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5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8" r:id="rId1"/>
    <p:sldMasterId id="2147484020" r:id="rId2"/>
    <p:sldMasterId id="2147484025" r:id="rId3"/>
    <p:sldMasterId id="2147484037" r:id="rId4"/>
    <p:sldMasterId id="2147484042" r:id="rId5"/>
    <p:sldMasterId id="2147484047" r:id="rId6"/>
  </p:sldMasterIdLst>
  <p:notesMasterIdLst>
    <p:notesMasterId r:id="rId31"/>
  </p:notesMasterIdLst>
  <p:sldIdLst>
    <p:sldId id="400" r:id="rId7"/>
    <p:sldId id="401" r:id="rId8"/>
    <p:sldId id="402" r:id="rId9"/>
    <p:sldId id="417" r:id="rId10"/>
    <p:sldId id="418" r:id="rId11"/>
    <p:sldId id="422" r:id="rId12"/>
    <p:sldId id="423" r:id="rId13"/>
    <p:sldId id="424" r:id="rId14"/>
    <p:sldId id="425" r:id="rId15"/>
    <p:sldId id="426" r:id="rId16"/>
    <p:sldId id="427" r:id="rId17"/>
    <p:sldId id="428" r:id="rId18"/>
    <p:sldId id="429" r:id="rId19"/>
    <p:sldId id="430" r:id="rId20"/>
    <p:sldId id="431" r:id="rId21"/>
    <p:sldId id="433" r:id="rId22"/>
    <p:sldId id="434" r:id="rId23"/>
    <p:sldId id="435" r:id="rId24"/>
    <p:sldId id="436" r:id="rId25"/>
    <p:sldId id="437" r:id="rId26"/>
    <p:sldId id="438" r:id="rId27"/>
    <p:sldId id="439" r:id="rId28"/>
    <p:sldId id="403" r:id="rId29"/>
    <p:sldId id="404" r:id="rId30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E5E8"/>
    <a:srgbClr val="D9E7EA"/>
    <a:srgbClr val="EEEAE1"/>
    <a:srgbClr val="FFFFFF"/>
    <a:srgbClr val="F7F0DF"/>
    <a:srgbClr val="F4EEE2"/>
    <a:srgbClr val="EDECE7"/>
    <a:srgbClr val="B9E5FA"/>
    <a:srgbClr val="FEFEFE"/>
    <a:srgbClr val="F6F4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Помір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Помірний стиль 4 –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74C1A8A3-306A-4EB7-A6B1-4F7E0EB9C5D6}" styleName="Помірний стиль 3 –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C2FFA5D-87B4-456A-9821-1D502468CF0F}" styleName="Стиль із теми 1 –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24" autoAdjust="0"/>
    <p:restoredTop sz="94251" autoAdjust="0"/>
  </p:normalViewPr>
  <p:slideViewPr>
    <p:cSldViewPr>
      <p:cViewPr varScale="1">
        <p:scale>
          <a:sx n="109" d="100"/>
          <a:sy n="109" d="100"/>
        </p:scale>
        <p:origin x="214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tableStyles" Target="tableStyles.xml"/><Relationship Id="rId8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2FB0FD-BE01-43A4-9116-07AD29E3FBC3}" type="datetimeFigureOut">
              <a:rPr lang="ru-RU" smtClean="0"/>
              <a:t>29.07.2026</a:t>
            </a:fld>
            <a:endParaRPr lang="ru-RU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ru-RU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842579-EC52-4A7A-B41A-85ADFAEBF8C7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07698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6C4CCA7-B90A-4D1A-AFDE-5690372003D4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Місце для дати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2900DF-F99D-4D5D-B89C-D60607FE9421}" type="datetime1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29.07.2026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00347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49705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uk-UA" smtClean="0"/>
          </a:p>
        </p:txBody>
      </p:sp>
      <p:sp>
        <p:nvSpPr>
          <p:cNvPr id="481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19677B-D18B-4132-996D-97673497A48E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65923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42852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uk-UA" smtClean="0"/>
          </a:p>
        </p:txBody>
      </p:sp>
      <p:sp>
        <p:nvSpPr>
          <p:cNvPr id="481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19677B-D18B-4132-996D-97673497A48E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63711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22813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42138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82788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08282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uk-UA" smtClean="0"/>
          </a:p>
        </p:txBody>
      </p:sp>
      <p:sp>
        <p:nvSpPr>
          <p:cNvPr id="481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19677B-D18B-4132-996D-97673497A48E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45658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8888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49080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00107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80423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989FB1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5" name="Прямокутник 4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989FB1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tIns="0" bIns="0" anchor="t"/>
          <a:lstStyle>
            <a:lvl1pPr algn="l">
              <a:defRPr sz="4700" b="1"/>
            </a:lvl1pPr>
            <a:extLst/>
          </a:lstStyle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lang="uk-UA" smtClean="0"/>
              <a:t>Зразок підзаголовка</a:t>
            </a:r>
            <a:endParaRPr lang="en-US"/>
          </a:p>
        </p:txBody>
      </p:sp>
      <p:sp>
        <p:nvSpPr>
          <p:cNvPr id="6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989FB1">
                    <a:tint val="95000"/>
                  </a:srgbClr>
                </a:solidFill>
                <a:latin typeface="Arial" charset="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0DF6BAB-C57E-4C1A-83E0-30E338127940}" type="datetimeFigureOut">
              <a:rPr kumimoji="0" lang="uk-UA" sz="1200" b="0" i="0" u="none" strike="noStrike" kern="1200" cap="none" spc="0" normalizeH="0" baseline="0" noProof="0">
                <a:ln>
                  <a:noFill/>
                </a:ln>
                <a:solidFill>
                  <a:srgbClr val="989FB1">
                    <a:tint val="9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29.07.2026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srgbClr val="989FB1">
                  <a:tint val="95000"/>
                </a:srgb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989FB1">
                    <a:tint val="95000"/>
                  </a:srgbClr>
                </a:solidFill>
                <a:latin typeface="Arial" charset="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srgbClr val="989FB1">
                  <a:tint val="95000"/>
                </a:srgb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8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989FB1">
                    <a:tint val="95000"/>
                  </a:srgbClr>
                </a:solidFill>
                <a:latin typeface="Arial" charset="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147EDB5-7689-4DAB-A732-657A0E3CD339}" type="slidenum">
              <a:rPr kumimoji="0" lang="uk-UA" sz="1200" b="0" i="0" u="none" strike="noStrike" kern="1200" cap="none" spc="0" normalizeH="0" baseline="0" noProof="0">
                <a:ln>
                  <a:noFill/>
                </a:ln>
                <a:solidFill>
                  <a:srgbClr val="989FB1">
                    <a:tint val="9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‹№›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srgbClr val="989FB1">
                  <a:tint val="95000"/>
                </a:srgb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78643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7A7D254-3A63-437A-82F1-4C3242815B5C}" type="datetimeFigureOut">
              <a:rPr kumimoji="0" lang="uk-UA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9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29.07.2026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95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95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1B1BEBE-AF91-4D70-9CD5-C22E634F85DC}" type="slidenum">
              <a:rPr kumimoji="0" lang="uk-UA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9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‹№›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95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785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озділу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/>
          <p:cNvSpPr/>
          <p:nvPr/>
        </p:nvSpPr>
        <p:spPr bwMode="ltGray">
          <a:xfrm>
            <a:off x="0" y="0"/>
            <a:ext cx="9144000" cy="26019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989FB1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5" name="Прямокутник 4"/>
          <p:cNvSpPr/>
          <p:nvPr/>
        </p:nvSpPr>
        <p:spPr bwMode="invGray">
          <a:xfrm>
            <a:off x="0" y="2601913"/>
            <a:ext cx="9144000" cy="46037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989FB1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/>
            </a:lvl1pPr>
            <a:extLst/>
          </a:lstStyle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989FB1">
                    <a:tint val="95000"/>
                  </a:srgbClr>
                </a:solidFill>
                <a:latin typeface="Arial" charset="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D973B0D-BAF6-47A2-824C-0A6061C4B1F1}" type="datetimeFigureOut">
              <a:rPr kumimoji="0" lang="uk-UA" sz="1200" b="0" i="0" u="none" strike="noStrike" kern="1200" cap="none" spc="0" normalizeH="0" baseline="0" noProof="0">
                <a:ln>
                  <a:noFill/>
                </a:ln>
                <a:solidFill>
                  <a:srgbClr val="989FB1">
                    <a:tint val="9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29.07.2026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srgbClr val="989FB1">
                  <a:tint val="95000"/>
                </a:srgb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989FB1">
                    <a:tint val="95000"/>
                  </a:srgbClr>
                </a:solidFill>
                <a:latin typeface="Arial" charset="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srgbClr val="989FB1">
                  <a:tint val="95000"/>
                </a:srgb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8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989FB1">
                    <a:tint val="95000"/>
                  </a:srgbClr>
                </a:solidFill>
                <a:latin typeface="Arial" charset="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5817504-0AA9-4DEC-8476-2C1F6EE62267}" type="slidenum">
              <a:rPr kumimoji="0" lang="uk-UA" sz="1200" b="0" i="0" u="none" strike="noStrike" kern="1200" cap="none" spc="0" normalizeH="0" baseline="0" noProof="0">
                <a:ln>
                  <a:noFill/>
                </a:ln>
                <a:solidFill>
                  <a:srgbClr val="989FB1">
                    <a:tint val="9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‹№›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srgbClr val="989FB1">
                  <a:tint val="95000"/>
                </a:srgb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31084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A0DE407-3555-47B2-AC67-9165A6162AC8}" type="datetimeFigureOut">
              <a:rPr kumimoji="0" lang="uk-UA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9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29.07.2026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95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95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865E8D5-AEC5-40FA-9A86-AD64C7BD7335}" type="slidenum">
              <a:rPr kumimoji="0" lang="uk-UA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9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‹№›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95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4525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8B578E3-192F-4FAA-B83C-29658963DC80}" type="datetimeFigureOut">
              <a:rPr kumimoji="0" lang="uk-UA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9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29.07.2026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95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95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A60654-C98F-43B7-B895-2F59322CC33D}" type="slidenum">
              <a:rPr kumimoji="0" lang="uk-UA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9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‹№›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95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4374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CCE1074-1EE8-497C-9D05-5AB96C3B14B0}" type="datetimeFigureOut">
              <a:rPr kumimoji="0" lang="uk-UA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9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29.07.2026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95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95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4BE1A85-0D8B-4B40-BB8D-C6B81DD5A90B}" type="slidenum">
              <a:rPr kumimoji="0" lang="uk-UA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9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‹№›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95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7240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4023D5E-AA08-4851-9EC6-6A15135B350D}" type="datetimeFigureOut">
              <a:rPr kumimoji="0" lang="uk-UA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9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29.07.2026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95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95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EB9AB77-5E45-49D3-94BF-48B8182665D2}" type="slidenum">
              <a:rPr kumimoji="0" lang="uk-UA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9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‹№›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95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5089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кутник 4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989FB1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6" name="Прямокутник 5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989FB1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7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3331962-6251-4CEF-8468-5E8ADAAC1BFC}" type="datetimeFigureOut">
              <a:rPr kumimoji="0" lang="uk-UA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9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29.07.2026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95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8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95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9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8772FAF-99E6-4822-A8AB-750C1261B070}" type="slidenum">
              <a:rPr kumimoji="0" lang="uk-UA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9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‹№›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95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4502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кутник 4"/>
          <p:cNvSpPr/>
          <p:nvPr/>
        </p:nvSpPr>
        <p:spPr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989FB1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6" name="Прямокутник 5"/>
          <p:cNvSpPr/>
          <p:nvPr/>
        </p:nvSpPr>
        <p:spPr bwMode="invGray"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989FB1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pPr lvl="0"/>
            <a:r>
              <a:rPr lang="uk-UA" noProof="0" smtClean="0"/>
              <a:t>Клацніть піктограму, щоб додати зображення</a:t>
            </a:r>
            <a:endParaRPr lang="en-US" noProof="0" dirty="0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7" name="Місце для дати 4"/>
          <p:cNvSpPr>
            <a:spLocks noGrp="1"/>
          </p:cNvSpPr>
          <p:nvPr>
            <p:ph type="dt" sz="half" idx="10"/>
          </p:nvPr>
        </p:nvSpPr>
        <p:spPr>
          <a:xfrm>
            <a:off x="165100" y="1169988"/>
            <a:ext cx="2522538" cy="201612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1B44D8F-CA11-4C3E-B316-DB6CCEFC7965}" type="datetimeFigureOut">
              <a:rPr kumimoji="0" lang="uk-UA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9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29.07.2026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95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8" name="Місце для нижнього колонтитула 5"/>
          <p:cNvSpPr>
            <a:spLocks noGrp="1"/>
          </p:cNvSpPr>
          <p:nvPr>
            <p:ph type="ftr" sz="quarter" idx="11"/>
          </p:nvPr>
        </p:nvSpPr>
        <p:spPr>
          <a:xfrm>
            <a:off x="3035300" y="1169988"/>
            <a:ext cx="5194300" cy="201612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989FB1">
                    <a:shade val="50000"/>
                  </a:srgbClr>
                </a:solidFill>
                <a:latin typeface="Arial" charset="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srgbClr val="989FB1">
                  <a:shade val="50000"/>
                </a:srgb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9" name="Місце для номера слайда 6"/>
          <p:cNvSpPr>
            <a:spLocks noGrp="1"/>
          </p:cNvSpPr>
          <p:nvPr>
            <p:ph type="sldNum" sz="quarter" idx="12"/>
          </p:nvPr>
        </p:nvSpPr>
        <p:spPr>
          <a:xfrm>
            <a:off x="8339138" y="1169988"/>
            <a:ext cx="733425" cy="201612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D988524-406A-442E-8FD0-DDE203347261}" type="slidenum">
              <a:rPr kumimoji="0" lang="uk-UA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9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‹№›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95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96618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08E66EB-231C-4451-804F-0E290EDF60AE}" type="datetimeFigureOut">
              <a:rPr kumimoji="0" lang="uk-UA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9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29.07.2026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95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95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24EAF51-FD5D-459C-973A-4EE73DF9D105}" type="slidenum">
              <a:rPr kumimoji="0" lang="uk-UA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9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‹№›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95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0640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/>
          <p:cNvSpPr/>
          <p:nvPr/>
        </p:nvSpPr>
        <p:spPr bwMode="invGray">
          <a:xfrm>
            <a:off x="6599238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989FB1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5" name="Прямокутник 4"/>
          <p:cNvSpPr/>
          <p:nvPr/>
        </p:nvSpPr>
        <p:spPr bwMode="ltGray">
          <a:xfrm>
            <a:off x="6648450" y="0"/>
            <a:ext cx="2514600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989FB1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6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6EB5DBF-57D8-4CD6-AC75-CE685444FC7D}" type="datetimeFigureOut">
              <a:rPr kumimoji="0" lang="uk-UA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9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29.07.2026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95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" name="Місце для нижнього колонтитула 4"/>
          <p:cNvSpPr>
            <a:spLocks noGrp="1"/>
          </p:cNvSpPr>
          <p:nvPr>
            <p:ph type="ftr" sz="quarter" idx="11"/>
          </p:nvPr>
        </p:nvSpPr>
        <p:spPr>
          <a:xfrm>
            <a:off x="2640013" y="6376988"/>
            <a:ext cx="3836987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95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8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C6D67F5-8B68-4805-B949-8590DFE33EB3}" type="slidenum">
              <a:rPr kumimoji="0" lang="uk-UA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9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‹№›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95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8486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 flipH="1">
            <a:off x="0" y="3884023"/>
            <a:ext cx="9144000" cy="2973977"/>
            <a:chOff x="788988" y="3014663"/>
            <a:chExt cx="7566026" cy="3506788"/>
          </a:xfrm>
        </p:grpSpPr>
        <p:sp>
          <p:nvSpPr>
            <p:cNvPr id="8" name="Freeform 1723"/>
            <p:cNvSpPr>
              <a:spLocks/>
            </p:cNvSpPr>
            <p:nvPr/>
          </p:nvSpPr>
          <p:spPr bwMode="auto">
            <a:xfrm>
              <a:off x="788988" y="3351213"/>
              <a:ext cx="7566025" cy="3022600"/>
            </a:xfrm>
            <a:custGeom>
              <a:avLst/>
              <a:gdLst>
                <a:gd name="T0" fmla="*/ 14255 w 14299"/>
                <a:gd name="T1" fmla="*/ 1918 h 5714"/>
                <a:gd name="T2" fmla="*/ 14047 w 14299"/>
                <a:gd name="T3" fmla="*/ 2172 h 5714"/>
                <a:gd name="T4" fmla="*/ 13801 w 14299"/>
                <a:gd name="T5" fmla="*/ 2402 h 5714"/>
                <a:gd name="T6" fmla="*/ 13513 w 14299"/>
                <a:gd name="T7" fmla="*/ 2602 h 5714"/>
                <a:gd name="T8" fmla="*/ 13185 w 14299"/>
                <a:gd name="T9" fmla="*/ 2771 h 5714"/>
                <a:gd name="T10" fmla="*/ 12816 w 14299"/>
                <a:gd name="T11" fmla="*/ 2903 h 5714"/>
                <a:gd name="T12" fmla="*/ 12407 w 14299"/>
                <a:gd name="T13" fmla="*/ 2997 h 5714"/>
                <a:gd name="T14" fmla="*/ 11955 w 14299"/>
                <a:gd name="T15" fmla="*/ 3047 h 5714"/>
                <a:gd name="T16" fmla="*/ 11463 w 14299"/>
                <a:gd name="T17" fmla="*/ 3052 h 5714"/>
                <a:gd name="T18" fmla="*/ 10929 w 14299"/>
                <a:gd name="T19" fmla="*/ 3006 h 5714"/>
                <a:gd name="T20" fmla="*/ 10351 w 14299"/>
                <a:gd name="T21" fmla="*/ 2906 h 5714"/>
                <a:gd name="T22" fmla="*/ 9732 w 14299"/>
                <a:gd name="T23" fmla="*/ 2749 h 5714"/>
                <a:gd name="T24" fmla="*/ 9071 w 14299"/>
                <a:gd name="T25" fmla="*/ 2530 h 5714"/>
                <a:gd name="T26" fmla="*/ 8367 w 14299"/>
                <a:gd name="T27" fmla="*/ 2250 h 5714"/>
                <a:gd name="T28" fmla="*/ 7620 w 14299"/>
                <a:gd name="T29" fmla="*/ 1900 h 5714"/>
                <a:gd name="T30" fmla="*/ 6829 w 14299"/>
                <a:gd name="T31" fmla="*/ 1479 h 5714"/>
                <a:gd name="T32" fmla="*/ 6207 w 14299"/>
                <a:gd name="T33" fmla="*/ 1113 h 5714"/>
                <a:gd name="T34" fmla="*/ 5580 w 14299"/>
                <a:gd name="T35" fmla="*/ 758 h 5714"/>
                <a:gd name="T36" fmla="*/ 4805 w 14299"/>
                <a:gd name="T37" fmla="*/ 402 h 5714"/>
                <a:gd name="T38" fmla="*/ 4095 w 14299"/>
                <a:gd name="T39" fmla="*/ 167 h 5714"/>
                <a:gd name="T40" fmla="*/ 3450 w 14299"/>
                <a:gd name="T41" fmla="*/ 38 h 5714"/>
                <a:gd name="T42" fmla="*/ 2868 w 14299"/>
                <a:gd name="T43" fmla="*/ 0 h 5714"/>
                <a:gd name="T44" fmla="*/ 2346 w 14299"/>
                <a:gd name="T45" fmla="*/ 41 h 5714"/>
                <a:gd name="T46" fmla="*/ 1882 w 14299"/>
                <a:gd name="T47" fmla="*/ 146 h 5714"/>
                <a:gd name="T48" fmla="*/ 1474 w 14299"/>
                <a:gd name="T49" fmla="*/ 301 h 5714"/>
                <a:gd name="T50" fmla="*/ 1120 w 14299"/>
                <a:gd name="T51" fmla="*/ 493 h 5714"/>
                <a:gd name="T52" fmla="*/ 819 w 14299"/>
                <a:gd name="T53" fmla="*/ 706 h 5714"/>
                <a:gd name="T54" fmla="*/ 569 w 14299"/>
                <a:gd name="T55" fmla="*/ 928 h 5714"/>
                <a:gd name="T56" fmla="*/ 245 w 14299"/>
                <a:gd name="T57" fmla="*/ 1296 h 5714"/>
                <a:gd name="T58" fmla="*/ 13 w 14299"/>
                <a:gd name="T59" fmla="*/ 1652 h 5714"/>
                <a:gd name="T60" fmla="*/ 0 w 14299"/>
                <a:gd name="T61" fmla="*/ 5714 h 5714"/>
                <a:gd name="T62" fmla="*/ 14299 w 14299"/>
                <a:gd name="T63" fmla="*/ 1851 h 5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299" h="5714">
                  <a:moveTo>
                    <a:pt x="14299" y="1851"/>
                  </a:moveTo>
                  <a:lnTo>
                    <a:pt x="14255" y="1918"/>
                  </a:lnTo>
                  <a:lnTo>
                    <a:pt x="14155" y="2048"/>
                  </a:lnTo>
                  <a:lnTo>
                    <a:pt x="14047" y="2172"/>
                  </a:lnTo>
                  <a:lnTo>
                    <a:pt x="13929" y="2290"/>
                  </a:lnTo>
                  <a:lnTo>
                    <a:pt x="13801" y="2402"/>
                  </a:lnTo>
                  <a:lnTo>
                    <a:pt x="13662" y="2506"/>
                  </a:lnTo>
                  <a:lnTo>
                    <a:pt x="13513" y="2602"/>
                  </a:lnTo>
                  <a:lnTo>
                    <a:pt x="13355" y="2692"/>
                  </a:lnTo>
                  <a:lnTo>
                    <a:pt x="13185" y="2771"/>
                  </a:lnTo>
                  <a:lnTo>
                    <a:pt x="13006" y="2841"/>
                  </a:lnTo>
                  <a:lnTo>
                    <a:pt x="12816" y="2903"/>
                  </a:lnTo>
                  <a:lnTo>
                    <a:pt x="12616" y="2955"/>
                  </a:lnTo>
                  <a:lnTo>
                    <a:pt x="12407" y="2997"/>
                  </a:lnTo>
                  <a:lnTo>
                    <a:pt x="12186" y="3027"/>
                  </a:lnTo>
                  <a:lnTo>
                    <a:pt x="11955" y="3047"/>
                  </a:lnTo>
                  <a:lnTo>
                    <a:pt x="11715" y="3056"/>
                  </a:lnTo>
                  <a:lnTo>
                    <a:pt x="11463" y="3052"/>
                  </a:lnTo>
                  <a:lnTo>
                    <a:pt x="11201" y="3034"/>
                  </a:lnTo>
                  <a:lnTo>
                    <a:pt x="10929" y="3006"/>
                  </a:lnTo>
                  <a:lnTo>
                    <a:pt x="10645" y="2962"/>
                  </a:lnTo>
                  <a:lnTo>
                    <a:pt x="10351" y="2906"/>
                  </a:lnTo>
                  <a:lnTo>
                    <a:pt x="10047" y="2834"/>
                  </a:lnTo>
                  <a:lnTo>
                    <a:pt x="9732" y="2749"/>
                  </a:lnTo>
                  <a:lnTo>
                    <a:pt x="9407" y="2647"/>
                  </a:lnTo>
                  <a:lnTo>
                    <a:pt x="9071" y="2530"/>
                  </a:lnTo>
                  <a:lnTo>
                    <a:pt x="8724" y="2398"/>
                  </a:lnTo>
                  <a:lnTo>
                    <a:pt x="8367" y="2250"/>
                  </a:lnTo>
                  <a:lnTo>
                    <a:pt x="7999" y="2083"/>
                  </a:lnTo>
                  <a:lnTo>
                    <a:pt x="7620" y="1900"/>
                  </a:lnTo>
                  <a:lnTo>
                    <a:pt x="7230" y="1698"/>
                  </a:lnTo>
                  <a:lnTo>
                    <a:pt x="6829" y="1479"/>
                  </a:lnTo>
                  <a:lnTo>
                    <a:pt x="6418" y="1240"/>
                  </a:lnTo>
                  <a:lnTo>
                    <a:pt x="6207" y="1113"/>
                  </a:lnTo>
                  <a:lnTo>
                    <a:pt x="5993" y="985"/>
                  </a:lnTo>
                  <a:lnTo>
                    <a:pt x="5580" y="758"/>
                  </a:lnTo>
                  <a:lnTo>
                    <a:pt x="5184" y="565"/>
                  </a:lnTo>
                  <a:lnTo>
                    <a:pt x="4805" y="402"/>
                  </a:lnTo>
                  <a:lnTo>
                    <a:pt x="4442" y="271"/>
                  </a:lnTo>
                  <a:lnTo>
                    <a:pt x="4095" y="167"/>
                  </a:lnTo>
                  <a:lnTo>
                    <a:pt x="3765" y="90"/>
                  </a:lnTo>
                  <a:lnTo>
                    <a:pt x="3450" y="38"/>
                  </a:lnTo>
                  <a:lnTo>
                    <a:pt x="3152" y="8"/>
                  </a:lnTo>
                  <a:lnTo>
                    <a:pt x="2868" y="0"/>
                  </a:lnTo>
                  <a:lnTo>
                    <a:pt x="2599" y="12"/>
                  </a:lnTo>
                  <a:lnTo>
                    <a:pt x="2346" y="41"/>
                  </a:lnTo>
                  <a:lnTo>
                    <a:pt x="2107" y="85"/>
                  </a:lnTo>
                  <a:lnTo>
                    <a:pt x="1882" y="146"/>
                  </a:lnTo>
                  <a:lnTo>
                    <a:pt x="1670" y="218"/>
                  </a:lnTo>
                  <a:lnTo>
                    <a:pt x="1474" y="301"/>
                  </a:lnTo>
                  <a:lnTo>
                    <a:pt x="1290" y="394"/>
                  </a:lnTo>
                  <a:lnTo>
                    <a:pt x="1120" y="493"/>
                  </a:lnTo>
                  <a:lnTo>
                    <a:pt x="963" y="598"/>
                  </a:lnTo>
                  <a:lnTo>
                    <a:pt x="819" y="706"/>
                  </a:lnTo>
                  <a:lnTo>
                    <a:pt x="688" y="817"/>
                  </a:lnTo>
                  <a:lnTo>
                    <a:pt x="569" y="928"/>
                  </a:lnTo>
                  <a:lnTo>
                    <a:pt x="412" y="1093"/>
                  </a:lnTo>
                  <a:lnTo>
                    <a:pt x="245" y="1296"/>
                  </a:lnTo>
                  <a:lnTo>
                    <a:pt x="121" y="1471"/>
                  </a:lnTo>
                  <a:lnTo>
                    <a:pt x="13" y="1652"/>
                  </a:lnTo>
                  <a:lnTo>
                    <a:pt x="0" y="1678"/>
                  </a:lnTo>
                  <a:lnTo>
                    <a:pt x="0" y="5714"/>
                  </a:lnTo>
                  <a:lnTo>
                    <a:pt x="14299" y="5714"/>
                  </a:lnTo>
                  <a:lnTo>
                    <a:pt x="14299" y="1851"/>
                  </a:lnTo>
                  <a:close/>
                </a:path>
              </a:pathLst>
            </a:custGeom>
            <a:solidFill>
              <a:srgbClr val="2F7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9" name="Freeform 1724"/>
            <p:cNvSpPr>
              <a:spLocks/>
            </p:cNvSpPr>
            <p:nvPr/>
          </p:nvSpPr>
          <p:spPr bwMode="auto">
            <a:xfrm>
              <a:off x="788988" y="3368675"/>
              <a:ext cx="7566025" cy="3092450"/>
            </a:xfrm>
            <a:custGeom>
              <a:avLst/>
              <a:gdLst>
                <a:gd name="T0" fmla="*/ 14255 w 14299"/>
                <a:gd name="T1" fmla="*/ 2196 h 5842"/>
                <a:gd name="T2" fmla="*/ 14047 w 14299"/>
                <a:gd name="T3" fmla="*/ 2445 h 5842"/>
                <a:gd name="T4" fmla="*/ 13801 w 14299"/>
                <a:gd name="T5" fmla="*/ 2662 h 5842"/>
                <a:gd name="T6" fmla="*/ 13513 w 14299"/>
                <a:gd name="T7" fmla="*/ 2848 h 5842"/>
                <a:gd name="T8" fmla="*/ 13185 w 14299"/>
                <a:gd name="T9" fmla="*/ 2996 h 5842"/>
                <a:gd name="T10" fmla="*/ 12816 w 14299"/>
                <a:gd name="T11" fmla="*/ 3107 h 5842"/>
                <a:gd name="T12" fmla="*/ 12407 w 14299"/>
                <a:gd name="T13" fmla="*/ 3178 h 5842"/>
                <a:gd name="T14" fmla="*/ 11955 w 14299"/>
                <a:gd name="T15" fmla="*/ 3202 h 5842"/>
                <a:gd name="T16" fmla="*/ 11463 w 14299"/>
                <a:gd name="T17" fmla="*/ 3181 h 5842"/>
                <a:gd name="T18" fmla="*/ 10929 w 14299"/>
                <a:gd name="T19" fmla="*/ 3110 h 5842"/>
                <a:gd name="T20" fmla="*/ 10351 w 14299"/>
                <a:gd name="T21" fmla="*/ 2986 h 5842"/>
                <a:gd name="T22" fmla="*/ 9732 w 14299"/>
                <a:gd name="T23" fmla="*/ 2806 h 5842"/>
                <a:gd name="T24" fmla="*/ 9071 w 14299"/>
                <a:gd name="T25" fmla="*/ 2569 h 5842"/>
                <a:gd name="T26" fmla="*/ 8367 w 14299"/>
                <a:gd name="T27" fmla="*/ 2271 h 5842"/>
                <a:gd name="T28" fmla="*/ 7620 w 14299"/>
                <a:gd name="T29" fmla="*/ 1909 h 5842"/>
                <a:gd name="T30" fmla="*/ 6829 w 14299"/>
                <a:gd name="T31" fmla="*/ 1482 h 5842"/>
                <a:gd name="T32" fmla="*/ 6207 w 14299"/>
                <a:gd name="T33" fmla="*/ 1114 h 5842"/>
                <a:gd name="T34" fmla="*/ 5580 w 14299"/>
                <a:gd name="T35" fmla="*/ 759 h 5842"/>
                <a:gd name="T36" fmla="*/ 4805 w 14299"/>
                <a:gd name="T37" fmla="*/ 403 h 5842"/>
                <a:gd name="T38" fmla="*/ 4095 w 14299"/>
                <a:gd name="T39" fmla="*/ 167 h 5842"/>
                <a:gd name="T40" fmla="*/ 3450 w 14299"/>
                <a:gd name="T41" fmla="*/ 37 h 5842"/>
                <a:gd name="T42" fmla="*/ 2868 w 14299"/>
                <a:gd name="T43" fmla="*/ 0 h 5842"/>
                <a:gd name="T44" fmla="*/ 2346 w 14299"/>
                <a:gd name="T45" fmla="*/ 40 h 5842"/>
                <a:gd name="T46" fmla="*/ 1882 w 14299"/>
                <a:gd name="T47" fmla="*/ 145 h 5842"/>
                <a:gd name="T48" fmla="*/ 1474 w 14299"/>
                <a:gd name="T49" fmla="*/ 299 h 5842"/>
                <a:gd name="T50" fmla="*/ 1120 w 14299"/>
                <a:gd name="T51" fmla="*/ 491 h 5842"/>
                <a:gd name="T52" fmla="*/ 819 w 14299"/>
                <a:gd name="T53" fmla="*/ 706 h 5842"/>
                <a:gd name="T54" fmla="*/ 569 w 14299"/>
                <a:gd name="T55" fmla="*/ 927 h 5842"/>
                <a:gd name="T56" fmla="*/ 245 w 14299"/>
                <a:gd name="T57" fmla="*/ 1294 h 5842"/>
                <a:gd name="T58" fmla="*/ 13 w 14299"/>
                <a:gd name="T59" fmla="*/ 1650 h 5842"/>
                <a:gd name="T60" fmla="*/ 0 w 14299"/>
                <a:gd name="T61" fmla="*/ 5842 h 5842"/>
                <a:gd name="T62" fmla="*/ 14299 w 14299"/>
                <a:gd name="T63" fmla="*/ 2130 h 5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299" h="5842">
                  <a:moveTo>
                    <a:pt x="14299" y="2130"/>
                  </a:moveTo>
                  <a:lnTo>
                    <a:pt x="14255" y="2196"/>
                  </a:lnTo>
                  <a:lnTo>
                    <a:pt x="14155" y="2324"/>
                  </a:lnTo>
                  <a:lnTo>
                    <a:pt x="14047" y="2445"/>
                  </a:lnTo>
                  <a:lnTo>
                    <a:pt x="13929" y="2557"/>
                  </a:lnTo>
                  <a:lnTo>
                    <a:pt x="13801" y="2662"/>
                  </a:lnTo>
                  <a:lnTo>
                    <a:pt x="13662" y="2759"/>
                  </a:lnTo>
                  <a:lnTo>
                    <a:pt x="13513" y="2848"/>
                  </a:lnTo>
                  <a:lnTo>
                    <a:pt x="13355" y="2927"/>
                  </a:lnTo>
                  <a:lnTo>
                    <a:pt x="13185" y="2996"/>
                  </a:lnTo>
                  <a:lnTo>
                    <a:pt x="13006" y="3057"/>
                  </a:lnTo>
                  <a:lnTo>
                    <a:pt x="12816" y="3107"/>
                  </a:lnTo>
                  <a:lnTo>
                    <a:pt x="12616" y="3148"/>
                  </a:lnTo>
                  <a:lnTo>
                    <a:pt x="12407" y="3178"/>
                  </a:lnTo>
                  <a:lnTo>
                    <a:pt x="12186" y="3195"/>
                  </a:lnTo>
                  <a:lnTo>
                    <a:pt x="11955" y="3202"/>
                  </a:lnTo>
                  <a:lnTo>
                    <a:pt x="11715" y="3198"/>
                  </a:lnTo>
                  <a:lnTo>
                    <a:pt x="11463" y="3181"/>
                  </a:lnTo>
                  <a:lnTo>
                    <a:pt x="11201" y="3152"/>
                  </a:lnTo>
                  <a:lnTo>
                    <a:pt x="10929" y="3110"/>
                  </a:lnTo>
                  <a:lnTo>
                    <a:pt x="10645" y="3054"/>
                  </a:lnTo>
                  <a:lnTo>
                    <a:pt x="10351" y="2986"/>
                  </a:lnTo>
                  <a:lnTo>
                    <a:pt x="10047" y="2903"/>
                  </a:lnTo>
                  <a:lnTo>
                    <a:pt x="9732" y="2806"/>
                  </a:lnTo>
                  <a:lnTo>
                    <a:pt x="9407" y="2696"/>
                  </a:lnTo>
                  <a:lnTo>
                    <a:pt x="9071" y="2569"/>
                  </a:lnTo>
                  <a:lnTo>
                    <a:pt x="8724" y="2428"/>
                  </a:lnTo>
                  <a:lnTo>
                    <a:pt x="8367" y="2271"/>
                  </a:lnTo>
                  <a:lnTo>
                    <a:pt x="7999" y="2098"/>
                  </a:lnTo>
                  <a:lnTo>
                    <a:pt x="7620" y="1909"/>
                  </a:lnTo>
                  <a:lnTo>
                    <a:pt x="7230" y="1703"/>
                  </a:lnTo>
                  <a:lnTo>
                    <a:pt x="6829" y="1482"/>
                  </a:lnTo>
                  <a:lnTo>
                    <a:pt x="6418" y="1241"/>
                  </a:lnTo>
                  <a:lnTo>
                    <a:pt x="6207" y="1114"/>
                  </a:lnTo>
                  <a:lnTo>
                    <a:pt x="5993" y="986"/>
                  </a:lnTo>
                  <a:lnTo>
                    <a:pt x="5580" y="759"/>
                  </a:lnTo>
                  <a:lnTo>
                    <a:pt x="5184" y="564"/>
                  </a:lnTo>
                  <a:lnTo>
                    <a:pt x="4805" y="403"/>
                  </a:lnTo>
                  <a:lnTo>
                    <a:pt x="4442" y="271"/>
                  </a:lnTo>
                  <a:lnTo>
                    <a:pt x="4095" y="167"/>
                  </a:lnTo>
                  <a:lnTo>
                    <a:pt x="3765" y="91"/>
                  </a:lnTo>
                  <a:lnTo>
                    <a:pt x="3450" y="37"/>
                  </a:lnTo>
                  <a:lnTo>
                    <a:pt x="3152" y="9"/>
                  </a:lnTo>
                  <a:lnTo>
                    <a:pt x="2868" y="0"/>
                  </a:lnTo>
                  <a:lnTo>
                    <a:pt x="2599" y="11"/>
                  </a:lnTo>
                  <a:lnTo>
                    <a:pt x="2346" y="40"/>
                  </a:lnTo>
                  <a:lnTo>
                    <a:pt x="2107" y="86"/>
                  </a:lnTo>
                  <a:lnTo>
                    <a:pt x="1882" y="145"/>
                  </a:lnTo>
                  <a:lnTo>
                    <a:pt x="1670" y="217"/>
                  </a:lnTo>
                  <a:lnTo>
                    <a:pt x="1474" y="299"/>
                  </a:lnTo>
                  <a:lnTo>
                    <a:pt x="1290" y="392"/>
                  </a:lnTo>
                  <a:lnTo>
                    <a:pt x="1120" y="491"/>
                  </a:lnTo>
                  <a:lnTo>
                    <a:pt x="963" y="596"/>
                  </a:lnTo>
                  <a:lnTo>
                    <a:pt x="819" y="706"/>
                  </a:lnTo>
                  <a:lnTo>
                    <a:pt x="688" y="815"/>
                  </a:lnTo>
                  <a:lnTo>
                    <a:pt x="569" y="927"/>
                  </a:lnTo>
                  <a:lnTo>
                    <a:pt x="412" y="1091"/>
                  </a:lnTo>
                  <a:lnTo>
                    <a:pt x="245" y="1294"/>
                  </a:lnTo>
                  <a:lnTo>
                    <a:pt x="121" y="1467"/>
                  </a:lnTo>
                  <a:lnTo>
                    <a:pt x="13" y="1650"/>
                  </a:lnTo>
                  <a:lnTo>
                    <a:pt x="0" y="1676"/>
                  </a:lnTo>
                  <a:lnTo>
                    <a:pt x="0" y="5842"/>
                  </a:lnTo>
                  <a:lnTo>
                    <a:pt x="14299" y="5842"/>
                  </a:lnTo>
                  <a:lnTo>
                    <a:pt x="14299" y="2130"/>
                  </a:lnTo>
                  <a:close/>
                </a:path>
              </a:pathLst>
            </a:custGeom>
            <a:solidFill>
              <a:srgbClr val="B20D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10" name="Freeform 1725"/>
            <p:cNvSpPr>
              <a:spLocks/>
            </p:cNvSpPr>
            <p:nvPr/>
          </p:nvSpPr>
          <p:spPr bwMode="auto">
            <a:xfrm>
              <a:off x="790576" y="3490913"/>
              <a:ext cx="7564438" cy="3030538"/>
            </a:xfrm>
            <a:custGeom>
              <a:avLst/>
              <a:gdLst>
                <a:gd name="T0" fmla="*/ 14252 w 14296"/>
                <a:gd name="T1" fmla="*/ 2771 h 5728"/>
                <a:gd name="T2" fmla="*/ 14044 w 14296"/>
                <a:gd name="T3" fmla="*/ 3007 h 5728"/>
                <a:gd name="T4" fmla="*/ 13797 w 14296"/>
                <a:gd name="T5" fmla="*/ 3201 h 5728"/>
                <a:gd name="T6" fmla="*/ 13509 w 14296"/>
                <a:gd name="T7" fmla="*/ 3355 h 5728"/>
                <a:gd name="T8" fmla="*/ 13182 w 14296"/>
                <a:gd name="T9" fmla="*/ 3466 h 5728"/>
                <a:gd name="T10" fmla="*/ 12813 w 14296"/>
                <a:gd name="T11" fmla="*/ 3534 h 5728"/>
                <a:gd name="T12" fmla="*/ 12403 w 14296"/>
                <a:gd name="T13" fmla="*/ 3556 h 5728"/>
                <a:gd name="T14" fmla="*/ 11952 w 14296"/>
                <a:gd name="T15" fmla="*/ 3530 h 5728"/>
                <a:gd name="T16" fmla="*/ 11460 w 14296"/>
                <a:gd name="T17" fmla="*/ 3458 h 5728"/>
                <a:gd name="T18" fmla="*/ 10924 w 14296"/>
                <a:gd name="T19" fmla="*/ 3335 h 5728"/>
                <a:gd name="T20" fmla="*/ 10348 w 14296"/>
                <a:gd name="T21" fmla="*/ 3164 h 5728"/>
                <a:gd name="T22" fmla="*/ 9729 w 14296"/>
                <a:gd name="T23" fmla="*/ 2941 h 5728"/>
                <a:gd name="T24" fmla="*/ 9068 w 14296"/>
                <a:gd name="T25" fmla="*/ 2664 h 5728"/>
                <a:gd name="T26" fmla="*/ 8364 w 14296"/>
                <a:gd name="T27" fmla="*/ 2333 h 5728"/>
                <a:gd name="T28" fmla="*/ 7618 w 14296"/>
                <a:gd name="T29" fmla="*/ 1947 h 5728"/>
                <a:gd name="T30" fmla="*/ 6828 w 14296"/>
                <a:gd name="T31" fmla="*/ 1505 h 5728"/>
                <a:gd name="T32" fmla="*/ 6206 w 14296"/>
                <a:gd name="T33" fmla="*/ 1135 h 5728"/>
                <a:gd name="T34" fmla="*/ 5579 w 14296"/>
                <a:gd name="T35" fmla="*/ 779 h 5728"/>
                <a:gd name="T36" fmla="*/ 4803 w 14296"/>
                <a:gd name="T37" fmla="*/ 421 h 5728"/>
                <a:gd name="T38" fmla="*/ 4095 w 14296"/>
                <a:gd name="T39" fmla="*/ 180 h 5728"/>
                <a:gd name="T40" fmla="*/ 3450 w 14296"/>
                <a:gd name="T41" fmla="*/ 45 h 5728"/>
                <a:gd name="T42" fmla="*/ 2867 w 14296"/>
                <a:gd name="T43" fmla="*/ 0 h 5728"/>
                <a:gd name="T44" fmla="*/ 2345 w 14296"/>
                <a:gd name="T45" fmla="*/ 32 h 5728"/>
                <a:gd name="T46" fmla="*/ 1880 w 14296"/>
                <a:gd name="T47" fmla="*/ 129 h 5728"/>
                <a:gd name="T48" fmla="*/ 1473 w 14296"/>
                <a:gd name="T49" fmla="*/ 274 h 5728"/>
                <a:gd name="T50" fmla="*/ 1120 w 14296"/>
                <a:gd name="T51" fmla="*/ 457 h 5728"/>
                <a:gd name="T52" fmla="*/ 819 w 14296"/>
                <a:gd name="T53" fmla="*/ 661 h 5728"/>
                <a:gd name="T54" fmla="*/ 569 w 14296"/>
                <a:gd name="T55" fmla="*/ 874 h 5728"/>
                <a:gd name="T56" fmla="*/ 243 w 14296"/>
                <a:gd name="T57" fmla="*/ 1229 h 5728"/>
                <a:gd name="T58" fmla="*/ 11 w 14296"/>
                <a:gd name="T59" fmla="*/ 1573 h 5728"/>
                <a:gd name="T60" fmla="*/ 0 w 14296"/>
                <a:gd name="T61" fmla="*/ 5728 h 5728"/>
                <a:gd name="T62" fmla="*/ 14296 w 14296"/>
                <a:gd name="T63" fmla="*/ 2706 h 5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296" h="5728">
                  <a:moveTo>
                    <a:pt x="14296" y="2706"/>
                  </a:moveTo>
                  <a:lnTo>
                    <a:pt x="14252" y="2771"/>
                  </a:lnTo>
                  <a:lnTo>
                    <a:pt x="14152" y="2893"/>
                  </a:lnTo>
                  <a:lnTo>
                    <a:pt x="14044" y="3007"/>
                  </a:lnTo>
                  <a:lnTo>
                    <a:pt x="13925" y="3109"/>
                  </a:lnTo>
                  <a:lnTo>
                    <a:pt x="13797" y="3201"/>
                  </a:lnTo>
                  <a:lnTo>
                    <a:pt x="13659" y="3283"/>
                  </a:lnTo>
                  <a:lnTo>
                    <a:pt x="13509" y="3355"/>
                  </a:lnTo>
                  <a:lnTo>
                    <a:pt x="13350" y="3416"/>
                  </a:lnTo>
                  <a:lnTo>
                    <a:pt x="13182" y="3466"/>
                  </a:lnTo>
                  <a:lnTo>
                    <a:pt x="13002" y="3505"/>
                  </a:lnTo>
                  <a:lnTo>
                    <a:pt x="12813" y="3534"/>
                  </a:lnTo>
                  <a:lnTo>
                    <a:pt x="12613" y="3550"/>
                  </a:lnTo>
                  <a:lnTo>
                    <a:pt x="12403" y="3556"/>
                  </a:lnTo>
                  <a:lnTo>
                    <a:pt x="12183" y="3548"/>
                  </a:lnTo>
                  <a:lnTo>
                    <a:pt x="11952" y="3530"/>
                  </a:lnTo>
                  <a:lnTo>
                    <a:pt x="11710" y="3499"/>
                  </a:lnTo>
                  <a:lnTo>
                    <a:pt x="11460" y="3458"/>
                  </a:lnTo>
                  <a:lnTo>
                    <a:pt x="11198" y="3403"/>
                  </a:lnTo>
                  <a:lnTo>
                    <a:pt x="10924" y="3335"/>
                  </a:lnTo>
                  <a:lnTo>
                    <a:pt x="10642" y="3256"/>
                  </a:lnTo>
                  <a:lnTo>
                    <a:pt x="10348" y="3164"/>
                  </a:lnTo>
                  <a:lnTo>
                    <a:pt x="10044" y="3059"/>
                  </a:lnTo>
                  <a:lnTo>
                    <a:pt x="9729" y="2941"/>
                  </a:lnTo>
                  <a:lnTo>
                    <a:pt x="9405" y="2808"/>
                  </a:lnTo>
                  <a:lnTo>
                    <a:pt x="9068" y="2664"/>
                  </a:lnTo>
                  <a:lnTo>
                    <a:pt x="8723" y="2506"/>
                  </a:lnTo>
                  <a:lnTo>
                    <a:pt x="8364" y="2333"/>
                  </a:lnTo>
                  <a:lnTo>
                    <a:pt x="7997" y="2147"/>
                  </a:lnTo>
                  <a:lnTo>
                    <a:pt x="7618" y="1947"/>
                  </a:lnTo>
                  <a:lnTo>
                    <a:pt x="7228" y="1734"/>
                  </a:lnTo>
                  <a:lnTo>
                    <a:pt x="6828" y="1505"/>
                  </a:lnTo>
                  <a:lnTo>
                    <a:pt x="6416" y="1263"/>
                  </a:lnTo>
                  <a:lnTo>
                    <a:pt x="6206" y="1135"/>
                  </a:lnTo>
                  <a:lnTo>
                    <a:pt x="5993" y="1007"/>
                  </a:lnTo>
                  <a:lnTo>
                    <a:pt x="5579" y="779"/>
                  </a:lnTo>
                  <a:lnTo>
                    <a:pt x="5183" y="585"/>
                  </a:lnTo>
                  <a:lnTo>
                    <a:pt x="4803" y="421"/>
                  </a:lnTo>
                  <a:lnTo>
                    <a:pt x="4440" y="287"/>
                  </a:lnTo>
                  <a:lnTo>
                    <a:pt x="4095" y="180"/>
                  </a:lnTo>
                  <a:lnTo>
                    <a:pt x="3764" y="101"/>
                  </a:lnTo>
                  <a:lnTo>
                    <a:pt x="3450" y="45"/>
                  </a:lnTo>
                  <a:lnTo>
                    <a:pt x="3150" y="12"/>
                  </a:lnTo>
                  <a:lnTo>
                    <a:pt x="2867" y="0"/>
                  </a:lnTo>
                  <a:lnTo>
                    <a:pt x="2599" y="8"/>
                  </a:lnTo>
                  <a:lnTo>
                    <a:pt x="2345" y="32"/>
                  </a:lnTo>
                  <a:lnTo>
                    <a:pt x="2106" y="74"/>
                  </a:lnTo>
                  <a:lnTo>
                    <a:pt x="1880" y="129"/>
                  </a:lnTo>
                  <a:lnTo>
                    <a:pt x="1670" y="196"/>
                  </a:lnTo>
                  <a:lnTo>
                    <a:pt x="1473" y="274"/>
                  </a:lnTo>
                  <a:lnTo>
                    <a:pt x="1290" y="362"/>
                  </a:lnTo>
                  <a:lnTo>
                    <a:pt x="1120" y="457"/>
                  </a:lnTo>
                  <a:lnTo>
                    <a:pt x="963" y="556"/>
                  </a:lnTo>
                  <a:lnTo>
                    <a:pt x="819" y="661"/>
                  </a:lnTo>
                  <a:lnTo>
                    <a:pt x="688" y="768"/>
                  </a:lnTo>
                  <a:lnTo>
                    <a:pt x="569" y="874"/>
                  </a:lnTo>
                  <a:lnTo>
                    <a:pt x="410" y="1033"/>
                  </a:lnTo>
                  <a:lnTo>
                    <a:pt x="243" y="1229"/>
                  </a:lnTo>
                  <a:lnTo>
                    <a:pt x="121" y="1397"/>
                  </a:lnTo>
                  <a:lnTo>
                    <a:pt x="11" y="1573"/>
                  </a:lnTo>
                  <a:lnTo>
                    <a:pt x="0" y="1599"/>
                  </a:lnTo>
                  <a:lnTo>
                    <a:pt x="0" y="5728"/>
                  </a:lnTo>
                  <a:lnTo>
                    <a:pt x="14296" y="5728"/>
                  </a:lnTo>
                  <a:lnTo>
                    <a:pt x="14296" y="270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135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11" name="Freeform 1726"/>
            <p:cNvSpPr>
              <a:spLocks/>
            </p:cNvSpPr>
            <p:nvPr/>
          </p:nvSpPr>
          <p:spPr bwMode="auto">
            <a:xfrm>
              <a:off x="788988" y="3182938"/>
              <a:ext cx="7566025" cy="1530350"/>
            </a:xfrm>
            <a:custGeom>
              <a:avLst/>
              <a:gdLst>
                <a:gd name="T0" fmla="*/ 14188 w 14298"/>
                <a:gd name="T1" fmla="*/ 1065 h 2892"/>
                <a:gd name="T2" fmla="*/ 13760 w 14298"/>
                <a:gd name="T3" fmla="*/ 1555 h 2892"/>
                <a:gd name="T4" fmla="*/ 13485 w 14298"/>
                <a:gd name="T5" fmla="*/ 1815 h 2892"/>
                <a:gd name="T6" fmla="*/ 13183 w 14298"/>
                <a:gd name="T7" fmla="*/ 2054 h 2892"/>
                <a:gd name="T8" fmla="*/ 12847 w 14298"/>
                <a:gd name="T9" fmla="*/ 2265 h 2892"/>
                <a:gd name="T10" fmla="*/ 12477 w 14298"/>
                <a:gd name="T11" fmla="*/ 2442 h 2892"/>
                <a:gd name="T12" fmla="*/ 12068 w 14298"/>
                <a:gd name="T13" fmla="*/ 2577 h 2892"/>
                <a:gd name="T14" fmla="*/ 11615 w 14298"/>
                <a:gd name="T15" fmla="*/ 2666 h 2892"/>
                <a:gd name="T16" fmla="*/ 11113 w 14298"/>
                <a:gd name="T17" fmla="*/ 2704 h 2892"/>
                <a:gd name="T18" fmla="*/ 10561 w 14298"/>
                <a:gd name="T19" fmla="*/ 2681 h 2892"/>
                <a:gd name="T20" fmla="*/ 9951 w 14298"/>
                <a:gd name="T21" fmla="*/ 2594 h 2892"/>
                <a:gd name="T22" fmla="*/ 9283 w 14298"/>
                <a:gd name="T23" fmla="*/ 2435 h 2892"/>
                <a:gd name="T24" fmla="*/ 8550 w 14298"/>
                <a:gd name="T25" fmla="*/ 2198 h 2892"/>
                <a:gd name="T26" fmla="*/ 7751 w 14298"/>
                <a:gd name="T27" fmla="*/ 1879 h 2892"/>
                <a:gd name="T28" fmla="*/ 6879 w 14298"/>
                <a:gd name="T29" fmla="*/ 1470 h 2892"/>
                <a:gd name="T30" fmla="*/ 6175 w 14298"/>
                <a:gd name="T31" fmla="*/ 1100 h 2892"/>
                <a:gd name="T32" fmla="*/ 5531 w 14298"/>
                <a:gd name="T33" fmla="*/ 769 h 2892"/>
                <a:gd name="T34" fmla="*/ 4741 w 14298"/>
                <a:gd name="T35" fmla="*/ 432 h 2892"/>
                <a:gd name="T36" fmla="*/ 4021 w 14298"/>
                <a:gd name="T37" fmla="*/ 200 h 2892"/>
                <a:gd name="T38" fmla="*/ 3371 w 14298"/>
                <a:gd name="T39" fmla="*/ 60 h 2892"/>
                <a:gd name="T40" fmla="*/ 2788 w 14298"/>
                <a:gd name="T41" fmla="*/ 1 h 2892"/>
                <a:gd name="T42" fmla="*/ 2268 w 14298"/>
                <a:gd name="T43" fmla="*/ 13 h 2892"/>
                <a:gd name="T44" fmla="*/ 1809 w 14298"/>
                <a:gd name="T45" fmla="*/ 80 h 2892"/>
                <a:gd name="T46" fmla="*/ 1409 w 14298"/>
                <a:gd name="T47" fmla="*/ 193 h 2892"/>
                <a:gd name="T48" fmla="*/ 1065 w 14298"/>
                <a:gd name="T49" fmla="*/ 339 h 2892"/>
                <a:gd name="T50" fmla="*/ 774 w 14298"/>
                <a:gd name="T51" fmla="*/ 506 h 2892"/>
                <a:gd name="T52" fmla="*/ 535 w 14298"/>
                <a:gd name="T53" fmla="*/ 684 h 2892"/>
                <a:gd name="T54" fmla="*/ 227 w 14298"/>
                <a:gd name="T55" fmla="*/ 980 h 2892"/>
                <a:gd name="T56" fmla="*/ 12 w 14298"/>
                <a:gd name="T57" fmla="*/ 1271 h 2892"/>
                <a:gd name="T58" fmla="*/ 0 w 14298"/>
                <a:gd name="T59" fmla="*/ 1808 h 2892"/>
                <a:gd name="T60" fmla="*/ 113 w 14298"/>
                <a:gd name="T61" fmla="*/ 1608 h 2892"/>
                <a:gd name="T62" fmla="*/ 385 w 14298"/>
                <a:gd name="T63" fmla="*/ 1244 h 2892"/>
                <a:gd name="T64" fmla="*/ 648 w 14298"/>
                <a:gd name="T65" fmla="*/ 977 h 2892"/>
                <a:gd name="T66" fmla="*/ 913 w 14298"/>
                <a:gd name="T67" fmla="*/ 763 h 2892"/>
                <a:gd name="T68" fmla="*/ 1230 w 14298"/>
                <a:gd name="T69" fmla="*/ 563 h 2892"/>
                <a:gd name="T70" fmla="*/ 1602 w 14298"/>
                <a:gd name="T71" fmla="*/ 390 h 2892"/>
                <a:gd name="T72" fmla="*/ 2031 w 14298"/>
                <a:gd name="T73" fmla="*/ 257 h 2892"/>
                <a:gd name="T74" fmla="*/ 2520 w 14298"/>
                <a:gd name="T75" fmla="*/ 178 h 2892"/>
                <a:gd name="T76" fmla="*/ 3072 w 14298"/>
                <a:gd name="T77" fmla="*/ 165 h 2892"/>
                <a:gd name="T78" fmla="*/ 3688 w 14298"/>
                <a:gd name="T79" fmla="*/ 233 h 2892"/>
                <a:gd name="T80" fmla="*/ 4372 w 14298"/>
                <a:gd name="T81" fmla="*/ 393 h 2892"/>
                <a:gd name="T82" fmla="*/ 5126 w 14298"/>
                <a:gd name="T83" fmla="*/ 661 h 2892"/>
                <a:gd name="T84" fmla="*/ 5954 w 14298"/>
                <a:gd name="T85" fmla="*/ 1046 h 2892"/>
                <a:gd name="T86" fmla="*/ 6414 w 14298"/>
                <a:gd name="T87" fmla="*/ 1296 h 2892"/>
                <a:gd name="T88" fmla="*/ 7324 w 14298"/>
                <a:gd name="T89" fmla="*/ 1756 h 2892"/>
                <a:gd name="T90" fmla="*/ 8165 w 14298"/>
                <a:gd name="T91" fmla="*/ 2129 h 2892"/>
                <a:gd name="T92" fmla="*/ 8936 w 14298"/>
                <a:gd name="T93" fmla="*/ 2423 h 2892"/>
                <a:gd name="T94" fmla="*/ 9646 w 14298"/>
                <a:gd name="T95" fmla="*/ 2640 h 2892"/>
                <a:gd name="T96" fmla="*/ 10294 w 14298"/>
                <a:gd name="T97" fmla="*/ 2787 h 2892"/>
                <a:gd name="T98" fmla="*/ 10884 w 14298"/>
                <a:gd name="T99" fmla="*/ 2869 h 2892"/>
                <a:gd name="T100" fmla="*/ 11422 w 14298"/>
                <a:gd name="T101" fmla="*/ 2892 h 2892"/>
                <a:gd name="T102" fmla="*/ 11907 w 14298"/>
                <a:gd name="T103" fmla="*/ 2861 h 2892"/>
                <a:gd name="T104" fmla="*/ 12346 w 14298"/>
                <a:gd name="T105" fmla="*/ 2782 h 2892"/>
                <a:gd name="T106" fmla="*/ 12739 w 14298"/>
                <a:gd name="T107" fmla="*/ 2659 h 2892"/>
                <a:gd name="T108" fmla="*/ 13090 w 14298"/>
                <a:gd name="T109" fmla="*/ 2498 h 2892"/>
                <a:gd name="T110" fmla="*/ 13406 w 14298"/>
                <a:gd name="T111" fmla="*/ 2305 h 2892"/>
                <a:gd name="T112" fmla="*/ 13685 w 14298"/>
                <a:gd name="T113" fmla="*/ 2086 h 2892"/>
                <a:gd name="T114" fmla="*/ 13931 w 14298"/>
                <a:gd name="T115" fmla="*/ 1846 h 2892"/>
                <a:gd name="T116" fmla="*/ 14202 w 14298"/>
                <a:gd name="T117" fmla="*/ 1522 h 2892"/>
                <a:gd name="T118" fmla="*/ 14298 w 14298"/>
                <a:gd name="T119" fmla="*/ 921 h 28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298" h="2892">
                  <a:moveTo>
                    <a:pt x="14298" y="921"/>
                  </a:moveTo>
                  <a:lnTo>
                    <a:pt x="14188" y="1065"/>
                  </a:lnTo>
                  <a:lnTo>
                    <a:pt x="13951" y="1349"/>
                  </a:lnTo>
                  <a:lnTo>
                    <a:pt x="13760" y="1555"/>
                  </a:lnTo>
                  <a:lnTo>
                    <a:pt x="13626" y="1687"/>
                  </a:lnTo>
                  <a:lnTo>
                    <a:pt x="13485" y="1815"/>
                  </a:lnTo>
                  <a:lnTo>
                    <a:pt x="13337" y="1938"/>
                  </a:lnTo>
                  <a:lnTo>
                    <a:pt x="13183" y="2054"/>
                  </a:lnTo>
                  <a:lnTo>
                    <a:pt x="13018" y="2164"/>
                  </a:lnTo>
                  <a:lnTo>
                    <a:pt x="12847" y="2265"/>
                  </a:lnTo>
                  <a:lnTo>
                    <a:pt x="12667" y="2358"/>
                  </a:lnTo>
                  <a:lnTo>
                    <a:pt x="12477" y="2442"/>
                  </a:lnTo>
                  <a:lnTo>
                    <a:pt x="12278" y="2515"/>
                  </a:lnTo>
                  <a:lnTo>
                    <a:pt x="12068" y="2577"/>
                  </a:lnTo>
                  <a:lnTo>
                    <a:pt x="11846" y="2629"/>
                  </a:lnTo>
                  <a:lnTo>
                    <a:pt x="11615" y="2666"/>
                  </a:lnTo>
                  <a:lnTo>
                    <a:pt x="11370" y="2692"/>
                  </a:lnTo>
                  <a:lnTo>
                    <a:pt x="11113" y="2704"/>
                  </a:lnTo>
                  <a:lnTo>
                    <a:pt x="10844" y="2700"/>
                  </a:lnTo>
                  <a:lnTo>
                    <a:pt x="10561" y="2681"/>
                  </a:lnTo>
                  <a:lnTo>
                    <a:pt x="10264" y="2646"/>
                  </a:lnTo>
                  <a:lnTo>
                    <a:pt x="9951" y="2594"/>
                  </a:lnTo>
                  <a:lnTo>
                    <a:pt x="9626" y="2524"/>
                  </a:lnTo>
                  <a:lnTo>
                    <a:pt x="9283" y="2435"/>
                  </a:lnTo>
                  <a:lnTo>
                    <a:pt x="8925" y="2327"/>
                  </a:lnTo>
                  <a:lnTo>
                    <a:pt x="8550" y="2198"/>
                  </a:lnTo>
                  <a:lnTo>
                    <a:pt x="8160" y="2050"/>
                  </a:lnTo>
                  <a:lnTo>
                    <a:pt x="7751" y="1879"/>
                  </a:lnTo>
                  <a:lnTo>
                    <a:pt x="7324" y="1686"/>
                  </a:lnTo>
                  <a:lnTo>
                    <a:pt x="6879" y="1470"/>
                  </a:lnTo>
                  <a:lnTo>
                    <a:pt x="6414" y="1229"/>
                  </a:lnTo>
                  <a:lnTo>
                    <a:pt x="6175" y="1100"/>
                  </a:lnTo>
                  <a:lnTo>
                    <a:pt x="5954" y="980"/>
                  </a:lnTo>
                  <a:lnTo>
                    <a:pt x="5531" y="769"/>
                  </a:lnTo>
                  <a:lnTo>
                    <a:pt x="5126" y="587"/>
                  </a:lnTo>
                  <a:lnTo>
                    <a:pt x="4741" y="432"/>
                  </a:lnTo>
                  <a:lnTo>
                    <a:pt x="4372" y="303"/>
                  </a:lnTo>
                  <a:lnTo>
                    <a:pt x="4021" y="200"/>
                  </a:lnTo>
                  <a:lnTo>
                    <a:pt x="3688" y="119"/>
                  </a:lnTo>
                  <a:lnTo>
                    <a:pt x="3371" y="60"/>
                  </a:lnTo>
                  <a:lnTo>
                    <a:pt x="3072" y="21"/>
                  </a:lnTo>
                  <a:lnTo>
                    <a:pt x="2788" y="1"/>
                  </a:lnTo>
                  <a:lnTo>
                    <a:pt x="2520" y="0"/>
                  </a:lnTo>
                  <a:lnTo>
                    <a:pt x="2268" y="13"/>
                  </a:lnTo>
                  <a:lnTo>
                    <a:pt x="2031" y="40"/>
                  </a:lnTo>
                  <a:lnTo>
                    <a:pt x="1809" y="80"/>
                  </a:lnTo>
                  <a:lnTo>
                    <a:pt x="1602" y="132"/>
                  </a:lnTo>
                  <a:lnTo>
                    <a:pt x="1409" y="193"/>
                  </a:lnTo>
                  <a:lnTo>
                    <a:pt x="1230" y="263"/>
                  </a:lnTo>
                  <a:lnTo>
                    <a:pt x="1065" y="339"/>
                  </a:lnTo>
                  <a:lnTo>
                    <a:pt x="913" y="422"/>
                  </a:lnTo>
                  <a:lnTo>
                    <a:pt x="774" y="506"/>
                  </a:lnTo>
                  <a:lnTo>
                    <a:pt x="648" y="594"/>
                  </a:lnTo>
                  <a:lnTo>
                    <a:pt x="535" y="684"/>
                  </a:lnTo>
                  <a:lnTo>
                    <a:pt x="385" y="816"/>
                  </a:lnTo>
                  <a:lnTo>
                    <a:pt x="227" y="980"/>
                  </a:lnTo>
                  <a:lnTo>
                    <a:pt x="113" y="1123"/>
                  </a:lnTo>
                  <a:lnTo>
                    <a:pt x="12" y="1271"/>
                  </a:lnTo>
                  <a:lnTo>
                    <a:pt x="0" y="1294"/>
                  </a:lnTo>
                  <a:lnTo>
                    <a:pt x="0" y="1808"/>
                  </a:lnTo>
                  <a:lnTo>
                    <a:pt x="12" y="1782"/>
                  </a:lnTo>
                  <a:lnTo>
                    <a:pt x="113" y="1608"/>
                  </a:lnTo>
                  <a:lnTo>
                    <a:pt x="227" y="1441"/>
                  </a:lnTo>
                  <a:lnTo>
                    <a:pt x="385" y="1244"/>
                  </a:lnTo>
                  <a:lnTo>
                    <a:pt x="535" y="1085"/>
                  </a:lnTo>
                  <a:lnTo>
                    <a:pt x="648" y="977"/>
                  </a:lnTo>
                  <a:lnTo>
                    <a:pt x="774" y="869"/>
                  </a:lnTo>
                  <a:lnTo>
                    <a:pt x="913" y="763"/>
                  </a:lnTo>
                  <a:lnTo>
                    <a:pt x="1065" y="661"/>
                  </a:lnTo>
                  <a:lnTo>
                    <a:pt x="1230" y="563"/>
                  </a:lnTo>
                  <a:lnTo>
                    <a:pt x="1409" y="472"/>
                  </a:lnTo>
                  <a:lnTo>
                    <a:pt x="1602" y="390"/>
                  </a:lnTo>
                  <a:lnTo>
                    <a:pt x="1809" y="318"/>
                  </a:lnTo>
                  <a:lnTo>
                    <a:pt x="2031" y="257"/>
                  </a:lnTo>
                  <a:lnTo>
                    <a:pt x="2268" y="210"/>
                  </a:lnTo>
                  <a:lnTo>
                    <a:pt x="2520" y="178"/>
                  </a:lnTo>
                  <a:lnTo>
                    <a:pt x="2788" y="162"/>
                  </a:lnTo>
                  <a:lnTo>
                    <a:pt x="3072" y="165"/>
                  </a:lnTo>
                  <a:lnTo>
                    <a:pt x="3371" y="188"/>
                  </a:lnTo>
                  <a:lnTo>
                    <a:pt x="3688" y="233"/>
                  </a:lnTo>
                  <a:lnTo>
                    <a:pt x="4021" y="301"/>
                  </a:lnTo>
                  <a:lnTo>
                    <a:pt x="4372" y="393"/>
                  </a:lnTo>
                  <a:lnTo>
                    <a:pt x="4741" y="512"/>
                  </a:lnTo>
                  <a:lnTo>
                    <a:pt x="5126" y="661"/>
                  </a:lnTo>
                  <a:lnTo>
                    <a:pt x="5531" y="838"/>
                  </a:lnTo>
                  <a:lnTo>
                    <a:pt x="5954" y="1046"/>
                  </a:lnTo>
                  <a:lnTo>
                    <a:pt x="6175" y="1165"/>
                  </a:lnTo>
                  <a:lnTo>
                    <a:pt x="6414" y="1296"/>
                  </a:lnTo>
                  <a:lnTo>
                    <a:pt x="6877" y="1536"/>
                  </a:lnTo>
                  <a:lnTo>
                    <a:pt x="7324" y="1756"/>
                  </a:lnTo>
                  <a:lnTo>
                    <a:pt x="7753" y="1954"/>
                  </a:lnTo>
                  <a:lnTo>
                    <a:pt x="8165" y="2129"/>
                  </a:lnTo>
                  <a:lnTo>
                    <a:pt x="8559" y="2286"/>
                  </a:lnTo>
                  <a:lnTo>
                    <a:pt x="8936" y="2423"/>
                  </a:lnTo>
                  <a:lnTo>
                    <a:pt x="9299" y="2540"/>
                  </a:lnTo>
                  <a:lnTo>
                    <a:pt x="9646" y="2640"/>
                  </a:lnTo>
                  <a:lnTo>
                    <a:pt x="9977" y="2723"/>
                  </a:lnTo>
                  <a:lnTo>
                    <a:pt x="10294" y="2787"/>
                  </a:lnTo>
                  <a:lnTo>
                    <a:pt x="10597" y="2836"/>
                  </a:lnTo>
                  <a:lnTo>
                    <a:pt x="10884" y="2869"/>
                  </a:lnTo>
                  <a:lnTo>
                    <a:pt x="11160" y="2888"/>
                  </a:lnTo>
                  <a:lnTo>
                    <a:pt x="11422" y="2892"/>
                  </a:lnTo>
                  <a:lnTo>
                    <a:pt x="11671" y="2882"/>
                  </a:lnTo>
                  <a:lnTo>
                    <a:pt x="11907" y="2861"/>
                  </a:lnTo>
                  <a:lnTo>
                    <a:pt x="12133" y="2826"/>
                  </a:lnTo>
                  <a:lnTo>
                    <a:pt x="12346" y="2782"/>
                  </a:lnTo>
                  <a:lnTo>
                    <a:pt x="12548" y="2725"/>
                  </a:lnTo>
                  <a:lnTo>
                    <a:pt x="12739" y="2659"/>
                  </a:lnTo>
                  <a:lnTo>
                    <a:pt x="12920" y="2583"/>
                  </a:lnTo>
                  <a:lnTo>
                    <a:pt x="13090" y="2498"/>
                  </a:lnTo>
                  <a:lnTo>
                    <a:pt x="13253" y="2406"/>
                  </a:lnTo>
                  <a:lnTo>
                    <a:pt x="13406" y="2305"/>
                  </a:lnTo>
                  <a:lnTo>
                    <a:pt x="13548" y="2198"/>
                  </a:lnTo>
                  <a:lnTo>
                    <a:pt x="13685" y="2086"/>
                  </a:lnTo>
                  <a:lnTo>
                    <a:pt x="13812" y="1968"/>
                  </a:lnTo>
                  <a:lnTo>
                    <a:pt x="13931" y="1846"/>
                  </a:lnTo>
                  <a:lnTo>
                    <a:pt x="14045" y="1719"/>
                  </a:lnTo>
                  <a:lnTo>
                    <a:pt x="14202" y="1522"/>
                  </a:lnTo>
                  <a:lnTo>
                    <a:pt x="14298" y="1388"/>
                  </a:lnTo>
                  <a:lnTo>
                    <a:pt x="14298" y="92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12" name="Freeform 1727"/>
            <p:cNvSpPr>
              <a:spLocks/>
            </p:cNvSpPr>
            <p:nvPr/>
          </p:nvSpPr>
          <p:spPr bwMode="auto">
            <a:xfrm>
              <a:off x="788988" y="3014663"/>
              <a:ext cx="3432175" cy="808038"/>
            </a:xfrm>
            <a:custGeom>
              <a:avLst/>
              <a:gdLst>
                <a:gd name="T0" fmla="*/ 6455 w 6484"/>
                <a:gd name="T1" fmla="*/ 1352 h 1528"/>
                <a:gd name="T2" fmla="*/ 6306 w 6484"/>
                <a:gd name="T3" fmla="*/ 1266 h 1528"/>
                <a:gd name="T4" fmla="*/ 6152 w 6484"/>
                <a:gd name="T5" fmla="*/ 1177 h 1528"/>
                <a:gd name="T6" fmla="*/ 5957 w 6484"/>
                <a:gd name="T7" fmla="*/ 1066 h 1528"/>
                <a:gd name="T8" fmla="*/ 5579 w 6484"/>
                <a:gd name="T9" fmla="*/ 866 h 1528"/>
                <a:gd name="T10" fmla="*/ 5216 w 6484"/>
                <a:gd name="T11" fmla="*/ 690 h 1528"/>
                <a:gd name="T12" fmla="*/ 4866 w 6484"/>
                <a:gd name="T13" fmla="*/ 537 h 1528"/>
                <a:gd name="T14" fmla="*/ 4529 w 6484"/>
                <a:gd name="T15" fmla="*/ 405 h 1528"/>
                <a:gd name="T16" fmla="*/ 4206 w 6484"/>
                <a:gd name="T17" fmla="*/ 294 h 1528"/>
                <a:gd name="T18" fmla="*/ 3897 w 6484"/>
                <a:gd name="T19" fmla="*/ 203 h 1528"/>
                <a:gd name="T20" fmla="*/ 3600 w 6484"/>
                <a:gd name="T21" fmla="*/ 130 h 1528"/>
                <a:gd name="T22" fmla="*/ 3316 w 6484"/>
                <a:gd name="T23" fmla="*/ 75 h 1528"/>
                <a:gd name="T24" fmla="*/ 3044 w 6484"/>
                <a:gd name="T25" fmla="*/ 35 h 1528"/>
                <a:gd name="T26" fmla="*/ 2787 w 6484"/>
                <a:gd name="T27" fmla="*/ 10 h 1528"/>
                <a:gd name="T28" fmla="*/ 2540 w 6484"/>
                <a:gd name="T29" fmla="*/ 0 h 1528"/>
                <a:gd name="T30" fmla="*/ 2307 w 6484"/>
                <a:gd name="T31" fmla="*/ 2 h 1528"/>
                <a:gd name="T32" fmla="*/ 2087 w 6484"/>
                <a:gd name="T33" fmla="*/ 16 h 1528"/>
                <a:gd name="T34" fmla="*/ 1877 w 6484"/>
                <a:gd name="T35" fmla="*/ 42 h 1528"/>
                <a:gd name="T36" fmla="*/ 1679 w 6484"/>
                <a:gd name="T37" fmla="*/ 75 h 1528"/>
                <a:gd name="T38" fmla="*/ 1494 w 6484"/>
                <a:gd name="T39" fmla="*/ 118 h 1528"/>
                <a:gd name="T40" fmla="*/ 1321 w 6484"/>
                <a:gd name="T41" fmla="*/ 169 h 1528"/>
                <a:gd name="T42" fmla="*/ 1158 w 6484"/>
                <a:gd name="T43" fmla="*/ 225 h 1528"/>
                <a:gd name="T44" fmla="*/ 1005 w 6484"/>
                <a:gd name="T45" fmla="*/ 287 h 1528"/>
                <a:gd name="T46" fmla="*/ 866 w 6484"/>
                <a:gd name="T47" fmla="*/ 353 h 1528"/>
                <a:gd name="T48" fmla="*/ 736 w 6484"/>
                <a:gd name="T49" fmla="*/ 422 h 1528"/>
                <a:gd name="T50" fmla="*/ 562 w 6484"/>
                <a:gd name="T51" fmla="*/ 527 h 1528"/>
                <a:gd name="T52" fmla="*/ 366 w 6484"/>
                <a:gd name="T53" fmla="*/ 670 h 1528"/>
                <a:gd name="T54" fmla="*/ 212 w 6484"/>
                <a:gd name="T55" fmla="*/ 804 h 1528"/>
                <a:gd name="T56" fmla="*/ 98 w 6484"/>
                <a:gd name="T57" fmla="*/ 921 h 1528"/>
                <a:gd name="T58" fmla="*/ 22 w 6484"/>
                <a:gd name="T59" fmla="*/ 1011 h 1528"/>
                <a:gd name="T60" fmla="*/ 0 w 6484"/>
                <a:gd name="T61" fmla="*/ 1043 h 1528"/>
                <a:gd name="T62" fmla="*/ 0 w 6484"/>
                <a:gd name="T63" fmla="*/ 1528 h 1528"/>
                <a:gd name="T64" fmla="*/ 12 w 6484"/>
                <a:gd name="T65" fmla="*/ 1507 h 1528"/>
                <a:gd name="T66" fmla="*/ 113 w 6484"/>
                <a:gd name="T67" fmla="*/ 1357 h 1528"/>
                <a:gd name="T68" fmla="*/ 227 w 6484"/>
                <a:gd name="T69" fmla="*/ 1213 h 1528"/>
                <a:gd name="T70" fmla="*/ 385 w 6484"/>
                <a:gd name="T71" fmla="*/ 1046 h 1528"/>
                <a:gd name="T72" fmla="*/ 535 w 6484"/>
                <a:gd name="T73" fmla="*/ 913 h 1528"/>
                <a:gd name="T74" fmla="*/ 648 w 6484"/>
                <a:gd name="T75" fmla="*/ 823 h 1528"/>
                <a:gd name="T76" fmla="*/ 774 w 6484"/>
                <a:gd name="T77" fmla="*/ 733 h 1528"/>
                <a:gd name="T78" fmla="*/ 913 w 6484"/>
                <a:gd name="T79" fmla="*/ 647 h 1528"/>
                <a:gd name="T80" fmla="*/ 1065 w 6484"/>
                <a:gd name="T81" fmla="*/ 565 h 1528"/>
                <a:gd name="T82" fmla="*/ 1230 w 6484"/>
                <a:gd name="T83" fmla="*/ 487 h 1528"/>
                <a:gd name="T84" fmla="*/ 1409 w 6484"/>
                <a:gd name="T85" fmla="*/ 415 h 1528"/>
                <a:gd name="T86" fmla="*/ 1602 w 6484"/>
                <a:gd name="T87" fmla="*/ 353 h 1528"/>
                <a:gd name="T88" fmla="*/ 1809 w 6484"/>
                <a:gd name="T89" fmla="*/ 301 h 1528"/>
                <a:gd name="T90" fmla="*/ 2031 w 6484"/>
                <a:gd name="T91" fmla="*/ 260 h 1528"/>
                <a:gd name="T92" fmla="*/ 2268 w 6484"/>
                <a:gd name="T93" fmla="*/ 231 h 1528"/>
                <a:gd name="T94" fmla="*/ 2520 w 6484"/>
                <a:gd name="T95" fmla="*/ 216 h 1528"/>
                <a:gd name="T96" fmla="*/ 2788 w 6484"/>
                <a:gd name="T97" fmla="*/ 218 h 1528"/>
                <a:gd name="T98" fmla="*/ 3072 w 6484"/>
                <a:gd name="T99" fmla="*/ 237 h 1528"/>
                <a:gd name="T100" fmla="*/ 3371 w 6484"/>
                <a:gd name="T101" fmla="*/ 275 h 1528"/>
                <a:gd name="T102" fmla="*/ 3688 w 6484"/>
                <a:gd name="T103" fmla="*/ 333 h 1528"/>
                <a:gd name="T104" fmla="*/ 4021 w 6484"/>
                <a:gd name="T105" fmla="*/ 412 h 1528"/>
                <a:gd name="T106" fmla="*/ 4372 w 6484"/>
                <a:gd name="T107" fmla="*/ 516 h 1528"/>
                <a:gd name="T108" fmla="*/ 4741 w 6484"/>
                <a:gd name="T109" fmla="*/ 644 h 1528"/>
                <a:gd name="T110" fmla="*/ 5126 w 6484"/>
                <a:gd name="T111" fmla="*/ 798 h 1528"/>
                <a:gd name="T112" fmla="*/ 5531 w 6484"/>
                <a:gd name="T113" fmla="*/ 981 h 1528"/>
                <a:gd name="T114" fmla="*/ 5954 w 6484"/>
                <a:gd name="T115" fmla="*/ 1193 h 1528"/>
                <a:gd name="T116" fmla="*/ 6175 w 6484"/>
                <a:gd name="T117" fmla="*/ 1311 h 1528"/>
                <a:gd name="T118" fmla="*/ 6330 w 6484"/>
                <a:gd name="T119" fmla="*/ 1396 h 1528"/>
                <a:gd name="T120" fmla="*/ 6484 w 6484"/>
                <a:gd name="T121" fmla="*/ 1478 h 1528"/>
                <a:gd name="T122" fmla="*/ 6455 w 6484"/>
                <a:gd name="T123" fmla="*/ 1352 h 1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484" h="1528">
                  <a:moveTo>
                    <a:pt x="6455" y="1352"/>
                  </a:moveTo>
                  <a:lnTo>
                    <a:pt x="6306" y="1266"/>
                  </a:lnTo>
                  <a:lnTo>
                    <a:pt x="6152" y="1177"/>
                  </a:lnTo>
                  <a:lnTo>
                    <a:pt x="5957" y="1066"/>
                  </a:lnTo>
                  <a:lnTo>
                    <a:pt x="5579" y="866"/>
                  </a:lnTo>
                  <a:lnTo>
                    <a:pt x="5216" y="690"/>
                  </a:lnTo>
                  <a:lnTo>
                    <a:pt x="4866" y="537"/>
                  </a:lnTo>
                  <a:lnTo>
                    <a:pt x="4529" y="405"/>
                  </a:lnTo>
                  <a:lnTo>
                    <a:pt x="4206" y="294"/>
                  </a:lnTo>
                  <a:lnTo>
                    <a:pt x="3897" y="203"/>
                  </a:lnTo>
                  <a:lnTo>
                    <a:pt x="3600" y="130"/>
                  </a:lnTo>
                  <a:lnTo>
                    <a:pt x="3316" y="75"/>
                  </a:lnTo>
                  <a:lnTo>
                    <a:pt x="3044" y="35"/>
                  </a:lnTo>
                  <a:lnTo>
                    <a:pt x="2787" y="10"/>
                  </a:lnTo>
                  <a:lnTo>
                    <a:pt x="2540" y="0"/>
                  </a:lnTo>
                  <a:lnTo>
                    <a:pt x="2307" y="2"/>
                  </a:lnTo>
                  <a:lnTo>
                    <a:pt x="2087" y="16"/>
                  </a:lnTo>
                  <a:lnTo>
                    <a:pt x="1877" y="42"/>
                  </a:lnTo>
                  <a:lnTo>
                    <a:pt x="1679" y="75"/>
                  </a:lnTo>
                  <a:lnTo>
                    <a:pt x="1494" y="118"/>
                  </a:lnTo>
                  <a:lnTo>
                    <a:pt x="1321" y="169"/>
                  </a:lnTo>
                  <a:lnTo>
                    <a:pt x="1158" y="225"/>
                  </a:lnTo>
                  <a:lnTo>
                    <a:pt x="1005" y="287"/>
                  </a:lnTo>
                  <a:lnTo>
                    <a:pt x="866" y="353"/>
                  </a:lnTo>
                  <a:lnTo>
                    <a:pt x="736" y="422"/>
                  </a:lnTo>
                  <a:lnTo>
                    <a:pt x="562" y="527"/>
                  </a:lnTo>
                  <a:lnTo>
                    <a:pt x="366" y="670"/>
                  </a:lnTo>
                  <a:lnTo>
                    <a:pt x="212" y="804"/>
                  </a:lnTo>
                  <a:lnTo>
                    <a:pt x="98" y="921"/>
                  </a:lnTo>
                  <a:lnTo>
                    <a:pt x="22" y="1011"/>
                  </a:lnTo>
                  <a:lnTo>
                    <a:pt x="0" y="1043"/>
                  </a:lnTo>
                  <a:lnTo>
                    <a:pt x="0" y="1528"/>
                  </a:lnTo>
                  <a:lnTo>
                    <a:pt x="12" y="1507"/>
                  </a:lnTo>
                  <a:lnTo>
                    <a:pt x="113" y="1357"/>
                  </a:lnTo>
                  <a:lnTo>
                    <a:pt x="227" y="1213"/>
                  </a:lnTo>
                  <a:lnTo>
                    <a:pt x="385" y="1046"/>
                  </a:lnTo>
                  <a:lnTo>
                    <a:pt x="535" y="913"/>
                  </a:lnTo>
                  <a:lnTo>
                    <a:pt x="648" y="823"/>
                  </a:lnTo>
                  <a:lnTo>
                    <a:pt x="774" y="733"/>
                  </a:lnTo>
                  <a:lnTo>
                    <a:pt x="913" y="647"/>
                  </a:lnTo>
                  <a:lnTo>
                    <a:pt x="1065" y="565"/>
                  </a:lnTo>
                  <a:lnTo>
                    <a:pt x="1230" y="487"/>
                  </a:lnTo>
                  <a:lnTo>
                    <a:pt x="1409" y="415"/>
                  </a:lnTo>
                  <a:lnTo>
                    <a:pt x="1602" y="353"/>
                  </a:lnTo>
                  <a:lnTo>
                    <a:pt x="1809" y="301"/>
                  </a:lnTo>
                  <a:lnTo>
                    <a:pt x="2031" y="260"/>
                  </a:lnTo>
                  <a:lnTo>
                    <a:pt x="2268" y="231"/>
                  </a:lnTo>
                  <a:lnTo>
                    <a:pt x="2520" y="216"/>
                  </a:lnTo>
                  <a:lnTo>
                    <a:pt x="2788" y="218"/>
                  </a:lnTo>
                  <a:lnTo>
                    <a:pt x="3072" y="237"/>
                  </a:lnTo>
                  <a:lnTo>
                    <a:pt x="3371" y="275"/>
                  </a:lnTo>
                  <a:lnTo>
                    <a:pt x="3688" y="333"/>
                  </a:lnTo>
                  <a:lnTo>
                    <a:pt x="4021" y="412"/>
                  </a:lnTo>
                  <a:lnTo>
                    <a:pt x="4372" y="516"/>
                  </a:lnTo>
                  <a:lnTo>
                    <a:pt x="4741" y="644"/>
                  </a:lnTo>
                  <a:lnTo>
                    <a:pt x="5126" y="798"/>
                  </a:lnTo>
                  <a:lnTo>
                    <a:pt x="5531" y="981"/>
                  </a:lnTo>
                  <a:lnTo>
                    <a:pt x="5954" y="1193"/>
                  </a:lnTo>
                  <a:lnTo>
                    <a:pt x="6175" y="1311"/>
                  </a:lnTo>
                  <a:lnTo>
                    <a:pt x="6330" y="1396"/>
                  </a:lnTo>
                  <a:lnTo>
                    <a:pt x="6484" y="1478"/>
                  </a:lnTo>
                  <a:lnTo>
                    <a:pt x="6455" y="1352"/>
                  </a:lnTo>
                  <a:close/>
                </a:path>
              </a:pathLst>
            </a:custGeom>
            <a:solidFill>
              <a:srgbClr val="2F7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13" name="Freeform 1728"/>
            <p:cNvSpPr>
              <a:spLocks/>
            </p:cNvSpPr>
            <p:nvPr/>
          </p:nvSpPr>
          <p:spPr bwMode="auto">
            <a:xfrm>
              <a:off x="4216401" y="3924300"/>
              <a:ext cx="4138613" cy="996950"/>
            </a:xfrm>
            <a:custGeom>
              <a:avLst/>
              <a:gdLst>
                <a:gd name="T0" fmla="*/ 7822 w 7822"/>
                <a:gd name="T1" fmla="*/ 126 h 1883"/>
                <a:gd name="T2" fmla="*/ 7788 w 7822"/>
                <a:gd name="T3" fmla="*/ 180 h 1883"/>
                <a:gd name="T4" fmla="*/ 7687 w 7822"/>
                <a:gd name="T5" fmla="*/ 319 h 1883"/>
                <a:gd name="T6" fmla="*/ 7545 w 7822"/>
                <a:gd name="T7" fmla="*/ 489 h 1883"/>
                <a:gd name="T8" fmla="*/ 7356 w 7822"/>
                <a:gd name="T9" fmla="*/ 678 h 1883"/>
                <a:gd name="T10" fmla="*/ 7182 w 7822"/>
                <a:gd name="T11" fmla="*/ 823 h 1883"/>
                <a:gd name="T12" fmla="*/ 7051 w 7822"/>
                <a:gd name="T13" fmla="*/ 921 h 1883"/>
                <a:gd name="T14" fmla="*/ 6907 w 7822"/>
                <a:gd name="T15" fmla="*/ 1016 h 1883"/>
                <a:gd name="T16" fmla="*/ 6750 w 7822"/>
                <a:gd name="T17" fmla="*/ 1110 h 1883"/>
                <a:gd name="T18" fmla="*/ 6580 w 7822"/>
                <a:gd name="T19" fmla="*/ 1198 h 1883"/>
                <a:gd name="T20" fmla="*/ 6394 w 7822"/>
                <a:gd name="T21" fmla="*/ 1280 h 1883"/>
                <a:gd name="T22" fmla="*/ 6195 w 7822"/>
                <a:gd name="T23" fmla="*/ 1355 h 1883"/>
                <a:gd name="T24" fmla="*/ 5982 w 7822"/>
                <a:gd name="T25" fmla="*/ 1421 h 1883"/>
                <a:gd name="T26" fmla="*/ 5753 w 7822"/>
                <a:gd name="T27" fmla="*/ 1477 h 1883"/>
                <a:gd name="T28" fmla="*/ 5509 w 7822"/>
                <a:gd name="T29" fmla="*/ 1522 h 1883"/>
                <a:gd name="T30" fmla="*/ 5248 w 7822"/>
                <a:gd name="T31" fmla="*/ 1553 h 1883"/>
                <a:gd name="T32" fmla="*/ 4971 w 7822"/>
                <a:gd name="T33" fmla="*/ 1571 h 1883"/>
                <a:gd name="T34" fmla="*/ 4679 w 7822"/>
                <a:gd name="T35" fmla="*/ 1572 h 1883"/>
                <a:gd name="T36" fmla="*/ 4368 w 7822"/>
                <a:gd name="T37" fmla="*/ 1556 h 1883"/>
                <a:gd name="T38" fmla="*/ 4041 w 7822"/>
                <a:gd name="T39" fmla="*/ 1522 h 1883"/>
                <a:gd name="T40" fmla="*/ 3697 w 7822"/>
                <a:gd name="T41" fmla="*/ 1467 h 1883"/>
                <a:gd name="T42" fmla="*/ 3334 w 7822"/>
                <a:gd name="T43" fmla="*/ 1392 h 1883"/>
                <a:gd name="T44" fmla="*/ 2953 w 7822"/>
                <a:gd name="T45" fmla="*/ 1293 h 1883"/>
                <a:gd name="T46" fmla="*/ 2552 w 7822"/>
                <a:gd name="T47" fmla="*/ 1170 h 1883"/>
                <a:gd name="T48" fmla="*/ 2133 w 7822"/>
                <a:gd name="T49" fmla="*/ 1022 h 1883"/>
                <a:gd name="T50" fmla="*/ 1694 w 7822"/>
                <a:gd name="T51" fmla="*/ 848 h 1883"/>
                <a:gd name="T52" fmla="*/ 1236 w 7822"/>
                <a:gd name="T53" fmla="*/ 643 h 1883"/>
                <a:gd name="T54" fmla="*/ 757 w 7822"/>
                <a:gd name="T55" fmla="*/ 410 h 1883"/>
                <a:gd name="T56" fmla="*/ 259 w 7822"/>
                <a:gd name="T57" fmla="*/ 147 h 1883"/>
                <a:gd name="T58" fmla="*/ 0 w 7822"/>
                <a:gd name="T59" fmla="*/ 0 h 1883"/>
                <a:gd name="T60" fmla="*/ 34 w 7822"/>
                <a:gd name="T61" fmla="*/ 136 h 1883"/>
                <a:gd name="T62" fmla="*/ 299 w 7822"/>
                <a:gd name="T63" fmla="*/ 288 h 1883"/>
                <a:gd name="T64" fmla="*/ 807 w 7822"/>
                <a:gd name="T65" fmla="*/ 564 h 1883"/>
                <a:gd name="T66" fmla="*/ 1294 w 7822"/>
                <a:gd name="T67" fmla="*/ 809 h 1883"/>
                <a:gd name="T68" fmla="*/ 1761 w 7822"/>
                <a:gd name="T69" fmla="*/ 1026 h 1883"/>
                <a:gd name="T70" fmla="*/ 2204 w 7822"/>
                <a:gd name="T71" fmla="*/ 1215 h 1883"/>
                <a:gd name="T72" fmla="*/ 2629 w 7822"/>
                <a:gd name="T73" fmla="*/ 1378 h 1883"/>
                <a:gd name="T74" fmla="*/ 3032 w 7822"/>
                <a:gd name="T75" fmla="*/ 1514 h 1883"/>
                <a:gd name="T76" fmla="*/ 3415 w 7822"/>
                <a:gd name="T77" fmla="*/ 1627 h 1883"/>
                <a:gd name="T78" fmla="*/ 3779 w 7822"/>
                <a:gd name="T79" fmla="*/ 1718 h 1883"/>
                <a:gd name="T80" fmla="*/ 4125 w 7822"/>
                <a:gd name="T81" fmla="*/ 1788 h 1883"/>
                <a:gd name="T82" fmla="*/ 4452 w 7822"/>
                <a:gd name="T83" fmla="*/ 1837 h 1883"/>
                <a:gd name="T84" fmla="*/ 4760 w 7822"/>
                <a:gd name="T85" fmla="*/ 1869 h 1883"/>
                <a:gd name="T86" fmla="*/ 5052 w 7822"/>
                <a:gd name="T87" fmla="*/ 1883 h 1883"/>
                <a:gd name="T88" fmla="*/ 5326 w 7822"/>
                <a:gd name="T89" fmla="*/ 1882 h 1883"/>
                <a:gd name="T90" fmla="*/ 5582 w 7822"/>
                <a:gd name="T91" fmla="*/ 1866 h 1883"/>
                <a:gd name="T92" fmla="*/ 5824 w 7822"/>
                <a:gd name="T93" fmla="*/ 1836 h 1883"/>
                <a:gd name="T94" fmla="*/ 6049 w 7822"/>
                <a:gd name="T95" fmla="*/ 1795 h 1883"/>
                <a:gd name="T96" fmla="*/ 6257 w 7822"/>
                <a:gd name="T97" fmla="*/ 1743 h 1883"/>
                <a:gd name="T98" fmla="*/ 6452 w 7822"/>
                <a:gd name="T99" fmla="*/ 1683 h 1883"/>
                <a:gd name="T100" fmla="*/ 6632 w 7822"/>
                <a:gd name="T101" fmla="*/ 1615 h 1883"/>
                <a:gd name="T102" fmla="*/ 6797 w 7822"/>
                <a:gd name="T103" fmla="*/ 1540 h 1883"/>
                <a:gd name="T104" fmla="*/ 6948 w 7822"/>
                <a:gd name="T105" fmla="*/ 1460 h 1883"/>
                <a:gd name="T106" fmla="*/ 7088 w 7822"/>
                <a:gd name="T107" fmla="*/ 1376 h 1883"/>
                <a:gd name="T108" fmla="*/ 7213 w 7822"/>
                <a:gd name="T109" fmla="*/ 1291 h 1883"/>
                <a:gd name="T110" fmla="*/ 7326 w 7822"/>
                <a:gd name="T111" fmla="*/ 1203 h 1883"/>
                <a:gd name="T112" fmla="*/ 7428 w 7822"/>
                <a:gd name="T113" fmla="*/ 1117 h 1883"/>
                <a:gd name="T114" fmla="*/ 7559 w 7822"/>
                <a:gd name="T115" fmla="*/ 990 h 1883"/>
                <a:gd name="T116" fmla="*/ 7694 w 7822"/>
                <a:gd name="T117" fmla="*/ 833 h 1883"/>
                <a:gd name="T118" fmla="*/ 7791 w 7822"/>
                <a:gd name="T119" fmla="*/ 704 h 1883"/>
                <a:gd name="T120" fmla="*/ 7822 w 7822"/>
                <a:gd name="T121" fmla="*/ 652 h 1883"/>
                <a:gd name="T122" fmla="*/ 7822 w 7822"/>
                <a:gd name="T123" fmla="*/ 126 h 18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822" h="1883">
                  <a:moveTo>
                    <a:pt x="7822" y="126"/>
                  </a:moveTo>
                  <a:lnTo>
                    <a:pt x="7788" y="180"/>
                  </a:lnTo>
                  <a:lnTo>
                    <a:pt x="7687" y="319"/>
                  </a:lnTo>
                  <a:lnTo>
                    <a:pt x="7545" y="489"/>
                  </a:lnTo>
                  <a:lnTo>
                    <a:pt x="7356" y="678"/>
                  </a:lnTo>
                  <a:lnTo>
                    <a:pt x="7182" y="823"/>
                  </a:lnTo>
                  <a:lnTo>
                    <a:pt x="7051" y="921"/>
                  </a:lnTo>
                  <a:lnTo>
                    <a:pt x="6907" y="1016"/>
                  </a:lnTo>
                  <a:lnTo>
                    <a:pt x="6750" y="1110"/>
                  </a:lnTo>
                  <a:lnTo>
                    <a:pt x="6580" y="1198"/>
                  </a:lnTo>
                  <a:lnTo>
                    <a:pt x="6394" y="1280"/>
                  </a:lnTo>
                  <a:lnTo>
                    <a:pt x="6195" y="1355"/>
                  </a:lnTo>
                  <a:lnTo>
                    <a:pt x="5982" y="1421"/>
                  </a:lnTo>
                  <a:lnTo>
                    <a:pt x="5753" y="1477"/>
                  </a:lnTo>
                  <a:lnTo>
                    <a:pt x="5509" y="1522"/>
                  </a:lnTo>
                  <a:lnTo>
                    <a:pt x="5248" y="1553"/>
                  </a:lnTo>
                  <a:lnTo>
                    <a:pt x="4971" y="1571"/>
                  </a:lnTo>
                  <a:lnTo>
                    <a:pt x="4679" y="1572"/>
                  </a:lnTo>
                  <a:lnTo>
                    <a:pt x="4368" y="1556"/>
                  </a:lnTo>
                  <a:lnTo>
                    <a:pt x="4041" y="1522"/>
                  </a:lnTo>
                  <a:lnTo>
                    <a:pt x="3697" y="1467"/>
                  </a:lnTo>
                  <a:lnTo>
                    <a:pt x="3334" y="1392"/>
                  </a:lnTo>
                  <a:lnTo>
                    <a:pt x="2953" y="1293"/>
                  </a:lnTo>
                  <a:lnTo>
                    <a:pt x="2552" y="1170"/>
                  </a:lnTo>
                  <a:lnTo>
                    <a:pt x="2133" y="1022"/>
                  </a:lnTo>
                  <a:lnTo>
                    <a:pt x="1694" y="848"/>
                  </a:lnTo>
                  <a:lnTo>
                    <a:pt x="1236" y="643"/>
                  </a:lnTo>
                  <a:lnTo>
                    <a:pt x="757" y="410"/>
                  </a:lnTo>
                  <a:lnTo>
                    <a:pt x="259" y="147"/>
                  </a:lnTo>
                  <a:lnTo>
                    <a:pt x="0" y="0"/>
                  </a:lnTo>
                  <a:lnTo>
                    <a:pt x="34" y="136"/>
                  </a:lnTo>
                  <a:lnTo>
                    <a:pt x="299" y="288"/>
                  </a:lnTo>
                  <a:lnTo>
                    <a:pt x="807" y="564"/>
                  </a:lnTo>
                  <a:lnTo>
                    <a:pt x="1294" y="809"/>
                  </a:lnTo>
                  <a:lnTo>
                    <a:pt x="1761" y="1026"/>
                  </a:lnTo>
                  <a:lnTo>
                    <a:pt x="2204" y="1215"/>
                  </a:lnTo>
                  <a:lnTo>
                    <a:pt x="2629" y="1378"/>
                  </a:lnTo>
                  <a:lnTo>
                    <a:pt x="3032" y="1514"/>
                  </a:lnTo>
                  <a:lnTo>
                    <a:pt x="3415" y="1627"/>
                  </a:lnTo>
                  <a:lnTo>
                    <a:pt x="3779" y="1718"/>
                  </a:lnTo>
                  <a:lnTo>
                    <a:pt x="4125" y="1788"/>
                  </a:lnTo>
                  <a:lnTo>
                    <a:pt x="4452" y="1837"/>
                  </a:lnTo>
                  <a:lnTo>
                    <a:pt x="4760" y="1869"/>
                  </a:lnTo>
                  <a:lnTo>
                    <a:pt x="5052" y="1883"/>
                  </a:lnTo>
                  <a:lnTo>
                    <a:pt x="5326" y="1882"/>
                  </a:lnTo>
                  <a:lnTo>
                    <a:pt x="5582" y="1866"/>
                  </a:lnTo>
                  <a:lnTo>
                    <a:pt x="5824" y="1836"/>
                  </a:lnTo>
                  <a:lnTo>
                    <a:pt x="6049" y="1795"/>
                  </a:lnTo>
                  <a:lnTo>
                    <a:pt x="6257" y="1743"/>
                  </a:lnTo>
                  <a:lnTo>
                    <a:pt x="6452" y="1683"/>
                  </a:lnTo>
                  <a:lnTo>
                    <a:pt x="6632" y="1615"/>
                  </a:lnTo>
                  <a:lnTo>
                    <a:pt x="6797" y="1540"/>
                  </a:lnTo>
                  <a:lnTo>
                    <a:pt x="6948" y="1460"/>
                  </a:lnTo>
                  <a:lnTo>
                    <a:pt x="7088" y="1376"/>
                  </a:lnTo>
                  <a:lnTo>
                    <a:pt x="7213" y="1291"/>
                  </a:lnTo>
                  <a:lnTo>
                    <a:pt x="7326" y="1203"/>
                  </a:lnTo>
                  <a:lnTo>
                    <a:pt x="7428" y="1117"/>
                  </a:lnTo>
                  <a:lnTo>
                    <a:pt x="7559" y="990"/>
                  </a:lnTo>
                  <a:lnTo>
                    <a:pt x="7694" y="833"/>
                  </a:lnTo>
                  <a:lnTo>
                    <a:pt x="7791" y="704"/>
                  </a:lnTo>
                  <a:lnTo>
                    <a:pt x="7822" y="652"/>
                  </a:lnTo>
                  <a:lnTo>
                    <a:pt x="7822" y="126"/>
                  </a:lnTo>
                  <a:close/>
                </a:path>
              </a:pathLst>
            </a:custGeom>
            <a:solidFill>
              <a:srgbClr val="B20D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46300" y="4711998"/>
            <a:ext cx="6858000" cy="1551688"/>
          </a:xfrm>
        </p:spPr>
        <p:txBody>
          <a:bodyPr anchor="b">
            <a:noAutofit/>
          </a:bodyPr>
          <a:lstStyle>
            <a:lvl1pPr algn="r">
              <a:defRPr sz="5400" b="1" i="0" cap="small" baseline="0">
                <a:solidFill>
                  <a:srgbClr val="2F7239"/>
                </a:solidFill>
                <a:latin typeface="Calibri" panose="020F0502020204030204" pitchFamily="34" charset="0"/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6300" y="6134100"/>
            <a:ext cx="6858000" cy="711200"/>
          </a:xfrm>
        </p:spPr>
        <p:txBody>
          <a:bodyPr anchor="ctr">
            <a:normAutofit/>
          </a:bodyPr>
          <a:lstStyle>
            <a:lvl1pPr marL="0" indent="0" algn="r">
              <a:buNone/>
              <a:defRPr sz="2800" cap="small" baseline="0">
                <a:solidFill>
                  <a:srgbClr val="B20D2C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Зразок підзаголовка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0282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 userDrawn="1"/>
        </p:nvGrpSpPr>
        <p:grpSpPr>
          <a:xfrm>
            <a:off x="0" y="5071518"/>
            <a:ext cx="9144000" cy="1786482"/>
            <a:chOff x="0" y="5071518"/>
            <a:chExt cx="9144000" cy="1786482"/>
          </a:xfrm>
        </p:grpSpPr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0" y="5356934"/>
              <a:ext cx="9144000" cy="1501066"/>
            </a:xfrm>
            <a:custGeom>
              <a:avLst/>
              <a:gdLst>
                <a:gd name="connsiteX0" fmla="*/ 1438962 w 9144000"/>
                <a:gd name="connsiteY0" fmla="*/ 0 h 1501066"/>
                <a:gd name="connsiteX1" fmla="*/ 1660683 w 9144000"/>
                <a:gd name="connsiteY1" fmla="*/ 3589 h 1501066"/>
                <a:gd name="connsiteX2" fmla="*/ 1893332 w 9144000"/>
                <a:gd name="connsiteY2" fmla="*/ 17047 h 1501066"/>
                <a:gd name="connsiteX3" fmla="*/ 2139254 w 9144000"/>
                <a:gd name="connsiteY3" fmla="*/ 40375 h 1501066"/>
                <a:gd name="connsiteX4" fmla="*/ 2396887 w 9144000"/>
                <a:gd name="connsiteY4" fmla="*/ 74918 h 1501066"/>
                <a:gd name="connsiteX5" fmla="*/ 2667791 w 9144000"/>
                <a:gd name="connsiteY5" fmla="*/ 121573 h 1501066"/>
                <a:gd name="connsiteX6" fmla="*/ 2951188 w 9144000"/>
                <a:gd name="connsiteY6" fmla="*/ 180341 h 1501066"/>
                <a:gd name="connsiteX7" fmla="*/ 3247074 w 9144000"/>
                <a:gd name="connsiteY7" fmla="*/ 253465 h 1501066"/>
                <a:gd name="connsiteX8" fmla="*/ 3556234 w 9144000"/>
                <a:gd name="connsiteY8" fmla="*/ 340046 h 1501066"/>
                <a:gd name="connsiteX9" fmla="*/ 3878665 w 9144000"/>
                <a:gd name="connsiteY9" fmla="*/ 441881 h 1501066"/>
                <a:gd name="connsiteX10" fmla="*/ 4045736 w 9144000"/>
                <a:gd name="connsiteY10" fmla="*/ 499303 h 1501066"/>
                <a:gd name="connsiteX11" fmla="*/ 4210464 w 9144000"/>
                <a:gd name="connsiteY11" fmla="*/ 556276 h 1501066"/>
                <a:gd name="connsiteX12" fmla="*/ 4531334 w 9144000"/>
                <a:gd name="connsiteY12" fmla="*/ 663494 h 1501066"/>
                <a:gd name="connsiteX13" fmla="*/ 4844396 w 9144000"/>
                <a:gd name="connsiteY13" fmla="*/ 761739 h 1501066"/>
                <a:gd name="connsiteX14" fmla="*/ 5148872 w 9144000"/>
                <a:gd name="connsiteY14" fmla="*/ 852358 h 1501066"/>
                <a:gd name="connsiteX15" fmla="*/ 5444758 w 9144000"/>
                <a:gd name="connsiteY15" fmla="*/ 934454 h 1501066"/>
                <a:gd name="connsiteX16" fmla="*/ 5732057 w 9144000"/>
                <a:gd name="connsiteY16" fmla="*/ 1009372 h 1501066"/>
                <a:gd name="connsiteX17" fmla="*/ 6010770 w 9144000"/>
                <a:gd name="connsiteY17" fmla="*/ 1075766 h 1501066"/>
                <a:gd name="connsiteX18" fmla="*/ 6281675 w 9144000"/>
                <a:gd name="connsiteY18" fmla="*/ 1134982 h 1501066"/>
                <a:gd name="connsiteX19" fmla="*/ 6543991 w 9144000"/>
                <a:gd name="connsiteY19" fmla="*/ 1187470 h 1501066"/>
                <a:gd name="connsiteX20" fmla="*/ 6797720 w 9144000"/>
                <a:gd name="connsiteY20" fmla="*/ 1233228 h 1501066"/>
                <a:gd name="connsiteX21" fmla="*/ 7043642 w 9144000"/>
                <a:gd name="connsiteY21" fmla="*/ 1271360 h 1501066"/>
                <a:gd name="connsiteX22" fmla="*/ 7280977 w 9144000"/>
                <a:gd name="connsiteY22" fmla="*/ 1303660 h 1501066"/>
                <a:gd name="connsiteX23" fmla="*/ 7510504 w 9144000"/>
                <a:gd name="connsiteY23" fmla="*/ 1328782 h 1501066"/>
                <a:gd name="connsiteX24" fmla="*/ 7732224 w 9144000"/>
                <a:gd name="connsiteY24" fmla="*/ 1348521 h 1501066"/>
                <a:gd name="connsiteX25" fmla="*/ 7944576 w 9144000"/>
                <a:gd name="connsiteY25" fmla="*/ 1361082 h 1501066"/>
                <a:gd name="connsiteX26" fmla="*/ 8149120 w 9144000"/>
                <a:gd name="connsiteY26" fmla="*/ 1369157 h 1501066"/>
                <a:gd name="connsiteX27" fmla="*/ 8345857 w 9144000"/>
                <a:gd name="connsiteY27" fmla="*/ 1370951 h 1501066"/>
                <a:gd name="connsiteX28" fmla="*/ 8533227 w 9144000"/>
                <a:gd name="connsiteY28" fmla="*/ 1366914 h 1501066"/>
                <a:gd name="connsiteX29" fmla="*/ 8713570 w 9144000"/>
                <a:gd name="connsiteY29" fmla="*/ 1357941 h 1501066"/>
                <a:gd name="connsiteX30" fmla="*/ 8886105 w 9144000"/>
                <a:gd name="connsiteY30" fmla="*/ 1344483 h 1501066"/>
                <a:gd name="connsiteX31" fmla="*/ 9049273 w 9144000"/>
                <a:gd name="connsiteY31" fmla="*/ 1325641 h 1501066"/>
                <a:gd name="connsiteX32" fmla="*/ 9144000 w 9144000"/>
                <a:gd name="connsiteY32" fmla="*/ 1311489 h 1501066"/>
                <a:gd name="connsiteX33" fmla="*/ 9144000 w 9144000"/>
                <a:gd name="connsiteY33" fmla="*/ 1501066 h 1501066"/>
                <a:gd name="connsiteX34" fmla="*/ 0 w 9144000"/>
                <a:gd name="connsiteY34" fmla="*/ 1501066 h 1501066"/>
                <a:gd name="connsiteX35" fmla="*/ 0 w 9144000"/>
                <a:gd name="connsiteY35" fmla="*/ 249715 h 1501066"/>
                <a:gd name="connsiteX36" fmla="*/ 74289 w 9144000"/>
                <a:gd name="connsiteY36" fmla="*/ 221165 h 1501066"/>
                <a:gd name="connsiteX37" fmla="*/ 207010 w 9144000"/>
                <a:gd name="connsiteY37" fmla="*/ 176752 h 1501066"/>
                <a:gd name="connsiteX38" fmla="*/ 350659 w 9144000"/>
                <a:gd name="connsiteY38" fmla="*/ 135032 h 1501066"/>
                <a:gd name="connsiteX39" fmla="*/ 503677 w 9144000"/>
                <a:gd name="connsiteY39" fmla="*/ 97797 h 1501066"/>
                <a:gd name="connsiteX40" fmla="*/ 669187 w 9144000"/>
                <a:gd name="connsiteY40" fmla="*/ 65497 h 1501066"/>
                <a:gd name="connsiteX41" fmla="*/ 844846 w 9144000"/>
                <a:gd name="connsiteY41" fmla="*/ 38132 h 1501066"/>
                <a:gd name="connsiteX42" fmla="*/ 1031434 w 9144000"/>
                <a:gd name="connsiteY42" fmla="*/ 18393 h 1501066"/>
                <a:gd name="connsiteX43" fmla="*/ 1228952 w 9144000"/>
                <a:gd name="connsiteY43" fmla="*/ 5384 h 1501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9144000" h="1501066">
                  <a:moveTo>
                    <a:pt x="1438962" y="0"/>
                  </a:moveTo>
                  <a:lnTo>
                    <a:pt x="1660683" y="3589"/>
                  </a:lnTo>
                  <a:lnTo>
                    <a:pt x="1893332" y="17047"/>
                  </a:lnTo>
                  <a:lnTo>
                    <a:pt x="2139254" y="40375"/>
                  </a:lnTo>
                  <a:lnTo>
                    <a:pt x="2396887" y="74918"/>
                  </a:lnTo>
                  <a:lnTo>
                    <a:pt x="2667791" y="121573"/>
                  </a:lnTo>
                  <a:lnTo>
                    <a:pt x="2951188" y="180341"/>
                  </a:lnTo>
                  <a:lnTo>
                    <a:pt x="3247074" y="253465"/>
                  </a:lnTo>
                  <a:lnTo>
                    <a:pt x="3556234" y="340046"/>
                  </a:lnTo>
                  <a:lnTo>
                    <a:pt x="3878665" y="441881"/>
                  </a:lnTo>
                  <a:lnTo>
                    <a:pt x="4045736" y="499303"/>
                  </a:lnTo>
                  <a:lnTo>
                    <a:pt x="4210464" y="556276"/>
                  </a:lnTo>
                  <a:lnTo>
                    <a:pt x="4531334" y="663494"/>
                  </a:lnTo>
                  <a:lnTo>
                    <a:pt x="4844396" y="761739"/>
                  </a:lnTo>
                  <a:lnTo>
                    <a:pt x="5148872" y="852358"/>
                  </a:lnTo>
                  <a:lnTo>
                    <a:pt x="5444758" y="934454"/>
                  </a:lnTo>
                  <a:lnTo>
                    <a:pt x="5732057" y="1009372"/>
                  </a:lnTo>
                  <a:lnTo>
                    <a:pt x="6010770" y="1075766"/>
                  </a:lnTo>
                  <a:lnTo>
                    <a:pt x="6281675" y="1134982"/>
                  </a:lnTo>
                  <a:lnTo>
                    <a:pt x="6543991" y="1187470"/>
                  </a:lnTo>
                  <a:lnTo>
                    <a:pt x="6797720" y="1233228"/>
                  </a:lnTo>
                  <a:lnTo>
                    <a:pt x="7043642" y="1271360"/>
                  </a:lnTo>
                  <a:lnTo>
                    <a:pt x="7280977" y="1303660"/>
                  </a:lnTo>
                  <a:lnTo>
                    <a:pt x="7510504" y="1328782"/>
                  </a:lnTo>
                  <a:lnTo>
                    <a:pt x="7732224" y="1348521"/>
                  </a:lnTo>
                  <a:lnTo>
                    <a:pt x="7944576" y="1361082"/>
                  </a:lnTo>
                  <a:lnTo>
                    <a:pt x="8149120" y="1369157"/>
                  </a:lnTo>
                  <a:lnTo>
                    <a:pt x="8345857" y="1370951"/>
                  </a:lnTo>
                  <a:lnTo>
                    <a:pt x="8533227" y="1366914"/>
                  </a:lnTo>
                  <a:lnTo>
                    <a:pt x="8713570" y="1357941"/>
                  </a:lnTo>
                  <a:lnTo>
                    <a:pt x="8886105" y="1344483"/>
                  </a:lnTo>
                  <a:lnTo>
                    <a:pt x="9049273" y="1325641"/>
                  </a:lnTo>
                  <a:lnTo>
                    <a:pt x="9144000" y="1311489"/>
                  </a:lnTo>
                  <a:lnTo>
                    <a:pt x="9144000" y="1501066"/>
                  </a:lnTo>
                  <a:lnTo>
                    <a:pt x="0" y="1501066"/>
                  </a:lnTo>
                  <a:lnTo>
                    <a:pt x="0" y="249715"/>
                  </a:lnTo>
                  <a:lnTo>
                    <a:pt x="74289" y="221165"/>
                  </a:lnTo>
                  <a:lnTo>
                    <a:pt x="207010" y="176752"/>
                  </a:lnTo>
                  <a:lnTo>
                    <a:pt x="350659" y="135032"/>
                  </a:lnTo>
                  <a:lnTo>
                    <a:pt x="503677" y="97797"/>
                  </a:lnTo>
                  <a:lnTo>
                    <a:pt x="669187" y="65497"/>
                  </a:lnTo>
                  <a:lnTo>
                    <a:pt x="844846" y="38132"/>
                  </a:lnTo>
                  <a:lnTo>
                    <a:pt x="1031434" y="18393"/>
                  </a:lnTo>
                  <a:lnTo>
                    <a:pt x="1228952" y="5384"/>
                  </a:lnTo>
                  <a:close/>
                </a:path>
              </a:pathLst>
            </a:custGeom>
            <a:solidFill>
              <a:srgbClr val="2F7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0" y="5371743"/>
              <a:ext cx="9144000" cy="1486257"/>
            </a:xfrm>
            <a:custGeom>
              <a:avLst/>
              <a:gdLst>
                <a:gd name="connsiteX0" fmla="*/ 1438962 w 9144000"/>
                <a:gd name="connsiteY0" fmla="*/ 0 h 1486257"/>
                <a:gd name="connsiteX1" fmla="*/ 1660683 w 9144000"/>
                <a:gd name="connsiteY1" fmla="*/ 4041 h 1486257"/>
                <a:gd name="connsiteX2" fmla="*/ 1893332 w 9144000"/>
                <a:gd name="connsiteY2" fmla="*/ 16610 h 1486257"/>
                <a:gd name="connsiteX3" fmla="*/ 2139254 w 9144000"/>
                <a:gd name="connsiteY3" fmla="*/ 40852 h 1486257"/>
                <a:gd name="connsiteX4" fmla="*/ 2396887 w 9144000"/>
                <a:gd name="connsiteY4" fmla="*/ 74970 h 1486257"/>
                <a:gd name="connsiteX5" fmla="*/ 2667791 w 9144000"/>
                <a:gd name="connsiteY5" fmla="*/ 121658 h 1486257"/>
                <a:gd name="connsiteX6" fmla="*/ 2951188 w 9144000"/>
                <a:gd name="connsiteY6" fmla="*/ 180915 h 1486257"/>
                <a:gd name="connsiteX7" fmla="*/ 3247074 w 9144000"/>
                <a:gd name="connsiteY7" fmla="*/ 253191 h 1486257"/>
                <a:gd name="connsiteX8" fmla="*/ 3556234 w 9144000"/>
                <a:gd name="connsiteY8" fmla="*/ 340731 h 1486257"/>
                <a:gd name="connsiteX9" fmla="*/ 3878665 w 9144000"/>
                <a:gd name="connsiteY9" fmla="*/ 442636 h 1486257"/>
                <a:gd name="connsiteX10" fmla="*/ 4045736 w 9144000"/>
                <a:gd name="connsiteY10" fmla="*/ 500097 h 1486257"/>
                <a:gd name="connsiteX11" fmla="*/ 4210464 w 9144000"/>
                <a:gd name="connsiteY11" fmla="*/ 557110 h 1486257"/>
                <a:gd name="connsiteX12" fmla="*/ 4531334 w 9144000"/>
                <a:gd name="connsiteY12" fmla="*/ 665300 h 1486257"/>
                <a:gd name="connsiteX13" fmla="*/ 4844396 w 9144000"/>
                <a:gd name="connsiteY13" fmla="*/ 764511 h 1486257"/>
                <a:gd name="connsiteX14" fmla="*/ 5148872 w 9144000"/>
                <a:gd name="connsiteY14" fmla="*/ 856989 h 1486257"/>
                <a:gd name="connsiteX15" fmla="*/ 5444758 w 9144000"/>
                <a:gd name="connsiteY15" fmla="*/ 941835 h 1486257"/>
                <a:gd name="connsiteX16" fmla="*/ 5732057 w 9144000"/>
                <a:gd name="connsiteY16" fmla="*/ 1019498 h 1486257"/>
                <a:gd name="connsiteX17" fmla="*/ 6010770 w 9144000"/>
                <a:gd name="connsiteY17" fmla="*/ 1089979 h 1486257"/>
                <a:gd name="connsiteX18" fmla="*/ 6281675 w 9144000"/>
                <a:gd name="connsiteY18" fmla="*/ 1153276 h 1486257"/>
                <a:gd name="connsiteX19" fmla="*/ 6543991 w 9144000"/>
                <a:gd name="connsiteY19" fmla="*/ 1210289 h 1486257"/>
                <a:gd name="connsiteX20" fmla="*/ 6797720 w 9144000"/>
                <a:gd name="connsiteY20" fmla="*/ 1259670 h 1486257"/>
                <a:gd name="connsiteX21" fmla="*/ 7043642 w 9144000"/>
                <a:gd name="connsiteY21" fmla="*/ 1303216 h 1486257"/>
                <a:gd name="connsiteX22" fmla="*/ 7280977 w 9144000"/>
                <a:gd name="connsiteY22" fmla="*/ 1340476 h 1486257"/>
                <a:gd name="connsiteX23" fmla="*/ 7510504 w 9144000"/>
                <a:gd name="connsiteY23" fmla="*/ 1371003 h 1486257"/>
                <a:gd name="connsiteX24" fmla="*/ 7732224 w 9144000"/>
                <a:gd name="connsiteY24" fmla="*/ 1396142 h 1486257"/>
                <a:gd name="connsiteX25" fmla="*/ 7944576 w 9144000"/>
                <a:gd name="connsiteY25" fmla="*/ 1414997 h 1486257"/>
                <a:gd name="connsiteX26" fmla="*/ 8149120 w 9144000"/>
                <a:gd name="connsiteY26" fmla="*/ 1428015 h 1486257"/>
                <a:gd name="connsiteX27" fmla="*/ 8345857 w 9144000"/>
                <a:gd name="connsiteY27" fmla="*/ 1435647 h 1486257"/>
                <a:gd name="connsiteX28" fmla="*/ 8533227 w 9144000"/>
                <a:gd name="connsiteY28" fmla="*/ 1437443 h 1486257"/>
                <a:gd name="connsiteX29" fmla="*/ 8713570 w 9144000"/>
                <a:gd name="connsiteY29" fmla="*/ 1434300 h 1486257"/>
                <a:gd name="connsiteX30" fmla="*/ 8886105 w 9144000"/>
                <a:gd name="connsiteY30" fmla="*/ 1426669 h 1486257"/>
                <a:gd name="connsiteX31" fmla="*/ 9049273 w 9144000"/>
                <a:gd name="connsiteY31" fmla="*/ 1413201 h 1486257"/>
                <a:gd name="connsiteX32" fmla="*/ 9144000 w 9144000"/>
                <a:gd name="connsiteY32" fmla="*/ 1402035 h 1486257"/>
                <a:gd name="connsiteX33" fmla="*/ 9144000 w 9144000"/>
                <a:gd name="connsiteY33" fmla="*/ 1486257 h 1486257"/>
                <a:gd name="connsiteX34" fmla="*/ 0 w 9144000"/>
                <a:gd name="connsiteY34" fmla="*/ 1486257 h 1486257"/>
                <a:gd name="connsiteX35" fmla="*/ 0 w 9144000"/>
                <a:gd name="connsiteY35" fmla="*/ 248990 h 1486257"/>
                <a:gd name="connsiteX36" fmla="*/ 74289 w 9144000"/>
                <a:gd name="connsiteY36" fmla="*/ 220420 h 1486257"/>
                <a:gd name="connsiteX37" fmla="*/ 207010 w 9144000"/>
                <a:gd name="connsiteY37" fmla="*/ 175977 h 1486257"/>
                <a:gd name="connsiteX38" fmla="*/ 350659 w 9144000"/>
                <a:gd name="connsiteY38" fmla="*/ 134227 h 1486257"/>
                <a:gd name="connsiteX39" fmla="*/ 503677 w 9144000"/>
                <a:gd name="connsiteY39" fmla="*/ 97416 h 1486257"/>
                <a:gd name="connsiteX40" fmla="*/ 669187 w 9144000"/>
                <a:gd name="connsiteY40" fmla="*/ 65094 h 1486257"/>
                <a:gd name="connsiteX41" fmla="*/ 844846 w 9144000"/>
                <a:gd name="connsiteY41" fmla="*/ 38607 h 1486257"/>
                <a:gd name="connsiteX42" fmla="*/ 1031434 w 9144000"/>
                <a:gd name="connsiteY42" fmla="*/ 17957 h 1486257"/>
                <a:gd name="connsiteX43" fmla="*/ 1228952 w 9144000"/>
                <a:gd name="connsiteY43" fmla="*/ 4938 h 1486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9144000" h="1486257">
                  <a:moveTo>
                    <a:pt x="1438962" y="0"/>
                  </a:moveTo>
                  <a:lnTo>
                    <a:pt x="1660683" y="4041"/>
                  </a:lnTo>
                  <a:lnTo>
                    <a:pt x="1893332" y="16610"/>
                  </a:lnTo>
                  <a:lnTo>
                    <a:pt x="2139254" y="40852"/>
                  </a:lnTo>
                  <a:lnTo>
                    <a:pt x="2396887" y="74970"/>
                  </a:lnTo>
                  <a:lnTo>
                    <a:pt x="2667791" y="121658"/>
                  </a:lnTo>
                  <a:lnTo>
                    <a:pt x="2951188" y="180915"/>
                  </a:lnTo>
                  <a:lnTo>
                    <a:pt x="3247074" y="253191"/>
                  </a:lnTo>
                  <a:lnTo>
                    <a:pt x="3556234" y="340731"/>
                  </a:lnTo>
                  <a:lnTo>
                    <a:pt x="3878665" y="442636"/>
                  </a:lnTo>
                  <a:lnTo>
                    <a:pt x="4045736" y="500097"/>
                  </a:lnTo>
                  <a:lnTo>
                    <a:pt x="4210464" y="557110"/>
                  </a:lnTo>
                  <a:lnTo>
                    <a:pt x="4531334" y="665300"/>
                  </a:lnTo>
                  <a:lnTo>
                    <a:pt x="4844396" y="764511"/>
                  </a:lnTo>
                  <a:lnTo>
                    <a:pt x="5148872" y="856989"/>
                  </a:lnTo>
                  <a:lnTo>
                    <a:pt x="5444758" y="941835"/>
                  </a:lnTo>
                  <a:lnTo>
                    <a:pt x="5732057" y="1019498"/>
                  </a:lnTo>
                  <a:lnTo>
                    <a:pt x="6010770" y="1089979"/>
                  </a:lnTo>
                  <a:lnTo>
                    <a:pt x="6281675" y="1153276"/>
                  </a:lnTo>
                  <a:lnTo>
                    <a:pt x="6543991" y="1210289"/>
                  </a:lnTo>
                  <a:lnTo>
                    <a:pt x="6797720" y="1259670"/>
                  </a:lnTo>
                  <a:lnTo>
                    <a:pt x="7043642" y="1303216"/>
                  </a:lnTo>
                  <a:lnTo>
                    <a:pt x="7280977" y="1340476"/>
                  </a:lnTo>
                  <a:lnTo>
                    <a:pt x="7510504" y="1371003"/>
                  </a:lnTo>
                  <a:lnTo>
                    <a:pt x="7732224" y="1396142"/>
                  </a:lnTo>
                  <a:lnTo>
                    <a:pt x="7944576" y="1414997"/>
                  </a:lnTo>
                  <a:lnTo>
                    <a:pt x="8149120" y="1428015"/>
                  </a:lnTo>
                  <a:lnTo>
                    <a:pt x="8345857" y="1435647"/>
                  </a:lnTo>
                  <a:lnTo>
                    <a:pt x="8533227" y="1437443"/>
                  </a:lnTo>
                  <a:lnTo>
                    <a:pt x="8713570" y="1434300"/>
                  </a:lnTo>
                  <a:lnTo>
                    <a:pt x="8886105" y="1426669"/>
                  </a:lnTo>
                  <a:lnTo>
                    <a:pt x="9049273" y="1413201"/>
                  </a:lnTo>
                  <a:lnTo>
                    <a:pt x="9144000" y="1402035"/>
                  </a:lnTo>
                  <a:lnTo>
                    <a:pt x="9144000" y="1486257"/>
                  </a:lnTo>
                  <a:lnTo>
                    <a:pt x="0" y="1486257"/>
                  </a:lnTo>
                  <a:lnTo>
                    <a:pt x="0" y="248990"/>
                  </a:lnTo>
                  <a:lnTo>
                    <a:pt x="74289" y="220420"/>
                  </a:lnTo>
                  <a:lnTo>
                    <a:pt x="207010" y="175977"/>
                  </a:lnTo>
                  <a:lnTo>
                    <a:pt x="350659" y="134227"/>
                  </a:lnTo>
                  <a:lnTo>
                    <a:pt x="503677" y="97416"/>
                  </a:lnTo>
                  <a:lnTo>
                    <a:pt x="669187" y="65094"/>
                  </a:lnTo>
                  <a:lnTo>
                    <a:pt x="844846" y="38607"/>
                  </a:lnTo>
                  <a:lnTo>
                    <a:pt x="1031434" y="17957"/>
                  </a:lnTo>
                  <a:lnTo>
                    <a:pt x="1228952" y="4938"/>
                  </a:lnTo>
                  <a:close/>
                </a:path>
              </a:pathLst>
            </a:custGeom>
            <a:solidFill>
              <a:srgbClr val="B20D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0" y="5475408"/>
              <a:ext cx="7094292" cy="1382592"/>
            </a:xfrm>
            <a:custGeom>
              <a:avLst/>
              <a:gdLst>
                <a:gd name="connsiteX0" fmla="*/ 1440524 w 7094292"/>
                <a:gd name="connsiteY0" fmla="*/ 0 h 1382592"/>
                <a:gd name="connsiteX1" fmla="*/ 1661464 w 7094292"/>
                <a:gd name="connsiteY1" fmla="*/ 5385 h 1382592"/>
                <a:gd name="connsiteX2" fmla="*/ 1895675 w 7094292"/>
                <a:gd name="connsiteY2" fmla="*/ 20191 h 1382592"/>
                <a:gd name="connsiteX3" fmla="*/ 2140817 w 7094292"/>
                <a:gd name="connsiteY3" fmla="*/ 45318 h 1382592"/>
                <a:gd name="connsiteX4" fmla="*/ 2399230 w 7094292"/>
                <a:gd name="connsiteY4" fmla="*/ 80764 h 1382592"/>
                <a:gd name="connsiteX5" fmla="*/ 2668574 w 7094292"/>
                <a:gd name="connsiteY5" fmla="*/ 128774 h 1382592"/>
                <a:gd name="connsiteX6" fmla="*/ 2951969 w 7094292"/>
                <a:gd name="connsiteY6" fmla="*/ 188898 h 1382592"/>
                <a:gd name="connsiteX7" fmla="*/ 3248637 w 7094292"/>
                <a:gd name="connsiteY7" fmla="*/ 262483 h 1382592"/>
                <a:gd name="connsiteX8" fmla="*/ 3557796 w 7094292"/>
                <a:gd name="connsiteY8" fmla="*/ 349528 h 1382592"/>
                <a:gd name="connsiteX9" fmla="*/ 3881008 w 7094292"/>
                <a:gd name="connsiteY9" fmla="*/ 451829 h 1382592"/>
                <a:gd name="connsiteX10" fmla="*/ 4047298 w 7094292"/>
                <a:gd name="connsiteY10" fmla="*/ 509262 h 1382592"/>
                <a:gd name="connsiteX11" fmla="*/ 4211246 w 7094292"/>
                <a:gd name="connsiteY11" fmla="*/ 566694 h 1382592"/>
                <a:gd name="connsiteX12" fmla="*/ 4532896 w 7094292"/>
                <a:gd name="connsiteY12" fmla="*/ 675276 h 1382592"/>
                <a:gd name="connsiteX13" fmla="*/ 4845179 w 7094292"/>
                <a:gd name="connsiteY13" fmla="*/ 778026 h 1382592"/>
                <a:gd name="connsiteX14" fmla="*/ 5149654 w 7094292"/>
                <a:gd name="connsiteY14" fmla="*/ 873596 h 1382592"/>
                <a:gd name="connsiteX15" fmla="*/ 5445540 w 7094292"/>
                <a:gd name="connsiteY15" fmla="*/ 963334 h 1382592"/>
                <a:gd name="connsiteX16" fmla="*/ 5732058 w 7094292"/>
                <a:gd name="connsiteY16" fmla="*/ 1046790 h 1382592"/>
                <a:gd name="connsiteX17" fmla="*/ 6012332 w 7094292"/>
                <a:gd name="connsiteY17" fmla="*/ 1124413 h 1382592"/>
                <a:gd name="connsiteX18" fmla="*/ 6281675 w 7094292"/>
                <a:gd name="connsiteY18" fmla="*/ 1195306 h 1382592"/>
                <a:gd name="connsiteX19" fmla="*/ 6544772 w 7094292"/>
                <a:gd name="connsiteY19" fmla="*/ 1259917 h 1382592"/>
                <a:gd name="connsiteX20" fmla="*/ 6797721 w 7094292"/>
                <a:gd name="connsiteY20" fmla="*/ 1319593 h 1382592"/>
                <a:gd name="connsiteX21" fmla="*/ 7043643 w 7094292"/>
                <a:gd name="connsiteY21" fmla="*/ 1372538 h 1382592"/>
                <a:gd name="connsiteX22" fmla="*/ 7094292 w 7094292"/>
                <a:gd name="connsiteY22" fmla="*/ 1382592 h 1382592"/>
                <a:gd name="connsiteX23" fmla="*/ 0 w 7094292"/>
                <a:gd name="connsiteY23" fmla="*/ 1382592 h 1382592"/>
                <a:gd name="connsiteX24" fmla="*/ 0 w 7094292"/>
                <a:gd name="connsiteY24" fmla="*/ 232823 h 1382592"/>
                <a:gd name="connsiteX25" fmla="*/ 76632 w 7094292"/>
                <a:gd name="connsiteY25" fmla="*/ 205051 h 1382592"/>
                <a:gd name="connsiteX26" fmla="*/ 209353 w 7094292"/>
                <a:gd name="connsiteY26" fmla="*/ 162425 h 1382592"/>
                <a:gd name="connsiteX27" fmla="*/ 352222 w 7094292"/>
                <a:gd name="connsiteY27" fmla="*/ 122941 h 1382592"/>
                <a:gd name="connsiteX28" fmla="*/ 506021 w 7094292"/>
                <a:gd name="connsiteY28" fmla="*/ 87943 h 1382592"/>
                <a:gd name="connsiteX29" fmla="*/ 669968 w 7094292"/>
                <a:gd name="connsiteY29" fmla="*/ 57881 h 1382592"/>
                <a:gd name="connsiteX30" fmla="*/ 846408 w 7094292"/>
                <a:gd name="connsiteY30" fmla="*/ 33203 h 1382592"/>
                <a:gd name="connsiteX31" fmla="*/ 1032996 w 7094292"/>
                <a:gd name="connsiteY31" fmla="*/ 14358 h 1382592"/>
                <a:gd name="connsiteX32" fmla="*/ 1231295 w 7094292"/>
                <a:gd name="connsiteY32" fmla="*/ 3590 h 1382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7094292" h="1382592">
                  <a:moveTo>
                    <a:pt x="1440524" y="0"/>
                  </a:moveTo>
                  <a:lnTo>
                    <a:pt x="1661464" y="5385"/>
                  </a:lnTo>
                  <a:lnTo>
                    <a:pt x="1895675" y="20191"/>
                  </a:lnTo>
                  <a:lnTo>
                    <a:pt x="2140817" y="45318"/>
                  </a:lnTo>
                  <a:lnTo>
                    <a:pt x="2399230" y="80764"/>
                  </a:lnTo>
                  <a:lnTo>
                    <a:pt x="2668574" y="128774"/>
                  </a:lnTo>
                  <a:lnTo>
                    <a:pt x="2951969" y="188898"/>
                  </a:lnTo>
                  <a:lnTo>
                    <a:pt x="3248637" y="262483"/>
                  </a:lnTo>
                  <a:lnTo>
                    <a:pt x="3557796" y="349528"/>
                  </a:lnTo>
                  <a:lnTo>
                    <a:pt x="3881008" y="451829"/>
                  </a:lnTo>
                  <a:lnTo>
                    <a:pt x="4047298" y="509262"/>
                  </a:lnTo>
                  <a:lnTo>
                    <a:pt x="4211246" y="566694"/>
                  </a:lnTo>
                  <a:lnTo>
                    <a:pt x="4532896" y="675276"/>
                  </a:lnTo>
                  <a:lnTo>
                    <a:pt x="4845179" y="778026"/>
                  </a:lnTo>
                  <a:lnTo>
                    <a:pt x="5149654" y="873596"/>
                  </a:lnTo>
                  <a:lnTo>
                    <a:pt x="5445540" y="963334"/>
                  </a:lnTo>
                  <a:lnTo>
                    <a:pt x="5732058" y="1046790"/>
                  </a:lnTo>
                  <a:lnTo>
                    <a:pt x="6012332" y="1124413"/>
                  </a:lnTo>
                  <a:lnTo>
                    <a:pt x="6281675" y="1195306"/>
                  </a:lnTo>
                  <a:lnTo>
                    <a:pt x="6544772" y="1259917"/>
                  </a:lnTo>
                  <a:lnTo>
                    <a:pt x="6797721" y="1319593"/>
                  </a:lnTo>
                  <a:lnTo>
                    <a:pt x="7043643" y="1372538"/>
                  </a:lnTo>
                  <a:lnTo>
                    <a:pt x="7094292" y="1382592"/>
                  </a:lnTo>
                  <a:lnTo>
                    <a:pt x="0" y="1382592"/>
                  </a:lnTo>
                  <a:lnTo>
                    <a:pt x="0" y="232823"/>
                  </a:lnTo>
                  <a:lnTo>
                    <a:pt x="76632" y="205051"/>
                  </a:lnTo>
                  <a:lnTo>
                    <a:pt x="209353" y="162425"/>
                  </a:lnTo>
                  <a:lnTo>
                    <a:pt x="352222" y="122941"/>
                  </a:lnTo>
                  <a:lnTo>
                    <a:pt x="506021" y="87943"/>
                  </a:lnTo>
                  <a:lnTo>
                    <a:pt x="669968" y="57881"/>
                  </a:lnTo>
                  <a:lnTo>
                    <a:pt x="846408" y="33203"/>
                  </a:lnTo>
                  <a:lnTo>
                    <a:pt x="1032996" y="14358"/>
                  </a:lnTo>
                  <a:lnTo>
                    <a:pt x="1231295" y="359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135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0" y="5214226"/>
              <a:ext cx="9144000" cy="1297833"/>
            </a:xfrm>
            <a:custGeom>
              <a:avLst/>
              <a:gdLst>
                <a:gd name="connsiteX0" fmla="*/ 1167414 w 9144000"/>
                <a:gd name="connsiteY0" fmla="*/ 0 h 1297833"/>
                <a:gd name="connsiteX1" fmla="*/ 1376658 w 9144000"/>
                <a:gd name="connsiteY1" fmla="*/ 449 h 1297833"/>
                <a:gd name="connsiteX2" fmla="*/ 1598393 w 9144000"/>
                <a:gd name="connsiteY2" fmla="*/ 9424 h 1297833"/>
                <a:gd name="connsiteX3" fmla="*/ 1831841 w 9144000"/>
                <a:gd name="connsiteY3" fmla="*/ 26926 h 1297833"/>
                <a:gd name="connsiteX4" fmla="*/ 2079341 w 9144000"/>
                <a:gd name="connsiteY4" fmla="*/ 53403 h 1297833"/>
                <a:gd name="connsiteX5" fmla="*/ 2339334 w 9144000"/>
                <a:gd name="connsiteY5" fmla="*/ 89754 h 1297833"/>
                <a:gd name="connsiteX6" fmla="*/ 2613381 w 9144000"/>
                <a:gd name="connsiteY6" fmla="*/ 135977 h 1297833"/>
                <a:gd name="connsiteX7" fmla="*/ 2901481 w 9144000"/>
                <a:gd name="connsiteY7" fmla="*/ 193867 h 1297833"/>
                <a:gd name="connsiteX8" fmla="*/ 3202073 w 9144000"/>
                <a:gd name="connsiteY8" fmla="*/ 263426 h 1297833"/>
                <a:gd name="connsiteX9" fmla="*/ 3518281 w 9144000"/>
                <a:gd name="connsiteY9" fmla="*/ 345102 h 1297833"/>
                <a:gd name="connsiteX10" fmla="*/ 3848542 w 9144000"/>
                <a:gd name="connsiteY10" fmla="*/ 439791 h 1297833"/>
                <a:gd name="connsiteX11" fmla="*/ 4021090 w 9144000"/>
                <a:gd name="connsiteY11" fmla="*/ 493643 h 1297833"/>
                <a:gd name="connsiteX12" fmla="*/ 4207692 w 9144000"/>
                <a:gd name="connsiteY12" fmla="*/ 551534 h 1297833"/>
                <a:gd name="connsiteX13" fmla="*/ 4570745 w 9144000"/>
                <a:gd name="connsiteY13" fmla="*/ 659687 h 1297833"/>
                <a:gd name="connsiteX14" fmla="*/ 4918183 w 9144000"/>
                <a:gd name="connsiteY14" fmla="*/ 756621 h 1297833"/>
                <a:gd name="connsiteX15" fmla="*/ 5251567 w 9144000"/>
                <a:gd name="connsiteY15" fmla="*/ 843233 h 1297833"/>
                <a:gd name="connsiteX16" fmla="*/ 5570898 w 9144000"/>
                <a:gd name="connsiteY16" fmla="*/ 919972 h 1297833"/>
                <a:gd name="connsiteX17" fmla="*/ 5875394 w 9144000"/>
                <a:gd name="connsiteY17" fmla="*/ 986389 h 1297833"/>
                <a:gd name="connsiteX18" fmla="*/ 6168179 w 9144000"/>
                <a:gd name="connsiteY18" fmla="*/ 1044280 h 1297833"/>
                <a:gd name="connsiteX19" fmla="*/ 6447690 w 9144000"/>
                <a:gd name="connsiteY19" fmla="*/ 1092747 h 1297833"/>
                <a:gd name="connsiteX20" fmla="*/ 6715491 w 9144000"/>
                <a:gd name="connsiteY20" fmla="*/ 1132687 h 1297833"/>
                <a:gd name="connsiteX21" fmla="*/ 6969238 w 9144000"/>
                <a:gd name="connsiteY21" fmla="*/ 1164101 h 1297833"/>
                <a:gd name="connsiteX22" fmla="*/ 7213616 w 9144000"/>
                <a:gd name="connsiteY22" fmla="*/ 1187437 h 1297833"/>
                <a:gd name="connsiteX23" fmla="*/ 7445501 w 9144000"/>
                <a:gd name="connsiteY23" fmla="*/ 1203143 h 1297833"/>
                <a:gd name="connsiteX24" fmla="*/ 7666456 w 9144000"/>
                <a:gd name="connsiteY24" fmla="*/ 1211670 h 1297833"/>
                <a:gd name="connsiteX25" fmla="*/ 7876480 w 9144000"/>
                <a:gd name="connsiteY25" fmla="*/ 1213465 h 1297833"/>
                <a:gd name="connsiteX26" fmla="*/ 8077135 w 9144000"/>
                <a:gd name="connsiteY26" fmla="*/ 1208080 h 1297833"/>
                <a:gd name="connsiteX27" fmla="*/ 8268421 w 9144000"/>
                <a:gd name="connsiteY27" fmla="*/ 1196412 h 1297833"/>
                <a:gd name="connsiteX28" fmla="*/ 8448777 w 9144000"/>
                <a:gd name="connsiteY28" fmla="*/ 1179808 h 1297833"/>
                <a:gd name="connsiteX29" fmla="*/ 8622105 w 9144000"/>
                <a:gd name="connsiteY29" fmla="*/ 1156472 h 1297833"/>
                <a:gd name="connsiteX30" fmla="*/ 8786065 w 9144000"/>
                <a:gd name="connsiteY30" fmla="*/ 1128648 h 1297833"/>
                <a:gd name="connsiteX31" fmla="*/ 8941436 w 9144000"/>
                <a:gd name="connsiteY31" fmla="*/ 1095888 h 1297833"/>
                <a:gd name="connsiteX32" fmla="*/ 9089780 w 9144000"/>
                <a:gd name="connsiteY32" fmla="*/ 1058192 h 1297833"/>
                <a:gd name="connsiteX33" fmla="*/ 9144000 w 9144000"/>
                <a:gd name="connsiteY33" fmla="*/ 1042091 h 1297833"/>
                <a:gd name="connsiteX34" fmla="*/ 9144000 w 9144000"/>
                <a:gd name="connsiteY34" fmla="*/ 1193668 h 1297833"/>
                <a:gd name="connsiteX35" fmla="*/ 8996870 w 9144000"/>
                <a:gd name="connsiteY35" fmla="*/ 1222889 h 1297833"/>
                <a:gd name="connsiteX36" fmla="*/ 8839157 w 9144000"/>
                <a:gd name="connsiteY36" fmla="*/ 1248469 h 1297833"/>
                <a:gd name="connsiteX37" fmla="*/ 8672855 w 9144000"/>
                <a:gd name="connsiteY37" fmla="*/ 1268215 h 1297833"/>
                <a:gd name="connsiteX38" fmla="*/ 8496403 w 9144000"/>
                <a:gd name="connsiteY38" fmla="*/ 1283921 h 1297833"/>
                <a:gd name="connsiteX39" fmla="*/ 8312144 w 9144000"/>
                <a:gd name="connsiteY39" fmla="*/ 1293346 h 1297833"/>
                <a:gd name="connsiteX40" fmla="*/ 8117735 w 9144000"/>
                <a:gd name="connsiteY40" fmla="*/ 1297833 h 1297833"/>
                <a:gd name="connsiteX41" fmla="*/ 7913176 w 9144000"/>
                <a:gd name="connsiteY41" fmla="*/ 1296038 h 1297833"/>
                <a:gd name="connsiteX42" fmla="*/ 7697686 w 9144000"/>
                <a:gd name="connsiteY42" fmla="*/ 1287512 h 1297833"/>
                <a:gd name="connsiteX43" fmla="*/ 7473608 w 9144000"/>
                <a:gd name="connsiteY43" fmla="*/ 1272702 h 1297833"/>
                <a:gd name="connsiteX44" fmla="*/ 7237038 w 9144000"/>
                <a:gd name="connsiteY44" fmla="*/ 1250713 h 1297833"/>
                <a:gd name="connsiteX45" fmla="*/ 6989538 w 9144000"/>
                <a:gd name="connsiteY45" fmla="*/ 1221992 h 1297833"/>
                <a:gd name="connsiteX46" fmla="*/ 6731106 w 9144000"/>
                <a:gd name="connsiteY46" fmla="*/ 1184744 h 1297833"/>
                <a:gd name="connsiteX47" fmla="*/ 6460183 w 9144000"/>
                <a:gd name="connsiteY47" fmla="*/ 1139867 h 1297833"/>
                <a:gd name="connsiteX48" fmla="*/ 6176767 w 9144000"/>
                <a:gd name="connsiteY48" fmla="*/ 1087362 h 1297833"/>
                <a:gd name="connsiteX49" fmla="*/ 5882421 w 9144000"/>
                <a:gd name="connsiteY49" fmla="*/ 1025881 h 1297833"/>
                <a:gd name="connsiteX50" fmla="*/ 5574801 w 9144000"/>
                <a:gd name="connsiteY50" fmla="*/ 955424 h 1297833"/>
                <a:gd name="connsiteX51" fmla="*/ 5253128 w 9144000"/>
                <a:gd name="connsiteY51" fmla="*/ 876890 h 1297833"/>
                <a:gd name="connsiteX52" fmla="*/ 4918183 w 9144000"/>
                <a:gd name="connsiteY52" fmla="*/ 788034 h 1297833"/>
                <a:gd name="connsiteX53" fmla="*/ 4569183 w 9144000"/>
                <a:gd name="connsiteY53" fmla="*/ 689306 h 1297833"/>
                <a:gd name="connsiteX54" fmla="*/ 4207692 w 9144000"/>
                <a:gd name="connsiteY54" fmla="*/ 581602 h 1297833"/>
                <a:gd name="connsiteX55" fmla="*/ 4021090 w 9144000"/>
                <a:gd name="connsiteY55" fmla="*/ 522813 h 1297833"/>
                <a:gd name="connsiteX56" fmla="*/ 3848542 w 9144000"/>
                <a:gd name="connsiteY56" fmla="*/ 469410 h 1297833"/>
                <a:gd name="connsiteX57" fmla="*/ 3518281 w 9144000"/>
                <a:gd name="connsiteY57" fmla="*/ 376067 h 1297833"/>
                <a:gd name="connsiteX58" fmla="*/ 3202073 w 9144000"/>
                <a:gd name="connsiteY58" fmla="*/ 296635 h 1297833"/>
                <a:gd name="connsiteX59" fmla="*/ 2901481 w 9144000"/>
                <a:gd name="connsiteY59" fmla="*/ 229769 h 1297833"/>
                <a:gd name="connsiteX60" fmla="*/ 2613381 w 9144000"/>
                <a:gd name="connsiteY60" fmla="*/ 176366 h 1297833"/>
                <a:gd name="connsiteX61" fmla="*/ 2339334 w 9144000"/>
                <a:gd name="connsiteY61" fmla="*/ 135079 h 1297833"/>
                <a:gd name="connsiteX62" fmla="*/ 2079341 w 9144000"/>
                <a:gd name="connsiteY62" fmla="*/ 104563 h 1297833"/>
                <a:gd name="connsiteX63" fmla="*/ 1831841 w 9144000"/>
                <a:gd name="connsiteY63" fmla="*/ 84368 h 1297833"/>
                <a:gd name="connsiteX64" fmla="*/ 1598393 w 9144000"/>
                <a:gd name="connsiteY64" fmla="*/ 74047 h 1297833"/>
                <a:gd name="connsiteX65" fmla="*/ 1376658 w 9144000"/>
                <a:gd name="connsiteY65" fmla="*/ 72700 h 1297833"/>
                <a:gd name="connsiteX66" fmla="*/ 1167414 w 9144000"/>
                <a:gd name="connsiteY66" fmla="*/ 79881 h 1297833"/>
                <a:gd name="connsiteX67" fmla="*/ 970663 w 9144000"/>
                <a:gd name="connsiteY67" fmla="*/ 94241 h 1297833"/>
                <a:gd name="connsiteX68" fmla="*/ 785623 w 9144000"/>
                <a:gd name="connsiteY68" fmla="*/ 115333 h 1297833"/>
                <a:gd name="connsiteX69" fmla="*/ 612294 w 9144000"/>
                <a:gd name="connsiteY69" fmla="*/ 142708 h 1297833"/>
                <a:gd name="connsiteX70" fmla="*/ 450677 w 9144000"/>
                <a:gd name="connsiteY70" fmla="*/ 175019 h 1297833"/>
                <a:gd name="connsiteX71" fmla="*/ 299990 w 9144000"/>
                <a:gd name="connsiteY71" fmla="*/ 211818 h 1297833"/>
                <a:gd name="connsiteX72" fmla="*/ 160234 w 9144000"/>
                <a:gd name="connsiteY72" fmla="*/ 252656 h 1297833"/>
                <a:gd name="connsiteX73" fmla="*/ 31409 w 9144000"/>
                <a:gd name="connsiteY73" fmla="*/ 296635 h 1297833"/>
                <a:gd name="connsiteX74" fmla="*/ 0 w 9144000"/>
                <a:gd name="connsiteY74" fmla="*/ 308749 h 1297833"/>
                <a:gd name="connsiteX75" fmla="*/ 0 w 9144000"/>
                <a:gd name="connsiteY75" fmla="*/ 161990 h 1297833"/>
                <a:gd name="connsiteX76" fmla="*/ 31409 w 9144000"/>
                <a:gd name="connsiteY76" fmla="*/ 152132 h 1297833"/>
                <a:gd name="connsiteX77" fmla="*/ 160234 w 9144000"/>
                <a:gd name="connsiteY77" fmla="*/ 118026 h 1297833"/>
                <a:gd name="connsiteX78" fmla="*/ 299990 w 9144000"/>
                <a:gd name="connsiteY78" fmla="*/ 86612 h 1297833"/>
                <a:gd name="connsiteX79" fmla="*/ 450677 w 9144000"/>
                <a:gd name="connsiteY79" fmla="*/ 59237 h 1297833"/>
                <a:gd name="connsiteX80" fmla="*/ 612294 w 9144000"/>
                <a:gd name="connsiteY80" fmla="*/ 35902 h 1297833"/>
                <a:gd name="connsiteX81" fmla="*/ 785623 w 9144000"/>
                <a:gd name="connsiteY81" fmla="*/ 17951 h 1297833"/>
                <a:gd name="connsiteX82" fmla="*/ 970663 w 9144000"/>
                <a:gd name="connsiteY82" fmla="*/ 5834 h 1297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9144000" h="1297833">
                  <a:moveTo>
                    <a:pt x="1167414" y="0"/>
                  </a:moveTo>
                  <a:lnTo>
                    <a:pt x="1376658" y="449"/>
                  </a:lnTo>
                  <a:lnTo>
                    <a:pt x="1598393" y="9424"/>
                  </a:lnTo>
                  <a:lnTo>
                    <a:pt x="1831841" y="26926"/>
                  </a:lnTo>
                  <a:lnTo>
                    <a:pt x="2079341" y="53403"/>
                  </a:lnTo>
                  <a:lnTo>
                    <a:pt x="2339334" y="89754"/>
                  </a:lnTo>
                  <a:lnTo>
                    <a:pt x="2613381" y="135977"/>
                  </a:lnTo>
                  <a:lnTo>
                    <a:pt x="2901481" y="193867"/>
                  </a:lnTo>
                  <a:lnTo>
                    <a:pt x="3202073" y="263426"/>
                  </a:lnTo>
                  <a:lnTo>
                    <a:pt x="3518281" y="345102"/>
                  </a:lnTo>
                  <a:lnTo>
                    <a:pt x="3848542" y="439791"/>
                  </a:lnTo>
                  <a:lnTo>
                    <a:pt x="4021090" y="493643"/>
                  </a:lnTo>
                  <a:lnTo>
                    <a:pt x="4207692" y="551534"/>
                  </a:lnTo>
                  <a:lnTo>
                    <a:pt x="4570745" y="659687"/>
                  </a:lnTo>
                  <a:lnTo>
                    <a:pt x="4918183" y="756621"/>
                  </a:lnTo>
                  <a:lnTo>
                    <a:pt x="5251567" y="843233"/>
                  </a:lnTo>
                  <a:lnTo>
                    <a:pt x="5570898" y="919972"/>
                  </a:lnTo>
                  <a:lnTo>
                    <a:pt x="5875394" y="986389"/>
                  </a:lnTo>
                  <a:lnTo>
                    <a:pt x="6168179" y="1044280"/>
                  </a:lnTo>
                  <a:lnTo>
                    <a:pt x="6447690" y="1092747"/>
                  </a:lnTo>
                  <a:lnTo>
                    <a:pt x="6715491" y="1132687"/>
                  </a:lnTo>
                  <a:lnTo>
                    <a:pt x="6969238" y="1164101"/>
                  </a:lnTo>
                  <a:lnTo>
                    <a:pt x="7213616" y="1187437"/>
                  </a:lnTo>
                  <a:lnTo>
                    <a:pt x="7445501" y="1203143"/>
                  </a:lnTo>
                  <a:lnTo>
                    <a:pt x="7666456" y="1211670"/>
                  </a:lnTo>
                  <a:lnTo>
                    <a:pt x="7876480" y="1213465"/>
                  </a:lnTo>
                  <a:lnTo>
                    <a:pt x="8077135" y="1208080"/>
                  </a:lnTo>
                  <a:lnTo>
                    <a:pt x="8268421" y="1196412"/>
                  </a:lnTo>
                  <a:lnTo>
                    <a:pt x="8448777" y="1179808"/>
                  </a:lnTo>
                  <a:lnTo>
                    <a:pt x="8622105" y="1156472"/>
                  </a:lnTo>
                  <a:lnTo>
                    <a:pt x="8786065" y="1128648"/>
                  </a:lnTo>
                  <a:lnTo>
                    <a:pt x="8941436" y="1095888"/>
                  </a:lnTo>
                  <a:lnTo>
                    <a:pt x="9089780" y="1058192"/>
                  </a:lnTo>
                  <a:lnTo>
                    <a:pt x="9144000" y="1042091"/>
                  </a:lnTo>
                  <a:lnTo>
                    <a:pt x="9144000" y="1193668"/>
                  </a:lnTo>
                  <a:lnTo>
                    <a:pt x="8996870" y="1222889"/>
                  </a:lnTo>
                  <a:lnTo>
                    <a:pt x="8839157" y="1248469"/>
                  </a:lnTo>
                  <a:lnTo>
                    <a:pt x="8672855" y="1268215"/>
                  </a:lnTo>
                  <a:lnTo>
                    <a:pt x="8496403" y="1283921"/>
                  </a:lnTo>
                  <a:lnTo>
                    <a:pt x="8312144" y="1293346"/>
                  </a:lnTo>
                  <a:lnTo>
                    <a:pt x="8117735" y="1297833"/>
                  </a:lnTo>
                  <a:lnTo>
                    <a:pt x="7913176" y="1296038"/>
                  </a:lnTo>
                  <a:lnTo>
                    <a:pt x="7697686" y="1287512"/>
                  </a:lnTo>
                  <a:lnTo>
                    <a:pt x="7473608" y="1272702"/>
                  </a:lnTo>
                  <a:lnTo>
                    <a:pt x="7237038" y="1250713"/>
                  </a:lnTo>
                  <a:lnTo>
                    <a:pt x="6989538" y="1221992"/>
                  </a:lnTo>
                  <a:lnTo>
                    <a:pt x="6731106" y="1184744"/>
                  </a:lnTo>
                  <a:lnTo>
                    <a:pt x="6460183" y="1139867"/>
                  </a:lnTo>
                  <a:lnTo>
                    <a:pt x="6176767" y="1087362"/>
                  </a:lnTo>
                  <a:lnTo>
                    <a:pt x="5882421" y="1025881"/>
                  </a:lnTo>
                  <a:lnTo>
                    <a:pt x="5574801" y="955424"/>
                  </a:lnTo>
                  <a:lnTo>
                    <a:pt x="5253128" y="876890"/>
                  </a:lnTo>
                  <a:lnTo>
                    <a:pt x="4918183" y="788034"/>
                  </a:lnTo>
                  <a:lnTo>
                    <a:pt x="4569183" y="689306"/>
                  </a:lnTo>
                  <a:lnTo>
                    <a:pt x="4207692" y="581602"/>
                  </a:lnTo>
                  <a:lnTo>
                    <a:pt x="4021090" y="522813"/>
                  </a:lnTo>
                  <a:lnTo>
                    <a:pt x="3848542" y="469410"/>
                  </a:lnTo>
                  <a:lnTo>
                    <a:pt x="3518281" y="376067"/>
                  </a:lnTo>
                  <a:lnTo>
                    <a:pt x="3202073" y="296635"/>
                  </a:lnTo>
                  <a:lnTo>
                    <a:pt x="2901481" y="229769"/>
                  </a:lnTo>
                  <a:lnTo>
                    <a:pt x="2613381" y="176366"/>
                  </a:lnTo>
                  <a:lnTo>
                    <a:pt x="2339334" y="135079"/>
                  </a:lnTo>
                  <a:lnTo>
                    <a:pt x="2079341" y="104563"/>
                  </a:lnTo>
                  <a:lnTo>
                    <a:pt x="1831841" y="84368"/>
                  </a:lnTo>
                  <a:lnTo>
                    <a:pt x="1598393" y="74047"/>
                  </a:lnTo>
                  <a:lnTo>
                    <a:pt x="1376658" y="72700"/>
                  </a:lnTo>
                  <a:lnTo>
                    <a:pt x="1167414" y="79881"/>
                  </a:lnTo>
                  <a:lnTo>
                    <a:pt x="970663" y="94241"/>
                  </a:lnTo>
                  <a:lnTo>
                    <a:pt x="785623" y="115333"/>
                  </a:lnTo>
                  <a:lnTo>
                    <a:pt x="612294" y="142708"/>
                  </a:lnTo>
                  <a:lnTo>
                    <a:pt x="450677" y="175019"/>
                  </a:lnTo>
                  <a:lnTo>
                    <a:pt x="299990" y="211818"/>
                  </a:lnTo>
                  <a:lnTo>
                    <a:pt x="160234" y="252656"/>
                  </a:lnTo>
                  <a:lnTo>
                    <a:pt x="31409" y="296635"/>
                  </a:lnTo>
                  <a:lnTo>
                    <a:pt x="0" y="308749"/>
                  </a:lnTo>
                  <a:lnTo>
                    <a:pt x="0" y="161990"/>
                  </a:lnTo>
                  <a:lnTo>
                    <a:pt x="31409" y="152132"/>
                  </a:lnTo>
                  <a:lnTo>
                    <a:pt x="160234" y="118026"/>
                  </a:lnTo>
                  <a:lnTo>
                    <a:pt x="299990" y="86612"/>
                  </a:lnTo>
                  <a:lnTo>
                    <a:pt x="450677" y="59237"/>
                  </a:lnTo>
                  <a:lnTo>
                    <a:pt x="612294" y="35902"/>
                  </a:lnTo>
                  <a:lnTo>
                    <a:pt x="785623" y="17951"/>
                  </a:lnTo>
                  <a:lnTo>
                    <a:pt x="970663" y="5834"/>
                  </a:lnTo>
                  <a:close/>
                </a:path>
              </a:pathLst>
            </a:custGeom>
            <a:solidFill>
              <a:srgbClr val="C0C0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0" y="5071518"/>
              <a:ext cx="4263906" cy="662844"/>
            </a:xfrm>
            <a:custGeom>
              <a:avLst/>
              <a:gdLst>
                <a:gd name="connsiteX0" fmla="*/ 1183641 w 4263906"/>
                <a:gd name="connsiteY0" fmla="*/ 0 h 662844"/>
                <a:gd name="connsiteX1" fmla="*/ 1376548 w 4263906"/>
                <a:gd name="connsiteY1" fmla="*/ 4485 h 662844"/>
                <a:gd name="connsiteX2" fmla="*/ 1577265 w 4263906"/>
                <a:gd name="connsiteY2" fmla="*/ 15697 h 662844"/>
                <a:gd name="connsiteX3" fmla="*/ 1789697 w 4263906"/>
                <a:gd name="connsiteY3" fmla="*/ 33636 h 662844"/>
                <a:gd name="connsiteX4" fmla="*/ 2011501 w 4263906"/>
                <a:gd name="connsiteY4" fmla="*/ 58302 h 662844"/>
                <a:gd name="connsiteX5" fmla="*/ 2243458 w 4263906"/>
                <a:gd name="connsiteY5" fmla="*/ 91040 h 662844"/>
                <a:gd name="connsiteX6" fmla="*/ 2484787 w 4263906"/>
                <a:gd name="connsiteY6" fmla="*/ 131851 h 662844"/>
                <a:gd name="connsiteX7" fmla="*/ 2737051 w 4263906"/>
                <a:gd name="connsiteY7" fmla="*/ 181632 h 662844"/>
                <a:gd name="connsiteX8" fmla="*/ 3000248 w 4263906"/>
                <a:gd name="connsiteY8" fmla="*/ 240830 h 662844"/>
                <a:gd name="connsiteX9" fmla="*/ 3273598 w 4263906"/>
                <a:gd name="connsiteY9" fmla="*/ 309447 h 662844"/>
                <a:gd name="connsiteX10" fmla="*/ 3557101 w 4263906"/>
                <a:gd name="connsiteY10" fmla="*/ 388378 h 662844"/>
                <a:gd name="connsiteX11" fmla="*/ 3852319 w 4263906"/>
                <a:gd name="connsiteY11" fmla="*/ 478073 h 662844"/>
                <a:gd name="connsiteX12" fmla="*/ 4004614 w 4263906"/>
                <a:gd name="connsiteY12" fmla="*/ 527853 h 662844"/>
                <a:gd name="connsiteX13" fmla="*/ 4124888 w 4263906"/>
                <a:gd name="connsiteY13" fmla="*/ 567767 h 662844"/>
                <a:gd name="connsiteX14" fmla="*/ 4241257 w 4263906"/>
                <a:gd name="connsiteY14" fmla="*/ 606336 h 662844"/>
                <a:gd name="connsiteX15" fmla="*/ 4263906 w 4263906"/>
                <a:gd name="connsiteY15" fmla="*/ 662844 h 662844"/>
                <a:gd name="connsiteX16" fmla="*/ 4143632 w 4263906"/>
                <a:gd name="connsiteY16" fmla="*/ 626069 h 662844"/>
                <a:gd name="connsiteX17" fmla="*/ 4022577 w 4263906"/>
                <a:gd name="connsiteY17" fmla="*/ 587949 h 662844"/>
                <a:gd name="connsiteX18" fmla="*/ 3849976 w 4263906"/>
                <a:gd name="connsiteY18" fmla="*/ 535029 h 662844"/>
                <a:gd name="connsiteX19" fmla="*/ 3519613 w 4263906"/>
                <a:gd name="connsiteY19" fmla="*/ 439952 h 662844"/>
                <a:gd name="connsiteX20" fmla="*/ 3203308 w 4263906"/>
                <a:gd name="connsiteY20" fmla="*/ 357882 h 662844"/>
                <a:gd name="connsiteX21" fmla="*/ 2902623 w 4263906"/>
                <a:gd name="connsiteY21" fmla="*/ 288817 h 662844"/>
                <a:gd name="connsiteX22" fmla="*/ 2614433 w 4263906"/>
                <a:gd name="connsiteY22" fmla="*/ 231412 h 662844"/>
                <a:gd name="connsiteX23" fmla="*/ 2340302 w 4263906"/>
                <a:gd name="connsiteY23" fmla="*/ 184771 h 662844"/>
                <a:gd name="connsiteX24" fmla="*/ 2080229 w 4263906"/>
                <a:gd name="connsiteY24" fmla="*/ 149342 h 662844"/>
                <a:gd name="connsiteX25" fmla="*/ 1832652 w 4263906"/>
                <a:gd name="connsiteY25" fmla="*/ 123330 h 662844"/>
                <a:gd name="connsiteX26" fmla="*/ 1599133 w 4263906"/>
                <a:gd name="connsiteY26" fmla="*/ 106288 h 662844"/>
                <a:gd name="connsiteX27" fmla="*/ 1377329 w 4263906"/>
                <a:gd name="connsiteY27" fmla="*/ 97767 h 662844"/>
                <a:gd name="connsiteX28" fmla="*/ 1168021 w 4263906"/>
                <a:gd name="connsiteY28" fmla="*/ 96870 h 662844"/>
                <a:gd name="connsiteX29" fmla="*/ 971209 w 4263906"/>
                <a:gd name="connsiteY29" fmla="*/ 103598 h 662844"/>
                <a:gd name="connsiteX30" fmla="*/ 786112 w 4263906"/>
                <a:gd name="connsiteY30" fmla="*/ 116603 h 662844"/>
                <a:gd name="connsiteX31" fmla="*/ 612730 w 4263906"/>
                <a:gd name="connsiteY31" fmla="*/ 134991 h 662844"/>
                <a:gd name="connsiteX32" fmla="*/ 451063 w 4263906"/>
                <a:gd name="connsiteY32" fmla="*/ 158311 h 662844"/>
                <a:gd name="connsiteX33" fmla="*/ 300330 w 4263906"/>
                <a:gd name="connsiteY33" fmla="*/ 186117 h 662844"/>
                <a:gd name="connsiteX34" fmla="*/ 160531 w 4263906"/>
                <a:gd name="connsiteY34" fmla="*/ 218407 h 662844"/>
                <a:gd name="connsiteX35" fmla="*/ 31665 w 4263906"/>
                <a:gd name="connsiteY35" fmla="*/ 253388 h 662844"/>
                <a:gd name="connsiteX36" fmla="*/ 0 w 4263906"/>
                <a:gd name="connsiteY36" fmla="*/ 263197 h 662844"/>
                <a:gd name="connsiteX37" fmla="*/ 0 w 4263906"/>
                <a:gd name="connsiteY37" fmla="*/ 125177 h 662844"/>
                <a:gd name="connsiteX38" fmla="*/ 104299 w 4263906"/>
                <a:gd name="connsiteY38" fmla="*/ 100907 h 662844"/>
                <a:gd name="connsiteX39" fmla="*/ 231602 w 4263906"/>
                <a:gd name="connsiteY39" fmla="*/ 75792 h 662844"/>
                <a:gd name="connsiteX40" fmla="*/ 366715 w 4263906"/>
                <a:gd name="connsiteY40" fmla="*/ 52920 h 662844"/>
                <a:gd name="connsiteX41" fmla="*/ 511200 w 4263906"/>
                <a:gd name="connsiteY41" fmla="*/ 33636 h 662844"/>
                <a:gd name="connsiteX42" fmla="*/ 665838 w 4263906"/>
                <a:gd name="connsiteY42" fmla="*/ 18836 h 662844"/>
                <a:gd name="connsiteX43" fmla="*/ 829848 w 4263906"/>
                <a:gd name="connsiteY43" fmla="*/ 7176 h 662844"/>
                <a:gd name="connsiteX44" fmla="*/ 1001668 w 4263906"/>
                <a:gd name="connsiteY44" fmla="*/ 897 h 662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263906" h="662844">
                  <a:moveTo>
                    <a:pt x="1183641" y="0"/>
                  </a:moveTo>
                  <a:lnTo>
                    <a:pt x="1376548" y="4485"/>
                  </a:lnTo>
                  <a:lnTo>
                    <a:pt x="1577265" y="15697"/>
                  </a:lnTo>
                  <a:lnTo>
                    <a:pt x="1789697" y="33636"/>
                  </a:lnTo>
                  <a:lnTo>
                    <a:pt x="2011501" y="58302"/>
                  </a:lnTo>
                  <a:lnTo>
                    <a:pt x="2243458" y="91040"/>
                  </a:lnTo>
                  <a:lnTo>
                    <a:pt x="2484787" y="131851"/>
                  </a:lnTo>
                  <a:lnTo>
                    <a:pt x="2737051" y="181632"/>
                  </a:lnTo>
                  <a:lnTo>
                    <a:pt x="3000248" y="240830"/>
                  </a:lnTo>
                  <a:lnTo>
                    <a:pt x="3273598" y="309447"/>
                  </a:lnTo>
                  <a:lnTo>
                    <a:pt x="3557101" y="388378"/>
                  </a:lnTo>
                  <a:lnTo>
                    <a:pt x="3852319" y="478073"/>
                  </a:lnTo>
                  <a:lnTo>
                    <a:pt x="4004614" y="527853"/>
                  </a:lnTo>
                  <a:lnTo>
                    <a:pt x="4124888" y="567767"/>
                  </a:lnTo>
                  <a:lnTo>
                    <a:pt x="4241257" y="606336"/>
                  </a:lnTo>
                  <a:lnTo>
                    <a:pt x="4263906" y="662844"/>
                  </a:lnTo>
                  <a:lnTo>
                    <a:pt x="4143632" y="626069"/>
                  </a:lnTo>
                  <a:lnTo>
                    <a:pt x="4022577" y="587949"/>
                  </a:lnTo>
                  <a:lnTo>
                    <a:pt x="3849976" y="535029"/>
                  </a:lnTo>
                  <a:lnTo>
                    <a:pt x="3519613" y="439952"/>
                  </a:lnTo>
                  <a:lnTo>
                    <a:pt x="3203308" y="357882"/>
                  </a:lnTo>
                  <a:lnTo>
                    <a:pt x="2902623" y="288817"/>
                  </a:lnTo>
                  <a:lnTo>
                    <a:pt x="2614433" y="231412"/>
                  </a:lnTo>
                  <a:lnTo>
                    <a:pt x="2340302" y="184771"/>
                  </a:lnTo>
                  <a:lnTo>
                    <a:pt x="2080229" y="149342"/>
                  </a:lnTo>
                  <a:lnTo>
                    <a:pt x="1832652" y="123330"/>
                  </a:lnTo>
                  <a:lnTo>
                    <a:pt x="1599133" y="106288"/>
                  </a:lnTo>
                  <a:lnTo>
                    <a:pt x="1377329" y="97767"/>
                  </a:lnTo>
                  <a:lnTo>
                    <a:pt x="1168021" y="96870"/>
                  </a:lnTo>
                  <a:lnTo>
                    <a:pt x="971209" y="103598"/>
                  </a:lnTo>
                  <a:lnTo>
                    <a:pt x="786112" y="116603"/>
                  </a:lnTo>
                  <a:lnTo>
                    <a:pt x="612730" y="134991"/>
                  </a:lnTo>
                  <a:lnTo>
                    <a:pt x="451063" y="158311"/>
                  </a:lnTo>
                  <a:lnTo>
                    <a:pt x="300330" y="186117"/>
                  </a:lnTo>
                  <a:lnTo>
                    <a:pt x="160531" y="218407"/>
                  </a:lnTo>
                  <a:lnTo>
                    <a:pt x="31665" y="253388"/>
                  </a:lnTo>
                  <a:lnTo>
                    <a:pt x="0" y="263197"/>
                  </a:lnTo>
                  <a:lnTo>
                    <a:pt x="0" y="125177"/>
                  </a:lnTo>
                  <a:lnTo>
                    <a:pt x="104299" y="100907"/>
                  </a:lnTo>
                  <a:lnTo>
                    <a:pt x="231602" y="75792"/>
                  </a:lnTo>
                  <a:lnTo>
                    <a:pt x="366715" y="52920"/>
                  </a:lnTo>
                  <a:lnTo>
                    <a:pt x="511200" y="33636"/>
                  </a:lnTo>
                  <a:lnTo>
                    <a:pt x="665838" y="18836"/>
                  </a:lnTo>
                  <a:lnTo>
                    <a:pt x="829848" y="7176"/>
                  </a:lnTo>
                  <a:lnTo>
                    <a:pt x="1001668" y="897"/>
                  </a:lnTo>
                  <a:close/>
                </a:path>
              </a:pathLst>
            </a:custGeom>
            <a:solidFill>
              <a:srgbClr val="2F7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4256880" y="5842947"/>
              <a:ext cx="4887120" cy="845476"/>
            </a:xfrm>
            <a:custGeom>
              <a:avLst/>
              <a:gdLst>
                <a:gd name="connsiteX0" fmla="*/ 0 w 4887120"/>
                <a:gd name="connsiteY0" fmla="*/ 0 h 845476"/>
                <a:gd name="connsiteX1" fmla="*/ 202191 w 4887120"/>
                <a:gd name="connsiteY1" fmla="*/ 66004 h 845476"/>
                <a:gd name="connsiteX2" fmla="*/ 590960 w 4887120"/>
                <a:gd name="connsiteY2" fmla="*/ 184092 h 845476"/>
                <a:gd name="connsiteX3" fmla="*/ 964896 w 4887120"/>
                <a:gd name="connsiteY3" fmla="*/ 288710 h 845476"/>
                <a:gd name="connsiteX4" fmla="*/ 1322438 w 4887120"/>
                <a:gd name="connsiteY4" fmla="*/ 380756 h 845476"/>
                <a:gd name="connsiteX5" fmla="*/ 1665147 w 4887120"/>
                <a:gd name="connsiteY5" fmla="*/ 458883 h 845476"/>
                <a:gd name="connsiteX6" fmla="*/ 1992244 w 4887120"/>
                <a:gd name="connsiteY6" fmla="*/ 525336 h 845476"/>
                <a:gd name="connsiteX7" fmla="*/ 2305288 w 4887120"/>
                <a:gd name="connsiteY7" fmla="*/ 580563 h 845476"/>
                <a:gd name="connsiteX8" fmla="*/ 2602719 w 4887120"/>
                <a:gd name="connsiteY8" fmla="*/ 625015 h 845476"/>
                <a:gd name="connsiteX9" fmla="*/ 2886099 w 4887120"/>
                <a:gd name="connsiteY9" fmla="*/ 658690 h 845476"/>
                <a:gd name="connsiteX10" fmla="*/ 3154646 w 4887120"/>
                <a:gd name="connsiteY10" fmla="*/ 683385 h 845476"/>
                <a:gd name="connsiteX11" fmla="*/ 3409922 w 4887120"/>
                <a:gd name="connsiteY11" fmla="*/ 698652 h 845476"/>
                <a:gd name="connsiteX12" fmla="*/ 3652707 w 4887120"/>
                <a:gd name="connsiteY12" fmla="*/ 705836 h 845476"/>
                <a:gd name="connsiteX13" fmla="*/ 3880659 w 4887120"/>
                <a:gd name="connsiteY13" fmla="*/ 705387 h 845476"/>
                <a:gd name="connsiteX14" fmla="*/ 4096902 w 4887120"/>
                <a:gd name="connsiteY14" fmla="*/ 697305 h 845476"/>
                <a:gd name="connsiteX15" fmla="*/ 4300654 w 4887120"/>
                <a:gd name="connsiteY15" fmla="*/ 683385 h 845476"/>
                <a:gd name="connsiteX16" fmla="*/ 4491135 w 4887120"/>
                <a:gd name="connsiteY16" fmla="*/ 663180 h 845476"/>
                <a:gd name="connsiteX17" fmla="*/ 4669906 w 4887120"/>
                <a:gd name="connsiteY17" fmla="*/ 638036 h 845476"/>
                <a:gd name="connsiteX18" fmla="*/ 4836186 w 4887120"/>
                <a:gd name="connsiteY18" fmla="*/ 608402 h 845476"/>
                <a:gd name="connsiteX19" fmla="*/ 4887120 w 4887120"/>
                <a:gd name="connsiteY19" fmla="*/ 597361 h 845476"/>
                <a:gd name="connsiteX20" fmla="*/ 4887120 w 4887120"/>
                <a:gd name="connsiteY20" fmla="*/ 782168 h 845476"/>
                <a:gd name="connsiteX21" fmla="*/ 4884588 w 4887120"/>
                <a:gd name="connsiteY21" fmla="*/ 782616 h 845476"/>
                <a:gd name="connsiteX22" fmla="*/ 4722210 w 4887120"/>
                <a:gd name="connsiteY22" fmla="*/ 805964 h 845476"/>
                <a:gd name="connsiteX23" fmla="*/ 4546562 w 4887120"/>
                <a:gd name="connsiteY23" fmla="*/ 824373 h 845476"/>
                <a:gd name="connsiteX24" fmla="*/ 4357642 w 4887120"/>
                <a:gd name="connsiteY24" fmla="*/ 837843 h 845476"/>
                <a:gd name="connsiteX25" fmla="*/ 4157794 w 4887120"/>
                <a:gd name="connsiteY25" fmla="*/ 845027 h 845476"/>
                <a:gd name="connsiteX26" fmla="*/ 3943893 w 4887120"/>
                <a:gd name="connsiteY26" fmla="*/ 845476 h 845476"/>
                <a:gd name="connsiteX27" fmla="*/ 3715940 w 4887120"/>
                <a:gd name="connsiteY27" fmla="*/ 839190 h 845476"/>
                <a:gd name="connsiteX28" fmla="*/ 3475497 w 4887120"/>
                <a:gd name="connsiteY28" fmla="*/ 824822 h 845476"/>
                <a:gd name="connsiteX29" fmla="*/ 3220221 w 4887120"/>
                <a:gd name="connsiteY29" fmla="*/ 802821 h 845476"/>
                <a:gd name="connsiteX30" fmla="*/ 2950113 w 4887120"/>
                <a:gd name="connsiteY30" fmla="*/ 771390 h 845476"/>
                <a:gd name="connsiteX31" fmla="*/ 2665953 w 4887120"/>
                <a:gd name="connsiteY31" fmla="*/ 730531 h 845476"/>
                <a:gd name="connsiteX32" fmla="*/ 2366960 w 4887120"/>
                <a:gd name="connsiteY32" fmla="*/ 679793 h 845476"/>
                <a:gd name="connsiteX33" fmla="*/ 2052354 w 4887120"/>
                <a:gd name="connsiteY33" fmla="*/ 618729 h 845476"/>
                <a:gd name="connsiteX34" fmla="*/ 1720574 w 4887120"/>
                <a:gd name="connsiteY34" fmla="*/ 545541 h 845476"/>
                <a:gd name="connsiteX35" fmla="*/ 1374742 w 4887120"/>
                <a:gd name="connsiteY35" fmla="*/ 460679 h 845476"/>
                <a:gd name="connsiteX36" fmla="*/ 1010174 w 4887120"/>
                <a:gd name="connsiteY36" fmla="*/ 363245 h 845476"/>
                <a:gd name="connsiteX37" fmla="*/ 629993 w 4887120"/>
                <a:gd name="connsiteY37" fmla="*/ 253239 h 845476"/>
                <a:gd name="connsiteX38" fmla="*/ 233417 w 4887120"/>
                <a:gd name="connsiteY38" fmla="*/ 129314 h 845476"/>
                <a:gd name="connsiteX39" fmla="*/ 26543 w 4887120"/>
                <a:gd name="connsiteY39" fmla="*/ 61065 h 845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4887120" h="845476">
                  <a:moveTo>
                    <a:pt x="0" y="0"/>
                  </a:moveTo>
                  <a:lnTo>
                    <a:pt x="202191" y="66004"/>
                  </a:lnTo>
                  <a:lnTo>
                    <a:pt x="590960" y="184092"/>
                  </a:lnTo>
                  <a:lnTo>
                    <a:pt x="964896" y="288710"/>
                  </a:lnTo>
                  <a:lnTo>
                    <a:pt x="1322438" y="380756"/>
                  </a:lnTo>
                  <a:lnTo>
                    <a:pt x="1665147" y="458883"/>
                  </a:lnTo>
                  <a:lnTo>
                    <a:pt x="1992244" y="525336"/>
                  </a:lnTo>
                  <a:lnTo>
                    <a:pt x="2305288" y="580563"/>
                  </a:lnTo>
                  <a:lnTo>
                    <a:pt x="2602719" y="625015"/>
                  </a:lnTo>
                  <a:lnTo>
                    <a:pt x="2886099" y="658690"/>
                  </a:lnTo>
                  <a:lnTo>
                    <a:pt x="3154646" y="683385"/>
                  </a:lnTo>
                  <a:lnTo>
                    <a:pt x="3409922" y="698652"/>
                  </a:lnTo>
                  <a:lnTo>
                    <a:pt x="3652707" y="705836"/>
                  </a:lnTo>
                  <a:lnTo>
                    <a:pt x="3880659" y="705387"/>
                  </a:lnTo>
                  <a:lnTo>
                    <a:pt x="4096902" y="697305"/>
                  </a:lnTo>
                  <a:lnTo>
                    <a:pt x="4300654" y="683385"/>
                  </a:lnTo>
                  <a:lnTo>
                    <a:pt x="4491135" y="663180"/>
                  </a:lnTo>
                  <a:lnTo>
                    <a:pt x="4669906" y="638036"/>
                  </a:lnTo>
                  <a:lnTo>
                    <a:pt x="4836186" y="608402"/>
                  </a:lnTo>
                  <a:lnTo>
                    <a:pt x="4887120" y="597361"/>
                  </a:lnTo>
                  <a:lnTo>
                    <a:pt x="4887120" y="782168"/>
                  </a:lnTo>
                  <a:lnTo>
                    <a:pt x="4884588" y="782616"/>
                  </a:lnTo>
                  <a:lnTo>
                    <a:pt x="4722210" y="805964"/>
                  </a:lnTo>
                  <a:lnTo>
                    <a:pt x="4546562" y="824373"/>
                  </a:lnTo>
                  <a:lnTo>
                    <a:pt x="4357642" y="837843"/>
                  </a:lnTo>
                  <a:lnTo>
                    <a:pt x="4157794" y="845027"/>
                  </a:lnTo>
                  <a:lnTo>
                    <a:pt x="3943893" y="845476"/>
                  </a:lnTo>
                  <a:lnTo>
                    <a:pt x="3715940" y="839190"/>
                  </a:lnTo>
                  <a:lnTo>
                    <a:pt x="3475497" y="824822"/>
                  </a:lnTo>
                  <a:lnTo>
                    <a:pt x="3220221" y="802821"/>
                  </a:lnTo>
                  <a:lnTo>
                    <a:pt x="2950113" y="771390"/>
                  </a:lnTo>
                  <a:lnTo>
                    <a:pt x="2665953" y="730531"/>
                  </a:lnTo>
                  <a:lnTo>
                    <a:pt x="2366960" y="679793"/>
                  </a:lnTo>
                  <a:lnTo>
                    <a:pt x="2052354" y="618729"/>
                  </a:lnTo>
                  <a:lnTo>
                    <a:pt x="1720574" y="545541"/>
                  </a:lnTo>
                  <a:lnTo>
                    <a:pt x="1374742" y="460679"/>
                  </a:lnTo>
                  <a:lnTo>
                    <a:pt x="1010174" y="363245"/>
                  </a:lnTo>
                  <a:lnTo>
                    <a:pt x="629993" y="253239"/>
                  </a:lnTo>
                  <a:lnTo>
                    <a:pt x="233417" y="129314"/>
                  </a:lnTo>
                  <a:lnTo>
                    <a:pt x="26543" y="61065"/>
                  </a:lnTo>
                  <a:close/>
                </a:path>
              </a:pathLst>
            </a:custGeom>
            <a:solidFill>
              <a:srgbClr val="B20D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/>
        <p:txBody>
          <a:bodyPr/>
          <a:lstStyle>
            <a:lvl1pPr>
              <a:defRPr b="1">
                <a:solidFill>
                  <a:srgbClr val="2F7239"/>
                </a:solidFill>
                <a:latin typeface="+mn-lt"/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628650" y="1825625"/>
            <a:ext cx="7886700" cy="4351338"/>
          </a:xfrm>
        </p:spPr>
        <p:txBody>
          <a:bodyPr/>
          <a:lstStyle>
            <a:lvl1pPr>
              <a:defRPr>
                <a:solidFill>
                  <a:srgbClr val="2F7239"/>
                </a:solidFill>
              </a:defRPr>
            </a:lvl1pPr>
            <a:lvl2pPr>
              <a:defRPr>
                <a:solidFill>
                  <a:srgbClr val="2F7239"/>
                </a:solidFill>
              </a:defRPr>
            </a:lvl2pPr>
            <a:lvl3pPr>
              <a:defRPr>
                <a:solidFill>
                  <a:srgbClr val="2F7239"/>
                </a:solidFill>
              </a:defRPr>
            </a:lvl3pPr>
            <a:lvl4pPr>
              <a:defRPr>
                <a:solidFill>
                  <a:srgbClr val="2F7239"/>
                </a:solidFill>
              </a:defRPr>
            </a:lvl4pPr>
            <a:lvl5pPr>
              <a:defRPr>
                <a:solidFill>
                  <a:srgbClr val="2F7239"/>
                </a:solidFill>
              </a:defRPr>
            </a:lvl5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4718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 userDrawn="1"/>
        </p:nvGrpSpPr>
        <p:grpSpPr>
          <a:xfrm>
            <a:off x="0" y="5071518"/>
            <a:ext cx="9144000" cy="1786482"/>
            <a:chOff x="0" y="5071518"/>
            <a:chExt cx="9144000" cy="1786482"/>
          </a:xfrm>
        </p:grpSpPr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0" y="5356934"/>
              <a:ext cx="9144000" cy="1501066"/>
            </a:xfrm>
            <a:custGeom>
              <a:avLst/>
              <a:gdLst>
                <a:gd name="connsiteX0" fmla="*/ 1438962 w 9144000"/>
                <a:gd name="connsiteY0" fmla="*/ 0 h 1501066"/>
                <a:gd name="connsiteX1" fmla="*/ 1660683 w 9144000"/>
                <a:gd name="connsiteY1" fmla="*/ 3589 h 1501066"/>
                <a:gd name="connsiteX2" fmla="*/ 1893332 w 9144000"/>
                <a:gd name="connsiteY2" fmla="*/ 17047 h 1501066"/>
                <a:gd name="connsiteX3" fmla="*/ 2139254 w 9144000"/>
                <a:gd name="connsiteY3" fmla="*/ 40375 h 1501066"/>
                <a:gd name="connsiteX4" fmla="*/ 2396887 w 9144000"/>
                <a:gd name="connsiteY4" fmla="*/ 74918 h 1501066"/>
                <a:gd name="connsiteX5" fmla="*/ 2667791 w 9144000"/>
                <a:gd name="connsiteY5" fmla="*/ 121573 h 1501066"/>
                <a:gd name="connsiteX6" fmla="*/ 2951188 w 9144000"/>
                <a:gd name="connsiteY6" fmla="*/ 180341 h 1501066"/>
                <a:gd name="connsiteX7" fmla="*/ 3247074 w 9144000"/>
                <a:gd name="connsiteY7" fmla="*/ 253465 h 1501066"/>
                <a:gd name="connsiteX8" fmla="*/ 3556234 w 9144000"/>
                <a:gd name="connsiteY8" fmla="*/ 340046 h 1501066"/>
                <a:gd name="connsiteX9" fmla="*/ 3878665 w 9144000"/>
                <a:gd name="connsiteY9" fmla="*/ 441881 h 1501066"/>
                <a:gd name="connsiteX10" fmla="*/ 4045736 w 9144000"/>
                <a:gd name="connsiteY10" fmla="*/ 499303 h 1501066"/>
                <a:gd name="connsiteX11" fmla="*/ 4210464 w 9144000"/>
                <a:gd name="connsiteY11" fmla="*/ 556276 h 1501066"/>
                <a:gd name="connsiteX12" fmla="*/ 4531334 w 9144000"/>
                <a:gd name="connsiteY12" fmla="*/ 663494 h 1501066"/>
                <a:gd name="connsiteX13" fmla="*/ 4844396 w 9144000"/>
                <a:gd name="connsiteY13" fmla="*/ 761739 h 1501066"/>
                <a:gd name="connsiteX14" fmla="*/ 5148872 w 9144000"/>
                <a:gd name="connsiteY14" fmla="*/ 852358 h 1501066"/>
                <a:gd name="connsiteX15" fmla="*/ 5444758 w 9144000"/>
                <a:gd name="connsiteY15" fmla="*/ 934454 h 1501066"/>
                <a:gd name="connsiteX16" fmla="*/ 5732057 w 9144000"/>
                <a:gd name="connsiteY16" fmla="*/ 1009372 h 1501066"/>
                <a:gd name="connsiteX17" fmla="*/ 6010770 w 9144000"/>
                <a:gd name="connsiteY17" fmla="*/ 1075766 h 1501066"/>
                <a:gd name="connsiteX18" fmla="*/ 6281675 w 9144000"/>
                <a:gd name="connsiteY18" fmla="*/ 1134982 h 1501066"/>
                <a:gd name="connsiteX19" fmla="*/ 6543991 w 9144000"/>
                <a:gd name="connsiteY19" fmla="*/ 1187470 h 1501066"/>
                <a:gd name="connsiteX20" fmla="*/ 6797720 w 9144000"/>
                <a:gd name="connsiteY20" fmla="*/ 1233228 h 1501066"/>
                <a:gd name="connsiteX21" fmla="*/ 7043642 w 9144000"/>
                <a:gd name="connsiteY21" fmla="*/ 1271360 h 1501066"/>
                <a:gd name="connsiteX22" fmla="*/ 7280977 w 9144000"/>
                <a:gd name="connsiteY22" fmla="*/ 1303660 h 1501066"/>
                <a:gd name="connsiteX23" fmla="*/ 7510504 w 9144000"/>
                <a:gd name="connsiteY23" fmla="*/ 1328782 h 1501066"/>
                <a:gd name="connsiteX24" fmla="*/ 7732224 w 9144000"/>
                <a:gd name="connsiteY24" fmla="*/ 1348521 h 1501066"/>
                <a:gd name="connsiteX25" fmla="*/ 7944576 w 9144000"/>
                <a:gd name="connsiteY25" fmla="*/ 1361082 h 1501066"/>
                <a:gd name="connsiteX26" fmla="*/ 8149120 w 9144000"/>
                <a:gd name="connsiteY26" fmla="*/ 1369157 h 1501066"/>
                <a:gd name="connsiteX27" fmla="*/ 8345857 w 9144000"/>
                <a:gd name="connsiteY27" fmla="*/ 1370951 h 1501066"/>
                <a:gd name="connsiteX28" fmla="*/ 8533227 w 9144000"/>
                <a:gd name="connsiteY28" fmla="*/ 1366914 h 1501066"/>
                <a:gd name="connsiteX29" fmla="*/ 8713570 w 9144000"/>
                <a:gd name="connsiteY29" fmla="*/ 1357941 h 1501066"/>
                <a:gd name="connsiteX30" fmla="*/ 8886105 w 9144000"/>
                <a:gd name="connsiteY30" fmla="*/ 1344483 h 1501066"/>
                <a:gd name="connsiteX31" fmla="*/ 9049273 w 9144000"/>
                <a:gd name="connsiteY31" fmla="*/ 1325641 h 1501066"/>
                <a:gd name="connsiteX32" fmla="*/ 9144000 w 9144000"/>
                <a:gd name="connsiteY32" fmla="*/ 1311489 h 1501066"/>
                <a:gd name="connsiteX33" fmla="*/ 9144000 w 9144000"/>
                <a:gd name="connsiteY33" fmla="*/ 1501066 h 1501066"/>
                <a:gd name="connsiteX34" fmla="*/ 0 w 9144000"/>
                <a:gd name="connsiteY34" fmla="*/ 1501066 h 1501066"/>
                <a:gd name="connsiteX35" fmla="*/ 0 w 9144000"/>
                <a:gd name="connsiteY35" fmla="*/ 249715 h 1501066"/>
                <a:gd name="connsiteX36" fmla="*/ 74289 w 9144000"/>
                <a:gd name="connsiteY36" fmla="*/ 221165 h 1501066"/>
                <a:gd name="connsiteX37" fmla="*/ 207010 w 9144000"/>
                <a:gd name="connsiteY37" fmla="*/ 176752 h 1501066"/>
                <a:gd name="connsiteX38" fmla="*/ 350659 w 9144000"/>
                <a:gd name="connsiteY38" fmla="*/ 135032 h 1501066"/>
                <a:gd name="connsiteX39" fmla="*/ 503677 w 9144000"/>
                <a:gd name="connsiteY39" fmla="*/ 97797 h 1501066"/>
                <a:gd name="connsiteX40" fmla="*/ 669187 w 9144000"/>
                <a:gd name="connsiteY40" fmla="*/ 65497 h 1501066"/>
                <a:gd name="connsiteX41" fmla="*/ 844846 w 9144000"/>
                <a:gd name="connsiteY41" fmla="*/ 38132 h 1501066"/>
                <a:gd name="connsiteX42" fmla="*/ 1031434 w 9144000"/>
                <a:gd name="connsiteY42" fmla="*/ 18393 h 1501066"/>
                <a:gd name="connsiteX43" fmla="*/ 1228952 w 9144000"/>
                <a:gd name="connsiteY43" fmla="*/ 5384 h 1501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9144000" h="1501066">
                  <a:moveTo>
                    <a:pt x="1438962" y="0"/>
                  </a:moveTo>
                  <a:lnTo>
                    <a:pt x="1660683" y="3589"/>
                  </a:lnTo>
                  <a:lnTo>
                    <a:pt x="1893332" y="17047"/>
                  </a:lnTo>
                  <a:lnTo>
                    <a:pt x="2139254" y="40375"/>
                  </a:lnTo>
                  <a:lnTo>
                    <a:pt x="2396887" y="74918"/>
                  </a:lnTo>
                  <a:lnTo>
                    <a:pt x="2667791" y="121573"/>
                  </a:lnTo>
                  <a:lnTo>
                    <a:pt x="2951188" y="180341"/>
                  </a:lnTo>
                  <a:lnTo>
                    <a:pt x="3247074" y="253465"/>
                  </a:lnTo>
                  <a:lnTo>
                    <a:pt x="3556234" y="340046"/>
                  </a:lnTo>
                  <a:lnTo>
                    <a:pt x="3878665" y="441881"/>
                  </a:lnTo>
                  <a:lnTo>
                    <a:pt x="4045736" y="499303"/>
                  </a:lnTo>
                  <a:lnTo>
                    <a:pt x="4210464" y="556276"/>
                  </a:lnTo>
                  <a:lnTo>
                    <a:pt x="4531334" y="663494"/>
                  </a:lnTo>
                  <a:lnTo>
                    <a:pt x="4844396" y="761739"/>
                  </a:lnTo>
                  <a:lnTo>
                    <a:pt x="5148872" y="852358"/>
                  </a:lnTo>
                  <a:lnTo>
                    <a:pt x="5444758" y="934454"/>
                  </a:lnTo>
                  <a:lnTo>
                    <a:pt x="5732057" y="1009372"/>
                  </a:lnTo>
                  <a:lnTo>
                    <a:pt x="6010770" y="1075766"/>
                  </a:lnTo>
                  <a:lnTo>
                    <a:pt x="6281675" y="1134982"/>
                  </a:lnTo>
                  <a:lnTo>
                    <a:pt x="6543991" y="1187470"/>
                  </a:lnTo>
                  <a:lnTo>
                    <a:pt x="6797720" y="1233228"/>
                  </a:lnTo>
                  <a:lnTo>
                    <a:pt x="7043642" y="1271360"/>
                  </a:lnTo>
                  <a:lnTo>
                    <a:pt x="7280977" y="1303660"/>
                  </a:lnTo>
                  <a:lnTo>
                    <a:pt x="7510504" y="1328782"/>
                  </a:lnTo>
                  <a:lnTo>
                    <a:pt x="7732224" y="1348521"/>
                  </a:lnTo>
                  <a:lnTo>
                    <a:pt x="7944576" y="1361082"/>
                  </a:lnTo>
                  <a:lnTo>
                    <a:pt x="8149120" y="1369157"/>
                  </a:lnTo>
                  <a:lnTo>
                    <a:pt x="8345857" y="1370951"/>
                  </a:lnTo>
                  <a:lnTo>
                    <a:pt x="8533227" y="1366914"/>
                  </a:lnTo>
                  <a:lnTo>
                    <a:pt x="8713570" y="1357941"/>
                  </a:lnTo>
                  <a:lnTo>
                    <a:pt x="8886105" y="1344483"/>
                  </a:lnTo>
                  <a:lnTo>
                    <a:pt x="9049273" y="1325641"/>
                  </a:lnTo>
                  <a:lnTo>
                    <a:pt x="9144000" y="1311489"/>
                  </a:lnTo>
                  <a:lnTo>
                    <a:pt x="9144000" y="1501066"/>
                  </a:lnTo>
                  <a:lnTo>
                    <a:pt x="0" y="1501066"/>
                  </a:lnTo>
                  <a:lnTo>
                    <a:pt x="0" y="249715"/>
                  </a:lnTo>
                  <a:lnTo>
                    <a:pt x="74289" y="221165"/>
                  </a:lnTo>
                  <a:lnTo>
                    <a:pt x="207010" y="176752"/>
                  </a:lnTo>
                  <a:lnTo>
                    <a:pt x="350659" y="135032"/>
                  </a:lnTo>
                  <a:lnTo>
                    <a:pt x="503677" y="97797"/>
                  </a:lnTo>
                  <a:lnTo>
                    <a:pt x="669187" y="65497"/>
                  </a:lnTo>
                  <a:lnTo>
                    <a:pt x="844846" y="38132"/>
                  </a:lnTo>
                  <a:lnTo>
                    <a:pt x="1031434" y="18393"/>
                  </a:lnTo>
                  <a:lnTo>
                    <a:pt x="1228952" y="5384"/>
                  </a:lnTo>
                  <a:close/>
                </a:path>
              </a:pathLst>
            </a:custGeom>
            <a:solidFill>
              <a:srgbClr val="2F7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0" y="5371743"/>
              <a:ext cx="9144000" cy="1486257"/>
            </a:xfrm>
            <a:custGeom>
              <a:avLst/>
              <a:gdLst>
                <a:gd name="connsiteX0" fmla="*/ 1438962 w 9144000"/>
                <a:gd name="connsiteY0" fmla="*/ 0 h 1486257"/>
                <a:gd name="connsiteX1" fmla="*/ 1660683 w 9144000"/>
                <a:gd name="connsiteY1" fmla="*/ 4041 h 1486257"/>
                <a:gd name="connsiteX2" fmla="*/ 1893332 w 9144000"/>
                <a:gd name="connsiteY2" fmla="*/ 16610 h 1486257"/>
                <a:gd name="connsiteX3" fmla="*/ 2139254 w 9144000"/>
                <a:gd name="connsiteY3" fmla="*/ 40852 h 1486257"/>
                <a:gd name="connsiteX4" fmla="*/ 2396887 w 9144000"/>
                <a:gd name="connsiteY4" fmla="*/ 74970 h 1486257"/>
                <a:gd name="connsiteX5" fmla="*/ 2667791 w 9144000"/>
                <a:gd name="connsiteY5" fmla="*/ 121658 h 1486257"/>
                <a:gd name="connsiteX6" fmla="*/ 2951188 w 9144000"/>
                <a:gd name="connsiteY6" fmla="*/ 180915 h 1486257"/>
                <a:gd name="connsiteX7" fmla="*/ 3247074 w 9144000"/>
                <a:gd name="connsiteY7" fmla="*/ 253191 h 1486257"/>
                <a:gd name="connsiteX8" fmla="*/ 3556234 w 9144000"/>
                <a:gd name="connsiteY8" fmla="*/ 340731 h 1486257"/>
                <a:gd name="connsiteX9" fmla="*/ 3878665 w 9144000"/>
                <a:gd name="connsiteY9" fmla="*/ 442636 h 1486257"/>
                <a:gd name="connsiteX10" fmla="*/ 4045736 w 9144000"/>
                <a:gd name="connsiteY10" fmla="*/ 500097 h 1486257"/>
                <a:gd name="connsiteX11" fmla="*/ 4210464 w 9144000"/>
                <a:gd name="connsiteY11" fmla="*/ 557110 h 1486257"/>
                <a:gd name="connsiteX12" fmla="*/ 4531334 w 9144000"/>
                <a:gd name="connsiteY12" fmla="*/ 665300 h 1486257"/>
                <a:gd name="connsiteX13" fmla="*/ 4844396 w 9144000"/>
                <a:gd name="connsiteY13" fmla="*/ 764511 h 1486257"/>
                <a:gd name="connsiteX14" fmla="*/ 5148872 w 9144000"/>
                <a:gd name="connsiteY14" fmla="*/ 856989 h 1486257"/>
                <a:gd name="connsiteX15" fmla="*/ 5444758 w 9144000"/>
                <a:gd name="connsiteY15" fmla="*/ 941835 h 1486257"/>
                <a:gd name="connsiteX16" fmla="*/ 5732057 w 9144000"/>
                <a:gd name="connsiteY16" fmla="*/ 1019498 h 1486257"/>
                <a:gd name="connsiteX17" fmla="*/ 6010770 w 9144000"/>
                <a:gd name="connsiteY17" fmla="*/ 1089979 h 1486257"/>
                <a:gd name="connsiteX18" fmla="*/ 6281675 w 9144000"/>
                <a:gd name="connsiteY18" fmla="*/ 1153276 h 1486257"/>
                <a:gd name="connsiteX19" fmla="*/ 6543991 w 9144000"/>
                <a:gd name="connsiteY19" fmla="*/ 1210289 h 1486257"/>
                <a:gd name="connsiteX20" fmla="*/ 6797720 w 9144000"/>
                <a:gd name="connsiteY20" fmla="*/ 1259670 h 1486257"/>
                <a:gd name="connsiteX21" fmla="*/ 7043642 w 9144000"/>
                <a:gd name="connsiteY21" fmla="*/ 1303216 h 1486257"/>
                <a:gd name="connsiteX22" fmla="*/ 7280977 w 9144000"/>
                <a:gd name="connsiteY22" fmla="*/ 1340476 h 1486257"/>
                <a:gd name="connsiteX23" fmla="*/ 7510504 w 9144000"/>
                <a:gd name="connsiteY23" fmla="*/ 1371003 h 1486257"/>
                <a:gd name="connsiteX24" fmla="*/ 7732224 w 9144000"/>
                <a:gd name="connsiteY24" fmla="*/ 1396142 h 1486257"/>
                <a:gd name="connsiteX25" fmla="*/ 7944576 w 9144000"/>
                <a:gd name="connsiteY25" fmla="*/ 1414997 h 1486257"/>
                <a:gd name="connsiteX26" fmla="*/ 8149120 w 9144000"/>
                <a:gd name="connsiteY26" fmla="*/ 1428015 h 1486257"/>
                <a:gd name="connsiteX27" fmla="*/ 8345857 w 9144000"/>
                <a:gd name="connsiteY27" fmla="*/ 1435647 h 1486257"/>
                <a:gd name="connsiteX28" fmla="*/ 8533227 w 9144000"/>
                <a:gd name="connsiteY28" fmla="*/ 1437443 h 1486257"/>
                <a:gd name="connsiteX29" fmla="*/ 8713570 w 9144000"/>
                <a:gd name="connsiteY29" fmla="*/ 1434300 h 1486257"/>
                <a:gd name="connsiteX30" fmla="*/ 8886105 w 9144000"/>
                <a:gd name="connsiteY30" fmla="*/ 1426669 h 1486257"/>
                <a:gd name="connsiteX31" fmla="*/ 9049273 w 9144000"/>
                <a:gd name="connsiteY31" fmla="*/ 1413201 h 1486257"/>
                <a:gd name="connsiteX32" fmla="*/ 9144000 w 9144000"/>
                <a:gd name="connsiteY32" fmla="*/ 1402035 h 1486257"/>
                <a:gd name="connsiteX33" fmla="*/ 9144000 w 9144000"/>
                <a:gd name="connsiteY33" fmla="*/ 1486257 h 1486257"/>
                <a:gd name="connsiteX34" fmla="*/ 0 w 9144000"/>
                <a:gd name="connsiteY34" fmla="*/ 1486257 h 1486257"/>
                <a:gd name="connsiteX35" fmla="*/ 0 w 9144000"/>
                <a:gd name="connsiteY35" fmla="*/ 248990 h 1486257"/>
                <a:gd name="connsiteX36" fmla="*/ 74289 w 9144000"/>
                <a:gd name="connsiteY36" fmla="*/ 220420 h 1486257"/>
                <a:gd name="connsiteX37" fmla="*/ 207010 w 9144000"/>
                <a:gd name="connsiteY37" fmla="*/ 175977 h 1486257"/>
                <a:gd name="connsiteX38" fmla="*/ 350659 w 9144000"/>
                <a:gd name="connsiteY38" fmla="*/ 134227 h 1486257"/>
                <a:gd name="connsiteX39" fmla="*/ 503677 w 9144000"/>
                <a:gd name="connsiteY39" fmla="*/ 97416 h 1486257"/>
                <a:gd name="connsiteX40" fmla="*/ 669187 w 9144000"/>
                <a:gd name="connsiteY40" fmla="*/ 65094 h 1486257"/>
                <a:gd name="connsiteX41" fmla="*/ 844846 w 9144000"/>
                <a:gd name="connsiteY41" fmla="*/ 38607 h 1486257"/>
                <a:gd name="connsiteX42" fmla="*/ 1031434 w 9144000"/>
                <a:gd name="connsiteY42" fmla="*/ 17957 h 1486257"/>
                <a:gd name="connsiteX43" fmla="*/ 1228952 w 9144000"/>
                <a:gd name="connsiteY43" fmla="*/ 4938 h 1486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9144000" h="1486257">
                  <a:moveTo>
                    <a:pt x="1438962" y="0"/>
                  </a:moveTo>
                  <a:lnTo>
                    <a:pt x="1660683" y="4041"/>
                  </a:lnTo>
                  <a:lnTo>
                    <a:pt x="1893332" y="16610"/>
                  </a:lnTo>
                  <a:lnTo>
                    <a:pt x="2139254" y="40852"/>
                  </a:lnTo>
                  <a:lnTo>
                    <a:pt x="2396887" y="74970"/>
                  </a:lnTo>
                  <a:lnTo>
                    <a:pt x="2667791" y="121658"/>
                  </a:lnTo>
                  <a:lnTo>
                    <a:pt x="2951188" y="180915"/>
                  </a:lnTo>
                  <a:lnTo>
                    <a:pt x="3247074" y="253191"/>
                  </a:lnTo>
                  <a:lnTo>
                    <a:pt x="3556234" y="340731"/>
                  </a:lnTo>
                  <a:lnTo>
                    <a:pt x="3878665" y="442636"/>
                  </a:lnTo>
                  <a:lnTo>
                    <a:pt x="4045736" y="500097"/>
                  </a:lnTo>
                  <a:lnTo>
                    <a:pt x="4210464" y="557110"/>
                  </a:lnTo>
                  <a:lnTo>
                    <a:pt x="4531334" y="665300"/>
                  </a:lnTo>
                  <a:lnTo>
                    <a:pt x="4844396" y="764511"/>
                  </a:lnTo>
                  <a:lnTo>
                    <a:pt x="5148872" y="856989"/>
                  </a:lnTo>
                  <a:lnTo>
                    <a:pt x="5444758" y="941835"/>
                  </a:lnTo>
                  <a:lnTo>
                    <a:pt x="5732057" y="1019498"/>
                  </a:lnTo>
                  <a:lnTo>
                    <a:pt x="6010770" y="1089979"/>
                  </a:lnTo>
                  <a:lnTo>
                    <a:pt x="6281675" y="1153276"/>
                  </a:lnTo>
                  <a:lnTo>
                    <a:pt x="6543991" y="1210289"/>
                  </a:lnTo>
                  <a:lnTo>
                    <a:pt x="6797720" y="1259670"/>
                  </a:lnTo>
                  <a:lnTo>
                    <a:pt x="7043642" y="1303216"/>
                  </a:lnTo>
                  <a:lnTo>
                    <a:pt x="7280977" y="1340476"/>
                  </a:lnTo>
                  <a:lnTo>
                    <a:pt x="7510504" y="1371003"/>
                  </a:lnTo>
                  <a:lnTo>
                    <a:pt x="7732224" y="1396142"/>
                  </a:lnTo>
                  <a:lnTo>
                    <a:pt x="7944576" y="1414997"/>
                  </a:lnTo>
                  <a:lnTo>
                    <a:pt x="8149120" y="1428015"/>
                  </a:lnTo>
                  <a:lnTo>
                    <a:pt x="8345857" y="1435647"/>
                  </a:lnTo>
                  <a:lnTo>
                    <a:pt x="8533227" y="1437443"/>
                  </a:lnTo>
                  <a:lnTo>
                    <a:pt x="8713570" y="1434300"/>
                  </a:lnTo>
                  <a:lnTo>
                    <a:pt x="8886105" y="1426669"/>
                  </a:lnTo>
                  <a:lnTo>
                    <a:pt x="9049273" y="1413201"/>
                  </a:lnTo>
                  <a:lnTo>
                    <a:pt x="9144000" y="1402035"/>
                  </a:lnTo>
                  <a:lnTo>
                    <a:pt x="9144000" y="1486257"/>
                  </a:lnTo>
                  <a:lnTo>
                    <a:pt x="0" y="1486257"/>
                  </a:lnTo>
                  <a:lnTo>
                    <a:pt x="0" y="248990"/>
                  </a:lnTo>
                  <a:lnTo>
                    <a:pt x="74289" y="220420"/>
                  </a:lnTo>
                  <a:lnTo>
                    <a:pt x="207010" y="175977"/>
                  </a:lnTo>
                  <a:lnTo>
                    <a:pt x="350659" y="134227"/>
                  </a:lnTo>
                  <a:lnTo>
                    <a:pt x="503677" y="97416"/>
                  </a:lnTo>
                  <a:lnTo>
                    <a:pt x="669187" y="65094"/>
                  </a:lnTo>
                  <a:lnTo>
                    <a:pt x="844846" y="38607"/>
                  </a:lnTo>
                  <a:lnTo>
                    <a:pt x="1031434" y="17957"/>
                  </a:lnTo>
                  <a:lnTo>
                    <a:pt x="1228952" y="4938"/>
                  </a:lnTo>
                  <a:close/>
                </a:path>
              </a:pathLst>
            </a:custGeom>
            <a:solidFill>
              <a:srgbClr val="B20D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18" name="Freeform 17"/>
            <p:cNvSpPr>
              <a:spLocks/>
            </p:cNvSpPr>
            <p:nvPr userDrawn="1"/>
          </p:nvSpPr>
          <p:spPr bwMode="auto">
            <a:xfrm>
              <a:off x="0" y="5475408"/>
              <a:ext cx="7094292" cy="1382592"/>
            </a:xfrm>
            <a:custGeom>
              <a:avLst/>
              <a:gdLst>
                <a:gd name="connsiteX0" fmla="*/ 1440524 w 7094292"/>
                <a:gd name="connsiteY0" fmla="*/ 0 h 1382592"/>
                <a:gd name="connsiteX1" fmla="*/ 1661464 w 7094292"/>
                <a:gd name="connsiteY1" fmla="*/ 5385 h 1382592"/>
                <a:gd name="connsiteX2" fmla="*/ 1895675 w 7094292"/>
                <a:gd name="connsiteY2" fmla="*/ 20191 h 1382592"/>
                <a:gd name="connsiteX3" fmla="*/ 2140817 w 7094292"/>
                <a:gd name="connsiteY3" fmla="*/ 45318 h 1382592"/>
                <a:gd name="connsiteX4" fmla="*/ 2399230 w 7094292"/>
                <a:gd name="connsiteY4" fmla="*/ 80764 h 1382592"/>
                <a:gd name="connsiteX5" fmla="*/ 2668574 w 7094292"/>
                <a:gd name="connsiteY5" fmla="*/ 128774 h 1382592"/>
                <a:gd name="connsiteX6" fmla="*/ 2951969 w 7094292"/>
                <a:gd name="connsiteY6" fmla="*/ 188898 h 1382592"/>
                <a:gd name="connsiteX7" fmla="*/ 3248637 w 7094292"/>
                <a:gd name="connsiteY7" fmla="*/ 262483 h 1382592"/>
                <a:gd name="connsiteX8" fmla="*/ 3557796 w 7094292"/>
                <a:gd name="connsiteY8" fmla="*/ 349528 h 1382592"/>
                <a:gd name="connsiteX9" fmla="*/ 3881008 w 7094292"/>
                <a:gd name="connsiteY9" fmla="*/ 451829 h 1382592"/>
                <a:gd name="connsiteX10" fmla="*/ 4047298 w 7094292"/>
                <a:gd name="connsiteY10" fmla="*/ 509262 h 1382592"/>
                <a:gd name="connsiteX11" fmla="*/ 4211246 w 7094292"/>
                <a:gd name="connsiteY11" fmla="*/ 566694 h 1382592"/>
                <a:gd name="connsiteX12" fmla="*/ 4532896 w 7094292"/>
                <a:gd name="connsiteY12" fmla="*/ 675276 h 1382592"/>
                <a:gd name="connsiteX13" fmla="*/ 4845179 w 7094292"/>
                <a:gd name="connsiteY13" fmla="*/ 778026 h 1382592"/>
                <a:gd name="connsiteX14" fmla="*/ 5149654 w 7094292"/>
                <a:gd name="connsiteY14" fmla="*/ 873596 h 1382592"/>
                <a:gd name="connsiteX15" fmla="*/ 5445540 w 7094292"/>
                <a:gd name="connsiteY15" fmla="*/ 963334 h 1382592"/>
                <a:gd name="connsiteX16" fmla="*/ 5732058 w 7094292"/>
                <a:gd name="connsiteY16" fmla="*/ 1046790 h 1382592"/>
                <a:gd name="connsiteX17" fmla="*/ 6012332 w 7094292"/>
                <a:gd name="connsiteY17" fmla="*/ 1124413 h 1382592"/>
                <a:gd name="connsiteX18" fmla="*/ 6281675 w 7094292"/>
                <a:gd name="connsiteY18" fmla="*/ 1195306 h 1382592"/>
                <a:gd name="connsiteX19" fmla="*/ 6544772 w 7094292"/>
                <a:gd name="connsiteY19" fmla="*/ 1259917 h 1382592"/>
                <a:gd name="connsiteX20" fmla="*/ 6797721 w 7094292"/>
                <a:gd name="connsiteY20" fmla="*/ 1319593 h 1382592"/>
                <a:gd name="connsiteX21" fmla="*/ 7043643 w 7094292"/>
                <a:gd name="connsiteY21" fmla="*/ 1372538 h 1382592"/>
                <a:gd name="connsiteX22" fmla="*/ 7094292 w 7094292"/>
                <a:gd name="connsiteY22" fmla="*/ 1382592 h 1382592"/>
                <a:gd name="connsiteX23" fmla="*/ 0 w 7094292"/>
                <a:gd name="connsiteY23" fmla="*/ 1382592 h 1382592"/>
                <a:gd name="connsiteX24" fmla="*/ 0 w 7094292"/>
                <a:gd name="connsiteY24" fmla="*/ 232823 h 1382592"/>
                <a:gd name="connsiteX25" fmla="*/ 76632 w 7094292"/>
                <a:gd name="connsiteY25" fmla="*/ 205051 h 1382592"/>
                <a:gd name="connsiteX26" fmla="*/ 209353 w 7094292"/>
                <a:gd name="connsiteY26" fmla="*/ 162425 h 1382592"/>
                <a:gd name="connsiteX27" fmla="*/ 352222 w 7094292"/>
                <a:gd name="connsiteY27" fmla="*/ 122941 h 1382592"/>
                <a:gd name="connsiteX28" fmla="*/ 506021 w 7094292"/>
                <a:gd name="connsiteY28" fmla="*/ 87943 h 1382592"/>
                <a:gd name="connsiteX29" fmla="*/ 669968 w 7094292"/>
                <a:gd name="connsiteY29" fmla="*/ 57881 h 1382592"/>
                <a:gd name="connsiteX30" fmla="*/ 846408 w 7094292"/>
                <a:gd name="connsiteY30" fmla="*/ 33203 h 1382592"/>
                <a:gd name="connsiteX31" fmla="*/ 1032996 w 7094292"/>
                <a:gd name="connsiteY31" fmla="*/ 14358 h 1382592"/>
                <a:gd name="connsiteX32" fmla="*/ 1231295 w 7094292"/>
                <a:gd name="connsiteY32" fmla="*/ 3590 h 1382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7094292" h="1382592">
                  <a:moveTo>
                    <a:pt x="1440524" y="0"/>
                  </a:moveTo>
                  <a:lnTo>
                    <a:pt x="1661464" y="5385"/>
                  </a:lnTo>
                  <a:lnTo>
                    <a:pt x="1895675" y="20191"/>
                  </a:lnTo>
                  <a:lnTo>
                    <a:pt x="2140817" y="45318"/>
                  </a:lnTo>
                  <a:lnTo>
                    <a:pt x="2399230" y="80764"/>
                  </a:lnTo>
                  <a:lnTo>
                    <a:pt x="2668574" y="128774"/>
                  </a:lnTo>
                  <a:lnTo>
                    <a:pt x="2951969" y="188898"/>
                  </a:lnTo>
                  <a:lnTo>
                    <a:pt x="3248637" y="262483"/>
                  </a:lnTo>
                  <a:lnTo>
                    <a:pt x="3557796" y="349528"/>
                  </a:lnTo>
                  <a:lnTo>
                    <a:pt x="3881008" y="451829"/>
                  </a:lnTo>
                  <a:lnTo>
                    <a:pt x="4047298" y="509262"/>
                  </a:lnTo>
                  <a:lnTo>
                    <a:pt x="4211246" y="566694"/>
                  </a:lnTo>
                  <a:lnTo>
                    <a:pt x="4532896" y="675276"/>
                  </a:lnTo>
                  <a:lnTo>
                    <a:pt x="4845179" y="778026"/>
                  </a:lnTo>
                  <a:lnTo>
                    <a:pt x="5149654" y="873596"/>
                  </a:lnTo>
                  <a:lnTo>
                    <a:pt x="5445540" y="963334"/>
                  </a:lnTo>
                  <a:lnTo>
                    <a:pt x="5732058" y="1046790"/>
                  </a:lnTo>
                  <a:lnTo>
                    <a:pt x="6012332" y="1124413"/>
                  </a:lnTo>
                  <a:lnTo>
                    <a:pt x="6281675" y="1195306"/>
                  </a:lnTo>
                  <a:lnTo>
                    <a:pt x="6544772" y="1259917"/>
                  </a:lnTo>
                  <a:lnTo>
                    <a:pt x="6797721" y="1319593"/>
                  </a:lnTo>
                  <a:lnTo>
                    <a:pt x="7043643" y="1372538"/>
                  </a:lnTo>
                  <a:lnTo>
                    <a:pt x="7094292" y="1382592"/>
                  </a:lnTo>
                  <a:lnTo>
                    <a:pt x="0" y="1382592"/>
                  </a:lnTo>
                  <a:lnTo>
                    <a:pt x="0" y="232823"/>
                  </a:lnTo>
                  <a:lnTo>
                    <a:pt x="76632" y="205051"/>
                  </a:lnTo>
                  <a:lnTo>
                    <a:pt x="209353" y="162425"/>
                  </a:lnTo>
                  <a:lnTo>
                    <a:pt x="352222" y="122941"/>
                  </a:lnTo>
                  <a:lnTo>
                    <a:pt x="506021" y="87943"/>
                  </a:lnTo>
                  <a:lnTo>
                    <a:pt x="669968" y="57881"/>
                  </a:lnTo>
                  <a:lnTo>
                    <a:pt x="846408" y="33203"/>
                  </a:lnTo>
                  <a:lnTo>
                    <a:pt x="1032996" y="14358"/>
                  </a:lnTo>
                  <a:lnTo>
                    <a:pt x="1231295" y="359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0" y="5214226"/>
              <a:ext cx="9144000" cy="1297833"/>
            </a:xfrm>
            <a:custGeom>
              <a:avLst/>
              <a:gdLst>
                <a:gd name="connsiteX0" fmla="*/ 1167414 w 9144000"/>
                <a:gd name="connsiteY0" fmla="*/ 0 h 1297833"/>
                <a:gd name="connsiteX1" fmla="*/ 1376658 w 9144000"/>
                <a:gd name="connsiteY1" fmla="*/ 449 h 1297833"/>
                <a:gd name="connsiteX2" fmla="*/ 1598393 w 9144000"/>
                <a:gd name="connsiteY2" fmla="*/ 9424 h 1297833"/>
                <a:gd name="connsiteX3" fmla="*/ 1831841 w 9144000"/>
                <a:gd name="connsiteY3" fmla="*/ 26926 h 1297833"/>
                <a:gd name="connsiteX4" fmla="*/ 2079341 w 9144000"/>
                <a:gd name="connsiteY4" fmla="*/ 53403 h 1297833"/>
                <a:gd name="connsiteX5" fmla="*/ 2339334 w 9144000"/>
                <a:gd name="connsiteY5" fmla="*/ 89754 h 1297833"/>
                <a:gd name="connsiteX6" fmla="*/ 2613381 w 9144000"/>
                <a:gd name="connsiteY6" fmla="*/ 135977 h 1297833"/>
                <a:gd name="connsiteX7" fmla="*/ 2901481 w 9144000"/>
                <a:gd name="connsiteY7" fmla="*/ 193867 h 1297833"/>
                <a:gd name="connsiteX8" fmla="*/ 3202073 w 9144000"/>
                <a:gd name="connsiteY8" fmla="*/ 263426 h 1297833"/>
                <a:gd name="connsiteX9" fmla="*/ 3518281 w 9144000"/>
                <a:gd name="connsiteY9" fmla="*/ 345102 h 1297833"/>
                <a:gd name="connsiteX10" fmla="*/ 3848542 w 9144000"/>
                <a:gd name="connsiteY10" fmla="*/ 439791 h 1297833"/>
                <a:gd name="connsiteX11" fmla="*/ 4021090 w 9144000"/>
                <a:gd name="connsiteY11" fmla="*/ 493643 h 1297833"/>
                <a:gd name="connsiteX12" fmla="*/ 4207692 w 9144000"/>
                <a:gd name="connsiteY12" fmla="*/ 551534 h 1297833"/>
                <a:gd name="connsiteX13" fmla="*/ 4570745 w 9144000"/>
                <a:gd name="connsiteY13" fmla="*/ 659687 h 1297833"/>
                <a:gd name="connsiteX14" fmla="*/ 4918183 w 9144000"/>
                <a:gd name="connsiteY14" fmla="*/ 756621 h 1297833"/>
                <a:gd name="connsiteX15" fmla="*/ 5251567 w 9144000"/>
                <a:gd name="connsiteY15" fmla="*/ 843233 h 1297833"/>
                <a:gd name="connsiteX16" fmla="*/ 5570898 w 9144000"/>
                <a:gd name="connsiteY16" fmla="*/ 919972 h 1297833"/>
                <a:gd name="connsiteX17" fmla="*/ 5875394 w 9144000"/>
                <a:gd name="connsiteY17" fmla="*/ 986389 h 1297833"/>
                <a:gd name="connsiteX18" fmla="*/ 6168179 w 9144000"/>
                <a:gd name="connsiteY18" fmla="*/ 1044280 h 1297833"/>
                <a:gd name="connsiteX19" fmla="*/ 6447690 w 9144000"/>
                <a:gd name="connsiteY19" fmla="*/ 1092747 h 1297833"/>
                <a:gd name="connsiteX20" fmla="*/ 6715491 w 9144000"/>
                <a:gd name="connsiteY20" fmla="*/ 1132687 h 1297833"/>
                <a:gd name="connsiteX21" fmla="*/ 6969238 w 9144000"/>
                <a:gd name="connsiteY21" fmla="*/ 1164101 h 1297833"/>
                <a:gd name="connsiteX22" fmla="*/ 7213616 w 9144000"/>
                <a:gd name="connsiteY22" fmla="*/ 1187437 h 1297833"/>
                <a:gd name="connsiteX23" fmla="*/ 7445501 w 9144000"/>
                <a:gd name="connsiteY23" fmla="*/ 1203143 h 1297833"/>
                <a:gd name="connsiteX24" fmla="*/ 7666456 w 9144000"/>
                <a:gd name="connsiteY24" fmla="*/ 1211670 h 1297833"/>
                <a:gd name="connsiteX25" fmla="*/ 7876480 w 9144000"/>
                <a:gd name="connsiteY25" fmla="*/ 1213465 h 1297833"/>
                <a:gd name="connsiteX26" fmla="*/ 8077135 w 9144000"/>
                <a:gd name="connsiteY26" fmla="*/ 1208080 h 1297833"/>
                <a:gd name="connsiteX27" fmla="*/ 8268421 w 9144000"/>
                <a:gd name="connsiteY27" fmla="*/ 1196412 h 1297833"/>
                <a:gd name="connsiteX28" fmla="*/ 8448777 w 9144000"/>
                <a:gd name="connsiteY28" fmla="*/ 1179808 h 1297833"/>
                <a:gd name="connsiteX29" fmla="*/ 8622105 w 9144000"/>
                <a:gd name="connsiteY29" fmla="*/ 1156472 h 1297833"/>
                <a:gd name="connsiteX30" fmla="*/ 8786065 w 9144000"/>
                <a:gd name="connsiteY30" fmla="*/ 1128648 h 1297833"/>
                <a:gd name="connsiteX31" fmla="*/ 8941436 w 9144000"/>
                <a:gd name="connsiteY31" fmla="*/ 1095888 h 1297833"/>
                <a:gd name="connsiteX32" fmla="*/ 9089780 w 9144000"/>
                <a:gd name="connsiteY32" fmla="*/ 1058192 h 1297833"/>
                <a:gd name="connsiteX33" fmla="*/ 9144000 w 9144000"/>
                <a:gd name="connsiteY33" fmla="*/ 1042091 h 1297833"/>
                <a:gd name="connsiteX34" fmla="*/ 9144000 w 9144000"/>
                <a:gd name="connsiteY34" fmla="*/ 1193668 h 1297833"/>
                <a:gd name="connsiteX35" fmla="*/ 8996870 w 9144000"/>
                <a:gd name="connsiteY35" fmla="*/ 1222889 h 1297833"/>
                <a:gd name="connsiteX36" fmla="*/ 8839157 w 9144000"/>
                <a:gd name="connsiteY36" fmla="*/ 1248469 h 1297833"/>
                <a:gd name="connsiteX37" fmla="*/ 8672855 w 9144000"/>
                <a:gd name="connsiteY37" fmla="*/ 1268215 h 1297833"/>
                <a:gd name="connsiteX38" fmla="*/ 8496403 w 9144000"/>
                <a:gd name="connsiteY38" fmla="*/ 1283921 h 1297833"/>
                <a:gd name="connsiteX39" fmla="*/ 8312144 w 9144000"/>
                <a:gd name="connsiteY39" fmla="*/ 1293346 h 1297833"/>
                <a:gd name="connsiteX40" fmla="*/ 8117735 w 9144000"/>
                <a:gd name="connsiteY40" fmla="*/ 1297833 h 1297833"/>
                <a:gd name="connsiteX41" fmla="*/ 7913176 w 9144000"/>
                <a:gd name="connsiteY41" fmla="*/ 1296038 h 1297833"/>
                <a:gd name="connsiteX42" fmla="*/ 7697686 w 9144000"/>
                <a:gd name="connsiteY42" fmla="*/ 1287512 h 1297833"/>
                <a:gd name="connsiteX43" fmla="*/ 7473608 w 9144000"/>
                <a:gd name="connsiteY43" fmla="*/ 1272702 h 1297833"/>
                <a:gd name="connsiteX44" fmla="*/ 7237038 w 9144000"/>
                <a:gd name="connsiteY44" fmla="*/ 1250713 h 1297833"/>
                <a:gd name="connsiteX45" fmla="*/ 6989538 w 9144000"/>
                <a:gd name="connsiteY45" fmla="*/ 1221992 h 1297833"/>
                <a:gd name="connsiteX46" fmla="*/ 6731106 w 9144000"/>
                <a:gd name="connsiteY46" fmla="*/ 1184744 h 1297833"/>
                <a:gd name="connsiteX47" fmla="*/ 6460183 w 9144000"/>
                <a:gd name="connsiteY47" fmla="*/ 1139867 h 1297833"/>
                <a:gd name="connsiteX48" fmla="*/ 6176767 w 9144000"/>
                <a:gd name="connsiteY48" fmla="*/ 1087362 h 1297833"/>
                <a:gd name="connsiteX49" fmla="*/ 5882421 w 9144000"/>
                <a:gd name="connsiteY49" fmla="*/ 1025881 h 1297833"/>
                <a:gd name="connsiteX50" fmla="*/ 5574801 w 9144000"/>
                <a:gd name="connsiteY50" fmla="*/ 955424 h 1297833"/>
                <a:gd name="connsiteX51" fmla="*/ 5253128 w 9144000"/>
                <a:gd name="connsiteY51" fmla="*/ 876890 h 1297833"/>
                <a:gd name="connsiteX52" fmla="*/ 4918183 w 9144000"/>
                <a:gd name="connsiteY52" fmla="*/ 788034 h 1297833"/>
                <a:gd name="connsiteX53" fmla="*/ 4569183 w 9144000"/>
                <a:gd name="connsiteY53" fmla="*/ 689306 h 1297833"/>
                <a:gd name="connsiteX54" fmla="*/ 4207692 w 9144000"/>
                <a:gd name="connsiteY54" fmla="*/ 581602 h 1297833"/>
                <a:gd name="connsiteX55" fmla="*/ 4021090 w 9144000"/>
                <a:gd name="connsiteY55" fmla="*/ 522813 h 1297833"/>
                <a:gd name="connsiteX56" fmla="*/ 3848542 w 9144000"/>
                <a:gd name="connsiteY56" fmla="*/ 469410 h 1297833"/>
                <a:gd name="connsiteX57" fmla="*/ 3518281 w 9144000"/>
                <a:gd name="connsiteY57" fmla="*/ 376067 h 1297833"/>
                <a:gd name="connsiteX58" fmla="*/ 3202073 w 9144000"/>
                <a:gd name="connsiteY58" fmla="*/ 296635 h 1297833"/>
                <a:gd name="connsiteX59" fmla="*/ 2901481 w 9144000"/>
                <a:gd name="connsiteY59" fmla="*/ 229769 h 1297833"/>
                <a:gd name="connsiteX60" fmla="*/ 2613381 w 9144000"/>
                <a:gd name="connsiteY60" fmla="*/ 176366 h 1297833"/>
                <a:gd name="connsiteX61" fmla="*/ 2339334 w 9144000"/>
                <a:gd name="connsiteY61" fmla="*/ 135079 h 1297833"/>
                <a:gd name="connsiteX62" fmla="*/ 2079341 w 9144000"/>
                <a:gd name="connsiteY62" fmla="*/ 104563 h 1297833"/>
                <a:gd name="connsiteX63" fmla="*/ 1831841 w 9144000"/>
                <a:gd name="connsiteY63" fmla="*/ 84368 h 1297833"/>
                <a:gd name="connsiteX64" fmla="*/ 1598393 w 9144000"/>
                <a:gd name="connsiteY64" fmla="*/ 74047 h 1297833"/>
                <a:gd name="connsiteX65" fmla="*/ 1376658 w 9144000"/>
                <a:gd name="connsiteY65" fmla="*/ 72700 h 1297833"/>
                <a:gd name="connsiteX66" fmla="*/ 1167414 w 9144000"/>
                <a:gd name="connsiteY66" fmla="*/ 79881 h 1297833"/>
                <a:gd name="connsiteX67" fmla="*/ 970663 w 9144000"/>
                <a:gd name="connsiteY67" fmla="*/ 94241 h 1297833"/>
                <a:gd name="connsiteX68" fmla="*/ 785623 w 9144000"/>
                <a:gd name="connsiteY68" fmla="*/ 115333 h 1297833"/>
                <a:gd name="connsiteX69" fmla="*/ 612294 w 9144000"/>
                <a:gd name="connsiteY69" fmla="*/ 142708 h 1297833"/>
                <a:gd name="connsiteX70" fmla="*/ 450677 w 9144000"/>
                <a:gd name="connsiteY70" fmla="*/ 175019 h 1297833"/>
                <a:gd name="connsiteX71" fmla="*/ 299990 w 9144000"/>
                <a:gd name="connsiteY71" fmla="*/ 211818 h 1297833"/>
                <a:gd name="connsiteX72" fmla="*/ 160234 w 9144000"/>
                <a:gd name="connsiteY72" fmla="*/ 252656 h 1297833"/>
                <a:gd name="connsiteX73" fmla="*/ 31409 w 9144000"/>
                <a:gd name="connsiteY73" fmla="*/ 296635 h 1297833"/>
                <a:gd name="connsiteX74" fmla="*/ 0 w 9144000"/>
                <a:gd name="connsiteY74" fmla="*/ 308749 h 1297833"/>
                <a:gd name="connsiteX75" fmla="*/ 0 w 9144000"/>
                <a:gd name="connsiteY75" fmla="*/ 161990 h 1297833"/>
                <a:gd name="connsiteX76" fmla="*/ 31409 w 9144000"/>
                <a:gd name="connsiteY76" fmla="*/ 152132 h 1297833"/>
                <a:gd name="connsiteX77" fmla="*/ 160234 w 9144000"/>
                <a:gd name="connsiteY77" fmla="*/ 118026 h 1297833"/>
                <a:gd name="connsiteX78" fmla="*/ 299990 w 9144000"/>
                <a:gd name="connsiteY78" fmla="*/ 86612 h 1297833"/>
                <a:gd name="connsiteX79" fmla="*/ 450677 w 9144000"/>
                <a:gd name="connsiteY79" fmla="*/ 59237 h 1297833"/>
                <a:gd name="connsiteX80" fmla="*/ 612294 w 9144000"/>
                <a:gd name="connsiteY80" fmla="*/ 35902 h 1297833"/>
                <a:gd name="connsiteX81" fmla="*/ 785623 w 9144000"/>
                <a:gd name="connsiteY81" fmla="*/ 17951 h 1297833"/>
                <a:gd name="connsiteX82" fmla="*/ 970663 w 9144000"/>
                <a:gd name="connsiteY82" fmla="*/ 5834 h 1297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9144000" h="1297833">
                  <a:moveTo>
                    <a:pt x="1167414" y="0"/>
                  </a:moveTo>
                  <a:lnTo>
                    <a:pt x="1376658" y="449"/>
                  </a:lnTo>
                  <a:lnTo>
                    <a:pt x="1598393" y="9424"/>
                  </a:lnTo>
                  <a:lnTo>
                    <a:pt x="1831841" y="26926"/>
                  </a:lnTo>
                  <a:lnTo>
                    <a:pt x="2079341" y="53403"/>
                  </a:lnTo>
                  <a:lnTo>
                    <a:pt x="2339334" y="89754"/>
                  </a:lnTo>
                  <a:lnTo>
                    <a:pt x="2613381" y="135977"/>
                  </a:lnTo>
                  <a:lnTo>
                    <a:pt x="2901481" y="193867"/>
                  </a:lnTo>
                  <a:lnTo>
                    <a:pt x="3202073" y="263426"/>
                  </a:lnTo>
                  <a:lnTo>
                    <a:pt x="3518281" y="345102"/>
                  </a:lnTo>
                  <a:lnTo>
                    <a:pt x="3848542" y="439791"/>
                  </a:lnTo>
                  <a:lnTo>
                    <a:pt x="4021090" y="493643"/>
                  </a:lnTo>
                  <a:lnTo>
                    <a:pt x="4207692" y="551534"/>
                  </a:lnTo>
                  <a:lnTo>
                    <a:pt x="4570745" y="659687"/>
                  </a:lnTo>
                  <a:lnTo>
                    <a:pt x="4918183" y="756621"/>
                  </a:lnTo>
                  <a:lnTo>
                    <a:pt x="5251567" y="843233"/>
                  </a:lnTo>
                  <a:lnTo>
                    <a:pt x="5570898" y="919972"/>
                  </a:lnTo>
                  <a:lnTo>
                    <a:pt x="5875394" y="986389"/>
                  </a:lnTo>
                  <a:lnTo>
                    <a:pt x="6168179" y="1044280"/>
                  </a:lnTo>
                  <a:lnTo>
                    <a:pt x="6447690" y="1092747"/>
                  </a:lnTo>
                  <a:lnTo>
                    <a:pt x="6715491" y="1132687"/>
                  </a:lnTo>
                  <a:lnTo>
                    <a:pt x="6969238" y="1164101"/>
                  </a:lnTo>
                  <a:lnTo>
                    <a:pt x="7213616" y="1187437"/>
                  </a:lnTo>
                  <a:lnTo>
                    <a:pt x="7445501" y="1203143"/>
                  </a:lnTo>
                  <a:lnTo>
                    <a:pt x="7666456" y="1211670"/>
                  </a:lnTo>
                  <a:lnTo>
                    <a:pt x="7876480" y="1213465"/>
                  </a:lnTo>
                  <a:lnTo>
                    <a:pt x="8077135" y="1208080"/>
                  </a:lnTo>
                  <a:lnTo>
                    <a:pt x="8268421" y="1196412"/>
                  </a:lnTo>
                  <a:lnTo>
                    <a:pt x="8448777" y="1179808"/>
                  </a:lnTo>
                  <a:lnTo>
                    <a:pt x="8622105" y="1156472"/>
                  </a:lnTo>
                  <a:lnTo>
                    <a:pt x="8786065" y="1128648"/>
                  </a:lnTo>
                  <a:lnTo>
                    <a:pt x="8941436" y="1095888"/>
                  </a:lnTo>
                  <a:lnTo>
                    <a:pt x="9089780" y="1058192"/>
                  </a:lnTo>
                  <a:lnTo>
                    <a:pt x="9144000" y="1042091"/>
                  </a:lnTo>
                  <a:lnTo>
                    <a:pt x="9144000" y="1193668"/>
                  </a:lnTo>
                  <a:lnTo>
                    <a:pt x="8996870" y="1222889"/>
                  </a:lnTo>
                  <a:lnTo>
                    <a:pt x="8839157" y="1248469"/>
                  </a:lnTo>
                  <a:lnTo>
                    <a:pt x="8672855" y="1268215"/>
                  </a:lnTo>
                  <a:lnTo>
                    <a:pt x="8496403" y="1283921"/>
                  </a:lnTo>
                  <a:lnTo>
                    <a:pt x="8312144" y="1293346"/>
                  </a:lnTo>
                  <a:lnTo>
                    <a:pt x="8117735" y="1297833"/>
                  </a:lnTo>
                  <a:lnTo>
                    <a:pt x="7913176" y="1296038"/>
                  </a:lnTo>
                  <a:lnTo>
                    <a:pt x="7697686" y="1287512"/>
                  </a:lnTo>
                  <a:lnTo>
                    <a:pt x="7473608" y="1272702"/>
                  </a:lnTo>
                  <a:lnTo>
                    <a:pt x="7237038" y="1250713"/>
                  </a:lnTo>
                  <a:lnTo>
                    <a:pt x="6989538" y="1221992"/>
                  </a:lnTo>
                  <a:lnTo>
                    <a:pt x="6731106" y="1184744"/>
                  </a:lnTo>
                  <a:lnTo>
                    <a:pt x="6460183" y="1139867"/>
                  </a:lnTo>
                  <a:lnTo>
                    <a:pt x="6176767" y="1087362"/>
                  </a:lnTo>
                  <a:lnTo>
                    <a:pt x="5882421" y="1025881"/>
                  </a:lnTo>
                  <a:lnTo>
                    <a:pt x="5574801" y="955424"/>
                  </a:lnTo>
                  <a:lnTo>
                    <a:pt x="5253128" y="876890"/>
                  </a:lnTo>
                  <a:lnTo>
                    <a:pt x="4918183" y="788034"/>
                  </a:lnTo>
                  <a:lnTo>
                    <a:pt x="4569183" y="689306"/>
                  </a:lnTo>
                  <a:lnTo>
                    <a:pt x="4207692" y="581602"/>
                  </a:lnTo>
                  <a:lnTo>
                    <a:pt x="4021090" y="522813"/>
                  </a:lnTo>
                  <a:lnTo>
                    <a:pt x="3848542" y="469410"/>
                  </a:lnTo>
                  <a:lnTo>
                    <a:pt x="3518281" y="376067"/>
                  </a:lnTo>
                  <a:lnTo>
                    <a:pt x="3202073" y="296635"/>
                  </a:lnTo>
                  <a:lnTo>
                    <a:pt x="2901481" y="229769"/>
                  </a:lnTo>
                  <a:lnTo>
                    <a:pt x="2613381" y="176366"/>
                  </a:lnTo>
                  <a:lnTo>
                    <a:pt x="2339334" y="135079"/>
                  </a:lnTo>
                  <a:lnTo>
                    <a:pt x="2079341" y="104563"/>
                  </a:lnTo>
                  <a:lnTo>
                    <a:pt x="1831841" y="84368"/>
                  </a:lnTo>
                  <a:lnTo>
                    <a:pt x="1598393" y="74047"/>
                  </a:lnTo>
                  <a:lnTo>
                    <a:pt x="1376658" y="72700"/>
                  </a:lnTo>
                  <a:lnTo>
                    <a:pt x="1167414" y="79881"/>
                  </a:lnTo>
                  <a:lnTo>
                    <a:pt x="970663" y="94241"/>
                  </a:lnTo>
                  <a:lnTo>
                    <a:pt x="785623" y="115333"/>
                  </a:lnTo>
                  <a:lnTo>
                    <a:pt x="612294" y="142708"/>
                  </a:lnTo>
                  <a:lnTo>
                    <a:pt x="450677" y="175019"/>
                  </a:lnTo>
                  <a:lnTo>
                    <a:pt x="299990" y="211818"/>
                  </a:lnTo>
                  <a:lnTo>
                    <a:pt x="160234" y="252656"/>
                  </a:lnTo>
                  <a:lnTo>
                    <a:pt x="31409" y="296635"/>
                  </a:lnTo>
                  <a:lnTo>
                    <a:pt x="0" y="308749"/>
                  </a:lnTo>
                  <a:lnTo>
                    <a:pt x="0" y="161990"/>
                  </a:lnTo>
                  <a:lnTo>
                    <a:pt x="31409" y="152132"/>
                  </a:lnTo>
                  <a:lnTo>
                    <a:pt x="160234" y="118026"/>
                  </a:lnTo>
                  <a:lnTo>
                    <a:pt x="299990" y="86612"/>
                  </a:lnTo>
                  <a:lnTo>
                    <a:pt x="450677" y="59237"/>
                  </a:lnTo>
                  <a:lnTo>
                    <a:pt x="612294" y="35902"/>
                  </a:lnTo>
                  <a:lnTo>
                    <a:pt x="785623" y="17951"/>
                  </a:lnTo>
                  <a:lnTo>
                    <a:pt x="970663" y="5834"/>
                  </a:lnTo>
                  <a:close/>
                </a:path>
              </a:pathLst>
            </a:custGeom>
            <a:solidFill>
              <a:srgbClr val="C0C0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0" y="5071518"/>
              <a:ext cx="4263906" cy="662844"/>
            </a:xfrm>
            <a:custGeom>
              <a:avLst/>
              <a:gdLst>
                <a:gd name="connsiteX0" fmla="*/ 1183641 w 4263906"/>
                <a:gd name="connsiteY0" fmla="*/ 0 h 662844"/>
                <a:gd name="connsiteX1" fmla="*/ 1376548 w 4263906"/>
                <a:gd name="connsiteY1" fmla="*/ 4485 h 662844"/>
                <a:gd name="connsiteX2" fmla="*/ 1577265 w 4263906"/>
                <a:gd name="connsiteY2" fmla="*/ 15697 h 662844"/>
                <a:gd name="connsiteX3" fmla="*/ 1789697 w 4263906"/>
                <a:gd name="connsiteY3" fmla="*/ 33636 h 662844"/>
                <a:gd name="connsiteX4" fmla="*/ 2011501 w 4263906"/>
                <a:gd name="connsiteY4" fmla="*/ 58302 h 662844"/>
                <a:gd name="connsiteX5" fmla="*/ 2243458 w 4263906"/>
                <a:gd name="connsiteY5" fmla="*/ 91040 h 662844"/>
                <a:gd name="connsiteX6" fmla="*/ 2484787 w 4263906"/>
                <a:gd name="connsiteY6" fmla="*/ 131851 h 662844"/>
                <a:gd name="connsiteX7" fmla="*/ 2737051 w 4263906"/>
                <a:gd name="connsiteY7" fmla="*/ 181632 h 662844"/>
                <a:gd name="connsiteX8" fmla="*/ 3000248 w 4263906"/>
                <a:gd name="connsiteY8" fmla="*/ 240830 h 662844"/>
                <a:gd name="connsiteX9" fmla="*/ 3273598 w 4263906"/>
                <a:gd name="connsiteY9" fmla="*/ 309447 h 662844"/>
                <a:gd name="connsiteX10" fmla="*/ 3557101 w 4263906"/>
                <a:gd name="connsiteY10" fmla="*/ 388378 h 662844"/>
                <a:gd name="connsiteX11" fmla="*/ 3852319 w 4263906"/>
                <a:gd name="connsiteY11" fmla="*/ 478073 h 662844"/>
                <a:gd name="connsiteX12" fmla="*/ 4004614 w 4263906"/>
                <a:gd name="connsiteY12" fmla="*/ 527853 h 662844"/>
                <a:gd name="connsiteX13" fmla="*/ 4124888 w 4263906"/>
                <a:gd name="connsiteY13" fmla="*/ 567767 h 662844"/>
                <a:gd name="connsiteX14" fmla="*/ 4241257 w 4263906"/>
                <a:gd name="connsiteY14" fmla="*/ 606336 h 662844"/>
                <a:gd name="connsiteX15" fmla="*/ 4263906 w 4263906"/>
                <a:gd name="connsiteY15" fmla="*/ 662844 h 662844"/>
                <a:gd name="connsiteX16" fmla="*/ 4143632 w 4263906"/>
                <a:gd name="connsiteY16" fmla="*/ 626069 h 662844"/>
                <a:gd name="connsiteX17" fmla="*/ 4022577 w 4263906"/>
                <a:gd name="connsiteY17" fmla="*/ 587949 h 662844"/>
                <a:gd name="connsiteX18" fmla="*/ 3849976 w 4263906"/>
                <a:gd name="connsiteY18" fmla="*/ 535029 h 662844"/>
                <a:gd name="connsiteX19" fmla="*/ 3519613 w 4263906"/>
                <a:gd name="connsiteY19" fmla="*/ 439952 h 662844"/>
                <a:gd name="connsiteX20" fmla="*/ 3203308 w 4263906"/>
                <a:gd name="connsiteY20" fmla="*/ 357882 h 662844"/>
                <a:gd name="connsiteX21" fmla="*/ 2902623 w 4263906"/>
                <a:gd name="connsiteY21" fmla="*/ 288817 h 662844"/>
                <a:gd name="connsiteX22" fmla="*/ 2614433 w 4263906"/>
                <a:gd name="connsiteY22" fmla="*/ 231412 h 662844"/>
                <a:gd name="connsiteX23" fmla="*/ 2340302 w 4263906"/>
                <a:gd name="connsiteY23" fmla="*/ 184771 h 662844"/>
                <a:gd name="connsiteX24" fmla="*/ 2080229 w 4263906"/>
                <a:gd name="connsiteY24" fmla="*/ 149342 h 662844"/>
                <a:gd name="connsiteX25" fmla="*/ 1832652 w 4263906"/>
                <a:gd name="connsiteY25" fmla="*/ 123330 h 662844"/>
                <a:gd name="connsiteX26" fmla="*/ 1599133 w 4263906"/>
                <a:gd name="connsiteY26" fmla="*/ 106288 h 662844"/>
                <a:gd name="connsiteX27" fmla="*/ 1377329 w 4263906"/>
                <a:gd name="connsiteY27" fmla="*/ 97767 h 662844"/>
                <a:gd name="connsiteX28" fmla="*/ 1168021 w 4263906"/>
                <a:gd name="connsiteY28" fmla="*/ 96870 h 662844"/>
                <a:gd name="connsiteX29" fmla="*/ 971209 w 4263906"/>
                <a:gd name="connsiteY29" fmla="*/ 103598 h 662844"/>
                <a:gd name="connsiteX30" fmla="*/ 786112 w 4263906"/>
                <a:gd name="connsiteY30" fmla="*/ 116603 h 662844"/>
                <a:gd name="connsiteX31" fmla="*/ 612730 w 4263906"/>
                <a:gd name="connsiteY31" fmla="*/ 134991 h 662844"/>
                <a:gd name="connsiteX32" fmla="*/ 451063 w 4263906"/>
                <a:gd name="connsiteY32" fmla="*/ 158311 h 662844"/>
                <a:gd name="connsiteX33" fmla="*/ 300330 w 4263906"/>
                <a:gd name="connsiteY33" fmla="*/ 186117 h 662844"/>
                <a:gd name="connsiteX34" fmla="*/ 160531 w 4263906"/>
                <a:gd name="connsiteY34" fmla="*/ 218407 h 662844"/>
                <a:gd name="connsiteX35" fmla="*/ 31665 w 4263906"/>
                <a:gd name="connsiteY35" fmla="*/ 253388 h 662844"/>
                <a:gd name="connsiteX36" fmla="*/ 0 w 4263906"/>
                <a:gd name="connsiteY36" fmla="*/ 263197 h 662844"/>
                <a:gd name="connsiteX37" fmla="*/ 0 w 4263906"/>
                <a:gd name="connsiteY37" fmla="*/ 125177 h 662844"/>
                <a:gd name="connsiteX38" fmla="*/ 104299 w 4263906"/>
                <a:gd name="connsiteY38" fmla="*/ 100907 h 662844"/>
                <a:gd name="connsiteX39" fmla="*/ 231602 w 4263906"/>
                <a:gd name="connsiteY39" fmla="*/ 75792 h 662844"/>
                <a:gd name="connsiteX40" fmla="*/ 366715 w 4263906"/>
                <a:gd name="connsiteY40" fmla="*/ 52920 h 662844"/>
                <a:gd name="connsiteX41" fmla="*/ 511200 w 4263906"/>
                <a:gd name="connsiteY41" fmla="*/ 33636 h 662844"/>
                <a:gd name="connsiteX42" fmla="*/ 665838 w 4263906"/>
                <a:gd name="connsiteY42" fmla="*/ 18836 h 662844"/>
                <a:gd name="connsiteX43" fmla="*/ 829848 w 4263906"/>
                <a:gd name="connsiteY43" fmla="*/ 7176 h 662844"/>
                <a:gd name="connsiteX44" fmla="*/ 1001668 w 4263906"/>
                <a:gd name="connsiteY44" fmla="*/ 897 h 662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263906" h="662844">
                  <a:moveTo>
                    <a:pt x="1183641" y="0"/>
                  </a:moveTo>
                  <a:lnTo>
                    <a:pt x="1376548" y="4485"/>
                  </a:lnTo>
                  <a:lnTo>
                    <a:pt x="1577265" y="15697"/>
                  </a:lnTo>
                  <a:lnTo>
                    <a:pt x="1789697" y="33636"/>
                  </a:lnTo>
                  <a:lnTo>
                    <a:pt x="2011501" y="58302"/>
                  </a:lnTo>
                  <a:lnTo>
                    <a:pt x="2243458" y="91040"/>
                  </a:lnTo>
                  <a:lnTo>
                    <a:pt x="2484787" y="131851"/>
                  </a:lnTo>
                  <a:lnTo>
                    <a:pt x="2737051" y="181632"/>
                  </a:lnTo>
                  <a:lnTo>
                    <a:pt x="3000248" y="240830"/>
                  </a:lnTo>
                  <a:lnTo>
                    <a:pt x="3273598" y="309447"/>
                  </a:lnTo>
                  <a:lnTo>
                    <a:pt x="3557101" y="388378"/>
                  </a:lnTo>
                  <a:lnTo>
                    <a:pt x="3852319" y="478073"/>
                  </a:lnTo>
                  <a:lnTo>
                    <a:pt x="4004614" y="527853"/>
                  </a:lnTo>
                  <a:lnTo>
                    <a:pt x="4124888" y="567767"/>
                  </a:lnTo>
                  <a:lnTo>
                    <a:pt x="4241257" y="606336"/>
                  </a:lnTo>
                  <a:lnTo>
                    <a:pt x="4263906" y="662844"/>
                  </a:lnTo>
                  <a:lnTo>
                    <a:pt x="4143632" y="626069"/>
                  </a:lnTo>
                  <a:lnTo>
                    <a:pt x="4022577" y="587949"/>
                  </a:lnTo>
                  <a:lnTo>
                    <a:pt x="3849976" y="535029"/>
                  </a:lnTo>
                  <a:lnTo>
                    <a:pt x="3519613" y="439952"/>
                  </a:lnTo>
                  <a:lnTo>
                    <a:pt x="3203308" y="357882"/>
                  </a:lnTo>
                  <a:lnTo>
                    <a:pt x="2902623" y="288817"/>
                  </a:lnTo>
                  <a:lnTo>
                    <a:pt x="2614433" y="231412"/>
                  </a:lnTo>
                  <a:lnTo>
                    <a:pt x="2340302" y="184771"/>
                  </a:lnTo>
                  <a:lnTo>
                    <a:pt x="2080229" y="149342"/>
                  </a:lnTo>
                  <a:lnTo>
                    <a:pt x="1832652" y="123330"/>
                  </a:lnTo>
                  <a:lnTo>
                    <a:pt x="1599133" y="106288"/>
                  </a:lnTo>
                  <a:lnTo>
                    <a:pt x="1377329" y="97767"/>
                  </a:lnTo>
                  <a:lnTo>
                    <a:pt x="1168021" y="96870"/>
                  </a:lnTo>
                  <a:lnTo>
                    <a:pt x="971209" y="103598"/>
                  </a:lnTo>
                  <a:lnTo>
                    <a:pt x="786112" y="116603"/>
                  </a:lnTo>
                  <a:lnTo>
                    <a:pt x="612730" y="134991"/>
                  </a:lnTo>
                  <a:lnTo>
                    <a:pt x="451063" y="158311"/>
                  </a:lnTo>
                  <a:lnTo>
                    <a:pt x="300330" y="186117"/>
                  </a:lnTo>
                  <a:lnTo>
                    <a:pt x="160531" y="218407"/>
                  </a:lnTo>
                  <a:lnTo>
                    <a:pt x="31665" y="253388"/>
                  </a:lnTo>
                  <a:lnTo>
                    <a:pt x="0" y="263197"/>
                  </a:lnTo>
                  <a:lnTo>
                    <a:pt x="0" y="125177"/>
                  </a:lnTo>
                  <a:lnTo>
                    <a:pt x="104299" y="100907"/>
                  </a:lnTo>
                  <a:lnTo>
                    <a:pt x="231602" y="75792"/>
                  </a:lnTo>
                  <a:lnTo>
                    <a:pt x="366715" y="52920"/>
                  </a:lnTo>
                  <a:lnTo>
                    <a:pt x="511200" y="33636"/>
                  </a:lnTo>
                  <a:lnTo>
                    <a:pt x="665838" y="18836"/>
                  </a:lnTo>
                  <a:lnTo>
                    <a:pt x="829848" y="7176"/>
                  </a:lnTo>
                  <a:lnTo>
                    <a:pt x="1001668" y="897"/>
                  </a:lnTo>
                  <a:close/>
                </a:path>
              </a:pathLst>
            </a:custGeom>
            <a:solidFill>
              <a:srgbClr val="2F7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4256880" y="5842947"/>
              <a:ext cx="4887120" cy="845476"/>
            </a:xfrm>
            <a:custGeom>
              <a:avLst/>
              <a:gdLst>
                <a:gd name="connsiteX0" fmla="*/ 0 w 4887120"/>
                <a:gd name="connsiteY0" fmla="*/ 0 h 845476"/>
                <a:gd name="connsiteX1" fmla="*/ 202191 w 4887120"/>
                <a:gd name="connsiteY1" fmla="*/ 66004 h 845476"/>
                <a:gd name="connsiteX2" fmla="*/ 590960 w 4887120"/>
                <a:gd name="connsiteY2" fmla="*/ 184092 h 845476"/>
                <a:gd name="connsiteX3" fmla="*/ 964896 w 4887120"/>
                <a:gd name="connsiteY3" fmla="*/ 288710 h 845476"/>
                <a:gd name="connsiteX4" fmla="*/ 1322438 w 4887120"/>
                <a:gd name="connsiteY4" fmla="*/ 380756 h 845476"/>
                <a:gd name="connsiteX5" fmla="*/ 1665147 w 4887120"/>
                <a:gd name="connsiteY5" fmla="*/ 458883 h 845476"/>
                <a:gd name="connsiteX6" fmla="*/ 1992244 w 4887120"/>
                <a:gd name="connsiteY6" fmla="*/ 525336 h 845476"/>
                <a:gd name="connsiteX7" fmla="*/ 2305288 w 4887120"/>
                <a:gd name="connsiteY7" fmla="*/ 580563 h 845476"/>
                <a:gd name="connsiteX8" fmla="*/ 2602719 w 4887120"/>
                <a:gd name="connsiteY8" fmla="*/ 625015 h 845476"/>
                <a:gd name="connsiteX9" fmla="*/ 2886099 w 4887120"/>
                <a:gd name="connsiteY9" fmla="*/ 658690 h 845476"/>
                <a:gd name="connsiteX10" fmla="*/ 3154646 w 4887120"/>
                <a:gd name="connsiteY10" fmla="*/ 683385 h 845476"/>
                <a:gd name="connsiteX11" fmla="*/ 3409922 w 4887120"/>
                <a:gd name="connsiteY11" fmla="*/ 698652 h 845476"/>
                <a:gd name="connsiteX12" fmla="*/ 3652707 w 4887120"/>
                <a:gd name="connsiteY12" fmla="*/ 705836 h 845476"/>
                <a:gd name="connsiteX13" fmla="*/ 3880659 w 4887120"/>
                <a:gd name="connsiteY13" fmla="*/ 705387 h 845476"/>
                <a:gd name="connsiteX14" fmla="*/ 4096902 w 4887120"/>
                <a:gd name="connsiteY14" fmla="*/ 697305 h 845476"/>
                <a:gd name="connsiteX15" fmla="*/ 4300654 w 4887120"/>
                <a:gd name="connsiteY15" fmla="*/ 683385 h 845476"/>
                <a:gd name="connsiteX16" fmla="*/ 4491135 w 4887120"/>
                <a:gd name="connsiteY16" fmla="*/ 663180 h 845476"/>
                <a:gd name="connsiteX17" fmla="*/ 4669906 w 4887120"/>
                <a:gd name="connsiteY17" fmla="*/ 638036 h 845476"/>
                <a:gd name="connsiteX18" fmla="*/ 4836186 w 4887120"/>
                <a:gd name="connsiteY18" fmla="*/ 608402 h 845476"/>
                <a:gd name="connsiteX19" fmla="*/ 4887120 w 4887120"/>
                <a:gd name="connsiteY19" fmla="*/ 597361 h 845476"/>
                <a:gd name="connsiteX20" fmla="*/ 4887120 w 4887120"/>
                <a:gd name="connsiteY20" fmla="*/ 782168 h 845476"/>
                <a:gd name="connsiteX21" fmla="*/ 4884588 w 4887120"/>
                <a:gd name="connsiteY21" fmla="*/ 782616 h 845476"/>
                <a:gd name="connsiteX22" fmla="*/ 4722210 w 4887120"/>
                <a:gd name="connsiteY22" fmla="*/ 805964 h 845476"/>
                <a:gd name="connsiteX23" fmla="*/ 4546562 w 4887120"/>
                <a:gd name="connsiteY23" fmla="*/ 824373 h 845476"/>
                <a:gd name="connsiteX24" fmla="*/ 4357642 w 4887120"/>
                <a:gd name="connsiteY24" fmla="*/ 837843 h 845476"/>
                <a:gd name="connsiteX25" fmla="*/ 4157794 w 4887120"/>
                <a:gd name="connsiteY25" fmla="*/ 845027 h 845476"/>
                <a:gd name="connsiteX26" fmla="*/ 3943893 w 4887120"/>
                <a:gd name="connsiteY26" fmla="*/ 845476 h 845476"/>
                <a:gd name="connsiteX27" fmla="*/ 3715940 w 4887120"/>
                <a:gd name="connsiteY27" fmla="*/ 839190 h 845476"/>
                <a:gd name="connsiteX28" fmla="*/ 3475497 w 4887120"/>
                <a:gd name="connsiteY28" fmla="*/ 824822 h 845476"/>
                <a:gd name="connsiteX29" fmla="*/ 3220221 w 4887120"/>
                <a:gd name="connsiteY29" fmla="*/ 802821 h 845476"/>
                <a:gd name="connsiteX30" fmla="*/ 2950113 w 4887120"/>
                <a:gd name="connsiteY30" fmla="*/ 771390 h 845476"/>
                <a:gd name="connsiteX31" fmla="*/ 2665953 w 4887120"/>
                <a:gd name="connsiteY31" fmla="*/ 730531 h 845476"/>
                <a:gd name="connsiteX32" fmla="*/ 2366960 w 4887120"/>
                <a:gd name="connsiteY32" fmla="*/ 679793 h 845476"/>
                <a:gd name="connsiteX33" fmla="*/ 2052354 w 4887120"/>
                <a:gd name="connsiteY33" fmla="*/ 618729 h 845476"/>
                <a:gd name="connsiteX34" fmla="*/ 1720574 w 4887120"/>
                <a:gd name="connsiteY34" fmla="*/ 545541 h 845476"/>
                <a:gd name="connsiteX35" fmla="*/ 1374742 w 4887120"/>
                <a:gd name="connsiteY35" fmla="*/ 460679 h 845476"/>
                <a:gd name="connsiteX36" fmla="*/ 1010174 w 4887120"/>
                <a:gd name="connsiteY36" fmla="*/ 363245 h 845476"/>
                <a:gd name="connsiteX37" fmla="*/ 629993 w 4887120"/>
                <a:gd name="connsiteY37" fmla="*/ 253239 h 845476"/>
                <a:gd name="connsiteX38" fmla="*/ 233417 w 4887120"/>
                <a:gd name="connsiteY38" fmla="*/ 129314 h 845476"/>
                <a:gd name="connsiteX39" fmla="*/ 26543 w 4887120"/>
                <a:gd name="connsiteY39" fmla="*/ 61065 h 845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4887120" h="845476">
                  <a:moveTo>
                    <a:pt x="0" y="0"/>
                  </a:moveTo>
                  <a:lnTo>
                    <a:pt x="202191" y="66004"/>
                  </a:lnTo>
                  <a:lnTo>
                    <a:pt x="590960" y="184092"/>
                  </a:lnTo>
                  <a:lnTo>
                    <a:pt x="964896" y="288710"/>
                  </a:lnTo>
                  <a:lnTo>
                    <a:pt x="1322438" y="380756"/>
                  </a:lnTo>
                  <a:lnTo>
                    <a:pt x="1665147" y="458883"/>
                  </a:lnTo>
                  <a:lnTo>
                    <a:pt x="1992244" y="525336"/>
                  </a:lnTo>
                  <a:lnTo>
                    <a:pt x="2305288" y="580563"/>
                  </a:lnTo>
                  <a:lnTo>
                    <a:pt x="2602719" y="625015"/>
                  </a:lnTo>
                  <a:lnTo>
                    <a:pt x="2886099" y="658690"/>
                  </a:lnTo>
                  <a:lnTo>
                    <a:pt x="3154646" y="683385"/>
                  </a:lnTo>
                  <a:lnTo>
                    <a:pt x="3409922" y="698652"/>
                  </a:lnTo>
                  <a:lnTo>
                    <a:pt x="3652707" y="705836"/>
                  </a:lnTo>
                  <a:lnTo>
                    <a:pt x="3880659" y="705387"/>
                  </a:lnTo>
                  <a:lnTo>
                    <a:pt x="4096902" y="697305"/>
                  </a:lnTo>
                  <a:lnTo>
                    <a:pt x="4300654" y="683385"/>
                  </a:lnTo>
                  <a:lnTo>
                    <a:pt x="4491135" y="663180"/>
                  </a:lnTo>
                  <a:lnTo>
                    <a:pt x="4669906" y="638036"/>
                  </a:lnTo>
                  <a:lnTo>
                    <a:pt x="4836186" y="608402"/>
                  </a:lnTo>
                  <a:lnTo>
                    <a:pt x="4887120" y="597361"/>
                  </a:lnTo>
                  <a:lnTo>
                    <a:pt x="4887120" y="782168"/>
                  </a:lnTo>
                  <a:lnTo>
                    <a:pt x="4884588" y="782616"/>
                  </a:lnTo>
                  <a:lnTo>
                    <a:pt x="4722210" y="805964"/>
                  </a:lnTo>
                  <a:lnTo>
                    <a:pt x="4546562" y="824373"/>
                  </a:lnTo>
                  <a:lnTo>
                    <a:pt x="4357642" y="837843"/>
                  </a:lnTo>
                  <a:lnTo>
                    <a:pt x="4157794" y="845027"/>
                  </a:lnTo>
                  <a:lnTo>
                    <a:pt x="3943893" y="845476"/>
                  </a:lnTo>
                  <a:lnTo>
                    <a:pt x="3715940" y="839190"/>
                  </a:lnTo>
                  <a:lnTo>
                    <a:pt x="3475497" y="824822"/>
                  </a:lnTo>
                  <a:lnTo>
                    <a:pt x="3220221" y="802821"/>
                  </a:lnTo>
                  <a:lnTo>
                    <a:pt x="2950113" y="771390"/>
                  </a:lnTo>
                  <a:lnTo>
                    <a:pt x="2665953" y="730531"/>
                  </a:lnTo>
                  <a:lnTo>
                    <a:pt x="2366960" y="679793"/>
                  </a:lnTo>
                  <a:lnTo>
                    <a:pt x="2052354" y="618729"/>
                  </a:lnTo>
                  <a:lnTo>
                    <a:pt x="1720574" y="545541"/>
                  </a:lnTo>
                  <a:lnTo>
                    <a:pt x="1374742" y="460679"/>
                  </a:lnTo>
                  <a:lnTo>
                    <a:pt x="1010174" y="363245"/>
                  </a:lnTo>
                  <a:lnTo>
                    <a:pt x="629993" y="253239"/>
                  </a:lnTo>
                  <a:lnTo>
                    <a:pt x="233417" y="129314"/>
                  </a:lnTo>
                  <a:lnTo>
                    <a:pt x="26543" y="61065"/>
                  </a:lnTo>
                  <a:close/>
                </a:path>
              </a:pathLst>
            </a:custGeom>
            <a:solidFill>
              <a:srgbClr val="B20D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/>
        <p:txBody>
          <a:bodyPr/>
          <a:lstStyle>
            <a:lvl1pPr>
              <a:defRPr b="1">
                <a:solidFill>
                  <a:srgbClr val="2F7239"/>
                </a:solidFill>
                <a:latin typeface="+mn-lt"/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628650" y="1825625"/>
            <a:ext cx="7886700" cy="4351338"/>
          </a:xfrm>
        </p:spPr>
        <p:txBody>
          <a:bodyPr/>
          <a:lstStyle>
            <a:lvl1pPr>
              <a:defRPr>
                <a:solidFill>
                  <a:srgbClr val="2F7239"/>
                </a:solidFill>
              </a:defRPr>
            </a:lvl1pPr>
            <a:lvl2pPr>
              <a:defRPr>
                <a:solidFill>
                  <a:srgbClr val="2F7239"/>
                </a:solidFill>
              </a:defRPr>
            </a:lvl2pPr>
            <a:lvl3pPr>
              <a:defRPr>
                <a:solidFill>
                  <a:srgbClr val="2F7239"/>
                </a:solidFill>
              </a:defRPr>
            </a:lvl3pPr>
            <a:lvl4pPr>
              <a:defRPr>
                <a:solidFill>
                  <a:srgbClr val="2F7239"/>
                </a:solidFill>
              </a:defRPr>
            </a:lvl4pPr>
            <a:lvl5pPr>
              <a:defRPr>
                <a:solidFill>
                  <a:srgbClr val="2F7239"/>
                </a:solidFill>
              </a:defRPr>
            </a:lvl5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4867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 userDrawn="1"/>
        </p:nvGrpSpPr>
        <p:grpSpPr>
          <a:xfrm>
            <a:off x="0" y="5071518"/>
            <a:ext cx="9144000" cy="1786482"/>
            <a:chOff x="0" y="5071518"/>
            <a:chExt cx="9144000" cy="1786482"/>
          </a:xfrm>
        </p:grpSpPr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0" y="5356934"/>
              <a:ext cx="9144000" cy="1501066"/>
            </a:xfrm>
            <a:custGeom>
              <a:avLst/>
              <a:gdLst>
                <a:gd name="connsiteX0" fmla="*/ 1438962 w 9144000"/>
                <a:gd name="connsiteY0" fmla="*/ 0 h 1501066"/>
                <a:gd name="connsiteX1" fmla="*/ 1660683 w 9144000"/>
                <a:gd name="connsiteY1" fmla="*/ 3589 h 1501066"/>
                <a:gd name="connsiteX2" fmla="*/ 1893332 w 9144000"/>
                <a:gd name="connsiteY2" fmla="*/ 17047 h 1501066"/>
                <a:gd name="connsiteX3" fmla="*/ 2139254 w 9144000"/>
                <a:gd name="connsiteY3" fmla="*/ 40375 h 1501066"/>
                <a:gd name="connsiteX4" fmla="*/ 2396887 w 9144000"/>
                <a:gd name="connsiteY4" fmla="*/ 74918 h 1501066"/>
                <a:gd name="connsiteX5" fmla="*/ 2667791 w 9144000"/>
                <a:gd name="connsiteY5" fmla="*/ 121573 h 1501066"/>
                <a:gd name="connsiteX6" fmla="*/ 2951188 w 9144000"/>
                <a:gd name="connsiteY6" fmla="*/ 180341 h 1501066"/>
                <a:gd name="connsiteX7" fmla="*/ 3247074 w 9144000"/>
                <a:gd name="connsiteY7" fmla="*/ 253465 h 1501066"/>
                <a:gd name="connsiteX8" fmla="*/ 3556234 w 9144000"/>
                <a:gd name="connsiteY8" fmla="*/ 340046 h 1501066"/>
                <a:gd name="connsiteX9" fmla="*/ 3878665 w 9144000"/>
                <a:gd name="connsiteY9" fmla="*/ 441881 h 1501066"/>
                <a:gd name="connsiteX10" fmla="*/ 4045736 w 9144000"/>
                <a:gd name="connsiteY10" fmla="*/ 499303 h 1501066"/>
                <a:gd name="connsiteX11" fmla="*/ 4210464 w 9144000"/>
                <a:gd name="connsiteY11" fmla="*/ 556276 h 1501066"/>
                <a:gd name="connsiteX12" fmla="*/ 4531334 w 9144000"/>
                <a:gd name="connsiteY12" fmla="*/ 663494 h 1501066"/>
                <a:gd name="connsiteX13" fmla="*/ 4844396 w 9144000"/>
                <a:gd name="connsiteY13" fmla="*/ 761739 h 1501066"/>
                <a:gd name="connsiteX14" fmla="*/ 5148872 w 9144000"/>
                <a:gd name="connsiteY14" fmla="*/ 852358 h 1501066"/>
                <a:gd name="connsiteX15" fmla="*/ 5444758 w 9144000"/>
                <a:gd name="connsiteY15" fmla="*/ 934454 h 1501066"/>
                <a:gd name="connsiteX16" fmla="*/ 5732057 w 9144000"/>
                <a:gd name="connsiteY16" fmla="*/ 1009372 h 1501066"/>
                <a:gd name="connsiteX17" fmla="*/ 6010770 w 9144000"/>
                <a:gd name="connsiteY17" fmla="*/ 1075766 h 1501066"/>
                <a:gd name="connsiteX18" fmla="*/ 6281675 w 9144000"/>
                <a:gd name="connsiteY18" fmla="*/ 1134982 h 1501066"/>
                <a:gd name="connsiteX19" fmla="*/ 6543991 w 9144000"/>
                <a:gd name="connsiteY19" fmla="*/ 1187470 h 1501066"/>
                <a:gd name="connsiteX20" fmla="*/ 6797720 w 9144000"/>
                <a:gd name="connsiteY20" fmla="*/ 1233228 h 1501066"/>
                <a:gd name="connsiteX21" fmla="*/ 7043642 w 9144000"/>
                <a:gd name="connsiteY21" fmla="*/ 1271360 h 1501066"/>
                <a:gd name="connsiteX22" fmla="*/ 7280977 w 9144000"/>
                <a:gd name="connsiteY22" fmla="*/ 1303660 h 1501066"/>
                <a:gd name="connsiteX23" fmla="*/ 7510504 w 9144000"/>
                <a:gd name="connsiteY23" fmla="*/ 1328782 h 1501066"/>
                <a:gd name="connsiteX24" fmla="*/ 7732224 w 9144000"/>
                <a:gd name="connsiteY24" fmla="*/ 1348521 h 1501066"/>
                <a:gd name="connsiteX25" fmla="*/ 7944576 w 9144000"/>
                <a:gd name="connsiteY25" fmla="*/ 1361082 h 1501066"/>
                <a:gd name="connsiteX26" fmla="*/ 8149120 w 9144000"/>
                <a:gd name="connsiteY26" fmla="*/ 1369157 h 1501066"/>
                <a:gd name="connsiteX27" fmla="*/ 8345857 w 9144000"/>
                <a:gd name="connsiteY27" fmla="*/ 1370951 h 1501066"/>
                <a:gd name="connsiteX28" fmla="*/ 8533227 w 9144000"/>
                <a:gd name="connsiteY28" fmla="*/ 1366914 h 1501066"/>
                <a:gd name="connsiteX29" fmla="*/ 8713570 w 9144000"/>
                <a:gd name="connsiteY29" fmla="*/ 1357941 h 1501066"/>
                <a:gd name="connsiteX30" fmla="*/ 8886105 w 9144000"/>
                <a:gd name="connsiteY30" fmla="*/ 1344483 h 1501066"/>
                <a:gd name="connsiteX31" fmla="*/ 9049273 w 9144000"/>
                <a:gd name="connsiteY31" fmla="*/ 1325641 h 1501066"/>
                <a:gd name="connsiteX32" fmla="*/ 9144000 w 9144000"/>
                <a:gd name="connsiteY32" fmla="*/ 1311489 h 1501066"/>
                <a:gd name="connsiteX33" fmla="*/ 9144000 w 9144000"/>
                <a:gd name="connsiteY33" fmla="*/ 1501066 h 1501066"/>
                <a:gd name="connsiteX34" fmla="*/ 0 w 9144000"/>
                <a:gd name="connsiteY34" fmla="*/ 1501066 h 1501066"/>
                <a:gd name="connsiteX35" fmla="*/ 0 w 9144000"/>
                <a:gd name="connsiteY35" fmla="*/ 249715 h 1501066"/>
                <a:gd name="connsiteX36" fmla="*/ 74289 w 9144000"/>
                <a:gd name="connsiteY36" fmla="*/ 221165 h 1501066"/>
                <a:gd name="connsiteX37" fmla="*/ 207010 w 9144000"/>
                <a:gd name="connsiteY37" fmla="*/ 176752 h 1501066"/>
                <a:gd name="connsiteX38" fmla="*/ 350659 w 9144000"/>
                <a:gd name="connsiteY38" fmla="*/ 135032 h 1501066"/>
                <a:gd name="connsiteX39" fmla="*/ 503677 w 9144000"/>
                <a:gd name="connsiteY39" fmla="*/ 97797 h 1501066"/>
                <a:gd name="connsiteX40" fmla="*/ 669187 w 9144000"/>
                <a:gd name="connsiteY40" fmla="*/ 65497 h 1501066"/>
                <a:gd name="connsiteX41" fmla="*/ 844846 w 9144000"/>
                <a:gd name="connsiteY41" fmla="*/ 38132 h 1501066"/>
                <a:gd name="connsiteX42" fmla="*/ 1031434 w 9144000"/>
                <a:gd name="connsiteY42" fmla="*/ 18393 h 1501066"/>
                <a:gd name="connsiteX43" fmla="*/ 1228952 w 9144000"/>
                <a:gd name="connsiteY43" fmla="*/ 5384 h 1501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9144000" h="1501066">
                  <a:moveTo>
                    <a:pt x="1438962" y="0"/>
                  </a:moveTo>
                  <a:lnTo>
                    <a:pt x="1660683" y="3589"/>
                  </a:lnTo>
                  <a:lnTo>
                    <a:pt x="1893332" y="17047"/>
                  </a:lnTo>
                  <a:lnTo>
                    <a:pt x="2139254" y="40375"/>
                  </a:lnTo>
                  <a:lnTo>
                    <a:pt x="2396887" y="74918"/>
                  </a:lnTo>
                  <a:lnTo>
                    <a:pt x="2667791" y="121573"/>
                  </a:lnTo>
                  <a:lnTo>
                    <a:pt x="2951188" y="180341"/>
                  </a:lnTo>
                  <a:lnTo>
                    <a:pt x="3247074" y="253465"/>
                  </a:lnTo>
                  <a:lnTo>
                    <a:pt x="3556234" y="340046"/>
                  </a:lnTo>
                  <a:lnTo>
                    <a:pt x="3878665" y="441881"/>
                  </a:lnTo>
                  <a:lnTo>
                    <a:pt x="4045736" y="499303"/>
                  </a:lnTo>
                  <a:lnTo>
                    <a:pt x="4210464" y="556276"/>
                  </a:lnTo>
                  <a:lnTo>
                    <a:pt x="4531334" y="663494"/>
                  </a:lnTo>
                  <a:lnTo>
                    <a:pt x="4844396" y="761739"/>
                  </a:lnTo>
                  <a:lnTo>
                    <a:pt x="5148872" y="852358"/>
                  </a:lnTo>
                  <a:lnTo>
                    <a:pt x="5444758" y="934454"/>
                  </a:lnTo>
                  <a:lnTo>
                    <a:pt x="5732057" y="1009372"/>
                  </a:lnTo>
                  <a:lnTo>
                    <a:pt x="6010770" y="1075766"/>
                  </a:lnTo>
                  <a:lnTo>
                    <a:pt x="6281675" y="1134982"/>
                  </a:lnTo>
                  <a:lnTo>
                    <a:pt x="6543991" y="1187470"/>
                  </a:lnTo>
                  <a:lnTo>
                    <a:pt x="6797720" y="1233228"/>
                  </a:lnTo>
                  <a:lnTo>
                    <a:pt x="7043642" y="1271360"/>
                  </a:lnTo>
                  <a:lnTo>
                    <a:pt x="7280977" y="1303660"/>
                  </a:lnTo>
                  <a:lnTo>
                    <a:pt x="7510504" y="1328782"/>
                  </a:lnTo>
                  <a:lnTo>
                    <a:pt x="7732224" y="1348521"/>
                  </a:lnTo>
                  <a:lnTo>
                    <a:pt x="7944576" y="1361082"/>
                  </a:lnTo>
                  <a:lnTo>
                    <a:pt x="8149120" y="1369157"/>
                  </a:lnTo>
                  <a:lnTo>
                    <a:pt x="8345857" y="1370951"/>
                  </a:lnTo>
                  <a:lnTo>
                    <a:pt x="8533227" y="1366914"/>
                  </a:lnTo>
                  <a:lnTo>
                    <a:pt x="8713570" y="1357941"/>
                  </a:lnTo>
                  <a:lnTo>
                    <a:pt x="8886105" y="1344483"/>
                  </a:lnTo>
                  <a:lnTo>
                    <a:pt x="9049273" y="1325641"/>
                  </a:lnTo>
                  <a:lnTo>
                    <a:pt x="9144000" y="1311489"/>
                  </a:lnTo>
                  <a:lnTo>
                    <a:pt x="9144000" y="1501066"/>
                  </a:lnTo>
                  <a:lnTo>
                    <a:pt x="0" y="1501066"/>
                  </a:lnTo>
                  <a:lnTo>
                    <a:pt x="0" y="249715"/>
                  </a:lnTo>
                  <a:lnTo>
                    <a:pt x="74289" y="221165"/>
                  </a:lnTo>
                  <a:lnTo>
                    <a:pt x="207010" y="176752"/>
                  </a:lnTo>
                  <a:lnTo>
                    <a:pt x="350659" y="135032"/>
                  </a:lnTo>
                  <a:lnTo>
                    <a:pt x="503677" y="97797"/>
                  </a:lnTo>
                  <a:lnTo>
                    <a:pt x="669187" y="65497"/>
                  </a:lnTo>
                  <a:lnTo>
                    <a:pt x="844846" y="38132"/>
                  </a:lnTo>
                  <a:lnTo>
                    <a:pt x="1031434" y="18393"/>
                  </a:lnTo>
                  <a:lnTo>
                    <a:pt x="1228952" y="5384"/>
                  </a:lnTo>
                  <a:close/>
                </a:path>
              </a:pathLst>
            </a:custGeom>
            <a:solidFill>
              <a:srgbClr val="2F7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0" y="5371743"/>
              <a:ext cx="9144000" cy="1486257"/>
            </a:xfrm>
            <a:custGeom>
              <a:avLst/>
              <a:gdLst>
                <a:gd name="connsiteX0" fmla="*/ 1438962 w 9144000"/>
                <a:gd name="connsiteY0" fmla="*/ 0 h 1486257"/>
                <a:gd name="connsiteX1" fmla="*/ 1660683 w 9144000"/>
                <a:gd name="connsiteY1" fmla="*/ 4041 h 1486257"/>
                <a:gd name="connsiteX2" fmla="*/ 1893332 w 9144000"/>
                <a:gd name="connsiteY2" fmla="*/ 16610 h 1486257"/>
                <a:gd name="connsiteX3" fmla="*/ 2139254 w 9144000"/>
                <a:gd name="connsiteY3" fmla="*/ 40852 h 1486257"/>
                <a:gd name="connsiteX4" fmla="*/ 2396887 w 9144000"/>
                <a:gd name="connsiteY4" fmla="*/ 74970 h 1486257"/>
                <a:gd name="connsiteX5" fmla="*/ 2667791 w 9144000"/>
                <a:gd name="connsiteY5" fmla="*/ 121658 h 1486257"/>
                <a:gd name="connsiteX6" fmla="*/ 2951188 w 9144000"/>
                <a:gd name="connsiteY6" fmla="*/ 180915 h 1486257"/>
                <a:gd name="connsiteX7" fmla="*/ 3247074 w 9144000"/>
                <a:gd name="connsiteY7" fmla="*/ 253191 h 1486257"/>
                <a:gd name="connsiteX8" fmla="*/ 3556234 w 9144000"/>
                <a:gd name="connsiteY8" fmla="*/ 340731 h 1486257"/>
                <a:gd name="connsiteX9" fmla="*/ 3878665 w 9144000"/>
                <a:gd name="connsiteY9" fmla="*/ 442636 h 1486257"/>
                <a:gd name="connsiteX10" fmla="*/ 4045736 w 9144000"/>
                <a:gd name="connsiteY10" fmla="*/ 500097 h 1486257"/>
                <a:gd name="connsiteX11" fmla="*/ 4210464 w 9144000"/>
                <a:gd name="connsiteY11" fmla="*/ 557110 h 1486257"/>
                <a:gd name="connsiteX12" fmla="*/ 4531334 w 9144000"/>
                <a:gd name="connsiteY12" fmla="*/ 665300 h 1486257"/>
                <a:gd name="connsiteX13" fmla="*/ 4844396 w 9144000"/>
                <a:gd name="connsiteY13" fmla="*/ 764511 h 1486257"/>
                <a:gd name="connsiteX14" fmla="*/ 5148872 w 9144000"/>
                <a:gd name="connsiteY14" fmla="*/ 856989 h 1486257"/>
                <a:gd name="connsiteX15" fmla="*/ 5444758 w 9144000"/>
                <a:gd name="connsiteY15" fmla="*/ 941835 h 1486257"/>
                <a:gd name="connsiteX16" fmla="*/ 5732057 w 9144000"/>
                <a:gd name="connsiteY16" fmla="*/ 1019498 h 1486257"/>
                <a:gd name="connsiteX17" fmla="*/ 6010770 w 9144000"/>
                <a:gd name="connsiteY17" fmla="*/ 1089979 h 1486257"/>
                <a:gd name="connsiteX18" fmla="*/ 6281675 w 9144000"/>
                <a:gd name="connsiteY18" fmla="*/ 1153276 h 1486257"/>
                <a:gd name="connsiteX19" fmla="*/ 6543991 w 9144000"/>
                <a:gd name="connsiteY19" fmla="*/ 1210289 h 1486257"/>
                <a:gd name="connsiteX20" fmla="*/ 6797720 w 9144000"/>
                <a:gd name="connsiteY20" fmla="*/ 1259670 h 1486257"/>
                <a:gd name="connsiteX21" fmla="*/ 7043642 w 9144000"/>
                <a:gd name="connsiteY21" fmla="*/ 1303216 h 1486257"/>
                <a:gd name="connsiteX22" fmla="*/ 7280977 w 9144000"/>
                <a:gd name="connsiteY22" fmla="*/ 1340476 h 1486257"/>
                <a:gd name="connsiteX23" fmla="*/ 7510504 w 9144000"/>
                <a:gd name="connsiteY23" fmla="*/ 1371003 h 1486257"/>
                <a:gd name="connsiteX24" fmla="*/ 7732224 w 9144000"/>
                <a:gd name="connsiteY24" fmla="*/ 1396142 h 1486257"/>
                <a:gd name="connsiteX25" fmla="*/ 7944576 w 9144000"/>
                <a:gd name="connsiteY25" fmla="*/ 1414997 h 1486257"/>
                <a:gd name="connsiteX26" fmla="*/ 8149120 w 9144000"/>
                <a:gd name="connsiteY26" fmla="*/ 1428015 h 1486257"/>
                <a:gd name="connsiteX27" fmla="*/ 8345857 w 9144000"/>
                <a:gd name="connsiteY27" fmla="*/ 1435647 h 1486257"/>
                <a:gd name="connsiteX28" fmla="*/ 8533227 w 9144000"/>
                <a:gd name="connsiteY28" fmla="*/ 1437443 h 1486257"/>
                <a:gd name="connsiteX29" fmla="*/ 8713570 w 9144000"/>
                <a:gd name="connsiteY29" fmla="*/ 1434300 h 1486257"/>
                <a:gd name="connsiteX30" fmla="*/ 8886105 w 9144000"/>
                <a:gd name="connsiteY30" fmla="*/ 1426669 h 1486257"/>
                <a:gd name="connsiteX31" fmla="*/ 9049273 w 9144000"/>
                <a:gd name="connsiteY31" fmla="*/ 1413201 h 1486257"/>
                <a:gd name="connsiteX32" fmla="*/ 9144000 w 9144000"/>
                <a:gd name="connsiteY32" fmla="*/ 1402035 h 1486257"/>
                <a:gd name="connsiteX33" fmla="*/ 9144000 w 9144000"/>
                <a:gd name="connsiteY33" fmla="*/ 1486257 h 1486257"/>
                <a:gd name="connsiteX34" fmla="*/ 0 w 9144000"/>
                <a:gd name="connsiteY34" fmla="*/ 1486257 h 1486257"/>
                <a:gd name="connsiteX35" fmla="*/ 0 w 9144000"/>
                <a:gd name="connsiteY35" fmla="*/ 248990 h 1486257"/>
                <a:gd name="connsiteX36" fmla="*/ 74289 w 9144000"/>
                <a:gd name="connsiteY36" fmla="*/ 220420 h 1486257"/>
                <a:gd name="connsiteX37" fmla="*/ 207010 w 9144000"/>
                <a:gd name="connsiteY37" fmla="*/ 175977 h 1486257"/>
                <a:gd name="connsiteX38" fmla="*/ 350659 w 9144000"/>
                <a:gd name="connsiteY38" fmla="*/ 134227 h 1486257"/>
                <a:gd name="connsiteX39" fmla="*/ 503677 w 9144000"/>
                <a:gd name="connsiteY39" fmla="*/ 97416 h 1486257"/>
                <a:gd name="connsiteX40" fmla="*/ 669187 w 9144000"/>
                <a:gd name="connsiteY40" fmla="*/ 65094 h 1486257"/>
                <a:gd name="connsiteX41" fmla="*/ 844846 w 9144000"/>
                <a:gd name="connsiteY41" fmla="*/ 38607 h 1486257"/>
                <a:gd name="connsiteX42" fmla="*/ 1031434 w 9144000"/>
                <a:gd name="connsiteY42" fmla="*/ 17957 h 1486257"/>
                <a:gd name="connsiteX43" fmla="*/ 1228952 w 9144000"/>
                <a:gd name="connsiteY43" fmla="*/ 4938 h 1486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9144000" h="1486257">
                  <a:moveTo>
                    <a:pt x="1438962" y="0"/>
                  </a:moveTo>
                  <a:lnTo>
                    <a:pt x="1660683" y="4041"/>
                  </a:lnTo>
                  <a:lnTo>
                    <a:pt x="1893332" y="16610"/>
                  </a:lnTo>
                  <a:lnTo>
                    <a:pt x="2139254" y="40852"/>
                  </a:lnTo>
                  <a:lnTo>
                    <a:pt x="2396887" y="74970"/>
                  </a:lnTo>
                  <a:lnTo>
                    <a:pt x="2667791" y="121658"/>
                  </a:lnTo>
                  <a:lnTo>
                    <a:pt x="2951188" y="180915"/>
                  </a:lnTo>
                  <a:lnTo>
                    <a:pt x="3247074" y="253191"/>
                  </a:lnTo>
                  <a:lnTo>
                    <a:pt x="3556234" y="340731"/>
                  </a:lnTo>
                  <a:lnTo>
                    <a:pt x="3878665" y="442636"/>
                  </a:lnTo>
                  <a:lnTo>
                    <a:pt x="4045736" y="500097"/>
                  </a:lnTo>
                  <a:lnTo>
                    <a:pt x="4210464" y="557110"/>
                  </a:lnTo>
                  <a:lnTo>
                    <a:pt x="4531334" y="665300"/>
                  </a:lnTo>
                  <a:lnTo>
                    <a:pt x="4844396" y="764511"/>
                  </a:lnTo>
                  <a:lnTo>
                    <a:pt x="5148872" y="856989"/>
                  </a:lnTo>
                  <a:lnTo>
                    <a:pt x="5444758" y="941835"/>
                  </a:lnTo>
                  <a:lnTo>
                    <a:pt x="5732057" y="1019498"/>
                  </a:lnTo>
                  <a:lnTo>
                    <a:pt x="6010770" y="1089979"/>
                  </a:lnTo>
                  <a:lnTo>
                    <a:pt x="6281675" y="1153276"/>
                  </a:lnTo>
                  <a:lnTo>
                    <a:pt x="6543991" y="1210289"/>
                  </a:lnTo>
                  <a:lnTo>
                    <a:pt x="6797720" y="1259670"/>
                  </a:lnTo>
                  <a:lnTo>
                    <a:pt x="7043642" y="1303216"/>
                  </a:lnTo>
                  <a:lnTo>
                    <a:pt x="7280977" y="1340476"/>
                  </a:lnTo>
                  <a:lnTo>
                    <a:pt x="7510504" y="1371003"/>
                  </a:lnTo>
                  <a:lnTo>
                    <a:pt x="7732224" y="1396142"/>
                  </a:lnTo>
                  <a:lnTo>
                    <a:pt x="7944576" y="1414997"/>
                  </a:lnTo>
                  <a:lnTo>
                    <a:pt x="8149120" y="1428015"/>
                  </a:lnTo>
                  <a:lnTo>
                    <a:pt x="8345857" y="1435647"/>
                  </a:lnTo>
                  <a:lnTo>
                    <a:pt x="8533227" y="1437443"/>
                  </a:lnTo>
                  <a:lnTo>
                    <a:pt x="8713570" y="1434300"/>
                  </a:lnTo>
                  <a:lnTo>
                    <a:pt x="8886105" y="1426669"/>
                  </a:lnTo>
                  <a:lnTo>
                    <a:pt x="9049273" y="1413201"/>
                  </a:lnTo>
                  <a:lnTo>
                    <a:pt x="9144000" y="1402035"/>
                  </a:lnTo>
                  <a:lnTo>
                    <a:pt x="9144000" y="1486257"/>
                  </a:lnTo>
                  <a:lnTo>
                    <a:pt x="0" y="1486257"/>
                  </a:lnTo>
                  <a:lnTo>
                    <a:pt x="0" y="248990"/>
                  </a:lnTo>
                  <a:lnTo>
                    <a:pt x="74289" y="220420"/>
                  </a:lnTo>
                  <a:lnTo>
                    <a:pt x="207010" y="175977"/>
                  </a:lnTo>
                  <a:lnTo>
                    <a:pt x="350659" y="134227"/>
                  </a:lnTo>
                  <a:lnTo>
                    <a:pt x="503677" y="97416"/>
                  </a:lnTo>
                  <a:lnTo>
                    <a:pt x="669187" y="65094"/>
                  </a:lnTo>
                  <a:lnTo>
                    <a:pt x="844846" y="38607"/>
                  </a:lnTo>
                  <a:lnTo>
                    <a:pt x="1031434" y="17957"/>
                  </a:lnTo>
                  <a:lnTo>
                    <a:pt x="1228952" y="4938"/>
                  </a:lnTo>
                  <a:close/>
                </a:path>
              </a:pathLst>
            </a:custGeom>
            <a:solidFill>
              <a:srgbClr val="B20D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18" name="Freeform 17"/>
            <p:cNvSpPr>
              <a:spLocks/>
            </p:cNvSpPr>
            <p:nvPr userDrawn="1"/>
          </p:nvSpPr>
          <p:spPr bwMode="auto">
            <a:xfrm>
              <a:off x="0" y="5475408"/>
              <a:ext cx="7094292" cy="1382592"/>
            </a:xfrm>
            <a:custGeom>
              <a:avLst/>
              <a:gdLst>
                <a:gd name="connsiteX0" fmla="*/ 1440524 w 7094292"/>
                <a:gd name="connsiteY0" fmla="*/ 0 h 1382592"/>
                <a:gd name="connsiteX1" fmla="*/ 1661464 w 7094292"/>
                <a:gd name="connsiteY1" fmla="*/ 5385 h 1382592"/>
                <a:gd name="connsiteX2" fmla="*/ 1895675 w 7094292"/>
                <a:gd name="connsiteY2" fmla="*/ 20191 h 1382592"/>
                <a:gd name="connsiteX3" fmla="*/ 2140817 w 7094292"/>
                <a:gd name="connsiteY3" fmla="*/ 45318 h 1382592"/>
                <a:gd name="connsiteX4" fmla="*/ 2399230 w 7094292"/>
                <a:gd name="connsiteY4" fmla="*/ 80764 h 1382592"/>
                <a:gd name="connsiteX5" fmla="*/ 2668574 w 7094292"/>
                <a:gd name="connsiteY5" fmla="*/ 128774 h 1382592"/>
                <a:gd name="connsiteX6" fmla="*/ 2951969 w 7094292"/>
                <a:gd name="connsiteY6" fmla="*/ 188898 h 1382592"/>
                <a:gd name="connsiteX7" fmla="*/ 3248637 w 7094292"/>
                <a:gd name="connsiteY7" fmla="*/ 262483 h 1382592"/>
                <a:gd name="connsiteX8" fmla="*/ 3557796 w 7094292"/>
                <a:gd name="connsiteY8" fmla="*/ 349528 h 1382592"/>
                <a:gd name="connsiteX9" fmla="*/ 3881008 w 7094292"/>
                <a:gd name="connsiteY9" fmla="*/ 451829 h 1382592"/>
                <a:gd name="connsiteX10" fmla="*/ 4047298 w 7094292"/>
                <a:gd name="connsiteY10" fmla="*/ 509262 h 1382592"/>
                <a:gd name="connsiteX11" fmla="*/ 4211246 w 7094292"/>
                <a:gd name="connsiteY11" fmla="*/ 566694 h 1382592"/>
                <a:gd name="connsiteX12" fmla="*/ 4532896 w 7094292"/>
                <a:gd name="connsiteY12" fmla="*/ 675276 h 1382592"/>
                <a:gd name="connsiteX13" fmla="*/ 4845179 w 7094292"/>
                <a:gd name="connsiteY13" fmla="*/ 778026 h 1382592"/>
                <a:gd name="connsiteX14" fmla="*/ 5149654 w 7094292"/>
                <a:gd name="connsiteY14" fmla="*/ 873596 h 1382592"/>
                <a:gd name="connsiteX15" fmla="*/ 5445540 w 7094292"/>
                <a:gd name="connsiteY15" fmla="*/ 963334 h 1382592"/>
                <a:gd name="connsiteX16" fmla="*/ 5732058 w 7094292"/>
                <a:gd name="connsiteY16" fmla="*/ 1046790 h 1382592"/>
                <a:gd name="connsiteX17" fmla="*/ 6012332 w 7094292"/>
                <a:gd name="connsiteY17" fmla="*/ 1124413 h 1382592"/>
                <a:gd name="connsiteX18" fmla="*/ 6281675 w 7094292"/>
                <a:gd name="connsiteY18" fmla="*/ 1195306 h 1382592"/>
                <a:gd name="connsiteX19" fmla="*/ 6544772 w 7094292"/>
                <a:gd name="connsiteY19" fmla="*/ 1259917 h 1382592"/>
                <a:gd name="connsiteX20" fmla="*/ 6797721 w 7094292"/>
                <a:gd name="connsiteY20" fmla="*/ 1319593 h 1382592"/>
                <a:gd name="connsiteX21" fmla="*/ 7043643 w 7094292"/>
                <a:gd name="connsiteY21" fmla="*/ 1372538 h 1382592"/>
                <a:gd name="connsiteX22" fmla="*/ 7094292 w 7094292"/>
                <a:gd name="connsiteY22" fmla="*/ 1382592 h 1382592"/>
                <a:gd name="connsiteX23" fmla="*/ 0 w 7094292"/>
                <a:gd name="connsiteY23" fmla="*/ 1382592 h 1382592"/>
                <a:gd name="connsiteX24" fmla="*/ 0 w 7094292"/>
                <a:gd name="connsiteY24" fmla="*/ 232823 h 1382592"/>
                <a:gd name="connsiteX25" fmla="*/ 76632 w 7094292"/>
                <a:gd name="connsiteY25" fmla="*/ 205051 h 1382592"/>
                <a:gd name="connsiteX26" fmla="*/ 209353 w 7094292"/>
                <a:gd name="connsiteY26" fmla="*/ 162425 h 1382592"/>
                <a:gd name="connsiteX27" fmla="*/ 352222 w 7094292"/>
                <a:gd name="connsiteY27" fmla="*/ 122941 h 1382592"/>
                <a:gd name="connsiteX28" fmla="*/ 506021 w 7094292"/>
                <a:gd name="connsiteY28" fmla="*/ 87943 h 1382592"/>
                <a:gd name="connsiteX29" fmla="*/ 669968 w 7094292"/>
                <a:gd name="connsiteY29" fmla="*/ 57881 h 1382592"/>
                <a:gd name="connsiteX30" fmla="*/ 846408 w 7094292"/>
                <a:gd name="connsiteY30" fmla="*/ 33203 h 1382592"/>
                <a:gd name="connsiteX31" fmla="*/ 1032996 w 7094292"/>
                <a:gd name="connsiteY31" fmla="*/ 14358 h 1382592"/>
                <a:gd name="connsiteX32" fmla="*/ 1231295 w 7094292"/>
                <a:gd name="connsiteY32" fmla="*/ 3590 h 1382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7094292" h="1382592">
                  <a:moveTo>
                    <a:pt x="1440524" y="0"/>
                  </a:moveTo>
                  <a:lnTo>
                    <a:pt x="1661464" y="5385"/>
                  </a:lnTo>
                  <a:lnTo>
                    <a:pt x="1895675" y="20191"/>
                  </a:lnTo>
                  <a:lnTo>
                    <a:pt x="2140817" y="45318"/>
                  </a:lnTo>
                  <a:lnTo>
                    <a:pt x="2399230" y="80764"/>
                  </a:lnTo>
                  <a:lnTo>
                    <a:pt x="2668574" y="128774"/>
                  </a:lnTo>
                  <a:lnTo>
                    <a:pt x="2951969" y="188898"/>
                  </a:lnTo>
                  <a:lnTo>
                    <a:pt x="3248637" y="262483"/>
                  </a:lnTo>
                  <a:lnTo>
                    <a:pt x="3557796" y="349528"/>
                  </a:lnTo>
                  <a:lnTo>
                    <a:pt x="3881008" y="451829"/>
                  </a:lnTo>
                  <a:lnTo>
                    <a:pt x="4047298" y="509262"/>
                  </a:lnTo>
                  <a:lnTo>
                    <a:pt x="4211246" y="566694"/>
                  </a:lnTo>
                  <a:lnTo>
                    <a:pt x="4532896" y="675276"/>
                  </a:lnTo>
                  <a:lnTo>
                    <a:pt x="4845179" y="778026"/>
                  </a:lnTo>
                  <a:lnTo>
                    <a:pt x="5149654" y="873596"/>
                  </a:lnTo>
                  <a:lnTo>
                    <a:pt x="5445540" y="963334"/>
                  </a:lnTo>
                  <a:lnTo>
                    <a:pt x="5732058" y="1046790"/>
                  </a:lnTo>
                  <a:lnTo>
                    <a:pt x="6012332" y="1124413"/>
                  </a:lnTo>
                  <a:lnTo>
                    <a:pt x="6281675" y="1195306"/>
                  </a:lnTo>
                  <a:lnTo>
                    <a:pt x="6544772" y="1259917"/>
                  </a:lnTo>
                  <a:lnTo>
                    <a:pt x="6797721" y="1319593"/>
                  </a:lnTo>
                  <a:lnTo>
                    <a:pt x="7043643" y="1372538"/>
                  </a:lnTo>
                  <a:lnTo>
                    <a:pt x="7094292" y="1382592"/>
                  </a:lnTo>
                  <a:lnTo>
                    <a:pt x="0" y="1382592"/>
                  </a:lnTo>
                  <a:lnTo>
                    <a:pt x="0" y="232823"/>
                  </a:lnTo>
                  <a:lnTo>
                    <a:pt x="76632" y="205051"/>
                  </a:lnTo>
                  <a:lnTo>
                    <a:pt x="209353" y="162425"/>
                  </a:lnTo>
                  <a:lnTo>
                    <a:pt x="352222" y="122941"/>
                  </a:lnTo>
                  <a:lnTo>
                    <a:pt x="506021" y="87943"/>
                  </a:lnTo>
                  <a:lnTo>
                    <a:pt x="669968" y="57881"/>
                  </a:lnTo>
                  <a:lnTo>
                    <a:pt x="846408" y="33203"/>
                  </a:lnTo>
                  <a:lnTo>
                    <a:pt x="1032996" y="14358"/>
                  </a:lnTo>
                  <a:lnTo>
                    <a:pt x="1231295" y="359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0" y="5214226"/>
              <a:ext cx="9144000" cy="1297833"/>
            </a:xfrm>
            <a:custGeom>
              <a:avLst/>
              <a:gdLst>
                <a:gd name="connsiteX0" fmla="*/ 1167414 w 9144000"/>
                <a:gd name="connsiteY0" fmla="*/ 0 h 1297833"/>
                <a:gd name="connsiteX1" fmla="*/ 1376658 w 9144000"/>
                <a:gd name="connsiteY1" fmla="*/ 449 h 1297833"/>
                <a:gd name="connsiteX2" fmla="*/ 1598393 w 9144000"/>
                <a:gd name="connsiteY2" fmla="*/ 9424 h 1297833"/>
                <a:gd name="connsiteX3" fmla="*/ 1831841 w 9144000"/>
                <a:gd name="connsiteY3" fmla="*/ 26926 h 1297833"/>
                <a:gd name="connsiteX4" fmla="*/ 2079341 w 9144000"/>
                <a:gd name="connsiteY4" fmla="*/ 53403 h 1297833"/>
                <a:gd name="connsiteX5" fmla="*/ 2339334 w 9144000"/>
                <a:gd name="connsiteY5" fmla="*/ 89754 h 1297833"/>
                <a:gd name="connsiteX6" fmla="*/ 2613381 w 9144000"/>
                <a:gd name="connsiteY6" fmla="*/ 135977 h 1297833"/>
                <a:gd name="connsiteX7" fmla="*/ 2901481 w 9144000"/>
                <a:gd name="connsiteY7" fmla="*/ 193867 h 1297833"/>
                <a:gd name="connsiteX8" fmla="*/ 3202073 w 9144000"/>
                <a:gd name="connsiteY8" fmla="*/ 263426 h 1297833"/>
                <a:gd name="connsiteX9" fmla="*/ 3518281 w 9144000"/>
                <a:gd name="connsiteY9" fmla="*/ 345102 h 1297833"/>
                <a:gd name="connsiteX10" fmla="*/ 3848542 w 9144000"/>
                <a:gd name="connsiteY10" fmla="*/ 439791 h 1297833"/>
                <a:gd name="connsiteX11" fmla="*/ 4021090 w 9144000"/>
                <a:gd name="connsiteY11" fmla="*/ 493643 h 1297833"/>
                <a:gd name="connsiteX12" fmla="*/ 4207692 w 9144000"/>
                <a:gd name="connsiteY12" fmla="*/ 551534 h 1297833"/>
                <a:gd name="connsiteX13" fmla="*/ 4570745 w 9144000"/>
                <a:gd name="connsiteY13" fmla="*/ 659687 h 1297833"/>
                <a:gd name="connsiteX14" fmla="*/ 4918183 w 9144000"/>
                <a:gd name="connsiteY14" fmla="*/ 756621 h 1297833"/>
                <a:gd name="connsiteX15" fmla="*/ 5251567 w 9144000"/>
                <a:gd name="connsiteY15" fmla="*/ 843233 h 1297833"/>
                <a:gd name="connsiteX16" fmla="*/ 5570898 w 9144000"/>
                <a:gd name="connsiteY16" fmla="*/ 919972 h 1297833"/>
                <a:gd name="connsiteX17" fmla="*/ 5875394 w 9144000"/>
                <a:gd name="connsiteY17" fmla="*/ 986389 h 1297833"/>
                <a:gd name="connsiteX18" fmla="*/ 6168179 w 9144000"/>
                <a:gd name="connsiteY18" fmla="*/ 1044280 h 1297833"/>
                <a:gd name="connsiteX19" fmla="*/ 6447690 w 9144000"/>
                <a:gd name="connsiteY19" fmla="*/ 1092747 h 1297833"/>
                <a:gd name="connsiteX20" fmla="*/ 6715491 w 9144000"/>
                <a:gd name="connsiteY20" fmla="*/ 1132687 h 1297833"/>
                <a:gd name="connsiteX21" fmla="*/ 6969238 w 9144000"/>
                <a:gd name="connsiteY21" fmla="*/ 1164101 h 1297833"/>
                <a:gd name="connsiteX22" fmla="*/ 7213616 w 9144000"/>
                <a:gd name="connsiteY22" fmla="*/ 1187437 h 1297833"/>
                <a:gd name="connsiteX23" fmla="*/ 7445501 w 9144000"/>
                <a:gd name="connsiteY23" fmla="*/ 1203143 h 1297833"/>
                <a:gd name="connsiteX24" fmla="*/ 7666456 w 9144000"/>
                <a:gd name="connsiteY24" fmla="*/ 1211670 h 1297833"/>
                <a:gd name="connsiteX25" fmla="*/ 7876480 w 9144000"/>
                <a:gd name="connsiteY25" fmla="*/ 1213465 h 1297833"/>
                <a:gd name="connsiteX26" fmla="*/ 8077135 w 9144000"/>
                <a:gd name="connsiteY26" fmla="*/ 1208080 h 1297833"/>
                <a:gd name="connsiteX27" fmla="*/ 8268421 w 9144000"/>
                <a:gd name="connsiteY27" fmla="*/ 1196412 h 1297833"/>
                <a:gd name="connsiteX28" fmla="*/ 8448777 w 9144000"/>
                <a:gd name="connsiteY28" fmla="*/ 1179808 h 1297833"/>
                <a:gd name="connsiteX29" fmla="*/ 8622105 w 9144000"/>
                <a:gd name="connsiteY29" fmla="*/ 1156472 h 1297833"/>
                <a:gd name="connsiteX30" fmla="*/ 8786065 w 9144000"/>
                <a:gd name="connsiteY30" fmla="*/ 1128648 h 1297833"/>
                <a:gd name="connsiteX31" fmla="*/ 8941436 w 9144000"/>
                <a:gd name="connsiteY31" fmla="*/ 1095888 h 1297833"/>
                <a:gd name="connsiteX32" fmla="*/ 9089780 w 9144000"/>
                <a:gd name="connsiteY32" fmla="*/ 1058192 h 1297833"/>
                <a:gd name="connsiteX33" fmla="*/ 9144000 w 9144000"/>
                <a:gd name="connsiteY33" fmla="*/ 1042091 h 1297833"/>
                <a:gd name="connsiteX34" fmla="*/ 9144000 w 9144000"/>
                <a:gd name="connsiteY34" fmla="*/ 1193668 h 1297833"/>
                <a:gd name="connsiteX35" fmla="*/ 8996870 w 9144000"/>
                <a:gd name="connsiteY35" fmla="*/ 1222889 h 1297833"/>
                <a:gd name="connsiteX36" fmla="*/ 8839157 w 9144000"/>
                <a:gd name="connsiteY36" fmla="*/ 1248469 h 1297833"/>
                <a:gd name="connsiteX37" fmla="*/ 8672855 w 9144000"/>
                <a:gd name="connsiteY37" fmla="*/ 1268215 h 1297833"/>
                <a:gd name="connsiteX38" fmla="*/ 8496403 w 9144000"/>
                <a:gd name="connsiteY38" fmla="*/ 1283921 h 1297833"/>
                <a:gd name="connsiteX39" fmla="*/ 8312144 w 9144000"/>
                <a:gd name="connsiteY39" fmla="*/ 1293346 h 1297833"/>
                <a:gd name="connsiteX40" fmla="*/ 8117735 w 9144000"/>
                <a:gd name="connsiteY40" fmla="*/ 1297833 h 1297833"/>
                <a:gd name="connsiteX41" fmla="*/ 7913176 w 9144000"/>
                <a:gd name="connsiteY41" fmla="*/ 1296038 h 1297833"/>
                <a:gd name="connsiteX42" fmla="*/ 7697686 w 9144000"/>
                <a:gd name="connsiteY42" fmla="*/ 1287512 h 1297833"/>
                <a:gd name="connsiteX43" fmla="*/ 7473608 w 9144000"/>
                <a:gd name="connsiteY43" fmla="*/ 1272702 h 1297833"/>
                <a:gd name="connsiteX44" fmla="*/ 7237038 w 9144000"/>
                <a:gd name="connsiteY44" fmla="*/ 1250713 h 1297833"/>
                <a:gd name="connsiteX45" fmla="*/ 6989538 w 9144000"/>
                <a:gd name="connsiteY45" fmla="*/ 1221992 h 1297833"/>
                <a:gd name="connsiteX46" fmla="*/ 6731106 w 9144000"/>
                <a:gd name="connsiteY46" fmla="*/ 1184744 h 1297833"/>
                <a:gd name="connsiteX47" fmla="*/ 6460183 w 9144000"/>
                <a:gd name="connsiteY47" fmla="*/ 1139867 h 1297833"/>
                <a:gd name="connsiteX48" fmla="*/ 6176767 w 9144000"/>
                <a:gd name="connsiteY48" fmla="*/ 1087362 h 1297833"/>
                <a:gd name="connsiteX49" fmla="*/ 5882421 w 9144000"/>
                <a:gd name="connsiteY49" fmla="*/ 1025881 h 1297833"/>
                <a:gd name="connsiteX50" fmla="*/ 5574801 w 9144000"/>
                <a:gd name="connsiteY50" fmla="*/ 955424 h 1297833"/>
                <a:gd name="connsiteX51" fmla="*/ 5253128 w 9144000"/>
                <a:gd name="connsiteY51" fmla="*/ 876890 h 1297833"/>
                <a:gd name="connsiteX52" fmla="*/ 4918183 w 9144000"/>
                <a:gd name="connsiteY52" fmla="*/ 788034 h 1297833"/>
                <a:gd name="connsiteX53" fmla="*/ 4569183 w 9144000"/>
                <a:gd name="connsiteY53" fmla="*/ 689306 h 1297833"/>
                <a:gd name="connsiteX54" fmla="*/ 4207692 w 9144000"/>
                <a:gd name="connsiteY54" fmla="*/ 581602 h 1297833"/>
                <a:gd name="connsiteX55" fmla="*/ 4021090 w 9144000"/>
                <a:gd name="connsiteY55" fmla="*/ 522813 h 1297833"/>
                <a:gd name="connsiteX56" fmla="*/ 3848542 w 9144000"/>
                <a:gd name="connsiteY56" fmla="*/ 469410 h 1297833"/>
                <a:gd name="connsiteX57" fmla="*/ 3518281 w 9144000"/>
                <a:gd name="connsiteY57" fmla="*/ 376067 h 1297833"/>
                <a:gd name="connsiteX58" fmla="*/ 3202073 w 9144000"/>
                <a:gd name="connsiteY58" fmla="*/ 296635 h 1297833"/>
                <a:gd name="connsiteX59" fmla="*/ 2901481 w 9144000"/>
                <a:gd name="connsiteY59" fmla="*/ 229769 h 1297833"/>
                <a:gd name="connsiteX60" fmla="*/ 2613381 w 9144000"/>
                <a:gd name="connsiteY60" fmla="*/ 176366 h 1297833"/>
                <a:gd name="connsiteX61" fmla="*/ 2339334 w 9144000"/>
                <a:gd name="connsiteY61" fmla="*/ 135079 h 1297833"/>
                <a:gd name="connsiteX62" fmla="*/ 2079341 w 9144000"/>
                <a:gd name="connsiteY62" fmla="*/ 104563 h 1297833"/>
                <a:gd name="connsiteX63" fmla="*/ 1831841 w 9144000"/>
                <a:gd name="connsiteY63" fmla="*/ 84368 h 1297833"/>
                <a:gd name="connsiteX64" fmla="*/ 1598393 w 9144000"/>
                <a:gd name="connsiteY64" fmla="*/ 74047 h 1297833"/>
                <a:gd name="connsiteX65" fmla="*/ 1376658 w 9144000"/>
                <a:gd name="connsiteY65" fmla="*/ 72700 h 1297833"/>
                <a:gd name="connsiteX66" fmla="*/ 1167414 w 9144000"/>
                <a:gd name="connsiteY66" fmla="*/ 79881 h 1297833"/>
                <a:gd name="connsiteX67" fmla="*/ 970663 w 9144000"/>
                <a:gd name="connsiteY67" fmla="*/ 94241 h 1297833"/>
                <a:gd name="connsiteX68" fmla="*/ 785623 w 9144000"/>
                <a:gd name="connsiteY68" fmla="*/ 115333 h 1297833"/>
                <a:gd name="connsiteX69" fmla="*/ 612294 w 9144000"/>
                <a:gd name="connsiteY69" fmla="*/ 142708 h 1297833"/>
                <a:gd name="connsiteX70" fmla="*/ 450677 w 9144000"/>
                <a:gd name="connsiteY70" fmla="*/ 175019 h 1297833"/>
                <a:gd name="connsiteX71" fmla="*/ 299990 w 9144000"/>
                <a:gd name="connsiteY71" fmla="*/ 211818 h 1297833"/>
                <a:gd name="connsiteX72" fmla="*/ 160234 w 9144000"/>
                <a:gd name="connsiteY72" fmla="*/ 252656 h 1297833"/>
                <a:gd name="connsiteX73" fmla="*/ 31409 w 9144000"/>
                <a:gd name="connsiteY73" fmla="*/ 296635 h 1297833"/>
                <a:gd name="connsiteX74" fmla="*/ 0 w 9144000"/>
                <a:gd name="connsiteY74" fmla="*/ 308749 h 1297833"/>
                <a:gd name="connsiteX75" fmla="*/ 0 w 9144000"/>
                <a:gd name="connsiteY75" fmla="*/ 161990 h 1297833"/>
                <a:gd name="connsiteX76" fmla="*/ 31409 w 9144000"/>
                <a:gd name="connsiteY76" fmla="*/ 152132 h 1297833"/>
                <a:gd name="connsiteX77" fmla="*/ 160234 w 9144000"/>
                <a:gd name="connsiteY77" fmla="*/ 118026 h 1297833"/>
                <a:gd name="connsiteX78" fmla="*/ 299990 w 9144000"/>
                <a:gd name="connsiteY78" fmla="*/ 86612 h 1297833"/>
                <a:gd name="connsiteX79" fmla="*/ 450677 w 9144000"/>
                <a:gd name="connsiteY79" fmla="*/ 59237 h 1297833"/>
                <a:gd name="connsiteX80" fmla="*/ 612294 w 9144000"/>
                <a:gd name="connsiteY80" fmla="*/ 35902 h 1297833"/>
                <a:gd name="connsiteX81" fmla="*/ 785623 w 9144000"/>
                <a:gd name="connsiteY81" fmla="*/ 17951 h 1297833"/>
                <a:gd name="connsiteX82" fmla="*/ 970663 w 9144000"/>
                <a:gd name="connsiteY82" fmla="*/ 5834 h 1297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9144000" h="1297833">
                  <a:moveTo>
                    <a:pt x="1167414" y="0"/>
                  </a:moveTo>
                  <a:lnTo>
                    <a:pt x="1376658" y="449"/>
                  </a:lnTo>
                  <a:lnTo>
                    <a:pt x="1598393" y="9424"/>
                  </a:lnTo>
                  <a:lnTo>
                    <a:pt x="1831841" y="26926"/>
                  </a:lnTo>
                  <a:lnTo>
                    <a:pt x="2079341" y="53403"/>
                  </a:lnTo>
                  <a:lnTo>
                    <a:pt x="2339334" y="89754"/>
                  </a:lnTo>
                  <a:lnTo>
                    <a:pt x="2613381" y="135977"/>
                  </a:lnTo>
                  <a:lnTo>
                    <a:pt x="2901481" y="193867"/>
                  </a:lnTo>
                  <a:lnTo>
                    <a:pt x="3202073" y="263426"/>
                  </a:lnTo>
                  <a:lnTo>
                    <a:pt x="3518281" y="345102"/>
                  </a:lnTo>
                  <a:lnTo>
                    <a:pt x="3848542" y="439791"/>
                  </a:lnTo>
                  <a:lnTo>
                    <a:pt x="4021090" y="493643"/>
                  </a:lnTo>
                  <a:lnTo>
                    <a:pt x="4207692" y="551534"/>
                  </a:lnTo>
                  <a:lnTo>
                    <a:pt x="4570745" y="659687"/>
                  </a:lnTo>
                  <a:lnTo>
                    <a:pt x="4918183" y="756621"/>
                  </a:lnTo>
                  <a:lnTo>
                    <a:pt x="5251567" y="843233"/>
                  </a:lnTo>
                  <a:lnTo>
                    <a:pt x="5570898" y="919972"/>
                  </a:lnTo>
                  <a:lnTo>
                    <a:pt x="5875394" y="986389"/>
                  </a:lnTo>
                  <a:lnTo>
                    <a:pt x="6168179" y="1044280"/>
                  </a:lnTo>
                  <a:lnTo>
                    <a:pt x="6447690" y="1092747"/>
                  </a:lnTo>
                  <a:lnTo>
                    <a:pt x="6715491" y="1132687"/>
                  </a:lnTo>
                  <a:lnTo>
                    <a:pt x="6969238" y="1164101"/>
                  </a:lnTo>
                  <a:lnTo>
                    <a:pt x="7213616" y="1187437"/>
                  </a:lnTo>
                  <a:lnTo>
                    <a:pt x="7445501" y="1203143"/>
                  </a:lnTo>
                  <a:lnTo>
                    <a:pt x="7666456" y="1211670"/>
                  </a:lnTo>
                  <a:lnTo>
                    <a:pt x="7876480" y="1213465"/>
                  </a:lnTo>
                  <a:lnTo>
                    <a:pt x="8077135" y="1208080"/>
                  </a:lnTo>
                  <a:lnTo>
                    <a:pt x="8268421" y="1196412"/>
                  </a:lnTo>
                  <a:lnTo>
                    <a:pt x="8448777" y="1179808"/>
                  </a:lnTo>
                  <a:lnTo>
                    <a:pt x="8622105" y="1156472"/>
                  </a:lnTo>
                  <a:lnTo>
                    <a:pt x="8786065" y="1128648"/>
                  </a:lnTo>
                  <a:lnTo>
                    <a:pt x="8941436" y="1095888"/>
                  </a:lnTo>
                  <a:lnTo>
                    <a:pt x="9089780" y="1058192"/>
                  </a:lnTo>
                  <a:lnTo>
                    <a:pt x="9144000" y="1042091"/>
                  </a:lnTo>
                  <a:lnTo>
                    <a:pt x="9144000" y="1193668"/>
                  </a:lnTo>
                  <a:lnTo>
                    <a:pt x="8996870" y="1222889"/>
                  </a:lnTo>
                  <a:lnTo>
                    <a:pt x="8839157" y="1248469"/>
                  </a:lnTo>
                  <a:lnTo>
                    <a:pt x="8672855" y="1268215"/>
                  </a:lnTo>
                  <a:lnTo>
                    <a:pt x="8496403" y="1283921"/>
                  </a:lnTo>
                  <a:lnTo>
                    <a:pt x="8312144" y="1293346"/>
                  </a:lnTo>
                  <a:lnTo>
                    <a:pt x="8117735" y="1297833"/>
                  </a:lnTo>
                  <a:lnTo>
                    <a:pt x="7913176" y="1296038"/>
                  </a:lnTo>
                  <a:lnTo>
                    <a:pt x="7697686" y="1287512"/>
                  </a:lnTo>
                  <a:lnTo>
                    <a:pt x="7473608" y="1272702"/>
                  </a:lnTo>
                  <a:lnTo>
                    <a:pt x="7237038" y="1250713"/>
                  </a:lnTo>
                  <a:lnTo>
                    <a:pt x="6989538" y="1221992"/>
                  </a:lnTo>
                  <a:lnTo>
                    <a:pt x="6731106" y="1184744"/>
                  </a:lnTo>
                  <a:lnTo>
                    <a:pt x="6460183" y="1139867"/>
                  </a:lnTo>
                  <a:lnTo>
                    <a:pt x="6176767" y="1087362"/>
                  </a:lnTo>
                  <a:lnTo>
                    <a:pt x="5882421" y="1025881"/>
                  </a:lnTo>
                  <a:lnTo>
                    <a:pt x="5574801" y="955424"/>
                  </a:lnTo>
                  <a:lnTo>
                    <a:pt x="5253128" y="876890"/>
                  </a:lnTo>
                  <a:lnTo>
                    <a:pt x="4918183" y="788034"/>
                  </a:lnTo>
                  <a:lnTo>
                    <a:pt x="4569183" y="689306"/>
                  </a:lnTo>
                  <a:lnTo>
                    <a:pt x="4207692" y="581602"/>
                  </a:lnTo>
                  <a:lnTo>
                    <a:pt x="4021090" y="522813"/>
                  </a:lnTo>
                  <a:lnTo>
                    <a:pt x="3848542" y="469410"/>
                  </a:lnTo>
                  <a:lnTo>
                    <a:pt x="3518281" y="376067"/>
                  </a:lnTo>
                  <a:lnTo>
                    <a:pt x="3202073" y="296635"/>
                  </a:lnTo>
                  <a:lnTo>
                    <a:pt x="2901481" y="229769"/>
                  </a:lnTo>
                  <a:lnTo>
                    <a:pt x="2613381" y="176366"/>
                  </a:lnTo>
                  <a:lnTo>
                    <a:pt x="2339334" y="135079"/>
                  </a:lnTo>
                  <a:lnTo>
                    <a:pt x="2079341" y="104563"/>
                  </a:lnTo>
                  <a:lnTo>
                    <a:pt x="1831841" y="84368"/>
                  </a:lnTo>
                  <a:lnTo>
                    <a:pt x="1598393" y="74047"/>
                  </a:lnTo>
                  <a:lnTo>
                    <a:pt x="1376658" y="72700"/>
                  </a:lnTo>
                  <a:lnTo>
                    <a:pt x="1167414" y="79881"/>
                  </a:lnTo>
                  <a:lnTo>
                    <a:pt x="970663" y="94241"/>
                  </a:lnTo>
                  <a:lnTo>
                    <a:pt x="785623" y="115333"/>
                  </a:lnTo>
                  <a:lnTo>
                    <a:pt x="612294" y="142708"/>
                  </a:lnTo>
                  <a:lnTo>
                    <a:pt x="450677" y="175019"/>
                  </a:lnTo>
                  <a:lnTo>
                    <a:pt x="299990" y="211818"/>
                  </a:lnTo>
                  <a:lnTo>
                    <a:pt x="160234" y="252656"/>
                  </a:lnTo>
                  <a:lnTo>
                    <a:pt x="31409" y="296635"/>
                  </a:lnTo>
                  <a:lnTo>
                    <a:pt x="0" y="308749"/>
                  </a:lnTo>
                  <a:lnTo>
                    <a:pt x="0" y="161990"/>
                  </a:lnTo>
                  <a:lnTo>
                    <a:pt x="31409" y="152132"/>
                  </a:lnTo>
                  <a:lnTo>
                    <a:pt x="160234" y="118026"/>
                  </a:lnTo>
                  <a:lnTo>
                    <a:pt x="299990" y="86612"/>
                  </a:lnTo>
                  <a:lnTo>
                    <a:pt x="450677" y="59237"/>
                  </a:lnTo>
                  <a:lnTo>
                    <a:pt x="612294" y="35902"/>
                  </a:lnTo>
                  <a:lnTo>
                    <a:pt x="785623" y="17951"/>
                  </a:lnTo>
                  <a:lnTo>
                    <a:pt x="970663" y="5834"/>
                  </a:lnTo>
                  <a:close/>
                </a:path>
              </a:pathLst>
            </a:custGeom>
            <a:solidFill>
              <a:srgbClr val="C0C0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0" y="5071518"/>
              <a:ext cx="4263906" cy="662844"/>
            </a:xfrm>
            <a:custGeom>
              <a:avLst/>
              <a:gdLst>
                <a:gd name="connsiteX0" fmla="*/ 1183641 w 4263906"/>
                <a:gd name="connsiteY0" fmla="*/ 0 h 662844"/>
                <a:gd name="connsiteX1" fmla="*/ 1376548 w 4263906"/>
                <a:gd name="connsiteY1" fmla="*/ 4485 h 662844"/>
                <a:gd name="connsiteX2" fmla="*/ 1577265 w 4263906"/>
                <a:gd name="connsiteY2" fmla="*/ 15697 h 662844"/>
                <a:gd name="connsiteX3" fmla="*/ 1789697 w 4263906"/>
                <a:gd name="connsiteY3" fmla="*/ 33636 h 662844"/>
                <a:gd name="connsiteX4" fmla="*/ 2011501 w 4263906"/>
                <a:gd name="connsiteY4" fmla="*/ 58302 h 662844"/>
                <a:gd name="connsiteX5" fmla="*/ 2243458 w 4263906"/>
                <a:gd name="connsiteY5" fmla="*/ 91040 h 662844"/>
                <a:gd name="connsiteX6" fmla="*/ 2484787 w 4263906"/>
                <a:gd name="connsiteY6" fmla="*/ 131851 h 662844"/>
                <a:gd name="connsiteX7" fmla="*/ 2737051 w 4263906"/>
                <a:gd name="connsiteY7" fmla="*/ 181632 h 662844"/>
                <a:gd name="connsiteX8" fmla="*/ 3000248 w 4263906"/>
                <a:gd name="connsiteY8" fmla="*/ 240830 h 662844"/>
                <a:gd name="connsiteX9" fmla="*/ 3273598 w 4263906"/>
                <a:gd name="connsiteY9" fmla="*/ 309447 h 662844"/>
                <a:gd name="connsiteX10" fmla="*/ 3557101 w 4263906"/>
                <a:gd name="connsiteY10" fmla="*/ 388378 h 662844"/>
                <a:gd name="connsiteX11" fmla="*/ 3852319 w 4263906"/>
                <a:gd name="connsiteY11" fmla="*/ 478073 h 662844"/>
                <a:gd name="connsiteX12" fmla="*/ 4004614 w 4263906"/>
                <a:gd name="connsiteY12" fmla="*/ 527853 h 662844"/>
                <a:gd name="connsiteX13" fmla="*/ 4124888 w 4263906"/>
                <a:gd name="connsiteY13" fmla="*/ 567767 h 662844"/>
                <a:gd name="connsiteX14" fmla="*/ 4241257 w 4263906"/>
                <a:gd name="connsiteY14" fmla="*/ 606336 h 662844"/>
                <a:gd name="connsiteX15" fmla="*/ 4263906 w 4263906"/>
                <a:gd name="connsiteY15" fmla="*/ 662844 h 662844"/>
                <a:gd name="connsiteX16" fmla="*/ 4143632 w 4263906"/>
                <a:gd name="connsiteY16" fmla="*/ 626069 h 662844"/>
                <a:gd name="connsiteX17" fmla="*/ 4022577 w 4263906"/>
                <a:gd name="connsiteY17" fmla="*/ 587949 h 662844"/>
                <a:gd name="connsiteX18" fmla="*/ 3849976 w 4263906"/>
                <a:gd name="connsiteY18" fmla="*/ 535029 h 662844"/>
                <a:gd name="connsiteX19" fmla="*/ 3519613 w 4263906"/>
                <a:gd name="connsiteY19" fmla="*/ 439952 h 662844"/>
                <a:gd name="connsiteX20" fmla="*/ 3203308 w 4263906"/>
                <a:gd name="connsiteY20" fmla="*/ 357882 h 662844"/>
                <a:gd name="connsiteX21" fmla="*/ 2902623 w 4263906"/>
                <a:gd name="connsiteY21" fmla="*/ 288817 h 662844"/>
                <a:gd name="connsiteX22" fmla="*/ 2614433 w 4263906"/>
                <a:gd name="connsiteY22" fmla="*/ 231412 h 662844"/>
                <a:gd name="connsiteX23" fmla="*/ 2340302 w 4263906"/>
                <a:gd name="connsiteY23" fmla="*/ 184771 h 662844"/>
                <a:gd name="connsiteX24" fmla="*/ 2080229 w 4263906"/>
                <a:gd name="connsiteY24" fmla="*/ 149342 h 662844"/>
                <a:gd name="connsiteX25" fmla="*/ 1832652 w 4263906"/>
                <a:gd name="connsiteY25" fmla="*/ 123330 h 662844"/>
                <a:gd name="connsiteX26" fmla="*/ 1599133 w 4263906"/>
                <a:gd name="connsiteY26" fmla="*/ 106288 h 662844"/>
                <a:gd name="connsiteX27" fmla="*/ 1377329 w 4263906"/>
                <a:gd name="connsiteY27" fmla="*/ 97767 h 662844"/>
                <a:gd name="connsiteX28" fmla="*/ 1168021 w 4263906"/>
                <a:gd name="connsiteY28" fmla="*/ 96870 h 662844"/>
                <a:gd name="connsiteX29" fmla="*/ 971209 w 4263906"/>
                <a:gd name="connsiteY29" fmla="*/ 103598 h 662844"/>
                <a:gd name="connsiteX30" fmla="*/ 786112 w 4263906"/>
                <a:gd name="connsiteY30" fmla="*/ 116603 h 662844"/>
                <a:gd name="connsiteX31" fmla="*/ 612730 w 4263906"/>
                <a:gd name="connsiteY31" fmla="*/ 134991 h 662844"/>
                <a:gd name="connsiteX32" fmla="*/ 451063 w 4263906"/>
                <a:gd name="connsiteY32" fmla="*/ 158311 h 662844"/>
                <a:gd name="connsiteX33" fmla="*/ 300330 w 4263906"/>
                <a:gd name="connsiteY33" fmla="*/ 186117 h 662844"/>
                <a:gd name="connsiteX34" fmla="*/ 160531 w 4263906"/>
                <a:gd name="connsiteY34" fmla="*/ 218407 h 662844"/>
                <a:gd name="connsiteX35" fmla="*/ 31665 w 4263906"/>
                <a:gd name="connsiteY35" fmla="*/ 253388 h 662844"/>
                <a:gd name="connsiteX36" fmla="*/ 0 w 4263906"/>
                <a:gd name="connsiteY36" fmla="*/ 263197 h 662844"/>
                <a:gd name="connsiteX37" fmla="*/ 0 w 4263906"/>
                <a:gd name="connsiteY37" fmla="*/ 125177 h 662844"/>
                <a:gd name="connsiteX38" fmla="*/ 104299 w 4263906"/>
                <a:gd name="connsiteY38" fmla="*/ 100907 h 662844"/>
                <a:gd name="connsiteX39" fmla="*/ 231602 w 4263906"/>
                <a:gd name="connsiteY39" fmla="*/ 75792 h 662844"/>
                <a:gd name="connsiteX40" fmla="*/ 366715 w 4263906"/>
                <a:gd name="connsiteY40" fmla="*/ 52920 h 662844"/>
                <a:gd name="connsiteX41" fmla="*/ 511200 w 4263906"/>
                <a:gd name="connsiteY41" fmla="*/ 33636 h 662844"/>
                <a:gd name="connsiteX42" fmla="*/ 665838 w 4263906"/>
                <a:gd name="connsiteY42" fmla="*/ 18836 h 662844"/>
                <a:gd name="connsiteX43" fmla="*/ 829848 w 4263906"/>
                <a:gd name="connsiteY43" fmla="*/ 7176 h 662844"/>
                <a:gd name="connsiteX44" fmla="*/ 1001668 w 4263906"/>
                <a:gd name="connsiteY44" fmla="*/ 897 h 662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263906" h="662844">
                  <a:moveTo>
                    <a:pt x="1183641" y="0"/>
                  </a:moveTo>
                  <a:lnTo>
                    <a:pt x="1376548" y="4485"/>
                  </a:lnTo>
                  <a:lnTo>
                    <a:pt x="1577265" y="15697"/>
                  </a:lnTo>
                  <a:lnTo>
                    <a:pt x="1789697" y="33636"/>
                  </a:lnTo>
                  <a:lnTo>
                    <a:pt x="2011501" y="58302"/>
                  </a:lnTo>
                  <a:lnTo>
                    <a:pt x="2243458" y="91040"/>
                  </a:lnTo>
                  <a:lnTo>
                    <a:pt x="2484787" y="131851"/>
                  </a:lnTo>
                  <a:lnTo>
                    <a:pt x="2737051" y="181632"/>
                  </a:lnTo>
                  <a:lnTo>
                    <a:pt x="3000248" y="240830"/>
                  </a:lnTo>
                  <a:lnTo>
                    <a:pt x="3273598" y="309447"/>
                  </a:lnTo>
                  <a:lnTo>
                    <a:pt x="3557101" y="388378"/>
                  </a:lnTo>
                  <a:lnTo>
                    <a:pt x="3852319" y="478073"/>
                  </a:lnTo>
                  <a:lnTo>
                    <a:pt x="4004614" y="527853"/>
                  </a:lnTo>
                  <a:lnTo>
                    <a:pt x="4124888" y="567767"/>
                  </a:lnTo>
                  <a:lnTo>
                    <a:pt x="4241257" y="606336"/>
                  </a:lnTo>
                  <a:lnTo>
                    <a:pt x="4263906" y="662844"/>
                  </a:lnTo>
                  <a:lnTo>
                    <a:pt x="4143632" y="626069"/>
                  </a:lnTo>
                  <a:lnTo>
                    <a:pt x="4022577" y="587949"/>
                  </a:lnTo>
                  <a:lnTo>
                    <a:pt x="3849976" y="535029"/>
                  </a:lnTo>
                  <a:lnTo>
                    <a:pt x="3519613" y="439952"/>
                  </a:lnTo>
                  <a:lnTo>
                    <a:pt x="3203308" y="357882"/>
                  </a:lnTo>
                  <a:lnTo>
                    <a:pt x="2902623" y="288817"/>
                  </a:lnTo>
                  <a:lnTo>
                    <a:pt x="2614433" y="231412"/>
                  </a:lnTo>
                  <a:lnTo>
                    <a:pt x="2340302" y="184771"/>
                  </a:lnTo>
                  <a:lnTo>
                    <a:pt x="2080229" y="149342"/>
                  </a:lnTo>
                  <a:lnTo>
                    <a:pt x="1832652" y="123330"/>
                  </a:lnTo>
                  <a:lnTo>
                    <a:pt x="1599133" y="106288"/>
                  </a:lnTo>
                  <a:lnTo>
                    <a:pt x="1377329" y="97767"/>
                  </a:lnTo>
                  <a:lnTo>
                    <a:pt x="1168021" y="96870"/>
                  </a:lnTo>
                  <a:lnTo>
                    <a:pt x="971209" y="103598"/>
                  </a:lnTo>
                  <a:lnTo>
                    <a:pt x="786112" y="116603"/>
                  </a:lnTo>
                  <a:lnTo>
                    <a:pt x="612730" y="134991"/>
                  </a:lnTo>
                  <a:lnTo>
                    <a:pt x="451063" y="158311"/>
                  </a:lnTo>
                  <a:lnTo>
                    <a:pt x="300330" y="186117"/>
                  </a:lnTo>
                  <a:lnTo>
                    <a:pt x="160531" y="218407"/>
                  </a:lnTo>
                  <a:lnTo>
                    <a:pt x="31665" y="253388"/>
                  </a:lnTo>
                  <a:lnTo>
                    <a:pt x="0" y="263197"/>
                  </a:lnTo>
                  <a:lnTo>
                    <a:pt x="0" y="125177"/>
                  </a:lnTo>
                  <a:lnTo>
                    <a:pt x="104299" y="100907"/>
                  </a:lnTo>
                  <a:lnTo>
                    <a:pt x="231602" y="75792"/>
                  </a:lnTo>
                  <a:lnTo>
                    <a:pt x="366715" y="52920"/>
                  </a:lnTo>
                  <a:lnTo>
                    <a:pt x="511200" y="33636"/>
                  </a:lnTo>
                  <a:lnTo>
                    <a:pt x="665838" y="18836"/>
                  </a:lnTo>
                  <a:lnTo>
                    <a:pt x="829848" y="7176"/>
                  </a:lnTo>
                  <a:lnTo>
                    <a:pt x="1001668" y="897"/>
                  </a:lnTo>
                  <a:close/>
                </a:path>
              </a:pathLst>
            </a:custGeom>
            <a:solidFill>
              <a:srgbClr val="2F7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4256880" y="5842947"/>
              <a:ext cx="4887120" cy="845476"/>
            </a:xfrm>
            <a:custGeom>
              <a:avLst/>
              <a:gdLst>
                <a:gd name="connsiteX0" fmla="*/ 0 w 4887120"/>
                <a:gd name="connsiteY0" fmla="*/ 0 h 845476"/>
                <a:gd name="connsiteX1" fmla="*/ 202191 w 4887120"/>
                <a:gd name="connsiteY1" fmla="*/ 66004 h 845476"/>
                <a:gd name="connsiteX2" fmla="*/ 590960 w 4887120"/>
                <a:gd name="connsiteY2" fmla="*/ 184092 h 845476"/>
                <a:gd name="connsiteX3" fmla="*/ 964896 w 4887120"/>
                <a:gd name="connsiteY3" fmla="*/ 288710 h 845476"/>
                <a:gd name="connsiteX4" fmla="*/ 1322438 w 4887120"/>
                <a:gd name="connsiteY4" fmla="*/ 380756 h 845476"/>
                <a:gd name="connsiteX5" fmla="*/ 1665147 w 4887120"/>
                <a:gd name="connsiteY5" fmla="*/ 458883 h 845476"/>
                <a:gd name="connsiteX6" fmla="*/ 1992244 w 4887120"/>
                <a:gd name="connsiteY6" fmla="*/ 525336 h 845476"/>
                <a:gd name="connsiteX7" fmla="*/ 2305288 w 4887120"/>
                <a:gd name="connsiteY7" fmla="*/ 580563 h 845476"/>
                <a:gd name="connsiteX8" fmla="*/ 2602719 w 4887120"/>
                <a:gd name="connsiteY8" fmla="*/ 625015 h 845476"/>
                <a:gd name="connsiteX9" fmla="*/ 2886099 w 4887120"/>
                <a:gd name="connsiteY9" fmla="*/ 658690 h 845476"/>
                <a:gd name="connsiteX10" fmla="*/ 3154646 w 4887120"/>
                <a:gd name="connsiteY10" fmla="*/ 683385 h 845476"/>
                <a:gd name="connsiteX11" fmla="*/ 3409922 w 4887120"/>
                <a:gd name="connsiteY11" fmla="*/ 698652 h 845476"/>
                <a:gd name="connsiteX12" fmla="*/ 3652707 w 4887120"/>
                <a:gd name="connsiteY12" fmla="*/ 705836 h 845476"/>
                <a:gd name="connsiteX13" fmla="*/ 3880659 w 4887120"/>
                <a:gd name="connsiteY13" fmla="*/ 705387 h 845476"/>
                <a:gd name="connsiteX14" fmla="*/ 4096902 w 4887120"/>
                <a:gd name="connsiteY14" fmla="*/ 697305 h 845476"/>
                <a:gd name="connsiteX15" fmla="*/ 4300654 w 4887120"/>
                <a:gd name="connsiteY15" fmla="*/ 683385 h 845476"/>
                <a:gd name="connsiteX16" fmla="*/ 4491135 w 4887120"/>
                <a:gd name="connsiteY16" fmla="*/ 663180 h 845476"/>
                <a:gd name="connsiteX17" fmla="*/ 4669906 w 4887120"/>
                <a:gd name="connsiteY17" fmla="*/ 638036 h 845476"/>
                <a:gd name="connsiteX18" fmla="*/ 4836186 w 4887120"/>
                <a:gd name="connsiteY18" fmla="*/ 608402 h 845476"/>
                <a:gd name="connsiteX19" fmla="*/ 4887120 w 4887120"/>
                <a:gd name="connsiteY19" fmla="*/ 597361 h 845476"/>
                <a:gd name="connsiteX20" fmla="*/ 4887120 w 4887120"/>
                <a:gd name="connsiteY20" fmla="*/ 782168 h 845476"/>
                <a:gd name="connsiteX21" fmla="*/ 4884588 w 4887120"/>
                <a:gd name="connsiteY21" fmla="*/ 782616 h 845476"/>
                <a:gd name="connsiteX22" fmla="*/ 4722210 w 4887120"/>
                <a:gd name="connsiteY22" fmla="*/ 805964 h 845476"/>
                <a:gd name="connsiteX23" fmla="*/ 4546562 w 4887120"/>
                <a:gd name="connsiteY23" fmla="*/ 824373 h 845476"/>
                <a:gd name="connsiteX24" fmla="*/ 4357642 w 4887120"/>
                <a:gd name="connsiteY24" fmla="*/ 837843 h 845476"/>
                <a:gd name="connsiteX25" fmla="*/ 4157794 w 4887120"/>
                <a:gd name="connsiteY25" fmla="*/ 845027 h 845476"/>
                <a:gd name="connsiteX26" fmla="*/ 3943893 w 4887120"/>
                <a:gd name="connsiteY26" fmla="*/ 845476 h 845476"/>
                <a:gd name="connsiteX27" fmla="*/ 3715940 w 4887120"/>
                <a:gd name="connsiteY27" fmla="*/ 839190 h 845476"/>
                <a:gd name="connsiteX28" fmla="*/ 3475497 w 4887120"/>
                <a:gd name="connsiteY28" fmla="*/ 824822 h 845476"/>
                <a:gd name="connsiteX29" fmla="*/ 3220221 w 4887120"/>
                <a:gd name="connsiteY29" fmla="*/ 802821 h 845476"/>
                <a:gd name="connsiteX30" fmla="*/ 2950113 w 4887120"/>
                <a:gd name="connsiteY30" fmla="*/ 771390 h 845476"/>
                <a:gd name="connsiteX31" fmla="*/ 2665953 w 4887120"/>
                <a:gd name="connsiteY31" fmla="*/ 730531 h 845476"/>
                <a:gd name="connsiteX32" fmla="*/ 2366960 w 4887120"/>
                <a:gd name="connsiteY32" fmla="*/ 679793 h 845476"/>
                <a:gd name="connsiteX33" fmla="*/ 2052354 w 4887120"/>
                <a:gd name="connsiteY33" fmla="*/ 618729 h 845476"/>
                <a:gd name="connsiteX34" fmla="*/ 1720574 w 4887120"/>
                <a:gd name="connsiteY34" fmla="*/ 545541 h 845476"/>
                <a:gd name="connsiteX35" fmla="*/ 1374742 w 4887120"/>
                <a:gd name="connsiteY35" fmla="*/ 460679 h 845476"/>
                <a:gd name="connsiteX36" fmla="*/ 1010174 w 4887120"/>
                <a:gd name="connsiteY36" fmla="*/ 363245 h 845476"/>
                <a:gd name="connsiteX37" fmla="*/ 629993 w 4887120"/>
                <a:gd name="connsiteY37" fmla="*/ 253239 h 845476"/>
                <a:gd name="connsiteX38" fmla="*/ 233417 w 4887120"/>
                <a:gd name="connsiteY38" fmla="*/ 129314 h 845476"/>
                <a:gd name="connsiteX39" fmla="*/ 26543 w 4887120"/>
                <a:gd name="connsiteY39" fmla="*/ 61065 h 845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4887120" h="845476">
                  <a:moveTo>
                    <a:pt x="0" y="0"/>
                  </a:moveTo>
                  <a:lnTo>
                    <a:pt x="202191" y="66004"/>
                  </a:lnTo>
                  <a:lnTo>
                    <a:pt x="590960" y="184092"/>
                  </a:lnTo>
                  <a:lnTo>
                    <a:pt x="964896" y="288710"/>
                  </a:lnTo>
                  <a:lnTo>
                    <a:pt x="1322438" y="380756"/>
                  </a:lnTo>
                  <a:lnTo>
                    <a:pt x="1665147" y="458883"/>
                  </a:lnTo>
                  <a:lnTo>
                    <a:pt x="1992244" y="525336"/>
                  </a:lnTo>
                  <a:lnTo>
                    <a:pt x="2305288" y="580563"/>
                  </a:lnTo>
                  <a:lnTo>
                    <a:pt x="2602719" y="625015"/>
                  </a:lnTo>
                  <a:lnTo>
                    <a:pt x="2886099" y="658690"/>
                  </a:lnTo>
                  <a:lnTo>
                    <a:pt x="3154646" y="683385"/>
                  </a:lnTo>
                  <a:lnTo>
                    <a:pt x="3409922" y="698652"/>
                  </a:lnTo>
                  <a:lnTo>
                    <a:pt x="3652707" y="705836"/>
                  </a:lnTo>
                  <a:lnTo>
                    <a:pt x="3880659" y="705387"/>
                  </a:lnTo>
                  <a:lnTo>
                    <a:pt x="4096902" y="697305"/>
                  </a:lnTo>
                  <a:lnTo>
                    <a:pt x="4300654" y="683385"/>
                  </a:lnTo>
                  <a:lnTo>
                    <a:pt x="4491135" y="663180"/>
                  </a:lnTo>
                  <a:lnTo>
                    <a:pt x="4669906" y="638036"/>
                  </a:lnTo>
                  <a:lnTo>
                    <a:pt x="4836186" y="608402"/>
                  </a:lnTo>
                  <a:lnTo>
                    <a:pt x="4887120" y="597361"/>
                  </a:lnTo>
                  <a:lnTo>
                    <a:pt x="4887120" y="782168"/>
                  </a:lnTo>
                  <a:lnTo>
                    <a:pt x="4884588" y="782616"/>
                  </a:lnTo>
                  <a:lnTo>
                    <a:pt x="4722210" y="805964"/>
                  </a:lnTo>
                  <a:lnTo>
                    <a:pt x="4546562" y="824373"/>
                  </a:lnTo>
                  <a:lnTo>
                    <a:pt x="4357642" y="837843"/>
                  </a:lnTo>
                  <a:lnTo>
                    <a:pt x="4157794" y="845027"/>
                  </a:lnTo>
                  <a:lnTo>
                    <a:pt x="3943893" y="845476"/>
                  </a:lnTo>
                  <a:lnTo>
                    <a:pt x="3715940" y="839190"/>
                  </a:lnTo>
                  <a:lnTo>
                    <a:pt x="3475497" y="824822"/>
                  </a:lnTo>
                  <a:lnTo>
                    <a:pt x="3220221" y="802821"/>
                  </a:lnTo>
                  <a:lnTo>
                    <a:pt x="2950113" y="771390"/>
                  </a:lnTo>
                  <a:lnTo>
                    <a:pt x="2665953" y="730531"/>
                  </a:lnTo>
                  <a:lnTo>
                    <a:pt x="2366960" y="679793"/>
                  </a:lnTo>
                  <a:lnTo>
                    <a:pt x="2052354" y="618729"/>
                  </a:lnTo>
                  <a:lnTo>
                    <a:pt x="1720574" y="545541"/>
                  </a:lnTo>
                  <a:lnTo>
                    <a:pt x="1374742" y="460679"/>
                  </a:lnTo>
                  <a:lnTo>
                    <a:pt x="1010174" y="363245"/>
                  </a:lnTo>
                  <a:lnTo>
                    <a:pt x="629993" y="253239"/>
                  </a:lnTo>
                  <a:lnTo>
                    <a:pt x="233417" y="129314"/>
                  </a:lnTo>
                  <a:lnTo>
                    <a:pt x="26543" y="61065"/>
                  </a:lnTo>
                  <a:close/>
                </a:path>
              </a:pathLst>
            </a:custGeom>
            <a:solidFill>
              <a:srgbClr val="B20D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/>
        <p:txBody>
          <a:bodyPr/>
          <a:lstStyle>
            <a:lvl1pPr>
              <a:defRPr b="1">
                <a:solidFill>
                  <a:srgbClr val="2F7239"/>
                </a:solidFill>
                <a:latin typeface="+mn-lt"/>
              </a:defRPr>
            </a:lvl1pPr>
          </a:lstStyle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628650" y="1825625"/>
            <a:ext cx="7886700" cy="4351338"/>
          </a:xfrm>
        </p:spPr>
        <p:txBody>
          <a:bodyPr/>
          <a:lstStyle>
            <a:lvl1pPr>
              <a:defRPr>
                <a:solidFill>
                  <a:srgbClr val="2F7239"/>
                </a:solidFill>
              </a:defRPr>
            </a:lvl1pPr>
            <a:lvl2pPr>
              <a:defRPr>
                <a:solidFill>
                  <a:srgbClr val="2F7239"/>
                </a:solidFill>
              </a:defRPr>
            </a:lvl2pPr>
            <a:lvl3pPr>
              <a:defRPr>
                <a:solidFill>
                  <a:srgbClr val="2F7239"/>
                </a:solidFill>
              </a:defRPr>
            </a:lvl3pPr>
            <a:lvl4pPr>
              <a:defRPr>
                <a:solidFill>
                  <a:srgbClr val="2F7239"/>
                </a:solidFill>
              </a:defRPr>
            </a:lvl4pPr>
            <a:lvl5pPr>
              <a:defRPr>
                <a:solidFill>
                  <a:srgbClr val="2F7239"/>
                </a:solidFill>
              </a:defRPr>
            </a:lvl5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66088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C5FDCF-9105-470A-903E-9BE77182BAA9}" type="slidenum"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‹№›</a:t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3323233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D50F62-3322-4678-9FBF-E8642F5BFBAB}" type="slidenum"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‹№›</a:t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61451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8F72A5-C8C5-4C52-873D-2E7EA3369414}" type="slidenum"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‹№›</a:t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1193604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9ECF65-0E92-4D2C-809F-54C19A257E36}" type="slidenum"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‹№›</a:t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9213743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32FACD-FCBE-4C2B-A0EB-6A979A7B632F}" type="slidenum"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‹№›</a:t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3542534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63F5A8-B590-4B8D-8979-1DC51B69634A}" type="slidenum"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‹№›</a:t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1332736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4A21FD-88B0-46AD-8098-56DD46A3070A}" type="slidenum"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‹№›</a:t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2218890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8FFA1B-1D8C-44CC-B199-8817908BE69C}" type="slidenum"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‹№›</a:t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5621415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40B6BF-F949-4D97-9558-A2DBBADE09B3}" type="slidenum"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‹№›</a:t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4354510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EE186C-16DA-4440-86C1-94734998B563}" type="slidenum"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‹№›</a:t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5258684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cs typeface="+mn-cs"/>
              </a:defRPr>
            </a:lvl1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D14E0F-434E-4886-B2D2-CDBC0F920F1E}" type="slidenum"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‹№›</a:t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6763440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 flipH="1">
            <a:off x="0" y="3884023"/>
            <a:ext cx="9144000" cy="2973977"/>
            <a:chOff x="788988" y="3014663"/>
            <a:chExt cx="7566026" cy="3506788"/>
          </a:xfrm>
        </p:grpSpPr>
        <p:sp>
          <p:nvSpPr>
            <p:cNvPr id="8" name="Freeform 1723"/>
            <p:cNvSpPr>
              <a:spLocks/>
            </p:cNvSpPr>
            <p:nvPr/>
          </p:nvSpPr>
          <p:spPr bwMode="auto">
            <a:xfrm>
              <a:off x="788988" y="3351213"/>
              <a:ext cx="7566025" cy="3022600"/>
            </a:xfrm>
            <a:custGeom>
              <a:avLst/>
              <a:gdLst>
                <a:gd name="T0" fmla="*/ 14255 w 14299"/>
                <a:gd name="T1" fmla="*/ 1918 h 5714"/>
                <a:gd name="T2" fmla="*/ 14047 w 14299"/>
                <a:gd name="T3" fmla="*/ 2172 h 5714"/>
                <a:gd name="T4" fmla="*/ 13801 w 14299"/>
                <a:gd name="T5" fmla="*/ 2402 h 5714"/>
                <a:gd name="T6" fmla="*/ 13513 w 14299"/>
                <a:gd name="T7" fmla="*/ 2602 h 5714"/>
                <a:gd name="T8" fmla="*/ 13185 w 14299"/>
                <a:gd name="T9" fmla="*/ 2771 h 5714"/>
                <a:gd name="T10" fmla="*/ 12816 w 14299"/>
                <a:gd name="T11" fmla="*/ 2903 h 5714"/>
                <a:gd name="T12" fmla="*/ 12407 w 14299"/>
                <a:gd name="T13" fmla="*/ 2997 h 5714"/>
                <a:gd name="T14" fmla="*/ 11955 w 14299"/>
                <a:gd name="T15" fmla="*/ 3047 h 5714"/>
                <a:gd name="T16" fmla="*/ 11463 w 14299"/>
                <a:gd name="T17" fmla="*/ 3052 h 5714"/>
                <a:gd name="T18" fmla="*/ 10929 w 14299"/>
                <a:gd name="T19" fmla="*/ 3006 h 5714"/>
                <a:gd name="T20" fmla="*/ 10351 w 14299"/>
                <a:gd name="T21" fmla="*/ 2906 h 5714"/>
                <a:gd name="T22" fmla="*/ 9732 w 14299"/>
                <a:gd name="T23" fmla="*/ 2749 h 5714"/>
                <a:gd name="T24" fmla="*/ 9071 w 14299"/>
                <a:gd name="T25" fmla="*/ 2530 h 5714"/>
                <a:gd name="T26" fmla="*/ 8367 w 14299"/>
                <a:gd name="T27" fmla="*/ 2250 h 5714"/>
                <a:gd name="T28" fmla="*/ 7620 w 14299"/>
                <a:gd name="T29" fmla="*/ 1900 h 5714"/>
                <a:gd name="T30" fmla="*/ 6829 w 14299"/>
                <a:gd name="T31" fmla="*/ 1479 h 5714"/>
                <a:gd name="T32" fmla="*/ 6207 w 14299"/>
                <a:gd name="T33" fmla="*/ 1113 h 5714"/>
                <a:gd name="T34" fmla="*/ 5580 w 14299"/>
                <a:gd name="T35" fmla="*/ 758 h 5714"/>
                <a:gd name="T36" fmla="*/ 4805 w 14299"/>
                <a:gd name="T37" fmla="*/ 402 h 5714"/>
                <a:gd name="T38" fmla="*/ 4095 w 14299"/>
                <a:gd name="T39" fmla="*/ 167 h 5714"/>
                <a:gd name="T40" fmla="*/ 3450 w 14299"/>
                <a:gd name="T41" fmla="*/ 38 h 5714"/>
                <a:gd name="T42" fmla="*/ 2868 w 14299"/>
                <a:gd name="T43" fmla="*/ 0 h 5714"/>
                <a:gd name="T44" fmla="*/ 2346 w 14299"/>
                <a:gd name="T45" fmla="*/ 41 h 5714"/>
                <a:gd name="T46" fmla="*/ 1882 w 14299"/>
                <a:gd name="T47" fmla="*/ 146 h 5714"/>
                <a:gd name="T48" fmla="*/ 1474 w 14299"/>
                <a:gd name="T49" fmla="*/ 301 h 5714"/>
                <a:gd name="T50" fmla="*/ 1120 w 14299"/>
                <a:gd name="T51" fmla="*/ 493 h 5714"/>
                <a:gd name="T52" fmla="*/ 819 w 14299"/>
                <a:gd name="T53" fmla="*/ 706 h 5714"/>
                <a:gd name="T54" fmla="*/ 569 w 14299"/>
                <a:gd name="T55" fmla="*/ 928 h 5714"/>
                <a:gd name="T56" fmla="*/ 245 w 14299"/>
                <a:gd name="T57" fmla="*/ 1296 h 5714"/>
                <a:gd name="T58" fmla="*/ 13 w 14299"/>
                <a:gd name="T59" fmla="*/ 1652 h 5714"/>
                <a:gd name="T60" fmla="*/ 0 w 14299"/>
                <a:gd name="T61" fmla="*/ 5714 h 5714"/>
                <a:gd name="T62" fmla="*/ 14299 w 14299"/>
                <a:gd name="T63" fmla="*/ 1851 h 5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299" h="5714">
                  <a:moveTo>
                    <a:pt x="14299" y="1851"/>
                  </a:moveTo>
                  <a:lnTo>
                    <a:pt x="14255" y="1918"/>
                  </a:lnTo>
                  <a:lnTo>
                    <a:pt x="14155" y="2048"/>
                  </a:lnTo>
                  <a:lnTo>
                    <a:pt x="14047" y="2172"/>
                  </a:lnTo>
                  <a:lnTo>
                    <a:pt x="13929" y="2290"/>
                  </a:lnTo>
                  <a:lnTo>
                    <a:pt x="13801" y="2402"/>
                  </a:lnTo>
                  <a:lnTo>
                    <a:pt x="13662" y="2506"/>
                  </a:lnTo>
                  <a:lnTo>
                    <a:pt x="13513" y="2602"/>
                  </a:lnTo>
                  <a:lnTo>
                    <a:pt x="13355" y="2692"/>
                  </a:lnTo>
                  <a:lnTo>
                    <a:pt x="13185" y="2771"/>
                  </a:lnTo>
                  <a:lnTo>
                    <a:pt x="13006" y="2841"/>
                  </a:lnTo>
                  <a:lnTo>
                    <a:pt x="12816" y="2903"/>
                  </a:lnTo>
                  <a:lnTo>
                    <a:pt x="12616" y="2955"/>
                  </a:lnTo>
                  <a:lnTo>
                    <a:pt x="12407" y="2997"/>
                  </a:lnTo>
                  <a:lnTo>
                    <a:pt x="12186" y="3027"/>
                  </a:lnTo>
                  <a:lnTo>
                    <a:pt x="11955" y="3047"/>
                  </a:lnTo>
                  <a:lnTo>
                    <a:pt x="11715" y="3056"/>
                  </a:lnTo>
                  <a:lnTo>
                    <a:pt x="11463" y="3052"/>
                  </a:lnTo>
                  <a:lnTo>
                    <a:pt x="11201" y="3034"/>
                  </a:lnTo>
                  <a:lnTo>
                    <a:pt x="10929" y="3006"/>
                  </a:lnTo>
                  <a:lnTo>
                    <a:pt x="10645" y="2962"/>
                  </a:lnTo>
                  <a:lnTo>
                    <a:pt x="10351" y="2906"/>
                  </a:lnTo>
                  <a:lnTo>
                    <a:pt x="10047" y="2834"/>
                  </a:lnTo>
                  <a:lnTo>
                    <a:pt x="9732" y="2749"/>
                  </a:lnTo>
                  <a:lnTo>
                    <a:pt x="9407" y="2647"/>
                  </a:lnTo>
                  <a:lnTo>
                    <a:pt x="9071" y="2530"/>
                  </a:lnTo>
                  <a:lnTo>
                    <a:pt x="8724" y="2398"/>
                  </a:lnTo>
                  <a:lnTo>
                    <a:pt x="8367" y="2250"/>
                  </a:lnTo>
                  <a:lnTo>
                    <a:pt x="7999" y="2083"/>
                  </a:lnTo>
                  <a:lnTo>
                    <a:pt x="7620" y="1900"/>
                  </a:lnTo>
                  <a:lnTo>
                    <a:pt x="7230" y="1698"/>
                  </a:lnTo>
                  <a:lnTo>
                    <a:pt x="6829" y="1479"/>
                  </a:lnTo>
                  <a:lnTo>
                    <a:pt x="6418" y="1240"/>
                  </a:lnTo>
                  <a:lnTo>
                    <a:pt x="6207" y="1113"/>
                  </a:lnTo>
                  <a:lnTo>
                    <a:pt x="5993" y="985"/>
                  </a:lnTo>
                  <a:lnTo>
                    <a:pt x="5580" y="758"/>
                  </a:lnTo>
                  <a:lnTo>
                    <a:pt x="5184" y="565"/>
                  </a:lnTo>
                  <a:lnTo>
                    <a:pt x="4805" y="402"/>
                  </a:lnTo>
                  <a:lnTo>
                    <a:pt x="4442" y="271"/>
                  </a:lnTo>
                  <a:lnTo>
                    <a:pt x="4095" y="167"/>
                  </a:lnTo>
                  <a:lnTo>
                    <a:pt x="3765" y="90"/>
                  </a:lnTo>
                  <a:lnTo>
                    <a:pt x="3450" y="38"/>
                  </a:lnTo>
                  <a:lnTo>
                    <a:pt x="3152" y="8"/>
                  </a:lnTo>
                  <a:lnTo>
                    <a:pt x="2868" y="0"/>
                  </a:lnTo>
                  <a:lnTo>
                    <a:pt x="2599" y="12"/>
                  </a:lnTo>
                  <a:lnTo>
                    <a:pt x="2346" y="41"/>
                  </a:lnTo>
                  <a:lnTo>
                    <a:pt x="2107" y="85"/>
                  </a:lnTo>
                  <a:lnTo>
                    <a:pt x="1882" y="146"/>
                  </a:lnTo>
                  <a:lnTo>
                    <a:pt x="1670" y="218"/>
                  </a:lnTo>
                  <a:lnTo>
                    <a:pt x="1474" y="301"/>
                  </a:lnTo>
                  <a:lnTo>
                    <a:pt x="1290" y="394"/>
                  </a:lnTo>
                  <a:lnTo>
                    <a:pt x="1120" y="493"/>
                  </a:lnTo>
                  <a:lnTo>
                    <a:pt x="963" y="598"/>
                  </a:lnTo>
                  <a:lnTo>
                    <a:pt x="819" y="706"/>
                  </a:lnTo>
                  <a:lnTo>
                    <a:pt x="688" y="817"/>
                  </a:lnTo>
                  <a:lnTo>
                    <a:pt x="569" y="928"/>
                  </a:lnTo>
                  <a:lnTo>
                    <a:pt x="412" y="1093"/>
                  </a:lnTo>
                  <a:lnTo>
                    <a:pt x="245" y="1296"/>
                  </a:lnTo>
                  <a:lnTo>
                    <a:pt x="121" y="1471"/>
                  </a:lnTo>
                  <a:lnTo>
                    <a:pt x="13" y="1652"/>
                  </a:lnTo>
                  <a:lnTo>
                    <a:pt x="0" y="1678"/>
                  </a:lnTo>
                  <a:lnTo>
                    <a:pt x="0" y="5714"/>
                  </a:lnTo>
                  <a:lnTo>
                    <a:pt x="14299" y="5714"/>
                  </a:lnTo>
                  <a:lnTo>
                    <a:pt x="14299" y="1851"/>
                  </a:lnTo>
                  <a:close/>
                </a:path>
              </a:pathLst>
            </a:custGeom>
            <a:solidFill>
              <a:srgbClr val="2F7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9" name="Freeform 1724"/>
            <p:cNvSpPr>
              <a:spLocks/>
            </p:cNvSpPr>
            <p:nvPr/>
          </p:nvSpPr>
          <p:spPr bwMode="auto">
            <a:xfrm>
              <a:off x="788988" y="3368675"/>
              <a:ext cx="7566025" cy="3092450"/>
            </a:xfrm>
            <a:custGeom>
              <a:avLst/>
              <a:gdLst>
                <a:gd name="T0" fmla="*/ 14255 w 14299"/>
                <a:gd name="T1" fmla="*/ 2196 h 5842"/>
                <a:gd name="T2" fmla="*/ 14047 w 14299"/>
                <a:gd name="T3" fmla="*/ 2445 h 5842"/>
                <a:gd name="T4" fmla="*/ 13801 w 14299"/>
                <a:gd name="T5" fmla="*/ 2662 h 5842"/>
                <a:gd name="T6" fmla="*/ 13513 w 14299"/>
                <a:gd name="T7" fmla="*/ 2848 h 5842"/>
                <a:gd name="T8" fmla="*/ 13185 w 14299"/>
                <a:gd name="T9" fmla="*/ 2996 h 5842"/>
                <a:gd name="T10" fmla="*/ 12816 w 14299"/>
                <a:gd name="T11" fmla="*/ 3107 h 5842"/>
                <a:gd name="T12" fmla="*/ 12407 w 14299"/>
                <a:gd name="T13" fmla="*/ 3178 h 5842"/>
                <a:gd name="T14" fmla="*/ 11955 w 14299"/>
                <a:gd name="T15" fmla="*/ 3202 h 5842"/>
                <a:gd name="T16" fmla="*/ 11463 w 14299"/>
                <a:gd name="T17" fmla="*/ 3181 h 5842"/>
                <a:gd name="T18" fmla="*/ 10929 w 14299"/>
                <a:gd name="T19" fmla="*/ 3110 h 5842"/>
                <a:gd name="T20" fmla="*/ 10351 w 14299"/>
                <a:gd name="T21" fmla="*/ 2986 h 5842"/>
                <a:gd name="T22" fmla="*/ 9732 w 14299"/>
                <a:gd name="T23" fmla="*/ 2806 h 5842"/>
                <a:gd name="T24" fmla="*/ 9071 w 14299"/>
                <a:gd name="T25" fmla="*/ 2569 h 5842"/>
                <a:gd name="T26" fmla="*/ 8367 w 14299"/>
                <a:gd name="T27" fmla="*/ 2271 h 5842"/>
                <a:gd name="T28" fmla="*/ 7620 w 14299"/>
                <a:gd name="T29" fmla="*/ 1909 h 5842"/>
                <a:gd name="T30" fmla="*/ 6829 w 14299"/>
                <a:gd name="T31" fmla="*/ 1482 h 5842"/>
                <a:gd name="T32" fmla="*/ 6207 w 14299"/>
                <a:gd name="T33" fmla="*/ 1114 h 5842"/>
                <a:gd name="T34" fmla="*/ 5580 w 14299"/>
                <a:gd name="T35" fmla="*/ 759 h 5842"/>
                <a:gd name="T36" fmla="*/ 4805 w 14299"/>
                <a:gd name="T37" fmla="*/ 403 h 5842"/>
                <a:gd name="T38" fmla="*/ 4095 w 14299"/>
                <a:gd name="T39" fmla="*/ 167 h 5842"/>
                <a:gd name="T40" fmla="*/ 3450 w 14299"/>
                <a:gd name="T41" fmla="*/ 37 h 5842"/>
                <a:gd name="T42" fmla="*/ 2868 w 14299"/>
                <a:gd name="T43" fmla="*/ 0 h 5842"/>
                <a:gd name="T44" fmla="*/ 2346 w 14299"/>
                <a:gd name="T45" fmla="*/ 40 h 5842"/>
                <a:gd name="T46" fmla="*/ 1882 w 14299"/>
                <a:gd name="T47" fmla="*/ 145 h 5842"/>
                <a:gd name="T48" fmla="*/ 1474 w 14299"/>
                <a:gd name="T49" fmla="*/ 299 h 5842"/>
                <a:gd name="T50" fmla="*/ 1120 w 14299"/>
                <a:gd name="T51" fmla="*/ 491 h 5842"/>
                <a:gd name="T52" fmla="*/ 819 w 14299"/>
                <a:gd name="T53" fmla="*/ 706 h 5842"/>
                <a:gd name="T54" fmla="*/ 569 w 14299"/>
                <a:gd name="T55" fmla="*/ 927 h 5842"/>
                <a:gd name="T56" fmla="*/ 245 w 14299"/>
                <a:gd name="T57" fmla="*/ 1294 h 5842"/>
                <a:gd name="T58" fmla="*/ 13 w 14299"/>
                <a:gd name="T59" fmla="*/ 1650 h 5842"/>
                <a:gd name="T60" fmla="*/ 0 w 14299"/>
                <a:gd name="T61" fmla="*/ 5842 h 5842"/>
                <a:gd name="T62" fmla="*/ 14299 w 14299"/>
                <a:gd name="T63" fmla="*/ 2130 h 5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299" h="5842">
                  <a:moveTo>
                    <a:pt x="14299" y="2130"/>
                  </a:moveTo>
                  <a:lnTo>
                    <a:pt x="14255" y="2196"/>
                  </a:lnTo>
                  <a:lnTo>
                    <a:pt x="14155" y="2324"/>
                  </a:lnTo>
                  <a:lnTo>
                    <a:pt x="14047" y="2445"/>
                  </a:lnTo>
                  <a:lnTo>
                    <a:pt x="13929" y="2557"/>
                  </a:lnTo>
                  <a:lnTo>
                    <a:pt x="13801" y="2662"/>
                  </a:lnTo>
                  <a:lnTo>
                    <a:pt x="13662" y="2759"/>
                  </a:lnTo>
                  <a:lnTo>
                    <a:pt x="13513" y="2848"/>
                  </a:lnTo>
                  <a:lnTo>
                    <a:pt x="13355" y="2927"/>
                  </a:lnTo>
                  <a:lnTo>
                    <a:pt x="13185" y="2996"/>
                  </a:lnTo>
                  <a:lnTo>
                    <a:pt x="13006" y="3057"/>
                  </a:lnTo>
                  <a:lnTo>
                    <a:pt x="12816" y="3107"/>
                  </a:lnTo>
                  <a:lnTo>
                    <a:pt x="12616" y="3148"/>
                  </a:lnTo>
                  <a:lnTo>
                    <a:pt x="12407" y="3178"/>
                  </a:lnTo>
                  <a:lnTo>
                    <a:pt x="12186" y="3195"/>
                  </a:lnTo>
                  <a:lnTo>
                    <a:pt x="11955" y="3202"/>
                  </a:lnTo>
                  <a:lnTo>
                    <a:pt x="11715" y="3198"/>
                  </a:lnTo>
                  <a:lnTo>
                    <a:pt x="11463" y="3181"/>
                  </a:lnTo>
                  <a:lnTo>
                    <a:pt x="11201" y="3152"/>
                  </a:lnTo>
                  <a:lnTo>
                    <a:pt x="10929" y="3110"/>
                  </a:lnTo>
                  <a:lnTo>
                    <a:pt x="10645" y="3054"/>
                  </a:lnTo>
                  <a:lnTo>
                    <a:pt x="10351" y="2986"/>
                  </a:lnTo>
                  <a:lnTo>
                    <a:pt x="10047" y="2903"/>
                  </a:lnTo>
                  <a:lnTo>
                    <a:pt x="9732" y="2806"/>
                  </a:lnTo>
                  <a:lnTo>
                    <a:pt x="9407" y="2696"/>
                  </a:lnTo>
                  <a:lnTo>
                    <a:pt x="9071" y="2569"/>
                  </a:lnTo>
                  <a:lnTo>
                    <a:pt x="8724" y="2428"/>
                  </a:lnTo>
                  <a:lnTo>
                    <a:pt x="8367" y="2271"/>
                  </a:lnTo>
                  <a:lnTo>
                    <a:pt x="7999" y="2098"/>
                  </a:lnTo>
                  <a:lnTo>
                    <a:pt x="7620" y="1909"/>
                  </a:lnTo>
                  <a:lnTo>
                    <a:pt x="7230" y="1703"/>
                  </a:lnTo>
                  <a:lnTo>
                    <a:pt x="6829" y="1482"/>
                  </a:lnTo>
                  <a:lnTo>
                    <a:pt x="6418" y="1241"/>
                  </a:lnTo>
                  <a:lnTo>
                    <a:pt x="6207" y="1114"/>
                  </a:lnTo>
                  <a:lnTo>
                    <a:pt x="5993" y="986"/>
                  </a:lnTo>
                  <a:lnTo>
                    <a:pt x="5580" y="759"/>
                  </a:lnTo>
                  <a:lnTo>
                    <a:pt x="5184" y="564"/>
                  </a:lnTo>
                  <a:lnTo>
                    <a:pt x="4805" y="403"/>
                  </a:lnTo>
                  <a:lnTo>
                    <a:pt x="4442" y="271"/>
                  </a:lnTo>
                  <a:lnTo>
                    <a:pt x="4095" y="167"/>
                  </a:lnTo>
                  <a:lnTo>
                    <a:pt x="3765" y="91"/>
                  </a:lnTo>
                  <a:lnTo>
                    <a:pt x="3450" y="37"/>
                  </a:lnTo>
                  <a:lnTo>
                    <a:pt x="3152" y="9"/>
                  </a:lnTo>
                  <a:lnTo>
                    <a:pt x="2868" y="0"/>
                  </a:lnTo>
                  <a:lnTo>
                    <a:pt x="2599" y="11"/>
                  </a:lnTo>
                  <a:lnTo>
                    <a:pt x="2346" y="40"/>
                  </a:lnTo>
                  <a:lnTo>
                    <a:pt x="2107" y="86"/>
                  </a:lnTo>
                  <a:lnTo>
                    <a:pt x="1882" y="145"/>
                  </a:lnTo>
                  <a:lnTo>
                    <a:pt x="1670" y="217"/>
                  </a:lnTo>
                  <a:lnTo>
                    <a:pt x="1474" y="299"/>
                  </a:lnTo>
                  <a:lnTo>
                    <a:pt x="1290" y="392"/>
                  </a:lnTo>
                  <a:lnTo>
                    <a:pt x="1120" y="491"/>
                  </a:lnTo>
                  <a:lnTo>
                    <a:pt x="963" y="596"/>
                  </a:lnTo>
                  <a:lnTo>
                    <a:pt x="819" y="706"/>
                  </a:lnTo>
                  <a:lnTo>
                    <a:pt x="688" y="815"/>
                  </a:lnTo>
                  <a:lnTo>
                    <a:pt x="569" y="927"/>
                  </a:lnTo>
                  <a:lnTo>
                    <a:pt x="412" y="1091"/>
                  </a:lnTo>
                  <a:lnTo>
                    <a:pt x="245" y="1294"/>
                  </a:lnTo>
                  <a:lnTo>
                    <a:pt x="121" y="1467"/>
                  </a:lnTo>
                  <a:lnTo>
                    <a:pt x="13" y="1650"/>
                  </a:lnTo>
                  <a:lnTo>
                    <a:pt x="0" y="1676"/>
                  </a:lnTo>
                  <a:lnTo>
                    <a:pt x="0" y="5842"/>
                  </a:lnTo>
                  <a:lnTo>
                    <a:pt x="14299" y="5842"/>
                  </a:lnTo>
                  <a:lnTo>
                    <a:pt x="14299" y="2130"/>
                  </a:lnTo>
                  <a:close/>
                </a:path>
              </a:pathLst>
            </a:custGeom>
            <a:solidFill>
              <a:srgbClr val="B20D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10" name="Freeform 1725"/>
            <p:cNvSpPr>
              <a:spLocks/>
            </p:cNvSpPr>
            <p:nvPr/>
          </p:nvSpPr>
          <p:spPr bwMode="auto">
            <a:xfrm>
              <a:off x="790576" y="3490913"/>
              <a:ext cx="7564438" cy="3030538"/>
            </a:xfrm>
            <a:custGeom>
              <a:avLst/>
              <a:gdLst>
                <a:gd name="T0" fmla="*/ 14252 w 14296"/>
                <a:gd name="T1" fmla="*/ 2771 h 5728"/>
                <a:gd name="T2" fmla="*/ 14044 w 14296"/>
                <a:gd name="T3" fmla="*/ 3007 h 5728"/>
                <a:gd name="T4" fmla="*/ 13797 w 14296"/>
                <a:gd name="T5" fmla="*/ 3201 h 5728"/>
                <a:gd name="T6" fmla="*/ 13509 w 14296"/>
                <a:gd name="T7" fmla="*/ 3355 h 5728"/>
                <a:gd name="T8" fmla="*/ 13182 w 14296"/>
                <a:gd name="T9" fmla="*/ 3466 h 5728"/>
                <a:gd name="T10" fmla="*/ 12813 w 14296"/>
                <a:gd name="T11" fmla="*/ 3534 h 5728"/>
                <a:gd name="T12" fmla="*/ 12403 w 14296"/>
                <a:gd name="T13" fmla="*/ 3556 h 5728"/>
                <a:gd name="T14" fmla="*/ 11952 w 14296"/>
                <a:gd name="T15" fmla="*/ 3530 h 5728"/>
                <a:gd name="T16" fmla="*/ 11460 w 14296"/>
                <a:gd name="T17" fmla="*/ 3458 h 5728"/>
                <a:gd name="T18" fmla="*/ 10924 w 14296"/>
                <a:gd name="T19" fmla="*/ 3335 h 5728"/>
                <a:gd name="T20" fmla="*/ 10348 w 14296"/>
                <a:gd name="T21" fmla="*/ 3164 h 5728"/>
                <a:gd name="T22" fmla="*/ 9729 w 14296"/>
                <a:gd name="T23" fmla="*/ 2941 h 5728"/>
                <a:gd name="T24" fmla="*/ 9068 w 14296"/>
                <a:gd name="T25" fmla="*/ 2664 h 5728"/>
                <a:gd name="T26" fmla="*/ 8364 w 14296"/>
                <a:gd name="T27" fmla="*/ 2333 h 5728"/>
                <a:gd name="T28" fmla="*/ 7618 w 14296"/>
                <a:gd name="T29" fmla="*/ 1947 h 5728"/>
                <a:gd name="T30" fmla="*/ 6828 w 14296"/>
                <a:gd name="T31" fmla="*/ 1505 h 5728"/>
                <a:gd name="T32" fmla="*/ 6206 w 14296"/>
                <a:gd name="T33" fmla="*/ 1135 h 5728"/>
                <a:gd name="T34" fmla="*/ 5579 w 14296"/>
                <a:gd name="T35" fmla="*/ 779 h 5728"/>
                <a:gd name="T36" fmla="*/ 4803 w 14296"/>
                <a:gd name="T37" fmla="*/ 421 h 5728"/>
                <a:gd name="T38" fmla="*/ 4095 w 14296"/>
                <a:gd name="T39" fmla="*/ 180 h 5728"/>
                <a:gd name="T40" fmla="*/ 3450 w 14296"/>
                <a:gd name="T41" fmla="*/ 45 h 5728"/>
                <a:gd name="T42" fmla="*/ 2867 w 14296"/>
                <a:gd name="T43" fmla="*/ 0 h 5728"/>
                <a:gd name="T44" fmla="*/ 2345 w 14296"/>
                <a:gd name="T45" fmla="*/ 32 h 5728"/>
                <a:gd name="T46" fmla="*/ 1880 w 14296"/>
                <a:gd name="T47" fmla="*/ 129 h 5728"/>
                <a:gd name="T48" fmla="*/ 1473 w 14296"/>
                <a:gd name="T49" fmla="*/ 274 h 5728"/>
                <a:gd name="T50" fmla="*/ 1120 w 14296"/>
                <a:gd name="T51" fmla="*/ 457 h 5728"/>
                <a:gd name="T52" fmla="*/ 819 w 14296"/>
                <a:gd name="T53" fmla="*/ 661 h 5728"/>
                <a:gd name="T54" fmla="*/ 569 w 14296"/>
                <a:gd name="T55" fmla="*/ 874 h 5728"/>
                <a:gd name="T56" fmla="*/ 243 w 14296"/>
                <a:gd name="T57" fmla="*/ 1229 h 5728"/>
                <a:gd name="T58" fmla="*/ 11 w 14296"/>
                <a:gd name="T59" fmla="*/ 1573 h 5728"/>
                <a:gd name="T60" fmla="*/ 0 w 14296"/>
                <a:gd name="T61" fmla="*/ 5728 h 5728"/>
                <a:gd name="T62" fmla="*/ 14296 w 14296"/>
                <a:gd name="T63" fmla="*/ 2706 h 5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296" h="5728">
                  <a:moveTo>
                    <a:pt x="14296" y="2706"/>
                  </a:moveTo>
                  <a:lnTo>
                    <a:pt x="14252" y="2771"/>
                  </a:lnTo>
                  <a:lnTo>
                    <a:pt x="14152" y="2893"/>
                  </a:lnTo>
                  <a:lnTo>
                    <a:pt x="14044" y="3007"/>
                  </a:lnTo>
                  <a:lnTo>
                    <a:pt x="13925" y="3109"/>
                  </a:lnTo>
                  <a:lnTo>
                    <a:pt x="13797" y="3201"/>
                  </a:lnTo>
                  <a:lnTo>
                    <a:pt x="13659" y="3283"/>
                  </a:lnTo>
                  <a:lnTo>
                    <a:pt x="13509" y="3355"/>
                  </a:lnTo>
                  <a:lnTo>
                    <a:pt x="13350" y="3416"/>
                  </a:lnTo>
                  <a:lnTo>
                    <a:pt x="13182" y="3466"/>
                  </a:lnTo>
                  <a:lnTo>
                    <a:pt x="13002" y="3505"/>
                  </a:lnTo>
                  <a:lnTo>
                    <a:pt x="12813" y="3534"/>
                  </a:lnTo>
                  <a:lnTo>
                    <a:pt x="12613" y="3550"/>
                  </a:lnTo>
                  <a:lnTo>
                    <a:pt x="12403" y="3556"/>
                  </a:lnTo>
                  <a:lnTo>
                    <a:pt x="12183" y="3548"/>
                  </a:lnTo>
                  <a:lnTo>
                    <a:pt x="11952" y="3530"/>
                  </a:lnTo>
                  <a:lnTo>
                    <a:pt x="11710" y="3499"/>
                  </a:lnTo>
                  <a:lnTo>
                    <a:pt x="11460" y="3458"/>
                  </a:lnTo>
                  <a:lnTo>
                    <a:pt x="11198" y="3403"/>
                  </a:lnTo>
                  <a:lnTo>
                    <a:pt x="10924" y="3335"/>
                  </a:lnTo>
                  <a:lnTo>
                    <a:pt x="10642" y="3256"/>
                  </a:lnTo>
                  <a:lnTo>
                    <a:pt x="10348" y="3164"/>
                  </a:lnTo>
                  <a:lnTo>
                    <a:pt x="10044" y="3059"/>
                  </a:lnTo>
                  <a:lnTo>
                    <a:pt x="9729" y="2941"/>
                  </a:lnTo>
                  <a:lnTo>
                    <a:pt x="9405" y="2808"/>
                  </a:lnTo>
                  <a:lnTo>
                    <a:pt x="9068" y="2664"/>
                  </a:lnTo>
                  <a:lnTo>
                    <a:pt x="8723" y="2506"/>
                  </a:lnTo>
                  <a:lnTo>
                    <a:pt x="8364" y="2333"/>
                  </a:lnTo>
                  <a:lnTo>
                    <a:pt x="7997" y="2147"/>
                  </a:lnTo>
                  <a:lnTo>
                    <a:pt x="7618" y="1947"/>
                  </a:lnTo>
                  <a:lnTo>
                    <a:pt x="7228" y="1734"/>
                  </a:lnTo>
                  <a:lnTo>
                    <a:pt x="6828" y="1505"/>
                  </a:lnTo>
                  <a:lnTo>
                    <a:pt x="6416" y="1263"/>
                  </a:lnTo>
                  <a:lnTo>
                    <a:pt x="6206" y="1135"/>
                  </a:lnTo>
                  <a:lnTo>
                    <a:pt x="5993" y="1007"/>
                  </a:lnTo>
                  <a:lnTo>
                    <a:pt x="5579" y="779"/>
                  </a:lnTo>
                  <a:lnTo>
                    <a:pt x="5183" y="585"/>
                  </a:lnTo>
                  <a:lnTo>
                    <a:pt x="4803" y="421"/>
                  </a:lnTo>
                  <a:lnTo>
                    <a:pt x="4440" y="287"/>
                  </a:lnTo>
                  <a:lnTo>
                    <a:pt x="4095" y="180"/>
                  </a:lnTo>
                  <a:lnTo>
                    <a:pt x="3764" y="101"/>
                  </a:lnTo>
                  <a:lnTo>
                    <a:pt x="3450" y="45"/>
                  </a:lnTo>
                  <a:lnTo>
                    <a:pt x="3150" y="12"/>
                  </a:lnTo>
                  <a:lnTo>
                    <a:pt x="2867" y="0"/>
                  </a:lnTo>
                  <a:lnTo>
                    <a:pt x="2599" y="8"/>
                  </a:lnTo>
                  <a:lnTo>
                    <a:pt x="2345" y="32"/>
                  </a:lnTo>
                  <a:lnTo>
                    <a:pt x="2106" y="74"/>
                  </a:lnTo>
                  <a:lnTo>
                    <a:pt x="1880" y="129"/>
                  </a:lnTo>
                  <a:lnTo>
                    <a:pt x="1670" y="196"/>
                  </a:lnTo>
                  <a:lnTo>
                    <a:pt x="1473" y="274"/>
                  </a:lnTo>
                  <a:lnTo>
                    <a:pt x="1290" y="362"/>
                  </a:lnTo>
                  <a:lnTo>
                    <a:pt x="1120" y="457"/>
                  </a:lnTo>
                  <a:lnTo>
                    <a:pt x="963" y="556"/>
                  </a:lnTo>
                  <a:lnTo>
                    <a:pt x="819" y="661"/>
                  </a:lnTo>
                  <a:lnTo>
                    <a:pt x="688" y="768"/>
                  </a:lnTo>
                  <a:lnTo>
                    <a:pt x="569" y="874"/>
                  </a:lnTo>
                  <a:lnTo>
                    <a:pt x="410" y="1033"/>
                  </a:lnTo>
                  <a:lnTo>
                    <a:pt x="243" y="1229"/>
                  </a:lnTo>
                  <a:lnTo>
                    <a:pt x="121" y="1397"/>
                  </a:lnTo>
                  <a:lnTo>
                    <a:pt x="11" y="1573"/>
                  </a:lnTo>
                  <a:lnTo>
                    <a:pt x="0" y="1599"/>
                  </a:lnTo>
                  <a:lnTo>
                    <a:pt x="0" y="5728"/>
                  </a:lnTo>
                  <a:lnTo>
                    <a:pt x="14296" y="5728"/>
                  </a:lnTo>
                  <a:lnTo>
                    <a:pt x="14296" y="270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135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11" name="Freeform 1726"/>
            <p:cNvSpPr>
              <a:spLocks/>
            </p:cNvSpPr>
            <p:nvPr/>
          </p:nvSpPr>
          <p:spPr bwMode="auto">
            <a:xfrm>
              <a:off x="788988" y="3182938"/>
              <a:ext cx="7566025" cy="1530350"/>
            </a:xfrm>
            <a:custGeom>
              <a:avLst/>
              <a:gdLst>
                <a:gd name="T0" fmla="*/ 14188 w 14298"/>
                <a:gd name="T1" fmla="*/ 1065 h 2892"/>
                <a:gd name="T2" fmla="*/ 13760 w 14298"/>
                <a:gd name="T3" fmla="*/ 1555 h 2892"/>
                <a:gd name="T4" fmla="*/ 13485 w 14298"/>
                <a:gd name="T5" fmla="*/ 1815 h 2892"/>
                <a:gd name="T6" fmla="*/ 13183 w 14298"/>
                <a:gd name="T7" fmla="*/ 2054 h 2892"/>
                <a:gd name="T8" fmla="*/ 12847 w 14298"/>
                <a:gd name="T9" fmla="*/ 2265 h 2892"/>
                <a:gd name="T10" fmla="*/ 12477 w 14298"/>
                <a:gd name="T11" fmla="*/ 2442 h 2892"/>
                <a:gd name="T12" fmla="*/ 12068 w 14298"/>
                <a:gd name="T13" fmla="*/ 2577 h 2892"/>
                <a:gd name="T14" fmla="*/ 11615 w 14298"/>
                <a:gd name="T15" fmla="*/ 2666 h 2892"/>
                <a:gd name="T16" fmla="*/ 11113 w 14298"/>
                <a:gd name="T17" fmla="*/ 2704 h 2892"/>
                <a:gd name="T18" fmla="*/ 10561 w 14298"/>
                <a:gd name="T19" fmla="*/ 2681 h 2892"/>
                <a:gd name="T20" fmla="*/ 9951 w 14298"/>
                <a:gd name="T21" fmla="*/ 2594 h 2892"/>
                <a:gd name="T22" fmla="*/ 9283 w 14298"/>
                <a:gd name="T23" fmla="*/ 2435 h 2892"/>
                <a:gd name="T24" fmla="*/ 8550 w 14298"/>
                <a:gd name="T25" fmla="*/ 2198 h 2892"/>
                <a:gd name="T26" fmla="*/ 7751 w 14298"/>
                <a:gd name="T27" fmla="*/ 1879 h 2892"/>
                <a:gd name="T28" fmla="*/ 6879 w 14298"/>
                <a:gd name="T29" fmla="*/ 1470 h 2892"/>
                <a:gd name="T30" fmla="*/ 6175 w 14298"/>
                <a:gd name="T31" fmla="*/ 1100 h 2892"/>
                <a:gd name="T32" fmla="*/ 5531 w 14298"/>
                <a:gd name="T33" fmla="*/ 769 h 2892"/>
                <a:gd name="T34" fmla="*/ 4741 w 14298"/>
                <a:gd name="T35" fmla="*/ 432 h 2892"/>
                <a:gd name="T36" fmla="*/ 4021 w 14298"/>
                <a:gd name="T37" fmla="*/ 200 h 2892"/>
                <a:gd name="T38" fmla="*/ 3371 w 14298"/>
                <a:gd name="T39" fmla="*/ 60 h 2892"/>
                <a:gd name="T40" fmla="*/ 2788 w 14298"/>
                <a:gd name="T41" fmla="*/ 1 h 2892"/>
                <a:gd name="T42" fmla="*/ 2268 w 14298"/>
                <a:gd name="T43" fmla="*/ 13 h 2892"/>
                <a:gd name="T44" fmla="*/ 1809 w 14298"/>
                <a:gd name="T45" fmla="*/ 80 h 2892"/>
                <a:gd name="T46" fmla="*/ 1409 w 14298"/>
                <a:gd name="T47" fmla="*/ 193 h 2892"/>
                <a:gd name="T48" fmla="*/ 1065 w 14298"/>
                <a:gd name="T49" fmla="*/ 339 h 2892"/>
                <a:gd name="T50" fmla="*/ 774 w 14298"/>
                <a:gd name="T51" fmla="*/ 506 h 2892"/>
                <a:gd name="T52" fmla="*/ 535 w 14298"/>
                <a:gd name="T53" fmla="*/ 684 h 2892"/>
                <a:gd name="T54" fmla="*/ 227 w 14298"/>
                <a:gd name="T55" fmla="*/ 980 h 2892"/>
                <a:gd name="T56" fmla="*/ 12 w 14298"/>
                <a:gd name="T57" fmla="*/ 1271 h 2892"/>
                <a:gd name="T58" fmla="*/ 0 w 14298"/>
                <a:gd name="T59" fmla="*/ 1808 h 2892"/>
                <a:gd name="T60" fmla="*/ 113 w 14298"/>
                <a:gd name="T61" fmla="*/ 1608 h 2892"/>
                <a:gd name="T62" fmla="*/ 385 w 14298"/>
                <a:gd name="T63" fmla="*/ 1244 h 2892"/>
                <a:gd name="T64" fmla="*/ 648 w 14298"/>
                <a:gd name="T65" fmla="*/ 977 h 2892"/>
                <a:gd name="T66" fmla="*/ 913 w 14298"/>
                <a:gd name="T67" fmla="*/ 763 h 2892"/>
                <a:gd name="T68" fmla="*/ 1230 w 14298"/>
                <a:gd name="T69" fmla="*/ 563 h 2892"/>
                <a:gd name="T70" fmla="*/ 1602 w 14298"/>
                <a:gd name="T71" fmla="*/ 390 h 2892"/>
                <a:gd name="T72" fmla="*/ 2031 w 14298"/>
                <a:gd name="T73" fmla="*/ 257 h 2892"/>
                <a:gd name="T74" fmla="*/ 2520 w 14298"/>
                <a:gd name="T75" fmla="*/ 178 h 2892"/>
                <a:gd name="T76" fmla="*/ 3072 w 14298"/>
                <a:gd name="T77" fmla="*/ 165 h 2892"/>
                <a:gd name="T78" fmla="*/ 3688 w 14298"/>
                <a:gd name="T79" fmla="*/ 233 h 2892"/>
                <a:gd name="T80" fmla="*/ 4372 w 14298"/>
                <a:gd name="T81" fmla="*/ 393 h 2892"/>
                <a:gd name="T82" fmla="*/ 5126 w 14298"/>
                <a:gd name="T83" fmla="*/ 661 h 2892"/>
                <a:gd name="T84" fmla="*/ 5954 w 14298"/>
                <a:gd name="T85" fmla="*/ 1046 h 2892"/>
                <a:gd name="T86" fmla="*/ 6414 w 14298"/>
                <a:gd name="T87" fmla="*/ 1296 h 2892"/>
                <a:gd name="T88" fmla="*/ 7324 w 14298"/>
                <a:gd name="T89" fmla="*/ 1756 h 2892"/>
                <a:gd name="T90" fmla="*/ 8165 w 14298"/>
                <a:gd name="T91" fmla="*/ 2129 h 2892"/>
                <a:gd name="T92" fmla="*/ 8936 w 14298"/>
                <a:gd name="T93" fmla="*/ 2423 h 2892"/>
                <a:gd name="T94" fmla="*/ 9646 w 14298"/>
                <a:gd name="T95" fmla="*/ 2640 h 2892"/>
                <a:gd name="T96" fmla="*/ 10294 w 14298"/>
                <a:gd name="T97" fmla="*/ 2787 h 2892"/>
                <a:gd name="T98" fmla="*/ 10884 w 14298"/>
                <a:gd name="T99" fmla="*/ 2869 h 2892"/>
                <a:gd name="T100" fmla="*/ 11422 w 14298"/>
                <a:gd name="T101" fmla="*/ 2892 h 2892"/>
                <a:gd name="T102" fmla="*/ 11907 w 14298"/>
                <a:gd name="T103" fmla="*/ 2861 h 2892"/>
                <a:gd name="T104" fmla="*/ 12346 w 14298"/>
                <a:gd name="T105" fmla="*/ 2782 h 2892"/>
                <a:gd name="T106" fmla="*/ 12739 w 14298"/>
                <a:gd name="T107" fmla="*/ 2659 h 2892"/>
                <a:gd name="T108" fmla="*/ 13090 w 14298"/>
                <a:gd name="T109" fmla="*/ 2498 h 2892"/>
                <a:gd name="T110" fmla="*/ 13406 w 14298"/>
                <a:gd name="T111" fmla="*/ 2305 h 2892"/>
                <a:gd name="T112" fmla="*/ 13685 w 14298"/>
                <a:gd name="T113" fmla="*/ 2086 h 2892"/>
                <a:gd name="T114" fmla="*/ 13931 w 14298"/>
                <a:gd name="T115" fmla="*/ 1846 h 2892"/>
                <a:gd name="T116" fmla="*/ 14202 w 14298"/>
                <a:gd name="T117" fmla="*/ 1522 h 2892"/>
                <a:gd name="T118" fmla="*/ 14298 w 14298"/>
                <a:gd name="T119" fmla="*/ 921 h 28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298" h="2892">
                  <a:moveTo>
                    <a:pt x="14298" y="921"/>
                  </a:moveTo>
                  <a:lnTo>
                    <a:pt x="14188" y="1065"/>
                  </a:lnTo>
                  <a:lnTo>
                    <a:pt x="13951" y="1349"/>
                  </a:lnTo>
                  <a:lnTo>
                    <a:pt x="13760" y="1555"/>
                  </a:lnTo>
                  <a:lnTo>
                    <a:pt x="13626" y="1687"/>
                  </a:lnTo>
                  <a:lnTo>
                    <a:pt x="13485" y="1815"/>
                  </a:lnTo>
                  <a:lnTo>
                    <a:pt x="13337" y="1938"/>
                  </a:lnTo>
                  <a:lnTo>
                    <a:pt x="13183" y="2054"/>
                  </a:lnTo>
                  <a:lnTo>
                    <a:pt x="13018" y="2164"/>
                  </a:lnTo>
                  <a:lnTo>
                    <a:pt x="12847" y="2265"/>
                  </a:lnTo>
                  <a:lnTo>
                    <a:pt x="12667" y="2358"/>
                  </a:lnTo>
                  <a:lnTo>
                    <a:pt x="12477" y="2442"/>
                  </a:lnTo>
                  <a:lnTo>
                    <a:pt x="12278" y="2515"/>
                  </a:lnTo>
                  <a:lnTo>
                    <a:pt x="12068" y="2577"/>
                  </a:lnTo>
                  <a:lnTo>
                    <a:pt x="11846" y="2629"/>
                  </a:lnTo>
                  <a:lnTo>
                    <a:pt x="11615" y="2666"/>
                  </a:lnTo>
                  <a:lnTo>
                    <a:pt x="11370" y="2692"/>
                  </a:lnTo>
                  <a:lnTo>
                    <a:pt x="11113" y="2704"/>
                  </a:lnTo>
                  <a:lnTo>
                    <a:pt x="10844" y="2700"/>
                  </a:lnTo>
                  <a:lnTo>
                    <a:pt x="10561" y="2681"/>
                  </a:lnTo>
                  <a:lnTo>
                    <a:pt x="10264" y="2646"/>
                  </a:lnTo>
                  <a:lnTo>
                    <a:pt x="9951" y="2594"/>
                  </a:lnTo>
                  <a:lnTo>
                    <a:pt x="9626" y="2524"/>
                  </a:lnTo>
                  <a:lnTo>
                    <a:pt x="9283" y="2435"/>
                  </a:lnTo>
                  <a:lnTo>
                    <a:pt x="8925" y="2327"/>
                  </a:lnTo>
                  <a:lnTo>
                    <a:pt x="8550" y="2198"/>
                  </a:lnTo>
                  <a:lnTo>
                    <a:pt x="8160" y="2050"/>
                  </a:lnTo>
                  <a:lnTo>
                    <a:pt x="7751" y="1879"/>
                  </a:lnTo>
                  <a:lnTo>
                    <a:pt x="7324" y="1686"/>
                  </a:lnTo>
                  <a:lnTo>
                    <a:pt x="6879" y="1470"/>
                  </a:lnTo>
                  <a:lnTo>
                    <a:pt x="6414" y="1229"/>
                  </a:lnTo>
                  <a:lnTo>
                    <a:pt x="6175" y="1100"/>
                  </a:lnTo>
                  <a:lnTo>
                    <a:pt x="5954" y="980"/>
                  </a:lnTo>
                  <a:lnTo>
                    <a:pt x="5531" y="769"/>
                  </a:lnTo>
                  <a:lnTo>
                    <a:pt x="5126" y="587"/>
                  </a:lnTo>
                  <a:lnTo>
                    <a:pt x="4741" y="432"/>
                  </a:lnTo>
                  <a:lnTo>
                    <a:pt x="4372" y="303"/>
                  </a:lnTo>
                  <a:lnTo>
                    <a:pt x="4021" y="200"/>
                  </a:lnTo>
                  <a:lnTo>
                    <a:pt x="3688" y="119"/>
                  </a:lnTo>
                  <a:lnTo>
                    <a:pt x="3371" y="60"/>
                  </a:lnTo>
                  <a:lnTo>
                    <a:pt x="3072" y="21"/>
                  </a:lnTo>
                  <a:lnTo>
                    <a:pt x="2788" y="1"/>
                  </a:lnTo>
                  <a:lnTo>
                    <a:pt x="2520" y="0"/>
                  </a:lnTo>
                  <a:lnTo>
                    <a:pt x="2268" y="13"/>
                  </a:lnTo>
                  <a:lnTo>
                    <a:pt x="2031" y="40"/>
                  </a:lnTo>
                  <a:lnTo>
                    <a:pt x="1809" y="80"/>
                  </a:lnTo>
                  <a:lnTo>
                    <a:pt x="1602" y="132"/>
                  </a:lnTo>
                  <a:lnTo>
                    <a:pt x="1409" y="193"/>
                  </a:lnTo>
                  <a:lnTo>
                    <a:pt x="1230" y="263"/>
                  </a:lnTo>
                  <a:lnTo>
                    <a:pt x="1065" y="339"/>
                  </a:lnTo>
                  <a:lnTo>
                    <a:pt x="913" y="422"/>
                  </a:lnTo>
                  <a:lnTo>
                    <a:pt x="774" y="506"/>
                  </a:lnTo>
                  <a:lnTo>
                    <a:pt x="648" y="594"/>
                  </a:lnTo>
                  <a:lnTo>
                    <a:pt x="535" y="684"/>
                  </a:lnTo>
                  <a:lnTo>
                    <a:pt x="385" y="816"/>
                  </a:lnTo>
                  <a:lnTo>
                    <a:pt x="227" y="980"/>
                  </a:lnTo>
                  <a:lnTo>
                    <a:pt x="113" y="1123"/>
                  </a:lnTo>
                  <a:lnTo>
                    <a:pt x="12" y="1271"/>
                  </a:lnTo>
                  <a:lnTo>
                    <a:pt x="0" y="1294"/>
                  </a:lnTo>
                  <a:lnTo>
                    <a:pt x="0" y="1808"/>
                  </a:lnTo>
                  <a:lnTo>
                    <a:pt x="12" y="1782"/>
                  </a:lnTo>
                  <a:lnTo>
                    <a:pt x="113" y="1608"/>
                  </a:lnTo>
                  <a:lnTo>
                    <a:pt x="227" y="1441"/>
                  </a:lnTo>
                  <a:lnTo>
                    <a:pt x="385" y="1244"/>
                  </a:lnTo>
                  <a:lnTo>
                    <a:pt x="535" y="1085"/>
                  </a:lnTo>
                  <a:lnTo>
                    <a:pt x="648" y="977"/>
                  </a:lnTo>
                  <a:lnTo>
                    <a:pt x="774" y="869"/>
                  </a:lnTo>
                  <a:lnTo>
                    <a:pt x="913" y="763"/>
                  </a:lnTo>
                  <a:lnTo>
                    <a:pt x="1065" y="661"/>
                  </a:lnTo>
                  <a:lnTo>
                    <a:pt x="1230" y="563"/>
                  </a:lnTo>
                  <a:lnTo>
                    <a:pt x="1409" y="472"/>
                  </a:lnTo>
                  <a:lnTo>
                    <a:pt x="1602" y="390"/>
                  </a:lnTo>
                  <a:lnTo>
                    <a:pt x="1809" y="318"/>
                  </a:lnTo>
                  <a:lnTo>
                    <a:pt x="2031" y="257"/>
                  </a:lnTo>
                  <a:lnTo>
                    <a:pt x="2268" y="210"/>
                  </a:lnTo>
                  <a:lnTo>
                    <a:pt x="2520" y="178"/>
                  </a:lnTo>
                  <a:lnTo>
                    <a:pt x="2788" y="162"/>
                  </a:lnTo>
                  <a:lnTo>
                    <a:pt x="3072" y="165"/>
                  </a:lnTo>
                  <a:lnTo>
                    <a:pt x="3371" y="188"/>
                  </a:lnTo>
                  <a:lnTo>
                    <a:pt x="3688" y="233"/>
                  </a:lnTo>
                  <a:lnTo>
                    <a:pt x="4021" y="301"/>
                  </a:lnTo>
                  <a:lnTo>
                    <a:pt x="4372" y="393"/>
                  </a:lnTo>
                  <a:lnTo>
                    <a:pt x="4741" y="512"/>
                  </a:lnTo>
                  <a:lnTo>
                    <a:pt x="5126" y="661"/>
                  </a:lnTo>
                  <a:lnTo>
                    <a:pt x="5531" y="838"/>
                  </a:lnTo>
                  <a:lnTo>
                    <a:pt x="5954" y="1046"/>
                  </a:lnTo>
                  <a:lnTo>
                    <a:pt x="6175" y="1165"/>
                  </a:lnTo>
                  <a:lnTo>
                    <a:pt x="6414" y="1296"/>
                  </a:lnTo>
                  <a:lnTo>
                    <a:pt x="6877" y="1536"/>
                  </a:lnTo>
                  <a:lnTo>
                    <a:pt x="7324" y="1756"/>
                  </a:lnTo>
                  <a:lnTo>
                    <a:pt x="7753" y="1954"/>
                  </a:lnTo>
                  <a:lnTo>
                    <a:pt x="8165" y="2129"/>
                  </a:lnTo>
                  <a:lnTo>
                    <a:pt x="8559" y="2286"/>
                  </a:lnTo>
                  <a:lnTo>
                    <a:pt x="8936" y="2423"/>
                  </a:lnTo>
                  <a:lnTo>
                    <a:pt x="9299" y="2540"/>
                  </a:lnTo>
                  <a:lnTo>
                    <a:pt x="9646" y="2640"/>
                  </a:lnTo>
                  <a:lnTo>
                    <a:pt x="9977" y="2723"/>
                  </a:lnTo>
                  <a:lnTo>
                    <a:pt x="10294" y="2787"/>
                  </a:lnTo>
                  <a:lnTo>
                    <a:pt x="10597" y="2836"/>
                  </a:lnTo>
                  <a:lnTo>
                    <a:pt x="10884" y="2869"/>
                  </a:lnTo>
                  <a:lnTo>
                    <a:pt x="11160" y="2888"/>
                  </a:lnTo>
                  <a:lnTo>
                    <a:pt x="11422" y="2892"/>
                  </a:lnTo>
                  <a:lnTo>
                    <a:pt x="11671" y="2882"/>
                  </a:lnTo>
                  <a:lnTo>
                    <a:pt x="11907" y="2861"/>
                  </a:lnTo>
                  <a:lnTo>
                    <a:pt x="12133" y="2826"/>
                  </a:lnTo>
                  <a:lnTo>
                    <a:pt x="12346" y="2782"/>
                  </a:lnTo>
                  <a:lnTo>
                    <a:pt x="12548" y="2725"/>
                  </a:lnTo>
                  <a:lnTo>
                    <a:pt x="12739" y="2659"/>
                  </a:lnTo>
                  <a:lnTo>
                    <a:pt x="12920" y="2583"/>
                  </a:lnTo>
                  <a:lnTo>
                    <a:pt x="13090" y="2498"/>
                  </a:lnTo>
                  <a:lnTo>
                    <a:pt x="13253" y="2406"/>
                  </a:lnTo>
                  <a:lnTo>
                    <a:pt x="13406" y="2305"/>
                  </a:lnTo>
                  <a:lnTo>
                    <a:pt x="13548" y="2198"/>
                  </a:lnTo>
                  <a:lnTo>
                    <a:pt x="13685" y="2086"/>
                  </a:lnTo>
                  <a:lnTo>
                    <a:pt x="13812" y="1968"/>
                  </a:lnTo>
                  <a:lnTo>
                    <a:pt x="13931" y="1846"/>
                  </a:lnTo>
                  <a:lnTo>
                    <a:pt x="14045" y="1719"/>
                  </a:lnTo>
                  <a:lnTo>
                    <a:pt x="14202" y="1522"/>
                  </a:lnTo>
                  <a:lnTo>
                    <a:pt x="14298" y="1388"/>
                  </a:lnTo>
                  <a:lnTo>
                    <a:pt x="14298" y="92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12" name="Freeform 1727"/>
            <p:cNvSpPr>
              <a:spLocks/>
            </p:cNvSpPr>
            <p:nvPr/>
          </p:nvSpPr>
          <p:spPr bwMode="auto">
            <a:xfrm>
              <a:off x="788988" y="3014663"/>
              <a:ext cx="3432175" cy="808038"/>
            </a:xfrm>
            <a:custGeom>
              <a:avLst/>
              <a:gdLst>
                <a:gd name="T0" fmla="*/ 6455 w 6484"/>
                <a:gd name="T1" fmla="*/ 1352 h 1528"/>
                <a:gd name="T2" fmla="*/ 6306 w 6484"/>
                <a:gd name="T3" fmla="*/ 1266 h 1528"/>
                <a:gd name="T4" fmla="*/ 6152 w 6484"/>
                <a:gd name="T5" fmla="*/ 1177 h 1528"/>
                <a:gd name="T6" fmla="*/ 5957 w 6484"/>
                <a:gd name="T7" fmla="*/ 1066 h 1528"/>
                <a:gd name="T8" fmla="*/ 5579 w 6484"/>
                <a:gd name="T9" fmla="*/ 866 h 1528"/>
                <a:gd name="T10" fmla="*/ 5216 w 6484"/>
                <a:gd name="T11" fmla="*/ 690 h 1528"/>
                <a:gd name="T12" fmla="*/ 4866 w 6484"/>
                <a:gd name="T13" fmla="*/ 537 h 1528"/>
                <a:gd name="T14" fmla="*/ 4529 w 6484"/>
                <a:gd name="T15" fmla="*/ 405 h 1528"/>
                <a:gd name="T16" fmla="*/ 4206 w 6484"/>
                <a:gd name="T17" fmla="*/ 294 h 1528"/>
                <a:gd name="T18" fmla="*/ 3897 w 6484"/>
                <a:gd name="T19" fmla="*/ 203 h 1528"/>
                <a:gd name="T20" fmla="*/ 3600 w 6484"/>
                <a:gd name="T21" fmla="*/ 130 h 1528"/>
                <a:gd name="T22" fmla="*/ 3316 w 6484"/>
                <a:gd name="T23" fmla="*/ 75 h 1528"/>
                <a:gd name="T24" fmla="*/ 3044 w 6484"/>
                <a:gd name="T25" fmla="*/ 35 h 1528"/>
                <a:gd name="T26" fmla="*/ 2787 w 6484"/>
                <a:gd name="T27" fmla="*/ 10 h 1528"/>
                <a:gd name="T28" fmla="*/ 2540 w 6484"/>
                <a:gd name="T29" fmla="*/ 0 h 1528"/>
                <a:gd name="T30" fmla="*/ 2307 w 6484"/>
                <a:gd name="T31" fmla="*/ 2 h 1528"/>
                <a:gd name="T32" fmla="*/ 2087 w 6484"/>
                <a:gd name="T33" fmla="*/ 16 h 1528"/>
                <a:gd name="T34" fmla="*/ 1877 w 6484"/>
                <a:gd name="T35" fmla="*/ 42 h 1528"/>
                <a:gd name="T36" fmla="*/ 1679 w 6484"/>
                <a:gd name="T37" fmla="*/ 75 h 1528"/>
                <a:gd name="T38" fmla="*/ 1494 w 6484"/>
                <a:gd name="T39" fmla="*/ 118 h 1528"/>
                <a:gd name="T40" fmla="*/ 1321 w 6484"/>
                <a:gd name="T41" fmla="*/ 169 h 1528"/>
                <a:gd name="T42" fmla="*/ 1158 w 6484"/>
                <a:gd name="T43" fmla="*/ 225 h 1528"/>
                <a:gd name="T44" fmla="*/ 1005 w 6484"/>
                <a:gd name="T45" fmla="*/ 287 h 1528"/>
                <a:gd name="T46" fmla="*/ 866 w 6484"/>
                <a:gd name="T47" fmla="*/ 353 h 1528"/>
                <a:gd name="T48" fmla="*/ 736 w 6484"/>
                <a:gd name="T49" fmla="*/ 422 h 1528"/>
                <a:gd name="T50" fmla="*/ 562 w 6484"/>
                <a:gd name="T51" fmla="*/ 527 h 1528"/>
                <a:gd name="T52" fmla="*/ 366 w 6484"/>
                <a:gd name="T53" fmla="*/ 670 h 1528"/>
                <a:gd name="T54" fmla="*/ 212 w 6484"/>
                <a:gd name="T55" fmla="*/ 804 h 1528"/>
                <a:gd name="T56" fmla="*/ 98 w 6484"/>
                <a:gd name="T57" fmla="*/ 921 h 1528"/>
                <a:gd name="T58" fmla="*/ 22 w 6484"/>
                <a:gd name="T59" fmla="*/ 1011 h 1528"/>
                <a:gd name="T60" fmla="*/ 0 w 6484"/>
                <a:gd name="T61" fmla="*/ 1043 h 1528"/>
                <a:gd name="T62" fmla="*/ 0 w 6484"/>
                <a:gd name="T63" fmla="*/ 1528 h 1528"/>
                <a:gd name="T64" fmla="*/ 12 w 6484"/>
                <a:gd name="T65" fmla="*/ 1507 h 1528"/>
                <a:gd name="T66" fmla="*/ 113 w 6484"/>
                <a:gd name="T67" fmla="*/ 1357 h 1528"/>
                <a:gd name="T68" fmla="*/ 227 w 6484"/>
                <a:gd name="T69" fmla="*/ 1213 h 1528"/>
                <a:gd name="T70" fmla="*/ 385 w 6484"/>
                <a:gd name="T71" fmla="*/ 1046 h 1528"/>
                <a:gd name="T72" fmla="*/ 535 w 6484"/>
                <a:gd name="T73" fmla="*/ 913 h 1528"/>
                <a:gd name="T74" fmla="*/ 648 w 6484"/>
                <a:gd name="T75" fmla="*/ 823 h 1528"/>
                <a:gd name="T76" fmla="*/ 774 w 6484"/>
                <a:gd name="T77" fmla="*/ 733 h 1528"/>
                <a:gd name="T78" fmla="*/ 913 w 6484"/>
                <a:gd name="T79" fmla="*/ 647 h 1528"/>
                <a:gd name="T80" fmla="*/ 1065 w 6484"/>
                <a:gd name="T81" fmla="*/ 565 h 1528"/>
                <a:gd name="T82" fmla="*/ 1230 w 6484"/>
                <a:gd name="T83" fmla="*/ 487 h 1528"/>
                <a:gd name="T84" fmla="*/ 1409 w 6484"/>
                <a:gd name="T85" fmla="*/ 415 h 1528"/>
                <a:gd name="T86" fmla="*/ 1602 w 6484"/>
                <a:gd name="T87" fmla="*/ 353 h 1528"/>
                <a:gd name="T88" fmla="*/ 1809 w 6484"/>
                <a:gd name="T89" fmla="*/ 301 h 1528"/>
                <a:gd name="T90" fmla="*/ 2031 w 6484"/>
                <a:gd name="T91" fmla="*/ 260 h 1528"/>
                <a:gd name="T92" fmla="*/ 2268 w 6484"/>
                <a:gd name="T93" fmla="*/ 231 h 1528"/>
                <a:gd name="T94" fmla="*/ 2520 w 6484"/>
                <a:gd name="T95" fmla="*/ 216 h 1528"/>
                <a:gd name="T96" fmla="*/ 2788 w 6484"/>
                <a:gd name="T97" fmla="*/ 218 h 1528"/>
                <a:gd name="T98" fmla="*/ 3072 w 6484"/>
                <a:gd name="T99" fmla="*/ 237 h 1528"/>
                <a:gd name="T100" fmla="*/ 3371 w 6484"/>
                <a:gd name="T101" fmla="*/ 275 h 1528"/>
                <a:gd name="T102" fmla="*/ 3688 w 6484"/>
                <a:gd name="T103" fmla="*/ 333 h 1528"/>
                <a:gd name="T104" fmla="*/ 4021 w 6484"/>
                <a:gd name="T105" fmla="*/ 412 h 1528"/>
                <a:gd name="T106" fmla="*/ 4372 w 6484"/>
                <a:gd name="T107" fmla="*/ 516 h 1528"/>
                <a:gd name="T108" fmla="*/ 4741 w 6484"/>
                <a:gd name="T109" fmla="*/ 644 h 1528"/>
                <a:gd name="T110" fmla="*/ 5126 w 6484"/>
                <a:gd name="T111" fmla="*/ 798 h 1528"/>
                <a:gd name="T112" fmla="*/ 5531 w 6484"/>
                <a:gd name="T113" fmla="*/ 981 h 1528"/>
                <a:gd name="T114" fmla="*/ 5954 w 6484"/>
                <a:gd name="T115" fmla="*/ 1193 h 1528"/>
                <a:gd name="T116" fmla="*/ 6175 w 6484"/>
                <a:gd name="T117" fmla="*/ 1311 h 1528"/>
                <a:gd name="T118" fmla="*/ 6330 w 6484"/>
                <a:gd name="T119" fmla="*/ 1396 h 1528"/>
                <a:gd name="T120" fmla="*/ 6484 w 6484"/>
                <a:gd name="T121" fmla="*/ 1478 h 1528"/>
                <a:gd name="T122" fmla="*/ 6455 w 6484"/>
                <a:gd name="T123" fmla="*/ 1352 h 1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484" h="1528">
                  <a:moveTo>
                    <a:pt x="6455" y="1352"/>
                  </a:moveTo>
                  <a:lnTo>
                    <a:pt x="6306" y="1266"/>
                  </a:lnTo>
                  <a:lnTo>
                    <a:pt x="6152" y="1177"/>
                  </a:lnTo>
                  <a:lnTo>
                    <a:pt x="5957" y="1066"/>
                  </a:lnTo>
                  <a:lnTo>
                    <a:pt x="5579" y="866"/>
                  </a:lnTo>
                  <a:lnTo>
                    <a:pt x="5216" y="690"/>
                  </a:lnTo>
                  <a:lnTo>
                    <a:pt x="4866" y="537"/>
                  </a:lnTo>
                  <a:lnTo>
                    <a:pt x="4529" y="405"/>
                  </a:lnTo>
                  <a:lnTo>
                    <a:pt x="4206" y="294"/>
                  </a:lnTo>
                  <a:lnTo>
                    <a:pt x="3897" y="203"/>
                  </a:lnTo>
                  <a:lnTo>
                    <a:pt x="3600" y="130"/>
                  </a:lnTo>
                  <a:lnTo>
                    <a:pt x="3316" y="75"/>
                  </a:lnTo>
                  <a:lnTo>
                    <a:pt x="3044" y="35"/>
                  </a:lnTo>
                  <a:lnTo>
                    <a:pt x="2787" y="10"/>
                  </a:lnTo>
                  <a:lnTo>
                    <a:pt x="2540" y="0"/>
                  </a:lnTo>
                  <a:lnTo>
                    <a:pt x="2307" y="2"/>
                  </a:lnTo>
                  <a:lnTo>
                    <a:pt x="2087" y="16"/>
                  </a:lnTo>
                  <a:lnTo>
                    <a:pt x="1877" y="42"/>
                  </a:lnTo>
                  <a:lnTo>
                    <a:pt x="1679" y="75"/>
                  </a:lnTo>
                  <a:lnTo>
                    <a:pt x="1494" y="118"/>
                  </a:lnTo>
                  <a:lnTo>
                    <a:pt x="1321" y="169"/>
                  </a:lnTo>
                  <a:lnTo>
                    <a:pt x="1158" y="225"/>
                  </a:lnTo>
                  <a:lnTo>
                    <a:pt x="1005" y="287"/>
                  </a:lnTo>
                  <a:lnTo>
                    <a:pt x="866" y="353"/>
                  </a:lnTo>
                  <a:lnTo>
                    <a:pt x="736" y="422"/>
                  </a:lnTo>
                  <a:lnTo>
                    <a:pt x="562" y="527"/>
                  </a:lnTo>
                  <a:lnTo>
                    <a:pt x="366" y="670"/>
                  </a:lnTo>
                  <a:lnTo>
                    <a:pt x="212" y="804"/>
                  </a:lnTo>
                  <a:lnTo>
                    <a:pt x="98" y="921"/>
                  </a:lnTo>
                  <a:lnTo>
                    <a:pt x="22" y="1011"/>
                  </a:lnTo>
                  <a:lnTo>
                    <a:pt x="0" y="1043"/>
                  </a:lnTo>
                  <a:lnTo>
                    <a:pt x="0" y="1528"/>
                  </a:lnTo>
                  <a:lnTo>
                    <a:pt x="12" y="1507"/>
                  </a:lnTo>
                  <a:lnTo>
                    <a:pt x="113" y="1357"/>
                  </a:lnTo>
                  <a:lnTo>
                    <a:pt x="227" y="1213"/>
                  </a:lnTo>
                  <a:lnTo>
                    <a:pt x="385" y="1046"/>
                  </a:lnTo>
                  <a:lnTo>
                    <a:pt x="535" y="913"/>
                  </a:lnTo>
                  <a:lnTo>
                    <a:pt x="648" y="823"/>
                  </a:lnTo>
                  <a:lnTo>
                    <a:pt x="774" y="733"/>
                  </a:lnTo>
                  <a:lnTo>
                    <a:pt x="913" y="647"/>
                  </a:lnTo>
                  <a:lnTo>
                    <a:pt x="1065" y="565"/>
                  </a:lnTo>
                  <a:lnTo>
                    <a:pt x="1230" y="487"/>
                  </a:lnTo>
                  <a:lnTo>
                    <a:pt x="1409" y="415"/>
                  </a:lnTo>
                  <a:lnTo>
                    <a:pt x="1602" y="353"/>
                  </a:lnTo>
                  <a:lnTo>
                    <a:pt x="1809" y="301"/>
                  </a:lnTo>
                  <a:lnTo>
                    <a:pt x="2031" y="260"/>
                  </a:lnTo>
                  <a:lnTo>
                    <a:pt x="2268" y="231"/>
                  </a:lnTo>
                  <a:lnTo>
                    <a:pt x="2520" y="216"/>
                  </a:lnTo>
                  <a:lnTo>
                    <a:pt x="2788" y="218"/>
                  </a:lnTo>
                  <a:lnTo>
                    <a:pt x="3072" y="237"/>
                  </a:lnTo>
                  <a:lnTo>
                    <a:pt x="3371" y="275"/>
                  </a:lnTo>
                  <a:lnTo>
                    <a:pt x="3688" y="333"/>
                  </a:lnTo>
                  <a:lnTo>
                    <a:pt x="4021" y="412"/>
                  </a:lnTo>
                  <a:lnTo>
                    <a:pt x="4372" y="516"/>
                  </a:lnTo>
                  <a:lnTo>
                    <a:pt x="4741" y="644"/>
                  </a:lnTo>
                  <a:lnTo>
                    <a:pt x="5126" y="798"/>
                  </a:lnTo>
                  <a:lnTo>
                    <a:pt x="5531" y="981"/>
                  </a:lnTo>
                  <a:lnTo>
                    <a:pt x="5954" y="1193"/>
                  </a:lnTo>
                  <a:lnTo>
                    <a:pt x="6175" y="1311"/>
                  </a:lnTo>
                  <a:lnTo>
                    <a:pt x="6330" y="1396"/>
                  </a:lnTo>
                  <a:lnTo>
                    <a:pt x="6484" y="1478"/>
                  </a:lnTo>
                  <a:lnTo>
                    <a:pt x="6455" y="1352"/>
                  </a:lnTo>
                  <a:close/>
                </a:path>
              </a:pathLst>
            </a:custGeom>
            <a:solidFill>
              <a:srgbClr val="2F7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13" name="Freeform 1728"/>
            <p:cNvSpPr>
              <a:spLocks/>
            </p:cNvSpPr>
            <p:nvPr/>
          </p:nvSpPr>
          <p:spPr bwMode="auto">
            <a:xfrm>
              <a:off x="4216401" y="3924300"/>
              <a:ext cx="4138613" cy="996950"/>
            </a:xfrm>
            <a:custGeom>
              <a:avLst/>
              <a:gdLst>
                <a:gd name="T0" fmla="*/ 7822 w 7822"/>
                <a:gd name="T1" fmla="*/ 126 h 1883"/>
                <a:gd name="T2" fmla="*/ 7788 w 7822"/>
                <a:gd name="T3" fmla="*/ 180 h 1883"/>
                <a:gd name="T4" fmla="*/ 7687 w 7822"/>
                <a:gd name="T5" fmla="*/ 319 h 1883"/>
                <a:gd name="T6" fmla="*/ 7545 w 7822"/>
                <a:gd name="T7" fmla="*/ 489 h 1883"/>
                <a:gd name="T8" fmla="*/ 7356 w 7822"/>
                <a:gd name="T9" fmla="*/ 678 h 1883"/>
                <a:gd name="T10" fmla="*/ 7182 w 7822"/>
                <a:gd name="T11" fmla="*/ 823 h 1883"/>
                <a:gd name="T12" fmla="*/ 7051 w 7822"/>
                <a:gd name="T13" fmla="*/ 921 h 1883"/>
                <a:gd name="T14" fmla="*/ 6907 w 7822"/>
                <a:gd name="T15" fmla="*/ 1016 h 1883"/>
                <a:gd name="T16" fmla="*/ 6750 w 7822"/>
                <a:gd name="T17" fmla="*/ 1110 h 1883"/>
                <a:gd name="T18" fmla="*/ 6580 w 7822"/>
                <a:gd name="T19" fmla="*/ 1198 h 1883"/>
                <a:gd name="T20" fmla="*/ 6394 w 7822"/>
                <a:gd name="T21" fmla="*/ 1280 h 1883"/>
                <a:gd name="T22" fmla="*/ 6195 w 7822"/>
                <a:gd name="T23" fmla="*/ 1355 h 1883"/>
                <a:gd name="T24" fmla="*/ 5982 w 7822"/>
                <a:gd name="T25" fmla="*/ 1421 h 1883"/>
                <a:gd name="T26" fmla="*/ 5753 w 7822"/>
                <a:gd name="T27" fmla="*/ 1477 h 1883"/>
                <a:gd name="T28" fmla="*/ 5509 w 7822"/>
                <a:gd name="T29" fmla="*/ 1522 h 1883"/>
                <a:gd name="T30" fmla="*/ 5248 w 7822"/>
                <a:gd name="T31" fmla="*/ 1553 h 1883"/>
                <a:gd name="T32" fmla="*/ 4971 w 7822"/>
                <a:gd name="T33" fmla="*/ 1571 h 1883"/>
                <a:gd name="T34" fmla="*/ 4679 w 7822"/>
                <a:gd name="T35" fmla="*/ 1572 h 1883"/>
                <a:gd name="T36" fmla="*/ 4368 w 7822"/>
                <a:gd name="T37" fmla="*/ 1556 h 1883"/>
                <a:gd name="T38" fmla="*/ 4041 w 7822"/>
                <a:gd name="T39" fmla="*/ 1522 h 1883"/>
                <a:gd name="T40" fmla="*/ 3697 w 7822"/>
                <a:gd name="T41" fmla="*/ 1467 h 1883"/>
                <a:gd name="T42" fmla="*/ 3334 w 7822"/>
                <a:gd name="T43" fmla="*/ 1392 h 1883"/>
                <a:gd name="T44" fmla="*/ 2953 w 7822"/>
                <a:gd name="T45" fmla="*/ 1293 h 1883"/>
                <a:gd name="T46" fmla="*/ 2552 w 7822"/>
                <a:gd name="T47" fmla="*/ 1170 h 1883"/>
                <a:gd name="T48" fmla="*/ 2133 w 7822"/>
                <a:gd name="T49" fmla="*/ 1022 h 1883"/>
                <a:gd name="T50" fmla="*/ 1694 w 7822"/>
                <a:gd name="T51" fmla="*/ 848 h 1883"/>
                <a:gd name="T52" fmla="*/ 1236 w 7822"/>
                <a:gd name="T53" fmla="*/ 643 h 1883"/>
                <a:gd name="T54" fmla="*/ 757 w 7822"/>
                <a:gd name="T55" fmla="*/ 410 h 1883"/>
                <a:gd name="T56" fmla="*/ 259 w 7822"/>
                <a:gd name="T57" fmla="*/ 147 h 1883"/>
                <a:gd name="T58" fmla="*/ 0 w 7822"/>
                <a:gd name="T59" fmla="*/ 0 h 1883"/>
                <a:gd name="T60" fmla="*/ 34 w 7822"/>
                <a:gd name="T61" fmla="*/ 136 h 1883"/>
                <a:gd name="T62" fmla="*/ 299 w 7822"/>
                <a:gd name="T63" fmla="*/ 288 h 1883"/>
                <a:gd name="T64" fmla="*/ 807 w 7822"/>
                <a:gd name="T65" fmla="*/ 564 h 1883"/>
                <a:gd name="T66" fmla="*/ 1294 w 7822"/>
                <a:gd name="T67" fmla="*/ 809 h 1883"/>
                <a:gd name="T68" fmla="*/ 1761 w 7822"/>
                <a:gd name="T69" fmla="*/ 1026 h 1883"/>
                <a:gd name="T70" fmla="*/ 2204 w 7822"/>
                <a:gd name="T71" fmla="*/ 1215 h 1883"/>
                <a:gd name="T72" fmla="*/ 2629 w 7822"/>
                <a:gd name="T73" fmla="*/ 1378 h 1883"/>
                <a:gd name="T74" fmla="*/ 3032 w 7822"/>
                <a:gd name="T75" fmla="*/ 1514 h 1883"/>
                <a:gd name="T76" fmla="*/ 3415 w 7822"/>
                <a:gd name="T77" fmla="*/ 1627 h 1883"/>
                <a:gd name="T78" fmla="*/ 3779 w 7822"/>
                <a:gd name="T79" fmla="*/ 1718 h 1883"/>
                <a:gd name="T80" fmla="*/ 4125 w 7822"/>
                <a:gd name="T81" fmla="*/ 1788 h 1883"/>
                <a:gd name="T82" fmla="*/ 4452 w 7822"/>
                <a:gd name="T83" fmla="*/ 1837 h 1883"/>
                <a:gd name="T84" fmla="*/ 4760 w 7822"/>
                <a:gd name="T85" fmla="*/ 1869 h 1883"/>
                <a:gd name="T86" fmla="*/ 5052 w 7822"/>
                <a:gd name="T87" fmla="*/ 1883 h 1883"/>
                <a:gd name="T88" fmla="*/ 5326 w 7822"/>
                <a:gd name="T89" fmla="*/ 1882 h 1883"/>
                <a:gd name="T90" fmla="*/ 5582 w 7822"/>
                <a:gd name="T91" fmla="*/ 1866 h 1883"/>
                <a:gd name="T92" fmla="*/ 5824 w 7822"/>
                <a:gd name="T93" fmla="*/ 1836 h 1883"/>
                <a:gd name="T94" fmla="*/ 6049 w 7822"/>
                <a:gd name="T95" fmla="*/ 1795 h 1883"/>
                <a:gd name="T96" fmla="*/ 6257 w 7822"/>
                <a:gd name="T97" fmla="*/ 1743 h 1883"/>
                <a:gd name="T98" fmla="*/ 6452 w 7822"/>
                <a:gd name="T99" fmla="*/ 1683 h 1883"/>
                <a:gd name="T100" fmla="*/ 6632 w 7822"/>
                <a:gd name="T101" fmla="*/ 1615 h 1883"/>
                <a:gd name="T102" fmla="*/ 6797 w 7822"/>
                <a:gd name="T103" fmla="*/ 1540 h 1883"/>
                <a:gd name="T104" fmla="*/ 6948 w 7822"/>
                <a:gd name="T105" fmla="*/ 1460 h 1883"/>
                <a:gd name="T106" fmla="*/ 7088 w 7822"/>
                <a:gd name="T107" fmla="*/ 1376 h 1883"/>
                <a:gd name="T108" fmla="*/ 7213 w 7822"/>
                <a:gd name="T109" fmla="*/ 1291 h 1883"/>
                <a:gd name="T110" fmla="*/ 7326 w 7822"/>
                <a:gd name="T111" fmla="*/ 1203 h 1883"/>
                <a:gd name="T112" fmla="*/ 7428 w 7822"/>
                <a:gd name="T113" fmla="*/ 1117 h 1883"/>
                <a:gd name="T114" fmla="*/ 7559 w 7822"/>
                <a:gd name="T115" fmla="*/ 990 h 1883"/>
                <a:gd name="T116" fmla="*/ 7694 w 7822"/>
                <a:gd name="T117" fmla="*/ 833 h 1883"/>
                <a:gd name="T118" fmla="*/ 7791 w 7822"/>
                <a:gd name="T119" fmla="*/ 704 h 1883"/>
                <a:gd name="T120" fmla="*/ 7822 w 7822"/>
                <a:gd name="T121" fmla="*/ 652 h 1883"/>
                <a:gd name="T122" fmla="*/ 7822 w 7822"/>
                <a:gd name="T123" fmla="*/ 126 h 18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822" h="1883">
                  <a:moveTo>
                    <a:pt x="7822" y="126"/>
                  </a:moveTo>
                  <a:lnTo>
                    <a:pt x="7788" y="180"/>
                  </a:lnTo>
                  <a:lnTo>
                    <a:pt x="7687" y="319"/>
                  </a:lnTo>
                  <a:lnTo>
                    <a:pt x="7545" y="489"/>
                  </a:lnTo>
                  <a:lnTo>
                    <a:pt x="7356" y="678"/>
                  </a:lnTo>
                  <a:lnTo>
                    <a:pt x="7182" y="823"/>
                  </a:lnTo>
                  <a:lnTo>
                    <a:pt x="7051" y="921"/>
                  </a:lnTo>
                  <a:lnTo>
                    <a:pt x="6907" y="1016"/>
                  </a:lnTo>
                  <a:lnTo>
                    <a:pt x="6750" y="1110"/>
                  </a:lnTo>
                  <a:lnTo>
                    <a:pt x="6580" y="1198"/>
                  </a:lnTo>
                  <a:lnTo>
                    <a:pt x="6394" y="1280"/>
                  </a:lnTo>
                  <a:lnTo>
                    <a:pt x="6195" y="1355"/>
                  </a:lnTo>
                  <a:lnTo>
                    <a:pt x="5982" y="1421"/>
                  </a:lnTo>
                  <a:lnTo>
                    <a:pt x="5753" y="1477"/>
                  </a:lnTo>
                  <a:lnTo>
                    <a:pt x="5509" y="1522"/>
                  </a:lnTo>
                  <a:lnTo>
                    <a:pt x="5248" y="1553"/>
                  </a:lnTo>
                  <a:lnTo>
                    <a:pt x="4971" y="1571"/>
                  </a:lnTo>
                  <a:lnTo>
                    <a:pt x="4679" y="1572"/>
                  </a:lnTo>
                  <a:lnTo>
                    <a:pt x="4368" y="1556"/>
                  </a:lnTo>
                  <a:lnTo>
                    <a:pt x="4041" y="1522"/>
                  </a:lnTo>
                  <a:lnTo>
                    <a:pt x="3697" y="1467"/>
                  </a:lnTo>
                  <a:lnTo>
                    <a:pt x="3334" y="1392"/>
                  </a:lnTo>
                  <a:lnTo>
                    <a:pt x="2953" y="1293"/>
                  </a:lnTo>
                  <a:lnTo>
                    <a:pt x="2552" y="1170"/>
                  </a:lnTo>
                  <a:lnTo>
                    <a:pt x="2133" y="1022"/>
                  </a:lnTo>
                  <a:lnTo>
                    <a:pt x="1694" y="848"/>
                  </a:lnTo>
                  <a:lnTo>
                    <a:pt x="1236" y="643"/>
                  </a:lnTo>
                  <a:lnTo>
                    <a:pt x="757" y="410"/>
                  </a:lnTo>
                  <a:lnTo>
                    <a:pt x="259" y="147"/>
                  </a:lnTo>
                  <a:lnTo>
                    <a:pt x="0" y="0"/>
                  </a:lnTo>
                  <a:lnTo>
                    <a:pt x="34" y="136"/>
                  </a:lnTo>
                  <a:lnTo>
                    <a:pt x="299" y="288"/>
                  </a:lnTo>
                  <a:lnTo>
                    <a:pt x="807" y="564"/>
                  </a:lnTo>
                  <a:lnTo>
                    <a:pt x="1294" y="809"/>
                  </a:lnTo>
                  <a:lnTo>
                    <a:pt x="1761" y="1026"/>
                  </a:lnTo>
                  <a:lnTo>
                    <a:pt x="2204" y="1215"/>
                  </a:lnTo>
                  <a:lnTo>
                    <a:pt x="2629" y="1378"/>
                  </a:lnTo>
                  <a:lnTo>
                    <a:pt x="3032" y="1514"/>
                  </a:lnTo>
                  <a:lnTo>
                    <a:pt x="3415" y="1627"/>
                  </a:lnTo>
                  <a:lnTo>
                    <a:pt x="3779" y="1718"/>
                  </a:lnTo>
                  <a:lnTo>
                    <a:pt x="4125" y="1788"/>
                  </a:lnTo>
                  <a:lnTo>
                    <a:pt x="4452" y="1837"/>
                  </a:lnTo>
                  <a:lnTo>
                    <a:pt x="4760" y="1869"/>
                  </a:lnTo>
                  <a:lnTo>
                    <a:pt x="5052" y="1883"/>
                  </a:lnTo>
                  <a:lnTo>
                    <a:pt x="5326" y="1882"/>
                  </a:lnTo>
                  <a:lnTo>
                    <a:pt x="5582" y="1866"/>
                  </a:lnTo>
                  <a:lnTo>
                    <a:pt x="5824" y="1836"/>
                  </a:lnTo>
                  <a:lnTo>
                    <a:pt x="6049" y="1795"/>
                  </a:lnTo>
                  <a:lnTo>
                    <a:pt x="6257" y="1743"/>
                  </a:lnTo>
                  <a:lnTo>
                    <a:pt x="6452" y="1683"/>
                  </a:lnTo>
                  <a:lnTo>
                    <a:pt x="6632" y="1615"/>
                  </a:lnTo>
                  <a:lnTo>
                    <a:pt x="6797" y="1540"/>
                  </a:lnTo>
                  <a:lnTo>
                    <a:pt x="6948" y="1460"/>
                  </a:lnTo>
                  <a:lnTo>
                    <a:pt x="7088" y="1376"/>
                  </a:lnTo>
                  <a:lnTo>
                    <a:pt x="7213" y="1291"/>
                  </a:lnTo>
                  <a:lnTo>
                    <a:pt x="7326" y="1203"/>
                  </a:lnTo>
                  <a:lnTo>
                    <a:pt x="7428" y="1117"/>
                  </a:lnTo>
                  <a:lnTo>
                    <a:pt x="7559" y="990"/>
                  </a:lnTo>
                  <a:lnTo>
                    <a:pt x="7694" y="833"/>
                  </a:lnTo>
                  <a:lnTo>
                    <a:pt x="7791" y="704"/>
                  </a:lnTo>
                  <a:lnTo>
                    <a:pt x="7822" y="652"/>
                  </a:lnTo>
                  <a:lnTo>
                    <a:pt x="7822" y="126"/>
                  </a:lnTo>
                  <a:close/>
                </a:path>
              </a:pathLst>
            </a:custGeom>
            <a:solidFill>
              <a:srgbClr val="B20D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46300" y="4711998"/>
            <a:ext cx="6858000" cy="1551688"/>
          </a:xfrm>
        </p:spPr>
        <p:txBody>
          <a:bodyPr anchor="b">
            <a:noAutofit/>
          </a:bodyPr>
          <a:lstStyle>
            <a:lvl1pPr algn="r">
              <a:defRPr sz="5400" b="1" i="0" cap="small" baseline="0">
                <a:solidFill>
                  <a:srgbClr val="2F7239"/>
                </a:solidFill>
                <a:latin typeface="Calibri" panose="020F0502020204030204" pitchFamily="34" charset="0"/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6300" y="6134100"/>
            <a:ext cx="6858000" cy="711200"/>
          </a:xfrm>
        </p:spPr>
        <p:txBody>
          <a:bodyPr anchor="ctr">
            <a:normAutofit/>
          </a:bodyPr>
          <a:lstStyle>
            <a:lvl1pPr marL="0" indent="0" algn="r">
              <a:buNone/>
              <a:defRPr sz="2800" cap="small" baseline="0">
                <a:solidFill>
                  <a:srgbClr val="B20D2C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Зразок підзаголовка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4911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 userDrawn="1"/>
        </p:nvGrpSpPr>
        <p:grpSpPr>
          <a:xfrm>
            <a:off x="0" y="5071518"/>
            <a:ext cx="9144000" cy="1786482"/>
            <a:chOff x="0" y="5071518"/>
            <a:chExt cx="9144000" cy="1786482"/>
          </a:xfrm>
        </p:grpSpPr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0" y="5356934"/>
              <a:ext cx="9144000" cy="1501066"/>
            </a:xfrm>
            <a:custGeom>
              <a:avLst/>
              <a:gdLst>
                <a:gd name="connsiteX0" fmla="*/ 1438962 w 9144000"/>
                <a:gd name="connsiteY0" fmla="*/ 0 h 1501066"/>
                <a:gd name="connsiteX1" fmla="*/ 1660683 w 9144000"/>
                <a:gd name="connsiteY1" fmla="*/ 3589 h 1501066"/>
                <a:gd name="connsiteX2" fmla="*/ 1893332 w 9144000"/>
                <a:gd name="connsiteY2" fmla="*/ 17047 h 1501066"/>
                <a:gd name="connsiteX3" fmla="*/ 2139254 w 9144000"/>
                <a:gd name="connsiteY3" fmla="*/ 40375 h 1501066"/>
                <a:gd name="connsiteX4" fmla="*/ 2396887 w 9144000"/>
                <a:gd name="connsiteY4" fmla="*/ 74918 h 1501066"/>
                <a:gd name="connsiteX5" fmla="*/ 2667791 w 9144000"/>
                <a:gd name="connsiteY5" fmla="*/ 121573 h 1501066"/>
                <a:gd name="connsiteX6" fmla="*/ 2951188 w 9144000"/>
                <a:gd name="connsiteY6" fmla="*/ 180341 h 1501066"/>
                <a:gd name="connsiteX7" fmla="*/ 3247074 w 9144000"/>
                <a:gd name="connsiteY7" fmla="*/ 253465 h 1501066"/>
                <a:gd name="connsiteX8" fmla="*/ 3556234 w 9144000"/>
                <a:gd name="connsiteY8" fmla="*/ 340046 h 1501066"/>
                <a:gd name="connsiteX9" fmla="*/ 3878665 w 9144000"/>
                <a:gd name="connsiteY9" fmla="*/ 441881 h 1501066"/>
                <a:gd name="connsiteX10" fmla="*/ 4045736 w 9144000"/>
                <a:gd name="connsiteY10" fmla="*/ 499303 h 1501066"/>
                <a:gd name="connsiteX11" fmla="*/ 4210464 w 9144000"/>
                <a:gd name="connsiteY11" fmla="*/ 556276 h 1501066"/>
                <a:gd name="connsiteX12" fmla="*/ 4531334 w 9144000"/>
                <a:gd name="connsiteY12" fmla="*/ 663494 h 1501066"/>
                <a:gd name="connsiteX13" fmla="*/ 4844396 w 9144000"/>
                <a:gd name="connsiteY13" fmla="*/ 761739 h 1501066"/>
                <a:gd name="connsiteX14" fmla="*/ 5148872 w 9144000"/>
                <a:gd name="connsiteY14" fmla="*/ 852358 h 1501066"/>
                <a:gd name="connsiteX15" fmla="*/ 5444758 w 9144000"/>
                <a:gd name="connsiteY15" fmla="*/ 934454 h 1501066"/>
                <a:gd name="connsiteX16" fmla="*/ 5732057 w 9144000"/>
                <a:gd name="connsiteY16" fmla="*/ 1009372 h 1501066"/>
                <a:gd name="connsiteX17" fmla="*/ 6010770 w 9144000"/>
                <a:gd name="connsiteY17" fmla="*/ 1075766 h 1501066"/>
                <a:gd name="connsiteX18" fmla="*/ 6281675 w 9144000"/>
                <a:gd name="connsiteY18" fmla="*/ 1134982 h 1501066"/>
                <a:gd name="connsiteX19" fmla="*/ 6543991 w 9144000"/>
                <a:gd name="connsiteY19" fmla="*/ 1187470 h 1501066"/>
                <a:gd name="connsiteX20" fmla="*/ 6797720 w 9144000"/>
                <a:gd name="connsiteY20" fmla="*/ 1233228 h 1501066"/>
                <a:gd name="connsiteX21" fmla="*/ 7043642 w 9144000"/>
                <a:gd name="connsiteY21" fmla="*/ 1271360 h 1501066"/>
                <a:gd name="connsiteX22" fmla="*/ 7280977 w 9144000"/>
                <a:gd name="connsiteY22" fmla="*/ 1303660 h 1501066"/>
                <a:gd name="connsiteX23" fmla="*/ 7510504 w 9144000"/>
                <a:gd name="connsiteY23" fmla="*/ 1328782 h 1501066"/>
                <a:gd name="connsiteX24" fmla="*/ 7732224 w 9144000"/>
                <a:gd name="connsiteY24" fmla="*/ 1348521 h 1501066"/>
                <a:gd name="connsiteX25" fmla="*/ 7944576 w 9144000"/>
                <a:gd name="connsiteY25" fmla="*/ 1361082 h 1501066"/>
                <a:gd name="connsiteX26" fmla="*/ 8149120 w 9144000"/>
                <a:gd name="connsiteY26" fmla="*/ 1369157 h 1501066"/>
                <a:gd name="connsiteX27" fmla="*/ 8345857 w 9144000"/>
                <a:gd name="connsiteY27" fmla="*/ 1370951 h 1501066"/>
                <a:gd name="connsiteX28" fmla="*/ 8533227 w 9144000"/>
                <a:gd name="connsiteY28" fmla="*/ 1366914 h 1501066"/>
                <a:gd name="connsiteX29" fmla="*/ 8713570 w 9144000"/>
                <a:gd name="connsiteY29" fmla="*/ 1357941 h 1501066"/>
                <a:gd name="connsiteX30" fmla="*/ 8886105 w 9144000"/>
                <a:gd name="connsiteY30" fmla="*/ 1344483 h 1501066"/>
                <a:gd name="connsiteX31" fmla="*/ 9049273 w 9144000"/>
                <a:gd name="connsiteY31" fmla="*/ 1325641 h 1501066"/>
                <a:gd name="connsiteX32" fmla="*/ 9144000 w 9144000"/>
                <a:gd name="connsiteY32" fmla="*/ 1311489 h 1501066"/>
                <a:gd name="connsiteX33" fmla="*/ 9144000 w 9144000"/>
                <a:gd name="connsiteY33" fmla="*/ 1501066 h 1501066"/>
                <a:gd name="connsiteX34" fmla="*/ 0 w 9144000"/>
                <a:gd name="connsiteY34" fmla="*/ 1501066 h 1501066"/>
                <a:gd name="connsiteX35" fmla="*/ 0 w 9144000"/>
                <a:gd name="connsiteY35" fmla="*/ 249715 h 1501066"/>
                <a:gd name="connsiteX36" fmla="*/ 74289 w 9144000"/>
                <a:gd name="connsiteY36" fmla="*/ 221165 h 1501066"/>
                <a:gd name="connsiteX37" fmla="*/ 207010 w 9144000"/>
                <a:gd name="connsiteY37" fmla="*/ 176752 h 1501066"/>
                <a:gd name="connsiteX38" fmla="*/ 350659 w 9144000"/>
                <a:gd name="connsiteY38" fmla="*/ 135032 h 1501066"/>
                <a:gd name="connsiteX39" fmla="*/ 503677 w 9144000"/>
                <a:gd name="connsiteY39" fmla="*/ 97797 h 1501066"/>
                <a:gd name="connsiteX40" fmla="*/ 669187 w 9144000"/>
                <a:gd name="connsiteY40" fmla="*/ 65497 h 1501066"/>
                <a:gd name="connsiteX41" fmla="*/ 844846 w 9144000"/>
                <a:gd name="connsiteY41" fmla="*/ 38132 h 1501066"/>
                <a:gd name="connsiteX42" fmla="*/ 1031434 w 9144000"/>
                <a:gd name="connsiteY42" fmla="*/ 18393 h 1501066"/>
                <a:gd name="connsiteX43" fmla="*/ 1228952 w 9144000"/>
                <a:gd name="connsiteY43" fmla="*/ 5384 h 1501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9144000" h="1501066">
                  <a:moveTo>
                    <a:pt x="1438962" y="0"/>
                  </a:moveTo>
                  <a:lnTo>
                    <a:pt x="1660683" y="3589"/>
                  </a:lnTo>
                  <a:lnTo>
                    <a:pt x="1893332" y="17047"/>
                  </a:lnTo>
                  <a:lnTo>
                    <a:pt x="2139254" y="40375"/>
                  </a:lnTo>
                  <a:lnTo>
                    <a:pt x="2396887" y="74918"/>
                  </a:lnTo>
                  <a:lnTo>
                    <a:pt x="2667791" y="121573"/>
                  </a:lnTo>
                  <a:lnTo>
                    <a:pt x="2951188" y="180341"/>
                  </a:lnTo>
                  <a:lnTo>
                    <a:pt x="3247074" y="253465"/>
                  </a:lnTo>
                  <a:lnTo>
                    <a:pt x="3556234" y="340046"/>
                  </a:lnTo>
                  <a:lnTo>
                    <a:pt x="3878665" y="441881"/>
                  </a:lnTo>
                  <a:lnTo>
                    <a:pt x="4045736" y="499303"/>
                  </a:lnTo>
                  <a:lnTo>
                    <a:pt x="4210464" y="556276"/>
                  </a:lnTo>
                  <a:lnTo>
                    <a:pt x="4531334" y="663494"/>
                  </a:lnTo>
                  <a:lnTo>
                    <a:pt x="4844396" y="761739"/>
                  </a:lnTo>
                  <a:lnTo>
                    <a:pt x="5148872" y="852358"/>
                  </a:lnTo>
                  <a:lnTo>
                    <a:pt x="5444758" y="934454"/>
                  </a:lnTo>
                  <a:lnTo>
                    <a:pt x="5732057" y="1009372"/>
                  </a:lnTo>
                  <a:lnTo>
                    <a:pt x="6010770" y="1075766"/>
                  </a:lnTo>
                  <a:lnTo>
                    <a:pt x="6281675" y="1134982"/>
                  </a:lnTo>
                  <a:lnTo>
                    <a:pt x="6543991" y="1187470"/>
                  </a:lnTo>
                  <a:lnTo>
                    <a:pt x="6797720" y="1233228"/>
                  </a:lnTo>
                  <a:lnTo>
                    <a:pt x="7043642" y="1271360"/>
                  </a:lnTo>
                  <a:lnTo>
                    <a:pt x="7280977" y="1303660"/>
                  </a:lnTo>
                  <a:lnTo>
                    <a:pt x="7510504" y="1328782"/>
                  </a:lnTo>
                  <a:lnTo>
                    <a:pt x="7732224" y="1348521"/>
                  </a:lnTo>
                  <a:lnTo>
                    <a:pt x="7944576" y="1361082"/>
                  </a:lnTo>
                  <a:lnTo>
                    <a:pt x="8149120" y="1369157"/>
                  </a:lnTo>
                  <a:lnTo>
                    <a:pt x="8345857" y="1370951"/>
                  </a:lnTo>
                  <a:lnTo>
                    <a:pt x="8533227" y="1366914"/>
                  </a:lnTo>
                  <a:lnTo>
                    <a:pt x="8713570" y="1357941"/>
                  </a:lnTo>
                  <a:lnTo>
                    <a:pt x="8886105" y="1344483"/>
                  </a:lnTo>
                  <a:lnTo>
                    <a:pt x="9049273" y="1325641"/>
                  </a:lnTo>
                  <a:lnTo>
                    <a:pt x="9144000" y="1311489"/>
                  </a:lnTo>
                  <a:lnTo>
                    <a:pt x="9144000" y="1501066"/>
                  </a:lnTo>
                  <a:lnTo>
                    <a:pt x="0" y="1501066"/>
                  </a:lnTo>
                  <a:lnTo>
                    <a:pt x="0" y="249715"/>
                  </a:lnTo>
                  <a:lnTo>
                    <a:pt x="74289" y="221165"/>
                  </a:lnTo>
                  <a:lnTo>
                    <a:pt x="207010" y="176752"/>
                  </a:lnTo>
                  <a:lnTo>
                    <a:pt x="350659" y="135032"/>
                  </a:lnTo>
                  <a:lnTo>
                    <a:pt x="503677" y="97797"/>
                  </a:lnTo>
                  <a:lnTo>
                    <a:pt x="669187" y="65497"/>
                  </a:lnTo>
                  <a:lnTo>
                    <a:pt x="844846" y="38132"/>
                  </a:lnTo>
                  <a:lnTo>
                    <a:pt x="1031434" y="18393"/>
                  </a:lnTo>
                  <a:lnTo>
                    <a:pt x="1228952" y="5384"/>
                  </a:lnTo>
                  <a:close/>
                </a:path>
              </a:pathLst>
            </a:custGeom>
            <a:solidFill>
              <a:srgbClr val="2F7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0" y="5371743"/>
              <a:ext cx="9144000" cy="1486257"/>
            </a:xfrm>
            <a:custGeom>
              <a:avLst/>
              <a:gdLst>
                <a:gd name="connsiteX0" fmla="*/ 1438962 w 9144000"/>
                <a:gd name="connsiteY0" fmla="*/ 0 h 1486257"/>
                <a:gd name="connsiteX1" fmla="*/ 1660683 w 9144000"/>
                <a:gd name="connsiteY1" fmla="*/ 4041 h 1486257"/>
                <a:gd name="connsiteX2" fmla="*/ 1893332 w 9144000"/>
                <a:gd name="connsiteY2" fmla="*/ 16610 h 1486257"/>
                <a:gd name="connsiteX3" fmla="*/ 2139254 w 9144000"/>
                <a:gd name="connsiteY3" fmla="*/ 40852 h 1486257"/>
                <a:gd name="connsiteX4" fmla="*/ 2396887 w 9144000"/>
                <a:gd name="connsiteY4" fmla="*/ 74970 h 1486257"/>
                <a:gd name="connsiteX5" fmla="*/ 2667791 w 9144000"/>
                <a:gd name="connsiteY5" fmla="*/ 121658 h 1486257"/>
                <a:gd name="connsiteX6" fmla="*/ 2951188 w 9144000"/>
                <a:gd name="connsiteY6" fmla="*/ 180915 h 1486257"/>
                <a:gd name="connsiteX7" fmla="*/ 3247074 w 9144000"/>
                <a:gd name="connsiteY7" fmla="*/ 253191 h 1486257"/>
                <a:gd name="connsiteX8" fmla="*/ 3556234 w 9144000"/>
                <a:gd name="connsiteY8" fmla="*/ 340731 h 1486257"/>
                <a:gd name="connsiteX9" fmla="*/ 3878665 w 9144000"/>
                <a:gd name="connsiteY9" fmla="*/ 442636 h 1486257"/>
                <a:gd name="connsiteX10" fmla="*/ 4045736 w 9144000"/>
                <a:gd name="connsiteY10" fmla="*/ 500097 h 1486257"/>
                <a:gd name="connsiteX11" fmla="*/ 4210464 w 9144000"/>
                <a:gd name="connsiteY11" fmla="*/ 557110 h 1486257"/>
                <a:gd name="connsiteX12" fmla="*/ 4531334 w 9144000"/>
                <a:gd name="connsiteY12" fmla="*/ 665300 h 1486257"/>
                <a:gd name="connsiteX13" fmla="*/ 4844396 w 9144000"/>
                <a:gd name="connsiteY13" fmla="*/ 764511 h 1486257"/>
                <a:gd name="connsiteX14" fmla="*/ 5148872 w 9144000"/>
                <a:gd name="connsiteY14" fmla="*/ 856989 h 1486257"/>
                <a:gd name="connsiteX15" fmla="*/ 5444758 w 9144000"/>
                <a:gd name="connsiteY15" fmla="*/ 941835 h 1486257"/>
                <a:gd name="connsiteX16" fmla="*/ 5732057 w 9144000"/>
                <a:gd name="connsiteY16" fmla="*/ 1019498 h 1486257"/>
                <a:gd name="connsiteX17" fmla="*/ 6010770 w 9144000"/>
                <a:gd name="connsiteY17" fmla="*/ 1089979 h 1486257"/>
                <a:gd name="connsiteX18" fmla="*/ 6281675 w 9144000"/>
                <a:gd name="connsiteY18" fmla="*/ 1153276 h 1486257"/>
                <a:gd name="connsiteX19" fmla="*/ 6543991 w 9144000"/>
                <a:gd name="connsiteY19" fmla="*/ 1210289 h 1486257"/>
                <a:gd name="connsiteX20" fmla="*/ 6797720 w 9144000"/>
                <a:gd name="connsiteY20" fmla="*/ 1259670 h 1486257"/>
                <a:gd name="connsiteX21" fmla="*/ 7043642 w 9144000"/>
                <a:gd name="connsiteY21" fmla="*/ 1303216 h 1486257"/>
                <a:gd name="connsiteX22" fmla="*/ 7280977 w 9144000"/>
                <a:gd name="connsiteY22" fmla="*/ 1340476 h 1486257"/>
                <a:gd name="connsiteX23" fmla="*/ 7510504 w 9144000"/>
                <a:gd name="connsiteY23" fmla="*/ 1371003 h 1486257"/>
                <a:gd name="connsiteX24" fmla="*/ 7732224 w 9144000"/>
                <a:gd name="connsiteY24" fmla="*/ 1396142 h 1486257"/>
                <a:gd name="connsiteX25" fmla="*/ 7944576 w 9144000"/>
                <a:gd name="connsiteY25" fmla="*/ 1414997 h 1486257"/>
                <a:gd name="connsiteX26" fmla="*/ 8149120 w 9144000"/>
                <a:gd name="connsiteY26" fmla="*/ 1428015 h 1486257"/>
                <a:gd name="connsiteX27" fmla="*/ 8345857 w 9144000"/>
                <a:gd name="connsiteY27" fmla="*/ 1435647 h 1486257"/>
                <a:gd name="connsiteX28" fmla="*/ 8533227 w 9144000"/>
                <a:gd name="connsiteY28" fmla="*/ 1437443 h 1486257"/>
                <a:gd name="connsiteX29" fmla="*/ 8713570 w 9144000"/>
                <a:gd name="connsiteY29" fmla="*/ 1434300 h 1486257"/>
                <a:gd name="connsiteX30" fmla="*/ 8886105 w 9144000"/>
                <a:gd name="connsiteY30" fmla="*/ 1426669 h 1486257"/>
                <a:gd name="connsiteX31" fmla="*/ 9049273 w 9144000"/>
                <a:gd name="connsiteY31" fmla="*/ 1413201 h 1486257"/>
                <a:gd name="connsiteX32" fmla="*/ 9144000 w 9144000"/>
                <a:gd name="connsiteY32" fmla="*/ 1402035 h 1486257"/>
                <a:gd name="connsiteX33" fmla="*/ 9144000 w 9144000"/>
                <a:gd name="connsiteY33" fmla="*/ 1486257 h 1486257"/>
                <a:gd name="connsiteX34" fmla="*/ 0 w 9144000"/>
                <a:gd name="connsiteY34" fmla="*/ 1486257 h 1486257"/>
                <a:gd name="connsiteX35" fmla="*/ 0 w 9144000"/>
                <a:gd name="connsiteY35" fmla="*/ 248990 h 1486257"/>
                <a:gd name="connsiteX36" fmla="*/ 74289 w 9144000"/>
                <a:gd name="connsiteY36" fmla="*/ 220420 h 1486257"/>
                <a:gd name="connsiteX37" fmla="*/ 207010 w 9144000"/>
                <a:gd name="connsiteY37" fmla="*/ 175977 h 1486257"/>
                <a:gd name="connsiteX38" fmla="*/ 350659 w 9144000"/>
                <a:gd name="connsiteY38" fmla="*/ 134227 h 1486257"/>
                <a:gd name="connsiteX39" fmla="*/ 503677 w 9144000"/>
                <a:gd name="connsiteY39" fmla="*/ 97416 h 1486257"/>
                <a:gd name="connsiteX40" fmla="*/ 669187 w 9144000"/>
                <a:gd name="connsiteY40" fmla="*/ 65094 h 1486257"/>
                <a:gd name="connsiteX41" fmla="*/ 844846 w 9144000"/>
                <a:gd name="connsiteY41" fmla="*/ 38607 h 1486257"/>
                <a:gd name="connsiteX42" fmla="*/ 1031434 w 9144000"/>
                <a:gd name="connsiteY42" fmla="*/ 17957 h 1486257"/>
                <a:gd name="connsiteX43" fmla="*/ 1228952 w 9144000"/>
                <a:gd name="connsiteY43" fmla="*/ 4938 h 1486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9144000" h="1486257">
                  <a:moveTo>
                    <a:pt x="1438962" y="0"/>
                  </a:moveTo>
                  <a:lnTo>
                    <a:pt x="1660683" y="4041"/>
                  </a:lnTo>
                  <a:lnTo>
                    <a:pt x="1893332" y="16610"/>
                  </a:lnTo>
                  <a:lnTo>
                    <a:pt x="2139254" y="40852"/>
                  </a:lnTo>
                  <a:lnTo>
                    <a:pt x="2396887" y="74970"/>
                  </a:lnTo>
                  <a:lnTo>
                    <a:pt x="2667791" y="121658"/>
                  </a:lnTo>
                  <a:lnTo>
                    <a:pt x="2951188" y="180915"/>
                  </a:lnTo>
                  <a:lnTo>
                    <a:pt x="3247074" y="253191"/>
                  </a:lnTo>
                  <a:lnTo>
                    <a:pt x="3556234" y="340731"/>
                  </a:lnTo>
                  <a:lnTo>
                    <a:pt x="3878665" y="442636"/>
                  </a:lnTo>
                  <a:lnTo>
                    <a:pt x="4045736" y="500097"/>
                  </a:lnTo>
                  <a:lnTo>
                    <a:pt x="4210464" y="557110"/>
                  </a:lnTo>
                  <a:lnTo>
                    <a:pt x="4531334" y="665300"/>
                  </a:lnTo>
                  <a:lnTo>
                    <a:pt x="4844396" y="764511"/>
                  </a:lnTo>
                  <a:lnTo>
                    <a:pt x="5148872" y="856989"/>
                  </a:lnTo>
                  <a:lnTo>
                    <a:pt x="5444758" y="941835"/>
                  </a:lnTo>
                  <a:lnTo>
                    <a:pt x="5732057" y="1019498"/>
                  </a:lnTo>
                  <a:lnTo>
                    <a:pt x="6010770" y="1089979"/>
                  </a:lnTo>
                  <a:lnTo>
                    <a:pt x="6281675" y="1153276"/>
                  </a:lnTo>
                  <a:lnTo>
                    <a:pt x="6543991" y="1210289"/>
                  </a:lnTo>
                  <a:lnTo>
                    <a:pt x="6797720" y="1259670"/>
                  </a:lnTo>
                  <a:lnTo>
                    <a:pt x="7043642" y="1303216"/>
                  </a:lnTo>
                  <a:lnTo>
                    <a:pt x="7280977" y="1340476"/>
                  </a:lnTo>
                  <a:lnTo>
                    <a:pt x="7510504" y="1371003"/>
                  </a:lnTo>
                  <a:lnTo>
                    <a:pt x="7732224" y="1396142"/>
                  </a:lnTo>
                  <a:lnTo>
                    <a:pt x="7944576" y="1414997"/>
                  </a:lnTo>
                  <a:lnTo>
                    <a:pt x="8149120" y="1428015"/>
                  </a:lnTo>
                  <a:lnTo>
                    <a:pt x="8345857" y="1435647"/>
                  </a:lnTo>
                  <a:lnTo>
                    <a:pt x="8533227" y="1437443"/>
                  </a:lnTo>
                  <a:lnTo>
                    <a:pt x="8713570" y="1434300"/>
                  </a:lnTo>
                  <a:lnTo>
                    <a:pt x="8886105" y="1426669"/>
                  </a:lnTo>
                  <a:lnTo>
                    <a:pt x="9049273" y="1413201"/>
                  </a:lnTo>
                  <a:lnTo>
                    <a:pt x="9144000" y="1402035"/>
                  </a:lnTo>
                  <a:lnTo>
                    <a:pt x="9144000" y="1486257"/>
                  </a:lnTo>
                  <a:lnTo>
                    <a:pt x="0" y="1486257"/>
                  </a:lnTo>
                  <a:lnTo>
                    <a:pt x="0" y="248990"/>
                  </a:lnTo>
                  <a:lnTo>
                    <a:pt x="74289" y="220420"/>
                  </a:lnTo>
                  <a:lnTo>
                    <a:pt x="207010" y="175977"/>
                  </a:lnTo>
                  <a:lnTo>
                    <a:pt x="350659" y="134227"/>
                  </a:lnTo>
                  <a:lnTo>
                    <a:pt x="503677" y="97416"/>
                  </a:lnTo>
                  <a:lnTo>
                    <a:pt x="669187" y="65094"/>
                  </a:lnTo>
                  <a:lnTo>
                    <a:pt x="844846" y="38607"/>
                  </a:lnTo>
                  <a:lnTo>
                    <a:pt x="1031434" y="17957"/>
                  </a:lnTo>
                  <a:lnTo>
                    <a:pt x="1228952" y="4938"/>
                  </a:lnTo>
                  <a:close/>
                </a:path>
              </a:pathLst>
            </a:custGeom>
            <a:solidFill>
              <a:srgbClr val="B20D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0" y="5475408"/>
              <a:ext cx="7094292" cy="1382592"/>
            </a:xfrm>
            <a:custGeom>
              <a:avLst/>
              <a:gdLst>
                <a:gd name="connsiteX0" fmla="*/ 1440524 w 7094292"/>
                <a:gd name="connsiteY0" fmla="*/ 0 h 1382592"/>
                <a:gd name="connsiteX1" fmla="*/ 1661464 w 7094292"/>
                <a:gd name="connsiteY1" fmla="*/ 5385 h 1382592"/>
                <a:gd name="connsiteX2" fmla="*/ 1895675 w 7094292"/>
                <a:gd name="connsiteY2" fmla="*/ 20191 h 1382592"/>
                <a:gd name="connsiteX3" fmla="*/ 2140817 w 7094292"/>
                <a:gd name="connsiteY3" fmla="*/ 45318 h 1382592"/>
                <a:gd name="connsiteX4" fmla="*/ 2399230 w 7094292"/>
                <a:gd name="connsiteY4" fmla="*/ 80764 h 1382592"/>
                <a:gd name="connsiteX5" fmla="*/ 2668574 w 7094292"/>
                <a:gd name="connsiteY5" fmla="*/ 128774 h 1382592"/>
                <a:gd name="connsiteX6" fmla="*/ 2951969 w 7094292"/>
                <a:gd name="connsiteY6" fmla="*/ 188898 h 1382592"/>
                <a:gd name="connsiteX7" fmla="*/ 3248637 w 7094292"/>
                <a:gd name="connsiteY7" fmla="*/ 262483 h 1382592"/>
                <a:gd name="connsiteX8" fmla="*/ 3557796 w 7094292"/>
                <a:gd name="connsiteY8" fmla="*/ 349528 h 1382592"/>
                <a:gd name="connsiteX9" fmla="*/ 3881008 w 7094292"/>
                <a:gd name="connsiteY9" fmla="*/ 451829 h 1382592"/>
                <a:gd name="connsiteX10" fmla="*/ 4047298 w 7094292"/>
                <a:gd name="connsiteY10" fmla="*/ 509262 h 1382592"/>
                <a:gd name="connsiteX11" fmla="*/ 4211246 w 7094292"/>
                <a:gd name="connsiteY11" fmla="*/ 566694 h 1382592"/>
                <a:gd name="connsiteX12" fmla="*/ 4532896 w 7094292"/>
                <a:gd name="connsiteY12" fmla="*/ 675276 h 1382592"/>
                <a:gd name="connsiteX13" fmla="*/ 4845179 w 7094292"/>
                <a:gd name="connsiteY13" fmla="*/ 778026 h 1382592"/>
                <a:gd name="connsiteX14" fmla="*/ 5149654 w 7094292"/>
                <a:gd name="connsiteY14" fmla="*/ 873596 h 1382592"/>
                <a:gd name="connsiteX15" fmla="*/ 5445540 w 7094292"/>
                <a:gd name="connsiteY15" fmla="*/ 963334 h 1382592"/>
                <a:gd name="connsiteX16" fmla="*/ 5732058 w 7094292"/>
                <a:gd name="connsiteY16" fmla="*/ 1046790 h 1382592"/>
                <a:gd name="connsiteX17" fmla="*/ 6012332 w 7094292"/>
                <a:gd name="connsiteY17" fmla="*/ 1124413 h 1382592"/>
                <a:gd name="connsiteX18" fmla="*/ 6281675 w 7094292"/>
                <a:gd name="connsiteY18" fmla="*/ 1195306 h 1382592"/>
                <a:gd name="connsiteX19" fmla="*/ 6544772 w 7094292"/>
                <a:gd name="connsiteY19" fmla="*/ 1259917 h 1382592"/>
                <a:gd name="connsiteX20" fmla="*/ 6797721 w 7094292"/>
                <a:gd name="connsiteY20" fmla="*/ 1319593 h 1382592"/>
                <a:gd name="connsiteX21" fmla="*/ 7043643 w 7094292"/>
                <a:gd name="connsiteY21" fmla="*/ 1372538 h 1382592"/>
                <a:gd name="connsiteX22" fmla="*/ 7094292 w 7094292"/>
                <a:gd name="connsiteY22" fmla="*/ 1382592 h 1382592"/>
                <a:gd name="connsiteX23" fmla="*/ 0 w 7094292"/>
                <a:gd name="connsiteY23" fmla="*/ 1382592 h 1382592"/>
                <a:gd name="connsiteX24" fmla="*/ 0 w 7094292"/>
                <a:gd name="connsiteY24" fmla="*/ 232823 h 1382592"/>
                <a:gd name="connsiteX25" fmla="*/ 76632 w 7094292"/>
                <a:gd name="connsiteY25" fmla="*/ 205051 h 1382592"/>
                <a:gd name="connsiteX26" fmla="*/ 209353 w 7094292"/>
                <a:gd name="connsiteY26" fmla="*/ 162425 h 1382592"/>
                <a:gd name="connsiteX27" fmla="*/ 352222 w 7094292"/>
                <a:gd name="connsiteY27" fmla="*/ 122941 h 1382592"/>
                <a:gd name="connsiteX28" fmla="*/ 506021 w 7094292"/>
                <a:gd name="connsiteY28" fmla="*/ 87943 h 1382592"/>
                <a:gd name="connsiteX29" fmla="*/ 669968 w 7094292"/>
                <a:gd name="connsiteY29" fmla="*/ 57881 h 1382592"/>
                <a:gd name="connsiteX30" fmla="*/ 846408 w 7094292"/>
                <a:gd name="connsiteY30" fmla="*/ 33203 h 1382592"/>
                <a:gd name="connsiteX31" fmla="*/ 1032996 w 7094292"/>
                <a:gd name="connsiteY31" fmla="*/ 14358 h 1382592"/>
                <a:gd name="connsiteX32" fmla="*/ 1231295 w 7094292"/>
                <a:gd name="connsiteY32" fmla="*/ 3590 h 1382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7094292" h="1382592">
                  <a:moveTo>
                    <a:pt x="1440524" y="0"/>
                  </a:moveTo>
                  <a:lnTo>
                    <a:pt x="1661464" y="5385"/>
                  </a:lnTo>
                  <a:lnTo>
                    <a:pt x="1895675" y="20191"/>
                  </a:lnTo>
                  <a:lnTo>
                    <a:pt x="2140817" y="45318"/>
                  </a:lnTo>
                  <a:lnTo>
                    <a:pt x="2399230" y="80764"/>
                  </a:lnTo>
                  <a:lnTo>
                    <a:pt x="2668574" y="128774"/>
                  </a:lnTo>
                  <a:lnTo>
                    <a:pt x="2951969" y="188898"/>
                  </a:lnTo>
                  <a:lnTo>
                    <a:pt x="3248637" y="262483"/>
                  </a:lnTo>
                  <a:lnTo>
                    <a:pt x="3557796" y="349528"/>
                  </a:lnTo>
                  <a:lnTo>
                    <a:pt x="3881008" y="451829"/>
                  </a:lnTo>
                  <a:lnTo>
                    <a:pt x="4047298" y="509262"/>
                  </a:lnTo>
                  <a:lnTo>
                    <a:pt x="4211246" y="566694"/>
                  </a:lnTo>
                  <a:lnTo>
                    <a:pt x="4532896" y="675276"/>
                  </a:lnTo>
                  <a:lnTo>
                    <a:pt x="4845179" y="778026"/>
                  </a:lnTo>
                  <a:lnTo>
                    <a:pt x="5149654" y="873596"/>
                  </a:lnTo>
                  <a:lnTo>
                    <a:pt x="5445540" y="963334"/>
                  </a:lnTo>
                  <a:lnTo>
                    <a:pt x="5732058" y="1046790"/>
                  </a:lnTo>
                  <a:lnTo>
                    <a:pt x="6012332" y="1124413"/>
                  </a:lnTo>
                  <a:lnTo>
                    <a:pt x="6281675" y="1195306"/>
                  </a:lnTo>
                  <a:lnTo>
                    <a:pt x="6544772" y="1259917"/>
                  </a:lnTo>
                  <a:lnTo>
                    <a:pt x="6797721" y="1319593"/>
                  </a:lnTo>
                  <a:lnTo>
                    <a:pt x="7043643" y="1372538"/>
                  </a:lnTo>
                  <a:lnTo>
                    <a:pt x="7094292" y="1382592"/>
                  </a:lnTo>
                  <a:lnTo>
                    <a:pt x="0" y="1382592"/>
                  </a:lnTo>
                  <a:lnTo>
                    <a:pt x="0" y="232823"/>
                  </a:lnTo>
                  <a:lnTo>
                    <a:pt x="76632" y="205051"/>
                  </a:lnTo>
                  <a:lnTo>
                    <a:pt x="209353" y="162425"/>
                  </a:lnTo>
                  <a:lnTo>
                    <a:pt x="352222" y="122941"/>
                  </a:lnTo>
                  <a:lnTo>
                    <a:pt x="506021" y="87943"/>
                  </a:lnTo>
                  <a:lnTo>
                    <a:pt x="669968" y="57881"/>
                  </a:lnTo>
                  <a:lnTo>
                    <a:pt x="846408" y="33203"/>
                  </a:lnTo>
                  <a:lnTo>
                    <a:pt x="1032996" y="14358"/>
                  </a:lnTo>
                  <a:lnTo>
                    <a:pt x="1231295" y="359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135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0" y="5214226"/>
              <a:ext cx="9144000" cy="1297833"/>
            </a:xfrm>
            <a:custGeom>
              <a:avLst/>
              <a:gdLst>
                <a:gd name="connsiteX0" fmla="*/ 1167414 w 9144000"/>
                <a:gd name="connsiteY0" fmla="*/ 0 h 1297833"/>
                <a:gd name="connsiteX1" fmla="*/ 1376658 w 9144000"/>
                <a:gd name="connsiteY1" fmla="*/ 449 h 1297833"/>
                <a:gd name="connsiteX2" fmla="*/ 1598393 w 9144000"/>
                <a:gd name="connsiteY2" fmla="*/ 9424 h 1297833"/>
                <a:gd name="connsiteX3" fmla="*/ 1831841 w 9144000"/>
                <a:gd name="connsiteY3" fmla="*/ 26926 h 1297833"/>
                <a:gd name="connsiteX4" fmla="*/ 2079341 w 9144000"/>
                <a:gd name="connsiteY4" fmla="*/ 53403 h 1297833"/>
                <a:gd name="connsiteX5" fmla="*/ 2339334 w 9144000"/>
                <a:gd name="connsiteY5" fmla="*/ 89754 h 1297833"/>
                <a:gd name="connsiteX6" fmla="*/ 2613381 w 9144000"/>
                <a:gd name="connsiteY6" fmla="*/ 135977 h 1297833"/>
                <a:gd name="connsiteX7" fmla="*/ 2901481 w 9144000"/>
                <a:gd name="connsiteY7" fmla="*/ 193867 h 1297833"/>
                <a:gd name="connsiteX8" fmla="*/ 3202073 w 9144000"/>
                <a:gd name="connsiteY8" fmla="*/ 263426 h 1297833"/>
                <a:gd name="connsiteX9" fmla="*/ 3518281 w 9144000"/>
                <a:gd name="connsiteY9" fmla="*/ 345102 h 1297833"/>
                <a:gd name="connsiteX10" fmla="*/ 3848542 w 9144000"/>
                <a:gd name="connsiteY10" fmla="*/ 439791 h 1297833"/>
                <a:gd name="connsiteX11" fmla="*/ 4021090 w 9144000"/>
                <a:gd name="connsiteY11" fmla="*/ 493643 h 1297833"/>
                <a:gd name="connsiteX12" fmla="*/ 4207692 w 9144000"/>
                <a:gd name="connsiteY12" fmla="*/ 551534 h 1297833"/>
                <a:gd name="connsiteX13" fmla="*/ 4570745 w 9144000"/>
                <a:gd name="connsiteY13" fmla="*/ 659687 h 1297833"/>
                <a:gd name="connsiteX14" fmla="*/ 4918183 w 9144000"/>
                <a:gd name="connsiteY14" fmla="*/ 756621 h 1297833"/>
                <a:gd name="connsiteX15" fmla="*/ 5251567 w 9144000"/>
                <a:gd name="connsiteY15" fmla="*/ 843233 h 1297833"/>
                <a:gd name="connsiteX16" fmla="*/ 5570898 w 9144000"/>
                <a:gd name="connsiteY16" fmla="*/ 919972 h 1297833"/>
                <a:gd name="connsiteX17" fmla="*/ 5875394 w 9144000"/>
                <a:gd name="connsiteY17" fmla="*/ 986389 h 1297833"/>
                <a:gd name="connsiteX18" fmla="*/ 6168179 w 9144000"/>
                <a:gd name="connsiteY18" fmla="*/ 1044280 h 1297833"/>
                <a:gd name="connsiteX19" fmla="*/ 6447690 w 9144000"/>
                <a:gd name="connsiteY19" fmla="*/ 1092747 h 1297833"/>
                <a:gd name="connsiteX20" fmla="*/ 6715491 w 9144000"/>
                <a:gd name="connsiteY20" fmla="*/ 1132687 h 1297833"/>
                <a:gd name="connsiteX21" fmla="*/ 6969238 w 9144000"/>
                <a:gd name="connsiteY21" fmla="*/ 1164101 h 1297833"/>
                <a:gd name="connsiteX22" fmla="*/ 7213616 w 9144000"/>
                <a:gd name="connsiteY22" fmla="*/ 1187437 h 1297833"/>
                <a:gd name="connsiteX23" fmla="*/ 7445501 w 9144000"/>
                <a:gd name="connsiteY23" fmla="*/ 1203143 h 1297833"/>
                <a:gd name="connsiteX24" fmla="*/ 7666456 w 9144000"/>
                <a:gd name="connsiteY24" fmla="*/ 1211670 h 1297833"/>
                <a:gd name="connsiteX25" fmla="*/ 7876480 w 9144000"/>
                <a:gd name="connsiteY25" fmla="*/ 1213465 h 1297833"/>
                <a:gd name="connsiteX26" fmla="*/ 8077135 w 9144000"/>
                <a:gd name="connsiteY26" fmla="*/ 1208080 h 1297833"/>
                <a:gd name="connsiteX27" fmla="*/ 8268421 w 9144000"/>
                <a:gd name="connsiteY27" fmla="*/ 1196412 h 1297833"/>
                <a:gd name="connsiteX28" fmla="*/ 8448777 w 9144000"/>
                <a:gd name="connsiteY28" fmla="*/ 1179808 h 1297833"/>
                <a:gd name="connsiteX29" fmla="*/ 8622105 w 9144000"/>
                <a:gd name="connsiteY29" fmla="*/ 1156472 h 1297833"/>
                <a:gd name="connsiteX30" fmla="*/ 8786065 w 9144000"/>
                <a:gd name="connsiteY30" fmla="*/ 1128648 h 1297833"/>
                <a:gd name="connsiteX31" fmla="*/ 8941436 w 9144000"/>
                <a:gd name="connsiteY31" fmla="*/ 1095888 h 1297833"/>
                <a:gd name="connsiteX32" fmla="*/ 9089780 w 9144000"/>
                <a:gd name="connsiteY32" fmla="*/ 1058192 h 1297833"/>
                <a:gd name="connsiteX33" fmla="*/ 9144000 w 9144000"/>
                <a:gd name="connsiteY33" fmla="*/ 1042091 h 1297833"/>
                <a:gd name="connsiteX34" fmla="*/ 9144000 w 9144000"/>
                <a:gd name="connsiteY34" fmla="*/ 1193668 h 1297833"/>
                <a:gd name="connsiteX35" fmla="*/ 8996870 w 9144000"/>
                <a:gd name="connsiteY35" fmla="*/ 1222889 h 1297833"/>
                <a:gd name="connsiteX36" fmla="*/ 8839157 w 9144000"/>
                <a:gd name="connsiteY36" fmla="*/ 1248469 h 1297833"/>
                <a:gd name="connsiteX37" fmla="*/ 8672855 w 9144000"/>
                <a:gd name="connsiteY37" fmla="*/ 1268215 h 1297833"/>
                <a:gd name="connsiteX38" fmla="*/ 8496403 w 9144000"/>
                <a:gd name="connsiteY38" fmla="*/ 1283921 h 1297833"/>
                <a:gd name="connsiteX39" fmla="*/ 8312144 w 9144000"/>
                <a:gd name="connsiteY39" fmla="*/ 1293346 h 1297833"/>
                <a:gd name="connsiteX40" fmla="*/ 8117735 w 9144000"/>
                <a:gd name="connsiteY40" fmla="*/ 1297833 h 1297833"/>
                <a:gd name="connsiteX41" fmla="*/ 7913176 w 9144000"/>
                <a:gd name="connsiteY41" fmla="*/ 1296038 h 1297833"/>
                <a:gd name="connsiteX42" fmla="*/ 7697686 w 9144000"/>
                <a:gd name="connsiteY42" fmla="*/ 1287512 h 1297833"/>
                <a:gd name="connsiteX43" fmla="*/ 7473608 w 9144000"/>
                <a:gd name="connsiteY43" fmla="*/ 1272702 h 1297833"/>
                <a:gd name="connsiteX44" fmla="*/ 7237038 w 9144000"/>
                <a:gd name="connsiteY44" fmla="*/ 1250713 h 1297833"/>
                <a:gd name="connsiteX45" fmla="*/ 6989538 w 9144000"/>
                <a:gd name="connsiteY45" fmla="*/ 1221992 h 1297833"/>
                <a:gd name="connsiteX46" fmla="*/ 6731106 w 9144000"/>
                <a:gd name="connsiteY46" fmla="*/ 1184744 h 1297833"/>
                <a:gd name="connsiteX47" fmla="*/ 6460183 w 9144000"/>
                <a:gd name="connsiteY47" fmla="*/ 1139867 h 1297833"/>
                <a:gd name="connsiteX48" fmla="*/ 6176767 w 9144000"/>
                <a:gd name="connsiteY48" fmla="*/ 1087362 h 1297833"/>
                <a:gd name="connsiteX49" fmla="*/ 5882421 w 9144000"/>
                <a:gd name="connsiteY49" fmla="*/ 1025881 h 1297833"/>
                <a:gd name="connsiteX50" fmla="*/ 5574801 w 9144000"/>
                <a:gd name="connsiteY50" fmla="*/ 955424 h 1297833"/>
                <a:gd name="connsiteX51" fmla="*/ 5253128 w 9144000"/>
                <a:gd name="connsiteY51" fmla="*/ 876890 h 1297833"/>
                <a:gd name="connsiteX52" fmla="*/ 4918183 w 9144000"/>
                <a:gd name="connsiteY52" fmla="*/ 788034 h 1297833"/>
                <a:gd name="connsiteX53" fmla="*/ 4569183 w 9144000"/>
                <a:gd name="connsiteY53" fmla="*/ 689306 h 1297833"/>
                <a:gd name="connsiteX54" fmla="*/ 4207692 w 9144000"/>
                <a:gd name="connsiteY54" fmla="*/ 581602 h 1297833"/>
                <a:gd name="connsiteX55" fmla="*/ 4021090 w 9144000"/>
                <a:gd name="connsiteY55" fmla="*/ 522813 h 1297833"/>
                <a:gd name="connsiteX56" fmla="*/ 3848542 w 9144000"/>
                <a:gd name="connsiteY56" fmla="*/ 469410 h 1297833"/>
                <a:gd name="connsiteX57" fmla="*/ 3518281 w 9144000"/>
                <a:gd name="connsiteY57" fmla="*/ 376067 h 1297833"/>
                <a:gd name="connsiteX58" fmla="*/ 3202073 w 9144000"/>
                <a:gd name="connsiteY58" fmla="*/ 296635 h 1297833"/>
                <a:gd name="connsiteX59" fmla="*/ 2901481 w 9144000"/>
                <a:gd name="connsiteY59" fmla="*/ 229769 h 1297833"/>
                <a:gd name="connsiteX60" fmla="*/ 2613381 w 9144000"/>
                <a:gd name="connsiteY60" fmla="*/ 176366 h 1297833"/>
                <a:gd name="connsiteX61" fmla="*/ 2339334 w 9144000"/>
                <a:gd name="connsiteY61" fmla="*/ 135079 h 1297833"/>
                <a:gd name="connsiteX62" fmla="*/ 2079341 w 9144000"/>
                <a:gd name="connsiteY62" fmla="*/ 104563 h 1297833"/>
                <a:gd name="connsiteX63" fmla="*/ 1831841 w 9144000"/>
                <a:gd name="connsiteY63" fmla="*/ 84368 h 1297833"/>
                <a:gd name="connsiteX64" fmla="*/ 1598393 w 9144000"/>
                <a:gd name="connsiteY64" fmla="*/ 74047 h 1297833"/>
                <a:gd name="connsiteX65" fmla="*/ 1376658 w 9144000"/>
                <a:gd name="connsiteY65" fmla="*/ 72700 h 1297833"/>
                <a:gd name="connsiteX66" fmla="*/ 1167414 w 9144000"/>
                <a:gd name="connsiteY66" fmla="*/ 79881 h 1297833"/>
                <a:gd name="connsiteX67" fmla="*/ 970663 w 9144000"/>
                <a:gd name="connsiteY67" fmla="*/ 94241 h 1297833"/>
                <a:gd name="connsiteX68" fmla="*/ 785623 w 9144000"/>
                <a:gd name="connsiteY68" fmla="*/ 115333 h 1297833"/>
                <a:gd name="connsiteX69" fmla="*/ 612294 w 9144000"/>
                <a:gd name="connsiteY69" fmla="*/ 142708 h 1297833"/>
                <a:gd name="connsiteX70" fmla="*/ 450677 w 9144000"/>
                <a:gd name="connsiteY70" fmla="*/ 175019 h 1297833"/>
                <a:gd name="connsiteX71" fmla="*/ 299990 w 9144000"/>
                <a:gd name="connsiteY71" fmla="*/ 211818 h 1297833"/>
                <a:gd name="connsiteX72" fmla="*/ 160234 w 9144000"/>
                <a:gd name="connsiteY72" fmla="*/ 252656 h 1297833"/>
                <a:gd name="connsiteX73" fmla="*/ 31409 w 9144000"/>
                <a:gd name="connsiteY73" fmla="*/ 296635 h 1297833"/>
                <a:gd name="connsiteX74" fmla="*/ 0 w 9144000"/>
                <a:gd name="connsiteY74" fmla="*/ 308749 h 1297833"/>
                <a:gd name="connsiteX75" fmla="*/ 0 w 9144000"/>
                <a:gd name="connsiteY75" fmla="*/ 161990 h 1297833"/>
                <a:gd name="connsiteX76" fmla="*/ 31409 w 9144000"/>
                <a:gd name="connsiteY76" fmla="*/ 152132 h 1297833"/>
                <a:gd name="connsiteX77" fmla="*/ 160234 w 9144000"/>
                <a:gd name="connsiteY77" fmla="*/ 118026 h 1297833"/>
                <a:gd name="connsiteX78" fmla="*/ 299990 w 9144000"/>
                <a:gd name="connsiteY78" fmla="*/ 86612 h 1297833"/>
                <a:gd name="connsiteX79" fmla="*/ 450677 w 9144000"/>
                <a:gd name="connsiteY79" fmla="*/ 59237 h 1297833"/>
                <a:gd name="connsiteX80" fmla="*/ 612294 w 9144000"/>
                <a:gd name="connsiteY80" fmla="*/ 35902 h 1297833"/>
                <a:gd name="connsiteX81" fmla="*/ 785623 w 9144000"/>
                <a:gd name="connsiteY81" fmla="*/ 17951 h 1297833"/>
                <a:gd name="connsiteX82" fmla="*/ 970663 w 9144000"/>
                <a:gd name="connsiteY82" fmla="*/ 5834 h 1297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9144000" h="1297833">
                  <a:moveTo>
                    <a:pt x="1167414" y="0"/>
                  </a:moveTo>
                  <a:lnTo>
                    <a:pt x="1376658" y="449"/>
                  </a:lnTo>
                  <a:lnTo>
                    <a:pt x="1598393" y="9424"/>
                  </a:lnTo>
                  <a:lnTo>
                    <a:pt x="1831841" y="26926"/>
                  </a:lnTo>
                  <a:lnTo>
                    <a:pt x="2079341" y="53403"/>
                  </a:lnTo>
                  <a:lnTo>
                    <a:pt x="2339334" y="89754"/>
                  </a:lnTo>
                  <a:lnTo>
                    <a:pt x="2613381" y="135977"/>
                  </a:lnTo>
                  <a:lnTo>
                    <a:pt x="2901481" y="193867"/>
                  </a:lnTo>
                  <a:lnTo>
                    <a:pt x="3202073" y="263426"/>
                  </a:lnTo>
                  <a:lnTo>
                    <a:pt x="3518281" y="345102"/>
                  </a:lnTo>
                  <a:lnTo>
                    <a:pt x="3848542" y="439791"/>
                  </a:lnTo>
                  <a:lnTo>
                    <a:pt x="4021090" y="493643"/>
                  </a:lnTo>
                  <a:lnTo>
                    <a:pt x="4207692" y="551534"/>
                  </a:lnTo>
                  <a:lnTo>
                    <a:pt x="4570745" y="659687"/>
                  </a:lnTo>
                  <a:lnTo>
                    <a:pt x="4918183" y="756621"/>
                  </a:lnTo>
                  <a:lnTo>
                    <a:pt x="5251567" y="843233"/>
                  </a:lnTo>
                  <a:lnTo>
                    <a:pt x="5570898" y="919972"/>
                  </a:lnTo>
                  <a:lnTo>
                    <a:pt x="5875394" y="986389"/>
                  </a:lnTo>
                  <a:lnTo>
                    <a:pt x="6168179" y="1044280"/>
                  </a:lnTo>
                  <a:lnTo>
                    <a:pt x="6447690" y="1092747"/>
                  </a:lnTo>
                  <a:lnTo>
                    <a:pt x="6715491" y="1132687"/>
                  </a:lnTo>
                  <a:lnTo>
                    <a:pt x="6969238" y="1164101"/>
                  </a:lnTo>
                  <a:lnTo>
                    <a:pt x="7213616" y="1187437"/>
                  </a:lnTo>
                  <a:lnTo>
                    <a:pt x="7445501" y="1203143"/>
                  </a:lnTo>
                  <a:lnTo>
                    <a:pt x="7666456" y="1211670"/>
                  </a:lnTo>
                  <a:lnTo>
                    <a:pt x="7876480" y="1213465"/>
                  </a:lnTo>
                  <a:lnTo>
                    <a:pt x="8077135" y="1208080"/>
                  </a:lnTo>
                  <a:lnTo>
                    <a:pt x="8268421" y="1196412"/>
                  </a:lnTo>
                  <a:lnTo>
                    <a:pt x="8448777" y="1179808"/>
                  </a:lnTo>
                  <a:lnTo>
                    <a:pt x="8622105" y="1156472"/>
                  </a:lnTo>
                  <a:lnTo>
                    <a:pt x="8786065" y="1128648"/>
                  </a:lnTo>
                  <a:lnTo>
                    <a:pt x="8941436" y="1095888"/>
                  </a:lnTo>
                  <a:lnTo>
                    <a:pt x="9089780" y="1058192"/>
                  </a:lnTo>
                  <a:lnTo>
                    <a:pt x="9144000" y="1042091"/>
                  </a:lnTo>
                  <a:lnTo>
                    <a:pt x="9144000" y="1193668"/>
                  </a:lnTo>
                  <a:lnTo>
                    <a:pt x="8996870" y="1222889"/>
                  </a:lnTo>
                  <a:lnTo>
                    <a:pt x="8839157" y="1248469"/>
                  </a:lnTo>
                  <a:lnTo>
                    <a:pt x="8672855" y="1268215"/>
                  </a:lnTo>
                  <a:lnTo>
                    <a:pt x="8496403" y="1283921"/>
                  </a:lnTo>
                  <a:lnTo>
                    <a:pt x="8312144" y="1293346"/>
                  </a:lnTo>
                  <a:lnTo>
                    <a:pt x="8117735" y="1297833"/>
                  </a:lnTo>
                  <a:lnTo>
                    <a:pt x="7913176" y="1296038"/>
                  </a:lnTo>
                  <a:lnTo>
                    <a:pt x="7697686" y="1287512"/>
                  </a:lnTo>
                  <a:lnTo>
                    <a:pt x="7473608" y="1272702"/>
                  </a:lnTo>
                  <a:lnTo>
                    <a:pt x="7237038" y="1250713"/>
                  </a:lnTo>
                  <a:lnTo>
                    <a:pt x="6989538" y="1221992"/>
                  </a:lnTo>
                  <a:lnTo>
                    <a:pt x="6731106" y="1184744"/>
                  </a:lnTo>
                  <a:lnTo>
                    <a:pt x="6460183" y="1139867"/>
                  </a:lnTo>
                  <a:lnTo>
                    <a:pt x="6176767" y="1087362"/>
                  </a:lnTo>
                  <a:lnTo>
                    <a:pt x="5882421" y="1025881"/>
                  </a:lnTo>
                  <a:lnTo>
                    <a:pt x="5574801" y="955424"/>
                  </a:lnTo>
                  <a:lnTo>
                    <a:pt x="5253128" y="876890"/>
                  </a:lnTo>
                  <a:lnTo>
                    <a:pt x="4918183" y="788034"/>
                  </a:lnTo>
                  <a:lnTo>
                    <a:pt x="4569183" y="689306"/>
                  </a:lnTo>
                  <a:lnTo>
                    <a:pt x="4207692" y="581602"/>
                  </a:lnTo>
                  <a:lnTo>
                    <a:pt x="4021090" y="522813"/>
                  </a:lnTo>
                  <a:lnTo>
                    <a:pt x="3848542" y="469410"/>
                  </a:lnTo>
                  <a:lnTo>
                    <a:pt x="3518281" y="376067"/>
                  </a:lnTo>
                  <a:lnTo>
                    <a:pt x="3202073" y="296635"/>
                  </a:lnTo>
                  <a:lnTo>
                    <a:pt x="2901481" y="229769"/>
                  </a:lnTo>
                  <a:lnTo>
                    <a:pt x="2613381" y="176366"/>
                  </a:lnTo>
                  <a:lnTo>
                    <a:pt x="2339334" y="135079"/>
                  </a:lnTo>
                  <a:lnTo>
                    <a:pt x="2079341" y="104563"/>
                  </a:lnTo>
                  <a:lnTo>
                    <a:pt x="1831841" y="84368"/>
                  </a:lnTo>
                  <a:lnTo>
                    <a:pt x="1598393" y="74047"/>
                  </a:lnTo>
                  <a:lnTo>
                    <a:pt x="1376658" y="72700"/>
                  </a:lnTo>
                  <a:lnTo>
                    <a:pt x="1167414" y="79881"/>
                  </a:lnTo>
                  <a:lnTo>
                    <a:pt x="970663" y="94241"/>
                  </a:lnTo>
                  <a:lnTo>
                    <a:pt x="785623" y="115333"/>
                  </a:lnTo>
                  <a:lnTo>
                    <a:pt x="612294" y="142708"/>
                  </a:lnTo>
                  <a:lnTo>
                    <a:pt x="450677" y="175019"/>
                  </a:lnTo>
                  <a:lnTo>
                    <a:pt x="299990" y="211818"/>
                  </a:lnTo>
                  <a:lnTo>
                    <a:pt x="160234" y="252656"/>
                  </a:lnTo>
                  <a:lnTo>
                    <a:pt x="31409" y="296635"/>
                  </a:lnTo>
                  <a:lnTo>
                    <a:pt x="0" y="308749"/>
                  </a:lnTo>
                  <a:lnTo>
                    <a:pt x="0" y="161990"/>
                  </a:lnTo>
                  <a:lnTo>
                    <a:pt x="31409" y="152132"/>
                  </a:lnTo>
                  <a:lnTo>
                    <a:pt x="160234" y="118026"/>
                  </a:lnTo>
                  <a:lnTo>
                    <a:pt x="299990" y="86612"/>
                  </a:lnTo>
                  <a:lnTo>
                    <a:pt x="450677" y="59237"/>
                  </a:lnTo>
                  <a:lnTo>
                    <a:pt x="612294" y="35902"/>
                  </a:lnTo>
                  <a:lnTo>
                    <a:pt x="785623" y="17951"/>
                  </a:lnTo>
                  <a:lnTo>
                    <a:pt x="970663" y="5834"/>
                  </a:lnTo>
                  <a:close/>
                </a:path>
              </a:pathLst>
            </a:custGeom>
            <a:solidFill>
              <a:srgbClr val="C0C0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0" y="5071518"/>
              <a:ext cx="4263906" cy="662844"/>
            </a:xfrm>
            <a:custGeom>
              <a:avLst/>
              <a:gdLst>
                <a:gd name="connsiteX0" fmla="*/ 1183641 w 4263906"/>
                <a:gd name="connsiteY0" fmla="*/ 0 h 662844"/>
                <a:gd name="connsiteX1" fmla="*/ 1376548 w 4263906"/>
                <a:gd name="connsiteY1" fmla="*/ 4485 h 662844"/>
                <a:gd name="connsiteX2" fmla="*/ 1577265 w 4263906"/>
                <a:gd name="connsiteY2" fmla="*/ 15697 h 662844"/>
                <a:gd name="connsiteX3" fmla="*/ 1789697 w 4263906"/>
                <a:gd name="connsiteY3" fmla="*/ 33636 h 662844"/>
                <a:gd name="connsiteX4" fmla="*/ 2011501 w 4263906"/>
                <a:gd name="connsiteY4" fmla="*/ 58302 h 662844"/>
                <a:gd name="connsiteX5" fmla="*/ 2243458 w 4263906"/>
                <a:gd name="connsiteY5" fmla="*/ 91040 h 662844"/>
                <a:gd name="connsiteX6" fmla="*/ 2484787 w 4263906"/>
                <a:gd name="connsiteY6" fmla="*/ 131851 h 662844"/>
                <a:gd name="connsiteX7" fmla="*/ 2737051 w 4263906"/>
                <a:gd name="connsiteY7" fmla="*/ 181632 h 662844"/>
                <a:gd name="connsiteX8" fmla="*/ 3000248 w 4263906"/>
                <a:gd name="connsiteY8" fmla="*/ 240830 h 662844"/>
                <a:gd name="connsiteX9" fmla="*/ 3273598 w 4263906"/>
                <a:gd name="connsiteY9" fmla="*/ 309447 h 662844"/>
                <a:gd name="connsiteX10" fmla="*/ 3557101 w 4263906"/>
                <a:gd name="connsiteY10" fmla="*/ 388378 h 662844"/>
                <a:gd name="connsiteX11" fmla="*/ 3852319 w 4263906"/>
                <a:gd name="connsiteY11" fmla="*/ 478073 h 662844"/>
                <a:gd name="connsiteX12" fmla="*/ 4004614 w 4263906"/>
                <a:gd name="connsiteY12" fmla="*/ 527853 h 662844"/>
                <a:gd name="connsiteX13" fmla="*/ 4124888 w 4263906"/>
                <a:gd name="connsiteY13" fmla="*/ 567767 h 662844"/>
                <a:gd name="connsiteX14" fmla="*/ 4241257 w 4263906"/>
                <a:gd name="connsiteY14" fmla="*/ 606336 h 662844"/>
                <a:gd name="connsiteX15" fmla="*/ 4263906 w 4263906"/>
                <a:gd name="connsiteY15" fmla="*/ 662844 h 662844"/>
                <a:gd name="connsiteX16" fmla="*/ 4143632 w 4263906"/>
                <a:gd name="connsiteY16" fmla="*/ 626069 h 662844"/>
                <a:gd name="connsiteX17" fmla="*/ 4022577 w 4263906"/>
                <a:gd name="connsiteY17" fmla="*/ 587949 h 662844"/>
                <a:gd name="connsiteX18" fmla="*/ 3849976 w 4263906"/>
                <a:gd name="connsiteY18" fmla="*/ 535029 h 662844"/>
                <a:gd name="connsiteX19" fmla="*/ 3519613 w 4263906"/>
                <a:gd name="connsiteY19" fmla="*/ 439952 h 662844"/>
                <a:gd name="connsiteX20" fmla="*/ 3203308 w 4263906"/>
                <a:gd name="connsiteY20" fmla="*/ 357882 h 662844"/>
                <a:gd name="connsiteX21" fmla="*/ 2902623 w 4263906"/>
                <a:gd name="connsiteY21" fmla="*/ 288817 h 662844"/>
                <a:gd name="connsiteX22" fmla="*/ 2614433 w 4263906"/>
                <a:gd name="connsiteY22" fmla="*/ 231412 h 662844"/>
                <a:gd name="connsiteX23" fmla="*/ 2340302 w 4263906"/>
                <a:gd name="connsiteY23" fmla="*/ 184771 h 662844"/>
                <a:gd name="connsiteX24" fmla="*/ 2080229 w 4263906"/>
                <a:gd name="connsiteY24" fmla="*/ 149342 h 662844"/>
                <a:gd name="connsiteX25" fmla="*/ 1832652 w 4263906"/>
                <a:gd name="connsiteY25" fmla="*/ 123330 h 662844"/>
                <a:gd name="connsiteX26" fmla="*/ 1599133 w 4263906"/>
                <a:gd name="connsiteY26" fmla="*/ 106288 h 662844"/>
                <a:gd name="connsiteX27" fmla="*/ 1377329 w 4263906"/>
                <a:gd name="connsiteY27" fmla="*/ 97767 h 662844"/>
                <a:gd name="connsiteX28" fmla="*/ 1168021 w 4263906"/>
                <a:gd name="connsiteY28" fmla="*/ 96870 h 662844"/>
                <a:gd name="connsiteX29" fmla="*/ 971209 w 4263906"/>
                <a:gd name="connsiteY29" fmla="*/ 103598 h 662844"/>
                <a:gd name="connsiteX30" fmla="*/ 786112 w 4263906"/>
                <a:gd name="connsiteY30" fmla="*/ 116603 h 662844"/>
                <a:gd name="connsiteX31" fmla="*/ 612730 w 4263906"/>
                <a:gd name="connsiteY31" fmla="*/ 134991 h 662844"/>
                <a:gd name="connsiteX32" fmla="*/ 451063 w 4263906"/>
                <a:gd name="connsiteY32" fmla="*/ 158311 h 662844"/>
                <a:gd name="connsiteX33" fmla="*/ 300330 w 4263906"/>
                <a:gd name="connsiteY33" fmla="*/ 186117 h 662844"/>
                <a:gd name="connsiteX34" fmla="*/ 160531 w 4263906"/>
                <a:gd name="connsiteY34" fmla="*/ 218407 h 662844"/>
                <a:gd name="connsiteX35" fmla="*/ 31665 w 4263906"/>
                <a:gd name="connsiteY35" fmla="*/ 253388 h 662844"/>
                <a:gd name="connsiteX36" fmla="*/ 0 w 4263906"/>
                <a:gd name="connsiteY36" fmla="*/ 263197 h 662844"/>
                <a:gd name="connsiteX37" fmla="*/ 0 w 4263906"/>
                <a:gd name="connsiteY37" fmla="*/ 125177 h 662844"/>
                <a:gd name="connsiteX38" fmla="*/ 104299 w 4263906"/>
                <a:gd name="connsiteY38" fmla="*/ 100907 h 662844"/>
                <a:gd name="connsiteX39" fmla="*/ 231602 w 4263906"/>
                <a:gd name="connsiteY39" fmla="*/ 75792 h 662844"/>
                <a:gd name="connsiteX40" fmla="*/ 366715 w 4263906"/>
                <a:gd name="connsiteY40" fmla="*/ 52920 h 662844"/>
                <a:gd name="connsiteX41" fmla="*/ 511200 w 4263906"/>
                <a:gd name="connsiteY41" fmla="*/ 33636 h 662844"/>
                <a:gd name="connsiteX42" fmla="*/ 665838 w 4263906"/>
                <a:gd name="connsiteY42" fmla="*/ 18836 h 662844"/>
                <a:gd name="connsiteX43" fmla="*/ 829848 w 4263906"/>
                <a:gd name="connsiteY43" fmla="*/ 7176 h 662844"/>
                <a:gd name="connsiteX44" fmla="*/ 1001668 w 4263906"/>
                <a:gd name="connsiteY44" fmla="*/ 897 h 662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263906" h="662844">
                  <a:moveTo>
                    <a:pt x="1183641" y="0"/>
                  </a:moveTo>
                  <a:lnTo>
                    <a:pt x="1376548" y="4485"/>
                  </a:lnTo>
                  <a:lnTo>
                    <a:pt x="1577265" y="15697"/>
                  </a:lnTo>
                  <a:lnTo>
                    <a:pt x="1789697" y="33636"/>
                  </a:lnTo>
                  <a:lnTo>
                    <a:pt x="2011501" y="58302"/>
                  </a:lnTo>
                  <a:lnTo>
                    <a:pt x="2243458" y="91040"/>
                  </a:lnTo>
                  <a:lnTo>
                    <a:pt x="2484787" y="131851"/>
                  </a:lnTo>
                  <a:lnTo>
                    <a:pt x="2737051" y="181632"/>
                  </a:lnTo>
                  <a:lnTo>
                    <a:pt x="3000248" y="240830"/>
                  </a:lnTo>
                  <a:lnTo>
                    <a:pt x="3273598" y="309447"/>
                  </a:lnTo>
                  <a:lnTo>
                    <a:pt x="3557101" y="388378"/>
                  </a:lnTo>
                  <a:lnTo>
                    <a:pt x="3852319" y="478073"/>
                  </a:lnTo>
                  <a:lnTo>
                    <a:pt x="4004614" y="527853"/>
                  </a:lnTo>
                  <a:lnTo>
                    <a:pt x="4124888" y="567767"/>
                  </a:lnTo>
                  <a:lnTo>
                    <a:pt x="4241257" y="606336"/>
                  </a:lnTo>
                  <a:lnTo>
                    <a:pt x="4263906" y="662844"/>
                  </a:lnTo>
                  <a:lnTo>
                    <a:pt x="4143632" y="626069"/>
                  </a:lnTo>
                  <a:lnTo>
                    <a:pt x="4022577" y="587949"/>
                  </a:lnTo>
                  <a:lnTo>
                    <a:pt x="3849976" y="535029"/>
                  </a:lnTo>
                  <a:lnTo>
                    <a:pt x="3519613" y="439952"/>
                  </a:lnTo>
                  <a:lnTo>
                    <a:pt x="3203308" y="357882"/>
                  </a:lnTo>
                  <a:lnTo>
                    <a:pt x="2902623" y="288817"/>
                  </a:lnTo>
                  <a:lnTo>
                    <a:pt x="2614433" y="231412"/>
                  </a:lnTo>
                  <a:lnTo>
                    <a:pt x="2340302" y="184771"/>
                  </a:lnTo>
                  <a:lnTo>
                    <a:pt x="2080229" y="149342"/>
                  </a:lnTo>
                  <a:lnTo>
                    <a:pt x="1832652" y="123330"/>
                  </a:lnTo>
                  <a:lnTo>
                    <a:pt x="1599133" y="106288"/>
                  </a:lnTo>
                  <a:lnTo>
                    <a:pt x="1377329" y="97767"/>
                  </a:lnTo>
                  <a:lnTo>
                    <a:pt x="1168021" y="96870"/>
                  </a:lnTo>
                  <a:lnTo>
                    <a:pt x="971209" y="103598"/>
                  </a:lnTo>
                  <a:lnTo>
                    <a:pt x="786112" y="116603"/>
                  </a:lnTo>
                  <a:lnTo>
                    <a:pt x="612730" y="134991"/>
                  </a:lnTo>
                  <a:lnTo>
                    <a:pt x="451063" y="158311"/>
                  </a:lnTo>
                  <a:lnTo>
                    <a:pt x="300330" y="186117"/>
                  </a:lnTo>
                  <a:lnTo>
                    <a:pt x="160531" y="218407"/>
                  </a:lnTo>
                  <a:lnTo>
                    <a:pt x="31665" y="253388"/>
                  </a:lnTo>
                  <a:lnTo>
                    <a:pt x="0" y="263197"/>
                  </a:lnTo>
                  <a:lnTo>
                    <a:pt x="0" y="125177"/>
                  </a:lnTo>
                  <a:lnTo>
                    <a:pt x="104299" y="100907"/>
                  </a:lnTo>
                  <a:lnTo>
                    <a:pt x="231602" y="75792"/>
                  </a:lnTo>
                  <a:lnTo>
                    <a:pt x="366715" y="52920"/>
                  </a:lnTo>
                  <a:lnTo>
                    <a:pt x="511200" y="33636"/>
                  </a:lnTo>
                  <a:lnTo>
                    <a:pt x="665838" y="18836"/>
                  </a:lnTo>
                  <a:lnTo>
                    <a:pt x="829848" y="7176"/>
                  </a:lnTo>
                  <a:lnTo>
                    <a:pt x="1001668" y="897"/>
                  </a:lnTo>
                  <a:close/>
                </a:path>
              </a:pathLst>
            </a:custGeom>
            <a:solidFill>
              <a:srgbClr val="2F7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4256880" y="5842947"/>
              <a:ext cx="4887120" cy="845476"/>
            </a:xfrm>
            <a:custGeom>
              <a:avLst/>
              <a:gdLst>
                <a:gd name="connsiteX0" fmla="*/ 0 w 4887120"/>
                <a:gd name="connsiteY0" fmla="*/ 0 h 845476"/>
                <a:gd name="connsiteX1" fmla="*/ 202191 w 4887120"/>
                <a:gd name="connsiteY1" fmla="*/ 66004 h 845476"/>
                <a:gd name="connsiteX2" fmla="*/ 590960 w 4887120"/>
                <a:gd name="connsiteY2" fmla="*/ 184092 h 845476"/>
                <a:gd name="connsiteX3" fmla="*/ 964896 w 4887120"/>
                <a:gd name="connsiteY3" fmla="*/ 288710 h 845476"/>
                <a:gd name="connsiteX4" fmla="*/ 1322438 w 4887120"/>
                <a:gd name="connsiteY4" fmla="*/ 380756 h 845476"/>
                <a:gd name="connsiteX5" fmla="*/ 1665147 w 4887120"/>
                <a:gd name="connsiteY5" fmla="*/ 458883 h 845476"/>
                <a:gd name="connsiteX6" fmla="*/ 1992244 w 4887120"/>
                <a:gd name="connsiteY6" fmla="*/ 525336 h 845476"/>
                <a:gd name="connsiteX7" fmla="*/ 2305288 w 4887120"/>
                <a:gd name="connsiteY7" fmla="*/ 580563 h 845476"/>
                <a:gd name="connsiteX8" fmla="*/ 2602719 w 4887120"/>
                <a:gd name="connsiteY8" fmla="*/ 625015 h 845476"/>
                <a:gd name="connsiteX9" fmla="*/ 2886099 w 4887120"/>
                <a:gd name="connsiteY9" fmla="*/ 658690 h 845476"/>
                <a:gd name="connsiteX10" fmla="*/ 3154646 w 4887120"/>
                <a:gd name="connsiteY10" fmla="*/ 683385 h 845476"/>
                <a:gd name="connsiteX11" fmla="*/ 3409922 w 4887120"/>
                <a:gd name="connsiteY11" fmla="*/ 698652 h 845476"/>
                <a:gd name="connsiteX12" fmla="*/ 3652707 w 4887120"/>
                <a:gd name="connsiteY12" fmla="*/ 705836 h 845476"/>
                <a:gd name="connsiteX13" fmla="*/ 3880659 w 4887120"/>
                <a:gd name="connsiteY13" fmla="*/ 705387 h 845476"/>
                <a:gd name="connsiteX14" fmla="*/ 4096902 w 4887120"/>
                <a:gd name="connsiteY14" fmla="*/ 697305 h 845476"/>
                <a:gd name="connsiteX15" fmla="*/ 4300654 w 4887120"/>
                <a:gd name="connsiteY15" fmla="*/ 683385 h 845476"/>
                <a:gd name="connsiteX16" fmla="*/ 4491135 w 4887120"/>
                <a:gd name="connsiteY16" fmla="*/ 663180 h 845476"/>
                <a:gd name="connsiteX17" fmla="*/ 4669906 w 4887120"/>
                <a:gd name="connsiteY17" fmla="*/ 638036 h 845476"/>
                <a:gd name="connsiteX18" fmla="*/ 4836186 w 4887120"/>
                <a:gd name="connsiteY18" fmla="*/ 608402 h 845476"/>
                <a:gd name="connsiteX19" fmla="*/ 4887120 w 4887120"/>
                <a:gd name="connsiteY19" fmla="*/ 597361 h 845476"/>
                <a:gd name="connsiteX20" fmla="*/ 4887120 w 4887120"/>
                <a:gd name="connsiteY20" fmla="*/ 782168 h 845476"/>
                <a:gd name="connsiteX21" fmla="*/ 4884588 w 4887120"/>
                <a:gd name="connsiteY21" fmla="*/ 782616 h 845476"/>
                <a:gd name="connsiteX22" fmla="*/ 4722210 w 4887120"/>
                <a:gd name="connsiteY22" fmla="*/ 805964 h 845476"/>
                <a:gd name="connsiteX23" fmla="*/ 4546562 w 4887120"/>
                <a:gd name="connsiteY23" fmla="*/ 824373 h 845476"/>
                <a:gd name="connsiteX24" fmla="*/ 4357642 w 4887120"/>
                <a:gd name="connsiteY24" fmla="*/ 837843 h 845476"/>
                <a:gd name="connsiteX25" fmla="*/ 4157794 w 4887120"/>
                <a:gd name="connsiteY25" fmla="*/ 845027 h 845476"/>
                <a:gd name="connsiteX26" fmla="*/ 3943893 w 4887120"/>
                <a:gd name="connsiteY26" fmla="*/ 845476 h 845476"/>
                <a:gd name="connsiteX27" fmla="*/ 3715940 w 4887120"/>
                <a:gd name="connsiteY27" fmla="*/ 839190 h 845476"/>
                <a:gd name="connsiteX28" fmla="*/ 3475497 w 4887120"/>
                <a:gd name="connsiteY28" fmla="*/ 824822 h 845476"/>
                <a:gd name="connsiteX29" fmla="*/ 3220221 w 4887120"/>
                <a:gd name="connsiteY29" fmla="*/ 802821 h 845476"/>
                <a:gd name="connsiteX30" fmla="*/ 2950113 w 4887120"/>
                <a:gd name="connsiteY30" fmla="*/ 771390 h 845476"/>
                <a:gd name="connsiteX31" fmla="*/ 2665953 w 4887120"/>
                <a:gd name="connsiteY31" fmla="*/ 730531 h 845476"/>
                <a:gd name="connsiteX32" fmla="*/ 2366960 w 4887120"/>
                <a:gd name="connsiteY32" fmla="*/ 679793 h 845476"/>
                <a:gd name="connsiteX33" fmla="*/ 2052354 w 4887120"/>
                <a:gd name="connsiteY33" fmla="*/ 618729 h 845476"/>
                <a:gd name="connsiteX34" fmla="*/ 1720574 w 4887120"/>
                <a:gd name="connsiteY34" fmla="*/ 545541 h 845476"/>
                <a:gd name="connsiteX35" fmla="*/ 1374742 w 4887120"/>
                <a:gd name="connsiteY35" fmla="*/ 460679 h 845476"/>
                <a:gd name="connsiteX36" fmla="*/ 1010174 w 4887120"/>
                <a:gd name="connsiteY36" fmla="*/ 363245 h 845476"/>
                <a:gd name="connsiteX37" fmla="*/ 629993 w 4887120"/>
                <a:gd name="connsiteY37" fmla="*/ 253239 h 845476"/>
                <a:gd name="connsiteX38" fmla="*/ 233417 w 4887120"/>
                <a:gd name="connsiteY38" fmla="*/ 129314 h 845476"/>
                <a:gd name="connsiteX39" fmla="*/ 26543 w 4887120"/>
                <a:gd name="connsiteY39" fmla="*/ 61065 h 845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4887120" h="845476">
                  <a:moveTo>
                    <a:pt x="0" y="0"/>
                  </a:moveTo>
                  <a:lnTo>
                    <a:pt x="202191" y="66004"/>
                  </a:lnTo>
                  <a:lnTo>
                    <a:pt x="590960" y="184092"/>
                  </a:lnTo>
                  <a:lnTo>
                    <a:pt x="964896" y="288710"/>
                  </a:lnTo>
                  <a:lnTo>
                    <a:pt x="1322438" y="380756"/>
                  </a:lnTo>
                  <a:lnTo>
                    <a:pt x="1665147" y="458883"/>
                  </a:lnTo>
                  <a:lnTo>
                    <a:pt x="1992244" y="525336"/>
                  </a:lnTo>
                  <a:lnTo>
                    <a:pt x="2305288" y="580563"/>
                  </a:lnTo>
                  <a:lnTo>
                    <a:pt x="2602719" y="625015"/>
                  </a:lnTo>
                  <a:lnTo>
                    <a:pt x="2886099" y="658690"/>
                  </a:lnTo>
                  <a:lnTo>
                    <a:pt x="3154646" y="683385"/>
                  </a:lnTo>
                  <a:lnTo>
                    <a:pt x="3409922" y="698652"/>
                  </a:lnTo>
                  <a:lnTo>
                    <a:pt x="3652707" y="705836"/>
                  </a:lnTo>
                  <a:lnTo>
                    <a:pt x="3880659" y="705387"/>
                  </a:lnTo>
                  <a:lnTo>
                    <a:pt x="4096902" y="697305"/>
                  </a:lnTo>
                  <a:lnTo>
                    <a:pt x="4300654" y="683385"/>
                  </a:lnTo>
                  <a:lnTo>
                    <a:pt x="4491135" y="663180"/>
                  </a:lnTo>
                  <a:lnTo>
                    <a:pt x="4669906" y="638036"/>
                  </a:lnTo>
                  <a:lnTo>
                    <a:pt x="4836186" y="608402"/>
                  </a:lnTo>
                  <a:lnTo>
                    <a:pt x="4887120" y="597361"/>
                  </a:lnTo>
                  <a:lnTo>
                    <a:pt x="4887120" y="782168"/>
                  </a:lnTo>
                  <a:lnTo>
                    <a:pt x="4884588" y="782616"/>
                  </a:lnTo>
                  <a:lnTo>
                    <a:pt x="4722210" y="805964"/>
                  </a:lnTo>
                  <a:lnTo>
                    <a:pt x="4546562" y="824373"/>
                  </a:lnTo>
                  <a:lnTo>
                    <a:pt x="4357642" y="837843"/>
                  </a:lnTo>
                  <a:lnTo>
                    <a:pt x="4157794" y="845027"/>
                  </a:lnTo>
                  <a:lnTo>
                    <a:pt x="3943893" y="845476"/>
                  </a:lnTo>
                  <a:lnTo>
                    <a:pt x="3715940" y="839190"/>
                  </a:lnTo>
                  <a:lnTo>
                    <a:pt x="3475497" y="824822"/>
                  </a:lnTo>
                  <a:lnTo>
                    <a:pt x="3220221" y="802821"/>
                  </a:lnTo>
                  <a:lnTo>
                    <a:pt x="2950113" y="771390"/>
                  </a:lnTo>
                  <a:lnTo>
                    <a:pt x="2665953" y="730531"/>
                  </a:lnTo>
                  <a:lnTo>
                    <a:pt x="2366960" y="679793"/>
                  </a:lnTo>
                  <a:lnTo>
                    <a:pt x="2052354" y="618729"/>
                  </a:lnTo>
                  <a:lnTo>
                    <a:pt x="1720574" y="545541"/>
                  </a:lnTo>
                  <a:lnTo>
                    <a:pt x="1374742" y="460679"/>
                  </a:lnTo>
                  <a:lnTo>
                    <a:pt x="1010174" y="363245"/>
                  </a:lnTo>
                  <a:lnTo>
                    <a:pt x="629993" y="253239"/>
                  </a:lnTo>
                  <a:lnTo>
                    <a:pt x="233417" y="129314"/>
                  </a:lnTo>
                  <a:lnTo>
                    <a:pt x="26543" y="61065"/>
                  </a:lnTo>
                  <a:close/>
                </a:path>
              </a:pathLst>
            </a:custGeom>
            <a:solidFill>
              <a:srgbClr val="B20D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/>
        <p:txBody>
          <a:bodyPr/>
          <a:lstStyle>
            <a:lvl1pPr>
              <a:defRPr b="1">
                <a:solidFill>
                  <a:srgbClr val="2F7239"/>
                </a:solidFill>
                <a:latin typeface="+mn-lt"/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628650" y="1825625"/>
            <a:ext cx="7886700" cy="4351338"/>
          </a:xfrm>
        </p:spPr>
        <p:txBody>
          <a:bodyPr/>
          <a:lstStyle>
            <a:lvl1pPr>
              <a:defRPr>
                <a:solidFill>
                  <a:srgbClr val="2F7239"/>
                </a:solidFill>
              </a:defRPr>
            </a:lvl1pPr>
            <a:lvl2pPr>
              <a:defRPr>
                <a:solidFill>
                  <a:srgbClr val="2F7239"/>
                </a:solidFill>
              </a:defRPr>
            </a:lvl2pPr>
            <a:lvl3pPr>
              <a:defRPr>
                <a:solidFill>
                  <a:srgbClr val="2F7239"/>
                </a:solidFill>
              </a:defRPr>
            </a:lvl3pPr>
            <a:lvl4pPr>
              <a:defRPr>
                <a:solidFill>
                  <a:srgbClr val="2F7239"/>
                </a:solidFill>
              </a:defRPr>
            </a:lvl4pPr>
            <a:lvl5pPr>
              <a:defRPr>
                <a:solidFill>
                  <a:srgbClr val="2F7239"/>
                </a:solidFill>
              </a:defRPr>
            </a:lvl5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63256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 userDrawn="1"/>
        </p:nvGrpSpPr>
        <p:grpSpPr>
          <a:xfrm>
            <a:off x="0" y="5071518"/>
            <a:ext cx="9144000" cy="1786482"/>
            <a:chOff x="0" y="5071518"/>
            <a:chExt cx="9144000" cy="1786482"/>
          </a:xfrm>
        </p:grpSpPr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0" y="5356934"/>
              <a:ext cx="9144000" cy="1501066"/>
            </a:xfrm>
            <a:custGeom>
              <a:avLst/>
              <a:gdLst>
                <a:gd name="connsiteX0" fmla="*/ 1438962 w 9144000"/>
                <a:gd name="connsiteY0" fmla="*/ 0 h 1501066"/>
                <a:gd name="connsiteX1" fmla="*/ 1660683 w 9144000"/>
                <a:gd name="connsiteY1" fmla="*/ 3589 h 1501066"/>
                <a:gd name="connsiteX2" fmla="*/ 1893332 w 9144000"/>
                <a:gd name="connsiteY2" fmla="*/ 17047 h 1501066"/>
                <a:gd name="connsiteX3" fmla="*/ 2139254 w 9144000"/>
                <a:gd name="connsiteY3" fmla="*/ 40375 h 1501066"/>
                <a:gd name="connsiteX4" fmla="*/ 2396887 w 9144000"/>
                <a:gd name="connsiteY4" fmla="*/ 74918 h 1501066"/>
                <a:gd name="connsiteX5" fmla="*/ 2667791 w 9144000"/>
                <a:gd name="connsiteY5" fmla="*/ 121573 h 1501066"/>
                <a:gd name="connsiteX6" fmla="*/ 2951188 w 9144000"/>
                <a:gd name="connsiteY6" fmla="*/ 180341 h 1501066"/>
                <a:gd name="connsiteX7" fmla="*/ 3247074 w 9144000"/>
                <a:gd name="connsiteY7" fmla="*/ 253465 h 1501066"/>
                <a:gd name="connsiteX8" fmla="*/ 3556234 w 9144000"/>
                <a:gd name="connsiteY8" fmla="*/ 340046 h 1501066"/>
                <a:gd name="connsiteX9" fmla="*/ 3878665 w 9144000"/>
                <a:gd name="connsiteY9" fmla="*/ 441881 h 1501066"/>
                <a:gd name="connsiteX10" fmla="*/ 4045736 w 9144000"/>
                <a:gd name="connsiteY10" fmla="*/ 499303 h 1501066"/>
                <a:gd name="connsiteX11" fmla="*/ 4210464 w 9144000"/>
                <a:gd name="connsiteY11" fmla="*/ 556276 h 1501066"/>
                <a:gd name="connsiteX12" fmla="*/ 4531334 w 9144000"/>
                <a:gd name="connsiteY12" fmla="*/ 663494 h 1501066"/>
                <a:gd name="connsiteX13" fmla="*/ 4844396 w 9144000"/>
                <a:gd name="connsiteY13" fmla="*/ 761739 h 1501066"/>
                <a:gd name="connsiteX14" fmla="*/ 5148872 w 9144000"/>
                <a:gd name="connsiteY14" fmla="*/ 852358 h 1501066"/>
                <a:gd name="connsiteX15" fmla="*/ 5444758 w 9144000"/>
                <a:gd name="connsiteY15" fmla="*/ 934454 h 1501066"/>
                <a:gd name="connsiteX16" fmla="*/ 5732057 w 9144000"/>
                <a:gd name="connsiteY16" fmla="*/ 1009372 h 1501066"/>
                <a:gd name="connsiteX17" fmla="*/ 6010770 w 9144000"/>
                <a:gd name="connsiteY17" fmla="*/ 1075766 h 1501066"/>
                <a:gd name="connsiteX18" fmla="*/ 6281675 w 9144000"/>
                <a:gd name="connsiteY18" fmla="*/ 1134982 h 1501066"/>
                <a:gd name="connsiteX19" fmla="*/ 6543991 w 9144000"/>
                <a:gd name="connsiteY19" fmla="*/ 1187470 h 1501066"/>
                <a:gd name="connsiteX20" fmla="*/ 6797720 w 9144000"/>
                <a:gd name="connsiteY20" fmla="*/ 1233228 h 1501066"/>
                <a:gd name="connsiteX21" fmla="*/ 7043642 w 9144000"/>
                <a:gd name="connsiteY21" fmla="*/ 1271360 h 1501066"/>
                <a:gd name="connsiteX22" fmla="*/ 7280977 w 9144000"/>
                <a:gd name="connsiteY22" fmla="*/ 1303660 h 1501066"/>
                <a:gd name="connsiteX23" fmla="*/ 7510504 w 9144000"/>
                <a:gd name="connsiteY23" fmla="*/ 1328782 h 1501066"/>
                <a:gd name="connsiteX24" fmla="*/ 7732224 w 9144000"/>
                <a:gd name="connsiteY24" fmla="*/ 1348521 h 1501066"/>
                <a:gd name="connsiteX25" fmla="*/ 7944576 w 9144000"/>
                <a:gd name="connsiteY25" fmla="*/ 1361082 h 1501066"/>
                <a:gd name="connsiteX26" fmla="*/ 8149120 w 9144000"/>
                <a:gd name="connsiteY26" fmla="*/ 1369157 h 1501066"/>
                <a:gd name="connsiteX27" fmla="*/ 8345857 w 9144000"/>
                <a:gd name="connsiteY27" fmla="*/ 1370951 h 1501066"/>
                <a:gd name="connsiteX28" fmla="*/ 8533227 w 9144000"/>
                <a:gd name="connsiteY28" fmla="*/ 1366914 h 1501066"/>
                <a:gd name="connsiteX29" fmla="*/ 8713570 w 9144000"/>
                <a:gd name="connsiteY29" fmla="*/ 1357941 h 1501066"/>
                <a:gd name="connsiteX30" fmla="*/ 8886105 w 9144000"/>
                <a:gd name="connsiteY30" fmla="*/ 1344483 h 1501066"/>
                <a:gd name="connsiteX31" fmla="*/ 9049273 w 9144000"/>
                <a:gd name="connsiteY31" fmla="*/ 1325641 h 1501066"/>
                <a:gd name="connsiteX32" fmla="*/ 9144000 w 9144000"/>
                <a:gd name="connsiteY32" fmla="*/ 1311489 h 1501066"/>
                <a:gd name="connsiteX33" fmla="*/ 9144000 w 9144000"/>
                <a:gd name="connsiteY33" fmla="*/ 1501066 h 1501066"/>
                <a:gd name="connsiteX34" fmla="*/ 0 w 9144000"/>
                <a:gd name="connsiteY34" fmla="*/ 1501066 h 1501066"/>
                <a:gd name="connsiteX35" fmla="*/ 0 w 9144000"/>
                <a:gd name="connsiteY35" fmla="*/ 249715 h 1501066"/>
                <a:gd name="connsiteX36" fmla="*/ 74289 w 9144000"/>
                <a:gd name="connsiteY36" fmla="*/ 221165 h 1501066"/>
                <a:gd name="connsiteX37" fmla="*/ 207010 w 9144000"/>
                <a:gd name="connsiteY37" fmla="*/ 176752 h 1501066"/>
                <a:gd name="connsiteX38" fmla="*/ 350659 w 9144000"/>
                <a:gd name="connsiteY38" fmla="*/ 135032 h 1501066"/>
                <a:gd name="connsiteX39" fmla="*/ 503677 w 9144000"/>
                <a:gd name="connsiteY39" fmla="*/ 97797 h 1501066"/>
                <a:gd name="connsiteX40" fmla="*/ 669187 w 9144000"/>
                <a:gd name="connsiteY40" fmla="*/ 65497 h 1501066"/>
                <a:gd name="connsiteX41" fmla="*/ 844846 w 9144000"/>
                <a:gd name="connsiteY41" fmla="*/ 38132 h 1501066"/>
                <a:gd name="connsiteX42" fmla="*/ 1031434 w 9144000"/>
                <a:gd name="connsiteY42" fmla="*/ 18393 h 1501066"/>
                <a:gd name="connsiteX43" fmla="*/ 1228952 w 9144000"/>
                <a:gd name="connsiteY43" fmla="*/ 5384 h 1501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9144000" h="1501066">
                  <a:moveTo>
                    <a:pt x="1438962" y="0"/>
                  </a:moveTo>
                  <a:lnTo>
                    <a:pt x="1660683" y="3589"/>
                  </a:lnTo>
                  <a:lnTo>
                    <a:pt x="1893332" y="17047"/>
                  </a:lnTo>
                  <a:lnTo>
                    <a:pt x="2139254" y="40375"/>
                  </a:lnTo>
                  <a:lnTo>
                    <a:pt x="2396887" y="74918"/>
                  </a:lnTo>
                  <a:lnTo>
                    <a:pt x="2667791" y="121573"/>
                  </a:lnTo>
                  <a:lnTo>
                    <a:pt x="2951188" y="180341"/>
                  </a:lnTo>
                  <a:lnTo>
                    <a:pt x="3247074" y="253465"/>
                  </a:lnTo>
                  <a:lnTo>
                    <a:pt x="3556234" y="340046"/>
                  </a:lnTo>
                  <a:lnTo>
                    <a:pt x="3878665" y="441881"/>
                  </a:lnTo>
                  <a:lnTo>
                    <a:pt x="4045736" y="499303"/>
                  </a:lnTo>
                  <a:lnTo>
                    <a:pt x="4210464" y="556276"/>
                  </a:lnTo>
                  <a:lnTo>
                    <a:pt x="4531334" y="663494"/>
                  </a:lnTo>
                  <a:lnTo>
                    <a:pt x="4844396" y="761739"/>
                  </a:lnTo>
                  <a:lnTo>
                    <a:pt x="5148872" y="852358"/>
                  </a:lnTo>
                  <a:lnTo>
                    <a:pt x="5444758" y="934454"/>
                  </a:lnTo>
                  <a:lnTo>
                    <a:pt x="5732057" y="1009372"/>
                  </a:lnTo>
                  <a:lnTo>
                    <a:pt x="6010770" y="1075766"/>
                  </a:lnTo>
                  <a:lnTo>
                    <a:pt x="6281675" y="1134982"/>
                  </a:lnTo>
                  <a:lnTo>
                    <a:pt x="6543991" y="1187470"/>
                  </a:lnTo>
                  <a:lnTo>
                    <a:pt x="6797720" y="1233228"/>
                  </a:lnTo>
                  <a:lnTo>
                    <a:pt x="7043642" y="1271360"/>
                  </a:lnTo>
                  <a:lnTo>
                    <a:pt x="7280977" y="1303660"/>
                  </a:lnTo>
                  <a:lnTo>
                    <a:pt x="7510504" y="1328782"/>
                  </a:lnTo>
                  <a:lnTo>
                    <a:pt x="7732224" y="1348521"/>
                  </a:lnTo>
                  <a:lnTo>
                    <a:pt x="7944576" y="1361082"/>
                  </a:lnTo>
                  <a:lnTo>
                    <a:pt x="8149120" y="1369157"/>
                  </a:lnTo>
                  <a:lnTo>
                    <a:pt x="8345857" y="1370951"/>
                  </a:lnTo>
                  <a:lnTo>
                    <a:pt x="8533227" y="1366914"/>
                  </a:lnTo>
                  <a:lnTo>
                    <a:pt x="8713570" y="1357941"/>
                  </a:lnTo>
                  <a:lnTo>
                    <a:pt x="8886105" y="1344483"/>
                  </a:lnTo>
                  <a:lnTo>
                    <a:pt x="9049273" y="1325641"/>
                  </a:lnTo>
                  <a:lnTo>
                    <a:pt x="9144000" y="1311489"/>
                  </a:lnTo>
                  <a:lnTo>
                    <a:pt x="9144000" y="1501066"/>
                  </a:lnTo>
                  <a:lnTo>
                    <a:pt x="0" y="1501066"/>
                  </a:lnTo>
                  <a:lnTo>
                    <a:pt x="0" y="249715"/>
                  </a:lnTo>
                  <a:lnTo>
                    <a:pt x="74289" y="221165"/>
                  </a:lnTo>
                  <a:lnTo>
                    <a:pt x="207010" y="176752"/>
                  </a:lnTo>
                  <a:lnTo>
                    <a:pt x="350659" y="135032"/>
                  </a:lnTo>
                  <a:lnTo>
                    <a:pt x="503677" y="97797"/>
                  </a:lnTo>
                  <a:lnTo>
                    <a:pt x="669187" y="65497"/>
                  </a:lnTo>
                  <a:lnTo>
                    <a:pt x="844846" y="38132"/>
                  </a:lnTo>
                  <a:lnTo>
                    <a:pt x="1031434" y="18393"/>
                  </a:lnTo>
                  <a:lnTo>
                    <a:pt x="1228952" y="5384"/>
                  </a:lnTo>
                  <a:close/>
                </a:path>
              </a:pathLst>
            </a:custGeom>
            <a:solidFill>
              <a:srgbClr val="2F7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0" y="5371743"/>
              <a:ext cx="9144000" cy="1486257"/>
            </a:xfrm>
            <a:custGeom>
              <a:avLst/>
              <a:gdLst>
                <a:gd name="connsiteX0" fmla="*/ 1438962 w 9144000"/>
                <a:gd name="connsiteY0" fmla="*/ 0 h 1486257"/>
                <a:gd name="connsiteX1" fmla="*/ 1660683 w 9144000"/>
                <a:gd name="connsiteY1" fmla="*/ 4041 h 1486257"/>
                <a:gd name="connsiteX2" fmla="*/ 1893332 w 9144000"/>
                <a:gd name="connsiteY2" fmla="*/ 16610 h 1486257"/>
                <a:gd name="connsiteX3" fmla="*/ 2139254 w 9144000"/>
                <a:gd name="connsiteY3" fmla="*/ 40852 h 1486257"/>
                <a:gd name="connsiteX4" fmla="*/ 2396887 w 9144000"/>
                <a:gd name="connsiteY4" fmla="*/ 74970 h 1486257"/>
                <a:gd name="connsiteX5" fmla="*/ 2667791 w 9144000"/>
                <a:gd name="connsiteY5" fmla="*/ 121658 h 1486257"/>
                <a:gd name="connsiteX6" fmla="*/ 2951188 w 9144000"/>
                <a:gd name="connsiteY6" fmla="*/ 180915 h 1486257"/>
                <a:gd name="connsiteX7" fmla="*/ 3247074 w 9144000"/>
                <a:gd name="connsiteY7" fmla="*/ 253191 h 1486257"/>
                <a:gd name="connsiteX8" fmla="*/ 3556234 w 9144000"/>
                <a:gd name="connsiteY8" fmla="*/ 340731 h 1486257"/>
                <a:gd name="connsiteX9" fmla="*/ 3878665 w 9144000"/>
                <a:gd name="connsiteY9" fmla="*/ 442636 h 1486257"/>
                <a:gd name="connsiteX10" fmla="*/ 4045736 w 9144000"/>
                <a:gd name="connsiteY10" fmla="*/ 500097 h 1486257"/>
                <a:gd name="connsiteX11" fmla="*/ 4210464 w 9144000"/>
                <a:gd name="connsiteY11" fmla="*/ 557110 h 1486257"/>
                <a:gd name="connsiteX12" fmla="*/ 4531334 w 9144000"/>
                <a:gd name="connsiteY12" fmla="*/ 665300 h 1486257"/>
                <a:gd name="connsiteX13" fmla="*/ 4844396 w 9144000"/>
                <a:gd name="connsiteY13" fmla="*/ 764511 h 1486257"/>
                <a:gd name="connsiteX14" fmla="*/ 5148872 w 9144000"/>
                <a:gd name="connsiteY14" fmla="*/ 856989 h 1486257"/>
                <a:gd name="connsiteX15" fmla="*/ 5444758 w 9144000"/>
                <a:gd name="connsiteY15" fmla="*/ 941835 h 1486257"/>
                <a:gd name="connsiteX16" fmla="*/ 5732057 w 9144000"/>
                <a:gd name="connsiteY16" fmla="*/ 1019498 h 1486257"/>
                <a:gd name="connsiteX17" fmla="*/ 6010770 w 9144000"/>
                <a:gd name="connsiteY17" fmla="*/ 1089979 h 1486257"/>
                <a:gd name="connsiteX18" fmla="*/ 6281675 w 9144000"/>
                <a:gd name="connsiteY18" fmla="*/ 1153276 h 1486257"/>
                <a:gd name="connsiteX19" fmla="*/ 6543991 w 9144000"/>
                <a:gd name="connsiteY19" fmla="*/ 1210289 h 1486257"/>
                <a:gd name="connsiteX20" fmla="*/ 6797720 w 9144000"/>
                <a:gd name="connsiteY20" fmla="*/ 1259670 h 1486257"/>
                <a:gd name="connsiteX21" fmla="*/ 7043642 w 9144000"/>
                <a:gd name="connsiteY21" fmla="*/ 1303216 h 1486257"/>
                <a:gd name="connsiteX22" fmla="*/ 7280977 w 9144000"/>
                <a:gd name="connsiteY22" fmla="*/ 1340476 h 1486257"/>
                <a:gd name="connsiteX23" fmla="*/ 7510504 w 9144000"/>
                <a:gd name="connsiteY23" fmla="*/ 1371003 h 1486257"/>
                <a:gd name="connsiteX24" fmla="*/ 7732224 w 9144000"/>
                <a:gd name="connsiteY24" fmla="*/ 1396142 h 1486257"/>
                <a:gd name="connsiteX25" fmla="*/ 7944576 w 9144000"/>
                <a:gd name="connsiteY25" fmla="*/ 1414997 h 1486257"/>
                <a:gd name="connsiteX26" fmla="*/ 8149120 w 9144000"/>
                <a:gd name="connsiteY26" fmla="*/ 1428015 h 1486257"/>
                <a:gd name="connsiteX27" fmla="*/ 8345857 w 9144000"/>
                <a:gd name="connsiteY27" fmla="*/ 1435647 h 1486257"/>
                <a:gd name="connsiteX28" fmla="*/ 8533227 w 9144000"/>
                <a:gd name="connsiteY28" fmla="*/ 1437443 h 1486257"/>
                <a:gd name="connsiteX29" fmla="*/ 8713570 w 9144000"/>
                <a:gd name="connsiteY29" fmla="*/ 1434300 h 1486257"/>
                <a:gd name="connsiteX30" fmla="*/ 8886105 w 9144000"/>
                <a:gd name="connsiteY30" fmla="*/ 1426669 h 1486257"/>
                <a:gd name="connsiteX31" fmla="*/ 9049273 w 9144000"/>
                <a:gd name="connsiteY31" fmla="*/ 1413201 h 1486257"/>
                <a:gd name="connsiteX32" fmla="*/ 9144000 w 9144000"/>
                <a:gd name="connsiteY32" fmla="*/ 1402035 h 1486257"/>
                <a:gd name="connsiteX33" fmla="*/ 9144000 w 9144000"/>
                <a:gd name="connsiteY33" fmla="*/ 1486257 h 1486257"/>
                <a:gd name="connsiteX34" fmla="*/ 0 w 9144000"/>
                <a:gd name="connsiteY34" fmla="*/ 1486257 h 1486257"/>
                <a:gd name="connsiteX35" fmla="*/ 0 w 9144000"/>
                <a:gd name="connsiteY35" fmla="*/ 248990 h 1486257"/>
                <a:gd name="connsiteX36" fmla="*/ 74289 w 9144000"/>
                <a:gd name="connsiteY36" fmla="*/ 220420 h 1486257"/>
                <a:gd name="connsiteX37" fmla="*/ 207010 w 9144000"/>
                <a:gd name="connsiteY37" fmla="*/ 175977 h 1486257"/>
                <a:gd name="connsiteX38" fmla="*/ 350659 w 9144000"/>
                <a:gd name="connsiteY38" fmla="*/ 134227 h 1486257"/>
                <a:gd name="connsiteX39" fmla="*/ 503677 w 9144000"/>
                <a:gd name="connsiteY39" fmla="*/ 97416 h 1486257"/>
                <a:gd name="connsiteX40" fmla="*/ 669187 w 9144000"/>
                <a:gd name="connsiteY40" fmla="*/ 65094 h 1486257"/>
                <a:gd name="connsiteX41" fmla="*/ 844846 w 9144000"/>
                <a:gd name="connsiteY41" fmla="*/ 38607 h 1486257"/>
                <a:gd name="connsiteX42" fmla="*/ 1031434 w 9144000"/>
                <a:gd name="connsiteY42" fmla="*/ 17957 h 1486257"/>
                <a:gd name="connsiteX43" fmla="*/ 1228952 w 9144000"/>
                <a:gd name="connsiteY43" fmla="*/ 4938 h 1486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9144000" h="1486257">
                  <a:moveTo>
                    <a:pt x="1438962" y="0"/>
                  </a:moveTo>
                  <a:lnTo>
                    <a:pt x="1660683" y="4041"/>
                  </a:lnTo>
                  <a:lnTo>
                    <a:pt x="1893332" y="16610"/>
                  </a:lnTo>
                  <a:lnTo>
                    <a:pt x="2139254" y="40852"/>
                  </a:lnTo>
                  <a:lnTo>
                    <a:pt x="2396887" y="74970"/>
                  </a:lnTo>
                  <a:lnTo>
                    <a:pt x="2667791" y="121658"/>
                  </a:lnTo>
                  <a:lnTo>
                    <a:pt x="2951188" y="180915"/>
                  </a:lnTo>
                  <a:lnTo>
                    <a:pt x="3247074" y="253191"/>
                  </a:lnTo>
                  <a:lnTo>
                    <a:pt x="3556234" y="340731"/>
                  </a:lnTo>
                  <a:lnTo>
                    <a:pt x="3878665" y="442636"/>
                  </a:lnTo>
                  <a:lnTo>
                    <a:pt x="4045736" y="500097"/>
                  </a:lnTo>
                  <a:lnTo>
                    <a:pt x="4210464" y="557110"/>
                  </a:lnTo>
                  <a:lnTo>
                    <a:pt x="4531334" y="665300"/>
                  </a:lnTo>
                  <a:lnTo>
                    <a:pt x="4844396" y="764511"/>
                  </a:lnTo>
                  <a:lnTo>
                    <a:pt x="5148872" y="856989"/>
                  </a:lnTo>
                  <a:lnTo>
                    <a:pt x="5444758" y="941835"/>
                  </a:lnTo>
                  <a:lnTo>
                    <a:pt x="5732057" y="1019498"/>
                  </a:lnTo>
                  <a:lnTo>
                    <a:pt x="6010770" y="1089979"/>
                  </a:lnTo>
                  <a:lnTo>
                    <a:pt x="6281675" y="1153276"/>
                  </a:lnTo>
                  <a:lnTo>
                    <a:pt x="6543991" y="1210289"/>
                  </a:lnTo>
                  <a:lnTo>
                    <a:pt x="6797720" y="1259670"/>
                  </a:lnTo>
                  <a:lnTo>
                    <a:pt x="7043642" y="1303216"/>
                  </a:lnTo>
                  <a:lnTo>
                    <a:pt x="7280977" y="1340476"/>
                  </a:lnTo>
                  <a:lnTo>
                    <a:pt x="7510504" y="1371003"/>
                  </a:lnTo>
                  <a:lnTo>
                    <a:pt x="7732224" y="1396142"/>
                  </a:lnTo>
                  <a:lnTo>
                    <a:pt x="7944576" y="1414997"/>
                  </a:lnTo>
                  <a:lnTo>
                    <a:pt x="8149120" y="1428015"/>
                  </a:lnTo>
                  <a:lnTo>
                    <a:pt x="8345857" y="1435647"/>
                  </a:lnTo>
                  <a:lnTo>
                    <a:pt x="8533227" y="1437443"/>
                  </a:lnTo>
                  <a:lnTo>
                    <a:pt x="8713570" y="1434300"/>
                  </a:lnTo>
                  <a:lnTo>
                    <a:pt x="8886105" y="1426669"/>
                  </a:lnTo>
                  <a:lnTo>
                    <a:pt x="9049273" y="1413201"/>
                  </a:lnTo>
                  <a:lnTo>
                    <a:pt x="9144000" y="1402035"/>
                  </a:lnTo>
                  <a:lnTo>
                    <a:pt x="9144000" y="1486257"/>
                  </a:lnTo>
                  <a:lnTo>
                    <a:pt x="0" y="1486257"/>
                  </a:lnTo>
                  <a:lnTo>
                    <a:pt x="0" y="248990"/>
                  </a:lnTo>
                  <a:lnTo>
                    <a:pt x="74289" y="220420"/>
                  </a:lnTo>
                  <a:lnTo>
                    <a:pt x="207010" y="175977"/>
                  </a:lnTo>
                  <a:lnTo>
                    <a:pt x="350659" y="134227"/>
                  </a:lnTo>
                  <a:lnTo>
                    <a:pt x="503677" y="97416"/>
                  </a:lnTo>
                  <a:lnTo>
                    <a:pt x="669187" y="65094"/>
                  </a:lnTo>
                  <a:lnTo>
                    <a:pt x="844846" y="38607"/>
                  </a:lnTo>
                  <a:lnTo>
                    <a:pt x="1031434" y="17957"/>
                  </a:lnTo>
                  <a:lnTo>
                    <a:pt x="1228952" y="4938"/>
                  </a:lnTo>
                  <a:close/>
                </a:path>
              </a:pathLst>
            </a:custGeom>
            <a:solidFill>
              <a:srgbClr val="B20D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18" name="Freeform 17"/>
            <p:cNvSpPr>
              <a:spLocks/>
            </p:cNvSpPr>
            <p:nvPr userDrawn="1"/>
          </p:nvSpPr>
          <p:spPr bwMode="auto">
            <a:xfrm>
              <a:off x="0" y="5475408"/>
              <a:ext cx="7094292" cy="1382592"/>
            </a:xfrm>
            <a:custGeom>
              <a:avLst/>
              <a:gdLst>
                <a:gd name="connsiteX0" fmla="*/ 1440524 w 7094292"/>
                <a:gd name="connsiteY0" fmla="*/ 0 h 1382592"/>
                <a:gd name="connsiteX1" fmla="*/ 1661464 w 7094292"/>
                <a:gd name="connsiteY1" fmla="*/ 5385 h 1382592"/>
                <a:gd name="connsiteX2" fmla="*/ 1895675 w 7094292"/>
                <a:gd name="connsiteY2" fmla="*/ 20191 h 1382592"/>
                <a:gd name="connsiteX3" fmla="*/ 2140817 w 7094292"/>
                <a:gd name="connsiteY3" fmla="*/ 45318 h 1382592"/>
                <a:gd name="connsiteX4" fmla="*/ 2399230 w 7094292"/>
                <a:gd name="connsiteY4" fmla="*/ 80764 h 1382592"/>
                <a:gd name="connsiteX5" fmla="*/ 2668574 w 7094292"/>
                <a:gd name="connsiteY5" fmla="*/ 128774 h 1382592"/>
                <a:gd name="connsiteX6" fmla="*/ 2951969 w 7094292"/>
                <a:gd name="connsiteY6" fmla="*/ 188898 h 1382592"/>
                <a:gd name="connsiteX7" fmla="*/ 3248637 w 7094292"/>
                <a:gd name="connsiteY7" fmla="*/ 262483 h 1382592"/>
                <a:gd name="connsiteX8" fmla="*/ 3557796 w 7094292"/>
                <a:gd name="connsiteY8" fmla="*/ 349528 h 1382592"/>
                <a:gd name="connsiteX9" fmla="*/ 3881008 w 7094292"/>
                <a:gd name="connsiteY9" fmla="*/ 451829 h 1382592"/>
                <a:gd name="connsiteX10" fmla="*/ 4047298 w 7094292"/>
                <a:gd name="connsiteY10" fmla="*/ 509262 h 1382592"/>
                <a:gd name="connsiteX11" fmla="*/ 4211246 w 7094292"/>
                <a:gd name="connsiteY11" fmla="*/ 566694 h 1382592"/>
                <a:gd name="connsiteX12" fmla="*/ 4532896 w 7094292"/>
                <a:gd name="connsiteY12" fmla="*/ 675276 h 1382592"/>
                <a:gd name="connsiteX13" fmla="*/ 4845179 w 7094292"/>
                <a:gd name="connsiteY13" fmla="*/ 778026 h 1382592"/>
                <a:gd name="connsiteX14" fmla="*/ 5149654 w 7094292"/>
                <a:gd name="connsiteY14" fmla="*/ 873596 h 1382592"/>
                <a:gd name="connsiteX15" fmla="*/ 5445540 w 7094292"/>
                <a:gd name="connsiteY15" fmla="*/ 963334 h 1382592"/>
                <a:gd name="connsiteX16" fmla="*/ 5732058 w 7094292"/>
                <a:gd name="connsiteY16" fmla="*/ 1046790 h 1382592"/>
                <a:gd name="connsiteX17" fmla="*/ 6012332 w 7094292"/>
                <a:gd name="connsiteY17" fmla="*/ 1124413 h 1382592"/>
                <a:gd name="connsiteX18" fmla="*/ 6281675 w 7094292"/>
                <a:gd name="connsiteY18" fmla="*/ 1195306 h 1382592"/>
                <a:gd name="connsiteX19" fmla="*/ 6544772 w 7094292"/>
                <a:gd name="connsiteY19" fmla="*/ 1259917 h 1382592"/>
                <a:gd name="connsiteX20" fmla="*/ 6797721 w 7094292"/>
                <a:gd name="connsiteY20" fmla="*/ 1319593 h 1382592"/>
                <a:gd name="connsiteX21" fmla="*/ 7043643 w 7094292"/>
                <a:gd name="connsiteY21" fmla="*/ 1372538 h 1382592"/>
                <a:gd name="connsiteX22" fmla="*/ 7094292 w 7094292"/>
                <a:gd name="connsiteY22" fmla="*/ 1382592 h 1382592"/>
                <a:gd name="connsiteX23" fmla="*/ 0 w 7094292"/>
                <a:gd name="connsiteY23" fmla="*/ 1382592 h 1382592"/>
                <a:gd name="connsiteX24" fmla="*/ 0 w 7094292"/>
                <a:gd name="connsiteY24" fmla="*/ 232823 h 1382592"/>
                <a:gd name="connsiteX25" fmla="*/ 76632 w 7094292"/>
                <a:gd name="connsiteY25" fmla="*/ 205051 h 1382592"/>
                <a:gd name="connsiteX26" fmla="*/ 209353 w 7094292"/>
                <a:gd name="connsiteY26" fmla="*/ 162425 h 1382592"/>
                <a:gd name="connsiteX27" fmla="*/ 352222 w 7094292"/>
                <a:gd name="connsiteY27" fmla="*/ 122941 h 1382592"/>
                <a:gd name="connsiteX28" fmla="*/ 506021 w 7094292"/>
                <a:gd name="connsiteY28" fmla="*/ 87943 h 1382592"/>
                <a:gd name="connsiteX29" fmla="*/ 669968 w 7094292"/>
                <a:gd name="connsiteY29" fmla="*/ 57881 h 1382592"/>
                <a:gd name="connsiteX30" fmla="*/ 846408 w 7094292"/>
                <a:gd name="connsiteY30" fmla="*/ 33203 h 1382592"/>
                <a:gd name="connsiteX31" fmla="*/ 1032996 w 7094292"/>
                <a:gd name="connsiteY31" fmla="*/ 14358 h 1382592"/>
                <a:gd name="connsiteX32" fmla="*/ 1231295 w 7094292"/>
                <a:gd name="connsiteY32" fmla="*/ 3590 h 1382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7094292" h="1382592">
                  <a:moveTo>
                    <a:pt x="1440524" y="0"/>
                  </a:moveTo>
                  <a:lnTo>
                    <a:pt x="1661464" y="5385"/>
                  </a:lnTo>
                  <a:lnTo>
                    <a:pt x="1895675" y="20191"/>
                  </a:lnTo>
                  <a:lnTo>
                    <a:pt x="2140817" y="45318"/>
                  </a:lnTo>
                  <a:lnTo>
                    <a:pt x="2399230" y="80764"/>
                  </a:lnTo>
                  <a:lnTo>
                    <a:pt x="2668574" y="128774"/>
                  </a:lnTo>
                  <a:lnTo>
                    <a:pt x="2951969" y="188898"/>
                  </a:lnTo>
                  <a:lnTo>
                    <a:pt x="3248637" y="262483"/>
                  </a:lnTo>
                  <a:lnTo>
                    <a:pt x="3557796" y="349528"/>
                  </a:lnTo>
                  <a:lnTo>
                    <a:pt x="3881008" y="451829"/>
                  </a:lnTo>
                  <a:lnTo>
                    <a:pt x="4047298" y="509262"/>
                  </a:lnTo>
                  <a:lnTo>
                    <a:pt x="4211246" y="566694"/>
                  </a:lnTo>
                  <a:lnTo>
                    <a:pt x="4532896" y="675276"/>
                  </a:lnTo>
                  <a:lnTo>
                    <a:pt x="4845179" y="778026"/>
                  </a:lnTo>
                  <a:lnTo>
                    <a:pt x="5149654" y="873596"/>
                  </a:lnTo>
                  <a:lnTo>
                    <a:pt x="5445540" y="963334"/>
                  </a:lnTo>
                  <a:lnTo>
                    <a:pt x="5732058" y="1046790"/>
                  </a:lnTo>
                  <a:lnTo>
                    <a:pt x="6012332" y="1124413"/>
                  </a:lnTo>
                  <a:lnTo>
                    <a:pt x="6281675" y="1195306"/>
                  </a:lnTo>
                  <a:lnTo>
                    <a:pt x="6544772" y="1259917"/>
                  </a:lnTo>
                  <a:lnTo>
                    <a:pt x="6797721" y="1319593"/>
                  </a:lnTo>
                  <a:lnTo>
                    <a:pt x="7043643" y="1372538"/>
                  </a:lnTo>
                  <a:lnTo>
                    <a:pt x="7094292" y="1382592"/>
                  </a:lnTo>
                  <a:lnTo>
                    <a:pt x="0" y="1382592"/>
                  </a:lnTo>
                  <a:lnTo>
                    <a:pt x="0" y="232823"/>
                  </a:lnTo>
                  <a:lnTo>
                    <a:pt x="76632" y="205051"/>
                  </a:lnTo>
                  <a:lnTo>
                    <a:pt x="209353" y="162425"/>
                  </a:lnTo>
                  <a:lnTo>
                    <a:pt x="352222" y="122941"/>
                  </a:lnTo>
                  <a:lnTo>
                    <a:pt x="506021" y="87943"/>
                  </a:lnTo>
                  <a:lnTo>
                    <a:pt x="669968" y="57881"/>
                  </a:lnTo>
                  <a:lnTo>
                    <a:pt x="846408" y="33203"/>
                  </a:lnTo>
                  <a:lnTo>
                    <a:pt x="1032996" y="14358"/>
                  </a:lnTo>
                  <a:lnTo>
                    <a:pt x="1231295" y="359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0" y="5214226"/>
              <a:ext cx="9144000" cy="1297833"/>
            </a:xfrm>
            <a:custGeom>
              <a:avLst/>
              <a:gdLst>
                <a:gd name="connsiteX0" fmla="*/ 1167414 w 9144000"/>
                <a:gd name="connsiteY0" fmla="*/ 0 h 1297833"/>
                <a:gd name="connsiteX1" fmla="*/ 1376658 w 9144000"/>
                <a:gd name="connsiteY1" fmla="*/ 449 h 1297833"/>
                <a:gd name="connsiteX2" fmla="*/ 1598393 w 9144000"/>
                <a:gd name="connsiteY2" fmla="*/ 9424 h 1297833"/>
                <a:gd name="connsiteX3" fmla="*/ 1831841 w 9144000"/>
                <a:gd name="connsiteY3" fmla="*/ 26926 h 1297833"/>
                <a:gd name="connsiteX4" fmla="*/ 2079341 w 9144000"/>
                <a:gd name="connsiteY4" fmla="*/ 53403 h 1297833"/>
                <a:gd name="connsiteX5" fmla="*/ 2339334 w 9144000"/>
                <a:gd name="connsiteY5" fmla="*/ 89754 h 1297833"/>
                <a:gd name="connsiteX6" fmla="*/ 2613381 w 9144000"/>
                <a:gd name="connsiteY6" fmla="*/ 135977 h 1297833"/>
                <a:gd name="connsiteX7" fmla="*/ 2901481 w 9144000"/>
                <a:gd name="connsiteY7" fmla="*/ 193867 h 1297833"/>
                <a:gd name="connsiteX8" fmla="*/ 3202073 w 9144000"/>
                <a:gd name="connsiteY8" fmla="*/ 263426 h 1297833"/>
                <a:gd name="connsiteX9" fmla="*/ 3518281 w 9144000"/>
                <a:gd name="connsiteY9" fmla="*/ 345102 h 1297833"/>
                <a:gd name="connsiteX10" fmla="*/ 3848542 w 9144000"/>
                <a:gd name="connsiteY10" fmla="*/ 439791 h 1297833"/>
                <a:gd name="connsiteX11" fmla="*/ 4021090 w 9144000"/>
                <a:gd name="connsiteY11" fmla="*/ 493643 h 1297833"/>
                <a:gd name="connsiteX12" fmla="*/ 4207692 w 9144000"/>
                <a:gd name="connsiteY12" fmla="*/ 551534 h 1297833"/>
                <a:gd name="connsiteX13" fmla="*/ 4570745 w 9144000"/>
                <a:gd name="connsiteY13" fmla="*/ 659687 h 1297833"/>
                <a:gd name="connsiteX14" fmla="*/ 4918183 w 9144000"/>
                <a:gd name="connsiteY14" fmla="*/ 756621 h 1297833"/>
                <a:gd name="connsiteX15" fmla="*/ 5251567 w 9144000"/>
                <a:gd name="connsiteY15" fmla="*/ 843233 h 1297833"/>
                <a:gd name="connsiteX16" fmla="*/ 5570898 w 9144000"/>
                <a:gd name="connsiteY16" fmla="*/ 919972 h 1297833"/>
                <a:gd name="connsiteX17" fmla="*/ 5875394 w 9144000"/>
                <a:gd name="connsiteY17" fmla="*/ 986389 h 1297833"/>
                <a:gd name="connsiteX18" fmla="*/ 6168179 w 9144000"/>
                <a:gd name="connsiteY18" fmla="*/ 1044280 h 1297833"/>
                <a:gd name="connsiteX19" fmla="*/ 6447690 w 9144000"/>
                <a:gd name="connsiteY19" fmla="*/ 1092747 h 1297833"/>
                <a:gd name="connsiteX20" fmla="*/ 6715491 w 9144000"/>
                <a:gd name="connsiteY20" fmla="*/ 1132687 h 1297833"/>
                <a:gd name="connsiteX21" fmla="*/ 6969238 w 9144000"/>
                <a:gd name="connsiteY21" fmla="*/ 1164101 h 1297833"/>
                <a:gd name="connsiteX22" fmla="*/ 7213616 w 9144000"/>
                <a:gd name="connsiteY22" fmla="*/ 1187437 h 1297833"/>
                <a:gd name="connsiteX23" fmla="*/ 7445501 w 9144000"/>
                <a:gd name="connsiteY23" fmla="*/ 1203143 h 1297833"/>
                <a:gd name="connsiteX24" fmla="*/ 7666456 w 9144000"/>
                <a:gd name="connsiteY24" fmla="*/ 1211670 h 1297833"/>
                <a:gd name="connsiteX25" fmla="*/ 7876480 w 9144000"/>
                <a:gd name="connsiteY25" fmla="*/ 1213465 h 1297833"/>
                <a:gd name="connsiteX26" fmla="*/ 8077135 w 9144000"/>
                <a:gd name="connsiteY26" fmla="*/ 1208080 h 1297833"/>
                <a:gd name="connsiteX27" fmla="*/ 8268421 w 9144000"/>
                <a:gd name="connsiteY27" fmla="*/ 1196412 h 1297833"/>
                <a:gd name="connsiteX28" fmla="*/ 8448777 w 9144000"/>
                <a:gd name="connsiteY28" fmla="*/ 1179808 h 1297833"/>
                <a:gd name="connsiteX29" fmla="*/ 8622105 w 9144000"/>
                <a:gd name="connsiteY29" fmla="*/ 1156472 h 1297833"/>
                <a:gd name="connsiteX30" fmla="*/ 8786065 w 9144000"/>
                <a:gd name="connsiteY30" fmla="*/ 1128648 h 1297833"/>
                <a:gd name="connsiteX31" fmla="*/ 8941436 w 9144000"/>
                <a:gd name="connsiteY31" fmla="*/ 1095888 h 1297833"/>
                <a:gd name="connsiteX32" fmla="*/ 9089780 w 9144000"/>
                <a:gd name="connsiteY32" fmla="*/ 1058192 h 1297833"/>
                <a:gd name="connsiteX33" fmla="*/ 9144000 w 9144000"/>
                <a:gd name="connsiteY33" fmla="*/ 1042091 h 1297833"/>
                <a:gd name="connsiteX34" fmla="*/ 9144000 w 9144000"/>
                <a:gd name="connsiteY34" fmla="*/ 1193668 h 1297833"/>
                <a:gd name="connsiteX35" fmla="*/ 8996870 w 9144000"/>
                <a:gd name="connsiteY35" fmla="*/ 1222889 h 1297833"/>
                <a:gd name="connsiteX36" fmla="*/ 8839157 w 9144000"/>
                <a:gd name="connsiteY36" fmla="*/ 1248469 h 1297833"/>
                <a:gd name="connsiteX37" fmla="*/ 8672855 w 9144000"/>
                <a:gd name="connsiteY37" fmla="*/ 1268215 h 1297833"/>
                <a:gd name="connsiteX38" fmla="*/ 8496403 w 9144000"/>
                <a:gd name="connsiteY38" fmla="*/ 1283921 h 1297833"/>
                <a:gd name="connsiteX39" fmla="*/ 8312144 w 9144000"/>
                <a:gd name="connsiteY39" fmla="*/ 1293346 h 1297833"/>
                <a:gd name="connsiteX40" fmla="*/ 8117735 w 9144000"/>
                <a:gd name="connsiteY40" fmla="*/ 1297833 h 1297833"/>
                <a:gd name="connsiteX41" fmla="*/ 7913176 w 9144000"/>
                <a:gd name="connsiteY41" fmla="*/ 1296038 h 1297833"/>
                <a:gd name="connsiteX42" fmla="*/ 7697686 w 9144000"/>
                <a:gd name="connsiteY42" fmla="*/ 1287512 h 1297833"/>
                <a:gd name="connsiteX43" fmla="*/ 7473608 w 9144000"/>
                <a:gd name="connsiteY43" fmla="*/ 1272702 h 1297833"/>
                <a:gd name="connsiteX44" fmla="*/ 7237038 w 9144000"/>
                <a:gd name="connsiteY44" fmla="*/ 1250713 h 1297833"/>
                <a:gd name="connsiteX45" fmla="*/ 6989538 w 9144000"/>
                <a:gd name="connsiteY45" fmla="*/ 1221992 h 1297833"/>
                <a:gd name="connsiteX46" fmla="*/ 6731106 w 9144000"/>
                <a:gd name="connsiteY46" fmla="*/ 1184744 h 1297833"/>
                <a:gd name="connsiteX47" fmla="*/ 6460183 w 9144000"/>
                <a:gd name="connsiteY47" fmla="*/ 1139867 h 1297833"/>
                <a:gd name="connsiteX48" fmla="*/ 6176767 w 9144000"/>
                <a:gd name="connsiteY48" fmla="*/ 1087362 h 1297833"/>
                <a:gd name="connsiteX49" fmla="*/ 5882421 w 9144000"/>
                <a:gd name="connsiteY49" fmla="*/ 1025881 h 1297833"/>
                <a:gd name="connsiteX50" fmla="*/ 5574801 w 9144000"/>
                <a:gd name="connsiteY50" fmla="*/ 955424 h 1297833"/>
                <a:gd name="connsiteX51" fmla="*/ 5253128 w 9144000"/>
                <a:gd name="connsiteY51" fmla="*/ 876890 h 1297833"/>
                <a:gd name="connsiteX52" fmla="*/ 4918183 w 9144000"/>
                <a:gd name="connsiteY52" fmla="*/ 788034 h 1297833"/>
                <a:gd name="connsiteX53" fmla="*/ 4569183 w 9144000"/>
                <a:gd name="connsiteY53" fmla="*/ 689306 h 1297833"/>
                <a:gd name="connsiteX54" fmla="*/ 4207692 w 9144000"/>
                <a:gd name="connsiteY54" fmla="*/ 581602 h 1297833"/>
                <a:gd name="connsiteX55" fmla="*/ 4021090 w 9144000"/>
                <a:gd name="connsiteY55" fmla="*/ 522813 h 1297833"/>
                <a:gd name="connsiteX56" fmla="*/ 3848542 w 9144000"/>
                <a:gd name="connsiteY56" fmla="*/ 469410 h 1297833"/>
                <a:gd name="connsiteX57" fmla="*/ 3518281 w 9144000"/>
                <a:gd name="connsiteY57" fmla="*/ 376067 h 1297833"/>
                <a:gd name="connsiteX58" fmla="*/ 3202073 w 9144000"/>
                <a:gd name="connsiteY58" fmla="*/ 296635 h 1297833"/>
                <a:gd name="connsiteX59" fmla="*/ 2901481 w 9144000"/>
                <a:gd name="connsiteY59" fmla="*/ 229769 h 1297833"/>
                <a:gd name="connsiteX60" fmla="*/ 2613381 w 9144000"/>
                <a:gd name="connsiteY60" fmla="*/ 176366 h 1297833"/>
                <a:gd name="connsiteX61" fmla="*/ 2339334 w 9144000"/>
                <a:gd name="connsiteY61" fmla="*/ 135079 h 1297833"/>
                <a:gd name="connsiteX62" fmla="*/ 2079341 w 9144000"/>
                <a:gd name="connsiteY62" fmla="*/ 104563 h 1297833"/>
                <a:gd name="connsiteX63" fmla="*/ 1831841 w 9144000"/>
                <a:gd name="connsiteY63" fmla="*/ 84368 h 1297833"/>
                <a:gd name="connsiteX64" fmla="*/ 1598393 w 9144000"/>
                <a:gd name="connsiteY64" fmla="*/ 74047 h 1297833"/>
                <a:gd name="connsiteX65" fmla="*/ 1376658 w 9144000"/>
                <a:gd name="connsiteY65" fmla="*/ 72700 h 1297833"/>
                <a:gd name="connsiteX66" fmla="*/ 1167414 w 9144000"/>
                <a:gd name="connsiteY66" fmla="*/ 79881 h 1297833"/>
                <a:gd name="connsiteX67" fmla="*/ 970663 w 9144000"/>
                <a:gd name="connsiteY67" fmla="*/ 94241 h 1297833"/>
                <a:gd name="connsiteX68" fmla="*/ 785623 w 9144000"/>
                <a:gd name="connsiteY68" fmla="*/ 115333 h 1297833"/>
                <a:gd name="connsiteX69" fmla="*/ 612294 w 9144000"/>
                <a:gd name="connsiteY69" fmla="*/ 142708 h 1297833"/>
                <a:gd name="connsiteX70" fmla="*/ 450677 w 9144000"/>
                <a:gd name="connsiteY70" fmla="*/ 175019 h 1297833"/>
                <a:gd name="connsiteX71" fmla="*/ 299990 w 9144000"/>
                <a:gd name="connsiteY71" fmla="*/ 211818 h 1297833"/>
                <a:gd name="connsiteX72" fmla="*/ 160234 w 9144000"/>
                <a:gd name="connsiteY72" fmla="*/ 252656 h 1297833"/>
                <a:gd name="connsiteX73" fmla="*/ 31409 w 9144000"/>
                <a:gd name="connsiteY73" fmla="*/ 296635 h 1297833"/>
                <a:gd name="connsiteX74" fmla="*/ 0 w 9144000"/>
                <a:gd name="connsiteY74" fmla="*/ 308749 h 1297833"/>
                <a:gd name="connsiteX75" fmla="*/ 0 w 9144000"/>
                <a:gd name="connsiteY75" fmla="*/ 161990 h 1297833"/>
                <a:gd name="connsiteX76" fmla="*/ 31409 w 9144000"/>
                <a:gd name="connsiteY76" fmla="*/ 152132 h 1297833"/>
                <a:gd name="connsiteX77" fmla="*/ 160234 w 9144000"/>
                <a:gd name="connsiteY77" fmla="*/ 118026 h 1297833"/>
                <a:gd name="connsiteX78" fmla="*/ 299990 w 9144000"/>
                <a:gd name="connsiteY78" fmla="*/ 86612 h 1297833"/>
                <a:gd name="connsiteX79" fmla="*/ 450677 w 9144000"/>
                <a:gd name="connsiteY79" fmla="*/ 59237 h 1297833"/>
                <a:gd name="connsiteX80" fmla="*/ 612294 w 9144000"/>
                <a:gd name="connsiteY80" fmla="*/ 35902 h 1297833"/>
                <a:gd name="connsiteX81" fmla="*/ 785623 w 9144000"/>
                <a:gd name="connsiteY81" fmla="*/ 17951 h 1297833"/>
                <a:gd name="connsiteX82" fmla="*/ 970663 w 9144000"/>
                <a:gd name="connsiteY82" fmla="*/ 5834 h 1297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9144000" h="1297833">
                  <a:moveTo>
                    <a:pt x="1167414" y="0"/>
                  </a:moveTo>
                  <a:lnTo>
                    <a:pt x="1376658" y="449"/>
                  </a:lnTo>
                  <a:lnTo>
                    <a:pt x="1598393" y="9424"/>
                  </a:lnTo>
                  <a:lnTo>
                    <a:pt x="1831841" y="26926"/>
                  </a:lnTo>
                  <a:lnTo>
                    <a:pt x="2079341" y="53403"/>
                  </a:lnTo>
                  <a:lnTo>
                    <a:pt x="2339334" y="89754"/>
                  </a:lnTo>
                  <a:lnTo>
                    <a:pt x="2613381" y="135977"/>
                  </a:lnTo>
                  <a:lnTo>
                    <a:pt x="2901481" y="193867"/>
                  </a:lnTo>
                  <a:lnTo>
                    <a:pt x="3202073" y="263426"/>
                  </a:lnTo>
                  <a:lnTo>
                    <a:pt x="3518281" y="345102"/>
                  </a:lnTo>
                  <a:lnTo>
                    <a:pt x="3848542" y="439791"/>
                  </a:lnTo>
                  <a:lnTo>
                    <a:pt x="4021090" y="493643"/>
                  </a:lnTo>
                  <a:lnTo>
                    <a:pt x="4207692" y="551534"/>
                  </a:lnTo>
                  <a:lnTo>
                    <a:pt x="4570745" y="659687"/>
                  </a:lnTo>
                  <a:lnTo>
                    <a:pt x="4918183" y="756621"/>
                  </a:lnTo>
                  <a:lnTo>
                    <a:pt x="5251567" y="843233"/>
                  </a:lnTo>
                  <a:lnTo>
                    <a:pt x="5570898" y="919972"/>
                  </a:lnTo>
                  <a:lnTo>
                    <a:pt x="5875394" y="986389"/>
                  </a:lnTo>
                  <a:lnTo>
                    <a:pt x="6168179" y="1044280"/>
                  </a:lnTo>
                  <a:lnTo>
                    <a:pt x="6447690" y="1092747"/>
                  </a:lnTo>
                  <a:lnTo>
                    <a:pt x="6715491" y="1132687"/>
                  </a:lnTo>
                  <a:lnTo>
                    <a:pt x="6969238" y="1164101"/>
                  </a:lnTo>
                  <a:lnTo>
                    <a:pt x="7213616" y="1187437"/>
                  </a:lnTo>
                  <a:lnTo>
                    <a:pt x="7445501" y="1203143"/>
                  </a:lnTo>
                  <a:lnTo>
                    <a:pt x="7666456" y="1211670"/>
                  </a:lnTo>
                  <a:lnTo>
                    <a:pt x="7876480" y="1213465"/>
                  </a:lnTo>
                  <a:lnTo>
                    <a:pt x="8077135" y="1208080"/>
                  </a:lnTo>
                  <a:lnTo>
                    <a:pt x="8268421" y="1196412"/>
                  </a:lnTo>
                  <a:lnTo>
                    <a:pt x="8448777" y="1179808"/>
                  </a:lnTo>
                  <a:lnTo>
                    <a:pt x="8622105" y="1156472"/>
                  </a:lnTo>
                  <a:lnTo>
                    <a:pt x="8786065" y="1128648"/>
                  </a:lnTo>
                  <a:lnTo>
                    <a:pt x="8941436" y="1095888"/>
                  </a:lnTo>
                  <a:lnTo>
                    <a:pt x="9089780" y="1058192"/>
                  </a:lnTo>
                  <a:lnTo>
                    <a:pt x="9144000" y="1042091"/>
                  </a:lnTo>
                  <a:lnTo>
                    <a:pt x="9144000" y="1193668"/>
                  </a:lnTo>
                  <a:lnTo>
                    <a:pt x="8996870" y="1222889"/>
                  </a:lnTo>
                  <a:lnTo>
                    <a:pt x="8839157" y="1248469"/>
                  </a:lnTo>
                  <a:lnTo>
                    <a:pt x="8672855" y="1268215"/>
                  </a:lnTo>
                  <a:lnTo>
                    <a:pt x="8496403" y="1283921"/>
                  </a:lnTo>
                  <a:lnTo>
                    <a:pt x="8312144" y="1293346"/>
                  </a:lnTo>
                  <a:lnTo>
                    <a:pt x="8117735" y="1297833"/>
                  </a:lnTo>
                  <a:lnTo>
                    <a:pt x="7913176" y="1296038"/>
                  </a:lnTo>
                  <a:lnTo>
                    <a:pt x="7697686" y="1287512"/>
                  </a:lnTo>
                  <a:lnTo>
                    <a:pt x="7473608" y="1272702"/>
                  </a:lnTo>
                  <a:lnTo>
                    <a:pt x="7237038" y="1250713"/>
                  </a:lnTo>
                  <a:lnTo>
                    <a:pt x="6989538" y="1221992"/>
                  </a:lnTo>
                  <a:lnTo>
                    <a:pt x="6731106" y="1184744"/>
                  </a:lnTo>
                  <a:lnTo>
                    <a:pt x="6460183" y="1139867"/>
                  </a:lnTo>
                  <a:lnTo>
                    <a:pt x="6176767" y="1087362"/>
                  </a:lnTo>
                  <a:lnTo>
                    <a:pt x="5882421" y="1025881"/>
                  </a:lnTo>
                  <a:lnTo>
                    <a:pt x="5574801" y="955424"/>
                  </a:lnTo>
                  <a:lnTo>
                    <a:pt x="5253128" y="876890"/>
                  </a:lnTo>
                  <a:lnTo>
                    <a:pt x="4918183" y="788034"/>
                  </a:lnTo>
                  <a:lnTo>
                    <a:pt x="4569183" y="689306"/>
                  </a:lnTo>
                  <a:lnTo>
                    <a:pt x="4207692" y="581602"/>
                  </a:lnTo>
                  <a:lnTo>
                    <a:pt x="4021090" y="522813"/>
                  </a:lnTo>
                  <a:lnTo>
                    <a:pt x="3848542" y="469410"/>
                  </a:lnTo>
                  <a:lnTo>
                    <a:pt x="3518281" y="376067"/>
                  </a:lnTo>
                  <a:lnTo>
                    <a:pt x="3202073" y="296635"/>
                  </a:lnTo>
                  <a:lnTo>
                    <a:pt x="2901481" y="229769"/>
                  </a:lnTo>
                  <a:lnTo>
                    <a:pt x="2613381" y="176366"/>
                  </a:lnTo>
                  <a:lnTo>
                    <a:pt x="2339334" y="135079"/>
                  </a:lnTo>
                  <a:lnTo>
                    <a:pt x="2079341" y="104563"/>
                  </a:lnTo>
                  <a:lnTo>
                    <a:pt x="1831841" y="84368"/>
                  </a:lnTo>
                  <a:lnTo>
                    <a:pt x="1598393" y="74047"/>
                  </a:lnTo>
                  <a:lnTo>
                    <a:pt x="1376658" y="72700"/>
                  </a:lnTo>
                  <a:lnTo>
                    <a:pt x="1167414" y="79881"/>
                  </a:lnTo>
                  <a:lnTo>
                    <a:pt x="970663" y="94241"/>
                  </a:lnTo>
                  <a:lnTo>
                    <a:pt x="785623" y="115333"/>
                  </a:lnTo>
                  <a:lnTo>
                    <a:pt x="612294" y="142708"/>
                  </a:lnTo>
                  <a:lnTo>
                    <a:pt x="450677" y="175019"/>
                  </a:lnTo>
                  <a:lnTo>
                    <a:pt x="299990" y="211818"/>
                  </a:lnTo>
                  <a:lnTo>
                    <a:pt x="160234" y="252656"/>
                  </a:lnTo>
                  <a:lnTo>
                    <a:pt x="31409" y="296635"/>
                  </a:lnTo>
                  <a:lnTo>
                    <a:pt x="0" y="308749"/>
                  </a:lnTo>
                  <a:lnTo>
                    <a:pt x="0" y="161990"/>
                  </a:lnTo>
                  <a:lnTo>
                    <a:pt x="31409" y="152132"/>
                  </a:lnTo>
                  <a:lnTo>
                    <a:pt x="160234" y="118026"/>
                  </a:lnTo>
                  <a:lnTo>
                    <a:pt x="299990" y="86612"/>
                  </a:lnTo>
                  <a:lnTo>
                    <a:pt x="450677" y="59237"/>
                  </a:lnTo>
                  <a:lnTo>
                    <a:pt x="612294" y="35902"/>
                  </a:lnTo>
                  <a:lnTo>
                    <a:pt x="785623" y="17951"/>
                  </a:lnTo>
                  <a:lnTo>
                    <a:pt x="970663" y="5834"/>
                  </a:lnTo>
                  <a:close/>
                </a:path>
              </a:pathLst>
            </a:custGeom>
            <a:solidFill>
              <a:srgbClr val="C0C0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0" y="5071518"/>
              <a:ext cx="4263906" cy="662844"/>
            </a:xfrm>
            <a:custGeom>
              <a:avLst/>
              <a:gdLst>
                <a:gd name="connsiteX0" fmla="*/ 1183641 w 4263906"/>
                <a:gd name="connsiteY0" fmla="*/ 0 h 662844"/>
                <a:gd name="connsiteX1" fmla="*/ 1376548 w 4263906"/>
                <a:gd name="connsiteY1" fmla="*/ 4485 h 662844"/>
                <a:gd name="connsiteX2" fmla="*/ 1577265 w 4263906"/>
                <a:gd name="connsiteY2" fmla="*/ 15697 h 662844"/>
                <a:gd name="connsiteX3" fmla="*/ 1789697 w 4263906"/>
                <a:gd name="connsiteY3" fmla="*/ 33636 h 662844"/>
                <a:gd name="connsiteX4" fmla="*/ 2011501 w 4263906"/>
                <a:gd name="connsiteY4" fmla="*/ 58302 h 662844"/>
                <a:gd name="connsiteX5" fmla="*/ 2243458 w 4263906"/>
                <a:gd name="connsiteY5" fmla="*/ 91040 h 662844"/>
                <a:gd name="connsiteX6" fmla="*/ 2484787 w 4263906"/>
                <a:gd name="connsiteY6" fmla="*/ 131851 h 662844"/>
                <a:gd name="connsiteX7" fmla="*/ 2737051 w 4263906"/>
                <a:gd name="connsiteY7" fmla="*/ 181632 h 662844"/>
                <a:gd name="connsiteX8" fmla="*/ 3000248 w 4263906"/>
                <a:gd name="connsiteY8" fmla="*/ 240830 h 662844"/>
                <a:gd name="connsiteX9" fmla="*/ 3273598 w 4263906"/>
                <a:gd name="connsiteY9" fmla="*/ 309447 h 662844"/>
                <a:gd name="connsiteX10" fmla="*/ 3557101 w 4263906"/>
                <a:gd name="connsiteY10" fmla="*/ 388378 h 662844"/>
                <a:gd name="connsiteX11" fmla="*/ 3852319 w 4263906"/>
                <a:gd name="connsiteY11" fmla="*/ 478073 h 662844"/>
                <a:gd name="connsiteX12" fmla="*/ 4004614 w 4263906"/>
                <a:gd name="connsiteY12" fmla="*/ 527853 h 662844"/>
                <a:gd name="connsiteX13" fmla="*/ 4124888 w 4263906"/>
                <a:gd name="connsiteY13" fmla="*/ 567767 h 662844"/>
                <a:gd name="connsiteX14" fmla="*/ 4241257 w 4263906"/>
                <a:gd name="connsiteY14" fmla="*/ 606336 h 662844"/>
                <a:gd name="connsiteX15" fmla="*/ 4263906 w 4263906"/>
                <a:gd name="connsiteY15" fmla="*/ 662844 h 662844"/>
                <a:gd name="connsiteX16" fmla="*/ 4143632 w 4263906"/>
                <a:gd name="connsiteY16" fmla="*/ 626069 h 662844"/>
                <a:gd name="connsiteX17" fmla="*/ 4022577 w 4263906"/>
                <a:gd name="connsiteY17" fmla="*/ 587949 h 662844"/>
                <a:gd name="connsiteX18" fmla="*/ 3849976 w 4263906"/>
                <a:gd name="connsiteY18" fmla="*/ 535029 h 662844"/>
                <a:gd name="connsiteX19" fmla="*/ 3519613 w 4263906"/>
                <a:gd name="connsiteY19" fmla="*/ 439952 h 662844"/>
                <a:gd name="connsiteX20" fmla="*/ 3203308 w 4263906"/>
                <a:gd name="connsiteY20" fmla="*/ 357882 h 662844"/>
                <a:gd name="connsiteX21" fmla="*/ 2902623 w 4263906"/>
                <a:gd name="connsiteY21" fmla="*/ 288817 h 662844"/>
                <a:gd name="connsiteX22" fmla="*/ 2614433 w 4263906"/>
                <a:gd name="connsiteY22" fmla="*/ 231412 h 662844"/>
                <a:gd name="connsiteX23" fmla="*/ 2340302 w 4263906"/>
                <a:gd name="connsiteY23" fmla="*/ 184771 h 662844"/>
                <a:gd name="connsiteX24" fmla="*/ 2080229 w 4263906"/>
                <a:gd name="connsiteY24" fmla="*/ 149342 h 662844"/>
                <a:gd name="connsiteX25" fmla="*/ 1832652 w 4263906"/>
                <a:gd name="connsiteY25" fmla="*/ 123330 h 662844"/>
                <a:gd name="connsiteX26" fmla="*/ 1599133 w 4263906"/>
                <a:gd name="connsiteY26" fmla="*/ 106288 h 662844"/>
                <a:gd name="connsiteX27" fmla="*/ 1377329 w 4263906"/>
                <a:gd name="connsiteY27" fmla="*/ 97767 h 662844"/>
                <a:gd name="connsiteX28" fmla="*/ 1168021 w 4263906"/>
                <a:gd name="connsiteY28" fmla="*/ 96870 h 662844"/>
                <a:gd name="connsiteX29" fmla="*/ 971209 w 4263906"/>
                <a:gd name="connsiteY29" fmla="*/ 103598 h 662844"/>
                <a:gd name="connsiteX30" fmla="*/ 786112 w 4263906"/>
                <a:gd name="connsiteY30" fmla="*/ 116603 h 662844"/>
                <a:gd name="connsiteX31" fmla="*/ 612730 w 4263906"/>
                <a:gd name="connsiteY31" fmla="*/ 134991 h 662844"/>
                <a:gd name="connsiteX32" fmla="*/ 451063 w 4263906"/>
                <a:gd name="connsiteY32" fmla="*/ 158311 h 662844"/>
                <a:gd name="connsiteX33" fmla="*/ 300330 w 4263906"/>
                <a:gd name="connsiteY33" fmla="*/ 186117 h 662844"/>
                <a:gd name="connsiteX34" fmla="*/ 160531 w 4263906"/>
                <a:gd name="connsiteY34" fmla="*/ 218407 h 662844"/>
                <a:gd name="connsiteX35" fmla="*/ 31665 w 4263906"/>
                <a:gd name="connsiteY35" fmla="*/ 253388 h 662844"/>
                <a:gd name="connsiteX36" fmla="*/ 0 w 4263906"/>
                <a:gd name="connsiteY36" fmla="*/ 263197 h 662844"/>
                <a:gd name="connsiteX37" fmla="*/ 0 w 4263906"/>
                <a:gd name="connsiteY37" fmla="*/ 125177 h 662844"/>
                <a:gd name="connsiteX38" fmla="*/ 104299 w 4263906"/>
                <a:gd name="connsiteY38" fmla="*/ 100907 h 662844"/>
                <a:gd name="connsiteX39" fmla="*/ 231602 w 4263906"/>
                <a:gd name="connsiteY39" fmla="*/ 75792 h 662844"/>
                <a:gd name="connsiteX40" fmla="*/ 366715 w 4263906"/>
                <a:gd name="connsiteY40" fmla="*/ 52920 h 662844"/>
                <a:gd name="connsiteX41" fmla="*/ 511200 w 4263906"/>
                <a:gd name="connsiteY41" fmla="*/ 33636 h 662844"/>
                <a:gd name="connsiteX42" fmla="*/ 665838 w 4263906"/>
                <a:gd name="connsiteY42" fmla="*/ 18836 h 662844"/>
                <a:gd name="connsiteX43" fmla="*/ 829848 w 4263906"/>
                <a:gd name="connsiteY43" fmla="*/ 7176 h 662844"/>
                <a:gd name="connsiteX44" fmla="*/ 1001668 w 4263906"/>
                <a:gd name="connsiteY44" fmla="*/ 897 h 662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263906" h="662844">
                  <a:moveTo>
                    <a:pt x="1183641" y="0"/>
                  </a:moveTo>
                  <a:lnTo>
                    <a:pt x="1376548" y="4485"/>
                  </a:lnTo>
                  <a:lnTo>
                    <a:pt x="1577265" y="15697"/>
                  </a:lnTo>
                  <a:lnTo>
                    <a:pt x="1789697" y="33636"/>
                  </a:lnTo>
                  <a:lnTo>
                    <a:pt x="2011501" y="58302"/>
                  </a:lnTo>
                  <a:lnTo>
                    <a:pt x="2243458" y="91040"/>
                  </a:lnTo>
                  <a:lnTo>
                    <a:pt x="2484787" y="131851"/>
                  </a:lnTo>
                  <a:lnTo>
                    <a:pt x="2737051" y="181632"/>
                  </a:lnTo>
                  <a:lnTo>
                    <a:pt x="3000248" y="240830"/>
                  </a:lnTo>
                  <a:lnTo>
                    <a:pt x="3273598" y="309447"/>
                  </a:lnTo>
                  <a:lnTo>
                    <a:pt x="3557101" y="388378"/>
                  </a:lnTo>
                  <a:lnTo>
                    <a:pt x="3852319" y="478073"/>
                  </a:lnTo>
                  <a:lnTo>
                    <a:pt x="4004614" y="527853"/>
                  </a:lnTo>
                  <a:lnTo>
                    <a:pt x="4124888" y="567767"/>
                  </a:lnTo>
                  <a:lnTo>
                    <a:pt x="4241257" y="606336"/>
                  </a:lnTo>
                  <a:lnTo>
                    <a:pt x="4263906" y="662844"/>
                  </a:lnTo>
                  <a:lnTo>
                    <a:pt x="4143632" y="626069"/>
                  </a:lnTo>
                  <a:lnTo>
                    <a:pt x="4022577" y="587949"/>
                  </a:lnTo>
                  <a:lnTo>
                    <a:pt x="3849976" y="535029"/>
                  </a:lnTo>
                  <a:lnTo>
                    <a:pt x="3519613" y="439952"/>
                  </a:lnTo>
                  <a:lnTo>
                    <a:pt x="3203308" y="357882"/>
                  </a:lnTo>
                  <a:lnTo>
                    <a:pt x="2902623" y="288817"/>
                  </a:lnTo>
                  <a:lnTo>
                    <a:pt x="2614433" y="231412"/>
                  </a:lnTo>
                  <a:lnTo>
                    <a:pt x="2340302" y="184771"/>
                  </a:lnTo>
                  <a:lnTo>
                    <a:pt x="2080229" y="149342"/>
                  </a:lnTo>
                  <a:lnTo>
                    <a:pt x="1832652" y="123330"/>
                  </a:lnTo>
                  <a:lnTo>
                    <a:pt x="1599133" y="106288"/>
                  </a:lnTo>
                  <a:lnTo>
                    <a:pt x="1377329" y="97767"/>
                  </a:lnTo>
                  <a:lnTo>
                    <a:pt x="1168021" y="96870"/>
                  </a:lnTo>
                  <a:lnTo>
                    <a:pt x="971209" y="103598"/>
                  </a:lnTo>
                  <a:lnTo>
                    <a:pt x="786112" y="116603"/>
                  </a:lnTo>
                  <a:lnTo>
                    <a:pt x="612730" y="134991"/>
                  </a:lnTo>
                  <a:lnTo>
                    <a:pt x="451063" y="158311"/>
                  </a:lnTo>
                  <a:lnTo>
                    <a:pt x="300330" y="186117"/>
                  </a:lnTo>
                  <a:lnTo>
                    <a:pt x="160531" y="218407"/>
                  </a:lnTo>
                  <a:lnTo>
                    <a:pt x="31665" y="253388"/>
                  </a:lnTo>
                  <a:lnTo>
                    <a:pt x="0" y="263197"/>
                  </a:lnTo>
                  <a:lnTo>
                    <a:pt x="0" y="125177"/>
                  </a:lnTo>
                  <a:lnTo>
                    <a:pt x="104299" y="100907"/>
                  </a:lnTo>
                  <a:lnTo>
                    <a:pt x="231602" y="75792"/>
                  </a:lnTo>
                  <a:lnTo>
                    <a:pt x="366715" y="52920"/>
                  </a:lnTo>
                  <a:lnTo>
                    <a:pt x="511200" y="33636"/>
                  </a:lnTo>
                  <a:lnTo>
                    <a:pt x="665838" y="18836"/>
                  </a:lnTo>
                  <a:lnTo>
                    <a:pt x="829848" y="7176"/>
                  </a:lnTo>
                  <a:lnTo>
                    <a:pt x="1001668" y="897"/>
                  </a:lnTo>
                  <a:close/>
                </a:path>
              </a:pathLst>
            </a:custGeom>
            <a:solidFill>
              <a:srgbClr val="2F7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4256880" y="5842947"/>
              <a:ext cx="4887120" cy="845476"/>
            </a:xfrm>
            <a:custGeom>
              <a:avLst/>
              <a:gdLst>
                <a:gd name="connsiteX0" fmla="*/ 0 w 4887120"/>
                <a:gd name="connsiteY0" fmla="*/ 0 h 845476"/>
                <a:gd name="connsiteX1" fmla="*/ 202191 w 4887120"/>
                <a:gd name="connsiteY1" fmla="*/ 66004 h 845476"/>
                <a:gd name="connsiteX2" fmla="*/ 590960 w 4887120"/>
                <a:gd name="connsiteY2" fmla="*/ 184092 h 845476"/>
                <a:gd name="connsiteX3" fmla="*/ 964896 w 4887120"/>
                <a:gd name="connsiteY3" fmla="*/ 288710 h 845476"/>
                <a:gd name="connsiteX4" fmla="*/ 1322438 w 4887120"/>
                <a:gd name="connsiteY4" fmla="*/ 380756 h 845476"/>
                <a:gd name="connsiteX5" fmla="*/ 1665147 w 4887120"/>
                <a:gd name="connsiteY5" fmla="*/ 458883 h 845476"/>
                <a:gd name="connsiteX6" fmla="*/ 1992244 w 4887120"/>
                <a:gd name="connsiteY6" fmla="*/ 525336 h 845476"/>
                <a:gd name="connsiteX7" fmla="*/ 2305288 w 4887120"/>
                <a:gd name="connsiteY7" fmla="*/ 580563 h 845476"/>
                <a:gd name="connsiteX8" fmla="*/ 2602719 w 4887120"/>
                <a:gd name="connsiteY8" fmla="*/ 625015 h 845476"/>
                <a:gd name="connsiteX9" fmla="*/ 2886099 w 4887120"/>
                <a:gd name="connsiteY9" fmla="*/ 658690 h 845476"/>
                <a:gd name="connsiteX10" fmla="*/ 3154646 w 4887120"/>
                <a:gd name="connsiteY10" fmla="*/ 683385 h 845476"/>
                <a:gd name="connsiteX11" fmla="*/ 3409922 w 4887120"/>
                <a:gd name="connsiteY11" fmla="*/ 698652 h 845476"/>
                <a:gd name="connsiteX12" fmla="*/ 3652707 w 4887120"/>
                <a:gd name="connsiteY12" fmla="*/ 705836 h 845476"/>
                <a:gd name="connsiteX13" fmla="*/ 3880659 w 4887120"/>
                <a:gd name="connsiteY13" fmla="*/ 705387 h 845476"/>
                <a:gd name="connsiteX14" fmla="*/ 4096902 w 4887120"/>
                <a:gd name="connsiteY14" fmla="*/ 697305 h 845476"/>
                <a:gd name="connsiteX15" fmla="*/ 4300654 w 4887120"/>
                <a:gd name="connsiteY15" fmla="*/ 683385 h 845476"/>
                <a:gd name="connsiteX16" fmla="*/ 4491135 w 4887120"/>
                <a:gd name="connsiteY16" fmla="*/ 663180 h 845476"/>
                <a:gd name="connsiteX17" fmla="*/ 4669906 w 4887120"/>
                <a:gd name="connsiteY17" fmla="*/ 638036 h 845476"/>
                <a:gd name="connsiteX18" fmla="*/ 4836186 w 4887120"/>
                <a:gd name="connsiteY18" fmla="*/ 608402 h 845476"/>
                <a:gd name="connsiteX19" fmla="*/ 4887120 w 4887120"/>
                <a:gd name="connsiteY19" fmla="*/ 597361 h 845476"/>
                <a:gd name="connsiteX20" fmla="*/ 4887120 w 4887120"/>
                <a:gd name="connsiteY20" fmla="*/ 782168 h 845476"/>
                <a:gd name="connsiteX21" fmla="*/ 4884588 w 4887120"/>
                <a:gd name="connsiteY21" fmla="*/ 782616 h 845476"/>
                <a:gd name="connsiteX22" fmla="*/ 4722210 w 4887120"/>
                <a:gd name="connsiteY22" fmla="*/ 805964 h 845476"/>
                <a:gd name="connsiteX23" fmla="*/ 4546562 w 4887120"/>
                <a:gd name="connsiteY23" fmla="*/ 824373 h 845476"/>
                <a:gd name="connsiteX24" fmla="*/ 4357642 w 4887120"/>
                <a:gd name="connsiteY24" fmla="*/ 837843 h 845476"/>
                <a:gd name="connsiteX25" fmla="*/ 4157794 w 4887120"/>
                <a:gd name="connsiteY25" fmla="*/ 845027 h 845476"/>
                <a:gd name="connsiteX26" fmla="*/ 3943893 w 4887120"/>
                <a:gd name="connsiteY26" fmla="*/ 845476 h 845476"/>
                <a:gd name="connsiteX27" fmla="*/ 3715940 w 4887120"/>
                <a:gd name="connsiteY27" fmla="*/ 839190 h 845476"/>
                <a:gd name="connsiteX28" fmla="*/ 3475497 w 4887120"/>
                <a:gd name="connsiteY28" fmla="*/ 824822 h 845476"/>
                <a:gd name="connsiteX29" fmla="*/ 3220221 w 4887120"/>
                <a:gd name="connsiteY29" fmla="*/ 802821 h 845476"/>
                <a:gd name="connsiteX30" fmla="*/ 2950113 w 4887120"/>
                <a:gd name="connsiteY30" fmla="*/ 771390 h 845476"/>
                <a:gd name="connsiteX31" fmla="*/ 2665953 w 4887120"/>
                <a:gd name="connsiteY31" fmla="*/ 730531 h 845476"/>
                <a:gd name="connsiteX32" fmla="*/ 2366960 w 4887120"/>
                <a:gd name="connsiteY32" fmla="*/ 679793 h 845476"/>
                <a:gd name="connsiteX33" fmla="*/ 2052354 w 4887120"/>
                <a:gd name="connsiteY33" fmla="*/ 618729 h 845476"/>
                <a:gd name="connsiteX34" fmla="*/ 1720574 w 4887120"/>
                <a:gd name="connsiteY34" fmla="*/ 545541 h 845476"/>
                <a:gd name="connsiteX35" fmla="*/ 1374742 w 4887120"/>
                <a:gd name="connsiteY35" fmla="*/ 460679 h 845476"/>
                <a:gd name="connsiteX36" fmla="*/ 1010174 w 4887120"/>
                <a:gd name="connsiteY36" fmla="*/ 363245 h 845476"/>
                <a:gd name="connsiteX37" fmla="*/ 629993 w 4887120"/>
                <a:gd name="connsiteY37" fmla="*/ 253239 h 845476"/>
                <a:gd name="connsiteX38" fmla="*/ 233417 w 4887120"/>
                <a:gd name="connsiteY38" fmla="*/ 129314 h 845476"/>
                <a:gd name="connsiteX39" fmla="*/ 26543 w 4887120"/>
                <a:gd name="connsiteY39" fmla="*/ 61065 h 845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4887120" h="845476">
                  <a:moveTo>
                    <a:pt x="0" y="0"/>
                  </a:moveTo>
                  <a:lnTo>
                    <a:pt x="202191" y="66004"/>
                  </a:lnTo>
                  <a:lnTo>
                    <a:pt x="590960" y="184092"/>
                  </a:lnTo>
                  <a:lnTo>
                    <a:pt x="964896" y="288710"/>
                  </a:lnTo>
                  <a:lnTo>
                    <a:pt x="1322438" y="380756"/>
                  </a:lnTo>
                  <a:lnTo>
                    <a:pt x="1665147" y="458883"/>
                  </a:lnTo>
                  <a:lnTo>
                    <a:pt x="1992244" y="525336"/>
                  </a:lnTo>
                  <a:lnTo>
                    <a:pt x="2305288" y="580563"/>
                  </a:lnTo>
                  <a:lnTo>
                    <a:pt x="2602719" y="625015"/>
                  </a:lnTo>
                  <a:lnTo>
                    <a:pt x="2886099" y="658690"/>
                  </a:lnTo>
                  <a:lnTo>
                    <a:pt x="3154646" y="683385"/>
                  </a:lnTo>
                  <a:lnTo>
                    <a:pt x="3409922" y="698652"/>
                  </a:lnTo>
                  <a:lnTo>
                    <a:pt x="3652707" y="705836"/>
                  </a:lnTo>
                  <a:lnTo>
                    <a:pt x="3880659" y="705387"/>
                  </a:lnTo>
                  <a:lnTo>
                    <a:pt x="4096902" y="697305"/>
                  </a:lnTo>
                  <a:lnTo>
                    <a:pt x="4300654" y="683385"/>
                  </a:lnTo>
                  <a:lnTo>
                    <a:pt x="4491135" y="663180"/>
                  </a:lnTo>
                  <a:lnTo>
                    <a:pt x="4669906" y="638036"/>
                  </a:lnTo>
                  <a:lnTo>
                    <a:pt x="4836186" y="608402"/>
                  </a:lnTo>
                  <a:lnTo>
                    <a:pt x="4887120" y="597361"/>
                  </a:lnTo>
                  <a:lnTo>
                    <a:pt x="4887120" y="782168"/>
                  </a:lnTo>
                  <a:lnTo>
                    <a:pt x="4884588" y="782616"/>
                  </a:lnTo>
                  <a:lnTo>
                    <a:pt x="4722210" y="805964"/>
                  </a:lnTo>
                  <a:lnTo>
                    <a:pt x="4546562" y="824373"/>
                  </a:lnTo>
                  <a:lnTo>
                    <a:pt x="4357642" y="837843"/>
                  </a:lnTo>
                  <a:lnTo>
                    <a:pt x="4157794" y="845027"/>
                  </a:lnTo>
                  <a:lnTo>
                    <a:pt x="3943893" y="845476"/>
                  </a:lnTo>
                  <a:lnTo>
                    <a:pt x="3715940" y="839190"/>
                  </a:lnTo>
                  <a:lnTo>
                    <a:pt x="3475497" y="824822"/>
                  </a:lnTo>
                  <a:lnTo>
                    <a:pt x="3220221" y="802821"/>
                  </a:lnTo>
                  <a:lnTo>
                    <a:pt x="2950113" y="771390"/>
                  </a:lnTo>
                  <a:lnTo>
                    <a:pt x="2665953" y="730531"/>
                  </a:lnTo>
                  <a:lnTo>
                    <a:pt x="2366960" y="679793"/>
                  </a:lnTo>
                  <a:lnTo>
                    <a:pt x="2052354" y="618729"/>
                  </a:lnTo>
                  <a:lnTo>
                    <a:pt x="1720574" y="545541"/>
                  </a:lnTo>
                  <a:lnTo>
                    <a:pt x="1374742" y="460679"/>
                  </a:lnTo>
                  <a:lnTo>
                    <a:pt x="1010174" y="363245"/>
                  </a:lnTo>
                  <a:lnTo>
                    <a:pt x="629993" y="253239"/>
                  </a:lnTo>
                  <a:lnTo>
                    <a:pt x="233417" y="129314"/>
                  </a:lnTo>
                  <a:lnTo>
                    <a:pt x="26543" y="61065"/>
                  </a:lnTo>
                  <a:close/>
                </a:path>
              </a:pathLst>
            </a:custGeom>
            <a:solidFill>
              <a:srgbClr val="B20D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/>
        <p:txBody>
          <a:bodyPr/>
          <a:lstStyle>
            <a:lvl1pPr>
              <a:defRPr b="1">
                <a:solidFill>
                  <a:srgbClr val="2F7239"/>
                </a:solidFill>
                <a:latin typeface="+mn-lt"/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628650" y="1825625"/>
            <a:ext cx="7886700" cy="4351338"/>
          </a:xfrm>
        </p:spPr>
        <p:txBody>
          <a:bodyPr/>
          <a:lstStyle>
            <a:lvl1pPr>
              <a:defRPr>
                <a:solidFill>
                  <a:srgbClr val="2F7239"/>
                </a:solidFill>
              </a:defRPr>
            </a:lvl1pPr>
            <a:lvl2pPr>
              <a:defRPr>
                <a:solidFill>
                  <a:srgbClr val="2F7239"/>
                </a:solidFill>
              </a:defRPr>
            </a:lvl2pPr>
            <a:lvl3pPr>
              <a:defRPr>
                <a:solidFill>
                  <a:srgbClr val="2F7239"/>
                </a:solidFill>
              </a:defRPr>
            </a:lvl3pPr>
            <a:lvl4pPr>
              <a:defRPr>
                <a:solidFill>
                  <a:srgbClr val="2F7239"/>
                </a:solidFill>
              </a:defRPr>
            </a:lvl4pPr>
            <a:lvl5pPr>
              <a:defRPr>
                <a:solidFill>
                  <a:srgbClr val="2F7239"/>
                </a:solidFill>
              </a:defRPr>
            </a:lvl5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24458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 userDrawn="1"/>
        </p:nvGrpSpPr>
        <p:grpSpPr>
          <a:xfrm>
            <a:off x="0" y="5071518"/>
            <a:ext cx="9144000" cy="1786482"/>
            <a:chOff x="0" y="5071518"/>
            <a:chExt cx="9144000" cy="1786482"/>
          </a:xfrm>
        </p:grpSpPr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0" y="5356934"/>
              <a:ext cx="9144000" cy="1501066"/>
            </a:xfrm>
            <a:custGeom>
              <a:avLst/>
              <a:gdLst>
                <a:gd name="connsiteX0" fmla="*/ 1438962 w 9144000"/>
                <a:gd name="connsiteY0" fmla="*/ 0 h 1501066"/>
                <a:gd name="connsiteX1" fmla="*/ 1660683 w 9144000"/>
                <a:gd name="connsiteY1" fmla="*/ 3589 h 1501066"/>
                <a:gd name="connsiteX2" fmla="*/ 1893332 w 9144000"/>
                <a:gd name="connsiteY2" fmla="*/ 17047 h 1501066"/>
                <a:gd name="connsiteX3" fmla="*/ 2139254 w 9144000"/>
                <a:gd name="connsiteY3" fmla="*/ 40375 h 1501066"/>
                <a:gd name="connsiteX4" fmla="*/ 2396887 w 9144000"/>
                <a:gd name="connsiteY4" fmla="*/ 74918 h 1501066"/>
                <a:gd name="connsiteX5" fmla="*/ 2667791 w 9144000"/>
                <a:gd name="connsiteY5" fmla="*/ 121573 h 1501066"/>
                <a:gd name="connsiteX6" fmla="*/ 2951188 w 9144000"/>
                <a:gd name="connsiteY6" fmla="*/ 180341 h 1501066"/>
                <a:gd name="connsiteX7" fmla="*/ 3247074 w 9144000"/>
                <a:gd name="connsiteY7" fmla="*/ 253465 h 1501066"/>
                <a:gd name="connsiteX8" fmla="*/ 3556234 w 9144000"/>
                <a:gd name="connsiteY8" fmla="*/ 340046 h 1501066"/>
                <a:gd name="connsiteX9" fmla="*/ 3878665 w 9144000"/>
                <a:gd name="connsiteY9" fmla="*/ 441881 h 1501066"/>
                <a:gd name="connsiteX10" fmla="*/ 4045736 w 9144000"/>
                <a:gd name="connsiteY10" fmla="*/ 499303 h 1501066"/>
                <a:gd name="connsiteX11" fmla="*/ 4210464 w 9144000"/>
                <a:gd name="connsiteY11" fmla="*/ 556276 h 1501066"/>
                <a:gd name="connsiteX12" fmla="*/ 4531334 w 9144000"/>
                <a:gd name="connsiteY12" fmla="*/ 663494 h 1501066"/>
                <a:gd name="connsiteX13" fmla="*/ 4844396 w 9144000"/>
                <a:gd name="connsiteY13" fmla="*/ 761739 h 1501066"/>
                <a:gd name="connsiteX14" fmla="*/ 5148872 w 9144000"/>
                <a:gd name="connsiteY14" fmla="*/ 852358 h 1501066"/>
                <a:gd name="connsiteX15" fmla="*/ 5444758 w 9144000"/>
                <a:gd name="connsiteY15" fmla="*/ 934454 h 1501066"/>
                <a:gd name="connsiteX16" fmla="*/ 5732057 w 9144000"/>
                <a:gd name="connsiteY16" fmla="*/ 1009372 h 1501066"/>
                <a:gd name="connsiteX17" fmla="*/ 6010770 w 9144000"/>
                <a:gd name="connsiteY17" fmla="*/ 1075766 h 1501066"/>
                <a:gd name="connsiteX18" fmla="*/ 6281675 w 9144000"/>
                <a:gd name="connsiteY18" fmla="*/ 1134982 h 1501066"/>
                <a:gd name="connsiteX19" fmla="*/ 6543991 w 9144000"/>
                <a:gd name="connsiteY19" fmla="*/ 1187470 h 1501066"/>
                <a:gd name="connsiteX20" fmla="*/ 6797720 w 9144000"/>
                <a:gd name="connsiteY20" fmla="*/ 1233228 h 1501066"/>
                <a:gd name="connsiteX21" fmla="*/ 7043642 w 9144000"/>
                <a:gd name="connsiteY21" fmla="*/ 1271360 h 1501066"/>
                <a:gd name="connsiteX22" fmla="*/ 7280977 w 9144000"/>
                <a:gd name="connsiteY22" fmla="*/ 1303660 h 1501066"/>
                <a:gd name="connsiteX23" fmla="*/ 7510504 w 9144000"/>
                <a:gd name="connsiteY23" fmla="*/ 1328782 h 1501066"/>
                <a:gd name="connsiteX24" fmla="*/ 7732224 w 9144000"/>
                <a:gd name="connsiteY24" fmla="*/ 1348521 h 1501066"/>
                <a:gd name="connsiteX25" fmla="*/ 7944576 w 9144000"/>
                <a:gd name="connsiteY25" fmla="*/ 1361082 h 1501066"/>
                <a:gd name="connsiteX26" fmla="*/ 8149120 w 9144000"/>
                <a:gd name="connsiteY26" fmla="*/ 1369157 h 1501066"/>
                <a:gd name="connsiteX27" fmla="*/ 8345857 w 9144000"/>
                <a:gd name="connsiteY27" fmla="*/ 1370951 h 1501066"/>
                <a:gd name="connsiteX28" fmla="*/ 8533227 w 9144000"/>
                <a:gd name="connsiteY28" fmla="*/ 1366914 h 1501066"/>
                <a:gd name="connsiteX29" fmla="*/ 8713570 w 9144000"/>
                <a:gd name="connsiteY29" fmla="*/ 1357941 h 1501066"/>
                <a:gd name="connsiteX30" fmla="*/ 8886105 w 9144000"/>
                <a:gd name="connsiteY30" fmla="*/ 1344483 h 1501066"/>
                <a:gd name="connsiteX31" fmla="*/ 9049273 w 9144000"/>
                <a:gd name="connsiteY31" fmla="*/ 1325641 h 1501066"/>
                <a:gd name="connsiteX32" fmla="*/ 9144000 w 9144000"/>
                <a:gd name="connsiteY32" fmla="*/ 1311489 h 1501066"/>
                <a:gd name="connsiteX33" fmla="*/ 9144000 w 9144000"/>
                <a:gd name="connsiteY33" fmla="*/ 1501066 h 1501066"/>
                <a:gd name="connsiteX34" fmla="*/ 0 w 9144000"/>
                <a:gd name="connsiteY34" fmla="*/ 1501066 h 1501066"/>
                <a:gd name="connsiteX35" fmla="*/ 0 w 9144000"/>
                <a:gd name="connsiteY35" fmla="*/ 249715 h 1501066"/>
                <a:gd name="connsiteX36" fmla="*/ 74289 w 9144000"/>
                <a:gd name="connsiteY36" fmla="*/ 221165 h 1501066"/>
                <a:gd name="connsiteX37" fmla="*/ 207010 w 9144000"/>
                <a:gd name="connsiteY37" fmla="*/ 176752 h 1501066"/>
                <a:gd name="connsiteX38" fmla="*/ 350659 w 9144000"/>
                <a:gd name="connsiteY38" fmla="*/ 135032 h 1501066"/>
                <a:gd name="connsiteX39" fmla="*/ 503677 w 9144000"/>
                <a:gd name="connsiteY39" fmla="*/ 97797 h 1501066"/>
                <a:gd name="connsiteX40" fmla="*/ 669187 w 9144000"/>
                <a:gd name="connsiteY40" fmla="*/ 65497 h 1501066"/>
                <a:gd name="connsiteX41" fmla="*/ 844846 w 9144000"/>
                <a:gd name="connsiteY41" fmla="*/ 38132 h 1501066"/>
                <a:gd name="connsiteX42" fmla="*/ 1031434 w 9144000"/>
                <a:gd name="connsiteY42" fmla="*/ 18393 h 1501066"/>
                <a:gd name="connsiteX43" fmla="*/ 1228952 w 9144000"/>
                <a:gd name="connsiteY43" fmla="*/ 5384 h 1501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9144000" h="1501066">
                  <a:moveTo>
                    <a:pt x="1438962" y="0"/>
                  </a:moveTo>
                  <a:lnTo>
                    <a:pt x="1660683" y="3589"/>
                  </a:lnTo>
                  <a:lnTo>
                    <a:pt x="1893332" y="17047"/>
                  </a:lnTo>
                  <a:lnTo>
                    <a:pt x="2139254" y="40375"/>
                  </a:lnTo>
                  <a:lnTo>
                    <a:pt x="2396887" y="74918"/>
                  </a:lnTo>
                  <a:lnTo>
                    <a:pt x="2667791" y="121573"/>
                  </a:lnTo>
                  <a:lnTo>
                    <a:pt x="2951188" y="180341"/>
                  </a:lnTo>
                  <a:lnTo>
                    <a:pt x="3247074" y="253465"/>
                  </a:lnTo>
                  <a:lnTo>
                    <a:pt x="3556234" y="340046"/>
                  </a:lnTo>
                  <a:lnTo>
                    <a:pt x="3878665" y="441881"/>
                  </a:lnTo>
                  <a:lnTo>
                    <a:pt x="4045736" y="499303"/>
                  </a:lnTo>
                  <a:lnTo>
                    <a:pt x="4210464" y="556276"/>
                  </a:lnTo>
                  <a:lnTo>
                    <a:pt x="4531334" y="663494"/>
                  </a:lnTo>
                  <a:lnTo>
                    <a:pt x="4844396" y="761739"/>
                  </a:lnTo>
                  <a:lnTo>
                    <a:pt x="5148872" y="852358"/>
                  </a:lnTo>
                  <a:lnTo>
                    <a:pt x="5444758" y="934454"/>
                  </a:lnTo>
                  <a:lnTo>
                    <a:pt x="5732057" y="1009372"/>
                  </a:lnTo>
                  <a:lnTo>
                    <a:pt x="6010770" y="1075766"/>
                  </a:lnTo>
                  <a:lnTo>
                    <a:pt x="6281675" y="1134982"/>
                  </a:lnTo>
                  <a:lnTo>
                    <a:pt x="6543991" y="1187470"/>
                  </a:lnTo>
                  <a:lnTo>
                    <a:pt x="6797720" y="1233228"/>
                  </a:lnTo>
                  <a:lnTo>
                    <a:pt x="7043642" y="1271360"/>
                  </a:lnTo>
                  <a:lnTo>
                    <a:pt x="7280977" y="1303660"/>
                  </a:lnTo>
                  <a:lnTo>
                    <a:pt x="7510504" y="1328782"/>
                  </a:lnTo>
                  <a:lnTo>
                    <a:pt x="7732224" y="1348521"/>
                  </a:lnTo>
                  <a:lnTo>
                    <a:pt x="7944576" y="1361082"/>
                  </a:lnTo>
                  <a:lnTo>
                    <a:pt x="8149120" y="1369157"/>
                  </a:lnTo>
                  <a:lnTo>
                    <a:pt x="8345857" y="1370951"/>
                  </a:lnTo>
                  <a:lnTo>
                    <a:pt x="8533227" y="1366914"/>
                  </a:lnTo>
                  <a:lnTo>
                    <a:pt x="8713570" y="1357941"/>
                  </a:lnTo>
                  <a:lnTo>
                    <a:pt x="8886105" y="1344483"/>
                  </a:lnTo>
                  <a:lnTo>
                    <a:pt x="9049273" y="1325641"/>
                  </a:lnTo>
                  <a:lnTo>
                    <a:pt x="9144000" y="1311489"/>
                  </a:lnTo>
                  <a:lnTo>
                    <a:pt x="9144000" y="1501066"/>
                  </a:lnTo>
                  <a:lnTo>
                    <a:pt x="0" y="1501066"/>
                  </a:lnTo>
                  <a:lnTo>
                    <a:pt x="0" y="249715"/>
                  </a:lnTo>
                  <a:lnTo>
                    <a:pt x="74289" y="221165"/>
                  </a:lnTo>
                  <a:lnTo>
                    <a:pt x="207010" y="176752"/>
                  </a:lnTo>
                  <a:lnTo>
                    <a:pt x="350659" y="135032"/>
                  </a:lnTo>
                  <a:lnTo>
                    <a:pt x="503677" y="97797"/>
                  </a:lnTo>
                  <a:lnTo>
                    <a:pt x="669187" y="65497"/>
                  </a:lnTo>
                  <a:lnTo>
                    <a:pt x="844846" y="38132"/>
                  </a:lnTo>
                  <a:lnTo>
                    <a:pt x="1031434" y="18393"/>
                  </a:lnTo>
                  <a:lnTo>
                    <a:pt x="1228952" y="5384"/>
                  </a:lnTo>
                  <a:close/>
                </a:path>
              </a:pathLst>
            </a:custGeom>
            <a:solidFill>
              <a:srgbClr val="2F7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0" y="5371743"/>
              <a:ext cx="9144000" cy="1486257"/>
            </a:xfrm>
            <a:custGeom>
              <a:avLst/>
              <a:gdLst>
                <a:gd name="connsiteX0" fmla="*/ 1438962 w 9144000"/>
                <a:gd name="connsiteY0" fmla="*/ 0 h 1486257"/>
                <a:gd name="connsiteX1" fmla="*/ 1660683 w 9144000"/>
                <a:gd name="connsiteY1" fmla="*/ 4041 h 1486257"/>
                <a:gd name="connsiteX2" fmla="*/ 1893332 w 9144000"/>
                <a:gd name="connsiteY2" fmla="*/ 16610 h 1486257"/>
                <a:gd name="connsiteX3" fmla="*/ 2139254 w 9144000"/>
                <a:gd name="connsiteY3" fmla="*/ 40852 h 1486257"/>
                <a:gd name="connsiteX4" fmla="*/ 2396887 w 9144000"/>
                <a:gd name="connsiteY4" fmla="*/ 74970 h 1486257"/>
                <a:gd name="connsiteX5" fmla="*/ 2667791 w 9144000"/>
                <a:gd name="connsiteY5" fmla="*/ 121658 h 1486257"/>
                <a:gd name="connsiteX6" fmla="*/ 2951188 w 9144000"/>
                <a:gd name="connsiteY6" fmla="*/ 180915 h 1486257"/>
                <a:gd name="connsiteX7" fmla="*/ 3247074 w 9144000"/>
                <a:gd name="connsiteY7" fmla="*/ 253191 h 1486257"/>
                <a:gd name="connsiteX8" fmla="*/ 3556234 w 9144000"/>
                <a:gd name="connsiteY8" fmla="*/ 340731 h 1486257"/>
                <a:gd name="connsiteX9" fmla="*/ 3878665 w 9144000"/>
                <a:gd name="connsiteY9" fmla="*/ 442636 h 1486257"/>
                <a:gd name="connsiteX10" fmla="*/ 4045736 w 9144000"/>
                <a:gd name="connsiteY10" fmla="*/ 500097 h 1486257"/>
                <a:gd name="connsiteX11" fmla="*/ 4210464 w 9144000"/>
                <a:gd name="connsiteY11" fmla="*/ 557110 h 1486257"/>
                <a:gd name="connsiteX12" fmla="*/ 4531334 w 9144000"/>
                <a:gd name="connsiteY12" fmla="*/ 665300 h 1486257"/>
                <a:gd name="connsiteX13" fmla="*/ 4844396 w 9144000"/>
                <a:gd name="connsiteY13" fmla="*/ 764511 h 1486257"/>
                <a:gd name="connsiteX14" fmla="*/ 5148872 w 9144000"/>
                <a:gd name="connsiteY14" fmla="*/ 856989 h 1486257"/>
                <a:gd name="connsiteX15" fmla="*/ 5444758 w 9144000"/>
                <a:gd name="connsiteY15" fmla="*/ 941835 h 1486257"/>
                <a:gd name="connsiteX16" fmla="*/ 5732057 w 9144000"/>
                <a:gd name="connsiteY16" fmla="*/ 1019498 h 1486257"/>
                <a:gd name="connsiteX17" fmla="*/ 6010770 w 9144000"/>
                <a:gd name="connsiteY17" fmla="*/ 1089979 h 1486257"/>
                <a:gd name="connsiteX18" fmla="*/ 6281675 w 9144000"/>
                <a:gd name="connsiteY18" fmla="*/ 1153276 h 1486257"/>
                <a:gd name="connsiteX19" fmla="*/ 6543991 w 9144000"/>
                <a:gd name="connsiteY19" fmla="*/ 1210289 h 1486257"/>
                <a:gd name="connsiteX20" fmla="*/ 6797720 w 9144000"/>
                <a:gd name="connsiteY20" fmla="*/ 1259670 h 1486257"/>
                <a:gd name="connsiteX21" fmla="*/ 7043642 w 9144000"/>
                <a:gd name="connsiteY21" fmla="*/ 1303216 h 1486257"/>
                <a:gd name="connsiteX22" fmla="*/ 7280977 w 9144000"/>
                <a:gd name="connsiteY22" fmla="*/ 1340476 h 1486257"/>
                <a:gd name="connsiteX23" fmla="*/ 7510504 w 9144000"/>
                <a:gd name="connsiteY23" fmla="*/ 1371003 h 1486257"/>
                <a:gd name="connsiteX24" fmla="*/ 7732224 w 9144000"/>
                <a:gd name="connsiteY24" fmla="*/ 1396142 h 1486257"/>
                <a:gd name="connsiteX25" fmla="*/ 7944576 w 9144000"/>
                <a:gd name="connsiteY25" fmla="*/ 1414997 h 1486257"/>
                <a:gd name="connsiteX26" fmla="*/ 8149120 w 9144000"/>
                <a:gd name="connsiteY26" fmla="*/ 1428015 h 1486257"/>
                <a:gd name="connsiteX27" fmla="*/ 8345857 w 9144000"/>
                <a:gd name="connsiteY27" fmla="*/ 1435647 h 1486257"/>
                <a:gd name="connsiteX28" fmla="*/ 8533227 w 9144000"/>
                <a:gd name="connsiteY28" fmla="*/ 1437443 h 1486257"/>
                <a:gd name="connsiteX29" fmla="*/ 8713570 w 9144000"/>
                <a:gd name="connsiteY29" fmla="*/ 1434300 h 1486257"/>
                <a:gd name="connsiteX30" fmla="*/ 8886105 w 9144000"/>
                <a:gd name="connsiteY30" fmla="*/ 1426669 h 1486257"/>
                <a:gd name="connsiteX31" fmla="*/ 9049273 w 9144000"/>
                <a:gd name="connsiteY31" fmla="*/ 1413201 h 1486257"/>
                <a:gd name="connsiteX32" fmla="*/ 9144000 w 9144000"/>
                <a:gd name="connsiteY32" fmla="*/ 1402035 h 1486257"/>
                <a:gd name="connsiteX33" fmla="*/ 9144000 w 9144000"/>
                <a:gd name="connsiteY33" fmla="*/ 1486257 h 1486257"/>
                <a:gd name="connsiteX34" fmla="*/ 0 w 9144000"/>
                <a:gd name="connsiteY34" fmla="*/ 1486257 h 1486257"/>
                <a:gd name="connsiteX35" fmla="*/ 0 w 9144000"/>
                <a:gd name="connsiteY35" fmla="*/ 248990 h 1486257"/>
                <a:gd name="connsiteX36" fmla="*/ 74289 w 9144000"/>
                <a:gd name="connsiteY36" fmla="*/ 220420 h 1486257"/>
                <a:gd name="connsiteX37" fmla="*/ 207010 w 9144000"/>
                <a:gd name="connsiteY37" fmla="*/ 175977 h 1486257"/>
                <a:gd name="connsiteX38" fmla="*/ 350659 w 9144000"/>
                <a:gd name="connsiteY38" fmla="*/ 134227 h 1486257"/>
                <a:gd name="connsiteX39" fmla="*/ 503677 w 9144000"/>
                <a:gd name="connsiteY39" fmla="*/ 97416 h 1486257"/>
                <a:gd name="connsiteX40" fmla="*/ 669187 w 9144000"/>
                <a:gd name="connsiteY40" fmla="*/ 65094 h 1486257"/>
                <a:gd name="connsiteX41" fmla="*/ 844846 w 9144000"/>
                <a:gd name="connsiteY41" fmla="*/ 38607 h 1486257"/>
                <a:gd name="connsiteX42" fmla="*/ 1031434 w 9144000"/>
                <a:gd name="connsiteY42" fmla="*/ 17957 h 1486257"/>
                <a:gd name="connsiteX43" fmla="*/ 1228952 w 9144000"/>
                <a:gd name="connsiteY43" fmla="*/ 4938 h 1486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9144000" h="1486257">
                  <a:moveTo>
                    <a:pt x="1438962" y="0"/>
                  </a:moveTo>
                  <a:lnTo>
                    <a:pt x="1660683" y="4041"/>
                  </a:lnTo>
                  <a:lnTo>
                    <a:pt x="1893332" y="16610"/>
                  </a:lnTo>
                  <a:lnTo>
                    <a:pt x="2139254" y="40852"/>
                  </a:lnTo>
                  <a:lnTo>
                    <a:pt x="2396887" y="74970"/>
                  </a:lnTo>
                  <a:lnTo>
                    <a:pt x="2667791" y="121658"/>
                  </a:lnTo>
                  <a:lnTo>
                    <a:pt x="2951188" y="180915"/>
                  </a:lnTo>
                  <a:lnTo>
                    <a:pt x="3247074" y="253191"/>
                  </a:lnTo>
                  <a:lnTo>
                    <a:pt x="3556234" y="340731"/>
                  </a:lnTo>
                  <a:lnTo>
                    <a:pt x="3878665" y="442636"/>
                  </a:lnTo>
                  <a:lnTo>
                    <a:pt x="4045736" y="500097"/>
                  </a:lnTo>
                  <a:lnTo>
                    <a:pt x="4210464" y="557110"/>
                  </a:lnTo>
                  <a:lnTo>
                    <a:pt x="4531334" y="665300"/>
                  </a:lnTo>
                  <a:lnTo>
                    <a:pt x="4844396" y="764511"/>
                  </a:lnTo>
                  <a:lnTo>
                    <a:pt x="5148872" y="856989"/>
                  </a:lnTo>
                  <a:lnTo>
                    <a:pt x="5444758" y="941835"/>
                  </a:lnTo>
                  <a:lnTo>
                    <a:pt x="5732057" y="1019498"/>
                  </a:lnTo>
                  <a:lnTo>
                    <a:pt x="6010770" y="1089979"/>
                  </a:lnTo>
                  <a:lnTo>
                    <a:pt x="6281675" y="1153276"/>
                  </a:lnTo>
                  <a:lnTo>
                    <a:pt x="6543991" y="1210289"/>
                  </a:lnTo>
                  <a:lnTo>
                    <a:pt x="6797720" y="1259670"/>
                  </a:lnTo>
                  <a:lnTo>
                    <a:pt x="7043642" y="1303216"/>
                  </a:lnTo>
                  <a:lnTo>
                    <a:pt x="7280977" y="1340476"/>
                  </a:lnTo>
                  <a:lnTo>
                    <a:pt x="7510504" y="1371003"/>
                  </a:lnTo>
                  <a:lnTo>
                    <a:pt x="7732224" y="1396142"/>
                  </a:lnTo>
                  <a:lnTo>
                    <a:pt x="7944576" y="1414997"/>
                  </a:lnTo>
                  <a:lnTo>
                    <a:pt x="8149120" y="1428015"/>
                  </a:lnTo>
                  <a:lnTo>
                    <a:pt x="8345857" y="1435647"/>
                  </a:lnTo>
                  <a:lnTo>
                    <a:pt x="8533227" y="1437443"/>
                  </a:lnTo>
                  <a:lnTo>
                    <a:pt x="8713570" y="1434300"/>
                  </a:lnTo>
                  <a:lnTo>
                    <a:pt x="8886105" y="1426669"/>
                  </a:lnTo>
                  <a:lnTo>
                    <a:pt x="9049273" y="1413201"/>
                  </a:lnTo>
                  <a:lnTo>
                    <a:pt x="9144000" y="1402035"/>
                  </a:lnTo>
                  <a:lnTo>
                    <a:pt x="9144000" y="1486257"/>
                  </a:lnTo>
                  <a:lnTo>
                    <a:pt x="0" y="1486257"/>
                  </a:lnTo>
                  <a:lnTo>
                    <a:pt x="0" y="248990"/>
                  </a:lnTo>
                  <a:lnTo>
                    <a:pt x="74289" y="220420"/>
                  </a:lnTo>
                  <a:lnTo>
                    <a:pt x="207010" y="175977"/>
                  </a:lnTo>
                  <a:lnTo>
                    <a:pt x="350659" y="134227"/>
                  </a:lnTo>
                  <a:lnTo>
                    <a:pt x="503677" y="97416"/>
                  </a:lnTo>
                  <a:lnTo>
                    <a:pt x="669187" y="65094"/>
                  </a:lnTo>
                  <a:lnTo>
                    <a:pt x="844846" y="38607"/>
                  </a:lnTo>
                  <a:lnTo>
                    <a:pt x="1031434" y="17957"/>
                  </a:lnTo>
                  <a:lnTo>
                    <a:pt x="1228952" y="4938"/>
                  </a:lnTo>
                  <a:close/>
                </a:path>
              </a:pathLst>
            </a:custGeom>
            <a:solidFill>
              <a:srgbClr val="B20D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18" name="Freeform 17"/>
            <p:cNvSpPr>
              <a:spLocks/>
            </p:cNvSpPr>
            <p:nvPr userDrawn="1"/>
          </p:nvSpPr>
          <p:spPr bwMode="auto">
            <a:xfrm>
              <a:off x="0" y="5475408"/>
              <a:ext cx="7094292" cy="1382592"/>
            </a:xfrm>
            <a:custGeom>
              <a:avLst/>
              <a:gdLst>
                <a:gd name="connsiteX0" fmla="*/ 1440524 w 7094292"/>
                <a:gd name="connsiteY0" fmla="*/ 0 h 1382592"/>
                <a:gd name="connsiteX1" fmla="*/ 1661464 w 7094292"/>
                <a:gd name="connsiteY1" fmla="*/ 5385 h 1382592"/>
                <a:gd name="connsiteX2" fmla="*/ 1895675 w 7094292"/>
                <a:gd name="connsiteY2" fmla="*/ 20191 h 1382592"/>
                <a:gd name="connsiteX3" fmla="*/ 2140817 w 7094292"/>
                <a:gd name="connsiteY3" fmla="*/ 45318 h 1382592"/>
                <a:gd name="connsiteX4" fmla="*/ 2399230 w 7094292"/>
                <a:gd name="connsiteY4" fmla="*/ 80764 h 1382592"/>
                <a:gd name="connsiteX5" fmla="*/ 2668574 w 7094292"/>
                <a:gd name="connsiteY5" fmla="*/ 128774 h 1382592"/>
                <a:gd name="connsiteX6" fmla="*/ 2951969 w 7094292"/>
                <a:gd name="connsiteY6" fmla="*/ 188898 h 1382592"/>
                <a:gd name="connsiteX7" fmla="*/ 3248637 w 7094292"/>
                <a:gd name="connsiteY7" fmla="*/ 262483 h 1382592"/>
                <a:gd name="connsiteX8" fmla="*/ 3557796 w 7094292"/>
                <a:gd name="connsiteY8" fmla="*/ 349528 h 1382592"/>
                <a:gd name="connsiteX9" fmla="*/ 3881008 w 7094292"/>
                <a:gd name="connsiteY9" fmla="*/ 451829 h 1382592"/>
                <a:gd name="connsiteX10" fmla="*/ 4047298 w 7094292"/>
                <a:gd name="connsiteY10" fmla="*/ 509262 h 1382592"/>
                <a:gd name="connsiteX11" fmla="*/ 4211246 w 7094292"/>
                <a:gd name="connsiteY11" fmla="*/ 566694 h 1382592"/>
                <a:gd name="connsiteX12" fmla="*/ 4532896 w 7094292"/>
                <a:gd name="connsiteY12" fmla="*/ 675276 h 1382592"/>
                <a:gd name="connsiteX13" fmla="*/ 4845179 w 7094292"/>
                <a:gd name="connsiteY13" fmla="*/ 778026 h 1382592"/>
                <a:gd name="connsiteX14" fmla="*/ 5149654 w 7094292"/>
                <a:gd name="connsiteY14" fmla="*/ 873596 h 1382592"/>
                <a:gd name="connsiteX15" fmla="*/ 5445540 w 7094292"/>
                <a:gd name="connsiteY15" fmla="*/ 963334 h 1382592"/>
                <a:gd name="connsiteX16" fmla="*/ 5732058 w 7094292"/>
                <a:gd name="connsiteY16" fmla="*/ 1046790 h 1382592"/>
                <a:gd name="connsiteX17" fmla="*/ 6012332 w 7094292"/>
                <a:gd name="connsiteY17" fmla="*/ 1124413 h 1382592"/>
                <a:gd name="connsiteX18" fmla="*/ 6281675 w 7094292"/>
                <a:gd name="connsiteY18" fmla="*/ 1195306 h 1382592"/>
                <a:gd name="connsiteX19" fmla="*/ 6544772 w 7094292"/>
                <a:gd name="connsiteY19" fmla="*/ 1259917 h 1382592"/>
                <a:gd name="connsiteX20" fmla="*/ 6797721 w 7094292"/>
                <a:gd name="connsiteY20" fmla="*/ 1319593 h 1382592"/>
                <a:gd name="connsiteX21" fmla="*/ 7043643 w 7094292"/>
                <a:gd name="connsiteY21" fmla="*/ 1372538 h 1382592"/>
                <a:gd name="connsiteX22" fmla="*/ 7094292 w 7094292"/>
                <a:gd name="connsiteY22" fmla="*/ 1382592 h 1382592"/>
                <a:gd name="connsiteX23" fmla="*/ 0 w 7094292"/>
                <a:gd name="connsiteY23" fmla="*/ 1382592 h 1382592"/>
                <a:gd name="connsiteX24" fmla="*/ 0 w 7094292"/>
                <a:gd name="connsiteY24" fmla="*/ 232823 h 1382592"/>
                <a:gd name="connsiteX25" fmla="*/ 76632 w 7094292"/>
                <a:gd name="connsiteY25" fmla="*/ 205051 h 1382592"/>
                <a:gd name="connsiteX26" fmla="*/ 209353 w 7094292"/>
                <a:gd name="connsiteY26" fmla="*/ 162425 h 1382592"/>
                <a:gd name="connsiteX27" fmla="*/ 352222 w 7094292"/>
                <a:gd name="connsiteY27" fmla="*/ 122941 h 1382592"/>
                <a:gd name="connsiteX28" fmla="*/ 506021 w 7094292"/>
                <a:gd name="connsiteY28" fmla="*/ 87943 h 1382592"/>
                <a:gd name="connsiteX29" fmla="*/ 669968 w 7094292"/>
                <a:gd name="connsiteY29" fmla="*/ 57881 h 1382592"/>
                <a:gd name="connsiteX30" fmla="*/ 846408 w 7094292"/>
                <a:gd name="connsiteY30" fmla="*/ 33203 h 1382592"/>
                <a:gd name="connsiteX31" fmla="*/ 1032996 w 7094292"/>
                <a:gd name="connsiteY31" fmla="*/ 14358 h 1382592"/>
                <a:gd name="connsiteX32" fmla="*/ 1231295 w 7094292"/>
                <a:gd name="connsiteY32" fmla="*/ 3590 h 1382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7094292" h="1382592">
                  <a:moveTo>
                    <a:pt x="1440524" y="0"/>
                  </a:moveTo>
                  <a:lnTo>
                    <a:pt x="1661464" y="5385"/>
                  </a:lnTo>
                  <a:lnTo>
                    <a:pt x="1895675" y="20191"/>
                  </a:lnTo>
                  <a:lnTo>
                    <a:pt x="2140817" y="45318"/>
                  </a:lnTo>
                  <a:lnTo>
                    <a:pt x="2399230" y="80764"/>
                  </a:lnTo>
                  <a:lnTo>
                    <a:pt x="2668574" y="128774"/>
                  </a:lnTo>
                  <a:lnTo>
                    <a:pt x="2951969" y="188898"/>
                  </a:lnTo>
                  <a:lnTo>
                    <a:pt x="3248637" y="262483"/>
                  </a:lnTo>
                  <a:lnTo>
                    <a:pt x="3557796" y="349528"/>
                  </a:lnTo>
                  <a:lnTo>
                    <a:pt x="3881008" y="451829"/>
                  </a:lnTo>
                  <a:lnTo>
                    <a:pt x="4047298" y="509262"/>
                  </a:lnTo>
                  <a:lnTo>
                    <a:pt x="4211246" y="566694"/>
                  </a:lnTo>
                  <a:lnTo>
                    <a:pt x="4532896" y="675276"/>
                  </a:lnTo>
                  <a:lnTo>
                    <a:pt x="4845179" y="778026"/>
                  </a:lnTo>
                  <a:lnTo>
                    <a:pt x="5149654" y="873596"/>
                  </a:lnTo>
                  <a:lnTo>
                    <a:pt x="5445540" y="963334"/>
                  </a:lnTo>
                  <a:lnTo>
                    <a:pt x="5732058" y="1046790"/>
                  </a:lnTo>
                  <a:lnTo>
                    <a:pt x="6012332" y="1124413"/>
                  </a:lnTo>
                  <a:lnTo>
                    <a:pt x="6281675" y="1195306"/>
                  </a:lnTo>
                  <a:lnTo>
                    <a:pt x="6544772" y="1259917"/>
                  </a:lnTo>
                  <a:lnTo>
                    <a:pt x="6797721" y="1319593"/>
                  </a:lnTo>
                  <a:lnTo>
                    <a:pt x="7043643" y="1372538"/>
                  </a:lnTo>
                  <a:lnTo>
                    <a:pt x="7094292" y="1382592"/>
                  </a:lnTo>
                  <a:lnTo>
                    <a:pt x="0" y="1382592"/>
                  </a:lnTo>
                  <a:lnTo>
                    <a:pt x="0" y="232823"/>
                  </a:lnTo>
                  <a:lnTo>
                    <a:pt x="76632" y="205051"/>
                  </a:lnTo>
                  <a:lnTo>
                    <a:pt x="209353" y="162425"/>
                  </a:lnTo>
                  <a:lnTo>
                    <a:pt x="352222" y="122941"/>
                  </a:lnTo>
                  <a:lnTo>
                    <a:pt x="506021" y="87943"/>
                  </a:lnTo>
                  <a:lnTo>
                    <a:pt x="669968" y="57881"/>
                  </a:lnTo>
                  <a:lnTo>
                    <a:pt x="846408" y="33203"/>
                  </a:lnTo>
                  <a:lnTo>
                    <a:pt x="1032996" y="14358"/>
                  </a:lnTo>
                  <a:lnTo>
                    <a:pt x="1231295" y="359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0" y="5214226"/>
              <a:ext cx="9144000" cy="1297833"/>
            </a:xfrm>
            <a:custGeom>
              <a:avLst/>
              <a:gdLst>
                <a:gd name="connsiteX0" fmla="*/ 1167414 w 9144000"/>
                <a:gd name="connsiteY0" fmla="*/ 0 h 1297833"/>
                <a:gd name="connsiteX1" fmla="*/ 1376658 w 9144000"/>
                <a:gd name="connsiteY1" fmla="*/ 449 h 1297833"/>
                <a:gd name="connsiteX2" fmla="*/ 1598393 w 9144000"/>
                <a:gd name="connsiteY2" fmla="*/ 9424 h 1297833"/>
                <a:gd name="connsiteX3" fmla="*/ 1831841 w 9144000"/>
                <a:gd name="connsiteY3" fmla="*/ 26926 h 1297833"/>
                <a:gd name="connsiteX4" fmla="*/ 2079341 w 9144000"/>
                <a:gd name="connsiteY4" fmla="*/ 53403 h 1297833"/>
                <a:gd name="connsiteX5" fmla="*/ 2339334 w 9144000"/>
                <a:gd name="connsiteY5" fmla="*/ 89754 h 1297833"/>
                <a:gd name="connsiteX6" fmla="*/ 2613381 w 9144000"/>
                <a:gd name="connsiteY6" fmla="*/ 135977 h 1297833"/>
                <a:gd name="connsiteX7" fmla="*/ 2901481 w 9144000"/>
                <a:gd name="connsiteY7" fmla="*/ 193867 h 1297833"/>
                <a:gd name="connsiteX8" fmla="*/ 3202073 w 9144000"/>
                <a:gd name="connsiteY8" fmla="*/ 263426 h 1297833"/>
                <a:gd name="connsiteX9" fmla="*/ 3518281 w 9144000"/>
                <a:gd name="connsiteY9" fmla="*/ 345102 h 1297833"/>
                <a:gd name="connsiteX10" fmla="*/ 3848542 w 9144000"/>
                <a:gd name="connsiteY10" fmla="*/ 439791 h 1297833"/>
                <a:gd name="connsiteX11" fmla="*/ 4021090 w 9144000"/>
                <a:gd name="connsiteY11" fmla="*/ 493643 h 1297833"/>
                <a:gd name="connsiteX12" fmla="*/ 4207692 w 9144000"/>
                <a:gd name="connsiteY12" fmla="*/ 551534 h 1297833"/>
                <a:gd name="connsiteX13" fmla="*/ 4570745 w 9144000"/>
                <a:gd name="connsiteY13" fmla="*/ 659687 h 1297833"/>
                <a:gd name="connsiteX14" fmla="*/ 4918183 w 9144000"/>
                <a:gd name="connsiteY14" fmla="*/ 756621 h 1297833"/>
                <a:gd name="connsiteX15" fmla="*/ 5251567 w 9144000"/>
                <a:gd name="connsiteY15" fmla="*/ 843233 h 1297833"/>
                <a:gd name="connsiteX16" fmla="*/ 5570898 w 9144000"/>
                <a:gd name="connsiteY16" fmla="*/ 919972 h 1297833"/>
                <a:gd name="connsiteX17" fmla="*/ 5875394 w 9144000"/>
                <a:gd name="connsiteY17" fmla="*/ 986389 h 1297833"/>
                <a:gd name="connsiteX18" fmla="*/ 6168179 w 9144000"/>
                <a:gd name="connsiteY18" fmla="*/ 1044280 h 1297833"/>
                <a:gd name="connsiteX19" fmla="*/ 6447690 w 9144000"/>
                <a:gd name="connsiteY19" fmla="*/ 1092747 h 1297833"/>
                <a:gd name="connsiteX20" fmla="*/ 6715491 w 9144000"/>
                <a:gd name="connsiteY20" fmla="*/ 1132687 h 1297833"/>
                <a:gd name="connsiteX21" fmla="*/ 6969238 w 9144000"/>
                <a:gd name="connsiteY21" fmla="*/ 1164101 h 1297833"/>
                <a:gd name="connsiteX22" fmla="*/ 7213616 w 9144000"/>
                <a:gd name="connsiteY22" fmla="*/ 1187437 h 1297833"/>
                <a:gd name="connsiteX23" fmla="*/ 7445501 w 9144000"/>
                <a:gd name="connsiteY23" fmla="*/ 1203143 h 1297833"/>
                <a:gd name="connsiteX24" fmla="*/ 7666456 w 9144000"/>
                <a:gd name="connsiteY24" fmla="*/ 1211670 h 1297833"/>
                <a:gd name="connsiteX25" fmla="*/ 7876480 w 9144000"/>
                <a:gd name="connsiteY25" fmla="*/ 1213465 h 1297833"/>
                <a:gd name="connsiteX26" fmla="*/ 8077135 w 9144000"/>
                <a:gd name="connsiteY26" fmla="*/ 1208080 h 1297833"/>
                <a:gd name="connsiteX27" fmla="*/ 8268421 w 9144000"/>
                <a:gd name="connsiteY27" fmla="*/ 1196412 h 1297833"/>
                <a:gd name="connsiteX28" fmla="*/ 8448777 w 9144000"/>
                <a:gd name="connsiteY28" fmla="*/ 1179808 h 1297833"/>
                <a:gd name="connsiteX29" fmla="*/ 8622105 w 9144000"/>
                <a:gd name="connsiteY29" fmla="*/ 1156472 h 1297833"/>
                <a:gd name="connsiteX30" fmla="*/ 8786065 w 9144000"/>
                <a:gd name="connsiteY30" fmla="*/ 1128648 h 1297833"/>
                <a:gd name="connsiteX31" fmla="*/ 8941436 w 9144000"/>
                <a:gd name="connsiteY31" fmla="*/ 1095888 h 1297833"/>
                <a:gd name="connsiteX32" fmla="*/ 9089780 w 9144000"/>
                <a:gd name="connsiteY32" fmla="*/ 1058192 h 1297833"/>
                <a:gd name="connsiteX33" fmla="*/ 9144000 w 9144000"/>
                <a:gd name="connsiteY33" fmla="*/ 1042091 h 1297833"/>
                <a:gd name="connsiteX34" fmla="*/ 9144000 w 9144000"/>
                <a:gd name="connsiteY34" fmla="*/ 1193668 h 1297833"/>
                <a:gd name="connsiteX35" fmla="*/ 8996870 w 9144000"/>
                <a:gd name="connsiteY35" fmla="*/ 1222889 h 1297833"/>
                <a:gd name="connsiteX36" fmla="*/ 8839157 w 9144000"/>
                <a:gd name="connsiteY36" fmla="*/ 1248469 h 1297833"/>
                <a:gd name="connsiteX37" fmla="*/ 8672855 w 9144000"/>
                <a:gd name="connsiteY37" fmla="*/ 1268215 h 1297833"/>
                <a:gd name="connsiteX38" fmla="*/ 8496403 w 9144000"/>
                <a:gd name="connsiteY38" fmla="*/ 1283921 h 1297833"/>
                <a:gd name="connsiteX39" fmla="*/ 8312144 w 9144000"/>
                <a:gd name="connsiteY39" fmla="*/ 1293346 h 1297833"/>
                <a:gd name="connsiteX40" fmla="*/ 8117735 w 9144000"/>
                <a:gd name="connsiteY40" fmla="*/ 1297833 h 1297833"/>
                <a:gd name="connsiteX41" fmla="*/ 7913176 w 9144000"/>
                <a:gd name="connsiteY41" fmla="*/ 1296038 h 1297833"/>
                <a:gd name="connsiteX42" fmla="*/ 7697686 w 9144000"/>
                <a:gd name="connsiteY42" fmla="*/ 1287512 h 1297833"/>
                <a:gd name="connsiteX43" fmla="*/ 7473608 w 9144000"/>
                <a:gd name="connsiteY43" fmla="*/ 1272702 h 1297833"/>
                <a:gd name="connsiteX44" fmla="*/ 7237038 w 9144000"/>
                <a:gd name="connsiteY44" fmla="*/ 1250713 h 1297833"/>
                <a:gd name="connsiteX45" fmla="*/ 6989538 w 9144000"/>
                <a:gd name="connsiteY45" fmla="*/ 1221992 h 1297833"/>
                <a:gd name="connsiteX46" fmla="*/ 6731106 w 9144000"/>
                <a:gd name="connsiteY46" fmla="*/ 1184744 h 1297833"/>
                <a:gd name="connsiteX47" fmla="*/ 6460183 w 9144000"/>
                <a:gd name="connsiteY47" fmla="*/ 1139867 h 1297833"/>
                <a:gd name="connsiteX48" fmla="*/ 6176767 w 9144000"/>
                <a:gd name="connsiteY48" fmla="*/ 1087362 h 1297833"/>
                <a:gd name="connsiteX49" fmla="*/ 5882421 w 9144000"/>
                <a:gd name="connsiteY49" fmla="*/ 1025881 h 1297833"/>
                <a:gd name="connsiteX50" fmla="*/ 5574801 w 9144000"/>
                <a:gd name="connsiteY50" fmla="*/ 955424 h 1297833"/>
                <a:gd name="connsiteX51" fmla="*/ 5253128 w 9144000"/>
                <a:gd name="connsiteY51" fmla="*/ 876890 h 1297833"/>
                <a:gd name="connsiteX52" fmla="*/ 4918183 w 9144000"/>
                <a:gd name="connsiteY52" fmla="*/ 788034 h 1297833"/>
                <a:gd name="connsiteX53" fmla="*/ 4569183 w 9144000"/>
                <a:gd name="connsiteY53" fmla="*/ 689306 h 1297833"/>
                <a:gd name="connsiteX54" fmla="*/ 4207692 w 9144000"/>
                <a:gd name="connsiteY54" fmla="*/ 581602 h 1297833"/>
                <a:gd name="connsiteX55" fmla="*/ 4021090 w 9144000"/>
                <a:gd name="connsiteY55" fmla="*/ 522813 h 1297833"/>
                <a:gd name="connsiteX56" fmla="*/ 3848542 w 9144000"/>
                <a:gd name="connsiteY56" fmla="*/ 469410 h 1297833"/>
                <a:gd name="connsiteX57" fmla="*/ 3518281 w 9144000"/>
                <a:gd name="connsiteY57" fmla="*/ 376067 h 1297833"/>
                <a:gd name="connsiteX58" fmla="*/ 3202073 w 9144000"/>
                <a:gd name="connsiteY58" fmla="*/ 296635 h 1297833"/>
                <a:gd name="connsiteX59" fmla="*/ 2901481 w 9144000"/>
                <a:gd name="connsiteY59" fmla="*/ 229769 h 1297833"/>
                <a:gd name="connsiteX60" fmla="*/ 2613381 w 9144000"/>
                <a:gd name="connsiteY60" fmla="*/ 176366 h 1297833"/>
                <a:gd name="connsiteX61" fmla="*/ 2339334 w 9144000"/>
                <a:gd name="connsiteY61" fmla="*/ 135079 h 1297833"/>
                <a:gd name="connsiteX62" fmla="*/ 2079341 w 9144000"/>
                <a:gd name="connsiteY62" fmla="*/ 104563 h 1297833"/>
                <a:gd name="connsiteX63" fmla="*/ 1831841 w 9144000"/>
                <a:gd name="connsiteY63" fmla="*/ 84368 h 1297833"/>
                <a:gd name="connsiteX64" fmla="*/ 1598393 w 9144000"/>
                <a:gd name="connsiteY64" fmla="*/ 74047 h 1297833"/>
                <a:gd name="connsiteX65" fmla="*/ 1376658 w 9144000"/>
                <a:gd name="connsiteY65" fmla="*/ 72700 h 1297833"/>
                <a:gd name="connsiteX66" fmla="*/ 1167414 w 9144000"/>
                <a:gd name="connsiteY66" fmla="*/ 79881 h 1297833"/>
                <a:gd name="connsiteX67" fmla="*/ 970663 w 9144000"/>
                <a:gd name="connsiteY67" fmla="*/ 94241 h 1297833"/>
                <a:gd name="connsiteX68" fmla="*/ 785623 w 9144000"/>
                <a:gd name="connsiteY68" fmla="*/ 115333 h 1297833"/>
                <a:gd name="connsiteX69" fmla="*/ 612294 w 9144000"/>
                <a:gd name="connsiteY69" fmla="*/ 142708 h 1297833"/>
                <a:gd name="connsiteX70" fmla="*/ 450677 w 9144000"/>
                <a:gd name="connsiteY70" fmla="*/ 175019 h 1297833"/>
                <a:gd name="connsiteX71" fmla="*/ 299990 w 9144000"/>
                <a:gd name="connsiteY71" fmla="*/ 211818 h 1297833"/>
                <a:gd name="connsiteX72" fmla="*/ 160234 w 9144000"/>
                <a:gd name="connsiteY72" fmla="*/ 252656 h 1297833"/>
                <a:gd name="connsiteX73" fmla="*/ 31409 w 9144000"/>
                <a:gd name="connsiteY73" fmla="*/ 296635 h 1297833"/>
                <a:gd name="connsiteX74" fmla="*/ 0 w 9144000"/>
                <a:gd name="connsiteY74" fmla="*/ 308749 h 1297833"/>
                <a:gd name="connsiteX75" fmla="*/ 0 w 9144000"/>
                <a:gd name="connsiteY75" fmla="*/ 161990 h 1297833"/>
                <a:gd name="connsiteX76" fmla="*/ 31409 w 9144000"/>
                <a:gd name="connsiteY76" fmla="*/ 152132 h 1297833"/>
                <a:gd name="connsiteX77" fmla="*/ 160234 w 9144000"/>
                <a:gd name="connsiteY77" fmla="*/ 118026 h 1297833"/>
                <a:gd name="connsiteX78" fmla="*/ 299990 w 9144000"/>
                <a:gd name="connsiteY78" fmla="*/ 86612 h 1297833"/>
                <a:gd name="connsiteX79" fmla="*/ 450677 w 9144000"/>
                <a:gd name="connsiteY79" fmla="*/ 59237 h 1297833"/>
                <a:gd name="connsiteX80" fmla="*/ 612294 w 9144000"/>
                <a:gd name="connsiteY80" fmla="*/ 35902 h 1297833"/>
                <a:gd name="connsiteX81" fmla="*/ 785623 w 9144000"/>
                <a:gd name="connsiteY81" fmla="*/ 17951 h 1297833"/>
                <a:gd name="connsiteX82" fmla="*/ 970663 w 9144000"/>
                <a:gd name="connsiteY82" fmla="*/ 5834 h 1297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9144000" h="1297833">
                  <a:moveTo>
                    <a:pt x="1167414" y="0"/>
                  </a:moveTo>
                  <a:lnTo>
                    <a:pt x="1376658" y="449"/>
                  </a:lnTo>
                  <a:lnTo>
                    <a:pt x="1598393" y="9424"/>
                  </a:lnTo>
                  <a:lnTo>
                    <a:pt x="1831841" y="26926"/>
                  </a:lnTo>
                  <a:lnTo>
                    <a:pt x="2079341" y="53403"/>
                  </a:lnTo>
                  <a:lnTo>
                    <a:pt x="2339334" y="89754"/>
                  </a:lnTo>
                  <a:lnTo>
                    <a:pt x="2613381" y="135977"/>
                  </a:lnTo>
                  <a:lnTo>
                    <a:pt x="2901481" y="193867"/>
                  </a:lnTo>
                  <a:lnTo>
                    <a:pt x="3202073" y="263426"/>
                  </a:lnTo>
                  <a:lnTo>
                    <a:pt x="3518281" y="345102"/>
                  </a:lnTo>
                  <a:lnTo>
                    <a:pt x="3848542" y="439791"/>
                  </a:lnTo>
                  <a:lnTo>
                    <a:pt x="4021090" y="493643"/>
                  </a:lnTo>
                  <a:lnTo>
                    <a:pt x="4207692" y="551534"/>
                  </a:lnTo>
                  <a:lnTo>
                    <a:pt x="4570745" y="659687"/>
                  </a:lnTo>
                  <a:lnTo>
                    <a:pt x="4918183" y="756621"/>
                  </a:lnTo>
                  <a:lnTo>
                    <a:pt x="5251567" y="843233"/>
                  </a:lnTo>
                  <a:lnTo>
                    <a:pt x="5570898" y="919972"/>
                  </a:lnTo>
                  <a:lnTo>
                    <a:pt x="5875394" y="986389"/>
                  </a:lnTo>
                  <a:lnTo>
                    <a:pt x="6168179" y="1044280"/>
                  </a:lnTo>
                  <a:lnTo>
                    <a:pt x="6447690" y="1092747"/>
                  </a:lnTo>
                  <a:lnTo>
                    <a:pt x="6715491" y="1132687"/>
                  </a:lnTo>
                  <a:lnTo>
                    <a:pt x="6969238" y="1164101"/>
                  </a:lnTo>
                  <a:lnTo>
                    <a:pt x="7213616" y="1187437"/>
                  </a:lnTo>
                  <a:lnTo>
                    <a:pt x="7445501" y="1203143"/>
                  </a:lnTo>
                  <a:lnTo>
                    <a:pt x="7666456" y="1211670"/>
                  </a:lnTo>
                  <a:lnTo>
                    <a:pt x="7876480" y="1213465"/>
                  </a:lnTo>
                  <a:lnTo>
                    <a:pt x="8077135" y="1208080"/>
                  </a:lnTo>
                  <a:lnTo>
                    <a:pt x="8268421" y="1196412"/>
                  </a:lnTo>
                  <a:lnTo>
                    <a:pt x="8448777" y="1179808"/>
                  </a:lnTo>
                  <a:lnTo>
                    <a:pt x="8622105" y="1156472"/>
                  </a:lnTo>
                  <a:lnTo>
                    <a:pt x="8786065" y="1128648"/>
                  </a:lnTo>
                  <a:lnTo>
                    <a:pt x="8941436" y="1095888"/>
                  </a:lnTo>
                  <a:lnTo>
                    <a:pt x="9089780" y="1058192"/>
                  </a:lnTo>
                  <a:lnTo>
                    <a:pt x="9144000" y="1042091"/>
                  </a:lnTo>
                  <a:lnTo>
                    <a:pt x="9144000" y="1193668"/>
                  </a:lnTo>
                  <a:lnTo>
                    <a:pt x="8996870" y="1222889"/>
                  </a:lnTo>
                  <a:lnTo>
                    <a:pt x="8839157" y="1248469"/>
                  </a:lnTo>
                  <a:lnTo>
                    <a:pt x="8672855" y="1268215"/>
                  </a:lnTo>
                  <a:lnTo>
                    <a:pt x="8496403" y="1283921"/>
                  </a:lnTo>
                  <a:lnTo>
                    <a:pt x="8312144" y="1293346"/>
                  </a:lnTo>
                  <a:lnTo>
                    <a:pt x="8117735" y="1297833"/>
                  </a:lnTo>
                  <a:lnTo>
                    <a:pt x="7913176" y="1296038"/>
                  </a:lnTo>
                  <a:lnTo>
                    <a:pt x="7697686" y="1287512"/>
                  </a:lnTo>
                  <a:lnTo>
                    <a:pt x="7473608" y="1272702"/>
                  </a:lnTo>
                  <a:lnTo>
                    <a:pt x="7237038" y="1250713"/>
                  </a:lnTo>
                  <a:lnTo>
                    <a:pt x="6989538" y="1221992"/>
                  </a:lnTo>
                  <a:lnTo>
                    <a:pt x="6731106" y="1184744"/>
                  </a:lnTo>
                  <a:lnTo>
                    <a:pt x="6460183" y="1139867"/>
                  </a:lnTo>
                  <a:lnTo>
                    <a:pt x="6176767" y="1087362"/>
                  </a:lnTo>
                  <a:lnTo>
                    <a:pt x="5882421" y="1025881"/>
                  </a:lnTo>
                  <a:lnTo>
                    <a:pt x="5574801" y="955424"/>
                  </a:lnTo>
                  <a:lnTo>
                    <a:pt x="5253128" y="876890"/>
                  </a:lnTo>
                  <a:lnTo>
                    <a:pt x="4918183" y="788034"/>
                  </a:lnTo>
                  <a:lnTo>
                    <a:pt x="4569183" y="689306"/>
                  </a:lnTo>
                  <a:lnTo>
                    <a:pt x="4207692" y="581602"/>
                  </a:lnTo>
                  <a:lnTo>
                    <a:pt x="4021090" y="522813"/>
                  </a:lnTo>
                  <a:lnTo>
                    <a:pt x="3848542" y="469410"/>
                  </a:lnTo>
                  <a:lnTo>
                    <a:pt x="3518281" y="376067"/>
                  </a:lnTo>
                  <a:lnTo>
                    <a:pt x="3202073" y="296635"/>
                  </a:lnTo>
                  <a:lnTo>
                    <a:pt x="2901481" y="229769"/>
                  </a:lnTo>
                  <a:lnTo>
                    <a:pt x="2613381" y="176366"/>
                  </a:lnTo>
                  <a:lnTo>
                    <a:pt x="2339334" y="135079"/>
                  </a:lnTo>
                  <a:lnTo>
                    <a:pt x="2079341" y="104563"/>
                  </a:lnTo>
                  <a:lnTo>
                    <a:pt x="1831841" y="84368"/>
                  </a:lnTo>
                  <a:lnTo>
                    <a:pt x="1598393" y="74047"/>
                  </a:lnTo>
                  <a:lnTo>
                    <a:pt x="1376658" y="72700"/>
                  </a:lnTo>
                  <a:lnTo>
                    <a:pt x="1167414" y="79881"/>
                  </a:lnTo>
                  <a:lnTo>
                    <a:pt x="970663" y="94241"/>
                  </a:lnTo>
                  <a:lnTo>
                    <a:pt x="785623" y="115333"/>
                  </a:lnTo>
                  <a:lnTo>
                    <a:pt x="612294" y="142708"/>
                  </a:lnTo>
                  <a:lnTo>
                    <a:pt x="450677" y="175019"/>
                  </a:lnTo>
                  <a:lnTo>
                    <a:pt x="299990" y="211818"/>
                  </a:lnTo>
                  <a:lnTo>
                    <a:pt x="160234" y="252656"/>
                  </a:lnTo>
                  <a:lnTo>
                    <a:pt x="31409" y="296635"/>
                  </a:lnTo>
                  <a:lnTo>
                    <a:pt x="0" y="308749"/>
                  </a:lnTo>
                  <a:lnTo>
                    <a:pt x="0" y="161990"/>
                  </a:lnTo>
                  <a:lnTo>
                    <a:pt x="31409" y="152132"/>
                  </a:lnTo>
                  <a:lnTo>
                    <a:pt x="160234" y="118026"/>
                  </a:lnTo>
                  <a:lnTo>
                    <a:pt x="299990" y="86612"/>
                  </a:lnTo>
                  <a:lnTo>
                    <a:pt x="450677" y="59237"/>
                  </a:lnTo>
                  <a:lnTo>
                    <a:pt x="612294" y="35902"/>
                  </a:lnTo>
                  <a:lnTo>
                    <a:pt x="785623" y="17951"/>
                  </a:lnTo>
                  <a:lnTo>
                    <a:pt x="970663" y="5834"/>
                  </a:lnTo>
                  <a:close/>
                </a:path>
              </a:pathLst>
            </a:custGeom>
            <a:solidFill>
              <a:srgbClr val="C0C0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0" y="5071518"/>
              <a:ext cx="4263906" cy="662844"/>
            </a:xfrm>
            <a:custGeom>
              <a:avLst/>
              <a:gdLst>
                <a:gd name="connsiteX0" fmla="*/ 1183641 w 4263906"/>
                <a:gd name="connsiteY0" fmla="*/ 0 h 662844"/>
                <a:gd name="connsiteX1" fmla="*/ 1376548 w 4263906"/>
                <a:gd name="connsiteY1" fmla="*/ 4485 h 662844"/>
                <a:gd name="connsiteX2" fmla="*/ 1577265 w 4263906"/>
                <a:gd name="connsiteY2" fmla="*/ 15697 h 662844"/>
                <a:gd name="connsiteX3" fmla="*/ 1789697 w 4263906"/>
                <a:gd name="connsiteY3" fmla="*/ 33636 h 662844"/>
                <a:gd name="connsiteX4" fmla="*/ 2011501 w 4263906"/>
                <a:gd name="connsiteY4" fmla="*/ 58302 h 662844"/>
                <a:gd name="connsiteX5" fmla="*/ 2243458 w 4263906"/>
                <a:gd name="connsiteY5" fmla="*/ 91040 h 662844"/>
                <a:gd name="connsiteX6" fmla="*/ 2484787 w 4263906"/>
                <a:gd name="connsiteY6" fmla="*/ 131851 h 662844"/>
                <a:gd name="connsiteX7" fmla="*/ 2737051 w 4263906"/>
                <a:gd name="connsiteY7" fmla="*/ 181632 h 662844"/>
                <a:gd name="connsiteX8" fmla="*/ 3000248 w 4263906"/>
                <a:gd name="connsiteY8" fmla="*/ 240830 h 662844"/>
                <a:gd name="connsiteX9" fmla="*/ 3273598 w 4263906"/>
                <a:gd name="connsiteY9" fmla="*/ 309447 h 662844"/>
                <a:gd name="connsiteX10" fmla="*/ 3557101 w 4263906"/>
                <a:gd name="connsiteY10" fmla="*/ 388378 h 662844"/>
                <a:gd name="connsiteX11" fmla="*/ 3852319 w 4263906"/>
                <a:gd name="connsiteY11" fmla="*/ 478073 h 662844"/>
                <a:gd name="connsiteX12" fmla="*/ 4004614 w 4263906"/>
                <a:gd name="connsiteY12" fmla="*/ 527853 h 662844"/>
                <a:gd name="connsiteX13" fmla="*/ 4124888 w 4263906"/>
                <a:gd name="connsiteY13" fmla="*/ 567767 h 662844"/>
                <a:gd name="connsiteX14" fmla="*/ 4241257 w 4263906"/>
                <a:gd name="connsiteY14" fmla="*/ 606336 h 662844"/>
                <a:gd name="connsiteX15" fmla="*/ 4263906 w 4263906"/>
                <a:gd name="connsiteY15" fmla="*/ 662844 h 662844"/>
                <a:gd name="connsiteX16" fmla="*/ 4143632 w 4263906"/>
                <a:gd name="connsiteY16" fmla="*/ 626069 h 662844"/>
                <a:gd name="connsiteX17" fmla="*/ 4022577 w 4263906"/>
                <a:gd name="connsiteY17" fmla="*/ 587949 h 662844"/>
                <a:gd name="connsiteX18" fmla="*/ 3849976 w 4263906"/>
                <a:gd name="connsiteY18" fmla="*/ 535029 h 662844"/>
                <a:gd name="connsiteX19" fmla="*/ 3519613 w 4263906"/>
                <a:gd name="connsiteY19" fmla="*/ 439952 h 662844"/>
                <a:gd name="connsiteX20" fmla="*/ 3203308 w 4263906"/>
                <a:gd name="connsiteY20" fmla="*/ 357882 h 662844"/>
                <a:gd name="connsiteX21" fmla="*/ 2902623 w 4263906"/>
                <a:gd name="connsiteY21" fmla="*/ 288817 h 662844"/>
                <a:gd name="connsiteX22" fmla="*/ 2614433 w 4263906"/>
                <a:gd name="connsiteY22" fmla="*/ 231412 h 662844"/>
                <a:gd name="connsiteX23" fmla="*/ 2340302 w 4263906"/>
                <a:gd name="connsiteY23" fmla="*/ 184771 h 662844"/>
                <a:gd name="connsiteX24" fmla="*/ 2080229 w 4263906"/>
                <a:gd name="connsiteY24" fmla="*/ 149342 h 662844"/>
                <a:gd name="connsiteX25" fmla="*/ 1832652 w 4263906"/>
                <a:gd name="connsiteY25" fmla="*/ 123330 h 662844"/>
                <a:gd name="connsiteX26" fmla="*/ 1599133 w 4263906"/>
                <a:gd name="connsiteY26" fmla="*/ 106288 h 662844"/>
                <a:gd name="connsiteX27" fmla="*/ 1377329 w 4263906"/>
                <a:gd name="connsiteY27" fmla="*/ 97767 h 662844"/>
                <a:gd name="connsiteX28" fmla="*/ 1168021 w 4263906"/>
                <a:gd name="connsiteY28" fmla="*/ 96870 h 662844"/>
                <a:gd name="connsiteX29" fmla="*/ 971209 w 4263906"/>
                <a:gd name="connsiteY29" fmla="*/ 103598 h 662844"/>
                <a:gd name="connsiteX30" fmla="*/ 786112 w 4263906"/>
                <a:gd name="connsiteY30" fmla="*/ 116603 h 662844"/>
                <a:gd name="connsiteX31" fmla="*/ 612730 w 4263906"/>
                <a:gd name="connsiteY31" fmla="*/ 134991 h 662844"/>
                <a:gd name="connsiteX32" fmla="*/ 451063 w 4263906"/>
                <a:gd name="connsiteY32" fmla="*/ 158311 h 662844"/>
                <a:gd name="connsiteX33" fmla="*/ 300330 w 4263906"/>
                <a:gd name="connsiteY33" fmla="*/ 186117 h 662844"/>
                <a:gd name="connsiteX34" fmla="*/ 160531 w 4263906"/>
                <a:gd name="connsiteY34" fmla="*/ 218407 h 662844"/>
                <a:gd name="connsiteX35" fmla="*/ 31665 w 4263906"/>
                <a:gd name="connsiteY35" fmla="*/ 253388 h 662844"/>
                <a:gd name="connsiteX36" fmla="*/ 0 w 4263906"/>
                <a:gd name="connsiteY36" fmla="*/ 263197 h 662844"/>
                <a:gd name="connsiteX37" fmla="*/ 0 w 4263906"/>
                <a:gd name="connsiteY37" fmla="*/ 125177 h 662844"/>
                <a:gd name="connsiteX38" fmla="*/ 104299 w 4263906"/>
                <a:gd name="connsiteY38" fmla="*/ 100907 h 662844"/>
                <a:gd name="connsiteX39" fmla="*/ 231602 w 4263906"/>
                <a:gd name="connsiteY39" fmla="*/ 75792 h 662844"/>
                <a:gd name="connsiteX40" fmla="*/ 366715 w 4263906"/>
                <a:gd name="connsiteY40" fmla="*/ 52920 h 662844"/>
                <a:gd name="connsiteX41" fmla="*/ 511200 w 4263906"/>
                <a:gd name="connsiteY41" fmla="*/ 33636 h 662844"/>
                <a:gd name="connsiteX42" fmla="*/ 665838 w 4263906"/>
                <a:gd name="connsiteY42" fmla="*/ 18836 h 662844"/>
                <a:gd name="connsiteX43" fmla="*/ 829848 w 4263906"/>
                <a:gd name="connsiteY43" fmla="*/ 7176 h 662844"/>
                <a:gd name="connsiteX44" fmla="*/ 1001668 w 4263906"/>
                <a:gd name="connsiteY44" fmla="*/ 897 h 662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263906" h="662844">
                  <a:moveTo>
                    <a:pt x="1183641" y="0"/>
                  </a:moveTo>
                  <a:lnTo>
                    <a:pt x="1376548" y="4485"/>
                  </a:lnTo>
                  <a:lnTo>
                    <a:pt x="1577265" y="15697"/>
                  </a:lnTo>
                  <a:lnTo>
                    <a:pt x="1789697" y="33636"/>
                  </a:lnTo>
                  <a:lnTo>
                    <a:pt x="2011501" y="58302"/>
                  </a:lnTo>
                  <a:lnTo>
                    <a:pt x="2243458" y="91040"/>
                  </a:lnTo>
                  <a:lnTo>
                    <a:pt x="2484787" y="131851"/>
                  </a:lnTo>
                  <a:lnTo>
                    <a:pt x="2737051" y="181632"/>
                  </a:lnTo>
                  <a:lnTo>
                    <a:pt x="3000248" y="240830"/>
                  </a:lnTo>
                  <a:lnTo>
                    <a:pt x="3273598" y="309447"/>
                  </a:lnTo>
                  <a:lnTo>
                    <a:pt x="3557101" y="388378"/>
                  </a:lnTo>
                  <a:lnTo>
                    <a:pt x="3852319" y="478073"/>
                  </a:lnTo>
                  <a:lnTo>
                    <a:pt x="4004614" y="527853"/>
                  </a:lnTo>
                  <a:lnTo>
                    <a:pt x="4124888" y="567767"/>
                  </a:lnTo>
                  <a:lnTo>
                    <a:pt x="4241257" y="606336"/>
                  </a:lnTo>
                  <a:lnTo>
                    <a:pt x="4263906" y="662844"/>
                  </a:lnTo>
                  <a:lnTo>
                    <a:pt x="4143632" y="626069"/>
                  </a:lnTo>
                  <a:lnTo>
                    <a:pt x="4022577" y="587949"/>
                  </a:lnTo>
                  <a:lnTo>
                    <a:pt x="3849976" y="535029"/>
                  </a:lnTo>
                  <a:lnTo>
                    <a:pt x="3519613" y="439952"/>
                  </a:lnTo>
                  <a:lnTo>
                    <a:pt x="3203308" y="357882"/>
                  </a:lnTo>
                  <a:lnTo>
                    <a:pt x="2902623" y="288817"/>
                  </a:lnTo>
                  <a:lnTo>
                    <a:pt x="2614433" y="231412"/>
                  </a:lnTo>
                  <a:lnTo>
                    <a:pt x="2340302" y="184771"/>
                  </a:lnTo>
                  <a:lnTo>
                    <a:pt x="2080229" y="149342"/>
                  </a:lnTo>
                  <a:lnTo>
                    <a:pt x="1832652" y="123330"/>
                  </a:lnTo>
                  <a:lnTo>
                    <a:pt x="1599133" y="106288"/>
                  </a:lnTo>
                  <a:lnTo>
                    <a:pt x="1377329" y="97767"/>
                  </a:lnTo>
                  <a:lnTo>
                    <a:pt x="1168021" y="96870"/>
                  </a:lnTo>
                  <a:lnTo>
                    <a:pt x="971209" y="103598"/>
                  </a:lnTo>
                  <a:lnTo>
                    <a:pt x="786112" y="116603"/>
                  </a:lnTo>
                  <a:lnTo>
                    <a:pt x="612730" y="134991"/>
                  </a:lnTo>
                  <a:lnTo>
                    <a:pt x="451063" y="158311"/>
                  </a:lnTo>
                  <a:lnTo>
                    <a:pt x="300330" y="186117"/>
                  </a:lnTo>
                  <a:lnTo>
                    <a:pt x="160531" y="218407"/>
                  </a:lnTo>
                  <a:lnTo>
                    <a:pt x="31665" y="253388"/>
                  </a:lnTo>
                  <a:lnTo>
                    <a:pt x="0" y="263197"/>
                  </a:lnTo>
                  <a:lnTo>
                    <a:pt x="0" y="125177"/>
                  </a:lnTo>
                  <a:lnTo>
                    <a:pt x="104299" y="100907"/>
                  </a:lnTo>
                  <a:lnTo>
                    <a:pt x="231602" y="75792"/>
                  </a:lnTo>
                  <a:lnTo>
                    <a:pt x="366715" y="52920"/>
                  </a:lnTo>
                  <a:lnTo>
                    <a:pt x="511200" y="33636"/>
                  </a:lnTo>
                  <a:lnTo>
                    <a:pt x="665838" y="18836"/>
                  </a:lnTo>
                  <a:lnTo>
                    <a:pt x="829848" y="7176"/>
                  </a:lnTo>
                  <a:lnTo>
                    <a:pt x="1001668" y="897"/>
                  </a:lnTo>
                  <a:close/>
                </a:path>
              </a:pathLst>
            </a:custGeom>
            <a:solidFill>
              <a:srgbClr val="2F7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4256880" y="5842947"/>
              <a:ext cx="4887120" cy="845476"/>
            </a:xfrm>
            <a:custGeom>
              <a:avLst/>
              <a:gdLst>
                <a:gd name="connsiteX0" fmla="*/ 0 w 4887120"/>
                <a:gd name="connsiteY0" fmla="*/ 0 h 845476"/>
                <a:gd name="connsiteX1" fmla="*/ 202191 w 4887120"/>
                <a:gd name="connsiteY1" fmla="*/ 66004 h 845476"/>
                <a:gd name="connsiteX2" fmla="*/ 590960 w 4887120"/>
                <a:gd name="connsiteY2" fmla="*/ 184092 h 845476"/>
                <a:gd name="connsiteX3" fmla="*/ 964896 w 4887120"/>
                <a:gd name="connsiteY3" fmla="*/ 288710 h 845476"/>
                <a:gd name="connsiteX4" fmla="*/ 1322438 w 4887120"/>
                <a:gd name="connsiteY4" fmla="*/ 380756 h 845476"/>
                <a:gd name="connsiteX5" fmla="*/ 1665147 w 4887120"/>
                <a:gd name="connsiteY5" fmla="*/ 458883 h 845476"/>
                <a:gd name="connsiteX6" fmla="*/ 1992244 w 4887120"/>
                <a:gd name="connsiteY6" fmla="*/ 525336 h 845476"/>
                <a:gd name="connsiteX7" fmla="*/ 2305288 w 4887120"/>
                <a:gd name="connsiteY7" fmla="*/ 580563 h 845476"/>
                <a:gd name="connsiteX8" fmla="*/ 2602719 w 4887120"/>
                <a:gd name="connsiteY8" fmla="*/ 625015 h 845476"/>
                <a:gd name="connsiteX9" fmla="*/ 2886099 w 4887120"/>
                <a:gd name="connsiteY9" fmla="*/ 658690 h 845476"/>
                <a:gd name="connsiteX10" fmla="*/ 3154646 w 4887120"/>
                <a:gd name="connsiteY10" fmla="*/ 683385 h 845476"/>
                <a:gd name="connsiteX11" fmla="*/ 3409922 w 4887120"/>
                <a:gd name="connsiteY11" fmla="*/ 698652 h 845476"/>
                <a:gd name="connsiteX12" fmla="*/ 3652707 w 4887120"/>
                <a:gd name="connsiteY12" fmla="*/ 705836 h 845476"/>
                <a:gd name="connsiteX13" fmla="*/ 3880659 w 4887120"/>
                <a:gd name="connsiteY13" fmla="*/ 705387 h 845476"/>
                <a:gd name="connsiteX14" fmla="*/ 4096902 w 4887120"/>
                <a:gd name="connsiteY14" fmla="*/ 697305 h 845476"/>
                <a:gd name="connsiteX15" fmla="*/ 4300654 w 4887120"/>
                <a:gd name="connsiteY15" fmla="*/ 683385 h 845476"/>
                <a:gd name="connsiteX16" fmla="*/ 4491135 w 4887120"/>
                <a:gd name="connsiteY16" fmla="*/ 663180 h 845476"/>
                <a:gd name="connsiteX17" fmla="*/ 4669906 w 4887120"/>
                <a:gd name="connsiteY17" fmla="*/ 638036 h 845476"/>
                <a:gd name="connsiteX18" fmla="*/ 4836186 w 4887120"/>
                <a:gd name="connsiteY18" fmla="*/ 608402 h 845476"/>
                <a:gd name="connsiteX19" fmla="*/ 4887120 w 4887120"/>
                <a:gd name="connsiteY19" fmla="*/ 597361 h 845476"/>
                <a:gd name="connsiteX20" fmla="*/ 4887120 w 4887120"/>
                <a:gd name="connsiteY20" fmla="*/ 782168 h 845476"/>
                <a:gd name="connsiteX21" fmla="*/ 4884588 w 4887120"/>
                <a:gd name="connsiteY21" fmla="*/ 782616 h 845476"/>
                <a:gd name="connsiteX22" fmla="*/ 4722210 w 4887120"/>
                <a:gd name="connsiteY22" fmla="*/ 805964 h 845476"/>
                <a:gd name="connsiteX23" fmla="*/ 4546562 w 4887120"/>
                <a:gd name="connsiteY23" fmla="*/ 824373 h 845476"/>
                <a:gd name="connsiteX24" fmla="*/ 4357642 w 4887120"/>
                <a:gd name="connsiteY24" fmla="*/ 837843 h 845476"/>
                <a:gd name="connsiteX25" fmla="*/ 4157794 w 4887120"/>
                <a:gd name="connsiteY25" fmla="*/ 845027 h 845476"/>
                <a:gd name="connsiteX26" fmla="*/ 3943893 w 4887120"/>
                <a:gd name="connsiteY26" fmla="*/ 845476 h 845476"/>
                <a:gd name="connsiteX27" fmla="*/ 3715940 w 4887120"/>
                <a:gd name="connsiteY27" fmla="*/ 839190 h 845476"/>
                <a:gd name="connsiteX28" fmla="*/ 3475497 w 4887120"/>
                <a:gd name="connsiteY28" fmla="*/ 824822 h 845476"/>
                <a:gd name="connsiteX29" fmla="*/ 3220221 w 4887120"/>
                <a:gd name="connsiteY29" fmla="*/ 802821 h 845476"/>
                <a:gd name="connsiteX30" fmla="*/ 2950113 w 4887120"/>
                <a:gd name="connsiteY30" fmla="*/ 771390 h 845476"/>
                <a:gd name="connsiteX31" fmla="*/ 2665953 w 4887120"/>
                <a:gd name="connsiteY31" fmla="*/ 730531 h 845476"/>
                <a:gd name="connsiteX32" fmla="*/ 2366960 w 4887120"/>
                <a:gd name="connsiteY32" fmla="*/ 679793 h 845476"/>
                <a:gd name="connsiteX33" fmla="*/ 2052354 w 4887120"/>
                <a:gd name="connsiteY33" fmla="*/ 618729 h 845476"/>
                <a:gd name="connsiteX34" fmla="*/ 1720574 w 4887120"/>
                <a:gd name="connsiteY34" fmla="*/ 545541 h 845476"/>
                <a:gd name="connsiteX35" fmla="*/ 1374742 w 4887120"/>
                <a:gd name="connsiteY35" fmla="*/ 460679 h 845476"/>
                <a:gd name="connsiteX36" fmla="*/ 1010174 w 4887120"/>
                <a:gd name="connsiteY36" fmla="*/ 363245 h 845476"/>
                <a:gd name="connsiteX37" fmla="*/ 629993 w 4887120"/>
                <a:gd name="connsiteY37" fmla="*/ 253239 h 845476"/>
                <a:gd name="connsiteX38" fmla="*/ 233417 w 4887120"/>
                <a:gd name="connsiteY38" fmla="*/ 129314 h 845476"/>
                <a:gd name="connsiteX39" fmla="*/ 26543 w 4887120"/>
                <a:gd name="connsiteY39" fmla="*/ 61065 h 845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4887120" h="845476">
                  <a:moveTo>
                    <a:pt x="0" y="0"/>
                  </a:moveTo>
                  <a:lnTo>
                    <a:pt x="202191" y="66004"/>
                  </a:lnTo>
                  <a:lnTo>
                    <a:pt x="590960" y="184092"/>
                  </a:lnTo>
                  <a:lnTo>
                    <a:pt x="964896" y="288710"/>
                  </a:lnTo>
                  <a:lnTo>
                    <a:pt x="1322438" y="380756"/>
                  </a:lnTo>
                  <a:lnTo>
                    <a:pt x="1665147" y="458883"/>
                  </a:lnTo>
                  <a:lnTo>
                    <a:pt x="1992244" y="525336"/>
                  </a:lnTo>
                  <a:lnTo>
                    <a:pt x="2305288" y="580563"/>
                  </a:lnTo>
                  <a:lnTo>
                    <a:pt x="2602719" y="625015"/>
                  </a:lnTo>
                  <a:lnTo>
                    <a:pt x="2886099" y="658690"/>
                  </a:lnTo>
                  <a:lnTo>
                    <a:pt x="3154646" y="683385"/>
                  </a:lnTo>
                  <a:lnTo>
                    <a:pt x="3409922" y="698652"/>
                  </a:lnTo>
                  <a:lnTo>
                    <a:pt x="3652707" y="705836"/>
                  </a:lnTo>
                  <a:lnTo>
                    <a:pt x="3880659" y="705387"/>
                  </a:lnTo>
                  <a:lnTo>
                    <a:pt x="4096902" y="697305"/>
                  </a:lnTo>
                  <a:lnTo>
                    <a:pt x="4300654" y="683385"/>
                  </a:lnTo>
                  <a:lnTo>
                    <a:pt x="4491135" y="663180"/>
                  </a:lnTo>
                  <a:lnTo>
                    <a:pt x="4669906" y="638036"/>
                  </a:lnTo>
                  <a:lnTo>
                    <a:pt x="4836186" y="608402"/>
                  </a:lnTo>
                  <a:lnTo>
                    <a:pt x="4887120" y="597361"/>
                  </a:lnTo>
                  <a:lnTo>
                    <a:pt x="4887120" y="782168"/>
                  </a:lnTo>
                  <a:lnTo>
                    <a:pt x="4884588" y="782616"/>
                  </a:lnTo>
                  <a:lnTo>
                    <a:pt x="4722210" y="805964"/>
                  </a:lnTo>
                  <a:lnTo>
                    <a:pt x="4546562" y="824373"/>
                  </a:lnTo>
                  <a:lnTo>
                    <a:pt x="4357642" y="837843"/>
                  </a:lnTo>
                  <a:lnTo>
                    <a:pt x="4157794" y="845027"/>
                  </a:lnTo>
                  <a:lnTo>
                    <a:pt x="3943893" y="845476"/>
                  </a:lnTo>
                  <a:lnTo>
                    <a:pt x="3715940" y="839190"/>
                  </a:lnTo>
                  <a:lnTo>
                    <a:pt x="3475497" y="824822"/>
                  </a:lnTo>
                  <a:lnTo>
                    <a:pt x="3220221" y="802821"/>
                  </a:lnTo>
                  <a:lnTo>
                    <a:pt x="2950113" y="771390"/>
                  </a:lnTo>
                  <a:lnTo>
                    <a:pt x="2665953" y="730531"/>
                  </a:lnTo>
                  <a:lnTo>
                    <a:pt x="2366960" y="679793"/>
                  </a:lnTo>
                  <a:lnTo>
                    <a:pt x="2052354" y="618729"/>
                  </a:lnTo>
                  <a:lnTo>
                    <a:pt x="1720574" y="545541"/>
                  </a:lnTo>
                  <a:lnTo>
                    <a:pt x="1374742" y="460679"/>
                  </a:lnTo>
                  <a:lnTo>
                    <a:pt x="1010174" y="363245"/>
                  </a:lnTo>
                  <a:lnTo>
                    <a:pt x="629993" y="253239"/>
                  </a:lnTo>
                  <a:lnTo>
                    <a:pt x="233417" y="129314"/>
                  </a:lnTo>
                  <a:lnTo>
                    <a:pt x="26543" y="61065"/>
                  </a:lnTo>
                  <a:close/>
                </a:path>
              </a:pathLst>
            </a:custGeom>
            <a:solidFill>
              <a:srgbClr val="B20D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/>
        <p:txBody>
          <a:bodyPr/>
          <a:lstStyle>
            <a:lvl1pPr>
              <a:defRPr b="1">
                <a:solidFill>
                  <a:srgbClr val="2F7239"/>
                </a:solidFill>
                <a:latin typeface="+mn-lt"/>
              </a:defRPr>
            </a:lvl1pPr>
          </a:lstStyle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628650" y="1825625"/>
            <a:ext cx="7886700" cy="4351338"/>
          </a:xfrm>
        </p:spPr>
        <p:txBody>
          <a:bodyPr/>
          <a:lstStyle>
            <a:lvl1pPr>
              <a:defRPr>
                <a:solidFill>
                  <a:srgbClr val="2F7239"/>
                </a:solidFill>
              </a:defRPr>
            </a:lvl1pPr>
            <a:lvl2pPr>
              <a:defRPr>
                <a:solidFill>
                  <a:srgbClr val="2F7239"/>
                </a:solidFill>
              </a:defRPr>
            </a:lvl2pPr>
            <a:lvl3pPr>
              <a:defRPr>
                <a:solidFill>
                  <a:srgbClr val="2F7239"/>
                </a:solidFill>
              </a:defRPr>
            </a:lvl3pPr>
            <a:lvl4pPr>
              <a:defRPr>
                <a:solidFill>
                  <a:srgbClr val="2F7239"/>
                </a:solidFill>
              </a:defRPr>
            </a:lvl4pPr>
            <a:lvl5pPr>
              <a:defRPr>
                <a:solidFill>
                  <a:srgbClr val="2F7239"/>
                </a:solidFill>
              </a:defRPr>
            </a:lvl5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233675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 flipH="1">
            <a:off x="0" y="3884023"/>
            <a:ext cx="9144000" cy="2973977"/>
            <a:chOff x="788988" y="3014663"/>
            <a:chExt cx="7566026" cy="3506788"/>
          </a:xfrm>
        </p:grpSpPr>
        <p:sp>
          <p:nvSpPr>
            <p:cNvPr id="8" name="Freeform 1723"/>
            <p:cNvSpPr>
              <a:spLocks/>
            </p:cNvSpPr>
            <p:nvPr/>
          </p:nvSpPr>
          <p:spPr bwMode="auto">
            <a:xfrm>
              <a:off x="788988" y="3351213"/>
              <a:ext cx="7566025" cy="3022600"/>
            </a:xfrm>
            <a:custGeom>
              <a:avLst/>
              <a:gdLst>
                <a:gd name="T0" fmla="*/ 14255 w 14299"/>
                <a:gd name="T1" fmla="*/ 1918 h 5714"/>
                <a:gd name="T2" fmla="*/ 14047 w 14299"/>
                <a:gd name="T3" fmla="*/ 2172 h 5714"/>
                <a:gd name="T4" fmla="*/ 13801 w 14299"/>
                <a:gd name="T5" fmla="*/ 2402 h 5714"/>
                <a:gd name="T6" fmla="*/ 13513 w 14299"/>
                <a:gd name="T7" fmla="*/ 2602 h 5714"/>
                <a:gd name="T8" fmla="*/ 13185 w 14299"/>
                <a:gd name="T9" fmla="*/ 2771 h 5714"/>
                <a:gd name="T10" fmla="*/ 12816 w 14299"/>
                <a:gd name="T11" fmla="*/ 2903 h 5714"/>
                <a:gd name="T12" fmla="*/ 12407 w 14299"/>
                <a:gd name="T13" fmla="*/ 2997 h 5714"/>
                <a:gd name="T14" fmla="*/ 11955 w 14299"/>
                <a:gd name="T15" fmla="*/ 3047 h 5714"/>
                <a:gd name="T16" fmla="*/ 11463 w 14299"/>
                <a:gd name="T17" fmla="*/ 3052 h 5714"/>
                <a:gd name="T18" fmla="*/ 10929 w 14299"/>
                <a:gd name="T19" fmla="*/ 3006 h 5714"/>
                <a:gd name="T20" fmla="*/ 10351 w 14299"/>
                <a:gd name="T21" fmla="*/ 2906 h 5714"/>
                <a:gd name="T22" fmla="*/ 9732 w 14299"/>
                <a:gd name="T23" fmla="*/ 2749 h 5714"/>
                <a:gd name="T24" fmla="*/ 9071 w 14299"/>
                <a:gd name="T25" fmla="*/ 2530 h 5714"/>
                <a:gd name="T26" fmla="*/ 8367 w 14299"/>
                <a:gd name="T27" fmla="*/ 2250 h 5714"/>
                <a:gd name="T28" fmla="*/ 7620 w 14299"/>
                <a:gd name="T29" fmla="*/ 1900 h 5714"/>
                <a:gd name="T30" fmla="*/ 6829 w 14299"/>
                <a:gd name="T31" fmla="*/ 1479 h 5714"/>
                <a:gd name="T32" fmla="*/ 6207 w 14299"/>
                <a:gd name="T33" fmla="*/ 1113 h 5714"/>
                <a:gd name="T34" fmla="*/ 5580 w 14299"/>
                <a:gd name="T35" fmla="*/ 758 h 5714"/>
                <a:gd name="T36" fmla="*/ 4805 w 14299"/>
                <a:gd name="T37" fmla="*/ 402 h 5714"/>
                <a:gd name="T38" fmla="*/ 4095 w 14299"/>
                <a:gd name="T39" fmla="*/ 167 h 5714"/>
                <a:gd name="T40" fmla="*/ 3450 w 14299"/>
                <a:gd name="T41" fmla="*/ 38 h 5714"/>
                <a:gd name="T42" fmla="*/ 2868 w 14299"/>
                <a:gd name="T43" fmla="*/ 0 h 5714"/>
                <a:gd name="T44" fmla="*/ 2346 w 14299"/>
                <a:gd name="T45" fmla="*/ 41 h 5714"/>
                <a:gd name="T46" fmla="*/ 1882 w 14299"/>
                <a:gd name="T47" fmla="*/ 146 h 5714"/>
                <a:gd name="T48" fmla="*/ 1474 w 14299"/>
                <a:gd name="T49" fmla="*/ 301 h 5714"/>
                <a:gd name="T50" fmla="*/ 1120 w 14299"/>
                <a:gd name="T51" fmla="*/ 493 h 5714"/>
                <a:gd name="T52" fmla="*/ 819 w 14299"/>
                <a:gd name="T53" fmla="*/ 706 h 5714"/>
                <a:gd name="T54" fmla="*/ 569 w 14299"/>
                <a:gd name="T55" fmla="*/ 928 h 5714"/>
                <a:gd name="T56" fmla="*/ 245 w 14299"/>
                <a:gd name="T57" fmla="*/ 1296 h 5714"/>
                <a:gd name="T58" fmla="*/ 13 w 14299"/>
                <a:gd name="T59" fmla="*/ 1652 h 5714"/>
                <a:gd name="T60" fmla="*/ 0 w 14299"/>
                <a:gd name="T61" fmla="*/ 5714 h 5714"/>
                <a:gd name="T62" fmla="*/ 14299 w 14299"/>
                <a:gd name="T63" fmla="*/ 1851 h 5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299" h="5714">
                  <a:moveTo>
                    <a:pt x="14299" y="1851"/>
                  </a:moveTo>
                  <a:lnTo>
                    <a:pt x="14255" y="1918"/>
                  </a:lnTo>
                  <a:lnTo>
                    <a:pt x="14155" y="2048"/>
                  </a:lnTo>
                  <a:lnTo>
                    <a:pt x="14047" y="2172"/>
                  </a:lnTo>
                  <a:lnTo>
                    <a:pt x="13929" y="2290"/>
                  </a:lnTo>
                  <a:lnTo>
                    <a:pt x="13801" y="2402"/>
                  </a:lnTo>
                  <a:lnTo>
                    <a:pt x="13662" y="2506"/>
                  </a:lnTo>
                  <a:lnTo>
                    <a:pt x="13513" y="2602"/>
                  </a:lnTo>
                  <a:lnTo>
                    <a:pt x="13355" y="2692"/>
                  </a:lnTo>
                  <a:lnTo>
                    <a:pt x="13185" y="2771"/>
                  </a:lnTo>
                  <a:lnTo>
                    <a:pt x="13006" y="2841"/>
                  </a:lnTo>
                  <a:lnTo>
                    <a:pt x="12816" y="2903"/>
                  </a:lnTo>
                  <a:lnTo>
                    <a:pt x="12616" y="2955"/>
                  </a:lnTo>
                  <a:lnTo>
                    <a:pt x="12407" y="2997"/>
                  </a:lnTo>
                  <a:lnTo>
                    <a:pt x="12186" y="3027"/>
                  </a:lnTo>
                  <a:lnTo>
                    <a:pt x="11955" y="3047"/>
                  </a:lnTo>
                  <a:lnTo>
                    <a:pt x="11715" y="3056"/>
                  </a:lnTo>
                  <a:lnTo>
                    <a:pt x="11463" y="3052"/>
                  </a:lnTo>
                  <a:lnTo>
                    <a:pt x="11201" y="3034"/>
                  </a:lnTo>
                  <a:lnTo>
                    <a:pt x="10929" y="3006"/>
                  </a:lnTo>
                  <a:lnTo>
                    <a:pt x="10645" y="2962"/>
                  </a:lnTo>
                  <a:lnTo>
                    <a:pt x="10351" y="2906"/>
                  </a:lnTo>
                  <a:lnTo>
                    <a:pt x="10047" y="2834"/>
                  </a:lnTo>
                  <a:lnTo>
                    <a:pt x="9732" y="2749"/>
                  </a:lnTo>
                  <a:lnTo>
                    <a:pt x="9407" y="2647"/>
                  </a:lnTo>
                  <a:lnTo>
                    <a:pt x="9071" y="2530"/>
                  </a:lnTo>
                  <a:lnTo>
                    <a:pt x="8724" y="2398"/>
                  </a:lnTo>
                  <a:lnTo>
                    <a:pt x="8367" y="2250"/>
                  </a:lnTo>
                  <a:lnTo>
                    <a:pt x="7999" y="2083"/>
                  </a:lnTo>
                  <a:lnTo>
                    <a:pt x="7620" y="1900"/>
                  </a:lnTo>
                  <a:lnTo>
                    <a:pt x="7230" y="1698"/>
                  </a:lnTo>
                  <a:lnTo>
                    <a:pt x="6829" y="1479"/>
                  </a:lnTo>
                  <a:lnTo>
                    <a:pt x="6418" y="1240"/>
                  </a:lnTo>
                  <a:lnTo>
                    <a:pt x="6207" y="1113"/>
                  </a:lnTo>
                  <a:lnTo>
                    <a:pt x="5993" y="985"/>
                  </a:lnTo>
                  <a:lnTo>
                    <a:pt x="5580" y="758"/>
                  </a:lnTo>
                  <a:lnTo>
                    <a:pt x="5184" y="565"/>
                  </a:lnTo>
                  <a:lnTo>
                    <a:pt x="4805" y="402"/>
                  </a:lnTo>
                  <a:lnTo>
                    <a:pt x="4442" y="271"/>
                  </a:lnTo>
                  <a:lnTo>
                    <a:pt x="4095" y="167"/>
                  </a:lnTo>
                  <a:lnTo>
                    <a:pt x="3765" y="90"/>
                  </a:lnTo>
                  <a:lnTo>
                    <a:pt x="3450" y="38"/>
                  </a:lnTo>
                  <a:lnTo>
                    <a:pt x="3152" y="8"/>
                  </a:lnTo>
                  <a:lnTo>
                    <a:pt x="2868" y="0"/>
                  </a:lnTo>
                  <a:lnTo>
                    <a:pt x="2599" y="12"/>
                  </a:lnTo>
                  <a:lnTo>
                    <a:pt x="2346" y="41"/>
                  </a:lnTo>
                  <a:lnTo>
                    <a:pt x="2107" y="85"/>
                  </a:lnTo>
                  <a:lnTo>
                    <a:pt x="1882" y="146"/>
                  </a:lnTo>
                  <a:lnTo>
                    <a:pt x="1670" y="218"/>
                  </a:lnTo>
                  <a:lnTo>
                    <a:pt x="1474" y="301"/>
                  </a:lnTo>
                  <a:lnTo>
                    <a:pt x="1290" y="394"/>
                  </a:lnTo>
                  <a:lnTo>
                    <a:pt x="1120" y="493"/>
                  </a:lnTo>
                  <a:lnTo>
                    <a:pt x="963" y="598"/>
                  </a:lnTo>
                  <a:lnTo>
                    <a:pt x="819" y="706"/>
                  </a:lnTo>
                  <a:lnTo>
                    <a:pt x="688" y="817"/>
                  </a:lnTo>
                  <a:lnTo>
                    <a:pt x="569" y="928"/>
                  </a:lnTo>
                  <a:lnTo>
                    <a:pt x="412" y="1093"/>
                  </a:lnTo>
                  <a:lnTo>
                    <a:pt x="245" y="1296"/>
                  </a:lnTo>
                  <a:lnTo>
                    <a:pt x="121" y="1471"/>
                  </a:lnTo>
                  <a:lnTo>
                    <a:pt x="13" y="1652"/>
                  </a:lnTo>
                  <a:lnTo>
                    <a:pt x="0" y="1678"/>
                  </a:lnTo>
                  <a:lnTo>
                    <a:pt x="0" y="5714"/>
                  </a:lnTo>
                  <a:lnTo>
                    <a:pt x="14299" y="5714"/>
                  </a:lnTo>
                  <a:lnTo>
                    <a:pt x="14299" y="1851"/>
                  </a:lnTo>
                  <a:close/>
                </a:path>
              </a:pathLst>
            </a:custGeom>
            <a:solidFill>
              <a:srgbClr val="2F7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9" name="Freeform 1724"/>
            <p:cNvSpPr>
              <a:spLocks/>
            </p:cNvSpPr>
            <p:nvPr/>
          </p:nvSpPr>
          <p:spPr bwMode="auto">
            <a:xfrm>
              <a:off x="788988" y="3368675"/>
              <a:ext cx="7566025" cy="3092450"/>
            </a:xfrm>
            <a:custGeom>
              <a:avLst/>
              <a:gdLst>
                <a:gd name="T0" fmla="*/ 14255 w 14299"/>
                <a:gd name="T1" fmla="*/ 2196 h 5842"/>
                <a:gd name="T2" fmla="*/ 14047 w 14299"/>
                <a:gd name="T3" fmla="*/ 2445 h 5842"/>
                <a:gd name="T4" fmla="*/ 13801 w 14299"/>
                <a:gd name="T5" fmla="*/ 2662 h 5842"/>
                <a:gd name="T6" fmla="*/ 13513 w 14299"/>
                <a:gd name="T7" fmla="*/ 2848 h 5842"/>
                <a:gd name="T8" fmla="*/ 13185 w 14299"/>
                <a:gd name="T9" fmla="*/ 2996 h 5842"/>
                <a:gd name="T10" fmla="*/ 12816 w 14299"/>
                <a:gd name="T11" fmla="*/ 3107 h 5842"/>
                <a:gd name="T12" fmla="*/ 12407 w 14299"/>
                <a:gd name="T13" fmla="*/ 3178 h 5842"/>
                <a:gd name="T14" fmla="*/ 11955 w 14299"/>
                <a:gd name="T15" fmla="*/ 3202 h 5842"/>
                <a:gd name="T16" fmla="*/ 11463 w 14299"/>
                <a:gd name="T17" fmla="*/ 3181 h 5842"/>
                <a:gd name="T18" fmla="*/ 10929 w 14299"/>
                <a:gd name="T19" fmla="*/ 3110 h 5842"/>
                <a:gd name="T20" fmla="*/ 10351 w 14299"/>
                <a:gd name="T21" fmla="*/ 2986 h 5842"/>
                <a:gd name="T22" fmla="*/ 9732 w 14299"/>
                <a:gd name="T23" fmla="*/ 2806 h 5842"/>
                <a:gd name="T24" fmla="*/ 9071 w 14299"/>
                <a:gd name="T25" fmla="*/ 2569 h 5842"/>
                <a:gd name="T26" fmla="*/ 8367 w 14299"/>
                <a:gd name="T27" fmla="*/ 2271 h 5842"/>
                <a:gd name="T28" fmla="*/ 7620 w 14299"/>
                <a:gd name="T29" fmla="*/ 1909 h 5842"/>
                <a:gd name="T30" fmla="*/ 6829 w 14299"/>
                <a:gd name="T31" fmla="*/ 1482 h 5842"/>
                <a:gd name="T32" fmla="*/ 6207 w 14299"/>
                <a:gd name="T33" fmla="*/ 1114 h 5842"/>
                <a:gd name="T34" fmla="*/ 5580 w 14299"/>
                <a:gd name="T35" fmla="*/ 759 h 5842"/>
                <a:gd name="T36" fmla="*/ 4805 w 14299"/>
                <a:gd name="T37" fmla="*/ 403 h 5842"/>
                <a:gd name="T38" fmla="*/ 4095 w 14299"/>
                <a:gd name="T39" fmla="*/ 167 h 5842"/>
                <a:gd name="T40" fmla="*/ 3450 w 14299"/>
                <a:gd name="T41" fmla="*/ 37 h 5842"/>
                <a:gd name="T42" fmla="*/ 2868 w 14299"/>
                <a:gd name="T43" fmla="*/ 0 h 5842"/>
                <a:gd name="T44" fmla="*/ 2346 w 14299"/>
                <a:gd name="T45" fmla="*/ 40 h 5842"/>
                <a:gd name="T46" fmla="*/ 1882 w 14299"/>
                <a:gd name="T47" fmla="*/ 145 h 5842"/>
                <a:gd name="T48" fmla="*/ 1474 w 14299"/>
                <a:gd name="T49" fmla="*/ 299 h 5842"/>
                <a:gd name="T50" fmla="*/ 1120 w 14299"/>
                <a:gd name="T51" fmla="*/ 491 h 5842"/>
                <a:gd name="T52" fmla="*/ 819 w 14299"/>
                <a:gd name="T53" fmla="*/ 706 h 5842"/>
                <a:gd name="T54" fmla="*/ 569 w 14299"/>
                <a:gd name="T55" fmla="*/ 927 h 5842"/>
                <a:gd name="T56" fmla="*/ 245 w 14299"/>
                <a:gd name="T57" fmla="*/ 1294 h 5842"/>
                <a:gd name="T58" fmla="*/ 13 w 14299"/>
                <a:gd name="T59" fmla="*/ 1650 h 5842"/>
                <a:gd name="T60" fmla="*/ 0 w 14299"/>
                <a:gd name="T61" fmla="*/ 5842 h 5842"/>
                <a:gd name="T62" fmla="*/ 14299 w 14299"/>
                <a:gd name="T63" fmla="*/ 2130 h 5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299" h="5842">
                  <a:moveTo>
                    <a:pt x="14299" y="2130"/>
                  </a:moveTo>
                  <a:lnTo>
                    <a:pt x="14255" y="2196"/>
                  </a:lnTo>
                  <a:lnTo>
                    <a:pt x="14155" y="2324"/>
                  </a:lnTo>
                  <a:lnTo>
                    <a:pt x="14047" y="2445"/>
                  </a:lnTo>
                  <a:lnTo>
                    <a:pt x="13929" y="2557"/>
                  </a:lnTo>
                  <a:lnTo>
                    <a:pt x="13801" y="2662"/>
                  </a:lnTo>
                  <a:lnTo>
                    <a:pt x="13662" y="2759"/>
                  </a:lnTo>
                  <a:lnTo>
                    <a:pt x="13513" y="2848"/>
                  </a:lnTo>
                  <a:lnTo>
                    <a:pt x="13355" y="2927"/>
                  </a:lnTo>
                  <a:lnTo>
                    <a:pt x="13185" y="2996"/>
                  </a:lnTo>
                  <a:lnTo>
                    <a:pt x="13006" y="3057"/>
                  </a:lnTo>
                  <a:lnTo>
                    <a:pt x="12816" y="3107"/>
                  </a:lnTo>
                  <a:lnTo>
                    <a:pt x="12616" y="3148"/>
                  </a:lnTo>
                  <a:lnTo>
                    <a:pt x="12407" y="3178"/>
                  </a:lnTo>
                  <a:lnTo>
                    <a:pt x="12186" y="3195"/>
                  </a:lnTo>
                  <a:lnTo>
                    <a:pt x="11955" y="3202"/>
                  </a:lnTo>
                  <a:lnTo>
                    <a:pt x="11715" y="3198"/>
                  </a:lnTo>
                  <a:lnTo>
                    <a:pt x="11463" y="3181"/>
                  </a:lnTo>
                  <a:lnTo>
                    <a:pt x="11201" y="3152"/>
                  </a:lnTo>
                  <a:lnTo>
                    <a:pt x="10929" y="3110"/>
                  </a:lnTo>
                  <a:lnTo>
                    <a:pt x="10645" y="3054"/>
                  </a:lnTo>
                  <a:lnTo>
                    <a:pt x="10351" y="2986"/>
                  </a:lnTo>
                  <a:lnTo>
                    <a:pt x="10047" y="2903"/>
                  </a:lnTo>
                  <a:lnTo>
                    <a:pt x="9732" y="2806"/>
                  </a:lnTo>
                  <a:lnTo>
                    <a:pt x="9407" y="2696"/>
                  </a:lnTo>
                  <a:lnTo>
                    <a:pt x="9071" y="2569"/>
                  </a:lnTo>
                  <a:lnTo>
                    <a:pt x="8724" y="2428"/>
                  </a:lnTo>
                  <a:lnTo>
                    <a:pt x="8367" y="2271"/>
                  </a:lnTo>
                  <a:lnTo>
                    <a:pt x="7999" y="2098"/>
                  </a:lnTo>
                  <a:lnTo>
                    <a:pt x="7620" y="1909"/>
                  </a:lnTo>
                  <a:lnTo>
                    <a:pt x="7230" y="1703"/>
                  </a:lnTo>
                  <a:lnTo>
                    <a:pt x="6829" y="1482"/>
                  </a:lnTo>
                  <a:lnTo>
                    <a:pt x="6418" y="1241"/>
                  </a:lnTo>
                  <a:lnTo>
                    <a:pt x="6207" y="1114"/>
                  </a:lnTo>
                  <a:lnTo>
                    <a:pt x="5993" y="986"/>
                  </a:lnTo>
                  <a:lnTo>
                    <a:pt x="5580" y="759"/>
                  </a:lnTo>
                  <a:lnTo>
                    <a:pt x="5184" y="564"/>
                  </a:lnTo>
                  <a:lnTo>
                    <a:pt x="4805" y="403"/>
                  </a:lnTo>
                  <a:lnTo>
                    <a:pt x="4442" y="271"/>
                  </a:lnTo>
                  <a:lnTo>
                    <a:pt x="4095" y="167"/>
                  </a:lnTo>
                  <a:lnTo>
                    <a:pt x="3765" y="91"/>
                  </a:lnTo>
                  <a:lnTo>
                    <a:pt x="3450" y="37"/>
                  </a:lnTo>
                  <a:lnTo>
                    <a:pt x="3152" y="9"/>
                  </a:lnTo>
                  <a:lnTo>
                    <a:pt x="2868" y="0"/>
                  </a:lnTo>
                  <a:lnTo>
                    <a:pt x="2599" y="11"/>
                  </a:lnTo>
                  <a:lnTo>
                    <a:pt x="2346" y="40"/>
                  </a:lnTo>
                  <a:lnTo>
                    <a:pt x="2107" y="86"/>
                  </a:lnTo>
                  <a:lnTo>
                    <a:pt x="1882" y="145"/>
                  </a:lnTo>
                  <a:lnTo>
                    <a:pt x="1670" y="217"/>
                  </a:lnTo>
                  <a:lnTo>
                    <a:pt x="1474" y="299"/>
                  </a:lnTo>
                  <a:lnTo>
                    <a:pt x="1290" y="392"/>
                  </a:lnTo>
                  <a:lnTo>
                    <a:pt x="1120" y="491"/>
                  </a:lnTo>
                  <a:lnTo>
                    <a:pt x="963" y="596"/>
                  </a:lnTo>
                  <a:lnTo>
                    <a:pt x="819" y="706"/>
                  </a:lnTo>
                  <a:lnTo>
                    <a:pt x="688" y="815"/>
                  </a:lnTo>
                  <a:lnTo>
                    <a:pt x="569" y="927"/>
                  </a:lnTo>
                  <a:lnTo>
                    <a:pt x="412" y="1091"/>
                  </a:lnTo>
                  <a:lnTo>
                    <a:pt x="245" y="1294"/>
                  </a:lnTo>
                  <a:lnTo>
                    <a:pt x="121" y="1467"/>
                  </a:lnTo>
                  <a:lnTo>
                    <a:pt x="13" y="1650"/>
                  </a:lnTo>
                  <a:lnTo>
                    <a:pt x="0" y="1676"/>
                  </a:lnTo>
                  <a:lnTo>
                    <a:pt x="0" y="5842"/>
                  </a:lnTo>
                  <a:lnTo>
                    <a:pt x="14299" y="5842"/>
                  </a:lnTo>
                  <a:lnTo>
                    <a:pt x="14299" y="2130"/>
                  </a:lnTo>
                  <a:close/>
                </a:path>
              </a:pathLst>
            </a:custGeom>
            <a:solidFill>
              <a:srgbClr val="B20D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10" name="Freeform 1725"/>
            <p:cNvSpPr>
              <a:spLocks/>
            </p:cNvSpPr>
            <p:nvPr/>
          </p:nvSpPr>
          <p:spPr bwMode="auto">
            <a:xfrm>
              <a:off x="790576" y="3490913"/>
              <a:ext cx="7564438" cy="3030538"/>
            </a:xfrm>
            <a:custGeom>
              <a:avLst/>
              <a:gdLst>
                <a:gd name="T0" fmla="*/ 14252 w 14296"/>
                <a:gd name="T1" fmla="*/ 2771 h 5728"/>
                <a:gd name="T2" fmla="*/ 14044 w 14296"/>
                <a:gd name="T3" fmla="*/ 3007 h 5728"/>
                <a:gd name="T4" fmla="*/ 13797 w 14296"/>
                <a:gd name="T5" fmla="*/ 3201 h 5728"/>
                <a:gd name="T6" fmla="*/ 13509 w 14296"/>
                <a:gd name="T7" fmla="*/ 3355 h 5728"/>
                <a:gd name="T8" fmla="*/ 13182 w 14296"/>
                <a:gd name="T9" fmla="*/ 3466 h 5728"/>
                <a:gd name="T10" fmla="*/ 12813 w 14296"/>
                <a:gd name="T11" fmla="*/ 3534 h 5728"/>
                <a:gd name="T12" fmla="*/ 12403 w 14296"/>
                <a:gd name="T13" fmla="*/ 3556 h 5728"/>
                <a:gd name="T14" fmla="*/ 11952 w 14296"/>
                <a:gd name="T15" fmla="*/ 3530 h 5728"/>
                <a:gd name="T16" fmla="*/ 11460 w 14296"/>
                <a:gd name="T17" fmla="*/ 3458 h 5728"/>
                <a:gd name="T18" fmla="*/ 10924 w 14296"/>
                <a:gd name="T19" fmla="*/ 3335 h 5728"/>
                <a:gd name="T20" fmla="*/ 10348 w 14296"/>
                <a:gd name="T21" fmla="*/ 3164 h 5728"/>
                <a:gd name="T22" fmla="*/ 9729 w 14296"/>
                <a:gd name="T23" fmla="*/ 2941 h 5728"/>
                <a:gd name="T24" fmla="*/ 9068 w 14296"/>
                <a:gd name="T25" fmla="*/ 2664 h 5728"/>
                <a:gd name="T26" fmla="*/ 8364 w 14296"/>
                <a:gd name="T27" fmla="*/ 2333 h 5728"/>
                <a:gd name="T28" fmla="*/ 7618 w 14296"/>
                <a:gd name="T29" fmla="*/ 1947 h 5728"/>
                <a:gd name="T30" fmla="*/ 6828 w 14296"/>
                <a:gd name="T31" fmla="*/ 1505 h 5728"/>
                <a:gd name="T32" fmla="*/ 6206 w 14296"/>
                <a:gd name="T33" fmla="*/ 1135 h 5728"/>
                <a:gd name="T34" fmla="*/ 5579 w 14296"/>
                <a:gd name="T35" fmla="*/ 779 h 5728"/>
                <a:gd name="T36" fmla="*/ 4803 w 14296"/>
                <a:gd name="T37" fmla="*/ 421 h 5728"/>
                <a:gd name="T38" fmla="*/ 4095 w 14296"/>
                <a:gd name="T39" fmla="*/ 180 h 5728"/>
                <a:gd name="T40" fmla="*/ 3450 w 14296"/>
                <a:gd name="T41" fmla="*/ 45 h 5728"/>
                <a:gd name="T42" fmla="*/ 2867 w 14296"/>
                <a:gd name="T43" fmla="*/ 0 h 5728"/>
                <a:gd name="T44" fmla="*/ 2345 w 14296"/>
                <a:gd name="T45" fmla="*/ 32 h 5728"/>
                <a:gd name="T46" fmla="*/ 1880 w 14296"/>
                <a:gd name="T47" fmla="*/ 129 h 5728"/>
                <a:gd name="T48" fmla="*/ 1473 w 14296"/>
                <a:gd name="T49" fmla="*/ 274 h 5728"/>
                <a:gd name="T50" fmla="*/ 1120 w 14296"/>
                <a:gd name="T51" fmla="*/ 457 h 5728"/>
                <a:gd name="T52" fmla="*/ 819 w 14296"/>
                <a:gd name="T53" fmla="*/ 661 h 5728"/>
                <a:gd name="T54" fmla="*/ 569 w 14296"/>
                <a:gd name="T55" fmla="*/ 874 h 5728"/>
                <a:gd name="T56" fmla="*/ 243 w 14296"/>
                <a:gd name="T57" fmla="*/ 1229 h 5728"/>
                <a:gd name="T58" fmla="*/ 11 w 14296"/>
                <a:gd name="T59" fmla="*/ 1573 h 5728"/>
                <a:gd name="T60" fmla="*/ 0 w 14296"/>
                <a:gd name="T61" fmla="*/ 5728 h 5728"/>
                <a:gd name="T62" fmla="*/ 14296 w 14296"/>
                <a:gd name="T63" fmla="*/ 2706 h 5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296" h="5728">
                  <a:moveTo>
                    <a:pt x="14296" y="2706"/>
                  </a:moveTo>
                  <a:lnTo>
                    <a:pt x="14252" y="2771"/>
                  </a:lnTo>
                  <a:lnTo>
                    <a:pt x="14152" y="2893"/>
                  </a:lnTo>
                  <a:lnTo>
                    <a:pt x="14044" y="3007"/>
                  </a:lnTo>
                  <a:lnTo>
                    <a:pt x="13925" y="3109"/>
                  </a:lnTo>
                  <a:lnTo>
                    <a:pt x="13797" y="3201"/>
                  </a:lnTo>
                  <a:lnTo>
                    <a:pt x="13659" y="3283"/>
                  </a:lnTo>
                  <a:lnTo>
                    <a:pt x="13509" y="3355"/>
                  </a:lnTo>
                  <a:lnTo>
                    <a:pt x="13350" y="3416"/>
                  </a:lnTo>
                  <a:lnTo>
                    <a:pt x="13182" y="3466"/>
                  </a:lnTo>
                  <a:lnTo>
                    <a:pt x="13002" y="3505"/>
                  </a:lnTo>
                  <a:lnTo>
                    <a:pt x="12813" y="3534"/>
                  </a:lnTo>
                  <a:lnTo>
                    <a:pt x="12613" y="3550"/>
                  </a:lnTo>
                  <a:lnTo>
                    <a:pt x="12403" y="3556"/>
                  </a:lnTo>
                  <a:lnTo>
                    <a:pt x="12183" y="3548"/>
                  </a:lnTo>
                  <a:lnTo>
                    <a:pt x="11952" y="3530"/>
                  </a:lnTo>
                  <a:lnTo>
                    <a:pt x="11710" y="3499"/>
                  </a:lnTo>
                  <a:lnTo>
                    <a:pt x="11460" y="3458"/>
                  </a:lnTo>
                  <a:lnTo>
                    <a:pt x="11198" y="3403"/>
                  </a:lnTo>
                  <a:lnTo>
                    <a:pt x="10924" y="3335"/>
                  </a:lnTo>
                  <a:lnTo>
                    <a:pt x="10642" y="3256"/>
                  </a:lnTo>
                  <a:lnTo>
                    <a:pt x="10348" y="3164"/>
                  </a:lnTo>
                  <a:lnTo>
                    <a:pt x="10044" y="3059"/>
                  </a:lnTo>
                  <a:lnTo>
                    <a:pt x="9729" y="2941"/>
                  </a:lnTo>
                  <a:lnTo>
                    <a:pt x="9405" y="2808"/>
                  </a:lnTo>
                  <a:lnTo>
                    <a:pt x="9068" y="2664"/>
                  </a:lnTo>
                  <a:lnTo>
                    <a:pt x="8723" y="2506"/>
                  </a:lnTo>
                  <a:lnTo>
                    <a:pt x="8364" y="2333"/>
                  </a:lnTo>
                  <a:lnTo>
                    <a:pt x="7997" y="2147"/>
                  </a:lnTo>
                  <a:lnTo>
                    <a:pt x="7618" y="1947"/>
                  </a:lnTo>
                  <a:lnTo>
                    <a:pt x="7228" y="1734"/>
                  </a:lnTo>
                  <a:lnTo>
                    <a:pt x="6828" y="1505"/>
                  </a:lnTo>
                  <a:lnTo>
                    <a:pt x="6416" y="1263"/>
                  </a:lnTo>
                  <a:lnTo>
                    <a:pt x="6206" y="1135"/>
                  </a:lnTo>
                  <a:lnTo>
                    <a:pt x="5993" y="1007"/>
                  </a:lnTo>
                  <a:lnTo>
                    <a:pt x="5579" y="779"/>
                  </a:lnTo>
                  <a:lnTo>
                    <a:pt x="5183" y="585"/>
                  </a:lnTo>
                  <a:lnTo>
                    <a:pt x="4803" y="421"/>
                  </a:lnTo>
                  <a:lnTo>
                    <a:pt x="4440" y="287"/>
                  </a:lnTo>
                  <a:lnTo>
                    <a:pt x="4095" y="180"/>
                  </a:lnTo>
                  <a:lnTo>
                    <a:pt x="3764" y="101"/>
                  </a:lnTo>
                  <a:lnTo>
                    <a:pt x="3450" y="45"/>
                  </a:lnTo>
                  <a:lnTo>
                    <a:pt x="3150" y="12"/>
                  </a:lnTo>
                  <a:lnTo>
                    <a:pt x="2867" y="0"/>
                  </a:lnTo>
                  <a:lnTo>
                    <a:pt x="2599" y="8"/>
                  </a:lnTo>
                  <a:lnTo>
                    <a:pt x="2345" y="32"/>
                  </a:lnTo>
                  <a:lnTo>
                    <a:pt x="2106" y="74"/>
                  </a:lnTo>
                  <a:lnTo>
                    <a:pt x="1880" y="129"/>
                  </a:lnTo>
                  <a:lnTo>
                    <a:pt x="1670" y="196"/>
                  </a:lnTo>
                  <a:lnTo>
                    <a:pt x="1473" y="274"/>
                  </a:lnTo>
                  <a:lnTo>
                    <a:pt x="1290" y="362"/>
                  </a:lnTo>
                  <a:lnTo>
                    <a:pt x="1120" y="457"/>
                  </a:lnTo>
                  <a:lnTo>
                    <a:pt x="963" y="556"/>
                  </a:lnTo>
                  <a:lnTo>
                    <a:pt x="819" y="661"/>
                  </a:lnTo>
                  <a:lnTo>
                    <a:pt x="688" y="768"/>
                  </a:lnTo>
                  <a:lnTo>
                    <a:pt x="569" y="874"/>
                  </a:lnTo>
                  <a:lnTo>
                    <a:pt x="410" y="1033"/>
                  </a:lnTo>
                  <a:lnTo>
                    <a:pt x="243" y="1229"/>
                  </a:lnTo>
                  <a:lnTo>
                    <a:pt x="121" y="1397"/>
                  </a:lnTo>
                  <a:lnTo>
                    <a:pt x="11" y="1573"/>
                  </a:lnTo>
                  <a:lnTo>
                    <a:pt x="0" y="1599"/>
                  </a:lnTo>
                  <a:lnTo>
                    <a:pt x="0" y="5728"/>
                  </a:lnTo>
                  <a:lnTo>
                    <a:pt x="14296" y="5728"/>
                  </a:lnTo>
                  <a:lnTo>
                    <a:pt x="14296" y="270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135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11" name="Freeform 1726"/>
            <p:cNvSpPr>
              <a:spLocks/>
            </p:cNvSpPr>
            <p:nvPr/>
          </p:nvSpPr>
          <p:spPr bwMode="auto">
            <a:xfrm>
              <a:off x="788988" y="3182938"/>
              <a:ext cx="7566025" cy="1530350"/>
            </a:xfrm>
            <a:custGeom>
              <a:avLst/>
              <a:gdLst>
                <a:gd name="T0" fmla="*/ 14188 w 14298"/>
                <a:gd name="T1" fmla="*/ 1065 h 2892"/>
                <a:gd name="T2" fmla="*/ 13760 w 14298"/>
                <a:gd name="T3" fmla="*/ 1555 h 2892"/>
                <a:gd name="T4" fmla="*/ 13485 w 14298"/>
                <a:gd name="T5" fmla="*/ 1815 h 2892"/>
                <a:gd name="T6" fmla="*/ 13183 w 14298"/>
                <a:gd name="T7" fmla="*/ 2054 h 2892"/>
                <a:gd name="T8" fmla="*/ 12847 w 14298"/>
                <a:gd name="T9" fmla="*/ 2265 h 2892"/>
                <a:gd name="T10" fmla="*/ 12477 w 14298"/>
                <a:gd name="T11" fmla="*/ 2442 h 2892"/>
                <a:gd name="T12" fmla="*/ 12068 w 14298"/>
                <a:gd name="T13" fmla="*/ 2577 h 2892"/>
                <a:gd name="T14" fmla="*/ 11615 w 14298"/>
                <a:gd name="T15" fmla="*/ 2666 h 2892"/>
                <a:gd name="T16" fmla="*/ 11113 w 14298"/>
                <a:gd name="T17" fmla="*/ 2704 h 2892"/>
                <a:gd name="T18" fmla="*/ 10561 w 14298"/>
                <a:gd name="T19" fmla="*/ 2681 h 2892"/>
                <a:gd name="T20" fmla="*/ 9951 w 14298"/>
                <a:gd name="T21" fmla="*/ 2594 h 2892"/>
                <a:gd name="T22" fmla="*/ 9283 w 14298"/>
                <a:gd name="T23" fmla="*/ 2435 h 2892"/>
                <a:gd name="T24" fmla="*/ 8550 w 14298"/>
                <a:gd name="T25" fmla="*/ 2198 h 2892"/>
                <a:gd name="T26" fmla="*/ 7751 w 14298"/>
                <a:gd name="T27" fmla="*/ 1879 h 2892"/>
                <a:gd name="T28" fmla="*/ 6879 w 14298"/>
                <a:gd name="T29" fmla="*/ 1470 h 2892"/>
                <a:gd name="T30" fmla="*/ 6175 w 14298"/>
                <a:gd name="T31" fmla="*/ 1100 h 2892"/>
                <a:gd name="T32" fmla="*/ 5531 w 14298"/>
                <a:gd name="T33" fmla="*/ 769 h 2892"/>
                <a:gd name="T34" fmla="*/ 4741 w 14298"/>
                <a:gd name="T35" fmla="*/ 432 h 2892"/>
                <a:gd name="T36" fmla="*/ 4021 w 14298"/>
                <a:gd name="T37" fmla="*/ 200 h 2892"/>
                <a:gd name="T38" fmla="*/ 3371 w 14298"/>
                <a:gd name="T39" fmla="*/ 60 h 2892"/>
                <a:gd name="T40" fmla="*/ 2788 w 14298"/>
                <a:gd name="T41" fmla="*/ 1 h 2892"/>
                <a:gd name="T42" fmla="*/ 2268 w 14298"/>
                <a:gd name="T43" fmla="*/ 13 h 2892"/>
                <a:gd name="T44" fmla="*/ 1809 w 14298"/>
                <a:gd name="T45" fmla="*/ 80 h 2892"/>
                <a:gd name="T46" fmla="*/ 1409 w 14298"/>
                <a:gd name="T47" fmla="*/ 193 h 2892"/>
                <a:gd name="T48" fmla="*/ 1065 w 14298"/>
                <a:gd name="T49" fmla="*/ 339 h 2892"/>
                <a:gd name="T50" fmla="*/ 774 w 14298"/>
                <a:gd name="T51" fmla="*/ 506 h 2892"/>
                <a:gd name="T52" fmla="*/ 535 w 14298"/>
                <a:gd name="T53" fmla="*/ 684 h 2892"/>
                <a:gd name="T54" fmla="*/ 227 w 14298"/>
                <a:gd name="T55" fmla="*/ 980 h 2892"/>
                <a:gd name="T56" fmla="*/ 12 w 14298"/>
                <a:gd name="T57" fmla="*/ 1271 h 2892"/>
                <a:gd name="T58" fmla="*/ 0 w 14298"/>
                <a:gd name="T59" fmla="*/ 1808 h 2892"/>
                <a:gd name="T60" fmla="*/ 113 w 14298"/>
                <a:gd name="T61" fmla="*/ 1608 h 2892"/>
                <a:gd name="T62" fmla="*/ 385 w 14298"/>
                <a:gd name="T63" fmla="*/ 1244 h 2892"/>
                <a:gd name="T64" fmla="*/ 648 w 14298"/>
                <a:gd name="T65" fmla="*/ 977 h 2892"/>
                <a:gd name="T66" fmla="*/ 913 w 14298"/>
                <a:gd name="T67" fmla="*/ 763 h 2892"/>
                <a:gd name="T68" fmla="*/ 1230 w 14298"/>
                <a:gd name="T69" fmla="*/ 563 h 2892"/>
                <a:gd name="T70" fmla="*/ 1602 w 14298"/>
                <a:gd name="T71" fmla="*/ 390 h 2892"/>
                <a:gd name="T72" fmla="*/ 2031 w 14298"/>
                <a:gd name="T73" fmla="*/ 257 h 2892"/>
                <a:gd name="T74" fmla="*/ 2520 w 14298"/>
                <a:gd name="T75" fmla="*/ 178 h 2892"/>
                <a:gd name="T76" fmla="*/ 3072 w 14298"/>
                <a:gd name="T77" fmla="*/ 165 h 2892"/>
                <a:gd name="T78" fmla="*/ 3688 w 14298"/>
                <a:gd name="T79" fmla="*/ 233 h 2892"/>
                <a:gd name="T80" fmla="*/ 4372 w 14298"/>
                <a:gd name="T81" fmla="*/ 393 h 2892"/>
                <a:gd name="T82" fmla="*/ 5126 w 14298"/>
                <a:gd name="T83" fmla="*/ 661 h 2892"/>
                <a:gd name="T84" fmla="*/ 5954 w 14298"/>
                <a:gd name="T85" fmla="*/ 1046 h 2892"/>
                <a:gd name="T86" fmla="*/ 6414 w 14298"/>
                <a:gd name="T87" fmla="*/ 1296 h 2892"/>
                <a:gd name="T88" fmla="*/ 7324 w 14298"/>
                <a:gd name="T89" fmla="*/ 1756 h 2892"/>
                <a:gd name="T90" fmla="*/ 8165 w 14298"/>
                <a:gd name="T91" fmla="*/ 2129 h 2892"/>
                <a:gd name="T92" fmla="*/ 8936 w 14298"/>
                <a:gd name="T93" fmla="*/ 2423 h 2892"/>
                <a:gd name="T94" fmla="*/ 9646 w 14298"/>
                <a:gd name="T95" fmla="*/ 2640 h 2892"/>
                <a:gd name="T96" fmla="*/ 10294 w 14298"/>
                <a:gd name="T97" fmla="*/ 2787 h 2892"/>
                <a:gd name="T98" fmla="*/ 10884 w 14298"/>
                <a:gd name="T99" fmla="*/ 2869 h 2892"/>
                <a:gd name="T100" fmla="*/ 11422 w 14298"/>
                <a:gd name="T101" fmla="*/ 2892 h 2892"/>
                <a:gd name="T102" fmla="*/ 11907 w 14298"/>
                <a:gd name="T103" fmla="*/ 2861 h 2892"/>
                <a:gd name="T104" fmla="*/ 12346 w 14298"/>
                <a:gd name="T105" fmla="*/ 2782 h 2892"/>
                <a:gd name="T106" fmla="*/ 12739 w 14298"/>
                <a:gd name="T107" fmla="*/ 2659 h 2892"/>
                <a:gd name="T108" fmla="*/ 13090 w 14298"/>
                <a:gd name="T109" fmla="*/ 2498 h 2892"/>
                <a:gd name="T110" fmla="*/ 13406 w 14298"/>
                <a:gd name="T111" fmla="*/ 2305 h 2892"/>
                <a:gd name="T112" fmla="*/ 13685 w 14298"/>
                <a:gd name="T113" fmla="*/ 2086 h 2892"/>
                <a:gd name="T114" fmla="*/ 13931 w 14298"/>
                <a:gd name="T115" fmla="*/ 1846 h 2892"/>
                <a:gd name="T116" fmla="*/ 14202 w 14298"/>
                <a:gd name="T117" fmla="*/ 1522 h 2892"/>
                <a:gd name="T118" fmla="*/ 14298 w 14298"/>
                <a:gd name="T119" fmla="*/ 921 h 28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298" h="2892">
                  <a:moveTo>
                    <a:pt x="14298" y="921"/>
                  </a:moveTo>
                  <a:lnTo>
                    <a:pt x="14188" y="1065"/>
                  </a:lnTo>
                  <a:lnTo>
                    <a:pt x="13951" y="1349"/>
                  </a:lnTo>
                  <a:lnTo>
                    <a:pt x="13760" y="1555"/>
                  </a:lnTo>
                  <a:lnTo>
                    <a:pt x="13626" y="1687"/>
                  </a:lnTo>
                  <a:lnTo>
                    <a:pt x="13485" y="1815"/>
                  </a:lnTo>
                  <a:lnTo>
                    <a:pt x="13337" y="1938"/>
                  </a:lnTo>
                  <a:lnTo>
                    <a:pt x="13183" y="2054"/>
                  </a:lnTo>
                  <a:lnTo>
                    <a:pt x="13018" y="2164"/>
                  </a:lnTo>
                  <a:lnTo>
                    <a:pt x="12847" y="2265"/>
                  </a:lnTo>
                  <a:lnTo>
                    <a:pt x="12667" y="2358"/>
                  </a:lnTo>
                  <a:lnTo>
                    <a:pt x="12477" y="2442"/>
                  </a:lnTo>
                  <a:lnTo>
                    <a:pt x="12278" y="2515"/>
                  </a:lnTo>
                  <a:lnTo>
                    <a:pt x="12068" y="2577"/>
                  </a:lnTo>
                  <a:lnTo>
                    <a:pt x="11846" y="2629"/>
                  </a:lnTo>
                  <a:lnTo>
                    <a:pt x="11615" y="2666"/>
                  </a:lnTo>
                  <a:lnTo>
                    <a:pt x="11370" y="2692"/>
                  </a:lnTo>
                  <a:lnTo>
                    <a:pt x="11113" y="2704"/>
                  </a:lnTo>
                  <a:lnTo>
                    <a:pt x="10844" y="2700"/>
                  </a:lnTo>
                  <a:lnTo>
                    <a:pt x="10561" y="2681"/>
                  </a:lnTo>
                  <a:lnTo>
                    <a:pt x="10264" y="2646"/>
                  </a:lnTo>
                  <a:lnTo>
                    <a:pt x="9951" y="2594"/>
                  </a:lnTo>
                  <a:lnTo>
                    <a:pt x="9626" y="2524"/>
                  </a:lnTo>
                  <a:lnTo>
                    <a:pt x="9283" y="2435"/>
                  </a:lnTo>
                  <a:lnTo>
                    <a:pt x="8925" y="2327"/>
                  </a:lnTo>
                  <a:lnTo>
                    <a:pt x="8550" y="2198"/>
                  </a:lnTo>
                  <a:lnTo>
                    <a:pt x="8160" y="2050"/>
                  </a:lnTo>
                  <a:lnTo>
                    <a:pt x="7751" y="1879"/>
                  </a:lnTo>
                  <a:lnTo>
                    <a:pt x="7324" y="1686"/>
                  </a:lnTo>
                  <a:lnTo>
                    <a:pt x="6879" y="1470"/>
                  </a:lnTo>
                  <a:lnTo>
                    <a:pt x="6414" y="1229"/>
                  </a:lnTo>
                  <a:lnTo>
                    <a:pt x="6175" y="1100"/>
                  </a:lnTo>
                  <a:lnTo>
                    <a:pt x="5954" y="980"/>
                  </a:lnTo>
                  <a:lnTo>
                    <a:pt x="5531" y="769"/>
                  </a:lnTo>
                  <a:lnTo>
                    <a:pt x="5126" y="587"/>
                  </a:lnTo>
                  <a:lnTo>
                    <a:pt x="4741" y="432"/>
                  </a:lnTo>
                  <a:lnTo>
                    <a:pt x="4372" y="303"/>
                  </a:lnTo>
                  <a:lnTo>
                    <a:pt x="4021" y="200"/>
                  </a:lnTo>
                  <a:lnTo>
                    <a:pt x="3688" y="119"/>
                  </a:lnTo>
                  <a:lnTo>
                    <a:pt x="3371" y="60"/>
                  </a:lnTo>
                  <a:lnTo>
                    <a:pt x="3072" y="21"/>
                  </a:lnTo>
                  <a:lnTo>
                    <a:pt x="2788" y="1"/>
                  </a:lnTo>
                  <a:lnTo>
                    <a:pt x="2520" y="0"/>
                  </a:lnTo>
                  <a:lnTo>
                    <a:pt x="2268" y="13"/>
                  </a:lnTo>
                  <a:lnTo>
                    <a:pt x="2031" y="40"/>
                  </a:lnTo>
                  <a:lnTo>
                    <a:pt x="1809" y="80"/>
                  </a:lnTo>
                  <a:lnTo>
                    <a:pt x="1602" y="132"/>
                  </a:lnTo>
                  <a:lnTo>
                    <a:pt x="1409" y="193"/>
                  </a:lnTo>
                  <a:lnTo>
                    <a:pt x="1230" y="263"/>
                  </a:lnTo>
                  <a:lnTo>
                    <a:pt x="1065" y="339"/>
                  </a:lnTo>
                  <a:lnTo>
                    <a:pt x="913" y="422"/>
                  </a:lnTo>
                  <a:lnTo>
                    <a:pt x="774" y="506"/>
                  </a:lnTo>
                  <a:lnTo>
                    <a:pt x="648" y="594"/>
                  </a:lnTo>
                  <a:lnTo>
                    <a:pt x="535" y="684"/>
                  </a:lnTo>
                  <a:lnTo>
                    <a:pt x="385" y="816"/>
                  </a:lnTo>
                  <a:lnTo>
                    <a:pt x="227" y="980"/>
                  </a:lnTo>
                  <a:lnTo>
                    <a:pt x="113" y="1123"/>
                  </a:lnTo>
                  <a:lnTo>
                    <a:pt x="12" y="1271"/>
                  </a:lnTo>
                  <a:lnTo>
                    <a:pt x="0" y="1294"/>
                  </a:lnTo>
                  <a:lnTo>
                    <a:pt x="0" y="1808"/>
                  </a:lnTo>
                  <a:lnTo>
                    <a:pt x="12" y="1782"/>
                  </a:lnTo>
                  <a:lnTo>
                    <a:pt x="113" y="1608"/>
                  </a:lnTo>
                  <a:lnTo>
                    <a:pt x="227" y="1441"/>
                  </a:lnTo>
                  <a:lnTo>
                    <a:pt x="385" y="1244"/>
                  </a:lnTo>
                  <a:lnTo>
                    <a:pt x="535" y="1085"/>
                  </a:lnTo>
                  <a:lnTo>
                    <a:pt x="648" y="977"/>
                  </a:lnTo>
                  <a:lnTo>
                    <a:pt x="774" y="869"/>
                  </a:lnTo>
                  <a:lnTo>
                    <a:pt x="913" y="763"/>
                  </a:lnTo>
                  <a:lnTo>
                    <a:pt x="1065" y="661"/>
                  </a:lnTo>
                  <a:lnTo>
                    <a:pt x="1230" y="563"/>
                  </a:lnTo>
                  <a:lnTo>
                    <a:pt x="1409" y="472"/>
                  </a:lnTo>
                  <a:lnTo>
                    <a:pt x="1602" y="390"/>
                  </a:lnTo>
                  <a:lnTo>
                    <a:pt x="1809" y="318"/>
                  </a:lnTo>
                  <a:lnTo>
                    <a:pt x="2031" y="257"/>
                  </a:lnTo>
                  <a:lnTo>
                    <a:pt x="2268" y="210"/>
                  </a:lnTo>
                  <a:lnTo>
                    <a:pt x="2520" y="178"/>
                  </a:lnTo>
                  <a:lnTo>
                    <a:pt x="2788" y="162"/>
                  </a:lnTo>
                  <a:lnTo>
                    <a:pt x="3072" y="165"/>
                  </a:lnTo>
                  <a:lnTo>
                    <a:pt x="3371" y="188"/>
                  </a:lnTo>
                  <a:lnTo>
                    <a:pt x="3688" y="233"/>
                  </a:lnTo>
                  <a:lnTo>
                    <a:pt x="4021" y="301"/>
                  </a:lnTo>
                  <a:lnTo>
                    <a:pt x="4372" y="393"/>
                  </a:lnTo>
                  <a:lnTo>
                    <a:pt x="4741" y="512"/>
                  </a:lnTo>
                  <a:lnTo>
                    <a:pt x="5126" y="661"/>
                  </a:lnTo>
                  <a:lnTo>
                    <a:pt x="5531" y="838"/>
                  </a:lnTo>
                  <a:lnTo>
                    <a:pt x="5954" y="1046"/>
                  </a:lnTo>
                  <a:lnTo>
                    <a:pt x="6175" y="1165"/>
                  </a:lnTo>
                  <a:lnTo>
                    <a:pt x="6414" y="1296"/>
                  </a:lnTo>
                  <a:lnTo>
                    <a:pt x="6877" y="1536"/>
                  </a:lnTo>
                  <a:lnTo>
                    <a:pt x="7324" y="1756"/>
                  </a:lnTo>
                  <a:lnTo>
                    <a:pt x="7753" y="1954"/>
                  </a:lnTo>
                  <a:lnTo>
                    <a:pt x="8165" y="2129"/>
                  </a:lnTo>
                  <a:lnTo>
                    <a:pt x="8559" y="2286"/>
                  </a:lnTo>
                  <a:lnTo>
                    <a:pt x="8936" y="2423"/>
                  </a:lnTo>
                  <a:lnTo>
                    <a:pt x="9299" y="2540"/>
                  </a:lnTo>
                  <a:lnTo>
                    <a:pt x="9646" y="2640"/>
                  </a:lnTo>
                  <a:lnTo>
                    <a:pt x="9977" y="2723"/>
                  </a:lnTo>
                  <a:lnTo>
                    <a:pt x="10294" y="2787"/>
                  </a:lnTo>
                  <a:lnTo>
                    <a:pt x="10597" y="2836"/>
                  </a:lnTo>
                  <a:lnTo>
                    <a:pt x="10884" y="2869"/>
                  </a:lnTo>
                  <a:lnTo>
                    <a:pt x="11160" y="2888"/>
                  </a:lnTo>
                  <a:lnTo>
                    <a:pt x="11422" y="2892"/>
                  </a:lnTo>
                  <a:lnTo>
                    <a:pt x="11671" y="2882"/>
                  </a:lnTo>
                  <a:lnTo>
                    <a:pt x="11907" y="2861"/>
                  </a:lnTo>
                  <a:lnTo>
                    <a:pt x="12133" y="2826"/>
                  </a:lnTo>
                  <a:lnTo>
                    <a:pt x="12346" y="2782"/>
                  </a:lnTo>
                  <a:lnTo>
                    <a:pt x="12548" y="2725"/>
                  </a:lnTo>
                  <a:lnTo>
                    <a:pt x="12739" y="2659"/>
                  </a:lnTo>
                  <a:lnTo>
                    <a:pt x="12920" y="2583"/>
                  </a:lnTo>
                  <a:lnTo>
                    <a:pt x="13090" y="2498"/>
                  </a:lnTo>
                  <a:lnTo>
                    <a:pt x="13253" y="2406"/>
                  </a:lnTo>
                  <a:lnTo>
                    <a:pt x="13406" y="2305"/>
                  </a:lnTo>
                  <a:lnTo>
                    <a:pt x="13548" y="2198"/>
                  </a:lnTo>
                  <a:lnTo>
                    <a:pt x="13685" y="2086"/>
                  </a:lnTo>
                  <a:lnTo>
                    <a:pt x="13812" y="1968"/>
                  </a:lnTo>
                  <a:lnTo>
                    <a:pt x="13931" y="1846"/>
                  </a:lnTo>
                  <a:lnTo>
                    <a:pt x="14045" y="1719"/>
                  </a:lnTo>
                  <a:lnTo>
                    <a:pt x="14202" y="1522"/>
                  </a:lnTo>
                  <a:lnTo>
                    <a:pt x="14298" y="1388"/>
                  </a:lnTo>
                  <a:lnTo>
                    <a:pt x="14298" y="92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12" name="Freeform 1727"/>
            <p:cNvSpPr>
              <a:spLocks/>
            </p:cNvSpPr>
            <p:nvPr/>
          </p:nvSpPr>
          <p:spPr bwMode="auto">
            <a:xfrm>
              <a:off x="788988" y="3014663"/>
              <a:ext cx="3432175" cy="808038"/>
            </a:xfrm>
            <a:custGeom>
              <a:avLst/>
              <a:gdLst>
                <a:gd name="T0" fmla="*/ 6455 w 6484"/>
                <a:gd name="T1" fmla="*/ 1352 h 1528"/>
                <a:gd name="T2" fmla="*/ 6306 w 6484"/>
                <a:gd name="T3" fmla="*/ 1266 h 1528"/>
                <a:gd name="T4" fmla="*/ 6152 w 6484"/>
                <a:gd name="T5" fmla="*/ 1177 h 1528"/>
                <a:gd name="T6" fmla="*/ 5957 w 6484"/>
                <a:gd name="T7" fmla="*/ 1066 h 1528"/>
                <a:gd name="T8" fmla="*/ 5579 w 6484"/>
                <a:gd name="T9" fmla="*/ 866 h 1528"/>
                <a:gd name="T10" fmla="*/ 5216 w 6484"/>
                <a:gd name="T11" fmla="*/ 690 h 1528"/>
                <a:gd name="T12" fmla="*/ 4866 w 6484"/>
                <a:gd name="T13" fmla="*/ 537 h 1528"/>
                <a:gd name="T14" fmla="*/ 4529 w 6484"/>
                <a:gd name="T15" fmla="*/ 405 h 1528"/>
                <a:gd name="T16" fmla="*/ 4206 w 6484"/>
                <a:gd name="T17" fmla="*/ 294 h 1528"/>
                <a:gd name="T18" fmla="*/ 3897 w 6484"/>
                <a:gd name="T19" fmla="*/ 203 h 1528"/>
                <a:gd name="T20" fmla="*/ 3600 w 6484"/>
                <a:gd name="T21" fmla="*/ 130 h 1528"/>
                <a:gd name="T22" fmla="*/ 3316 w 6484"/>
                <a:gd name="T23" fmla="*/ 75 h 1528"/>
                <a:gd name="T24" fmla="*/ 3044 w 6484"/>
                <a:gd name="T25" fmla="*/ 35 h 1528"/>
                <a:gd name="T26" fmla="*/ 2787 w 6484"/>
                <a:gd name="T27" fmla="*/ 10 h 1528"/>
                <a:gd name="T28" fmla="*/ 2540 w 6484"/>
                <a:gd name="T29" fmla="*/ 0 h 1528"/>
                <a:gd name="T30" fmla="*/ 2307 w 6484"/>
                <a:gd name="T31" fmla="*/ 2 h 1528"/>
                <a:gd name="T32" fmla="*/ 2087 w 6484"/>
                <a:gd name="T33" fmla="*/ 16 h 1528"/>
                <a:gd name="T34" fmla="*/ 1877 w 6484"/>
                <a:gd name="T35" fmla="*/ 42 h 1528"/>
                <a:gd name="T36" fmla="*/ 1679 w 6484"/>
                <a:gd name="T37" fmla="*/ 75 h 1528"/>
                <a:gd name="T38" fmla="*/ 1494 w 6484"/>
                <a:gd name="T39" fmla="*/ 118 h 1528"/>
                <a:gd name="T40" fmla="*/ 1321 w 6484"/>
                <a:gd name="T41" fmla="*/ 169 h 1528"/>
                <a:gd name="T42" fmla="*/ 1158 w 6484"/>
                <a:gd name="T43" fmla="*/ 225 h 1528"/>
                <a:gd name="T44" fmla="*/ 1005 w 6484"/>
                <a:gd name="T45" fmla="*/ 287 h 1528"/>
                <a:gd name="T46" fmla="*/ 866 w 6484"/>
                <a:gd name="T47" fmla="*/ 353 h 1528"/>
                <a:gd name="T48" fmla="*/ 736 w 6484"/>
                <a:gd name="T49" fmla="*/ 422 h 1528"/>
                <a:gd name="T50" fmla="*/ 562 w 6484"/>
                <a:gd name="T51" fmla="*/ 527 h 1528"/>
                <a:gd name="T52" fmla="*/ 366 w 6484"/>
                <a:gd name="T53" fmla="*/ 670 h 1528"/>
                <a:gd name="T54" fmla="*/ 212 w 6484"/>
                <a:gd name="T55" fmla="*/ 804 h 1528"/>
                <a:gd name="T56" fmla="*/ 98 w 6484"/>
                <a:gd name="T57" fmla="*/ 921 h 1528"/>
                <a:gd name="T58" fmla="*/ 22 w 6484"/>
                <a:gd name="T59" fmla="*/ 1011 h 1528"/>
                <a:gd name="T60" fmla="*/ 0 w 6484"/>
                <a:gd name="T61" fmla="*/ 1043 h 1528"/>
                <a:gd name="T62" fmla="*/ 0 w 6484"/>
                <a:gd name="T63" fmla="*/ 1528 h 1528"/>
                <a:gd name="T64" fmla="*/ 12 w 6484"/>
                <a:gd name="T65" fmla="*/ 1507 h 1528"/>
                <a:gd name="T66" fmla="*/ 113 w 6484"/>
                <a:gd name="T67" fmla="*/ 1357 h 1528"/>
                <a:gd name="T68" fmla="*/ 227 w 6484"/>
                <a:gd name="T69" fmla="*/ 1213 h 1528"/>
                <a:gd name="T70" fmla="*/ 385 w 6484"/>
                <a:gd name="T71" fmla="*/ 1046 h 1528"/>
                <a:gd name="T72" fmla="*/ 535 w 6484"/>
                <a:gd name="T73" fmla="*/ 913 h 1528"/>
                <a:gd name="T74" fmla="*/ 648 w 6484"/>
                <a:gd name="T75" fmla="*/ 823 h 1528"/>
                <a:gd name="T76" fmla="*/ 774 w 6484"/>
                <a:gd name="T77" fmla="*/ 733 h 1528"/>
                <a:gd name="T78" fmla="*/ 913 w 6484"/>
                <a:gd name="T79" fmla="*/ 647 h 1528"/>
                <a:gd name="T80" fmla="*/ 1065 w 6484"/>
                <a:gd name="T81" fmla="*/ 565 h 1528"/>
                <a:gd name="T82" fmla="*/ 1230 w 6484"/>
                <a:gd name="T83" fmla="*/ 487 h 1528"/>
                <a:gd name="T84" fmla="*/ 1409 w 6484"/>
                <a:gd name="T85" fmla="*/ 415 h 1528"/>
                <a:gd name="T86" fmla="*/ 1602 w 6484"/>
                <a:gd name="T87" fmla="*/ 353 h 1528"/>
                <a:gd name="T88" fmla="*/ 1809 w 6484"/>
                <a:gd name="T89" fmla="*/ 301 h 1528"/>
                <a:gd name="T90" fmla="*/ 2031 w 6484"/>
                <a:gd name="T91" fmla="*/ 260 h 1528"/>
                <a:gd name="T92" fmla="*/ 2268 w 6484"/>
                <a:gd name="T93" fmla="*/ 231 h 1528"/>
                <a:gd name="T94" fmla="*/ 2520 w 6484"/>
                <a:gd name="T95" fmla="*/ 216 h 1528"/>
                <a:gd name="T96" fmla="*/ 2788 w 6484"/>
                <a:gd name="T97" fmla="*/ 218 h 1528"/>
                <a:gd name="T98" fmla="*/ 3072 w 6484"/>
                <a:gd name="T99" fmla="*/ 237 h 1528"/>
                <a:gd name="T100" fmla="*/ 3371 w 6484"/>
                <a:gd name="T101" fmla="*/ 275 h 1528"/>
                <a:gd name="T102" fmla="*/ 3688 w 6484"/>
                <a:gd name="T103" fmla="*/ 333 h 1528"/>
                <a:gd name="T104" fmla="*/ 4021 w 6484"/>
                <a:gd name="T105" fmla="*/ 412 h 1528"/>
                <a:gd name="T106" fmla="*/ 4372 w 6484"/>
                <a:gd name="T107" fmla="*/ 516 h 1528"/>
                <a:gd name="T108" fmla="*/ 4741 w 6484"/>
                <a:gd name="T109" fmla="*/ 644 h 1528"/>
                <a:gd name="T110" fmla="*/ 5126 w 6484"/>
                <a:gd name="T111" fmla="*/ 798 h 1528"/>
                <a:gd name="T112" fmla="*/ 5531 w 6484"/>
                <a:gd name="T113" fmla="*/ 981 h 1528"/>
                <a:gd name="T114" fmla="*/ 5954 w 6484"/>
                <a:gd name="T115" fmla="*/ 1193 h 1528"/>
                <a:gd name="T116" fmla="*/ 6175 w 6484"/>
                <a:gd name="T117" fmla="*/ 1311 h 1528"/>
                <a:gd name="T118" fmla="*/ 6330 w 6484"/>
                <a:gd name="T119" fmla="*/ 1396 h 1528"/>
                <a:gd name="T120" fmla="*/ 6484 w 6484"/>
                <a:gd name="T121" fmla="*/ 1478 h 1528"/>
                <a:gd name="T122" fmla="*/ 6455 w 6484"/>
                <a:gd name="T123" fmla="*/ 1352 h 1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484" h="1528">
                  <a:moveTo>
                    <a:pt x="6455" y="1352"/>
                  </a:moveTo>
                  <a:lnTo>
                    <a:pt x="6306" y="1266"/>
                  </a:lnTo>
                  <a:lnTo>
                    <a:pt x="6152" y="1177"/>
                  </a:lnTo>
                  <a:lnTo>
                    <a:pt x="5957" y="1066"/>
                  </a:lnTo>
                  <a:lnTo>
                    <a:pt x="5579" y="866"/>
                  </a:lnTo>
                  <a:lnTo>
                    <a:pt x="5216" y="690"/>
                  </a:lnTo>
                  <a:lnTo>
                    <a:pt x="4866" y="537"/>
                  </a:lnTo>
                  <a:lnTo>
                    <a:pt x="4529" y="405"/>
                  </a:lnTo>
                  <a:lnTo>
                    <a:pt x="4206" y="294"/>
                  </a:lnTo>
                  <a:lnTo>
                    <a:pt x="3897" y="203"/>
                  </a:lnTo>
                  <a:lnTo>
                    <a:pt x="3600" y="130"/>
                  </a:lnTo>
                  <a:lnTo>
                    <a:pt x="3316" y="75"/>
                  </a:lnTo>
                  <a:lnTo>
                    <a:pt x="3044" y="35"/>
                  </a:lnTo>
                  <a:lnTo>
                    <a:pt x="2787" y="10"/>
                  </a:lnTo>
                  <a:lnTo>
                    <a:pt x="2540" y="0"/>
                  </a:lnTo>
                  <a:lnTo>
                    <a:pt x="2307" y="2"/>
                  </a:lnTo>
                  <a:lnTo>
                    <a:pt x="2087" y="16"/>
                  </a:lnTo>
                  <a:lnTo>
                    <a:pt x="1877" y="42"/>
                  </a:lnTo>
                  <a:lnTo>
                    <a:pt x="1679" y="75"/>
                  </a:lnTo>
                  <a:lnTo>
                    <a:pt x="1494" y="118"/>
                  </a:lnTo>
                  <a:lnTo>
                    <a:pt x="1321" y="169"/>
                  </a:lnTo>
                  <a:lnTo>
                    <a:pt x="1158" y="225"/>
                  </a:lnTo>
                  <a:lnTo>
                    <a:pt x="1005" y="287"/>
                  </a:lnTo>
                  <a:lnTo>
                    <a:pt x="866" y="353"/>
                  </a:lnTo>
                  <a:lnTo>
                    <a:pt x="736" y="422"/>
                  </a:lnTo>
                  <a:lnTo>
                    <a:pt x="562" y="527"/>
                  </a:lnTo>
                  <a:lnTo>
                    <a:pt x="366" y="670"/>
                  </a:lnTo>
                  <a:lnTo>
                    <a:pt x="212" y="804"/>
                  </a:lnTo>
                  <a:lnTo>
                    <a:pt x="98" y="921"/>
                  </a:lnTo>
                  <a:lnTo>
                    <a:pt x="22" y="1011"/>
                  </a:lnTo>
                  <a:lnTo>
                    <a:pt x="0" y="1043"/>
                  </a:lnTo>
                  <a:lnTo>
                    <a:pt x="0" y="1528"/>
                  </a:lnTo>
                  <a:lnTo>
                    <a:pt x="12" y="1507"/>
                  </a:lnTo>
                  <a:lnTo>
                    <a:pt x="113" y="1357"/>
                  </a:lnTo>
                  <a:lnTo>
                    <a:pt x="227" y="1213"/>
                  </a:lnTo>
                  <a:lnTo>
                    <a:pt x="385" y="1046"/>
                  </a:lnTo>
                  <a:lnTo>
                    <a:pt x="535" y="913"/>
                  </a:lnTo>
                  <a:lnTo>
                    <a:pt x="648" y="823"/>
                  </a:lnTo>
                  <a:lnTo>
                    <a:pt x="774" y="733"/>
                  </a:lnTo>
                  <a:lnTo>
                    <a:pt x="913" y="647"/>
                  </a:lnTo>
                  <a:lnTo>
                    <a:pt x="1065" y="565"/>
                  </a:lnTo>
                  <a:lnTo>
                    <a:pt x="1230" y="487"/>
                  </a:lnTo>
                  <a:lnTo>
                    <a:pt x="1409" y="415"/>
                  </a:lnTo>
                  <a:lnTo>
                    <a:pt x="1602" y="353"/>
                  </a:lnTo>
                  <a:lnTo>
                    <a:pt x="1809" y="301"/>
                  </a:lnTo>
                  <a:lnTo>
                    <a:pt x="2031" y="260"/>
                  </a:lnTo>
                  <a:lnTo>
                    <a:pt x="2268" y="231"/>
                  </a:lnTo>
                  <a:lnTo>
                    <a:pt x="2520" y="216"/>
                  </a:lnTo>
                  <a:lnTo>
                    <a:pt x="2788" y="218"/>
                  </a:lnTo>
                  <a:lnTo>
                    <a:pt x="3072" y="237"/>
                  </a:lnTo>
                  <a:lnTo>
                    <a:pt x="3371" y="275"/>
                  </a:lnTo>
                  <a:lnTo>
                    <a:pt x="3688" y="333"/>
                  </a:lnTo>
                  <a:lnTo>
                    <a:pt x="4021" y="412"/>
                  </a:lnTo>
                  <a:lnTo>
                    <a:pt x="4372" y="516"/>
                  </a:lnTo>
                  <a:lnTo>
                    <a:pt x="4741" y="644"/>
                  </a:lnTo>
                  <a:lnTo>
                    <a:pt x="5126" y="798"/>
                  </a:lnTo>
                  <a:lnTo>
                    <a:pt x="5531" y="981"/>
                  </a:lnTo>
                  <a:lnTo>
                    <a:pt x="5954" y="1193"/>
                  </a:lnTo>
                  <a:lnTo>
                    <a:pt x="6175" y="1311"/>
                  </a:lnTo>
                  <a:lnTo>
                    <a:pt x="6330" y="1396"/>
                  </a:lnTo>
                  <a:lnTo>
                    <a:pt x="6484" y="1478"/>
                  </a:lnTo>
                  <a:lnTo>
                    <a:pt x="6455" y="1352"/>
                  </a:lnTo>
                  <a:close/>
                </a:path>
              </a:pathLst>
            </a:custGeom>
            <a:solidFill>
              <a:srgbClr val="2F7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13" name="Freeform 1728"/>
            <p:cNvSpPr>
              <a:spLocks/>
            </p:cNvSpPr>
            <p:nvPr/>
          </p:nvSpPr>
          <p:spPr bwMode="auto">
            <a:xfrm>
              <a:off x="4216401" y="3924300"/>
              <a:ext cx="4138613" cy="996950"/>
            </a:xfrm>
            <a:custGeom>
              <a:avLst/>
              <a:gdLst>
                <a:gd name="T0" fmla="*/ 7822 w 7822"/>
                <a:gd name="T1" fmla="*/ 126 h 1883"/>
                <a:gd name="T2" fmla="*/ 7788 w 7822"/>
                <a:gd name="T3" fmla="*/ 180 h 1883"/>
                <a:gd name="T4" fmla="*/ 7687 w 7822"/>
                <a:gd name="T5" fmla="*/ 319 h 1883"/>
                <a:gd name="T6" fmla="*/ 7545 w 7822"/>
                <a:gd name="T7" fmla="*/ 489 h 1883"/>
                <a:gd name="T8" fmla="*/ 7356 w 7822"/>
                <a:gd name="T9" fmla="*/ 678 h 1883"/>
                <a:gd name="T10" fmla="*/ 7182 w 7822"/>
                <a:gd name="T11" fmla="*/ 823 h 1883"/>
                <a:gd name="T12" fmla="*/ 7051 w 7822"/>
                <a:gd name="T13" fmla="*/ 921 h 1883"/>
                <a:gd name="T14" fmla="*/ 6907 w 7822"/>
                <a:gd name="T15" fmla="*/ 1016 h 1883"/>
                <a:gd name="T16" fmla="*/ 6750 w 7822"/>
                <a:gd name="T17" fmla="*/ 1110 h 1883"/>
                <a:gd name="T18" fmla="*/ 6580 w 7822"/>
                <a:gd name="T19" fmla="*/ 1198 h 1883"/>
                <a:gd name="T20" fmla="*/ 6394 w 7822"/>
                <a:gd name="T21" fmla="*/ 1280 h 1883"/>
                <a:gd name="T22" fmla="*/ 6195 w 7822"/>
                <a:gd name="T23" fmla="*/ 1355 h 1883"/>
                <a:gd name="T24" fmla="*/ 5982 w 7822"/>
                <a:gd name="T25" fmla="*/ 1421 h 1883"/>
                <a:gd name="T26" fmla="*/ 5753 w 7822"/>
                <a:gd name="T27" fmla="*/ 1477 h 1883"/>
                <a:gd name="T28" fmla="*/ 5509 w 7822"/>
                <a:gd name="T29" fmla="*/ 1522 h 1883"/>
                <a:gd name="T30" fmla="*/ 5248 w 7822"/>
                <a:gd name="T31" fmla="*/ 1553 h 1883"/>
                <a:gd name="T32" fmla="*/ 4971 w 7822"/>
                <a:gd name="T33" fmla="*/ 1571 h 1883"/>
                <a:gd name="T34" fmla="*/ 4679 w 7822"/>
                <a:gd name="T35" fmla="*/ 1572 h 1883"/>
                <a:gd name="T36" fmla="*/ 4368 w 7822"/>
                <a:gd name="T37" fmla="*/ 1556 h 1883"/>
                <a:gd name="T38" fmla="*/ 4041 w 7822"/>
                <a:gd name="T39" fmla="*/ 1522 h 1883"/>
                <a:gd name="T40" fmla="*/ 3697 w 7822"/>
                <a:gd name="T41" fmla="*/ 1467 h 1883"/>
                <a:gd name="T42" fmla="*/ 3334 w 7822"/>
                <a:gd name="T43" fmla="*/ 1392 h 1883"/>
                <a:gd name="T44" fmla="*/ 2953 w 7822"/>
                <a:gd name="T45" fmla="*/ 1293 h 1883"/>
                <a:gd name="T46" fmla="*/ 2552 w 7822"/>
                <a:gd name="T47" fmla="*/ 1170 h 1883"/>
                <a:gd name="T48" fmla="*/ 2133 w 7822"/>
                <a:gd name="T49" fmla="*/ 1022 h 1883"/>
                <a:gd name="T50" fmla="*/ 1694 w 7822"/>
                <a:gd name="T51" fmla="*/ 848 h 1883"/>
                <a:gd name="T52" fmla="*/ 1236 w 7822"/>
                <a:gd name="T53" fmla="*/ 643 h 1883"/>
                <a:gd name="T54" fmla="*/ 757 w 7822"/>
                <a:gd name="T55" fmla="*/ 410 h 1883"/>
                <a:gd name="T56" fmla="*/ 259 w 7822"/>
                <a:gd name="T57" fmla="*/ 147 h 1883"/>
                <a:gd name="T58" fmla="*/ 0 w 7822"/>
                <a:gd name="T59" fmla="*/ 0 h 1883"/>
                <a:gd name="T60" fmla="*/ 34 w 7822"/>
                <a:gd name="T61" fmla="*/ 136 h 1883"/>
                <a:gd name="T62" fmla="*/ 299 w 7822"/>
                <a:gd name="T63" fmla="*/ 288 h 1883"/>
                <a:gd name="T64" fmla="*/ 807 w 7822"/>
                <a:gd name="T65" fmla="*/ 564 h 1883"/>
                <a:gd name="T66" fmla="*/ 1294 w 7822"/>
                <a:gd name="T67" fmla="*/ 809 h 1883"/>
                <a:gd name="T68" fmla="*/ 1761 w 7822"/>
                <a:gd name="T69" fmla="*/ 1026 h 1883"/>
                <a:gd name="T70" fmla="*/ 2204 w 7822"/>
                <a:gd name="T71" fmla="*/ 1215 h 1883"/>
                <a:gd name="T72" fmla="*/ 2629 w 7822"/>
                <a:gd name="T73" fmla="*/ 1378 h 1883"/>
                <a:gd name="T74" fmla="*/ 3032 w 7822"/>
                <a:gd name="T75" fmla="*/ 1514 h 1883"/>
                <a:gd name="T76" fmla="*/ 3415 w 7822"/>
                <a:gd name="T77" fmla="*/ 1627 h 1883"/>
                <a:gd name="T78" fmla="*/ 3779 w 7822"/>
                <a:gd name="T79" fmla="*/ 1718 h 1883"/>
                <a:gd name="T80" fmla="*/ 4125 w 7822"/>
                <a:gd name="T81" fmla="*/ 1788 h 1883"/>
                <a:gd name="T82" fmla="*/ 4452 w 7822"/>
                <a:gd name="T83" fmla="*/ 1837 h 1883"/>
                <a:gd name="T84" fmla="*/ 4760 w 7822"/>
                <a:gd name="T85" fmla="*/ 1869 h 1883"/>
                <a:gd name="T86" fmla="*/ 5052 w 7822"/>
                <a:gd name="T87" fmla="*/ 1883 h 1883"/>
                <a:gd name="T88" fmla="*/ 5326 w 7822"/>
                <a:gd name="T89" fmla="*/ 1882 h 1883"/>
                <a:gd name="T90" fmla="*/ 5582 w 7822"/>
                <a:gd name="T91" fmla="*/ 1866 h 1883"/>
                <a:gd name="T92" fmla="*/ 5824 w 7822"/>
                <a:gd name="T93" fmla="*/ 1836 h 1883"/>
                <a:gd name="T94" fmla="*/ 6049 w 7822"/>
                <a:gd name="T95" fmla="*/ 1795 h 1883"/>
                <a:gd name="T96" fmla="*/ 6257 w 7822"/>
                <a:gd name="T97" fmla="*/ 1743 h 1883"/>
                <a:gd name="T98" fmla="*/ 6452 w 7822"/>
                <a:gd name="T99" fmla="*/ 1683 h 1883"/>
                <a:gd name="T100" fmla="*/ 6632 w 7822"/>
                <a:gd name="T101" fmla="*/ 1615 h 1883"/>
                <a:gd name="T102" fmla="*/ 6797 w 7822"/>
                <a:gd name="T103" fmla="*/ 1540 h 1883"/>
                <a:gd name="T104" fmla="*/ 6948 w 7822"/>
                <a:gd name="T105" fmla="*/ 1460 h 1883"/>
                <a:gd name="T106" fmla="*/ 7088 w 7822"/>
                <a:gd name="T107" fmla="*/ 1376 h 1883"/>
                <a:gd name="T108" fmla="*/ 7213 w 7822"/>
                <a:gd name="T109" fmla="*/ 1291 h 1883"/>
                <a:gd name="T110" fmla="*/ 7326 w 7822"/>
                <a:gd name="T111" fmla="*/ 1203 h 1883"/>
                <a:gd name="T112" fmla="*/ 7428 w 7822"/>
                <a:gd name="T113" fmla="*/ 1117 h 1883"/>
                <a:gd name="T114" fmla="*/ 7559 w 7822"/>
                <a:gd name="T115" fmla="*/ 990 h 1883"/>
                <a:gd name="T116" fmla="*/ 7694 w 7822"/>
                <a:gd name="T117" fmla="*/ 833 h 1883"/>
                <a:gd name="T118" fmla="*/ 7791 w 7822"/>
                <a:gd name="T119" fmla="*/ 704 h 1883"/>
                <a:gd name="T120" fmla="*/ 7822 w 7822"/>
                <a:gd name="T121" fmla="*/ 652 h 1883"/>
                <a:gd name="T122" fmla="*/ 7822 w 7822"/>
                <a:gd name="T123" fmla="*/ 126 h 18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822" h="1883">
                  <a:moveTo>
                    <a:pt x="7822" y="126"/>
                  </a:moveTo>
                  <a:lnTo>
                    <a:pt x="7788" y="180"/>
                  </a:lnTo>
                  <a:lnTo>
                    <a:pt x="7687" y="319"/>
                  </a:lnTo>
                  <a:lnTo>
                    <a:pt x="7545" y="489"/>
                  </a:lnTo>
                  <a:lnTo>
                    <a:pt x="7356" y="678"/>
                  </a:lnTo>
                  <a:lnTo>
                    <a:pt x="7182" y="823"/>
                  </a:lnTo>
                  <a:lnTo>
                    <a:pt x="7051" y="921"/>
                  </a:lnTo>
                  <a:lnTo>
                    <a:pt x="6907" y="1016"/>
                  </a:lnTo>
                  <a:lnTo>
                    <a:pt x="6750" y="1110"/>
                  </a:lnTo>
                  <a:lnTo>
                    <a:pt x="6580" y="1198"/>
                  </a:lnTo>
                  <a:lnTo>
                    <a:pt x="6394" y="1280"/>
                  </a:lnTo>
                  <a:lnTo>
                    <a:pt x="6195" y="1355"/>
                  </a:lnTo>
                  <a:lnTo>
                    <a:pt x="5982" y="1421"/>
                  </a:lnTo>
                  <a:lnTo>
                    <a:pt x="5753" y="1477"/>
                  </a:lnTo>
                  <a:lnTo>
                    <a:pt x="5509" y="1522"/>
                  </a:lnTo>
                  <a:lnTo>
                    <a:pt x="5248" y="1553"/>
                  </a:lnTo>
                  <a:lnTo>
                    <a:pt x="4971" y="1571"/>
                  </a:lnTo>
                  <a:lnTo>
                    <a:pt x="4679" y="1572"/>
                  </a:lnTo>
                  <a:lnTo>
                    <a:pt x="4368" y="1556"/>
                  </a:lnTo>
                  <a:lnTo>
                    <a:pt x="4041" y="1522"/>
                  </a:lnTo>
                  <a:lnTo>
                    <a:pt x="3697" y="1467"/>
                  </a:lnTo>
                  <a:lnTo>
                    <a:pt x="3334" y="1392"/>
                  </a:lnTo>
                  <a:lnTo>
                    <a:pt x="2953" y="1293"/>
                  </a:lnTo>
                  <a:lnTo>
                    <a:pt x="2552" y="1170"/>
                  </a:lnTo>
                  <a:lnTo>
                    <a:pt x="2133" y="1022"/>
                  </a:lnTo>
                  <a:lnTo>
                    <a:pt x="1694" y="848"/>
                  </a:lnTo>
                  <a:lnTo>
                    <a:pt x="1236" y="643"/>
                  </a:lnTo>
                  <a:lnTo>
                    <a:pt x="757" y="410"/>
                  </a:lnTo>
                  <a:lnTo>
                    <a:pt x="259" y="147"/>
                  </a:lnTo>
                  <a:lnTo>
                    <a:pt x="0" y="0"/>
                  </a:lnTo>
                  <a:lnTo>
                    <a:pt x="34" y="136"/>
                  </a:lnTo>
                  <a:lnTo>
                    <a:pt x="299" y="288"/>
                  </a:lnTo>
                  <a:lnTo>
                    <a:pt x="807" y="564"/>
                  </a:lnTo>
                  <a:lnTo>
                    <a:pt x="1294" y="809"/>
                  </a:lnTo>
                  <a:lnTo>
                    <a:pt x="1761" y="1026"/>
                  </a:lnTo>
                  <a:lnTo>
                    <a:pt x="2204" y="1215"/>
                  </a:lnTo>
                  <a:lnTo>
                    <a:pt x="2629" y="1378"/>
                  </a:lnTo>
                  <a:lnTo>
                    <a:pt x="3032" y="1514"/>
                  </a:lnTo>
                  <a:lnTo>
                    <a:pt x="3415" y="1627"/>
                  </a:lnTo>
                  <a:lnTo>
                    <a:pt x="3779" y="1718"/>
                  </a:lnTo>
                  <a:lnTo>
                    <a:pt x="4125" y="1788"/>
                  </a:lnTo>
                  <a:lnTo>
                    <a:pt x="4452" y="1837"/>
                  </a:lnTo>
                  <a:lnTo>
                    <a:pt x="4760" y="1869"/>
                  </a:lnTo>
                  <a:lnTo>
                    <a:pt x="5052" y="1883"/>
                  </a:lnTo>
                  <a:lnTo>
                    <a:pt x="5326" y="1882"/>
                  </a:lnTo>
                  <a:lnTo>
                    <a:pt x="5582" y="1866"/>
                  </a:lnTo>
                  <a:lnTo>
                    <a:pt x="5824" y="1836"/>
                  </a:lnTo>
                  <a:lnTo>
                    <a:pt x="6049" y="1795"/>
                  </a:lnTo>
                  <a:lnTo>
                    <a:pt x="6257" y="1743"/>
                  </a:lnTo>
                  <a:lnTo>
                    <a:pt x="6452" y="1683"/>
                  </a:lnTo>
                  <a:lnTo>
                    <a:pt x="6632" y="1615"/>
                  </a:lnTo>
                  <a:lnTo>
                    <a:pt x="6797" y="1540"/>
                  </a:lnTo>
                  <a:lnTo>
                    <a:pt x="6948" y="1460"/>
                  </a:lnTo>
                  <a:lnTo>
                    <a:pt x="7088" y="1376"/>
                  </a:lnTo>
                  <a:lnTo>
                    <a:pt x="7213" y="1291"/>
                  </a:lnTo>
                  <a:lnTo>
                    <a:pt x="7326" y="1203"/>
                  </a:lnTo>
                  <a:lnTo>
                    <a:pt x="7428" y="1117"/>
                  </a:lnTo>
                  <a:lnTo>
                    <a:pt x="7559" y="990"/>
                  </a:lnTo>
                  <a:lnTo>
                    <a:pt x="7694" y="833"/>
                  </a:lnTo>
                  <a:lnTo>
                    <a:pt x="7791" y="704"/>
                  </a:lnTo>
                  <a:lnTo>
                    <a:pt x="7822" y="652"/>
                  </a:lnTo>
                  <a:lnTo>
                    <a:pt x="7822" y="126"/>
                  </a:lnTo>
                  <a:close/>
                </a:path>
              </a:pathLst>
            </a:custGeom>
            <a:solidFill>
              <a:srgbClr val="B20D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46300" y="4711998"/>
            <a:ext cx="6858000" cy="1551688"/>
          </a:xfrm>
        </p:spPr>
        <p:txBody>
          <a:bodyPr anchor="b">
            <a:noAutofit/>
          </a:bodyPr>
          <a:lstStyle>
            <a:lvl1pPr algn="r">
              <a:defRPr sz="5400" b="1" i="0" cap="small" baseline="0">
                <a:solidFill>
                  <a:srgbClr val="2F7239"/>
                </a:solidFill>
                <a:latin typeface="Calibri" panose="020F0502020204030204" pitchFamily="34" charset="0"/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6300" y="6134100"/>
            <a:ext cx="6858000" cy="711200"/>
          </a:xfrm>
        </p:spPr>
        <p:txBody>
          <a:bodyPr anchor="ctr">
            <a:normAutofit/>
          </a:bodyPr>
          <a:lstStyle>
            <a:lvl1pPr marL="0" indent="0" algn="r">
              <a:buNone/>
              <a:defRPr sz="2800" cap="small" baseline="0">
                <a:solidFill>
                  <a:srgbClr val="B20D2C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Зразок підзаголовка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43106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 userDrawn="1"/>
        </p:nvGrpSpPr>
        <p:grpSpPr>
          <a:xfrm>
            <a:off x="0" y="5071518"/>
            <a:ext cx="9144000" cy="1786482"/>
            <a:chOff x="0" y="5071518"/>
            <a:chExt cx="9144000" cy="1786482"/>
          </a:xfrm>
        </p:grpSpPr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0" y="5356934"/>
              <a:ext cx="9144000" cy="1501066"/>
            </a:xfrm>
            <a:custGeom>
              <a:avLst/>
              <a:gdLst>
                <a:gd name="connsiteX0" fmla="*/ 1438962 w 9144000"/>
                <a:gd name="connsiteY0" fmla="*/ 0 h 1501066"/>
                <a:gd name="connsiteX1" fmla="*/ 1660683 w 9144000"/>
                <a:gd name="connsiteY1" fmla="*/ 3589 h 1501066"/>
                <a:gd name="connsiteX2" fmla="*/ 1893332 w 9144000"/>
                <a:gd name="connsiteY2" fmla="*/ 17047 h 1501066"/>
                <a:gd name="connsiteX3" fmla="*/ 2139254 w 9144000"/>
                <a:gd name="connsiteY3" fmla="*/ 40375 h 1501066"/>
                <a:gd name="connsiteX4" fmla="*/ 2396887 w 9144000"/>
                <a:gd name="connsiteY4" fmla="*/ 74918 h 1501066"/>
                <a:gd name="connsiteX5" fmla="*/ 2667791 w 9144000"/>
                <a:gd name="connsiteY5" fmla="*/ 121573 h 1501066"/>
                <a:gd name="connsiteX6" fmla="*/ 2951188 w 9144000"/>
                <a:gd name="connsiteY6" fmla="*/ 180341 h 1501066"/>
                <a:gd name="connsiteX7" fmla="*/ 3247074 w 9144000"/>
                <a:gd name="connsiteY7" fmla="*/ 253465 h 1501066"/>
                <a:gd name="connsiteX8" fmla="*/ 3556234 w 9144000"/>
                <a:gd name="connsiteY8" fmla="*/ 340046 h 1501066"/>
                <a:gd name="connsiteX9" fmla="*/ 3878665 w 9144000"/>
                <a:gd name="connsiteY9" fmla="*/ 441881 h 1501066"/>
                <a:gd name="connsiteX10" fmla="*/ 4045736 w 9144000"/>
                <a:gd name="connsiteY10" fmla="*/ 499303 h 1501066"/>
                <a:gd name="connsiteX11" fmla="*/ 4210464 w 9144000"/>
                <a:gd name="connsiteY11" fmla="*/ 556276 h 1501066"/>
                <a:gd name="connsiteX12" fmla="*/ 4531334 w 9144000"/>
                <a:gd name="connsiteY12" fmla="*/ 663494 h 1501066"/>
                <a:gd name="connsiteX13" fmla="*/ 4844396 w 9144000"/>
                <a:gd name="connsiteY13" fmla="*/ 761739 h 1501066"/>
                <a:gd name="connsiteX14" fmla="*/ 5148872 w 9144000"/>
                <a:gd name="connsiteY14" fmla="*/ 852358 h 1501066"/>
                <a:gd name="connsiteX15" fmla="*/ 5444758 w 9144000"/>
                <a:gd name="connsiteY15" fmla="*/ 934454 h 1501066"/>
                <a:gd name="connsiteX16" fmla="*/ 5732057 w 9144000"/>
                <a:gd name="connsiteY16" fmla="*/ 1009372 h 1501066"/>
                <a:gd name="connsiteX17" fmla="*/ 6010770 w 9144000"/>
                <a:gd name="connsiteY17" fmla="*/ 1075766 h 1501066"/>
                <a:gd name="connsiteX18" fmla="*/ 6281675 w 9144000"/>
                <a:gd name="connsiteY18" fmla="*/ 1134982 h 1501066"/>
                <a:gd name="connsiteX19" fmla="*/ 6543991 w 9144000"/>
                <a:gd name="connsiteY19" fmla="*/ 1187470 h 1501066"/>
                <a:gd name="connsiteX20" fmla="*/ 6797720 w 9144000"/>
                <a:gd name="connsiteY20" fmla="*/ 1233228 h 1501066"/>
                <a:gd name="connsiteX21" fmla="*/ 7043642 w 9144000"/>
                <a:gd name="connsiteY21" fmla="*/ 1271360 h 1501066"/>
                <a:gd name="connsiteX22" fmla="*/ 7280977 w 9144000"/>
                <a:gd name="connsiteY22" fmla="*/ 1303660 h 1501066"/>
                <a:gd name="connsiteX23" fmla="*/ 7510504 w 9144000"/>
                <a:gd name="connsiteY23" fmla="*/ 1328782 h 1501066"/>
                <a:gd name="connsiteX24" fmla="*/ 7732224 w 9144000"/>
                <a:gd name="connsiteY24" fmla="*/ 1348521 h 1501066"/>
                <a:gd name="connsiteX25" fmla="*/ 7944576 w 9144000"/>
                <a:gd name="connsiteY25" fmla="*/ 1361082 h 1501066"/>
                <a:gd name="connsiteX26" fmla="*/ 8149120 w 9144000"/>
                <a:gd name="connsiteY26" fmla="*/ 1369157 h 1501066"/>
                <a:gd name="connsiteX27" fmla="*/ 8345857 w 9144000"/>
                <a:gd name="connsiteY27" fmla="*/ 1370951 h 1501066"/>
                <a:gd name="connsiteX28" fmla="*/ 8533227 w 9144000"/>
                <a:gd name="connsiteY28" fmla="*/ 1366914 h 1501066"/>
                <a:gd name="connsiteX29" fmla="*/ 8713570 w 9144000"/>
                <a:gd name="connsiteY29" fmla="*/ 1357941 h 1501066"/>
                <a:gd name="connsiteX30" fmla="*/ 8886105 w 9144000"/>
                <a:gd name="connsiteY30" fmla="*/ 1344483 h 1501066"/>
                <a:gd name="connsiteX31" fmla="*/ 9049273 w 9144000"/>
                <a:gd name="connsiteY31" fmla="*/ 1325641 h 1501066"/>
                <a:gd name="connsiteX32" fmla="*/ 9144000 w 9144000"/>
                <a:gd name="connsiteY32" fmla="*/ 1311489 h 1501066"/>
                <a:gd name="connsiteX33" fmla="*/ 9144000 w 9144000"/>
                <a:gd name="connsiteY33" fmla="*/ 1501066 h 1501066"/>
                <a:gd name="connsiteX34" fmla="*/ 0 w 9144000"/>
                <a:gd name="connsiteY34" fmla="*/ 1501066 h 1501066"/>
                <a:gd name="connsiteX35" fmla="*/ 0 w 9144000"/>
                <a:gd name="connsiteY35" fmla="*/ 249715 h 1501066"/>
                <a:gd name="connsiteX36" fmla="*/ 74289 w 9144000"/>
                <a:gd name="connsiteY36" fmla="*/ 221165 h 1501066"/>
                <a:gd name="connsiteX37" fmla="*/ 207010 w 9144000"/>
                <a:gd name="connsiteY37" fmla="*/ 176752 h 1501066"/>
                <a:gd name="connsiteX38" fmla="*/ 350659 w 9144000"/>
                <a:gd name="connsiteY38" fmla="*/ 135032 h 1501066"/>
                <a:gd name="connsiteX39" fmla="*/ 503677 w 9144000"/>
                <a:gd name="connsiteY39" fmla="*/ 97797 h 1501066"/>
                <a:gd name="connsiteX40" fmla="*/ 669187 w 9144000"/>
                <a:gd name="connsiteY40" fmla="*/ 65497 h 1501066"/>
                <a:gd name="connsiteX41" fmla="*/ 844846 w 9144000"/>
                <a:gd name="connsiteY41" fmla="*/ 38132 h 1501066"/>
                <a:gd name="connsiteX42" fmla="*/ 1031434 w 9144000"/>
                <a:gd name="connsiteY42" fmla="*/ 18393 h 1501066"/>
                <a:gd name="connsiteX43" fmla="*/ 1228952 w 9144000"/>
                <a:gd name="connsiteY43" fmla="*/ 5384 h 1501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9144000" h="1501066">
                  <a:moveTo>
                    <a:pt x="1438962" y="0"/>
                  </a:moveTo>
                  <a:lnTo>
                    <a:pt x="1660683" y="3589"/>
                  </a:lnTo>
                  <a:lnTo>
                    <a:pt x="1893332" y="17047"/>
                  </a:lnTo>
                  <a:lnTo>
                    <a:pt x="2139254" y="40375"/>
                  </a:lnTo>
                  <a:lnTo>
                    <a:pt x="2396887" y="74918"/>
                  </a:lnTo>
                  <a:lnTo>
                    <a:pt x="2667791" y="121573"/>
                  </a:lnTo>
                  <a:lnTo>
                    <a:pt x="2951188" y="180341"/>
                  </a:lnTo>
                  <a:lnTo>
                    <a:pt x="3247074" y="253465"/>
                  </a:lnTo>
                  <a:lnTo>
                    <a:pt x="3556234" y="340046"/>
                  </a:lnTo>
                  <a:lnTo>
                    <a:pt x="3878665" y="441881"/>
                  </a:lnTo>
                  <a:lnTo>
                    <a:pt x="4045736" y="499303"/>
                  </a:lnTo>
                  <a:lnTo>
                    <a:pt x="4210464" y="556276"/>
                  </a:lnTo>
                  <a:lnTo>
                    <a:pt x="4531334" y="663494"/>
                  </a:lnTo>
                  <a:lnTo>
                    <a:pt x="4844396" y="761739"/>
                  </a:lnTo>
                  <a:lnTo>
                    <a:pt x="5148872" y="852358"/>
                  </a:lnTo>
                  <a:lnTo>
                    <a:pt x="5444758" y="934454"/>
                  </a:lnTo>
                  <a:lnTo>
                    <a:pt x="5732057" y="1009372"/>
                  </a:lnTo>
                  <a:lnTo>
                    <a:pt x="6010770" y="1075766"/>
                  </a:lnTo>
                  <a:lnTo>
                    <a:pt x="6281675" y="1134982"/>
                  </a:lnTo>
                  <a:lnTo>
                    <a:pt x="6543991" y="1187470"/>
                  </a:lnTo>
                  <a:lnTo>
                    <a:pt x="6797720" y="1233228"/>
                  </a:lnTo>
                  <a:lnTo>
                    <a:pt x="7043642" y="1271360"/>
                  </a:lnTo>
                  <a:lnTo>
                    <a:pt x="7280977" y="1303660"/>
                  </a:lnTo>
                  <a:lnTo>
                    <a:pt x="7510504" y="1328782"/>
                  </a:lnTo>
                  <a:lnTo>
                    <a:pt x="7732224" y="1348521"/>
                  </a:lnTo>
                  <a:lnTo>
                    <a:pt x="7944576" y="1361082"/>
                  </a:lnTo>
                  <a:lnTo>
                    <a:pt x="8149120" y="1369157"/>
                  </a:lnTo>
                  <a:lnTo>
                    <a:pt x="8345857" y="1370951"/>
                  </a:lnTo>
                  <a:lnTo>
                    <a:pt x="8533227" y="1366914"/>
                  </a:lnTo>
                  <a:lnTo>
                    <a:pt x="8713570" y="1357941"/>
                  </a:lnTo>
                  <a:lnTo>
                    <a:pt x="8886105" y="1344483"/>
                  </a:lnTo>
                  <a:lnTo>
                    <a:pt x="9049273" y="1325641"/>
                  </a:lnTo>
                  <a:lnTo>
                    <a:pt x="9144000" y="1311489"/>
                  </a:lnTo>
                  <a:lnTo>
                    <a:pt x="9144000" y="1501066"/>
                  </a:lnTo>
                  <a:lnTo>
                    <a:pt x="0" y="1501066"/>
                  </a:lnTo>
                  <a:lnTo>
                    <a:pt x="0" y="249715"/>
                  </a:lnTo>
                  <a:lnTo>
                    <a:pt x="74289" y="221165"/>
                  </a:lnTo>
                  <a:lnTo>
                    <a:pt x="207010" y="176752"/>
                  </a:lnTo>
                  <a:lnTo>
                    <a:pt x="350659" y="135032"/>
                  </a:lnTo>
                  <a:lnTo>
                    <a:pt x="503677" y="97797"/>
                  </a:lnTo>
                  <a:lnTo>
                    <a:pt x="669187" y="65497"/>
                  </a:lnTo>
                  <a:lnTo>
                    <a:pt x="844846" y="38132"/>
                  </a:lnTo>
                  <a:lnTo>
                    <a:pt x="1031434" y="18393"/>
                  </a:lnTo>
                  <a:lnTo>
                    <a:pt x="1228952" y="5384"/>
                  </a:lnTo>
                  <a:close/>
                </a:path>
              </a:pathLst>
            </a:custGeom>
            <a:solidFill>
              <a:srgbClr val="2F7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0" y="5371743"/>
              <a:ext cx="9144000" cy="1486257"/>
            </a:xfrm>
            <a:custGeom>
              <a:avLst/>
              <a:gdLst>
                <a:gd name="connsiteX0" fmla="*/ 1438962 w 9144000"/>
                <a:gd name="connsiteY0" fmla="*/ 0 h 1486257"/>
                <a:gd name="connsiteX1" fmla="*/ 1660683 w 9144000"/>
                <a:gd name="connsiteY1" fmla="*/ 4041 h 1486257"/>
                <a:gd name="connsiteX2" fmla="*/ 1893332 w 9144000"/>
                <a:gd name="connsiteY2" fmla="*/ 16610 h 1486257"/>
                <a:gd name="connsiteX3" fmla="*/ 2139254 w 9144000"/>
                <a:gd name="connsiteY3" fmla="*/ 40852 h 1486257"/>
                <a:gd name="connsiteX4" fmla="*/ 2396887 w 9144000"/>
                <a:gd name="connsiteY4" fmla="*/ 74970 h 1486257"/>
                <a:gd name="connsiteX5" fmla="*/ 2667791 w 9144000"/>
                <a:gd name="connsiteY5" fmla="*/ 121658 h 1486257"/>
                <a:gd name="connsiteX6" fmla="*/ 2951188 w 9144000"/>
                <a:gd name="connsiteY6" fmla="*/ 180915 h 1486257"/>
                <a:gd name="connsiteX7" fmla="*/ 3247074 w 9144000"/>
                <a:gd name="connsiteY7" fmla="*/ 253191 h 1486257"/>
                <a:gd name="connsiteX8" fmla="*/ 3556234 w 9144000"/>
                <a:gd name="connsiteY8" fmla="*/ 340731 h 1486257"/>
                <a:gd name="connsiteX9" fmla="*/ 3878665 w 9144000"/>
                <a:gd name="connsiteY9" fmla="*/ 442636 h 1486257"/>
                <a:gd name="connsiteX10" fmla="*/ 4045736 w 9144000"/>
                <a:gd name="connsiteY10" fmla="*/ 500097 h 1486257"/>
                <a:gd name="connsiteX11" fmla="*/ 4210464 w 9144000"/>
                <a:gd name="connsiteY11" fmla="*/ 557110 h 1486257"/>
                <a:gd name="connsiteX12" fmla="*/ 4531334 w 9144000"/>
                <a:gd name="connsiteY12" fmla="*/ 665300 h 1486257"/>
                <a:gd name="connsiteX13" fmla="*/ 4844396 w 9144000"/>
                <a:gd name="connsiteY13" fmla="*/ 764511 h 1486257"/>
                <a:gd name="connsiteX14" fmla="*/ 5148872 w 9144000"/>
                <a:gd name="connsiteY14" fmla="*/ 856989 h 1486257"/>
                <a:gd name="connsiteX15" fmla="*/ 5444758 w 9144000"/>
                <a:gd name="connsiteY15" fmla="*/ 941835 h 1486257"/>
                <a:gd name="connsiteX16" fmla="*/ 5732057 w 9144000"/>
                <a:gd name="connsiteY16" fmla="*/ 1019498 h 1486257"/>
                <a:gd name="connsiteX17" fmla="*/ 6010770 w 9144000"/>
                <a:gd name="connsiteY17" fmla="*/ 1089979 h 1486257"/>
                <a:gd name="connsiteX18" fmla="*/ 6281675 w 9144000"/>
                <a:gd name="connsiteY18" fmla="*/ 1153276 h 1486257"/>
                <a:gd name="connsiteX19" fmla="*/ 6543991 w 9144000"/>
                <a:gd name="connsiteY19" fmla="*/ 1210289 h 1486257"/>
                <a:gd name="connsiteX20" fmla="*/ 6797720 w 9144000"/>
                <a:gd name="connsiteY20" fmla="*/ 1259670 h 1486257"/>
                <a:gd name="connsiteX21" fmla="*/ 7043642 w 9144000"/>
                <a:gd name="connsiteY21" fmla="*/ 1303216 h 1486257"/>
                <a:gd name="connsiteX22" fmla="*/ 7280977 w 9144000"/>
                <a:gd name="connsiteY22" fmla="*/ 1340476 h 1486257"/>
                <a:gd name="connsiteX23" fmla="*/ 7510504 w 9144000"/>
                <a:gd name="connsiteY23" fmla="*/ 1371003 h 1486257"/>
                <a:gd name="connsiteX24" fmla="*/ 7732224 w 9144000"/>
                <a:gd name="connsiteY24" fmla="*/ 1396142 h 1486257"/>
                <a:gd name="connsiteX25" fmla="*/ 7944576 w 9144000"/>
                <a:gd name="connsiteY25" fmla="*/ 1414997 h 1486257"/>
                <a:gd name="connsiteX26" fmla="*/ 8149120 w 9144000"/>
                <a:gd name="connsiteY26" fmla="*/ 1428015 h 1486257"/>
                <a:gd name="connsiteX27" fmla="*/ 8345857 w 9144000"/>
                <a:gd name="connsiteY27" fmla="*/ 1435647 h 1486257"/>
                <a:gd name="connsiteX28" fmla="*/ 8533227 w 9144000"/>
                <a:gd name="connsiteY28" fmla="*/ 1437443 h 1486257"/>
                <a:gd name="connsiteX29" fmla="*/ 8713570 w 9144000"/>
                <a:gd name="connsiteY29" fmla="*/ 1434300 h 1486257"/>
                <a:gd name="connsiteX30" fmla="*/ 8886105 w 9144000"/>
                <a:gd name="connsiteY30" fmla="*/ 1426669 h 1486257"/>
                <a:gd name="connsiteX31" fmla="*/ 9049273 w 9144000"/>
                <a:gd name="connsiteY31" fmla="*/ 1413201 h 1486257"/>
                <a:gd name="connsiteX32" fmla="*/ 9144000 w 9144000"/>
                <a:gd name="connsiteY32" fmla="*/ 1402035 h 1486257"/>
                <a:gd name="connsiteX33" fmla="*/ 9144000 w 9144000"/>
                <a:gd name="connsiteY33" fmla="*/ 1486257 h 1486257"/>
                <a:gd name="connsiteX34" fmla="*/ 0 w 9144000"/>
                <a:gd name="connsiteY34" fmla="*/ 1486257 h 1486257"/>
                <a:gd name="connsiteX35" fmla="*/ 0 w 9144000"/>
                <a:gd name="connsiteY35" fmla="*/ 248990 h 1486257"/>
                <a:gd name="connsiteX36" fmla="*/ 74289 w 9144000"/>
                <a:gd name="connsiteY36" fmla="*/ 220420 h 1486257"/>
                <a:gd name="connsiteX37" fmla="*/ 207010 w 9144000"/>
                <a:gd name="connsiteY37" fmla="*/ 175977 h 1486257"/>
                <a:gd name="connsiteX38" fmla="*/ 350659 w 9144000"/>
                <a:gd name="connsiteY38" fmla="*/ 134227 h 1486257"/>
                <a:gd name="connsiteX39" fmla="*/ 503677 w 9144000"/>
                <a:gd name="connsiteY39" fmla="*/ 97416 h 1486257"/>
                <a:gd name="connsiteX40" fmla="*/ 669187 w 9144000"/>
                <a:gd name="connsiteY40" fmla="*/ 65094 h 1486257"/>
                <a:gd name="connsiteX41" fmla="*/ 844846 w 9144000"/>
                <a:gd name="connsiteY41" fmla="*/ 38607 h 1486257"/>
                <a:gd name="connsiteX42" fmla="*/ 1031434 w 9144000"/>
                <a:gd name="connsiteY42" fmla="*/ 17957 h 1486257"/>
                <a:gd name="connsiteX43" fmla="*/ 1228952 w 9144000"/>
                <a:gd name="connsiteY43" fmla="*/ 4938 h 1486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9144000" h="1486257">
                  <a:moveTo>
                    <a:pt x="1438962" y="0"/>
                  </a:moveTo>
                  <a:lnTo>
                    <a:pt x="1660683" y="4041"/>
                  </a:lnTo>
                  <a:lnTo>
                    <a:pt x="1893332" y="16610"/>
                  </a:lnTo>
                  <a:lnTo>
                    <a:pt x="2139254" y="40852"/>
                  </a:lnTo>
                  <a:lnTo>
                    <a:pt x="2396887" y="74970"/>
                  </a:lnTo>
                  <a:lnTo>
                    <a:pt x="2667791" y="121658"/>
                  </a:lnTo>
                  <a:lnTo>
                    <a:pt x="2951188" y="180915"/>
                  </a:lnTo>
                  <a:lnTo>
                    <a:pt x="3247074" y="253191"/>
                  </a:lnTo>
                  <a:lnTo>
                    <a:pt x="3556234" y="340731"/>
                  </a:lnTo>
                  <a:lnTo>
                    <a:pt x="3878665" y="442636"/>
                  </a:lnTo>
                  <a:lnTo>
                    <a:pt x="4045736" y="500097"/>
                  </a:lnTo>
                  <a:lnTo>
                    <a:pt x="4210464" y="557110"/>
                  </a:lnTo>
                  <a:lnTo>
                    <a:pt x="4531334" y="665300"/>
                  </a:lnTo>
                  <a:lnTo>
                    <a:pt x="4844396" y="764511"/>
                  </a:lnTo>
                  <a:lnTo>
                    <a:pt x="5148872" y="856989"/>
                  </a:lnTo>
                  <a:lnTo>
                    <a:pt x="5444758" y="941835"/>
                  </a:lnTo>
                  <a:lnTo>
                    <a:pt x="5732057" y="1019498"/>
                  </a:lnTo>
                  <a:lnTo>
                    <a:pt x="6010770" y="1089979"/>
                  </a:lnTo>
                  <a:lnTo>
                    <a:pt x="6281675" y="1153276"/>
                  </a:lnTo>
                  <a:lnTo>
                    <a:pt x="6543991" y="1210289"/>
                  </a:lnTo>
                  <a:lnTo>
                    <a:pt x="6797720" y="1259670"/>
                  </a:lnTo>
                  <a:lnTo>
                    <a:pt x="7043642" y="1303216"/>
                  </a:lnTo>
                  <a:lnTo>
                    <a:pt x="7280977" y="1340476"/>
                  </a:lnTo>
                  <a:lnTo>
                    <a:pt x="7510504" y="1371003"/>
                  </a:lnTo>
                  <a:lnTo>
                    <a:pt x="7732224" y="1396142"/>
                  </a:lnTo>
                  <a:lnTo>
                    <a:pt x="7944576" y="1414997"/>
                  </a:lnTo>
                  <a:lnTo>
                    <a:pt x="8149120" y="1428015"/>
                  </a:lnTo>
                  <a:lnTo>
                    <a:pt x="8345857" y="1435647"/>
                  </a:lnTo>
                  <a:lnTo>
                    <a:pt x="8533227" y="1437443"/>
                  </a:lnTo>
                  <a:lnTo>
                    <a:pt x="8713570" y="1434300"/>
                  </a:lnTo>
                  <a:lnTo>
                    <a:pt x="8886105" y="1426669"/>
                  </a:lnTo>
                  <a:lnTo>
                    <a:pt x="9049273" y="1413201"/>
                  </a:lnTo>
                  <a:lnTo>
                    <a:pt x="9144000" y="1402035"/>
                  </a:lnTo>
                  <a:lnTo>
                    <a:pt x="9144000" y="1486257"/>
                  </a:lnTo>
                  <a:lnTo>
                    <a:pt x="0" y="1486257"/>
                  </a:lnTo>
                  <a:lnTo>
                    <a:pt x="0" y="248990"/>
                  </a:lnTo>
                  <a:lnTo>
                    <a:pt x="74289" y="220420"/>
                  </a:lnTo>
                  <a:lnTo>
                    <a:pt x="207010" y="175977"/>
                  </a:lnTo>
                  <a:lnTo>
                    <a:pt x="350659" y="134227"/>
                  </a:lnTo>
                  <a:lnTo>
                    <a:pt x="503677" y="97416"/>
                  </a:lnTo>
                  <a:lnTo>
                    <a:pt x="669187" y="65094"/>
                  </a:lnTo>
                  <a:lnTo>
                    <a:pt x="844846" y="38607"/>
                  </a:lnTo>
                  <a:lnTo>
                    <a:pt x="1031434" y="17957"/>
                  </a:lnTo>
                  <a:lnTo>
                    <a:pt x="1228952" y="4938"/>
                  </a:lnTo>
                  <a:close/>
                </a:path>
              </a:pathLst>
            </a:custGeom>
            <a:solidFill>
              <a:srgbClr val="B20D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0" y="5475408"/>
              <a:ext cx="7094292" cy="1382592"/>
            </a:xfrm>
            <a:custGeom>
              <a:avLst/>
              <a:gdLst>
                <a:gd name="connsiteX0" fmla="*/ 1440524 w 7094292"/>
                <a:gd name="connsiteY0" fmla="*/ 0 h 1382592"/>
                <a:gd name="connsiteX1" fmla="*/ 1661464 w 7094292"/>
                <a:gd name="connsiteY1" fmla="*/ 5385 h 1382592"/>
                <a:gd name="connsiteX2" fmla="*/ 1895675 w 7094292"/>
                <a:gd name="connsiteY2" fmla="*/ 20191 h 1382592"/>
                <a:gd name="connsiteX3" fmla="*/ 2140817 w 7094292"/>
                <a:gd name="connsiteY3" fmla="*/ 45318 h 1382592"/>
                <a:gd name="connsiteX4" fmla="*/ 2399230 w 7094292"/>
                <a:gd name="connsiteY4" fmla="*/ 80764 h 1382592"/>
                <a:gd name="connsiteX5" fmla="*/ 2668574 w 7094292"/>
                <a:gd name="connsiteY5" fmla="*/ 128774 h 1382592"/>
                <a:gd name="connsiteX6" fmla="*/ 2951969 w 7094292"/>
                <a:gd name="connsiteY6" fmla="*/ 188898 h 1382592"/>
                <a:gd name="connsiteX7" fmla="*/ 3248637 w 7094292"/>
                <a:gd name="connsiteY7" fmla="*/ 262483 h 1382592"/>
                <a:gd name="connsiteX8" fmla="*/ 3557796 w 7094292"/>
                <a:gd name="connsiteY8" fmla="*/ 349528 h 1382592"/>
                <a:gd name="connsiteX9" fmla="*/ 3881008 w 7094292"/>
                <a:gd name="connsiteY9" fmla="*/ 451829 h 1382592"/>
                <a:gd name="connsiteX10" fmla="*/ 4047298 w 7094292"/>
                <a:gd name="connsiteY10" fmla="*/ 509262 h 1382592"/>
                <a:gd name="connsiteX11" fmla="*/ 4211246 w 7094292"/>
                <a:gd name="connsiteY11" fmla="*/ 566694 h 1382592"/>
                <a:gd name="connsiteX12" fmla="*/ 4532896 w 7094292"/>
                <a:gd name="connsiteY12" fmla="*/ 675276 h 1382592"/>
                <a:gd name="connsiteX13" fmla="*/ 4845179 w 7094292"/>
                <a:gd name="connsiteY13" fmla="*/ 778026 h 1382592"/>
                <a:gd name="connsiteX14" fmla="*/ 5149654 w 7094292"/>
                <a:gd name="connsiteY14" fmla="*/ 873596 h 1382592"/>
                <a:gd name="connsiteX15" fmla="*/ 5445540 w 7094292"/>
                <a:gd name="connsiteY15" fmla="*/ 963334 h 1382592"/>
                <a:gd name="connsiteX16" fmla="*/ 5732058 w 7094292"/>
                <a:gd name="connsiteY16" fmla="*/ 1046790 h 1382592"/>
                <a:gd name="connsiteX17" fmla="*/ 6012332 w 7094292"/>
                <a:gd name="connsiteY17" fmla="*/ 1124413 h 1382592"/>
                <a:gd name="connsiteX18" fmla="*/ 6281675 w 7094292"/>
                <a:gd name="connsiteY18" fmla="*/ 1195306 h 1382592"/>
                <a:gd name="connsiteX19" fmla="*/ 6544772 w 7094292"/>
                <a:gd name="connsiteY19" fmla="*/ 1259917 h 1382592"/>
                <a:gd name="connsiteX20" fmla="*/ 6797721 w 7094292"/>
                <a:gd name="connsiteY20" fmla="*/ 1319593 h 1382592"/>
                <a:gd name="connsiteX21" fmla="*/ 7043643 w 7094292"/>
                <a:gd name="connsiteY21" fmla="*/ 1372538 h 1382592"/>
                <a:gd name="connsiteX22" fmla="*/ 7094292 w 7094292"/>
                <a:gd name="connsiteY22" fmla="*/ 1382592 h 1382592"/>
                <a:gd name="connsiteX23" fmla="*/ 0 w 7094292"/>
                <a:gd name="connsiteY23" fmla="*/ 1382592 h 1382592"/>
                <a:gd name="connsiteX24" fmla="*/ 0 w 7094292"/>
                <a:gd name="connsiteY24" fmla="*/ 232823 h 1382592"/>
                <a:gd name="connsiteX25" fmla="*/ 76632 w 7094292"/>
                <a:gd name="connsiteY25" fmla="*/ 205051 h 1382592"/>
                <a:gd name="connsiteX26" fmla="*/ 209353 w 7094292"/>
                <a:gd name="connsiteY26" fmla="*/ 162425 h 1382592"/>
                <a:gd name="connsiteX27" fmla="*/ 352222 w 7094292"/>
                <a:gd name="connsiteY27" fmla="*/ 122941 h 1382592"/>
                <a:gd name="connsiteX28" fmla="*/ 506021 w 7094292"/>
                <a:gd name="connsiteY28" fmla="*/ 87943 h 1382592"/>
                <a:gd name="connsiteX29" fmla="*/ 669968 w 7094292"/>
                <a:gd name="connsiteY29" fmla="*/ 57881 h 1382592"/>
                <a:gd name="connsiteX30" fmla="*/ 846408 w 7094292"/>
                <a:gd name="connsiteY30" fmla="*/ 33203 h 1382592"/>
                <a:gd name="connsiteX31" fmla="*/ 1032996 w 7094292"/>
                <a:gd name="connsiteY31" fmla="*/ 14358 h 1382592"/>
                <a:gd name="connsiteX32" fmla="*/ 1231295 w 7094292"/>
                <a:gd name="connsiteY32" fmla="*/ 3590 h 1382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7094292" h="1382592">
                  <a:moveTo>
                    <a:pt x="1440524" y="0"/>
                  </a:moveTo>
                  <a:lnTo>
                    <a:pt x="1661464" y="5385"/>
                  </a:lnTo>
                  <a:lnTo>
                    <a:pt x="1895675" y="20191"/>
                  </a:lnTo>
                  <a:lnTo>
                    <a:pt x="2140817" y="45318"/>
                  </a:lnTo>
                  <a:lnTo>
                    <a:pt x="2399230" y="80764"/>
                  </a:lnTo>
                  <a:lnTo>
                    <a:pt x="2668574" y="128774"/>
                  </a:lnTo>
                  <a:lnTo>
                    <a:pt x="2951969" y="188898"/>
                  </a:lnTo>
                  <a:lnTo>
                    <a:pt x="3248637" y="262483"/>
                  </a:lnTo>
                  <a:lnTo>
                    <a:pt x="3557796" y="349528"/>
                  </a:lnTo>
                  <a:lnTo>
                    <a:pt x="3881008" y="451829"/>
                  </a:lnTo>
                  <a:lnTo>
                    <a:pt x="4047298" y="509262"/>
                  </a:lnTo>
                  <a:lnTo>
                    <a:pt x="4211246" y="566694"/>
                  </a:lnTo>
                  <a:lnTo>
                    <a:pt x="4532896" y="675276"/>
                  </a:lnTo>
                  <a:lnTo>
                    <a:pt x="4845179" y="778026"/>
                  </a:lnTo>
                  <a:lnTo>
                    <a:pt x="5149654" y="873596"/>
                  </a:lnTo>
                  <a:lnTo>
                    <a:pt x="5445540" y="963334"/>
                  </a:lnTo>
                  <a:lnTo>
                    <a:pt x="5732058" y="1046790"/>
                  </a:lnTo>
                  <a:lnTo>
                    <a:pt x="6012332" y="1124413"/>
                  </a:lnTo>
                  <a:lnTo>
                    <a:pt x="6281675" y="1195306"/>
                  </a:lnTo>
                  <a:lnTo>
                    <a:pt x="6544772" y="1259917"/>
                  </a:lnTo>
                  <a:lnTo>
                    <a:pt x="6797721" y="1319593"/>
                  </a:lnTo>
                  <a:lnTo>
                    <a:pt x="7043643" y="1372538"/>
                  </a:lnTo>
                  <a:lnTo>
                    <a:pt x="7094292" y="1382592"/>
                  </a:lnTo>
                  <a:lnTo>
                    <a:pt x="0" y="1382592"/>
                  </a:lnTo>
                  <a:lnTo>
                    <a:pt x="0" y="232823"/>
                  </a:lnTo>
                  <a:lnTo>
                    <a:pt x="76632" y="205051"/>
                  </a:lnTo>
                  <a:lnTo>
                    <a:pt x="209353" y="162425"/>
                  </a:lnTo>
                  <a:lnTo>
                    <a:pt x="352222" y="122941"/>
                  </a:lnTo>
                  <a:lnTo>
                    <a:pt x="506021" y="87943"/>
                  </a:lnTo>
                  <a:lnTo>
                    <a:pt x="669968" y="57881"/>
                  </a:lnTo>
                  <a:lnTo>
                    <a:pt x="846408" y="33203"/>
                  </a:lnTo>
                  <a:lnTo>
                    <a:pt x="1032996" y="14358"/>
                  </a:lnTo>
                  <a:lnTo>
                    <a:pt x="1231295" y="359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135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0" y="5214226"/>
              <a:ext cx="9144000" cy="1297833"/>
            </a:xfrm>
            <a:custGeom>
              <a:avLst/>
              <a:gdLst>
                <a:gd name="connsiteX0" fmla="*/ 1167414 w 9144000"/>
                <a:gd name="connsiteY0" fmla="*/ 0 h 1297833"/>
                <a:gd name="connsiteX1" fmla="*/ 1376658 w 9144000"/>
                <a:gd name="connsiteY1" fmla="*/ 449 h 1297833"/>
                <a:gd name="connsiteX2" fmla="*/ 1598393 w 9144000"/>
                <a:gd name="connsiteY2" fmla="*/ 9424 h 1297833"/>
                <a:gd name="connsiteX3" fmla="*/ 1831841 w 9144000"/>
                <a:gd name="connsiteY3" fmla="*/ 26926 h 1297833"/>
                <a:gd name="connsiteX4" fmla="*/ 2079341 w 9144000"/>
                <a:gd name="connsiteY4" fmla="*/ 53403 h 1297833"/>
                <a:gd name="connsiteX5" fmla="*/ 2339334 w 9144000"/>
                <a:gd name="connsiteY5" fmla="*/ 89754 h 1297833"/>
                <a:gd name="connsiteX6" fmla="*/ 2613381 w 9144000"/>
                <a:gd name="connsiteY6" fmla="*/ 135977 h 1297833"/>
                <a:gd name="connsiteX7" fmla="*/ 2901481 w 9144000"/>
                <a:gd name="connsiteY7" fmla="*/ 193867 h 1297833"/>
                <a:gd name="connsiteX8" fmla="*/ 3202073 w 9144000"/>
                <a:gd name="connsiteY8" fmla="*/ 263426 h 1297833"/>
                <a:gd name="connsiteX9" fmla="*/ 3518281 w 9144000"/>
                <a:gd name="connsiteY9" fmla="*/ 345102 h 1297833"/>
                <a:gd name="connsiteX10" fmla="*/ 3848542 w 9144000"/>
                <a:gd name="connsiteY10" fmla="*/ 439791 h 1297833"/>
                <a:gd name="connsiteX11" fmla="*/ 4021090 w 9144000"/>
                <a:gd name="connsiteY11" fmla="*/ 493643 h 1297833"/>
                <a:gd name="connsiteX12" fmla="*/ 4207692 w 9144000"/>
                <a:gd name="connsiteY12" fmla="*/ 551534 h 1297833"/>
                <a:gd name="connsiteX13" fmla="*/ 4570745 w 9144000"/>
                <a:gd name="connsiteY13" fmla="*/ 659687 h 1297833"/>
                <a:gd name="connsiteX14" fmla="*/ 4918183 w 9144000"/>
                <a:gd name="connsiteY14" fmla="*/ 756621 h 1297833"/>
                <a:gd name="connsiteX15" fmla="*/ 5251567 w 9144000"/>
                <a:gd name="connsiteY15" fmla="*/ 843233 h 1297833"/>
                <a:gd name="connsiteX16" fmla="*/ 5570898 w 9144000"/>
                <a:gd name="connsiteY16" fmla="*/ 919972 h 1297833"/>
                <a:gd name="connsiteX17" fmla="*/ 5875394 w 9144000"/>
                <a:gd name="connsiteY17" fmla="*/ 986389 h 1297833"/>
                <a:gd name="connsiteX18" fmla="*/ 6168179 w 9144000"/>
                <a:gd name="connsiteY18" fmla="*/ 1044280 h 1297833"/>
                <a:gd name="connsiteX19" fmla="*/ 6447690 w 9144000"/>
                <a:gd name="connsiteY19" fmla="*/ 1092747 h 1297833"/>
                <a:gd name="connsiteX20" fmla="*/ 6715491 w 9144000"/>
                <a:gd name="connsiteY20" fmla="*/ 1132687 h 1297833"/>
                <a:gd name="connsiteX21" fmla="*/ 6969238 w 9144000"/>
                <a:gd name="connsiteY21" fmla="*/ 1164101 h 1297833"/>
                <a:gd name="connsiteX22" fmla="*/ 7213616 w 9144000"/>
                <a:gd name="connsiteY22" fmla="*/ 1187437 h 1297833"/>
                <a:gd name="connsiteX23" fmla="*/ 7445501 w 9144000"/>
                <a:gd name="connsiteY23" fmla="*/ 1203143 h 1297833"/>
                <a:gd name="connsiteX24" fmla="*/ 7666456 w 9144000"/>
                <a:gd name="connsiteY24" fmla="*/ 1211670 h 1297833"/>
                <a:gd name="connsiteX25" fmla="*/ 7876480 w 9144000"/>
                <a:gd name="connsiteY25" fmla="*/ 1213465 h 1297833"/>
                <a:gd name="connsiteX26" fmla="*/ 8077135 w 9144000"/>
                <a:gd name="connsiteY26" fmla="*/ 1208080 h 1297833"/>
                <a:gd name="connsiteX27" fmla="*/ 8268421 w 9144000"/>
                <a:gd name="connsiteY27" fmla="*/ 1196412 h 1297833"/>
                <a:gd name="connsiteX28" fmla="*/ 8448777 w 9144000"/>
                <a:gd name="connsiteY28" fmla="*/ 1179808 h 1297833"/>
                <a:gd name="connsiteX29" fmla="*/ 8622105 w 9144000"/>
                <a:gd name="connsiteY29" fmla="*/ 1156472 h 1297833"/>
                <a:gd name="connsiteX30" fmla="*/ 8786065 w 9144000"/>
                <a:gd name="connsiteY30" fmla="*/ 1128648 h 1297833"/>
                <a:gd name="connsiteX31" fmla="*/ 8941436 w 9144000"/>
                <a:gd name="connsiteY31" fmla="*/ 1095888 h 1297833"/>
                <a:gd name="connsiteX32" fmla="*/ 9089780 w 9144000"/>
                <a:gd name="connsiteY32" fmla="*/ 1058192 h 1297833"/>
                <a:gd name="connsiteX33" fmla="*/ 9144000 w 9144000"/>
                <a:gd name="connsiteY33" fmla="*/ 1042091 h 1297833"/>
                <a:gd name="connsiteX34" fmla="*/ 9144000 w 9144000"/>
                <a:gd name="connsiteY34" fmla="*/ 1193668 h 1297833"/>
                <a:gd name="connsiteX35" fmla="*/ 8996870 w 9144000"/>
                <a:gd name="connsiteY35" fmla="*/ 1222889 h 1297833"/>
                <a:gd name="connsiteX36" fmla="*/ 8839157 w 9144000"/>
                <a:gd name="connsiteY36" fmla="*/ 1248469 h 1297833"/>
                <a:gd name="connsiteX37" fmla="*/ 8672855 w 9144000"/>
                <a:gd name="connsiteY37" fmla="*/ 1268215 h 1297833"/>
                <a:gd name="connsiteX38" fmla="*/ 8496403 w 9144000"/>
                <a:gd name="connsiteY38" fmla="*/ 1283921 h 1297833"/>
                <a:gd name="connsiteX39" fmla="*/ 8312144 w 9144000"/>
                <a:gd name="connsiteY39" fmla="*/ 1293346 h 1297833"/>
                <a:gd name="connsiteX40" fmla="*/ 8117735 w 9144000"/>
                <a:gd name="connsiteY40" fmla="*/ 1297833 h 1297833"/>
                <a:gd name="connsiteX41" fmla="*/ 7913176 w 9144000"/>
                <a:gd name="connsiteY41" fmla="*/ 1296038 h 1297833"/>
                <a:gd name="connsiteX42" fmla="*/ 7697686 w 9144000"/>
                <a:gd name="connsiteY42" fmla="*/ 1287512 h 1297833"/>
                <a:gd name="connsiteX43" fmla="*/ 7473608 w 9144000"/>
                <a:gd name="connsiteY43" fmla="*/ 1272702 h 1297833"/>
                <a:gd name="connsiteX44" fmla="*/ 7237038 w 9144000"/>
                <a:gd name="connsiteY44" fmla="*/ 1250713 h 1297833"/>
                <a:gd name="connsiteX45" fmla="*/ 6989538 w 9144000"/>
                <a:gd name="connsiteY45" fmla="*/ 1221992 h 1297833"/>
                <a:gd name="connsiteX46" fmla="*/ 6731106 w 9144000"/>
                <a:gd name="connsiteY46" fmla="*/ 1184744 h 1297833"/>
                <a:gd name="connsiteX47" fmla="*/ 6460183 w 9144000"/>
                <a:gd name="connsiteY47" fmla="*/ 1139867 h 1297833"/>
                <a:gd name="connsiteX48" fmla="*/ 6176767 w 9144000"/>
                <a:gd name="connsiteY48" fmla="*/ 1087362 h 1297833"/>
                <a:gd name="connsiteX49" fmla="*/ 5882421 w 9144000"/>
                <a:gd name="connsiteY49" fmla="*/ 1025881 h 1297833"/>
                <a:gd name="connsiteX50" fmla="*/ 5574801 w 9144000"/>
                <a:gd name="connsiteY50" fmla="*/ 955424 h 1297833"/>
                <a:gd name="connsiteX51" fmla="*/ 5253128 w 9144000"/>
                <a:gd name="connsiteY51" fmla="*/ 876890 h 1297833"/>
                <a:gd name="connsiteX52" fmla="*/ 4918183 w 9144000"/>
                <a:gd name="connsiteY52" fmla="*/ 788034 h 1297833"/>
                <a:gd name="connsiteX53" fmla="*/ 4569183 w 9144000"/>
                <a:gd name="connsiteY53" fmla="*/ 689306 h 1297833"/>
                <a:gd name="connsiteX54" fmla="*/ 4207692 w 9144000"/>
                <a:gd name="connsiteY54" fmla="*/ 581602 h 1297833"/>
                <a:gd name="connsiteX55" fmla="*/ 4021090 w 9144000"/>
                <a:gd name="connsiteY55" fmla="*/ 522813 h 1297833"/>
                <a:gd name="connsiteX56" fmla="*/ 3848542 w 9144000"/>
                <a:gd name="connsiteY56" fmla="*/ 469410 h 1297833"/>
                <a:gd name="connsiteX57" fmla="*/ 3518281 w 9144000"/>
                <a:gd name="connsiteY57" fmla="*/ 376067 h 1297833"/>
                <a:gd name="connsiteX58" fmla="*/ 3202073 w 9144000"/>
                <a:gd name="connsiteY58" fmla="*/ 296635 h 1297833"/>
                <a:gd name="connsiteX59" fmla="*/ 2901481 w 9144000"/>
                <a:gd name="connsiteY59" fmla="*/ 229769 h 1297833"/>
                <a:gd name="connsiteX60" fmla="*/ 2613381 w 9144000"/>
                <a:gd name="connsiteY60" fmla="*/ 176366 h 1297833"/>
                <a:gd name="connsiteX61" fmla="*/ 2339334 w 9144000"/>
                <a:gd name="connsiteY61" fmla="*/ 135079 h 1297833"/>
                <a:gd name="connsiteX62" fmla="*/ 2079341 w 9144000"/>
                <a:gd name="connsiteY62" fmla="*/ 104563 h 1297833"/>
                <a:gd name="connsiteX63" fmla="*/ 1831841 w 9144000"/>
                <a:gd name="connsiteY63" fmla="*/ 84368 h 1297833"/>
                <a:gd name="connsiteX64" fmla="*/ 1598393 w 9144000"/>
                <a:gd name="connsiteY64" fmla="*/ 74047 h 1297833"/>
                <a:gd name="connsiteX65" fmla="*/ 1376658 w 9144000"/>
                <a:gd name="connsiteY65" fmla="*/ 72700 h 1297833"/>
                <a:gd name="connsiteX66" fmla="*/ 1167414 w 9144000"/>
                <a:gd name="connsiteY66" fmla="*/ 79881 h 1297833"/>
                <a:gd name="connsiteX67" fmla="*/ 970663 w 9144000"/>
                <a:gd name="connsiteY67" fmla="*/ 94241 h 1297833"/>
                <a:gd name="connsiteX68" fmla="*/ 785623 w 9144000"/>
                <a:gd name="connsiteY68" fmla="*/ 115333 h 1297833"/>
                <a:gd name="connsiteX69" fmla="*/ 612294 w 9144000"/>
                <a:gd name="connsiteY69" fmla="*/ 142708 h 1297833"/>
                <a:gd name="connsiteX70" fmla="*/ 450677 w 9144000"/>
                <a:gd name="connsiteY70" fmla="*/ 175019 h 1297833"/>
                <a:gd name="connsiteX71" fmla="*/ 299990 w 9144000"/>
                <a:gd name="connsiteY71" fmla="*/ 211818 h 1297833"/>
                <a:gd name="connsiteX72" fmla="*/ 160234 w 9144000"/>
                <a:gd name="connsiteY72" fmla="*/ 252656 h 1297833"/>
                <a:gd name="connsiteX73" fmla="*/ 31409 w 9144000"/>
                <a:gd name="connsiteY73" fmla="*/ 296635 h 1297833"/>
                <a:gd name="connsiteX74" fmla="*/ 0 w 9144000"/>
                <a:gd name="connsiteY74" fmla="*/ 308749 h 1297833"/>
                <a:gd name="connsiteX75" fmla="*/ 0 w 9144000"/>
                <a:gd name="connsiteY75" fmla="*/ 161990 h 1297833"/>
                <a:gd name="connsiteX76" fmla="*/ 31409 w 9144000"/>
                <a:gd name="connsiteY76" fmla="*/ 152132 h 1297833"/>
                <a:gd name="connsiteX77" fmla="*/ 160234 w 9144000"/>
                <a:gd name="connsiteY77" fmla="*/ 118026 h 1297833"/>
                <a:gd name="connsiteX78" fmla="*/ 299990 w 9144000"/>
                <a:gd name="connsiteY78" fmla="*/ 86612 h 1297833"/>
                <a:gd name="connsiteX79" fmla="*/ 450677 w 9144000"/>
                <a:gd name="connsiteY79" fmla="*/ 59237 h 1297833"/>
                <a:gd name="connsiteX80" fmla="*/ 612294 w 9144000"/>
                <a:gd name="connsiteY80" fmla="*/ 35902 h 1297833"/>
                <a:gd name="connsiteX81" fmla="*/ 785623 w 9144000"/>
                <a:gd name="connsiteY81" fmla="*/ 17951 h 1297833"/>
                <a:gd name="connsiteX82" fmla="*/ 970663 w 9144000"/>
                <a:gd name="connsiteY82" fmla="*/ 5834 h 1297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9144000" h="1297833">
                  <a:moveTo>
                    <a:pt x="1167414" y="0"/>
                  </a:moveTo>
                  <a:lnTo>
                    <a:pt x="1376658" y="449"/>
                  </a:lnTo>
                  <a:lnTo>
                    <a:pt x="1598393" y="9424"/>
                  </a:lnTo>
                  <a:lnTo>
                    <a:pt x="1831841" y="26926"/>
                  </a:lnTo>
                  <a:lnTo>
                    <a:pt x="2079341" y="53403"/>
                  </a:lnTo>
                  <a:lnTo>
                    <a:pt x="2339334" y="89754"/>
                  </a:lnTo>
                  <a:lnTo>
                    <a:pt x="2613381" y="135977"/>
                  </a:lnTo>
                  <a:lnTo>
                    <a:pt x="2901481" y="193867"/>
                  </a:lnTo>
                  <a:lnTo>
                    <a:pt x="3202073" y="263426"/>
                  </a:lnTo>
                  <a:lnTo>
                    <a:pt x="3518281" y="345102"/>
                  </a:lnTo>
                  <a:lnTo>
                    <a:pt x="3848542" y="439791"/>
                  </a:lnTo>
                  <a:lnTo>
                    <a:pt x="4021090" y="493643"/>
                  </a:lnTo>
                  <a:lnTo>
                    <a:pt x="4207692" y="551534"/>
                  </a:lnTo>
                  <a:lnTo>
                    <a:pt x="4570745" y="659687"/>
                  </a:lnTo>
                  <a:lnTo>
                    <a:pt x="4918183" y="756621"/>
                  </a:lnTo>
                  <a:lnTo>
                    <a:pt x="5251567" y="843233"/>
                  </a:lnTo>
                  <a:lnTo>
                    <a:pt x="5570898" y="919972"/>
                  </a:lnTo>
                  <a:lnTo>
                    <a:pt x="5875394" y="986389"/>
                  </a:lnTo>
                  <a:lnTo>
                    <a:pt x="6168179" y="1044280"/>
                  </a:lnTo>
                  <a:lnTo>
                    <a:pt x="6447690" y="1092747"/>
                  </a:lnTo>
                  <a:lnTo>
                    <a:pt x="6715491" y="1132687"/>
                  </a:lnTo>
                  <a:lnTo>
                    <a:pt x="6969238" y="1164101"/>
                  </a:lnTo>
                  <a:lnTo>
                    <a:pt x="7213616" y="1187437"/>
                  </a:lnTo>
                  <a:lnTo>
                    <a:pt x="7445501" y="1203143"/>
                  </a:lnTo>
                  <a:lnTo>
                    <a:pt x="7666456" y="1211670"/>
                  </a:lnTo>
                  <a:lnTo>
                    <a:pt x="7876480" y="1213465"/>
                  </a:lnTo>
                  <a:lnTo>
                    <a:pt x="8077135" y="1208080"/>
                  </a:lnTo>
                  <a:lnTo>
                    <a:pt x="8268421" y="1196412"/>
                  </a:lnTo>
                  <a:lnTo>
                    <a:pt x="8448777" y="1179808"/>
                  </a:lnTo>
                  <a:lnTo>
                    <a:pt x="8622105" y="1156472"/>
                  </a:lnTo>
                  <a:lnTo>
                    <a:pt x="8786065" y="1128648"/>
                  </a:lnTo>
                  <a:lnTo>
                    <a:pt x="8941436" y="1095888"/>
                  </a:lnTo>
                  <a:lnTo>
                    <a:pt x="9089780" y="1058192"/>
                  </a:lnTo>
                  <a:lnTo>
                    <a:pt x="9144000" y="1042091"/>
                  </a:lnTo>
                  <a:lnTo>
                    <a:pt x="9144000" y="1193668"/>
                  </a:lnTo>
                  <a:lnTo>
                    <a:pt x="8996870" y="1222889"/>
                  </a:lnTo>
                  <a:lnTo>
                    <a:pt x="8839157" y="1248469"/>
                  </a:lnTo>
                  <a:lnTo>
                    <a:pt x="8672855" y="1268215"/>
                  </a:lnTo>
                  <a:lnTo>
                    <a:pt x="8496403" y="1283921"/>
                  </a:lnTo>
                  <a:lnTo>
                    <a:pt x="8312144" y="1293346"/>
                  </a:lnTo>
                  <a:lnTo>
                    <a:pt x="8117735" y="1297833"/>
                  </a:lnTo>
                  <a:lnTo>
                    <a:pt x="7913176" y="1296038"/>
                  </a:lnTo>
                  <a:lnTo>
                    <a:pt x="7697686" y="1287512"/>
                  </a:lnTo>
                  <a:lnTo>
                    <a:pt x="7473608" y="1272702"/>
                  </a:lnTo>
                  <a:lnTo>
                    <a:pt x="7237038" y="1250713"/>
                  </a:lnTo>
                  <a:lnTo>
                    <a:pt x="6989538" y="1221992"/>
                  </a:lnTo>
                  <a:lnTo>
                    <a:pt x="6731106" y="1184744"/>
                  </a:lnTo>
                  <a:lnTo>
                    <a:pt x="6460183" y="1139867"/>
                  </a:lnTo>
                  <a:lnTo>
                    <a:pt x="6176767" y="1087362"/>
                  </a:lnTo>
                  <a:lnTo>
                    <a:pt x="5882421" y="1025881"/>
                  </a:lnTo>
                  <a:lnTo>
                    <a:pt x="5574801" y="955424"/>
                  </a:lnTo>
                  <a:lnTo>
                    <a:pt x="5253128" y="876890"/>
                  </a:lnTo>
                  <a:lnTo>
                    <a:pt x="4918183" y="788034"/>
                  </a:lnTo>
                  <a:lnTo>
                    <a:pt x="4569183" y="689306"/>
                  </a:lnTo>
                  <a:lnTo>
                    <a:pt x="4207692" y="581602"/>
                  </a:lnTo>
                  <a:lnTo>
                    <a:pt x="4021090" y="522813"/>
                  </a:lnTo>
                  <a:lnTo>
                    <a:pt x="3848542" y="469410"/>
                  </a:lnTo>
                  <a:lnTo>
                    <a:pt x="3518281" y="376067"/>
                  </a:lnTo>
                  <a:lnTo>
                    <a:pt x="3202073" y="296635"/>
                  </a:lnTo>
                  <a:lnTo>
                    <a:pt x="2901481" y="229769"/>
                  </a:lnTo>
                  <a:lnTo>
                    <a:pt x="2613381" y="176366"/>
                  </a:lnTo>
                  <a:lnTo>
                    <a:pt x="2339334" y="135079"/>
                  </a:lnTo>
                  <a:lnTo>
                    <a:pt x="2079341" y="104563"/>
                  </a:lnTo>
                  <a:lnTo>
                    <a:pt x="1831841" y="84368"/>
                  </a:lnTo>
                  <a:lnTo>
                    <a:pt x="1598393" y="74047"/>
                  </a:lnTo>
                  <a:lnTo>
                    <a:pt x="1376658" y="72700"/>
                  </a:lnTo>
                  <a:lnTo>
                    <a:pt x="1167414" y="79881"/>
                  </a:lnTo>
                  <a:lnTo>
                    <a:pt x="970663" y="94241"/>
                  </a:lnTo>
                  <a:lnTo>
                    <a:pt x="785623" y="115333"/>
                  </a:lnTo>
                  <a:lnTo>
                    <a:pt x="612294" y="142708"/>
                  </a:lnTo>
                  <a:lnTo>
                    <a:pt x="450677" y="175019"/>
                  </a:lnTo>
                  <a:lnTo>
                    <a:pt x="299990" y="211818"/>
                  </a:lnTo>
                  <a:lnTo>
                    <a:pt x="160234" y="252656"/>
                  </a:lnTo>
                  <a:lnTo>
                    <a:pt x="31409" y="296635"/>
                  </a:lnTo>
                  <a:lnTo>
                    <a:pt x="0" y="308749"/>
                  </a:lnTo>
                  <a:lnTo>
                    <a:pt x="0" y="161990"/>
                  </a:lnTo>
                  <a:lnTo>
                    <a:pt x="31409" y="152132"/>
                  </a:lnTo>
                  <a:lnTo>
                    <a:pt x="160234" y="118026"/>
                  </a:lnTo>
                  <a:lnTo>
                    <a:pt x="299990" y="86612"/>
                  </a:lnTo>
                  <a:lnTo>
                    <a:pt x="450677" y="59237"/>
                  </a:lnTo>
                  <a:lnTo>
                    <a:pt x="612294" y="35902"/>
                  </a:lnTo>
                  <a:lnTo>
                    <a:pt x="785623" y="17951"/>
                  </a:lnTo>
                  <a:lnTo>
                    <a:pt x="970663" y="5834"/>
                  </a:lnTo>
                  <a:close/>
                </a:path>
              </a:pathLst>
            </a:custGeom>
            <a:solidFill>
              <a:srgbClr val="C0C0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0" y="5071518"/>
              <a:ext cx="4263906" cy="662844"/>
            </a:xfrm>
            <a:custGeom>
              <a:avLst/>
              <a:gdLst>
                <a:gd name="connsiteX0" fmla="*/ 1183641 w 4263906"/>
                <a:gd name="connsiteY0" fmla="*/ 0 h 662844"/>
                <a:gd name="connsiteX1" fmla="*/ 1376548 w 4263906"/>
                <a:gd name="connsiteY1" fmla="*/ 4485 h 662844"/>
                <a:gd name="connsiteX2" fmla="*/ 1577265 w 4263906"/>
                <a:gd name="connsiteY2" fmla="*/ 15697 h 662844"/>
                <a:gd name="connsiteX3" fmla="*/ 1789697 w 4263906"/>
                <a:gd name="connsiteY3" fmla="*/ 33636 h 662844"/>
                <a:gd name="connsiteX4" fmla="*/ 2011501 w 4263906"/>
                <a:gd name="connsiteY4" fmla="*/ 58302 h 662844"/>
                <a:gd name="connsiteX5" fmla="*/ 2243458 w 4263906"/>
                <a:gd name="connsiteY5" fmla="*/ 91040 h 662844"/>
                <a:gd name="connsiteX6" fmla="*/ 2484787 w 4263906"/>
                <a:gd name="connsiteY6" fmla="*/ 131851 h 662844"/>
                <a:gd name="connsiteX7" fmla="*/ 2737051 w 4263906"/>
                <a:gd name="connsiteY7" fmla="*/ 181632 h 662844"/>
                <a:gd name="connsiteX8" fmla="*/ 3000248 w 4263906"/>
                <a:gd name="connsiteY8" fmla="*/ 240830 h 662844"/>
                <a:gd name="connsiteX9" fmla="*/ 3273598 w 4263906"/>
                <a:gd name="connsiteY9" fmla="*/ 309447 h 662844"/>
                <a:gd name="connsiteX10" fmla="*/ 3557101 w 4263906"/>
                <a:gd name="connsiteY10" fmla="*/ 388378 h 662844"/>
                <a:gd name="connsiteX11" fmla="*/ 3852319 w 4263906"/>
                <a:gd name="connsiteY11" fmla="*/ 478073 h 662844"/>
                <a:gd name="connsiteX12" fmla="*/ 4004614 w 4263906"/>
                <a:gd name="connsiteY12" fmla="*/ 527853 h 662844"/>
                <a:gd name="connsiteX13" fmla="*/ 4124888 w 4263906"/>
                <a:gd name="connsiteY13" fmla="*/ 567767 h 662844"/>
                <a:gd name="connsiteX14" fmla="*/ 4241257 w 4263906"/>
                <a:gd name="connsiteY14" fmla="*/ 606336 h 662844"/>
                <a:gd name="connsiteX15" fmla="*/ 4263906 w 4263906"/>
                <a:gd name="connsiteY15" fmla="*/ 662844 h 662844"/>
                <a:gd name="connsiteX16" fmla="*/ 4143632 w 4263906"/>
                <a:gd name="connsiteY16" fmla="*/ 626069 h 662844"/>
                <a:gd name="connsiteX17" fmla="*/ 4022577 w 4263906"/>
                <a:gd name="connsiteY17" fmla="*/ 587949 h 662844"/>
                <a:gd name="connsiteX18" fmla="*/ 3849976 w 4263906"/>
                <a:gd name="connsiteY18" fmla="*/ 535029 h 662844"/>
                <a:gd name="connsiteX19" fmla="*/ 3519613 w 4263906"/>
                <a:gd name="connsiteY19" fmla="*/ 439952 h 662844"/>
                <a:gd name="connsiteX20" fmla="*/ 3203308 w 4263906"/>
                <a:gd name="connsiteY20" fmla="*/ 357882 h 662844"/>
                <a:gd name="connsiteX21" fmla="*/ 2902623 w 4263906"/>
                <a:gd name="connsiteY21" fmla="*/ 288817 h 662844"/>
                <a:gd name="connsiteX22" fmla="*/ 2614433 w 4263906"/>
                <a:gd name="connsiteY22" fmla="*/ 231412 h 662844"/>
                <a:gd name="connsiteX23" fmla="*/ 2340302 w 4263906"/>
                <a:gd name="connsiteY23" fmla="*/ 184771 h 662844"/>
                <a:gd name="connsiteX24" fmla="*/ 2080229 w 4263906"/>
                <a:gd name="connsiteY24" fmla="*/ 149342 h 662844"/>
                <a:gd name="connsiteX25" fmla="*/ 1832652 w 4263906"/>
                <a:gd name="connsiteY25" fmla="*/ 123330 h 662844"/>
                <a:gd name="connsiteX26" fmla="*/ 1599133 w 4263906"/>
                <a:gd name="connsiteY26" fmla="*/ 106288 h 662844"/>
                <a:gd name="connsiteX27" fmla="*/ 1377329 w 4263906"/>
                <a:gd name="connsiteY27" fmla="*/ 97767 h 662844"/>
                <a:gd name="connsiteX28" fmla="*/ 1168021 w 4263906"/>
                <a:gd name="connsiteY28" fmla="*/ 96870 h 662844"/>
                <a:gd name="connsiteX29" fmla="*/ 971209 w 4263906"/>
                <a:gd name="connsiteY29" fmla="*/ 103598 h 662844"/>
                <a:gd name="connsiteX30" fmla="*/ 786112 w 4263906"/>
                <a:gd name="connsiteY30" fmla="*/ 116603 h 662844"/>
                <a:gd name="connsiteX31" fmla="*/ 612730 w 4263906"/>
                <a:gd name="connsiteY31" fmla="*/ 134991 h 662844"/>
                <a:gd name="connsiteX32" fmla="*/ 451063 w 4263906"/>
                <a:gd name="connsiteY32" fmla="*/ 158311 h 662844"/>
                <a:gd name="connsiteX33" fmla="*/ 300330 w 4263906"/>
                <a:gd name="connsiteY33" fmla="*/ 186117 h 662844"/>
                <a:gd name="connsiteX34" fmla="*/ 160531 w 4263906"/>
                <a:gd name="connsiteY34" fmla="*/ 218407 h 662844"/>
                <a:gd name="connsiteX35" fmla="*/ 31665 w 4263906"/>
                <a:gd name="connsiteY35" fmla="*/ 253388 h 662844"/>
                <a:gd name="connsiteX36" fmla="*/ 0 w 4263906"/>
                <a:gd name="connsiteY36" fmla="*/ 263197 h 662844"/>
                <a:gd name="connsiteX37" fmla="*/ 0 w 4263906"/>
                <a:gd name="connsiteY37" fmla="*/ 125177 h 662844"/>
                <a:gd name="connsiteX38" fmla="*/ 104299 w 4263906"/>
                <a:gd name="connsiteY38" fmla="*/ 100907 h 662844"/>
                <a:gd name="connsiteX39" fmla="*/ 231602 w 4263906"/>
                <a:gd name="connsiteY39" fmla="*/ 75792 h 662844"/>
                <a:gd name="connsiteX40" fmla="*/ 366715 w 4263906"/>
                <a:gd name="connsiteY40" fmla="*/ 52920 h 662844"/>
                <a:gd name="connsiteX41" fmla="*/ 511200 w 4263906"/>
                <a:gd name="connsiteY41" fmla="*/ 33636 h 662844"/>
                <a:gd name="connsiteX42" fmla="*/ 665838 w 4263906"/>
                <a:gd name="connsiteY42" fmla="*/ 18836 h 662844"/>
                <a:gd name="connsiteX43" fmla="*/ 829848 w 4263906"/>
                <a:gd name="connsiteY43" fmla="*/ 7176 h 662844"/>
                <a:gd name="connsiteX44" fmla="*/ 1001668 w 4263906"/>
                <a:gd name="connsiteY44" fmla="*/ 897 h 662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263906" h="662844">
                  <a:moveTo>
                    <a:pt x="1183641" y="0"/>
                  </a:moveTo>
                  <a:lnTo>
                    <a:pt x="1376548" y="4485"/>
                  </a:lnTo>
                  <a:lnTo>
                    <a:pt x="1577265" y="15697"/>
                  </a:lnTo>
                  <a:lnTo>
                    <a:pt x="1789697" y="33636"/>
                  </a:lnTo>
                  <a:lnTo>
                    <a:pt x="2011501" y="58302"/>
                  </a:lnTo>
                  <a:lnTo>
                    <a:pt x="2243458" y="91040"/>
                  </a:lnTo>
                  <a:lnTo>
                    <a:pt x="2484787" y="131851"/>
                  </a:lnTo>
                  <a:lnTo>
                    <a:pt x="2737051" y="181632"/>
                  </a:lnTo>
                  <a:lnTo>
                    <a:pt x="3000248" y="240830"/>
                  </a:lnTo>
                  <a:lnTo>
                    <a:pt x="3273598" y="309447"/>
                  </a:lnTo>
                  <a:lnTo>
                    <a:pt x="3557101" y="388378"/>
                  </a:lnTo>
                  <a:lnTo>
                    <a:pt x="3852319" y="478073"/>
                  </a:lnTo>
                  <a:lnTo>
                    <a:pt x="4004614" y="527853"/>
                  </a:lnTo>
                  <a:lnTo>
                    <a:pt x="4124888" y="567767"/>
                  </a:lnTo>
                  <a:lnTo>
                    <a:pt x="4241257" y="606336"/>
                  </a:lnTo>
                  <a:lnTo>
                    <a:pt x="4263906" y="662844"/>
                  </a:lnTo>
                  <a:lnTo>
                    <a:pt x="4143632" y="626069"/>
                  </a:lnTo>
                  <a:lnTo>
                    <a:pt x="4022577" y="587949"/>
                  </a:lnTo>
                  <a:lnTo>
                    <a:pt x="3849976" y="535029"/>
                  </a:lnTo>
                  <a:lnTo>
                    <a:pt x="3519613" y="439952"/>
                  </a:lnTo>
                  <a:lnTo>
                    <a:pt x="3203308" y="357882"/>
                  </a:lnTo>
                  <a:lnTo>
                    <a:pt x="2902623" y="288817"/>
                  </a:lnTo>
                  <a:lnTo>
                    <a:pt x="2614433" y="231412"/>
                  </a:lnTo>
                  <a:lnTo>
                    <a:pt x="2340302" y="184771"/>
                  </a:lnTo>
                  <a:lnTo>
                    <a:pt x="2080229" y="149342"/>
                  </a:lnTo>
                  <a:lnTo>
                    <a:pt x="1832652" y="123330"/>
                  </a:lnTo>
                  <a:lnTo>
                    <a:pt x="1599133" y="106288"/>
                  </a:lnTo>
                  <a:lnTo>
                    <a:pt x="1377329" y="97767"/>
                  </a:lnTo>
                  <a:lnTo>
                    <a:pt x="1168021" y="96870"/>
                  </a:lnTo>
                  <a:lnTo>
                    <a:pt x="971209" y="103598"/>
                  </a:lnTo>
                  <a:lnTo>
                    <a:pt x="786112" y="116603"/>
                  </a:lnTo>
                  <a:lnTo>
                    <a:pt x="612730" y="134991"/>
                  </a:lnTo>
                  <a:lnTo>
                    <a:pt x="451063" y="158311"/>
                  </a:lnTo>
                  <a:lnTo>
                    <a:pt x="300330" y="186117"/>
                  </a:lnTo>
                  <a:lnTo>
                    <a:pt x="160531" y="218407"/>
                  </a:lnTo>
                  <a:lnTo>
                    <a:pt x="31665" y="253388"/>
                  </a:lnTo>
                  <a:lnTo>
                    <a:pt x="0" y="263197"/>
                  </a:lnTo>
                  <a:lnTo>
                    <a:pt x="0" y="125177"/>
                  </a:lnTo>
                  <a:lnTo>
                    <a:pt x="104299" y="100907"/>
                  </a:lnTo>
                  <a:lnTo>
                    <a:pt x="231602" y="75792"/>
                  </a:lnTo>
                  <a:lnTo>
                    <a:pt x="366715" y="52920"/>
                  </a:lnTo>
                  <a:lnTo>
                    <a:pt x="511200" y="33636"/>
                  </a:lnTo>
                  <a:lnTo>
                    <a:pt x="665838" y="18836"/>
                  </a:lnTo>
                  <a:lnTo>
                    <a:pt x="829848" y="7176"/>
                  </a:lnTo>
                  <a:lnTo>
                    <a:pt x="1001668" y="897"/>
                  </a:lnTo>
                  <a:close/>
                </a:path>
              </a:pathLst>
            </a:custGeom>
            <a:solidFill>
              <a:srgbClr val="2F7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4256880" y="5842947"/>
              <a:ext cx="4887120" cy="845476"/>
            </a:xfrm>
            <a:custGeom>
              <a:avLst/>
              <a:gdLst>
                <a:gd name="connsiteX0" fmla="*/ 0 w 4887120"/>
                <a:gd name="connsiteY0" fmla="*/ 0 h 845476"/>
                <a:gd name="connsiteX1" fmla="*/ 202191 w 4887120"/>
                <a:gd name="connsiteY1" fmla="*/ 66004 h 845476"/>
                <a:gd name="connsiteX2" fmla="*/ 590960 w 4887120"/>
                <a:gd name="connsiteY2" fmla="*/ 184092 h 845476"/>
                <a:gd name="connsiteX3" fmla="*/ 964896 w 4887120"/>
                <a:gd name="connsiteY3" fmla="*/ 288710 h 845476"/>
                <a:gd name="connsiteX4" fmla="*/ 1322438 w 4887120"/>
                <a:gd name="connsiteY4" fmla="*/ 380756 h 845476"/>
                <a:gd name="connsiteX5" fmla="*/ 1665147 w 4887120"/>
                <a:gd name="connsiteY5" fmla="*/ 458883 h 845476"/>
                <a:gd name="connsiteX6" fmla="*/ 1992244 w 4887120"/>
                <a:gd name="connsiteY6" fmla="*/ 525336 h 845476"/>
                <a:gd name="connsiteX7" fmla="*/ 2305288 w 4887120"/>
                <a:gd name="connsiteY7" fmla="*/ 580563 h 845476"/>
                <a:gd name="connsiteX8" fmla="*/ 2602719 w 4887120"/>
                <a:gd name="connsiteY8" fmla="*/ 625015 h 845476"/>
                <a:gd name="connsiteX9" fmla="*/ 2886099 w 4887120"/>
                <a:gd name="connsiteY9" fmla="*/ 658690 h 845476"/>
                <a:gd name="connsiteX10" fmla="*/ 3154646 w 4887120"/>
                <a:gd name="connsiteY10" fmla="*/ 683385 h 845476"/>
                <a:gd name="connsiteX11" fmla="*/ 3409922 w 4887120"/>
                <a:gd name="connsiteY11" fmla="*/ 698652 h 845476"/>
                <a:gd name="connsiteX12" fmla="*/ 3652707 w 4887120"/>
                <a:gd name="connsiteY12" fmla="*/ 705836 h 845476"/>
                <a:gd name="connsiteX13" fmla="*/ 3880659 w 4887120"/>
                <a:gd name="connsiteY13" fmla="*/ 705387 h 845476"/>
                <a:gd name="connsiteX14" fmla="*/ 4096902 w 4887120"/>
                <a:gd name="connsiteY14" fmla="*/ 697305 h 845476"/>
                <a:gd name="connsiteX15" fmla="*/ 4300654 w 4887120"/>
                <a:gd name="connsiteY15" fmla="*/ 683385 h 845476"/>
                <a:gd name="connsiteX16" fmla="*/ 4491135 w 4887120"/>
                <a:gd name="connsiteY16" fmla="*/ 663180 h 845476"/>
                <a:gd name="connsiteX17" fmla="*/ 4669906 w 4887120"/>
                <a:gd name="connsiteY17" fmla="*/ 638036 h 845476"/>
                <a:gd name="connsiteX18" fmla="*/ 4836186 w 4887120"/>
                <a:gd name="connsiteY18" fmla="*/ 608402 h 845476"/>
                <a:gd name="connsiteX19" fmla="*/ 4887120 w 4887120"/>
                <a:gd name="connsiteY19" fmla="*/ 597361 h 845476"/>
                <a:gd name="connsiteX20" fmla="*/ 4887120 w 4887120"/>
                <a:gd name="connsiteY20" fmla="*/ 782168 h 845476"/>
                <a:gd name="connsiteX21" fmla="*/ 4884588 w 4887120"/>
                <a:gd name="connsiteY21" fmla="*/ 782616 h 845476"/>
                <a:gd name="connsiteX22" fmla="*/ 4722210 w 4887120"/>
                <a:gd name="connsiteY22" fmla="*/ 805964 h 845476"/>
                <a:gd name="connsiteX23" fmla="*/ 4546562 w 4887120"/>
                <a:gd name="connsiteY23" fmla="*/ 824373 h 845476"/>
                <a:gd name="connsiteX24" fmla="*/ 4357642 w 4887120"/>
                <a:gd name="connsiteY24" fmla="*/ 837843 h 845476"/>
                <a:gd name="connsiteX25" fmla="*/ 4157794 w 4887120"/>
                <a:gd name="connsiteY25" fmla="*/ 845027 h 845476"/>
                <a:gd name="connsiteX26" fmla="*/ 3943893 w 4887120"/>
                <a:gd name="connsiteY26" fmla="*/ 845476 h 845476"/>
                <a:gd name="connsiteX27" fmla="*/ 3715940 w 4887120"/>
                <a:gd name="connsiteY27" fmla="*/ 839190 h 845476"/>
                <a:gd name="connsiteX28" fmla="*/ 3475497 w 4887120"/>
                <a:gd name="connsiteY28" fmla="*/ 824822 h 845476"/>
                <a:gd name="connsiteX29" fmla="*/ 3220221 w 4887120"/>
                <a:gd name="connsiteY29" fmla="*/ 802821 h 845476"/>
                <a:gd name="connsiteX30" fmla="*/ 2950113 w 4887120"/>
                <a:gd name="connsiteY30" fmla="*/ 771390 h 845476"/>
                <a:gd name="connsiteX31" fmla="*/ 2665953 w 4887120"/>
                <a:gd name="connsiteY31" fmla="*/ 730531 h 845476"/>
                <a:gd name="connsiteX32" fmla="*/ 2366960 w 4887120"/>
                <a:gd name="connsiteY32" fmla="*/ 679793 h 845476"/>
                <a:gd name="connsiteX33" fmla="*/ 2052354 w 4887120"/>
                <a:gd name="connsiteY33" fmla="*/ 618729 h 845476"/>
                <a:gd name="connsiteX34" fmla="*/ 1720574 w 4887120"/>
                <a:gd name="connsiteY34" fmla="*/ 545541 h 845476"/>
                <a:gd name="connsiteX35" fmla="*/ 1374742 w 4887120"/>
                <a:gd name="connsiteY35" fmla="*/ 460679 h 845476"/>
                <a:gd name="connsiteX36" fmla="*/ 1010174 w 4887120"/>
                <a:gd name="connsiteY36" fmla="*/ 363245 h 845476"/>
                <a:gd name="connsiteX37" fmla="*/ 629993 w 4887120"/>
                <a:gd name="connsiteY37" fmla="*/ 253239 h 845476"/>
                <a:gd name="connsiteX38" fmla="*/ 233417 w 4887120"/>
                <a:gd name="connsiteY38" fmla="*/ 129314 h 845476"/>
                <a:gd name="connsiteX39" fmla="*/ 26543 w 4887120"/>
                <a:gd name="connsiteY39" fmla="*/ 61065 h 845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4887120" h="845476">
                  <a:moveTo>
                    <a:pt x="0" y="0"/>
                  </a:moveTo>
                  <a:lnTo>
                    <a:pt x="202191" y="66004"/>
                  </a:lnTo>
                  <a:lnTo>
                    <a:pt x="590960" y="184092"/>
                  </a:lnTo>
                  <a:lnTo>
                    <a:pt x="964896" y="288710"/>
                  </a:lnTo>
                  <a:lnTo>
                    <a:pt x="1322438" y="380756"/>
                  </a:lnTo>
                  <a:lnTo>
                    <a:pt x="1665147" y="458883"/>
                  </a:lnTo>
                  <a:lnTo>
                    <a:pt x="1992244" y="525336"/>
                  </a:lnTo>
                  <a:lnTo>
                    <a:pt x="2305288" y="580563"/>
                  </a:lnTo>
                  <a:lnTo>
                    <a:pt x="2602719" y="625015"/>
                  </a:lnTo>
                  <a:lnTo>
                    <a:pt x="2886099" y="658690"/>
                  </a:lnTo>
                  <a:lnTo>
                    <a:pt x="3154646" y="683385"/>
                  </a:lnTo>
                  <a:lnTo>
                    <a:pt x="3409922" y="698652"/>
                  </a:lnTo>
                  <a:lnTo>
                    <a:pt x="3652707" y="705836"/>
                  </a:lnTo>
                  <a:lnTo>
                    <a:pt x="3880659" y="705387"/>
                  </a:lnTo>
                  <a:lnTo>
                    <a:pt x="4096902" y="697305"/>
                  </a:lnTo>
                  <a:lnTo>
                    <a:pt x="4300654" y="683385"/>
                  </a:lnTo>
                  <a:lnTo>
                    <a:pt x="4491135" y="663180"/>
                  </a:lnTo>
                  <a:lnTo>
                    <a:pt x="4669906" y="638036"/>
                  </a:lnTo>
                  <a:lnTo>
                    <a:pt x="4836186" y="608402"/>
                  </a:lnTo>
                  <a:lnTo>
                    <a:pt x="4887120" y="597361"/>
                  </a:lnTo>
                  <a:lnTo>
                    <a:pt x="4887120" y="782168"/>
                  </a:lnTo>
                  <a:lnTo>
                    <a:pt x="4884588" y="782616"/>
                  </a:lnTo>
                  <a:lnTo>
                    <a:pt x="4722210" y="805964"/>
                  </a:lnTo>
                  <a:lnTo>
                    <a:pt x="4546562" y="824373"/>
                  </a:lnTo>
                  <a:lnTo>
                    <a:pt x="4357642" y="837843"/>
                  </a:lnTo>
                  <a:lnTo>
                    <a:pt x="4157794" y="845027"/>
                  </a:lnTo>
                  <a:lnTo>
                    <a:pt x="3943893" y="845476"/>
                  </a:lnTo>
                  <a:lnTo>
                    <a:pt x="3715940" y="839190"/>
                  </a:lnTo>
                  <a:lnTo>
                    <a:pt x="3475497" y="824822"/>
                  </a:lnTo>
                  <a:lnTo>
                    <a:pt x="3220221" y="802821"/>
                  </a:lnTo>
                  <a:lnTo>
                    <a:pt x="2950113" y="771390"/>
                  </a:lnTo>
                  <a:lnTo>
                    <a:pt x="2665953" y="730531"/>
                  </a:lnTo>
                  <a:lnTo>
                    <a:pt x="2366960" y="679793"/>
                  </a:lnTo>
                  <a:lnTo>
                    <a:pt x="2052354" y="618729"/>
                  </a:lnTo>
                  <a:lnTo>
                    <a:pt x="1720574" y="545541"/>
                  </a:lnTo>
                  <a:lnTo>
                    <a:pt x="1374742" y="460679"/>
                  </a:lnTo>
                  <a:lnTo>
                    <a:pt x="1010174" y="363245"/>
                  </a:lnTo>
                  <a:lnTo>
                    <a:pt x="629993" y="253239"/>
                  </a:lnTo>
                  <a:lnTo>
                    <a:pt x="233417" y="129314"/>
                  </a:lnTo>
                  <a:lnTo>
                    <a:pt x="26543" y="61065"/>
                  </a:lnTo>
                  <a:close/>
                </a:path>
              </a:pathLst>
            </a:custGeom>
            <a:solidFill>
              <a:srgbClr val="B20D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/>
        <p:txBody>
          <a:bodyPr/>
          <a:lstStyle>
            <a:lvl1pPr>
              <a:defRPr b="1">
                <a:solidFill>
                  <a:srgbClr val="2F7239"/>
                </a:solidFill>
                <a:latin typeface="+mn-lt"/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628650" y="1825625"/>
            <a:ext cx="7886700" cy="4351338"/>
          </a:xfrm>
        </p:spPr>
        <p:txBody>
          <a:bodyPr/>
          <a:lstStyle>
            <a:lvl1pPr>
              <a:defRPr>
                <a:solidFill>
                  <a:srgbClr val="2F7239"/>
                </a:solidFill>
              </a:defRPr>
            </a:lvl1pPr>
            <a:lvl2pPr>
              <a:defRPr>
                <a:solidFill>
                  <a:srgbClr val="2F7239"/>
                </a:solidFill>
              </a:defRPr>
            </a:lvl2pPr>
            <a:lvl3pPr>
              <a:defRPr>
                <a:solidFill>
                  <a:srgbClr val="2F7239"/>
                </a:solidFill>
              </a:defRPr>
            </a:lvl3pPr>
            <a:lvl4pPr>
              <a:defRPr>
                <a:solidFill>
                  <a:srgbClr val="2F7239"/>
                </a:solidFill>
              </a:defRPr>
            </a:lvl4pPr>
            <a:lvl5pPr>
              <a:defRPr>
                <a:solidFill>
                  <a:srgbClr val="2F7239"/>
                </a:solidFill>
              </a:defRPr>
            </a:lvl5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32587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 userDrawn="1"/>
        </p:nvGrpSpPr>
        <p:grpSpPr>
          <a:xfrm>
            <a:off x="0" y="5071518"/>
            <a:ext cx="9144000" cy="1786482"/>
            <a:chOff x="0" y="5071518"/>
            <a:chExt cx="9144000" cy="1786482"/>
          </a:xfrm>
        </p:grpSpPr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0" y="5356934"/>
              <a:ext cx="9144000" cy="1501066"/>
            </a:xfrm>
            <a:custGeom>
              <a:avLst/>
              <a:gdLst>
                <a:gd name="connsiteX0" fmla="*/ 1438962 w 9144000"/>
                <a:gd name="connsiteY0" fmla="*/ 0 h 1501066"/>
                <a:gd name="connsiteX1" fmla="*/ 1660683 w 9144000"/>
                <a:gd name="connsiteY1" fmla="*/ 3589 h 1501066"/>
                <a:gd name="connsiteX2" fmla="*/ 1893332 w 9144000"/>
                <a:gd name="connsiteY2" fmla="*/ 17047 h 1501066"/>
                <a:gd name="connsiteX3" fmla="*/ 2139254 w 9144000"/>
                <a:gd name="connsiteY3" fmla="*/ 40375 h 1501066"/>
                <a:gd name="connsiteX4" fmla="*/ 2396887 w 9144000"/>
                <a:gd name="connsiteY4" fmla="*/ 74918 h 1501066"/>
                <a:gd name="connsiteX5" fmla="*/ 2667791 w 9144000"/>
                <a:gd name="connsiteY5" fmla="*/ 121573 h 1501066"/>
                <a:gd name="connsiteX6" fmla="*/ 2951188 w 9144000"/>
                <a:gd name="connsiteY6" fmla="*/ 180341 h 1501066"/>
                <a:gd name="connsiteX7" fmla="*/ 3247074 w 9144000"/>
                <a:gd name="connsiteY7" fmla="*/ 253465 h 1501066"/>
                <a:gd name="connsiteX8" fmla="*/ 3556234 w 9144000"/>
                <a:gd name="connsiteY8" fmla="*/ 340046 h 1501066"/>
                <a:gd name="connsiteX9" fmla="*/ 3878665 w 9144000"/>
                <a:gd name="connsiteY9" fmla="*/ 441881 h 1501066"/>
                <a:gd name="connsiteX10" fmla="*/ 4045736 w 9144000"/>
                <a:gd name="connsiteY10" fmla="*/ 499303 h 1501066"/>
                <a:gd name="connsiteX11" fmla="*/ 4210464 w 9144000"/>
                <a:gd name="connsiteY11" fmla="*/ 556276 h 1501066"/>
                <a:gd name="connsiteX12" fmla="*/ 4531334 w 9144000"/>
                <a:gd name="connsiteY12" fmla="*/ 663494 h 1501066"/>
                <a:gd name="connsiteX13" fmla="*/ 4844396 w 9144000"/>
                <a:gd name="connsiteY13" fmla="*/ 761739 h 1501066"/>
                <a:gd name="connsiteX14" fmla="*/ 5148872 w 9144000"/>
                <a:gd name="connsiteY14" fmla="*/ 852358 h 1501066"/>
                <a:gd name="connsiteX15" fmla="*/ 5444758 w 9144000"/>
                <a:gd name="connsiteY15" fmla="*/ 934454 h 1501066"/>
                <a:gd name="connsiteX16" fmla="*/ 5732057 w 9144000"/>
                <a:gd name="connsiteY16" fmla="*/ 1009372 h 1501066"/>
                <a:gd name="connsiteX17" fmla="*/ 6010770 w 9144000"/>
                <a:gd name="connsiteY17" fmla="*/ 1075766 h 1501066"/>
                <a:gd name="connsiteX18" fmla="*/ 6281675 w 9144000"/>
                <a:gd name="connsiteY18" fmla="*/ 1134982 h 1501066"/>
                <a:gd name="connsiteX19" fmla="*/ 6543991 w 9144000"/>
                <a:gd name="connsiteY19" fmla="*/ 1187470 h 1501066"/>
                <a:gd name="connsiteX20" fmla="*/ 6797720 w 9144000"/>
                <a:gd name="connsiteY20" fmla="*/ 1233228 h 1501066"/>
                <a:gd name="connsiteX21" fmla="*/ 7043642 w 9144000"/>
                <a:gd name="connsiteY21" fmla="*/ 1271360 h 1501066"/>
                <a:gd name="connsiteX22" fmla="*/ 7280977 w 9144000"/>
                <a:gd name="connsiteY22" fmla="*/ 1303660 h 1501066"/>
                <a:gd name="connsiteX23" fmla="*/ 7510504 w 9144000"/>
                <a:gd name="connsiteY23" fmla="*/ 1328782 h 1501066"/>
                <a:gd name="connsiteX24" fmla="*/ 7732224 w 9144000"/>
                <a:gd name="connsiteY24" fmla="*/ 1348521 h 1501066"/>
                <a:gd name="connsiteX25" fmla="*/ 7944576 w 9144000"/>
                <a:gd name="connsiteY25" fmla="*/ 1361082 h 1501066"/>
                <a:gd name="connsiteX26" fmla="*/ 8149120 w 9144000"/>
                <a:gd name="connsiteY26" fmla="*/ 1369157 h 1501066"/>
                <a:gd name="connsiteX27" fmla="*/ 8345857 w 9144000"/>
                <a:gd name="connsiteY27" fmla="*/ 1370951 h 1501066"/>
                <a:gd name="connsiteX28" fmla="*/ 8533227 w 9144000"/>
                <a:gd name="connsiteY28" fmla="*/ 1366914 h 1501066"/>
                <a:gd name="connsiteX29" fmla="*/ 8713570 w 9144000"/>
                <a:gd name="connsiteY29" fmla="*/ 1357941 h 1501066"/>
                <a:gd name="connsiteX30" fmla="*/ 8886105 w 9144000"/>
                <a:gd name="connsiteY30" fmla="*/ 1344483 h 1501066"/>
                <a:gd name="connsiteX31" fmla="*/ 9049273 w 9144000"/>
                <a:gd name="connsiteY31" fmla="*/ 1325641 h 1501066"/>
                <a:gd name="connsiteX32" fmla="*/ 9144000 w 9144000"/>
                <a:gd name="connsiteY32" fmla="*/ 1311489 h 1501066"/>
                <a:gd name="connsiteX33" fmla="*/ 9144000 w 9144000"/>
                <a:gd name="connsiteY33" fmla="*/ 1501066 h 1501066"/>
                <a:gd name="connsiteX34" fmla="*/ 0 w 9144000"/>
                <a:gd name="connsiteY34" fmla="*/ 1501066 h 1501066"/>
                <a:gd name="connsiteX35" fmla="*/ 0 w 9144000"/>
                <a:gd name="connsiteY35" fmla="*/ 249715 h 1501066"/>
                <a:gd name="connsiteX36" fmla="*/ 74289 w 9144000"/>
                <a:gd name="connsiteY36" fmla="*/ 221165 h 1501066"/>
                <a:gd name="connsiteX37" fmla="*/ 207010 w 9144000"/>
                <a:gd name="connsiteY37" fmla="*/ 176752 h 1501066"/>
                <a:gd name="connsiteX38" fmla="*/ 350659 w 9144000"/>
                <a:gd name="connsiteY38" fmla="*/ 135032 h 1501066"/>
                <a:gd name="connsiteX39" fmla="*/ 503677 w 9144000"/>
                <a:gd name="connsiteY39" fmla="*/ 97797 h 1501066"/>
                <a:gd name="connsiteX40" fmla="*/ 669187 w 9144000"/>
                <a:gd name="connsiteY40" fmla="*/ 65497 h 1501066"/>
                <a:gd name="connsiteX41" fmla="*/ 844846 w 9144000"/>
                <a:gd name="connsiteY41" fmla="*/ 38132 h 1501066"/>
                <a:gd name="connsiteX42" fmla="*/ 1031434 w 9144000"/>
                <a:gd name="connsiteY42" fmla="*/ 18393 h 1501066"/>
                <a:gd name="connsiteX43" fmla="*/ 1228952 w 9144000"/>
                <a:gd name="connsiteY43" fmla="*/ 5384 h 1501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9144000" h="1501066">
                  <a:moveTo>
                    <a:pt x="1438962" y="0"/>
                  </a:moveTo>
                  <a:lnTo>
                    <a:pt x="1660683" y="3589"/>
                  </a:lnTo>
                  <a:lnTo>
                    <a:pt x="1893332" y="17047"/>
                  </a:lnTo>
                  <a:lnTo>
                    <a:pt x="2139254" y="40375"/>
                  </a:lnTo>
                  <a:lnTo>
                    <a:pt x="2396887" y="74918"/>
                  </a:lnTo>
                  <a:lnTo>
                    <a:pt x="2667791" y="121573"/>
                  </a:lnTo>
                  <a:lnTo>
                    <a:pt x="2951188" y="180341"/>
                  </a:lnTo>
                  <a:lnTo>
                    <a:pt x="3247074" y="253465"/>
                  </a:lnTo>
                  <a:lnTo>
                    <a:pt x="3556234" y="340046"/>
                  </a:lnTo>
                  <a:lnTo>
                    <a:pt x="3878665" y="441881"/>
                  </a:lnTo>
                  <a:lnTo>
                    <a:pt x="4045736" y="499303"/>
                  </a:lnTo>
                  <a:lnTo>
                    <a:pt x="4210464" y="556276"/>
                  </a:lnTo>
                  <a:lnTo>
                    <a:pt x="4531334" y="663494"/>
                  </a:lnTo>
                  <a:lnTo>
                    <a:pt x="4844396" y="761739"/>
                  </a:lnTo>
                  <a:lnTo>
                    <a:pt x="5148872" y="852358"/>
                  </a:lnTo>
                  <a:lnTo>
                    <a:pt x="5444758" y="934454"/>
                  </a:lnTo>
                  <a:lnTo>
                    <a:pt x="5732057" y="1009372"/>
                  </a:lnTo>
                  <a:lnTo>
                    <a:pt x="6010770" y="1075766"/>
                  </a:lnTo>
                  <a:lnTo>
                    <a:pt x="6281675" y="1134982"/>
                  </a:lnTo>
                  <a:lnTo>
                    <a:pt x="6543991" y="1187470"/>
                  </a:lnTo>
                  <a:lnTo>
                    <a:pt x="6797720" y="1233228"/>
                  </a:lnTo>
                  <a:lnTo>
                    <a:pt x="7043642" y="1271360"/>
                  </a:lnTo>
                  <a:lnTo>
                    <a:pt x="7280977" y="1303660"/>
                  </a:lnTo>
                  <a:lnTo>
                    <a:pt x="7510504" y="1328782"/>
                  </a:lnTo>
                  <a:lnTo>
                    <a:pt x="7732224" y="1348521"/>
                  </a:lnTo>
                  <a:lnTo>
                    <a:pt x="7944576" y="1361082"/>
                  </a:lnTo>
                  <a:lnTo>
                    <a:pt x="8149120" y="1369157"/>
                  </a:lnTo>
                  <a:lnTo>
                    <a:pt x="8345857" y="1370951"/>
                  </a:lnTo>
                  <a:lnTo>
                    <a:pt x="8533227" y="1366914"/>
                  </a:lnTo>
                  <a:lnTo>
                    <a:pt x="8713570" y="1357941"/>
                  </a:lnTo>
                  <a:lnTo>
                    <a:pt x="8886105" y="1344483"/>
                  </a:lnTo>
                  <a:lnTo>
                    <a:pt x="9049273" y="1325641"/>
                  </a:lnTo>
                  <a:lnTo>
                    <a:pt x="9144000" y="1311489"/>
                  </a:lnTo>
                  <a:lnTo>
                    <a:pt x="9144000" y="1501066"/>
                  </a:lnTo>
                  <a:lnTo>
                    <a:pt x="0" y="1501066"/>
                  </a:lnTo>
                  <a:lnTo>
                    <a:pt x="0" y="249715"/>
                  </a:lnTo>
                  <a:lnTo>
                    <a:pt x="74289" y="221165"/>
                  </a:lnTo>
                  <a:lnTo>
                    <a:pt x="207010" y="176752"/>
                  </a:lnTo>
                  <a:lnTo>
                    <a:pt x="350659" y="135032"/>
                  </a:lnTo>
                  <a:lnTo>
                    <a:pt x="503677" y="97797"/>
                  </a:lnTo>
                  <a:lnTo>
                    <a:pt x="669187" y="65497"/>
                  </a:lnTo>
                  <a:lnTo>
                    <a:pt x="844846" y="38132"/>
                  </a:lnTo>
                  <a:lnTo>
                    <a:pt x="1031434" y="18393"/>
                  </a:lnTo>
                  <a:lnTo>
                    <a:pt x="1228952" y="5384"/>
                  </a:lnTo>
                  <a:close/>
                </a:path>
              </a:pathLst>
            </a:custGeom>
            <a:solidFill>
              <a:srgbClr val="2F7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0" y="5371743"/>
              <a:ext cx="9144000" cy="1486257"/>
            </a:xfrm>
            <a:custGeom>
              <a:avLst/>
              <a:gdLst>
                <a:gd name="connsiteX0" fmla="*/ 1438962 w 9144000"/>
                <a:gd name="connsiteY0" fmla="*/ 0 h 1486257"/>
                <a:gd name="connsiteX1" fmla="*/ 1660683 w 9144000"/>
                <a:gd name="connsiteY1" fmla="*/ 4041 h 1486257"/>
                <a:gd name="connsiteX2" fmla="*/ 1893332 w 9144000"/>
                <a:gd name="connsiteY2" fmla="*/ 16610 h 1486257"/>
                <a:gd name="connsiteX3" fmla="*/ 2139254 w 9144000"/>
                <a:gd name="connsiteY3" fmla="*/ 40852 h 1486257"/>
                <a:gd name="connsiteX4" fmla="*/ 2396887 w 9144000"/>
                <a:gd name="connsiteY4" fmla="*/ 74970 h 1486257"/>
                <a:gd name="connsiteX5" fmla="*/ 2667791 w 9144000"/>
                <a:gd name="connsiteY5" fmla="*/ 121658 h 1486257"/>
                <a:gd name="connsiteX6" fmla="*/ 2951188 w 9144000"/>
                <a:gd name="connsiteY6" fmla="*/ 180915 h 1486257"/>
                <a:gd name="connsiteX7" fmla="*/ 3247074 w 9144000"/>
                <a:gd name="connsiteY7" fmla="*/ 253191 h 1486257"/>
                <a:gd name="connsiteX8" fmla="*/ 3556234 w 9144000"/>
                <a:gd name="connsiteY8" fmla="*/ 340731 h 1486257"/>
                <a:gd name="connsiteX9" fmla="*/ 3878665 w 9144000"/>
                <a:gd name="connsiteY9" fmla="*/ 442636 h 1486257"/>
                <a:gd name="connsiteX10" fmla="*/ 4045736 w 9144000"/>
                <a:gd name="connsiteY10" fmla="*/ 500097 h 1486257"/>
                <a:gd name="connsiteX11" fmla="*/ 4210464 w 9144000"/>
                <a:gd name="connsiteY11" fmla="*/ 557110 h 1486257"/>
                <a:gd name="connsiteX12" fmla="*/ 4531334 w 9144000"/>
                <a:gd name="connsiteY12" fmla="*/ 665300 h 1486257"/>
                <a:gd name="connsiteX13" fmla="*/ 4844396 w 9144000"/>
                <a:gd name="connsiteY13" fmla="*/ 764511 h 1486257"/>
                <a:gd name="connsiteX14" fmla="*/ 5148872 w 9144000"/>
                <a:gd name="connsiteY14" fmla="*/ 856989 h 1486257"/>
                <a:gd name="connsiteX15" fmla="*/ 5444758 w 9144000"/>
                <a:gd name="connsiteY15" fmla="*/ 941835 h 1486257"/>
                <a:gd name="connsiteX16" fmla="*/ 5732057 w 9144000"/>
                <a:gd name="connsiteY16" fmla="*/ 1019498 h 1486257"/>
                <a:gd name="connsiteX17" fmla="*/ 6010770 w 9144000"/>
                <a:gd name="connsiteY17" fmla="*/ 1089979 h 1486257"/>
                <a:gd name="connsiteX18" fmla="*/ 6281675 w 9144000"/>
                <a:gd name="connsiteY18" fmla="*/ 1153276 h 1486257"/>
                <a:gd name="connsiteX19" fmla="*/ 6543991 w 9144000"/>
                <a:gd name="connsiteY19" fmla="*/ 1210289 h 1486257"/>
                <a:gd name="connsiteX20" fmla="*/ 6797720 w 9144000"/>
                <a:gd name="connsiteY20" fmla="*/ 1259670 h 1486257"/>
                <a:gd name="connsiteX21" fmla="*/ 7043642 w 9144000"/>
                <a:gd name="connsiteY21" fmla="*/ 1303216 h 1486257"/>
                <a:gd name="connsiteX22" fmla="*/ 7280977 w 9144000"/>
                <a:gd name="connsiteY22" fmla="*/ 1340476 h 1486257"/>
                <a:gd name="connsiteX23" fmla="*/ 7510504 w 9144000"/>
                <a:gd name="connsiteY23" fmla="*/ 1371003 h 1486257"/>
                <a:gd name="connsiteX24" fmla="*/ 7732224 w 9144000"/>
                <a:gd name="connsiteY24" fmla="*/ 1396142 h 1486257"/>
                <a:gd name="connsiteX25" fmla="*/ 7944576 w 9144000"/>
                <a:gd name="connsiteY25" fmla="*/ 1414997 h 1486257"/>
                <a:gd name="connsiteX26" fmla="*/ 8149120 w 9144000"/>
                <a:gd name="connsiteY26" fmla="*/ 1428015 h 1486257"/>
                <a:gd name="connsiteX27" fmla="*/ 8345857 w 9144000"/>
                <a:gd name="connsiteY27" fmla="*/ 1435647 h 1486257"/>
                <a:gd name="connsiteX28" fmla="*/ 8533227 w 9144000"/>
                <a:gd name="connsiteY28" fmla="*/ 1437443 h 1486257"/>
                <a:gd name="connsiteX29" fmla="*/ 8713570 w 9144000"/>
                <a:gd name="connsiteY29" fmla="*/ 1434300 h 1486257"/>
                <a:gd name="connsiteX30" fmla="*/ 8886105 w 9144000"/>
                <a:gd name="connsiteY30" fmla="*/ 1426669 h 1486257"/>
                <a:gd name="connsiteX31" fmla="*/ 9049273 w 9144000"/>
                <a:gd name="connsiteY31" fmla="*/ 1413201 h 1486257"/>
                <a:gd name="connsiteX32" fmla="*/ 9144000 w 9144000"/>
                <a:gd name="connsiteY32" fmla="*/ 1402035 h 1486257"/>
                <a:gd name="connsiteX33" fmla="*/ 9144000 w 9144000"/>
                <a:gd name="connsiteY33" fmla="*/ 1486257 h 1486257"/>
                <a:gd name="connsiteX34" fmla="*/ 0 w 9144000"/>
                <a:gd name="connsiteY34" fmla="*/ 1486257 h 1486257"/>
                <a:gd name="connsiteX35" fmla="*/ 0 w 9144000"/>
                <a:gd name="connsiteY35" fmla="*/ 248990 h 1486257"/>
                <a:gd name="connsiteX36" fmla="*/ 74289 w 9144000"/>
                <a:gd name="connsiteY36" fmla="*/ 220420 h 1486257"/>
                <a:gd name="connsiteX37" fmla="*/ 207010 w 9144000"/>
                <a:gd name="connsiteY37" fmla="*/ 175977 h 1486257"/>
                <a:gd name="connsiteX38" fmla="*/ 350659 w 9144000"/>
                <a:gd name="connsiteY38" fmla="*/ 134227 h 1486257"/>
                <a:gd name="connsiteX39" fmla="*/ 503677 w 9144000"/>
                <a:gd name="connsiteY39" fmla="*/ 97416 h 1486257"/>
                <a:gd name="connsiteX40" fmla="*/ 669187 w 9144000"/>
                <a:gd name="connsiteY40" fmla="*/ 65094 h 1486257"/>
                <a:gd name="connsiteX41" fmla="*/ 844846 w 9144000"/>
                <a:gd name="connsiteY41" fmla="*/ 38607 h 1486257"/>
                <a:gd name="connsiteX42" fmla="*/ 1031434 w 9144000"/>
                <a:gd name="connsiteY42" fmla="*/ 17957 h 1486257"/>
                <a:gd name="connsiteX43" fmla="*/ 1228952 w 9144000"/>
                <a:gd name="connsiteY43" fmla="*/ 4938 h 1486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9144000" h="1486257">
                  <a:moveTo>
                    <a:pt x="1438962" y="0"/>
                  </a:moveTo>
                  <a:lnTo>
                    <a:pt x="1660683" y="4041"/>
                  </a:lnTo>
                  <a:lnTo>
                    <a:pt x="1893332" y="16610"/>
                  </a:lnTo>
                  <a:lnTo>
                    <a:pt x="2139254" y="40852"/>
                  </a:lnTo>
                  <a:lnTo>
                    <a:pt x="2396887" y="74970"/>
                  </a:lnTo>
                  <a:lnTo>
                    <a:pt x="2667791" y="121658"/>
                  </a:lnTo>
                  <a:lnTo>
                    <a:pt x="2951188" y="180915"/>
                  </a:lnTo>
                  <a:lnTo>
                    <a:pt x="3247074" y="253191"/>
                  </a:lnTo>
                  <a:lnTo>
                    <a:pt x="3556234" y="340731"/>
                  </a:lnTo>
                  <a:lnTo>
                    <a:pt x="3878665" y="442636"/>
                  </a:lnTo>
                  <a:lnTo>
                    <a:pt x="4045736" y="500097"/>
                  </a:lnTo>
                  <a:lnTo>
                    <a:pt x="4210464" y="557110"/>
                  </a:lnTo>
                  <a:lnTo>
                    <a:pt x="4531334" y="665300"/>
                  </a:lnTo>
                  <a:lnTo>
                    <a:pt x="4844396" y="764511"/>
                  </a:lnTo>
                  <a:lnTo>
                    <a:pt x="5148872" y="856989"/>
                  </a:lnTo>
                  <a:lnTo>
                    <a:pt x="5444758" y="941835"/>
                  </a:lnTo>
                  <a:lnTo>
                    <a:pt x="5732057" y="1019498"/>
                  </a:lnTo>
                  <a:lnTo>
                    <a:pt x="6010770" y="1089979"/>
                  </a:lnTo>
                  <a:lnTo>
                    <a:pt x="6281675" y="1153276"/>
                  </a:lnTo>
                  <a:lnTo>
                    <a:pt x="6543991" y="1210289"/>
                  </a:lnTo>
                  <a:lnTo>
                    <a:pt x="6797720" y="1259670"/>
                  </a:lnTo>
                  <a:lnTo>
                    <a:pt x="7043642" y="1303216"/>
                  </a:lnTo>
                  <a:lnTo>
                    <a:pt x="7280977" y="1340476"/>
                  </a:lnTo>
                  <a:lnTo>
                    <a:pt x="7510504" y="1371003"/>
                  </a:lnTo>
                  <a:lnTo>
                    <a:pt x="7732224" y="1396142"/>
                  </a:lnTo>
                  <a:lnTo>
                    <a:pt x="7944576" y="1414997"/>
                  </a:lnTo>
                  <a:lnTo>
                    <a:pt x="8149120" y="1428015"/>
                  </a:lnTo>
                  <a:lnTo>
                    <a:pt x="8345857" y="1435647"/>
                  </a:lnTo>
                  <a:lnTo>
                    <a:pt x="8533227" y="1437443"/>
                  </a:lnTo>
                  <a:lnTo>
                    <a:pt x="8713570" y="1434300"/>
                  </a:lnTo>
                  <a:lnTo>
                    <a:pt x="8886105" y="1426669"/>
                  </a:lnTo>
                  <a:lnTo>
                    <a:pt x="9049273" y="1413201"/>
                  </a:lnTo>
                  <a:lnTo>
                    <a:pt x="9144000" y="1402035"/>
                  </a:lnTo>
                  <a:lnTo>
                    <a:pt x="9144000" y="1486257"/>
                  </a:lnTo>
                  <a:lnTo>
                    <a:pt x="0" y="1486257"/>
                  </a:lnTo>
                  <a:lnTo>
                    <a:pt x="0" y="248990"/>
                  </a:lnTo>
                  <a:lnTo>
                    <a:pt x="74289" y="220420"/>
                  </a:lnTo>
                  <a:lnTo>
                    <a:pt x="207010" y="175977"/>
                  </a:lnTo>
                  <a:lnTo>
                    <a:pt x="350659" y="134227"/>
                  </a:lnTo>
                  <a:lnTo>
                    <a:pt x="503677" y="97416"/>
                  </a:lnTo>
                  <a:lnTo>
                    <a:pt x="669187" y="65094"/>
                  </a:lnTo>
                  <a:lnTo>
                    <a:pt x="844846" y="38607"/>
                  </a:lnTo>
                  <a:lnTo>
                    <a:pt x="1031434" y="17957"/>
                  </a:lnTo>
                  <a:lnTo>
                    <a:pt x="1228952" y="4938"/>
                  </a:lnTo>
                  <a:close/>
                </a:path>
              </a:pathLst>
            </a:custGeom>
            <a:solidFill>
              <a:srgbClr val="B20D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18" name="Freeform 17"/>
            <p:cNvSpPr>
              <a:spLocks/>
            </p:cNvSpPr>
            <p:nvPr userDrawn="1"/>
          </p:nvSpPr>
          <p:spPr bwMode="auto">
            <a:xfrm>
              <a:off x="0" y="5475408"/>
              <a:ext cx="7094292" cy="1382592"/>
            </a:xfrm>
            <a:custGeom>
              <a:avLst/>
              <a:gdLst>
                <a:gd name="connsiteX0" fmla="*/ 1440524 w 7094292"/>
                <a:gd name="connsiteY0" fmla="*/ 0 h 1382592"/>
                <a:gd name="connsiteX1" fmla="*/ 1661464 w 7094292"/>
                <a:gd name="connsiteY1" fmla="*/ 5385 h 1382592"/>
                <a:gd name="connsiteX2" fmla="*/ 1895675 w 7094292"/>
                <a:gd name="connsiteY2" fmla="*/ 20191 h 1382592"/>
                <a:gd name="connsiteX3" fmla="*/ 2140817 w 7094292"/>
                <a:gd name="connsiteY3" fmla="*/ 45318 h 1382592"/>
                <a:gd name="connsiteX4" fmla="*/ 2399230 w 7094292"/>
                <a:gd name="connsiteY4" fmla="*/ 80764 h 1382592"/>
                <a:gd name="connsiteX5" fmla="*/ 2668574 w 7094292"/>
                <a:gd name="connsiteY5" fmla="*/ 128774 h 1382592"/>
                <a:gd name="connsiteX6" fmla="*/ 2951969 w 7094292"/>
                <a:gd name="connsiteY6" fmla="*/ 188898 h 1382592"/>
                <a:gd name="connsiteX7" fmla="*/ 3248637 w 7094292"/>
                <a:gd name="connsiteY7" fmla="*/ 262483 h 1382592"/>
                <a:gd name="connsiteX8" fmla="*/ 3557796 w 7094292"/>
                <a:gd name="connsiteY8" fmla="*/ 349528 h 1382592"/>
                <a:gd name="connsiteX9" fmla="*/ 3881008 w 7094292"/>
                <a:gd name="connsiteY9" fmla="*/ 451829 h 1382592"/>
                <a:gd name="connsiteX10" fmla="*/ 4047298 w 7094292"/>
                <a:gd name="connsiteY10" fmla="*/ 509262 h 1382592"/>
                <a:gd name="connsiteX11" fmla="*/ 4211246 w 7094292"/>
                <a:gd name="connsiteY11" fmla="*/ 566694 h 1382592"/>
                <a:gd name="connsiteX12" fmla="*/ 4532896 w 7094292"/>
                <a:gd name="connsiteY12" fmla="*/ 675276 h 1382592"/>
                <a:gd name="connsiteX13" fmla="*/ 4845179 w 7094292"/>
                <a:gd name="connsiteY13" fmla="*/ 778026 h 1382592"/>
                <a:gd name="connsiteX14" fmla="*/ 5149654 w 7094292"/>
                <a:gd name="connsiteY14" fmla="*/ 873596 h 1382592"/>
                <a:gd name="connsiteX15" fmla="*/ 5445540 w 7094292"/>
                <a:gd name="connsiteY15" fmla="*/ 963334 h 1382592"/>
                <a:gd name="connsiteX16" fmla="*/ 5732058 w 7094292"/>
                <a:gd name="connsiteY16" fmla="*/ 1046790 h 1382592"/>
                <a:gd name="connsiteX17" fmla="*/ 6012332 w 7094292"/>
                <a:gd name="connsiteY17" fmla="*/ 1124413 h 1382592"/>
                <a:gd name="connsiteX18" fmla="*/ 6281675 w 7094292"/>
                <a:gd name="connsiteY18" fmla="*/ 1195306 h 1382592"/>
                <a:gd name="connsiteX19" fmla="*/ 6544772 w 7094292"/>
                <a:gd name="connsiteY19" fmla="*/ 1259917 h 1382592"/>
                <a:gd name="connsiteX20" fmla="*/ 6797721 w 7094292"/>
                <a:gd name="connsiteY20" fmla="*/ 1319593 h 1382592"/>
                <a:gd name="connsiteX21" fmla="*/ 7043643 w 7094292"/>
                <a:gd name="connsiteY21" fmla="*/ 1372538 h 1382592"/>
                <a:gd name="connsiteX22" fmla="*/ 7094292 w 7094292"/>
                <a:gd name="connsiteY22" fmla="*/ 1382592 h 1382592"/>
                <a:gd name="connsiteX23" fmla="*/ 0 w 7094292"/>
                <a:gd name="connsiteY23" fmla="*/ 1382592 h 1382592"/>
                <a:gd name="connsiteX24" fmla="*/ 0 w 7094292"/>
                <a:gd name="connsiteY24" fmla="*/ 232823 h 1382592"/>
                <a:gd name="connsiteX25" fmla="*/ 76632 w 7094292"/>
                <a:gd name="connsiteY25" fmla="*/ 205051 h 1382592"/>
                <a:gd name="connsiteX26" fmla="*/ 209353 w 7094292"/>
                <a:gd name="connsiteY26" fmla="*/ 162425 h 1382592"/>
                <a:gd name="connsiteX27" fmla="*/ 352222 w 7094292"/>
                <a:gd name="connsiteY27" fmla="*/ 122941 h 1382592"/>
                <a:gd name="connsiteX28" fmla="*/ 506021 w 7094292"/>
                <a:gd name="connsiteY28" fmla="*/ 87943 h 1382592"/>
                <a:gd name="connsiteX29" fmla="*/ 669968 w 7094292"/>
                <a:gd name="connsiteY29" fmla="*/ 57881 h 1382592"/>
                <a:gd name="connsiteX30" fmla="*/ 846408 w 7094292"/>
                <a:gd name="connsiteY30" fmla="*/ 33203 h 1382592"/>
                <a:gd name="connsiteX31" fmla="*/ 1032996 w 7094292"/>
                <a:gd name="connsiteY31" fmla="*/ 14358 h 1382592"/>
                <a:gd name="connsiteX32" fmla="*/ 1231295 w 7094292"/>
                <a:gd name="connsiteY32" fmla="*/ 3590 h 1382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7094292" h="1382592">
                  <a:moveTo>
                    <a:pt x="1440524" y="0"/>
                  </a:moveTo>
                  <a:lnTo>
                    <a:pt x="1661464" y="5385"/>
                  </a:lnTo>
                  <a:lnTo>
                    <a:pt x="1895675" y="20191"/>
                  </a:lnTo>
                  <a:lnTo>
                    <a:pt x="2140817" y="45318"/>
                  </a:lnTo>
                  <a:lnTo>
                    <a:pt x="2399230" y="80764"/>
                  </a:lnTo>
                  <a:lnTo>
                    <a:pt x="2668574" y="128774"/>
                  </a:lnTo>
                  <a:lnTo>
                    <a:pt x="2951969" y="188898"/>
                  </a:lnTo>
                  <a:lnTo>
                    <a:pt x="3248637" y="262483"/>
                  </a:lnTo>
                  <a:lnTo>
                    <a:pt x="3557796" y="349528"/>
                  </a:lnTo>
                  <a:lnTo>
                    <a:pt x="3881008" y="451829"/>
                  </a:lnTo>
                  <a:lnTo>
                    <a:pt x="4047298" y="509262"/>
                  </a:lnTo>
                  <a:lnTo>
                    <a:pt x="4211246" y="566694"/>
                  </a:lnTo>
                  <a:lnTo>
                    <a:pt x="4532896" y="675276"/>
                  </a:lnTo>
                  <a:lnTo>
                    <a:pt x="4845179" y="778026"/>
                  </a:lnTo>
                  <a:lnTo>
                    <a:pt x="5149654" y="873596"/>
                  </a:lnTo>
                  <a:lnTo>
                    <a:pt x="5445540" y="963334"/>
                  </a:lnTo>
                  <a:lnTo>
                    <a:pt x="5732058" y="1046790"/>
                  </a:lnTo>
                  <a:lnTo>
                    <a:pt x="6012332" y="1124413"/>
                  </a:lnTo>
                  <a:lnTo>
                    <a:pt x="6281675" y="1195306"/>
                  </a:lnTo>
                  <a:lnTo>
                    <a:pt x="6544772" y="1259917"/>
                  </a:lnTo>
                  <a:lnTo>
                    <a:pt x="6797721" y="1319593"/>
                  </a:lnTo>
                  <a:lnTo>
                    <a:pt x="7043643" y="1372538"/>
                  </a:lnTo>
                  <a:lnTo>
                    <a:pt x="7094292" y="1382592"/>
                  </a:lnTo>
                  <a:lnTo>
                    <a:pt x="0" y="1382592"/>
                  </a:lnTo>
                  <a:lnTo>
                    <a:pt x="0" y="232823"/>
                  </a:lnTo>
                  <a:lnTo>
                    <a:pt x="76632" y="205051"/>
                  </a:lnTo>
                  <a:lnTo>
                    <a:pt x="209353" y="162425"/>
                  </a:lnTo>
                  <a:lnTo>
                    <a:pt x="352222" y="122941"/>
                  </a:lnTo>
                  <a:lnTo>
                    <a:pt x="506021" y="87943"/>
                  </a:lnTo>
                  <a:lnTo>
                    <a:pt x="669968" y="57881"/>
                  </a:lnTo>
                  <a:lnTo>
                    <a:pt x="846408" y="33203"/>
                  </a:lnTo>
                  <a:lnTo>
                    <a:pt x="1032996" y="14358"/>
                  </a:lnTo>
                  <a:lnTo>
                    <a:pt x="1231295" y="359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0" y="5214226"/>
              <a:ext cx="9144000" cy="1297833"/>
            </a:xfrm>
            <a:custGeom>
              <a:avLst/>
              <a:gdLst>
                <a:gd name="connsiteX0" fmla="*/ 1167414 w 9144000"/>
                <a:gd name="connsiteY0" fmla="*/ 0 h 1297833"/>
                <a:gd name="connsiteX1" fmla="*/ 1376658 w 9144000"/>
                <a:gd name="connsiteY1" fmla="*/ 449 h 1297833"/>
                <a:gd name="connsiteX2" fmla="*/ 1598393 w 9144000"/>
                <a:gd name="connsiteY2" fmla="*/ 9424 h 1297833"/>
                <a:gd name="connsiteX3" fmla="*/ 1831841 w 9144000"/>
                <a:gd name="connsiteY3" fmla="*/ 26926 h 1297833"/>
                <a:gd name="connsiteX4" fmla="*/ 2079341 w 9144000"/>
                <a:gd name="connsiteY4" fmla="*/ 53403 h 1297833"/>
                <a:gd name="connsiteX5" fmla="*/ 2339334 w 9144000"/>
                <a:gd name="connsiteY5" fmla="*/ 89754 h 1297833"/>
                <a:gd name="connsiteX6" fmla="*/ 2613381 w 9144000"/>
                <a:gd name="connsiteY6" fmla="*/ 135977 h 1297833"/>
                <a:gd name="connsiteX7" fmla="*/ 2901481 w 9144000"/>
                <a:gd name="connsiteY7" fmla="*/ 193867 h 1297833"/>
                <a:gd name="connsiteX8" fmla="*/ 3202073 w 9144000"/>
                <a:gd name="connsiteY8" fmla="*/ 263426 h 1297833"/>
                <a:gd name="connsiteX9" fmla="*/ 3518281 w 9144000"/>
                <a:gd name="connsiteY9" fmla="*/ 345102 h 1297833"/>
                <a:gd name="connsiteX10" fmla="*/ 3848542 w 9144000"/>
                <a:gd name="connsiteY10" fmla="*/ 439791 h 1297833"/>
                <a:gd name="connsiteX11" fmla="*/ 4021090 w 9144000"/>
                <a:gd name="connsiteY11" fmla="*/ 493643 h 1297833"/>
                <a:gd name="connsiteX12" fmla="*/ 4207692 w 9144000"/>
                <a:gd name="connsiteY12" fmla="*/ 551534 h 1297833"/>
                <a:gd name="connsiteX13" fmla="*/ 4570745 w 9144000"/>
                <a:gd name="connsiteY13" fmla="*/ 659687 h 1297833"/>
                <a:gd name="connsiteX14" fmla="*/ 4918183 w 9144000"/>
                <a:gd name="connsiteY14" fmla="*/ 756621 h 1297833"/>
                <a:gd name="connsiteX15" fmla="*/ 5251567 w 9144000"/>
                <a:gd name="connsiteY15" fmla="*/ 843233 h 1297833"/>
                <a:gd name="connsiteX16" fmla="*/ 5570898 w 9144000"/>
                <a:gd name="connsiteY16" fmla="*/ 919972 h 1297833"/>
                <a:gd name="connsiteX17" fmla="*/ 5875394 w 9144000"/>
                <a:gd name="connsiteY17" fmla="*/ 986389 h 1297833"/>
                <a:gd name="connsiteX18" fmla="*/ 6168179 w 9144000"/>
                <a:gd name="connsiteY18" fmla="*/ 1044280 h 1297833"/>
                <a:gd name="connsiteX19" fmla="*/ 6447690 w 9144000"/>
                <a:gd name="connsiteY19" fmla="*/ 1092747 h 1297833"/>
                <a:gd name="connsiteX20" fmla="*/ 6715491 w 9144000"/>
                <a:gd name="connsiteY20" fmla="*/ 1132687 h 1297833"/>
                <a:gd name="connsiteX21" fmla="*/ 6969238 w 9144000"/>
                <a:gd name="connsiteY21" fmla="*/ 1164101 h 1297833"/>
                <a:gd name="connsiteX22" fmla="*/ 7213616 w 9144000"/>
                <a:gd name="connsiteY22" fmla="*/ 1187437 h 1297833"/>
                <a:gd name="connsiteX23" fmla="*/ 7445501 w 9144000"/>
                <a:gd name="connsiteY23" fmla="*/ 1203143 h 1297833"/>
                <a:gd name="connsiteX24" fmla="*/ 7666456 w 9144000"/>
                <a:gd name="connsiteY24" fmla="*/ 1211670 h 1297833"/>
                <a:gd name="connsiteX25" fmla="*/ 7876480 w 9144000"/>
                <a:gd name="connsiteY25" fmla="*/ 1213465 h 1297833"/>
                <a:gd name="connsiteX26" fmla="*/ 8077135 w 9144000"/>
                <a:gd name="connsiteY26" fmla="*/ 1208080 h 1297833"/>
                <a:gd name="connsiteX27" fmla="*/ 8268421 w 9144000"/>
                <a:gd name="connsiteY27" fmla="*/ 1196412 h 1297833"/>
                <a:gd name="connsiteX28" fmla="*/ 8448777 w 9144000"/>
                <a:gd name="connsiteY28" fmla="*/ 1179808 h 1297833"/>
                <a:gd name="connsiteX29" fmla="*/ 8622105 w 9144000"/>
                <a:gd name="connsiteY29" fmla="*/ 1156472 h 1297833"/>
                <a:gd name="connsiteX30" fmla="*/ 8786065 w 9144000"/>
                <a:gd name="connsiteY30" fmla="*/ 1128648 h 1297833"/>
                <a:gd name="connsiteX31" fmla="*/ 8941436 w 9144000"/>
                <a:gd name="connsiteY31" fmla="*/ 1095888 h 1297833"/>
                <a:gd name="connsiteX32" fmla="*/ 9089780 w 9144000"/>
                <a:gd name="connsiteY32" fmla="*/ 1058192 h 1297833"/>
                <a:gd name="connsiteX33" fmla="*/ 9144000 w 9144000"/>
                <a:gd name="connsiteY33" fmla="*/ 1042091 h 1297833"/>
                <a:gd name="connsiteX34" fmla="*/ 9144000 w 9144000"/>
                <a:gd name="connsiteY34" fmla="*/ 1193668 h 1297833"/>
                <a:gd name="connsiteX35" fmla="*/ 8996870 w 9144000"/>
                <a:gd name="connsiteY35" fmla="*/ 1222889 h 1297833"/>
                <a:gd name="connsiteX36" fmla="*/ 8839157 w 9144000"/>
                <a:gd name="connsiteY36" fmla="*/ 1248469 h 1297833"/>
                <a:gd name="connsiteX37" fmla="*/ 8672855 w 9144000"/>
                <a:gd name="connsiteY37" fmla="*/ 1268215 h 1297833"/>
                <a:gd name="connsiteX38" fmla="*/ 8496403 w 9144000"/>
                <a:gd name="connsiteY38" fmla="*/ 1283921 h 1297833"/>
                <a:gd name="connsiteX39" fmla="*/ 8312144 w 9144000"/>
                <a:gd name="connsiteY39" fmla="*/ 1293346 h 1297833"/>
                <a:gd name="connsiteX40" fmla="*/ 8117735 w 9144000"/>
                <a:gd name="connsiteY40" fmla="*/ 1297833 h 1297833"/>
                <a:gd name="connsiteX41" fmla="*/ 7913176 w 9144000"/>
                <a:gd name="connsiteY41" fmla="*/ 1296038 h 1297833"/>
                <a:gd name="connsiteX42" fmla="*/ 7697686 w 9144000"/>
                <a:gd name="connsiteY42" fmla="*/ 1287512 h 1297833"/>
                <a:gd name="connsiteX43" fmla="*/ 7473608 w 9144000"/>
                <a:gd name="connsiteY43" fmla="*/ 1272702 h 1297833"/>
                <a:gd name="connsiteX44" fmla="*/ 7237038 w 9144000"/>
                <a:gd name="connsiteY44" fmla="*/ 1250713 h 1297833"/>
                <a:gd name="connsiteX45" fmla="*/ 6989538 w 9144000"/>
                <a:gd name="connsiteY45" fmla="*/ 1221992 h 1297833"/>
                <a:gd name="connsiteX46" fmla="*/ 6731106 w 9144000"/>
                <a:gd name="connsiteY46" fmla="*/ 1184744 h 1297833"/>
                <a:gd name="connsiteX47" fmla="*/ 6460183 w 9144000"/>
                <a:gd name="connsiteY47" fmla="*/ 1139867 h 1297833"/>
                <a:gd name="connsiteX48" fmla="*/ 6176767 w 9144000"/>
                <a:gd name="connsiteY48" fmla="*/ 1087362 h 1297833"/>
                <a:gd name="connsiteX49" fmla="*/ 5882421 w 9144000"/>
                <a:gd name="connsiteY49" fmla="*/ 1025881 h 1297833"/>
                <a:gd name="connsiteX50" fmla="*/ 5574801 w 9144000"/>
                <a:gd name="connsiteY50" fmla="*/ 955424 h 1297833"/>
                <a:gd name="connsiteX51" fmla="*/ 5253128 w 9144000"/>
                <a:gd name="connsiteY51" fmla="*/ 876890 h 1297833"/>
                <a:gd name="connsiteX52" fmla="*/ 4918183 w 9144000"/>
                <a:gd name="connsiteY52" fmla="*/ 788034 h 1297833"/>
                <a:gd name="connsiteX53" fmla="*/ 4569183 w 9144000"/>
                <a:gd name="connsiteY53" fmla="*/ 689306 h 1297833"/>
                <a:gd name="connsiteX54" fmla="*/ 4207692 w 9144000"/>
                <a:gd name="connsiteY54" fmla="*/ 581602 h 1297833"/>
                <a:gd name="connsiteX55" fmla="*/ 4021090 w 9144000"/>
                <a:gd name="connsiteY55" fmla="*/ 522813 h 1297833"/>
                <a:gd name="connsiteX56" fmla="*/ 3848542 w 9144000"/>
                <a:gd name="connsiteY56" fmla="*/ 469410 h 1297833"/>
                <a:gd name="connsiteX57" fmla="*/ 3518281 w 9144000"/>
                <a:gd name="connsiteY57" fmla="*/ 376067 h 1297833"/>
                <a:gd name="connsiteX58" fmla="*/ 3202073 w 9144000"/>
                <a:gd name="connsiteY58" fmla="*/ 296635 h 1297833"/>
                <a:gd name="connsiteX59" fmla="*/ 2901481 w 9144000"/>
                <a:gd name="connsiteY59" fmla="*/ 229769 h 1297833"/>
                <a:gd name="connsiteX60" fmla="*/ 2613381 w 9144000"/>
                <a:gd name="connsiteY60" fmla="*/ 176366 h 1297833"/>
                <a:gd name="connsiteX61" fmla="*/ 2339334 w 9144000"/>
                <a:gd name="connsiteY61" fmla="*/ 135079 h 1297833"/>
                <a:gd name="connsiteX62" fmla="*/ 2079341 w 9144000"/>
                <a:gd name="connsiteY62" fmla="*/ 104563 h 1297833"/>
                <a:gd name="connsiteX63" fmla="*/ 1831841 w 9144000"/>
                <a:gd name="connsiteY63" fmla="*/ 84368 h 1297833"/>
                <a:gd name="connsiteX64" fmla="*/ 1598393 w 9144000"/>
                <a:gd name="connsiteY64" fmla="*/ 74047 h 1297833"/>
                <a:gd name="connsiteX65" fmla="*/ 1376658 w 9144000"/>
                <a:gd name="connsiteY65" fmla="*/ 72700 h 1297833"/>
                <a:gd name="connsiteX66" fmla="*/ 1167414 w 9144000"/>
                <a:gd name="connsiteY66" fmla="*/ 79881 h 1297833"/>
                <a:gd name="connsiteX67" fmla="*/ 970663 w 9144000"/>
                <a:gd name="connsiteY67" fmla="*/ 94241 h 1297833"/>
                <a:gd name="connsiteX68" fmla="*/ 785623 w 9144000"/>
                <a:gd name="connsiteY68" fmla="*/ 115333 h 1297833"/>
                <a:gd name="connsiteX69" fmla="*/ 612294 w 9144000"/>
                <a:gd name="connsiteY69" fmla="*/ 142708 h 1297833"/>
                <a:gd name="connsiteX70" fmla="*/ 450677 w 9144000"/>
                <a:gd name="connsiteY70" fmla="*/ 175019 h 1297833"/>
                <a:gd name="connsiteX71" fmla="*/ 299990 w 9144000"/>
                <a:gd name="connsiteY71" fmla="*/ 211818 h 1297833"/>
                <a:gd name="connsiteX72" fmla="*/ 160234 w 9144000"/>
                <a:gd name="connsiteY72" fmla="*/ 252656 h 1297833"/>
                <a:gd name="connsiteX73" fmla="*/ 31409 w 9144000"/>
                <a:gd name="connsiteY73" fmla="*/ 296635 h 1297833"/>
                <a:gd name="connsiteX74" fmla="*/ 0 w 9144000"/>
                <a:gd name="connsiteY74" fmla="*/ 308749 h 1297833"/>
                <a:gd name="connsiteX75" fmla="*/ 0 w 9144000"/>
                <a:gd name="connsiteY75" fmla="*/ 161990 h 1297833"/>
                <a:gd name="connsiteX76" fmla="*/ 31409 w 9144000"/>
                <a:gd name="connsiteY76" fmla="*/ 152132 h 1297833"/>
                <a:gd name="connsiteX77" fmla="*/ 160234 w 9144000"/>
                <a:gd name="connsiteY77" fmla="*/ 118026 h 1297833"/>
                <a:gd name="connsiteX78" fmla="*/ 299990 w 9144000"/>
                <a:gd name="connsiteY78" fmla="*/ 86612 h 1297833"/>
                <a:gd name="connsiteX79" fmla="*/ 450677 w 9144000"/>
                <a:gd name="connsiteY79" fmla="*/ 59237 h 1297833"/>
                <a:gd name="connsiteX80" fmla="*/ 612294 w 9144000"/>
                <a:gd name="connsiteY80" fmla="*/ 35902 h 1297833"/>
                <a:gd name="connsiteX81" fmla="*/ 785623 w 9144000"/>
                <a:gd name="connsiteY81" fmla="*/ 17951 h 1297833"/>
                <a:gd name="connsiteX82" fmla="*/ 970663 w 9144000"/>
                <a:gd name="connsiteY82" fmla="*/ 5834 h 1297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9144000" h="1297833">
                  <a:moveTo>
                    <a:pt x="1167414" y="0"/>
                  </a:moveTo>
                  <a:lnTo>
                    <a:pt x="1376658" y="449"/>
                  </a:lnTo>
                  <a:lnTo>
                    <a:pt x="1598393" y="9424"/>
                  </a:lnTo>
                  <a:lnTo>
                    <a:pt x="1831841" y="26926"/>
                  </a:lnTo>
                  <a:lnTo>
                    <a:pt x="2079341" y="53403"/>
                  </a:lnTo>
                  <a:lnTo>
                    <a:pt x="2339334" y="89754"/>
                  </a:lnTo>
                  <a:lnTo>
                    <a:pt x="2613381" y="135977"/>
                  </a:lnTo>
                  <a:lnTo>
                    <a:pt x="2901481" y="193867"/>
                  </a:lnTo>
                  <a:lnTo>
                    <a:pt x="3202073" y="263426"/>
                  </a:lnTo>
                  <a:lnTo>
                    <a:pt x="3518281" y="345102"/>
                  </a:lnTo>
                  <a:lnTo>
                    <a:pt x="3848542" y="439791"/>
                  </a:lnTo>
                  <a:lnTo>
                    <a:pt x="4021090" y="493643"/>
                  </a:lnTo>
                  <a:lnTo>
                    <a:pt x="4207692" y="551534"/>
                  </a:lnTo>
                  <a:lnTo>
                    <a:pt x="4570745" y="659687"/>
                  </a:lnTo>
                  <a:lnTo>
                    <a:pt x="4918183" y="756621"/>
                  </a:lnTo>
                  <a:lnTo>
                    <a:pt x="5251567" y="843233"/>
                  </a:lnTo>
                  <a:lnTo>
                    <a:pt x="5570898" y="919972"/>
                  </a:lnTo>
                  <a:lnTo>
                    <a:pt x="5875394" y="986389"/>
                  </a:lnTo>
                  <a:lnTo>
                    <a:pt x="6168179" y="1044280"/>
                  </a:lnTo>
                  <a:lnTo>
                    <a:pt x="6447690" y="1092747"/>
                  </a:lnTo>
                  <a:lnTo>
                    <a:pt x="6715491" y="1132687"/>
                  </a:lnTo>
                  <a:lnTo>
                    <a:pt x="6969238" y="1164101"/>
                  </a:lnTo>
                  <a:lnTo>
                    <a:pt x="7213616" y="1187437"/>
                  </a:lnTo>
                  <a:lnTo>
                    <a:pt x="7445501" y="1203143"/>
                  </a:lnTo>
                  <a:lnTo>
                    <a:pt x="7666456" y="1211670"/>
                  </a:lnTo>
                  <a:lnTo>
                    <a:pt x="7876480" y="1213465"/>
                  </a:lnTo>
                  <a:lnTo>
                    <a:pt x="8077135" y="1208080"/>
                  </a:lnTo>
                  <a:lnTo>
                    <a:pt x="8268421" y="1196412"/>
                  </a:lnTo>
                  <a:lnTo>
                    <a:pt x="8448777" y="1179808"/>
                  </a:lnTo>
                  <a:lnTo>
                    <a:pt x="8622105" y="1156472"/>
                  </a:lnTo>
                  <a:lnTo>
                    <a:pt x="8786065" y="1128648"/>
                  </a:lnTo>
                  <a:lnTo>
                    <a:pt x="8941436" y="1095888"/>
                  </a:lnTo>
                  <a:lnTo>
                    <a:pt x="9089780" y="1058192"/>
                  </a:lnTo>
                  <a:lnTo>
                    <a:pt x="9144000" y="1042091"/>
                  </a:lnTo>
                  <a:lnTo>
                    <a:pt x="9144000" y="1193668"/>
                  </a:lnTo>
                  <a:lnTo>
                    <a:pt x="8996870" y="1222889"/>
                  </a:lnTo>
                  <a:lnTo>
                    <a:pt x="8839157" y="1248469"/>
                  </a:lnTo>
                  <a:lnTo>
                    <a:pt x="8672855" y="1268215"/>
                  </a:lnTo>
                  <a:lnTo>
                    <a:pt x="8496403" y="1283921"/>
                  </a:lnTo>
                  <a:lnTo>
                    <a:pt x="8312144" y="1293346"/>
                  </a:lnTo>
                  <a:lnTo>
                    <a:pt x="8117735" y="1297833"/>
                  </a:lnTo>
                  <a:lnTo>
                    <a:pt x="7913176" y="1296038"/>
                  </a:lnTo>
                  <a:lnTo>
                    <a:pt x="7697686" y="1287512"/>
                  </a:lnTo>
                  <a:lnTo>
                    <a:pt x="7473608" y="1272702"/>
                  </a:lnTo>
                  <a:lnTo>
                    <a:pt x="7237038" y="1250713"/>
                  </a:lnTo>
                  <a:lnTo>
                    <a:pt x="6989538" y="1221992"/>
                  </a:lnTo>
                  <a:lnTo>
                    <a:pt x="6731106" y="1184744"/>
                  </a:lnTo>
                  <a:lnTo>
                    <a:pt x="6460183" y="1139867"/>
                  </a:lnTo>
                  <a:lnTo>
                    <a:pt x="6176767" y="1087362"/>
                  </a:lnTo>
                  <a:lnTo>
                    <a:pt x="5882421" y="1025881"/>
                  </a:lnTo>
                  <a:lnTo>
                    <a:pt x="5574801" y="955424"/>
                  </a:lnTo>
                  <a:lnTo>
                    <a:pt x="5253128" y="876890"/>
                  </a:lnTo>
                  <a:lnTo>
                    <a:pt x="4918183" y="788034"/>
                  </a:lnTo>
                  <a:lnTo>
                    <a:pt x="4569183" y="689306"/>
                  </a:lnTo>
                  <a:lnTo>
                    <a:pt x="4207692" y="581602"/>
                  </a:lnTo>
                  <a:lnTo>
                    <a:pt x="4021090" y="522813"/>
                  </a:lnTo>
                  <a:lnTo>
                    <a:pt x="3848542" y="469410"/>
                  </a:lnTo>
                  <a:lnTo>
                    <a:pt x="3518281" y="376067"/>
                  </a:lnTo>
                  <a:lnTo>
                    <a:pt x="3202073" y="296635"/>
                  </a:lnTo>
                  <a:lnTo>
                    <a:pt x="2901481" y="229769"/>
                  </a:lnTo>
                  <a:lnTo>
                    <a:pt x="2613381" y="176366"/>
                  </a:lnTo>
                  <a:lnTo>
                    <a:pt x="2339334" y="135079"/>
                  </a:lnTo>
                  <a:lnTo>
                    <a:pt x="2079341" y="104563"/>
                  </a:lnTo>
                  <a:lnTo>
                    <a:pt x="1831841" y="84368"/>
                  </a:lnTo>
                  <a:lnTo>
                    <a:pt x="1598393" y="74047"/>
                  </a:lnTo>
                  <a:lnTo>
                    <a:pt x="1376658" y="72700"/>
                  </a:lnTo>
                  <a:lnTo>
                    <a:pt x="1167414" y="79881"/>
                  </a:lnTo>
                  <a:lnTo>
                    <a:pt x="970663" y="94241"/>
                  </a:lnTo>
                  <a:lnTo>
                    <a:pt x="785623" y="115333"/>
                  </a:lnTo>
                  <a:lnTo>
                    <a:pt x="612294" y="142708"/>
                  </a:lnTo>
                  <a:lnTo>
                    <a:pt x="450677" y="175019"/>
                  </a:lnTo>
                  <a:lnTo>
                    <a:pt x="299990" y="211818"/>
                  </a:lnTo>
                  <a:lnTo>
                    <a:pt x="160234" y="252656"/>
                  </a:lnTo>
                  <a:lnTo>
                    <a:pt x="31409" y="296635"/>
                  </a:lnTo>
                  <a:lnTo>
                    <a:pt x="0" y="308749"/>
                  </a:lnTo>
                  <a:lnTo>
                    <a:pt x="0" y="161990"/>
                  </a:lnTo>
                  <a:lnTo>
                    <a:pt x="31409" y="152132"/>
                  </a:lnTo>
                  <a:lnTo>
                    <a:pt x="160234" y="118026"/>
                  </a:lnTo>
                  <a:lnTo>
                    <a:pt x="299990" y="86612"/>
                  </a:lnTo>
                  <a:lnTo>
                    <a:pt x="450677" y="59237"/>
                  </a:lnTo>
                  <a:lnTo>
                    <a:pt x="612294" y="35902"/>
                  </a:lnTo>
                  <a:lnTo>
                    <a:pt x="785623" y="17951"/>
                  </a:lnTo>
                  <a:lnTo>
                    <a:pt x="970663" y="5834"/>
                  </a:lnTo>
                  <a:close/>
                </a:path>
              </a:pathLst>
            </a:custGeom>
            <a:solidFill>
              <a:srgbClr val="C0C0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0" y="5071518"/>
              <a:ext cx="4263906" cy="662844"/>
            </a:xfrm>
            <a:custGeom>
              <a:avLst/>
              <a:gdLst>
                <a:gd name="connsiteX0" fmla="*/ 1183641 w 4263906"/>
                <a:gd name="connsiteY0" fmla="*/ 0 h 662844"/>
                <a:gd name="connsiteX1" fmla="*/ 1376548 w 4263906"/>
                <a:gd name="connsiteY1" fmla="*/ 4485 h 662844"/>
                <a:gd name="connsiteX2" fmla="*/ 1577265 w 4263906"/>
                <a:gd name="connsiteY2" fmla="*/ 15697 h 662844"/>
                <a:gd name="connsiteX3" fmla="*/ 1789697 w 4263906"/>
                <a:gd name="connsiteY3" fmla="*/ 33636 h 662844"/>
                <a:gd name="connsiteX4" fmla="*/ 2011501 w 4263906"/>
                <a:gd name="connsiteY4" fmla="*/ 58302 h 662844"/>
                <a:gd name="connsiteX5" fmla="*/ 2243458 w 4263906"/>
                <a:gd name="connsiteY5" fmla="*/ 91040 h 662844"/>
                <a:gd name="connsiteX6" fmla="*/ 2484787 w 4263906"/>
                <a:gd name="connsiteY6" fmla="*/ 131851 h 662844"/>
                <a:gd name="connsiteX7" fmla="*/ 2737051 w 4263906"/>
                <a:gd name="connsiteY7" fmla="*/ 181632 h 662844"/>
                <a:gd name="connsiteX8" fmla="*/ 3000248 w 4263906"/>
                <a:gd name="connsiteY8" fmla="*/ 240830 h 662844"/>
                <a:gd name="connsiteX9" fmla="*/ 3273598 w 4263906"/>
                <a:gd name="connsiteY9" fmla="*/ 309447 h 662844"/>
                <a:gd name="connsiteX10" fmla="*/ 3557101 w 4263906"/>
                <a:gd name="connsiteY10" fmla="*/ 388378 h 662844"/>
                <a:gd name="connsiteX11" fmla="*/ 3852319 w 4263906"/>
                <a:gd name="connsiteY11" fmla="*/ 478073 h 662844"/>
                <a:gd name="connsiteX12" fmla="*/ 4004614 w 4263906"/>
                <a:gd name="connsiteY12" fmla="*/ 527853 h 662844"/>
                <a:gd name="connsiteX13" fmla="*/ 4124888 w 4263906"/>
                <a:gd name="connsiteY13" fmla="*/ 567767 h 662844"/>
                <a:gd name="connsiteX14" fmla="*/ 4241257 w 4263906"/>
                <a:gd name="connsiteY14" fmla="*/ 606336 h 662844"/>
                <a:gd name="connsiteX15" fmla="*/ 4263906 w 4263906"/>
                <a:gd name="connsiteY15" fmla="*/ 662844 h 662844"/>
                <a:gd name="connsiteX16" fmla="*/ 4143632 w 4263906"/>
                <a:gd name="connsiteY16" fmla="*/ 626069 h 662844"/>
                <a:gd name="connsiteX17" fmla="*/ 4022577 w 4263906"/>
                <a:gd name="connsiteY17" fmla="*/ 587949 h 662844"/>
                <a:gd name="connsiteX18" fmla="*/ 3849976 w 4263906"/>
                <a:gd name="connsiteY18" fmla="*/ 535029 h 662844"/>
                <a:gd name="connsiteX19" fmla="*/ 3519613 w 4263906"/>
                <a:gd name="connsiteY19" fmla="*/ 439952 h 662844"/>
                <a:gd name="connsiteX20" fmla="*/ 3203308 w 4263906"/>
                <a:gd name="connsiteY20" fmla="*/ 357882 h 662844"/>
                <a:gd name="connsiteX21" fmla="*/ 2902623 w 4263906"/>
                <a:gd name="connsiteY21" fmla="*/ 288817 h 662844"/>
                <a:gd name="connsiteX22" fmla="*/ 2614433 w 4263906"/>
                <a:gd name="connsiteY22" fmla="*/ 231412 h 662844"/>
                <a:gd name="connsiteX23" fmla="*/ 2340302 w 4263906"/>
                <a:gd name="connsiteY23" fmla="*/ 184771 h 662844"/>
                <a:gd name="connsiteX24" fmla="*/ 2080229 w 4263906"/>
                <a:gd name="connsiteY24" fmla="*/ 149342 h 662844"/>
                <a:gd name="connsiteX25" fmla="*/ 1832652 w 4263906"/>
                <a:gd name="connsiteY25" fmla="*/ 123330 h 662844"/>
                <a:gd name="connsiteX26" fmla="*/ 1599133 w 4263906"/>
                <a:gd name="connsiteY26" fmla="*/ 106288 h 662844"/>
                <a:gd name="connsiteX27" fmla="*/ 1377329 w 4263906"/>
                <a:gd name="connsiteY27" fmla="*/ 97767 h 662844"/>
                <a:gd name="connsiteX28" fmla="*/ 1168021 w 4263906"/>
                <a:gd name="connsiteY28" fmla="*/ 96870 h 662844"/>
                <a:gd name="connsiteX29" fmla="*/ 971209 w 4263906"/>
                <a:gd name="connsiteY29" fmla="*/ 103598 h 662844"/>
                <a:gd name="connsiteX30" fmla="*/ 786112 w 4263906"/>
                <a:gd name="connsiteY30" fmla="*/ 116603 h 662844"/>
                <a:gd name="connsiteX31" fmla="*/ 612730 w 4263906"/>
                <a:gd name="connsiteY31" fmla="*/ 134991 h 662844"/>
                <a:gd name="connsiteX32" fmla="*/ 451063 w 4263906"/>
                <a:gd name="connsiteY32" fmla="*/ 158311 h 662844"/>
                <a:gd name="connsiteX33" fmla="*/ 300330 w 4263906"/>
                <a:gd name="connsiteY33" fmla="*/ 186117 h 662844"/>
                <a:gd name="connsiteX34" fmla="*/ 160531 w 4263906"/>
                <a:gd name="connsiteY34" fmla="*/ 218407 h 662844"/>
                <a:gd name="connsiteX35" fmla="*/ 31665 w 4263906"/>
                <a:gd name="connsiteY35" fmla="*/ 253388 h 662844"/>
                <a:gd name="connsiteX36" fmla="*/ 0 w 4263906"/>
                <a:gd name="connsiteY36" fmla="*/ 263197 h 662844"/>
                <a:gd name="connsiteX37" fmla="*/ 0 w 4263906"/>
                <a:gd name="connsiteY37" fmla="*/ 125177 h 662844"/>
                <a:gd name="connsiteX38" fmla="*/ 104299 w 4263906"/>
                <a:gd name="connsiteY38" fmla="*/ 100907 h 662844"/>
                <a:gd name="connsiteX39" fmla="*/ 231602 w 4263906"/>
                <a:gd name="connsiteY39" fmla="*/ 75792 h 662844"/>
                <a:gd name="connsiteX40" fmla="*/ 366715 w 4263906"/>
                <a:gd name="connsiteY40" fmla="*/ 52920 h 662844"/>
                <a:gd name="connsiteX41" fmla="*/ 511200 w 4263906"/>
                <a:gd name="connsiteY41" fmla="*/ 33636 h 662844"/>
                <a:gd name="connsiteX42" fmla="*/ 665838 w 4263906"/>
                <a:gd name="connsiteY42" fmla="*/ 18836 h 662844"/>
                <a:gd name="connsiteX43" fmla="*/ 829848 w 4263906"/>
                <a:gd name="connsiteY43" fmla="*/ 7176 h 662844"/>
                <a:gd name="connsiteX44" fmla="*/ 1001668 w 4263906"/>
                <a:gd name="connsiteY44" fmla="*/ 897 h 662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263906" h="662844">
                  <a:moveTo>
                    <a:pt x="1183641" y="0"/>
                  </a:moveTo>
                  <a:lnTo>
                    <a:pt x="1376548" y="4485"/>
                  </a:lnTo>
                  <a:lnTo>
                    <a:pt x="1577265" y="15697"/>
                  </a:lnTo>
                  <a:lnTo>
                    <a:pt x="1789697" y="33636"/>
                  </a:lnTo>
                  <a:lnTo>
                    <a:pt x="2011501" y="58302"/>
                  </a:lnTo>
                  <a:lnTo>
                    <a:pt x="2243458" y="91040"/>
                  </a:lnTo>
                  <a:lnTo>
                    <a:pt x="2484787" y="131851"/>
                  </a:lnTo>
                  <a:lnTo>
                    <a:pt x="2737051" y="181632"/>
                  </a:lnTo>
                  <a:lnTo>
                    <a:pt x="3000248" y="240830"/>
                  </a:lnTo>
                  <a:lnTo>
                    <a:pt x="3273598" y="309447"/>
                  </a:lnTo>
                  <a:lnTo>
                    <a:pt x="3557101" y="388378"/>
                  </a:lnTo>
                  <a:lnTo>
                    <a:pt x="3852319" y="478073"/>
                  </a:lnTo>
                  <a:lnTo>
                    <a:pt x="4004614" y="527853"/>
                  </a:lnTo>
                  <a:lnTo>
                    <a:pt x="4124888" y="567767"/>
                  </a:lnTo>
                  <a:lnTo>
                    <a:pt x="4241257" y="606336"/>
                  </a:lnTo>
                  <a:lnTo>
                    <a:pt x="4263906" y="662844"/>
                  </a:lnTo>
                  <a:lnTo>
                    <a:pt x="4143632" y="626069"/>
                  </a:lnTo>
                  <a:lnTo>
                    <a:pt x="4022577" y="587949"/>
                  </a:lnTo>
                  <a:lnTo>
                    <a:pt x="3849976" y="535029"/>
                  </a:lnTo>
                  <a:lnTo>
                    <a:pt x="3519613" y="439952"/>
                  </a:lnTo>
                  <a:lnTo>
                    <a:pt x="3203308" y="357882"/>
                  </a:lnTo>
                  <a:lnTo>
                    <a:pt x="2902623" y="288817"/>
                  </a:lnTo>
                  <a:lnTo>
                    <a:pt x="2614433" y="231412"/>
                  </a:lnTo>
                  <a:lnTo>
                    <a:pt x="2340302" y="184771"/>
                  </a:lnTo>
                  <a:lnTo>
                    <a:pt x="2080229" y="149342"/>
                  </a:lnTo>
                  <a:lnTo>
                    <a:pt x="1832652" y="123330"/>
                  </a:lnTo>
                  <a:lnTo>
                    <a:pt x="1599133" y="106288"/>
                  </a:lnTo>
                  <a:lnTo>
                    <a:pt x="1377329" y="97767"/>
                  </a:lnTo>
                  <a:lnTo>
                    <a:pt x="1168021" y="96870"/>
                  </a:lnTo>
                  <a:lnTo>
                    <a:pt x="971209" y="103598"/>
                  </a:lnTo>
                  <a:lnTo>
                    <a:pt x="786112" y="116603"/>
                  </a:lnTo>
                  <a:lnTo>
                    <a:pt x="612730" y="134991"/>
                  </a:lnTo>
                  <a:lnTo>
                    <a:pt x="451063" y="158311"/>
                  </a:lnTo>
                  <a:lnTo>
                    <a:pt x="300330" y="186117"/>
                  </a:lnTo>
                  <a:lnTo>
                    <a:pt x="160531" y="218407"/>
                  </a:lnTo>
                  <a:lnTo>
                    <a:pt x="31665" y="253388"/>
                  </a:lnTo>
                  <a:lnTo>
                    <a:pt x="0" y="263197"/>
                  </a:lnTo>
                  <a:lnTo>
                    <a:pt x="0" y="125177"/>
                  </a:lnTo>
                  <a:lnTo>
                    <a:pt x="104299" y="100907"/>
                  </a:lnTo>
                  <a:lnTo>
                    <a:pt x="231602" y="75792"/>
                  </a:lnTo>
                  <a:lnTo>
                    <a:pt x="366715" y="52920"/>
                  </a:lnTo>
                  <a:lnTo>
                    <a:pt x="511200" y="33636"/>
                  </a:lnTo>
                  <a:lnTo>
                    <a:pt x="665838" y="18836"/>
                  </a:lnTo>
                  <a:lnTo>
                    <a:pt x="829848" y="7176"/>
                  </a:lnTo>
                  <a:lnTo>
                    <a:pt x="1001668" y="897"/>
                  </a:lnTo>
                  <a:close/>
                </a:path>
              </a:pathLst>
            </a:custGeom>
            <a:solidFill>
              <a:srgbClr val="2F7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4256880" y="5842947"/>
              <a:ext cx="4887120" cy="845476"/>
            </a:xfrm>
            <a:custGeom>
              <a:avLst/>
              <a:gdLst>
                <a:gd name="connsiteX0" fmla="*/ 0 w 4887120"/>
                <a:gd name="connsiteY0" fmla="*/ 0 h 845476"/>
                <a:gd name="connsiteX1" fmla="*/ 202191 w 4887120"/>
                <a:gd name="connsiteY1" fmla="*/ 66004 h 845476"/>
                <a:gd name="connsiteX2" fmla="*/ 590960 w 4887120"/>
                <a:gd name="connsiteY2" fmla="*/ 184092 h 845476"/>
                <a:gd name="connsiteX3" fmla="*/ 964896 w 4887120"/>
                <a:gd name="connsiteY3" fmla="*/ 288710 h 845476"/>
                <a:gd name="connsiteX4" fmla="*/ 1322438 w 4887120"/>
                <a:gd name="connsiteY4" fmla="*/ 380756 h 845476"/>
                <a:gd name="connsiteX5" fmla="*/ 1665147 w 4887120"/>
                <a:gd name="connsiteY5" fmla="*/ 458883 h 845476"/>
                <a:gd name="connsiteX6" fmla="*/ 1992244 w 4887120"/>
                <a:gd name="connsiteY6" fmla="*/ 525336 h 845476"/>
                <a:gd name="connsiteX7" fmla="*/ 2305288 w 4887120"/>
                <a:gd name="connsiteY7" fmla="*/ 580563 h 845476"/>
                <a:gd name="connsiteX8" fmla="*/ 2602719 w 4887120"/>
                <a:gd name="connsiteY8" fmla="*/ 625015 h 845476"/>
                <a:gd name="connsiteX9" fmla="*/ 2886099 w 4887120"/>
                <a:gd name="connsiteY9" fmla="*/ 658690 h 845476"/>
                <a:gd name="connsiteX10" fmla="*/ 3154646 w 4887120"/>
                <a:gd name="connsiteY10" fmla="*/ 683385 h 845476"/>
                <a:gd name="connsiteX11" fmla="*/ 3409922 w 4887120"/>
                <a:gd name="connsiteY11" fmla="*/ 698652 h 845476"/>
                <a:gd name="connsiteX12" fmla="*/ 3652707 w 4887120"/>
                <a:gd name="connsiteY12" fmla="*/ 705836 h 845476"/>
                <a:gd name="connsiteX13" fmla="*/ 3880659 w 4887120"/>
                <a:gd name="connsiteY13" fmla="*/ 705387 h 845476"/>
                <a:gd name="connsiteX14" fmla="*/ 4096902 w 4887120"/>
                <a:gd name="connsiteY14" fmla="*/ 697305 h 845476"/>
                <a:gd name="connsiteX15" fmla="*/ 4300654 w 4887120"/>
                <a:gd name="connsiteY15" fmla="*/ 683385 h 845476"/>
                <a:gd name="connsiteX16" fmla="*/ 4491135 w 4887120"/>
                <a:gd name="connsiteY16" fmla="*/ 663180 h 845476"/>
                <a:gd name="connsiteX17" fmla="*/ 4669906 w 4887120"/>
                <a:gd name="connsiteY17" fmla="*/ 638036 h 845476"/>
                <a:gd name="connsiteX18" fmla="*/ 4836186 w 4887120"/>
                <a:gd name="connsiteY18" fmla="*/ 608402 h 845476"/>
                <a:gd name="connsiteX19" fmla="*/ 4887120 w 4887120"/>
                <a:gd name="connsiteY19" fmla="*/ 597361 h 845476"/>
                <a:gd name="connsiteX20" fmla="*/ 4887120 w 4887120"/>
                <a:gd name="connsiteY20" fmla="*/ 782168 h 845476"/>
                <a:gd name="connsiteX21" fmla="*/ 4884588 w 4887120"/>
                <a:gd name="connsiteY21" fmla="*/ 782616 h 845476"/>
                <a:gd name="connsiteX22" fmla="*/ 4722210 w 4887120"/>
                <a:gd name="connsiteY22" fmla="*/ 805964 h 845476"/>
                <a:gd name="connsiteX23" fmla="*/ 4546562 w 4887120"/>
                <a:gd name="connsiteY23" fmla="*/ 824373 h 845476"/>
                <a:gd name="connsiteX24" fmla="*/ 4357642 w 4887120"/>
                <a:gd name="connsiteY24" fmla="*/ 837843 h 845476"/>
                <a:gd name="connsiteX25" fmla="*/ 4157794 w 4887120"/>
                <a:gd name="connsiteY25" fmla="*/ 845027 h 845476"/>
                <a:gd name="connsiteX26" fmla="*/ 3943893 w 4887120"/>
                <a:gd name="connsiteY26" fmla="*/ 845476 h 845476"/>
                <a:gd name="connsiteX27" fmla="*/ 3715940 w 4887120"/>
                <a:gd name="connsiteY27" fmla="*/ 839190 h 845476"/>
                <a:gd name="connsiteX28" fmla="*/ 3475497 w 4887120"/>
                <a:gd name="connsiteY28" fmla="*/ 824822 h 845476"/>
                <a:gd name="connsiteX29" fmla="*/ 3220221 w 4887120"/>
                <a:gd name="connsiteY29" fmla="*/ 802821 h 845476"/>
                <a:gd name="connsiteX30" fmla="*/ 2950113 w 4887120"/>
                <a:gd name="connsiteY30" fmla="*/ 771390 h 845476"/>
                <a:gd name="connsiteX31" fmla="*/ 2665953 w 4887120"/>
                <a:gd name="connsiteY31" fmla="*/ 730531 h 845476"/>
                <a:gd name="connsiteX32" fmla="*/ 2366960 w 4887120"/>
                <a:gd name="connsiteY32" fmla="*/ 679793 h 845476"/>
                <a:gd name="connsiteX33" fmla="*/ 2052354 w 4887120"/>
                <a:gd name="connsiteY33" fmla="*/ 618729 h 845476"/>
                <a:gd name="connsiteX34" fmla="*/ 1720574 w 4887120"/>
                <a:gd name="connsiteY34" fmla="*/ 545541 h 845476"/>
                <a:gd name="connsiteX35" fmla="*/ 1374742 w 4887120"/>
                <a:gd name="connsiteY35" fmla="*/ 460679 h 845476"/>
                <a:gd name="connsiteX36" fmla="*/ 1010174 w 4887120"/>
                <a:gd name="connsiteY36" fmla="*/ 363245 h 845476"/>
                <a:gd name="connsiteX37" fmla="*/ 629993 w 4887120"/>
                <a:gd name="connsiteY37" fmla="*/ 253239 h 845476"/>
                <a:gd name="connsiteX38" fmla="*/ 233417 w 4887120"/>
                <a:gd name="connsiteY38" fmla="*/ 129314 h 845476"/>
                <a:gd name="connsiteX39" fmla="*/ 26543 w 4887120"/>
                <a:gd name="connsiteY39" fmla="*/ 61065 h 845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4887120" h="845476">
                  <a:moveTo>
                    <a:pt x="0" y="0"/>
                  </a:moveTo>
                  <a:lnTo>
                    <a:pt x="202191" y="66004"/>
                  </a:lnTo>
                  <a:lnTo>
                    <a:pt x="590960" y="184092"/>
                  </a:lnTo>
                  <a:lnTo>
                    <a:pt x="964896" y="288710"/>
                  </a:lnTo>
                  <a:lnTo>
                    <a:pt x="1322438" y="380756"/>
                  </a:lnTo>
                  <a:lnTo>
                    <a:pt x="1665147" y="458883"/>
                  </a:lnTo>
                  <a:lnTo>
                    <a:pt x="1992244" y="525336"/>
                  </a:lnTo>
                  <a:lnTo>
                    <a:pt x="2305288" y="580563"/>
                  </a:lnTo>
                  <a:lnTo>
                    <a:pt x="2602719" y="625015"/>
                  </a:lnTo>
                  <a:lnTo>
                    <a:pt x="2886099" y="658690"/>
                  </a:lnTo>
                  <a:lnTo>
                    <a:pt x="3154646" y="683385"/>
                  </a:lnTo>
                  <a:lnTo>
                    <a:pt x="3409922" y="698652"/>
                  </a:lnTo>
                  <a:lnTo>
                    <a:pt x="3652707" y="705836"/>
                  </a:lnTo>
                  <a:lnTo>
                    <a:pt x="3880659" y="705387"/>
                  </a:lnTo>
                  <a:lnTo>
                    <a:pt x="4096902" y="697305"/>
                  </a:lnTo>
                  <a:lnTo>
                    <a:pt x="4300654" y="683385"/>
                  </a:lnTo>
                  <a:lnTo>
                    <a:pt x="4491135" y="663180"/>
                  </a:lnTo>
                  <a:lnTo>
                    <a:pt x="4669906" y="638036"/>
                  </a:lnTo>
                  <a:lnTo>
                    <a:pt x="4836186" y="608402"/>
                  </a:lnTo>
                  <a:lnTo>
                    <a:pt x="4887120" y="597361"/>
                  </a:lnTo>
                  <a:lnTo>
                    <a:pt x="4887120" y="782168"/>
                  </a:lnTo>
                  <a:lnTo>
                    <a:pt x="4884588" y="782616"/>
                  </a:lnTo>
                  <a:lnTo>
                    <a:pt x="4722210" y="805964"/>
                  </a:lnTo>
                  <a:lnTo>
                    <a:pt x="4546562" y="824373"/>
                  </a:lnTo>
                  <a:lnTo>
                    <a:pt x="4357642" y="837843"/>
                  </a:lnTo>
                  <a:lnTo>
                    <a:pt x="4157794" y="845027"/>
                  </a:lnTo>
                  <a:lnTo>
                    <a:pt x="3943893" y="845476"/>
                  </a:lnTo>
                  <a:lnTo>
                    <a:pt x="3715940" y="839190"/>
                  </a:lnTo>
                  <a:lnTo>
                    <a:pt x="3475497" y="824822"/>
                  </a:lnTo>
                  <a:lnTo>
                    <a:pt x="3220221" y="802821"/>
                  </a:lnTo>
                  <a:lnTo>
                    <a:pt x="2950113" y="771390"/>
                  </a:lnTo>
                  <a:lnTo>
                    <a:pt x="2665953" y="730531"/>
                  </a:lnTo>
                  <a:lnTo>
                    <a:pt x="2366960" y="679793"/>
                  </a:lnTo>
                  <a:lnTo>
                    <a:pt x="2052354" y="618729"/>
                  </a:lnTo>
                  <a:lnTo>
                    <a:pt x="1720574" y="545541"/>
                  </a:lnTo>
                  <a:lnTo>
                    <a:pt x="1374742" y="460679"/>
                  </a:lnTo>
                  <a:lnTo>
                    <a:pt x="1010174" y="363245"/>
                  </a:lnTo>
                  <a:lnTo>
                    <a:pt x="629993" y="253239"/>
                  </a:lnTo>
                  <a:lnTo>
                    <a:pt x="233417" y="129314"/>
                  </a:lnTo>
                  <a:lnTo>
                    <a:pt x="26543" y="61065"/>
                  </a:lnTo>
                  <a:close/>
                </a:path>
              </a:pathLst>
            </a:custGeom>
            <a:solidFill>
              <a:srgbClr val="B20D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/>
        <p:txBody>
          <a:bodyPr/>
          <a:lstStyle>
            <a:lvl1pPr>
              <a:defRPr b="1">
                <a:solidFill>
                  <a:srgbClr val="2F7239"/>
                </a:solidFill>
                <a:latin typeface="+mn-lt"/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628650" y="1825625"/>
            <a:ext cx="7886700" cy="4351338"/>
          </a:xfrm>
        </p:spPr>
        <p:txBody>
          <a:bodyPr/>
          <a:lstStyle>
            <a:lvl1pPr>
              <a:defRPr>
                <a:solidFill>
                  <a:srgbClr val="2F7239"/>
                </a:solidFill>
              </a:defRPr>
            </a:lvl1pPr>
            <a:lvl2pPr>
              <a:defRPr>
                <a:solidFill>
                  <a:srgbClr val="2F7239"/>
                </a:solidFill>
              </a:defRPr>
            </a:lvl2pPr>
            <a:lvl3pPr>
              <a:defRPr>
                <a:solidFill>
                  <a:srgbClr val="2F7239"/>
                </a:solidFill>
              </a:defRPr>
            </a:lvl3pPr>
            <a:lvl4pPr>
              <a:defRPr>
                <a:solidFill>
                  <a:srgbClr val="2F7239"/>
                </a:solidFill>
              </a:defRPr>
            </a:lvl4pPr>
            <a:lvl5pPr>
              <a:defRPr>
                <a:solidFill>
                  <a:srgbClr val="2F7239"/>
                </a:solidFill>
              </a:defRPr>
            </a:lvl5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355760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 userDrawn="1"/>
        </p:nvGrpSpPr>
        <p:grpSpPr>
          <a:xfrm>
            <a:off x="0" y="5071518"/>
            <a:ext cx="9144000" cy="1786482"/>
            <a:chOff x="0" y="5071518"/>
            <a:chExt cx="9144000" cy="1786482"/>
          </a:xfrm>
        </p:grpSpPr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0" y="5356934"/>
              <a:ext cx="9144000" cy="1501066"/>
            </a:xfrm>
            <a:custGeom>
              <a:avLst/>
              <a:gdLst>
                <a:gd name="connsiteX0" fmla="*/ 1438962 w 9144000"/>
                <a:gd name="connsiteY0" fmla="*/ 0 h 1501066"/>
                <a:gd name="connsiteX1" fmla="*/ 1660683 w 9144000"/>
                <a:gd name="connsiteY1" fmla="*/ 3589 h 1501066"/>
                <a:gd name="connsiteX2" fmla="*/ 1893332 w 9144000"/>
                <a:gd name="connsiteY2" fmla="*/ 17047 h 1501066"/>
                <a:gd name="connsiteX3" fmla="*/ 2139254 w 9144000"/>
                <a:gd name="connsiteY3" fmla="*/ 40375 h 1501066"/>
                <a:gd name="connsiteX4" fmla="*/ 2396887 w 9144000"/>
                <a:gd name="connsiteY4" fmla="*/ 74918 h 1501066"/>
                <a:gd name="connsiteX5" fmla="*/ 2667791 w 9144000"/>
                <a:gd name="connsiteY5" fmla="*/ 121573 h 1501066"/>
                <a:gd name="connsiteX6" fmla="*/ 2951188 w 9144000"/>
                <a:gd name="connsiteY6" fmla="*/ 180341 h 1501066"/>
                <a:gd name="connsiteX7" fmla="*/ 3247074 w 9144000"/>
                <a:gd name="connsiteY7" fmla="*/ 253465 h 1501066"/>
                <a:gd name="connsiteX8" fmla="*/ 3556234 w 9144000"/>
                <a:gd name="connsiteY8" fmla="*/ 340046 h 1501066"/>
                <a:gd name="connsiteX9" fmla="*/ 3878665 w 9144000"/>
                <a:gd name="connsiteY9" fmla="*/ 441881 h 1501066"/>
                <a:gd name="connsiteX10" fmla="*/ 4045736 w 9144000"/>
                <a:gd name="connsiteY10" fmla="*/ 499303 h 1501066"/>
                <a:gd name="connsiteX11" fmla="*/ 4210464 w 9144000"/>
                <a:gd name="connsiteY11" fmla="*/ 556276 h 1501066"/>
                <a:gd name="connsiteX12" fmla="*/ 4531334 w 9144000"/>
                <a:gd name="connsiteY12" fmla="*/ 663494 h 1501066"/>
                <a:gd name="connsiteX13" fmla="*/ 4844396 w 9144000"/>
                <a:gd name="connsiteY13" fmla="*/ 761739 h 1501066"/>
                <a:gd name="connsiteX14" fmla="*/ 5148872 w 9144000"/>
                <a:gd name="connsiteY14" fmla="*/ 852358 h 1501066"/>
                <a:gd name="connsiteX15" fmla="*/ 5444758 w 9144000"/>
                <a:gd name="connsiteY15" fmla="*/ 934454 h 1501066"/>
                <a:gd name="connsiteX16" fmla="*/ 5732057 w 9144000"/>
                <a:gd name="connsiteY16" fmla="*/ 1009372 h 1501066"/>
                <a:gd name="connsiteX17" fmla="*/ 6010770 w 9144000"/>
                <a:gd name="connsiteY17" fmla="*/ 1075766 h 1501066"/>
                <a:gd name="connsiteX18" fmla="*/ 6281675 w 9144000"/>
                <a:gd name="connsiteY18" fmla="*/ 1134982 h 1501066"/>
                <a:gd name="connsiteX19" fmla="*/ 6543991 w 9144000"/>
                <a:gd name="connsiteY19" fmla="*/ 1187470 h 1501066"/>
                <a:gd name="connsiteX20" fmla="*/ 6797720 w 9144000"/>
                <a:gd name="connsiteY20" fmla="*/ 1233228 h 1501066"/>
                <a:gd name="connsiteX21" fmla="*/ 7043642 w 9144000"/>
                <a:gd name="connsiteY21" fmla="*/ 1271360 h 1501066"/>
                <a:gd name="connsiteX22" fmla="*/ 7280977 w 9144000"/>
                <a:gd name="connsiteY22" fmla="*/ 1303660 h 1501066"/>
                <a:gd name="connsiteX23" fmla="*/ 7510504 w 9144000"/>
                <a:gd name="connsiteY23" fmla="*/ 1328782 h 1501066"/>
                <a:gd name="connsiteX24" fmla="*/ 7732224 w 9144000"/>
                <a:gd name="connsiteY24" fmla="*/ 1348521 h 1501066"/>
                <a:gd name="connsiteX25" fmla="*/ 7944576 w 9144000"/>
                <a:gd name="connsiteY25" fmla="*/ 1361082 h 1501066"/>
                <a:gd name="connsiteX26" fmla="*/ 8149120 w 9144000"/>
                <a:gd name="connsiteY26" fmla="*/ 1369157 h 1501066"/>
                <a:gd name="connsiteX27" fmla="*/ 8345857 w 9144000"/>
                <a:gd name="connsiteY27" fmla="*/ 1370951 h 1501066"/>
                <a:gd name="connsiteX28" fmla="*/ 8533227 w 9144000"/>
                <a:gd name="connsiteY28" fmla="*/ 1366914 h 1501066"/>
                <a:gd name="connsiteX29" fmla="*/ 8713570 w 9144000"/>
                <a:gd name="connsiteY29" fmla="*/ 1357941 h 1501066"/>
                <a:gd name="connsiteX30" fmla="*/ 8886105 w 9144000"/>
                <a:gd name="connsiteY30" fmla="*/ 1344483 h 1501066"/>
                <a:gd name="connsiteX31" fmla="*/ 9049273 w 9144000"/>
                <a:gd name="connsiteY31" fmla="*/ 1325641 h 1501066"/>
                <a:gd name="connsiteX32" fmla="*/ 9144000 w 9144000"/>
                <a:gd name="connsiteY32" fmla="*/ 1311489 h 1501066"/>
                <a:gd name="connsiteX33" fmla="*/ 9144000 w 9144000"/>
                <a:gd name="connsiteY33" fmla="*/ 1501066 h 1501066"/>
                <a:gd name="connsiteX34" fmla="*/ 0 w 9144000"/>
                <a:gd name="connsiteY34" fmla="*/ 1501066 h 1501066"/>
                <a:gd name="connsiteX35" fmla="*/ 0 w 9144000"/>
                <a:gd name="connsiteY35" fmla="*/ 249715 h 1501066"/>
                <a:gd name="connsiteX36" fmla="*/ 74289 w 9144000"/>
                <a:gd name="connsiteY36" fmla="*/ 221165 h 1501066"/>
                <a:gd name="connsiteX37" fmla="*/ 207010 w 9144000"/>
                <a:gd name="connsiteY37" fmla="*/ 176752 h 1501066"/>
                <a:gd name="connsiteX38" fmla="*/ 350659 w 9144000"/>
                <a:gd name="connsiteY38" fmla="*/ 135032 h 1501066"/>
                <a:gd name="connsiteX39" fmla="*/ 503677 w 9144000"/>
                <a:gd name="connsiteY39" fmla="*/ 97797 h 1501066"/>
                <a:gd name="connsiteX40" fmla="*/ 669187 w 9144000"/>
                <a:gd name="connsiteY40" fmla="*/ 65497 h 1501066"/>
                <a:gd name="connsiteX41" fmla="*/ 844846 w 9144000"/>
                <a:gd name="connsiteY41" fmla="*/ 38132 h 1501066"/>
                <a:gd name="connsiteX42" fmla="*/ 1031434 w 9144000"/>
                <a:gd name="connsiteY42" fmla="*/ 18393 h 1501066"/>
                <a:gd name="connsiteX43" fmla="*/ 1228952 w 9144000"/>
                <a:gd name="connsiteY43" fmla="*/ 5384 h 1501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9144000" h="1501066">
                  <a:moveTo>
                    <a:pt x="1438962" y="0"/>
                  </a:moveTo>
                  <a:lnTo>
                    <a:pt x="1660683" y="3589"/>
                  </a:lnTo>
                  <a:lnTo>
                    <a:pt x="1893332" y="17047"/>
                  </a:lnTo>
                  <a:lnTo>
                    <a:pt x="2139254" y="40375"/>
                  </a:lnTo>
                  <a:lnTo>
                    <a:pt x="2396887" y="74918"/>
                  </a:lnTo>
                  <a:lnTo>
                    <a:pt x="2667791" y="121573"/>
                  </a:lnTo>
                  <a:lnTo>
                    <a:pt x="2951188" y="180341"/>
                  </a:lnTo>
                  <a:lnTo>
                    <a:pt x="3247074" y="253465"/>
                  </a:lnTo>
                  <a:lnTo>
                    <a:pt x="3556234" y="340046"/>
                  </a:lnTo>
                  <a:lnTo>
                    <a:pt x="3878665" y="441881"/>
                  </a:lnTo>
                  <a:lnTo>
                    <a:pt x="4045736" y="499303"/>
                  </a:lnTo>
                  <a:lnTo>
                    <a:pt x="4210464" y="556276"/>
                  </a:lnTo>
                  <a:lnTo>
                    <a:pt x="4531334" y="663494"/>
                  </a:lnTo>
                  <a:lnTo>
                    <a:pt x="4844396" y="761739"/>
                  </a:lnTo>
                  <a:lnTo>
                    <a:pt x="5148872" y="852358"/>
                  </a:lnTo>
                  <a:lnTo>
                    <a:pt x="5444758" y="934454"/>
                  </a:lnTo>
                  <a:lnTo>
                    <a:pt x="5732057" y="1009372"/>
                  </a:lnTo>
                  <a:lnTo>
                    <a:pt x="6010770" y="1075766"/>
                  </a:lnTo>
                  <a:lnTo>
                    <a:pt x="6281675" y="1134982"/>
                  </a:lnTo>
                  <a:lnTo>
                    <a:pt x="6543991" y="1187470"/>
                  </a:lnTo>
                  <a:lnTo>
                    <a:pt x="6797720" y="1233228"/>
                  </a:lnTo>
                  <a:lnTo>
                    <a:pt x="7043642" y="1271360"/>
                  </a:lnTo>
                  <a:lnTo>
                    <a:pt x="7280977" y="1303660"/>
                  </a:lnTo>
                  <a:lnTo>
                    <a:pt x="7510504" y="1328782"/>
                  </a:lnTo>
                  <a:lnTo>
                    <a:pt x="7732224" y="1348521"/>
                  </a:lnTo>
                  <a:lnTo>
                    <a:pt x="7944576" y="1361082"/>
                  </a:lnTo>
                  <a:lnTo>
                    <a:pt x="8149120" y="1369157"/>
                  </a:lnTo>
                  <a:lnTo>
                    <a:pt x="8345857" y="1370951"/>
                  </a:lnTo>
                  <a:lnTo>
                    <a:pt x="8533227" y="1366914"/>
                  </a:lnTo>
                  <a:lnTo>
                    <a:pt x="8713570" y="1357941"/>
                  </a:lnTo>
                  <a:lnTo>
                    <a:pt x="8886105" y="1344483"/>
                  </a:lnTo>
                  <a:lnTo>
                    <a:pt x="9049273" y="1325641"/>
                  </a:lnTo>
                  <a:lnTo>
                    <a:pt x="9144000" y="1311489"/>
                  </a:lnTo>
                  <a:lnTo>
                    <a:pt x="9144000" y="1501066"/>
                  </a:lnTo>
                  <a:lnTo>
                    <a:pt x="0" y="1501066"/>
                  </a:lnTo>
                  <a:lnTo>
                    <a:pt x="0" y="249715"/>
                  </a:lnTo>
                  <a:lnTo>
                    <a:pt x="74289" y="221165"/>
                  </a:lnTo>
                  <a:lnTo>
                    <a:pt x="207010" y="176752"/>
                  </a:lnTo>
                  <a:lnTo>
                    <a:pt x="350659" y="135032"/>
                  </a:lnTo>
                  <a:lnTo>
                    <a:pt x="503677" y="97797"/>
                  </a:lnTo>
                  <a:lnTo>
                    <a:pt x="669187" y="65497"/>
                  </a:lnTo>
                  <a:lnTo>
                    <a:pt x="844846" y="38132"/>
                  </a:lnTo>
                  <a:lnTo>
                    <a:pt x="1031434" y="18393"/>
                  </a:lnTo>
                  <a:lnTo>
                    <a:pt x="1228952" y="5384"/>
                  </a:lnTo>
                  <a:close/>
                </a:path>
              </a:pathLst>
            </a:custGeom>
            <a:solidFill>
              <a:srgbClr val="2F7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0" y="5371743"/>
              <a:ext cx="9144000" cy="1486257"/>
            </a:xfrm>
            <a:custGeom>
              <a:avLst/>
              <a:gdLst>
                <a:gd name="connsiteX0" fmla="*/ 1438962 w 9144000"/>
                <a:gd name="connsiteY0" fmla="*/ 0 h 1486257"/>
                <a:gd name="connsiteX1" fmla="*/ 1660683 w 9144000"/>
                <a:gd name="connsiteY1" fmla="*/ 4041 h 1486257"/>
                <a:gd name="connsiteX2" fmla="*/ 1893332 w 9144000"/>
                <a:gd name="connsiteY2" fmla="*/ 16610 h 1486257"/>
                <a:gd name="connsiteX3" fmla="*/ 2139254 w 9144000"/>
                <a:gd name="connsiteY3" fmla="*/ 40852 h 1486257"/>
                <a:gd name="connsiteX4" fmla="*/ 2396887 w 9144000"/>
                <a:gd name="connsiteY4" fmla="*/ 74970 h 1486257"/>
                <a:gd name="connsiteX5" fmla="*/ 2667791 w 9144000"/>
                <a:gd name="connsiteY5" fmla="*/ 121658 h 1486257"/>
                <a:gd name="connsiteX6" fmla="*/ 2951188 w 9144000"/>
                <a:gd name="connsiteY6" fmla="*/ 180915 h 1486257"/>
                <a:gd name="connsiteX7" fmla="*/ 3247074 w 9144000"/>
                <a:gd name="connsiteY7" fmla="*/ 253191 h 1486257"/>
                <a:gd name="connsiteX8" fmla="*/ 3556234 w 9144000"/>
                <a:gd name="connsiteY8" fmla="*/ 340731 h 1486257"/>
                <a:gd name="connsiteX9" fmla="*/ 3878665 w 9144000"/>
                <a:gd name="connsiteY9" fmla="*/ 442636 h 1486257"/>
                <a:gd name="connsiteX10" fmla="*/ 4045736 w 9144000"/>
                <a:gd name="connsiteY10" fmla="*/ 500097 h 1486257"/>
                <a:gd name="connsiteX11" fmla="*/ 4210464 w 9144000"/>
                <a:gd name="connsiteY11" fmla="*/ 557110 h 1486257"/>
                <a:gd name="connsiteX12" fmla="*/ 4531334 w 9144000"/>
                <a:gd name="connsiteY12" fmla="*/ 665300 h 1486257"/>
                <a:gd name="connsiteX13" fmla="*/ 4844396 w 9144000"/>
                <a:gd name="connsiteY13" fmla="*/ 764511 h 1486257"/>
                <a:gd name="connsiteX14" fmla="*/ 5148872 w 9144000"/>
                <a:gd name="connsiteY14" fmla="*/ 856989 h 1486257"/>
                <a:gd name="connsiteX15" fmla="*/ 5444758 w 9144000"/>
                <a:gd name="connsiteY15" fmla="*/ 941835 h 1486257"/>
                <a:gd name="connsiteX16" fmla="*/ 5732057 w 9144000"/>
                <a:gd name="connsiteY16" fmla="*/ 1019498 h 1486257"/>
                <a:gd name="connsiteX17" fmla="*/ 6010770 w 9144000"/>
                <a:gd name="connsiteY17" fmla="*/ 1089979 h 1486257"/>
                <a:gd name="connsiteX18" fmla="*/ 6281675 w 9144000"/>
                <a:gd name="connsiteY18" fmla="*/ 1153276 h 1486257"/>
                <a:gd name="connsiteX19" fmla="*/ 6543991 w 9144000"/>
                <a:gd name="connsiteY19" fmla="*/ 1210289 h 1486257"/>
                <a:gd name="connsiteX20" fmla="*/ 6797720 w 9144000"/>
                <a:gd name="connsiteY20" fmla="*/ 1259670 h 1486257"/>
                <a:gd name="connsiteX21" fmla="*/ 7043642 w 9144000"/>
                <a:gd name="connsiteY21" fmla="*/ 1303216 h 1486257"/>
                <a:gd name="connsiteX22" fmla="*/ 7280977 w 9144000"/>
                <a:gd name="connsiteY22" fmla="*/ 1340476 h 1486257"/>
                <a:gd name="connsiteX23" fmla="*/ 7510504 w 9144000"/>
                <a:gd name="connsiteY23" fmla="*/ 1371003 h 1486257"/>
                <a:gd name="connsiteX24" fmla="*/ 7732224 w 9144000"/>
                <a:gd name="connsiteY24" fmla="*/ 1396142 h 1486257"/>
                <a:gd name="connsiteX25" fmla="*/ 7944576 w 9144000"/>
                <a:gd name="connsiteY25" fmla="*/ 1414997 h 1486257"/>
                <a:gd name="connsiteX26" fmla="*/ 8149120 w 9144000"/>
                <a:gd name="connsiteY26" fmla="*/ 1428015 h 1486257"/>
                <a:gd name="connsiteX27" fmla="*/ 8345857 w 9144000"/>
                <a:gd name="connsiteY27" fmla="*/ 1435647 h 1486257"/>
                <a:gd name="connsiteX28" fmla="*/ 8533227 w 9144000"/>
                <a:gd name="connsiteY28" fmla="*/ 1437443 h 1486257"/>
                <a:gd name="connsiteX29" fmla="*/ 8713570 w 9144000"/>
                <a:gd name="connsiteY29" fmla="*/ 1434300 h 1486257"/>
                <a:gd name="connsiteX30" fmla="*/ 8886105 w 9144000"/>
                <a:gd name="connsiteY30" fmla="*/ 1426669 h 1486257"/>
                <a:gd name="connsiteX31" fmla="*/ 9049273 w 9144000"/>
                <a:gd name="connsiteY31" fmla="*/ 1413201 h 1486257"/>
                <a:gd name="connsiteX32" fmla="*/ 9144000 w 9144000"/>
                <a:gd name="connsiteY32" fmla="*/ 1402035 h 1486257"/>
                <a:gd name="connsiteX33" fmla="*/ 9144000 w 9144000"/>
                <a:gd name="connsiteY33" fmla="*/ 1486257 h 1486257"/>
                <a:gd name="connsiteX34" fmla="*/ 0 w 9144000"/>
                <a:gd name="connsiteY34" fmla="*/ 1486257 h 1486257"/>
                <a:gd name="connsiteX35" fmla="*/ 0 w 9144000"/>
                <a:gd name="connsiteY35" fmla="*/ 248990 h 1486257"/>
                <a:gd name="connsiteX36" fmla="*/ 74289 w 9144000"/>
                <a:gd name="connsiteY36" fmla="*/ 220420 h 1486257"/>
                <a:gd name="connsiteX37" fmla="*/ 207010 w 9144000"/>
                <a:gd name="connsiteY37" fmla="*/ 175977 h 1486257"/>
                <a:gd name="connsiteX38" fmla="*/ 350659 w 9144000"/>
                <a:gd name="connsiteY38" fmla="*/ 134227 h 1486257"/>
                <a:gd name="connsiteX39" fmla="*/ 503677 w 9144000"/>
                <a:gd name="connsiteY39" fmla="*/ 97416 h 1486257"/>
                <a:gd name="connsiteX40" fmla="*/ 669187 w 9144000"/>
                <a:gd name="connsiteY40" fmla="*/ 65094 h 1486257"/>
                <a:gd name="connsiteX41" fmla="*/ 844846 w 9144000"/>
                <a:gd name="connsiteY41" fmla="*/ 38607 h 1486257"/>
                <a:gd name="connsiteX42" fmla="*/ 1031434 w 9144000"/>
                <a:gd name="connsiteY42" fmla="*/ 17957 h 1486257"/>
                <a:gd name="connsiteX43" fmla="*/ 1228952 w 9144000"/>
                <a:gd name="connsiteY43" fmla="*/ 4938 h 1486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9144000" h="1486257">
                  <a:moveTo>
                    <a:pt x="1438962" y="0"/>
                  </a:moveTo>
                  <a:lnTo>
                    <a:pt x="1660683" y="4041"/>
                  </a:lnTo>
                  <a:lnTo>
                    <a:pt x="1893332" y="16610"/>
                  </a:lnTo>
                  <a:lnTo>
                    <a:pt x="2139254" y="40852"/>
                  </a:lnTo>
                  <a:lnTo>
                    <a:pt x="2396887" y="74970"/>
                  </a:lnTo>
                  <a:lnTo>
                    <a:pt x="2667791" y="121658"/>
                  </a:lnTo>
                  <a:lnTo>
                    <a:pt x="2951188" y="180915"/>
                  </a:lnTo>
                  <a:lnTo>
                    <a:pt x="3247074" y="253191"/>
                  </a:lnTo>
                  <a:lnTo>
                    <a:pt x="3556234" y="340731"/>
                  </a:lnTo>
                  <a:lnTo>
                    <a:pt x="3878665" y="442636"/>
                  </a:lnTo>
                  <a:lnTo>
                    <a:pt x="4045736" y="500097"/>
                  </a:lnTo>
                  <a:lnTo>
                    <a:pt x="4210464" y="557110"/>
                  </a:lnTo>
                  <a:lnTo>
                    <a:pt x="4531334" y="665300"/>
                  </a:lnTo>
                  <a:lnTo>
                    <a:pt x="4844396" y="764511"/>
                  </a:lnTo>
                  <a:lnTo>
                    <a:pt x="5148872" y="856989"/>
                  </a:lnTo>
                  <a:lnTo>
                    <a:pt x="5444758" y="941835"/>
                  </a:lnTo>
                  <a:lnTo>
                    <a:pt x="5732057" y="1019498"/>
                  </a:lnTo>
                  <a:lnTo>
                    <a:pt x="6010770" y="1089979"/>
                  </a:lnTo>
                  <a:lnTo>
                    <a:pt x="6281675" y="1153276"/>
                  </a:lnTo>
                  <a:lnTo>
                    <a:pt x="6543991" y="1210289"/>
                  </a:lnTo>
                  <a:lnTo>
                    <a:pt x="6797720" y="1259670"/>
                  </a:lnTo>
                  <a:lnTo>
                    <a:pt x="7043642" y="1303216"/>
                  </a:lnTo>
                  <a:lnTo>
                    <a:pt x="7280977" y="1340476"/>
                  </a:lnTo>
                  <a:lnTo>
                    <a:pt x="7510504" y="1371003"/>
                  </a:lnTo>
                  <a:lnTo>
                    <a:pt x="7732224" y="1396142"/>
                  </a:lnTo>
                  <a:lnTo>
                    <a:pt x="7944576" y="1414997"/>
                  </a:lnTo>
                  <a:lnTo>
                    <a:pt x="8149120" y="1428015"/>
                  </a:lnTo>
                  <a:lnTo>
                    <a:pt x="8345857" y="1435647"/>
                  </a:lnTo>
                  <a:lnTo>
                    <a:pt x="8533227" y="1437443"/>
                  </a:lnTo>
                  <a:lnTo>
                    <a:pt x="8713570" y="1434300"/>
                  </a:lnTo>
                  <a:lnTo>
                    <a:pt x="8886105" y="1426669"/>
                  </a:lnTo>
                  <a:lnTo>
                    <a:pt x="9049273" y="1413201"/>
                  </a:lnTo>
                  <a:lnTo>
                    <a:pt x="9144000" y="1402035"/>
                  </a:lnTo>
                  <a:lnTo>
                    <a:pt x="9144000" y="1486257"/>
                  </a:lnTo>
                  <a:lnTo>
                    <a:pt x="0" y="1486257"/>
                  </a:lnTo>
                  <a:lnTo>
                    <a:pt x="0" y="248990"/>
                  </a:lnTo>
                  <a:lnTo>
                    <a:pt x="74289" y="220420"/>
                  </a:lnTo>
                  <a:lnTo>
                    <a:pt x="207010" y="175977"/>
                  </a:lnTo>
                  <a:lnTo>
                    <a:pt x="350659" y="134227"/>
                  </a:lnTo>
                  <a:lnTo>
                    <a:pt x="503677" y="97416"/>
                  </a:lnTo>
                  <a:lnTo>
                    <a:pt x="669187" y="65094"/>
                  </a:lnTo>
                  <a:lnTo>
                    <a:pt x="844846" y="38607"/>
                  </a:lnTo>
                  <a:lnTo>
                    <a:pt x="1031434" y="17957"/>
                  </a:lnTo>
                  <a:lnTo>
                    <a:pt x="1228952" y="4938"/>
                  </a:lnTo>
                  <a:close/>
                </a:path>
              </a:pathLst>
            </a:custGeom>
            <a:solidFill>
              <a:srgbClr val="B20D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18" name="Freeform 17"/>
            <p:cNvSpPr>
              <a:spLocks/>
            </p:cNvSpPr>
            <p:nvPr userDrawn="1"/>
          </p:nvSpPr>
          <p:spPr bwMode="auto">
            <a:xfrm>
              <a:off x="0" y="5475408"/>
              <a:ext cx="7094292" cy="1382592"/>
            </a:xfrm>
            <a:custGeom>
              <a:avLst/>
              <a:gdLst>
                <a:gd name="connsiteX0" fmla="*/ 1440524 w 7094292"/>
                <a:gd name="connsiteY0" fmla="*/ 0 h 1382592"/>
                <a:gd name="connsiteX1" fmla="*/ 1661464 w 7094292"/>
                <a:gd name="connsiteY1" fmla="*/ 5385 h 1382592"/>
                <a:gd name="connsiteX2" fmla="*/ 1895675 w 7094292"/>
                <a:gd name="connsiteY2" fmla="*/ 20191 h 1382592"/>
                <a:gd name="connsiteX3" fmla="*/ 2140817 w 7094292"/>
                <a:gd name="connsiteY3" fmla="*/ 45318 h 1382592"/>
                <a:gd name="connsiteX4" fmla="*/ 2399230 w 7094292"/>
                <a:gd name="connsiteY4" fmla="*/ 80764 h 1382592"/>
                <a:gd name="connsiteX5" fmla="*/ 2668574 w 7094292"/>
                <a:gd name="connsiteY5" fmla="*/ 128774 h 1382592"/>
                <a:gd name="connsiteX6" fmla="*/ 2951969 w 7094292"/>
                <a:gd name="connsiteY6" fmla="*/ 188898 h 1382592"/>
                <a:gd name="connsiteX7" fmla="*/ 3248637 w 7094292"/>
                <a:gd name="connsiteY7" fmla="*/ 262483 h 1382592"/>
                <a:gd name="connsiteX8" fmla="*/ 3557796 w 7094292"/>
                <a:gd name="connsiteY8" fmla="*/ 349528 h 1382592"/>
                <a:gd name="connsiteX9" fmla="*/ 3881008 w 7094292"/>
                <a:gd name="connsiteY9" fmla="*/ 451829 h 1382592"/>
                <a:gd name="connsiteX10" fmla="*/ 4047298 w 7094292"/>
                <a:gd name="connsiteY10" fmla="*/ 509262 h 1382592"/>
                <a:gd name="connsiteX11" fmla="*/ 4211246 w 7094292"/>
                <a:gd name="connsiteY11" fmla="*/ 566694 h 1382592"/>
                <a:gd name="connsiteX12" fmla="*/ 4532896 w 7094292"/>
                <a:gd name="connsiteY12" fmla="*/ 675276 h 1382592"/>
                <a:gd name="connsiteX13" fmla="*/ 4845179 w 7094292"/>
                <a:gd name="connsiteY13" fmla="*/ 778026 h 1382592"/>
                <a:gd name="connsiteX14" fmla="*/ 5149654 w 7094292"/>
                <a:gd name="connsiteY14" fmla="*/ 873596 h 1382592"/>
                <a:gd name="connsiteX15" fmla="*/ 5445540 w 7094292"/>
                <a:gd name="connsiteY15" fmla="*/ 963334 h 1382592"/>
                <a:gd name="connsiteX16" fmla="*/ 5732058 w 7094292"/>
                <a:gd name="connsiteY16" fmla="*/ 1046790 h 1382592"/>
                <a:gd name="connsiteX17" fmla="*/ 6012332 w 7094292"/>
                <a:gd name="connsiteY17" fmla="*/ 1124413 h 1382592"/>
                <a:gd name="connsiteX18" fmla="*/ 6281675 w 7094292"/>
                <a:gd name="connsiteY18" fmla="*/ 1195306 h 1382592"/>
                <a:gd name="connsiteX19" fmla="*/ 6544772 w 7094292"/>
                <a:gd name="connsiteY19" fmla="*/ 1259917 h 1382592"/>
                <a:gd name="connsiteX20" fmla="*/ 6797721 w 7094292"/>
                <a:gd name="connsiteY20" fmla="*/ 1319593 h 1382592"/>
                <a:gd name="connsiteX21" fmla="*/ 7043643 w 7094292"/>
                <a:gd name="connsiteY21" fmla="*/ 1372538 h 1382592"/>
                <a:gd name="connsiteX22" fmla="*/ 7094292 w 7094292"/>
                <a:gd name="connsiteY22" fmla="*/ 1382592 h 1382592"/>
                <a:gd name="connsiteX23" fmla="*/ 0 w 7094292"/>
                <a:gd name="connsiteY23" fmla="*/ 1382592 h 1382592"/>
                <a:gd name="connsiteX24" fmla="*/ 0 w 7094292"/>
                <a:gd name="connsiteY24" fmla="*/ 232823 h 1382592"/>
                <a:gd name="connsiteX25" fmla="*/ 76632 w 7094292"/>
                <a:gd name="connsiteY25" fmla="*/ 205051 h 1382592"/>
                <a:gd name="connsiteX26" fmla="*/ 209353 w 7094292"/>
                <a:gd name="connsiteY26" fmla="*/ 162425 h 1382592"/>
                <a:gd name="connsiteX27" fmla="*/ 352222 w 7094292"/>
                <a:gd name="connsiteY27" fmla="*/ 122941 h 1382592"/>
                <a:gd name="connsiteX28" fmla="*/ 506021 w 7094292"/>
                <a:gd name="connsiteY28" fmla="*/ 87943 h 1382592"/>
                <a:gd name="connsiteX29" fmla="*/ 669968 w 7094292"/>
                <a:gd name="connsiteY29" fmla="*/ 57881 h 1382592"/>
                <a:gd name="connsiteX30" fmla="*/ 846408 w 7094292"/>
                <a:gd name="connsiteY30" fmla="*/ 33203 h 1382592"/>
                <a:gd name="connsiteX31" fmla="*/ 1032996 w 7094292"/>
                <a:gd name="connsiteY31" fmla="*/ 14358 h 1382592"/>
                <a:gd name="connsiteX32" fmla="*/ 1231295 w 7094292"/>
                <a:gd name="connsiteY32" fmla="*/ 3590 h 1382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7094292" h="1382592">
                  <a:moveTo>
                    <a:pt x="1440524" y="0"/>
                  </a:moveTo>
                  <a:lnTo>
                    <a:pt x="1661464" y="5385"/>
                  </a:lnTo>
                  <a:lnTo>
                    <a:pt x="1895675" y="20191"/>
                  </a:lnTo>
                  <a:lnTo>
                    <a:pt x="2140817" y="45318"/>
                  </a:lnTo>
                  <a:lnTo>
                    <a:pt x="2399230" y="80764"/>
                  </a:lnTo>
                  <a:lnTo>
                    <a:pt x="2668574" y="128774"/>
                  </a:lnTo>
                  <a:lnTo>
                    <a:pt x="2951969" y="188898"/>
                  </a:lnTo>
                  <a:lnTo>
                    <a:pt x="3248637" y="262483"/>
                  </a:lnTo>
                  <a:lnTo>
                    <a:pt x="3557796" y="349528"/>
                  </a:lnTo>
                  <a:lnTo>
                    <a:pt x="3881008" y="451829"/>
                  </a:lnTo>
                  <a:lnTo>
                    <a:pt x="4047298" y="509262"/>
                  </a:lnTo>
                  <a:lnTo>
                    <a:pt x="4211246" y="566694"/>
                  </a:lnTo>
                  <a:lnTo>
                    <a:pt x="4532896" y="675276"/>
                  </a:lnTo>
                  <a:lnTo>
                    <a:pt x="4845179" y="778026"/>
                  </a:lnTo>
                  <a:lnTo>
                    <a:pt x="5149654" y="873596"/>
                  </a:lnTo>
                  <a:lnTo>
                    <a:pt x="5445540" y="963334"/>
                  </a:lnTo>
                  <a:lnTo>
                    <a:pt x="5732058" y="1046790"/>
                  </a:lnTo>
                  <a:lnTo>
                    <a:pt x="6012332" y="1124413"/>
                  </a:lnTo>
                  <a:lnTo>
                    <a:pt x="6281675" y="1195306"/>
                  </a:lnTo>
                  <a:lnTo>
                    <a:pt x="6544772" y="1259917"/>
                  </a:lnTo>
                  <a:lnTo>
                    <a:pt x="6797721" y="1319593"/>
                  </a:lnTo>
                  <a:lnTo>
                    <a:pt x="7043643" y="1372538"/>
                  </a:lnTo>
                  <a:lnTo>
                    <a:pt x="7094292" y="1382592"/>
                  </a:lnTo>
                  <a:lnTo>
                    <a:pt x="0" y="1382592"/>
                  </a:lnTo>
                  <a:lnTo>
                    <a:pt x="0" y="232823"/>
                  </a:lnTo>
                  <a:lnTo>
                    <a:pt x="76632" y="205051"/>
                  </a:lnTo>
                  <a:lnTo>
                    <a:pt x="209353" y="162425"/>
                  </a:lnTo>
                  <a:lnTo>
                    <a:pt x="352222" y="122941"/>
                  </a:lnTo>
                  <a:lnTo>
                    <a:pt x="506021" y="87943"/>
                  </a:lnTo>
                  <a:lnTo>
                    <a:pt x="669968" y="57881"/>
                  </a:lnTo>
                  <a:lnTo>
                    <a:pt x="846408" y="33203"/>
                  </a:lnTo>
                  <a:lnTo>
                    <a:pt x="1032996" y="14358"/>
                  </a:lnTo>
                  <a:lnTo>
                    <a:pt x="1231295" y="359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0" y="5214226"/>
              <a:ext cx="9144000" cy="1297833"/>
            </a:xfrm>
            <a:custGeom>
              <a:avLst/>
              <a:gdLst>
                <a:gd name="connsiteX0" fmla="*/ 1167414 w 9144000"/>
                <a:gd name="connsiteY0" fmla="*/ 0 h 1297833"/>
                <a:gd name="connsiteX1" fmla="*/ 1376658 w 9144000"/>
                <a:gd name="connsiteY1" fmla="*/ 449 h 1297833"/>
                <a:gd name="connsiteX2" fmla="*/ 1598393 w 9144000"/>
                <a:gd name="connsiteY2" fmla="*/ 9424 h 1297833"/>
                <a:gd name="connsiteX3" fmla="*/ 1831841 w 9144000"/>
                <a:gd name="connsiteY3" fmla="*/ 26926 h 1297833"/>
                <a:gd name="connsiteX4" fmla="*/ 2079341 w 9144000"/>
                <a:gd name="connsiteY4" fmla="*/ 53403 h 1297833"/>
                <a:gd name="connsiteX5" fmla="*/ 2339334 w 9144000"/>
                <a:gd name="connsiteY5" fmla="*/ 89754 h 1297833"/>
                <a:gd name="connsiteX6" fmla="*/ 2613381 w 9144000"/>
                <a:gd name="connsiteY6" fmla="*/ 135977 h 1297833"/>
                <a:gd name="connsiteX7" fmla="*/ 2901481 w 9144000"/>
                <a:gd name="connsiteY7" fmla="*/ 193867 h 1297833"/>
                <a:gd name="connsiteX8" fmla="*/ 3202073 w 9144000"/>
                <a:gd name="connsiteY8" fmla="*/ 263426 h 1297833"/>
                <a:gd name="connsiteX9" fmla="*/ 3518281 w 9144000"/>
                <a:gd name="connsiteY9" fmla="*/ 345102 h 1297833"/>
                <a:gd name="connsiteX10" fmla="*/ 3848542 w 9144000"/>
                <a:gd name="connsiteY10" fmla="*/ 439791 h 1297833"/>
                <a:gd name="connsiteX11" fmla="*/ 4021090 w 9144000"/>
                <a:gd name="connsiteY11" fmla="*/ 493643 h 1297833"/>
                <a:gd name="connsiteX12" fmla="*/ 4207692 w 9144000"/>
                <a:gd name="connsiteY12" fmla="*/ 551534 h 1297833"/>
                <a:gd name="connsiteX13" fmla="*/ 4570745 w 9144000"/>
                <a:gd name="connsiteY13" fmla="*/ 659687 h 1297833"/>
                <a:gd name="connsiteX14" fmla="*/ 4918183 w 9144000"/>
                <a:gd name="connsiteY14" fmla="*/ 756621 h 1297833"/>
                <a:gd name="connsiteX15" fmla="*/ 5251567 w 9144000"/>
                <a:gd name="connsiteY15" fmla="*/ 843233 h 1297833"/>
                <a:gd name="connsiteX16" fmla="*/ 5570898 w 9144000"/>
                <a:gd name="connsiteY16" fmla="*/ 919972 h 1297833"/>
                <a:gd name="connsiteX17" fmla="*/ 5875394 w 9144000"/>
                <a:gd name="connsiteY17" fmla="*/ 986389 h 1297833"/>
                <a:gd name="connsiteX18" fmla="*/ 6168179 w 9144000"/>
                <a:gd name="connsiteY18" fmla="*/ 1044280 h 1297833"/>
                <a:gd name="connsiteX19" fmla="*/ 6447690 w 9144000"/>
                <a:gd name="connsiteY19" fmla="*/ 1092747 h 1297833"/>
                <a:gd name="connsiteX20" fmla="*/ 6715491 w 9144000"/>
                <a:gd name="connsiteY20" fmla="*/ 1132687 h 1297833"/>
                <a:gd name="connsiteX21" fmla="*/ 6969238 w 9144000"/>
                <a:gd name="connsiteY21" fmla="*/ 1164101 h 1297833"/>
                <a:gd name="connsiteX22" fmla="*/ 7213616 w 9144000"/>
                <a:gd name="connsiteY22" fmla="*/ 1187437 h 1297833"/>
                <a:gd name="connsiteX23" fmla="*/ 7445501 w 9144000"/>
                <a:gd name="connsiteY23" fmla="*/ 1203143 h 1297833"/>
                <a:gd name="connsiteX24" fmla="*/ 7666456 w 9144000"/>
                <a:gd name="connsiteY24" fmla="*/ 1211670 h 1297833"/>
                <a:gd name="connsiteX25" fmla="*/ 7876480 w 9144000"/>
                <a:gd name="connsiteY25" fmla="*/ 1213465 h 1297833"/>
                <a:gd name="connsiteX26" fmla="*/ 8077135 w 9144000"/>
                <a:gd name="connsiteY26" fmla="*/ 1208080 h 1297833"/>
                <a:gd name="connsiteX27" fmla="*/ 8268421 w 9144000"/>
                <a:gd name="connsiteY27" fmla="*/ 1196412 h 1297833"/>
                <a:gd name="connsiteX28" fmla="*/ 8448777 w 9144000"/>
                <a:gd name="connsiteY28" fmla="*/ 1179808 h 1297833"/>
                <a:gd name="connsiteX29" fmla="*/ 8622105 w 9144000"/>
                <a:gd name="connsiteY29" fmla="*/ 1156472 h 1297833"/>
                <a:gd name="connsiteX30" fmla="*/ 8786065 w 9144000"/>
                <a:gd name="connsiteY30" fmla="*/ 1128648 h 1297833"/>
                <a:gd name="connsiteX31" fmla="*/ 8941436 w 9144000"/>
                <a:gd name="connsiteY31" fmla="*/ 1095888 h 1297833"/>
                <a:gd name="connsiteX32" fmla="*/ 9089780 w 9144000"/>
                <a:gd name="connsiteY32" fmla="*/ 1058192 h 1297833"/>
                <a:gd name="connsiteX33" fmla="*/ 9144000 w 9144000"/>
                <a:gd name="connsiteY33" fmla="*/ 1042091 h 1297833"/>
                <a:gd name="connsiteX34" fmla="*/ 9144000 w 9144000"/>
                <a:gd name="connsiteY34" fmla="*/ 1193668 h 1297833"/>
                <a:gd name="connsiteX35" fmla="*/ 8996870 w 9144000"/>
                <a:gd name="connsiteY35" fmla="*/ 1222889 h 1297833"/>
                <a:gd name="connsiteX36" fmla="*/ 8839157 w 9144000"/>
                <a:gd name="connsiteY36" fmla="*/ 1248469 h 1297833"/>
                <a:gd name="connsiteX37" fmla="*/ 8672855 w 9144000"/>
                <a:gd name="connsiteY37" fmla="*/ 1268215 h 1297833"/>
                <a:gd name="connsiteX38" fmla="*/ 8496403 w 9144000"/>
                <a:gd name="connsiteY38" fmla="*/ 1283921 h 1297833"/>
                <a:gd name="connsiteX39" fmla="*/ 8312144 w 9144000"/>
                <a:gd name="connsiteY39" fmla="*/ 1293346 h 1297833"/>
                <a:gd name="connsiteX40" fmla="*/ 8117735 w 9144000"/>
                <a:gd name="connsiteY40" fmla="*/ 1297833 h 1297833"/>
                <a:gd name="connsiteX41" fmla="*/ 7913176 w 9144000"/>
                <a:gd name="connsiteY41" fmla="*/ 1296038 h 1297833"/>
                <a:gd name="connsiteX42" fmla="*/ 7697686 w 9144000"/>
                <a:gd name="connsiteY42" fmla="*/ 1287512 h 1297833"/>
                <a:gd name="connsiteX43" fmla="*/ 7473608 w 9144000"/>
                <a:gd name="connsiteY43" fmla="*/ 1272702 h 1297833"/>
                <a:gd name="connsiteX44" fmla="*/ 7237038 w 9144000"/>
                <a:gd name="connsiteY44" fmla="*/ 1250713 h 1297833"/>
                <a:gd name="connsiteX45" fmla="*/ 6989538 w 9144000"/>
                <a:gd name="connsiteY45" fmla="*/ 1221992 h 1297833"/>
                <a:gd name="connsiteX46" fmla="*/ 6731106 w 9144000"/>
                <a:gd name="connsiteY46" fmla="*/ 1184744 h 1297833"/>
                <a:gd name="connsiteX47" fmla="*/ 6460183 w 9144000"/>
                <a:gd name="connsiteY47" fmla="*/ 1139867 h 1297833"/>
                <a:gd name="connsiteX48" fmla="*/ 6176767 w 9144000"/>
                <a:gd name="connsiteY48" fmla="*/ 1087362 h 1297833"/>
                <a:gd name="connsiteX49" fmla="*/ 5882421 w 9144000"/>
                <a:gd name="connsiteY49" fmla="*/ 1025881 h 1297833"/>
                <a:gd name="connsiteX50" fmla="*/ 5574801 w 9144000"/>
                <a:gd name="connsiteY50" fmla="*/ 955424 h 1297833"/>
                <a:gd name="connsiteX51" fmla="*/ 5253128 w 9144000"/>
                <a:gd name="connsiteY51" fmla="*/ 876890 h 1297833"/>
                <a:gd name="connsiteX52" fmla="*/ 4918183 w 9144000"/>
                <a:gd name="connsiteY52" fmla="*/ 788034 h 1297833"/>
                <a:gd name="connsiteX53" fmla="*/ 4569183 w 9144000"/>
                <a:gd name="connsiteY53" fmla="*/ 689306 h 1297833"/>
                <a:gd name="connsiteX54" fmla="*/ 4207692 w 9144000"/>
                <a:gd name="connsiteY54" fmla="*/ 581602 h 1297833"/>
                <a:gd name="connsiteX55" fmla="*/ 4021090 w 9144000"/>
                <a:gd name="connsiteY55" fmla="*/ 522813 h 1297833"/>
                <a:gd name="connsiteX56" fmla="*/ 3848542 w 9144000"/>
                <a:gd name="connsiteY56" fmla="*/ 469410 h 1297833"/>
                <a:gd name="connsiteX57" fmla="*/ 3518281 w 9144000"/>
                <a:gd name="connsiteY57" fmla="*/ 376067 h 1297833"/>
                <a:gd name="connsiteX58" fmla="*/ 3202073 w 9144000"/>
                <a:gd name="connsiteY58" fmla="*/ 296635 h 1297833"/>
                <a:gd name="connsiteX59" fmla="*/ 2901481 w 9144000"/>
                <a:gd name="connsiteY59" fmla="*/ 229769 h 1297833"/>
                <a:gd name="connsiteX60" fmla="*/ 2613381 w 9144000"/>
                <a:gd name="connsiteY60" fmla="*/ 176366 h 1297833"/>
                <a:gd name="connsiteX61" fmla="*/ 2339334 w 9144000"/>
                <a:gd name="connsiteY61" fmla="*/ 135079 h 1297833"/>
                <a:gd name="connsiteX62" fmla="*/ 2079341 w 9144000"/>
                <a:gd name="connsiteY62" fmla="*/ 104563 h 1297833"/>
                <a:gd name="connsiteX63" fmla="*/ 1831841 w 9144000"/>
                <a:gd name="connsiteY63" fmla="*/ 84368 h 1297833"/>
                <a:gd name="connsiteX64" fmla="*/ 1598393 w 9144000"/>
                <a:gd name="connsiteY64" fmla="*/ 74047 h 1297833"/>
                <a:gd name="connsiteX65" fmla="*/ 1376658 w 9144000"/>
                <a:gd name="connsiteY65" fmla="*/ 72700 h 1297833"/>
                <a:gd name="connsiteX66" fmla="*/ 1167414 w 9144000"/>
                <a:gd name="connsiteY66" fmla="*/ 79881 h 1297833"/>
                <a:gd name="connsiteX67" fmla="*/ 970663 w 9144000"/>
                <a:gd name="connsiteY67" fmla="*/ 94241 h 1297833"/>
                <a:gd name="connsiteX68" fmla="*/ 785623 w 9144000"/>
                <a:gd name="connsiteY68" fmla="*/ 115333 h 1297833"/>
                <a:gd name="connsiteX69" fmla="*/ 612294 w 9144000"/>
                <a:gd name="connsiteY69" fmla="*/ 142708 h 1297833"/>
                <a:gd name="connsiteX70" fmla="*/ 450677 w 9144000"/>
                <a:gd name="connsiteY70" fmla="*/ 175019 h 1297833"/>
                <a:gd name="connsiteX71" fmla="*/ 299990 w 9144000"/>
                <a:gd name="connsiteY71" fmla="*/ 211818 h 1297833"/>
                <a:gd name="connsiteX72" fmla="*/ 160234 w 9144000"/>
                <a:gd name="connsiteY72" fmla="*/ 252656 h 1297833"/>
                <a:gd name="connsiteX73" fmla="*/ 31409 w 9144000"/>
                <a:gd name="connsiteY73" fmla="*/ 296635 h 1297833"/>
                <a:gd name="connsiteX74" fmla="*/ 0 w 9144000"/>
                <a:gd name="connsiteY74" fmla="*/ 308749 h 1297833"/>
                <a:gd name="connsiteX75" fmla="*/ 0 w 9144000"/>
                <a:gd name="connsiteY75" fmla="*/ 161990 h 1297833"/>
                <a:gd name="connsiteX76" fmla="*/ 31409 w 9144000"/>
                <a:gd name="connsiteY76" fmla="*/ 152132 h 1297833"/>
                <a:gd name="connsiteX77" fmla="*/ 160234 w 9144000"/>
                <a:gd name="connsiteY77" fmla="*/ 118026 h 1297833"/>
                <a:gd name="connsiteX78" fmla="*/ 299990 w 9144000"/>
                <a:gd name="connsiteY78" fmla="*/ 86612 h 1297833"/>
                <a:gd name="connsiteX79" fmla="*/ 450677 w 9144000"/>
                <a:gd name="connsiteY79" fmla="*/ 59237 h 1297833"/>
                <a:gd name="connsiteX80" fmla="*/ 612294 w 9144000"/>
                <a:gd name="connsiteY80" fmla="*/ 35902 h 1297833"/>
                <a:gd name="connsiteX81" fmla="*/ 785623 w 9144000"/>
                <a:gd name="connsiteY81" fmla="*/ 17951 h 1297833"/>
                <a:gd name="connsiteX82" fmla="*/ 970663 w 9144000"/>
                <a:gd name="connsiteY82" fmla="*/ 5834 h 1297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9144000" h="1297833">
                  <a:moveTo>
                    <a:pt x="1167414" y="0"/>
                  </a:moveTo>
                  <a:lnTo>
                    <a:pt x="1376658" y="449"/>
                  </a:lnTo>
                  <a:lnTo>
                    <a:pt x="1598393" y="9424"/>
                  </a:lnTo>
                  <a:lnTo>
                    <a:pt x="1831841" y="26926"/>
                  </a:lnTo>
                  <a:lnTo>
                    <a:pt x="2079341" y="53403"/>
                  </a:lnTo>
                  <a:lnTo>
                    <a:pt x="2339334" y="89754"/>
                  </a:lnTo>
                  <a:lnTo>
                    <a:pt x="2613381" y="135977"/>
                  </a:lnTo>
                  <a:lnTo>
                    <a:pt x="2901481" y="193867"/>
                  </a:lnTo>
                  <a:lnTo>
                    <a:pt x="3202073" y="263426"/>
                  </a:lnTo>
                  <a:lnTo>
                    <a:pt x="3518281" y="345102"/>
                  </a:lnTo>
                  <a:lnTo>
                    <a:pt x="3848542" y="439791"/>
                  </a:lnTo>
                  <a:lnTo>
                    <a:pt x="4021090" y="493643"/>
                  </a:lnTo>
                  <a:lnTo>
                    <a:pt x="4207692" y="551534"/>
                  </a:lnTo>
                  <a:lnTo>
                    <a:pt x="4570745" y="659687"/>
                  </a:lnTo>
                  <a:lnTo>
                    <a:pt x="4918183" y="756621"/>
                  </a:lnTo>
                  <a:lnTo>
                    <a:pt x="5251567" y="843233"/>
                  </a:lnTo>
                  <a:lnTo>
                    <a:pt x="5570898" y="919972"/>
                  </a:lnTo>
                  <a:lnTo>
                    <a:pt x="5875394" y="986389"/>
                  </a:lnTo>
                  <a:lnTo>
                    <a:pt x="6168179" y="1044280"/>
                  </a:lnTo>
                  <a:lnTo>
                    <a:pt x="6447690" y="1092747"/>
                  </a:lnTo>
                  <a:lnTo>
                    <a:pt x="6715491" y="1132687"/>
                  </a:lnTo>
                  <a:lnTo>
                    <a:pt x="6969238" y="1164101"/>
                  </a:lnTo>
                  <a:lnTo>
                    <a:pt x="7213616" y="1187437"/>
                  </a:lnTo>
                  <a:lnTo>
                    <a:pt x="7445501" y="1203143"/>
                  </a:lnTo>
                  <a:lnTo>
                    <a:pt x="7666456" y="1211670"/>
                  </a:lnTo>
                  <a:lnTo>
                    <a:pt x="7876480" y="1213465"/>
                  </a:lnTo>
                  <a:lnTo>
                    <a:pt x="8077135" y="1208080"/>
                  </a:lnTo>
                  <a:lnTo>
                    <a:pt x="8268421" y="1196412"/>
                  </a:lnTo>
                  <a:lnTo>
                    <a:pt x="8448777" y="1179808"/>
                  </a:lnTo>
                  <a:lnTo>
                    <a:pt x="8622105" y="1156472"/>
                  </a:lnTo>
                  <a:lnTo>
                    <a:pt x="8786065" y="1128648"/>
                  </a:lnTo>
                  <a:lnTo>
                    <a:pt x="8941436" y="1095888"/>
                  </a:lnTo>
                  <a:lnTo>
                    <a:pt x="9089780" y="1058192"/>
                  </a:lnTo>
                  <a:lnTo>
                    <a:pt x="9144000" y="1042091"/>
                  </a:lnTo>
                  <a:lnTo>
                    <a:pt x="9144000" y="1193668"/>
                  </a:lnTo>
                  <a:lnTo>
                    <a:pt x="8996870" y="1222889"/>
                  </a:lnTo>
                  <a:lnTo>
                    <a:pt x="8839157" y="1248469"/>
                  </a:lnTo>
                  <a:lnTo>
                    <a:pt x="8672855" y="1268215"/>
                  </a:lnTo>
                  <a:lnTo>
                    <a:pt x="8496403" y="1283921"/>
                  </a:lnTo>
                  <a:lnTo>
                    <a:pt x="8312144" y="1293346"/>
                  </a:lnTo>
                  <a:lnTo>
                    <a:pt x="8117735" y="1297833"/>
                  </a:lnTo>
                  <a:lnTo>
                    <a:pt x="7913176" y="1296038"/>
                  </a:lnTo>
                  <a:lnTo>
                    <a:pt x="7697686" y="1287512"/>
                  </a:lnTo>
                  <a:lnTo>
                    <a:pt x="7473608" y="1272702"/>
                  </a:lnTo>
                  <a:lnTo>
                    <a:pt x="7237038" y="1250713"/>
                  </a:lnTo>
                  <a:lnTo>
                    <a:pt x="6989538" y="1221992"/>
                  </a:lnTo>
                  <a:lnTo>
                    <a:pt x="6731106" y="1184744"/>
                  </a:lnTo>
                  <a:lnTo>
                    <a:pt x="6460183" y="1139867"/>
                  </a:lnTo>
                  <a:lnTo>
                    <a:pt x="6176767" y="1087362"/>
                  </a:lnTo>
                  <a:lnTo>
                    <a:pt x="5882421" y="1025881"/>
                  </a:lnTo>
                  <a:lnTo>
                    <a:pt x="5574801" y="955424"/>
                  </a:lnTo>
                  <a:lnTo>
                    <a:pt x="5253128" y="876890"/>
                  </a:lnTo>
                  <a:lnTo>
                    <a:pt x="4918183" y="788034"/>
                  </a:lnTo>
                  <a:lnTo>
                    <a:pt x="4569183" y="689306"/>
                  </a:lnTo>
                  <a:lnTo>
                    <a:pt x="4207692" y="581602"/>
                  </a:lnTo>
                  <a:lnTo>
                    <a:pt x="4021090" y="522813"/>
                  </a:lnTo>
                  <a:lnTo>
                    <a:pt x="3848542" y="469410"/>
                  </a:lnTo>
                  <a:lnTo>
                    <a:pt x="3518281" y="376067"/>
                  </a:lnTo>
                  <a:lnTo>
                    <a:pt x="3202073" y="296635"/>
                  </a:lnTo>
                  <a:lnTo>
                    <a:pt x="2901481" y="229769"/>
                  </a:lnTo>
                  <a:lnTo>
                    <a:pt x="2613381" y="176366"/>
                  </a:lnTo>
                  <a:lnTo>
                    <a:pt x="2339334" y="135079"/>
                  </a:lnTo>
                  <a:lnTo>
                    <a:pt x="2079341" y="104563"/>
                  </a:lnTo>
                  <a:lnTo>
                    <a:pt x="1831841" y="84368"/>
                  </a:lnTo>
                  <a:lnTo>
                    <a:pt x="1598393" y="74047"/>
                  </a:lnTo>
                  <a:lnTo>
                    <a:pt x="1376658" y="72700"/>
                  </a:lnTo>
                  <a:lnTo>
                    <a:pt x="1167414" y="79881"/>
                  </a:lnTo>
                  <a:lnTo>
                    <a:pt x="970663" y="94241"/>
                  </a:lnTo>
                  <a:lnTo>
                    <a:pt x="785623" y="115333"/>
                  </a:lnTo>
                  <a:lnTo>
                    <a:pt x="612294" y="142708"/>
                  </a:lnTo>
                  <a:lnTo>
                    <a:pt x="450677" y="175019"/>
                  </a:lnTo>
                  <a:lnTo>
                    <a:pt x="299990" y="211818"/>
                  </a:lnTo>
                  <a:lnTo>
                    <a:pt x="160234" y="252656"/>
                  </a:lnTo>
                  <a:lnTo>
                    <a:pt x="31409" y="296635"/>
                  </a:lnTo>
                  <a:lnTo>
                    <a:pt x="0" y="308749"/>
                  </a:lnTo>
                  <a:lnTo>
                    <a:pt x="0" y="161990"/>
                  </a:lnTo>
                  <a:lnTo>
                    <a:pt x="31409" y="152132"/>
                  </a:lnTo>
                  <a:lnTo>
                    <a:pt x="160234" y="118026"/>
                  </a:lnTo>
                  <a:lnTo>
                    <a:pt x="299990" y="86612"/>
                  </a:lnTo>
                  <a:lnTo>
                    <a:pt x="450677" y="59237"/>
                  </a:lnTo>
                  <a:lnTo>
                    <a:pt x="612294" y="35902"/>
                  </a:lnTo>
                  <a:lnTo>
                    <a:pt x="785623" y="17951"/>
                  </a:lnTo>
                  <a:lnTo>
                    <a:pt x="970663" y="5834"/>
                  </a:lnTo>
                  <a:close/>
                </a:path>
              </a:pathLst>
            </a:custGeom>
            <a:solidFill>
              <a:srgbClr val="C0C0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0" y="5071518"/>
              <a:ext cx="4263906" cy="662844"/>
            </a:xfrm>
            <a:custGeom>
              <a:avLst/>
              <a:gdLst>
                <a:gd name="connsiteX0" fmla="*/ 1183641 w 4263906"/>
                <a:gd name="connsiteY0" fmla="*/ 0 h 662844"/>
                <a:gd name="connsiteX1" fmla="*/ 1376548 w 4263906"/>
                <a:gd name="connsiteY1" fmla="*/ 4485 h 662844"/>
                <a:gd name="connsiteX2" fmla="*/ 1577265 w 4263906"/>
                <a:gd name="connsiteY2" fmla="*/ 15697 h 662844"/>
                <a:gd name="connsiteX3" fmla="*/ 1789697 w 4263906"/>
                <a:gd name="connsiteY3" fmla="*/ 33636 h 662844"/>
                <a:gd name="connsiteX4" fmla="*/ 2011501 w 4263906"/>
                <a:gd name="connsiteY4" fmla="*/ 58302 h 662844"/>
                <a:gd name="connsiteX5" fmla="*/ 2243458 w 4263906"/>
                <a:gd name="connsiteY5" fmla="*/ 91040 h 662844"/>
                <a:gd name="connsiteX6" fmla="*/ 2484787 w 4263906"/>
                <a:gd name="connsiteY6" fmla="*/ 131851 h 662844"/>
                <a:gd name="connsiteX7" fmla="*/ 2737051 w 4263906"/>
                <a:gd name="connsiteY7" fmla="*/ 181632 h 662844"/>
                <a:gd name="connsiteX8" fmla="*/ 3000248 w 4263906"/>
                <a:gd name="connsiteY8" fmla="*/ 240830 h 662844"/>
                <a:gd name="connsiteX9" fmla="*/ 3273598 w 4263906"/>
                <a:gd name="connsiteY9" fmla="*/ 309447 h 662844"/>
                <a:gd name="connsiteX10" fmla="*/ 3557101 w 4263906"/>
                <a:gd name="connsiteY10" fmla="*/ 388378 h 662844"/>
                <a:gd name="connsiteX11" fmla="*/ 3852319 w 4263906"/>
                <a:gd name="connsiteY11" fmla="*/ 478073 h 662844"/>
                <a:gd name="connsiteX12" fmla="*/ 4004614 w 4263906"/>
                <a:gd name="connsiteY12" fmla="*/ 527853 h 662844"/>
                <a:gd name="connsiteX13" fmla="*/ 4124888 w 4263906"/>
                <a:gd name="connsiteY13" fmla="*/ 567767 h 662844"/>
                <a:gd name="connsiteX14" fmla="*/ 4241257 w 4263906"/>
                <a:gd name="connsiteY14" fmla="*/ 606336 h 662844"/>
                <a:gd name="connsiteX15" fmla="*/ 4263906 w 4263906"/>
                <a:gd name="connsiteY15" fmla="*/ 662844 h 662844"/>
                <a:gd name="connsiteX16" fmla="*/ 4143632 w 4263906"/>
                <a:gd name="connsiteY16" fmla="*/ 626069 h 662844"/>
                <a:gd name="connsiteX17" fmla="*/ 4022577 w 4263906"/>
                <a:gd name="connsiteY17" fmla="*/ 587949 h 662844"/>
                <a:gd name="connsiteX18" fmla="*/ 3849976 w 4263906"/>
                <a:gd name="connsiteY18" fmla="*/ 535029 h 662844"/>
                <a:gd name="connsiteX19" fmla="*/ 3519613 w 4263906"/>
                <a:gd name="connsiteY19" fmla="*/ 439952 h 662844"/>
                <a:gd name="connsiteX20" fmla="*/ 3203308 w 4263906"/>
                <a:gd name="connsiteY20" fmla="*/ 357882 h 662844"/>
                <a:gd name="connsiteX21" fmla="*/ 2902623 w 4263906"/>
                <a:gd name="connsiteY21" fmla="*/ 288817 h 662844"/>
                <a:gd name="connsiteX22" fmla="*/ 2614433 w 4263906"/>
                <a:gd name="connsiteY22" fmla="*/ 231412 h 662844"/>
                <a:gd name="connsiteX23" fmla="*/ 2340302 w 4263906"/>
                <a:gd name="connsiteY23" fmla="*/ 184771 h 662844"/>
                <a:gd name="connsiteX24" fmla="*/ 2080229 w 4263906"/>
                <a:gd name="connsiteY24" fmla="*/ 149342 h 662844"/>
                <a:gd name="connsiteX25" fmla="*/ 1832652 w 4263906"/>
                <a:gd name="connsiteY25" fmla="*/ 123330 h 662844"/>
                <a:gd name="connsiteX26" fmla="*/ 1599133 w 4263906"/>
                <a:gd name="connsiteY26" fmla="*/ 106288 h 662844"/>
                <a:gd name="connsiteX27" fmla="*/ 1377329 w 4263906"/>
                <a:gd name="connsiteY27" fmla="*/ 97767 h 662844"/>
                <a:gd name="connsiteX28" fmla="*/ 1168021 w 4263906"/>
                <a:gd name="connsiteY28" fmla="*/ 96870 h 662844"/>
                <a:gd name="connsiteX29" fmla="*/ 971209 w 4263906"/>
                <a:gd name="connsiteY29" fmla="*/ 103598 h 662844"/>
                <a:gd name="connsiteX30" fmla="*/ 786112 w 4263906"/>
                <a:gd name="connsiteY30" fmla="*/ 116603 h 662844"/>
                <a:gd name="connsiteX31" fmla="*/ 612730 w 4263906"/>
                <a:gd name="connsiteY31" fmla="*/ 134991 h 662844"/>
                <a:gd name="connsiteX32" fmla="*/ 451063 w 4263906"/>
                <a:gd name="connsiteY32" fmla="*/ 158311 h 662844"/>
                <a:gd name="connsiteX33" fmla="*/ 300330 w 4263906"/>
                <a:gd name="connsiteY33" fmla="*/ 186117 h 662844"/>
                <a:gd name="connsiteX34" fmla="*/ 160531 w 4263906"/>
                <a:gd name="connsiteY34" fmla="*/ 218407 h 662844"/>
                <a:gd name="connsiteX35" fmla="*/ 31665 w 4263906"/>
                <a:gd name="connsiteY35" fmla="*/ 253388 h 662844"/>
                <a:gd name="connsiteX36" fmla="*/ 0 w 4263906"/>
                <a:gd name="connsiteY36" fmla="*/ 263197 h 662844"/>
                <a:gd name="connsiteX37" fmla="*/ 0 w 4263906"/>
                <a:gd name="connsiteY37" fmla="*/ 125177 h 662844"/>
                <a:gd name="connsiteX38" fmla="*/ 104299 w 4263906"/>
                <a:gd name="connsiteY38" fmla="*/ 100907 h 662844"/>
                <a:gd name="connsiteX39" fmla="*/ 231602 w 4263906"/>
                <a:gd name="connsiteY39" fmla="*/ 75792 h 662844"/>
                <a:gd name="connsiteX40" fmla="*/ 366715 w 4263906"/>
                <a:gd name="connsiteY40" fmla="*/ 52920 h 662844"/>
                <a:gd name="connsiteX41" fmla="*/ 511200 w 4263906"/>
                <a:gd name="connsiteY41" fmla="*/ 33636 h 662844"/>
                <a:gd name="connsiteX42" fmla="*/ 665838 w 4263906"/>
                <a:gd name="connsiteY42" fmla="*/ 18836 h 662844"/>
                <a:gd name="connsiteX43" fmla="*/ 829848 w 4263906"/>
                <a:gd name="connsiteY43" fmla="*/ 7176 h 662844"/>
                <a:gd name="connsiteX44" fmla="*/ 1001668 w 4263906"/>
                <a:gd name="connsiteY44" fmla="*/ 897 h 662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263906" h="662844">
                  <a:moveTo>
                    <a:pt x="1183641" y="0"/>
                  </a:moveTo>
                  <a:lnTo>
                    <a:pt x="1376548" y="4485"/>
                  </a:lnTo>
                  <a:lnTo>
                    <a:pt x="1577265" y="15697"/>
                  </a:lnTo>
                  <a:lnTo>
                    <a:pt x="1789697" y="33636"/>
                  </a:lnTo>
                  <a:lnTo>
                    <a:pt x="2011501" y="58302"/>
                  </a:lnTo>
                  <a:lnTo>
                    <a:pt x="2243458" y="91040"/>
                  </a:lnTo>
                  <a:lnTo>
                    <a:pt x="2484787" y="131851"/>
                  </a:lnTo>
                  <a:lnTo>
                    <a:pt x="2737051" y="181632"/>
                  </a:lnTo>
                  <a:lnTo>
                    <a:pt x="3000248" y="240830"/>
                  </a:lnTo>
                  <a:lnTo>
                    <a:pt x="3273598" y="309447"/>
                  </a:lnTo>
                  <a:lnTo>
                    <a:pt x="3557101" y="388378"/>
                  </a:lnTo>
                  <a:lnTo>
                    <a:pt x="3852319" y="478073"/>
                  </a:lnTo>
                  <a:lnTo>
                    <a:pt x="4004614" y="527853"/>
                  </a:lnTo>
                  <a:lnTo>
                    <a:pt x="4124888" y="567767"/>
                  </a:lnTo>
                  <a:lnTo>
                    <a:pt x="4241257" y="606336"/>
                  </a:lnTo>
                  <a:lnTo>
                    <a:pt x="4263906" y="662844"/>
                  </a:lnTo>
                  <a:lnTo>
                    <a:pt x="4143632" y="626069"/>
                  </a:lnTo>
                  <a:lnTo>
                    <a:pt x="4022577" y="587949"/>
                  </a:lnTo>
                  <a:lnTo>
                    <a:pt x="3849976" y="535029"/>
                  </a:lnTo>
                  <a:lnTo>
                    <a:pt x="3519613" y="439952"/>
                  </a:lnTo>
                  <a:lnTo>
                    <a:pt x="3203308" y="357882"/>
                  </a:lnTo>
                  <a:lnTo>
                    <a:pt x="2902623" y="288817"/>
                  </a:lnTo>
                  <a:lnTo>
                    <a:pt x="2614433" y="231412"/>
                  </a:lnTo>
                  <a:lnTo>
                    <a:pt x="2340302" y="184771"/>
                  </a:lnTo>
                  <a:lnTo>
                    <a:pt x="2080229" y="149342"/>
                  </a:lnTo>
                  <a:lnTo>
                    <a:pt x="1832652" y="123330"/>
                  </a:lnTo>
                  <a:lnTo>
                    <a:pt x="1599133" y="106288"/>
                  </a:lnTo>
                  <a:lnTo>
                    <a:pt x="1377329" y="97767"/>
                  </a:lnTo>
                  <a:lnTo>
                    <a:pt x="1168021" y="96870"/>
                  </a:lnTo>
                  <a:lnTo>
                    <a:pt x="971209" y="103598"/>
                  </a:lnTo>
                  <a:lnTo>
                    <a:pt x="786112" y="116603"/>
                  </a:lnTo>
                  <a:lnTo>
                    <a:pt x="612730" y="134991"/>
                  </a:lnTo>
                  <a:lnTo>
                    <a:pt x="451063" y="158311"/>
                  </a:lnTo>
                  <a:lnTo>
                    <a:pt x="300330" y="186117"/>
                  </a:lnTo>
                  <a:lnTo>
                    <a:pt x="160531" y="218407"/>
                  </a:lnTo>
                  <a:lnTo>
                    <a:pt x="31665" y="253388"/>
                  </a:lnTo>
                  <a:lnTo>
                    <a:pt x="0" y="263197"/>
                  </a:lnTo>
                  <a:lnTo>
                    <a:pt x="0" y="125177"/>
                  </a:lnTo>
                  <a:lnTo>
                    <a:pt x="104299" y="100907"/>
                  </a:lnTo>
                  <a:lnTo>
                    <a:pt x="231602" y="75792"/>
                  </a:lnTo>
                  <a:lnTo>
                    <a:pt x="366715" y="52920"/>
                  </a:lnTo>
                  <a:lnTo>
                    <a:pt x="511200" y="33636"/>
                  </a:lnTo>
                  <a:lnTo>
                    <a:pt x="665838" y="18836"/>
                  </a:lnTo>
                  <a:lnTo>
                    <a:pt x="829848" y="7176"/>
                  </a:lnTo>
                  <a:lnTo>
                    <a:pt x="1001668" y="897"/>
                  </a:lnTo>
                  <a:close/>
                </a:path>
              </a:pathLst>
            </a:custGeom>
            <a:solidFill>
              <a:srgbClr val="2F72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4256880" y="5842947"/>
              <a:ext cx="4887120" cy="845476"/>
            </a:xfrm>
            <a:custGeom>
              <a:avLst/>
              <a:gdLst>
                <a:gd name="connsiteX0" fmla="*/ 0 w 4887120"/>
                <a:gd name="connsiteY0" fmla="*/ 0 h 845476"/>
                <a:gd name="connsiteX1" fmla="*/ 202191 w 4887120"/>
                <a:gd name="connsiteY1" fmla="*/ 66004 h 845476"/>
                <a:gd name="connsiteX2" fmla="*/ 590960 w 4887120"/>
                <a:gd name="connsiteY2" fmla="*/ 184092 h 845476"/>
                <a:gd name="connsiteX3" fmla="*/ 964896 w 4887120"/>
                <a:gd name="connsiteY3" fmla="*/ 288710 h 845476"/>
                <a:gd name="connsiteX4" fmla="*/ 1322438 w 4887120"/>
                <a:gd name="connsiteY4" fmla="*/ 380756 h 845476"/>
                <a:gd name="connsiteX5" fmla="*/ 1665147 w 4887120"/>
                <a:gd name="connsiteY5" fmla="*/ 458883 h 845476"/>
                <a:gd name="connsiteX6" fmla="*/ 1992244 w 4887120"/>
                <a:gd name="connsiteY6" fmla="*/ 525336 h 845476"/>
                <a:gd name="connsiteX7" fmla="*/ 2305288 w 4887120"/>
                <a:gd name="connsiteY7" fmla="*/ 580563 h 845476"/>
                <a:gd name="connsiteX8" fmla="*/ 2602719 w 4887120"/>
                <a:gd name="connsiteY8" fmla="*/ 625015 h 845476"/>
                <a:gd name="connsiteX9" fmla="*/ 2886099 w 4887120"/>
                <a:gd name="connsiteY9" fmla="*/ 658690 h 845476"/>
                <a:gd name="connsiteX10" fmla="*/ 3154646 w 4887120"/>
                <a:gd name="connsiteY10" fmla="*/ 683385 h 845476"/>
                <a:gd name="connsiteX11" fmla="*/ 3409922 w 4887120"/>
                <a:gd name="connsiteY11" fmla="*/ 698652 h 845476"/>
                <a:gd name="connsiteX12" fmla="*/ 3652707 w 4887120"/>
                <a:gd name="connsiteY12" fmla="*/ 705836 h 845476"/>
                <a:gd name="connsiteX13" fmla="*/ 3880659 w 4887120"/>
                <a:gd name="connsiteY13" fmla="*/ 705387 h 845476"/>
                <a:gd name="connsiteX14" fmla="*/ 4096902 w 4887120"/>
                <a:gd name="connsiteY14" fmla="*/ 697305 h 845476"/>
                <a:gd name="connsiteX15" fmla="*/ 4300654 w 4887120"/>
                <a:gd name="connsiteY15" fmla="*/ 683385 h 845476"/>
                <a:gd name="connsiteX16" fmla="*/ 4491135 w 4887120"/>
                <a:gd name="connsiteY16" fmla="*/ 663180 h 845476"/>
                <a:gd name="connsiteX17" fmla="*/ 4669906 w 4887120"/>
                <a:gd name="connsiteY17" fmla="*/ 638036 h 845476"/>
                <a:gd name="connsiteX18" fmla="*/ 4836186 w 4887120"/>
                <a:gd name="connsiteY18" fmla="*/ 608402 h 845476"/>
                <a:gd name="connsiteX19" fmla="*/ 4887120 w 4887120"/>
                <a:gd name="connsiteY19" fmla="*/ 597361 h 845476"/>
                <a:gd name="connsiteX20" fmla="*/ 4887120 w 4887120"/>
                <a:gd name="connsiteY20" fmla="*/ 782168 h 845476"/>
                <a:gd name="connsiteX21" fmla="*/ 4884588 w 4887120"/>
                <a:gd name="connsiteY21" fmla="*/ 782616 h 845476"/>
                <a:gd name="connsiteX22" fmla="*/ 4722210 w 4887120"/>
                <a:gd name="connsiteY22" fmla="*/ 805964 h 845476"/>
                <a:gd name="connsiteX23" fmla="*/ 4546562 w 4887120"/>
                <a:gd name="connsiteY23" fmla="*/ 824373 h 845476"/>
                <a:gd name="connsiteX24" fmla="*/ 4357642 w 4887120"/>
                <a:gd name="connsiteY24" fmla="*/ 837843 h 845476"/>
                <a:gd name="connsiteX25" fmla="*/ 4157794 w 4887120"/>
                <a:gd name="connsiteY25" fmla="*/ 845027 h 845476"/>
                <a:gd name="connsiteX26" fmla="*/ 3943893 w 4887120"/>
                <a:gd name="connsiteY26" fmla="*/ 845476 h 845476"/>
                <a:gd name="connsiteX27" fmla="*/ 3715940 w 4887120"/>
                <a:gd name="connsiteY27" fmla="*/ 839190 h 845476"/>
                <a:gd name="connsiteX28" fmla="*/ 3475497 w 4887120"/>
                <a:gd name="connsiteY28" fmla="*/ 824822 h 845476"/>
                <a:gd name="connsiteX29" fmla="*/ 3220221 w 4887120"/>
                <a:gd name="connsiteY29" fmla="*/ 802821 h 845476"/>
                <a:gd name="connsiteX30" fmla="*/ 2950113 w 4887120"/>
                <a:gd name="connsiteY30" fmla="*/ 771390 h 845476"/>
                <a:gd name="connsiteX31" fmla="*/ 2665953 w 4887120"/>
                <a:gd name="connsiteY31" fmla="*/ 730531 h 845476"/>
                <a:gd name="connsiteX32" fmla="*/ 2366960 w 4887120"/>
                <a:gd name="connsiteY32" fmla="*/ 679793 h 845476"/>
                <a:gd name="connsiteX33" fmla="*/ 2052354 w 4887120"/>
                <a:gd name="connsiteY33" fmla="*/ 618729 h 845476"/>
                <a:gd name="connsiteX34" fmla="*/ 1720574 w 4887120"/>
                <a:gd name="connsiteY34" fmla="*/ 545541 h 845476"/>
                <a:gd name="connsiteX35" fmla="*/ 1374742 w 4887120"/>
                <a:gd name="connsiteY35" fmla="*/ 460679 h 845476"/>
                <a:gd name="connsiteX36" fmla="*/ 1010174 w 4887120"/>
                <a:gd name="connsiteY36" fmla="*/ 363245 h 845476"/>
                <a:gd name="connsiteX37" fmla="*/ 629993 w 4887120"/>
                <a:gd name="connsiteY37" fmla="*/ 253239 h 845476"/>
                <a:gd name="connsiteX38" fmla="*/ 233417 w 4887120"/>
                <a:gd name="connsiteY38" fmla="*/ 129314 h 845476"/>
                <a:gd name="connsiteX39" fmla="*/ 26543 w 4887120"/>
                <a:gd name="connsiteY39" fmla="*/ 61065 h 845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4887120" h="845476">
                  <a:moveTo>
                    <a:pt x="0" y="0"/>
                  </a:moveTo>
                  <a:lnTo>
                    <a:pt x="202191" y="66004"/>
                  </a:lnTo>
                  <a:lnTo>
                    <a:pt x="590960" y="184092"/>
                  </a:lnTo>
                  <a:lnTo>
                    <a:pt x="964896" y="288710"/>
                  </a:lnTo>
                  <a:lnTo>
                    <a:pt x="1322438" y="380756"/>
                  </a:lnTo>
                  <a:lnTo>
                    <a:pt x="1665147" y="458883"/>
                  </a:lnTo>
                  <a:lnTo>
                    <a:pt x="1992244" y="525336"/>
                  </a:lnTo>
                  <a:lnTo>
                    <a:pt x="2305288" y="580563"/>
                  </a:lnTo>
                  <a:lnTo>
                    <a:pt x="2602719" y="625015"/>
                  </a:lnTo>
                  <a:lnTo>
                    <a:pt x="2886099" y="658690"/>
                  </a:lnTo>
                  <a:lnTo>
                    <a:pt x="3154646" y="683385"/>
                  </a:lnTo>
                  <a:lnTo>
                    <a:pt x="3409922" y="698652"/>
                  </a:lnTo>
                  <a:lnTo>
                    <a:pt x="3652707" y="705836"/>
                  </a:lnTo>
                  <a:lnTo>
                    <a:pt x="3880659" y="705387"/>
                  </a:lnTo>
                  <a:lnTo>
                    <a:pt x="4096902" y="697305"/>
                  </a:lnTo>
                  <a:lnTo>
                    <a:pt x="4300654" y="683385"/>
                  </a:lnTo>
                  <a:lnTo>
                    <a:pt x="4491135" y="663180"/>
                  </a:lnTo>
                  <a:lnTo>
                    <a:pt x="4669906" y="638036"/>
                  </a:lnTo>
                  <a:lnTo>
                    <a:pt x="4836186" y="608402"/>
                  </a:lnTo>
                  <a:lnTo>
                    <a:pt x="4887120" y="597361"/>
                  </a:lnTo>
                  <a:lnTo>
                    <a:pt x="4887120" y="782168"/>
                  </a:lnTo>
                  <a:lnTo>
                    <a:pt x="4884588" y="782616"/>
                  </a:lnTo>
                  <a:lnTo>
                    <a:pt x="4722210" y="805964"/>
                  </a:lnTo>
                  <a:lnTo>
                    <a:pt x="4546562" y="824373"/>
                  </a:lnTo>
                  <a:lnTo>
                    <a:pt x="4357642" y="837843"/>
                  </a:lnTo>
                  <a:lnTo>
                    <a:pt x="4157794" y="845027"/>
                  </a:lnTo>
                  <a:lnTo>
                    <a:pt x="3943893" y="845476"/>
                  </a:lnTo>
                  <a:lnTo>
                    <a:pt x="3715940" y="839190"/>
                  </a:lnTo>
                  <a:lnTo>
                    <a:pt x="3475497" y="824822"/>
                  </a:lnTo>
                  <a:lnTo>
                    <a:pt x="3220221" y="802821"/>
                  </a:lnTo>
                  <a:lnTo>
                    <a:pt x="2950113" y="771390"/>
                  </a:lnTo>
                  <a:lnTo>
                    <a:pt x="2665953" y="730531"/>
                  </a:lnTo>
                  <a:lnTo>
                    <a:pt x="2366960" y="679793"/>
                  </a:lnTo>
                  <a:lnTo>
                    <a:pt x="2052354" y="618729"/>
                  </a:lnTo>
                  <a:lnTo>
                    <a:pt x="1720574" y="545541"/>
                  </a:lnTo>
                  <a:lnTo>
                    <a:pt x="1374742" y="460679"/>
                  </a:lnTo>
                  <a:lnTo>
                    <a:pt x="1010174" y="363245"/>
                  </a:lnTo>
                  <a:lnTo>
                    <a:pt x="629993" y="253239"/>
                  </a:lnTo>
                  <a:lnTo>
                    <a:pt x="233417" y="129314"/>
                  </a:lnTo>
                  <a:lnTo>
                    <a:pt x="26543" y="61065"/>
                  </a:lnTo>
                  <a:close/>
                </a:path>
              </a:pathLst>
            </a:custGeom>
            <a:solidFill>
              <a:srgbClr val="B20D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/>
        <p:txBody>
          <a:bodyPr/>
          <a:lstStyle>
            <a:lvl1pPr>
              <a:defRPr b="1">
                <a:solidFill>
                  <a:srgbClr val="2F7239"/>
                </a:solidFill>
                <a:latin typeface="+mn-lt"/>
              </a:defRPr>
            </a:lvl1pPr>
          </a:lstStyle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628650" y="1825625"/>
            <a:ext cx="7886700" cy="4351338"/>
          </a:xfrm>
        </p:spPr>
        <p:txBody>
          <a:bodyPr/>
          <a:lstStyle>
            <a:lvl1pPr>
              <a:defRPr>
                <a:solidFill>
                  <a:srgbClr val="2F7239"/>
                </a:solidFill>
              </a:defRPr>
            </a:lvl1pPr>
            <a:lvl2pPr>
              <a:defRPr>
                <a:solidFill>
                  <a:srgbClr val="2F7239"/>
                </a:solidFill>
              </a:defRPr>
            </a:lvl2pPr>
            <a:lvl3pPr>
              <a:defRPr>
                <a:solidFill>
                  <a:srgbClr val="2F7239"/>
                </a:solidFill>
              </a:defRPr>
            </a:lvl3pPr>
            <a:lvl4pPr>
              <a:defRPr>
                <a:solidFill>
                  <a:srgbClr val="2F7239"/>
                </a:solidFill>
              </a:defRPr>
            </a:lvl4pPr>
            <a:lvl5pPr>
              <a:defRPr>
                <a:solidFill>
                  <a:srgbClr val="2F7239"/>
                </a:solidFill>
              </a:defRPr>
            </a:lvl5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37305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46300" y="4711998"/>
            <a:ext cx="6858000" cy="1551688"/>
          </a:xfrm>
        </p:spPr>
        <p:txBody>
          <a:bodyPr anchor="b">
            <a:noAutofit/>
          </a:bodyPr>
          <a:lstStyle>
            <a:lvl1pPr algn="r">
              <a:defRPr sz="5400" b="1" i="0" cap="small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6300" y="6134100"/>
            <a:ext cx="6858000" cy="711200"/>
          </a:xfrm>
        </p:spPr>
        <p:txBody>
          <a:bodyPr anchor="ctr">
            <a:normAutofit/>
          </a:bodyPr>
          <a:lstStyle>
            <a:lvl1pPr marL="0" indent="0" algn="r">
              <a:buNone/>
              <a:defRPr sz="2800" cap="small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dirty="0" smtClean="0"/>
              <a:t>Зразок підзаголовка</a:t>
            </a:r>
            <a:endParaRPr lang="en-US" dirty="0"/>
          </a:p>
        </p:txBody>
      </p:sp>
      <p:pic>
        <p:nvPicPr>
          <p:cNvPr id="1027" name="Picture 3" descr="C:\Users\Admin\Pictures\Титул Нім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19" y="0"/>
            <a:ext cx="9144000" cy="556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ÐÐµÑÐ±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8565" y="1829306"/>
            <a:ext cx="1680809" cy="18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/>
          <p:cNvGrpSpPr/>
          <p:nvPr userDrawn="1"/>
        </p:nvGrpSpPr>
        <p:grpSpPr>
          <a:xfrm flipH="1">
            <a:off x="0" y="3884023"/>
            <a:ext cx="9144000" cy="2973977"/>
            <a:chOff x="788988" y="3014663"/>
            <a:chExt cx="7566026" cy="3506788"/>
          </a:xfrm>
        </p:grpSpPr>
        <p:sp>
          <p:nvSpPr>
            <p:cNvPr id="8" name="Freeform 1723"/>
            <p:cNvSpPr>
              <a:spLocks/>
            </p:cNvSpPr>
            <p:nvPr/>
          </p:nvSpPr>
          <p:spPr bwMode="auto">
            <a:xfrm>
              <a:off x="788988" y="3351213"/>
              <a:ext cx="7566025" cy="3022600"/>
            </a:xfrm>
            <a:custGeom>
              <a:avLst/>
              <a:gdLst>
                <a:gd name="T0" fmla="*/ 14255 w 14299"/>
                <a:gd name="T1" fmla="*/ 1918 h 5714"/>
                <a:gd name="T2" fmla="*/ 14047 w 14299"/>
                <a:gd name="T3" fmla="*/ 2172 h 5714"/>
                <a:gd name="T4" fmla="*/ 13801 w 14299"/>
                <a:gd name="T5" fmla="*/ 2402 h 5714"/>
                <a:gd name="T6" fmla="*/ 13513 w 14299"/>
                <a:gd name="T7" fmla="*/ 2602 h 5714"/>
                <a:gd name="T8" fmla="*/ 13185 w 14299"/>
                <a:gd name="T9" fmla="*/ 2771 h 5714"/>
                <a:gd name="T10" fmla="*/ 12816 w 14299"/>
                <a:gd name="T11" fmla="*/ 2903 h 5714"/>
                <a:gd name="T12" fmla="*/ 12407 w 14299"/>
                <a:gd name="T13" fmla="*/ 2997 h 5714"/>
                <a:gd name="T14" fmla="*/ 11955 w 14299"/>
                <a:gd name="T15" fmla="*/ 3047 h 5714"/>
                <a:gd name="T16" fmla="*/ 11463 w 14299"/>
                <a:gd name="T17" fmla="*/ 3052 h 5714"/>
                <a:gd name="T18" fmla="*/ 10929 w 14299"/>
                <a:gd name="T19" fmla="*/ 3006 h 5714"/>
                <a:gd name="T20" fmla="*/ 10351 w 14299"/>
                <a:gd name="T21" fmla="*/ 2906 h 5714"/>
                <a:gd name="T22" fmla="*/ 9732 w 14299"/>
                <a:gd name="T23" fmla="*/ 2749 h 5714"/>
                <a:gd name="T24" fmla="*/ 9071 w 14299"/>
                <a:gd name="T25" fmla="*/ 2530 h 5714"/>
                <a:gd name="T26" fmla="*/ 8367 w 14299"/>
                <a:gd name="T27" fmla="*/ 2250 h 5714"/>
                <a:gd name="T28" fmla="*/ 7620 w 14299"/>
                <a:gd name="T29" fmla="*/ 1900 h 5714"/>
                <a:gd name="T30" fmla="*/ 6829 w 14299"/>
                <a:gd name="T31" fmla="*/ 1479 h 5714"/>
                <a:gd name="T32" fmla="*/ 6207 w 14299"/>
                <a:gd name="T33" fmla="*/ 1113 h 5714"/>
                <a:gd name="T34" fmla="*/ 5580 w 14299"/>
                <a:gd name="T35" fmla="*/ 758 h 5714"/>
                <a:gd name="T36" fmla="*/ 4805 w 14299"/>
                <a:gd name="T37" fmla="*/ 402 h 5714"/>
                <a:gd name="T38" fmla="*/ 4095 w 14299"/>
                <a:gd name="T39" fmla="*/ 167 h 5714"/>
                <a:gd name="T40" fmla="*/ 3450 w 14299"/>
                <a:gd name="T41" fmla="*/ 38 h 5714"/>
                <a:gd name="T42" fmla="*/ 2868 w 14299"/>
                <a:gd name="T43" fmla="*/ 0 h 5714"/>
                <a:gd name="T44" fmla="*/ 2346 w 14299"/>
                <a:gd name="T45" fmla="*/ 41 h 5714"/>
                <a:gd name="T46" fmla="*/ 1882 w 14299"/>
                <a:gd name="T47" fmla="*/ 146 h 5714"/>
                <a:gd name="T48" fmla="*/ 1474 w 14299"/>
                <a:gd name="T49" fmla="*/ 301 h 5714"/>
                <a:gd name="T50" fmla="*/ 1120 w 14299"/>
                <a:gd name="T51" fmla="*/ 493 h 5714"/>
                <a:gd name="T52" fmla="*/ 819 w 14299"/>
                <a:gd name="T53" fmla="*/ 706 h 5714"/>
                <a:gd name="T54" fmla="*/ 569 w 14299"/>
                <a:gd name="T55" fmla="*/ 928 h 5714"/>
                <a:gd name="T56" fmla="*/ 245 w 14299"/>
                <a:gd name="T57" fmla="*/ 1296 h 5714"/>
                <a:gd name="T58" fmla="*/ 13 w 14299"/>
                <a:gd name="T59" fmla="*/ 1652 h 5714"/>
                <a:gd name="T60" fmla="*/ 0 w 14299"/>
                <a:gd name="T61" fmla="*/ 5714 h 5714"/>
                <a:gd name="T62" fmla="*/ 14299 w 14299"/>
                <a:gd name="T63" fmla="*/ 1851 h 5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299" h="5714">
                  <a:moveTo>
                    <a:pt x="14299" y="1851"/>
                  </a:moveTo>
                  <a:lnTo>
                    <a:pt x="14255" y="1918"/>
                  </a:lnTo>
                  <a:lnTo>
                    <a:pt x="14155" y="2048"/>
                  </a:lnTo>
                  <a:lnTo>
                    <a:pt x="14047" y="2172"/>
                  </a:lnTo>
                  <a:lnTo>
                    <a:pt x="13929" y="2290"/>
                  </a:lnTo>
                  <a:lnTo>
                    <a:pt x="13801" y="2402"/>
                  </a:lnTo>
                  <a:lnTo>
                    <a:pt x="13662" y="2506"/>
                  </a:lnTo>
                  <a:lnTo>
                    <a:pt x="13513" y="2602"/>
                  </a:lnTo>
                  <a:lnTo>
                    <a:pt x="13355" y="2692"/>
                  </a:lnTo>
                  <a:lnTo>
                    <a:pt x="13185" y="2771"/>
                  </a:lnTo>
                  <a:lnTo>
                    <a:pt x="13006" y="2841"/>
                  </a:lnTo>
                  <a:lnTo>
                    <a:pt x="12816" y="2903"/>
                  </a:lnTo>
                  <a:lnTo>
                    <a:pt x="12616" y="2955"/>
                  </a:lnTo>
                  <a:lnTo>
                    <a:pt x="12407" y="2997"/>
                  </a:lnTo>
                  <a:lnTo>
                    <a:pt x="12186" y="3027"/>
                  </a:lnTo>
                  <a:lnTo>
                    <a:pt x="11955" y="3047"/>
                  </a:lnTo>
                  <a:lnTo>
                    <a:pt x="11715" y="3056"/>
                  </a:lnTo>
                  <a:lnTo>
                    <a:pt x="11463" y="3052"/>
                  </a:lnTo>
                  <a:lnTo>
                    <a:pt x="11201" y="3034"/>
                  </a:lnTo>
                  <a:lnTo>
                    <a:pt x="10929" y="3006"/>
                  </a:lnTo>
                  <a:lnTo>
                    <a:pt x="10645" y="2962"/>
                  </a:lnTo>
                  <a:lnTo>
                    <a:pt x="10351" y="2906"/>
                  </a:lnTo>
                  <a:lnTo>
                    <a:pt x="10047" y="2834"/>
                  </a:lnTo>
                  <a:lnTo>
                    <a:pt x="9732" y="2749"/>
                  </a:lnTo>
                  <a:lnTo>
                    <a:pt x="9407" y="2647"/>
                  </a:lnTo>
                  <a:lnTo>
                    <a:pt x="9071" y="2530"/>
                  </a:lnTo>
                  <a:lnTo>
                    <a:pt x="8724" y="2398"/>
                  </a:lnTo>
                  <a:lnTo>
                    <a:pt x="8367" y="2250"/>
                  </a:lnTo>
                  <a:lnTo>
                    <a:pt x="7999" y="2083"/>
                  </a:lnTo>
                  <a:lnTo>
                    <a:pt x="7620" y="1900"/>
                  </a:lnTo>
                  <a:lnTo>
                    <a:pt x="7230" y="1698"/>
                  </a:lnTo>
                  <a:lnTo>
                    <a:pt x="6829" y="1479"/>
                  </a:lnTo>
                  <a:lnTo>
                    <a:pt x="6418" y="1240"/>
                  </a:lnTo>
                  <a:lnTo>
                    <a:pt x="6207" y="1113"/>
                  </a:lnTo>
                  <a:lnTo>
                    <a:pt x="5993" y="985"/>
                  </a:lnTo>
                  <a:lnTo>
                    <a:pt x="5580" y="758"/>
                  </a:lnTo>
                  <a:lnTo>
                    <a:pt x="5184" y="565"/>
                  </a:lnTo>
                  <a:lnTo>
                    <a:pt x="4805" y="402"/>
                  </a:lnTo>
                  <a:lnTo>
                    <a:pt x="4442" y="271"/>
                  </a:lnTo>
                  <a:lnTo>
                    <a:pt x="4095" y="167"/>
                  </a:lnTo>
                  <a:lnTo>
                    <a:pt x="3765" y="90"/>
                  </a:lnTo>
                  <a:lnTo>
                    <a:pt x="3450" y="38"/>
                  </a:lnTo>
                  <a:lnTo>
                    <a:pt x="3152" y="8"/>
                  </a:lnTo>
                  <a:lnTo>
                    <a:pt x="2868" y="0"/>
                  </a:lnTo>
                  <a:lnTo>
                    <a:pt x="2599" y="12"/>
                  </a:lnTo>
                  <a:lnTo>
                    <a:pt x="2346" y="41"/>
                  </a:lnTo>
                  <a:lnTo>
                    <a:pt x="2107" y="85"/>
                  </a:lnTo>
                  <a:lnTo>
                    <a:pt x="1882" y="146"/>
                  </a:lnTo>
                  <a:lnTo>
                    <a:pt x="1670" y="218"/>
                  </a:lnTo>
                  <a:lnTo>
                    <a:pt x="1474" y="301"/>
                  </a:lnTo>
                  <a:lnTo>
                    <a:pt x="1290" y="394"/>
                  </a:lnTo>
                  <a:lnTo>
                    <a:pt x="1120" y="493"/>
                  </a:lnTo>
                  <a:lnTo>
                    <a:pt x="963" y="598"/>
                  </a:lnTo>
                  <a:lnTo>
                    <a:pt x="819" y="706"/>
                  </a:lnTo>
                  <a:lnTo>
                    <a:pt x="688" y="817"/>
                  </a:lnTo>
                  <a:lnTo>
                    <a:pt x="569" y="928"/>
                  </a:lnTo>
                  <a:lnTo>
                    <a:pt x="412" y="1093"/>
                  </a:lnTo>
                  <a:lnTo>
                    <a:pt x="245" y="1296"/>
                  </a:lnTo>
                  <a:lnTo>
                    <a:pt x="121" y="1471"/>
                  </a:lnTo>
                  <a:lnTo>
                    <a:pt x="13" y="1652"/>
                  </a:lnTo>
                  <a:lnTo>
                    <a:pt x="0" y="1678"/>
                  </a:lnTo>
                  <a:lnTo>
                    <a:pt x="0" y="5714"/>
                  </a:lnTo>
                  <a:lnTo>
                    <a:pt x="14299" y="5714"/>
                  </a:lnTo>
                  <a:lnTo>
                    <a:pt x="14299" y="1851"/>
                  </a:lnTo>
                  <a:close/>
                </a:path>
              </a:pathLst>
            </a:custGeom>
            <a:solidFill>
              <a:srgbClr val="8311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9" name="Freeform 1724"/>
            <p:cNvSpPr>
              <a:spLocks/>
            </p:cNvSpPr>
            <p:nvPr/>
          </p:nvSpPr>
          <p:spPr bwMode="auto">
            <a:xfrm>
              <a:off x="788988" y="3368675"/>
              <a:ext cx="7566025" cy="3092450"/>
            </a:xfrm>
            <a:custGeom>
              <a:avLst/>
              <a:gdLst>
                <a:gd name="T0" fmla="*/ 14255 w 14299"/>
                <a:gd name="T1" fmla="*/ 2196 h 5842"/>
                <a:gd name="T2" fmla="*/ 14047 w 14299"/>
                <a:gd name="T3" fmla="*/ 2445 h 5842"/>
                <a:gd name="T4" fmla="*/ 13801 w 14299"/>
                <a:gd name="T5" fmla="*/ 2662 h 5842"/>
                <a:gd name="T6" fmla="*/ 13513 w 14299"/>
                <a:gd name="T7" fmla="*/ 2848 h 5842"/>
                <a:gd name="T8" fmla="*/ 13185 w 14299"/>
                <a:gd name="T9" fmla="*/ 2996 h 5842"/>
                <a:gd name="T10" fmla="*/ 12816 w 14299"/>
                <a:gd name="T11" fmla="*/ 3107 h 5842"/>
                <a:gd name="T12" fmla="*/ 12407 w 14299"/>
                <a:gd name="T13" fmla="*/ 3178 h 5842"/>
                <a:gd name="T14" fmla="*/ 11955 w 14299"/>
                <a:gd name="T15" fmla="*/ 3202 h 5842"/>
                <a:gd name="T16" fmla="*/ 11463 w 14299"/>
                <a:gd name="T17" fmla="*/ 3181 h 5842"/>
                <a:gd name="T18" fmla="*/ 10929 w 14299"/>
                <a:gd name="T19" fmla="*/ 3110 h 5842"/>
                <a:gd name="T20" fmla="*/ 10351 w 14299"/>
                <a:gd name="T21" fmla="*/ 2986 h 5842"/>
                <a:gd name="T22" fmla="*/ 9732 w 14299"/>
                <a:gd name="T23" fmla="*/ 2806 h 5842"/>
                <a:gd name="T24" fmla="*/ 9071 w 14299"/>
                <a:gd name="T25" fmla="*/ 2569 h 5842"/>
                <a:gd name="T26" fmla="*/ 8367 w 14299"/>
                <a:gd name="T27" fmla="*/ 2271 h 5842"/>
                <a:gd name="T28" fmla="*/ 7620 w 14299"/>
                <a:gd name="T29" fmla="*/ 1909 h 5842"/>
                <a:gd name="T30" fmla="*/ 6829 w 14299"/>
                <a:gd name="T31" fmla="*/ 1482 h 5842"/>
                <a:gd name="T32" fmla="*/ 6207 w 14299"/>
                <a:gd name="T33" fmla="*/ 1114 h 5842"/>
                <a:gd name="T34" fmla="*/ 5580 w 14299"/>
                <a:gd name="T35" fmla="*/ 759 h 5842"/>
                <a:gd name="T36" fmla="*/ 4805 w 14299"/>
                <a:gd name="T37" fmla="*/ 403 h 5842"/>
                <a:gd name="T38" fmla="*/ 4095 w 14299"/>
                <a:gd name="T39" fmla="*/ 167 h 5842"/>
                <a:gd name="T40" fmla="*/ 3450 w 14299"/>
                <a:gd name="T41" fmla="*/ 37 h 5842"/>
                <a:gd name="T42" fmla="*/ 2868 w 14299"/>
                <a:gd name="T43" fmla="*/ 0 h 5842"/>
                <a:gd name="T44" fmla="*/ 2346 w 14299"/>
                <a:gd name="T45" fmla="*/ 40 h 5842"/>
                <a:gd name="T46" fmla="*/ 1882 w 14299"/>
                <a:gd name="T47" fmla="*/ 145 h 5842"/>
                <a:gd name="T48" fmla="*/ 1474 w 14299"/>
                <a:gd name="T49" fmla="*/ 299 h 5842"/>
                <a:gd name="T50" fmla="*/ 1120 w 14299"/>
                <a:gd name="T51" fmla="*/ 491 h 5842"/>
                <a:gd name="T52" fmla="*/ 819 w 14299"/>
                <a:gd name="T53" fmla="*/ 706 h 5842"/>
                <a:gd name="T54" fmla="*/ 569 w 14299"/>
                <a:gd name="T55" fmla="*/ 927 h 5842"/>
                <a:gd name="T56" fmla="*/ 245 w 14299"/>
                <a:gd name="T57" fmla="*/ 1294 h 5842"/>
                <a:gd name="T58" fmla="*/ 13 w 14299"/>
                <a:gd name="T59" fmla="*/ 1650 h 5842"/>
                <a:gd name="T60" fmla="*/ 0 w 14299"/>
                <a:gd name="T61" fmla="*/ 5842 h 5842"/>
                <a:gd name="T62" fmla="*/ 14299 w 14299"/>
                <a:gd name="T63" fmla="*/ 2130 h 5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299" h="5842">
                  <a:moveTo>
                    <a:pt x="14299" y="2130"/>
                  </a:moveTo>
                  <a:lnTo>
                    <a:pt x="14255" y="2196"/>
                  </a:lnTo>
                  <a:lnTo>
                    <a:pt x="14155" y="2324"/>
                  </a:lnTo>
                  <a:lnTo>
                    <a:pt x="14047" y="2445"/>
                  </a:lnTo>
                  <a:lnTo>
                    <a:pt x="13929" y="2557"/>
                  </a:lnTo>
                  <a:lnTo>
                    <a:pt x="13801" y="2662"/>
                  </a:lnTo>
                  <a:lnTo>
                    <a:pt x="13662" y="2759"/>
                  </a:lnTo>
                  <a:lnTo>
                    <a:pt x="13513" y="2848"/>
                  </a:lnTo>
                  <a:lnTo>
                    <a:pt x="13355" y="2927"/>
                  </a:lnTo>
                  <a:lnTo>
                    <a:pt x="13185" y="2996"/>
                  </a:lnTo>
                  <a:lnTo>
                    <a:pt x="13006" y="3057"/>
                  </a:lnTo>
                  <a:lnTo>
                    <a:pt x="12816" y="3107"/>
                  </a:lnTo>
                  <a:lnTo>
                    <a:pt x="12616" y="3148"/>
                  </a:lnTo>
                  <a:lnTo>
                    <a:pt x="12407" y="3178"/>
                  </a:lnTo>
                  <a:lnTo>
                    <a:pt x="12186" y="3195"/>
                  </a:lnTo>
                  <a:lnTo>
                    <a:pt x="11955" y="3202"/>
                  </a:lnTo>
                  <a:lnTo>
                    <a:pt x="11715" y="3198"/>
                  </a:lnTo>
                  <a:lnTo>
                    <a:pt x="11463" y="3181"/>
                  </a:lnTo>
                  <a:lnTo>
                    <a:pt x="11201" y="3152"/>
                  </a:lnTo>
                  <a:lnTo>
                    <a:pt x="10929" y="3110"/>
                  </a:lnTo>
                  <a:lnTo>
                    <a:pt x="10645" y="3054"/>
                  </a:lnTo>
                  <a:lnTo>
                    <a:pt x="10351" y="2986"/>
                  </a:lnTo>
                  <a:lnTo>
                    <a:pt x="10047" y="2903"/>
                  </a:lnTo>
                  <a:lnTo>
                    <a:pt x="9732" y="2806"/>
                  </a:lnTo>
                  <a:lnTo>
                    <a:pt x="9407" y="2696"/>
                  </a:lnTo>
                  <a:lnTo>
                    <a:pt x="9071" y="2569"/>
                  </a:lnTo>
                  <a:lnTo>
                    <a:pt x="8724" y="2428"/>
                  </a:lnTo>
                  <a:lnTo>
                    <a:pt x="8367" y="2271"/>
                  </a:lnTo>
                  <a:lnTo>
                    <a:pt x="7999" y="2098"/>
                  </a:lnTo>
                  <a:lnTo>
                    <a:pt x="7620" y="1909"/>
                  </a:lnTo>
                  <a:lnTo>
                    <a:pt x="7230" y="1703"/>
                  </a:lnTo>
                  <a:lnTo>
                    <a:pt x="6829" y="1482"/>
                  </a:lnTo>
                  <a:lnTo>
                    <a:pt x="6418" y="1241"/>
                  </a:lnTo>
                  <a:lnTo>
                    <a:pt x="6207" y="1114"/>
                  </a:lnTo>
                  <a:lnTo>
                    <a:pt x="5993" y="986"/>
                  </a:lnTo>
                  <a:lnTo>
                    <a:pt x="5580" y="759"/>
                  </a:lnTo>
                  <a:lnTo>
                    <a:pt x="5184" y="564"/>
                  </a:lnTo>
                  <a:lnTo>
                    <a:pt x="4805" y="403"/>
                  </a:lnTo>
                  <a:lnTo>
                    <a:pt x="4442" y="271"/>
                  </a:lnTo>
                  <a:lnTo>
                    <a:pt x="4095" y="167"/>
                  </a:lnTo>
                  <a:lnTo>
                    <a:pt x="3765" y="91"/>
                  </a:lnTo>
                  <a:lnTo>
                    <a:pt x="3450" y="37"/>
                  </a:lnTo>
                  <a:lnTo>
                    <a:pt x="3152" y="9"/>
                  </a:lnTo>
                  <a:lnTo>
                    <a:pt x="2868" y="0"/>
                  </a:lnTo>
                  <a:lnTo>
                    <a:pt x="2599" y="11"/>
                  </a:lnTo>
                  <a:lnTo>
                    <a:pt x="2346" y="40"/>
                  </a:lnTo>
                  <a:lnTo>
                    <a:pt x="2107" y="86"/>
                  </a:lnTo>
                  <a:lnTo>
                    <a:pt x="1882" y="145"/>
                  </a:lnTo>
                  <a:lnTo>
                    <a:pt x="1670" y="217"/>
                  </a:lnTo>
                  <a:lnTo>
                    <a:pt x="1474" y="299"/>
                  </a:lnTo>
                  <a:lnTo>
                    <a:pt x="1290" y="392"/>
                  </a:lnTo>
                  <a:lnTo>
                    <a:pt x="1120" y="491"/>
                  </a:lnTo>
                  <a:lnTo>
                    <a:pt x="963" y="596"/>
                  </a:lnTo>
                  <a:lnTo>
                    <a:pt x="819" y="706"/>
                  </a:lnTo>
                  <a:lnTo>
                    <a:pt x="688" y="815"/>
                  </a:lnTo>
                  <a:lnTo>
                    <a:pt x="569" y="927"/>
                  </a:lnTo>
                  <a:lnTo>
                    <a:pt x="412" y="1091"/>
                  </a:lnTo>
                  <a:lnTo>
                    <a:pt x="245" y="1294"/>
                  </a:lnTo>
                  <a:lnTo>
                    <a:pt x="121" y="1467"/>
                  </a:lnTo>
                  <a:lnTo>
                    <a:pt x="13" y="1650"/>
                  </a:lnTo>
                  <a:lnTo>
                    <a:pt x="0" y="1676"/>
                  </a:lnTo>
                  <a:lnTo>
                    <a:pt x="0" y="5842"/>
                  </a:lnTo>
                  <a:lnTo>
                    <a:pt x="14299" y="5842"/>
                  </a:lnTo>
                  <a:lnTo>
                    <a:pt x="14299" y="2130"/>
                  </a:lnTo>
                  <a:close/>
                </a:path>
              </a:pathLst>
            </a:custGeom>
            <a:solidFill>
              <a:srgbClr val="B41B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10" name="Freeform 1725"/>
            <p:cNvSpPr>
              <a:spLocks/>
            </p:cNvSpPr>
            <p:nvPr/>
          </p:nvSpPr>
          <p:spPr bwMode="auto">
            <a:xfrm>
              <a:off x="790576" y="3490913"/>
              <a:ext cx="7564438" cy="3030538"/>
            </a:xfrm>
            <a:custGeom>
              <a:avLst/>
              <a:gdLst>
                <a:gd name="T0" fmla="*/ 14252 w 14296"/>
                <a:gd name="T1" fmla="*/ 2771 h 5728"/>
                <a:gd name="T2" fmla="*/ 14044 w 14296"/>
                <a:gd name="T3" fmla="*/ 3007 h 5728"/>
                <a:gd name="T4" fmla="*/ 13797 w 14296"/>
                <a:gd name="T5" fmla="*/ 3201 h 5728"/>
                <a:gd name="T6" fmla="*/ 13509 w 14296"/>
                <a:gd name="T7" fmla="*/ 3355 h 5728"/>
                <a:gd name="T8" fmla="*/ 13182 w 14296"/>
                <a:gd name="T9" fmla="*/ 3466 h 5728"/>
                <a:gd name="T10" fmla="*/ 12813 w 14296"/>
                <a:gd name="T11" fmla="*/ 3534 h 5728"/>
                <a:gd name="T12" fmla="*/ 12403 w 14296"/>
                <a:gd name="T13" fmla="*/ 3556 h 5728"/>
                <a:gd name="T14" fmla="*/ 11952 w 14296"/>
                <a:gd name="T15" fmla="*/ 3530 h 5728"/>
                <a:gd name="T16" fmla="*/ 11460 w 14296"/>
                <a:gd name="T17" fmla="*/ 3458 h 5728"/>
                <a:gd name="T18" fmla="*/ 10924 w 14296"/>
                <a:gd name="T19" fmla="*/ 3335 h 5728"/>
                <a:gd name="T20" fmla="*/ 10348 w 14296"/>
                <a:gd name="T21" fmla="*/ 3164 h 5728"/>
                <a:gd name="T22" fmla="*/ 9729 w 14296"/>
                <a:gd name="T23" fmla="*/ 2941 h 5728"/>
                <a:gd name="T24" fmla="*/ 9068 w 14296"/>
                <a:gd name="T25" fmla="*/ 2664 h 5728"/>
                <a:gd name="T26" fmla="*/ 8364 w 14296"/>
                <a:gd name="T27" fmla="*/ 2333 h 5728"/>
                <a:gd name="T28" fmla="*/ 7618 w 14296"/>
                <a:gd name="T29" fmla="*/ 1947 h 5728"/>
                <a:gd name="T30" fmla="*/ 6828 w 14296"/>
                <a:gd name="T31" fmla="*/ 1505 h 5728"/>
                <a:gd name="T32" fmla="*/ 6206 w 14296"/>
                <a:gd name="T33" fmla="*/ 1135 h 5728"/>
                <a:gd name="T34" fmla="*/ 5579 w 14296"/>
                <a:gd name="T35" fmla="*/ 779 h 5728"/>
                <a:gd name="T36" fmla="*/ 4803 w 14296"/>
                <a:gd name="T37" fmla="*/ 421 h 5728"/>
                <a:gd name="T38" fmla="*/ 4095 w 14296"/>
                <a:gd name="T39" fmla="*/ 180 h 5728"/>
                <a:gd name="T40" fmla="*/ 3450 w 14296"/>
                <a:gd name="T41" fmla="*/ 45 h 5728"/>
                <a:gd name="T42" fmla="*/ 2867 w 14296"/>
                <a:gd name="T43" fmla="*/ 0 h 5728"/>
                <a:gd name="T44" fmla="*/ 2345 w 14296"/>
                <a:gd name="T45" fmla="*/ 32 h 5728"/>
                <a:gd name="T46" fmla="*/ 1880 w 14296"/>
                <a:gd name="T47" fmla="*/ 129 h 5728"/>
                <a:gd name="T48" fmla="*/ 1473 w 14296"/>
                <a:gd name="T49" fmla="*/ 274 h 5728"/>
                <a:gd name="T50" fmla="*/ 1120 w 14296"/>
                <a:gd name="T51" fmla="*/ 457 h 5728"/>
                <a:gd name="T52" fmla="*/ 819 w 14296"/>
                <a:gd name="T53" fmla="*/ 661 h 5728"/>
                <a:gd name="T54" fmla="*/ 569 w 14296"/>
                <a:gd name="T55" fmla="*/ 874 h 5728"/>
                <a:gd name="T56" fmla="*/ 243 w 14296"/>
                <a:gd name="T57" fmla="*/ 1229 h 5728"/>
                <a:gd name="T58" fmla="*/ 11 w 14296"/>
                <a:gd name="T59" fmla="*/ 1573 h 5728"/>
                <a:gd name="T60" fmla="*/ 0 w 14296"/>
                <a:gd name="T61" fmla="*/ 5728 h 5728"/>
                <a:gd name="T62" fmla="*/ 14296 w 14296"/>
                <a:gd name="T63" fmla="*/ 2706 h 5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296" h="5728">
                  <a:moveTo>
                    <a:pt x="14296" y="2706"/>
                  </a:moveTo>
                  <a:lnTo>
                    <a:pt x="14252" y="2771"/>
                  </a:lnTo>
                  <a:lnTo>
                    <a:pt x="14152" y="2893"/>
                  </a:lnTo>
                  <a:lnTo>
                    <a:pt x="14044" y="3007"/>
                  </a:lnTo>
                  <a:lnTo>
                    <a:pt x="13925" y="3109"/>
                  </a:lnTo>
                  <a:lnTo>
                    <a:pt x="13797" y="3201"/>
                  </a:lnTo>
                  <a:lnTo>
                    <a:pt x="13659" y="3283"/>
                  </a:lnTo>
                  <a:lnTo>
                    <a:pt x="13509" y="3355"/>
                  </a:lnTo>
                  <a:lnTo>
                    <a:pt x="13350" y="3416"/>
                  </a:lnTo>
                  <a:lnTo>
                    <a:pt x="13182" y="3466"/>
                  </a:lnTo>
                  <a:lnTo>
                    <a:pt x="13002" y="3505"/>
                  </a:lnTo>
                  <a:lnTo>
                    <a:pt x="12813" y="3534"/>
                  </a:lnTo>
                  <a:lnTo>
                    <a:pt x="12613" y="3550"/>
                  </a:lnTo>
                  <a:lnTo>
                    <a:pt x="12403" y="3556"/>
                  </a:lnTo>
                  <a:lnTo>
                    <a:pt x="12183" y="3548"/>
                  </a:lnTo>
                  <a:lnTo>
                    <a:pt x="11952" y="3530"/>
                  </a:lnTo>
                  <a:lnTo>
                    <a:pt x="11710" y="3499"/>
                  </a:lnTo>
                  <a:lnTo>
                    <a:pt x="11460" y="3458"/>
                  </a:lnTo>
                  <a:lnTo>
                    <a:pt x="11198" y="3403"/>
                  </a:lnTo>
                  <a:lnTo>
                    <a:pt x="10924" y="3335"/>
                  </a:lnTo>
                  <a:lnTo>
                    <a:pt x="10642" y="3256"/>
                  </a:lnTo>
                  <a:lnTo>
                    <a:pt x="10348" y="3164"/>
                  </a:lnTo>
                  <a:lnTo>
                    <a:pt x="10044" y="3059"/>
                  </a:lnTo>
                  <a:lnTo>
                    <a:pt x="9729" y="2941"/>
                  </a:lnTo>
                  <a:lnTo>
                    <a:pt x="9405" y="2808"/>
                  </a:lnTo>
                  <a:lnTo>
                    <a:pt x="9068" y="2664"/>
                  </a:lnTo>
                  <a:lnTo>
                    <a:pt x="8723" y="2506"/>
                  </a:lnTo>
                  <a:lnTo>
                    <a:pt x="8364" y="2333"/>
                  </a:lnTo>
                  <a:lnTo>
                    <a:pt x="7997" y="2147"/>
                  </a:lnTo>
                  <a:lnTo>
                    <a:pt x="7618" y="1947"/>
                  </a:lnTo>
                  <a:lnTo>
                    <a:pt x="7228" y="1734"/>
                  </a:lnTo>
                  <a:lnTo>
                    <a:pt x="6828" y="1505"/>
                  </a:lnTo>
                  <a:lnTo>
                    <a:pt x="6416" y="1263"/>
                  </a:lnTo>
                  <a:lnTo>
                    <a:pt x="6206" y="1135"/>
                  </a:lnTo>
                  <a:lnTo>
                    <a:pt x="5993" y="1007"/>
                  </a:lnTo>
                  <a:lnTo>
                    <a:pt x="5579" y="779"/>
                  </a:lnTo>
                  <a:lnTo>
                    <a:pt x="5183" y="585"/>
                  </a:lnTo>
                  <a:lnTo>
                    <a:pt x="4803" y="421"/>
                  </a:lnTo>
                  <a:lnTo>
                    <a:pt x="4440" y="287"/>
                  </a:lnTo>
                  <a:lnTo>
                    <a:pt x="4095" y="180"/>
                  </a:lnTo>
                  <a:lnTo>
                    <a:pt x="3764" y="101"/>
                  </a:lnTo>
                  <a:lnTo>
                    <a:pt x="3450" y="45"/>
                  </a:lnTo>
                  <a:lnTo>
                    <a:pt x="3150" y="12"/>
                  </a:lnTo>
                  <a:lnTo>
                    <a:pt x="2867" y="0"/>
                  </a:lnTo>
                  <a:lnTo>
                    <a:pt x="2599" y="8"/>
                  </a:lnTo>
                  <a:lnTo>
                    <a:pt x="2345" y="32"/>
                  </a:lnTo>
                  <a:lnTo>
                    <a:pt x="2106" y="74"/>
                  </a:lnTo>
                  <a:lnTo>
                    <a:pt x="1880" y="129"/>
                  </a:lnTo>
                  <a:lnTo>
                    <a:pt x="1670" y="196"/>
                  </a:lnTo>
                  <a:lnTo>
                    <a:pt x="1473" y="274"/>
                  </a:lnTo>
                  <a:lnTo>
                    <a:pt x="1290" y="362"/>
                  </a:lnTo>
                  <a:lnTo>
                    <a:pt x="1120" y="457"/>
                  </a:lnTo>
                  <a:lnTo>
                    <a:pt x="963" y="556"/>
                  </a:lnTo>
                  <a:lnTo>
                    <a:pt x="819" y="661"/>
                  </a:lnTo>
                  <a:lnTo>
                    <a:pt x="688" y="768"/>
                  </a:lnTo>
                  <a:lnTo>
                    <a:pt x="569" y="874"/>
                  </a:lnTo>
                  <a:lnTo>
                    <a:pt x="410" y="1033"/>
                  </a:lnTo>
                  <a:lnTo>
                    <a:pt x="243" y="1229"/>
                  </a:lnTo>
                  <a:lnTo>
                    <a:pt x="121" y="1397"/>
                  </a:lnTo>
                  <a:lnTo>
                    <a:pt x="11" y="1573"/>
                  </a:lnTo>
                  <a:lnTo>
                    <a:pt x="0" y="1599"/>
                  </a:lnTo>
                  <a:lnTo>
                    <a:pt x="0" y="5728"/>
                  </a:lnTo>
                  <a:lnTo>
                    <a:pt x="14296" y="5728"/>
                  </a:lnTo>
                  <a:lnTo>
                    <a:pt x="14296" y="270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135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11" name="Freeform 1726"/>
            <p:cNvSpPr>
              <a:spLocks/>
            </p:cNvSpPr>
            <p:nvPr/>
          </p:nvSpPr>
          <p:spPr bwMode="auto">
            <a:xfrm>
              <a:off x="788988" y="3182938"/>
              <a:ext cx="7566025" cy="1530350"/>
            </a:xfrm>
            <a:custGeom>
              <a:avLst/>
              <a:gdLst>
                <a:gd name="T0" fmla="*/ 14188 w 14298"/>
                <a:gd name="T1" fmla="*/ 1065 h 2892"/>
                <a:gd name="T2" fmla="*/ 13760 w 14298"/>
                <a:gd name="T3" fmla="*/ 1555 h 2892"/>
                <a:gd name="T4" fmla="*/ 13485 w 14298"/>
                <a:gd name="T5" fmla="*/ 1815 h 2892"/>
                <a:gd name="T6" fmla="*/ 13183 w 14298"/>
                <a:gd name="T7" fmla="*/ 2054 h 2892"/>
                <a:gd name="T8" fmla="*/ 12847 w 14298"/>
                <a:gd name="T9" fmla="*/ 2265 h 2892"/>
                <a:gd name="T10" fmla="*/ 12477 w 14298"/>
                <a:gd name="T11" fmla="*/ 2442 h 2892"/>
                <a:gd name="T12" fmla="*/ 12068 w 14298"/>
                <a:gd name="T13" fmla="*/ 2577 h 2892"/>
                <a:gd name="T14" fmla="*/ 11615 w 14298"/>
                <a:gd name="T15" fmla="*/ 2666 h 2892"/>
                <a:gd name="T16" fmla="*/ 11113 w 14298"/>
                <a:gd name="T17" fmla="*/ 2704 h 2892"/>
                <a:gd name="T18" fmla="*/ 10561 w 14298"/>
                <a:gd name="T19" fmla="*/ 2681 h 2892"/>
                <a:gd name="T20" fmla="*/ 9951 w 14298"/>
                <a:gd name="T21" fmla="*/ 2594 h 2892"/>
                <a:gd name="T22" fmla="*/ 9283 w 14298"/>
                <a:gd name="T23" fmla="*/ 2435 h 2892"/>
                <a:gd name="T24" fmla="*/ 8550 w 14298"/>
                <a:gd name="T25" fmla="*/ 2198 h 2892"/>
                <a:gd name="T26" fmla="*/ 7751 w 14298"/>
                <a:gd name="T27" fmla="*/ 1879 h 2892"/>
                <a:gd name="T28" fmla="*/ 6879 w 14298"/>
                <a:gd name="T29" fmla="*/ 1470 h 2892"/>
                <a:gd name="T30" fmla="*/ 6175 w 14298"/>
                <a:gd name="T31" fmla="*/ 1100 h 2892"/>
                <a:gd name="T32" fmla="*/ 5531 w 14298"/>
                <a:gd name="T33" fmla="*/ 769 h 2892"/>
                <a:gd name="T34" fmla="*/ 4741 w 14298"/>
                <a:gd name="T35" fmla="*/ 432 h 2892"/>
                <a:gd name="T36" fmla="*/ 4021 w 14298"/>
                <a:gd name="T37" fmla="*/ 200 h 2892"/>
                <a:gd name="T38" fmla="*/ 3371 w 14298"/>
                <a:gd name="T39" fmla="*/ 60 h 2892"/>
                <a:gd name="T40" fmla="*/ 2788 w 14298"/>
                <a:gd name="T41" fmla="*/ 1 h 2892"/>
                <a:gd name="T42" fmla="*/ 2268 w 14298"/>
                <a:gd name="T43" fmla="*/ 13 h 2892"/>
                <a:gd name="T44" fmla="*/ 1809 w 14298"/>
                <a:gd name="T45" fmla="*/ 80 h 2892"/>
                <a:gd name="T46" fmla="*/ 1409 w 14298"/>
                <a:gd name="T47" fmla="*/ 193 h 2892"/>
                <a:gd name="T48" fmla="*/ 1065 w 14298"/>
                <a:gd name="T49" fmla="*/ 339 h 2892"/>
                <a:gd name="T50" fmla="*/ 774 w 14298"/>
                <a:gd name="T51" fmla="*/ 506 h 2892"/>
                <a:gd name="T52" fmla="*/ 535 w 14298"/>
                <a:gd name="T53" fmla="*/ 684 h 2892"/>
                <a:gd name="T54" fmla="*/ 227 w 14298"/>
                <a:gd name="T55" fmla="*/ 980 h 2892"/>
                <a:gd name="T56" fmla="*/ 12 w 14298"/>
                <a:gd name="T57" fmla="*/ 1271 h 2892"/>
                <a:gd name="T58" fmla="*/ 0 w 14298"/>
                <a:gd name="T59" fmla="*/ 1808 h 2892"/>
                <a:gd name="T60" fmla="*/ 113 w 14298"/>
                <a:gd name="T61" fmla="*/ 1608 h 2892"/>
                <a:gd name="T62" fmla="*/ 385 w 14298"/>
                <a:gd name="T63" fmla="*/ 1244 h 2892"/>
                <a:gd name="T64" fmla="*/ 648 w 14298"/>
                <a:gd name="T65" fmla="*/ 977 h 2892"/>
                <a:gd name="T66" fmla="*/ 913 w 14298"/>
                <a:gd name="T67" fmla="*/ 763 h 2892"/>
                <a:gd name="T68" fmla="*/ 1230 w 14298"/>
                <a:gd name="T69" fmla="*/ 563 h 2892"/>
                <a:gd name="T70" fmla="*/ 1602 w 14298"/>
                <a:gd name="T71" fmla="*/ 390 h 2892"/>
                <a:gd name="T72" fmla="*/ 2031 w 14298"/>
                <a:gd name="T73" fmla="*/ 257 h 2892"/>
                <a:gd name="T74" fmla="*/ 2520 w 14298"/>
                <a:gd name="T75" fmla="*/ 178 h 2892"/>
                <a:gd name="T76" fmla="*/ 3072 w 14298"/>
                <a:gd name="T77" fmla="*/ 165 h 2892"/>
                <a:gd name="T78" fmla="*/ 3688 w 14298"/>
                <a:gd name="T79" fmla="*/ 233 h 2892"/>
                <a:gd name="T80" fmla="*/ 4372 w 14298"/>
                <a:gd name="T81" fmla="*/ 393 h 2892"/>
                <a:gd name="T82" fmla="*/ 5126 w 14298"/>
                <a:gd name="T83" fmla="*/ 661 h 2892"/>
                <a:gd name="T84" fmla="*/ 5954 w 14298"/>
                <a:gd name="T85" fmla="*/ 1046 h 2892"/>
                <a:gd name="T86" fmla="*/ 6414 w 14298"/>
                <a:gd name="T87" fmla="*/ 1296 h 2892"/>
                <a:gd name="T88" fmla="*/ 7324 w 14298"/>
                <a:gd name="T89" fmla="*/ 1756 h 2892"/>
                <a:gd name="T90" fmla="*/ 8165 w 14298"/>
                <a:gd name="T91" fmla="*/ 2129 h 2892"/>
                <a:gd name="T92" fmla="*/ 8936 w 14298"/>
                <a:gd name="T93" fmla="*/ 2423 h 2892"/>
                <a:gd name="T94" fmla="*/ 9646 w 14298"/>
                <a:gd name="T95" fmla="*/ 2640 h 2892"/>
                <a:gd name="T96" fmla="*/ 10294 w 14298"/>
                <a:gd name="T97" fmla="*/ 2787 h 2892"/>
                <a:gd name="T98" fmla="*/ 10884 w 14298"/>
                <a:gd name="T99" fmla="*/ 2869 h 2892"/>
                <a:gd name="T100" fmla="*/ 11422 w 14298"/>
                <a:gd name="T101" fmla="*/ 2892 h 2892"/>
                <a:gd name="T102" fmla="*/ 11907 w 14298"/>
                <a:gd name="T103" fmla="*/ 2861 h 2892"/>
                <a:gd name="T104" fmla="*/ 12346 w 14298"/>
                <a:gd name="T105" fmla="*/ 2782 h 2892"/>
                <a:gd name="T106" fmla="*/ 12739 w 14298"/>
                <a:gd name="T107" fmla="*/ 2659 h 2892"/>
                <a:gd name="T108" fmla="*/ 13090 w 14298"/>
                <a:gd name="T109" fmla="*/ 2498 h 2892"/>
                <a:gd name="T110" fmla="*/ 13406 w 14298"/>
                <a:gd name="T111" fmla="*/ 2305 h 2892"/>
                <a:gd name="T112" fmla="*/ 13685 w 14298"/>
                <a:gd name="T113" fmla="*/ 2086 h 2892"/>
                <a:gd name="T114" fmla="*/ 13931 w 14298"/>
                <a:gd name="T115" fmla="*/ 1846 h 2892"/>
                <a:gd name="T116" fmla="*/ 14202 w 14298"/>
                <a:gd name="T117" fmla="*/ 1522 h 2892"/>
                <a:gd name="T118" fmla="*/ 14298 w 14298"/>
                <a:gd name="T119" fmla="*/ 921 h 28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298" h="2892">
                  <a:moveTo>
                    <a:pt x="14298" y="921"/>
                  </a:moveTo>
                  <a:lnTo>
                    <a:pt x="14188" y="1065"/>
                  </a:lnTo>
                  <a:lnTo>
                    <a:pt x="13951" y="1349"/>
                  </a:lnTo>
                  <a:lnTo>
                    <a:pt x="13760" y="1555"/>
                  </a:lnTo>
                  <a:lnTo>
                    <a:pt x="13626" y="1687"/>
                  </a:lnTo>
                  <a:lnTo>
                    <a:pt x="13485" y="1815"/>
                  </a:lnTo>
                  <a:lnTo>
                    <a:pt x="13337" y="1938"/>
                  </a:lnTo>
                  <a:lnTo>
                    <a:pt x="13183" y="2054"/>
                  </a:lnTo>
                  <a:lnTo>
                    <a:pt x="13018" y="2164"/>
                  </a:lnTo>
                  <a:lnTo>
                    <a:pt x="12847" y="2265"/>
                  </a:lnTo>
                  <a:lnTo>
                    <a:pt x="12667" y="2358"/>
                  </a:lnTo>
                  <a:lnTo>
                    <a:pt x="12477" y="2442"/>
                  </a:lnTo>
                  <a:lnTo>
                    <a:pt x="12278" y="2515"/>
                  </a:lnTo>
                  <a:lnTo>
                    <a:pt x="12068" y="2577"/>
                  </a:lnTo>
                  <a:lnTo>
                    <a:pt x="11846" y="2629"/>
                  </a:lnTo>
                  <a:lnTo>
                    <a:pt x="11615" y="2666"/>
                  </a:lnTo>
                  <a:lnTo>
                    <a:pt x="11370" y="2692"/>
                  </a:lnTo>
                  <a:lnTo>
                    <a:pt x="11113" y="2704"/>
                  </a:lnTo>
                  <a:lnTo>
                    <a:pt x="10844" y="2700"/>
                  </a:lnTo>
                  <a:lnTo>
                    <a:pt x="10561" y="2681"/>
                  </a:lnTo>
                  <a:lnTo>
                    <a:pt x="10264" y="2646"/>
                  </a:lnTo>
                  <a:lnTo>
                    <a:pt x="9951" y="2594"/>
                  </a:lnTo>
                  <a:lnTo>
                    <a:pt x="9626" y="2524"/>
                  </a:lnTo>
                  <a:lnTo>
                    <a:pt x="9283" y="2435"/>
                  </a:lnTo>
                  <a:lnTo>
                    <a:pt x="8925" y="2327"/>
                  </a:lnTo>
                  <a:lnTo>
                    <a:pt x="8550" y="2198"/>
                  </a:lnTo>
                  <a:lnTo>
                    <a:pt x="8160" y="2050"/>
                  </a:lnTo>
                  <a:lnTo>
                    <a:pt x="7751" y="1879"/>
                  </a:lnTo>
                  <a:lnTo>
                    <a:pt x="7324" y="1686"/>
                  </a:lnTo>
                  <a:lnTo>
                    <a:pt x="6879" y="1470"/>
                  </a:lnTo>
                  <a:lnTo>
                    <a:pt x="6414" y="1229"/>
                  </a:lnTo>
                  <a:lnTo>
                    <a:pt x="6175" y="1100"/>
                  </a:lnTo>
                  <a:lnTo>
                    <a:pt x="5954" y="980"/>
                  </a:lnTo>
                  <a:lnTo>
                    <a:pt x="5531" y="769"/>
                  </a:lnTo>
                  <a:lnTo>
                    <a:pt x="5126" y="587"/>
                  </a:lnTo>
                  <a:lnTo>
                    <a:pt x="4741" y="432"/>
                  </a:lnTo>
                  <a:lnTo>
                    <a:pt x="4372" y="303"/>
                  </a:lnTo>
                  <a:lnTo>
                    <a:pt x="4021" y="200"/>
                  </a:lnTo>
                  <a:lnTo>
                    <a:pt x="3688" y="119"/>
                  </a:lnTo>
                  <a:lnTo>
                    <a:pt x="3371" y="60"/>
                  </a:lnTo>
                  <a:lnTo>
                    <a:pt x="3072" y="21"/>
                  </a:lnTo>
                  <a:lnTo>
                    <a:pt x="2788" y="1"/>
                  </a:lnTo>
                  <a:lnTo>
                    <a:pt x="2520" y="0"/>
                  </a:lnTo>
                  <a:lnTo>
                    <a:pt x="2268" y="13"/>
                  </a:lnTo>
                  <a:lnTo>
                    <a:pt x="2031" y="40"/>
                  </a:lnTo>
                  <a:lnTo>
                    <a:pt x="1809" y="80"/>
                  </a:lnTo>
                  <a:lnTo>
                    <a:pt x="1602" y="132"/>
                  </a:lnTo>
                  <a:lnTo>
                    <a:pt x="1409" y="193"/>
                  </a:lnTo>
                  <a:lnTo>
                    <a:pt x="1230" y="263"/>
                  </a:lnTo>
                  <a:lnTo>
                    <a:pt x="1065" y="339"/>
                  </a:lnTo>
                  <a:lnTo>
                    <a:pt x="913" y="422"/>
                  </a:lnTo>
                  <a:lnTo>
                    <a:pt x="774" y="506"/>
                  </a:lnTo>
                  <a:lnTo>
                    <a:pt x="648" y="594"/>
                  </a:lnTo>
                  <a:lnTo>
                    <a:pt x="535" y="684"/>
                  </a:lnTo>
                  <a:lnTo>
                    <a:pt x="385" y="816"/>
                  </a:lnTo>
                  <a:lnTo>
                    <a:pt x="227" y="980"/>
                  </a:lnTo>
                  <a:lnTo>
                    <a:pt x="113" y="1123"/>
                  </a:lnTo>
                  <a:lnTo>
                    <a:pt x="12" y="1271"/>
                  </a:lnTo>
                  <a:lnTo>
                    <a:pt x="0" y="1294"/>
                  </a:lnTo>
                  <a:lnTo>
                    <a:pt x="0" y="1808"/>
                  </a:lnTo>
                  <a:lnTo>
                    <a:pt x="12" y="1782"/>
                  </a:lnTo>
                  <a:lnTo>
                    <a:pt x="113" y="1608"/>
                  </a:lnTo>
                  <a:lnTo>
                    <a:pt x="227" y="1441"/>
                  </a:lnTo>
                  <a:lnTo>
                    <a:pt x="385" y="1244"/>
                  </a:lnTo>
                  <a:lnTo>
                    <a:pt x="535" y="1085"/>
                  </a:lnTo>
                  <a:lnTo>
                    <a:pt x="648" y="977"/>
                  </a:lnTo>
                  <a:lnTo>
                    <a:pt x="774" y="869"/>
                  </a:lnTo>
                  <a:lnTo>
                    <a:pt x="913" y="763"/>
                  </a:lnTo>
                  <a:lnTo>
                    <a:pt x="1065" y="661"/>
                  </a:lnTo>
                  <a:lnTo>
                    <a:pt x="1230" y="563"/>
                  </a:lnTo>
                  <a:lnTo>
                    <a:pt x="1409" y="472"/>
                  </a:lnTo>
                  <a:lnTo>
                    <a:pt x="1602" y="390"/>
                  </a:lnTo>
                  <a:lnTo>
                    <a:pt x="1809" y="318"/>
                  </a:lnTo>
                  <a:lnTo>
                    <a:pt x="2031" y="257"/>
                  </a:lnTo>
                  <a:lnTo>
                    <a:pt x="2268" y="210"/>
                  </a:lnTo>
                  <a:lnTo>
                    <a:pt x="2520" y="178"/>
                  </a:lnTo>
                  <a:lnTo>
                    <a:pt x="2788" y="162"/>
                  </a:lnTo>
                  <a:lnTo>
                    <a:pt x="3072" y="165"/>
                  </a:lnTo>
                  <a:lnTo>
                    <a:pt x="3371" y="188"/>
                  </a:lnTo>
                  <a:lnTo>
                    <a:pt x="3688" y="233"/>
                  </a:lnTo>
                  <a:lnTo>
                    <a:pt x="4021" y="301"/>
                  </a:lnTo>
                  <a:lnTo>
                    <a:pt x="4372" y="393"/>
                  </a:lnTo>
                  <a:lnTo>
                    <a:pt x="4741" y="512"/>
                  </a:lnTo>
                  <a:lnTo>
                    <a:pt x="5126" y="661"/>
                  </a:lnTo>
                  <a:lnTo>
                    <a:pt x="5531" y="838"/>
                  </a:lnTo>
                  <a:lnTo>
                    <a:pt x="5954" y="1046"/>
                  </a:lnTo>
                  <a:lnTo>
                    <a:pt x="6175" y="1165"/>
                  </a:lnTo>
                  <a:lnTo>
                    <a:pt x="6414" y="1296"/>
                  </a:lnTo>
                  <a:lnTo>
                    <a:pt x="6877" y="1536"/>
                  </a:lnTo>
                  <a:lnTo>
                    <a:pt x="7324" y="1756"/>
                  </a:lnTo>
                  <a:lnTo>
                    <a:pt x="7753" y="1954"/>
                  </a:lnTo>
                  <a:lnTo>
                    <a:pt x="8165" y="2129"/>
                  </a:lnTo>
                  <a:lnTo>
                    <a:pt x="8559" y="2286"/>
                  </a:lnTo>
                  <a:lnTo>
                    <a:pt x="8936" y="2423"/>
                  </a:lnTo>
                  <a:lnTo>
                    <a:pt x="9299" y="2540"/>
                  </a:lnTo>
                  <a:lnTo>
                    <a:pt x="9646" y="2640"/>
                  </a:lnTo>
                  <a:lnTo>
                    <a:pt x="9977" y="2723"/>
                  </a:lnTo>
                  <a:lnTo>
                    <a:pt x="10294" y="2787"/>
                  </a:lnTo>
                  <a:lnTo>
                    <a:pt x="10597" y="2836"/>
                  </a:lnTo>
                  <a:lnTo>
                    <a:pt x="10884" y="2869"/>
                  </a:lnTo>
                  <a:lnTo>
                    <a:pt x="11160" y="2888"/>
                  </a:lnTo>
                  <a:lnTo>
                    <a:pt x="11422" y="2892"/>
                  </a:lnTo>
                  <a:lnTo>
                    <a:pt x="11671" y="2882"/>
                  </a:lnTo>
                  <a:lnTo>
                    <a:pt x="11907" y="2861"/>
                  </a:lnTo>
                  <a:lnTo>
                    <a:pt x="12133" y="2826"/>
                  </a:lnTo>
                  <a:lnTo>
                    <a:pt x="12346" y="2782"/>
                  </a:lnTo>
                  <a:lnTo>
                    <a:pt x="12548" y="2725"/>
                  </a:lnTo>
                  <a:lnTo>
                    <a:pt x="12739" y="2659"/>
                  </a:lnTo>
                  <a:lnTo>
                    <a:pt x="12920" y="2583"/>
                  </a:lnTo>
                  <a:lnTo>
                    <a:pt x="13090" y="2498"/>
                  </a:lnTo>
                  <a:lnTo>
                    <a:pt x="13253" y="2406"/>
                  </a:lnTo>
                  <a:lnTo>
                    <a:pt x="13406" y="2305"/>
                  </a:lnTo>
                  <a:lnTo>
                    <a:pt x="13548" y="2198"/>
                  </a:lnTo>
                  <a:lnTo>
                    <a:pt x="13685" y="2086"/>
                  </a:lnTo>
                  <a:lnTo>
                    <a:pt x="13812" y="1968"/>
                  </a:lnTo>
                  <a:lnTo>
                    <a:pt x="13931" y="1846"/>
                  </a:lnTo>
                  <a:lnTo>
                    <a:pt x="14045" y="1719"/>
                  </a:lnTo>
                  <a:lnTo>
                    <a:pt x="14202" y="1522"/>
                  </a:lnTo>
                  <a:lnTo>
                    <a:pt x="14298" y="1388"/>
                  </a:lnTo>
                  <a:lnTo>
                    <a:pt x="14298" y="921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12" name="Freeform 1727"/>
            <p:cNvSpPr>
              <a:spLocks/>
            </p:cNvSpPr>
            <p:nvPr/>
          </p:nvSpPr>
          <p:spPr bwMode="auto">
            <a:xfrm>
              <a:off x="788988" y="3014663"/>
              <a:ext cx="3432175" cy="808038"/>
            </a:xfrm>
            <a:custGeom>
              <a:avLst/>
              <a:gdLst>
                <a:gd name="T0" fmla="*/ 6455 w 6484"/>
                <a:gd name="T1" fmla="*/ 1352 h 1528"/>
                <a:gd name="T2" fmla="*/ 6306 w 6484"/>
                <a:gd name="T3" fmla="*/ 1266 h 1528"/>
                <a:gd name="T4" fmla="*/ 6152 w 6484"/>
                <a:gd name="T5" fmla="*/ 1177 h 1528"/>
                <a:gd name="T6" fmla="*/ 5957 w 6484"/>
                <a:gd name="T7" fmla="*/ 1066 h 1528"/>
                <a:gd name="T8" fmla="*/ 5579 w 6484"/>
                <a:gd name="T9" fmla="*/ 866 h 1528"/>
                <a:gd name="T10" fmla="*/ 5216 w 6484"/>
                <a:gd name="T11" fmla="*/ 690 h 1528"/>
                <a:gd name="T12" fmla="*/ 4866 w 6484"/>
                <a:gd name="T13" fmla="*/ 537 h 1528"/>
                <a:gd name="T14" fmla="*/ 4529 w 6484"/>
                <a:gd name="T15" fmla="*/ 405 h 1528"/>
                <a:gd name="T16" fmla="*/ 4206 w 6484"/>
                <a:gd name="T17" fmla="*/ 294 h 1528"/>
                <a:gd name="T18" fmla="*/ 3897 w 6484"/>
                <a:gd name="T19" fmla="*/ 203 h 1528"/>
                <a:gd name="T20" fmla="*/ 3600 w 6484"/>
                <a:gd name="T21" fmla="*/ 130 h 1528"/>
                <a:gd name="T22" fmla="*/ 3316 w 6484"/>
                <a:gd name="T23" fmla="*/ 75 h 1528"/>
                <a:gd name="T24" fmla="*/ 3044 w 6484"/>
                <a:gd name="T25" fmla="*/ 35 h 1528"/>
                <a:gd name="T26" fmla="*/ 2787 w 6484"/>
                <a:gd name="T27" fmla="*/ 10 h 1528"/>
                <a:gd name="T28" fmla="*/ 2540 w 6484"/>
                <a:gd name="T29" fmla="*/ 0 h 1528"/>
                <a:gd name="T30" fmla="*/ 2307 w 6484"/>
                <a:gd name="T31" fmla="*/ 2 h 1528"/>
                <a:gd name="T32" fmla="*/ 2087 w 6484"/>
                <a:gd name="T33" fmla="*/ 16 h 1528"/>
                <a:gd name="T34" fmla="*/ 1877 w 6484"/>
                <a:gd name="T35" fmla="*/ 42 h 1528"/>
                <a:gd name="T36" fmla="*/ 1679 w 6484"/>
                <a:gd name="T37" fmla="*/ 75 h 1528"/>
                <a:gd name="T38" fmla="*/ 1494 w 6484"/>
                <a:gd name="T39" fmla="*/ 118 h 1528"/>
                <a:gd name="T40" fmla="*/ 1321 w 6484"/>
                <a:gd name="T41" fmla="*/ 169 h 1528"/>
                <a:gd name="T42" fmla="*/ 1158 w 6484"/>
                <a:gd name="T43" fmla="*/ 225 h 1528"/>
                <a:gd name="T44" fmla="*/ 1005 w 6484"/>
                <a:gd name="T45" fmla="*/ 287 h 1528"/>
                <a:gd name="T46" fmla="*/ 866 w 6484"/>
                <a:gd name="T47" fmla="*/ 353 h 1528"/>
                <a:gd name="T48" fmla="*/ 736 w 6484"/>
                <a:gd name="T49" fmla="*/ 422 h 1528"/>
                <a:gd name="T50" fmla="*/ 562 w 6484"/>
                <a:gd name="T51" fmla="*/ 527 h 1528"/>
                <a:gd name="T52" fmla="*/ 366 w 6484"/>
                <a:gd name="T53" fmla="*/ 670 h 1528"/>
                <a:gd name="T54" fmla="*/ 212 w 6484"/>
                <a:gd name="T55" fmla="*/ 804 h 1528"/>
                <a:gd name="T56" fmla="*/ 98 w 6484"/>
                <a:gd name="T57" fmla="*/ 921 h 1528"/>
                <a:gd name="T58" fmla="*/ 22 w 6484"/>
                <a:gd name="T59" fmla="*/ 1011 h 1528"/>
                <a:gd name="T60" fmla="*/ 0 w 6484"/>
                <a:gd name="T61" fmla="*/ 1043 h 1528"/>
                <a:gd name="T62" fmla="*/ 0 w 6484"/>
                <a:gd name="T63" fmla="*/ 1528 h 1528"/>
                <a:gd name="T64" fmla="*/ 12 w 6484"/>
                <a:gd name="T65" fmla="*/ 1507 h 1528"/>
                <a:gd name="T66" fmla="*/ 113 w 6484"/>
                <a:gd name="T67" fmla="*/ 1357 h 1528"/>
                <a:gd name="T68" fmla="*/ 227 w 6484"/>
                <a:gd name="T69" fmla="*/ 1213 h 1528"/>
                <a:gd name="T70" fmla="*/ 385 w 6484"/>
                <a:gd name="T71" fmla="*/ 1046 h 1528"/>
                <a:gd name="T72" fmla="*/ 535 w 6484"/>
                <a:gd name="T73" fmla="*/ 913 h 1528"/>
                <a:gd name="T74" fmla="*/ 648 w 6484"/>
                <a:gd name="T75" fmla="*/ 823 h 1528"/>
                <a:gd name="T76" fmla="*/ 774 w 6484"/>
                <a:gd name="T77" fmla="*/ 733 h 1528"/>
                <a:gd name="T78" fmla="*/ 913 w 6484"/>
                <a:gd name="T79" fmla="*/ 647 h 1528"/>
                <a:gd name="T80" fmla="*/ 1065 w 6484"/>
                <a:gd name="T81" fmla="*/ 565 h 1528"/>
                <a:gd name="T82" fmla="*/ 1230 w 6484"/>
                <a:gd name="T83" fmla="*/ 487 h 1528"/>
                <a:gd name="T84" fmla="*/ 1409 w 6484"/>
                <a:gd name="T85" fmla="*/ 415 h 1528"/>
                <a:gd name="T86" fmla="*/ 1602 w 6484"/>
                <a:gd name="T87" fmla="*/ 353 h 1528"/>
                <a:gd name="T88" fmla="*/ 1809 w 6484"/>
                <a:gd name="T89" fmla="*/ 301 h 1528"/>
                <a:gd name="T90" fmla="*/ 2031 w 6484"/>
                <a:gd name="T91" fmla="*/ 260 h 1528"/>
                <a:gd name="T92" fmla="*/ 2268 w 6484"/>
                <a:gd name="T93" fmla="*/ 231 h 1528"/>
                <a:gd name="T94" fmla="*/ 2520 w 6484"/>
                <a:gd name="T95" fmla="*/ 216 h 1528"/>
                <a:gd name="T96" fmla="*/ 2788 w 6484"/>
                <a:gd name="T97" fmla="*/ 218 h 1528"/>
                <a:gd name="T98" fmla="*/ 3072 w 6484"/>
                <a:gd name="T99" fmla="*/ 237 h 1528"/>
                <a:gd name="T100" fmla="*/ 3371 w 6484"/>
                <a:gd name="T101" fmla="*/ 275 h 1528"/>
                <a:gd name="T102" fmla="*/ 3688 w 6484"/>
                <a:gd name="T103" fmla="*/ 333 h 1528"/>
                <a:gd name="T104" fmla="*/ 4021 w 6484"/>
                <a:gd name="T105" fmla="*/ 412 h 1528"/>
                <a:gd name="T106" fmla="*/ 4372 w 6484"/>
                <a:gd name="T107" fmla="*/ 516 h 1528"/>
                <a:gd name="T108" fmla="*/ 4741 w 6484"/>
                <a:gd name="T109" fmla="*/ 644 h 1528"/>
                <a:gd name="T110" fmla="*/ 5126 w 6484"/>
                <a:gd name="T111" fmla="*/ 798 h 1528"/>
                <a:gd name="T112" fmla="*/ 5531 w 6484"/>
                <a:gd name="T113" fmla="*/ 981 h 1528"/>
                <a:gd name="T114" fmla="*/ 5954 w 6484"/>
                <a:gd name="T115" fmla="*/ 1193 h 1528"/>
                <a:gd name="T116" fmla="*/ 6175 w 6484"/>
                <a:gd name="T117" fmla="*/ 1311 h 1528"/>
                <a:gd name="T118" fmla="*/ 6330 w 6484"/>
                <a:gd name="T119" fmla="*/ 1396 h 1528"/>
                <a:gd name="T120" fmla="*/ 6484 w 6484"/>
                <a:gd name="T121" fmla="*/ 1478 h 1528"/>
                <a:gd name="T122" fmla="*/ 6455 w 6484"/>
                <a:gd name="T123" fmla="*/ 1352 h 1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484" h="1528">
                  <a:moveTo>
                    <a:pt x="6455" y="1352"/>
                  </a:moveTo>
                  <a:lnTo>
                    <a:pt x="6306" y="1266"/>
                  </a:lnTo>
                  <a:lnTo>
                    <a:pt x="6152" y="1177"/>
                  </a:lnTo>
                  <a:lnTo>
                    <a:pt x="5957" y="1066"/>
                  </a:lnTo>
                  <a:lnTo>
                    <a:pt x="5579" y="866"/>
                  </a:lnTo>
                  <a:lnTo>
                    <a:pt x="5216" y="690"/>
                  </a:lnTo>
                  <a:lnTo>
                    <a:pt x="4866" y="537"/>
                  </a:lnTo>
                  <a:lnTo>
                    <a:pt x="4529" y="405"/>
                  </a:lnTo>
                  <a:lnTo>
                    <a:pt x="4206" y="294"/>
                  </a:lnTo>
                  <a:lnTo>
                    <a:pt x="3897" y="203"/>
                  </a:lnTo>
                  <a:lnTo>
                    <a:pt x="3600" y="130"/>
                  </a:lnTo>
                  <a:lnTo>
                    <a:pt x="3316" y="75"/>
                  </a:lnTo>
                  <a:lnTo>
                    <a:pt x="3044" y="35"/>
                  </a:lnTo>
                  <a:lnTo>
                    <a:pt x="2787" y="10"/>
                  </a:lnTo>
                  <a:lnTo>
                    <a:pt x="2540" y="0"/>
                  </a:lnTo>
                  <a:lnTo>
                    <a:pt x="2307" y="2"/>
                  </a:lnTo>
                  <a:lnTo>
                    <a:pt x="2087" y="16"/>
                  </a:lnTo>
                  <a:lnTo>
                    <a:pt x="1877" y="42"/>
                  </a:lnTo>
                  <a:lnTo>
                    <a:pt x="1679" y="75"/>
                  </a:lnTo>
                  <a:lnTo>
                    <a:pt x="1494" y="118"/>
                  </a:lnTo>
                  <a:lnTo>
                    <a:pt x="1321" y="169"/>
                  </a:lnTo>
                  <a:lnTo>
                    <a:pt x="1158" y="225"/>
                  </a:lnTo>
                  <a:lnTo>
                    <a:pt x="1005" y="287"/>
                  </a:lnTo>
                  <a:lnTo>
                    <a:pt x="866" y="353"/>
                  </a:lnTo>
                  <a:lnTo>
                    <a:pt x="736" y="422"/>
                  </a:lnTo>
                  <a:lnTo>
                    <a:pt x="562" y="527"/>
                  </a:lnTo>
                  <a:lnTo>
                    <a:pt x="366" y="670"/>
                  </a:lnTo>
                  <a:lnTo>
                    <a:pt x="212" y="804"/>
                  </a:lnTo>
                  <a:lnTo>
                    <a:pt x="98" y="921"/>
                  </a:lnTo>
                  <a:lnTo>
                    <a:pt x="22" y="1011"/>
                  </a:lnTo>
                  <a:lnTo>
                    <a:pt x="0" y="1043"/>
                  </a:lnTo>
                  <a:lnTo>
                    <a:pt x="0" y="1528"/>
                  </a:lnTo>
                  <a:lnTo>
                    <a:pt x="12" y="1507"/>
                  </a:lnTo>
                  <a:lnTo>
                    <a:pt x="113" y="1357"/>
                  </a:lnTo>
                  <a:lnTo>
                    <a:pt x="227" y="1213"/>
                  </a:lnTo>
                  <a:lnTo>
                    <a:pt x="385" y="1046"/>
                  </a:lnTo>
                  <a:lnTo>
                    <a:pt x="535" y="913"/>
                  </a:lnTo>
                  <a:lnTo>
                    <a:pt x="648" y="823"/>
                  </a:lnTo>
                  <a:lnTo>
                    <a:pt x="774" y="733"/>
                  </a:lnTo>
                  <a:lnTo>
                    <a:pt x="913" y="647"/>
                  </a:lnTo>
                  <a:lnTo>
                    <a:pt x="1065" y="565"/>
                  </a:lnTo>
                  <a:lnTo>
                    <a:pt x="1230" y="487"/>
                  </a:lnTo>
                  <a:lnTo>
                    <a:pt x="1409" y="415"/>
                  </a:lnTo>
                  <a:lnTo>
                    <a:pt x="1602" y="353"/>
                  </a:lnTo>
                  <a:lnTo>
                    <a:pt x="1809" y="301"/>
                  </a:lnTo>
                  <a:lnTo>
                    <a:pt x="2031" y="260"/>
                  </a:lnTo>
                  <a:lnTo>
                    <a:pt x="2268" y="231"/>
                  </a:lnTo>
                  <a:lnTo>
                    <a:pt x="2520" y="216"/>
                  </a:lnTo>
                  <a:lnTo>
                    <a:pt x="2788" y="218"/>
                  </a:lnTo>
                  <a:lnTo>
                    <a:pt x="3072" y="237"/>
                  </a:lnTo>
                  <a:lnTo>
                    <a:pt x="3371" y="275"/>
                  </a:lnTo>
                  <a:lnTo>
                    <a:pt x="3688" y="333"/>
                  </a:lnTo>
                  <a:lnTo>
                    <a:pt x="4021" y="412"/>
                  </a:lnTo>
                  <a:lnTo>
                    <a:pt x="4372" y="516"/>
                  </a:lnTo>
                  <a:lnTo>
                    <a:pt x="4741" y="644"/>
                  </a:lnTo>
                  <a:lnTo>
                    <a:pt x="5126" y="798"/>
                  </a:lnTo>
                  <a:lnTo>
                    <a:pt x="5531" y="981"/>
                  </a:lnTo>
                  <a:lnTo>
                    <a:pt x="5954" y="1193"/>
                  </a:lnTo>
                  <a:lnTo>
                    <a:pt x="6175" y="1311"/>
                  </a:lnTo>
                  <a:lnTo>
                    <a:pt x="6330" y="1396"/>
                  </a:lnTo>
                  <a:lnTo>
                    <a:pt x="6484" y="1478"/>
                  </a:lnTo>
                  <a:lnTo>
                    <a:pt x="6455" y="135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13" name="Freeform 1728"/>
            <p:cNvSpPr>
              <a:spLocks/>
            </p:cNvSpPr>
            <p:nvPr/>
          </p:nvSpPr>
          <p:spPr bwMode="auto">
            <a:xfrm>
              <a:off x="4216401" y="3924299"/>
              <a:ext cx="4138613" cy="996950"/>
            </a:xfrm>
            <a:custGeom>
              <a:avLst/>
              <a:gdLst>
                <a:gd name="T0" fmla="*/ 7822 w 7822"/>
                <a:gd name="T1" fmla="*/ 126 h 1883"/>
                <a:gd name="T2" fmla="*/ 7788 w 7822"/>
                <a:gd name="T3" fmla="*/ 180 h 1883"/>
                <a:gd name="T4" fmla="*/ 7687 w 7822"/>
                <a:gd name="T5" fmla="*/ 319 h 1883"/>
                <a:gd name="T6" fmla="*/ 7545 w 7822"/>
                <a:gd name="T7" fmla="*/ 489 h 1883"/>
                <a:gd name="T8" fmla="*/ 7356 w 7822"/>
                <a:gd name="T9" fmla="*/ 678 h 1883"/>
                <a:gd name="T10" fmla="*/ 7182 w 7822"/>
                <a:gd name="T11" fmla="*/ 823 h 1883"/>
                <a:gd name="T12" fmla="*/ 7051 w 7822"/>
                <a:gd name="T13" fmla="*/ 921 h 1883"/>
                <a:gd name="T14" fmla="*/ 6907 w 7822"/>
                <a:gd name="T15" fmla="*/ 1016 h 1883"/>
                <a:gd name="T16" fmla="*/ 6750 w 7822"/>
                <a:gd name="T17" fmla="*/ 1110 h 1883"/>
                <a:gd name="T18" fmla="*/ 6580 w 7822"/>
                <a:gd name="T19" fmla="*/ 1198 h 1883"/>
                <a:gd name="T20" fmla="*/ 6394 w 7822"/>
                <a:gd name="T21" fmla="*/ 1280 h 1883"/>
                <a:gd name="T22" fmla="*/ 6195 w 7822"/>
                <a:gd name="T23" fmla="*/ 1355 h 1883"/>
                <a:gd name="T24" fmla="*/ 5982 w 7822"/>
                <a:gd name="T25" fmla="*/ 1421 h 1883"/>
                <a:gd name="T26" fmla="*/ 5753 w 7822"/>
                <a:gd name="T27" fmla="*/ 1477 h 1883"/>
                <a:gd name="T28" fmla="*/ 5509 w 7822"/>
                <a:gd name="T29" fmla="*/ 1522 h 1883"/>
                <a:gd name="T30" fmla="*/ 5248 w 7822"/>
                <a:gd name="T31" fmla="*/ 1553 h 1883"/>
                <a:gd name="T32" fmla="*/ 4971 w 7822"/>
                <a:gd name="T33" fmla="*/ 1571 h 1883"/>
                <a:gd name="T34" fmla="*/ 4679 w 7822"/>
                <a:gd name="T35" fmla="*/ 1572 h 1883"/>
                <a:gd name="T36" fmla="*/ 4368 w 7822"/>
                <a:gd name="T37" fmla="*/ 1556 h 1883"/>
                <a:gd name="T38" fmla="*/ 4041 w 7822"/>
                <a:gd name="T39" fmla="*/ 1522 h 1883"/>
                <a:gd name="T40" fmla="*/ 3697 w 7822"/>
                <a:gd name="T41" fmla="*/ 1467 h 1883"/>
                <a:gd name="T42" fmla="*/ 3334 w 7822"/>
                <a:gd name="T43" fmla="*/ 1392 h 1883"/>
                <a:gd name="T44" fmla="*/ 2953 w 7822"/>
                <a:gd name="T45" fmla="*/ 1293 h 1883"/>
                <a:gd name="T46" fmla="*/ 2552 w 7822"/>
                <a:gd name="T47" fmla="*/ 1170 h 1883"/>
                <a:gd name="T48" fmla="*/ 2133 w 7822"/>
                <a:gd name="T49" fmla="*/ 1022 h 1883"/>
                <a:gd name="T50" fmla="*/ 1694 w 7822"/>
                <a:gd name="T51" fmla="*/ 848 h 1883"/>
                <a:gd name="T52" fmla="*/ 1236 w 7822"/>
                <a:gd name="T53" fmla="*/ 643 h 1883"/>
                <a:gd name="T54" fmla="*/ 757 w 7822"/>
                <a:gd name="T55" fmla="*/ 410 h 1883"/>
                <a:gd name="T56" fmla="*/ 259 w 7822"/>
                <a:gd name="T57" fmla="*/ 147 h 1883"/>
                <a:gd name="T58" fmla="*/ 0 w 7822"/>
                <a:gd name="T59" fmla="*/ 0 h 1883"/>
                <a:gd name="T60" fmla="*/ 34 w 7822"/>
                <a:gd name="T61" fmla="*/ 136 h 1883"/>
                <a:gd name="T62" fmla="*/ 299 w 7822"/>
                <a:gd name="T63" fmla="*/ 288 h 1883"/>
                <a:gd name="T64" fmla="*/ 807 w 7822"/>
                <a:gd name="T65" fmla="*/ 564 h 1883"/>
                <a:gd name="T66" fmla="*/ 1294 w 7822"/>
                <a:gd name="T67" fmla="*/ 809 h 1883"/>
                <a:gd name="T68" fmla="*/ 1761 w 7822"/>
                <a:gd name="T69" fmla="*/ 1026 h 1883"/>
                <a:gd name="T70" fmla="*/ 2204 w 7822"/>
                <a:gd name="T71" fmla="*/ 1215 h 1883"/>
                <a:gd name="T72" fmla="*/ 2629 w 7822"/>
                <a:gd name="T73" fmla="*/ 1378 h 1883"/>
                <a:gd name="T74" fmla="*/ 3032 w 7822"/>
                <a:gd name="T75" fmla="*/ 1514 h 1883"/>
                <a:gd name="T76" fmla="*/ 3415 w 7822"/>
                <a:gd name="T77" fmla="*/ 1627 h 1883"/>
                <a:gd name="T78" fmla="*/ 3779 w 7822"/>
                <a:gd name="T79" fmla="*/ 1718 h 1883"/>
                <a:gd name="T80" fmla="*/ 4125 w 7822"/>
                <a:gd name="T81" fmla="*/ 1788 h 1883"/>
                <a:gd name="T82" fmla="*/ 4452 w 7822"/>
                <a:gd name="T83" fmla="*/ 1837 h 1883"/>
                <a:gd name="T84" fmla="*/ 4760 w 7822"/>
                <a:gd name="T85" fmla="*/ 1869 h 1883"/>
                <a:gd name="T86" fmla="*/ 5052 w 7822"/>
                <a:gd name="T87" fmla="*/ 1883 h 1883"/>
                <a:gd name="T88" fmla="*/ 5326 w 7822"/>
                <a:gd name="T89" fmla="*/ 1882 h 1883"/>
                <a:gd name="T90" fmla="*/ 5582 w 7822"/>
                <a:gd name="T91" fmla="*/ 1866 h 1883"/>
                <a:gd name="T92" fmla="*/ 5824 w 7822"/>
                <a:gd name="T93" fmla="*/ 1836 h 1883"/>
                <a:gd name="T94" fmla="*/ 6049 w 7822"/>
                <a:gd name="T95" fmla="*/ 1795 h 1883"/>
                <a:gd name="T96" fmla="*/ 6257 w 7822"/>
                <a:gd name="T97" fmla="*/ 1743 h 1883"/>
                <a:gd name="T98" fmla="*/ 6452 w 7822"/>
                <a:gd name="T99" fmla="*/ 1683 h 1883"/>
                <a:gd name="T100" fmla="*/ 6632 w 7822"/>
                <a:gd name="T101" fmla="*/ 1615 h 1883"/>
                <a:gd name="T102" fmla="*/ 6797 w 7822"/>
                <a:gd name="T103" fmla="*/ 1540 h 1883"/>
                <a:gd name="T104" fmla="*/ 6948 w 7822"/>
                <a:gd name="T105" fmla="*/ 1460 h 1883"/>
                <a:gd name="T106" fmla="*/ 7088 w 7822"/>
                <a:gd name="T107" fmla="*/ 1376 h 1883"/>
                <a:gd name="T108" fmla="*/ 7213 w 7822"/>
                <a:gd name="T109" fmla="*/ 1291 h 1883"/>
                <a:gd name="T110" fmla="*/ 7326 w 7822"/>
                <a:gd name="T111" fmla="*/ 1203 h 1883"/>
                <a:gd name="T112" fmla="*/ 7428 w 7822"/>
                <a:gd name="T113" fmla="*/ 1117 h 1883"/>
                <a:gd name="T114" fmla="*/ 7559 w 7822"/>
                <a:gd name="T115" fmla="*/ 990 h 1883"/>
                <a:gd name="T116" fmla="*/ 7694 w 7822"/>
                <a:gd name="T117" fmla="*/ 833 h 1883"/>
                <a:gd name="T118" fmla="*/ 7791 w 7822"/>
                <a:gd name="T119" fmla="*/ 704 h 1883"/>
                <a:gd name="T120" fmla="*/ 7822 w 7822"/>
                <a:gd name="T121" fmla="*/ 652 h 1883"/>
                <a:gd name="T122" fmla="*/ 7822 w 7822"/>
                <a:gd name="T123" fmla="*/ 126 h 18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822" h="1883">
                  <a:moveTo>
                    <a:pt x="7822" y="126"/>
                  </a:moveTo>
                  <a:lnTo>
                    <a:pt x="7788" y="180"/>
                  </a:lnTo>
                  <a:lnTo>
                    <a:pt x="7687" y="319"/>
                  </a:lnTo>
                  <a:lnTo>
                    <a:pt x="7545" y="489"/>
                  </a:lnTo>
                  <a:lnTo>
                    <a:pt x="7356" y="678"/>
                  </a:lnTo>
                  <a:lnTo>
                    <a:pt x="7182" y="823"/>
                  </a:lnTo>
                  <a:lnTo>
                    <a:pt x="7051" y="921"/>
                  </a:lnTo>
                  <a:lnTo>
                    <a:pt x="6907" y="1016"/>
                  </a:lnTo>
                  <a:lnTo>
                    <a:pt x="6750" y="1110"/>
                  </a:lnTo>
                  <a:lnTo>
                    <a:pt x="6580" y="1198"/>
                  </a:lnTo>
                  <a:lnTo>
                    <a:pt x="6394" y="1280"/>
                  </a:lnTo>
                  <a:lnTo>
                    <a:pt x="6195" y="1355"/>
                  </a:lnTo>
                  <a:lnTo>
                    <a:pt x="5982" y="1421"/>
                  </a:lnTo>
                  <a:lnTo>
                    <a:pt x="5753" y="1477"/>
                  </a:lnTo>
                  <a:lnTo>
                    <a:pt x="5509" y="1522"/>
                  </a:lnTo>
                  <a:lnTo>
                    <a:pt x="5248" y="1553"/>
                  </a:lnTo>
                  <a:lnTo>
                    <a:pt x="4971" y="1571"/>
                  </a:lnTo>
                  <a:lnTo>
                    <a:pt x="4679" y="1572"/>
                  </a:lnTo>
                  <a:lnTo>
                    <a:pt x="4368" y="1556"/>
                  </a:lnTo>
                  <a:lnTo>
                    <a:pt x="4041" y="1522"/>
                  </a:lnTo>
                  <a:lnTo>
                    <a:pt x="3697" y="1467"/>
                  </a:lnTo>
                  <a:lnTo>
                    <a:pt x="3334" y="1392"/>
                  </a:lnTo>
                  <a:lnTo>
                    <a:pt x="2953" y="1293"/>
                  </a:lnTo>
                  <a:lnTo>
                    <a:pt x="2552" y="1170"/>
                  </a:lnTo>
                  <a:lnTo>
                    <a:pt x="2133" y="1022"/>
                  </a:lnTo>
                  <a:lnTo>
                    <a:pt x="1694" y="848"/>
                  </a:lnTo>
                  <a:lnTo>
                    <a:pt x="1236" y="643"/>
                  </a:lnTo>
                  <a:lnTo>
                    <a:pt x="757" y="410"/>
                  </a:lnTo>
                  <a:lnTo>
                    <a:pt x="259" y="147"/>
                  </a:lnTo>
                  <a:lnTo>
                    <a:pt x="0" y="0"/>
                  </a:lnTo>
                  <a:lnTo>
                    <a:pt x="34" y="136"/>
                  </a:lnTo>
                  <a:lnTo>
                    <a:pt x="299" y="288"/>
                  </a:lnTo>
                  <a:lnTo>
                    <a:pt x="807" y="564"/>
                  </a:lnTo>
                  <a:lnTo>
                    <a:pt x="1294" y="809"/>
                  </a:lnTo>
                  <a:lnTo>
                    <a:pt x="1761" y="1026"/>
                  </a:lnTo>
                  <a:lnTo>
                    <a:pt x="2204" y="1215"/>
                  </a:lnTo>
                  <a:lnTo>
                    <a:pt x="2629" y="1378"/>
                  </a:lnTo>
                  <a:lnTo>
                    <a:pt x="3032" y="1514"/>
                  </a:lnTo>
                  <a:lnTo>
                    <a:pt x="3415" y="1627"/>
                  </a:lnTo>
                  <a:lnTo>
                    <a:pt x="3779" y="1718"/>
                  </a:lnTo>
                  <a:lnTo>
                    <a:pt x="4125" y="1788"/>
                  </a:lnTo>
                  <a:lnTo>
                    <a:pt x="4452" y="1837"/>
                  </a:lnTo>
                  <a:lnTo>
                    <a:pt x="4760" y="1869"/>
                  </a:lnTo>
                  <a:lnTo>
                    <a:pt x="5052" y="1883"/>
                  </a:lnTo>
                  <a:lnTo>
                    <a:pt x="5326" y="1882"/>
                  </a:lnTo>
                  <a:lnTo>
                    <a:pt x="5582" y="1866"/>
                  </a:lnTo>
                  <a:lnTo>
                    <a:pt x="5824" y="1836"/>
                  </a:lnTo>
                  <a:lnTo>
                    <a:pt x="6049" y="1795"/>
                  </a:lnTo>
                  <a:lnTo>
                    <a:pt x="6257" y="1743"/>
                  </a:lnTo>
                  <a:lnTo>
                    <a:pt x="6452" y="1683"/>
                  </a:lnTo>
                  <a:lnTo>
                    <a:pt x="6632" y="1615"/>
                  </a:lnTo>
                  <a:lnTo>
                    <a:pt x="6797" y="1540"/>
                  </a:lnTo>
                  <a:lnTo>
                    <a:pt x="6948" y="1460"/>
                  </a:lnTo>
                  <a:lnTo>
                    <a:pt x="7088" y="1376"/>
                  </a:lnTo>
                  <a:lnTo>
                    <a:pt x="7213" y="1291"/>
                  </a:lnTo>
                  <a:lnTo>
                    <a:pt x="7326" y="1203"/>
                  </a:lnTo>
                  <a:lnTo>
                    <a:pt x="7428" y="1117"/>
                  </a:lnTo>
                  <a:lnTo>
                    <a:pt x="7559" y="990"/>
                  </a:lnTo>
                  <a:lnTo>
                    <a:pt x="7694" y="833"/>
                  </a:lnTo>
                  <a:lnTo>
                    <a:pt x="7791" y="704"/>
                  </a:lnTo>
                  <a:lnTo>
                    <a:pt x="7822" y="652"/>
                  </a:lnTo>
                  <a:lnTo>
                    <a:pt x="7822" y="12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6345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 userDrawn="1"/>
        </p:nvGrpSpPr>
        <p:grpSpPr>
          <a:xfrm>
            <a:off x="0" y="5071518"/>
            <a:ext cx="9144000" cy="1786482"/>
            <a:chOff x="0" y="5071518"/>
            <a:chExt cx="9144000" cy="1786482"/>
          </a:xfrm>
        </p:grpSpPr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0" y="5356934"/>
              <a:ext cx="9144000" cy="1501066"/>
            </a:xfrm>
            <a:custGeom>
              <a:avLst/>
              <a:gdLst>
                <a:gd name="connsiteX0" fmla="*/ 1438962 w 9144000"/>
                <a:gd name="connsiteY0" fmla="*/ 0 h 1501066"/>
                <a:gd name="connsiteX1" fmla="*/ 1660683 w 9144000"/>
                <a:gd name="connsiteY1" fmla="*/ 3589 h 1501066"/>
                <a:gd name="connsiteX2" fmla="*/ 1893332 w 9144000"/>
                <a:gd name="connsiteY2" fmla="*/ 17047 h 1501066"/>
                <a:gd name="connsiteX3" fmla="*/ 2139254 w 9144000"/>
                <a:gd name="connsiteY3" fmla="*/ 40375 h 1501066"/>
                <a:gd name="connsiteX4" fmla="*/ 2396887 w 9144000"/>
                <a:gd name="connsiteY4" fmla="*/ 74918 h 1501066"/>
                <a:gd name="connsiteX5" fmla="*/ 2667791 w 9144000"/>
                <a:gd name="connsiteY5" fmla="*/ 121573 h 1501066"/>
                <a:gd name="connsiteX6" fmla="*/ 2951188 w 9144000"/>
                <a:gd name="connsiteY6" fmla="*/ 180341 h 1501066"/>
                <a:gd name="connsiteX7" fmla="*/ 3247074 w 9144000"/>
                <a:gd name="connsiteY7" fmla="*/ 253465 h 1501066"/>
                <a:gd name="connsiteX8" fmla="*/ 3556234 w 9144000"/>
                <a:gd name="connsiteY8" fmla="*/ 340046 h 1501066"/>
                <a:gd name="connsiteX9" fmla="*/ 3878665 w 9144000"/>
                <a:gd name="connsiteY9" fmla="*/ 441881 h 1501066"/>
                <a:gd name="connsiteX10" fmla="*/ 4045736 w 9144000"/>
                <a:gd name="connsiteY10" fmla="*/ 499303 h 1501066"/>
                <a:gd name="connsiteX11" fmla="*/ 4210464 w 9144000"/>
                <a:gd name="connsiteY11" fmla="*/ 556276 h 1501066"/>
                <a:gd name="connsiteX12" fmla="*/ 4531334 w 9144000"/>
                <a:gd name="connsiteY12" fmla="*/ 663494 h 1501066"/>
                <a:gd name="connsiteX13" fmla="*/ 4844396 w 9144000"/>
                <a:gd name="connsiteY13" fmla="*/ 761739 h 1501066"/>
                <a:gd name="connsiteX14" fmla="*/ 5148872 w 9144000"/>
                <a:gd name="connsiteY14" fmla="*/ 852358 h 1501066"/>
                <a:gd name="connsiteX15" fmla="*/ 5444758 w 9144000"/>
                <a:gd name="connsiteY15" fmla="*/ 934454 h 1501066"/>
                <a:gd name="connsiteX16" fmla="*/ 5732057 w 9144000"/>
                <a:gd name="connsiteY16" fmla="*/ 1009372 h 1501066"/>
                <a:gd name="connsiteX17" fmla="*/ 6010770 w 9144000"/>
                <a:gd name="connsiteY17" fmla="*/ 1075766 h 1501066"/>
                <a:gd name="connsiteX18" fmla="*/ 6281675 w 9144000"/>
                <a:gd name="connsiteY18" fmla="*/ 1134982 h 1501066"/>
                <a:gd name="connsiteX19" fmla="*/ 6543991 w 9144000"/>
                <a:gd name="connsiteY19" fmla="*/ 1187470 h 1501066"/>
                <a:gd name="connsiteX20" fmla="*/ 6797720 w 9144000"/>
                <a:gd name="connsiteY20" fmla="*/ 1233228 h 1501066"/>
                <a:gd name="connsiteX21" fmla="*/ 7043642 w 9144000"/>
                <a:gd name="connsiteY21" fmla="*/ 1271360 h 1501066"/>
                <a:gd name="connsiteX22" fmla="*/ 7280977 w 9144000"/>
                <a:gd name="connsiteY22" fmla="*/ 1303660 h 1501066"/>
                <a:gd name="connsiteX23" fmla="*/ 7510504 w 9144000"/>
                <a:gd name="connsiteY23" fmla="*/ 1328782 h 1501066"/>
                <a:gd name="connsiteX24" fmla="*/ 7732224 w 9144000"/>
                <a:gd name="connsiteY24" fmla="*/ 1348521 h 1501066"/>
                <a:gd name="connsiteX25" fmla="*/ 7944576 w 9144000"/>
                <a:gd name="connsiteY25" fmla="*/ 1361082 h 1501066"/>
                <a:gd name="connsiteX26" fmla="*/ 8149120 w 9144000"/>
                <a:gd name="connsiteY26" fmla="*/ 1369157 h 1501066"/>
                <a:gd name="connsiteX27" fmla="*/ 8345857 w 9144000"/>
                <a:gd name="connsiteY27" fmla="*/ 1370951 h 1501066"/>
                <a:gd name="connsiteX28" fmla="*/ 8533227 w 9144000"/>
                <a:gd name="connsiteY28" fmla="*/ 1366914 h 1501066"/>
                <a:gd name="connsiteX29" fmla="*/ 8713570 w 9144000"/>
                <a:gd name="connsiteY29" fmla="*/ 1357941 h 1501066"/>
                <a:gd name="connsiteX30" fmla="*/ 8886105 w 9144000"/>
                <a:gd name="connsiteY30" fmla="*/ 1344483 h 1501066"/>
                <a:gd name="connsiteX31" fmla="*/ 9049273 w 9144000"/>
                <a:gd name="connsiteY31" fmla="*/ 1325641 h 1501066"/>
                <a:gd name="connsiteX32" fmla="*/ 9144000 w 9144000"/>
                <a:gd name="connsiteY32" fmla="*/ 1311489 h 1501066"/>
                <a:gd name="connsiteX33" fmla="*/ 9144000 w 9144000"/>
                <a:gd name="connsiteY33" fmla="*/ 1501066 h 1501066"/>
                <a:gd name="connsiteX34" fmla="*/ 0 w 9144000"/>
                <a:gd name="connsiteY34" fmla="*/ 1501066 h 1501066"/>
                <a:gd name="connsiteX35" fmla="*/ 0 w 9144000"/>
                <a:gd name="connsiteY35" fmla="*/ 249715 h 1501066"/>
                <a:gd name="connsiteX36" fmla="*/ 74289 w 9144000"/>
                <a:gd name="connsiteY36" fmla="*/ 221165 h 1501066"/>
                <a:gd name="connsiteX37" fmla="*/ 207010 w 9144000"/>
                <a:gd name="connsiteY37" fmla="*/ 176752 h 1501066"/>
                <a:gd name="connsiteX38" fmla="*/ 350659 w 9144000"/>
                <a:gd name="connsiteY38" fmla="*/ 135032 h 1501066"/>
                <a:gd name="connsiteX39" fmla="*/ 503677 w 9144000"/>
                <a:gd name="connsiteY39" fmla="*/ 97797 h 1501066"/>
                <a:gd name="connsiteX40" fmla="*/ 669187 w 9144000"/>
                <a:gd name="connsiteY40" fmla="*/ 65497 h 1501066"/>
                <a:gd name="connsiteX41" fmla="*/ 844846 w 9144000"/>
                <a:gd name="connsiteY41" fmla="*/ 38132 h 1501066"/>
                <a:gd name="connsiteX42" fmla="*/ 1031434 w 9144000"/>
                <a:gd name="connsiteY42" fmla="*/ 18393 h 1501066"/>
                <a:gd name="connsiteX43" fmla="*/ 1228952 w 9144000"/>
                <a:gd name="connsiteY43" fmla="*/ 5384 h 1501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9144000" h="1501066">
                  <a:moveTo>
                    <a:pt x="1438962" y="0"/>
                  </a:moveTo>
                  <a:lnTo>
                    <a:pt x="1660683" y="3589"/>
                  </a:lnTo>
                  <a:lnTo>
                    <a:pt x="1893332" y="17047"/>
                  </a:lnTo>
                  <a:lnTo>
                    <a:pt x="2139254" y="40375"/>
                  </a:lnTo>
                  <a:lnTo>
                    <a:pt x="2396887" y="74918"/>
                  </a:lnTo>
                  <a:lnTo>
                    <a:pt x="2667791" y="121573"/>
                  </a:lnTo>
                  <a:lnTo>
                    <a:pt x="2951188" y="180341"/>
                  </a:lnTo>
                  <a:lnTo>
                    <a:pt x="3247074" y="253465"/>
                  </a:lnTo>
                  <a:lnTo>
                    <a:pt x="3556234" y="340046"/>
                  </a:lnTo>
                  <a:lnTo>
                    <a:pt x="3878665" y="441881"/>
                  </a:lnTo>
                  <a:lnTo>
                    <a:pt x="4045736" y="499303"/>
                  </a:lnTo>
                  <a:lnTo>
                    <a:pt x="4210464" y="556276"/>
                  </a:lnTo>
                  <a:lnTo>
                    <a:pt x="4531334" y="663494"/>
                  </a:lnTo>
                  <a:lnTo>
                    <a:pt x="4844396" y="761739"/>
                  </a:lnTo>
                  <a:lnTo>
                    <a:pt x="5148872" y="852358"/>
                  </a:lnTo>
                  <a:lnTo>
                    <a:pt x="5444758" y="934454"/>
                  </a:lnTo>
                  <a:lnTo>
                    <a:pt x="5732057" y="1009372"/>
                  </a:lnTo>
                  <a:lnTo>
                    <a:pt x="6010770" y="1075766"/>
                  </a:lnTo>
                  <a:lnTo>
                    <a:pt x="6281675" y="1134982"/>
                  </a:lnTo>
                  <a:lnTo>
                    <a:pt x="6543991" y="1187470"/>
                  </a:lnTo>
                  <a:lnTo>
                    <a:pt x="6797720" y="1233228"/>
                  </a:lnTo>
                  <a:lnTo>
                    <a:pt x="7043642" y="1271360"/>
                  </a:lnTo>
                  <a:lnTo>
                    <a:pt x="7280977" y="1303660"/>
                  </a:lnTo>
                  <a:lnTo>
                    <a:pt x="7510504" y="1328782"/>
                  </a:lnTo>
                  <a:lnTo>
                    <a:pt x="7732224" y="1348521"/>
                  </a:lnTo>
                  <a:lnTo>
                    <a:pt x="7944576" y="1361082"/>
                  </a:lnTo>
                  <a:lnTo>
                    <a:pt x="8149120" y="1369157"/>
                  </a:lnTo>
                  <a:lnTo>
                    <a:pt x="8345857" y="1370951"/>
                  </a:lnTo>
                  <a:lnTo>
                    <a:pt x="8533227" y="1366914"/>
                  </a:lnTo>
                  <a:lnTo>
                    <a:pt x="8713570" y="1357941"/>
                  </a:lnTo>
                  <a:lnTo>
                    <a:pt x="8886105" y="1344483"/>
                  </a:lnTo>
                  <a:lnTo>
                    <a:pt x="9049273" y="1325641"/>
                  </a:lnTo>
                  <a:lnTo>
                    <a:pt x="9144000" y="1311489"/>
                  </a:lnTo>
                  <a:lnTo>
                    <a:pt x="9144000" y="1501066"/>
                  </a:lnTo>
                  <a:lnTo>
                    <a:pt x="0" y="1501066"/>
                  </a:lnTo>
                  <a:lnTo>
                    <a:pt x="0" y="249715"/>
                  </a:lnTo>
                  <a:lnTo>
                    <a:pt x="74289" y="221165"/>
                  </a:lnTo>
                  <a:lnTo>
                    <a:pt x="207010" y="176752"/>
                  </a:lnTo>
                  <a:lnTo>
                    <a:pt x="350659" y="135032"/>
                  </a:lnTo>
                  <a:lnTo>
                    <a:pt x="503677" y="97797"/>
                  </a:lnTo>
                  <a:lnTo>
                    <a:pt x="669187" y="65497"/>
                  </a:lnTo>
                  <a:lnTo>
                    <a:pt x="844846" y="38132"/>
                  </a:lnTo>
                  <a:lnTo>
                    <a:pt x="1031434" y="18393"/>
                  </a:lnTo>
                  <a:lnTo>
                    <a:pt x="1228952" y="5384"/>
                  </a:lnTo>
                  <a:close/>
                </a:path>
              </a:pathLst>
            </a:custGeom>
            <a:solidFill>
              <a:srgbClr val="8311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0" y="5371743"/>
              <a:ext cx="9144000" cy="1486257"/>
            </a:xfrm>
            <a:custGeom>
              <a:avLst/>
              <a:gdLst>
                <a:gd name="connsiteX0" fmla="*/ 1438962 w 9144000"/>
                <a:gd name="connsiteY0" fmla="*/ 0 h 1486257"/>
                <a:gd name="connsiteX1" fmla="*/ 1660683 w 9144000"/>
                <a:gd name="connsiteY1" fmla="*/ 4041 h 1486257"/>
                <a:gd name="connsiteX2" fmla="*/ 1893332 w 9144000"/>
                <a:gd name="connsiteY2" fmla="*/ 16610 h 1486257"/>
                <a:gd name="connsiteX3" fmla="*/ 2139254 w 9144000"/>
                <a:gd name="connsiteY3" fmla="*/ 40852 h 1486257"/>
                <a:gd name="connsiteX4" fmla="*/ 2396887 w 9144000"/>
                <a:gd name="connsiteY4" fmla="*/ 74970 h 1486257"/>
                <a:gd name="connsiteX5" fmla="*/ 2667791 w 9144000"/>
                <a:gd name="connsiteY5" fmla="*/ 121658 h 1486257"/>
                <a:gd name="connsiteX6" fmla="*/ 2951188 w 9144000"/>
                <a:gd name="connsiteY6" fmla="*/ 180915 h 1486257"/>
                <a:gd name="connsiteX7" fmla="*/ 3247074 w 9144000"/>
                <a:gd name="connsiteY7" fmla="*/ 253191 h 1486257"/>
                <a:gd name="connsiteX8" fmla="*/ 3556234 w 9144000"/>
                <a:gd name="connsiteY8" fmla="*/ 340731 h 1486257"/>
                <a:gd name="connsiteX9" fmla="*/ 3878665 w 9144000"/>
                <a:gd name="connsiteY9" fmla="*/ 442636 h 1486257"/>
                <a:gd name="connsiteX10" fmla="*/ 4045736 w 9144000"/>
                <a:gd name="connsiteY10" fmla="*/ 500097 h 1486257"/>
                <a:gd name="connsiteX11" fmla="*/ 4210464 w 9144000"/>
                <a:gd name="connsiteY11" fmla="*/ 557110 h 1486257"/>
                <a:gd name="connsiteX12" fmla="*/ 4531334 w 9144000"/>
                <a:gd name="connsiteY12" fmla="*/ 665300 h 1486257"/>
                <a:gd name="connsiteX13" fmla="*/ 4844396 w 9144000"/>
                <a:gd name="connsiteY13" fmla="*/ 764511 h 1486257"/>
                <a:gd name="connsiteX14" fmla="*/ 5148872 w 9144000"/>
                <a:gd name="connsiteY14" fmla="*/ 856989 h 1486257"/>
                <a:gd name="connsiteX15" fmla="*/ 5444758 w 9144000"/>
                <a:gd name="connsiteY15" fmla="*/ 941835 h 1486257"/>
                <a:gd name="connsiteX16" fmla="*/ 5732057 w 9144000"/>
                <a:gd name="connsiteY16" fmla="*/ 1019498 h 1486257"/>
                <a:gd name="connsiteX17" fmla="*/ 6010770 w 9144000"/>
                <a:gd name="connsiteY17" fmla="*/ 1089979 h 1486257"/>
                <a:gd name="connsiteX18" fmla="*/ 6281675 w 9144000"/>
                <a:gd name="connsiteY18" fmla="*/ 1153276 h 1486257"/>
                <a:gd name="connsiteX19" fmla="*/ 6543991 w 9144000"/>
                <a:gd name="connsiteY19" fmla="*/ 1210289 h 1486257"/>
                <a:gd name="connsiteX20" fmla="*/ 6797720 w 9144000"/>
                <a:gd name="connsiteY20" fmla="*/ 1259670 h 1486257"/>
                <a:gd name="connsiteX21" fmla="*/ 7043642 w 9144000"/>
                <a:gd name="connsiteY21" fmla="*/ 1303216 h 1486257"/>
                <a:gd name="connsiteX22" fmla="*/ 7280977 w 9144000"/>
                <a:gd name="connsiteY22" fmla="*/ 1340476 h 1486257"/>
                <a:gd name="connsiteX23" fmla="*/ 7510504 w 9144000"/>
                <a:gd name="connsiteY23" fmla="*/ 1371003 h 1486257"/>
                <a:gd name="connsiteX24" fmla="*/ 7732224 w 9144000"/>
                <a:gd name="connsiteY24" fmla="*/ 1396142 h 1486257"/>
                <a:gd name="connsiteX25" fmla="*/ 7944576 w 9144000"/>
                <a:gd name="connsiteY25" fmla="*/ 1414997 h 1486257"/>
                <a:gd name="connsiteX26" fmla="*/ 8149120 w 9144000"/>
                <a:gd name="connsiteY26" fmla="*/ 1428015 h 1486257"/>
                <a:gd name="connsiteX27" fmla="*/ 8345857 w 9144000"/>
                <a:gd name="connsiteY27" fmla="*/ 1435647 h 1486257"/>
                <a:gd name="connsiteX28" fmla="*/ 8533227 w 9144000"/>
                <a:gd name="connsiteY28" fmla="*/ 1437443 h 1486257"/>
                <a:gd name="connsiteX29" fmla="*/ 8713570 w 9144000"/>
                <a:gd name="connsiteY29" fmla="*/ 1434300 h 1486257"/>
                <a:gd name="connsiteX30" fmla="*/ 8886105 w 9144000"/>
                <a:gd name="connsiteY30" fmla="*/ 1426669 h 1486257"/>
                <a:gd name="connsiteX31" fmla="*/ 9049273 w 9144000"/>
                <a:gd name="connsiteY31" fmla="*/ 1413201 h 1486257"/>
                <a:gd name="connsiteX32" fmla="*/ 9144000 w 9144000"/>
                <a:gd name="connsiteY32" fmla="*/ 1402035 h 1486257"/>
                <a:gd name="connsiteX33" fmla="*/ 9144000 w 9144000"/>
                <a:gd name="connsiteY33" fmla="*/ 1486257 h 1486257"/>
                <a:gd name="connsiteX34" fmla="*/ 0 w 9144000"/>
                <a:gd name="connsiteY34" fmla="*/ 1486257 h 1486257"/>
                <a:gd name="connsiteX35" fmla="*/ 0 w 9144000"/>
                <a:gd name="connsiteY35" fmla="*/ 248990 h 1486257"/>
                <a:gd name="connsiteX36" fmla="*/ 74289 w 9144000"/>
                <a:gd name="connsiteY36" fmla="*/ 220420 h 1486257"/>
                <a:gd name="connsiteX37" fmla="*/ 207010 w 9144000"/>
                <a:gd name="connsiteY37" fmla="*/ 175977 h 1486257"/>
                <a:gd name="connsiteX38" fmla="*/ 350659 w 9144000"/>
                <a:gd name="connsiteY38" fmla="*/ 134227 h 1486257"/>
                <a:gd name="connsiteX39" fmla="*/ 503677 w 9144000"/>
                <a:gd name="connsiteY39" fmla="*/ 97416 h 1486257"/>
                <a:gd name="connsiteX40" fmla="*/ 669187 w 9144000"/>
                <a:gd name="connsiteY40" fmla="*/ 65094 h 1486257"/>
                <a:gd name="connsiteX41" fmla="*/ 844846 w 9144000"/>
                <a:gd name="connsiteY41" fmla="*/ 38607 h 1486257"/>
                <a:gd name="connsiteX42" fmla="*/ 1031434 w 9144000"/>
                <a:gd name="connsiteY42" fmla="*/ 17957 h 1486257"/>
                <a:gd name="connsiteX43" fmla="*/ 1228952 w 9144000"/>
                <a:gd name="connsiteY43" fmla="*/ 4938 h 1486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9144000" h="1486257">
                  <a:moveTo>
                    <a:pt x="1438962" y="0"/>
                  </a:moveTo>
                  <a:lnTo>
                    <a:pt x="1660683" y="4041"/>
                  </a:lnTo>
                  <a:lnTo>
                    <a:pt x="1893332" y="16610"/>
                  </a:lnTo>
                  <a:lnTo>
                    <a:pt x="2139254" y="40852"/>
                  </a:lnTo>
                  <a:lnTo>
                    <a:pt x="2396887" y="74970"/>
                  </a:lnTo>
                  <a:lnTo>
                    <a:pt x="2667791" y="121658"/>
                  </a:lnTo>
                  <a:lnTo>
                    <a:pt x="2951188" y="180915"/>
                  </a:lnTo>
                  <a:lnTo>
                    <a:pt x="3247074" y="253191"/>
                  </a:lnTo>
                  <a:lnTo>
                    <a:pt x="3556234" y="340731"/>
                  </a:lnTo>
                  <a:lnTo>
                    <a:pt x="3878665" y="442636"/>
                  </a:lnTo>
                  <a:lnTo>
                    <a:pt x="4045736" y="500097"/>
                  </a:lnTo>
                  <a:lnTo>
                    <a:pt x="4210464" y="557110"/>
                  </a:lnTo>
                  <a:lnTo>
                    <a:pt x="4531334" y="665300"/>
                  </a:lnTo>
                  <a:lnTo>
                    <a:pt x="4844396" y="764511"/>
                  </a:lnTo>
                  <a:lnTo>
                    <a:pt x="5148872" y="856989"/>
                  </a:lnTo>
                  <a:lnTo>
                    <a:pt x="5444758" y="941835"/>
                  </a:lnTo>
                  <a:lnTo>
                    <a:pt x="5732057" y="1019498"/>
                  </a:lnTo>
                  <a:lnTo>
                    <a:pt x="6010770" y="1089979"/>
                  </a:lnTo>
                  <a:lnTo>
                    <a:pt x="6281675" y="1153276"/>
                  </a:lnTo>
                  <a:lnTo>
                    <a:pt x="6543991" y="1210289"/>
                  </a:lnTo>
                  <a:lnTo>
                    <a:pt x="6797720" y="1259670"/>
                  </a:lnTo>
                  <a:lnTo>
                    <a:pt x="7043642" y="1303216"/>
                  </a:lnTo>
                  <a:lnTo>
                    <a:pt x="7280977" y="1340476"/>
                  </a:lnTo>
                  <a:lnTo>
                    <a:pt x="7510504" y="1371003"/>
                  </a:lnTo>
                  <a:lnTo>
                    <a:pt x="7732224" y="1396142"/>
                  </a:lnTo>
                  <a:lnTo>
                    <a:pt x="7944576" y="1414997"/>
                  </a:lnTo>
                  <a:lnTo>
                    <a:pt x="8149120" y="1428015"/>
                  </a:lnTo>
                  <a:lnTo>
                    <a:pt x="8345857" y="1435647"/>
                  </a:lnTo>
                  <a:lnTo>
                    <a:pt x="8533227" y="1437443"/>
                  </a:lnTo>
                  <a:lnTo>
                    <a:pt x="8713570" y="1434300"/>
                  </a:lnTo>
                  <a:lnTo>
                    <a:pt x="8886105" y="1426669"/>
                  </a:lnTo>
                  <a:lnTo>
                    <a:pt x="9049273" y="1413201"/>
                  </a:lnTo>
                  <a:lnTo>
                    <a:pt x="9144000" y="1402035"/>
                  </a:lnTo>
                  <a:lnTo>
                    <a:pt x="9144000" y="1486257"/>
                  </a:lnTo>
                  <a:lnTo>
                    <a:pt x="0" y="1486257"/>
                  </a:lnTo>
                  <a:lnTo>
                    <a:pt x="0" y="248990"/>
                  </a:lnTo>
                  <a:lnTo>
                    <a:pt x="74289" y="220420"/>
                  </a:lnTo>
                  <a:lnTo>
                    <a:pt x="207010" y="175977"/>
                  </a:lnTo>
                  <a:lnTo>
                    <a:pt x="350659" y="134227"/>
                  </a:lnTo>
                  <a:lnTo>
                    <a:pt x="503677" y="97416"/>
                  </a:lnTo>
                  <a:lnTo>
                    <a:pt x="669187" y="65094"/>
                  </a:lnTo>
                  <a:lnTo>
                    <a:pt x="844846" y="38607"/>
                  </a:lnTo>
                  <a:lnTo>
                    <a:pt x="1031434" y="17957"/>
                  </a:lnTo>
                  <a:lnTo>
                    <a:pt x="1228952" y="4938"/>
                  </a:lnTo>
                  <a:close/>
                </a:path>
              </a:pathLst>
            </a:custGeom>
            <a:solidFill>
              <a:srgbClr val="B41B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0" y="5475408"/>
              <a:ext cx="7094292" cy="1382592"/>
            </a:xfrm>
            <a:custGeom>
              <a:avLst/>
              <a:gdLst>
                <a:gd name="connsiteX0" fmla="*/ 1440524 w 7094292"/>
                <a:gd name="connsiteY0" fmla="*/ 0 h 1382592"/>
                <a:gd name="connsiteX1" fmla="*/ 1661464 w 7094292"/>
                <a:gd name="connsiteY1" fmla="*/ 5385 h 1382592"/>
                <a:gd name="connsiteX2" fmla="*/ 1895675 w 7094292"/>
                <a:gd name="connsiteY2" fmla="*/ 20191 h 1382592"/>
                <a:gd name="connsiteX3" fmla="*/ 2140817 w 7094292"/>
                <a:gd name="connsiteY3" fmla="*/ 45318 h 1382592"/>
                <a:gd name="connsiteX4" fmla="*/ 2399230 w 7094292"/>
                <a:gd name="connsiteY4" fmla="*/ 80764 h 1382592"/>
                <a:gd name="connsiteX5" fmla="*/ 2668574 w 7094292"/>
                <a:gd name="connsiteY5" fmla="*/ 128774 h 1382592"/>
                <a:gd name="connsiteX6" fmla="*/ 2951969 w 7094292"/>
                <a:gd name="connsiteY6" fmla="*/ 188898 h 1382592"/>
                <a:gd name="connsiteX7" fmla="*/ 3248637 w 7094292"/>
                <a:gd name="connsiteY7" fmla="*/ 262483 h 1382592"/>
                <a:gd name="connsiteX8" fmla="*/ 3557796 w 7094292"/>
                <a:gd name="connsiteY8" fmla="*/ 349528 h 1382592"/>
                <a:gd name="connsiteX9" fmla="*/ 3881008 w 7094292"/>
                <a:gd name="connsiteY9" fmla="*/ 451829 h 1382592"/>
                <a:gd name="connsiteX10" fmla="*/ 4047298 w 7094292"/>
                <a:gd name="connsiteY10" fmla="*/ 509262 h 1382592"/>
                <a:gd name="connsiteX11" fmla="*/ 4211246 w 7094292"/>
                <a:gd name="connsiteY11" fmla="*/ 566694 h 1382592"/>
                <a:gd name="connsiteX12" fmla="*/ 4532896 w 7094292"/>
                <a:gd name="connsiteY12" fmla="*/ 675276 h 1382592"/>
                <a:gd name="connsiteX13" fmla="*/ 4845179 w 7094292"/>
                <a:gd name="connsiteY13" fmla="*/ 778026 h 1382592"/>
                <a:gd name="connsiteX14" fmla="*/ 5149654 w 7094292"/>
                <a:gd name="connsiteY14" fmla="*/ 873596 h 1382592"/>
                <a:gd name="connsiteX15" fmla="*/ 5445540 w 7094292"/>
                <a:gd name="connsiteY15" fmla="*/ 963334 h 1382592"/>
                <a:gd name="connsiteX16" fmla="*/ 5732058 w 7094292"/>
                <a:gd name="connsiteY16" fmla="*/ 1046790 h 1382592"/>
                <a:gd name="connsiteX17" fmla="*/ 6012332 w 7094292"/>
                <a:gd name="connsiteY17" fmla="*/ 1124413 h 1382592"/>
                <a:gd name="connsiteX18" fmla="*/ 6281675 w 7094292"/>
                <a:gd name="connsiteY18" fmla="*/ 1195306 h 1382592"/>
                <a:gd name="connsiteX19" fmla="*/ 6544772 w 7094292"/>
                <a:gd name="connsiteY19" fmla="*/ 1259917 h 1382592"/>
                <a:gd name="connsiteX20" fmla="*/ 6797721 w 7094292"/>
                <a:gd name="connsiteY20" fmla="*/ 1319593 h 1382592"/>
                <a:gd name="connsiteX21" fmla="*/ 7043643 w 7094292"/>
                <a:gd name="connsiteY21" fmla="*/ 1372538 h 1382592"/>
                <a:gd name="connsiteX22" fmla="*/ 7094292 w 7094292"/>
                <a:gd name="connsiteY22" fmla="*/ 1382592 h 1382592"/>
                <a:gd name="connsiteX23" fmla="*/ 0 w 7094292"/>
                <a:gd name="connsiteY23" fmla="*/ 1382592 h 1382592"/>
                <a:gd name="connsiteX24" fmla="*/ 0 w 7094292"/>
                <a:gd name="connsiteY24" fmla="*/ 232823 h 1382592"/>
                <a:gd name="connsiteX25" fmla="*/ 76632 w 7094292"/>
                <a:gd name="connsiteY25" fmla="*/ 205051 h 1382592"/>
                <a:gd name="connsiteX26" fmla="*/ 209353 w 7094292"/>
                <a:gd name="connsiteY26" fmla="*/ 162425 h 1382592"/>
                <a:gd name="connsiteX27" fmla="*/ 352222 w 7094292"/>
                <a:gd name="connsiteY27" fmla="*/ 122941 h 1382592"/>
                <a:gd name="connsiteX28" fmla="*/ 506021 w 7094292"/>
                <a:gd name="connsiteY28" fmla="*/ 87943 h 1382592"/>
                <a:gd name="connsiteX29" fmla="*/ 669968 w 7094292"/>
                <a:gd name="connsiteY29" fmla="*/ 57881 h 1382592"/>
                <a:gd name="connsiteX30" fmla="*/ 846408 w 7094292"/>
                <a:gd name="connsiteY30" fmla="*/ 33203 h 1382592"/>
                <a:gd name="connsiteX31" fmla="*/ 1032996 w 7094292"/>
                <a:gd name="connsiteY31" fmla="*/ 14358 h 1382592"/>
                <a:gd name="connsiteX32" fmla="*/ 1231295 w 7094292"/>
                <a:gd name="connsiteY32" fmla="*/ 3590 h 1382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7094292" h="1382592">
                  <a:moveTo>
                    <a:pt x="1440524" y="0"/>
                  </a:moveTo>
                  <a:lnTo>
                    <a:pt x="1661464" y="5385"/>
                  </a:lnTo>
                  <a:lnTo>
                    <a:pt x="1895675" y="20191"/>
                  </a:lnTo>
                  <a:lnTo>
                    <a:pt x="2140817" y="45318"/>
                  </a:lnTo>
                  <a:lnTo>
                    <a:pt x="2399230" y="80764"/>
                  </a:lnTo>
                  <a:lnTo>
                    <a:pt x="2668574" y="128774"/>
                  </a:lnTo>
                  <a:lnTo>
                    <a:pt x="2951969" y="188898"/>
                  </a:lnTo>
                  <a:lnTo>
                    <a:pt x="3248637" y="262483"/>
                  </a:lnTo>
                  <a:lnTo>
                    <a:pt x="3557796" y="349528"/>
                  </a:lnTo>
                  <a:lnTo>
                    <a:pt x="3881008" y="451829"/>
                  </a:lnTo>
                  <a:lnTo>
                    <a:pt x="4047298" y="509262"/>
                  </a:lnTo>
                  <a:lnTo>
                    <a:pt x="4211246" y="566694"/>
                  </a:lnTo>
                  <a:lnTo>
                    <a:pt x="4532896" y="675276"/>
                  </a:lnTo>
                  <a:lnTo>
                    <a:pt x="4845179" y="778026"/>
                  </a:lnTo>
                  <a:lnTo>
                    <a:pt x="5149654" y="873596"/>
                  </a:lnTo>
                  <a:lnTo>
                    <a:pt x="5445540" y="963334"/>
                  </a:lnTo>
                  <a:lnTo>
                    <a:pt x="5732058" y="1046790"/>
                  </a:lnTo>
                  <a:lnTo>
                    <a:pt x="6012332" y="1124413"/>
                  </a:lnTo>
                  <a:lnTo>
                    <a:pt x="6281675" y="1195306"/>
                  </a:lnTo>
                  <a:lnTo>
                    <a:pt x="6544772" y="1259917"/>
                  </a:lnTo>
                  <a:lnTo>
                    <a:pt x="6797721" y="1319593"/>
                  </a:lnTo>
                  <a:lnTo>
                    <a:pt x="7043643" y="1372538"/>
                  </a:lnTo>
                  <a:lnTo>
                    <a:pt x="7094292" y="1382592"/>
                  </a:lnTo>
                  <a:lnTo>
                    <a:pt x="0" y="1382592"/>
                  </a:lnTo>
                  <a:lnTo>
                    <a:pt x="0" y="232823"/>
                  </a:lnTo>
                  <a:lnTo>
                    <a:pt x="76632" y="205051"/>
                  </a:lnTo>
                  <a:lnTo>
                    <a:pt x="209353" y="162425"/>
                  </a:lnTo>
                  <a:lnTo>
                    <a:pt x="352222" y="122941"/>
                  </a:lnTo>
                  <a:lnTo>
                    <a:pt x="506021" y="87943"/>
                  </a:lnTo>
                  <a:lnTo>
                    <a:pt x="669968" y="57881"/>
                  </a:lnTo>
                  <a:lnTo>
                    <a:pt x="846408" y="33203"/>
                  </a:lnTo>
                  <a:lnTo>
                    <a:pt x="1032996" y="14358"/>
                  </a:lnTo>
                  <a:lnTo>
                    <a:pt x="1231295" y="359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135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0" y="5214226"/>
              <a:ext cx="9144000" cy="1297833"/>
            </a:xfrm>
            <a:custGeom>
              <a:avLst/>
              <a:gdLst>
                <a:gd name="connsiteX0" fmla="*/ 1167414 w 9144000"/>
                <a:gd name="connsiteY0" fmla="*/ 0 h 1297833"/>
                <a:gd name="connsiteX1" fmla="*/ 1376658 w 9144000"/>
                <a:gd name="connsiteY1" fmla="*/ 449 h 1297833"/>
                <a:gd name="connsiteX2" fmla="*/ 1598393 w 9144000"/>
                <a:gd name="connsiteY2" fmla="*/ 9424 h 1297833"/>
                <a:gd name="connsiteX3" fmla="*/ 1831841 w 9144000"/>
                <a:gd name="connsiteY3" fmla="*/ 26926 h 1297833"/>
                <a:gd name="connsiteX4" fmla="*/ 2079341 w 9144000"/>
                <a:gd name="connsiteY4" fmla="*/ 53403 h 1297833"/>
                <a:gd name="connsiteX5" fmla="*/ 2339334 w 9144000"/>
                <a:gd name="connsiteY5" fmla="*/ 89754 h 1297833"/>
                <a:gd name="connsiteX6" fmla="*/ 2613381 w 9144000"/>
                <a:gd name="connsiteY6" fmla="*/ 135977 h 1297833"/>
                <a:gd name="connsiteX7" fmla="*/ 2901481 w 9144000"/>
                <a:gd name="connsiteY7" fmla="*/ 193867 h 1297833"/>
                <a:gd name="connsiteX8" fmla="*/ 3202073 w 9144000"/>
                <a:gd name="connsiteY8" fmla="*/ 263426 h 1297833"/>
                <a:gd name="connsiteX9" fmla="*/ 3518281 w 9144000"/>
                <a:gd name="connsiteY9" fmla="*/ 345102 h 1297833"/>
                <a:gd name="connsiteX10" fmla="*/ 3848542 w 9144000"/>
                <a:gd name="connsiteY10" fmla="*/ 439791 h 1297833"/>
                <a:gd name="connsiteX11" fmla="*/ 4021090 w 9144000"/>
                <a:gd name="connsiteY11" fmla="*/ 493643 h 1297833"/>
                <a:gd name="connsiteX12" fmla="*/ 4207692 w 9144000"/>
                <a:gd name="connsiteY12" fmla="*/ 551534 h 1297833"/>
                <a:gd name="connsiteX13" fmla="*/ 4570745 w 9144000"/>
                <a:gd name="connsiteY13" fmla="*/ 659687 h 1297833"/>
                <a:gd name="connsiteX14" fmla="*/ 4918183 w 9144000"/>
                <a:gd name="connsiteY14" fmla="*/ 756621 h 1297833"/>
                <a:gd name="connsiteX15" fmla="*/ 5251567 w 9144000"/>
                <a:gd name="connsiteY15" fmla="*/ 843233 h 1297833"/>
                <a:gd name="connsiteX16" fmla="*/ 5570898 w 9144000"/>
                <a:gd name="connsiteY16" fmla="*/ 919972 h 1297833"/>
                <a:gd name="connsiteX17" fmla="*/ 5875394 w 9144000"/>
                <a:gd name="connsiteY17" fmla="*/ 986389 h 1297833"/>
                <a:gd name="connsiteX18" fmla="*/ 6168179 w 9144000"/>
                <a:gd name="connsiteY18" fmla="*/ 1044280 h 1297833"/>
                <a:gd name="connsiteX19" fmla="*/ 6447690 w 9144000"/>
                <a:gd name="connsiteY19" fmla="*/ 1092747 h 1297833"/>
                <a:gd name="connsiteX20" fmla="*/ 6715491 w 9144000"/>
                <a:gd name="connsiteY20" fmla="*/ 1132687 h 1297833"/>
                <a:gd name="connsiteX21" fmla="*/ 6969238 w 9144000"/>
                <a:gd name="connsiteY21" fmla="*/ 1164101 h 1297833"/>
                <a:gd name="connsiteX22" fmla="*/ 7213616 w 9144000"/>
                <a:gd name="connsiteY22" fmla="*/ 1187437 h 1297833"/>
                <a:gd name="connsiteX23" fmla="*/ 7445501 w 9144000"/>
                <a:gd name="connsiteY23" fmla="*/ 1203143 h 1297833"/>
                <a:gd name="connsiteX24" fmla="*/ 7666456 w 9144000"/>
                <a:gd name="connsiteY24" fmla="*/ 1211670 h 1297833"/>
                <a:gd name="connsiteX25" fmla="*/ 7876480 w 9144000"/>
                <a:gd name="connsiteY25" fmla="*/ 1213465 h 1297833"/>
                <a:gd name="connsiteX26" fmla="*/ 8077135 w 9144000"/>
                <a:gd name="connsiteY26" fmla="*/ 1208080 h 1297833"/>
                <a:gd name="connsiteX27" fmla="*/ 8268421 w 9144000"/>
                <a:gd name="connsiteY27" fmla="*/ 1196412 h 1297833"/>
                <a:gd name="connsiteX28" fmla="*/ 8448777 w 9144000"/>
                <a:gd name="connsiteY28" fmla="*/ 1179808 h 1297833"/>
                <a:gd name="connsiteX29" fmla="*/ 8622105 w 9144000"/>
                <a:gd name="connsiteY29" fmla="*/ 1156472 h 1297833"/>
                <a:gd name="connsiteX30" fmla="*/ 8786065 w 9144000"/>
                <a:gd name="connsiteY30" fmla="*/ 1128648 h 1297833"/>
                <a:gd name="connsiteX31" fmla="*/ 8941436 w 9144000"/>
                <a:gd name="connsiteY31" fmla="*/ 1095888 h 1297833"/>
                <a:gd name="connsiteX32" fmla="*/ 9089780 w 9144000"/>
                <a:gd name="connsiteY32" fmla="*/ 1058192 h 1297833"/>
                <a:gd name="connsiteX33" fmla="*/ 9144000 w 9144000"/>
                <a:gd name="connsiteY33" fmla="*/ 1042091 h 1297833"/>
                <a:gd name="connsiteX34" fmla="*/ 9144000 w 9144000"/>
                <a:gd name="connsiteY34" fmla="*/ 1193668 h 1297833"/>
                <a:gd name="connsiteX35" fmla="*/ 8996870 w 9144000"/>
                <a:gd name="connsiteY35" fmla="*/ 1222889 h 1297833"/>
                <a:gd name="connsiteX36" fmla="*/ 8839157 w 9144000"/>
                <a:gd name="connsiteY36" fmla="*/ 1248469 h 1297833"/>
                <a:gd name="connsiteX37" fmla="*/ 8672855 w 9144000"/>
                <a:gd name="connsiteY37" fmla="*/ 1268215 h 1297833"/>
                <a:gd name="connsiteX38" fmla="*/ 8496403 w 9144000"/>
                <a:gd name="connsiteY38" fmla="*/ 1283921 h 1297833"/>
                <a:gd name="connsiteX39" fmla="*/ 8312144 w 9144000"/>
                <a:gd name="connsiteY39" fmla="*/ 1293346 h 1297833"/>
                <a:gd name="connsiteX40" fmla="*/ 8117735 w 9144000"/>
                <a:gd name="connsiteY40" fmla="*/ 1297833 h 1297833"/>
                <a:gd name="connsiteX41" fmla="*/ 7913176 w 9144000"/>
                <a:gd name="connsiteY41" fmla="*/ 1296038 h 1297833"/>
                <a:gd name="connsiteX42" fmla="*/ 7697686 w 9144000"/>
                <a:gd name="connsiteY42" fmla="*/ 1287512 h 1297833"/>
                <a:gd name="connsiteX43" fmla="*/ 7473608 w 9144000"/>
                <a:gd name="connsiteY43" fmla="*/ 1272702 h 1297833"/>
                <a:gd name="connsiteX44" fmla="*/ 7237038 w 9144000"/>
                <a:gd name="connsiteY44" fmla="*/ 1250713 h 1297833"/>
                <a:gd name="connsiteX45" fmla="*/ 6989538 w 9144000"/>
                <a:gd name="connsiteY45" fmla="*/ 1221992 h 1297833"/>
                <a:gd name="connsiteX46" fmla="*/ 6731106 w 9144000"/>
                <a:gd name="connsiteY46" fmla="*/ 1184744 h 1297833"/>
                <a:gd name="connsiteX47" fmla="*/ 6460183 w 9144000"/>
                <a:gd name="connsiteY47" fmla="*/ 1139867 h 1297833"/>
                <a:gd name="connsiteX48" fmla="*/ 6176767 w 9144000"/>
                <a:gd name="connsiteY48" fmla="*/ 1087362 h 1297833"/>
                <a:gd name="connsiteX49" fmla="*/ 5882421 w 9144000"/>
                <a:gd name="connsiteY49" fmla="*/ 1025881 h 1297833"/>
                <a:gd name="connsiteX50" fmla="*/ 5574801 w 9144000"/>
                <a:gd name="connsiteY50" fmla="*/ 955424 h 1297833"/>
                <a:gd name="connsiteX51" fmla="*/ 5253128 w 9144000"/>
                <a:gd name="connsiteY51" fmla="*/ 876890 h 1297833"/>
                <a:gd name="connsiteX52" fmla="*/ 4918183 w 9144000"/>
                <a:gd name="connsiteY52" fmla="*/ 788034 h 1297833"/>
                <a:gd name="connsiteX53" fmla="*/ 4569183 w 9144000"/>
                <a:gd name="connsiteY53" fmla="*/ 689306 h 1297833"/>
                <a:gd name="connsiteX54" fmla="*/ 4207692 w 9144000"/>
                <a:gd name="connsiteY54" fmla="*/ 581602 h 1297833"/>
                <a:gd name="connsiteX55" fmla="*/ 4021090 w 9144000"/>
                <a:gd name="connsiteY55" fmla="*/ 522813 h 1297833"/>
                <a:gd name="connsiteX56" fmla="*/ 3848542 w 9144000"/>
                <a:gd name="connsiteY56" fmla="*/ 469410 h 1297833"/>
                <a:gd name="connsiteX57" fmla="*/ 3518281 w 9144000"/>
                <a:gd name="connsiteY57" fmla="*/ 376067 h 1297833"/>
                <a:gd name="connsiteX58" fmla="*/ 3202073 w 9144000"/>
                <a:gd name="connsiteY58" fmla="*/ 296635 h 1297833"/>
                <a:gd name="connsiteX59" fmla="*/ 2901481 w 9144000"/>
                <a:gd name="connsiteY59" fmla="*/ 229769 h 1297833"/>
                <a:gd name="connsiteX60" fmla="*/ 2613381 w 9144000"/>
                <a:gd name="connsiteY60" fmla="*/ 176366 h 1297833"/>
                <a:gd name="connsiteX61" fmla="*/ 2339334 w 9144000"/>
                <a:gd name="connsiteY61" fmla="*/ 135079 h 1297833"/>
                <a:gd name="connsiteX62" fmla="*/ 2079341 w 9144000"/>
                <a:gd name="connsiteY62" fmla="*/ 104563 h 1297833"/>
                <a:gd name="connsiteX63" fmla="*/ 1831841 w 9144000"/>
                <a:gd name="connsiteY63" fmla="*/ 84368 h 1297833"/>
                <a:gd name="connsiteX64" fmla="*/ 1598393 w 9144000"/>
                <a:gd name="connsiteY64" fmla="*/ 74047 h 1297833"/>
                <a:gd name="connsiteX65" fmla="*/ 1376658 w 9144000"/>
                <a:gd name="connsiteY65" fmla="*/ 72700 h 1297833"/>
                <a:gd name="connsiteX66" fmla="*/ 1167414 w 9144000"/>
                <a:gd name="connsiteY66" fmla="*/ 79881 h 1297833"/>
                <a:gd name="connsiteX67" fmla="*/ 970663 w 9144000"/>
                <a:gd name="connsiteY67" fmla="*/ 94241 h 1297833"/>
                <a:gd name="connsiteX68" fmla="*/ 785623 w 9144000"/>
                <a:gd name="connsiteY68" fmla="*/ 115333 h 1297833"/>
                <a:gd name="connsiteX69" fmla="*/ 612294 w 9144000"/>
                <a:gd name="connsiteY69" fmla="*/ 142708 h 1297833"/>
                <a:gd name="connsiteX70" fmla="*/ 450677 w 9144000"/>
                <a:gd name="connsiteY70" fmla="*/ 175019 h 1297833"/>
                <a:gd name="connsiteX71" fmla="*/ 299990 w 9144000"/>
                <a:gd name="connsiteY71" fmla="*/ 211818 h 1297833"/>
                <a:gd name="connsiteX72" fmla="*/ 160234 w 9144000"/>
                <a:gd name="connsiteY72" fmla="*/ 252656 h 1297833"/>
                <a:gd name="connsiteX73" fmla="*/ 31409 w 9144000"/>
                <a:gd name="connsiteY73" fmla="*/ 296635 h 1297833"/>
                <a:gd name="connsiteX74" fmla="*/ 0 w 9144000"/>
                <a:gd name="connsiteY74" fmla="*/ 308749 h 1297833"/>
                <a:gd name="connsiteX75" fmla="*/ 0 w 9144000"/>
                <a:gd name="connsiteY75" fmla="*/ 161990 h 1297833"/>
                <a:gd name="connsiteX76" fmla="*/ 31409 w 9144000"/>
                <a:gd name="connsiteY76" fmla="*/ 152132 h 1297833"/>
                <a:gd name="connsiteX77" fmla="*/ 160234 w 9144000"/>
                <a:gd name="connsiteY77" fmla="*/ 118026 h 1297833"/>
                <a:gd name="connsiteX78" fmla="*/ 299990 w 9144000"/>
                <a:gd name="connsiteY78" fmla="*/ 86612 h 1297833"/>
                <a:gd name="connsiteX79" fmla="*/ 450677 w 9144000"/>
                <a:gd name="connsiteY79" fmla="*/ 59237 h 1297833"/>
                <a:gd name="connsiteX80" fmla="*/ 612294 w 9144000"/>
                <a:gd name="connsiteY80" fmla="*/ 35902 h 1297833"/>
                <a:gd name="connsiteX81" fmla="*/ 785623 w 9144000"/>
                <a:gd name="connsiteY81" fmla="*/ 17951 h 1297833"/>
                <a:gd name="connsiteX82" fmla="*/ 970663 w 9144000"/>
                <a:gd name="connsiteY82" fmla="*/ 5834 h 1297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9144000" h="1297833">
                  <a:moveTo>
                    <a:pt x="1167414" y="0"/>
                  </a:moveTo>
                  <a:lnTo>
                    <a:pt x="1376658" y="449"/>
                  </a:lnTo>
                  <a:lnTo>
                    <a:pt x="1598393" y="9424"/>
                  </a:lnTo>
                  <a:lnTo>
                    <a:pt x="1831841" y="26926"/>
                  </a:lnTo>
                  <a:lnTo>
                    <a:pt x="2079341" y="53403"/>
                  </a:lnTo>
                  <a:lnTo>
                    <a:pt x="2339334" y="89754"/>
                  </a:lnTo>
                  <a:lnTo>
                    <a:pt x="2613381" y="135977"/>
                  </a:lnTo>
                  <a:lnTo>
                    <a:pt x="2901481" y="193867"/>
                  </a:lnTo>
                  <a:lnTo>
                    <a:pt x="3202073" y="263426"/>
                  </a:lnTo>
                  <a:lnTo>
                    <a:pt x="3518281" y="345102"/>
                  </a:lnTo>
                  <a:lnTo>
                    <a:pt x="3848542" y="439791"/>
                  </a:lnTo>
                  <a:lnTo>
                    <a:pt x="4021090" y="493643"/>
                  </a:lnTo>
                  <a:lnTo>
                    <a:pt x="4207692" y="551534"/>
                  </a:lnTo>
                  <a:lnTo>
                    <a:pt x="4570745" y="659687"/>
                  </a:lnTo>
                  <a:lnTo>
                    <a:pt x="4918183" y="756621"/>
                  </a:lnTo>
                  <a:lnTo>
                    <a:pt x="5251567" y="843233"/>
                  </a:lnTo>
                  <a:lnTo>
                    <a:pt x="5570898" y="919972"/>
                  </a:lnTo>
                  <a:lnTo>
                    <a:pt x="5875394" y="986389"/>
                  </a:lnTo>
                  <a:lnTo>
                    <a:pt x="6168179" y="1044280"/>
                  </a:lnTo>
                  <a:lnTo>
                    <a:pt x="6447690" y="1092747"/>
                  </a:lnTo>
                  <a:lnTo>
                    <a:pt x="6715491" y="1132687"/>
                  </a:lnTo>
                  <a:lnTo>
                    <a:pt x="6969238" y="1164101"/>
                  </a:lnTo>
                  <a:lnTo>
                    <a:pt x="7213616" y="1187437"/>
                  </a:lnTo>
                  <a:lnTo>
                    <a:pt x="7445501" y="1203143"/>
                  </a:lnTo>
                  <a:lnTo>
                    <a:pt x="7666456" y="1211670"/>
                  </a:lnTo>
                  <a:lnTo>
                    <a:pt x="7876480" y="1213465"/>
                  </a:lnTo>
                  <a:lnTo>
                    <a:pt x="8077135" y="1208080"/>
                  </a:lnTo>
                  <a:lnTo>
                    <a:pt x="8268421" y="1196412"/>
                  </a:lnTo>
                  <a:lnTo>
                    <a:pt x="8448777" y="1179808"/>
                  </a:lnTo>
                  <a:lnTo>
                    <a:pt x="8622105" y="1156472"/>
                  </a:lnTo>
                  <a:lnTo>
                    <a:pt x="8786065" y="1128648"/>
                  </a:lnTo>
                  <a:lnTo>
                    <a:pt x="8941436" y="1095888"/>
                  </a:lnTo>
                  <a:lnTo>
                    <a:pt x="9089780" y="1058192"/>
                  </a:lnTo>
                  <a:lnTo>
                    <a:pt x="9144000" y="1042091"/>
                  </a:lnTo>
                  <a:lnTo>
                    <a:pt x="9144000" y="1193668"/>
                  </a:lnTo>
                  <a:lnTo>
                    <a:pt x="8996870" y="1222889"/>
                  </a:lnTo>
                  <a:lnTo>
                    <a:pt x="8839157" y="1248469"/>
                  </a:lnTo>
                  <a:lnTo>
                    <a:pt x="8672855" y="1268215"/>
                  </a:lnTo>
                  <a:lnTo>
                    <a:pt x="8496403" y="1283921"/>
                  </a:lnTo>
                  <a:lnTo>
                    <a:pt x="8312144" y="1293346"/>
                  </a:lnTo>
                  <a:lnTo>
                    <a:pt x="8117735" y="1297833"/>
                  </a:lnTo>
                  <a:lnTo>
                    <a:pt x="7913176" y="1296038"/>
                  </a:lnTo>
                  <a:lnTo>
                    <a:pt x="7697686" y="1287512"/>
                  </a:lnTo>
                  <a:lnTo>
                    <a:pt x="7473608" y="1272702"/>
                  </a:lnTo>
                  <a:lnTo>
                    <a:pt x="7237038" y="1250713"/>
                  </a:lnTo>
                  <a:lnTo>
                    <a:pt x="6989538" y="1221992"/>
                  </a:lnTo>
                  <a:lnTo>
                    <a:pt x="6731106" y="1184744"/>
                  </a:lnTo>
                  <a:lnTo>
                    <a:pt x="6460183" y="1139867"/>
                  </a:lnTo>
                  <a:lnTo>
                    <a:pt x="6176767" y="1087362"/>
                  </a:lnTo>
                  <a:lnTo>
                    <a:pt x="5882421" y="1025881"/>
                  </a:lnTo>
                  <a:lnTo>
                    <a:pt x="5574801" y="955424"/>
                  </a:lnTo>
                  <a:lnTo>
                    <a:pt x="5253128" y="876890"/>
                  </a:lnTo>
                  <a:lnTo>
                    <a:pt x="4918183" y="788034"/>
                  </a:lnTo>
                  <a:lnTo>
                    <a:pt x="4569183" y="689306"/>
                  </a:lnTo>
                  <a:lnTo>
                    <a:pt x="4207692" y="581602"/>
                  </a:lnTo>
                  <a:lnTo>
                    <a:pt x="4021090" y="522813"/>
                  </a:lnTo>
                  <a:lnTo>
                    <a:pt x="3848542" y="469410"/>
                  </a:lnTo>
                  <a:lnTo>
                    <a:pt x="3518281" y="376067"/>
                  </a:lnTo>
                  <a:lnTo>
                    <a:pt x="3202073" y="296635"/>
                  </a:lnTo>
                  <a:lnTo>
                    <a:pt x="2901481" y="229769"/>
                  </a:lnTo>
                  <a:lnTo>
                    <a:pt x="2613381" y="176366"/>
                  </a:lnTo>
                  <a:lnTo>
                    <a:pt x="2339334" y="135079"/>
                  </a:lnTo>
                  <a:lnTo>
                    <a:pt x="2079341" y="104563"/>
                  </a:lnTo>
                  <a:lnTo>
                    <a:pt x="1831841" y="84368"/>
                  </a:lnTo>
                  <a:lnTo>
                    <a:pt x="1598393" y="74047"/>
                  </a:lnTo>
                  <a:lnTo>
                    <a:pt x="1376658" y="72700"/>
                  </a:lnTo>
                  <a:lnTo>
                    <a:pt x="1167414" y="79881"/>
                  </a:lnTo>
                  <a:lnTo>
                    <a:pt x="970663" y="94241"/>
                  </a:lnTo>
                  <a:lnTo>
                    <a:pt x="785623" y="115333"/>
                  </a:lnTo>
                  <a:lnTo>
                    <a:pt x="612294" y="142708"/>
                  </a:lnTo>
                  <a:lnTo>
                    <a:pt x="450677" y="175019"/>
                  </a:lnTo>
                  <a:lnTo>
                    <a:pt x="299990" y="211818"/>
                  </a:lnTo>
                  <a:lnTo>
                    <a:pt x="160234" y="252656"/>
                  </a:lnTo>
                  <a:lnTo>
                    <a:pt x="31409" y="296635"/>
                  </a:lnTo>
                  <a:lnTo>
                    <a:pt x="0" y="308749"/>
                  </a:lnTo>
                  <a:lnTo>
                    <a:pt x="0" y="161990"/>
                  </a:lnTo>
                  <a:lnTo>
                    <a:pt x="31409" y="152132"/>
                  </a:lnTo>
                  <a:lnTo>
                    <a:pt x="160234" y="118026"/>
                  </a:lnTo>
                  <a:lnTo>
                    <a:pt x="299990" y="86612"/>
                  </a:lnTo>
                  <a:lnTo>
                    <a:pt x="450677" y="59237"/>
                  </a:lnTo>
                  <a:lnTo>
                    <a:pt x="612294" y="35902"/>
                  </a:lnTo>
                  <a:lnTo>
                    <a:pt x="785623" y="17951"/>
                  </a:lnTo>
                  <a:lnTo>
                    <a:pt x="970663" y="583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0" y="5071518"/>
              <a:ext cx="4263906" cy="662844"/>
            </a:xfrm>
            <a:custGeom>
              <a:avLst/>
              <a:gdLst>
                <a:gd name="connsiteX0" fmla="*/ 1183641 w 4263906"/>
                <a:gd name="connsiteY0" fmla="*/ 0 h 662844"/>
                <a:gd name="connsiteX1" fmla="*/ 1376548 w 4263906"/>
                <a:gd name="connsiteY1" fmla="*/ 4485 h 662844"/>
                <a:gd name="connsiteX2" fmla="*/ 1577265 w 4263906"/>
                <a:gd name="connsiteY2" fmla="*/ 15697 h 662844"/>
                <a:gd name="connsiteX3" fmla="*/ 1789697 w 4263906"/>
                <a:gd name="connsiteY3" fmla="*/ 33636 h 662844"/>
                <a:gd name="connsiteX4" fmla="*/ 2011501 w 4263906"/>
                <a:gd name="connsiteY4" fmla="*/ 58302 h 662844"/>
                <a:gd name="connsiteX5" fmla="*/ 2243458 w 4263906"/>
                <a:gd name="connsiteY5" fmla="*/ 91040 h 662844"/>
                <a:gd name="connsiteX6" fmla="*/ 2484787 w 4263906"/>
                <a:gd name="connsiteY6" fmla="*/ 131851 h 662844"/>
                <a:gd name="connsiteX7" fmla="*/ 2737051 w 4263906"/>
                <a:gd name="connsiteY7" fmla="*/ 181632 h 662844"/>
                <a:gd name="connsiteX8" fmla="*/ 3000248 w 4263906"/>
                <a:gd name="connsiteY8" fmla="*/ 240830 h 662844"/>
                <a:gd name="connsiteX9" fmla="*/ 3273598 w 4263906"/>
                <a:gd name="connsiteY9" fmla="*/ 309447 h 662844"/>
                <a:gd name="connsiteX10" fmla="*/ 3557101 w 4263906"/>
                <a:gd name="connsiteY10" fmla="*/ 388378 h 662844"/>
                <a:gd name="connsiteX11" fmla="*/ 3852319 w 4263906"/>
                <a:gd name="connsiteY11" fmla="*/ 478073 h 662844"/>
                <a:gd name="connsiteX12" fmla="*/ 4004614 w 4263906"/>
                <a:gd name="connsiteY12" fmla="*/ 527853 h 662844"/>
                <a:gd name="connsiteX13" fmla="*/ 4124888 w 4263906"/>
                <a:gd name="connsiteY13" fmla="*/ 567767 h 662844"/>
                <a:gd name="connsiteX14" fmla="*/ 4241257 w 4263906"/>
                <a:gd name="connsiteY14" fmla="*/ 606336 h 662844"/>
                <a:gd name="connsiteX15" fmla="*/ 4263906 w 4263906"/>
                <a:gd name="connsiteY15" fmla="*/ 662844 h 662844"/>
                <a:gd name="connsiteX16" fmla="*/ 4143632 w 4263906"/>
                <a:gd name="connsiteY16" fmla="*/ 626069 h 662844"/>
                <a:gd name="connsiteX17" fmla="*/ 4022577 w 4263906"/>
                <a:gd name="connsiteY17" fmla="*/ 587949 h 662844"/>
                <a:gd name="connsiteX18" fmla="*/ 3849976 w 4263906"/>
                <a:gd name="connsiteY18" fmla="*/ 535029 h 662844"/>
                <a:gd name="connsiteX19" fmla="*/ 3519613 w 4263906"/>
                <a:gd name="connsiteY19" fmla="*/ 439952 h 662844"/>
                <a:gd name="connsiteX20" fmla="*/ 3203308 w 4263906"/>
                <a:gd name="connsiteY20" fmla="*/ 357882 h 662844"/>
                <a:gd name="connsiteX21" fmla="*/ 2902623 w 4263906"/>
                <a:gd name="connsiteY21" fmla="*/ 288817 h 662844"/>
                <a:gd name="connsiteX22" fmla="*/ 2614433 w 4263906"/>
                <a:gd name="connsiteY22" fmla="*/ 231412 h 662844"/>
                <a:gd name="connsiteX23" fmla="*/ 2340302 w 4263906"/>
                <a:gd name="connsiteY23" fmla="*/ 184771 h 662844"/>
                <a:gd name="connsiteX24" fmla="*/ 2080229 w 4263906"/>
                <a:gd name="connsiteY24" fmla="*/ 149342 h 662844"/>
                <a:gd name="connsiteX25" fmla="*/ 1832652 w 4263906"/>
                <a:gd name="connsiteY25" fmla="*/ 123330 h 662844"/>
                <a:gd name="connsiteX26" fmla="*/ 1599133 w 4263906"/>
                <a:gd name="connsiteY26" fmla="*/ 106288 h 662844"/>
                <a:gd name="connsiteX27" fmla="*/ 1377329 w 4263906"/>
                <a:gd name="connsiteY27" fmla="*/ 97767 h 662844"/>
                <a:gd name="connsiteX28" fmla="*/ 1168021 w 4263906"/>
                <a:gd name="connsiteY28" fmla="*/ 96870 h 662844"/>
                <a:gd name="connsiteX29" fmla="*/ 971209 w 4263906"/>
                <a:gd name="connsiteY29" fmla="*/ 103598 h 662844"/>
                <a:gd name="connsiteX30" fmla="*/ 786112 w 4263906"/>
                <a:gd name="connsiteY30" fmla="*/ 116603 h 662844"/>
                <a:gd name="connsiteX31" fmla="*/ 612730 w 4263906"/>
                <a:gd name="connsiteY31" fmla="*/ 134991 h 662844"/>
                <a:gd name="connsiteX32" fmla="*/ 451063 w 4263906"/>
                <a:gd name="connsiteY32" fmla="*/ 158311 h 662844"/>
                <a:gd name="connsiteX33" fmla="*/ 300330 w 4263906"/>
                <a:gd name="connsiteY33" fmla="*/ 186117 h 662844"/>
                <a:gd name="connsiteX34" fmla="*/ 160531 w 4263906"/>
                <a:gd name="connsiteY34" fmla="*/ 218407 h 662844"/>
                <a:gd name="connsiteX35" fmla="*/ 31665 w 4263906"/>
                <a:gd name="connsiteY35" fmla="*/ 253388 h 662844"/>
                <a:gd name="connsiteX36" fmla="*/ 0 w 4263906"/>
                <a:gd name="connsiteY36" fmla="*/ 263197 h 662844"/>
                <a:gd name="connsiteX37" fmla="*/ 0 w 4263906"/>
                <a:gd name="connsiteY37" fmla="*/ 125177 h 662844"/>
                <a:gd name="connsiteX38" fmla="*/ 104299 w 4263906"/>
                <a:gd name="connsiteY38" fmla="*/ 100907 h 662844"/>
                <a:gd name="connsiteX39" fmla="*/ 231602 w 4263906"/>
                <a:gd name="connsiteY39" fmla="*/ 75792 h 662844"/>
                <a:gd name="connsiteX40" fmla="*/ 366715 w 4263906"/>
                <a:gd name="connsiteY40" fmla="*/ 52920 h 662844"/>
                <a:gd name="connsiteX41" fmla="*/ 511200 w 4263906"/>
                <a:gd name="connsiteY41" fmla="*/ 33636 h 662844"/>
                <a:gd name="connsiteX42" fmla="*/ 665838 w 4263906"/>
                <a:gd name="connsiteY42" fmla="*/ 18836 h 662844"/>
                <a:gd name="connsiteX43" fmla="*/ 829848 w 4263906"/>
                <a:gd name="connsiteY43" fmla="*/ 7176 h 662844"/>
                <a:gd name="connsiteX44" fmla="*/ 1001668 w 4263906"/>
                <a:gd name="connsiteY44" fmla="*/ 897 h 662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263906" h="662844">
                  <a:moveTo>
                    <a:pt x="1183641" y="0"/>
                  </a:moveTo>
                  <a:lnTo>
                    <a:pt x="1376548" y="4485"/>
                  </a:lnTo>
                  <a:lnTo>
                    <a:pt x="1577265" y="15697"/>
                  </a:lnTo>
                  <a:lnTo>
                    <a:pt x="1789697" y="33636"/>
                  </a:lnTo>
                  <a:lnTo>
                    <a:pt x="2011501" y="58302"/>
                  </a:lnTo>
                  <a:lnTo>
                    <a:pt x="2243458" y="91040"/>
                  </a:lnTo>
                  <a:lnTo>
                    <a:pt x="2484787" y="131851"/>
                  </a:lnTo>
                  <a:lnTo>
                    <a:pt x="2737051" y="181632"/>
                  </a:lnTo>
                  <a:lnTo>
                    <a:pt x="3000248" y="240830"/>
                  </a:lnTo>
                  <a:lnTo>
                    <a:pt x="3273598" y="309447"/>
                  </a:lnTo>
                  <a:lnTo>
                    <a:pt x="3557101" y="388378"/>
                  </a:lnTo>
                  <a:lnTo>
                    <a:pt x="3852319" y="478073"/>
                  </a:lnTo>
                  <a:lnTo>
                    <a:pt x="4004614" y="527853"/>
                  </a:lnTo>
                  <a:lnTo>
                    <a:pt x="4124888" y="567767"/>
                  </a:lnTo>
                  <a:lnTo>
                    <a:pt x="4241257" y="606336"/>
                  </a:lnTo>
                  <a:lnTo>
                    <a:pt x="4263906" y="662844"/>
                  </a:lnTo>
                  <a:lnTo>
                    <a:pt x="4143632" y="626069"/>
                  </a:lnTo>
                  <a:lnTo>
                    <a:pt x="4022577" y="587949"/>
                  </a:lnTo>
                  <a:lnTo>
                    <a:pt x="3849976" y="535029"/>
                  </a:lnTo>
                  <a:lnTo>
                    <a:pt x="3519613" y="439952"/>
                  </a:lnTo>
                  <a:lnTo>
                    <a:pt x="3203308" y="357882"/>
                  </a:lnTo>
                  <a:lnTo>
                    <a:pt x="2902623" y="288817"/>
                  </a:lnTo>
                  <a:lnTo>
                    <a:pt x="2614433" y="231412"/>
                  </a:lnTo>
                  <a:lnTo>
                    <a:pt x="2340302" y="184771"/>
                  </a:lnTo>
                  <a:lnTo>
                    <a:pt x="2080229" y="149342"/>
                  </a:lnTo>
                  <a:lnTo>
                    <a:pt x="1832652" y="123330"/>
                  </a:lnTo>
                  <a:lnTo>
                    <a:pt x="1599133" y="106288"/>
                  </a:lnTo>
                  <a:lnTo>
                    <a:pt x="1377329" y="97767"/>
                  </a:lnTo>
                  <a:lnTo>
                    <a:pt x="1168021" y="96870"/>
                  </a:lnTo>
                  <a:lnTo>
                    <a:pt x="971209" y="103598"/>
                  </a:lnTo>
                  <a:lnTo>
                    <a:pt x="786112" y="116603"/>
                  </a:lnTo>
                  <a:lnTo>
                    <a:pt x="612730" y="134991"/>
                  </a:lnTo>
                  <a:lnTo>
                    <a:pt x="451063" y="158311"/>
                  </a:lnTo>
                  <a:lnTo>
                    <a:pt x="300330" y="186117"/>
                  </a:lnTo>
                  <a:lnTo>
                    <a:pt x="160531" y="218407"/>
                  </a:lnTo>
                  <a:lnTo>
                    <a:pt x="31665" y="253388"/>
                  </a:lnTo>
                  <a:lnTo>
                    <a:pt x="0" y="263197"/>
                  </a:lnTo>
                  <a:lnTo>
                    <a:pt x="0" y="125177"/>
                  </a:lnTo>
                  <a:lnTo>
                    <a:pt x="104299" y="100907"/>
                  </a:lnTo>
                  <a:lnTo>
                    <a:pt x="231602" y="75792"/>
                  </a:lnTo>
                  <a:lnTo>
                    <a:pt x="366715" y="52920"/>
                  </a:lnTo>
                  <a:lnTo>
                    <a:pt x="511200" y="33636"/>
                  </a:lnTo>
                  <a:lnTo>
                    <a:pt x="665838" y="18836"/>
                  </a:lnTo>
                  <a:lnTo>
                    <a:pt x="829848" y="7176"/>
                  </a:lnTo>
                  <a:lnTo>
                    <a:pt x="1001668" y="89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4256880" y="5842947"/>
              <a:ext cx="4887120" cy="845476"/>
            </a:xfrm>
            <a:custGeom>
              <a:avLst/>
              <a:gdLst>
                <a:gd name="connsiteX0" fmla="*/ 0 w 4887120"/>
                <a:gd name="connsiteY0" fmla="*/ 0 h 845476"/>
                <a:gd name="connsiteX1" fmla="*/ 202191 w 4887120"/>
                <a:gd name="connsiteY1" fmla="*/ 66004 h 845476"/>
                <a:gd name="connsiteX2" fmla="*/ 590960 w 4887120"/>
                <a:gd name="connsiteY2" fmla="*/ 184092 h 845476"/>
                <a:gd name="connsiteX3" fmla="*/ 964896 w 4887120"/>
                <a:gd name="connsiteY3" fmla="*/ 288710 h 845476"/>
                <a:gd name="connsiteX4" fmla="*/ 1322438 w 4887120"/>
                <a:gd name="connsiteY4" fmla="*/ 380756 h 845476"/>
                <a:gd name="connsiteX5" fmla="*/ 1665147 w 4887120"/>
                <a:gd name="connsiteY5" fmla="*/ 458883 h 845476"/>
                <a:gd name="connsiteX6" fmla="*/ 1992244 w 4887120"/>
                <a:gd name="connsiteY6" fmla="*/ 525336 h 845476"/>
                <a:gd name="connsiteX7" fmla="*/ 2305288 w 4887120"/>
                <a:gd name="connsiteY7" fmla="*/ 580563 h 845476"/>
                <a:gd name="connsiteX8" fmla="*/ 2602719 w 4887120"/>
                <a:gd name="connsiteY8" fmla="*/ 625015 h 845476"/>
                <a:gd name="connsiteX9" fmla="*/ 2886099 w 4887120"/>
                <a:gd name="connsiteY9" fmla="*/ 658690 h 845476"/>
                <a:gd name="connsiteX10" fmla="*/ 3154646 w 4887120"/>
                <a:gd name="connsiteY10" fmla="*/ 683385 h 845476"/>
                <a:gd name="connsiteX11" fmla="*/ 3409922 w 4887120"/>
                <a:gd name="connsiteY11" fmla="*/ 698652 h 845476"/>
                <a:gd name="connsiteX12" fmla="*/ 3652707 w 4887120"/>
                <a:gd name="connsiteY12" fmla="*/ 705836 h 845476"/>
                <a:gd name="connsiteX13" fmla="*/ 3880659 w 4887120"/>
                <a:gd name="connsiteY13" fmla="*/ 705387 h 845476"/>
                <a:gd name="connsiteX14" fmla="*/ 4096902 w 4887120"/>
                <a:gd name="connsiteY14" fmla="*/ 697305 h 845476"/>
                <a:gd name="connsiteX15" fmla="*/ 4300654 w 4887120"/>
                <a:gd name="connsiteY15" fmla="*/ 683385 h 845476"/>
                <a:gd name="connsiteX16" fmla="*/ 4491135 w 4887120"/>
                <a:gd name="connsiteY16" fmla="*/ 663180 h 845476"/>
                <a:gd name="connsiteX17" fmla="*/ 4669906 w 4887120"/>
                <a:gd name="connsiteY17" fmla="*/ 638036 h 845476"/>
                <a:gd name="connsiteX18" fmla="*/ 4836186 w 4887120"/>
                <a:gd name="connsiteY18" fmla="*/ 608402 h 845476"/>
                <a:gd name="connsiteX19" fmla="*/ 4887120 w 4887120"/>
                <a:gd name="connsiteY19" fmla="*/ 597361 h 845476"/>
                <a:gd name="connsiteX20" fmla="*/ 4887120 w 4887120"/>
                <a:gd name="connsiteY20" fmla="*/ 782168 h 845476"/>
                <a:gd name="connsiteX21" fmla="*/ 4884588 w 4887120"/>
                <a:gd name="connsiteY21" fmla="*/ 782616 h 845476"/>
                <a:gd name="connsiteX22" fmla="*/ 4722210 w 4887120"/>
                <a:gd name="connsiteY22" fmla="*/ 805964 h 845476"/>
                <a:gd name="connsiteX23" fmla="*/ 4546562 w 4887120"/>
                <a:gd name="connsiteY23" fmla="*/ 824373 h 845476"/>
                <a:gd name="connsiteX24" fmla="*/ 4357642 w 4887120"/>
                <a:gd name="connsiteY24" fmla="*/ 837843 h 845476"/>
                <a:gd name="connsiteX25" fmla="*/ 4157794 w 4887120"/>
                <a:gd name="connsiteY25" fmla="*/ 845027 h 845476"/>
                <a:gd name="connsiteX26" fmla="*/ 3943893 w 4887120"/>
                <a:gd name="connsiteY26" fmla="*/ 845476 h 845476"/>
                <a:gd name="connsiteX27" fmla="*/ 3715940 w 4887120"/>
                <a:gd name="connsiteY27" fmla="*/ 839190 h 845476"/>
                <a:gd name="connsiteX28" fmla="*/ 3475497 w 4887120"/>
                <a:gd name="connsiteY28" fmla="*/ 824822 h 845476"/>
                <a:gd name="connsiteX29" fmla="*/ 3220221 w 4887120"/>
                <a:gd name="connsiteY29" fmla="*/ 802821 h 845476"/>
                <a:gd name="connsiteX30" fmla="*/ 2950113 w 4887120"/>
                <a:gd name="connsiteY30" fmla="*/ 771390 h 845476"/>
                <a:gd name="connsiteX31" fmla="*/ 2665953 w 4887120"/>
                <a:gd name="connsiteY31" fmla="*/ 730531 h 845476"/>
                <a:gd name="connsiteX32" fmla="*/ 2366960 w 4887120"/>
                <a:gd name="connsiteY32" fmla="*/ 679793 h 845476"/>
                <a:gd name="connsiteX33" fmla="*/ 2052354 w 4887120"/>
                <a:gd name="connsiteY33" fmla="*/ 618729 h 845476"/>
                <a:gd name="connsiteX34" fmla="*/ 1720574 w 4887120"/>
                <a:gd name="connsiteY34" fmla="*/ 545541 h 845476"/>
                <a:gd name="connsiteX35" fmla="*/ 1374742 w 4887120"/>
                <a:gd name="connsiteY35" fmla="*/ 460679 h 845476"/>
                <a:gd name="connsiteX36" fmla="*/ 1010174 w 4887120"/>
                <a:gd name="connsiteY36" fmla="*/ 363245 h 845476"/>
                <a:gd name="connsiteX37" fmla="*/ 629993 w 4887120"/>
                <a:gd name="connsiteY37" fmla="*/ 253239 h 845476"/>
                <a:gd name="connsiteX38" fmla="*/ 233417 w 4887120"/>
                <a:gd name="connsiteY38" fmla="*/ 129314 h 845476"/>
                <a:gd name="connsiteX39" fmla="*/ 26543 w 4887120"/>
                <a:gd name="connsiteY39" fmla="*/ 61065 h 845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4887120" h="845476">
                  <a:moveTo>
                    <a:pt x="0" y="0"/>
                  </a:moveTo>
                  <a:lnTo>
                    <a:pt x="202191" y="66004"/>
                  </a:lnTo>
                  <a:lnTo>
                    <a:pt x="590960" y="184092"/>
                  </a:lnTo>
                  <a:lnTo>
                    <a:pt x="964896" y="288710"/>
                  </a:lnTo>
                  <a:lnTo>
                    <a:pt x="1322438" y="380756"/>
                  </a:lnTo>
                  <a:lnTo>
                    <a:pt x="1665147" y="458883"/>
                  </a:lnTo>
                  <a:lnTo>
                    <a:pt x="1992244" y="525336"/>
                  </a:lnTo>
                  <a:lnTo>
                    <a:pt x="2305288" y="580563"/>
                  </a:lnTo>
                  <a:lnTo>
                    <a:pt x="2602719" y="625015"/>
                  </a:lnTo>
                  <a:lnTo>
                    <a:pt x="2886099" y="658690"/>
                  </a:lnTo>
                  <a:lnTo>
                    <a:pt x="3154646" y="683385"/>
                  </a:lnTo>
                  <a:lnTo>
                    <a:pt x="3409922" y="698652"/>
                  </a:lnTo>
                  <a:lnTo>
                    <a:pt x="3652707" y="705836"/>
                  </a:lnTo>
                  <a:lnTo>
                    <a:pt x="3880659" y="705387"/>
                  </a:lnTo>
                  <a:lnTo>
                    <a:pt x="4096902" y="697305"/>
                  </a:lnTo>
                  <a:lnTo>
                    <a:pt x="4300654" y="683385"/>
                  </a:lnTo>
                  <a:lnTo>
                    <a:pt x="4491135" y="663180"/>
                  </a:lnTo>
                  <a:lnTo>
                    <a:pt x="4669906" y="638036"/>
                  </a:lnTo>
                  <a:lnTo>
                    <a:pt x="4836186" y="608402"/>
                  </a:lnTo>
                  <a:lnTo>
                    <a:pt x="4887120" y="597361"/>
                  </a:lnTo>
                  <a:lnTo>
                    <a:pt x="4887120" y="782168"/>
                  </a:lnTo>
                  <a:lnTo>
                    <a:pt x="4884588" y="782616"/>
                  </a:lnTo>
                  <a:lnTo>
                    <a:pt x="4722210" y="805964"/>
                  </a:lnTo>
                  <a:lnTo>
                    <a:pt x="4546562" y="824373"/>
                  </a:lnTo>
                  <a:lnTo>
                    <a:pt x="4357642" y="837843"/>
                  </a:lnTo>
                  <a:lnTo>
                    <a:pt x="4157794" y="845027"/>
                  </a:lnTo>
                  <a:lnTo>
                    <a:pt x="3943893" y="845476"/>
                  </a:lnTo>
                  <a:lnTo>
                    <a:pt x="3715940" y="839190"/>
                  </a:lnTo>
                  <a:lnTo>
                    <a:pt x="3475497" y="824822"/>
                  </a:lnTo>
                  <a:lnTo>
                    <a:pt x="3220221" y="802821"/>
                  </a:lnTo>
                  <a:lnTo>
                    <a:pt x="2950113" y="771390"/>
                  </a:lnTo>
                  <a:lnTo>
                    <a:pt x="2665953" y="730531"/>
                  </a:lnTo>
                  <a:lnTo>
                    <a:pt x="2366960" y="679793"/>
                  </a:lnTo>
                  <a:lnTo>
                    <a:pt x="2052354" y="618729"/>
                  </a:lnTo>
                  <a:lnTo>
                    <a:pt x="1720574" y="545541"/>
                  </a:lnTo>
                  <a:lnTo>
                    <a:pt x="1374742" y="460679"/>
                  </a:lnTo>
                  <a:lnTo>
                    <a:pt x="1010174" y="363245"/>
                  </a:lnTo>
                  <a:lnTo>
                    <a:pt x="629993" y="253239"/>
                  </a:lnTo>
                  <a:lnTo>
                    <a:pt x="233417" y="129314"/>
                  </a:lnTo>
                  <a:lnTo>
                    <a:pt x="26543" y="61065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/>
        <p:txBody>
          <a:bodyPr/>
          <a:lstStyle>
            <a:lvl1pPr>
              <a:defRPr b="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628650" y="1825625"/>
            <a:ext cx="7886700" cy="43513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>
          <a:xfrm>
            <a:off x="628650" y="5720633"/>
            <a:ext cx="20574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Your Date Here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>
            <a:off x="628650" y="6356350"/>
            <a:ext cx="3086100" cy="365125"/>
          </a:xfrm>
        </p:spPr>
        <p:txBody>
          <a:bodyPr/>
          <a:lstStyle>
            <a:lvl1pPr algn="l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Your Footer Here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>
          <a:xfrm>
            <a:off x="4039852" y="6356350"/>
            <a:ext cx="1064296" cy="365125"/>
          </a:xfrm>
        </p:spPr>
        <p:txBody>
          <a:bodyPr/>
          <a:lstStyle>
            <a:lvl1pPr algn="ctr"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C9C451-86A5-4877-BC2B-56C7505A3B3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‹№›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704828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 userDrawn="1"/>
        </p:nvGrpSpPr>
        <p:grpSpPr>
          <a:xfrm>
            <a:off x="0" y="5071518"/>
            <a:ext cx="9144000" cy="1786482"/>
            <a:chOff x="0" y="5071518"/>
            <a:chExt cx="9144000" cy="1786482"/>
          </a:xfrm>
        </p:grpSpPr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0" y="5356934"/>
              <a:ext cx="9144000" cy="1501066"/>
            </a:xfrm>
            <a:custGeom>
              <a:avLst/>
              <a:gdLst>
                <a:gd name="connsiteX0" fmla="*/ 1438962 w 9144000"/>
                <a:gd name="connsiteY0" fmla="*/ 0 h 1501066"/>
                <a:gd name="connsiteX1" fmla="*/ 1660683 w 9144000"/>
                <a:gd name="connsiteY1" fmla="*/ 3589 h 1501066"/>
                <a:gd name="connsiteX2" fmla="*/ 1893332 w 9144000"/>
                <a:gd name="connsiteY2" fmla="*/ 17047 h 1501066"/>
                <a:gd name="connsiteX3" fmla="*/ 2139254 w 9144000"/>
                <a:gd name="connsiteY3" fmla="*/ 40375 h 1501066"/>
                <a:gd name="connsiteX4" fmla="*/ 2396887 w 9144000"/>
                <a:gd name="connsiteY4" fmla="*/ 74918 h 1501066"/>
                <a:gd name="connsiteX5" fmla="*/ 2667791 w 9144000"/>
                <a:gd name="connsiteY5" fmla="*/ 121573 h 1501066"/>
                <a:gd name="connsiteX6" fmla="*/ 2951188 w 9144000"/>
                <a:gd name="connsiteY6" fmla="*/ 180341 h 1501066"/>
                <a:gd name="connsiteX7" fmla="*/ 3247074 w 9144000"/>
                <a:gd name="connsiteY7" fmla="*/ 253465 h 1501066"/>
                <a:gd name="connsiteX8" fmla="*/ 3556234 w 9144000"/>
                <a:gd name="connsiteY8" fmla="*/ 340046 h 1501066"/>
                <a:gd name="connsiteX9" fmla="*/ 3878665 w 9144000"/>
                <a:gd name="connsiteY9" fmla="*/ 441881 h 1501066"/>
                <a:gd name="connsiteX10" fmla="*/ 4045736 w 9144000"/>
                <a:gd name="connsiteY10" fmla="*/ 499303 h 1501066"/>
                <a:gd name="connsiteX11" fmla="*/ 4210464 w 9144000"/>
                <a:gd name="connsiteY11" fmla="*/ 556276 h 1501066"/>
                <a:gd name="connsiteX12" fmla="*/ 4531334 w 9144000"/>
                <a:gd name="connsiteY12" fmla="*/ 663494 h 1501066"/>
                <a:gd name="connsiteX13" fmla="*/ 4844396 w 9144000"/>
                <a:gd name="connsiteY13" fmla="*/ 761739 h 1501066"/>
                <a:gd name="connsiteX14" fmla="*/ 5148872 w 9144000"/>
                <a:gd name="connsiteY14" fmla="*/ 852358 h 1501066"/>
                <a:gd name="connsiteX15" fmla="*/ 5444758 w 9144000"/>
                <a:gd name="connsiteY15" fmla="*/ 934454 h 1501066"/>
                <a:gd name="connsiteX16" fmla="*/ 5732057 w 9144000"/>
                <a:gd name="connsiteY16" fmla="*/ 1009372 h 1501066"/>
                <a:gd name="connsiteX17" fmla="*/ 6010770 w 9144000"/>
                <a:gd name="connsiteY17" fmla="*/ 1075766 h 1501066"/>
                <a:gd name="connsiteX18" fmla="*/ 6281675 w 9144000"/>
                <a:gd name="connsiteY18" fmla="*/ 1134982 h 1501066"/>
                <a:gd name="connsiteX19" fmla="*/ 6543991 w 9144000"/>
                <a:gd name="connsiteY19" fmla="*/ 1187470 h 1501066"/>
                <a:gd name="connsiteX20" fmla="*/ 6797720 w 9144000"/>
                <a:gd name="connsiteY20" fmla="*/ 1233228 h 1501066"/>
                <a:gd name="connsiteX21" fmla="*/ 7043642 w 9144000"/>
                <a:gd name="connsiteY21" fmla="*/ 1271360 h 1501066"/>
                <a:gd name="connsiteX22" fmla="*/ 7280977 w 9144000"/>
                <a:gd name="connsiteY22" fmla="*/ 1303660 h 1501066"/>
                <a:gd name="connsiteX23" fmla="*/ 7510504 w 9144000"/>
                <a:gd name="connsiteY23" fmla="*/ 1328782 h 1501066"/>
                <a:gd name="connsiteX24" fmla="*/ 7732224 w 9144000"/>
                <a:gd name="connsiteY24" fmla="*/ 1348521 h 1501066"/>
                <a:gd name="connsiteX25" fmla="*/ 7944576 w 9144000"/>
                <a:gd name="connsiteY25" fmla="*/ 1361082 h 1501066"/>
                <a:gd name="connsiteX26" fmla="*/ 8149120 w 9144000"/>
                <a:gd name="connsiteY26" fmla="*/ 1369157 h 1501066"/>
                <a:gd name="connsiteX27" fmla="*/ 8345857 w 9144000"/>
                <a:gd name="connsiteY27" fmla="*/ 1370951 h 1501066"/>
                <a:gd name="connsiteX28" fmla="*/ 8533227 w 9144000"/>
                <a:gd name="connsiteY28" fmla="*/ 1366914 h 1501066"/>
                <a:gd name="connsiteX29" fmla="*/ 8713570 w 9144000"/>
                <a:gd name="connsiteY29" fmla="*/ 1357941 h 1501066"/>
                <a:gd name="connsiteX30" fmla="*/ 8886105 w 9144000"/>
                <a:gd name="connsiteY30" fmla="*/ 1344483 h 1501066"/>
                <a:gd name="connsiteX31" fmla="*/ 9049273 w 9144000"/>
                <a:gd name="connsiteY31" fmla="*/ 1325641 h 1501066"/>
                <a:gd name="connsiteX32" fmla="*/ 9144000 w 9144000"/>
                <a:gd name="connsiteY32" fmla="*/ 1311489 h 1501066"/>
                <a:gd name="connsiteX33" fmla="*/ 9144000 w 9144000"/>
                <a:gd name="connsiteY33" fmla="*/ 1501066 h 1501066"/>
                <a:gd name="connsiteX34" fmla="*/ 0 w 9144000"/>
                <a:gd name="connsiteY34" fmla="*/ 1501066 h 1501066"/>
                <a:gd name="connsiteX35" fmla="*/ 0 w 9144000"/>
                <a:gd name="connsiteY35" fmla="*/ 249715 h 1501066"/>
                <a:gd name="connsiteX36" fmla="*/ 74289 w 9144000"/>
                <a:gd name="connsiteY36" fmla="*/ 221165 h 1501066"/>
                <a:gd name="connsiteX37" fmla="*/ 207010 w 9144000"/>
                <a:gd name="connsiteY37" fmla="*/ 176752 h 1501066"/>
                <a:gd name="connsiteX38" fmla="*/ 350659 w 9144000"/>
                <a:gd name="connsiteY38" fmla="*/ 135032 h 1501066"/>
                <a:gd name="connsiteX39" fmla="*/ 503677 w 9144000"/>
                <a:gd name="connsiteY39" fmla="*/ 97797 h 1501066"/>
                <a:gd name="connsiteX40" fmla="*/ 669187 w 9144000"/>
                <a:gd name="connsiteY40" fmla="*/ 65497 h 1501066"/>
                <a:gd name="connsiteX41" fmla="*/ 844846 w 9144000"/>
                <a:gd name="connsiteY41" fmla="*/ 38132 h 1501066"/>
                <a:gd name="connsiteX42" fmla="*/ 1031434 w 9144000"/>
                <a:gd name="connsiteY42" fmla="*/ 18393 h 1501066"/>
                <a:gd name="connsiteX43" fmla="*/ 1228952 w 9144000"/>
                <a:gd name="connsiteY43" fmla="*/ 5384 h 1501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9144000" h="1501066">
                  <a:moveTo>
                    <a:pt x="1438962" y="0"/>
                  </a:moveTo>
                  <a:lnTo>
                    <a:pt x="1660683" y="3589"/>
                  </a:lnTo>
                  <a:lnTo>
                    <a:pt x="1893332" y="17047"/>
                  </a:lnTo>
                  <a:lnTo>
                    <a:pt x="2139254" y="40375"/>
                  </a:lnTo>
                  <a:lnTo>
                    <a:pt x="2396887" y="74918"/>
                  </a:lnTo>
                  <a:lnTo>
                    <a:pt x="2667791" y="121573"/>
                  </a:lnTo>
                  <a:lnTo>
                    <a:pt x="2951188" y="180341"/>
                  </a:lnTo>
                  <a:lnTo>
                    <a:pt x="3247074" y="253465"/>
                  </a:lnTo>
                  <a:lnTo>
                    <a:pt x="3556234" y="340046"/>
                  </a:lnTo>
                  <a:lnTo>
                    <a:pt x="3878665" y="441881"/>
                  </a:lnTo>
                  <a:lnTo>
                    <a:pt x="4045736" y="499303"/>
                  </a:lnTo>
                  <a:lnTo>
                    <a:pt x="4210464" y="556276"/>
                  </a:lnTo>
                  <a:lnTo>
                    <a:pt x="4531334" y="663494"/>
                  </a:lnTo>
                  <a:lnTo>
                    <a:pt x="4844396" y="761739"/>
                  </a:lnTo>
                  <a:lnTo>
                    <a:pt x="5148872" y="852358"/>
                  </a:lnTo>
                  <a:lnTo>
                    <a:pt x="5444758" y="934454"/>
                  </a:lnTo>
                  <a:lnTo>
                    <a:pt x="5732057" y="1009372"/>
                  </a:lnTo>
                  <a:lnTo>
                    <a:pt x="6010770" y="1075766"/>
                  </a:lnTo>
                  <a:lnTo>
                    <a:pt x="6281675" y="1134982"/>
                  </a:lnTo>
                  <a:lnTo>
                    <a:pt x="6543991" y="1187470"/>
                  </a:lnTo>
                  <a:lnTo>
                    <a:pt x="6797720" y="1233228"/>
                  </a:lnTo>
                  <a:lnTo>
                    <a:pt x="7043642" y="1271360"/>
                  </a:lnTo>
                  <a:lnTo>
                    <a:pt x="7280977" y="1303660"/>
                  </a:lnTo>
                  <a:lnTo>
                    <a:pt x="7510504" y="1328782"/>
                  </a:lnTo>
                  <a:lnTo>
                    <a:pt x="7732224" y="1348521"/>
                  </a:lnTo>
                  <a:lnTo>
                    <a:pt x="7944576" y="1361082"/>
                  </a:lnTo>
                  <a:lnTo>
                    <a:pt x="8149120" y="1369157"/>
                  </a:lnTo>
                  <a:lnTo>
                    <a:pt x="8345857" y="1370951"/>
                  </a:lnTo>
                  <a:lnTo>
                    <a:pt x="8533227" y="1366914"/>
                  </a:lnTo>
                  <a:lnTo>
                    <a:pt x="8713570" y="1357941"/>
                  </a:lnTo>
                  <a:lnTo>
                    <a:pt x="8886105" y="1344483"/>
                  </a:lnTo>
                  <a:lnTo>
                    <a:pt x="9049273" y="1325641"/>
                  </a:lnTo>
                  <a:lnTo>
                    <a:pt x="9144000" y="1311489"/>
                  </a:lnTo>
                  <a:lnTo>
                    <a:pt x="9144000" y="1501066"/>
                  </a:lnTo>
                  <a:lnTo>
                    <a:pt x="0" y="1501066"/>
                  </a:lnTo>
                  <a:lnTo>
                    <a:pt x="0" y="249715"/>
                  </a:lnTo>
                  <a:lnTo>
                    <a:pt x="74289" y="221165"/>
                  </a:lnTo>
                  <a:lnTo>
                    <a:pt x="207010" y="176752"/>
                  </a:lnTo>
                  <a:lnTo>
                    <a:pt x="350659" y="135032"/>
                  </a:lnTo>
                  <a:lnTo>
                    <a:pt x="503677" y="97797"/>
                  </a:lnTo>
                  <a:lnTo>
                    <a:pt x="669187" y="65497"/>
                  </a:lnTo>
                  <a:lnTo>
                    <a:pt x="844846" y="38132"/>
                  </a:lnTo>
                  <a:lnTo>
                    <a:pt x="1031434" y="18393"/>
                  </a:lnTo>
                  <a:lnTo>
                    <a:pt x="1228952" y="5384"/>
                  </a:lnTo>
                  <a:close/>
                </a:path>
              </a:pathLst>
            </a:custGeom>
            <a:solidFill>
              <a:srgbClr val="8311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0" y="5371743"/>
              <a:ext cx="9144000" cy="1486257"/>
            </a:xfrm>
            <a:custGeom>
              <a:avLst/>
              <a:gdLst>
                <a:gd name="connsiteX0" fmla="*/ 1438962 w 9144000"/>
                <a:gd name="connsiteY0" fmla="*/ 0 h 1486257"/>
                <a:gd name="connsiteX1" fmla="*/ 1660683 w 9144000"/>
                <a:gd name="connsiteY1" fmla="*/ 4041 h 1486257"/>
                <a:gd name="connsiteX2" fmla="*/ 1893332 w 9144000"/>
                <a:gd name="connsiteY2" fmla="*/ 16610 h 1486257"/>
                <a:gd name="connsiteX3" fmla="*/ 2139254 w 9144000"/>
                <a:gd name="connsiteY3" fmla="*/ 40852 h 1486257"/>
                <a:gd name="connsiteX4" fmla="*/ 2396887 w 9144000"/>
                <a:gd name="connsiteY4" fmla="*/ 74970 h 1486257"/>
                <a:gd name="connsiteX5" fmla="*/ 2667791 w 9144000"/>
                <a:gd name="connsiteY5" fmla="*/ 121658 h 1486257"/>
                <a:gd name="connsiteX6" fmla="*/ 2951188 w 9144000"/>
                <a:gd name="connsiteY6" fmla="*/ 180915 h 1486257"/>
                <a:gd name="connsiteX7" fmla="*/ 3247074 w 9144000"/>
                <a:gd name="connsiteY7" fmla="*/ 253191 h 1486257"/>
                <a:gd name="connsiteX8" fmla="*/ 3556234 w 9144000"/>
                <a:gd name="connsiteY8" fmla="*/ 340731 h 1486257"/>
                <a:gd name="connsiteX9" fmla="*/ 3878665 w 9144000"/>
                <a:gd name="connsiteY9" fmla="*/ 442636 h 1486257"/>
                <a:gd name="connsiteX10" fmla="*/ 4045736 w 9144000"/>
                <a:gd name="connsiteY10" fmla="*/ 500097 h 1486257"/>
                <a:gd name="connsiteX11" fmla="*/ 4210464 w 9144000"/>
                <a:gd name="connsiteY11" fmla="*/ 557110 h 1486257"/>
                <a:gd name="connsiteX12" fmla="*/ 4531334 w 9144000"/>
                <a:gd name="connsiteY12" fmla="*/ 665300 h 1486257"/>
                <a:gd name="connsiteX13" fmla="*/ 4844396 w 9144000"/>
                <a:gd name="connsiteY13" fmla="*/ 764511 h 1486257"/>
                <a:gd name="connsiteX14" fmla="*/ 5148872 w 9144000"/>
                <a:gd name="connsiteY14" fmla="*/ 856989 h 1486257"/>
                <a:gd name="connsiteX15" fmla="*/ 5444758 w 9144000"/>
                <a:gd name="connsiteY15" fmla="*/ 941835 h 1486257"/>
                <a:gd name="connsiteX16" fmla="*/ 5732057 w 9144000"/>
                <a:gd name="connsiteY16" fmla="*/ 1019498 h 1486257"/>
                <a:gd name="connsiteX17" fmla="*/ 6010770 w 9144000"/>
                <a:gd name="connsiteY17" fmla="*/ 1089979 h 1486257"/>
                <a:gd name="connsiteX18" fmla="*/ 6281675 w 9144000"/>
                <a:gd name="connsiteY18" fmla="*/ 1153276 h 1486257"/>
                <a:gd name="connsiteX19" fmla="*/ 6543991 w 9144000"/>
                <a:gd name="connsiteY19" fmla="*/ 1210289 h 1486257"/>
                <a:gd name="connsiteX20" fmla="*/ 6797720 w 9144000"/>
                <a:gd name="connsiteY20" fmla="*/ 1259670 h 1486257"/>
                <a:gd name="connsiteX21" fmla="*/ 7043642 w 9144000"/>
                <a:gd name="connsiteY21" fmla="*/ 1303216 h 1486257"/>
                <a:gd name="connsiteX22" fmla="*/ 7280977 w 9144000"/>
                <a:gd name="connsiteY22" fmla="*/ 1340476 h 1486257"/>
                <a:gd name="connsiteX23" fmla="*/ 7510504 w 9144000"/>
                <a:gd name="connsiteY23" fmla="*/ 1371003 h 1486257"/>
                <a:gd name="connsiteX24" fmla="*/ 7732224 w 9144000"/>
                <a:gd name="connsiteY24" fmla="*/ 1396142 h 1486257"/>
                <a:gd name="connsiteX25" fmla="*/ 7944576 w 9144000"/>
                <a:gd name="connsiteY25" fmla="*/ 1414997 h 1486257"/>
                <a:gd name="connsiteX26" fmla="*/ 8149120 w 9144000"/>
                <a:gd name="connsiteY26" fmla="*/ 1428015 h 1486257"/>
                <a:gd name="connsiteX27" fmla="*/ 8345857 w 9144000"/>
                <a:gd name="connsiteY27" fmla="*/ 1435647 h 1486257"/>
                <a:gd name="connsiteX28" fmla="*/ 8533227 w 9144000"/>
                <a:gd name="connsiteY28" fmla="*/ 1437443 h 1486257"/>
                <a:gd name="connsiteX29" fmla="*/ 8713570 w 9144000"/>
                <a:gd name="connsiteY29" fmla="*/ 1434300 h 1486257"/>
                <a:gd name="connsiteX30" fmla="*/ 8886105 w 9144000"/>
                <a:gd name="connsiteY30" fmla="*/ 1426669 h 1486257"/>
                <a:gd name="connsiteX31" fmla="*/ 9049273 w 9144000"/>
                <a:gd name="connsiteY31" fmla="*/ 1413201 h 1486257"/>
                <a:gd name="connsiteX32" fmla="*/ 9144000 w 9144000"/>
                <a:gd name="connsiteY32" fmla="*/ 1402035 h 1486257"/>
                <a:gd name="connsiteX33" fmla="*/ 9144000 w 9144000"/>
                <a:gd name="connsiteY33" fmla="*/ 1486257 h 1486257"/>
                <a:gd name="connsiteX34" fmla="*/ 0 w 9144000"/>
                <a:gd name="connsiteY34" fmla="*/ 1486257 h 1486257"/>
                <a:gd name="connsiteX35" fmla="*/ 0 w 9144000"/>
                <a:gd name="connsiteY35" fmla="*/ 248990 h 1486257"/>
                <a:gd name="connsiteX36" fmla="*/ 74289 w 9144000"/>
                <a:gd name="connsiteY36" fmla="*/ 220420 h 1486257"/>
                <a:gd name="connsiteX37" fmla="*/ 207010 w 9144000"/>
                <a:gd name="connsiteY37" fmla="*/ 175977 h 1486257"/>
                <a:gd name="connsiteX38" fmla="*/ 350659 w 9144000"/>
                <a:gd name="connsiteY38" fmla="*/ 134227 h 1486257"/>
                <a:gd name="connsiteX39" fmla="*/ 503677 w 9144000"/>
                <a:gd name="connsiteY39" fmla="*/ 97416 h 1486257"/>
                <a:gd name="connsiteX40" fmla="*/ 669187 w 9144000"/>
                <a:gd name="connsiteY40" fmla="*/ 65094 h 1486257"/>
                <a:gd name="connsiteX41" fmla="*/ 844846 w 9144000"/>
                <a:gd name="connsiteY41" fmla="*/ 38607 h 1486257"/>
                <a:gd name="connsiteX42" fmla="*/ 1031434 w 9144000"/>
                <a:gd name="connsiteY42" fmla="*/ 17957 h 1486257"/>
                <a:gd name="connsiteX43" fmla="*/ 1228952 w 9144000"/>
                <a:gd name="connsiteY43" fmla="*/ 4938 h 1486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9144000" h="1486257">
                  <a:moveTo>
                    <a:pt x="1438962" y="0"/>
                  </a:moveTo>
                  <a:lnTo>
                    <a:pt x="1660683" y="4041"/>
                  </a:lnTo>
                  <a:lnTo>
                    <a:pt x="1893332" y="16610"/>
                  </a:lnTo>
                  <a:lnTo>
                    <a:pt x="2139254" y="40852"/>
                  </a:lnTo>
                  <a:lnTo>
                    <a:pt x="2396887" y="74970"/>
                  </a:lnTo>
                  <a:lnTo>
                    <a:pt x="2667791" y="121658"/>
                  </a:lnTo>
                  <a:lnTo>
                    <a:pt x="2951188" y="180915"/>
                  </a:lnTo>
                  <a:lnTo>
                    <a:pt x="3247074" y="253191"/>
                  </a:lnTo>
                  <a:lnTo>
                    <a:pt x="3556234" y="340731"/>
                  </a:lnTo>
                  <a:lnTo>
                    <a:pt x="3878665" y="442636"/>
                  </a:lnTo>
                  <a:lnTo>
                    <a:pt x="4045736" y="500097"/>
                  </a:lnTo>
                  <a:lnTo>
                    <a:pt x="4210464" y="557110"/>
                  </a:lnTo>
                  <a:lnTo>
                    <a:pt x="4531334" y="665300"/>
                  </a:lnTo>
                  <a:lnTo>
                    <a:pt x="4844396" y="764511"/>
                  </a:lnTo>
                  <a:lnTo>
                    <a:pt x="5148872" y="856989"/>
                  </a:lnTo>
                  <a:lnTo>
                    <a:pt x="5444758" y="941835"/>
                  </a:lnTo>
                  <a:lnTo>
                    <a:pt x="5732057" y="1019498"/>
                  </a:lnTo>
                  <a:lnTo>
                    <a:pt x="6010770" y="1089979"/>
                  </a:lnTo>
                  <a:lnTo>
                    <a:pt x="6281675" y="1153276"/>
                  </a:lnTo>
                  <a:lnTo>
                    <a:pt x="6543991" y="1210289"/>
                  </a:lnTo>
                  <a:lnTo>
                    <a:pt x="6797720" y="1259670"/>
                  </a:lnTo>
                  <a:lnTo>
                    <a:pt x="7043642" y="1303216"/>
                  </a:lnTo>
                  <a:lnTo>
                    <a:pt x="7280977" y="1340476"/>
                  </a:lnTo>
                  <a:lnTo>
                    <a:pt x="7510504" y="1371003"/>
                  </a:lnTo>
                  <a:lnTo>
                    <a:pt x="7732224" y="1396142"/>
                  </a:lnTo>
                  <a:lnTo>
                    <a:pt x="7944576" y="1414997"/>
                  </a:lnTo>
                  <a:lnTo>
                    <a:pt x="8149120" y="1428015"/>
                  </a:lnTo>
                  <a:lnTo>
                    <a:pt x="8345857" y="1435647"/>
                  </a:lnTo>
                  <a:lnTo>
                    <a:pt x="8533227" y="1437443"/>
                  </a:lnTo>
                  <a:lnTo>
                    <a:pt x="8713570" y="1434300"/>
                  </a:lnTo>
                  <a:lnTo>
                    <a:pt x="8886105" y="1426669"/>
                  </a:lnTo>
                  <a:lnTo>
                    <a:pt x="9049273" y="1413201"/>
                  </a:lnTo>
                  <a:lnTo>
                    <a:pt x="9144000" y="1402035"/>
                  </a:lnTo>
                  <a:lnTo>
                    <a:pt x="9144000" y="1486257"/>
                  </a:lnTo>
                  <a:lnTo>
                    <a:pt x="0" y="1486257"/>
                  </a:lnTo>
                  <a:lnTo>
                    <a:pt x="0" y="248990"/>
                  </a:lnTo>
                  <a:lnTo>
                    <a:pt x="74289" y="220420"/>
                  </a:lnTo>
                  <a:lnTo>
                    <a:pt x="207010" y="175977"/>
                  </a:lnTo>
                  <a:lnTo>
                    <a:pt x="350659" y="134227"/>
                  </a:lnTo>
                  <a:lnTo>
                    <a:pt x="503677" y="97416"/>
                  </a:lnTo>
                  <a:lnTo>
                    <a:pt x="669187" y="65094"/>
                  </a:lnTo>
                  <a:lnTo>
                    <a:pt x="844846" y="38607"/>
                  </a:lnTo>
                  <a:lnTo>
                    <a:pt x="1031434" y="17957"/>
                  </a:lnTo>
                  <a:lnTo>
                    <a:pt x="1228952" y="4938"/>
                  </a:lnTo>
                  <a:close/>
                </a:path>
              </a:pathLst>
            </a:custGeom>
            <a:solidFill>
              <a:srgbClr val="B41B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0" y="5475408"/>
              <a:ext cx="7094292" cy="1382592"/>
            </a:xfrm>
            <a:custGeom>
              <a:avLst/>
              <a:gdLst>
                <a:gd name="connsiteX0" fmla="*/ 1440524 w 7094292"/>
                <a:gd name="connsiteY0" fmla="*/ 0 h 1382592"/>
                <a:gd name="connsiteX1" fmla="*/ 1661464 w 7094292"/>
                <a:gd name="connsiteY1" fmla="*/ 5385 h 1382592"/>
                <a:gd name="connsiteX2" fmla="*/ 1895675 w 7094292"/>
                <a:gd name="connsiteY2" fmla="*/ 20191 h 1382592"/>
                <a:gd name="connsiteX3" fmla="*/ 2140817 w 7094292"/>
                <a:gd name="connsiteY3" fmla="*/ 45318 h 1382592"/>
                <a:gd name="connsiteX4" fmla="*/ 2399230 w 7094292"/>
                <a:gd name="connsiteY4" fmla="*/ 80764 h 1382592"/>
                <a:gd name="connsiteX5" fmla="*/ 2668574 w 7094292"/>
                <a:gd name="connsiteY5" fmla="*/ 128774 h 1382592"/>
                <a:gd name="connsiteX6" fmla="*/ 2951969 w 7094292"/>
                <a:gd name="connsiteY6" fmla="*/ 188898 h 1382592"/>
                <a:gd name="connsiteX7" fmla="*/ 3248637 w 7094292"/>
                <a:gd name="connsiteY7" fmla="*/ 262483 h 1382592"/>
                <a:gd name="connsiteX8" fmla="*/ 3557796 w 7094292"/>
                <a:gd name="connsiteY8" fmla="*/ 349528 h 1382592"/>
                <a:gd name="connsiteX9" fmla="*/ 3881008 w 7094292"/>
                <a:gd name="connsiteY9" fmla="*/ 451829 h 1382592"/>
                <a:gd name="connsiteX10" fmla="*/ 4047298 w 7094292"/>
                <a:gd name="connsiteY10" fmla="*/ 509262 h 1382592"/>
                <a:gd name="connsiteX11" fmla="*/ 4211246 w 7094292"/>
                <a:gd name="connsiteY11" fmla="*/ 566694 h 1382592"/>
                <a:gd name="connsiteX12" fmla="*/ 4532896 w 7094292"/>
                <a:gd name="connsiteY12" fmla="*/ 675276 h 1382592"/>
                <a:gd name="connsiteX13" fmla="*/ 4845179 w 7094292"/>
                <a:gd name="connsiteY13" fmla="*/ 778026 h 1382592"/>
                <a:gd name="connsiteX14" fmla="*/ 5149654 w 7094292"/>
                <a:gd name="connsiteY14" fmla="*/ 873596 h 1382592"/>
                <a:gd name="connsiteX15" fmla="*/ 5445540 w 7094292"/>
                <a:gd name="connsiteY15" fmla="*/ 963334 h 1382592"/>
                <a:gd name="connsiteX16" fmla="*/ 5732058 w 7094292"/>
                <a:gd name="connsiteY16" fmla="*/ 1046790 h 1382592"/>
                <a:gd name="connsiteX17" fmla="*/ 6012332 w 7094292"/>
                <a:gd name="connsiteY17" fmla="*/ 1124413 h 1382592"/>
                <a:gd name="connsiteX18" fmla="*/ 6281675 w 7094292"/>
                <a:gd name="connsiteY18" fmla="*/ 1195306 h 1382592"/>
                <a:gd name="connsiteX19" fmla="*/ 6544772 w 7094292"/>
                <a:gd name="connsiteY19" fmla="*/ 1259917 h 1382592"/>
                <a:gd name="connsiteX20" fmla="*/ 6797721 w 7094292"/>
                <a:gd name="connsiteY20" fmla="*/ 1319593 h 1382592"/>
                <a:gd name="connsiteX21" fmla="*/ 7043643 w 7094292"/>
                <a:gd name="connsiteY21" fmla="*/ 1372538 h 1382592"/>
                <a:gd name="connsiteX22" fmla="*/ 7094292 w 7094292"/>
                <a:gd name="connsiteY22" fmla="*/ 1382592 h 1382592"/>
                <a:gd name="connsiteX23" fmla="*/ 0 w 7094292"/>
                <a:gd name="connsiteY23" fmla="*/ 1382592 h 1382592"/>
                <a:gd name="connsiteX24" fmla="*/ 0 w 7094292"/>
                <a:gd name="connsiteY24" fmla="*/ 232823 h 1382592"/>
                <a:gd name="connsiteX25" fmla="*/ 76632 w 7094292"/>
                <a:gd name="connsiteY25" fmla="*/ 205051 h 1382592"/>
                <a:gd name="connsiteX26" fmla="*/ 209353 w 7094292"/>
                <a:gd name="connsiteY26" fmla="*/ 162425 h 1382592"/>
                <a:gd name="connsiteX27" fmla="*/ 352222 w 7094292"/>
                <a:gd name="connsiteY27" fmla="*/ 122941 h 1382592"/>
                <a:gd name="connsiteX28" fmla="*/ 506021 w 7094292"/>
                <a:gd name="connsiteY28" fmla="*/ 87943 h 1382592"/>
                <a:gd name="connsiteX29" fmla="*/ 669968 w 7094292"/>
                <a:gd name="connsiteY29" fmla="*/ 57881 h 1382592"/>
                <a:gd name="connsiteX30" fmla="*/ 846408 w 7094292"/>
                <a:gd name="connsiteY30" fmla="*/ 33203 h 1382592"/>
                <a:gd name="connsiteX31" fmla="*/ 1032996 w 7094292"/>
                <a:gd name="connsiteY31" fmla="*/ 14358 h 1382592"/>
                <a:gd name="connsiteX32" fmla="*/ 1231295 w 7094292"/>
                <a:gd name="connsiteY32" fmla="*/ 3590 h 1382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7094292" h="1382592">
                  <a:moveTo>
                    <a:pt x="1440524" y="0"/>
                  </a:moveTo>
                  <a:lnTo>
                    <a:pt x="1661464" y="5385"/>
                  </a:lnTo>
                  <a:lnTo>
                    <a:pt x="1895675" y="20191"/>
                  </a:lnTo>
                  <a:lnTo>
                    <a:pt x="2140817" y="45318"/>
                  </a:lnTo>
                  <a:lnTo>
                    <a:pt x="2399230" y="80764"/>
                  </a:lnTo>
                  <a:lnTo>
                    <a:pt x="2668574" y="128774"/>
                  </a:lnTo>
                  <a:lnTo>
                    <a:pt x="2951969" y="188898"/>
                  </a:lnTo>
                  <a:lnTo>
                    <a:pt x="3248637" y="262483"/>
                  </a:lnTo>
                  <a:lnTo>
                    <a:pt x="3557796" y="349528"/>
                  </a:lnTo>
                  <a:lnTo>
                    <a:pt x="3881008" y="451829"/>
                  </a:lnTo>
                  <a:lnTo>
                    <a:pt x="4047298" y="509262"/>
                  </a:lnTo>
                  <a:lnTo>
                    <a:pt x="4211246" y="566694"/>
                  </a:lnTo>
                  <a:lnTo>
                    <a:pt x="4532896" y="675276"/>
                  </a:lnTo>
                  <a:lnTo>
                    <a:pt x="4845179" y="778026"/>
                  </a:lnTo>
                  <a:lnTo>
                    <a:pt x="5149654" y="873596"/>
                  </a:lnTo>
                  <a:lnTo>
                    <a:pt x="5445540" y="963334"/>
                  </a:lnTo>
                  <a:lnTo>
                    <a:pt x="5732058" y="1046790"/>
                  </a:lnTo>
                  <a:lnTo>
                    <a:pt x="6012332" y="1124413"/>
                  </a:lnTo>
                  <a:lnTo>
                    <a:pt x="6281675" y="1195306"/>
                  </a:lnTo>
                  <a:lnTo>
                    <a:pt x="6544772" y="1259917"/>
                  </a:lnTo>
                  <a:lnTo>
                    <a:pt x="6797721" y="1319593"/>
                  </a:lnTo>
                  <a:lnTo>
                    <a:pt x="7043643" y="1372538"/>
                  </a:lnTo>
                  <a:lnTo>
                    <a:pt x="7094292" y="1382592"/>
                  </a:lnTo>
                  <a:lnTo>
                    <a:pt x="0" y="1382592"/>
                  </a:lnTo>
                  <a:lnTo>
                    <a:pt x="0" y="232823"/>
                  </a:lnTo>
                  <a:lnTo>
                    <a:pt x="76632" y="205051"/>
                  </a:lnTo>
                  <a:lnTo>
                    <a:pt x="209353" y="162425"/>
                  </a:lnTo>
                  <a:lnTo>
                    <a:pt x="352222" y="122941"/>
                  </a:lnTo>
                  <a:lnTo>
                    <a:pt x="506021" y="87943"/>
                  </a:lnTo>
                  <a:lnTo>
                    <a:pt x="669968" y="57881"/>
                  </a:lnTo>
                  <a:lnTo>
                    <a:pt x="846408" y="33203"/>
                  </a:lnTo>
                  <a:lnTo>
                    <a:pt x="1032996" y="14358"/>
                  </a:lnTo>
                  <a:lnTo>
                    <a:pt x="1231295" y="3590"/>
                  </a:lnTo>
                  <a:close/>
                </a:path>
              </a:pathLst>
            </a:custGeom>
            <a:blipFill dpi="0" rotWithShape="1">
              <a:blip r:embed="rId2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0" y="5214226"/>
              <a:ext cx="9144000" cy="1297833"/>
            </a:xfrm>
            <a:custGeom>
              <a:avLst/>
              <a:gdLst>
                <a:gd name="connsiteX0" fmla="*/ 1167414 w 9144000"/>
                <a:gd name="connsiteY0" fmla="*/ 0 h 1297833"/>
                <a:gd name="connsiteX1" fmla="*/ 1376658 w 9144000"/>
                <a:gd name="connsiteY1" fmla="*/ 449 h 1297833"/>
                <a:gd name="connsiteX2" fmla="*/ 1598393 w 9144000"/>
                <a:gd name="connsiteY2" fmla="*/ 9424 h 1297833"/>
                <a:gd name="connsiteX3" fmla="*/ 1831841 w 9144000"/>
                <a:gd name="connsiteY3" fmla="*/ 26926 h 1297833"/>
                <a:gd name="connsiteX4" fmla="*/ 2079341 w 9144000"/>
                <a:gd name="connsiteY4" fmla="*/ 53403 h 1297833"/>
                <a:gd name="connsiteX5" fmla="*/ 2339334 w 9144000"/>
                <a:gd name="connsiteY5" fmla="*/ 89754 h 1297833"/>
                <a:gd name="connsiteX6" fmla="*/ 2613381 w 9144000"/>
                <a:gd name="connsiteY6" fmla="*/ 135977 h 1297833"/>
                <a:gd name="connsiteX7" fmla="*/ 2901481 w 9144000"/>
                <a:gd name="connsiteY7" fmla="*/ 193867 h 1297833"/>
                <a:gd name="connsiteX8" fmla="*/ 3202073 w 9144000"/>
                <a:gd name="connsiteY8" fmla="*/ 263426 h 1297833"/>
                <a:gd name="connsiteX9" fmla="*/ 3518281 w 9144000"/>
                <a:gd name="connsiteY9" fmla="*/ 345102 h 1297833"/>
                <a:gd name="connsiteX10" fmla="*/ 3848542 w 9144000"/>
                <a:gd name="connsiteY10" fmla="*/ 439791 h 1297833"/>
                <a:gd name="connsiteX11" fmla="*/ 4021090 w 9144000"/>
                <a:gd name="connsiteY11" fmla="*/ 493643 h 1297833"/>
                <a:gd name="connsiteX12" fmla="*/ 4207692 w 9144000"/>
                <a:gd name="connsiteY12" fmla="*/ 551534 h 1297833"/>
                <a:gd name="connsiteX13" fmla="*/ 4570745 w 9144000"/>
                <a:gd name="connsiteY13" fmla="*/ 659687 h 1297833"/>
                <a:gd name="connsiteX14" fmla="*/ 4918183 w 9144000"/>
                <a:gd name="connsiteY14" fmla="*/ 756621 h 1297833"/>
                <a:gd name="connsiteX15" fmla="*/ 5251567 w 9144000"/>
                <a:gd name="connsiteY15" fmla="*/ 843233 h 1297833"/>
                <a:gd name="connsiteX16" fmla="*/ 5570898 w 9144000"/>
                <a:gd name="connsiteY16" fmla="*/ 919972 h 1297833"/>
                <a:gd name="connsiteX17" fmla="*/ 5875394 w 9144000"/>
                <a:gd name="connsiteY17" fmla="*/ 986389 h 1297833"/>
                <a:gd name="connsiteX18" fmla="*/ 6168179 w 9144000"/>
                <a:gd name="connsiteY18" fmla="*/ 1044280 h 1297833"/>
                <a:gd name="connsiteX19" fmla="*/ 6447690 w 9144000"/>
                <a:gd name="connsiteY19" fmla="*/ 1092747 h 1297833"/>
                <a:gd name="connsiteX20" fmla="*/ 6715491 w 9144000"/>
                <a:gd name="connsiteY20" fmla="*/ 1132687 h 1297833"/>
                <a:gd name="connsiteX21" fmla="*/ 6969238 w 9144000"/>
                <a:gd name="connsiteY21" fmla="*/ 1164101 h 1297833"/>
                <a:gd name="connsiteX22" fmla="*/ 7213616 w 9144000"/>
                <a:gd name="connsiteY22" fmla="*/ 1187437 h 1297833"/>
                <a:gd name="connsiteX23" fmla="*/ 7445501 w 9144000"/>
                <a:gd name="connsiteY23" fmla="*/ 1203143 h 1297833"/>
                <a:gd name="connsiteX24" fmla="*/ 7666456 w 9144000"/>
                <a:gd name="connsiteY24" fmla="*/ 1211670 h 1297833"/>
                <a:gd name="connsiteX25" fmla="*/ 7876480 w 9144000"/>
                <a:gd name="connsiteY25" fmla="*/ 1213465 h 1297833"/>
                <a:gd name="connsiteX26" fmla="*/ 8077135 w 9144000"/>
                <a:gd name="connsiteY26" fmla="*/ 1208080 h 1297833"/>
                <a:gd name="connsiteX27" fmla="*/ 8268421 w 9144000"/>
                <a:gd name="connsiteY27" fmla="*/ 1196412 h 1297833"/>
                <a:gd name="connsiteX28" fmla="*/ 8448777 w 9144000"/>
                <a:gd name="connsiteY28" fmla="*/ 1179808 h 1297833"/>
                <a:gd name="connsiteX29" fmla="*/ 8622105 w 9144000"/>
                <a:gd name="connsiteY29" fmla="*/ 1156472 h 1297833"/>
                <a:gd name="connsiteX30" fmla="*/ 8786065 w 9144000"/>
                <a:gd name="connsiteY30" fmla="*/ 1128648 h 1297833"/>
                <a:gd name="connsiteX31" fmla="*/ 8941436 w 9144000"/>
                <a:gd name="connsiteY31" fmla="*/ 1095888 h 1297833"/>
                <a:gd name="connsiteX32" fmla="*/ 9089780 w 9144000"/>
                <a:gd name="connsiteY32" fmla="*/ 1058192 h 1297833"/>
                <a:gd name="connsiteX33" fmla="*/ 9144000 w 9144000"/>
                <a:gd name="connsiteY33" fmla="*/ 1042091 h 1297833"/>
                <a:gd name="connsiteX34" fmla="*/ 9144000 w 9144000"/>
                <a:gd name="connsiteY34" fmla="*/ 1193668 h 1297833"/>
                <a:gd name="connsiteX35" fmla="*/ 8996870 w 9144000"/>
                <a:gd name="connsiteY35" fmla="*/ 1222889 h 1297833"/>
                <a:gd name="connsiteX36" fmla="*/ 8839157 w 9144000"/>
                <a:gd name="connsiteY36" fmla="*/ 1248469 h 1297833"/>
                <a:gd name="connsiteX37" fmla="*/ 8672855 w 9144000"/>
                <a:gd name="connsiteY37" fmla="*/ 1268215 h 1297833"/>
                <a:gd name="connsiteX38" fmla="*/ 8496403 w 9144000"/>
                <a:gd name="connsiteY38" fmla="*/ 1283921 h 1297833"/>
                <a:gd name="connsiteX39" fmla="*/ 8312144 w 9144000"/>
                <a:gd name="connsiteY39" fmla="*/ 1293346 h 1297833"/>
                <a:gd name="connsiteX40" fmla="*/ 8117735 w 9144000"/>
                <a:gd name="connsiteY40" fmla="*/ 1297833 h 1297833"/>
                <a:gd name="connsiteX41" fmla="*/ 7913176 w 9144000"/>
                <a:gd name="connsiteY41" fmla="*/ 1296038 h 1297833"/>
                <a:gd name="connsiteX42" fmla="*/ 7697686 w 9144000"/>
                <a:gd name="connsiteY42" fmla="*/ 1287512 h 1297833"/>
                <a:gd name="connsiteX43" fmla="*/ 7473608 w 9144000"/>
                <a:gd name="connsiteY43" fmla="*/ 1272702 h 1297833"/>
                <a:gd name="connsiteX44" fmla="*/ 7237038 w 9144000"/>
                <a:gd name="connsiteY44" fmla="*/ 1250713 h 1297833"/>
                <a:gd name="connsiteX45" fmla="*/ 6989538 w 9144000"/>
                <a:gd name="connsiteY45" fmla="*/ 1221992 h 1297833"/>
                <a:gd name="connsiteX46" fmla="*/ 6731106 w 9144000"/>
                <a:gd name="connsiteY46" fmla="*/ 1184744 h 1297833"/>
                <a:gd name="connsiteX47" fmla="*/ 6460183 w 9144000"/>
                <a:gd name="connsiteY47" fmla="*/ 1139867 h 1297833"/>
                <a:gd name="connsiteX48" fmla="*/ 6176767 w 9144000"/>
                <a:gd name="connsiteY48" fmla="*/ 1087362 h 1297833"/>
                <a:gd name="connsiteX49" fmla="*/ 5882421 w 9144000"/>
                <a:gd name="connsiteY49" fmla="*/ 1025881 h 1297833"/>
                <a:gd name="connsiteX50" fmla="*/ 5574801 w 9144000"/>
                <a:gd name="connsiteY50" fmla="*/ 955424 h 1297833"/>
                <a:gd name="connsiteX51" fmla="*/ 5253128 w 9144000"/>
                <a:gd name="connsiteY51" fmla="*/ 876890 h 1297833"/>
                <a:gd name="connsiteX52" fmla="*/ 4918183 w 9144000"/>
                <a:gd name="connsiteY52" fmla="*/ 788034 h 1297833"/>
                <a:gd name="connsiteX53" fmla="*/ 4569183 w 9144000"/>
                <a:gd name="connsiteY53" fmla="*/ 689306 h 1297833"/>
                <a:gd name="connsiteX54" fmla="*/ 4207692 w 9144000"/>
                <a:gd name="connsiteY54" fmla="*/ 581602 h 1297833"/>
                <a:gd name="connsiteX55" fmla="*/ 4021090 w 9144000"/>
                <a:gd name="connsiteY55" fmla="*/ 522813 h 1297833"/>
                <a:gd name="connsiteX56" fmla="*/ 3848542 w 9144000"/>
                <a:gd name="connsiteY56" fmla="*/ 469410 h 1297833"/>
                <a:gd name="connsiteX57" fmla="*/ 3518281 w 9144000"/>
                <a:gd name="connsiteY57" fmla="*/ 376067 h 1297833"/>
                <a:gd name="connsiteX58" fmla="*/ 3202073 w 9144000"/>
                <a:gd name="connsiteY58" fmla="*/ 296635 h 1297833"/>
                <a:gd name="connsiteX59" fmla="*/ 2901481 w 9144000"/>
                <a:gd name="connsiteY59" fmla="*/ 229769 h 1297833"/>
                <a:gd name="connsiteX60" fmla="*/ 2613381 w 9144000"/>
                <a:gd name="connsiteY60" fmla="*/ 176366 h 1297833"/>
                <a:gd name="connsiteX61" fmla="*/ 2339334 w 9144000"/>
                <a:gd name="connsiteY61" fmla="*/ 135079 h 1297833"/>
                <a:gd name="connsiteX62" fmla="*/ 2079341 w 9144000"/>
                <a:gd name="connsiteY62" fmla="*/ 104563 h 1297833"/>
                <a:gd name="connsiteX63" fmla="*/ 1831841 w 9144000"/>
                <a:gd name="connsiteY63" fmla="*/ 84368 h 1297833"/>
                <a:gd name="connsiteX64" fmla="*/ 1598393 w 9144000"/>
                <a:gd name="connsiteY64" fmla="*/ 74047 h 1297833"/>
                <a:gd name="connsiteX65" fmla="*/ 1376658 w 9144000"/>
                <a:gd name="connsiteY65" fmla="*/ 72700 h 1297833"/>
                <a:gd name="connsiteX66" fmla="*/ 1167414 w 9144000"/>
                <a:gd name="connsiteY66" fmla="*/ 79881 h 1297833"/>
                <a:gd name="connsiteX67" fmla="*/ 970663 w 9144000"/>
                <a:gd name="connsiteY67" fmla="*/ 94241 h 1297833"/>
                <a:gd name="connsiteX68" fmla="*/ 785623 w 9144000"/>
                <a:gd name="connsiteY68" fmla="*/ 115333 h 1297833"/>
                <a:gd name="connsiteX69" fmla="*/ 612294 w 9144000"/>
                <a:gd name="connsiteY69" fmla="*/ 142708 h 1297833"/>
                <a:gd name="connsiteX70" fmla="*/ 450677 w 9144000"/>
                <a:gd name="connsiteY70" fmla="*/ 175019 h 1297833"/>
                <a:gd name="connsiteX71" fmla="*/ 299990 w 9144000"/>
                <a:gd name="connsiteY71" fmla="*/ 211818 h 1297833"/>
                <a:gd name="connsiteX72" fmla="*/ 160234 w 9144000"/>
                <a:gd name="connsiteY72" fmla="*/ 252656 h 1297833"/>
                <a:gd name="connsiteX73" fmla="*/ 31409 w 9144000"/>
                <a:gd name="connsiteY73" fmla="*/ 296635 h 1297833"/>
                <a:gd name="connsiteX74" fmla="*/ 0 w 9144000"/>
                <a:gd name="connsiteY74" fmla="*/ 308749 h 1297833"/>
                <a:gd name="connsiteX75" fmla="*/ 0 w 9144000"/>
                <a:gd name="connsiteY75" fmla="*/ 161990 h 1297833"/>
                <a:gd name="connsiteX76" fmla="*/ 31409 w 9144000"/>
                <a:gd name="connsiteY76" fmla="*/ 152132 h 1297833"/>
                <a:gd name="connsiteX77" fmla="*/ 160234 w 9144000"/>
                <a:gd name="connsiteY77" fmla="*/ 118026 h 1297833"/>
                <a:gd name="connsiteX78" fmla="*/ 299990 w 9144000"/>
                <a:gd name="connsiteY78" fmla="*/ 86612 h 1297833"/>
                <a:gd name="connsiteX79" fmla="*/ 450677 w 9144000"/>
                <a:gd name="connsiteY79" fmla="*/ 59237 h 1297833"/>
                <a:gd name="connsiteX80" fmla="*/ 612294 w 9144000"/>
                <a:gd name="connsiteY80" fmla="*/ 35902 h 1297833"/>
                <a:gd name="connsiteX81" fmla="*/ 785623 w 9144000"/>
                <a:gd name="connsiteY81" fmla="*/ 17951 h 1297833"/>
                <a:gd name="connsiteX82" fmla="*/ 970663 w 9144000"/>
                <a:gd name="connsiteY82" fmla="*/ 5834 h 1297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9144000" h="1297833">
                  <a:moveTo>
                    <a:pt x="1167414" y="0"/>
                  </a:moveTo>
                  <a:lnTo>
                    <a:pt x="1376658" y="449"/>
                  </a:lnTo>
                  <a:lnTo>
                    <a:pt x="1598393" y="9424"/>
                  </a:lnTo>
                  <a:lnTo>
                    <a:pt x="1831841" y="26926"/>
                  </a:lnTo>
                  <a:lnTo>
                    <a:pt x="2079341" y="53403"/>
                  </a:lnTo>
                  <a:lnTo>
                    <a:pt x="2339334" y="89754"/>
                  </a:lnTo>
                  <a:lnTo>
                    <a:pt x="2613381" y="135977"/>
                  </a:lnTo>
                  <a:lnTo>
                    <a:pt x="2901481" y="193867"/>
                  </a:lnTo>
                  <a:lnTo>
                    <a:pt x="3202073" y="263426"/>
                  </a:lnTo>
                  <a:lnTo>
                    <a:pt x="3518281" y="345102"/>
                  </a:lnTo>
                  <a:lnTo>
                    <a:pt x="3848542" y="439791"/>
                  </a:lnTo>
                  <a:lnTo>
                    <a:pt x="4021090" y="493643"/>
                  </a:lnTo>
                  <a:lnTo>
                    <a:pt x="4207692" y="551534"/>
                  </a:lnTo>
                  <a:lnTo>
                    <a:pt x="4570745" y="659687"/>
                  </a:lnTo>
                  <a:lnTo>
                    <a:pt x="4918183" y="756621"/>
                  </a:lnTo>
                  <a:lnTo>
                    <a:pt x="5251567" y="843233"/>
                  </a:lnTo>
                  <a:lnTo>
                    <a:pt x="5570898" y="919972"/>
                  </a:lnTo>
                  <a:lnTo>
                    <a:pt x="5875394" y="986389"/>
                  </a:lnTo>
                  <a:lnTo>
                    <a:pt x="6168179" y="1044280"/>
                  </a:lnTo>
                  <a:lnTo>
                    <a:pt x="6447690" y="1092747"/>
                  </a:lnTo>
                  <a:lnTo>
                    <a:pt x="6715491" y="1132687"/>
                  </a:lnTo>
                  <a:lnTo>
                    <a:pt x="6969238" y="1164101"/>
                  </a:lnTo>
                  <a:lnTo>
                    <a:pt x="7213616" y="1187437"/>
                  </a:lnTo>
                  <a:lnTo>
                    <a:pt x="7445501" y="1203143"/>
                  </a:lnTo>
                  <a:lnTo>
                    <a:pt x="7666456" y="1211670"/>
                  </a:lnTo>
                  <a:lnTo>
                    <a:pt x="7876480" y="1213465"/>
                  </a:lnTo>
                  <a:lnTo>
                    <a:pt x="8077135" y="1208080"/>
                  </a:lnTo>
                  <a:lnTo>
                    <a:pt x="8268421" y="1196412"/>
                  </a:lnTo>
                  <a:lnTo>
                    <a:pt x="8448777" y="1179808"/>
                  </a:lnTo>
                  <a:lnTo>
                    <a:pt x="8622105" y="1156472"/>
                  </a:lnTo>
                  <a:lnTo>
                    <a:pt x="8786065" y="1128648"/>
                  </a:lnTo>
                  <a:lnTo>
                    <a:pt x="8941436" y="1095888"/>
                  </a:lnTo>
                  <a:lnTo>
                    <a:pt x="9089780" y="1058192"/>
                  </a:lnTo>
                  <a:lnTo>
                    <a:pt x="9144000" y="1042091"/>
                  </a:lnTo>
                  <a:lnTo>
                    <a:pt x="9144000" y="1193668"/>
                  </a:lnTo>
                  <a:lnTo>
                    <a:pt x="8996870" y="1222889"/>
                  </a:lnTo>
                  <a:lnTo>
                    <a:pt x="8839157" y="1248469"/>
                  </a:lnTo>
                  <a:lnTo>
                    <a:pt x="8672855" y="1268215"/>
                  </a:lnTo>
                  <a:lnTo>
                    <a:pt x="8496403" y="1283921"/>
                  </a:lnTo>
                  <a:lnTo>
                    <a:pt x="8312144" y="1293346"/>
                  </a:lnTo>
                  <a:lnTo>
                    <a:pt x="8117735" y="1297833"/>
                  </a:lnTo>
                  <a:lnTo>
                    <a:pt x="7913176" y="1296038"/>
                  </a:lnTo>
                  <a:lnTo>
                    <a:pt x="7697686" y="1287512"/>
                  </a:lnTo>
                  <a:lnTo>
                    <a:pt x="7473608" y="1272702"/>
                  </a:lnTo>
                  <a:lnTo>
                    <a:pt x="7237038" y="1250713"/>
                  </a:lnTo>
                  <a:lnTo>
                    <a:pt x="6989538" y="1221992"/>
                  </a:lnTo>
                  <a:lnTo>
                    <a:pt x="6731106" y="1184744"/>
                  </a:lnTo>
                  <a:lnTo>
                    <a:pt x="6460183" y="1139867"/>
                  </a:lnTo>
                  <a:lnTo>
                    <a:pt x="6176767" y="1087362"/>
                  </a:lnTo>
                  <a:lnTo>
                    <a:pt x="5882421" y="1025881"/>
                  </a:lnTo>
                  <a:lnTo>
                    <a:pt x="5574801" y="955424"/>
                  </a:lnTo>
                  <a:lnTo>
                    <a:pt x="5253128" y="876890"/>
                  </a:lnTo>
                  <a:lnTo>
                    <a:pt x="4918183" y="788034"/>
                  </a:lnTo>
                  <a:lnTo>
                    <a:pt x="4569183" y="689306"/>
                  </a:lnTo>
                  <a:lnTo>
                    <a:pt x="4207692" y="581602"/>
                  </a:lnTo>
                  <a:lnTo>
                    <a:pt x="4021090" y="522813"/>
                  </a:lnTo>
                  <a:lnTo>
                    <a:pt x="3848542" y="469410"/>
                  </a:lnTo>
                  <a:lnTo>
                    <a:pt x="3518281" y="376067"/>
                  </a:lnTo>
                  <a:lnTo>
                    <a:pt x="3202073" y="296635"/>
                  </a:lnTo>
                  <a:lnTo>
                    <a:pt x="2901481" y="229769"/>
                  </a:lnTo>
                  <a:lnTo>
                    <a:pt x="2613381" y="176366"/>
                  </a:lnTo>
                  <a:lnTo>
                    <a:pt x="2339334" y="135079"/>
                  </a:lnTo>
                  <a:lnTo>
                    <a:pt x="2079341" y="104563"/>
                  </a:lnTo>
                  <a:lnTo>
                    <a:pt x="1831841" y="84368"/>
                  </a:lnTo>
                  <a:lnTo>
                    <a:pt x="1598393" y="74047"/>
                  </a:lnTo>
                  <a:lnTo>
                    <a:pt x="1376658" y="72700"/>
                  </a:lnTo>
                  <a:lnTo>
                    <a:pt x="1167414" y="79881"/>
                  </a:lnTo>
                  <a:lnTo>
                    <a:pt x="970663" y="94241"/>
                  </a:lnTo>
                  <a:lnTo>
                    <a:pt x="785623" y="115333"/>
                  </a:lnTo>
                  <a:lnTo>
                    <a:pt x="612294" y="142708"/>
                  </a:lnTo>
                  <a:lnTo>
                    <a:pt x="450677" y="175019"/>
                  </a:lnTo>
                  <a:lnTo>
                    <a:pt x="299990" y="211818"/>
                  </a:lnTo>
                  <a:lnTo>
                    <a:pt x="160234" y="252656"/>
                  </a:lnTo>
                  <a:lnTo>
                    <a:pt x="31409" y="296635"/>
                  </a:lnTo>
                  <a:lnTo>
                    <a:pt x="0" y="308749"/>
                  </a:lnTo>
                  <a:lnTo>
                    <a:pt x="0" y="161990"/>
                  </a:lnTo>
                  <a:lnTo>
                    <a:pt x="31409" y="152132"/>
                  </a:lnTo>
                  <a:lnTo>
                    <a:pt x="160234" y="118026"/>
                  </a:lnTo>
                  <a:lnTo>
                    <a:pt x="299990" y="86612"/>
                  </a:lnTo>
                  <a:lnTo>
                    <a:pt x="450677" y="59237"/>
                  </a:lnTo>
                  <a:lnTo>
                    <a:pt x="612294" y="35902"/>
                  </a:lnTo>
                  <a:lnTo>
                    <a:pt x="785623" y="17951"/>
                  </a:lnTo>
                  <a:lnTo>
                    <a:pt x="970663" y="583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0" y="5071518"/>
              <a:ext cx="4263906" cy="662844"/>
            </a:xfrm>
            <a:custGeom>
              <a:avLst/>
              <a:gdLst>
                <a:gd name="connsiteX0" fmla="*/ 1183641 w 4263906"/>
                <a:gd name="connsiteY0" fmla="*/ 0 h 662844"/>
                <a:gd name="connsiteX1" fmla="*/ 1376548 w 4263906"/>
                <a:gd name="connsiteY1" fmla="*/ 4485 h 662844"/>
                <a:gd name="connsiteX2" fmla="*/ 1577265 w 4263906"/>
                <a:gd name="connsiteY2" fmla="*/ 15697 h 662844"/>
                <a:gd name="connsiteX3" fmla="*/ 1789697 w 4263906"/>
                <a:gd name="connsiteY3" fmla="*/ 33636 h 662844"/>
                <a:gd name="connsiteX4" fmla="*/ 2011501 w 4263906"/>
                <a:gd name="connsiteY4" fmla="*/ 58302 h 662844"/>
                <a:gd name="connsiteX5" fmla="*/ 2243458 w 4263906"/>
                <a:gd name="connsiteY5" fmla="*/ 91040 h 662844"/>
                <a:gd name="connsiteX6" fmla="*/ 2484787 w 4263906"/>
                <a:gd name="connsiteY6" fmla="*/ 131851 h 662844"/>
                <a:gd name="connsiteX7" fmla="*/ 2737051 w 4263906"/>
                <a:gd name="connsiteY7" fmla="*/ 181632 h 662844"/>
                <a:gd name="connsiteX8" fmla="*/ 3000248 w 4263906"/>
                <a:gd name="connsiteY8" fmla="*/ 240830 h 662844"/>
                <a:gd name="connsiteX9" fmla="*/ 3273598 w 4263906"/>
                <a:gd name="connsiteY9" fmla="*/ 309447 h 662844"/>
                <a:gd name="connsiteX10" fmla="*/ 3557101 w 4263906"/>
                <a:gd name="connsiteY10" fmla="*/ 388378 h 662844"/>
                <a:gd name="connsiteX11" fmla="*/ 3852319 w 4263906"/>
                <a:gd name="connsiteY11" fmla="*/ 478073 h 662844"/>
                <a:gd name="connsiteX12" fmla="*/ 4004614 w 4263906"/>
                <a:gd name="connsiteY12" fmla="*/ 527853 h 662844"/>
                <a:gd name="connsiteX13" fmla="*/ 4124888 w 4263906"/>
                <a:gd name="connsiteY13" fmla="*/ 567767 h 662844"/>
                <a:gd name="connsiteX14" fmla="*/ 4241257 w 4263906"/>
                <a:gd name="connsiteY14" fmla="*/ 606336 h 662844"/>
                <a:gd name="connsiteX15" fmla="*/ 4263906 w 4263906"/>
                <a:gd name="connsiteY15" fmla="*/ 662844 h 662844"/>
                <a:gd name="connsiteX16" fmla="*/ 4143632 w 4263906"/>
                <a:gd name="connsiteY16" fmla="*/ 626069 h 662844"/>
                <a:gd name="connsiteX17" fmla="*/ 4022577 w 4263906"/>
                <a:gd name="connsiteY17" fmla="*/ 587949 h 662844"/>
                <a:gd name="connsiteX18" fmla="*/ 3849976 w 4263906"/>
                <a:gd name="connsiteY18" fmla="*/ 535029 h 662844"/>
                <a:gd name="connsiteX19" fmla="*/ 3519613 w 4263906"/>
                <a:gd name="connsiteY19" fmla="*/ 439952 h 662844"/>
                <a:gd name="connsiteX20" fmla="*/ 3203308 w 4263906"/>
                <a:gd name="connsiteY20" fmla="*/ 357882 h 662844"/>
                <a:gd name="connsiteX21" fmla="*/ 2902623 w 4263906"/>
                <a:gd name="connsiteY21" fmla="*/ 288817 h 662844"/>
                <a:gd name="connsiteX22" fmla="*/ 2614433 w 4263906"/>
                <a:gd name="connsiteY22" fmla="*/ 231412 h 662844"/>
                <a:gd name="connsiteX23" fmla="*/ 2340302 w 4263906"/>
                <a:gd name="connsiteY23" fmla="*/ 184771 h 662844"/>
                <a:gd name="connsiteX24" fmla="*/ 2080229 w 4263906"/>
                <a:gd name="connsiteY24" fmla="*/ 149342 h 662844"/>
                <a:gd name="connsiteX25" fmla="*/ 1832652 w 4263906"/>
                <a:gd name="connsiteY25" fmla="*/ 123330 h 662844"/>
                <a:gd name="connsiteX26" fmla="*/ 1599133 w 4263906"/>
                <a:gd name="connsiteY26" fmla="*/ 106288 h 662844"/>
                <a:gd name="connsiteX27" fmla="*/ 1377329 w 4263906"/>
                <a:gd name="connsiteY27" fmla="*/ 97767 h 662844"/>
                <a:gd name="connsiteX28" fmla="*/ 1168021 w 4263906"/>
                <a:gd name="connsiteY28" fmla="*/ 96870 h 662844"/>
                <a:gd name="connsiteX29" fmla="*/ 971209 w 4263906"/>
                <a:gd name="connsiteY29" fmla="*/ 103598 h 662844"/>
                <a:gd name="connsiteX30" fmla="*/ 786112 w 4263906"/>
                <a:gd name="connsiteY30" fmla="*/ 116603 h 662844"/>
                <a:gd name="connsiteX31" fmla="*/ 612730 w 4263906"/>
                <a:gd name="connsiteY31" fmla="*/ 134991 h 662844"/>
                <a:gd name="connsiteX32" fmla="*/ 451063 w 4263906"/>
                <a:gd name="connsiteY32" fmla="*/ 158311 h 662844"/>
                <a:gd name="connsiteX33" fmla="*/ 300330 w 4263906"/>
                <a:gd name="connsiteY33" fmla="*/ 186117 h 662844"/>
                <a:gd name="connsiteX34" fmla="*/ 160531 w 4263906"/>
                <a:gd name="connsiteY34" fmla="*/ 218407 h 662844"/>
                <a:gd name="connsiteX35" fmla="*/ 31665 w 4263906"/>
                <a:gd name="connsiteY35" fmla="*/ 253388 h 662844"/>
                <a:gd name="connsiteX36" fmla="*/ 0 w 4263906"/>
                <a:gd name="connsiteY36" fmla="*/ 263197 h 662844"/>
                <a:gd name="connsiteX37" fmla="*/ 0 w 4263906"/>
                <a:gd name="connsiteY37" fmla="*/ 125177 h 662844"/>
                <a:gd name="connsiteX38" fmla="*/ 104299 w 4263906"/>
                <a:gd name="connsiteY38" fmla="*/ 100907 h 662844"/>
                <a:gd name="connsiteX39" fmla="*/ 231602 w 4263906"/>
                <a:gd name="connsiteY39" fmla="*/ 75792 h 662844"/>
                <a:gd name="connsiteX40" fmla="*/ 366715 w 4263906"/>
                <a:gd name="connsiteY40" fmla="*/ 52920 h 662844"/>
                <a:gd name="connsiteX41" fmla="*/ 511200 w 4263906"/>
                <a:gd name="connsiteY41" fmla="*/ 33636 h 662844"/>
                <a:gd name="connsiteX42" fmla="*/ 665838 w 4263906"/>
                <a:gd name="connsiteY42" fmla="*/ 18836 h 662844"/>
                <a:gd name="connsiteX43" fmla="*/ 829848 w 4263906"/>
                <a:gd name="connsiteY43" fmla="*/ 7176 h 662844"/>
                <a:gd name="connsiteX44" fmla="*/ 1001668 w 4263906"/>
                <a:gd name="connsiteY44" fmla="*/ 897 h 662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263906" h="662844">
                  <a:moveTo>
                    <a:pt x="1183641" y="0"/>
                  </a:moveTo>
                  <a:lnTo>
                    <a:pt x="1376548" y="4485"/>
                  </a:lnTo>
                  <a:lnTo>
                    <a:pt x="1577265" y="15697"/>
                  </a:lnTo>
                  <a:lnTo>
                    <a:pt x="1789697" y="33636"/>
                  </a:lnTo>
                  <a:lnTo>
                    <a:pt x="2011501" y="58302"/>
                  </a:lnTo>
                  <a:lnTo>
                    <a:pt x="2243458" y="91040"/>
                  </a:lnTo>
                  <a:lnTo>
                    <a:pt x="2484787" y="131851"/>
                  </a:lnTo>
                  <a:lnTo>
                    <a:pt x="2737051" y="181632"/>
                  </a:lnTo>
                  <a:lnTo>
                    <a:pt x="3000248" y="240830"/>
                  </a:lnTo>
                  <a:lnTo>
                    <a:pt x="3273598" y="309447"/>
                  </a:lnTo>
                  <a:lnTo>
                    <a:pt x="3557101" y="388378"/>
                  </a:lnTo>
                  <a:lnTo>
                    <a:pt x="3852319" y="478073"/>
                  </a:lnTo>
                  <a:lnTo>
                    <a:pt x="4004614" y="527853"/>
                  </a:lnTo>
                  <a:lnTo>
                    <a:pt x="4124888" y="567767"/>
                  </a:lnTo>
                  <a:lnTo>
                    <a:pt x="4241257" y="606336"/>
                  </a:lnTo>
                  <a:lnTo>
                    <a:pt x="4263906" y="662844"/>
                  </a:lnTo>
                  <a:lnTo>
                    <a:pt x="4143632" y="626069"/>
                  </a:lnTo>
                  <a:lnTo>
                    <a:pt x="4022577" y="587949"/>
                  </a:lnTo>
                  <a:lnTo>
                    <a:pt x="3849976" y="535029"/>
                  </a:lnTo>
                  <a:lnTo>
                    <a:pt x="3519613" y="439952"/>
                  </a:lnTo>
                  <a:lnTo>
                    <a:pt x="3203308" y="357882"/>
                  </a:lnTo>
                  <a:lnTo>
                    <a:pt x="2902623" y="288817"/>
                  </a:lnTo>
                  <a:lnTo>
                    <a:pt x="2614433" y="231412"/>
                  </a:lnTo>
                  <a:lnTo>
                    <a:pt x="2340302" y="184771"/>
                  </a:lnTo>
                  <a:lnTo>
                    <a:pt x="2080229" y="149342"/>
                  </a:lnTo>
                  <a:lnTo>
                    <a:pt x="1832652" y="123330"/>
                  </a:lnTo>
                  <a:lnTo>
                    <a:pt x="1599133" y="106288"/>
                  </a:lnTo>
                  <a:lnTo>
                    <a:pt x="1377329" y="97767"/>
                  </a:lnTo>
                  <a:lnTo>
                    <a:pt x="1168021" y="96870"/>
                  </a:lnTo>
                  <a:lnTo>
                    <a:pt x="971209" y="103598"/>
                  </a:lnTo>
                  <a:lnTo>
                    <a:pt x="786112" y="116603"/>
                  </a:lnTo>
                  <a:lnTo>
                    <a:pt x="612730" y="134991"/>
                  </a:lnTo>
                  <a:lnTo>
                    <a:pt x="451063" y="158311"/>
                  </a:lnTo>
                  <a:lnTo>
                    <a:pt x="300330" y="186117"/>
                  </a:lnTo>
                  <a:lnTo>
                    <a:pt x="160531" y="218407"/>
                  </a:lnTo>
                  <a:lnTo>
                    <a:pt x="31665" y="253388"/>
                  </a:lnTo>
                  <a:lnTo>
                    <a:pt x="0" y="263197"/>
                  </a:lnTo>
                  <a:lnTo>
                    <a:pt x="0" y="125177"/>
                  </a:lnTo>
                  <a:lnTo>
                    <a:pt x="104299" y="100907"/>
                  </a:lnTo>
                  <a:lnTo>
                    <a:pt x="231602" y="75792"/>
                  </a:lnTo>
                  <a:lnTo>
                    <a:pt x="366715" y="52920"/>
                  </a:lnTo>
                  <a:lnTo>
                    <a:pt x="511200" y="33636"/>
                  </a:lnTo>
                  <a:lnTo>
                    <a:pt x="665838" y="18836"/>
                  </a:lnTo>
                  <a:lnTo>
                    <a:pt x="829848" y="7176"/>
                  </a:lnTo>
                  <a:lnTo>
                    <a:pt x="1001668" y="89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4256880" y="5842947"/>
              <a:ext cx="4887120" cy="845476"/>
            </a:xfrm>
            <a:custGeom>
              <a:avLst/>
              <a:gdLst>
                <a:gd name="connsiteX0" fmla="*/ 0 w 4887120"/>
                <a:gd name="connsiteY0" fmla="*/ 0 h 845476"/>
                <a:gd name="connsiteX1" fmla="*/ 202191 w 4887120"/>
                <a:gd name="connsiteY1" fmla="*/ 66004 h 845476"/>
                <a:gd name="connsiteX2" fmla="*/ 590960 w 4887120"/>
                <a:gd name="connsiteY2" fmla="*/ 184092 h 845476"/>
                <a:gd name="connsiteX3" fmla="*/ 964896 w 4887120"/>
                <a:gd name="connsiteY3" fmla="*/ 288710 h 845476"/>
                <a:gd name="connsiteX4" fmla="*/ 1322438 w 4887120"/>
                <a:gd name="connsiteY4" fmla="*/ 380756 h 845476"/>
                <a:gd name="connsiteX5" fmla="*/ 1665147 w 4887120"/>
                <a:gd name="connsiteY5" fmla="*/ 458883 h 845476"/>
                <a:gd name="connsiteX6" fmla="*/ 1992244 w 4887120"/>
                <a:gd name="connsiteY6" fmla="*/ 525336 h 845476"/>
                <a:gd name="connsiteX7" fmla="*/ 2305288 w 4887120"/>
                <a:gd name="connsiteY7" fmla="*/ 580563 h 845476"/>
                <a:gd name="connsiteX8" fmla="*/ 2602719 w 4887120"/>
                <a:gd name="connsiteY8" fmla="*/ 625015 h 845476"/>
                <a:gd name="connsiteX9" fmla="*/ 2886099 w 4887120"/>
                <a:gd name="connsiteY9" fmla="*/ 658690 h 845476"/>
                <a:gd name="connsiteX10" fmla="*/ 3154646 w 4887120"/>
                <a:gd name="connsiteY10" fmla="*/ 683385 h 845476"/>
                <a:gd name="connsiteX11" fmla="*/ 3409922 w 4887120"/>
                <a:gd name="connsiteY11" fmla="*/ 698652 h 845476"/>
                <a:gd name="connsiteX12" fmla="*/ 3652707 w 4887120"/>
                <a:gd name="connsiteY12" fmla="*/ 705836 h 845476"/>
                <a:gd name="connsiteX13" fmla="*/ 3880659 w 4887120"/>
                <a:gd name="connsiteY13" fmla="*/ 705387 h 845476"/>
                <a:gd name="connsiteX14" fmla="*/ 4096902 w 4887120"/>
                <a:gd name="connsiteY14" fmla="*/ 697305 h 845476"/>
                <a:gd name="connsiteX15" fmla="*/ 4300654 w 4887120"/>
                <a:gd name="connsiteY15" fmla="*/ 683385 h 845476"/>
                <a:gd name="connsiteX16" fmla="*/ 4491135 w 4887120"/>
                <a:gd name="connsiteY16" fmla="*/ 663180 h 845476"/>
                <a:gd name="connsiteX17" fmla="*/ 4669906 w 4887120"/>
                <a:gd name="connsiteY17" fmla="*/ 638036 h 845476"/>
                <a:gd name="connsiteX18" fmla="*/ 4836186 w 4887120"/>
                <a:gd name="connsiteY18" fmla="*/ 608402 h 845476"/>
                <a:gd name="connsiteX19" fmla="*/ 4887120 w 4887120"/>
                <a:gd name="connsiteY19" fmla="*/ 597361 h 845476"/>
                <a:gd name="connsiteX20" fmla="*/ 4887120 w 4887120"/>
                <a:gd name="connsiteY20" fmla="*/ 782168 h 845476"/>
                <a:gd name="connsiteX21" fmla="*/ 4884588 w 4887120"/>
                <a:gd name="connsiteY21" fmla="*/ 782616 h 845476"/>
                <a:gd name="connsiteX22" fmla="*/ 4722210 w 4887120"/>
                <a:gd name="connsiteY22" fmla="*/ 805964 h 845476"/>
                <a:gd name="connsiteX23" fmla="*/ 4546562 w 4887120"/>
                <a:gd name="connsiteY23" fmla="*/ 824373 h 845476"/>
                <a:gd name="connsiteX24" fmla="*/ 4357642 w 4887120"/>
                <a:gd name="connsiteY24" fmla="*/ 837843 h 845476"/>
                <a:gd name="connsiteX25" fmla="*/ 4157794 w 4887120"/>
                <a:gd name="connsiteY25" fmla="*/ 845027 h 845476"/>
                <a:gd name="connsiteX26" fmla="*/ 3943893 w 4887120"/>
                <a:gd name="connsiteY26" fmla="*/ 845476 h 845476"/>
                <a:gd name="connsiteX27" fmla="*/ 3715940 w 4887120"/>
                <a:gd name="connsiteY27" fmla="*/ 839190 h 845476"/>
                <a:gd name="connsiteX28" fmla="*/ 3475497 w 4887120"/>
                <a:gd name="connsiteY28" fmla="*/ 824822 h 845476"/>
                <a:gd name="connsiteX29" fmla="*/ 3220221 w 4887120"/>
                <a:gd name="connsiteY29" fmla="*/ 802821 h 845476"/>
                <a:gd name="connsiteX30" fmla="*/ 2950113 w 4887120"/>
                <a:gd name="connsiteY30" fmla="*/ 771390 h 845476"/>
                <a:gd name="connsiteX31" fmla="*/ 2665953 w 4887120"/>
                <a:gd name="connsiteY31" fmla="*/ 730531 h 845476"/>
                <a:gd name="connsiteX32" fmla="*/ 2366960 w 4887120"/>
                <a:gd name="connsiteY32" fmla="*/ 679793 h 845476"/>
                <a:gd name="connsiteX33" fmla="*/ 2052354 w 4887120"/>
                <a:gd name="connsiteY33" fmla="*/ 618729 h 845476"/>
                <a:gd name="connsiteX34" fmla="*/ 1720574 w 4887120"/>
                <a:gd name="connsiteY34" fmla="*/ 545541 h 845476"/>
                <a:gd name="connsiteX35" fmla="*/ 1374742 w 4887120"/>
                <a:gd name="connsiteY35" fmla="*/ 460679 h 845476"/>
                <a:gd name="connsiteX36" fmla="*/ 1010174 w 4887120"/>
                <a:gd name="connsiteY36" fmla="*/ 363245 h 845476"/>
                <a:gd name="connsiteX37" fmla="*/ 629993 w 4887120"/>
                <a:gd name="connsiteY37" fmla="*/ 253239 h 845476"/>
                <a:gd name="connsiteX38" fmla="*/ 233417 w 4887120"/>
                <a:gd name="connsiteY38" fmla="*/ 129314 h 845476"/>
                <a:gd name="connsiteX39" fmla="*/ 26543 w 4887120"/>
                <a:gd name="connsiteY39" fmla="*/ 61065 h 845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4887120" h="845476">
                  <a:moveTo>
                    <a:pt x="0" y="0"/>
                  </a:moveTo>
                  <a:lnTo>
                    <a:pt x="202191" y="66004"/>
                  </a:lnTo>
                  <a:lnTo>
                    <a:pt x="590960" y="184092"/>
                  </a:lnTo>
                  <a:lnTo>
                    <a:pt x="964896" y="288710"/>
                  </a:lnTo>
                  <a:lnTo>
                    <a:pt x="1322438" y="380756"/>
                  </a:lnTo>
                  <a:lnTo>
                    <a:pt x="1665147" y="458883"/>
                  </a:lnTo>
                  <a:lnTo>
                    <a:pt x="1992244" y="525336"/>
                  </a:lnTo>
                  <a:lnTo>
                    <a:pt x="2305288" y="580563"/>
                  </a:lnTo>
                  <a:lnTo>
                    <a:pt x="2602719" y="625015"/>
                  </a:lnTo>
                  <a:lnTo>
                    <a:pt x="2886099" y="658690"/>
                  </a:lnTo>
                  <a:lnTo>
                    <a:pt x="3154646" y="683385"/>
                  </a:lnTo>
                  <a:lnTo>
                    <a:pt x="3409922" y="698652"/>
                  </a:lnTo>
                  <a:lnTo>
                    <a:pt x="3652707" y="705836"/>
                  </a:lnTo>
                  <a:lnTo>
                    <a:pt x="3880659" y="705387"/>
                  </a:lnTo>
                  <a:lnTo>
                    <a:pt x="4096902" y="697305"/>
                  </a:lnTo>
                  <a:lnTo>
                    <a:pt x="4300654" y="683385"/>
                  </a:lnTo>
                  <a:lnTo>
                    <a:pt x="4491135" y="663180"/>
                  </a:lnTo>
                  <a:lnTo>
                    <a:pt x="4669906" y="638036"/>
                  </a:lnTo>
                  <a:lnTo>
                    <a:pt x="4836186" y="608402"/>
                  </a:lnTo>
                  <a:lnTo>
                    <a:pt x="4887120" y="597361"/>
                  </a:lnTo>
                  <a:lnTo>
                    <a:pt x="4887120" y="782168"/>
                  </a:lnTo>
                  <a:lnTo>
                    <a:pt x="4884588" y="782616"/>
                  </a:lnTo>
                  <a:lnTo>
                    <a:pt x="4722210" y="805964"/>
                  </a:lnTo>
                  <a:lnTo>
                    <a:pt x="4546562" y="824373"/>
                  </a:lnTo>
                  <a:lnTo>
                    <a:pt x="4357642" y="837843"/>
                  </a:lnTo>
                  <a:lnTo>
                    <a:pt x="4157794" y="845027"/>
                  </a:lnTo>
                  <a:lnTo>
                    <a:pt x="3943893" y="845476"/>
                  </a:lnTo>
                  <a:lnTo>
                    <a:pt x="3715940" y="839190"/>
                  </a:lnTo>
                  <a:lnTo>
                    <a:pt x="3475497" y="824822"/>
                  </a:lnTo>
                  <a:lnTo>
                    <a:pt x="3220221" y="802821"/>
                  </a:lnTo>
                  <a:lnTo>
                    <a:pt x="2950113" y="771390"/>
                  </a:lnTo>
                  <a:lnTo>
                    <a:pt x="2665953" y="730531"/>
                  </a:lnTo>
                  <a:lnTo>
                    <a:pt x="2366960" y="679793"/>
                  </a:lnTo>
                  <a:lnTo>
                    <a:pt x="2052354" y="618729"/>
                  </a:lnTo>
                  <a:lnTo>
                    <a:pt x="1720574" y="545541"/>
                  </a:lnTo>
                  <a:lnTo>
                    <a:pt x="1374742" y="460679"/>
                  </a:lnTo>
                  <a:lnTo>
                    <a:pt x="1010174" y="363245"/>
                  </a:lnTo>
                  <a:lnTo>
                    <a:pt x="629993" y="253239"/>
                  </a:lnTo>
                  <a:lnTo>
                    <a:pt x="233417" y="129314"/>
                  </a:lnTo>
                  <a:lnTo>
                    <a:pt x="26543" y="61065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/>
        <p:txBody>
          <a:bodyPr/>
          <a:lstStyle>
            <a:lvl1pPr>
              <a:defRPr b="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628650" y="1825625"/>
            <a:ext cx="7886700" cy="43513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>
          <a:xfrm>
            <a:off x="628650" y="5720633"/>
            <a:ext cx="20574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Your Date Here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>
            <a:off x="628650" y="6356350"/>
            <a:ext cx="3086100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Your Footer Here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>
          <a:xfrm>
            <a:off x="4039852" y="6356350"/>
            <a:ext cx="1064296" cy="36512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C9C451-86A5-4877-BC2B-56C7505A3B3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‹№›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9134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 userDrawn="1"/>
        </p:nvGrpSpPr>
        <p:grpSpPr>
          <a:xfrm>
            <a:off x="0" y="5071518"/>
            <a:ext cx="9144000" cy="1786482"/>
            <a:chOff x="0" y="5071518"/>
            <a:chExt cx="9144000" cy="1786482"/>
          </a:xfrm>
        </p:grpSpPr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0" y="5356934"/>
              <a:ext cx="9144000" cy="1501066"/>
            </a:xfrm>
            <a:custGeom>
              <a:avLst/>
              <a:gdLst>
                <a:gd name="connsiteX0" fmla="*/ 1438962 w 9144000"/>
                <a:gd name="connsiteY0" fmla="*/ 0 h 1501066"/>
                <a:gd name="connsiteX1" fmla="*/ 1660683 w 9144000"/>
                <a:gd name="connsiteY1" fmla="*/ 3589 h 1501066"/>
                <a:gd name="connsiteX2" fmla="*/ 1893332 w 9144000"/>
                <a:gd name="connsiteY2" fmla="*/ 17047 h 1501066"/>
                <a:gd name="connsiteX3" fmla="*/ 2139254 w 9144000"/>
                <a:gd name="connsiteY3" fmla="*/ 40375 h 1501066"/>
                <a:gd name="connsiteX4" fmla="*/ 2396887 w 9144000"/>
                <a:gd name="connsiteY4" fmla="*/ 74918 h 1501066"/>
                <a:gd name="connsiteX5" fmla="*/ 2667791 w 9144000"/>
                <a:gd name="connsiteY5" fmla="*/ 121573 h 1501066"/>
                <a:gd name="connsiteX6" fmla="*/ 2951188 w 9144000"/>
                <a:gd name="connsiteY6" fmla="*/ 180341 h 1501066"/>
                <a:gd name="connsiteX7" fmla="*/ 3247074 w 9144000"/>
                <a:gd name="connsiteY7" fmla="*/ 253465 h 1501066"/>
                <a:gd name="connsiteX8" fmla="*/ 3556234 w 9144000"/>
                <a:gd name="connsiteY8" fmla="*/ 340046 h 1501066"/>
                <a:gd name="connsiteX9" fmla="*/ 3878665 w 9144000"/>
                <a:gd name="connsiteY9" fmla="*/ 441881 h 1501066"/>
                <a:gd name="connsiteX10" fmla="*/ 4045736 w 9144000"/>
                <a:gd name="connsiteY10" fmla="*/ 499303 h 1501066"/>
                <a:gd name="connsiteX11" fmla="*/ 4210464 w 9144000"/>
                <a:gd name="connsiteY11" fmla="*/ 556276 h 1501066"/>
                <a:gd name="connsiteX12" fmla="*/ 4531334 w 9144000"/>
                <a:gd name="connsiteY12" fmla="*/ 663494 h 1501066"/>
                <a:gd name="connsiteX13" fmla="*/ 4844396 w 9144000"/>
                <a:gd name="connsiteY13" fmla="*/ 761739 h 1501066"/>
                <a:gd name="connsiteX14" fmla="*/ 5148872 w 9144000"/>
                <a:gd name="connsiteY14" fmla="*/ 852358 h 1501066"/>
                <a:gd name="connsiteX15" fmla="*/ 5444758 w 9144000"/>
                <a:gd name="connsiteY15" fmla="*/ 934454 h 1501066"/>
                <a:gd name="connsiteX16" fmla="*/ 5732057 w 9144000"/>
                <a:gd name="connsiteY16" fmla="*/ 1009372 h 1501066"/>
                <a:gd name="connsiteX17" fmla="*/ 6010770 w 9144000"/>
                <a:gd name="connsiteY17" fmla="*/ 1075766 h 1501066"/>
                <a:gd name="connsiteX18" fmla="*/ 6281675 w 9144000"/>
                <a:gd name="connsiteY18" fmla="*/ 1134982 h 1501066"/>
                <a:gd name="connsiteX19" fmla="*/ 6543991 w 9144000"/>
                <a:gd name="connsiteY19" fmla="*/ 1187470 h 1501066"/>
                <a:gd name="connsiteX20" fmla="*/ 6797720 w 9144000"/>
                <a:gd name="connsiteY20" fmla="*/ 1233228 h 1501066"/>
                <a:gd name="connsiteX21" fmla="*/ 7043642 w 9144000"/>
                <a:gd name="connsiteY21" fmla="*/ 1271360 h 1501066"/>
                <a:gd name="connsiteX22" fmla="*/ 7280977 w 9144000"/>
                <a:gd name="connsiteY22" fmla="*/ 1303660 h 1501066"/>
                <a:gd name="connsiteX23" fmla="*/ 7510504 w 9144000"/>
                <a:gd name="connsiteY23" fmla="*/ 1328782 h 1501066"/>
                <a:gd name="connsiteX24" fmla="*/ 7732224 w 9144000"/>
                <a:gd name="connsiteY24" fmla="*/ 1348521 h 1501066"/>
                <a:gd name="connsiteX25" fmla="*/ 7944576 w 9144000"/>
                <a:gd name="connsiteY25" fmla="*/ 1361082 h 1501066"/>
                <a:gd name="connsiteX26" fmla="*/ 8149120 w 9144000"/>
                <a:gd name="connsiteY26" fmla="*/ 1369157 h 1501066"/>
                <a:gd name="connsiteX27" fmla="*/ 8345857 w 9144000"/>
                <a:gd name="connsiteY27" fmla="*/ 1370951 h 1501066"/>
                <a:gd name="connsiteX28" fmla="*/ 8533227 w 9144000"/>
                <a:gd name="connsiteY28" fmla="*/ 1366914 h 1501066"/>
                <a:gd name="connsiteX29" fmla="*/ 8713570 w 9144000"/>
                <a:gd name="connsiteY29" fmla="*/ 1357941 h 1501066"/>
                <a:gd name="connsiteX30" fmla="*/ 8886105 w 9144000"/>
                <a:gd name="connsiteY30" fmla="*/ 1344483 h 1501066"/>
                <a:gd name="connsiteX31" fmla="*/ 9049273 w 9144000"/>
                <a:gd name="connsiteY31" fmla="*/ 1325641 h 1501066"/>
                <a:gd name="connsiteX32" fmla="*/ 9144000 w 9144000"/>
                <a:gd name="connsiteY32" fmla="*/ 1311489 h 1501066"/>
                <a:gd name="connsiteX33" fmla="*/ 9144000 w 9144000"/>
                <a:gd name="connsiteY33" fmla="*/ 1501066 h 1501066"/>
                <a:gd name="connsiteX34" fmla="*/ 0 w 9144000"/>
                <a:gd name="connsiteY34" fmla="*/ 1501066 h 1501066"/>
                <a:gd name="connsiteX35" fmla="*/ 0 w 9144000"/>
                <a:gd name="connsiteY35" fmla="*/ 249715 h 1501066"/>
                <a:gd name="connsiteX36" fmla="*/ 74289 w 9144000"/>
                <a:gd name="connsiteY36" fmla="*/ 221165 h 1501066"/>
                <a:gd name="connsiteX37" fmla="*/ 207010 w 9144000"/>
                <a:gd name="connsiteY37" fmla="*/ 176752 h 1501066"/>
                <a:gd name="connsiteX38" fmla="*/ 350659 w 9144000"/>
                <a:gd name="connsiteY38" fmla="*/ 135032 h 1501066"/>
                <a:gd name="connsiteX39" fmla="*/ 503677 w 9144000"/>
                <a:gd name="connsiteY39" fmla="*/ 97797 h 1501066"/>
                <a:gd name="connsiteX40" fmla="*/ 669187 w 9144000"/>
                <a:gd name="connsiteY40" fmla="*/ 65497 h 1501066"/>
                <a:gd name="connsiteX41" fmla="*/ 844846 w 9144000"/>
                <a:gd name="connsiteY41" fmla="*/ 38132 h 1501066"/>
                <a:gd name="connsiteX42" fmla="*/ 1031434 w 9144000"/>
                <a:gd name="connsiteY42" fmla="*/ 18393 h 1501066"/>
                <a:gd name="connsiteX43" fmla="*/ 1228952 w 9144000"/>
                <a:gd name="connsiteY43" fmla="*/ 5384 h 1501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9144000" h="1501066">
                  <a:moveTo>
                    <a:pt x="1438962" y="0"/>
                  </a:moveTo>
                  <a:lnTo>
                    <a:pt x="1660683" y="3589"/>
                  </a:lnTo>
                  <a:lnTo>
                    <a:pt x="1893332" y="17047"/>
                  </a:lnTo>
                  <a:lnTo>
                    <a:pt x="2139254" y="40375"/>
                  </a:lnTo>
                  <a:lnTo>
                    <a:pt x="2396887" y="74918"/>
                  </a:lnTo>
                  <a:lnTo>
                    <a:pt x="2667791" y="121573"/>
                  </a:lnTo>
                  <a:lnTo>
                    <a:pt x="2951188" y="180341"/>
                  </a:lnTo>
                  <a:lnTo>
                    <a:pt x="3247074" y="253465"/>
                  </a:lnTo>
                  <a:lnTo>
                    <a:pt x="3556234" y="340046"/>
                  </a:lnTo>
                  <a:lnTo>
                    <a:pt x="3878665" y="441881"/>
                  </a:lnTo>
                  <a:lnTo>
                    <a:pt x="4045736" y="499303"/>
                  </a:lnTo>
                  <a:lnTo>
                    <a:pt x="4210464" y="556276"/>
                  </a:lnTo>
                  <a:lnTo>
                    <a:pt x="4531334" y="663494"/>
                  </a:lnTo>
                  <a:lnTo>
                    <a:pt x="4844396" y="761739"/>
                  </a:lnTo>
                  <a:lnTo>
                    <a:pt x="5148872" y="852358"/>
                  </a:lnTo>
                  <a:lnTo>
                    <a:pt x="5444758" y="934454"/>
                  </a:lnTo>
                  <a:lnTo>
                    <a:pt x="5732057" y="1009372"/>
                  </a:lnTo>
                  <a:lnTo>
                    <a:pt x="6010770" y="1075766"/>
                  </a:lnTo>
                  <a:lnTo>
                    <a:pt x="6281675" y="1134982"/>
                  </a:lnTo>
                  <a:lnTo>
                    <a:pt x="6543991" y="1187470"/>
                  </a:lnTo>
                  <a:lnTo>
                    <a:pt x="6797720" y="1233228"/>
                  </a:lnTo>
                  <a:lnTo>
                    <a:pt x="7043642" y="1271360"/>
                  </a:lnTo>
                  <a:lnTo>
                    <a:pt x="7280977" y="1303660"/>
                  </a:lnTo>
                  <a:lnTo>
                    <a:pt x="7510504" y="1328782"/>
                  </a:lnTo>
                  <a:lnTo>
                    <a:pt x="7732224" y="1348521"/>
                  </a:lnTo>
                  <a:lnTo>
                    <a:pt x="7944576" y="1361082"/>
                  </a:lnTo>
                  <a:lnTo>
                    <a:pt x="8149120" y="1369157"/>
                  </a:lnTo>
                  <a:lnTo>
                    <a:pt x="8345857" y="1370951"/>
                  </a:lnTo>
                  <a:lnTo>
                    <a:pt x="8533227" y="1366914"/>
                  </a:lnTo>
                  <a:lnTo>
                    <a:pt x="8713570" y="1357941"/>
                  </a:lnTo>
                  <a:lnTo>
                    <a:pt x="8886105" y="1344483"/>
                  </a:lnTo>
                  <a:lnTo>
                    <a:pt x="9049273" y="1325641"/>
                  </a:lnTo>
                  <a:lnTo>
                    <a:pt x="9144000" y="1311489"/>
                  </a:lnTo>
                  <a:lnTo>
                    <a:pt x="9144000" y="1501066"/>
                  </a:lnTo>
                  <a:lnTo>
                    <a:pt x="0" y="1501066"/>
                  </a:lnTo>
                  <a:lnTo>
                    <a:pt x="0" y="249715"/>
                  </a:lnTo>
                  <a:lnTo>
                    <a:pt x="74289" y="221165"/>
                  </a:lnTo>
                  <a:lnTo>
                    <a:pt x="207010" y="176752"/>
                  </a:lnTo>
                  <a:lnTo>
                    <a:pt x="350659" y="135032"/>
                  </a:lnTo>
                  <a:lnTo>
                    <a:pt x="503677" y="97797"/>
                  </a:lnTo>
                  <a:lnTo>
                    <a:pt x="669187" y="65497"/>
                  </a:lnTo>
                  <a:lnTo>
                    <a:pt x="844846" y="38132"/>
                  </a:lnTo>
                  <a:lnTo>
                    <a:pt x="1031434" y="18393"/>
                  </a:lnTo>
                  <a:lnTo>
                    <a:pt x="1228952" y="5384"/>
                  </a:lnTo>
                  <a:close/>
                </a:path>
              </a:pathLst>
            </a:custGeom>
            <a:solidFill>
              <a:srgbClr val="8311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0" y="5371743"/>
              <a:ext cx="9144000" cy="1486257"/>
            </a:xfrm>
            <a:custGeom>
              <a:avLst/>
              <a:gdLst>
                <a:gd name="connsiteX0" fmla="*/ 1438962 w 9144000"/>
                <a:gd name="connsiteY0" fmla="*/ 0 h 1486257"/>
                <a:gd name="connsiteX1" fmla="*/ 1660683 w 9144000"/>
                <a:gd name="connsiteY1" fmla="*/ 4041 h 1486257"/>
                <a:gd name="connsiteX2" fmla="*/ 1893332 w 9144000"/>
                <a:gd name="connsiteY2" fmla="*/ 16610 h 1486257"/>
                <a:gd name="connsiteX3" fmla="*/ 2139254 w 9144000"/>
                <a:gd name="connsiteY3" fmla="*/ 40852 h 1486257"/>
                <a:gd name="connsiteX4" fmla="*/ 2396887 w 9144000"/>
                <a:gd name="connsiteY4" fmla="*/ 74970 h 1486257"/>
                <a:gd name="connsiteX5" fmla="*/ 2667791 w 9144000"/>
                <a:gd name="connsiteY5" fmla="*/ 121658 h 1486257"/>
                <a:gd name="connsiteX6" fmla="*/ 2951188 w 9144000"/>
                <a:gd name="connsiteY6" fmla="*/ 180915 h 1486257"/>
                <a:gd name="connsiteX7" fmla="*/ 3247074 w 9144000"/>
                <a:gd name="connsiteY7" fmla="*/ 253191 h 1486257"/>
                <a:gd name="connsiteX8" fmla="*/ 3556234 w 9144000"/>
                <a:gd name="connsiteY8" fmla="*/ 340731 h 1486257"/>
                <a:gd name="connsiteX9" fmla="*/ 3878665 w 9144000"/>
                <a:gd name="connsiteY9" fmla="*/ 442636 h 1486257"/>
                <a:gd name="connsiteX10" fmla="*/ 4045736 w 9144000"/>
                <a:gd name="connsiteY10" fmla="*/ 500097 h 1486257"/>
                <a:gd name="connsiteX11" fmla="*/ 4210464 w 9144000"/>
                <a:gd name="connsiteY11" fmla="*/ 557110 h 1486257"/>
                <a:gd name="connsiteX12" fmla="*/ 4531334 w 9144000"/>
                <a:gd name="connsiteY12" fmla="*/ 665300 h 1486257"/>
                <a:gd name="connsiteX13" fmla="*/ 4844396 w 9144000"/>
                <a:gd name="connsiteY13" fmla="*/ 764511 h 1486257"/>
                <a:gd name="connsiteX14" fmla="*/ 5148872 w 9144000"/>
                <a:gd name="connsiteY14" fmla="*/ 856989 h 1486257"/>
                <a:gd name="connsiteX15" fmla="*/ 5444758 w 9144000"/>
                <a:gd name="connsiteY15" fmla="*/ 941835 h 1486257"/>
                <a:gd name="connsiteX16" fmla="*/ 5732057 w 9144000"/>
                <a:gd name="connsiteY16" fmla="*/ 1019498 h 1486257"/>
                <a:gd name="connsiteX17" fmla="*/ 6010770 w 9144000"/>
                <a:gd name="connsiteY17" fmla="*/ 1089979 h 1486257"/>
                <a:gd name="connsiteX18" fmla="*/ 6281675 w 9144000"/>
                <a:gd name="connsiteY18" fmla="*/ 1153276 h 1486257"/>
                <a:gd name="connsiteX19" fmla="*/ 6543991 w 9144000"/>
                <a:gd name="connsiteY19" fmla="*/ 1210289 h 1486257"/>
                <a:gd name="connsiteX20" fmla="*/ 6797720 w 9144000"/>
                <a:gd name="connsiteY20" fmla="*/ 1259670 h 1486257"/>
                <a:gd name="connsiteX21" fmla="*/ 7043642 w 9144000"/>
                <a:gd name="connsiteY21" fmla="*/ 1303216 h 1486257"/>
                <a:gd name="connsiteX22" fmla="*/ 7280977 w 9144000"/>
                <a:gd name="connsiteY22" fmla="*/ 1340476 h 1486257"/>
                <a:gd name="connsiteX23" fmla="*/ 7510504 w 9144000"/>
                <a:gd name="connsiteY23" fmla="*/ 1371003 h 1486257"/>
                <a:gd name="connsiteX24" fmla="*/ 7732224 w 9144000"/>
                <a:gd name="connsiteY24" fmla="*/ 1396142 h 1486257"/>
                <a:gd name="connsiteX25" fmla="*/ 7944576 w 9144000"/>
                <a:gd name="connsiteY25" fmla="*/ 1414997 h 1486257"/>
                <a:gd name="connsiteX26" fmla="*/ 8149120 w 9144000"/>
                <a:gd name="connsiteY26" fmla="*/ 1428015 h 1486257"/>
                <a:gd name="connsiteX27" fmla="*/ 8345857 w 9144000"/>
                <a:gd name="connsiteY27" fmla="*/ 1435647 h 1486257"/>
                <a:gd name="connsiteX28" fmla="*/ 8533227 w 9144000"/>
                <a:gd name="connsiteY28" fmla="*/ 1437443 h 1486257"/>
                <a:gd name="connsiteX29" fmla="*/ 8713570 w 9144000"/>
                <a:gd name="connsiteY29" fmla="*/ 1434300 h 1486257"/>
                <a:gd name="connsiteX30" fmla="*/ 8886105 w 9144000"/>
                <a:gd name="connsiteY30" fmla="*/ 1426669 h 1486257"/>
                <a:gd name="connsiteX31" fmla="*/ 9049273 w 9144000"/>
                <a:gd name="connsiteY31" fmla="*/ 1413201 h 1486257"/>
                <a:gd name="connsiteX32" fmla="*/ 9144000 w 9144000"/>
                <a:gd name="connsiteY32" fmla="*/ 1402035 h 1486257"/>
                <a:gd name="connsiteX33" fmla="*/ 9144000 w 9144000"/>
                <a:gd name="connsiteY33" fmla="*/ 1486257 h 1486257"/>
                <a:gd name="connsiteX34" fmla="*/ 0 w 9144000"/>
                <a:gd name="connsiteY34" fmla="*/ 1486257 h 1486257"/>
                <a:gd name="connsiteX35" fmla="*/ 0 w 9144000"/>
                <a:gd name="connsiteY35" fmla="*/ 248990 h 1486257"/>
                <a:gd name="connsiteX36" fmla="*/ 74289 w 9144000"/>
                <a:gd name="connsiteY36" fmla="*/ 220420 h 1486257"/>
                <a:gd name="connsiteX37" fmla="*/ 207010 w 9144000"/>
                <a:gd name="connsiteY37" fmla="*/ 175977 h 1486257"/>
                <a:gd name="connsiteX38" fmla="*/ 350659 w 9144000"/>
                <a:gd name="connsiteY38" fmla="*/ 134227 h 1486257"/>
                <a:gd name="connsiteX39" fmla="*/ 503677 w 9144000"/>
                <a:gd name="connsiteY39" fmla="*/ 97416 h 1486257"/>
                <a:gd name="connsiteX40" fmla="*/ 669187 w 9144000"/>
                <a:gd name="connsiteY40" fmla="*/ 65094 h 1486257"/>
                <a:gd name="connsiteX41" fmla="*/ 844846 w 9144000"/>
                <a:gd name="connsiteY41" fmla="*/ 38607 h 1486257"/>
                <a:gd name="connsiteX42" fmla="*/ 1031434 w 9144000"/>
                <a:gd name="connsiteY42" fmla="*/ 17957 h 1486257"/>
                <a:gd name="connsiteX43" fmla="*/ 1228952 w 9144000"/>
                <a:gd name="connsiteY43" fmla="*/ 4938 h 1486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9144000" h="1486257">
                  <a:moveTo>
                    <a:pt x="1438962" y="0"/>
                  </a:moveTo>
                  <a:lnTo>
                    <a:pt x="1660683" y="4041"/>
                  </a:lnTo>
                  <a:lnTo>
                    <a:pt x="1893332" y="16610"/>
                  </a:lnTo>
                  <a:lnTo>
                    <a:pt x="2139254" y="40852"/>
                  </a:lnTo>
                  <a:lnTo>
                    <a:pt x="2396887" y="74970"/>
                  </a:lnTo>
                  <a:lnTo>
                    <a:pt x="2667791" y="121658"/>
                  </a:lnTo>
                  <a:lnTo>
                    <a:pt x="2951188" y="180915"/>
                  </a:lnTo>
                  <a:lnTo>
                    <a:pt x="3247074" y="253191"/>
                  </a:lnTo>
                  <a:lnTo>
                    <a:pt x="3556234" y="340731"/>
                  </a:lnTo>
                  <a:lnTo>
                    <a:pt x="3878665" y="442636"/>
                  </a:lnTo>
                  <a:lnTo>
                    <a:pt x="4045736" y="500097"/>
                  </a:lnTo>
                  <a:lnTo>
                    <a:pt x="4210464" y="557110"/>
                  </a:lnTo>
                  <a:lnTo>
                    <a:pt x="4531334" y="665300"/>
                  </a:lnTo>
                  <a:lnTo>
                    <a:pt x="4844396" y="764511"/>
                  </a:lnTo>
                  <a:lnTo>
                    <a:pt x="5148872" y="856989"/>
                  </a:lnTo>
                  <a:lnTo>
                    <a:pt x="5444758" y="941835"/>
                  </a:lnTo>
                  <a:lnTo>
                    <a:pt x="5732057" y="1019498"/>
                  </a:lnTo>
                  <a:lnTo>
                    <a:pt x="6010770" y="1089979"/>
                  </a:lnTo>
                  <a:lnTo>
                    <a:pt x="6281675" y="1153276"/>
                  </a:lnTo>
                  <a:lnTo>
                    <a:pt x="6543991" y="1210289"/>
                  </a:lnTo>
                  <a:lnTo>
                    <a:pt x="6797720" y="1259670"/>
                  </a:lnTo>
                  <a:lnTo>
                    <a:pt x="7043642" y="1303216"/>
                  </a:lnTo>
                  <a:lnTo>
                    <a:pt x="7280977" y="1340476"/>
                  </a:lnTo>
                  <a:lnTo>
                    <a:pt x="7510504" y="1371003"/>
                  </a:lnTo>
                  <a:lnTo>
                    <a:pt x="7732224" y="1396142"/>
                  </a:lnTo>
                  <a:lnTo>
                    <a:pt x="7944576" y="1414997"/>
                  </a:lnTo>
                  <a:lnTo>
                    <a:pt x="8149120" y="1428015"/>
                  </a:lnTo>
                  <a:lnTo>
                    <a:pt x="8345857" y="1435647"/>
                  </a:lnTo>
                  <a:lnTo>
                    <a:pt x="8533227" y="1437443"/>
                  </a:lnTo>
                  <a:lnTo>
                    <a:pt x="8713570" y="1434300"/>
                  </a:lnTo>
                  <a:lnTo>
                    <a:pt x="8886105" y="1426669"/>
                  </a:lnTo>
                  <a:lnTo>
                    <a:pt x="9049273" y="1413201"/>
                  </a:lnTo>
                  <a:lnTo>
                    <a:pt x="9144000" y="1402035"/>
                  </a:lnTo>
                  <a:lnTo>
                    <a:pt x="9144000" y="1486257"/>
                  </a:lnTo>
                  <a:lnTo>
                    <a:pt x="0" y="1486257"/>
                  </a:lnTo>
                  <a:lnTo>
                    <a:pt x="0" y="248990"/>
                  </a:lnTo>
                  <a:lnTo>
                    <a:pt x="74289" y="220420"/>
                  </a:lnTo>
                  <a:lnTo>
                    <a:pt x="207010" y="175977"/>
                  </a:lnTo>
                  <a:lnTo>
                    <a:pt x="350659" y="134227"/>
                  </a:lnTo>
                  <a:lnTo>
                    <a:pt x="503677" y="97416"/>
                  </a:lnTo>
                  <a:lnTo>
                    <a:pt x="669187" y="65094"/>
                  </a:lnTo>
                  <a:lnTo>
                    <a:pt x="844846" y="38607"/>
                  </a:lnTo>
                  <a:lnTo>
                    <a:pt x="1031434" y="17957"/>
                  </a:lnTo>
                  <a:lnTo>
                    <a:pt x="1228952" y="4938"/>
                  </a:lnTo>
                  <a:close/>
                </a:path>
              </a:pathLst>
            </a:custGeom>
            <a:solidFill>
              <a:srgbClr val="B41B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0" y="5475408"/>
              <a:ext cx="7094292" cy="1382592"/>
            </a:xfrm>
            <a:custGeom>
              <a:avLst/>
              <a:gdLst>
                <a:gd name="connsiteX0" fmla="*/ 1440524 w 7094292"/>
                <a:gd name="connsiteY0" fmla="*/ 0 h 1382592"/>
                <a:gd name="connsiteX1" fmla="*/ 1661464 w 7094292"/>
                <a:gd name="connsiteY1" fmla="*/ 5385 h 1382592"/>
                <a:gd name="connsiteX2" fmla="*/ 1895675 w 7094292"/>
                <a:gd name="connsiteY2" fmla="*/ 20191 h 1382592"/>
                <a:gd name="connsiteX3" fmla="*/ 2140817 w 7094292"/>
                <a:gd name="connsiteY3" fmla="*/ 45318 h 1382592"/>
                <a:gd name="connsiteX4" fmla="*/ 2399230 w 7094292"/>
                <a:gd name="connsiteY4" fmla="*/ 80764 h 1382592"/>
                <a:gd name="connsiteX5" fmla="*/ 2668574 w 7094292"/>
                <a:gd name="connsiteY5" fmla="*/ 128774 h 1382592"/>
                <a:gd name="connsiteX6" fmla="*/ 2951969 w 7094292"/>
                <a:gd name="connsiteY6" fmla="*/ 188898 h 1382592"/>
                <a:gd name="connsiteX7" fmla="*/ 3248637 w 7094292"/>
                <a:gd name="connsiteY7" fmla="*/ 262483 h 1382592"/>
                <a:gd name="connsiteX8" fmla="*/ 3557796 w 7094292"/>
                <a:gd name="connsiteY8" fmla="*/ 349528 h 1382592"/>
                <a:gd name="connsiteX9" fmla="*/ 3881008 w 7094292"/>
                <a:gd name="connsiteY9" fmla="*/ 451829 h 1382592"/>
                <a:gd name="connsiteX10" fmla="*/ 4047298 w 7094292"/>
                <a:gd name="connsiteY10" fmla="*/ 509262 h 1382592"/>
                <a:gd name="connsiteX11" fmla="*/ 4211246 w 7094292"/>
                <a:gd name="connsiteY11" fmla="*/ 566694 h 1382592"/>
                <a:gd name="connsiteX12" fmla="*/ 4532896 w 7094292"/>
                <a:gd name="connsiteY12" fmla="*/ 675276 h 1382592"/>
                <a:gd name="connsiteX13" fmla="*/ 4845179 w 7094292"/>
                <a:gd name="connsiteY13" fmla="*/ 778026 h 1382592"/>
                <a:gd name="connsiteX14" fmla="*/ 5149654 w 7094292"/>
                <a:gd name="connsiteY14" fmla="*/ 873596 h 1382592"/>
                <a:gd name="connsiteX15" fmla="*/ 5445540 w 7094292"/>
                <a:gd name="connsiteY15" fmla="*/ 963334 h 1382592"/>
                <a:gd name="connsiteX16" fmla="*/ 5732058 w 7094292"/>
                <a:gd name="connsiteY16" fmla="*/ 1046790 h 1382592"/>
                <a:gd name="connsiteX17" fmla="*/ 6012332 w 7094292"/>
                <a:gd name="connsiteY17" fmla="*/ 1124413 h 1382592"/>
                <a:gd name="connsiteX18" fmla="*/ 6281675 w 7094292"/>
                <a:gd name="connsiteY18" fmla="*/ 1195306 h 1382592"/>
                <a:gd name="connsiteX19" fmla="*/ 6544772 w 7094292"/>
                <a:gd name="connsiteY19" fmla="*/ 1259917 h 1382592"/>
                <a:gd name="connsiteX20" fmla="*/ 6797721 w 7094292"/>
                <a:gd name="connsiteY20" fmla="*/ 1319593 h 1382592"/>
                <a:gd name="connsiteX21" fmla="*/ 7043643 w 7094292"/>
                <a:gd name="connsiteY21" fmla="*/ 1372538 h 1382592"/>
                <a:gd name="connsiteX22" fmla="*/ 7094292 w 7094292"/>
                <a:gd name="connsiteY22" fmla="*/ 1382592 h 1382592"/>
                <a:gd name="connsiteX23" fmla="*/ 0 w 7094292"/>
                <a:gd name="connsiteY23" fmla="*/ 1382592 h 1382592"/>
                <a:gd name="connsiteX24" fmla="*/ 0 w 7094292"/>
                <a:gd name="connsiteY24" fmla="*/ 232823 h 1382592"/>
                <a:gd name="connsiteX25" fmla="*/ 76632 w 7094292"/>
                <a:gd name="connsiteY25" fmla="*/ 205051 h 1382592"/>
                <a:gd name="connsiteX26" fmla="*/ 209353 w 7094292"/>
                <a:gd name="connsiteY26" fmla="*/ 162425 h 1382592"/>
                <a:gd name="connsiteX27" fmla="*/ 352222 w 7094292"/>
                <a:gd name="connsiteY27" fmla="*/ 122941 h 1382592"/>
                <a:gd name="connsiteX28" fmla="*/ 506021 w 7094292"/>
                <a:gd name="connsiteY28" fmla="*/ 87943 h 1382592"/>
                <a:gd name="connsiteX29" fmla="*/ 669968 w 7094292"/>
                <a:gd name="connsiteY29" fmla="*/ 57881 h 1382592"/>
                <a:gd name="connsiteX30" fmla="*/ 846408 w 7094292"/>
                <a:gd name="connsiteY30" fmla="*/ 33203 h 1382592"/>
                <a:gd name="connsiteX31" fmla="*/ 1032996 w 7094292"/>
                <a:gd name="connsiteY31" fmla="*/ 14358 h 1382592"/>
                <a:gd name="connsiteX32" fmla="*/ 1231295 w 7094292"/>
                <a:gd name="connsiteY32" fmla="*/ 3590 h 1382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7094292" h="1382592">
                  <a:moveTo>
                    <a:pt x="1440524" y="0"/>
                  </a:moveTo>
                  <a:lnTo>
                    <a:pt x="1661464" y="5385"/>
                  </a:lnTo>
                  <a:lnTo>
                    <a:pt x="1895675" y="20191"/>
                  </a:lnTo>
                  <a:lnTo>
                    <a:pt x="2140817" y="45318"/>
                  </a:lnTo>
                  <a:lnTo>
                    <a:pt x="2399230" y="80764"/>
                  </a:lnTo>
                  <a:lnTo>
                    <a:pt x="2668574" y="128774"/>
                  </a:lnTo>
                  <a:lnTo>
                    <a:pt x="2951969" y="188898"/>
                  </a:lnTo>
                  <a:lnTo>
                    <a:pt x="3248637" y="262483"/>
                  </a:lnTo>
                  <a:lnTo>
                    <a:pt x="3557796" y="349528"/>
                  </a:lnTo>
                  <a:lnTo>
                    <a:pt x="3881008" y="451829"/>
                  </a:lnTo>
                  <a:lnTo>
                    <a:pt x="4047298" y="509262"/>
                  </a:lnTo>
                  <a:lnTo>
                    <a:pt x="4211246" y="566694"/>
                  </a:lnTo>
                  <a:lnTo>
                    <a:pt x="4532896" y="675276"/>
                  </a:lnTo>
                  <a:lnTo>
                    <a:pt x="4845179" y="778026"/>
                  </a:lnTo>
                  <a:lnTo>
                    <a:pt x="5149654" y="873596"/>
                  </a:lnTo>
                  <a:lnTo>
                    <a:pt x="5445540" y="963334"/>
                  </a:lnTo>
                  <a:lnTo>
                    <a:pt x="5732058" y="1046790"/>
                  </a:lnTo>
                  <a:lnTo>
                    <a:pt x="6012332" y="1124413"/>
                  </a:lnTo>
                  <a:lnTo>
                    <a:pt x="6281675" y="1195306"/>
                  </a:lnTo>
                  <a:lnTo>
                    <a:pt x="6544772" y="1259917"/>
                  </a:lnTo>
                  <a:lnTo>
                    <a:pt x="6797721" y="1319593"/>
                  </a:lnTo>
                  <a:lnTo>
                    <a:pt x="7043643" y="1372538"/>
                  </a:lnTo>
                  <a:lnTo>
                    <a:pt x="7094292" y="1382592"/>
                  </a:lnTo>
                  <a:lnTo>
                    <a:pt x="0" y="1382592"/>
                  </a:lnTo>
                  <a:lnTo>
                    <a:pt x="0" y="232823"/>
                  </a:lnTo>
                  <a:lnTo>
                    <a:pt x="76632" y="205051"/>
                  </a:lnTo>
                  <a:lnTo>
                    <a:pt x="209353" y="162425"/>
                  </a:lnTo>
                  <a:lnTo>
                    <a:pt x="352222" y="122941"/>
                  </a:lnTo>
                  <a:lnTo>
                    <a:pt x="506021" y="87943"/>
                  </a:lnTo>
                  <a:lnTo>
                    <a:pt x="669968" y="57881"/>
                  </a:lnTo>
                  <a:lnTo>
                    <a:pt x="846408" y="33203"/>
                  </a:lnTo>
                  <a:lnTo>
                    <a:pt x="1032996" y="14358"/>
                  </a:lnTo>
                  <a:lnTo>
                    <a:pt x="1231295" y="3590"/>
                  </a:lnTo>
                  <a:close/>
                </a:path>
              </a:pathLst>
            </a:custGeom>
            <a:blipFill dpi="0" rotWithShape="1">
              <a:blip r:embed="rId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32" name="Freeform 31"/>
            <p:cNvSpPr>
              <a:spLocks/>
            </p:cNvSpPr>
            <p:nvPr/>
          </p:nvSpPr>
          <p:spPr bwMode="auto">
            <a:xfrm>
              <a:off x="0" y="5214226"/>
              <a:ext cx="9144000" cy="1297833"/>
            </a:xfrm>
            <a:custGeom>
              <a:avLst/>
              <a:gdLst>
                <a:gd name="connsiteX0" fmla="*/ 1167414 w 9144000"/>
                <a:gd name="connsiteY0" fmla="*/ 0 h 1297833"/>
                <a:gd name="connsiteX1" fmla="*/ 1376658 w 9144000"/>
                <a:gd name="connsiteY1" fmla="*/ 449 h 1297833"/>
                <a:gd name="connsiteX2" fmla="*/ 1598393 w 9144000"/>
                <a:gd name="connsiteY2" fmla="*/ 9424 h 1297833"/>
                <a:gd name="connsiteX3" fmla="*/ 1831841 w 9144000"/>
                <a:gd name="connsiteY3" fmla="*/ 26926 h 1297833"/>
                <a:gd name="connsiteX4" fmla="*/ 2079341 w 9144000"/>
                <a:gd name="connsiteY4" fmla="*/ 53403 h 1297833"/>
                <a:gd name="connsiteX5" fmla="*/ 2339334 w 9144000"/>
                <a:gd name="connsiteY5" fmla="*/ 89754 h 1297833"/>
                <a:gd name="connsiteX6" fmla="*/ 2613381 w 9144000"/>
                <a:gd name="connsiteY6" fmla="*/ 135977 h 1297833"/>
                <a:gd name="connsiteX7" fmla="*/ 2901481 w 9144000"/>
                <a:gd name="connsiteY7" fmla="*/ 193867 h 1297833"/>
                <a:gd name="connsiteX8" fmla="*/ 3202073 w 9144000"/>
                <a:gd name="connsiteY8" fmla="*/ 263426 h 1297833"/>
                <a:gd name="connsiteX9" fmla="*/ 3518281 w 9144000"/>
                <a:gd name="connsiteY9" fmla="*/ 345102 h 1297833"/>
                <a:gd name="connsiteX10" fmla="*/ 3848542 w 9144000"/>
                <a:gd name="connsiteY10" fmla="*/ 439791 h 1297833"/>
                <a:gd name="connsiteX11" fmla="*/ 4021090 w 9144000"/>
                <a:gd name="connsiteY11" fmla="*/ 493643 h 1297833"/>
                <a:gd name="connsiteX12" fmla="*/ 4207692 w 9144000"/>
                <a:gd name="connsiteY12" fmla="*/ 551534 h 1297833"/>
                <a:gd name="connsiteX13" fmla="*/ 4570745 w 9144000"/>
                <a:gd name="connsiteY13" fmla="*/ 659687 h 1297833"/>
                <a:gd name="connsiteX14" fmla="*/ 4918183 w 9144000"/>
                <a:gd name="connsiteY14" fmla="*/ 756621 h 1297833"/>
                <a:gd name="connsiteX15" fmla="*/ 5251567 w 9144000"/>
                <a:gd name="connsiteY15" fmla="*/ 843233 h 1297833"/>
                <a:gd name="connsiteX16" fmla="*/ 5570898 w 9144000"/>
                <a:gd name="connsiteY16" fmla="*/ 919972 h 1297833"/>
                <a:gd name="connsiteX17" fmla="*/ 5875394 w 9144000"/>
                <a:gd name="connsiteY17" fmla="*/ 986389 h 1297833"/>
                <a:gd name="connsiteX18" fmla="*/ 6168179 w 9144000"/>
                <a:gd name="connsiteY18" fmla="*/ 1044280 h 1297833"/>
                <a:gd name="connsiteX19" fmla="*/ 6447690 w 9144000"/>
                <a:gd name="connsiteY19" fmla="*/ 1092747 h 1297833"/>
                <a:gd name="connsiteX20" fmla="*/ 6715491 w 9144000"/>
                <a:gd name="connsiteY20" fmla="*/ 1132687 h 1297833"/>
                <a:gd name="connsiteX21" fmla="*/ 6969238 w 9144000"/>
                <a:gd name="connsiteY21" fmla="*/ 1164101 h 1297833"/>
                <a:gd name="connsiteX22" fmla="*/ 7213616 w 9144000"/>
                <a:gd name="connsiteY22" fmla="*/ 1187437 h 1297833"/>
                <a:gd name="connsiteX23" fmla="*/ 7445501 w 9144000"/>
                <a:gd name="connsiteY23" fmla="*/ 1203143 h 1297833"/>
                <a:gd name="connsiteX24" fmla="*/ 7666456 w 9144000"/>
                <a:gd name="connsiteY24" fmla="*/ 1211670 h 1297833"/>
                <a:gd name="connsiteX25" fmla="*/ 7876480 w 9144000"/>
                <a:gd name="connsiteY25" fmla="*/ 1213465 h 1297833"/>
                <a:gd name="connsiteX26" fmla="*/ 8077135 w 9144000"/>
                <a:gd name="connsiteY26" fmla="*/ 1208080 h 1297833"/>
                <a:gd name="connsiteX27" fmla="*/ 8268421 w 9144000"/>
                <a:gd name="connsiteY27" fmla="*/ 1196412 h 1297833"/>
                <a:gd name="connsiteX28" fmla="*/ 8448777 w 9144000"/>
                <a:gd name="connsiteY28" fmla="*/ 1179808 h 1297833"/>
                <a:gd name="connsiteX29" fmla="*/ 8622105 w 9144000"/>
                <a:gd name="connsiteY29" fmla="*/ 1156472 h 1297833"/>
                <a:gd name="connsiteX30" fmla="*/ 8786065 w 9144000"/>
                <a:gd name="connsiteY30" fmla="*/ 1128648 h 1297833"/>
                <a:gd name="connsiteX31" fmla="*/ 8941436 w 9144000"/>
                <a:gd name="connsiteY31" fmla="*/ 1095888 h 1297833"/>
                <a:gd name="connsiteX32" fmla="*/ 9089780 w 9144000"/>
                <a:gd name="connsiteY32" fmla="*/ 1058192 h 1297833"/>
                <a:gd name="connsiteX33" fmla="*/ 9144000 w 9144000"/>
                <a:gd name="connsiteY33" fmla="*/ 1042091 h 1297833"/>
                <a:gd name="connsiteX34" fmla="*/ 9144000 w 9144000"/>
                <a:gd name="connsiteY34" fmla="*/ 1193668 h 1297833"/>
                <a:gd name="connsiteX35" fmla="*/ 8996870 w 9144000"/>
                <a:gd name="connsiteY35" fmla="*/ 1222889 h 1297833"/>
                <a:gd name="connsiteX36" fmla="*/ 8839157 w 9144000"/>
                <a:gd name="connsiteY36" fmla="*/ 1248469 h 1297833"/>
                <a:gd name="connsiteX37" fmla="*/ 8672855 w 9144000"/>
                <a:gd name="connsiteY37" fmla="*/ 1268215 h 1297833"/>
                <a:gd name="connsiteX38" fmla="*/ 8496403 w 9144000"/>
                <a:gd name="connsiteY38" fmla="*/ 1283921 h 1297833"/>
                <a:gd name="connsiteX39" fmla="*/ 8312144 w 9144000"/>
                <a:gd name="connsiteY39" fmla="*/ 1293346 h 1297833"/>
                <a:gd name="connsiteX40" fmla="*/ 8117735 w 9144000"/>
                <a:gd name="connsiteY40" fmla="*/ 1297833 h 1297833"/>
                <a:gd name="connsiteX41" fmla="*/ 7913176 w 9144000"/>
                <a:gd name="connsiteY41" fmla="*/ 1296038 h 1297833"/>
                <a:gd name="connsiteX42" fmla="*/ 7697686 w 9144000"/>
                <a:gd name="connsiteY42" fmla="*/ 1287512 h 1297833"/>
                <a:gd name="connsiteX43" fmla="*/ 7473608 w 9144000"/>
                <a:gd name="connsiteY43" fmla="*/ 1272702 h 1297833"/>
                <a:gd name="connsiteX44" fmla="*/ 7237038 w 9144000"/>
                <a:gd name="connsiteY44" fmla="*/ 1250713 h 1297833"/>
                <a:gd name="connsiteX45" fmla="*/ 6989538 w 9144000"/>
                <a:gd name="connsiteY45" fmla="*/ 1221992 h 1297833"/>
                <a:gd name="connsiteX46" fmla="*/ 6731106 w 9144000"/>
                <a:gd name="connsiteY46" fmla="*/ 1184744 h 1297833"/>
                <a:gd name="connsiteX47" fmla="*/ 6460183 w 9144000"/>
                <a:gd name="connsiteY47" fmla="*/ 1139867 h 1297833"/>
                <a:gd name="connsiteX48" fmla="*/ 6176767 w 9144000"/>
                <a:gd name="connsiteY48" fmla="*/ 1087362 h 1297833"/>
                <a:gd name="connsiteX49" fmla="*/ 5882421 w 9144000"/>
                <a:gd name="connsiteY49" fmla="*/ 1025881 h 1297833"/>
                <a:gd name="connsiteX50" fmla="*/ 5574801 w 9144000"/>
                <a:gd name="connsiteY50" fmla="*/ 955424 h 1297833"/>
                <a:gd name="connsiteX51" fmla="*/ 5253128 w 9144000"/>
                <a:gd name="connsiteY51" fmla="*/ 876890 h 1297833"/>
                <a:gd name="connsiteX52" fmla="*/ 4918183 w 9144000"/>
                <a:gd name="connsiteY52" fmla="*/ 788034 h 1297833"/>
                <a:gd name="connsiteX53" fmla="*/ 4569183 w 9144000"/>
                <a:gd name="connsiteY53" fmla="*/ 689306 h 1297833"/>
                <a:gd name="connsiteX54" fmla="*/ 4207692 w 9144000"/>
                <a:gd name="connsiteY54" fmla="*/ 581602 h 1297833"/>
                <a:gd name="connsiteX55" fmla="*/ 4021090 w 9144000"/>
                <a:gd name="connsiteY55" fmla="*/ 522813 h 1297833"/>
                <a:gd name="connsiteX56" fmla="*/ 3848542 w 9144000"/>
                <a:gd name="connsiteY56" fmla="*/ 469410 h 1297833"/>
                <a:gd name="connsiteX57" fmla="*/ 3518281 w 9144000"/>
                <a:gd name="connsiteY57" fmla="*/ 376067 h 1297833"/>
                <a:gd name="connsiteX58" fmla="*/ 3202073 w 9144000"/>
                <a:gd name="connsiteY58" fmla="*/ 296635 h 1297833"/>
                <a:gd name="connsiteX59" fmla="*/ 2901481 w 9144000"/>
                <a:gd name="connsiteY59" fmla="*/ 229769 h 1297833"/>
                <a:gd name="connsiteX60" fmla="*/ 2613381 w 9144000"/>
                <a:gd name="connsiteY60" fmla="*/ 176366 h 1297833"/>
                <a:gd name="connsiteX61" fmla="*/ 2339334 w 9144000"/>
                <a:gd name="connsiteY61" fmla="*/ 135079 h 1297833"/>
                <a:gd name="connsiteX62" fmla="*/ 2079341 w 9144000"/>
                <a:gd name="connsiteY62" fmla="*/ 104563 h 1297833"/>
                <a:gd name="connsiteX63" fmla="*/ 1831841 w 9144000"/>
                <a:gd name="connsiteY63" fmla="*/ 84368 h 1297833"/>
                <a:gd name="connsiteX64" fmla="*/ 1598393 w 9144000"/>
                <a:gd name="connsiteY64" fmla="*/ 74047 h 1297833"/>
                <a:gd name="connsiteX65" fmla="*/ 1376658 w 9144000"/>
                <a:gd name="connsiteY65" fmla="*/ 72700 h 1297833"/>
                <a:gd name="connsiteX66" fmla="*/ 1167414 w 9144000"/>
                <a:gd name="connsiteY66" fmla="*/ 79881 h 1297833"/>
                <a:gd name="connsiteX67" fmla="*/ 970663 w 9144000"/>
                <a:gd name="connsiteY67" fmla="*/ 94241 h 1297833"/>
                <a:gd name="connsiteX68" fmla="*/ 785623 w 9144000"/>
                <a:gd name="connsiteY68" fmla="*/ 115333 h 1297833"/>
                <a:gd name="connsiteX69" fmla="*/ 612294 w 9144000"/>
                <a:gd name="connsiteY69" fmla="*/ 142708 h 1297833"/>
                <a:gd name="connsiteX70" fmla="*/ 450677 w 9144000"/>
                <a:gd name="connsiteY70" fmla="*/ 175019 h 1297833"/>
                <a:gd name="connsiteX71" fmla="*/ 299990 w 9144000"/>
                <a:gd name="connsiteY71" fmla="*/ 211818 h 1297833"/>
                <a:gd name="connsiteX72" fmla="*/ 160234 w 9144000"/>
                <a:gd name="connsiteY72" fmla="*/ 252656 h 1297833"/>
                <a:gd name="connsiteX73" fmla="*/ 31409 w 9144000"/>
                <a:gd name="connsiteY73" fmla="*/ 296635 h 1297833"/>
                <a:gd name="connsiteX74" fmla="*/ 0 w 9144000"/>
                <a:gd name="connsiteY74" fmla="*/ 308749 h 1297833"/>
                <a:gd name="connsiteX75" fmla="*/ 0 w 9144000"/>
                <a:gd name="connsiteY75" fmla="*/ 161990 h 1297833"/>
                <a:gd name="connsiteX76" fmla="*/ 31409 w 9144000"/>
                <a:gd name="connsiteY76" fmla="*/ 152132 h 1297833"/>
                <a:gd name="connsiteX77" fmla="*/ 160234 w 9144000"/>
                <a:gd name="connsiteY77" fmla="*/ 118026 h 1297833"/>
                <a:gd name="connsiteX78" fmla="*/ 299990 w 9144000"/>
                <a:gd name="connsiteY78" fmla="*/ 86612 h 1297833"/>
                <a:gd name="connsiteX79" fmla="*/ 450677 w 9144000"/>
                <a:gd name="connsiteY79" fmla="*/ 59237 h 1297833"/>
                <a:gd name="connsiteX80" fmla="*/ 612294 w 9144000"/>
                <a:gd name="connsiteY80" fmla="*/ 35902 h 1297833"/>
                <a:gd name="connsiteX81" fmla="*/ 785623 w 9144000"/>
                <a:gd name="connsiteY81" fmla="*/ 17951 h 1297833"/>
                <a:gd name="connsiteX82" fmla="*/ 970663 w 9144000"/>
                <a:gd name="connsiteY82" fmla="*/ 5834 h 1297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9144000" h="1297833">
                  <a:moveTo>
                    <a:pt x="1167414" y="0"/>
                  </a:moveTo>
                  <a:lnTo>
                    <a:pt x="1376658" y="449"/>
                  </a:lnTo>
                  <a:lnTo>
                    <a:pt x="1598393" y="9424"/>
                  </a:lnTo>
                  <a:lnTo>
                    <a:pt x="1831841" y="26926"/>
                  </a:lnTo>
                  <a:lnTo>
                    <a:pt x="2079341" y="53403"/>
                  </a:lnTo>
                  <a:lnTo>
                    <a:pt x="2339334" y="89754"/>
                  </a:lnTo>
                  <a:lnTo>
                    <a:pt x="2613381" y="135977"/>
                  </a:lnTo>
                  <a:lnTo>
                    <a:pt x="2901481" y="193867"/>
                  </a:lnTo>
                  <a:lnTo>
                    <a:pt x="3202073" y="263426"/>
                  </a:lnTo>
                  <a:lnTo>
                    <a:pt x="3518281" y="345102"/>
                  </a:lnTo>
                  <a:lnTo>
                    <a:pt x="3848542" y="439791"/>
                  </a:lnTo>
                  <a:lnTo>
                    <a:pt x="4021090" y="493643"/>
                  </a:lnTo>
                  <a:lnTo>
                    <a:pt x="4207692" y="551534"/>
                  </a:lnTo>
                  <a:lnTo>
                    <a:pt x="4570745" y="659687"/>
                  </a:lnTo>
                  <a:lnTo>
                    <a:pt x="4918183" y="756621"/>
                  </a:lnTo>
                  <a:lnTo>
                    <a:pt x="5251567" y="843233"/>
                  </a:lnTo>
                  <a:lnTo>
                    <a:pt x="5570898" y="919972"/>
                  </a:lnTo>
                  <a:lnTo>
                    <a:pt x="5875394" y="986389"/>
                  </a:lnTo>
                  <a:lnTo>
                    <a:pt x="6168179" y="1044280"/>
                  </a:lnTo>
                  <a:lnTo>
                    <a:pt x="6447690" y="1092747"/>
                  </a:lnTo>
                  <a:lnTo>
                    <a:pt x="6715491" y="1132687"/>
                  </a:lnTo>
                  <a:lnTo>
                    <a:pt x="6969238" y="1164101"/>
                  </a:lnTo>
                  <a:lnTo>
                    <a:pt x="7213616" y="1187437"/>
                  </a:lnTo>
                  <a:lnTo>
                    <a:pt x="7445501" y="1203143"/>
                  </a:lnTo>
                  <a:lnTo>
                    <a:pt x="7666456" y="1211670"/>
                  </a:lnTo>
                  <a:lnTo>
                    <a:pt x="7876480" y="1213465"/>
                  </a:lnTo>
                  <a:lnTo>
                    <a:pt x="8077135" y="1208080"/>
                  </a:lnTo>
                  <a:lnTo>
                    <a:pt x="8268421" y="1196412"/>
                  </a:lnTo>
                  <a:lnTo>
                    <a:pt x="8448777" y="1179808"/>
                  </a:lnTo>
                  <a:lnTo>
                    <a:pt x="8622105" y="1156472"/>
                  </a:lnTo>
                  <a:lnTo>
                    <a:pt x="8786065" y="1128648"/>
                  </a:lnTo>
                  <a:lnTo>
                    <a:pt x="8941436" y="1095888"/>
                  </a:lnTo>
                  <a:lnTo>
                    <a:pt x="9089780" y="1058192"/>
                  </a:lnTo>
                  <a:lnTo>
                    <a:pt x="9144000" y="1042091"/>
                  </a:lnTo>
                  <a:lnTo>
                    <a:pt x="9144000" y="1193668"/>
                  </a:lnTo>
                  <a:lnTo>
                    <a:pt x="8996870" y="1222889"/>
                  </a:lnTo>
                  <a:lnTo>
                    <a:pt x="8839157" y="1248469"/>
                  </a:lnTo>
                  <a:lnTo>
                    <a:pt x="8672855" y="1268215"/>
                  </a:lnTo>
                  <a:lnTo>
                    <a:pt x="8496403" y="1283921"/>
                  </a:lnTo>
                  <a:lnTo>
                    <a:pt x="8312144" y="1293346"/>
                  </a:lnTo>
                  <a:lnTo>
                    <a:pt x="8117735" y="1297833"/>
                  </a:lnTo>
                  <a:lnTo>
                    <a:pt x="7913176" y="1296038"/>
                  </a:lnTo>
                  <a:lnTo>
                    <a:pt x="7697686" y="1287512"/>
                  </a:lnTo>
                  <a:lnTo>
                    <a:pt x="7473608" y="1272702"/>
                  </a:lnTo>
                  <a:lnTo>
                    <a:pt x="7237038" y="1250713"/>
                  </a:lnTo>
                  <a:lnTo>
                    <a:pt x="6989538" y="1221992"/>
                  </a:lnTo>
                  <a:lnTo>
                    <a:pt x="6731106" y="1184744"/>
                  </a:lnTo>
                  <a:lnTo>
                    <a:pt x="6460183" y="1139867"/>
                  </a:lnTo>
                  <a:lnTo>
                    <a:pt x="6176767" y="1087362"/>
                  </a:lnTo>
                  <a:lnTo>
                    <a:pt x="5882421" y="1025881"/>
                  </a:lnTo>
                  <a:lnTo>
                    <a:pt x="5574801" y="955424"/>
                  </a:lnTo>
                  <a:lnTo>
                    <a:pt x="5253128" y="876890"/>
                  </a:lnTo>
                  <a:lnTo>
                    <a:pt x="4918183" y="788034"/>
                  </a:lnTo>
                  <a:lnTo>
                    <a:pt x="4569183" y="689306"/>
                  </a:lnTo>
                  <a:lnTo>
                    <a:pt x="4207692" y="581602"/>
                  </a:lnTo>
                  <a:lnTo>
                    <a:pt x="4021090" y="522813"/>
                  </a:lnTo>
                  <a:lnTo>
                    <a:pt x="3848542" y="469410"/>
                  </a:lnTo>
                  <a:lnTo>
                    <a:pt x="3518281" y="376067"/>
                  </a:lnTo>
                  <a:lnTo>
                    <a:pt x="3202073" y="296635"/>
                  </a:lnTo>
                  <a:lnTo>
                    <a:pt x="2901481" y="229769"/>
                  </a:lnTo>
                  <a:lnTo>
                    <a:pt x="2613381" y="176366"/>
                  </a:lnTo>
                  <a:lnTo>
                    <a:pt x="2339334" y="135079"/>
                  </a:lnTo>
                  <a:lnTo>
                    <a:pt x="2079341" y="104563"/>
                  </a:lnTo>
                  <a:lnTo>
                    <a:pt x="1831841" y="84368"/>
                  </a:lnTo>
                  <a:lnTo>
                    <a:pt x="1598393" y="74047"/>
                  </a:lnTo>
                  <a:lnTo>
                    <a:pt x="1376658" y="72700"/>
                  </a:lnTo>
                  <a:lnTo>
                    <a:pt x="1167414" y="79881"/>
                  </a:lnTo>
                  <a:lnTo>
                    <a:pt x="970663" y="94241"/>
                  </a:lnTo>
                  <a:lnTo>
                    <a:pt x="785623" y="115333"/>
                  </a:lnTo>
                  <a:lnTo>
                    <a:pt x="612294" y="142708"/>
                  </a:lnTo>
                  <a:lnTo>
                    <a:pt x="450677" y="175019"/>
                  </a:lnTo>
                  <a:lnTo>
                    <a:pt x="299990" y="211818"/>
                  </a:lnTo>
                  <a:lnTo>
                    <a:pt x="160234" y="252656"/>
                  </a:lnTo>
                  <a:lnTo>
                    <a:pt x="31409" y="296635"/>
                  </a:lnTo>
                  <a:lnTo>
                    <a:pt x="0" y="308749"/>
                  </a:lnTo>
                  <a:lnTo>
                    <a:pt x="0" y="161990"/>
                  </a:lnTo>
                  <a:lnTo>
                    <a:pt x="31409" y="152132"/>
                  </a:lnTo>
                  <a:lnTo>
                    <a:pt x="160234" y="118026"/>
                  </a:lnTo>
                  <a:lnTo>
                    <a:pt x="299990" y="86612"/>
                  </a:lnTo>
                  <a:lnTo>
                    <a:pt x="450677" y="59237"/>
                  </a:lnTo>
                  <a:lnTo>
                    <a:pt x="612294" y="35902"/>
                  </a:lnTo>
                  <a:lnTo>
                    <a:pt x="785623" y="17951"/>
                  </a:lnTo>
                  <a:lnTo>
                    <a:pt x="970663" y="583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0" y="5071518"/>
              <a:ext cx="4263906" cy="662844"/>
            </a:xfrm>
            <a:custGeom>
              <a:avLst/>
              <a:gdLst>
                <a:gd name="connsiteX0" fmla="*/ 1183641 w 4263906"/>
                <a:gd name="connsiteY0" fmla="*/ 0 h 662844"/>
                <a:gd name="connsiteX1" fmla="*/ 1376548 w 4263906"/>
                <a:gd name="connsiteY1" fmla="*/ 4485 h 662844"/>
                <a:gd name="connsiteX2" fmla="*/ 1577265 w 4263906"/>
                <a:gd name="connsiteY2" fmla="*/ 15697 h 662844"/>
                <a:gd name="connsiteX3" fmla="*/ 1789697 w 4263906"/>
                <a:gd name="connsiteY3" fmla="*/ 33636 h 662844"/>
                <a:gd name="connsiteX4" fmla="*/ 2011501 w 4263906"/>
                <a:gd name="connsiteY4" fmla="*/ 58302 h 662844"/>
                <a:gd name="connsiteX5" fmla="*/ 2243458 w 4263906"/>
                <a:gd name="connsiteY5" fmla="*/ 91040 h 662844"/>
                <a:gd name="connsiteX6" fmla="*/ 2484787 w 4263906"/>
                <a:gd name="connsiteY6" fmla="*/ 131851 h 662844"/>
                <a:gd name="connsiteX7" fmla="*/ 2737051 w 4263906"/>
                <a:gd name="connsiteY7" fmla="*/ 181632 h 662844"/>
                <a:gd name="connsiteX8" fmla="*/ 3000248 w 4263906"/>
                <a:gd name="connsiteY8" fmla="*/ 240830 h 662844"/>
                <a:gd name="connsiteX9" fmla="*/ 3273598 w 4263906"/>
                <a:gd name="connsiteY9" fmla="*/ 309447 h 662844"/>
                <a:gd name="connsiteX10" fmla="*/ 3557101 w 4263906"/>
                <a:gd name="connsiteY10" fmla="*/ 388378 h 662844"/>
                <a:gd name="connsiteX11" fmla="*/ 3852319 w 4263906"/>
                <a:gd name="connsiteY11" fmla="*/ 478073 h 662844"/>
                <a:gd name="connsiteX12" fmla="*/ 4004614 w 4263906"/>
                <a:gd name="connsiteY12" fmla="*/ 527853 h 662844"/>
                <a:gd name="connsiteX13" fmla="*/ 4124888 w 4263906"/>
                <a:gd name="connsiteY13" fmla="*/ 567767 h 662844"/>
                <a:gd name="connsiteX14" fmla="*/ 4241257 w 4263906"/>
                <a:gd name="connsiteY14" fmla="*/ 606336 h 662844"/>
                <a:gd name="connsiteX15" fmla="*/ 4263906 w 4263906"/>
                <a:gd name="connsiteY15" fmla="*/ 662844 h 662844"/>
                <a:gd name="connsiteX16" fmla="*/ 4143632 w 4263906"/>
                <a:gd name="connsiteY16" fmla="*/ 626069 h 662844"/>
                <a:gd name="connsiteX17" fmla="*/ 4022577 w 4263906"/>
                <a:gd name="connsiteY17" fmla="*/ 587949 h 662844"/>
                <a:gd name="connsiteX18" fmla="*/ 3849976 w 4263906"/>
                <a:gd name="connsiteY18" fmla="*/ 535029 h 662844"/>
                <a:gd name="connsiteX19" fmla="*/ 3519613 w 4263906"/>
                <a:gd name="connsiteY19" fmla="*/ 439952 h 662844"/>
                <a:gd name="connsiteX20" fmla="*/ 3203308 w 4263906"/>
                <a:gd name="connsiteY20" fmla="*/ 357882 h 662844"/>
                <a:gd name="connsiteX21" fmla="*/ 2902623 w 4263906"/>
                <a:gd name="connsiteY21" fmla="*/ 288817 h 662844"/>
                <a:gd name="connsiteX22" fmla="*/ 2614433 w 4263906"/>
                <a:gd name="connsiteY22" fmla="*/ 231412 h 662844"/>
                <a:gd name="connsiteX23" fmla="*/ 2340302 w 4263906"/>
                <a:gd name="connsiteY23" fmla="*/ 184771 h 662844"/>
                <a:gd name="connsiteX24" fmla="*/ 2080229 w 4263906"/>
                <a:gd name="connsiteY24" fmla="*/ 149342 h 662844"/>
                <a:gd name="connsiteX25" fmla="*/ 1832652 w 4263906"/>
                <a:gd name="connsiteY25" fmla="*/ 123330 h 662844"/>
                <a:gd name="connsiteX26" fmla="*/ 1599133 w 4263906"/>
                <a:gd name="connsiteY26" fmla="*/ 106288 h 662844"/>
                <a:gd name="connsiteX27" fmla="*/ 1377329 w 4263906"/>
                <a:gd name="connsiteY27" fmla="*/ 97767 h 662844"/>
                <a:gd name="connsiteX28" fmla="*/ 1168021 w 4263906"/>
                <a:gd name="connsiteY28" fmla="*/ 96870 h 662844"/>
                <a:gd name="connsiteX29" fmla="*/ 971209 w 4263906"/>
                <a:gd name="connsiteY29" fmla="*/ 103598 h 662844"/>
                <a:gd name="connsiteX30" fmla="*/ 786112 w 4263906"/>
                <a:gd name="connsiteY30" fmla="*/ 116603 h 662844"/>
                <a:gd name="connsiteX31" fmla="*/ 612730 w 4263906"/>
                <a:gd name="connsiteY31" fmla="*/ 134991 h 662844"/>
                <a:gd name="connsiteX32" fmla="*/ 451063 w 4263906"/>
                <a:gd name="connsiteY32" fmla="*/ 158311 h 662844"/>
                <a:gd name="connsiteX33" fmla="*/ 300330 w 4263906"/>
                <a:gd name="connsiteY33" fmla="*/ 186117 h 662844"/>
                <a:gd name="connsiteX34" fmla="*/ 160531 w 4263906"/>
                <a:gd name="connsiteY34" fmla="*/ 218407 h 662844"/>
                <a:gd name="connsiteX35" fmla="*/ 31665 w 4263906"/>
                <a:gd name="connsiteY35" fmla="*/ 253388 h 662844"/>
                <a:gd name="connsiteX36" fmla="*/ 0 w 4263906"/>
                <a:gd name="connsiteY36" fmla="*/ 263197 h 662844"/>
                <a:gd name="connsiteX37" fmla="*/ 0 w 4263906"/>
                <a:gd name="connsiteY37" fmla="*/ 125177 h 662844"/>
                <a:gd name="connsiteX38" fmla="*/ 104299 w 4263906"/>
                <a:gd name="connsiteY38" fmla="*/ 100907 h 662844"/>
                <a:gd name="connsiteX39" fmla="*/ 231602 w 4263906"/>
                <a:gd name="connsiteY39" fmla="*/ 75792 h 662844"/>
                <a:gd name="connsiteX40" fmla="*/ 366715 w 4263906"/>
                <a:gd name="connsiteY40" fmla="*/ 52920 h 662844"/>
                <a:gd name="connsiteX41" fmla="*/ 511200 w 4263906"/>
                <a:gd name="connsiteY41" fmla="*/ 33636 h 662844"/>
                <a:gd name="connsiteX42" fmla="*/ 665838 w 4263906"/>
                <a:gd name="connsiteY42" fmla="*/ 18836 h 662844"/>
                <a:gd name="connsiteX43" fmla="*/ 829848 w 4263906"/>
                <a:gd name="connsiteY43" fmla="*/ 7176 h 662844"/>
                <a:gd name="connsiteX44" fmla="*/ 1001668 w 4263906"/>
                <a:gd name="connsiteY44" fmla="*/ 897 h 662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263906" h="662844">
                  <a:moveTo>
                    <a:pt x="1183641" y="0"/>
                  </a:moveTo>
                  <a:lnTo>
                    <a:pt x="1376548" y="4485"/>
                  </a:lnTo>
                  <a:lnTo>
                    <a:pt x="1577265" y="15697"/>
                  </a:lnTo>
                  <a:lnTo>
                    <a:pt x="1789697" y="33636"/>
                  </a:lnTo>
                  <a:lnTo>
                    <a:pt x="2011501" y="58302"/>
                  </a:lnTo>
                  <a:lnTo>
                    <a:pt x="2243458" y="91040"/>
                  </a:lnTo>
                  <a:lnTo>
                    <a:pt x="2484787" y="131851"/>
                  </a:lnTo>
                  <a:lnTo>
                    <a:pt x="2737051" y="181632"/>
                  </a:lnTo>
                  <a:lnTo>
                    <a:pt x="3000248" y="240830"/>
                  </a:lnTo>
                  <a:lnTo>
                    <a:pt x="3273598" y="309447"/>
                  </a:lnTo>
                  <a:lnTo>
                    <a:pt x="3557101" y="388378"/>
                  </a:lnTo>
                  <a:lnTo>
                    <a:pt x="3852319" y="478073"/>
                  </a:lnTo>
                  <a:lnTo>
                    <a:pt x="4004614" y="527853"/>
                  </a:lnTo>
                  <a:lnTo>
                    <a:pt x="4124888" y="567767"/>
                  </a:lnTo>
                  <a:lnTo>
                    <a:pt x="4241257" y="606336"/>
                  </a:lnTo>
                  <a:lnTo>
                    <a:pt x="4263906" y="662844"/>
                  </a:lnTo>
                  <a:lnTo>
                    <a:pt x="4143632" y="626069"/>
                  </a:lnTo>
                  <a:lnTo>
                    <a:pt x="4022577" y="587949"/>
                  </a:lnTo>
                  <a:lnTo>
                    <a:pt x="3849976" y="535029"/>
                  </a:lnTo>
                  <a:lnTo>
                    <a:pt x="3519613" y="439952"/>
                  </a:lnTo>
                  <a:lnTo>
                    <a:pt x="3203308" y="357882"/>
                  </a:lnTo>
                  <a:lnTo>
                    <a:pt x="2902623" y="288817"/>
                  </a:lnTo>
                  <a:lnTo>
                    <a:pt x="2614433" y="231412"/>
                  </a:lnTo>
                  <a:lnTo>
                    <a:pt x="2340302" y="184771"/>
                  </a:lnTo>
                  <a:lnTo>
                    <a:pt x="2080229" y="149342"/>
                  </a:lnTo>
                  <a:lnTo>
                    <a:pt x="1832652" y="123330"/>
                  </a:lnTo>
                  <a:lnTo>
                    <a:pt x="1599133" y="106288"/>
                  </a:lnTo>
                  <a:lnTo>
                    <a:pt x="1377329" y="97767"/>
                  </a:lnTo>
                  <a:lnTo>
                    <a:pt x="1168021" y="96870"/>
                  </a:lnTo>
                  <a:lnTo>
                    <a:pt x="971209" y="103598"/>
                  </a:lnTo>
                  <a:lnTo>
                    <a:pt x="786112" y="116603"/>
                  </a:lnTo>
                  <a:lnTo>
                    <a:pt x="612730" y="134991"/>
                  </a:lnTo>
                  <a:lnTo>
                    <a:pt x="451063" y="158311"/>
                  </a:lnTo>
                  <a:lnTo>
                    <a:pt x="300330" y="186117"/>
                  </a:lnTo>
                  <a:lnTo>
                    <a:pt x="160531" y="218407"/>
                  </a:lnTo>
                  <a:lnTo>
                    <a:pt x="31665" y="253388"/>
                  </a:lnTo>
                  <a:lnTo>
                    <a:pt x="0" y="263197"/>
                  </a:lnTo>
                  <a:lnTo>
                    <a:pt x="0" y="125177"/>
                  </a:lnTo>
                  <a:lnTo>
                    <a:pt x="104299" y="100907"/>
                  </a:lnTo>
                  <a:lnTo>
                    <a:pt x="231602" y="75792"/>
                  </a:lnTo>
                  <a:lnTo>
                    <a:pt x="366715" y="52920"/>
                  </a:lnTo>
                  <a:lnTo>
                    <a:pt x="511200" y="33636"/>
                  </a:lnTo>
                  <a:lnTo>
                    <a:pt x="665838" y="18836"/>
                  </a:lnTo>
                  <a:lnTo>
                    <a:pt x="829848" y="7176"/>
                  </a:lnTo>
                  <a:lnTo>
                    <a:pt x="1001668" y="89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auto">
            <a:xfrm>
              <a:off x="4256880" y="5842947"/>
              <a:ext cx="4887120" cy="845476"/>
            </a:xfrm>
            <a:custGeom>
              <a:avLst/>
              <a:gdLst>
                <a:gd name="connsiteX0" fmla="*/ 0 w 4887120"/>
                <a:gd name="connsiteY0" fmla="*/ 0 h 845476"/>
                <a:gd name="connsiteX1" fmla="*/ 202191 w 4887120"/>
                <a:gd name="connsiteY1" fmla="*/ 66004 h 845476"/>
                <a:gd name="connsiteX2" fmla="*/ 590960 w 4887120"/>
                <a:gd name="connsiteY2" fmla="*/ 184092 h 845476"/>
                <a:gd name="connsiteX3" fmla="*/ 964896 w 4887120"/>
                <a:gd name="connsiteY3" fmla="*/ 288710 h 845476"/>
                <a:gd name="connsiteX4" fmla="*/ 1322438 w 4887120"/>
                <a:gd name="connsiteY4" fmla="*/ 380756 h 845476"/>
                <a:gd name="connsiteX5" fmla="*/ 1665147 w 4887120"/>
                <a:gd name="connsiteY5" fmla="*/ 458883 h 845476"/>
                <a:gd name="connsiteX6" fmla="*/ 1992244 w 4887120"/>
                <a:gd name="connsiteY6" fmla="*/ 525336 h 845476"/>
                <a:gd name="connsiteX7" fmla="*/ 2305288 w 4887120"/>
                <a:gd name="connsiteY7" fmla="*/ 580563 h 845476"/>
                <a:gd name="connsiteX8" fmla="*/ 2602719 w 4887120"/>
                <a:gd name="connsiteY8" fmla="*/ 625015 h 845476"/>
                <a:gd name="connsiteX9" fmla="*/ 2886099 w 4887120"/>
                <a:gd name="connsiteY9" fmla="*/ 658690 h 845476"/>
                <a:gd name="connsiteX10" fmla="*/ 3154646 w 4887120"/>
                <a:gd name="connsiteY10" fmla="*/ 683385 h 845476"/>
                <a:gd name="connsiteX11" fmla="*/ 3409922 w 4887120"/>
                <a:gd name="connsiteY11" fmla="*/ 698652 h 845476"/>
                <a:gd name="connsiteX12" fmla="*/ 3652707 w 4887120"/>
                <a:gd name="connsiteY12" fmla="*/ 705836 h 845476"/>
                <a:gd name="connsiteX13" fmla="*/ 3880659 w 4887120"/>
                <a:gd name="connsiteY13" fmla="*/ 705387 h 845476"/>
                <a:gd name="connsiteX14" fmla="*/ 4096902 w 4887120"/>
                <a:gd name="connsiteY14" fmla="*/ 697305 h 845476"/>
                <a:gd name="connsiteX15" fmla="*/ 4300654 w 4887120"/>
                <a:gd name="connsiteY15" fmla="*/ 683385 h 845476"/>
                <a:gd name="connsiteX16" fmla="*/ 4491135 w 4887120"/>
                <a:gd name="connsiteY16" fmla="*/ 663180 h 845476"/>
                <a:gd name="connsiteX17" fmla="*/ 4669906 w 4887120"/>
                <a:gd name="connsiteY17" fmla="*/ 638036 h 845476"/>
                <a:gd name="connsiteX18" fmla="*/ 4836186 w 4887120"/>
                <a:gd name="connsiteY18" fmla="*/ 608402 h 845476"/>
                <a:gd name="connsiteX19" fmla="*/ 4887120 w 4887120"/>
                <a:gd name="connsiteY19" fmla="*/ 597361 h 845476"/>
                <a:gd name="connsiteX20" fmla="*/ 4887120 w 4887120"/>
                <a:gd name="connsiteY20" fmla="*/ 782168 h 845476"/>
                <a:gd name="connsiteX21" fmla="*/ 4884588 w 4887120"/>
                <a:gd name="connsiteY21" fmla="*/ 782616 h 845476"/>
                <a:gd name="connsiteX22" fmla="*/ 4722210 w 4887120"/>
                <a:gd name="connsiteY22" fmla="*/ 805964 h 845476"/>
                <a:gd name="connsiteX23" fmla="*/ 4546562 w 4887120"/>
                <a:gd name="connsiteY23" fmla="*/ 824373 h 845476"/>
                <a:gd name="connsiteX24" fmla="*/ 4357642 w 4887120"/>
                <a:gd name="connsiteY24" fmla="*/ 837843 h 845476"/>
                <a:gd name="connsiteX25" fmla="*/ 4157794 w 4887120"/>
                <a:gd name="connsiteY25" fmla="*/ 845027 h 845476"/>
                <a:gd name="connsiteX26" fmla="*/ 3943893 w 4887120"/>
                <a:gd name="connsiteY26" fmla="*/ 845476 h 845476"/>
                <a:gd name="connsiteX27" fmla="*/ 3715940 w 4887120"/>
                <a:gd name="connsiteY27" fmla="*/ 839190 h 845476"/>
                <a:gd name="connsiteX28" fmla="*/ 3475497 w 4887120"/>
                <a:gd name="connsiteY28" fmla="*/ 824822 h 845476"/>
                <a:gd name="connsiteX29" fmla="*/ 3220221 w 4887120"/>
                <a:gd name="connsiteY29" fmla="*/ 802821 h 845476"/>
                <a:gd name="connsiteX30" fmla="*/ 2950113 w 4887120"/>
                <a:gd name="connsiteY30" fmla="*/ 771390 h 845476"/>
                <a:gd name="connsiteX31" fmla="*/ 2665953 w 4887120"/>
                <a:gd name="connsiteY31" fmla="*/ 730531 h 845476"/>
                <a:gd name="connsiteX32" fmla="*/ 2366960 w 4887120"/>
                <a:gd name="connsiteY32" fmla="*/ 679793 h 845476"/>
                <a:gd name="connsiteX33" fmla="*/ 2052354 w 4887120"/>
                <a:gd name="connsiteY33" fmla="*/ 618729 h 845476"/>
                <a:gd name="connsiteX34" fmla="*/ 1720574 w 4887120"/>
                <a:gd name="connsiteY34" fmla="*/ 545541 h 845476"/>
                <a:gd name="connsiteX35" fmla="*/ 1374742 w 4887120"/>
                <a:gd name="connsiteY35" fmla="*/ 460679 h 845476"/>
                <a:gd name="connsiteX36" fmla="*/ 1010174 w 4887120"/>
                <a:gd name="connsiteY36" fmla="*/ 363245 h 845476"/>
                <a:gd name="connsiteX37" fmla="*/ 629993 w 4887120"/>
                <a:gd name="connsiteY37" fmla="*/ 253239 h 845476"/>
                <a:gd name="connsiteX38" fmla="*/ 233417 w 4887120"/>
                <a:gd name="connsiteY38" fmla="*/ 129314 h 845476"/>
                <a:gd name="connsiteX39" fmla="*/ 26543 w 4887120"/>
                <a:gd name="connsiteY39" fmla="*/ 61065 h 845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4887120" h="845476">
                  <a:moveTo>
                    <a:pt x="0" y="0"/>
                  </a:moveTo>
                  <a:lnTo>
                    <a:pt x="202191" y="66004"/>
                  </a:lnTo>
                  <a:lnTo>
                    <a:pt x="590960" y="184092"/>
                  </a:lnTo>
                  <a:lnTo>
                    <a:pt x="964896" y="288710"/>
                  </a:lnTo>
                  <a:lnTo>
                    <a:pt x="1322438" y="380756"/>
                  </a:lnTo>
                  <a:lnTo>
                    <a:pt x="1665147" y="458883"/>
                  </a:lnTo>
                  <a:lnTo>
                    <a:pt x="1992244" y="525336"/>
                  </a:lnTo>
                  <a:lnTo>
                    <a:pt x="2305288" y="580563"/>
                  </a:lnTo>
                  <a:lnTo>
                    <a:pt x="2602719" y="625015"/>
                  </a:lnTo>
                  <a:lnTo>
                    <a:pt x="2886099" y="658690"/>
                  </a:lnTo>
                  <a:lnTo>
                    <a:pt x="3154646" y="683385"/>
                  </a:lnTo>
                  <a:lnTo>
                    <a:pt x="3409922" y="698652"/>
                  </a:lnTo>
                  <a:lnTo>
                    <a:pt x="3652707" y="705836"/>
                  </a:lnTo>
                  <a:lnTo>
                    <a:pt x="3880659" y="705387"/>
                  </a:lnTo>
                  <a:lnTo>
                    <a:pt x="4096902" y="697305"/>
                  </a:lnTo>
                  <a:lnTo>
                    <a:pt x="4300654" y="683385"/>
                  </a:lnTo>
                  <a:lnTo>
                    <a:pt x="4491135" y="663180"/>
                  </a:lnTo>
                  <a:lnTo>
                    <a:pt x="4669906" y="638036"/>
                  </a:lnTo>
                  <a:lnTo>
                    <a:pt x="4836186" y="608402"/>
                  </a:lnTo>
                  <a:lnTo>
                    <a:pt x="4887120" y="597361"/>
                  </a:lnTo>
                  <a:lnTo>
                    <a:pt x="4887120" y="782168"/>
                  </a:lnTo>
                  <a:lnTo>
                    <a:pt x="4884588" y="782616"/>
                  </a:lnTo>
                  <a:lnTo>
                    <a:pt x="4722210" y="805964"/>
                  </a:lnTo>
                  <a:lnTo>
                    <a:pt x="4546562" y="824373"/>
                  </a:lnTo>
                  <a:lnTo>
                    <a:pt x="4357642" y="837843"/>
                  </a:lnTo>
                  <a:lnTo>
                    <a:pt x="4157794" y="845027"/>
                  </a:lnTo>
                  <a:lnTo>
                    <a:pt x="3943893" y="845476"/>
                  </a:lnTo>
                  <a:lnTo>
                    <a:pt x="3715940" y="839190"/>
                  </a:lnTo>
                  <a:lnTo>
                    <a:pt x="3475497" y="824822"/>
                  </a:lnTo>
                  <a:lnTo>
                    <a:pt x="3220221" y="802821"/>
                  </a:lnTo>
                  <a:lnTo>
                    <a:pt x="2950113" y="771390"/>
                  </a:lnTo>
                  <a:lnTo>
                    <a:pt x="2665953" y="730531"/>
                  </a:lnTo>
                  <a:lnTo>
                    <a:pt x="2366960" y="679793"/>
                  </a:lnTo>
                  <a:lnTo>
                    <a:pt x="2052354" y="618729"/>
                  </a:lnTo>
                  <a:lnTo>
                    <a:pt x="1720574" y="545541"/>
                  </a:lnTo>
                  <a:lnTo>
                    <a:pt x="1374742" y="460679"/>
                  </a:lnTo>
                  <a:lnTo>
                    <a:pt x="1010174" y="363245"/>
                  </a:lnTo>
                  <a:lnTo>
                    <a:pt x="629993" y="253239"/>
                  </a:lnTo>
                  <a:lnTo>
                    <a:pt x="233417" y="129314"/>
                  </a:lnTo>
                  <a:lnTo>
                    <a:pt x="26543" y="61065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/>
        <p:txBody>
          <a:bodyPr/>
          <a:lstStyle>
            <a:lvl1pPr>
              <a:defRPr b="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628650" y="1825625"/>
            <a:ext cx="7886700" cy="43513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>
          <a:xfrm>
            <a:off x="628650" y="5720633"/>
            <a:ext cx="20574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Your Date Here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>
            <a:off x="628650" y="6356350"/>
            <a:ext cx="3086100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Your Footer Here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>
          <a:xfrm>
            <a:off x="4039852" y="6356350"/>
            <a:ext cx="1064296" cy="36512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C9C451-86A5-4877-BC2B-56C7505A3B3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‹№›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80846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resentationgo.com/" TargetMode="External"/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resentationgo.com/" TargetMode="External"/><Relationship Id="rId3" Type="http://schemas.openxmlformats.org/officeDocument/2006/relationships/slideLayout" Target="../slideLayouts/slideLayout29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2.pn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3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resentationgo.com/" TargetMode="External"/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.pn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7.xml"/><Relationship Id="rId7" Type="http://schemas.openxmlformats.org/officeDocument/2006/relationships/hyperlink" Target="http://www.presentationgo.com/" TargetMode="Externa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.png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кутник 9"/>
          <p:cNvSpPr/>
          <p:nvPr/>
        </p:nvSpPr>
        <p:spPr bwMode="invGray">
          <a:xfrm>
            <a:off x="0" y="1436688"/>
            <a:ext cx="9144000" cy="444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989FB1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7" name="Прямокутник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989FB1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0950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1029" name="Місце для тексту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smtClean="0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95000"/>
                  </a:prstClr>
                </a:solidFill>
                <a:latin typeface="Corbel"/>
                <a:cs typeface="+mn-cs"/>
              </a:defRPr>
            </a:lvl1pPr>
            <a:extLst/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3D838-A28B-41C9-8B8F-E6D34AA65015}" type="datetimeFigureOut">
              <a:rPr kumimoji="0" lang="uk-UA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95000"/>
                  </a:prstClr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29.07.2026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95000"/>
                </a:prstClr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2640013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95000"/>
                  </a:prstClr>
                </a:solidFill>
                <a:latin typeface="Corbel"/>
                <a:cs typeface="+mn-cs"/>
              </a:defRPr>
            </a:lvl1pPr>
            <a:extLst/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95000"/>
                </a:prstClr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 vert="horz" bIns="0" rtlCol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95000"/>
                  </a:prstClr>
                </a:solidFill>
                <a:latin typeface="Corbel"/>
                <a:cs typeface="+mn-cs"/>
              </a:defRPr>
            </a:lvl1pPr>
            <a:extLst/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A71485-10F9-4FD8-961F-FC99A094FA7B}" type="slidenum">
              <a:rPr kumimoji="0" lang="uk-UA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95000"/>
                  </a:prstClr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‹№›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95000"/>
                </a:prstClr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2248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500" b="1" kern="1200">
          <a:solidFill>
            <a:srgbClr val="FFC8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9pPr>
      <a:extLst/>
    </p:titleStyle>
    <p:bodyStyle>
      <a:lvl1pPr marL="438150" indent="-319088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0250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rgbClr val="E66C7D"/>
        </a:buClr>
        <a:buFont typeface="Arial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025" indent="-182563" algn="l" rtl="0" eaLnBrk="0" fontAlgn="base" hangingPunct="0">
        <a:spcBef>
          <a:spcPct val="20000"/>
        </a:spcBef>
        <a:spcAft>
          <a:spcPct val="0"/>
        </a:spcAft>
        <a:buClr>
          <a:srgbClr val="6BB76D"/>
        </a:buClr>
        <a:buFont typeface="Arial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5575" indent="-182563" algn="l" rtl="0" eaLnBrk="0" fontAlgn="base" hangingPunct="0">
        <a:spcBef>
          <a:spcPct val="20000"/>
        </a:spcBef>
        <a:spcAft>
          <a:spcPct val="0"/>
        </a:spcAft>
        <a:buClr>
          <a:srgbClr val="E88651"/>
        </a:buClr>
        <a:buFont typeface="Wingdings 3" pitchFamily="18" charset="2"/>
        <a:buChar char=""/>
        <a:defRPr lang="en-US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Your Date Here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Your Footer Here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C9C451-86A5-4877-BC2B-56C7505A3B3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‹№›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8" name="TextBox 7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9" name="TextBox 8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0" name="Picture 9"/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1" name="Rectangle 10"/>
          <p:cNvSpPr/>
          <p:nvPr/>
        </p:nvSpPr>
        <p:spPr>
          <a:xfrm>
            <a:off x="-88899" y="6959601"/>
            <a:ext cx="126348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© </a:t>
            </a: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28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  <a:hlinkClick r:id="rId8" tooltip="PresentationGo!"/>
              </a:rPr>
              <a:t>presentationgo.com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7840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Arial" charset="0"/>
                <a:cs typeface="Arial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pitchFamily="34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Arial" charset="0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pitchFamily="34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  <a:latin typeface="Arial" charset="0"/>
                <a:cs typeface="Arial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281A35-0EF1-4222-874D-C9772D232435}" type="slidenum"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‹№›</a:t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05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6" r:id="rId1"/>
    <p:sldLayoutId id="2147484027" r:id="rId2"/>
    <p:sldLayoutId id="2147484028" r:id="rId3"/>
    <p:sldLayoutId id="2147484029" r:id="rId4"/>
    <p:sldLayoutId id="2147484030" r:id="rId5"/>
    <p:sldLayoutId id="2147484031" r:id="rId6"/>
    <p:sldLayoutId id="2147484032" r:id="rId7"/>
    <p:sldLayoutId id="2147484033" r:id="rId8"/>
    <p:sldLayoutId id="2147484034" r:id="rId9"/>
    <p:sldLayoutId id="2147484035" r:id="rId10"/>
    <p:sldLayoutId id="2147484036" r:id="rId11"/>
  </p:sldLayoutIdLst>
  <p:transition spd="slow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Your Date Here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Your Footer Here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C9C451-86A5-4877-BC2B-56C7505A3B3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‹№›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8" name="TextBox 7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9" name="TextBox 8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0" name="Picture 9"/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1" name="Rectangle 10"/>
          <p:cNvSpPr/>
          <p:nvPr/>
        </p:nvSpPr>
        <p:spPr>
          <a:xfrm>
            <a:off x="-88899" y="6959601"/>
            <a:ext cx="126348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© </a:t>
            </a: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28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  <a:hlinkClick r:id="rId8" tooltip="PresentationGo!"/>
              </a:rPr>
              <a:t>presentationgo.com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2743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8" r:id="rId1"/>
    <p:sldLayoutId id="2147484039" r:id="rId2"/>
    <p:sldLayoutId id="2147484040" r:id="rId3"/>
    <p:sldLayoutId id="2147484041" r:id="rId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Your Date Here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Your Footer Here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C9C451-86A5-4877-BC2B-56C7505A3B3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‹№›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8" name="TextBox 7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9" name="TextBox 8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0" name="Picture 9"/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1" name="Rectangle 10"/>
          <p:cNvSpPr/>
          <p:nvPr/>
        </p:nvSpPr>
        <p:spPr>
          <a:xfrm>
            <a:off x="-88899" y="6959601"/>
            <a:ext cx="126348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© </a:t>
            </a: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28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  <a:hlinkClick r:id="rId8" tooltip="PresentationGo!"/>
              </a:rPr>
              <a:t>presentationgo.com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9813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3" r:id="rId1"/>
    <p:sldLayoutId id="2147484044" r:id="rId2"/>
    <p:sldLayoutId id="2147484045" r:id="rId3"/>
    <p:sldLayoutId id="2147484046" r:id="rId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Your Date Here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Your Footer Here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C9C451-86A5-4877-BC2B-56C7505A3B3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‹№›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8" name="TextBox 7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9" name="TextBox 8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0" name="Picture 9"/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1" name="Rectangle 10"/>
          <p:cNvSpPr/>
          <p:nvPr/>
        </p:nvSpPr>
        <p:spPr>
          <a:xfrm>
            <a:off x="-88899" y="6959601"/>
            <a:ext cx="126348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© </a:t>
            </a: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28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  <a:hlinkClick r:id="rId7" tooltip="PresentationGo!"/>
              </a:rPr>
              <a:t>presentationgo.com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7469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8" r:id="rId1"/>
    <p:sldLayoutId id="2147484049" r:id="rId2"/>
    <p:sldLayoutId id="2147484050" r:id="rId3"/>
    <p:sldLayoutId id="2147484051" r:id="rId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5.emf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1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17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8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8.xml"/><Relationship Id="rId6" Type="http://schemas.microsoft.com/office/2007/relationships/hdphoto" Target="../media/hdphoto2.wdp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4.jpeg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8.xml"/><Relationship Id="rId6" Type="http://schemas.microsoft.com/office/2007/relationships/hdphoto" Target="../media/hdphoto4.wdp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0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18.png"/><Relationship Id="rId10" Type="http://schemas.openxmlformats.org/officeDocument/2006/relationships/image" Target="../media/image44.png"/><Relationship Id="rId4" Type="http://schemas.openxmlformats.org/officeDocument/2006/relationships/image" Target="../media/image39.png"/><Relationship Id="rId9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47.png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18.png"/><Relationship Id="rId4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ПК\Downloads\pngwing.com (8).png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1000"/>
            <a:ext cx="9144000" cy="70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Дата 7"/>
          <p:cNvSpPr txBox="1">
            <a:spLocks/>
          </p:cNvSpPr>
          <p:nvPr/>
        </p:nvSpPr>
        <p:spPr>
          <a:xfrm>
            <a:off x="179512" y="1052736"/>
            <a:ext cx="8784976" cy="4176464"/>
          </a:xfrm>
          <a:prstGeom prst="rect">
            <a:avLst/>
          </a:prstGeom>
        </p:spPr>
        <p:txBody>
          <a:bodyPr vert="horz" anchor="t"/>
          <a:lstStyle>
            <a:defPPr>
              <a:defRPr lang="uk-UA"/>
            </a:defPPr>
            <a:lvl1pPr marL="0" algn="l" defTabSz="914400" rtl="0" eaLnBrk="1" latinLnBrk="0" hangingPunct="1">
              <a:defRPr kumimoji="0"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000" b="1" i="0" u="none" strike="noStrike" kern="0" cap="none" spc="0" normalizeH="0" baseline="0" noProof="0" dirty="0" smtClean="0">
                <a:ln>
                  <a:solidFill>
                    <a:prstClr val="black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itchFamily="34" charset="0"/>
                <a:ea typeface="+mn-ea"/>
                <a:cs typeface="+mn-cs"/>
              </a:rPr>
              <a:t>Класна робота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0" cap="none" spc="0" normalizeH="0" baseline="0" noProof="0" dirty="0" smtClean="0">
              <a:ln>
                <a:solidFill>
                  <a:prstClr val="black"/>
                </a:solidFill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 Gothic" pitchFamily="34" charset="0"/>
              <a:ea typeface="+mn-ea"/>
              <a:cs typeface="+mn-cs"/>
            </a:endParaRPr>
          </a:p>
          <a:p>
            <a:pPr lvl="0" algn="ctr">
              <a:lnSpc>
                <a:spcPct val="150000"/>
              </a:lnSpc>
            </a:pPr>
            <a:r>
              <a:rPr lang="ru-RU" sz="4000" b="1" kern="0" dirty="0" err="1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Об’єднання</a:t>
            </a:r>
            <a:r>
              <a:rPr lang="ru-RU" sz="4000" b="1" kern="0" dirty="0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</a:t>
            </a:r>
            <a:r>
              <a:rPr lang="ru-RU" sz="4000" b="1" kern="0" dirty="0" err="1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Італії</a:t>
            </a:r>
            <a:r>
              <a:rPr lang="ru-RU" sz="4000" b="1" kern="0" dirty="0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та </a:t>
            </a:r>
            <a:r>
              <a:rPr lang="ru-RU" sz="4000" b="1" kern="0" dirty="0" err="1">
                <a:ln w="127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Німеччини</a:t>
            </a:r>
            <a:endParaRPr kumimoji="0" lang="uk-UA" sz="4000" b="1" i="0" u="none" strike="noStrike" kern="0" cap="none" spc="0" normalizeH="0" baseline="0" noProof="0" dirty="0">
              <a:ln w="12700">
                <a:solidFill>
                  <a:sysClr val="windowText" lastClr="000000"/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7" name="Дата 7"/>
          <p:cNvSpPr>
            <a:spLocks noGrp="1"/>
          </p:cNvSpPr>
          <p:nvPr/>
        </p:nvSpPr>
        <p:spPr>
          <a:xfrm>
            <a:off x="179512" y="188640"/>
            <a:ext cx="8784976" cy="1080120"/>
          </a:xfrm>
          <a:prstGeom prst="rect">
            <a:avLst/>
          </a:prstGeom>
        </p:spPr>
        <p:txBody>
          <a:bodyPr vert="horz" anchor="t"/>
          <a:lstStyle>
            <a:defPPr>
              <a:defRPr lang="uk-UA"/>
            </a:defPPr>
            <a:lvl1pPr marL="0" algn="l" defTabSz="914400" rtl="0" eaLnBrk="1" latinLnBrk="0" hangingPunct="1">
              <a:defRPr kumimoji="0"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90AD36-CE98-462E-A84E-3F7F7EB00585}" type="datetime4">
              <a:rPr kumimoji="0" lang="uk-UA" sz="4000" b="1" i="0" u="none" strike="noStrike" kern="0" cap="none" spc="0" normalizeH="0" baseline="0" noProof="0">
                <a:ln>
                  <a:solidFill>
                    <a:prstClr val="black"/>
                  </a:solidFill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itchFamily="34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 липня 2026 р.</a:t>
            </a:fld>
            <a:endParaRPr kumimoji="0" lang="uk-UA" sz="4000" b="1" i="0" u="none" strike="noStrike" kern="0" cap="none" spc="0" normalizeH="0" baseline="0" noProof="0" dirty="0">
              <a:ln>
                <a:solidFill>
                  <a:prstClr val="black"/>
                </a:solidFill>
              </a:ln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4010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uk-UA" sz="6000" dirty="0" smtClean="0">
                <a:solidFill>
                  <a:schemeClr val="accent1">
                    <a:satMod val="150000"/>
                  </a:schemeClr>
                </a:solidFill>
                <a:latin typeface="Century Gothic" panose="020B0502020202020204" pitchFamily="34" charset="0"/>
              </a:rPr>
              <a:t>План</a:t>
            </a:r>
            <a:endParaRPr lang="ru-RU" sz="6000" dirty="0">
              <a:solidFill>
                <a:schemeClr val="accent1">
                  <a:satMod val="1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44016" y="1774825"/>
            <a:ext cx="8892480" cy="4625975"/>
          </a:xfrm>
        </p:spPr>
        <p:txBody>
          <a:bodyPr rtlCol="0">
            <a:normAutofit/>
          </a:bodyPr>
          <a:lstStyle/>
          <a:p>
            <a:pPr marL="118872" indent="0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uk-UA" b="1" dirty="0" smtClean="0">
                <a:ln>
                  <a:solidFill>
                    <a:schemeClr val="tx1"/>
                  </a:solidFill>
                </a:ln>
                <a:solidFill>
                  <a:schemeClr val="accent1">
                    <a:satMod val="150000"/>
                  </a:schemeClr>
                </a:solidFill>
                <a:latin typeface="Century Gothic" pitchFamily="34" charset="0"/>
                <a:ea typeface="+mj-ea"/>
                <a:cs typeface="+mj-cs"/>
              </a:rPr>
              <a:t>1.</a:t>
            </a:r>
            <a:r>
              <a:rPr lang="uk-UA" b="1" dirty="0" smtClean="0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 </a:t>
            </a:r>
            <a:r>
              <a:rPr lang="ru-RU" b="1" dirty="0" err="1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Країни</a:t>
            </a:r>
            <a:r>
              <a:rPr lang="ru-RU" b="1" dirty="0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 </a:t>
            </a:r>
            <a:r>
              <a:rPr lang="ru-RU" b="1" dirty="0" err="1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Апеннінського</a:t>
            </a:r>
            <a:r>
              <a:rPr lang="ru-RU" b="1" dirty="0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 </a:t>
            </a:r>
            <a:r>
              <a:rPr lang="ru-RU" b="1" dirty="0" err="1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півострова</a:t>
            </a:r>
            <a:r>
              <a:rPr lang="ru-RU" b="1" dirty="0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 у </a:t>
            </a:r>
            <a:r>
              <a:rPr lang="ru-RU" b="1" dirty="0" err="1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першій</a:t>
            </a:r>
            <a:r>
              <a:rPr lang="ru-RU" b="1" dirty="0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 </a:t>
            </a:r>
            <a:r>
              <a:rPr lang="ru-RU" b="1" dirty="0" err="1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половині</a:t>
            </a:r>
            <a:r>
              <a:rPr lang="ru-RU" b="1" dirty="0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 ХІХ ст</a:t>
            </a:r>
            <a:r>
              <a:rPr lang="ru-RU" b="1" dirty="0" smtClean="0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.</a:t>
            </a:r>
          </a:p>
          <a:p>
            <a:pPr marL="118872" indent="0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b="1" dirty="0">
              <a:ln>
                <a:solidFill>
                  <a:schemeClr val="tx1"/>
                </a:solidFill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cs typeface="Times New Roman" pitchFamily="18" charset="0"/>
            </a:endParaRPr>
          </a:p>
          <a:p>
            <a:pPr marL="118872" indent="0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b="1" dirty="0">
                <a:ln>
                  <a:solidFill>
                    <a:schemeClr val="tx1"/>
                  </a:solidFill>
                </a:ln>
                <a:solidFill>
                  <a:schemeClr val="accent1">
                    <a:satMod val="150000"/>
                  </a:schemeClr>
                </a:solidFill>
                <a:latin typeface="Century Gothic" pitchFamily="34" charset="0"/>
                <a:ea typeface="+mj-ea"/>
                <a:cs typeface="+mj-cs"/>
              </a:rPr>
              <a:t>2. </a:t>
            </a:r>
            <a:r>
              <a:rPr lang="ru-RU" b="1" dirty="0" err="1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Об’єднання</a:t>
            </a:r>
            <a:r>
              <a:rPr lang="ru-RU" b="1" dirty="0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 </a:t>
            </a:r>
            <a:r>
              <a:rPr lang="ru-RU" b="1" dirty="0" err="1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Італії</a:t>
            </a:r>
            <a:r>
              <a:rPr lang="ru-RU" b="1" dirty="0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.</a:t>
            </a:r>
            <a:endParaRPr lang="ru-RU" b="1" dirty="0" smtClean="0">
              <a:ln>
                <a:solidFill>
                  <a:schemeClr val="tx1"/>
                </a:solidFill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cs typeface="Times New Roman" pitchFamily="18" charset="0"/>
            </a:endParaRPr>
          </a:p>
          <a:p>
            <a:pPr marL="118872" indent="0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b="1" dirty="0">
              <a:ln>
                <a:solidFill>
                  <a:schemeClr val="tx1"/>
                </a:solidFill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cs typeface="Times New Roman" pitchFamily="18" charset="0"/>
            </a:endParaRPr>
          </a:p>
          <a:p>
            <a:pPr marL="118872" indent="0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b="1" dirty="0">
                <a:ln>
                  <a:solidFill>
                    <a:schemeClr val="tx1"/>
                  </a:solidFill>
                </a:ln>
                <a:solidFill>
                  <a:schemeClr val="accent1">
                    <a:satMod val="150000"/>
                  </a:schemeClr>
                </a:solidFill>
                <a:latin typeface="Century Gothic" pitchFamily="34" charset="0"/>
                <a:ea typeface="+mj-ea"/>
                <a:cs typeface="+mj-cs"/>
              </a:rPr>
              <a:t>3.</a:t>
            </a:r>
            <a:r>
              <a:rPr lang="ru-RU" b="1" dirty="0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 </a:t>
            </a:r>
            <a:r>
              <a:rPr lang="ru-RU" b="1" dirty="0" err="1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Об’єднання</a:t>
            </a:r>
            <a:r>
              <a:rPr lang="ru-RU" b="1" dirty="0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 </a:t>
            </a:r>
            <a:r>
              <a:rPr lang="ru-RU" b="1" dirty="0" err="1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Німеччини</a:t>
            </a:r>
            <a:r>
              <a:rPr lang="ru-RU" b="1" dirty="0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18888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uk-UA" dirty="0" smtClean="0">
                <a:solidFill>
                  <a:schemeClr val="accent1">
                    <a:satMod val="150000"/>
                  </a:schemeClr>
                </a:solidFill>
                <a:latin typeface="Century Gothic" panose="020B0502020202020204" pitchFamily="34" charset="0"/>
              </a:rPr>
              <a:t>Опорні поняття і дати</a:t>
            </a:r>
            <a:endParaRPr lang="ru-RU" dirty="0">
              <a:solidFill>
                <a:schemeClr val="accent1">
                  <a:satMod val="1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57200" y="1556792"/>
            <a:ext cx="4418470" cy="5301208"/>
          </a:xfrm>
        </p:spPr>
        <p:txBody>
          <a:bodyPr rtlCol="0">
            <a:normAutofit/>
          </a:bodyPr>
          <a:lstStyle/>
          <a:p>
            <a:pPr marL="438912" indent="-32004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 2"/>
              <a:buChar char=""/>
              <a:defRPr/>
            </a:pPr>
            <a:r>
              <a:rPr lang="ru-RU" b="1" dirty="0" err="1" smtClean="0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карбонарії</a:t>
            </a:r>
            <a:r>
              <a:rPr lang="ru-RU" b="1" dirty="0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.</a:t>
            </a:r>
          </a:p>
        </p:txBody>
      </p:sp>
      <p:sp>
        <p:nvSpPr>
          <p:cNvPr id="4" name="Місце для вмісту 2"/>
          <p:cNvSpPr txBox="1">
            <a:spLocks/>
          </p:cNvSpPr>
          <p:nvPr/>
        </p:nvSpPr>
        <p:spPr bwMode="auto">
          <a:xfrm>
            <a:off x="4211960" y="1556792"/>
            <a:ext cx="4614418" cy="4680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4864" tIns="9144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438150" indent="-319088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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0250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itchFamily="2" charset="2"/>
              <a:buChar char="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53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6C7D"/>
              </a:buClr>
              <a:buFont typeface="Arial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16025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BB76D"/>
              </a:buClr>
              <a:buFont typeface="Arial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5575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8651"/>
              </a:buClr>
              <a:buFont typeface="Wingdings 3" pitchFamily="18" charset="2"/>
              <a:buChar char=""/>
              <a:def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763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438912" lvl="0" indent="-32004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0AD00"/>
              </a:buClr>
              <a:buFont typeface="Wingdings 2"/>
              <a:buChar char=""/>
              <a:defRPr/>
            </a:pPr>
            <a:r>
              <a:rPr lang="ru-RU" b="1" dirty="0">
                <a:ln>
                  <a:solidFill>
                    <a:prstClr val="black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20 </a:t>
            </a:r>
            <a:r>
              <a:rPr lang="ru-RU" b="1" dirty="0" err="1">
                <a:ln>
                  <a:solidFill>
                    <a:prstClr val="black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вересня</a:t>
            </a:r>
            <a:r>
              <a:rPr lang="ru-RU" b="1" dirty="0">
                <a:ln>
                  <a:solidFill>
                    <a:prstClr val="black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 1870 р</a:t>
            </a:r>
            <a:r>
              <a:rPr lang="ru-RU" b="1" dirty="0" smtClean="0">
                <a:ln>
                  <a:solidFill>
                    <a:prstClr val="black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.;</a:t>
            </a:r>
          </a:p>
          <a:p>
            <a:pPr marL="438912" lvl="0" indent="-32004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0AD00"/>
              </a:buClr>
              <a:buFont typeface="Wingdings 2"/>
              <a:buChar char=""/>
              <a:defRPr/>
            </a:pPr>
            <a:endParaRPr lang="ru-RU" sz="1400" b="1" dirty="0" smtClean="0">
              <a:ln>
                <a:solidFill>
                  <a:prstClr val="black"/>
                </a:solidFill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cs typeface="Times New Roman" pitchFamily="18" charset="0"/>
            </a:endParaRPr>
          </a:p>
          <a:p>
            <a:pPr marL="438912" lvl="0" indent="-32004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0AD00"/>
              </a:buClr>
              <a:buFont typeface="Wingdings 2"/>
              <a:buChar char=""/>
              <a:defRPr/>
            </a:pPr>
            <a:r>
              <a:rPr lang="ru-RU" b="1" dirty="0" smtClean="0">
                <a:ln>
                  <a:solidFill>
                    <a:prstClr val="black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18 </a:t>
            </a:r>
            <a:r>
              <a:rPr lang="ru-RU" b="1" dirty="0" err="1">
                <a:ln>
                  <a:solidFill>
                    <a:prstClr val="black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січня</a:t>
            </a:r>
            <a:r>
              <a:rPr lang="ru-RU" b="1" dirty="0">
                <a:ln>
                  <a:solidFill>
                    <a:prstClr val="black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 1871 р.</a:t>
            </a:r>
          </a:p>
        </p:txBody>
      </p:sp>
    </p:spTree>
    <p:extLst>
      <p:ext uri="{BB962C8B-B14F-4D97-AF65-F5344CB8AC3E}">
        <p14:creationId xmlns:p14="http://schemas.microsoft.com/office/powerpoint/2010/main" val="1017775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252728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uk-UA" sz="4000" dirty="0" smtClean="0">
                <a:solidFill>
                  <a:schemeClr val="accent1">
                    <a:satMod val="150000"/>
                  </a:schemeClr>
                </a:solidFill>
                <a:latin typeface="Century Gothic" panose="020B0502020202020204" pitchFamily="34" charset="0"/>
              </a:rPr>
              <a:t>Опрацюйте с. 76-77 </a:t>
            </a:r>
            <a:br>
              <a:rPr lang="uk-UA" sz="4000" dirty="0" smtClean="0">
                <a:solidFill>
                  <a:schemeClr val="accent1">
                    <a:satMod val="150000"/>
                  </a:schemeClr>
                </a:solidFill>
                <a:latin typeface="Century Gothic" panose="020B0502020202020204" pitchFamily="34" charset="0"/>
              </a:rPr>
            </a:br>
            <a:r>
              <a:rPr lang="uk-UA" sz="4000" dirty="0" smtClean="0">
                <a:solidFill>
                  <a:schemeClr val="accent1">
                    <a:satMod val="150000"/>
                  </a:schemeClr>
                </a:solidFill>
                <a:latin typeface="Century Gothic" panose="020B0502020202020204" pitchFamily="34" charset="0"/>
              </a:rPr>
              <a:t>і дайте відповіді на питання</a:t>
            </a:r>
            <a:endParaRPr lang="ru-RU" sz="4000" dirty="0">
              <a:solidFill>
                <a:schemeClr val="accent1">
                  <a:satMod val="1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25760" y="1774825"/>
            <a:ext cx="8892480" cy="4966543"/>
          </a:xfrm>
        </p:spPr>
        <p:txBody>
          <a:bodyPr rtlCol="0">
            <a:normAutofit lnSpcReduction="10000"/>
          </a:bodyPr>
          <a:lstStyle/>
          <a:p>
            <a:pPr marL="118872" indent="0" algn="just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uk-UA" b="1" dirty="0" smtClean="0">
                <a:ln>
                  <a:solidFill>
                    <a:schemeClr val="tx1"/>
                  </a:solidFill>
                </a:ln>
                <a:solidFill>
                  <a:schemeClr val="accent1">
                    <a:satMod val="150000"/>
                  </a:schemeClr>
                </a:solidFill>
                <a:latin typeface="Century Gothic" pitchFamily="34" charset="0"/>
                <a:ea typeface="+mj-ea"/>
                <a:cs typeface="+mj-cs"/>
              </a:rPr>
              <a:t>1.</a:t>
            </a:r>
            <a:r>
              <a:rPr lang="uk-UA" b="1" dirty="0" smtClean="0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 </a:t>
            </a:r>
            <a:r>
              <a:rPr lang="ru-RU" b="1" dirty="0" err="1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Чому</a:t>
            </a:r>
            <a:r>
              <a:rPr lang="ru-RU" b="1" dirty="0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 </a:t>
            </a:r>
            <a:r>
              <a:rPr lang="ru-RU" b="1" dirty="0" err="1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після</a:t>
            </a:r>
            <a:r>
              <a:rPr lang="ru-RU" b="1" dirty="0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 </a:t>
            </a:r>
            <a:r>
              <a:rPr lang="ru-RU" b="1" dirty="0" err="1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Віденського</a:t>
            </a:r>
            <a:r>
              <a:rPr lang="ru-RU" b="1" dirty="0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 </a:t>
            </a:r>
            <a:r>
              <a:rPr lang="ru-RU" b="1" dirty="0" err="1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конгресу</a:t>
            </a:r>
            <a:r>
              <a:rPr lang="ru-RU" b="1" dirty="0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 </a:t>
            </a:r>
            <a:r>
              <a:rPr lang="ru-RU" b="1" dirty="0" err="1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італійські</a:t>
            </a:r>
            <a:r>
              <a:rPr lang="ru-RU" b="1" dirty="0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 </a:t>
            </a:r>
            <a:r>
              <a:rPr lang="ru-RU" b="1" dirty="0" err="1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патріоти</a:t>
            </a:r>
            <a:r>
              <a:rPr lang="ru-RU" b="1" dirty="0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 </a:t>
            </a:r>
            <a:r>
              <a:rPr lang="ru-RU" b="1" dirty="0" err="1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розпочали</a:t>
            </a:r>
            <a:r>
              <a:rPr lang="ru-RU" b="1" dirty="0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 </a:t>
            </a:r>
            <a:r>
              <a:rPr lang="ru-RU" b="1" dirty="0" err="1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рух</a:t>
            </a:r>
            <a:r>
              <a:rPr lang="ru-RU" b="1" dirty="0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 </a:t>
            </a:r>
            <a:r>
              <a:rPr lang="ru-RU" b="1" dirty="0" err="1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Рісорджименто</a:t>
            </a:r>
            <a:r>
              <a:rPr lang="ru-RU" b="1" dirty="0" smtClean="0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?</a:t>
            </a:r>
          </a:p>
          <a:p>
            <a:pPr marL="118872" indent="0" algn="just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b="1" dirty="0">
              <a:ln>
                <a:solidFill>
                  <a:schemeClr val="tx1"/>
                </a:solidFill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cs typeface="Times New Roman" pitchFamily="18" charset="0"/>
            </a:endParaRPr>
          </a:p>
          <a:p>
            <a:pPr marL="118872" indent="0" algn="just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b="1" dirty="0">
                <a:ln>
                  <a:solidFill>
                    <a:schemeClr val="tx1"/>
                  </a:solidFill>
                </a:ln>
                <a:solidFill>
                  <a:schemeClr val="accent1">
                    <a:satMod val="150000"/>
                  </a:schemeClr>
                </a:solidFill>
                <a:latin typeface="Century Gothic" pitchFamily="34" charset="0"/>
                <a:ea typeface="+mj-ea"/>
                <a:cs typeface="+mj-cs"/>
              </a:rPr>
              <a:t>2. </a:t>
            </a:r>
            <a:r>
              <a:rPr lang="ru-RU" b="1" dirty="0" err="1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Хто</a:t>
            </a:r>
            <a:r>
              <a:rPr lang="ru-RU" b="1" dirty="0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 </a:t>
            </a:r>
            <a:r>
              <a:rPr lang="ru-RU" b="1" dirty="0" err="1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такі</a:t>
            </a:r>
            <a:r>
              <a:rPr lang="ru-RU" b="1" dirty="0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 </a:t>
            </a:r>
            <a:r>
              <a:rPr lang="ru-RU" b="1" dirty="0" err="1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карбонарії</a:t>
            </a:r>
            <a:r>
              <a:rPr lang="ru-RU" b="1" dirty="0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 та </a:t>
            </a:r>
            <a:r>
              <a:rPr lang="ru-RU" b="1" dirty="0" err="1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яких</a:t>
            </a:r>
            <a:r>
              <a:rPr lang="ru-RU" b="1" dirty="0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 </a:t>
            </a:r>
            <a:r>
              <a:rPr lang="ru-RU" b="1" dirty="0" err="1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результатів</a:t>
            </a:r>
            <a:r>
              <a:rPr lang="ru-RU" b="1" dirty="0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 вони </a:t>
            </a:r>
            <a:r>
              <a:rPr lang="ru-RU" b="1" dirty="0" err="1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досягли</a:t>
            </a:r>
            <a:r>
              <a:rPr lang="ru-RU" b="1" dirty="0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 в </a:t>
            </a:r>
            <a:r>
              <a:rPr lang="ru-RU" b="1" dirty="0" err="1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Неаполітанському</a:t>
            </a:r>
            <a:r>
              <a:rPr lang="ru-RU" b="1" dirty="0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 й </a:t>
            </a:r>
            <a:r>
              <a:rPr lang="ru-RU" b="1" dirty="0" err="1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Сардинському</a:t>
            </a:r>
            <a:r>
              <a:rPr lang="ru-RU" b="1" dirty="0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 </a:t>
            </a:r>
            <a:r>
              <a:rPr lang="ru-RU" b="1" dirty="0" err="1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королівствах</a:t>
            </a:r>
            <a:r>
              <a:rPr lang="ru-RU" b="1" dirty="0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?</a:t>
            </a:r>
            <a:endParaRPr lang="ru-RU" b="1" dirty="0" smtClean="0">
              <a:ln>
                <a:solidFill>
                  <a:schemeClr val="tx1"/>
                </a:solidFill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cs typeface="Times New Roman" pitchFamily="18" charset="0"/>
            </a:endParaRPr>
          </a:p>
          <a:p>
            <a:pPr marL="118872" indent="0" algn="just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 </a:t>
            </a:r>
          </a:p>
          <a:p>
            <a:pPr marL="118872" indent="0" algn="just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ln>
                  <a:solidFill>
                    <a:schemeClr val="tx1"/>
                  </a:solidFill>
                </a:ln>
                <a:solidFill>
                  <a:schemeClr val="accent1">
                    <a:satMod val="150000"/>
                  </a:schemeClr>
                </a:solidFill>
                <a:latin typeface="Century Gothic" pitchFamily="34" charset="0"/>
                <a:ea typeface="+mj-ea"/>
                <a:cs typeface="+mj-cs"/>
              </a:rPr>
              <a:t>3</a:t>
            </a:r>
            <a:r>
              <a:rPr lang="ru-RU" b="1" dirty="0">
                <a:ln>
                  <a:solidFill>
                    <a:schemeClr val="tx1"/>
                  </a:solidFill>
                </a:ln>
                <a:solidFill>
                  <a:schemeClr val="accent1">
                    <a:satMod val="150000"/>
                  </a:schemeClr>
                </a:solidFill>
                <a:latin typeface="Century Gothic" pitchFamily="34" charset="0"/>
                <a:ea typeface="+mj-ea"/>
                <a:cs typeface="+mj-cs"/>
              </a:rPr>
              <a:t>.</a:t>
            </a:r>
            <a:r>
              <a:rPr lang="ru-RU" b="1" dirty="0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 </a:t>
            </a:r>
            <a:r>
              <a:rPr lang="ru-RU" b="1" dirty="0" err="1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Чому</a:t>
            </a:r>
            <a:r>
              <a:rPr lang="ru-RU" b="1" dirty="0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 </a:t>
            </a:r>
            <a:r>
              <a:rPr lang="ru-RU" b="1" dirty="0" err="1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революційні</a:t>
            </a:r>
            <a:r>
              <a:rPr lang="ru-RU" b="1" dirty="0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 </a:t>
            </a:r>
            <a:r>
              <a:rPr lang="ru-RU" b="1" dirty="0" err="1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виступи</a:t>
            </a:r>
            <a:r>
              <a:rPr lang="ru-RU" b="1" dirty="0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 </a:t>
            </a:r>
            <a:r>
              <a:rPr lang="ru-RU" b="1" dirty="0" smtClean="0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1848-1849 </a:t>
            </a:r>
            <a:r>
              <a:rPr lang="ru-RU" b="1" dirty="0" err="1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рр</a:t>
            </a:r>
            <a:r>
              <a:rPr lang="ru-RU" b="1" dirty="0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. в </a:t>
            </a:r>
            <a:r>
              <a:rPr lang="ru-RU" b="1" dirty="0" err="1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Італії</a:t>
            </a:r>
            <a:r>
              <a:rPr lang="ru-RU" b="1" dirty="0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 </a:t>
            </a:r>
            <a:r>
              <a:rPr lang="ru-RU" b="1" dirty="0" err="1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завершилися</a:t>
            </a:r>
            <a:r>
              <a:rPr lang="ru-RU" b="1" dirty="0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 </a:t>
            </a:r>
            <a:r>
              <a:rPr lang="ru-RU" b="1" dirty="0" err="1" smtClean="0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поразкою</a:t>
            </a:r>
            <a:r>
              <a:rPr lang="ru-RU" b="1" dirty="0" smtClean="0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?</a:t>
            </a:r>
            <a:endParaRPr lang="ru-RU" b="1" dirty="0">
              <a:ln>
                <a:solidFill>
                  <a:schemeClr val="tx1"/>
                </a:solidFill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6634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Книжки\ШКОЛА\9 клас\Всесвітня\10. Об’єднання Німеччини. Об’єднання Італії\Map of 1859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19" r="16478" b="1917"/>
          <a:stretch/>
        </p:blipFill>
        <p:spPr bwMode="auto">
          <a:xfrm>
            <a:off x="0" y="-3211"/>
            <a:ext cx="9144000" cy="6861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кутник 2"/>
          <p:cNvSpPr/>
          <p:nvPr/>
        </p:nvSpPr>
        <p:spPr>
          <a:xfrm>
            <a:off x="710156" y="710684"/>
            <a:ext cx="10021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Франція</a:t>
            </a:r>
            <a:endParaRPr lang="uk-UA" dirty="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4" name="Прямокутник 3"/>
          <p:cNvSpPr/>
          <p:nvPr/>
        </p:nvSpPr>
        <p:spPr>
          <a:xfrm>
            <a:off x="4470830" y="701675"/>
            <a:ext cx="21671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Австрійська імперія</a:t>
            </a:r>
            <a:endParaRPr lang="uk-UA" dirty="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Прямокутник 4"/>
          <p:cNvSpPr/>
          <p:nvPr/>
        </p:nvSpPr>
        <p:spPr>
          <a:xfrm>
            <a:off x="7682456" y="3908941"/>
            <a:ext cx="130170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Османська </a:t>
            </a:r>
          </a:p>
          <a:p>
            <a:pPr algn="ctr"/>
            <a:r>
              <a:rPr lang="uk-UA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імперія</a:t>
            </a:r>
            <a:endParaRPr lang="uk-UA" dirty="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Прямокутник 5"/>
          <p:cNvSpPr/>
          <p:nvPr/>
        </p:nvSpPr>
        <p:spPr>
          <a:xfrm>
            <a:off x="7399655" y="2825234"/>
            <a:ext cx="8463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i="1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Сербія</a:t>
            </a:r>
            <a:endParaRPr lang="uk-UA" i="1" dirty="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7" name="Прямокутник 6"/>
          <p:cNvSpPr/>
          <p:nvPr/>
        </p:nvSpPr>
        <p:spPr>
          <a:xfrm>
            <a:off x="2612641" y="605909"/>
            <a:ext cx="12621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Швейцарія</a:t>
            </a:r>
            <a:endParaRPr lang="uk-UA" dirty="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8" name="Прямокутник 7"/>
          <p:cNvSpPr/>
          <p:nvPr/>
        </p:nvSpPr>
        <p:spPr>
          <a:xfrm>
            <a:off x="7828027" y="6301859"/>
            <a:ext cx="8145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Греція</a:t>
            </a:r>
            <a:endParaRPr lang="uk-UA" dirty="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9" name="Прямокутник 8"/>
          <p:cNvSpPr/>
          <p:nvPr/>
        </p:nvSpPr>
        <p:spPr>
          <a:xfrm rot="169485">
            <a:off x="3592830" y="2599293"/>
            <a:ext cx="9688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i="1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Тоскана</a:t>
            </a:r>
            <a:endParaRPr lang="uk-UA" i="1" dirty="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" name="Прямокутник 9"/>
          <p:cNvSpPr/>
          <p:nvPr/>
        </p:nvSpPr>
        <p:spPr>
          <a:xfrm rot="3075872">
            <a:off x="4270672" y="2758998"/>
            <a:ext cx="961482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700" i="1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Папська</a:t>
            </a:r>
            <a:endParaRPr lang="uk-UA" sz="1700" i="1" dirty="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" name="Прямокутник 10"/>
          <p:cNvSpPr/>
          <p:nvPr/>
        </p:nvSpPr>
        <p:spPr>
          <a:xfrm rot="2967981">
            <a:off x="3969370" y="3504392"/>
            <a:ext cx="953274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700" i="1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область</a:t>
            </a:r>
            <a:endParaRPr lang="uk-UA" sz="1700" i="1" dirty="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" name="Прямокутник 11"/>
          <p:cNvSpPr/>
          <p:nvPr/>
        </p:nvSpPr>
        <p:spPr>
          <a:xfrm rot="2833979">
            <a:off x="4427467" y="3895649"/>
            <a:ext cx="1677190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700" i="1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Неаполітанське</a:t>
            </a:r>
            <a:endParaRPr lang="uk-UA" sz="1700" i="1" dirty="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" name="Прямокутник 12"/>
          <p:cNvSpPr/>
          <p:nvPr/>
        </p:nvSpPr>
        <p:spPr>
          <a:xfrm rot="2833979">
            <a:off x="4843812" y="4600499"/>
            <a:ext cx="1301703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700" i="1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королівство</a:t>
            </a:r>
            <a:endParaRPr lang="uk-UA" sz="1700" i="1" dirty="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" name="Прямокутник 13"/>
          <p:cNvSpPr/>
          <p:nvPr/>
        </p:nvSpPr>
        <p:spPr>
          <a:xfrm rot="20722293">
            <a:off x="3315352" y="1916121"/>
            <a:ext cx="6887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400" i="1" dirty="0" err="1" smtClean="0">
                <a:solidFill>
                  <a:prstClr val="black"/>
                </a:solidFill>
                <a:latin typeface="Times New Roman" panose="02020603050405020304" pitchFamily="18" charset="0"/>
              </a:rPr>
              <a:t>Парма</a:t>
            </a:r>
            <a:endParaRPr lang="uk-UA" i="1" dirty="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" name="Прямокутник 14"/>
          <p:cNvSpPr/>
          <p:nvPr/>
        </p:nvSpPr>
        <p:spPr>
          <a:xfrm rot="19352146">
            <a:off x="3480178" y="2082141"/>
            <a:ext cx="77181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400" i="1" dirty="0" err="1" smtClean="0">
                <a:solidFill>
                  <a:prstClr val="black"/>
                </a:solidFill>
                <a:latin typeface="Times New Roman" panose="02020603050405020304" pitchFamily="18" charset="0"/>
              </a:rPr>
              <a:t>Модена</a:t>
            </a:r>
            <a:endParaRPr lang="uk-UA" i="1" dirty="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" name="Прямокутник 15"/>
          <p:cNvSpPr/>
          <p:nvPr/>
        </p:nvSpPr>
        <p:spPr>
          <a:xfrm rot="2315097">
            <a:off x="2201715" y="1167856"/>
            <a:ext cx="133485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Сардинське</a:t>
            </a:r>
          </a:p>
          <a:p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</a:rPr>
              <a:t>королівство</a:t>
            </a:r>
          </a:p>
        </p:txBody>
      </p:sp>
      <p:sp>
        <p:nvSpPr>
          <p:cNvPr id="17" name="Прямокутник 16"/>
          <p:cNvSpPr/>
          <p:nvPr/>
        </p:nvSpPr>
        <p:spPr>
          <a:xfrm rot="16654079">
            <a:off x="2232190" y="4211427"/>
            <a:ext cx="10846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400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Сардинське</a:t>
            </a:r>
          </a:p>
          <a:p>
            <a:r>
              <a:rPr lang="uk-UA" sz="1400" dirty="0">
                <a:solidFill>
                  <a:prstClr val="black"/>
                </a:solidFill>
                <a:latin typeface="Times New Roman" panose="02020603050405020304" pitchFamily="18" charset="0"/>
              </a:rPr>
              <a:t>королівство</a:t>
            </a:r>
          </a:p>
        </p:txBody>
      </p:sp>
      <p:sp>
        <p:nvSpPr>
          <p:cNvPr id="18" name="Прямокутник 17"/>
          <p:cNvSpPr/>
          <p:nvPr/>
        </p:nvSpPr>
        <p:spPr>
          <a:xfrm>
            <a:off x="350145" y="6024860"/>
            <a:ext cx="872354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i="1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Алжир</a:t>
            </a:r>
          </a:p>
          <a:p>
            <a:pPr algn="ctr"/>
            <a:r>
              <a:rPr lang="uk-UA" sz="1100" i="1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(Франція)</a:t>
            </a:r>
            <a:endParaRPr lang="uk-UA" sz="1100" i="1" dirty="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19" name="Прямокутник 18"/>
          <p:cNvSpPr/>
          <p:nvPr/>
        </p:nvSpPr>
        <p:spPr>
          <a:xfrm>
            <a:off x="2181978" y="6357629"/>
            <a:ext cx="690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i="1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Туніс</a:t>
            </a:r>
          </a:p>
        </p:txBody>
      </p:sp>
      <p:sp>
        <p:nvSpPr>
          <p:cNvPr id="20" name="Прямокутник 19"/>
          <p:cNvSpPr/>
          <p:nvPr/>
        </p:nvSpPr>
        <p:spPr>
          <a:xfrm>
            <a:off x="0" y="0"/>
            <a:ext cx="3817758" cy="369332"/>
          </a:xfrm>
          <a:prstGeom prst="rect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Італія у середині 50-х рр. ХІХ ст.</a:t>
            </a:r>
          </a:p>
        </p:txBody>
      </p:sp>
      <p:sp>
        <p:nvSpPr>
          <p:cNvPr id="21" name="Прямокутник 20"/>
          <p:cNvSpPr/>
          <p:nvPr/>
        </p:nvSpPr>
        <p:spPr>
          <a:xfrm>
            <a:off x="0" y="383637"/>
            <a:ext cx="2105340" cy="2031325"/>
          </a:xfrm>
          <a:prstGeom prst="rect">
            <a:avLst/>
          </a:prstGeom>
          <a:gradFill rotWithShape="1">
            <a:gsLst>
              <a:gs pos="0">
                <a:sysClr val="windowText" lastClr="000000">
                  <a:lumMod val="110000"/>
                  <a:satMod val="105000"/>
                  <a:tint val="67000"/>
                </a:sysClr>
              </a:gs>
              <a:gs pos="50000">
                <a:sysClr val="windowText" lastClr="000000">
                  <a:lumMod val="105000"/>
                  <a:satMod val="103000"/>
                  <a:tint val="73000"/>
                </a:sysClr>
              </a:gs>
              <a:gs pos="100000">
                <a:sysClr val="windowText" lastClr="000000">
                  <a:lumMod val="105000"/>
                  <a:satMod val="109000"/>
                  <a:tint val="81000"/>
                </a:sysClr>
              </a:gs>
            </a:gsLst>
            <a:lin ang="5400000" scaled="0"/>
          </a:gra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Саме Сардинське королівство (П'ємонт) стало центром боротьби за національне визволення та об'єднання країни.</a:t>
            </a:r>
          </a:p>
        </p:txBody>
      </p:sp>
      <p:sp>
        <p:nvSpPr>
          <p:cNvPr id="22" name="Полілінія 21"/>
          <p:cNvSpPr/>
          <p:nvPr/>
        </p:nvSpPr>
        <p:spPr>
          <a:xfrm>
            <a:off x="2103200" y="832921"/>
            <a:ext cx="3078404" cy="1576904"/>
          </a:xfrm>
          <a:custGeom>
            <a:avLst/>
            <a:gdLst>
              <a:gd name="connsiteX0" fmla="*/ 278872 w 3079226"/>
              <a:gd name="connsiteY0" fmla="*/ 1577058 h 1577058"/>
              <a:gd name="connsiteX1" fmla="*/ 283635 w 3079226"/>
              <a:gd name="connsiteY1" fmla="*/ 1522289 h 1577058"/>
              <a:gd name="connsiteX2" fmla="*/ 197910 w 3079226"/>
              <a:gd name="connsiteY2" fmla="*/ 1465139 h 1577058"/>
              <a:gd name="connsiteX3" fmla="*/ 219341 w 3079226"/>
              <a:gd name="connsiteY3" fmla="*/ 1431802 h 1577058"/>
              <a:gd name="connsiteX4" fmla="*/ 259822 w 3079226"/>
              <a:gd name="connsiteY4" fmla="*/ 1431802 h 1577058"/>
              <a:gd name="connsiteX5" fmla="*/ 288397 w 3079226"/>
              <a:gd name="connsiteY5" fmla="*/ 1412752 h 1577058"/>
              <a:gd name="connsiteX6" fmla="*/ 283635 w 3079226"/>
              <a:gd name="connsiteY6" fmla="*/ 1384177 h 1577058"/>
              <a:gd name="connsiteX7" fmla="*/ 276491 w 3079226"/>
              <a:gd name="connsiteY7" fmla="*/ 1322264 h 1577058"/>
              <a:gd name="connsiteX8" fmla="*/ 266966 w 3079226"/>
              <a:gd name="connsiteY8" fmla="*/ 1300833 h 1577058"/>
              <a:gd name="connsiteX9" fmla="*/ 252678 w 3079226"/>
              <a:gd name="connsiteY9" fmla="*/ 1269877 h 1577058"/>
              <a:gd name="connsiteX10" fmla="*/ 266966 w 3079226"/>
              <a:gd name="connsiteY10" fmla="*/ 1229396 h 1577058"/>
              <a:gd name="connsiteX11" fmla="*/ 293160 w 3079226"/>
              <a:gd name="connsiteY11" fmla="*/ 1212727 h 1577058"/>
              <a:gd name="connsiteX12" fmla="*/ 326497 w 3079226"/>
              <a:gd name="connsiteY12" fmla="*/ 1196058 h 1577058"/>
              <a:gd name="connsiteX13" fmla="*/ 390791 w 3079226"/>
              <a:gd name="connsiteY13" fmla="*/ 1160339 h 1577058"/>
              <a:gd name="connsiteX14" fmla="*/ 383647 w 3079226"/>
              <a:gd name="connsiteY14" fmla="*/ 1131764 h 1577058"/>
              <a:gd name="connsiteX15" fmla="*/ 362216 w 3079226"/>
              <a:gd name="connsiteY15" fmla="*/ 1072233 h 1577058"/>
              <a:gd name="connsiteX16" fmla="*/ 386028 w 3079226"/>
              <a:gd name="connsiteY16" fmla="*/ 1026989 h 1577058"/>
              <a:gd name="connsiteX17" fmla="*/ 474135 w 3079226"/>
              <a:gd name="connsiteY17" fmla="*/ 998414 h 1577058"/>
              <a:gd name="connsiteX18" fmla="*/ 483660 w 3079226"/>
              <a:gd name="connsiteY18" fmla="*/ 943646 h 1577058"/>
              <a:gd name="connsiteX19" fmla="*/ 500328 w 3079226"/>
              <a:gd name="connsiteY19" fmla="*/ 898402 h 1577058"/>
              <a:gd name="connsiteX20" fmla="*/ 495566 w 3079226"/>
              <a:gd name="connsiteY20" fmla="*/ 855539 h 1577058"/>
              <a:gd name="connsiteX21" fmla="*/ 436035 w 3079226"/>
              <a:gd name="connsiteY21" fmla="*/ 791246 h 1577058"/>
              <a:gd name="connsiteX22" fmla="*/ 405078 w 3079226"/>
              <a:gd name="connsiteY22" fmla="*/ 784102 h 1577058"/>
              <a:gd name="connsiteX23" fmla="*/ 378885 w 3079226"/>
              <a:gd name="connsiteY23" fmla="*/ 765052 h 1577058"/>
              <a:gd name="connsiteX24" fmla="*/ 386028 w 3079226"/>
              <a:gd name="connsiteY24" fmla="*/ 734096 h 1577058"/>
              <a:gd name="connsiteX25" fmla="*/ 388410 w 3079226"/>
              <a:gd name="connsiteY25" fmla="*/ 707902 h 1577058"/>
              <a:gd name="connsiteX26" fmla="*/ 324116 w 3079226"/>
              <a:gd name="connsiteY26" fmla="*/ 695996 h 1577058"/>
              <a:gd name="connsiteX27" fmla="*/ 286016 w 3079226"/>
              <a:gd name="connsiteY27" fmla="*/ 676946 h 1577058"/>
              <a:gd name="connsiteX28" fmla="*/ 245535 w 3079226"/>
              <a:gd name="connsiteY28" fmla="*/ 665039 h 1577058"/>
              <a:gd name="connsiteX29" fmla="*/ 205053 w 3079226"/>
              <a:gd name="connsiteY29" fmla="*/ 626939 h 1577058"/>
              <a:gd name="connsiteX30" fmla="*/ 193147 w 3079226"/>
              <a:gd name="connsiteY30" fmla="*/ 600746 h 1577058"/>
              <a:gd name="connsiteX31" fmla="*/ 209816 w 3079226"/>
              <a:gd name="connsiteY31" fmla="*/ 565027 h 1577058"/>
              <a:gd name="connsiteX32" fmla="*/ 183622 w 3079226"/>
              <a:gd name="connsiteY32" fmla="*/ 507877 h 1577058"/>
              <a:gd name="connsiteX33" fmla="*/ 135997 w 3079226"/>
              <a:gd name="connsiteY33" fmla="*/ 455489 h 1577058"/>
              <a:gd name="connsiteX34" fmla="*/ 114566 w 3079226"/>
              <a:gd name="connsiteY34" fmla="*/ 455489 h 1577058"/>
              <a:gd name="connsiteX35" fmla="*/ 83610 w 3079226"/>
              <a:gd name="connsiteY35" fmla="*/ 457871 h 1577058"/>
              <a:gd name="connsiteX36" fmla="*/ 45510 w 3079226"/>
              <a:gd name="connsiteY36" fmla="*/ 441202 h 1577058"/>
              <a:gd name="connsiteX37" fmla="*/ 2647 w 3079226"/>
              <a:gd name="connsiteY37" fmla="*/ 331664 h 1577058"/>
              <a:gd name="connsiteX38" fmla="*/ 14553 w 3079226"/>
              <a:gd name="connsiteY38" fmla="*/ 331664 h 1577058"/>
              <a:gd name="connsiteX39" fmla="*/ 95516 w 3079226"/>
              <a:gd name="connsiteY39" fmla="*/ 260227 h 1577058"/>
              <a:gd name="connsiteX40" fmla="*/ 95516 w 3079226"/>
              <a:gd name="connsiteY40" fmla="*/ 155452 h 1577058"/>
              <a:gd name="connsiteX41" fmla="*/ 109803 w 3079226"/>
              <a:gd name="connsiteY41" fmla="*/ 107827 h 1577058"/>
              <a:gd name="connsiteX42" fmla="*/ 124091 w 3079226"/>
              <a:gd name="connsiteY42" fmla="*/ 93539 h 1577058"/>
              <a:gd name="connsiteX43" fmla="*/ 240772 w 3079226"/>
              <a:gd name="connsiteY43" fmla="*/ 105446 h 1577058"/>
              <a:gd name="connsiteX44" fmla="*/ 257441 w 3079226"/>
              <a:gd name="connsiteY44" fmla="*/ 107827 h 1577058"/>
              <a:gd name="connsiteX45" fmla="*/ 252678 w 3079226"/>
              <a:gd name="connsiteY45" fmla="*/ 119733 h 1577058"/>
              <a:gd name="connsiteX46" fmla="*/ 288397 w 3079226"/>
              <a:gd name="connsiteY46" fmla="*/ 136402 h 1577058"/>
              <a:gd name="connsiteX47" fmla="*/ 324116 w 3079226"/>
              <a:gd name="connsiteY47" fmla="*/ 112589 h 1577058"/>
              <a:gd name="connsiteX48" fmla="*/ 338403 w 3079226"/>
              <a:gd name="connsiteY48" fmla="*/ 72108 h 1577058"/>
              <a:gd name="connsiteX49" fmla="*/ 321735 w 3079226"/>
              <a:gd name="connsiteY49" fmla="*/ 48296 h 1577058"/>
              <a:gd name="connsiteX50" fmla="*/ 433653 w 3079226"/>
              <a:gd name="connsiteY50" fmla="*/ 7814 h 1577058"/>
              <a:gd name="connsiteX51" fmla="*/ 464610 w 3079226"/>
              <a:gd name="connsiteY51" fmla="*/ 671 h 1577058"/>
              <a:gd name="connsiteX52" fmla="*/ 538428 w 3079226"/>
              <a:gd name="connsiteY52" fmla="*/ 17339 h 1577058"/>
              <a:gd name="connsiteX53" fmla="*/ 562241 w 3079226"/>
              <a:gd name="connsiteY53" fmla="*/ 24483 h 1577058"/>
              <a:gd name="connsiteX54" fmla="*/ 545572 w 3079226"/>
              <a:gd name="connsiteY54" fmla="*/ 53058 h 1577058"/>
              <a:gd name="connsiteX55" fmla="*/ 545572 w 3079226"/>
              <a:gd name="connsiteY55" fmla="*/ 98302 h 1577058"/>
              <a:gd name="connsiteX56" fmla="*/ 545572 w 3079226"/>
              <a:gd name="connsiteY56" fmla="*/ 141164 h 1577058"/>
              <a:gd name="connsiteX57" fmla="*/ 569385 w 3079226"/>
              <a:gd name="connsiteY57" fmla="*/ 179264 h 1577058"/>
              <a:gd name="connsiteX58" fmla="*/ 593197 w 3079226"/>
              <a:gd name="connsiteY58" fmla="*/ 264989 h 1577058"/>
              <a:gd name="connsiteX59" fmla="*/ 631297 w 3079226"/>
              <a:gd name="connsiteY59" fmla="*/ 322139 h 1577058"/>
              <a:gd name="connsiteX60" fmla="*/ 769410 w 3079226"/>
              <a:gd name="connsiteY60" fmla="*/ 310233 h 1577058"/>
              <a:gd name="connsiteX61" fmla="*/ 843228 w 3079226"/>
              <a:gd name="connsiteY61" fmla="*/ 310233 h 1577058"/>
              <a:gd name="connsiteX62" fmla="*/ 924191 w 3079226"/>
              <a:gd name="connsiteY62" fmla="*/ 326902 h 1577058"/>
              <a:gd name="connsiteX63" fmla="*/ 1024203 w 3079226"/>
              <a:gd name="connsiteY63" fmla="*/ 222127 h 1577058"/>
              <a:gd name="connsiteX64" fmla="*/ 1012297 w 3079226"/>
              <a:gd name="connsiteY64" fmla="*/ 191171 h 1577058"/>
              <a:gd name="connsiteX65" fmla="*/ 1074210 w 3079226"/>
              <a:gd name="connsiteY65" fmla="*/ 164977 h 1577058"/>
              <a:gd name="connsiteX66" fmla="*/ 1126597 w 3079226"/>
              <a:gd name="connsiteY66" fmla="*/ 60202 h 1577058"/>
              <a:gd name="connsiteX67" fmla="*/ 1159935 w 3079226"/>
              <a:gd name="connsiteY67" fmla="*/ 79252 h 1577058"/>
              <a:gd name="connsiteX68" fmla="*/ 1164697 w 3079226"/>
              <a:gd name="connsiteY68" fmla="*/ 107827 h 1577058"/>
              <a:gd name="connsiteX69" fmla="*/ 1171841 w 3079226"/>
              <a:gd name="connsiteY69" fmla="*/ 131639 h 1577058"/>
              <a:gd name="connsiteX70" fmla="*/ 1155172 w 3079226"/>
              <a:gd name="connsiteY70" fmla="*/ 153071 h 1577058"/>
              <a:gd name="connsiteX71" fmla="*/ 1198035 w 3079226"/>
              <a:gd name="connsiteY71" fmla="*/ 219746 h 1577058"/>
              <a:gd name="connsiteX72" fmla="*/ 1228991 w 3079226"/>
              <a:gd name="connsiteY72" fmla="*/ 179264 h 1577058"/>
              <a:gd name="connsiteX73" fmla="*/ 1245660 w 3079226"/>
              <a:gd name="connsiteY73" fmla="*/ 181646 h 1577058"/>
              <a:gd name="connsiteX74" fmla="*/ 1248041 w 3079226"/>
              <a:gd name="connsiteY74" fmla="*/ 203077 h 1577058"/>
              <a:gd name="connsiteX75" fmla="*/ 1231372 w 3079226"/>
              <a:gd name="connsiteY75" fmla="*/ 238796 h 1577058"/>
              <a:gd name="connsiteX76" fmla="*/ 1276616 w 3079226"/>
              <a:gd name="connsiteY76" fmla="*/ 274514 h 1577058"/>
              <a:gd name="connsiteX77" fmla="*/ 1283760 w 3079226"/>
              <a:gd name="connsiteY77" fmla="*/ 326902 h 1577058"/>
              <a:gd name="connsiteX78" fmla="*/ 1290903 w 3079226"/>
              <a:gd name="connsiteY78" fmla="*/ 355477 h 1577058"/>
              <a:gd name="connsiteX79" fmla="*/ 1321860 w 3079226"/>
              <a:gd name="connsiteY79" fmla="*/ 379289 h 1577058"/>
              <a:gd name="connsiteX80" fmla="*/ 1350435 w 3079226"/>
              <a:gd name="connsiteY80" fmla="*/ 334046 h 1577058"/>
              <a:gd name="connsiteX81" fmla="*/ 1331385 w 3079226"/>
              <a:gd name="connsiteY81" fmla="*/ 310233 h 1577058"/>
              <a:gd name="connsiteX82" fmla="*/ 1390916 w 3079226"/>
              <a:gd name="connsiteY82" fmla="*/ 226889 h 1577058"/>
              <a:gd name="connsiteX83" fmla="*/ 1448066 w 3079226"/>
              <a:gd name="connsiteY83" fmla="*/ 172121 h 1577058"/>
              <a:gd name="connsiteX84" fmla="*/ 1462353 w 3079226"/>
              <a:gd name="connsiteY84" fmla="*/ 100683 h 1577058"/>
              <a:gd name="connsiteX85" fmla="*/ 1464735 w 3079226"/>
              <a:gd name="connsiteY85" fmla="*/ 88777 h 1577058"/>
              <a:gd name="connsiteX86" fmla="*/ 1507597 w 3079226"/>
              <a:gd name="connsiteY86" fmla="*/ 81633 h 1577058"/>
              <a:gd name="connsiteX87" fmla="*/ 1529028 w 3079226"/>
              <a:gd name="connsiteY87" fmla="*/ 88777 h 1577058"/>
              <a:gd name="connsiteX88" fmla="*/ 1529028 w 3079226"/>
              <a:gd name="connsiteY88" fmla="*/ 105446 h 1577058"/>
              <a:gd name="connsiteX89" fmla="*/ 1521885 w 3079226"/>
              <a:gd name="connsiteY89" fmla="*/ 141164 h 1577058"/>
              <a:gd name="connsiteX90" fmla="*/ 1524266 w 3079226"/>
              <a:gd name="connsiteY90" fmla="*/ 169739 h 1577058"/>
              <a:gd name="connsiteX91" fmla="*/ 1586178 w 3079226"/>
              <a:gd name="connsiteY91" fmla="*/ 210221 h 1577058"/>
              <a:gd name="connsiteX92" fmla="*/ 1624278 w 3079226"/>
              <a:gd name="connsiteY92" fmla="*/ 214983 h 1577058"/>
              <a:gd name="connsiteX93" fmla="*/ 1624278 w 3079226"/>
              <a:gd name="connsiteY93" fmla="*/ 188789 h 1577058"/>
              <a:gd name="connsiteX94" fmla="*/ 1667141 w 3079226"/>
              <a:gd name="connsiteY94" fmla="*/ 193552 h 1577058"/>
              <a:gd name="connsiteX95" fmla="*/ 1686191 w 3079226"/>
              <a:gd name="connsiteY95" fmla="*/ 169739 h 1577058"/>
              <a:gd name="connsiteX96" fmla="*/ 1731435 w 3079226"/>
              <a:gd name="connsiteY96" fmla="*/ 184027 h 1577058"/>
              <a:gd name="connsiteX97" fmla="*/ 1752866 w 3079226"/>
              <a:gd name="connsiteY97" fmla="*/ 214983 h 1577058"/>
              <a:gd name="connsiteX98" fmla="*/ 1764772 w 3079226"/>
              <a:gd name="connsiteY98" fmla="*/ 236414 h 1577058"/>
              <a:gd name="connsiteX99" fmla="*/ 1798110 w 3079226"/>
              <a:gd name="connsiteY99" fmla="*/ 264989 h 1577058"/>
              <a:gd name="connsiteX100" fmla="*/ 1807635 w 3079226"/>
              <a:gd name="connsiteY100" fmla="*/ 229271 h 1577058"/>
              <a:gd name="connsiteX101" fmla="*/ 1800491 w 3079226"/>
              <a:gd name="connsiteY101" fmla="*/ 198314 h 1577058"/>
              <a:gd name="connsiteX102" fmla="*/ 1821922 w 3079226"/>
              <a:gd name="connsiteY102" fmla="*/ 179264 h 1577058"/>
              <a:gd name="connsiteX103" fmla="*/ 1805253 w 3079226"/>
              <a:gd name="connsiteY103" fmla="*/ 160214 h 1577058"/>
              <a:gd name="connsiteX104" fmla="*/ 1824303 w 3079226"/>
              <a:gd name="connsiteY104" fmla="*/ 119733 h 1577058"/>
              <a:gd name="connsiteX105" fmla="*/ 1864785 w 3079226"/>
              <a:gd name="connsiteY105" fmla="*/ 107827 h 1577058"/>
              <a:gd name="connsiteX106" fmla="*/ 1902885 w 3079226"/>
              <a:gd name="connsiteY106" fmla="*/ 160214 h 1577058"/>
              <a:gd name="connsiteX107" fmla="*/ 1955272 w 3079226"/>
              <a:gd name="connsiteY107" fmla="*/ 167358 h 1577058"/>
              <a:gd name="connsiteX108" fmla="*/ 1993372 w 3079226"/>
              <a:gd name="connsiteY108" fmla="*/ 224508 h 1577058"/>
              <a:gd name="connsiteX109" fmla="*/ 1955272 w 3079226"/>
              <a:gd name="connsiteY109" fmla="*/ 245939 h 1577058"/>
              <a:gd name="connsiteX110" fmla="*/ 1981466 w 3079226"/>
              <a:gd name="connsiteY110" fmla="*/ 276896 h 1577058"/>
              <a:gd name="connsiteX111" fmla="*/ 1990991 w 3079226"/>
              <a:gd name="connsiteY111" fmla="*/ 295946 h 1577058"/>
              <a:gd name="connsiteX112" fmla="*/ 1986228 w 3079226"/>
              <a:gd name="connsiteY112" fmla="*/ 338808 h 1577058"/>
              <a:gd name="connsiteX113" fmla="*/ 1962416 w 3079226"/>
              <a:gd name="connsiteY113" fmla="*/ 357858 h 1577058"/>
              <a:gd name="connsiteX114" fmla="*/ 1960035 w 3079226"/>
              <a:gd name="connsiteY114" fmla="*/ 381671 h 1577058"/>
              <a:gd name="connsiteX115" fmla="*/ 1945747 w 3079226"/>
              <a:gd name="connsiteY115" fmla="*/ 438821 h 1577058"/>
              <a:gd name="connsiteX116" fmla="*/ 1926697 w 3079226"/>
              <a:gd name="connsiteY116" fmla="*/ 467396 h 1577058"/>
              <a:gd name="connsiteX117" fmla="*/ 1929078 w 3079226"/>
              <a:gd name="connsiteY117" fmla="*/ 491208 h 1577058"/>
              <a:gd name="connsiteX118" fmla="*/ 1914791 w 3079226"/>
              <a:gd name="connsiteY118" fmla="*/ 574552 h 1577058"/>
              <a:gd name="connsiteX119" fmla="*/ 1974322 w 3079226"/>
              <a:gd name="connsiteY119" fmla="*/ 605508 h 1577058"/>
              <a:gd name="connsiteX120" fmla="*/ 1983847 w 3079226"/>
              <a:gd name="connsiteY120" fmla="*/ 581696 h 1577058"/>
              <a:gd name="connsiteX121" fmla="*/ 2026710 w 3079226"/>
              <a:gd name="connsiteY121" fmla="*/ 565027 h 1577058"/>
              <a:gd name="connsiteX122" fmla="*/ 2043378 w 3079226"/>
              <a:gd name="connsiteY122" fmla="*/ 586458 h 1577058"/>
              <a:gd name="connsiteX123" fmla="*/ 2043378 w 3079226"/>
              <a:gd name="connsiteY123" fmla="*/ 631702 h 1577058"/>
              <a:gd name="connsiteX124" fmla="*/ 2069572 w 3079226"/>
              <a:gd name="connsiteY124" fmla="*/ 641227 h 1577058"/>
              <a:gd name="connsiteX125" fmla="*/ 2102910 w 3079226"/>
              <a:gd name="connsiteY125" fmla="*/ 667421 h 1577058"/>
              <a:gd name="connsiteX126" fmla="*/ 2138628 w 3079226"/>
              <a:gd name="connsiteY126" fmla="*/ 676946 h 1577058"/>
              <a:gd name="connsiteX127" fmla="*/ 2164822 w 3079226"/>
              <a:gd name="connsiteY127" fmla="*/ 660277 h 1577058"/>
              <a:gd name="connsiteX128" fmla="*/ 2183872 w 3079226"/>
              <a:gd name="connsiteY128" fmla="*/ 626939 h 1577058"/>
              <a:gd name="connsiteX129" fmla="*/ 2281503 w 3079226"/>
              <a:gd name="connsiteY129" fmla="*/ 626939 h 1577058"/>
              <a:gd name="connsiteX130" fmla="*/ 2283885 w 3079226"/>
              <a:gd name="connsiteY130" fmla="*/ 584077 h 1577058"/>
              <a:gd name="connsiteX131" fmla="*/ 2374372 w 3079226"/>
              <a:gd name="connsiteY131" fmla="*/ 526927 h 1577058"/>
              <a:gd name="connsiteX132" fmla="*/ 2398185 w 3079226"/>
              <a:gd name="connsiteY132" fmla="*/ 469777 h 1577058"/>
              <a:gd name="connsiteX133" fmla="*/ 2388660 w 3079226"/>
              <a:gd name="connsiteY133" fmla="*/ 429296 h 1577058"/>
              <a:gd name="connsiteX134" fmla="*/ 2414853 w 3079226"/>
              <a:gd name="connsiteY134" fmla="*/ 365002 h 1577058"/>
              <a:gd name="connsiteX135" fmla="*/ 2462478 w 3079226"/>
              <a:gd name="connsiteY135" fmla="*/ 357858 h 1577058"/>
              <a:gd name="connsiteX136" fmla="*/ 2488672 w 3079226"/>
              <a:gd name="connsiteY136" fmla="*/ 357858 h 1577058"/>
              <a:gd name="connsiteX137" fmla="*/ 2510103 w 3079226"/>
              <a:gd name="connsiteY137" fmla="*/ 353096 h 1577058"/>
              <a:gd name="connsiteX138" fmla="*/ 2538678 w 3079226"/>
              <a:gd name="connsiteY138" fmla="*/ 360239 h 1577058"/>
              <a:gd name="connsiteX139" fmla="*/ 2564872 w 3079226"/>
              <a:gd name="connsiteY139" fmla="*/ 343571 h 1577058"/>
              <a:gd name="connsiteX140" fmla="*/ 2602972 w 3079226"/>
              <a:gd name="connsiteY140" fmla="*/ 312614 h 1577058"/>
              <a:gd name="connsiteX141" fmla="*/ 2619641 w 3079226"/>
              <a:gd name="connsiteY141" fmla="*/ 293564 h 1577058"/>
              <a:gd name="connsiteX142" fmla="*/ 2672028 w 3079226"/>
              <a:gd name="connsiteY142" fmla="*/ 322139 h 1577058"/>
              <a:gd name="connsiteX143" fmla="*/ 2707747 w 3079226"/>
              <a:gd name="connsiteY143" fmla="*/ 293564 h 1577058"/>
              <a:gd name="connsiteX144" fmla="*/ 2764897 w 3079226"/>
              <a:gd name="connsiteY144" fmla="*/ 303089 h 1577058"/>
              <a:gd name="connsiteX145" fmla="*/ 2798235 w 3079226"/>
              <a:gd name="connsiteY145" fmla="*/ 291183 h 1577058"/>
              <a:gd name="connsiteX146" fmla="*/ 2831572 w 3079226"/>
              <a:gd name="connsiteY146" fmla="*/ 317377 h 1577058"/>
              <a:gd name="connsiteX147" fmla="*/ 2867291 w 3079226"/>
              <a:gd name="connsiteY147" fmla="*/ 319758 h 1577058"/>
              <a:gd name="connsiteX148" fmla="*/ 2886341 w 3079226"/>
              <a:gd name="connsiteY148" fmla="*/ 338808 h 1577058"/>
              <a:gd name="connsiteX149" fmla="*/ 2929203 w 3079226"/>
              <a:gd name="connsiteY149" fmla="*/ 341189 h 1577058"/>
              <a:gd name="connsiteX150" fmla="*/ 2974447 w 3079226"/>
              <a:gd name="connsiteY150" fmla="*/ 372146 h 1577058"/>
              <a:gd name="connsiteX151" fmla="*/ 3017310 w 3079226"/>
              <a:gd name="connsiteY151" fmla="*/ 395958 h 1577058"/>
              <a:gd name="connsiteX152" fmla="*/ 3041122 w 3079226"/>
              <a:gd name="connsiteY152" fmla="*/ 419771 h 1577058"/>
              <a:gd name="connsiteX153" fmla="*/ 3055410 w 3079226"/>
              <a:gd name="connsiteY153" fmla="*/ 443583 h 1577058"/>
              <a:gd name="connsiteX154" fmla="*/ 3067316 w 3079226"/>
              <a:gd name="connsiteY154" fmla="*/ 467396 h 1577058"/>
              <a:gd name="connsiteX155" fmla="*/ 3076841 w 3079226"/>
              <a:gd name="connsiteY155" fmla="*/ 498352 h 1577058"/>
              <a:gd name="connsiteX156" fmla="*/ 3074460 w 3079226"/>
              <a:gd name="connsiteY156" fmla="*/ 522164 h 1577058"/>
              <a:gd name="connsiteX157" fmla="*/ 3055410 w 3079226"/>
              <a:gd name="connsiteY157" fmla="*/ 555502 h 1577058"/>
              <a:gd name="connsiteX158" fmla="*/ 3022072 w 3079226"/>
              <a:gd name="connsiteY158" fmla="*/ 624558 h 1577058"/>
              <a:gd name="connsiteX159" fmla="*/ 3041122 w 3079226"/>
              <a:gd name="connsiteY159" fmla="*/ 648371 h 1577058"/>
              <a:gd name="connsiteX160" fmla="*/ 3079222 w 3079226"/>
              <a:gd name="connsiteY160" fmla="*/ 688852 h 1577058"/>
              <a:gd name="connsiteX161" fmla="*/ 3043503 w 3079226"/>
              <a:gd name="connsiteY161" fmla="*/ 746002 h 1577058"/>
              <a:gd name="connsiteX162" fmla="*/ 3019691 w 3079226"/>
              <a:gd name="connsiteY162" fmla="*/ 803152 h 1577058"/>
              <a:gd name="connsiteX163" fmla="*/ 2972066 w 3079226"/>
              <a:gd name="connsiteY163" fmla="*/ 812677 h 1577058"/>
              <a:gd name="connsiteX164" fmla="*/ 2910153 w 3079226"/>
              <a:gd name="connsiteY164" fmla="*/ 867446 h 1577058"/>
              <a:gd name="connsiteX165" fmla="*/ 2912535 w 3079226"/>
              <a:gd name="connsiteY165" fmla="*/ 905546 h 1577058"/>
              <a:gd name="connsiteX0" fmla="*/ 278872 w 3079226"/>
              <a:gd name="connsiteY0" fmla="*/ 1577058 h 1577058"/>
              <a:gd name="connsiteX1" fmla="*/ 283635 w 3079226"/>
              <a:gd name="connsiteY1" fmla="*/ 1522289 h 1577058"/>
              <a:gd name="connsiteX2" fmla="*/ 197910 w 3079226"/>
              <a:gd name="connsiteY2" fmla="*/ 1465139 h 1577058"/>
              <a:gd name="connsiteX3" fmla="*/ 219341 w 3079226"/>
              <a:gd name="connsiteY3" fmla="*/ 1431802 h 1577058"/>
              <a:gd name="connsiteX4" fmla="*/ 259822 w 3079226"/>
              <a:gd name="connsiteY4" fmla="*/ 1431802 h 1577058"/>
              <a:gd name="connsiteX5" fmla="*/ 288397 w 3079226"/>
              <a:gd name="connsiteY5" fmla="*/ 1412752 h 1577058"/>
              <a:gd name="connsiteX6" fmla="*/ 283635 w 3079226"/>
              <a:gd name="connsiteY6" fmla="*/ 1384177 h 1577058"/>
              <a:gd name="connsiteX7" fmla="*/ 276491 w 3079226"/>
              <a:gd name="connsiteY7" fmla="*/ 1322264 h 1577058"/>
              <a:gd name="connsiteX8" fmla="*/ 266966 w 3079226"/>
              <a:gd name="connsiteY8" fmla="*/ 1300833 h 1577058"/>
              <a:gd name="connsiteX9" fmla="*/ 252678 w 3079226"/>
              <a:gd name="connsiteY9" fmla="*/ 1269877 h 1577058"/>
              <a:gd name="connsiteX10" fmla="*/ 266966 w 3079226"/>
              <a:gd name="connsiteY10" fmla="*/ 1229396 h 1577058"/>
              <a:gd name="connsiteX11" fmla="*/ 293160 w 3079226"/>
              <a:gd name="connsiteY11" fmla="*/ 1212727 h 1577058"/>
              <a:gd name="connsiteX12" fmla="*/ 326497 w 3079226"/>
              <a:gd name="connsiteY12" fmla="*/ 1196058 h 1577058"/>
              <a:gd name="connsiteX13" fmla="*/ 390791 w 3079226"/>
              <a:gd name="connsiteY13" fmla="*/ 1160339 h 1577058"/>
              <a:gd name="connsiteX14" fmla="*/ 383647 w 3079226"/>
              <a:gd name="connsiteY14" fmla="*/ 1131764 h 1577058"/>
              <a:gd name="connsiteX15" fmla="*/ 362216 w 3079226"/>
              <a:gd name="connsiteY15" fmla="*/ 1072233 h 1577058"/>
              <a:gd name="connsiteX16" fmla="*/ 386028 w 3079226"/>
              <a:gd name="connsiteY16" fmla="*/ 1026989 h 1577058"/>
              <a:gd name="connsiteX17" fmla="*/ 466991 w 3079226"/>
              <a:gd name="connsiteY17" fmla="*/ 988889 h 1577058"/>
              <a:gd name="connsiteX18" fmla="*/ 483660 w 3079226"/>
              <a:gd name="connsiteY18" fmla="*/ 943646 h 1577058"/>
              <a:gd name="connsiteX19" fmla="*/ 500328 w 3079226"/>
              <a:gd name="connsiteY19" fmla="*/ 898402 h 1577058"/>
              <a:gd name="connsiteX20" fmla="*/ 495566 w 3079226"/>
              <a:gd name="connsiteY20" fmla="*/ 855539 h 1577058"/>
              <a:gd name="connsiteX21" fmla="*/ 436035 w 3079226"/>
              <a:gd name="connsiteY21" fmla="*/ 791246 h 1577058"/>
              <a:gd name="connsiteX22" fmla="*/ 405078 w 3079226"/>
              <a:gd name="connsiteY22" fmla="*/ 784102 h 1577058"/>
              <a:gd name="connsiteX23" fmla="*/ 378885 w 3079226"/>
              <a:gd name="connsiteY23" fmla="*/ 765052 h 1577058"/>
              <a:gd name="connsiteX24" fmla="*/ 386028 w 3079226"/>
              <a:gd name="connsiteY24" fmla="*/ 734096 h 1577058"/>
              <a:gd name="connsiteX25" fmla="*/ 388410 w 3079226"/>
              <a:gd name="connsiteY25" fmla="*/ 707902 h 1577058"/>
              <a:gd name="connsiteX26" fmla="*/ 324116 w 3079226"/>
              <a:gd name="connsiteY26" fmla="*/ 695996 h 1577058"/>
              <a:gd name="connsiteX27" fmla="*/ 286016 w 3079226"/>
              <a:gd name="connsiteY27" fmla="*/ 676946 h 1577058"/>
              <a:gd name="connsiteX28" fmla="*/ 245535 w 3079226"/>
              <a:gd name="connsiteY28" fmla="*/ 665039 h 1577058"/>
              <a:gd name="connsiteX29" fmla="*/ 205053 w 3079226"/>
              <a:gd name="connsiteY29" fmla="*/ 626939 h 1577058"/>
              <a:gd name="connsiteX30" fmla="*/ 193147 w 3079226"/>
              <a:gd name="connsiteY30" fmla="*/ 600746 h 1577058"/>
              <a:gd name="connsiteX31" fmla="*/ 209816 w 3079226"/>
              <a:gd name="connsiteY31" fmla="*/ 565027 h 1577058"/>
              <a:gd name="connsiteX32" fmla="*/ 183622 w 3079226"/>
              <a:gd name="connsiteY32" fmla="*/ 507877 h 1577058"/>
              <a:gd name="connsiteX33" fmla="*/ 135997 w 3079226"/>
              <a:gd name="connsiteY33" fmla="*/ 455489 h 1577058"/>
              <a:gd name="connsiteX34" fmla="*/ 114566 w 3079226"/>
              <a:gd name="connsiteY34" fmla="*/ 455489 h 1577058"/>
              <a:gd name="connsiteX35" fmla="*/ 83610 w 3079226"/>
              <a:gd name="connsiteY35" fmla="*/ 457871 h 1577058"/>
              <a:gd name="connsiteX36" fmla="*/ 45510 w 3079226"/>
              <a:gd name="connsiteY36" fmla="*/ 441202 h 1577058"/>
              <a:gd name="connsiteX37" fmla="*/ 2647 w 3079226"/>
              <a:gd name="connsiteY37" fmla="*/ 331664 h 1577058"/>
              <a:gd name="connsiteX38" fmla="*/ 14553 w 3079226"/>
              <a:gd name="connsiteY38" fmla="*/ 331664 h 1577058"/>
              <a:gd name="connsiteX39" fmla="*/ 95516 w 3079226"/>
              <a:gd name="connsiteY39" fmla="*/ 260227 h 1577058"/>
              <a:gd name="connsiteX40" fmla="*/ 95516 w 3079226"/>
              <a:gd name="connsiteY40" fmla="*/ 155452 h 1577058"/>
              <a:gd name="connsiteX41" fmla="*/ 109803 w 3079226"/>
              <a:gd name="connsiteY41" fmla="*/ 107827 h 1577058"/>
              <a:gd name="connsiteX42" fmla="*/ 124091 w 3079226"/>
              <a:gd name="connsiteY42" fmla="*/ 93539 h 1577058"/>
              <a:gd name="connsiteX43" fmla="*/ 240772 w 3079226"/>
              <a:gd name="connsiteY43" fmla="*/ 105446 h 1577058"/>
              <a:gd name="connsiteX44" fmla="*/ 257441 w 3079226"/>
              <a:gd name="connsiteY44" fmla="*/ 107827 h 1577058"/>
              <a:gd name="connsiteX45" fmla="*/ 252678 w 3079226"/>
              <a:gd name="connsiteY45" fmla="*/ 119733 h 1577058"/>
              <a:gd name="connsiteX46" fmla="*/ 288397 w 3079226"/>
              <a:gd name="connsiteY46" fmla="*/ 136402 h 1577058"/>
              <a:gd name="connsiteX47" fmla="*/ 324116 w 3079226"/>
              <a:gd name="connsiteY47" fmla="*/ 112589 h 1577058"/>
              <a:gd name="connsiteX48" fmla="*/ 338403 w 3079226"/>
              <a:gd name="connsiteY48" fmla="*/ 72108 h 1577058"/>
              <a:gd name="connsiteX49" fmla="*/ 321735 w 3079226"/>
              <a:gd name="connsiteY49" fmla="*/ 48296 h 1577058"/>
              <a:gd name="connsiteX50" fmla="*/ 433653 w 3079226"/>
              <a:gd name="connsiteY50" fmla="*/ 7814 h 1577058"/>
              <a:gd name="connsiteX51" fmla="*/ 464610 w 3079226"/>
              <a:gd name="connsiteY51" fmla="*/ 671 h 1577058"/>
              <a:gd name="connsiteX52" fmla="*/ 538428 w 3079226"/>
              <a:gd name="connsiteY52" fmla="*/ 17339 h 1577058"/>
              <a:gd name="connsiteX53" fmla="*/ 562241 w 3079226"/>
              <a:gd name="connsiteY53" fmla="*/ 24483 h 1577058"/>
              <a:gd name="connsiteX54" fmla="*/ 545572 w 3079226"/>
              <a:gd name="connsiteY54" fmla="*/ 53058 h 1577058"/>
              <a:gd name="connsiteX55" fmla="*/ 545572 w 3079226"/>
              <a:gd name="connsiteY55" fmla="*/ 98302 h 1577058"/>
              <a:gd name="connsiteX56" fmla="*/ 545572 w 3079226"/>
              <a:gd name="connsiteY56" fmla="*/ 141164 h 1577058"/>
              <a:gd name="connsiteX57" fmla="*/ 569385 w 3079226"/>
              <a:gd name="connsiteY57" fmla="*/ 179264 h 1577058"/>
              <a:gd name="connsiteX58" fmla="*/ 593197 w 3079226"/>
              <a:gd name="connsiteY58" fmla="*/ 264989 h 1577058"/>
              <a:gd name="connsiteX59" fmla="*/ 631297 w 3079226"/>
              <a:gd name="connsiteY59" fmla="*/ 322139 h 1577058"/>
              <a:gd name="connsiteX60" fmla="*/ 769410 w 3079226"/>
              <a:gd name="connsiteY60" fmla="*/ 310233 h 1577058"/>
              <a:gd name="connsiteX61" fmla="*/ 843228 w 3079226"/>
              <a:gd name="connsiteY61" fmla="*/ 310233 h 1577058"/>
              <a:gd name="connsiteX62" fmla="*/ 924191 w 3079226"/>
              <a:gd name="connsiteY62" fmla="*/ 326902 h 1577058"/>
              <a:gd name="connsiteX63" fmla="*/ 1024203 w 3079226"/>
              <a:gd name="connsiteY63" fmla="*/ 222127 h 1577058"/>
              <a:gd name="connsiteX64" fmla="*/ 1012297 w 3079226"/>
              <a:gd name="connsiteY64" fmla="*/ 191171 h 1577058"/>
              <a:gd name="connsiteX65" fmla="*/ 1074210 w 3079226"/>
              <a:gd name="connsiteY65" fmla="*/ 164977 h 1577058"/>
              <a:gd name="connsiteX66" fmla="*/ 1126597 w 3079226"/>
              <a:gd name="connsiteY66" fmla="*/ 60202 h 1577058"/>
              <a:gd name="connsiteX67" fmla="*/ 1159935 w 3079226"/>
              <a:gd name="connsiteY67" fmla="*/ 79252 h 1577058"/>
              <a:gd name="connsiteX68" fmla="*/ 1164697 w 3079226"/>
              <a:gd name="connsiteY68" fmla="*/ 107827 h 1577058"/>
              <a:gd name="connsiteX69" fmla="*/ 1171841 w 3079226"/>
              <a:gd name="connsiteY69" fmla="*/ 131639 h 1577058"/>
              <a:gd name="connsiteX70" fmla="*/ 1155172 w 3079226"/>
              <a:gd name="connsiteY70" fmla="*/ 153071 h 1577058"/>
              <a:gd name="connsiteX71" fmla="*/ 1198035 w 3079226"/>
              <a:gd name="connsiteY71" fmla="*/ 219746 h 1577058"/>
              <a:gd name="connsiteX72" fmla="*/ 1228991 w 3079226"/>
              <a:gd name="connsiteY72" fmla="*/ 179264 h 1577058"/>
              <a:gd name="connsiteX73" fmla="*/ 1245660 w 3079226"/>
              <a:gd name="connsiteY73" fmla="*/ 181646 h 1577058"/>
              <a:gd name="connsiteX74" fmla="*/ 1248041 w 3079226"/>
              <a:gd name="connsiteY74" fmla="*/ 203077 h 1577058"/>
              <a:gd name="connsiteX75" fmla="*/ 1231372 w 3079226"/>
              <a:gd name="connsiteY75" fmla="*/ 238796 h 1577058"/>
              <a:gd name="connsiteX76" fmla="*/ 1276616 w 3079226"/>
              <a:gd name="connsiteY76" fmla="*/ 274514 h 1577058"/>
              <a:gd name="connsiteX77" fmla="*/ 1283760 w 3079226"/>
              <a:gd name="connsiteY77" fmla="*/ 326902 h 1577058"/>
              <a:gd name="connsiteX78" fmla="*/ 1290903 w 3079226"/>
              <a:gd name="connsiteY78" fmla="*/ 355477 h 1577058"/>
              <a:gd name="connsiteX79" fmla="*/ 1321860 w 3079226"/>
              <a:gd name="connsiteY79" fmla="*/ 379289 h 1577058"/>
              <a:gd name="connsiteX80" fmla="*/ 1350435 w 3079226"/>
              <a:gd name="connsiteY80" fmla="*/ 334046 h 1577058"/>
              <a:gd name="connsiteX81" fmla="*/ 1331385 w 3079226"/>
              <a:gd name="connsiteY81" fmla="*/ 310233 h 1577058"/>
              <a:gd name="connsiteX82" fmla="*/ 1390916 w 3079226"/>
              <a:gd name="connsiteY82" fmla="*/ 226889 h 1577058"/>
              <a:gd name="connsiteX83" fmla="*/ 1448066 w 3079226"/>
              <a:gd name="connsiteY83" fmla="*/ 172121 h 1577058"/>
              <a:gd name="connsiteX84" fmla="*/ 1462353 w 3079226"/>
              <a:gd name="connsiteY84" fmla="*/ 100683 h 1577058"/>
              <a:gd name="connsiteX85" fmla="*/ 1464735 w 3079226"/>
              <a:gd name="connsiteY85" fmla="*/ 88777 h 1577058"/>
              <a:gd name="connsiteX86" fmla="*/ 1507597 w 3079226"/>
              <a:gd name="connsiteY86" fmla="*/ 81633 h 1577058"/>
              <a:gd name="connsiteX87" fmla="*/ 1529028 w 3079226"/>
              <a:gd name="connsiteY87" fmla="*/ 88777 h 1577058"/>
              <a:gd name="connsiteX88" fmla="*/ 1529028 w 3079226"/>
              <a:gd name="connsiteY88" fmla="*/ 105446 h 1577058"/>
              <a:gd name="connsiteX89" fmla="*/ 1521885 w 3079226"/>
              <a:gd name="connsiteY89" fmla="*/ 141164 h 1577058"/>
              <a:gd name="connsiteX90" fmla="*/ 1524266 w 3079226"/>
              <a:gd name="connsiteY90" fmla="*/ 169739 h 1577058"/>
              <a:gd name="connsiteX91" fmla="*/ 1586178 w 3079226"/>
              <a:gd name="connsiteY91" fmla="*/ 210221 h 1577058"/>
              <a:gd name="connsiteX92" fmla="*/ 1624278 w 3079226"/>
              <a:gd name="connsiteY92" fmla="*/ 214983 h 1577058"/>
              <a:gd name="connsiteX93" fmla="*/ 1624278 w 3079226"/>
              <a:gd name="connsiteY93" fmla="*/ 188789 h 1577058"/>
              <a:gd name="connsiteX94" fmla="*/ 1667141 w 3079226"/>
              <a:gd name="connsiteY94" fmla="*/ 193552 h 1577058"/>
              <a:gd name="connsiteX95" fmla="*/ 1686191 w 3079226"/>
              <a:gd name="connsiteY95" fmla="*/ 169739 h 1577058"/>
              <a:gd name="connsiteX96" fmla="*/ 1731435 w 3079226"/>
              <a:gd name="connsiteY96" fmla="*/ 184027 h 1577058"/>
              <a:gd name="connsiteX97" fmla="*/ 1752866 w 3079226"/>
              <a:gd name="connsiteY97" fmla="*/ 214983 h 1577058"/>
              <a:gd name="connsiteX98" fmla="*/ 1764772 w 3079226"/>
              <a:gd name="connsiteY98" fmla="*/ 236414 h 1577058"/>
              <a:gd name="connsiteX99" fmla="*/ 1798110 w 3079226"/>
              <a:gd name="connsiteY99" fmla="*/ 264989 h 1577058"/>
              <a:gd name="connsiteX100" fmla="*/ 1807635 w 3079226"/>
              <a:gd name="connsiteY100" fmla="*/ 229271 h 1577058"/>
              <a:gd name="connsiteX101" fmla="*/ 1800491 w 3079226"/>
              <a:gd name="connsiteY101" fmla="*/ 198314 h 1577058"/>
              <a:gd name="connsiteX102" fmla="*/ 1821922 w 3079226"/>
              <a:gd name="connsiteY102" fmla="*/ 179264 h 1577058"/>
              <a:gd name="connsiteX103" fmla="*/ 1805253 w 3079226"/>
              <a:gd name="connsiteY103" fmla="*/ 160214 h 1577058"/>
              <a:gd name="connsiteX104" fmla="*/ 1824303 w 3079226"/>
              <a:gd name="connsiteY104" fmla="*/ 119733 h 1577058"/>
              <a:gd name="connsiteX105" fmla="*/ 1864785 w 3079226"/>
              <a:gd name="connsiteY105" fmla="*/ 107827 h 1577058"/>
              <a:gd name="connsiteX106" fmla="*/ 1902885 w 3079226"/>
              <a:gd name="connsiteY106" fmla="*/ 160214 h 1577058"/>
              <a:gd name="connsiteX107" fmla="*/ 1955272 w 3079226"/>
              <a:gd name="connsiteY107" fmla="*/ 167358 h 1577058"/>
              <a:gd name="connsiteX108" fmla="*/ 1993372 w 3079226"/>
              <a:gd name="connsiteY108" fmla="*/ 224508 h 1577058"/>
              <a:gd name="connsiteX109" fmla="*/ 1955272 w 3079226"/>
              <a:gd name="connsiteY109" fmla="*/ 245939 h 1577058"/>
              <a:gd name="connsiteX110" fmla="*/ 1981466 w 3079226"/>
              <a:gd name="connsiteY110" fmla="*/ 276896 h 1577058"/>
              <a:gd name="connsiteX111" fmla="*/ 1990991 w 3079226"/>
              <a:gd name="connsiteY111" fmla="*/ 295946 h 1577058"/>
              <a:gd name="connsiteX112" fmla="*/ 1986228 w 3079226"/>
              <a:gd name="connsiteY112" fmla="*/ 338808 h 1577058"/>
              <a:gd name="connsiteX113" fmla="*/ 1962416 w 3079226"/>
              <a:gd name="connsiteY113" fmla="*/ 357858 h 1577058"/>
              <a:gd name="connsiteX114" fmla="*/ 1960035 w 3079226"/>
              <a:gd name="connsiteY114" fmla="*/ 381671 h 1577058"/>
              <a:gd name="connsiteX115" fmla="*/ 1945747 w 3079226"/>
              <a:gd name="connsiteY115" fmla="*/ 438821 h 1577058"/>
              <a:gd name="connsiteX116" fmla="*/ 1926697 w 3079226"/>
              <a:gd name="connsiteY116" fmla="*/ 467396 h 1577058"/>
              <a:gd name="connsiteX117" fmla="*/ 1929078 w 3079226"/>
              <a:gd name="connsiteY117" fmla="*/ 491208 h 1577058"/>
              <a:gd name="connsiteX118" fmla="*/ 1914791 w 3079226"/>
              <a:gd name="connsiteY118" fmla="*/ 574552 h 1577058"/>
              <a:gd name="connsiteX119" fmla="*/ 1974322 w 3079226"/>
              <a:gd name="connsiteY119" fmla="*/ 605508 h 1577058"/>
              <a:gd name="connsiteX120" fmla="*/ 1983847 w 3079226"/>
              <a:gd name="connsiteY120" fmla="*/ 581696 h 1577058"/>
              <a:gd name="connsiteX121" fmla="*/ 2026710 w 3079226"/>
              <a:gd name="connsiteY121" fmla="*/ 565027 h 1577058"/>
              <a:gd name="connsiteX122" fmla="*/ 2043378 w 3079226"/>
              <a:gd name="connsiteY122" fmla="*/ 586458 h 1577058"/>
              <a:gd name="connsiteX123" fmla="*/ 2043378 w 3079226"/>
              <a:gd name="connsiteY123" fmla="*/ 631702 h 1577058"/>
              <a:gd name="connsiteX124" fmla="*/ 2069572 w 3079226"/>
              <a:gd name="connsiteY124" fmla="*/ 641227 h 1577058"/>
              <a:gd name="connsiteX125" fmla="*/ 2102910 w 3079226"/>
              <a:gd name="connsiteY125" fmla="*/ 667421 h 1577058"/>
              <a:gd name="connsiteX126" fmla="*/ 2138628 w 3079226"/>
              <a:gd name="connsiteY126" fmla="*/ 676946 h 1577058"/>
              <a:gd name="connsiteX127" fmla="*/ 2164822 w 3079226"/>
              <a:gd name="connsiteY127" fmla="*/ 660277 h 1577058"/>
              <a:gd name="connsiteX128" fmla="*/ 2183872 w 3079226"/>
              <a:gd name="connsiteY128" fmla="*/ 626939 h 1577058"/>
              <a:gd name="connsiteX129" fmla="*/ 2281503 w 3079226"/>
              <a:gd name="connsiteY129" fmla="*/ 626939 h 1577058"/>
              <a:gd name="connsiteX130" fmla="*/ 2283885 w 3079226"/>
              <a:gd name="connsiteY130" fmla="*/ 584077 h 1577058"/>
              <a:gd name="connsiteX131" fmla="*/ 2374372 w 3079226"/>
              <a:gd name="connsiteY131" fmla="*/ 526927 h 1577058"/>
              <a:gd name="connsiteX132" fmla="*/ 2398185 w 3079226"/>
              <a:gd name="connsiteY132" fmla="*/ 469777 h 1577058"/>
              <a:gd name="connsiteX133" fmla="*/ 2388660 w 3079226"/>
              <a:gd name="connsiteY133" fmla="*/ 429296 h 1577058"/>
              <a:gd name="connsiteX134" fmla="*/ 2414853 w 3079226"/>
              <a:gd name="connsiteY134" fmla="*/ 365002 h 1577058"/>
              <a:gd name="connsiteX135" fmla="*/ 2462478 w 3079226"/>
              <a:gd name="connsiteY135" fmla="*/ 357858 h 1577058"/>
              <a:gd name="connsiteX136" fmla="*/ 2488672 w 3079226"/>
              <a:gd name="connsiteY136" fmla="*/ 357858 h 1577058"/>
              <a:gd name="connsiteX137" fmla="*/ 2510103 w 3079226"/>
              <a:gd name="connsiteY137" fmla="*/ 353096 h 1577058"/>
              <a:gd name="connsiteX138" fmla="*/ 2538678 w 3079226"/>
              <a:gd name="connsiteY138" fmla="*/ 360239 h 1577058"/>
              <a:gd name="connsiteX139" fmla="*/ 2564872 w 3079226"/>
              <a:gd name="connsiteY139" fmla="*/ 343571 h 1577058"/>
              <a:gd name="connsiteX140" fmla="*/ 2602972 w 3079226"/>
              <a:gd name="connsiteY140" fmla="*/ 312614 h 1577058"/>
              <a:gd name="connsiteX141" fmla="*/ 2619641 w 3079226"/>
              <a:gd name="connsiteY141" fmla="*/ 293564 h 1577058"/>
              <a:gd name="connsiteX142" fmla="*/ 2672028 w 3079226"/>
              <a:gd name="connsiteY142" fmla="*/ 322139 h 1577058"/>
              <a:gd name="connsiteX143" fmla="*/ 2707747 w 3079226"/>
              <a:gd name="connsiteY143" fmla="*/ 293564 h 1577058"/>
              <a:gd name="connsiteX144" fmla="*/ 2764897 w 3079226"/>
              <a:gd name="connsiteY144" fmla="*/ 303089 h 1577058"/>
              <a:gd name="connsiteX145" fmla="*/ 2798235 w 3079226"/>
              <a:gd name="connsiteY145" fmla="*/ 291183 h 1577058"/>
              <a:gd name="connsiteX146" fmla="*/ 2831572 w 3079226"/>
              <a:gd name="connsiteY146" fmla="*/ 317377 h 1577058"/>
              <a:gd name="connsiteX147" fmla="*/ 2867291 w 3079226"/>
              <a:gd name="connsiteY147" fmla="*/ 319758 h 1577058"/>
              <a:gd name="connsiteX148" fmla="*/ 2886341 w 3079226"/>
              <a:gd name="connsiteY148" fmla="*/ 338808 h 1577058"/>
              <a:gd name="connsiteX149" fmla="*/ 2929203 w 3079226"/>
              <a:gd name="connsiteY149" fmla="*/ 341189 h 1577058"/>
              <a:gd name="connsiteX150" fmla="*/ 2974447 w 3079226"/>
              <a:gd name="connsiteY150" fmla="*/ 372146 h 1577058"/>
              <a:gd name="connsiteX151" fmla="*/ 3017310 w 3079226"/>
              <a:gd name="connsiteY151" fmla="*/ 395958 h 1577058"/>
              <a:gd name="connsiteX152" fmla="*/ 3041122 w 3079226"/>
              <a:gd name="connsiteY152" fmla="*/ 419771 h 1577058"/>
              <a:gd name="connsiteX153" fmla="*/ 3055410 w 3079226"/>
              <a:gd name="connsiteY153" fmla="*/ 443583 h 1577058"/>
              <a:gd name="connsiteX154" fmla="*/ 3067316 w 3079226"/>
              <a:gd name="connsiteY154" fmla="*/ 467396 h 1577058"/>
              <a:gd name="connsiteX155" fmla="*/ 3076841 w 3079226"/>
              <a:gd name="connsiteY155" fmla="*/ 498352 h 1577058"/>
              <a:gd name="connsiteX156" fmla="*/ 3074460 w 3079226"/>
              <a:gd name="connsiteY156" fmla="*/ 522164 h 1577058"/>
              <a:gd name="connsiteX157" fmla="*/ 3055410 w 3079226"/>
              <a:gd name="connsiteY157" fmla="*/ 555502 h 1577058"/>
              <a:gd name="connsiteX158" fmla="*/ 3022072 w 3079226"/>
              <a:gd name="connsiteY158" fmla="*/ 624558 h 1577058"/>
              <a:gd name="connsiteX159" fmla="*/ 3041122 w 3079226"/>
              <a:gd name="connsiteY159" fmla="*/ 648371 h 1577058"/>
              <a:gd name="connsiteX160" fmla="*/ 3079222 w 3079226"/>
              <a:gd name="connsiteY160" fmla="*/ 688852 h 1577058"/>
              <a:gd name="connsiteX161" fmla="*/ 3043503 w 3079226"/>
              <a:gd name="connsiteY161" fmla="*/ 746002 h 1577058"/>
              <a:gd name="connsiteX162" fmla="*/ 3019691 w 3079226"/>
              <a:gd name="connsiteY162" fmla="*/ 803152 h 1577058"/>
              <a:gd name="connsiteX163" fmla="*/ 2972066 w 3079226"/>
              <a:gd name="connsiteY163" fmla="*/ 812677 h 1577058"/>
              <a:gd name="connsiteX164" fmla="*/ 2910153 w 3079226"/>
              <a:gd name="connsiteY164" fmla="*/ 867446 h 1577058"/>
              <a:gd name="connsiteX165" fmla="*/ 2912535 w 3079226"/>
              <a:gd name="connsiteY165" fmla="*/ 905546 h 1577058"/>
              <a:gd name="connsiteX0" fmla="*/ 278872 w 3079226"/>
              <a:gd name="connsiteY0" fmla="*/ 1577058 h 1577058"/>
              <a:gd name="connsiteX1" fmla="*/ 283635 w 3079226"/>
              <a:gd name="connsiteY1" fmla="*/ 1522289 h 1577058"/>
              <a:gd name="connsiteX2" fmla="*/ 197910 w 3079226"/>
              <a:gd name="connsiteY2" fmla="*/ 1465139 h 1577058"/>
              <a:gd name="connsiteX3" fmla="*/ 219341 w 3079226"/>
              <a:gd name="connsiteY3" fmla="*/ 1431802 h 1577058"/>
              <a:gd name="connsiteX4" fmla="*/ 259822 w 3079226"/>
              <a:gd name="connsiteY4" fmla="*/ 1431802 h 1577058"/>
              <a:gd name="connsiteX5" fmla="*/ 288397 w 3079226"/>
              <a:gd name="connsiteY5" fmla="*/ 1412752 h 1577058"/>
              <a:gd name="connsiteX6" fmla="*/ 283635 w 3079226"/>
              <a:gd name="connsiteY6" fmla="*/ 1384177 h 1577058"/>
              <a:gd name="connsiteX7" fmla="*/ 276491 w 3079226"/>
              <a:gd name="connsiteY7" fmla="*/ 1322264 h 1577058"/>
              <a:gd name="connsiteX8" fmla="*/ 266966 w 3079226"/>
              <a:gd name="connsiteY8" fmla="*/ 1300833 h 1577058"/>
              <a:gd name="connsiteX9" fmla="*/ 252678 w 3079226"/>
              <a:gd name="connsiteY9" fmla="*/ 1269877 h 1577058"/>
              <a:gd name="connsiteX10" fmla="*/ 266966 w 3079226"/>
              <a:gd name="connsiteY10" fmla="*/ 1229396 h 1577058"/>
              <a:gd name="connsiteX11" fmla="*/ 293160 w 3079226"/>
              <a:gd name="connsiteY11" fmla="*/ 1212727 h 1577058"/>
              <a:gd name="connsiteX12" fmla="*/ 326497 w 3079226"/>
              <a:gd name="connsiteY12" fmla="*/ 1196058 h 1577058"/>
              <a:gd name="connsiteX13" fmla="*/ 390791 w 3079226"/>
              <a:gd name="connsiteY13" fmla="*/ 1160339 h 1577058"/>
              <a:gd name="connsiteX14" fmla="*/ 383647 w 3079226"/>
              <a:gd name="connsiteY14" fmla="*/ 1131764 h 1577058"/>
              <a:gd name="connsiteX15" fmla="*/ 362216 w 3079226"/>
              <a:gd name="connsiteY15" fmla="*/ 1072233 h 1577058"/>
              <a:gd name="connsiteX16" fmla="*/ 386028 w 3079226"/>
              <a:gd name="connsiteY16" fmla="*/ 1026989 h 1577058"/>
              <a:gd name="connsiteX17" fmla="*/ 466991 w 3079226"/>
              <a:gd name="connsiteY17" fmla="*/ 988889 h 1577058"/>
              <a:gd name="connsiteX18" fmla="*/ 483660 w 3079226"/>
              <a:gd name="connsiteY18" fmla="*/ 943646 h 1577058"/>
              <a:gd name="connsiteX19" fmla="*/ 493184 w 3079226"/>
              <a:gd name="connsiteY19" fmla="*/ 888877 h 1577058"/>
              <a:gd name="connsiteX20" fmla="*/ 495566 w 3079226"/>
              <a:gd name="connsiteY20" fmla="*/ 855539 h 1577058"/>
              <a:gd name="connsiteX21" fmla="*/ 436035 w 3079226"/>
              <a:gd name="connsiteY21" fmla="*/ 791246 h 1577058"/>
              <a:gd name="connsiteX22" fmla="*/ 405078 w 3079226"/>
              <a:gd name="connsiteY22" fmla="*/ 784102 h 1577058"/>
              <a:gd name="connsiteX23" fmla="*/ 378885 w 3079226"/>
              <a:gd name="connsiteY23" fmla="*/ 765052 h 1577058"/>
              <a:gd name="connsiteX24" fmla="*/ 386028 w 3079226"/>
              <a:gd name="connsiteY24" fmla="*/ 734096 h 1577058"/>
              <a:gd name="connsiteX25" fmla="*/ 388410 w 3079226"/>
              <a:gd name="connsiteY25" fmla="*/ 707902 h 1577058"/>
              <a:gd name="connsiteX26" fmla="*/ 324116 w 3079226"/>
              <a:gd name="connsiteY26" fmla="*/ 695996 h 1577058"/>
              <a:gd name="connsiteX27" fmla="*/ 286016 w 3079226"/>
              <a:gd name="connsiteY27" fmla="*/ 676946 h 1577058"/>
              <a:gd name="connsiteX28" fmla="*/ 245535 w 3079226"/>
              <a:gd name="connsiteY28" fmla="*/ 665039 h 1577058"/>
              <a:gd name="connsiteX29" fmla="*/ 205053 w 3079226"/>
              <a:gd name="connsiteY29" fmla="*/ 626939 h 1577058"/>
              <a:gd name="connsiteX30" fmla="*/ 193147 w 3079226"/>
              <a:gd name="connsiteY30" fmla="*/ 600746 h 1577058"/>
              <a:gd name="connsiteX31" fmla="*/ 209816 w 3079226"/>
              <a:gd name="connsiteY31" fmla="*/ 565027 h 1577058"/>
              <a:gd name="connsiteX32" fmla="*/ 183622 w 3079226"/>
              <a:gd name="connsiteY32" fmla="*/ 507877 h 1577058"/>
              <a:gd name="connsiteX33" fmla="*/ 135997 w 3079226"/>
              <a:gd name="connsiteY33" fmla="*/ 455489 h 1577058"/>
              <a:gd name="connsiteX34" fmla="*/ 114566 w 3079226"/>
              <a:gd name="connsiteY34" fmla="*/ 455489 h 1577058"/>
              <a:gd name="connsiteX35" fmla="*/ 83610 w 3079226"/>
              <a:gd name="connsiteY35" fmla="*/ 457871 h 1577058"/>
              <a:gd name="connsiteX36" fmla="*/ 45510 w 3079226"/>
              <a:gd name="connsiteY36" fmla="*/ 441202 h 1577058"/>
              <a:gd name="connsiteX37" fmla="*/ 2647 w 3079226"/>
              <a:gd name="connsiteY37" fmla="*/ 331664 h 1577058"/>
              <a:gd name="connsiteX38" fmla="*/ 14553 w 3079226"/>
              <a:gd name="connsiteY38" fmla="*/ 331664 h 1577058"/>
              <a:gd name="connsiteX39" fmla="*/ 95516 w 3079226"/>
              <a:gd name="connsiteY39" fmla="*/ 260227 h 1577058"/>
              <a:gd name="connsiteX40" fmla="*/ 95516 w 3079226"/>
              <a:gd name="connsiteY40" fmla="*/ 155452 h 1577058"/>
              <a:gd name="connsiteX41" fmla="*/ 109803 w 3079226"/>
              <a:gd name="connsiteY41" fmla="*/ 107827 h 1577058"/>
              <a:gd name="connsiteX42" fmla="*/ 124091 w 3079226"/>
              <a:gd name="connsiteY42" fmla="*/ 93539 h 1577058"/>
              <a:gd name="connsiteX43" fmla="*/ 240772 w 3079226"/>
              <a:gd name="connsiteY43" fmla="*/ 105446 h 1577058"/>
              <a:gd name="connsiteX44" fmla="*/ 257441 w 3079226"/>
              <a:gd name="connsiteY44" fmla="*/ 107827 h 1577058"/>
              <a:gd name="connsiteX45" fmla="*/ 252678 w 3079226"/>
              <a:gd name="connsiteY45" fmla="*/ 119733 h 1577058"/>
              <a:gd name="connsiteX46" fmla="*/ 288397 w 3079226"/>
              <a:gd name="connsiteY46" fmla="*/ 136402 h 1577058"/>
              <a:gd name="connsiteX47" fmla="*/ 324116 w 3079226"/>
              <a:gd name="connsiteY47" fmla="*/ 112589 h 1577058"/>
              <a:gd name="connsiteX48" fmla="*/ 338403 w 3079226"/>
              <a:gd name="connsiteY48" fmla="*/ 72108 h 1577058"/>
              <a:gd name="connsiteX49" fmla="*/ 321735 w 3079226"/>
              <a:gd name="connsiteY49" fmla="*/ 48296 h 1577058"/>
              <a:gd name="connsiteX50" fmla="*/ 433653 w 3079226"/>
              <a:gd name="connsiteY50" fmla="*/ 7814 h 1577058"/>
              <a:gd name="connsiteX51" fmla="*/ 464610 w 3079226"/>
              <a:gd name="connsiteY51" fmla="*/ 671 h 1577058"/>
              <a:gd name="connsiteX52" fmla="*/ 538428 w 3079226"/>
              <a:gd name="connsiteY52" fmla="*/ 17339 h 1577058"/>
              <a:gd name="connsiteX53" fmla="*/ 562241 w 3079226"/>
              <a:gd name="connsiteY53" fmla="*/ 24483 h 1577058"/>
              <a:gd name="connsiteX54" fmla="*/ 545572 w 3079226"/>
              <a:gd name="connsiteY54" fmla="*/ 53058 h 1577058"/>
              <a:gd name="connsiteX55" fmla="*/ 545572 w 3079226"/>
              <a:gd name="connsiteY55" fmla="*/ 98302 h 1577058"/>
              <a:gd name="connsiteX56" fmla="*/ 545572 w 3079226"/>
              <a:gd name="connsiteY56" fmla="*/ 141164 h 1577058"/>
              <a:gd name="connsiteX57" fmla="*/ 569385 w 3079226"/>
              <a:gd name="connsiteY57" fmla="*/ 179264 h 1577058"/>
              <a:gd name="connsiteX58" fmla="*/ 593197 w 3079226"/>
              <a:gd name="connsiteY58" fmla="*/ 264989 h 1577058"/>
              <a:gd name="connsiteX59" fmla="*/ 631297 w 3079226"/>
              <a:gd name="connsiteY59" fmla="*/ 322139 h 1577058"/>
              <a:gd name="connsiteX60" fmla="*/ 769410 w 3079226"/>
              <a:gd name="connsiteY60" fmla="*/ 310233 h 1577058"/>
              <a:gd name="connsiteX61" fmla="*/ 843228 w 3079226"/>
              <a:gd name="connsiteY61" fmla="*/ 310233 h 1577058"/>
              <a:gd name="connsiteX62" fmla="*/ 924191 w 3079226"/>
              <a:gd name="connsiteY62" fmla="*/ 326902 h 1577058"/>
              <a:gd name="connsiteX63" fmla="*/ 1024203 w 3079226"/>
              <a:gd name="connsiteY63" fmla="*/ 222127 h 1577058"/>
              <a:gd name="connsiteX64" fmla="*/ 1012297 w 3079226"/>
              <a:gd name="connsiteY64" fmla="*/ 191171 h 1577058"/>
              <a:gd name="connsiteX65" fmla="*/ 1074210 w 3079226"/>
              <a:gd name="connsiteY65" fmla="*/ 164977 h 1577058"/>
              <a:gd name="connsiteX66" fmla="*/ 1126597 w 3079226"/>
              <a:gd name="connsiteY66" fmla="*/ 60202 h 1577058"/>
              <a:gd name="connsiteX67" fmla="*/ 1159935 w 3079226"/>
              <a:gd name="connsiteY67" fmla="*/ 79252 h 1577058"/>
              <a:gd name="connsiteX68" fmla="*/ 1164697 w 3079226"/>
              <a:gd name="connsiteY68" fmla="*/ 107827 h 1577058"/>
              <a:gd name="connsiteX69" fmla="*/ 1171841 w 3079226"/>
              <a:gd name="connsiteY69" fmla="*/ 131639 h 1577058"/>
              <a:gd name="connsiteX70" fmla="*/ 1155172 w 3079226"/>
              <a:gd name="connsiteY70" fmla="*/ 153071 h 1577058"/>
              <a:gd name="connsiteX71" fmla="*/ 1198035 w 3079226"/>
              <a:gd name="connsiteY71" fmla="*/ 219746 h 1577058"/>
              <a:gd name="connsiteX72" fmla="*/ 1228991 w 3079226"/>
              <a:gd name="connsiteY72" fmla="*/ 179264 h 1577058"/>
              <a:gd name="connsiteX73" fmla="*/ 1245660 w 3079226"/>
              <a:gd name="connsiteY73" fmla="*/ 181646 h 1577058"/>
              <a:gd name="connsiteX74" fmla="*/ 1248041 w 3079226"/>
              <a:gd name="connsiteY74" fmla="*/ 203077 h 1577058"/>
              <a:gd name="connsiteX75" fmla="*/ 1231372 w 3079226"/>
              <a:gd name="connsiteY75" fmla="*/ 238796 h 1577058"/>
              <a:gd name="connsiteX76" fmla="*/ 1276616 w 3079226"/>
              <a:gd name="connsiteY76" fmla="*/ 274514 h 1577058"/>
              <a:gd name="connsiteX77" fmla="*/ 1283760 w 3079226"/>
              <a:gd name="connsiteY77" fmla="*/ 326902 h 1577058"/>
              <a:gd name="connsiteX78" fmla="*/ 1290903 w 3079226"/>
              <a:gd name="connsiteY78" fmla="*/ 355477 h 1577058"/>
              <a:gd name="connsiteX79" fmla="*/ 1321860 w 3079226"/>
              <a:gd name="connsiteY79" fmla="*/ 379289 h 1577058"/>
              <a:gd name="connsiteX80" fmla="*/ 1350435 w 3079226"/>
              <a:gd name="connsiteY80" fmla="*/ 334046 h 1577058"/>
              <a:gd name="connsiteX81" fmla="*/ 1331385 w 3079226"/>
              <a:gd name="connsiteY81" fmla="*/ 310233 h 1577058"/>
              <a:gd name="connsiteX82" fmla="*/ 1390916 w 3079226"/>
              <a:gd name="connsiteY82" fmla="*/ 226889 h 1577058"/>
              <a:gd name="connsiteX83" fmla="*/ 1448066 w 3079226"/>
              <a:gd name="connsiteY83" fmla="*/ 172121 h 1577058"/>
              <a:gd name="connsiteX84" fmla="*/ 1462353 w 3079226"/>
              <a:gd name="connsiteY84" fmla="*/ 100683 h 1577058"/>
              <a:gd name="connsiteX85" fmla="*/ 1464735 w 3079226"/>
              <a:gd name="connsiteY85" fmla="*/ 88777 h 1577058"/>
              <a:gd name="connsiteX86" fmla="*/ 1507597 w 3079226"/>
              <a:gd name="connsiteY86" fmla="*/ 81633 h 1577058"/>
              <a:gd name="connsiteX87" fmla="*/ 1529028 w 3079226"/>
              <a:gd name="connsiteY87" fmla="*/ 88777 h 1577058"/>
              <a:gd name="connsiteX88" fmla="*/ 1529028 w 3079226"/>
              <a:gd name="connsiteY88" fmla="*/ 105446 h 1577058"/>
              <a:gd name="connsiteX89" fmla="*/ 1521885 w 3079226"/>
              <a:gd name="connsiteY89" fmla="*/ 141164 h 1577058"/>
              <a:gd name="connsiteX90" fmla="*/ 1524266 w 3079226"/>
              <a:gd name="connsiteY90" fmla="*/ 169739 h 1577058"/>
              <a:gd name="connsiteX91" fmla="*/ 1586178 w 3079226"/>
              <a:gd name="connsiteY91" fmla="*/ 210221 h 1577058"/>
              <a:gd name="connsiteX92" fmla="*/ 1624278 w 3079226"/>
              <a:gd name="connsiteY92" fmla="*/ 214983 h 1577058"/>
              <a:gd name="connsiteX93" fmla="*/ 1624278 w 3079226"/>
              <a:gd name="connsiteY93" fmla="*/ 188789 h 1577058"/>
              <a:gd name="connsiteX94" fmla="*/ 1667141 w 3079226"/>
              <a:gd name="connsiteY94" fmla="*/ 193552 h 1577058"/>
              <a:gd name="connsiteX95" fmla="*/ 1686191 w 3079226"/>
              <a:gd name="connsiteY95" fmla="*/ 169739 h 1577058"/>
              <a:gd name="connsiteX96" fmla="*/ 1731435 w 3079226"/>
              <a:gd name="connsiteY96" fmla="*/ 184027 h 1577058"/>
              <a:gd name="connsiteX97" fmla="*/ 1752866 w 3079226"/>
              <a:gd name="connsiteY97" fmla="*/ 214983 h 1577058"/>
              <a:gd name="connsiteX98" fmla="*/ 1764772 w 3079226"/>
              <a:gd name="connsiteY98" fmla="*/ 236414 h 1577058"/>
              <a:gd name="connsiteX99" fmla="*/ 1798110 w 3079226"/>
              <a:gd name="connsiteY99" fmla="*/ 264989 h 1577058"/>
              <a:gd name="connsiteX100" fmla="*/ 1807635 w 3079226"/>
              <a:gd name="connsiteY100" fmla="*/ 229271 h 1577058"/>
              <a:gd name="connsiteX101" fmla="*/ 1800491 w 3079226"/>
              <a:gd name="connsiteY101" fmla="*/ 198314 h 1577058"/>
              <a:gd name="connsiteX102" fmla="*/ 1821922 w 3079226"/>
              <a:gd name="connsiteY102" fmla="*/ 179264 h 1577058"/>
              <a:gd name="connsiteX103" fmla="*/ 1805253 w 3079226"/>
              <a:gd name="connsiteY103" fmla="*/ 160214 h 1577058"/>
              <a:gd name="connsiteX104" fmla="*/ 1824303 w 3079226"/>
              <a:gd name="connsiteY104" fmla="*/ 119733 h 1577058"/>
              <a:gd name="connsiteX105" fmla="*/ 1864785 w 3079226"/>
              <a:gd name="connsiteY105" fmla="*/ 107827 h 1577058"/>
              <a:gd name="connsiteX106" fmla="*/ 1902885 w 3079226"/>
              <a:gd name="connsiteY106" fmla="*/ 160214 h 1577058"/>
              <a:gd name="connsiteX107" fmla="*/ 1955272 w 3079226"/>
              <a:gd name="connsiteY107" fmla="*/ 167358 h 1577058"/>
              <a:gd name="connsiteX108" fmla="*/ 1993372 w 3079226"/>
              <a:gd name="connsiteY108" fmla="*/ 224508 h 1577058"/>
              <a:gd name="connsiteX109" fmla="*/ 1955272 w 3079226"/>
              <a:gd name="connsiteY109" fmla="*/ 245939 h 1577058"/>
              <a:gd name="connsiteX110" fmla="*/ 1981466 w 3079226"/>
              <a:gd name="connsiteY110" fmla="*/ 276896 h 1577058"/>
              <a:gd name="connsiteX111" fmla="*/ 1990991 w 3079226"/>
              <a:gd name="connsiteY111" fmla="*/ 295946 h 1577058"/>
              <a:gd name="connsiteX112" fmla="*/ 1986228 w 3079226"/>
              <a:gd name="connsiteY112" fmla="*/ 338808 h 1577058"/>
              <a:gd name="connsiteX113" fmla="*/ 1962416 w 3079226"/>
              <a:gd name="connsiteY113" fmla="*/ 357858 h 1577058"/>
              <a:gd name="connsiteX114" fmla="*/ 1960035 w 3079226"/>
              <a:gd name="connsiteY114" fmla="*/ 381671 h 1577058"/>
              <a:gd name="connsiteX115" fmla="*/ 1945747 w 3079226"/>
              <a:gd name="connsiteY115" fmla="*/ 438821 h 1577058"/>
              <a:gd name="connsiteX116" fmla="*/ 1926697 w 3079226"/>
              <a:gd name="connsiteY116" fmla="*/ 467396 h 1577058"/>
              <a:gd name="connsiteX117" fmla="*/ 1929078 w 3079226"/>
              <a:gd name="connsiteY117" fmla="*/ 491208 h 1577058"/>
              <a:gd name="connsiteX118" fmla="*/ 1914791 w 3079226"/>
              <a:gd name="connsiteY118" fmla="*/ 574552 h 1577058"/>
              <a:gd name="connsiteX119" fmla="*/ 1974322 w 3079226"/>
              <a:gd name="connsiteY119" fmla="*/ 605508 h 1577058"/>
              <a:gd name="connsiteX120" fmla="*/ 1983847 w 3079226"/>
              <a:gd name="connsiteY120" fmla="*/ 581696 h 1577058"/>
              <a:gd name="connsiteX121" fmla="*/ 2026710 w 3079226"/>
              <a:gd name="connsiteY121" fmla="*/ 565027 h 1577058"/>
              <a:gd name="connsiteX122" fmla="*/ 2043378 w 3079226"/>
              <a:gd name="connsiteY122" fmla="*/ 586458 h 1577058"/>
              <a:gd name="connsiteX123" fmla="*/ 2043378 w 3079226"/>
              <a:gd name="connsiteY123" fmla="*/ 631702 h 1577058"/>
              <a:gd name="connsiteX124" fmla="*/ 2069572 w 3079226"/>
              <a:gd name="connsiteY124" fmla="*/ 641227 h 1577058"/>
              <a:gd name="connsiteX125" fmla="*/ 2102910 w 3079226"/>
              <a:gd name="connsiteY125" fmla="*/ 667421 h 1577058"/>
              <a:gd name="connsiteX126" fmla="*/ 2138628 w 3079226"/>
              <a:gd name="connsiteY126" fmla="*/ 676946 h 1577058"/>
              <a:gd name="connsiteX127" fmla="*/ 2164822 w 3079226"/>
              <a:gd name="connsiteY127" fmla="*/ 660277 h 1577058"/>
              <a:gd name="connsiteX128" fmla="*/ 2183872 w 3079226"/>
              <a:gd name="connsiteY128" fmla="*/ 626939 h 1577058"/>
              <a:gd name="connsiteX129" fmla="*/ 2281503 w 3079226"/>
              <a:gd name="connsiteY129" fmla="*/ 626939 h 1577058"/>
              <a:gd name="connsiteX130" fmla="*/ 2283885 w 3079226"/>
              <a:gd name="connsiteY130" fmla="*/ 584077 h 1577058"/>
              <a:gd name="connsiteX131" fmla="*/ 2374372 w 3079226"/>
              <a:gd name="connsiteY131" fmla="*/ 526927 h 1577058"/>
              <a:gd name="connsiteX132" fmla="*/ 2398185 w 3079226"/>
              <a:gd name="connsiteY132" fmla="*/ 469777 h 1577058"/>
              <a:gd name="connsiteX133" fmla="*/ 2388660 w 3079226"/>
              <a:gd name="connsiteY133" fmla="*/ 429296 h 1577058"/>
              <a:gd name="connsiteX134" fmla="*/ 2414853 w 3079226"/>
              <a:gd name="connsiteY134" fmla="*/ 365002 h 1577058"/>
              <a:gd name="connsiteX135" fmla="*/ 2462478 w 3079226"/>
              <a:gd name="connsiteY135" fmla="*/ 357858 h 1577058"/>
              <a:gd name="connsiteX136" fmla="*/ 2488672 w 3079226"/>
              <a:gd name="connsiteY136" fmla="*/ 357858 h 1577058"/>
              <a:gd name="connsiteX137" fmla="*/ 2510103 w 3079226"/>
              <a:gd name="connsiteY137" fmla="*/ 353096 h 1577058"/>
              <a:gd name="connsiteX138" fmla="*/ 2538678 w 3079226"/>
              <a:gd name="connsiteY138" fmla="*/ 360239 h 1577058"/>
              <a:gd name="connsiteX139" fmla="*/ 2564872 w 3079226"/>
              <a:gd name="connsiteY139" fmla="*/ 343571 h 1577058"/>
              <a:gd name="connsiteX140" fmla="*/ 2602972 w 3079226"/>
              <a:gd name="connsiteY140" fmla="*/ 312614 h 1577058"/>
              <a:gd name="connsiteX141" fmla="*/ 2619641 w 3079226"/>
              <a:gd name="connsiteY141" fmla="*/ 293564 h 1577058"/>
              <a:gd name="connsiteX142" fmla="*/ 2672028 w 3079226"/>
              <a:gd name="connsiteY142" fmla="*/ 322139 h 1577058"/>
              <a:gd name="connsiteX143" fmla="*/ 2707747 w 3079226"/>
              <a:gd name="connsiteY143" fmla="*/ 293564 h 1577058"/>
              <a:gd name="connsiteX144" fmla="*/ 2764897 w 3079226"/>
              <a:gd name="connsiteY144" fmla="*/ 303089 h 1577058"/>
              <a:gd name="connsiteX145" fmla="*/ 2798235 w 3079226"/>
              <a:gd name="connsiteY145" fmla="*/ 291183 h 1577058"/>
              <a:gd name="connsiteX146" fmla="*/ 2831572 w 3079226"/>
              <a:gd name="connsiteY146" fmla="*/ 317377 h 1577058"/>
              <a:gd name="connsiteX147" fmla="*/ 2867291 w 3079226"/>
              <a:gd name="connsiteY147" fmla="*/ 319758 h 1577058"/>
              <a:gd name="connsiteX148" fmla="*/ 2886341 w 3079226"/>
              <a:gd name="connsiteY148" fmla="*/ 338808 h 1577058"/>
              <a:gd name="connsiteX149" fmla="*/ 2929203 w 3079226"/>
              <a:gd name="connsiteY149" fmla="*/ 341189 h 1577058"/>
              <a:gd name="connsiteX150" fmla="*/ 2974447 w 3079226"/>
              <a:gd name="connsiteY150" fmla="*/ 372146 h 1577058"/>
              <a:gd name="connsiteX151" fmla="*/ 3017310 w 3079226"/>
              <a:gd name="connsiteY151" fmla="*/ 395958 h 1577058"/>
              <a:gd name="connsiteX152" fmla="*/ 3041122 w 3079226"/>
              <a:gd name="connsiteY152" fmla="*/ 419771 h 1577058"/>
              <a:gd name="connsiteX153" fmla="*/ 3055410 w 3079226"/>
              <a:gd name="connsiteY153" fmla="*/ 443583 h 1577058"/>
              <a:gd name="connsiteX154" fmla="*/ 3067316 w 3079226"/>
              <a:gd name="connsiteY154" fmla="*/ 467396 h 1577058"/>
              <a:gd name="connsiteX155" fmla="*/ 3076841 w 3079226"/>
              <a:gd name="connsiteY155" fmla="*/ 498352 h 1577058"/>
              <a:gd name="connsiteX156" fmla="*/ 3074460 w 3079226"/>
              <a:gd name="connsiteY156" fmla="*/ 522164 h 1577058"/>
              <a:gd name="connsiteX157" fmla="*/ 3055410 w 3079226"/>
              <a:gd name="connsiteY157" fmla="*/ 555502 h 1577058"/>
              <a:gd name="connsiteX158" fmla="*/ 3022072 w 3079226"/>
              <a:gd name="connsiteY158" fmla="*/ 624558 h 1577058"/>
              <a:gd name="connsiteX159" fmla="*/ 3041122 w 3079226"/>
              <a:gd name="connsiteY159" fmla="*/ 648371 h 1577058"/>
              <a:gd name="connsiteX160" fmla="*/ 3079222 w 3079226"/>
              <a:gd name="connsiteY160" fmla="*/ 688852 h 1577058"/>
              <a:gd name="connsiteX161" fmla="*/ 3043503 w 3079226"/>
              <a:gd name="connsiteY161" fmla="*/ 746002 h 1577058"/>
              <a:gd name="connsiteX162" fmla="*/ 3019691 w 3079226"/>
              <a:gd name="connsiteY162" fmla="*/ 803152 h 1577058"/>
              <a:gd name="connsiteX163" fmla="*/ 2972066 w 3079226"/>
              <a:gd name="connsiteY163" fmla="*/ 812677 h 1577058"/>
              <a:gd name="connsiteX164" fmla="*/ 2910153 w 3079226"/>
              <a:gd name="connsiteY164" fmla="*/ 867446 h 1577058"/>
              <a:gd name="connsiteX165" fmla="*/ 2912535 w 3079226"/>
              <a:gd name="connsiteY165" fmla="*/ 905546 h 1577058"/>
              <a:gd name="connsiteX0" fmla="*/ 278872 w 3079226"/>
              <a:gd name="connsiteY0" fmla="*/ 1577058 h 1577058"/>
              <a:gd name="connsiteX1" fmla="*/ 283635 w 3079226"/>
              <a:gd name="connsiteY1" fmla="*/ 1522289 h 1577058"/>
              <a:gd name="connsiteX2" fmla="*/ 197910 w 3079226"/>
              <a:gd name="connsiteY2" fmla="*/ 1465139 h 1577058"/>
              <a:gd name="connsiteX3" fmla="*/ 219341 w 3079226"/>
              <a:gd name="connsiteY3" fmla="*/ 1431802 h 1577058"/>
              <a:gd name="connsiteX4" fmla="*/ 259822 w 3079226"/>
              <a:gd name="connsiteY4" fmla="*/ 1431802 h 1577058"/>
              <a:gd name="connsiteX5" fmla="*/ 288397 w 3079226"/>
              <a:gd name="connsiteY5" fmla="*/ 1412752 h 1577058"/>
              <a:gd name="connsiteX6" fmla="*/ 283635 w 3079226"/>
              <a:gd name="connsiteY6" fmla="*/ 1384177 h 1577058"/>
              <a:gd name="connsiteX7" fmla="*/ 276491 w 3079226"/>
              <a:gd name="connsiteY7" fmla="*/ 1322264 h 1577058"/>
              <a:gd name="connsiteX8" fmla="*/ 266966 w 3079226"/>
              <a:gd name="connsiteY8" fmla="*/ 1300833 h 1577058"/>
              <a:gd name="connsiteX9" fmla="*/ 252678 w 3079226"/>
              <a:gd name="connsiteY9" fmla="*/ 1269877 h 1577058"/>
              <a:gd name="connsiteX10" fmla="*/ 266966 w 3079226"/>
              <a:gd name="connsiteY10" fmla="*/ 1229396 h 1577058"/>
              <a:gd name="connsiteX11" fmla="*/ 293160 w 3079226"/>
              <a:gd name="connsiteY11" fmla="*/ 1212727 h 1577058"/>
              <a:gd name="connsiteX12" fmla="*/ 326497 w 3079226"/>
              <a:gd name="connsiteY12" fmla="*/ 1196058 h 1577058"/>
              <a:gd name="connsiteX13" fmla="*/ 390791 w 3079226"/>
              <a:gd name="connsiteY13" fmla="*/ 1160339 h 1577058"/>
              <a:gd name="connsiteX14" fmla="*/ 383647 w 3079226"/>
              <a:gd name="connsiteY14" fmla="*/ 1131764 h 1577058"/>
              <a:gd name="connsiteX15" fmla="*/ 362216 w 3079226"/>
              <a:gd name="connsiteY15" fmla="*/ 1072233 h 1577058"/>
              <a:gd name="connsiteX16" fmla="*/ 386028 w 3079226"/>
              <a:gd name="connsiteY16" fmla="*/ 1026989 h 1577058"/>
              <a:gd name="connsiteX17" fmla="*/ 466991 w 3079226"/>
              <a:gd name="connsiteY17" fmla="*/ 988889 h 1577058"/>
              <a:gd name="connsiteX18" fmla="*/ 483660 w 3079226"/>
              <a:gd name="connsiteY18" fmla="*/ 943646 h 1577058"/>
              <a:gd name="connsiteX19" fmla="*/ 493184 w 3079226"/>
              <a:gd name="connsiteY19" fmla="*/ 888877 h 1577058"/>
              <a:gd name="connsiteX20" fmla="*/ 495566 w 3079226"/>
              <a:gd name="connsiteY20" fmla="*/ 855539 h 1577058"/>
              <a:gd name="connsiteX21" fmla="*/ 436035 w 3079226"/>
              <a:gd name="connsiteY21" fmla="*/ 791246 h 1577058"/>
              <a:gd name="connsiteX22" fmla="*/ 405078 w 3079226"/>
              <a:gd name="connsiteY22" fmla="*/ 784102 h 1577058"/>
              <a:gd name="connsiteX23" fmla="*/ 393172 w 3079226"/>
              <a:gd name="connsiteY23" fmla="*/ 765052 h 1577058"/>
              <a:gd name="connsiteX24" fmla="*/ 386028 w 3079226"/>
              <a:gd name="connsiteY24" fmla="*/ 734096 h 1577058"/>
              <a:gd name="connsiteX25" fmla="*/ 388410 w 3079226"/>
              <a:gd name="connsiteY25" fmla="*/ 707902 h 1577058"/>
              <a:gd name="connsiteX26" fmla="*/ 324116 w 3079226"/>
              <a:gd name="connsiteY26" fmla="*/ 695996 h 1577058"/>
              <a:gd name="connsiteX27" fmla="*/ 286016 w 3079226"/>
              <a:gd name="connsiteY27" fmla="*/ 676946 h 1577058"/>
              <a:gd name="connsiteX28" fmla="*/ 245535 w 3079226"/>
              <a:gd name="connsiteY28" fmla="*/ 665039 h 1577058"/>
              <a:gd name="connsiteX29" fmla="*/ 205053 w 3079226"/>
              <a:gd name="connsiteY29" fmla="*/ 626939 h 1577058"/>
              <a:gd name="connsiteX30" fmla="*/ 193147 w 3079226"/>
              <a:gd name="connsiteY30" fmla="*/ 600746 h 1577058"/>
              <a:gd name="connsiteX31" fmla="*/ 209816 w 3079226"/>
              <a:gd name="connsiteY31" fmla="*/ 565027 h 1577058"/>
              <a:gd name="connsiteX32" fmla="*/ 183622 w 3079226"/>
              <a:gd name="connsiteY32" fmla="*/ 507877 h 1577058"/>
              <a:gd name="connsiteX33" fmla="*/ 135997 w 3079226"/>
              <a:gd name="connsiteY33" fmla="*/ 455489 h 1577058"/>
              <a:gd name="connsiteX34" fmla="*/ 114566 w 3079226"/>
              <a:gd name="connsiteY34" fmla="*/ 455489 h 1577058"/>
              <a:gd name="connsiteX35" fmla="*/ 83610 w 3079226"/>
              <a:gd name="connsiteY35" fmla="*/ 457871 h 1577058"/>
              <a:gd name="connsiteX36" fmla="*/ 45510 w 3079226"/>
              <a:gd name="connsiteY36" fmla="*/ 441202 h 1577058"/>
              <a:gd name="connsiteX37" fmla="*/ 2647 w 3079226"/>
              <a:gd name="connsiteY37" fmla="*/ 331664 h 1577058"/>
              <a:gd name="connsiteX38" fmla="*/ 14553 w 3079226"/>
              <a:gd name="connsiteY38" fmla="*/ 331664 h 1577058"/>
              <a:gd name="connsiteX39" fmla="*/ 95516 w 3079226"/>
              <a:gd name="connsiteY39" fmla="*/ 260227 h 1577058"/>
              <a:gd name="connsiteX40" fmla="*/ 95516 w 3079226"/>
              <a:gd name="connsiteY40" fmla="*/ 155452 h 1577058"/>
              <a:gd name="connsiteX41" fmla="*/ 109803 w 3079226"/>
              <a:gd name="connsiteY41" fmla="*/ 107827 h 1577058"/>
              <a:gd name="connsiteX42" fmla="*/ 124091 w 3079226"/>
              <a:gd name="connsiteY42" fmla="*/ 93539 h 1577058"/>
              <a:gd name="connsiteX43" fmla="*/ 240772 w 3079226"/>
              <a:gd name="connsiteY43" fmla="*/ 105446 h 1577058"/>
              <a:gd name="connsiteX44" fmla="*/ 257441 w 3079226"/>
              <a:gd name="connsiteY44" fmla="*/ 107827 h 1577058"/>
              <a:gd name="connsiteX45" fmla="*/ 252678 w 3079226"/>
              <a:gd name="connsiteY45" fmla="*/ 119733 h 1577058"/>
              <a:gd name="connsiteX46" fmla="*/ 288397 w 3079226"/>
              <a:gd name="connsiteY46" fmla="*/ 136402 h 1577058"/>
              <a:gd name="connsiteX47" fmla="*/ 324116 w 3079226"/>
              <a:gd name="connsiteY47" fmla="*/ 112589 h 1577058"/>
              <a:gd name="connsiteX48" fmla="*/ 338403 w 3079226"/>
              <a:gd name="connsiteY48" fmla="*/ 72108 h 1577058"/>
              <a:gd name="connsiteX49" fmla="*/ 321735 w 3079226"/>
              <a:gd name="connsiteY49" fmla="*/ 48296 h 1577058"/>
              <a:gd name="connsiteX50" fmla="*/ 433653 w 3079226"/>
              <a:gd name="connsiteY50" fmla="*/ 7814 h 1577058"/>
              <a:gd name="connsiteX51" fmla="*/ 464610 w 3079226"/>
              <a:gd name="connsiteY51" fmla="*/ 671 h 1577058"/>
              <a:gd name="connsiteX52" fmla="*/ 538428 w 3079226"/>
              <a:gd name="connsiteY52" fmla="*/ 17339 h 1577058"/>
              <a:gd name="connsiteX53" fmla="*/ 562241 w 3079226"/>
              <a:gd name="connsiteY53" fmla="*/ 24483 h 1577058"/>
              <a:gd name="connsiteX54" fmla="*/ 545572 w 3079226"/>
              <a:gd name="connsiteY54" fmla="*/ 53058 h 1577058"/>
              <a:gd name="connsiteX55" fmla="*/ 545572 w 3079226"/>
              <a:gd name="connsiteY55" fmla="*/ 98302 h 1577058"/>
              <a:gd name="connsiteX56" fmla="*/ 545572 w 3079226"/>
              <a:gd name="connsiteY56" fmla="*/ 141164 h 1577058"/>
              <a:gd name="connsiteX57" fmla="*/ 569385 w 3079226"/>
              <a:gd name="connsiteY57" fmla="*/ 179264 h 1577058"/>
              <a:gd name="connsiteX58" fmla="*/ 593197 w 3079226"/>
              <a:gd name="connsiteY58" fmla="*/ 264989 h 1577058"/>
              <a:gd name="connsiteX59" fmla="*/ 631297 w 3079226"/>
              <a:gd name="connsiteY59" fmla="*/ 322139 h 1577058"/>
              <a:gd name="connsiteX60" fmla="*/ 769410 w 3079226"/>
              <a:gd name="connsiteY60" fmla="*/ 310233 h 1577058"/>
              <a:gd name="connsiteX61" fmla="*/ 843228 w 3079226"/>
              <a:gd name="connsiteY61" fmla="*/ 310233 h 1577058"/>
              <a:gd name="connsiteX62" fmla="*/ 924191 w 3079226"/>
              <a:gd name="connsiteY62" fmla="*/ 326902 h 1577058"/>
              <a:gd name="connsiteX63" fmla="*/ 1024203 w 3079226"/>
              <a:gd name="connsiteY63" fmla="*/ 222127 h 1577058"/>
              <a:gd name="connsiteX64" fmla="*/ 1012297 w 3079226"/>
              <a:gd name="connsiteY64" fmla="*/ 191171 h 1577058"/>
              <a:gd name="connsiteX65" fmla="*/ 1074210 w 3079226"/>
              <a:gd name="connsiteY65" fmla="*/ 164977 h 1577058"/>
              <a:gd name="connsiteX66" fmla="*/ 1126597 w 3079226"/>
              <a:gd name="connsiteY66" fmla="*/ 60202 h 1577058"/>
              <a:gd name="connsiteX67" fmla="*/ 1159935 w 3079226"/>
              <a:gd name="connsiteY67" fmla="*/ 79252 h 1577058"/>
              <a:gd name="connsiteX68" fmla="*/ 1164697 w 3079226"/>
              <a:gd name="connsiteY68" fmla="*/ 107827 h 1577058"/>
              <a:gd name="connsiteX69" fmla="*/ 1171841 w 3079226"/>
              <a:gd name="connsiteY69" fmla="*/ 131639 h 1577058"/>
              <a:gd name="connsiteX70" fmla="*/ 1155172 w 3079226"/>
              <a:gd name="connsiteY70" fmla="*/ 153071 h 1577058"/>
              <a:gd name="connsiteX71" fmla="*/ 1198035 w 3079226"/>
              <a:gd name="connsiteY71" fmla="*/ 219746 h 1577058"/>
              <a:gd name="connsiteX72" fmla="*/ 1228991 w 3079226"/>
              <a:gd name="connsiteY72" fmla="*/ 179264 h 1577058"/>
              <a:gd name="connsiteX73" fmla="*/ 1245660 w 3079226"/>
              <a:gd name="connsiteY73" fmla="*/ 181646 h 1577058"/>
              <a:gd name="connsiteX74" fmla="*/ 1248041 w 3079226"/>
              <a:gd name="connsiteY74" fmla="*/ 203077 h 1577058"/>
              <a:gd name="connsiteX75" fmla="*/ 1231372 w 3079226"/>
              <a:gd name="connsiteY75" fmla="*/ 238796 h 1577058"/>
              <a:gd name="connsiteX76" fmla="*/ 1276616 w 3079226"/>
              <a:gd name="connsiteY76" fmla="*/ 274514 h 1577058"/>
              <a:gd name="connsiteX77" fmla="*/ 1283760 w 3079226"/>
              <a:gd name="connsiteY77" fmla="*/ 326902 h 1577058"/>
              <a:gd name="connsiteX78" fmla="*/ 1290903 w 3079226"/>
              <a:gd name="connsiteY78" fmla="*/ 355477 h 1577058"/>
              <a:gd name="connsiteX79" fmla="*/ 1321860 w 3079226"/>
              <a:gd name="connsiteY79" fmla="*/ 379289 h 1577058"/>
              <a:gd name="connsiteX80" fmla="*/ 1350435 w 3079226"/>
              <a:gd name="connsiteY80" fmla="*/ 334046 h 1577058"/>
              <a:gd name="connsiteX81" fmla="*/ 1331385 w 3079226"/>
              <a:gd name="connsiteY81" fmla="*/ 310233 h 1577058"/>
              <a:gd name="connsiteX82" fmla="*/ 1390916 w 3079226"/>
              <a:gd name="connsiteY82" fmla="*/ 226889 h 1577058"/>
              <a:gd name="connsiteX83" fmla="*/ 1448066 w 3079226"/>
              <a:gd name="connsiteY83" fmla="*/ 172121 h 1577058"/>
              <a:gd name="connsiteX84" fmla="*/ 1462353 w 3079226"/>
              <a:gd name="connsiteY84" fmla="*/ 100683 h 1577058"/>
              <a:gd name="connsiteX85" fmla="*/ 1464735 w 3079226"/>
              <a:gd name="connsiteY85" fmla="*/ 88777 h 1577058"/>
              <a:gd name="connsiteX86" fmla="*/ 1507597 w 3079226"/>
              <a:gd name="connsiteY86" fmla="*/ 81633 h 1577058"/>
              <a:gd name="connsiteX87" fmla="*/ 1529028 w 3079226"/>
              <a:gd name="connsiteY87" fmla="*/ 88777 h 1577058"/>
              <a:gd name="connsiteX88" fmla="*/ 1529028 w 3079226"/>
              <a:gd name="connsiteY88" fmla="*/ 105446 h 1577058"/>
              <a:gd name="connsiteX89" fmla="*/ 1521885 w 3079226"/>
              <a:gd name="connsiteY89" fmla="*/ 141164 h 1577058"/>
              <a:gd name="connsiteX90" fmla="*/ 1524266 w 3079226"/>
              <a:gd name="connsiteY90" fmla="*/ 169739 h 1577058"/>
              <a:gd name="connsiteX91" fmla="*/ 1586178 w 3079226"/>
              <a:gd name="connsiteY91" fmla="*/ 210221 h 1577058"/>
              <a:gd name="connsiteX92" fmla="*/ 1624278 w 3079226"/>
              <a:gd name="connsiteY92" fmla="*/ 214983 h 1577058"/>
              <a:gd name="connsiteX93" fmla="*/ 1624278 w 3079226"/>
              <a:gd name="connsiteY93" fmla="*/ 188789 h 1577058"/>
              <a:gd name="connsiteX94" fmla="*/ 1667141 w 3079226"/>
              <a:gd name="connsiteY94" fmla="*/ 193552 h 1577058"/>
              <a:gd name="connsiteX95" fmla="*/ 1686191 w 3079226"/>
              <a:gd name="connsiteY95" fmla="*/ 169739 h 1577058"/>
              <a:gd name="connsiteX96" fmla="*/ 1731435 w 3079226"/>
              <a:gd name="connsiteY96" fmla="*/ 184027 h 1577058"/>
              <a:gd name="connsiteX97" fmla="*/ 1752866 w 3079226"/>
              <a:gd name="connsiteY97" fmla="*/ 214983 h 1577058"/>
              <a:gd name="connsiteX98" fmla="*/ 1764772 w 3079226"/>
              <a:gd name="connsiteY98" fmla="*/ 236414 h 1577058"/>
              <a:gd name="connsiteX99" fmla="*/ 1798110 w 3079226"/>
              <a:gd name="connsiteY99" fmla="*/ 264989 h 1577058"/>
              <a:gd name="connsiteX100" fmla="*/ 1807635 w 3079226"/>
              <a:gd name="connsiteY100" fmla="*/ 229271 h 1577058"/>
              <a:gd name="connsiteX101" fmla="*/ 1800491 w 3079226"/>
              <a:gd name="connsiteY101" fmla="*/ 198314 h 1577058"/>
              <a:gd name="connsiteX102" fmla="*/ 1821922 w 3079226"/>
              <a:gd name="connsiteY102" fmla="*/ 179264 h 1577058"/>
              <a:gd name="connsiteX103" fmla="*/ 1805253 w 3079226"/>
              <a:gd name="connsiteY103" fmla="*/ 160214 h 1577058"/>
              <a:gd name="connsiteX104" fmla="*/ 1824303 w 3079226"/>
              <a:gd name="connsiteY104" fmla="*/ 119733 h 1577058"/>
              <a:gd name="connsiteX105" fmla="*/ 1864785 w 3079226"/>
              <a:gd name="connsiteY105" fmla="*/ 107827 h 1577058"/>
              <a:gd name="connsiteX106" fmla="*/ 1902885 w 3079226"/>
              <a:gd name="connsiteY106" fmla="*/ 160214 h 1577058"/>
              <a:gd name="connsiteX107" fmla="*/ 1955272 w 3079226"/>
              <a:gd name="connsiteY107" fmla="*/ 167358 h 1577058"/>
              <a:gd name="connsiteX108" fmla="*/ 1993372 w 3079226"/>
              <a:gd name="connsiteY108" fmla="*/ 224508 h 1577058"/>
              <a:gd name="connsiteX109" fmla="*/ 1955272 w 3079226"/>
              <a:gd name="connsiteY109" fmla="*/ 245939 h 1577058"/>
              <a:gd name="connsiteX110" fmla="*/ 1981466 w 3079226"/>
              <a:gd name="connsiteY110" fmla="*/ 276896 h 1577058"/>
              <a:gd name="connsiteX111" fmla="*/ 1990991 w 3079226"/>
              <a:gd name="connsiteY111" fmla="*/ 295946 h 1577058"/>
              <a:gd name="connsiteX112" fmla="*/ 1986228 w 3079226"/>
              <a:gd name="connsiteY112" fmla="*/ 338808 h 1577058"/>
              <a:gd name="connsiteX113" fmla="*/ 1962416 w 3079226"/>
              <a:gd name="connsiteY113" fmla="*/ 357858 h 1577058"/>
              <a:gd name="connsiteX114" fmla="*/ 1960035 w 3079226"/>
              <a:gd name="connsiteY114" fmla="*/ 381671 h 1577058"/>
              <a:gd name="connsiteX115" fmla="*/ 1945747 w 3079226"/>
              <a:gd name="connsiteY115" fmla="*/ 438821 h 1577058"/>
              <a:gd name="connsiteX116" fmla="*/ 1926697 w 3079226"/>
              <a:gd name="connsiteY116" fmla="*/ 467396 h 1577058"/>
              <a:gd name="connsiteX117" fmla="*/ 1929078 w 3079226"/>
              <a:gd name="connsiteY117" fmla="*/ 491208 h 1577058"/>
              <a:gd name="connsiteX118" fmla="*/ 1914791 w 3079226"/>
              <a:gd name="connsiteY118" fmla="*/ 574552 h 1577058"/>
              <a:gd name="connsiteX119" fmla="*/ 1974322 w 3079226"/>
              <a:gd name="connsiteY119" fmla="*/ 605508 h 1577058"/>
              <a:gd name="connsiteX120" fmla="*/ 1983847 w 3079226"/>
              <a:gd name="connsiteY120" fmla="*/ 581696 h 1577058"/>
              <a:gd name="connsiteX121" fmla="*/ 2026710 w 3079226"/>
              <a:gd name="connsiteY121" fmla="*/ 565027 h 1577058"/>
              <a:gd name="connsiteX122" fmla="*/ 2043378 w 3079226"/>
              <a:gd name="connsiteY122" fmla="*/ 586458 h 1577058"/>
              <a:gd name="connsiteX123" fmla="*/ 2043378 w 3079226"/>
              <a:gd name="connsiteY123" fmla="*/ 631702 h 1577058"/>
              <a:gd name="connsiteX124" fmla="*/ 2069572 w 3079226"/>
              <a:gd name="connsiteY124" fmla="*/ 641227 h 1577058"/>
              <a:gd name="connsiteX125" fmla="*/ 2102910 w 3079226"/>
              <a:gd name="connsiteY125" fmla="*/ 667421 h 1577058"/>
              <a:gd name="connsiteX126" fmla="*/ 2138628 w 3079226"/>
              <a:gd name="connsiteY126" fmla="*/ 676946 h 1577058"/>
              <a:gd name="connsiteX127" fmla="*/ 2164822 w 3079226"/>
              <a:gd name="connsiteY127" fmla="*/ 660277 h 1577058"/>
              <a:gd name="connsiteX128" fmla="*/ 2183872 w 3079226"/>
              <a:gd name="connsiteY128" fmla="*/ 626939 h 1577058"/>
              <a:gd name="connsiteX129" fmla="*/ 2281503 w 3079226"/>
              <a:gd name="connsiteY129" fmla="*/ 626939 h 1577058"/>
              <a:gd name="connsiteX130" fmla="*/ 2283885 w 3079226"/>
              <a:gd name="connsiteY130" fmla="*/ 584077 h 1577058"/>
              <a:gd name="connsiteX131" fmla="*/ 2374372 w 3079226"/>
              <a:gd name="connsiteY131" fmla="*/ 526927 h 1577058"/>
              <a:gd name="connsiteX132" fmla="*/ 2398185 w 3079226"/>
              <a:gd name="connsiteY132" fmla="*/ 469777 h 1577058"/>
              <a:gd name="connsiteX133" fmla="*/ 2388660 w 3079226"/>
              <a:gd name="connsiteY133" fmla="*/ 429296 h 1577058"/>
              <a:gd name="connsiteX134" fmla="*/ 2414853 w 3079226"/>
              <a:gd name="connsiteY134" fmla="*/ 365002 h 1577058"/>
              <a:gd name="connsiteX135" fmla="*/ 2462478 w 3079226"/>
              <a:gd name="connsiteY135" fmla="*/ 357858 h 1577058"/>
              <a:gd name="connsiteX136" fmla="*/ 2488672 w 3079226"/>
              <a:gd name="connsiteY136" fmla="*/ 357858 h 1577058"/>
              <a:gd name="connsiteX137" fmla="*/ 2510103 w 3079226"/>
              <a:gd name="connsiteY137" fmla="*/ 353096 h 1577058"/>
              <a:gd name="connsiteX138" fmla="*/ 2538678 w 3079226"/>
              <a:gd name="connsiteY138" fmla="*/ 360239 h 1577058"/>
              <a:gd name="connsiteX139" fmla="*/ 2564872 w 3079226"/>
              <a:gd name="connsiteY139" fmla="*/ 343571 h 1577058"/>
              <a:gd name="connsiteX140" fmla="*/ 2602972 w 3079226"/>
              <a:gd name="connsiteY140" fmla="*/ 312614 h 1577058"/>
              <a:gd name="connsiteX141" fmla="*/ 2619641 w 3079226"/>
              <a:gd name="connsiteY141" fmla="*/ 293564 h 1577058"/>
              <a:gd name="connsiteX142" fmla="*/ 2672028 w 3079226"/>
              <a:gd name="connsiteY142" fmla="*/ 322139 h 1577058"/>
              <a:gd name="connsiteX143" fmla="*/ 2707747 w 3079226"/>
              <a:gd name="connsiteY143" fmla="*/ 293564 h 1577058"/>
              <a:gd name="connsiteX144" fmla="*/ 2764897 w 3079226"/>
              <a:gd name="connsiteY144" fmla="*/ 303089 h 1577058"/>
              <a:gd name="connsiteX145" fmla="*/ 2798235 w 3079226"/>
              <a:gd name="connsiteY145" fmla="*/ 291183 h 1577058"/>
              <a:gd name="connsiteX146" fmla="*/ 2831572 w 3079226"/>
              <a:gd name="connsiteY146" fmla="*/ 317377 h 1577058"/>
              <a:gd name="connsiteX147" fmla="*/ 2867291 w 3079226"/>
              <a:gd name="connsiteY147" fmla="*/ 319758 h 1577058"/>
              <a:gd name="connsiteX148" fmla="*/ 2886341 w 3079226"/>
              <a:gd name="connsiteY148" fmla="*/ 338808 h 1577058"/>
              <a:gd name="connsiteX149" fmla="*/ 2929203 w 3079226"/>
              <a:gd name="connsiteY149" fmla="*/ 341189 h 1577058"/>
              <a:gd name="connsiteX150" fmla="*/ 2974447 w 3079226"/>
              <a:gd name="connsiteY150" fmla="*/ 372146 h 1577058"/>
              <a:gd name="connsiteX151" fmla="*/ 3017310 w 3079226"/>
              <a:gd name="connsiteY151" fmla="*/ 395958 h 1577058"/>
              <a:gd name="connsiteX152" fmla="*/ 3041122 w 3079226"/>
              <a:gd name="connsiteY152" fmla="*/ 419771 h 1577058"/>
              <a:gd name="connsiteX153" fmla="*/ 3055410 w 3079226"/>
              <a:gd name="connsiteY153" fmla="*/ 443583 h 1577058"/>
              <a:gd name="connsiteX154" fmla="*/ 3067316 w 3079226"/>
              <a:gd name="connsiteY154" fmla="*/ 467396 h 1577058"/>
              <a:gd name="connsiteX155" fmla="*/ 3076841 w 3079226"/>
              <a:gd name="connsiteY155" fmla="*/ 498352 h 1577058"/>
              <a:gd name="connsiteX156" fmla="*/ 3074460 w 3079226"/>
              <a:gd name="connsiteY156" fmla="*/ 522164 h 1577058"/>
              <a:gd name="connsiteX157" fmla="*/ 3055410 w 3079226"/>
              <a:gd name="connsiteY157" fmla="*/ 555502 h 1577058"/>
              <a:gd name="connsiteX158" fmla="*/ 3022072 w 3079226"/>
              <a:gd name="connsiteY158" fmla="*/ 624558 h 1577058"/>
              <a:gd name="connsiteX159" fmla="*/ 3041122 w 3079226"/>
              <a:gd name="connsiteY159" fmla="*/ 648371 h 1577058"/>
              <a:gd name="connsiteX160" fmla="*/ 3079222 w 3079226"/>
              <a:gd name="connsiteY160" fmla="*/ 688852 h 1577058"/>
              <a:gd name="connsiteX161" fmla="*/ 3043503 w 3079226"/>
              <a:gd name="connsiteY161" fmla="*/ 746002 h 1577058"/>
              <a:gd name="connsiteX162" fmla="*/ 3019691 w 3079226"/>
              <a:gd name="connsiteY162" fmla="*/ 803152 h 1577058"/>
              <a:gd name="connsiteX163" fmla="*/ 2972066 w 3079226"/>
              <a:gd name="connsiteY163" fmla="*/ 812677 h 1577058"/>
              <a:gd name="connsiteX164" fmla="*/ 2910153 w 3079226"/>
              <a:gd name="connsiteY164" fmla="*/ 867446 h 1577058"/>
              <a:gd name="connsiteX165" fmla="*/ 2912535 w 3079226"/>
              <a:gd name="connsiteY165" fmla="*/ 905546 h 1577058"/>
              <a:gd name="connsiteX0" fmla="*/ 278872 w 3079226"/>
              <a:gd name="connsiteY0" fmla="*/ 1577058 h 1577058"/>
              <a:gd name="connsiteX1" fmla="*/ 283635 w 3079226"/>
              <a:gd name="connsiteY1" fmla="*/ 1522289 h 1577058"/>
              <a:gd name="connsiteX2" fmla="*/ 197910 w 3079226"/>
              <a:gd name="connsiteY2" fmla="*/ 1465139 h 1577058"/>
              <a:gd name="connsiteX3" fmla="*/ 219341 w 3079226"/>
              <a:gd name="connsiteY3" fmla="*/ 1431802 h 1577058"/>
              <a:gd name="connsiteX4" fmla="*/ 259822 w 3079226"/>
              <a:gd name="connsiteY4" fmla="*/ 1431802 h 1577058"/>
              <a:gd name="connsiteX5" fmla="*/ 288397 w 3079226"/>
              <a:gd name="connsiteY5" fmla="*/ 1412752 h 1577058"/>
              <a:gd name="connsiteX6" fmla="*/ 283635 w 3079226"/>
              <a:gd name="connsiteY6" fmla="*/ 1384177 h 1577058"/>
              <a:gd name="connsiteX7" fmla="*/ 276491 w 3079226"/>
              <a:gd name="connsiteY7" fmla="*/ 1322264 h 1577058"/>
              <a:gd name="connsiteX8" fmla="*/ 266966 w 3079226"/>
              <a:gd name="connsiteY8" fmla="*/ 1300833 h 1577058"/>
              <a:gd name="connsiteX9" fmla="*/ 252678 w 3079226"/>
              <a:gd name="connsiteY9" fmla="*/ 1269877 h 1577058"/>
              <a:gd name="connsiteX10" fmla="*/ 266966 w 3079226"/>
              <a:gd name="connsiteY10" fmla="*/ 1229396 h 1577058"/>
              <a:gd name="connsiteX11" fmla="*/ 293160 w 3079226"/>
              <a:gd name="connsiteY11" fmla="*/ 1212727 h 1577058"/>
              <a:gd name="connsiteX12" fmla="*/ 326497 w 3079226"/>
              <a:gd name="connsiteY12" fmla="*/ 1196058 h 1577058"/>
              <a:gd name="connsiteX13" fmla="*/ 390791 w 3079226"/>
              <a:gd name="connsiteY13" fmla="*/ 1160339 h 1577058"/>
              <a:gd name="connsiteX14" fmla="*/ 383647 w 3079226"/>
              <a:gd name="connsiteY14" fmla="*/ 1131764 h 1577058"/>
              <a:gd name="connsiteX15" fmla="*/ 362216 w 3079226"/>
              <a:gd name="connsiteY15" fmla="*/ 1072233 h 1577058"/>
              <a:gd name="connsiteX16" fmla="*/ 386028 w 3079226"/>
              <a:gd name="connsiteY16" fmla="*/ 1026989 h 1577058"/>
              <a:gd name="connsiteX17" fmla="*/ 466991 w 3079226"/>
              <a:gd name="connsiteY17" fmla="*/ 988889 h 1577058"/>
              <a:gd name="connsiteX18" fmla="*/ 483660 w 3079226"/>
              <a:gd name="connsiteY18" fmla="*/ 943646 h 1577058"/>
              <a:gd name="connsiteX19" fmla="*/ 493184 w 3079226"/>
              <a:gd name="connsiteY19" fmla="*/ 888877 h 1577058"/>
              <a:gd name="connsiteX20" fmla="*/ 495566 w 3079226"/>
              <a:gd name="connsiteY20" fmla="*/ 855539 h 1577058"/>
              <a:gd name="connsiteX21" fmla="*/ 436035 w 3079226"/>
              <a:gd name="connsiteY21" fmla="*/ 791246 h 1577058"/>
              <a:gd name="connsiteX22" fmla="*/ 405078 w 3079226"/>
              <a:gd name="connsiteY22" fmla="*/ 784102 h 1577058"/>
              <a:gd name="connsiteX23" fmla="*/ 393172 w 3079226"/>
              <a:gd name="connsiteY23" fmla="*/ 765052 h 1577058"/>
              <a:gd name="connsiteX24" fmla="*/ 386028 w 3079226"/>
              <a:gd name="connsiteY24" fmla="*/ 734096 h 1577058"/>
              <a:gd name="connsiteX25" fmla="*/ 388410 w 3079226"/>
              <a:gd name="connsiteY25" fmla="*/ 707902 h 1577058"/>
              <a:gd name="connsiteX26" fmla="*/ 336022 w 3079226"/>
              <a:gd name="connsiteY26" fmla="*/ 695996 h 1577058"/>
              <a:gd name="connsiteX27" fmla="*/ 286016 w 3079226"/>
              <a:gd name="connsiteY27" fmla="*/ 676946 h 1577058"/>
              <a:gd name="connsiteX28" fmla="*/ 245535 w 3079226"/>
              <a:gd name="connsiteY28" fmla="*/ 665039 h 1577058"/>
              <a:gd name="connsiteX29" fmla="*/ 205053 w 3079226"/>
              <a:gd name="connsiteY29" fmla="*/ 626939 h 1577058"/>
              <a:gd name="connsiteX30" fmla="*/ 193147 w 3079226"/>
              <a:gd name="connsiteY30" fmla="*/ 600746 h 1577058"/>
              <a:gd name="connsiteX31" fmla="*/ 209816 w 3079226"/>
              <a:gd name="connsiteY31" fmla="*/ 565027 h 1577058"/>
              <a:gd name="connsiteX32" fmla="*/ 183622 w 3079226"/>
              <a:gd name="connsiteY32" fmla="*/ 507877 h 1577058"/>
              <a:gd name="connsiteX33" fmla="*/ 135997 w 3079226"/>
              <a:gd name="connsiteY33" fmla="*/ 455489 h 1577058"/>
              <a:gd name="connsiteX34" fmla="*/ 114566 w 3079226"/>
              <a:gd name="connsiteY34" fmla="*/ 455489 h 1577058"/>
              <a:gd name="connsiteX35" fmla="*/ 83610 w 3079226"/>
              <a:gd name="connsiteY35" fmla="*/ 457871 h 1577058"/>
              <a:gd name="connsiteX36" fmla="*/ 45510 w 3079226"/>
              <a:gd name="connsiteY36" fmla="*/ 441202 h 1577058"/>
              <a:gd name="connsiteX37" fmla="*/ 2647 w 3079226"/>
              <a:gd name="connsiteY37" fmla="*/ 331664 h 1577058"/>
              <a:gd name="connsiteX38" fmla="*/ 14553 w 3079226"/>
              <a:gd name="connsiteY38" fmla="*/ 331664 h 1577058"/>
              <a:gd name="connsiteX39" fmla="*/ 95516 w 3079226"/>
              <a:gd name="connsiteY39" fmla="*/ 260227 h 1577058"/>
              <a:gd name="connsiteX40" fmla="*/ 95516 w 3079226"/>
              <a:gd name="connsiteY40" fmla="*/ 155452 h 1577058"/>
              <a:gd name="connsiteX41" fmla="*/ 109803 w 3079226"/>
              <a:gd name="connsiteY41" fmla="*/ 107827 h 1577058"/>
              <a:gd name="connsiteX42" fmla="*/ 124091 w 3079226"/>
              <a:gd name="connsiteY42" fmla="*/ 93539 h 1577058"/>
              <a:gd name="connsiteX43" fmla="*/ 240772 w 3079226"/>
              <a:gd name="connsiteY43" fmla="*/ 105446 h 1577058"/>
              <a:gd name="connsiteX44" fmla="*/ 257441 w 3079226"/>
              <a:gd name="connsiteY44" fmla="*/ 107827 h 1577058"/>
              <a:gd name="connsiteX45" fmla="*/ 252678 w 3079226"/>
              <a:gd name="connsiteY45" fmla="*/ 119733 h 1577058"/>
              <a:gd name="connsiteX46" fmla="*/ 288397 w 3079226"/>
              <a:gd name="connsiteY46" fmla="*/ 136402 h 1577058"/>
              <a:gd name="connsiteX47" fmla="*/ 324116 w 3079226"/>
              <a:gd name="connsiteY47" fmla="*/ 112589 h 1577058"/>
              <a:gd name="connsiteX48" fmla="*/ 338403 w 3079226"/>
              <a:gd name="connsiteY48" fmla="*/ 72108 h 1577058"/>
              <a:gd name="connsiteX49" fmla="*/ 321735 w 3079226"/>
              <a:gd name="connsiteY49" fmla="*/ 48296 h 1577058"/>
              <a:gd name="connsiteX50" fmla="*/ 433653 w 3079226"/>
              <a:gd name="connsiteY50" fmla="*/ 7814 h 1577058"/>
              <a:gd name="connsiteX51" fmla="*/ 464610 w 3079226"/>
              <a:gd name="connsiteY51" fmla="*/ 671 h 1577058"/>
              <a:gd name="connsiteX52" fmla="*/ 538428 w 3079226"/>
              <a:gd name="connsiteY52" fmla="*/ 17339 h 1577058"/>
              <a:gd name="connsiteX53" fmla="*/ 562241 w 3079226"/>
              <a:gd name="connsiteY53" fmla="*/ 24483 h 1577058"/>
              <a:gd name="connsiteX54" fmla="*/ 545572 w 3079226"/>
              <a:gd name="connsiteY54" fmla="*/ 53058 h 1577058"/>
              <a:gd name="connsiteX55" fmla="*/ 545572 w 3079226"/>
              <a:gd name="connsiteY55" fmla="*/ 98302 h 1577058"/>
              <a:gd name="connsiteX56" fmla="*/ 545572 w 3079226"/>
              <a:gd name="connsiteY56" fmla="*/ 141164 h 1577058"/>
              <a:gd name="connsiteX57" fmla="*/ 569385 w 3079226"/>
              <a:gd name="connsiteY57" fmla="*/ 179264 h 1577058"/>
              <a:gd name="connsiteX58" fmla="*/ 593197 w 3079226"/>
              <a:gd name="connsiteY58" fmla="*/ 264989 h 1577058"/>
              <a:gd name="connsiteX59" fmla="*/ 631297 w 3079226"/>
              <a:gd name="connsiteY59" fmla="*/ 322139 h 1577058"/>
              <a:gd name="connsiteX60" fmla="*/ 769410 w 3079226"/>
              <a:gd name="connsiteY60" fmla="*/ 310233 h 1577058"/>
              <a:gd name="connsiteX61" fmla="*/ 843228 w 3079226"/>
              <a:gd name="connsiteY61" fmla="*/ 310233 h 1577058"/>
              <a:gd name="connsiteX62" fmla="*/ 924191 w 3079226"/>
              <a:gd name="connsiteY62" fmla="*/ 326902 h 1577058"/>
              <a:gd name="connsiteX63" fmla="*/ 1024203 w 3079226"/>
              <a:gd name="connsiteY63" fmla="*/ 222127 h 1577058"/>
              <a:gd name="connsiteX64" fmla="*/ 1012297 w 3079226"/>
              <a:gd name="connsiteY64" fmla="*/ 191171 h 1577058"/>
              <a:gd name="connsiteX65" fmla="*/ 1074210 w 3079226"/>
              <a:gd name="connsiteY65" fmla="*/ 164977 h 1577058"/>
              <a:gd name="connsiteX66" fmla="*/ 1126597 w 3079226"/>
              <a:gd name="connsiteY66" fmla="*/ 60202 h 1577058"/>
              <a:gd name="connsiteX67" fmla="*/ 1159935 w 3079226"/>
              <a:gd name="connsiteY67" fmla="*/ 79252 h 1577058"/>
              <a:gd name="connsiteX68" fmla="*/ 1164697 w 3079226"/>
              <a:gd name="connsiteY68" fmla="*/ 107827 h 1577058"/>
              <a:gd name="connsiteX69" fmla="*/ 1171841 w 3079226"/>
              <a:gd name="connsiteY69" fmla="*/ 131639 h 1577058"/>
              <a:gd name="connsiteX70" fmla="*/ 1155172 w 3079226"/>
              <a:gd name="connsiteY70" fmla="*/ 153071 h 1577058"/>
              <a:gd name="connsiteX71" fmla="*/ 1198035 w 3079226"/>
              <a:gd name="connsiteY71" fmla="*/ 219746 h 1577058"/>
              <a:gd name="connsiteX72" fmla="*/ 1228991 w 3079226"/>
              <a:gd name="connsiteY72" fmla="*/ 179264 h 1577058"/>
              <a:gd name="connsiteX73" fmla="*/ 1245660 w 3079226"/>
              <a:gd name="connsiteY73" fmla="*/ 181646 h 1577058"/>
              <a:gd name="connsiteX74" fmla="*/ 1248041 w 3079226"/>
              <a:gd name="connsiteY74" fmla="*/ 203077 h 1577058"/>
              <a:gd name="connsiteX75" fmla="*/ 1231372 w 3079226"/>
              <a:gd name="connsiteY75" fmla="*/ 238796 h 1577058"/>
              <a:gd name="connsiteX76" fmla="*/ 1276616 w 3079226"/>
              <a:gd name="connsiteY76" fmla="*/ 274514 h 1577058"/>
              <a:gd name="connsiteX77" fmla="*/ 1283760 w 3079226"/>
              <a:gd name="connsiteY77" fmla="*/ 326902 h 1577058"/>
              <a:gd name="connsiteX78" fmla="*/ 1290903 w 3079226"/>
              <a:gd name="connsiteY78" fmla="*/ 355477 h 1577058"/>
              <a:gd name="connsiteX79" fmla="*/ 1321860 w 3079226"/>
              <a:gd name="connsiteY79" fmla="*/ 379289 h 1577058"/>
              <a:gd name="connsiteX80" fmla="*/ 1350435 w 3079226"/>
              <a:gd name="connsiteY80" fmla="*/ 334046 h 1577058"/>
              <a:gd name="connsiteX81" fmla="*/ 1331385 w 3079226"/>
              <a:gd name="connsiteY81" fmla="*/ 310233 h 1577058"/>
              <a:gd name="connsiteX82" fmla="*/ 1390916 w 3079226"/>
              <a:gd name="connsiteY82" fmla="*/ 226889 h 1577058"/>
              <a:gd name="connsiteX83" fmla="*/ 1448066 w 3079226"/>
              <a:gd name="connsiteY83" fmla="*/ 172121 h 1577058"/>
              <a:gd name="connsiteX84" fmla="*/ 1462353 w 3079226"/>
              <a:gd name="connsiteY84" fmla="*/ 100683 h 1577058"/>
              <a:gd name="connsiteX85" fmla="*/ 1464735 w 3079226"/>
              <a:gd name="connsiteY85" fmla="*/ 88777 h 1577058"/>
              <a:gd name="connsiteX86" fmla="*/ 1507597 w 3079226"/>
              <a:gd name="connsiteY86" fmla="*/ 81633 h 1577058"/>
              <a:gd name="connsiteX87" fmla="*/ 1529028 w 3079226"/>
              <a:gd name="connsiteY87" fmla="*/ 88777 h 1577058"/>
              <a:gd name="connsiteX88" fmla="*/ 1529028 w 3079226"/>
              <a:gd name="connsiteY88" fmla="*/ 105446 h 1577058"/>
              <a:gd name="connsiteX89" fmla="*/ 1521885 w 3079226"/>
              <a:gd name="connsiteY89" fmla="*/ 141164 h 1577058"/>
              <a:gd name="connsiteX90" fmla="*/ 1524266 w 3079226"/>
              <a:gd name="connsiteY90" fmla="*/ 169739 h 1577058"/>
              <a:gd name="connsiteX91" fmla="*/ 1586178 w 3079226"/>
              <a:gd name="connsiteY91" fmla="*/ 210221 h 1577058"/>
              <a:gd name="connsiteX92" fmla="*/ 1624278 w 3079226"/>
              <a:gd name="connsiteY92" fmla="*/ 214983 h 1577058"/>
              <a:gd name="connsiteX93" fmla="*/ 1624278 w 3079226"/>
              <a:gd name="connsiteY93" fmla="*/ 188789 h 1577058"/>
              <a:gd name="connsiteX94" fmla="*/ 1667141 w 3079226"/>
              <a:gd name="connsiteY94" fmla="*/ 193552 h 1577058"/>
              <a:gd name="connsiteX95" fmla="*/ 1686191 w 3079226"/>
              <a:gd name="connsiteY95" fmla="*/ 169739 h 1577058"/>
              <a:gd name="connsiteX96" fmla="*/ 1731435 w 3079226"/>
              <a:gd name="connsiteY96" fmla="*/ 184027 h 1577058"/>
              <a:gd name="connsiteX97" fmla="*/ 1752866 w 3079226"/>
              <a:gd name="connsiteY97" fmla="*/ 214983 h 1577058"/>
              <a:gd name="connsiteX98" fmla="*/ 1764772 w 3079226"/>
              <a:gd name="connsiteY98" fmla="*/ 236414 h 1577058"/>
              <a:gd name="connsiteX99" fmla="*/ 1798110 w 3079226"/>
              <a:gd name="connsiteY99" fmla="*/ 264989 h 1577058"/>
              <a:gd name="connsiteX100" fmla="*/ 1807635 w 3079226"/>
              <a:gd name="connsiteY100" fmla="*/ 229271 h 1577058"/>
              <a:gd name="connsiteX101" fmla="*/ 1800491 w 3079226"/>
              <a:gd name="connsiteY101" fmla="*/ 198314 h 1577058"/>
              <a:gd name="connsiteX102" fmla="*/ 1821922 w 3079226"/>
              <a:gd name="connsiteY102" fmla="*/ 179264 h 1577058"/>
              <a:gd name="connsiteX103" fmla="*/ 1805253 w 3079226"/>
              <a:gd name="connsiteY103" fmla="*/ 160214 h 1577058"/>
              <a:gd name="connsiteX104" fmla="*/ 1824303 w 3079226"/>
              <a:gd name="connsiteY104" fmla="*/ 119733 h 1577058"/>
              <a:gd name="connsiteX105" fmla="*/ 1864785 w 3079226"/>
              <a:gd name="connsiteY105" fmla="*/ 107827 h 1577058"/>
              <a:gd name="connsiteX106" fmla="*/ 1902885 w 3079226"/>
              <a:gd name="connsiteY106" fmla="*/ 160214 h 1577058"/>
              <a:gd name="connsiteX107" fmla="*/ 1955272 w 3079226"/>
              <a:gd name="connsiteY107" fmla="*/ 167358 h 1577058"/>
              <a:gd name="connsiteX108" fmla="*/ 1993372 w 3079226"/>
              <a:gd name="connsiteY108" fmla="*/ 224508 h 1577058"/>
              <a:gd name="connsiteX109" fmla="*/ 1955272 w 3079226"/>
              <a:gd name="connsiteY109" fmla="*/ 245939 h 1577058"/>
              <a:gd name="connsiteX110" fmla="*/ 1981466 w 3079226"/>
              <a:gd name="connsiteY110" fmla="*/ 276896 h 1577058"/>
              <a:gd name="connsiteX111" fmla="*/ 1990991 w 3079226"/>
              <a:gd name="connsiteY111" fmla="*/ 295946 h 1577058"/>
              <a:gd name="connsiteX112" fmla="*/ 1986228 w 3079226"/>
              <a:gd name="connsiteY112" fmla="*/ 338808 h 1577058"/>
              <a:gd name="connsiteX113" fmla="*/ 1962416 w 3079226"/>
              <a:gd name="connsiteY113" fmla="*/ 357858 h 1577058"/>
              <a:gd name="connsiteX114" fmla="*/ 1960035 w 3079226"/>
              <a:gd name="connsiteY114" fmla="*/ 381671 h 1577058"/>
              <a:gd name="connsiteX115" fmla="*/ 1945747 w 3079226"/>
              <a:gd name="connsiteY115" fmla="*/ 438821 h 1577058"/>
              <a:gd name="connsiteX116" fmla="*/ 1926697 w 3079226"/>
              <a:gd name="connsiteY116" fmla="*/ 467396 h 1577058"/>
              <a:gd name="connsiteX117" fmla="*/ 1929078 w 3079226"/>
              <a:gd name="connsiteY117" fmla="*/ 491208 h 1577058"/>
              <a:gd name="connsiteX118" fmla="*/ 1914791 w 3079226"/>
              <a:gd name="connsiteY118" fmla="*/ 574552 h 1577058"/>
              <a:gd name="connsiteX119" fmla="*/ 1974322 w 3079226"/>
              <a:gd name="connsiteY119" fmla="*/ 605508 h 1577058"/>
              <a:gd name="connsiteX120" fmla="*/ 1983847 w 3079226"/>
              <a:gd name="connsiteY120" fmla="*/ 581696 h 1577058"/>
              <a:gd name="connsiteX121" fmla="*/ 2026710 w 3079226"/>
              <a:gd name="connsiteY121" fmla="*/ 565027 h 1577058"/>
              <a:gd name="connsiteX122" fmla="*/ 2043378 w 3079226"/>
              <a:gd name="connsiteY122" fmla="*/ 586458 h 1577058"/>
              <a:gd name="connsiteX123" fmla="*/ 2043378 w 3079226"/>
              <a:gd name="connsiteY123" fmla="*/ 631702 h 1577058"/>
              <a:gd name="connsiteX124" fmla="*/ 2069572 w 3079226"/>
              <a:gd name="connsiteY124" fmla="*/ 641227 h 1577058"/>
              <a:gd name="connsiteX125" fmla="*/ 2102910 w 3079226"/>
              <a:gd name="connsiteY125" fmla="*/ 667421 h 1577058"/>
              <a:gd name="connsiteX126" fmla="*/ 2138628 w 3079226"/>
              <a:gd name="connsiteY126" fmla="*/ 676946 h 1577058"/>
              <a:gd name="connsiteX127" fmla="*/ 2164822 w 3079226"/>
              <a:gd name="connsiteY127" fmla="*/ 660277 h 1577058"/>
              <a:gd name="connsiteX128" fmla="*/ 2183872 w 3079226"/>
              <a:gd name="connsiteY128" fmla="*/ 626939 h 1577058"/>
              <a:gd name="connsiteX129" fmla="*/ 2281503 w 3079226"/>
              <a:gd name="connsiteY129" fmla="*/ 626939 h 1577058"/>
              <a:gd name="connsiteX130" fmla="*/ 2283885 w 3079226"/>
              <a:gd name="connsiteY130" fmla="*/ 584077 h 1577058"/>
              <a:gd name="connsiteX131" fmla="*/ 2374372 w 3079226"/>
              <a:gd name="connsiteY131" fmla="*/ 526927 h 1577058"/>
              <a:gd name="connsiteX132" fmla="*/ 2398185 w 3079226"/>
              <a:gd name="connsiteY132" fmla="*/ 469777 h 1577058"/>
              <a:gd name="connsiteX133" fmla="*/ 2388660 w 3079226"/>
              <a:gd name="connsiteY133" fmla="*/ 429296 h 1577058"/>
              <a:gd name="connsiteX134" fmla="*/ 2414853 w 3079226"/>
              <a:gd name="connsiteY134" fmla="*/ 365002 h 1577058"/>
              <a:gd name="connsiteX135" fmla="*/ 2462478 w 3079226"/>
              <a:gd name="connsiteY135" fmla="*/ 357858 h 1577058"/>
              <a:gd name="connsiteX136" fmla="*/ 2488672 w 3079226"/>
              <a:gd name="connsiteY136" fmla="*/ 357858 h 1577058"/>
              <a:gd name="connsiteX137" fmla="*/ 2510103 w 3079226"/>
              <a:gd name="connsiteY137" fmla="*/ 353096 h 1577058"/>
              <a:gd name="connsiteX138" fmla="*/ 2538678 w 3079226"/>
              <a:gd name="connsiteY138" fmla="*/ 360239 h 1577058"/>
              <a:gd name="connsiteX139" fmla="*/ 2564872 w 3079226"/>
              <a:gd name="connsiteY139" fmla="*/ 343571 h 1577058"/>
              <a:gd name="connsiteX140" fmla="*/ 2602972 w 3079226"/>
              <a:gd name="connsiteY140" fmla="*/ 312614 h 1577058"/>
              <a:gd name="connsiteX141" fmla="*/ 2619641 w 3079226"/>
              <a:gd name="connsiteY141" fmla="*/ 293564 h 1577058"/>
              <a:gd name="connsiteX142" fmla="*/ 2672028 w 3079226"/>
              <a:gd name="connsiteY142" fmla="*/ 322139 h 1577058"/>
              <a:gd name="connsiteX143" fmla="*/ 2707747 w 3079226"/>
              <a:gd name="connsiteY143" fmla="*/ 293564 h 1577058"/>
              <a:gd name="connsiteX144" fmla="*/ 2764897 w 3079226"/>
              <a:gd name="connsiteY144" fmla="*/ 303089 h 1577058"/>
              <a:gd name="connsiteX145" fmla="*/ 2798235 w 3079226"/>
              <a:gd name="connsiteY145" fmla="*/ 291183 h 1577058"/>
              <a:gd name="connsiteX146" fmla="*/ 2831572 w 3079226"/>
              <a:gd name="connsiteY146" fmla="*/ 317377 h 1577058"/>
              <a:gd name="connsiteX147" fmla="*/ 2867291 w 3079226"/>
              <a:gd name="connsiteY147" fmla="*/ 319758 h 1577058"/>
              <a:gd name="connsiteX148" fmla="*/ 2886341 w 3079226"/>
              <a:gd name="connsiteY148" fmla="*/ 338808 h 1577058"/>
              <a:gd name="connsiteX149" fmla="*/ 2929203 w 3079226"/>
              <a:gd name="connsiteY149" fmla="*/ 341189 h 1577058"/>
              <a:gd name="connsiteX150" fmla="*/ 2974447 w 3079226"/>
              <a:gd name="connsiteY150" fmla="*/ 372146 h 1577058"/>
              <a:gd name="connsiteX151" fmla="*/ 3017310 w 3079226"/>
              <a:gd name="connsiteY151" fmla="*/ 395958 h 1577058"/>
              <a:gd name="connsiteX152" fmla="*/ 3041122 w 3079226"/>
              <a:gd name="connsiteY152" fmla="*/ 419771 h 1577058"/>
              <a:gd name="connsiteX153" fmla="*/ 3055410 w 3079226"/>
              <a:gd name="connsiteY153" fmla="*/ 443583 h 1577058"/>
              <a:gd name="connsiteX154" fmla="*/ 3067316 w 3079226"/>
              <a:gd name="connsiteY154" fmla="*/ 467396 h 1577058"/>
              <a:gd name="connsiteX155" fmla="*/ 3076841 w 3079226"/>
              <a:gd name="connsiteY155" fmla="*/ 498352 h 1577058"/>
              <a:gd name="connsiteX156" fmla="*/ 3074460 w 3079226"/>
              <a:gd name="connsiteY156" fmla="*/ 522164 h 1577058"/>
              <a:gd name="connsiteX157" fmla="*/ 3055410 w 3079226"/>
              <a:gd name="connsiteY157" fmla="*/ 555502 h 1577058"/>
              <a:gd name="connsiteX158" fmla="*/ 3022072 w 3079226"/>
              <a:gd name="connsiteY158" fmla="*/ 624558 h 1577058"/>
              <a:gd name="connsiteX159" fmla="*/ 3041122 w 3079226"/>
              <a:gd name="connsiteY159" fmla="*/ 648371 h 1577058"/>
              <a:gd name="connsiteX160" fmla="*/ 3079222 w 3079226"/>
              <a:gd name="connsiteY160" fmla="*/ 688852 h 1577058"/>
              <a:gd name="connsiteX161" fmla="*/ 3043503 w 3079226"/>
              <a:gd name="connsiteY161" fmla="*/ 746002 h 1577058"/>
              <a:gd name="connsiteX162" fmla="*/ 3019691 w 3079226"/>
              <a:gd name="connsiteY162" fmla="*/ 803152 h 1577058"/>
              <a:gd name="connsiteX163" fmla="*/ 2972066 w 3079226"/>
              <a:gd name="connsiteY163" fmla="*/ 812677 h 1577058"/>
              <a:gd name="connsiteX164" fmla="*/ 2910153 w 3079226"/>
              <a:gd name="connsiteY164" fmla="*/ 867446 h 1577058"/>
              <a:gd name="connsiteX165" fmla="*/ 2912535 w 3079226"/>
              <a:gd name="connsiteY165" fmla="*/ 905546 h 1577058"/>
              <a:gd name="connsiteX0" fmla="*/ 278696 w 3079050"/>
              <a:gd name="connsiteY0" fmla="*/ 1577058 h 1577058"/>
              <a:gd name="connsiteX1" fmla="*/ 283459 w 3079050"/>
              <a:gd name="connsiteY1" fmla="*/ 1522289 h 1577058"/>
              <a:gd name="connsiteX2" fmla="*/ 197734 w 3079050"/>
              <a:gd name="connsiteY2" fmla="*/ 1465139 h 1577058"/>
              <a:gd name="connsiteX3" fmla="*/ 219165 w 3079050"/>
              <a:gd name="connsiteY3" fmla="*/ 1431802 h 1577058"/>
              <a:gd name="connsiteX4" fmla="*/ 259646 w 3079050"/>
              <a:gd name="connsiteY4" fmla="*/ 1431802 h 1577058"/>
              <a:gd name="connsiteX5" fmla="*/ 288221 w 3079050"/>
              <a:gd name="connsiteY5" fmla="*/ 1412752 h 1577058"/>
              <a:gd name="connsiteX6" fmla="*/ 283459 w 3079050"/>
              <a:gd name="connsiteY6" fmla="*/ 1384177 h 1577058"/>
              <a:gd name="connsiteX7" fmla="*/ 276315 w 3079050"/>
              <a:gd name="connsiteY7" fmla="*/ 1322264 h 1577058"/>
              <a:gd name="connsiteX8" fmla="*/ 266790 w 3079050"/>
              <a:gd name="connsiteY8" fmla="*/ 1300833 h 1577058"/>
              <a:gd name="connsiteX9" fmla="*/ 252502 w 3079050"/>
              <a:gd name="connsiteY9" fmla="*/ 1269877 h 1577058"/>
              <a:gd name="connsiteX10" fmla="*/ 266790 w 3079050"/>
              <a:gd name="connsiteY10" fmla="*/ 1229396 h 1577058"/>
              <a:gd name="connsiteX11" fmla="*/ 292984 w 3079050"/>
              <a:gd name="connsiteY11" fmla="*/ 1212727 h 1577058"/>
              <a:gd name="connsiteX12" fmla="*/ 326321 w 3079050"/>
              <a:gd name="connsiteY12" fmla="*/ 1196058 h 1577058"/>
              <a:gd name="connsiteX13" fmla="*/ 390615 w 3079050"/>
              <a:gd name="connsiteY13" fmla="*/ 1160339 h 1577058"/>
              <a:gd name="connsiteX14" fmla="*/ 383471 w 3079050"/>
              <a:gd name="connsiteY14" fmla="*/ 1131764 h 1577058"/>
              <a:gd name="connsiteX15" fmla="*/ 362040 w 3079050"/>
              <a:gd name="connsiteY15" fmla="*/ 1072233 h 1577058"/>
              <a:gd name="connsiteX16" fmla="*/ 385852 w 3079050"/>
              <a:gd name="connsiteY16" fmla="*/ 1026989 h 1577058"/>
              <a:gd name="connsiteX17" fmla="*/ 466815 w 3079050"/>
              <a:gd name="connsiteY17" fmla="*/ 988889 h 1577058"/>
              <a:gd name="connsiteX18" fmla="*/ 483484 w 3079050"/>
              <a:gd name="connsiteY18" fmla="*/ 943646 h 1577058"/>
              <a:gd name="connsiteX19" fmla="*/ 493008 w 3079050"/>
              <a:gd name="connsiteY19" fmla="*/ 888877 h 1577058"/>
              <a:gd name="connsiteX20" fmla="*/ 495390 w 3079050"/>
              <a:gd name="connsiteY20" fmla="*/ 855539 h 1577058"/>
              <a:gd name="connsiteX21" fmla="*/ 435859 w 3079050"/>
              <a:gd name="connsiteY21" fmla="*/ 791246 h 1577058"/>
              <a:gd name="connsiteX22" fmla="*/ 404902 w 3079050"/>
              <a:gd name="connsiteY22" fmla="*/ 784102 h 1577058"/>
              <a:gd name="connsiteX23" fmla="*/ 392996 w 3079050"/>
              <a:gd name="connsiteY23" fmla="*/ 765052 h 1577058"/>
              <a:gd name="connsiteX24" fmla="*/ 385852 w 3079050"/>
              <a:gd name="connsiteY24" fmla="*/ 734096 h 1577058"/>
              <a:gd name="connsiteX25" fmla="*/ 388234 w 3079050"/>
              <a:gd name="connsiteY25" fmla="*/ 707902 h 1577058"/>
              <a:gd name="connsiteX26" fmla="*/ 335846 w 3079050"/>
              <a:gd name="connsiteY26" fmla="*/ 695996 h 1577058"/>
              <a:gd name="connsiteX27" fmla="*/ 285840 w 3079050"/>
              <a:gd name="connsiteY27" fmla="*/ 676946 h 1577058"/>
              <a:gd name="connsiteX28" fmla="*/ 245359 w 3079050"/>
              <a:gd name="connsiteY28" fmla="*/ 665039 h 1577058"/>
              <a:gd name="connsiteX29" fmla="*/ 204877 w 3079050"/>
              <a:gd name="connsiteY29" fmla="*/ 626939 h 1577058"/>
              <a:gd name="connsiteX30" fmla="*/ 192971 w 3079050"/>
              <a:gd name="connsiteY30" fmla="*/ 600746 h 1577058"/>
              <a:gd name="connsiteX31" fmla="*/ 209640 w 3079050"/>
              <a:gd name="connsiteY31" fmla="*/ 565027 h 1577058"/>
              <a:gd name="connsiteX32" fmla="*/ 183446 w 3079050"/>
              <a:gd name="connsiteY32" fmla="*/ 507877 h 1577058"/>
              <a:gd name="connsiteX33" fmla="*/ 135821 w 3079050"/>
              <a:gd name="connsiteY33" fmla="*/ 455489 h 1577058"/>
              <a:gd name="connsiteX34" fmla="*/ 114390 w 3079050"/>
              <a:gd name="connsiteY34" fmla="*/ 455489 h 1577058"/>
              <a:gd name="connsiteX35" fmla="*/ 83434 w 3079050"/>
              <a:gd name="connsiteY35" fmla="*/ 457871 h 1577058"/>
              <a:gd name="connsiteX36" fmla="*/ 42952 w 3079050"/>
              <a:gd name="connsiteY36" fmla="*/ 424533 h 1577058"/>
              <a:gd name="connsiteX37" fmla="*/ 2471 w 3079050"/>
              <a:gd name="connsiteY37" fmla="*/ 331664 h 1577058"/>
              <a:gd name="connsiteX38" fmla="*/ 14377 w 3079050"/>
              <a:gd name="connsiteY38" fmla="*/ 331664 h 1577058"/>
              <a:gd name="connsiteX39" fmla="*/ 95340 w 3079050"/>
              <a:gd name="connsiteY39" fmla="*/ 260227 h 1577058"/>
              <a:gd name="connsiteX40" fmla="*/ 95340 w 3079050"/>
              <a:gd name="connsiteY40" fmla="*/ 155452 h 1577058"/>
              <a:gd name="connsiteX41" fmla="*/ 109627 w 3079050"/>
              <a:gd name="connsiteY41" fmla="*/ 107827 h 1577058"/>
              <a:gd name="connsiteX42" fmla="*/ 123915 w 3079050"/>
              <a:gd name="connsiteY42" fmla="*/ 93539 h 1577058"/>
              <a:gd name="connsiteX43" fmla="*/ 240596 w 3079050"/>
              <a:gd name="connsiteY43" fmla="*/ 105446 h 1577058"/>
              <a:gd name="connsiteX44" fmla="*/ 257265 w 3079050"/>
              <a:gd name="connsiteY44" fmla="*/ 107827 h 1577058"/>
              <a:gd name="connsiteX45" fmla="*/ 252502 w 3079050"/>
              <a:gd name="connsiteY45" fmla="*/ 119733 h 1577058"/>
              <a:gd name="connsiteX46" fmla="*/ 288221 w 3079050"/>
              <a:gd name="connsiteY46" fmla="*/ 136402 h 1577058"/>
              <a:gd name="connsiteX47" fmla="*/ 323940 w 3079050"/>
              <a:gd name="connsiteY47" fmla="*/ 112589 h 1577058"/>
              <a:gd name="connsiteX48" fmla="*/ 338227 w 3079050"/>
              <a:gd name="connsiteY48" fmla="*/ 72108 h 1577058"/>
              <a:gd name="connsiteX49" fmla="*/ 321559 w 3079050"/>
              <a:gd name="connsiteY49" fmla="*/ 48296 h 1577058"/>
              <a:gd name="connsiteX50" fmla="*/ 433477 w 3079050"/>
              <a:gd name="connsiteY50" fmla="*/ 7814 h 1577058"/>
              <a:gd name="connsiteX51" fmla="*/ 464434 w 3079050"/>
              <a:gd name="connsiteY51" fmla="*/ 671 h 1577058"/>
              <a:gd name="connsiteX52" fmla="*/ 538252 w 3079050"/>
              <a:gd name="connsiteY52" fmla="*/ 17339 h 1577058"/>
              <a:gd name="connsiteX53" fmla="*/ 562065 w 3079050"/>
              <a:gd name="connsiteY53" fmla="*/ 24483 h 1577058"/>
              <a:gd name="connsiteX54" fmla="*/ 545396 w 3079050"/>
              <a:gd name="connsiteY54" fmla="*/ 53058 h 1577058"/>
              <a:gd name="connsiteX55" fmla="*/ 545396 w 3079050"/>
              <a:gd name="connsiteY55" fmla="*/ 98302 h 1577058"/>
              <a:gd name="connsiteX56" fmla="*/ 545396 w 3079050"/>
              <a:gd name="connsiteY56" fmla="*/ 141164 h 1577058"/>
              <a:gd name="connsiteX57" fmla="*/ 569209 w 3079050"/>
              <a:gd name="connsiteY57" fmla="*/ 179264 h 1577058"/>
              <a:gd name="connsiteX58" fmla="*/ 593021 w 3079050"/>
              <a:gd name="connsiteY58" fmla="*/ 264989 h 1577058"/>
              <a:gd name="connsiteX59" fmla="*/ 631121 w 3079050"/>
              <a:gd name="connsiteY59" fmla="*/ 322139 h 1577058"/>
              <a:gd name="connsiteX60" fmla="*/ 769234 w 3079050"/>
              <a:gd name="connsiteY60" fmla="*/ 310233 h 1577058"/>
              <a:gd name="connsiteX61" fmla="*/ 843052 w 3079050"/>
              <a:gd name="connsiteY61" fmla="*/ 310233 h 1577058"/>
              <a:gd name="connsiteX62" fmla="*/ 924015 w 3079050"/>
              <a:gd name="connsiteY62" fmla="*/ 326902 h 1577058"/>
              <a:gd name="connsiteX63" fmla="*/ 1024027 w 3079050"/>
              <a:gd name="connsiteY63" fmla="*/ 222127 h 1577058"/>
              <a:gd name="connsiteX64" fmla="*/ 1012121 w 3079050"/>
              <a:gd name="connsiteY64" fmla="*/ 191171 h 1577058"/>
              <a:gd name="connsiteX65" fmla="*/ 1074034 w 3079050"/>
              <a:gd name="connsiteY65" fmla="*/ 164977 h 1577058"/>
              <a:gd name="connsiteX66" fmla="*/ 1126421 w 3079050"/>
              <a:gd name="connsiteY66" fmla="*/ 60202 h 1577058"/>
              <a:gd name="connsiteX67" fmla="*/ 1159759 w 3079050"/>
              <a:gd name="connsiteY67" fmla="*/ 79252 h 1577058"/>
              <a:gd name="connsiteX68" fmla="*/ 1164521 w 3079050"/>
              <a:gd name="connsiteY68" fmla="*/ 107827 h 1577058"/>
              <a:gd name="connsiteX69" fmla="*/ 1171665 w 3079050"/>
              <a:gd name="connsiteY69" fmla="*/ 131639 h 1577058"/>
              <a:gd name="connsiteX70" fmla="*/ 1154996 w 3079050"/>
              <a:gd name="connsiteY70" fmla="*/ 153071 h 1577058"/>
              <a:gd name="connsiteX71" fmla="*/ 1197859 w 3079050"/>
              <a:gd name="connsiteY71" fmla="*/ 219746 h 1577058"/>
              <a:gd name="connsiteX72" fmla="*/ 1228815 w 3079050"/>
              <a:gd name="connsiteY72" fmla="*/ 179264 h 1577058"/>
              <a:gd name="connsiteX73" fmla="*/ 1245484 w 3079050"/>
              <a:gd name="connsiteY73" fmla="*/ 181646 h 1577058"/>
              <a:gd name="connsiteX74" fmla="*/ 1247865 w 3079050"/>
              <a:gd name="connsiteY74" fmla="*/ 203077 h 1577058"/>
              <a:gd name="connsiteX75" fmla="*/ 1231196 w 3079050"/>
              <a:gd name="connsiteY75" fmla="*/ 238796 h 1577058"/>
              <a:gd name="connsiteX76" fmla="*/ 1276440 w 3079050"/>
              <a:gd name="connsiteY76" fmla="*/ 274514 h 1577058"/>
              <a:gd name="connsiteX77" fmla="*/ 1283584 w 3079050"/>
              <a:gd name="connsiteY77" fmla="*/ 326902 h 1577058"/>
              <a:gd name="connsiteX78" fmla="*/ 1290727 w 3079050"/>
              <a:gd name="connsiteY78" fmla="*/ 355477 h 1577058"/>
              <a:gd name="connsiteX79" fmla="*/ 1321684 w 3079050"/>
              <a:gd name="connsiteY79" fmla="*/ 379289 h 1577058"/>
              <a:gd name="connsiteX80" fmla="*/ 1350259 w 3079050"/>
              <a:gd name="connsiteY80" fmla="*/ 334046 h 1577058"/>
              <a:gd name="connsiteX81" fmla="*/ 1331209 w 3079050"/>
              <a:gd name="connsiteY81" fmla="*/ 310233 h 1577058"/>
              <a:gd name="connsiteX82" fmla="*/ 1390740 w 3079050"/>
              <a:gd name="connsiteY82" fmla="*/ 226889 h 1577058"/>
              <a:gd name="connsiteX83" fmla="*/ 1447890 w 3079050"/>
              <a:gd name="connsiteY83" fmla="*/ 172121 h 1577058"/>
              <a:gd name="connsiteX84" fmla="*/ 1462177 w 3079050"/>
              <a:gd name="connsiteY84" fmla="*/ 100683 h 1577058"/>
              <a:gd name="connsiteX85" fmla="*/ 1464559 w 3079050"/>
              <a:gd name="connsiteY85" fmla="*/ 88777 h 1577058"/>
              <a:gd name="connsiteX86" fmla="*/ 1507421 w 3079050"/>
              <a:gd name="connsiteY86" fmla="*/ 81633 h 1577058"/>
              <a:gd name="connsiteX87" fmla="*/ 1528852 w 3079050"/>
              <a:gd name="connsiteY87" fmla="*/ 88777 h 1577058"/>
              <a:gd name="connsiteX88" fmla="*/ 1528852 w 3079050"/>
              <a:gd name="connsiteY88" fmla="*/ 105446 h 1577058"/>
              <a:gd name="connsiteX89" fmla="*/ 1521709 w 3079050"/>
              <a:gd name="connsiteY89" fmla="*/ 141164 h 1577058"/>
              <a:gd name="connsiteX90" fmla="*/ 1524090 w 3079050"/>
              <a:gd name="connsiteY90" fmla="*/ 169739 h 1577058"/>
              <a:gd name="connsiteX91" fmla="*/ 1586002 w 3079050"/>
              <a:gd name="connsiteY91" fmla="*/ 210221 h 1577058"/>
              <a:gd name="connsiteX92" fmla="*/ 1624102 w 3079050"/>
              <a:gd name="connsiteY92" fmla="*/ 214983 h 1577058"/>
              <a:gd name="connsiteX93" fmla="*/ 1624102 w 3079050"/>
              <a:gd name="connsiteY93" fmla="*/ 188789 h 1577058"/>
              <a:gd name="connsiteX94" fmla="*/ 1666965 w 3079050"/>
              <a:gd name="connsiteY94" fmla="*/ 193552 h 1577058"/>
              <a:gd name="connsiteX95" fmla="*/ 1686015 w 3079050"/>
              <a:gd name="connsiteY95" fmla="*/ 169739 h 1577058"/>
              <a:gd name="connsiteX96" fmla="*/ 1731259 w 3079050"/>
              <a:gd name="connsiteY96" fmla="*/ 184027 h 1577058"/>
              <a:gd name="connsiteX97" fmla="*/ 1752690 w 3079050"/>
              <a:gd name="connsiteY97" fmla="*/ 214983 h 1577058"/>
              <a:gd name="connsiteX98" fmla="*/ 1764596 w 3079050"/>
              <a:gd name="connsiteY98" fmla="*/ 236414 h 1577058"/>
              <a:gd name="connsiteX99" fmla="*/ 1797934 w 3079050"/>
              <a:gd name="connsiteY99" fmla="*/ 264989 h 1577058"/>
              <a:gd name="connsiteX100" fmla="*/ 1807459 w 3079050"/>
              <a:gd name="connsiteY100" fmla="*/ 229271 h 1577058"/>
              <a:gd name="connsiteX101" fmla="*/ 1800315 w 3079050"/>
              <a:gd name="connsiteY101" fmla="*/ 198314 h 1577058"/>
              <a:gd name="connsiteX102" fmla="*/ 1821746 w 3079050"/>
              <a:gd name="connsiteY102" fmla="*/ 179264 h 1577058"/>
              <a:gd name="connsiteX103" fmla="*/ 1805077 w 3079050"/>
              <a:gd name="connsiteY103" fmla="*/ 160214 h 1577058"/>
              <a:gd name="connsiteX104" fmla="*/ 1824127 w 3079050"/>
              <a:gd name="connsiteY104" fmla="*/ 119733 h 1577058"/>
              <a:gd name="connsiteX105" fmla="*/ 1864609 w 3079050"/>
              <a:gd name="connsiteY105" fmla="*/ 107827 h 1577058"/>
              <a:gd name="connsiteX106" fmla="*/ 1902709 w 3079050"/>
              <a:gd name="connsiteY106" fmla="*/ 160214 h 1577058"/>
              <a:gd name="connsiteX107" fmla="*/ 1955096 w 3079050"/>
              <a:gd name="connsiteY107" fmla="*/ 167358 h 1577058"/>
              <a:gd name="connsiteX108" fmla="*/ 1993196 w 3079050"/>
              <a:gd name="connsiteY108" fmla="*/ 224508 h 1577058"/>
              <a:gd name="connsiteX109" fmla="*/ 1955096 w 3079050"/>
              <a:gd name="connsiteY109" fmla="*/ 245939 h 1577058"/>
              <a:gd name="connsiteX110" fmla="*/ 1981290 w 3079050"/>
              <a:gd name="connsiteY110" fmla="*/ 276896 h 1577058"/>
              <a:gd name="connsiteX111" fmla="*/ 1990815 w 3079050"/>
              <a:gd name="connsiteY111" fmla="*/ 295946 h 1577058"/>
              <a:gd name="connsiteX112" fmla="*/ 1986052 w 3079050"/>
              <a:gd name="connsiteY112" fmla="*/ 338808 h 1577058"/>
              <a:gd name="connsiteX113" fmla="*/ 1962240 w 3079050"/>
              <a:gd name="connsiteY113" fmla="*/ 357858 h 1577058"/>
              <a:gd name="connsiteX114" fmla="*/ 1959859 w 3079050"/>
              <a:gd name="connsiteY114" fmla="*/ 381671 h 1577058"/>
              <a:gd name="connsiteX115" fmla="*/ 1945571 w 3079050"/>
              <a:gd name="connsiteY115" fmla="*/ 438821 h 1577058"/>
              <a:gd name="connsiteX116" fmla="*/ 1926521 w 3079050"/>
              <a:gd name="connsiteY116" fmla="*/ 467396 h 1577058"/>
              <a:gd name="connsiteX117" fmla="*/ 1928902 w 3079050"/>
              <a:gd name="connsiteY117" fmla="*/ 491208 h 1577058"/>
              <a:gd name="connsiteX118" fmla="*/ 1914615 w 3079050"/>
              <a:gd name="connsiteY118" fmla="*/ 574552 h 1577058"/>
              <a:gd name="connsiteX119" fmla="*/ 1974146 w 3079050"/>
              <a:gd name="connsiteY119" fmla="*/ 605508 h 1577058"/>
              <a:gd name="connsiteX120" fmla="*/ 1983671 w 3079050"/>
              <a:gd name="connsiteY120" fmla="*/ 581696 h 1577058"/>
              <a:gd name="connsiteX121" fmla="*/ 2026534 w 3079050"/>
              <a:gd name="connsiteY121" fmla="*/ 565027 h 1577058"/>
              <a:gd name="connsiteX122" fmla="*/ 2043202 w 3079050"/>
              <a:gd name="connsiteY122" fmla="*/ 586458 h 1577058"/>
              <a:gd name="connsiteX123" fmla="*/ 2043202 w 3079050"/>
              <a:gd name="connsiteY123" fmla="*/ 631702 h 1577058"/>
              <a:gd name="connsiteX124" fmla="*/ 2069396 w 3079050"/>
              <a:gd name="connsiteY124" fmla="*/ 641227 h 1577058"/>
              <a:gd name="connsiteX125" fmla="*/ 2102734 w 3079050"/>
              <a:gd name="connsiteY125" fmla="*/ 667421 h 1577058"/>
              <a:gd name="connsiteX126" fmla="*/ 2138452 w 3079050"/>
              <a:gd name="connsiteY126" fmla="*/ 676946 h 1577058"/>
              <a:gd name="connsiteX127" fmla="*/ 2164646 w 3079050"/>
              <a:gd name="connsiteY127" fmla="*/ 660277 h 1577058"/>
              <a:gd name="connsiteX128" fmla="*/ 2183696 w 3079050"/>
              <a:gd name="connsiteY128" fmla="*/ 626939 h 1577058"/>
              <a:gd name="connsiteX129" fmla="*/ 2281327 w 3079050"/>
              <a:gd name="connsiteY129" fmla="*/ 626939 h 1577058"/>
              <a:gd name="connsiteX130" fmla="*/ 2283709 w 3079050"/>
              <a:gd name="connsiteY130" fmla="*/ 584077 h 1577058"/>
              <a:gd name="connsiteX131" fmla="*/ 2374196 w 3079050"/>
              <a:gd name="connsiteY131" fmla="*/ 526927 h 1577058"/>
              <a:gd name="connsiteX132" fmla="*/ 2398009 w 3079050"/>
              <a:gd name="connsiteY132" fmla="*/ 469777 h 1577058"/>
              <a:gd name="connsiteX133" fmla="*/ 2388484 w 3079050"/>
              <a:gd name="connsiteY133" fmla="*/ 429296 h 1577058"/>
              <a:gd name="connsiteX134" fmla="*/ 2414677 w 3079050"/>
              <a:gd name="connsiteY134" fmla="*/ 365002 h 1577058"/>
              <a:gd name="connsiteX135" fmla="*/ 2462302 w 3079050"/>
              <a:gd name="connsiteY135" fmla="*/ 357858 h 1577058"/>
              <a:gd name="connsiteX136" fmla="*/ 2488496 w 3079050"/>
              <a:gd name="connsiteY136" fmla="*/ 357858 h 1577058"/>
              <a:gd name="connsiteX137" fmla="*/ 2509927 w 3079050"/>
              <a:gd name="connsiteY137" fmla="*/ 353096 h 1577058"/>
              <a:gd name="connsiteX138" fmla="*/ 2538502 w 3079050"/>
              <a:gd name="connsiteY138" fmla="*/ 360239 h 1577058"/>
              <a:gd name="connsiteX139" fmla="*/ 2564696 w 3079050"/>
              <a:gd name="connsiteY139" fmla="*/ 343571 h 1577058"/>
              <a:gd name="connsiteX140" fmla="*/ 2602796 w 3079050"/>
              <a:gd name="connsiteY140" fmla="*/ 312614 h 1577058"/>
              <a:gd name="connsiteX141" fmla="*/ 2619465 w 3079050"/>
              <a:gd name="connsiteY141" fmla="*/ 293564 h 1577058"/>
              <a:gd name="connsiteX142" fmla="*/ 2671852 w 3079050"/>
              <a:gd name="connsiteY142" fmla="*/ 322139 h 1577058"/>
              <a:gd name="connsiteX143" fmla="*/ 2707571 w 3079050"/>
              <a:gd name="connsiteY143" fmla="*/ 293564 h 1577058"/>
              <a:gd name="connsiteX144" fmla="*/ 2764721 w 3079050"/>
              <a:gd name="connsiteY144" fmla="*/ 303089 h 1577058"/>
              <a:gd name="connsiteX145" fmla="*/ 2798059 w 3079050"/>
              <a:gd name="connsiteY145" fmla="*/ 291183 h 1577058"/>
              <a:gd name="connsiteX146" fmla="*/ 2831396 w 3079050"/>
              <a:gd name="connsiteY146" fmla="*/ 317377 h 1577058"/>
              <a:gd name="connsiteX147" fmla="*/ 2867115 w 3079050"/>
              <a:gd name="connsiteY147" fmla="*/ 319758 h 1577058"/>
              <a:gd name="connsiteX148" fmla="*/ 2886165 w 3079050"/>
              <a:gd name="connsiteY148" fmla="*/ 338808 h 1577058"/>
              <a:gd name="connsiteX149" fmla="*/ 2929027 w 3079050"/>
              <a:gd name="connsiteY149" fmla="*/ 341189 h 1577058"/>
              <a:gd name="connsiteX150" fmla="*/ 2974271 w 3079050"/>
              <a:gd name="connsiteY150" fmla="*/ 372146 h 1577058"/>
              <a:gd name="connsiteX151" fmla="*/ 3017134 w 3079050"/>
              <a:gd name="connsiteY151" fmla="*/ 395958 h 1577058"/>
              <a:gd name="connsiteX152" fmla="*/ 3040946 w 3079050"/>
              <a:gd name="connsiteY152" fmla="*/ 419771 h 1577058"/>
              <a:gd name="connsiteX153" fmla="*/ 3055234 w 3079050"/>
              <a:gd name="connsiteY153" fmla="*/ 443583 h 1577058"/>
              <a:gd name="connsiteX154" fmla="*/ 3067140 w 3079050"/>
              <a:gd name="connsiteY154" fmla="*/ 467396 h 1577058"/>
              <a:gd name="connsiteX155" fmla="*/ 3076665 w 3079050"/>
              <a:gd name="connsiteY155" fmla="*/ 498352 h 1577058"/>
              <a:gd name="connsiteX156" fmla="*/ 3074284 w 3079050"/>
              <a:gd name="connsiteY156" fmla="*/ 522164 h 1577058"/>
              <a:gd name="connsiteX157" fmla="*/ 3055234 w 3079050"/>
              <a:gd name="connsiteY157" fmla="*/ 555502 h 1577058"/>
              <a:gd name="connsiteX158" fmla="*/ 3021896 w 3079050"/>
              <a:gd name="connsiteY158" fmla="*/ 624558 h 1577058"/>
              <a:gd name="connsiteX159" fmla="*/ 3040946 w 3079050"/>
              <a:gd name="connsiteY159" fmla="*/ 648371 h 1577058"/>
              <a:gd name="connsiteX160" fmla="*/ 3079046 w 3079050"/>
              <a:gd name="connsiteY160" fmla="*/ 688852 h 1577058"/>
              <a:gd name="connsiteX161" fmla="*/ 3043327 w 3079050"/>
              <a:gd name="connsiteY161" fmla="*/ 746002 h 1577058"/>
              <a:gd name="connsiteX162" fmla="*/ 3019515 w 3079050"/>
              <a:gd name="connsiteY162" fmla="*/ 803152 h 1577058"/>
              <a:gd name="connsiteX163" fmla="*/ 2971890 w 3079050"/>
              <a:gd name="connsiteY163" fmla="*/ 812677 h 1577058"/>
              <a:gd name="connsiteX164" fmla="*/ 2909977 w 3079050"/>
              <a:gd name="connsiteY164" fmla="*/ 867446 h 1577058"/>
              <a:gd name="connsiteX165" fmla="*/ 2912359 w 3079050"/>
              <a:gd name="connsiteY165" fmla="*/ 905546 h 1577058"/>
              <a:gd name="connsiteX0" fmla="*/ 278696 w 3079050"/>
              <a:gd name="connsiteY0" fmla="*/ 1577058 h 1577058"/>
              <a:gd name="connsiteX1" fmla="*/ 283459 w 3079050"/>
              <a:gd name="connsiteY1" fmla="*/ 1522289 h 1577058"/>
              <a:gd name="connsiteX2" fmla="*/ 197734 w 3079050"/>
              <a:gd name="connsiteY2" fmla="*/ 1465139 h 1577058"/>
              <a:gd name="connsiteX3" fmla="*/ 219165 w 3079050"/>
              <a:gd name="connsiteY3" fmla="*/ 1431802 h 1577058"/>
              <a:gd name="connsiteX4" fmla="*/ 259646 w 3079050"/>
              <a:gd name="connsiteY4" fmla="*/ 1431802 h 1577058"/>
              <a:gd name="connsiteX5" fmla="*/ 288221 w 3079050"/>
              <a:gd name="connsiteY5" fmla="*/ 1412752 h 1577058"/>
              <a:gd name="connsiteX6" fmla="*/ 283459 w 3079050"/>
              <a:gd name="connsiteY6" fmla="*/ 1384177 h 1577058"/>
              <a:gd name="connsiteX7" fmla="*/ 276315 w 3079050"/>
              <a:gd name="connsiteY7" fmla="*/ 1322264 h 1577058"/>
              <a:gd name="connsiteX8" fmla="*/ 266790 w 3079050"/>
              <a:gd name="connsiteY8" fmla="*/ 1300833 h 1577058"/>
              <a:gd name="connsiteX9" fmla="*/ 252502 w 3079050"/>
              <a:gd name="connsiteY9" fmla="*/ 1269877 h 1577058"/>
              <a:gd name="connsiteX10" fmla="*/ 266790 w 3079050"/>
              <a:gd name="connsiteY10" fmla="*/ 1229396 h 1577058"/>
              <a:gd name="connsiteX11" fmla="*/ 292984 w 3079050"/>
              <a:gd name="connsiteY11" fmla="*/ 1212727 h 1577058"/>
              <a:gd name="connsiteX12" fmla="*/ 326321 w 3079050"/>
              <a:gd name="connsiteY12" fmla="*/ 1196058 h 1577058"/>
              <a:gd name="connsiteX13" fmla="*/ 390615 w 3079050"/>
              <a:gd name="connsiteY13" fmla="*/ 1160339 h 1577058"/>
              <a:gd name="connsiteX14" fmla="*/ 383471 w 3079050"/>
              <a:gd name="connsiteY14" fmla="*/ 1131764 h 1577058"/>
              <a:gd name="connsiteX15" fmla="*/ 362040 w 3079050"/>
              <a:gd name="connsiteY15" fmla="*/ 1072233 h 1577058"/>
              <a:gd name="connsiteX16" fmla="*/ 385852 w 3079050"/>
              <a:gd name="connsiteY16" fmla="*/ 1026989 h 1577058"/>
              <a:gd name="connsiteX17" fmla="*/ 466815 w 3079050"/>
              <a:gd name="connsiteY17" fmla="*/ 988889 h 1577058"/>
              <a:gd name="connsiteX18" fmla="*/ 483484 w 3079050"/>
              <a:gd name="connsiteY18" fmla="*/ 943646 h 1577058"/>
              <a:gd name="connsiteX19" fmla="*/ 493008 w 3079050"/>
              <a:gd name="connsiteY19" fmla="*/ 888877 h 1577058"/>
              <a:gd name="connsiteX20" fmla="*/ 495390 w 3079050"/>
              <a:gd name="connsiteY20" fmla="*/ 855539 h 1577058"/>
              <a:gd name="connsiteX21" fmla="*/ 435859 w 3079050"/>
              <a:gd name="connsiteY21" fmla="*/ 791246 h 1577058"/>
              <a:gd name="connsiteX22" fmla="*/ 404902 w 3079050"/>
              <a:gd name="connsiteY22" fmla="*/ 784102 h 1577058"/>
              <a:gd name="connsiteX23" fmla="*/ 392996 w 3079050"/>
              <a:gd name="connsiteY23" fmla="*/ 765052 h 1577058"/>
              <a:gd name="connsiteX24" fmla="*/ 385852 w 3079050"/>
              <a:gd name="connsiteY24" fmla="*/ 734096 h 1577058"/>
              <a:gd name="connsiteX25" fmla="*/ 388234 w 3079050"/>
              <a:gd name="connsiteY25" fmla="*/ 707902 h 1577058"/>
              <a:gd name="connsiteX26" fmla="*/ 335846 w 3079050"/>
              <a:gd name="connsiteY26" fmla="*/ 695996 h 1577058"/>
              <a:gd name="connsiteX27" fmla="*/ 285840 w 3079050"/>
              <a:gd name="connsiteY27" fmla="*/ 676946 h 1577058"/>
              <a:gd name="connsiteX28" fmla="*/ 245359 w 3079050"/>
              <a:gd name="connsiteY28" fmla="*/ 665039 h 1577058"/>
              <a:gd name="connsiteX29" fmla="*/ 204877 w 3079050"/>
              <a:gd name="connsiteY29" fmla="*/ 626939 h 1577058"/>
              <a:gd name="connsiteX30" fmla="*/ 192971 w 3079050"/>
              <a:gd name="connsiteY30" fmla="*/ 600746 h 1577058"/>
              <a:gd name="connsiteX31" fmla="*/ 209640 w 3079050"/>
              <a:gd name="connsiteY31" fmla="*/ 565027 h 1577058"/>
              <a:gd name="connsiteX32" fmla="*/ 183446 w 3079050"/>
              <a:gd name="connsiteY32" fmla="*/ 507877 h 1577058"/>
              <a:gd name="connsiteX33" fmla="*/ 135821 w 3079050"/>
              <a:gd name="connsiteY33" fmla="*/ 455489 h 1577058"/>
              <a:gd name="connsiteX34" fmla="*/ 114390 w 3079050"/>
              <a:gd name="connsiteY34" fmla="*/ 455489 h 1577058"/>
              <a:gd name="connsiteX35" fmla="*/ 83434 w 3079050"/>
              <a:gd name="connsiteY35" fmla="*/ 457871 h 1577058"/>
              <a:gd name="connsiteX36" fmla="*/ 42952 w 3079050"/>
              <a:gd name="connsiteY36" fmla="*/ 424533 h 1577058"/>
              <a:gd name="connsiteX37" fmla="*/ 2471 w 3079050"/>
              <a:gd name="connsiteY37" fmla="*/ 331664 h 1577058"/>
              <a:gd name="connsiteX38" fmla="*/ 14377 w 3079050"/>
              <a:gd name="connsiteY38" fmla="*/ 331664 h 1577058"/>
              <a:gd name="connsiteX39" fmla="*/ 95340 w 3079050"/>
              <a:gd name="connsiteY39" fmla="*/ 260227 h 1577058"/>
              <a:gd name="connsiteX40" fmla="*/ 92959 w 3079050"/>
              <a:gd name="connsiteY40" fmla="*/ 212602 h 1577058"/>
              <a:gd name="connsiteX41" fmla="*/ 95340 w 3079050"/>
              <a:gd name="connsiteY41" fmla="*/ 155452 h 1577058"/>
              <a:gd name="connsiteX42" fmla="*/ 109627 w 3079050"/>
              <a:gd name="connsiteY42" fmla="*/ 107827 h 1577058"/>
              <a:gd name="connsiteX43" fmla="*/ 123915 w 3079050"/>
              <a:gd name="connsiteY43" fmla="*/ 93539 h 1577058"/>
              <a:gd name="connsiteX44" fmla="*/ 240596 w 3079050"/>
              <a:gd name="connsiteY44" fmla="*/ 105446 h 1577058"/>
              <a:gd name="connsiteX45" fmla="*/ 257265 w 3079050"/>
              <a:gd name="connsiteY45" fmla="*/ 107827 h 1577058"/>
              <a:gd name="connsiteX46" fmla="*/ 252502 w 3079050"/>
              <a:gd name="connsiteY46" fmla="*/ 119733 h 1577058"/>
              <a:gd name="connsiteX47" fmla="*/ 288221 w 3079050"/>
              <a:gd name="connsiteY47" fmla="*/ 136402 h 1577058"/>
              <a:gd name="connsiteX48" fmla="*/ 323940 w 3079050"/>
              <a:gd name="connsiteY48" fmla="*/ 112589 h 1577058"/>
              <a:gd name="connsiteX49" fmla="*/ 338227 w 3079050"/>
              <a:gd name="connsiteY49" fmla="*/ 72108 h 1577058"/>
              <a:gd name="connsiteX50" fmla="*/ 321559 w 3079050"/>
              <a:gd name="connsiteY50" fmla="*/ 48296 h 1577058"/>
              <a:gd name="connsiteX51" fmla="*/ 433477 w 3079050"/>
              <a:gd name="connsiteY51" fmla="*/ 7814 h 1577058"/>
              <a:gd name="connsiteX52" fmla="*/ 464434 w 3079050"/>
              <a:gd name="connsiteY52" fmla="*/ 671 h 1577058"/>
              <a:gd name="connsiteX53" fmla="*/ 538252 w 3079050"/>
              <a:gd name="connsiteY53" fmla="*/ 17339 h 1577058"/>
              <a:gd name="connsiteX54" fmla="*/ 562065 w 3079050"/>
              <a:gd name="connsiteY54" fmla="*/ 24483 h 1577058"/>
              <a:gd name="connsiteX55" fmla="*/ 545396 w 3079050"/>
              <a:gd name="connsiteY55" fmla="*/ 53058 h 1577058"/>
              <a:gd name="connsiteX56" fmla="*/ 545396 w 3079050"/>
              <a:gd name="connsiteY56" fmla="*/ 98302 h 1577058"/>
              <a:gd name="connsiteX57" fmla="*/ 545396 w 3079050"/>
              <a:gd name="connsiteY57" fmla="*/ 141164 h 1577058"/>
              <a:gd name="connsiteX58" fmla="*/ 569209 w 3079050"/>
              <a:gd name="connsiteY58" fmla="*/ 179264 h 1577058"/>
              <a:gd name="connsiteX59" fmla="*/ 593021 w 3079050"/>
              <a:gd name="connsiteY59" fmla="*/ 264989 h 1577058"/>
              <a:gd name="connsiteX60" fmla="*/ 631121 w 3079050"/>
              <a:gd name="connsiteY60" fmla="*/ 322139 h 1577058"/>
              <a:gd name="connsiteX61" fmla="*/ 769234 w 3079050"/>
              <a:gd name="connsiteY61" fmla="*/ 310233 h 1577058"/>
              <a:gd name="connsiteX62" fmla="*/ 843052 w 3079050"/>
              <a:gd name="connsiteY62" fmla="*/ 310233 h 1577058"/>
              <a:gd name="connsiteX63" fmla="*/ 924015 w 3079050"/>
              <a:gd name="connsiteY63" fmla="*/ 326902 h 1577058"/>
              <a:gd name="connsiteX64" fmla="*/ 1024027 w 3079050"/>
              <a:gd name="connsiteY64" fmla="*/ 222127 h 1577058"/>
              <a:gd name="connsiteX65" fmla="*/ 1012121 w 3079050"/>
              <a:gd name="connsiteY65" fmla="*/ 191171 h 1577058"/>
              <a:gd name="connsiteX66" fmla="*/ 1074034 w 3079050"/>
              <a:gd name="connsiteY66" fmla="*/ 164977 h 1577058"/>
              <a:gd name="connsiteX67" fmla="*/ 1126421 w 3079050"/>
              <a:gd name="connsiteY67" fmla="*/ 60202 h 1577058"/>
              <a:gd name="connsiteX68" fmla="*/ 1159759 w 3079050"/>
              <a:gd name="connsiteY68" fmla="*/ 79252 h 1577058"/>
              <a:gd name="connsiteX69" fmla="*/ 1164521 w 3079050"/>
              <a:gd name="connsiteY69" fmla="*/ 107827 h 1577058"/>
              <a:gd name="connsiteX70" fmla="*/ 1171665 w 3079050"/>
              <a:gd name="connsiteY70" fmla="*/ 131639 h 1577058"/>
              <a:gd name="connsiteX71" fmla="*/ 1154996 w 3079050"/>
              <a:gd name="connsiteY71" fmla="*/ 153071 h 1577058"/>
              <a:gd name="connsiteX72" fmla="*/ 1197859 w 3079050"/>
              <a:gd name="connsiteY72" fmla="*/ 219746 h 1577058"/>
              <a:gd name="connsiteX73" fmla="*/ 1228815 w 3079050"/>
              <a:gd name="connsiteY73" fmla="*/ 179264 h 1577058"/>
              <a:gd name="connsiteX74" fmla="*/ 1245484 w 3079050"/>
              <a:gd name="connsiteY74" fmla="*/ 181646 h 1577058"/>
              <a:gd name="connsiteX75" fmla="*/ 1247865 w 3079050"/>
              <a:gd name="connsiteY75" fmla="*/ 203077 h 1577058"/>
              <a:gd name="connsiteX76" fmla="*/ 1231196 w 3079050"/>
              <a:gd name="connsiteY76" fmla="*/ 238796 h 1577058"/>
              <a:gd name="connsiteX77" fmla="*/ 1276440 w 3079050"/>
              <a:gd name="connsiteY77" fmla="*/ 274514 h 1577058"/>
              <a:gd name="connsiteX78" fmla="*/ 1283584 w 3079050"/>
              <a:gd name="connsiteY78" fmla="*/ 326902 h 1577058"/>
              <a:gd name="connsiteX79" fmla="*/ 1290727 w 3079050"/>
              <a:gd name="connsiteY79" fmla="*/ 355477 h 1577058"/>
              <a:gd name="connsiteX80" fmla="*/ 1321684 w 3079050"/>
              <a:gd name="connsiteY80" fmla="*/ 379289 h 1577058"/>
              <a:gd name="connsiteX81" fmla="*/ 1350259 w 3079050"/>
              <a:gd name="connsiteY81" fmla="*/ 334046 h 1577058"/>
              <a:gd name="connsiteX82" fmla="*/ 1331209 w 3079050"/>
              <a:gd name="connsiteY82" fmla="*/ 310233 h 1577058"/>
              <a:gd name="connsiteX83" fmla="*/ 1390740 w 3079050"/>
              <a:gd name="connsiteY83" fmla="*/ 226889 h 1577058"/>
              <a:gd name="connsiteX84" fmla="*/ 1447890 w 3079050"/>
              <a:gd name="connsiteY84" fmla="*/ 172121 h 1577058"/>
              <a:gd name="connsiteX85" fmla="*/ 1462177 w 3079050"/>
              <a:gd name="connsiteY85" fmla="*/ 100683 h 1577058"/>
              <a:gd name="connsiteX86" fmla="*/ 1464559 w 3079050"/>
              <a:gd name="connsiteY86" fmla="*/ 88777 h 1577058"/>
              <a:gd name="connsiteX87" fmla="*/ 1507421 w 3079050"/>
              <a:gd name="connsiteY87" fmla="*/ 81633 h 1577058"/>
              <a:gd name="connsiteX88" fmla="*/ 1528852 w 3079050"/>
              <a:gd name="connsiteY88" fmla="*/ 88777 h 1577058"/>
              <a:gd name="connsiteX89" fmla="*/ 1528852 w 3079050"/>
              <a:gd name="connsiteY89" fmla="*/ 105446 h 1577058"/>
              <a:gd name="connsiteX90" fmla="*/ 1521709 w 3079050"/>
              <a:gd name="connsiteY90" fmla="*/ 141164 h 1577058"/>
              <a:gd name="connsiteX91" fmla="*/ 1524090 w 3079050"/>
              <a:gd name="connsiteY91" fmla="*/ 169739 h 1577058"/>
              <a:gd name="connsiteX92" fmla="*/ 1586002 w 3079050"/>
              <a:gd name="connsiteY92" fmla="*/ 210221 h 1577058"/>
              <a:gd name="connsiteX93" fmla="*/ 1624102 w 3079050"/>
              <a:gd name="connsiteY93" fmla="*/ 214983 h 1577058"/>
              <a:gd name="connsiteX94" fmla="*/ 1624102 w 3079050"/>
              <a:gd name="connsiteY94" fmla="*/ 188789 h 1577058"/>
              <a:gd name="connsiteX95" fmla="*/ 1666965 w 3079050"/>
              <a:gd name="connsiteY95" fmla="*/ 193552 h 1577058"/>
              <a:gd name="connsiteX96" fmla="*/ 1686015 w 3079050"/>
              <a:gd name="connsiteY96" fmla="*/ 169739 h 1577058"/>
              <a:gd name="connsiteX97" fmla="*/ 1731259 w 3079050"/>
              <a:gd name="connsiteY97" fmla="*/ 184027 h 1577058"/>
              <a:gd name="connsiteX98" fmla="*/ 1752690 w 3079050"/>
              <a:gd name="connsiteY98" fmla="*/ 214983 h 1577058"/>
              <a:gd name="connsiteX99" fmla="*/ 1764596 w 3079050"/>
              <a:gd name="connsiteY99" fmla="*/ 236414 h 1577058"/>
              <a:gd name="connsiteX100" fmla="*/ 1797934 w 3079050"/>
              <a:gd name="connsiteY100" fmla="*/ 264989 h 1577058"/>
              <a:gd name="connsiteX101" fmla="*/ 1807459 w 3079050"/>
              <a:gd name="connsiteY101" fmla="*/ 229271 h 1577058"/>
              <a:gd name="connsiteX102" fmla="*/ 1800315 w 3079050"/>
              <a:gd name="connsiteY102" fmla="*/ 198314 h 1577058"/>
              <a:gd name="connsiteX103" fmla="*/ 1821746 w 3079050"/>
              <a:gd name="connsiteY103" fmla="*/ 179264 h 1577058"/>
              <a:gd name="connsiteX104" fmla="*/ 1805077 w 3079050"/>
              <a:gd name="connsiteY104" fmla="*/ 160214 h 1577058"/>
              <a:gd name="connsiteX105" fmla="*/ 1824127 w 3079050"/>
              <a:gd name="connsiteY105" fmla="*/ 119733 h 1577058"/>
              <a:gd name="connsiteX106" fmla="*/ 1864609 w 3079050"/>
              <a:gd name="connsiteY106" fmla="*/ 107827 h 1577058"/>
              <a:gd name="connsiteX107" fmla="*/ 1902709 w 3079050"/>
              <a:gd name="connsiteY107" fmla="*/ 160214 h 1577058"/>
              <a:gd name="connsiteX108" fmla="*/ 1955096 w 3079050"/>
              <a:gd name="connsiteY108" fmla="*/ 167358 h 1577058"/>
              <a:gd name="connsiteX109" fmla="*/ 1993196 w 3079050"/>
              <a:gd name="connsiteY109" fmla="*/ 224508 h 1577058"/>
              <a:gd name="connsiteX110" fmla="*/ 1955096 w 3079050"/>
              <a:gd name="connsiteY110" fmla="*/ 245939 h 1577058"/>
              <a:gd name="connsiteX111" fmla="*/ 1981290 w 3079050"/>
              <a:gd name="connsiteY111" fmla="*/ 276896 h 1577058"/>
              <a:gd name="connsiteX112" fmla="*/ 1990815 w 3079050"/>
              <a:gd name="connsiteY112" fmla="*/ 295946 h 1577058"/>
              <a:gd name="connsiteX113" fmla="*/ 1986052 w 3079050"/>
              <a:gd name="connsiteY113" fmla="*/ 338808 h 1577058"/>
              <a:gd name="connsiteX114" fmla="*/ 1962240 w 3079050"/>
              <a:gd name="connsiteY114" fmla="*/ 357858 h 1577058"/>
              <a:gd name="connsiteX115" fmla="*/ 1959859 w 3079050"/>
              <a:gd name="connsiteY115" fmla="*/ 381671 h 1577058"/>
              <a:gd name="connsiteX116" fmla="*/ 1945571 w 3079050"/>
              <a:gd name="connsiteY116" fmla="*/ 438821 h 1577058"/>
              <a:gd name="connsiteX117" fmla="*/ 1926521 w 3079050"/>
              <a:gd name="connsiteY117" fmla="*/ 467396 h 1577058"/>
              <a:gd name="connsiteX118" fmla="*/ 1928902 w 3079050"/>
              <a:gd name="connsiteY118" fmla="*/ 491208 h 1577058"/>
              <a:gd name="connsiteX119" fmla="*/ 1914615 w 3079050"/>
              <a:gd name="connsiteY119" fmla="*/ 574552 h 1577058"/>
              <a:gd name="connsiteX120" fmla="*/ 1974146 w 3079050"/>
              <a:gd name="connsiteY120" fmla="*/ 605508 h 1577058"/>
              <a:gd name="connsiteX121" fmla="*/ 1983671 w 3079050"/>
              <a:gd name="connsiteY121" fmla="*/ 581696 h 1577058"/>
              <a:gd name="connsiteX122" fmla="*/ 2026534 w 3079050"/>
              <a:gd name="connsiteY122" fmla="*/ 565027 h 1577058"/>
              <a:gd name="connsiteX123" fmla="*/ 2043202 w 3079050"/>
              <a:gd name="connsiteY123" fmla="*/ 586458 h 1577058"/>
              <a:gd name="connsiteX124" fmla="*/ 2043202 w 3079050"/>
              <a:gd name="connsiteY124" fmla="*/ 631702 h 1577058"/>
              <a:gd name="connsiteX125" fmla="*/ 2069396 w 3079050"/>
              <a:gd name="connsiteY125" fmla="*/ 641227 h 1577058"/>
              <a:gd name="connsiteX126" fmla="*/ 2102734 w 3079050"/>
              <a:gd name="connsiteY126" fmla="*/ 667421 h 1577058"/>
              <a:gd name="connsiteX127" fmla="*/ 2138452 w 3079050"/>
              <a:gd name="connsiteY127" fmla="*/ 676946 h 1577058"/>
              <a:gd name="connsiteX128" fmla="*/ 2164646 w 3079050"/>
              <a:gd name="connsiteY128" fmla="*/ 660277 h 1577058"/>
              <a:gd name="connsiteX129" fmla="*/ 2183696 w 3079050"/>
              <a:gd name="connsiteY129" fmla="*/ 626939 h 1577058"/>
              <a:gd name="connsiteX130" fmla="*/ 2281327 w 3079050"/>
              <a:gd name="connsiteY130" fmla="*/ 626939 h 1577058"/>
              <a:gd name="connsiteX131" fmla="*/ 2283709 w 3079050"/>
              <a:gd name="connsiteY131" fmla="*/ 584077 h 1577058"/>
              <a:gd name="connsiteX132" fmla="*/ 2374196 w 3079050"/>
              <a:gd name="connsiteY132" fmla="*/ 526927 h 1577058"/>
              <a:gd name="connsiteX133" fmla="*/ 2398009 w 3079050"/>
              <a:gd name="connsiteY133" fmla="*/ 469777 h 1577058"/>
              <a:gd name="connsiteX134" fmla="*/ 2388484 w 3079050"/>
              <a:gd name="connsiteY134" fmla="*/ 429296 h 1577058"/>
              <a:gd name="connsiteX135" fmla="*/ 2414677 w 3079050"/>
              <a:gd name="connsiteY135" fmla="*/ 365002 h 1577058"/>
              <a:gd name="connsiteX136" fmla="*/ 2462302 w 3079050"/>
              <a:gd name="connsiteY136" fmla="*/ 357858 h 1577058"/>
              <a:gd name="connsiteX137" fmla="*/ 2488496 w 3079050"/>
              <a:gd name="connsiteY137" fmla="*/ 357858 h 1577058"/>
              <a:gd name="connsiteX138" fmla="*/ 2509927 w 3079050"/>
              <a:gd name="connsiteY138" fmla="*/ 353096 h 1577058"/>
              <a:gd name="connsiteX139" fmla="*/ 2538502 w 3079050"/>
              <a:gd name="connsiteY139" fmla="*/ 360239 h 1577058"/>
              <a:gd name="connsiteX140" fmla="*/ 2564696 w 3079050"/>
              <a:gd name="connsiteY140" fmla="*/ 343571 h 1577058"/>
              <a:gd name="connsiteX141" fmla="*/ 2602796 w 3079050"/>
              <a:gd name="connsiteY141" fmla="*/ 312614 h 1577058"/>
              <a:gd name="connsiteX142" fmla="*/ 2619465 w 3079050"/>
              <a:gd name="connsiteY142" fmla="*/ 293564 h 1577058"/>
              <a:gd name="connsiteX143" fmla="*/ 2671852 w 3079050"/>
              <a:gd name="connsiteY143" fmla="*/ 322139 h 1577058"/>
              <a:gd name="connsiteX144" fmla="*/ 2707571 w 3079050"/>
              <a:gd name="connsiteY144" fmla="*/ 293564 h 1577058"/>
              <a:gd name="connsiteX145" fmla="*/ 2764721 w 3079050"/>
              <a:gd name="connsiteY145" fmla="*/ 303089 h 1577058"/>
              <a:gd name="connsiteX146" fmla="*/ 2798059 w 3079050"/>
              <a:gd name="connsiteY146" fmla="*/ 291183 h 1577058"/>
              <a:gd name="connsiteX147" fmla="*/ 2831396 w 3079050"/>
              <a:gd name="connsiteY147" fmla="*/ 317377 h 1577058"/>
              <a:gd name="connsiteX148" fmla="*/ 2867115 w 3079050"/>
              <a:gd name="connsiteY148" fmla="*/ 319758 h 1577058"/>
              <a:gd name="connsiteX149" fmla="*/ 2886165 w 3079050"/>
              <a:gd name="connsiteY149" fmla="*/ 338808 h 1577058"/>
              <a:gd name="connsiteX150" fmla="*/ 2929027 w 3079050"/>
              <a:gd name="connsiteY150" fmla="*/ 341189 h 1577058"/>
              <a:gd name="connsiteX151" fmla="*/ 2974271 w 3079050"/>
              <a:gd name="connsiteY151" fmla="*/ 372146 h 1577058"/>
              <a:gd name="connsiteX152" fmla="*/ 3017134 w 3079050"/>
              <a:gd name="connsiteY152" fmla="*/ 395958 h 1577058"/>
              <a:gd name="connsiteX153" fmla="*/ 3040946 w 3079050"/>
              <a:gd name="connsiteY153" fmla="*/ 419771 h 1577058"/>
              <a:gd name="connsiteX154" fmla="*/ 3055234 w 3079050"/>
              <a:gd name="connsiteY154" fmla="*/ 443583 h 1577058"/>
              <a:gd name="connsiteX155" fmla="*/ 3067140 w 3079050"/>
              <a:gd name="connsiteY155" fmla="*/ 467396 h 1577058"/>
              <a:gd name="connsiteX156" fmla="*/ 3076665 w 3079050"/>
              <a:gd name="connsiteY156" fmla="*/ 498352 h 1577058"/>
              <a:gd name="connsiteX157" fmla="*/ 3074284 w 3079050"/>
              <a:gd name="connsiteY157" fmla="*/ 522164 h 1577058"/>
              <a:gd name="connsiteX158" fmla="*/ 3055234 w 3079050"/>
              <a:gd name="connsiteY158" fmla="*/ 555502 h 1577058"/>
              <a:gd name="connsiteX159" fmla="*/ 3021896 w 3079050"/>
              <a:gd name="connsiteY159" fmla="*/ 624558 h 1577058"/>
              <a:gd name="connsiteX160" fmla="*/ 3040946 w 3079050"/>
              <a:gd name="connsiteY160" fmla="*/ 648371 h 1577058"/>
              <a:gd name="connsiteX161" fmla="*/ 3079046 w 3079050"/>
              <a:gd name="connsiteY161" fmla="*/ 688852 h 1577058"/>
              <a:gd name="connsiteX162" fmla="*/ 3043327 w 3079050"/>
              <a:gd name="connsiteY162" fmla="*/ 746002 h 1577058"/>
              <a:gd name="connsiteX163" fmla="*/ 3019515 w 3079050"/>
              <a:gd name="connsiteY163" fmla="*/ 803152 h 1577058"/>
              <a:gd name="connsiteX164" fmla="*/ 2971890 w 3079050"/>
              <a:gd name="connsiteY164" fmla="*/ 812677 h 1577058"/>
              <a:gd name="connsiteX165" fmla="*/ 2909977 w 3079050"/>
              <a:gd name="connsiteY165" fmla="*/ 867446 h 1577058"/>
              <a:gd name="connsiteX166" fmla="*/ 2912359 w 3079050"/>
              <a:gd name="connsiteY166" fmla="*/ 905546 h 1577058"/>
              <a:gd name="connsiteX0" fmla="*/ 278050 w 3078404"/>
              <a:gd name="connsiteY0" fmla="*/ 1577058 h 1577058"/>
              <a:gd name="connsiteX1" fmla="*/ 282813 w 3078404"/>
              <a:gd name="connsiteY1" fmla="*/ 1522289 h 1577058"/>
              <a:gd name="connsiteX2" fmla="*/ 197088 w 3078404"/>
              <a:gd name="connsiteY2" fmla="*/ 1465139 h 1577058"/>
              <a:gd name="connsiteX3" fmla="*/ 218519 w 3078404"/>
              <a:gd name="connsiteY3" fmla="*/ 1431802 h 1577058"/>
              <a:gd name="connsiteX4" fmla="*/ 259000 w 3078404"/>
              <a:gd name="connsiteY4" fmla="*/ 1431802 h 1577058"/>
              <a:gd name="connsiteX5" fmla="*/ 287575 w 3078404"/>
              <a:gd name="connsiteY5" fmla="*/ 1412752 h 1577058"/>
              <a:gd name="connsiteX6" fmla="*/ 282813 w 3078404"/>
              <a:gd name="connsiteY6" fmla="*/ 1384177 h 1577058"/>
              <a:gd name="connsiteX7" fmla="*/ 275669 w 3078404"/>
              <a:gd name="connsiteY7" fmla="*/ 1322264 h 1577058"/>
              <a:gd name="connsiteX8" fmla="*/ 266144 w 3078404"/>
              <a:gd name="connsiteY8" fmla="*/ 1300833 h 1577058"/>
              <a:gd name="connsiteX9" fmla="*/ 251856 w 3078404"/>
              <a:gd name="connsiteY9" fmla="*/ 1269877 h 1577058"/>
              <a:gd name="connsiteX10" fmla="*/ 266144 w 3078404"/>
              <a:gd name="connsiteY10" fmla="*/ 1229396 h 1577058"/>
              <a:gd name="connsiteX11" fmla="*/ 292338 w 3078404"/>
              <a:gd name="connsiteY11" fmla="*/ 1212727 h 1577058"/>
              <a:gd name="connsiteX12" fmla="*/ 325675 w 3078404"/>
              <a:gd name="connsiteY12" fmla="*/ 1196058 h 1577058"/>
              <a:gd name="connsiteX13" fmla="*/ 389969 w 3078404"/>
              <a:gd name="connsiteY13" fmla="*/ 1160339 h 1577058"/>
              <a:gd name="connsiteX14" fmla="*/ 382825 w 3078404"/>
              <a:gd name="connsiteY14" fmla="*/ 1131764 h 1577058"/>
              <a:gd name="connsiteX15" fmla="*/ 361394 w 3078404"/>
              <a:gd name="connsiteY15" fmla="*/ 1072233 h 1577058"/>
              <a:gd name="connsiteX16" fmla="*/ 385206 w 3078404"/>
              <a:gd name="connsiteY16" fmla="*/ 1026989 h 1577058"/>
              <a:gd name="connsiteX17" fmla="*/ 466169 w 3078404"/>
              <a:gd name="connsiteY17" fmla="*/ 988889 h 1577058"/>
              <a:gd name="connsiteX18" fmla="*/ 482838 w 3078404"/>
              <a:gd name="connsiteY18" fmla="*/ 943646 h 1577058"/>
              <a:gd name="connsiteX19" fmla="*/ 492362 w 3078404"/>
              <a:gd name="connsiteY19" fmla="*/ 888877 h 1577058"/>
              <a:gd name="connsiteX20" fmla="*/ 494744 w 3078404"/>
              <a:gd name="connsiteY20" fmla="*/ 855539 h 1577058"/>
              <a:gd name="connsiteX21" fmla="*/ 435213 w 3078404"/>
              <a:gd name="connsiteY21" fmla="*/ 791246 h 1577058"/>
              <a:gd name="connsiteX22" fmla="*/ 404256 w 3078404"/>
              <a:gd name="connsiteY22" fmla="*/ 784102 h 1577058"/>
              <a:gd name="connsiteX23" fmla="*/ 392350 w 3078404"/>
              <a:gd name="connsiteY23" fmla="*/ 765052 h 1577058"/>
              <a:gd name="connsiteX24" fmla="*/ 385206 w 3078404"/>
              <a:gd name="connsiteY24" fmla="*/ 734096 h 1577058"/>
              <a:gd name="connsiteX25" fmla="*/ 387588 w 3078404"/>
              <a:gd name="connsiteY25" fmla="*/ 707902 h 1577058"/>
              <a:gd name="connsiteX26" fmla="*/ 335200 w 3078404"/>
              <a:gd name="connsiteY26" fmla="*/ 695996 h 1577058"/>
              <a:gd name="connsiteX27" fmla="*/ 285194 w 3078404"/>
              <a:gd name="connsiteY27" fmla="*/ 676946 h 1577058"/>
              <a:gd name="connsiteX28" fmla="*/ 244713 w 3078404"/>
              <a:gd name="connsiteY28" fmla="*/ 665039 h 1577058"/>
              <a:gd name="connsiteX29" fmla="*/ 204231 w 3078404"/>
              <a:gd name="connsiteY29" fmla="*/ 626939 h 1577058"/>
              <a:gd name="connsiteX30" fmla="*/ 192325 w 3078404"/>
              <a:gd name="connsiteY30" fmla="*/ 600746 h 1577058"/>
              <a:gd name="connsiteX31" fmla="*/ 208994 w 3078404"/>
              <a:gd name="connsiteY31" fmla="*/ 565027 h 1577058"/>
              <a:gd name="connsiteX32" fmla="*/ 182800 w 3078404"/>
              <a:gd name="connsiteY32" fmla="*/ 507877 h 1577058"/>
              <a:gd name="connsiteX33" fmla="*/ 135175 w 3078404"/>
              <a:gd name="connsiteY33" fmla="*/ 455489 h 1577058"/>
              <a:gd name="connsiteX34" fmla="*/ 113744 w 3078404"/>
              <a:gd name="connsiteY34" fmla="*/ 455489 h 1577058"/>
              <a:gd name="connsiteX35" fmla="*/ 82788 w 3078404"/>
              <a:gd name="connsiteY35" fmla="*/ 457871 h 1577058"/>
              <a:gd name="connsiteX36" fmla="*/ 42306 w 3078404"/>
              <a:gd name="connsiteY36" fmla="*/ 424533 h 1577058"/>
              <a:gd name="connsiteX37" fmla="*/ 1825 w 3078404"/>
              <a:gd name="connsiteY37" fmla="*/ 331664 h 1577058"/>
              <a:gd name="connsiteX38" fmla="*/ 13731 w 3078404"/>
              <a:gd name="connsiteY38" fmla="*/ 331664 h 1577058"/>
              <a:gd name="connsiteX39" fmla="*/ 73263 w 3078404"/>
              <a:gd name="connsiteY39" fmla="*/ 274514 h 1577058"/>
              <a:gd name="connsiteX40" fmla="*/ 94694 w 3078404"/>
              <a:gd name="connsiteY40" fmla="*/ 260227 h 1577058"/>
              <a:gd name="connsiteX41" fmla="*/ 92313 w 3078404"/>
              <a:gd name="connsiteY41" fmla="*/ 212602 h 1577058"/>
              <a:gd name="connsiteX42" fmla="*/ 94694 w 3078404"/>
              <a:gd name="connsiteY42" fmla="*/ 155452 h 1577058"/>
              <a:gd name="connsiteX43" fmla="*/ 108981 w 3078404"/>
              <a:gd name="connsiteY43" fmla="*/ 107827 h 1577058"/>
              <a:gd name="connsiteX44" fmla="*/ 123269 w 3078404"/>
              <a:gd name="connsiteY44" fmla="*/ 93539 h 1577058"/>
              <a:gd name="connsiteX45" fmla="*/ 239950 w 3078404"/>
              <a:gd name="connsiteY45" fmla="*/ 105446 h 1577058"/>
              <a:gd name="connsiteX46" fmla="*/ 256619 w 3078404"/>
              <a:gd name="connsiteY46" fmla="*/ 107827 h 1577058"/>
              <a:gd name="connsiteX47" fmla="*/ 251856 w 3078404"/>
              <a:gd name="connsiteY47" fmla="*/ 119733 h 1577058"/>
              <a:gd name="connsiteX48" fmla="*/ 287575 w 3078404"/>
              <a:gd name="connsiteY48" fmla="*/ 136402 h 1577058"/>
              <a:gd name="connsiteX49" fmla="*/ 323294 w 3078404"/>
              <a:gd name="connsiteY49" fmla="*/ 112589 h 1577058"/>
              <a:gd name="connsiteX50" fmla="*/ 337581 w 3078404"/>
              <a:gd name="connsiteY50" fmla="*/ 72108 h 1577058"/>
              <a:gd name="connsiteX51" fmla="*/ 320913 w 3078404"/>
              <a:gd name="connsiteY51" fmla="*/ 48296 h 1577058"/>
              <a:gd name="connsiteX52" fmla="*/ 432831 w 3078404"/>
              <a:gd name="connsiteY52" fmla="*/ 7814 h 1577058"/>
              <a:gd name="connsiteX53" fmla="*/ 463788 w 3078404"/>
              <a:gd name="connsiteY53" fmla="*/ 671 h 1577058"/>
              <a:gd name="connsiteX54" fmla="*/ 537606 w 3078404"/>
              <a:gd name="connsiteY54" fmla="*/ 17339 h 1577058"/>
              <a:gd name="connsiteX55" fmla="*/ 561419 w 3078404"/>
              <a:gd name="connsiteY55" fmla="*/ 24483 h 1577058"/>
              <a:gd name="connsiteX56" fmla="*/ 544750 w 3078404"/>
              <a:gd name="connsiteY56" fmla="*/ 53058 h 1577058"/>
              <a:gd name="connsiteX57" fmla="*/ 544750 w 3078404"/>
              <a:gd name="connsiteY57" fmla="*/ 98302 h 1577058"/>
              <a:gd name="connsiteX58" fmla="*/ 544750 w 3078404"/>
              <a:gd name="connsiteY58" fmla="*/ 141164 h 1577058"/>
              <a:gd name="connsiteX59" fmla="*/ 568563 w 3078404"/>
              <a:gd name="connsiteY59" fmla="*/ 179264 h 1577058"/>
              <a:gd name="connsiteX60" fmla="*/ 592375 w 3078404"/>
              <a:gd name="connsiteY60" fmla="*/ 264989 h 1577058"/>
              <a:gd name="connsiteX61" fmla="*/ 630475 w 3078404"/>
              <a:gd name="connsiteY61" fmla="*/ 322139 h 1577058"/>
              <a:gd name="connsiteX62" fmla="*/ 768588 w 3078404"/>
              <a:gd name="connsiteY62" fmla="*/ 310233 h 1577058"/>
              <a:gd name="connsiteX63" fmla="*/ 842406 w 3078404"/>
              <a:gd name="connsiteY63" fmla="*/ 310233 h 1577058"/>
              <a:gd name="connsiteX64" fmla="*/ 923369 w 3078404"/>
              <a:gd name="connsiteY64" fmla="*/ 326902 h 1577058"/>
              <a:gd name="connsiteX65" fmla="*/ 1023381 w 3078404"/>
              <a:gd name="connsiteY65" fmla="*/ 222127 h 1577058"/>
              <a:gd name="connsiteX66" fmla="*/ 1011475 w 3078404"/>
              <a:gd name="connsiteY66" fmla="*/ 191171 h 1577058"/>
              <a:gd name="connsiteX67" fmla="*/ 1073388 w 3078404"/>
              <a:gd name="connsiteY67" fmla="*/ 164977 h 1577058"/>
              <a:gd name="connsiteX68" fmla="*/ 1125775 w 3078404"/>
              <a:gd name="connsiteY68" fmla="*/ 60202 h 1577058"/>
              <a:gd name="connsiteX69" fmla="*/ 1159113 w 3078404"/>
              <a:gd name="connsiteY69" fmla="*/ 79252 h 1577058"/>
              <a:gd name="connsiteX70" fmla="*/ 1163875 w 3078404"/>
              <a:gd name="connsiteY70" fmla="*/ 107827 h 1577058"/>
              <a:gd name="connsiteX71" fmla="*/ 1171019 w 3078404"/>
              <a:gd name="connsiteY71" fmla="*/ 131639 h 1577058"/>
              <a:gd name="connsiteX72" fmla="*/ 1154350 w 3078404"/>
              <a:gd name="connsiteY72" fmla="*/ 153071 h 1577058"/>
              <a:gd name="connsiteX73" fmla="*/ 1197213 w 3078404"/>
              <a:gd name="connsiteY73" fmla="*/ 219746 h 1577058"/>
              <a:gd name="connsiteX74" fmla="*/ 1228169 w 3078404"/>
              <a:gd name="connsiteY74" fmla="*/ 179264 h 1577058"/>
              <a:gd name="connsiteX75" fmla="*/ 1244838 w 3078404"/>
              <a:gd name="connsiteY75" fmla="*/ 181646 h 1577058"/>
              <a:gd name="connsiteX76" fmla="*/ 1247219 w 3078404"/>
              <a:gd name="connsiteY76" fmla="*/ 203077 h 1577058"/>
              <a:gd name="connsiteX77" fmla="*/ 1230550 w 3078404"/>
              <a:gd name="connsiteY77" fmla="*/ 238796 h 1577058"/>
              <a:gd name="connsiteX78" fmla="*/ 1275794 w 3078404"/>
              <a:gd name="connsiteY78" fmla="*/ 274514 h 1577058"/>
              <a:gd name="connsiteX79" fmla="*/ 1282938 w 3078404"/>
              <a:gd name="connsiteY79" fmla="*/ 326902 h 1577058"/>
              <a:gd name="connsiteX80" fmla="*/ 1290081 w 3078404"/>
              <a:gd name="connsiteY80" fmla="*/ 355477 h 1577058"/>
              <a:gd name="connsiteX81" fmla="*/ 1321038 w 3078404"/>
              <a:gd name="connsiteY81" fmla="*/ 379289 h 1577058"/>
              <a:gd name="connsiteX82" fmla="*/ 1349613 w 3078404"/>
              <a:gd name="connsiteY82" fmla="*/ 334046 h 1577058"/>
              <a:gd name="connsiteX83" fmla="*/ 1330563 w 3078404"/>
              <a:gd name="connsiteY83" fmla="*/ 310233 h 1577058"/>
              <a:gd name="connsiteX84" fmla="*/ 1390094 w 3078404"/>
              <a:gd name="connsiteY84" fmla="*/ 226889 h 1577058"/>
              <a:gd name="connsiteX85" fmla="*/ 1447244 w 3078404"/>
              <a:gd name="connsiteY85" fmla="*/ 172121 h 1577058"/>
              <a:gd name="connsiteX86" fmla="*/ 1461531 w 3078404"/>
              <a:gd name="connsiteY86" fmla="*/ 100683 h 1577058"/>
              <a:gd name="connsiteX87" fmla="*/ 1463913 w 3078404"/>
              <a:gd name="connsiteY87" fmla="*/ 88777 h 1577058"/>
              <a:gd name="connsiteX88" fmla="*/ 1506775 w 3078404"/>
              <a:gd name="connsiteY88" fmla="*/ 81633 h 1577058"/>
              <a:gd name="connsiteX89" fmla="*/ 1528206 w 3078404"/>
              <a:gd name="connsiteY89" fmla="*/ 88777 h 1577058"/>
              <a:gd name="connsiteX90" fmla="*/ 1528206 w 3078404"/>
              <a:gd name="connsiteY90" fmla="*/ 105446 h 1577058"/>
              <a:gd name="connsiteX91" fmla="*/ 1521063 w 3078404"/>
              <a:gd name="connsiteY91" fmla="*/ 141164 h 1577058"/>
              <a:gd name="connsiteX92" fmla="*/ 1523444 w 3078404"/>
              <a:gd name="connsiteY92" fmla="*/ 169739 h 1577058"/>
              <a:gd name="connsiteX93" fmla="*/ 1585356 w 3078404"/>
              <a:gd name="connsiteY93" fmla="*/ 210221 h 1577058"/>
              <a:gd name="connsiteX94" fmla="*/ 1623456 w 3078404"/>
              <a:gd name="connsiteY94" fmla="*/ 214983 h 1577058"/>
              <a:gd name="connsiteX95" fmla="*/ 1623456 w 3078404"/>
              <a:gd name="connsiteY95" fmla="*/ 188789 h 1577058"/>
              <a:gd name="connsiteX96" fmla="*/ 1666319 w 3078404"/>
              <a:gd name="connsiteY96" fmla="*/ 193552 h 1577058"/>
              <a:gd name="connsiteX97" fmla="*/ 1685369 w 3078404"/>
              <a:gd name="connsiteY97" fmla="*/ 169739 h 1577058"/>
              <a:gd name="connsiteX98" fmla="*/ 1730613 w 3078404"/>
              <a:gd name="connsiteY98" fmla="*/ 184027 h 1577058"/>
              <a:gd name="connsiteX99" fmla="*/ 1752044 w 3078404"/>
              <a:gd name="connsiteY99" fmla="*/ 214983 h 1577058"/>
              <a:gd name="connsiteX100" fmla="*/ 1763950 w 3078404"/>
              <a:gd name="connsiteY100" fmla="*/ 236414 h 1577058"/>
              <a:gd name="connsiteX101" fmla="*/ 1797288 w 3078404"/>
              <a:gd name="connsiteY101" fmla="*/ 264989 h 1577058"/>
              <a:gd name="connsiteX102" fmla="*/ 1806813 w 3078404"/>
              <a:gd name="connsiteY102" fmla="*/ 229271 h 1577058"/>
              <a:gd name="connsiteX103" fmla="*/ 1799669 w 3078404"/>
              <a:gd name="connsiteY103" fmla="*/ 198314 h 1577058"/>
              <a:gd name="connsiteX104" fmla="*/ 1821100 w 3078404"/>
              <a:gd name="connsiteY104" fmla="*/ 179264 h 1577058"/>
              <a:gd name="connsiteX105" fmla="*/ 1804431 w 3078404"/>
              <a:gd name="connsiteY105" fmla="*/ 160214 h 1577058"/>
              <a:gd name="connsiteX106" fmla="*/ 1823481 w 3078404"/>
              <a:gd name="connsiteY106" fmla="*/ 119733 h 1577058"/>
              <a:gd name="connsiteX107" fmla="*/ 1863963 w 3078404"/>
              <a:gd name="connsiteY107" fmla="*/ 107827 h 1577058"/>
              <a:gd name="connsiteX108" fmla="*/ 1902063 w 3078404"/>
              <a:gd name="connsiteY108" fmla="*/ 160214 h 1577058"/>
              <a:gd name="connsiteX109" fmla="*/ 1954450 w 3078404"/>
              <a:gd name="connsiteY109" fmla="*/ 167358 h 1577058"/>
              <a:gd name="connsiteX110" fmla="*/ 1992550 w 3078404"/>
              <a:gd name="connsiteY110" fmla="*/ 224508 h 1577058"/>
              <a:gd name="connsiteX111" fmla="*/ 1954450 w 3078404"/>
              <a:gd name="connsiteY111" fmla="*/ 245939 h 1577058"/>
              <a:gd name="connsiteX112" fmla="*/ 1980644 w 3078404"/>
              <a:gd name="connsiteY112" fmla="*/ 276896 h 1577058"/>
              <a:gd name="connsiteX113" fmla="*/ 1990169 w 3078404"/>
              <a:gd name="connsiteY113" fmla="*/ 295946 h 1577058"/>
              <a:gd name="connsiteX114" fmla="*/ 1985406 w 3078404"/>
              <a:gd name="connsiteY114" fmla="*/ 338808 h 1577058"/>
              <a:gd name="connsiteX115" fmla="*/ 1961594 w 3078404"/>
              <a:gd name="connsiteY115" fmla="*/ 357858 h 1577058"/>
              <a:gd name="connsiteX116" fmla="*/ 1959213 w 3078404"/>
              <a:gd name="connsiteY116" fmla="*/ 381671 h 1577058"/>
              <a:gd name="connsiteX117" fmla="*/ 1944925 w 3078404"/>
              <a:gd name="connsiteY117" fmla="*/ 438821 h 1577058"/>
              <a:gd name="connsiteX118" fmla="*/ 1925875 w 3078404"/>
              <a:gd name="connsiteY118" fmla="*/ 467396 h 1577058"/>
              <a:gd name="connsiteX119" fmla="*/ 1928256 w 3078404"/>
              <a:gd name="connsiteY119" fmla="*/ 491208 h 1577058"/>
              <a:gd name="connsiteX120" fmla="*/ 1913969 w 3078404"/>
              <a:gd name="connsiteY120" fmla="*/ 574552 h 1577058"/>
              <a:gd name="connsiteX121" fmla="*/ 1973500 w 3078404"/>
              <a:gd name="connsiteY121" fmla="*/ 605508 h 1577058"/>
              <a:gd name="connsiteX122" fmla="*/ 1983025 w 3078404"/>
              <a:gd name="connsiteY122" fmla="*/ 581696 h 1577058"/>
              <a:gd name="connsiteX123" fmla="*/ 2025888 w 3078404"/>
              <a:gd name="connsiteY123" fmla="*/ 565027 h 1577058"/>
              <a:gd name="connsiteX124" fmla="*/ 2042556 w 3078404"/>
              <a:gd name="connsiteY124" fmla="*/ 586458 h 1577058"/>
              <a:gd name="connsiteX125" fmla="*/ 2042556 w 3078404"/>
              <a:gd name="connsiteY125" fmla="*/ 631702 h 1577058"/>
              <a:gd name="connsiteX126" fmla="*/ 2068750 w 3078404"/>
              <a:gd name="connsiteY126" fmla="*/ 641227 h 1577058"/>
              <a:gd name="connsiteX127" fmla="*/ 2102088 w 3078404"/>
              <a:gd name="connsiteY127" fmla="*/ 667421 h 1577058"/>
              <a:gd name="connsiteX128" fmla="*/ 2137806 w 3078404"/>
              <a:gd name="connsiteY128" fmla="*/ 676946 h 1577058"/>
              <a:gd name="connsiteX129" fmla="*/ 2164000 w 3078404"/>
              <a:gd name="connsiteY129" fmla="*/ 660277 h 1577058"/>
              <a:gd name="connsiteX130" fmla="*/ 2183050 w 3078404"/>
              <a:gd name="connsiteY130" fmla="*/ 626939 h 1577058"/>
              <a:gd name="connsiteX131" fmla="*/ 2280681 w 3078404"/>
              <a:gd name="connsiteY131" fmla="*/ 626939 h 1577058"/>
              <a:gd name="connsiteX132" fmla="*/ 2283063 w 3078404"/>
              <a:gd name="connsiteY132" fmla="*/ 584077 h 1577058"/>
              <a:gd name="connsiteX133" fmla="*/ 2373550 w 3078404"/>
              <a:gd name="connsiteY133" fmla="*/ 526927 h 1577058"/>
              <a:gd name="connsiteX134" fmla="*/ 2397363 w 3078404"/>
              <a:gd name="connsiteY134" fmla="*/ 469777 h 1577058"/>
              <a:gd name="connsiteX135" fmla="*/ 2387838 w 3078404"/>
              <a:gd name="connsiteY135" fmla="*/ 429296 h 1577058"/>
              <a:gd name="connsiteX136" fmla="*/ 2414031 w 3078404"/>
              <a:gd name="connsiteY136" fmla="*/ 365002 h 1577058"/>
              <a:gd name="connsiteX137" fmla="*/ 2461656 w 3078404"/>
              <a:gd name="connsiteY137" fmla="*/ 357858 h 1577058"/>
              <a:gd name="connsiteX138" fmla="*/ 2487850 w 3078404"/>
              <a:gd name="connsiteY138" fmla="*/ 357858 h 1577058"/>
              <a:gd name="connsiteX139" fmla="*/ 2509281 w 3078404"/>
              <a:gd name="connsiteY139" fmla="*/ 353096 h 1577058"/>
              <a:gd name="connsiteX140" fmla="*/ 2537856 w 3078404"/>
              <a:gd name="connsiteY140" fmla="*/ 360239 h 1577058"/>
              <a:gd name="connsiteX141" fmla="*/ 2564050 w 3078404"/>
              <a:gd name="connsiteY141" fmla="*/ 343571 h 1577058"/>
              <a:gd name="connsiteX142" fmla="*/ 2602150 w 3078404"/>
              <a:gd name="connsiteY142" fmla="*/ 312614 h 1577058"/>
              <a:gd name="connsiteX143" fmla="*/ 2618819 w 3078404"/>
              <a:gd name="connsiteY143" fmla="*/ 293564 h 1577058"/>
              <a:gd name="connsiteX144" fmla="*/ 2671206 w 3078404"/>
              <a:gd name="connsiteY144" fmla="*/ 322139 h 1577058"/>
              <a:gd name="connsiteX145" fmla="*/ 2706925 w 3078404"/>
              <a:gd name="connsiteY145" fmla="*/ 293564 h 1577058"/>
              <a:gd name="connsiteX146" fmla="*/ 2764075 w 3078404"/>
              <a:gd name="connsiteY146" fmla="*/ 303089 h 1577058"/>
              <a:gd name="connsiteX147" fmla="*/ 2797413 w 3078404"/>
              <a:gd name="connsiteY147" fmla="*/ 291183 h 1577058"/>
              <a:gd name="connsiteX148" fmla="*/ 2830750 w 3078404"/>
              <a:gd name="connsiteY148" fmla="*/ 317377 h 1577058"/>
              <a:gd name="connsiteX149" fmla="*/ 2866469 w 3078404"/>
              <a:gd name="connsiteY149" fmla="*/ 319758 h 1577058"/>
              <a:gd name="connsiteX150" fmla="*/ 2885519 w 3078404"/>
              <a:gd name="connsiteY150" fmla="*/ 338808 h 1577058"/>
              <a:gd name="connsiteX151" fmla="*/ 2928381 w 3078404"/>
              <a:gd name="connsiteY151" fmla="*/ 341189 h 1577058"/>
              <a:gd name="connsiteX152" fmla="*/ 2973625 w 3078404"/>
              <a:gd name="connsiteY152" fmla="*/ 372146 h 1577058"/>
              <a:gd name="connsiteX153" fmla="*/ 3016488 w 3078404"/>
              <a:gd name="connsiteY153" fmla="*/ 395958 h 1577058"/>
              <a:gd name="connsiteX154" fmla="*/ 3040300 w 3078404"/>
              <a:gd name="connsiteY154" fmla="*/ 419771 h 1577058"/>
              <a:gd name="connsiteX155" fmla="*/ 3054588 w 3078404"/>
              <a:gd name="connsiteY155" fmla="*/ 443583 h 1577058"/>
              <a:gd name="connsiteX156" fmla="*/ 3066494 w 3078404"/>
              <a:gd name="connsiteY156" fmla="*/ 467396 h 1577058"/>
              <a:gd name="connsiteX157" fmla="*/ 3076019 w 3078404"/>
              <a:gd name="connsiteY157" fmla="*/ 498352 h 1577058"/>
              <a:gd name="connsiteX158" fmla="*/ 3073638 w 3078404"/>
              <a:gd name="connsiteY158" fmla="*/ 522164 h 1577058"/>
              <a:gd name="connsiteX159" fmla="*/ 3054588 w 3078404"/>
              <a:gd name="connsiteY159" fmla="*/ 555502 h 1577058"/>
              <a:gd name="connsiteX160" fmla="*/ 3021250 w 3078404"/>
              <a:gd name="connsiteY160" fmla="*/ 624558 h 1577058"/>
              <a:gd name="connsiteX161" fmla="*/ 3040300 w 3078404"/>
              <a:gd name="connsiteY161" fmla="*/ 648371 h 1577058"/>
              <a:gd name="connsiteX162" fmla="*/ 3078400 w 3078404"/>
              <a:gd name="connsiteY162" fmla="*/ 688852 h 1577058"/>
              <a:gd name="connsiteX163" fmla="*/ 3042681 w 3078404"/>
              <a:gd name="connsiteY163" fmla="*/ 746002 h 1577058"/>
              <a:gd name="connsiteX164" fmla="*/ 3018869 w 3078404"/>
              <a:gd name="connsiteY164" fmla="*/ 803152 h 1577058"/>
              <a:gd name="connsiteX165" fmla="*/ 2971244 w 3078404"/>
              <a:gd name="connsiteY165" fmla="*/ 812677 h 1577058"/>
              <a:gd name="connsiteX166" fmla="*/ 2909331 w 3078404"/>
              <a:gd name="connsiteY166" fmla="*/ 867446 h 1577058"/>
              <a:gd name="connsiteX167" fmla="*/ 2911713 w 3078404"/>
              <a:gd name="connsiteY167" fmla="*/ 905546 h 1577058"/>
              <a:gd name="connsiteX0" fmla="*/ 278050 w 3078404"/>
              <a:gd name="connsiteY0" fmla="*/ 1577058 h 1577058"/>
              <a:gd name="connsiteX1" fmla="*/ 282813 w 3078404"/>
              <a:gd name="connsiteY1" fmla="*/ 1522289 h 1577058"/>
              <a:gd name="connsiteX2" fmla="*/ 197088 w 3078404"/>
              <a:gd name="connsiteY2" fmla="*/ 1465139 h 1577058"/>
              <a:gd name="connsiteX3" fmla="*/ 218519 w 3078404"/>
              <a:gd name="connsiteY3" fmla="*/ 1431802 h 1577058"/>
              <a:gd name="connsiteX4" fmla="*/ 259000 w 3078404"/>
              <a:gd name="connsiteY4" fmla="*/ 1431802 h 1577058"/>
              <a:gd name="connsiteX5" fmla="*/ 287575 w 3078404"/>
              <a:gd name="connsiteY5" fmla="*/ 1412752 h 1577058"/>
              <a:gd name="connsiteX6" fmla="*/ 282813 w 3078404"/>
              <a:gd name="connsiteY6" fmla="*/ 1384177 h 1577058"/>
              <a:gd name="connsiteX7" fmla="*/ 275669 w 3078404"/>
              <a:gd name="connsiteY7" fmla="*/ 1322264 h 1577058"/>
              <a:gd name="connsiteX8" fmla="*/ 266144 w 3078404"/>
              <a:gd name="connsiteY8" fmla="*/ 1300833 h 1577058"/>
              <a:gd name="connsiteX9" fmla="*/ 251856 w 3078404"/>
              <a:gd name="connsiteY9" fmla="*/ 1269877 h 1577058"/>
              <a:gd name="connsiteX10" fmla="*/ 266144 w 3078404"/>
              <a:gd name="connsiteY10" fmla="*/ 1229396 h 1577058"/>
              <a:gd name="connsiteX11" fmla="*/ 292338 w 3078404"/>
              <a:gd name="connsiteY11" fmla="*/ 1212727 h 1577058"/>
              <a:gd name="connsiteX12" fmla="*/ 325675 w 3078404"/>
              <a:gd name="connsiteY12" fmla="*/ 1196058 h 1577058"/>
              <a:gd name="connsiteX13" fmla="*/ 389969 w 3078404"/>
              <a:gd name="connsiteY13" fmla="*/ 1160339 h 1577058"/>
              <a:gd name="connsiteX14" fmla="*/ 382825 w 3078404"/>
              <a:gd name="connsiteY14" fmla="*/ 1131764 h 1577058"/>
              <a:gd name="connsiteX15" fmla="*/ 361394 w 3078404"/>
              <a:gd name="connsiteY15" fmla="*/ 1072233 h 1577058"/>
              <a:gd name="connsiteX16" fmla="*/ 385206 w 3078404"/>
              <a:gd name="connsiteY16" fmla="*/ 1026989 h 1577058"/>
              <a:gd name="connsiteX17" fmla="*/ 466169 w 3078404"/>
              <a:gd name="connsiteY17" fmla="*/ 988889 h 1577058"/>
              <a:gd name="connsiteX18" fmla="*/ 482838 w 3078404"/>
              <a:gd name="connsiteY18" fmla="*/ 943646 h 1577058"/>
              <a:gd name="connsiteX19" fmla="*/ 492362 w 3078404"/>
              <a:gd name="connsiteY19" fmla="*/ 888877 h 1577058"/>
              <a:gd name="connsiteX20" fmla="*/ 494744 w 3078404"/>
              <a:gd name="connsiteY20" fmla="*/ 855539 h 1577058"/>
              <a:gd name="connsiteX21" fmla="*/ 435213 w 3078404"/>
              <a:gd name="connsiteY21" fmla="*/ 791246 h 1577058"/>
              <a:gd name="connsiteX22" fmla="*/ 404256 w 3078404"/>
              <a:gd name="connsiteY22" fmla="*/ 784102 h 1577058"/>
              <a:gd name="connsiteX23" fmla="*/ 392350 w 3078404"/>
              <a:gd name="connsiteY23" fmla="*/ 765052 h 1577058"/>
              <a:gd name="connsiteX24" fmla="*/ 385206 w 3078404"/>
              <a:gd name="connsiteY24" fmla="*/ 734096 h 1577058"/>
              <a:gd name="connsiteX25" fmla="*/ 387588 w 3078404"/>
              <a:gd name="connsiteY25" fmla="*/ 707902 h 1577058"/>
              <a:gd name="connsiteX26" fmla="*/ 335200 w 3078404"/>
              <a:gd name="connsiteY26" fmla="*/ 695996 h 1577058"/>
              <a:gd name="connsiteX27" fmla="*/ 285194 w 3078404"/>
              <a:gd name="connsiteY27" fmla="*/ 676946 h 1577058"/>
              <a:gd name="connsiteX28" fmla="*/ 244713 w 3078404"/>
              <a:gd name="connsiteY28" fmla="*/ 665039 h 1577058"/>
              <a:gd name="connsiteX29" fmla="*/ 204231 w 3078404"/>
              <a:gd name="connsiteY29" fmla="*/ 626939 h 1577058"/>
              <a:gd name="connsiteX30" fmla="*/ 192325 w 3078404"/>
              <a:gd name="connsiteY30" fmla="*/ 600746 h 1577058"/>
              <a:gd name="connsiteX31" fmla="*/ 208994 w 3078404"/>
              <a:gd name="connsiteY31" fmla="*/ 565027 h 1577058"/>
              <a:gd name="connsiteX32" fmla="*/ 182800 w 3078404"/>
              <a:gd name="connsiteY32" fmla="*/ 507877 h 1577058"/>
              <a:gd name="connsiteX33" fmla="*/ 135175 w 3078404"/>
              <a:gd name="connsiteY33" fmla="*/ 455489 h 1577058"/>
              <a:gd name="connsiteX34" fmla="*/ 113744 w 3078404"/>
              <a:gd name="connsiteY34" fmla="*/ 455489 h 1577058"/>
              <a:gd name="connsiteX35" fmla="*/ 82788 w 3078404"/>
              <a:gd name="connsiteY35" fmla="*/ 457871 h 1577058"/>
              <a:gd name="connsiteX36" fmla="*/ 42306 w 3078404"/>
              <a:gd name="connsiteY36" fmla="*/ 424533 h 1577058"/>
              <a:gd name="connsiteX37" fmla="*/ 1825 w 3078404"/>
              <a:gd name="connsiteY37" fmla="*/ 331664 h 1577058"/>
              <a:gd name="connsiteX38" fmla="*/ 13731 w 3078404"/>
              <a:gd name="connsiteY38" fmla="*/ 331664 h 1577058"/>
              <a:gd name="connsiteX39" fmla="*/ 73263 w 3078404"/>
              <a:gd name="connsiteY39" fmla="*/ 274514 h 1577058"/>
              <a:gd name="connsiteX40" fmla="*/ 94694 w 3078404"/>
              <a:gd name="connsiteY40" fmla="*/ 260227 h 1577058"/>
              <a:gd name="connsiteX41" fmla="*/ 92313 w 3078404"/>
              <a:gd name="connsiteY41" fmla="*/ 212602 h 1577058"/>
              <a:gd name="connsiteX42" fmla="*/ 94694 w 3078404"/>
              <a:gd name="connsiteY42" fmla="*/ 155452 h 1577058"/>
              <a:gd name="connsiteX43" fmla="*/ 108981 w 3078404"/>
              <a:gd name="connsiteY43" fmla="*/ 107827 h 1577058"/>
              <a:gd name="connsiteX44" fmla="*/ 123269 w 3078404"/>
              <a:gd name="connsiteY44" fmla="*/ 93539 h 1577058"/>
              <a:gd name="connsiteX45" fmla="*/ 239950 w 3078404"/>
              <a:gd name="connsiteY45" fmla="*/ 105446 h 1577058"/>
              <a:gd name="connsiteX46" fmla="*/ 256619 w 3078404"/>
              <a:gd name="connsiteY46" fmla="*/ 107827 h 1577058"/>
              <a:gd name="connsiteX47" fmla="*/ 251856 w 3078404"/>
              <a:gd name="connsiteY47" fmla="*/ 119733 h 1577058"/>
              <a:gd name="connsiteX48" fmla="*/ 289956 w 3078404"/>
              <a:gd name="connsiteY48" fmla="*/ 122115 h 1577058"/>
              <a:gd name="connsiteX49" fmla="*/ 323294 w 3078404"/>
              <a:gd name="connsiteY49" fmla="*/ 112589 h 1577058"/>
              <a:gd name="connsiteX50" fmla="*/ 337581 w 3078404"/>
              <a:gd name="connsiteY50" fmla="*/ 72108 h 1577058"/>
              <a:gd name="connsiteX51" fmla="*/ 320913 w 3078404"/>
              <a:gd name="connsiteY51" fmla="*/ 48296 h 1577058"/>
              <a:gd name="connsiteX52" fmla="*/ 432831 w 3078404"/>
              <a:gd name="connsiteY52" fmla="*/ 7814 h 1577058"/>
              <a:gd name="connsiteX53" fmla="*/ 463788 w 3078404"/>
              <a:gd name="connsiteY53" fmla="*/ 671 h 1577058"/>
              <a:gd name="connsiteX54" fmla="*/ 537606 w 3078404"/>
              <a:gd name="connsiteY54" fmla="*/ 17339 h 1577058"/>
              <a:gd name="connsiteX55" fmla="*/ 561419 w 3078404"/>
              <a:gd name="connsiteY55" fmla="*/ 24483 h 1577058"/>
              <a:gd name="connsiteX56" fmla="*/ 544750 w 3078404"/>
              <a:gd name="connsiteY56" fmla="*/ 53058 h 1577058"/>
              <a:gd name="connsiteX57" fmla="*/ 544750 w 3078404"/>
              <a:gd name="connsiteY57" fmla="*/ 98302 h 1577058"/>
              <a:gd name="connsiteX58" fmla="*/ 544750 w 3078404"/>
              <a:gd name="connsiteY58" fmla="*/ 141164 h 1577058"/>
              <a:gd name="connsiteX59" fmla="*/ 568563 w 3078404"/>
              <a:gd name="connsiteY59" fmla="*/ 179264 h 1577058"/>
              <a:gd name="connsiteX60" fmla="*/ 592375 w 3078404"/>
              <a:gd name="connsiteY60" fmla="*/ 264989 h 1577058"/>
              <a:gd name="connsiteX61" fmla="*/ 630475 w 3078404"/>
              <a:gd name="connsiteY61" fmla="*/ 322139 h 1577058"/>
              <a:gd name="connsiteX62" fmla="*/ 768588 w 3078404"/>
              <a:gd name="connsiteY62" fmla="*/ 310233 h 1577058"/>
              <a:gd name="connsiteX63" fmla="*/ 842406 w 3078404"/>
              <a:gd name="connsiteY63" fmla="*/ 310233 h 1577058"/>
              <a:gd name="connsiteX64" fmla="*/ 923369 w 3078404"/>
              <a:gd name="connsiteY64" fmla="*/ 326902 h 1577058"/>
              <a:gd name="connsiteX65" fmla="*/ 1023381 w 3078404"/>
              <a:gd name="connsiteY65" fmla="*/ 222127 h 1577058"/>
              <a:gd name="connsiteX66" fmla="*/ 1011475 w 3078404"/>
              <a:gd name="connsiteY66" fmla="*/ 191171 h 1577058"/>
              <a:gd name="connsiteX67" fmla="*/ 1073388 w 3078404"/>
              <a:gd name="connsiteY67" fmla="*/ 164977 h 1577058"/>
              <a:gd name="connsiteX68" fmla="*/ 1125775 w 3078404"/>
              <a:gd name="connsiteY68" fmla="*/ 60202 h 1577058"/>
              <a:gd name="connsiteX69" fmla="*/ 1159113 w 3078404"/>
              <a:gd name="connsiteY69" fmla="*/ 79252 h 1577058"/>
              <a:gd name="connsiteX70" fmla="*/ 1163875 w 3078404"/>
              <a:gd name="connsiteY70" fmla="*/ 107827 h 1577058"/>
              <a:gd name="connsiteX71" fmla="*/ 1171019 w 3078404"/>
              <a:gd name="connsiteY71" fmla="*/ 131639 h 1577058"/>
              <a:gd name="connsiteX72" fmla="*/ 1154350 w 3078404"/>
              <a:gd name="connsiteY72" fmla="*/ 153071 h 1577058"/>
              <a:gd name="connsiteX73" fmla="*/ 1197213 w 3078404"/>
              <a:gd name="connsiteY73" fmla="*/ 219746 h 1577058"/>
              <a:gd name="connsiteX74" fmla="*/ 1228169 w 3078404"/>
              <a:gd name="connsiteY74" fmla="*/ 179264 h 1577058"/>
              <a:gd name="connsiteX75" fmla="*/ 1244838 w 3078404"/>
              <a:gd name="connsiteY75" fmla="*/ 181646 h 1577058"/>
              <a:gd name="connsiteX76" fmla="*/ 1247219 w 3078404"/>
              <a:gd name="connsiteY76" fmla="*/ 203077 h 1577058"/>
              <a:gd name="connsiteX77" fmla="*/ 1230550 w 3078404"/>
              <a:gd name="connsiteY77" fmla="*/ 238796 h 1577058"/>
              <a:gd name="connsiteX78" fmla="*/ 1275794 w 3078404"/>
              <a:gd name="connsiteY78" fmla="*/ 274514 h 1577058"/>
              <a:gd name="connsiteX79" fmla="*/ 1282938 w 3078404"/>
              <a:gd name="connsiteY79" fmla="*/ 326902 h 1577058"/>
              <a:gd name="connsiteX80" fmla="*/ 1290081 w 3078404"/>
              <a:gd name="connsiteY80" fmla="*/ 355477 h 1577058"/>
              <a:gd name="connsiteX81" fmla="*/ 1321038 w 3078404"/>
              <a:gd name="connsiteY81" fmla="*/ 379289 h 1577058"/>
              <a:gd name="connsiteX82" fmla="*/ 1349613 w 3078404"/>
              <a:gd name="connsiteY82" fmla="*/ 334046 h 1577058"/>
              <a:gd name="connsiteX83" fmla="*/ 1330563 w 3078404"/>
              <a:gd name="connsiteY83" fmla="*/ 310233 h 1577058"/>
              <a:gd name="connsiteX84" fmla="*/ 1390094 w 3078404"/>
              <a:gd name="connsiteY84" fmla="*/ 226889 h 1577058"/>
              <a:gd name="connsiteX85" fmla="*/ 1447244 w 3078404"/>
              <a:gd name="connsiteY85" fmla="*/ 172121 h 1577058"/>
              <a:gd name="connsiteX86" fmla="*/ 1461531 w 3078404"/>
              <a:gd name="connsiteY86" fmla="*/ 100683 h 1577058"/>
              <a:gd name="connsiteX87" fmla="*/ 1463913 w 3078404"/>
              <a:gd name="connsiteY87" fmla="*/ 88777 h 1577058"/>
              <a:gd name="connsiteX88" fmla="*/ 1506775 w 3078404"/>
              <a:gd name="connsiteY88" fmla="*/ 81633 h 1577058"/>
              <a:gd name="connsiteX89" fmla="*/ 1528206 w 3078404"/>
              <a:gd name="connsiteY89" fmla="*/ 88777 h 1577058"/>
              <a:gd name="connsiteX90" fmla="*/ 1528206 w 3078404"/>
              <a:gd name="connsiteY90" fmla="*/ 105446 h 1577058"/>
              <a:gd name="connsiteX91" fmla="*/ 1521063 w 3078404"/>
              <a:gd name="connsiteY91" fmla="*/ 141164 h 1577058"/>
              <a:gd name="connsiteX92" fmla="*/ 1523444 w 3078404"/>
              <a:gd name="connsiteY92" fmla="*/ 169739 h 1577058"/>
              <a:gd name="connsiteX93" fmla="*/ 1585356 w 3078404"/>
              <a:gd name="connsiteY93" fmla="*/ 210221 h 1577058"/>
              <a:gd name="connsiteX94" fmla="*/ 1623456 w 3078404"/>
              <a:gd name="connsiteY94" fmla="*/ 214983 h 1577058"/>
              <a:gd name="connsiteX95" fmla="*/ 1623456 w 3078404"/>
              <a:gd name="connsiteY95" fmla="*/ 188789 h 1577058"/>
              <a:gd name="connsiteX96" fmla="*/ 1666319 w 3078404"/>
              <a:gd name="connsiteY96" fmla="*/ 193552 h 1577058"/>
              <a:gd name="connsiteX97" fmla="*/ 1685369 w 3078404"/>
              <a:gd name="connsiteY97" fmla="*/ 169739 h 1577058"/>
              <a:gd name="connsiteX98" fmla="*/ 1730613 w 3078404"/>
              <a:gd name="connsiteY98" fmla="*/ 184027 h 1577058"/>
              <a:gd name="connsiteX99" fmla="*/ 1752044 w 3078404"/>
              <a:gd name="connsiteY99" fmla="*/ 214983 h 1577058"/>
              <a:gd name="connsiteX100" fmla="*/ 1763950 w 3078404"/>
              <a:gd name="connsiteY100" fmla="*/ 236414 h 1577058"/>
              <a:gd name="connsiteX101" fmla="*/ 1797288 w 3078404"/>
              <a:gd name="connsiteY101" fmla="*/ 264989 h 1577058"/>
              <a:gd name="connsiteX102" fmla="*/ 1806813 w 3078404"/>
              <a:gd name="connsiteY102" fmla="*/ 229271 h 1577058"/>
              <a:gd name="connsiteX103" fmla="*/ 1799669 w 3078404"/>
              <a:gd name="connsiteY103" fmla="*/ 198314 h 1577058"/>
              <a:gd name="connsiteX104" fmla="*/ 1821100 w 3078404"/>
              <a:gd name="connsiteY104" fmla="*/ 179264 h 1577058"/>
              <a:gd name="connsiteX105" fmla="*/ 1804431 w 3078404"/>
              <a:gd name="connsiteY105" fmla="*/ 160214 h 1577058"/>
              <a:gd name="connsiteX106" fmla="*/ 1823481 w 3078404"/>
              <a:gd name="connsiteY106" fmla="*/ 119733 h 1577058"/>
              <a:gd name="connsiteX107" fmla="*/ 1863963 w 3078404"/>
              <a:gd name="connsiteY107" fmla="*/ 107827 h 1577058"/>
              <a:gd name="connsiteX108" fmla="*/ 1902063 w 3078404"/>
              <a:gd name="connsiteY108" fmla="*/ 160214 h 1577058"/>
              <a:gd name="connsiteX109" fmla="*/ 1954450 w 3078404"/>
              <a:gd name="connsiteY109" fmla="*/ 167358 h 1577058"/>
              <a:gd name="connsiteX110" fmla="*/ 1992550 w 3078404"/>
              <a:gd name="connsiteY110" fmla="*/ 224508 h 1577058"/>
              <a:gd name="connsiteX111" fmla="*/ 1954450 w 3078404"/>
              <a:gd name="connsiteY111" fmla="*/ 245939 h 1577058"/>
              <a:gd name="connsiteX112" fmla="*/ 1980644 w 3078404"/>
              <a:gd name="connsiteY112" fmla="*/ 276896 h 1577058"/>
              <a:gd name="connsiteX113" fmla="*/ 1990169 w 3078404"/>
              <a:gd name="connsiteY113" fmla="*/ 295946 h 1577058"/>
              <a:gd name="connsiteX114" fmla="*/ 1985406 w 3078404"/>
              <a:gd name="connsiteY114" fmla="*/ 338808 h 1577058"/>
              <a:gd name="connsiteX115" fmla="*/ 1961594 w 3078404"/>
              <a:gd name="connsiteY115" fmla="*/ 357858 h 1577058"/>
              <a:gd name="connsiteX116" fmla="*/ 1959213 w 3078404"/>
              <a:gd name="connsiteY116" fmla="*/ 381671 h 1577058"/>
              <a:gd name="connsiteX117" fmla="*/ 1944925 w 3078404"/>
              <a:gd name="connsiteY117" fmla="*/ 438821 h 1577058"/>
              <a:gd name="connsiteX118" fmla="*/ 1925875 w 3078404"/>
              <a:gd name="connsiteY118" fmla="*/ 467396 h 1577058"/>
              <a:gd name="connsiteX119" fmla="*/ 1928256 w 3078404"/>
              <a:gd name="connsiteY119" fmla="*/ 491208 h 1577058"/>
              <a:gd name="connsiteX120" fmla="*/ 1913969 w 3078404"/>
              <a:gd name="connsiteY120" fmla="*/ 574552 h 1577058"/>
              <a:gd name="connsiteX121" fmla="*/ 1973500 w 3078404"/>
              <a:gd name="connsiteY121" fmla="*/ 605508 h 1577058"/>
              <a:gd name="connsiteX122" fmla="*/ 1983025 w 3078404"/>
              <a:gd name="connsiteY122" fmla="*/ 581696 h 1577058"/>
              <a:gd name="connsiteX123" fmla="*/ 2025888 w 3078404"/>
              <a:gd name="connsiteY123" fmla="*/ 565027 h 1577058"/>
              <a:gd name="connsiteX124" fmla="*/ 2042556 w 3078404"/>
              <a:gd name="connsiteY124" fmla="*/ 586458 h 1577058"/>
              <a:gd name="connsiteX125" fmla="*/ 2042556 w 3078404"/>
              <a:gd name="connsiteY125" fmla="*/ 631702 h 1577058"/>
              <a:gd name="connsiteX126" fmla="*/ 2068750 w 3078404"/>
              <a:gd name="connsiteY126" fmla="*/ 641227 h 1577058"/>
              <a:gd name="connsiteX127" fmla="*/ 2102088 w 3078404"/>
              <a:gd name="connsiteY127" fmla="*/ 667421 h 1577058"/>
              <a:gd name="connsiteX128" fmla="*/ 2137806 w 3078404"/>
              <a:gd name="connsiteY128" fmla="*/ 676946 h 1577058"/>
              <a:gd name="connsiteX129" fmla="*/ 2164000 w 3078404"/>
              <a:gd name="connsiteY129" fmla="*/ 660277 h 1577058"/>
              <a:gd name="connsiteX130" fmla="*/ 2183050 w 3078404"/>
              <a:gd name="connsiteY130" fmla="*/ 626939 h 1577058"/>
              <a:gd name="connsiteX131" fmla="*/ 2280681 w 3078404"/>
              <a:gd name="connsiteY131" fmla="*/ 626939 h 1577058"/>
              <a:gd name="connsiteX132" fmla="*/ 2283063 w 3078404"/>
              <a:gd name="connsiteY132" fmla="*/ 584077 h 1577058"/>
              <a:gd name="connsiteX133" fmla="*/ 2373550 w 3078404"/>
              <a:gd name="connsiteY133" fmla="*/ 526927 h 1577058"/>
              <a:gd name="connsiteX134" fmla="*/ 2397363 w 3078404"/>
              <a:gd name="connsiteY134" fmla="*/ 469777 h 1577058"/>
              <a:gd name="connsiteX135" fmla="*/ 2387838 w 3078404"/>
              <a:gd name="connsiteY135" fmla="*/ 429296 h 1577058"/>
              <a:gd name="connsiteX136" fmla="*/ 2414031 w 3078404"/>
              <a:gd name="connsiteY136" fmla="*/ 365002 h 1577058"/>
              <a:gd name="connsiteX137" fmla="*/ 2461656 w 3078404"/>
              <a:gd name="connsiteY137" fmla="*/ 357858 h 1577058"/>
              <a:gd name="connsiteX138" fmla="*/ 2487850 w 3078404"/>
              <a:gd name="connsiteY138" fmla="*/ 357858 h 1577058"/>
              <a:gd name="connsiteX139" fmla="*/ 2509281 w 3078404"/>
              <a:gd name="connsiteY139" fmla="*/ 353096 h 1577058"/>
              <a:gd name="connsiteX140" fmla="*/ 2537856 w 3078404"/>
              <a:gd name="connsiteY140" fmla="*/ 360239 h 1577058"/>
              <a:gd name="connsiteX141" fmla="*/ 2564050 w 3078404"/>
              <a:gd name="connsiteY141" fmla="*/ 343571 h 1577058"/>
              <a:gd name="connsiteX142" fmla="*/ 2602150 w 3078404"/>
              <a:gd name="connsiteY142" fmla="*/ 312614 h 1577058"/>
              <a:gd name="connsiteX143" fmla="*/ 2618819 w 3078404"/>
              <a:gd name="connsiteY143" fmla="*/ 293564 h 1577058"/>
              <a:gd name="connsiteX144" fmla="*/ 2671206 w 3078404"/>
              <a:gd name="connsiteY144" fmla="*/ 322139 h 1577058"/>
              <a:gd name="connsiteX145" fmla="*/ 2706925 w 3078404"/>
              <a:gd name="connsiteY145" fmla="*/ 293564 h 1577058"/>
              <a:gd name="connsiteX146" fmla="*/ 2764075 w 3078404"/>
              <a:gd name="connsiteY146" fmla="*/ 303089 h 1577058"/>
              <a:gd name="connsiteX147" fmla="*/ 2797413 w 3078404"/>
              <a:gd name="connsiteY147" fmla="*/ 291183 h 1577058"/>
              <a:gd name="connsiteX148" fmla="*/ 2830750 w 3078404"/>
              <a:gd name="connsiteY148" fmla="*/ 317377 h 1577058"/>
              <a:gd name="connsiteX149" fmla="*/ 2866469 w 3078404"/>
              <a:gd name="connsiteY149" fmla="*/ 319758 h 1577058"/>
              <a:gd name="connsiteX150" fmla="*/ 2885519 w 3078404"/>
              <a:gd name="connsiteY150" fmla="*/ 338808 h 1577058"/>
              <a:gd name="connsiteX151" fmla="*/ 2928381 w 3078404"/>
              <a:gd name="connsiteY151" fmla="*/ 341189 h 1577058"/>
              <a:gd name="connsiteX152" fmla="*/ 2973625 w 3078404"/>
              <a:gd name="connsiteY152" fmla="*/ 372146 h 1577058"/>
              <a:gd name="connsiteX153" fmla="*/ 3016488 w 3078404"/>
              <a:gd name="connsiteY153" fmla="*/ 395958 h 1577058"/>
              <a:gd name="connsiteX154" fmla="*/ 3040300 w 3078404"/>
              <a:gd name="connsiteY154" fmla="*/ 419771 h 1577058"/>
              <a:gd name="connsiteX155" fmla="*/ 3054588 w 3078404"/>
              <a:gd name="connsiteY155" fmla="*/ 443583 h 1577058"/>
              <a:gd name="connsiteX156" fmla="*/ 3066494 w 3078404"/>
              <a:gd name="connsiteY156" fmla="*/ 467396 h 1577058"/>
              <a:gd name="connsiteX157" fmla="*/ 3076019 w 3078404"/>
              <a:gd name="connsiteY157" fmla="*/ 498352 h 1577058"/>
              <a:gd name="connsiteX158" fmla="*/ 3073638 w 3078404"/>
              <a:gd name="connsiteY158" fmla="*/ 522164 h 1577058"/>
              <a:gd name="connsiteX159" fmla="*/ 3054588 w 3078404"/>
              <a:gd name="connsiteY159" fmla="*/ 555502 h 1577058"/>
              <a:gd name="connsiteX160" fmla="*/ 3021250 w 3078404"/>
              <a:gd name="connsiteY160" fmla="*/ 624558 h 1577058"/>
              <a:gd name="connsiteX161" fmla="*/ 3040300 w 3078404"/>
              <a:gd name="connsiteY161" fmla="*/ 648371 h 1577058"/>
              <a:gd name="connsiteX162" fmla="*/ 3078400 w 3078404"/>
              <a:gd name="connsiteY162" fmla="*/ 688852 h 1577058"/>
              <a:gd name="connsiteX163" fmla="*/ 3042681 w 3078404"/>
              <a:gd name="connsiteY163" fmla="*/ 746002 h 1577058"/>
              <a:gd name="connsiteX164" fmla="*/ 3018869 w 3078404"/>
              <a:gd name="connsiteY164" fmla="*/ 803152 h 1577058"/>
              <a:gd name="connsiteX165" fmla="*/ 2971244 w 3078404"/>
              <a:gd name="connsiteY165" fmla="*/ 812677 h 1577058"/>
              <a:gd name="connsiteX166" fmla="*/ 2909331 w 3078404"/>
              <a:gd name="connsiteY166" fmla="*/ 867446 h 1577058"/>
              <a:gd name="connsiteX167" fmla="*/ 2911713 w 3078404"/>
              <a:gd name="connsiteY167" fmla="*/ 905546 h 1577058"/>
              <a:gd name="connsiteX0" fmla="*/ 278050 w 3078404"/>
              <a:gd name="connsiteY0" fmla="*/ 1577058 h 1577058"/>
              <a:gd name="connsiteX1" fmla="*/ 282813 w 3078404"/>
              <a:gd name="connsiteY1" fmla="*/ 1522289 h 1577058"/>
              <a:gd name="connsiteX2" fmla="*/ 197088 w 3078404"/>
              <a:gd name="connsiteY2" fmla="*/ 1465139 h 1577058"/>
              <a:gd name="connsiteX3" fmla="*/ 218519 w 3078404"/>
              <a:gd name="connsiteY3" fmla="*/ 1431802 h 1577058"/>
              <a:gd name="connsiteX4" fmla="*/ 259000 w 3078404"/>
              <a:gd name="connsiteY4" fmla="*/ 1431802 h 1577058"/>
              <a:gd name="connsiteX5" fmla="*/ 287575 w 3078404"/>
              <a:gd name="connsiteY5" fmla="*/ 1412752 h 1577058"/>
              <a:gd name="connsiteX6" fmla="*/ 282813 w 3078404"/>
              <a:gd name="connsiteY6" fmla="*/ 1384177 h 1577058"/>
              <a:gd name="connsiteX7" fmla="*/ 275669 w 3078404"/>
              <a:gd name="connsiteY7" fmla="*/ 1322264 h 1577058"/>
              <a:gd name="connsiteX8" fmla="*/ 266144 w 3078404"/>
              <a:gd name="connsiteY8" fmla="*/ 1300833 h 1577058"/>
              <a:gd name="connsiteX9" fmla="*/ 251856 w 3078404"/>
              <a:gd name="connsiteY9" fmla="*/ 1269877 h 1577058"/>
              <a:gd name="connsiteX10" fmla="*/ 266144 w 3078404"/>
              <a:gd name="connsiteY10" fmla="*/ 1229396 h 1577058"/>
              <a:gd name="connsiteX11" fmla="*/ 292338 w 3078404"/>
              <a:gd name="connsiteY11" fmla="*/ 1212727 h 1577058"/>
              <a:gd name="connsiteX12" fmla="*/ 325675 w 3078404"/>
              <a:gd name="connsiteY12" fmla="*/ 1196058 h 1577058"/>
              <a:gd name="connsiteX13" fmla="*/ 389969 w 3078404"/>
              <a:gd name="connsiteY13" fmla="*/ 1160339 h 1577058"/>
              <a:gd name="connsiteX14" fmla="*/ 382825 w 3078404"/>
              <a:gd name="connsiteY14" fmla="*/ 1131764 h 1577058"/>
              <a:gd name="connsiteX15" fmla="*/ 361394 w 3078404"/>
              <a:gd name="connsiteY15" fmla="*/ 1072233 h 1577058"/>
              <a:gd name="connsiteX16" fmla="*/ 385206 w 3078404"/>
              <a:gd name="connsiteY16" fmla="*/ 1026989 h 1577058"/>
              <a:gd name="connsiteX17" fmla="*/ 466169 w 3078404"/>
              <a:gd name="connsiteY17" fmla="*/ 988889 h 1577058"/>
              <a:gd name="connsiteX18" fmla="*/ 482838 w 3078404"/>
              <a:gd name="connsiteY18" fmla="*/ 943646 h 1577058"/>
              <a:gd name="connsiteX19" fmla="*/ 492362 w 3078404"/>
              <a:gd name="connsiteY19" fmla="*/ 888877 h 1577058"/>
              <a:gd name="connsiteX20" fmla="*/ 494744 w 3078404"/>
              <a:gd name="connsiteY20" fmla="*/ 855539 h 1577058"/>
              <a:gd name="connsiteX21" fmla="*/ 435213 w 3078404"/>
              <a:gd name="connsiteY21" fmla="*/ 791246 h 1577058"/>
              <a:gd name="connsiteX22" fmla="*/ 404256 w 3078404"/>
              <a:gd name="connsiteY22" fmla="*/ 784102 h 1577058"/>
              <a:gd name="connsiteX23" fmla="*/ 392350 w 3078404"/>
              <a:gd name="connsiteY23" fmla="*/ 765052 h 1577058"/>
              <a:gd name="connsiteX24" fmla="*/ 385206 w 3078404"/>
              <a:gd name="connsiteY24" fmla="*/ 734096 h 1577058"/>
              <a:gd name="connsiteX25" fmla="*/ 387588 w 3078404"/>
              <a:gd name="connsiteY25" fmla="*/ 707902 h 1577058"/>
              <a:gd name="connsiteX26" fmla="*/ 335200 w 3078404"/>
              <a:gd name="connsiteY26" fmla="*/ 695996 h 1577058"/>
              <a:gd name="connsiteX27" fmla="*/ 285194 w 3078404"/>
              <a:gd name="connsiteY27" fmla="*/ 676946 h 1577058"/>
              <a:gd name="connsiteX28" fmla="*/ 244713 w 3078404"/>
              <a:gd name="connsiteY28" fmla="*/ 665039 h 1577058"/>
              <a:gd name="connsiteX29" fmla="*/ 204231 w 3078404"/>
              <a:gd name="connsiteY29" fmla="*/ 626939 h 1577058"/>
              <a:gd name="connsiteX30" fmla="*/ 192325 w 3078404"/>
              <a:gd name="connsiteY30" fmla="*/ 600746 h 1577058"/>
              <a:gd name="connsiteX31" fmla="*/ 208994 w 3078404"/>
              <a:gd name="connsiteY31" fmla="*/ 565027 h 1577058"/>
              <a:gd name="connsiteX32" fmla="*/ 182800 w 3078404"/>
              <a:gd name="connsiteY32" fmla="*/ 507877 h 1577058"/>
              <a:gd name="connsiteX33" fmla="*/ 135175 w 3078404"/>
              <a:gd name="connsiteY33" fmla="*/ 455489 h 1577058"/>
              <a:gd name="connsiteX34" fmla="*/ 113744 w 3078404"/>
              <a:gd name="connsiteY34" fmla="*/ 455489 h 1577058"/>
              <a:gd name="connsiteX35" fmla="*/ 82788 w 3078404"/>
              <a:gd name="connsiteY35" fmla="*/ 457871 h 1577058"/>
              <a:gd name="connsiteX36" fmla="*/ 42306 w 3078404"/>
              <a:gd name="connsiteY36" fmla="*/ 424533 h 1577058"/>
              <a:gd name="connsiteX37" fmla="*/ 1825 w 3078404"/>
              <a:gd name="connsiteY37" fmla="*/ 331664 h 1577058"/>
              <a:gd name="connsiteX38" fmla="*/ 13731 w 3078404"/>
              <a:gd name="connsiteY38" fmla="*/ 331664 h 1577058"/>
              <a:gd name="connsiteX39" fmla="*/ 73263 w 3078404"/>
              <a:gd name="connsiteY39" fmla="*/ 274514 h 1577058"/>
              <a:gd name="connsiteX40" fmla="*/ 94694 w 3078404"/>
              <a:gd name="connsiteY40" fmla="*/ 260227 h 1577058"/>
              <a:gd name="connsiteX41" fmla="*/ 92313 w 3078404"/>
              <a:gd name="connsiteY41" fmla="*/ 212602 h 1577058"/>
              <a:gd name="connsiteX42" fmla="*/ 94694 w 3078404"/>
              <a:gd name="connsiteY42" fmla="*/ 155452 h 1577058"/>
              <a:gd name="connsiteX43" fmla="*/ 108981 w 3078404"/>
              <a:gd name="connsiteY43" fmla="*/ 107827 h 1577058"/>
              <a:gd name="connsiteX44" fmla="*/ 123269 w 3078404"/>
              <a:gd name="connsiteY44" fmla="*/ 93539 h 1577058"/>
              <a:gd name="connsiteX45" fmla="*/ 239950 w 3078404"/>
              <a:gd name="connsiteY45" fmla="*/ 105446 h 1577058"/>
              <a:gd name="connsiteX46" fmla="*/ 256619 w 3078404"/>
              <a:gd name="connsiteY46" fmla="*/ 107827 h 1577058"/>
              <a:gd name="connsiteX47" fmla="*/ 251856 w 3078404"/>
              <a:gd name="connsiteY47" fmla="*/ 119733 h 1577058"/>
              <a:gd name="connsiteX48" fmla="*/ 289956 w 3078404"/>
              <a:gd name="connsiteY48" fmla="*/ 122115 h 1577058"/>
              <a:gd name="connsiteX49" fmla="*/ 316150 w 3078404"/>
              <a:gd name="connsiteY49" fmla="*/ 110208 h 1577058"/>
              <a:gd name="connsiteX50" fmla="*/ 337581 w 3078404"/>
              <a:gd name="connsiteY50" fmla="*/ 72108 h 1577058"/>
              <a:gd name="connsiteX51" fmla="*/ 320913 w 3078404"/>
              <a:gd name="connsiteY51" fmla="*/ 48296 h 1577058"/>
              <a:gd name="connsiteX52" fmla="*/ 432831 w 3078404"/>
              <a:gd name="connsiteY52" fmla="*/ 7814 h 1577058"/>
              <a:gd name="connsiteX53" fmla="*/ 463788 w 3078404"/>
              <a:gd name="connsiteY53" fmla="*/ 671 h 1577058"/>
              <a:gd name="connsiteX54" fmla="*/ 537606 w 3078404"/>
              <a:gd name="connsiteY54" fmla="*/ 17339 h 1577058"/>
              <a:gd name="connsiteX55" fmla="*/ 561419 w 3078404"/>
              <a:gd name="connsiteY55" fmla="*/ 24483 h 1577058"/>
              <a:gd name="connsiteX56" fmla="*/ 544750 w 3078404"/>
              <a:gd name="connsiteY56" fmla="*/ 53058 h 1577058"/>
              <a:gd name="connsiteX57" fmla="*/ 544750 w 3078404"/>
              <a:gd name="connsiteY57" fmla="*/ 98302 h 1577058"/>
              <a:gd name="connsiteX58" fmla="*/ 544750 w 3078404"/>
              <a:gd name="connsiteY58" fmla="*/ 141164 h 1577058"/>
              <a:gd name="connsiteX59" fmla="*/ 568563 w 3078404"/>
              <a:gd name="connsiteY59" fmla="*/ 179264 h 1577058"/>
              <a:gd name="connsiteX60" fmla="*/ 592375 w 3078404"/>
              <a:gd name="connsiteY60" fmla="*/ 264989 h 1577058"/>
              <a:gd name="connsiteX61" fmla="*/ 630475 w 3078404"/>
              <a:gd name="connsiteY61" fmla="*/ 322139 h 1577058"/>
              <a:gd name="connsiteX62" fmla="*/ 768588 w 3078404"/>
              <a:gd name="connsiteY62" fmla="*/ 310233 h 1577058"/>
              <a:gd name="connsiteX63" fmla="*/ 842406 w 3078404"/>
              <a:gd name="connsiteY63" fmla="*/ 310233 h 1577058"/>
              <a:gd name="connsiteX64" fmla="*/ 923369 w 3078404"/>
              <a:gd name="connsiteY64" fmla="*/ 326902 h 1577058"/>
              <a:gd name="connsiteX65" fmla="*/ 1023381 w 3078404"/>
              <a:gd name="connsiteY65" fmla="*/ 222127 h 1577058"/>
              <a:gd name="connsiteX66" fmla="*/ 1011475 w 3078404"/>
              <a:gd name="connsiteY66" fmla="*/ 191171 h 1577058"/>
              <a:gd name="connsiteX67" fmla="*/ 1073388 w 3078404"/>
              <a:gd name="connsiteY67" fmla="*/ 164977 h 1577058"/>
              <a:gd name="connsiteX68" fmla="*/ 1125775 w 3078404"/>
              <a:gd name="connsiteY68" fmla="*/ 60202 h 1577058"/>
              <a:gd name="connsiteX69" fmla="*/ 1159113 w 3078404"/>
              <a:gd name="connsiteY69" fmla="*/ 79252 h 1577058"/>
              <a:gd name="connsiteX70" fmla="*/ 1163875 w 3078404"/>
              <a:gd name="connsiteY70" fmla="*/ 107827 h 1577058"/>
              <a:gd name="connsiteX71" fmla="*/ 1171019 w 3078404"/>
              <a:gd name="connsiteY71" fmla="*/ 131639 h 1577058"/>
              <a:gd name="connsiteX72" fmla="*/ 1154350 w 3078404"/>
              <a:gd name="connsiteY72" fmla="*/ 153071 h 1577058"/>
              <a:gd name="connsiteX73" fmla="*/ 1197213 w 3078404"/>
              <a:gd name="connsiteY73" fmla="*/ 219746 h 1577058"/>
              <a:gd name="connsiteX74" fmla="*/ 1228169 w 3078404"/>
              <a:gd name="connsiteY74" fmla="*/ 179264 h 1577058"/>
              <a:gd name="connsiteX75" fmla="*/ 1244838 w 3078404"/>
              <a:gd name="connsiteY75" fmla="*/ 181646 h 1577058"/>
              <a:gd name="connsiteX76" fmla="*/ 1247219 w 3078404"/>
              <a:gd name="connsiteY76" fmla="*/ 203077 h 1577058"/>
              <a:gd name="connsiteX77" fmla="*/ 1230550 w 3078404"/>
              <a:gd name="connsiteY77" fmla="*/ 238796 h 1577058"/>
              <a:gd name="connsiteX78" fmla="*/ 1275794 w 3078404"/>
              <a:gd name="connsiteY78" fmla="*/ 274514 h 1577058"/>
              <a:gd name="connsiteX79" fmla="*/ 1282938 w 3078404"/>
              <a:gd name="connsiteY79" fmla="*/ 326902 h 1577058"/>
              <a:gd name="connsiteX80" fmla="*/ 1290081 w 3078404"/>
              <a:gd name="connsiteY80" fmla="*/ 355477 h 1577058"/>
              <a:gd name="connsiteX81" fmla="*/ 1321038 w 3078404"/>
              <a:gd name="connsiteY81" fmla="*/ 379289 h 1577058"/>
              <a:gd name="connsiteX82" fmla="*/ 1349613 w 3078404"/>
              <a:gd name="connsiteY82" fmla="*/ 334046 h 1577058"/>
              <a:gd name="connsiteX83" fmla="*/ 1330563 w 3078404"/>
              <a:gd name="connsiteY83" fmla="*/ 310233 h 1577058"/>
              <a:gd name="connsiteX84" fmla="*/ 1390094 w 3078404"/>
              <a:gd name="connsiteY84" fmla="*/ 226889 h 1577058"/>
              <a:gd name="connsiteX85" fmla="*/ 1447244 w 3078404"/>
              <a:gd name="connsiteY85" fmla="*/ 172121 h 1577058"/>
              <a:gd name="connsiteX86" fmla="*/ 1461531 w 3078404"/>
              <a:gd name="connsiteY86" fmla="*/ 100683 h 1577058"/>
              <a:gd name="connsiteX87" fmla="*/ 1463913 w 3078404"/>
              <a:gd name="connsiteY87" fmla="*/ 88777 h 1577058"/>
              <a:gd name="connsiteX88" fmla="*/ 1506775 w 3078404"/>
              <a:gd name="connsiteY88" fmla="*/ 81633 h 1577058"/>
              <a:gd name="connsiteX89" fmla="*/ 1528206 w 3078404"/>
              <a:gd name="connsiteY89" fmla="*/ 88777 h 1577058"/>
              <a:gd name="connsiteX90" fmla="*/ 1528206 w 3078404"/>
              <a:gd name="connsiteY90" fmla="*/ 105446 h 1577058"/>
              <a:gd name="connsiteX91" fmla="*/ 1521063 w 3078404"/>
              <a:gd name="connsiteY91" fmla="*/ 141164 h 1577058"/>
              <a:gd name="connsiteX92" fmla="*/ 1523444 w 3078404"/>
              <a:gd name="connsiteY92" fmla="*/ 169739 h 1577058"/>
              <a:gd name="connsiteX93" fmla="*/ 1585356 w 3078404"/>
              <a:gd name="connsiteY93" fmla="*/ 210221 h 1577058"/>
              <a:gd name="connsiteX94" fmla="*/ 1623456 w 3078404"/>
              <a:gd name="connsiteY94" fmla="*/ 214983 h 1577058"/>
              <a:gd name="connsiteX95" fmla="*/ 1623456 w 3078404"/>
              <a:gd name="connsiteY95" fmla="*/ 188789 h 1577058"/>
              <a:gd name="connsiteX96" fmla="*/ 1666319 w 3078404"/>
              <a:gd name="connsiteY96" fmla="*/ 193552 h 1577058"/>
              <a:gd name="connsiteX97" fmla="*/ 1685369 w 3078404"/>
              <a:gd name="connsiteY97" fmla="*/ 169739 h 1577058"/>
              <a:gd name="connsiteX98" fmla="*/ 1730613 w 3078404"/>
              <a:gd name="connsiteY98" fmla="*/ 184027 h 1577058"/>
              <a:gd name="connsiteX99" fmla="*/ 1752044 w 3078404"/>
              <a:gd name="connsiteY99" fmla="*/ 214983 h 1577058"/>
              <a:gd name="connsiteX100" fmla="*/ 1763950 w 3078404"/>
              <a:gd name="connsiteY100" fmla="*/ 236414 h 1577058"/>
              <a:gd name="connsiteX101" fmla="*/ 1797288 w 3078404"/>
              <a:gd name="connsiteY101" fmla="*/ 264989 h 1577058"/>
              <a:gd name="connsiteX102" fmla="*/ 1806813 w 3078404"/>
              <a:gd name="connsiteY102" fmla="*/ 229271 h 1577058"/>
              <a:gd name="connsiteX103" fmla="*/ 1799669 w 3078404"/>
              <a:gd name="connsiteY103" fmla="*/ 198314 h 1577058"/>
              <a:gd name="connsiteX104" fmla="*/ 1821100 w 3078404"/>
              <a:gd name="connsiteY104" fmla="*/ 179264 h 1577058"/>
              <a:gd name="connsiteX105" fmla="*/ 1804431 w 3078404"/>
              <a:gd name="connsiteY105" fmla="*/ 160214 h 1577058"/>
              <a:gd name="connsiteX106" fmla="*/ 1823481 w 3078404"/>
              <a:gd name="connsiteY106" fmla="*/ 119733 h 1577058"/>
              <a:gd name="connsiteX107" fmla="*/ 1863963 w 3078404"/>
              <a:gd name="connsiteY107" fmla="*/ 107827 h 1577058"/>
              <a:gd name="connsiteX108" fmla="*/ 1902063 w 3078404"/>
              <a:gd name="connsiteY108" fmla="*/ 160214 h 1577058"/>
              <a:gd name="connsiteX109" fmla="*/ 1954450 w 3078404"/>
              <a:gd name="connsiteY109" fmla="*/ 167358 h 1577058"/>
              <a:gd name="connsiteX110" fmla="*/ 1992550 w 3078404"/>
              <a:gd name="connsiteY110" fmla="*/ 224508 h 1577058"/>
              <a:gd name="connsiteX111" fmla="*/ 1954450 w 3078404"/>
              <a:gd name="connsiteY111" fmla="*/ 245939 h 1577058"/>
              <a:gd name="connsiteX112" fmla="*/ 1980644 w 3078404"/>
              <a:gd name="connsiteY112" fmla="*/ 276896 h 1577058"/>
              <a:gd name="connsiteX113" fmla="*/ 1990169 w 3078404"/>
              <a:gd name="connsiteY113" fmla="*/ 295946 h 1577058"/>
              <a:gd name="connsiteX114" fmla="*/ 1985406 w 3078404"/>
              <a:gd name="connsiteY114" fmla="*/ 338808 h 1577058"/>
              <a:gd name="connsiteX115" fmla="*/ 1961594 w 3078404"/>
              <a:gd name="connsiteY115" fmla="*/ 357858 h 1577058"/>
              <a:gd name="connsiteX116" fmla="*/ 1959213 w 3078404"/>
              <a:gd name="connsiteY116" fmla="*/ 381671 h 1577058"/>
              <a:gd name="connsiteX117" fmla="*/ 1944925 w 3078404"/>
              <a:gd name="connsiteY117" fmla="*/ 438821 h 1577058"/>
              <a:gd name="connsiteX118" fmla="*/ 1925875 w 3078404"/>
              <a:gd name="connsiteY118" fmla="*/ 467396 h 1577058"/>
              <a:gd name="connsiteX119" fmla="*/ 1928256 w 3078404"/>
              <a:gd name="connsiteY119" fmla="*/ 491208 h 1577058"/>
              <a:gd name="connsiteX120" fmla="*/ 1913969 w 3078404"/>
              <a:gd name="connsiteY120" fmla="*/ 574552 h 1577058"/>
              <a:gd name="connsiteX121" fmla="*/ 1973500 w 3078404"/>
              <a:gd name="connsiteY121" fmla="*/ 605508 h 1577058"/>
              <a:gd name="connsiteX122" fmla="*/ 1983025 w 3078404"/>
              <a:gd name="connsiteY122" fmla="*/ 581696 h 1577058"/>
              <a:gd name="connsiteX123" fmla="*/ 2025888 w 3078404"/>
              <a:gd name="connsiteY123" fmla="*/ 565027 h 1577058"/>
              <a:gd name="connsiteX124" fmla="*/ 2042556 w 3078404"/>
              <a:gd name="connsiteY124" fmla="*/ 586458 h 1577058"/>
              <a:gd name="connsiteX125" fmla="*/ 2042556 w 3078404"/>
              <a:gd name="connsiteY125" fmla="*/ 631702 h 1577058"/>
              <a:gd name="connsiteX126" fmla="*/ 2068750 w 3078404"/>
              <a:gd name="connsiteY126" fmla="*/ 641227 h 1577058"/>
              <a:gd name="connsiteX127" fmla="*/ 2102088 w 3078404"/>
              <a:gd name="connsiteY127" fmla="*/ 667421 h 1577058"/>
              <a:gd name="connsiteX128" fmla="*/ 2137806 w 3078404"/>
              <a:gd name="connsiteY128" fmla="*/ 676946 h 1577058"/>
              <a:gd name="connsiteX129" fmla="*/ 2164000 w 3078404"/>
              <a:gd name="connsiteY129" fmla="*/ 660277 h 1577058"/>
              <a:gd name="connsiteX130" fmla="*/ 2183050 w 3078404"/>
              <a:gd name="connsiteY130" fmla="*/ 626939 h 1577058"/>
              <a:gd name="connsiteX131" fmla="*/ 2280681 w 3078404"/>
              <a:gd name="connsiteY131" fmla="*/ 626939 h 1577058"/>
              <a:gd name="connsiteX132" fmla="*/ 2283063 w 3078404"/>
              <a:gd name="connsiteY132" fmla="*/ 584077 h 1577058"/>
              <a:gd name="connsiteX133" fmla="*/ 2373550 w 3078404"/>
              <a:gd name="connsiteY133" fmla="*/ 526927 h 1577058"/>
              <a:gd name="connsiteX134" fmla="*/ 2397363 w 3078404"/>
              <a:gd name="connsiteY134" fmla="*/ 469777 h 1577058"/>
              <a:gd name="connsiteX135" fmla="*/ 2387838 w 3078404"/>
              <a:gd name="connsiteY135" fmla="*/ 429296 h 1577058"/>
              <a:gd name="connsiteX136" fmla="*/ 2414031 w 3078404"/>
              <a:gd name="connsiteY136" fmla="*/ 365002 h 1577058"/>
              <a:gd name="connsiteX137" fmla="*/ 2461656 w 3078404"/>
              <a:gd name="connsiteY137" fmla="*/ 357858 h 1577058"/>
              <a:gd name="connsiteX138" fmla="*/ 2487850 w 3078404"/>
              <a:gd name="connsiteY138" fmla="*/ 357858 h 1577058"/>
              <a:gd name="connsiteX139" fmla="*/ 2509281 w 3078404"/>
              <a:gd name="connsiteY139" fmla="*/ 353096 h 1577058"/>
              <a:gd name="connsiteX140" fmla="*/ 2537856 w 3078404"/>
              <a:gd name="connsiteY140" fmla="*/ 360239 h 1577058"/>
              <a:gd name="connsiteX141" fmla="*/ 2564050 w 3078404"/>
              <a:gd name="connsiteY141" fmla="*/ 343571 h 1577058"/>
              <a:gd name="connsiteX142" fmla="*/ 2602150 w 3078404"/>
              <a:gd name="connsiteY142" fmla="*/ 312614 h 1577058"/>
              <a:gd name="connsiteX143" fmla="*/ 2618819 w 3078404"/>
              <a:gd name="connsiteY143" fmla="*/ 293564 h 1577058"/>
              <a:gd name="connsiteX144" fmla="*/ 2671206 w 3078404"/>
              <a:gd name="connsiteY144" fmla="*/ 322139 h 1577058"/>
              <a:gd name="connsiteX145" fmla="*/ 2706925 w 3078404"/>
              <a:gd name="connsiteY145" fmla="*/ 293564 h 1577058"/>
              <a:gd name="connsiteX146" fmla="*/ 2764075 w 3078404"/>
              <a:gd name="connsiteY146" fmla="*/ 303089 h 1577058"/>
              <a:gd name="connsiteX147" fmla="*/ 2797413 w 3078404"/>
              <a:gd name="connsiteY147" fmla="*/ 291183 h 1577058"/>
              <a:gd name="connsiteX148" fmla="*/ 2830750 w 3078404"/>
              <a:gd name="connsiteY148" fmla="*/ 317377 h 1577058"/>
              <a:gd name="connsiteX149" fmla="*/ 2866469 w 3078404"/>
              <a:gd name="connsiteY149" fmla="*/ 319758 h 1577058"/>
              <a:gd name="connsiteX150" fmla="*/ 2885519 w 3078404"/>
              <a:gd name="connsiteY150" fmla="*/ 338808 h 1577058"/>
              <a:gd name="connsiteX151" fmla="*/ 2928381 w 3078404"/>
              <a:gd name="connsiteY151" fmla="*/ 341189 h 1577058"/>
              <a:gd name="connsiteX152" fmla="*/ 2973625 w 3078404"/>
              <a:gd name="connsiteY152" fmla="*/ 372146 h 1577058"/>
              <a:gd name="connsiteX153" fmla="*/ 3016488 w 3078404"/>
              <a:gd name="connsiteY153" fmla="*/ 395958 h 1577058"/>
              <a:gd name="connsiteX154" fmla="*/ 3040300 w 3078404"/>
              <a:gd name="connsiteY154" fmla="*/ 419771 h 1577058"/>
              <a:gd name="connsiteX155" fmla="*/ 3054588 w 3078404"/>
              <a:gd name="connsiteY155" fmla="*/ 443583 h 1577058"/>
              <a:gd name="connsiteX156" fmla="*/ 3066494 w 3078404"/>
              <a:gd name="connsiteY156" fmla="*/ 467396 h 1577058"/>
              <a:gd name="connsiteX157" fmla="*/ 3076019 w 3078404"/>
              <a:gd name="connsiteY157" fmla="*/ 498352 h 1577058"/>
              <a:gd name="connsiteX158" fmla="*/ 3073638 w 3078404"/>
              <a:gd name="connsiteY158" fmla="*/ 522164 h 1577058"/>
              <a:gd name="connsiteX159" fmla="*/ 3054588 w 3078404"/>
              <a:gd name="connsiteY159" fmla="*/ 555502 h 1577058"/>
              <a:gd name="connsiteX160" fmla="*/ 3021250 w 3078404"/>
              <a:gd name="connsiteY160" fmla="*/ 624558 h 1577058"/>
              <a:gd name="connsiteX161" fmla="*/ 3040300 w 3078404"/>
              <a:gd name="connsiteY161" fmla="*/ 648371 h 1577058"/>
              <a:gd name="connsiteX162" fmla="*/ 3078400 w 3078404"/>
              <a:gd name="connsiteY162" fmla="*/ 688852 h 1577058"/>
              <a:gd name="connsiteX163" fmla="*/ 3042681 w 3078404"/>
              <a:gd name="connsiteY163" fmla="*/ 746002 h 1577058"/>
              <a:gd name="connsiteX164" fmla="*/ 3018869 w 3078404"/>
              <a:gd name="connsiteY164" fmla="*/ 803152 h 1577058"/>
              <a:gd name="connsiteX165" fmla="*/ 2971244 w 3078404"/>
              <a:gd name="connsiteY165" fmla="*/ 812677 h 1577058"/>
              <a:gd name="connsiteX166" fmla="*/ 2909331 w 3078404"/>
              <a:gd name="connsiteY166" fmla="*/ 867446 h 1577058"/>
              <a:gd name="connsiteX167" fmla="*/ 2911713 w 3078404"/>
              <a:gd name="connsiteY167" fmla="*/ 905546 h 1577058"/>
              <a:gd name="connsiteX0" fmla="*/ 278050 w 3078404"/>
              <a:gd name="connsiteY0" fmla="*/ 1576904 h 1576904"/>
              <a:gd name="connsiteX1" fmla="*/ 282813 w 3078404"/>
              <a:gd name="connsiteY1" fmla="*/ 1522135 h 1576904"/>
              <a:gd name="connsiteX2" fmla="*/ 197088 w 3078404"/>
              <a:gd name="connsiteY2" fmla="*/ 1464985 h 1576904"/>
              <a:gd name="connsiteX3" fmla="*/ 218519 w 3078404"/>
              <a:gd name="connsiteY3" fmla="*/ 1431648 h 1576904"/>
              <a:gd name="connsiteX4" fmla="*/ 259000 w 3078404"/>
              <a:gd name="connsiteY4" fmla="*/ 1431648 h 1576904"/>
              <a:gd name="connsiteX5" fmla="*/ 287575 w 3078404"/>
              <a:gd name="connsiteY5" fmla="*/ 1412598 h 1576904"/>
              <a:gd name="connsiteX6" fmla="*/ 282813 w 3078404"/>
              <a:gd name="connsiteY6" fmla="*/ 1384023 h 1576904"/>
              <a:gd name="connsiteX7" fmla="*/ 275669 w 3078404"/>
              <a:gd name="connsiteY7" fmla="*/ 1322110 h 1576904"/>
              <a:gd name="connsiteX8" fmla="*/ 266144 w 3078404"/>
              <a:gd name="connsiteY8" fmla="*/ 1300679 h 1576904"/>
              <a:gd name="connsiteX9" fmla="*/ 251856 w 3078404"/>
              <a:gd name="connsiteY9" fmla="*/ 1269723 h 1576904"/>
              <a:gd name="connsiteX10" fmla="*/ 266144 w 3078404"/>
              <a:gd name="connsiteY10" fmla="*/ 1229242 h 1576904"/>
              <a:gd name="connsiteX11" fmla="*/ 292338 w 3078404"/>
              <a:gd name="connsiteY11" fmla="*/ 1212573 h 1576904"/>
              <a:gd name="connsiteX12" fmla="*/ 325675 w 3078404"/>
              <a:gd name="connsiteY12" fmla="*/ 1195904 h 1576904"/>
              <a:gd name="connsiteX13" fmla="*/ 389969 w 3078404"/>
              <a:gd name="connsiteY13" fmla="*/ 1160185 h 1576904"/>
              <a:gd name="connsiteX14" fmla="*/ 382825 w 3078404"/>
              <a:gd name="connsiteY14" fmla="*/ 1131610 h 1576904"/>
              <a:gd name="connsiteX15" fmla="*/ 361394 w 3078404"/>
              <a:gd name="connsiteY15" fmla="*/ 1072079 h 1576904"/>
              <a:gd name="connsiteX16" fmla="*/ 385206 w 3078404"/>
              <a:gd name="connsiteY16" fmla="*/ 1026835 h 1576904"/>
              <a:gd name="connsiteX17" fmla="*/ 466169 w 3078404"/>
              <a:gd name="connsiteY17" fmla="*/ 988735 h 1576904"/>
              <a:gd name="connsiteX18" fmla="*/ 482838 w 3078404"/>
              <a:gd name="connsiteY18" fmla="*/ 943492 h 1576904"/>
              <a:gd name="connsiteX19" fmla="*/ 492362 w 3078404"/>
              <a:gd name="connsiteY19" fmla="*/ 888723 h 1576904"/>
              <a:gd name="connsiteX20" fmla="*/ 494744 w 3078404"/>
              <a:gd name="connsiteY20" fmla="*/ 855385 h 1576904"/>
              <a:gd name="connsiteX21" fmla="*/ 435213 w 3078404"/>
              <a:gd name="connsiteY21" fmla="*/ 791092 h 1576904"/>
              <a:gd name="connsiteX22" fmla="*/ 404256 w 3078404"/>
              <a:gd name="connsiteY22" fmla="*/ 783948 h 1576904"/>
              <a:gd name="connsiteX23" fmla="*/ 392350 w 3078404"/>
              <a:gd name="connsiteY23" fmla="*/ 764898 h 1576904"/>
              <a:gd name="connsiteX24" fmla="*/ 385206 w 3078404"/>
              <a:gd name="connsiteY24" fmla="*/ 733942 h 1576904"/>
              <a:gd name="connsiteX25" fmla="*/ 387588 w 3078404"/>
              <a:gd name="connsiteY25" fmla="*/ 707748 h 1576904"/>
              <a:gd name="connsiteX26" fmla="*/ 335200 w 3078404"/>
              <a:gd name="connsiteY26" fmla="*/ 695842 h 1576904"/>
              <a:gd name="connsiteX27" fmla="*/ 285194 w 3078404"/>
              <a:gd name="connsiteY27" fmla="*/ 676792 h 1576904"/>
              <a:gd name="connsiteX28" fmla="*/ 244713 w 3078404"/>
              <a:gd name="connsiteY28" fmla="*/ 664885 h 1576904"/>
              <a:gd name="connsiteX29" fmla="*/ 204231 w 3078404"/>
              <a:gd name="connsiteY29" fmla="*/ 626785 h 1576904"/>
              <a:gd name="connsiteX30" fmla="*/ 192325 w 3078404"/>
              <a:gd name="connsiteY30" fmla="*/ 600592 h 1576904"/>
              <a:gd name="connsiteX31" fmla="*/ 208994 w 3078404"/>
              <a:gd name="connsiteY31" fmla="*/ 564873 h 1576904"/>
              <a:gd name="connsiteX32" fmla="*/ 182800 w 3078404"/>
              <a:gd name="connsiteY32" fmla="*/ 507723 h 1576904"/>
              <a:gd name="connsiteX33" fmla="*/ 135175 w 3078404"/>
              <a:gd name="connsiteY33" fmla="*/ 455335 h 1576904"/>
              <a:gd name="connsiteX34" fmla="*/ 113744 w 3078404"/>
              <a:gd name="connsiteY34" fmla="*/ 455335 h 1576904"/>
              <a:gd name="connsiteX35" fmla="*/ 82788 w 3078404"/>
              <a:gd name="connsiteY35" fmla="*/ 457717 h 1576904"/>
              <a:gd name="connsiteX36" fmla="*/ 42306 w 3078404"/>
              <a:gd name="connsiteY36" fmla="*/ 424379 h 1576904"/>
              <a:gd name="connsiteX37" fmla="*/ 1825 w 3078404"/>
              <a:gd name="connsiteY37" fmla="*/ 331510 h 1576904"/>
              <a:gd name="connsiteX38" fmla="*/ 13731 w 3078404"/>
              <a:gd name="connsiteY38" fmla="*/ 331510 h 1576904"/>
              <a:gd name="connsiteX39" fmla="*/ 73263 w 3078404"/>
              <a:gd name="connsiteY39" fmla="*/ 274360 h 1576904"/>
              <a:gd name="connsiteX40" fmla="*/ 94694 w 3078404"/>
              <a:gd name="connsiteY40" fmla="*/ 260073 h 1576904"/>
              <a:gd name="connsiteX41" fmla="*/ 92313 w 3078404"/>
              <a:gd name="connsiteY41" fmla="*/ 212448 h 1576904"/>
              <a:gd name="connsiteX42" fmla="*/ 94694 w 3078404"/>
              <a:gd name="connsiteY42" fmla="*/ 155298 h 1576904"/>
              <a:gd name="connsiteX43" fmla="*/ 108981 w 3078404"/>
              <a:gd name="connsiteY43" fmla="*/ 107673 h 1576904"/>
              <a:gd name="connsiteX44" fmla="*/ 123269 w 3078404"/>
              <a:gd name="connsiteY44" fmla="*/ 93385 h 1576904"/>
              <a:gd name="connsiteX45" fmla="*/ 239950 w 3078404"/>
              <a:gd name="connsiteY45" fmla="*/ 105292 h 1576904"/>
              <a:gd name="connsiteX46" fmla="*/ 256619 w 3078404"/>
              <a:gd name="connsiteY46" fmla="*/ 107673 h 1576904"/>
              <a:gd name="connsiteX47" fmla="*/ 251856 w 3078404"/>
              <a:gd name="connsiteY47" fmla="*/ 119579 h 1576904"/>
              <a:gd name="connsiteX48" fmla="*/ 289956 w 3078404"/>
              <a:gd name="connsiteY48" fmla="*/ 121961 h 1576904"/>
              <a:gd name="connsiteX49" fmla="*/ 316150 w 3078404"/>
              <a:gd name="connsiteY49" fmla="*/ 110054 h 1576904"/>
              <a:gd name="connsiteX50" fmla="*/ 337581 w 3078404"/>
              <a:gd name="connsiteY50" fmla="*/ 71954 h 1576904"/>
              <a:gd name="connsiteX51" fmla="*/ 320913 w 3078404"/>
              <a:gd name="connsiteY51" fmla="*/ 48142 h 1576904"/>
              <a:gd name="connsiteX52" fmla="*/ 339963 w 3078404"/>
              <a:gd name="connsiteY52" fmla="*/ 40998 h 1576904"/>
              <a:gd name="connsiteX53" fmla="*/ 432831 w 3078404"/>
              <a:gd name="connsiteY53" fmla="*/ 7660 h 1576904"/>
              <a:gd name="connsiteX54" fmla="*/ 463788 w 3078404"/>
              <a:gd name="connsiteY54" fmla="*/ 517 h 1576904"/>
              <a:gd name="connsiteX55" fmla="*/ 537606 w 3078404"/>
              <a:gd name="connsiteY55" fmla="*/ 17185 h 1576904"/>
              <a:gd name="connsiteX56" fmla="*/ 561419 w 3078404"/>
              <a:gd name="connsiteY56" fmla="*/ 24329 h 1576904"/>
              <a:gd name="connsiteX57" fmla="*/ 544750 w 3078404"/>
              <a:gd name="connsiteY57" fmla="*/ 52904 h 1576904"/>
              <a:gd name="connsiteX58" fmla="*/ 544750 w 3078404"/>
              <a:gd name="connsiteY58" fmla="*/ 98148 h 1576904"/>
              <a:gd name="connsiteX59" fmla="*/ 544750 w 3078404"/>
              <a:gd name="connsiteY59" fmla="*/ 141010 h 1576904"/>
              <a:gd name="connsiteX60" fmla="*/ 568563 w 3078404"/>
              <a:gd name="connsiteY60" fmla="*/ 179110 h 1576904"/>
              <a:gd name="connsiteX61" fmla="*/ 592375 w 3078404"/>
              <a:gd name="connsiteY61" fmla="*/ 264835 h 1576904"/>
              <a:gd name="connsiteX62" fmla="*/ 630475 w 3078404"/>
              <a:gd name="connsiteY62" fmla="*/ 321985 h 1576904"/>
              <a:gd name="connsiteX63" fmla="*/ 768588 w 3078404"/>
              <a:gd name="connsiteY63" fmla="*/ 310079 h 1576904"/>
              <a:gd name="connsiteX64" fmla="*/ 842406 w 3078404"/>
              <a:gd name="connsiteY64" fmla="*/ 310079 h 1576904"/>
              <a:gd name="connsiteX65" fmla="*/ 923369 w 3078404"/>
              <a:gd name="connsiteY65" fmla="*/ 326748 h 1576904"/>
              <a:gd name="connsiteX66" fmla="*/ 1023381 w 3078404"/>
              <a:gd name="connsiteY66" fmla="*/ 221973 h 1576904"/>
              <a:gd name="connsiteX67" fmla="*/ 1011475 w 3078404"/>
              <a:gd name="connsiteY67" fmla="*/ 191017 h 1576904"/>
              <a:gd name="connsiteX68" fmla="*/ 1073388 w 3078404"/>
              <a:gd name="connsiteY68" fmla="*/ 164823 h 1576904"/>
              <a:gd name="connsiteX69" fmla="*/ 1125775 w 3078404"/>
              <a:gd name="connsiteY69" fmla="*/ 60048 h 1576904"/>
              <a:gd name="connsiteX70" fmla="*/ 1159113 w 3078404"/>
              <a:gd name="connsiteY70" fmla="*/ 79098 h 1576904"/>
              <a:gd name="connsiteX71" fmla="*/ 1163875 w 3078404"/>
              <a:gd name="connsiteY71" fmla="*/ 107673 h 1576904"/>
              <a:gd name="connsiteX72" fmla="*/ 1171019 w 3078404"/>
              <a:gd name="connsiteY72" fmla="*/ 131485 h 1576904"/>
              <a:gd name="connsiteX73" fmla="*/ 1154350 w 3078404"/>
              <a:gd name="connsiteY73" fmla="*/ 152917 h 1576904"/>
              <a:gd name="connsiteX74" fmla="*/ 1197213 w 3078404"/>
              <a:gd name="connsiteY74" fmla="*/ 219592 h 1576904"/>
              <a:gd name="connsiteX75" fmla="*/ 1228169 w 3078404"/>
              <a:gd name="connsiteY75" fmla="*/ 179110 h 1576904"/>
              <a:gd name="connsiteX76" fmla="*/ 1244838 w 3078404"/>
              <a:gd name="connsiteY76" fmla="*/ 181492 h 1576904"/>
              <a:gd name="connsiteX77" fmla="*/ 1247219 w 3078404"/>
              <a:gd name="connsiteY77" fmla="*/ 202923 h 1576904"/>
              <a:gd name="connsiteX78" fmla="*/ 1230550 w 3078404"/>
              <a:gd name="connsiteY78" fmla="*/ 238642 h 1576904"/>
              <a:gd name="connsiteX79" fmla="*/ 1275794 w 3078404"/>
              <a:gd name="connsiteY79" fmla="*/ 274360 h 1576904"/>
              <a:gd name="connsiteX80" fmla="*/ 1282938 w 3078404"/>
              <a:gd name="connsiteY80" fmla="*/ 326748 h 1576904"/>
              <a:gd name="connsiteX81" fmla="*/ 1290081 w 3078404"/>
              <a:gd name="connsiteY81" fmla="*/ 355323 h 1576904"/>
              <a:gd name="connsiteX82" fmla="*/ 1321038 w 3078404"/>
              <a:gd name="connsiteY82" fmla="*/ 379135 h 1576904"/>
              <a:gd name="connsiteX83" fmla="*/ 1349613 w 3078404"/>
              <a:gd name="connsiteY83" fmla="*/ 333892 h 1576904"/>
              <a:gd name="connsiteX84" fmla="*/ 1330563 w 3078404"/>
              <a:gd name="connsiteY84" fmla="*/ 310079 h 1576904"/>
              <a:gd name="connsiteX85" fmla="*/ 1390094 w 3078404"/>
              <a:gd name="connsiteY85" fmla="*/ 226735 h 1576904"/>
              <a:gd name="connsiteX86" fmla="*/ 1447244 w 3078404"/>
              <a:gd name="connsiteY86" fmla="*/ 171967 h 1576904"/>
              <a:gd name="connsiteX87" fmla="*/ 1461531 w 3078404"/>
              <a:gd name="connsiteY87" fmla="*/ 100529 h 1576904"/>
              <a:gd name="connsiteX88" fmla="*/ 1463913 w 3078404"/>
              <a:gd name="connsiteY88" fmla="*/ 88623 h 1576904"/>
              <a:gd name="connsiteX89" fmla="*/ 1506775 w 3078404"/>
              <a:gd name="connsiteY89" fmla="*/ 81479 h 1576904"/>
              <a:gd name="connsiteX90" fmla="*/ 1528206 w 3078404"/>
              <a:gd name="connsiteY90" fmla="*/ 88623 h 1576904"/>
              <a:gd name="connsiteX91" fmla="*/ 1528206 w 3078404"/>
              <a:gd name="connsiteY91" fmla="*/ 105292 h 1576904"/>
              <a:gd name="connsiteX92" fmla="*/ 1521063 w 3078404"/>
              <a:gd name="connsiteY92" fmla="*/ 141010 h 1576904"/>
              <a:gd name="connsiteX93" fmla="*/ 1523444 w 3078404"/>
              <a:gd name="connsiteY93" fmla="*/ 169585 h 1576904"/>
              <a:gd name="connsiteX94" fmla="*/ 1585356 w 3078404"/>
              <a:gd name="connsiteY94" fmla="*/ 210067 h 1576904"/>
              <a:gd name="connsiteX95" fmla="*/ 1623456 w 3078404"/>
              <a:gd name="connsiteY95" fmla="*/ 214829 h 1576904"/>
              <a:gd name="connsiteX96" fmla="*/ 1623456 w 3078404"/>
              <a:gd name="connsiteY96" fmla="*/ 188635 h 1576904"/>
              <a:gd name="connsiteX97" fmla="*/ 1666319 w 3078404"/>
              <a:gd name="connsiteY97" fmla="*/ 193398 h 1576904"/>
              <a:gd name="connsiteX98" fmla="*/ 1685369 w 3078404"/>
              <a:gd name="connsiteY98" fmla="*/ 169585 h 1576904"/>
              <a:gd name="connsiteX99" fmla="*/ 1730613 w 3078404"/>
              <a:gd name="connsiteY99" fmla="*/ 183873 h 1576904"/>
              <a:gd name="connsiteX100" fmla="*/ 1752044 w 3078404"/>
              <a:gd name="connsiteY100" fmla="*/ 214829 h 1576904"/>
              <a:gd name="connsiteX101" fmla="*/ 1763950 w 3078404"/>
              <a:gd name="connsiteY101" fmla="*/ 236260 h 1576904"/>
              <a:gd name="connsiteX102" fmla="*/ 1797288 w 3078404"/>
              <a:gd name="connsiteY102" fmla="*/ 264835 h 1576904"/>
              <a:gd name="connsiteX103" fmla="*/ 1806813 w 3078404"/>
              <a:gd name="connsiteY103" fmla="*/ 229117 h 1576904"/>
              <a:gd name="connsiteX104" fmla="*/ 1799669 w 3078404"/>
              <a:gd name="connsiteY104" fmla="*/ 198160 h 1576904"/>
              <a:gd name="connsiteX105" fmla="*/ 1821100 w 3078404"/>
              <a:gd name="connsiteY105" fmla="*/ 179110 h 1576904"/>
              <a:gd name="connsiteX106" fmla="*/ 1804431 w 3078404"/>
              <a:gd name="connsiteY106" fmla="*/ 160060 h 1576904"/>
              <a:gd name="connsiteX107" fmla="*/ 1823481 w 3078404"/>
              <a:gd name="connsiteY107" fmla="*/ 119579 h 1576904"/>
              <a:gd name="connsiteX108" fmla="*/ 1863963 w 3078404"/>
              <a:gd name="connsiteY108" fmla="*/ 107673 h 1576904"/>
              <a:gd name="connsiteX109" fmla="*/ 1902063 w 3078404"/>
              <a:gd name="connsiteY109" fmla="*/ 160060 h 1576904"/>
              <a:gd name="connsiteX110" fmla="*/ 1954450 w 3078404"/>
              <a:gd name="connsiteY110" fmla="*/ 167204 h 1576904"/>
              <a:gd name="connsiteX111" fmla="*/ 1992550 w 3078404"/>
              <a:gd name="connsiteY111" fmla="*/ 224354 h 1576904"/>
              <a:gd name="connsiteX112" fmla="*/ 1954450 w 3078404"/>
              <a:gd name="connsiteY112" fmla="*/ 245785 h 1576904"/>
              <a:gd name="connsiteX113" fmla="*/ 1980644 w 3078404"/>
              <a:gd name="connsiteY113" fmla="*/ 276742 h 1576904"/>
              <a:gd name="connsiteX114" fmla="*/ 1990169 w 3078404"/>
              <a:gd name="connsiteY114" fmla="*/ 295792 h 1576904"/>
              <a:gd name="connsiteX115" fmla="*/ 1985406 w 3078404"/>
              <a:gd name="connsiteY115" fmla="*/ 338654 h 1576904"/>
              <a:gd name="connsiteX116" fmla="*/ 1961594 w 3078404"/>
              <a:gd name="connsiteY116" fmla="*/ 357704 h 1576904"/>
              <a:gd name="connsiteX117" fmla="*/ 1959213 w 3078404"/>
              <a:gd name="connsiteY117" fmla="*/ 381517 h 1576904"/>
              <a:gd name="connsiteX118" fmla="*/ 1944925 w 3078404"/>
              <a:gd name="connsiteY118" fmla="*/ 438667 h 1576904"/>
              <a:gd name="connsiteX119" fmla="*/ 1925875 w 3078404"/>
              <a:gd name="connsiteY119" fmla="*/ 467242 h 1576904"/>
              <a:gd name="connsiteX120" fmla="*/ 1928256 w 3078404"/>
              <a:gd name="connsiteY120" fmla="*/ 491054 h 1576904"/>
              <a:gd name="connsiteX121" fmla="*/ 1913969 w 3078404"/>
              <a:gd name="connsiteY121" fmla="*/ 574398 h 1576904"/>
              <a:gd name="connsiteX122" fmla="*/ 1973500 w 3078404"/>
              <a:gd name="connsiteY122" fmla="*/ 605354 h 1576904"/>
              <a:gd name="connsiteX123" fmla="*/ 1983025 w 3078404"/>
              <a:gd name="connsiteY123" fmla="*/ 581542 h 1576904"/>
              <a:gd name="connsiteX124" fmla="*/ 2025888 w 3078404"/>
              <a:gd name="connsiteY124" fmla="*/ 564873 h 1576904"/>
              <a:gd name="connsiteX125" fmla="*/ 2042556 w 3078404"/>
              <a:gd name="connsiteY125" fmla="*/ 586304 h 1576904"/>
              <a:gd name="connsiteX126" fmla="*/ 2042556 w 3078404"/>
              <a:gd name="connsiteY126" fmla="*/ 631548 h 1576904"/>
              <a:gd name="connsiteX127" fmla="*/ 2068750 w 3078404"/>
              <a:gd name="connsiteY127" fmla="*/ 641073 h 1576904"/>
              <a:gd name="connsiteX128" fmla="*/ 2102088 w 3078404"/>
              <a:gd name="connsiteY128" fmla="*/ 667267 h 1576904"/>
              <a:gd name="connsiteX129" fmla="*/ 2137806 w 3078404"/>
              <a:gd name="connsiteY129" fmla="*/ 676792 h 1576904"/>
              <a:gd name="connsiteX130" fmla="*/ 2164000 w 3078404"/>
              <a:gd name="connsiteY130" fmla="*/ 660123 h 1576904"/>
              <a:gd name="connsiteX131" fmla="*/ 2183050 w 3078404"/>
              <a:gd name="connsiteY131" fmla="*/ 626785 h 1576904"/>
              <a:gd name="connsiteX132" fmla="*/ 2280681 w 3078404"/>
              <a:gd name="connsiteY132" fmla="*/ 626785 h 1576904"/>
              <a:gd name="connsiteX133" fmla="*/ 2283063 w 3078404"/>
              <a:gd name="connsiteY133" fmla="*/ 583923 h 1576904"/>
              <a:gd name="connsiteX134" fmla="*/ 2373550 w 3078404"/>
              <a:gd name="connsiteY134" fmla="*/ 526773 h 1576904"/>
              <a:gd name="connsiteX135" fmla="*/ 2397363 w 3078404"/>
              <a:gd name="connsiteY135" fmla="*/ 469623 h 1576904"/>
              <a:gd name="connsiteX136" fmla="*/ 2387838 w 3078404"/>
              <a:gd name="connsiteY136" fmla="*/ 429142 h 1576904"/>
              <a:gd name="connsiteX137" fmla="*/ 2414031 w 3078404"/>
              <a:gd name="connsiteY137" fmla="*/ 364848 h 1576904"/>
              <a:gd name="connsiteX138" fmla="*/ 2461656 w 3078404"/>
              <a:gd name="connsiteY138" fmla="*/ 357704 h 1576904"/>
              <a:gd name="connsiteX139" fmla="*/ 2487850 w 3078404"/>
              <a:gd name="connsiteY139" fmla="*/ 357704 h 1576904"/>
              <a:gd name="connsiteX140" fmla="*/ 2509281 w 3078404"/>
              <a:gd name="connsiteY140" fmla="*/ 352942 h 1576904"/>
              <a:gd name="connsiteX141" fmla="*/ 2537856 w 3078404"/>
              <a:gd name="connsiteY141" fmla="*/ 360085 h 1576904"/>
              <a:gd name="connsiteX142" fmla="*/ 2564050 w 3078404"/>
              <a:gd name="connsiteY142" fmla="*/ 343417 h 1576904"/>
              <a:gd name="connsiteX143" fmla="*/ 2602150 w 3078404"/>
              <a:gd name="connsiteY143" fmla="*/ 312460 h 1576904"/>
              <a:gd name="connsiteX144" fmla="*/ 2618819 w 3078404"/>
              <a:gd name="connsiteY144" fmla="*/ 293410 h 1576904"/>
              <a:gd name="connsiteX145" fmla="*/ 2671206 w 3078404"/>
              <a:gd name="connsiteY145" fmla="*/ 321985 h 1576904"/>
              <a:gd name="connsiteX146" fmla="*/ 2706925 w 3078404"/>
              <a:gd name="connsiteY146" fmla="*/ 293410 h 1576904"/>
              <a:gd name="connsiteX147" fmla="*/ 2764075 w 3078404"/>
              <a:gd name="connsiteY147" fmla="*/ 302935 h 1576904"/>
              <a:gd name="connsiteX148" fmla="*/ 2797413 w 3078404"/>
              <a:gd name="connsiteY148" fmla="*/ 291029 h 1576904"/>
              <a:gd name="connsiteX149" fmla="*/ 2830750 w 3078404"/>
              <a:gd name="connsiteY149" fmla="*/ 317223 h 1576904"/>
              <a:gd name="connsiteX150" fmla="*/ 2866469 w 3078404"/>
              <a:gd name="connsiteY150" fmla="*/ 319604 h 1576904"/>
              <a:gd name="connsiteX151" fmla="*/ 2885519 w 3078404"/>
              <a:gd name="connsiteY151" fmla="*/ 338654 h 1576904"/>
              <a:gd name="connsiteX152" fmla="*/ 2928381 w 3078404"/>
              <a:gd name="connsiteY152" fmla="*/ 341035 h 1576904"/>
              <a:gd name="connsiteX153" fmla="*/ 2973625 w 3078404"/>
              <a:gd name="connsiteY153" fmla="*/ 371992 h 1576904"/>
              <a:gd name="connsiteX154" fmla="*/ 3016488 w 3078404"/>
              <a:gd name="connsiteY154" fmla="*/ 395804 h 1576904"/>
              <a:gd name="connsiteX155" fmla="*/ 3040300 w 3078404"/>
              <a:gd name="connsiteY155" fmla="*/ 419617 h 1576904"/>
              <a:gd name="connsiteX156" fmla="*/ 3054588 w 3078404"/>
              <a:gd name="connsiteY156" fmla="*/ 443429 h 1576904"/>
              <a:gd name="connsiteX157" fmla="*/ 3066494 w 3078404"/>
              <a:gd name="connsiteY157" fmla="*/ 467242 h 1576904"/>
              <a:gd name="connsiteX158" fmla="*/ 3076019 w 3078404"/>
              <a:gd name="connsiteY158" fmla="*/ 498198 h 1576904"/>
              <a:gd name="connsiteX159" fmla="*/ 3073638 w 3078404"/>
              <a:gd name="connsiteY159" fmla="*/ 522010 h 1576904"/>
              <a:gd name="connsiteX160" fmla="*/ 3054588 w 3078404"/>
              <a:gd name="connsiteY160" fmla="*/ 555348 h 1576904"/>
              <a:gd name="connsiteX161" fmla="*/ 3021250 w 3078404"/>
              <a:gd name="connsiteY161" fmla="*/ 624404 h 1576904"/>
              <a:gd name="connsiteX162" fmla="*/ 3040300 w 3078404"/>
              <a:gd name="connsiteY162" fmla="*/ 648217 h 1576904"/>
              <a:gd name="connsiteX163" fmla="*/ 3078400 w 3078404"/>
              <a:gd name="connsiteY163" fmla="*/ 688698 h 1576904"/>
              <a:gd name="connsiteX164" fmla="*/ 3042681 w 3078404"/>
              <a:gd name="connsiteY164" fmla="*/ 745848 h 1576904"/>
              <a:gd name="connsiteX165" fmla="*/ 3018869 w 3078404"/>
              <a:gd name="connsiteY165" fmla="*/ 802998 h 1576904"/>
              <a:gd name="connsiteX166" fmla="*/ 2971244 w 3078404"/>
              <a:gd name="connsiteY166" fmla="*/ 812523 h 1576904"/>
              <a:gd name="connsiteX167" fmla="*/ 2909331 w 3078404"/>
              <a:gd name="connsiteY167" fmla="*/ 867292 h 1576904"/>
              <a:gd name="connsiteX168" fmla="*/ 2911713 w 3078404"/>
              <a:gd name="connsiteY168" fmla="*/ 905392 h 1576904"/>
              <a:gd name="connsiteX0" fmla="*/ 278050 w 3078404"/>
              <a:gd name="connsiteY0" fmla="*/ 1576904 h 1576904"/>
              <a:gd name="connsiteX1" fmla="*/ 282813 w 3078404"/>
              <a:gd name="connsiteY1" fmla="*/ 1522135 h 1576904"/>
              <a:gd name="connsiteX2" fmla="*/ 197088 w 3078404"/>
              <a:gd name="connsiteY2" fmla="*/ 1464985 h 1576904"/>
              <a:gd name="connsiteX3" fmla="*/ 218519 w 3078404"/>
              <a:gd name="connsiteY3" fmla="*/ 1431648 h 1576904"/>
              <a:gd name="connsiteX4" fmla="*/ 259000 w 3078404"/>
              <a:gd name="connsiteY4" fmla="*/ 1431648 h 1576904"/>
              <a:gd name="connsiteX5" fmla="*/ 287575 w 3078404"/>
              <a:gd name="connsiteY5" fmla="*/ 1412598 h 1576904"/>
              <a:gd name="connsiteX6" fmla="*/ 282813 w 3078404"/>
              <a:gd name="connsiteY6" fmla="*/ 1384023 h 1576904"/>
              <a:gd name="connsiteX7" fmla="*/ 275669 w 3078404"/>
              <a:gd name="connsiteY7" fmla="*/ 1322110 h 1576904"/>
              <a:gd name="connsiteX8" fmla="*/ 266144 w 3078404"/>
              <a:gd name="connsiteY8" fmla="*/ 1300679 h 1576904"/>
              <a:gd name="connsiteX9" fmla="*/ 251856 w 3078404"/>
              <a:gd name="connsiteY9" fmla="*/ 1269723 h 1576904"/>
              <a:gd name="connsiteX10" fmla="*/ 266144 w 3078404"/>
              <a:gd name="connsiteY10" fmla="*/ 1229242 h 1576904"/>
              <a:gd name="connsiteX11" fmla="*/ 292338 w 3078404"/>
              <a:gd name="connsiteY11" fmla="*/ 1212573 h 1576904"/>
              <a:gd name="connsiteX12" fmla="*/ 325675 w 3078404"/>
              <a:gd name="connsiteY12" fmla="*/ 1195904 h 1576904"/>
              <a:gd name="connsiteX13" fmla="*/ 389969 w 3078404"/>
              <a:gd name="connsiteY13" fmla="*/ 1160185 h 1576904"/>
              <a:gd name="connsiteX14" fmla="*/ 382825 w 3078404"/>
              <a:gd name="connsiteY14" fmla="*/ 1131610 h 1576904"/>
              <a:gd name="connsiteX15" fmla="*/ 361394 w 3078404"/>
              <a:gd name="connsiteY15" fmla="*/ 1072079 h 1576904"/>
              <a:gd name="connsiteX16" fmla="*/ 385206 w 3078404"/>
              <a:gd name="connsiteY16" fmla="*/ 1026835 h 1576904"/>
              <a:gd name="connsiteX17" fmla="*/ 466169 w 3078404"/>
              <a:gd name="connsiteY17" fmla="*/ 988735 h 1576904"/>
              <a:gd name="connsiteX18" fmla="*/ 482838 w 3078404"/>
              <a:gd name="connsiteY18" fmla="*/ 943492 h 1576904"/>
              <a:gd name="connsiteX19" fmla="*/ 492362 w 3078404"/>
              <a:gd name="connsiteY19" fmla="*/ 888723 h 1576904"/>
              <a:gd name="connsiteX20" fmla="*/ 494744 w 3078404"/>
              <a:gd name="connsiteY20" fmla="*/ 855385 h 1576904"/>
              <a:gd name="connsiteX21" fmla="*/ 435213 w 3078404"/>
              <a:gd name="connsiteY21" fmla="*/ 791092 h 1576904"/>
              <a:gd name="connsiteX22" fmla="*/ 404256 w 3078404"/>
              <a:gd name="connsiteY22" fmla="*/ 783948 h 1576904"/>
              <a:gd name="connsiteX23" fmla="*/ 392350 w 3078404"/>
              <a:gd name="connsiteY23" fmla="*/ 764898 h 1576904"/>
              <a:gd name="connsiteX24" fmla="*/ 385206 w 3078404"/>
              <a:gd name="connsiteY24" fmla="*/ 733942 h 1576904"/>
              <a:gd name="connsiteX25" fmla="*/ 387588 w 3078404"/>
              <a:gd name="connsiteY25" fmla="*/ 707748 h 1576904"/>
              <a:gd name="connsiteX26" fmla="*/ 335200 w 3078404"/>
              <a:gd name="connsiteY26" fmla="*/ 695842 h 1576904"/>
              <a:gd name="connsiteX27" fmla="*/ 285194 w 3078404"/>
              <a:gd name="connsiteY27" fmla="*/ 676792 h 1576904"/>
              <a:gd name="connsiteX28" fmla="*/ 244713 w 3078404"/>
              <a:gd name="connsiteY28" fmla="*/ 664885 h 1576904"/>
              <a:gd name="connsiteX29" fmla="*/ 204231 w 3078404"/>
              <a:gd name="connsiteY29" fmla="*/ 626785 h 1576904"/>
              <a:gd name="connsiteX30" fmla="*/ 192325 w 3078404"/>
              <a:gd name="connsiteY30" fmla="*/ 600592 h 1576904"/>
              <a:gd name="connsiteX31" fmla="*/ 208994 w 3078404"/>
              <a:gd name="connsiteY31" fmla="*/ 564873 h 1576904"/>
              <a:gd name="connsiteX32" fmla="*/ 182800 w 3078404"/>
              <a:gd name="connsiteY32" fmla="*/ 507723 h 1576904"/>
              <a:gd name="connsiteX33" fmla="*/ 135175 w 3078404"/>
              <a:gd name="connsiteY33" fmla="*/ 455335 h 1576904"/>
              <a:gd name="connsiteX34" fmla="*/ 113744 w 3078404"/>
              <a:gd name="connsiteY34" fmla="*/ 455335 h 1576904"/>
              <a:gd name="connsiteX35" fmla="*/ 82788 w 3078404"/>
              <a:gd name="connsiteY35" fmla="*/ 457717 h 1576904"/>
              <a:gd name="connsiteX36" fmla="*/ 42306 w 3078404"/>
              <a:gd name="connsiteY36" fmla="*/ 424379 h 1576904"/>
              <a:gd name="connsiteX37" fmla="*/ 1825 w 3078404"/>
              <a:gd name="connsiteY37" fmla="*/ 331510 h 1576904"/>
              <a:gd name="connsiteX38" fmla="*/ 13731 w 3078404"/>
              <a:gd name="connsiteY38" fmla="*/ 331510 h 1576904"/>
              <a:gd name="connsiteX39" fmla="*/ 73263 w 3078404"/>
              <a:gd name="connsiteY39" fmla="*/ 274360 h 1576904"/>
              <a:gd name="connsiteX40" fmla="*/ 94694 w 3078404"/>
              <a:gd name="connsiteY40" fmla="*/ 260073 h 1576904"/>
              <a:gd name="connsiteX41" fmla="*/ 92313 w 3078404"/>
              <a:gd name="connsiteY41" fmla="*/ 212448 h 1576904"/>
              <a:gd name="connsiteX42" fmla="*/ 94694 w 3078404"/>
              <a:gd name="connsiteY42" fmla="*/ 155298 h 1576904"/>
              <a:gd name="connsiteX43" fmla="*/ 108981 w 3078404"/>
              <a:gd name="connsiteY43" fmla="*/ 107673 h 1576904"/>
              <a:gd name="connsiteX44" fmla="*/ 123269 w 3078404"/>
              <a:gd name="connsiteY44" fmla="*/ 93385 h 1576904"/>
              <a:gd name="connsiteX45" fmla="*/ 239950 w 3078404"/>
              <a:gd name="connsiteY45" fmla="*/ 105292 h 1576904"/>
              <a:gd name="connsiteX46" fmla="*/ 256619 w 3078404"/>
              <a:gd name="connsiteY46" fmla="*/ 107673 h 1576904"/>
              <a:gd name="connsiteX47" fmla="*/ 251856 w 3078404"/>
              <a:gd name="connsiteY47" fmla="*/ 119579 h 1576904"/>
              <a:gd name="connsiteX48" fmla="*/ 289956 w 3078404"/>
              <a:gd name="connsiteY48" fmla="*/ 121961 h 1576904"/>
              <a:gd name="connsiteX49" fmla="*/ 316150 w 3078404"/>
              <a:gd name="connsiteY49" fmla="*/ 110054 h 1576904"/>
              <a:gd name="connsiteX50" fmla="*/ 337581 w 3078404"/>
              <a:gd name="connsiteY50" fmla="*/ 71954 h 1576904"/>
              <a:gd name="connsiteX51" fmla="*/ 320913 w 3078404"/>
              <a:gd name="connsiteY51" fmla="*/ 48142 h 1576904"/>
              <a:gd name="connsiteX52" fmla="*/ 339963 w 3078404"/>
              <a:gd name="connsiteY52" fmla="*/ 40998 h 1576904"/>
              <a:gd name="connsiteX53" fmla="*/ 432831 w 3078404"/>
              <a:gd name="connsiteY53" fmla="*/ 7660 h 1576904"/>
              <a:gd name="connsiteX54" fmla="*/ 463788 w 3078404"/>
              <a:gd name="connsiteY54" fmla="*/ 517 h 1576904"/>
              <a:gd name="connsiteX55" fmla="*/ 537606 w 3078404"/>
              <a:gd name="connsiteY55" fmla="*/ 17185 h 1576904"/>
              <a:gd name="connsiteX56" fmla="*/ 561419 w 3078404"/>
              <a:gd name="connsiteY56" fmla="*/ 24329 h 1576904"/>
              <a:gd name="connsiteX57" fmla="*/ 544750 w 3078404"/>
              <a:gd name="connsiteY57" fmla="*/ 52904 h 1576904"/>
              <a:gd name="connsiteX58" fmla="*/ 544750 w 3078404"/>
              <a:gd name="connsiteY58" fmla="*/ 98148 h 1576904"/>
              <a:gd name="connsiteX59" fmla="*/ 544750 w 3078404"/>
              <a:gd name="connsiteY59" fmla="*/ 141010 h 1576904"/>
              <a:gd name="connsiteX60" fmla="*/ 568563 w 3078404"/>
              <a:gd name="connsiteY60" fmla="*/ 179110 h 1576904"/>
              <a:gd name="connsiteX61" fmla="*/ 592375 w 3078404"/>
              <a:gd name="connsiteY61" fmla="*/ 264835 h 1576904"/>
              <a:gd name="connsiteX62" fmla="*/ 609044 w 3078404"/>
              <a:gd name="connsiteY62" fmla="*/ 281504 h 1576904"/>
              <a:gd name="connsiteX63" fmla="*/ 630475 w 3078404"/>
              <a:gd name="connsiteY63" fmla="*/ 321985 h 1576904"/>
              <a:gd name="connsiteX64" fmla="*/ 768588 w 3078404"/>
              <a:gd name="connsiteY64" fmla="*/ 310079 h 1576904"/>
              <a:gd name="connsiteX65" fmla="*/ 842406 w 3078404"/>
              <a:gd name="connsiteY65" fmla="*/ 310079 h 1576904"/>
              <a:gd name="connsiteX66" fmla="*/ 923369 w 3078404"/>
              <a:gd name="connsiteY66" fmla="*/ 326748 h 1576904"/>
              <a:gd name="connsiteX67" fmla="*/ 1023381 w 3078404"/>
              <a:gd name="connsiteY67" fmla="*/ 221973 h 1576904"/>
              <a:gd name="connsiteX68" fmla="*/ 1011475 w 3078404"/>
              <a:gd name="connsiteY68" fmla="*/ 191017 h 1576904"/>
              <a:gd name="connsiteX69" fmla="*/ 1073388 w 3078404"/>
              <a:gd name="connsiteY69" fmla="*/ 164823 h 1576904"/>
              <a:gd name="connsiteX70" fmla="*/ 1125775 w 3078404"/>
              <a:gd name="connsiteY70" fmla="*/ 60048 h 1576904"/>
              <a:gd name="connsiteX71" fmla="*/ 1159113 w 3078404"/>
              <a:gd name="connsiteY71" fmla="*/ 79098 h 1576904"/>
              <a:gd name="connsiteX72" fmla="*/ 1163875 w 3078404"/>
              <a:gd name="connsiteY72" fmla="*/ 107673 h 1576904"/>
              <a:gd name="connsiteX73" fmla="*/ 1171019 w 3078404"/>
              <a:gd name="connsiteY73" fmla="*/ 131485 h 1576904"/>
              <a:gd name="connsiteX74" fmla="*/ 1154350 w 3078404"/>
              <a:gd name="connsiteY74" fmla="*/ 152917 h 1576904"/>
              <a:gd name="connsiteX75" fmla="*/ 1197213 w 3078404"/>
              <a:gd name="connsiteY75" fmla="*/ 219592 h 1576904"/>
              <a:gd name="connsiteX76" fmla="*/ 1228169 w 3078404"/>
              <a:gd name="connsiteY76" fmla="*/ 179110 h 1576904"/>
              <a:gd name="connsiteX77" fmla="*/ 1244838 w 3078404"/>
              <a:gd name="connsiteY77" fmla="*/ 181492 h 1576904"/>
              <a:gd name="connsiteX78" fmla="*/ 1247219 w 3078404"/>
              <a:gd name="connsiteY78" fmla="*/ 202923 h 1576904"/>
              <a:gd name="connsiteX79" fmla="*/ 1230550 w 3078404"/>
              <a:gd name="connsiteY79" fmla="*/ 238642 h 1576904"/>
              <a:gd name="connsiteX80" fmla="*/ 1275794 w 3078404"/>
              <a:gd name="connsiteY80" fmla="*/ 274360 h 1576904"/>
              <a:gd name="connsiteX81" fmla="*/ 1282938 w 3078404"/>
              <a:gd name="connsiteY81" fmla="*/ 326748 h 1576904"/>
              <a:gd name="connsiteX82" fmla="*/ 1290081 w 3078404"/>
              <a:gd name="connsiteY82" fmla="*/ 355323 h 1576904"/>
              <a:gd name="connsiteX83" fmla="*/ 1321038 w 3078404"/>
              <a:gd name="connsiteY83" fmla="*/ 379135 h 1576904"/>
              <a:gd name="connsiteX84" fmla="*/ 1349613 w 3078404"/>
              <a:gd name="connsiteY84" fmla="*/ 333892 h 1576904"/>
              <a:gd name="connsiteX85" fmla="*/ 1330563 w 3078404"/>
              <a:gd name="connsiteY85" fmla="*/ 310079 h 1576904"/>
              <a:gd name="connsiteX86" fmla="*/ 1390094 w 3078404"/>
              <a:gd name="connsiteY86" fmla="*/ 226735 h 1576904"/>
              <a:gd name="connsiteX87" fmla="*/ 1447244 w 3078404"/>
              <a:gd name="connsiteY87" fmla="*/ 171967 h 1576904"/>
              <a:gd name="connsiteX88" fmla="*/ 1461531 w 3078404"/>
              <a:gd name="connsiteY88" fmla="*/ 100529 h 1576904"/>
              <a:gd name="connsiteX89" fmla="*/ 1463913 w 3078404"/>
              <a:gd name="connsiteY89" fmla="*/ 88623 h 1576904"/>
              <a:gd name="connsiteX90" fmla="*/ 1506775 w 3078404"/>
              <a:gd name="connsiteY90" fmla="*/ 81479 h 1576904"/>
              <a:gd name="connsiteX91" fmla="*/ 1528206 w 3078404"/>
              <a:gd name="connsiteY91" fmla="*/ 88623 h 1576904"/>
              <a:gd name="connsiteX92" fmla="*/ 1528206 w 3078404"/>
              <a:gd name="connsiteY92" fmla="*/ 105292 h 1576904"/>
              <a:gd name="connsiteX93" fmla="*/ 1521063 w 3078404"/>
              <a:gd name="connsiteY93" fmla="*/ 141010 h 1576904"/>
              <a:gd name="connsiteX94" fmla="*/ 1523444 w 3078404"/>
              <a:gd name="connsiteY94" fmla="*/ 169585 h 1576904"/>
              <a:gd name="connsiteX95" fmla="*/ 1585356 w 3078404"/>
              <a:gd name="connsiteY95" fmla="*/ 210067 h 1576904"/>
              <a:gd name="connsiteX96" fmla="*/ 1623456 w 3078404"/>
              <a:gd name="connsiteY96" fmla="*/ 214829 h 1576904"/>
              <a:gd name="connsiteX97" fmla="*/ 1623456 w 3078404"/>
              <a:gd name="connsiteY97" fmla="*/ 188635 h 1576904"/>
              <a:gd name="connsiteX98" fmla="*/ 1666319 w 3078404"/>
              <a:gd name="connsiteY98" fmla="*/ 193398 h 1576904"/>
              <a:gd name="connsiteX99" fmla="*/ 1685369 w 3078404"/>
              <a:gd name="connsiteY99" fmla="*/ 169585 h 1576904"/>
              <a:gd name="connsiteX100" fmla="*/ 1730613 w 3078404"/>
              <a:gd name="connsiteY100" fmla="*/ 183873 h 1576904"/>
              <a:gd name="connsiteX101" fmla="*/ 1752044 w 3078404"/>
              <a:gd name="connsiteY101" fmla="*/ 214829 h 1576904"/>
              <a:gd name="connsiteX102" fmla="*/ 1763950 w 3078404"/>
              <a:gd name="connsiteY102" fmla="*/ 236260 h 1576904"/>
              <a:gd name="connsiteX103" fmla="*/ 1797288 w 3078404"/>
              <a:gd name="connsiteY103" fmla="*/ 264835 h 1576904"/>
              <a:gd name="connsiteX104" fmla="*/ 1806813 w 3078404"/>
              <a:gd name="connsiteY104" fmla="*/ 229117 h 1576904"/>
              <a:gd name="connsiteX105" fmla="*/ 1799669 w 3078404"/>
              <a:gd name="connsiteY105" fmla="*/ 198160 h 1576904"/>
              <a:gd name="connsiteX106" fmla="*/ 1821100 w 3078404"/>
              <a:gd name="connsiteY106" fmla="*/ 179110 h 1576904"/>
              <a:gd name="connsiteX107" fmla="*/ 1804431 w 3078404"/>
              <a:gd name="connsiteY107" fmla="*/ 160060 h 1576904"/>
              <a:gd name="connsiteX108" fmla="*/ 1823481 w 3078404"/>
              <a:gd name="connsiteY108" fmla="*/ 119579 h 1576904"/>
              <a:gd name="connsiteX109" fmla="*/ 1863963 w 3078404"/>
              <a:gd name="connsiteY109" fmla="*/ 107673 h 1576904"/>
              <a:gd name="connsiteX110" fmla="*/ 1902063 w 3078404"/>
              <a:gd name="connsiteY110" fmla="*/ 160060 h 1576904"/>
              <a:gd name="connsiteX111" fmla="*/ 1954450 w 3078404"/>
              <a:gd name="connsiteY111" fmla="*/ 167204 h 1576904"/>
              <a:gd name="connsiteX112" fmla="*/ 1992550 w 3078404"/>
              <a:gd name="connsiteY112" fmla="*/ 224354 h 1576904"/>
              <a:gd name="connsiteX113" fmla="*/ 1954450 w 3078404"/>
              <a:gd name="connsiteY113" fmla="*/ 245785 h 1576904"/>
              <a:gd name="connsiteX114" fmla="*/ 1980644 w 3078404"/>
              <a:gd name="connsiteY114" fmla="*/ 276742 h 1576904"/>
              <a:gd name="connsiteX115" fmla="*/ 1990169 w 3078404"/>
              <a:gd name="connsiteY115" fmla="*/ 295792 h 1576904"/>
              <a:gd name="connsiteX116" fmla="*/ 1985406 w 3078404"/>
              <a:gd name="connsiteY116" fmla="*/ 338654 h 1576904"/>
              <a:gd name="connsiteX117" fmla="*/ 1961594 w 3078404"/>
              <a:gd name="connsiteY117" fmla="*/ 357704 h 1576904"/>
              <a:gd name="connsiteX118" fmla="*/ 1959213 w 3078404"/>
              <a:gd name="connsiteY118" fmla="*/ 381517 h 1576904"/>
              <a:gd name="connsiteX119" fmla="*/ 1944925 w 3078404"/>
              <a:gd name="connsiteY119" fmla="*/ 438667 h 1576904"/>
              <a:gd name="connsiteX120" fmla="*/ 1925875 w 3078404"/>
              <a:gd name="connsiteY120" fmla="*/ 467242 h 1576904"/>
              <a:gd name="connsiteX121" fmla="*/ 1928256 w 3078404"/>
              <a:gd name="connsiteY121" fmla="*/ 491054 h 1576904"/>
              <a:gd name="connsiteX122" fmla="*/ 1913969 w 3078404"/>
              <a:gd name="connsiteY122" fmla="*/ 574398 h 1576904"/>
              <a:gd name="connsiteX123" fmla="*/ 1973500 w 3078404"/>
              <a:gd name="connsiteY123" fmla="*/ 605354 h 1576904"/>
              <a:gd name="connsiteX124" fmla="*/ 1983025 w 3078404"/>
              <a:gd name="connsiteY124" fmla="*/ 581542 h 1576904"/>
              <a:gd name="connsiteX125" fmla="*/ 2025888 w 3078404"/>
              <a:gd name="connsiteY125" fmla="*/ 564873 h 1576904"/>
              <a:gd name="connsiteX126" fmla="*/ 2042556 w 3078404"/>
              <a:gd name="connsiteY126" fmla="*/ 586304 h 1576904"/>
              <a:gd name="connsiteX127" fmla="*/ 2042556 w 3078404"/>
              <a:gd name="connsiteY127" fmla="*/ 631548 h 1576904"/>
              <a:gd name="connsiteX128" fmla="*/ 2068750 w 3078404"/>
              <a:gd name="connsiteY128" fmla="*/ 641073 h 1576904"/>
              <a:gd name="connsiteX129" fmla="*/ 2102088 w 3078404"/>
              <a:gd name="connsiteY129" fmla="*/ 667267 h 1576904"/>
              <a:gd name="connsiteX130" fmla="*/ 2137806 w 3078404"/>
              <a:gd name="connsiteY130" fmla="*/ 676792 h 1576904"/>
              <a:gd name="connsiteX131" fmla="*/ 2164000 w 3078404"/>
              <a:gd name="connsiteY131" fmla="*/ 660123 h 1576904"/>
              <a:gd name="connsiteX132" fmla="*/ 2183050 w 3078404"/>
              <a:gd name="connsiteY132" fmla="*/ 626785 h 1576904"/>
              <a:gd name="connsiteX133" fmla="*/ 2280681 w 3078404"/>
              <a:gd name="connsiteY133" fmla="*/ 626785 h 1576904"/>
              <a:gd name="connsiteX134" fmla="*/ 2283063 w 3078404"/>
              <a:gd name="connsiteY134" fmla="*/ 583923 h 1576904"/>
              <a:gd name="connsiteX135" fmla="*/ 2373550 w 3078404"/>
              <a:gd name="connsiteY135" fmla="*/ 526773 h 1576904"/>
              <a:gd name="connsiteX136" fmla="*/ 2397363 w 3078404"/>
              <a:gd name="connsiteY136" fmla="*/ 469623 h 1576904"/>
              <a:gd name="connsiteX137" fmla="*/ 2387838 w 3078404"/>
              <a:gd name="connsiteY137" fmla="*/ 429142 h 1576904"/>
              <a:gd name="connsiteX138" fmla="*/ 2414031 w 3078404"/>
              <a:gd name="connsiteY138" fmla="*/ 364848 h 1576904"/>
              <a:gd name="connsiteX139" fmla="*/ 2461656 w 3078404"/>
              <a:gd name="connsiteY139" fmla="*/ 357704 h 1576904"/>
              <a:gd name="connsiteX140" fmla="*/ 2487850 w 3078404"/>
              <a:gd name="connsiteY140" fmla="*/ 357704 h 1576904"/>
              <a:gd name="connsiteX141" fmla="*/ 2509281 w 3078404"/>
              <a:gd name="connsiteY141" fmla="*/ 352942 h 1576904"/>
              <a:gd name="connsiteX142" fmla="*/ 2537856 w 3078404"/>
              <a:gd name="connsiteY142" fmla="*/ 360085 h 1576904"/>
              <a:gd name="connsiteX143" fmla="*/ 2564050 w 3078404"/>
              <a:gd name="connsiteY143" fmla="*/ 343417 h 1576904"/>
              <a:gd name="connsiteX144" fmla="*/ 2602150 w 3078404"/>
              <a:gd name="connsiteY144" fmla="*/ 312460 h 1576904"/>
              <a:gd name="connsiteX145" fmla="*/ 2618819 w 3078404"/>
              <a:gd name="connsiteY145" fmla="*/ 293410 h 1576904"/>
              <a:gd name="connsiteX146" fmla="*/ 2671206 w 3078404"/>
              <a:gd name="connsiteY146" fmla="*/ 321985 h 1576904"/>
              <a:gd name="connsiteX147" fmla="*/ 2706925 w 3078404"/>
              <a:gd name="connsiteY147" fmla="*/ 293410 h 1576904"/>
              <a:gd name="connsiteX148" fmla="*/ 2764075 w 3078404"/>
              <a:gd name="connsiteY148" fmla="*/ 302935 h 1576904"/>
              <a:gd name="connsiteX149" fmla="*/ 2797413 w 3078404"/>
              <a:gd name="connsiteY149" fmla="*/ 291029 h 1576904"/>
              <a:gd name="connsiteX150" fmla="*/ 2830750 w 3078404"/>
              <a:gd name="connsiteY150" fmla="*/ 317223 h 1576904"/>
              <a:gd name="connsiteX151" fmla="*/ 2866469 w 3078404"/>
              <a:gd name="connsiteY151" fmla="*/ 319604 h 1576904"/>
              <a:gd name="connsiteX152" fmla="*/ 2885519 w 3078404"/>
              <a:gd name="connsiteY152" fmla="*/ 338654 h 1576904"/>
              <a:gd name="connsiteX153" fmla="*/ 2928381 w 3078404"/>
              <a:gd name="connsiteY153" fmla="*/ 341035 h 1576904"/>
              <a:gd name="connsiteX154" fmla="*/ 2973625 w 3078404"/>
              <a:gd name="connsiteY154" fmla="*/ 371992 h 1576904"/>
              <a:gd name="connsiteX155" fmla="*/ 3016488 w 3078404"/>
              <a:gd name="connsiteY155" fmla="*/ 395804 h 1576904"/>
              <a:gd name="connsiteX156" fmla="*/ 3040300 w 3078404"/>
              <a:gd name="connsiteY156" fmla="*/ 419617 h 1576904"/>
              <a:gd name="connsiteX157" fmla="*/ 3054588 w 3078404"/>
              <a:gd name="connsiteY157" fmla="*/ 443429 h 1576904"/>
              <a:gd name="connsiteX158" fmla="*/ 3066494 w 3078404"/>
              <a:gd name="connsiteY158" fmla="*/ 467242 h 1576904"/>
              <a:gd name="connsiteX159" fmla="*/ 3076019 w 3078404"/>
              <a:gd name="connsiteY159" fmla="*/ 498198 h 1576904"/>
              <a:gd name="connsiteX160" fmla="*/ 3073638 w 3078404"/>
              <a:gd name="connsiteY160" fmla="*/ 522010 h 1576904"/>
              <a:gd name="connsiteX161" fmla="*/ 3054588 w 3078404"/>
              <a:gd name="connsiteY161" fmla="*/ 555348 h 1576904"/>
              <a:gd name="connsiteX162" fmla="*/ 3021250 w 3078404"/>
              <a:gd name="connsiteY162" fmla="*/ 624404 h 1576904"/>
              <a:gd name="connsiteX163" fmla="*/ 3040300 w 3078404"/>
              <a:gd name="connsiteY163" fmla="*/ 648217 h 1576904"/>
              <a:gd name="connsiteX164" fmla="*/ 3078400 w 3078404"/>
              <a:gd name="connsiteY164" fmla="*/ 688698 h 1576904"/>
              <a:gd name="connsiteX165" fmla="*/ 3042681 w 3078404"/>
              <a:gd name="connsiteY165" fmla="*/ 745848 h 1576904"/>
              <a:gd name="connsiteX166" fmla="*/ 3018869 w 3078404"/>
              <a:gd name="connsiteY166" fmla="*/ 802998 h 1576904"/>
              <a:gd name="connsiteX167" fmla="*/ 2971244 w 3078404"/>
              <a:gd name="connsiteY167" fmla="*/ 812523 h 1576904"/>
              <a:gd name="connsiteX168" fmla="*/ 2909331 w 3078404"/>
              <a:gd name="connsiteY168" fmla="*/ 867292 h 1576904"/>
              <a:gd name="connsiteX169" fmla="*/ 2911713 w 3078404"/>
              <a:gd name="connsiteY169" fmla="*/ 905392 h 1576904"/>
              <a:gd name="connsiteX0" fmla="*/ 278050 w 3078404"/>
              <a:gd name="connsiteY0" fmla="*/ 1576904 h 1576904"/>
              <a:gd name="connsiteX1" fmla="*/ 282813 w 3078404"/>
              <a:gd name="connsiteY1" fmla="*/ 1522135 h 1576904"/>
              <a:gd name="connsiteX2" fmla="*/ 197088 w 3078404"/>
              <a:gd name="connsiteY2" fmla="*/ 1464985 h 1576904"/>
              <a:gd name="connsiteX3" fmla="*/ 218519 w 3078404"/>
              <a:gd name="connsiteY3" fmla="*/ 1431648 h 1576904"/>
              <a:gd name="connsiteX4" fmla="*/ 259000 w 3078404"/>
              <a:gd name="connsiteY4" fmla="*/ 1431648 h 1576904"/>
              <a:gd name="connsiteX5" fmla="*/ 287575 w 3078404"/>
              <a:gd name="connsiteY5" fmla="*/ 1412598 h 1576904"/>
              <a:gd name="connsiteX6" fmla="*/ 282813 w 3078404"/>
              <a:gd name="connsiteY6" fmla="*/ 1384023 h 1576904"/>
              <a:gd name="connsiteX7" fmla="*/ 275669 w 3078404"/>
              <a:gd name="connsiteY7" fmla="*/ 1322110 h 1576904"/>
              <a:gd name="connsiteX8" fmla="*/ 266144 w 3078404"/>
              <a:gd name="connsiteY8" fmla="*/ 1300679 h 1576904"/>
              <a:gd name="connsiteX9" fmla="*/ 251856 w 3078404"/>
              <a:gd name="connsiteY9" fmla="*/ 1269723 h 1576904"/>
              <a:gd name="connsiteX10" fmla="*/ 266144 w 3078404"/>
              <a:gd name="connsiteY10" fmla="*/ 1229242 h 1576904"/>
              <a:gd name="connsiteX11" fmla="*/ 292338 w 3078404"/>
              <a:gd name="connsiteY11" fmla="*/ 1212573 h 1576904"/>
              <a:gd name="connsiteX12" fmla="*/ 325675 w 3078404"/>
              <a:gd name="connsiteY12" fmla="*/ 1195904 h 1576904"/>
              <a:gd name="connsiteX13" fmla="*/ 389969 w 3078404"/>
              <a:gd name="connsiteY13" fmla="*/ 1160185 h 1576904"/>
              <a:gd name="connsiteX14" fmla="*/ 382825 w 3078404"/>
              <a:gd name="connsiteY14" fmla="*/ 1131610 h 1576904"/>
              <a:gd name="connsiteX15" fmla="*/ 361394 w 3078404"/>
              <a:gd name="connsiteY15" fmla="*/ 1072079 h 1576904"/>
              <a:gd name="connsiteX16" fmla="*/ 385206 w 3078404"/>
              <a:gd name="connsiteY16" fmla="*/ 1026835 h 1576904"/>
              <a:gd name="connsiteX17" fmla="*/ 466169 w 3078404"/>
              <a:gd name="connsiteY17" fmla="*/ 988735 h 1576904"/>
              <a:gd name="connsiteX18" fmla="*/ 482838 w 3078404"/>
              <a:gd name="connsiteY18" fmla="*/ 943492 h 1576904"/>
              <a:gd name="connsiteX19" fmla="*/ 492362 w 3078404"/>
              <a:gd name="connsiteY19" fmla="*/ 888723 h 1576904"/>
              <a:gd name="connsiteX20" fmla="*/ 494744 w 3078404"/>
              <a:gd name="connsiteY20" fmla="*/ 855385 h 1576904"/>
              <a:gd name="connsiteX21" fmla="*/ 435213 w 3078404"/>
              <a:gd name="connsiteY21" fmla="*/ 791092 h 1576904"/>
              <a:gd name="connsiteX22" fmla="*/ 404256 w 3078404"/>
              <a:gd name="connsiteY22" fmla="*/ 783948 h 1576904"/>
              <a:gd name="connsiteX23" fmla="*/ 392350 w 3078404"/>
              <a:gd name="connsiteY23" fmla="*/ 764898 h 1576904"/>
              <a:gd name="connsiteX24" fmla="*/ 385206 w 3078404"/>
              <a:gd name="connsiteY24" fmla="*/ 733942 h 1576904"/>
              <a:gd name="connsiteX25" fmla="*/ 387588 w 3078404"/>
              <a:gd name="connsiteY25" fmla="*/ 707748 h 1576904"/>
              <a:gd name="connsiteX26" fmla="*/ 335200 w 3078404"/>
              <a:gd name="connsiteY26" fmla="*/ 695842 h 1576904"/>
              <a:gd name="connsiteX27" fmla="*/ 285194 w 3078404"/>
              <a:gd name="connsiteY27" fmla="*/ 676792 h 1576904"/>
              <a:gd name="connsiteX28" fmla="*/ 244713 w 3078404"/>
              <a:gd name="connsiteY28" fmla="*/ 664885 h 1576904"/>
              <a:gd name="connsiteX29" fmla="*/ 204231 w 3078404"/>
              <a:gd name="connsiteY29" fmla="*/ 626785 h 1576904"/>
              <a:gd name="connsiteX30" fmla="*/ 192325 w 3078404"/>
              <a:gd name="connsiteY30" fmla="*/ 600592 h 1576904"/>
              <a:gd name="connsiteX31" fmla="*/ 208994 w 3078404"/>
              <a:gd name="connsiteY31" fmla="*/ 564873 h 1576904"/>
              <a:gd name="connsiteX32" fmla="*/ 182800 w 3078404"/>
              <a:gd name="connsiteY32" fmla="*/ 507723 h 1576904"/>
              <a:gd name="connsiteX33" fmla="*/ 135175 w 3078404"/>
              <a:gd name="connsiteY33" fmla="*/ 455335 h 1576904"/>
              <a:gd name="connsiteX34" fmla="*/ 113744 w 3078404"/>
              <a:gd name="connsiteY34" fmla="*/ 455335 h 1576904"/>
              <a:gd name="connsiteX35" fmla="*/ 82788 w 3078404"/>
              <a:gd name="connsiteY35" fmla="*/ 457717 h 1576904"/>
              <a:gd name="connsiteX36" fmla="*/ 42306 w 3078404"/>
              <a:gd name="connsiteY36" fmla="*/ 424379 h 1576904"/>
              <a:gd name="connsiteX37" fmla="*/ 1825 w 3078404"/>
              <a:gd name="connsiteY37" fmla="*/ 331510 h 1576904"/>
              <a:gd name="connsiteX38" fmla="*/ 13731 w 3078404"/>
              <a:gd name="connsiteY38" fmla="*/ 331510 h 1576904"/>
              <a:gd name="connsiteX39" fmla="*/ 73263 w 3078404"/>
              <a:gd name="connsiteY39" fmla="*/ 274360 h 1576904"/>
              <a:gd name="connsiteX40" fmla="*/ 94694 w 3078404"/>
              <a:gd name="connsiteY40" fmla="*/ 260073 h 1576904"/>
              <a:gd name="connsiteX41" fmla="*/ 92313 w 3078404"/>
              <a:gd name="connsiteY41" fmla="*/ 212448 h 1576904"/>
              <a:gd name="connsiteX42" fmla="*/ 94694 w 3078404"/>
              <a:gd name="connsiteY42" fmla="*/ 155298 h 1576904"/>
              <a:gd name="connsiteX43" fmla="*/ 108981 w 3078404"/>
              <a:gd name="connsiteY43" fmla="*/ 107673 h 1576904"/>
              <a:gd name="connsiteX44" fmla="*/ 123269 w 3078404"/>
              <a:gd name="connsiteY44" fmla="*/ 93385 h 1576904"/>
              <a:gd name="connsiteX45" fmla="*/ 239950 w 3078404"/>
              <a:gd name="connsiteY45" fmla="*/ 105292 h 1576904"/>
              <a:gd name="connsiteX46" fmla="*/ 256619 w 3078404"/>
              <a:gd name="connsiteY46" fmla="*/ 107673 h 1576904"/>
              <a:gd name="connsiteX47" fmla="*/ 251856 w 3078404"/>
              <a:gd name="connsiteY47" fmla="*/ 119579 h 1576904"/>
              <a:gd name="connsiteX48" fmla="*/ 289956 w 3078404"/>
              <a:gd name="connsiteY48" fmla="*/ 121961 h 1576904"/>
              <a:gd name="connsiteX49" fmla="*/ 316150 w 3078404"/>
              <a:gd name="connsiteY49" fmla="*/ 110054 h 1576904"/>
              <a:gd name="connsiteX50" fmla="*/ 337581 w 3078404"/>
              <a:gd name="connsiteY50" fmla="*/ 71954 h 1576904"/>
              <a:gd name="connsiteX51" fmla="*/ 320913 w 3078404"/>
              <a:gd name="connsiteY51" fmla="*/ 48142 h 1576904"/>
              <a:gd name="connsiteX52" fmla="*/ 339963 w 3078404"/>
              <a:gd name="connsiteY52" fmla="*/ 40998 h 1576904"/>
              <a:gd name="connsiteX53" fmla="*/ 432831 w 3078404"/>
              <a:gd name="connsiteY53" fmla="*/ 7660 h 1576904"/>
              <a:gd name="connsiteX54" fmla="*/ 463788 w 3078404"/>
              <a:gd name="connsiteY54" fmla="*/ 517 h 1576904"/>
              <a:gd name="connsiteX55" fmla="*/ 537606 w 3078404"/>
              <a:gd name="connsiteY55" fmla="*/ 17185 h 1576904"/>
              <a:gd name="connsiteX56" fmla="*/ 561419 w 3078404"/>
              <a:gd name="connsiteY56" fmla="*/ 24329 h 1576904"/>
              <a:gd name="connsiteX57" fmla="*/ 544750 w 3078404"/>
              <a:gd name="connsiteY57" fmla="*/ 52904 h 1576904"/>
              <a:gd name="connsiteX58" fmla="*/ 544750 w 3078404"/>
              <a:gd name="connsiteY58" fmla="*/ 98148 h 1576904"/>
              <a:gd name="connsiteX59" fmla="*/ 544750 w 3078404"/>
              <a:gd name="connsiteY59" fmla="*/ 141010 h 1576904"/>
              <a:gd name="connsiteX60" fmla="*/ 568563 w 3078404"/>
              <a:gd name="connsiteY60" fmla="*/ 179110 h 1576904"/>
              <a:gd name="connsiteX61" fmla="*/ 592375 w 3078404"/>
              <a:gd name="connsiteY61" fmla="*/ 264835 h 1576904"/>
              <a:gd name="connsiteX62" fmla="*/ 609044 w 3078404"/>
              <a:gd name="connsiteY62" fmla="*/ 281504 h 1576904"/>
              <a:gd name="connsiteX63" fmla="*/ 630475 w 3078404"/>
              <a:gd name="connsiteY63" fmla="*/ 321985 h 1576904"/>
              <a:gd name="connsiteX64" fmla="*/ 768588 w 3078404"/>
              <a:gd name="connsiteY64" fmla="*/ 310079 h 1576904"/>
              <a:gd name="connsiteX65" fmla="*/ 842406 w 3078404"/>
              <a:gd name="connsiteY65" fmla="*/ 310079 h 1576904"/>
              <a:gd name="connsiteX66" fmla="*/ 923369 w 3078404"/>
              <a:gd name="connsiteY66" fmla="*/ 326748 h 1576904"/>
              <a:gd name="connsiteX67" fmla="*/ 956706 w 3078404"/>
              <a:gd name="connsiteY67" fmla="*/ 288648 h 1576904"/>
              <a:gd name="connsiteX68" fmla="*/ 1023381 w 3078404"/>
              <a:gd name="connsiteY68" fmla="*/ 221973 h 1576904"/>
              <a:gd name="connsiteX69" fmla="*/ 1011475 w 3078404"/>
              <a:gd name="connsiteY69" fmla="*/ 191017 h 1576904"/>
              <a:gd name="connsiteX70" fmla="*/ 1073388 w 3078404"/>
              <a:gd name="connsiteY70" fmla="*/ 164823 h 1576904"/>
              <a:gd name="connsiteX71" fmla="*/ 1125775 w 3078404"/>
              <a:gd name="connsiteY71" fmla="*/ 60048 h 1576904"/>
              <a:gd name="connsiteX72" fmla="*/ 1159113 w 3078404"/>
              <a:gd name="connsiteY72" fmla="*/ 79098 h 1576904"/>
              <a:gd name="connsiteX73" fmla="*/ 1163875 w 3078404"/>
              <a:gd name="connsiteY73" fmla="*/ 107673 h 1576904"/>
              <a:gd name="connsiteX74" fmla="*/ 1171019 w 3078404"/>
              <a:gd name="connsiteY74" fmla="*/ 131485 h 1576904"/>
              <a:gd name="connsiteX75" fmla="*/ 1154350 w 3078404"/>
              <a:gd name="connsiteY75" fmla="*/ 152917 h 1576904"/>
              <a:gd name="connsiteX76" fmla="*/ 1197213 w 3078404"/>
              <a:gd name="connsiteY76" fmla="*/ 219592 h 1576904"/>
              <a:gd name="connsiteX77" fmla="*/ 1228169 w 3078404"/>
              <a:gd name="connsiteY77" fmla="*/ 179110 h 1576904"/>
              <a:gd name="connsiteX78" fmla="*/ 1244838 w 3078404"/>
              <a:gd name="connsiteY78" fmla="*/ 181492 h 1576904"/>
              <a:gd name="connsiteX79" fmla="*/ 1247219 w 3078404"/>
              <a:gd name="connsiteY79" fmla="*/ 202923 h 1576904"/>
              <a:gd name="connsiteX80" fmla="*/ 1230550 w 3078404"/>
              <a:gd name="connsiteY80" fmla="*/ 238642 h 1576904"/>
              <a:gd name="connsiteX81" fmla="*/ 1275794 w 3078404"/>
              <a:gd name="connsiteY81" fmla="*/ 274360 h 1576904"/>
              <a:gd name="connsiteX82" fmla="*/ 1282938 w 3078404"/>
              <a:gd name="connsiteY82" fmla="*/ 326748 h 1576904"/>
              <a:gd name="connsiteX83" fmla="*/ 1290081 w 3078404"/>
              <a:gd name="connsiteY83" fmla="*/ 355323 h 1576904"/>
              <a:gd name="connsiteX84" fmla="*/ 1321038 w 3078404"/>
              <a:gd name="connsiteY84" fmla="*/ 379135 h 1576904"/>
              <a:gd name="connsiteX85" fmla="*/ 1349613 w 3078404"/>
              <a:gd name="connsiteY85" fmla="*/ 333892 h 1576904"/>
              <a:gd name="connsiteX86" fmla="*/ 1330563 w 3078404"/>
              <a:gd name="connsiteY86" fmla="*/ 310079 h 1576904"/>
              <a:gd name="connsiteX87" fmla="*/ 1390094 w 3078404"/>
              <a:gd name="connsiteY87" fmla="*/ 226735 h 1576904"/>
              <a:gd name="connsiteX88" fmla="*/ 1447244 w 3078404"/>
              <a:gd name="connsiteY88" fmla="*/ 171967 h 1576904"/>
              <a:gd name="connsiteX89" fmla="*/ 1461531 w 3078404"/>
              <a:gd name="connsiteY89" fmla="*/ 100529 h 1576904"/>
              <a:gd name="connsiteX90" fmla="*/ 1463913 w 3078404"/>
              <a:gd name="connsiteY90" fmla="*/ 88623 h 1576904"/>
              <a:gd name="connsiteX91" fmla="*/ 1506775 w 3078404"/>
              <a:gd name="connsiteY91" fmla="*/ 81479 h 1576904"/>
              <a:gd name="connsiteX92" fmla="*/ 1528206 w 3078404"/>
              <a:gd name="connsiteY92" fmla="*/ 88623 h 1576904"/>
              <a:gd name="connsiteX93" fmla="*/ 1528206 w 3078404"/>
              <a:gd name="connsiteY93" fmla="*/ 105292 h 1576904"/>
              <a:gd name="connsiteX94" fmla="*/ 1521063 w 3078404"/>
              <a:gd name="connsiteY94" fmla="*/ 141010 h 1576904"/>
              <a:gd name="connsiteX95" fmla="*/ 1523444 w 3078404"/>
              <a:gd name="connsiteY95" fmla="*/ 169585 h 1576904"/>
              <a:gd name="connsiteX96" fmla="*/ 1585356 w 3078404"/>
              <a:gd name="connsiteY96" fmla="*/ 210067 h 1576904"/>
              <a:gd name="connsiteX97" fmla="*/ 1623456 w 3078404"/>
              <a:gd name="connsiteY97" fmla="*/ 214829 h 1576904"/>
              <a:gd name="connsiteX98" fmla="*/ 1623456 w 3078404"/>
              <a:gd name="connsiteY98" fmla="*/ 188635 h 1576904"/>
              <a:gd name="connsiteX99" fmla="*/ 1666319 w 3078404"/>
              <a:gd name="connsiteY99" fmla="*/ 193398 h 1576904"/>
              <a:gd name="connsiteX100" fmla="*/ 1685369 w 3078404"/>
              <a:gd name="connsiteY100" fmla="*/ 169585 h 1576904"/>
              <a:gd name="connsiteX101" fmla="*/ 1730613 w 3078404"/>
              <a:gd name="connsiteY101" fmla="*/ 183873 h 1576904"/>
              <a:gd name="connsiteX102" fmla="*/ 1752044 w 3078404"/>
              <a:gd name="connsiteY102" fmla="*/ 214829 h 1576904"/>
              <a:gd name="connsiteX103" fmla="*/ 1763950 w 3078404"/>
              <a:gd name="connsiteY103" fmla="*/ 236260 h 1576904"/>
              <a:gd name="connsiteX104" fmla="*/ 1797288 w 3078404"/>
              <a:gd name="connsiteY104" fmla="*/ 264835 h 1576904"/>
              <a:gd name="connsiteX105" fmla="*/ 1806813 w 3078404"/>
              <a:gd name="connsiteY105" fmla="*/ 229117 h 1576904"/>
              <a:gd name="connsiteX106" fmla="*/ 1799669 w 3078404"/>
              <a:gd name="connsiteY106" fmla="*/ 198160 h 1576904"/>
              <a:gd name="connsiteX107" fmla="*/ 1821100 w 3078404"/>
              <a:gd name="connsiteY107" fmla="*/ 179110 h 1576904"/>
              <a:gd name="connsiteX108" fmla="*/ 1804431 w 3078404"/>
              <a:gd name="connsiteY108" fmla="*/ 160060 h 1576904"/>
              <a:gd name="connsiteX109" fmla="*/ 1823481 w 3078404"/>
              <a:gd name="connsiteY109" fmla="*/ 119579 h 1576904"/>
              <a:gd name="connsiteX110" fmla="*/ 1863963 w 3078404"/>
              <a:gd name="connsiteY110" fmla="*/ 107673 h 1576904"/>
              <a:gd name="connsiteX111" fmla="*/ 1902063 w 3078404"/>
              <a:gd name="connsiteY111" fmla="*/ 160060 h 1576904"/>
              <a:gd name="connsiteX112" fmla="*/ 1954450 w 3078404"/>
              <a:gd name="connsiteY112" fmla="*/ 167204 h 1576904"/>
              <a:gd name="connsiteX113" fmla="*/ 1992550 w 3078404"/>
              <a:gd name="connsiteY113" fmla="*/ 224354 h 1576904"/>
              <a:gd name="connsiteX114" fmla="*/ 1954450 w 3078404"/>
              <a:gd name="connsiteY114" fmla="*/ 245785 h 1576904"/>
              <a:gd name="connsiteX115" fmla="*/ 1980644 w 3078404"/>
              <a:gd name="connsiteY115" fmla="*/ 276742 h 1576904"/>
              <a:gd name="connsiteX116" fmla="*/ 1990169 w 3078404"/>
              <a:gd name="connsiteY116" fmla="*/ 295792 h 1576904"/>
              <a:gd name="connsiteX117" fmla="*/ 1985406 w 3078404"/>
              <a:gd name="connsiteY117" fmla="*/ 338654 h 1576904"/>
              <a:gd name="connsiteX118" fmla="*/ 1961594 w 3078404"/>
              <a:gd name="connsiteY118" fmla="*/ 357704 h 1576904"/>
              <a:gd name="connsiteX119" fmla="*/ 1959213 w 3078404"/>
              <a:gd name="connsiteY119" fmla="*/ 381517 h 1576904"/>
              <a:gd name="connsiteX120" fmla="*/ 1944925 w 3078404"/>
              <a:gd name="connsiteY120" fmla="*/ 438667 h 1576904"/>
              <a:gd name="connsiteX121" fmla="*/ 1925875 w 3078404"/>
              <a:gd name="connsiteY121" fmla="*/ 467242 h 1576904"/>
              <a:gd name="connsiteX122" fmla="*/ 1928256 w 3078404"/>
              <a:gd name="connsiteY122" fmla="*/ 491054 h 1576904"/>
              <a:gd name="connsiteX123" fmla="*/ 1913969 w 3078404"/>
              <a:gd name="connsiteY123" fmla="*/ 574398 h 1576904"/>
              <a:gd name="connsiteX124" fmla="*/ 1973500 w 3078404"/>
              <a:gd name="connsiteY124" fmla="*/ 605354 h 1576904"/>
              <a:gd name="connsiteX125" fmla="*/ 1983025 w 3078404"/>
              <a:gd name="connsiteY125" fmla="*/ 581542 h 1576904"/>
              <a:gd name="connsiteX126" fmla="*/ 2025888 w 3078404"/>
              <a:gd name="connsiteY126" fmla="*/ 564873 h 1576904"/>
              <a:gd name="connsiteX127" fmla="*/ 2042556 w 3078404"/>
              <a:gd name="connsiteY127" fmla="*/ 586304 h 1576904"/>
              <a:gd name="connsiteX128" fmla="*/ 2042556 w 3078404"/>
              <a:gd name="connsiteY128" fmla="*/ 631548 h 1576904"/>
              <a:gd name="connsiteX129" fmla="*/ 2068750 w 3078404"/>
              <a:gd name="connsiteY129" fmla="*/ 641073 h 1576904"/>
              <a:gd name="connsiteX130" fmla="*/ 2102088 w 3078404"/>
              <a:gd name="connsiteY130" fmla="*/ 667267 h 1576904"/>
              <a:gd name="connsiteX131" fmla="*/ 2137806 w 3078404"/>
              <a:gd name="connsiteY131" fmla="*/ 676792 h 1576904"/>
              <a:gd name="connsiteX132" fmla="*/ 2164000 w 3078404"/>
              <a:gd name="connsiteY132" fmla="*/ 660123 h 1576904"/>
              <a:gd name="connsiteX133" fmla="*/ 2183050 w 3078404"/>
              <a:gd name="connsiteY133" fmla="*/ 626785 h 1576904"/>
              <a:gd name="connsiteX134" fmla="*/ 2280681 w 3078404"/>
              <a:gd name="connsiteY134" fmla="*/ 626785 h 1576904"/>
              <a:gd name="connsiteX135" fmla="*/ 2283063 w 3078404"/>
              <a:gd name="connsiteY135" fmla="*/ 583923 h 1576904"/>
              <a:gd name="connsiteX136" fmla="*/ 2373550 w 3078404"/>
              <a:gd name="connsiteY136" fmla="*/ 526773 h 1576904"/>
              <a:gd name="connsiteX137" fmla="*/ 2397363 w 3078404"/>
              <a:gd name="connsiteY137" fmla="*/ 469623 h 1576904"/>
              <a:gd name="connsiteX138" fmla="*/ 2387838 w 3078404"/>
              <a:gd name="connsiteY138" fmla="*/ 429142 h 1576904"/>
              <a:gd name="connsiteX139" fmla="*/ 2414031 w 3078404"/>
              <a:gd name="connsiteY139" fmla="*/ 364848 h 1576904"/>
              <a:gd name="connsiteX140" fmla="*/ 2461656 w 3078404"/>
              <a:gd name="connsiteY140" fmla="*/ 357704 h 1576904"/>
              <a:gd name="connsiteX141" fmla="*/ 2487850 w 3078404"/>
              <a:gd name="connsiteY141" fmla="*/ 357704 h 1576904"/>
              <a:gd name="connsiteX142" fmla="*/ 2509281 w 3078404"/>
              <a:gd name="connsiteY142" fmla="*/ 352942 h 1576904"/>
              <a:gd name="connsiteX143" fmla="*/ 2537856 w 3078404"/>
              <a:gd name="connsiteY143" fmla="*/ 360085 h 1576904"/>
              <a:gd name="connsiteX144" fmla="*/ 2564050 w 3078404"/>
              <a:gd name="connsiteY144" fmla="*/ 343417 h 1576904"/>
              <a:gd name="connsiteX145" fmla="*/ 2602150 w 3078404"/>
              <a:gd name="connsiteY145" fmla="*/ 312460 h 1576904"/>
              <a:gd name="connsiteX146" fmla="*/ 2618819 w 3078404"/>
              <a:gd name="connsiteY146" fmla="*/ 293410 h 1576904"/>
              <a:gd name="connsiteX147" fmla="*/ 2671206 w 3078404"/>
              <a:gd name="connsiteY147" fmla="*/ 321985 h 1576904"/>
              <a:gd name="connsiteX148" fmla="*/ 2706925 w 3078404"/>
              <a:gd name="connsiteY148" fmla="*/ 293410 h 1576904"/>
              <a:gd name="connsiteX149" fmla="*/ 2764075 w 3078404"/>
              <a:gd name="connsiteY149" fmla="*/ 302935 h 1576904"/>
              <a:gd name="connsiteX150" fmla="*/ 2797413 w 3078404"/>
              <a:gd name="connsiteY150" fmla="*/ 291029 h 1576904"/>
              <a:gd name="connsiteX151" fmla="*/ 2830750 w 3078404"/>
              <a:gd name="connsiteY151" fmla="*/ 317223 h 1576904"/>
              <a:gd name="connsiteX152" fmla="*/ 2866469 w 3078404"/>
              <a:gd name="connsiteY152" fmla="*/ 319604 h 1576904"/>
              <a:gd name="connsiteX153" fmla="*/ 2885519 w 3078404"/>
              <a:gd name="connsiteY153" fmla="*/ 338654 h 1576904"/>
              <a:gd name="connsiteX154" fmla="*/ 2928381 w 3078404"/>
              <a:gd name="connsiteY154" fmla="*/ 341035 h 1576904"/>
              <a:gd name="connsiteX155" fmla="*/ 2973625 w 3078404"/>
              <a:gd name="connsiteY155" fmla="*/ 371992 h 1576904"/>
              <a:gd name="connsiteX156" fmla="*/ 3016488 w 3078404"/>
              <a:gd name="connsiteY156" fmla="*/ 395804 h 1576904"/>
              <a:gd name="connsiteX157" fmla="*/ 3040300 w 3078404"/>
              <a:gd name="connsiteY157" fmla="*/ 419617 h 1576904"/>
              <a:gd name="connsiteX158" fmla="*/ 3054588 w 3078404"/>
              <a:gd name="connsiteY158" fmla="*/ 443429 h 1576904"/>
              <a:gd name="connsiteX159" fmla="*/ 3066494 w 3078404"/>
              <a:gd name="connsiteY159" fmla="*/ 467242 h 1576904"/>
              <a:gd name="connsiteX160" fmla="*/ 3076019 w 3078404"/>
              <a:gd name="connsiteY160" fmla="*/ 498198 h 1576904"/>
              <a:gd name="connsiteX161" fmla="*/ 3073638 w 3078404"/>
              <a:gd name="connsiteY161" fmla="*/ 522010 h 1576904"/>
              <a:gd name="connsiteX162" fmla="*/ 3054588 w 3078404"/>
              <a:gd name="connsiteY162" fmla="*/ 555348 h 1576904"/>
              <a:gd name="connsiteX163" fmla="*/ 3021250 w 3078404"/>
              <a:gd name="connsiteY163" fmla="*/ 624404 h 1576904"/>
              <a:gd name="connsiteX164" fmla="*/ 3040300 w 3078404"/>
              <a:gd name="connsiteY164" fmla="*/ 648217 h 1576904"/>
              <a:gd name="connsiteX165" fmla="*/ 3078400 w 3078404"/>
              <a:gd name="connsiteY165" fmla="*/ 688698 h 1576904"/>
              <a:gd name="connsiteX166" fmla="*/ 3042681 w 3078404"/>
              <a:gd name="connsiteY166" fmla="*/ 745848 h 1576904"/>
              <a:gd name="connsiteX167" fmla="*/ 3018869 w 3078404"/>
              <a:gd name="connsiteY167" fmla="*/ 802998 h 1576904"/>
              <a:gd name="connsiteX168" fmla="*/ 2971244 w 3078404"/>
              <a:gd name="connsiteY168" fmla="*/ 812523 h 1576904"/>
              <a:gd name="connsiteX169" fmla="*/ 2909331 w 3078404"/>
              <a:gd name="connsiteY169" fmla="*/ 867292 h 1576904"/>
              <a:gd name="connsiteX170" fmla="*/ 2911713 w 3078404"/>
              <a:gd name="connsiteY170" fmla="*/ 905392 h 1576904"/>
              <a:gd name="connsiteX0" fmla="*/ 278050 w 3078404"/>
              <a:gd name="connsiteY0" fmla="*/ 1576904 h 1576904"/>
              <a:gd name="connsiteX1" fmla="*/ 282813 w 3078404"/>
              <a:gd name="connsiteY1" fmla="*/ 1522135 h 1576904"/>
              <a:gd name="connsiteX2" fmla="*/ 197088 w 3078404"/>
              <a:gd name="connsiteY2" fmla="*/ 1464985 h 1576904"/>
              <a:gd name="connsiteX3" fmla="*/ 218519 w 3078404"/>
              <a:gd name="connsiteY3" fmla="*/ 1431648 h 1576904"/>
              <a:gd name="connsiteX4" fmla="*/ 259000 w 3078404"/>
              <a:gd name="connsiteY4" fmla="*/ 1431648 h 1576904"/>
              <a:gd name="connsiteX5" fmla="*/ 287575 w 3078404"/>
              <a:gd name="connsiteY5" fmla="*/ 1412598 h 1576904"/>
              <a:gd name="connsiteX6" fmla="*/ 282813 w 3078404"/>
              <a:gd name="connsiteY6" fmla="*/ 1384023 h 1576904"/>
              <a:gd name="connsiteX7" fmla="*/ 275669 w 3078404"/>
              <a:gd name="connsiteY7" fmla="*/ 1322110 h 1576904"/>
              <a:gd name="connsiteX8" fmla="*/ 266144 w 3078404"/>
              <a:gd name="connsiteY8" fmla="*/ 1300679 h 1576904"/>
              <a:gd name="connsiteX9" fmla="*/ 251856 w 3078404"/>
              <a:gd name="connsiteY9" fmla="*/ 1269723 h 1576904"/>
              <a:gd name="connsiteX10" fmla="*/ 266144 w 3078404"/>
              <a:gd name="connsiteY10" fmla="*/ 1229242 h 1576904"/>
              <a:gd name="connsiteX11" fmla="*/ 292338 w 3078404"/>
              <a:gd name="connsiteY11" fmla="*/ 1212573 h 1576904"/>
              <a:gd name="connsiteX12" fmla="*/ 325675 w 3078404"/>
              <a:gd name="connsiteY12" fmla="*/ 1195904 h 1576904"/>
              <a:gd name="connsiteX13" fmla="*/ 389969 w 3078404"/>
              <a:gd name="connsiteY13" fmla="*/ 1160185 h 1576904"/>
              <a:gd name="connsiteX14" fmla="*/ 382825 w 3078404"/>
              <a:gd name="connsiteY14" fmla="*/ 1131610 h 1576904"/>
              <a:gd name="connsiteX15" fmla="*/ 361394 w 3078404"/>
              <a:gd name="connsiteY15" fmla="*/ 1072079 h 1576904"/>
              <a:gd name="connsiteX16" fmla="*/ 385206 w 3078404"/>
              <a:gd name="connsiteY16" fmla="*/ 1026835 h 1576904"/>
              <a:gd name="connsiteX17" fmla="*/ 466169 w 3078404"/>
              <a:gd name="connsiteY17" fmla="*/ 988735 h 1576904"/>
              <a:gd name="connsiteX18" fmla="*/ 482838 w 3078404"/>
              <a:gd name="connsiteY18" fmla="*/ 943492 h 1576904"/>
              <a:gd name="connsiteX19" fmla="*/ 492362 w 3078404"/>
              <a:gd name="connsiteY19" fmla="*/ 888723 h 1576904"/>
              <a:gd name="connsiteX20" fmla="*/ 494744 w 3078404"/>
              <a:gd name="connsiteY20" fmla="*/ 855385 h 1576904"/>
              <a:gd name="connsiteX21" fmla="*/ 435213 w 3078404"/>
              <a:gd name="connsiteY21" fmla="*/ 791092 h 1576904"/>
              <a:gd name="connsiteX22" fmla="*/ 404256 w 3078404"/>
              <a:gd name="connsiteY22" fmla="*/ 783948 h 1576904"/>
              <a:gd name="connsiteX23" fmla="*/ 392350 w 3078404"/>
              <a:gd name="connsiteY23" fmla="*/ 764898 h 1576904"/>
              <a:gd name="connsiteX24" fmla="*/ 385206 w 3078404"/>
              <a:gd name="connsiteY24" fmla="*/ 733942 h 1576904"/>
              <a:gd name="connsiteX25" fmla="*/ 387588 w 3078404"/>
              <a:gd name="connsiteY25" fmla="*/ 707748 h 1576904"/>
              <a:gd name="connsiteX26" fmla="*/ 335200 w 3078404"/>
              <a:gd name="connsiteY26" fmla="*/ 695842 h 1576904"/>
              <a:gd name="connsiteX27" fmla="*/ 285194 w 3078404"/>
              <a:gd name="connsiteY27" fmla="*/ 676792 h 1576904"/>
              <a:gd name="connsiteX28" fmla="*/ 244713 w 3078404"/>
              <a:gd name="connsiteY28" fmla="*/ 664885 h 1576904"/>
              <a:gd name="connsiteX29" fmla="*/ 204231 w 3078404"/>
              <a:gd name="connsiteY29" fmla="*/ 626785 h 1576904"/>
              <a:gd name="connsiteX30" fmla="*/ 192325 w 3078404"/>
              <a:gd name="connsiteY30" fmla="*/ 600592 h 1576904"/>
              <a:gd name="connsiteX31" fmla="*/ 208994 w 3078404"/>
              <a:gd name="connsiteY31" fmla="*/ 564873 h 1576904"/>
              <a:gd name="connsiteX32" fmla="*/ 182800 w 3078404"/>
              <a:gd name="connsiteY32" fmla="*/ 507723 h 1576904"/>
              <a:gd name="connsiteX33" fmla="*/ 135175 w 3078404"/>
              <a:gd name="connsiteY33" fmla="*/ 455335 h 1576904"/>
              <a:gd name="connsiteX34" fmla="*/ 113744 w 3078404"/>
              <a:gd name="connsiteY34" fmla="*/ 455335 h 1576904"/>
              <a:gd name="connsiteX35" fmla="*/ 82788 w 3078404"/>
              <a:gd name="connsiteY35" fmla="*/ 457717 h 1576904"/>
              <a:gd name="connsiteX36" fmla="*/ 42306 w 3078404"/>
              <a:gd name="connsiteY36" fmla="*/ 424379 h 1576904"/>
              <a:gd name="connsiteX37" fmla="*/ 1825 w 3078404"/>
              <a:gd name="connsiteY37" fmla="*/ 331510 h 1576904"/>
              <a:gd name="connsiteX38" fmla="*/ 13731 w 3078404"/>
              <a:gd name="connsiteY38" fmla="*/ 331510 h 1576904"/>
              <a:gd name="connsiteX39" fmla="*/ 73263 w 3078404"/>
              <a:gd name="connsiteY39" fmla="*/ 274360 h 1576904"/>
              <a:gd name="connsiteX40" fmla="*/ 94694 w 3078404"/>
              <a:gd name="connsiteY40" fmla="*/ 260073 h 1576904"/>
              <a:gd name="connsiteX41" fmla="*/ 92313 w 3078404"/>
              <a:gd name="connsiteY41" fmla="*/ 212448 h 1576904"/>
              <a:gd name="connsiteX42" fmla="*/ 94694 w 3078404"/>
              <a:gd name="connsiteY42" fmla="*/ 155298 h 1576904"/>
              <a:gd name="connsiteX43" fmla="*/ 108981 w 3078404"/>
              <a:gd name="connsiteY43" fmla="*/ 107673 h 1576904"/>
              <a:gd name="connsiteX44" fmla="*/ 123269 w 3078404"/>
              <a:gd name="connsiteY44" fmla="*/ 93385 h 1576904"/>
              <a:gd name="connsiteX45" fmla="*/ 239950 w 3078404"/>
              <a:gd name="connsiteY45" fmla="*/ 105292 h 1576904"/>
              <a:gd name="connsiteX46" fmla="*/ 256619 w 3078404"/>
              <a:gd name="connsiteY46" fmla="*/ 107673 h 1576904"/>
              <a:gd name="connsiteX47" fmla="*/ 251856 w 3078404"/>
              <a:gd name="connsiteY47" fmla="*/ 119579 h 1576904"/>
              <a:gd name="connsiteX48" fmla="*/ 289956 w 3078404"/>
              <a:gd name="connsiteY48" fmla="*/ 121961 h 1576904"/>
              <a:gd name="connsiteX49" fmla="*/ 316150 w 3078404"/>
              <a:gd name="connsiteY49" fmla="*/ 110054 h 1576904"/>
              <a:gd name="connsiteX50" fmla="*/ 337581 w 3078404"/>
              <a:gd name="connsiteY50" fmla="*/ 71954 h 1576904"/>
              <a:gd name="connsiteX51" fmla="*/ 320913 w 3078404"/>
              <a:gd name="connsiteY51" fmla="*/ 48142 h 1576904"/>
              <a:gd name="connsiteX52" fmla="*/ 339963 w 3078404"/>
              <a:gd name="connsiteY52" fmla="*/ 40998 h 1576904"/>
              <a:gd name="connsiteX53" fmla="*/ 432831 w 3078404"/>
              <a:gd name="connsiteY53" fmla="*/ 7660 h 1576904"/>
              <a:gd name="connsiteX54" fmla="*/ 463788 w 3078404"/>
              <a:gd name="connsiteY54" fmla="*/ 517 h 1576904"/>
              <a:gd name="connsiteX55" fmla="*/ 537606 w 3078404"/>
              <a:gd name="connsiteY55" fmla="*/ 17185 h 1576904"/>
              <a:gd name="connsiteX56" fmla="*/ 561419 w 3078404"/>
              <a:gd name="connsiteY56" fmla="*/ 24329 h 1576904"/>
              <a:gd name="connsiteX57" fmla="*/ 544750 w 3078404"/>
              <a:gd name="connsiteY57" fmla="*/ 52904 h 1576904"/>
              <a:gd name="connsiteX58" fmla="*/ 544750 w 3078404"/>
              <a:gd name="connsiteY58" fmla="*/ 98148 h 1576904"/>
              <a:gd name="connsiteX59" fmla="*/ 544750 w 3078404"/>
              <a:gd name="connsiteY59" fmla="*/ 141010 h 1576904"/>
              <a:gd name="connsiteX60" fmla="*/ 568563 w 3078404"/>
              <a:gd name="connsiteY60" fmla="*/ 179110 h 1576904"/>
              <a:gd name="connsiteX61" fmla="*/ 592375 w 3078404"/>
              <a:gd name="connsiteY61" fmla="*/ 264835 h 1576904"/>
              <a:gd name="connsiteX62" fmla="*/ 609044 w 3078404"/>
              <a:gd name="connsiteY62" fmla="*/ 281504 h 1576904"/>
              <a:gd name="connsiteX63" fmla="*/ 630475 w 3078404"/>
              <a:gd name="connsiteY63" fmla="*/ 321985 h 1576904"/>
              <a:gd name="connsiteX64" fmla="*/ 768588 w 3078404"/>
              <a:gd name="connsiteY64" fmla="*/ 310079 h 1576904"/>
              <a:gd name="connsiteX65" fmla="*/ 842406 w 3078404"/>
              <a:gd name="connsiteY65" fmla="*/ 310079 h 1576904"/>
              <a:gd name="connsiteX66" fmla="*/ 923369 w 3078404"/>
              <a:gd name="connsiteY66" fmla="*/ 326748 h 1576904"/>
              <a:gd name="connsiteX67" fmla="*/ 956706 w 3078404"/>
              <a:gd name="connsiteY67" fmla="*/ 288648 h 1576904"/>
              <a:gd name="connsiteX68" fmla="*/ 1023381 w 3078404"/>
              <a:gd name="connsiteY68" fmla="*/ 221973 h 1576904"/>
              <a:gd name="connsiteX69" fmla="*/ 1011475 w 3078404"/>
              <a:gd name="connsiteY69" fmla="*/ 191017 h 1576904"/>
              <a:gd name="connsiteX70" fmla="*/ 1068626 w 3078404"/>
              <a:gd name="connsiteY70" fmla="*/ 157679 h 1576904"/>
              <a:gd name="connsiteX71" fmla="*/ 1125775 w 3078404"/>
              <a:gd name="connsiteY71" fmla="*/ 60048 h 1576904"/>
              <a:gd name="connsiteX72" fmla="*/ 1159113 w 3078404"/>
              <a:gd name="connsiteY72" fmla="*/ 79098 h 1576904"/>
              <a:gd name="connsiteX73" fmla="*/ 1163875 w 3078404"/>
              <a:gd name="connsiteY73" fmla="*/ 107673 h 1576904"/>
              <a:gd name="connsiteX74" fmla="*/ 1171019 w 3078404"/>
              <a:gd name="connsiteY74" fmla="*/ 131485 h 1576904"/>
              <a:gd name="connsiteX75" fmla="*/ 1154350 w 3078404"/>
              <a:gd name="connsiteY75" fmla="*/ 152917 h 1576904"/>
              <a:gd name="connsiteX76" fmla="*/ 1197213 w 3078404"/>
              <a:gd name="connsiteY76" fmla="*/ 219592 h 1576904"/>
              <a:gd name="connsiteX77" fmla="*/ 1228169 w 3078404"/>
              <a:gd name="connsiteY77" fmla="*/ 179110 h 1576904"/>
              <a:gd name="connsiteX78" fmla="*/ 1244838 w 3078404"/>
              <a:gd name="connsiteY78" fmla="*/ 181492 h 1576904"/>
              <a:gd name="connsiteX79" fmla="*/ 1247219 w 3078404"/>
              <a:gd name="connsiteY79" fmla="*/ 202923 h 1576904"/>
              <a:gd name="connsiteX80" fmla="*/ 1230550 w 3078404"/>
              <a:gd name="connsiteY80" fmla="*/ 238642 h 1576904"/>
              <a:gd name="connsiteX81" fmla="*/ 1275794 w 3078404"/>
              <a:gd name="connsiteY81" fmla="*/ 274360 h 1576904"/>
              <a:gd name="connsiteX82" fmla="*/ 1282938 w 3078404"/>
              <a:gd name="connsiteY82" fmla="*/ 326748 h 1576904"/>
              <a:gd name="connsiteX83" fmla="*/ 1290081 w 3078404"/>
              <a:gd name="connsiteY83" fmla="*/ 355323 h 1576904"/>
              <a:gd name="connsiteX84" fmla="*/ 1321038 w 3078404"/>
              <a:gd name="connsiteY84" fmla="*/ 379135 h 1576904"/>
              <a:gd name="connsiteX85" fmla="*/ 1349613 w 3078404"/>
              <a:gd name="connsiteY85" fmla="*/ 333892 h 1576904"/>
              <a:gd name="connsiteX86" fmla="*/ 1330563 w 3078404"/>
              <a:gd name="connsiteY86" fmla="*/ 310079 h 1576904"/>
              <a:gd name="connsiteX87" fmla="*/ 1390094 w 3078404"/>
              <a:gd name="connsiteY87" fmla="*/ 226735 h 1576904"/>
              <a:gd name="connsiteX88" fmla="*/ 1447244 w 3078404"/>
              <a:gd name="connsiteY88" fmla="*/ 171967 h 1576904"/>
              <a:gd name="connsiteX89" fmla="*/ 1461531 w 3078404"/>
              <a:gd name="connsiteY89" fmla="*/ 100529 h 1576904"/>
              <a:gd name="connsiteX90" fmla="*/ 1463913 w 3078404"/>
              <a:gd name="connsiteY90" fmla="*/ 88623 h 1576904"/>
              <a:gd name="connsiteX91" fmla="*/ 1506775 w 3078404"/>
              <a:gd name="connsiteY91" fmla="*/ 81479 h 1576904"/>
              <a:gd name="connsiteX92" fmla="*/ 1528206 w 3078404"/>
              <a:gd name="connsiteY92" fmla="*/ 88623 h 1576904"/>
              <a:gd name="connsiteX93" fmla="*/ 1528206 w 3078404"/>
              <a:gd name="connsiteY93" fmla="*/ 105292 h 1576904"/>
              <a:gd name="connsiteX94" fmla="*/ 1521063 w 3078404"/>
              <a:gd name="connsiteY94" fmla="*/ 141010 h 1576904"/>
              <a:gd name="connsiteX95" fmla="*/ 1523444 w 3078404"/>
              <a:gd name="connsiteY95" fmla="*/ 169585 h 1576904"/>
              <a:gd name="connsiteX96" fmla="*/ 1585356 w 3078404"/>
              <a:gd name="connsiteY96" fmla="*/ 210067 h 1576904"/>
              <a:gd name="connsiteX97" fmla="*/ 1623456 w 3078404"/>
              <a:gd name="connsiteY97" fmla="*/ 214829 h 1576904"/>
              <a:gd name="connsiteX98" fmla="*/ 1623456 w 3078404"/>
              <a:gd name="connsiteY98" fmla="*/ 188635 h 1576904"/>
              <a:gd name="connsiteX99" fmla="*/ 1666319 w 3078404"/>
              <a:gd name="connsiteY99" fmla="*/ 193398 h 1576904"/>
              <a:gd name="connsiteX100" fmla="*/ 1685369 w 3078404"/>
              <a:gd name="connsiteY100" fmla="*/ 169585 h 1576904"/>
              <a:gd name="connsiteX101" fmla="*/ 1730613 w 3078404"/>
              <a:gd name="connsiteY101" fmla="*/ 183873 h 1576904"/>
              <a:gd name="connsiteX102" fmla="*/ 1752044 w 3078404"/>
              <a:gd name="connsiteY102" fmla="*/ 214829 h 1576904"/>
              <a:gd name="connsiteX103" fmla="*/ 1763950 w 3078404"/>
              <a:gd name="connsiteY103" fmla="*/ 236260 h 1576904"/>
              <a:gd name="connsiteX104" fmla="*/ 1797288 w 3078404"/>
              <a:gd name="connsiteY104" fmla="*/ 264835 h 1576904"/>
              <a:gd name="connsiteX105" fmla="*/ 1806813 w 3078404"/>
              <a:gd name="connsiteY105" fmla="*/ 229117 h 1576904"/>
              <a:gd name="connsiteX106" fmla="*/ 1799669 w 3078404"/>
              <a:gd name="connsiteY106" fmla="*/ 198160 h 1576904"/>
              <a:gd name="connsiteX107" fmla="*/ 1821100 w 3078404"/>
              <a:gd name="connsiteY107" fmla="*/ 179110 h 1576904"/>
              <a:gd name="connsiteX108" fmla="*/ 1804431 w 3078404"/>
              <a:gd name="connsiteY108" fmla="*/ 160060 h 1576904"/>
              <a:gd name="connsiteX109" fmla="*/ 1823481 w 3078404"/>
              <a:gd name="connsiteY109" fmla="*/ 119579 h 1576904"/>
              <a:gd name="connsiteX110" fmla="*/ 1863963 w 3078404"/>
              <a:gd name="connsiteY110" fmla="*/ 107673 h 1576904"/>
              <a:gd name="connsiteX111" fmla="*/ 1902063 w 3078404"/>
              <a:gd name="connsiteY111" fmla="*/ 160060 h 1576904"/>
              <a:gd name="connsiteX112" fmla="*/ 1954450 w 3078404"/>
              <a:gd name="connsiteY112" fmla="*/ 167204 h 1576904"/>
              <a:gd name="connsiteX113" fmla="*/ 1992550 w 3078404"/>
              <a:gd name="connsiteY113" fmla="*/ 224354 h 1576904"/>
              <a:gd name="connsiteX114" fmla="*/ 1954450 w 3078404"/>
              <a:gd name="connsiteY114" fmla="*/ 245785 h 1576904"/>
              <a:gd name="connsiteX115" fmla="*/ 1980644 w 3078404"/>
              <a:gd name="connsiteY115" fmla="*/ 276742 h 1576904"/>
              <a:gd name="connsiteX116" fmla="*/ 1990169 w 3078404"/>
              <a:gd name="connsiteY116" fmla="*/ 295792 h 1576904"/>
              <a:gd name="connsiteX117" fmla="*/ 1985406 w 3078404"/>
              <a:gd name="connsiteY117" fmla="*/ 338654 h 1576904"/>
              <a:gd name="connsiteX118" fmla="*/ 1961594 w 3078404"/>
              <a:gd name="connsiteY118" fmla="*/ 357704 h 1576904"/>
              <a:gd name="connsiteX119" fmla="*/ 1959213 w 3078404"/>
              <a:gd name="connsiteY119" fmla="*/ 381517 h 1576904"/>
              <a:gd name="connsiteX120" fmla="*/ 1944925 w 3078404"/>
              <a:gd name="connsiteY120" fmla="*/ 438667 h 1576904"/>
              <a:gd name="connsiteX121" fmla="*/ 1925875 w 3078404"/>
              <a:gd name="connsiteY121" fmla="*/ 467242 h 1576904"/>
              <a:gd name="connsiteX122" fmla="*/ 1928256 w 3078404"/>
              <a:gd name="connsiteY122" fmla="*/ 491054 h 1576904"/>
              <a:gd name="connsiteX123" fmla="*/ 1913969 w 3078404"/>
              <a:gd name="connsiteY123" fmla="*/ 574398 h 1576904"/>
              <a:gd name="connsiteX124" fmla="*/ 1973500 w 3078404"/>
              <a:gd name="connsiteY124" fmla="*/ 605354 h 1576904"/>
              <a:gd name="connsiteX125" fmla="*/ 1983025 w 3078404"/>
              <a:gd name="connsiteY125" fmla="*/ 581542 h 1576904"/>
              <a:gd name="connsiteX126" fmla="*/ 2025888 w 3078404"/>
              <a:gd name="connsiteY126" fmla="*/ 564873 h 1576904"/>
              <a:gd name="connsiteX127" fmla="*/ 2042556 w 3078404"/>
              <a:gd name="connsiteY127" fmla="*/ 586304 h 1576904"/>
              <a:gd name="connsiteX128" fmla="*/ 2042556 w 3078404"/>
              <a:gd name="connsiteY128" fmla="*/ 631548 h 1576904"/>
              <a:gd name="connsiteX129" fmla="*/ 2068750 w 3078404"/>
              <a:gd name="connsiteY129" fmla="*/ 641073 h 1576904"/>
              <a:gd name="connsiteX130" fmla="*/ 2102088 w 3078404"/>
              <a:gd name="connsiteY130" fmla="*/ 667267 h 1576904"/>
              <a:gd name="connsiteX131" fmla="*/ 2137806 w 3078404"/>
              <a:gd name="connsiteY131" fmla="*/ 676792 h 1576904"/>
              <a:gd name="connsiteX132" fmla="*/ 2164000 w 3078404"/>
              <a:gd name="connsiteY132" fmla="*/ 660123 h 1576904"/>
              <a:gd name="connsiteX133" fmla="*/ 2183050 w 3078404"/>
              <a:gd name="connsiteY133" fmla="*/ 626785 h 1576904"/>
              <a:gd name="connsiteX134" fmla="*/ 2280681 w 3078404"/>
              <a:gd name="connsiteY134" fmla="*/ 626785 h 1576904"/>
              <a:gd name="connsiteX135" fmla="*/ 2283063 w 3078404"/>
              <a:gd name="connsiteY135" fmla="*/ 583923 h 1576904"/>
              <a:gd name="connsiteX136" fmla="*/ 2373550 w 3078404"/>
              <a:gd name="connsiteY136" fmla="*/ 526773 h 1576904"/>
              <a:gd name="connsiteX137" fmla="*/ 2397363 w 3078404"/>
              <a:gd name="connsiteY137" fmla="*/ 469623 h 1576904"/>
              <a:gd name="connsiteX138" fmla="*/ 2387838 w 3078404"/>
              <a:gd name="connsiteY138" fmla="*/ 429142 h 1576904"/>
              <a:gd name="connsiteX139" fmla="*/ 2414031 w 3078404"/>
              <a:gd name="connsiteY139" fmla="*/ 364848 h 1576904"/>
              <a:gd name="connsiteX140" fmla="*/ 2461656 w 3078404"/>
              <a:gd name="connsiteY140" fmla="*/ 357704 h 1576904"/>
              <a:gd name="connsiteX141" fmla="*/ 2487850 w 3078404"/>
              <a:gd name="connsiteY141" fmla="*/ 357704 h 1576904"/>
              <a:gd name="connsiteX142" fmla="*/ 2509281 w 3078404"/>
              <a:gd name="connsiteY142" fmla="*/ 352942 h 1576904"/>
              <a:gd name="connsiteX143" fmla="*/ 2537856 w 3078404"/>
              <a:gd name="connsiteY143" fmla="*/ 360085 h 1576904"/>
              <a:gd name="connsiteX144" fmla="*/ 2564050 w 3078404"/>
              <a:gd name="connsiteY144" fmla="*/ 343417 h 1576904"/>
              <a:gd name="connsiteX145" fmla="*/ 2602150 w 3078404"/>
              <a:gd name="connsiteY145" fmla="*/ 312460 h 1576904"/>
              <a:gd name="connsiteX146" fmla="*/ 2618819 w 3078404"/>
              <a:gd name="connsiteY146" fmla="*/ 293410 h 1576904"/>
              <a:gd name="connsiteX147" fmla="*/ 2671206 w 3078404"/>
              <a:gd name="connsiteY147" fmla="*/ 321985 h 1576904"/>
              <a:gd name="connsiteX148" fmla="*/ 2706925 w 3078404"/>
              <a:gd name="connsiteY148" fmla="*/ 293410 h 1576904"/>
              <a:gd name="connsiteX149" fmla="*/ 2764075 w 3078404"/>
              <a:gd name="connsiteY149" fmla="*/ 302935 h 1576904"/>
              <a:gd name="connsiteX150" fmla="*/ 2797413 w 3078404"/>
              <a:gd name="connsiteY150" fmla="*/ 291029 h 1576904"/>
              <a:gd name="connsiteX151" fmla="*/ 2830750 w 3078404"/>
              <a:gd name="connsiteY151" fmla="*/ 317223 h 1576904"/>
              <a:gd name="connsiteX152" fmla="*/ 2866469 w 3078404"/>
              <a:gd name="connsiteY152" fmla="*/ 319604 h 1576904"/>
              <a:gd name="connsiteX153" fmla="*/ 2885519 w 3078404"/>
              <a:gd name="connsiteY153" fmla="*/ 338654 h 1576904"/>
              <a:gd name="connsiteX154" fmla="*/ 2928381 w 3078404"/>
              <a:gd name="connsiteY154" fmla="*/ 341035 h 1576904"/>
              <a:gd name="connsiteX155" fmla="*/ 2973625 w 3078404"/>
              <a:gd name="connsiteY155" fmla="*/ 371992 h 1576904"/>
              <a:gd name="connsiteX156" fmla="*/ 3016488 w 3078404"/>
              <a:gd name="connsiteY156" fmla="*/ 395804 h 1576904"/>
              <a:gd name="connsiteX157" fmla="*/ 3040300 w 3078404"/>
              <a:gd name="connsiteY157" fmla="*/ 419617 h 1576904"/>
              <a:gd name="connsiteX158" fmla="*/ 3054588 w 3078404"/>
              <a:gd name="connsiteY158" fmla="*/ 443429 h 1576904"/>
              <a:gd name="connsiteX159" fmla="*/ 3066494 w 3078404"/>
              <a:gd name="connsiteY159" fmla="*/ 467242 h 1576904"/>
              <a:gd name="connsiteX160" fmla="*/ 3076019 w 3078404"/>
              <a:gd name="connsiteY160" fmla="*/ 498198 h 1576904"/>
              <a:gd name="connsiteX161" fmla="*/ 3073638 w 3078404"/>
              <a:gd name="connsiteY161" fmla="*/ 522010 h 1576904"/>
              <a:gd name="connsiteX162" fmla="*/ 3054588 w 3078404"/>
              <a:gd name="connsiteY162" fmla="*/ 555348 h 1576904"/>
              <a:gd name="connsiteX163" fmla="*/ 3021250 w 3078404"/>
              <a:gd name="connsiteY163" fmla="*/ 624404 h 1576904"/>
              <a:gd name="connsiteX164" fmla="*/ 3040300 w 3078404"/>
              <a:gd name="connsiteY164" fmla="*/ 648217 h 1576904"/>
              <a:gd name="connsiteX165" fmla="*/ 3078400 w 3078404"/>
              <a:gd name="connsiteY165" fmla="*/ 688698 h 1576904"/>
              <a:gd name="connsiteX166" fmla="*/ 3042681 w 3078404"/>
              <a:gd name="connsiteY166" fmla="*/ 745848 h 1576904"/>
              <a:gd name="connsiteX167" fmla="*/ 3018869 w 3078404"/>
              <a:gd name="connsiteY167" fmla="*/ 802998 h 1576904"/>
              <a:gd name="connsiteX168" fmla="*/ 2971244 w 3078404"/>
              <a:gd name="connsiteY168" fmla="*/ 812523 h 1576904"/>
              <a:gd name="connsiteX169" fmla="*/ 2909331 w 3078404"/>
              <a:gd name="connsiteY169" fmla="*/ 867292 h 1576904"/>
              <a:gd name="connsiteX170" fmla="*/ 2911713 w 3078404"/>
              <a:gd name="connsiteY170" fmla="*/ 905392 h 1576904"/>
              <a:gd name="connsiteX0" fmla="*/ 278050 w 3078404"/>
              <a:gd name="connsiteY0" fmla="*/ 1576904 h 1576904"/>
              <a:gd name="connsiteX1" fmla="*/ 282813 w 3078404"/>
              <a:gd name="connsiteY1" fmla="*/ 1522135 h 1576904"/>
              <a:gd name="connsiteX2" fmla="*/ 197088 w 3078404"/>
              <a:gd name="connsiteY2" fmla="*/ 1464985 h 1576904"/>
              <a:gd name="connsiteX3" fmla="*/ 218519 w 3078404"/>
              <a:gd name="connsiteY3" fmla="*/ 1431648 h 1576904"/>
              <a:gd name="connsiteX4" fmla="*/ 259000 w 3078404"/>
              <a:gd name="connsiteY4" fmla="*/ 1431648 h 1576904"/>
              <a:gd name="connsiteX5" fmla="*/ 287575 w 3078404"/>
              <a:gd name="connsiteY5" fmla="*/ 1412598 h 1576904"/>
              <a:gd name="connsiteX6" fmla="*/ 282813 w 3078404"/>
              <a:gd name="connsiteY6" fmla="*/ 1384023 h 1576904"/>
              <a:gd name="connsiteX7" fmla="*/ 275669 w 3078404"/>
              <a:gd name="connsiteY7" fmla="*/ 1322110 h 1576904"/>
              <a:gd name="connsiteX8" fmla="*/ 266144 w 3078404"/>
              <a:gd name="connsiteY8" fmla="*/ 1300679 h 1576904"/>
              <a:gd name="connsiteX9" fmla="*/ 251856 w 3078404"/>
              <a:gd name="connsiteY9" fmla="*/ 1269723 h 1576904"/>
              <a:gd name="connsiteX10" fmla="*/ 266144 w 3078404"/>
              <a:gd name="connsiteY10" fmla="*/ 1229242 h 1576904"/>
              <a:gd name="connsiteX11" fmla="*/ 292338 w 3078404"/>
              <a:gd name="connsiteY11" fmla="*/ 1212573 h 1576904"/>
              <a:gd name="connsiteX12" fmla="*/ 325675 w 3078404"/>
              <a:gd name="connsiteY12" fmla="*/ 1195904 h 1576904"/>
              <a:gd name="connsiteX13" fmla="*/ 389969 w 3078404"/>
              <a:gd name="connsiteY13" fmla="*/ 1160185 h 1576904"/>
              <a:gd name="connsiteX14" fmla="*/ 382825 w 3078404"/>
              <a:gd name="connsiteY14" fmla="*/ 1131610 h 1576904"/>
              <a:gd name="connsiteX15" fmla="*/ 361394 w 3078404"/>
              <a:gd name="connsiteY15" fmla="*/ 1072079 h 1576904"/>
              <a:gd name="connsiteX16" fmla="*/ 385206 w 3078404"/>
              <a:gd name="connsiteY16" fmla="*/ 1026835 h 1576904"/>
              <a:gd name="connsiteX17" fmla="*/ 466169 w 3078404"/>
              <a:gd name="connsiteY17" fmla="*/ 988735 h 1576904"/>
              <a:gd name="connsiteX18" fmla="*/ 482838 w 3078404"/>
              <a:gd name="connsiteY18" fmla="*/ 943492 h 1576904"/>
              <a:gd name="connsiteX19" fmla="*/ 492362 w 3078404"/>
              <a:gd name="connsiteY19" fmla="*/ 888723 h 1576904"/>
              <a:gd name="connsiteX20" fmla="*/ 494744 w 3078404"/>
              <a:gd name="connsiteY20" fmla="*/ 855385 h 1576904"/>
              <a:gd name="connsiteX21" fmla="*/ 435213 w 3078404"/>
              <a:gd name="connsiteY21" fmla="*/ 791092 h 1576904"/>
              <a:gd name="connsiteX22" fmla="*/ 404256 w 3078404"/>
              <a:gd name="connsiteY22" fmla="*/ 783948 h 1576904"/>
              <a:gd name="connsiteX23" fmla="*/ 392350 w 3078404"/>
              <a:gd name="connsiteY23" fmla="*/ 764898 h 1576904"/>
              <a:gd name="connsiteX24" fmla="*/ 385206 w 3078404"/>
              <a:gd name="connsiteY24" fmla="*/ 733942 h 1576904"/>
              <a:gd name="connsiteX25" fmla="*/ 387588 w 3078404"/>
              <a:gd name="connsiteY25" fmla="*/ 707748 h 1576904"/>
              <a:gd name="connsiteX26" fmla="*/ 335200 w 3078404"/>
              <a:gd name="connsiteY26" fmla="*/ 695842 h 1576904"/>
              <a:gd name="connsiteX27" fmla="*/ 285194 w 3078404"/>
              <a:gd name="connsiteY27" fmla="*/ 676792 h 1576904"/>
              <a:gd name="connsiteX28" fmla="*/ 244713 w 3078404"/>
              <a:gd name="connsiteY28" fmla="*/ 664885 h 1576904"/>
              <a:gd name="connsiteX29" fmla="*/ 204231 w 3078404"/>
              <a:gd name="connsiteY29" fmla="*/ 626785 h 1576904"/>
              <a:gd name="connsiteX30" fmla="*/ 192325 w 3078404"/>
              <a:gd name="connsiteY30" fmla="*/ 600592 h 1576904"/>
              <a:gd name="connsiteX31" fmla="*/ 208994 w 3078404"/>
              <a:gd name="connsiteY31" fmla="*/ 564873 h 1576904"/>
              <a:gd name="connsiteX32" fmla="*/ 182800 w 3078404"/>
              <a:gd name="connsiteY32" fmla="*/ 507723 h 1576904"/>
              <a:gd name="connsiteX33" fmla="*/ 135175 w 3078404"/>
              <a:gd name="connsiteY33" fmla="*/ 455335 h 1576904"/>
              <a:gd name="connsiteX34" fmla="*/ 113744 w 3078404"/>
              <a:gd name="connsiteY34" fmla="*/ 455335 h 1576904"/>
              <a:gd name="connsiteX35" fmla="*/ 82788 w 3078404"/>
              <a:gd name="connsiteY35" fmla="*/ 457717 h 1576904"/>
              <a:gd name="connsiteX36" fmla="*/ 42306 w 3078404"/>
              <a:gd name="connsiteY36" fmla="*/ 424379 h 1576904"/>
              <a:gd name="connsiteX37" fmla="*/ 1825 w 3078404"/>
              <a:gd name="connsiteY37" fmla="*/ 331510 h 1576904"/>
              <a:gd name="connsiteX38" fmla="*/ 13731 w 3078404"/>
              <a:gd name="connsiteY38" fmla="*/ 331510 h 1576904"/>
              <a:gd name="connsiteX39" fmla="*/ 73263 w 3078404"/>
              <a:gd name="connsiteY39" fmla="*/ 274360 h 1576904"/>
              <a:gd name="connsiteX40" fmla="*/ 94694 w 3078404"/>
              <a:gd name="connsiteY40" fmla="*/ 260073 h 1576904"/>
              <a:gd name="connsiteX41" fmla="*/ 92313 w 3078404"/>
              <a:gd name="connsiteY41" fmla="*/ 212448 h 1576904"/>
              <a:gd name="connsiteX42" fmla="*/ 94694 w 3078404"/>
              <a:gd name="connsiteY42" fmla="*/ 155298 h 1576904"/>
              <a:gd name="connsiteX43" fmla="*/ 108981 w 3078404"/>
              <a:gd name="connsiteY43" fmla="*/ 107673 h 1576904"/>
              <a:gd name="connsiteX44" fmla="*/ 123269 w 3078404"/>
              <a:gd name="connsiteY44" fmla="*/ 93385 h 1576904"/>
              <a:gd name="connsiteX45" fmla="*/ 239950 w 3078404"/>
              <a:gd name="connsiteY45" fmla="*/ 105292 h 1576904"/>
              <a:gd name="connsiteX46" fmla="*/ 256619 w 3078404"/>
              <a:gd name="connsiteY46" fmla="*/ 107673 h 1576904"/>
              <a:gd name="connsiteX47" fmla="*/ 251856 w 3078404"/>
              <a:gd name="connsiteY47" fmla="*/ 119579 h 1576904"/>
              <a:gd name="connsiteX48" fmla="*/ 289956 w 3078404"/>
              <a:gd name="connsiteY48" fmla="*/ 121961 h 1576904"/>
              <a:gd name="connsiteX49" fmla="*/ 316150 w 3078404"/>
              <a:gd name="connsiteY49" fmla="*/ 110054 h 1576904"/>
              <a:gd name="connsiteX50" fmla="*/ 337581 w 3078404"/>
              <a:gd name="connsiteY50" fmla="*/ 71954 h 1576904"/>
              <a:gd name="connsiteX51" fmla="*/ 320913 w 3078404"/>
              <a:gd name="connsiteY51" fmla="*/ 48142 h 1576904"/>
              <a:gd name="connsiteX52" fmla="*/ 339963 w 3078404"/>
              <a:gd name="connsiteY52" fmla="*/ 40998 h 1576904"/>
              <a:gd name="connsiteX53" fmla="*/ 432831 w 3078404"/>
              <a:gd name="connsiteY53" fmla="*/ 7660 h 1576904"/>
              <a:gd name="connsiteX54" fmla="*/ 463788 w 3078404"/>
              <a:gd name="connsiteY54" fmla="*/ 517 h 1576904"/>
              <a:gd name="connsiteX55" fmla="*/ 537606 w 3078404"/>
              <a:gd name="connsiteY55" fmla="*/ 17185 h 1576904"/>
              <a:gd name="connsiteX56" fmla="*/ 561419 w 3078404"/>
              <a:gd name="connsiteY56" fmla="*/ 24329 h 1576904"/>
              <a:gd name="connsiteX57" fmla="*/ 544750 w 3078404"/>
              <a:gd name="connsiteY57" fmla="*/ 52904 h 1576904"/>
              <a:gd name="connsiteX58" fmla="*/ 544750 w 3078404"/>
              <a:gd name="connsiteY58" fmla="*/ 98148 h 1576904"/>
              <a:gd name="connsiteX59" fmla="*/ 544750 w 3078404"/>
              <a:gd name="connsiteY59" fmla="*/ 141010 h 1576904"/>
              <a:gd name="connsiteX60" fmla="*/ 568563 w 3078404"/>
              <a:gd name="connsiteY60" fmla="*/ 179110 h 1576904"/>
              <a:gd name="connsiteX61" fmla="*/ 592375 w 3078404"/>
              <a:gd name="connsiteY61" fmla="*/ 264835 h 1576904"/>
              <a:gd name="connsiteX62" fmla="*/ 609044 w 3078404"/>
              <a:gd name="connsiteY62" fmla="*/ 281504 h 1576904"/>
              <a:gd name="connsiteX63" fmla="*/ 630475 w 3078404"/>
              <a:gd name="connsiteY63" fmla="*/ 321985 h 1576904"/>
              <a:gd name="connsiteX64" fmla="*/ 768588 w 3078404"/>
              <a:gd name="connsiteY64" fmla="*/ 310079 h 1576904"/>
              <a:gd name="connsiteX65" fmla="*/ 842406 w 3078404"/>
              <a:gd name="connsiteY65" fmla="*/ 310079 h 1576904"/>
              <a:gd name="connsiteX66" fmla="*/ 923369 w 3078404"/>
              <a:gd name="connsiteY66" fmla="*/ 326748 h 1576904"/>
              <a:gd name="connsiteX67" fmla="*/ 956706 w 3078404"/>
              <a:gd name="connsiteY67" fmla="*/ 288648 h 1576904"/>
              <a:gd name="connsiteX68" fmla="*/ 1023381 w 3078404"/>
              <a:gd name="connsiteY68" fmla="*/ 221973 h 1576904"/>
              <a:gd name="connsiteX69" fmla="*/ 1011475 w 3078404"/>
              <a:gd name="connsiteY69" fmla="*/ 191017 h 1576904"/>
              <a:gd name="connsiteX70" fmla="*/ 1068626 w 3078404"/>
              <a:gd name="connsiteY70" fmla="*/ 157679 h 1576904"/>
              <a:gd name="connsiteX71" fmla="*/ 1125775 w 3078404"/>
              <a:gd name="connsiteY71" fmla="*/ 60048 h 1576904"/>
              <a:gd name="connsiteX72" fmla="*/ 1159113 w 3078404"/>
              <a:gd name="connsiteY72" fmla="*/ 79098 h 1576904"/>
              <a:gd name="connsiteX73" fmla="*/ 1163875 w 3078404"/>
              <a:gd name="connsiteY73" fmla="*/ 107673 h 1576904"/>
              <a:gd name="connsiteX74" fmla="*/ 1171019 w 3078404"/>
              <a:gd name="connsiteY74" fmla="*/ 131485 h 1576904"/>
              <a:gd name="connsiteX75" fmla="*/ 1154350 w 3078404"/>
              <a:gd name="connsiteY75" fmla="*/ 152917 h 1576904"/>
              <a:gd name="connsiteX76" fmla="*/ 1182925 w 3078404"/>
              <a:gd name="connsiteY76" fmla="*/ 186254 h 1576904"/>
              <a:gd name="connsiteX77" fmla="*/ 1197213 w 3078404"/>
              <a:gd name="connsiteY77" fmla="*/ 219592 h 1576904"/>
              <a:gd name="connsiteX78" fmla="*/ 1228169 w 3078404"/>
              <a:gd name="connsiteY78" fmla="*/ 179110 h 1576904"/>
              <a:gd name="connsiteX79" fmla="*/ 1244838 w 3078404"/>
              <a:gd name="connsiteY79" fmla="*/ 181492 h 1576904"/>
              <a:gd name="connsiteX80" fmla="*/ 1247219 w 3078404"/>
              <a:gd name="connsiteY80" fmla="*/ 202923 h 1576904"/>
              <a:gd name="connsiteX81" fmla="*/ 1230550 w 3078404"/>
              <a:gd name="connsiteY81" fmla="*/ 238642 h 1576904"/>
              <a:gd name="connsiteX82" fmla="*/ 1275794 w 3078404"/>
              <a:gd name="connsiteY82" fmla="*/ 274360 h 1576904"/>
              <a:gd name="connsiteX83" fmla="*/ 1282938 w 3078404"/>
              <a:gd name="connsiteY83" fmla="*/ 326748 h 1576904"/>
              <a:gd name="connsiteX84" fmla="*/ 1290081 w 3078404"/>
              <a:gd name="connsiteY84" fmla="*/ 355323 h 1576904"/>
              <a:gd name="connsiteX85" fmla="*/ 1321038 w 3078404"/>
              <a:gd name="connsiteY85" fmla="*/ 379135 h 1576904"/>
              <a:gd name="connsiteX86" fmla="*/ 1349613 w 3078404"/>
              <a:gd name="connsiteY86" fmla="*/ 333892 h 1576904"/>
              <a:gd name="connsiteX87" fmla="*/ 1330563 w 3078404"/>
              <a:gd name="connsiteY87" fmla="*/ 310079 h 1576904"/>
              <a:gd name="connsiteX88" fmla="*/ 1390094 w 3078404"/>
              <a:gd name="connsiteY88" fmla="*/ 226735 h 1576904"/>
              <a:gd name="connsiteX89" fmla="*/ 1447244 w 3078404"/>
              <a:gd name="connsiteY89" fmla="*/ 171967 h 1576904"/>
              <a:gd name="connsiteX90" fmla="*/ 1461531 w 3078404"/>
              <a:gd name="connsiteY90" fmla="*/ 100529 h 1576904"/>
              <a:gd name="connsiteX91" fmla="*/ 1463913 w 3078404"/>
              <a:gd name="connsiteY91" fmla="*/ 88623 h 1576904"/>
              <a:gd name="connsiteX92" fmla="*/ 1506775 w 3078404"/>
              <a:gd name="connsiteY92" fmla="*/ 81479 h 1576904"/>
              <a:gd name="connsiteX93" fmla="*/ 1528206 w 3078404"/>
              <a:gd name="connsiteY93" fmla="*/ 88623 h 1576904"/>
              <a:gd name="connsiteX94" fmla="*/ 1528206 w 3078404"/>
              <a:gd name="connsiteY94" fmla="*/ 105292 h 1576904"/>
              <a:gd name="connsiteX95" fmla="*/ 1521063 w 3078404"/>
              <a:gd name="connsiteY95" fmla="*/ 141010 h 1576904"/>
              <a:gd name="connsiteX96" fmla="*/ 1523444 w 3078404"/>
              <a:gd name="connsiteY96" fmla="*/ 169585 h 1576904"/>
              <a:gd name="connsiteX97" fmla="*/ 1585356 w 3078404"/>
              <a:gd name="connsiteY97" fmla="*/ 210067 h 1576904"/>
              <a:gd name="connsiteX98" fmla="*/ 1623456 w 3078404"/>
              <a:gd name="connsiteY98" fmla="*/ 214829 h 1576904"/>
              <a:gd name="connsiteX99" fmla="*/ 1623456 w 3078404"/>
              <a:gd name="connsiteY99" fmla="*/ 188635 h 1576904"/>
              <a:gd name="connsiteX100" fmla="*/ 1666319 w 3078404"/>
              <a:gd name="connsiteY100" fmla="*/ 193398 h 1576904"/>
              <a:gd name="connsiteX101" fmla="*/ 1685369 w 3078404"/>
              <a:gd name="connsiteY101" fmla="*/ 169585 h 1576904"/>
              <a:gd name="connsiteX102" fmla="*/ 1730613 w 3078404"/>
              <a:gd name="connsiteY102" fmla="*/ 183873 h 1576904"/>
              <a:gd name="connsiteX103" fmla="*/ 1752044 w 3078404"/>
              <a:gd name="connsiteY103" fmla="*/ 214829 h 1576904"/>
              <a:gd name="connsiteX104" fmla="*/ 1763950 w 3078404"/>
              <a:gd name="connsiteY104" fmla="*/ 236260 h 1576904"/>
              <a:gd name="connsiteX105" fmla="*/ 1797288 w 3078404"/>
              <a:gd name="connsiteY105" fmla="*/ 264835 h 1576904"/>
              <a:gd name="connsiteX106" fmla="*/ 1806813 w 3078404"/>
              <a:gd name="connsiteY106" fmla="*/ 229117 h 1576904"/>
              <a:gd name="connsiteX107" fmla="*/ 1799669 w 3078404"/>
              <a:gd name="connsiteY107" fmla="*/ 198160 h 1576904"/>
              <a:gd name="connsiteX108" fmla="*/ 1821100 w 3078404"/>
              <a:gd name="connsiteY108" fmla="*/ 179110 h 1576904"/>
              <a:gd name="connsiteX109" fmla="*/ 1804431 w 3078404"/>
              <a:gd name="connsiteY109" fmla="*/ 160060 h 1576904"/>
              <a:gd name="connsiteX110" fmla="*/ 1823481 w 3078404"/>
              <a:gd name="connsiteY110" fmla="*/ 119579 h 1576904"/>
              <a:gd name="connsiteX111" fmla="*/ 1863963 w 3078404"/>
              <a:gd name="connsiteY111" fmla="*/ 107673 h 1576904"/>
              <a:gd name="connsiteX112" fmla="*/ 1902063 w 3078404"/>
              <a:gd name="connsiteY112" fmla="*/ 160060 h 1576904"/>
              <a:gd name="connsiteX113" fmla="*/ 1954450 w 3078404"/>
              <a:gd name="connsiteY113" fmla="*/ 167204 h 1576904"/>
              <a:gd name="connsiteX114" fmla="*/ 1992550 w 3078404"/>
              <a:gd name="connsiteY114" fmla="*/ 224354 h 1576904"/>
              <a:gd name="connsiteX115" fmla="*/ 1954450 w 3078404"/>
              <a:gd name="connsiteY115" fmla="*/ 245785 h 1576904"/>
              <a:gd name="connsiteX116" fmla="*/ 1980644 w 3078404"/>
              <a:gd name="connsiteY116" fmla="*/ 276742 h 1576904"/>
              <a:gd name="connsiteX117" fmla="*/ 1990169 w 3078404"/>
              <a:gd name="connsiteY117" fmla="*/ 295792 h 1576904"/>
              <a:gd name="connsiteX118" fmla="*/ 1985406 w 3078404"/>
              <a:gd name="connsiteY118" fmla="*/ 338654 h 1576904"/>
              <a:gd name="connsiteX119" fmla="*/ 1961594 w 3078404"/>
              <a:gd name="connsiteY119" fmla="*/ 357704 h 1576904"/>
              <a:gd name="connsiteX120" fmla="*/ 1959213 w 3078404"/>
              <a:gd name="connsiteY120" fmla="*/ 381517 h 1576904"/>
              <a:gd name="connsiteX121" fmla="*/ 1944925 w 3078404"/>
              <a:gd name="connsiteY121" fmla="*/ 438667 h 1576904"/>
              <a:gd name="connsiteX122" fmla="*/ 1925875 w 3078404"/>
              <a:gd name="connsiteY122" fmla="*/ 467242 h 1576904"/>
              <a:gd name="connsiteX123" fmla="*/ 1928256 w 3078404"/>
              <a:gd name="connsiteY123" fmla="*/ 491054 h 1576904"/>
              <a:gd name="connsiteX124" fmla="*/ 1913969 w 3078404"/>
              <a:gd name="connsiteY124" fmla="*/ 574398 h 1576904"/>
              <a:gd name="connsiteX125" fmla="*/ 1973500 w 3078404"/>
              <a:gd name="connsiteY125" fmla="*/ 605354 h 1576904"/>
              <a:gd name="connsiteX126" fmla="*/ 1983025 w 3078404"/>
              <a:gd name="connsiteY126" fmla="*/ 581542 h 1576904"/>
              <a:gd name="connsiteX127" fmla="*/ 2025888 w 3078404"/>
              <a:gd name="connsiteY127" fmla="*/ 564873 h 1576904"/>
              <a:gd name="connsiteX128" fmla="*/ 2042556 w 3078404"/>
              <a:gd name="connsiteY128" fmla="*/ 586304 h 1576904"/>
              <a:gd name="connsiteX129" fmla="*/ 2042556 w 3078404"/>
              <a:gd name="connsiteY129" fmla="*/ 631548 h 1576904"/>
              <a:gd name="connsiteX130" fmla="*/ 2068750 w 3078404"/>
              <a:gd name="connsiteY130" fmla="*/ 641073 h 1576904"/>
              <a:gd name="connsiteX131" fmla="*/ 2102088 w 3078404"/>
              <a:gd name="connsiteY131" fmla="*/ 667267 h 1576904"/>
              <a:gd name="connsiteX132" fmla="*/ 2137806 w 3078404"/>
              <a:gd name="connsiteY132" fmla="*/ 676792 h 1576904"/>
              <a:gd name="connsiteX133" fmla="*/ 2164000 w 3078404"/>
              <a:gd name="connsiteY133" fmla="*/ 660123 h 1576904"/>
              <a:gd name="connsiteX134" fmla="*/ 2183050 w 3078404"/>
              <a:gd name="connsiteY134" fmla="*/ 626785 h 1576904"/>
              <a:gd name="connsiteX135" fmla="*/ 2280681 w 3078404"/>
              <a:gd name="connsiteY135" fmla="*/ 626785 h 1576904"/>
              <a:gd name="connsiteX136" fmla="*/ 2283063 w 3078404"/>
              <a:gd name="connsiteY136" fmla="*/ 583923 h 1576904"/>
              <a:gd name="connsiteX137" fmla="*/ 2373550 w 3078404"/>
              <a:gd name="connsiteY137" fmla="*/ 526773 h 1576904"/>
              <a:gd name="connsiteX138" fmla="*/ 2397363 w 3078404"/>
              <a:gd name="connsiteY138" fmla="*/ 469623 h 1576904"/>
              <a:gd name="connsiteX139" fmla="*/ 2387838 w 3078404"/>
              <a:gd name="connsiteY139" fmla="*/ 429142 h 1576904"/>
              <a:gd name="connsiteX140" fmla="*/ 2414031 w 3078404"/>
              <a:gd name="connsiteY140" fmla="*/ 364848 h 1576904"/>
              <a:gd name="connsiteX141" fmla="*/ 2461656 w 3078404"/>
              <a:gd name="connsiteY141" fmla="*/ 357704 h 1576904"/>
              <a:gd name="connsiteX142" fmla="*/ 2487850 w 3078404"/>
              <a:gd name="connsiteY142" fmla="*/ 357704 h 1576904"/>
              <a:gd name="connsiteX143" fmla="*/ 2509281 w 3078404"/>
              <a:gd name="connsiteY143" fmla="*/ 352942 h 1576904"/>
              <a:gd name="connsiteX144" fmla="*/ 2537856 w 3078404"/>
              <a:gd name="connsiteY144" fmla="*/ 360085 h 1576904"/>
              <a:gd name="connsiteX145" fmla="*/ 2564050 w 3078404"/>
              <a:gd name="connsiteY145" fmla="*/ 343417 h 1576904"/>
              <a:gd name="connsiteX146" fmla="*/ 2602150 w 3078404"/>
              <a:gd name="connsiteY146" fmla="*/ 312460 h 1576904"/>
              <a:gd name="connsiteX147" fmla="*/ 2618819 w 3078404"/>
              <a:gd name="connsiteY147" fmla="*/ 293410 h 1576904"/>
              <a:gd name="connsiteX148" fmla="*/ 2671206 w 3078404"/>
              <a:gd name="connsiteY148" fmla="*/ 321985 h 1576904"/>
              <a:gd name="connsiteX149" fmla="*/ 2706925 w 3078404"/>
              <a:gd name="connsiteY149" fmla="*/ 293410 h 1576904"/>
              <a:gd name="connsiteX150" fmla="*/ 2764075 w 3078404"/>
              <a:gd name="connsiteY150" fmla="*/ 302935 h 1576904"/>
              <a:gd name="connsiteX151" fmla="*/ 2797413 w 3078404"/>
              <a:gd name="connsiteY151" fmla="*/ 291029 h 1576904"/>
              <a:gd name="connsiteX152" fmla="*/ 2830750 w 3078404"/>
              <a:gd name="connsiteY152" fmla="*/ 317223 h 1576904"/>
              <a:gd name="connsiteX153" fmla="*/ 2866469 w 3078404"/>
              <a:gd name="connsiteY153" fmla="*/ 319604 h 1576904"/>
              <a:gd name="connsiteX154" fmla="*/ 2885519 w 3078404"/>
              <a:gd name="connsiteY154" fmla="*/ 338654 h 1576904"/>
              <a:gd name="connsiteX155" fmla="*/ 2928381 w 3078404"/>
              <a:gd name="connsiteY155" fmla="*/ 341035 h 1576904"/>
              <a:gd name="connsiteX156" fmla="*/ 2973625 w 3078404"/>
              <a:gd name="connsiteY156" fmla="*/ 371992 h 1576904"/>
              <a:gd name="connsiteX157" fmla="*/ 3016488 w 3078404"/>
              <a:gd name="connsiteY157" fmla="*/ 395804 h 1576904"/>
              <a:gd name="connsiteX158" fmla="*/ 3040300 w 3078404"/>
              <a:gd name="connsiteY158" fmla="*/ 419617 h 1576904"/>
              <a:gd name="connsiteX159" fmla="*/ 3054588 w 3078404"/>
              <a:gd name="connsiteY159" fmla="*/ 443429 h 1576904"/>
              <a:gd name="connsiteX160" fmla="*/ 3066494 w 3078404"/>
              <a:gd name="connsiteY160" fmla="*/ 467242 h 1576904"/>
              <a:gd name="connsiteX161" fmla="*/ 3076019 w 3078404"/>
              <a:gd name="connsiteY161" fmla="*/ 498198 h 1576904"/>
              <a:gd name="connsiteX162" fmla="*/ 3073638 w 3078404"/>
              <a:gd name="connsiteY162" fmla="*/ 522010 h 1576904"/>
              <a:gd name="connsiteX163" fmla="*/ 3054588 w 3078404"/>
              <a:gd name="connsiteY163" fmla="*/ 555348 h 1576904"/>
              <a:gd name="connsiteX164" fmla="*/ 3021250 w 3078404"/>
              <a:gd name="connsiteY164" fmla="*/ 624404 h 1576904"/>
              <a:gd name="connsiteX165" fmla="*/ 3040300 w 3078404"/>
              <a:gd name="connsiteY165" fmla="*/ 648217 h 1576904"/>
              <a:gd name="connsiteX166" fmla="*/ 3078400 w 3078404"/>
              <a:gd name="connsiteY166" fmla="*/ 688698 h 1576904"/>
              <a:gd name="connsiteX167" fmla="*/ 3042681 w 3078404"/>
              <a:gd name="connsiteY167" fmla="*/ 745848 h 1576904"/>
              <a:gd name="connsiteX168" fmla="*/ 3018869 w 3078404"/>
              <a:gd name="connsiteY168" fmla="*/ 802998 h 1576904"/>
              <a:gd name="connsiteX169" fmla="*/ 2971244 w 3078404"/>
              <a:gd name="connsiteY169" fmla="*/ 812523 h 1576904"/>
              <a:gd name="connsiteX170" fmla="*/ 2909331 w 3078404"/>
              <a:gd name="connsiteY170" fmla="*/ 867292 h 1576904"/>
              <a:gd name="connsiteX171" fmla="*/ 2911713 w 3078404"/>
              <a:gd name="connsiteY171" fmla="*/ 905392 h 1576904"/>
              <a:gd name="connsiteX0" fmla="*/ 278050 w 3078404"/>
              <a:gd name="connsiteY0" fmla="*/ 1576904 h 1576904"/>
              <a:gd name="connsiteX1" fmla="*/ 282813 w 3078404"/>
              <a:gd name="connsiteY1" fmla="*/ 1522135 h 1576904"/>
              <a:gd name="connsiteX2" fmla="*/ 197088 w 3078404"/>
              <a:gd name="connsiteY2" fmla="*/ 1464985 h 1576904"/>
              <a:gd name="connsiteX3" fmla="*/ 218519 w 3078404"/>
              <a:gd name="connsiteY3" fmla="*/ 1431648 h 1576904"/>
              <a:gd name="connsiteX4" fmla="*/ 259000 w 3078404"/>
              <a:gd name="connsiteY4" fmla="*/ 1431648 h 1576904"/>
              <a:gd name="connsiteX5" fmla="*/ 287575 w 3078404"/>
              <a:gd name="connsiteY5" fmla="*/ 1412598 h 1576904"/>
              <a:gd name="connsiteX6" fmla="*/ 282813 w 3078404"/>
              <a:gd name="connsiteY6" fmla="*/ 1384023 h 1576904"/>
              <a:gd name="connsiteX7" fmla="*/ 275669 w 3078404"/>
              <a:gd name="connsiteY7" fmla="*/ 1322110 h 1576904"/>
              <a:gd name="connsiteX8" fmla="*/ 266144 w 3078404"/>
              <a:gd name="connsiteY8" fmla="*/ 1300679 h 1576904"/>
              <a:gd name="connsiteX9" fmla="*/ 251856 w 3078404"/>
              <a:gd name="connsiteY9" fmla="*/ 1269723 h 1576904"/>
              <a:gd name="connsiteX10" fmla="*/ 266144 w 3078404"/>
              <a:gd name="connsiteY10" fmla="*/ 1229242 h 1576904"/>
              <a:gd name="connsiteX11" fmla="*/ 292338 w 3078404"/>
              <a:gd name="connsiteY11" fmla="*/ 1212573 h 1576904"/>
              <a:gd name="connsiteX12" fmla="*/ 325675 w 3078404"/>
              <a:gd name="connsiteY12" fmla="*/ 1195904 h 1576904"/>
              <a:gd name="connsiteX13" fmla="*/ 389969 w 3078404"/>
              <a:gd name="connsiteY13" fmla="*/ 1160185 h 1576904"/>
              <a:gd name="connsiteX14" fmla="*/ 382825 w 3078404"/>
              <a:gd name="connsiteY14" fmla="*/ 1131610 h 1576904"/>
              <a:gd name="connsiteX15" fmla="*/ 361394 w 3078404"/>
              <a:gd name="connsiteY15" fmla="*/ 1072079 h 1576904"/>
              <a:gd name="connsiteX16" fmla="*/ 385206 w 3078404"/>
              <a:gd name="connsiteY16" fmla="*/ 1026835 h 1576904"/>
              <a:gd name="connsiteX17" fmla="*/ 466169 w 3078404"/>
              <a:gd name="connsiteY17" fmla="*/ 988735 h 1576904"/>
              <a:gd name="connsiteX18" fmla="*/ 482838 w 3078404"/>
              <a:gd name="connsiteY18" fmla="*/ 943492 h 1576904"/>
              <a:gd name="connsiteX19" fmla="*/ 492362 w 3078404"/>
              <a:gd name="connsiteY19" fmla="*/ 888723 h 1576904"/>
              <a:gd name="connsiteX20" fmla="*/ 494744 w 3078404"/>
              <a:gd name="connsiteY20" fmla="*/ 855385 h 1576904"/>
              <a:gd name="connsiteX21" fmla="*/ 435213 w 3078404"/>
              <a:gd name="connsiteY21" fmla="*/ 791092 h 1576904"/>
              <a:gd name="connsiteX22" fmla="*/ 404256 w 3078404"/>
              <a:gd name="connsiteY22" fmla="*/ 783948 h 1576904"/>
              <a:gd name="connsiteX23" fmla="*/ 392350 w 3078404"/>
              <a:gd name="connsiteY23" fmla="*/ 764898 h 1576904"/>
              <a:gd name="connsiteX24" fmla="*/ 385206 w 3078404"/>
              <a:gd name="connsiteY24" fmla="*/ 733942 h 1576904"/>
              <a:gd name="connsiteX25" fmla="*/ 387588 w 3078404"/>
              <a:gd name="connsiteY25" fmla="*/ 707748 h 1576904"/>
              <a:gd name="connsiteX26" fmla="*/ 335200 w 3078404"/>
              <a:gd name="connsiteY26" fmla="*/ 695842 h 1576904"/>
              <a:gd name="connsiteX27" fmla="*/ 285194 w 3078404"/>
              <a:gd name="connsiteY27" fmla="*/ 676792 h 1576904"/>
              <a:gd name="connsiteX28" fmla="*/ 244713 w 3078404"/>
              <a:gd name="connsiteY28" fmla="*/ 664885 h 1576904"/>
              <a:gd name="connsiteX29" fmla="*/ 204231 w 3078404"/>
              <a:gd name="connsiteY29" fmla="*/ 626785 h 1576904"/>
              <a:gd name="connsiteX30" fmla="*/ 192325 w 3078404"/>
              <a:gd name="connsiteY30" fmla="*/ 600592 h 1576904"/>
              <a:gd name="connsiteX31" fmla="*/ 208994 w 3078404"/>
              <a:gd name="connsiteY31" fmla="*/ 564873 h 1576904"/>
              <a:gd name="connsiteX32" fmla="*/ 182800 w 3078404"/>
              <a:gd name="connsiteY32" fmla="*/ 507723 h 1576904"/>
              <a:gd name="connsiteX33" fmla="*/ 135175 w 3078404"/>
              <a:gd name="connsiteY33" fmla="*/ 455335 h 1576904"/>
              <a:gd name="connsiteX34" fmla="*/ 113744 w 3078404"/>
              <a:gd name="connsiteY34" fmla="*/ 455335 h 1576904"/>
              <a:gd name="connsiteX35" fmla="*/ 82788 w 3078404"/>
              <a:gd name="connsiteY35" fmla="*/ 457717 h 1576904"/>
              <a:gd name="connsiteX36" fmla="*/ 42306 w 3078404"/>
              <a:gd name="connsiteY36" fmla="*/ 424379 h 1576904"/>
              <a:gd name="connsiteX37" fmla="*/ 1825 w 3078404"/>
              <a:gd name="connsiteY37" fmla="*/ 331510 h 1576904"/>
              <a:gd name="connsiteX38" fmla="*/ 13731 w 3078404"/>
              <a:gd name="connsiteY38" fmla="*/ 331510 h 1576904"/>
              <a:gd name="connsiteX39" fmla="*/ 73263 w 3078404"/>
              <a:gd name="connsiteY39" fmla="*/ 274360 h 1576904"/>
              <a:gd name="connsiteX40" fmla="*/ 94694 w 3078404"/>
              <a:gd name="connsiteY40" fmla="*/ 260073 h 1576904"/>
              <a:gd name="connsiteX41" fmla="*/ 92313 w 3078404"/>
              <a:gd name="connsiteY41" fmla="*/ 212448 h 1576904"/>
              <a:gd name="connsiteX42" fmla="*/ 94694 w 3078404"/>
              <a:gd name="connsiteY42" fmla="*/ 155298 h 1576904"/>
              <a:gd name="connsiteX43" fmla="*/ 108981 w 3078404"/>
              <a:gd name="connsiteY43" fmla="*/ 107673 h 1576904"/>
              <a:gd name="connsiteX44" fmla="*/ 123269 w 3078404"/>
              <a:gd name="connsiteY44" fmla="*/ 93385 h 1576904"/>
              <a:gd name="connsiteX45" fmla="*/ 239950 w 3078404"/>
              <a:gd name="connsiteY45" fmla="*/ 105292 h 1576904"/>
              <a:gd name="connsiteX46" fmla="*/ 256619 w 3078404"/>
              <a:gd name="connsiteY46" fmla="*/ 107673 h 1576904"/>
              <a:gd name="connsiteX47" fmla="*/ 251856 w 3078404"/>
              <a:gd name="connsiteY47" fmla="*/ 119579 h 1576904"/>
              <a:gd name="connsiteX48" fmla="*/ 289956 w 3078404"/>
              <a:gd name="connsiteY48" fmla="*/ 121961 h 1576904"/>
              <a:gd name="connsiteX49" fmla="*/ 316150 w 3078404"/>
              <a:gd name="connsiteY49" fmla="*/ 110054 h 1576904"/>
              <a:gd name="connsiteX50" fmla="*/ 337581 w 3078404"/>
              <a:gd name="connsiteY50" fmla="*/ 71954 h 1576904"/>
              <a:gd name="connsiteX51" fmla="*/ 320913 w 3078404"/>
              <a:gd name="connsiteY51" fmla="*/ 48142 h 1576904"/>
              <a:gd name="connsiteX52" fmla="*/ 339963 w 3078404"/>
              <a:gd name="connsiteY52" fmla="*/ 40998 h 1576904"/>
              <a:gd name="connsiteX53" fmla="*/ 432831 w 3078404"/>
              <a:gd name="connsiteY53" fmla="*/ 7660 h 1576904"/>
              <a:gd name="connsiteX54" fmla="*/ 463788 w 3078404"/>
              <a:gd name="connsiteY54" fmla="*/ 517 h 1576904"/>
              <a:gd name="connsiteX55" fmla="*/ 537606 w 3078404"/>
              <a:gd name="connsiteY55" fmla="*/ 17185 h 1576904"/>
              <a:gd name="connsiteX56" fmla="*/ 561419 w 3078404"/>
              <a:gd name="connsiteY56" fmla="*/ 24329 h 1576904"/>
              <a:gd name="connsiteX57" fmla="*/ 544750 w 3078404"/>
              <a:gd name="connsiteY57" fmla="*/ 52904 h 1576904"/>
              <a:gd name="connsiteX58" fmla="*/ 544750 w 3078404"/>
              <a:gd name="connsiteY58" fmla="*/ 98148 h 1576904"/>
              <a:gd name="connsiteX59" fmla="*/ 544750 w 3078404"/>
              <a:gd name="connsiteY59" fmla="*/ 141010 h 1576904"/>
              <a:gd name="connsiteX60" fmla="*/ 568563 w 3078404"/>
              <a:gd name="connsiteY60" fmla="*/ 179110 h 1576904"/>
              <a:gd name="connsiteX61" fmla="*/ 592375 w 3078404"/>
              <a:gd name="connsiteY61" fmla="*/ 264835 h 1576904"/>
              <a:gd name="connsiteX62" fmla="*/ 609044 w 3078404"/>
              <a:gd name="connsiteY62" fmla="*/ 281504 h 1576904"/>
              <a:gd name="connsiteX63" fmla="*/ 630475 w 3078404"/>
              <a:gd name="connsiteY63" fmla="*/ 321985 h 1576904"/>
              <a:gd name="connsiteX64" fmla="*/ 768588 w 3078404"/>
              <a:gd name="connsiteY64" fmla="*/ 310079 h 1576904"/>
              <a:gd name="connsiteX65" fmla="*/ 842406 w 3078404"/>
              <a:gd name="connsiteY65" fmla="*/ 310079 h 1576904"/>
              <a:gd name="connsiteX66" fmla="*/ 923369 w 3078404"/>
              <a:gd name="connsiteY66" fmla="*/ 326748 h 1576904"/>
              <a:gd name="connsiteX67" fmla="*/ 956706 w 3078404"/>
              <a:gd name="connsiteY67" fmla="*/ 288648 h 1576904"/>
              <a:gd name="connsiteX68" fmla="*/ 1023381 w 3078404"/>
              <a:gd name="connsiteY68" fmla="*/ 221973 h 1576904"/>
              <a:gd name="connsiteX69" fmla="*/ 1011475 w 3078404"/>
              <a:gd name="connsiteY69" fmla="*/ 191017 h 1576904"/>
              <a:gd name="connsiteX70" fmla="*/ 1068626 w 3078404"/>
              <a:gd name="connsiteY70" fmla="*/ 157679 h 1576904"/>
              <a:gd name="connsiteX71" fmla="*/ 1113869 w 3078404"/>
              <a:gd name="connsiteY71" fmla="*/ 91004 h 1576904"/>
              <a:gd name="connsiteX72" fmla="*/ 1125775 w 3078404"/>
              <a:gd name="connsiteY72" fmla="*/ 60048 h 1576904"/>
              <a:gd name="connsiteX73" fmla="*/ 1159113 w 3078404"/>
              <a:gd name="connsiteY73" fmla="*/ 79098 h 1576904"/>
              <a:gd name="connsiteX74" fmla="*/ 1163875 w 3078404"/>
              <a:gd name="connsiteY74" fmla="*/ 107673 h 1576904"/>
              <a:gd name="connsiteX75" fmla="*/ 1171019 w 3078404"/>
              <a:gd name="connsiteY75" fmla="*/ 131485 h 1576904"/>
              <a:gd name="connsiteX76" fmla="*/ 1154350 w 3078404"/>
              <a:gd name="connsiteY76" fmla="*/ 152917 h 1576904"/>
              <a:gd name="connsiteX77" fmla="*/ 1182925 w 3078404"/>
              <a:gd name="connsiteY77" fmla="*/ 186254 h 1576904"/>
              <a:gd name="connsiteX78" fmla="*/ 1197213 w 3078404"/>
              <a:gd name="connsiteY78" fmla="*/ 219592 h 1576904"/>
              <a:gd name="connsiteX79" fmla="*/ 1228169 w 3078404"/>
              <a:gd name="connsiteY79" fmla="*/ 179110 h 1576904"/>
              <a:gd name="connsiteX80" fmla="*/ 1244838 w 3078404"/>
              <a:gd name="connsiteY80" fmla="*/ 181492 h 1576904"/>
              <a:gd name="connsiteX81" fmla="*/ 1247219 w 3078404"/>
              <a:gd name="connsiteY81" fmla="*/ 202923 h 1576904"/>
              <a:gd name="connsiteX82" fmla="*/ 1230550 w 3078404"/>
              <a:gd name="connsiteY82" fmla="*/ 238642 h 1576904"/>
              <a:gd name="connsiteX83" fmla="*/ 1275794 w 3078404"/>
              <a:gd name="connsiteY83" fmla="*/ 274360 h 1576904"/>
              <a:gd name="connsiteX84" fmla="*/ 1282938 w 3078404"/>
              <a:gd name="connsiteY84" fmla="*/ 326748 h 1576904"/>
              <a:gd name="connsiteX85" fmla="*/ 1290081 w 3078404"/>
              <a:gd name="connsiteY85" fmla="*/ 355323 h 1576904"/>
              <a:gd name="connsiteX86" fmla="*/ 1321038 w 3078404"/>
              <a:gd name="connsiteY86" fmla="*/ 379135 h 1576904"/>
              <a:gd name="connsiteX87" fmla="*/ 1349613 w 3078404"/>
              <a:gd name="connsiteY87" fmla="*/ 333892 h 1576904"/>
              <a:gd name="connsiteX88" fmla="*/ 1330563 w 3078404"/>
              <a:gd name="connsiteY88" fmla="*/ 310079 h 1576904"/>
              <a:gd name="connsiteX89" fmla="*/ 1390094 w 3078404"/>
              <a:gd name="connsiteY89" fmla="*/ 226735 h 1576904"/>
              <a:gd name="connsiteX90" fmla="*/ 1447244 w 3078404"/>
              <a:gd name="connsiteY90" fmla="*/ 171967 h 1576904"/>
              <a:gd name="connsiteX91" fmla="*/ 1461531 w 3078404"/>
              <a:gd name="connsiteY91" fmla="*/ 100529 h 1576904"/>
              <a:gd name="connsiteX92" fmla="*/ 1463913 w 3078404"/>
              <a:gd name="connsiteY92" fmla="*/ 88623 h 1576904"/>
              <a:gd name="connsiteX93" fmla="*/ 1506775 w 3078404"/>
              <a:gd name="connsiteY93" fmla="*/ 81479 h 1576904"/>
              <a:gd name="connsiteX94" fmla="*/ 1528206 w 3078404"/>
              <a:gd name="connsiteY94" fmla="*/ 88623 h 1576904"/>
              <a:gd name="connsiteX95" fmla="*/ 1528206 w 3078404"/>
              <a:gd name="connsiteY95" fmla="*/ 105292 h 1576904"/>
              <a:gd name="connsiteX96" fmla="*/ 1521063 w 3078404"/>
              <a:gd name="connsiteY96" fmla="*/ 141010 h 1576904"/>
              <a:gd name="connsiteX97" fmla="*/ 1523444 w 3078404"/>
              <a:gd name="connsiteY97" fmla="*/ 169585 h 1576904"/>
              <a:gd name="connsiteX98" fmla="*/ 1585356 w 3078404"/>
              <a:gd name="connsiteY98" fmla="*/ 210067 h 1576904"/>
              <a:gd name="connsiteX99" fmla="*/ 1623456 w 3078404"/>
              <a:gd name="connsiteY99" fmla="*/ 214829 h 1576904"/>
              <a:gd name="connsiteX100" fmla="*/ 1623456 w 3078404"/>
              <a:gd name="connsiteY100" fmla="*/ 188635 h 1576904"/>
              <a:gd name="connsiteX101" fmla="*/ 1666319 w 3078404"/>
              <a:gd name="connsiteY101" fmla="*/ 193398 h 1576904"/>
              <a:gd name="connsiteX102" fmla="*/ 1685369 w 3078404"/>
              <a:gd name="connsiteY102" fmla="*/ 169585 h 1576904"/>
              <a:gd name="connsiteX103" fmla="*/ 1730613 w 3078404"/>
              <a:gd name="connsiteY103" fmla="*/ 183873 h 1576904"/>
              <a:gd name="connsiteX104" fmla="*/ 1752044 w 3078404"/>
              <a:gd name="connsiteY104" fmla="*/ 214829 h 1576904"/>
              <a:gd name="connsiteX105" fmla="*/ 1763950 w 3078404"/>
              <a:gd name="connsiteY105" fmla="*/ 236260 h 1576904"/>
              <a:gd name="connsiteX106" fmla="*/ 1797288 w 3078404"/>
              <a:gd name="connsiteY106" fmla="*/ 264835 h 1576904"/>
              <a:gd name="connsiteX107" fmla="*/ 1806813 w 3078404"/>
              <a:gd name="connsiteY107" fmla="*/ 229117 h 1576904"/>
              <a:gd name="connsiteX108" fmla="*/ 1799669 w 3078404"/>
              <a:gd name="connsiteY108" fmla="*/ 198160 h 1576904"/>
              <a:gd name="connsiteX109" fmla="*/ 1821100 w 3078404"/>
              <a:gd name="connsiteY109" fmla="*/ 179110 h 1576904"/>
              <a:gd name="connsiteX110" fmla="*/ 1804431 w 3078404"/>
              <a:gd name="connsiteY110" fmla="*/ 160060 h 1576904"/>
              <a:gd name="connsiteX111" fmla="*/ 1823481 w 3078404"/>
              <a:gd name="connsiteY111" fmla="*/ 119579 h 1576904"/>
              <a:gd name="connsiteX112" fmla="*/ 1863963 w 3078404"/>
              <a:gd name="connsiteY112" fmla="*/ 107673 h 1576904"/>
              <a:gd name="connsiteX113" fmla="*/ 1902063 w 3078404"/>
              <a:gd name="connsiteY113" fmla="*/ 160060 h 1576904"/>
              <a:gd name="connsiteX114" fmla="*/ 1954450 w 3078404"/>
              <a:gd name="connsiteY114" fmla="*/ 167204 h 1576904"/>
              <a:gd name="connsiteX115" fmla="*/ 1992550 w 3078404"/>
              <a:gd name="connsiteY115" fmla="*/ 224354 h 1576904"/>
              <a:gd name="connsiteX116" fmla="*/ 1954450 w 3078404"/>
              <a:gd name="connsiteY116" fmla="*/ 245785 h 1576904"/>
              <a:gd name="connsiteX117" fmla="*/ 1980644 w 3078404"/>
              <a:gd name="connsiteY117" fmla="*/ 276742 h 1576904"/>
              <a:gd name="connsiteX118" fmla="*/ 1990169 w 3078404"/>
              <a:gd name="connsiteY118" fmla="*/ 295792 h 1576904"/>
              <a:gd name="connsiteX119" fmla="*/ 1985406 w 3078404"/>
              <a:gd name="connsiteY119" fmla="*/ 338654 h 1576904"/>
              <a:gd name="connsiteX120" fmla="*/ 1961594 w 3078404"/>
              <a:gd name="connsiteY120" fmla="*/ 357704 h 1576904"/>
              <a:gd name="connsiteX121" fmla="*/ 1959213 w 3078404"/>
              <a:gd name="connsiteY121" fmla="*/ 381517 h 1576904"/>
              <a:gd name="connsiteX122" fmla="*/ 1944925 w 3078404"/>
              <a:gd name="connsiteY122" fmla="*/ 438667 h 1576904"/>
              <a:gd name="connsiteX123" fmla="*/ 1925875 w 3078404"/>
              <a:gd name="connsiteY123" fmla="*/ 467242 h 1576904"/>
              <a:gd name="connsiteX124" fmla="*/ 1928256 w 3078404"/>
              <a:gd name="connsiteY124" fmla="*/ 491054 h 1576904"/>
              <a:gd name="connsiteX125" fmla="*/ 1913969 w 3078404"/>
              <a:gd name="connsiteY125" fmla="*/ 574398 h 1576904"/>
              <a:gd name="connsiteX126" fmla="*/ 1973500 w 3078404"/>
              <a:gd name="connsiteY126" fmla="*/ 605354 h 1576904"/>
              <a:gd name="connsiteX127" fmla="*/ 1983025 w 3078404"/>
              <a:gd name="connsiteY127" fmla="*/ 581542 h 1576904"/>
              <a:gd name="connsiteX128" fmla="*/ 2025888 w 3078404"/>
              <a:gd name="connsiteY128" fmla="*/ 564873 h 1576904"/>
              <a:gd name="connsiteX129" fmla="*/ 2042556 w 3078404"/>
              <a:gd name="connsiteY129" fmla="*/ 586304 h 1576904"/>
              <a:gd name="connsiteX130" fmla="*/ 2042556 w 3078404"/>
              <a:gd name="connsiteY130" fmla="*/ 631548 h 1576904"/>
              <a:gd name="connsiteX131" fmla="*/ 2068750 w 3078404"/>
              <a:gd name="connsiteY131" fmla="*/ 641073 h 1576904"/>
              <a:gd name="connsiteX132" fmla="*/ 2102088 w 3078404"/>
              <a:gd name="connsiteY132" fmla="*/ 667267 h 1576904"/>
              <a:gd name="connsiteX133" fmla="*/ 2137806 w 3078404"/>
              <a:gd name="connsiteY133" fmla="*/ 676792 h 1576904"/>
              <a:gd name="connsiteX134" fmla="*/ 2164000 w 3078404"/>
              <a:gd name="connsiteY134" fmla="*/ 660123 h 1576904"/>
              <a:gd name="connsiteX135" fmla="*/ 2183050 w 3078404"/>
              <a:gd name="connsiteY135" fmla="*/ 626785 h 1576904"/>
              <a:gd name="connsiteX136" fmla="*/ 2280681 w 3078404"/>
              <a:gd name="connsiteY136" fmla="*/ 626785 h 1576904"/>
              <a:gd name="connsiteX137" fmla="*/ 2283063 w 3078404"/>
              <a:gd name="connsiteY137" fmla="*/ 583923 h 1576904"/>
              <a:gd name="connsiteX138" fmla="*/ 2373550 w 3078404"/>
              <a:gd name="connsiteY138" fmla="*/ 526773 h 1576904"/>
              <a:gd name="connsiteX139" fmla="*/ 2397363 w 3078404"/>
              <a:gd name="connsiteY139" fmla="*/ 469623 h 1576904"/>
              <a:gd name="connsiteX140" fmla="*/ 2387838 w 3078404"/>
              <a:gd name="connsiteY140" fmla="*/ 429142 h 1576904"/>
              <a:gd name="connsiteX141" fmla="*/ 2414031 w 3078404"/>
              <a:gd name="connsiteY141" fmla="*/ 364848 h 1576904"/>
              <a:gd name="connsiteX142" fmla="*/ 2461656 w 3078404"/>
              <a:gd name="connsiteY142" fmla="*/ 357704 h 1576904"/>
              <a:gd name="connsiteX143" fmla="*/ 2487850 w 3078404"/>
              <a:gd name="connsiteY143" fmla="*/ 357704 h 1576904"/>
              <a:gd name="connsiteX144" fmla="*/ 2509281 w 3078404"/>
              <a:gd name="connsiteY144" fmla="*/ 352942 h 1576904"/>
              <a:gd name="connsiteX145" fmla="*/ 2537856 w 3078404"/>
              <a:gd name="connsiteY145" fmla="*/ 360085 h 1576904"/>
              <a:gd name="connsiteX146" fmla="*/ 2564050 w 3078404"/>
              <a:gd name="connsiteY146" fmla="*/ 343417 h 1576904"/>
              <a:gd name="connsiteX147" fmla="*/ 2602150 w 3078404"/>
              <a:gd name="connsiteY147" fmla="*/ 312460 h 1576904"/>
              <a:gd name="connsiteX148" fmla="*/ 2618819 w 3078404"/>
              <a:gd name="connsiteY148" fmla="*/ 293410 h 1576904"/>
              <a:gd name="connsiteX149" fmla="*/ 2671206 w 3078404"/>
              <a:gd name="connsiteY149" fmla="*/ 321985 h 1576904"/>
              <a:gd name="connsiteX150" fmla="*/ 2706925 w 3078404"/>
              <a:gd name="connsiteY150" fmla="*/ 293410 h 1576904"/>
              <a:gd name="connsiteX151" fmla="*/ 2764075 w 3078404"/>
              <a:gd name="connsiteY151" fmla="*/ 302935 h 1576904"/>
              <a:gd name="connsiteX152" fmla="*/ 2797413 w 3078404"/>
              <a:gd name="connsiteY152" fmla="*/ 291029 h 1576904"/>
              <a:gd name="connsiteX153" fmla="*/ 2830750 w 3078404"/>
              <a:gd name="connsiteY153" fmla="*/ 317223 h 1576904"/>
              <a:gd name="connsiteX154" fmla="*/ 2866469 w 3078404"/>
              <a:gd name="connsiteY154" fmla="*/ 319604 h 1576904"/>
              <a:gd name="connsiteX155" fmla="*/ 2885519 w 3078404"/>
              <a:gd name="connsiteY155" fmla="*/ 338654 h 1576904"/>
              <a:gd name="connsiteX156" fmla="*/ 2928381 w 3078404"/>
              <a:gd name="connsiteY156" fmla="*/ 341035 h 1576904"/>
              <a:gd name="connsiteX157" fmla="*/ 2973625 w 3078404"/>
              <a:gd name="connsiteY157" fmla="*/ 371992 h 1576904"/>
              <a:gd name="connsiteX158" fmla="*/ 3016488 w 3078404"/>
              <a:gd name="connsiteY158" fmla="*/ 395804 h 1576904"/>
              <a:gd name="connsiteX159" fmla="*/ 3040300 w 3078404"/>
              <a:gd name="connsiteY159" fmla="*/ 419617 h 1576904"/>
              <a:gd name="connsiteX160" fmla="*/ 3054588 w 3078404"/>
              <a:gd name="connsiteY160" fmla="*/ 443429 h 1576904"/>
              <a:gd name="connsiteX161" fmla="*/ 3066494 w 3078404"/>
              <a:gd name="connsiteY161" fmla="*/ 467242 h 1576904"/>
              <a:gd name="connsiteX162" fmla="*/ 3076019 w 3078404"/>
              <a:gd name="connsiteY162" fmla="*/ 498198 h 1576904"/>
              <a:gd name="connsiteX163" fmla="*/ 3073638 w 3078404"/>
              <a:gd name="connsiteY163" fmla="*/ 522010 h 1576904"/>
              <a:gd name="connsiteX164" fmla="*/ 3054588 w 3078404"/>
              <a:gd name="connsiteY164" fmla="*/ 555348 h 1576904"/>
              <a:gd name="connsiteX165" fmla="*/ 3021250 w 3078404"/>
              <a:gd name="connsiteY165" fmla="*/ 624404 h 1576904"/>
              <a:gd name="connsiteX166" fmla="*/ 3040300 w 3078404"/>
              <a:gd name="connsiteY166" fmla="*/ 648217 h 1576904"/>
              <a:gd name="connsiteX167" fmla="*/ 3078400 w 3078404"/>
              <a:gd name="connsiteY167" fmla="*/ 688698 h 1576904"/>
              <a:gd name="connsiteX168" fmla="*/ 3042681 w 3078404"/>
              <a:gd name="connsiteY168" fmla="*/ 745848 h 1576904"/>
              <a:gd name="connsiteX169" fmla="*/ 3018869 w 3078404"/>
              <a:gd name="connsiteY169" fmla="*/ 802998 h 1576904"/>
              <a:gd name="connsiteX170" fmla="*/ 2971244 w 3078404"/>
              <a:gd name="connsiteY170" fmla="*/ 812523 h 1576904"/>
              <a:gd name="connsiteX171" fmla="*/ 2909331 w 3078404"/>
              <a:gd name="connsiteY171" fmla="*/ 867292 h 1576904"/>
              <a:gd name="connsiteX172" fmla="*/ 2911713 w 3078404"/>
              <a:gd name="connsiteY172" fmla="*/ 905392 h 1576904"/>
              <a:gd name="connsiteX0" fmla="*/ 278050 w 3078404"/>
              <a:gd name="connsiteY0" fmla="*/ 1576904 h 1576904"/>
              <a:gd name="connsiteX1" fmla="*/ 282813 w 3078404"/>
              <a:gd name="connsiteY1" fmla="*/ 1522135 h 1576904"/>
              <a:gd name="connsiteX2" fmla="*/ 197088 w 3078404"/>
              <a:gd name="connsiteY2" fmla="*/ 1464985 h 1576904"/>
              <a:gd name="connsiteX3" fmla="*/ 218519 w 3078404"/>
              <a:gd name="connsiteY3" fmla="*/ 1431648 h 1576904"/>
              <a:gd name="connsiteX4" fmla="*/ 259000 w 3078404"/>
              <a:gd name="connsiteY4" fmla="*/ 1431648 h 1576904"/>
              <a:gd name="connsiteX5" fmla="*/ 287575 w 3078404"/>
              <a:gd name="connsiteY5" fmla="*/ 1412598 h 1576904"/>
              <a:gd name="connsiteX6" fmla="*/ 282813 w 3078404"/>
              <a:gd name="connsiteY6" fmla="*/ 1384023 h 1576904"/>
              <a:gd name="connsiteX7" fmla="*/ 275669 w 3078404"/>
              <a:gd name="connsiteY7" fmla="*/ 1322110 h 1576904"/>
              <a:gd name="connsiteX8" fmla="*/ 266144 w 3078404"/>
              <a:gd name="connsiteY8" fmla="*/ 1300679 h 1576904"/>
              <a:gd name="connsiteX9" fmla="*/ 251856 w 3078404"/>
              <a:gd name="connsiteY9" fmla="*/ 1269723 h 1576904"/>
              <a:gd name="connsiteX10" fmla="*/ 266144 w 3078404"/>
              <a:gd name="connsiteY10" fmla="*/ 1229242 h 1576904"/>
              <a:gd name="connsiteX11" fmla="*/ 292338 w 3078404"/>
              <a:gd name="connsiteY11" fmla="*/ 1212573 h 1576904"/>
              <a:gd name="connsiteX12" fmla="*/ 325675 w 3078404"/>
              <a:gd name="connsiteY12" fmla="*/ 1195904 h 1576904"/>
              <a:gd name="connsiteX13" fmla="*/ 389969 w 3078404"/>
              <a:gd name="connsiteY13" fmla="*/ 1160185 h 1576904"/>
              <a:gd name="connsiteX14" fmla="*/ 382825 w 3078404"/>
              <a:gd name="connsiteY14" fmla="*/ 1131610 h 1576904"/>
              <a:gd name="connsiteX15" fmla="*/ 361394 w 3078404"/>
              <a:gd name="connsiteY15" fmla="*/ 1072079 h 1576904"/>
              <a:gd name="connsiteX16" fmla="*/ 385206 w 3078404"/>
              <a:gd name="connsiteY16" fmla="*/ 1026835 h 1576904"/>
              <a:gd name="connsiteX17" fmla="*/ 466169 w 3078404"/>
              <a:gd name="connsiteY17" fmla="*/ 988735 h 1576904"/>
              <a:gd name="connsiteX18" fmla="*/ 482838 w 3078404"/>
              <a:gd name="connsiteY18" fmla="*/ 943492 h 1576904"/>
              <a:gd name="connsiteX19" fmla="*/ 492362 w 3078404"/>
              <a:gd name="connsiteY19" fmla="*/ 888723 h 1576904"/>
              <a:gd name="connsiteX20" fmla="*/ 494744 w 3078404"/>
              <a:gd name="connsiteY20" fmla="*/ 855385 h 1576904"/>
              <a:gd name="connsiteX21" fmla="*/ 435213 w 3078404"/>
              <a:gd name="connsiteY21" fmla="*/ 791092 h 1576904"/>
              <a:gd name="connsiteX22" fmla="*/ 404256 w 3078404"/>
              <a:gd name="connsiteY22" fmla="*/ 783948 h 1576904"/>
              <a:gd name="connsiteX23" fmla="*/ 392350 w 3078404"/>
              <a:gd name="connsiteY23" fmla="*/ 764898 h 1576904"/>
              <a:gd name="connsiteX24" fmla="*/ 385206 w 3078404"/>
              <a:gd name="connsiteY24" fmla="*/ 733942 h 1576904"/>
              <a:gd name="connsiteX25" fmla="*/ 387588 w 3078404"/>
              <a:gd name="connsiteY25" fmla="*/ 707748 h 1576904"/>
              <a:gd name="connsiteX26" fmla="*/ 335200 w 3078404"/>
              <a:gd name="connsiteY26" fmla="*/ 695842 h 1576904"/>
              <a:gd name="connsiteX27" fmla="*/ 285194 w 3078404"/>
              <a:gd name="connsiteY27" fmla="*/ 676792 h 1576904"/>
              <a:gd name="connsiteX28" fmla="*/ 244713 w 3078404"/>
              <a:gd name="connsiteY28" fmla="*/ 664885 h 1576904"/>
              <a:gd name="connsiteX29" fmla="*/ 204231 w 3078404"/>
              <a:gd name="connsiteY29" fmla="*/ 626785 h 1576904"/>
              <a:gd name="connsiteX30" fmla="*/ 192325 w 3078404"/>
              <a:gd name="connsiteY30" fmla="*/ 600592 h 1576904"/>
              <a:gd name="connsiteX31" fmla="*/ 208994 w 3078404"/>
              <a:gd name="connsiteY31" fmla="*/ 564873 h 1576904"/>
              <a:gd name="connsiteX32" fmla="*/ 182800 w 3078404"/>
              <a:gd name="connsiteY32" fmla="*/ 507723 h 1576904"/>
              <a:gd name="connsiteX33" fmla="*/ 135175 w 3078404"/>
              <a:gd name="connsiteY33" fmla="*/ 455335 h 1576904"/>
              <a:gd name="connsiteX34" fmla="*/ 113744 w 3078404"/>
              <a:gd name="connsiteY34" fmla="*/ 455335 h 1576904"/>
              <a:gd name="connsiteX35" fmla="*/ 82788 w 3078404"/>
              <a:gd name="connsiteY35" fmla="*/ 457717 h 1576904"/>
              <a:gd name="connsiteX36" fmla="*/ 42306 w 3078404"/>
              <a:gd name="connsiteY36" fmla="*/ 424379 h 1576904"/>
              <a:gd name="connsiteX37" fmla="*/ 1825 w 3078404"/>
              <a:gd name="connsiteY37" fmla="*/ 331510 h 1576904"/>
              <a:gd name="connsiteX38" fmla="*/ 13731 w 3078404"/>
              <a:gd name="connsiteY38" fmla="*/ 331510 h 1576904"/>
              <a:gd name="connsiteX39" fmla="*/ 73263 w 3078404"/>
              <a:gd name="connsiteY39" fmla="*/ 274360 h 1576904"/>
              <a:gd name="connsiteX40" fmla="*/ 94694 w 3078404"/>
              <a:gd name="connsiteY40" fmla="*/ 260073 h 1576904"/>
              <a:gd name="connsiteX41" fmla="*/ 92313 w 3078404"/>
              <a:gd name="connsiteY41" fmla="*/ 212448 h 1576904"/>
              <a:gd name="connsiteX42" fmla="*/ 94694 w 3078404"/>
              <a:gd name="connsiteY42" fmla="*/ 155298 h 1576904"/>
              <a:gd name="connsiteX43" fmla="*/ 108981 w 3078404"/>
              <a:gd name="connsiteY43" fmla="*/ 107673 h 1576904"/>
              <a:gd name="connsiteX44" fmla="*/ 123269 w 3078404"/>
              <a:gd name="connsiteY44" fmla="*/ 93385 h 1576904"/>
              <a:gd name="connsiteX45" fmla="*/ 239950 w 3078404"/>
              <a:gd name="connsiteY45" fmla="*/ 105292 h 1576904"/>
              <a:gd name="connsiteX46" fmla="*/ 256619 w 3078404"/>
              <a:gd name="connsiteY46" fmla="*/ 107673 h 1576904"/>
              <a:gd name="connsiteX47" fmla="*/ 251856 w 3078404"/>
              <a:gd name="connsiteY47" fmla="*/ 119579 h 1576904"/>
              <a:gd name="connsiteX48" fmla="*/ 289956 w 3078404"/>
              <a:gd name="connsiteY48" fmla="*/ 121961 h 1576904"/>
              <a:gd name="connsiteX49" fmla="*/ 316150 w 3078404"/>
              <a:gd name="connsiteY49" fmla="*/ 110054 h 1576904"/>
              <a:gd name="connsiteX50" fmla="*/ 337581 w 3078404"/>
              <a:gd name="connsiteY50" fmla="*/ 71954 h 1576904"/>
              <a:gd name="connsiteX51" fmla="*/ 320913 w 3078404"/>
              <a:gd name="connsiteY51" fmla="*/ 48142 h 1576904"/>
              <a:gd name="connsiteX52" fmla="*/ 339963 w 3078404"/>
              <a:gd name="connsiteY52" fmla="*/ 40998 h 1576904"/>
              <a:gd name="connsiteX53" fmla="*/ 432831 w 3078404"/>
              <a:gd name="connsiteY53" fmla="*/ 7660 h 1576904"/>
              <a:gd name="connsiteX54" fmla="*/ 463788 w 3078404"/>
              <a:gd name="connsiteY54" fmla="*/ 517 h 1576904"/>
              <a:gd name="connsiteX55" fmla="*/ 537606 w 3078404"/>
              <a:gd name="connsiteY55" fmla="*/ 17185 h 1576904"/>
              <a:gd name="connsiteX56" fmla="*/ 561419 w 3078404"/>
              <a:gd name="connsiteY56" fmla="*/ 24329 h 1576904"/>
              <a:gd name="connsiteX57" fmla="*/ 544750 w 3078404"/>
              <a:gd name="connsiteY57" fmla="*/ 52904 h 1576904"/>
              <a:gd name="connsiteX58" fmla="*/ 544750 w 3078404"/>
              <a:gd name="connsiteY58" fmla="*/ 98148 h 1576904"/>
              <a:gd name="connsiteX59" fmla="*/ 544750 w 3078404"/>
              <a:gd name="connsiteY59" fmla="*/ 141010 h 1576904"/>
              <a:gd name="connsiteX60" fmla="*/ 568563 w 3078404"/>
              <a:gd name="connsiteY60" fmla="*/ 179110 h 1576904"/>
              <a:gd name="connsiteX61" fmla="*/ 592375 w 3078404"/>
              <a:gd name="connsiteY61" fmla="*/ 264835 h 1576904"/>
              <a:gd name="connsiteX62" fmla="*/ 609044 w 3078404"/>
              <a:gd name="connsiteY62" fmla="*/ 281504 h 1576904"/>
              <a:gd name="connsiteX63" fmla="*/ 630475 w 3078404"/>
              <a:gd name="connsiteY63" fmla="*/ 321985 h 1576904"/>
              <a:gd name="connsiteX64" fmla="*/ 768588 w 3078404"/>
              <a:gd name="connsiteY64" fmla="*/ 310079 h 1576904"/>
              <a:gd name="connsiteX65" fmla="*/ 842406 w 3078404"/>
              <a:gd name="connsiteY65" fmla="*/ 310079 h 1576904"/>
              <a:gd name="connsiteX66" fmla="*/ 923369 w 3078404"/>
              <a:gd name="connsiteY66" fmla="*/ 326748 h 1576904"/>
              <a:gd name="connsiteX67" fmla="*/ 956706 w 3078404"/>
              <a:gd name="connsiteY67" fmla="*/ 288648 h 1576904"/>
              <a:gd name="connsiteX68" fmla="*/ 1023381 w 3078404"/>
              <a:gd name="connsiteY68" fmla="*/ 221973 h 1576904"/>
              <a:gd name="connsiteX69" fmla="*/ 1011475 w 3078404"/>
              <a:gd name="connsiteY69" fmla="*/ 191017 h 1576904"/>
              <a:gd name="connsiteX70" fmla="*/ 1068626 w 3078404"/>
              <a:gd name="connsiteY70" fmla="*/ 157679 h 1576904"/>
              <a:gd name="connsiteX71" fmla="*/ 1113869 w 3078404"/>
              <a:gd name="connsiteY71" fmla="*/ 91004 h 1576904"/>
              <a:gd name="connsiteX72" fmla="*/ 1125775 w 3078404"/>
              <a:gd name="connsiteY72" fmla="*/ 60048 h 1576904"/>
              <a:gd name="connsiteX73" fmla="*/ 1159113 w 3078404"/>
              <a:gd name="connsiteY73" fmla="*/ 79098 h 1576904"/>
              <a:gd name="connsiteX74" fmla="*/ 1163875 w 3078404"/>
              <a:gd name="connsiteY74" fmla="*/ 107673 h 1576904"/>
              <a:gd name="connsiteX75" fmla="*/ 1171019 w 3078404"/>
              <a:gd name="connsiteY75" fmla="*/ 131485 h 1576904"/>
              <a:gd name="connsiteX76" fmla="*/ 1154350 w 3078404"/>
              <a:gd name="connsiteY76" fmla="*/ 152917 h 1576904"/>
              <a:gd name="connsiteX77" fmla="*/ 1182925 w 3078404"/>
              <a:gd name="connsiteY77" fmla="*/ 186254 h 1576904"/>
              <a:gd name="connsiteX78" fmla="*/ 1197213 w 3078404"/>
              <a:gd name="connsiteY78" fmla="*/ 219592 h 1576904"/>
              <a:gd name="connsiteX79" fmla="*/ 1228169 w 3078404"/>
              <a:gd name="connsiteY79" fmla="*/ 179110 h 1576904"/>
              <a:gd name="connsiteX80" fmla="*/ 1244838 w 3078404"/>
              <a:gd name="connsiteY80" fmla="*/ 181492 h 1576904"/>
              <a:gd name="connsiteX81" fmla="*/ 1247219 w 3078404"/>
              <a:gd name="connsiteY81" fmla="*/ 202923 h 1576904"/>
              <a:gd name="connsiteX82" fmla="*/ 1230550 w 3078404"/>
              <a:gd name="connsiteY82" fmla="*/ 238642 h 1576904"/>
              <a:gd name="connsiteX83" fmla="*/ 1275794 w 3078404"/>
              <a:gd name="connsiteY83" fmla="*/ 274360 h 1576904"/>
              <a:gd name="connsiteX84" fmla="*/ 1275794 w 3078404"/>
              <a:gd name="connsiteY84" fmla="*/ 307698 h 1576904"/>
              <a:gd name="connsiteX85" fmla="*/ 1282938 w 3078404"/>
              <a:gd name="connsiteY85" fmla="*/ 326748 h 1576904"/>
              <a:gd name="connsiteX86" fmla="*/ 1290081 w 3078404"/>
              <a:gd name="connsiteY86" fmla="*/ 355323 h 1576904"/>
              <a:gd name="connsiteX87" fmla="*/ 1321038 w 3078404"/>
              <a:gd name="connsiteY87" fmla="*/ 379135 h 1576904"/>
              <a:gd name="connsiteX88" fmla="*/ 1349613 w 3078404"/>
              <a:gd name="connsiteY88" fmla="*/ 333892 h 1576904"/>
              <a:gd name="connsiteX89" fmla="*/ 1330563 w 3078404"/>
              <a:gd name="connsiteY89" fmla="*/ 310079 h 1576904"/>
              <a:gd name="connsiteX90" fmla="*/ 1390094 w 3078404"/>
              <a:gd name="connsiteY90" fmla="*/ 226735 h 1576904"/>
              <a:gd name="connsiteX91" fmla="*/ 1447244 w 3078404"/>
              <a:gd name="connsiteY91" fmla="*/ 171967 h 1576904"/>
              <a:gd name="connsiteX92" fmla="*/ 1461531 w 3078404"/>
              <a:gd name="connsiteY92" fmla="*/ 100529 h 1576904"/>
              <a:gd name="connsiteX93" fmla="*/ 1463913 w 3078404"/>
              <a:gd name="connsiteY93" fmla="*/ 88623 h 1576904"/>
              <a:gd name="connsiteX94" fmla="*/ 1506775 w 3078404"/>
              <a:gd name="connsiteY94" fmla="*/ 81479 h 1576904"/>
              <a:gd name="connsiteX95" fmla="*/ 1528206 w 3078404"/>
              <a:gd name="connsiteY95" fmla="*/ 88623 h 1576904"/>
              <a:gd name="connsiteX96" fmla="*/ 1528206 w 3078404"/>
              <a:gd name="connsiteY96" fmla="*/ 105292 h 1576904"/>
              <a:gd name="connsiteX97" fmla="*/ 1521063 w 3078404"/>
              <a:gd name="connsiteY97" fmla="*/ 141010 h 1576904"/>
              <a:gd name="connsiteX98" fmla="*/ 1523444 w 3078404"/>
              <a:gd name="connsiteY98" fmla="*/ 169585 h 1576904"/>
              <a:gd name="connsiteX99" fmla="*/ 1585356 w 3078404"/>
              <a:gd name="connsiteY99" fmla="*/ 210067 h 1576904"/>
              <a:gd name="connsiteX100" fmla="*/ 1623456 w 3078404"/>
              <a:gd name="connsiteY100" fmla="*/ 214829 h 1576904"/>
              <a:gd name="connsiteX101" fmla="*/ 1623456 w 3078404"/>
              <a:gd name="connsiteY101" fmla="*/ 188635 h 1576904"/>
              <a:gd name="connsiteX102" fmla="*/ 1666319 w 3078404"/>
              <a:gd name="connsiteY102" fmla="*/ 193398 h 1576904"/>
              <a:gd name="connsiteX103" fmla="*/ 1685369 w 3078404"/>
              <a:gd name="connsiteY103" fmla="*/ 169585 h 1576904"/>
              <a:gd name="connsiteX104" fmla="*/ 1730613 w 3078404"/>
              <a:gd name="connsiteY104" fmla="*/ 183873 h 1576904"/>
              <a:gd name="connsiteX105" fmla="*/ 1752044 w 3078404"/>
              <a:gd name="connsiteY105" fmla="*/ 214829 h 1576904"/>
              <a:gd name="connsiteX106" fmla="*/ 1763950 w 3078404"/>
              <a:gd name="connsiteY106" fmla="*/ 236260 h 1576904"/>
              <a:gd name="connsiteX107" fmla="*/ 1797288 w 3078404"/>
              <a:gd name="connsiteY107" fmla="*/ 264835 h 1576904"/>
              <a:gd name="connsiteX108" fmla="*/ 1806813 w 3078404"/>
              <a:gd name="connsiteY108" fmla="*/ 229117 h 1576904"/>
              <a:gd name="connsiteX109" fmla="*/ 1799669 w 3078404"/>
              <a:gd name="connsiteY109" fmla="*/ 198160 h 1576904"/>
              <a:gd name="connsiteX110" fmla="*/ 1821100 w 3078404"/>
              <a:gd name="connsiteY110" fmla="*/ 179110 h 1576904"/>
              <a:gd name="connsiteX111" fmla="*/ 1804431 w 3078404"/>
              <a:gd name="connsiteY111" fmla="*/ 160060 h 1576904"/>
              <a:gd name="connsiteX112" fmla="*/ 1823481 w 3078404"/>
              <a:gd name="connsiteY112" fmla="*/ 119579 h 1576904"/>
              <a:gd name="connsiteX113" fmla="*/ 1863963 w 3078404"/>
              <a:gd name="connsiteY113" fmla="*/ 107673 h 1576904"/>
              <a:gd name="connsiteX114" fmla="*/ 1902063 w 3078404"/>
              <a:gd name="connsiteY114" fmla="*/ 160060 h 1576904"/>
              <a:gd name="connsiteX115" fmla="*/ 1954450 w 3078404"/>
              <a:gd name="connsiteY115" fmla="*/ 167204 h 1576904"/>
              <a:gd name="connsiteX116" fmla="*/ 1992550 w 3078404"/>
              <a:gd name="connsiteY116" fmla="*/ 224354 h 1576904"/>
              <a:gd name="connsiteX117" fmla="*/ 1954450 w 3078404"/>
              <a:gd name="connsiteY117" fmla="*/ 245785 h 1576904"/>
              <a:gd name="connsiteX118" fmla="*/ 1980644 w 3078404"/>
              <a:gd name="connsiteY118" fmla="*/ 276742 h 1576904"/>
              <a:gd name="connsiteX119" fmla="*/ 1990169 w 3078404"/>
              <a:gd name="connsiteY119" fmla="*/ 295792 h 1576904"/>
              <a:gd name="connsiteX120" fmla="*/ 1985406 w 3078404"/>
              <a:gd name="connsiteY120" fmla="*/ 338654 h 1576904"/>
              <a:gd name="connsiteX121" fmla="*/ 1961594 w 3078404"/>
              <a:gd name="connsiteY121" fmla="*/ 357704 h 1576904"/>
              <a:gd name="connsiteX122" fmla="*/ 1959213 w 3078404"/>
              <a:gd name="connsiteY122" fmla="*/ 381517 h 1576904"/>
              <a:gd name="connsiteX123" fmla="*/ 1944925 w 3078404"/>
              <a:gd name="connsiteY123" fmla="*/ 438667 h 1576904"/>
              <a:gd name="connsiteX124" fmla="*/ 1925875 w 3078404"/>
              <a:gd name="connsiteY124" fmla="*/ 467242 h 1576904"/>
              <a:gd name="connsiteX125" fmla="*/ 1928256 w 3078404"/>
              <a:gd name="connsiteY125" fmla="*/ 491054 h 1576904"/>
              <a:gd name="connsiteX126" fmla="*/ 1913969 w 3078404"/>
              <a:gd name="connsiteY126" fmla="*/ 574398 h 1576904"/>
              <a:gd name="connsiteX127" fmla="*/ 1973500 w 3078404"/>
              <a:gd name="connsiteY127" fmla="*/ 605354 h 1576904"/>
              <a:gd name="connsiteX128" fmla="*/ 1983025 w 3078404"/>
              <a:gd name="connsiteY128" fmla="*/ 581542 h 1576904"/>
              <a:gd name="connsiteX129" fmla="*/ 2025888 w 3078404"/>
              <a:gd name="connsiteY129" fmla="*/ 564873 h 1576904"/>
              <a:gd name="connsiteX130" fmla="*/ 2042556 w 3078404"/>
              <a:gd name="connsiteY130" fmla="*/ 586304 h 1576904"/>
              <a:gd name="connsiteX131" fmla="*/ 2042556 w 3078404"/>
              <a:gd name="connsiteY131" fmla="*/ 631548 h 1576904"/>
              <a:gd name="connsiteX132" fmla="*/ 2068750 w 3078404"/>
              <a:gd name="connsiteY132" fmla="*/ 641073 h 1576904"/>
              <a:gd name="connsiteX133" fmla="*/ 2102088 w 3078404"/>
              <a:gd name="connsiteY133" fmla="*/ 667267 h 1576904"/>
              <a:gd name="connsiteX134" fmla="*/ 2137806 w 3078404"/>
              <a:gd name="connsiteY134" fmla="*/ 676792 h 1576904"/>
              <a:gd name="connsiteX135" fmla="*/ 2164000 w 3078404"/>
              <a:gd name="connsiteY135" fmla="*/ 660123 h 1576904"/>
              <a:gd name="connsiteX136" fmla="*/ 2183050 w 3078404"/>
              <a:gd name="connsiteY136" fmla="*/ 626785 h 1576904"/>
              <a:gd name="connsiteX137" fmla="*/ 2280681 w 3078404"/>
              <a:gd name="connsiteY137" fmla="*/ 626785 h 1576904"/>
              <a:gd name="connsiteX138" fmla="*/ 2283063 w 3078404"/>
              <a:gd name="connsiteY138" fmla="*/ 583923 h 1576904"/>
              <a:gd name="connsiteX139" fmla="*/ 2373550 w 3078404"/>
              <a:gd name="connsiteY139" fmla="*/ 526773 h 1576904"/>
              <a:gd name="connsiteX140" fmla="*/ 2397363 w 3078404"/>
              <a:gd name="connsiteY140" fmla="*/ 469623 h 1576904"/>
              <a:gd name="connsiteX141" fmla="*/ 2387838 w 3078404"/>
              <a:gd name="connsiteY141" fmla="*/ 429142 h 1576904"/>
              <a:gd name="connsiteX142" fmla="*/ 2414031 w 3078404"/>
              <a:gd name="connsiteY142" fmla="*/ 364848 h 1576904"/>
              <a:gd name="connsiteX143" fmla="*/ 2461656 w 3078404"/>
              <a:gd name="connsiteY143" fmla="*/ 357704 h 1576904"/>
              <a:gd name="connsiteX144" fmla="*/ 2487850 w 3078404"/>
              <a:gd name="connsiteY144" fmla="*/ 357704 h 1576904"/>
              <a:gd name="connsiteX145" fmla="*/ 2509281 w 3078404"/>
              <a:gd name="connsiteY145" fmla="*/ 352942 h 1576904"/>
              <a:gd name="connsiteX146" fmla="*/ 2537856 w 3078404"/>
              <a:gd name="connsiteY146" fmla="*/ 360085 h 1576904"/>
              <a:gd name="connsiteX147" fmla="*/ 2564050 w 3078404"/>
              <a:gd name="connsiteY147" fmla="*/ 343417 h 1576904"/>
              <a:gd name="connsiteX148" fmla="*/ 2602150 w 3078404"/>
              <a:gd name="connsiteY148" fmla="*/ 312460 h 1576904"/>
              <a:gd name="connsiteX149" fmla="*/ 2618819 w 3078404"/>
              <a:gd name="connsiteY149" fmla="*/ 293410 h 1576904"/>
              <a:gd name="connsiteX150" fmla="*/ 2671206 w 3078404"/>
              <a:gd name="connsiteY150" fmla="*/ 321985 h 1576904"/>
              <a:gd name="connsiteX151" fmla="*/ 2706925 w 3078404"/>
              <a:gd name="connsiteY151" fmla="*/ 293410 h 1576904"/>
              <a:gd name="connsiteX152" fmla="*/ 2764075 w 3078404"/>
              <a:gd name="connsiteY152" fmla="*/ 302935 h 1576904"/>
              <a:gd name="connsiteX153" fmla="*/ 2797413 w 3078404"/>
              <a:gd name="connsiteY153" fmla="*/ 291029 h 1576904"/>
              <a:gd name="connsiteX154" fmla="*/ 2830750 w 3078404"/>
              <a:gd name="connsiteY154" fmla="*/ 317223 h 1576904"/>
              <a:gd name="connsiteX155" fmla="*/ 2866469 w 3078404"/>
              <a:gd name="connsiteY155" fmla="*/ 319604 h 1576904"/>
              <a:gd name="connsiteX156" fmla="*/ 2885519 w 3078404"/>
              <a:gd name="connsiteY156" fmla="*/ 338654 h 1576904"/>
              <a:gd name="connsiteX157" fmla="*/ 2928381 w 3078404"/>
              <a:gd name="connsiteY157" fmla="*/ 341035 h 1576904"/>
              <a:gd name="connsiteX158" fmla="*/ 2973625 w 3078404"/>
              <a:gd name="connsiteY158" fmla="*/ 371992 h 1576904"/>
              <a:gd name="connsiteX159" fmla="*/ 3016488 w 3078404"/>
              <a:gd name="connsiteY159" fmla="*/ 395804 h 1576904"/>
              <a:gd name="connsiteX160" fmla="*/ 3040300 w 3078404"/>
              <a:gd name="connsiteY160" fmla="*/ 419617 h 1576904"/>
              <a:gd name="connsiteX161" fmla="*/ 3054588 w 3078404"/>
              <a:gd name="connsiteY161" fmla="*/ 443429 h 1576904"/>
              <a:gd name="connsiteX162" fmla="*/ 3066494 w 3078404"/>
              <a:gd name="connsiteY162" fmla="*/ 467242 h 1576904"/>
              <a:gd name="connsiteX163" fmla="*/ 3076019 w 3078404"/>
              <a:gd name="connsiteY163" fmla="*/ 498198 h 1576904"/>
              <a:gd name="connsiteX164" fmla="*/ 3073638 w 3078404"/>
              <a:gd name="connsiteY164" fmla="*/ 522010 h 1576904"/>
              <a:gd name="connsiteX165" fmla="*/ 3054588 w 3078404"/>
              <a:gd name="connsiteY165" fmla="*/ 555348 h 1576904"/>
              <a:gd name="connsiteX166" fmla="*/ 3021250 w 3078404"/>
              <a:gd name="connsiteY166" fmla="*/ 624404 h 1576904"/>
              <a:gd name="connsiteX167" fmla="*/ 3040300 w 3078404"/>
              <a:gd name="connsiteY167" fmla="*/ 648217 h 1576904"/>
              <a:gd name="connsiteX168" fmla="*/ 3078400 w 3078404"/>
              <a:gd name="connsiteY168" fmla="*/ 688698 h 1576904"/>
              <a:gd name="connsiteX169" fmla="*/ 3042681 w 3078404"/>
              <a:gd name="connsiteY169" fmla="*/ 745848 h 1576904"/>
              <a:gd name="connsiteX170" fmla="*/ 3018869 w 3078404"/>
              <a:gd name="connsiteY170" fmla="*/ 802998 h 1576904"/>
              <a:gd name="connsiteX171" fmla="*/ 2971244 w 3078404"/>
              <a:gd name="connsiteY171" fmla="*/ 812523 h 1576904"/>
              <a:gd name="connsiteX172" fmla="*/ 2909331 w 3078404"/>
              <a:gd name="connsiteY172" fmla="*/ 867292 h 1576904"/>
              <a:gd name="connsiteX173" fmla="*/ 2911713 w 3078404"/>
              <a:gd name="connsiteY173" fmla="*/ 905392 h 1576904"/>
              <a:gd name="connsiteX0" fmla="*/ 278050 w 3078404"/>
              <a:gd name="connsiteY0" fmla="*/ 1576904 h 1576904"/>
              <a:gd name="connsiteX1" fmla="*/ 282813 w 3078404"/>
              <a:gd name="connsiteY1" fmla="*/ 1522135 h 1576904"/>
              <a:gd name="connsiteX2" fmla="*/ 197088 w 3078404"/>
              <a:gd name="connsiteY2" fmla="*/ 1464985 h 1576904"/>
              <a:gd name="connsiteX3" fmla="*/ 218519 w 3078404"/>
              <a:gd name="connsiteY3" fmla="*/ 1431648 h 1576904"/>
              <a:gd name="connsiteX4" fmla="*/ 259000 w 3078404"/>
              <a:gd name="connsiteY4" fmla="*/ 1431648 h 1576904"/>
              <a:gd name="connsiteX5" fmla="*/ 287575 w 3078404"/>
              <a:gd name="connsiteY5" fmla="*/ 1412598 h 1576904"/>
              <a:gd name="connsiteX6" fmla="*/ 282813 w 3078404"/>
              <a:gd name="connsiteY6" fmla="*/ 1384023 h 1576904"/>
              <a:gd name="connsiteX7" fmla="*/ 275669 w 3078404"/>
              <a:gd name="connsiteY7" fmla="*/ 1322110 h 1576904"/>
              <a:gd name="connsiteX8" fmla="*/ 266144 w 3078404"/>
              <a:gd name="connsiteY8" fmla="*/ 1300679 h 1576904"/>
              <a:gd name="connsiteX9" fmla="*/ 251856 w 3078404"/>
              <a:gd name="connsiteY9" fmla="*/ 1269723 h 1576904"/>
              <a:gd name="connsiteX10" fmla="*/ 266144 w 3078404"/>
              <a:gd name="connsiteY10" fmla="*/ 1229242 h 1576904"/>
              <a:gd name="connsiteX11" fmla="*/ 292338 w 3078404"/>
              <a:gd name="connsiteY11" fmla="*/ 1212573 h 1576904"/>
              <a:gd name="connsiteX12" fmla="*/ 325675 w 3078404"/>
              <a:gd name="connsiteY12" fmla="*/ 1195904 h 1576904"/>
              <a:gd name="connsiteX13" fmla="*/ 389969 w 3078404"/>
              <a:gd name="connsiteY13" fmla="*/ 1160185 h 1576904"/>
              <a:gd name="connsiteX14" fmla="*/ 382825 w 3078404"/>
              <a:gd name="connsiteY14" fmla="*/ 1131610 h 1576904"/>
              <a:gd name="connsiteX15" fmla="*/ 361394 w 3078404"/>
              <a:gd name="connsiteY15" fmla="*/ 1072079 h 1576904"/>
              <a:gd name="connsiteX16" fmla="*/ 385206 w 3078404"/>
              <a:gd name="connsiteY16" fmla="*/ 1026835 h 1576904"/>
              <a:gd name="connsiteX17" fmla="*/ 466169 w 3078404"/>
              <a:gd name="connsiteY17" fmla="*/ 988735 h 1576904"/>
              <a:gd name="connsiteX18" fmla="*/ 482838 w 3078404"/>
              <a:gd name="connsiteY18" fmla="*/ 943492 h 1576904"/>
              <a:gd name="connsiteX19" fmla="*/ 492362 w 3078404"/>
              <a:gd name="connsiteY19" fmla="*/ 888723 h 1576904"/>
              <a:gd name="connsiteX20" fmla="*/ 494744 w 3078404"/>
              <a:gd name="connsiteY20" fmla="*/ 855385 h 1576904"/>
              <a:gd name="connsiteX21" fmla="*/ 435213 w 3078404"/>
              <a:gd name="connsiteY21" fmla="*/ 791092 h 1576904"/>
              <a:gd name="connsiteX22" fmla="*/ 404256 w 3078404"/>
              <a:gd name="connsiteY22" fmla="*/ 783948 h 1576904"/>
              <a:gd name="connsiteX23" fmla="*/ 392350 w 3078404"/>
              <a:gd name="connsiteY23" fmla="*/ 764898 h 1576904"/>
              <a:gd name="connsiteX24" fmla="*/ 385206 w 3078404"/>
              <a:gd name="connsiteY24" fmla="*/ 733942 h 1576904"/>
              <a:gd name="connsiteX25" fmla="*/ 387588 w 3078404"/>
              <a:gd name="connsiteY25" fmla="*/ 707748 h 1576904"/>
              <a:gd name="connsiteX26" fmla="*/ 335200 w 3078404"/>
              <a:gd name="connsiteY26" fmla="*/ 695842 h 1576904"/>
              <a:gd name="connsiteX27" fmla="*/ 285194 w 3078404"/>
              <a:gd name="connsiteY27" fmla="*/ 676792 h 1576904"/>
              <a:gd name="connsiteX28" fmla="*/ 244713 w 3078404"/>
              <a:gd name="connsiteY28" fmla="*/ 664885 h 1576904"/>
              <a:gd name="connsiteX29" fmla="*/ 204231 w 3078404"/>
              <a:gd name="connsiteY29" fmla="*/ 626785 h 1576904"/>
              <a:gd name="connsiteX30" fmla="*/ 192325 w 3078404"/>
              <a:gd name="connsiteY30" fmla="*/ 600592 h 1576904"/>
              <a:gd name="connsiteX31" fmla="*/ 208994 w 3078404"/>
              <a:gd name="connsiteY31" fmla="*/ 564873 h 1576904"/>
              <a:gd name="connsiteX32" fmla="*/ 182800 w 3078404"/>
              <a:gd name="connsiteY32" fmla="*/ 507723 h 1576904"/>
              <a:gd name="connsiteX33" fmla="*/ 135175 w 3078404"/>
              <a:gd name="connsiteY33" fmla="*/ 455335 h 1576904"/>
              <a:gd name="connsiteX34" fmla="*/ 113744 w 3078404"/>
              <a:gd name="connsiteY34" fmla="*/ 455335 h 1576904"/>
              <a:gd name="connsiteX35" fmla="*/ 82788 w 3078404"/>
              <a:gd name="connsiteY35" fmla="*/ 457717 h 1576904"/>
              <a:gd name="connsiteX36" fmla="*/ 42306 w 3078404"/>
              <a:gd name="connsiteY36" fmla="*/ 424379 h 1576904"/>
              <a:gd name="connsiteX37" fmla="*/ 1825 w 3078404"/>
              <a:gd name="connsiteY37" fmla="*/ 331510 h 1576904"/>
              <a:gd name="connsiteX38" fmla="*/ 13731 w 3078404"/>
              <a:gd name="connsiteY38" fmla="*/ 331510 h 1576904"/>
              <a:gd name="connsiteX39" fmla="*/ 73263 w 3078404"/>
              <a:gd name="connsiteY39" fmla="*/ 274360 h 1576904"/>
              <a:gd name="connsiteX40" fmla="*/ 94694 w 3078404"/>
              <a:gd name="connsiteY40" fmla="*/ 260073 h 1576904"/>
              <a:gd name="connsiteX41" fmla="*/ 92313 w 3078404"/>
              <a:gd name="connsiteY41" fmla="*/ 212448 h 1576904"/>
              <a:gd name="connsiteX42" fmla="*/ 94694 w 3078404"/>
              <a:gd name="connsiteY42" fmla="*/ 155298 h 1576904"/>
              <a:gd name="connsiteX43" fmla="*/ 108981 w 3078404"/>
              <a:gd name="connsiteY43" fmla="*/ 107673 h 1576904"/>
              <a:gd name="connsiteX44" fmla="*/ 123269 w 3078404"/>
              <a:gd name="connsiteY44" fmla="*/ 93385 h 1576904"/>
              <a:gd name="connsiteX45" fmla="*/ 239950 w 3078404"/>
              <a:gd name="connsiteY45" fmla="*/ 105292 h 1576904"/>
              <a:gd name="connsiteX46" fmla="*/ 256619 w 3078404"/>
              <a:gd name="connsiteY46" fmla="*/ 107673 h 1576904"/>
              <a:gd name="connsiteX47" fmla="*/ 251856 w 3078404"/>
              <a:gd name="connsiteY47" fmla="*/ 119579 h 1576904"/>
              <a:gd name="connsiteX48" fmla="*/ 289956 w 3078404"/>
              <a:gd name="connsiteY48" fmla="*/ 121961 h 1576904"/>
              <a:gd name="connsiteX49" fmla="*/ 316150 w 3078404"/>
              <a:gd name="connsiteY49" fmla="*/ 110054 h 1576904"/>
              <a:gd name="connsiteX50" fmla="*/ 337581 w 3078404"/>
              <a:gd name="connsiteY50" fmla="*/ 71954 h 1576904"/>
              <a:gd name="connsiteX51" fmla="*/ 320913 w 3078404"/>
              <a:gd name="connsiteY51" fmla="*/ 48142 h 1576904"/>
              <a:gd name="connsiteX52" fmla="*/ 339963 w 3078404"/>
              <a:gd name="connsiteY52" fmla="*/ 40998 h 1576904"/>
              <a:gd name="connsiteX53" fmla="*/ 432831 w 3078404"/>
              <a:gd name="connsiteY53" fmla="*/ 7660 h 1576904"/>
              <a:gd name="connsiteX54" fmla="*/ 463788 w 3078404"/>
              <a:gd name="connsiteY54" fmla="*/ 517 h 1576904"/>
              <a:gd name="connsiteX55" fmla="*/ 537606 w 3078404"/>
              <a:gd name="connsiteY55" fmla="*/ 17185 h 1576904"/>
              <a:gd name="connsiteX56" fmla="*/ 561419 w 3078404"/>
              <a:gd name="connsiteY56" fmla="*/ 24329 h 1576904"/>
              <a:gd name="connsiteX57" fmla="*/ 544750 w 3078404"/>
              <a:gd name="connsiteY57" fmla="*/ 52904 h 1576904"/>
              <a:gd name="connsiteX58" fmla="*/ 544750 w 3078404"/>
              <a:gd name="connsiteY58" fmla="*/ 98148 h 1576904"/>
              <a:gd name="connsiteX59" fmla="*/ 544750 w 3078404"/>
              <a:gd name="connsiteY59" fmla="*/ 141010 h 1576904"/>
              <a:gd name="connsiteX60" fmla="*/ 568563 w 3078404"/>
              <a:gd name="connsiteY60" fmla="*/ 179110 h 1576904"/>
              <a:gd name="connsiteX61" fmla="*/ 592375 w 3078404"/>
              <a:gd name="connsiteY61" fmla="*/ 264835 h 1576904"/>
              <a:gd name="connsiteX62" fmla="*/ 609044 w 3078404"/>
              <a:gd name="connsiteY62" fmla="*/ 281504 h 1576904"/>
              <a:gd name="connsiteX63" fmla="*/ 630475 w 3078404"/>
              <a:gd name="connsiteY63" fmla="*/ 321985 h 1576904"/>
              <a:gd name="connsiteX64" fmla="*/ 768588 w 3078404"/>
              <a:gd name="connsiteY64" fmla="*/ 310079 h 1576904"/>
              <a:gd name="connsiteX65" fmla="*/ 842406 w 3078404"/>
              <a:gd name="connsiteY65" fmla="*/ 310079 h 1576904"/>
              <a:gd name="connsiteX66" fmla="*/ 923369 w 3078404"/>
              <a:gd name="connsiteY66" fmla="*/ 326748 h 1576904"/>
              <a:gd name="connsiteX67" fmla="*/ 956706 w 3078404"/>
              <a:gd name="connsiteY67" fmla="*/ 288648 h 1576904"/>
              <a:gd name="connsiteX68" fmla="*/ 1023381 w 3078404"/>
              <a:gd name="connsiteY68" fmla="*/ 221973 h 1576904"/>
              <a:gd name="connsiteX69" fmla="*/ 1011475 w 3078404"/>
              <a:gd name="connsiteY69" fmla="*/ 191017 h 1576904"/>
              <a:gd name="connsiteX70" fmla="*/ 1068626 w 3078404"/>
              <a:gd name="connsiteY70" fmla="*/ 157679 h 1576904"/>
              <a:gd name="connsiteX71" fmla="*/ 1113869 w 3078404"/>
              <a:gd name="connsiteY71" fmla="*/ 91004 h 1576904"/>
              <a:gd name="connsiteX72" fmla="*/ 1125775 w 3078404"/>
              <a:gd name="connsiteY72" fmla="*/ 60048 h 1576904"/>
              <a:gd name="connsiteX73" fmla="*/ 1159113 w 3078404"/>
              <a:gd name="connsiteY73" fmla="*/ 79098 h 1576904"/>
              <a:gd name="connsiteX74" fmla="*/ 1163875 w 3078404"/>
              <a:gd name="connsiteY74" fmla="*/ 107673 h 1576904"/>
              <a:gd name="connsiteX75" fmla="*/ 1171019 w 3078404"/>
              <a:gd name="connsiteY75" fmla="*/ 131485 h 1576904"/>
              <a:gd name="connsiteX76" fmla="*/ 1154350 w 3078404"/>
              <a:gd name="connsiteY76" fmla="*/ 152917 h 1576904"/>
              <a:gd name="connsiteX77" fmla="*/ 1182925 w 3078404"/>
              <a:gd name="connsiteY77" fmla="*/ 186254 h 1576904"/>
              <a:gd name="connsiteX78" fmla="*/ 1197213 w 3078404"/>
              <a:gd name="connsiteY78" fmla="*/ 219592 h 1576904"/>
              <a:gd name="connsiteX79" fmla="*/ 1228169 w 3078404"/>
              <a:gd name="connsiteY79" fmla="*/ 179110 h 1576904"/>
              <a:gd name="connsiteX80" fmla="*/ 1244838 w 3078404"/>
              <a:gd name="connsiteY80" fmla="*/ 181492 h 1576904"/>
              <a:gd name="connsiteX81" fmla="*/ 1247219 w 3078404"/>
              <a:gd name="connsiteY81" fmla="*/ 202923 h 1576904"/>
              <a:gd name="connsiteX82" fmla="*/ 1230550 w 3078404"/>
              <a:gd name="connsiteY82" fmla="*/ 238642 h 1576904"/>
              <a:gd name="connsiteX83" fmla="*/ 1275794 w 3078404"/>
              <a:gd name="connsiteY83" fmla="*/ 274360 h 1576904"/>
              <a:gd name="connsiteX84" fmla="*/ 1275794 w 3078404"/>
              <a:gd name="connsiteY84" fmla="*/ 307698 h 1576904"/>
              <a:gd name="connsiteX85" fmla="*/ 1282938 w 3078404"/>
              <a:gd name="connsiteY85" fmla="*/ 326748 h 1576904"/>
              <a:gd name="connsiteX86" fmla="*/ 1290081 w 3078404"/>
              <a:gd name="connsiteY86" fmla="*/ 355323 h 1576904"/>
              <a:gd name="connsiteX87" fmla="*/ 1323419 w 3078404"/>
              <a:gd name="connsiteY87" fmla="*/ 371991 h 1576904"/>
              <a:gd name="connsiteX88" fmla="*/ 1349613 w 3078404"/>
              <a:gd name="connsiteY88" fmla="*/ 333892 h 1576904"/>
              <a:gd name="connsiteX89" fmla="*/ 1330563 w 3078404"/>
              <a:gd name="connsiteY89" fmla="*/ 310079 h 1576904"/>
              <a:gd name="connsiteX90" fmla="*/ 1390094 w 3078404"/>
              <a:gd name="connsiteY90" fmla="*/ 226735 h 1576904"/>
              <a:gd name="connsiteX91" fmla="*/ 1447244 w 3078404"/>
              <a:gd name="connsiteY91" fmla="*/ 171967 h 1576904"/>
              <a:gd name="connsiteX92" fmla="*/ 1461531 w 3078404"/>
              <a:gd name="connsiteY92" fmla="*/ 100529 h 1576904"/>
              <a:gd name="connsiteX93" fmla="*/ 1463913 w 3078404"/>
              <a:gd name="connsiteY93" fmla="*/ 88623 h 1576904"/>
              <a:gd name="connsiteX94" fmla="*/ 1506775 w 3078404"/>
              <a:gd name="connsiteY94" fmla="*/ 81479 h 1576904"/>
              <a:gd name="connsiteX95" fmla="*/ 1528206 w 3078404"/>
              <a:gd name="connsiteY95" fmla="*/ 88623 h 1576904"/>
              <a:gd name="connsiteX96" fmla="*/ 1528206 w 3078404"/>
              <a:gd name="connsiteY96" fmla="*/ 105292 h 1576904"/>
              <a:gd name="connsiteX97" fmla="*/ 1521063 w 3078404"/>
              <a:gd name="connsiteY97" fmla="*/ 141010 h 1576904"/>
              <a:gd name="connsiteX98" fmla="*/ 1523444 w 3078404"/>
              <a:gd name="connsiteY98" fmla="*/ 169585 h 1576904"/>
              <a:gd name="connsiteX99" fmla="*/ 1585356 w 3078404"/>
              <a:gd name="connsiteY99" fmla="*/ 210067 h 1576904"/>
              <a:gd name="connsiteX100" fmla="*/ 1623456 w 3078404"/>
              <a:gd name="connsiteY100" fmla="*/ 214829 h 1576904"/>
              <a:gd name="connsiteX101" fmla="*/ 1623456 w 3078404"/>
              <a:gd name="connsiteY101" fmla="*/ 188635 h 1576904"/>
              <a:gd name="connsiteX102" fmla="*/ 1666319 w 3078404"/>
              <a:gd name="connsiteY102" fmla="*/ 193398 h 1576904"/>
              <a:gd name="connsiteX103" fmla="*/ 1685369 w 3078404"/>
              <a:gd name="connsiteY103" fmla="*/ 169585 h 1576904"/>
              <a:gd name="connsiteX104" fmla="*/ 1730613 w 3078404"/>
              <a:gd name="connsiteY104" fmla="*/ 183873 h 1576904"/>
              <a:gd name="connsiteX105" fmla="*/ 1752044 w 3078404"/>
              <a:gd name="connsiteY105" fmla="*/ 214829 h 1576904"/>
              <a:gd name="connsiteX106" fmla="*/ 1763950 w 3078404"/>
              <a:gd name="connsiteY106" fmla="*/ 236260 h 1576904"/>
              <a:gd name="connsiteX107" fmla="*/ 1797288 w 3078404"/>
              <a:gd name="connsiteY107" fmla="*/ 264835 h 1576904"/>
              <a:gd name="connsiteX108" fmla="*/ 1806813 w 3078404"/>
              <a:gd name="connsiteY108" fmla="*/ 229117 h 1576904"/>
              <a:gd name="connsiteX109" fmla="*/ 1799669 w 3078404"/>
              <a:gd name="connsiteY109" fmla="*/ 198160 h 1576904"/>
              <a:gd name="connsiteX110" fmla="*/ 1821100 w 3078404"/>
              <a:gd name="connsiteY110" fmla="*/ 179110 h 1576904"/>
              <a:gd name="connsiteX111" fmla="*/ 1804431 w 3078404"/>
              <a:gd name="connsiteY111" fmla="*/ 160060 h 1576904"/>
              <a:gd name="connsiteX112" fmla="*/ 1823481 w 3078404"/>
              <a:gd name="connsiteY112" fmla="*/ 119579 h 1576904"/>
              <a:gd name="connsiteX113" fmla="*/ 1863963 w 3078404"/>
              <a:gd name="connsiteY113" fmla="*/ 107673 h 1576904"/>
              <a:gd name="connsiteX114" fmla="*/ 1902063 w 3078404"/>
              <a:gd name="connsiteY114" fmla="*/ 160060 h 1576904"/>
              <a:gd name="connsiteX115" fmla="*/ 1954450 w 3078404"/>
              <a:gd name="connsiteY115" fmla="*/ 167204 h 1576904"/>
              <a:gd name="connsiteX116" fmla="*/ 1992550 w 3078404"/>
              <a:gd name="connsiteY116" fmla="*/ 224354 h 1576904"/>
              <a:gd name="connsiteX117" fmla="*/ 1954450 w 3078404"/>
              <a:gd name="connsiteY117" fmla="*/ 245785 h 1576904"/>
              <a:gd name="connsiteX118" fmla="*/ 1980644 w 3078404"/>
              <a:gd name="connsiteY118" fmla="*/ 276742 h 1576904"/>
              <a:gd name="connsiteX119" fmla="*/ 1990169 w 3078404"/>
              <a:gd name="connsiteY119" fmla="*/ 295792 h 1576904"/>
              <a:gd name="connsiteX120" fmla="*/ 1985406 w 3078404"/>
              <a:gd name="connsiteY120" fmla="*/ 338654 h 1576904"/>
              <a:gd name="connsiteX121" fmla="*/ 1961594 w 3078404"/>
              <a:gd name="connsiteY121" fmla="*/ 357704 h 1576904"/>
              <a:gd name="connsiteX122" fmla="*/ 1959213 w 3078404"/>
              <a:gd name="connsiteY122" fmla="*/ 381517 h 1576904"/>
              <a:gd name="connsiteX123" fmla="*/ 1944925 w 3078404"/>
              <a:gd name="connsiteY123" fmla="*/ 438667 h 1576904"/>
              <a:gd name="connsiteX124" fmla="*/ 1925875 w 3078404"/>
              <a:gd name="connsiteY124" fmla="*/ 467242 h 1576904"/>
              <a:gd name="connsiteX125" fmla="*/ 1928256 w 3078404"/>
              <a:gd name="connsiteY125" fmla="*/ 491054 h 1576904"/>
              <a:gd name="connsiteX126" fmla="*/ 1913969 w 3078404"/>
              <a:gd name="connsiteY126" fmla="*/ 574398 h 1576904"/>
              <a:gd name="connsiteX127" fmla="*/ 1973500 w 3078404"/>
              <a:gd name="connsiteY127" fmla="*/ 605354 h 1576904"/>
              <a:gd name="connsiteX128" fmla="*/ 1983025 w 3078404"/>
              <a:gd name="connsiteY128" fmla="*/ 581542 h 1576904"/>
              <a:gd name="connsiteX129" fmla="*/ 2025888 w 3078404"/>
              <a:gd name="connsiteY129" fmla="*/ 564873 h 1576904"/>
              <a:gd name="connsiteX130" fmla="*/ 2042556 w 3078404"/>
              <a:gd name="connsiteY130" fmla="*/ 586304 h 1576904"/>
              <a:gd name="connsiteX131" fmla="*/ 2042556 w 3078404"/>
              <a:gd name="connsiteY131" fmla="*/ 631548 h 1576904"/>
              <a:gd name="connsiteX132" fmla="*/ 2068750 w 3078404"/>
              <a:gd name="connsiteY132" fmla="*/ 641073 h 1576904"/>
              <a:gd name="connsiteX133" fmla="*/ 2102088 w 3078404"/>
              <a:gd name="connsiteY133" fmla="*/ 667267 h 1576904"/>
              <a:gd name="connsiteX134" fmla="*/ 2137806 w 3078404"/>
              <a:gd name="connsiteY134" fmla="*/ 676792 h 1576904"/>
              <a:gd name="connsiteX135" fmla="*/ 2164000 w 3078404"/>
              <a:gd name="connsiteY135" fmla="*/ 660123 h 1576904"/>
              <a:gd name="connsiteX136" fmla="*/ 2183050 w 3078404"/>
              <a:gd name="connsiteY136" fmla="*/ 626785 h 1576904"/>
              <a:gd name="connsiteX137" fmla="*/ 2280681 w 3078404"/>
              <a:gd name="connsiteY137" fmla="*/ 626785 h 1576904"/>
              <a:gd name="connsiteX138" fmla="*/ 2283063 w 3078404"/>
              <a:gd name="connsiteY138" fmla="*/ 583923 h 1576904"/>
              <a:gd name="connsiteX139" fmla="*/ 2373550 w 3078404"/>
              <a:gd name="connsiteY139" fmla="*/ 526773 h 1576904"/>
              <a:gd name="connsiteX140" fmla="*/ 2397363 w 3078404"/>
              <a:gd name="connsiteY140" fmla="*/ 469623 h 1576904"/>
              <a:gd name="connsiteX141" fmla="*/ 2387838 w 3078404"/>
              <a:gd name="connsiteY141" fmla="*/ 429142 h 1576904"/>
              <a:gd name="connsiteX142" fmla="*/ 2414031 w 3078404"/>
              <a:gd name="connsiteY142" fmla="*/ 364848 h 1576904"/>
              <a:gd name="connsiteX143" fmla="*/ 2461656 w 3078404"/>
              <a:gd name="connsiteY143" fmla="*/ 357704 h 1576904"/>
              <a:gd name="connsiteX144" fmla="*/ 2487850 w 3078404"/>
              <a:gd name="connsiteY144" fmla="*/ 357704 h 1576904"/>
              <a:gd name="connsiteX145" fmla="*/ 2509281 w 3078404"/>
              <a:gd name="connsiteY145" fmla="*/ 352942 h 1576904"/>
              <a:gd name="connsiteX146" fmla="*/ 2537856 w 3078404"/>
              <a:gd name="connsiteY146" fmla="*/ 360085 h 1576904"/>
              <a:gd name="connsiteX147" fmla="*/ 2564050 w 3078404"/>
              <a:gd name="connsiteY147" fmla="*/ 343417 h 1576904"/>
              <a:gd name="connsiteX148" fmla="*/ 2602150 w 3078404"/>
              <a:gd name="connsiteY148" fmla="*/ 312460 h 1576904"/>
              <a:gd name="connsiteX149" fmla="*/ 2618819 w 3078404"/>
              <a:gd name="connsiteY149" fmla="*/ 293410 h 1576904"/>
              <a:gd name="connsiteX150" fmla="*/ 2671206 w 3078404"/>
              <a:gd name="connsiteY150" fmla="*/ 321985 h 1576904"/>
              <a:gd name="connsiteX151" fmla="*/ 2706925 w 3078404"/>
              <a:gd name="connsiteY151" fmla="*/ 293410 h 1576904"/>
              <a:gd name="connsiteX152" fmla="*/ 2764075 w 3078404"/>
              <a:gd name="connsiteY152" fmla="*/ 302935 h 1576904"/>
              <a:gd name="connsiteX153" fmla="*/ 2797413 w 3078404"/>
              <a:gd name="connsiteY153" fmla="*/ 291029 h 1576904"/>
              <a:gd name="connsiteX154" fmla="*/ 2830750 w 3078404"/>
              <a:gd name="connsiteY154" fmla="*/ 317223 h 1576904"/>
              <a:gd name="connsiteX155" fmla="*/ 2866469 w 3078404"/>
              <a:gd name="connsiteY155" fmla="*/ 319604 h 1576904"/>
              <a:gd name="connsiteX156" fmla="*/ 2885519 w 3078404"/>
              <a:gd name="connsiteY156" fmla="*/ 338654 h 1576904"/>
              <a:gd name="connsiteX157" fmla="*/ 2928381 w 3078404"/>
              <a:gd name="connsiteY157" fmla="*/ 341035 h 1576904"/>
              <a:gd name="connsiteX158" fmla="*/ 2973625 w 3078404"/>
              <a:gd name="connsiteY158" fmla="*/ 371992 h 1576904"/>
              <a:gd name="connsiteX159" fmla="*/ 3016488 w 3078404"/>
              <a:gd name="connsiteY159" fmla="*/ 395804 h 1576904"/>
              <a:gd name="connsiteX160" fmla="*/ 3040300 w 3078404"/>
              <a:gd name="connsiteY160" fmla="*/ 419617 h 1576904"/>
              <a:gd name="connsiteX161" fmla="*/ 3054588 w 3078404"/>
              <a:gd name="connsiteY161" fmla="*/ 443429 h 1576904"/>
              <a:gd name="connsiteX162" fmla="*/ 3066494 w 3078404"/>
              <a:gd name="connsiteY162" fmla="*/ 467242 h 1576904"/>
              <a:gd name="connsiteX163" fmla="*/ 3076019 w 3078404"/>
              <a:gd name="connsiteY163" fmla="*/ 498198 h 1576904"/>
              <a:gd name="connsiteX164" fmla="*/ 3073638 w 3078404"/>
              <a:gd name="connsiteY164" fmla="*/ 522010 h 1576904"/>
              <a:gd name="connsiteX165" fmla="*/ 3054588 w 3078404"/>
              <a:gd name="connsiteY165" fmla="*/ 555348 h 1576904"/>
              <a:gd name="connsiteX166" fmla="*/ 3021250 w 3078404"/>
              <a:gd name="connsiteY166" fmla="*/ 624404 h 1576904"/>
              <a:gd name="connsiteX167" fmla="*/ 3040300 w 3078404"/>
              <a:gd name="connsiteY167" fmla="*/ 648217 h 1576904"/>
              <a:gd name="connsiteX168" fmla="*/ 3078400 w 3078404"/>
              <a:gd name="connsiteY168" fmla="*/ 688698 h 1576904"/>
              <a:gd name="connsiteX169" fmla="*/ 3042681 w 3078404"/>
              <a:gd name="connsiteY169" fmla="*/ 745848 h 1576904"/>
              <a:gd name="connsiteX170" fmla="*/ 3018869 w 3078404"/>
              <a:gd name="connsiteY170" fmla="*/ 802998 h 1576904"/>
              <a:gd name="connsiteX171" fmla="*/ 2971244 w 3078404"/>
              <a:gd name="connsiteY171" fmla="*/ 812523 h 1576904"/>
              <a:gd name="connsiteX172" fmla="*/ 2909331 w 3078404"/>
              <a:gd name="connsiteY172" fmla="*/ 867292 h 1576904"/>
              <a:gd name="connsiteX173" fmla="*/ 2911713 w 3078404"/>
              <a:gd name="connsiteY173" fmla="*/ 905392 h 1576904"/>
              <a:gd name="connsiteX0" fmla="*/ 278050 w 3078404"/>
              <a:gd name="connsiteY0" fmla="*/ 1576904 h 1576904"/>
              <a:gd name="connsiteX1" fmla="*/ 282813 w 3078404"/>
              <a:gd name="connsiteY1" fmla="*/ 1522135 h 1576904"/>
              <a:gd name="connsiteX2" fmla="*/ 197088 w 3078404"/>
              <a:gd name="connsiteY2" fmla="*/ 1464985 h 1576904"/>
              <a:gd name="connsiteX3" fmla="*/ 218519 w 3078404"/>
              <a:gd name="connsiteY3" fmla="*/ 1431648 h 1576904"/>
              <a:gd name="connsiteX4" fmla="*/ 259000 w 3078404"/>
              <a:gd name="connsiteY4" fmla="*/ 1431648 h 1576904"/>
              <a:gd name="connsiteX5" fmla="*/ 287575 w 3078404"/>
              <a:gd name="connsiteY5" fmla="*/ 1412598 h 1576904"/>
              <a:gd name="connsiteX6" fmla="*/ 282813 w 3078404"/>
              <a:gd name="connsiteY6" fmla="*/ 1384023 h 1576904"/>
              <a:gd name="connsiteX7" fmla="*/ 275669 w 3078404"/>
              <a:gd name="connsiteY7" fmla="*/ 1322110 h 1576904"/>
              <a:gd name="connsiteX8" fmla="*/ 266144 w 3078404"/>
              <a:gd name="connsiteY8" fmla="*/ 1300679 h 1576904"/>
              <a:gd name="connsiteX9" fmla="*/ 251856 w 3078404"/>
              <a:gd name="connsiteY9" fmla="*/ 1269723 h 1576904"/>
              <a:gd name="connsiteX10" fmla="*/ 266144 w 3078404"/>
              <a:gd name="connsiteY10" fmla="*/ 1229242 h 1576904"/>
              <a:gd name="connsiteX11" fmla="*/ 292338 w 3078404"/>
              <a:gd name="connsiteY11" fmla="*/ 1212573 h 1576904"/>
              <a:gd name="connsiteX12" fmla="*/ 325675 w 3078404"/>
              <a:gd name="connsiteY12" fmla="*/ 1195904 h 1576904"/>
              <a:gd name="connsiteX13" fmla="*/ 389969 w 3078404"/>
              <a:gd name="connsiteY13" fmla="*/ 1160185 h 1576904"/>
              <a:gd name="connsiteX14" fmla="*/ 382825 w 3078404"/>
              <a:gd name="connsiteY14" fmla="*/ 1131610 h 1576904"/>
              <a:gd name="connsiteX15" fmla="*/ 361394 w 3078404"/>
              <a:gd name="connsiteY15" fmla="*/ 1072079 h 1576904"/>
              <a:gd name="connsiteX16" fmla="*/ 385206 w 3078404"/>
              <a:gd name="connsiteY16" fmla="*/ 1026835 h 1576904"/>
              <a:gd name="connsiteX17" fmla="*/ 466169 w 3078404"/>
              <a:gd name="connsiteY17" fmla="*/ 988735 h 1576904"/>
              <a:gd name="connsiteX18" fmla="*/ 482838 w 3078404"/>
              <a:gd name="connsiteY18" fmla="*/ 943492 h 1576904"/>
              <a:gd name="connsiteX19" fmla="*/ 492362 w 3078404"/>
              <a:gd name="connsiteY19" fmla="*/ 888723 h 1576904"/>
              <a:gd name="connsiteX20" fmla="*/ 494744 w 3078404"/>
              <a:gd name="connsiteY20" fmla="*/ 855385 h 1576904"/>
              <a:gd name="connsiteX21" fmla="*/ 435213 w 3078404"/>
              <a:gd name="connsiteY21" fmla="*/ 791092 h 1576904"/>
              <a:gd name="connsiteX22" fmla="*/ 404256 w 3078404"/>
              <a:gd name="connsiteY22" fmla="*/ 783948 h 1576904"/>
              <a:gd name="connsiteX23" fmla="*/ 392350 w 3078404"/>
              <a:gd name="connsiteY23" fmla="*/ 764898 h 1576904"/>
              <a:gd name="connsiteX24" fmla="*/ 385206 w 3078404"/>
              <a:gd name="connsiteY24" fmla="*/ 733942 h 1576904"/>
              <a:gd name="connsiteX25" fmla="*/ 387588 w 3078404"/>
              <a:gd name="connsiteY25" fmla="*/ 707748 h 1576904"/>
              <a:gd name="connsiteX26" fmla="*/ 335200 w 3078404"/>
              <a:gd name="connsiteY26" fmla="*/ 695842 h 1576904"/>
              <a:gd name="connsiteX27" fmla="*/ 285194 w 3078404"/>
              <a:gd name="connsiteY27" fmla="*/ 676792 h 1576904"/>
              <a:gd name="connsiteX28" fmla="*/ 244713 w 3078404"/>
              <a:gd name="connsiteY28" fmla="*/ 664885 h 1576904"/>
              <a:gd name="connsiteX29" fmla="*/ 204231 w 3078404"/>
              <a:gd name="connsiteY29" fmla="*/ 626785 h 1576904"/>
              <a:gd name="connsiteX30" fmla="*/ 192325 w 3078404"/>
              <a:gd name="connsiteY30" fmla="*/ 600592 h 1576904"/>
              <a:gd name="connsiteX31" fmla="*/ 208994 w 3078404"/>
              <a:gd name="connsiteY31" fmla="*/ 564873 h 1576904"/>
              <a:gd name="connsiteX32" fmla="*/ 182800 w 3078404"/>
              <a:gd name="connsiteY32" fmla="*/ 507723 h 1576904"/>
              <a:gd name="connsiteX33" fmla="*/ 135175 w 3078404"/>
              <a:gd name="connsiteY33" fmla="*/ 455335 h 1576904"/>
              <a:gd name="connsiteX34" fmla="*/ 113744 w 3078404"/>
              <a:gd name="connsiteY34" fmla="*/ 455335 h 1576904"/>
              <a:gd name="connsiteX35" fmla="*/ 82788 w 3078404"/>
              <a:gd name="connsiteY35" fmla="*/ 457717 h 1576904"/>
              <a:gd name="connsiteX36" fmla="*/ 42306 w 3078404"/>
              <a:gd name="connsiteY36" fmla="*/ 424379 h 1576904"/>
              <a:gd name="connsiteX37" fmla="*/ 1825 w 3078404"/>
              <a:gd name="connsiteY37" fmla="*/ 331510 h 1576904"/>
              <a:gd name="connsiteX38" fmla="*/ 13731 w 3078404"/>
              <a:gd name="connsiteY38" fmla="*/ 331510 h 1576904"/>
              <a:gd name="connsiteX39" fmla="*/ 73263 w 3078404"/>
              <a:gd name="connsiteY39" fmla="*/ 274360 h 1576904"/>
              <a:gd name="connsiteX40" fmla="*/ 94694 w 3078404"/>
              <a:gd name="connsiteY40" fmla="*/ 260073 h 1576904"/>
              <a:gd name="connsiteX41" fmla="*/ 92313 w 3078404"/>
              <a:gd name="connsiteY41" fmla="*/ 212448 h 1576904"/>
              <a:gd name="connsiteX42" fmla="*/ 94694 w 3078404"/>
              <a:gd name="connsiteY42" fmla="*/ 155298 h 1576904"/>
              <a:gd name="connsiteX43" fmla="*/ 108981 w 3078404"/>
              <a:gd name="connsiteY43" fmla="*/ 107673 h 1576904"/>
              <a:gd name="connsiteX44" fmla="*/ 123269 w 3078404"/>
              <a:gd name="connsiteY44" fmla="*/ 93385 h 1576904"/>
              <a:gd name="connsiteX45" fmla="*/ 239950 w 3078404"/>
              <a:gd name="connsiteY45" fmla="*/ 105292 h 1576904"/>
              <a:gd name="connsiteX46" fmla="*/ 256619 w 3078404"/>
              <a:gd name="connsiteY46" fmla="*/ 107673 h 1576904"/>
              <a:gd name="connsiteX47" fmla="*/ 251856 w 3078404"/>
              <a:gd name="connsiteY47" fmla="*/ 119579 h 1576904"/>
              <a:gd name="connsiteX48" fmla="*/ 289956 w 3078404"/>
              <a:gd name="connsiteY48" fmla="*/ 121961 h 1576904"/>
              <a:gd name="connsiteX49" fmla="*/ 316150 w 3078404"/>
              <a:gd name="connsiteY49" fmla="*/ 110054 h 1576904"/>
              <a:gd name="connsiteX50" fmla="*/ 337581 w 3078404"/>
              <a:gd name="connsiteY50" fmla="*/ 71954 h 1576904"/>
              <a:gd name="connsiteX51" fmla="*/ 320913 w 3078404"/>
              <a:gd name="connsiteY51" fmla="*/ 48142 h 1576904"/>
              <a:gd name="connsiteX52" fmla="*/ 339963 w 3078404"/>
              <a:gd name="connsiteY52" fmla="*/ 40998 h 1576904"/>
              <a:gd name="connsiteX53" fmla="*/ 432831 w 3078404"/>
              <a:gd name="connsiteY53" fmla="*/ 7660 h 1576904"/>
              <a:gd name="connsiteX54" fmla="*/ 463788 w 3078404"/>
              <a:gd name="connsiteY54" fmla="*/ 517 h 1576904"/>
              <a:gd name="connsiteX55" fmla="*/ 537606 w 3078404"/>
              <a:gd name="connsiteY55" fmla="*/ 17185 h 1576904"/>
              <a:gd name="connsiteX56" fmla="*/ 561419 w 3078404"/>
              <a:gd name="connsiteY56" fmla="*/ 24329 h 1576904"/>
              <a:gd name="connsiteX57" fmla="*/ 544750 w 3078404"/>
              <a:gd name="connsiteY57" fmla="*/ 52904 h 1576904"/>
              <a:gd name="connsiteX58" fmla="*/ 544750 w 3078404"/>
              <a:gd name="connsiteY58" fmla="*/ 98148 h 1576904"/>
              <a:gd name="connsiteX59" fmla="*/ 544750 w 3078404"/>
              <a:gd name="connsiteY59" fmla="*/ 141010 h 1576904"/>
              <a:gd name="connsiteX60" fmla="*/ 568563 w 3078404"/>
              <a:gd name="connsiteY60" fmla="*/ 179110 h 1576904"/>
              <a:gd name="connsiteX61" fmla="*/ 592375 w 3078404"/>
              <a:gd name="connsiteY61" fmla="*/ 264835 h 1576904"/>
              <a:gd name="connsiteX62" fmla="*/ 609044 w 3078404"/>
              <a:gd name="connsiteY62" fmla="*/ 281504 h 1576904"/>
              <a:gd name="connsiteX63" fmla="*/ 630475 w 3078404"/>
              <a:gd name="connsiteY63" fmla="*/ 321985 h 1576904"/>
              <a:gd name="connsiteX64" fmla="*/ 768588 w 3078404"/>
              <a:gd name="connsiteY64" fmla="*/ 310079 h 1576904"/>
              <a:gd name="connsiteX65" fmla="*/ 842406 w 3078404"/>
              <a:gd name="connsiteY65" fmla="*/ 310079 h 1576904"/>
              <a:gd name="connsiteX66" fmla="*/ 923369 w 3078404"/>
              <a:gd name="connsiteY66" fmla="*/ 326748 h 1576904"/>
              <a:gd name="connsiteX67" fmla="*/ 956706 w 3078404"/>
              <a:gd name="connsiteY67" fmla="*/ 288648 h 1576904"/>
              <a:gd name="connsiteX68" fmla="*/ 1023381 w 3078404"/>
              <a:gd name="connsiteY68" fmla="*/ 221973 h 1576904"/>
              <a:gd name="connsiteX69" fmla="*/ 1011475 w 3078404"/>
              <a:gd name="connsiteY69" fmla="*/ 191017 h 1576904"/>
              <a:gd name="connsiteX70" fmla="*/ 1068626 w 3078404"/>
              <a:gd name="connsiteY70" fmla="*/ 157679 h 1576904"/>
              <a:gd name="connsiteX71" fmla="*/ 1113869 w 3078404"/>
              <a:gd name="connsiteY71" fmla="*/ 91004 h 1576904"/>
              <a:gd name="connsiteX72" fmla="*/ 1125775 w 3078404"/>
              <a:gd name="connsiteY72" fmla="*/ 60048 h 1576904"/>
              <a:gd name="connsiteX73" fmla="*/ 1159113 w 3078404"/>
              <a:gd name="connsiteY73" fmla="*/ 79098 h 1576904"/>
              <a:gd name="connsiteX74" fmla="*/ 1163875 w 3078404"/>
              <a:gd name="connsiteY74" fmla="*/ 107673 h 1576904"/>
              <a:gd name="connsiteX75" fmla="*/ 1171019 w 3078404"/>
              <a:gd name="connsiteY75" fmla="*/ 131485 h 1576904"/>
              <a:gd name="connsiteX76" fmla="*/ 1154350 w 3078404"/>
              <a:gd name="connsiteY76" fmla="*/ 152917 h 1576904"/>
              <a:gd name="connsiteX77" fmla="*/ 1182925 w 3078404"/>
              <a:gd name="connsiteY77" fmla="*/ 186254 h 1576904"/>
              <a:gd name="connsiteX78" fmla="*/ 1197213 w 3078404"/>
              <a:gd name="connsiteY78" fmla="*/ 219592 h 1576904"/>
              <a:gd name="connsiteX79" fmla="*/ 1228169 w 3078404"/>
              <a:gd name="connsiteY79" fmla="*/ 179110 h 1576904"/>
              <a:gd name="connsiteX80" fmla="*/ 1244838 w 3078404"/>
              <a:gd name="connsiteY80" fmla="*/ 181492 h 1576904"/>
              <a:gd name="connsiteX81" fmla="*/ 1247219 w 3078404"/>
              <a:gd name="connsiteY81" fmla="*/ 202923 h 1576904"/>
              <a:gd name="connsiteX82" fmla="*/ 1230550 w 3078404"/>
              <a:gd name="connsiteY82" fmla="*/ 238642 h 1576904"/>
              <a:gd name="connsiteX83" fmla="*/ 1275794 w 3078404"/>
              <a:gd name="connsiteY83" fmla="*/ 274360 h 1576904"/>
              <a:gd name="connsiteX84" fmla="*/ 1275794 w 3078404"/>
              <a:gd name="connsiteY84" fmla="*/ 307698 h 1576904"/>
              <a:gd name="connsiteX85" fmla="*/ 1282938 w 3078404"/>
              <a:gd name="connsiteY85" fmla="*/ 326748 h 1576904"/>
              <a:gd name="connsiteX86" fmla="*/ 1290081 w 3078404"/>
              <a:gd name="connsiteY86" fmla="*/ 355323 h 1576904"/>
              <a:gd name="connsiteX87" fmla="*/ 1323419 w 3078404"/>
              <a:gd name="connsiteY87" fmla="*/ 371991 h 1576904"/>
              <a:gd name="connsiteX88" fmla="*/ 1349613 w 3078404"/>
              <a:gd name="connsiteY88" fmla="*/ 333892 h 1576904"/>
              <a:gd name="connsiteX89" fmla="*/ 1330563 w 3078404"/>
              <a:gd name="connsiteY89" fmla="*/ 310079 h 1576904"/>
              <a:gd name="connsiteX90" fmla="*/ 1390094 w 3078404"/>
              <a:gd name="connsiteY90" fmla="*/ 226735 h 1576904"/>
              <a:gd name="connsiteX91" fmla="*/ 1447244 w 3078404"/>
              <a:gd name="connsiteY91" fmla="*/ 171967 h 1576904"/>
              <a:gd name="connsiteX92" fmla="*/ 1461531 w 3078404"/>
              <a:gd name="connsiteY92" fmla="*/ 100529 h 1576904"/>
              <a:gd name="connsiteX93" fmla="*/ 1463913 w 3078404"/>
              <a:gd name="connsiteY93" fmla="*/ 88623 h 1576904"/>
              <a:gd name="connsiteX94" fmla="*/ 1506775 w 3078404"/>
              <a:gd name="connsiteY94" fmla="*/ 81479 h 1576904"/>
              <a:gd name="connsiteX95" fmla="*/ 1528206 w 3078404"/>
              <a:gd name="connsiteY95" fmla="*/ 88623 h 1576904"/>
              <a:gd name="connsiteX96" fmla="*/ 1528206 w 3078404"/>
              <a:gd name="connsiteY96" fmla="*/ 105292 h 1576904"/>
              <a:gd name="connsiteX97" fmla="*/ 1521063 w 3078404"/>
              <a:gd name="connsiteY97" fmla="*/ 141010 h 1576904"/>
              <a:gd name="connsiteX98" fmla="*/ 1523444 w 3078404"/>
              <a:gd name="connsiteY98" fmla="*/ 169585 h 1576904"/>
              <a:gd name="connsiteX99" fmla="*/ 1585356 w 3078404"/>
              <a:gd name="connsiteY99" fmla="*/ 210067 h 1576904"/>
              <a:gd name="connsiteX100" fmla="*/ 1606787 w 3078404"/>
              <a:gd name="connsiteY100" fmla="*/ 214829 h 1576904"/>
              <a:gd name="connsiteX101" fmla="*/ 1623456 w 3078404"/>
              <a:gd name="connsiteY101" fmla="*/ 188635 h 1576904"/>
              <a:gd name="connsiteX102" fmla="*/ 1666319 w 3078404"/>
              <a:gd name="connsiteY102" fmla="*/ 193398 h 1576904"/>
              <a:gd name="connsiteX103" fmla="*/ 1685369 w 3078404"/>
              <a:gd name="connsiteY103" fmla="*/ 169585 h 1576904"/>
              <a:gd name="connsiteX104" fmla="*/ 1730613 w 3078404"/>
              <a:gd name="connsiteY104" fmla="*/ 183873 h 1576904"/>
              <a:gd name="connsiteX105" fmla="*/ 1752044 w 3078404"/>
              <a:gd name="connsiteY105" fmla="*/ 214829 h 1576904"/>
              <a:gd name="connsiteX106" fmla="*/ 1763950 w 3078404"/>
              <a:gd name="connsiteY106" fmla="*/ 236260 h 1576904"/>
              <a:gd name="connsiteX107" fmla="*/ 1797288 w 3078404"/>
              <a:gd name="connsiteY107" fmla="*/ 264835 h 1576904"/>
              <a:gd name="connsiteX108" fmla="*/ 1806813 w 3078404"/>
              <a:gd name="connsiteY108" fmla="*/ 229117 h 1576904"/>
              <a:gd name="connsiteX109" fmla="*/ 1799669 w 3078404"/>
              <a:gd name="connsiteY109" fmla="*/ 198160 h 1576904"/>
              <a:gd name="connsiteX110" fmla="*/ 1821100 w 3078404"/>
              <a:gd name="connsiteY110" fmla="*/ 179110 h 1576904"/>
              <a:gd name="connsiteX111" fmla="*/ 1804431 w 3078404"/>
              <a:gd name="connsiteY111" fmla="*/ 160060 h 1576904"/>
              <a:gd name="connsiteX112" fmla="*/ 1823481 w 3078404"/>
              <a:gd name="connsiteY112" fmla="*/ 119579 h 1576904"/>
              <a:gd name="connsiteX113" fmla="*/ 1863963 w 3078404"/>
              <a:gd name="connsiteY113" fmla="*/ 107673 h 1576904"/>
              <a:gd name="connsiteX114" fmla="*/ 1902063 w 3078404"/>
              <a:gd name="connsiteY114" fmla="*/ 160060 h 1576904"/>
              <a:gd name="connsiteX115" fmla="*/ 1954450 w 3078404"/>
              <a:gd name="connsiteY115" fmla="*/ 167204 h 1576904"/>
              <a:gd name="connsiteX116" fmla="*/ 1992550 w 3078404"/>
              <a:gd name="connsiteY116" fmla="*/ 224354 h 1576904"/>
              <a:gd name="connsiteX117" fmla="*/ 1954450 w 3078404"/>
              <a:gd name="connsiteY117" fmla="*/ 245785 h 1576904"/>
              <a:gd name="connsiteX118" fmla="*/ 1980644 w 3078404"/>
              <a:gd name="connsiteY118" fmla="*/ 276742 h 1576904"/>
              <a:gd name="connsiteX119" fmla="*/ 1990169 w 3078404"/>
              <a:gd name="connsiteY119" fmla="*/ 295792 h 1576904"/>
              <a:gd name="connsiteX120" fmla="*/ 1985406 w 3078404"/>
              <a:gd name="connsiteY120" fmla="*/ 338654 h 1576904"/>
              <a:gd name="connsiteX121" fmla="*/ 1961594 w 3078404"/>
              <a:gd name="connsiteY121" fmla="*/ 357704 h 1576904"/>
              <a:gd name="connsiteX122" fmla="*/ 1959213 w 3078404"/>
              <a:gd name="connsiteY122" fmla="*/ 381517 h 1576904"/>
              <a:gd name="connsiteX123" fmla="*/ 1944925 w 3078404"/>
              <a:gd name="connsiteY123" fmla="*/ 438667 h 1576904"/>
              <a:gd name="connsiteX124" fmla="*/ 1925875 w 3078404"/>
              <a:gd name="connsiteY124" fmla="*/ 467242 h 1576904"/>
              <a:gd name="connsiteX125" fmla="*/ 1928256 w 3078404"/>
              <a:gd name="connsiteY125" fmla="*/ 491054 h 1576904"/>
              <a:gd name="connsiteX126" fmla="*/ 1913969 w 3078404"/>
              <a:gd name="connsiteY126" fmla="*/ 574398 h 1576904"/>
              <a:gd name="connsiteX127" fmla="*/ 1973500 w 3078404"/>
              <a:gd name="connsiteY127" fmla="*/ 605354 h 1576904"/>
              <a:gd name="connsiteX128" fmla="*/ 1983025 w 3078404"/>
              <a:gd name="connsiteY128" fmla="*/ 581542 h 1576904"/>
              <a:gd name="connsiteX129" fmla="*/ 2025888 w 3078404"/>
              <a:gd name="connsiteY129" fmla="*/ 564873 h 1576904"/>
              <a:gd name="connsiteX130" fmla="*/ 2042556 w 3078404"/>
              <a:gd name="connsiteY130" fmla="*/ 586304 h 1576904"/>
              <a:gd name="connsiteX131" fmla="*/ 2042556 w 3078404"/>
              <a:gd name="connsiteY131" fmla="*/ 631548 h 1576904"/>
              <a:gd name="connsiteX132" fmla="*/ 2068750 w 3078404"/>
              <a:gd name="connsiteY132" fmla="*/ 641073 h 1576904"/>
              <a:gd name="connsiteX133" fmla="*/ 2102088 w 3078404"/>
              <a:gd name="connsiteY133" fmla="*/ 667267 h 1576904"/>
              <a:gd name="connsiteX134" fmla="*/ 2137806 w 3078404"/>
              <a:gd name="connsiteY134" fmla="*/ 676792 h 1576904"/>
              <a:gd name="connsiteX135" fmla="*/ 2164000 w 3078404"/>
              <a:gd name="connsiteY135" fmla="*/ 660123 h 1576904"/>
              <a:gd name="connsiteX136" fmla="*/ 2183050 w 3078404"/>
              <a:gd name="connsiteY136" fmla="*/ 626785 h 1576904"/>
              <a:gd name="connsiteX137" fmla="*/ 2280681 w 3078404"/>
              <a:gd name="connsiteY137" fmla="*/ 626785 h 1576904"/>
              <a:gd name="connsiteX138" fmla="*/ 2283063 w 3078404"/>
              <a:gd name="connsiteY138" fmla="*/ 583923 h 1576904"/>
              <a:gd name="connsiteX139" fmla="*/ 2373550 w 3078404"/>
              <a:gd name="connsiteY139" fmla="*/ 526773 h 1576904"/>
              <a:gd name="connsiteX140" fmla="*/ 2397363 w 3078404"/>
              <a:gd name="connsiteY140" fmla="*/ 469623 h 1576904"/>
              <a:gd name="connsiteX141" fmla="*/ 2387838 w 3078404"/>
              <a:gd name="connsiteY141" fmla="*/ 429142 h 1576904"/>
              <a:gd name="connsiteX142" fmla="*/ 2414031 w 3078404"/>
              <a:gd name="connsiteY142" fmla="*/ 364848 h 1576904"/>
              <a:gd name="connsiteX143" fmla="*/ 2461656 w 3078404"/>
              <a:gd name="connsiteY143" fmla="*/ 357704 h 1576904"/>
              <a:gd name="connsiteX144" fmla="*/ 2487850 w 3078404"/>
              <a:gd name="connsiteY144" fmla="*/ 357704 h 1576904"/>
              <a:gd name="connsiteX145" fmla="*/ 2509281 w 3078404"/>
              <a:gd name="connsiteY145" fmla="*/ 352942 h 1576904"/>
              <a:gd name="connsiteX146" fmla="*/ 2537856 w 3078404"/>
              <a:gd name="connsiteY146" fmla="*/ 360085 h 1576904"/>
              <a:gd name="connsiteX147" fmla="*/ 2564050 w 3078404"/>
              <a:gd name="connsiteY147" fmla="*/ 343417 h 1576904"/>
              <a:gd name="connsiteX148" fmla="*/ 2602150 w 3078404"/>
              <a:gd name="connsiteY148" fmla="*/ 312460 h 1576904"/>
              <a:gd name="connsiteX149" fmla="*/ 2618819 w 3078404"/>
              <a:gd name="connsiteY149" fmla="*/ 293410 h 1576904"/>
              <a:gd name="connsiteX150" fmla="*/ 2671206 w 3078404"/>
              <a:gd name="connsiteY150" fmla="*/ 321985 h 1576904"/>
              <a:gd name="connsiteX151" fmla="*/ 2706925 w 3078404"/>
              <a:gd name="connsiteY151" fmla="*/ 293410 h 1576904"/>
              <a:gd name="connsiteX152" fmla="*/ 2764075 w 3078404"/>
              <a:gd name="connsiteY152" fmla="*/ 302935 h 1576904"/>
              <a:gd name="connsiteX153" fmla="*/ 2797413 w 3078404"/>
              <a:gd name="connsiteY153" fmla="*/ 291029 h 1576904"/>
              <a:gd name="connsiteX154" fmla="*/ 2830750 w 3078404"/>
              <a:gd name="connsiteY154" fmla="*/ 317223 h 1576904"/>
              <a:gd name="connsiteX155" fmla="*/ 2866469 w 3078404"/>
              <a:gd name="connsiteY155" fmla="*/ 319604 h 1576904"/>
              <a:gd name="connsiteX156" fmla="*/ 2885519 w 3078404"/>
              <a:gd name="connsiteY156" fmla="*/ 338654 h 1576904"/>
              <a:gd name="connsiteX157" fmla="*/ 2928381 w 3078404"/>
              <a:gd name="connsiteY157" fmla="*/ 341035 h 1576904"/>
              <a:gd name="connsiteX158" fmla="*/ 2973625 w 3078404"/>
              <a:gd name="connsiteY158" fmla="*/ 371992 h 1576904"/>
              <a:gd name="connsiteX159" fmla="*/ 3016488 w 3078404"/>
              <a:gd name="connsiteY159" fmla="*/ 395804 h 1576904"/>
              <a:gd name="connsiteX160" fmla="*/ 3040300 w 3078404"/>
              <a:gd name="connsiteY160" fmla="*/ 419617 h 1576904"/>
              <a:gd name="connsiteX161" fmla="*/ 3054588 w 3078404"/>
              <a:gd name="connsiteY161" fmla="*/ 443429 h 1576904"/>
              <a:gd name="connsiteX162" fmla="*/ 3066494 w 3078404"/>
              <a:gd name="connsiteY162" fmla="*/ 467242 h 1576904"/>
              <a:gd name="connsiteX163" fmla="*/ 3076019 w 3078404"/>
              <a:gd name="connsiteY163" fmla="*/ 498198 h 1576904"/>
              <a:gd name="connsiteX164" fmla="*/ 3073638 w 3078404"/>
              <a:gd name="connsiteY164" fmla="*/ 522010 h 1576904"/>
              <a:gd name="connsiteX165" fmla="*/ 3054588 w 3078404"/>
              <a:gd name="connsiteY165" fmla="*/ 555348 h 1576904"/>
              <a:gd name="connsiteX166" fmla="*/ 3021250 w 3078404"/>
              <a:gd name="connsiteY166" fmla="*/ 624404 h 1576904"/>
              <a:gd name="connsiteX167" fmla="*/ 3040300 w 3078404"/>
              <a:gd name="connsiteY167" fmla="*/ 648217 h 1576904"/>
              <a:gd name="connsiteX168" fmla="*/ 3078400 w 3078404"/>
              <a:gd name="connsiteY168" fmla="*/ 688698 h 1576904"/>
              <a:gd name="connsiteX169" fmla="*/ 3042681 w 3078404"/>
              <a:gd name="connsiteY169" fmla="*/ 745848 h 1576904"/>
              <a:gd name="connsiteX170" fmla="*/ 3018869 w 3078404"/>
              <a:gd name="connsiteY170" fmla="*/ 802998 h 1576904"/>
              <a:gd name="connsiteX171" fmla="*/ 2971244 w 3078404"/>
              <a:gd name="connsiteY171" fmla="*/ 812523 h 1576904"/>
              <a:gd name="connsiteX172" fmla="*/ 2909331 w 3078404"/>
              <a:gd name="connsiteY172" fmla="*/ 867292 h 1576904"/>
              <a:gd name="connsiteX173" fmla="*/ 2911713 w 3078404"/>
              <a:gd name="connsiteY173" fmla="*/ 905392 h 1576904"/>
              <a:gd name="connsiteX0" fmla="*/ 278050 w 3078404"/>
              <a:gd name="connsiteY0" fmla="*/ 1576904 h 1576904"/>
              <a:gd name="connsiteX1" fmla="*/ 282813 w 3078404"/>
              <a:gd name="connsiteY1" fmla="*/ 1522135 h 1576904"/>
              <a:gd name="connsiteX2" fmla="*/ 197088 w 3078404"/>
              <a:gd name="connsiteY2" fmla="*/ 1464985 h 1576904"/>
              <a:gd name="connsiteX3" fmla="*/ 218519 w 3078404"/>
              <a:gd name="connsiteY3" fmla="*/ 1431648 h 1576904"/>
              <a:gd name="connsiteX4" fmla="*/ 259000 w 3078404"/>
              <a:gd name="connsiteY4" fmla="*/ 1431648 h 1576904"/>
              <a:gd name="connsiteX5" fmla="*/ 287575 w 3078404"/>
              <a:gd name="connsiteY5" fmla="*/ 1412598 h 1576904"/>
              <a:gd name="connsiteX6" fmla="*/ 282813 w 3078404"/>
              <a:gd name="connsiteY6" fmla="*/ 1384023 h 1576904"/>
              <a:gd name="connsiteX7" fmla="*/ 275669 w 3078404"/>
              <a:gd name="connsiteY7" fmla="*/ 1322110 h 1576904"/>
              <a:gd name="connsiteX8" fmla="*/ 266144 w 3078404"/>
              <a:gd name="connsiteY8" fmla="*/ 1300679 h 1576904"/>
              <a:gd name="connsiteX9" fmla="*/ 251856 w 3078404"/>
              <a:gd name="connsiteY9" fmla="*/ 1269723 h 1576904"/>
              <a:gd name="connsiteX10" fmla="*/ 266144 w 3078404"/>
              <a:gd name="connsiteY10" fmla="*/ 1229242 h 1576904"/>
              <a:gd name="connsiteX11" fmla="*/ 292338 w 3078404"/>
              <a:gd name="connsiteY11" fmla="*/ 1212573 h 1576904"/>
              <a:gd name="connsiteX12" fmla="*/ 325675 w 3078404"/>
              <a:gd name="connsiteY12" fmla="*/ 1195904 h 1576904"/>
              <a:gd name="connsiteX13" fmla="*/ 389969 w 3078404"/>
              <a:gd name="connsiteY13" fmla="*/ 1160185 h 1576904"/>
              <a:gd name="connsiteX14" fmla="*/ 382825 w 3078404"/>
              <a:gd name="connsiteY14" fmla="*/ 1131610 h 1576904"/>
              <a:gd name="connsiteX15" fmla="*/ 361394 w 3078404"/>
              <a:gd name="connsiteY15" fmla="*/ 1072079 h 1576904"/>
              <a:gd name="connsiteX16" fmla="*/ 385206 w 3078404"/>
              <a:gd name="connsiteY16" fmla="*/ 1026835 h 1576904"/>
              <a:gd name="connsiteX17" fmla="*/ 466169 w 3078404"/>
              <a:gd name="connsiteY17" fmla="*/ 988735 h 1576904"/>
              <a:gd name="connsiteX18" fmla="*/ 482838 w 3078404"/>
              <a:gd name="connsiteY18" fmla="*/ 943492 h 1576904"/>
              <a:gd name="connsiteX19" fmla="*/ 492362 w 3078404"/>
              <a:gd name="connsiteY19" fmla="*/ 888723 h 1576904"/>
              <a:gd name="connsiteX20" fmla="*/ 494744 w 3078404"/>
              <a:gd name="connsiteY20" fmla="*/ 855385 h 1576904"/>
              <a:gd name="connsiteX21" fmla="*/ 435213 w 3078404"/>
              <a:gd name="connsiteY21" fmla="*/ 791092 h 1576904"/>
              <a:gd name="connsiteX22" fmla="*/ 404256 w 3078404"/>
              <a:gd name="connsiteY22" fmla="*/ 783948 h 1576904"/>
              <a:gd name="connsiteX23" fmla="*/ 392350 w 3078404"/>
              <a:gd name="connsiteY23" fmla="*/ 764898 h 1576904"/>
              <a:gd name="connsiteX24" fmla="*/ 385206 w 3078404"/>
              <a:gd name="connsiteY24" fmla="*/ 733942 h 1576904"/>
              <a:gd name="connsiteX25" fmla="*/ 387588 w 3078404"/>
              <a:gd name="connsiteY25" fmla="*/ 707748 h 1576904"/>
              <a:gd name="connsiteX26" fmla="*/ 335200 w 3078404"/>
              <a:gd name="connsiteY26" fmla="*/ 695842 h 1576904"/>
              <a:gd name="connsiteX27" fmla="*/ 285194 w 3078404"/>
              <a:gd name="connsiteY27" fmla="*/ 676792 h 1576904"/>
              <a:gd name="connsiteX28" fmla="*/ 244713 w 3078404"/>
              <a:gd name="connsiteY28" fmla="*/ 664885 h 1576904"/>
              <a:gd name="connsiteX29" fmla="*/ 204231 w 3078404"/>
              <a:gd name="connsiteY29" fmla="*/ 626785 h 1576904"/>
              <a:gd name="connsiteX30" fmla="*/ 192325 w 3078404"/>
              <a:gd name="connsiteY30" fmla="*/ 600592 h 1576904"/>
              <a:gd name="connsiteX31" fmla="*/ 208994 w 3078404"/>
              <a:gd name="connsiteY31" fmla="*/ 564873 h 1576904"/>
              <a:gd name="connsiteX32" fmla="*/ 182800 w 3078404"/>
              <a:gd name="connsiteY32" fmla="*/ 507723 h 1576904"/>
              <a:gd name="connsiteX33" fmla="*/ 135175 w 3078404"/>
              <a:gd name="connsiteY33" fmla="*/ 455335 h 1576904"/>
              <a:gd name="connsiteX34" fmla="*/ 113744 w 3078404"/>
              <a:gd name="connsiteY34" fmla="*/ 455335 h 1576904"/>
              <a:gd name="connsiteX35" fmla="*/ 82788 w 3078404"/>
              <a:gd name="connsiteY35" fmla="*/ 457717 h 1576904"/>
              <a:gd name="connsiteX36" fmla="*/ 42306 w 3078404"/>
              <a:gd name="connsiteY36" fmla="*/ 424379 h 1576904"/>
              <a:gd name="connsiteX37" fmla="*/ 1825 w 3078404"/>
              <a:gd name="connsiteY37" fmla="*/ 331510 h 1576904"/>
              <a:gd name="connsiteX38" fmla="*/ 13731 w 3078404"/>
              <a:gd name="connsiteY38" fmla="*/ 331510 h 1576904"/>
              <a:gd name="connsiteX39" fmla="*/ 73263 w 3078404"/>
              <a:gd name="connsiteY39" fmla="*/ 274360 h 1576904"/>
              <a:gd name="connsiteX40" fmla="*/ 94694 w 3078404"/>
              <a:gd name="connsiteY40" fmla="*/ 260073 h 1576904"/>
              <a:gd name="connsiteX41" fmla="*/ 92313 w 3078404"/>
              <a:gd name="connsiteY41" fmla="*/ 212448 h 1576904"/>
              <a:gd name="connsiteX42" fmla="*/ 94694 w 3078404"/>
              <a:gd name="connsiteY42" fmla="*/ 155298 h 1576904"/>
              <a:gd name="connsiteX43" fmla="*/ 108981 w 3078404"/>
              <a:gd name="connsiteY43" fmla="*/ 107673 h 1576904"/>
              <a:gd name="connsiteX44" fmla="*/ 123269 w 3078404"/>
              <a:gd name="connsiteY44" fmla="*/ 93385 h 1576904"/>
              <a:gd name="connsiteX45" fmla="*/ 239950 w 3078404"/>
              <a:gd name="connsiteY45" fmla="*/ 105292 h 1576904"/>
              <a:gd name="connsiteX46" fmla="*/ 256619 w 3078404"/>
              <a:gd name="connsiteY46" fmla="*/ 107673 h 1576904"/>
              <a:gd name="connsiteX47" fmla="*/ 251856 w 3078404"/>
              <a:gd name="connsiteY47" fmla="*/ 119579 h 1576904"/>
              <a:gd name="connsiteX48" fmla="*/ 289956 w 3078404"/>
              <a:gd name="connsiteY48" fmla="*/ 121961 h 1576904"/>
              <a:gd name="connsiteX49" fmla="*/ 316150 w 3078404"/>
              <a:gd name="connsiteY49" fmla="*/ 110054 h 1576904"/>
              <a:gd name="connsiteX50" fmla="*/ 337581 w 3078404"/>
              <a:gd name="connsiteY50" fmla="*/ 71954 h 1576904"/>
              <a:gd name="connsiteX51" fmla="*/ 320913 w 3078404"/>
              <a:gd name="connsiteY51" fmla="*/ 48142 h 1576904"/>
              <a:gd name="connsiteX52" fmla="*/ 339963 w 3078404"/>
              <a:gd name="connsiteY52" fmla="*/ 40998 h 1576904"/>
              <a:gd name="connsiteX53" fmla="*/ 432831 w 3078404"/>
              <a:gd name="connsiteY53" fmla="*/ 7660 h 1576904"/>
              <a:gd name="connsiteX54" fmla="*/ 463788 w 3078404"/>
              <a:gd name="connsiteY54" fmla="*/ 517 h 1576904"/>
              <a:gd name="connsiteX55" fmla="*/ 537606 w 3078404"/>
              <a:gd name="connsiteY55" fmla="*/ 17185 h 1576904"/>
              <a:gd name="connsiteX56" fmla="*/ 561419 w 3078404"/>
              <a:gd name="connsiteY56" fmla="*/ 24329 h 1576904"/>
              <a:gd name="connsiteX57" fmla="*/ 544750 w 3078404"/>
              <a:gd name="connsiteY57" fmla="*/ 52904 h 1576904"/>
              <a:gd name="connsiteX58" fmla="*/ 544750 w 3078404"/>
              <a:gd name="connsiteY58" fmla="*/ 98148 h 1576904"/>
              <a:gd name="connsiteX59" fmla="*/ 544750 w 3078404"/>
              <a:gd name="connsiteY59" fmla="*/ 141010 h 1576904"/>
              <a:gd name="connsiteX60" fmla="*/ 568563 w 3078404"/>
              <a:gd name="connsiteY60" fmla="*/ 179110 h 1576904"/>
              <a:gd name="connsiteX61" fmla="*/ 592375 w 3078404"/>
              <a:gd name="connsiteY61" fmla="*/ 264835 h 1576904"/>
              <a:gd name="connsiteX62" fmla="*/ 609044 w 3078404"/>
              <a:gd name="connsiteY62" fmla="*/ 281504 h 1576904"/>
              <a:gd name="connsiteX63" fmla="*/ 630475 w 3078404"/>
              <a:gd name="connsiteY63" fmla="*/ 321985 h 1576904"/>
              <a:gd name="connsiteX64" fmla="*/ 768588 w 3078404"/>
              <a:gd name="connsiteY64" fmla="*/ 310079 h 1576904"/>
              <a:gd name="connsiteX65" fmla="*/ 842406 w 3078404"/>
              <a:gd name="connsiteY65" fmla="*/ 310079 h 1576904"/>
              <a:gd name="connsiteX66" fmla="*/ 923369 w 3078404"/>
              <a:gd name="connsiteY66" fmla="*/ 326748 h 1576904"/>
              <a:gd name="connsiteX67" fmla="*/ 956706 w 3078404"/>
              <a:gd name="connsiteY67" fmla="*/ 288648 h 1576904"/>
              <a:gd name="connsiteX68" fmla="*/ 1023381 w 3078404"/>
              <a:gd name="connsiteY68" fmla="*/ 221973 h 1576904"/>
              <a:gd name="connsiteX69" fmla="*/ 1011475 w 3078404"/>
              <a:gd name="connsiteY69" fmla="*/ 191017 h 1576904"/>
              <a:gd name="connsiteX70" fmla="*/ 1068626 w 3078404"/>
              <a:gd name="connsiteY70" fmla="*/ 157679 h 1576904"/>
              <a:gd name="connsiteX71" fmla="*/ 1113869 w 3078404"/>
              <a:gd name="connsiteY71" fmla="*/ 91004 h 1576904"/>
              <a:gd name="connsiteX72" fmla="*/ 1125775 w 3078404"/>
              <a:gd name="connsiteY72" fmla="*/ 60048 h 1576904"/>
              <a:gd name="connsiteX73" fmla="*/ 1159113 w 3078404"/>
              <a:gd name="connsiteY73" fmla="*/ 79098 h 1576904"/>
              <a:gd name="connsiteX74" fmla="*/ 1163875 w 3078404"/>
              <a:gd name="connsiteY74" fmla="*/ 107673 h 1576904"/>
              <a:gd name="connsiteX75" fmla="*/ 1171019 w 3078404"/>
              <a:gd name="connsiteY75" fmla="*/ 131485 h 1576904"/>
              <a:gd name="connsiteX76" fmla="*/ 1154350 w 3078404"/>
              <a:gd name="connsiteY76" fmla="*/ 152917 h 1576904"/>
              <a:gd name="connsiteX77" fmla="*/ 1182925 w 3078404"/>
              <a:gd name="connsiteY77" fmla="*/ 186254 h 1576904"/>
              <a:gd name="connsiteX78" fmla="*/ 1197213 w 3078404"/>
              <a:gd name="connsiteY78" fmla="*/ 219592 h 1576904"/>
              <a:gd name="connsiteX79" fmla="*/ 1228169 w 3078404"/>
              <a:gd name="connsiteY79" fmla="*/ 179110 h 1576904"/>
              <a:gd name="connsiteX80" fmla="*/ 1244838 w 3078404"/>
              <a:gd name="connsiteY80" fmla="*/ 181492 h 1576904"/>
              <a:gd name="connsiteX81" fmla="*/ 1247219 w 3078404"/>
              <a:gd name="connsiteY81" fmla="*/ 202923 h 1576904"/>
              <a:gd name="connsiteX82" fmla="*/ 1230550 w 3078404"/>
              <a:gd name="connsiteY82" fmla="*/ 238642 h 1576904"/>
              <a:gd name="connsiteX83" fmla="*/ 1275794 w 3078404"/>
              <a:gd name="connsiteY83" fmla="*/ 274360 h 1576904"/>
              <a:gd name="connsiteX84" fmla="*/ 1275794 w 3078404"/>
              <a:gd name="connsiteY84" fmla="*/ 307698 h 1576904"/>
              <a:gd name="connsiteX85" fmla="*/ 1282938 w 3078404"/>
              <a:gd name="connsiteY85" fmla="*/ 326748 h 1576904"/>
              <a:gd name="connsiteX86" fmla="*/ 1290081 w 3078404"/>
              <a:gd name="connsiteY86" fmla="*/ 355323 h 1576904"/>
              <a:gd name="connsiteX87" fmla="*/ 1323419 w 3078404"/>
              <a:gd name="connsiteY87" fmla="*/ 371991 h 1576904"/>
              <a:gd name="connsiteX88" fmla="*/ 1349613 w 3078404"/>
              <a:gd name="connsiteY88" fmla="*/ 333892 h 1576904"/>
              <a:gd name="connsiteX89" fmla="*/ 1330563 w 3078404"/>
              <a:gd name="connsiteY89" fmla="*/ 310079 h 1576904"/>
              <a:gd name="connsiteX90" fmla="*/ 1390094 w 3078404"/>
              <a:gd name="connsiteY90" fmla="*/ 226735 h 1576904"/>
              <a:gd name="connsiteX91" fmla="*/ 1447244 w 3078404"/>
              <a:gd name="connsiteY91" fmla="*/ 171967 h 1576904"/>
              <a:gd name="connsiteX92" fmla="*/ 1461531 w 3078404"/>
              <a:gd name="connsiteY92" fmla="*/ 100529 h 1576904"/>
              <a:gd name="connsiteX93" fmla="*/ 1463913 w 3078404"/>
              <a:gd name="connsiteY93" fmla="*/ 88623 h 1576904"/>
              <a:gd name="connsiteX94" fmla="*/ 1506775 w 3078404"/>
              <a:gd name="connsiteY94" fmla="*/ 81479 h 1576904"/>
              <a:gd name="connsiteX95" fmla="*/ 1528206 w 3078404"/>
              <a:gd name="connsiteY95" fmla="*/ 88623 h 1576904"/>
              <a:gd name="connsiteX96" fmla="*/ 1528206 w 3078404"/>
              <a:gd name="connsiteY96" fmla="*/ 105292 h 1576904"/>
              <a:gd name="connsiteX97" fmla="*/ 1521063 w 3078404"/>
              <a:gd name="connsiteY97" fmla="*/ 141010 h 1576904"/>
              <a:gd name="connsiteX98" fmla="*/ 1523444 w 3078404"/>
              <a:gd name="connsiteY98" fmla="*/ 169585 h 1576904"/>
              <a:gd name="connsiteX99" fmla="*/ 1585356 w 3078404"/>
              <a:gd name="connsiteY99" fmla="*/ 210067 h 1576904"/>
              <a:gd name="connsiteX100" fmla="*/ 1606787 w 3078404"/>
              <a:gd name="connsiteY100" fmla="*/ 214829 h 1576904"/>
              <a:gd name="connsiteX101" fmla="*/ 1623456 w 3078404"/>
              <a:gd name="connsiteY101" fmla="*/ 188635 h 1576904"/>
              <a:gd name="connsiteX102" fmla="*/ 1666319 w 3078404"/>
              <a:gd name="connsiteY102" fmla="*/ 193398 h 1576904"/>
              <a:gd name="connsiteX103" fmla="*/ 1685369 w 3078404"/>
              <a:gd name="connsiteY103" fmla="*/ 169585 h 1576904"/>
              <a:gd name="connsiteX104" fmla="*/ 1730613 w 3078404"/>
              <a:gd name="connsiteY104" fmla="*/ 183873 h 1576904"/>
              <a:gd name="connsiteX105" fmla="*/ 1752044 w 3078404"/>
              <a:gd name="connsiteY105" fmla="*/ 214829 h 1576904"/>
              <a:gd name="connsiteX106" fmla="*/ 1763950 w 3078404"/>
              <a:gd name="connsiteY106" fmla="*/ 236260 h 1576904"/>
              <a:gd name="connsiteX107" fmla="*/ 1768713 w 3078404"/>
              <a:gd name="connsiteY107" fmla="*/ 255310 h 1576904"/>
              <a:gd name="connsiteX108" fmla="*/ 1797288 w 3078404"/>
              <a:gd name="connsiteY108" fmla="*/ 264835 h 1576904"/>
              <a:gd name="connsiteX109" fmla="*/ 1806813 w 3078404"/>
              <a:gd name="connsiteY109" fmla="*/ 229117 h 1576904"/>
              <a:gd name="connsiteX110" fmla="*/ 1799669 w 3078404"/>
              <a:gd name="connsiteY110" fmla="*/ 198160 h 1576904"/>
              <a:gd name="connsiteX111" fmla="*/ 1821100 w 3078404"/>
              <a:gd name="connsiteY111" fmla="*/ 179110 h 1576904"/>
              <a:gd name="connsiteX112" fmla="*/ 1804431 w 3078404"/>
              <a:gd name="connsiteY112" fmla="*/ 160060 h 1576904"/>
              <a:gd name="connsiteX113" fmla="*/ 1823481 w 3078404"/>
              <a:gd name="connsiteY113" fmla="*/ 119579 h 1576904"/>
              <a:gd name="connsiteX114" fmla="*/ 1863963 w 3078404"/>
              <a:gd name="connsiteY114" fmla="*/ 107673 h 1576904"/>
              <a:gd name="connsiteX115" fmla="*/ 1902063 w 3078404"/>
              <a:gd name="connsiteY115" fmla="*/ 160060 h 1576904"/>
              <a:gd name="connsiteX116" fmla="*/ 1954450 w 3078404"/>
              <a:gd name="connsiteY116" fmla="*/ 167204 h 1576904"/>
              <a:gd name="connsiteX117" fmla="*/ 1992550 w 3078404"/>
              <a:gd name="connsiteY117" fmla="*/ 224354 h 1576904"/>
              <a:gd name="connsiteX118" fmla="*/ 1954450 w 3078404"/>
              <a:gd name="connsiteY118" fmla="*/ 245785 h 1576904"/>
              <a:gd name="connsiteX119" fmla="*/ 1980644 w 3078404"/>
              <a:gd name="connsiteY119" fmla="*/ 276742 h 1576904"/>
              <a:gd name="connsiteX120" fmla="*/ 1990169 w 3078404"/>
              <a:gd name="connsiteY120" fmla="*/ 295792 h 1576904"/>
              <a:gd name="connsiteX121" fmla="*/ 1985406 w 3078404"/>
              <a:gd name="connsiteY121" fmla="*/ 338654 h 1576904"/>
              <a:gd name="connsiteX122" fmla="*/ 1961594 w 3078404"/>
              <a:gd name="connsiteY122" fmla="*/ 357704 h 1576904"/>
              <a:gd name="connsiteX123" fmla="*/ 1959213 w 3078404"/>
              <a:gd name="connsiteY123" fmla="*/ 381517 h 1576904"/>
              <a:gd name="connsiteX124" fmla="*/ 1944925 w 3078404"/>
              <a:gd name="connsiteY124" fmla="*/ 438667 h 1576904"/>
              <a:gd name="connsiteX125" fmla="*/ 1925875 w 3078404"/>
              <a:gd name="connsiteY125" fmla="*/ 467242 h 1576904"/>
              <a:gd name="connsiteX126" fmla="*/ 1928256 w 3078404"/>
              <a:gd name="connsiteY126" fmla="*/ 491054 h 1576904"/>
              <a:gd name="connsiteX127" fmla="*/ 1913969 w 3078404"/>
              <a:gd name="connsiteY127" fmla="*/ 574398 h 1576904"/>
              <a:gd name="connsiteX128" fmla="*/ 1973500 w 3078404"/>
              <a:gd name="connsiteY128" fmla="*/ 605354 h 1576904"/>
              <a:gd name="connsiteX129" fmla="*/ 1983025 w 3078404"/>
              <a:gd name="connsiteY129" fmla="*/ 581542 h 1576904"/>
              <a:gd name="connsiteX130" fmla="*/ 2025888 w 3078404"/>
              <a:gd name="connsiteY130" fmla="*/ 564873 h 1576904"/>
              <a:gd name="connsiteX131" fmla="*/ 2042556 w 3078404"/>
              <a:gd name="connsiteY131" fmla="*/ 586304 h 1576904"/>
              <a:gd name="connsiteX132" fmla="*/ 2042556 w 3078404"/>
              <a:gd name="connsiteY132" fmla="*/ 631548 h 1576904"/>
              <a:gd name="connsiteX133" fmla="*/ 2068750 w 3078404"/>
              <a:gd name="connsiteY133" fmla="*/ 641073 h 1576904"/>
              <a:gd name="connsiteX134" fmla="*/ 2102088 w 3078404"/>
              <a:gd name="connsiteY134" fmla="*/ 667267 h 1576904"/>
              <a:gd name="connsiteX135" fmla="*/ 2137806 w 3078404"/>
              <a:gd name="connsiteY135" fmla="*/ 676792 h 1576904"/>
              <a:gd name="connsiteX136" fmla="*/ 2164000 w 3078404"/>
              <a:gd name="connsiteY136" fmla="*/ 660123 h 1576904"/>
              <a:gd name="connsiteX137" fmla="*/ 2183050 w 3078404"/>
              <a:gd name="connsiteY137" fmla="*/ 626785 h 1576904"/>
              <a:gd name="connsiteX138" fmla="*/ 2280681 w 3078404"/>
              <a:gd name="connsiteY138" fmla="*/ 626785 h 1576904"/>
              <a:gd name="connsiteX139" fmla="*/ 2283063 w 3078404"/>
              <a:gd name="connsiteY139" fmla="*/ 583923 h 1576904"/>
              <a:gd name="connsiteX140" fmla="*/ 2373550 w 3078404"/>
              <a:gd name="connsiteY140" fmla="*/ 526773 h 1576904"/>
              <a:gd name="connsiteX141" fmla="*/ 2397363 w 3078404"/>
              <a:gd name="connsiteY141" fmla="*/ 469623 h 1576904"/>
              <a:gd name="connsiteX142" fmla="*/ 2387838 w 3078404"/>
              <a:gd name="connsiteY142" fmla="*/ 429142 h 1576904"/>
              <a:gd name="connsiteX143" fmla="*/ 2414031 w 3078404"/>
              <a:gd name="connsiteY143" fmla="*/ 364848 h 1576904"/>
              <a:gd name="connsiteX144" fmla="*/ 2461656 w 3078404"/>
              <a:gd name="connsiteY144" fmla="*/ 357704 h 1576904"/>
              <a:gd name="connsiteX145" fmla="*/ 2487850 w 3078404"/>
              <a:gd name="connsiteY145" fmla="*/ 357704 h 1576904"/>
              <a:gd name="connsiteX146" fmla="*/ 2509281 w 3078404"/>
              <a:gd name="connsiteY146" fmla="*/ 352942 h 1576904"/>
              <a:gd name="connsiteX147" fmla="*/ 2537856 w 3078404"/>
              <a:gd name="connsiteY147" fmla="*/ 360085 h 1576904"/>
              <a:gd name="connsiteX148" fmla="*/ 2564050 w 3078404"/>
              <a:gd name="connsiteY148" fmla="*/ 343417 h 1576904"/>
              <a:gd name="connsiteX149" fmla="*/ 2602150 w 3078404"/>
              <a:gd name="connsiteY149" fmla="*/ 312460 h 1576904"/>
              <a:gd name="connsiteX150" fmla="*/ 2618819 w 3078404"/>
              <a:gd name="connsiteY150" fmla="*/ 293410 h 1576904"/>
              <a:gd name="connsiteX151" fmla="*/ 2671206 w 3078404"/>
              <a:gd name="connsiteY151" fmla="*/ 321985 h 1576904"/>
              <a:gd name="connsiteX152" fmla="*/ 2706925 w 3078404"/>
              <a:gd name="connsiteY152" fmla="*/ 293410 h 1576904"/>
              <a:gd name="connsiteX153" fmla="*/ 2764075 w 3078404"/>
              <a:gd name="connsiteY153" fmla="*/ 302935 h 1576904"/>
              <a:gd name="connsiteX154" fmla="*/ 2797413 w 3078404"/>
              <a:gd name="connsiteY154" fmla="*/ 291029 h 1576904"/>
              <a:gd name="connsiteX155" fmla="*/ 2830750 w 3078404"/>
              <a:gd name="connsiteY155" fmla="*/ 317223 h 1576904"/>
              <a:gd name="connsiteX156" fmla="*/ 2866469 w 3078404"/>
              <a:gd name="connsiteY156" fmla="*/ 319604 h 1576904"/>
              <a:gd name="connsiteX157" fmla="*/ 2885519 w 3078404"/>
              <a:gd name="connsiteY157" fmla="*/ 338654 h 1576904"/>
              <a:gd name="connsiteX158" fmla="*/ 2928381 w 3078404"/>
              <a:gd name="connsiteY158" fmla="*/ 341035 h 1576904"/>
              <a:gd name="connsiteX159" fmla="*/ 2973625 w 3078404"/>
              <a:gd name="connsiteY159" fmla="*/ 371992 h 1576904"/>
              <a:gd name="connsiteX160" fmla="*/ 3016488 w 3078404"/>
              <a:gd name="connsiteY160" fmla="*/ 395804 h 1576904"/>
              <a:gd name="connsiteX161" fmla="*/ 3040300 w 3078404"/>
              <a:gd name="connsiteY161" fmla="*/ 419617 h 1576904"/>
              <a:gd name="connsiteX162" fmla="*/ 3054588 w 3078404"/>
              <a:gd name="connsiteY162" fmla="*/ 443429 h 1576904"/>
              <a:gd name="connsiteX163" fmla="*/ 3066494 w 3078404"/>
              <a:gd name="connsiteY163" fmla="*/ 467242 h 1576904"/>
              <a:gd name="connsiteX164" fmla="*/ 3076019 w 3078404"/>
              <a:gd name="connsiteY164" fmla="*/ 498198 h 1576904"/>
              <a:gd name="connsiteX165" fmla="*/ 3073638 w 3078404"/>
              <a:gd name="connsiteY165" fmla="*/ 522010 h 1576904"/>
              <a:gd name="connsiteX166" fmla="*/ 3054588 w 3078404"/>
              <a:gd name="connsiteY166" fmla="*/ 555348 h 1576904"/>
              <a:gd name="connsiteX167" fmla="*/ 3021250 w 3078404"/>
              <a:gd name="connsiteY167" fmla="*/ 624404 h 1576904"/>
              <a:gd name="connsiteX168" fmla="*/ 3040300 w 3078404"/>
              <a:gd name="connsiteY168" fmla="*/ 648217 h 1576904"/>
              <a:gd name="connsiteX169" fmla="*/ 3078400 w 3078404"/>
              <a:gd name="connsiteY169" fmla="*/ 688698 h 1576904"/>
              <a:gd name="connsiteX170" fmla="*/ 3042681 w 3078404"/>
              <a:gd name="connsiteY170" fmla="*/ 745848 h 1576904"/>
              <a:gd name="connsiteX171" fmla="*/ 3018869 w 3078404"/>
              <a:gd name="connsiteY171" fmla="*/ 802998 h 1576904"/>
              <a:gd name="connsiteX172" fmla="*/ 2971244 w 3078404"/>
              <a:gd name="connsiteY172" fmla="*/ 812523 h 1576904"/>
              <a:gd name="connsiteX173" fmla="*/ 2909331 w 3078404"/>
              <a:gd name="connsiteY173" fmla="*/ 867292 h 1576904"/>
              <a:gd name="connsiteX174" fmla="*/ 2911713 w 3078404"/>
              <a:gd name="connsiteY174" fmla="*/ 905392 h 1576904"/>
              <a:gd name="connsiteX0" fmla="*/ 278050 w 3078404"/>
              <a:gd name="connsiteY0" fmla="*/ 1576904 h 1576904"/>
              <a:gd name="connsiteX1" fmla="*/ 282813 w 3078404"/>
              <a:gd name="connsiteY1" fmla="*/ 1522135 h 1576904"/>
              <a:gd name="connsiteX2" fmla="*/ 197088 w 3078404"/>
              <a:gd name="connsiteY2" fmla="*/ 1464985 h 1576904"/>
              <a:gd name="connsiteX3" fmla="*/ 218519 w 3078404"/>
              <a:gd name="connsiteY3" fmla="*/ 1431648 h 1576904"/>
              <a:gd name="connsiteX4" fmla="*/ 259000 w 3078404"/>
              <a:gd name="connsiteY4" fmla="*/ 1431648 h 1576904"/>
              <a:gd name="connsiteX5" fmla="*/ 287575 w 3078404"/>
              <a:gd name="connsiteY5" fmla="*/ 1412598 h 1576904"/>
              <a:gd name="connsiteX6" fmla="*/ 282813 w 3078404"/>
              <a:gd name="connsiteY6" fmla="*/ 1384023 h 1576904"/>
              <a:gd name="connsiteX7" fmla="*/ 275669 w 3078404"/>
              <a:gd name="connsiteY7" fmla="*/ 1322110 h 1576904"/>
              <a:gd name="connsiteX8" fmla="*/ 266144 w 3078404"/>
              <a:gd name="connsiteY8" fmla="*/ 1300679 h 1576904"/>
              <a:gd name="connsiteX9" fmla="*/ 251856 w 3078404"/>
              <a:gd name="connsiteY9" fmla="*/ 1269723 h 1576904"/>
              <a:gd name="connsiteX10" fmla="*/ 266144 w 3078404"/>
              <a:gd name="connsiteY10" fmla="*/ 1229242 h 1576904"/>
              <a:gd name="connsiteX11" fmla="*/ 292338 w 3078404"/>
              <a:gd name="connsiteY11" fmla="*/ 1212573 h 1576904"/>
              <a:gd name="connsiteX12" fmla="*/ 325675 w 3078404"/>
              <a:gd name="connsiteY12" fmla="*/ 1195904 h 1576904"/>
              <a:gd name="connsiteX13" fmla="*/ 389969 w 3078404"/>
              <a:gd name="connsiteY13" fmla="*/ 1160185 h 1576904"/>
              <a:gd name="connsiteX14" fmla="*/ 382825 w 3078404"/>
              <a:gd name="connsiteY14" fmla="*/ 1131610 h 1576904"/>
              <a:gd name="connsiteX15" fmla="*/ 361394 w 3078404"/>
              <a:gd name="connsiteY15" fmla="*/ 1072079 h 1576904"/>
              <a:gd name="connsiteX16" fmla="*/ 385206 w 3078404"/>
              <a:gd name="connsiteY16" fmla="*/ 1026835 h 1576904"/>
              <a:gd name="connsiteX17" fmla="*/ 466169 w 3078404"/>
              <a:gd name="connsiteY17" fmla="*/ 988735 h 1576904"/>
              <a:gd name="connsiteX18" fmla="*/ 482838 w 3078404"/>
              <a:gd name="connsiteY18" fmla="*/ 943492 h 1576904"/>
              <a:gd name="connsiteX19" fmla="*/ 492362 w 3078404"/>
              <a:gd name="connsiteY19" fmla="*/ 888723 h 1576904"/>
              <a:gd name="connsiteX20" fmla="*/ 494744 w 3078404"/>
              <a:gd name="connsiteY20" fmla="*/ 855385 h 1576904"/>
              <a:gd name="connsiteX21" fmla="*/ 435213 w 3078404"/>
              <a:gd name="connsiteY21" fmla="*/ 791092 h 1576904"/>
              <a:gd name="connsiteX22" fmla="*/ 404256 w 3078404"/>
              <a:gd name="connsiteY22" fmla="*/ 783948 h 1576904"/>
              <a:gd name="connsiteX23" fmla="*/ 392350 w 3078404"/>
              <a:gd name="connsiteY23" fmla="*/ 764898 h 1576904"/>
              <a:gd name="connsiteX24" fmla="*/ 385206 w 3078404"/>
              <a:gd name="connsiteY24" fmla="*/ 733942 h 1576904"/>
              <a:gd name="connsiteX25" fmla="*/ 387588 w 3078404"/>
              <a:gd name="connsiteY25" fmla="*/ 707748 h 1576904"/>
              <a:gd name="connsiteX26" fmla="*/ 335200 w 3078404"/>
              <a:gd name="connsiteY26" fmla="*/ 695842 h 1576904"/>
              <a:gd name="connsiteX27" fmla="*/ 285194 w 3078404"/>
              <a:gd name="connsiteY27" fmla="*/ 676792 h 1576904"/>
              <a:gd name="connsiteX28" fmla="*/ 244713 w 3078404"/>
              <a:gd name="connsiteY28" fmla="*/ 664885 h 1576904"/>
              <a:gd name="connsiteX29" fmla="*/ 204231 w 3078404"/>
              <a:gd name="connsiteY29" fmla="*/ 626785 h 1576904"/>
              <a:gd name="connsiteX30" fmla="*/ 192325 w 3078404"/>
              <a:gd name="connsiteY30" fmla="*/ 600592 h 1576904"/>
              <a:gd name="connsiteX31" fmla="*/ 208994 w 3078404"/>
              <a:gd name="connsiteY31" fmla="*/ 564873 h 1576904"/>
              <a:gd name="connsiteX32" fmla="*/ 182800 w 3078404"/>
              <a:gd name="connsiteY32" fmla="*/ 507723 h 1576904"/>
              <a:gd name="connsiteX33" fmla="*/ 135175 w 3078404"/>
              <a:gd name="connsiteY33" fmla="*/ 455335 h 1576904"/>
              <a:gd name="connsiteX34" fmla="*/ 113744 w 3078404"/>
              <a:gd name="connsiteY34" fmla="*/ 455335 h 1576904"/>
              <a:gd name="connsiteX35" fmla="*/ 82788 w 3078404"/>
              <a:gd name="connsiteY35" fmla="*/ 457717 h 1576904"/>
              <a:gd name="connsiteX36" fmla="*/ 42306 w 3078404"/>
              <a:gd name="connsiteY36" fmla="*/ 424379 h 1576904"/>
              <a:gd name="connsiteX37" fmla="*/ 1825 w 3078404"/>
              <a:gd name="connsiteY37" fmla="*/ 331510 h 1576904"/>
              <a:gd name="connsiteX38" fmla="*/ 13731 w 3078404"/>
              <a:gd name="connsiteY38" fmla="*/ 331510 h 1576904"/>
              <a:gd name="connsiteX39" fmla="*/ 73263 w 3078404"/>
              <a:gd name="connsiteY39" fmla="*/ 274360 h 1576904"/>
              <a:gd name="connsiteX40" fmla="*/ 94694 w 3078404"/>
              <a:gd name="connsiteY40" fmla="*/ 260073 h 1576904"/>
              <a:gd name="connsiteX41" fmla="*/ 92313 w 3078404"/>
              <a:gd name="connsiteY41" fmla="*/ 212448 h 1576904"/>
              <a:gd name="connsiteX42" fmla="*/ 94694 w 3078404"/>
              <a:gd name="connsiteY42" fmla="*/ 155298 h 1576904"/>
              <a:gd name="connsiteX43" fmla="*/ 108981 w 3078404"/>
              <a:gd name="connsiteY43" fmla="*/ 107673 h 1576904"/>
              <a:gd name="connsiteX44" fmla="*/ 123269 w 3078404"/>
              <a:gd name="connsiteY44" fmla="*/ 93385 h 1576904"/>
              <a:gd name="connsiteX45" fmla="*/ 239950 w 3078404"/>
              <a:gd name="connsiteY45" fmla="*/ 105292 h 1576904"/>
              <a:gd name="connsiteX46" fmla="*/ 256619 w 3078404"/>
              <a:gd name="connsiteY46" fmla="*/ 107673 h 1576904"/>
              <a:gd name="connsiteX47" fmla="*/ 251856 w 3078404"/>
              <a:gd name="connsiteY47" fmla="*/ 119579 h 1576904"/>
              <a:gd name="connsiteX48" fmla="*/ 289956 w 3078404"/>
              <a:gd name="connsiteY48" fmla="*/ 121961 h 1576904"/>
              <a:gd name="connsiteX49" fmla="*/ 316150 w 3078404"/>
              <a:gd name="connsiteY49" fmla="*/ 110054 h 1576904"/>
              <a:gd name="connsiteX50" fmla="*/ 337581 w 3078404"/>
              <a:gd name="connsiteY50" fmla="*/ 71954 h 1576904"/>
              <a:gd name="connsiteX51" fmla="*/ 320913 w 3078404"/>
              <a:gd name="connsiteY51" fmla="*/ 48142 h 1576904"/>
              <a:gd name="connsiteX52" fmla="*/ 339963 w 3078404"/>
              <a:gd name="connsiteY52" fmla="*/ 40998 h 1576904"/>
              <a:gd name="connsiteX53" fmla="*/ 432831 w 3078404"/>
              <a:gd name="connsiteY53" fmla="*/ 7660 h 1576904"/>
              <a:gd name="connsiteX54" fmla="*/ 463788 w 3078404"/>
              <a:gd name="connsiteY54" fmla="*/ 517 h 1576904"/>
              <a:gd name="connsiteX55" fmla="*/ 537606 w 3078404"/>
              <a:gd name="connsiteY55" fmla="*/ 17185 h 1576904"/>
              <a:gd name="connsiteX56" fmla="*/ 561419 w 3078404"/>
              <a:gd name="connsiteY56" fmla="*/ 24329 h 1576904"/>
              <a:gd name="connsiteX57" fmla="*/ 544750 w 3078404"/>
              <a:gd name="connsiteY57" fmla="*/ 52904 h 1576904"/>
              <a:gd name="connsiteX58" fmla="*/ 544750 w 3078404"/>
              <a:gd name="connsiteY58" fmla="*/ 98148 h 1576904"/>
              <a:gd name="connsiteX59" fmla="*/ 544750 w 3078404"/>
              <a:gd name="connsiteY59" fmla="*/ 141010 h 1576904"/>
              <a:gd name="connsiteX60" fmla="*/ 568563 w 3078404"/>
              <a:gd name="connsiteY60" fmla="*/ 179110 h 1576904"/>
              <a:gd name="connsiteX61" fmla="*/ 592375 w 3078404"/>
              <a:gd name="connsiteY61" fmla="*/ 264835 h 1576904"/>
              <a:gd name="connsiteX62" fmla="*/ 609044 w 3078404"/>
              <a:gd name="connsiteY62" fmla="*/ 281504 h 1576904"/>
              <a:gd name="connsiteX63" fmla="*/ 630475 w 3078404"/>
              <a:gd name="connsiteY63" fmla="*/ 321985 h 1576904"/>
              <a:gd name="connsiteX64" fmla="*/ 768588 w 3078404"/>
              <a:gd name="connsiteY64" fmla="*/ 310079 h 1576904"/>
              <a:gd name="connsiteX65" fmla="*/ 842406 w 3078404"/>
              <a:gd name="connsiteY65" fmla="*/ 310079 h 1576904"/>
              <a:gd name="connsiteX66" fmla="*/ 923369 w 3078404"/>
              <a:gd name="connsiteY66" fmla="*/ 326748 h 1576904"/>
              <a:gd name="connsiteX67" fmla="*/ 956706 w 3078404"/>
              <a:gd name="connsiteY67" fmla="*/ 288648 h 1576904"/>
              <a:gd name="connsiteX68" fmla="*/ 1023381 w 3078404"/>
              <a:gd name="connsiteY68" fmla="*/ 221973 h 1576904"/>
              <a:gd name="connsiteX69" fmla="*/ 1011475 w 3078404"/>
              <a:gd name="connsiteY69" fmla="*/ 191017 h 1576904"/>
              <a:gd name="connsiteX70" fmla="*/ 1068626 w 3078404"/>
              <a:gd name="connsiteY70" fmla="*/ 157679 h 1576904"/>
              <a:gd name="connsiteX71" fmla="*/ 1113869 w 3078404"/>
              <a:gd name="connsiteY71" fmla="*/ 91004 h 1576904"/>
              <a:gd name="connsiteX72" fmla="*/ 1125775 w 3078404"/>
              <a:gd name="connsiteY72" fmla="*/ 60048 h 1576904"/>
              <a:gd name="connsiteX73" fmla="*/ 1159113 w 3078404"/>
              <a:gd name="connsiteY73" fmla="*/ 79098 h 1576904"/>
              <a:gd name="connsiteX74" fmla="*/ 1163875 w 3078404"/>
              <a:gd name="connsiteY74" fmla="*/ 107673 h 1576904"/>
              <a:gd name="connsiteX75" fmla="*/ 1171019 w 3078404"/>
              <a:gd name="connsiteY75" fmla="*/ 131485 h 1576904"/>
              <a:gd name="connsiteX76" fmla="*/ 1154350 w 3078404"/>
              <a:gd name="connsiteY76" fmla="*/ 152917 h 1576904"/>
              <a:gd name="connsiteX77" fmla="*/ 1182925 w 3078404"/>
              <a:gd name="connsiteY77" fmla="*/ 186254 h 1576904"/>
              <a:gd name="connsiteX78" fmla="*/ 1197213 w 3078404"/>
              <a:gd name="connsiteY78" fmla="*/ 219592 h 1576904"/>
              <a:gd name="connsiteX79" fmla="*/ 1228169 w 3078404"/>
              <a:gd name="connsiteY79" fmla="*/ 179110 h 1576904"/>
              <a:gd name="connsiteX80" fmla="*/ 1244838 w 3078404"/>
              <a:gd name="connsiteY80" fmla="*/ 181492 h 1576904"/>
              <a:gd name="connsiteX81" fmla="*/ 1247219 w 3078404"/>
              <a:gd name="connsiteY81" fmla="*/ 202923 h 1576904"/>
              <a:gd name="connsiteX82" fmla="*/ 1230550 w 3078404"/>
              <a:gd name="connsiteY82" fmla="*/ 238642 h 1576904"/>
              <a:gd name="connsiteX83" fmla="*/ 1275794 w 3078404"/>
              <a:gd name="connsiteY83" fmla="*/ 274360 h 1576904"/>
              <a:gd name="connsiteX84" fmla="*/ 1275794 w 3078404"/>
              <a:gd name="connsiteY84" fmla="*/ 307698 h 1576904"/>
              <a:gd name="connsiteX85" fmla="*/ 1282938 w 3078404"/>
              <a:gd name="connsiteY85" fmla="*/ 326748 h 1576904"/>
              <a:gd name="connsiteX86" fmla="*/ 1290081 w 3078404"/>
              <a:gd name="connsiteY86" fmla="*/ 355323 h 1576904"/>
              <a:gd name="connsiteX87" fmla="*/ 1323419 w 3078404"/>
              <a:gd name="connsiteY87" fmla="*/ 371991 h 1576904"/>
              <a:gd name="connsiteX88" fmla="*/ 1349613 w 3078404"/>
              <a:gd name="connsiteY88" fmla="*/ 333892 h 1576904"/>
              <a:gd name="connsiteX89" fmla="*/ 1330563 w 3078404"/>
              <a:gd name="connsiteY89" fmla="*/ 310079 h 1576904"/>
              <a:gd name="connsiteX90" fmla="*/ 1390094 w 3078404"/>
              <a:gd name="connsiteY90" fmla="*/ 226735 h 1576904"/>
              <a:gd name="connsiteX91" fmla="*/ 1447244 w 3078404"/>
              <a:gd name="connsiteY91" fmla="*/ 171967 h 1576904"/>
              <a:gd name="connsiteX92" fmla="*/ 1461531 w 3078404"/>
              <a:gd name="connsiteY92" fmla="*/ 100529 h 1576904"/>
              <a:gd name="connsiteX93" fmla="*/ 1463913 w 3078404"/>
              <a:gd name="connsiteY93" fmla="*/ 88623 h 1576904"/>
              <a:gd name="connsiteX94" fmla="*/ 1506775 w 3078404"/>
              <a:gd name="connsiteY94" fmla="*/ 81479 h 1576904"/>
              <a:gd name="connsiteX95" fmla="*/ 1528206 w 3078404"/>
              <a:gd name="connsiteY95" fmla="*/ 88623 h 1576904"/>
              <a:gd name="connsiteX96" fmla="*/ 1528206 w 3078404"/>
              <a:gd name="connsiteY96" fmla="*/ 105292 h 1576904"/>
              <a:gd name="connsiteX97" fmla="*/ 1521063 w 3078404"/>
              <a:gd name="connsiteY97" fmla="*/ 141010 h 1576904"/>
              <a:gd name="connsiteX98" fmla="*/ 1523444 w 3078404"/>
              <a:gd name="connsiteY98" fmla="*/ 169585 h 1576904"/>
              <a:gd name="connsiteX99" fmla="*/ 1585356 w 3078404"/>
              <a:gd name="connsiteY99" fmla="*/ 210067 h 1576904"/>
              <a:gd name="connsiteX100" fmla="*/ 1606787 w 3078404"/>
              <a:gd name="connsiteY100" fmla="*/ 214829 h 1576904"/>
              <a:gd name="connsiteX101" fmla="*/ 1623456 w 3078404"/>
              <a:gd name="connsiteY101" fmla="*/ 188635 h 1576904"/>
              <a:gd name="connsiteX102" fmla="*/ 1666319 w 3078404"/>
              <a:gd name="connsiteY102" fmla="*/ 193398 h 1576904"/>
              <a:gd name="connsiteX103" fmla="*/ 1685369 w 3078404"/>
              <a:gd name="connsiteY103" fmla="*/ 169585 h 1576904"/>
              <a:gd name="connsiteX104" fmla="*/ 1730613 w 3078404"/>
              <a:gd name="connsiteY104" fmla="*/ 183873 h 1576904"/>
              <a:gd name="connsiteX105" fmla="*/ 1752044 w 3078404"/>
              <a:gd name="connsiteY105" fmla="*/ 214829 h 1576904"/>
              <a:gd name="connsiteX106" fmla="*/ 1763950 w 3078404"/>
              <a:gd name="connsiteY106" fmla="*/ 236260 h 1576904"/>
              <a:gd name="connsiteX107" fmla="*/ 1768713 w 3078404"/>
              <a:gd name="connsiteY107" fmla="*/ 255310 h 1576904"/>
              <a:gd name="connsiteX108" fmla="*/ 1806813 w 3078404"/>
              <a:gd name="connsiteY108" fmla="*/ 257692 h 1576904"/>
              <a:gd name="connsiteX109" fmla="*/ 1806813 w 3078404"/>
              <a:gd name="connsiteY109" fmla="*/ 229117 h 1576904"/>
              <a:gd name="connsiteX110" fmla="*/ 1799669 w 3078404"/>
              <a:gd name="connsiteY110" fmla="*/ 198160 h 1576904"/>
              <a:gd name="connsiteX111" fmla="*/ 1821100 w 3078404"/>
              <a:gd name="connsiteY111" fmla="*/ 179110 h 1576904"/>
              <a:gd name="connsiteX112" fmla="*/ 1804431 w 3078404"/>
              <a:gd name="connsiteY112" fmla="*/ 160060 h 1576904"/>
              <a:gd name="connsiteX113" fmla="*/ 1823481 w 3078404"/>
              <a:gd name="connsiteY113" fmla="*/ 119579 h 1576904"/>
              <a:gd name="connsiteX114" fmla="*/ 1863963 w 3078404"/>
              <a:gd name="connsiteY114" fmla="*/ 107673 h 1576904"/>
              <a:gd name="connsiteX115" fmla="*/ 1902063 w 3078404"/>
              <a:gd name="connsiteY115" fmla="*/ 160060 h 1576904"/>
              <a:gd name="connsiteX116" fmla="*/ 1954450 w 3078404"/>
              <a:gd name="connsiteY116" fmla="*/ 167204 h 1576904"/>
              <a:gd name="connsiteX117" fmla="*/ 1992550 w 3078404"/>
              <a:gd name="connsiteY117" fmla="*/ 224354 h 1576904"/>
              <a:gd name="connsiteX118" fmla="*/ 1954450 w 3078404"/>
              <a:gd name="connsiteY118" fmla="*/ 245785 h 1576904"/>
              <a:gd name="connsiteX119" fmla="*/ 1980644 w 3078404"/>
              <a:gd name="connsiteY119" fmla="*/ 276742 h 1576904"/>
              <a:gd name="connsiteX120" fmla="*/ 1990169 w 3078404"/>
              <a:gd name="connsiteY120" fmla="*/ 295792 h 1576904"/>
              <a:gd name="connsiteX121" fmla="*/ 1985406 w 3078404"/>
              <a:gd name="connsiteY121" fmla="*/ 338654 h 1576904"/>
              <a:gd name="connsiteX122" fmla="*/ 1961594 w 3078404"/>
              <a:gd name="connsiteY122" fmla="*/ 357704 h 1576904"/>
              <a:gd name="connsiteX123" fmla="*/ 1959213 w 3078404"/>
              <a:gd name="connsiteY123" fmla="*/ 381517 h 1576904"/>
              <a:gd name="connsiteX124" fmla="*/ 1944925 w 3078404"/>
              <a:gd name="connsiteY124" fmla="*/ 438667 h 1576904"/>
              <a:gd name="connsiteX125" fmla="*/ 1925875 w 3078404"/>
              <a:gd name="connsiteY125" fmla="*/ 467242 h 1576904"/>
              <a:gd name="connsiteX126" fmla="*/ 1928256 w 3078404"/>
              <a:gd name="connsiteY126" fmla="*/ 491054 h 1576904"/>
              <a:gd name="connsiteX127" fmla="*/ 1913969 w 3078404"/>
              <a:gd name="connsiteY127" fmla="*/ 574398 h 1576904"/>
              <a:gd name="connsiteX128" fmla="*/ 1973500 w 3078404"/>
              <a:gd name="connsiteY128" fmla="*/ 605354 h 1576904"/>
              <a:gd name="connsiteX129" fmla="*/ 1983025 w 3078404"/>
              <a:gd name="connsiteY129" fmla="*/ 581542 h 1576904"/>
              <a:gd name="connsiteX130" fmla="*/ 2025888 w 3078404"/>
              <a:gd name="connsiteY130" fmla="*/ 564873 h 1576904"/>
              <a:gd name="connsiteX131" fmla="*/ 2042556 w 3078404"/>
              <a:gd name="connsiteY131" fmla="*/ 586304 h 1576904"/>
              <a:gd name="connsiteX132" fmla="*/ 2042556 w 3078404"/>
              <a:gd name="connsiteY132" fmla="*/ 631548 h 1576904"/>
              <a:gd name="connsiteX133" fmla="*/ 2068750 w 3078404"/>
              <a:gd name="connsiteY133" fmla="*/ 641073 h 1576904"/>
              <a:gd name="connsiteX134" fmla="*/ 2102088 w 3078404"/>
              <a:gd name="connsiteY134" fmla="*/ 667267 h 1576904"/>
              <a:gd name="connsiteX135" fmla="*/ 2137806 w 3078404"/>
              <a:gd name="connsiteY135" fmla="*/ 676792 h 1576904"/>
              <a:gd name="connsiteX136" fmla="*/ 2164000 w 3078404"/>
              <a:gd name="connsiteY136" fmla="*/ 660123 h 1576904"/>
              <a:gd name="connsiteX137" fmla="*/ 2183050 w 3078404"/>
              <a:gd name="connsiteY137" fmla="*/ 626785 h 1576904"/>
              <a:gd name="connsiteX138" fmla="*/ 2280681 w 3078404"/>
              <a:gd name="connsiteY138" fmla="*/ 626785 h 1576904"/>
              <a:gd name="connsiteX139" fmla="*/ 2283063 w 3078404"/>
              <a:gd name="connsiteY139" fmla="*/ 583923 h 1576904"/>
              <a:gd name="connsiteX140" fmla="*/ 2373550 w 3078404"/>
              <a:gd name="connsiteY140" fmla="*/ 526773 h 1576904"/>
              <a:gd name="connsiteX141" fmla="*/ 2397363 w 3078404"/>
              <a:gd name="connsiteY141" fmla="*/ 469623 h 1576904"/>
              <a:gd name="connsiteX142" fmla="*/ 2387838 w 3078404"/>
              <a:gd name="connsiteY142" fmla="*/ 429142 h 1576904"/>
              <a:gd name="connsiteX143" fmla="*/ 2414031 w 3078404"/>
              <a:gd name="connsiteY143" fmla="*/ 364848 h 1576904"/>
              <a:gd name="connsiteX144" fmla="*/ 2461656 w 3078404"/>
              <a:gd name="connsiteY144" fmla="*/ 357704 h 1576904"/>
              <a:gd name="connsiteX145" fmla="*/ 2487850 w 3078404"/>
              <a:gd name="connsiteY145" fmla="*/ 357704 h 1576904"/>
              <a:gd name="connsiteX146" fmla="*/ 2509281 w 3078404"/>
              <a:gd name="connsiteY146" fmla="*/ 352942 h 1576904"/>
              <a:gd name="connsiteX147" fmla="*/ 2537856 w 3078404"/>
              <a:gd name="connsiteY147" fmla="*/ 360085 h 1576904"/>
              <a:gd name="connsiteX148" fmla="*/ 2564050 w 3078404"/>
              <a:gd name="connsiteY148" fmla="*/ 343417 h 1576904"/>
              <a:gd name="connsiteX149" fmla="*/ 2602150 w 3078404"/>
              <a:gd name="connsiteY149" fmla="*/ 312460 h 1576904"/>
              <a:gd name="connsiteX150" fmla="*/ 2618819 w 3078404"/>
              <a:gd name="connsiteY150" fmla="*/ 293410 h 1576904"/>
              <a:gd name="connsiteX151" fmla="*/ 2671206 w 3078404"/>
              <a:gd name="connsiteY151" fmla="*/ 321985 h 1576904"/>
              <a:gd name="connsiteX152" fmla="*/ 2706925 w 3078404"/>
              <a:gd name="connsiteY152" fmla="*/ 293410 h 1576904"/>
              <a:gd name="connsiteX153" fmla="*/ 2764075 w 3078404"/>
              <a:gd name="connsiteY153" fmla="*/ 302935 h 1576904"/>
              <a:gd name="connsiteX154" fmla="*/ 2797413 w 3078404"/>
              <a:gd name="connsiteY154" fmla="*/ 291029 h 1576904"/>
              <a:gd name="connsiteX155" fmla="*/ 2830750 w 3078404"/>
              <a:gd name="connsiteY155" fmla="*/ 317223 h 1576904"/>
              <a:gd name="connsiteX156" fmla="*/ 2866469 w 3078404"/>
              <a:gd name="connsiteY156" fmla="*/ 319604 h 1576904"/>
              <a:gd name="connsiteX157" fmla="*/ 2885519 w 3078404"/>
              <a:gd name="connsiteY157" fmla="*/ 338654 h 1576904"/>
              <a:gd name="connsiteX158" fmla="*/ 2928381 w 3078404"/>
              <a:gd name="connsiteY158" fmla="*/ 341035 h 1576904"/>
              <a:gd name="connsiteX159" fmla="*/ 2973625 w 3078404"/>
              <a:gd name="connsiteY159" fmla="*/ 371992 h 1576904"/>
              <a:gd name="connsiteX160" fmla="*/ 3016488 w 3078404"/>
              <a:gd name="connsiteY160" fmla="*/ 395804 h 1576904"/>
              <a:gd name="connsiteX161" fmla="*/ 3040300 w 3078404"/>
              <a:gd name="connsiteY161" fmla="*/ 419617 h 1576904"/>
              <a:gd name="connsiteX162" fmla="*/ 3054588 w 3078404"/>
              <a:gd name="connsiteY162" fmla="*/ 443429 h 1576904"/>
              <a:gd name="connsiteX163" fmla="*/ 3066494 w 3078404"/>
              <a:gd name="connsiteY163" fmla="*/ 467242 h 1576904"/>
              <a:gd name="connsiteX164" fmla="*/ 3076019 w 3078404"/>
              <a:gd name="connsiteY164" fmla="*/ 498198 h 1576904"/>
              <a:gd name="connsiteX165" fmla="*/ 3073638 w 3078404"/>
              <a:gd name="connsiteY165" fmla="*/ 522010 h 1576904"/>
              <a:gd name="connsiteX166" fmla="*/ 3054588 w 3078404"/>
              <a:gd name="connsiteY166" fmla="*/ 555348 h 1576904"/>
              <a:gd name="connsiteX167" fmla="*/ 3021250 w 3078404"/>
              <a:gd name="connsiteY167" fmla="*/ 624404 h 1576904"/>
              <a:gd name="connsiteX168" fmla="*/ 3040300 w 3078404"/>
              <a:gd name="connsiteY168" fmla="*/ 648217 h 1576904"/>
              <a:gd name="connsiteX169" fmla="*/ 3078400 w 3078404"/>
              <a:gd name="connsiteY169" fmla="*/ 688698 h 1576904"/>
              <a:gd name="connsiteX170" fmla="*/ 3042681 w 3078404"/>
              <a:gd name="connsiteY170" fmla="*/ 745848 h 1576904"/>
              <a:gd name="connsiteX171" fmla="*/ 3018869 w 3078404"/>
              <a:gd name="connsiteY171" fmla="*/ 802998 h 1576904"/>
              <a:gd name="connsiteX172" fmla="*/ 2971244 w 3078404"/>
              <a:gd name="connsiteY172" fmla="*/ 812523 h 1576904"/>
              <a:gd name="connsiteX173" fmla="*/ 2909331 w 3078404"/>
              <a:gd name="connsiteY173" fmla="*/ 867292 h 1576904"/>
              <a:gd name="connsiteX174" fmla="*/ 2911713 w 3078404"/>
              <a:gd name="connsiteY174" fmla="*/ 905392 h 1576904"/>
              <a:gd name="connsiteX0" fmla="*/ 278050 w 3078404"/>
              <a:gd name="connsiteY0" fmla="*/ 1576904 h 1576904"/>
              <a:gd name="connsiteX1" fmla="*/ 282813 w 3078404"/>
              <a:gd name="connsiteY1" fmla="*/ 1522135 h 1576904"/>
              <a:gd name="connsiteX2" fmla="*/ 197088 w 3078404"/>
              <a:gd name="connsiteY2" fmla="*/ 1464985 h 1576904"/>
              <a:gd name="connsiteX3" fmla="*/ 218519 w 3078404"/>
              <a:gd name="connsiteY3" fmla="*/ 1431648 h 1576904"/>
              <a:gd name="connsiteX4" fmla="*/ 259000 w 3078404"/>
              <a:gd name="connsiteY4" fmla="*/ 1431648 h 1576904"/>
              <a:gd name="connsiteX5" fmla="*/ 287575 w 3078404"/>
              <a:gd name="connsiteY5" fmla="*/ 1412598 h 1576904"/>
              <a:gd name="connsiteX6" fmla="*/ 282813 w 3078404"/>
              <a:gd name="connsiteY6" fmla="*/ 1384023 h 1576904"/>
              <a:gd name="connsiteX7" fmla="*/ 275669 w 3078404"/>
              <a:gd name="connsiteY7" fmla="*/ 1322110 h 1576904"/>
              <a:gd name="connsiteX8" fmla="*/ 266144 w 3078404"/>
              <a:gd name="connsiteY8" fmla="*/ 1300679 h 1576904"/>
              <a:gd name="connsiteX9" fmla="*/ 251856 w 3078404"/>
              <a:gd name="connsiteY9" fmla="*/ 1269723 h 1576904"/>
              <a:gd name="connsiteX10" fmla="*/ 266144 w 3078404"/>
              <a:gd name="connsiteY10" fmla="*/ 1229242 h 1576904"/>
              <a:gd name="connsiteX11" fmla="*/ 292338 w 3078404"/>
              <a:gd name="connsiteY11" fmla="*/ 1212573 h 1576904"/>
              <a:gd name="connsiteX12" fmla="*/ 325675 w 3078404"/>
              <a:gd name="connsiteY12" fmla="*/ 1195904 h 1576904"/>
              <a:gd name="connsiteX13" fmla="*/ 389969 w 3078404"/>
              <a:gd name="connsiteY13" fmla="*/ 1160185 h 1576904"/>
              <a:gd name="connsiteX14" fmla="*/ 382825 w 3078404"/>
              <a:gd name="connsiteY14" fmla="*/ 1131610 h 1576904"/>
              <a:gd name="connsiteX15" fmla="*/ 361394 w 3078404"/>
              <a:gd name="connsiteY15" fmla="*/ 1072079 h 1576904"/>
              <a:gd name="connsiteX16" fmla="*/ 385206 w 3078404"/>
              <a:gd name="connsiteY16" fmla="*/ 1026835 h 1576904"/>
              <a:gd name="connsiteX17" fmla="*/ 466169 w 3078404"/>
              <a:gd name="connsiteY17" fmla="*/ 988735 h 1576904"/>
              <a:gd name="connsiteX18" fmla="*/ 482838 w 3078404"/>
              <a:gd name="connsiteY18" fmla="*/ 943492 h 1576904"/>
              <a:gd name="connsiteX19" fmla="*/ 492362 w 3078404"/>
              <a:gd name="connsiteY19" fmla="*/ 888723 h 1576904"/>
              <a:gd name="connsiteX20" fmla="*/ 494744 w 3078404"/>
              <a:gd name="connsiteY20" fmla="*/ 855385 h 1576904"/>
              <a:gd name="connsiteX21" fmla="*/ 435213 w 3078404"/>
              <a:gd name="connsiteY21" fmla="*/ 791092 h 1576904"/>
              <a:gd name="connsiteX22" fmla="*/ 404256 w 3078404"/>
              <a:gd name="connsiteY22" fmla="*/ 783948 h 1576904"/>
              <a:gd name="connsiteX23" fmla="*/ 392350 w 3078404"/>
              <a:gd name="connsiteY23" fmla="*/ 764898 h 1576904"/>
              <a:gd name="connsiteX24" fmla="*/ 385206 w 3078404"/>
              <a:gd name="connsiteY24" fmla="*/ 733942 h 1576904"/>
              <a:gd name="connsiteX25" fmla="*/ 387588 w 3078404"/>
              <a:gd name="connsiteY25" fmla="*/ 707748 h 1576904"/>
              <a:gd name="connsiteX26" fmla="*/ 335200 w 3078404"/>
              <a:gd name="connsiteY26" fmla="*/ 695842 h 1576904"/>
              <a:gd name="connsiteX27" fmla="*/ 285194 w 3078404"/>
              <a:gd name="connsiteY27" fmla="*/ 676792 h 1576904"/>
              <a:gd name="connsiteX28" fmla="*/ 244713 w 3078404"/>
              <a:gd name="connsiteY28" fmla="*/ 664885 h 1576904"/>
              <a:gd name="connsiteX29" fmla="*/ 204231 w 3078404"/>
              <a:gd name="connsiteY29" fmla="*/ 626785 h 1576904"/>
              <a:gd name="connsiteX30" fmla="*/ 192325 w 3078404"/>
              <a:gd name="connsiteY30" fmla="*/ 600592 h 1576904"/>
              <a:gd name="connsiteX31" fmla="*/ 208994 w 3078404"/>
              <a:gd name="connsiteY31" fmla="*/ 564873 h 1576904"/>
              <a:gd name="connsiteX32" fmla="*/ 182800 w 3078404"/>
              <a:gd name="connsiteY32" fmla="*/ 507723 h 1576904"/>
              <a:gd name="connsiteX33" fmla="*/ 135175 w 3078404"/>
              <a:gd name="connsiteY33" fmla="*/ 455335 h 1576904"/>
              <a:gd name="connsiteX34" fmla="*/ 113744 w 3078404"/>
              <a:gd name="connsiteY34" fmla="*/ 455335 h 1576904"/>
              <a:gd name="connsiteX35" fmla="*/ 82788 w 3078404"/>
              <a:gd name="connsiteY35" fmla="*/ 457717 h 1576904"/>
              <a:gd name="connsiteX36" fmla="*/ 42306 w 3078404"/>
              <a:gd name="connsiteY36" fmla="*/ 424379 h 1576904"/>
              <a:gd name="connsiteX37" fmla="*/ 1825 w 3078404"/>
              <a:gd name="connsiteY37" fmla="*/ 331510 h 1576904"/>
              <a:gd name="connsiteX38" fmla="*/ 13731 w 3078404"/>
              <a:gd name="connsiteY38" fmla="*/ 331510 h 1576904"/>
              <a:gd name="connsiteX39" fmla="*/ 73263 w 3078404"/>
              <a:gd name="connsiteY39" fmla="*/ 274360 h 1576904"/>
              <a:gd name="connsiteX40" fmla="*/ 94694 w 3078404"/>
              <a:gd name="connsiteY40" fmla="*/ 260073 h 1576904"/>
              <a:gd name="connsiteX41" fmla="*/ 92313 w 3078404"/>
              <a:gd name="connsiteY41" fmla="*/ 212448 h 1576904"/>
              <a:gd name="connsiteX42" fmla="*/ 94694 w 3078404"/>
              <a:gd name="connsiteY42" fmla="*/ 155298 h 1576904"/>
              <a:gd name="connsiteX43" fmla="*/ 108981 w 3078404"/>
              <a:gd name="connsiteY43" fmla="*/ 107673 h 1576904"/>
              <a:gd name="connsiteX44" fmla="*/ 123269 w 3078404"/>
              <a:gd name="connsiteY44" fmla="*/ 93385 h 1576904"/>
              <a:gd name="connsiteX45" fmla="*/ 239950 w 3078404"/>
              <a:gd name="connsiteY45" fmla="*/ 105292 h 1576904"/>
              <a:gd name="connsiteX46" fmla="*/ 256619 w 3078404"/>
              <a:gd name="connsiteY46" fmla="*/ 107673 h 1576904"/>
              <a:gd name="connsiteX47" fmla="*/ 251856 w 3078404"/>
              <a:gd name="connsiteY47" fmla="*/ 119579 h 1576904"/>
              <a:gd name="connsiteX48" fmla="*/ 289956 w 3078404"/>
              <a:gd name="connsiteY48" fmla="*/ 121961 h 1576904"/>
              <a:gd name="connsiteX49" fmla="*/ 316150 w 3078404"/>
              <a:gd name="connsiteY49" fmla="*/ 110054 h 1576904"/>
              <a:gd name="connsiteX50" fmla="*/ 337581 w 3078404"/>
              <a:gd name="connsiteY50" fmla="*/ 71954 h 1576904"/>
              <a:gd name="connsiteX51" fmla="*/ 320913 w 3078404"/>
              <a:gd name="connsiteY51" fmla="*/ 48142 h 1576904"/>
              <a:gd name="connsiteX52" fmla="*/ 339963 w 3078404"/>
              <a:gd name="connsiteY52" fmla="*/ 40998 h 1576904"/>
              <a:gd name="connsiteX53" fmla="*/ 432831 w 3078404"/>
              <a:gd name="connsiteY53" fmla="*/ 7660 h 1576904"/>
              <a:gd name="connsiteX54" fmla="*/ 463788 w 3078404"/>
              <a:gd name="connsiteY54" fmla="*/ 517 h 1576904"/>
              <a:gd name="connsiteX55" fmla="*/ 537606 w 3078404"/>
              <a:gd name="connsiteY55" fmla="*/ 17185 h 1576904"/>
              <a:gd name="connsiteX56" fmla="*/ 561419 w 3078404"/>
              <a:gd name="connsiteY56" fmla="*/ 24329 h 1576904"/>
              <a:gd name="connsiteX57" fmla="*/ 544750 w 3078404"/>
              <a:gd name="connsiteY57" fmla="*/ 52904 h 1576904"/>
              <a:gd name="connsiteX58" fmla="*/ 544750 w 3078404"/>
              <a:gd name="connsiteY58" fmla="*/ 98148 h 1576904"/>
              <a:gd name="connsiteX59" fmla="*/ 544750 w 3078404"/>
              <a:gd name="connsiteY59" fmla="*/ 141010 h 1576904"/>
              <a:gd name="connsiteX60" fmla="*/ 568563 w 3078404"/>
              <a:gd name="connsiteY60" fmla="*/ 179110 h 1576904"/>
              <a:gd name="connsiteX61" fmla="*/ 592375 w 3078404"/>
              <a:gd name="connsiteY61" fmla="*/ 264835 h 1576904"/>
              <a:gd name="connsiteX62" fmla="*/ 609044 w 3078404"/>
              <a:gd name="connsiteY62" fmla="*/ 281504 h 1576904"/>
              <a:gd name="connsiteX63" fmla="*/ 630475 w 3078404"/>
              <a:gd name="connsiteY63" fmla="*/ 321985 h 1576904"/>
              <a:gd name="connsiteX64" fmla="*/ 768588 w 3078404"/>
              <a:gd name="connsiteY64" fmla="*/ 310079 h 1576904"/>
              <a:gd name="connsiteX65" fmla="*/ 842406 w 3078404"/>
              <a:gd name="connsiteY65" fmla="*/ 310079 h 1576904"/>
              <a:gd name="connsiteX66" fmla="*/ 923369 w 3078404"/>
              <a:gd name="connsiteY66" fmla="*/ 326748 h 1576904"/>
              <a:gd name="connsiteX67" fmla="*/ 956706 w 3078404"/>
              <a:gd name="connsiteY67" fmla="*/ 288648 h 1576904"/>
              <a:gd name="connsiteX68" fmla="*/ 1023381 w 3078404"/>
              <a:gd name="connsiteY68" fmla="*/ 221973 h 1576904"/>
              <a:gd name="connsiteX69" fmla="*/ 1011475 w 3078404"/>
              <a:gd name="connsiteY69" fmla="*/ 191017 h 1576904"/>
              <a:gd name="connsiteX70" fmla="*/ 1068626 w 3078404"/>
              <a:gd name="connsiteY70" fmla="*/ 157679 h 1576904"/>
              <a:gd name="connsiteX71" fmla="*/ 1113869 w 3078404"/>
              <a:gd name="connsiteY71" fmla="*/ 91004 h 1576904"/>
              <a:gd name="connsiteX72" fmla="*/ 1125775 w 3078404"/>
              <a:gd name="connsiteY72" fmla="*/ 60048 h 1576904"/>
              <a:gd name="connsiteX73" fmla="*/ 1159113 w 3078404"/>
              <a:gd name="connsiteY73" fmla="*/ 79098 h 1576904"/>
              <a:gd name="connsiteX74" fmla="*/ 1163875 w 3078404"/>
              <a:gd name="connsiteY74" fmla="*/ 107673 h 1576904"/>
              <a:gd name="connsiteX75" fmla="*/ 1171019 w 3078404"/>
              <a:gd name="connsiteY75" fmla="*/ 131485 h 1576904"/>
              <a:gd name="connsiteX76" fmla="*/ 1154350 w 3078404"/>
              <a:gd name="connsiteY76" fmla="*/ 152917 h 1576904"/>
              <a:gd name="connsiteX77" fmla="*/ 1182925 w 3078404"/>
              <a:gd name="connsiteY77" fmla="*/ 186254 h 1576904"/>
              <a:gd name="connsiteX78" fmla="*/ 1197213 w 3078404"/>
              <a:gd name="connsiteY78" fmla="*/ 219592 h 1576904"/>
              <a:gd name="connsiteX79" fmla="*/ 1228169 w 3078404"/>
              <a:gd name="connsiteY79" fmla="*/ 179110 h 1576904"/>
              <a:gd name="connsiteX80" fmla="*/ 1244838 w 3078404"/>
              <a:gd name="connsiteY80" fmla="*/ 181492 h 1576904"/>
              <a:gd name="connsiteX81" fmla="*/ 1247219 w 3078404"/>
              <a:gd name="connsiteY81" fmla="*/ 202923 h 1576904"/>
              <a:gd name="connsiteX82" fmla="*/ 1230550 w 3078404"/>
              <a:gd name="connsiteY82" fmla="*/ 238642 h 1576904"/>
              <a:gd name="connsiteX83" fmla="*/ 1275794 w 3078404"/>
              <a:gd name="connsiteY83" fmla="*/ 274360 h 1576904"/>
              <a:gd name="connsiteX84" fmla="*/ 1275794 w 3078404"/>
              <a:gd name="connsiteY84" fmla="*/ 307698 h 1576904"/>
              <a:gd name="connsiteX85" fmla="*/ 1282938 w 3078404"/>
              <a:gd name="connsiteY85" fmla="*/ 326748 h 1576904"/>
              <a:gd name="connsiteX86" fmla="*/ 1290081 w 3078404"/>
              <a:gd name="connsiteY86" fmla="*/ 355323 h 1576904"/>
              <a:gd name="connsiteX87" fmla="*/ 1323419 w 3078404"/>
              <a:gd name="connsiteY87" fmla="*/ 371991 h 1576904"/>
              <a:gd name="connsiteX88" fmla="*/ 1349613 w 3078404"/>
              <a:gd name="connsiteY88" fmla="*/ 333892 h 1576904"/>
              <a:gd name="connsiteX89" fmla="*/ 1330563 w 3078404"/>
              <a:gd name="connsiteY89" fmla="*/ 310079 h 1576904"/>
              <a:gd name="connsiteX90" fmla="*/ 1390094 w 3078404"/>
              <a:gd name="connsiteY90" fmla="*/ 226735 h 1576904"/>
              <a:gd name="connsiteX91" fmla="*/ 1447244 w 3078404"/>
              <a:gd name="connsiteY91" fmla="*/ 171967 h 1576904"/>
              <a:gd name="connsiteX92" fmla="*/ 1461531 w 3078404"/>
              <a:gd name="connsiteY92" fmla="*/ 100529 h 1576904"/>
              <a:gd name="connsiteX93" fmla="*/ 1463913 w 3078404"/>
              <a:gd name="connsiteY93" fmla="*/ 88623 h 1576904"/>
              <a:gd name="connsiteX94" fmla="*/ 1506775 w 3078404"/>
              <a:gd name="connsiteY94" fmla="*/ 81479 h 1576904"/>
              <a:gd name="connsiteX95" fmla="*/ 1528206 w 3078404"/>
              <a:gd name="connsiteY95" fmla="*/ 88623 h 1576904"/>
              <a:gd name="connsiteX96" fmla="*/ 1528206 w 3078404"/>
              <a:gd name="connsiteY96" fmla="*/ 105292 h 1576904"/>
              <a:gd name="connsiteX97" fmla="*/ 1521063 w 3078404"/>
              <a:gd name="connsiteY97" fmla="*/ 141010 h 1576904"/>
              <a:gd name="connsiteX98" fmla="*/ 1523444 w 3078404"/>
              <a:gd name="connsiteY98" fmla="*/ 169585 h 1576904"/>
              <a:gd name="connsiteX99" fmla="*/ 1585356 w 3078404"/>
              <a:gd name="connsiteY99" fmla="*/ 210067 h 1576904"/>
              <a:gd name="connsiteX100" fmla="*/ 1606787 w 3078404"/>
              <a:gd name="connsiteY100" fmla="*/ 214829 h 1576904"/>
              <a:gd name="connsiteX101" fmla="*/ 1623456 w 3078404"/>
              <a:gd name="connsiteY101" fmla="*/ 188635 h 1576904"/>
              <a:gd name="connsiteX102" fmla="*/ 1666319 w 3078404"/>
              <a:gd name="connsiteY102" fmla="*/ 193398 h 1576904"/>
              <a:gd name="connsiteX103" fmla="*/ 1685369 w 3078404"/>
              <a:gd name="connsiteY103" fmla="*/ 169585 h 1576904"/>
              <a:gd name="connsiteX104" fmla="*/ 1730613 w 3078404"/>
              <a:gd name="connsiteY104" fmla="*/ 183873 h 1576904"/>
              <a:gd name="connsiteX105" fmla="*/ 1752044 w 3078404"/>
              <a:gd name="connsiteY105" fmla="*/ 214829 h 1576904"/>
              <a:gd name="connsiteX106" fmla="*/ 1763950 w 3078404"/>
              <a:gd name="connsiteY106" fmla="*/ 236260 h 1576904"/>
              <a:gd name="connsiteX107" fmla="*/ 1768713 w 3078404"/>
              <a:gd name="connsiteY107" fmla="*/ 255310 h 1576904"/>
              <a:gd name="connsiteX108" fmla="*/ 1806813 w 3078404"/>
              <a:gd name="connsiteY108" fmla="*/ 257692 h 1576904"/>
              <a:gd name="connsiteX109" fmla="*/ 1806813 w 3078404"/>
              <a:gd name="connsiteY109" fmla="*/ 229117 h 1576904"/>
              <a:gd name="connsiteX110" fmla="*/ 1799669 w 3078404"/>
              <a:gd name="connsiteY110" fmla="*/ 198160 h 1576904"/>
              <a:gd name="connsiteX111" fmla="*/ 1821100 w 3078404"/>
              <a:gd name="connsiteY111" fmla="*/ 179110 h 1576904"/>
              <a:gd name="connsiteX112" fmla="*/ 1804431 w 3078404"/>
              <a:gd name="connsiteY112" fmla="*/ 160060 h 1576904"/>
              <a:gd name="connsiteX113" fmla="*/ 1823481 w 3078404"/>
              <a:gd name="connsiteY113" fmla="*/ 119579 h 1576904"/>
              <a:gd name="connsiteX114" fmla="*/ 1863963 w 3078404"/>
              <a:gd name="connsiteY114" fmla="*/ 107673 h 1576904"/>
              <a:gd name="connsiteX115" fmla="*/ 1873488 w 3078404"/>
              <a:gd name="connsiteY115" fmla="*/ 124342 h 1576904"/>
              <a:gd name="connsiteX116" fmla="*/ 1902063 w 3078404"/>
              <a:gd name="connsiteY116" fmla="*/ 160060 h 1576904"/>
              <a:gd name="connsiteX117" fmla="*/ 1954450 w 3078404"/>
              <a:gd name="connsiteY117" fmla="*/ 167204 h 1576904"/>
              <a:gd name="connsiteX118" fmla="*/ 1992550 w 3078404"/>
              <a:gd name="connsiteY118" fmla="*/ 224354 h 1576904"/>
              <a:gd name="connsiteX119" fmla="*/ 1954450 w 3078404"/>
              <a:gd name="connsiteY119" fmla="*/ 245785 h 1576904"/>
              <a:gd name="connsiteX120" fmla="*/ 1980644 w 3078404"/>
              <a:gd name="connsiteY120" fmla="*/ 276742 h 1576904"/>
              <a:gd name="connsiteX121" fmla="*/ 1990169 w 3078404"/>
              <a:gd name="connsiteY121" fmla="*/ 295792 h 1576904"/>
              <a:gd name="connsiteX122" fmla="*/ 1985406 w 3078404"/>
              <a:gd name="connsiteY122" fmla="*/ 338654 h 1576904"/>
              <a:gd name="connsiteX123" fmla="*/ 1961594 w 3078404"/>
              <a:gd name="connsiteY123" fmla="*/ 357704 h 1576904"/>
              <a:gd name="connsiteX124" fmla="*/ 1959213 w 3078404"/>
              <a:gd name="connsiteY124" fmla="*/ 381517 h 1576904"/>
              <a:gd name="connsiteX125" fmla="*/ 1944925 w 3078404"/>
              <a:gd name="connsiteY125" fmla="*/ 438667 h 1576904"/>
              <a:gd name="connsiteX126" fmla="*/ 1925875 w 3078404"/>
              <a:gd name="connsiteY126" fmla="*/ 467242 h 1576904"/>
              <a:gd name="connsiteX127" fmla="*/ 1928256 w 3078404"/>
              <a:gd name="connsiteY127" fmla="*/ 491054 h 1576904"/>
              <a:gd name="connsiteX128" fmla="*/ 1913969 w 3078404"/>
              <a:gd name="connsiteY128" fmla="*/ 574398 h 1576904"/>
              <a:gd name="connsiteX129" fmla="*/ 1973500 w 3078404"/>
              <a:gd name="connsiteY129" fmla="*/ 605354 h 1576904"/>
              <a:gd name="connsiteX130" fmla="*/ 1983025 w 3078404"/>
              <a:gd name="connsiteY130" fmla="*/ 581542 h 1576904"/>
              <a:gd name="connsiteX131" fmla="*/ 2025888 w 3078404"/>
              <a:gd name="connsiteY131" fmla="*/ 564873 h 1576904"/>
              <a:gd name="connsiteX132" fmla="*/ 2042556 w 3078404"/>
              <a:gd name="connsiteY132" fmla="*/ 586304 h 1576904"/>
              <a:gd name="connsiteX133" fmla="*/ 2042556 w 3078404"/>
              <a:gd name="connsiteY133" fmla="*/ 631548 h 1576904"/>
              <a:gd name="connsiteX134" fmla="*/ 2068750 w 3078404"/>
              <a:gd name="connsiteY134" fmla="*/ 641073 h 1576904"/>
              <a:gd name="connsiteX135" fmla="*/ 2102088 w 3078404"/>
              <a:gd name="connsiteY135" fmla="*/ 667267 h 1576904"/>
              <a:gd name="connsiteX136" fmla="*/ 2137806 w 3078404"/>
              <a:gd name="connsiteY136" fmla="*/ 676792 h 1576904"/>
              <a:gd name="connsiteX137" fmla="*/ 2164000 w 3078404"/>
              <a:gd name="connsiteY137" fmla="*/ 660123 h 1576904"/>
              <a:gd name="connsiteX138" fmla="*/ 2183050 w 3078404"/>
              <a:gd name="connsiteY138" fmla="*/ 626785 h 1576904"/>
              <a:gd name="connsiteX139" fmla="*/ 2280681 w 3078404"/>
              <a:gd name="connsiteY139" fmla="*/ 626785 h 1576904"/>
              <a:gd name="connsiteX140" fmla="*/ 2283063 w 3078404"/>
              <a:gd name="connsiteY140" fmla="*/ 583923 h 1576904"/>
              <a:gd name="connsiteX141" fmla="*/ 2373550 w 3078404"/>
              <a:gd name="connsiteY141" fmla="*/ 526773 h 1576904"/>
              <a:gd name="connsiteX142" fmla="*/ 2397363 w 3078404"/>
              <a:gd name="connsiteY142" fmla="*/ 469623 h 1576904"/>
              <a:gd name="connsiteX143" fmla="*/ 2387838 w 3078404"/>
              <a:gd name="connsiteY143" fmla="*/ 429142 h 1576904"/>
              <a:gd name="connsiteX144" fmla="*/ 2414031 w 3078404"/>
              <a:gd name="connsiteY144" fmla="*/ 364848 h 1576904"/>
              <a:gd name="connsiteX145" fmla="*/ 2461656 w 3078404"/>
              <a:gd name="connsiteY145" fmla="*/ 357704 h 1576904"/>
              <a:gd name="connsiteX146" fmla="*/ 2487850 w 3078404"/>
              <a:gd name="connsiteY146" fmla="*/ 357704 h 1576904"/>
              <a:gd name="connsiteX147" fmla="*/ 2509281 w 3078404"/>
              <a:gd name="connsiteY147" fmla="*/ 352942 h 1576904"/>
              <a:gd name="connsiteX148" fmla="*/ 2537856 w 3078404"/>
              <a:gd name="connsiteY148" fmla="*/ 360085 h 1576904"/>
              <a:gd name="connsiteX149" fmla="*/ 2564050 w 3078404"/>
              <a:gd name="connsiteY149" fmla="*/ 343417 h 1576904"/>
              <a:gd name="connsiteX150" fmla="*/ 2602150 w 3078404"/>
              <a:gd name="connsiteY150" fmla="*/ 312460 h 1576904"/>
              <a:gd name="connsiteX151" fmla="*/ 2618819 w 3078404"/>
              <a:gd name="connsiteY151" fmla="*/ 293410 h 1576904"/>
              <a:gd name="connsiteX152" fmla="*/ 2671206 w 3078404"/>
              <a:gd name="connsiteY152" fmla="*/ 321985 h 1576904"/>
              <a:gd name="connsiteX153" fmla="*/ 2706925 w 3078404"/>
              <a:gd name="connsiteY153" fmla="*/ 293410 h 1576904"/>
              <a:gd name="connsiteX154" fmla="*/ 2764075 w 3078404"/>
              <a:gd name="connsiteY154" fmla="*/ 302935 h 1576904"/>
              <a:gd name="connsiteX155" fmla="*/ 2797413 w 3078404"/>
              <a:gd name="connsiteY155" fmla="*/ 291029 h 1576904"/>
              <a:gd name="connsiteX156" fmla="*/ 2830750 w 3078404"/>
              <a:gd name="connsiteY156" fmla="*/ 317223 h 1576904"/>
              <a:gd name="connsiteX157" fmla="*/ 2866469 w 3078404"/>
              <a:gd name="connsiteY157" fmla="*/ 319604 h 1576904"/>
              <a:gd name="connsiteX158" fmla="*/ 2885519 w 3078404"/>
              <a:gd name="connsiteY158" fmla="*/ 338654 h 1576904"/>
              <a:gd name="connsiteX159" fmla="*/ 2928381 w 3078404"/>
              <a:gd name="connsiteY159" fmla="*/ 341035 h 1576904"/>
              <a:gd name="connsiteX160" fmla="*/ 2973625 w 3078404"/>
              <a:gd name="connsiteY160" fmla="*/ 371992 h 1576904"/>
              <a:gd name="connsiteX161" fmla="*/ 3016488 w 3078404"/>
              <a:gd name="connsiteY161" fmla="*/ 395804 h 1576904"/>
              <a:gd name="connsiteX162" fmla="*/ 3040300 w 3078404"/>
              <a:gd name="connsiteY162" fmla="*/ 419617 h 1576904"/>
              <a:gd name="connsiteX163" fmla="*/ 3054588 w 3078404"/>
              <a:gd name="connsiteY163" fmla="*/ 443429 h 1576904"/>
              <a:gd name="connsiteX164" fmla="*/ 3066494 w 3078404"/>
              <a:gd name="connsiteY164" fmla="*/ 467242 h 1576904"/>
              <a:gd name="connsiteX165" fmla="*/ 3076019 w 3078404"/>
              <a:gd name="connsiteY165" fmla="*/ 498198 h 1576904"/>
              <a:gd name="connsiteX166" fmla="*/ 3073638 w 3078404"/>
              <a:gd name="connsiteY166" fmla="*/ 522010 h 1576904"/>
              <a:gd name="connsiteX167" fmla="*/ 3054588 w 3078404"/>
              <a:gd name="connsiteY167" fmla="*/ 555348 h 1576904"/>
              <a:gd name="connsiteX168" fmla="*/ 3021250 w 3078404"/>
              <a:gd name="connsiteY168" fmla="*/ 624404 h 1576904"/>
              <a:gd name="connsiteX169" fmla="*/ 3040300 w 3078404"/>
              <a:gd name="connsiteY169" fmla="*/ 648217 h 1576904"/>
              <a:gd name="connsiteX170" fmla="*/ 3078400 w 3078404"/>
              <a:gd name="connsiteY170" fmla="*/ 688698 h 1576904"/>
              <a:gd name="connsiteX171" fmla="*/ 3042681 w 3078404"/>
              <a:gd name="connsiteY171" fmla="*/ 745848 h 1576904"/>
              <a:gd name="connsiteX172" fmla="*/ 3018869 w 3078404"/>
              <a:gd name="connsiteY172" fmla="*/ 802998 h 1576904"/>
              <a:gd name="connsiteX173" fmla="*/ 2971244 w 3078404"/>
              <a:gd name="connsiteY173" fmla="*/ 812523 h 1576904"/>
              <a:gd name="connsiteX174" fmla="*/ 2909331 w 3078404"/>
              <a:gd name="connsiteY174" fmla="*/ 867292 h 1576904"/>
              <a:gd name="connsiteX175" fmla="*/ 2911713 w 3078404"/>
              <a:gd name="connsiteY175" fmla="*/ 905392 h 1576904"/>
              <a:gd name="connsiteX0" fmla="*/ 278050 w 3078404"/>
              <a:gd name="connsiteY0" fmla="*/ 1576904 h 1576904"/>
              <a:gd name="connsiteX1" fmla="*/ 282813 w 3078404"/>
              <a:gd name="connsiteY1" fmla="*/ 1522135 h 1576904"/>
              <a:gd name="connsiteX2" fmla="*/ 197088 w 3078404"/>
              <a:gd name="connsiteY2" fmla="*/ 1464985 h 1576904"/>
              <a:gd name="connsiteX3" fmla="*/ 218519 w 3078404"/>
              <a:gd name="connsiteY3" fmla="*/ 1431648 h 1576904"/>
              <a:gd name="connsiteX4" fmla="*/ 259000 w 3078404"/>
              <a:gd name="connsiteY4" fmla="*/ 1431648 h 1576904"/>
              <a:gd name="connsiteX5" fmla="*/ 287575 w 3078404"/>
              <a:gd name="connsiteY5" fmla="*/ 1412598 h 1576904"/>
              <a:gd name="connsiteX6" fmla="*/ 282813 w 3078404"/>
              <a:gd name="connsiteY6" fmla="*/ 1384023 h 1576904"/>
              <a:gd name="connsiteX7" fmla="*/ 275669 w 3078404"/>
              <a:gd name="connsiteY7" fmla="*/ 1322110 h 1576904"/>
              <a:gd name="connsiteX8" fmla="*/ 266144 w 3078404"/>
              <a:gd name="connsiteY8" fmla="*/ 1300679 h 1576904"/>
              <a:gd name="connsiteX9" fmla="*/ 251856 w 3078404"/>
              <a:gd name="connsiteY9" fmla="*/ 1269723 h 1576904"/>
              <a:gd name="connsiteX10" fmla="*/ 266144 w 3078404"/>
              <a:gd name="connsiteY10" fmla="*/ 1229242 h 1576904"/>
              <a:gd name="connsiteX11" fmla="*/ 292338 w 3078404"/>
              <a:gd name="connsiteY11" fmla="*/ 1212573 h 1576904"/>
              <a:gd name="connsiteX12" fmla="*/ 325675 w 3078404"/>
              <a:gd name="connsiteY12" fmla="*/ 1195904 h 1576904"/>
              <a:gd name="connsiteX13" fmla="*/ 389969 w 3078404"/>
              <a:gd name="connsiteY13" fmla="*/ 1160185 h 1576904"/>
              <a:gd name="connsiteX14" fmla="*/ 382825 w 3078404"/>
              <a:gd name="connsiteY14" fmla="*/ 1131610 h 1576904"/>
              <a:gd name="connsiteX15" fmla="*/ 361394 w 3078404"/>
              <a:gd name="connsiteY15" fmla="*/ 1072079 h 1576904"/>
              <a:gd name="connsiteX16" fmla="*/ 385206 w 3078404"/>
              <a:gd name="connsiteY16" fmla="*/ 1026835 h 1576904"/>
              <a:gd name="connsiteX17" fmla="*/ 466169 w 3078404"/>
              <a:gd name="connsiteY17" fmla="*/ 988735 h 1576904"/>
              <a:gd name="connsiteX18" fmla="*/ 482838 w 3078404"/>
              <a:gd name="connsiteY18" fmla="*/ 943492 h 1576904"/>
              <a:gd name="connsiteX19" fmla="*/ 492362 w 3078404"/>
              <a:gd name="connsiteY19" fmla="*/ 888723 h 1576904"/>
              <a:gd name="connsiteX20" fmla="*/ 494744 w 3078404"/>
              <a:gd name="connsiteY20" fmla="*/ 855385 h 1576904"/>
              <a:gd name="connsiteX21" fmla="*/ 435213 w 3078404"/>
              <a:gd name="connsiteY21" fmla="*/ 791092 h 1576904"/>
              <a:gd name="connsiteX22" fmla="*/ 404256 w 3078404"/>
              <a:gd name="connsiteY22" fmla="*/ 783948 h 1576904"/>
              <a:gd name="connsiteX23" fmla="*/ 392350 w 3078404"/>
              <a:gd name="connsiteY23" fmla="*/ 764898 h 1576904"/>
              <a:gd name="connsiteX24" fmla="*/ 385206 w 3078404"/>
              <a:gd name="connsiteY24" fmla="*/ 733942 h 1576904"/>
              <a:gd name="connsiteX25" fmla="*/ 387588 w 3078404"/>
              <a:gd name="connsiteY25" fmla="*/ 707748 h 1576904"/>
              <a:gd name="connsiteX26" fmla="*/ 335200 w 3078404"/>
              <a:gd name="connsiteY26" fmla="*/ 695842 h 1576904"/>
              <a:gd name="connsiteX27" fmla="*/ 285194 w 3078404"/>
              <a:gd name="connsiteY27" fmla="*/ 676792 h 1576904"/>
              <a:gd name="connsiteX28" fmla="*/ 244713 w 3078404"/>
              <a:gd name="connsiteY28" fmla="*/ 664885 h 1576904"/>
              <a:gd name="connsiteX29" fmla="*/ 204231 w 3078404"/>
              <a:gd name="connsiteY29" fmla="*/ 626785 h 1576904"/>
              <a:gd name="connsiteX30" fmla="*/ 192325 w 3078404"/>
              <a:gd name="connsiteY30" fmla="*/ 600592 h 1576904"/>
              <a:gd name="connsiteX31" fmla="*/ 208994 w 3078404"/>
              <a:gd name="connsiteY31" fmla="*/ 564873 h 1576904"/>
              <a:gd name="connsiteX32" fmla="*/ 182800 w 3078404"/>
              <a:gd name="connsiteY32" fmla="*/ 507723 h 1576904"/>
              <a:gd name="connsiteX33" fmla="*/ 135175 w 3078404"/>
              <a:gd name="connsiteY33" fmla="*/ 455335 h 1576904"/>
              <a:gd name="connsiteX34" fmla="*/ 113744 w 3078404"/>
              <a:gd name="connsiteY34" fmla="*/ 455335 h 1576904"/>
              <a:gd name="connsiteX35" fmla="*/ 82788 w 3078404"/>
              <a:gd name="connsiteY35" fmla="*/ 457717 h 1576904"/>
              <a:gd name="connsiteX36" fmla="*/ 42306 w 3078404"/>
              <a:gd name="connsiteY36" fmla="*/ 424379 h 1576904"/>
              <a:gd name="connsiteX37" fmla="*/ 1825 w 3078404"/>
              <a:gd name="connsiteY37" fmla="*/ 331510 h 1576904"/>
              <a:gd name="connsiteX38" fmla="*/ 13731 w 3078404"/>
              <a:gd name="connsiteY38" fmla="*/ 331510 h 1576904"/>
              <a:gd name="connsiteX39" fmla="*/ 73263 w 3078404"/>
              <a:gd name="connsiteY39" fmla="*/ 274360 h 1576904"/>
              <a:gd name="connsiteX40" fmla="*/ 94694 w 3078404"/>
              <a:gd name="connsiteY40" fmla="*/ 260073 h 1576904"/>
              <a:gd name="connsiteX41" fmla="*/ 92313 w 3078404"/>
              <a:gd name="connsiteY41" fmla="*/ 212448 h 1576904"/>
              <a:gd name="connsiteX42" fmla="*/ 94694 w 3078404"/>
              <a:gd name="connsiteY42" fmla="*/ 155298 h 1576904"/>
              <a:gd name="connsiteX43" fmla="*/ 108981 w 3078404"/>
              <a:gd name="connsiteY43" fmla="*/ 107673 h 1576904"/>
              <a:gd name="connsiteX44" fmla="*/ 123269 w 3078404"/>
              <a:gd name="connsiteY44" fmla="*/ 93385 h 1576904"/>
              <a:gd name="connsiteX45" fmla="*/ 239950 w 3078404"/>
              <a:gd name="connsiteY45" fmla="*/ 105292 h 1576904"/>
              <a:gd name="connsiteX46" fmla="*/ 256619 w 3078404"/>
              <a:gd name="connsiteY46" fmla="*/ 107673 h 1576904"/>
              <a:gd name="connsiteX47" fmla="*/ 251856 w 3078404"/>
              <a:gd name="connsiteY47" fmla="*/ 119579 h 1576904"/>
              <a:gd name="connsiteX48" fmla="*/ 289956 w 3078404"/>
              <a:gd name="connsiteY48" fmla="*/ 121961 h 1576904"/>
              <a:gd name="connsiteX49" fmla="*/ 316150 w 3078404"/>
              <a:gd name="connsiteY49" fmla="*/ 110054 h 1576904"/>
              <a:gd name="connsiteX50" fmla="*/ 337581 w 3078404"/>
              <a:gd name="connsiteY50" fmla="*/ 71954 h 1576904"/>
              <a:gd name="connsiteX51" fmla="*/ 320913 w 3078404"/>
              <a:gd name="connsiteY51" fmla="*/ 48142 h 1576904"/>
              <a:gd name="connsiteX52" fmla="*/ 339963 w 3078404"/>
              <a:gd name="connsiteY52" fmla="*/ 40998 h 1576904"/>
              <a:gd name="connsiteX53" fmla="*/ 432831 w 3078404"/>
              <a:gd name="connsiteY53" fmla="*/ 7660 h 1576904"/>
              <a:gd name="connsiteX54" fmla="*/ 463788 w 3078404"/>
              <a:gd name="connsiteY54" fmla="*/ 517 h 1576904"/>
              <a:gd name="connsiteX55" fmla="*/ 537606 w 3078404"/>
              <a:gd name="connsiteY55" fmla="*/ 17185 h 1576904"/>
              <a:gd name="connsiteX56" fmla="*/ 561419 w 3078404"/>
              <a:gd name="connsiteY56" fmla="*/ 24329 h 1576904"/>
              <a:gd name="connsiteX57" fmla="*/ 544750 w 3078404"/>
              <a:gd name="connsiteY57" fmla="*/ 52904 h 1576904"/>
              <a:gd name="connsiteX58" fmla="*/ 544750 w 3078404"/>
              <a:gd name="connsiteY58" fmla="*/ 98148 h 1576904"/>
              <a:gd name="connsiteX59" fmla="*/ 544750 w 3078404"/>
              <a:gd name="connsiteY59" fmla="*/ 141010 h 1576904"/>
              <a:gd name="connsiteX60" fmla="*/ 568563 w 3078404"/>
              <a:gd name="connsiteY60" fmla="*/ 179110 h 1576904"/>
              <a:gd name="connsiteX61" fmla="*/ 592375 w 3078404"/>
              <a:gd name="connsiteY61" fmla="*/ 264835 h 1576904"/>
              <a:gd name="connsiteX62" fmla="*/ 609044 w 3078404"/>
              <a:gd name="connsiteY62" fmla="*/ 281504 h 1576904"/>
              <a:gd name="connsiteX63" fmla="*/ 630475 w 3078404"/>
              <a:gd name="connsiteY63" fmla="*/ 321985 h 1576904"/>
              <a:gd name="connsiteX64" fmla="*/ 768588 w 3078404"/>
              <a:gd name="connsiteY64" fmla="*/ 310079 h 1576904"/>
              <a:gd name="connsiteX65" fmla="*/ 842406 w 3078404"/>
              <a:gd name="connsiteY65" fmla="*/ 310079 h 1576904"/>
              <a:gd name="connsiteX66" fmla="*/ 923369 w 3078404"/>
              <a:gd name="connsiteY66" fmla="*/ 326748 h 1576904"/>
              <a:gd name="connsiteX67" fmla="*/ 956706 w 3078404"/>
              <a:gd name="connsiteY67" fmla="*/ 288648 h 1576904"/>
              <a:gd name="connsiteX68" fmla="*/ 1023381 w 3078404"/>
              <a:gd name="connsiteY68" fmla="*/ 221973 h 1576904"/>
              <a:gd name="connsiteX69" fmla="*/ 1011475 w 3078404"/>
              <a:gd name="connsiteY69" fmla="*/ 191017 h 1576904"/>
              <a:gd name="connsiteX70" fmla="*/ 1068626 w 3078404"/>
              <a:gd name="connsiteY70" fmla="*/ 157679 h 1576904"/>
              <a:gd name="connsiteX71" fmla="*/ 1113869 w 3078404"/>
              <a:gd name="connsiteY71" fmla="*/ 91004 h 1576904"/>
              <a:gd name="connsiteX72" fmla="*/ 1125775 w 3078404"/>
              <a:gd name="connsiteY72" fmla="*/ 60048 h 1576904"/>
              <a:gd name="connsiteX73" fmla="*/ 1159113 w 3078404"/>
              <a:gd name="connsiteY73" fmla="*/ 79098 h 1576904"/>
              <a:gd name="connsiteX74" fmla="*/ 1163875 w 3078404"/>
              <a:gd name="connsiteY74" fmla="*/ 107673 h 1576904"/>
              <a:gd name="connsiteX75" fmla="*/ 1171019 w 3078404"/>
              <a:gd name="connsiteY75" fmla="*/ 131485 h 1576904"/>
              <a:gd name="connsiteX76" fmla="*/ 1154350 w 3078404"/>
              <a:gd name="connsiteY76" fmla="*/ 152917 h 1576904"/>
              <a:gd name="connsiteX77" fmla="*/ 1182925 w 3078404"/>
              <a:gd name="connsiteY77" fmla="*/ 186254 h 1576904"/>
              <a:gd name="connsiteX78" fmla="*/ 1197213 w 3078404"/>
              <a:gd name="connsiteY78" fmla="*/ 219592 h 1576904"/>
              <a:gd name="connsiteX79" fmla="*/ 1228169 w 3078404"/>
              <a:gd name="connsiteY79" fmla="*/ 179110 h 1576904"/>
              <a:gd name="connsiteX80" fmla="*/ 1244838 w 3078404"/>
              <a:gd name="connsiteY80" fmla="*/ 181492 h 1576904"/>
              <a:gd name="connsiteX81" fmla="*/ 1247219 w 3078404"/>
              <a:gd name="connsiteY81" fmla="*/ 202923 h 1576904"/>
              <a:gd name="connsiteX82" fmla="*/ 1230550 w 3078404"/>
              <a:gd name="connsiteY82" fmla="*/ 238642 h 1576904"/>
              <a:gd name="connsiteX83" fmla="*/ 1275794 w 3078404"/>
              <a:gd name="connsiteY83" fmla="*/ 274360 h 1576904"/>
              <a:gd name="connsiteX84" fmla="*/ 1275794 w 3078404"/>
              <a:gd name="connsiteY84" fmla="*/ 307698 h 1576904"/>
              <a:gd name="connsiteX85" fmla="*/ 1282938 w 3078404"/>
              <a:gd name="connsiteY85" fmla="*/ 326748 h 1576904"/>
              <a:gd name="connsiteX86" fmla="*/ 1290081 w 3078404"/>
              <a:gd name="connsiteY86" fmla="*/ 355323 h 1576904"/>
              <a:gd name="connsiteX87" fmla="*/ 1323419 w 3078404"/>
              <a:gd name="connsiteY87" fmla="*/ 371991 h 1576904"/>
              <a:gd name="connsiteX88" fmla="*/ 1349613 w 3078404"/>
              <a:gd name="connsiteY88" fmla="*/ 333892 h 1576904"/>
              <a:gd name="connsiteX89" fmla="*/ 1330563 w 3078404"/>
              <a:gd name="connsiteY89" fmla="*/ 310079 h 1576904"/>
              <a:gd name="connsiteX90" fmla="*/ 1390094 w 3078404"/>
              <a:gd name="connsiteY90" fmla="*/ 226735 h 1576904"/>
              <a:gd name="connsiteX91" fmla="*/ 1447244 w 3078404"/>
              <a:gd name="connsiteY91" fmla="*/ 171967 h 1576904"/>
              <a:gd name="connsiteX92" fmla="*/ 1461531 w 3078404"/>
              <a:gd name="connsiteY92" fmla="*/ 100529 h 1576904"/>
              <a:gd name="connsiteX93" fmla="*/ 1463913 w 3078404"/>
              <a:gd name="connsiteY93" fmla="*/ 88623 h 1576904"/>
              <a:gd name="connsiteX94" fmla="*/ 1506775 w 3078404"/>
              <a:gd name="connsiteY94" fmla="*/ 81479 h 1576904"/>
              <a:gd name="connsiteX95" fmla="*/ 1528206 w 3078404"/>
              <a:gd name="connsiteY95" fmla="*/ 88623 h 1576904"/>
              <a:gd name="connsiteX96" fmla="*/ 1528206 w 3078404"/>
              <a:gd name="connsiteY96" fmla="*/ 105292 h 1576904"/>
              <a:gd name="connsiteX97" fmla="*/ 1521063 w 3078404"/>
              <a:gd name="connsiteY97" fmla="*/ 141010 h 1576904"/>
              <a:gd name="connsiteX98" fmla="*/ 1523444 w 3078404"/>
              <a:gd name="connsiteY98" fmla="*/ 169585 h 1576904"/>
              <a:gd name="connsiteX99" fmla="*/ 1585356 w 3078404"/>
              <a:gd name="connsiteY99" fmla="*/ 210067 h 1576904"/>
              <a:gd name="connsiteX100" fmla="*/ 1606787 w 3078404"/>
              <a:gd name="connsiteY100" fmla="*/ 214829 h 1576904"/>
              <a:gd name="connsiteX101" fmla="*/ 1623456 w 3078404"/>
              <a:gd name="connsiteY101" fmla="*/ 188635 h 1576904"/>
              <a:gd name="connsiteX102" fmla="*/ 1666319 w 3078404"/>
              <a:gd name="connsiteY102" fmla="*/ 193398 h 1576904"/>
              <a:gd name="connsiteX103" fmla="*/ 1685369 w 3078404"/>
              <a:gd name="connsiteY103" fmla="*/ 169585 h 1576904"/>
              <a:gd name="connsiteX104" fmla="*/ 1730613 w 3078404"/>
              <a:gd name="connsiteY104" fmla="*/ 183873 h 1576904"/>
              <a:gd name="connsiteX105" fmla="*/ 1752044 w 3078404"/>
              <a:gd name="connsiteY105" fmla="*/ 214829 h 1576904"/>
              <a:gd name="connsiteX106" fmla="*/ 1763950 w 3078404"/>
              <a:gd name="connsiteY106" fmla="*/ 236260 h 1576904"/>
              <a:gd name="connsiteX107" fmla="*/ 1768713 w 3078404"/>
              <a:gd name="connsiteY107" fmla="*/ 255310 h 1576904"/>
              <a:gd name="connsiteX108" fmla="*/ 1806813 w 3078404"/>
              <a:gd name="connsiteY108" fmla="*/ 257692 h 1576904"/>
              <a:gd name="connsiteX109" fmla="*/ 1806813 w 3078404"/>
              <a:gd name="connsiteY109" fmla="*/ 229117 h 1576904"/>
              <a:gd name="connsiteX110" fmla="*/ 1799669 w 3078404"/>
              <a:gd name="connsiteY110" fmla="*/ 198160 h 1576904"/>
              <a:gd name="connsiteX111" fmla="*/ 1821100 w 3078404"/>
              <a:gd name="connsiteY111" fmla="*/ 179110 h 1576904"/>
              <a:gd name="connsiteX112" fmla="*/ 1804431 w 3078404"/>
              <a:gd name="connsiteY112" fmla="*/ 160060 h 1576904"/>
              <a:gd name="connsiteX113" fmla="*/ 1823481 w 3078404"/>
              <a:gd name="connsiteY113" fmla="*/ 119579 h 1576904"/>
              <a:gd name="connsiteX114" fmla="*/ 1863963 w 3078404"/>
              <a:gd name="connsiteY114" fmla="*/ 107673 h 1576904"/>
              <a:gd name="connsiteX115" fmla="*/ 1873488 w 3078404"/>
              <a:gd name="connsiteY115" fmla="*/ 124342 h 1576904"/>
              <a:gd name="connsiteX116" fmla="*/ 1902063 w 3078404"/>
              <a:gd name="connsiteY116" fmla="*/ 160060 h 1576904"/>
              <a:gd name="connsiteX117" fmla="*/ 1954450 w 3078404"/>
              <a:gd name="connsiteY117" fmla="*/ 167204 h 1576904"/>
              <a:gd name="connsiteX118" fmla="*/ 1992550 w 3078404"/>
              <a:gd name="connsiteY118" fmla="*/ 224354 h 1576904"/>
              <a:gd name="connsiteX119" fmla="*/ 1954450 w 3078404"/>
              <a:gd name="connsiteY119" fmla="*/ 245785 h 1576904"/>
              <a:gd name="connsiteX120" fmla="*/ 1980644 w 3078404"/>
              <a:gd name="connsiteY120" fmla="*/ 276742 h 1576904"/>
              <a:gd name="connsiteX121" fmla="*/ 1990169 w 3078404"/>
              <a:gd name="connsiteY121" fmla="*/ 295792 h 1576904"/>
              <a:gd name="connsiteX122" fmla="*/ 1985406 w 3078404"/>
              <a:gd name="connsiteY122" fmla="*/ 338654 h 1576904"/>
              <a:gd name="connsiteX123" fmla="*/ 1961594 w 3078404"/>
              <a:gd name="connsiteY123" fmla="*/ 357704 h 1576904"/>
              <a:gd name="connsiteX124" fmla="*/ 1959213 w 3078404"/>
              <a:gd name="connsiteY124" fmla="*/ 381517 h 1576904"/>
              <a:gd name="connsiteX125" fmla="*/ 1944925 w 3078404"/>
              <a:gd name="connsiteY125" fmla="*/ 438667 h 1576904"/>
              <a:gd name="connsiteX126" fmla="*/ 1925875 w 3078404"/>
              <a:gd name="connsiteY126" fmla="*/ 467242 h 1576904"/>
              <a:gd name="connsiteX127" fmla="*/ 1928256 w 3078404"/>
              <a:gd name="connsiteY127" fmla="*/ 491054 h 1576904"/>
              <a:gd name="connsiteX128" fmla="*/ 1918731 w 3078404"/>
              <a:gd name="connsiteY128" fmla="*/ 583923 h 1576904"/>
              <a:gd name="connsiteX129" fmla="*/ 1973500 w 3078404"/>
              <a:gd name="connsiteY129" fmla="*/ 605354 h 1576904"/>
              <a:gd name="connsiteX130" fmla="*/ 1983025 w 3078404"/>
              <a:gd name="connsiteY130" fmla="*/ 581542 h 1576904"/>
              <a:gd name="connsiteX131" fmla="*/ 2025888 w 3078404"/>
              <a:gd name="connsiteY131" fmla="*/ 564873 h 1576904"/>
              <a:gd name="connsiteX132" fmla="*/ 2042556 w 3078404"/>
              <a:gd name="connsiteY132" fmla="*/ 586304 h 1576904"/>
              <a:gd name="connsiteX133" fmla="*/ 2042556 w 3078404"/>
              <a:gd name="connsiteY133" fmla="*/ 631548 h 1576904"/>
              <a:gd name="connsiteX134" fmla="*/ 2068750 w 3078404"/>
              <a:gd name="connsiteY134" fmla="*/ 641073 h 1576904"/>
              <a:gd name="connsiteX135" fmla="*/ 2102088 w 3078404"/>
              <a:gd name="connsiteY135" fmla="*/ 667267 h 1576904"/>
              <a:gd name="connsiteX136" fmla="*/ 2137806 w 3078404"/>
              <a:gd name="connsiteY136" fmla="*/ 676792 h 1576904"/>
              <a:gd name="connsiteX137" fmla="*/ 2164000 w 3078404"/>
              <a:gd name="connsiteY137" fmla="*/ 660123 h 1576904"/>
              <a:gd name="connsiteX138" fmla="*/ 2183050 w 3078404"/>
              <a:gd name="connsiteY138" fmla="*/ 626785 h 1576904"/>
              <a:gd name="connsiteX139" fmla="*/ 2280681 w 3078404"/>
              <a:gd name="connsiteY139" fmla="*/ 626785 h 1576904"/>
              <a:gd name="connsiteX140" fmla="*/ 2283063 w 3078404"/>
              <a:gd name="connsiteY140" fmla="*/ 583923 h 1576904"/>
              <a:gd name="connsiteX141" fmla="*/ 2373550 w 3078404"/>
              <a:gd name="connsiteY141" fmla="*/ 526773 h 1576904"/>
              <a:gd name="connsiteX142" fmla="*/ 2397363 w 3078404"/>
              <a:gd name="connsiteY142" fmla="*/ 469623 h 1576904"/>
              <a:gd name="connsiteX143" fmla="*/ 2387838 w 3078404"/>
              <a:gd name="connsiteY143" fmla="*/ 429142 h 1576904"/>
              <a:gd name="connsiteX144" fmla="*/ 2414031 w 3078404"/>
              <a:gd name="connsiteY144" fmla="*/ 364848 h 1576904"/>
              <a:gd name="connsiteX145" fmla="*/ 2461656 w 3078404"/>
              <a:gd name="connsiteY145" fmla="*/ 357704 h 1576904"/>
              <a:gd name="connsiteX146" fmla="*/ 2487850 w 3078404"/>
              <a:gd name="connsiteY146" fmla="*/ 357704 h 1576904"/>
              <a:gd name="connsiteX147" fmla="*/ 2509281 w 3078404"/>
              <a:gd name="connsiteY147" fmla="*/ 352942 h 1576904"/>
              <a:gd name="connsiteX148" fmla="*/ 2537856 w 3078404"/>
              <a:gd name="connsiteY148" fmla="*/ 360085 h 1576904"/>
              <a:gd name="connsiteX149" fmla="*/ 2564050 w 3078404"/>
              <a:gd name="connsiteY149" fmla="*/ 343417 h 1576904"/>
              <a:gd name="connsiteX150" fmla="*/ 2602150 w 3078404"/>
              <a:gd name="connsiteY150" fmla="*/ 312460 h 1576904"/>
              <a:gd name="connsiteX151" fmla="*/ 2618819 w 3078404"/>
              <a:gd name="connsiteY151" fmla="*/ 293410 h 1576904"/>
              <a:gd name="connsiteX152" fmla="*/ 2671206 w 3078404"/>
              <a:gd name="connsiteY152" fmla="*/ 321985 h 1576904"/>
              <a:gd name="connsiteX153" fmla="*/ 2706925 w 3078404"/>
              <a:gd name="connsiteY153" fmla="*/ 293410 h 1576904"/>
              <a:gd name="connsiteX154" fmla="*/ 2764075 w 3078404"/>
              <a:gd name="connsiteY154" fmla="*/ 302935 h 1576904"/>
              <a:gd name="connsiteX155" fmla="*/ 2797413 w 3078404"/>
              <a:gd name="connsiteY155" fmla="*/ 291029 h 1576904"/>
              <a:gd name="connsiteX156" fmla="*/ 2830750 w 3078404"/>
              <a:gd name="connsiteY156" fmla="*/ 317223 h 1576904"/>
              <a:gd name="connsiteX157" fmla="*/ 2866469 w 3078404"/>
              <a:gd name="connsiteY157" fmla="*/ 319604 h 1576904"/>
              <a:gd name="connsiteX158" fmla="*/ 2885519 w 3078404"/>
              <a:gd name="connsiteY158" fmla="*/ 338654 h 1576904"/>
              <a:gd name="connsiteX159" fmla="*/ 2928381 w 3078404"/>
              <a:gd name="connsiteY159" fmla="*/ 341035 h 1576904"/>
              <a:gd name="connsiteX160" fmla="*/ 2973625 w 3078404"/>
              <a:gd name="connsiteY160" fmla="*/ 371992 h 1576904"/>
              <a:gd name="connsiteX161" fmla="*/ 3016488 w 3078404"/>
              <a:gd name="connsiteY161" fmla="*/ 395804 h 1576904"/>
              <a:gd name="connsiteX162" fmla="*/ 3040300 w 3078404"/>
              <a:gd name="connsiteY162" fmla="*/ 419617 h 1576904"/>
              <a:gd name="connsiteX163" fmla="*/ 3054588 w 3078404"/>
              <a:gd name="connsiteY163" fmla="*/ 443429 h 1576904"/>
              <a:gd name="connsiteX164" fmla="*/ 3066494 w 3078404"/>
              <a:gd name="connsiteY164" fmla="*/ 467242 h 1576904"/>
              <a:gd name="connsiteX165" fmla="*/ 3076019 w 3078404"/>
              <a:gd name="connsiteY165" fmla="*/ 498198 h 1576904"/>
              <a:gd name="connsiteX166" fmla="*/ 3073638 w 3078404"/>
              <a:gd name="connsiteY166" fmla="*/ 522010 h 1576904"/>
              <a:gd name="connsiteX167" fmla="*/ 3054588 w 3078404"/>
              <a:gd name="connsiteY167" fmla="*/ 555348 h 1576904"/>
              <a:gd name="connsiteX168" fmla="*/ 3021250 w 3078404"/>
              <a:gd name="connsiteY168" fmla="*/ 624404 h 1576904"/>
              <a:gd name="connsiteX169" fmla="*/ 3040300 w 3078404"/>
              <a:gd name="connsiteY169" fmla="*/ 648217 h 1576904"/>
              <a:gd name="connsiteX170" fmla="*/ 3078400 w 3078404"/>
              <a:gd name="connsiteY170" fmla="*/ 688698 h 1576904"/>
              <a:gd name="connsiteX171" fmla="*/ 3042681 w 3078404"/>
              <a:gd name="connsiteY171" fmla="*/ 745848 h 1576904"/>
              <a:gd name="connsiteX172" fmla="*/ 3018869 w 3078404"/>
              <a:gd name="connsiteY172" fmla="*/ 802998 h 1576904"/>
              <a:gd name="connsiteX173" fmla="*/ 2971244 w 3078404"/>
              <a:gd name="connsiteY173" fmla="*/ 812523 h 1576904"/>
              <a:gd name="connsiteX174" fmla="*/ 2909331 w 3078404"/>
              <a:gd name="connsiteY174" fmla="*/ 867292 h 1576904"/>
              <a:gd name="connsiteX175" fmla="*/ 2911713 w 3078404"/>
              <a:gd name="connsiteY175" fmla="*/ 905392 h 1576904"/>
              <a:gd name="connsiteX0" fmla="*/ 278050 w 3078404"/>
              <a:gd name="connsiteY0" fmla="*/ 1576904 h 1576904"/>
              <a:gd name="connsiteX1" fmla="*/ 282813 w 3078404"/>
              <a:gd name="connsiteY1" fmla="*/ 1522135 h 1576904"/>
              <a:gd name="connsiteX2" fmla="*/ 197088 w 3078404"/>
              <a:gd name="connsiteY2" fmla="*/ 1464985 h 1576904"/>
              <a:gd name="connsiteX3" fmla="*/ 218519 w 3078404"/>
              <a:gd name="connsiteY3" fmla="*/ 1431648 h 1576904"/>
              <a:gd name="connsiteX4" fmla="*/ 259000 w 3078404"/>
              <a:gd name="connsiteY4" fmla="*/ 1431648 h 1576904"/>
              <a:gd name="connsiteX5" fmla="*/ 287575 w 3078404"/>
              <a:gd name="connsiteY5" fmla="*/ 1412598 h 1576904"/>
              <a:gd name="connsiteX6" fmla="*/ 282813 w 3078404"/>
              <a:gd name="connsiteY6" fmla="*/ 1384023 h 1576904"/>
              <a:gd name="connsiteX7" fmla="*/ 275669 w 3078404"/>
              <a:gd name="connsiteY7" fmla="*/ 1322110 h 1576904"/>
              <a:gd name="connsiteX8" fmla="*/ 266144 w 3078404"/>
              <a:gd name="connsiteY8" fmla="*/ 1300679 h 1576904"/>
              <a:gd name="connsiteX9" fmla="*/ 251856 w 3078404"/>
              <a:gd name="connsiteY9" fmla="*/ 1269723 h 1576904"/>
              <a:gd name="connsiteX10" fmla="*/ 266144 w 3078404"/>
              <a:gd name="connsiteY10" fmla="*/ 1229242 h 1576904"/>
              <a:gd name="connsiteX11" fmla="*/ 292338 w 3078404"/>
              <a:gd name="connsiteY11" fmla="*/ 1212573 h 1576904"/>
              <a:gd name="connsiteX12" fmla="*/ 325675 w 3078404"/>
              <a:gd name="connsiteY12" fmla="*/ 1195904 h 1576904"/>
              <a:gd name="connsiteX13" fmla="*/ 389969 w 3078404"/>
              <a:gd name="connsiteY13" fmla="*/ 1160185 h 1576904"/>
              <a:gd name="connsiteX14" fmla="*/ 382825 w 3078404"/>
              <a:gd name="connsiteY14" fmla="*/ 1131610 h 1576904"/>
              <a:gd name="connsiteX15" fmla="*/ 361394 w 3078404"/>
              <a:gd name="connsiteY15" fmla="*/ 1072079 h 1576904"/>
              <a:gd name="connsiteX16" fmla="*/ 385206 w 3078404"/>
              <a:gd name="connsiteY16" fmla="*/ 1026835 h 1576904"/>
              <a:gd name="connsiteX17" fmla="*/ 466169 w 3078404"/>
              <a:gd name="connsiteY17" fmla="*/ 988735 h 1576904"/>
              <a:gd name="connsiteX18" fmla="*/ 482838 w 3078404"/>
              <a:gd name="connsiteY18" fmla="*/ 943492 h 1576904"/>
              <a:gd name="connsiteX19" fmla="*/ 492362 w 3078404"/>
              <a:gd name="connsiteY19" fmla="*/ 888723 h 1576904"/>
              <a:gd name="connsiteX20" fmla="*/ 494744 w 3078404"/>
              <a:gd name="connsiteY20" fmla="*/ 855385 h 1576904"/>
              <a:gd name="connsiteX21" fmla="*/ 435213 w 3078404"/>
              <a:gd name="connsiteY21" fmla="*/ 791092 h 1576904"/>
              <a:gd name="connsiteX22" fmla="*/ 404256 w 3078404"/>
              <a:gd name="connsiteY22" fmla="*/ 783948 h 1576904"/>
              <a:gd name="connsiteX23" fmla="*/ 392350 w 3078404"/>
              <a:gd name="connsiteY23" fmla="*/ 764898 h 1576904"/>
              <a:gd name="connsiteX24" fmla="*/ 385206 w 3078404"/>
              <a:gd name="connsiteY24" fmla="*/ 733942 h 1576904"/>
              <a:gd name="connsiteX25" fmla="*/ 387588 w 3078404"/>
              <a:gd name="connsiteY25" fmla="*/ 707748 h 1576904"/>
              <a:gd name="connsiteX26" fmla="*/ 335200 w 3078404"/>
              <a:gd name="connsiteY26" fmla="*/ 695842 h 1576904"/>
              <a:gd name="connsiteX27" fmla="*/ 285194 w 3078404"/>
              <a:gd name="connsiteY27" fmla="*/ 676792 h 1576904"/>
              <a:gd name="connsiteX28" fmla="*/ 244713 w 3078404"/>
              <a:gd name="connsiteY28" fmla="*/ 664885 h 1576904"/>
              <a:gd name="connsiteX29" fmla="*/ 204231 w 3078404"/>
              <a:gd name="connsiteY29" fmla="*/ 626785 h 1576904"/>
              <a:gd name="connsiteX30" fmla="*/ 192325 w 3078404"/>
              <a:gd name="connsiteY30" fmla="*/ 600592 h 1576904"/>
              <a:gd name="connsiteX31" fmla="*/ 208994 w 3078404"/>
              <a:gd name="connsiteY31" fmla="*/ 564873 h 1576904"/>
              <a:gd name="connsiteX32" fmla="*/ 182800 w 3078404"/>
              <a:gd name="connsiteY32" fmla="*/ 507723 h 1576904"/>
              <a:gd name="connsiteX33" fmla="*/ 135175 w 3078404"/>
              <a:gd name="connsiteY33" fmla="*/ 455335 h 1576904"/>
              <a:gd name="connsiteX34" fmla="*/ 113744 w 3078404"/>
              <a:gd name="connsiteY34" fmla="*/ 455335 h 1576904"/>
              <a:gd name="connsiteX35" fmla="*/ 82788 w 3078404"/>
              <a:gd name="connsiteY35" fmla="*/ 457717 h 1576904"/>
              <a:gd name="connsiteX36" fmla="*/ 42306 w 3078404"/>
              <a:gd name="connsiteY36" fmla="*/ 424379 h 1576904"/>
              <a:gd name="connsiteX37" fmla="*/ 1825 w 3078404"/>
              <a:gd name="connsiteY37" fmla="*/ 331510 h 1576904"/>
              <a:gd name="connsiteX38" fmla="*/ 13731 w 3078404"/>
              <a:gd name="connsiteY38" fmla="*/ 331510 h 1576904"/>
              <a:gd name="connsiteX39" fmla="*/ 73263 w 3078404"/>
              <a:gd name="connsiteY39" fmla="*/ 274360 h 1576904"/>
              <a:gd name="connsiteX40" fmla="*/ 94694 w 3078404"/>
              <a:gd name="connsiteY40" fmla="*/ 260073 h 1576904"/>
              <a:gd name="connsiteX41" fmla="*/ 92313 w 3078404"/>
              <a:gd name="connsiteY41" fmla="*/ 212448 h 1576904"/>
              <a:gd name="connsiteX42" fmla="*/ 94694 w 3078404"/>
              <a:gd name="connsiteY42" fmla="*/ 155298 h 1576904"/>
              <a:gd name="connsiteX43" fmla="*/ 108981 w 3078404"/>
              <a:gd name="connsiteY43" fmla="*/ 107673 h 1576904"/>
              <a:gd name="connsiteX44" fmla="*/ 123269 w 3078404"/>
              <a:gd name="connsiteY44" fmla="*/ 93385 h 1576904"/>
              <a:gd name="connsiteX45" fmla="*/ 239950 w 3078404"/>
              <a:gd name="connsiteY45" fmla="*/ 105292 h 1576904"/>
              <a:gd name="connsiteX46" fmla="*/ 256619 w 3078404"/>
              <a:gd name="connsiteY46" fmla="*/ 107673 h 1576904"/>
              <a:gd name="connsiteX47" fmla="*/ 251856 w 3078404"/>
              <a:gd name="connsiteY47" fmla="*/ 119579 h 1576904"/>
              <a:gd name="connsiteX48" fmla="*/ 289956 w 3078404"/>
              <a:gd name="connsiteY48" fmla="*/ 121961 h 1576904"/>
              <a:gd name="connsiteX49" fmla="*/ 316150 w 3078404"/>
              <a:gd name="connsiteY49" fmla="*/ 110054 h 1576904"/>
              <a:gd name="connsiteX50" fmla="*/ 337581 w 3078404"/>
              <a:gd name="connsiteY50" fmla="*/ 71954 h 1576904"/>
              <a:gd name="connsiteX51" fmla="*/ 320913 w 3078404"/>
              <a:gd name="connsiteY51" fmla="*/ 48142 h 1576904"/>
              <a:gd name="connsiteX52" fmla="*/ 339963 w 3078404"/>
              <a:gd name="connsiteY52" fmla="*/ 40998 h 1576904"/>
              <a:gd name="connsiteX53" fmla="*/ 432831 w 3078404"/>
              <a:gd name="connsiteY53" fmla="*/ 7660 h 1576904"/>
              <a:gd name="connsiteX54" fmla="*/ 463788 w 3078404"/>
              <a:gd name="connsiteY54" fmla="*/ 517 h 1576904"/>
              <a:gd name="connsiteX55" fmla="*/ 537606 w 3078404"/>
              <a:gd name="connsiteY55" fmla="*/ 17185 h 1576904"/>
              <a:gd name="connsiteX56" fmla="*/ 561419 w 3078404"/>
              <a:gd name="connsiteY56" fmla="*/ 24329 h 1576904"/>
              <a:gd name="connsiteX57" fmla="*/ 544750 w 3078404"/>
              <a:gd name="connsiteY57" fmla="*/ 52904 h 1576904"/>
              <a:gd name="connsiteX58" fmla="*/ 544750 w 3078404"/>
              <a:gd name="connsiteY58" fmla="*/ 98148 h 1576904"/>
              <a:gd name="connsiteX59" fmla="*/ 544750 w 3078404"/>
              <a:gd name="connsiteY59" fmla="*/ 141010 h 1576904"/>
              <a:gd name="connsiteX60" fmla="*/ 568563 w 3078404"/>
              <a:gd name="connsiteY60" fmla="*/ 179110 h 1576904"/>
              <a:gd name="connsiteX61" fmla="*/ 592375 w 3078404"/>
              <a:gd name="connsiteY61" fmla="*/ 264835 h 1576904"/>
              <a:gd name="connsiteX62" fmla="*/ 609044 w 3078404"/>
              <a:gd name="connsiteY62" fmla="*/ 281504 h 1576904"/>
              <a:gd name="connsiteX63" fmla="*/ 630475 w 3078404"/>
              <a:gd name="connsiteY63" fmla="*/ 321985 h 1576904"/>
              <a:gd name="connsiteX64" fmla="*/ 768588 w 3078404"/>
              <a:gd name="connsiteY64" fmla="*/ 310079 h 1576904"/>
              <a:gd name="connsiteX65" fmla="*/ 842406 w 3078404"/>
              <a:gd name="connsiteY65" fmla="*/ 310079 h 1576904"/>
              <a:gd name="connsiteX66" fmla="*/ 923369 w 3078404"/>
              <a:gd name="connsiteY66" fmla="*/ 326748 h 1576904"/>
              <a:gd name="connsiteX67" fmla="*/ 956706 w 3078404"/>
              <a:gd name="connsiteY67" fmla="*/ 288648 h 1576904"/>
              <a:gd name="connsiteX68" fmla="*/ 1023381 w 3078404"/>
              <a:gd name="connsiteY68" fmla="*/ 221973 h 1576904"/>
              <a:gd name="connsiteX69" fmla="*/ 1011475 w 3078404"/>
              <a:gd name="connsiteY69" fmla="*/ 191017 h 1576904"/>
              <a:gd name="connsiteX70" fmla="*/ 1068626 w 3078404"/>
              <a:gd name="connsiteY70" fmla="*/ 157679 h 1576904"/>
              <a:gd name="connsiteX71" fmla="*/ 1113869 w 3078404"/>
              <a:gd name="connsiteY71" fmla="*/ 91004 h 1576904"/>
              <a:gd name="connsiteX72" fmla="*/ 1125775 w 3078404"/>
              <a:gd name="connsiteY72" fmla="*/ 60048 h 1576904"/>
              <a:gd name="connsiteX73" fmla="*/ 1159113 w 3078404"/>
              <a:gd name="connsiteY73" fmla="*/ 79098 h 1576904"/>
              <a:gd name="connsiteX74" fmla="*/ 1163875 w 3078404"/>
              <a:gd name="connsiteY74" fmla="*/ 107673 h 1576904"/>
              <a:gd name="connsiteX75" fmla="*/ 1171019 w 3078404"/>
              <a:gd name="connsiteY75" fmla="*/ 131485 h 1576904"/>
              <a:gd name="connsiteX76" fmla="*/ 1154350 w 3078404"/>
              <a:gd name="connsiteY76" fmla="*/ 152917 h 1576904"/>
              <a:gd name="connsiteX77" fmla="*/ 1182925 w 3078404"/>
              <a:gd name="connsiteY77" fmla="*/ 186254 h 1576904"/>
              <a:gd name="connsiteX78" fmla="*/ 1197213 w 3078404"/>
              <a:gd name="connsiteY78" fmla="*/ 219592 h 1576904"/>
              <a:gd name="connsiteX79" fmla="*/ 1228169 w 3078404"/>
              <a:gd name="connsiteY79" fmla="*/ 179110 h 1576904"/>
              <a:gd name="connsiteX80" fmla="*/ 1244838 w 3078404"/>
              <a:gd name="connsiteY80" fmla="*/ 181492 h 1576904"/>
              <a:gd name="connsiteX81" fmla="*/ 1247219 w 3078404"/>
              <a:gd name="connsiteY81" fmla="*/ 202923 h 1576904"/>
              <a:gd name="connsiteX82" fmla="*/ 1230550 w 3078404"/>
              <a:gd name="connsiteY82" fmla="*/ 238642 h 1576904"/>
              <a:gd name="connsiteX83" fmla="*/ 1275794 w 3078404"/>
              <a:gd name="connsiteY83" fmla="*/ 274360 h 1576904"/>
              <a:gd name="connsiteX84" fmla="*/ 1275794 w 3078404"/>
              <a:gd name="connsiteY84" fmla="*/ 307698 h 1576904"/>
              <a:gd name="connsiteX85" fmla="*/ 1282938 w 3078404"/>
              <a:gd name="connsiteY85" fmla="*/ 326748 h 1576904"/>
              <a:gd name="connsiteX86" fmla="*/ 1290081 w 3078404"/>
              <a:gd name="connsiteY86" fmla="*/ 355323 h 1576904"/>
              <a:gd name="connsiteX87" fmla="*/ 1323419 w 3078404"/>
              <a:gd name="connsiteY87" fmla="*/ 371991 h 1576904"/>
              <a:gd name="connsiteX88" fmla="*/ 1349613 w 3078404"/>
              <a:gd name="connsiteY88" fmla="*/ 333892 h 1576904"/>
              <a:gd name="connsiteX89" fmla="*/ 1330563 w 3078404"/>
              <a:gd name="connsiteY89" fmla="*/ 310079 h 1576904"/>
              <a:gd name="connsiteX90" fmla="*/ 1390094 w 3078404"/>
              <a:gd name="connsiteY90" fmla="*/ 226735 h 1576904"/>
              <a:gd name="connsiteX91" fmla="*/ 1447244 w 3078404"/>
              <a:gd name="connsiteY91" fmla="*/ 171967 h 1576904"/>
              <a:gd name="connsiteX92" fmla="*/ 1461531 w 3078404"/>
              <a:gd name="connsiteY92" fmla="*/ 100529 h 1576904"/>
              <a:gd name="connsiteX93" fmla="*/ 1463913 w 3078404"/>
              <a:gd name="connsiteY93" fmla="*/ 88623 h 1576904"/>
              <a:gd name="connsiteX94" fmla="*/ 1506775 w 3078404"/>
              <a:gd name="connsiteY94" fmla="*/ 81479 h 1576904"/>
              <a:gd name="connsiteX95" fmla="*/ 1528206 w 3078404"/>
              <a:gd name="connsiteY95" fmla="*/ 88623 h 1576904"/>
              <a:gd name="connsiteX96" fmla="*/ 1528206 w 3078404"/>
              <a:gd name="connsiteY96" fmla="*/ 105292 h 1576904"/>
              <a:gd name="connsiteX97" fmla="*/ 1521063 w 3078404"/>
              <a:gd name="connsiteY97" fmla="*/ 141010 h 1576904"/>
              <a:gd name="connsiteX98" fmla="*/ 1523444 w 3078404"/>
              <a:gd name="connsiteY98" fmla="*/ 169585 h 1576904"/>
              <a:gd name="connsiteX99" fmla="*/ 1585356 w 3078404"/>
              <a:gd name="connsiteY99" fmla="*/ 210067 h 1576904"/>
              <a:gd name="connsiteX100" fmla="*/ 1606787 w 3078404"/>
              <a:gd name="connsiteY100" fmla="*/ 214829 h 1576904"/>
              <a:gd name="connsiteX101" fmla="*/ 1623456 w 3078404"/>
              <a:gd name="connsiteY101" fmla="*/ 188635 h 1576904"/>
              <a:gd name="connsiteX102" fmla="*/ 1666319 w 3078404"/>
              <a:gd name="connsiteY102" fmla="*/ 193398 h 1576904"/>
              <a:gd name="connsiteX103" fmla="*/ 1685369 w 3078404"/>
              <a:gd name="connsiteY103" fmla="*/ 169585 h 1576904"/>
              <a:gd name="connsiteX104" fmla="*/ 1730613 w 3078404"/>
              <a:gd name="connsiteY104" fmla="*/ 183873 h 1576904"/>
              <a:gd name="connsiteX105" fmla="*/ 1752044 w 3078404"/>
              <a:gd name="connsiteY105" fmla="*/ 214829 h 1576904"/>
              <a:gd name="connsiteX106" fmla="*/ 1763950 w 3078404"/>
              <a:gd name="connsiteY106" fmla="*/ 236260 h 1576904"/>
              <a:gd name="connsiteX107" fmla="*/ 1768713 w 3078404"/>
              <a:gd name="connsiteY107" fmla="*/ 255310 h 1576904"/>
              <a:gd name="connsiteX108" fmla="*/ 1806813 w 3078404"/>
              <a:gd name="connsiteY108" fmla="*/ 257692 h 1576904"/>
              <a:gd name="connsiteX109" fmla="*/ 1806813 w 3078404"/>
              <a:gd name="connsiteY109" fmla="*/ 229117 h 1576904"/>
              <a:gd name="connsiteX110" fmla="*/ 1799669 w 3078404"/>
              <a:gd name="connsiteY110" fmla="*/ 198160 h 1576904"/>
              <a:gd name="connsiteX111" fmla="*/ 1821100 w 3078404"/>
              <a:gd name="connsiteY111" fmla="*/ 179110 h 1576904"/>
              <a:gd name="connsiteX112" fmla="*/ 1804431 w 3078404"/>
              <a:gd name="connsiteY112" fmla="*/ 160060 h 1576904"/>
              <a:gd name="connsiteX113" fmla="*/ 1823481 w 3078404"/>
              <a:gd name="connsiteY113" fmla="*/ 119579 h 1576904"/>
              <a:gd name="connsiteX114" fmla="*/ 1863963 w 3078404"/>
              <a:gd name="connsiteY114" fmla="*/ 107673 h 1576904"/>
              <a:gd name="connsiteX115" fmla="*/ 1873488 w 3078404"/>
              <a:gd name="connsiteY115" fmla="*/ 124342 h 1576904"/>
              <a:gd name="connsiteX116" fmla="*/ 1902063 w 3078404"/>
              <a:gd name="connsiteY116" fmla="*/ 160060 h 1576904"/>
              <a:gd name="connsiteX117" fmla="*/ 1954450 w 3078404"/>
              <a:gd name="connsiteY117" fmla="*/ 167204 h 1576904"/>
              <a:gd name="connsiteX118" fmla="*/ 1992550 w 3078404"/>
              <a:gd name="connsiteY118" fmla="*/ 224354 h 1576904"/>
              <a:gd name="connsiteX119" fmla="*/ 1954450 w 3078404"/>
              <a:gd name="connsiteY119" fmla="*/ 245785 h 1576904"/>
              <a:gd name="connsiteX120" fmla="*/ 1980644 w 3078404"/>
              <a:gd name="connsiteY120" fmla="*/ 276742 h 1576904"/>
              <a:gd name="connsiteX121" fmla="*/ 1990169 w 3078404"/>
              <a:gd name="connsiteY121" fmla="*/ 295792 h 1576904"/>
              <a:gd name="connsiteX122" fmla="*/ 1985406 w 3078404"/>
              <a:gd name="connsiteY122" fmla="*/ 338654 h 1576904"/>
              <a:gd name="connsiteX123" fmla="*/ 1961594 w 3078404"/>
              <a:gd name="connsiteY123" fmla="*/ 357704 h 1576904"/>
              <a:gd name="connsiteX124" fmla="*/ 1959213 w 3078404"/>
              <a:gd name="connsiteY124" fmla="*/ 381517 h 1576904"/>
              <a:gd name="connsiteX125" fmla="*/ 1944925 w 3078404"/>
              <a:gd name="connsiteY125" fmla="*/ 438667 h 1576904"/>
              <a:gd name="connsiteX126" fmla="*/ 1925875 w 3078404"/>
              <a:gd name="connsiteY126" fmla="*/ 467242 h 1576904"/>
              <a:gd name="connsiteX127" fmla="*/ 1928256 w 3078404"/>
              <a:gd name="connsiteY127" fmla="*/ 491054 h 1576904"/>
              <a:gd name="connsiteX128" fmla="*/ 1918731 w 3078404"/>
              <a:gd name="connsiteY128" fmla="*/ 583923 h 1576904"/>
              <a:gd name="connsiteX129" fmla="*/ 1973500 w 3078404"/>
              <a:gd name="connsiteY129" fmla="*/ 605354 h 1576904"/>
              <a:gd name="connsiteX130" fmla="*/ 1983025 w 3078404"/>
              <a:gd name="connsiteY130" fmla="*/ 581542 h 1576904"/>
              <a:gd name="connsiteX131" fmla="*/ 2025888 w 3078404"/>
              <a:gd name="connsiteY131" fmla="*/ 564873 h 1576904"/>
              <a:gd name="connsiteX132" fmla="*/ 2042556 w 3078404"/>
              <a:gd name="connsiteY132" fmla="*/ 586304 h 1576904"/>
              <a:gd name="connsiteX133" fmla="*/ 2042556 w 3078404"/>
              <a:gd name="connsiteY133" fmla="*/ 631548 h 1576904"/>
              <a:gd name="connsiteX134" fmla="*/ 2068750 w 3078404"/>
              <a:gd name="connsiteY134" fmla="*/ 641073 h 1576904"/>
              <a:gd name="connsiteX135" fmla="*/ 2102088 w 3078404"/>
              <a:gd name="connsiteY135" fmla="*/ 667267 h 1576904"/>
              <a:gd name="connsiteX136" fmla="*/ 2137806 w 3078404"/>
              <a:gd name="connsiteY136" fmla="*/ 676792 h 1576904"/>
              <a:gd name="connsiteX137" fmla="*/ 2164000 w 3078404"/>
              <a:gd name="connsiteY137" fmla="*/ 660123 h 1576904"/>
              <a:gd name="connsiteX138" fmla="*/ 2199718 w 3078404"/>
              <a:gd name="connsiteY138" fmla="*/ 622023 h 1576904"/>
              <a:gd name="connsiteX139" fmla="*/ 2280681 w 3078404"/>
              <a:gd name="connsiteY139" fmla="*/ 626785 h 1576904"/>
              <a:gd name="connsiteX140" fmla="*/ 2283063 w 3078404"/>
              <a:gd name="connsiteY140" fmla="*/ 583923 h 1576904"/>
              <a:gd name="connsiteX141" fmla="*/ 2373550 w 3078404"/>
              <a:gd name="connsiteY141" fmla="*/ 526773 h 1576904"/>
              <a:gd name="connsiteX142" fmla="*/ 2397363 w 3078404"/>
              <a:gd name="connsiteY142" fmla="*/ 469623 h 1576904"/>
              <a:gd name="connsiteX143" fmla="*/ 2387838 w 3078404"/>
              <a:gd name="connsiteY143" fmla="*/ 429142 h 1576904"/>
              <a:gd name="connsiteX144" fmla="*/ 2414031 w 3078404"/>
              <a:gd name="connsiteY144" fmla="*/ 364848 h 1576904"/>
              <a:gd name="connsiteX145" fmla="*/ 2461656 w 3078404"/>
              <a:gd name="connsiteY145" fmla="*/ 357704 h 1576904"/>
              <a:gd name="connsiteX146" fmla="*/ 2487850 w 3078404"/>
              <a:gd name="connsiteY146" fmla="*/ 357704 h 1576904"/>
              <a:gd name="connsiteX147" fmla="*/ 2509281 w 3078404"/>
              <a:gd name="connsiteY147" fmla="*/ 352942 h 1576904"/>
              <a:gd name="connsiteX148" fmla="*/ 2537856 w 3078404"/>
              <a:gd name="connsiteY148" fmla="*/ 360085 h 1576904"/>
              <a:gd name="connsiteX149" fmla="*/ 2564050 w 3078404"/>
              <a:gd name="connsiteY149" fmla="*/ 343417 h 1576904"/>
              <a:gd name="connsiteX150" fmla="*/ 2602150 w 3078404"/>
              <a:gd name="connsiteY150" fmla="*/ 312460 h 1576904"/>
              <a:gd name="connsiteX151" fmla="*/ 2618819 w 3078404"/>
              <a:gd name="connsiteY151" fmla="*/ 293410 h 1576904"/>
              <a:gd name="connsiteX152" fmla="*/ 2671206 w 3078404"/>
              <a:gd name="connsiteY152" fmla="*/ 321985 h 1576904"/>
              <a:gd name="connsiteX153" fmla="*/ 2706925 w 3078404"/>
              <a:gd name="connsiteY153" fmla="*/ 293410 h 1576904"/>
              <a:gd name="connsiteX154" fmla="*/ 2764075 w 3078404"/>
              <a:gd name="connsiteY154" fmla="*/ 302935 h 1576904"/>
              <a:gd name="connsiteX155" fmla="*/ 2797413 w 3078404"/>
              <a:gd name="connsiteY155" fmla="*/ 291029 h 1576904"/>
              <a:gd name="connsiteX156" fmla="*/ 2830750 w 3078404"/>
              <a:gd name="connsiteY156" fmla="*/ 317223 h 1576904"/>
              <a:gd name="connsiteX157" fmla="*/ 2866469 w 3078404"/>
              <a:gd name="connsiteY157" fmla="*/ 319604 h 1576904"/>
              <a:gd name="connsiteX158" fmla="*/ 2885519 w 3078404"/>
              <a:gd name="connsiteY158" fmla="*/ 338654 h 1576904"/>
              <a:gd name="connsiteX159" fmla="*/ 2928381 w 3078404"/>
              <a:gd name="connsiteY159" fmla="*/ 341035 h 1576904"/>
              <a:gd name="connsiteX160" fmla="*/ 2973625 w 3078404"/>
              <a:gd name="connsiteY160" fmla="*/ 371992 h 1576904"/>
              <a:gd name="connsiteX161" fmla="*/ 3016488 w 3078404"/>
              <a:gd name="connsiteY161" fmla="*/ 395804 h 1576904"/>
              <a:gd name="connsiteX162" fmla="*/ 3040300 w 3078404"/>
              <a:gd name="connsiteY162" fmla="*/ 419617 h 1576904"/>
              <a:gd name="connsiteX163" fmla="*/ 3054588 w 3078404"/>
              <a:gd name="connsiteY163" fmla="*/ 443429 h 1576904"/>
              <a:gd name="connsiteX164" fmla="*/ 3066494 w 3078404"/>
              <a:gd name="connsiteY164" fmla="*/ 467242 h 1576904"/>
              <a:gd name="connsiteX165" fmla="*/ 3076019 w 3078404"/>
              <a:gd name="connsiteY165" fmla="*/ 498198 h 1576904"/>
              <a:gd name="connsiteX166" fmla="*/ 3073638 w 3078404"/>
              <a:gd name="connsiteY166" fmla="*/ 522010 h 1576904"/>
              <a:gd name="connsiteX167" fmla="*/ 3054588 w 3078404"/>
              <a:gd name="connsiteY167" fmla="*/ 555348 h 1576904"/>
              <a:gd name="connsiteX168" fmla="*/ 3021250 w 3078404"/>
              <a:gd name="connsiteY168" fmla="*/ 624404 h 1576904"/>
              <a:gd name="connsiteX169" fmla="*/ 3040300 w 3078404"/>
              <a:gd name="connsiteY169" fmla="*/ 648217 h 1576904"/>
              <a:gd name="connsiteX170" fmla="*/ 3078400 w 3078404"/>
              <a:gd name="connsiteY170" fmla="*/ 688698 h 1576904"/>
              <a:gd name="connsiteX171" fmla="*/ 3042681 w 3078404"/>
              <a:gd name="connsiteY171" fmla="*/ 745848 h 1576904"/>
              <a:gd name="connsiteX172" fmla="*/ 3018869 w 3078404"/>
              <a:gd name="connsiteY172" fmla="*/ 802998 h 1576904"/>
              <a:gd name="connsiteX173" fmla="*/ 2971244 w 3078404"/>
              <a:gd name="connsiteY173" fmla="*/ 812523 h 1576904"/>
              <a:gd name="connsiteX174" fmla="*/ 2909331 w 3078404"/>
              <a:gd name="connsiteY174" fmla="*/ 867292 h 1576904"/>
              <a:gd name="connsiteX175" fmla="*/ 2911713 w 3078404"/>
              <a:gd name="connsiteY175" fmla="*/ 905392 h 1576904"/>
              <a:gd name="connsiteX0" fmla="*/ 278050 w 3078404"/>
              <a:gd name="connsiteY0" fmla="*/ 1576904 h 1576904"/>
              <a:gd name="connsiteX1" fmla="*/ 282813 w 3078404"/>
              <a:gd name="connsiteY1" fmla="*/ 1522135 h 1576904"/>
              <a:gd name="connsiteX2" fmla="*/ 197088 w 3078404"/>
              <a:gd name="connsiteY2" fmla="*/ 1464985 h 1576904"/>
              <a:gd name="connsiteX3" fmla="*/ 218519 w 3078404"/>
              <a:gd name="connsiteY3" fmla="*/ 1431648 h 1576904"/>
              <a:gd name="connsiteX4" fmla="*/ 259000 w 3078404"/>
              <a:gd name="connsiteY4" fmla="*/ 1431648 h 1576904"/>
              <a:gd name="connsiteX5" fmla="*/ 287575 w 3078404"/>
              <a:gd name="connsiteY5" fmla="*/ 1412598 h 1576904"/>
              <a:gd name="connsiteX6" fmla="*/ 282813 w 3078404"/>
              <a:gd name="connsiteY6" fmla="*/ 1384023 h 1576904"/>
              <a:gd name="connsiteX7" fmla="*/ 275669 w 3078404"/>
              <a:gd name="connsiteY7" fmla="*/ 1322110 h 1576904"/>
              <a:gd name="connsiteX8" fmla="*/ 266144 w 3078404"/>
              <a:gd name="connsiteY8" fmla="*/ 1300679 h 1576904"/>
              <a:gd name="connsiteX9" fmla="*/ 251856 w 3078404"/>
              <a:gd name="connsiteY9" fmla="*/ 1269723 h 1576904"/>
              <a:gd name="connsiteX10" fmla="*/ 266144 w 3078404"/>
              <a:gd name="connsiteY10" fmla="*/ 1229242 h 1576904"/>
              <a:gd name="connsiteX11" fmla="*/ 292338 w 3078404"/>
              <a:gd name="connsiteY11" fmla="*/ 1212573 h 1576904"/>
              <a:gd name="connsiteX12" fmla="*/ 325675 w 3078404"/>
              <a:gd name="connsiteY12" fmla="*/ 1195904 h 1576904"/>
              <a:gd name="connsiteX13" fmla="*/ 389969 w 3078404"/>
              <a:gd name="connsiteY13" fmla="*/ 1160185 h 1576904"/>
              <a:gd name="connsiteX14" fmla="*/ 382825 w 3078404"/>
              <a:gd name="connsiteY14" fmla="*/ 1131610 h 1576904"/>
              <a:gd name="connsiteX15" fmla="*/ 361394 w 3078404"/>
              <a:gd name="connsiteY15" fmla="*/ 1072079 h 1576904"/>
              <a:gd name="connsiteX16" fmla="*/ 385206 w 3078404"/>
              <a:gd name="connsiteY16" fmla="*/ 1026835 h 1576904"/>
              <a:gd name="connsiteX17" fmla="*/ 466169 w 3078404"/>
              <a:gd name="connsiteY17" fmla="*/ 988735 h 1576904"/>
              <a:gd name="connsiteX18" fmla="*/ 482838 w 3078404"/>
              <a:gd name="connsiteY18" fmla="*/ 943492 h 1576904"/>
              <a:gd name="connsiteX19" fmla="*/ 492362 w 3078404"/>
              <a:gd name="connsiteY19" fmla="*/ 888723 h 1576904"/>
              <a:gd name="connsiteX20" fmla="*/ 494744 w 3078404"/>
              <a:gd name="connsiteY20" fmla="*/ 855385 h 1576904"/>
              <a:gd name="connsiteX21" fmla="*/ 435213 w 3078404"/>
              <a:gd name="connsiteY21" fmla="*/ 791092 h 1576904"/>
              <a:gd name="connsiteX22" fmla="*/ 404256 w 3078404"/>
              <a:gd name="connsiteY22" fmla="*/ 783948 h 1576904"/>
              <a:gd name="connsiteX23" fmla="*/ 392350 w 3078404"/>
              <a:gd name="connsiteY23" fmla="*/ 764898 h 1576904"/>
              <a:gd name="connsiteX24" fmla="*/ 385206 w 3078404"/>
              <a:gd name="connsiteY24" fmla="*/ 733942 h 1576904"/>
              <a:gd name="connsiteX25" fmla="*/ 387588 w 3078404"/>
              <a:gd name="connsiteY25" fmla="*/ 707748 h 1576904"/>
              <a:gd name="connsiteX26" fmla="*/ 335200 w 3078404"/>
              <a:gd name="connsiteY26" fmla="*/ 695842 h 1576904"/>
              <a:gd name="connsiteX27" fmla="*/ 285194 w 3078404"/>
              <a:gd name="connsiteY27" fmla="*/ 676792 h 1576904"/>
              <a:gd name="connsiteX28" fmla="*/ 244713 w 3078404"/>
              <a:gd name="connsiteY28" fmla="*/ 664885 h 1576904"/>
              <a:gd name="connsiteX29" fmla="*/ 204231 w 3078404"/>
              <a:gd name="connsiteY29" fmla="*/ 626785 h 1576904"/>
              <a:gd name="connsiteX30" fmla="*/ 192325 w 3078404"/>
              <a:gd name="connsiteY30" fmla="*/ 600592 h 1576904"/>
              <a:gd name="connsiteX31" fmla="*/ 208994 w 3078404"/>
              <a:gd name="connsiteY31" fmla="*/ 564873 h 1576904"/>
              <a:gd name="connsiteX32" fmla="*/ 182800 w 3078404"/>
              <a:gd name="connsiteY32" fmla="*/ 507723 h 1576904"/>
              <a:gd name="connsiteX33" fmla="*/ 135175 w 3078404"/>
              <a:gd name="connsiteY33" fmla="*/ 455335 h 1576904"/>
              <a:gd name="connsiteX34" fmla="*/ 113744 w 3078404"/>
              <a:gd name="connsiteY34" fmla="*/ 455335 h 1576904"/>
              <a:gd name="connsiteX35" fmla="*/ 82788 w 3078404"/>
              <a:gd name="connsiteY35" fmla="*/ 457717 h 1576904"/>
              <a:gd name="connsiteX36" fmla="*/ 42306 w 3078404"/>
              <a:gd name="connsiteY36" fmla="*/ 424379 h 1576904"/>
              <a:gd name="connsiteX37" fmla="*/ 1825 w 3078404"/>
              <a:gd name="connsiteY37" fmla="*/ 331510 h 1576904"/>
              <a:gd name="connsiteX38" fmla="*/ 13731 w 3078404"/>
              <a:gd name="connsiteY38" fmla="*/ 331510 h 1576904"/>
              <a:gd name="connsiteX39" fmla="*/ 73263 w 3078404"/>
              <a:gd name="connsiteY39" fmla="*/ 274360 h 1576904"/>
              <a:gd name="connsiteX40" fmla="*/ 94694 w 3078404"/>
              <a:gd name="connsiteY40" fmla="*/ 260073 h 1576904"/>
              <a:gd name="connsiteX41" fmla="*/ 92313 w 3078404"/>
              <a:gd name="connsiteY41" fmla="*/ 212448 h 1576904"/>
              <a:gd name="connsiteX42" fmla="*/ 94694 w 3078404"/>
              <a:gd name="connsiteY42" fmla="*/ 155298 h 1576904"/>
              <a:gd name="connsiteX43" fmla="*/ 108981 w 3078404"/>
              <a:gd name="connsiteY43" fmla="*/ 107673 h 1576904"/>
              <a:gd name="connsiteX44" fmla="*/ 123269 w 3078404"/>
              <a:gd name="connsiteY44" fmla="*/ 93385 h 1576904"/>
              <a:gd name="connsiteX45" fmla="*/ 239950 w 3078404"/>
              <a:gd name="connsiteY45" fmla="*/ 105292 h 1576904"/>
              <a:gd name="connsiteX46" fmla="*/ 256619 w 3078404"/>
              <a:gd name="connsiteY46" fmla="*/ 107673 h 1576904"/>
              <a:gd name="connsiteX47" fmla="*/ 251856 w 3078404"/>
              <a:gd name="connsiteY47" fmla="*/ 119579 h 1576904"/>
              <a:gd name="connsiteX48" fmla="*/ 289956 w 3078404"/>
              <a:gd name="connsiteY48" fmla="*/ 121961 h 1576904"/>
              <a:gd name="connsiteX49" fmla="*/ 316150 w 3078404"/>
              <a:gd name="connsiteY49" fmla="*/ 110054 h 1576904"/>
              <a:gd name="connsiteX50" fmla="*/ 337581 w 3078404"/>
              <a:gd name="connsiteY50" fmla="*/ 71954 h 1576904"/>
              <a:gd name="connsiteX51" fmla="*/ 320913 w 3078404"/>
              <a:gd name="connsiteY51" fmla="*/ 48142 h 1576904"/>
              <a:gd name="connsiteX52" fmla="*/ 339963 w 3078404"/>
              <a:gd name="connsiteY52" fmla="*/ 40998 h 1576904"/>
              <a:gd name="connsiteX53" fmla="*/ 432831 w 3078404"/>
              <a:gd name="connsiteY53" fmla="*/ 7660 h 1576904"/>
              <a:gd name="connsiteX54" fmla="*/ 463788 w 3078404"/>
              <a:gd name="connsiteY54" fmla="*/ 517 h 1576904"/>
              <a:gd name="connsiteX55" fmla="*/ 537606 w 3078404"/>
              <a:gd name="connsiteY55" fmla="*/ 17185 h 1576904"/>
              <a:gd name="connsiteX56" fmla="*/ 561419 w 3078404"/>
              <a:gd name="connsiteY56" fmla="*/ 24329 h 1576904"/>
              <a:gd name="connsiteX57" fmla="*/ 544750 w 3078404"/>
              <a:gd name="connsiteY57" fmla="*/ 52904 h 1576904"/>
              <a:gd name="connsiteX58" fmla="*/ 544750 w 3078404"/>
              <a:gd name="connsiteY58" fmla="*/ 98148 h 1576904"/>
              <a:gd name="connsiteX59" fmla="*/ 544750 w 3078404"/>
              <a:gd name="connsiteY59" fmla="*/ 141010 h 1576904"/>
              <a:gd name="connsiteX60" fmla="*/ 568563 w 3078404"/>
              <a:gd name="connsiteY60" fmla="*/ 179110 h 1576904"/>
              <a:gd name="connsiteX61" fmla="*/ 592375 w 3078404"/>
              <a:gd name="connsiteY61" fmla="*/ 264835 h 1576904"/>
              <a:gd name="connsiteX62" fmla="*/ 609044 w 3078404"/>
              <a:gd name="connsiteY62" fmla="*/ 281504 h 1576904"/>
              <a:gd name="connsiteX63" fmla="*/ 630475 w 3078404"/>
              <a:gd name="connsiteY63" fmla="*/ 321985 h 1576904"/>
              <a:gd name="connsiteX64" fmla="*/ 768588 w 3078404"/>
              <a:gd name="connsiteY64" fmla="*/ 310079 h 1576904"/>
              <a:gd name="connsiteX65" fmla="*/ 842406 w 3078404"/>
              <a:gd name="connsiteY65" fmla="*/ 310079 h 1576904"/>
              <a:gd name="connsiteX66" fmla="*/ 923369 w 3078404"/>
              <a:gd name="connsiteY66" fmla="*/ 326748 h 1576904"/>
              <a:gd name="connsiteX67" fmla="*/ 956706 w 3078404"/>
              <a:gd name="connsiteY67" fmla="*/ 288648 h 1576904"/>
              <a:gd name="connsiteX68" fmla="*/ 1023381 w 3078404"/>
              <a:gd name="connsiteY68" fmla="*/ 221973 h 1576904"/>
              <a:gd name="connsiteX69" fmla="*/ 1011475 w 3078404"/>
              <a:gd name="connsiteY69" fmla="*/ 191017 h 1576904"/>
              <a:gd name="connsiteX70" fmla="*/ 1068626 w 3078404"/>
              <a:gd name="connsiteY70" fmla="*/ 157679 h 1576904"/>
              <a:gd name="connsiteX71" fmla="*/ 1113869 w 3078404"/>
              <a:gd name="connsiteY71" fmla="*/ 91004 h 1576904"/>
              <a:gd name="connsiteX72" fmla="*/ 1125775 w 3078404"/>
              <a:gd name="connsiteY72" fmla="*/ 60048 h 1576904"/>
              <a:gd name="connsiteX73" fmla="*/ 1159113 w 3078404"/>
              <a:gd name="connsiteY73" fmla="*/ 79098 h 1576904"/>
              <a:gd name="connsiteX74" fmla="*/ 1163875 w 3078404"/>
              <a:gd name="connsiteY74" fmla="*/ 107673 h 1576904"/>
              <a:gd name="connsiteX75" fmla="*/ 1171019 w 3078404"/>
              <a:gd name="connsiteY75" fmla="*/ 131485 h 1576904"/>
              <a:gd name="connsiteX76" fmla="*/ 1154350 w 3078404"/>
              <a:gd name="connsiteY76" fmla="*/ 152917 h 1576904"/>
              <a:gd name="connsiteX77" fmla="*/ 1182925 w 3078404"/>
              <a:gd name="connsiteY77" fmla="*/ 186254 h 1576904"/>
              <a:gd name="connsiteX78" fmla="*/ 1197213 w 3078404"/>
              <a:gd name="connsiteY78" fmla="*/ 219592 h 1576904"/>
              <a:gd name="connsiteX79" fmla="*/ 1228169 w 3078404"/>
              <a:gd name="connsiteY79" fmla="*/ 179110 h 1576904"/>
              <a:gd name="connsiteX80" fmla="*/ 1244838 w 3078404"/>
              <a:gd name="connsiteY80" fmla="*/ 181492 h 1576904"/>
              <a:gd name="connsiteX81" fmla="*/ 1247219 w 3078404"/>
              <a:gd name="connsiteY81" fmla="*/ 202923 h 1576904"/>
              <a:gd name="connsiteX82" fmla="*/ 1230550 w 3078404"/>
              <a:gd name="connsiteY82" fmla="*/ 238642 h 1576904"/>
              <a:gd name="connsiteX83" fmla="*/ 1275794 w 3078404"/>
              <a:gd name="connsiteY83" fmla="*/ 274360 h 1576904"/>
              <a:gd name="connsiteX84" fmla="*/ 1275794 w 3078404"/>
              <a:gd name="connsiteY84" fmla="*/ 307698 h 1576904"/>
              <a:gd name="connsiteX85" fmla="*/ 1282938 w 3078404"/>
              <a:gd name="connsiteY85" fmla="*/ 326748 h 1576904"/>
              <a:gd name="connsiteX86" fmla="*/ 1290081 w 3078404"/>
              <a:gd name="connsiteY86" fmla="*/ 355323 h 1576904"/>
              <a:gd name="connsiteX87" fmla="*/ 1323419 w 3078404"/>
              <a:gd name="connsiteY87" fmla="*/ 371991 h 1576904"/>
              <a:gd name="connsiteX88" fmla="*/ 1349613 w 3078404"/>
              <a:gd name="connsiteY88" fmla="*/ 333892 h 1576904"/>
              <a:gd name="connsiteX89" fmla="*/ 1330563 w 3078404"/>
              <a:gd name="connsiteY89" fmla="*/ 310079 h 1576904"/>
              <a:gd name="connsiteX90" fmla="*/ 1390094 w 3078404"/>
              <a:gd name="connsiteY90" fmla="*/ 226735 h 1576904"/>
              <a:gd name="connsiteX91" fmla="*/ 1447244 w 3078404"/>
              <a:gd name="connsiteY91" fmla="*/ 171967 h 1576904"/>
              <a:gd name="connsiteX92" fmla="*/ 1461531 w 3078404"/>
              <a:gd name="connsiteY92" fmla="*/ 100529 h 1576904"/>
              <a:gd name="connsiteX93" fmla="*/ 1463913 w 3078404"/>
              <a:gd name="connsiteY93" fmla="*/ 88623 h 1576904"/>
              <a:gd name="connsiteX94" fmla="*/ 1506775 w 3078404"/>
              <a:gd name="connsiteY94" fmla="*/ 81479 h 1576904"/>
              <a:gd name="connsiteX95" fmla="*/ 1528206 w 3078404"/>
              <a:gd name="connsiteY95" fmla="*/ 88623 h 1576904"/>
              <a:gd name="connsiteX96" fmla="*/ 1528206 w 3078404"/>
              <a:gd name="connsiteY96" fmla="*/ 105292 h 1576904"/>
              <a:gd name="connsiteX97" fmla="*/ 1521063 w 3078404"/>
              <a:gd name="connsiteY97" fmla="*/ 141010 h 1576904"/>
              <a:gd name="connsiteX98" fmla="*/ 1523444 w 3078404"/>
              <a:gd name="connsiteY98" fmla="*/ 169585 h 1576904"/>
              <a:gd name="connsiteX99" fmla="*/ 1585356 w 3078404"/>
              <a:gd name="connsiteY99" fmla="*/ 210067 h 1576904"/>
              <a:gd name="connsiteX100" fmla="*/ 1606787 w 3078404"/>
              <a:gd name="connsiteY100" fmla="*/ 214829 h 1576904"/>
              <a:gd name="connsiteX101" fmla="*/ 1623456 w 3078404"/>
              <a:gd name="connsiteY101" fmla="*/ 188635 h 1576904"/>
              <a:gd name="connsiteX102" fmla="*/ 1666319 w 3078404"/>
              <a:gd name="connsiteY102" fmla="*/ 193398 h 1576904"/>
              <a:gd name="connsiteX103" fmla="*/ 1685369 w 3078404"/>
              <a:gd name="connsiteY103" fmla="*/ 169585 h 1576904"/>
              <a:gd name="connsiteX104" fmla="*/ 1730613 w 3078404"/>
              <a:gd name="connsiteY104" fmla="*/ 183873 h 1576904"/>
              <a:gd name="connsiteX105" fmla="*/ 1752044 w 3078404"/>
              <a:gd name="connsiteY105" fmla="*/ 214829 h 1576904"/>
              <a:gd name="connsiteX106" fmla="*/ 1763950 w 3078404"/>
              <a:gd name="connsiteY106" fmla="*/ 236260 h 1576904"/>
              <a:gd name="connsiteX107" fmla="*/ 1768713 w 3078404"/>
              <a:gd name="connsiteY107" fmla="*/ 255310 h 1576904"/>
              <a:gd name="connsiteX108" fmla="*/ 1806813 w 3078404"/>
              <a:gd name="connsiteY108" fmla="*/ 257692 h 1576904"/>
              <a:gd name="connsiteX109" fmla="*/ 1806813 w 3078404"/>
              <a:gd name="connsiteY109" fmla="*/ 229117 h 1576904"/>
              <a:gd name="connsiteX110" fmla="*/ 1799669 w 3078404"/>
              <a:gd name="connsiteY110" fmla="*/ 198160 h 1576904"/>
              <a:gd name="connsiteX111" fmla="*/ 1821100 w 3078404"/>
              <a:gd name="connsiteY111" fmla="*/ 179110 h 1576904"/>
              <a:gd name="connsiteX112" fmla="*/ 1804431 w 3078404"/>
              <a:gd name="connsiteY112" fmla="*/ 160060 h 1576904"/>
              <a:gd name="connsiteX113" fmla="*/ 1823481 w 3078404"/>
              <a:gd name="connsiteY113" fmla="*/ 119579 h 1576904"/>
              <a:gd name="connsiteX114" fmla="*/ 1863963 w 3078404"/>
              <a:gd name="connsiteY114" fmla="*/ 107673 h 1576904"/>
              <a:gd name="connsiteX115" fmla="*/ 1873488 w 3078404"/>
              <a:gd name="connsiteY115" fmla="*/ 124342 h 1576904"/>
              <a:gd name="connsiteX116" fmla="*/ 1902063 w 3078404"/>
              <a:gd name="connsiteY116" fmla="*/ 160060 h 1576904"/>
              <a:gd name="connsiteX117" fmla="*/ 1954450 w 3078404"/>
              <a:gd name="connsiteY117" fmla="*/ 167204 h 1576904"/>
              <a:gd name="connsiteX118" fmla="*/ 1992550 w 3078404"/>
              <a:gd name="connsiteY118" fmla="*/ 224354 h 1576904"/>
              <a:gd name="connsiteX119" fmla="*/ 1954450 w 3078404"/>
              <a:gd name="connsiteY119" fmla="*/ 245785 h 1576904"/>
              <a:gd name="connsiteX120" fmla="*/ 1980644 w 3078404"/>
              <a:gd name="connsiteY120" fmla="*/ 276742 h 1576904"/>
              <a:gd name="connsiteX121" fmla="*/ 1990169 w 3078404"/>
              <a:gd name="connsiteY121" fmla="*/ 295792 h 1576904"/>
              <a:gd name="connsiteX122" fmla="*/ 1985406 w 3078404"/>
              <a:gd name="connsiteY122" fmla="*/ 338654 h 1576904"/>
              <a:gd name="connsiteX123" fmla="*/ 1961594 w 3078404"/>
              <a:gd name="connsiteY123" fmla="*/ 357704 h 1576904"/>
              <a:gd name="connsiteX124" fmla="*/ 1959213 w 3078404"/>
              <a:gd name="connsiteY124" fmla="*/ 381517 h 1576904"/>
              <a:gd name="connsiteX125" fmla="*/ 1944925 w 3078404"/>
              <a:gd name="connsiteY125" fmla="*/ 438667 h 1576904"/>
              <a:gd name="connsiteX126" fmla="*/ 1925875 w 3078404"/>
              <a:gd name="connsiteY126" fmla="*/ 467242 h 1576904"/>
              <a:gd name="connsiteX127" fmla="*/ 1928256 w 3078404"/>
              <a:gd name="connsiteY127" fmla="*/ 491054 h 1576904"/>
              <a:gd name="connsiteX128" fmla="*/ 1918731 w 3078404"/>
              <a:gd name="connsiteY128" fmla="*/ 583923 h 1576904"/>
              <a:gd name="connsiteX129" fmla="*/ 1973500 w 3078404"/>
              <a:gd name="connsiteY129" fmla="*/ 605354 h 1576904"/>
              <a:gd name="connsiteX130" fmla="*/ 1983025 w 3078404"/>
              <a:gd name="connsiteY130" fmla="*/ 581542 h 1576904"/>
              <a:gd name="connsiteX131" fmla="*/ 2025888 w 3078404"/>
              <a:gd name="connsiteY131" fmla="*/ 564873 h 1576904"/>
              <a:gd name="connsiteX132" fmla="*/ 2042556 w 3078404"/>
              <a:gd name="connsiteY132" fmla="*/ 586304 h 1576904"/>
              <a:gd name="connsiteX133" fmla="*/ 2042556 w 3078404"/>
              <a:gd name="connsiteY133" fmla="*/ 631548 h 1576904"/>
              <a:gd name="connsiteX134" fmla="*/ 2068750 w 3078404"/>
              <a:gd name="connsiteY134" fmla="*/ 641073 h 1576904"/>
              <a:gd name="connsiteX135" fmla="*/ 2102088 w 3078404"/>
              <a:gd name="connsiteY135" fmla="*/ 667267 h 1576904"/>
              <a:gd name="connsiteX136" fmla="*/ 2137806 w 3078404"/>
              <a:gd name="connsiteY136" fmla="*/ 676792 h 1576904"/>
              <a:gd name="connsiteX137" fmla="*/ 2164000 w 3078404"/>
              <a:gd name="connsiteY137" fmla="*/ 660123 h 1576904"/>
              <a:gd name="connsiteX138" fmla="*/ 2199718 w 3078404"/>
              <a:gd name="connsiteY138" fmla="*/ 622023 h 1576904"/>
              <a:gd name="connsiteX139" fmla="*/ 2280681 w 3078404"/>
              <a:gd name="connsiteY139" fmla="*/ 626785 h 1576904"/>
              <a:gd name="connsiteX140" fmla="*/ 2283063 w 3078404"/>
              <a:gd name="connsiteY140" fmla="*/ 583923 h 1576904"/>
              <a:gd name="connsiteX141" fmla="*/ 2373550 w 3078404"/>
              <a:gd name="connsiteY141" fmla="*/ 526773 h 1576904"/>
              <a:gd name="connsiteX142" fmla="*/ 2397363 w 3078404"/>
              <a:gd name="connsiteY142" fmla="*/ 469623 h 1576904"/>
              <a:gd name="connsiteX143" fmla="*/ 2387838 w 3078404"/>
              <a:gd name="connsiteY143" fmla="*/ 429142 h 1576904"/>
              <a:gd name="connsiteX144" fmla="*/ 2414031 w 3078404"/>
              <a:gd name="connsiteY144" fmla="*/ 364848 h 1576904"/>
              <a:gd name="connsiteX145" fmla="*/ 2461656 w 3078404"/>
              <a:gd name="connsiteY145" fmla="*/ 357704 h 1576904"/>
              <a:gd name="connsiteX146" fmla="*/ 2487850 w 3078404"/>
              <a:gd name="connsiteY146" fmla="*/ 357704 h 1576904"/>
              <a:gd name="connsiteX147" fmla="*/ 2509281 w 3078404"/>
              <a:gd name="connsiteY147" fmla="*/ 352942 h 1576904"/>
              <a:gd name="connsiteX148" fmla="*/ 2537856 w 3078404"/>
              <a:gd name="connsiteY148" fmla="*/ 360085 h 1576904"/>
              <a:gd name="connsiteX149" fmla="*/ 2564050 w 3078404"/>
              <a:gd name="connsiteY149" fmla="*/ 343417 h 1576904"/>
              <a:gd name="connsiteX150" fmla="*/ 2571194 w 3078404"/>
              <a:gd name="connsiteY150" fmla="*/ 312460 h 1576904"/>
              <a:gd name="connsiteX151" fmla="*/ 2602150 w 3078404"/>
              <a:gd name="connsiteY151" fmla="*/ 312460 h 1576904"/>
              <a:gd name="connsiteX152" fmla="*/ 2618819 w 3078404"/>
              <a:gd name="connsiteY152" fmla="*/ 293410 h 1576904"/>
              <a:gd name="connsiteX153" fmla="*/ 2671206 w 3078404"/>
              <a:gd name="connsiteY153" fmla="*/ 321985 h 1576904"/>
              <a:gd name="connsiteX154" fmla="*/ 2706925 w 3078404"/>
              <a:gd name="connsiteY154" fmla="*/ 293410 h 1576904"/>
              <a:gd name="connsiteX155" fmla="*/ 2764075 w 3078404"/>
              <a:gd name="connsiteY155" fmla="*/ 302935 h 1576904"/>
              <a:gd name="connsiteX156" fmla="*/ 2797413 w 3078404"/>
              <a:gd name="connsiteY156" fmla="*/ 291029 h 1576904"/>
              <a:gd name="connsiteX157" fmla="*/ 2830750 w 3078404"/>
              <a:gd name="connsiteY157" fmla="*/ 317223 h 1576904"/>
              <a:gd name="connsiteX158" fmla="*/ 2866469 w 3078404"/>
              <a:gd name="connsiteY158" fmla="*/ 319604 h 1576904"/>
              <a:gd name="connsiteX159" fmla="*/ 2885519 w 3078404"/>
              <a:gd name="connsiteY159" fmla="*/ 338654 h 1576904"/>
              <a:gd name="connsiteX160" fmla="*/ 2928381 w 3078404"/>
              <a:gd name="connsiteY160" fmla="*/ 341035 h 1576904"/>
              <a:gd name="connsiteX161" fmla="*/ 2973625 w 3078404"/>
              <a:gd name="connsiteY161" fmla="*/ 371992 h 1576904"/>
              <a:gd name="connsiteX162" fmla="*/ 3016488 w 3078404"/>
              <a:gd name="connsiteY162" fmla="*/ 395804 h 1576904"/>
              <a:gd name="connsiteX163" fmla="*/ 3040300 w 3078404"/>
              <a:gd name="connsiteY163" fmla="*/ 419617 h 1576904"/>
              <a:gd name="connsiteX164" fmla="*/ 3054588 w 3078404"/>
              <a:gd name="connsiteY164" fmla="*/ 443429 h 1576904"/>
              <a:gd name="connsiteX165" fmla="*/ 3066494 w 3078404"/>
              <a:gd name="connsiteY165" fmla="*/ 467242 h 1576904"/>
              <a:gd name="connsiteX166" fmla="*/ 3076019 w 3078404"/>
              <a:gd name="connsiteY166" fmla="*/ 498198 h 1576904"/>
              <a:gd name="connsiteX167" fmla="*/ 3073638 w 3078404"/>
              <a:gd name="connsiteY167" fmla="*/ 522010 h 1576904"/>
              <a:gd name="connsiteX168" fmla="*/ 3054588 w 3078404"/>
              <a:gd name="connsiteY168" fmla="*/ 555348 h 1576904"/>
              <a:gd name="connsiteX169" fmla="*/ 3021250 w 3078404"/>
              <a:gd name="connsiteY169" fmla="*/ 624404 h 1576904"/>
              <a:gd name="connsiteX170" fmla="*/ 3040300 w 3078404"/>
              <a:gd name="connsiteY170" fmla="*/ 648217 h 1576904"/>
              <a:gd name="connsiteX171" fmla="*/ 3078400 w 3078404"/>
              <a:gd name="connsiteY171" fmla="*/ 688698 h 1576904"/>
              <a:gd name="connsiteX172" fmla="*/ 3042681 w 3078404"/>
              <a:gd name="connsiteY172" fmla="*/ 745848 h 1576904"/>
              <a:gd name="connsiteX173" fmla="*/ 3018869 w 3078404"/>
              <a:gd name="connsiteY173" fmla="*/ 802998 h 1576904"/>
              <a:gd name="connsiteX174" fmla="*/ 2971244 w 3078404"/>
              <a:gd name="connsiteY174" fmla="*/ 812523 h 1576904"/>
              <a:gd name="connsiteX175" fmla="*/ 2909331 w 3078404"/>
              <a:gd name="connsiteY175" fmla="*/ 867292 h 1576904"/>
              <a:gd name="connsiteX176" fmla="*/ 2911713 w 3078404"/>
              <a:gd name="connsiteY176" fmla="*/ 905392 h 1576904"/>
              <a:gd name="connsiteX0" fmla="*/ 278050 w 3078404"/>
              <a:gd name="connsiteY0" fmla="*/ 1576904 h 1576904"/>
              <a:gd name="connsiteX1" fmla="*/ 282813 w 3078404"/>
              <a:gd name="connsiteY1" fmla="*/ 1522135 h 1576904"/>
              <a:gd name="connsiteX2" fmla="*/ 197088 w 3078404"/>
              <a:gd name="connsiteY2" fmla="*/ 1464985 h 1576904"/>
              <a:gd name="connsiteX3" fmla="*/ 218519 w 3078404"/>
              <a:gd name="connsiteY3" fmla="*/ 1431648 h 1576904"/>
              <a:gd name="connsiteX4" fmla="*/ 259000 w 3078404"/>
              <a:gd name="connsiteY4" fmla="*/ 1431648 h 1576904"/>
              <a:gd name="connsiteX5" fmla="*/ 287575 w 3078404"/>
              <a:gd name="connsiteY5" fmla="*/ 1412598 h 1576904"/>
              <a:gd name="connsiteX6" fmla="*/ 282813 w 3078404"/>
              <a:gd name="connsiteY6" fmla="*/ 1384023 h 1576904"/>
              <a:gd name="connsiteX7" fmla="*/ 275669 w 3078404"/>
              <a:gd name="connsiteY7" fmla="*/ 1322110 h 1576904"/>
              <a:gd name="connsiteX8" fmla="*/ 266144 w 3078404"/>
              <a:gd name="connsiteY8" fmla="*/ 1300679 h 1576904"/>
              <a:gd name="connsiteX9" fmla="*/ 251856 w 3078404"/>
              <a:gd name="connsiteY9" fmla="*/ 1269723 h 1576904"/>
              <a:gd name="connsiteX10" fmla="*/ 266144 w 3078404"/>
              <a:gd name="connsiteY10" fmla="*/ 1229242 h 1576904"/>
              <a:gd name="connsiteX11" fmla="*/ 292338 w 3078404"/>
              <a:gd name="connsiteY11" fmla="*/ 1212573 h 1576904"/>
              <a:gd name="connsiteX12" fmla="*/ 325675 w 3078404"/>
              <a:gd name="connsiteY12" fmla="*/ 1195904 h 1576904"/>
              <a:gd name="connsiteX13" fmla="*/ 389969 w 3078404"/>
              <a:gd name="connsiteY13" fmla="*/ 1160185 h 1576904"/>
              <a:gd name="connsiteX14" fmla="*/ 382825 w 3078404"/>
              <a:gd name="connsiteY14" fmla="*/ 1131610 h 1576904"/>
              <a:gd name="connsiteX15" fmla="*/ 361394 w 3078404"/>
              <a:gd name="connsiteY15" fmla="*/ 1072079 h 1576904"/>
              <a:gd name="connsiteX16" fmla="*/ 385206 w 3078404"/>
              <a:gd name="connsiteY16" fmla="*/ 1026835 h 1576904"/>
              <a:gd name="connsiteX17" fmla="*/ 466169 w 3078404"/>
              <a:gd name="connsiteY17" fmla="*/ 988735 h 1576904"/>
              <a:gd name="connsiteX18" fmla="*/ 482838 w 3078404"/>
              <a:gd name="connsiteY18" fmla="*/ 943492 h 1576904"/>
              <a:gd name="connsiteX19" fmla="*/ 492362 w 3078404"/>
              <a:gd name="connsiteY19" fmla="*/ 888723 h 1576904"/>
              <a:gd name="connsiteX20" fmla="*/ 494744 w 3078404"/>
              <a:gd name="connsiteY20" fmla="*/ 855385 h 1576904"/>
              <a:gd name="connsiteX21" fmla="*/ 435213 w 3078404"/>
              <a:gd name="connsiteY21" fmla="*/ 791092 h 1576904"/>
              <a:gd name="connsiteX22" fmla="*/ 404256 w 3078404"/>
              <a:gd name="connsiteY22" fmla="*/ 783948 h 1576904"/>
              <a:gd name="connsiteX23" fmla="*/ 392350 w 3078404"/>
              <a:gd name="connsiteY23" fmla="*/ 764898 h 1576904"/>
              <a:gd name="connsiteX24" fmla="*/ 385206 w 3078404"/>
              <a:gd name="connsiteY24" fmla="*/ 733942 h 1576904"/>
              <a:gd name="connsiteX25" fmla="*/ 387588 w 3078404"/>
              <a:gd name="connsiteY25" fmla="*/ 707748 h 1576904"/>
              <a:gd name="connsiteX26" fmla="*/ 335200 w 3078404"/>
              <a:gd name="connsiteY26" fmla="*/ 695842 h 1576904"/>
              <a:gd name="connsiteX27" fmla="*/ 285194 w 3078404"/>
              <a:gd name="connsiteY27" fmla="*/ 676792 h 1576904"/>
              <a:gd name="connsiteX28" fmla="*/ 244713 w 3078404"/>
              <a:gd name="connsiteY28" fmla="*/ 664885 h 1576904"/>
              <a:gd name="connsiteX29" fmla="*/ 204231 w 3078404"/>
              <a:gd name="connsiteY29" fmla="*/ 626785 h 1576904"/>
              <a:gd name="connsiteX30" fmla="*/ 192325 w 3078404"/>
              <a:gd name="connsiteY30" fmla="*/ 600592 h 1576904"/>
              <a:gd name="connsiteX31" fmla="*/ 208994 w 3078404"/>
              <a:gd name="connsiteY31" fmla="*/ 564873 h 1576904"/>
              <a:gd name="connsiteX32" fmla="*/ 182800 w 3078404"/>
              <a:gd name="connsiteY32" fmla="*/ 507723 h 1576904"/>
              <a:gd name="connsiteX33" fmla="*/ 135175 w 3078404"/>
              <a:gd name="connsiteY33" fmla="*/ 455335 h 1576904"/>
              <a:gd name="connsiteX34" fmla="*/ 113744 w 3078404"/>
              <a:gd name="connsiteY34" fmla="*/ 455335 h 1576904"/>
              <a:gd name="connsiteX35" fmla="*/ 82788 w 3078404"/>
              <a:gd name="connsiteY35" fmla="*/ 457717 h 1576904"/>
              <a:gd name="connsiteX36" fmla="*/ 42306 w 3078404"/>
              <a:gd name="connsiteY36" fmla="*/ 424379 h 1576904"/>
              <a:gd name="connsiteX37" fmla="*/ 1825 w 3078404"/>
              <a:gd name="connsiteY37" fmla="*/ 331510 h 1576904"/>
              <a:gd name="connsiteX38" fmla="*/ 13731 w 3078404"/>
              <a:gd name="connsiteY38" fmla="*/ 331510 h 1576904"/>
              <a:gd name="connsiteX39" fmla="*/ 73263 w 3078404"/>
              <a:gd name="connsiteY39" fmla="*/ 274360 h 1576904"/>
              <a:gd name="connsiteX40" fmla="*/ 94694 w 3078404"/>
              <a:gd name="connsiteY40" fmla="*/ 260073 h 1576904"/>
              <a:gd name="connsiteX41" fmla="*/ 92313 w 3078404"/>
              <a:gd name="connsiteY41" fmla="*/ 212448 h 1576904"/>
              <a:gd name="connsiteX42" fmla="*/ 94694 w 3078404"/>
              <a:gd name="connsiteY42" fmla="*/ 155298 h 1576904"/>
              <a:gd name="connsiteX43" fmla="*/ 108981 w 3078404"/>
              <a:gd name="connsiteY43" fmla="*/ 107673 h 1576904"/>
              <a:gd name="connsiteX44" fmla="*/ 123269 w 3078404"/>
              <a:gd name="connsiteY44" fmla="*/ 93385 h 1576904"/>
              <a:gd name="connsiteX45" fmla="*/ 239950 w 3078404"/>
              <a:gd name="connsiteY45" fmla="*/ 105292 h 1576904"/>
              <a:gd name="connsiteX46" fmla="*/ 256619 w 3078404"/>
              <a:gd name="connsiteY46" fmla="*/ 107673 h 1576904"/>
              <a:gd name="connsiteX47" fmla="*/ 251856 w 3078404"/>
              <a:gd name="connsiteY47" fmla="*/ 119579 h 1576904"/>
              <a:gd name="connsiteX48" fmla="*/ 289956 w 3078404"/>
              <a:gd name="connsiteY48" fmla="*/ 121961 h 1576904"/>
              <a:gd name="connsiteX49" fmla="*/ 316150 w 3078404"/>
              <a:gd name="connsiteY49" fmla="*/ 110054 h 1576904"/>
              <a:gd name="connsiteX50" fmla="*/ 337581 w 3078404"/>
              <a:gd name="connsiteY50" fmla="*/ 71954 h 1576904"/>
              <a:gd name="connsiteX51" fmla="*/ 320913 w 3078404"/>
              <a:gd name="connsiteY51" fmla="*/ 48142 h 1576904"/>
              <a:gd name="connsiteX52" fmla="*/ 339963 w 3078404"/>
              <a:gd name="connsiteY52" fmla="*/ 40998 h 1576904"/>
              <a:gd name="connsiteX53" fmla="*/ 432831 w 3078404"/>
              <a:gd name="connsiteY53" fmla="*/ 7660 h 1576904"/>
              <a:gd name="connsiteX54" fmla="*/ 463788 w 3078404"/>
              <a:gd name="connsiteY54" fmla="*/ 517 h 1576904"/>
              <a:gd name="connsiteX55" fmla="*/ 537606 w 3078404"/>
              <a:gd name="connsiteY55" fmla="*/ 17185 h 1576904"/>
              <a:gd name="connsiteX56" fmla="*/ 561419 w 3078404"/>
              <a:gd name="connsiteY56" fmla="*/ 24329 h 1576904"/>
              <a:gd name="connsiteX57" fmla="*/ 544750 w 3078404"/>
              <a:gd name="connsiteY57" fmla="*/ 52904 h 1576904"/>
              <a:gd name="connsiteX58" fmla="*/ 544750 w 3078404"/>
              <a:gd name="connsiteY58" fmla="*/ 98148 h 1576904"/>
              <a:gd name="connsiteX59" fmla="*/ 544750 w 3078404"/>
              <a:gd name="connsiteY59" fmla="*/ 141010 h 1576904"/>
              <a:gd name="connsiteX60" fmla="*/ 568563 w 3078404"/>
              <a:gd name="connsiteY60" fmla="*/ 179110 h 1576904"/>
              <a:gd name="connsiteX61" fmla="*/ 592375 w 3078404"/>
              <a:gd name="connsiteY61" fmla="*/ 264835 h 1576904"/>
              <a:gd name="connsiteX62" fmla="*/ 609044 w 3078404"/>
              <a:gd name="connsiteY62" fmla="*/ 281504 h 1576904"/>
              <a:gd name="connsiteX63" fmla="*/ 630475 w 3078404"/>
              <a:gd name="connsiteY63" fmla="*/ 321985 h 1576904"/>
              <a:gd name="connsiteX64" fmla="*/ 768588 w 3078404"/>
              <a:gd name="connsiteY64" fmla="*/ 310079 h 1576904"/>
              <a:gd name="connsiteX65" fmla="*/ 842406 w 3078404"/>
              <a:gd name="connsiteY65" fmla="*/ 310079 h 1576904"/>
              <a:gd name="connsiteX66" fmla="*/ 923369 w 3078404"/>
              <a:gd name="connsiteY66" fmla="*/ 326748 h 1576904"/>
              <a:gd name="connsiteX67" fmla="*/ 956706 w 3078404"/>
              <a:gd name="connsiteY67" fmla="*/ 288648 h 1576904"/>
              <a:gd name="connsiteX68" fmla="*/ 1023381 w 3078404"/>
              <a:gd name="connsiteY68" fmla="*/ 221973 h 1576904"/>
              <a:gd name="connsiteX69" fmla="*/ 1011475 w 3078404"/>
              <a:gd name="connsiteY69" fmla="*/ 191017 h 1576904"/>
              <a:gd name="connsiteX70" fmla="*/ 1068626 w 3078404"/>
              <a:gd name="connsiteY70" fmla="*/ 157679 h 1576904"/>
              <a:gd name="connsiteX71" fmla="*/ 1113869 w 3078404"/>
              <a:gd name="connsiteY71" fmla="*/ 91004 h 1576904"/>
              <a:gd name="connsiteX72" fmla="*/ 1125775 w 3078404"/>
              <a:gd name="connsiteY72" fmla="*/ 60048 h 1576904"/>
              <a:gd name="connsiteX73" fmla="*/ 1159113 w 3078404"/>
              <a:gd name="connsiteY73" fmla="*/ 79098 h 1576904"/>
              <a:gd name="connsiteX74" fmla="*/ 1163875 w 3078404"/>
              <a:gd name="connsiteY74" fmla="*/ 107673 h 1576904"/>
              <a:gd name="connsiteX75" fmla="*/ 1171019 w 3078404"/>
              <a:gd name="connsiteY75" fmla="*/ 131485 h 1576904"/>
              <a:gd name="connsiteX76" fmla="*/ 1154350 w 3078404"/>
              <a:gd name="connsiteY76" fmla="*/ 152917 h 1576904"/>
              <a:gd name="connsiteX77" fmla="*/ 1182925 w 3078404"/>
              <a:gd name="connsiteY77" fmla="*/ 186254 h 1576904"/>
              <a:gd name="connsiteX78" fmla="*/ 1197213 w 3078404"/>
              <a:gd name="connsiteY78" fmla="*/ 219592 h 1576904"/>
              <a:gd name="connsiteX79" fmla="*/ 1228169 w 3078404"/>
              <a:gd name="connsiteY79" fmla="*/ 179110 h 1576904"/>
              <a:gd name="connsiteX80" fmla="*/ 1244838 w 3078404"/>
              <a:gd name="connsiteY80" fmla="*/ 181492 h 1576904"/>
              <a:gd name="connsiteX81" fmla="*/ 1247219 w 3078404"/>
              <a:gd name="connsiteY81" fmla="*/ 202923 h 1576904"/>
              <a:gd name="connsiteX82" fmla="*/ 1230550 w 3078404"/>
              <a:gd name="connsiteY82" fmla="*/ 238642 h 1576904"/>
              <a:gd name="connsiteX83" fmla="*/ 1275794 w 3078404"/>
              <a:gd name="connsiteY83" fmla="*/ 274360 h 1576904"/>
              <a:gd name="connsiteX84" fmla="*/ 1275794 w 3078404"/>
              <a:gd name="connsiteY84" fmla="*/ 307698 h 1576904"/>
              <a:gd name="connsiteX85" fmla="*/ 1282938 w 3078404"/>
              <a:gd name="connsiteY85" fmla="*/ 326748 h 1576904"/>
              <a:gd name="connsiteX86" fmla="*/ 1290081 w 3078404"/>
              <a:gd name="connsiteY86" fmla="*/ 355323 h 1576904"/>
              <a:gd name="connsiteX87" fmla="*/ 1323419 w 3078404"/>
              <a:gd name="connsiteY87" fmla="*/ 371991 h 1576904"/>
              <a:gd name="connsiteX88" fmla="*/ 1349613 w 3078404"/>
              <a:gd name="connsiteY88" fmla="*/ 333892 h 1576904"/>
              <a:gd name="connsiteX89" fmla="*/ 1330563 w 3078404"/>
              <a:gd name="connsiteY89" fmla="*/ 310079 h 1576904"/>
              <a:gd name="connsiteX90" fmla="*/ 1390094 w 3078404"/>
              <a:gd name="connsiteY90" fmla="*/ 226735 h 1576904"/>
              <a:gd name="connsiteX91" fmla="*/ 1447244 w 3078404"/>
              <a:gd name="connsiteY91" fmla="*/ 171967 h 1576904"/>
              <a:gd name="connsiteX92" fmla="*/ 1461531 w 3078404"/>
              <a:gd name="connsiteY92" fmla="*/ 100529 h 1576904"/>
              <a:gd name="connsiteX93" fmla="*/ 1463913 w 3078404"/>
              <a:gd name="connsiteY93" fmla="*/ 88623 h 1576904"/>
              <a:gd name="connsiteX94" fmla="*/ 1506775 w 3078404"/>
              <a:gd name="connsiteY94" fmla="*/ 81479 h 1576904"/>
              <a:gd name="connsiteX95" fmla="*/ 1528206 w 3078404"/>
              <a:gd name="connsiteY95" fmla="*/ 88623 h 1576904"/>
              <a:gd name="connsiteX96" fmla="*/ 1528206 w 3078404"/>
              <a:gd name="connsiteY96" fmla="*/ 105292 h 1576904"/>
              <a:gd name="connsiteX97" fmla="*/ 1521063 w 3078404"/>
              <a:gd name="connsiteY97" fmla="*/ 141010 h 1576904"/>
              <a:gd name="connsiteX98" fmla="*/ 1523444 w 3078404"/>
              <a:gd name="connsiteY98" fmla="*/ 169585 h 1576904"/>
              <a:gd name="connsiteX99" fmla="*/ 1585356 w 3078404"/>
              <a:gd name="connsiteY99" fmla="*/ 210067 h 1576904"/>
              <a:gd name="connsiteX100" fmla="*/ 1606787 w 3078404"/>
              <a:gd name="connsiteY100" fmla="*/ 214829 h 1576904"/>
              <a:gd name="connsiteX101" fmla="*/ 1623456 w 3078404"/>
              <a:gd name="connsiteY101" fmla="*/ 188635 h 1576904"/>
              <a:gd name="connsiteX102" fmla="*/ 1666319 w 3078404"/>
              <a:gd name="connsiteY102" fmla="*/ 193398 h 1576904"/>
              <a:gd name="connsiteX103" fmla="*/ 1685369 w 3078404"/>
              <a:gd name="connsiteY103" fmla="*/ 169585 h 1576904"/>
              <a:gd name="connsiteX104" fmla="*/ 1730613 w 3078404"/>
              <a:gd name="connsiteY104" fmla="*/ 183873 h 1576904"/>
              <a:gd name="connsiteX105" fmla="*/ 1752044 w 3078404"/>
              <a:gd name="connsiteY105" fmla="*/ 214829 h 1576904"/>
              <a:gd name="connsiteX106" fmla="*/ 1763950 w 3078404"/>
              <a:gd name="connsiteY106" fmla="*/ 236260 h 1576904"/>
              <a:gd name="connsiteX107" fmla="*/ 1768713 w 3078404"/>
              <a:gd name="connsiteY107" fmla="*/ 255310 h 1576904"/>
              <a:gd name="connsiteX108" fmla="*/ 1806813 w 3078404"/>
              <a:gd name="connsiteY108" fmla="*/ 257692 h 1576904"/>
              <a:gd name="connsiteX109" fmla="*/ 1806813 w 3078404"/>
              <a:gd name="connsiteY109" fmla="*/ 229117 h 1576904"/>
              <a:gd name="connsiteX110" fmla="*/ 1799669 w 3078404"/>
              <a:gd name="connsiteY110" fmla="*/ 198160 h 1576904"/>
              <a:gd name="connsiteX111" fmla="*/ 1821100 w 3078404"/>
              <a:gd name="connsiteY111" fmla="*/ 179110 h 1576904"/>
              <a:gd name="connsiteX112" fmla="*/ 1804431 w 3078404"/>
              <a:gd name="connsiteY112" fmla="*/ 160060 h 1576904"/>
              <a:gd name="connsiteX113" fmla="*/ 1823481 w 3078404"/>
              <a:gd name="connsiteY113" fmla="*/ 119579 h 1576904"/>
              <a:gd name="connsiteX114" fmla="*/ 1863963 w 3078404"/>
              <a:gd name="connsiteY114" fmla="*/ 107673 h 1576904"/>
              <a:gd name="connsiteX115" fmla="*/ 1873488 w 3078404"/>
              <a:gd name="connsiteY115" fmla="*/ 124342 h 1576904"/>
              <a:gd name="connsiteX116" fmla="*/ 1902063 w 3078404"/>
              <a:gd name="connsiteY116" fmla="*/ 160060 h 1576904"/>
              <a:gd name="connsiteX117" fmla="*/ 1954450 w 3078404"/>
              <a:gd name="connsiteY117" fmla="*/ 167204 h 1576904"/>
              <a:gd name="connsiteX118" fmla="*/ 1992550 w 3078404"/>
              <a:gd name="connsiteY118" fmla="*/ 224354 h 1576904"/>
              <a:gd name="connsiteX119" fmla="*/ 1954450 w 3078404"/>
              <a:gd name="connsiteY119" fmla="*/ 245785 h 1576904"/>
              <a:gd name="connsiteX120" fmla="*/ 1980644 w 3078404"/>
              <a:gd name="connsiteY120" fmla="*/ 276742 h 1576904"/>
              <a:gd name="connsiteX121" fmla="*/ 1990169 w 3078404"/>
              <a:gd name="connsiteY121" fmla="*/ 295792 h 1576904"/>
              <a:gd name="connsiteX122" fmla="*/ 1985406 w 3078404"/>
              <a:gd name="connsiteY122" fmla="*/ 338654 h 1576904"/>
              <a:gd name="connsiteX123" fmla="*/ 1961594 w 3078404"/>
              <a:gd name="connsiteY123" fmla="*/ 357704 h 1576904"/>
              <a:gd name="connsiteX124" fmla="*/ 1959213 w 3078404"/>
              <a:gd name="connsiteY124" fmla="*/ 381517 h 1576904"/>
              <a:gd name="connsiteX125" fmla="*/ 1944925 w 3078404"/>
              <a:gd name="connsiteY125" fmla="*/ 438667 h 1576904"/>
              <a:gd name="connsiteX126" fmla="*/ 1925875 w 3078404"/>
              <a:gd name="connsiteY126" fmla="*/ 467242 h 1576904"/>
              <a:gd name="connsiteX127" fmla="*/ 1928256 w 3078404"/>
              <a:gd name="connsiteY127" fmla="*/ 491054 h 1576904"/>
              <a:gd name="connsiteX128" fmla="*/ 1918731 w 3078404"/>
              <a:gd name="connsiteY128" fmla="*/ 583923 h 1576904"/>
              <a:gd name="connsiteX129" fmla="*/ 1973500 w 3078404"/>
              <a:gd name="connsiteY129" fmla="*/ 605354 h 1576904"/>
              <a:gd name="connsiteX130" fmla="*/ 1983025 w 3078404"/>
              <a:gd name="connsiteY130" fmla="*/ 581542 h 1576904"/>
              <a:gd name="connsiteX131" fmla="*/ 2025888 w 3078404"/>
              <a:gd name="connsiteY131" fmla="*/ 564873 h 1576904"/>
              <a:gd name="connsiteX132" fmla="*/ 2042556 w 3078404"/>
              <a:gd name="connsiteY132" fmla="*/ 586304 h 1576904"/>
              <a:gd name="connsiteX133" fmla="*/ 2042556 w 3078404"/>
              <a:gd name="connsiteY133" fmla="*/ 631548 h 1576904"/>
              <a:gd name="connsiteX134" fmla="*/ 2068750 w 3078404"/>
              <a:gd name="connsiteY134" fmla="*/ 641073 h 1576904"/>
              <a:gd name="connsiteX135" fmla="*/ 2102088 w 3078404"/>
              <a:gd name="connsiteY135" fmla="*/ 667267 h 1576904"/>
              <a:gd name="connsiteX136" fmla="*/ 2137806 w 3078404"/>
              <a:gd name="connsiteY136" fmla="*/ 676792 h 1576904"/>
              <a:gd name="connsiteX137" fmla="*/ 2164000 w 3078404"/>
              <a:gd name="connsiteY137" fmla="*/ 660123 h 1576904"/>
              <a:gd name="connsiteX138" fmla="*/ 2199718 w 3078404"/>
              <a:gd name="connsiteY138" fmla="*/ 622023 h 1576904"/>
              <a:gd name="connsiteX139" fmla="*/ 2280681 w 3078404"/>
              <a:gd name="connsiteY139" fmla="*/ 626785 h 1576904"/>
              <a:gd name="connsiteX140" fmla="*/ 2283063 w 3078404"/>
              <a:gd name="connsiteY140" fmla="*/ 583923 h 1576904"/>
              <a:gd name="connsiteX141" fmla="*/ 2373550 w 3078404"/>
              <a:gd name="connsiteY141" fmla="*/ 526773 h 1576904"/>
              <a:gd name="connsiteX142" fmla="*/ 2397363 w 3078404"/>
              <a:gd name="connsiteY142" fmla="*/ 469623 h 1576904"/>
              <a:gd name="connsiteX143" fmla="*/ 2387838 w 3078404"/>
              <a:gd name="connsiteY143" fmla="*/ 429142 h 1576904"/>
              <a:gd name="connsiteX144" fmla="*/ 2414031 w 3078404"/>
              <a:gd name="connsiteY144" fmla="*/ 364848 h 1576904"/>
              <a:gd name="connsiteX145" fmla="*/ 2461656 w 3078404"/>
              <a:gd name="connsiteY145" fmla="*/ 357704 h 1576904"/>
              <a:gd name="connsiteX146" fmla="*/ 2487850 w 3078404"/>
              <a:gd name="connsiteY146" fmla="*/ 357704 h 1576904"/>
              <a:gd name="connsiteX147" fmla="*/ 2509281 w 3078404"/>
              <a:gd name="connsiteY147" fmla="*/ 352942 h 1576904"/>
              <a:gd name="connsiteX148" fmla="*/ 2537856 w 3078404"/>
              <a:gd name="connsiteY148" fmla="*/ 360085 h 1576904"/>
              <a:gd name="connsiteX149" fmla="*/ 2564050 w 3078404"/>
              <a:gd name="connsiteY149" fmla="*/ 343417 h 1576904"/>
              <a:gd name="connsiteX150" fmla="*/ 2571194 w 3078404"/>
              <a:gd name="connsiteY150" fmla="*/ 312460 h 1576904"/>
              <a:gd name="connsiteX151" fmla="*/ 2602150 w 3078404"/>
              <a:gd name="connsiteY151" fmla="*/ 312460 h 1576904"/>
              <a:gd name="connsiteX152" fmla="*/ 2618819 w 3078404"/>
              <a:gd name="connsiteY152" fmla="*/ 293410 h 1576904"/>
              <a:gd name="connsiteX153" fmla="*/ 2671206 w 3078404"/>
              <a:gd name="connsiteY153" fmla="*/ 321985 h 1576904"/>
              <a:gd name="connsiteX154" fmla="*/ 2706925 w 3078404"/>
              <a:gd name="connsiteY154" fmla="*/ 293410 h 1576904"/>
              <a:gd name="connsiteX155" fmla="*/ 2764075 w 3078404"/>
              <a:gd name="connsiteY155" fmla="*/ 302935 h 1576904"/>
              <a:gd name="connsiteX156" fmla="*/ 2797413 w 3078404"/>
              <a:gd name="connsiteY156" fmla="*/ 291029 h 1576904"/>
              <a:gd name="connsiteX157" fmla="*/ 2830750 w 3078404"/>
              <a:gd name="connsiteY157" fmla="*/ 317223 h 1576904"/>
              <a:gd name="connsiteX158" fmla="*/ 2866469 w 3078404"/>
              <a:gd name="connsiteY158" fmla="*/ 319604 h 1576904"/>
              <a:gd name="connsiteX159" fmla="*/ 2885519 w 3078404"/>
              <a:gd name="connsiteY159" fmla="*/ 338654 h 1576904"/>
              <a:gd name="connsiteX160" fmla="*/ 2928381 w 3078404"/>
              <a:gd name="connsiteY160" fmla="*/ 341035 h 1576904"/>
              <a:gd name="connsiteX161" fmla="*/ 2973625 w 3078404"/>
              <a:gd name="connsiteY161" fmla="*/ 371992 h 1576904"/>
              <a:gd name="connsiteX162" fmla="*/ 3016488 w 3078404"/>
              <a:gd name="connsiteY162" fmla="*/ 395804 h 1576904"/>
              <a:gd name="connsiteX163" fmla="*/ 3040300 w 3078404"/>
              <a:gd name="connsiteY163" fmla="*/ 419617 h 1576904"/>
              <a:gd name="connsiteX164" fmla="*/ 3054588 w 3078404"/>
              <a:gd name="connsiteY164" fmla="*/ 443429 h 1576904"/>
              <a:gd name="connsiteX165" fmla="*/ 3066494 w 3078404"/>
              <a:gd name="connsiteY165" fmla="*/ 467242 h 1576904"/>
              <a:gd name="connsiteX166" fmla="*/ 3076019 w 3078404"/>
              <a:gd name="connsiteY166" fmla="*/ 498198 h 1576904"/>
              <a:gd name="connsiteX167" fmla="*/ 3073638 w 3078404"/>
              <a:gd name="connsiteY167" fmla="*/ 522010 h 1576904"/>
              <a:gd name="connsiteX168" fmla="*/ 3054588 w 3078404"/>
              <a:gd name="connsiteY168" fmla="*/ 555348 h 1576904"/>
              <a:gd name="connsiteX169" fmla="*/ 3021250 w 3078404"/>
              <a:gd name="connsiteY169" fmla="*/ 624404 h 1576904"/>
              <a:gd name="connsiteX170" fmla="*/ 3040300 w 3078404"/>
              <a:gd name="connsiteY170" fmla="*/ 648217 h 1576904"/>
              <a:gd name="connsiteX171" fmla="*/ 3078400 w 3078404"/>
              <a:gd name="connsiteY171" fmla="*/ 688698 h 1576904"/>
              <a:gd name="connsiteX172" fmla="*/ 3042681 w 3078404"/>
              <a:gd name="connsiteY172" fmla="*/ 745848 h 1576904"/>
              <a:gd name="connsiteX173" fmla="*/ 3014107 w 3078404"/>
              <a:gd name="connsiteY173" fmla="*/ 788710 h 1576904"/>
              <a:gd name="connsiteX174" fmla="*/ 2971244 w 3078404"/>
              <a:gd name="connsiteY174" fmla="*/ 812523 h 1576904"/>
              <a:gd name="connsiteX175" fmla="*/ 2909331 w 3078404"/>
              <a:gd name="connsiteY175" fmla="*/ 867292 h 1576904"/>
              <a:gd name="connsiteX176" fmla="*/ 2911713 w 3078404"/>
              <a:gd name="connsiteY176" fmla="*/ 905392 h 1576904"/>
              <a:gd name="connsiteX0" fmla="*/ 278050 w 3078404"/>
              <a:gd name="connsiteY0" fmla="*/ 1576904 h 1576904"/>
              <a:gd name="connsiteX1" fmla="*/ 282813 w 3078404"/>
              <a:gd name="connsiteY1" fmla="*/ 1522135 h 1576904"/>
              <a:gd name="connsiteX2" fmla="*/ 197088 w 3078404"/>
              <a:gd name="connsiteY2" fmla="*/ 1464985 h 1576904"/>
              <a:gd name="connsiteX3" fmla="*/ 218519 w 3078404"/>
              <a:gd name="connsiteY3" fmla="*/ 1431648 h 1576904"/>
              <a:gd name="connsiteX4" fmla="*/ 259000 w 3078404"/>
              <a:gd name="connsiteY4" fmla="*/ 1431648 h 1576904"/>
              <a:gd name="connsiteX5" fmla="*/ 287575 w 3078404"/>
              <a:gd name="connsiteY5" fmla="*/ 1412598 h 1576904"/>
              <a:gd name="connsiteX6" fmla="*/ 282813 w 3078404"/>
              <a:gd name="connsiteY6" fmla="*/ 1384023 h 1576904"/>
              <a:gd name="connsiteX7" fmla="*/ 275669 w 3078404"/>
              <a:gd name="connsiteY7" fmla="*/ 1322110 h 1576904"/>
              <a:gd name="connsiteX8" fmla="*/ 266144 w 3078404"/>
              <a:gd name="connsiteY8" fmla="*/ 1300679 h 1576904"/>
              <a:gd name="connsiteX9" fmla="*/ 251856 w 3078404"/>
              <a:gd name="connsiteY9" fmla="*/ 1269723 h 1576904"/>
              <a:gd name="connsiteX10" fmla="*/ 266144 w 3078404"/>
              <a:gd name="connsiteY10" fmla="*/ 1229242 h 1576904"/>
              <a:gd name="connsiteX11" fmla="*/ 292338 w 3078404"/>
              <a:gd name="connsiteY11" fmla="*/ 1212573 h 1576904"/>
              <a:gd name="connsiteX12" fmla="*/ 325675 w 3078404"/>
              <a:gd name="connsiteY12" fmla="*/ 1195904 h 1576904"/>
              <a:gd name="connsiteX13" fmla="*/ 389969 w 3078404"/>
              <a:gd name="connsiteY13" fmla="*/ 1160185 h 1576904"/>
              <a:gd name="connsiteX14" fmla="*/ 382825 w 3078404"/>
              <a:gd name="connsiteY14" fmla="*/ 1131610 h 1576904"/>
              <a:gd name="connsiteX15" fmla="*/ 361394 w 3078404"/>
              <a:gd name="connsiteY15" fmla="*/ 1072079 h 1576904"/>
              <a:gd name="connsiteX16" fmla="*/ 385206 w 3078404"/>
              <a:gd name="connsiteY16" fmla="*/ 1026835 h 1576904"/>
              <a:gd name="connsiteX17" fmla="*/ 466169 w 3078404"/>
              <a:gd name="connsiteY17" fmla="*/ 988735 h 1576904"/>
              <a:gd name="connsiteX18" fmla="*/ 482838 w 3078404"/>
              <a:gd name="connsiteY18" fmla="*/ 943492 h 1576904"/>
              <a:gd name="connsiteX19" fmla="*/ 492362 w 3078404"/>
              <a:gd name="connsiteY19" fmla="*/ 888723 h 1576904"/>
              <a:gd name="connsiteX20" fmla="*/ 494744 w 3078404"/>
              <a:gd name="connsiteY20" fmla="*/ 855385 h 1576904"/>
              <a:gd name="connsiteX21" fmla="*/ 435213 w 3078404"/>
              <a:gd name="connsiteY21" fmla="*/ 791092 h 1576904"/>
              <a:gd name="connsiteX22" fmla="*/ 404256 w 3078404"/>
              <a:gd name="connsiteY22" fmla="*/ 783948 h 1576904"/>
              <a:gd name="connsiteX23" fmla="*/ 392350 w 3078404"/>
              <a:gd name="connsiteY23" fmla="*/ 764898 h 1576904"/>
              <a:gd name="connsiteX24" fmla="*/ 385206 w 3078404"/>
              <a:gd name="connsiteY24" fmla="*/ 733942 h 1576904"/>
              <a:gd name="connsiteX25" fmla="*/ 387588 w 3078404"/>
              <a:gd name="connsiteY25" fmla="*/ 707748 h 1576904"/>
              <a:gd name="connsiteX26" fmla="*/ 335200 w 3078404"/>
              <a:gd name="connsiteY26" fmla="*/ 695842 h 1576904"/>
              <a:gd name="connsiteX27" fmla="*/ 285194 w 3078404"/>
              <a:gd name="connsiteY27" fmla="*/ 676792 h 1576904"/>
              <a:gd name="connsiteX28" fmla="*/ 244713 w 3078404"/>
              <a:gd name="connsiteY28" fmla="*/ 664885 h 1576904"/>
              <a:gd name="connsiteX29" fmla="*/ 204231 w 3078404"/>
              <a:gd name="connsiteY29" fmla="*/ 626785 h 1576904"/>
              <a:gd name="connsiteX30" fmla="*/ 192325 w 3078404"/>
              <a:gd name="connsiteY30" fmla="*/ 600592 h 1576904"/>
              <a:gd name="connsiteX31" fmla="*/ 208994 w 3078404"/>
              <a:gd name="connsiteY31" fmla="*/ 564873 h 1576904"/>
              <a:gd name="connsiteX32" fmla="*/ 182800 w 3078404"/>
              <a:gd name="connsiteY32" fmla="*/ 507723 h 1576904"/>
              <a:gd name="connsiteX33" fmla="*/ 135175 w 3078404"/>
              <a:gd name="connsiteY33" fmla="*/ 455335 h 1576904"/>
              <a:gd name="connsiteX34" fmla="*/ 113744 w 3078404"/>
              <a:gd name="connsiteY34" fmla="*/ 455335 h 1576904"/>
              <a:gd name="connsiteX35" fmla="*/ 82788 w 3078404"/>
              <a:gd name="connsiteY35" fmla="*/ 457717 h 1576904"/>
              <a:gd name="connsiteX36" fmla="*/ 42306 w 3078404"/>
              <a:gd name="connsiteY36" fmla="*/ 424379 h 1576904"/>
              <a:gd name="connsiteX37" fmla="*/ 1825 w 3078404"/>
              <a:gd name="connsiteY37" fmla="*/ 331510 h 1576904"/>
              <a:gd name="connsiteX38" fmla="*/ 13731 w 3078404"/>
              <a:gd name="connsiteY38" fmla="*/ 331510 h 1576904"/>
              <a:gd name="connsiteX39" fmla="*/ 73263 w 3078404"/>
              <a:gd name="connsiteY39" fmla="*/ 274360 h 1576904"/>
              <a:gd name="connsiteX40" fmla="*/ 94694 w 3078404"/>
              <a:gd name="connsiteY40" fmla="*/ 260073 h 1576904"/>
              <a:gd name="connsiteX41" fmla="*/ 92313 w 3078404"/>
              <a:gd name="connsiteY41" fmla="*/ 212448 h 1576904"/>
              <a:gd name="connsiteX42" fmla="*/ 94694 w 3078404"/>
              <a:gd name="connsiteY42" fmla="*/ 155298 h 1576904"/>
              <a:gd name="connsiteX43" fmla="*/ 108981 w 3078404"/>
              <a:gd name="connsiteY43" fmla="*/ 107673 h 1576904"/>
              <a:gd name="connsiteX44" fmla="*/ 123269 w 3078404"/>
              <a:gd name="connsiteY44" fmla="*/ 93385 h 1576904"/>
              <a:gd name="connsiteX45" fmla="*/ 239950 w 3078404"/>
              <a:gd name="connsiteY45" fmla="*/ 105292 h 1576904"/>
              <a:gd name="connsiteX46" fmla="*/ 256619 w 3078404"/>
              <a:gd name="connsiteY46" fmla="*/ 107673 h 1576904"/>
              <a:gd name="connsiteX47" fmla="*/ 251856 w 3078404"/>
              <a:gd name="connsiteY47" fmla="*/ 119579 h 1576904"/>
              <a:gd name="connsiteX48" fmla="*/ 289956 w 3078404"/>
              <a:gd name="connsiteY48" fmla="*/ 121961 h 1576904"/>
              <a:gd name="connsiteX49" fmla="*/ 316150 w 3078404"/>
              <a:gd name="connsiteY49" fmla="*/ 110054 h 1576904"/>
              <a:gd name="connsiteX50" fmla="*/ 337581 w 3078404"/>
              <a:gd name="connsiteY50" fmla="*/ 71954 h 1576904"/>
              <a:gd name="connsiteX51" fmla="*/ 320913 w 3078404"/>
              <a:gd name="connsiteY51" fmla="*/ 48142 h 1576904"/>
              <a:gd name="connsiteX52" fmla="*/ 339963 w 3078404"/>
              <a:gd name="connsiteY52" fmla="*/ 40998 h 1576904"/>
              <a:gd name="connsiteX53" fmla="*/ 432831 w 3078404"/>
              <a:gd name="connsiteY53" fmla="*/ 7660 h 1576904"/>
              <a:gd name="connsiteX54" fmla="*/ 463788 w 3078404"/>
              <a:gd name="connsiteY54" fmla="*/ 517 h 1576904"/>
              <a:gd name="connsiteX55" fmla="*/ 537606 w 3078404"/>
              <a:gd name="connsiteY55" fmla="*/ 17185 h 1576904"/>
              <a:gd name="connsiteX56" fmla="*/ 561419 w 3078404"/>
              <a:gd name="connsiteY56" fmla="*/ 24329 h 1576904"/>
              <a:gd name="connsiteX57" fmla="*/ 544750 w 3078404"/>
              <a:gd name="connsiteY57" fmla="*/ 52904 h 1576904"/>
              <a:gd name="connsiteX58" fmla="*/ 544750 w 3078404"/>
              <a:gd name="connsiteY58" fmla="*/ 98148 h 1576904"/>
              <a:gd name="connsiteX59" fmla="*/ 544750 w 3078404"/>
              <a:gd name="connsiteY59" fmla="*/ 141010 h 1576904"/>
              <a:gd name="connsiteX60" fmla="*/ 568563 w 3078404"/>
              <a:gd name="connsiteY60" fmla="*/ 179110 h 1576904"/>
              <a:gd name="connsiteX61" fmla="*/ 592375 w 3078404"/>
              <a:gd name="connsiteY61" fmla="*/ 264835 h 1576904"/>
              <a:gd name="connsiteX62" fmla="*/ 609044 w 3078404"/>
              <a:gd name="connsiteY62" fmla="*/ 281504 h 1576904"/>
              <a:gd name="connsiteX63" fmla="*/ 630475 w 3078404"/>
              <a:gd name="connsiteY63" fmla="*/ 321985 h 1576904"/>
              <a:gd name="connsiteX64" fmla="*/ 768588 w 3078404"/>
              <a:gd name="connsiteY64" fmla="*/ 310079 h 1576904"/>
              <a:gd name="connsiteX65" fmla="*/ 842406 w 3078404"/>
              <a:gd name="connsiteY65" fmla="*/ 310079 h 1576904"/>
              <a:gd name="connsiteX66" fmla="*/ 923369 w 3078404"/>
              <a:gd name="connsiteY66" fmla="*/ 326748 h 1576904"/>
              <a:gd name="connsiteX67" fmla="*/ 956706 w 3078404"/>
              <a:gd name="connsiteY67" fmla="*/ 288648 h 1576904"/>
              <a:gd name="connsiteX68" fmla="*/ 1023381 w 3078404"/>
              <a:gd name="connsiteY68" fmla="*/ 221973 h 1576904"/>
              <a:gd name="connsiteX69" fmla="*/ 1011475 w 3078404"/>
              <a:gd name="connsiteY69" fmla="*/ 191017 h 1576904"/>
              <a:gd name="connsiteX70" fmla="*/ 1068626 w 3078404"/>
              <a:gd name="connsiteY70" fmla="*/ 157679 h 1576904"/>
              <a:gd name="connsiteX71" fmla="*/ 1113869 w 3078404"/>
              <a:gd name="connsiteY71" fmla="*/ 91004 h 1576904"/>
              <a:gd name="connsiteX72" fmla="*/ 1125775 w 3078404"/>
              <a:gd name="connsiteY72" fmla="*/ 60048 h 1576904"/>
              <a:gd name="connsiteX73" fmla="*/ 1159113 w 3078404"/>
              <a:gd name="connsiteY73" fmla="*/ 79098 h 1576904"/>
              <a:gd name="connsiteX74" fmla="*/ 1163875 w 3078404"/>
              <a:gd name="connsiteY74" fmla="*/ 107673 h 1576904"/>
              <a:gd name="connsiteX75" fmla="*/ 1171019 w 3078404"/>
              <a:gd name="connsiteY75" fmla="*/ 131485 h 1576904"/>
              <a:gd name="connsiteX76" fmla="*/ 1154350 w 3078404"/>
              <a:gd name="connsiteY76" fmla="*/ 152917 h 1576904"/>
              <a:gd name="connsiteX77" fmla="*/ 1182925 w 3078404"/>
              <a:gd name="connsiteY77" fmla="*/ 186254 h 1576904"/>
              <a:gd name="connsiteX78" fmla="*/ 1197213 w 3078404"/>
              <a:gd name="connsiteY78" fmla="*/ 219592 h 1576904"/>
              <a:gd name="connsiteX79" fmla="*/ 1228169 w 3078404"/>
              <a:gd name="connsiteY79" fmla="*/ 179110 h 1576904"/>
              <a:gd name="connsiteX80" fmla="*/ 1244838 w 3078404"/>
              <a:gd name="connsiteY80" fmla="*/ 181492 h 1576904"/>
              <a:gd name="connsiteX81" fmla="*/ 1247219 w 3078404"/>
              <a:gd name="connsiteY81" fmla="*/ 202923 h 1576904"/>
              <a:gd name="connsiteX82" fmla="*/ 1230550 w 3078404"/>
              <a:gd name="connsiteY82" fmla="*/ 238642 h 1576904"/>
              <a:gd name="connsiteX83" fmla="*/ 1275794 w 3078404"/>
              <a:gd name="connsiteY83" fmla="*/ 274360 h 1576904"/>
              <a:gd name="connsiteX84" fmla="*/ 1275794 w 3078404"/>
              <a:gd name="connsiteY84" fmla="*/ 307698 h 1576904"/>
              <a:gd name="connsiteX85" fmla="*/ 1282938 w 3078404"/>
              <a:gd name="connsiteY85" fmla="*/ 326748 h 1576904"/>
              <a:gd name="connsiteX86" fmla="*/ 1290081 w 3078404"/>
              <a:gd name="connsiteY86" fmla="*/ 355323 h 1576904"/>
              <a:gd name="connsiteX87" fmla="*/ 1323419 w 3078404"/>
              <a:gd name="connsiteY87" fmla="*/ 371991 h 1576904"/>
              <a:gd name="connsiteX88" fmla="*/ 1349613 w 3078404"/>
              <a:gd name="connsiteY88" fmla="*/ 333892 h 1576904"/>
              <a:gd name="connsiteX89" fmla="*/ 1330563 w 3078404"/>
              <a:gd name="connsiteY89" fmla="*/ 310079 h 1576904"/>
              <a:gd name="connsiteX90" fmla="*/ 1390094 w 3078404"/>
              <a:gd name="connsiteY90" fmla="*/ 226735 h 1576904"/>
              <a:gd name="connsiteX91" fmla="*/ 1447244 w 3078404"/>
              <a:gd name="connsiteY91" fmla="*/ 171967 h 1576904"/>
              <a:gd name="connsiteX92" fmla="*/ 1461531 w 3078404"/>
              <a:gd name="connsiteY92" fmla="*/ 100529 h 1576904"/>
              <a:gd name="connsiteX93" fmla="*/ 1463913 w 3078404"/>
              <a:gd name="connsiteY93" fmla="*/ 88623 h 1576904"/>
              <a:gd name="connsiteX94" fmla="*/ 1506775 w 3078404"/>
              <a:gd name="connsiteY94" fmla="*/ 81479 h 1576904"/>
              <a:gd name="connsiteX95" fmla="*/ 1528206 w 3078404"/>
              <a:gd name="connsiteY95" fmla="*/ 88623 h 1576904"/>
              <a:gd name="connsiteX96" fmla="*/ 1528206 w 3078404"/>
              <a:gd name="connsiteY96" fmla="*/ 105292 h 1576904"/>
              <a:gd name="connsiteX97" fmla="*/ 1521063 w 3078404"/>
              <a:gd name="connsiteY97" fmla="*/ 141010 h 1576904"/>
              <a:gd name="connsiteX98" fmla="*/ 1523444 w 3078404"/>
              <a:gd name="connsiteY98" fmla="*/ 169585 h 1576904"/>
              <a:gd name="connsiteX99" fmla="*/ 1585356 w 3078404"/>
              <a:gd name="connsiteY99" fmla="*/ 210067 h 1576904"/>
              <a:gd name="connsiteX100" fmla="*/ 1606787 w 3078404"/>
              <a:gd name="connsiteY100" fmla="*/ 214829 h 1576904"/>
              <a:gd name="connsiteX101" fmla="*/ 1623456 w 3078404"/>
              <a:gd name="connsiteY101" fmla="*/ 188635 h 1576904"/>
              <a:gd name="connsiteX102" fmla="*/ 1666319 w 3078404"/>
              <a:gd name="connsiteY102" fmla="*/ 193398 h 1576904"/>
              <a:gd name="connsiteX103" fmla="*/ 1685369 w 3078404"/>
              <a:gd name="connsiteY103" fmla="*/ 169585 h 1576904"/>
              <a:gd name="connsiteX104" fmla="*/ 1730613 w 3078404"/>
              <a:gd name="connsiteY104" fmla="*/ 183873 h 1576904"/>
              <a:gd name="connsiteX105" fmla="*/ 1752044 w 3078404"/>
              <a:gd name="connsiteY105" fmla="*/ 214829 h 1576904"/>
              <a:gd name="connsiteX106" fmla="*/ 1763950 w 3078404"/>
              <a:gd name="connsiteY106" fmla="*/ 236260 h 1576904"/>
              <a:gd name="connsiteX107" fmla="*/ 1768713 w 3078404"/>
              <a:gd name="connsiteY107" fmla="*/ 255310 h 1576904"/>
              <a:gd name="connsiteX108" fmla="*/ 1806813 w 3078404"/>
              <a:gd name="connsiteY108" fmla="*/ 257692 h 1576904"/>
              <a:gd name="connsiteX109" fmla="*/ 1806813 w 3078404"/>
              <a:gd name="connsiteY109" fmla="*/ 229117 h 1576904"/>
              <a:gd name="connsiteX110" fmla="*/ 1799669 w 3078404"/>
              <a:gd name="connsiteY110" fmla="*/ 198160 h 1576904"/>
              <a:gd name="connsiteX111" fmla="*/ 1821100 w 3078404"/>
              <a:gd name="connsiteY111" fmla="*/ 179110 h 1576904"/>
              <a:gd name="connsiteX112" fmla="*/ 1804431 w 3078404"/>
              <a:gd name="connsiteY112" fmla="*/ 160060 h 1576904"/>
              <a:gd name="connsiteX113" fmla="*/ 1823481 w 3078404"/>
              <a:gd name="connsiteY113" fmla="*/ 119579 h 1576904"/>
              <a:gd name="connsiteX114" fmla="*/ 1863963 w 3078404"/>
              <a:gd name="connsiteY114" fmla="*/ 107673 h 1576904"/>
              <a:gd name="connsiteX115" fmla="*/ 1873488 w 3078404"/>
              <a:gd name="connsiteY115" fmla="*/ 124342 h 1576904"/>
              <a:gd name="connsiteX116" fmla="*/ 1902063 w 3078404"/>
              <a:gd name="connsiteY116" fmla="*/ 160060 h 1576904"/>
              <a:gd name="connsiteX117" fmla="*/ 1954450 w 3078404"/>
              <a:gd name="connsiteY117" fmla="*/ 167204 h 1576904"/>
              <a:gd name="connsiteX118" fmla="*/ 1992550 w 3078404"/>
              <a:gd name="connsiteY118" fmla="*/ 224354 h 1576904"/>
              <a:gd name="connsiteX119" fmla="*/ 1954450 w 3078404"/>
              <a:gd name="connsiteY119" fmla="*/ 245785 h 1576904"/>
              <a:gd name="connsiteX120" fmla="*/ 1980644 w 3078404"/>
              <a:gd name="connsiteY120" fmla="*/ 276742 h 1576904"/>
              <a:gd name="connsiteX121" fmla="*/ 1990169 w 3078404"/>
              <a:gd name="connsiteY121" fmla="*/ 295792 h 1576904"/>
              <a:gd name="connsiteX122" fmla="*/ 1985406 w 3078404"/>
              <a:gd name="connsiteY122" fmla="*/ 338654 h 1576904"/>
              <a:gd name="connsiteX123" fmla="*/ 1961594 w 3078404"/>
              <a:gd name="connsiteY123" fmla="*/ 357704 h 1576904"/>
              <a:gd name="connsiteX124" fmla="*/ 1959213 w 3078404"/>
              <a:gd name="connsiteY124" fmla="*/ 381517 h 1576904"/>
              <a:gd name="connsiteX125" fmla="*/ 1944925 w 3078404"/>
              <a:gd name="connsiteY125" fmla="*/ 438667 h 1576904"/>
              <a:gd name="connsiteX126" fmla="*/ 1925875 w 3078404"/>
              <a:gd name="connsiteY126" fmla="*/ 467242 h 1576904"/>
              <a:gd name="connsiteX127" fmla="*/ 1928256 w 3078404"/>
              <a:gd name="connsiteY127" fmla="*/ 491054 h 1576904"/>
              <a:gd name="connsiteX128" fmla="*/ 1918731 w 3078404"/>
              <a:gd name="connsiteY128" fmla="*/ 583923 h 1576904"/>
              <a:gd name="connsiteX129" fmla="*/ 1973500 w 3078404"/>
              <a:gd name="connsiteY129" fmla="*/ 605354 h 1576904"/>
              <a:gd name="connsiteX130" fmla="*/ 1983025 w 3078404"/>
              <a:gd name="connsiteY130" fmla="*/ 581542 h 1576904"/>
              <a:gd name="connsiteX131" fmla="*/ 2025888 w 3078404"/>
              <a:gd name="connsiteY131" fmla="*/ 564873 h 1576904"/>
              <a:gd name="connsiteX132" fmla="*/ 2042556 w 3078404"/>
              <a:gd name="connsiteY132" fmla="*/ 586304 h 1576904"/>
              <a:gd name="connsiteX133" fmla="*/ 2042556 w 3078404"/>
              <a:gd name="connsiteY133" fmla="*/ 631548 h 1576904"/>
              <a:gd name="connsiteX134" fmla="*/ 2068750 w 3078404"/>
              <a:gd name="connsiteY134" fmla="*/ 641073 h 1576904"/>
              <a:gd name="connsiteX135" fmla="*/ 2102088 w 3078404"/>
              <a:gd name="connsiteY135" fmla="*/ 667267 h 1576904"/>
              <a:gd name="connsiteX136" fmla="*/ 2137806 w 3078404"/>
              <a:gd name="connsiteY136" fmla="*/ 676792 h 1576904"/>
              <a:gd name="connsiteX137" fmla="*/ 2164000 w 3078404"/>
              <a:gd name="connsiteY137" fmla="*/ 660123 h 1576904"/>
              <a:gd name="connsiteX138" fmla="*/ 2199718 w 3078404"/>
              <a:gd name="connsiteY138" fmla="*/ 622023 h 1576904"/>
              <a:gd name="connsiteX139" fmla="*/ 2280681 w 3078404"/>
              <a:gd name="connsiteY139" fmla="*/ 626785 h 1576904"/>
              <a:gd name="connsiteX140" fmla="*/ 2283063 w 3078404"/>
              <a:gd name="connsiteY140" fmla="*/ 583923 h 1576904"/>
              <a:gd name="connsiteX141" fmla="*/ 2373550 w 3078404"/>
              <a:gd name="connsiteY141" fmla="*/ 526773 h 1576904"/>
              <a:gd name="connsiteX142" fmla="*/ 2397363 w 3078404"/>
              <a:gd name="connsiteY142" fmla="*/ 469623 h 1576904"/>
              <a:gd name="connsiteX143" fmla="*/ 2387838 w 3078404"/>
              <a:gd name="connsiteY143" fmla="*/ 429142 h 1576904"/>
              <a:gd name="connsiteX144" fmla="*/ 2414031 w 3078404"/>
              <a:gd name="connsiteY144" fmla="*/ 364848 h 1576904"/>
              <a:gd name="connsiteX145" fmla="*/ 2461656 w 3078404"/>
              <a:gd name="connsiteY145" fmla="*/ 357704 h 1576904"/>
              <a:gd name="connsiteX146" fmla="*/ 2487850 w 3078404"/>
              <a:gd name="connsiteY146" fmla="*/ 357704 h 1576904"/>
              <a:gd name="connsiteX147" fmla="*/ 2509281 w 3078404"/>
              <a:gd name="connsiteY147" fmla="*/ 352942 h 1576904"/>
              <a:gd name="connsiteX148" fmla="*/ 2537856 w 3078404"/>
              <a:gd name="connsiteY148" fmla="*/ 360085 h 1576904"/>
              <a:gd name="connsiteX149" fmla="*/ 2564050 w 3078404"/>
              <a:gd name="connsiteY149" fmla="*/ 343417 h 1576904"/>
              <a:gd name="connsiteX150" fmla="*/ 2571194 w 3078404"/>
              <a:gd name="connsiteY150" fmla="*/ 312460 h 1576904"/>
              <a:gd name="connsiteX151" fmla="*/ 2602150 w 3078404"/>
              <a:gd name="connsiteY151" fmla="*/ 312460 h 1576904"/>
              <a:gd name="connsiteX152" fmla="*/ 2618819 w 3078404"/>
              <a:gd name="connsiteY152" fmla="*/ 293410 h 1576904"/>
              <a:gd name="connsiteX153" fmla="*/ 2671206 w 3078404"/>
              <a:gd name="connsiteY153" fmla="*/ 321985 h 1576904"/>
              <a:gd name="connsiteX154" fmla="*/ 2706925 w 3078404"/>
              <a:gd name="connsiteY154" fmla="*/ 293410 h 1576904"/>
              <a:gd name="connsiteX155" fmla="*/ 2764075 w 3078404"/>
              <a:gd name="connsiteY155" fmla="*/ 302935 h 1576904"/>
              <a:gd name="connsiteX156" fmla="*/ 2797413 w 3078404"/>
              <a:gd name="connsiteY156" fmla="*/ 291029 h 1576904"/>
              <a:gd name="connsiteX157" fmla="*/ 2830750 w 3078404"/>
              <a:gd name="connsiteY157" fmla="*/ 317223 h 1576904"/>
              <a:gd name="connsiteX158" fmla="*/ 2866469 w 3078404"/>
              <a:gd name="connsiteY158" fmla="*/ 319604 h 1576904"/>
              <a:gd name="connsiteX159" fmla="*/ 2885519 w 3078404"/>
              <a:gd name="connsiteY159" fmla="*/ 338654 h 1576904"/>
              <a:gd name="connsiteX160" fmla="*/ 2928381 w 3078404"/>
              <a:gd name="connsiteY160" fmla="*/ 341035 h 1576904"/>
              <a:gd name="connsiteX161" fmla="*/ 2973625 w 3078404"/>
              <a:gd name="connsiteY161" fmla="*/ 371992 h 1576904"/>
              <a:gd name="connsiteX162" fmla="*/ 3016488 w 3078404"/>
              <a:gd name="connsiteY162" fmla="*/ 395804 h 1576904"/>
              <a:gd name="connsiteX163" fmla="*/ 3040300 w 3078404"/>
              <a:gd name="connsiteY163" fmla="*/ 419617 h 1576904"/>
              <a:gd name="connsiteX164" fmla="*/ 3054588 w 3078404"/>
              <a:gd name="connsiteY164" fmla="*/ 443429 h 1576904"/>
              <a:gd name="connsiteX165" fmla="*/ 3066494 w 3078404"/>
              <a:gd name="connsiteY165" fmla="*/ 467242 h 1576904"/>
              <a:gd name="connsiteX166" fmla="*/ 3076019 w 3078404"/>
              <a:gd name="connsiteY166" fmla="*/ 498198 h 1576904"/>
              <a:gd name="connsiteX167" fmla="*/ 3073638 w 3078404"/>
              <a:gd name="connsiteY167" fmla="*/ 522010 h 1576904"/>
              <a:gd name="connsiteX168" fmla="*/ 3054588 w 3078404"/>
              <a:gd name="connsiteY168" fmla="*/ 555348 h 1576904"/>
              <a:gd name="connsiteX169" fmla="*/ 3021250 w 3078404"/>
              <a:gd name="connsiteY169" fmla="*/ 624404 h 1576904"/>
              <a:gd name="connsiteX170" fmla="*/ 3040300 w 3078404"/>
              <a:gd name="connsiteY170" fmla="*/ 648217 h 1576904"/>
              <a:gd name="connsiteX171" fmla="*/ 3078400 w 3078404"/>
              <a:gd name="connsiteY171" fmla="*/ 688698 h 1576904"/>
              <a:gd name="connsiteX172" fmla="*/ 3042681 w 3078404"/>
              <a:gd name="connsiteY172" fmla="*/ 745848 h 1576904"/>
              <a:gd name="connsiteX173" fmla="*/ 3014107 w 3078404"/>
              <a:gd name="connsiteY173" fmla="*/ 788710 h 1576904"/>
              <a:gd name="connsiteX174" fmla="*/ 2971244 w 3078404"/>
              <a:gd name="connsiteY174" fmla="*/ 812523 h 1576904"/>
              <a:gd name="connsiteX175" fmla="*/ 2909331 w 3078404"/>
              <a:gd name="connsiteY175" fmla="*/ 867292 h 1576904"/>
              <a:gd name="connsiteX176" fmla="*/ 2911713 w 3078404"/>
              <a:gd name="connsiteY176" fmla="*/ 879198 h 1576904"/>
              <a:gd name="connsiteX177" fmla="*/ 2911713 w 3078404"/>
              <a:gd name="connsiteY177" fmla="*/ 905392 h 1576904"/>
              <a:gd name="connsiteX0" fmla="*/ 278050 w 3078404"/>
              <a:gd name="connsiteY0" fmla="*/ 1576904 h 1576904"/>
              <a:gd name="connsiteX1" fmla="*/ 282813 w 3078404"/>
              <a:gd name="connsiteY1" fmla="*/ 1522135 h 1576904"/>
              <a:gd name="connsiteX2" fmla="*/ 197088 w 3078404"/>
              <a:gd name="connsiteY2" fmla="*/ 1464985 h 1576904"/>
              <a:gd name="connsiteX3" fmla="*/ 218519 w 3078404"/>
              <a:gd name="connsiteY3" fmla="*/ 1431648 h 1576904"/>
              <a:gd name="connsiteX4" fmla="*/ 259000 w 3078404"/>
              <a:gd name="connsiteY4" fmla="*/ 1431648 h 1576904"/>
              <a:gd name="connsiteX5" fmla="*/ 287575 w 3078404"/>
              <a:gd name="connsiteY5" fmla="*/ 1412598 h 1576904"/>
              <a:gd name="connsiteX6" fmla="*/ 282813 w 3078404"/>
              <a:gd name="connsiteY6" fmla="*/ 1384023 h 1576904"/>
              <a:gd name="connsiteX7" fmla="*/ 275669 w 3078404"/>
              <a:gd name="connsiteY7" fmla="*/ 1322110 h 1576904"/>
              <a:gd name="connsiteX8" fmla="*/ 266144 w 3078404"/>
              <a:gd name="connsiteY8" fmla="*/ 1300679 h 1576904"/>
              <a:gd name="connsiteX9" fmla="*/ 251856 w 3078404"/>
              <a:gd name="connsiteY9" fmla="*/ 1269723 h 1576904"/>
              <a:gd name="connsiteX10" fmla="*/ 266144 w 3078404"/>
              <a:gd name="connsiteY10" fmla="*/ 1229242 h 1576904"/>
              <a:gd name="connsiteX11" fmla="*/ 292338 w 3078404"/>
              <a:gd name="connsiteY11" fmla="*/ 1212573 h 1576904"/>
              <a:gd name="connsiteX12" fmla="*/ 325675 w 3078404"/>
              <a:gd name="connsiteY12" fmla="*/ 1195904 h 1576904"/>
              <a:gd name="connsiteX13" fmla="*/ 389969 w 3078404"/>
              <a:gd name="connsiteY13" fmla="*/ 1160185 h 1576904"/>
              <a:gd name="connsiteX14" fmla="*/ 382825 w 3078404"/>
              <a:gd name="connsiteY14" fmla="*/ 1131610 h 1576904"/>
              <a:gd name="connsiteX15" fmla="*/ 361394 w 3078404"/>
              <a:gd name="connsiteY15" fmla="*/ 1072079 h 1576904"/>
              <a:gd name="connsiteX16" fmla="*/ 385206 w 3078404"/>
              <a:gd name="connsiteY16" fmla="*/ 1026835 h 1576904"/>
              <a:gd name="connsiteX17" fmla="*/ 466169 w 3078404"/>
              <a:gd name="connsiteY17" fmla="*/ 988735 h 1576904"/>
              <a:gd name="connsiteX18" fmla="*/ 482838 w 3078404"/>
              <a:gd name="connsiteY18" fmla="*/ 943492 h 1576904"/>
              <a:gd name="connsiteX19" fmla="*/ 492362 w 3078404"/>
              <a:gd name="connsiteY19" fmla="*/ 888723 h 1576904"/>
              <a:gd name="connsiteX20" fmla="*/ 494744 w 3078404"/>
              <a:gd name="connsiteY20" fmla="*/ 855385 h 1576904"/>
              <a:gd name="connsiteX21" fmla="*/ 435213 w 3078404"/>
              <a:gd name="connsiteY21" fmla="*/ 791092 h 1576904"/>
              <a:gd name="connsiteX22" fmla="*/ 404256 w 3078404"/>
              <a:gd name="connsiteY22" fmla="*/ 783948 h 1576904"/>
              <a:gd name="connsiteX23" fmla="*/ 392350 w 3078404"/>
              <a:gd name="connsiteY23" fmla="*/ 764898 h 1576904"/>
              <a:gd name="connsiteX24" fmla="*/ 385206 w 3078404"/>
              <a:gd name="connsiteY24" fmla="*/ 733942 h 1576904"/>
              <a:gd name="connsiteX25" fmla="*/ 387588 w 3078404"/>
              <a:gd name="connsiteY25" fmla="*/ 707748 h 1576904"/>
              <a:gd name="connsiteX26" fmla="*/ 335200 w 3078404"/>
              <a:gd name="connsiteY26" fmla="*/ 695842 h 1576904"/>
              <a:gd name="connsiteX27" fmla="*/ 285194 w 3078404"/>
              <a:gd name="connsiteY27" fmla="*/ 676792 h 1576904"/>
              <a:gd name="connsiteX28" fmla="*/ 244713 w 3078404"/>
              <a:gd name="connsiteY28" fmla="*/ 664885 h 1576904"/>
              <a:gd name="connsiteX29" fmla="*/ 204231 w 3078404"/>
              <a:gd name="connsiteY29" fmla="*/ 626785 h 1576904"/>
              <a:gd name="connsiteX30" fmla="*/ 192325 w 3078404"/>
              <a:gd name="connsiteY30" fmla="*/ 600592 h 1576904"/>
              <a:gd name="connsiteX31" fmla="*/ 208994 w 3078404"/>
              <a:gd name="connsiteY31" fmla="*/ 564873 h 1576904"/>
              <a:gd name="connsiteX32" fmla="*/ 182800 w 3078404"/>
              <a:gd name="connsiteY32" fmla="*/ 507723 h 1576904"/>
              <a:gd name="connsiteX33" fmla="*/ 135175 w 3078404"/>
              <a:gd name="connsiteY33" fmla="*/ 455335 h 1576904"/>
              <a:gd name="connsiteX34" fmla="*/ 113744 w 3078404"/>
              <a:gd name="connsiteY34" fmla="*/ 455335 h 1576904"/>
              <a:gd name="connsiteX35" fmla="*/ 82788 w 3078404"/>
              <a:gd name="connsiteY35" fmla="*/ 457717 h 1576904"/>
              <a:gd name="connsiteX36" fmla="*/ 42306 w 3078404"/>
              <a:gd name="connsiteY36" fmla="*/ 424379 h 1576904"/>
              <a:gd name="connsiteX37" fmla="*/ 1825 w 3078404"/>
              <a:gd name="connsiteY37" fmla="*/ 331510 h 1576904"/>
              <a:gd name="connsiteX38" fmla="*/ 13731 w 3078404"/>
              <a:gd name="connsiteY38" fmla="*/ 331510 h 1576904"/>
              <a:gd name="connsiteX39" fmla="*/ 73263 w 3078404"/>
              <a:gd name="connsiteY39" fmla="*/ 274360 h 1576904"/>
              <a:gd name="connsiteX40" fmla="*/ 94694 w 3078404"/>
              <a:gd name="connsiteY40" fmla="*/ 260073 h 1576904"/>
              <a:gd name="connsiteX41" fmla="*/ 92313 w 3078404"/>
              <a:gd name="connsiteY41" fmla="*/ 212448 h 1576904"/>
              <a:gd name="connsiteX42" fmla="*/ 94694 w 3078404"/>
              <a:gd name="connsiteY42" fmla="*/ 155298 h 1576904"/>
              <a:gd name="connsiteX43" fmla="*/ 108981 w 3078404"/>
              <a:gd name="connsiteY43" fmla="*/ 107673 h 1576904"/>
              <a:gd name="connsiteX44" fmla="*/ 123269 w 3078404"/>
              <a:gd name="connsiteY44" fmla="*/ 93385 h 1576904"/>
              <a:gd name="connsiteX45" fmla="*/ 239950 w 3078404"/>
              <a:gd name="connsiteY45" fmla="*/ 105292 h 1576904"/>
              <a:gd name="connsiteX46" fmla="*/ 256619 w 3078404"/>
              <a:gd name="connsiteY46" fmla="*/ 107673 h 1576904"/>
              <a:gd name="connsiteX47" fmla="*/ 251856 w 3078404"/>
              <a:gd name="connsiteY47" fmla="*/ 119579 h 1576904"/>
              <a:gd name="connsiteX48" fmla="*/ 289956 w 3078404"/>
              <a:gd name="connsiteY48" fmla="*/ 121961 h 1576904"/>
              <a:gd name="connsiteX49" fmla="*/ 316150 w 3078404"/>
              <a:gd name="connsiteY49" fmla="*/ 110054 h 1576904"/>
              <a:gd name="connsiteX50" fmla="*/ 337581 w 3078404"/>
              <a:gd name="connsiteY50" fmla="*/ 71954 h 1576904"/>
              <a:gd name="connsiteX51" fmla="*/ 320913 w 3078404"/>
              <a:gd name="connsiteY51" fmla="*/ 48142 h 1576904"/>
              <a:gd name="connsiteX52" fmla="*/ 339963 w 3078404"/>
              <a:gd name="connsiteY52" fmla="*/ 40998 h 1576904"/>
              <a:gd name="connsiteX53" fmla="*/ 432831 w 3078404"/>
              <a:gd name="connsiteY53" fmla="*/ 7660 h 1576904"/>
              <a:gd name="connsiteX54" fmla="*/ 463788 w 3078404"/>
              <a:gd name="connsiteY54" fmla="*/ 517 h 1576904"/>
              <a:gd name="connsiteX55" fmla="*/ 537606 w 3078404"/>
              <a:gd name="connsiteY55" fmla="*/ 17185 h 1576904"/>
              <a:gd name="connsiteX56" fmla="*/ 561419 w 3078404"/>
              <a:gd name="connsiteY56" fmla="*/ 24329 h 1576904"/>
              <a:gd name="connsiteX57" fmla="*/ 544750 w 3078404"/>
              <a:gd name="connsiteY57" fmla="*/ 52904 h 1576904"/>
              <a:gd name="connsiteX58" fmla="*/ 544750 w 3078404"/>
              <a:gd name="connsiteY58" fmla="*/ 98148 h 1576904"/>
              <a:gd name="connsiteX59" fmla="*/ 544750 w 3078404"/>
              <a:gd name="connsiteY59" fmla="*/ 141010 h 1576904"/>
              <a:gd name="connsiteX60" fmla="*/ 568563 w 3078404"/>
              <a:gd name="connsiteY60" fmla="*/ 179110 h 1576904"/>
              <a:gd name="connsiteX61" fmla="*/ 592375 w 3078404"/>
              <a:gd name="connsiteY61" fmla="*/ 264835 h 1576904"/>
              <a:gd name="connsiteX62" fmla="*/ 609044 w 3078404"/>
              <a:gd name="connsiteY62" fmla="*/ 281504 h 1576904"/>
              <a:gd name="connsiteX63" fmla="*/ 630475 w 3078404"/>
              <a:gd name="connsiteY63" fmla="*/ 321985 h 1576904"/>
              <a:gd name="connsiteX64" fmla="*/ 768588 w 3078404"/>
              <a:gd name="connsiteY64" fmla="*/ 310079 h 1576904"/>
              <a:gd name="connsiteX65" fmla="*/ 842406 w 3078404"/>
              <a:gd name="connsiteY65" fmla="*/ 310079 h 1576904"/>
              <a:gd name="connsiteX66" fmla="*/ 923369 w 3078404"/>
              <a:gd name="connsiteY66" fmla="*/ 326748 h 1576904"/>
              <a:gd name="connsiteX67" fmla="*/ 956706 w 3078404"/>
              <a:gd name="connsiteY67" fmla="*/ 288648 h 1576904"/>
              <a:gd name="connsiteX68" fmla="*/ 1023381 w 3078404"/>
              <a:gd name="connsiteY68" fmla="*/ 221973 h 1576904"/>
              <a:gd name="connsiteX69" fmla="*/ 1011475 w 3078404"/>
              <a:gd name="connsiteY69" fmla="*/ 191017 h 1576904"/>
              <a:gd name="connsiteX70" fmla="*/ 1068626 w 3078404"/>
              <a:gd name="connsiteY70" fmla="*/ 157679 h 1576904"/>
              <a:gd name="connsiteX71" fmla="*/ 1113869 w 3078404"/>
              <a:gd name="connsiteY71" fmla="*/ 91004 h 1576904"/>
              <a:gd name="connsiteX72" fmla="*/ 1125775 w 3078404"/>
              <a:gd name="connsiteY72" fmla="*/ 60048 h 1576904"/>
              <a:gd name="connsiteX73" fmla="*/ 1159113 w 3078404"/>
              <a:gd name="connsiteY73" fmla="*/ 79098 h 1576904"/>
              <a:gd name="connsiteX74" fmla="*/ 1163875 w 3078404"/>
              <a:gd name="connsiteY74" fmla="*/ 107673 h 1576904"/>
              <a:gd name="connsiteX75" fmla="*/ 1171019 w 3078404"/>
              <a:gd name="connsiteY75" fmla="*/ 131485 h 1576904"/>
              <a:gd name="connsiteX76" fmla="*/ 1154350 w 3078404"/>
              <a:gd name="connsiteY76" fmla="*/ 152917 h 1576904"/>
              <a:gd name="connsiteX77" fmla="*/ 1182925 w 3078404"/>
              <a:gd name="connsiteY77" fmla="*/ 186254 h 1576904"/>
              <a:gd name="connsiteX78" fmla="*/ 1197213 w 3078404"/>
              <a:gd name="connsiteY78" fmla="*/ 219592 h 1576904"/>
              <a:gd name="connsiteX79" fmla="*/ 1228169 w 3078404"/>
              <a:gd name="connsiteY79" fmla="*/ 179110 h 1576904"/>
              <a:gd name="connsiteX80" fmla="*/ 1244838 w 3078404"/>
              <a:gd name="connsiteY80" fmla="*/ 181492 h 1576904"/>
              <a:gd name="connsiteX81" fmla="*/ 1247219 w 3078404"/>
              <a:gd name="connsiteY81" fmla="*/ 202923 h 1576904"/>
              <a:gd name="connsiteX82" fmla="*/ 1230550 w 3078404"/>
              <a:gd name="connsiteY82" fmla="*/ 238642 h 1576904"/>
              <a:gd name="connsiteX83" fmla="*/ 1275794 w 3078404"/>
              <a:gd name="connsiteY83" fmla="*/ 274360 h 1576904"/>
              <a:gd name="connsiteX84" fmla="*/ 1275794 w 3078404"/>
              <a:gd name="connsiteY84" fmla="*/ 307698 h 1576904"/>
              <a:gd name="connsiteX85" fmla="*/ 1282938 w 3078404"/>
              <a:gd name="connsiteY85" fmla="*/ 326748 h 1576904"/>
              <a:gd name="connsiteX86" fmla="*/ 1290081 w 3078404"/>
              <a:gd name="connsiteY86" fmla="*/ 355323 h 1576904"/>
              <a:gd name="connsiteX87" fmla="*/ 1323419 w 3078404"/>
              <a:gd name="connsiteY87" fmla="*/ 371991 h 1576904"/>
              <a:gd name="connsiteX88" fmla="*/ 1349613 w 3078404"/>
              <a:gd name="connsiteY88" fmla="*/ 333892 h 1576904"/>
              <a:gd name="connsiteX89" fmla="*/ 1330563 w 3078404"/>
              <a:gd name="connsiteY89" fmla="*/ 310079 h 1576904"/>
              <a:gd name="connsiteX90" fmla="*/ 1390094 w 3078404"/>
              <a:gd name="connsiteY90" fmla="*/ 226735 h 1576904"/>
              <a:gd name="connsiteX91" fmla="*/ 1447244 w 3078404"/>
              <a:gd name="connsiteY91" fmla="*/ 171967 h 1576904"/>
              <a:gd name="connsiteX92" fmla="*/ 1461531 w 3078404"/>
              <a:gd name="connsiteY92" fmla="*/ 100529 h 1576904"/>
              <a:gd name="connsiteX93" fmla="*/ 1463913 w 3078404"/>
              <a:gd name="connsiteY93" fmla="*/ 88623 h 1576904"/>
              <a:gd name="connsiteX94" fmla="*/ 1506775 w 3078404"/>
              <a:gd name="connsiteY94" fmla="*/ 81479 h 1576904"/>
              <a:gd name="connsiteX95" fmla="*/ 1528206 w 3078404"/>
              <a:gd name="connsiteY95" fmla="*/ 88623 h 1576904"/>
              <a:gd name="connsiteX96" fmla="*/ 1528206 w 3078404"/>
              <a:gd name="connsiteY96" fmla="*/ 105292 h 1576904"/>
              <a:gd name="connsiteX97" fmla="*/ 1521063 w 3078404"/>
              <a:gd name="connsiteY97" fmla="*/ 141010 h 1576904"/>
              <a:gd name="connsiteX98" fmla="*/ 1523444 w 3078404"/>
              <a:gd name="connsiteY98" fmla="*/ 169585 h 1576904"/>
              <a:gd name="connsiteX99" fmla="*/ 1585356 w 3078404"/>
              <a:gd name="connsiteY99" fmla="*/ 210067 h 1576904"/>
              <a:gd name="connsiteX100" fmla="*/ 1606787 w 3078404"/>
              <a:gd name="connsiteY100" fmla="*/ 214829 h 1576904"/>
              <a:gd name="connsiteX101" fmla="*/ 1623456 w 3078404"/>
              <a:gd name="connsiteY101" fmla="*/ 188635 h 1576904"/>
              <a:gd name="connsiteX102" fmla="*/ 1666319 w 3078404"/>
              <a:gd name="connsiteY102" fmla="*/ 193398 h 1576904"/>
              <a:gd name="connsiteX103" fmla="*/ 1685369 w 3078404"/>
              <a:gd name="connsiteY103" fmla="*/ 169585 h 1576904"/>
              <a:gd name="connsiteX104" fmla="*/ 1730613 w 3078404"/>
              <a:gd name="connsiteY104" fmla="*/ 183873 h 1576904"/>
              <a:gd name="connsiteX105" fmla="*/ 1752044 w 3078404"/>
              <a:gd name="connsiteY105" fmla="*/ 214829 h 1576904"/>
              <a:gd name="connsiteX106" fmla="*/ 1763950 w 3078404"/>
              <a:gd name="connsiteY106" fmla="*/ 236260 h 1576904"/>
              <a:gd name="connsiteX107" fmla="*/ 1768713 w 3078404"/>
              <a:gd name="connsiteY107" fmla="*/ 255310 h 1576904"/>
              <a:gd name="connsiteX108" fmla="*/ 1806813 w 3078404"/>
              <a:gd name="connsiteY108" fmla="*/ 257692 h 1576904"/>
              <a:gd name="connsiteX109" fmla="*/ 1806813 w 3078404"/>
              <a:gd name="connsiteY109" fmla="*/ 229117 h 1576904"/>
              <a:gd name="connsiteX110" fmla="*/ 1799669 w 3078404"/>
              <a:gd name="connsiteY110" fmla="*/ 198160 h 1576904"/>
              <a:gd name="connsiteX111" fmla="*/ 1821100 w 3078404"/>
              <a:gd name="connsiteY111" fmla="*/ 179110 h 1576904"/>
              <a:gd name="connsiteX112" fmla="*/ 1804431 w 3078404"/>
              <a:gd name="connsiteY112" fmla="*/ 160060 h 1576904"/>
              <a:gd name="connsiteX113" fmla="*/ 1823481 w 3078404"/>
              <a:gd name="connsiteY113" fmla="*/ 119579 h 1576904"/>
              <a:gd name="connsiteX114" fmla="*/ 1863963 w 3078404"/>
              <a:gd name="connsiteY114" fmla="*/ 107673 h 1576904"/>
              <a:gd name="connsiteX115" fmla="*/ 1873488 w 3078404"/>
              <a:gd name="connsiteY115" fmla="*/ 124342 h 1576904"/>
              <a:gd name="connsiteX116" fmla="*/ 1902063 w 3078404"/>
              <a:gd name="connsiteY116" fmla="*/ 160060 h 1576904"/>
              <a:gd name="connsiteX117" fmla="*/ 1954450 w 3078404"/>
              <a:gd name="connsiteY117" fmla="*/ 167204 h 1576904"/>
              <a:gd name="connsiteX118" fmla="*/ 1992550 w 3078404"/>
              <a:gd name="connsiteY118" fmla="*/ 224354 h 1576904"/>
              <a:gd name="connsiteX119" fmla="*/ 1954450 w 3078404"/>
              <a:gd name="connsiteY119" fmla="*/ 245785 h 1576904"/>
              <a:gd name="connsiteX120" fmla="*/ 1980644 w 3078404"/>
              <a:gd name="connsiteY120" fmla="*/ 276742 h 1576904"/>
              <a:gd name="connsiteX121" fmla="*/ 1990169 w 3078404"/>
              <a:gd name="connsiteY121" fmla="*/ 295792 h 1576904"/>
              <a:gd name="connsiteX122" fmla="*/ 1985406 w 3078404"/>
              <a:gd name="connsiteY122" fmla="*/ 338654 h 1576904"/>
              <a:gd name="connsiteX123" fmla="*/ 1961594 w 3078404"/>
              <a:gd name="connsiteY123" fmla="*/ 357704 h 1576904"/>
              <a:gd name="connsiteX124" fmla="*/ 1959213 w 3078404"/>
              <a:gd name="connsiteY124" fmla="*/ 381517 h 1576904"/>
              <a:gd name="connsiteX125" fmla="*/ 1944925 w 3078404"/>
              <a:gd name="connsiteY125" fmla="*/ 438667 h 1576904"/>
              <a:gd name="connsiteX126" fmla="*/ 1925875 w 3078404"/>
              <a:gd name="connsiteY126" fmla="*/ 467242 h 1576904"/>
              <a:gd name="connsiteX127" fmla="*/ 1928256 w 3078404"/>
              <a:gd name="connsiteY127" fmla="*/ 491054 h 1576904"/>
              <a:gd name="connsiteX128" fmla="*/ 1918731 w 3078404"/>
              <a:gd name="connsiteY128" fmla="*/ 583923 h 1576904"/>
              <a:gd name="connsiteX129" fmla="*/ 1973500 w 3078404"/>
              <a:gd name="connsiteY129" fmla="*/ 605354 h 1576904"/>
              <a:gd name="connsiteX130" fmla="*/ 1983025 w 3078404"/>
              <a:gd name="connsiteY130" fmla="*/ 581542 h 1576904"/>
              <a:gd name="connsiteX131" fmla="*/ 2025888 w 3078404"/>
              <a:gd name="connsiteY131" fmla="*/ 564873 h 1576904"/>
              <a:gd name="connsiteX132" fmla="*/ 2042556 w 3078404"/>
              <a:gd name="connsiteY132" fmla="*/ 586304 h 1576904"/>
              <a:gd name="connsiteX133" fmla="*/ 2042556 w 3078404"/>
              <a:gd name="connsiteY133" fmla="*/ 631548 h 1576904"/>
              <a:gd name="connsiteX134" fmla="*/ 2068750 w 3078404"/>
              <a:gd name="connsiteY134" fmla="*/ 641073 h 1576904"/>
              <a:gd name="connsiteX135" fmla="*/ 2102088 w 3078404"/>
              <a:gd name="connsiteY135" fmla="*/ 667267 h 1576904"/>
              <a:gd name="connsiteX136" fmla="*/ 2137806 w 3078404"/>
              <a:gd name="connsiteY136" fmla="*/ 676792 h 1576904"/>
              <a:gd name="connsiteX137" fmla="*/ 2164000 w 3078404"/>
              <a:gd name="connsiteY137" fmla="*/ 660123 h 1576904"/>
              <a:gd name="connsiteX138" fmla="*/ 2199718 w 3078404"/>
              <a:gd name="connsiteY138" fmla="*/ 622023 h 1576904"/>
              <a:gd name="connsiteX139" fmla="*/ 2280681 w 3078404"/>
              <a:gd name="connsiteY139" fmla="*/ 626785 h 1576904"/>
              <a:gd name="connsiteX140" fmla="*/ 2283063 w 3078404"/>
              <a:gd name="connsiteY140" fmla="*/ 583923 h 1576904"/>
              <a:gd name="connsiteX141" fmla="*/ 2373550 w 3078404"/>
              <a:gd name="connsiteY141" fmla="*/ 517248 h 1576904"/>
              <a:gd name="connsiteX142" fmla="*/ 2397363 w 3078404"/>
              <a:gd name="connsiteY142" fmla="*/ 469623 h 1576904"/>
              <a:gd name="connsiteX143" fmla="*/ 2387838 w 3078404"/>
              <a:gd name="connsiteY143" fmla="*/ 429142 h 1576904"/>
              <a:gd name="connsiteX144" fmla="*/ 2414031 w 3078404"/>
              <a:gd name="connsiteY144" fmla="*/ 364848 h 1576904"/>
              <a:gd name="connsiteX145" fmla="*/ 2461656 w 3078404"/>
              <a:gd name="connsiteY145" fmla="*/ 357704 h 1576904"/>
              <a:gd name="connsiteX146" fmla="*/ 2487850 w 3078404"/>
              <a:gd name="connsiteY146" fmla="*/ 357704 h 1576904"/>
              <a:gd name="connsiteX147" fmla="*/ 2509281 w 3078404"/>
              <a:gd name="connsiteY147" fmla="*/ 352942 h 1576904"/>
              <a:gd name="connsiteX148" fmla="*/ 2537856 w 3078404"/>
              <a:gd name="connsiteY148" fmla="*/ 360085 h 1576904"/>
              <a:gd name="connsiteX149" fmla="*/ 2564050 w 3078404"/>
              <a:gd name="connsiteY149" fmla="*/ 343417 h 1576904"/>
              <a:gd name="connsiteX150" fmla="*/ 2571194 w 3078404"/>
              <a:gd name="connsiteY150" fmla="*/ 312460 h 1576904"/>
              <a:gd name="connsiteX151" fmla="*/ 2602150 w 3078404"/>
              <a:gd name="connsiteY151" fmla="*/ 312460 h 1576904"/>
              <a:gd name="connsiteX152" fmla="*/ 2618819 w 3078404"/>
              <a:gd name="connsiteY152" fmla="*/ 293410 h 1576904"/>
              <a:gd name="connsiteX153" fmla="*/ 2671206 w 3078404"/>
              <a:gd name="connsiteY153" fmla="*/ 321985 h 1576904"/>
              <a:gd name="connsiteX154" fmla="*/ 2706925 w 3078404"/>
              <a:gd name="connsiteY154" fmla="*/ 293410 h 1576904"/>
              <a:gd name="connsiteX155" fmla="*/ 2764075 w 3078404"/>
              <a:gd name="connsiteY155" fmla="*/ 302935 h 1576904"/>
              <a:gd name="connsiteX156" fmla="*/ 2797413 w 3078404"/>
              <a:gd name="connsiteY156" fmla="*/ 291029 h 1576904"/>
              <a:gd name="connsiteX157" fmla="*/ 2830750 w 3078404"/>
              <a:gd name="connsiteY157" fmla="*/ 317223 h 1576904"/>
              <a:gd name="connsiteX158" fmla="*/ 2866469 w 3078404"/>
              <a:gd name="connsiteY158" fmla="*/ 319604 h 1576904"/>
              <a:gd name="connsiteX159" fmla="*/ 2885519 w 3078404"/>
              <a:gd name="connsiteY159" fmla="*/ 338654 h 1576904"/>
              <a:gd name="connsiteX160" fmla="*/ 2928381 w 3078404"/>
              <a:gd name="connsiteY160" fmla="*/ 341035 h 1576904"/>
              <a:gd name="connsiteX161" fmla="*/ 2973625 w 3078404"/>
              <a:gd name="connsiteY161" fmla="*/ 371992 h 1576904"/>
              <a:gd name="connsiteX162" fmla="*/ 3016488 w 3078404"/>
              <a:gd name="connsiteY162" fmla="*/ 395804 h 1576904"/>
              <a:gd name="connsiteX163" fmla="*/ 3040300 w 3078404"/>
              <a:gd name="connsiteY163" fmla="*/ 419617 h 1576904"/>
              <a:gd name="connsiteX164" fmla="*/ 3054588 w 3078404"/>
              <a:gd name="connsiteY164" fmla="*/ 443429 h 1576904"/>
              <a:gd name="connsiteX165" fmla="*/ 3066494 w 3078404"/>
              <a:gd name="connsiteY165" fmla="*/ 467242 h 1576904"/>
              <a:gd name="connsiteX166" fmla="*/ 3076019 w 3078404"/>
              <a:gd name="connsiteY166" fmla="*/ 498198 h 1576904"/>
              <a:gd name="connsiteX167" fmla="*/ 3073638 w 3078404"/>
              <a:gd name="connsiteY167" fmla="*/ 522010 h 1576904"/>
              <a:gd name="connsiteX168" fmla="*/ 3054588 w 3078404"/>
              <a:gd name="connsiteY168" fmla="*/ 555348 h 1576904"/>
              <a:gd name="connsiteX169" fmla="*/ 3021250 w 3078404"/>
              <a:gd name="connsiteY169" fmla="*/ 624404 h 1576904"/>
              <a:gd name="connsiteX170" fmla="*/ 3040300 w 3078404"/>
              <a:gd name="connsiteY170" fmla="*/ 648217 h 1576904"/>
              <a:gd name="connsiteX171" fmla="*/ 3078400 w 3078404"/>
              <a:gd name="connsiteY171" fmla="*/ 688698 h 1576904"/>
              <a:gd name="connsiteX172" fmla="*/ 3042681 w 3078404"/>
              <a:gd name="connsiteY172" fmla="*/ 745848 h 1576904"/>
              <a:gd name="connsiteX173" fmla="*/ 3014107 w 3078404"/>
              <a:gd name="connsiteY173" fmla="*/ 788710 h 1576904"/>
              <a:gd name="connsiteX174" fmla="*/ 2971244 w 3078404"/>
              <a:gd name="connsiteY174" fmla="*/ 812523 h 1576904"/>
              <a:gd name="connsiteX175" fmla="*/ 2909331 w 3078404"/>
              <a:gd name="connsiteY175" fmla="*/ 867292 h 1576904"/>
              <a:gd name="connsiteX176" fmla="*/ 2911713 w 3078404"/>
              <a:gd name="connsiteY176" fmla="*/ 879198 h 1576904"/>
              <a:gd name="connsiteX177" fmla="*/ 2911713 w 3078404"/>
              <a:gd name="connsiteY177" fmla="*/ 905392 h 1576904"/>
              <a:gd name="connsiteX0" fmla="*/ 278050 w 3078404"/>
              <a:gd name="connsiteY0" fmla="*/ 1576904 h 1576904"/>
              <a:gd name="connsiteX1" fmla="*/ 282813 w 3078404"/>
              <a:gd name="connsiteY1" fmla="*/ 1522135 h 1576904"/>
              <a:gd name="connsiteX2" fmla="*/ 197088 w 3078404"/>
              <a:gd name="connsiteY2" fmla="*/ 1464985 h 1576904"/>
              <a:gd name="connsiteX3" fmla="*/ 218519 w 3078404"/>
              <a:gd name="connsiteY3" fmla="*/ 1431648 h 1576904"/>
              <a:gd name="connsiteX4" fmla="*/ 259000 w 3078404"/>
              <a:gd name="connsiteY4" fmla="*/ 1431648 h 1576904"/>
              <a:gd name="connsiteX5" fmla="*/ 287575 w 3078404"/>
              <a:gd name="connsiteY5" fmla="*/ 1412598 h 1576904"/>
              <a:gd name="connsiteX6" fmla="*/ 282813 w 3078404"/>
              <a:gd name="connsiteY6" fmla="*/ 1384023 h 1576904"/>
              <a:gd name="connsiteX7" fmla="*/ 275669 w 3078404"/>
              <a:gd name="connsiteY7" fmla="*/ 1322110 h 1576904"/>
              <a:gd name="connsiteX8" fmla="*/ 266144 w 3078404"/>
              <a:gd name="connsiteY8" fmla="*/ 1300679 h 1576904"/>
              <a:gd name="connsiteX9" fmla="*/ 251856 w 3078404"/>
              <a:gd name="connsiteY9" fmla="*/ 1269723 h 1576904"/>
              <a:gd name="connsiteX10" fmla="*/ 266144 w 3078404"/>
              <a:gd name="connsiteY10" fmla="*/ 1229242 h 1576904"/>
              <a:gd name="connsiteX11" fmla="*/ 292338 w 3078404"/>
              <a:gd name="connsiteY11" fmla="*/ 1212573 h 1576904"/>
              <a:gd name="connsiteX12" fmla="*/ 325675 w 3078404"/>
              <a:gd name="connsiteY12" fmla="*/ 1195904 h 1576904"/>
              <a:gd name="connsiteX13" fmla="*/ 389969 w 3078404"/>
              <a:gd name="connsiteY13" fmla="*/ 1160185 h 1576904"/>
              <a:gd name="connsiteX14" fmla="*/ 382825 w 3078404"/>
              <a:gd name="connsiteY14" fmla="*/ 1131610 h 1576904"/>
              <a:gd name="connsiteX15" fmla="*/ 361394 w 3078404"/>
              <a:gd name="connsiteY15" fmla="*/ 1072079 h 1576904"/>
              <a:gd name="connsiteX16" fmla="*/ 385206 w 3078404"/>
              <a:gd name="connsiteY16" fmla="*/ 1026835 h 1576904"/>
              <a:gd name="connsiteX17" fmla="*/ 466169 w 3078404"/>
              <a:gd name="connsiteY17" fmla="*/ 988735 h 1576904"/>
              <a:gd name="connsiteX18" fmla="*/ 482838 w 3078404"/>
              <a:gd name="connsiteY18" fmla="*/ 943492 h 1576904"/>
              <a:gd name="connsiteX19" fmla="*/ 492362 w 3078404"/>
              <a:gd name="connsiteY19" fmla="*/ 888723 h 1576904"/>
              <a:gd name="connsiteX20" fmla="*/ 494744 w 3078404"/>
              <a:gd name="connsiteY20" fmla="*/ 855385 h 1576904"/>
              <a:gd name="connsiteX21" fmla="*/ 435213 w 3078404"/>
              <a:gd name="connsiteY21" fmla="*/ 791092 h 1576904"/>
              <a:gd name="connsiteX22" fmla="*/ 404256 w 3078404"/>
              <a:gd name="connsiteY22" fmla="*/ 783948 h 1576904"/>
              <a:gd name="connsiteX23" fmla="*/ 392350 w 3078404"/>
              <a:gd name="connsiteY23" fmla="*/ 764898 h 1576904"/>
              <a:gd name="connsiteX24" fmla="*/ 385206 w 3078404"/>
              <a:gd name="connsiteY24" fmla="*/ 733942 h 1576904"/>
              <a:gd name="connsiteX25" fmla="*/ 387588 w 3078404"/>
              <a:gd name="connsiteY25" fmla="*/ 707748 h 1576904"/>
              <a:gd name="connsiteX26" fmla="*/ 335200 w 3078404"/>
              <a:gd name="connsiteY26" fmla="*/ 695842 h 1576904"/>
              <a:gd name="connsiteX27" fmla="*/ 285194 w 3078404"/>
              <a:gd name="connsiteY27" fmla="*/ 676792 h 1576904"/>
              <a:gd name="connsiteX28" fmla="*/ 244713 w 3078404"/>
              <a:gd name="connsiteY28" fmla="*/ 664885 h 1576904"/>
              <a:gd name="connsiteX29" fmla="*/ 204231 w 3078404"/>
              <a:gd name="connsiteY29" fmla="*/ 626785 h 1576904"/>
              <a:gd name="connsiteX30" fmla="*/ 192325 w 3078404"/>
              <a:gd name="connsiteY30" fmla="*/ 600592 h 1576904"/>
              <a:gd name="connsiteX31" fmla="*/ 208994 w 3078404"/>
              <a:gd name="connsiteY31" fmla="*/ 564873 h 1576904"/>
              <a:gd name="connsiteX32" fmla="*/ 182800 w 3078404"/>
              <a:gd name="connsiteY32" fmla="*/ 507723 h 1576904"/>
              <a:gd name="connsiteX33" fmla="*/ 135175 w 3078404"/>
              <a:gd name="connsiteY33" fmla="*/ 455335 h 1576904"/>
              <a:gd name="connsiteX34" fmla="*/ 113744 w 3078404"/>
              <a:gd name="connsiteY34" fmla="*/ 455335 h 1576904"/>
              <a:gd name="connsiteX35" fmla="*/ 82788 w 3078404"/>
              <a:gd name="connsiteY35" fmla="*/ 457717 h 1576904"/>
              <a:gd name="connsiteX36" fmla="*/ 42306 w 3078404"/>
              <a:gd name="connsiteY36" fmla="*/ 424379 h 1576904"/>
              <a:gd name="connsiteX37" fmla="*/ 1825 w 3078404"/>
              <a:gd name="connsiteY37" fmla="*/ 331510 h 1576904"/>
              <a:gd name="connsiteX38" fmla="*/ 13731 w 3078404"/>
              <a:gd name="connsiteY38" fmla="*/ 331510 h 1576904"/>
              <a:gd name="connsiteX39" fmla="*/ 73263 w 3078404"/>
              <a:gd name="connsiteY39" fmla="*/ 274360 h 1576904"/>
              <a:gd name="connsiteX40" fmla="*/ 94694 w 3078404"/>
              <a:gd name="connsiteY40" fmla="*/ 260073 h 1576904"/>
              <a:gd name="connsiteX41" fmla="*/ 92313 w 3078404"/>
              <a:gd name="connsiteY41" fmla="*/ 212448 h 1576904"/>
              <a:gd name="connsiteX42" fmla="*/ 94694 w 3078404"/>
              <a:gd name="connsiteY42" fmla="*/ 155298 h 1576904"/>
              <a:gd name="connsiteX43" fmla="*/ 108981 w 3078404"/>
              <a:gd name="connsiteY43" fmla="*/ 107673 h 1576904"/>
              <a:gd name="connsiteX44" fmla="*/ 123269 w 3078404"/>
              <a:gd name="connsiteY44" fmla="*/ 93385 h 1576904"/>
              <a:gd name="connsiteX45" fmla="*/ 239950 w 3078404"/>
              <a:gd name="connsiteY45" fmla="*/ 105292 h 1576904"/>
              <a:gd name="connsiteX46" fmla="*/ 256619 w 3078404"/>
              <a:gd name="connsiteY46" fmla="*/ 107673 h 1576904"/>
              <a:gd name="connsiteX47" fmla="*/ 251856 w 3078404"/>
              <a:gd name="connsiteY47" fmla="*/ 119579 h 1576904"/>
              <a:gd name="connsiteX48" fmla="*/ 289956 w 3078404"/>
              <a:gd name="connsiteY48" fmla="*/ 121961 h 1576904"/>
              <a:gd name="connsiteX49" fmla="*/ 316150 w 3078404"/>
              <a:gd name="connsiteY49" fmla="*/ 110054 h 1576904"/>
              <a:gd name="connsiteX50" fmla="*/ 337581 w 3078404"/>
              <a:gd name="connsiteY50" fmla="*/ 71954 h 1576904"/>
              <a:gd name="connsiteX51" fmla="*/ 320913 w 3078404"/>
              <a:gd name="connsiteY51" fmla="*/ 48142 h 1576904"/>
              <a:gd name="connsiteX52" fmla="*/ 339963 w 3078404"/>
              <a:gd name="connsiteY52" fmla="*/ 40998 h 1576904"/>
              <a:gd name="connsiteX53" fmla="*/ 432831 w 3078404"/>
              <a:gd name="connsiteY53" fmla="*/ 7660 h 1576904"/>
              <a:gd name="connsiteX54" fmla="*/ 463788 w 3078404"/>
              <a:gd name="connsiteY54" fmla="*/ 517 h 1576904"/>
              <a:gd name="connsiteX55" fmla="*/ 537606 w 3078404"/>
              <a:gd name="connsiteY55" fmla="*/ 17185 h 1576904"/>
              <a:gd name="connsiteX56" fmla="*/ 561419 w 3078404"/>
              <a:gd name="connsiteY56" fmla="*/ 24329 h 1576904"/>
              <a:gd name="connsiteX57" fmla="*/ 544750 w 3078404"/>
              <a:gd name="connsiteY57" fmla="*/ 52904 h 1576904"/>
              <a:gd name="connsiteX58" fmla="*/ 544750 w 3078404"/>
              <a:gd name="connsiteY58" fmla="*/ 98148 h 1576904"/>
              <a:gd name="connsiteX59" fmla="*/ 544750 w 3078404"/>
              <a:gd name="connsiteY59" fmla="*/ 141010 h 1576904"/>
              <a:gd name="connsiteX60" fmla="*/ 568563 w 3078404"/>
              <a:gd name="connsiteY60" fmla="*/ 179110 h 1576904"/>
              <a:gd name="connsiteX61" fmla="*/ 592375 w 3078404"/>
              <a:gd name="connsiteY61" fmla="*/ 264835 h 1576904"/>
              <a:gd name="connsiteX62" fmla="*/ 609044 w 3078404"/>
              <a:gd name="connsiteY62" fmla="*/ 281504 h 1576904"/>
              <a:gd name="connsiteX63" fmla="*/ 630475 w 3078404"/>
              <a:gd name="connsiteY63" fmla="*/ 321985 h 1576904"/>
              <a:gd name="connsiteX64" fmla="*/ 768588 w 3078404"/>
              <a:gd name="connsiteY64" fmla="*/ 310079 h 1576904"/>
              <a:gd name="connsiteX65" fmla="*/ 842406 w 3078404"/>
              <a:gd name="connsiteY65" fmla="*/ 310079 h 1576904"/>
              <a:gd name="connsiteX66" fmla="*/ 923369 w 3078404"/>
              <a:gd name="connsiteY66" fmla="*/ 326748 h 1576904"/>
              <a:gd name="connsiteX67" fmla="*/ 956706 w 3078404"/>
              <a:gd name="connsiteY67" fmla="*/ 288648 h 1576904"/>
              <a:gd name="connsiteX68" fmla="*/ 1023381 w 3078404"/>
              <a:gd name="connsiteY68" fmla="*/ 221973 h 1576904"/>
              <a:gd name="connsiteX69" fmla="*/ 1011475 w 3078404"/>
              <a:gd name="connsiteY69" fmla="*/ 191017 h 1576904"/>
              <a:gd name="connsiteX70" fmla="*/ 1068626 w 3078404"/>
              <a:gd name="connsiteY70" fmla="*/ 157679 h 1576904"/>
              <a:gd name="connsiteX71" fmla="*/ 1113869 w 3078404"/>
              <a:gd name="connsiteY71" fmla="*/ 91004 h 1576904"/>
              <a:gd name="connsiteX72" fmla="*/ 1125775 w 3078404"/>
              <a:gd name="connsiteY72" fmla="*/ 60048 h 1576904"/>
              <a:gd name="connsiteX73" fmla="*/ 1159113 w 3078404"/>
              <a:gd name="connsiteY73" fmla="*/ 79098 h 1576904"/>
              <a:gd name="connsiteX74" fmla="*/ 1163875 w 3078404"/>
              <a:gd name="connsiteY74" fmla="*/ 107673 h 1576904"/>
              <a:gd name="connsiteX75" fmla="*/ 1171019 w 3078404"/>
              <a:gd name="connsiteY75" fmla="*/ 131485 h 1576904"/>
              <a:gd name="connsiteX76" fmla="*/ 1154350 w 3078404"/>
              <a:gd name="connsiteY76" fmla="*/ 152917 h 1576904"/>
              <a:gd name="connsiteX77" fmla="*/ 1182925 w 3078404"/>
              <a:gd name="connsiteY77" fmla="*/ 186254 h 1576904"/>
              <a:gd name="connsiteX78" fmla="*/ 1197213 w 3078404"/>
              <a:gd name="connsiteY78" fmla="*/ 219592 h 1576904"/>
              <a:gd name="connsiteX79" fmla="*/ 1228169 w 3078404"/>
              <a:gd name="connsiteY79" fmla="*/ 179110 h 1576904"/>
              <a:gd name="connsiteX80" fmla="*/ 1244838 w 3078404"/>
              <a:gd name="connsiteY80" fmla="*/ 181492 h 1576904"/>
              <a:gd name="connsiteX81" fmla="*/ 1247219 w 3078404"/>
              <a:gd name="connsiteY81" fmla="*/ 202923 h 1576904"/>
              <a:gd name="connsiteX82" fmla="*/ 1230550 w 3078404"/>
              <a:gd name="connsiteY82" fmla="*/ 238642 h 1576904"/>
              <a:gd name="connsiteX83" fmla="*/ 1275794 w 3078404"/>
              <a:gd name="connsiteY83" fmla="*/ 274360 h 1576904"/>
              <a:gd name="connsiteX84" fmla="*/ 1275794 w 3078404"/>
              <a:gd name="connsiteY84" fmla="*/ 307698 h 1576904"/>
              <a:gd name="connsiteX85" fmla="*/ 1282938 w 3078404"/>
              <a:gd name="connsiteY85" fmla="*/ 326748 h 1576904"/>
              <a:gd name="connsiteX86" fmla="*/ 1290081 w 3078404"/>
              <a:gd name="connsiteY86" fmla="*/ 355323 h 1576904"/>
              <a:gd name="connsiteX87" fmla="*/ 1323419 w 3078404"/>
              <a:gd name="connsiteY87" fmla="*/ 371991 h 1576904"/>
              <a:gd name="connsiteX88" fmla="*/ 1349613 w 3078404"/>
              <a:gd name="connsiteY88" fmla="*/ 333892 h 1576904"/>
              <a:gd name="connsiteX89" fmla="*/ 1330563 w 3078404"/>
              <a:gd name="connsiteY89" fmla="*/ 310079 h 1576904"/>
              <a:gd name="connsiteX90" fmla="*/ 1390094 w 3078404"/>
              <a:gd name="connsiteY90" fmla="*/ 226735 h 1576904"/>
              <a:gd name="connsiteX91" fmla="*/ 1447244 w 3078404"/>
              <a:gd name="connsiteY91" fmla="*/ 171967 h 1576904"/>
              <a:gd name="connsiteX92" fmla="*/ 1461531 w 3078404"/>
              <a:gd name="connsiteY92" fmla="*/ 100529 h 1576904"/>
              <a:gd name="connsiteX93" fmla="*/ 1463913 w 3078404"/>
              <a:gd name="connsiteY93" fmla="*/ 88623 h 1576904"/>
              <a:gd name="connsiteX94" fmla="*/ 1506775 w 3078404"/>
              <a:gd name="connsiteY94" fmla="*/ 81479 h 1576904"/>
              <a:gd name="connsiteX95" fmla="*/ 1528206 w 3078404"/>
              <a:gd name="connsiteY95" fmla="*/ 88623 h 1576904"/>
              <a:gd name="connsiteX96" fmla="*/ 1528206 w 3078404"/>
              <a:gd name="connsiteY96" fmla="*/ 105292 h 1576904"/>
              <a:gd name="connsiteX97" fmla="*/ 1521063 w 3078404"/>
              <a:gd name="connsiteY97" fmla="*/ 141010 h 1576904"/>
              <a:gd name="connsiteX98" fmla="*/ 1523444 w 3078404"/>
              <a:gd name="connsiteY98" fmla="*/ 169585 h 1576904"/>
              <a:gd name="connsiteX99" fmla="*/ 1585356 w 3078404"/>
              <a:gd name="connsiteY99" fmla="*/ 210067 h 1576904"/>
              <a:gd name="connsiteX100" fmla="*/ 1606787 w 3078404"/>
              <a:gd name="connsiteY100" fmla="*/ 214829 h 1576904"/>
              <a:gd name="connsiteX101" fmla="*/ 1623456 w 3078404"/>
              <a:gd name="connsiteY101" fmla="*/ 188635 h 1576904"/>
              <a:gd name="connsiteX102" fmla="*/ 1666319 w 3078404"/>
              <a:gd name="connsiteY102" fmla="*/ 193398 h 1576904"/>
              <a:gd name="connsiteX103" fmla="*/ 1685369 w 3078404"/>
              <a:gd name="connsiteY103" fmla="*/ 169585 h 1576904"/>
              <a:gd name="connsiteX104" fmla="*/ 1730613 w 3078404"/>
              <a:gd name="connsiteY104" fmla="*/ 183873 h 1576904"/>
              <a:gd name="connsiteX105" fmla="*/ 1752044 w 3078404"/>
              <a:gd name="connsiteY105" fmla="*/ 214829 h 1576904"/>
              <a:gd name="connsiteX106" fmla="*/ 1763950 w 3078404"/>
              <a:gd name="connsiteY106" fmla="*/ 236260 h 1576904"/>
              <a:gd name="connsiteX107" fmla="*/ 1768713 w 3078404"/>
              <a:gd name="connsiteY107" fmla="*/ 255310 h 1576904"/>
              <a:gd name="connsiteX108" fmla="*/ 1806813 w 3078404"/>
              <a:gd name="connsiteY108" fmla="*/ 257692 h 1576904"/>
              <a:gd name="connsiteX109" fmla="*/ 1806813 w 3078404"/>
              <a:gd name="connsiteY109" fmla="*/ 229117 h 1576904"/>
              <a:gd name="connsiteX110" fmla="*/ 1799669 w 3078404"/>
              <a:gd name="connsiteY110" fmla="*/ 198160 h 1576904"/>
              <a:gd name="connsiteX111" fmla="*/ 1821100 w 3078404"/>
              <a:gd name="connsiteY111" fmla="*/ 179110 h 1576904"/>
              <a:gd name="connsiteX112" fmla="*/ 1804431 w 3078404"/>
              <a:gd name="connsiteY112" fmla="*/ 160060 h 1576904"/>
              <a:gd name="connsiteX113" fmla="*/ 1823481 w 3078404"/>
              <a:gd name="connsiteY113" fmla="*/ 119579 h 1576904"/>
              <a:gd name="connsiteX114" fmla="*/ 1863963 w 3078404"/>
              <a:gd name="connsiteY114" fmla="*/ 107673 h 1576904"/>
              <a:gd name="connsiteX115" fmla="*/ 1873488 w 3078404"/>
              <a:gd name="connsiteY115" fmla="*/ 124342 h 1576904"/>
              <a:gd name="connsiteX116" fmla="*/ 1902063 w 3078404"/>
              <a:gd name="connsiteY116" fmla="*/ 160060 h 1576904"/>
              <a:gd name="connsiteX117" fmla="*/ 1954450 w 3078404"/>
              <a:gd name="connsiteY117" fmla="*/ 167204 h 1576904"/>
              <a:gd name="connsiteX118" fmla="*/ 1992550 w 3078404"/>
              <a:gd name="connsiteY118" fmla="*/ 224354 h 1576904"/>
              <a:gd name="connsiteX119" fmla="*/ 1954450 w 3078404"/>
              <a:gd name="connsiteY119" fmla="*/ 245785 h 1576904"/>
              <a:gd name="connsiteX120" fmla="*/ 1980644 w 3078404"/>
              <a:gd name="connsiteY120" fmla="*/ 276742 h 1576904"/>
              <a:gd name="connsiteX121" fmla="*/ 1990169 w 3078404"/>
              <a:gd name="connsiteY121" fmla="*/ 295792 h 1576904"/>
              <a:gd name="connsiteX122" fmla="*/ 1985406 w 3078404"/>
              <a:gd name="connsiteY122" fmla="*/ 338654 h 1576904"/>
              <a:gd name="connsiteX123" fmla="*/ 1961594 w 3078404"/>
              <a:gd name="connsiteY123" fmla="*/ 357704 h 1576904"/>
              <a:gd name="connsiteX124" fmla="*/ 1959213 w 3078404"/>
              <a:gd name="connsiteY124" fmla="*/ 381517 h 1576904"/>
              <a:gd name="connsiteX125" fmla="*/ 1944925 w 3078404"/>
              <a:gd name="connsiteY125" fmla="*/ 438667 h 1576904"/>
              <a:gd name="connsiteX126" fmla="*/ 1925875 w 3078404"/>
              <a:gd name="connsiteY126" fmla="*/ 467242 h 1576904"/>
              <a:gd name="connsiteX127" fmla="*/ 1928256 w 3078404"/>
              <a:gd name="connsiteY127" fmla="*/ 491054 h 1576904"/>
              <a:gd name="connsiteX128" fmla="*/ 1909206 w 3078404"/>
              <a:gd name="connsiteY128" fmla="*/ 564873 h 1576904"/>
              <a:gd name="connsiteX129" fmla="*/ 1918731 w 3078404"/>
              <a:gd name="connsiteY129" fmla="*/ 583923 h 1576904"/>
              <a:gd name="connsiteX130" fmla="*/ 1973500 w 3078404"/>
              <a:gd name="connsiteY130" fmla="*/ 605354 h 1576904"/>
              <a:gd name="connsiteX131" fmla="*/ 1983025 w 3078404"/>
              <a:gd name="connsiteY131" fmla="*/ 581542 h 1576904"/>
              <a:gd name="connsiteX132" fmla="*/ 2025888 w 3078404"/>
              <a:gd name="connsiteY132" fmla="*/ 564873 h 1576904"/>
              <a:gd name="connsiteX133" fmla="*/ 2042556 w 3078404"/>
              <a:gd name="connsiteY133" fmla="*/ 586304 h 1576904"/>
              <a:gd name="connsiteX134" fmla="*/ 2042556 w 3078404"/>
              <a:gd name="connsiteY134" fmla="*/ 631548 h 1576904"/>
              <a:gd name="connsiteX135" fmla="*/ 2068750 w 3078404"/>
              <a:gd name="connsiteY135" fmla="*/ 641073 h 1576904"/>
              <a:gd name="connsiteX136" fmla="*/ 2102088 w 3078404"/>
              <a:gd name="connsiteY136" fmla="*/ 667267 h 1576904"/>
              <a:gd name="connsiteX137" fmla="*/ 2137806 w 3078404"/>
              <a:gd name="connsiteY137" fmla="*/ 676792 h 1576904"/>
              <a:gd name="connsiteX138" fmla="*/ 2164000 w 3078404"/>
              <a:gd name="connsiteY138" fmla="*/ 660123 h 1576904"/>
              <a:gd name="connsiteX139" fmla="*/ 2199718 w 3078404"/>
              <a:gd name="connsiteY139" fmla="*/ 622023 h 1576904"/>
              <a:gd name="connsiteX140" fmla="*/ 2280681 w 3078404"/>
              <a:gd name="connsiteY140" fmla="*/ 626785 h 1576904"/>
              <a:gd name="connsiteX141" fmla="*/ 2283063 w 3078404"/>
              <a:gd name="connsiteY141" fmla="*/ 583923 h 1576904"/>
              <a:gd name="connsiteX142" fmla="*/ 2373550 w 3078404"/>
              <a:gd name="connsiteY142" fmla="*/ 517248 h 1576904"/>
              <a:gd name="connsiteX143" fmla="*/ 2397363 w 3078404"/>
              <a:gd name="connsiteY143" fmla="*/ 469623 h 1576904"/>
              <a:gd name="connsiteX144" fmla="*/ 2387838 w 3078404"/>
              <a:gd name="connsiteY144" fmla="*/ 429142 h 1576904"/>
              <a:gd name="connsiteX145" fmla="*/ 2414031 w 3078404"/>
              <a:gd name="connsiteY145" fmla="*/ 364848 h 1576904"/>
              <a:gd name="connsiteX146" fmla="*/ 2461656 w 3078404"/>
              <a:gd name="connsiteY146" fmla="*/ 357704 h 1576904"/>
              <a:gd name="connsiteX147" fmla="*/ 2487850 w 3078404"/>
              <a:gd name="connsiteY147" fmla="*/ 357704 h 1576904"/>
              <a:gd name="connsiteX148" fmla="*/ 2509281 w 3078404"/>
              <a:gd name="connsiteY148" fmla="*/ 352942 h 1576904"/>
              <a:gd name="connsiteX149" fmla="*/ 2537856 w 3078404"/>
              <a:gd name="connsiteY149" fmla="*/ 360085 h 1576904"/>
              <a:gd name="connsiteX150" fmla="*/ 2564050 w 3078404"/>
              <a:gd name="connsiteY150" fmla="*/ 343417 h 1576904"/>
              <a:gd name="connsiteX151" fmla="*/ 2571194 w 3078404"/>
              <a:gd name="connsiteY151" fmla="*/ 312460 h 1576904"/>
              <a:gd name="connsiteX152" fmla="*/ 2602150 w 3078404"/>
              <a:gd name="connsiteY152" fmla="*/ 312460 h 1576904"/>
              <a:gd name="connsiteX153" fmla="*/ 2618819 w 3078404"/>
              <a:gd name="connsiteY153" fmla="*/ 293410 h 1576904"/>
              <a:gd name="connsiteX154" fmla="*/ 2671206 w 3078404"/>
              <a:gd name="connsiteY154" fmla="*/ 321985 h 1576904"/>
              <a:gd name="connsiteX155" fmla="*/ 2706925 w 3078404"/>
              <a:gd name="connsiteY155" fmla="*/ 293410 h 1576904"/>
              <a:gd name="connsiteX156" fmla="*/ 2764075 w 3078404"/>
              <a:gd name="connsiteY156" fmla="*/ 302935 h 1576904"/>
              <a:gd name="connsiteX157" fmla="*/ 2797413 w 3078404"/>
              <a:gd name="connsiteY157" fmla="*/ 291029 h 1576904"/>
              <a:gd name="connsiteX158" fmla="*/ 2830750 w 3078404"/>
              <a:gd name="connsiteY158" fmla="*/ 317223 h 1576904"/>
              <a:gd name="connsiteX159" fmla="*/ 2866469 w 3078404"/>
              <a:gd name="connsiteY159" fmla="*/ 319604 h 1576904"/>
              <a:gd name="connsiteX160" fmla="*/ 2885519 w 3078404"/>
              <a:gd name="connsiteY160" fmla="*/ 338654 h 1576904"/>
              <a:gd name="connsiteX161" fmla="*/ 2928381 w 3078404"/>
              <a:gd name="connsiteY161" fmla="*/ 341035 h 1576904"/>
              <a:gd name="connsiteX162" fmla="*/ 2973625 w 3078404"/>
              <a:gd name="connsiteY162" fmla="*/ 371992 h 1576904"/>
              <a:gd name="connsiteX163" fmla="*/ 3016488 w 3078404"/>
              <a:gd name="connsiteY163" fmla="*/ 395804 h 1576904"/>
              <a:gd name="connsiteX164" fmla="*/ 3040300 w 3078404"/>
              <a:gd name="connsiteY164" fmla="*/ 419617 h 1576904"/>
              <a:gd name="connsiteX165" fmla="*/ 3054588 w 3078404"/>
              <a:gd name="connsiteY165" fmla="*/ 443429 h 1576904"/>
              <a:gd name="connsiteX166" fmla="*/ 3066494 w 3078404"/>
              <a:gd name="connsiteY166" fmla="*/ 467242 h 1576904"/>
              <a:gd name="connsiteX167" fmla="*/ 3076019 w 3078404"/>
              <a:gd name="connsiteY167" fmla="*/ 498198 h 1576904"/>
              <a:gd name="connsiteX168" fmla="*/ 3073638 w 3078404"/>
              <a:gd name="connsiteY168" fmla="*/ 522010 h 1576904"/>
              <a:gd name="connsiteX169" fmla="*/ 3054588 w 3078404"/>
              <a:gd name="connsiteY169" fmla="*/ 555348 h 1576904"/>
              <a:gd name="connsiteX170" fmla="*/ 3021250 w 3078404"/>
              <a:gd name="connsiteY170" fmla="*/ 624404 h 1576904"/>
              <a:gd name="connsiteX171" fmla="*/ 3040300 w 3078404"/>
              <a:gd name="connsiteY171" fmla="*/ 648217 h 1576904"/>
              <a:gd name="connsiteX172" fmla="*/ 3078400 w 3078404"/>
              <a:gd name="connsiteY172" fmla="*/ 688698 h 1576904"/>
              <a:gd name="connsiteX173" fmla="*/ 3042681 w 3078404"/>
              <a:gd name="connsiteY173" fmla="*/ 745848 h 1576904"/>
              <a:gd name="connsiteX174" fmla="*/ 3014107 w 3078404"/>
              <a:gd name="connsiteY174" fmla="*/ 788710 h 1576904"/>
              <a:gd name="connsiteX175" fmla="*/ 2971244 w 3078404"/>
              <a:gd name="connsiteY175" fmla="*/ 812523 h 1576904"/>
              <a:gd name="connsiteX176" fmla="*/ 2909331 w 3078404"/>
              <a:gd name="connsiteY176" fmla="*/ 867292 h 1576904"/>
              <a:gd name="connsiteX177" fmla="*/ 2911713 w 3078404"/>
              <a:gd name="connsiteY177" fmla="*/ 879198 h 1576904"/>
              <a:gd name="connsiteX178" fmla="*/ 2911713 w 3078404"/>
              <a:gd name="connsiteY178" fmla="*/ 905392 h 1576904"/>
              <a:gd name="connsiteX0" fmla="*/ 278050 w 3078404"/>
              <a:gd name="connsiteY0" fmla="*/ 1576904 h 1576904"/>
              <a:gd name="connsiteX1" fmla="*/ 282813 w 3078404"/>
              <a:gd name="connsiteY1" fmla="*/ 1522135 h 1576904"/>
              <a:gd name="connsiteX2" fmla="*/ 197088 w 3078404"/>
              <a:gd name="connsiteY2" fmla="*/ 1464985 h 1576904"/>
              <a:gd name="connsiteX3" fmla="*/ 218519 w 3078404"/>
              <a:gd name="connsiteY3" fmla="*/ 1431648 h 1576904"/>
              <a:gd name="connsiteX4" fmla="*/ 259000 w 3078404"/>
              <a:gd name="connsiteY4" fmla="*/ 1431648 h 1576904"/>
              <a:gd name="connsiteX5" fmla="*/ 287575 w 3078404"/>
              <a:gd name="connsiteY5" fmla="*/ 1412598 h 1576904"/>
              <a:gd name="connsiteX6" fmla="*/ 282813 w 3078404"/>
              <a:gd name="connsiteY6" fmla="*/ 1384023 h 1576904"/>
              <a:gd name="connsiteX7" fmla="*/ 275669 w 3078404"/>
              <a:gd name="connsiteY7" fmla="*/ 1322110 h 1576904"/>
              <a:gd name="connsiteX8" fmla="*/ 266144 w 3078404"/>
              <a:gd name="connsiteY8" fmla="*/ 1300679 h 1576904"/>
              <a:gd name="connsiteX9" fmla="*/ 251856 w 3078404"/>
              <a:gd name="connsiteY9" fmla="*/ 1269723 h 1576904"/>
              <a:gd name="connsiteX10" fmla="*/ 266144 w 3078404"/>
              <a:gd name="connsiteY10" fmla="*/ 1229242 h 1576904"/>
              <a:gd name="connsiteX11" fmla="*/ 292338 w 3078404"/>
              <a:gd name="connsiteY11" fmla="*/ 1212573 h 1576904"/>
              <a:gd name="connsiteX12" fmla="*/ 325675 w 3078404"/>
              <a:gd name="connsiteY12" fmla="*/ 1195904 h 1576904"/>
              <a:gd name="connsiteX13" fmla="*/ 389969 w 3078404"/>
              <a:gd name="connsiteY13" fmla="*/ 1160185 h 1576904"/>
              <a:gd name="connsiteX14" fmla="*/ 382825 w 3078404"/>
              <a:gd name="connsiteY14" fmla="*/ 1131610 h 1576904"/>
              <a:gd name="connsiteX15" fmla="*/ 361394 w 3078404"/>
              <a:gd name="connsiteY15" fmla="*/ 1072079 h 1576904"/>
              <a:gd name="connsiteX16" fmla="*/ 385206 w 3078404"/>
              <a:gd name="connsiteY16" fmla="*/ 1026835 h 1576904"/>
              <a:gd name="connsiteX17" fmla="*/ 466169 w 3078404"/>
              <a:gd name="connsiteY17" fmla="*/ 988735 h 1576904"/>
              <a:gd name="connsiteX18" fmla="*/ 482838 w 3078404"/>
              <a:gd name="connsiteY18" fmla="*/ 943492 h 1576904"/>
              <a:gd name="connsiteX19" fmla="*/ 492362 w 3078404"/>
              <a:gd name="connsiteY19" fmla="*/ 888723 h 1576904"/>
              <a:gd name="connsiteX20" fmla="*/ 494744 w 3078404"/>
              <a:gd name="connsiteY20" fmla="*/ 855385 h 1576904"/>
              <a:gd name="connsiteX21" fmla="*/ 435213 w 3078404"/>
              <a:gd name="connsiteY21" fmla="*/ 791092 h 1576904"/>
              <a:gd name="connsiteX22" fmla="*/ 404256 w 3078404"/>
              <a:gd name="connsiteY22" fmla="*/ 783948 h 1576904"/>
              <a:gd name="connsiteX23" fmla="*/ 392350 w 3078404"/>
              <a:gd name="connsiteY23" fmla="*/ 764898 h 1576904"/>
              <a:gd name="connsiteX24" fmla="*/ 385206 w 3078404"/>
              <a:gd name="connsiteY24" fmla="*/ 733942 h 1576904"/>
              <a:gd name="connsiteX25" fmla="*/ 387588 w 3078404"/>
              <a:gd name="connsiteY25" fmla="*/ 707748 h 1576904"/>
              <a:gd name="connsiteX26" fmla="*/ 335200 w 3078404"/>
              <a:gd name="connsiteY26" fmla="*/ 695842 h 1576904"/>
              <a:gd name="connsiteX27" fmla="*/ 285194 w 3078404"/>
              <a:gd name="connsiteY27" fmla="*/ 676792 h 1576904"/>
              <a:gd name="connsiteX28" fmla="*/ 244713 w 3078404"/>
              <a:gd name="connsiteY28" fmla="*/ 664885 h 1576904"/>
              <a:gd name="connsiteX29" fmla="*/ 204231 w 3078404"/>
              <a:gd name="connsiteY29" fmla="*/ 626785 h 1576904"/>
              <a:gd name="connsiteX30" fmla="*/ 192325 w 3078404"/>
              <a:gd name="connsiteY30" fmla="*/ 600592 h 1576904"/>
              <a:gd name="connsiteX31" fmla="*/ 208994 w 3078404"/>
              <a:gd name="connsiteY31" fmla="*/ 564873 h 1576904"/>
              <a:gd name="connsiteX32" fmla="*/ 182800 w 3078404"/>
              <a:gd name="connsiteY32" fmla="*/ 507723 h 1576904"/>
              <a:gd name="connsiteX33" fmla="*/ 135175 w 3078404"/>
              <a:gd name="connsiteY33" fmla="*/ 455335 h 1576904"/>
              <a:gd name="connsiteX34" fmla="*/ 113744 w 3078404"/>
              <a:gd name="connsiteY34" fmla="*/ 455335 h 1576904"/>
              <a:gd name="connsiteX35" fmla="*/ 82788 w 3078404"/>
              <a:gd name="connsiteY35" fmla="*/ 457717 h 1576904"/>
              <a:gd name="connsiteX36" fmla="*/ 42306 w 3078404"/>
              <a:gd name="connsiteY36" fmla="*/ 424379 h 1576904"/>
              <a:gd name="connsiteX37" fmla="*/ 1825 w 3078404"/>
              <a:gd name="connsiteY37" fmla="*/ 331510 h 1576904"/>
              <a:gd name="connsiteX38" fmla="*/ 13731 w 3078404"/>
              <a:gd name="connsiteY38" fmla="*/ 331510 h 1576904"/>
              <a:gd name="connsiteX39" fmla="*/ 73263 w 3078404"/>
              <a:gd name="connsiteY39" fmla="*/ 274360 h 1576904"/>
              <a:gd name="connsiteX40" fmla="*/ 94694 w 3078404"/>
              <a:gd name="connsiteY40" fmla="*/ 260073 h 1576904"/>
              <a:gd name="connsiteX41" fmla="*/ 92313 w 3078404"/>
              <a:gd name="connsiteY41" fmla="*/ 212448 h 1576904"/>
              <a:gd name="connsiteX42" fmla="*/ 94694 w 3078404"/>
              <a:gd name="connsiteY42" fmla="*/ 155298 h 1576904"/>
              <a:gd name="connsiteX43" fmla="*/ 108981 w 3078404"/>
              <a:gd name="connsiteY43" fmla="*/ 107673 h 1576904"/>
              <a:gd name="connsiteX44" fmla="*/ 123269 w 3078404"/>
              <a:gd name="connsiteY44" fmla="*/ 93385 h 1576904"/>
              <a:gd name="connsiteX45" fmla="*/ 239950 w 3078404"/>
              <a:gd name="connsiteY45" fmla="*/ 105292 h 1576904"/>
              <a:gd name="connsiteX46" fmla="*/ 256619 w 3078404"/>
              <a:gd name="connsiteY46" fmla="*/ 107673 h 1576904"/>
              <a:gd name="connsiteX47" fmla="*/ 251856 w 3078404"/>
              <a:gd name="connsiteY47" fmla="*/ 119579 h 1576904"/>
              <a:gd name="connsiteX48" fmla="*/ 289956 w 3078404"/>
              <a:gd name="connsiteY48" fmla="*/ 121961 h 1576904"/>
              <a:gd name="connsiteX49" fmla="*/ 316150 w 3078404"/>
              <a:gd name="connsiteY49" fmla="*/ 110054 h 1576904"/>
              <a:gd name="connsiteX50" fmla="*/ 337581 w 3078404"/>
              <a:gd name="connsiteY50" fmla="*/ 71954 h 1576904"/>
              <a:gd name="connsiteX51" fmla="*/ 320913 w 3078404"/>
              <a:gd name="connsiteY51" fmla="*/ 48142 h 1576904"/>
              <a:gd name="connsiteX52" fmla="*/ 339963 w 3078404"/>
              <a:gd name="connsiteY52" fmla="*/ 40998 h 1576904"/>
              <a:gd name="connsiteX53" fmla="*/ 432831 w 3078404"/>
              <a:gd name="connsiteY53" fmla="*/ 7660 h 1576904"/>
              <a:gd name="connsiteX54" fmla="*/ 463788 w 3078404"/>
              <a:gd name="connsiteY54" fmla="*/ 517 h 1576904"/>
              <a:gd name="connsiteX55" fmla="*/ 537606 w 3078404"/>
              <a:gd name="connsiteY55" fmla="*/ 17185 h 1576904"/>
              <a:gd name="connsiteX56" fmla="*/ 561419 w 3078404"/>
              <a:gd name="connsiteY56" fmla="*/ 24329 h 1576904"/>
              <a:gd name="connsiteX57" fmla="*/ 544750 w 3078404"/>
              <a:gd name="connsiteY57" fmla="*/ 52904 h 1576904"/>
              <a:gd name="connsiteX58" fmla="*/ 544750 w 3078404"/>
              <a:gd name="connsiteY58" fmla="*/ 98148 h 1576904"/>
              <a:gd name="connsiteX59" fmla="*/ 544750 w 3078404"/>
              <a:gd name="connsiteY59" fmla="*/ 141010 h 1576904"/>
              <a:gd name="connsiteX60" fmla="*/ 568563 w 3078404"/>
              <a:gd name="connsiteY60" fmla="*/ 179110 h 1576904"/>
              <a:gd name="connsiteX61" fmla="*/ 592375 w 3078404"/>
              <a:gd name="connsiteY61" fmla="*/ 264835 h 1576904"/>
              <a:gd name="connsiteX62" fmla="*/ 609044 w 3078404"/>
              <a:gd name="connsiteY62" fmla="*/ 281504 h 1576904"/>
              <a:gd name="connsiteX63" fmla="*/ 630475 w 3078404"/>
              <a:gd name="connsiteY63" fmla="*/ 321985 h 1576904"/>
              <a:gd name="connsiteX64" fmla="*/ 768588 w 3078404"/>
              <a:gd name="connsiteY64" fmla="*/ 310079 h 1576904"/>
              <a:gd name="connsiteX65" fmla="*/ 842406 w 3078404"/>
              <a:gd name="connsiteY65" fmla="*/ 310079 h 1576904"/>
              <a:gd name="connsiteX66" fmla="*/ 923369 w 3078404"/>
              <a:gd name="connsiteY66" fmla="*/ 326748 h 1576904"/>
              <a:gd name="connsiteX67" fmla="*/ 956706 w 3078404"/>
              <a:gd name="connsiteY67" fmla="*/ 288648 h 1576904"/>
              <a:gd name="connsiteX68" fmla="*/ 1023381 w 3078404"/>
              <a:gd name="connsiteY68" fmla="*/ 221973 h 1576904"/>
              <a:gd name="connsiteX69" fmla="*/ 1011475 w 3078404"/>
              <a:gd name="connsiteY69" fmla="*/ 191017 h 1576904"/>
              <a:gd name="connsiteX70" fmla="*/ 1068626 w 3078404"/>
              <a:gd name="connsiteY70" fmla="*/ 157679 h 1576904"/>
              <a:gd name="connsiteX71" fmla="*/ 1113869 w 3078404"/>
              <a:gd name="connsiteY71" fmla="*/ 91004 h 1576904"/>
              <a:gd name="connsiteX72" fmla="*/ 1125775 w 3078404"/>
              <a:gd name="connsiteY72" fmla="*/ 60048 h 1576904"/>
              <a:gd name="connsiteX73" fmla="*/ 1159113 w 3078404"/>
              <a:gd name="connsiteY73" fmla="*/ 79098 h 1576904"/>
              <a:gd name="connsiteX74" fmla="*/ 1163875 w 3078404"/>
              <a:gd name="connsiteY74" fmla="*/ 107673 h 1576904"/>
              <a:gd name="connsiteX75" fmla="*/ 1171019 w 3078404"/>
              <a:gd name="connsiteY75" fmla="*/ 131485 h 1576904"/>
              <a:gd name="connsiteX76" fmla="*/ 1154350 w 3078404"/>
              <a:gd name="connsiteY76" fmla="*/ 152917 h 1576904"/>
              <a:gd name="connsiteX77" fmla="*/ 1182925 w 3078404"/>
              <a:gd name="connsiteY77" fmla="*/ 186254 h 1576904"/>
              <a:gd name="connsiteX78" fmla="*/ 1197213 w 3078404"/>
              <a:gd name="connsiteY78" fmla="*/ 219592 h 1576904"/>
              <a:gd name="connsiteX79" fmla="*/ 1228169 w 3078404"/>
              <a:gd name="connsiteY79" fmla="*/ 179110 h 1576904"/>
              <a:gd name="connsiteX80" fmla="*/ 1244838 w 3078404"/>
              <a:gd name="connsiteY80" fmla="*/ 181492 h 1576904"/>
              <a:gd name="connsiteX81" fmla="*/ 1247219 w 3078404"/>
              <a:gd name="connsiteY81" fmla="*/ 202923 h 1576904"/>
              <a:gd name="connsiteX82" fmla="*/ 1230550 w 3078404"/>
              <a:gd name="connsiteY82" fmla="*/ 238642 h 1576904"/>
              <a:gd name="connsiteX83" fmla="*/ 1275794 w 3078404"/>
              <a:gd name="connsiteY83" fmla="*/ 274360 h 1576904"/>
              <a:gd name="connsiteX84" fmla="*/ 1275794 w 3078404"/>
              <a:gd name="connsiteY84" fmla="*/ 307698 h 1576904"/>
              <a:gd name="connsiteX85" fmla="*/ 1282938 w 3078404"/>
              <a:gd name="connsiteY85" fmla="*/ 326748 h 1576904"/>
              <a:gd name="connsiteX86" fmla="*/ 1290081 w 3078404"/>
              <a:gd name="connsiteY86" fmla="*/ 355323 h 1576904"/>
              <a:gd name="connsiteX87" fmla="*/ 1323419 w 3078404"/>
              <a:gd name="connsiteY87" fmla="*/ 371991 h 1576904"/>
              <a:gd name="connsiteX88" fmla="*/ 1349613 w 3078404"/>
              <a:gd name="connsiteY88" fmla="*/ 333892 h 1576904"/>
              <a:gd name="connsiteX89" fmla="*/ 1330563 w 3078404"/>
              <a:gd name="connsiteY89" fmla="*/ 310079 h 1576904"/>
              <a:gd name="connsiteX90" fmla="*/ 1390094 w 3078404"/>
              <a:gd name="connsiteY90" fmla="*/ 226735 h 1576904"/>
              <a:gd name="connsiteX91" fmla="*/ 1447244 w 3078404"/>
              <a:gd name="connsiteY91" fmla="*/ 171967 h 1576904"/>
              <a:gd name="connsiteX92" fmla="*/ 1461531 w 3078404"/>
              <a:gd name="connsiteY92" fmla="*/ 100529 h 1576904"/>
              <a:gd name="connsiteX93" fmla="*/ 1463913 w 3078404"/>
              <a:gd name="connsiteY93" fmla="*/ 88623 h 1576904"/>
              <a:gd name="connsiteX94" fmla="*/ 1506775 w 3078404"/>
              <a:gd name="connsiteY94" fmla="*/ 81479 h 1576904"/>
              <a:gd name="connsiteX95" fmla="*/ 1528206 w 3078404"/>
              <a:gd name="connsiteY95" fmla="*/ 88623 h 1576904"/>
              <a:gd name="connsiteX96" fmla="*/ 1528206 w 3078404"/>
              <a:gd name="connsiteY96" fmla="*/ 105292 h 1576904"/>
              <a:gd name="connsiteX97" fmla="*/ 1521063 w 3078404"/>
              <a:gd name="connsiteY97" fmla="*/ 141010 h 1576904"/>
              <a:gd name="connsiteX98" fmla="*/ 1523444 w 3078404"/>
              <a:gd name="connsiteY98" fmla="*/ 169585 h 1576904"/>
              <a:gd name="connsiteX99" fmla="*/ 1585356 w 3078404"/>
              <a:gd name="connsiteY99" fmla="*/ 210067 h 1576904"/>
              <a:gd name="connsiteX100" fmla="*/ 1606787 w 3078404"/>
              <a:gd name="connsiteY100" fmla="*/ 214829 h 1576904"/>
              <a:gd name="connsiteX101" fmla="*/ 1623456 w 3078404"/>
              <a:gd name="connsiteY101" fmla="*/ 188635 h 1576904"/>
              <a:gd name="connsiteX102" fmla="*/ 1666319 w 3078404"/>
              <a:gd name="connsiteY102" fmla="*/ 193398 h 1576904"/>
              <a:gd name="connsiteX103" fmla="*/ 1685369 w 3078404"/>
              <a:gd name="connsiteY103" fmla="*/ 169585 h 1576904"/>
              <a:gd name="connsiteX104" fmla="*/ 1730613 w 3078404"/>
              <a:gd name="connsiteY104" fmla="*/ 183873 h 1576904"/>
              <a:gd name="connsiteX105" fmla="*/ 1752044 w 3078404"/>
              <a:gd name="connsiteY105" fmla="*/ 214829 h 1576904"/>
              <a:gd name="connsiteX106" fmla="*/ 1763950 w 3078404"/>
              <a:gd name="connsiteY106" fmla="*/ 236260 h 1576904"/>
              <a:gd name="connsiteX107" fmla="*/ 1768713 w 3078404"/>
              <a:gd name="connsiteY107" fmla="*/ 255310 h 1576904"/>
              <a:gd name="connsiteX108" fmla="*/ 1806813 w 3078404"/>
              <a:gd name="connsiteY108" fmla="*/ 257692 h 1576904"/>
              <a:gd name="connsiteX109" fmla="*/ 1806813 w 3078404"/>
              <a:gd name="connsiteY109" fmla="*/ 229117 h 1576904"/>
              <a:gd name="connsiteX110" fmla="*/ 1799669 w 3078404"/>
              <a:gd name="connsiteY110" fmla="*/ 198160 h 1576904"/>
              <a:gd name="connsiteX111" fmla="*/ 1821100 w 3078404"/>
              <a:gd name="connsiteY111" fmla="*/ 179110 h 1576904"/>
              <a:gd name="connsiteX112" fmla="*/ 1804431 w 3078404"/>
              <a:gd name="connsiteY112" fmla="*/ 160060 h 1576904"/>
              <a:gd name="connsiteX113" fmla="*/ 1823481 w 3078404"/>
              <a:gd name="connsiteY113" fmla="*/ 119579 h 1576904"/>
              <a:gd name="connsiteX114" fmla="*/ 1863963 w 3078404"/>
              <a:gd name="connsiteY114" fmla="*/ 107673 h 1576904"/>
              <a:gd name="connsiteX115" fmla="*/ 1873488 w 3078404"/>
              <a:gd name="connsiteY115" fmla="*/ 124342 h 1576904"/>
              <a:gd name="connsiteX116" fmla="*/ 1902063 w 3078404"/>
              <a:gd name="connsiteY116" fmla="*/ 160060 h 1576904"/>
              <a:gd name="connsiteX117" fmla="*/ 1954450 w 3078404"/>
              <a:gd name="connsiteY117" fmla="*/ 167204 h 1576904"/>
              <a:gd name="connsiteX118" fmla="*/ 1992550 w 3078404"/>
              <a:gd name="connsiteY118" fmla="*/ 224354 h 1576904"/>
              <a:gd name="connsiteX119" fmla="*/ 1954450 w 3078404"/>
              <a:gd name="connsiteY119" fmla="*/ 245785 h 1576904"/>
              <a:gd name="connsiteX120" fmla="*/ 1980644 w 3078404"/>
              <a:gd name="connsiteY120" fmla="*/ 276742 h 1576904"/>
              <a:gd name="connsiteX121" fmla="*/ 1990169 w 3078404"/>
              <a:gd name="connsiteY121" fmla="*/ 295792 h 1576904"/>
              <a:gd name="connsiteX122" fmla="*/ 1985406 w 3078404"/>
              <a:gd name="connsiteY122" fmla="*/ 338654 h 1576904"/>
              <a:gd name="connsiteX123" fmla="*/ 1961594 w 3078404"/>
              <a:gd name="connsiteY123" fmla="*/ 357704 h 1576904"/>
              <a:gd name="connsiteX124" fmla="*/ 1959213 w 3078404"/>
              <a:gd name="connsiteY124" fmla="*/ 381517 h 1576904"/>
              <a:gd name="connsiteX125" fmla="*/ 1944925 w 3078404"/>
              <a:gd name="connsiteY125" fmla="*/ 438667 h 1576904"/>
              <a:gd name="connsiteX126" fmla="*/ 1925875 w 3078404"/>
              <a:gd name="connsiteY126" fmla="*/ 467242 h 1576904"/>
              <a:gd name="connsiteX127" fmla="*/ 1928256 w 3078404"/>
              <a:gd name="connsiteY127" fmla="*/ 491054 h 1576904"/>
              <a:gd name="connsiteX128" fmla="*/ 1909206 w 3078404"/>
              <a:gd name="connsiteY128" fmla="*/ 564873 h 1576904"/>
              <a:gd name="connsiteX129" fmla="*/ 1918731 w 3078404"/>
              <a:gd name="connsiteY129" fmla="*/ 583923 h 1576904"/>
              <a:gd name="connsiteX130" fmla="*/ 1933019 w 3078404"/>
              <a:gd name="connsiteY130" fmla="*/ 598210 h 1576904"/>
              <a:gd name="connsiteX131" fmla="*/ 1973500 w 3078404"/>
              <a:gd name="connsiteY131" fmla="*/ 605354 h 1576904"/>
              <a:gd name="connsiteX132" fmla="*/ 1983025 w 3078404"/>
              <a:gd name="connsiteY132" fmla="*/ 581542 h 1576904"/>
              <a:gd name="connsiteX133" fmla="*/ 2025888 w 3078404"/>
              <a:gd name="connsiteY133" fmla="*/ 564873 h 1576904"/>
              <a:gd name="connsiteX134" fmla="*/ 2042556 w 3078404"/>
              <a:gd name="connsiteY134" fmla="*/ 586304 h 1576904"/>
              <a:gd name="connsiteX135" fmla="*/ 2042556 w 3078404"/>
              <a:gd name="connsiteY135" fmla="*/ 631548 h 1576904"/>
              <a:gd name="connsiteX136" fmla="*/ 2068750 w 3078404"/>
              <a:gd name="connsiteY136" fmla="*/ 641073 h 1576904"/>
              <a:gd name="connsiteX137" fmla="*/ 2102088 w 3078404"/>
              <a:gd name="connsiteY137" fmla="*/ 667267 h 1576904"/>
              <a:gd name="connsiteX138" fmla="*/ 2137806 w 3078404"/>
              <a:gd name="connsiteY138" fmla="*/ 676792 h 1576904"/>
              <a:gd name="connsiteX139" fmla="*/ 2164000 w 3078404"/>
              <a:gd name="connsiteY139" fmla="*/ 660123 h 1576904"/>
              <a:gd name="connsiteX140" fmla="*/ 2199718 w 3078404"/>
              <a:gd name="connsiteY140" fmla="*/ 622023 h 1576904"/>
              <a:gd name="connsiteX141" fmla="*/ 2280681 w 3078404"/>
              <a:gd name="connsiteY141" fmla="*/ 626785 h 1576904"/>
              <a:gd name="connsiteX142" fmla="*/ 2283063 w 3078404"/>
              <a:gd name="connsiteY142" fmla="*/ 583923 h 1576904"/>
              <a:gd name="connsiteX143" fmla="*/ 2373550 w 3078404"/>
              <a:gd name="connsiteY143" fmla="*/ 517248 h 1576904"/>
              <a:gd name="connsiteX144" fmla="*/ 2397363 w 3078404"/>
              <a:gd name="connsiteY144" fmla="*/ 469623 h 1576904"/>
              <a:gd name="connsiteX145" fmla="*/ 2387838 w 3078404"/>
              <a:gd name="connsiteY145" fmla="*/ 429142 h 1576904"/>
              <a:gd name="connsiteX146" fmla="*/ 2414031 w 3078404"/>
              <a:gd name="connsiteY146" fmla="*/ 364848 h 1576904"/>
              <a:gd name="connsiteX147" fmla="*/ 2461656 w 3078404"/>
              <a:gd name="connsiteY147" fmla="*/ 357704 h 1576904"/>
              <a:gd name="connsiteX148" fmla="*/ 2487850 w 3078404"/>
              <a:gd name="connsiteY148" fmla="*/ 357704 h 1576904"/>
              <a:gd name="connsiteX149" fmla="*/ 2509281 w 3078404"/>
              <a:gd name="connsiteY149" fmla="*/ 352942 h 1576904"/>
              <a:gd name="connsiteX150" fmla="*/ 2537856 w 3078404"/>
              <a:gd name="connsiteY150" fmla="*/ 360085 h 1576904"/>
              <a:gd name="connsiteX151" fmla="*/ 2564050 w 3078404"/>
              <a:gd name="connsiteY151" fmla="*/ 343417 h 1576904"/>
              <a:gd name="connsiteX152" fmla="*/ 2571194 w 3078404"/>
              <a:gd name="connsiteY152" fmla="*/ 312460 h 1576904"/>
              <a:gd name="connsiteX153" fmla="*/ 2602150 w 3078404"/>
              <a:gd name="connsiteY153" fmla="*/ 312460 h 1576904"/>
              <a:gd name="connsiteX154" fmla="*/ 2618819 w 3078404"/>
              <a:gd name="connsiteY154" fmla="*/ 293410 h 1576904"/>
              <a:gd name="connsiteX155" fmla="*/ 2671206 w 3078404"/>
              <a:gd name="connsiteY155" fmla="*/ 321985 h 1576904"/>
              <a:gd name="connsiteX156" fmla="*/ 2706925 w 3078404"/>
              <a:gd name="connsiteY156" fmla="*/ 293410 h 1576904"/>
              <a:gd name="connsiteX157" fmla="*/ 2764075 w 3078404"/>
              <a:gd name="connsiteY157" fmla="*/ 302935 h 1576904"/>
              <a:gd name="connsiteX158" fmla="*/ 2797413 w 3078404"/>
              <a:gd name="connsiteY158" fmla="*/ 291029 h 1576904"/>
              <a:gd name="connsiteX159" fmla="*/ 2830750 w 3078404"/>
              <a:gd name="connsiteY159" fmla="*/ 317223 h 1576904"/>
              <a:gd name="connsiteX160" fmla="*/ 2866469 w 3078404"/>
              <a:gd name="connsiteY160" fmla="*/ 319604 h 1576904"/>
              <a:gd name="connsiteX161" fmla="*/ 2885519 w 3078404"/>
              <a:gd name="connsiteY161" fmla="*/ 338654 h 1576904"/>
              <a:gd name="connsiteX162" fmla="*/ 2928381 w 3078404"/>
              <a:gd name="connsiteY162" fmla="*/ 341035 h 1576904"/>
              <a:gd name="connsiteX163" fmla="*/ 2973625 w 3078404"/>
              <a:gd name="connsiteY163" fmla="*/ 371992 h 1576904"/>
              <a:gd name="connsiteX164" fmla="*/ 3016488 w 3078404"/>
              <a:gd name="connsiteY164" fmla="*/ 395804 h 1576904"/>
              <a:gd name="connsiteX165" fmla="*/ 3040300 w 3078404"/>
              <a:gd name="connsiteY165" fmla="*/ 419617 h 1576904"/>
              <a:gd name="connsiteX166" fmla="*/ 3054588 w 3078404"/>
              <a:gd name="connsiteY166" fmla="*/ 443429 h 1576904"/>
              <a:gd name="connsiteX167" fmla="*/ 3066494 w 3078404"/>
              <a:gd name="connsiteY167" fmla="*/ 467242 h 1576904"/>
              <a:gd name="connsiteX168" fmla="*/ 3076019 w 3078404"/>
              <a:gd name="connsiteY168" fmla="*/ 498198 h 1576904"/>
              <a:gd name="connsiteX169" fmla="*/ 3073638 w 3078404"/>
              <a:gd name="connsiteY169" fmla="*/ 522010 h 1576904"/>
              <a:gd name="connsiteX170" fmla="*/ 3054588 w 3078404"/>
              <a:gd name="connsiteY170" fmla="*/ 555348 h 1576904"/>
              <a:gd name="connsiteX171" fmla="*/ 3021250 w 3078404"/>
              <a:gd name="connsiteY171" fmla="*/ 624404 h 1576904"/>
              <a:gd name="connsiteX172" fmla="*/ 3040300 w 3078404"/>
              <a:gd name="connsiteY172" fmla="*/ 648217 h 1576904"/>
              <a:gd name="connsiteX173" fmla="*/ 3078400 w 3078404"/>
              <a:gd name="connsiteY173" fmla="*/ 688698 h 1576904"/>
              <a:gd name="connsiteX174" fmla="*/ 3042681 w 3078404"/>
              <a:gd name="connsiteY174" fmla="*/ 745848 h 1576904"/>
              <a:gd name="connsiteX175" fmla="*/ 3014107 w 3078404"/>
              <a:gd name="connsiteY175" fmla="*/ 788710 h 1576904"/>
              <a:gd name="connsiteX176" fmla="*/ 2971244 w 3078404"/>
              <a:gd name="connsiteY176" fmla="*/ 812523 h 1576904"/>
              <a:gd name="connsiteX177" fmla="*/ 2909331 w 3078404"/>
              <a:gd name="connsiteY177" fmla="*/ 867292 h 1576904"/>
              <a:gd name="connsiteX178" fmla="*/ 2911713 w 3078404"/>
              <a:gd name="connsiteY178" fmla="*/ 879198 h 1576904"/>
              <a:gd name="connsiteX179" fmla="*/ 2911713 w 3078404"/>
              <a:gd name="connsiteY179" fmla="*/ 905392 h 1576904"/>
              <a:gd name="connsiteX0" fmla="*/ 278050 w 3078404"/>
              <a:gd name="connsiteY0" fmla="*/ 1576904 h 1576904"/>
              <a:gd name="connsiteX1" fmla="*/ 282813 w 3078404"/>
              <a:gd name="connsiteY1" fmla="*/ 1522135 h 1576904"/>
              <a:gd name="connsiteX2" fmla="*/ 197088 w 3078404"/>
              <a:gd name="connsiteY2" fmla="*/ 1464985 h 1576904"/>
              <a:gd name="connsiteX3" fmla="*/ 218519 w 3078404"/>
              <a:gd name="connsiteY3" fmla="*/ 1431648 h 1576904"/>
              <a:gd name="connsiteX4" fmla="*/ 259000 w 3078404"/>
              <a:gd name="connsiteY4" fmla="*/ 1431648 h 1576904"/>
              <a:gd name="connsiteX5" fmla="*/ 287575 w 3078404"/>
              <a:gd name="connsiteY5" fmla="*/ 1412598 h 1576904"/>
              <a:gd name="connsiteX6" fmla="*/ 282813 w 3078404"/>
              <a:gd name="connsiteY6" fmla="*/ 1384023 h 1576904"/>
              <a:gd name="connsiteX7" fmla="*/ 275669 w 3078404"/>
              <a:gd name="connsiteY7" fmla="*/ 1322110 h 1576904"/>
              <a:gd name="connsiteX8" fmla="*/ 266144 w 3078404"/>
              <a:gd name="connsiteY8" fmla="*/ 1300679 h 1576904"/>
              <a:gd name="connsiteX9" fmla="*/ 251856 w 3078404"/>
              <a:gd name="connsiteY9" fmla="*/ 1269723 h 1576904"/>
              <a:gd name="connsiteX10" fmla="*/ 266144 w 3078404"/>
              <a:gd name="connsiteY10" fmla="*/ 1229242 h 1576904"/>
              <a:gd name="connsiteX11" fmla="*/ 292338 w 3078404"/>
              <a:gd name="connsiteY11" fmla="*/ 1212573 h 1576904"/>
              <a:gd name="connsiteX12" fmla="*/ 325675 w 3078404"/>
              <a:gd name="connsiteY12" fmla="*/ 1195904 h 1576904"/>
              <a:gd name="connsiteX13" fmla="*/ 389969 w 3078404"/>
              <a:gd name="connsiteY13" fmla="*/ 1160185 h 1576904"/>
              <a:gd name="connsiteX14" fmla="*/ 382825 w 3078404"/>
              <a:gd name="connsiteY14" fmla="*/ 1131610 h 1576904"/>
              <a:gd name="connsiteX15" fmla="*/ 361394 w 3078404"/>
              <a:gd name="connsiteY15" fmla="*/ 1072079 h 1576904"/>
              <a:gd name="connsiteX16" fmla="*/ 385206 w 3078404"/>
              <a:gd name="connsiteY16" fmla="*/ 1026835 h 1576904"/>
              <a:gd name="connsiteX17" fmla="*/ 466169 w 3078404"/>
              <a:gd name="connsiteY17" fmla="*/ 988735 h 1576904"/>
              <a:gd name="connsiteX18" fmla="*/ 482838 w 3078404"/>
              <a:gd name="connsiteY18" fmla="*/ 943492 h 1576904"/>
              <a:gd name="connsiteX19" fmla="*/ 492362 w 3078404"/>
              <a:gd name="connsiteY19" fmla="*/ 888723 h 1576904"/>
              <a:gd name="connsiteX20" fmla="*/ 494744 w 3078404"/>
              <a:gd name="connsiteY20" fmla="*/ 855385 h 1576904"/>
              <a:gd name="connsiteX21" fmla="*/ 435213 w 3078404"/>
              <a:gd name="connsiteY21" fmla="*/ 791092 h 1576904"/>
              <a:gd name="connsiteX22" fmla="*/ 404256 w 3078404"/>
              <a:gd name="connsiteY22" fmla="*/ 783948 h 1576904"/>
              <a:gd name="connsiteX23" fmla="*/ 392350 w 3078404"/>
              <a:gd name="connsiteY23" fmla="*/ 764898 h 1576904"/>
              <a:gd name="connsiteX24" fmla="*/ 385206 w 3078404"/>
              <a:gd name="connsiteY24" fmla="*/ 733942 h 1576904"/>
              <a:gd name="connsiteX25" fmla="*/ 387588 w 3078404"/>
              <a:gd name="connsiteY25" fmla="*/ 707748 h 1576904"/>
              <a:gd name="connsiteX26" fmla="*/ 335200 w 3078404"/>
              <a:gd name="connsiteY26" fmla="*/ 695842 h 1576904"/>
              <a:gd name="connsiteX27" fmla="*/ 285194 w 3078404"/>
              <a:gd name="connsiteY27" fmla="*/ 676792 h 1576904"/>
              <a:gd name="connsiteX28" fmla="*/ 244713 w 3078404"/>
              <a:gd name="connsiteY28" fmla="*/ 664885 h 1576904"/>
              <a:gd name="connsiteX29" fmla="*/ 204231 w 3078404"/>
              <a:gd name="connsiteY29" fmla="*/ 626785 h 1576904"/>
              <a:gd name="connsiteX30" fmla="*/ 192325 w 3078404"/>
              <a:gd name="connsiteY30" fmla="*/ 600592 h 1576904"/>
              <a:gd name="connsiteX31" fmla="*/ 208994 w 3078404"/>
              <a:gd name="connsiteY31" fmla="*/ 564873 h 1576904"/>
              <a:gd name="connsiteX32" fmla="*/ 182800 w 3078404"/>
              <a:gd name="connsiteY32" fmla="*/ 507723 h 1576904"/>
              <a:gd name="connsiteX33" fmla="*/ 135175 w 3078404"/>
              <a:gd name="connsiteY33" fmla="*/ 455335 h 1576904"/>
              <a:gd name="connsiteX34" fmla="*/ 113744 w 3078404"/>
              <a:gd name="connsiteY34" fmla="*/ 455335 h 1576904"/>
              <a:gd name="connsiteX35" fmla="*/ 82788 w 3078404"/>
              <a:gd name="connsiteY35" fmla="*/ 457717 h 1576904"/>
              <a:gd name="connsiteX36" fmla="*/ 42306 w 3078404"/>
              <a:gd name="connsiteY36" fmla="*/ 424379 h 1576904"/>
              <a:gd name="connsiteX37" fmla="*/ 1825 w 3078404"/>
              <a:gd name="connsiteY37" fmla="*/ 331510 h 1576904"/>
              <a:gd name="connsiteX38" fmla="*/ 13731 w 3078404"/>
              <a:gd name="connsiteY38" fmla="*/ 331510 h 1576904"/>
              <a:gd name="connsiteX39" fmla="*/ 73263 w 3078404"/>
              <a:gd name="connsiteY39" fmla="*/ 274360 h 1576904"/>
              <a:gd name="connsiteX40" fmla="*/ 94694 w 3078404"/>
              <a:gd name="connsiteY40" fmla="*/ 260073 h 1576904"/>
              <a:gd name="connsiteX41" fmla="*/ 92313 w 3078404"/>
              <a:gd name="connsiteY41" fmla="*/ 212448 h 1576904"/>
              <a:gd name="connsiteX42" fmla="*/ 94694 w 3078404"/>
              <a:gd name="connsiteY42" fmla="*/ 155298 h 1576904"/>
              <a:gd name="connsiteX43" fmla="*/ 108981 w 3078404"/>
              <a:gd name="connsiteY43" fmla="*/ 107673 h 1576904"/>
              <a:gd name="connsiteX44" fmla="*/ 123269 w 3078404"/>
              <a:gd name="connsiteY44" fmla="*/ 93385 h 1576904"/>
              <a:gd name="connsiteX45" fmla="*/ 239950 w 3078404"/>
              <a:gd name="connsiteY45" fmla="*/ 105292 h 1576904"/>
              <a:gd name="connsiteX46" fmla="*/ 256619 w 3078404"/>
              <a:gd name="connsiteY46" fmla="*/ 107673 h 1576904"/>
              <a:gd name="connsiteX47" fmla="*/ 251856 w 3078404"/>
              <a:gd name="connsiteY47" fmla="*/ 119579 h 1576904"/>
              <a:gd name="connsiteX48" fmla="*/ 289956 w 3078404"/>
              <a:gd name="connsiteY48" fmla="*/ 121961 h 1576904"/>
              <a:gd name="connsiteX49" fmla="*/ 316150 w 3078404"/>
              <a:gd name="connsiteY49" fmla="*/ 110054 h 1576904"/>
              <a:gd name="connsiteX50" fmla="*/ 337581 w 3078404"/>
              <a:gd name="connsiteY50" fmla="*/ 71954 h 1576904"/>
              <a:gd name="connsiteX51" fmla="*/ 320913 w 3078404"/>
              <a:gd name="connsiteY51" fmla="*/ 48142 h 1576904"/>
              <a:gd name="connsiteX52" fmla="*/ 339963 w 3078404"/>
              <a:gd name="connsiteY52" fmla="*/ 40998 h 1576904"/>
              <a:gd name="connsiteX53" fmla="*/ 432831 w 3078404"/>
              <a:gd name="connsiteY53" fmla="*/ 7660 h 1576904"/>
              <a:gd name="connsiteX54" fmla="*/ 463788 w 3078404"/>
              <a:gd name="connsiteY54" fmla="*/ 517 h 1576904"/>
              <a:gd name="connsiteX55" fmla="*/ 537606 w 3078404"/>
              <a:gd name="connsiteY55" fmla="*/ 17185 h 1576904"/>
              <a:gd name="connsiteX56" fmla="*/ 561419 w 3078404"/>
              <a:gd name="connsiteY56" fmla="*/ 24329 h 1576904"/>
              <a:gd name="connsiteX57" fmla="*/ 544750 w 3078404"/>
              <a:gd name="connsiteY57" fmla="*/ 52904 h 1576904"/>
              <a:gd name="connsiteX58" fmla="*/ 544750 w 3078404"/>
              <a:gd name="connsiteY58" fmla="*/ 98148 h 1576904"/>
              <a:gd name="connsiteX59" fmla="*/ 544750 w 3078404"/>
              <a:gd name="connsiteY59" fmla="*/ 141010 h 1576904"/>
              <a:gd name="connsiteX60" fmla="*/ 568563 w 3078404"/>
              <a:gd name="connsiteY60" fmla="*/ 179110 h 1576904"/>
              <a:gd name="connsiteX61" fmla="*/ 592375 w 3078404"/>
              <a:gd name="connsiteY61" fmla="*/ 264835 h 1576904"/>
              <a:gd name="connsiteX62" fmla="*/ 609044 w 3078404"/>
              <a:gd name="connsiteY62" fmla="*/ 281504 h 1576904"/>
              <a:gd name="connsiteX63" fmla="*/ 630475 w 3078404"/>
              <a:gd name="connsiteY63" fmla="*/ 321985 h 1576904"/>
              <a:gd name="connsiteX64" fmla="*/ 768588 w 3078404"/>
              <a:gd name="connsiteY64" fmla="*/ 310079 h 1576904"/>
              <a:gd name="connsiteX65" fmla="*/ 842406 w 3078404"/>
              <a:gd name="connsiteY65" fmla="*/ 310079 h 1576904"/>
              <a:gd name="connsiteX66" fmla="*/ 923369 w 3078404"/>
              <a:gd name="connsiteY66" fmla="*/ 326748 h 1576904"/>
              <a:gd name="connsiteX67" fmla="*/ 956706 w 3078404"/>
              <a:gd name="connsiteY67" fmla="*/ 288648 h 1576904"/>
              <a:gd name="connsiteX68" fmla="*/ 1023381 w 3078404"/>
              <a:gd name="connsiteY68" fmla="*/ 221973 h 1576904"/>
              <a:gd name="connsiteX69" fmla="*/ 1011475 w 3078404"/>
              <a:gd name="connsiteY69" fmla="*/ 191017 h 1576904"/>
              <a:gd name="connsiteX70" fmla="*/ 1068626 w 3078404"/>
              <a:gd name="connsiteY70" fmla="*/ 157679 h 1576904"/>
              <a:gd name="connsiteX71" fmla="*/ 1113869 w 3078404"/>
              <a:gd name="connsiteY71" fmla="*/ 91004 h 1576904"/>
              <a:gd name="connsiteX72" fmla="*/ 1125775 w 3078404"/>
              <a:gd name="connsiteY72" fmla="*/ 60048 h 1576904"/>
              <a:gd name="connsiteX73" fmla="*/ 1159113 w 3078404"/>
              <a:gd name="connsiteY73" fmla="*/ 79098 h 1576904"/>
              <a:gd name="connsiteX74" fmla="*/ 1163875 w 3078404"/>
              <a:gd name="connsiteY74" fmla="*/ 107673 h 1576904"/>
              <a:gd name="connsiteX75" fmla="*/ 1171019 w 3078404"/>
              <a:gd name="connsiteY75" fmla="*/ 131485 h 1576904"/>
              <a:gd name="connsiteX76" fmla="*/ 1154350 w 3078404"/>
              <a:gd name="connsiteY76" fmla="*/ 152917 h 1576904"/>
              <a:gd name="connsiteX77" fmla="*/ 1182925 w 3078404"/>
              <a:gd name="connsiteY77" fmla="*/ 186254 h 1576904"/>
              <a:gd name="connsiteX78" fmla="*/ 1197213 w 3078404"/>
              <a:gd name="connsiteY78" fmla="*/ 219592 h 1576904"/>
              <a:gd name="connsiteX79" fmla="*/ 1228169 w 3078404"/>
              <a:gd name="connsiteY79" fmla="*/ 179110 h 1576904"/>
              <a:gd name="connsiteX80" fmla="*/ 1244838 w 3078404"/>
              <a:gd name="connsiteY80" fmla="*/ 181492 h 1576904"/>
              <a:gd name="connsiteX81" fmla="*/ 1247219 w 3078404"/>
              <a:gd name="connsiteY81" fmla="*/ 202923 h 1576904"/>
              <a:gd name="connsiteX82" fmla="*/ 1230550 w 3078404"/>
              <a:gd name="connsiteY82" fmla="*/ 238642 h 1576904"/>
              <a:gd name="connsiteX83" fmla="*/ 1275794 w 3078404"/>
              <a:gd name="connsiteY83" fmla="*/ 274360 h 1576904"/>
              <a:gd name="connsiteX84" fmla="*/ 1275794 w 3078404"/>
              <a:gd name="connsiteY84" fmla="*/ 307698 h 1576904"/>
              <a:gd name="connsiteX85" fmla="*/ 1282938 w 3078404"/>
              <a:gd name="connsiteY85" fmla="*/ 326748 h 1576904"/>
              <a:gd name="connsiteX86" fmla="*/ 1290081 w 3078404"/>
              <a:gd name="connsiteY86" fmla="*/ 355323 h 1576904"/>
              <a:gd name="connsiteX87" fmla="*/ 1323419 w 3078404"/>
              <a:gd name="connsiteY87" fmla="*/ 371991 h 1576904"/>
              <a:gd name="connsiteX88" fmla="*/ 1349613 w 3078404"/>
              <a:gd name="connsiteY88" fmla="*/ 333892 h 1576904"/>
              <a:gd name="connsiteX89" fmla="*/ 1330563 w 3078404"/>
              <a:gd name="connsiteY89" fmla="*/ 310079 h 1576904"/>
              <a:gd name="connsiteX90" fmla="*/ 1390094 w 3078404"/>
              <a:gd name="connsiteY90" fmla="*/ 226735 h 1576904"/>
              <a:gd name="connsiteX91" fmla="*/ 1447244 w 3078404"/>
              <a:gd name="connsiteY91" fmla="*/ 171967 h 1576904"/>
              <a:gd name="connsiteX92" fmla="*/ 1461531 w 3078404"/>
              <a:gd name="connsiteY92" fmla="*/ 100529 h 1576904"/>
              <a:gd name="connsiteX93" fmla="*/ 1463913 w 3078404"/>
              <a:gd name="connsiteY93" fmla="*/ 88623 h 1576904"/>
              <a:gd name="connsiteX94" fmla="*/ 1506775 w 3078404"/>
              <a:gd name="connsiteY94" fmla="*/ 81479 h 1576904"/>
              <a:gd name="connsiteX95" fmla="*/ 1528206 w 3078404"/>
              <a:gd name="connsiteY95" fmla="*/ 88623 h 1576904"/>
              <a:gd name="connsiteX96" fmla="*/ 1528206 w 3078404"/>
              <a:gd name="connsiteY96" fmla="*/ 105292 h 1576904"/>
              <a:gd name="connsiteX97" fmla="*/ 1521063 w 3078404"/>
              <a:gd name="connsiteY97" fmla="*/ 141010 h 1576904"/>
              <a:gd name="connsiteX98" fmla="*/ 1523444 w 3078404"/>
              <a:gd name="connsiteY98" fmla="*/ 169585 h 1576904"/>
              <a:gd name="connsiteX99" fmla="*/ 1585356 w 3078404"/>
              <a:gd name="connsiteY99" fmla="*/ 210067 h 1576904"/>
              <a:gd name="connsiteX100" fmla="*/ 1606787 w 3078404"/>
              <a:gd name="connsiteY100" fmla="*/ 214829 h 1576904"/>
              <a:gd name="connsiteX101" fmla="*/ 1623456 w 3078404"/>
              <a:gd name="connsiteY101" fmla="*/ 188635 h 1576904"/>
              <a:gd name="connsiteX102" fmla="*/ 1666319 w 3078404"/>
              <a:gd name="connsiteY102" fmla="*/ 193398 h 1576904"/>
              <a:gd name="connsiteX103" fmla="*/ 1685369 w 3078404"/>
              <a:gd name="connsiteY103" fmla="*/ 169585 h 1576904"/>
              <a:gd name="connsiteX104" fmla="*/ 1730613 w 3078404"/>
              <a:gd name="connsiteY104" fmla="*/ 183873 h 1576904"/>
              <a:gd name="connsiteX105" fmla="*/ 1752044 w 3078404"/>
              <a:gd name="connsiteY105" fmla="*/ 214829 h 1576904"/>
              <a:gd name="connsiteX106" fmla="*/ 1763950 w 3078404"/>
              <a:gd name="connsiteY106" fmla="*/ 236260 h 1576904"/>
              <a:gd name="connsiteX107" fmla="*/ 1768713 w 3078404"/>
              <a:gd name="connsiteY107" fmla="*/ 255310 h 1576904"/>
              <a:gd name="connsiteX108" fmla="*/ 1806813 w 3078404"/>
              <a:gd name="connsiteY108" fmla="*/ 257692 h 1576904"/>
              <a:gd name="connsiteX109" fmla="*/ 1806813 w 3078404"/>
              <a:gd name="connsiteY109" fmla="*/ 229117 h 1576904"/>
              <a:gd name="connsiteX110" fmla="*/ 1799669 w 3078404"/>
              <a:gd name="connsiteY110" fmla="*/ 198160 h 1576904"/>
              <a:gd name="connsiteX111" fmla="*/ 1821100 w 3078404"/>
              <a:gd name="connsiteY111" fmla="*/ 179110 h 1576904"/>
              <a:gd name="connsiteX112" fmla="*/ 1804431 w 3078404"/>
              <a:gd name="connsiteY112" fmla="*/ 160060 h 1576904"/>
              <a:gd name="connsiteX113" fmla="*/ 1823481 w 3078404"/>
              <a:gd name="connsiteY113" fmla="*/ 119579 h 1576904"/>
              <a:gd name="connsiteX114" fmla="*/ 1863963 w 3078404"/>
              <a:gd name="connsiteY114" fmla="*/ 107673 h 1576904"/>
              <a:gd name="connsiteX115" fmla="*/ 1873488 w 3078404"/>
              <a:gd name="connsiteY115" fmla="*/ 124342 h 1576904"/>
              <a:gd name="connsiteX116" fmla="*/ 1902063 w 3078404"/>
              <a:gd name="connsiteY116" fmla="*/ 160060 h 1576904"/>
              <a:gd name="connsiteX117" fmla="*/ 1954450 w 3078404"/>
              <a:gd name="connsiteY117" fmla="*/ 167204 h 1576904"/>
              <a:gd name="connsiteX118" fmla="*/ 1992550 w 3078404"/>
              <a:gd name="connsiteY118" fmla="*/ 224354 h 1576904"/>
              <a:gd name="connsiteX119" fmla="*/ 1954450 w 3078404"/>
              <a:gd name="connsiteY119" fmla="*/ 245785 h 1576904"/>
              <a:gd name="connsiteX120" fmla="*/ 1980644 w 3078404"/>
              <a:gd name="connsiteY120" fmla="*/ 276742 h 1576904"/>
              <a:gd name="connsiteX121" fmla="*/ 1990169 w 3078404"/>
              <a:gd name="connsiteY121" fmla="*/ 295792 h 1576904"/>
              <a:gd name="connsiteX122" fmla="*/ 1985406 w 3078404"/>
              <a:gd name="connsiteY122" fmla="*/ 338654 h 1576904"/>
              <a:gd name="connsiteX123" fmla="*/ 1961594 w 3078404"/>
              <a:gd name="connsiteY123" fmla="*/ 357704 h 1576904"/>
              <a:gd name="connsiteX124" fmla="*/ 1959213 w 3078404"/>
              <a:gd name="connsiteY124" fmla="*/ 381517 h 1576904"/>
              <a:gd name="connsiteX125" fmla="*/ 1944925 w 3078404"/>
              <a:gd name="connsiteY125" fmla="*/ 438667 h 1576904"/>
              <a:gd name="connsiteX126" fmla="*/ 1925875 w 3078404"/>
              <a:gd name="connsiteY126" fmla="*/ 467242 h 1576904"/>
              <a:gd name="connsiteX127" fmla="*/ 1928256 w 3078404"/>
              <a:gd name="connsiteY127" fmla="*/ 491054 h 1576904"/>
              <a:gd name="connsiteX128" fmla="*/ 1909206 w 3078404"/>
              <a:gd name="connsiteY128" fmla="*/ 564873 h 1576904"/>
              <a:gd name="connsiteX129" fmla="*/ 1918731 w 3078404"/>
              <a:gd name="connsiteY129" fmla="*/ 583923 h 1576904"/>
              <a:gd name="connsiteX130" fmla="*/ 1933019 w 3078404"/>
              <a:gd name="connsiteY130" fmla="*/ 598210 h 1576904"/>
              <a:gd name="connsiteX131" fmla="*/ 1971119 w 3078404"/>
              <a:gd name="connsiteY131" fmla="*/ 595829 h 1576904"/>
              <a:gd name="connsiteX132" fmla="*/ 1983025 w 3078404"/>
              <a:gd name="connsiteY132" fmla="*/ 581542 h 1576904"/>
              <a:gd name="connsiteX133" fmla="*/ 2025888 w 3078404"/>
              <a:gd name="connsiteY133" fmla="*/ 564873 h 1576904"/>
              <a:gd name="connsiteX134" fmla="*/ 2042556 w 3078404"/>
              <a:gd name="connsiteY134" fmla="*/ 586304 h 1576904"/>
              <a:gd name="connsiteX135" fmla="*/ 2042556 w 3078404"/>
              <a:gd name="connsiteY135" fmla="*/ 631548 h 1576904"/>
              <a:gd name="connsiteX136" fmla="*/ 2068750 w 3078404"/>
              <a:gd name="connsiteY136" fmla="*/ 641073 h 1576904"/>
              <a:gd name="connsiteX137" fmla="*/ 2102088 w 3078404"/>
              <a:gd name="connsiteY137" fmla="*/ 667267 h 1576904"/>
              <a:gd name="connsiteX138" fmla="*/ 2137806 w 3078404"/>
              <a:gd name="connsiteY138" fmla="*/ 676792 h 1576904"/>
              <a:gd name="connsiteX139" fmla="*/ 2164000 w 3078404"/>
              <a:gd name="connsiteY139" fmla="*/ 660123 h 1576904"/>
              <a:gd name="connsiteX140" fmla="*/ 2199718 w 3078404"/>
              <a:gd name="connsiteY140" fmla="*/ 622023 h 1576904"/>
              <a:gd name="connsiteX141" fmla="*/ 2280681 w 3078404"/>
              <a:gd name="connsiteY141" fmla="*/ 626785 h 1576904"/>
              <a:gd name="connsiteX142" fmla="*/ 2283063 w 3078404"/>
              <a:gd name="connsiteY142" fmla="*/ 583923 h 1576904"/>
              <a:gd name="connsiteX143" fmla="*/ 2373550 w 3078404"/>
              <a:gd name="connsiteY143" fmla="*/ 517248 h 1576904"/>
              <a:gd name="connsiteX144" fmla="*/ 2397363 w 3078404"/>
              <a:gd name="connsiteY144" fmla="*/ 469623 h 1576904"/>
              <a:gd name="connsiteX145" fmla="*/ 2387838 w 3078404"/>
              <a:gd name="connsiteY145" fmla="*/ 429142 h 1576904"/>
              <a:gd name="connsiteX146" fmla="*/ 2414031 w 3078404"/>
              <a:gd name="connsiteY146" fmla="*/ 364848 h 1576904"/>
              <a:gd name="connsiteX147" fmla="*/ 2461656 w 3078404"/>
              <a:gd name="connsiteY147" fmla="*/ 357704 h 1576904"/>
              <a:gd name="connsiteX148" fmla="*/ 2487850 w 3078404"/>
              <a:gd name="connsiteY148" fmla="*/ 357704 h 1576904"/>
              <a:gd name="connsiteX149" fmla="*/ 2509281 w 3078404"/>
              <a:gd name="connsiteY149" fmla="*/ 352942 h 1576904"/>
              <a:gd name="connsiteX150" fmla="*/ 2537856 w 3078404"/>
              <a:gd name="connsiteY150" fmla="*/ 360085 h 1576904"/>
              <a:gd name="connsiteX151" fmla="*/ 2564050 w 3078404"/>
              <a:gd name="connsiteY151" fmla="*/ 343417 h 1576904"/>
              <a:gd name="connsiteX152" fmla="*/ 2571194 w 3078404"/>
              <a:gd name="connsiteY152" fmla="*/ 312460 h 1576904"/>
              <a:gd name="connsiteX153" fmla="*/ 2602150 w 3078404"/>
              <a:gd name="connsiteY153" fmla="*/ 312460 h 1576904"/>
              <a:gd name="connsiteX154" fmla="*/ 2618819 w 3078404"/>
              <a:gd name="connsiteY154" fmla="*/ 293410 h 1576904"/>
              <a:gd name="connsiteX155" fmla="*/ 2671206 w 3078404"/>
              <a:gd name="connsiteY155" fmla="*/ 321985 h 1576904"/>
              <a:gd name="connsiteX156" fmla="*/ 2706925 w 3078404"/>
              <a:gd name="connsiteY156" fmla="*/ 293410 h 1576904"/>
              <a:gd name="connsiteX157" fmla="*/ 2764075 w 3078404"/>
              <a:gd name="connsiteY157" fmla="*/ 302935 h 1576904"/>
              <a:gd name="connsiteX158" fmla="*/ 2797413 w 3078404"/>
              <a:gd name="connsiteY158" fmla="*/ 291029 h 1576904"/>
              <a:gd name="connsiteX159" fmla="*/ 2830750 w 3078404"/>
              <a:gd name="connsiteY159" fmla="*/ 317223 h 1576904"/>
              <a:gd name="connsiteX160" fmla="*/ 2866469 w 3078404"/>
              <a:gd name="connsiteY160" fmla="*/ 319604 h 1576904"/>
              <a:gd name="connsiteX161" fmla="*/ 2885519 w 3078404"/>
              <a:gd name="connsiteY161" fmla="*/ 338654 h 1576904"/>
              <a:gd name="connsiteX162" fmla="*/ 2928381 w 3078404"/>
              <a:gd name="connsiteY162" fmla="*/ 341035 h 1576904"/>
              <a:gd name="connsiteX163" fmla="*/ 2973625 w 3078404"/>
              <a:gd name="connsiteY163" fmla="*/ 371992 h 1576904"/>
              <a:gd name="connsiteX164" fmla="*/ 3016488 w 3078404"/>
              <a:gd name="connsiteY164" fmla="*/ 395804 h 1576904"/>
              <a:gd name="connsiteX165" fmla="*/ 3040300 w 3078404"/>
              <a:gd name="connsiteY165" fmla="*/ 419617 h 1576904"/>
              <a:gd name="connsiteX166" fmla="*/ 3054588 w 3078404"/>
              <a:gd name="connsiteY166" fmla="*/ 443429 h 1576904"/>
              <a:gd name="connsiteX167" fmla="*/ 3066494 w 3078404"/>
              <a:gd name="connsiteY167" fmla="*/ 467242 h 1576904"/>
              <a:gd name="connsiteX168" fmla="*/ 3076019 w 3078404"/>
              <a:gd name="connsiteY168" fmla="*/ 498198 h 1576904"/>
              <a:gd name="connsiteX169" fmla="*/ 3073638 w 3078404"/>
              <a:gd name="connsiteY169" fmla="*/ 522010 h 1576904"/>
              <a:gd name="connsiteX170" fmla="*/ 3054588 w 3078404"/>
              <a:gd name="connsiteY170" fmla="*/ 555348 h 1576904"/>
              <a:gd name="connsiteX171" fmla="*/ 3021250 w 3078404"/>
              <a:gd name="connsiteY171" fmla="*/ 624404 h 1576904"/>
              <a:gd name="connsiteX172" fmla="*/ 3040300 w 3078404"/>
              <a:gd name="connsiteY172" fmla="*/ 648217 h 1576904"/>
              <a:gd name="connsiteX173" fmla="*/ 3078400 w 3078404"/>
              <a:gd name="connsiteY173" fmla="*/ 688698 h 1576904"/>
              <a:gd name="connsiteX174" fmla="*/ 3042681 w 3078404"/>
              <a:gd name="connsiteY174" fmla="*/ 745848 h 1576904"/>
              <a:gd name="connsiteX175" fmla="*/ 3014107 w 3078404"/>
              <a:gd name="connsiteY175" fmla="*/ 788710 h 1576904"/>
              <a:gd name="connsiteX176" fmla="*/ 2971244 w 3078404"/>
              <a:gd name="connsiteY176" fmla="*/ 812523 h 1576904"/>
              <a:gd name="connsiteX177" fmla="*/ 2909331 w 3078404"/>
              <a:gd name="connsiteY177" fmla="*/ 867292 h 1576904"/>
              <a:gd name="connsiteX178" fmla="*/ 2911713 w 3078404"/>
              <a:gd name="connsiteY178" fmla="*/ 879198 h 1576904"/>
              <a:gd name="connsiteX179" fmla="*/ 2911713 w 3078404"/>
              <a:gd name="connsiteY179" fmla="*/ 905392 h 1576904"/>
              <a:gd name="connsiteX0" fmla="*/ 278050 w 3078404"/>
              <a:gd name="connsiteY0" fmla="*/ 1576904 h 1576904"/>
              <a:gd name="connsiteX1" fmla="*/ 282813 w 3078404"/>
              <a:gd name="connsiteY1" fmla="*/ 1522135 h 1576904"/>
              <a:gd name="connsiteX2" fmla="*/ 197088 w 3078404"/>
              <a:gd name="connsiteY2" fmla="*/ 1464985 h 1576904"/>
              <a:gd name="connsiteX3" fmla="*/ 218519 w 3078404"/>
              <a:gd name="connsiteY3" fmla="*/ 1431648 h 1576904"/>
              <a:gd name="connsiteX4" fmla="*/ 259000 w 3078404"/>
              <a:gd name="connsiteY4" fmla="*/ 1431648 h 1576904"/>
              <a:gd name="connsiteX5" fmla="*/ 287575 w 3078404"/>
              <a:gd name="connsiteY5" fmla="*/ 1412598 h 1576904"/>
              <a:gd name="connsiteX6" fmla="*/ 282813 w 3078404"/>
              <a:gd name="connsiteY6" fmla="*/ 1384023 h 1576904"/>
              <a:gd name="connsiteX7" fmla="*/ 275669 w 3078404"/>
              <a:gd name="connsiteY7" fmla="*/ 1322110 h 1576904"/>
              <a:gd name="connsiteX8" fmla="*/ 266144 w 3078404"/>
              <a:gd name="connsiteY8" fmla="*/ 1300679 h 1576904"/>
              <a:gd name="connsiteX9" fmla="*/ 251856 w 3078404"/>
              <a:gd name="connsiteY9" fmla="*/ 1269723 h 1576904"/>
              <a:gd name="connsiteX10" fmla="*/ 266144 w 3078404"/>
              <a:gd name="connsiteY10" fmla="*/ 1229242 h 1576904"/>
              <a:gd name="connsiteX11" fmla="*/ 292338 w 3078404"/>
              <a:gd name="connsiteY11" fmla="*/ 1212573 h 1576904"/>
              <a:gd name="connsiteX12" fmla="*/ 325675 w 3078404"/>
              <a:gd name="connsiteY12" fmla="*/ 1195904 h 1576904"/>
              <a:gd name="connsiteX13" fmla="*/ 389969 w 3078404"/>
              <a:gd name="connsiteY13" fmla="*/ 1160185 h 1576904"/>
              <a:gd name="connsiteX14" fmla="*/ 382825 w 3078404"/>
              <a:gd name="connsiteY14" fmla="*/ 1131610 h 1576904"/>
              <a:gd name="connsiteX15" fmla="*/ 361394 w 3078404"/>
              <a:gd name="connsiteY15" fmla="*/ 1072079 h 1576904"/>
              <a:gd name="connsiteX16" fmla="*/ 385206 w 3078404"/>
              <a:gd name="connsiteY16" fmla="*/ 1026835 h 1576904"/>
              <a:gd name="connsiteX17" fmla="*/ 466169 w 3078404"/>
              <a:gd name="connsiteY17" fmla="*/ 988735 h 1576904"/>
              <a:gd name="connsiteX18" fmla="*/ 482838 w 3078404"/>
              <a:gd name="connsiteY18" fmla="*/ 943492 h 1576904"/>
              <a:gd name="connsiteX19" fmla="*/ 492362 w 3078404"/>
              <a:gd name="connsiteY19" fmla="*/ 888723 h 1576904"/>
              <a:gd name="connsiteX20" fmla="*/ 494744 w 3078404"/>
              <a:gd name="connsiteY20" fmla="*/ 855385 h 1576904"/>
              <a:gd name="connsiteX21" fmla="*/ 435213 w 3078404"/>
              <a:gd name="connsiteY21" fmla="*/ 791092 h 1576904"/>
              <a:gd name="connsiteX22" fmla="*/ 404256 w 3078404"/>
              <a:gd name="connsiteY22" fmla="*/ 783948 h 1576904"/>
              <a:gd name="connsiteX23" fmla="*/ 392350 w 3078404"/>
              <a:gd name="connsiteY23" fmla="*/ 764898 h 1576904"/>
              <a:gd name="connsiteX24" fmla="*/ 385206 w 3078404"/>
              <a:gd name="connsiteY24" fmla="*/ 733942 h 1576904"/>
              <a:gd name="connsiteX25" fmla="*/ 387588 w 3078404"/>
              <a:gd name="connsiteY25" fmla="*/ 707748 h 1576904"/>
              <a:gd name="connsiteX26" fmla="*/ 335200 w 3078404"/>
              <a:gd name="connsiteY26" fmla="*/ 695842 h 1576904"/>
              <a:gd name="connsiteX27" fmla="*/ 285194 w 3078404"/>
              <a:gd name="connsiteY27" fmla="*/ 676792 h 1576904"/>
              <a:gd name="connsiteX28" fmla="*/ 244713 w 3078404"/>
              <a:gd name="connsiteY28" fmla="*/ 664885 h 1576904"/>
              <a:gd name="connsiteX29" fmla="*/ 204231 w 3078404"/>
              <a:gd name="connsiteY29" fmla="*/ 626785 h 1576904"/>
              <a:gd name="connsiteX30" fmla="*/ 192325 w 3078404"/>
              <a:gd name="connsiteY30" fmla="*/ 600592 h 1576904"/>
              <a:gd name="connsiteX31" fmla="*/ 208994 w 3078404"/>
              <a:gd name="connsiteY31" fmla="*/ 564873 h 1576904"/>
              <a:gd name="connsiteX32" fmla="*/ 182800 w 3078404"/>
              <a:gd name="connsiteY32" fmla="*/ 507723 h 1576904"/>
              <a:gd name="connsiteX33" fmla="*/ 135175 w 3078404"/>
              <a:gd name="connsiteY33" fmla="*/ 455335 h 1576904"/>
              <a:gd name="connsiteX34" fmla="*/ 113744 w 3078404"/>
              <a:gd name="connsiteY34" fmla="*/ 455335 h 1576904"/>
              <a:gd name="connsiteX35" fmla="*/ 82788 w 3078404"/>
              <a:gd name="connsiteY35" fmla="*/ 457717 h 1576904"/>
              <a:gd name="connsiteX36" fmla="*/ 42306 w 3078404"/>
              <a:gd name="connsiteY36" fmla="*/ 424379 h 1576904"/>
              <a:gd name="connsiteX37" fmla="*/ 1825 w 3078404"/>
              <a:gd name="connsiteY37" fmla="*/ 331510 h 1576904"/>
              <a:gd name="connsiteX38" fmla="*/ 13731 w 3078404"/>
              <a:gd name="connsiteY38" fmla="*/ 331510 h 1576904"/>
              <a:gd name="connsiteX39" fmla="*/ 73263 w 3078404"/>
              <a:gd name="connsiteY39" fmla="*/ 274360 h 1576904"/>
              <a:gd name="connsiteX40" fmla="*/ 94694 w 3078404"/>
              <a:gd name="connsiteY40" fmla="*/ 260073 h 1576904"/>
              <a:gd name="connsiteX41" fmla="*/ 92313 w 3078404"/>
              <a:gd name="connsiteY41" fmla="*/ 212448 h 1576904"/>
              <a:gd name="connsiteX42" fmla="*/ 94694 w 3078404"/>
              <a:gd name="connsiteY42" fmla="*/ 155298 h 1576904"/>
              <a:gd name="connsiteX43" fmla="*/ 108981 w 3078404"/>
              <a:gd name="connsiteY43" fmla="*/ 107673 h 1576904"/>
              <a:gd name="connsiteX44" fmla="*/ 123269 w 3078404"/>
              <a:gd name="connsiteY44" fmla="*/ 93385 h 1576904"/>
              <a:gd name="connsiteX45" fmla="*/ 239950 w 3078404"/>
              <a:gd name="connsiteY45" fmla="*/ 105292 h 1576904"/>
              <a:gd name="connsiteX46" fmla="*/ 256619 w 3078404"/>
              <a:gd name="connsiteY46" fmla="*/ 107673 h 1576904"/>
              <a:gd name="connsiteX47" fmla="*/ 251856 w 3078404"/>
              <a:gd name="connsiteY47" fmla="*/ 119579 h 1576904"/>
              <a:gd name="connsiteX48" fmla="*/ 289956 w 3078404"/>
              <a:gd name="connsiteY48" fmla="*/ 121961 h 1576904"/>
              <a:gd name="connsiteX49" fmla="*/ 316150 w 3078404"/>
              <a:gd name="connsiteY49" fmla="*/ 110054 h 1576904"/>
              <a:gd name="connsiteX50" fmla="*/ 337581 w 3078404"/>
              <a:gd name="connsiteY50" fmla="*/ 71954 h 1576904"/>
              <a:gd name="connsiteX51" fmla="*/ 320913 w 3078404"/>
              <a:gd name="connsiteY51" fmla="*/ 48142 h 1576904"/>
              <a:gd name="connsiteX52" fmla="*/ 339963 w 3078404"/>
              <a:gd name="connsiteY52" fmla="*/ 40998 h 1576904"/>
              <a:gd name="connsiteX53" fmla="*/ 432831 w 3078404"/>
              <a:gd name="connsiteY53" fmla="*/ 7660 h 1576904"/>
              <a:gd name="connsiteX54" fmla="*/ 463788 w 3078404"/>
              <a:gd name="connsiteY54" fmla="*/ 517 h 1576904"/>
              <a:gd name="connsiteX55" fmla="*/ 537606 w 3078404"/>
              <a:gd name="connsiteY55" fmla="*/ 17185 h 1576904"/>
              <a:gd name="connsiteX56" fmla="*/ 561419 w 3078404"/>
              <a:gd name="connsiteY56" fmla="*/ 24329 h 1576904"/>
              <a:gd name="connsiteX57" fmla="*/ 544750 w 3078404"/>
              <a:gd name="connsiteY57" fmla="*/ 52904 h 1576904"/>
              <a:gd name="connsiteX58" fmla="*/ 544750 w 3078404"/>
              <a:gd name="connsiteY58" fmla="*/ 98148 h 1576904"/>
              <a:gd name="connsiteX59" fmla="*/ 544750 w 3078404"/>
              <a:gd name="connsiteY59" fmla="*/ 141010 h 1576904"/>
              <a:gd name="connsiteX60" fmla="*/ 568563 w 3078404"/>
              <a:gd name="connsiteY60" fmla="*/ 179110 h 1576904"/>
              <a:gd name="connsiteX61" fmla="*/ 592375 w 3078404"/>
              <a:gd name="connsiteY61" fmla="*/ 264835 h 1576904"/>
              <a:gd name="connsiteX62" fmla="*/ 609044 w 3078404"/>
              <a:gd name="connsiteY62" fmla="*/ 281504 h 1576904"/>
              <a:gd name="connsiteX63" fmla="*/ 630475 w 3078404"/>
              <a:gd name="connsiteY63" fmla="*/ 321985 h 1576904"/>
              <a:gd name="connsiteX64" fmla="*/ 768588 w 3078404"/>
              <a:gd name="connsiteY64" fmla="*/ 310079 h 1576904"/>
              <a:gd name="connsiteX65" fmla="*/ 842406 w 3078404"/>
              <a:gd name="connsiteY65" fmla="*/ 310079 h 1576904"/>
              <a:gd name="connsiteX66" fmla="*/ 923369 w 3078404"/>
              <a:gd name="connsiteY66" fmla="*/ 326748 h 1576904"/>
              <a:gd name="connsiteX67" fmla="*/ 956706 w 3078404"/>
              <a:gd name="connsiteY67" fmla="*/ 288648 h 1576904"/>
              <a:gd name="connsiteX68" fmla="*/ 1023381 w 3078404"/>
              <a:gd name="connsiteY68" fmla="*/ 221973 h 1576904"/>
              <a:gd name="connsiteX69" fmla="*/ 1011475 w 3078404"/>
              <a:gd name="connsiteY69" fmla="*/ 191017 h 1576904"/>
              <a:gd name="connsiteX70" fmla="*/ 1068626 w 3078404"/>
              <a:gd name="connsiteY70" fmla="*/ 157679 h 1576904"/>
              <a:gd name="connsiteX71" fmla="*/ 1113869 w 3078404"/>
              <a:gd name="connsiteY71" fmla="*/ 91004 h 1576904"/>
              <a:gd name="connsiteX72" fmla="*/ 1125775 w 3078404"/>
              <a:gd name="connsiteY72" fmla="*/ 60048 h 1576904"/>
              <a:gd name="connsiteX73" fmla="*/ 1159113 w 3078404"/>
              <a:gd name="connsiteY73" fmla="*/ 79098 h 1576904"/>
              <a:gd name="connsiteX74" fmla="*/ 1163875 w 3078404"/>
              <a:gd name="connsiteY74" fmla="*/ 107673 h 1576904"/>
              <a:gd name="connsiteX75" fmla="*/ 1171019 w 3078404"/>
              <a:gd name="connsiteY75" fmla="*/ 131485 h 1576904"/>
              <a:gd name="connsiteX76" fmla="*/ 1154350 w 3078404"/>
              <a:gd name="connsiteY76" fmla="*/ 152917 h 1576904"/>
              <a:gd name="connsiteX77" fmla="*/ 1182925 w 3078404"/>
              <a:gd name="connsiteY77" fmla="*/ 186254 h 1576904"/>
              <a:gd name="connsiteX78" fmla="*/ 1197213 w 3078404"/>
              <a:gd name="connsiteY78" fmla="*/ 219592 h 1576904"/>
              <a:gd name="connsiteX79" fmla="*/ 1228169 w 3078404"/>
              <a:gd name="connsiteY79" fmla="*/ 179110 h 1576904"/>
              <a:gd name="connsiteX80" fmla="*/ 1244838 w 3078404"/>
              <a:gd name="connsiteY80" fmla="*/ 181492 h 1576904"/>
              <a:gd name="connsiteX81" fmla="*/ 1247219 w 3078404"/>
              <a:gd name="connsiteY81" fmla="*/ 202923 h 1576904"/>
              <a:gd name="connsiteX82" fmla="*/ 1230550 w 3078404"/>
              <a:gd name="connsiteY82" fmla="*/ 238642 h 1576904"/>
              <a:gd name="connsiteX83" fmla="*/ 1275794 w 3078404"/>
              <a:gd name="connsiteY83" fmla="*/ 274360 h 1576904"/>
              <a:gd name="connsiteX84" fmla="*/ 1275794 w 3078404"/>
              <a:gd name="connsiteY84" fmla="*/ 307698 h 1576904"/>
              <a:gd name="connsiteX85" fmla="*/ 1282938 w 3078404"/>
              <a:gd name="connsiteY85" fmla="*/ 326748 h 1576904"/>
              <a:gd name="connsiteX86" fmla="*/ 1290081 w 3078404"/>
              <a:gd name="connsiteY86" fmla="*/ 355323 h 1576904"/>
              <a:gd name="connsiteX87" fmla="*/ 1323419 w 3078404"/>
              <a:gd name="connsiteY87" fmla="*/ 371991 h 1576904"/>
              <a:gd name="connsiteX88" fmla="*/ 1349613 w 3078404"/>
              <a:gd name="connsiteY88" fmla="*/ 333892 h 1576904"/>
              <a:gd name="connsiteX89" fmla="*/ 1330563 w 3078404"/>
              <a:gd name="connsiteY89" fmla="*/ 310079 h 1576904"/>
              <a:gd name="connsiteX90" fmla="*/ 1390094 w 3078404"/>
              <a:gd name="connsiteY90" fmla="*/ 226735 h 1576904"/>
              <a:gd name="connsiteX91" fmla="*/ 1447244 w 3078404"/>
              <a:gd name="connsiteY91" fmla="*/ 171967 h 1576904"/>
              <a:gd name="connsiteX92" fmla="*/ 1461531 w 3078404"/>
              <a:gd name="connsiteY92" fmla="*/ 100529 h 1576904"/>
              <a:gd name="connsiteX93" fmla="*/ 1463913 w 3078404"/>
              <a:gd name="connsiteY93" fmla="*/ 88623 h 1576904"/>
              <a:gd name="connsiteX94" fmla="*/ 1506775 w 3078404"/>
              <a:gd name="connsiteY94" fmla="*/ 81479 h 1576904"/>
              <a:gd name="connsiteX95" fmla="*/ 1528206 w 3078404"/>
              <a:gd name="connsiteY95" fmla="*/ 88623 h 1576904"/>
              <a:gd name="connsiteX96" fmla="*/ 1528206 w 3078404"/>
              <a:gd name="connsiteY96" fmla="*/ 105292 h 1576904"/>
              <a:gd name="connsiteX97" fmla="*/ 1521063 w 3078404"/>
              <a:gd name="connsiteY97" fmla="*/ 141010 h 1576904"/>
              <a:gd name="connsiteX98" fmla="*/ 1523444 w 3078404"/>
              <a:gd name="connsiteY98" fmla="*/ 169585 h 1576904"/>
              <a:gd name="connsiteX99" fmla="*/ 1585356 w 3078404"/>
              <a:gd name="connsiteY99" fmla="*/ 210067 h 1576904"/>
              <a:gd name="connsiteX100" fmla="*/ 1606787 w 3078404"/>
              <a:gd name="connsiteY100" fmla="*/ 214829 h 1576904"/>
              <a:gd name="connsiteX101" fmla="*/ 1623456 w 3078404"/>
              <a:gd name="connsiteY101" fmla="*/ 188635 h 1576904"/>
              <a:gd name="connsiteX102" fmla="*/ 1666319 w 3078404"/>
              <a:gd name="connsiteY102" fmla="*/ 193398 h 1576904"/>
              <a:gd name="connsiteX103" fmla="*/ 1685369 w 3078404"/>
              <a:gd name="connsiteY103" fmla="*/ 169585 h 1576904"/>
              <a:gd name="connsiteX104" fmla="*/ 1730613 w 3078404"/>
              <a:gd name="connsiteY104" fmla="*/ 183873 h 1576904"/>
              <a:gd name="connsiteX105" fmla="*/ 1752044 w 3078404"/>
              <a:gd name="connsiteY105" fmla="*/ 214829 h 1576904"/>
              <a:gd name="connsiteX106" fmla="*/ 1763950 w 3078404"/>
              <a:gd name="connsiteY106" fmla="*/ 236260 h 1576904"/>
              <a:gd name="connsiteX107" fmla="*/ 1768713 w 3078404"/>
              <a:gd name="connsiteY107" fmla="*/ 255310 h 1576904"/>
              <a:gd name="connsiteX108" fmla="*/ 1806813 w 3078404"/>
              <a:gd name="connsiteY108" fmla="*/ 257692 h 1576904"/>
              <a:gd name="connsiteX109" fmla="*/ 1806813 w 3078404"/>
              <a:gd name="connsiteY109" fmla="*/ 229117 h 1576904"/>
              <a:gd name="connsiteX110" fmla="*/ 1799669 w 3078404"/>
              <a:gd name="connsiteY110" fmla="*/ 198160 h 1576904"/>
              <a:gd name="connsiteX111" fmla="*/ 1821100 w 3078404"/>
              <a:gd name="connsiteY111" fmla="*/ 179110 h 1576904"/>
              <a:gd name="connsiteX112" fmla="*/ 1804431 w 3078404"/>
              <a:gd name="connsiteY112" fmla="*/ 160060 h 1576904"/>
              <a:gd name="connsiteX113" fmla="*/ 1823481 w 3078404"/>
              <a:gd name="connsiteY113" fmla="*/ 119579 h 1576904"/>
              <a:gd name="connsiteX114" fmla="*/ 1863963 w 3078404"/>
              <a:gd name="connsiteY114" fmla="*/ 107673 h 1576904"/>
              <a:gd name="connsiteX115" fmla="*/ 1873488 w 3078404"/>
              <a:gd name="connsiteY115" fmla="*/ 124342 h 1576904"/>
              <a:gd name="connsiteX116" fmla="*/ 1902063 w 3078404"/>
              <a:gd name="connsiteY116" fmla="*/ 160060 h 1576904"/>
              <a:gd name="connsiteX117" fmla="*/ 1954450 w 3078404"/>
              <a:gd name="connsiteY117" fmla="*/ 167204 h 1576904"/>
              <a:gd name="connsiteX118" fmla="*/ 1992550 w 3078404"/>
              <a:gd name="connsiteY118" fmla="*/ 224354 h 1576904"/>
              <a:gd name="connsiteX119" fmla="*/ 1971119 w 3078404"/>
              <a:gd name="connsiteY119" fmla="*/ 231498 h 1576904"/>
              <a:gd name="connsiteX120" fmla="*/ 1954450 w 3078404"/>
              <a:gd name="connsiteY120" fmla="*/ 245785 h 1576904"/>
              <a:gd name="connsiteX121" fmla="*/ 1980644 w 3078404"/>
              <a:gd name="connsiteY121" fmla="*/ 276742 h 1576904"/>
              <a:gd name="connsiteX122" fmla="*/ 1990169 w 3078404"/>
              <a:gd name="connsiteY122" fmla="*/ 295792 h 1576904"/>
              <a:gd name="connsiteX123" fmla="*/ 1985406 w 3078404"/>
              <a:gd name="connsiteY123" fmla="*/ 338654 h 1576904"/>
              <a:gd name="connsiteX124" fmla="*/ 1961594 w 3078404"/>
              <a:gd name="connsiteY124" fmla="*/ 357704 h 1576904"/>
              <a:gd name="connsiteX125" fmla="*/ 1959213 w 3078404"/>
              <a:gd name="connsiteY125" fmla="*/ 381517 h 1576904"/>
              <a:gd name="connsiteX126" fmla="*/ 1944925 w 3078404"/>
              <a:gd name="connsiteY126" fmla="*/ 438667 h 1576904"/>
              <a:gd name="connsiteX127" fmla="*/ 1925875 w 3078404"/>
              <a:gd name="connsiteY127" fmla="*/ 467242 h 1576904"/>
              <a:gd name="connsiteX128" fmla="*/ 1928256 w 3078404"/>
              <a:gd name="connsiteY128" fmla="*/ 491054 h 1576904"/>
              <a:gd name="connsiteX129" fmla="*/ 1909206 w 3078404"/>
              <a:gd name="connsiteY129" fmla="*/ 564873 h 1576904"/>
              <a:gd name="connsiteX130" fmla="*/ 1918731 w 3078404"/>
              <a:gd name="connsiteY130" fmla="*/ 583923 h 1576904"/>
              <a:gd name="connsiteX131" fmla="*/ 1933019 w 3078404"/>
              <a:gd name="connsiteY131" fmla="*/ 598210 h 1576904"/>
              <a:gd name="connsiteX132" fmla="*/ 1971119 w 3078404"/>
              <a:gd name="connsiteY132" fmla="*/ 595829 h 1576904"/>
              <a:gd name="connsiteX133" fmla="*/ 1983025 w 3078404"/>
              <a:gd name="connsiteY133" fmla="*/ 581542 h 1576904"/>
              <a:gd name="connsiteX134" fmla="*/ 2025888 w 3078404"/>
              <a:gd name="connsiteY134" fmla="*/ 564873 h 1576904"/>
              <a:gd name="connsiteX135" fmla="*/ 2042556 w 3078404"/>
              <a:gd name="connsiteY135" fmla="*/ 586304 h 1576904"/>
              <a:gd name="connsiteX136" fmla="*/ 2042556 w 3078404"/>
              <a:gd name="connsiteY136" fmla="*/ 631548 h 1576904"/>
              <a:gd name="connsiteX137" fmla="*/ 2068750 w 3078404"/>
              <a:gd name="connsiteY137" fmla="*/ 641073 h 1576904"/>
              <a:gd name="connsiteX138" fmla="*/ 2102088 w 3078404"/>
              <a:gd name="connsiteY138" fmla="*/ 667267 h 1576904"/>
              <a:gd name="connsiteX139" fmla="*/ 2137806 w 3078404"/>
              <a:gd name="connsiteY139" fmla="*/ 676792 h 1576904"/>
              <a:gd name="connsiteX140" fmla="*/ 2164000 w 3078404"/>
              <a:gd name="connsiteY140" fmla="*/ 660123 h 1576904"/>
              <a:gd name="connsiteX141" fmla="*/ 2199718 w 3078404"/>
              <a:gd name="connsiteY141" fmla="*/ 622023 h 1576904"/>
              <a:gd name="connsiteX142" fmla="*/ 2280681 w 3078404"/>
              <a:gd name="connsiteY142" fmla="*/ 626785 h 1576904"/>
              <a:gd name="connsiteX143" fmla="*/ 2283063 w 3078404"/>
              <a:gd name="connsiteY143" fmla="*/ 583923 h 1576904"/>
              <a:gd name="connsiteX144" fmla="*/ 2373550 w 3078404"/>
              <a:gd name="connsiteY144" fmla="*/ 517248 h 1576904"/>
              <a:gd name="connsiteX145" fmla="*/ 2397363 w 3078404"/>
              <a:gd name="connsiteY145" fmla="*/ 469623 h 1576904"/>
              <a:gd name="connsiteX146" fmla="*/ 2387838 w 3078404"/>
              <a:gd name="connsiteY146" fmla="*/ 429142 h 1576904"/>
              <a:gd name="connsiteX147" fmla="*/ 2414031 w 3078404"/>
              <a:gd name="connsiteY147" fmla="*/ 364848 h 1576904"/>
              <a:gd name="connsiteX148" fmla="*/ 2461656 w 3078404"/>
              <a:gd name="connsiteY148" fmla="*/ 357704 h 1576904"/>
              <a:gd name="connsiteX149" fmla="*/ 2487850 w 3078404"/>
              <a:gd name="connsiteY149" fmla="*/ 357704 h 1576904"/>
              <a:gd name="connsiteX150" fmla="*/ 2509281 w 3078404"/>
              <a:gd name="connsiteY150" fmla="*/ 352942 h 1576904"/>
              <a:gd name="connsiteX151" fmla="*/ 2537856 w 3078404"/>
              <a:gd name="connsiteY151" fmla="*/ 360085 h 1576904"/>
              <a:gd name="connsiteX152" fmla="*/ 2564050 w 3078404"/>
              <a:gd name="connsiteY152" fmla="*/ 343417 h 1576904"/>
              <a:gd name="connsiteX153" fmla="*/ 2571194 w 3078404"/>
              <a:gd name="connsiteY153" fmla="*/ 312460 h 1576904"/>
              <a:gd name="connsiteX154" fmla="*/ 2602150 w 3078404"/>
              <a:gd name="connsiteY154" fmla="*/ 312460 h 1576904"/>
              <a:gd name="connsiteX155" fmla="*/ 2618819 w 3078404"/>
              <a:gd name="connsiteY155" fmla="*/ 293410 h 1576904"/>
              <a:gd name="connsiteX156" fmla="*/ 2671206 w 3078404"/>
              <a:gd name="connsiteY156" fmla="*/ 321985 h 1576904"/>
              <a:gd name="connsiteX157" fmla="*/ 2706925 w 3078404"/>
              <a:gd name="connsiteY157" fmla="*/ 293410 h 1576904"/>
              <a:gd name="connsiteX158" fmla="*/ 2764075 w 3078404"/>
              <a:gd name="connsiteY158" fmla="*/ 302935 h 1576904"/>
              <a:gd name="connsiteX159" fmla="*/ 2797413 w 3078404"/>
              <a:gd name="connsiteY159" fmla="*/ 291029 h 1576904"/>
              <a:gd name="connsiteX160" fmla="*/ 2830750 w 3078404"/>
              <a:gd name="connsiteY160" fmla="*/ 317223 h 1576904"/>
              <a:gd name="connsiteX161" fmla="*/ 2866469 w 3078404"/>
              <a:gd name="connsiteY161" fmla="*/ 319604 h 1576904"/>
              <a:gd name="connsiteX162" fmla="*/ 2885519 w 3078404"/>
              <a:gd name="connsiteY162" fmla="*/ 338654 h 1576904"/>
              <a:gd name="connsiteX163" fmla="*/ 2928381 w 3078404"/>
              <a:gd name="connsiteY163" fmla="*/ 341035 h 1576904"/>
              <a:gd name="connsiteX164" fmla="*/ 2973625 w 3078404"/>
              <a:gd name="connsiteY164" fmla="*/ 371992 h 1576904"/>
              <a:gd name="connsiteX165" fmla="*/ 3016488 w 3078404"/>
              <a:gd name="connsiteY165" fmla="*/ 395804 h 1576904"/>
              <a:gd name="connsiteX166" fmla="*/ 3040300 w 3078404"/>
              <a:gd name="connsiteY166" fmla="*/ 419617 h 1576904"/>
              <a:gd name="connsiteX167" fmla="*/ 3054588 w 3078404"/>
              <a:gd name="connsiteY167" fmla="*/ 443429 h 1576904"/>
              <a:gd name="connsiteX168" fmla="*/ 3066494 w 3078404"/>
              <a:gd name="connsiteY168" fmla="*/ 467242 h 1576904"/>
              <a:gd name="connsiteX169" fmla="*/ 3076019 w 3078404"/>
              <a:gd name="connsiteY169" fmla="*/ 498198 h 1576904"/>
              <a:gd name="connsiteX170" fmla="*/ 3073638 w 3078404"/>
              <a:gd name="connsiteY170" fmla="*/ 522010 h 1576904"/>
              <a:gd name="connsiteX171" fmla="*/ 3054588 w 3078404"/>
              <a:gd name="connsiteY171" fmla="*/ 555348 h 1576904"/>
              <a:gd name="connsiteX172" fmla="*/ 3021250 w 3078404"/>
              <a:gd name="connsiteY172" fmla="*/ 624404 h 1576904"/>
              <a:gd name="connsiteX173" fmla="*/ 3040300 w 3078404"/>
              <a:gd name="connsiteY173" fmla="*/ 648217 h 1576904"/>
              <a:gd name="connsiteX174" fmla="*/ 3078400 w 3078404"/>
              <a:gd name="connsiteY174" fmla="*/ 688698 h 1576904"/>
              <a:gd name="connsiteX175" fmla="*/ 3042681 w 3078404"/>
              <a:gd name="connsiteY175" fmla="*/ 745848 h 1576904"/>
              <a:gd name="connsiteX176" fmla="*/ 3014107 w 3078404"/>
              <a:gd name="connsiteY176" fmla="*/ 788710 h 1576904"/>
              <a:gd name="connsiteX177" fmla="*/ 2971244 w 3078404"/>
              <a:gd name="connsiteY177" fmla="*/ 812523 h 1576904"/>
              <a:gd name="connsiteX178" fmla="*/ 2909331 w 3078404"/>
              <a:gd name="connsiteY178" fmla="*/ 867292 h 1576904"/>
              <a:gd name="connsiteX179" fmla="*/ 2911713 w 3078404"/>
              <a:gd name="connsiteY179" fmla="*/ 879198 h 1576904"/>
              <a:gd name="connsiteX180" fmla="*/ 2911713 w 3078404"/>
              <a:gd name="connsiteY180" fmla="*/ 905392 h 1576904"/>
              <a:gd name="connsiteX0" fmla="*/ 278050 w 3078404"/>
              <a:gd name="connsiteY0" fmla="*/ 1576904 h 1576904"/>
              <a:gd name="connsiteX1" fmla="*/ 282813 w 3078404"/>
              <a:gd name="connsiteY1" fmla="*/ 1522135 h 1576904"/>
              <a:gd name="connsiteX2" fmla="*/ 197088 w 3078404"/>
              <a:gd name="connsiteY2" fmla="*/ 1464985 h 1576904"/>
              <a:gd name="connsiteX3" fmla="*/ 218519 w 3078404"/>
              <a:gd name="connsiteY3" fmla="*/ 1431648 h 1576904"/>
              <a:gd name="connsiteX4" fmla="*/ 259000 w 3078404"/>
              <a:gd name="connsiteY4" fmla="*/ 1431648 h 1576904"/>
              <a:gd name="connsiteX5" fmla="*/ 287575 w 3078404"/>
              <a:gd name="connsiteY5" fmla="*/ 1412598 h 1576904"/>
              <a:gd name="connsiteX6" fmla="*/ 282813 w 3078404"/>
              <a:gd name="connsiteY6" fmla="*/ 1384023 h 1576904"/>
              <a:gd name="connsiteX7" fmla="*/ 275669 w 3078404"/>
              <a:gd name="connsiteY7" fmla="*/ 1322110 h 1576904"/>
              <a:gd name="connsiteX8" fmla="*/ 266144 w 3078404"/>
              <a:gd name="connsiteY8" fmla="*/ 1300679 h 1576904"/>
              <a:gd name="connsiteX9" fmla="*/ 251856 w 3078404"/>
              <a:gd name="connsiteY9" fmla="*/ 1269723 h 1576904"/>
              <a:gd name="connsiteX10" fmla="*/ 266144 w 3078404"/>
              <a:gd name="connsiteY10" fmla="*/ 1229242 h 1576904"/>
              <a:gd name="connsiteX11" fmla="*/ 292338 w 3078404"/>
              <a:gd name="connsiteY11" fmla="*/ 1212573 h 1576904"/>
              <a:gd name="connsiteX12" fmla="*/ 325675 w 3078404"/>
              <a:gd name="connsiteY12" fmla="*/ 1195904 h 1576904"/>
              <a:gd name="connsiteX13" fmla="*/ 389969 w 3078404"/>
              <a:gd name="connsiteY13" fmla="*/ 1160185 h 1576904"/>
              <a:gd name="connsiteX14" fmla="*/ 382825 w 3078404"/>
              <a:gd name="connsiteY14" fmla="*/ 1131610 h 1576904"/>
              <a:gd name="connsiteX15" fmla="*/ 361394 w 3078404"/>
              <a:gd name="connsiteY15" fmla="*/ 1072079 h 1576904"/>
              <a:gd name="connsiteX16" fmla="*/ 385206 w 3078404"/>
              <a:gd name="connsiteY16" fmla="*/ 1026835 h 1576904"/>
              <a:gd name="connsiteX17" fmla="*/ 466169 w 3078404"/>
              <a:gd name="connsiteY17" fmla="*/ 988735 h 1576904"/>
              <a:gd name="connsiteX18" fmla="*/ 482838 w 3078404"/>
              <a:gd name="connsiteY18" fmla="*/ 943492 h 1576904"/>
              <a:gd name="connsiteX19" fmla="*/ 492362 w 3078404"/>
              <a:gd name="connsiteY19" fmla="*/ 888723 h 1576904"/>
              <a:gd name="connsiteX20" fmla="*/ 494744 w 3078404"/>
              <a:gd name="connsiteY20" fmla="*/ 855385 h 1576904"/>
              <a:gd name="connsiteX21" fmla="*/ 435213 w 3078404"/>
              <a:gd name="connsiteY21" fmla="*/ 791092 h 1576904"/>
              <a:gd name="connsiteX22" fmla="*/ 404256 w 3078404"/>
              <a:gd name="connsiteY22" fmla="*/ 783948 h 1576904"/>
              <a:gd name="connsiteX23" fmla="*/ 392350 w 3078404"/>
              <a:gd name="connsiteY23" fmla="*/ 764898 h 1576904"/>
              <a:gd name="connsiteX24" fmla="*/ 385206 w 3078404"/>
              <a:gd name="connsiteY24" fmla="*/ 733942 h 1576904"/>
              <a:gd name="connsiteX25" fmla="*/ 387588 w 3078404"/>
              <a:gd name="connsiteY25" fmla="*/ 707748 h 1576904"/>
              <a:gd name="connsiteX26" fmla="*/ 335200 w 3078404"/>
              <a:gd name="connsiteY26" fmla="*/ 695842 h 1576904"/>
              <a:gd name="connsiteX27" fmla="*/ 285194 w 3078404"/>
              <a:gd name="connsiteY27" fmla="*/ 676792 h 1576904"/>
              <a:gd name="connsiteX28" fmla="*/ 244713 w 3078404"/>
              <a:gd name="connsiteY28" fmla="*/ 664885 h 1576904"/>
              <a:gd name="connsiteX29" fmla="*/ 204231 w 3078404"/>
              <a:gd name="connsiteY29" fmla="*/ 626785 h 1576904"/>
              <a:gd name="connsiteX30" fmla="*/ 192325 w 3078404"/>
              <a:gd name="connsiteY30" fmla="*/ 600592 h 1576904"/>
              <a:gd name="connsiteX31" fmla="*/ 208994 w 3078404"/>
              <a:gd name="connsiteY31" fmla="*/ 564873 h 1576904"/>
              <a:gd name="connsiteX32" fmla="*/ 182800 w 3078404"/>
              <a:gd name="connsiteY32" fmla="*/ 507723 h 1576904"/>
              <a:gd name="connsiteX33" fmla="*/ 135175 w 3078404"/>
              <a:gd name="connsiteY33" fmla="*/ 455335 h 1576904"/>
              <a:gd name="connsiteX34" fmla="*/ 113744 w 3078404"/>
              <a:gd name="connsiteY34" fmla="*/ 455335 h 1576904"/>
              <a:gd name="connsiteX35" fmla="*/ 82788 w 3078404"/>
              <a:gd name="connsiteY35" fmla="*/ 457717 h 1576904"/>
              <a:gd name="connsiteX36" fmla="*/ 42306 w 3078404"/>
              <a:gd name="connsiteY36" fmla="*/ 424379 h 1576904"/>
              <a:gd name="connsiteX37" fmla="*/ 1825 w 3078404"/>
              <a:gd name="connsiteY37" fmla="*/ 331510 h 1576904"/>
              <a:gd name="connsiteX38" fmla="*/ 13731 w 3078404"/>
              <a:gd name="connsiteY38" fmla="*/ 331510 h 1576904"/>
              <a:gd name="connsiteX39" fmla="*/ 73263 w 3078404"/>
              <a:gd name="connsiteY39" fmla="*/ 274360 h 1576904"/>
              <a:gd name="connsiteX40" fmla="*/ 94694 w 3078404"/>
              <a:gd name="connsiteY40" fmla="*/ 260073 h 1576904"/>
              <a:gd name="connsiteX41" fmla="*/ 92313 w 3078404"/>
              <a:gd name="connsiteY41" fmla="*/ 212448 h 1576904"/>
              <a:gd name="connsiteX42" fmla="*/ 94694 w 3078404"/>
              <a:gd name="connsiteY42" fmla="*/ 155298 h 1576904"/>
              <a:gd name="connsiteX43" fmla="*/ 108981 w 3078404"/>
              <a:gd name="connsiteY43" fmla="*/ 107673 h 1576904"/>
              <a:gd name="connsiteX44" fmla="*/ 123269 w 3078404"/>
              <a:gd name="connsiteY44" fmla="*/ 93385 h 1576904"/>
              <a:gd name="connsiteX45" fmla="*/ 239950 w 3078404"/>
              <a:gd name="connsiteY45" fmla="*/ 105292 h 1576904"/>
              <a:gd name="connsiteX46" fmla="*/ 256619 w 3078404"/>
              <a:gd name="connsiteY46" fmla="*/ 107673 h 1576904"/>
              <a:gd name="connsiteX47" fmla="*/ 251856 w 3078404"/>
              <a:gd name="connsiteY47" fmla="*/ 119579 h 1576904"/>
              <a:gd name="connsiteX48" fmla="*/ 289956 w 3078404"/>
              <a:gd name="connsiteY48" fmla="*/ 121961 h 1576904"/>
              <a:gd name="connsiteX49" fmla="*/ 316150 w 3078404"/>
              <a:gd name="connsiteY49" fmla="*/ 110054 h 1576904"/>
              <a:gd name="connsiteX50" fmla="*/ 337581 w 3078404"/>
              <a:gd name="connsiteY50" fmla="*/ 71954 h 1576904"/>
              <a:gd name="connsiteX51" fmla="*/ 320913 w 3078404"/>
              <a:gd name="connsiteY51" fmla="*/ 48142 h 1576904"/>
              <a:gd name="connsiteX52" fmla="*/ 339963 w 3078404"/>
              <a:gd name="connsiteY52" fmla="*/ 40998 h 1576904"/>
              <a:gd name="connsiteX53" fmla="*/ 432831 w 3078404"/>
              <a:gd name="connsiteY53" fmla="*/ 7660 h 1576904"/>
              <a:gd name="connsiteX54" fmla="*/ 463788 w 3078404"/>
              <a:gd name="connsiteY54" fmla="*/ 517 h 1576904"/>
              <a:gd name="connsiteX55" fmla="*/ 537606 w 3078404"/>
              <a:gd name="connsiteY55" fmla="*/ 17185 h 1576904"/>
              <a:gd name="connsiteX56" fmla="*/ 561419 w 3078404"/>
              <a:gd name="connsiteY56" fmla="*/ 24329 h 1576904"/>
              <a:gd name="connsiteX57" fmla="*/ 544750 w 3078404"/>
              <a:gd name="connsiteY57" fmla="*/ 52904 h 1576904"/>
              <a:gd name="connsiteX58" fmla="*/ 544750 w 3078404"/>
              <a:gd name="connsiteY58" fmla="*/ 98148 h 1576904"/>
              <a:gd name="connsiteX59" fmla="*/ 544750 w 3078404"/>
              <a:gd name="connsiteY59" fmla="*/ 141010 h 1576904"/>
              <a:gd name="connsiteX60" fmla="*/ 568563 w 3078404"/>
              <a:gd name="connsiteY60" fmla="*/ 179110 h 1576904"/>
              <a:gd name="connsiteX61" fmla="*/ 592375 w 3078404"/>
              <a:gd name="connsiteY61" fmla="*/ 264835 h 1576904"/>
              <a:gd name="connsiteX62" fmla="*/ 609044 w 3078404"/>
              <a:gd name="connsiteY62" fmla="*/ 281504 h 1576904"/>
              <a:gd name="connsiteX63" fmla="*/ 630475 w 3078404"/>
              <a:gd name="connsiteY63" fmla="*/ 321985 h 1576904"/>
              <a:gd name="connsiteX64" fmla="*/ 768588 w 3078404"/>
              <a:gd name="connsiteY64" fmla="*/ 310079 h 1576904"/>
              <a:gd name="connsiteX65" fmla="*/ 842406 w 3078404"/>
              <a:gd name="connsiteY65" fmla="*/ 310079 h 1576904"/>
              <a:gd name="connsiteX66" fmla="*/ 923369 w 3078404"/>
              <a:gd name="connsiteY66" fmla="*/ 326748 h 1576904"/>
              <a:gd name="connsiteX67" fmla="*/ 956706 w 3078404"/>
              <a:gd name="connsiteY67" fmla="*/ 288648 h 1576904"/>
              <a:gd name="connsiteX68" fmla="*/ 1023381 w 3078404"/>
              <a:gd name="connsiteY68" fmla="*/ 221973 h 1576904"/>
              <a:gd name="connsiteX69" fmla="*/ 1011475 w 3078404"/>
              <a:gd name="connsiteY69" fmla="*/ 191017 h 1576904"/>
              <a:gd name="connsiteX70" fmla="*/ 1068626 w 3078404"/>
              <a:gd name="connsiteY70" fmla="*/ 157679 h 1576904"/>
              <a:gd name="connsiteX71" fmla="*/ 1113869 w 3078404"/>
              <a:gd name="connsiteY71" fmla="*/ 91004 h 1576904"/>
              <a:gd name="connsiteX72" fmla="*/ 1125775 w 3078404"/>
              <a:gd name="connsiteY72" fmla="*/ 60048 h 1576904"/>
              <a:gd name="connsiteX73" fmla="*/ 1159113 w 3078404"/>
              <a:gd name="connsiteY73" fmla="*/ 79098 h 1576904"/>
              <a:gd name="connsiteX74" fmla="*/ 1163875 w 3078404"/>
              <a:gd name="connsiteY74" fmla="*/ 107673 h 1576904"/>
              <a:gd name="connsiteX75" fmla="*/ 1171019 w 3078404"/>
              <a:gd name="connsiteY75" fmla="*/ 131485 h 1576904"/>
              <a:gd name="connsiteX76" fmla="*/ 1154350 w 3078404"/>
              <a:gd name="connsiteY76" fmla="*/ 152917 h 1576904"/>
              <a:gd name="connsiteX77" fmla="*/ 1182925 w 3078404"/>
              <a:gd name="connsiteY77" fmla="*/ 186254 h 1576904"/>
              <a:gd name="connsiteX78" fmla="*/ 1197213 w 3078404"/>
              <a:gd name="connsiteY78" fmla="*/ 219592 h 1576904"/>
              <a:gd name="connsiteX79" fmla="*/ 1228169 w 3078404"/>
              <a:gd name="connsiteY79" fmla="*/ 179110 h 1576904"/>
              <a:gd name="connsiteX80" fmla="*/ 1244838 w 3078404"/>
              <a:gd name="connsiteY80" fmla="*/ 181492 h 1576904"/>
              <a:gd name="connsiteX81" fmla="*/ 1247219 w 3078404"/>
              <a:gd name="connsiteY81" fmla="*/ 202923 h 1576904"/>
              <a:gd name="connsiteX82" fmla="*/ 1230550 w 3078404"/>
              <a:gd name="connsiteY82" fmla="*/ 238642 h 1576904"/>
              <a:gd name="connsiteX83" fmla="*/ 1275794 w 3078404"/>
              <a:gd name="connsiteY83" fmla="*/ 274360 h 1576904"/>
              <a:gd name="connsiteX84" fmla="*/ 1275794 w 3078404"/>
              <a:gd name="connsiteY84" fmla="*/ 307698 h 1576904"/>
              <a:gd name="connsiteX85" fmla="*/ 1282938 w 3078404"/>
              <a:gd name="connsiteY85" fmla="*/ 326748 h 1576904"/>
              <a:gd name="connsiteX86" fmla="*/ 1290081 w 3078404"/>
              <a:gd name="connsiteY86" fmla="*/ 355323 h 1576904"/>
              <a:gd name="connsiteX87" fmla="*/ 1323419 w 3078404"/>
              <a:gd name="connsiteY87" fmla="*/ 371991 h 1576904"/>
              <a:gd name="connsiteX88" fmla="*/ 1349613 w 3078404"/>
              <a:gd name="connsiteY88" fmla="*/ 333892 h 1576904"/>
              <a:gd name="connsiteX89" fmla="*/ 1330563 w 3078404"/>
              <a:gd name="connsiteY89" fmla="*/ 310079 h 1576904"/>
              <a:gd name="connsiteX90" fmla="*/ 1390094 w 3078404"/>
              <a:gd name="connsiteY90" fmla="*/ 226735 h 1576904"/>
              <a:gd name="connsiteX91" fmla="*/ 1447244 w 3078404"/>
              <a:gd name="connsiteY91" fmla="*/ 171967 h 1576904"/>
              <a:gd name="connsiteX92" fmla="*/ 1461531 w 3078404"/>
              <a:gd name="connsiteY92" fmla="*/ 100529 h 1576904"/>
              <a:gd name="connsiteX93" fmla="*/ 1463913 w 3078404"/>
              <a:gd name="connsiteY93" fmla="*/ 88623 h 1576904"/>
              <a:gd name="connsiteX94" fmla="*/ 1506775 w 3078404"/>
              <a:gd name="connsiteY94" fmla="*/ 81479 h 1576904"/>
              <a:gd name="connsiteX95" fmla="*/ 1528206 w 3078404"/>
              <a:gd name="connsiteY95" fmla="*/ 88623 h 1576904"/>
              <a:gd name="connsiteX96" fmla="*/ 1528206 w 3078404"/>
              <a:gd name="connsiteY96" fmla="*/ 105292 h 1576904"/>
              <a:gd name="connsiteX97" fmla="*/ 1521063 w 3078404"/>
              <a:gd name="connsiteY97" fmla="*/ 141010 h 1576904"/>
              <a:gd name="connsiteX98" fmla="*/ 1523444 w 3078404"/>
              <a:gd name="connsiteY98" fmla="*/ 169585 h 1576904"/>
              <a:gd name="connsiteX99" fmla="*/ 1585356 w 3078404"/>
              <a:gd name="connsiteY99" fmla="*/ 210067 h 1576904"/>
              <a:gd name="connsiteX100" fmla="*/ 1606787 w 3078404"/>
              <a:gd name="connsiteY100" fmla="*/ 214829 h 1576904"/>
              <a:gd name="connsiteX101" fmla="*/ 1623456 w 3078404"/>
              <a:gd name="connsiteY101" fmla="*/ 188635 h 1576904"/>
              <a:gd name="connsiteX102" fmla="*/ 1666319 w 3078404"/>
              <a:gd name="connsiteY102" fmla="*/ 193398 h 1576904"/>
              <a:gd name="connsiteX103" fmla="*/ 1685369 w 3078404"/>
              <a:gd name="connsiteY103" fmla="*/ 169585 h 1576904"/>
              <a:gd name="connsiteX104" fmla="*/ 1730613 w 3078404"/>
              <a:gd name="connsiteY104" fmla="*/ 183873 h 1576904"/>
              <a:gd name="connsiteX105" fmla="*/ 1752044 w 3078404"/>
              <a:gd name="connsiteY105" fmla="*/ 214829 h 1576904"/>
              <a:gd name="connsiteX106" fmla="*/ 1763950 w 3078404"/>
              <a:gd name="connsiteY106" fmla="*/ 236260 h 1576904"/>
              <a:gd name="connsiteX107" fmla="*/ 1768713 w 3078404"/>
              <a:gd name="connsiteY107" fmla="*/ 255310 h 1576904"/>
              <a:gd name="connsiteX108" fmla="*/ 1806813 w 3078404"/>
              <a:gd name="connsiteY108" fmla="*/ 257692 h 1576904"/>
              <a:gd name="connsiteX109" fmla="*/ 1806813 w 3078404"/>
              <a:gd name="connsiteY109" fmla="*/ 229117 h 1576904"/>
              <a:gd name="connsiteX110" fmla="*/ 1799669 w 3078404"/>
              <a:gd name="connsiteY110" fmla="*/ 198160 h 1576904"/>
              <a:gd name="connsiteX111" fmla="*/ 1821100 w 3078404"/>
              <a:gd name="connsiteY111" fmla="*/ 179110 h 1576904"/>
              <a:gd name="connsiteX112" fmla="*/ 1804431 w 3078404"/>
              <a:gd name="connsiteY112" fmla="*/ 160060 h 1576904"/>
              <a:gd name="connsiteX113" fmla="*/ 1823481 w 3078404"/>
              <a:gd name="connsiteY113" fmla="*/ 119579 h 1576904"/>
              <a:gd name="connsiteX114" fmla="*/ 1863963 w 3078404"/>
              <a:gd name="connsiteY114" fmla="*/ 107673 h 1576904"/>
              <a:gd name="connsiteX115" fmla="*/ 1873488 w 3078404"/>
              <a:gd name="connsiteY115" fmla="*/ 124342 h 1576904"/>
              <a:gd name="connsiteX116" fmla="*/ 1902063 w 3078404"/>
              <a:gd name="connsiteY116" fmla="*/ 160060 h 1576904"/>
              <a:gd name="connsiteX117" fmla="*/ 1954450 w 3078404"/>
              <a:gd name="connsiteY117" fmla="*/ 167204 h 1576904"/>
              <a:gd name="connsiteX118" fmla="*/ 1992550 w 3078404"/>
              <a:gd name="connsiteY118" fmla="*/ 224354 h 1576904"/>
              <a:gd name="connsiteX119" fmla="*/ 1971119 w 3078404"/>
              <a:gd name="connsiteY119" fmla="*/ 231498 h 1576904"/>
              <a:gd name="connsiteX120" fmla="*/ 1954450 w 3078404"/>
              <a:gd name="connsiteY120" fmla="*/ 245785 h 1576904"/>
              <a:gd name="connsiteX121" fmla="*/ 1980644 w 3078404"/>
              <a:gd name="connsiteY121" fmla="*/ 276742 h 1576904"/>
              <a:gd name="connsiteX122" fmla="*/ 1990169 w 3078404"/>
              <a:gd name="connsiteY122" fmla="*/ 295792 h 1576904"/>
              <a:gd name="connsiteX123" fmla="*/ 1985406 w 3078404"/>
              <a:gd name="connsiteY123" fmla="*/ 338654 h 1576904"/>
              <a:gd name="connsiteX124" fmla="*/ 1961594 w 3078404"/>
              <a:gd name="connsiteY124" fmla="*/ 357704 h 1576904"/>
              <a:gd name="connsiteX125" fmla="*/ 1959213 w 3078404"/>
              <a:gd name="connsiteY125" fmla="*/ 381517 h 1576904"/>
              <a:gd name="connsiteX126" fmla="*/ 1944925 w 3078404"/>
              <a:gd name="connsiteY126" fmla="*/ 438667 h 1576904"/>
              <a:gd name="connsiteX127" fmla="*/ 1925875 w 3078404"/>
              <a:gd name="connsiteY127" fmla="*/ 467242 h 1576904"/>
              <a:gd name="connsiteX128" fmla="*/ 1928256 w 3078404"/>
              <a:gd name="connsiteY128" fmla="*/ 491054 h 1576904"/>
              <a:gd name="connsiteX129" fmla="*/ 1909206 w 3078404"/>
              <a:gd name="connsiteY129" fmla="*/ 564873 h 1576904"/>
              <a:gd name="connsiteX130" fmla="*/ 1918731 w 3078404"/>
              <a:gd name="connsiteY130" fmla="*/ 583923 h 1576904"/>
              <a:gd name="connsiteX131" fmla="*/ 1933019 w 3078404"/>
              <a:gd name="connsiteY131" fmla="*/ 598210 h 1576904"/>
              <a:gd name="connsiteX132" fmla="*/ 1971119 w 3078404"/>
              <a:gd name="connsiteY132" fmla="*/ 595829 h 1576904"/>
              <a:gd name="connsiteX133" fmla="*/ 1983025 w 3078404"/>
              <a:gd name="connsiteY133" fmla="*/ 581542 h 1576904"/>
              <a:gd name="connsiteX134" fmla="*/ 2025888 w 3078404"/>
              <a:gd name="connsiteY134" fmla="*/ 564873 h 1576904"/>
              <a:gd name="connsiteX135" fmla="*/ 2042556 w 3078404"/>
              <a:gd name="connsiteY135" fmla="*/ 586304 h 1576904"/>
              <a:gd name="connsiteX136" fmla="*/ 2042556 w 3078404"/>
              <a:gd name="connsiteY136" fmla="*/ 631548 h 1576904"/>
              <a:gd name="connsiteX137" fmla="*/ 2068750 w 3078404"/>
              <a:gd name="connsiteY137" fmla="*/ 641073 h 1576904"/>
              <a:gd name="connsiteX138" fmla="*/ 2102088 w 3078404"/>
              <a:gd name="connsiteY138" fmla="*/ 667267 h 1576904"/>
              <a:gd name="connsiteX139" fmla="*/ 2137806 w 3078404"/>
              <a:gd name="connsiteY139" fmla="*/ 676792 h 1576904"/>
              <a:gd name="connsiteX140" fmla="*/ 2164000 w 3078404"/>
              <a:gd name="connsiteY140" fmla="*/ 660123 h 1576904"/>
              <a:gd name="connsiteX141" fmla="*/ 2199718 w 3078404"/>
              <a:gd name="connsiteY141" fmla="*/ 622023 h 1576904"/>
              <a:gd name="connsiteX142" fmla="*/ 2280681 w 3078404"/>
              <a:gd name="connsiteY142" fmla="*/ 626785 h 1576904"/>
              <a:gd name="connsiteX143" fmla="*/ 2283063 w 3078404"/>
              <a:gd name="connsiteY143" fmla="*/ 583923 h 1576904"/>
              <a:gd name="connsiteX144" fmla="*/ 2373550 w 3078404"/>
              <a:gd name="connsiteY144" fmla="*/ 517248 h 1576904"/>
              <a:gd name="connsiteX145" fmla="*/ 2397363 w 3078404"/>
              <a:gd name="connsiteY145" fmla="*/ 469623 h 1576904"/>
              <a:gd name="connsiteX146" fmla="*/ 2387838 w 3078404"/>
              <a:gd name="connsiteY146" fmla="*/ 429142 h 1576904"/>
              <a:gd name="connsiteX147" fmla="*/ 2414031 w 3078404"/>
              <a:gd name="connsiteY147" fmla="*/ 364848 h 1576904"/>
              <a:gd name="connsiteX148" fmla="*/ 2461656 w 3078404"/>
              <a:gd name="connsiteY148" fmla="*/ 357704 h 1576904"/>
              <a:gd name="connsiteX149" fmla="*/ 2487850 w 3078404"/>
              <a:gd name="connsiteY149" fmla="*/ 357704 h 1576904"/>
              <a:gd name="connsiteX150" fmla="*/ 2509281 w 3078404"/>
              <a:gd name="connsiteY150" fmla="*/ 352942 h 1576904"/>
              <a:gd name="connsiteX151" fmla="*/ 2537856 w 3078404"/>
              <a:gd name="connsiteY151" fmla="*/ 360085 h 1576904"/>
              <a:gd name="connsiteX152" fmla="*/ 2564050 w 3078404"/>
              <a:gd name="connsiteY152" fmla="*/ 343417 h 1576904"/>
              <a:gd name="connsiteX153" fmla="*/ 2571194 w 3078404"/>
              <a:gd name="connsiteY153" fmla="*/ 312460 h 1576904"/>
              <a:gd name="connsiteX154" fmla="*/ 2602150 w 3078404"/>
              <a:gd name="connsiteY154" fmla="*/ 312460 h 1576904"/>
              <a:gd name="connsiteX155" fmla="*/ 2618819 w 3078404"/>
              <a:gd name="connsiteY155" fmla="*/ 293410 h 1576904"/>
              <a:gd name="connsiteX156" fmla="*/ 2671206 w 3078404"/>
              <a:gd name="connsiteY156" fmla="*/ 321985 h 1576904"/>
              <a:gd name="connsiteX157" fmla="*/ 2706925 w 3078404"/>
              <a:gd name="connsiteY157" fmla="*/ 293410 h 1576904"/>
              <a:gd name="connsiteX158" fmla="*/ 2764075 w 3078404"/>
              <a:gd name="connsiteY158" fmla="*/ 302935 h 1576904"/>
              <a:gd name="connsiteX159" fmla="*/ 2797413 w 3078404"/>
              <a:gd name="connsiteY159" fmla="*/ 291029 h 1576904"/>
              <a:gd name="connsiteX160" fmla="*/ 2830750 w 3078404"/>
              <a:gd name="connsiteY160" fmla="*/ 317223 h 1576904"/>
              <a:gd name="connsiteX161" fmla="*/ 2866469 w 3078404"/>
              <a:gd name="connsiteY161" fmla="*/ 319604 h 1576904"/>
              <a:gd name="connsiteX162" fmla="*/ 2885519 w 3078404"/>
              <a:gd name="connsiteY162" fmla="*/ 338654 h 1576904"/>
              <a:gd name="connsiteX163" fmla="*/ 2928381 w 3078404"/>
              <a:gd name="connsiteY163" fmla="*/ 341035 h 1576904"/>
              <a:gd name="connsiteX164" fmla="*/ 2973625 w 3078404"/>
              <a:gd name="connsiteY164" fmla="*/ 371992 h 1576904"/>
              <a:gd name="connsiteX165" fmla="*/ 3016488 w 3078404"/>
              <a:gd name="connsiteY165" fmla="*/ 395804 h 1576904"/>
              <a:gd name="connsiteX166" fmla="*/ 3040300 w 3078404"/>
              <a:gd name="connsiteY166" fmla="*/ 419617 h 1576904"/>
              <a:gd name="connsiteX167" fmla="*/ 3054588 w 3078404"/>
              <a:gd name="connsiteY167" fmla="*/ 443429 h 1576904"/>
              <a:gd name="connsiteX168" fmla="*/ 3066494 w 3078404"/>
              <a:gd name="connsiteY168" fmla="*/ 467242 h 1576904"/>
              <a:gd name="connsiteX169" fmla="*/ 3076019 w 3078404"/>
              <a:gd name="connsiteY169" fmla="*/ 498198 h 1576904"/>
              <a:gd name="connsiteX170" fmla="*/ 3066494 w 3078404"/>
              <a:gd name="connsiteY170" fmla="*/ 524391 h 1576904"/>
              <a:gd name="connsiteX171" fmla="*/ 3054588 w 3078404"/>
              <a:gd name="connsiteY171" fmla="*/ 555348 h 1576904"/>
              <a:gd name="connsiteX172" fmla="*/ 3021250 w 3078404"/>
              <a:gd name="connsiteY172" fmla="*/ 624404 h 1576904"/>
              <a:gd name="connsiteX173" fmla="*/ 3040300 w 3078404"/>
              <a:gd name="connsiteY173" fmla="*/ 648217 h 1576904"/>
              <a:gd name="connsiteX174" fmla="*/ 3078400 w 3078404"/>
              <a:gd name="connsiteY174" fmla="*/ 688698 h 1576904"/>
              <a:gd name="connsiteX175" fmla="*/ 3042681 w 3078404"/>
              <a:gd name="connsiteY175" fmla="*/ 745848 h 1576904"/>
              <a:gd name="connsiteX176" fmla="*/ 3014107 w 3078404"/>
              <a:gd name="connsiteY176" fmla="*/ 788710 h 1576904"/>
              <a:gd name="connsiteX177" fmla="*/ 2971244 w 3078404"/>
              <a:gd name="connsiteY177" fmla="*/ 812523 h 1576904"/>
              <a:gd name="connsiteX178" fmla="*/ 2909331 w 3078404"/>
              <a:gd name="connsiteY178" fmla="*/ 867292 h 1576904"/>
              <a:gd name="connsiteX179" fmla="*/ 2911713 w 3078404"/>
              <a:gd name="connsiteY179" fmla="*/ 879198 h 1576904"/>
              <a:gd name="connsiteX180" fmla="*/ 2911713 w 3078404"/>
              <a:gd name="connsiteY180" fmla="*/ 905392 h 1576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</a:cxnLst>
            <a:rect l="l" t="t" r="r" b="b"/>
            <a:pathLst>
              <a:path w="3078404" h="1576904">
                <a:moveTo>
                  <a:pt x="278050" y="1576904"/>
                </a:moveTo>
                <a:cubicBezTo>
                  <a:pt x="287178" y="1558846"/>
                  <a:pt x="296307" y="1540788"/>
                  <a:pt x="282813" y="1522135"/>
                </a:cubicBezTo>
                <a:cubicBezTo>
                  <a:pt x="269319" y="1503482"/>
                  <a:pt x="207804" y="1480066"/>
                  <a:pt x="197088" y="1464985"/>
                </a:cubicBezTo>
                <a:cubicBezTo>
                  <a:pt x="186372" y="1449904"/>
                  <a:pt x="208200" y="1437204"/>
                  <a:pt x="218519" y="1431648"/>
                </a:cubicBezTo>
                <a:cubicBezTo>
                  <a:pt x="228838" y="1426092"/>
                  <a:pt x="247491" y="1434823"/>
                  <a:pt x="259000" y="1431648"/>
                </a:cubicBezTo>
                <a:cubicBezTo>
                  <a:pt x="270509" y="1428473"/>
                  <a:pt x="283606" y="1420535"/>
                  <a:pt x="287575" y="1412598"/>
                </a:cubicBezTo>
                <a:cubicBezTo>
                  <a:pt x="291544" y="1404660"/>
                  <a:pt x="284797" y="1399104"/>
                  <a:pt x="282813" y="1384023"/>
                </a:cubicBezTo>
                <a:cubicBezTo>
                  <a:pt x="280829" y="1368942"/>
                  <a:pt x="278447" y="1336001"/>
                  <a:pt x="275669" y="1322110"/>
                </a:cubicBezTo>
                <a:cubicBezTo>
                  <a:pt x="272891" y="1308219"/>
                  <a:pt x="270113" y="1309410"/>
                  <a:pt x="266144" y="1300679"/>
                </a:cubicBezTo>
                <a:cubicBezTo>
                  <a:pt x="262175" y="1291948"/>
                  <a:pt x="251856" y="1281629"/>
                  <a:pt x="251856" y="1269723"/>
                </a:cubicBezTo>
                <a:cubicBezTo>
                  <a:pt x="251856" y="1257817"/>
                  <a:pt x="259397" y="1238767"/>
                  <a:pt x="266144" y="1229242"/>
                </a:cubicBezTo>
                <a:cubicBezTo>
                  <a:pt x="272891" y="1219717"/>
                  <a:pt x="282416" y="1218129"/>
                  <a:pt x="292338" y="1212573"/>
                </a:cubicBezTo>
                <a:cubicBezTo>
                  <a:pt x="302260" y="1207017"/>
                  <a:pt x="309403" y="1204635"/>
                  <a:pt x="325675" y="1195904"/>
                </a:cubicBezTo>
                <a:cubicBezTo>
                  <a:pt x="341947" y="1187173"/>
                  <a:pt x="380444" y="1170901"/>
                  <a:pt x="389969" y="1160185"/>
                </a:cubicBezTo>
                <a:cubicBezTo>
                  <a:pt x="399494" y="1149469"/>
                  <a:pt x="387588" y="1146294"/>
                  <a:pt x="382825" y="1131610"/>
                </a:cubicBezTo>
                <a:cubicBezTo>
                  <a:pt x="378062" y="1116926"/>
                  <a:pt x="360997" y="1089541"/>
                  <a:pt x="361394" y="1072079"/>
                </a:cubicBezTo>
                <a:cubicBezTo>
                  <a:pt x="361791" y="1054617"/>
                  <a:pt x="367744" y="1040726"/>
                  <a:pt x="385206" y="1026835"/>
                </a:cubicBezTo>
                <a:cubicBezTo>
                  <a:pt x="402668" y="1012944"/>
                  <a:pt x="449897" y="1002625"/>
                  <a:pt x="466169" y="988735"/>
                </a:cubicBezTo>
                <a:cubicBezTo>
                  <a:pt x="482441" y="974845"/>
                  <a:pt x="478472" y="960161"/>
                  <a:pt x="482838" y="943492"/>
                </a:cubicBezTo>
                <a:cubicBezTo>
                  <a:pt x="487204" y="926823"/>
                  <a:pt x="490378" y="903407"/>
                  <a:pt x="492362" y="888723"/>
                </a:cubicBezTo>
                <a:cubicBezTo>
                  <a:pt x="494346" y="874039"/>
                  <a:pt x="504269" y="871657"/>
                  <a:pt x="494744" y="855385"/>
                </a:cubicBezTo>
                <a:cubicBezTo>
                  <a:pt x="485219" y="839113"/>
                  <a:pt x="450294" y="802998"/>
                  <a:pt x="435213" y="791092"/>
                </a:cubicBezTo>
                <a:cubicBezTo>
                  <a:pt x="420132" y="779186"/>
                  <a:pt x="411400" y="788314"/>
                  <a:pt x="404256" y="783948"/>
                </a:cubicBezTo>
                <a:cubicBezTo>
                  <a:pt x="397112" y="779582"/>
                  <a:pt x="395525" y="773232"/>
                  <a:pt x="392350" y="764898"/>
                </a:cubicBezTo>
                <a:cubicBezTo>
                  <a:pt x="389175" y="756564"/>
                  <a:pt x="386000" y="743467"/>
                  <a:pt x="385206" y="733942"/>
                </a:cubicBezTo>
                <a:cubicBezTo>
                  <a:pt x="384412" y="724417"/>
                  <a:pt x="395922" y="714098"/>
                  <a:pt x="387588" y="707748"/>
                </a:cubicBezTo>
                <a:cubicBezTo>
                  <a:pt x="379254" y="701398"/>
                  <a:pt x="352266" y="701001"/>
                  <a:pt x="335200" y="695842"/>
                </a:cubicBezTo>
                <a:cubicBezTo>
                  <a:pt x="318134" y="690683"/>
                  <a:pt x="300275" y="681951"/>
                  <a:pt x="285194" y="676792"/>
                </a:cubicBezTo>
                <a:cubicBezTo>
                  <a:pt x="270113" y="671633"/>
                  <a:pt x="258207" y="673219"/>
                  <a:pt x="244713" y="664885"/>
                </a:cubicBezTo>
                <a:cubicBezTo>
                  <a:pt x="231219" y="656550"/>
                  <a:pt x="212962" y="637500"/>
                  <a:pt x="204231" y="626785"/>
                </a:cubicBezTo>
                <a:cubicBezTo>
                  <a:pt x="195500" y="616070"/>
                  <a:pt x="191531" y="610911"/>
                  <a:pt x="192325" y="600592"/>
                </a:cubicBezTo>
                <a:cubicBezTo>
                  <a:pt x="193119" y="590273"/>
                  <a:pt x="210581" y="580351"/>
                  <a:pt x="208994" y="564873"/>
                </a:cubicBezTo>
                <a:cubicBezTo>
                  <a:pt x="207406" y="549395"/>
                  <a:pt x="195103" y="525979"/>
                  <a:pt x="182800" y="507723"/>
                </a:cubicBezTo>
                <a:cubicBezTo>
                  <a:pt x="170497" y="489467"/>
                  <a:pt x="146684" y="464066"/>
                  <a:pt x="135175" y="455335"/>
                </a:cubicBezTo>
                <a:cubicBezTo>
                  <a:pt x="123666" y="446604"/>
                  <a:pt x="122475" y="454938"/>
                  <a:pt x="113744" y="455335"/>
                </a:cubicBezTo>
                <a:cubicBezTo>
                  <a:pt x="105013" y="455732"/>
                  <a:pt x="94694" y="462876"/>
                  <a:pt x="82788" y="457717"/>
                </a:cubicBezTo>
                <a:cubicBezTo>
                  <a:pt x="70882" y="452558"/>
                  <a:pt x="55800" y="445413"/>
                  <a:pt x="42306" y="424379"/>
                </a:cubicBezTo>
                <a:cubicBezTo>
                  <a:pt x="28812" y="403345"/>
                  <a:pt x="6587" y="346988"/>
                  <a:pt x="1825" y="331510"/>
                </a:cubicBezTo>
                <a:cubicBezTo>
                  <a:pt x="-2937" y="316032"/>
                  <a:pt x="1825" y="341035"/>
                  <a:pt x="13731" y="331510"/>
                </a:cubicBezTo>
                <a:cubicBezTo>
                  <a:pt x="25637" y="321985"/>
                  <a:pt x="59769" y="286266"/>
                  <a:pt x="73263" y="274360"/>
                </a:cubicBezTo>
                <a:cubicBezTo>
                  <a:pt x="86757" y="262454"/>
                  <a:pt x="91519" y="270392"/>
                  <a:pt x="94694" y="260073"/>
                </a:cubicBezTo>
                <a:cubicBezTo>
                  <a:pt x="97869" y="249754"/>
                  <a:pt x="92313" y="229910"/>
                  <a:pt x="92313" y="212448"/>
                </a:cubicBezTo>
                <a:cubicBezTo>
                  <a:pt x="92313" y="194986"/>
                  <a:pt x="91916" y="172761"/>
                  <a:pt x="94694" y="155298"/>
                </a:cubicBezTo>
                <a:cubicBezTo>
                  <a:pt x="97472" y="137836"/>
                  <a:pt x="104219" y="117992"/>
                  <a:pt x="108981" y="107673"/>
                </a:cubicBezTo>
                <a:cubicBezTo>
                  <a:pt x="113743" y="97354"/>
                  <a:pt x="101441" y="93782"/>
                  <a:pt x="123269" y="93385"/>
                </a:cubicBezTo>
                <a:cubicBezTo>
                  <a:pt x="145097" y="92988"/>
                  <a:pt x="217725" y="102911"/>
                  <a:pt x="239950" y="105292"/>
                </a:cubicBezTo>
                <a:cubicBezTo>
                  <a:pt x="262175" y="107673"/>
                  <a:pt x="254635" y="105292"/>
                  <a:pt x="256619" y="107673"/>
                </a:cubicBezTo>
                <a:cubicBezTo>
                  <a:pt x="258603" y="110054"/>
                  <a:pt x="246300" y="117198"/>
                  <a:pt x="251856" y="119579"/>
                </a:cubicBezTo>
                <a:cubicBezTo>
                  <a:pt x="257412" y="121960"/>
                  <a:pt x="279240" y="123548"/>
                  <a:pt x="289956" y="121961"/>
                </a:cubicBezTo>
                <a:cubicBezTo>
                  <a:pt x="300672" y="120374"/>
                  <a:pt x="308213" y="118389"/>
                  <a:pt x="316150" y="110054"/>
                </a:cubicBezTo>
                <a:cubicBezTo>
                  <a:pt x="324088" y="101720"/>
                  <a:pt x="336787" y="82273"/>
                  <a:pt x="337581" y="71954"/>
                </a:cubicBezTo>
                <a:cubicBezTo>
                  <a:pt x="338375" y="61635"/>
                  <a:pt x="320516" y="53301"/>
                  <a:pt x="320913" y="48142"/>
                </a:cubicBezTo>
                <a:cubicBezTo>
                  <a:pt x="321310" y="42983"/>
                  <a:pt x="321310" y="47745"/>
                  <a:pt x="339963" y="40998"/>
                </a:cubicBezTo>
                <a:lnTo>
                  <a:pt x="432831" y="7660"/>
                </a:lnTo>
                <a:cubicBezTo>
                  <a:pt x="453468" y="913"/>
                  <a:pt x="446326" y="-1070"/>
                  <a:pt x="463788" y="517"/>
                </a:cubicBezTo>
                <a:cubicBezTo>
                  <a:pt x="481250" y="2104"/>
                  <a:pt x="521334" y="13216"/>
                  <a:pt x="537606" y="17185"/>
                </a:cubicBezTo>
                <a:cubicBezTo>
                  <a:pt x="553878" y="21154"/>
                  <a:pt x="560228" y="18376"/>
                  <a:pt x="561419" y="24329"/>
                </a:cubicBezTo>
                <a:cubicBezTo>
                  <a:pt x="562610" y="30282"/>
                  <a:pt x="547528" y="40601"/>
                  <a:pt x="544750" y="52904"/>
                </a:cubicBezTo>
                <a:cubicBezTo>
                  <a:pt x="541972" y="65207"/>
                  <a:pt x="544750" y="98148"/>
                  <a:pt x="544750" y="98148"/>
                </a:cubicBezTo>
                <a:cubicBezTo>
                  <a:pt x="544750" y="112832"/>
                  <a:pt x="540781" y="127516"/>
                  <a:pt x="544750" y="141010"/>
                </a:cubicBezTo>
                <a:cubicBezTo>
                  <a:pt x="548719" y="154504"/>
                  <a:pt x="560626" y="158472"/>
                  <a:pt x="568563" y="179110"/>
                </a:cubicBezTo>
                <a:cubicBezTo>
                  <a:pt x="576501" y="199747"/>
                  <a:pt x="585628" y="247769"/>
                  <a:pt x="592375" y="264835"/>
                </a:cubicBezTo>
                <a:cubicBezTo>
                  <a:pt x="599122" y="281901"/>
                  <a:pt x="602694" y="271979"/>
                  <a:pt x="609044" y="281504"/>
                </a:cubicBezTo>
                <a:cubicBezTo>
                  <a:pt x="615394" y="291029"/>
                  <a:pt x="603885" y="317223"/>
                  <a:pt x="630475" y="321985"/>
                </a:cubicBezTo>
                <a:cubicBezTo>
                  <a:pt x="657065" y="326747"/>
                  <a:pt x="733266" y="312063"/>
                  <a:pt x="768588" y="310079"/>
                </a:cubicBezTo>
                <a:cubicBezTo>
                  <a:pt x="803910" y="308095"/>
                  <a:pt x="816609" y="307301"/>
                  <a:pt x="842406" y="310079"/>
                </a:cubicBezTo>
                <a:cubicBezTo>
                  <a:pt x="868203" y="312857"/>
                  <a:pt x="904319" y="330320"/>
                  <a:pt x="923369" y="326748"/>
                </a:cubicBezTo>
                <a:cubicBezTo>
                  <a:pt x="942419" y="323176"/>
                  <a:pt x="940037" y="306110"/>
                  <a:pt x="956706" y="288648"/>
                </a:cubicBezTo>
                <a:cubicBezTo>
                  <a:pt x="973375" y="271186"/>
                  <a:pt x="1014253" y="238245"/>
                  <a:pt x="1023381" y="221973"/>
                </a:cubicBezTo>
                <a:cubicBezTo>
                  <a:pt x="1032509" y="205701"/>
                  <a:pt x="1003934" y="201733"/>
                  <a:pt x="1011475" y="191017"/>
                </a:cubicBezTo>
                <a:cubicBezTo>
                  <a:pt x="1019016" y="180301"/>
                  <a:pt x="1051560" y="174348"/>
                  <a:pt x="1068626" y="157679"/>
                </a:cubicBezTo>
                <a:cubicBezTo>
                  <a:pt x="1085692" y="141010"/>
                  <a:pt x="1104344" y="107276"/>
                  <a:pt x="1113869" y="91004"/>
                </a:cubicBezTo>
                <a:cubicBezTo>
                  <a:pt x="1123394" y="74732"/>
                  <a:pt x="1118234" y="62032"/>
                  <a:pt x="1125775" y="60048"/>
                </a:cubicBezTo>
                <a:cubicBezTo>
                  <a:pt x="1133316" y="58064"/>
                  <a:pt x="1152763" y="71161"/>
                  <a:pt x="1159113" y="79098"/>
                </a:cubicBezTo>
                <a:cubicBezTo>
                  <a:pt x="1165463" y="87035"/>
                  <a:pt x="1161891" y="98942"/>
                  <a:pt x="1163875" y="107673"/>
                </a:cubicBezTo>
                <a:cubicBezTo>
                  <a:pt x="1165859" y="116404"/>
                  <a:pt x="1172607" y="123944"/>
                  <a:pt x="1171019" y="131485"/>
                </a:cubicBezTo>
                <a:cubicBezTo>
                  <a:pt x="1169431" y="139026"/>
                  <a:pt x="1152366" y="143789"/>
                  <a:pt x="1154350" y="152917"/>
                </a:cubicBezTo>
                <a:cubicBezTo>
                  <a:pt x="1156334" y="162045"/>
                  <a:pt x="1175781" y="175142"/>
                  <a:pt x="1182925" y="186254"/>
                </a:cubicBezTo>
                <a:cubicBezTo>
                  <a:pt x="1190069" y="197366"/>
                  <a:pt x="1189672" y="220783"/>
                  <a:pt x="1197213" y="219592"/>
                </a:cubicBezTo>
                <a:cubicBezTo>
                  <a:pt x="1204754" y="218401"/>
                  <a:pt x="1220232" y="185460"/>
                  <a:pt x="1228169" y="179110"/>
                </a:cubicBezTo>
                <a:cubicBezTo>
                  <a:pt x="1236106" y="172760"/>
                  <a:pt x="1241663" y="177523"/>
                  <a:pt x="1244838" y="181492"/>
                </a:cubicBezTo>
                <a:cubicBezTo>
                  <a:pt x="1248013" y="185461"/>
                  <a:pt x="1249600" y="193398"/>
                  <a:pt x="1247219" y="202923"/>
                </a:cubicBezTo>
                <a:cubicBezTo>
                  <a:pt x="1244838" y="212448"/>
                  <a:pt x="1225788" y="226736"/>
                  <a:pt x="1230550" y="238642"/>
                </a:cubicBezTo>
                <a:cubicBezTo>
                  <a:pt x="1235313" y="250548"/>
                  <a:pt x="1268253" y="262851"/>
                  <a:pt x="1275794" y="274360"/>
                </a:cubicBezTo>
                <a:cubicBezTo>
                  <a:pt x="1283335" y="285869"/>
                  <a:pt x="1274603" y="298967"/>
                  <a:pt x="1275794" y="307698"/>
                </a:cubicBezTo>
                <a:cubicBezTo>
                  <a:pt x="1276985" y="316429"/>
                  <a:pt x="1280557" y="318811"/>
                  <a:pt x="1282938" y="326748"/>
                </a:cubicBezTo>
                <a:cubicBezTo>
                  <a:pt x="1285319" y="334685"/>
                  <a:pt x="1283334" y="347783"/>
                  <a:pt x="1290081" y="355323"/>
                </a:cubicBezTo>
                <a:cubicBezTo>
                  <a:pt x="1296828" y="362863"/>
                  <a:pt x="1313497" y="375563"/>
                  <a:pt x="1323419" y="371991"/>
                </a:cubicBezTo>
                <a:cubicBezTo>
                  <a:pt x="1333341" y="368419"/>
                  <a:pt x="1348422" y="344211"/>
                  <a:pt x="1349613" y="333892"/>
                </a:cubicBezTo>
                <a:cubicBezTo>
                  <a:pt x="1350804" y="323573"/>
                  <a:pt x="1323816" y="327938"/>
                  <a:pt x="1330563" y="310079"/>
                </a:cubicBezTo>
                <a:cubicBezTo>
                  <a:pt x="1337310" y="292220"/>
                  <a:pt x="1370647" y="249754"/>
                  <a:pt x="1390094" y="226735"/>
                </a:cubicBezTo>
                <a:cubicBezTo>
                  <a:pt x="1409541" y="203716"/>
                  <a:pt x="1435338" y="193001"/>
                  <a:pt x="1447244" y="171967"/>
                </a:cubicBezTo>
                <a:cubicBezTo>
                  <a:pt x="1459150" y="150933"/>
                  <a:pt x="1461531" y="100529"/>
                  <a:pt x="1461531" y="100529"/>
                </a:cubicBezTo>
                <a:cubicBezTo>
                  <a:pt x="1464309" y="86638"/>
                  <a:pt x="1456372" y="91798"/>
                  <a:pt x="1463913" y="88623"/>
                </a:cubicBezTo>
                <a:cubicBezTo>
                  <a:pt x="1471454" y="85448"/>
                  <a:pt x="1496060" y="81479"/>
                  <a:pt x="1506775" y="81479"/>
                </a:cubicBezTo>
                <a:cubicBezTo>
                  <a:pt x="1517490" y="81479"/>
                  <a:pt x="1524634" y="84654"/>
                  <a:pt x="1528206" y="88623"/>
                </a:cubicBezTo>
                <a:cubicBezTo>
                  <a:pt x="1531778" y="92592"/>
                  <a:pt x="1529396" y="96561"/>
                  <a:pt x="1528206" y="105292"/>
                </a:cubicBezTo>
                <a:cubicBezTo>
                  <a:pt x="1527016" y="114023"/>
                  <a:pt x="1521857" y="130295"/>
                  <a:pt x="1521063" y="141010"/>
                </a:cubicBezTo>
                <a:cubicBezTo>
                  <a:pt x="1520269" y="151725"/>
                  <a:pt x="1512728" y="158075"/>
                  <a:pt x="1523444" y="169585"/>
                </a:cubicBezTo>
                <a:cubicBezTo>
                  <a:pt x="1534160" y="181095"/>
                  <a:pt x="1571466" y="202526"/>
                  <a:pt x="1585356" y="210067"/>
                </a:cubicBezTo>
                <a:cubicBezTo>
                  <a:pt x="1599246" y="217608"/>
                  <a:pt x="1600437" y="218401"/>
                  <a:pt x="1606787" y="214829"/>
                </a:cubicBezTo>
                <a:cubicBezTo>
                  <a:pt x="1613137" y="211257"/>
                  <a:pt x="1613534" y="192207"/>
                  <a:pt x="1623456" y="188635"/>
                </a:cubicBezTo>
                <a:cubicBezTo>
                  <a:pt x="1633378" y="185063"/>
                  <a:pt x="1656000" y="196573"/>
                  <a:pt x="1666319" y="193398"/>
                </a:cubicBezTo>
                <a:cubicBezTo>
                  <a:pt x="1676638" y="190223"/>
                  <a:pt x="1674653" y="171172"/>
                  <a:pt x="1685369" y="169585"/>
                </a:cubicBezTo>
                <a:cubicBezTo>
                  <a:pt x="1696085" y="167998"/>
                  <a:pt x="1719501" y="176332"/>
                  <a:pt x="1730613" y="183873"/>
                </a:cubicBezTo>
                <a:cubicBezTo>
                  <a:pt x="1741726" y="191414"/>
                  <a:pt x="1746488" y="206098"/>
                  <a:pt x="1752044" y="214829"/>
                </a:cubicBezTo>
                <a:cubicBezTo>
                  <a:pt x="1757600" y="223560"/>
                  <a:pt x="1761172" y="229513"/>
                  <a:pt x="1763950" y="236260"/>
                </a:cubicBezTo>
                <a:cubicBezTo>
                  <a:pt x="1766728" y="243007"/>
                  <a:pt x="1763157" y="250548"/>
                  <a:pt x="1768713" y="255310"/>
                </a:cubicBezTo>
                <a:cubicBezTo>
                  <a:pt x="1774269" y="260073"/>
                  <a:pt x="1800463" y="262057"/>
                  <a:pt x="1806813" y="257692"/>
                </a:cubicBezTo>
                <a:cubicBezTo>
                  <a:pt x="1813163" y="253327"/>
                  <a:pt x="1808004" y="239039"/>
                  <a:pt x="1806813" y="229117"/>
                </a:cubicBezTo>
                <a:cubicBezTo>
                  <a:pt x="1805622" y="219195"/>
                  <a:pt x="1797288" y="206494"/>
                  <a:pt x="1799669" y="198160"/>
                </a:cubicBezTo>
                <a:cubicBezTo>
                  <a:pt x="1802050" y="189826"/>
                  <a:pt x="1820306" y="185460"/>
                  <a:pt x="1821100" y="179110"/>
                </a:cubicBezTo>
                <a:cubicBezTo>
                  <a:pt x="1821894" y="172760"/>
                  <a:pt x="1804034" y="169982"/>
                  <a:pt x="1804431" y="160060"/>
                </a:cubicBezTo>
                <a:cubicBezTo>
                  <a:pt x="1804828" y="150138"/>
                  <a:pt x="1813559" y="128310"/>
                  <a:pt x="1823481" y="119579"/>
                </a:cubicBezTo>
                <a:cubicBezTo>
                  <a:pt x="1833403" y="110848"/>
                  <a:pt x="1855628" y="106879"/>
                  <a:pt x="1863963" y="107673"/>
                </a:cubicBezTo>
                <a:cubicBezTo>
                  <a:pt x="1872298" y="108467"/>
                  <a:pt x="1867138" y="115611"/>
                  <a:pt x="1873488" y="124342"/>
                </a:cubicBezTo>
                <a:cubicBezTo>
                  <a:pt x="1879838" y="133073"/>
                  <a:pt x="1888569" y="152916"/>
                  <a:pt x="1902063" y="160060"/>
                </a:cubicBezTo>
                <a:cubicBezTo>
                  <a:pt x="1915557" y="167204"/>
                  <a:pt x="1939369" y="156488"/>
                  <a:pt x="1954450" y="167204"/>
                </a:cubicBezTo>
                <a:cubicBezTo>
                  <a:pt x="1969531" y="177920"/>
                  <a:pt x="1989772" y="213638"/>
                  <a:pt x="1992550" y="224354"/>
                </a:cubicBezTo>
                <a:cubicBezTo>
                  <a:pt x="1995328" y="235070"/>
                  <a:pt x="1977469" y="227926"/>
                  <a:pt x="1971119" y="231498"/>
                </a:cubicBezTo>
                <a:cubicBezTo>
                  <a:pt x="1964769" y="235070"/>
                  <a:pt x="1952862" y="238244"/>
                  <a:pt x="1954450" y="245785"/>
                </a:cubicBezTo>
                <a:cubicBezTo>
                  <a:pt x="1956038" y="253326"/>
                  <a:pt x="1974691" y="268407"/>
                  <a:pt x="1980644" y="276742"/>
                </a:cubicBezTo>
                <a:cubicBezTo>
                  <a:pt x="1986597" y="285076"/>
                  <a:pt x="1989375" y="285473"/>
                  <a:pt x="1990169" y="295792"/>
                </a:cubicBezTo>
                <a:cubicBezTo>
                  <a:pt x="1990963" y="306111"/>
                  <a:pt x="1990168" y="328335"/>
                  <a:pt x="1985406" y="338654"/>
                </a:cubicBezTo>
                <a:cubicBezTo>
                  <a:pt x="1980644" y="348973"/>
                  <a:pt x="1965959" y="350560"/>
                  <a:pt x="1961594" y="357704"/>
                </a:cubicBezTo>
                <a:cubicBezTo>
                  <a:pt x="1957229" y="364848"/>
                  <a:pt x="1961991" y="368023"/>
                  <a:pt x="1959213" y="381517"/>
                </a:cubicBezTo>
                <a:cubicBezTo>
                  <a:pt x="1956435" y="395011"/>
                  <a:pt x="1950481" y="424379"/>
                  <a:pt x="1944925" y="438667"/>
                </a:cubicBezTo>
                <a:cubicBezTo>
                  <a:pt x="1939369" y="452955"/>
                  <a:pt x="1928653" y="458511"/>
                  <a:pt x="1925875" y="467242"/>
                </a:cubicBezTo>
                <a:cubicBezTo>
                  <a:pt x="1923097" y="475973"/>
                  <a:pt x="1931034" y="474782"/>
                  <a:pt x="1928256" y="491054"/>
                </a:cubicBezTo>
                <a:cubicBezTo>
                  <a:pt x="1925478" y="507326"/>
                  <a:pt x="1910794" y="549395"/>
                  <a:pt x="1909206" y="564873"/>
                </a:cubicBezTo>
                <a:cubicBezTo>
                  <a:pt x="1907619" y="580351"/>
                  <a:pt x="1914762" y="578367"/>
                  <a:pt x="1918731" y="583923"/>
                </a:cubicBezTo>
                <a:cubicBezTo>
                  <a:pt x="1922700" y="589479"/>
                  <a:pt x="1923891" y="594638"/>
                  <a:pt x="1933019" y="598210"/>
                </a:cubicBezTo>
                <a:cubicBezTo>
                  <a:pt x="1942147" y="601782"/>
                  <a:pt x="1962785" y="598607"/>
                  <a:pt x="1971119" y="595829"/>
                </a:cubicBezTo>
                <a:cubicBezTo>
                  <a:pt x="1979453" y="593051"/>
                  <a:pt x="1973897" y="586701"/>
                  <a:pt x="1983025" y="581542"/>
                </a:cubicBezTo>
                <a:cubicBezTo>
                  <a:pt x="1992153" y="576383"/>
                  <a:pt x="2015966" y="564079"/>
                  <a:pt x="2025888" y="564873"/>
                </a:cubicBezTo>
                <a:cubicBezTo>
                  <a:pt x="2035810" y="565667"/>
                  <a:pt x="2039778" y="575191"/>
                  <a:pt x="2042556" y="586304"/>
                </a:cubicBezTo>
                <a:cubicBezTo>
                  <a:pt x="2045334" y="597416"/>
                  <a:pt x="2038190" y="622420"/>
                  <a:pt x="2042556" y="631548"/>
                </a:cubicBezTo>
                <a:cubicBezTo>
                  <a:pt x="2046922" y="640676"/>
                  <a:pt x="2058828" y="635120"/>
                  <a:pt x="2068750" y="641073"/>
                </a:cubicBezTo>
                <a:cubicBezTo>
                  <a:pt x="2078672" y="647026"/>
                  <a:pt x="2090579" y="661314"/>
                  <a:pt x="2102088" y="667267"/>
                </a:cubicBezTo>
                <a:cubicBezTo>
                  <a:pt x="2113597" y="673220"/>
                  <a:pt x="2127487" y="677983"/>
                  <a:pt x="2137806" y="676792"/>
                </a:cubicBezTo>
                <a:cubicBezTo>
                  <a:pt x="2148125" y="675601"/>
                  <a:pt x="2153681" y="669251"/>
                  <a:pt x="2164000" y="660123"/>
                </a:cubicBezTo>
                <a:cubicBezTo>
                  <a:pt x="2174319" y="650995"/>
                  <a:pt x="2180271" y="627579"/>
                  <a:pt x="2199718" y="622023"/>
                </a:cubicBezTo>
                <a:cubicBezTo>
                  <a:pt x="2219165" y="616467"/>
                  <a:pt x="2266790" y="633135"/>
                  <a:pt x="2280681" y="626785"/>
                </a:cubicBezTo>
                <a:cubicBezTo>
                  <a:pt x="2294572" y="620435"/>
                  <a:pt x="2267585" y="602179"/>
                  <a:pt x="2283063" y="583923"/>
                </a:cubicBezTo>
                <a:cubicBezTo>
                  <a:pt x="2298541" y="565667"/>
                  <a:pt x="2354500" y="536298"/>
                  <a:pt x="2373550" y="517248"/>
                </a:cubicBezTo>
                <a:cubicBezTo>
                  <a:pt x="2392600" y="498198"/>
                  <a:pt x="2394982" y="484307"/>
                  <a:pt x="2397363" y="469623"/>
                </a:cubicBezTo>
                <a:cubicBezTo>
                  <a:pt x="2399744" y="454939"/>
                  <a:pt x="2385060" y="446604"/>
                  <a:pt x="2387838" y="429142"/>
                </a:cubicBezTo>
                <a:cubicBezTo>
                  <a:pt x="2390616" y="411679"/>
                  <a:pt x="2401728" y="376754"/>
                  <a:pt x="2414031" y="364848"/>
                </a:cubicBezTo>
                <a:cubicBezTo>
                  <a:pt x="2426334" y="352942"/>
                  <a:pt x="2449353" y="358895"/>
                  <a:pt x="2461656" y="357704"/>
                </a:cubicBezTo>
                <a:cubicBezTo>
                  <a:pt x="2473959" y="356513"/>
                  <a:pt x="2479913" y="358498"/>
                  <a:pt x="2487850" y="357704"/>
                </a:cubicBezTo>
                <a:cubicBezTo>
                  <a:pt x="2495787" y="356910"/>
                  <a:pt x="2500947" y="352545"/>
                  <a:pt x="2509281" y="352942"/>
                </a:cubicBezTo>
                <a:cubicBezTo>
                  <a:pt x="2517615" y="353339"/>
                  <a:pt x="2528728" y="361672"/>
                  <a:pt x="2537856" y="360085"/>
                </a:cubicBezTo>
                <a:cubicBezTo>
                  <a:pt x="2546984" y="358497"/>
                  <a:pt x="2558494" y="351355"/>
                  <a:pt x="2564050" y="343417"/>
                </a:cubicBezTo>
                <a:cubicBezTo>
                  <a:pt x="2569606" y="335480"/>
                  <a:pt x="2564844" y="317619"/>
                  <a:pt x="2571194" y="312460"/>
                </a:cubicBezTo>
                <a:cubicBezTo>
                  <a:pt x="2577544" y="307301"/>
                  <a:pt x="2594212" y="315635"/>
                  <a:pt x="2602150" y="312460"/>
                </a:cubicBezTo>
                <a:cubicBezTo>
                  <a:pt x="2610088" y="309285"/>
                  <a:pt x="2607310" y="291823"/>
                  <a:pt x="2618819" y="293410"/>
                </a:cubicBezTo>
                <a:cubicBezTo>
                  <a:pt x="2630328" y="294997"/>
                  <a:pt x="2656522" y="321985"/>
                  <a:pt x="2671206" y="321985"/>
                </a:cubicBezTo>
                <a:cubicBezTo>
                  <a:pt x="2685890" y="321985"/>
                  <a:pt x="2691447" y="296585"/>
                  <a:pt x="2706925" y="293410"/>
                </a:cubicBezTo>
                <a:cubicBezTo>
                  <a:pt x="2722403" y="290235"/>
                  <a:pt x="2748994" y="303332"/>
                  <a:pt x="2764075" y="302935"/>
                </a:cubicBezTo>
                <a:cubicBezTo>
                  <a:pt x="2779156" y="302538"/>
                  <a:pt x="2786301" y="288648"/>
                  <a:pt x="2797413" y="291029"/>
                </a:cubicBezTo>
                <a:cubicBezTo>
                  <a:pt x="2808525" y="293410"/>
                  <a:pt x="2819241" y="312460"/>
                  <a:pt x="2830750" y="317223"/>
                </a:cubicBezTo>
                <a:cubicBezTo>
                  <a:pt x="2842259" y="321986"/>
                  <a:pt x="2857341" y="316032"/>
                  <a:pt x="2866469" y="319604"/>
                </a:cubicBezTo>
                <a:cubicBezTo>
                  <a:pt x="2875597" y="323176"/>
                  <a:pt x="2875200" y="335082"/>
                  <a:pt x="2885519" y="338654"/>
                </a:cubicBezTo>
                <a:cubicBezTo>
                  <a:pt x="2895838" y="342226"/>
                  <a:pt x="2913697" y="335479"/>
                  <a:pt x="2928381" y="341035"/>
                </a:cubicBezTo>
                <a:cubicBezTo>
                  <a:pt x="2943065" y="346591"/>
                  <a:pt x="2958941" y="362864"/>
                  <a:pt x="2973625" y="371992"/>
                </a:cubicBezTo>
                <a:cubicBezTo>
                  <a:pt x="2988309" y="381120"/>
                  <a:pt x="3005376" y="387866"/>
                  <a:pt x="3016488" y="395804"/>
                </a:cubicBezTo>
                <a:cubicBezTo>
                  <a:pt x="3027601" y="403741"/>
                  <a:pt x="3033950" y="411680"/>
                  <a:pt x="3040300" y="419617"/>
                </a:cubicBezTo>
                <a:cubicBezTo>
                  <a:pt x="3046650" y="427554"/>
                  <a:pt x="3050222" y="435492"/>
                  <a:pt x="3054588" y="443429"/>
                </a:cubicBezTo>
                <a:cubicBezTo>
                  <a:pt x="3058954" y="451366"/>
                  <a:pt x="3062922" y="458114"/>
                  <a:pt x="3066494" y="467242"/>
                </a:cubicBezTo>
                <a:cubicBezTo>
                  <a:pt x="3070066" y="476370"/>
                  <a:pt x="3076019" y="488673"/>
                  <a:pt x="3076019" y="498198"/>
                </a:cubicBezTo>
                <a:cubicBezTo>
                  <a:pt x="3076019" y="507723"/>
                  <a:pt x="3070066" y="514866"/>
                  <a:pt x="3066494" y="524391"/>
                </a:cubicBezTo>
                <a:cubicBezTo>
                  <a:pt x="3062922" y="533916"/>
                  <a:pt x="3062129" y="538679"/>
                  <a:pt x="3054588" y="555348"/>
                </a:cubicBezTo>
                <a:cubicBezTo>
                  <a:pt x="3047047" y="572017"/>
                  <a:pt x="3023631" y="608926"/>
                  <a:pt x="3021250" y="624404"/>
                </a:cubicBezTo>
                <a:cubicBezTo>
                  <a:pt x="3018869" y="639882"/>
                  <a:pt x="3030775" y="637501"/>
                  <a:pt x="3040300" y="648217"/>
                </a:cubicBezTo>
                <a:cubicBezTo>
                  <a:pt x="3049825" y="658933"/>
                  <a:pt x="3078003" y="672426"/>
                  <a:pt x="3078400" y="688698"/>
                </a:cubicBezTo>
                <a:cubicBezTo>
                  <a:pt x="3078797" y="704970"/>
                  <a:pt x="3053396" y="729179"/>
                  <a:pt x="3042681" y="745848"/>
                </a:cubicBezTo>
                <a:cubicBezTo>
                  <a:pt x="3031966" y="762517"/>
                  <a:pt x="3026013" y="777598"/>
                  <a:pt x="3014107" y="788710"/>
                </a:cubicBezTo>
                <a:cubicBezTo>
                  <a:pt x="3002201" y="799822"/>
                  <a:pt x="2988707" y="799426"/>
                  <a:pt x="2971244" y="812523"/>
                </a:cubicBezTo>
                <a:cubicBezTo>
                  <a:pt x="2953781" y="825620"/>
                  <a:pt x="2919253" y="856180"/>
                  <a:pt x="2909331" y="867292"/>
                </a:cubicBezTo>
                <a:cubicBezTo>
                  <a:pt x="2899409" y="878405"/>
                  <a:pt x="2911316" y="872848"/>
                  <a:pt x="2911713" y="879198"/>
                </a:cubicBezTo>
                <a:cubicBezTo>
                  <a:pt x="2912110" y="885548"/>
                  <a:pt x="2910522" y="901026"/>
                  <a:pt x="2911713" y="905392"/>
                </a:cubicBezTo>
              </a:path>
            </a:pathLst>
          </a:cu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3" name="Прямокутник 22"/>
          <p:cNvSpPr/>
          <p:nvPr/>
        </p:nvSpPr>
        <p:spPr>
          <a:xfrm rot="612439">
            <a:off x="3327709" y="-268175"/>
            <a:ext cx="1826192" cy="2108142"/>
          </a:xfrm>
          <a:prstGeom prst="rect">
            <a:avLst/>
          </a:prstGeom>
        </p:spPr>
        <p:txBody>
          <a:bodyPr wrap="none">
            <a:prstTxWarp prst="textArchDown">
              <a:avLst>
                <a:gd name="adj" fmla="val 2166097"/>
              </a:avLst>
            </a:prstTxWarp>
            <a:spAutoFit/>
          </a:bodyPr>
          <a:lstStyle/>
          <a:p>
            <a:r>
              <a:rPr lang="uk-UA" i="1" dirty="0" err="1" smtClean="0">
                <a:solidFill>
                  <a:prstClr val="black"/>
                </a:solidFill>
                <a:latin typeface="Times New Roman" panose="02020603050405020304" pitchFamily="18" charset="0"/>
              </a:rPr>
              <a:t>Ломбардо-Венеція</a:t>
            </a:r>
            <a:endParaRPr lang="uk-UA" i="1" dirty="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24" name="Прямокутник 23"/>
          <p:cNvSpPr/>
          <p:nvPr/>
        </p:nvSpPr>
        <p:spPr>
          <a:xfrm>
            <a:off x="-2140" y="5937329"/>
            <a:ext cx="3876919" cy="923330"/>
          </a:xfrm>
          <a:prstGeom prst="rect">
            <a:avLst/>
          </a:prstGeom>
          <a:gradFill rotWithShape="1">
            <a:gsLst>
              <a:gs pos="0">
                <a:sysClr val="windowText" lastClr="000000">
                  <a:lumMod val="110000"/>
                  <a:satMod val="105000"/>
                  <a:tint val="67000"/>
                </a:sysClr>
              </a:gs>
              <a:gs pos="50000">
                <a:sysClr val="windowText" lastClr="000000">
                  <a:lumMod val="105000"/>
                  <a:satMod val="103000"/>
                  <a:tint val="73000"/>
                </a:sysClr>
              </a:gs>
              <a:gs pos="100000">
                <a:sysClr val="windowText" lastClr="000000">
                  <a:lumMod val="105000"/>
                  <a:satMod val="109000"/>
                  <a:tint val="81000"/>
                </a:sysClr>
              </a:gs>
            </a:gsLst>
            <a:lin ang="5400000" scaled="0"/>
          </a:gra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   Унаслідок поразки революції 1848-1849 рр. Італія залишалася роздробленою.</a:t>
            </a:r>
          </a:p>
        </p:txBody>
      </p:sp>
      <p:sp>
        <p:nvSpPr>
          <p:cNvPr id="25" name="Прямокутник 24"/>
          <p:cNvSpPr/>
          <p:nvPr/>
        </p:nvSpPr>
        <p:spPr>
          <a:xfrm>
            <a:off x="5324400" y="5407"/>
            <a:ext cx="3819600" cy="3736008"/>
          </a:xfrm>
          <a:prstGeom prst="rect">
            <a:avLst/>
          </a:prstGeom>
          <a:gradFill rotWithShape="1">
            <a:gsLst>
              <a:gs pos="0">
                <a:sysClr val="windowText" lastClr="000000">
                  <a:lumMod val="110000"/>
                  <a:satMod val="105000"/>
                  <a:tint val="67000"/>
                </a:sysClr>
              </a:gs>
              <a:gs pos="50000">
                <a:sysClr val="windowText" lastClr="000000">
                  <a:lumMod val="105000"/>
                  <a:satMod val="103000"/>
                  <a:tint val="73000"/>
                </a:sysClr>
              </a:gs>
              <a:gs pos="100000">
                <a:sysClr val="windowText" lastClr="000000">
                  <a:lumMod val="105000"/>
                  <a:satMod val="109000"/>
                  <a:tint val="81000"/>
                </a:sysClr>
              </a:gs>
            </a:gsLst>
            <a:lin ang="5400000" scaled="0"/>
          </a:gra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6" name="Прямокутник 25"/>
          <p:cNvSpPr/>
          <p:nvPr/>
        </p:nvSpPr>
        <p:spPr>
          <a:xfrm>
            <a:off x="5324400" y="18254"/>
            <a:ext cx="3819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   </a:t>
            </a:r>
            <a:r>
              <a:rPr lang="uk-UA" dirty="0" err="1" smtClean="0">
                <a:solidFill>
                  <a:prstClr val="black"/>
                </a:solidFill>
                <a:latin typeface="Times New Roman" panose="02020603050405020304" pitchFamily="18" charset="0"/>
              </a:rPr>
              <a:t>Ломбардо-Венеційське</a:t>
            </a:r>
            <a:r>
              <a:rPr lang="uk-UA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</a:rPr>
              <a:t>королівство належало Австрійській імперії. </a:t>
            </a:r>
          </a:p>
        </p:txBody>
      </p:sp>
      <p:sp>
        <p:nvSpPr>
          <p:cNvPr id="27" name="Прямокутник 26"/>
          <p:cNvSpPr/>
          <p:nvPr/>
        </p:nvSpPr>
        <p:spPr>
          <a:xfrm>
            <a:off x="5326242" y="605977"/>
            <a:ext cx="381775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   У 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</a:rPr>
              <a:t>герцогствах </a:t>
            </a:r>
            <a:r>
              <a:rPr lang="uk-UA" dirty="0" err="1">
                <a:solidFill>
                  <a:prstClr val="black"/>
                </a:solidFill>
                <a:latin typeface="Times New Roman" panose="02020603050405020304" pitchFamily="18" charset="0"/>
              </a:rPr>
              <a:t>Пармі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</a:rPr>
              <a:t>, </a:t>
            </a:r>
            <a:r>
              <a:rPr lang="uk-UA" dirty="0" err="1">
                <a:solidFill>
                  <a:prstClr val="black"/>
                </a:solidFill>
                <a:latin typeface="Times New Roman" panose="02020603050405020304" pitchFamily="18" charset="0"/>
              </a:rPr>
              <a:t>Модені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</a:rPr>
              <a:t>, Тоскані правили австрійські ставленики. </a:t>
            </a:r>
          </a:p>
        </p:txBody>
      </p:sp>
      <p:sp>
        <p:nvSpPr>
          <p:cNvPr id="28" name="Прямокутник 27"/>
          <p:cNvSpPr/>
          <p:nvPr/>
        </p:nvSpPr>
        <p:spPr>
          <a:xfrm>
            <a:off x="5326242" y="1433168"/>
            <a:ext cx="381775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   Австрія 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</a:rPr>
              <a:t>підтримувала владу іспанських Бурбонів у </a:t>
            </a:r>
            <a:r>
              <a:rPr lang="uk-UA" dirty="0" err="1" smtClean="0">
                <a:solidFill>
                  <a:prstClr val="black"/>
                </a:solidFill>
                <a:latin typeface="Times New Roman" panose="02020603050405020304" pitchFamily="18" charset="0"/>
              </a:rPr>
              <a:t>Неаполі-танському</a:t>
            </a:r>
            <a:r>
              <a:rPr lang="uk-UA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uk-UA" dirty="0">
                <a:solidFill>
                  <a:prstClr val="black"/>
                </a:solidFill>
                <a:latin typeface="Times New Roman" panose="02020603050405020304" pitchFamily="18" charset="0"/>
              </a:rPr>
              <a:t>королівстві та Папи Римського у Папській області, де також перебували французькі війська.</a:t>
            </a:r>
          </a:p>
        </p:txBody>
      </p:sp>
      <p:sp>
        <p:nvSpPr>
          <p:cNvPr id="29" name="Прямокутник 28"/>
          <p:cNvSpPr/>
          <p:nvPr/>
        </p:nvSpPr>
        <p:spPr>
          <a:xfrm>
            <a:off x="5326242" y="3095083"/>
            <a:ext cx="38177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   Лише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</a:rPr>
              <a:t>Сардинське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</a:rPr>
              <a:t>королівство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</a:rPr>
              <a:t>було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</a:rPr>
              <a:t>незалежним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</a:rPr>
              <a:t>від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</a:rPr>
              <a:t>Австрії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</a:rPr>
              <a:t>. </a:t>
            </a:r>
            <a:endParaRPr lang="uk-UA" dirty="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2363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2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3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42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47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4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21" grpId="0" animBg="1"/>
      <p:bldP spid="22" grpId="0" animBg="1"/>
      <p:bldP spid="23" grpId="0"/>
      <p:bldP spid="24" grpId="0" animBg="1"/>
      <p:bldP spid="25" grpId="0" animBg="1"/>
      <p:bldP spid="26" grpId="0"/>
      <p:bldP spid="27" grpId="0"/>
      <p:bldP spid="28" grpId="0"/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кутник 14"/>
          <p:cNvSpPr/>
          <p:nvPr/>
        </p:nvSpPr>
        <p:spPr>
          <a:xfrm>
            <a:off x="2986024" y="914400"/>
            <a:ext cx="3176859" cy="414996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6737" y="1099042"/>
            <a:ext cx="3607691" cy="39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itle 3"/>
          <p:cNvSpPr txBox="1">
            <a:spLocks/>
          </p:cNvSpPr>
          <p:nvPr/>
        </p:nvSpPr>
        <p:spPr>
          <a:xfrm>
            <a:off x="0" y="0"/>
            <a:ext cx="9144000" cy="9759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2F7239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6000" b="1" i="0" u="none" strike="noStrike" kern="1200" cap="none" spc="0" normalizeH="0" baseline="0" noProof="0" dirty="0" smtClean="0">
                <a:ln w="3175">
                  <a:solidFill>
                    <a:sysClr val="windowText" lastClr="000000"/>
                  </a:solidFill>
                </a:ln>
                <a:solidFill>
                  <a:srgbClr val="009C50"/>
                </a:solidFill>
                <a:effectLst/>
                <a:uLnTx/>
                <a:uFillTx/>
                <a:latin typeface="Impact" pitchFamily="34" charset="0"/>
                <a:ea typeface="+mj-ea"/>
                <a:cs typeface="+mj-cs"/>
              </a:rPr>
              <a:t>Об’єднання Італії</a:t>
            </a:r>
            <a:endParaRPr kumimoji="0" lang="en-US" sz="6000" b="1" i="0" u="none" strike="noStrike" kern="1200" cap="none" spc="0" normalizeH="0" baseline="0" noProof="0" dirty="0">
              <a:ln w="3175">
                <a:solidFill>
                  <a:sysClr val="windowText" lastClr="000000"/>
                </a:solidFill>
              </a:ln>
              <a:solidFill>
                <a:srgbClr val="009C50"/>
              </a:solidFill>
              <a:effectLst/>
              <a:uLnTx/>
              <a:uFillTx/>
              <a:latin typeface="Impact" pitchFamily="34" charset="0"/>
              <a:ea typeface="+mj-ea"/>
              <a:cs typeface="+mj-cs"/>
            </a:endParaRPr>
          </a:p>
        </p:txBody>
      </p:sp>
      <p:sp>
        <p:nvSpPr>
          <p:cNvPr id="7" name="Прямокутник 6"/>
          <p:cNvSpPr/>
          <p:nvPr/>
        </p:nvSpPr>
        <p:spPr>
          <a:xfrm>
            <a:off x="0" y="914400"/>
            <a:ext cx="3045600" cy="4149969"/>
          </a:xfrm>
          <a:prstGeom prst="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4" name="Прямокутник 13"/>
          <p:cNvSpPr/>
          <p:nvPr/>
        </p:nvSpPr>
        <p:spPr>
          <a:xfrm>
            <a:off x="6098400" y="914400"/>
            <a:ext cx="3045600" cy="4149969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1" name="Прямокутник 10"/>
          <p:cNvSpPr/>
          <p:nvPr/>
        </p:nvSpPr>
        <p:spPr>
          <a:xfrm>
            <a:off x="-17585" y="975946"/>
            <a:ext cx="306318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«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Знизу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» 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–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об'єднання Італії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за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вирішальною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участю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народних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мас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6" name="Прямокутник 15"/>
          <p:cNvSpPr/>
          <p:nvPr/>
        </p:nvSpPr>
        <p:spPr>
          <a:xfrm>
            <a:off x="0" y="1992809"/>
            <a:ext cx="30456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Радикально-демократична течія:</a:t>
            </a:r>
            <a:endParaRPr kumimoji="0" lang="uk-UA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національне звільнення Італії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;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єдина демократична республіка;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об'єднання Італії 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шляхом народної революції.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Лідери: </a:t>
            </a:r>
            <a:r>
              <a:rPr kumimoji="0" lang="uk-UA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Джузеппе </a:t>
            </a:r>
            <a:r>
              <a:rPr kumimoji="0" lang="uk-UA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Мадзіні</a:t>
            </a:r>
            <a:r>
              <a:rPr kumimoji="0" lang="uk-UA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, Джузеппе </a:t>
            </a:r>
            <a:r>
              <a:rPr kumimoji="0" lang="uk-UA" sz="18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Гарібальді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9052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70" t="10038" r="16547" b="12171"/>
          <a:stretch/>
        </p:blipFill>
        <p:spPr bwMode="auto">
          <a:xfrm>
            <a:off x="2990850" y="152928"/>
            <a:ext cx="6022521" cy="6516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кутник 1"/>
          <p:cNvSpPr/>
          <p:nvPr/>
        </p:nvSpPr>
        <p:spPr>
          <a:xfrm>
            <a:off x="-36512" y="4599130"/>
            <a:ext cx="284380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1" i="0" u="none" strike="noStrike" kern="1200" cap="none" spc="0" normalizeH="0" baseline="0" noProof="0" dirty="0">
                <a:ln w="3175">
                  <a:solidFill>
                    <a:srgbClr val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Джузеппе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1" i="0" u="none" strike="noStrike" kern="1200" cap="none" spc="0" normalizeH="0" baseline="0" noProof="0" dirty="0" smtClean="0">
                <a:ln w="3175">
                  <a:solidFill>
                    <a:srgbClr val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Гарібальді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1" i="0" u="none" strike="noStrike" kern="1200" cap="none" spc="0" normalizeH="0" baseline="0" noProof="0" dirty="0" smtClean="0">
                <a:ln w="3175">
                  <a:solidFill>
                    <a:srgbClr val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(1807-1882 </a:t>
            </a:r>
            <a:r>
              <a:rPr kumimoji="0" lang="uk-UA" sz="2400" b="1" i="0" u="none" strike="noStrike" kern="1200" cap="none" spc="0" normalizeH="0" baseline="0" noProof="0" dirty="0">
                <a:ln w="3175">
                  <a:solidFill>
                    <a:srgbClr val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рр</a:t>
            </a:r>
            <a:r>
              <a:rPr kumimoji="0" lang="uk-UA" sz="2400" b="1" i="0" u="none" strike="noStrike" kern="1200" cap="none" spc="0" normalizeH="0" baseline="0" noProof="0" dirty="0" smtClean="0">
                <a:ln w="3175">
                  <a:solidFill>
                    <a:srgbClr val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.)</a:t>
            </a:r>
            <a:endParaRPr kumimoji="0" lang="uk-UA" sz="2400" b="1" i="0" u="none" strike="noStrike" kern="1200" cap="none" spc="0" normalizeH="0" baseline="0" noProof="0" dirty="0">
              <a:ln w="3175">
                <a:solidFill>
                  <a:srgbClr val="000000"/>
                </a:solidFill>
                <a:prstDash val="solid"/>
              </a:ln>
              <a:solidFill>
                <a:srgbClr val="FF0000"/>
              </a:solidFill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Прямокутник 3"/>
          <p:cNvSpPr/>
          <p:nvPr/>
        </p:nvSpPr>
        <p:spPr>
          <a:xfrm>
            <a:off x="2990850" y="55845"/>
            <a:ext cx="6022521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    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Джузеппе Гарібальді –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народний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герой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Італії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,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мужній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переконаний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борець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за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визволення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італійського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народу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від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чужоземного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гноблення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та феодального деспотизму.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Учасник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Італійської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революції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1848-1849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рр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   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За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участь у революційній 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змові 1834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р. 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його було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засуджено до смертної кари, і він 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емігрував до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Південної Америки. Там Дж. Гарібальді 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перебував до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1848 р. в оточенні борців за незалежність 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південноамериканських держав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. У 1848 р. він повернувся до Італії та 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присвятив життя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боротьбі за її об’єднання, ставши героєм 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італійського </a:t>
            </a:r>
            <a:r>
              <a:rPr kumimoji="0" lang="uk-UA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Рісорджименто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.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На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чолі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добровольців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брав участь у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визвольних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війнах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проти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Австрії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  <a:p>
            <a:pPr marL="0" marR="40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    У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1860 р. очолив похід "червоної тисячі", який привів до падіння Сицилії та Неаполя. Так було визволено Південь Італії, 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що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забезпечило об'єднання 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країни.</a:t>
            </a:r>
            <a:endParaRPr kumimoji="0" lang="uk-UA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  <a:p>
            <a:pPr marL="0" marR="40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    У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1862 і 1867 роках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боровся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проти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влади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Папи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Римського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.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Під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час франко-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прусської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війни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Гарібальді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поспішив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на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допомогу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Франції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та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бився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проти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прусських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військ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.</a:t>
            </a:r>
          </a:p>
          <a:p>
            <a:pPr marL="0" marR="40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    Про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нього казали, що він зробив Італії найбільші послуги, які тільки людина може зробити батьківщині.</a:t>
            </a:r>
            <a:endParaRPr kumimoji="0" lang="uk-UA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  <a:p>
            <a:pPr marL="0" marR="40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    На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прикладі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героїчної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боротьби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за свободу і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незалежність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Дж.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Гарібальді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виховувалися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покоління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борців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у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різних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країнах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.</a:t>
            </a:r>
            <a:endParaRPr kumimoji="0" lang="uk-UA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3" r="4536"/>
          <a:stretch/>
        </p:blipFill>
        <p:spPr bwMode="auto">
          <a:xfrm>
            <a:off x="133350" y="249372"/>
            <a:ext cx="2524125" cy="417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3479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кутник 14"/>
          <p:cNvSpPr/>
          <p:nvPr/>
        </p:nvSpPr>
        <p:spPr>
          <a:xfrm>
            <a:off x="2986024" y="914400"/>
            <a:ext cx="3176859" cy="414996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6737" y="1099042"/>
            <a:ext cx="3607691" cy="39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itle 3"/>
          <p:cNvSpPr txBox="1">
            <a:spLocks/>
          </p:cNvSpPr>
          <p:nvPr/>
        </p:nvSpPr>
        <p:spPr>
          <a:xfrm>
            <a:off x="0" y="0"/>
            <a:ext cx="9144000" cy="9759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2F7239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6000" b="1" i="0" u="none" strike="noStrike" kern="1200" cap="none" spc="0" normalizeH="0" baseline="0" noProof="0" dirty="0" smtClean="0">
                <a:ln w="3175">
                  <a:solidFill>
                    <a:sysClr val="windowText" lastClr="000000"/>
                  </a:solidFill>
                </a:ln>
                <a:solidFill>
                  <a:srgbClr val="009C50"/>
                </a:solidFill>
                <a:effectLst/>
                <a:uLnTx/>
                <a:uFillTx/>
                <a:latin typeface="Impact" pitchFamily="34" charset="0"/>
                <a:ea typeface="+mj-ea"/>
                <a:cs typeface="+mj-cs"/>
              </a:rPr>
              <a:t>Об’єднання Італії</a:t>
            </a:r>
            <a:endParaRPr kumimoji="0" lang="en-US" sz="6000" b="1" i="0" u="none" strike="noStrike" kern="1200" cap="none" spc="0" normalizeH="0" baseline="0" noProof="0" dirty="0">
              <a:ln w="3175">
                <a:solidFill>
                  <a:sysClr val="windowText" lastClr="000000"/>
                </a:solidFill>
              </a:ln>
              <a:solidFill>
                <a:srgbClr val="009C50"/>
              </a:solidFill>
              <a:effectLst/>
              <a:uLnTx/>
              <a:uFillTx/>
              <a:latin typeface="Impact" pitchFamily="34" charset="0"/>
              <a:ea typeface="+mj-ea"/>
              <a:cs typeface="+mj-cs"/>
            </a:endParaRPr>
          </a:p>
        </p:txBody>
      </p:sp>
      <p:sp>
        <p:nvSpPr>
          <p:cNvPr id="7" name="Прямокутник 6"/>
          <p:cNvSpPr/>
          <p:nvPr/>
        </p:nvSpPr>
        <p:spPr>
          <a:xfrm>
            <a:off x="0" y="914400"/>
            <a:ext cx="3045600" cy="4149969"/>
          </a:xfrm>
          <a:prstGeom prst="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4" name="Прямокутник 13"/>
          <p:cNvSpPr/>
          <p:nvPr/>
        </p:nvSpPr>
        <p:spPr>
          <a:xfrm>
            <a:off x="6098400" y="914400"/>
            <a:ext cx="3045600" cy="4149969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1" name="Прямокутник 10"/>
          <p:cNvSpPr/>
          <p:nvPr/>
        </p:nvSpPr>
        <p:spPr>
          <a:xfrm>
            <a:off x="-17585" y="975946"/>
            <a:ext cx="306318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«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Знизу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» 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–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об'єднання Італії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за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вирішальною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участю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народних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мас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7" name="Прямокутник 16"/>
          <p:cNvSpPr/>
          <p:nvPr/>
        </p:nvSpPr>
        <p:spPr>
          <a:xfrm>
            <a:off x="6098400" y="914400"/>
            <a:ext cx="306318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«Зверху» 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–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об'єднання Італії військовою силою за зверхності Сардинського королівства (П'ємонту).</a:t>
            </a:r>
          </a:p>
        </p:txBody>
      </p:sp>
      <p:sp>
        <p:nvSpPr>
          <p:cNvPr id="13" name="Прямокутник 12"/>
          <p:cNvSpPr/>
          <p:nvPr/>
        </p:nvSpPr>
        <p:spPr>
          <a:xfrm>
            <a:off x="6098400" y="1960236"/>
            <a:ext cx="306318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Помірковано-ліберальна течія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: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національне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звільнення Італії;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конституційна монархія;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об'єднання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Італії військовою силою за зверхності Сардинського 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королівства;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буржуазні реформи.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Лідер: </a:t>
            </a:r>
            <a:r>
              <a:rPr kumimoji="0" lang="uk-UA" sz="18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Каміло </a:t>
            </a:r>
            <a:r>
              <a:rPr kumimoji="0" lang="uk-UA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Кавур</a:t>
            </a:r>
            <a:endParaRPr kumimoji="0" lang="uk-UA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6" name="Прямокутник 15"/>
          <p:cNvSpPr/>
          <p:nvPr/>
        </p:nvSpPr>
        <p:spPr>
          <a:xfrm>
            <a:off x="0" y="1992809"/>
            <a:ext cx="30456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Радикально-демократична течія:</a:t>
            </a:r>
            <a:endParaRPr kumimoji="0" lang="uk-UA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національне звільнення Італії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;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єдина демократична республіка;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об'єднання Італії 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шляхом народної революції.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Лідери: </a:t>
            </a:r>
            <a:r>
              <a:rPr kumimoji="0" lang="uk-UA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Джузеппе </a:t>
            </a:r>
            <a:r>
              <a:rPr kumimoji="0" lang="uk-UA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Мадзіні</a:t>
            </a:r>
            <a:r>
              <a:rPr kumimoji="0" lang="uk-UA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, Джузеппе </a:t>
            </a:r>
            <a:r>
              <a:rPr kumimoji="0" lang="uk-UA" sz="18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Гарібальді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0430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-36512" y="4599130"/>
            <a:ext cx="284380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1" i="0" u="none" strike="noStrike" kern="1200" cap="none" spc="0" normalizeH="0" baseline="0" noProof="0" dirty="0" smtClean="0">
                <a:ln w="3175">
                  <a:solidFill>
                    <a:srgbClr val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Камілло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1" i="0" u="none" strike="noStrike" kern="1200" cap="none" spc="0" normalizeH="0" baseline="0" noProof="0" dirty="0" err="1" smtClean="0">
                <a:ln w="3175">
                  <a:solidFill>
                    <a:srgbClr val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Бенсо</a:t>
            </a:r>
            <a:r>
              <a:rPr kumimoji="0" lang="uk-UA" sz="2800" b="1" i="0" u="none" strike="noStrike" kern="1200" cap="none" spc="0" normalizeH="0" baseline="0" noProof="0" dirty="0" smtClean="0">
                <a:ln w="3175">
                  <a:solidFill>
                    <a:srgbClr val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uk-UA" sz="2800" b="1" i="0" u="none" strike="noStrike" kern="1200" cap="none" spc="0" normalizeH="0" baseline="0" noProof="0" dirty="0" err="1" smtClean="0">
                <a:ln w="3175">
                  <a:solidFill>
                    <a:srgbClr val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ді</a:t>
            </a:r>
            <a:r>
              <a:rPr kumimoji="0" lang="uk-UA" sz="2800" b="1" i="0" u="none" strike="noStrike" kern="1200" cap="none" spc="0" normalizeH="0" baseline="0" noProof="0" dirty="0" smtClean="0">
                <a:ln w="3175">
                  <a:solidFill>
                    <a:srgbClr val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1" i="0" u="none" strike="noStrike" kern="1200" cap="none" spc="0" normalizeH="0" baseline="0" noProof="0" dirty="0" err="1" smtClean="0">
                <a:ln w="3175">
                  <a:solidFill>
                    <a:srgbClr val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Кавур</a:t>
            </a:r>
            <a:r>
              <a:rPr kumimoji="0" lang="uk-UA" sz="2800" b="1" i="0" u="none" strike="noStrike" kern="1200" cap="none" spc="0" normalizeH="0" baseline="0" noProof="0" dirty="0" smtClean="0">
                <a:ln w="3175">
                  <a:solidFill>
                    <a:srgbClr val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1" i="0" u="none" strike="noStrike" kern="1200" cap="none" spc="0" normalizeH="0" baseline="0" noProof="0" dirty="0" smtClean="0">
                <a:ln w="3175">
                  <a:solidFill>
                    <a:srgbClr val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(1807-1882 рр.)</a:t>
            </a:r>
            <a:endParaRPr kumimoji="0" lang="uk-UA" sz="2400" b="1" i="0" u="none" strike="noStrike" kern="1200" cap="none" spc="0" normalizeH="0" baseline="0" noProof="0" dirty="0">
              <a:ln w="3175">
                <a:solidFill>
                  <a:srgbClr val="000000"/>
                </a:solidFill>
                <a:prstDash val="solid"/>
              </a:ln>
              <a:solidFill>
                <a:srgbClr val="FF0000"/>
              </a:solidFill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Прямокутник 3"/>
          <p:cNvSpPr/>
          <p:nvPr/>
        </p:nvSpPr>
        <p:spPr>
          <a:xfrm>
            <a:off x="3619501" y="602580"/>
            <a:ext cx="489585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    </a:t>
            </a:r>
            <a:r>
              <a:rPr kumimoji="0" lang="uk-UA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П’ємонтський</a:t>
            </a: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</a:t>
            </a: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аристократ, був </a:t>
            </a: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одним із визначних державних </a:t>
            </a: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діячів Італії </a:t>
            </a: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ХІХ ст. Із 1847 р. він видавав газету «</a:t>
            </a:r>
            <a:r>
              <a:rPr kumimoji="0" lang="uk-UA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Рісорджименто</a:t>
            </a: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», де закликав усіх </a:t>
            </a: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італійських монархів </a:t>
            </a: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об’єднатися для боротьби з Австрією. </a:t>
            </a: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</a:t>
            </a: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   Каміло </a:t>
            </a:r>
            <a:r>
              <a:rPr kumimoji="0" lang="uk-UA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Кавур</a:t>
            </a: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не </a:t>
            </a: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сприймав революційний </a:t>
            </a: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радикалізм. Він </a:t>
            </a: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не брав участі в </a:t>
            </a: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революції 1848-1849 </a:t>
            </a: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рр., але уважно спостерігав за її подіями. Вона допомогла </a:t>
            </a: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йому дійти </a:t>
            </a: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висновку, </a:t>
            </a: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що </a:t>
            </a: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Італія може об’єднатися лише за </a:t>
            </a: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допомогою </a:t>
            </a: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однієї з великих держав, здатної розгромити Австрію</a:t>
            </a: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    У </a:t>
            </a: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1852 р. </a:t>
            </a: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Каміло </a:t>
            </a:r>
            <a:r>
              <a:rPr kumimoji="0" lang="uk-UA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Кавур</a:t>
            </a: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став </a:t>
            </a: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прем’єр-міністром П’ємонту </a:t>
            </a: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та за </a:t>
            </a: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підтримки короля </a:t>
            </a: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Віктора Еммануїла ІІ розпочав реалізацію своїх планів.</a:t>
            </a:r>
            <a:endParaRPr kumimoji="0" lang="uk-UA" sz="2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2052" name="Picture 4" descr="ÐÐ¾Ð²âÑÐ·Ð°Ð½Ðµ Ð·Ð¾Ð±ÑÐ°Ð¶ÐµÐ½Ð½Ñ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04" r="13354"/>
          <a:stretch/>
        </p:blipFill>
        <p:spPr bwMode="auto">
          <a:xfrm>
            <a:off x="175260" y="274829"/>
            <a:ext cx="2453640" cy="4113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3065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Книжки\ШКОЛА\9 клас\Всесвітня\10. Об’єднання Німеччини. Об’єднання Італії\Map of 1859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19" r="16478" b="1917"/>
          <a:stretch/>
        </p:blipFill>
        <p:spPr bwMode="auto">
          <a:xfrm>
            <a:off x="0" y="-3211"/>
            <a:ext cx="9144000" cy="6861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кутник 1"/>
          <p:cNvSpPr/>
          <p:nvPr/>
        </p:nvSpPr>
        <p:spPr>
          <a:xfrm>
            <a:off x="710156" y="710684"/>
            <a:ext cx="10021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Франція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" name="Прямокутник 3"/>
          <p:cNvSpPr/>
          <p:nvPr/>
        </p:nvSpPr>
        <p:spPr>
          <a:xfrm>
            <a:off x="4470830" y="701675"/>
            <a:ext cx="21671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Австрійська імперія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Прямокутник 6"/>
          <p:cNvSpPr/>
          <p:nvPr/>
        </p:nvSpPr>
        <p:spPr>
          <a:xfrm>
            <a:off x="7682456" y="3908941"/>
            <a:ext cx="130170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Османська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імперія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8" name="Прямокутник 7"/>
          <p:cNvSpPr/>
          <p:nvPr/>
        </p:nvSpPr>
        <p:spPr>
          <a:xfrm>
            <a:off x="7399655" y="2825234"/>
            <a:ext cx="8463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Сербія</a:t>
            </a:r>
            <a:endParaRPr kumimoji="0" lang="uk-UA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9" name="Прямокутник 8"/>
          <p:cNvSpPr/>
          <p:nvPr/>
        </p:nvSpPr>
        <p:spPr>
          <a:xfrm>
            <a:off x="2612641" y="605909"/>
            <a:ext cx="12621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Швейцарія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0" name="Прямокутник 9"/>
          <p:cNvSpPr/>
          <p:nvPr/>
        </p:nvSpPr>
        <p:spPr>
          <a:xfrm>
            <a:off x="7828027" y="6301859"/>
            <a:ext cx="8145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Греція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1" name="Прямокутник 10"/>
          <p:cNvSpPr/>
          <p:nvPr/>
        </p:nvSpPr>
        <p:spPr>
          <a:xfrm rot="169485">
            <a:off x="3592830" y="2599293"/>
            <a:ext cx="9688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Тоскана</a:t>
            </a:r>
            <a:endParaRPr kumimoji="0" lang="uk-UA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2" name="Прямокутник 11"/>
          <p:cNvSpPr/>
          <p:nvPr/>
        </p:nvSpPr>
        <p:spPr>
          <a:xfrm rot="3075872">
            <a:off x="4270672" y="2758998"/>
            <a:ext cx="961482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7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Папська</a:t>
            </a:r>
            <a:endParaRPr kumimoji="0" lang="uk-UA" sz="17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3" name="Прямокутник 12"/>
          <p:cNvSpPr/>
          <p:nvPr/>
        </p:nvSpPr>
        <p:spPr>
          <a:xfrm rot="2967981">
            <a:off x="3969370" y="3504392"/>
            <a:ext cx="953274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7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область</a:t>
            </a:r>
            <a:endParaRPr kumimoji="0" lang="uk-UA" sz="17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4" name="Прямокутник 13"/>
          <p:cNvSpPr/>
          <p:nvPr/>
        </p:nvSpPr>
        <p:spPr>
          <a:xfrm rot="2833979">
            <a:off x="4427467" y="3895649"/>
            <a:ext cx="1677190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7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Неаполітанське</a:t>
            </a:r>
            <a:endParaRPr kumimoji="0" lang="uk-UA" sz="17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5" name="Прямокутник 14"/>
          <p:cNvSpPr/>
          <p:nvPr/>
        </p:nvSpPr>
        <p:spPr>
          <a:xfrm rot="2833979">
            <a:off x="4843812" y="4600499"/>
            <a:ext cx="1301703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7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королівство</a:t>
            </a:r>
            <a:endParaRPr kumimoji="0" lang="uk-UA" sz="17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6" name="Прямокутник 15"/>
          <p:cNvSpPr/>
          <p:nvPr/>
        </p:nvSpPr>
        <p:spPr>
          <a:xfrm rot="20722293">
            <a:off x="3315352" y="1916121"/>
            <a:ext cx="6887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400" b="0" i="1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Парма</a:t>
            </a:r>
            <a:endParaRPr kumimoji="0" lang="uk-UA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7" name="Прямокутник 16"/>
          <p:cNvSpPr/>
          <p:nvPr/>
        </p:nvSpPr>
        <p:spPr>
          <a:xfrm rot="19352146">
            <a:off x="3480178" y="2082141"/>
            <a:ext cx="77181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400" b="0" i="1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Модена</a:t>
            </a:r>
            <a:endParaRPr kumimoji="0" lang="uk-UA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8" name="Прямокутник 17"/>
          <p:cNvSpPr/>
          <p:nvPr/>
        </p:nvSpPr>
        <p:spPr>
          <a:xfrm rot="2315097">
            <a:off x="2201715" y="1167856"/>
            <a:ext cx="133485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Сардинське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королівство</a:t>
            </a:r>
          </a:p>
        </p:txBody>
      </p:sp>
      <p:sp>
        <p:nvSpPr>
          <p:cNvPr id="20" name="Прямокутник 19"/>
          <p:cNvSpPr/>
          <p:nvPr/>
        </p:nvSpPr>
        <p:spPr>
          <a:xfrm rot="16654079">
            <a:off x="2232190" y="4211427"/>
            <a:ext cx="10846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Сардинське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королівство</a:t>
            </a:r>
          </a:p>
        </p:txBody>
      </p:sp>
      <p:sp>
        <p:nvSpPr>
          <p:cNvPr id="21" name="Прямокутник 20"/>
          <p:cNvSpPr/>
          <p:nvPr/>
        </p:nvSpPr>
        <p:spPr>
          <a:xfrm>
            <a:off x="350145" y="6024860"/>
            <a:ext cx="872354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Алжир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1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(Франція)</a:t>
            </a:r>
            <a:endParaRPr kumimoji="0" lang="uk-UA" sz="11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2" name="Прямокутник 21"/>
          <p:cNvSpPr/>
          <p:nvPr/>
        </p:nvSpPr>
        <p:spPr>
          <a:xfrm>
            <a:off x="2181978" y="6357629"/>
            <a:ext cx="690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Туніс</a:t>
            </a:r>
          </a:p>
        </p:txBody>
      </p:sp>
      <p:sp>
        <p:nvSpPr>
          <p:cNvPr id="26" name="Прямокутник 25"/>
          <p:cNvSpPr/>
          <p:nvPr/>
        </p:nvSpPr>
        <p:spPr>
          <a:xfrm rot="612439">
            <a:off x="3327709" y="-268175"/>
            <a:ext cx="1826192" cy="2108142"/>
          </a:xfrm>
          <a:prstGeom prst="rect">
            <a:avLst/>
          </a:prstGeom>
        </p:spPr>
        <p:txBody>
          <a:bodyPr wrap="none">
            <a:prstTxWarp prst="textArchDown">
              <a:avLst>
                <a:gd name="adj" fmla="val 2166097"/>
              </a:avLst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1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Ломбардо-Венеція</a:t>
            </a:r>
            <a:endParaRPr kumimoji="0" lang="uk-UA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0" name="Прямокутник 29"/>
          <p:cNvSpPr/>
          <p:nvPr/>
        </p:nvSpPr>
        <p:spPr>
          <a:xfrm>
            <a:off x="-1" y="0"/>
            <a:ext cx="5004000" cy="36933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Перший етап об’єднання Італії (1859-1860 рр.)</a:t>
            </a:r>
            <a:endParaRPr kumimoji="0" lang="uk-UA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2" name="Прямокутник 31"/>
          <p:cNvSpPr/>
          <p:nvPr/>
        </p:nvSpPr>
        <p:spPr>
          <a:xfrm>
            <a:off x="0" y="6211669"/>
            <a:ext cx="9144000" cy="64633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40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   Весна 1859 р.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Франція і Сардинське королівство (П’ємонт) почали війну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проти 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Австрії. </a:t>
            </a:r>
            <a:r>
              <a:rPr kumimoji="0" lang="uk-UA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Кавур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погодився надати французам у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вигляді компенсації 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Савойю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та Ніццу. </a:t>
            </a:r>
            <a:endParaRPr kumimoji="0" lang="uk-U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3" name="Полілінія 32"/>
          <p:cNvSpPr/>
          <p:nvPr/>
        </p:nvSpPr>
        <p:spPr>
          <a:xfrm>
            <a:off x="3481925" y="1834142"/>
            <a:ext cx="220967" cy="246444"/>
          </a:xfrm>
          <a:custGeom>
            <a:avLst/>
            <a:gdLst>
              <a:gd name="connsiteX0" fmla="*/ 734270 w 1959693"/>
              <a:gd name="connsiteY0" fmla="*/ 25968 h 2160034"/>
              <a:gd name="connsiteX1" fmla="*/ 762845 w 1959693"/>
              <a:gd name="connsiteY1" fmla="*/ 273618 h 2160034"/>
              <a:gd name="connsiteX2" fmla="*/ 496145 w 1959693"/>
              <a:gd name="connsiteY2" fmla="*/ 840355 h 2160034"/>
              <a:gd name="connsiteX3" fmla="*/ 410420 w 1959693"/>
              <a:gd name="connsiteY3" fmla="*/ 1164205 h 2160034"/>
              <a:gd name="connsiteX4" fmla="*/ 315170 w 1959693"/>
              <a:gd name="connsiteY4" fmla="*/ 968943 h 2160034"/>
              <a:gd name="connsiteX5" fmla="*/ 343745 w 1959693"/>
              <a:gd name="connsiteY5" fmla="*/ 897505 h 2160034"/>
              <a:gd name="connsiteX6" fmla="*/ 196108 w 1959693"/>
              <a:gd name="connsiteY6" fmla="*/ 1026093 h 2160034"/>
              <a:gd name="connsiteX7" fmla="*/ 845 w 1959693"/>
              <a:gd name="connsiteY7" fmla="*/ 1535680 h 2160034"/>
              <a:gd name="connsiteX8" fmla="*/ 277070 w 1959693"/>
              <a:gd name="connsiteY8" fmla="*/ 1969068 h 2160034"/>
              <a:gd name="connsiteX9" fmla="*/ 672358 w 1959693"/>
              <a:gd name="connsiteY9" fmla="*/ 2130993 h 2160034"/>
              <a:gd name="connsiteX10" fmla="*/ 1220045 w 1959693"/>
              <a:gd name="connsiteY10" fmla="*/ 2145280 h 2160034"/>
              <a:gd name="connsiteX11" fmla="*/ 1701058 w 1959693"/>
              <a:gd name="connsiteY11" fmla="*/ 1973830 h 2160034"/>
              <a:gd name="connsiteX12" fmla="*/ 1939183 w 1959693"/>
              <a:gd name="connsiteY12" fmla="*/ 1611880 h 2160034"/>
              <a:gd name="connsiteX13" fmla="*/ 1920133 w 1959693"/>
              <a:gd name="connsiteY13" fmla="*/ 1130868 h 2160034"/>
              <a:gd name="connsiteX14" fmla="*/ 1701058 w 1959693"/>
              <a:gd name="connsiteY14" fmla="*/ 826068 h 2160034"/>
              <a:gd name="connsiteX15" fmla="*/ 1586758 w 1959693"/>
              <a:gd name="connsiteY15" fmla="*/ 516505 h 2160034"/>
              <a:gd name="connsiteX16" fmla="*/ 1372445 w 1959693"/>
              <a:gd name="connsiteY16" fmla="*/ 697480 h 2160034"/>
              <a:gd name="connsiteX17" fmla="*/ 1353395 w 1959693"/>
              <a:gd name="connsiteY17" fmla="*/ 845118 h 2160034"/>
              <a:gd name="connsiteX18" fmla="*/ 1339108 w 1959693"/>
              <a:gd name="connsiteY18" fmla="*/ 554605 h 2160034"/>
              <a:gd name="connsiteX19" fmla="*/ 953345 w 1959693"/>
              <a:gd name="connsiteY19" fmla="*/ 68830 h 2160034"/>
              <a:gd name="connsiteX20" fmla="*/ 734270 w 1959693"/>
              <a:gd name="connsiteY20" fmla="*/ 25968 h 2160034"/>
              <a:gd name="connsiteX0" fmla="*/ 734832 w 1960255"/>
              <a:gd name="connsiteY0" fmla="*/ 25968 h 2160034"/>
              <a:gd name="connsiteX1" fmla="*/ 763407 w 1960255"/>
              <a:gd name="connsiteY1" fmla="*/ 273618 h 2160034"/>
              <a:gd name="connsiteX2" fmla="*/ 496707 w 1960255"/>
              <a:gd name="connsiteY2" fmla="*/ 840355 h 2160034"/>
              <a:gd name="connsiteX3" fmla="*/ 410982 w 1960255"/>
              <a:gd name="connsiteY3" fmla="*/ 1164205 h 2160034"/>
              <a:gd name="connsiteX4" fmla="*/ 315732 w 1960255"/>
              <a:gd name="connsiteY4" fmla="*/ 968943 h 2160034"/>
              <a:gd name="connsiteX5" fmla="*/ 344307 w 1960255"/>
              <a:gd name="connsiteY5" fmla="*/ 897505 h 2160034"/>
              <a:gd name="connsiteX6" fmla="*/ 177620 w 1960255"/>
              <a:gd name="connsiteY6" fmla="*/ 1014187 h 2160034"/>
              <a:gd name="connsiteX7" fmla="*/ 1407 w 1960255"/>
              <a:gd name="connsiteY7" fmla="*/ 1535680 h 2160034"/>
              <a:gd name="connsiteX8" fmla="*/ 277632 w 1960255"/>
              <a:gd name="connsiteY8" fmla="*/ 1969068 h 2160034"/>
              <a:gd name="connsiteX9" fmla="*/ 672920 w 1960255"/>
              <a:gd name="connsiteY9" fmla="*/ 2130993 h 2160034"/>
              <a:gd name="connsiteX10" fmla="*/ 1220607 w 1960255"/>
              <a:gd name="connsiteY10" fmla="*/ 2145280 h 2160034"/>
              <a:gd name="connsiteX11" fmla="*/ 1701620 w 1960255"/>
              <a:gd name="connsiteY11" fmla="*/ 1973830 h 2160034"/>
              <a:gd name="connsiteX12" fmla="*/ 1939745 w 1960255"/>
              <a:gd name="connsiteY12" fmla="*/ 1611880 h 2160034"/>
              <a:gd name="connsiteX13" fmla="*/ 1920695 w 1960255"/>
              <a:gd name="connsiteY13" fmla="*/ 1130868 h 2160034"/>
              <a:gd name="connsiteX14" fmla="*/ 1701620 w 1960255"/>
              <a:gd name="connsiteY14" fmla="*/ 826068 h 2160034"/>
              <a:gd name="connsiteX15" fmla="*/ 1587320 w 1960255"/>
              <a:gd name="connsiteY15" fmla="*/ 516505 h 2160034"/>
              <a:gd name="connsiteX16" fmla="*/ 1373007 w 1960255"/>
              <a:gd name="connsiteY16" fmla="*/ 697480 h 2160034"/>
              <a:gd name="connsiteX17" fmla="*/ 1353957 w 1960255"/>
              <a:gd name="connsiteY17" fmla="*/ 845118 h 2160034"/>
              <a:gd name="connsiteX18" fmla="*/ 1339670 w 1960255"/>
              <a:gd name="connsiteY18" fmla="*/ 554605 h 2160034"/>
              <a:gd name="connsiteX19" fmla="*/ 953907 w 1960255"/>
              <a:gd name="connsiteY19" fmla="*/ 68830 h 2160034"/>
              <a:gd name="connsiteX20" fmla="*/ 734832 w 1960255"/>
              <a:gd name="connsiteY20" fmla="*/ 25968 h 2160034"/>
              <a:gd name="connsiteX0" fmla="*/ 734808 w 1960231"/>
              <a:gd name="connsiteY0" fmla="*/ 25968 h 2160034"/>
              <a:gd name="connsiteX1" fmla="*/ 763383 w 1960231"/>
              <a:gd name="connsiteY1" fmla="*/ 273618 h 2160034"/>
              <a:gd name="connsiteX2" fmla="*/ 496683 w 1960231"/>
              <a:gd name="connsiteY2" fmla="*/ 840355 h 2160034"/>
              <a:gd name="connsiteX3" fmla="*/ 410958 w 1960231"/>
              <a:gd name="connsiteY3" fmla="*/ 1164205 h 2160034"/>
              <a:gd name="connsiteX4" fmla="*/ 315708 w 1960231"/>
              <a:gd name="connsiteY4" fmla="*/ 968943 h 2160034"/>
              <a:gd name="connsiteX5" fmla="*/ 327615 w 1960231"/>
              <a:gd name="connsiteY5" fmla="*/ 868930 h 2160034"/>
              <a:gd name="connsiteX6" fmla="*/ 177596 w 1960231"/>
              <a:gd name="connsiteY6" fmla="*/ 1014187 h 2160034"/>
              <a:gd name="connsiteX7" fmla="*/ 1383 w 1960231"/>
              <a:gd name="connsiteY7" fmla="*/ 1535680 h 2160034"/>
              <a:gd name="connsiteX8" fmla="*/ 277608 w 1960231"/>
              <a:gd name="connsiteY8" fmla="*/ 1969068 h 2160034"/>
              <a:gd name="connsiteX9" fmla="*/ 672896 w 1960231"/>
              <a:gd name="connsiteY9" fmla="*/ 2130993 h 2160034"/>
              <a:gd name="connsiteX10" fmla="*/ 1220583 w 1960231"/>
              <a:gd name="connsiteY10" fmla="*/ 2145280 h 2160034"/>
              <a:gd name="connsiteX11" fmla="*/ 1701596 w 1960231"/>
              <a:gd name="connsiteY11" fmla="*/ 1973830 h 2160034"/>
              <a:gd name="connsiteX12" fmla="*/ 1939721 w 1960231"/>
              <a:gd name="connsiteY12" fmla="*/ 1611880 h 2160034"/>
              <a:gd name="connsiteX13" fmla="*/ 1920671 w 1960231"/>
              <a:gd name="connsiteY13" fmla="*/ 1130868 h 2160034"/>
              <a:gd name="connsiteX14" fmla="*/ 1701596 w 1960231"/>
              <a:gd name="connsiteY14" fmla="*/ 826068 h 2160034"/>
              <a:gd name="connsiteX15" fmla="*/ 1587296 w 1960231"/>
              <a:gd name="connsiteY15" fmla="*/ 516505 h 2160034"/>
              <a:gd name="connsiteX16" fmla="*/ 1372983 w 1960231"/>
              <a:gd name="connsiteY16" fmla="*/ 697480 h 2160034"/>
              <a:gd name="connsiteX17" fmla="*/ 1353933 w 1960231"/>
              <a:gd name="connsiteY17" fmla="*/ 845118 h 2160034"/>
              <a:gd name="connsiteX18" fmla="*/ 1339646 w 1960231"/>
              <a:gd name="connsiteY18" fmla="*/ 554605 h 2160034"/>
              <a:gd name="connsiteX19" fmla="*/ 953883 w 1960231"/>
              <a:gd name="connsiteY19" fmla="*/ 68830 h 2160034"/>
              <a:gd name="connsiteX20" fmla="*/ 734808 w 1960231"/>
              <a:gd name="connsiteY20" fmla="*/ 25968 h 2160034"/>
              <a:gd name="connsiteX0" fmla="*/ 734808 w 1960231"/>
              <a:gd name="connsiteY0" fmla="*/ 25968 h 2160034"/>
              <a:gd name="connsiteX1" fmla="*/ 763383 w 1960231"/>
              <a:gd name="connsiteY1" fmla="*/ 273618 h 2160034"/>
              <a:gd name="connsiteX2" fmla="*/ 496683 w 1960231"/>
              <a:gd name="connsiteY2" fmla="*/ 840355 h 2160034"/>
              <a:gd name="connsiteX3" fmla="*/ 410958 w 1960231"/>
              <a:gd name="connsiteY3" fmla="*/ 1164205 h 2160034"/>
              <a:gd name="connsiteX4" fmla="*/ 360952 w 1960231"/>
              <a:gd name="connsiteY4" fmla="*/ 961799 h 2160034"/>
              <a:gd name="connsiteX5" fmla="*/ 327615 w 1960231"/>
              <a:gd name="connsiteY5" fmla="*/ 868930 h 2160034"/>
              <a:gd name="connsiteX6" fmla="*/ 177596 w 1960231"/>
              <a:gd name="connsiteY6" fmla="*/ 1014187 h 2160034"/>
              <a:gd name="connsiteX7" fmla="*/ 1383 w 1960231"/>
              <a:gd name="connsiteY7" fmla="*/ 1535680 h 2160034"/>
              <a:gd name="connsiteX8" fmla="*/ 277608 w 1960231"/>
              <a:gd name="connsiteY8" fmla="*/ 1969068 h 2160034"/>
              <a:gd name="connsiteX9" fmla="*/ 672896 w 1960231"/>
              <a:gd name="connsiteY9" fmla="*/ 2130993 h 2160034"/>
              <a:gd name="connsiteX10" fmla="*/ 1220583 w 1960231"/>
              <a:gd name="connsiteY10" fmla="*/ 2145280 h 2160034"/>
              <a:gd name="connsiteX11" fmla="*/ 1701596 w 1960231"/>
              <a:gd name="connsiteY11" fmla="*/ 1973830 h 2160034"/>
              <a:gd name="connsiteX12" fmla="*/ 1939721 w 1960231"/>
              <a:gd name="connsiteY12" fmla="*/ 1611880 h 2160034"/>
              <a:gd name="connsiteX13" fmla="*/ 1920671 w 1960231"/>
              <a:gd name="connsiteY13" fmla="*/ 1130868 h 2160034"/>
              <a:gd name="connsiteX14" fmla="*/ 1701596 w 1960231"/>
              <a:gd name="connsiteY14" fmla="*/ 826068 h 2160034"/>
              <a:gd name="connsiteX15" fmla="*/ 1587296 w 1960231"/>
              <a:gd name="connsiteY15" fmla="*/ 516505 h 2160034"/>
              <a:gd name="connsiteX16" fmla="*/ 1372983 w 1960231"/>
              <a:gd name="connsiteY16" fmla="*/ 697480 h 2160034"/>
              <a:gd name="connsiteX17" fmla="*/ 1353933 w 1960231"/>
              <a:gd name="connsiteY17" fmla="*/ 845118 h 2160034"/>
              <a:gd name="connsiteX18" fmla="*/ 1339646 w 1960231"/>
              <a:gd name="connsiteY18" fmla="*/ 554605 h 2160034"/>
              <a:gd name="connsiteX19" fmla="*/ 953883 w 1960231"/>
              <a:gd name="connsiteY19" fmla="*/ 68830 h 2160034"/>
              <a:gd name="connsiteX20" fmla="*/ 734808 w 1960231"/>
              <a:gd name="connsiteY20" fmla="*/ 25968 h 2160034"/>
              <a:gd name="connsiteX0" fmla="*/ 734808 w 1960231"/>
              <a:gd name="connsiteY0" fmla="*/ 25968 h 2160034"/>
              <a:gd name="connsiteX1" fmla="*/ 763383 w 1960231"/>
              <a:gd name="connsiteY1" fmla="*/ 273618 h 2160034"/>
              <a:gd name="connsiteX2" fmla="*/ 496683 w 1960231"/>
              <a:gd name="connsiteY2" fmla="*/ 840355 h 2160034"/>
              <a:gd name="connsiteX3" fmla="*/ 380002 w 1960231"/>
              <a:gd name="connsiteY3" fmla="*/ 1026093 h 2160034"/>
              <a:gd name="connsiteX4" fmla="*/ 360952 w 1960231"/>
              <a:gd name="connsiteY4" fmla="*/ 961799 h 2160034"/>
              <a:gd name="connsiteX5" fmla="*/ 327615 w 1960231"/>
              <a:gd name="connsiteY5" fmla="*/ 868930 h 2160034"/>
              <a:gd name="connsiteX6" fmla="*/ 177596 w 1960231"/>
              <a:gd name="connsiteY6" fmla="*/ 1014187 h 2160034"/>
              <a:gd name="connsiteX7" fmla="*/ 1383 w 1960231"/>
              <a:gd name="connsiteY7" fmla="*/ 1535680 h 2160034"/>
              <a:gd name="connsiteX8" fmla="*/ 277608 w 1960231"/>
              <a:gd name="connsiteY8" fmla="*/ 1969068 h 2160034"/>
              <a:gd name="connsiteX9" fmla="*/ 672896 w 1960231"/>
              <a:gd name="connsiteY9" fmla="*/ 2130993 h 2160034"/>
              <a:gd name="connsiteX10" fmla="*/ 1220583 w 1960231"/>
              <a:gd name="connsiteY10" fmla="*/ 2145280 h 2160034"/>
              <a:gd name="connsiteX11" fmla="*/ 1701596 w 1960231"/>
              <a:gd name="connsiteY11" fmla="*/ 1973830 h 2160034"/>
              <a:gd name="connsiteX12" fmla="*/ 1939721 w 1960231"/>
              <a:gd name="connsiteY12" fmla="*/ 1611880 h 2160034"/>
              <a:gd name="connsiteX13" fmla="*/ 1920671 w 1960231"/>
              <a:gd name="connsiteY13" fmla="*/ 1130868 h 2160034"/>
              <a:gd name="connsiteX14" fmla="*/ 1701596 w 1960231"/>
              <a:gd name="connsiteY14" fmla="*/ 826068 h 2160034"/>
              <a:gd name="connsiteX15" fmla="*/ 1587296 w 1960231"/>
              <a:gd name="connsiteY15" fmla="*/ 516505 h 2160034"/>
              <a:gd name="connsiteX16" fmla="*/ 1372983 w 1960231"/>
              <a:gd name="connsiteY16" fmla="*/ 697480 h 2160034"/>
              <a:gd name="connsiteX17" fmla="*/ 1353933 w 1960231"/>
              <a:gd name="connsiteY17" fmla="*/ 845118 h 2160034"/>
              <a:gd name="connsiteX18" fmla="*/ 1339646 w 1960231"/>
              <a:gd name="connsiteY18" fmla="*/ 554605 h 2160034"/>
              <a:gd name="connsiteX19" fmla="*/ 953883 w 1960231"/>
              <a:gd name="connsiteY19" fmla="*/ 68830 h 2160034"/>
              <a:gd name="connsiteX20" fmla="*/ 734808 w 1960231"/>
              <a:gd name="connsiteY20" fmla="*/ 25968 h 2160034"/>
              <a:gd name="connsiteX0" fmla="*/ 734836 w 1960259"/>
              <a:gd name="connsiteY0" fmla="*/ 25968 h 2160034"/>
              <a:gd name="connsiteX1" fmla="*/ 763411 w 1960259"/>
              <a:gd name="connsiteY1" fmla="*/ 273618 h 2160034"/>
              <a:gd name="connsiteX2" fmla="*/ 496711 w 1960259"/>
              <a:gd name="connsiteY2" fmla="*/ 840355 h 2160034"/>
              <a:gd name="connsiteX3" fmla="*/ 380030 w 1960259"/>
              <a:gd name="connsiteY3" fmla="*/ 1026093 h 2160034"/>
              <a:gd name="connsiteX4" fmla="*/ 360980 w 1960259"/>
              <a:gd name="connsiteY4" fmla="*/ 961799 h 2160034"/>
              <a:gd name="connsiteX5" fmla="*/ 346693 w 1960259"/>
              <a:gd name="connsiteY5" fmla="*/ 873692 h 2160034"/>
              <a:gd name="connsiteX6" fmla="*/ 177624 w 1960259"/>
              <a:gd name="connsiteY6" fmla="*/ 1014187 h 2160034"/>
              <a:gd name="connsiteX7" fmla="*/ 1411 w 1960259"/>
              <a:gd name="connsiteY7" fmla="*/ 1535680 h 2160034"/>
              <a:gd name="connsiteX8" fmla="*/ 277636 w 1960259"/>
              <a:gd name="connsiteY8" fmla="*/ 1969068 h 2160034"/>
              <a:gd name="connsiteX9" fmla="*/ 672924 w 1960259"/>
              <a:gd name="connsiteY9" fmla="*/ 2130993 h 2160034"/>
              <a:gd name="connsiteX10" fmla="*/ 1220611 w 1960259"/>
              <a:gd name="connsiteY10" fmla="*/ 2145280 h 2160034"/>
              <a:gd name="connsiteX11" fmla="*/ 1701624 w 1960259"/>
              <a:gd name="connsiteY11" fmla="*/ 1973830 h 2160034"/>
              <a:gd name="connsiteX12" fmla="*/ 1939749 w 1960259"/>
              <a:gd name="connsiteY12" fmla="*/ 1611880 h 2160034"/>
              <a:gd name="connsiteX13" fmla="*/ 1920699 w 1960259"/>
              <a:gd name="connsiteY13" fmla="*/ 1130868 h 2160034"/>
              <a:gd name="connsiteX14" fmla="*/ 1701624 w 1960259"/>
              <a:gd name="connsiteY14" fmla="*/ 826068 h 2160034"/>
              <a:gd name="connsiteX15" fmla="*/ 1587324 w 1960259"/>
              <a:gd name="connsiteY15" fmla="*/ 516505 h 2160034"/>
              <a:gd name="connsiteX16" fmla="*/ 1373011 w 1960259"/>
              <a:gd name="connsiteY16" fmla="*/ 697480 h 2160034"/>
              <a:gd name="connsiteX17" fmla="*/ 1353961 w 1960259"/>
              <a:gd name="connsiteY17" fmla="*/ 845118 h 2160034"/>
              <a:gd name="connsiteX18" fmla="*/ 1339674 w 1960259"/>
              <a:gd name="connsiteY18" fmla="*/ 554605 h 2160034"/>
              <a:gd name="connsiteX19" fmla="*/ 953911 w 1960259"/>
              <a:gd name="connsiteY19" fmla="*/ 68830 h 2160034"/>
              <a:gd name="connsiteX20" fmla="*/ 734836 w 1960259"/>
              <a:gd name="connsiteY20" fmla="*/ 25968 h 2160034"/>
              <a:gd name="connsiteX0" fmla="*/ 734836 w 1960259"/>
              <a:gd name="connsiteY0" fmla="*/ 25968 h 2160034"/>
              <a:gd name="connsiteX1" fmla="*/ 763411 w 1960259"/>
              <a:gd name="connsiteY1" fmla="*/ 273618 h 2160034"/>
              <a:gd name="connsiteX2" fmla="*/ 480042 w 1960259"/>
              <a:gd name="connsiteY2" fmla="*/ 795111 h 2160034"/>
              <a:gd name="connsiteX3" fmla="*/ 380030 w 1960259"/>
              <a:gd name="connsiteY3" fmla="*/ 1026093 h 2160034"/>
              <a:gd name="connsiteX4" fmla="*/ 360980 w 1960259"/>
              <a:gd name="connsiteY4" fmla="*/ 961799 h 2160034"/>
              <a:gd name="connsiteX5" fmla="*/ 346693 w 1960259"/>
              <a:gd name="connsiteY5" fmla="*/ 873692 h 2160034"/>
              <a:gd name="connsiteX6" fmla="*/ 177624 w 1960259"/>
              <a:gd name="connsiteY6" fmla="*/ 1014187 h 2160034"/>
              <a:gd name="connsiteX7" fmla="*/ 1411 w 1960259"/>
              <a:gd name="connsiteY7" fmla="*/ 1535680 h 2160034"/>
              <a:gd name="connsiteX8" fmla="*/ 277636 w 1960259"/>
              <a:gd name="connsiteY8" fmla="*/ 1969068 h 2160034"/>
              <a:gd name="connsiteX9" fmla="*/ 672924 w 1960259"/>
              <a:gd name="connsiteY9" fmla="*/ 2130993 h 2160034"/>
              <a:gd name="connsiteX10" fmla="*/ 1220611 w 1960259"/>
              <a:gd name="connsiteY10" fmla="*/ 2145280 h 2160034"/>
              <a:gd name="connsiteX11" fmla="*/ 1701624 w 1960259"/>
              <a:gd name="connsiteY11" fmla="*/ 1973830 h 2160034"/>
              <a:gd name="connsiteX12" fmla="*/ 1939749 w 1960259"/>
              <a:gd name="connsiteY12" fmla="*/ 1611880 h 2160034"/>
              <a:gd name="connsiteX13" fmla="*/ 1920699 w 1960259"/>
              <a:gd name="connsiteY13" fmla="*/ 1130868 h 2160034"/>
              <a:gd name="connsiteX14" fmla="*/ 1701624 w 1960259"/>
              <a:gd name="connsiteY14" fmla="*/ 826068 h 2160034"/>
              <a:gd name="connsiteX15" fmla="*/ 1587324 w 1960259"/>
              <a:gd name="connsiteY15" fmla="*/ 516505 h 2160034"/>
              <a:gd name="connsiteX16" fmla="*/ 1373011 w 1960259"/>
              <a:gd name="connsiteY16" fmla="*/ 697480 h 2160034"/>
              <a:gd name="connsiteX17" fmla="*/ 1353961 w 1960259"/>
              <a:gd name="connsiteY17" fmla="*/ 845118 h 2160034"/>
              <a:gd name="connsiteX18" fmla="*/ 1339674 w 1960259"/>
              <a:gd name="connsiteY18" fmla="*/ 554605 h 2160034"/>
              <a:gd name="connsiteX19" fmla="*/ 953911 w 1960259"/>
              <a:gd name="connsiteY19" fmla="*/ 68830 h 2160034"/>
              <a:gd name="connsiteX20" fmla="*/ 734836 w 1960259"/>
              <a:gd name="connsiteY20" fmla="*/ 25968 h 2160034"/>
              <a:gd name="connsiteX0" fmla="*/ 734836 w 1960259"/>
              <a:gd name="connsiteY0" fmla="*/ 24820 h 2158886"/>
              <a:gd name="connsiteX1" fmla="*/ 753886 w 1960259"/>
              <a:gd name="connsiteY1" fmla="*/ 255801 h 2158886"/>
              <a:gd name="connsiteX2" fmla="*/ 480042 w 1960259"/>
              <a:gd name="connsiteY2" fmla="*/ 793963 h 2158886"/>
              <a:gd name="connsiteX3" fmla="*/ 380030 w 1960259"/>
              <a:gd name="connsiteY3" fmla="*/ 1024945 h 2158886"/>
              <a:gd name="connsiteX4" fmla="*/ 360980 w 1960259"/>
              <a:gd name="connsiteY4" fmla="*/ 960651 h 2158886"/>
              <a:gd name="connsiteX5" fmla="*/ 346693 w 1960259"/>
              <a:gd name="connsiteY5" fmla="*/ 872544 h 2158886"/>
              <a:gd name="connsiteX6" fmla="*/ 177624 w 1960259"/>
              <a:gd name="connsiteY6" fmla="*/ 1013039 h 2158886"/>
              <a:gd name="connsiteX7" fmla="*/ 1411 w 1960259"/>
              <a:gd name="connsiteY7" fmla="*/ 1534532 h 2158886"/>
              <a:gd name="connsiteX8" fmla="*/ 277636 w 1960259"/>
              <a:gd name="connsiteY8" fmla="*/ 1967920 h 2158886"/>
              <a:gd name="connsiteX9" fmla="*/ 672924 w 1960259"/>
              <a:gd name="connsiteY9" fmla="*/ 2129845 h 2158886"/>
              <a:gd name="connsiteX10" fmla="*/ 1220611 w 1960259"/>
              <a:gd name="connsiteY10" fmla="*/ 2144132 h 2158886"/>
              <a:gd name="connsiteX11" fmla="*/ 1701624 w 1960259"/>
              <a:gd name="connsiteY11" fmla="*/ 1972682 h 2158886"/>
              <a:gd name="connsiteX12" fmla="*/ 1939749 w 1960259"/>
              <a:gd name="connsiteY12" fmla="*/ 1610732 h 2158886"/>
              <a:gd name="connsiteX13" fmla="*/ 1920699 w 1960259"/>
              <a:gd name="connsiteY13" fmla="*/ 1129720 h 2158886"/>
              <a:gd name="connsiteX14" fmla="*/ 1701624 w 1960259"/>
              <a:gd name="connsiteY14" fmla="*/ 824920 h 2158886"/>
              <a:gd name="connsiteX15" fmla="*/ 1587324 w 1960259"/>
              <a:gd name="connsiteY15" fmla="*/ 515357 h 2158886"/>
              <a:gd name="connsiteX16" fmla="*/ 1373011 w 1960259"/>
              <a:gd name="connsiteY16" fmla="*/ 696332 h 2158886"/>
              <a:gd name="connsiteX17" fmla="*/ 1353961 w 1960259"/>
              <a:gd name="connsiteY17" fmla="*/ 843970 h 2158886"/>
              <a:gd name="connsiteX18" fmla="*/ 1339674 w 1960259"/>
              <a:gd name="connsiteY18" fmla="*/ 553457 h 2158886"/>
              <a:gd name="connsiteX19" fmla="*/ 953911 w 1960259"/>
              <a:gd name="connsiteY19" fmla="*/ 67682 h 2158886"/>
              <a:gd name="connsiteX20" fmla="*/ 734836 w 1960259"/>
              <a:gd name="connsiteY20" fmla="*/ 24820 h 2158886"/>
              <a:gd name="connsiteX0" fmla="*/ 718167 w 1960259"/>
              <a:gd name="connsiteY0" fmla="*/ 15086 h 2182490"/>
              <a:gd name="connsiteX1" fmla="*/ 753886 w 1960259"/>
              <a:gd name="connsiteY1" fmla="*/ 279405 h 2182490"/>
              <a:gd name="connsiteX2" fmla="*/ 480042 w 1960259"/>
              <a:gd name="connsiteY2" fmla="*/ 817567 h 2182490"/>
              <a:gd name="connsiteX3" fmla="*/ 380030 w 1960259"/>
              <a:gd name="connsiteY3" fmla="*/ 1048549 h 2182490"/>
              <a:gd name="connsiteX4" fmla="*/ 360980 w 1960259"/>
              <a:gd name="connsiteY4" fmla="*/ 984255 h 2182490"/>
              <a:gd name="connsiteX5" fmla="*/ 346693 w 1960259"/>
              <a:gd name="connsiteY5" fmla="*/ 896148 h 2182490"/>
              <a:gd name="connsiteX6" fmla="*/ 177624 w 1960259"/>
              <a:gd name="connsiteY6" fmla="*/ 1036643 h 2182490"/>
              <a:gd name="connsiteX7" fmla="*/ 1411 w 1960259"/>
              <a:gd name="connsiteY7" fmla="*/ 1558136 h 2182490"/>
              <a:gd name="connsiteX8" fmla="*/ 277636 w 1960259"/>
              <a:gd name="connsiteY8" fmla="*/ 1991524 h 2182490"/>
              <a:gd name="connsiteX9" fmla="*/ 672924 w 1960259"/>
              <a:gd name="connsiteY9" fmla="*/ 2153449 h 2182490"/>
              <a:gd name="connsiteX10" fmla="*/ 1220611 w 1960259"/>
              <a:gd name="connsiteY10" fmla="*/ 2167736 h 2182490"/>
              <a:gd name="connsiteX11" fmla="*/ 1701624 w 1960259"/>
              <a:gd name="connsiteY11" fmla="*/ 1996286 h 2182490"/>
              <a:gd name="connsiteX12" fmla="*/ 1939749 w 1960259"/>
              <a:gd name="connsiteY12" fmla="*/ 1634336 h 2182490"/>
              <a:gd name="connsiteX13" fmla="*/ 1920699 w 1960259"/>
              <a:gd name="connsiteY13" fmla="*/ 1153324 h 2182490"/>
              <a:gd name="connsiteX14" fmla="*/ 1701624 w 1960259"/>
              <a:gd name="connsiteY14" fmla="*/ 848524 h 2182490"/>
              <a:gd name="connsiteX15" fmla="*/ 1587324 w 1960259"/>
              <a:gd name="connsiteY15" fmla="*/ 538961 h 2182490"/>
              <a:gd name="connsiteX16" fmla="*/ 1373011 w 1960259"/>
              <a:gd name="connsiteY16" fmla="*/ 719936 h 2182490"/>
              <a:gd name="connsiteX17" fmla="*/ 1353961 w 1960259"/>
              <a:gd name="connsiteY17" fmla="*/ 867574 h 2182490"/>
              <a:gd name="connsiteX18" fmla="*/ 1339674 w 1960259"/>
              <a:gd name="connsiteY18" fmla="*/ 577061 h 2182490"/>
              <a:gd name="connsiteX19" fmla="*/ 953911 w 1960259"/>
              <a:gd name="connsiteY19" fmla="*/ 91286 h 2182490"/>
              <a:gd name="connsiteX20" fmla="*/ 718167 w 1960259"/>
              <a:gd name="connsiteY20" fmla="*/ 15086 h 2182490"/>
              <a:gd name="connsiteX0" fmla="*/ 718167 w 1960259"/>
              <a:gd name="connsiteY0" fmla="*/ 15086 h 2182490"/>
              <a:gd name="connsiteX1" fmla="*/ 753886 w 1960259"/>
              <a:gd name="connsiteY1" fmla="*/ 279405 h 2182490"/>
              <a:gd name="connsiteX2" fmla="*/ 480042 w 1960259"/>
              <a:gd name="connsiteY2" fmla="*/ 817567 h 2182490"/>
              <a:gd name="connsiteX3" fmla="*/ 380030 w 1960259"/>
              <a:gd name="connsiteY3" fmla="*/ 1048549 h 2182490"/>
              <a:gd name="connsiteX4" fmla="*/ 360980 w 1960259"/>
              <a:gd name="connsiteY4" fmla="*/ 984255 h 2182490"/>
              <a:gd name="connsiteX5" fmla="*/ 346693 w 1960259"/>
              <a:gd name="connsiteY5" fmla="*/ 896148 h 2182490"/>
              <a:gd name="connsiteX6" fmla="*/ 177624 w 1960259"/>
              <a:gd name="connsiteY6" fmla="*/ 1036643 h 2182490"/>
              <a:gd name="connsiteX7" fmla="*/ 1411 w 1960259"/>
              <a:gd name="connsiteY7" fmla="*/ 1558136 h 2182490"/>
              <a:gd name="connsiteX8" fmla="*/ 277636 w 1960259"/>
              <a:gd name="connsiteY8" fmla="*/ 1991524 h 2182490"/>
              <a:gd name="connsiteX9" fmla="*/ 672924 w 1960259"/>
              <a:gd name="connsiteY9" fmla="*/ 2153449 h 2182490"/>
              <a:gd name="connsiteX10" fmla="*/ 1220611 w 1960259"/>
              <a:gd name="connsiteY10" fmla="*/ 2167736 h 2182490"/>
              <a:gd name="connsiteX11" fmla="*/ 1701624 w 1960259"/>
              <a:gd name="connsiteY11" fmla="*/ 1996286 h 2182490"/>
              <a:gd name="connsiteX12" fmla="*/ 1939749 w 1960259"/>
              <a:gd name="connsiteY12" fmla="*/ 1634336 h 2182490"/>
              <a:gd name="connsiteX13" fmla="*/ 1920699 w 1960259"/>
              <a:gd name="connsiteY13" fmla="*/ 1153324 h 2182490"/>
              <a:gd name="connsiteX14" fmla="*/ 1701624 w 1960259"/>
              <a:gd name="connsiteY14" fmla="*/ 848524 h 2182490"/>
              <a:gd name="connsiteX15" fmla="*/ 1587324 w 1960259"/>
              <a:gd name="connsiteY15" fmla="*/ 538961 h 2182490"/>
              <a:gd name="connsiteX16" fmla="*/ 1373011 w 1960259"/>
              <a:gd name="connsiteY16" fmla="*/ 719936 h 2182490"/>
              <a:gd name="connsiteX17" fmla="*/ 1353961 w 1960259"/>
              <a:gd name="connsiteY17" fmla="*/ 867574 h 2182490"/>
              <a:gd name="connsiteX18" fmla="*/ 1339674 w 1960259"/>
              <a:gd name="connsiteY18" fmla="*/ 577061 h 2182490"/>
              <a:gd name="connsiteX19" fmla="*/ 977724 w 1960259"/>
              <a:gd name="connsiteY19" fmla="*/ 91286 h 2182490"/>
              <a:gd name="connsiteX20" fmla="*/ 718167 w 1960259"/>
              <a:gd name="connsiteY20" fmla="*/ 15086 h 2182490"/>
              <a:gd name="connsiteX0" fmla="*/ 718167 w 1960259"/>
              <a:gd name="connsiteY0" fmla="*/ 11704 h 2179108"/>
              <a:gd name="connsiteX1" fmla="*/ 753886 w 1960259"/>
              <a:gd name="connsiteY1" fmla="*/ 276023 h 2179108"/>
              <a:gd name="connsiteX2" fmla="*/ 480042 w 1960259"/>
              <a:gd name="connsiteY2" fmla="*/ 814185 h 2179108"/>
              <a:gd name="connsiteX3" fmla="*/ 380030 w 1960259"/>
              <a:gd name="connsiteY3" fmla="*/ 1045167 h 2179108"/>
              <a:gd name="connsiteX4" fmla="*/ 360980 w 1960259"/>
              <a:gd name="connsiteY4" fmla="*/ 980873 h 2179108"/>
              <a:gd name="connsiteX5" fmla="*/ 346693 w 1960259"/>
              <a:gd name="connsiteY5" fmla="*/ 892766 h 2179108"/>
              <a:gd name="connsiteX6" fmla="*/ 177624 w 1960259"/>
              <a:gd name="connsiteY6" fmla="*/ 1033261 h 2179108"/>
              <a:gd name="connsiteX7" fmla="*/ 1411 w 1960259"/>
              <a:gd name="connsiteY7" fmla="*/ 1554754 h 2179108"/>
              <a:gd name="connsiteX8" fmla="*/ 277636 w 1960259"/>
              <a:gd name="connsiteY8" fmla="*/ 1988142 h 2179108"/>
              <a:gd name="connsiteX9" fmla="*/ 672924 w 1960259"/>
              <a:gd name="connsiteY9" fmla="*/ 2150067 h 2179108"/>
              <a:gd name="connsiteX10" fmla="*/ 1220611 w 1960259"/>
              <a:gd name="connsiteY10" fmla="*/ 2164354 h 2179108"/>
              <a:gd name="connsiteX11" fmla="*/ 1701624 w 1960259"/>
              <a:gd name="connsiteY11" fmla="*/ 1992904 h 2179108"/>
              <a:gd name="connsiteX12" fmla="*/ 1939749 w 1960259"/>
              <a:gd name="connsiteY12" fmla="*/ 1630954 h 2179108"/>
              <a:gd name="connsiteX13" fmla="*/ 1920699 w 1960259"/>
              <a:gd name="connsiteY13" fmla="*/ 1149942 h 2179108"/>
              <a:gd name="connsiteX14" fmla="*/ 1701624 w 1960259"/>
              <a:gd name="connsiteY14" fmla="*/ 845142 h 2179108"/>
              <a:gd name="connsiteX15" fmla="*/ 1587324 w 1960259"/>
              <a:gd name="connsiteY15" fmla="*/ 535579 h 2179108"/>
              <a:gd name="connsiteX16" fmla="*/ 1373011 w 1960259"/>
              <a:gd name="connsiteY16" fmla="*/ 716554 h 2179108"/>
              <a:gd name="connsiteX17" fmla="*/ 1353961 w 1960259"/>
              <a:gd name="connsiteY17" fmla="*/ 864192 h 2179108"/>
              <a:gd name="connsiteX18" fmla="*/ 1289667 w 1960259"/>
              <a:gd name="connsiteY18" fmla="*/ 454616 h 2179108"/>
              <a:gd name="connsiteX19" fmla="*/ 977724 w 1960259"/>
              <a:gd name="connsiteY19" fmla="*/ 87904 h 2179108"/>
              <a:gd name="connsiteX20" fmla="*/ 718167 w 1960259"/>
              <a:gd name="connsiteY20" fmla="*/ 11704 h 2179108"/>
              <a:gd name="connsiteX0" fmla="*/ 718167 w 1960259"/>
              <a:gd name="connsiteY0" fmla="*/ 7969 h 2175373"/>
              <a:gd name="connsiteX1" fmla="*/ 753886 w 1960259"/>
              <a:gd name="connsiteY1" fmla="*/ 272288 h 2175373"/>
              <a:gd name="connsiteX2" fmla="*/ 480042 w 1960259"/>
              <a:gd name="connsiteY2" fmla="*/ 810450 h 2175373"/>
              <a:gd name="connsiteX3" fmla="*/ 380030 w 1960259"/>
              <a:gd name="connsiteY3" fmla="*/ 1041432 h 2175373"/>
              <a:gd name="connsiteX4" fmla="*/ 360980 w 1960259"/>
              <a:gd name="connsiteY4" fmla="*/ 977138 h 2175373"/>
              <a:gd name="connsiteX5" fmla="*/ 346693 w 1960259"/>
              <a:gd name="connsiteY5" fmla="*/ 889031 h 2175373"/>
              <a:gd name="connsiteX6" fmla="*/ 177624 w 1960259"/>
              <a:gd name="connsiteY6" fmla="*/ 1029526 h 2175373"/>
              <a:gd name="connsiteX7" fmla="*/ 1411 w 1960259"/>
              <a:gd name="connsiteY7" fmla="*/ 1551019 h 2175373"/>
              <a:gd name="connsiteX8" fmla="*/ 277636 w 1960259"/>
              <a:gd name="connsiteY8" fmla="*/ 1984407 h 2175373"/>
              <a:gd name="connsiteX9" fmla="*/ 672924 w 1960259"/>
              <a:gd name="connsiteY9" fmla="*/ 2146332 h 2175373"/>
              <a:gd name="connsiteX10" fmla="*/ 1220611 w 1960259"/>
              <a:gd name="connsiteY10" fmla="*/ 2160619 h 2175373"/>
              <a:gd name="connsiteX11" fmla="*/ 1701624 w 1960259"/>
              <a:gd name="connsiteY11" fmla="*/ 1989169 h 2175373"/>
              <a:gd name="connsiteX12" fmla="*/ 1939749 w 1960259"/>
              <a:gd name="connsiteY12" fmla="*/ 1627219 h 2175373"/>
              <a:gd name="connsiteX13" fmla="*/ 1920699 w 1960259"/>
              <a:gd name="connsiteY13" fmla="*/ 1146207 h 2175373"/>
              <a:gd name="connsiteX14" fmla="*/ 1701624 w 1960259"/>
              <a:gd name="connsiteY14" fmla="*/ 841407 h 2175373"/>
              <a:gd name="connsiteX15" fmla="*/ 1587324 w 1960259"/>
              <a:gd name="connsiteY15" fmla="*/ 531844 h 2175373"/>
              <a:gd name="connsiteX16" fmla="*/ 1373011 w 1960259"/>
              <a:gd name="connsiteY16" fmla="*/ 712819 h 2175373"/>
              <a:gd name="connsiteX17" fmla="*/ 1353961 w 1960259"/>
              <a:gd name="connsiteY17" fmla="*/ 860457 h 2175373"/>
              <a:gd name="connsiteX18" fmla="*/ 1289667 w 1960259"/>
              <a:gd name="connsiteY18" fmla="*/ 450881 h 2175373"/>
              <a:gd name="connsiteX19" fmla="*/ 1158699 w 1960259"/>
              <a:gd name="connsiteY19" fmla="*/ 241332 h 2175373"/>
              <a:gd name="connsiteX20" fmla="*/ 977724 w 1960259"/>
              <a:gd name="connsiteY20" fmla="*/ 84169 h 2175373"/>
              <a:gd name="connsiteX21" fmla="*/ 718167 w 1960259"/>
              <a:gd name="connsiteY21" fmla="*/ 7969 h 2175373"/>
              <a:gd name="connsiteX0" fmla="*/ 718167 w 1960259"/>
              <a:gd name="connsiteY0" fmla="*/ 7969 h 2175373"/>
              <a:gd name="connsiteX1" fmla="*/ 753886 w 1960259"/>
              <a:gd name="connsiteY1" fmla="*/ 272288 h 2175373"/>
              <a:gd name="connsiteX2" fmla="*/ 480042 w 1960259"/>
              <a:gd name="connsiteY2" fmla="*/ 810450 h 2175373"/>
              <a:gd name="connsiteX3" fmla="*/ 380030 w 1960259"/>
              <a:gd name="connsiteY3" fmla="*/ 1041432 h 2175373"/>
              <a:gd name="connsiteX4" fmla="*/ 360980 w 1960259"/>
              <a:gd name="connsiteY4" fmla="*/ 977138 h 2175373"/>
              <a:gd name="connsiteX5" fmla="*/ 346693 w 1960259"/>
              <a:gd name="connsiteY5" fmla="*/ 889031 h 2175373"/>
              <a:gd name="connsiteX6" fmla="*/ 177624 w 1960259"/>
              <a:gd name="connsiteY6" fmla="*/ 1029526 h 2175373"/>
              <a:gd name="connsiteX7" fmla="*/ 1411 w 1960259"/>
              <a:gd name="connsiteY7" fmla="*/ 1551019 h 2175373"/>
              <a:gd name="connsiteX8" fmla="*/ 277636 w 1960259"/>
              <a:gd name="connsiteY8" fmla="*/ 1984407 h 2175373"/>
              <a:gd name="connsiteX9" fmla="*/ 672924 w 1960259"/>
              <a:gd name="connsiteY9" fmla="*/ 2146332 h 2175373"/>
              <a:gd name="connsiteX10" fmla="*/ 1220611 w 1960259"/>
              <a:gd name="connsiteY10" fmla="*/ 2160619 h 2175373"/>
              <a:gd name="connsiteX11" fmla="*/ 1701624 w 1960259"/>
              <a:gd name="connsiteY11" fmla="*/ 1989169 h 2175373"/>
              <a:gd name="connsiteX12" fmla="*/ 1939749 w 1960259"/>
              <a:gd name="connsiteY12" fmla="*/ 1627219 h 2175373"/>
              <a:gd name="connsiteX13" fmla="*/ 1920699 w 1960259"/>
              <a:gd name="connsiteY13" fmla="*/ 1146207 h 2175373"/>
              <a:gd name="connsiteX14" fmla="*/ 1701624 w 1960259"/>
              <a:gd name="connsiteY14" fmla="*/ 841407 h 2175373"/>
              <a:gd name="connsiteX15" fmla="*/ 1587324 w 1960259"/>
              <a:gd name="connsiteY15" fmla="*/ 531844 h 2175373"/>
              <a:gd name="connsiteX16" fmla="*/ 1425399 w 1960259"/>
              <a:gd name="connsiteY16" fmla="*/ 603282 h 2175373"/>
              <a:gd name="connsiteX17" fmla="*/ 1353961 w 1960259"/>
              <a:gd name="connsiteY17" fmla="*/ 860457 h 2175373"/>
              <a:gd name="connsiteX18" fmla="*/ 1289667 w 1960259"/>
              <a:gd name="connsiteY18" fmla="*/ 450881 h 2175373"/>
              <a:gd name="connsiteX19" fmla="*/ 1158699 w 1960259"/>
              <a:gd name="connsiteY19" fmla="*/ 241332 h 2175373"/>
              <a:gd name="connsiteX20" fmla="*/ 977724 w 1960259"/>
              <a:gd name="connsiteY20" fmla="*/ 84169 h 2175373"/>
              <a:gd name="connsiteX21" fmla="*/ 718167 w 1960259"/>
              <a:gd name="connsiteY21" fmla="*/ 7969 h 2175373"/>
              <a:gd name="connsiteX0" fmla="*/ 718167 w 1960259"/>
              <a:gd name="connsiteY0" fmla="*/ 7969 h 2175373"/>
              <a:gd name="connsiteX1" fmla="*/ 753886 w 1960259"/>
              <a:gd name="connsiteY1" fmla="*/ 272288 h 2175373"/>
              <a:gd name="connsiteX2" fmla="*/ 480042 w 1960259"/>
              <a:gd name="connsiteY2" fmla="*/ 810450 h 2175373"/>
              <a:gd name="connsiteX3" fmla="*/ 380030 w 1960259"/>
              <a:gd name="connsiteY3" fmla="*/ 1041432 h 2175373"/>
              <a:gd name="connsiteX4" fmla="*/ 360980 w 1960259"/>
              <a:gd name="connsiteY4" fmla="*/ 977138 h 2175373"/>
              <a:gd name="connsiteX5" fmla="*/ 346693 w 1960259"/>
              <a:gd name="connsiteY5" fmla="*/ 889031 h 2175373"/>
              <a:gd name="connsiteX6" fmla="*/ 177624 w 1960259"/>
              <a:gd name="connsiteY6" fmla="*/ 1029526 h 2175373"/>
              <a:gd name="connsiteX7" fmla="*/ 1411 w 1960259"/>
              <a:gd name="connsiteY7" fmla="*/ 1551019 h 2175373"/>
              <a:gd name="connsiteX8" fmla="*/ 277636 w 1960259"/>
              <a:gd name="connsiteY8" fmla="*/ 1984407 h 2175373"/>
              <a:gd name="connsiteX9" fmla="*/ 672924 w 1960259"/>
              <a:gd name="connsiteY9" fmla="*/ 2146332 h 2175373"/>
              <a:gd name="connsiteX10" fmla="*/ 1220611 w 1960259"/>
              <a:gd name="connsiteY10" fmla="*/ 2160619 h 2175373"/>
              <a:gd name="connsiteX11" fmla="*/ 1701624 w 1960259"/>
              <a:gd name="connsiteY11" fmla="*/ 1989169 h 2175373"/>
              <a:gd name="connsiteX12" fmla="*/ 1939749 w 1960259"/>
              <a:gd name="connsiteY12" fmla="*/ 1627219 h 2175373"/>
              <a:gd name="connsiteX13" fmla="*/ 1920699 w 1960259"/>
              <a:gd name="connsiteY13" fmla="*/ 1146207 h 2175373"/>
              <a:gd name="connsiteX14" fmla="*/ 1701624 w 1960259"/>
              <a:gd name="connsiteY14" fmla="*/ 841407 h 2175373"/>
              <a:gd name="connsiteX15" fmla="*/ 1587324 w 1960259"/>
              <a:gd name="connsiteY15" fmla="*/ 531844 h 2175373"/>
              <a:gd name="connsiteX16" fmla="*/ 1425399 w 1960259"/>
              <a:gd name="connsiteY16" fmla="*/ 603282 h 2175373"/>
              <a:gd name="connsiteX17" fmla="*/ 1377774 w 1960259"/>
              <a:gd name="connsiteY17" fmla="*/ 631857 h 2175373"/>
              <a:gd name="connsiteX18" fmla="*/ 1289667 w 1960259"/>
              <a:gd name="connsiteY18" fmla="*/ 450881 h 2175373"/>
              <a:gd name="connsiteX19" fmla="*/ 1158699 w 1960259"/>
              <a:gd name="connsiteY19" fmla="*/ 241332 h 2175373"/>
              <a:gd name="connsiteX20" fmla="*/ 977724 w 1960259"/>
              <a:gd name="connsiteY20" fmla="*/ 84169 h 2175373"/>
              <a:gd name="connsiteX21" fmla="*/ 718167 w 1960259"/>
              <a:gd name="connsiteY21" fmla="*/ 7969 h 2175373"/>
              <a:gd name="connsiteX0" fmla="*/ 718167 w 1960259"/>
              <a:gd name="connsiteY0" fmla="*/ 7969 h 2175373"/>
              <a:gd name="connsiteX1" fmla="*/ 753886 w 1960259"/>
              <a:gd name="connsiteY1" fmla="*/ 272288 h 2175373"/>
              <a:gd name="connsiteX2" fmla="*/ 480042 w 1960259"/>
              <a:gd name="connsiteY2" fmla="*/ 810450 h 2175373"/>
              <a:gd name="connsiteX3" fmla="*/ 380030 w 1960259"/>
              <a:gd name="connsiteY3" fmla="*/ 1041432 h 2175373"/>
              <a:gd name="connsiteX4" fmla="*/ 360980 w 1960259"/>
              <a:gd name="connsiteY4" fmla="*/ 977138 h 2175373"/>
              <a:gd name="connsiteX5" fmla="*/ 346693 w 1960259"/>
              <a:gd name="connsiteY5" fmla="*/ 889031 h 2175373"/>
              <a:gd name="connsiteX6" fmla="*/ 177624 w 1960259"/>
              <a:gd name="connsiteY6" fmla="*/ 1029526 h 2175373"/>
              <a:gd name="connsiteX7" fmla="*/ 1411 w 1960259"/>
              <a:gd name="connsiteY7" fmla="*/ 1551019 h 2175373"/>
              <a:gd name="connsiteX8" fmla="*/ 277636 w 1960259"/>
              <a:gd name="connsiteY8" fmla="*/ 1984407 h 2175373"/>
              <a:gd name="connsiteX9" fmla="*/ 672924 w 1960259"/>
              <a:gd name="connsiteY9" fmla="*/ 2146332 h 2175373"/>
              <a:gd name="connsiteX10" fmla="*/ 1220611 w 1960259"/>
              <a:gd name="connsiteY10" fmla="*/ 2160619 h 2175373"/>
              <a:gd name="connsiteX11" fmla="*/ 1701624 w 1960259"/>
              <a:gd name="connsiteY11" fmla="*/ 1989169 h 2175373"/>
              <a:gd name="connsiteX12" fmla="*/ 1939749 w 1960259"/>
              <a:gd name="connsiteY12" fmla="*/ 1627219 h 2175373"/>
              <a:gd name="connsiteX13" fmla="*/ 1920699 w 1960259"/>
              <a:gd name="connsiteY13" fmla="*/ 1146207 h 2175373"/>
              <a:gd name="connsiteX14" fmla="*/ 1701624 w 1960259"/>
              <a:gd name="connsiteY14" fmla="*/ 841407 h 2175373"/>
              <a:gd name="connsiteX15" fmla="*/ 1587324 w 1960259"/>
              <a:gd name="connsiteY15" fmla="*/ 531844 h 2175373"/>
              <a:gd name="connsiteX16" fmla="*/ 1425399 w 1960259"/>
              <a:gd name="connsiteY16" fmla="*/ 603282 h 2175373"/>
              <a:gd name="connsiteX17" fmla="*/ 1377774 w 1960259"/>
              <a:gd name="connsiteY17" fmla="*/ 631857 h 2175373"/>
              <a:gd name="connsiteX18" fmla="*/ 1323005 w 1960259"/>
              <a:gd name="connsiteY18" fmla="*/ 515175 h 2175373"/>
              <a:gd name="connsiteX19" fmla="*/ 1289667 w 1960259"/>
              <a:gd name="connsiteY19" fmla="*/ 450881 h 2175373"/>
              <a:gd name="connsiteX20" fmla="*/ 1158699 w 1960259"/>
              <a:gd name="connsiteY20" fmla="*/ 241332 h 2175373"/>
              <a:gd name="connsiteX21" fmla="*/ 977724 w 1960259"/>
              <a:gd name="connsiteY21" fmla="*/ 84169 h 2175373"/>
              <a:gd name="connsiteX22" fmla="*/ 718167 w 1960259"/>
              <a:gd name="connsiteY22" fmla="*/ 7969 h 2175373"/>
              <a:gd name="connsiteX0" fmla="*/ 718167 w 1959080"/>
              <a:gd name="connsiteY0" fmla="*/ 7969 h 2175373"/>
              <a:gd name="connsiteX1" fmla="*/ 753886 w 1959080"/>
              <a:gd name="connsiteY1" fmla="*/ 272288 h 2175373"/>
              <a:gd name="connsiteX2" fmla="*/ 480042 w 1959080"/>
              <a:gd name="connsiteY2" fmla="*/ 810450 h 2175373"/>
              <a:gd name="connsiteX3" fmla="*/ 380030 w 1959080"/>
              <a:gd name="connsiteY3" fmla="*/ 1041432 h 2175373"/>
              <a:gd name="connsiteX4" fmla="*/ 360980 w 1959080"/>
              <a:gd name="connsiteY4" fmla="*/ 977138 h 2175373"/>
              <a:gd name="connsiteX5" fmla="*/ 346693 w 1959080"/>
              <a:gd name="connsiteY5" fmla="*/ 889031 h 2175373"/>
              <a:gd name="connsiteX6" fmla="*/ 177624 w 1959080"/>
              <a:gd name="connsiteY6" fmla="*/ 1029526 h 2175373"/>
              <a:gd name="connsiteX7" fmla="*/ 1411 w 1959080"/>
              <a:gd name="connsiteY7" fmla="*/ 1551019 h 2175373"/>
              <a:gd name="connsiteX8" fmla="*/ 277636 w 1959080"/>
              <a:gd name="connsiteY8" fmla="*/ 1984407 h 2175373"/>
              <a:gd name="connsiteX9" fmla="*/ 672924 w 1959080"/>
              <a:gd name="connsiteY9" fmla="*/ 2146332 h 2175373"/>
              <a:gd name="connsiteX10" fmla="*/ 1220611 w 1959080"/>
              <a:gd name="connsiteY10" fmla="*/ 2160619 h 2175373"/>
              <a:gd name="connsiteX11" fmla="*/ 1701624 w 1959080"/>
              <a:gd name="connsiteY11" fmla="*/ 1989169 h 2175373"/>
              <a:gd name="connsiteX12" fmla="*/ 1939749 w 1959080"/>
              <a:gd name="connsiteY12" fmla="*/ 1627219 h 2175373"/>
              <a:gd name="connsiteX13" fmla="*/ 1920699 w 1959080"/>
              <a:gd name="connsiteY13" fmla="*/ 1146207 h 2175373"/>
              <a:gd name="connsiteX14" fmla="*/ 1727818 w 1959080"/>
              <a:gd name="connsiteY14" fmla="*/ 831882 h 2175373"/>
              <a:gd name="connsiteX15" fmla="*/ 1587324 w 1959080"/>
              <a:gd name="connsiteY15" fmla="*/ 531844 h 2175373"/>
              <a:gd name="connsiteX16" fmla="*/ 1425399 w 1959080"/>
              <a:gd name="connsiteY16" fmla="*/ 603282 h 2175373"/>
              <a:gd name="connsiteX17" fmla="*/ 1377774 w 1959080"/>
              <a:gd name="connsiteY17" fmla="*/ 631857 h 2175373"/>
              <a:gd name="connsiteX18" fmla="*/ 1323005 w 1959080"/>
              <a:gd name="connsiteY18" fmla="*/ 515175 h 2175373"/>
              <a:gd name="connsiteX19" fmla="*/ 1289667 w 1959080"/>
              <a:gd name="connsiteY19" fmla="*/ 450881 h 2175373"/>
              <a:gd name="connsiteX20" fmla="*/ 1158699 w 1959080"/>
              <a:gd name="connsiteY20" fmla="*/ 241332 h 2175373"/>
              <a:gd name="connsiteX21" fmla="*/ 977724 w 1959080"/>
              <a:gd name="connsiteY21" fmla="*/ 84169 h 2175373"/>
              <a:gd name="connsiteX22" fmla="*/ 718167 w 1959080"/>
              <a:gd name="connsiteY22" fmla="*/ 7969 h 2175373"/>
              <a:gd name="connsiteX0" fmla="*/ 718167 w 1959080"/>
              <a:gd name="connsiteY0" fmla="*/ 7969 h 2175373"/>
              <a:gd name="connsiteX1" fmla="*/ 753886 w 1959080"/>
              <a:gd name="connsiteY1" fmla="*/ 272288 h 2175373"/>
              <a:gd name="connsiteX2" fmla="*/ 480042 w 1959080"/>
              <a:gd name="connsiteY2" fmla="*/ 810450 h 2175373"/>
              <a:gd name="connsiteX3" fmla="*/ 380030 w 1959080"/>
              <a:gd name="connsiteY3" fmla="*/ 1041432 h 2175373"/>
              <a:gd name="connsiteX4" fmla="*/ 360980 w 1959080"/>
              <a:gd name="connsiteY4" fmla="*/ 977138 h 2175373"/>
              <a:gd name="connsiteX5" fmla="*/ 346693 w 1959080"/>
              <a:gd name="connsiteY5" fmla="*/ 889031 h 2175373"/>
              <a:gd name="connsiteX6" fmla="*/ 177624 w 1959080"/>
              <a:gd name="connsiteY6" fmla="*/ 1029526 h 2175373"/>
              <a:gd name="connsiteX7" fmla="*/ 1411 w 1959080"/>
              <a:gd name="connsiteY7" fmla="*/ 1551019 h 2175373"/>
              <a:gd name="connsiteX8" fmla="*/ 277636 w 1959080"/>
              <a:gd name="connsiteY8" fmla="*/ 1984407 h 2175373"/>
              <a:gd name="connsiteX9" fmla="*/ 672924 w 1959080"/>
              <a:gd name="connsiteY9" fmla="*/ 2146332 h 2175373"/>
              <a:gd name="connsiteX10" fmla="*/ 1220611 w 1959080"/>
              <a:gd name="connsiteY10" fmla="*/ 2160619 h 2175373"/>
              <a:gd name="connsiteX11" fmla="*/ 1701624 w 1959080"/>
              <a:gd name="connsiteY11" fmla="*/ 1989169 h 2175373"/>
              <a:gd name="connsiteX12" fmla="*/ 1939749 w 1959080"/>
              <a:gd name="connsiteY12" fmla="*/ 1627219 h 2175373"/>
              <a:gd name="connsiteX13" fmla="*/ 1920699 w 1959080"/>
              <a:gd name="connsiteY13" fmla="*/ 1146207 h 2175373"/>
              <a:gd name="connsiteX14" fmla="*/ 1727818 w 1959080"/>
              <a:gd name="connsiteY14" fmla="*/ 831882 h 2175373"/>
              <a:gd name="connsiteX15" fmla="*/ 1637330 w 1959080"/>
              <a:gd name="connsiteY15" fmla="*/ 650907 h 2175373"/>
              <a:gd name="connsiteX16" fmla="*/ 1587324 w 1959080"/>
              <a:gd name="connsiteY16" fmla="*/ 531844 h 2175373"/>
              <a:gd name="connsiteX17" fmla="*/ 1425399 w 1959080"/>
              <a:gd name="connsiteY17" fmla="*/ 603282 h 2175373"/>
              <a:gd name="connsiteX18" fmla="*/ 1377774 w 1959080"/>
              <a:gd name="connsiteY18" fmla="*/ 631857 h 2175373"/>
              <a:gd name="connsiteX19" fmla="*/ 1323005 w 1959080"/>
              <a:gd name="connsiteY19" fmla="*/ 515175 h 2175373"/>
              <a:gd name="connsiteX20" fmla="*/ 1289667 w 1959080"/>
              <a:gd name="connsiteY20" fmla="*/ 450881 h 2175373"/>
              <a:gd name="connsiteX21" fmla="*/ 1158699 w 1959080"/>
              <a:gd name="connsiteY21" fmla="*/ 241332 h 2175373"/>
              <a:gd name="connsiteX22" fmla="*/ 977724 w 1959080"/>
              <a:gd name="connsiteY22" fmla="*/ 84169 h 2175373"/>
              <a:gd name="connsiteX23" fmla="*/ 718167 w 1959080"/>
              <a:gd name="connsiteY23" fmla="*/ 7969 h 2175373"/>
              <a:gd name="connsiteX0" fmla="*/ 718167 w 1988255"/>
              <a:gd name="connsiteY0" fmla="*/ 7969 h 2175373"/>
              <a:gd name="connsiteX1" fmla="*/ 753886 w 1988255"/>
              <a:gd name="connsiteY1" fmla="*/ 272288 h 2175373"/>
              <a:gd name="connsiteX2" fmla="*/ 480042 w 1988255"/>
              <a:gd name="connsiteY2" fmla="*/ 810450 h 2175373"/>
              <a:gd name="connsiteX3" fmla="*/ 380030 w 1988255"/>
              <a:gd name="connsiteY3" fmla="*/ 1041432 h 2175373"/>
              <a:gd name="connsiteX4" fmla="*/ 360980 w 1988255"/>
              <a:gd name="connsiteY4" fmla="*/ 977138 h 2175373"/>
              <a:gd name="connsiteX5" fmla="*/ 346693 w 1988255"/>
              <a:gd name="connsiteY5" fmla="*/ 889031 h 2175373"/>
              <a:gd name="connsiteX6" fmla="*/ 177624 w 1988255"/>
              <a:gd name="connsiteY6" fmla="*/ 1029526 h 2175373"/>
              <a:gd name="connsiteX7" fmla="*/ 1411 w 1988255"/>
              <a:gd name="connsiteY7" fmla="*/ 1551019 h 2175373"/>
              <a:gd name="connsiteX8" fmla="*/ 277636 w 1988255"/>
              <a:gd name="connsiteY8" fmla="*/ 1984407 h 2175373"/>
              <a:gd name="connsiteX9" fmla="*/ 672924 w 1988255"/>
              <a:gd name="connsiteY9" fmla="*/ 2146332 h 2175373"/>
              <a:gd name="connsiteX10" fmla="*/ 1220611 w 1988255"/>
              <a:gd name="connsiteY10" fmla="*/ 2160619 h 2175373"/>
              <a:gd name="connsiteX11" fmla="*/ 1701624 w 1988255"/>
              <a:gd name="connsiteY11" fmla="*/ 1989169 h 2175373"/>
              <a:gd name="connsiteX12" fmla="*/ 1939749 w 1988255"/>
              <a:gd name="connsiteY12" fmla="*/ 1627219 h 2175373"/>
              <a:gd name="connsiteX13" fmla="*/ 1987374 w 1988255"/>
              <a:gd name="connsiteY13" fmla="*/ 1405763 h 2175373"/>
              <a:gd name="connsiteX14" fmla="*/ 1920699 w 1988255"/>
              <a:gd name="connsiteY14" fmla="*/ 1146207 h 2175373"/>
              <a:gd name="connsiteX15" fmla="*/ 1727818 w 1988255"/>
              <a:gd name="connsiteY15" fmla="*/ 831882 h 2175373"/>
              <a:gd name="connsiteX16" fmla="*/ 1637330 w 1988255"/>
              <a:gd name="connsiteY16" fmla="*/ 650907 h 2175373"/>
              <a:gd name="connsiteX17" fmla="*/ 1587324 w 1988255"/>
              <a:gd name="connsiteY17" fmla="*/ 531844 h 2175373"/>
              <a:gd name="connsiteX18" fmla="*/ 1425399 w 1988255"/>
              <a:gd name="connsiteY18" fmla="*/ 603282 h 2175373"/>
              <a:gd name="connsiteX19" fmla="*/ 1377774 w 1988255"/>
              <a:gd name="connsiteY19" fmla="*/ 631857 h 2175373"/>
              <a:gd name="connsiteX20" fmla="*/ 1323005 w 1988255"/>
              <a:gd name="connsiteY20" fmla="*/ 515175 h 2175373"/>
              <a:gd name="connsiteX21" fmla="*/ 1289667 w 1988255"/>
              <a:gd name="connsiteY21" fmla="*/ 450881 h 2175373"/>
              <a:gd name="connsiteX22" fmla="*/ 1158699 w 1988255"/>
              <a:gd name="connsiteY22" fmla="*/ 241332 h 2175373"/>
              <a:gd name="connsiteX23" fmla="*/ 977724 w 1988255"/>
              <a:gd name="connsiteY23" fmla="*/ 84169 h 2175373"/>
              <a:gd name="connsiteX24" fmla="*/ 718167 w 1988255"/>
              <a:gd name="connsiteY24" fmla="*/ 7969 h 2175373"/>
              <a:gd name="connsiteX0" fmla="*/ 718167 w 1991565"/>
              <a:gd name="connsiteY0" fmla="*/ 7969 h 2175373"/>
              <a:gd name="connsiteX1" fmla="*/ 753886 w 1991565"/>
              <a:gd name="connsiteY1" fmla="*/ 272288 h 2175373"/>
              <a:gd name="connsiteX2" fmla="*/ 480042 w 1991565"/>
              <a:gd name="connsiteY2" fmla="*/ 810450 h 2175373"/>
              <a:gd name="connsiteX3" fmla="*/ 380030 w 1991565"/>
              <a:gd name="connsiteY3" fmla="*/ 1041432 h 2175373"/>
              <a:gd name="connsiteX4" fmla="*/ 360980 w 1991565"/>
              <a:gd name="connsiteY4" fmla="*/ 977138 h 2175373"/>
              <a:gd name="connsiteX5" fmla="*/ 346693 w 1991565"/>
              <a:gd name="connsiteY5" fmla="*/ 889031 h 2175373"/>
              <a:gd name="connsiteX6" fmla="*/ 177624 w 1991565"/>
              <a:gd name="connsiteY6" fmla="*/ 1029526 h 2175373"/>
              <a:gd name="connsiteX7" fmla="*/ 1411 w 1991565"/>
              <a:gd name="connsiteY7" fmla="*/ 1551019 h 2175373"/>
              <a:gd name="connsiteX8" fmla="*/ 277636 w 1991565"/>
              <a:gd name="connsiteY8" fmla="*/ 1984407 h 2175373"/>
              <a:gd name="connsiteX9" fmla="*/ 672924 w 1991565"/>
              <a:gd name="connsiteY9" fmla="*/ 2146332 h 2175373"/>
              <a:gd name="connsiteX10" fmla="*/ 1220611 w 1991565"/>
              <a:gd name="connsiteY10" fmla="*/ 2160619 h 2175373"/>
              <a:gd name="connsiteX11" fmla="*/ 1701624 w 1991565"/>
              <a:gd name="connsiteY11" fmla="*/ 1989169 h 2175373"/>
              <a:gd name="connsiteX12" fmla="*/ 1956418 w 1991565"/>
              <a:gd name="connsiteY12" fmla="*/ 1629600 h 2175373"/>
              <a:gd name="connsiteX13" fmla="*/ 1987374 w 1991565"/>
              <a:gd name="connsiteY13" fmla="*/ 1405763 h 2175373"/>
              <a:gd name="connsiteX14" fmla="*/ 1920699 w 1991565"/>
              <a:gd name="connsiteY14" fmla="*/ 1146207 h 2175373"/>
              <a:gd name="connsiteX15" fmla="*/ 1727818 w 1991565"/>
              <a:gd name="connsiteY15" fmla="*/ 831882 h 2175373"/>
              <a:gd name="connsiteX16" fmla="*/ 1637330 w 1991565"/>
              <a:gd name="connsiteY16" fmla="*/ 650907 h 2175373"/>
              <a:gd name="connsiteX17" fmla="*/ 1587324 w 1991565"/>
              <a:gd name="connsiteY17" fmla="*/ 531844 h 2175373"/>
              <a:gd name="connsiteX18" fmla="*/ 1425399 w 1991565"/>
              <a:gd name="connsiteY18" fmla="*/ 603282 h 2175373"/>
              <a:gd name="connsiteX19" fmla="*/ 1377774 w 1991565"/>
              <a:gd name="connsiteY19" fmla="*/ 631857 h 2175373"/>
              <a:gd name="connsiteX20" fmla="*/ 1323005 w 1991565"/>
              <a:gd name="connsiteY20" fmla="*/ 515175 h 2175373"/>
              <a:gd name="connsiteX21" fmla="*/ 1289667 w 1991565"/>
              <a:gd name="connsiteY21" fmla="*/ 450881 h 2175373"/>
              <a:gd name="connsiteX22" fmla="*/ 1158699 w 1991565"/>
              <a:gd name="connsiteY22" fmla="*/ 241332 h 2175373"/>
              <a:gd name="connsiteX23" fmla="*/ 977724 w 1991565"/>
              <a:gd name="connsiteY23" fmla="*/ 84169 h 2175373"/>
              <a:gd name="connsiteX24" fmla="*/ 718167 w 1991565"/>
              <a:gd name="connsiteY24" fmla="*/ 7969 h 2175373"/>
              <a:gd name="connsiteX0" fmla="*/ 718167 w 1987798"/>
              <a:gd name="connsiteY0" fmla="*/ 7969 h 2175373"/>
              <a:gd name="connsiteX1" fmla="*/ 753886 w 1987798"/>
              <a:gd name="connsiteY1" fmla="*/ 272288 h 2175373"/>
              <a:gd name="connsiteX2" fmla="*/ 480042 w 1987798"/>
              <a:gd name="connsiteY2" fmla="*/ 810450 h 2175373"/>
              <a:gd name="connsiteX3" fmla="*/ 380030 w 1987798"/>
              <a:gd name="connsiteY3" fmla="*/ 1041432 h 2175373"/>
              <a:gd name="connsiteX4" fmla="*/ 360980 w 1987798"/>
              <a:gd name="connsiteY4" fmla="*/ 977138 h 2175373"/>
              <a:gd name="connsiteX5" fmla="*/ 346693 w 1987798"/>
              <a:gd name="connsiteY5" fmla="*/ 889031 h 2175373"/>
              <a:gd name="connsiteX6" fmla="*/ 177624 w 1987798"/>
              <a:gd name="connsiteY6" fmla="*/ 1029526 h 2175373"/>
              <a:gd name="connsiteX7" fmla="*/ 1411 w 1987798"/>
              <a:gd name="connsiteY7" fmla="*/ 1551019 h 2175373"/>
              <a:gd name="connsiteX8" fmla="*/ 277636 w 1987798"/>
              <a:gd name="connsiteY8" fmla="*/ 1984407 h 2175373"/>
              <a:gd name="connsiteX9" fmla="*/ 672924 w 1987798"/>
              <a:gd name="connsiteY9" fmla="*/ 2146332 h 2175373"/>
              <a:gd name="connsiteX10" fmla="*/ 1220611 w 1987798"/>
              <a:gd name="connsiteY10" fmla="*/ 2160619 h 2175373"/>
              <a:gd name="connsiteX11" fmla="*/ 1701624 w 1987798"/>
              <a:gd name="connsiteY11" fmla="*/ 1989169 h 2175373"/>
              <a:gd name="connsiteX12" fmla="*/ 1873074 w 1987798"/>
              <a:gd name="connsiteY12" fmla="*/ 1824863 h 2175373"/>
              <a:gd name="connsiteX13" fmla="*/ 1956418 w 1987798"/>
              <a:gd name="connsiteY13" fmla="*/ 1629600 h 2175373"/>
              <a:gd name="connsiteX14" fmla="*/ 1987374 w 1987798"/>
              <a:gd name="connsiteY14" fmla="*/ 1405763 h 2175373"/>
              <a:gd name="connsiteX15" fmla="*/ 1920699 w 1987798"/>
              <a:gd name="connsiteY15" fmla="*/ 1146207 h 2175373"/>
              <a:gd name="connsiteX16" fmla="*/ 1727818 w 1987798"/>
              <a:gd name="connsiteY16" fmla="*/ 831882 h 2175373"/>
              <a:gd name="connsiteX17" fmla="*/ 1637330 w 1987798"/>
              <a:gd name="connsiteY17" fmla="*/ 650907 h 2175373"/>
              <a:gd name="connsiteX18" fmla="*/ 1587324 w 1987798"/>
              <a:gd name="connsiteY18" fmla="*/ 531844 h 2175373"/>
              <a:gd name="connsiteX19" fmla="*/ 1425399 w 1987798"/>
              <a:gd name="connsiteY19" fmla="*/ 603282 h 2175373"/>
              <a:gd name="connsiteX20" fmla="*/ 1377774 w 1987798"/>
              <a:gd name="connsiteY20" fmla="*/ 631857 h 2175373"/>
              <a:gd name="connsiteX21" fmla="*/ 1323005 w 1987798"/>
              <a:gd name="connsiteY21" fmla="*/ 515175 h 2175373"/>
              <a:gd name="connsiteX22" fmla="*/ 1289667 w 1987798"/>
              <a:gd name="connsiteY22" fmla="*/ 450881 h 2175373"/>
              <a:gd name="connsiteX23" fmla="*/ 1158699 w 1987798"/>
              <a:gd name="connsiteY23" fmla="*/ 241332 h 2175373"/>
              <a:gd name="connsiteX24" fmla="*/ 977724 w 1987798"/>
              <a:gd name="connsiteY24" fmla="*/ 84169 h 2175373"/>
              <a:gd name="connsiteX25" fmla="*/ 718167 w 1987798"/>
              <a:gd name="connsiteY25" fmla="*/ 7969 h 2175373"/>
              <a:gd name="connsiteX0" fmla="*/ 718167 w 1987798"/>
              <a:gd name="connsiteY0" fmla="*/ 7969 h 2164786"/>
              <a:gd name="connsiteX1" fmla="*/ 753886 w 1987798"/>
              <a:gd name="connsiteY1" fmla="*/ 272288 h 2164786"/>
              <a:gd name="connsiteX2" fmla="*/ 480042 w 1987798"/>
              <a:gd name="connsiteY2" fmla="*/ 810450 h 2164786"/>
              <a:gd name="connsiteX3" fmla="*/ 380030 w 1987798"/>
              <a:gd name="connsiteY3" fmla="*/ 1041432 h 2164786"/>
              <a:gd name="connsiteX4" fmla="*/ 360980 w 1987798"/>
              <a:gd name="connsiteY4" fmla="*/ 977138 h 2164786"/>
              <a:gd name="connsiteX5" fmla="*/ 346693 w 1987798"/>
              <a:gd name="connsiteY5" fmla="*/ 889031 h 2164786"/>
              <a:gd name="connsiteX6" fmla="*/ 177624 w 1987798"/>
              <a:gd name="connsiteY6" fmla="*/ 1029526 h 2164786"/>
              <a:gd name="connsiteX7" fmla="*/ 1411 w 1987798"/>
              <a:gd name="connsiteY7" fmla="*/ 1551019 h 2164786"/>
              <a:gd name="connsiteX8" fmla="*/ 277636 w 1987798"/>
              <a:gd name="connsiteY8" fmla="*/ 1984407 h 2164786"/>
              <a:gd name="connsiteX9" fmla="*/ 672924 w 1987798"/>
              <a:gd name="connsiteY9" fmla="*/ 2146332 h 2164786"/>
              <a:gd name="connsiteX10" fmla="*/ 1220611 w 1987798"/>
              <a:gd name="connsiteY10" fmla="*/ 2160619 h 2164786"/>
              <a:gd name="connsiteX11" fmla="*/ 1439686 w 1987798"/>
              <a:gd name="connsiteY11" fmla="*/ 2141569 h 2164786"/>
              <a:gd name="connsiteX12" fmla="*/ 1701624 w 1987798"/>
              <a:gd name="connsiteY12" fmla="*/ 1989169 h 2164786"/>
              <a:gd name="connsiteX13" fmla="*/ 1873074 w 1987798"/>
              <a:gd name="connsiteY13" fmla="*/ 1824863 h 2164786"/>
              <a:gd name="connsiteX14" fmla="*/ 1956418 w 1987798"/>
              <a:gd name="connsiteY14" fmla="*/ 1629600 h 2164786"/>
              <a:gd name="connsiteX15" fmla="*/ 1987374 w 1987798"/>
              <a:gd name="connsiteY15" fmla="*/ 1405763 h 2164786"/>
              <a:gd name="connsiteX16" fmla="*/ 1920699 w 1987798"/>
              <a:gd name="connsiteY16" fmla="*/ 1146207 h 2164786"/>
              <a:gd name="connsiteX17" fmla="*/ 1727818 w 1987798"/>
              <a:gd name="connsiteY17" fmla="*/ 831882 h 2164786"/>
              <a:gd name="connsiteX18" fmla="*/ 1637330 w 1987798"/>
              <a:gd name="connsiteY18" fmla="*/ 650907 h 2164786"/>
              <a:gd name="connsiteX19" fmla="*/ 1587324 w 1987798"/>
              <a:gd name="connsiteY19" fmla="*/ 531844 h 2164786"/>
              <a:gd name="connsiteX20" fmla="*/ 1425399 w 1987798"/>
              <a:gd name="connsiteY20" fmla="*/ 603282 h 2164786"/>
              <a:gd name="connsiteX21" fmla="*/ 1377774 w 1987798"/>
              <a:gd name="connsiteY21" fmla="*/ 631857 h 2164786"/>
              <a:gd name="connsiteX22" fmla="*/ 1323005 w 1987798"/>
              <a:gd name="connsiteY22" fmla="*/ 515175 h 2164786"/>
              <a:gd name="connsiteX23" fmla="*/ 1289667 w 1987798"/>
              <a:gd name="connsiteY23" fmla="*/ 450881 h 2164786"/>
              <a:gd name="connsiteX24" fmla="*/ 1158699 w 1987798"/>
              <a:gd name="connsiteY24" fmla="*/ 241332 h 2164786"/>
              <a:gd name="connsiteX25" fmla="*/ 977724 w 1987798"/>
              <a:gd name="connsiteY25" fmla="*/ 84169 h 2164786"/>
              <a:gd name="connsiteX26" fmla="*/ 718167 w 1987798"/>
              <a:gd name="connsiteY26" fmla="*/ 7969 h 2164786"/>
              <a:gd name="connsiteX0" fmla="*/ 718167 w 1987798"/>
              <a:gd name="connsiteY0" fmla="*/ 7969 h 2177510"/>
              <a:gd name="connsiteX1" fmla="*/ 753886 w 1987798"/>
              <a:gd name="connsiteY1" fmla="*/ 272288 h 2177510"/>
              <a:gd name="connsiteX2" fmla="*/ 480042 w 1987798"/>
              <a:gd name="connsiteY2" fmla="*/ 810450 h 2177510"/>
              <a:gd name="connsiteX3" fmla="*/ 380030 w 1987798"/>
              <a:gd name="connsiteY3" fmla="*/ 1041432 h 2177510"/>
              <a:gd name="connsiteX4" fmla="*/ 360980 w 1987798"/>
              <a:gd name="connsiteY4" fmla="*/ 977138 h 2177510"/>
              <a:gd name="connsiteX5" fmla="*/ 346693 w 1987798"/>
              <a:gd name="connsiteY5" fmla="*/ 889031 h 2177510"/>
              <a:gd name="connsiteX6" fmla="*/ 177624 w 1987798"/>
              <a:gd name="connsiteY6" fmla="*/ 1029526 h 2177510"/>
              <a:gd name="connsiteX7" fmla="*/ 1411 w 1987798"/>
              <a:gd name="connsiteY7" fmla="*/ 1551019 h 2177510"/>
              <a:gd name="connsiteX8" fmla="*/ 277636 w 1987798"/>
              <a:gd name="connsiteY8" fmla="*/ 1984407 h 2177510"/>
              <a:gd name="connsiteX9" fmla="*/ 672924 w 1987798"/>
              <a:gd name="connsiteY9" fmla="*/ 2146332 h 2177510"/>
              <a:gd name="connsiteX10" fmla="*/ 1201561 w 1987798"/>
              <a:gd name="connsiteY10" fmla="*/ 2177288 h 2177510"/>
              <a:gd name="connsiteX11" fmla="*/ 1439686 w 1987798"/>
              <a:gd name="connsiteY11" fmla="*/ 2141569 h 2177510"/>
              <a:gd name="connsiteX12" fmla="*/ 1701624 w 1987798"/>
              <a:gd name="connsiteY12" fmla="*/ 1989169 h 2177510"/>
              <a:gd name="connsiteX13" fmla="*/ 1873074 w 1987798"/>
              <a:gd name="connsiteY13" fmla="*/ 1824863 h 2177510"/>
              <a:gd name="connsiteX14" fmla="*/ 1956418 w 1987798"/>
              <a:gd name="connsiteY14" fmla="*/ 1629600 h 2177510"/>
              <a:gd name="connsiteX15" fmla="*/ 1987374 w 1987798"/>
              <a:gd name="connsiteY15" fmla="*/ 1405763 h 2177510"/>
              <a:gd name="connsiteX16" fmla="*/ 1920699 w 1987798"/>
              <a:gd name="connsiteY16" fmla="*/ 1146207 h 2177510"/>
              <a:gd name="connsiteX17" fmla="*/ 1727818 w 1987798"/>
              <a:gd name="connsiteY17" fmla="*/ 831882 h 2177510"/>
              <a:gd name="connsiteX18" fmla="*/ 1637330 w 1987798"/>
              <a:gd name="connsiteY18" fmla="*/ 650907 h 2177510"/>
              <a:gd name="connsiteX19" fmla="*/ 1587324 w 1987798"/>
              <a:gd name="connsiteY19" fmla="*/ 531844 h 2177510"/>
              <a:gd name="connsiteX20" fmla="*/ 1425399 w 1987798"/>
              <a:gd name="connsiteY20" fmla="*/ 603282 h 2177510"/>
              <a:gd name="connsiteX21" fmla="*/ 1377774 w 1987798"/>
              <a:gd name="connsiteY21" fmla="*/ 631857 h 2177510"/>
              <a:gd name="connsiteX22" fmla="*/ 1323005 w 1987798"/>
              <a:gd name="connsiteY22" fmla="*/ 515175 h 2177510"/>
              <a:gd name="connsiteX23" fmla="*/ 1289667 w 1987798"/>
              <a:gd name="connsiteY23" fmla="*/ 450881 h 2177510"/>
              <a:gd name="connsiteX24" fmla="*/ 1158699 w 1987798"/>
              <a:gd name="connsiteY24" fmla="*/ 241332 h 2177510"/>
              <a:gd name="connsiteX25" fmla="*/ 977724 w 1987798"/>
              <a:gd name="connsiteY25" fmla="*/ 84169 h 2177510"/>
              <a:gd name="connsiteX26" fmla="*/ 718167 w 1987798"/>
              <a:gd name="connsiteY26" fmla="*/ 7969 h 2177510"/>
              <a:gd name="connsiteX0" fmla="*/ 718167 w 1987798"/>
              <a:gd name="connsiteY0" fmla="*/ 7969 h 2177510"/>
              <a:gd name="connsiteX1" fmla="*/ 753886 w 1987798"/>
              <a:gd name="connsiteY1" fmla="*/ 272288 h 2177510"/>
              <a:gd name="connsiteX2" fmla="*/ 480042 w 1987798"/>
              <a:gd name="connsiteY2" fmla="*/ 810450 h 2177510"/>
              <a:gd name="connsiteX3" fmla="*/ 380030 w 1987798"/>
              <a:gd name="connsiteY3" fmla="*/ 1041432 h 2177510"/>
              <a:gd name="connsiteX4" fmla="*/ 360980 w 1987798"/>
              <a:gd name="connsiteY4" fmla="*/ 977138 h 2177510"/>
              <a:gd name="connsiteX5" fmla="*/ 346693 w 1987798"/>
              <a:gd name="connsiteY5" fmla="*/ 889031 h 2177510"/>
              <a:gd name="connsiteX6" fmla="*/ 177624 w 1987798"/>
              <a:gd name="connsiteY6" fmla="*/ 1029526 h 2177510"/>
              <a:gd name="connsiteX7" fmla="*/ 1411 w 1987798"/>
              <a:gd name="connsiteY7" fmla="*/ 1551019 h 2177510"/>
              <a:gd name="connsiteX8" fmla="*/ 277636 w 1987798"/>
              <a:gd name="connsiteY8" fmla="*/ 1984407 h 2177510"/>
              <a:gd name="connsiteX9" fmla="*/ 672924 w 1987798"/>
              <a:gd name="connsiteY9" fmla="*/ 2146332 h 2177510"/>
              <a:gd name="connsiteX10" fmla="*/ 1201561 w 1987798"/>
              <a:gd name="connsiteY10" fmla="*/ 2177288 h 2177510"/>
              <a:gd name="connsiteX11" fmla="*/ 1439686 w 1987798"/>
              <a:gd name="connsiteY11" fmla="*/ 2141569 h 2177510"/>
              <a:gd name="connsiteX12" fmla="*/ 1706386 w 1987798"/>
              <a:gd name="connsiteY12" fmla="*/ 2001075 h 2177510"/>
              <a:gd name="connsiteX13" fmla="*/ 1873074 w 1987798"/>
              <a:gd name="connsiteY13" fmla="*/ 1824863 h 2177510"/>
              <a:gd name="connsiteX14" fmla="*/ 1956418 w 1987798"/>
              <a:gd name="connsiteY14" fmla="*/ 1629600 h 2177510"/>
              <a:gd name="connsiteX15" fmla="*/ 1987374 w 1987798"/>
              <a:gd name="connsiteY15" fmla="*/ 1405763 h 2177510"/>
              <a:gd name="connsiteX16" fmla="*/ 1920699 w 1987798"/>
              <a:gd name="connsiteY16" fmla="*/ 1146207 h 2177510"/>
              <a:gd name="connsiteX17" fmla="*/ 1727818 w 1987798"/>
              <a:gd name="connsiteY17" fmla="*/ 831882 h 2177510"/>
              <a:gd name="connsiteX18" fmla="*/ 1637330 w 1987798"/>
              <a:gd name="connsiteY18" fmla="*/ 650907 h 2177510"/>
              <a:gd name="connsiteX19" fmla="*/ 1587324 w 1987798"/>
              <a:gd name="connsiteY19" fmla="*/ 531844 h 2177510"/>
              <a:gd name="connsiteX20" fmla="*/ 1425399 w 1987798"/>
              <a:gd name="connsiteY20" fmla="*/ 603282 h 2177510"/>
              <a:gd name="connsiteX21" fmla="*/ 1377774 w 1987798"/>
              <a:gd name="connsiteY21" fmla="*/ 631857 h 2177510"/>
              <a:gd name="connsiteX22" fmla="*/ 1323005 w 1987798"/>
              <a:gd name="connsiteY22" fmla="*/ 515175 h 2177510"/>
              <a:gd name="connsiteX23" fmla="*/ 1289667 w 1987798"/>
              <a:gd name="connsiteY23" fmla="*/ 450881 h 2177510"/>
              <a:gd name="connsiteX24" fmla="*/ 1158699 w 1987798"/>
              <a:gd name="connsiteY24" fmla="*/ 241332 h 2177510"/>
              <a:gd name="connsiteX25" fmla="*/ 977724 w 1987798"/>
              <a:gd name="connsiteY25" fmla="*/ 84169 h 2177510"/>
              <a:gd name="connsiteX26" fmla="*/ 718167 w 1987798"/>
              <a:gd name="connsiteY26" fmla="*/ 7969 h 2177510"/>
              <a:gd name="connsiteX0" fmla="*/ 718167 w 1987798"/>
              <a:gd name="connsiteY0" fmla="*/ 7969 h 2186401"/>
              <a:gd name="connsiteX1" fmla="*/ 753886 w 1987798"/>
              <a:gd name="connsiteY1" fmla="*/ 272288 h 2186401"/>
              <a:gd name="connsiteX2" fmla="*/ 480042 w 1987798"/>
              <a:gd name="connsiteY2" fmla="*/ 810450 h 2186401"/>
              <a:gd name="connsiteX3" fmla="*/ 380030 w 1987798"/>
              <a:gd name="connsiteY3" fmla="*/ 1041432 h 2186401"/>
              <a:gd name="connsiteX4" fmla="*/ 360980 w 1987798"/>
              <a:gd name="connsiteY4" fmla="*/ 977138 h 2186401"/>
              <a:gd name="connsiteX5" fmla="*/ 346693 w 1987798"/>
              <a:gd name="connsiteY5" fmla="*/ 889031 h 2186401"/>
              <a:gd name="connsiteX6" fmla="*/ 177624 w 1987798"/>
              <a:gd name="connsiteY6" fmla="*/ 1029526 h 2186401"/>
              <a:gd name="connsiteX7" fmla="*/ 1411 w 1987798"/>
              <a:gd name="connsiteY7" fmla="*/ 1551019 h 2186401"/>
              <a:gd name="connsiteX8" fmla="*/ 277636 w 1987798"/>
              <a:gd name="connsiteY8" fmla="*/ 1984407 h 2186401"/>
              <a:gd name="connsiteX9" fmla="*/ 675305 w 1987798"/>
              <a:gd name="connsiteY9" fmla="*/ 2167763 h 2186401"/>
              <a:gd name="connsiteX10" fmla="*/ 1201561 w 1987798"/>
              <a:gd name="connsiteY10" fmla="*/ 2177288 h 2186401"/>
              <a:gd name="connsiteX11" fmla="*/ 1439686 w 1987798"/>
              <a:gd name="connsiteY11" fmla="*/ 2141569 h 2186401"/>
              <a:gd name="connsiteX12" fmla="*/ 1706386 w 1987798"/>
              <a:gd name="connsiteY12" fmla="*/ 2001075 h 2186401"/>
              <a:gd name="connsiteX13" fmla="*/ 1873074 w 1987798"/>
              <a:gd name="connsiteY13" fmla="*/ 1824863 h 2186401"/>
              <a:gd name="connsiteX14" fmla="*/ 1956418 w 1987798"/>
              <a:gd name="connsiteY14" fmla="*/ 1629600 h 2186401"/>
              <a:gd name="connsiteX15" fmla="*/ 1987374 w 1987798"/>
              <a:gd name="connsiteY15" fmla="*/ 1405763 h 2186401"/>
              <a:gd name="connsiteX16" fmla="*/ 1920699 w 1987798"/>
              <a:gd name="connsiteY16" fmla="*/ 1146207 h 2186401"/>
              <a:gd name="connsiteX17" fmla="*/ 1727818 w 1987798"/>
              <a:gd name="connsiteY17" fmla="*/ 831882 h 2186401"/>
              <a:gd name="connsiteX18" fmla="*/ 1637330 w 1987798"/>
              <a:gd name="connsiteY18" fmla="*/ 650907 h 2186401"/>
              <a:gd name="connsiteX19" fmla="*/ 1587324 w 1987798"/>
              <a:gd name="connsiteY19" fmla="*/ 531844 h 2186401"/>
              <a:gd name="connsiteX20" fmla="*/ 1425399 w 1987798"/>
              <a:gd name="connsiteY20" fmla="*/ 603282 h 2186401"/>
              <a:gd name="connsiteX21" fmla="*/ 1377774 w 1987798"/>
              <a:gd name="connsiteY21" fmla="*/ 631857 h 2186401"/>
              <a:gd name="connsiteX22" fmla="*/ 1323005 w 1987798"/>
              <a:gd name="connsiteY22" fmla="*/ 515175 h 2186401"/>
              <a:gd name="connsiteX23" fmla="*/ 1289667 w 1987798"/>
              <a:gd name="connsiteY23" fmla="*/ 450881 h 2186401"/>
              <a:gd name="connsiteX24" fmla="*/ 1158699 w 1987798"/>
              <a:gd name="connsiteY24" fmla="*/ 241332 h 2186401"/>
              <a:gd name="connsiteX25" fmla="*/ 977724 w 1987798"/>
              <a:gd name="connsiteY25" fmla="*/ 84169 h 2186401"/>
              <a:gd name="connsiteX26" fmla="*/ 718167 w 1987798"/>
              <a:gd name="connsiteY26" fmla="*/ 7969 h 2186401"/>
              <a:gd name="connsiteX0" fmla="*/ 717427 w 1987058"/>
              <a:gd name="connsiteY0" fmla="*/ 7969 h 2185110"/>
              <a:gd name="connsiteX1" fmla="*/ 753146 w 1987058"/>
              <a:gd name="connsiteY1" fmla="*/ 272288 h 2185110"/>
              <a:gd name="connsiteX2" fmla="*/ 479302 w 1987058"/>
              <a:gd name="connsiteY2" fmla="*/ 810450 h 2185110"/>
              <a:gd name="connsiteX3" fmla="*/ 379290 w 1987058"/>
              <a:gd name="connsiteY3" fmla="*/ 1041432 h 2185110"/>
              <a:gd name="connsiteX4" fmla="*/ 360240 w 1987058"/>
              <a:gd name="connsiteY4" fmla="*/ 977138 h 2185110"/>
              <a:gd name="connsiteX5" fmla="*/ 345953 w 1987058"/>
              <a:gd name="connsiteY5" fmla="*/ 889031 h 2185110"/>
              <a:gd name="connsiteX6" fmla="*/ 176884 w 1987058"/>
              <a:gd name="connsiteY6" fmla="*/ 1029526 h 2185110"/>
              <a:gd name="connsiteX7" fmla="*/ 671 w 1987058"/>
              <a:gd name="connsiteY7" fmla="*/ 1551019 h 2185110"/>
              <a:gd name="connsiteX8" fmla="*/ 243559 w 1987058"/>
              <a:gd name="connsiteY8" fmla="*/ 2003457 h 2185110"/>
              <a:gd name="connsiteX9" fmla="*/ 674565 w 1987058"/>
              <a:gd name="connsiteY9" fmla="*/ 2167763 h 2185110"/>
              <a:gd name="connsiteX10" fmla="*/ 1200821 w 1987058"/>
              <a:gd name="connsiteY10" fmla="*/ 2177288 h 2185110"/>
              <a:gd name="connsiteX11" fmla="*/ 1438946 w 1987058"/>
              <a:gd name="connsiteY11" fmla="*/ 2141569 h 2185110"/>
              <a:gd name="connsiteX12" fmla="*/ 1705646 w 1987058"/>
              <a:gd name="connsiteY12" fmla="*/ 2001075 h 2185110"/>
              <a:gd name="connsiteX13" fmla="*/ 1872334 w 1987058"/>
              <a:gd name="connsiteY13" fmla="*/ 1824863 h 2185110"/>
              <a:gd name="connsiteX14" fmla="*/ 1955678 w 1987058"/>
              <a:gd name="connsiteY14" fmla="*/ 1629600 h 2185110"/>
              <a:gd name="connsiteX15" fmla="*/ 1986634 w 1987058"/>
              <a:gd name="connsiteY15" fmla="*/ 1405763 h 2185110"/>
              <a:gd name="connsiteX16" fmla="*/ 1919959 w 1987058"/>
              <a:gd name="connsiteY16" fmla="*/ 1146207 h 2185110"/>
              <a:gd name="connsiteX17" fmla="*/ 1727078 w 1987058"/>
              <a:gd name="connsiteY17" fmla="*/ 831882 h 2185110"/>
              <a:gd name="connsiteX18" fmla="*/ 1636590 w 1987058"/>
              <a:gd name="connsiteY18" fmla="*/ 650907 h 2185110"/>
              <a:gd name="connsiteX19" fmla="*/ 1586584 w 1987058"/>
              <a:gd name="connsiteY19" fmla="*/ 531844 h 2185110"/>
              <a:gd name="connsiteX20" fmla="*/ 1424659 w 1987058"/>
              <a:gd name="connsiteY20" fmla="*/ 603282 h 2185110"/>
              <a:gd name="connsiteX21" fmla="*/ 1377034 w 1987058"/>
              <a:gd name="connsiteY21" fmla="*/ 631857 h 2185110"/>
              <a:gd name="connsiteX22" fmla="*/ 1322265 w 1987058"/>
              <a:gd name="connsiteY22" fmla="*/ 515175 h 2185110"/>
              <a:gd name="connsiteX23" fmla="*/ 1288927 w 1987058"/>
              <a:gd name="connsiteY23" fmla="*/ 450881 h 2185110"/>
              <a:gd name="connsiteX24" fmla="*/ 1157959 w 1987058"/>
              <a:gd name="connsiteY24" fmla="*/ 241332 h 2185110"/>
              <a:gd name="connsiteX25" fmla="*/ 976984 w 1987058"/>
              <a:gd name="connsiteY25" fmla="*/ 84169 h 2185110"/>
              <a:gd name="connsiteX26" fmla="*/ 717427 w 1987058"/>
              <a:gd name="connsiteY26" fmla="*/ 7969 h 2185110"/>
              <a:gd name="connsiteX0" fmla="*/ 736407 w 2006038"/>
              <a:gd name="connsiteY0" fmla="*/ 7969 h 2185110"/>
              <a:gd name="connsiteX1" fmla="*/ 772126 w 2006038"/>
              <a:gd name="connsiteY1" fmla="*/ 272288 h 2185110"/>
              <a:gd name="connsiteX2" fmla="*/ 498282 w 2006038"/>
              <a:gd name="connsiteY2" fmla="*/ 810450 h 2185110"/>
              <a:gd name="connsiteX3" fmla="*/ 398270 w 2006038"/>
              <a:gd name="connsiteY3" fmla="*/ 1041432 h 2185110"/>
              <a:gd name="connsiteX4" fmla="*/ 379220 w 2006038"/>
              <a:gd name="connsiteY4" fmla="*/ 977138 h 2185110"/>
              <a:gd name="connsiteX5" fmla="*/ 364933 w 2006038"/>
              <a:gd name="connsiteY5" fmla="*/ 889031 h 2185110"/>
              <a:gd name="connsiteX6" fmla="*/ 195864 w 2006038"/>
              <a:gd name="connsiteY6" fmla="*/ 1029526 h 2185110"/>
              <a:gd name="connsiteX7" fmla="*/ 601 w 2006038"/>
              <a:gd name="connsiteY7" fmla="*/ 1555781 h 2185110"/>
              <a:gd name="connsiteX8" fmla="*/ 262539 w 2006038"/>
              <a:gd name="connsiteY8" fmla="*/ 2003457 h 2185110"/>
              <a:gd name="connsiteX9" fmla="*/ 693545 w 2006038"/>
              <a:gd name="connsiteY9" fmla="*/ 2167763 h 2185110"/>
              <a:gd name="connsiteX10" fmla="*/ 1219801 w 2006038"/>
              <a:gd name="connsiteY10" fmla="*/ 2177288 h 2185110"/>
              <a:gd name="connsiteX11" fmla="*/ 1457926 w 2006038"/>
              <a:gd name="connsiteY11" fmla="*/ 2141569 h 2185110"/>
              <a:gd name="connsiteX12" fmla="*/ 1724626 w 2006038"/>
              <a:gd name="connsiteY12" fmla="*/ 2001075 h 2185110"/>
              <a:gd name="connsiteX13" fmla="*/ 1891314 w 2006038"/>
              <a:gd name="connsiteY13" fmla="*/ 1824863 h 2185110"/>
              <a:gd name="connsiteX14" fmla="*/ 1974658 w 2006038"/>
              <a:gd name="connsiteY14" fmla="*/ 1629600 h 2185110"/>
              <a:gd name="connsiteX15" fmla="*/ 2005614 w 2006038"/>
              <a:gd name="connsiteY15" fmla="*/ 1405763 h 2185110"/>
              <a:gd name="connsiteX16" fmla="*/ 1938939 w 2006038"/>
              <a:gd name="connsiteY16" fmla="*/ 1146207 h 2185110"/>
              <a:gd name="connsiteX17" fmla="*/ 1746058 w 2006038"/>
              <a:gd name="connsiteY17" fmla="*/ 831882 h 2185110"/>
              <a:gd name="connsiteX18" fmla="*/ 1655570 w 2006038"/>
              <a:gd name="connsiteY18" fmla="*/ 650907 h 2185110"/>
              <a:gd name="connsiteX19" fmla="*/ 1605564 w 2006038"/>
              <a:gd name="connsiteY19" fmla="*/ 531844 h 2185110"/>
              <a:gd name="connsiteX20" fmla="*/ 1443639 w 2006038"/>
              <a:gd name="connsiteY20" fmla="*/ 603282 h 2185110"/>
              <a:gd name="connsiteX21" fmla="*/ 1396014 w 2006038"/>
              <a:gd name="connsiteY21" fmla="*/ 631857 h 2185110"/>
              <a:gd name="connsiteX22" fmla="*/ 1341245 w 2006038"/>
              <a:gd name="connsiteY22" fmla="*/ 515175 h 2185110"/>
              <a:gd name="connsiteX23" fmla="*/ 1307907 w 2006038"/>
              <a:gd name="connsiteY23" fmla="*/ 450881 h 2185110"/>
              <a:gd name="connsiteX24" fmla="*/ 1176939 w 2006038"/>
              <a:gd name="connsiteY24" fmla="*/ 241332 h 2185110"/>
              <a:gd name="connsiteX25" fmla="*/ 995964 w 2006038"/>
              <a:gd name="connsiteY25" fmla="*/ 84169 h 2185110"/>
              <a:gd name="connsiteX26" fmla="*/ 736407 w 2006038"/>
              <a:gd name="connsiteY26" fmla="*/ 7969 h 2185110"/>
              <a:gd name="connsiteX0" fmla="*/ 746126 w 2015757"/>
              <a:gd name="connsiteY0" fmla="*/ 7969 h 2185110"/>
              <a:gd name="connsiteX1" fmla="*/ 781845 w 2015757"/>
              <a:gd name="connsiteY1" fmla="*/ 272288 h 2185110"/>
              <a:gd name="connsiteX2" fmla="*/ 508001 w 2015757"/>
              <a:gd name="connsiteY2" fmla="*/ 810450 h 2185110"/>
              <a:gd name="connsiteX3" fmla="*/ 407989 w 2015757"/>
              <a:gd name="connsiteY3" fmla="*/ 1041432 h 2185110"/>
              <a:gd name="connsiteX4" fmla="*/ 388939 w 2015757"/>
              <a:gd name="connsiteY4" fmla="*/ 977138 h 2185110"/>
              <a:gd name="connsiteX5" fmla="*/ 374652 w 2015757"/>
              <a:gd name="connsiteY5" fmla="*/ 889031 h 2185110"/>
              <a:gd name="connsiteX6" fmla="*/ 205583 w 2015757"/>
              <a:gd name="connsiteY6" fmla="*/ 1029526 h 2185110"/>
              <a:gd name="connsiteX7" fmla="*/ 67470 w 2015757"/>
              <a:gd name="connsiteY7" fmla="*/ 1239075 h 2185110"/>
              <a:gd name="connsiteX8" fmla="*/ 10320 w 2015757"/>
              <a:gd name="connsiteY8" fmla="*/ 1555781 h 2185110"/>
              <a:gd name="connsiteX9" fmla="*/ 272258 w 2015757"/>
              <a:gd name="connsiteY9" fmla="*/ 2003457 h 2185110"/>
              <a:gd name="connsiteX10" fmla="*/ 703264 w 2015757"/>
              <a:gd name="connsiteY10" fmla="*/ 2167763 h 2185110"/>
              <a:gd name="connsiteX11" fmla="*/ 1229520 w 2015757"/>
              <a:gd name="connsiteY11" fmla="*/ 2177288 h 2185110"/>
              <a:gd name="connsiteX12" fmla="*/ 1467645 w 2015757"/>
              <a:gd name="connsiteY12" fmla="*/ 2141569 h 2185110"/>
              <a:gd name="connsiteX13" fmla="*/ 1734345 w 2015757"/>
              <a:gd name="connsiteY13" fmla="*/ 2001075 h 2185110"/>
              <a:gd name="connsiteX14" fmla="*/ 1901033 w 2015757"/>
              <a:gd name="connsiteY14" fmla="*/ 1824863 h 2185110"/>
              <a:gd name="connsiteX15" fmla="*/ 1984377 w 2015757"/>
              <a:gd name="connsiteY15" fmla="*/ 1629600 h 2185110"/>
              <a:gd name="connsiteX16" fmla="*/ 2015333 w 2015757"/>
              <a:gd name="connsiteY16" fmla="*/ 1405763 h 2185110"/>
              <a:gd name="connsiteX17" fmla="*/ 1948658 w 2015757"/>
              <a:gd name="connsiteY17" fmla="*/ 1146207 h 2185110"/>
              <a:gd name="connsiteX18" fmla="*/ 1755777 w 2015757"/>
              <a:gd name="connsiteY18" fmla="*/ 831882 h 2185110"/>
              <a:gd name="connsiteX19" fmla="*/ 1665289 w 2015757"/>
              <a:gd name="connsiteY19" fmla="*/ 650907 h 2185110"/>
              <a:gd name="connsiteX20" fmla="*/ 1615283 w 2015757"/>
              <a:gd name="connsiteY20" fmla="*/ 531844 h 2185110"/>
              <a:gd name="connsiteX21" fmla="*/ 1453358 w 2015757"/>
              <a:gd name="connsiteY21" fmla="*/ 603282 h 2185110"/>
              <a:gd name="connsiteX22" fmla="*/ 1405733 w 2015757"/>
              <a:gd name="connsiteY22" fmla="*/ 631857 h 2185110"/>
              <a:gd name="connsiteX23" fmla="*/ 1350964 w 2015757"/>
              <a:gd name="connsiteY23" fmla="*/ 515175 h 2185110"/>
              <a:gd name="connsiteX24" fmla="*/ 1317626 w 2015757"/>
              <a:gd name="connsiteY24" fmla="*/ 450881 h 2185110"/>
              <a:gd name="connsiteX25" fmla="*/ 1186658 w 2015757"/>
              <a:gd name="connsiteY25" fmla="*/ 241332 h 2185110"/>
              <a:gd name="connsiteX26" fmla="*/ 1005683 w 2015757"/>
              <a:gd name="connsiteY26" fmla="*/ 84169 h 2185110"/>
              <a:gd name="connsiteX27" fmla="*/ 746126 w 2015757"/>
              <a:gd name="connsiteY27" fmla="*/ 7969 h 2185110"/>
              <a:gd name="connsiteX0" fmla="*/ 735825 w 2005456"/>
              <a:gd name="connsiteY0" fmla="*/ 7969 h 2185110"/>
              <a:gd name="connsiteX1" fmla="*/ 771544 w 2005456"/>
              <a:gd name="connsiteY1" fmla="*/ 272288 h 2185110"/>
              <a:gd name="connsiteX2" fmla="*/ 497700 w 2005456"/>
              <a:gd name="connsiteY2" fmla="*/ 810450 h 2185110"/>
              <a:gd name="connsiteX3" fmla="*/ 397688 w 2005456"/>
              <a:gd name="connsiteY3" fmla="*/ 1041432 h 2185110"/>
              <a:gd name="connsiteX4" fmla="*/ 378638 w 2005456"/>
              <a:gd name="connsiteY4" fmla="*/ 977138 h 2185110"/>
              <a:gd name="connsiteX5" fmla="*/ 364351 w 2005456"/>
              <a:gd name="connsiteY5" fmla="*/ 889031 h 2185110"/>
              <a:gd name="connsiteX6" fmla="*/ 195282 w 2005456"/>
              <a:gd name="connsiteY6" fmla="*/ 1029526 h 2185110"/>
              <a:gd name="connsiteX7" fmla="*/ 57169 w 2005456"/>
              <a:gd name="connsiteY7" fmla="*/ 1239075 h 2185110"/>
              <a:gd name="connsiteX8" fmla="*/ 19 w 2005456"/>
              <a:gd name="connsiteY8" fmla="*/ 1555781 h 2185110"/>
              <a:gd name="connsiteX9" fmla="*/ 61933 w 2005456"/>
              <a:gd name="connsiteY9" fmla="*/ 1798669 h 2185110"/>
              <a:gd name="connsiteX10" fmla="*/ 261957 w 2005456"/>
              <a:gd name="connsiteY10" fmla="*/ 2003457 h 2185110"/>
              <a:gd name="connsiteX11" fmla="*/ 692963 w 2005456"/>
              <a:gd name="connsiteY11" fmla="*/ 2167763 h 2185110"/>
              <a:gd name="connsiteX12" fmla="*/ 1219219 w 2005456"/>
              <a:gd name="connsiteY12" fmla="*/ 2177288 h 2185110"/>
              <a:gd name="connsiteX13" fmla="*/ 1457344 w 2005456"/>
              <a:gd name="connsiteY13" fmla="*/ 2141569 h 2185110"/>
              <a:gd name="connsiteX14" fmla="*/ 1724044 w 2005456"/>
              <a:gd name="connsiteY14" fmla="*/ 2001075 h 2185110"/>
              <a:gd name="connsiteX15" fmla="*/ 1890732 w 2005456"/>
              <a:gd name="connsiteY15" fmla="*/ 1824863 h 2185110"/>
              <a:gd name="connsiteX16" fmla="*/ 1974076 w 2005456"/>
              <a:gd name="connsiteY16" fmla="*/ 1629600 h 2185110"/>
              <a:gd name="connsiteX17" fmla="*/ 2005032 w 2005456"/>
              <a:gd name="connsiteY17" fmla="*/ 1405763 h 2185110"/>
              <a:gd name="connsiteX18" fmla="*/ 1938357 w 2005456"/>
              <a:gd name="connsiteY18" fmla="*/ 1146207 h 2185110"/>
              <a:gd name="connsiteX19" fmla="*/ 1745476 w 2005456"/>
              <a:gd name="connsiteY19" fmla="*/ 831882 h 2185110"/>
              <a:gd name="connsiteX20" fmla="*/ 1654988 w 2005456"/>
              <a:gd name="connsiteY20" fmla="*/ 650907 h 2185110"/>
              <a:gd name="connsiteX21" fmla="*/ 1604982 w 2005456"/>
              <a:gd name="connsiteY21" fmla="*/ 531844 h 2185110"/>
              <a:gd name="connsiteX22" fmla="*/ 1443057 w 2005456"/>
              <a:gd name="connsiteY22" fmla="*/ 603282 h 2185110"/>
              <a:gd name="connsiteX23" fmla="*/ 1395432 w 2005456"/>
              <a:gd name="connsiteY23" fmla="*/ 631857 h 2185110"/>
              <a:gd name="connsiteX24" fmla="*/ 1340663 w 2005456"/>
              <a:gd name="connsiteY24" fmla="*/ 515175 h 2185110"/>
              <a:gd name="connsiteX25" fmla="*/ 1307325 w 2005456"/>
              <a:gd name="connsiteY25" fmla="*/ 450881 h 2185110"/>
              <a:gd name="connsiteX26" fmla="*/ 1176357 w 2005456"/>
              <a:gd name="connsiteY26" fmla="*/ 241332 h 2185110"/>
              <a:gd name="connsiteX27" fmla="*/ 995382 w 2005456"/>
              <a:gd name="connsiteY27" fmla="*/ 84169 h 2185110"/>
              <a:gd name="connsiteX28" fmla="*/ 735825 w 2005456"/>
              <a:gd name="connsiteY28" fmla="*/ 7969 h 2185110"/>
              <a:gd name="connsiteX0" fmla="*/ 735825 w 2005456"/>
              <a:gd name="connsiteY0" fmla="*/ 7969 h 2224006"/>
              <a:gd name="connsiteX1" fmla="*/ 771544 w 2005456"/>
              <a:gd name="connsiteY1" fmla="*/ 272288 h 2224006"/>
              <a:gd name="connsiteX2" fmla="*/ 497700 w 2005456"/>
              <a:gd name="connsiteY2" fmla="*/ 810450 h 2224006"/>
              <a:gd name="connsiteX3" fmla="*/ 397688 w 2005456"/>
              <a:gd name="connsiteY3" fmla="*/ 1041432 h 2224006"/>
              <a:gd name="connsiteX4" fmla="*/ 378638 w 2005456"/>
              <a:gd name="connsiteY4" fmla="*/ 977138 h 2224006"/>
              <a:gd name="connsiteX5" fmla="*/ 364351 w 2005456"/>
              <a:gd name="connsiteY5" fmla="*/ 889031 h 2224006"/>
              <a:gd name="connsiteX6" fmla="*/ 195282 w 2005456"/>
              <a:gd name="connsiteY6" fmla="*/ 1029526 h 2224006"/>
              <a:gd name="connsiteX7" fmla="*/ 57169 w 2005456"/>
              <a:gd name="connsiteY7" fmla="*/ 1239075 h 2224006"/>
              <a:gd name="connsiteX8" fmla="*/ 19 w 2005456"/>
              <a:gd name="connsiteY8" fmla="*/ 1555781 h 2224006"/>
              <a:gd name="connsiteX9" fmla="*/ 61933 w 2005456"/>
              <a:gd name="connsiteY9" fmla="*/ 1798669 h 2224006"/>
              <a:gd name="connsiteX10" fmla="*/ 261957 w 2005456"/>
              <a:gd name="connsiteY10" fmla="*/ 2003457 h 2224006"/>
              <a:gd name="connsiteX11" fmla="*/ 692963 w 2005456"/>
              <a:gd name="connsiteY11" fmla="*/ 2167763 h 2224006"/>
              <a:gd name="connsiteX12" fmla="*/ 949344 w 2005456"/>
              <a:gd name="connsiteY12" fmla="*/ 1474819 h 2224006"/>
              <a:gd name="connsiteX13" fmla="*/ 1219219 w 2005456"/>
              <a:gd name="connsiteY13" fmla="*/ 2177288 h 2224006"/>
              <a:gd name="connsiteX14" fmla="*/ 1457344 w 2005456"/>
              <a:gd name="connsiteY14" fmla="*/ 2141569 h 2224006"/>
              <a:gd name="connsiteX15" fmla="*/ 1724044 w 2005456"/>
              <a:gd name="connsiteY15" fmla="*/ 2001075 h 2224006"/>
              <a:gd name="connsiteX16" fmla="*/ 1890732 w 2005456"/>
              <a:gd name="connsiteY16" fmla="*/ 1824863 h 2224006"/>
              <a:gd name="connsiteX17" fmla="*/ 1974076 w 2005456"/>
              <a:gd name="connsiteY17" fmla="*/ 1629600 h 2224006"/>
              <a:gd name="connsiteX18" fmla="*/ 2005032 w 2005456"/>
              <a:gd name="connsiteY18" fmla="*/ 1405763 h 2224006"/>
              <a:gd name="connsiteX19" fmla="*/ 1938357 w 2005456"/>
              <a:gd name="connsiteY19" fmla="*/ 1146207 h 2224006"/>
              <a:gd name="connsiteX20" fmla="*/ 1745476 w 2005456"/>
              <a:gd name="connsiteY20" fmla="*/ 831882 h 2224006"/>
              <a:gd name="connsiteX21" fmla="*/ 1654988 w 2005456"/>
              <a:gd name="connsiteY21" fmla="*/ 650907 h 2224006"/>
              <a:gd name="connsiteX22" fmla="*/ 1604982 w 2005456"/>
              <a:gd name="connsiteY22" fmla="*/ 531844 h 2224006"/>
              <a:gd name="connsiteX23" fmla="*/ 1443057 w 2005456"/>
              <a:gd name="connsiteY23" fmla="*/ 603282 h 2224006"/>
              <a:gd name="connsiteX24" fmla="*/ 1395432 w 2005456"/>
              <a:gd name="connsiteY24" fmla="*/ 631857 h 2224006"/>
              <a:gd name="connsiteX25" fmla="*/ 1340663 w 2005456"/>
              <a:gd name="connsiteY25" fmla="*/ 515175 h 2224006"/>
              <a:gd name="connsiteX26" fmla="*/ 1307325 w 2005456"/>
              <a:gd name="connsiteY26" fmla="*/ 450881 h 2224006"/>
              <a:gd name="connsiteX27" fmla="*/ 1176357 w 2005456"/>
              <a:gd name="connsiteY27" fmla="*/ 241332 h 2224006"/>
              <a:gd name="connsiteX28" fmla="*/ 995382 w 2005456"/>
              <a:gd name="connsiteY28" fmla="*/ 84169 h 2224006"/>
              <a:gd name="connsiteX29" fmla="*/ 735825 w 2005456"/>
              <a:gd name="connsiteY29" fmla="*/ 7969 h 2224006"/>
              <a:gd name="connsiteX0" fmla="*/ 735825 w 2005456"/>
              <a:gd name="connsiteY0" fmla="*/ 7969 h 2199737"/>
              <a:gd name="connsiteX1" fmla="*/ 771544 w 2005456"/>
              <a:gd name="connsiteY1" fmla="*/ 272288 h 2199737"/>
              <a:gd name="connsiteX2" fmla="*/ 497700 w 2005456"/>
              <a:gd name="connsiteY2" fmla="*/ 810450 h 2199737"/>
              <a:gd name="connsiteX3" fmla="*/ 397688 w 2005456"/>
              <a:gd name="connsiteY3" fmla="*/ 1041432 h 2199737"/>
              <a:gd name="connsiteX4" fmla="*/ 378638 w 2005456"/>
              <a:gd name="connsiteY4" fmla="*/ 977138 h 2199737"/>
              <a:gd name="connsiteX5" fmla="*/ 364351 w 2005456"/>
              <a:gd name="connsiteY5" fmla="*/ 889031 h 2199737"/>
              <a:gd name="connsiteX6" fmla="*/ 195282 w 2005456"/>
              <a:gd name="connsiteY6" fmla="*/ 1029526 h 2199737"/>
              <a:gd name="connsiteX7" fmla="*/ 57169 w 2005456"/>
              <a:gd name="connsiteY7" fmla="*/ 1239075 h 2199737"/>
              <a:gd name="connsiteX8" fmla="*/ 19 w 2005456"/>
              <a:gd name="connsiteY8" fmla="*/ 1555781 h 2199737"/>
              <a:gd name="connsiteX9" fmla="*/ 61933 w 2005456"/>
              <a:gd name="connsiteY9" fmla="*/ 1798669 h 2199737"/>
              <a:gd name="connsiteX10" fmla="*/ 261957 w 2005456"/>
              <a:gd name="connsiteY10" fmla="*/ 2003457 h 2199737"/>
              <a:gd name="connsiteX11" fmla="*/ 692963 w 2005456"/>
              <a:gd name="connsiteY11" fmla="*/ 2167763 h 2199737"/>
              <a:gd name="connsiteX12" fmla="*/ 949344 w 2005456"/>
              <a:gd name="connsiteY12" fmla="*/ 1474819 h 2199737"/>
              <a:gd name="connsiteX13" fmla="*/ 1025544 w 2005456"/>
              <a:gd name="connsiteY13" fmla="*/ 1805019 h 2199737"/>
              <a:gd name="connsiteX14" fmla="*/ 1219219 w 2005456"/>
              <a:gd name="connsiteY14" fmla="*/ 2177288 h 2199737"/>
              <a:gd name="connsiteX15" fmla="*/ 1457344 w 2005456"/>
              <a:gd name="connsiteY15" fmla="*/ 2141569 h 2199737"/>
              <a:gd name="connsiteX16" fmla="*/ 1724044 w 2005456"/>
              <a:gd name="connsiteY16" fmla="*/ 2001075 h 2199737"/>
              <a:gd name="connsiteX17" fmla="*/ 1890732 w 2005456"/>
              <a:gd name="connsiteY17" fmla="*/ 1824863 h 2199737"/>
              <a:gd name="connsiteX18" fmla="*/ 1974076 w 2005456"/>
              <a:gd name="connsiteY18" fmla="*/ 1629600 h 2199737"/>
              <a:gd name="connsiteX19" fmla="*/ 2005032 w 2005456"/>
              <a:gd name="connsiteY19" fmla="*/ 1405763 h 2199737"/>
              <a:gd name="connsiteX20" fmla="*/ 1938357 w 2005456"/>
              <a:gd name="connsiteY20" fmla="*/ 1146207 h 2199737"/>
              <a:gd name="connsiteX21" fmla="*/ 1745476 w 2005456"/>
              <a:gd name="connsiteY21" fmla="*/ 831882 h 2199737"/>
              <a:gd name="connsiteX22" fmla="*/ 1654988 w 2005456"/>
              <a:gd name="connsiteY22" fmla="*/ 650907 h 2199737"/>
              <a:gd name="connsiteX23" fmla="*/ 1604982 w 2005456"/>
              <a:gd name="connsiteY23" fmla="*/ 531844 h 2199737"/>
              <a:gd name="connsiteX24" fmla="*/ 1443057 w 2005456"/>
              <a:gd name="connsiteY24" fmla="*/ 603282 h 2199737"/>
              <a:gd name="connsiteX25" fmla="*/ 1395432 w 2005456"/>
              <a:gd name="connsiteY25" fmla="*/ 631857 h 2199737"/>
              <a:gd name="connsiteX26" fmla="*/ 1340663 w 2005456"/>
              <a:gd name="connsiteY26" fmla="*/ 515175 h 2199737"/>
              <a:gd name="connsiteX27" fmla="*/ 1307325 w 2005456"/>
              <a:gd name="connsiteY27" fmla="*/ 450881 h 2199737"/>
              <a:gd name="connsiteX28" fmla="*/ 1176357 w 2005456"/>
              <a:gd name="connsiteY28" fmla="*/ 241332 h 2199737"/>
              <a:gd name="connsiteX29" fmla="*/ 995382 w 2005456"/>
              <a:gd name="connsiteY29" fmla="*/ 84169 h 2199737"/>
              <a:gd name="connsiteX30" fmla="*/ 735825 w 2005456"/>
              <a:gd name="connsiteY30" fmla="*/ 7969 h 2199737"/>
              <a:gd name="connsiteX0" fmla="*/ 735825 w 2005456"/>
              <a:gd name="connsiteY0" fmla="*/ 7969 h 2202290"/>
              <a:gd name="connsiteX1" fmla="*/ 771544 w 2005456"/>
              <a:gd name="connsiteY1" fmla="*/ 272288 h 2202290"/>
              <a:gd name="connsiteX2" fmla="*/ 497700 w 2005456"/>
              <a:gd name="connsiteY2" fmla="*/ 810450 h 2202290"/>
              <a:gd name="connsiteX3" fmla="*/ 397688 w 2005456"/>
              <a:gd name="connsiteY3" fmla="*/ 1041432 h 2202290"/>
              <a:gd name="connsiteX4" fmla="*/ 378638 w 2005456"/>
              <a:gd name="connsiteY4" fmla="*/ 977138 h 2202290"/>
              <a:gd name="connsiteX5" fmla="*/ 364351 w 2005456"/>
              <a:gd name="connsiteY5" fmla="*/ 889031 h 2202290"/>
              <a:gd name="connsiteX6" fmla="*/ 195282 w 2005456"/>
              <a:gd name="connsiteY6" fmla="*/ 1029526 h 2202290"/>
              <a:gd name="connsiteX7" fmla="*/ 57169 w 2005456"/>
              <a:gd name="connsiteY7" fmla="*/ 1239075 h 2202290"/>
              <a:gd name="connsiteX8" fmla="*/ 19 w 2005456"/>
              <a:gd name="connsiteY8" fmla="*/ 1555781 h 2202290"/>
              <a:gd name="connsiteX9" fmla="*/ 61933 w 2005456"/>
              <a:gd name="connsiteY9" fmla="*/ 1798669 h 2202290"/>
              <a:gd name="connsiteX10" fmla="*/ 261957 w 2005456"/>
              <a:gd name="connsiteY10" fmla="*/ 2003457 h 2202290"/>
              <a:gd name="connsiteX11" fmla="*/ 692963 w 2005456"/>
              <a:gd name="connsiteY11" fmla="*/ 2167763 h 2202290"/>
              <a:gd name="connsiteX12" fmla="*/ 949344 w 2005456"/>
              <a:gd name="connsiteY12" fmla="*/ 1474819 h 2202290"/>
              <a:gd name="connsiteX13" fmla="*/ 1025544 w 2005456"/>
              <a:gd name="connsiteY13" fmla="*/ 1805019 h 2202290"/>
              <a:gd name="connsiteX14" fmla="*/ 1238269 w 2005456"/>
              <a:gd name="connsiteY14" fmla="*/ 1770095 h 2202290"/>
              <a:gd name="connsiteX15" fmla="*/ 1219219 w 2005456"/>
              <a:gd name="connsiteY15" fmla="*/ 2177288 h 2202290"/>
              <a:gd name="connsiteX16" fmla="*/ 1457344 w 2005456"/>
              <a:gd name="connsiteY16" fmla="*/ 2141569 h 2202290"/>
              <a:gd name="connsiteX17" fmla="*/ 1724044 w 2005456"/>
              <a:gd name="connsiteY17" fmla="*/ 2001075 h 2202290"/>
              <a:gd name="connsiteX18" fmla="*/ 1890732 w 2005456"/>
              <a:gd name="connsiteY18" fmla="*/ 1824863 h 2202290"/>
              <a:gd name="connsiteX19" fmla="*/ 1974076 w 2005456"/>
              <a:gd name="connsiteY19" fmla="*/ 1629600 h 2202290"/>
              <a:gd name="connsiteX20" fmla="*/ 2005032 w 2005456"/>
              <a:gd name="connsiteY20" fmla="*/ 1405763 h 2202290"/>
              <a:gd name="connsiteX21" fmla="*/ 1938357 w 2005456"/>
              <a:gd name="connsiteY21" fmla="*/ 1146207 h 2202290"/>
              <a:gd name="connsiteX22" fmla="*/ 1745476 w 2005456"/>
              <a:gd name="connsiteY22" fmla="*/ 831882 h 2202290"/>
              <a:gd name="connsiteX23" fmla="*/ 1654988 w 2005456"/>
              <a:gd name="connsiteY23" fmla="*/ 650907 h 2202290"/>
              <a:gd name="connsiteX24" fmla="*/ 1604982 w 2005456"/>
              <a:gd name="connsiteY24" fmla="*/ 531844 h 2202290"/>
              <a:gd name="connsiteX25" fmla="*/ 1443057 w 2005456"/>
              <a:gd name="connsiteY25" fmla="*/ 603282 h 2202290"/>
              <a:gd name="connsiteX26" fmla="*/ 1395432 w 2005456"/>
              <a:gd name="connsiteY26" fmla="*/ 631857 h 2202290"/>
              <a:gd name="connsiteX27" fmla="*/ 1340663 w 2005456"/>
              <a:gd name="connsiteY27" fmla="*/ 515175 h 2202290"/>
              <a:gd name="connsiteX28" fmla="*/ 1307325 w 2005456"/>
              <a:gd name="connsiteY28" fmla="*/ 450881 h 2202290"/>
              <a:gd name="connsiteX29" fmla="*/ 1176357 w 2005456"/>
              <a:gd name="connsiteY29" fmla="*/ 241332 h 2202290"/>
              <a:gd name="connsiteX30" fmla="*/ 995382 w 2005456"/>
              <a:gd name="connsiteY30" fmla="*/ 84169 h 2202290"/>
              <a:gd name="connsiteX31" fmla="*/ 735825 w 2005456"/>
              <a:gd name="connsiteY31" fmla="*/ 7969 h 2202290"/>
              <a:gd name="connsiteX0" fmla="*/ 735825 w 2005456"/>
              <a:gd name="connsiteY0" fmla="*/ 7969 h 2202290"/>
              <a:gd name="connsiteX1" fmla="*/ 771544 w 2005456"/>
              <a:gd name="connsiteY1" fmla="*/ 272288 h 2202290"/>
              <a:gd name="connsiteX2" fmla="*/ 497700 w 2005456"/>
              <a:gd name="connsiteY2" fmla="*/ 810450 h 2202290"/>
              <a:gd name="connsiteX3" fmla="*/ 397688 w 2005456"/>
              <a:gd name="connsiteY3" fmla="*/ 1041432 h 2202290"/>
              <a:gd name="connsiteX4" fmla="*/ 378638 w 2005456"/>
              <a:gd name="connsiteY4" fmla="*/ 977138 h 2202290"/>
              <a:gd name="connsiteX5" fmla="*/ 364351 w 2005456"/>
              <a:gd name="connsiteY5" fmla="*/ 889031 h 2202290"/>
              <a:gd name="connsiteX6" fmla="*/ 195282 w 2005456"/>
              <a:gd name="connsiteY6" fmla="*/ 1029526 h 2202290"/>
              <a:gd name="connsiteX7" fmla="*/ 57169 w 2005456"/>
              <a:gd name="connsiteY7" fmla="*/ 1239075 h 2202290"/>
              <a:gd name="connsiteX8" fmla="*/ 19 w 2005456"/>
              <a:gd name="connsiteY8" fmla="*/ 1555781 h 2202290"/>
              <a:gd name="connsiteX9" fmla="*/ 61933 w 2005456"/>
              <a:gd name="connsiteY9" fmla="*/ 1798669 h 2202290"/>
              <a:gd name="connsiteX10" fmla="*/ 261957 w 2005456"/>
              <a:gd name="connsiteY10" fmla="*/ 2003457 h 2202290"/>
              <a:gd name="connsiteX11" fmla="*/ 692963 w 2005456"/>
              <a:gd name="connsiteY11" fmla="*/ 2167763 h 2202290"/>
              <a:gd name="connsiteX12" fmla="*/ 679469 w 2005456"/>
              <a:gd name="connsiteY12" fmla="*/ 1817719 h 2202290"/>
              <a:gd name="connsiteX13" fmla="*/ 949344 w 2005456"/>
              <a:gd name="connsiteY13" fmla="*/ 1474819 h 2202290"/>
              <a:gd name="connsiteX14" fmla="*/ 1025544 w 2005456"/>
              <a:gd name="connsiteY14" fmla="*/ 1805019 h 2202290"/>
              <a:gd name="connsiteX15" fmla="*/ 1238269 w 2005456"/>
              <a:gd name="connsiteY15" fmla="*/ 1770095 h 2202290"/>
              <a:gd name="connsiteX16" fmla="*/ 1219219 w 2005456"/>
              <a:gd name="connsiteY16" fmla="*/ 2177288 h 2202290"/>
              <a:gd name="connsiteX17" fmla="*/ 1457344 w 2005456"/>
              <a:gd name="connsiteY17" fmla="*/ 2141569 h 2202290"/>
              <a:gd name="connsiteX18" fmla="*/ 1724044 w 2005456"/>
              <a:gd name="connsiteY18" fmla="*/ 2001075 h 2202290"/>
              <a:gd name="connsiteX19" fmla="*/ 1890732 w 2005456"/>
              <a:gd name="connsiteY19" fmla="*/ 1824863 h 2202290"/>
              <a:gd name="connsiteX20" fmla="*/ 1974076 w 2005456"/>
              <a:gd name="connsiteY20" fmla="*/ 1629600 h 2202290"/>
              <a:gd name="connsiteX21" fmla="*/ 2005032 w 2005456"/>
              <a:gd name="connsiteY21" fmla="*/ 1405763 h 2202290"/>
              <a:gd name="connsiteX22" fmla="*/ 1938357 w 2005456"/>
              <a:gd name="connsiteY22" fmla="*/ 1146207 h 2202290"/>
              <a:gd name="connsiteX23" fmla="*/ 1745476 w 2005456"/>
              <a:gd name="connsiteY23" fmla="*/ 831882 h 2202290"/>
              <a:gd name="connsiteX24" fmla="*/ 1654988 w 2005456"/>
              <a:gd name="connsiteY24" fmla="*/ 650907 h 2202290"/>
              <a:gd name="connsiteX25" fmla="*/ 1604982 w 2005456"/>
              <a:gd name="connsiteY25" fmla="*/ 531844 h 2202290"/>
              <a:gd name="connsiteX26" fmla="*/ 1443057 w 2005456"/>
              <a:gd name="connsiteY26" fmla="*/ 603282 h 2202290"/>
              <a:gd name="connsiteX27" fmla="*/ 1395432 w 2005456"/>
              <a:gd name="connsiteY27" fmla="*/ 631857 h 2202290"/>
              <a:gd name="connsiteX28" fmla="*/ 1340663 w 2005456"/>
              <a:gd name="connsiteY28" fmla="*/ 515175 h 2202290"/>
              <a:gd name="connsiteX29" fmla="*/ 1307325 w 2005456"/>
              <a:gd name="connsiteY29" fmla="*/ 450881 h 2202290"/>
              <a:gd name="connsiteX30" fmla="*/ 1176357 w 2005456"/>
              <a:gd name="connsiteY30" fmla="*/ 241332 h 2202290"/>
              <a:gd name="connsiteX31" fmla="*/ 995382 w 2005456"/>
              <a:gd name="connsiteY31" fmla="*/ 84169 h 2202290"/>
              <a:gd name="connsiteX32" fmla="*/ 735825 w 2005456"/>
              <a:gd name="connsiteY32" fmla="*/ 7969 h 2202290"/>
              <a:gd name="connsiteX0" fmla="*/ 735825 w 2005456"/>
              <a:gd name="connsiteY0" fmla="*/ 7969 h 2202290"/>
              <a:gd name="connsiteX1" fmla="*/ 771544 w 2005456"/>
              <a:gd name="connsiteY1" fmla="*/ 272288 h 2202290"/>
              <a:gd name="connsiteX2" fmla="*/ 497700 w 2005456"/>
              <a:gd name="connsiteY2" fmla="*/ 810450 h 2202290"/>
              <a:gd name="connsiteX3" fmla="*/ 397688 w 2005456"/>
              <a:gd name="connsiteY3" fmla="*/ 1041432 h 2202290"/>
              <a:gd name="connsiteX4" fmla="*/ 378638 w 2005456"/>
              <a:gd name="connsiteY4" fmla="*/ 977138 h 2202290"/>
              <a:gd name="connsiteX5" fmla="*/ 364351 w 2005456"/>
              <a:gd name="connsiteY5" fmla="*/ 889031 h 2202290"/>
              <a:gd name="connsiteX6" fmla="*/ 195282 w 2005456"/>
              <a:gd name="connsiteY6" fmla="*/ 1029526 h 2202290"/>
              <a:gd name="connsiteX7" fmla="*/ 57169 w 2005456"/>
              <a:gd name="connsiteY7" fmla="*/ 1239075 h 2202290"/>
              <a:gd name="connsiteX8" fmla="*/ 19 w 2005456"/>
              <a:gd name="connsiteY8" fmla="*/ 1555781 h 2202290"/>
              <a:gd name="connsiteX9" fmla="*/ 61933 w 2005456"/>
              <a:gd name="connsiteY9" fmla="*/ 1798669 h 2202290"/>
              <a:gd name="connsiteX10" fmla="*/ 261957 w 2005456"/>
              <a:gd name="connsiteY10" fmla="*/ 2003457 h 2202290"/>
              <a:gd name="connsiteX11" fmla="*/ 692963 w 2005456"/>
              <a:gd name="connsiteY11" fmla="*/ 2167763 h 2202290"/>
              <a:gd name="connsiteX12" fmla="*/ 679469 w 2005456"/>
              <a:gd name="connsiteY12" fmla="*/ 1817719 h 2202290"/>
              <a:gd name="connsiteX13" fmla="*/ 949344 w 2005456"/>
              <a:gd name="connsiteY13" fmla="*/ 1474819 h 2202290"/>
              <a:gd name="connsiteX14" fmla="*/ 1016813 w 2005456"/>
              <a:gd name="connsiteY14" fmla="*/ 1589119 h 2202290"/>
              <a:gd name="connsiteX15" fmla="*/ 1025544 w 2005456"/>
              <a:gd name="connsiteY15" fmla="*/ 1805019 h 2202290"/>
              <a:gd name="connsiteX16" fmla="*/ 1238269 w 2005456"/>
              <a:gd name="connsiteY16" fmla="*/ 1770095 h 2202290"/>
              <a:gd name="connsiteX17" fmla="*/ 1219219 w 2005456"/>
              <a:gd name="connsiteY17" fmla="*/ 2177288 h 2202290"/>
              <a:gd name="connsiteX18" fmla="*/ 1457344 w 2005456"/>
              <a:gd name="connsiteY18" fmla="*/ 2141569 h 2202290"/>
              <a:gd name="connsiteX19" fmla="*/ 1724044 w 2005456"/>
              <a:gd name="connsiteY19" fmla="*/ 2001075 h 2202290"/>
              <a:gd name="connsiteX20" fmla="*/ 1890732 w 2005456"/>
              <a:gd name="connsiteY20" fmla="*/ 1824863 h 2202290"/>
              <a:gd name="connsiteX21" fmla="*/ 1974076 w 2005456"/>
              <a:gd name="connsiteY21" fmla="*/ 1629600 h 2202290"/>
              <a:gd name="connsiteX22" fmla="*/ 2005032 w 2005456"/>
              <a:gd name="connsiteY22" fmla="*/ 1405763 h 2202290"/>
              <a:gd name="connsiteX23" fmla="*/ 1938357 w 2005456"/>
              <a:gd name="connsiteY23" fmla="*/ 1146207 h 2202290"/>
              <a:gd name="connsiteX24" fmla="*/ 1745476 w 2005456"/>
              <a:gd name="connsiteY24" fmla="*/ 831882 h 2202290"/>
              <a:gd name="connsiteX25" fmla="*/ 1654988 w 2005456"/>
              <a:gd name="connsiteY25" fmla="*/ 650907 h 2202290"/>
              <a:gd name="connsiteX26" fmla="*/ 1604982 w 2005456"/>
              <a:gd name="connsiteY26" fmla="*/ 531844 h 2202290"/>
              <a:gd name="connsiteX27" fmla="*/ 1443057 w 2005456"/>
              <a:gd name="connsiteY27" fmla="*/ 603282 h 2202290"/>
              <a:gd name="connsiteX28" fmla="*/ 1395432 w 2005456"/>
              <a:gd name="connsiteY28" fmla="*/ 631857 h 2202290"/>
              <a:gd name="connsiteX29" fmla="*/ 1340663 w 2005456"/>
              <a:gd name="connsiteY29" fmla="*/ 515175 h 2202290"/>
              <a:gd name="connsiteX30" fmla="*/ 1307325 w 2005456"/>
              <a:gd name="connsiteY30" fmla="*/ 450881 h 2202290"/>
              <a:gd name="connsiteX31" fmla="*/ 1176357 w 2005456"/>
              <a:gd name="connsiteY31" fmla="*/ 241332 h 2202290"/>
              <a:gd name="connsiteX32" fmla="*/ 995382 w 2005456"/>
              <a:gd name="connsiteY32" fmla="*/ 84169 h 2202290"/>
              <a:gd name="connsiteX33" fmla="*/ 735825 w 2005456"/>
              <a:gd name="connsiteY33" fmla="*/ 7969 h 2202290"/>
              <a:gd name="connsiteX0" fmla="*/ 735825 w 2005456"/>
              <a:gd name="connsiteY0" fmla="*/ 7969 h 2202290"/>
              <a:gd name="connsiteX1" fmla="*/ 771544 w 2005456"/>
              <a:gd name="connsiteY1" fmla="*/ 272288 h 2202290"/>
              <a:gd name="connsiteX2" fmla="*/ 497700 w 2005456"/>
              <a:gd name="connsiteY2" fmla="*/ 810450 h 2202290"/>
              <a:gd name="connsiteX3" fmla="*/ 397688 w 2005456"/>
              <a:gd name="connsiteY3" fmla="*/ 1041432 h 2202290"/>
              <a:gd name="connsiteX4" fmla="*/ 378638 w 2005456"/>
              <a:gd name="connsiteY4" fmla="*/ 977138 h 2202290"/>
              <a:gd name="connsiteX5" fmla="*/ 364351 w 2005456"/>
              <a:gd name="connsiteY5" fmla="*/ 889031 h 2202290"/>
              <a:gd name="connsiteX6" fmla="*/ 195282 w 2005456"/>
              <a:gd name="connsiteY6" fmla="*/ 1029526 h 2202290"/>
              <a:gd name="connsiteX7" fmla="*/ 57169 w 2005456"/>
              <a:gd name="connsiteY7" fmla="*/ 1239075 h 2202290"/>
              <a:gd name="connsiteX8" fmla="*/ 19 w 2005456"/>
              <a:gd name="connsiteY8" fmla="*/ 1555781 h 2202290"/>
              <a:gd name="connsiteX9" fmla="*/ 61933 w 2005456"/>
              <a:gd name="connsiteY9" fmla="*/ 1798669 h 2202290"/>
              <a:gd name="connsiteX10" fmla="*/ 261957 w 2005456"/>
              <a:gd name="connsiteY10" fmla="*/ 2003457 h 2202290"/>
              <a:gd name="connsiteX11" fmla="*/ 692963 w 2005456"/>
              <a:gd name="connsiteY11" fmla="*/ 2167763 h 2202290"/>
              <a:gd name="connsiteX12" fmla="*/ 679469 w 2005456"/>
              <a:gd name="connsiteY12" fmla="*/ 1817719 h 2202290"/>
              <a:gd name="connsiteX13" fmla="*/ 847744 w 2005456"/>
              <a:gd name="connsiteY13" fmla="*/ 1620075 h 2202290"/>
              <a:gd name="connsiteX14" fmla="*/ 949344 w 2005456"/>
              <a:gd name="connsiteY14" fmla="*/ 1474819 h 2202290"/>
              <a:gd name="connsiteX15" fmla="*/ 1016813 w 2005456"/>
              <a:gd name="connsiteY15" fmla="*/ 1589119 h 2202290"/>
              <a:gd name="connsiteX16" fmla="*/ 1025544 w 2005456"/>
              <a:gd name="connsiteY16" fmla="*/ 1805019 h 2202290"/>
              <a:gd name="connsiteX17" fmla="*/ 1238269 w 2005456"/>
              <a:gd name="connsiteY17" fmla="*/ 1770095 h 2202290"/>
              <a:gd name="connsiteX18" fmla="*/ 1219219 w 2005456"/>
              <a:gd name="connsiteY18" fmla="*/ 2177288 h 2202290"/>
              <a:gd name="connsiteX19" fmla="*/ 1457344 w 2005456"/>
              <a:gd name="connsiteY19" fmla="*/ 2141569 h 2202290"/>
              <a:gd name="connsiteX20" fmla="*/ 1724044 w 2005456"/>
              <a:gd name="connsiteY20" fmla="*/ 2001075 h 2202290"/>
              <a:gd name="connsiteX21" fmla="*/ 1890732 w 2005456"/>
              <a:gd name="connsiteY21" fmla="*/ 1824863 h 2202290"/>
              <a:gd name="connsiteX22" fmla="*/ 1974076 w 2005456"/>
              <a:gd name="connsiteY22" fmla="*/ 1629600 h 2202290"/>
              <a:gd name="connsiteX23" fmla="*/ 2005032 w 2005456"/>
              <a:gd name="connsiteY23" fmla="*/ 1405763 h 2202290"/>
              <a:gd name="connsiteX24" fmla="*/ 1938357 w 2005456"/>
              <a:gd name="connsiteY24" fmla="*/ 1146207 h 2202290"/>
              <a:gd name="connsiteX25" fmla="*/ 1745476 w 2005456"/>
              <a:gd name="connsiteY25" fmla="*/ 831882 h 2202290"/>
              <a:gd name="connsiteX26" fmla="*/ 1654988 w 2005456"/>
              <a:gd name="connsiteY26" fmla="*/ 650907 h 2202290"/>
              <a:gd name="connsiteX27" fmla="*/ 1604982 w 2005456"/>
              <a:gd name="connsiteY27" fmla="*/ 531844 h 2202290"/>
              <a:gd name="connsiteX28" fmla="*/ 1443057 w 2005456"/>
              <a:gd name="connsiteY28" fmla="*/ 603282 h 2202290"/>
              <a:gd name="connsiteX29" fmla="*/ 1395432 w 2005456"/>
              <a:gd name="connsiteY29" fmla="*/ 631857 h 2202290"/>
              <a:gd name="connsiteX30" fmla="*/ 1340663 w 2005456"/>
              <a:gd name="connsiteY30" fmla="*/ 515175 h 2202290"/>
              <a:gd name="connsiteX31" fmla="*/ 1307325 w 2005456"/>
              <a:gd name="connsiteY31" fmla="*/ 450881 h 2202290"/>
              <a:gd name="connsiteX32" fmla="*/ 1176357 w 2005456"/>
              <a:gd name="connsiteY32" fmla="*/ 241332 h 2202290"/>
              <a:gd name="connsiteX33" fmla="*/ 995382 w 2005456"/>
              <a:gd name="connsiteY33" fmla="*/ 84169 h 2202290"/>
              <a:gd name="connsiteX34" fmla="*/ 735825 w 2005456"/>
              <a:gd name="connsiteY34" fmla="*/ 7969 h 2202290"/>
              <a:gd name="connsiteX0" fmla="*/ 735825 w 2005456"/>
              <a:gd name="connsiteY0" fmla="*/ 7969 h 2202290"/>
              <a:gd name="connsiteX1" fmla="*/ 771544 w 2005456"/>
              <a:gd name="connsiteY1" fmla="*/ 272288 h 2202290"/>
              <a:gd name="connsiteX2" fmla="*/ 497700 w 2005456"/>
              <a:gd name="connsiteY2" fmla="*/ 810450 h 2202290"/>
              <a:gd name="connsiteX3" fmla="*/ 397688 w 2005456"/>
              <a:gd name="connsiteY3" fmla="*/ 1041432 h 2202290"/>
              <a:gd name="connsiteX4" fmla="*/ 378638 w 2005456"/>
              <a:gd name="connsiteY4" fmla="*/ 977138 h 2202290"/>
              <a:gd name="connsiteX5" fmla="*/ 364351 w 2005456"/>
              <a:gd name="connsiteY5" fmla="*/ 889031 h 2202290"/>
              <a:gd name="connsiteX6" fmla="*/ 195282 w 2005456"/>
              <a:gd name="connsiteY6" fmla="*/ 1029526 h 2202290"/>
              <a:gd name="connsiteX7" fmla="*/ 57169 w 2005456"/>
              <a:gd name="connsiteY7" fmla="*/ 1239075 h 2202290"/>
              <a:gd name="connsiteX8" fmla="*/ 19 w 2005456"/>
              <a:gd name="connsiteY8" fmla="*/ 1555781 h 2202290"/>
              <a:gd name="connsiteX9" fmla="*/ 61933 w 2005456"/>
              <a:gd name="connsiteY9" fmla="*/ 1798669 h 2202290"/>
              <a:gd name="connsiteX10" fmla="*/ 261957 w 2005456"/>
              <a:gd name="connsiteY10" fmla="*/ 2003457 h 2202290"/>
              <a:gd name="connsiteX11" fmla="*/ 692963 w 2005456"/>
              <a:gd name="connsiteY11" fmla="*/ 2167763 h 2202290"/>
              <a:gd name="connsiteX12" fmla="*/ 664388 w 2005456"/>
              <a:gd name="connsiteY12" fmla="*/ 1948688 h 2202290"/>
              <a:gd name="connsiteX13" fmla="*/ 679469 w 2005456"/>
              <a:gd name="connsiteY13" fmla="*/ 1817719 h 2202290"/>
              <a:gd name="connsiteX14" fmla="*/ 847744 w 2005456"/>
              <a:gd name="connsiteY14" fmla="*/ 1620075 h 2202290"/>
              <a:gd name="connsiteX15" fmla="*/ 949344 w 2005456"/>
              <a:gd name="connsiteY15" fmla="*/ 1474819 h 2202290"/>
              <a:gd name="connsiteX16" fmla="*/ 1016813 w 2005456"/>
              <a:gd name="connsiteY16" fmla="*/ 1589119 h 2202290"/>
              <a:gd name="connsiteX17" fmla="*/ 1025544 w 2005456"/>
              <a:gd name="connsiteY17" fmla="*/ 1805019 h 2202290"/>
              <a:gd name="connsiteX18" fmla="*/ 1238269 w 2005456"/>
              <a:gd name="connsiteY18" fmla="*/ 1770095 h 2202290"/>
              <a:gd name="connsiteX19" fmla="*/ 1219219 w 2005456"/>
              <a:gd name="connsiteY19" fmla="*/ 2177288 h 2202290"/>
              <a:gd name="connsiteX20" fmla="*/ 1457344 w 2005456"/>
              <a:gd name="connsiteY20" fmla="*/ 2141569 h 2202290"/>
              <a:gd name="connsiteX21" fmla="*/ 1724044 w 2005456"/>
              <a:gd name="connsiteY21" fmla="*/ 2001075 h 2202290"/>
              <a:gd name="connsiteX22" fmla="*/ 1890732 w 2005456"/>
              <a:gd name="connsiteY22" fmla="*/ 1824863 h 2202290"/>
              <a:gd name="connsiteX23" fmla="*/ 1974076 w 2005456"/>
              <a:gd name="connsiteY23" fmla="*/ 1629600 h 2202290"/>
              <a:gd name="connsiteX24" fmla="*/ 2005032 w 2005456"/>
              <a:gd name="connsiteY24" fmla="*/ 1405763 h 2202290"/>
              <a:gd name="connsiteX25" fmla="*/ 1938357 w 2005456"/>
              <a:gd name="connsiteY25" fmla="*/ 1146207 h 2202290"/>
              <a:gd name="connsiteX26" fmla="*/ 1745476 w 2005456"/>
              <a:gd name="connsiteY26" fmla="*/ 831882 h 2202290"/>
              <a:gd name="connsiteX27" fmla="*/ 1654988 w 2005456"/>
              <a:gd name="connsiteY27" fmla="*/ 650907 h 2202290"/>
              <a:gd name="connsiteX28" fmla="*/ 1604982 w 2005456"/>
              <a:gd name="connsiteY28" fmla="*/ 531844 h 2202290"/>
              <a:gd name="connsiteX29" fmla="*/ 1443057 w 2005456"/>
              <a:gd name="connsiteY29" fmla="*/ 603282 h 2202290"/>
              <a:gd name="connsiteX30" fmla="*/ 1395432 w 2005456"/>
              <a:gd name="connsiteY30" fmla="*/ 631857 h 2202290"/>
              <a:gd name="connsiteX31" fmla="*/ 1340663 w 2005456"/>
              <a:gd name="connsiteY31" fmla="*/ 515175 h 2202290"/>
              <a:gd name="connsiteX32" fmla="*/ 1307325 w 2005456"/>
              <a:gd name="connsiteY32" fmla="*/ 450881 h 2202290"/>
              <a:gd name="connsiteX33" fmla="*/ 1176357 w 2005456"/>
              <a:gd name="connsiteY33" fmla="*/ 241332 h 2202290"/>
              <a:gd name="connsiteX34" fmla="*/ 995382 w 2005456"/>
              <a:gd name="connsiteY34" fmla="*/ 84169 h 2202290"/>
              <a:gd name="connsiteX35" fmla="*/ 735825 w 2005456"/>
              <a:gd name="connsiteY35" fmla="*/ 7969 h 2202290"/>
              <a:gd name="connsiteX0" fmla="*/ 735825 w 2005456"/>
              <a:gd name="connsiteY0" fmla="*/ 7969 h 2202290"/>
              <a:gd name="connsiteX1" fmla="*/ 771544 w 2005456"/>
              <a:gd name="connsiteY1" fmla="*/ 272288 h 2202290"/>
              <a:gd name="connsiteX2" fmla="*/ 497700 w 2005456"/>
              <a:gd name="connsiteY2" fmla="*/ 810450 h 2202290"/>
              <a:gd name="connsiteX3" fmla="*/ 397688 w 2005456"/>
              <a:gd name="connsiteY3" fmla="*/ 1041432 h 2202290"/>
              <a:gd name="connsiteX4" fmla="*/ 378638 w 2005456"/>
              <a:gd name="connsiteY4" fmla="*/ 977138 h 2202290"/>
              <a:gd name="connsiteX5" fmla="*/ 364351 w 2005456"/>
              <a:gd name="connsiteY5" fmla="*/ 889031 h 2202290"/>
              <a:gd name="connsiteX6" fmla="*/ 195282 w 2005456"/>
              <a:gd name="connsiteY6" fmla="*/ 1029526 h 2202290"/>
              <a:gd name="connsiteX7" fmla="*/ 57169 w 2005456"/>
              <a:gd name="connsiteY7" fmla="*/ 1239075 h 2202290"/>
              <a:gd name="connsiteX8" fmla="*/ 19 w 2005456"/>
              <a:gd name="connsiteY8" fmla="*/ 1555781 h 2202290"/>
              <a:gd name="connsiteX9" fmla="*/ 61933 w 2005456"/>
              <a:gd name="connsiteY9" fmla="*/ 1798669 h 2202290"/>
              <a:gd name="connsiteX10" fmla="*/ 261957 w 2005456"/>
              <a:gd name="connsiteY10" fmla="*/ 2003457 h 2202290"/>
              <a:gd name="connsiteX11" fmla="*/ 692963 w 2005456"/>
              <a:gd name="connsiteY11" fmla="*/ 2167763 h 2202290"/>
              <a:gd name="connsiteX12" fmla="*/ 731063 w 2005456"/>
              <a:gd name="connsiteY12" fmla="*/ 2115375 h 2202290"/>
              <a:gd name="connsiteX13" fmla="*/ 664388 w 2005456"/>
              <a:gd name="connsiteY13" fmla="*/ 1948688 h 2202290"/>
              <a:gd name="connsiteX14" fmla="*/ 679469 w 2005456"/>
              <a:gd name="connsiteY14" fmla="*/ 1817719 h 2202290"/>
              <a:gd name="connsiteX15" fmla="*/ 847744 w 2005456"/>
              <a:gd name="connsiteY15" fmla="*/ 1620075 h 2202290"/>
              <a:gd name="connsiteX16" fmla="*/ 949344 w 2005456"/>
              <a:gd name="connsiteY16" fmla="*/ 1474819 h 2202290"/>
              <a:gd name="connsiteX17" fmla="*/ 1016813 w 2005456"/>
              <a:gd name="connsiteY17" fmla="*/ 1589119 h 2202290"/>
              <a:gd name="connsiteX18" fmla="*/ 1025544 w 2005456"/>
              <a:gd name="connsiteY18" fmla="*/ 1805019 h 2202290"/>
              <a:gd name="connsiteX19" fmla="*/ 1238269 w 2005456"/>
              <a:gd name="connsiteY19" fmla="*/ 1770095 h 2202290"/>
              <a:gd name="connsiteX20" fmla="*/ 1219219 w 2005456"/>
              <a:gd name="connsiteY20" fmla="*/ 2177288 h 2202290"/>
              <a:gd name="connsiteX21" fmla="*/ 1457344 w 2005456"/>
              <a:gd name="connsiteY21" fmla="*/ 2141569 h 2202290"/>
              <a:gd name="connsiteX22" fmla="*/ 1724044 w 2005456"/>
              <a:gd name="connsiteY22" fmla="*/ 2001075 h 2202290"/>
              <a:gd name="connsiteX23" fmla="*/ 1890732 w 2005456"/>
              <a:gd name="connsiteY23" fmla="*/ 1824863 h 2202290"/>
              <a:gd name="connsiteX24" fmla="*/ 1974076 w 2005456"/>
              <a:gd name="connsiteY24" fmla="*/ 1629600 h 2202290"/>
              <a:gd name="connsiteX25" fmla="*/ 2005032 w 2005456"/>
              <a:gd name="connsiteY25" fmla="*/ 1405763 h 2202290"/>
              <a:gd name="connsiteX26" fmla="*/ 1938357 w 2005456"/>
              <a:gd name="connsiteY26" fmla="*/ 1146207 h 2202290"/>
              <a:gd name="connsiteX27" fmla="*/ 1745476 w 2005456"/>
              <a:gd name="connsiteY27" fmla="*/ 831882 h 2202290"/>
              <a:gd name="connsiteX28" fmla="*/ 1654988 w 2005456"/>
              <a:gd name="connsiteY28" fmla="*/ 650907 h 2202290"/>
              <a:gd name="connsiteX29" fmla="*/ 1604982 w 2005456"/>
              <a:gd name="connsiteY29" fmla="*/ 531844 h 2202290"/>
              <a:gd name="connsiteX30" fmla="*/ 1443057 w 2005456"/>
              <a:gd name="connsiteY30" fmla="*/ 603282 h 2202290"/>
              <a:gd name="connsiteX31" fmla="*/ 1395432 w 2005456"/>
              <a:gd name="connsiteY31" fmla="*/ 631857 h 2202290"/>
              <a:gd name="connsiteX32" fmla="*/ 1340663 w 2005456"/>
              <a:gd name="connsiteY32" fmla="*/ 515175 h 2202290"/>
              <a:gd name="connsiteX33" fmla="*/ 1307325 w 2005456"/>
              <a:gd name="connsiteY33" fmla="*/ 450881 h 2202290"/>
              <a:gd name="connsiteX34" fmla="*/ 1176357 w 2005456"/>
              <a:gd name="connsiteY34" fmla="*/ 241332 h 2202290"/>
              <a:gd name="connsiteX35" fmla="*/ 995382 w 2005456"/>
              <a:gd name="connsiteY35" fmla="*/ 84169 h 2202290"/>
              <a:gd name="connsiteX36" fmla="*/ 735825 w 2005456"/>
              <a:gd name="connsiteY36" fmla="*/ 7969 h 2202290"/>
              <a:gd name="connsiteX0" fmla="*/ 735825 w 2005456"/>
              <a:gd name="connsiteY0" fmla="*/ 7969 h 2202290"/>
              <a:gd name="connsiteX1" fmla="*/ 771544 w 2005456"/>
              <a:gd name="connsiteY1" fmla="*/ 272288 h 2202290"/>
              <a:gd name="connsiteX2" fmla="*/ 497700 w 2005456"/>
              <a:gd name="connsiteY2" fmla="*/ 810450 h 2202290"/>
              <a:gd name="connsiteX3" fmla="*/ 397688 w 2005456"/>
              <a:gd name="connsiteY3" fmla="*/ 1041432 h 2202290"/>
              <a:gd name="connsiteX4" fmla="*/ 378638 w 2005456"/>
              <a:gd name="connsiteY4" fmla="*/ 977138 h 2202290"/>
              <a:gd name="connsiteX5" fmla="*/ 364351 w 2005456"/>
              <a:gd name="connsiteY5" fmla="*/ 889031 h 2202290"/>
              <a:gd name="connsiteX6" fmla="*/ 195282 w 2005456"/>
              <a:gd name="connsiteY6" fmla="*/ 1029526 h 2202290"/>
              <a:gd name="connsiteX7" fmla="*/ 57169 w 2005456"/>
              <a:gd name="connsiteY7" fmla="*/ 1239075 h 2202290"/>
              <a:gd name="connsiteX8" fmla="*/ 19 w 2005456"/>
              <a:gd name="connsiteY8" fmla="*/ 1555781 h 2202290"/>
              <a:gd name="connsiteX9" fmla="*/ 61933 w 2005456"/>
              <a:gd name="connsiteY9" fmla="*/ 1798669 h 2202290"/>
              <a:gd name="connsiteX10" fmla="*/ 261957 w 2005456"/>
              <a:gd name="connsiteY10" fmla="*/ 2003457 h 2202290"/>
              <a:gd name="connsiteX11" fmla="*/ 509607 w 2005456"/>
              <a:gd name="connsiteY11" fmla="*/ 2134425 h 2202290"/>
              <a:gd name="connsiteX12" fmla="*/ 692963 w 2005456"/>
              <a:gd name="connsiteY12" fmla="*/ 2167763 h 2202290"/>
              <a:gd name="connsiteX13" fmla="*/ 731063 w 2005456"/>
              <a:gd name="connsiteY13" fmla="*/ 2115375 h 2202290"/>
              <a:gd name="connsiteX14" fmla="*/ 664388 w 2005456"/>
              <a:gd name="connsiteY14" fmla="*/ 1948688 h 2202290"/>
              <a:gd name="connsiteX15" fmla="*/ 679469 w 2005456"/>
              <a:gd name="connsiteY15" fmla="*/ 1817719 h 2202290"/>
              <a:gd name="connsiteX16" fmla="*/ 847744 w 2005456"/>
              <a:gd name="connsiteY16" fmla="*/ 1620075 h 2202290"/>
              <a:gd name="connsiteX17" fmla="*/ 949344 w 2005456"/>
              <a:gd name="connsiteY17" fmla="*/ 1474819 h 2202290"/>
              <a:gd name="connsiteX18" fmla="*/ 1016813 w 2005456"/>
              <a:gd name="connsiteY18" fmla="*/ 1589119 h 2202290"/>
              <a:gd name="connsiteX19" fmla="*/ 1025544 w 2005456"/>
              <a:gd name="connsiteY19" fmla="*/ 1805019 h 2202290"/>
              <a:gd name="connsiteX20" fmla="*/ 1238269 w 2005456"/>
              <a:gd name="connsiteY20" fmla="*/ 1770095 h 2202290"/>
              <a:gd name="connsiteX21" fmla="*/ 1219219 w 2005456"/>
              <a:gd name="connsiteY21" fmla="*/ 2177288 h 2202290"/>
              <a:gd name="connsiteX22" fmla="*/ 1457344 w 2005456"/>
              <a:gd name="connsiteY22" fmla="*/ 2141569 h 2202290"/>
              <a:gd name="connsiteX23" fmla="*/ 1724044 w 2005456"/>
              <a:gd name="connsiteY23" fmla="*/ 2001075 h 2202290"/>
              <a:gd name="connsiteX24" fmla="*/ 1890732 w 2005456"/>
              <a:gd name="connsiteY24" fmla="*/ 1824863 h 2202290"/>
              <a:gd name="connsiteX25" fmla="*/ 1974076 w 2005456"/>
              <a:gd name="connsiteY25" fmla="*/ 1629600 h 2202290"/>
              <a:gd name="connsiteX26" fmla="*/ 2005032 w 2005456"/>
              <a:gd name="connsiteY26" fmla="*/ 1405763 h 2202290"/>
              <a:gd name="connsiteX27" fmla="*/ 1938357 w 2005456"/>
              <a:gd name="connsiteY27" fmla="*/ 1146207 h 2202290"/>
              <a:gd name="connsiteX28" fmla="*/ 1745476 w 2005456"/>
              <a:gd name="connsiteY28" fmla="*/ 831882 h 2202290"/>
              <a:gd name="connsiteX29" fmla="*/ 1654988 w 2005456"/>
              <a:gd name="connsiteY29" fmla="*/ 650907 h 2202290"/>
              <a:gd name="connsiteX30" fmla="*/ 1604982 w 2005456"/>
              <a:gd name="connsiteY30" fmla="*/ 531844 h 2202290"/>
              <a:gd name="connsiteX31" fmla="*/ 1443057 w 2005456"/>
              <a:gd name="connsiteY31" fmla="*/ 603282 h 2202290"/>
              <a:gd name="connsiteX32" fmla="*/ 1395432 w 2005456"/>
              <a:gd name="connsiteY32" fmla="*/ 631857 h 2202290"/>
              <a:gd name="connsiteX33" fmla="*/ 1340663 w 2005456"/>
              <a:gd name="connsiteY33" fmla="*/ 515175 h 2202290"/>
              <a:gd name="connsiteX34" fmla="*/ 1307325 w 2005456"/>
              <a:gd name="connsiteY34" fmla="*/ 450881 h 2202290"/>
              <a:gd name="connsiteX35" fmla="*/ 1176357 w 2005456"/>
              <a:gd name="connsiteY35" fmla="*/ 241332 h 2202290"/>
              <a:gd name="connsiteX36" fmla="*/ 995382 w 2005456"/>
              <a:gd name="connsiteY36" fmla="*/ 84169 h 2202290"/>
              <a:gd name="connsiteX37" fmla="*/ 735825 w 2005456"/>
              <a:gd name="connsiteY37" fmla="*/ 7969 h 2202290"/>
              <a:gd name="connsiteX0" fmla="*/ 735825 w 2005456"/>
              <a:gd name="connsiteY0" fmla="*/ 7969 h 2202290"/>
              <a:gd name="connsiteX1" fmla="*/ 771544 w 2005456"/>
              <a:gd name="connsiteY1" fmla="*/ 272288 h 2202290"/>
              <a:gd name="connsiteX2" fmla="*/ 497700 w 2005456"/>
              <a:gd name="connsiteY2" fmla="*/ 810450 h 2202290"/>
              <a:gd name="connsiteX3" fmla="*/ 397688 w 2005456"/>
              <a:gd name="connsiteY3" fmla="*/ 1041432 h 2202290"/>
              <a:gd name="connsiteX4" fmla="*/ 378638 w 2005456"/>
              <a:gd name="connsiteY4" fmla="*/ 977138 h 2202290"/>
              <a:gd name="connsiteX5" fmla="*/ 364351 w 2005456"/>
              <a:gd name="connsiteY5" fmla="*/ 889031 h 2202290"/>
              <a:gd name="connsiteX6" fmla="*/ 195282 w 2005456"/>
              <a:gd name="connsiteY6" fmla="*/ 1029526 h 2202290"/>
              <a:gd name="connsiteX7" fmla="*/ 57169 w 2005456"/>
              <a:gd name="connsiteY7" fmla="*/ 1239075 h 2202290"/>
              <a:gd name="connsiteX8" fmla="*/ 19 w 2005456"/>
              <a:gd name="connsiteY8" fmla="*/ 1555781 h 2202290"/>
              <a:gd name="connsiteX9" fmla="*/ 61933 w 2005456"/>
              <a:gd name="connsiteY9" fmla="*/ 1798669 h 2202290"/>
              <a:gd name="connsiteX10" fmla="*/ 261957 w 2005456"/>
              <a:gd name="connsiteY10" fmla="*/ 2003457 h 2202290"/>
              <a:gd name="connsiteX11" fmla="*/ 509607 w 2005456"/>
              <a:gd name="connsiteY11" fmla="*/ 2134425 h 2202290"/>
              <a:gd name="connsiteX12" fmla="*/ 692963 w 2005456"/>
              <a:gd name="connsiteY12" fmla="*/ 2167763 h 2202290"/>
              <a:gd name="connsiteX13" fmla="*/ 731063 w 2005456"/>
              <a:gd name="connsiteY13" fmla="*/ 2115375 h 2202290"/>
              <a:gd name="connsiteX14" fmla="*/ 688200 w 2005456"/>
              <a:gd name="connsiteY14" fmla="*/ 2034413 h 2202290"/>
              <a:gd name="connsiteX15" fmla="*/ 664388 w 2005456"/>
              <a:gd name="connsiteY15" fmla="*/ 1948688 h 2202290"/>
              <a:gd name="connsiteX16" fmla="*/ 679469 w 2005456"/>
              <a:gd name="connsiteY16" fmla="*/ 1817719 h 2202290"/>
              <a:gd name="connsiteX17" fmla="*/ 847744 w 2005456"/>
              <a:gd name="connsiteY17" fmla="*/ 1620075 h 2202290"/>
              <a:gd name="connsiteX18" fmla="*/ 949344 w 2005456"/>
              <a:gd name="connsiteY18" fmla="*/ 1474819 h 2202290"/>
              <a:gd name="connsiteX19" fmla="*/ 1016813 w 2005456"/>
              <a:gd name="connsiteY19" fmla="*/ 1589119 h 2202290"/>
              <a:gd name="connsiteX20" fmla="*/ 1025544 w 2005456"/>
              <a:gd name="connsiteY20" fmla="*/ 1805019 h 2202290"/>
              <a:gd name="connsiteX21" fmla="*/ 1238269 w 2005456"/>
              <a:gd name="connsiteY21" fmla="*/ 1770095 h 2202290"/>
              <a:gd name="connsiteX22" fmla="*/ 1219219 w 2005456"/>
              <a:gd name="connsiteY22" fmla="*/ 2177288 h 2202290"/>
              <a:gd name="connsiteX23" fmla="*/ 1457344 w 2005456"/>
              <a:gd name="connsiteY23" fmla="*/ 2141569 h 2202290"/>
              <a:gd name="connsiteX24" fmla="*/ 1724044 w 2005456"/>
              <a:gd name="connsiteY24" fmla="*/ 2001075 h 2202290"/>
              <a:gd name="connsiteX25" fmla="*/ 1890732 w 2005456"/>
              <a:gd name="connsiteY25" fmla="*/ 1824863 h 2202290"/>
              <a:gd name="connsiteX26" fmla="*/ 1974076 w 2005456"/>
              <a:gd name="connsiteY26" fmla="*/ 1629600 h 2202290"/>
              <a:gd name="connsiteX27" fmla="*/ 2005032 w 2005456"/>
              <a:gd name="connsiteY27" fmla="*/ 1405763 h 2202290"/>
              <a:gd name="connsiteX28" fmla="*/ 1938357 w 2005456"/>
              <a:gd name="connsiteY28" fmla="*/ 1146207 h 2202290"/>
              <a:gd name="connsiteX29" fmla="*/ 1745476 w 2005456"/>
              <a:gd name="connsiteY29" fmla="*/ 831882 h 2202290"/>
              <a:gd name="connsiteX30" fmla="*/ 1654988 w 2005456"/>
              <a:gd name="connsiteY30" fmla="*/ 650907 h 2202290"/>
              <a:gd name="connsiteX31" fmla="*/ 1604982 w 2005456"/>
              <a:gd name="connsiteY31" fmla="*/ 531844 h 2202290"/>
              <a:gd name="connsiteX32" fmla="*/ 1443057 w 2005456"/>
              <a:gd name="connsiteY32" fmla="*/ 603282 h 2202290"/>
              <a:gd name="connsiteX33" fmla="*/ 1395432 w 2005456"/>
              <a:gd name="connsiteY33" fmla="*/ 631857 h 2202290"/>
              <a:gd name="connsiteX34" fmla="*/ 1340663 w 2005456"/>
              <a:gd name="connsiteY34" fmla="*/ 515175 h 2202290"/>
              <a:gd name="connsiteX35" fmla="*/ 1307325 w 2005456"/>
              <a:gd name="connsiteY35" fmla="*/ 450881 h 2202290"/>
              <a:gd name="connsiteX36" fmla="*/ 1176357 w 2005456"/>
              <a:gd name="connsiteY36" fmla="*/ 241332 h 2202290"/>
              <a:gd name="connsiteX37" fmla="*/ 995382 w 2005456"/>
              <a:gd name="connsiteY37" fmla="*/ 84169 h 2202290"/>
              <a:gd name="connsiteX38" fmla="*/ 735825 w 2005456"/>
              <a:gd name="connsiteY38" fmla="*/ 7969 h 2202290"/>
              <a:gd name="connsiteX0" fmla="*/ 735825 w 2005456"/>
              <a:gd name="connsiteY0" fmla="*/ 7969 h 2202290"/>
              <a:gd name="connsiteX1" fmla="*/ 771544 w 2005456"/>
              <a:gd name="connsiteY1" fmla="*/ 272288 h 2202290"/>
              <a:gd name="connsiteX2" fmla="*/ 497700 w 2005456"/>
              <a:gd name="connsiteY2" fmla="*/ 810450 h 2202290"/>
              <a:gd name="connsiteX3" fmla="*/ 397688 w 2005456"/>
              <a:gd name="connsiteY3" fmla="*/ 1041432 h 2202290"/>
              <a:gd name="connsiteX4" fmla="*/ 378638 w 2005456"/>
              <a:gd name="connsiteY4" fmla="*/ 977138 h 2202290"/>
              <a:gd name="connsiteX5" fmla="*/ 364351 w 2005456"/>
              <a:gd name="connsiteY5" fmla="*/ 889031 h 2202290"/>
              <a:gd name="connsiteX6" fmla="*/ 195282 w 2005456"/>
              <a:gd name="connsiteY6" fmla="*/ 1029526 h 2202290"/>
              <a:gd name="connsiteX7" fmla="*/ 57169 w 2005456"/>
              <a:gd name="connsiteY7" fmla="*/ 1239075 h 2202290"/>
              <a:gd name="connsiteX8" fmla="*/ 19 w 2005456"/>
              <a:gd name="connsiteY8" fmla="*/ 1555781 h 2202290"/>
              <a:gd name="connsiteX9" fmla="*/ 61933 w 2005456"/>
              <a:gd name="connsiteY9" fmla="*/ 1798669 h 2202290"/>
              <a:gd name="connsiteX10" fmla="*/ 261957 w 2005456"/>
              <a:gd name="connsiteY10" fmla="*/ 2003457 h 2202290"/>
              <a:gd name="connsiteX11" fmla="*/ 509607 w 2005456"/>
              <a:gd name="connsiteY11" fmla="*/ 2134425 h 2202290"/>
              <a:gd name="connsiteX12" fmla="*/ 692963 w 2005456"/>
              <a:gd name="connsiteY12" fmla="*/ 2167763 h 2202290"/>
              <a:gd name="connsiteX13" fmla="*/ 731063 w 2005456"/>
              <a:gd name="connsiteY13" fmla="*/ 2115375 h 2202290"/>
              <a:gd name="connsiteX14" fmla="*/ 688200 w 2005456"/>
              <a:gd name="connsiteY14" fmla="*/ 2034413 h 2202290"/>
              <a:gd name="connsiteX15" fmla="*/ 657244 w 2005456"/>
              <a:gd name="connsiteY15" fmla="*/ 1936782 h 2202290"/>
              <a:gd name="connsiteX16" fmla="*/ 679469 w 2005456"/>
              <a:gd name="connsiteY16" fmla="*/ 1817719 h 2202290"/>
              <a:gd name="connsiteX17" fmla="*/ 847744 w 2005456"/>
              <a:gd name="connsiteY17" fmla="*/ 1620075 h 2202290"/>
              <a:gd name="connsiteX18" fmla="*/ 949344 w 2005456"/>
              <a:gd name="connsiteY18" fmla="*/ 1474819 h 2202290"/>
              <a:gd name="connsiteX19" fmla="*/ 1016813 w 2005456"/>
              <a:gd name="connsiteY19" fmla="*/ 1589119 h 2202290"/>
              <a:gd name="connsiteX20" fmla="*/ 1025544 w 2005456"/>
              <a:gd name="connsiteY20" fmla="*/ 1805019 h 2202290"/>
              <a:gd name="connsiteX21" fmla="*/ 1238269 w 2005456"/>
              <a:gd name="connsiteY21" fmla="*/ 1770095 h 2202290"/>
              <a:gd name="connsiteX22" fmla="*/ 1219219 w 2005456"/>
              <a:gd name="connsiteY22" fmla="*/ 2177288 h 2202290"/>
              <a:gd name="connsiteX23" fmla="*/ 1457344 w 2005456"/>
              <a:gd name="connsiteY23" fmla="*/ 2141569 h 2202290"/>
              <a:gd name="connsiteX24" fmla="*/ 1724044 w 2005456"/>
              <a:gd name="connsiteY24" fmla="*/ 2001075 h 2202290"/>
              <a:gd name="connsiteX25" fmla="*/ 1890732 w 2005456"/>
              <a:gd name="connsiteY25" fmla="*/ 1824863 h 2202290"/>
              <a:gd name="connsiteX26" fmla="*/ 1974076 w 2005456"/>
              <a:gd name="connsiteY26" fmla="*/ 1629600 h 2202290"/>
              <a:gd name="connsiteX27" fmla="*/ 2005032 w 2005456"/>
              <a:gd name="connsiteY27" fmla="*/ 1405763 h 2202290"/>
              <a:gd name="connsiteX28" fmla="*/ 1938357 w 2005456"/>
              <a:gd name="connsiteY28" fmla="*/ 1146207 h 2202290"/>
              <a:gd name="connsiteX29" fmla="*/ 1745476 w 2005456"/>
              <a:gd name="connsiteY29" fmla="*/ 831882 h 2202290"/>
              <a:gd name="connsiteX30" fmla="*/ 1654988 w 2005456"/>
              <a:gd name="connsiteY30" fmla="*/ 650907 h 2202290"/>
              <a:gd name="connsiteX31" fmla="*/ 1604982 w 2005456"/>
              <a:gd name="connsiteY31" fmla="*/ 531844 h 2202290"/>
              <a:gd name="connsiteX32" fmla="*/ 1443057 w 2005456"/>
              <a:gd name="connsiteY32" fmla="*/ 603282 h 2202290"/>
              <a:gd name="connsiteX33" fmla="*/ 1395432 w 2005456"/>
              <a:gd name="connsiteY33" fmla="*/ 631857 h 2202290"/>
              <a:gd name="connsiteX34" fmla="*/ 1340663 w 2005456"/>
              <a:gd name="connsiteY34" fmla="*/ 515175 h 2202290"/>
              <a:gd name="connsiteX35" fmla="*/ 1307325 w 2005456"/>
              <a:gd name="connsiteY35" fmla="*/ 450881 h 2202290"/>
              <a:gd name="connsiteX36" fmla="*/ 1176357 w 2005456"/>
              <a:gd name="connsiteY36" fmla="*/ 241332 h 2202290"/>
              <a:gd name="connsiteX37" fmla="*/ 995382 w 2005456"/>
              <a:gd name="connsiteY37" fmla="*/ 84169 h 2202290"/>
              <a:gd name="connsiteX38" fmla="*/ 735825 w 2005456"/>
              <a:gd name="connsiteY38" fmla="*/ 7969 h 2202290"/>
              <a:gd name="connsiteX0" fmla="*/ 735825 w 2005456"/>
              <a:gd name="connsiteY0" fmla="*/ 7969 h 2189494"/>
              <a:gd name="connsiteX1" fmla="*/ 771544 w 2005456"/>
              <a:gd name="connsiteY1" fmla="*/ 272288 h 2189494"/>
              <a:gd name="connsiteX2" fmla="*/ 497700 w 2005456"/>
              <a:gd name="connsiteY2" fmla="*/ 810450 h 2189494"/>
              <a:gd name="connsiteX3" fmla="*/ 397688 w 2005456"/>
              <a:gd name="connsiteY3" fmla="*/ 1041432 h 2189494"/>
              <a:gd name="connsiteX4" fmla="*/ 378638 w 2005456"/>
              <a:gd name="connsiteY4" fmla="*/ 977138 h 2189494"/>
              <a:gd name="connsiteX5" fmla="*/ 364351 w 2005456"/>
              <a:gd name="connsiteY5" fmla="*/ 889031 h 2189494"/>
              <a:gd name="connsiteX6" fmla="*/ 195282 w 2005456"/>
              <a:gd name="connsiteY6" fmla="*/ 1029526 h 2189494"/>
              <a:gd name="connsiteX7" fmla="*/ 57169 w 2005456"/>
              <a:gd name="connsiteY7" fmla="*/ 1239075 h 2189494"/>
              <a:gd name="connsiteX8" fmla="*/ 19 w 2005456"/>
              <a:gd name="connsiteY8" fmla="*/ 1555781 h 2189494"/>
              <a:gd name="connsiteX9" fmla="*/ 61933 w 2005456"/>
              <a:gd name="connsiteY9" fmla="*/ 1798669 h 2189494"/>
              <a:gd name="connsiteX10" fmla="*/ 261957 w 2005456"/>
              <a:gd name="connsiteY10" fmla="*/ 2003457 h 2189494"/>
              <a:gd name="connsiteX11" fmla="*/ 509607 w 2005456"/>
              <a:gd name="connsiteY11" fmla="*/ 2134425 h 2189494"/>
              <a:gd name="connsiteX12" fmla="*/ 692963 w 2005456"/>
              <a:gd name="connsiteY12" fmla="*/ 2167763 h 2189494"/>
              <a:gd name="connsiteX13" fmla="*/ 731063 w 2005456"/>
              <a:gd name="connsiteY13" fmla="*/ 2115375 h 2189494"/>
              <a:gd name="connsiteX14" fmla="*/ 688200 w 2005456"/>
              <a:gd name="connsiteY14" fmla="*/ 2034413 h 2189494"/>
              <a:gd name="connsiteX15" fmla="*/ 657244 w 2005456"/>
              <a:gd name="connsiteY15" fmla="*/ 1936782 h 2189494"/>
              <a:gd name="connsiteX16" fmla="*/ 679469 w 2005456"/>
              <a:gd name="connsiteY16" fmla="*/ 1817719 h 2189494"/>
              <a:gd name="connsiteX17" fmla="*/ 847744 w 2005456"/>
              <a:gd name="connsiteY17" fmla="*/ 1620075 h 2189494"/>
              <a:gd name="connsiteX18" fmla="*/ 949344 w 2005456"/>
              <a:gd name="connsiteY18" fmla="*/ 1474819 h 2189494"/>
              <a:gd name="connsiteX19" fmla="*/ 1016813 w 2005456"/>
              <a:gd name="connsiteY19" fmla="*/ 1589119 h 2189494"/>
              <a:gd name="connsiteX20" fmla="*/ 1025544 w 2005456"/>
              <a:gd name="connsiteY20" fmla="*/ 1805019 h 2189494"/>
              <a:gd name="connsiteX21" fmla="*/ 1238269 w 2005456"/>
              <a:gd name="connsiteY21" fmla="*/ 1770095 h 2189494"/>
              <a:gd name="connsiteX22" fmla="*/ 1262082 w 2005456"/>
              <a:gd name="connsiteY22" fmla="*/ 1946307 h 2189494"/>
              <a:gd name="connsiteX23" fmla="*/ 1219219 w 2005456"/>
              <a:gd name="connsiteY23" fmla="*/ 2177288 h 2189494"/>
              <a:gd name="connsiteX24" fmla="*/ 1457344 w 2005456"/>
              <a:gd name="connsiteY24" fmla="*/ 2141569 h 2189494"/>
              <a:gd name="connsiteX25" fmla="*/ 1724044 w 2005456"/>
              <a:gd name="connsiteY25" fmla="*/ 2001075 h 2189494"/>
              <a:gd name="connsiteX26" fmla="*/ 1890732 w 2005456"/>
              <a:gd name="connsiteY26" fmla="*/ 1824863 h 2189494"/>
              <a:gd name="connsiteX27" fmla="*/ 1974076 w 2005456"/>
              <a:gd name="connsiteY27" fmla="*/ 1629600 h 2189494"/>
              <a:gd name="connsiteX28" fmla="*/ 2005032 w 2005456"/>
              <a:gd name="connsiteY28" fmla="*/ 1405763 h 2189494"/>
              <a:gd name="connsiteX29" fmla="*/ 1938357 w 2005456"/>
              <a:gd name="connsiteY29" fmla="*/ 1146207 h 2189494"/>
              <a:gd name="connsiteX30" fmla="*/ 1745476 w 2005456"/>
              <a:gd name="connsiteY30" fmla="*/ 831882 h 2189494"/>
              <a:gd name="connsiteX31" fmla="*/ 1654988 w 2005456"/>
              <a:gd name="connsiteY31" fmla="*/ 650907 h 2189494"/>
              <a:gd name="connsiteX32" fmla="*/ 1604982 w 2005456"/>
              <a:gd name="connsiteY32" fmla="*/ 531844 h 2189494"/>
              <a:gd name="connsiteX33" fmla="*/ 1443057 w 2005456"/>
              <a:gd name="connsiteY33" fmla="*/ 603282 h 2189494"/>
              <a:gd name="connsiteX34" fmla="*/ 1395432 w 2005456"/>
              <a:gd name="connsiteY34" fmla="*/ 631857 h 2189494"/>
              <a:gd name="connsiteX35" fmla="*/ 1340663 w 2005456"/>
              <a:gd name="connsiteY35" fmla="*/ 515175 h 2189494"/>
              <a:gd name="connsiteX36" fmla="*/ 1307325 w 2005456"/>
              <a:gd name="connsiteY36" fmla="*/ 450881 h 2189494"/>
              <a:gd name="connsiteX37" fmla="*/ 1176357 w 2005456"/>
              <a:gd name="connsiteY37" fmla="*/ 241332 h 2189494"/>
              <a:gd name="connsiteX38" fmla="*/ 995382 w 2005456"/>
              <a:gd name="connsiteY38" fmla="*/ 84169 h 2189494"/>
              <a:gd name="connsiteX39" fmla="*/ 735825 w 2005456"/>
              <a:gd name="connsiteY39" fmla="*/ 7969 h 2189494"/>
              <a:gd name="connsiteX0" fmla="*/ 735825 w 2005456"/>
              <a:gd name="connsiteY0" fmla="*/ 7969 h 2178066"/>
              <a:gd name="connsiteX1" fmla="*/ 771544 w 2005456"/>
              <a:gd name="connsiteY1" fmla="*/ 272288 h 2178066"/>
              <a:gd name="connsiteX2" fmla="*/ 497700 w 2005456"/>
              <a:gd name="connsiteY2" fmla="*/ 810450 h 2178066"/>
              <a:gd name="connsiteX3" fmla="*/ 397688 w 2005456"/>
              <a:gd name="connsiteY3" fmla="*/ 1041432 h 2178066"/>
              <a:gd name="connsiteX4" fmla="*/ 378638 w 2005456"/>
              <a:gd name="connsiteY4" fmla="*/ 977138 h 2178066"/>
              <a:gd name="connsiteX5" fmla="*/ 364351 w 2005456"/>
              <a:gd name="connsiteY5" fmla="*/ 889031 h 2178066"/>
              <a:gd name="connsiteX6" fmla="*/ 195282 w 2005456"/>
              <a:gd name="connsiteY6" fmla="*/ 1029526 h 2178066"/>
              <a:gd name="connsiteX7" fmla="*/ 57169 w 2005456"/>
              <a:gd name="connsiteY7" fmla="*/ 1239075 h 2178066"/>
              <a:gd name="connsiteX8" fmla="*/ 19 w 2005456"/>
              <a:gd name="connsiteY8" fmla="*/ 1555781 h 2178066"/>
              <a:gd name="connsiteX9" fmla="*/ 61933 w 2005456"/>
              <a:gd name="connsiteY9" fmla="*/ 1798669 h 2178066"/>
              <a:gd name="connsiteX10" fmla="*/ 261957 w 2005456"/>
              <a:gd name="connsiteY10" fmla="*/ 2003457 h 2178066"/>
              <a:gd name="connsiteX11" fmla="*/ 509607 w 2005456"/>
              <a:gd name="connsiteY11" fmla="*/ 2134425 h 2178066"/>
              <a:gd name="connsiteX12" fmla="*/ 692963 w 2005456"/>
              <a:gd name="connsiteY12" fmla="*/ 2167763 h 2178066"/>
              <a:gd name="connsiteX13" fmla="*/ 731063 w 2005456"/>
              <a:gd name="connsiteY13" fmla="*/ 2115375 h 2178066"/>
              <a:gd name="connsiteX14" fmla="*/ 688200 w 2005456"/>
              <a:gd name="connsiteY14" fmla="*/ 2034413 h 2178066"/>
              <a:gd name="connsiteX15" fmla="*/ 657244 w 2005456"/>
              <a:gd name="connsiteY15" fmla="*/ 1936782 h 2178066"/>
              <a:gd name="connsiteX16" fmla="*/ 679469 w 2005456"/>
              <a:gd name="connsiteY16" fmla="*/ 1817719 h 2178066"/>
              <a:gd name="connsiteX17" fmla="*/ 847744 w 2005456"/>
              <a:gd name="connsiteY17" fmla="*/ 1620075 h 2178066"/>
              <a:gd name="connsiteX18" fmla="*/ 949344 w 2005456"/>
              <a:gd name="connsiteY18" fmla="*/ 1474819 h 2178066"/>
              <a:gd name="connsiteX19" fmla="*/ 1016813 w 2005456"/>
              <a:gd name="connsiteY19" fmla="*/ 1589119 h 2178066"/>
              <a:gd name="connsiteX20" fmla="*/ 1025544 w 2005456"/>
              <a:gd name="connsiteY20" fmla="*/ 1805019 h 2178066"/>
              <a:gd name="connsiteX21" fmla="*/ 1238269 w 2005456"/>
              <a:gd name="connsiteY21" fmla="*/ 1770095 h 2178066"/>
              <a:gd name="connsiteX22" fmla="*/ 1262082 w 2005456"/>
              <a:gd name="connsiteY22" fmla="*/ 1946307 h 2178066"/>
              <a:gd name="connsiteX23" fmla="*/ 1176357 w 2005456"/>
              <a:gd name="connsiteY23" fmla="*/ 2117757 h 2178066"/>
              <a:gd name="connsiteX24" fmla="*/ 1219219 w 2005456"/>
              <a:gd name="connsiteY24" fmla="*/ 2177288 h 2178066"/>
              <a:gd name="connsiteX25" fmla="*/ 1457344 w 2005456"/>
              <a:gd name="connsiteY25" fmla="*/ 2141569 h 2178066"/>
              <a:gd name="connsiteX26" fmla="*/ 1724044 w 2005456"/>
              <a:gd name="connsiteY26" fmla="*/ 2001075 h 2178066"/>
              <a:gd name="connsiteX27" fmla="*/ 1890732 w 2005456"/>
              <a:gd name="connsiteY27" fmla="*/ 1824863 h 2178066"/>
              <a:gd name="connsiteX28" fmla="*/ 1974076 w 2005456"/>
              <a:gd name="connsiteY28" fmla="*/ 1629600 h 2178066"/>
              <a:gd name="connsiteX29" fmla="*/ 2005032 w 2005456"/>
              <a:gd name="connsiteY29" fmla="*/ 1405763 h 2178066"/>
              <a:gd name="connsiteX30" fmla="*/ 1938357 w 2005456"/>
              <a:gd name="connsiteY30" fmla="*/ 1146207 h 2178066"/>
              <a:gd name="connsiteX31" fmla="*/ 1745476 w 2005456"/>
              <a:gd name="connsiteY31" fmla="*/ 831882 h 2178066"/>
              <a:gd name="connsiteX32" fmla="*/ 1654988 w 2005456"/>
              <a:gd name="connsiteY32" fmla="*/ 650907 h 2178066"/>
              <a:gd name="connsiteX33" fmla="*/ 1604982 w 2005456"/>
              <a:gd name="connsiteY33" fmla="*/ 531844 h 2178066"/>
              <a:gd name="connsiteX34" fmla="*/ 1443057 w 2005456"/>
              <a:gd name="connsiteY34" fmla="*/ 603282 h 2178066"/>
              <a:gd name="connsiteX35" fmla="*/ 1395432 w 2005456"/>
              <a:gd name="connsiteY35" fmla="*/ 631857 h 2178066"/>
              <a:gd name="connsiteX36" fmla="*/ 1340663 w 2005456"/>
              <a:gd name="connsiteY36" fmla="*/ 515175 h 2178066"/>
              <a:gd name="connsiteX37" fmla="*/ 1307325 w 2005456"/>
              <a:gd name="connsiteY37" fmla="*/ 450881 h 2178066"/>
              <a:gd name="connsiteX38" fmla="*/ 1176357 w 2005456"/>
              <a:gd name="connsiteY38" fmla="*/ 241332 h 2178066"/>
              <a:gd name="connsiteX39" fmla="*/ 995382 w 2005456"/>
              <a:gd name="connsiteY39" fmla="*/ 84169 h 2178066"/>
              <a:gd name="connsiteX40" fmla="*/ 735825 w 2005456"/>
              <a:gd name="connsiteY40" fmla="*/ 7969 h 2178066"/>
              <a:gd name="connsiteX0" fmla="*/ 735825 w 2005456"/>
              <a:gd name="connsiteY0" fmla="*/ 7969 h 2178066"/>
              <a:gd name="connsiteX1" fmla="*/ 771544 w 2005456"/>
              <a:gd name="connsiteY1" fmla="*/ 272288 h 2178066"/>
              <a:gd name="connsiteX2" fmla="*/ 497700 w 2005456"/>
              <a:gd name="connsiteY2" fmla="*/ 810450 h 2178066"/>
              <a:gd name="connsiteX3" fmla="*/ 397688 w 2005456"/>
              <a:gd name="connsiteY3" fmla="*/ 1041432 h 2178066"/>
              <a:gd name="connsiteX4" fmla="*/ 378638 w 2005456"/>
              <a:gd name="connsiteY4" fmla="*/ 977138 h 2178066"/>
              <a:gd name="connsiteX5" fmla="*/ 364351 w 2005456"/>
              <a:gd name="connsiteY5" fmla="*/ 889031 h 2178066"/>
              <a:gd name="connsiteX6" fmla="*/ 195282 w 2005456"/>
              <a:gd name="connsiteY6" fmla="*/ 1029526 h 2178066"/>
              <a:gd name="connsiteX7" fmla="*/ 57169 w 2005456"/>
              <a:gd name="connsiteY7" fmla="*/ 1239075 h 2178066"/>
              <a:gd name="connsiteX8" fmla="*/ 19 w 2005456"/>
              <a:gd name="connsiteY8" fmla="*/ 1555781 h 2178066"/>
              <a:gd name="connsiteX9" fmla="*/ 61933 w 2005456"/>
              <a:gd name="connsiteY9" fmla="*/ 1798669 h 2178066"/>
              <a:gd name="connsiteX10" fmla="*/ 261957 w 2005456"/>
              <a:gd name="connsiteY10" fmla="*/ 2003457 h 2178066"/>
              <a:gd name="connsiteX11" fmla="*/ 509607 w 2005456"/>
              <a:gd name="connsiteY11" fmla="*/ 2134425 h 2178066"/>
              <a:gd name="connsiteX12" fmla="*/ 692963 w 2005456"/>
              <a:gd name="connsiteY12" fmla="*/ 2167763 h 2178066"/>
              <a:gd name="connsiteX13" fmla="*/ 731063 w 2005456"/>
              <a:gd name="connsiteY13" fmla="*/ 2115375 h 2178066"/>
              <a:gd name="connsiteX14" fmla="*/ 688200 w 2005456"/>
              <a:gd name="connsiteY14" fmla="*/ 2034413 h 2178066"/>
              <a:gd name="connsiteX15" fmla="*/ 657244 w 2005456"/>
              <a:gd name="connsiteY15" fmla="*/ 1936782 h 2178066"/>
              <a:gd name="connsiteX16" fmla="*/ 679469 w 2005456"/>
              <a:gd name="connsiteY16" fmla="*/ 1817719 h 2178066"/>
              <a:gd name="connsiteX17" fmla="*/ 847744 w 2005456"/>
              <a:gd name="connsiteY17" fmla="*/ 1620075 h 2178066"/>
              <a:gd name="connsiteX18" fmla="*/ 949344 w 2005456"/>
              <a:gd name="connsiteY18" fmla="*/ 1474819 h 2178066"/>
              <a:gd name="connsiteX19" fmla="*/ 1016813 w 2005456"/>
              <a:gd name="connsiteY19" fmla="*/ 1589119 h 2178066"/>
              <a:gd name="connsiteX20" fmla="*/ 1025544 w 2005456"/>
              <a:gd name="connsiteY20" fmla="*/ 1805019 h 2178066"/>
              <a:gd name="connsiteX21" fmla="*/ 1238269 w 2005456"/>
              <a:gd name="connsiteY21" fmla="*/ 1770095 h 2178066"/>
              <a:gd name="connsiteX22" fmla="*/ 1262082 w 2005456"/>
              <a:gd name="connsiteY22" fmla="*/ 1946307 h 2178066"/>
              <a:gd name="connsiteX23" fmla="*/ 1219219 w 2005456"/>
              <a:gd name="connsiteY23" fmla="*/ 2058225 h 2178066"/>
              <a:gd name="connsiteX24" fmla="*/ 1176357 w 2005456"/>
              <a:gd name="connsiteY24" fmla="*/ 2117757 h 2178066"/>
              <a:gd name="connsiteX25" fmla="*/ 1219219 w 2005456"/>
              <a:gd name="connsiteY25" fmla="*/ 2177288 h 2178066"/>
              <a:gd name="connsiteX26" fmla="*/ 1457344 w 2005456"/>
              <a:gd name="connsiteY26" fmla="*/ 2141569 h 2178066"/>
              <a:gd name="connsiteX27" fmla="*/ 1724044 w 2005456"/>
              <a:gd name="connsiteY27" fmla="*/ 2001075 h 2178066"/>
              <a:gd name="connsiteX28" fmla="*/ 1890732 w 2005456"/>
              <a:gd name="connsiteY28" fmla="*/ 1824863 h 2178066"/>
              <a:gd name="connsiteX29" fmla="*/ 1974076 w 2005456"/>
              <a:gd name="connsiteY29" fmla="*/ 1629600 h 2178066"/>
              <a:gd name="connsiteX30" fmla="*/ 2005032 w 2005456"/>
              <a:gd name="connsiteY30" fmla="*/ 1405763 h 2178066"/>
              <a:gd name="connsiteX31" fmla="*/ 1938357 w 2005456"/>
              <a:gd name="connsiteY31" fmla="*/ 1146207 h 2178066"/>
              <a:gd name="connsiteX32" fmla="*/ 1745476 w 2005456"/>
              <a:gd name="connsiteY32" fmla="*/ 831882 h 2178066"/>
              <a:gd name="connsiteX33" fmla="*/ 1654988 w 2005456"/>
              <a:gd name="connsiteY33" fmla="*/ 650907 h 2178066"/>
              <a:gd name="connsiteX34" fmla="*/ 1604982 w 2005456"/>
              <a:gd name="connsiteY34" fmla="*/ 531844 h 2178066"/>
              <a:gd name="connsiteX35" fmla="*/ 1443057 w 2005456"/>
              <a:gd name="connsiteY35" fmla="*/ 603282 h 2178066"/>
              <a:gd name="connsiteX36" fmla="*/ 1395432 w 2005456"/>
              <a:gd name="connsiteY36" fmla="*/ 631857 h 2178066"/>
              <a:gd name="connsiteX37" fmla="*/ 1340663 w 2005456"/>
              <a:gd name="connsiteY37" fmla="*/ 515175 h 2178066"/>
              <a:gd name="connsiteX38" fmla="*/ 1307325 w 2005456"/>
              <a:gd name="connsiteY38" fmla="*/ 450881 h 2178066"/>
              <a:gd name="connsiteX39" fmla="*/ 1176357 w 2005456"/>
              <a:gd name="connsiteY39" fmla="*/ 241332 h 2178066"/>
              <a:gd name="connsiteX40" fmla="*/ 995382 w 2005456"/>
              <a:gd name="connsiteY40" fmla="*/ 84169 h 2178066"/>
              <a:gd name="connsiteX41" fmla="*/ 735825 w 2005456"/>
              <a:gd name="connsiteY41" fmla="*/ 7969 h 2178066"/>
              <a:gd name="connsiteX0" fmla="*/ 735825 w 2005456"/>
              <a:gd name="connsiteY0" fmla="*/ 7969 h 2178066"/>
              <a:gd name="connsiteX1" fmla="*/ 771544 w 2005456"/>
              <a:gd name="connsiteY1" fmla="*/ 272288 h 2178066"/>
              <a:gd name="connsiteX2" fmla="*/ 497700 w 2005456"/>
              <a:gd name="connsiteY2" fmla="*/ 810450 h 2178066"/>
              <a:gd name="connsiteX3" fmla="*/ 397688 w 2005456"/>
              <a:gd name="connsiteY3" fmla="*/ 1041432 h 2178066"/>
              <a:gd name="connsiteX4" fmla="*/ 378638 w 2005456"/>
              <a:gd name="connsiteY4" fmla="*/ 977138 h 2178066"/>
              <a:gd name="connsiteX5" fmla="*/ 364351 w 2005456"/>
              <a:gd name="connsiteY5" fmla="*/ 889031 h 2178066"/>
              <a:gd name="connsiteX6" fmla="*/ 195282 w 2005456"/>
              <a:gd name="connsiteY6" fmla="*/ 1029526 h 2178066"/>
              <a:gd name="connsiteX7" fmla="*/ 57169 w 2005456"/>
              <a:gd name="connsiteY7" fmla="*/ 1239075 h 2178066"/>
              <a:gd name="connsiteX8" fmla="*/ 19 w 2005456"/>
              <a:gd name="connsiteY8" fmla="*/ 1555781 h 2178066"/>
              <a:gd name="connsiteX9" fmla="*/ 61933 w 2005456"/>
              <a:gd name="connsiteY9" fmla="*/ 1798669 h 2178066"/>
              <a:gd name="connsiteX10" fmla="*/ 261957 w 2005456"/>
              <a:gd name="connsiteY10" fmla="*/ 2003457 h 2178066"/>
              <a:gd name="connsiteX11" fmla="*/ 509607 w 2005456"/>
              <a:gd name="connsiteY11" fmla="*/ 2134425 h 2178066"/>
              <a:gd name="connsiteX12" fmla="*/ 692963 w 2005456"/>
              <a:gd name="connsiteY12" fmla="*/ 2167763 h 2178066"/>
              <a:gd name="connsiteX13" fmla="*/ 731063 w 2005456"/>
              <a:gd name="connsiteY13" fmla="*/ 2115375 h 2178066"/>
              <a:gd name="connsiteX14" fmla="*/ 688200 w 2005456"/>
              <a:gd name="connsiteY14" fmla="*/ 2034413 h 2178066"/>
              <a:gd name="connsiteX15" fmla="*/ 657244 w 2005456"/>
              <a:gd name="connsiteY15" fmla="*/ 1936782 h 2178066"/>
              <a:gd name="connsiteX16" fmla="*/ 679469 w 2005456"/>
              <a:gd name="connsiteY16" fmla="*/ 1817719 h 2178066"/>
              <a:gd name="connsiteX17" fmla="*/ 847744 w 2005456"/>
              <a:gd name="connsiteY17" fmla="*/ 1620075 h 2178066"/>
              <a:gd name="connsiteX18" fmla="*/ 949344 w 2005456"/>
              <a:gd name="connsiteY18" fmla="*/ 1474819 h 2178066"/>
              <a:gd name="connsiteX19" fmla="*/ 1016813 w 2005456"/>
              <a:gd name="connsiteY19" fmla="*/ 1589119 h 2178066"/>
              <a:gd name="connsiteX20" fmla="*/ 1025544 w 2005456"/>
              <a:gd name="connsiteY20" fmla="*/ 1805019 h 2178066"/>
              <a:gd name="connsiteX21" fmla="*/ 1085869 w 2005456"/>
              <a:gd name="connsiteY21" fmla="*/ 1839150 h 2178066"/>
              <a:gd name="connsiteX22" fmla="*/ 1238269 w 2005456"/>
              <a:gd name="connsiteY22" fmla="*/ 1770095 h 2178066"/>
              <a:gd name="connsiteX23" fmla="*/ 1262082 w 2005456"/>
              <a:gd name="connsiteY23" fmla="*/ 1946307 h 2178066"/>
              <a:gd name="connsiteX24" fmla="*/ 1219219 w 2005456"/>
              <a:gd name="connsiteY24" fmla="*/ 2058225 h 2178066"/>
              <a:gd name="connsiteX25" fmla="*/ 1176357 w 2005456"/>
              <a:gd name="connsiteY25" fmla="*/ 2117757 h 2178066"/>
              <a:gd name="connsiteX26" fmla="*/ 1219219 w 2005456"/>
              <a:gd name="connsiteY26" fmla="*/ 2177288 h 2178066"/>
              <a:gd name="connsiteX27" fmla="*/ 1457344 w 2005456"/>
              <a:gd name="connsiteY27" fmla="*/ 2141569 h 2178066"/>
              <a:gd name="connsiteX28" fmla="*/ 1724044 w 2005456"/>
              <a:gd name="connsiteY28" fmla="*/ 2001075 h 2178066"/>
              <a:gd name="connsiteX29" fmla="*/ 1890732 w 2005456"/>
              <a:gd name="connsiteY29" fmla="*/ 1824863 h 2178066"/>
              <a:gd name="connsiteX30" fmla="*/ 1974076 w 2005456"/>
              <a:gd name="connsiteY30" fmla="*/ 1629600 h 2178066"/>
              <a:gd name="connsiteX31" fmla="*/ 2005032 w 2005456"/>
              <a:gd name="connsiteY31" fmla="*/ 1405763 h 2178066"/>
              <a:gd name="connsiteX32" fmla="*/ 1938357 w 2005456"/>
              <a:gd name="connsiteY32" fmla="*/ 1146207 h 2178066"/>
              <a:gd name="connsiteX33" fmla="*/ 1745476 w 2005456"/>
              <a:gd name="connsiteY33" fmla="*/ 831882 h 2178066"/>
              <a:gd name="connsiteX34" fmla="*/ 1654988 w 2005456"/>
              <a:gd name="connsiteY34" fmla="*/ 650907 h 2178066"/>
              <a:gd name="connsiteX35" fmla="*/ 1604982 w 2005456"/>
              <a:gd name="connsiteY35" fmla="*/ 531844 h 2178066"/>
              <a:gd name="connsiteX36" fmla="*/ 1443057 w 2005456"/>
              <a:gd name="connsiteY36" fmla="*/ 603282 h 2178066"/>
              <a:gd name="connsiteX37" fmla="*/ 1395432 w 2005456"/>
              <a:gd name="connsiteY37" fmla="*/ 631857 h 2178066"/>
              <a:gd name="connsiteX38" fmla="*/ 1340663 w 2005456"/>
              <a:gd name="connsiteY38" fmla="*/ 515175 h 2178066"/>
              <a:gd name="connsiteX39" fmla="*/ 1307325 w 2005456"/>
              <a:gd name="connsiteY39" fmla="*/ 450881 h 2178066"/>
              <a:gd name="connsiteX40" fmla="*/ 1176357 w 2005456"/>
              <a:gd name="connsiteY40" fmla="*/ 241332 h 2178066"/>
              <a:gd name="connsiteX41" fmla="*/ 995382 w 2005456"/>
              <a:gd name="connsiteY41" fmla="*/ 84169 h 2178066"/>
              <a:gd name="connsiteX42" fmla="*/ 735825 w 2005456"/>
              <a:gd name="connsiteY42" fmla="*/ 7969 h 2178066"/>
              <a:gd name="connsiteX0" fmla="*/ 735825 w 2005456"/>
              <a:gd name="connsiteY0" fmla="*/ 7969 h 2178066"/>
              <a:gd name="connsiteX1" fmla="*/ 771544 w 2005456"/>
              <a:gd name="connsiteY1" fmla="*/ 272288 h 2178066"/>
              <a:gd name="connsiteX2" fmla="*/ 497700 w 2005456"/>
              <a:gd name="connsiteY2" fmla="*/ 810450 h 2178066"/>
              <a:gd name="connsiteX3" fmla="*/ 397688 w 2005456"/>
              <a:gd name="connsiteY3" fmla="*/ 1041432 h 2178066"/>
              <a:gd name="connsiteX4" fmla="*/ 378638 w 2005456"/>
              <a:gd name="connsiteY4" fmla="*/ 977138 h 2178066"/>
              <a:gd name="connsiteX5" fmla="*/ 364351 w 2005456"/>
              <a:gd name="connsiteY5" fmla="*/ 889031 h 2178066"/>
              <a:gd name="connsiteX6" fmla="*/ 195282 w 2005456"/>
              <a:gd name="connsiteY6" fmla="*/ 1029526 h 2178066"/>
              <a:gd name="connsiteX7" fmla="*/ 57169 w 2005456"/>
              <a:gd name="connsiteY7" fmla="*/ 1239075 h 2178066"/>
              <a:gd name="connsiteX8" fmla="*/ 19 w 2005456"/>
              <a:gd name="connsiteY8" fmla="*/ 1555781 h 2178066"/>
              <a:gd name="connsiteX9" fmla="*/ 61933 w 2005456"/>
              <a:gd name="connsiteY9" fmla="*/ 1798669 h 2178066"/>
              <a:gd name="connsiteX10" fmla="*/ 261957 w 2005456"/>
              <a:gd name="connsiteY10" fmla="*/ 2003457 h 2178066"/>
              <a:gd name="connsiteX11" fmla="*/ 509607 w 2005456"/>
              <a:gd name="connsiteY11" fmla="*/ 2134425 h 2178066"/>
              <a:gd name="connsiteX12" fmla="*/ 692963 w 2005456"/>
              <a:gd name="connsiteY12" fmla="*/ 2167763 h 2178066"/>
              <a:gd name="connsiteX13" fmla="*/ 731063 w 2005456"/>
              <a:gd name="connsiteY13" fmla="*/ 2115375 h 2178066"/>
              <a:gd name="connsiteX14" fmla="*/ 688200 w 2005456"/>
              <a:gd name="connsiteY14" fmla="*/ 2034413 h 2178066"/>
              <a:gd name="connsiteX15" fmla="*/ 657244 w 2005456"/>
              <a:gd name="connsiteY15" fmla="*/ 1936782 h 2178066"/>
              <a:gd name="connsiteX16" fmla="*/ 679469 w 2005456"/>
              <a:gd name="connsiteY16" fmla="*/ 1817719 h 2178066"/>
              <a:gd name="connsiteX17" fmla="*/ 847744 w 2005456"/>
              <a:gd name="connsiteY17" fmla="*/ 1620075 h 2178066"/>
              <a:gd name="connsiteX18" fmla="*/ 907275 w 2005456"/>
              <a:gd name="connsiteY18" fmla="*/ 1539113 h 2178066"/>
              <a:gd name="connsiteX19" fmla="*/ 949344 w 2005456"/>
              <a:gd name="connsiteY19" fmla="*/ 1474819 h 2178066"/>
              <a:gd name="connsiteX20" fmla="*/ 1016813 w 2005456"/>
              <a:gd name="connsiteY20" fmla="*/ 1589119 h 2178066"/>
              <a:gd name="connsiteX21" fmla="*/ 1025544 w 2005456"/>
              <a:gd name="connsiteY21" fmla="*/ 1805019 h 2178066"/>
              <a:gd name="connsiteX22" fmla="*/ 1085869 w 2005456"/>
              <a:gd name="connsiteY22" fmla="*/ 1839150 h 2178066"/>
              <a:gd name="connsiteX23" fmla="*/ 1238269 w 2005456"/>
              <a:gd name="connsiteY23" fmla="*/ 1770095 h 2178066"/>
              <a:gd name="connsiteX24" fmla="*/ 1262082 w 2005456"/>
              <a:gd name="connsiteY24" fmla="*/ 1946307 h 2178066"/>
              <a:gd name="connsiteX25" fmla="*/ 1219219 w 2005456"/>
              <a:gd name="connsiteY25" fmla="*/ 2058225 h 2178066"/>
              <a:gd name="connsiteX26" fmla="*/ 1176357 w 2005456"/>
              <a:gd name="connsiteY26" fmla="*/ 2117757 h 2178066"/>
              <a:gd name="connsiteX27" fmla="*/ 1219219 w 2005456"/>
              <a:gd name="connsiteY27" fmla="*/ 2177288 h 2178066"/>
              <a:gd name="connsiteX28" fmla="*/ 1457344 w 2005456"/>
              <a:gd name="connsiteY28" fmla="*/ 2141569 h 2178066"/>
              <a:gd name="connsiteX29" fmla="*/ 1724044 w 2005456"/>
              <a:gd name="connsiteY29" fmla="*/ 2001075 h 2178066"/>
              <a:gd name="connsiteX30" fmla="*/ 1890732 w 2005456"/>
              <a:gd name="connsiteY30" fmla="*/ 1824863 h 2178066"/>
              <a:gd name="connsiteX31" fmla="*/ 1974076 w 2005456"/>
              <a:gd name="connsiteY31" fmla="*/ 1629600 h 2178066"/>
              <a:gd name="connsiteX32" fmla="*/ 2005032 w 2005456"/>
              <a:gd name="connsiteY32" fmla="*/ 1405763 h 2178066"/>
              <a:gd name="connsiteX33" fmla="*/ 1938357 w 2005456"/>
              <a:gd name="connsiteY33" fmla="*/ 1146207 h 2178066"/>
              <a:gd name="connsiteX34" fmla="*/ 1745476 w 2005456"/>
              <a:gd name="connsiteY34" fmla="*/ 831882 h 2178066"/>
              <a:gd name="connsiteX35" fmla="*/ 1654988 w 2005456"/>
              <a:gd name="connsiteY35" fmla="*/ 650907 h 2178066"/>
              <a:gd name="connsiteX36" fmla="*/ 1604982 w 2005456"/>
              <a:gd name="connsiteY36" fmla="*/ 531844 h 2178066"/>
              <a:gd name="connsiteX37" fmla="*/ 1443057 w 2005456"/>
              <a:gd name="connsiteY37" fmla="*/ 603282 h 2178066"/>
              <a:gd name="connsiteX38" fmla="*/ 1395432 w 2005456"/>
              <a:gd name="connsiteY38" fmla="*/ 631857 h 2178066"/>
              <a:gd name="connsiteX39" fmla="*/ 1340663 w 2005456"/>
              <a:gd name="connsiteY39" fmla="*/ 515175 h 2178066"/>
              <a:gd name="connsiteX40" fmla="*/ 1307325 w 2005456"/>
              <a:gd name="connsiteY40" fmla="*/ 450881 h 2178066"/>
              <a:gd name="connsiteX41" fmla="*/ 1176357 w 2005456"/>
              <a:gd name="connsiteY41" fmla="*/ 241332 h 2178066"/>
              <a:gd name="connsiteX42" fmla="*/ 995382 w 2005456"/>
              <a:gd name="connsiteY42" fmla="*/ 84169 h 2178066"/>
              <a:gd name="connsiteX43" fmla="*/ 735825 w 2005456"/>
              <a:gd name="connsiteY43" fmla="*/ 7969 h 2178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2005456" h="2178066">
                <a:moveTo>
                  <a:pt x="735825" y="7969"/>
                </a:moveTo>
                <a:cubicBezTo>
                  <a:pt x="698519" y="39322"/>
                  <a:pt x="811232" y="138541"/>
                  <a:pt x="771544" y="272288"/>
                </a:cubicBezTo>
                <a:cubicBezTo>
                  <a:pt x="731857" y="406035"/>
                  <a:pt x="560009" y="682259"/>
                  <a:pt x="497700" y="810450"/>
                </a:cubicBezTo>
                <a:cubicBezTo>
                  <a:pt x="435391" y="938641"/>
                  <a:pt x="417532" y="1013651"/>
                  <a:pt x="397688" y="1041432"/>
                </a:cubicBezTo>
                <a:cubicBezTo>
                  <a:pt x="377844" y="1069213"/>
                  <a:pt x="384194" y="1002538"/>
                  <a:pt x="378638" y="977138"/>
                </a:cubicBezTo>
                <a:cubicBezTo>
                  <a:pt x="373082" y="951738"/>
                  <a:pt x="394910" y="880300"/>
                  <a:pt x="364351" y="889031"/>
                </a:cubicBezTo>
                <a:cubicBezTo>
                  <a:pt x="333792" y="897762"/>
                  <a:pt x="246479" y="971185"/>
                  <a:pt x="195282" y="1029526"/>
                </a:cubicBezTo>
                <a:cubicBezTo>
                  <a:pt x="144085" y="1087867"/>
                  <a:pt x="89713" y="1151366"/>
                  <a:pt x="57169" y="1239075"/>
                </a:cubicBezTo>
                <a:cubicBezTo>
                  <a:pt x="24625" y="1326784"/>
                  <a:pt x="-775" y="1462515"/>
                  <a:pt x="19" y="1555781"/>
                </a:cubicBezTo>
                <a:cubicBezTo>
                  <a:pt x="813" y="1649047"/>
                  <a:pt x="18277" y="1724056"/>
                  <a:pt x="61933" y="1798669"/>
                </a:cubicBezTo>
                <a:cubicBezTo>
                  <a:pt x="105589" y="1873282"/>
                  <a:pt x="187345" y="1947498"/>
                  <a:pt x="261957" y="2003457"/>
                </a:cubicBezTo>
                <a:cubicBezTo>
                  <a:pt x="336569" y="2059416"/>
                  <a:pt x="437773" y="2107041"/>
                  <a:pt x="509607" y="2134425"/>
                </a:cubicBezTo>
                <a:cubicBezTo>
                  <a:pt x="581441" y="2161809"/>
                  <a:pt x="656054" y="2170938"/>
                  <a:pt x="692963" y="2167763"/>
                </a:cubicBezTo>
                <a:cubicBezTo>
                  <a:pt x="729872" y="2164588"/>
                  <a:pt x="729872" y="2137997"/>
                  <a:pt x="731063" y="2115375"/>
                </a:cubicBezTo>
                <a:cubicBezTo>
                  <a:pt x="732254" y="2092753"/>
                  <a:pt x="699312" y="2062194"/>
                  <a:pt x="688200" y="2034413"/>
                </a:cubicBezTo>
                <a:cubicBezTo>
                  <a:pt x="677088" y="2006632"/>
                  <a:pt x="660684" y="1972501"/>
                  <a:pt x="657244" y="1936782"/>
                </a:cubicBezTo>
                <a:cubicBezTo>
                  <a:pt x="653804" y="1901063"/>
                  <a:pt x="654466" y="1879235"/>
                  <a:pt x="679469" y="1817719"/>
                </a:cubicBezTo>
                <a:cubicBezTo>
                  <a:pt x="704472" y="1756203"/>
                  <a:pt x="810967" y="1667700"/>
                  <a:pt x="847744" y="1620075"/>
                </a:cubicBezTo>
                <a:cubicBezTo>
                  <a:pt x="884521" y="1572450"/>
                  <a:pt x="890342" y="1563322"/>
                  <a:pt x="907275" y="1539113"/>
                </a:cubicBezTo>
                <a:cubicBezTo>
                  <a:pt x="924208" y="1514904"/>
                  <a:pt x="929897" y="1465294"/>
                  <a:pt x="949344" y="1474819"/>
                </a:cubicBezTo>
                <a:cubicBezTo>
                  <a:pt x="968791" y="1484344"/>
                  <a:pt x="1004113" y="1534086"/>
                  <a:pt x="1016813" y="1589119"/>
                </a:cubicBezTo>
                <a:cubicBezTo>
                  <a:pt x="1029513" y="1644152"/>
                  <a:pt x="1014432" y="1768507"/>
                  <a:pt x="1025544" y="1805019"/>
                </a:cubicBezTo>
                <a:cubicBezTo>
                  <a:pt x="1036656" y="1841531"/>
                  <a:pt x="1050415" y="1844971"/>
                  <a:pt x="1085869" y="1839150"/>
                </a:cubicBezTo>
                <a:cubicBezTo>
                  <a:pt x="1121323" y="1833329"/>
                  <a:pt x="1208503" y="1747076"/>
                  <a:pt x="1238269" y="1770095"/>
                </a:cubicBezTo>
                <a:cubicBezTo>
                  <a:pt x="1268035" y="1793114"/>
                  <a:pt x="1267638" y="1898285"/>
                  <a:pt x="1262082" y="1946307"/>
                </a:cubicBezTo>
                <a:cubicBezTo>
                  <a:pt x="1256526" y="1994329"/>
                  <a:pt x="1233506" y="2029650"/>
                  <a:pt x="1219219" y="2058225"/>
                </a:cubicBezTo>
                <a:cubicBezTo>
                  <a:pt x="1204932" y="2086800"/>
                  <a:pt x="1173976" y="2097913"/>
                  <a:pt x="1176357" y="2117757"/>
                </a:cubicBezTo>
                <a:cubicBezTo>
                  <a:pt x="1178738" y="2137601"/>
                  <a:pt x="1172388" y="2173319"/>
                  <a:pt x="1219219" y="2177288"/>
                </a:cubicBezTo>
                <a:cubicBezTo>
                  <a:pt x="1266050" y="2181257"/>
                  <a:pt x="1377175" y="2170144"/>
                  <a:pt x="1457344" y="2141569"/>
                </a:cubicBezTo>
                <a:cubicBezTo>
                  <a:pt x="1537513" y="2112994"/>
                  <a:pt x="1651813" y="2053859"/>
                  <a:pt x="1724044" y="2001075"/>
                </a:cubicBezTo>
                <a:cubicBezTo>
                  <a:pt x="1796275" y="1948291"/>
                  <a:pt x="1848266" y="1884791"/>
                  <a:pt x="1890732" y="1824863"/>
                </a:cubicBezTo>
                <a:cubicBezTo>
                  <a:pt x="1933198" y="1764935"/>
                  <a:pt x="1955026" y="1699450"/>
                  <a:pt x="1974076" y="1629600"/>
                </a:cubicBezTo>
                <a:cubicBezTo>
                  <a:pt x="1993126" y="1559750"/>
                  <a:pt x="2008207" y="1485932"/>
                  <a:pt x="2005032" y="1405763"/>
                </a:cubicBezTo>
                <a:cubicBezTo>
                  <a:pt x="2001857" y="1325594"/>
                  <a:pt x="1981616" y="1241854"/>
                  <a:pt x="1938357" y="1146207"/>
                </a:cubicBezTo>
                <a:cubicBezTo>
                  <a:pt x="1895098" y="1050560"/>
                  <a:pt x="1792704" y="914432"/>
                  <a:pt x="1745476" y="831882"/>
                </a:cubicBezTo>
                <a:cubicBezTo>
                  <a:pt x="1698248" y="749332"/>
                  <a:pt x="1678404" y="700913"/>
                  <a:pt x="1654988" y="650907"/>
                </a:cubicBezTo>
                <a:cubicBezTo>
                  <a:pt x="1631572" y="600901"/>
                  <a:pt x="1640304" y="539781"/>
                  <a:pt x="1604982" y="531844"/>
                </a:cubicBezTo>
                <a:cubicBezTo>
                  <a:pt x="1569660" y="523907"/>
                  <a:pt x="1477982" y="586613"/>
                  <a:pt x="1443057" y="603282"/>
                </a:cubicBezTo>
                <a:cubicBezTo>
                  <a:pt x="1408132" y="619951"/>
                  <a:pt x="1412498" y="646541"/>
                  <a:pt x="1395432" y="631857"/>
                </a:cubicBezTo>
                <a:cubicBezTo>
                  <a:pt x="1378366" y="617173"/>
                  <a:pt x="1355347" y="545338"/>
                  <a:pt x="1340663" y="515175"/>
                </a:cubicBezTo>
                <a:cubicBezTo>
                  <a:pt x="1325979" y="485012"/>
                  <a:pt x="1333122" y="498109"/>
                  <a:pt x="1307325" y="450881"/>
                </a:cubicBezTo>
                <a:cubicBezTo>
                  <a:pt x="1281528" y="403653"/>
                  <a:pt x="1228347" y="302451"/>
                  <a:pt x="1176357" y="241332"/>
                </a:cubicBezTo>
                <a:cubicBezTo>
                  <a:pt x="1124367" y="180213"/>
                  <a:pt x="1068804" y="123063"/>
                  <a:pt x="995382" y="84169"/>
                </a:cubicBezTo>
                <a:cubicBezTo>
                  <a:pt x="921960" y="45275"/>
                  <a:pt x="773131" y="-23384"/>
                  <a:pt x="735825" y="7969"/>
                </a:cubicBez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5" name="Полілінія 34"/>
          <p:cNvSpPr/>
          <p:nvPr/>
        </p:nvSpPr>
        <p:spPr>
          <a:xfrm>
            <a:off x="3810802" y="2072367"/>
            <a:ext cx="220967" cy="246444"/>
          </a:xfrm>
          <a:custGeom>
            <a:avLst/>
            <a:gdLst>
              <a:gd name="connsiteX0" fmla="*/ 734270 w 1959693"/>
              <a:gd name="connsiteY0" fmla="*/ 25968 h 2160034"/>
              <a:gd name="connsiteX1" fmla="*/ 762845 w 1959693"/>
              <a:gd name="connsiteY1" fmla="*/ 273618 h 2160034"/>
              <a:gd name="connsiteX2" fmla="*/ 496145 w 1959693"/>
              <a:gd name="connsiteY2" fmla="*/ 840355 h 2160034"/>
              <a:gd name="connsiteX3" fmla="*/ 410420 w 1959693"/>
              <a:gd name="connsiteY3" fmla="*/ 1164205 h 2160034"/>
              <a:gd name="connsiteX4" fmla="*/ 315170 w 1959693"/>
              <a:gd name="connsiteY4" fmla="*/ 968943 h 2160034"/>
              <a:gd name="connsiteX5" fmla="*/ 343745 w 1959693"/>
              <a:gd name="connsiteY5" fmla="*/ 897505 h 2160034"/>
              <a:gd name="connsiteX6" fmla="*/ 196108 w 1959693"/>
              <a:gd name="connsiteY6" fmla="*/ 1026093 h 2160034"/>
              <a:gd name="connsiteX7" fmla="*/ 845 w 1959693"/>
              <a:gd name="connsiteY7" fmla="*/ 1535680 h 2160034"/>
              <a:gd name="connsiteX8" fmla="*/ 277070 w 1959693"/>
              <a:gd name="connsiteY8" fmla="*/ 1969068 h 2160034"/>
              <a:gd name="connsiteX9" fmla="*/ 672358 w 1959693"/>
              <a:gd name="connsiteY9" fmla="*/ 2130993 h 2160034"/>
              <a:gd name="connsiteX10" fmla="*/ 1220045 w 1959693"/>
              <a:gd name="connsiteY10" fmla="*/ 2145280 h 2160034"/>
              <a:gd name="connsiteX11" fmla="*/ 1701058 w 1959693"/>
              <a:gd name="connsiteY11" fmla="*/ 1973830 h 2160034"/>
              <a:gd name="connsiteX12" fmla="*/ 1939183 w 1959693"/>
              <a:gd name="connsiteY12" fmla="*/ 1611880 h 2160034"/>
              <a:gd name="connsiteX13" fmla="*/ 1920133 w 1959693"/>
              <a:gd name="connsiteY13" fmla="*/ 1130868 h 2160034"/>
              <a:gd name="connsiteX14" fmla="*/ 1701058 w 1959693"/>
              <a:gd name="connsiteY14" fmla="*/ 826068 h 2160034"/>
              <a:gd name="connsiteX15" fmla="*/ 1586758 w 1959693"/>
              <a:gd name="connsiteY15" fmla="*/ 516505 h 2160034"/>
              <a:gd name="connsiteX16" fmla="*/ 1372445 w 1959693"/>
              <a:gd name="connsiteY16" fmla="*/ 697480 h 2160034"/>
              <a:gd name="connsiteX17" fmla="*/ 1353395 w 1959693"/>
              <a:gd name="connsiteY17" fmla="*/ 845118 h 2160034"/>
              <a:gd name="connsiteX18" fmla="*/ 1339108 w 1959693"/>
              <a:gd name="connsiteY18" fmla="*/ 554605 h 2160034"/>
              <a:gd name="connsiteX19" fmla="*/ 953345 w 1959693"/>
              <a:gd name="connsiteY19" fmla="*/ 68830 h 2160034"/>
              <a:gd name="connsiteX20" fmla="*/ 734270 w 1959693"/>
              <a:gd name="connsiteY20" fmla="*/ 25968 h 2160034"/>
              <a:gd name="connsiteX0" fmla="*/ 734832 w 1960255"/>
              <a:gd name="connsiteY0" fmla="*/ 25968 h 2160034"/>
              <a:gd name="connsiteX1" fmla="*/ 763407 w 1960255"/>
              <a:gd name="connsiteY1" fmla="*/ 273618 h 2160034"/>
              <a:gd name="connsiteX2" fmla="*/ 496707 w 1960255"/>
              <a:gd name="connsiteY2" fmla="*/ 840355 h 2160034"/>
              <a:gd name="connsiteX3" fmla="*/ 410982 w 1960255"/>
              <a:gd name="connsiteY3" fmla="*/ 1164205 h 2160034"/>
              <a:gd name="connsiteX4" fmla="*/ 315732 w 1960255"/>
              <a:gd name="connsiteY4" fmla="*/ 968943 h 2160034"/>
              <a:gd name="connsiteX5" fmla="*/ 344307 w 1960255"/>
              <a:gd name="connsiteY5" fmla="*/ 897505 h 2160034"/>
              <a:gd name="connsiteX6" fmla="*/ 177620 w 1960255"/>
              <a:gd name="connsiteY6" fmla="*/ 1014187 h 2160034"/>
              <a:gd name="connsiteX7" fmla="*/ 1407 w 1960255"/>
              <a:gd name="connsiteY7" fmla="*/ 1535680 h 2160034"/>
              <a:gd name="connsiteX8" fmla="*/ 277632 w 1960255"/>
              <a:gd name="connsiteY8" fmla="*/ 1969068 h 2160034"/>
              <a:gd name="connsiteX9" fmla="*/ 672920 w 1960255"/>
              <a:gd name="connsiteY9" fmla="*/ 2130993 h 2160034"/>
              <a:gd name="connsiteX10" fmla="*/ 1220607 w 1960255"/>
              <a:gd name="connsiteY10" fmla="*/ 2145280 h 2160034"/>
              <a:gd name="connsiteX11" fmla="*/ 1701620 w 1960255"/>
              <a:gd name="connsiteY11" fmla="*/ 1973830 h 2160034"/>
              <a:gd name="connsiteX12" fmla="*/ 1939745 w 1960255"/>
              <a:gd name="connsiteY12" fmla="*/ 1611880 h 2160034"/>
              <a:gd name="connsiteX13" fmla="*/ 1920695 w 1960255"/>
              <a:gd name="connsiteY13" fmla="*/ 1130868 h 2160034"/>
              <a:gd name="connsiteX14" fmla="*/ 1701620 w 1960255"/>
              <a:gd name="connsiteY14" fmla="*/ 826068 h 2160034"/>
              <a:gd name="connsiteX15" fmla="*/ 1587320 w 1960255"/>
              <a:gd name="connsiteY15" fmla="*/ 516505 h 2160034"/>
              <a:gd name="connsiteX16" fmla="*/ 1373007 w 1960255"/>
              <a:gd name="connsiteY16" fmla="*/ 697480 h 2160034"/>
              <a:gd name="connsiteX17" fmla="*/ 1353957 w 1960255"/>
              <a:gd name="connsiteY17" fmla="*/ 845118 h 2160034"/>
              <a:gd name="connsiteX18" fmla="*/ 1339670 w 1960255"/>
              <a:gd name="connsiteY18" fmla="*/ 554605 h 2160034"/>
              <a:gd name="connsiteX19" fmla="*/ 953907 w 1960255"/>
              <a:gd name="connsiteY19" fmla="*/ 68830 h 2160034"/>
              <a:gd name="connsiteX20" fmla="*/ 734832 w 1960255"/>
              <a:gd name="connsiteY20" fmla="*/ 25968 h 2160034"/>
              <a:gd name="connsiteX0" fmla="*/ 734808 w 1960231"/>
              <a:gd name="connsiteY0" fmla="*/ 25968 h 2160034"/>
              <a:gd name="connsiteX1" fmla="*/ 763383 w 1960231"/>
              <a:gd name="connsiteY1" fmla="*/ 273618 h 2160034"/>
              <a:gd name="connsiteX2" fmla="*/ 496683 w 1960231"/>
              <a:gd name="connsiteY2" fmla="*/ 840355 h 2160034"/>
              <a:gd name="connsiteX3" fmla="*/ 410958 w 1960231"/>
              <a:gd name="connsiteY3" fmla="*/ 1164205 h 2160034"/>
              <a:gd name="connsiteX4" fmla="*/ 315708 w 1960231"/>
              <a:gd name="connsiteY4" fmla="*/ 968943 h 2160034"/>
              <a:gd name="connsiteX5" fmla="*/ 327615 w 1960231"/>
              <a:gd name="connsiteY5" fmla="*/ 868930 h 2160034"/>
              <a:gd name="connsiteX6" fmla="*/ 177596 w 1960231"/>
              <a:gd name="connsiteY6" fmla="*/ 1014187 h 2160034"/>
              <a:gd name="connsiteX7" fmla="*/ 1383 w 1960231"/>
              <a:gd name="connsiteY7" fmla="*/ 1535680 h 2160034"/>
              <a:gd name="connsiteX8" fmla="*/ 277608 w 1960231"/>
              <a:gd name="connsiteY8" fmla="*/ 1969068 h 2160034"/>
              <a:gd name="connsiteX9" fmla="*/ 672896 w 1960231"/>
              <a:gd name="connsiteY9" fmla="*/ 2130993 h 2160034"/>
              <a:gd name="connsiteX10" fmla="*/ 1220583 w 1960231"/>
              <a:gd name="connsiteY10" fmla="*/ 2145280 h 2160034"/>
              <a:gd name="connsiteX11" fmla="*/ 1701596 w 1960231"/>
              <a:gd name="connsiteY11" fmla="*/ 1973830 h 2160034"/>
              <a:gd name="connsiteX12" fmla="*/ 1939721 w 1960231"/>
              <a:gd name="connsiteY12" fmla="*/ 1611880 h 2160034"/>
              <a:gd name="connsiteX13" fmla="*/ 1920671 w 1960231"/>
              <a:gd name="connsiteY13" fmla="*/ 1130868 h 2160034"/>
              <a:gd name="connsiteX14" fmla="*/ 1701596 w 1960231"/>
              <a:gd name="connsiteY14" fmla="*/ 826068 h 2160034"/>
              <a:gd name="connsiteX15" fmla="*/ 1587296 w 1960231"/>
              <a:gd name="connsiteY15" fmla="*/ 516505 h 2160034"/>
              <a:gd name="connsiteX16" fmla="*/ 1372983 w 1960231"/>
              <a:gd name="connsiteY16" fmla="*/ 697480 h 2160034"/>
              <a:gd name="connsiteX17" fmla="*/ 1353933 w 1960231"/>
              <a:gd name="connsiteY17" fmla="*/ 845118 h 2160034"/>
              <a:gd name="connsiteX18" fmla="*/ 1339646 w 1960231"/>
              <a:gd name="connsiteY18" fmla="*/ 554605 h 2160034"/>
              <a:gd name="connsiteX19" fmla="*/ 953883 w 1960231"/>
              <a:gd name="connsiteY19" fmla="*/ 68830 h 2160034"/>
              <a:gd name="connsiteX20" fmla="*/ 734808 w 1960231"/>
              <a:gd name="connsiteY20" fmla="*/ 25968 h 2160034"/>
              <a:gd name="connsiteX0" fmla="*/ 734808 w 1960231"/>
              <a:gd name="connsiteY0" fmla="*/ 25968 h 2160034"/>
              <a:gd name="connsiteX1" fmla="*/ 763383 w 1960231"/>
              <a:gd name="connsiteY1" fmla="*/ 273618 h 2160034"/>
              <a:gd name="connsiteX2" fmla="*/ 496683 w 1960231"/>
              <a:gd name="connsiteY2" fmla="*/ 840355 h 2160034"/>
              <a:gd name="connsiteX3" fmla="*/ 410958 w 1960231"/>
              <a:gd name="connsiteY3" fmla="*/ 1164205 h 2160034"/>
              <a:gd name="connsiteX4" fmla="*/ 360952 w 1960231"/>
              <a:gd name="connsiteY4" fmla="*/ 961799 h 2160034"/>
              <a:gd name="connsiteX5" fmla="*/ 327615 w 1960231"/>
              <a:gd name="connsiteY5" fmla="*/ 868930 h 2160034"/>
              <a:gd name="connsiteX6" fmla="*/ 177596 w 1960231"/>
              <a:gd name="connsiteY6" fmla="*/ 1014187 h 2160034"/>
              <a:gd name="connsiteX7" fmla="*/ 1383 w 1960231"/>
              <a:gd name="connsiteY7" fmla="*/ 1535680 h 2160034"/>
              <a:gd name="connsiteX8" fmla="*/ 277608 w 1960231"/>
              <a:gd name="connsiteY8" fmla="*/ 1969068 h 2160034"/>
              <a:gd name="connsiteX9" fmla="*/ 672896 w 1960231"/>
              <a:gd name="connsiteY9" fmla="*/ 2130993 h 2160034"/>
              <a:gd name="connsiteX10" fmla="*/ 1220583 w 1960231"/>
              <a:gd name="connsiteY10" fmla="*/ 2145280 h 2160034"/>
              <a:gd name="connsiteX11" fmla="*/ 1701596 w 1960231"/>
              <a:gd name="connsiteY11" fmla="*/ 1973830 h 2160034"/>
              <a:gd name="connsiteX12" fmla="*/ 1939721 w 1960231"/>
              <a:gd name="connsiteY12" fmla="*/ 1611880 h 2160034"/>
              <a:gd name="connsiteX13" fmla="*/ 1920671 w 1960231"/>
              <a:gd name="connsiteY13" fmla="*/ 1130868 h 2160034"/>
              <a:gd name="connsiteX14" fmla="*/ 1701596 w 1960231"/>
              <a:gd name="connsiteY14" fmla="*/ 826068 h 2160034"/>
              <a:gd name="connsiteX15" fmla="*/ 1587296 w 1960231"/>
              <a:gd name="connsiteY15" fmla="*/ 516505 h 2160034"/>
              <a:gd name="connsiteX16" fmla="*/ 1372983 w 1960231"/>
              <a:gd name="connsiteY16" fmla="*/ 697480 h 2160034"/>
              <a:gd name="connsiteX17" fmla="*/ 1353933 w 1960231"/>
              <a:gd name="connsiteY17" fmla="*/ 845118 h 2160034"/>
              <a:gd name="connsiteX18" fmla="*/ 1339646 w 1960231"/>
              <a:gd name="connsiteY18" fmla="*/ 554605 h 2160034"/>
              <a:gd name="connsiteX19" fmla="*/ 953883 w 1960231"/>
              <a:gd name="connsiteY19" fmla="*/ 68830 h 2160034"/>
              <a:gd name="connsiteX20" fmla="*/ 734808 w 1960231"/>
              <a:gd name="connsiteY20" fmla="*/ 25968 h 2160034"/>
              <a:gd name="connsiteX0" fmla="*/ 734808 w 1960231"/>
              <a:gd name="connsiteY0" fmla="*/ 25968 h 2160034"/>
              <a:gd name="connsiteX1" fmla="*/ 763383 w 1960231"/>
              <a:gd name="connsiteY1" fmla="*/ 273618 h 2160034"/>
              <a:gd name="connsiteX2" fmla="*/ 496683 w 1960231"/>
              <a:gd name="connsiteY2" fmla="*/ 840355 h 2160034"/>
              <a:gd name="connsiteX3" fmla="*/ 380002 w 1960231"/>
              <a:gd name="connsiteY3" fmla="*/ 1026093 h 2160034"/>
              <a:gd name="connsiteX4" fmla="*/ 360952 w 1960231"/>
              <a:gd name="connsiteY4" fmla="*/ 961799 h 2160034"/>
              <a:gd name="connsiteX5" fmla="*/ 327615 w 1960231"/>
              <a:gd name="connsiteY5" fmla="*/ 868930 h 2160034"/>
              <a:gd name="connsiteX6" fmla="*/ 177596 w 1960231"/>
              <a:gd name="connsiteY6" fmla="*/ 1014187 h 2160034"/>
              <a:gd name="connsiteX7" fmla="*/ 1383 w 1960231"/>
              <a:gd name="connsiteY7" fmla="*/ 1535680 h 2160034"/>
              <a:gd name="connsiteX8" fmla="*/ 277608 w 1960231"/>
              <a:gd name="connsiteY8" fmla="*/ 1969068 h 2160034"/>
              <a:gd name="connsiteX9" fmla="*/ 672896 w 1960231"/>
              <a:gd name="connsiteY9" fmla="*/ 2130993 h 2160034"/>
              <a:gd name="connsiteX10" fmla="*/ 1220583 w 1960231"/>
              <a:gd name="connsiteY10" fmla="*/ 2145280 h 2160034"/>
              <a:gd name="connsiteX11" fmla="*/ 1701596 w 1960231"/>
              <a:gd name="connsiteY11" fmla="*/ 1973830 h 2160034"/>
              <a:gd name="connsiteX12" fmla="*/ 1939721 w 1960231"/>
              <a:gd name="connsiteY12" fmla="*/ 1611880 h 2160034"/>
              <a:gd name="connsiteX13" fmla="*/ 1920671 w 1960231"/>
              <a:gd name="connsiteY13" fmla="*/ 1130868 h 2160034"/>
              <a:gd name="connsiteX14" fmla="*/ 1701596 w 1960231"/>
              <a:gd name="connsiteY14" fmla="*/ 826068 h 2160034"/>
              <a:gd name="connsiteX15" fmla="*/ 1587296 w 1960231"/>
              <a:gd name="connsiteY15" fmla="*/ 516505 h 2160034"/>
              <a:gd name="connsiteX16" fmla="*/ 1372983 w 1960231"/>
              <a:gd name="connsiteY16" fmla="*/ 697480 h 2160034"/>
              <a:gd name="connsiteX17" fmla="*/ 1353933 w 1960231"/>
              <a:gd name="connsiteY17" fmla="*/ 845118 h 2160034"/>
              <a:gd name="connsiteX18" fmla="*/ 1339646 w 1960231"/>
              <a:gd name="connsiteY18" fmla="*/ 554605 h 2160034"/>
              <a:gd name="connsiteX19" fmla="*/ 953883 w 1960231"/>
              <a:gd name="connsiteY19" fmla="*/ 68830 h 2160034"/>
              <a:gd name="connsiteX20" fmla="*/ 734808 w 1960231"/>
              <a:gd name="connsiteY20" fmla="*/ 25968 h 2160034"/>
              <a:gd name="connsiteX0" fmla="*/ 734836 w 1960259"/>
              <a:gd name="connsiteY0" fmla="*/ 25968 h 2160034"/>
              <a:gd name="connsiteX1" fmla="*/ 763411 w 1960259"/>
              <a:gd name="connsiteY1" fmla="*/ 273618 h 2160034"/>
              <a:gd name="connsiteX2" fmla="*/ 496711 w 1960259"/>
              <a:gd name="connsiteY2" fmla="*/ 840355 h 2160034"/>
              <a:gd name="connsiteX3" fmla="*/ 380030 w 1960259"/>
              <a:gd name="connsiteY3" fmla="*/ 1026093 h 2160034"/>
              <a:gd name="connsiteX4" fmla="*/ 360980 w 1960259"/>
              <a:gd name="connsiteY4" fmla="*/ 961799 h 2160034"/>
              <a:gd name="connsiteX5" fmla="*/ 346693 w 1960259"/>
              <a:gd name="connsiteY5" fmla="*/ 873692 h 2160034"/>
              <a:gd name="connsiteX6" fmla="*/ 177624 w 1960259"/>
              <a:gd name="connsiteY6" fmla="*/ 1014187 h 2160034"/>
              <a:gd name="connsiteX7" fmla="*/ 1411 w 1960259"/>
              <a:gd name="connsiteY7" fmla="*/ 1535680 h 2160034"/>
              <a:gd name="connsiteX8" fmla="*/ 277636 w 1960259"/>
              <a:gd name="connsiteY8" fmla="*/ 1969068 h 2160034"/>
              <a:gd name="connsiteX9" fmla="*/ 672924 w 1960259"/>
              <a:gd name="connsiteY9" fmla="*/ 2130993 h 2160034"/>
              <a:gd name="connsiteX10" fmla="*/ 1220611 w 1960259"/>
              <a:gd name="connsiteY10" fmla="*/ 2145280 h 2160034"/>
              <a:gd name="connsiteX11" fmla="*/ 1701624 w 1960259"/>
              <a:gd name="connsiteY11" fmla="*/ 1973830 h 2160034"/>
              <a:gd name="connsiteX12" fmla="*/ 1939749 w 1960259"/>
              <a:gd name="connsiteY12" fmla="*/ 1611880 h 2160034"/>
              <a:gd name="connsiteX13" fmla="*/ 1920699 w 1960259"/>
              <a:gd name="connsiteY13" fmla="*/ 1130868 h 2160034"/>
              <a:gd name="connsiteX14" fmla="*/ 1701624 w 1960259"/>
              <a:gd name="connsiteY14" fmla="*/ 826068 h 2160034"/>
              <a:gd name="connsiteX15" fmla="*/ 1587324 w 1960259"/>
              <a:gd name="connsiteY15" fmla="*/ 516505 h 2160034"/>
              <a:gd name="connsiteX16" fmla="*/ 1373011 w 1960259"/>
              <a:gd name="connsiteY16" fmla="*/ 697480 h 2160034"/>
              <a:gd name="connsiteX17" fmla="*/ 1353961 w 1960259"/>
              <a:gd name="connsiteY17" fmla="*/ 845118 h 2160034"/>
              <a:gd name="connsiteX18" fmla="*/ 1339674 w 1960259"/>
              <a:gd name="connsiteY18" fmla="*/ 554605 h 2160034"/>
              <a:gd name="connsiteX19" fmla="*/ 953911 w 1960259"/>
              <a:gd name="connsiteY19" fmla="*/ 68830 h 2160034"/>
              <a:gd name="connsiteX20" fmla="*/ 734836 w 1960259"/>
              <a:gd name="connsiteY20" fmla="*/ 25968 h 2160034"/>
              <a:gd name="connsiteX0" fmla="*/ 734836 w 1960259"/>
              <a:gd name="connsiteY0" fmla="*/ 25968 h 2160034"/>
              <a:gd name="connsiteX1" fmla="*/ 763411 w 1960259"/>
              <a:gd name="connsiteY1" fmla="*/ 273618 h 2160034"/>
              <a:gd name="connsiteX2" fmla="*/ 480042 w 1960259"/>
              <a:gd name="connsiteY2" fmla="*/ 795111 h 2160034"/>
              <a:gd name="connsiteX3" fmla="*/ 380030 w 1960259"/>
              <a:gd name="connsiteY3" fmla="*/ 1026093 h 2160034"/>
              <a:gd name="connsiteX4" fmla="*/ 360980 w 1960259"/>
              <a:gd name="connsiteY4" fmla="*/ 961799 h 2160034"/>
              <a:gd name="connsiteX5" fmla="*/ 346693 w 1960259"/>
              <a:gd name="connsiteY5" fmla="*/ 873692 h 2160034"/>
              <a:gd name="connsiteX6" fmla="*/ 177624 w 1960259"/>
              <a:gd name="connsiteY6" fmla="*/ 1014187 h 2160034"/>
              <a:gd name="connsiteX7" fmla="*/ 1411 w 1960259"/>
              <a:gd name="connsiteY7" fmla="*/ 1535680 h 2160034"/>
              <a:gd name="connsiteX8" fmla="*/ 277636 w 1960259"/>
              <a:gd name="connsiteY8" fmla="*/ 1969068 h 2160034"/>
              <a:gd name="connsiteX9" fmla="*/ 672924 w 1960259"/>
              <a:gd name="connsiteY9" fmla="*/ 2130993 h 2160034"/>
              <a:gd name="connsiteX10" fmla="*/ 1220611 w 1960259"/>
              <a:gd name="connsiteY10" fmla="*/ 2145280 h 2160034"/>
              <a:gd name="connsiteX11" fmla="*/ 1701624 w 1960259"/>
              <a:gd name="connsiteY11" fmla="*/ 1973830 h 2160034"/>
              <a:gd name="connsiteX12" fmla="*/ 1939749 w 1960259"/>
              <a:gd name="connsiteY12" fmla="*/ 1611880 h 2160034"/>
              <a:gd name="connsiteX13" fmla="*/ 1920699 w 1960259"/>
              <a:gd name="connsiteY13" fmla="*/ 1130868 h 2160034"/>
              <a:gd name="connsiteX14" fmla="*/ 1701624 w 1960259"/>
              <a:gd name="connsiteY14" fmla="*/ 826068 h 2160034"/>
              <a:gd name="connsiteX15" fmla="*/ 1587324 w 1960259"/>
              <a:gd name="connsiteY15" fmla="*/ 516505 h 2160034"/>
              <a:gd name="connsiteX16" fmla="*/ 1373011 w 1960259"/>
              <a:gd name="connsiteY16" fmla="*/ 697480 h 2160034"/>
              <a:gd name="connsiteX17" fmla="*/ 1353961 w 1960259"/>
              <a:gd name="connsiteY17" fmla="*/ 845118 h 2160034"/>
              <a:gd name="connsiteX18" fmla="*/ 1339674 w 1960259"/>
              <a:gd name="connsiteY18" fmla="*/ 554605 h 2160034"/>
              <a:gd name="connsiteX19" fmla="*/ 953911 w 1960259"/>
              <a:gd name="connsiteY19" fmla="*/ 68830 h 2160034"/>
              <a:gd name="connsiteX20" fmla="*/ 734836 w 1960259"/>
              <a:gd name="connsiteY20" fmla="*/ 25968 h 2160034"/>
              <a:gd name="connsiteX0" fmla="*/ 734836 w 1960259"/>
              <a:gd name="connsiteY0" fmla="*/ 24820 h 2158886"/>
              <a:gd name="connsiteX1" fmla="*/ 753886 w 1960259"/>
              <a:gd name="connsiteY1" fmla="*/ 255801 h 2158886"/>
              <a:gd name="connsiteX2" fmla="*/ 480042 w 1960259"/>
              <a:gd name="connsiteY2" fmla="*/ 793963 h 2158886"/>
              <a:gd name="connsiteX3" fmla="*/ 380030 w 1960259"/>
              <a:gd name="connsiteY3" fmla="*/ 1024945 h 2158886"/>
              <a:gd name="connsiteX4" fmla="*/ 360980 w 1960259"/>
              <a:gd name="connsiteY4" fmla="*/ 960651 h 2158886"/>
              <a:gd name="connsiteX5" fmla="*/ 346693 w 1960259"/>
              <a:gd name="connsiteY5" fmla="*/ 872544 h 2158886"/>
              <a:gd name="connsiteX6" fmla="*/ 177624 w 1960259"/>
              <a:gd name="connsiteY6" fmla="*/ 1013039 h 2158886"/>
              <a:gd name="connsiteX7" fmla="*/ 1411 w 1960259"/>
              <a:gd name="connsiteY7" fmla="*/ 1534532 h 2158886"/>
              <a:gd name="connsiteX8" fmla="*/ 277636 w 1960259"/>
              <a:gd name="connsiteY8" fmla="*/ 1967920 h 2158886"/>
              <a:gd name="connsiteX9" fmla="*/ 672924 w 1960259"/>
              <a:gd name="connsiteY9" fmla="*/ 2129845 h 2158886"/>
              <a:gd name="connsiteX10" fmla="*/ 1220611 w 1960259"/>
              <a:gd name="connsiteY10" fmla="*/ 2144132 h 2158886"/>
              <a:gd name="connsiteX11" fmla="*/ 1701624 w 1960259"/>
              <a:gd name="connsiteY11" fmla="*/ 1972682 h 2158886"/>
              <a:gd name="connsiteX12" fmla="*/ 1939749 w 1960259"/>
              <a:gd name="connsiteY12" fmla="*/ 1610732 h 2158886"/>
              <a:gd name="connsiteX13" fmla="*/ 1920699 w 1960259"/>
              <a:gd name="connsiteY13" fmla="*/ 1129720 h 2158886"/>
              <a:gd name="connsiteX14" fmla="*/ 1701624 w 1960259"/>
              <a:gd name="connsiteY14" fmla="*/ 824920 h 2158886"/>
              <a:gd name="connsiteX15" fmla="*/ 1587324 w 1960259"/>
              <a:gd name="connsiteY15" fmla="*/ 515357 h 2158886"/>
              <a:gd name="connsiteX16" fmla="*/ 1373011 w 1960259"/>
              <a:gd name="connsiteY16" fmla="*/ 696332 h 2158886"/>
              <a:gd name="connsiteX17" fmla="*/ 1353961 w 1960259"/>
              <a:gd name="connsiteY17" fmla="*/ 843970 h 2158886"/>
              <a:gd name="connsiteX18" fmla="*/ 1339674 w 1960259"/>
              <a:gd name="connsiteY18" fmla="*/ 553457 h 2158886"/>
              <a:gd name="connsiteX19" fmla="*/ 953911 w 1960259"/>
              <a:gd name="connsiteY19" fmla="*/ 67682 h 2158886"/>
              <a:gd name="connsiteX20" fmla="*/ 734836 w 1960259"/>
              <a:gd name="connsiteY20" fmla="*/ 24820 h 2158886"/>
              <a:gd name="connsiteX0" fmla="*/ 718167 w 1960259"/>
              <a:gd name="connsiteY0" fmla="*/ 15086 h 2182490"/>
              <a:gd name="connsiteX1" fmla="*/ 753886 w 1960259"/>
              <a:gd name="connsiteY1" fmla="*/ 279405 h 2182490"/>
              <a:gd name="connsiteX2" fmla="*/ 480042 w 1960259"/>
              <a:gd name="connsiteY2" fmla="*/ 817567 h 2182490"/>
              <a:gd name="connsiteX3" fmla="*/ 380030 w 1960259"/>
              <a:gd name="connsiteY3" fmla="*/ 1048549 h 2182490"/>
              <a:gd name="connsiteX4" fmla="*/ 360980 w 1960259"/>
              <a:gd name="connsiteY4" fmla="*/ 984255 h 2182490"/>
              <a:gd name="connsiteX5" fmla="*/ 346693 w 1960259"/>
              <a:gd name="connsiteY5" fmla="*/ 896148 h 2182490"/>
              <a:gd name="connsiteX6" fmla="*/ 177624 w 1960259"/>
              <a:gd name="connsiteY6" fmla="*/ 1036643 h 2182490"/>
              <a:gd name="connsiteX7" fmla="*/ 1411 w 1960259"/>
              <a:gd name="connsiteY7" fmla="*/ 1558136 h 2182490"/>
              <a:gd name="connsiteX8" fmla="*/ 277636 w 1960259"/>
              <a:gd name="connsiteY8" fmla="*/ 1991524 h 2182490"/>
              <a:gd name="connsiteX9" fmla="*/ 672924 w 1960259"/>
              <a:gd name="connsiteY9" fmla="*/ 2153449 h 2182490"/>
              <a:gd name="connsiteX10" fmla="*/ 1220611 w 1960259"/>
              <a:gd name="connsiteY10" fmla="*/ 2167736 h 2182490"/>
              <a:gd name="connsiteX11" fmla="*/ 1701624 w 1960259"/>
              <a:gd name="connsiteY11" fmla="*/ 1996286 h 2182490"/>
              <a:gd name="connsiteX12" fmla="*/ 1939749 w 1960259"/>
              <a:gd name="connsiteY12" fmla="*/ 1634336 h 2182490"/>
              <a:gd name="connsiteX13" fmla="*/ 1920699 w 1960259"/>
              <a:gd name="connsiteY13" fmla="*/ 1153324 h 2182490"/>
              <a:gd name="connsiteX14" fmla="*/ 1701624 w 1960259"/>
              <a:gd name="connsiteY14" fmla="*/ 848524 h 2182490"/>
              <a:gd name="connsiteX15" fmla="*/ 1587324 w 1960259"/>
              <a:gd name="connsiteY15" fmla="*/ 538961 h 2182490"/>
              <a:gd name="connsiteX16" fmla="*/ 1373011 w 1960259"/>
              <a:gd name="connsiteY16" fmla="*/ 719936 h 2182490"/>
              <a:gd name="connsiteX17" fmla="*/ 1353961 w 1960259"/>
              <a:gd name="connsiteY17" fmla="*/ 867574 h 2182490"/>
              <a:gd name="connsiteX18" fmla="*/ 1339674 w 1960259"/>
              <a:gd name="connsiteY18" fmla="*/ 577061 h 2182490"/>
              <a:gd name="connsiteX19" fmla="*/ 953911 w 1960259"/>
              <a:gd name="connsiteY19" fmla="*/ 91286 h 2182490"/>
              <a:gd name="connsiteX20" fmla="*/ 718167 w 1960259"/>
              <a:gd name="connsiteY20" fmla="*/ 15086 h 2182490"/>
              <a:gd name="connsiteX0" fmla="*/ 718167 w 1960259"/>
              <a:gd name="connsiteY0" fmla="*/ 15086 h 2182490"/>
              <a:gd name="connsiteX1" fmla="*/ 753886 w 1960259"/>
              <a:gd name="connsiteY1" fmla="*/ 279405 h 2182490"/>
              <a:gd name="connsiteX2" fmla="*/ 480042 w 1960259"/>
              <a:gd name="connsiteY2" fmla="*/ 817567 h 2182490"/>
              <a:gd name="connsiteX3" fmla="*/ 380030 w 1960259"/>
              <a:gd name="connsiteY3" fmla="*/ 1048549 h 2182490"/>
              <a:gd name="connsiteX4" fmla="*/ 360980 w 1960259"/>
              <a:gd name="connsiteY4" fmla="*/ 984255 h 2182490"/>
              <a:gd name="connsiteX5" fmla="*/ 346693 w 1960259"/>
              <a:gd name="connsiteY5" fmla="*/ 896148 h 2182490"/>
              <a:gd name="connsiteX6" fmla="*/ 177624 w 1960259"/>
              <a:gd name="connsiteY6" fmla="*/ 1036643 h 2182490"/>
              <a:gd name="connsiteX7" fmla="*/ 1411 w 1960259"/>
              <a:gd name="connsiteY7" fmla="*/ 1558136 h 2182490"/>
              <a:gd name="connsiteX8" fmla="*/ 277636 w 1960259"/>
              <a:gd name="connsiteY8" fmla="*/ 1991524 h 2182490"/>
              <a:gd name="connsiteX9" fmla="*/ 672924 w 1960259"/>
              <a:gd name="connsiteY9" fmla="*/ 2153449 h 2182490"/>
              <a:gd name="connsiteX10" fmla="*/ 1220611 w 1960259"/>
              <a:gd name="connsiteY10" fmla="*/ 2167736 h 2182490"/>
              <a:gd name="connsiteX11" fmla="*/ 1701624 w 1960259"/>
              <a:gd name="connsiteY11" fmla="*/ 1996286 h 2182490"/>
              <a:gd name="connsiteX12" fmla="*/ 1939749 w 1960259"/>
              <a:gd name="connsiteY12" fmla="*/ 1634336 h 2182490"/>
              <a:gd name="connsiteX13" fmla="*/ 1920699 w 1960259"/>
              <a:gd name="connsiteY13" fmla="*/ 1153324 h 2182490"/>
              <a:gd name="connsiteX14" fmla="*/ 1701624 w 1960259"/>
              <a:gd name="connsiteY14" fmla="*/ 848524 h 2182490"/>
              <a:gd name="connsiteX15" fmla="*/ 1587324 w 1960259"/>
              <a:gd name="connsiteY15" fmla="*/ 538961 h 2182490"/>
              <a:gd name="connsiteX16" fmla="*/ 1373011 w 1960259"/>
              <a:gd name="connsiteY16" fmla="*/ 719936 h 2182490"/>
              <a:gd name="connsiteX17" fmla="*/ 1353961 w 1960259"/>
              <a:gd name="connsiteY17" fmla="*/ 867574 h 2182490"/>
              <a:gd name="connsiteX18" fmla="*/ 1339674 w 1960259"/>
              <a:gd name="connsiteY18" fmla="*/ 577061 h 2182490"/>
              <a:gd name="connsiteX19" fmla="*/ 977724 w 1960259"/>
              <a:gd name="connsiteY19" fmla="*/ 91286 h 2182490"/>
              <a:gd name="connsiteX20" fmla="*/ 718167 w 1960259"/>
              <a:gd name="connsiteY20" fmla="*/ 15086 h 2182490"/>
              <a:gd name="connsiteX0" fmla="*/ 718167 w 1960259"/>
              <a:gd name="connsiteY0" fmla="*/ 11704 h 2179108"/>
              <a:gd name="connsiteX1" fmla="*/ 753886 w 1960259"/>
              <a:gd name="connsiteY1" fmla="*/ 276023 h 2179108"/>
              <a:gd name="connsiteX2" fmla="*/ 480042 w 1960259"/>
              <a:gd name="connsiteY2" fmla="*/ 814185 h 2179108"/>
              <a:gd name="connsiteX3" fmla="*/ 380030 w 1960259"/>
              <a:gd name="connsiteY3" fmla="*/ 1045167 h 2179108"/>
              <a:gd name="connsiteX4" fmla="*/ 360980 w 1960259"/>
              <a:gd name="connsiteY4" fmla="*/ 980873 h 2179108"/>
              <a:gd name="connsiteX5" fmla="*/ 346693 w 1960259"/>
              <a:gd name="connsiteY5" fmla="*/ 892766 h 2179108"/>
              <a:gd name="connsiteX6" fmla="*/ 177624 w 1960259"/>
              <a:gd name="connsiteY6" fmla="*/ 1033261 h 2179108"/>
              <a:gd name="connsiteX7" fmla="*/ 1411 w 1960259"/>
              <a:gd name="connsiteY7" fmla="*/ 1554754 h 2179108"/>
              <a:gd name="connsiteX8" fmla="*/ 277636 w 1960259"/>
              <a:gd name="connsiteY8" fmla="*/ 1988142 h 2179108"/>
              <a:gd name="connsiteX9" fmla="*/ 672924 w 1960259"/>
              <a:gd name="connsiteY9" fmla="*/ 2150067 h 2179108"/>
              <a:gd name="connsiteX10" fmla="*/ 1220611 w 1960259"/>
              <a:gd name="connsiteY10" fmla="*/ 2164354 h 2179108"/>
              <a:gd name="connsiteX11" fmla="*/ 1701624 w 1960259"/>
              <a:gd name="connsiteY11" fmla="*/ 1992904 h 2179108"/>
              <a:gd name="connsiteX12" fmla="*/ 1939749 w 1960259"/>
              <a:gd name="connsiteY12" fmla="*/ 1630954 h 2179108"/>
              <a:gd name="connsiteX13" fmla="*/ 1920699 w 1960259"/>
              <a:gd name="connsiteY13" fmla="*/ 1149942 h 2179108"/>
              <a:gd name="connsiteX14" fmla="*/ 1701624 w 1960259"/>
              <a:gd name="connsiteY14" fmla="*/ 845142 h 2179108"/>
              <a:gd name="connsiteX15" fmla="*/ 1587324 w 1960259"/>
              <a:gd name="connsiteY15" fmla="*/ 535579 h 2179108"/>
              <a:gd name="connsiteX16" fmla="*/ 1373011 w 1960259"/>
              <a:gd name="connsiteY16" fmla="*/ 716554 h 2179108"/>
              <a:gd name="connsiteX17" fmla="*/ 1353961 w 1960259"/>
              <a:gd name="connsiteY17" fmla="*/ 864192 h 2179108"/>
              <a:gd name="connsiteX18" fmla="*/ 1289667 w 1960259"/>
              <a:gd name="connsiteY18" fmla="*/ 454616 h 2179108"/>
              <a:gd name="connsiteX19" fmla="*/ 977724 w 1960259"/>
              <a:gd name="connsiteY19" fmla="*/ 87904 h 2179108"/>
              <a:gd name="connsiteX20" fmla="*/ 718167 w 1960259"/>
              <a:gd name="connsiteY20" fmla="*/ 11704 h 2179108"/>
              <a:gd name="connsiteX0" fmla="*/ 718167 w 1960259"/>
              <a:gd name="connsiteY0" fmla="*/ 7969 h 2175373"/>
              <a:gd name="connsiteX1" fmla="*/ 753886 w 1960259"/>
              <a:gd name="connsiteY1" fmla="*/ 272288 h 2175373"/>
              <a:gd name="connsiteX2" fmla="*/ 480042 w 1960259"/>
              <a:gd name="connsiteY2" fmla="*/ 810450 h 2175373"/>
              <a:gd name="connsiteX3" fmla="*/ 380030 w 1960259"/>
              <a:gd name="connsiteY3" fmla="*/ 1041432 h 2175373"/>
              <a:gd name="connsiteX4" fmla="*/ 360980 w 1960259"/>
              <a:gd name="connsiteY4" fmla="*/ 977138 h 2175373"/>
              <a:gd name="connsiteX5" fmla="*/ 346693 w 1960259"/>
              <a:gd name="connsiteY5" fmla="*/ 889031 h 2175373"/>
              <a:gd name="connsiteX6" fmla="*/ 177624 w 1960259"/>
              <a:gd name="connsiteY6" fmla="*/ 1029526 h 2175373"/>
              <a:gd name="connsiteX7" fmla="*/ 1411 w 1960259"/>
              <a:gd name="connsiteY7" fmla="*/ 1551019 h 2175373"/>
              <a:gd name="connsiteX8" fmla="*/ 277636 w 1960259"/>
              <a:gd name="connsiteY8" fmla="*/ 1984407 h 2175373"/>
              <a:gd name="connsiteX9" fmla="*/ 672924 w 1960259"/>
              <a:gd name="connsiteY9" fmla="*/ 2146332 h 2175373"/>
              <a:gd name="connsiteX10" fmla="*/ 1220611 w 1960259"/>
              <a:gd name="connsiteY10" fmla="*/ 2160619 h 2175373"/>
              <a:gd name="connsiteX11" fmla="*/ 1701624 w 1960259"/>
              <a:gd name="connsiteY11" fmla="*/ 1989169 h 2175373"/>
              <a:gd name="connsiteX12" fmla="*/ 1939749 w 1960259"/>
              <a:gd name="connsiteY12" fmla="*/ 1627219 h 2175373"/>
              <a:gd name="connsiteX13" fmla="*/ 1920699 w 1960259"/>
              <a:gd name="connsiteY13" fmla="*/ 1146207 h 2175373"/>
              <a:gd name="connsiteX14" fmla="*/ 1701624 w 1960259"/>
              <a:gd name="connsiteY14" fmla="*/ 841407 h 2175373"/>
              <a:gd name="connsiteX15" fmla="*/ 1587324 w 1960259"/>
              <a:gd name="connsiteY15" fmla="*/ 531844 h 2175373"/>
              <a:gd name="connsiteX16" fmla="*/ 1373011 w 1960259"/>
              <a:gd name="connsiteY16" fmla="*/ 712819 h 2175373"/>
              <a:gd name="connsiteX17" fmla="*/ 1353961 w 1960259"/>
              <a:gd name="connsiteY17" fmla="*/ 860457 h 2175373"/>
              <a:gd name="connsiteX18" fmla="*/ 1289667 w 1960259"/>
              <a:gd name="connsiteY18" fmla="*/ 450881 h 2175373"/>
              <a:gd name="connsiteX19" fmla="*/ 1158699 w 1960259"/>
              <a:gd name="connsiteY19" fmla="*/ 241332 h 2175373"/>
              <a:gd name="connsiteX20" fmla="*/ 977724 w 1960259"/>
              <a:gd name="connsiteY20" fmla="*/ 84169 h 2175373"/>
              <a:gd name="connsiteX21" fmla="*/ 718167 w 1960259"/>
              <a:gd name="connsiteY21" fmla="*/ 7969 h 2175373"/>
              <a:gd name="connsiteX0" fmla="*/ 718167 w 1960259"/>
              <a:gd name="connsiteY0" fmla="*/ 7969 h 2175373"/>
              <a:gd name="connsiteX1" fmla="*/ 753886 w 1960259"/>
              <a:gd name="connsiteY1" fmla="*/ 272288 h 2175373"/>
              <a:gd name="connsiteX2" fmla="*/ 480042 w 1960259"/>
              <a:gd name="connsiteY2" fmla="*/ 810450 h 2175373"/>
              <a:gd name="connsiteX3" fmla="*/ 380030 w 1960259"/>
              <a:gd name="connsiteY3" fmla="*/ 1041432 h 2175373"/>
              <a:gd name="connsiteX4" fmla="*/ 360980 w 1960259"/>
              <a:gd name="connsiteY4" fmla="*/ 977138 h 2175373"/>
              <a:gd name="connsiteX5" fmla="*/ 346693 w 1960259"/>
              <a:gd name="connsiteY5" fmla="*/ 889031 h 2175373"/>
              <a:gd name="connsiteX6" fmla="*/ 177624 w 1960259"/>
              <a:gd name="connsiteY6" fmla="*/ 1029526 h 2175373"/>
              <a:gd name="connsiteX7" fmla="*/ 1411 w 1960259"/>
              <a:gd name="connsiteY7" fmla="*/ 1551019 h 2175373"/>
              <a:gd name="connsiteX8" fmla="*/ 277636 w 1960259"/>
              <a:gd name="connsiteY8" fmla="*/ 1984407 h 2175373"/>
              <a:gd name="connsiteX9" fmla="*/ 672924 w 1960259"/>
              <a:gd name="connsiteY9" fmla="*/ 2146332 h 2175373"/>
              <a:gd name="connsiteX10" fmla="*/ 1220611 w 1960259"/>
              <a:gd name="connsiteY10" fmla="*/ 2160619 h 2175373"/>
              <a:gd name="connsiteX11" fmla="*/ 1701624 w 1960259"/>
              <a:gd name="connsiteY11" fmla="*/ 1989169 h 2175373"/>
              <a:gd name="connsiteX12" fmla="*/ 1939749 w 1960259"/>
              <a:gd name="connsiteY12" fmla="*/ 1627219 h 2175373"/>
              <a:gd name="connsiteX13" fmla="*/ 1920699 w 1960259"/>
              <a:gd name="connsiteY13" fmla="*/ 1146207 h 2175373"/>
              <a:gd name="connsiteX14" fmla="*/ 1701624 w 1960259"/>
              <a:gd name="connsiteY14" fmla="*/ 841407 h 2175373"/>
              <a:gd name="connsiteX15" fmla="*/ 1587324 w 1960259"/>
              <a:gd name="connsiteY15" fmla="*/ 531844 h 2175373"/>
              <a:gd name="connsiteX16" fmla="*/ 1425399 w 1960259"/>
              <a:gd name="connsiteY16" fmla="*/ 603282 h 2175373"/>
              <a:gd name="connsiteX17" fmla="*/ 1353961 w 1960259"/>
              <a:gd name="connsiteY17" fmla="*/ 860457 h 2175373"/>
              <a:gd name="connsiteX18" fmla="*/ 1289667 w 1960259"/>
              <a:gd name="connsiteY18" fmla="*/ 450881 h 2175373"/>
              <a:gd name="connsiteX19" fmla="*/ 1158699 w 1960259"/>
              <a:gd name="connsiteY19" fmla="*/ 241332 h 2175373"/>
              <a:gd name="connsiteX20" fmla="*/ 977724 w 1960259"/>
              <a:gd name="connsiteY20" fmla="*/ 84169 h 2175373"/>
              <a:gd name="connsiteX21" fmla="*/ 718167 w 1960259"/>
              <a:gd name="connsiteY21" fmla="*/ 7969 h 2175373"/>
              <a:gd name="connsiteX0" fmla="*/ 718167 w 1960259"/>
              <a:gd name="connsiteY0" fmla="*/ 7969 h 2175373"/>
              <a:gd name="connsiteX1" fmla="*/ 753886 w 1960259"/>
              <a:gd name="connsiteY1" fmla="*/ 272288 h 2175373"/>
              <a:gd name="connsiteX2" fmla="*/ 480042 w 1960259"/>
              <a:gd name="connsiteY2" fmla="*/ 810450 h 2175373"/>
              <a:gd name="connsiteX3" fmla="*/ 380030 w 1960259"/>
              <a:gd name="connsiteY3" fmla="*/ 1041432 h 2175373"/>
              <a:gd name="connsiteX4" fmla="*/ 360980 w 1960259"/>
              <a:gd name="connsiteY4" fmla="*/ 977138 h 2175373"/>
              <a:gd name="connsiteX5" fmla="*/ 346693 w 1960259"/>
              <a:gd name="connsiteY5" fmla="*/ 889031 h 2175373"/>
              <a:gd name="connsiteX6" fmla="*/ 177624 w 1960259"/>
              <a:gd name="connsiteY6" fmla="*/ 1029526 h 2175373"/>
              <a:gd name="connsiteX7" fmla="*/ 1411 w 1960259"/>
              <a:gd name="connsiteY7" fmla="*/ 1551019 h 2175373"/>
              <a:gd name="connsiteX8" fmla="*/ 277636 w 1960259"/>
              <a:gd name="connsiteY8" fmla="*/ 1984407 h 2175373"/>
              <a:gd name="connsiteX9" fmla="*/ 672924 w 1960259"/>
              <a:gd name="connsiteY9" fmla="*/ 2146332 h 2175373"/>
              <a:gd name="connsiteX10" fmla="*/ 1220611 w 1960259"/>
              <a:gd name="connsiteY10" fmla="*/ 2160619 h 2175373"/>
              <a:gd name="connsiteX11" fmla="*/ 1701624 w 1960259"/>
              <a:gd name="connsiteY11" fmla="*/ 1989169 h 2175373"/>
              <a:gd name="connsiteX12" fmla="*/ 1939749 w 1960259"/>
              <a:gd name="connsiteY12" fmla="*/ 1627219 h 2175373"/>
              <a:gd name="connsiteX13" fmla="*/ 1920699 w 1960259"/>
              <a:gd name="connsiteY13" fmla="*/ 1146207 h 2175373"/>
              <a:gd name="connsiteX14" fmla="*/ 1701624 w 1960259"/>
              <a:gd name="connsiteY14" fmla="*/ 841407 h 2175373"/>
              <a:gd name="connsiteX15" fmla="*/ 1587324 w 1960259"/>
              <a:gd name="connsiteY15" fmla="*/ 531844 h 2175373"/>
              <a:gd name="connsiteX16" fmla="*/ 1425399 w 1960259"/>
              <a:gd name="connsiteY16" fmla="*/ 603282 h 2175373"/>
              <a:gd name="connsiteX17" fmla="*/ 1377774 w 1960259"/>
              <a:gd name="connsiteY17" fmla="*/ 631857 h 2175373"/>
              <a:gd name="connsiteX18" fmla="*/ 1289667 w 1960259"/>
              <a:gd name="connsiteY18" fmla="*/ 450881 h 2175373"/>
              <a:gd name="connsiteX19" fmla="*/ 1158699 w 1960259"/>
              <a:gd name="connsiteY19" fmla="*/ 241332 h 2175373"/>
              <a:gd name="connsiteX20" fmla="*/ 977724 w 1960259"/>
              <a:gd name="connsiteY20" fmla="*/ 84169 h 2175373"/>
              <a:gd name="connsiteX21" fmla="*/ 718167 w 1960259"/>
              <a:gd name="connsiteY21" fmla="*/ 7969 h 2175373"/>
              <a:gd name="connsiteX0" fmla="*/ 718167 w 1960259"/>
              <a:gd name="connsiteY0" fmla="*/ 7969 h 2175373"/>
              <a:gd name="connsiteX1" fmla="*/ 753886 w 1960259"/>
              <a:gd name="connsiteY1" fmla="*/ 272288 h 2175373"/>
              <a:gd name="connsiteX2" fmla="*/ 480042 w 1960259"/>
              <a:gd name="connsiteY2" fmla="*/ 810450 h 2175373"/>
              <a:gd name="connsiteX3" fmla="*/ 380030 w 1960259"/>
              <a:gd name="connsiteY3" fmla="*/ 1041432 h 2175373"/>
              <a:gd name="connsiteX4" fmla="*/ 360980 w 1960259"/>
              <a:gd name="connsiteY4" fmla="*/ 977138 h 2175373"/>
              <a:gd name="connsiteX5" fmla="*/ 346693 w 1960259"/>
              <a:gd name="connsiteY5" fmla="*/ 889031 h 2175373"/>
              <a:gd name="connsiteX6" fmla="*/ 177624 w 1960259"/>
              <a:gd name="connsiteY6" fmla="*/ 1029526 h 2175373"/>
              <a:gd name="connsiteX7" fmla="*/ 1411 w 1960259"/>
              <a:gd name="connsiteY7" fmla="*/ 1551019 h 2175373"/>
              <a:gd name="connsiteX8" fmla="*/ 277636 w 1960259"/>
              <a:gd name="connsiteY8" fmla="*/ 1984407 h 2175373"/>
              <a:gd name="connsiteX9" fmla="*/ 672924 w 1960259"/>
              <a:gd name="connsiteY9" fmla="*/ 2146332 h 2175373"/>
              <a:gd name="connsiteX10" fmla="*/ 1220611 w 1960259"/>
              <a:gd name="connsiteY10" fmla="*/ 2160619 h 2175373"/>
              <a:gd name="connsiteX11" fmla="*/ 1701624 w 1960259"/>
              <a:gd name="connsiteY11" fmla="*/ 1989169 h 2175373"/>
              <a:gd name="connsiteX12" fmla="*/ 1939749 w 1960259"/>
              <a:gd name="connsiteY12" fmla="*/ 1627219 h 2175373"/>
              <a:gd name="connsiteX13" fmla="*/ 1920699 w 1960259"/>
              <a:gd name="connsiteY13" fmla="*/ 1146207 h 2175373"/>
              <a:gd name="connsiteX14" fmla="*/ 1701624 w 1960259"/>
              <a:gd name="connsiteY14" fmla="*/ 841407 h 2175373"/>
              <a:gd name="connsiteX15" fmla="*/ 1587324 w 1960259"/>
              <a:gd name="connsiteY15" fmla="*/ 531844 h 2175373"/>
              <a:gd name="connsiteX16" fmla="*/ 1425399 w 1960259"/>
              <a:gd name="connsiteY16" fmla="*/ 603282 h 2175373"/>
              <a:gd name="connsiteX17" fmla="*/ 1377774 w 1960259"/>
              <a:gd name="connsiteY17" fmla="*/ 631857 h 2175373"/>
              <a:gd name="connsiteX18" fmla="*/ 1323005 w 1960259"/>
              <a:gd name="connsiteY18" fmla="*/ 515175 h 2175373"/>
              <a:gd name="connsiteX19" fmla="*/ 1289667 w 1960259"/>
              <a:gd name="connsiteY19" fmla="*/ 450881 h 2175373"/>
              <a:gd name="connsiteX20" fmla="*/ 1158699 w 1960259"/>
              <a:gd name="connsiteY20" fmla="*/ 241332 h 2175373"/>
              <a:gd name="connsiteX21" fmla="*/ 977724 w 1960259"/>
              <a:gd name="connsiteY21" fmla="*/ 84169 h 2175373"/>
              <a:gd name="connsiteX22" fmla="*/ 718167 w 1960259"/>
              <a:gd name="connsiteY22" fmla="*/ 7969 h 2175373"/>
              <a:gd name="connsiteX0" fmla="*/ 718167 w 1959080"/>
              <a:gd name="connsiteY0" fmla="*/ 7969 h 2175373"/>
              <a:gd name="connsiteX1" fmla="*/ 753886 w 1959080"/>
              <a:gd name="connsiteY1" fmla="*/ 272288 h 2175373"/>
              <a:gd name="connsiteX2" fmla="*/ 480042 w 1959080"/>
              <a:gd name="connsiteY2" fmla="*/ 810450 h 2175373"/>
              <a:gd name="connsiteX3" fmla="*/ 380030 w 1959080"/>
              <a:gd name="connsiteY3" fmla="*/ 1041432 h 2175373"/>
              <a:gd name="connsiteX4" fmla="*/ 360980 w 1959080"/>
              <a:gd name="connsiteY4" fmla="*/ 977138 h 2175373"/>
              <a:gd name="connsiteX5" fmla="*/ 346693 w 1959080"/>
              <a:gd name="connsiteY5" fmla="*/ 889031 h 2175373"/>
              <a:gd name="connsiteX6" fmla="*/ 177624 w 1959080"/>
              <a:gd name="connsiteY6" fmla="*/ 1029526 h 2175373"/>
              <a:gd name="connsiteX7" fmla="*/ 1411 w 1959080"/>
              <a:gd name="connsiteY7" fmla="*/ 1551019 h 2175373"/>
              <a:gd name="connsiteX8" fmla="*/ 277636 w 1959080"/>
              <a:gd name="connsiteY8" fmla="*/ 1984407 h 2175373"/>
              <a:gd name="connsiteX9" fmla="*/ 672924 w 1959080"/>
              <a:gd name="connsiteY9" fmla="*/ 2146332 h 2175373"/>
              <a:gd name="connsiteX10" fmla="*/ 1220611 w 1959080"/>
              <a:gd name="connsiteY10" fmla="*/ 2160619 h 2175373"/>
              <a:gd name="connsiteX11" fmla="*/ 1701624 w 1959080"/>
              <a:gd name="connsiteY11" fmla="*/ 1989169 h 2175373"/>
              <a:gd name="connsiteX12" fmla="*/ 1939749 w 1959080"/>
              <a:gd name="connsiteY12" fmla="*/ 1627219 h 2175373"/>
              <a:gd name="connsiteX13" fmla="*/ 1920699 w 1959080"/>
              <a:gd name="connsiteY13" fmla="*/ 1146207 h 2175373"/>
              <a:gd name="connsiteX14" fmla="*/ 1727818 w 1959080"/>
              <a:gd name="connsiteY14" fmla="*/ 831882 h 2175373"/>
              <a:gd name="connsiteX15" fmla="*/ 1587324 w 1959080"/>
              <a:gd name="connsiteY15" fmla="*/ 531844 h 2175373"/>
              <a:gd name="connsiteX16" fmla="*/ 1425399 w 1959080"/>
              <a:gd name="connsiteY16" fmla="*/ 603282 h 2175373"/>
              <a:gd name="connsiteX17" fmla="*/ 1377774 w 1959080"/>
              <a:gd name="connsiteY17" fmla="*/ 631857 h 2175373"/>
              <a:gd name="connsiteX18" fmla="*/ 1323005 w 1959080"/>
              <a:gd name="connsiteY18" fmla="*/ 515175 h 2175373"/>
              <a:gd name="connsiteX19" fmla="*/ 1289667 w 1959080"/>
              <a:gd name="connsiteY19" fmla="*/ 450881 h 2175373"/>
              <a:gd name="connsiteX20" fmla="*/ 1158699 w 1959080"/>
              <a:gd name="connsiteY20" fmla="*/ 241332 h 2175373"/>
              <a:gd name="connsiteX21" fmla="*/ 977724 w 1959080"/>
              <a:gd name="connsiteY21" fmla="*/ 84169 h 2175373"/>
              <a:gd name="connsiteX22" fmla="*/ 718167 w 1959080"/>
              <a:gd name="connsiteY22" fmla="*/ 7969 h 2175373"/>
              <a:gd name="connsiteX0" fmla="*/ 718167 w 1959080"/>
              <a:gd name="connsiteY0" fmla="*/ 7969 h 2175373"/>
              <a:gd name="connsiteX1" fmla="*/ 753886 w 1959080"/>
              <a:gd name="connsiteY1" fmla="*/ 272288 h 2175373"/>
              <a:gd name="connsiteX2" fmla="*/ 480042 w 1959080"/>
              <a:gd name="connsiteY2" fmla="*/ 810450 h 2175373"/>
              <a:gd name="connsiteX3" fmla="*/ 380030 w 1959080"/>
              <a:gd name="connsiteY3" fmla="*/ 1041432 h 2175373"/>
              <a:gd name="connsiteX4" fmla="*/ 360980 w 1959080"/>
              <a:gd name="connsiteY4" fmla="*/ 977138 h 2175373"/>
              <a:gd name="connsiteX5" fmla="*/ 346693 w 1959080"/>
              <a:gd name="connsiteY5" fmla="*/ 889031 h 2175373"/>
              <a:gd name="connsiteX6" fmla="*/ 177624 w 1959080"/>
              <a:gd name="connsiteY6" fmla="*/ 1029526 h 2175373"/>
              <a:gd name="connsiteX7" fmla="*/ 1411 w 1959080"/>
              <a:gd name="connsiteY7" fmla="*/ 1551019 h 2175373"/>
              <a:gd name="connsiteX8" fmla="*/ 277636 w 1959080"/>
              <a:gd name="connsiteY8" fmla="*/ 1984407 h 2175373"/>
              <a:gd name="connsiteX9" fmla="*/ 672924 w 1959080"/>
              <a:gd name="connsiteY9" fmla="*/ 2146332 h 2175373"/>
              <a:gd name="connsiteX10" fmla="*/ 1220611 w 1959080"/>
              <a:gd name="connsiteY10" fmla="*/ 2160619 h 2175373"/>
              <a:gd name="connsiteX11" fmla="*/ 1701624 w 1959080"/>
              <a:gd name="connsiteY11" fmla="*/ 1989169 h 2175373"/>
              <a:gd name="connsiteX12" fmla="*/ 1939749 w 1959080"/>
              <a:gd name="connsiteY12" fmla="*/ 1627219 h 2175373"/>
              <a:gd name="connsiteX13" fmla="*/ 1920699 w 1959080"/>
              <a:gd name="connsiteY13" fmla="*/ 1146207 h 2175373"/>
              <a:gd name="connsiteX14" fmla="*/ 1727818 w 1959080"/>
              <a:gd name="connsiteY14" fmla="*/ 831882 h 2175373"/>
              <a:gd name="connsiteX15" fmla="*/ 1637330 w 1959080"/>
              <a:gd name="connsiteY15" fmla="*/ 650907 h 2175373"/>
              <a:gd name="connsiteX16" fmla="*/ 1587324 w 1959080"/>
              <a:gd name="connsiteY16" fmla="*/ 531844 h 2175373"/>
              <a:gd name="connsiteX17" fmla="*/ 1425399 w 1959080"/>
              <a:gd name="connsiteY17" fmla="*/ 603282 h 2175373"/>
              <a:gd name="connsiteX18" fmla="*/ 1377774 w 1959080"/>
              <a:gd name="connsiteY18" fmla="*/ 631857 h 2175373"/>
              <a:gd name="connsiteX19" fmla="*/ 1323005 w 1959080"/>
              <a:gd name="connsiteY19" fmla="*/ 515175 h 2175373"/>
              <a:gd name="connsiteX20" fmla="*/ 1289667 w 1959080"/>
              <a:gd name="connsiteY20" fmla="*/ 450881 h 2175373"/>
              <a:gd name="connsiteX21" fmla="*/ 1158699 w 1959080"/>
              <a:gd name="connsiteY21" fmla="*/ 241332 h 2175373"/>
              <a:gd name="connsiteX22" fmla="*/ 977724 w 1959080"/>
              <a:gd name="connsiteY22" fmla="*/ 84169 h 2175373"/>
              <a:gd name="connsiteX23" fmla="*/ 718167 w 1959080"/>
              <a:gd name="connsiteY23" fmla="*/ 7969 h 2175373"/>
              <a:gd name="connsiteX0" fmla="*/ 718167 w 1988255"/>
              <a:gd name="connsiteY0" fmla="*/ 7969 h 2175373"/>
              <a:gd name="connsiteX1" fmla="*/ 753886 w 1988255"/>
              <a:gd name="connsiteY1" fmla="*/ 272288 h 2175373"/>
              <a:gd name="connsiteX2" fmla="*/ 480042 w 1988255"/>
              <a:gd name="connsiteY2" fmla="*/ 810450 h 2175373"/>
              <a:gd name="connsiteX3" fmla="*/ 380030 w 1988255"/>
              <a:gd name="connsiteY3" fmla="*/ 1041432 h 2175373"/>
              <a:gd name="connsiteX4" fmla="*/ 360980 w 1988255"/>
              <a:gd name="connsiteY4" fmla="*/ 977138 h 2175373"/>
              <a:gd name="connsiteX5" fmla="*/ 346693 w 1988255"/>
              <a:gd name="connsiteY5" fmla="*/ 889031 h 2175373"/>
              <a:gd name="connsiteX6" fmla="*/ 177624 w 1988255"/>
              <a:gd name="connsiteY6" fmla="*/ 1029526 h 2175373"/>
              <a:gd name="connsiteX7" fmla="*/ 1411 w 1988255"/>
              <a:gd name="connsiteY7" fmla="*/ 1551019 h 2175373"/>
              <a:gd name="connsiteX8" fmla="*/ 277636 w 1988255"/>
              <a:gd name="connsiteY8" fmla="*/ 1984407 h 2175373"/>
              <a:gd name="connsiteX9" fmla="*/ 672924 w 1988255"/>
              <a:gd name="connsiteY9" fmla="*/ 2146332 h 2175373"/>
              <a:gd name="connsiteX10" fmla="*/ 1220611 w 1988255"/>
              <a:gd name="connsiteY10" fmla="*/ 2160619 h 2175373"/>
              <a:gd name="connsiteX11" fmla="*/ 1701624 w 1988255"/>
              <a:gd name="connsiteY11" fmla="*/ 1989169 h 2175373"/>
              <a:gd name="connsiteX12" fmla="*/ 1939749 w 1988255"/>
              <a:gd name="connsiteY12" fmla="*/ 1627219 h 2175373"/>
              <a:gd name="connsiteX13" fmla="*/ 1987374 w 1988255"/>
              <a:gd name="connsiteY13" fmla="*/ 1405763 h 2175373"/>
              <a:gd name="connsiteX14" fmla="*/ 1920699 w 1988255"/>
              <a:gd name="connsiteY14" fmla="*/ 1146207 h 2175373"/>
              <a:gd name="connsiteX15" fmla="*/ 1727818 w 1988255"/>
              <a:gd name="connsiteY15" fmla="*/ 831882 h 2175373"/>
              <a:gd name="connsiteX16" fmla="*/ 1637330 w 1988255"/>
              <a:gd name="connsiteY16" fmla="*/ 650907 h 2175373"/>
              <a:gd name="connsiteX17" fmla="*/ 1587324 w 1988255"/>
              <a:gd name="connsiteY17" fmla="*/ 531844 h 2175373"/>
              <a:gd name="connsiteX18" fmla="*/ 1425399 w 1988255"/>
              <a:gd name="connsiteY18" fmla="*/ 603282 h 2175373"/>
              <a:gd name="connsiteX19" fmla="*/ 1377774 w 1988255"/>
              <a:gd name="connsiteY19" fmla="*/ 631857 h 2175373"/>
              <a:gd name="connsiteX20" fmla="*/ 1323005 w 1988255"/>
              <a:gd name="connsiteY20" fmla="*/ 515175 h 2175373"/>
              <a:gd name="connsiteX21" fmla="*/ 1289667 w 1988255"/>
              <a:gd name="connsiteY21" fmla="*/ 450881 h 2175373"/>
              <a:gd name="connsiteX22" fmla="*/ 1158699 w 1988255"/>
              <a:gd name="connsiteY22" fmla="*/ 241332 h 2175373"/>
              <a:gd name="connsiteX23" fmla="*/ 977724 w 1988255"/>
              <a:gd name="connsiteY23" fmla="*/ 84169 h 2175373"/>
              <a:gd name="connsiteX24" fmla="*/ 718167 w 1988255"/>
              <a:gd name="connsiteY24" fmla="*/ 7969 h 2175373"/>
              <a:gd name="connsiteX0" fmla="*/ 718167 w 1991565"/>
              <a:gd name="connsiteY0" fmla="*/ 7969 h 2175373"/>
              <a:gd name="connsiteX1" fmla="*/ 753886 w 1991565"/>
              <a:gd name="connsiteY1" fmla="*/ 272288 h 2175373"/>
              <a:gd name="connsiteX2" fmla="*/ 480042 w 1991565"/>
              <a:gd name="connsiteY2" fmla="*/ 810450 h 2175373"/>
              <a:gd name="connsiteX3" fmla="*/ 380030 w 1991565"/>
              <a:gd name="connsiteY3" fmla="*/ 1041432 h 2175373"/>
              <a:gd name="connsiteX4" fmla="*/ 360980 w 1991565"/>
              <a:gd name="connsiteY4" fmla="*/ 977138 h 2175373"/>
              <a:gd name="connsiteX5" fmla="*/ 346693 w 1991565"/>
              <a:gd name="connsiteY5" fmla="*/ 889031 h 2175373"/>
              <a:gd name="connsiteX6" fmla="*/ 177624 w 1991565"/>
              <a:gd name="connsiteY6" fmla="*/ 1029526 h 2175373"/>
              <a:gd name="connsiteX7" fmla="*/ 1411 w 1991565"/>
              <a:gd name="connsiteY7" fmla="*/ 1551019 h 2175373"/>
              <a:gd name="connsiteX8" fmla="*/ 277636 w 1991565"/>
              <a:gd name="connsiteY8" fmla="*/ 1984407 h 2175373"/>
              <a:gd name="connsiteX9" fmla="*/ 672924 w 1991565"/>
              <a:gd name="connsiteY9" fmla="*/ 2146332 h 2175373"/>
              <a:gd name="connsiteX10" fmla="*/ 1220611 w 1991565"/>
              <a:gd name="connsiteY10" fmla="*/ 2160619 h 2175373"/>
              <a:gd name="connsiteX11" fmla="*/ 1701624 w 1991565"/>
              <a:gd name="connsiteY11" fmla="*/ 1989169 h 2175373"/>
              <a:gd name="connsiteX12" fmla="*/ 1956418 w 1991565"/>
              <a:gd name="connsiteY12" fmla="*/ 1629600 h 2175373"/>
              <a:gd name="connsiteX13" fmla="*/ 1987374 w 1991565"/>
              <a:gd name="connsiteY13" fmla="*/ 1405763 h 2175373"/>
              <a:gd name="connsiteX14" fmla="*/ 1920699 w 1991565"/>
              <a:gd name="connsiteY14" fmla="*/ 1146207 h 2175373"/>
              <a:gd name="connsiteX15" fmla="*/ 1727818 w 1991565"/>
              <a:gd name="connsiteY15" fmla="*/ 831882 h 2175373"/>
              <a:gd name="connsiteX16" fmla="*/ 1637330 w 1991565"/>
              <a:gd name="connsiteY16" fmla="*/ 650907 h 2175373"/>
              <a:gd name="connsiteX17" fmla="*/ 1587324 w 1991565"/>
              <a:gd name="connsiteY17" fmla="*/ 531844 h 2175373"/>
              <a:gd name="connsiteX18" fmla="*/ 1425399 w 1991565"/>
              <a:gd name="connsiteY18" fmla="*/ 603282 h 2175373"/>
              <a:gd name="connsiteX19" fmla="*/ 1377774 w 1991565"/>
              <a:gd name="connsiteY19" fmla="*/ 631857 h 2175373"/>
              <a:gd name="connsiteX20" fmla="*/ 1323005 w 1991565"/>
              <a:gd name="connsiteY20" fmla="*/ 515175 h 2175373"/>
              <a:gd name="connsiteX21" fmla="*/ 1289667 w 1991565"/>
              <a:gd name="connsiteY21" fmla="*/ 450881 h 2175373"/>
              <a:gd name="connsiteX22" fmla="*/ 1158699 w 1991565"/>
              <a:gd name="connsiteY22" fmla="*/ 241332 h 2175373"/>
              <a:gd name="connsiteX23" fmla="*/ 977724 w 1991565"/>
              <a:gd name="connsiteY23" fmla="*/ 84169 h 2175373"/>
              <a:gd name="connsiteX24" fmla="*/ 718167 w 1991565"/>
              <a:gd name="connsiteY24" fmla="*/ 7969 h 2175373"/>
              <a:gd name="connsiteX0" fmla="*/ 718167 w 1987798"/>
              <a:gd name="connsiteY0" fmla="*/ 7969 h 2175373"/>
              <a:gd name="connsiteX1" fmla="*/ 753886 w 1987798"/>
              <a:gd name="connsiteY1" fmla="*/ 272288 h 2175373"/>
              <a:gd name="connsiteX2" fmla="*/ 480042 w 1987798"/>
              <a:gd name="connsiteY2" fmla="*/ 810450 h 2175373"/>
              <a:gd name="connsiteX3" fmla="*/ 380030 w 1987798"/>
              <a:gd name="connsiteY3" fmla="*/ 1041432 h 2175373"/>
              <a:gd name="connsiteX4" fmla="*/ 360980 w 1987798"/>
              <a:gd name="connsiteY4" fmla="*/ 977138 h 2175373"/>
              <a:gd name="connsiteX5" fmla="*/ 346693 w 1987798"/>
              <a:gd name="connsiteY5" fmla="*/ 889031 h 2175373"/>
              <a:gd name="connsiteX6" fmla="*/ 177624 w 1987798"/>
              <a:gd name="connsiteY6" fmla="*/ 1029526 h 2175373"/>
              <a:gd name="connsiteX7" fmla="*/ 1411 w 1987798"/>
              <a:gd name="connsiteY7" fmla="*/ 1551019 h 2175373"/>
              <a:gd name="connsiteX8" fmla="*/ 277636 w 1987798"/>
              <a:gd name="connsiteY8" fmla="*/ 1984407 h 2175373"/>
              <a:gd name="connsiteX9" fmla="*/ 672924 w 1987798"/>
              <a:gd name="connsiteY9" fmla="*/ 2146332 h 2175373"/>
              <a:gd name="connsiteX10" fmla="*/ 1220611 w 1987798"/>
              <a:gd name="connsiteY10" fmla="*/ 2160619 h 2175373"/>
              <a:gd name="connsiteX11" fmla="*/ 1701624 w 1987798"/>
              <a:gd name="connsiteY11" fmla="*/ 1989169 h 2175373"/>
              <a:gd name="connsiteX12" fmla="*/ 1873074 w 1987798"/>
              <a:gd name="connsiteY12" fmla="*/ 1824863 h 2175373"/>
              <a:gd name="connsiteX13" fmla="*/ 1956418 w 1987798"/>
              <a:gd name="connsiteY13" fmla="*/ 1629600 h 2175373"/>
              <a:gd name="connsiteX14" fmla="*/ 1987374 w 1987798"/>
              <a:gd name="connsiteY14" fmla="*/ 1405763 h 2175373"/>
              <a:gd name="connsiteX15" fmla="*/ 1920699 w 1987798"/>
              <a:gd name="connsiteY15" fmla="*/ 1146207 h 2175373"/>
              <a:gd name="connsiteX16" fmla="*/ 1727818 w 1987798"/>
              <a:gd name="connsiteY16" fmla="*/ 831882 h 2175373"/>
              <a:gd name="connsiteX17" fmla="*/ 1637330 w 1987798"/>
              <a:gd name="connsiteY17" fmla="*/ 650907 h 2175373"/>
              <a:gd name="connsiteX18" fmla="*/ 1587324 w 1987798"/>
              <a:gd name="connsiteY18" fmla="*/ 531844 h 2175373"/>
              <a:gd name="connsiteX19" fmla="*/ 1425399 w 1987798"/>
              <a:gd name="connsiteY19" fmla="*/ 603282 h 2175373"/>
              <a:gd name="connsiteX20" fmla="*/ 1377774 w 1987798"/>
              <a:gd name="connsiteY20" fmla="*/ 631857 h 2175373"/>
              <a:gd name="connsiteX21" fmla="*/ 1323005 w 1987798"/>
              <a:gd name="connsiteY21" fmla="*/ 515175 h 2175373"/>
              <a:gd name="connsiteX22" fmla="*/ 1289667 w 1987798"/>
              <a:gd name="connsiteY22" fmla="*/ 450881 h 2175373"/>
              <a:gd name="connsiteX23" fmla="*/ 1158699 w 1987798"/>
              <a:gd name="connsiteY23" fmla="*/ 241332 h 2175373"/>
              <a:gd name="connsiteX24" fmla="*/ 977724 w 1987798"/>
              <a:gd name="connsiteY24" fmla="*/ 84169 h 2175373"/>
              <a:gd name="connsiteX25" fmla="*/ 718167 w 1987798"/>
              <a:gd name="connsiteY25" fmla="*/ 7969 h 2175373"/>
              <a:gd name="connsiteX0" fmla="*/ 718167 w 1987798"/>
              <a:gd name="connsiteY0" fmla="*/ 7969 h 2164786"/>
              <a:gd name="connsiteX1" fmla="*/ 753886 w 1987798"/>
              <a:gd name="connsiteY1" fmla="*/ 272288 h 2164786"/>
              <a:gd name="connsiteX2" fmla="*/ 480042 w 1987798"/>
              <a:gd name="connsiteY2" fmla="*/ 810450 h 2164786"/>
              <a:gd name="connsiteX3" fmla="*/ 380030 w 1987798"/>
              <a:gd name="connsiteY3" fmla="*/ 1041432 h 2164786"/>
              <a:gd name="connsiteX4" fmla="*/ 360980 w 1987798"/>
              <a:gd name="connsiteY4" fmla="*/ 977138 h 2164786"/>
              <a:gd name="connsiteX5" fmla="*/ 346693 w 1987798"/>
              <a:gd name="connsiteY5" fmla="*/ 889031 h 2164786"/>
              <a:gd name="connsiteX6" fmla="*/ 177624 w 1987798"/>
              <a:gd name="connsiteY6" fmla="*/ 1029526 h 2164786"/>
              <a:gd name="connsiteX7" fmla="*/ 1411 w 1987798"/>
              <a:gd name="connsiteY7" fmla="*/ 1551019 h 2164786"/>
              <a:gd name="connsiteX8" fmla="*/ 277636 w 1987798"/>
              <a:gd name="connsiteY8" fmla="*/ 1984407 h 2164786"/>
              <a:gd name="connsiteX9" fmla="*/ 672924 w 1987798"/>
              <a:gd name="connsiteY9" fmla="*/ 2146332 h 2164786"/>
              <a:gd name="connsiteX10" fmla="*/ 1220611 w 1987798"/>
              <a:gd name="connsiteY10" fmla="*/ 2160619 h 2164786"/>
              <a:gd name="connsiteX11" fmla="*/ 1439686 w 1987798"/>
              <a:gd name="connsiteY11" fmla="*/ 2141569 h 2164786"/>
              <a:gd name="connsiteX12" fmla="*/ 1701624 w 1987798"/>
              <a:gd name="connsiteY12" fmla="*/ 1989169 h 2164786"/>
              <a:gd name="connsiteX13" fmla="*/ 1873074 w 1987798"/>
              <a:gd name="connsiteY13" fmla="*/ 1824863 h 2164786"/>
              <a:gd name="connsiteX14" fmla="*/ 1956418 w 1987798"/>
              <a:gd name="connsiteY14" fmla="*/ 1629600 h 2164786"/>
              <a:gd name="connsiteX15" fmla="*/ 1987374 w 1987798"/>
              <a:gd name="connsiteY15" fmla="*/ 1405763 h 2164786"/>
              <a:gd name="connsiteX16" fmla="*/ 1920699 w 1987798"/>
              <a:gd name="connsiteY16" fmla="*/ 1146207 h 2164786"/>
              <a:gd name="connsiteX17" fmla="*/ 1727818 w 1987798"/>
              <a:gd name="connsiteY17" fmla="*/ 831882 h 2164786"/>
              <a:gd name="connsiteX18" fmla="*/ 1637330 w 1987798"/>
              <a:gd name="connsiteY18" fmla="*/ 650907 h 2164786"/>
              <a:gd name="connsiteX19" fmla="*/ 1587324 w 1987798"/>
              <a:gd name="connsiteY19" fmla="*/ 531844 h 2164786"/>
              <a:gd name="connsiteX20" fmla="*/ 1425399 w 1987798"/>
              <a:gd name="connsiteY20" fmla="*/ 603282 h 2164786"/>
              <a:gd name="connsiteX21" fmla="*/ 1377774 w 1987798"/>
              <a:gd name="connsiteY21" fmla="*/ 631857 h 2164786"/>
              <a:gd name="connsiteX22" fmla="*/ 1323005 w 1987798"/>
              <a:gd name="connsiteY22" fmla="*/ 515175 h 2164786"/>
              <a:gd name="connsiteX23" fmla="*/ 1289667 w 1987798"/>
              <a:gd name="connsiteY23" fmla="*/ 450881 h 2164786"/>
              <a:gd name="connsiteX24" fmla="*/ 1158699 w 1987798"/>
              <a:gd name="connsiteY24" fmla="*/ 241332 h 2164786"/>
              <a:gd name="connsiteX25" fmla="*/ 977724 w 1987798"/>
              <a:gd name="connsiteY25" fmla="*/ 84169 h 2164786"/>
              <a:gd name="connsiteX26" fmla="*/ 718167 w 1987798"/>
              <a:gd name="connsiteY26" fmla="*/ 7969 h 2164786"/>
              <a:gd name="connsiteX0" fmla="*/ 718167 w 1987798"/>
              <a:gd name="connsiteY0" fmla="*/ 7969 h 2177510"/>
              <a:gd name="connsiteX1" fmla="*/ 753886 w 1987798"/>
              <a:gd name="connsiteY1" fmla="*/ 272288 h 2177510"/>
              <a:gd name="connsiteX2" fmla="*/ 480042 w 1987798"/>
              <a:gd name="connsiteY2" fmla="*/ 810450 h 2177510"/>
              <a:gd name="connsiteX3" fmla="*/ 380030 w 1987798"/>
              <a:gd name="connsiteY3" fmla="*/ 1041432 h 2177510"/>
              <a:gd name="connsiteX4" fmla="*/ 360980 w 1987798"/>
              <a:gd name="connsiteY4" fmla="*/ 977138 h 2177510"/>
              <a:gd name="connsiteX5" fmla="*/ 346693 w 1987798"/>
              <a:gd name="connsiteY5" fmla="*/ 889031 h 2177510"/>
              <a:gd name="connsiteX6" fmla="*/ 177624 w 1987798"/>
              <a:gd name="connsiteY6" fmla="*/ 1029526 h 2177510"/>
              <a:gd name="connsiteX7" fmla="*/ 1411 w 1987798"/>
              <a:gd name="connsiteY7" fmla="*/ 1551019 h 2177510"/>
              <a:gd name="connsiteX8" fmla="*/ 277636 w 1987798"/>
              <a:gd name="connsiteY8" fmla="*/ 1984407 h 2177510"/>
              <a:gd name="connsiteX9" fmla="*/ 672924 w 1987798"/>
              <a:gd name="connsiteY9" fmla="*/ 2146332 h 2177510"/>
              <a:gd name="connsiteX10" fmla="*/ 1201561 w 1987798"/>
              <a:gd name="connsiteY10" fmla="*/ 2177288 h 2177510"/>
              <a:gd name="connsiteX11" fmla="*/ 1439686 w 1987798"/>
              <a:gd name="connsiteY11" fmla="*/ 2141569 h 2177510"/>
              <a:gd name="connsiteX12" fmla="*/ 1701624 w 1987798"/>
              <a:gd name="connsiteY12" fmla="*/ 1989169 h 2177510"/>
              <a:gd name="connsiteX13" fmla="*/ 1873074 w 1987798"/>
              <a:gd name="connsiteY13" fmla="*/ 1824863 h 2177510"/>
              <a:gd name="connsiteX14" fmla="*/ 1956418 w 1987798"/>
              <a:gd name="connsiteY14" fmla="*/ 1629600 h 2177510"/>
              <a:gd name="connsiteX15" fmla="*/ 1987374 w 1987798"/>
              <a:gd name="connsiteY15" fmla="*/ 1405763 h 2177510"/>
              <a:gd name="connsiteX16" fmla="*/ 1920699 w 1987798"/>
              <a:gd name="connsiteY16" fmla="*/ 1146207 h 2177510"/>
              <a:gd name="connsiteX17" fmla="*/ 1727818 w 1987798"/>
              <a:gd name="connsiteY17" fmla="*/ 831882 h 2177510"/>
              <a:gd name="connsiteX18" fmla="*/ 1637330 w 1987798"/>
              <a:gd name="connsiteY18" fmla="*/ 650907 h 2177510"/>
              <a:gd name="connsiteX19" fmla="*/ 1587324 w 1987798"/>
              <a:gd name="connsiteY19" fmla="*/ 531844 h 2177510"/>
              <a:gd name="connsiteX20" fmla="*/ 1425399 w 1987798"/>
              <a:gd name="connsiteY20" fmla="*/ 603282 h 2177510"/>
              <a:gd name="connsiteX21" fmla="*/ 1377774 w 1987798"/>
              <a:gd name="connsiteY21" fmla="*/ 631857 h 2177510"/>
              <a:gd name="connsiteX22" fmla="*/ 1323005 w 1987798"/>
              <a:gd name="connsiteY22" fmla="*/ 515175 h 2177510"/>
              <a:gd name="connsiteX23" fmla="*/ 1289667 w 1987798"/>
              <a:gd name="connsiteY23" fmla="*/ 450881 h 2177510"/>
              <a:gd name="connsiteX24" fmla="*/ 1158699 w 1987798"/>
              <a:gd name="connsiteY24" fmla="*/ 241332 h 2177510"/>
              <a:gd name="connsiteX25" fmla="*/ 977724 w 1987798"/>
              <a:gd name="connsiteY25" fmla="*/ 84169 h 2177510"/>
              <a:gd name="connsiteX26" fmla="*/ 718167 w 1987798"/>
              <a:gd name="connsiteY26" fmla="*/ 7969 h 2177510"/>
              <a:gd name="connsiteX0" fmla="*/ 718167 w 1987798"/>
              <a:gd name="connsiteY0" fmla="*/ 7969 h 2177510"/>
              <a:gd name="connsiteX1" fmla="*/ 753886 w 1987798"/>
              <a:gd name="connsiteY1" fmla="*/ 272288 h 2177510"/>
              <a:gd name="connsiteX2" fmla="*/ 480042 w 1987798"/>
              <a:gd name="connsiteY2" fmla="*/ 810450 h 2177510"/>
              <a:gd name="connsiteX3" fmla="*/ 380030 w 1987798"/>
              <a:gd name="connsiteY3" fmla="*/ 1041432 h 2177510"/>
              <a:gd name="connsiteX4" fmla="*/ 360980 w 1987798"/>
              <a:gd name="connsiteY4" fmla="*/ 977138 h 2177510"/>
              <a:gd name="connsiteX5" fmla="*/ 346693 w 1987798"/>
              <a:gd name="connsiteY5" fmla="*/ 889031 h 2177510"/>
              <a:gd name="connsiteX6" fmla="*/ 177624 w 1987798"/>
              <a:gd name="connsiteY6" fmla="*/ 1029526 h 2177510"/>
              <a:gd name="connsiteX7" fmla="*/ 1411 w 1987798"/>
              <a:gd name="connsiteY7" fmla="*/ 1551019 h 2177510"/>
              <a:gd name="connsiteX8" fmla="*/ 277636 w 1987798"/>
              <a:gd name="connsiteY8" fmla="*/ 1984407 h 2177510"/>
              <a:gd name="connsiteX9" fmla="*/ 672924 w 1987798"/>
              <a:gd name="connsiteY9" fmla="*/ 2146332 h 2177510"/>
              <a:gd name="connsiteX10" fmla="*/ 1201561 w 1987798"/>
              <a:gd name="connsiteY10" fmla="*/ 2177288 h 2177510"/>
              <a:gd name="connsiteX11" fmla="*/ 1439686 w 1987798"/>
              <a:gd name="connsiteY11" fmla="*/ 2141569 h 2177510"/>
              <a:gd name="connsiteX12" fmla="*/ 1706386 w 1987798"/>
              <a:gd name="connsiteY12" fmla="*/ 2001075 h 2177510"/>
              <a:gd name="connsiteX13" fmla="*/ 1873074 w 1987798"/>
              <a:gd name="connsiteY13" fmla="*/ 1824863 h 2177510"/>
              <a:gd name="connsiteX14" fmla="*/ 1956418 w 1987798"/>
              <a:gd name="connsiteY14" fmla="*/ 1629600 h 2177510"/>
              <a:gd name="connsiteX15" fmla="*/ 1987374 w 1987798"/>
              <a:gd name="connsiteY15" fmla="*/ 1405763 h 2177510"/>
              <a:gd name="connsiteX16" fmla="*/ 1920699 w 1987798"/>
              <a:gd name="connsiteY16" fmla="*/ 1146207 h 2177510"/>
              <a:gd name="connsiteX17" fmla="*/ 1727818 w 1987798"/>
              <a:gd name="connsiteY17" fmla="*/ 831882 h 2177510"/>
              <a:gd name="connsiteX18" fmla="*/ 1637330 w 1987798"/>
              <a:gd name="connsiteY18" fmla="*/ 650907 h 2177510"/>
              <a:gd name="connsiteX19" fmla="*/ 1587324 w 1987798"/>
              <a:gd name="connsiteY19" fmla="*/ 531844 h 2177510"/>
              <a:gd name="connsiteX20" fmla="*/ 1425399 w 1987798"/>
              <a:gd name="connsiteY20" fmla="*/ 603282 h 2177510"/>
              <a:gd name="connsiteX21" fmla="*/ 1377774 w 1987798"/>
              <a:gd name="connsiteY21" fmla="*/ 631857 h 2177510"/>
              <a:gd name="connsiteX22" fmla="*/ 1323005 w 1987798"/>
              <a:gd name="connsiteY22" fmla="*/ 515175 h 2177510"/>
              <a:gd name="connsiteX23" fmla="*/ 1289667 w 1987798"/>
              <a:gd name="connsiteY23" fmla="*/ 450881 h 2177510"/>
              <a:gd name="connsiteX24" fmla="*/ 1158699 w 1987798"/>
              <a:gd name="connsiteY24" fmla="*/ 241332 h 2177510"/>
              <a:gd name="connsiteX25" fmla="*/ 977724 w 1987798"/>
              <a:gd name="connsiteY25" fmla="*/ 84169 h 2177510"/>
              <a:gd name="connsiteX26" fmla="*/ 718167 w 1987798"/>
              <a:gd name="connsiteY26" fmla="*/ 7969 h 2177510"/>
              <a:gd name="connsiteX0" fmla="*/ 718167 w 1987798"/>
              <a:gd name="connsiteY0" fmla="*/ 7969 h 2186401"/>
              <a:gd name="connsiteX1" fmla="*/ 753886 w 1987798"/>
              <a:gd name="connsiteY1" fmla="*/ 272288 h 2186401"/>
              <a:gd name="connsiteX2" fmla="*/ 480042 w 1987798"/>
              <a:gd name="connsiteY2" fmla="*/ 810450 h 2186401"/>
              <a:gd name="connsiteX3" fmla="*/ 380030 w 1987798"/>
              <a:gd name="connsiteY3" fmla="*/ 1041432 h 2186401"/>
              <a:gd name="connsiteX4" fmla="*/ 360980 w 1987798"/>
              <a:gd name="connsiteY4" fmla="*/ 977138 h 2186401"/>
              <a:gd name="connsiteX5" fmla="*/ 346693 w 1987798"/>
              <a:gd name="connsiteY5" fmla="*/ 889031 h 2186401"/>
              <a:gd name="connsiteX6" fmla="*/ 177624 w 1987798"/>
              <a:gd name="connsiteY6" fmla="*/ 1029526 h 2186401"/>
              <a:gd name="connsiteX7" fmla="*/ 1411 w 1987798"/>
              <a:gd name="connsiteY7" fmla="*/ 1551019 h 2186401"/>
              <a:gd name="connsiteX8" fmla="*/ 277636 w 1987798"/>
              <a:gd name="connsiteY8" fmla="*/ 1984407 h 2186401"/>
              <a:gd name="connsiteX9" fmla="*/ 675305 w 1987798"/>
              <a:gd name="connsiteY9" fmla="*/ 2167763 h 2186401"/>
              <a:gd name="connsiteX10" fmla="*/ 1201561 w 1987798"/>
              <a:gd name="connsiteY10" fmla="*/ 2177288 h 2186401"/>
              <a:gd name="connsiteX11" fmla="*/ 1439686 w 1987798"/>
              <a:gd name="connsiteY11" fmla="*/ 2141569 h 2186401"/>
              <a:gd name="connsiteX12" fmla="*/ 1706386 w 1987798"/>
              <a:gd name="connsiteY12" fmla="*/ 2001075 h 2186401"/>
              <a:gd name="connsiteX13" fmla="*/ 1873074 w 1987798"/>
              <a:gd name="connsiteY13" fmla="*/ 1824863 h 2186401"/>
              <a:gd name="connsiteX14" fmla="*/ 1956418 w 1987798"/>
              <a:gd name="connsiteY14" fmla="*/ 1629600 h 2186401"/>
              <a:gd name="connsiteX15" fmla="*/ 1987374 w 1987798"/>
              <a:gd name="connsiteY15" fmla="*/ 1405763 h 2186401"/>
              <a:gd name="connsiteX16" fmla="*/ 1920699 w 1987798"/>
              <a:gd name="connsiteY16" fmla="*/ 1146207 h 2186401"/>
              <a:gd name="connsiteX17" fmla="*/ 1727818 w 1987798"/>
              <a:gd name="connsiteY17" fmla="*/ 831882 h 2186401"/>
              <a:gd name="connsiteX18" fmla="*/ 1637330 w 1987798"/>
              <a:gd name="connsiteY18" fmla="*/ 650907 h 2186401"/>
              <a:gd name="connsiteX19" fmla="*/ 1587324 w 1987798"/>
              <a:gd name="connsiteY19" fmla="*/ 531844 h 2186401"/>
              <a:gd name="connsiteX20" fmla="*/ 1425399 w 1987798"/>
              <a:gd name="connsiteY20" fmla="*/ 603282 h 2186401"/>
              <a:gd name="connsiteX21" fmla="*/ 1377774 w 1987798"/>
              <a:gd name="connsiteY21" fmla="*/ 631857 h 2186401"/>
              <a:gd name="connsiteX22" fmla="*/ 1323005 w 1987798"/>
              <a:gd name="connsiteY22" fmla="*/ 515175 h 2186401"/>
              <a:gd name="connsiteX23" fmla="*/ 1289667 w 1987798"/>
              <a:gd name="connsiteY23" fmla="*/ 450881 h 2186401"/>
              <a:gd name="connsiteX24" fmla="*/ 1158699 w 1987798"/>
              <a:gd name="connsiteY24" fmla="*/ 241332 h 2186401"/>
              <a:gd name="connsiteX25" fmla="*/ 977724 w 1987798"/>
              <a:gd name="connsiteY25" fmla="*/ 84169 h 2186401"/>
              <a:gd name="connsiteX26" fmla="*/ 718167 w 1987798"/>
              <a:gd name="connsiteY26" fmla="*/ 7969 h 2186401"/>
              <a:gd name="connsiteX0" fmla="*/ 717427 w 1987058"/>
              <a:gd name="connsiteY0" fmla="*/ 7969 h 2185110"/>
              <a:gd name="connsiteX1" fmla="*/ 753146 w 1987058"/>
              <a:gd name="connsiteY1" fmla="*/ 272288 h 2185110"/>
              <a:gd name="connsiteX2" fmla="*/ 479302 w 1987058"/>
              <a:gd name="connsiteY2" fmla="*/ 810450 h 2185110"/>
              <a:gd name="connsiteX3" fmla="*/ 379290 w 1987058"/>
              <a:gd name="connsiteY3" fmla="*/ 1041432 h 2185110"/>
              <a:gd name="connsiteX4" fmla="*/ 360240 w 1987058"/>
              <a:gd name="connsiteY4" fmla="*/ 977138 h 2185110"/>
              <a:gd name="connsiteX5" fmla="*/ 345953 w 1987058"/>
              <a:gd name="connsiteY5" fmla="*/ 889031 h 2185110"/>
              <a:gd name="connsiteX6" fmla="*/ 176884 w 1987058"/>
              <a:gd name="connsiteY6" fmla="*/ 1029526 h 2185110"/>
              <a:gd name="connsiteX7" fmla="*/ 671 w 1987058"/>
              <a:gd name="connsiteY7" fmla="*/ 1551019 h 2185110"/>
              <a:gd name="connsiteX8" fmla="*/ 243559 w 1987058"/>
              <a:gd name="connsiteY8" fmla="*/ 2003457 h 2185110"/>
              <a:gd name="connsiteX9" fmla="*/ 674565 w 1987058"/>
              <a:gd name="connsiteY9" fmla="*/ 2167763 h 2185110"/>
              <a:gd name="connsiteX10" fmla="*/ 1200821 w 1987058"/>
              <a:gd name="connsiteY10" fmla="*/ 2177288 h 2185110"/>
              <a:gd name="connsiteX11" fmla="*/ 1438946 w 1987058"/>
              <a:gd name="connsiteY11" fmla="*/ 2141569 h 2185110"/>
              <a:gd name="connsiteX12" fmla="*/ 1705646 w 1987058"/>
              <a:gd name="connsiteY12" fmla="*/ 2001075 h 2185110"/>
              <a:gd name="connsiteX13" fmla="*/ 1872334 w 1987058"/>
              <a:gd name="connsiteY13" fmla="*/ 1824863 h 2185110"/>
              <a:gd name="connsiteX14" fmla="*/ 1955678 w 1987058"/>
              <a:gd name="connsiteY14" fmla="*/ 1629600 h 2185110"/>
              <a:gd name="connsiteX15" fmla="*/ 1986634 w 1987058"/>
              <a:gd name="connsiteY15" fmla="*/ 1405763 h 2185110"/>
              <a:gd name="connsiteX16" fmla="*/ 1919959 w 1987058"/>
              <a:gd name="connsiteY16" fmla="*/ 1146207 h 2185110"/>
              <a:gd name="connsiteX17" fmla="*/ 1727078 w 1987058"/>
              <a:gd name="connsiteY17" fmla="*/ 831882 h 2185110"/>
              <a:gd name="connsiteX18" fmla="*/ 1636590 w 1987058"/>
              <a:gd name="connsiteY18" fmla="*/ 650907 h 2185110"/>
              <a:gd name="connsiteX19" fmla="*/ 1586584 w 1987058"/>
              <a:gd name="connsiteY19" fmla="*/ 531844 h 2185110"/>
              <a:gd name="connsiteX20" fmla="*/ 1424659 w 1987058"/>
              <a:gd name="connsiteY20" fmla="*/ 603282 h 2185110"/>
              <a:gd name="connsiteX21" fmla="*/ 1377034 w 1987058"/>
              <a:gd name="connsiteY21" fmla="*/ 631857 h 2185110"/>
              <a:gd name="connsiteX22" fmla="*/ 1322265 w 1987058"/>
              <a:gd name="connsiteY22" fmla="*/ 515175 h 2185110"/>
              <a:gd name="connsiteX23" fmla="*/ 1288927 w 1987058"/>
              <a:gd name="connsiteY23" fmla="*/ 450881 h 2185110"/>
              <a:gd name="connsiteX24" fmla="*/ 1157959 w 1987058"/>
              <a:gd name="connsiteY24" fmla="*/ 241332 h 2185110"/>
              <a:gd name="connsiteX25" fmla="*/ 976984 w 1987058"/>
              <a:gd name="connsiteY25" fmla="*/ 84169 h 2185110"/>
              <a:gd name="connsiteX26" fmla="*/ 717427 w 1987058"/>
              <a:gd name="connsiteY26" fmla="*/ 7969 h 2185110"/>
              <a:gd name="connsiteX0" fmla="*/ 736407 w 2006038"/>
              <a:gd name="connsiteY0" fmla="*/ 7969 h 2185110"/>
              <a:gd name="connsiteX1" fmla="*/ 772126 w 2006038"/>
              <a:gd name="connsiteY1" fmla="*/ 272288 h 2185110"/>
              <a:gd name="connsiteX2" fmla="*/ 498282 w 2006038"/>
              <a:gd name="connsiteY2" fmla="*/ 810450 h 2185110"/>
              <a:gd name="connsiteX3" fmla="*/ 398270 w 2006038"/>
              <a:gd name="connsiteY3" fmla="*/ 1041432 h 2185110"/>
              <a:gd name="connsiteX4" fmla="*/ 379220 w 2006038"/>
              <a:gd name="connsiteY4" fmla="*/ 977138 h 2185110"/>
              <a:gd name="connsiteX5" fmla="*/ 364933 w 2006038"/>
              <a:gd name="connsiteY5" fmla="*/ 889031 h 2185110"/>
              <a:gd name="connsiteX6" fmla="*/ 195864 w 2006038"/>
              <a:gd name="connsiteY6" fmla="*/ 1029526 h 2185110"/>
              <a:gd name="connsiteX7" fmla="*/ 601 w 2006038"/>
              <a:gd name="connsiteY7" fmla="*/ 1555781 h 2185110"/>
              <a:gd name="connsiteX8" fmla="*/ 262539 w 2006038"/>
              <a:gd name="connsiteY8" fmla="*/ 2003457 h 2185110"/>
              <a:gd name="connsiteX9" fmla="*/ 693545 w 2006038"/>
              <a:gd name="connsiteY9" fmla="*/ 2167763 h 2185110"/>
              <a:gd name="connsiteX10" fmla="*/ 1219801 w 2006038"/>
              <a:gd name="connsiteY10" fmla="*/ 2177288 h 2185110"/>
              <a:gd name="connsiteX11" fmla="*/ 1457926 w 2006038"/>
              <a:gd name="connsiteY11" fmla="*/ 2141569 h 2185110"/>
              <a:gd name="connsiteX12" fmla="*/ 1724626 w 2006038"/>
              <a:gd name="connsiteY12" fmla="*/ 2001075 h 2185110"/>
              <a:gd name="connsiteX13" fmla="*/ 1891314 w 2006038"/>
              <a:gd name="connsiteY13" fmla="*/ 1824863 h 2185110"/>
              <a:gd name="connsiteX14" fmla="*/ 1974658 w 2006038"/>
              <a:gd name="connsiteY14" fmla="*/ 1629600 h 2185110"/>
              <a:gd name="connsiteX15" fmla="*/ 2005614 w 2006038"/>
              <a:gd name="connsiteY15" fmla="*/ 1405763 h 2185110"/>
              <a:gd name="connsiteX16" fmla="*/ 1938939 w 2006038"/>
              <a:gd name="connsiteY16" fmla="*/ 1146207 h 2185110"/>
              <a:gd name="connsiteX17" fmla="*/ 1746058 w 2006038"/>
              <a:gd name="connsiteY17" fmla="*/ 831882 h 2185110"/>
              <a:gd name="connsiteX18" fmla="*/ 1655570 w 2006038"/>
              <a:gd name="connsiteY18" fmla="*/ 650907 h 2185110"/>
              <a:gd name="connsiteX19" fmla="*/ 1605564 w 2006038"/>
              <a:gd name="connsiteY19" fmla="*/ 531844 h 2185110"/>
              <a:gd name="connsiteX20" fmla="*/ 1443639 w 2006038"/>
              <a:gd name="connsiteY20" fmla="*/ 603282 h 2185110"/>
              <a:gd name="connsiteX21" fmla="*/ 1396014 w 2006038"/>
              <a:gd name="connsiteY21" fmla="*/ 631857 h 2185110"/>
              <a:gd name="connsiteX22" fmla="*/ 1341245 w 2006038"/>
              <a:gd name="connsiteY22" fmla="*/ 515175 h 2185110"/>
              <a:gd name="connsiteX23" fmla="*/ 1307907 w 2006038"/>
              <a:gd name="connsiteY23" fmla="*/ 450881 h 2185110"/>
              <a:gd name="connsiteX24" fmla="*/ 1176939 w 2006038"/>
              <a:gd name="connsiteY24" fmla="*/ 241332 h 2185110"/>
              <a:gd name="connsiteX25" fmla="*/ 995964 w 2006038"/>
              <a:gd name="connsiteY25" fmla="*/ 84169 h 2185110"/>
              <a:gd name="connsiteX26" fmla="*/ 736407 w 2006038"/>
              <a:gd name="connsiteY26" fmla="*/ 7969 h 2185110"/>
              <a:gd name="connsiteX0" fmla="*/ 746126 w 2015757"/>
              <a:gd name="connsiteY0" fmla="*/ 7969 h 2185110"/>
              <a:gd name="connsiteX1" fmla="*/ 781845 w 2015757"/>
              <a:gd name="connsiteY1" fmla="*/ 272288 h 2185110"/>
              <a:gd name="connsiteX2" fmla="*/ 508001 w 2015757"/>
              <a:gd name="connsiteY2" fmla="*/ 810450 h 2185110"/>
              <a:gd name="connsiteX3" fmla="*/ 407989 w 2015757"/>
              <a:gd name="connsiteY3" fmla="*/ 1041432 h 2185110"/>
              <a:gd name="connsiteX4" fmla="*/ 388939 w 2015757"/>
              <a:gd name="connsiteY4" fmla="*/ 977138 h 2185110"/>
              <a:gd name="connsiteX5" fmla="*/ 374652 w 2015757"/>
              <a:gd name="connsiteY5" fmla="*/ 889031 h 2185110"/>
              <a:gd name="connsiteX6" fmla="*/ 205583 w 2015757"/>
              <a:gd name="connsiteY6" fmla="*/ 1029526 h 2185110"/>
              <a:gd name="connsiteX7" fmla="*/ 67470 w 2015757"/>
              <a:gd name="connsiteY7" fmla="*/ 1239075 h 2185110"/>
              <a:gd name="connsiteX8" fmla="*/ 10320 w 2015757"/>
              <a:gd name="connsiteY8" fmla="*/ 1555781 h 2185110"/>
              <a:gd name="connsiteX9" fmla="*/ 272258 w 2015757"/>
              <a:gd name="connsiteY9" fmla="*/ 2003457 h 2185110"/>
              <a:gd name="connsiteX10" fmla="*/ 703264 w 2015757"/>
              <a:gd name="connsiteY10" fmla="*/ 2167763 h 2185110"/>
              <a:gd name="connsiteX11" fmla="*/ 1229520 w 2015757"/>
              <a:gd name="connsiteY11" fmla="*/ 2177288 h 2185110"/>
              <a:gd name="connsiteX12" fmla="*/ 1467645 w 2015757"/>
              <a:gd name="connsiteY12" fmla="*/ 2141569 h 2185110"/>
              <a:gd name="connsiteX13" fmla="*/ 1734345 w 2015757"/>
              <a:gd name="connsiteY13" fmla="*/ 2001075 h 2185110"/>
              <a:gd name="connsiteX14" fmla="*/ 1901033 w 2015757"/>
              <a:gd name="connsiteY14" fmla="*/ 1824863 h 2185110"/>
              <a:gd name="connsiteX15" fmla="*/ 1984377 w 2015757"/>
              <a:gd name="connsiteY15" fmla="*/ 1629600 h 2185110"/>
              <a:gd name="connsiteX16" fmla="*/ 2015333 w 2015757"/>
              <a:gd name="connsiteY16" fmla="*/ 1405763 h 2185110"/>
              <a:gd name="connsiteX17" fmla="*/ 1948658 w 2015757"/>
              <a:gd name="connsiteY17" fmla="*/ 1146207 h 2185110"/>
              <a:gd name="connsiteX18" fmla="*/ 1755777 w 2015757"/>
              <a:gd name="connsiteY18" fmla="*/ 831882 h 2185110"/>
              <a:gd name="connsiteX19" fmla="*/ 1665289 w 2015757"/>
              <a:gd name="connsiteY19" fmla="*/ 650907 h 2185110"/>
              <a:gd name="connsiteX20" fmla="*/ 1615283 w 2015757"/>
              <a:gd name="connsiteY20" fmla="*/ 531844 h 2185110"/>
              <a:gd name="connsiteX21" fmla="*/ 1453358 w 2015757"/>
              <a:gd name="connsiteY21" fmla="*/ 603282 h 2185110"/>
              <a:gd name="connsiteX22" fmla="*/ 1405733 w 2015757"/>
              <a:gd name="connsiteY22" fmla="*/ 631857 h 2185110"/>
              <a:gd name="connsiteX23" fmla="*/ 1350964 w 2015757"/>
              <a:gd name="connsiteY23" fmla="*/ 515175 h 2185110"/>
              <a:gd name="connsiteX24" fmla="*/ 1317626 w 2015757"/>
              <a:gd name="connsiteY24" fmla="*/ 450881 h 2185110"/>
              <a:gd name="connsiteX25" fmla="*/ 1186658 w 2015757"/>
              <a:gd name="connsiteY25" fmla="*/ 241332 h 2185110"/>
              <a:gd name="connsiteX26" fmla="*/ 1005683 w 2015757"/>
              <a:gd name="connsiteY26" fmla="*/ 84169 h 2185110"/>
              <a:gd name="connsiteX27" fmla="*/ 746126 w 2015757"/>
              <a:gd name="connsiteY27" fmla="*/ 7969 h 2185110"/>
              <a:gd name="connsiteX0" fmla="*/ 735825 w 2005456"/>
              <a:gd name="connsiteY0" fmla="*/ 7969 h 2185110"/>
              <a:gd name="connsiteX1" fmla="*/ 771544 w 2005456"/>
              <a:gd name="connsiteY1" fmla="*/ 272288 h 2185110"/>
              <a:gd name="connsiteX2" fmla="*/ 497700 w 2005456"/>
              <a:gd name="connsiteY2" fmla="*/ 810450 h 2185110"/>
              <a:gd name="connsiteX3" fmla="*/ 397688 w 2005456"/>
              <a:gd name="connsiteY3" fmla="*/ 1041432 h 2185110"/>
              <a:gd name="connsiteX4" fmla="*/ 378638 w 2005456"/>
              <a:gd name="connsiteY4" fmla="*/ 977138 h 2185110"/>
              <a:gd name="connsiteX5" fmla="*/ 364351 w 2005456"/>
              <a:gd name="connsiteY5" fmla="*/ 889031 h 2185110"/>
              <a:gd name="connsiteX6" fmla="*/ 195282 w 2005456"/>
              <a:gd name="connsiteY6" fmla="*/ 1029526 h 2185110"/>
              <a:gd name="connsiteX7" fmla="*/ 57169 w 2005456"/>
              <a:gd name="connsiteY7" fmla="*/ 1239075 h 2185110"/>
              <a:gd name="connsiteX8" fmla="*/ 19 w 2005456"/>
              <a:gd name="connsiteY8" fmla="*/ 1555781 h 2185110"/>
              <a:gd name="connsiteX9" fmla="*/ 61933 w 2005456"/>
              <a:gd name="connsiteY9" fmla="*/ 1798669 h 2185110"/>
              <a:gd name="connsiteX10" fmla="*/ 261957 w 2005456"/>
              <a:gd name="connsiteY10" fmla="*/ 2003457 h 2185110"/>
              <a:gd name="connsiteX11" fmla="*/ 692963 w 2005456"/>
              <a:gd name="connsiteY11" fmla="*/ 2167763 h 2185110"/>
              <a:gd name="connsiteX12" fmla="*/ 1219219 w 2005456"/>
              <a:gd name="connsiteY12" fmla="*/ 2177288 h 2185110"/>
              <a:gd name="connsiteX13" fmla="*/ 1457344 w 2005456"/>
              <a:gd name="connsiteY13" fmla="*/ 2141569 h 2185110"/>
              <a:gd name="connsiteX14" fmla="*/ 1724044 w 2005456"/>
              <a:gd name="connsiteY14" fmla="*/ 2001075 h 2185110"/>
              <a:gd name="connsiteX15" fmla="*/ 1890732 w 2005456"/>
              <a:gd name="connsiteY15" fmla="*/ 1824863 h 2185110"/>
              <a:gd name="connsiteX16" fmla="*/ 1974076 w 2005456"/>
              <a:gd name="connsiteY16" fmla="*/ 1629600 h 2185110"/>
              <a:gd name="connsiteX17" fmla="*/ 2005032 w 2005456"/>
              <a:gd name="connsiteY17" fmla="*/ 1405763 h 2185110"/>
              <a:gd name="connsiteX18" fmla="*/ 1938357 w 2005456"/>
              <a:gd name="connsiteY18" fmla="*/ 1146207 h 2185110"/>
              <a:gd name="connsiteX19" fmla="*/ 1745476 w 2005456"/>
              <a:gd name="connsiteY19" fmla="*/ 831882 h 2185110"/>
              <a:gd name="connsiteX20" fmla="*/ 1654988 w 2005456"/>
              <a:gd name="connsiteY20" fmla="*/ 650907 h 2185110"/>
              <a:gd name="connsiteX21" fmla="*/ 1604982 w 2005456"/>
              <a:gd name="connsiteY21" fmla="*/ 531844 h 2185110"/>
              <a:gd name="connsiteX22" fmla="*/ 1443057 w 2005456"/>
              <a:gd name="connsiteY22" fmla="*/ 603282 h 2185110"/>
              <a:gd name="connsiteX23" fmla="*/ 1395432 w 2005456"/>
              <a:gd name="connsiteY23" fmla="*/ 631857 h 2185110"/>
              <a:gd name="connsiteX24" fmla="*/ 1340663 w 2005456"/>
              <a:gd name="connsiteY24" fmla="*/ 515175 h 2185110"/>
              <a:gd name="connsiteX25" fmla="*/ 1307325 w 2005456"/>
              <a:gd name="connsiteY25" fmla="*/ 450881 h 2185110"/>
              <a:gd name="connsiteX26" fmla="*/ 1176357 w 2005456"/>
              <a:gd name="connsiteY26" fmla="*/ 241332 h 2185110"/>
              <a:gd name="connsiteX27" fmla="*/ 995382 w 2005456"/>
              <a:gd name="connsiteY27" fmla="*/ 84169 h 2185110"/>
              <a:gd name="connsiteX28" fmla="*/ 735825 w 2005456"/>
              <a:gd name="connsiteY28" fmla="*/ 7969 h 2185110"/>
              <a:gd name="connsiteX0" fmla="*/ 735825 w 2005456"/>
              <a:gd name="connsiteY0" fmla="*/ 7969 h 2224006"/>
              <a:gd name="connsiteX1" fmla="*/ 771544 w 2005456"/>
              <a:gd name="connsiteY1" fmla="*/ 272288 h 2224006"/>
              <a:gd name="connsiteX2" fmla="*/ 497700 w 2005456"/>
              <a:gd name="connsiteY2" fmla="*/ 810450 h 2224006"/>
              <a:gd name="connsiteX3" fmla="*/ 397688 w 2005456"/>
              <a:gd name="connsiteY3" fmla="*/ 1041432 h 2224006"/>
              <a:gd name="connsiteX4" fmla="*/ 378638 w 2005456"/>
              <a:gd name="connsiteY4" fmla="*/ 977138 h 2224006"/>
              <a:gd name="connsiteX5" fmla="*/ 364351 w 2005456"/>
              <a:gd name="connsiteY5" fmla="*/ 889031 h 2224006"/>
              <a:gd name="connsiteX6" fmla="*/ 195282 w 2005456"/>
              <a:gd name="connsiteY6" fmla="*/ 1029526 h 2224006"/>
              <a:gd name="connsiteX7" fmla="*/ 57169 w 2005456"/>
              <a:gd name="connsiteY7" fmla="*/ 1239075 h 2224006"/>
              <a:gd name="connsiteX8" fmla="*/ 19 w 2005456"/>
              <a:gd name="connsiteY8" fmla="*/ 1555781 h 2224006"/>
              <a:gd name="connsiteX9" fmla="*/ 61933 w 2005456"/>
              <a:gd name="connsiteY9" fmla="*/ 1798669 h 2224006"/>
              <a:gd name="connsiteX10" fmla="*/ 261957 w 2005456"/>
              <a:gd name="connsiteY10" fmla="*/ 2003457 h 2224006"/>
              <a:gd name="connsiteX11" fmla="*/ 692963 w 2005456"/>
              <a:gd name="connsiteY11" fmla="*/ 2167763 h 2224006"/>
              <a:gd name="connsiteX12" fmla="*/ 949344 w 2005456"/>
              <a:gd name="connsiteY12" fmla="*/ 1474819 h 2224006"/>
              <a:gd name="connsiteX13" fmla="*/ 1219219 w 2005456"/>
              <a:gd name="connsiteY13" fmla="*/ 2177288 h 2224006"/>
              <a:gd name="connsiteX14" fmla="*/ 1457344 w 2005456"/>
              <a:gd name="connsiteY14" fmla="*/ 2141569 h 2224006"/>
              <a:gd name="connsiteX15" fmla="*/ 1724044 w 2005456"/>
              <a:gd name="connsiteY15" fmla="*/ 2001075 h 2224006"/>
              <a:gd name="connsiteX16" fmla="*/ 1890732 w 2005456"/>
              <a:gd name="connsiteY16" fmla="*/ 1824863 h 2224006"/>
              <a:gd name="connsiteX17" fmla="*/ 1974076 w 2005456"/>
              <a:gd name="connsiteY17" fmla="*/ 1629600 h 2224006"/>
              <a:gd name="connsiteX18" fmla="*/ 2005032 w 2005456"/>
              <a:gd name="connsiteY18" fmla="*/ 1405763 h 2224006"/>
              <a:gd name="connsiteX19" fmla="*/ 1938357 w 2005456"/>
              <a:gd name="connsiteY19" fmla="*/ 1146207 h 2224006"/>
              <a:gd name="connsiteX20" fmla="*/ 1745476 w 2005456"/>
              <a:gd name="connsiteY20" fmla="*/ 831882 h 2224006"/>
              <a:gd name="connsiteX21" fmla="*/ 1654988 w 2005456"/>
              <a:gd name="connsiteY21" fmla="*/ 650907 h 2224006"/>
              <a:gd name="connsiteX22" fmla="*/ 1604982 w 2005456"/>
              <a:gd name="connsiteY22" fmla="*/ 531844 h 2224006"/>
              <a:gd name="connsiteX23" fmla="*/ 1443057 w 2005456"/>
              <a:gd name="connsiteY23" fmla="*/ 603282 h 2224006"/>
              <a:gd name="connsiteX24" fmla="*/ 1395432 w 2005456"/>
              <a:gd name="connsiteY24" fmla="*/ 631857 h 2224006"/>
              <a:gd name="connsiteX25" fmla="*/ 1340663 w 2005456"/>
              <a:gd name="connsiteY25" fmla="*/ 515175 h 2224006"/>
              <a:gd name="connsiteX26" fmla="*/ 1307325 w 2005456"/>
              <a:gd name="connsiteY26" fmla="*/ 450881 h 2224006"/>
              <a:gd name="connsiteX27" fmla="*/ 1176357 w 2005456"/>
              <a:gd name="connsiteY27" fmla="*/ 241332 h 2224006"/>
              <a:gd name="connsiteX28" fmla="*/ 995382 w 2005456"/>
              <a:gd name="connsiteY28" fmla="*/ 84169 h 2224006"/>
              <a:gd name="connsiteX29" fmla="*/ 735825 w 2005456"/>
              <a:gd name="connsiteY29" fmla="*/ 7969 h 2224006"/>
              <a:gd name="connsiteX0" fmla="*/ 735825 w 2005456"/>
              <a:gd name="connsiteY0" fmla="*/ 7969 h 2199737"/>
              <a:gd name="connsiteX1" fmla="*/ 771544 w 2005456"/>
              <a:gd name="connsiteY1" fmla="*/ 272288 h 2199737"/>
              <a:gd name="connsiteX2" fmla="*/ 497700 w 2005456"/>
              <a:gd name="connsiteY2" fmla="*/ 810450 h 2199737"/>
              <a:gd name="connsiteX3" fmla="*/ 397688 w 2005456"/>
              <a:gd name="connsiteY3" fmla="*/ 1041432 h 2199737"/>
              <a:gd name="connsiteX4" fmla="*/ 378638 w 2005456"/>
              <a:gd name="connsiteY4" fmla="*/ 977138 h 2199737"/>
              <a:gd name="connsiteX5" fmla="*/ 364351 w 2005456"/>
              <a:gd name="connsiteY5" fmla="*/ 889031 h 2199737"/>
              <a:gd name="connsiteX6" fmla="*/ 195282 w 2005456"/>
              <a:gd name="connsiteY6" fmla="*/ 1029526 h 2199737"/>
              <a:gd name="connsiteX7" fmla="*/ 57169 w 2005456"/>
              <a:gd name="connsiteY7" fmla="*/ 1239075 h 2199737"/>
              <a:gd name="connsiteX8" fmla="*/ 19 w 2005456"/>
              <a:gd name="connsiteY8" fmla="*/ 1555781 h 2199737"/>
              <a:gd name="connsiteX9" fmla="*/ 61933 w 2005456"/>
              <a:gd name="connsiteY9" fmla="*/ 1798669 h 2199737"/>
              <a:gd name="connsiteX10" fmla="*/ 261957 w 2005456"/>
              <a:gd name="connsiteY10" fmla="*/ 2003457 h 2199737"/>
              <a:gd name="connsiteX11" fmla="*/ 692963 w 2005456"/>
              <a:gd name="connsiteY11" fmla="*/ 2167763 h 2199737"/>
              <a:gd name="connsiteX12" fmla="*/ 949344 w 2005456"/>
              <a:gd name="connsiteY12" fmla="*/ 1474819 h 2199737"/>
              <a:gd name="connsiteX13" fmla="*/ 1025544 w 2005456"/>
              <a:gd name="connsiteY13" fmla="*/ 1805019 h 2199737"/>
              <a:gd name="connsiteX14" fmla="*/ 1219219 w 2005456"/>
              <a:gd name="connsiteY14" fmla="*/ 2177288 h 2199737"/>
              <a:gd name="connsiteX15" fmla="*/ 1457344 w 2005456"/>
              <a:gd name="connsiteY15" fmla="*/ 2141569 h 2199737"/>
              <a:gd name="connsiteX16" fmla="*/ 1724044 w 2005456"/>
              <a:gd name="connsiteY16" fmla="*/ 2001075 h 2199737"/>
              <a:gd name="connsiteX17" fmla="*/ 1890732 w 2005456"/>
              <a:gd name="connsiteY17" fmla="*/ 1824863 h 2199737"/>
              <a:gd name="connsiteX18" fmla="*/ 1974076 w 2005456"/>
              <a:gd name="connsiteY18" fmla="*/ 1629600 h 2199737"/>
              <a:gd name="connsiteX19" fmla="*/ 2005032 w 2005456"/>
              <a:gd name="connsiteY19" fmla="*/ 1405763 h 2199737"/>
              <a:gd name="connsiteX20" fmla="*/ 1938357 w 2005456"/>
              <a:gd name="connsiteY20" fmla="*/ 1146207 h 2199737"/>
              <a:gd name="connsiteX21" fmla="*/ 1745476 w 2005456"/>
              <a:gd name="connsiteY21" fmla="*/ 831882 h 2199737"/>
              <a:gd name="connsiteX22" fmla="*/ 1654988 w 2005456"/>
              <a:gd name="connsiteY22" fmla="*/ 650907 h 2199737"/>
              <a:gd name="connsiteX23" fmla="*/ 1604982 w 2005456"/>
              <a:gd name="connsiteY23" fmla="*/ 531844 h 2199737"/>
              <a:gd name="connsiteX24" fmla="*/ 1443057 w 2005456"/>
              <a:gd name="connsiteY24" fmla="*/ 603282 h 2199737"/>
              <a:gd name="connsiteX25" fmla="*/ 1395432 w 2005456"/>
              <a:gd name="connsiteY25" fmla="*/ 631857 h 2199737"/>
              <a:gd name="connsiteX26" fmla="*/ 1340663 w 2005456"/>
              <a:gd name="connsiteY26" fmla="*/ 515175 h 2199737"/>
              <a:gd name="connsiteX27" fmla="*/ 1307325 w 2005456"/>
              <a:gd name="connsiteY27" fmla="*/ 450881 h 2199737"/>
              <a:gd name="connsiteX28" fmla="*/ 1176357 w 2005456"/>
              <a:gd name="connsiteY28" fmla="*/ 241332 h 2199737"/>
              <a:gd name="connsiteX29" fmla="*/ 995382 w 2005456"/>
              <a:gd name="connsiteY29" fmla="*/ 84169 h 2199737"/>
              <a:gd name="connsiteX30" fmla="*/ 735825 w 2005456"/>
              <a:gd name="connsiteY30" fmla="*/ 7969 h 2199737"/>
              <a:gd name="connsiteX0" fmla="*/ 735825 w 2005456"/>
              <a:gd name="connsiteY0" fmla="*/ 7969 h 2202290"/>
              <a:gd name="connsiteX1" fmla="*/ 771544 w 2005456"/>
              <a:gd name="connsiteY1" fmla="*/ 272288 h 2202290"/>
              <a:gd name="connsiteX2" fmla="*/ 497700 w 2005456"/>
              <a:gd name="connsiteY2" fmla="*/ 810450 h 2202290"/>
              <a:gd name="connsiteX3" fmla="*/ 397688 w 2005456"/>
              <a:gd name="connsiteY3" fmla="*/ 1041432 h 2202290"/>
              <a:gd name="connsiteX4" fmla="*/ 378638 w 2005456"/>
              <a:gd name="connsiteY4" fmla="*/ 977138 h 2202290"/>
              <a:gd name="connsiteX5" fmla="*/ 364351 w 2005456"/>
              <a:gd name="connsiteY5" fmla="*/ 889031 h 2202290"/>
              <a:gd name="connsiteX6" fmla="*/ 195282 w 2005456"/>
              <a:gd name="connsiteY6" fmla="*/ 1029526 h 2202290"/>
              <a:gd name="connsiteX7" fmla="*/ 57169 w 2005456"/>
              <a:gd name="connsiteY7" fmla="*/ 1239075 h 2202290"/>
              <a:gd name="connsiteX8" fmla="*/ 19 w 2005456"/>
              <a:gd name="connsiteY8" fmla="*/ 1555781 h 2202290"/>
              <a:gd name="connsiteX9" fmla="*/ 61933 w 2005456"/>
              <a:gd name="connsiteY9" fmla="*/ 1798669 h 2202290"/>
              <a:gd name="connsiteX10" fmla="*/ 261957 w 2005456"/>
              <a:gd name="connsiteY10" fmla="*/ 2003457 h 2202290"/>
              <a:gd name="connsiteX11" fmla="*/ 692963 w 2005456"/>
              <a:gd name="connsiteY11" fmla="*/ 2167763 h 2202290"/>
              <a:gd name="connsiteX12" fmla="*/ 949344 w 2005456"/>
              <a:gd name="connsiteY12" fmla="*/ 1474819 h 2202290"/>
              <a:gd name="connsiteX13" fmla="*/ 1025544 w 2005456"/>
              <a:gd name="connsiteY13" fmla="*/ 1805019 h 2202290"/>
              <a:gd name="connsiteX14" fmla="*/ 1238269 w 2005456"/>
              <a:gd name="connsiteY14" fmla="*/ 1770095 h 2202290"/>
              <a:gd name="connsiteX15" fmla="*/ 1219219 w 2005456"/>
              <a:gd name="connsiteY15" fmla="*/ 2177288 h 2202290"/>
              <a:gd name="connsiteX16" fmla="*/ 1457344 w 2005456"/>
              <a:gd name="connsiteY16" fmla="*/ 2141569 h 2202290"/>
              <a:gd name="connsiteX17" fmla="*/ 1724044 w 2005456"/>
              <a:gd name="connsiteY17" fmla="*/ 2001075 h 2202290"/>
              <a:gd name="connsiteX18" fmla="*/ 1890732 w 2005456"/>
              <a:gd name="connsiteY18" fmla="*/ 1824863 h 2202290"/>
              <a:gd name="connsiteX19" fmla="*/ 1974076 w 2005456"/>
              <a:gd name="connsiteY19" fmla="*/ 1629600 h 2202290"/>
              <a:gd name="connsiteX20" fmla="*/ 2005032 w 2005456"/>
              <a:gd name="connsiteY20" fmla="*/ 1405763 h 2202290"/>
              <a:gd name="connsiteX21" fmla="*/ 1938357 w 2005456"/>
              <a:gd name="connsiteY21" fmla="*/ 1146207 h 2202290"/>
              <a:gd name="connsiteX22" fmla="*/ 1745476 w 2005456"/>
              <a:gd name="connsiteY22" fmla="*/ 831882 h 2202290"/>
              <a:gd name="connsiteX23" fmla="*/ 1654988 w 2005456"/>
              <a:gd name="connsiteY23" fmla="*/ 650907 h 2202290"/>
              <a:gd name="connsiteX24" fmla="*/ 1604982 w 2005456"/>
              <a:gd name="connsiteY24" fmla="*/ 531844 h 2202290"/>
              <a:gd name="connsiteX25" fmla="*/ 1443057 w 2005456"/>
              <a:gd name="connsiteY25" fmla="*/ 603282 h 2202290"/>
              <a:gd name="connsiteX26" fmla="*/ 1395432 w 2005456"/>
              <a:gd name="connsiteY26" fmla="*/ 631857 h 2202290"/>
              <a:gd name="connsiteX27" fmla="*/ 1340663 w 2005456"/>
              <a:gd name="connsiteY27" fmla="*/ 515175 h 2202290"/>
              <a:gd name="connsiteX28" fmla="*/ 1307325 w 2005456"/>
              <a:gd name="connsiteY28" fmla="*/ 450881 h 2202290"/>
              <a:gd name="connsiteX29" fmla="*/ 1176357 w 2005456"/>
              <a:gd name="connsiteY29" fmla="*/ 241332 h 2202290"/>
              <a:gd name="connsiteX30" fmla="*/ 995382 w 2005456"/>
              <a:gd name="connsiteY30" fmla="*/ 84169 h 2202290"/>
              <a:gd name="connsiteX31" fmla="*/ 735825 w 2005456"/>
              <a:gd name="connsiteY31" fmla="*/ 7969 h 2202290"/>
              <a:gd name="connsiteX0" fmla="*/ 735825 w 2005456"/>
              <a:gd name="connsiteY0" fmla="*/ 7969 h 2202290"/>
              <a:gd name="connsiteX1" fmla="*/ 771544 w 2005456"/>
              <a:gd name="connsiteY1" fmla="*/ 272288 h 2202290"/>
              <a:gd name="connsiteX2" fmla="*/ 497700 w 2005456"/>
              <a:gd name="connsiteY2" fmla="*/ 810450 h 2202290"/>
              <a:gd name="connsiteX3" fmla="*/ 397688 w 2005456"/>
              <a:gd name="connsiteY3" fmla="*/ 1041432 h 2202290"/>
              <a:gd name="connsiteX4" fmla="*/ 378638 w 2005456"/>
              <a:gd name="connsiteY4" fmla="*/ 977138 h 2202290"/>
              <a:gd name="connsiteX5" fmla="*/ 364351 w 2005456"/>
              <a:gd name="connsiteY5" fmla="*/ 889031 h 2202290"/>
              <a:gd name="connsiteX6" fmla="*/ 195282 w 2005456"/>
              <a:gd name="connsiteY6" fmla="*/ 1029526 h 2202290"/>
              <a:gd name="connsiteX7" fmla="*/ 57169 w 2005456"/>
              <a:gd name="connsiteY7" fmla="*/ 1239075 h 2202290"/>
              <a:gd name="connsiteX8" fmla="*/ 19 w 2005456"/>
              <a:gd name="connsiteY8" fmla="*/ 1555781 h 2202290"/>
              <a:gd name="connsiteX9" fmla="*/ 61933 w 2005456"/>
              <a:gd name="connsiteY9" fmla="*/ 1798669 h 2202290"/>
              <a:gd name="connsiteX10" fmla="*/ 261957 w 2005456"/>
              <a:gd name="connsiteY10" fmla="*/ 2003457 h 2202290"/>
              <a:gd name="connsiteX11" fmla="*/ 692963 w 2005456"/>
              <a:gd name="connsiteY11" fmla="*/ 2167763 h 2202290"/>
              <a:gd name="connsiteX12" fmla="*/ 679469 w 2005456"/>
              <a:gd name="connsiteY12" fmla="*/ 1817719 h 2202290"/>
              <a:gd name="connsiteX13" fmla="*/ 949344 w 2005456"/>
              <a:gd name="connsiteY13" fmla="*/ 1474819 h 2202290"/>
              <a:gd name="connsiteX14" fmla="*/ 1025544 w 2005456"/>
              <a:gd name="connsiteY14" fmla="*/ 1805019 h 2202290"/>
              <a:gd name="connsiteX15" fmla="*/ 1238269 w 2005456"/>
              <a:gd name="connsiteY15" fmla="*/ 1770095 h 2202290"/>
              <a:gd name="connsiteX16" fmla="*/ 1219219 w 2005456"/>
              <a:gd name="connsiteY16" fmla="*/ 2177288 h 2202290"/>
              <a:gd name="connsiteX17" fmla="*/ 1457344 w 2005456"/>
              <a:gd name="connsiteY17" fmla="*/ 2141569 h 2202290"/>
              <a:gd name="connsiteX18" fmla="*/ 1724044 w 2005456"/>
              <a:gd name="connsiteY18" fmla="*/ 2001075 h 2202290"/>
              <a:gd name="connsiteX19" fmla="*/ 1890732 w 2005456"/>
              <a:gd name="connsiteY19" fmla="*/ 1824863 h 2202290"/>
              <a:gd name="connsiteX20" fmla="*/ 1974076 w 2005456"/>
              <a:gd name="connsiteY20" fmla="*/ 1629600 h 2202290"/>
              <a:gd name="connsiteX21" fmla="*/ 2005032 w 2005456"/>
              <a:gd name="connsiteY21" fmla="*/ 1405763 h 2202290"/>
              <a:gd name="connsiteX22" fmla="*/ 1938357 w 2005456"/>
              <a:gd name="connsiteY22" fmla="*/ 1146207 h 2202290"/>
              <a:gd name="connsiteX23" fmla="*/ 1745476 w 2005456"/>
              <a:gd name="connsiteY23" fmla="*/ 831882 h 2202290"/>
              <a:gd name="connsiteX24" fmla="*/ 1654988 w 2005456"/>
              <a:gd name="connsiteY24" fmla="*/ 650907 h 2202290"/>
              <a:gd name="connsiteX25" fmla="*/ 1604982 w 2005456"/>
              <a:gd name="connsiteY25" fmla="*/ 531844 h 2202290"/>
              <a:gd name="connsiteX26" fmla="*/ 1443057 w 2005456"/>
              <a:gd name="connsiteY26" fmla="*/ 603282 h 2202290"/>
              <a:gd name="connsiteX27" fmla="*/ 1395432 w 2005456"/>
              <a:gd name="connsiteY27" fmla="*/ 631857 h 2202290"/>
              <a:gd name="connsiteX28" fmla="*/ 1340663 w 2005456"/>
              <a:gd name="connsiteY28" fmla="*/ 515175 h 2202290"/>
              <a:gd name="connsiteX29" fmla="*/ 1307325 w 2005456"/>
              <a:gd name="connsiteY29" fmla="*/ 450881 h 2202290"/>
              <a:gd name="connsiteX30" fmla="*/ 1176357 w 2005456"/>
              <a:gd name="connsiteY30" fmla="*/ 241332 h 2202290"/>
              <a:gd name="connsiteX31" fmla="*/ 995382 w 2005456"/>
              <a:gd name="connsiteY31" fmla="*/ 84169 h 2202290"/>
              <a:gd name="connsiteX32" fmla="*/ 735825 w 2005456"/>
              <a:gd name="connsiteY32" fmla="*/ 7969 h 2202290"/>
              <a:gd name="connsiteX0" fmla="*/ 735825 w 2005456"/>
              <a:gd name="connsiteY0" fmla="*/ 7969 h 2202290"/>
              <a:gd name="connsiteX1" fmla="*/ 771544 w 2005456"/>
              <a:gd name="connsiteY1" fmla="*/ 272288 h 2202290"/>
              <a:gd name="connsiteX2" fmla="*/ 497700 w 2005456"/>
              <a:gd name="connsiteY2" fmla="*/ 810450 h 2202290"/>
              <a:gd name="connsiteX3" fmla="*/ 397688 w 2005456"/>
              <a:gd name="connsiteY3" fmla="*/ 1041432 h 2202290"/>
              <a:gd name="connsiteX4" fmla="*/ 378638 w 2005456"/>
              <a:gd name="connsiteY4" fmla="*/ 977138 h 2202290"/>
              <a:gd name="connsiteX5" fmla="*/ 364351 w 2005456"/>
              <a:gd name="connsiteY5" fmla="*/ 889031 h 2202290"/>
              <a:gd name="connsiteX6" fmla="*/ 195282 w 2005456"/>
              <a:gd name="connsiteY6" fmla="*/ 1029526 h 2202290"/>
              <a:gd name="connsiteX7" fmla="*/ 57169 w 2005456"/>
              <a:gd name="connsiteY7" fmla="*/ 1239075 h 2202290"/>
              <a:gd name="connsiteX8" fmla="*/ 19 w 2005456"/>
              <a:gd name="connsiteY8" fmla="*/ 1555781 h 2202290"/>
              <a:gd name="connsiteX9" fmla="*/ 61933 w 2005456"/>
              <a:gd name="connsiteY9" fmla="*/ 1798669 h 2202290"/>
              <a:gd name="connsiteX10" fmla="*/ 261957 w 2005456"/>
              <a:gd name="connsiteY10" fmla="*/ 2003457 h 2202290"/>
              <a:gd name="connsiteX11" fmla="*/ 692963 w 2005456"/>
              <a:gd name="connsiteY11" fmla="*/ 2167763 h 2202290"/>
              <a:gd name="connsiteX12" fmla="*/ 679469 w 2005456"/>
              <a:gd name="connsiteY12" fmla="*/ 1817719 h 2202290"/>
              <a:gd name="connsiteX13" fmla="*/ 949344 w 2005456"/>
              <a:gd name="connsiteY13" fmla="*/ 1474819 h 2202290"/>
              <a:gd name="connsiteX14" fmla="*/ 1016813 w 2005456"/>
              <a:gd name="connsiteY14" fmla="*/ 1589119 h 2202290"/>
              <a:gd name="connsiteX15" fmla="*/ 1025544 w 2005456"/>
              <a:gd name="connsiteY15" fmla="*/ 1805019 h 2202290"/>
              <a:gd name="connsiteX16" fmla="*/ 1238269 w 2005456"/>
              <a:gd name="connsiteY16" fmla="*/ 1770095 h 2202290"/>
              <a:gd name="connsiteX17" fmla="*/ 1219219 w 2005456"/>
              <a:gd name="connsiteY17" fmla="*/ 2177288 h 2202290"/>
              <a:gd name="connsiteX18" fmla="*/ 1457344 w 2005456"/>
              <a:gd name="connsiteY18" fmla="*/ 2141569 h 2202290"/>
              <a:gd name="connsiteX19" fmla="*/ 1724044 w 2005456"/>
              <a:gd name="connsiteY19" fmla="*/ 2001075 h 2202290"/>
              <a:gd name="connsiteX20" fmla="*/ 1890732 w 2005456"/>
              <a:gd name="connsiteY20" fmla="*/ 1824863 h 2202290"/>
              <a:gd name="connsiteX21" fmla="*/ 1974076 w 2005456"/>
              <a:gd name="connsiteY21" fmla="*/ 1629600 h 2202290"/>
              <a:gd name="connsiteX22" fmla="*/ 2005032 w 2005456"/>
              <a:gd name="connsiteY22" fmla="*/ 1405763 h 2202290"/>
              <a:gd name="connsiteX23" fmla="*/ 1938357 w 2005456"/>
              <a:gd name="connsiteY23" fmla="*/ 1146207 h 2202290"/>
              <a:gd name="connsiteX24" fmla="*/ 1745476 w 2005456"/>
              <a:gd name="connsiteY24" fmla="*/ 831882 h 2202290"/>
              <a:gd name="connsiteX25" fmla="*/ 1654988 w 2005456"/>
              <a:gd name="connsiteY25" fmla="*/ 650907 h 2202290"/>
              <a:gd name="connsiteX26" fmla="*/ 1604982 w 2005456"/>
              <a:gd name="connsiteY26" fmla="*/ 531844 h 2202290"/>
              <a:gd name="connsiteX27" fmla="*/ 1443057 w 2005456"/>
              <a:gd name="connsiteY27" fmla="*/ 603282 h 2202290"/>
              <a:gd name="connsiteX28" fmla="*/ 1395432 w 2005456"/>
              <a:gd name="connsiteY28" fmla="*/ 631857 h 2202290"/>
              <a:gd name="connsiteX29" fmla="*/ 1340663 w 2005456"/>
              <a:gd name="connsiteY29" fmla="*/ 515175 h 2202290"/>
              <a:gd name="connsiteX30" fmla="*/ 1307325 w 2005456"/>
              <a:gd name="connsiteY30" fmla="*/ 450881 h 2202290"/>
              <a:gd name="connsiteX31" fmla="*/ 1176357 w 2005456"/>
              <a:gd name="connsiteY31" fmla="*/ 241332 h 2202290"/>
              <a:gd name="connsiteX32" fmla="*/ 995382 w 2005456"/>
              <a:gd name="connsiteY32" fmla="*/ 84169 h 2202290"/>
              <a:gd name="connsiteX33" fmla="*/ 735825 w 2005456"/>
              <a:gd name="connsiteY33" fmla="*/ 7969 h 2202290"/>
              <a:gd name="connsiteX0" fmla="*/ 735825 w 2005456"/>
              <a:gd name="connsiteY0" fmla="*/ 7969 h 2202290"/>
              <a:gd name="connsiteX1" fmla="*/ 771544 w 2005456"/>
              <a:gd name="connsiteY1" fmla="*/ 272288 h 2202290"/>
              <a:gd name="connsiteX2" fmla="*/ 497700 w 2005456"/>
              <a:gd name="connsiteY2" fmla="*/ 810450 h 2202290"/>
              <a:gd name="connsiteX3" fmla="*/ 397688 w 2005456"/>
              <a:gd name="connsiteY3" fmla="*/ 1041432 h 2202290"/>
              <a:gd name="connsiteX4" fmla="*/ 378638 w 2005456"/>
              <a:gd name="connsiteY4" fmla="*/ 977138 h 2202290"/>
              <a:gd name="connsiteX5" fmla="*/ 364351 w 2005456"/>
              <a:gd name="connsiteY5" fmla="*/ 889031 h 2202290"/>
              <a:gd name="connsiteX6" fmla="*/ 195282 w 2005456"/>
              <a:gd name="connsiteY6" fmla="*/ 1029526 h 2202290"/>
              <a:gd name="connsiteX7" fmla="*/ 57169 w 2005456"/>
              <a:gd name="connsiteY7" fmla="*/ 1239075 h 2202290"/>
              <a:gd name="connsiteX8" fmla="*/ 19 w 2005456"/>
              <a:gd name="connsiteY8" fmla="*/ 1555781 h 2202290"/>
              <a:gd name="connsiteX9" fmla="*/ 61933 w 2005456"/>
              <a:gd name="connsiteY9" fmla="*/ 1798669 h 2202290"/>
              <a:gd name="connsiteX10" fmla="*/ 261957 w 2005456"/>
              <a:gd name="connsiteY10" fmla="*/ 2003457 h 2202290"/>
              <a:gd name="connsiteX11" fmla="*/ 692963 w 2005456"/>
              <a:gd name="connsiteY11" fmla="*/ 2167763 h 2202290"/>
              <a:gd name="connsiteX12" fmla="*/ 679469 w 2005456"/>
              <a:gd name="connsiteY12" fmla="*/ 1817719 h 2202290"/>
              <a:gd name="connsiteX13" fmla="*/ 847744 w 2005456"/>
              <a:gd name="connsiteY13" fmla="*/ 1620075 h 2202290"/>
              <a:gd name="connsiteX14" fmla="*/ 949344 w 2005456"/>
              <a:gd name="connsiteY14" fmla="*/ 1474819 h 2202290"/>
              <a:gd name="connsiteX15" fmla="*/ 1016813 w 2005456"/>
              <a:gd name="connsiteY15" fmla="*/ 1589119 h 2202290"/>
              <a:gd name="connsiteX16" fmla="*/ 1025544 w 2005456"/>
              <a:gd name="connsiteY16" fmla="*/ 1805019 h 2202290"/>
              <a:gd name="connsiteX17" fmla="*/ 1238269 w 2005456"/>
              <a:gd name="connsiteY17" fmla="*/ 1770095 h 2202290"/>
              <a:gd name="connsiteX18" fmla="*/ 1219219 w 2005456"/>
              <a:gd name="connsiteY18" fmla="*/ 2177288 h 2202290"/>
              <a:gd name="connsiteX19" fmla="*/ 1457344 w 2005456"/>
              <a:gd name="connsiteY19" fmla="*/ 2141569 h 2202290"/>
              <a:gd name="connsiteX20" fmla="*/ 1724044 w 2005456"/>
              <a:gd name="connsiteY20" fmla="*/ 2001075 h 2202290"/>
              <a:gd name="connsiteX21" fmla="*/ 1890732 w 2005456"/>
              <a:gd name="connsiteY21" fmla="*/ 1824863 h 2202290"/>
              <a:gd name="connsiteX22" fmla="*/ 1974076 w 2005456"/>
              <a:gd name="connsiteY22" fmla="*/ 1629600 h 2202290"/>
              <a:gd name="connsiteX23" fmla="*/ 2005032 w 2005456"/>
              <a:gd name="connsiteY23" fmla="*/ 1405763 h 2202290"/>
              <a:gd name="connsiteX24" fmla="*/ 1938357 w 2005456"/>
              <a:gd name="connsiteY24" fmla="*/ 1146207 h 2202290"/>
              <a:gd name="connsiteX25" fmla="*/ 1745476 w 2005456"/>
              <a:gd name="connsiteY25" fmla="*/ 831882 h 2202290"/>
              <a:gd name="connsiteX26" fmla="*/ 1654988 w 2005456"/>
              <a:gd name="connsiteY26" fmla="*/ 650907 h 2202290"/>
              <a:gd name="connsiteX27" fmla="*/ 1604982 w 2005456"/>
              <a:gd name="connsiteY27" fmla="*/ 531844 h 2202290"/>
              <a:gd name="connsiteX28" fmla="*/ 1443057 w 2005456"/>
              <a:gd name="connsiteY28" fmla="*/ 603282 h 2202290"/>
              <a:gd name="connsiteX29" fmla="*/ 1395432 w 2005456"/>
              <a:gd name="connsiteY29" fmla="*/ 631857 h 2202290"/>
              <a:gd name="connsiteX30" fmla="*/ 1340663 w 2005456"/>
              <a:gd name="connsiteY30" fmla="*/ 515175 h 2202290"/>
              <a:gd name="connsiteX31" fmla="*/ 1307325 w 2005456"/>
              <a:gd name="connsiteY31" fmla="*/ 450881 h 2202290"/>
              <a:gd name="connsiteX32" fmla="*/ 1176357 w 2005456"/>
              <a:gd name="connsiteY32" fmla="*/ 241332 h 2202290"/>
              <a:gd name="connsiteX33" fmla="*/ 995382 w 2005456"/>
              <a:gd name="connsiteY33" fmla="*/ 84169 h 2202290"/>
              <a:gd name="connsiteX34" fmla="*/ 735825 w 2005456"/>
              <a:gd name="connsiteY34" fmla="*/ 7969 h 2202290"/>
              <a:gd name="connsiteX0" fmla="*/ 735825 w 2005456"/>
              <a:gd name="connsiteY0" fmla="*/ 7969 h 2202290"/>
              <a:gd name="connsiteX1" fmla="*/ 771544 w 2005456"/>
              <a:gd name="connsiteY1" fmla="*/ 272288 h 2202290"/>
              <a:gd name="connsiteX2" fmla="*/ 497700 w 2005456"/>
              <a:gd name="connsiteY2" fmla="*/ 810450 h 2202290"/>
              <a:gd name="connsiteX3" fmla="*/ 397688 w 2005456"/>
              <a:gd name="connsiteY3" fmla="*/ 1041432 h 2202290"/>
              <a:gd name="connsiteX4" fmla="*/ 378638 w 2005456"/>
              <a:gd name="connsiteY4" fmla="*/ 977138 h 2202290"/>
              <a:gd name="connsiteX5" fmla="*/ 364351 w 2005456"/>
              <a:gd name="connsiteY5" fmla="*/ 889031 h 2202290"/>
              <a:gd name="connsiteX6" fmla="*/ 195282 w 2005456"/>
              <a:gd name="connsiteY6" fmla="*/ 1029526 h 2202290"/>
              <a:gd name="connsiteX7" fmla="*/ 57169 w 2005456"/>
              <a:gd name="connsiteY7" fmla="*/ 1239075 h 2202290"/>
              <a:gd name="connsiteX8" fmla="*/ 19 w 2005456"/>
              <a:gd name="connsiteY8" fmla="*/ 1555781 h 2202290"/>
              <a:gd name="connsiteX9" fmla="*/ 61933 w 2005456"/>
              <a:gd name="connsiteY9" fmla="*/ 1798669 h 2202290"/>
              <a:gd name="connsiteX10" fmla="*/ 261957 w 2005456"/>
              <a:gd name="connsiteY10" fmla="*/ 2003457 h 2202290"/>
              <a:gd name="connsiteX11" fmla="*/ 692963 w 2005456"/>
              <a:gd name="connsiteY11" fmla="*/ 2167763 h 2202290"/>
              <a:gd name="connsiteX12" fmla="*/ 664388 w 2005456"/>
              <a:gd name="connsiteY12" fmla="*/ 1948688 h 2202290"/>
              <a:gd name="connsiteX13" fmla="*/ 679469 w 2005456"/>
              <a:gd name="connsiteY13" fmla="*/ 1817719 h 2202290"/>
              <a:gd name="connsiteX14" fmla="*/ 847744 w 2005456"/>
              <a:gd name="connsiteY14" fmla="*/ 1620075 h 2202290"/>
              <a:gd name="connsiteX15" fmla="*/ 949344 w 2005456"/>
              <a:gd name="connsiteY15" fmla="*/ 1474819 h 2202290"/>
              <a:gd name="connsiteX16" fmla="*/ 1016813 w 2005456"/>
              <a:gd name="connsiteY16" fmla="*/ 1589119 h 2202290"/>
              <a:gd name="connsiteX17" fmla="*/ 1025544 w 2005456"/>
              <a:gd name="connsiteY17" fmla="*/ 1805019 h 2202290"/>
              <a:gd name="connsiteX18" fmla="*/ 1238269 w 2005456"/>
              <a:gd name="connsiteY18" fmla="*/ 1770095 h 2202290"/>
              <a:gd name="connsiteX19" fmla="*/ 1219219 w 2005456"/>
              <a:gd name="connsiteY19" fmla="*/ 2177288 h 2202290"/>
              <a:gd name="connsiteX20" fmla="*/ 1457344 w 2005456"/>
              <a:gd name="connsiteY20" fmla="*/ 2141569 h 2202290"/>
              <a:gd name="connsiteX21" fmla="*/ 1724044 w 2005456"/>
              <a:gd name="connsiteY21" fmla="*/ 2001075 h 2202290"/>
              <a:gd name="connsiteX22" fmla="*/ 1890732 w 2005456"/>
              <a:gd name="connsiteY22" fmla="*/ 1824863 h 2202290"/>
              <a:gd name="connsiteX23" fmla="*/ 1974076 w 2005456"/>
              <a:gd name="connsiteY23" fmla="*/ 1629600 h 2202290"/>
              <a:gd name="connsiteX24" fmla="*/ 2005032 w 2005456"/>
              <a:gd name="connsiteY24" fmla="*/ 1405763 h 2202290"/>
              <a:gd name="connsiteX25" fmla="*/ 1938357 w 2005456"/>
              <a:gd name="connsiteY25" fmla="*/ 1146207 h 2202290"/>
              <a:gd name="connsiteX26" fmla="*/ 1745476 w 2005456"/>
              <a:gd name="connsiteY26" fmla="*/ 831882 h 2202290"/>
              <a:gd name="connsiteX27" fmla="*/ 1654988 w 2005456"/>
              <a:gd name="connsiteY27" fmla="*/ 650907 h 2202290"/>
              <a:gd name="connsiteX28" fmla="*/ 1604982 w 2005456"/>
              <a:gd name="connsiteY28" fmla="*/ 531844 h 2202290"/>
              <a:gd name="connsiteX29" fmla="*/ 1443057 w 2005456"/>
              <a:gd name="connsiteY29" fmla="*/ 603282 h 2202290"/>
              <a:gd name="connsiteX30" fmla="*/ 1395432 w 2005456"/>
              <a:gd name="connsiteY30" fmla="*/ 631857 h 2202290"/>
              <a:gd name="connsiteX31" fmla="*/ 1340663 w 2005456"/>
              <a:gd name="connsiteY31" fmla="*/ 515175 h 2202290"/>
              <a:gd name="connsiteX32" fmla="*/ 1307325 w 2005456"/>
              <a:gd name="connsiteY32" fmla="*/ 450881 h 2202290"/>
              <a:gd name="connsiteX33" fmla="*/ 1176357 w 2005456"/>
              <a:gd name="connsiteY33" fmla="*/ 241332 h 2202290"/>
              <a:gd name="connsiteX34" fmla="*/ 995382 w 2005456"/>
              <a:gd name="connsiteY34" fmla="*/ 84169 h 2202290"/>
              <a:gd name="connsiteX35" fmla="*/ 735825 w 2005456"/>
              <a:gd name="connsiteY35" fmla="*/ 7969 h 2202290"/>
              <a:gd name="connsiteX0" fmla="*/ 735825 w 2005456"/>
              <a:gd name="connsiteY0" fmla="*/ 7969 h 2202290"/>
              <a:gd name="connsiteX1" fmla="*/ 771544 w 2005456"/>
              <a:gd name="connsiteY1" fmla="*/ 272288 h 2202290"/>
              <a:gd name="connsiteX2" fmla="*/ 497700 w 2005456"/>
              <a:gd name="connsiteY2" fmla="*/ 810450 h 2202290"/>
              <a:gd name="connsiteX3" fmla="*/ 397688 w 2005456"/>
              <a:gd name="connsiteY3" fmla="*/ 1041432 h 2202290"/>
              <a:gd name="connsiteX4" fmla="*/ 378638 w 2005456"/>
              <a:gd name="connsiteY4" fmla="*/ 977138 h 2202290"/>
              <a:gd name="connsiteX5" fmla="*/ 364351 w 2005456"/>
              <a:gd name="connsiteY5" fmla="*/ 889031 h 2202290"/>
              <a:gd name="connsiteX6" fmla="*/ 195282 w 2005456"/>
              <a:gd name="connsiteY6" fmla="*/ 1029526 h 2202290"/>
              <a:gd name="connsiteX7" fmla="*/ 57169 w 2005456"/>
              <a:gd name="connsiteY7" fmla="*/ 1239075 h 2202290"/>
              <a:gd name="connsiteX8" fmla="*/ 19 w 2005456"/>
              <a:gd name="connsiteY8" fmla="*/ 1555781 h 2202290"/>
              <a:gd name="connsiteX9" fmla="*/ 61933 w 2005456"/>
              <a:gd name="connsiteY9" fmla="*/ 1798669 h 2202290"/>
              <a:gd name="connsiteX10" fmla="*/ 261957 w 2005456"/>
              <a:gd name="connsiteY10" fmla="*/ 2003457 h 2202290"/>
              <a:gd name="connsiteX11" fmla="*/ 692963 w 2005456"/>
              <a:gd name="connsiteY11" fmla="*/ 2167763 h 2202290"/>
              <a:gd name="connsiteX12" fmla="*/ 731063 w 2005456"/>
              <a:gd name="connsiteY12" fmla="*/ 2115375 h 2202290"/>
              <a:gd name="connsiteX13" fmla="*/ 664388 w 2005456"/>
              <a:gd name="connsiteY13" fmla="*/ 1948688 h 2202290"/>
              <a:gd name="connsiteX14" fmla="*/ 679469 w 2005456"/>
              <a:gd name="connsiteY14" fmla="*/ 1817719 h 2202290"/>
              <a:gd name="connsiteX15" fmla="*/ 847744 w 2005456"/>
              <a:gd name="connsiteY15" fmla="*/ 1620075 h 2202290"/>
              <a:gd name="connsiteX16" fmla="*/ 949344 w 2005456"/>
              <a:gd name="connsiteY16" fmla="*/ 1474819 h 2202290"/>
              <a:gd name="connsiteX17" fmla="*/ 1016813 w 2005456"/>
              <a:gd name="connsiteY17" fmla="*/ 1589119 h 2202290"/>
              <a:gd name="connsiteX18" fmla="*/ 1025544 w 2005456"/>
              <a:gd name="connsiteY18" fmla="*/ 1805019 h 2202290"/>
              <a:gd name="connsiteX19" fmla="*/ 1238269 w 2005456"/>
              <a:gd name="connsiteY19" fmla="*/ 1770095 h 2202290"/>
              <a:gd name="connsiteX20" fmla="*/ 1219219 w 2005456"/>
              <a:gd name="connsiteY20" fmla="*/ 2177288 h 2202290"/>
              <a:gd name="connsiteX21" fmla="*/ 1457344 w 2005456"/>
              <a:gd name="connsiteY21" fmla="*/ 2141569 h 2202290"/>
              <a:gd name="connsiteX22" fmla="*/ 1724044 w 2005456"/>
              <a:gd name="connsiteY22" fmla="*/ 2001075 h 2202290"/>
              <a:gd name="connsiteX23" fmla="*/ 1890732 w 2005456"/>
              <a:gd name="connsiteY23" fmla="*/ 1824863 h 2202290"/>
              <a:gd name="connsiteX24" fmla="*/ 1974076 w 2005456"/>
              <a:gd name="connsiteY24" fmla="*/ 1629600 h 2202290"/>
              <a:gd name="connsiteX25" fmla="*/ 2005032 w 2005456"/>
              <a:gd name="connsiteY25" fmla="*/ 1405763 h 2202290"/>
              <a:gd name="connsiteX26" fmla="*/ 1938357 w 2005456"/>
              <a:gd name="connsiteY26" fmla="*/ 1146207 h 2202290"/>
              <a:gd name="connsiteX27" fmla="*/ 1745476 w 2005456"/>
              <a:gd name="connsiteY27" fmla="*/ 831882 h 2202290"/>
              <a:gd name="connsiteX28" fmla="*/ 1654988 w 2005456"/>
              <a:gd name="connsiteY28" fmla="*/ 650907 h 2202290"/>
              <a:gd name="connsiteX29" fmla="*/ 1604982 w 2005456"/>
              <a:gd name="connsiteY29" fmla="*/ 531844 h 2202290"/>
              <a:gd name="connsiteX30" fmla="*/ 1443057 w 2005456"/>
              <a:gd name="connsiteY30" fmla="*/ 603282 h 2202290"/>
              <a:gd name="connsiteX31" fmla="*/ 1395432 w 2005456"/>
              <a:gd name="connsiteY31" fmla="*/ 631857 h 2202290"/>
              <a:gd name="connsiteX32" fmla="*/ 1340663 w 2005456"/>
              <a:gd name="connsiteY32" fmla="*/ 515175 h 2202290"/>
              <a:gd name="connsiteX33" fmla="*/ 1307325 w 2005456"/>
              <a:gd name="connsiteY33" fmla="*/ 450881 h 2202290"/>
              <a:gd name="connsiteX34" fmla="*/ 1176357 w 2005456"/>
              <a:gd name="connsiteY34" fmla="*/ 241332 h 2202290"/>
              <a:gd name="connsiteX35" fmla="*/ 995382 w 2005456"/>
              <a:gd name="connsiteY35" fmla="*/ 84169 h 2202290"/>
              <a:gd name="connsiteX36" fmla="*/ 735825 w 2005456"/>
              <a:gd name="connsiteY36" fmla="*/ 7969 h 2202290"/>
              <a:gd name="connsiteX0" fmla="*/ 735825 w 2005456"/>
              <a:gd name="connsiteY0" fmla="*/ 7969 h 2202290"/>
              <a:gd name="connsiteX1" fmla="*/ 771544 w 2005456"/>
              <a:gd name="connsiteY1" fmla="*/ 272288 h 2202290"/>
              <a:gd name="connsiteX2" fmla="*/ 497700 w 2005456"/>
              <a:gd name="connsiteY2" fmla="*/ 810450 h 2202290"/>
              <a:gd name="connsiteX3" fmla="*/ 397688 w 2005456"/>
              <a:gd name="connsiteY3" fmla="*/ 1041432 h 2202290"/>
              <a:gd name="connsiteX4" fmla="*/ 378638 w 2005456"/>
              <a:gd name="connsiteY4" fmla="*/ 977138 h 2202290"/>
              <a:gd name="connsiteX5" fmla="*/ 364351 w 2005456"/>
              <a:gd name="connsiteY5" fmla="*/ 889031 h 2202290"/>
              <a:gd name="connsiteX6" fmla="*/ 195282 w 2005456"/>
              <a:gd name="connsiteY6" fmla="*/ 1029526 h 2202290"/>
              <a:gd name="connsiteX7" fmla="*/ 57169 w 2005456"/>
              <a:gd name="connsiteY7" fmla="*/ 1239075 h 2202290"/>
              <a:gd name="connsiteX8" fmla="*/ 19 w 2005456"/>
              <a:gd name="connsiteY8" fmla="*/ 1555781 h 2202290"/>
              <a:gd name="connsiteX9" fmla="*/ 61933 w 2005456"/>
              <a:gd name="connsiteY9" fmla="*/ 1798669 h 2202290"/>
              <a:gd name="connsiteX10" fmla="*/ 261957 w 2005456"/>
              <a:gd name="connsiteY10" fmla="*/ 2003457 h 2202290"/>
              <a:gd name="connsiteX11" fmla="*/ 509607 w 2005456"/>
              <a:gd name="connsiteY11" fmla="*/ 2134425 h 2202290"/>
              <a:gd name="connsiteX12" fmla="*/ 692963 w 2005456"/>
              <a:gd name="connsiteY12" fmla="*/ 2167763 h 2202290"/>
              <a:gd name="connsiteX13" fmla="*/ 731063 w 2005456"/>
              <a:gd name="connsiteY13" fmla="*/ 2115375 h 2202290"/>
              <a:gd name="connsiteX14" fmla="*/ 664388 w 2005456"/>
              <a:gd name="connsiteY14" fmla="*/ 1948688 h 2202290"/>
              <a:gd name="connsiteX15" fmla="*/ 679469 w 2005456"/>
              <a:gd name="connsiteY15" fmla="*/ 1817719 h 2202290"/>
              <a:gd name="connsiteX16" fmla="*/ 847744 w 2005456"/>
              <a:gd name="connsiteY16" fmla="*/ 1620075 h 2202290"/>
              <a:gd name="connsiteX17" fmla="*/ 949344 w 2005456"/>
              <a:gd name="connsiteY17" fmla="*/ 1474819 h 2202290"/>
              <a:gd name="connsiteX18" fmla="*/ 1016813 w 2005456"/>
              <a:gd name="connsiteY18" fmla="*/ 1589119 h 2202290"/>
              <a:gd name="connsiteX19" fmla="*/ 1025544 w 2005456"/>
              <a:gd name="connsiteY19" fmla="*/ 1805019 h 2202290"/>
              <a:gd name="connsiteX20" fmla="*/ 1238269 w 2005456"/>
              <a:gd name="connsiteY20" fmla="*/ 1770095 h 2202290"/>
              <a:gd name="connsiteX21" fmla="*/ 1219219 w 2005456"/>
              <a:gd name="connsiteY21" fmla="*/ 2177288 h 2202290"/>
              <a:gd name="connsiteX22" fmla="*/ 1457344 w 2005456"/>
              <a:gd name="connsiteY22" fmla="*/ 2141569 h 2202290"/>
              <a:gd name="connsiteX23" fmla="*/ 1724044 w 2005456"/>
              <a:gd name="connsiteY23" fmla="*/ 2001075 h 2202290"/>
              <a:gd name="connsiteX24" fmla="*/ 1890732 w 2005456"/>
              <a:gd name="connsiteY24" fmla="*/ 1824863 h 2202290"/>
              <a:gd name="connsiteX25" fmla="*/ 1974076 w 2005456"/>
              <a:gd name="connsiteY25" fmla="*/ 1629600 h 2202290"/>
              <a:gd name="connsiteX26" fmla="*/ 2005032 w 2005456"/>
              <a:gd name="connsiteY26" fmla="*/ 1405763 h 2202290"/>
              <a:gd name="connsiteX27" fmla="*/ 1938357 w 2005456"/>
              <a:gd name="connsiteY27" fmla="*/ 1146207 h 2202290"/>
              <a:gd name="connsiteX28" fmla="*/ 1745476 w 2005456"/>
              <a:gd name="connsiteY28" fmla="*/ 831882 h 2202290"/>
              <a:gd name="connsiteX29" fmla="*/ 1654988 w 2005456"/>
              <a:gd name="connsiteY29" fmla="*/ 650907 h 2202290"/>
              <a:gd name="connsiteX30" fmla="*/ 1604982 w 2005456"/>
              <a:gd name="connsiteY30" fmla="*/ 531844 h 2202290"/>
              <a:gd name="connsiteX31" fmla="*/ 1443057 w 2005456"/>
              <a:gd name="connsiteY31" fmla="*/ 603282 h 2202290"/>
              <a:gd name="connsiteX32" fmla="*/ 1395432 w 2005456"/>
              <a:gd name="connsiteY32" fmla="*/ 631857 h 2202290"/>
              <a:gd name="connsiteX33" fmla="*/ 1340663 w 2005456"/>
              <a:gd name="connsiteY33" fmla="*/ 515175 h 2202290"/>
              <a:gd name="connsiteX34" fmla="*/ 1307325 w 2005456"/>
              <a:gd name="connsiteY34" fmla="*/ 450881 h 2202290"/>
              <a:gd name="connsiteX35" fmla="*/ 1176357 w 2005456"/>
              <a:gd name="connsiteY35" fmla="*/ 241332 h 2202290"/>
              <a:gd name="connsiteX36" fmla="*/ 995382 w 2005456"/>
              <a:gd name="connsiteY36" fmla="*/ 84169 h 2202290"/>
              <a:gd name="connsiteX37" fmla="*/ 735825 w 2005456"/>
              <a:gd name="connsiteY37" fmla="*/ 7969 h 2202290"/>
              <a:gd name="connsiteX0" fmla="*/ 735825 w 2005456"/>
              <a:gd name="connsiteY0" fmla="*/ 7969 h 2202290"/>
              <a:gd name="connsiteX1" fmla="*/ 771544 w 2005456"/>
              <a:gd name="connsiteY1" fmla="*/ 272288 h 2202290"/>
              <a:gd name="connsiteX2" fmla="*/ 497700 w 2005456"/>
              <a:gd name="connsiteY2" fmla="*/ 810450 h 2202290"/>
              <a:gd name="connsiteX3" fmla="*/ 397688 w 2005456"/>
              <a:gd name="connsiteY3" fmla="*/ 1041432 h 2202290"/>
              <a:gd name="connsiteX4" fmla="*/ 378638 w 2005456"/>
              <a:gd name="connsiteY4" fmla="*/ 977138 h 2202290"/>
              <a:gd name="connsiteX5" fmla="*/ 364351 w 2005456"/>
              <a:gd name="connsiteY5" fmla="*/ 889031 h 2202290"/>
              <a:gd name="connsiteX6" fmla="*/ 195282 w 2005456"/>
              <a:gd name="connsiteY6" fmla="*/ 1029526 h 2202290"/>
              <a:gd name="connsiteX7" fmla="*/ 57169 w 2005456"/>
              <a:gd name="connsiteY7" fmla="*/ 1239075 h 2202290"/>
              <a:gd name="connsiteX8" fmla="*/ 19 w 2005456"/>
              <a:gd name="connsiteY8" fmla="*/ 1555781 h 2202290"/>
              <a:gd name="connsiteX9" fmla="*/ 61933 w 2005456"/>
              <a:gd name="connsiteY9" fmla="*/ 1798669 h 2202290"/>
              <a:gd name="connsiteX10" fmla="*/ 261957 w 2005456"/>
              <a:gd name="connsiteY10" fmla="*/ 2003457 h 2202290"/>
              <a:gd name="connsiteX11" fmla="*/ 509607 w 2005456"/>
              <a:gd name="connsiteY11" fmla="*/ 2134425 h 2202290"/>
              <a:gd name="connsiteX12" fmla="*/ 692963 w 2005456"/>
              <a:gd name="connsiteY12" fmla="*/ 2167763 h 2202290"/>
              <a:gd name="connsiteX13" fmla="*/ 731063 w 2005456"/>
              <a:gd name="connsiteY13" fmla="*/ 2115375 h 2202290"/>
              <a:gd name="connsiteX14" fmla="*/ 688200 w 2005456"/>
              <a:gd name="connsiteY14" fmla="*/ 2034413 h 2202290"/>
              <a:gd name="connsiteX15" fmla="*/ 664388 w 2005456"/>
              <a:gd name="connsiteY15" fmla="*/ 1948688 h 2202290"/>
              <a:gd name="connsiteX16" fmla="*/ 679469 w 2005456"/>
              <a:gd name="connsiteY16" fmla="*/ 1817719 h 2202290"/>
              <a:gd name="connsiteX17" fmla="*/ 847744 w 2005456"/>
              <a:gd name="connsiteY17" fmla="*/ 1620075 h 2202290"/>
              <a:gd name="connsiteX18" fmla="*/ 949344 w 2005456"/>
              <a:gd name="connsiteY18" fmla="*/ 1474819 h 2202290"/>
              <a:gd name="connsiteX19" fmla="*/ 1016813 w 2005456"/>
              <a:gd name="connsiteY19" fmla="*/ 1589119 h 2202290"/>
              <a:gd name="connsiteX20" fmla="*/ 1025544 w 2005456"/>
              <a:gd name="connsiteY20" fmla="*/ 1805019 h 2202290"/>
              <a:gd name="connsiteX21" fmla="*/ 1238269 w 2005456"/>
              <a:gd name="connsiteY21" fmla="*/ 1770095 h 2202290"/>
              <a:gd name="connsiteX22" fmla="*/ 1219219 w 2005456"/>
              <a:gd name="connsiteY22" fmla="*/ 2177288 h 2202290"/>
              <a:gd name="connsiteX23" fmla="*/ 1457344 w 2005456"/>
              <a:gd name="connsiteY23" fmla="*/ 2141569 h 2202290"/>
              <a:gd name="connsiteX24" fmla="*/ 1724044 w 2005456"/>
              <a:gd name="connsiteY24" fmla="*/ 2001075 h 2202290"/>
              <a:gd name="connsiteX25" fmla="*/ 1890732 w 2005456"/>
              <a:gd name="connsiteY25" fmla="*/ 1824863 h 2202290"/>
              <a:gd name="connsiteX26" fmla="*/ 1974076 w 2005456"/>
              <a:gd name="connsiteY26" fmla="*/ 1629600 h 2202290"/>
              <a:gd name="connsiteX27" fmla="*/ 2005032 w 2005456"/>
              <a:gd name="connsiteY27" fmla="*/ 1405763 h 2202290"/>
              <a:gd name="connsiteX28" fmla="*/ 1938357 w 2005456"/>
              <a:gd name="connsiteY28" fmla="*/ 1146207 h 2202290"/>
              <a:gd name="connsiteX29" fmla="*/ 1745476 w 2005456"/>
              <a:gd name="connsiteY29" fmla="*/ 831882 h 2202290"/>
              <a:gd name="connsiteX30" fmla="*/ 1654988 w 2005456"/>
              <a:gd name="connsiteY30" fmla="*/ 650907 h 2202290"/>
              <a:gd name="connsiteX31" fmla="*/ 1604982 w 2005456"/>
              <a:gd name="connsiteY31" fmla="*/ 531844 h 2202290"/>
              <a:gd name="connsiteX32" fmla="*/ 1443057 w 2005456"/>
              <a:gd name="connsiteY32" fmla="*/ 603282 h 2202290"/>
              <a:gd name="connsiteX33" fmla="*/ 1395432 w 2005456"/>
              <a:gd name="connsiteY33" fmla="*/ 631857 h 2202290"/>
              <a:gd name="connsiteX34" fmla="*/ 1340663 w 2005456"/>
              <a:gd name="connsiteY34" fmla="*/ 515175 h 2202290"/>
              <a:gd name="connsiteX35" fmla="*/ 1307325 w 2005456"/>
              <a:gd name="connsiteY35" fmla="*/ 450881 h 2202290"/>
              <a:gd name="connsiteX36" fmla="*/ 1176357 w 2005456"/>
              <a:gd name="connsiteY36" fmla="*/ 241332 h 2202290"/>
              <a:gd name="connsiteX37" fmla="*/ 995382 w 2005456"/>
              <a:gd name="connsiteY37" fmla="*/ 84169 h 2202290"/>
              <a:gd name="connsiteX38" fmla="*/ 735825 w 2005456"/>
              <a:gd name="connsiteY38" fmla="*/ 7969 h 2202290"/>
              <a:gd name="connsiteX0" fmla="*/ 735825 w 2005456"/>
              <a:gd name="connsiteY0" fmla="*/ 7969 h 2202290"/>
              <a:gd name="connsiteX1" fmla="*/ 771544 w 2005456"/>
              <a:gd name="connsiteY1" fmla="*/ 272288 h 2202290"/>
              <a:gd name="connsiteX2" fmla="*/ 497700 w 2005456"/>
              <a:gd name="connsiteY2" fmla="*/ 810450 h 2202290"/>
              <a:gd name="connsiteX3" fmla="*/ 397688 w 2005456"/>
              <a:gd name="connsiteY3" fmla="*/ 1041432 h 2202290"/>
              <a:gd name="connsiteX4" fmla="*/ 378638 w 2005456"/>
              <a:gd name="connsiteY4" fmla="*/ 977138 h 2202290"/>
              <a:gd name="connsiteX5" fmla="*/ 364351 w 2005456"/>
              <a:gd name="connsiteY5" fmla="*/ 889031 h 2202290"/>
              <a:gd name="connsiteX6" fmla="*/ 195282 w 2005456"/>
              <a:gd name="connsiteY6" fmla="*/ 1029526 h 2202290"/>
              <a:gd name="connsiteX7" fmla="*/ 57169 w 2005456"/>
              <a:gd name="connsiteY7" fmla="*/ 1239075 h 2202290"/>
              <a:gd name="connsiteX8" fmla="*/ 19 w 2005456"/>
              <a:gd name="connsiteY8" fmla="*/ 1555781 h 2202290"/>
              <a:gd name="connsiteX9" fmla="*/ 61933 w 2005456"/>
              <a:gd name="connsiteY9" fmla="*/ 1798669 h 2202290"/>
              <a:gd name="connsiteX10" fmla="*/ 261957 w 2005456"/>
              <a:gd name="connsiteY10" fmla="*/ 2003457 h 2202290"/>
              <a:gd name="connsiteX11" fmla="*/ 509607 w 2005456"/>
              <a:gd name="connsiteY11" fmla="*/ 2134425 h 2202290"/>
              <a:gd name="connsiteX12" fmla="*/ 692963 w 2005456"/>
              <a:gd name="connsiteY12" fmla="*/ 2167763 h 2202290"/>
              <a:gd name="connsiteX13" fmla="*/ 731063 w 2005456"/>
              <a:gd name="connsiteY13" fmla="*/ 2115375 h 2202290"/>
              <a:gd name="connsiteX14" fmla="*/ 688200 w 2005456"/>
              <a:gd name="connsiteY14" fmla="*/ 2034413 h 2202290"/>
              <a:gd name="connsiteX15" fmla="*/ 657244 w 2005456"/>
              <a:gd name="connsiteY15" fmla="*/ 1936782 h 2202290"/>
              <a:gd name="connsiteX16" fmla="*/ 679469 w 2005456"/>
              <a:gd name="connsiteY16" fmla="*/ 1817719 h 2202290"/>
              <a:gd name="connsiteX17" fmla="*/ 847744 w 2005456"/>
              <a:gd name="connsiteY17" fmla="*/ 1620075 h 2202290"/>
              <a:gd name="connsiteX18" fmla="*/ 949344 w 2005456"/>
              <a:gd name="connsiteY18" fmla="*/ 1474819 h 2202290"/>
              <a:gd name="connsiteX19" fmla="*/ 1016813 w 2005456"/>
              <a:gd name="connsiteY19" fmla="*/ 1589119 h 2202290"/>
              <a:gd name="connsiteX20" fmla="*/ 1025544 w 2005456"/>
              <a:gd name="connsiteY20" fmla="*/ 1805019 h 2202290"/>
              <a:gd name="connsiteX21" fmla="*/ 1238269 w 2005456"/>
              <a:gd name="connsiteY21" fmla="*/ 1770095 h 2202290"/>
              <a:gd name="connsiteX22" fmla="*/ 1219219 w 2005456"/>
              <a:gd name="connsiteY22" fmla="*/ 2177288 h 2202290"/>
              <a:gd name="connsiteX23" fmla="*/ 1457344 w 2005456"/>
              <a:gd name="connsiteY23" fmla="*/ 2141569 h 2202290"/>
              <a:gd name="connsiteX24" fmla="*/ 1724044 w 2005456"/>
              <a:gd name="connsiteY24" fmla="*/ 2001075 h 2202290"/>
              <a:gd name="connsiteX25" fmla="*/ 1890732 w 2005456"/>
              <a:gd name="connsiteY25" fmla="*/ 1824863 h 2202290"/>
              <a:gd name="connsiteX26" fmla="*/ 1974076 w 2005456"/>
              <a:gd name="connsiteY26" fmla="*/ 1629600 h 2202290"/>
              <a:gd name="connsiteX27" fmla="*/ 2005032 w 2005456"/>
              <a:gd name="connsiteY27" fmla="*/ 1405763 h 2202290"/>
              <a:gd name="connsiteX28" fmla="*/ 1938357 w 2005456"/>
              <a:gd name="connsiteY28" fmla="*/ 1146207 h 2202290"/>
              <a:gd name="connsiteX29" fmla="*/ 1745476 w 2005456"/>
              <a:gd name="connsiteY29" fmla="*/ 831882 h 2202290"/>
              <a:gd name="connsiteX30" fmla="*/ 1654988 w 2005456"/>
              <a:gd name="connsiteY30" fmla="*/ 650907 h 2202290"/>
              <a:gd name="connsiteX31" fmla="*/ 1604982 w 2005456"/>
              <a:gd name="connsiteY31" fmla="*/ 531844 h 2202290"/>
              <a:gd name="connsiteX32" fmla="*/ 1443057 w 2005456"/>
              <a:gd name="connsiteY32" fmla="*/ 603282 h 2202290"/>
              <a:gd name="connsiteX33" fmla="*/ 1395432 w 2005456"/>
              <a:gd name="connsiteY33" fmla="*/ 631857 h 2202290"/>
              <a:gd name="connsiteX34" fmla="*/ 1340663 w 2005456"/>
              <a:gd name="connsiteY34" fmla="*/ 515175 h 2202290"/>
              <a:gd name="connsiteX35" fmla="*/ 1307325 w 2005456"/>
              <a:gd name="connsiteY35" fmla="*/ 450881 h 2202290"/>
              <a:gd name="connsiteX36" fmla="*/ 1176357 w 2005456"/>
              <a:gd name="connsiteY36" fmla="*/ 241332 h 2202290"/>
              <a:gd name="connsiteX37" fmla="*/ 995382 w 2005456"/>
              <a:gd name="connsiteY37" fmla="*/ 84169 h 2202290"/>
              <a:gd name="connsiteX38" fmla="*/ 735825 w 2005456"/>
              <a:gd name="connsiteY38" fmla="*/ 7969 h 2202290"/>
              <a:gd name="connsiteX0" fmla="*/ 735825 w 2005456"/>
              <a:gd name="connsiteY0" fmla="*/ 7969 h 2189494"/>
              <a:gd name="connsiteX1" fmla="*/ 771544 w 2005456"/>
              <a:gd name="connsiteY1" fmla="*/ 272288 h 2189494"/>
              <a:gd name="connsiteX2" fmla="*/ 497700 w 2005456"/>
              <a:gd name="connsiteY2" fmla="*/ 810450 h 2189494"/>
              <a:gd name="connsiteX3" fmla="*/ 397688 w 2005456"/>
              <a:gd name="connsiteY3" fmla="*/ 1041432 h 2189494"/>
              <a:gd name="connsiteX4" fmla="*/ 378638 w 2005456"/>
              <a:gd name="connsiteY4" fmla="*/ 977138 h 2189494"/>
              <a:gd name="connsiteX5" fmla="*/ 364351 w 2005456"/>
              <a:gd name="connsiteY5" fmla="*/ 889031 h 2189494"/>
              <a:gd name="connsiteX6" fmla="*/ 195282 w 2005456"/>
              <a:gd name="connsiteY6" fmla="*/ 1029526 h 2189494"/>
              <a:gd name="connsiteX7" fmla="*/ 57169 w 2005456"/>
              <a:gd name="connsiteY7" fmla="*/ 1239075 h 2189494"/>
              <a:gd name="connsiteX8" fmla="*/ 19 w 2005456"/>
              <a:gd name="connsiteY8" fmla="*/ 1555781 h 2189494"/>
              <a:gd name="connsiteX9" fmla="*/ 61933 w 2005456"/>
              <a:gd name="connsiteY9" fmla="*/ 1798669 h 2189494"/>
              <a:gd name="connsiteX10" fmla="*/ 261957 w 2005456"/>
              <a:gd name="connsiteY10" fmla="*/ 2003457 h 2189494"/>
              <a:gd name="connsiteX11" fmla="*/ 509607 w 2005456"/>
              <a:gd name="connsiteY11" fmla="*/ 2134425 h 2189494"/>
              <a:gd name="connsiteX12" fmla="*/ 692963 w 2005456"/>
              <a:gd name="connsiteY12" fmla="*/ 2167763 h 2189494"/>
              <a:gd name="connsiteX13" fmla="*/ 731063 w 2005456"/>
              <a:gd name="connsiteY13" fmla="*/ 2115375 h 2189494"/>
              <a:gd name="connsiteX14" fmla="*/ 688200 w 2005456"/>
              <a:gd name="connsiteY14" fmla="*/ 2034413 h 2189494"/>
              <a:gd name="connsiteX15" fmla="*/ 657244 w 2005456"/>
              <a:gd name="connsiteY15" fmla="*/ 1936782 h 2189494"/>
              <a:gd name="connsiteX16" fmla="*/ 679469 w 2005456"/>
              <a:gd name="connsiteY16" fmla="*/ 1817719 h 2189494"/>
              <a:gd name="connsiteX17" fmla="*/ 847744 w 2005456"/>
              <a:gd name="connsiteY17" fmla="*/ 1620075 h 2189494"/>
              <a:gd name="connsiteX18" fmla="*/ 949344 w 2005456"/>
              <a:gd name="connsiteY18" fmla="*/ 1474819 h 2189494"/>
              <a:gd name="connsiteX19" fmla="*/ 1016813 w 2005456"/>
              <a:gd name="connsiteY19" fmla="*/ 1589119 h 2189494"/>
              <a:gd name="connsiteX20" fmla="*/ 1025544 w 2005456"/>
              <a:gd name="connsiteY20" fmla="*/ 1805019 h 2189494"/>
              <a:gd name="connsiteX21" fmla="*/ 1238269 w 2005456"/>
              <a:gd name="connsiteY21" fmla="*/ 1770095 h 2189494"/>
              <a:gd name="connsiteX22" fmla="*/ 1262082 w 2005456"/>
              <a:gd name="connsiteY22" fmla="*/ 1946307 h 2189494"/>
              <a:gd name="connsiteX23" fmla="*/ 1219219 w 2005456"/>
              <a:gd name="connsiteY23" fmla="*/ 2177288 h 2189494"/>
              <a:gd name="connsiteX24" fmla="*/ 1457344 w 2005456"/>
              <a:gd name="connsiteY24" fmla="*/ 2141569 h 2189494"/>
              <a:gd name="connsiteX25" fmla="*/ 1724044 w 2005456"/>
              <a:gd name="connsiteY25" fmla="*/ 2001075 h 2189494"/>
              <a:gd name="connsiteX26" fmla="*/ 1890732 w 2005456"/>
              <a:gd name="connsiteY26" fmla="*/ 1824863 h 2189494"/>
              <a:gd name="connsiteX27" fmla="*/ 1974076 w 2005456"/>
              <a:gd name="connsiteY27" fmla="*/ 1629600 h 2189494"/>
              <a:gd name="connsiteX28" fmla="*/ 2005032 w 2005456"/>
              <a:gd name="connsiteY28" fmla="*/ 1405763 h 2189494"/>
              <a:gd name="connsiteX29" fmla="*/ 1938357 w 2005456"/>
              <a:gd name="connsiteY29" fmla="*/ 1146207 h 2189494"/>
              <a:gd name="connsiteX30" fmla="*/ 1745476 w 2005456"/>
              <a:gd name="connsiteY30" fmla="*/ 831882 h 2189494"/>
              <a:gd name="connsiteX31" fmla="*/ 1654988 w 2005456"/>
              <a:gd name="connsiteY31" fmla="*/ 650907 h 2189494"/>
              <a:gd name="connsiteX32" fmla="*/ 1604982 w 2005456"/>
              <a:gd name="connsiteY32" fmla="*/ 531844 h 2189494"/>
              <a:gd name="connsiteX33" fmla="*/ 1443057 w 2005456"/>
              <a:gd name="connsiteY33" fmla="*/ 603282 h 2189494"/>
              <a:gd name="connsiteX34" fmla="*/ 1395432 w 2005456"/>
              <a:gd name="connsiteY34" fmla="*/ 631857 h 2189494"/>
              <a:gd name="connsiteX35" fmla="*/ 1340663 w 2005456"/>
              <a:gd name="connsiteY35" fmla="*/ 515175 h 2189494"/>
              <a:gd name="connsiteX36" fmla="*/ 1307325 w 2005456"/>
              <a:gd name="connsiteY36" fmla="*/ 450881 h 2189494"/>
              <a:gd name="connsiteX37" fmla="*/ 1176357 w 2005456"/>
              <a:gd name="connsiteY37" fmla="*/ 241332 h 2189494"/>
              <a:gd name="connsiteX38" fmla="*/ 995382 w 2005456"/>
              <a:gd name="connsiteY38" fmla="*/ 84169 h 2189494"/>
              <a:gd name="connsiteX39" fmla="*/ 735825 w 2005456"/>
              <a:gd name="connsiteY39" fmla="*/ 7969 h 2189494"/>
              <a:gd name="connsiteX0" fmla="*/ 735825 w 2005456"/>
              <a:gd name="connsiteY0" fmla="*/ 7969 h 2178066"/>
              <a:gd name="connsiteX1" fmla="*/ 771544 w 2005456"/>
              <a:gd name="connsiteY1" fmla="*/ 272288 h 2178066"/>
              <a:gd name="connsiteX2" fmla="*/ 497700 w 2005456"/>
              <a:gd name="connsiteY2" fmla="*/ 810450 h 2178066"/>
              <a:gd name="connsiteX3" fmla="*/ 397688 w 2005456"/>
              <a:gd name="connsiteY3" fmla="*/ 1041432 h 2178066"/>
              <a:gd name="connsiteX4" fmla="*/ 378638 w 2005456"/>
              <a:gd name="connsiteY4" fmla="*/ 977138 h 2178066"/>
              <a:gd name="connsiteX5" fmla="*/ 364351 w 2005456"/>
              <a:gd name="connsiteY5" fmla="*/ 889031 h 2178066"/>
              <a:gd name="connsiteX6" fmla="*/ 195282 w 2005456"/>
              <a:gd name="connsiteY6" fmla="*/ 1029526 h 2178066"/>
              <a:gd name="connsiteX7" fmla="*/ 57169 w 2005456"/>
              <a:gd name="connsiteY7" fmla="*/ 1239075 h 2178066"/>
              <a:gd name="connsiteX8" fmla="*/ 19 w 2005456"/>
              <a:gd name="connsiteY8" fmla="*/ 1555781 h 2178066"/>
              <a:gd name="connsiteX9" fmla="*/ 61933 w 2005456"/>
              <a:gd name="connsiteY9" fmla="*/ 1798669 h 2178066"/>
              <a:gd name="connsiteX10" fmla="*/ 261957 w 2005456"/>
              <a:gd name="connsiteY10" fmla="*/ 2003457 h 2178066"/>
              <a:gd name="connsiteX11" fmla="*/ 509607 w 2005456"/>
              <a:gd name="connsiteY11" fmla="*/ 2134425 h 2178066"/>
              <a:gd name="connsiteX12" fmla="*/ 692963 w 2005456"/>
              <a:gd name="connsiteY12" fmla="*/ 2167763 h 2178066"/>
              <a:gd name="connsiteX13" fmla="*/ 731063 w 2005456"/>
              <a:gd name="connsiteY13" fmla="*/ 2115375 h 2178066"/>
              <a:gd name="connsiteX14" fmla="*/ 688200 w 2005456"/>
              <a:gd name="connsiteY14" fmla="*/ 2034413 h 2178066"/>
              <a:gd name="connsiteX15" fmla="*/ 657244 w 2005456"/>
              <a:gd name="connsiteY15" fmla="*/ 1936782 h 2178066"/>
              <a:gd name="connsiteX16" fmla="*/ 679469 w 2005456"/>
              <a:gd name="connsiteY16" fmla="*/ 1817719 h 2178066"/>
              <a:gd name="connsiteX17" fmla="*/ 847744 w 2005456"/>
              <a:gd name="connsiteY17" fmla="*/ 1620075 h 2178066"/>
              <a:gd name="connsiteX18" fmla="*/ 949344 w 2005456"/>
              <a:gd name="connsiteY18" fmla="*/ 1474819 h 2178066"/>
              <a:gd name="connsiteX19" fmla="*/ 1016813 w 2005456"/>
              <a:gd name="connsiteY19" fmla="*/ 1589119 h 2178066"/>
              <a:gd name="connsiteX20" fmla="*/ 1025544 w 2005456"/>
              <a:gd name="connsiteY20" fmla="*/ 1805019 h 2178066"/>
              <a:gd name="connsiteX21" fmla="*/ 1238269 w 2005456"/>
              <a:gd name="connsiteY21" fmla="*/ 1770095 h 2178066"/>
              <a:gd name="connsiteX22" fmla="*/ 1262082 w 2005456"/>
              <a:gd name="connsiteY22" fmla="*/ 1946307 h 2178066"/>
              <a:gd name="connsiteX23" fmla="*/ 1176357 w 2005456"/>
              <a:gd name="connsiteY23" fmla="*/ 2117757 h 2178066"/>
              <a:gd name="connsiteX24" fmla="*/ 1219219 w 2005456"/>
              <a:gd name="connsiteY24" fmla="*/ 2177288 h 2178066"/>
              <a:gd name="connsiteX25" fmla="*/ 1457344 w 2005456"/>
              <a:gd name="connsiteY25" fmla="*/ 2141569 h 2178066"/>
              <a:gd name="connsiteX26" fmla="*/ 1724044 w 2005456"/>
              <a:gd name="connsiteY26" fmla="*/ 2001075 h 2178066"/>
              <a:gd name="connsiteX27" fmla="*/ 1890732 w 2005456"/>
              <a:gd name="connsiteY27" fmla="*/ 1824863 h 2178066"/>
              <a:gd name="connsiteX28" fmla="*/ 1974076 w 2005456"/>
              <a:gd name="connsiteY28" fmla="*/ 1629600 h 2178066"/>
              <a:gd name="connsiteX29" fmla="*/ 2005032 w 2005456"/>
              <a:gd name="connsiteY29" fmla="*/ 1405763 h 2178066"/>
              <a:gd name="connsiteX30" fmla="*/ 1938357 w 2005456"/>
              <a:gd name="connsiteY30" fmla="*/ 1146207 h 2178066"/>
              <a:gd name="connsiteX31" fmla="*/ 1745476 w 2005456"/>
              <a:gd name="connsiteY31" fmla="*/ 831882 h 2178066"/>
              <a:gd name="connsiteX32" fmla="*/ 1654988 w 2005456"/>
              <a:gd name="connsiteY32" fmla="*/ 650907 h 2178066"/>
              <a:gd name="connsiteX33" fmla="*/ 1604982 w 2005456"/>
              <a:gd name="connsiteY33" fmla="*/ 531844 h 2178066"/>
              <a:gd name="connsiteX34" fmla="*/ 1443057 w 2005456"/>
              <a:gd name="connsiteY34" fmla="*/ 603282 h 2178066"/>
              <a:gd name="connsiteX35" fmla="*/ 1395432 w 2005456"/>
              <a:gd name="connsiteY35" fmla="*/ 631857 h 2178066"/>
              <a:gd name="connsiteX36" fmla="*/ 1340663 w 2005456"/>
              <a:gd name="connsiteY36" fmla="*/ 515175 h 2178066"/>
              <a:gd name="connsiteX37" fmla="*/ 1307325 w 2005456"/>
              <a:gd name="connsiteY37" fmla="*/ 450881 h 2178066"/>
              <a:gd name="connsiteX38" fmla="*/ 1176357 w 2005456"/>
              <a:gd name="connsiteY38" fmla="*/ 241332 h 2178066"/>
              <a:gd name="connsiteX39" fmla="*/ 995382 w 2005456"/>
              <a:gd name="connsiteY39" fmla="*/ 84169 h 2178066"/>
              <a:gd name="connsiteX40" fmla="*/ 735825 w 2005456"/>
              <a:gd name="connsiteY40" fmla="*/ 7969 h 2178066"/>
              <a:gd name="connsiteX0" fmla="*/ 735825 w 2005456"/>
              <a:gd name="connsiteY0" fmla="*/ 7969 h 2178066"/>
              <a:gd name="connsiteX1" fmla="*/ 771544 w 2005456"/>
              <a:gd name="connsiteY1" fmla="*/ 272288 h 2178066"/>
              <a:gd name="connsiteX2" fmla="*/ 497700 w 2005456"/>
              <a:gd name="connsiteY2" fmla="*/ 810450 h 2178066"/>
              <a:gd name="connsiteX3" fmla="*/ 397688 w 2005456"/>
              <a:gd name="connsiteY3" fmla="*/ 1041432 h 2178066"/>
              <a:gd name="connsiteX4" fmla="*/ 378638 w 2005456"/>
              <a:gd name="connsiteY4" fmla="*/ 977138 h 2178066"/>
              <a:gd name="connsiteX5" fmla="*/ 364351 w 2005456"/>
              <a:gd name="connsiteY5" fmla="*/ 889031 h 2178066"/>
              <a:gd name="connsiteX6" fmla="*/ 195282 w 2005456"/>
              <a:gd name="connsiteY6" fmla="*/ 1029526 h 2178066"/>
              <a:gd name="connsiteX7" fmla="*/ 57169 w 2005456"/>
              <a:gd name="connsiteY7" fmla="*/ 1239075 h 2178066"/>
              <a:gd name="connsiteX8" fmla="*/ 19 w 2005456"/>
              <a:gd name="connsiteY8" fmla="*/ 1555781 h 2178066"/>
              <a:gd name="connsiteX9" fmla="*/ 61933 w 2005456"/>
              <a:gd name="connsiteY9" fmla="*/ 1798669 h 2178066"/>
              <a:gd name="connsiteX10" fmla="*/ 261957 w 2005456"/>
              <a:gd name="connsiteY10" fmla="*/ 2003457 h 2178066"/>
              <a:gd name="connsiteX11" fmla="*/ 509607 w 2005456"/>
              <a:gd name="connsiteY11" fmla="*/ 2134425 h 2178066"/>
              <a:gd name="connsiteX12" fmla="*/ 692963 w 2005456"/>
              <a:gd name="connsiteY12" fmla="*/ 2167763 h 2178066"/>
              <a:gd name="connsiteX13" fmla="*/ 731063 w 2005456"/>
              <a:gd name="connsiteY13" fmla="*/ 2115375 h 2178066"/>
              <a:gd name="connsiteX14" fmla="*/ 688200 w 2005456"/>
              <a:gd name="connsiteY14" fmla="*/ 2034413 h 2178066"/>
              <a:gd name="connsiteX15" fmla="*/ 657244 w 2005456"/>
              <a:gd name="connsiteY15" fmla="*/ 1936782 h 2178066"/>
              <a:gd name="connsiteX16" fmla="*/ 679469 w 2005456"/>
              <a:gd name="connsiteY16" fmla="*/ 1817719 h 2178066"/>
              <a:gd name="connsiteX17" fmla="*/ 847744 w 2005456"/>
              <a:gd name="connsiteY17" fmla="*/ 1620075 h 2178066"/>
              <a:gd name="connsiteX18" fmla="*/ 949344 w 2005456"/>
              <a:gd name="connsiteY18" fmla="*/ 1474819 h 2178066"/>
              <a:gd name="connsiteX19" fmla="*/ 1016813 w 2005456"/>
              <a:gd name="connsiteY19" fmla="*/ 1589119 h 2178066"/>
              <a:gd name="connsiteX20" fmla="*/ 1025544 w 2005456"/>
              <a:gd name="connsiteY20" fmla="*/ 1805019 h 2178066"/>
              <a:gd name="connsiteX21" fmla="*/ 1238269 w 2005456"/>
              <a:gd name="connsiteY21" fmla="*/ 1770095 h 2178066"/>
              <a:gd name="connsiteX22" fmla="*/ 1262082 w 2005456"/>
              <a:gd name="connsiteY22" fmla="*/ 1946307 h 2178066"/>
              <a:gd name="connsiteX23" fmla="*/ 1219219 w 2005456"/>
              <a:gd name="connsiteY23" fmla="*/ 2058225 h 2178066"/>
              <a:gd name="connsiteX24" fmla="*/ 1176357 w 2005456"/>
              <a:gd name="connsiteY24" fmla="*/ 2117757 h 2178066"/>
              <a:gd name="connsiteX25" fmla="*/ 1219219 w 2005456"/>
              <a:gd name="connsiteY25" fmla="*/ 2177288 h 2178066"/>
              <a:gd name="connsiteX26" fmla="*/ 1457344 w 2005456"/>
              <a:gd name="connsiteY26" fmla="*/ 2141569 h 2178066"/>
              <a:gd name="connsiteX27" fmla="*/ 1724044 w 2005456"/>
              <a:gd name="connsiteY27" fmla="*/ 2001075 h 2178066"/>
              <a:gd name="connsiteX28" fmla="*/ 1890732 w 2005456"/>
              <a:gd name="connsiteY28" fmla="*/ 1824863 h 2178066"/>
              <a:gd name="connsiteX29" fmla="*/ 1974076 w 2005456"/>
              <a:gd name="connsiteY29" fmla="*/ 1629600 h 2178066"/>
              <a:gd name="connsiteX30" fmla="*/ 2005032 w 2005456"/>
              <a:gd name="connsiteY30" fmla="*/ 1405763 h 2178066"/>
              <a:gd name="connsiteX31" fmla="*/ 1938357 w 2005456"/>
              <a:gd name="connsiteY31" fmla="*/ 1146207 h 2178066"/>
              <a:gd name="connsiteX32" fmla="*/ 1745476 w 2005456"/>
              <a:gd name="connsiteY32" fmla="*/ 831882 h 2178066"/>
              <a:gd name="connsiteX33" fmla="*/ 1654988 w 2005456"/>
              <a:gd name="connsiteY33" fmla="*/ 650907 h 2178066"/>
              <a:gd name="connsiteX34" fmla="*/ 1604982 w 2005456"/>
              <a:gd name="connsiteY34" fmla="*/ 531844 h 2178066"/>
              <a:gd name="connsiteX35" fmla="*/ 1443057 w 2005456"/>
              <a:gd name="connsiteY35" fmla="*/ 603282 h 2178066"/>
              <a:gd name="connsiteX36" fmla="*/ 1395432 w 2005456"/>
              <a:gd name="connsiteY36" fmla="*/ 631857 h 2178066"/>
              <a:gd name="connsiteX37" fmla="*/ 1340663 w 2005456"/>
              <a:gd name="connsiteY37" fmla="*/ 515175 h 2178066"/>
              <a:gd name="connsiteX38" fmla="*/ 1307325 w 2005456"/>
              <a:gd name="connsiteY38" fmla="*/ 450881 h 2178066"/>
              <a:gd name="connsiteX39" fmla="*/ 1176357 w 2005456"/>
              <a:gd name="connsiteY39" fmla="*/ 241332 h 2178066"/>
              <a:gd name="connsiteX40" fmla="*/ 995382 w 2005456"/>
              <a:gd name="connsiteY40" fmla="*/ 84169 h 2178066"/>
              <a:gd name="connsiteX41" fmla="*/ 735825 w 2005456"/>
              <a:gd name="connsiteY41" fmla="*/ 7969 h 2178066"/>
              <a:gd name="connsiteX0" fmla="*/ 735825 w 2005456"/>
              <a:gd name="connsiteY0" fmla="*/ 7969 h 2178066"/>
              <a:gd name="connsiteX1" fmla="*/ 771544 w 2005456"/>
              <a:gd name="connsiteY1" fmla="*/ 272288 h 2178066"/>
              <a:gd name="connsiteX2" fmla="*/ 497700 w 2005456"/>
              <a:gd name="connsiteY2" fmla="*/ 810450 h 2178066"/>
              <a:gd name="connsiteX3" fmla="*/ 397688 w 2005456"/>
              <a:gd name="connsiteY3" fmla="*/ 1041432 h 2178066"/>
              <a:gd name="connsiteX4" fmla="*/ 378638 w 2005456"/>
              <a:gd name="connsiteY4" fmla="*/ 977138 h 2178066"/>
              <a:gd name="connsiteX5" fmla="*/ 364351 w 2005456"/>
              <a:gd name="connsiteY5" fmla="*/ 889031 h 2178066"/>
              <a:gd name="connsiteX6" fmla="*/ 195282 w 2005456"/>
              <a:gd name="connsiteY6" fmla="*/ 1029526 h 2178066"/>
              <a:gd name="connsiteX7" fmla="*/ 57169 w 2005456"/>
              <a:gd name="connsiteY7" fmla="*/ 1239075 h 2178066"/>
              <a:gd name="connsiteX8" fmla="*/ 19 w 2005456"/>
              <a:gd name="connsiteY8" fmla="*/ 1555781 h 2178066"/>
              <a:gd name="connsiteX9" fmla="*/ 61933 w 2005456"/>
              <a:gd name="connsiteY9" fmla="*/ 1798669 h 2178066"/>
              <a:gd name="connsiteX10" fmla="*/ 261957 w 2005456"/>
              <a:gd name="connsiteY10" fmla="*/ 2003457 h 2178066"/>
              <a:gd name="connsiteX11" fmla="*/ 509607 w 2005456"/>
              <a:gd name="connsiteY11" fmla="*/ 2134425 h 2178066"/>
              <a:gd name="connsiteX12" fmla="*/ 692963 w 2005456"/>
              <a:gd name="connsiteY12" fmla="*/ 2167763 h 2178066"/>
              <a:gd name="connsiteX13" fmla="*/ 731063 w 2005456"/>
              <a:gd name="connsiteY13" fmla="*/ 2115375 h 2178066"/>
              <a:gd name="connsiteX14" fmla="*/ 688200 w 2005456"/>
              <a:gd name="connsiteY14" fmla="*/ 2034413 h 2178066"/>
              <a:gd name="connsiteX15" fmla="*/ 657244 w 2005456"/>
              <a:gd name="connsiteY15" fmla="*/ 1936782 h 2178066"/>
              <a:gd name="connsiteX16" fmla="*/ 679469 w 2005456"/>
              <a:gd name="connsiteY16" fmla="*/ 1817719 h 2178066"/>
              <a:gd name="connsiteX17" fmla="*/ 847744 w 2005456"/>
              <a:gd name="connsiteY17" fmla="*/ 1620075 h 2178066"/>
              <a:gd name="connsiteX18" fmla="*/ 949344 w 2005456"/>
              <a:gd name="connsiteY18" fmla="*/ 1474819 h 2178066"/>
              <a:gd name="connsiteX19" fmla="*/ 1016813 w 2005456"/>
              <a:gd name="connsiteY19" fmla="*/ 1589119 h 2178066"/>
              <a:gd name="connsiteX20" fmla="*/ 1025544 w 2005456"/>
              <a:gd name="connsiteY20" fmla="*/ 1805019 h 2178066"/>
              <a:gd name="connsiteX21" fmla="*/ 1085869 w 2005456"/>
              <a:gd name="connsiteY21" fmla="*/ 1839150 h 2178066"/>
              <a:gd name="connsiteX22" fmla="*/ 1238269 w 2005456"/>
              <a:gd name="connsiteY22" fmla="*/ 1770095 h 2178066"/>
              <a:gd name="connsiteX23" fmla="*/ 1262082 w 2005456"/>
              <a:gd name="connsiteY23" fmla="*/ 1946307 h 2178066"/>
              <a:gd name="connsiteX24" fmla="*/ 1219219 w 2005456"/>
              <a:gd name="connsiteY24" fmla="*/ 2058225 h 2178066"/>
              <a:gd name="connsiteX25" fmla="*/ 1176357 w 2005456"/>
              <a:gd name="connsiteY25" fmla="*/ 2117757 h 2178066"/>
              <a:gd name="connsiteX26" fmla="*/ 1219219 w 2005456"/>
              <a:gd name="connsiteY26" fmla="*/ 2177288 h 2178066"/>
              <a:gd name="connsiteX27" fmla="*/ 1457344 w 2005456"/>
              <a:gd name="connsiteY27" fmla="*/ 2141569 h 2178066"/>
              <a:gd name="connsiteX28" fmla="*/ 1724044 w 2005456"/>
              <a:gd name="connsiteY28" fmla="*/ 2001075 h 2178066"/>
              <a:gd name="connsiteX29" fmla="*/ 1890732 w 2005456"/>
              <a:gd name="connsiteY29" fmla="*/ 1824863 h 2178066"/>
              <a:gd name="connsiteX30" fmla="*/ 1974076 w 2005456"/>
              <a:gd name="connsiteY30" fmla="*/ 1629600 h 2178066"/>
              <a:gd name="connsiteX31" fmla="*/ 2005032 w 2005456"/>
              <a:gd name="connsiteY31" fmla="*/ 1405763 h 2178066"/>
              <a:gd name="connsiteX32" fmla="*/ 1938357 w 2005456"/>
              <a:gd name="connsiteY32" fmla="*/ 1146207 h 2178066"/>
              <a:gd name="connsiteX33" fmla="*/ 1745476 w 2005456"/>
              <a:gd name="connsiteY33" fmla="*/ 831882 h 2178066"/>
              <a:gd name="connsiteX34" fmla="*/ 1654988 w 2005456"/>
              <a:gd name="connsiteY34" fmla="*/ 650907 h 2178066"/>
              <a:gd name="connsiteX35" fmla="*/ 1604982 w 2005456"/>
              <a:gd name="connsiteY35" fmla="*/ 531844 h 2178066"/>
              <a:gd name="connsiteX36" fmla="*/ 1443057 w 2005456"/>
              <a:gd name="connsiteY36" fmla="*/ 603282 h 2178066"/>
              <a:gd name="connsiteX37" fmla="*/ 1395432 w 2005456"/>
              <a:gd name="connsiteY37" fmla="*/ 631857 h 2178066"/>
              <a:gd name="connsiteX38" fmla="*/ 1340663 w 2005456"/>
              <a:gd name="connsiteY38" fmla="*/ 515175 h 2178066"/>
              <a:gd name="connsiteX39" fmla="*/ 1307325 w 2005456"/>
              <a:gd name="connsiteY39" fmla="*/ 450881 h 2178066"/>
              <a:gd name="connsiteX40" fmla="*/ 1176357 w 2005456"/>
              <a:gd name="connsiteY40" fmla="*/ 241332 h 2178066"/>
              <a:gd name="connsiteX41" fmla="*/ 995382 w 2005456"/>
              <a:gd name="connsiteY41" fmla="*/ 84169 h 2178066"/>
              <a:gd name="connsiteX42" fmla="*/ 735825 w 2005456"/>
              <a:gd name="connsiteY42" fmla="*/ 7969 h 2178066"/>
              <a:gd name="connsiteX0" fmla="*/ 735825 w 2005456"/>
              <a:gd name="connsiteY0" fmla="*/ 7969 h 2178066"/>
              <a:gd name="connsiteX1" fmla="*/ 771544 w 2005456"/>
              <a:gd name="connsiteY1" fmla="*/ 272288 h 2178066"/>
              <a:gd name="connsiteX2" fmla="*/ 497700 w 2005456"/>
              <a:gd name="connsiteY2" fmla="*/ 810450 h 2178066"/>
              <a:gd name="connsiteX3" fmla="*/ 397688 w 2005456"/>
              <a:gd name="connsiteY3" fmla="*/ 1041432 h 2178066"/>
              <a:gd name="connsiteX4" fmla="*/ 378638 w 2005456"/>
              <a:gd name="connsiteY4" fmla="*/ 977138 h 2178066"/>
              <a:gd name="connsiteX5" fmla="*/ 364351 w 2005456"/>
              <a:gd name="connsiteY5" fmla="*/ 889031 h 2178066"/>
              <a:gd name="connsiteX6" fmla="*/ 195282 w 2005456"/>
              <a:gd name="connsiteY6" fmla="*/ 1029526 h 2178066"/>
              <a:gd name="connsiteX7" fmla="*/ 57169 w 2005456"/>
              <a:gd name="connsiteY7" fmla="*/ 1239075 h 2178066"/>
              <a:gd name="connsiteX8" fmla="*/ 19 w 2005456"/>
              <a:gd name="connsiteY8" fmla="*/ 1555781 h 2178066"/>
              <a:gd name="connsiteX9" fmla="*/ 61933 w 2005456"/>
              <a:gd name="connsiteY9" fmla="*/ 1798669 h 2178066"/>
              <a:gd name="connsiteX10" fmla="*/ 261957 w 2005456"/>
              <a:gd name="connsiteY10" fmla="*/ 2003457 h 2178066"/>
              <a:gd name="connsiteX11" fmla="*/ 509607 w 2005456"/>
              <a:gd name="connsiteY11" fmla="*/ 2134425 h 2178066"/>
              <a:gd name="connsiteX12" fmla="*/ 692963 w 2005456"/>
              <a:gd name="connsiteY12" fmla="*/ 2167763 h 2178066"/>
              <a:gd name="connsiteX13" fmla="*/ 731063 w 2005456"/>
              <a:gd name="connsiteY13" fmla="*/ 2115375 h 2178066"/>
              <a:gd name="connsiteX14" fmla="*/ 688200 w 2005456"/>
              <a:gd name="connsiteY14" fmla="*/ 2034413 h 2178066"/>
              <a:gd name="connsiteX15" fmla="*/ 657244 w 2005456"/>
              <a:gd name="connsiteY15" fmla="*/ 1936782 h 2178066"/>
              <a:gd name="connsiteX16" fmla="*/ 679469 w 2005456"/>
              <a:gd name="connsiteY16" fmla="*/ 1817719 h 2178066"/>
              <a:gd name="connsiteX17" fmla="*/ 847744 w 2005456"/>
              <a:gd name="connsiteY17" fmla="*/ 1620075 h 2178066"/>
              <a:gd name="connsiteX18" fmla="*/ 907275 w 2005456"/>
              <a:gd name="connsiteY18" fmla="*/ 1539113 h 2178066"/>
              <a:gd name="connsiteX19" fmla="*/ 949344 w 2005456"/>
              <a:gd name="connsiteY19" fmla="*/ 1474819 h 2178066"/>
              <a:gd name="connsiteX20" fmla="*/ 1016813 w 2005456"/>
              <a:gd name="connsiteY20" fmla="*/ 1589119 h 2178066"/>
              <a:gd name="connsiteX21" fmla="*/ 1025544 w 2005456"/>
              <a:gd name="connsiteY21" fmla="*/ 1805019 h 2178066"/>
              <a:gd name="connsiteX22" fmla="*/ 1085869 w 2005456"/>
              <a:gd name="connsiteY22" fmla="*/ 1839150 h 2178066"/>
              <a:gd name="connsiteX23" fmla="*/ 1238269 w 2005456"/>
              <a:gd name="connsiteY23" fmla="*/ 1770095 h 2178066"/>
              <a:gd name="connsiteX24" fmla="*/ 1262082 w 2005456"/>
              <a:gd name="connsiteY24" fmla="*/ 1946307 h 2178066"/>
              <a:gd name="connsiteX25" fmla="*/ 1219219 w 2005456"/>
              <a:gd name="connsiteY25" fmla="*/ 2058225 h 2178066"/>
              <a:gd name="connsiteX26" fmla="*/ 1176357 w 2005456"/>
              <a:gd name="connsiteY26" fmla="*/ 2117757 h 2178066"/>
              <a:gd name="connsiteX27" fmla="*/ 1219219 w 2005456"/>
              <a:gd name="connsiteY27" fmla="*/ 2177288 h 2178066"/>
              <a:gd name="connsiteX28" fmla="*/ 1457344 w 2005456"/>
              <a:gd name="connsiteY28" fmla="*/ 2141569 h 2178066"/>
              <a:gd name="connsiteX29" fmla="*/ 1724044 w 2005456"/>
              <a:gd name="connsiteY29" fmla="*/ 2001075 h 2178066"/>
              <a:gd name="connsiteX30" fmla="*/ 1890732 w 2005456"/>
              <a:gd name="connsiteY30" fmla="*/ 1824863 h 2178066"/>
              <a:gd name="connsiteX31" fmla="*/ 1974076 w 2005456"/>
              <a:gd name="connsiteY31" fmla="*/ 1629600 h 2178066"/>
              <a:gd name="connsiteX32" fmla="*/ 2005032 w 2005456"/>
              <a:gd name="connsiteY32" fmla="*/ 1405763 h 2178066"/>
              <a:gd name="connsiteX33" fmla="*/ 1938357 w 2005456"/>
              <a:gd name="connsiteY33" fmla="*/ 1146207 h 2178066"/>
              <a:gd name="connsiteX34" fmla="*/ 1745476 w 2005456"/>
              <a:gd name="connsiteY34" fmla="*/ 831882 h 2178066"/>
              <a:gd name="connsiteX35" fmla="*/ 1654988 w 2005456"/>
              <a:gd name="connsiteY35" fmla="*/ 650907 h 2178066"/>
              <a:gd name="connsiteX36" fmla="*/ 1604982 w 2005456"/>
              <a:gd name="connsiteY36" fmla="*/ 531844 h 2178066"/>
              <a:gd name="connsiteX37" fmla="*/ 1443057 w 2005456"/>
              <a:gd name="connsiteY37" fmla="*/ 603282 h 2178066"/>
              <a:gd name="connsiteX38" fmla="*/ 1395432 w 2005456"/>
              <a:gd name="connsiteY38" fmla="*/ 631857 h 2178066"/>
              <a:gd name="connsiteX39" fmla="*/ 1340663 w 2005456"/>
              <a:gd name="connsiteY39" fmla="*/ 515175 h 2178066"/>
              <a:gd name="connsiteX40" fmla="*/ 1307325 w 2005456"/>
              <a:gd name="connsiteY40" fmla="*/ 450881 h 2178066"/>
              <a:gd name="connsiteX41" fmla="*/ 1176357 w 2005456"/>
              <a:gd name="connsiteY41" fmla="*/ 241332 h 2178066"/>
              <a:gd name="connsiteX42" fmla="*/ 995382 w 2005456"/>
              <a:gd name="connsiteY42" fmla="*/ 84169 h 2178066"/>
              <a:gd name="connsiteX43" fmla="*/ 735825 w 2005456"/>
              <a:gd name="connsiteY43" fmla="*/ 7969 h 2178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2005456" h="2178066">
                <a:moveTo>
                  <a:pt x="735825" y="7969"/>
                </a:moveTo>
                <a:cubicBezTo>
                  <a:pt x="698519" y="39322"/>
                  <a:pt x="811232" y="138541"/>
                  <a:pt x="771544" y="272288"/>
                </a:cubicBezTo>
                <a:cubicBezTo>
                  <a:pt x="731857" y="406035"/>
                  <a:pt x="560009" y="682259"/>
                  <a:pt x="497700" y="810450"/>
                </a:cubicBezTo>
                <a:cubicBezTo>
                  <a:pt x="435391" y="938641"/>
                  <a:pt x="417532" y="1013651"/>
                  <a:pt x="397688" y="1041432"/>
                </a:cubicBezTo>
                <a:cubicBezTo>
                  <a:pt x="377844" y="1069213"/>
                  <a:pt x="384194" y="1002538"/>
                  <a:pt x="378638" y="977138"/>
                </a:cubicBezTo>
                <a:cubicBezTo>
                  <a:pt x="373082" y="951738"/>
                  <a:pt x="394910" y="880300"/>
                  <a:pt x="364351" y="889031"/>
                </a:cubicBezTo>
                <a:cubicBezTo>
                  <a:pt x="333792" y="897762"/>
                  <a:pt x="246479" y="971185"/>
                  <a:pt x="195282" y="1029526"/>
                </a:cubicBezTo>
                <a:cubicBezTo>
                  <a:pt x="144085" y="1087867"/>
                  <a:pt x="89713" y="1151366"/>
                  <a:pt x="57169" y="1239075"/>
                </a:cubicBezTo>
                <a:cubicBezTo>
                  <a:pt x="24625" y="1326784"/>
                  <a:pt x="-775" y="1462515"/>
                  <a:pt x="19" y="1555781"/>
                </a:cubicBezTo>
                <a:cubicBezTo>
                  <a:pt x="813" y="1649047"/>
                  <a:pt x="18277" y="1724056"/>
                  <a:pt x="61933" y="1798669"/>
                </a:cubicBezTo>
                <a:cubicBezTo>
                  <a:pt x="105589" y="1873282"/>
                  <a:pt x="187345" y="1947498"/>
                  <a:pt x="261957" y="2003457"/>
                </a:cubicBezTo>
                <a:cubicBezTo>
                  <a:pt x="336569" y="2059416"/>
                  <a:pt x="437773" y="2107041"/>
                  <a:pt x="509607" y="2134425"/>
                </a:cubicBezTo>
                <a:cubicBezTo>
                  <a:pt x="581441" y="2161809"/>
                  <a:pt x="656054" y="2170938"/>
                  <a:pt x="692963" y="2167763"/>
                </a:cubicBezTo>
                <a:cubicBezTo>
                  <a:pt x="729872" y="2164588"/>
                  <a:pt x="729872" y="2137997"/>
                  <a:pt x="731063" y="2115375"/>
                </a:cubicBezTo>
                <a:cubicBezTo>
                  <a:pt x="732254" y="2092753"/>
                  <a:pt x="699312" y="2062194"/>
                  <a:pt x="688200" y="2034413"/>
                </a:cubicBezTo>
                <a:cubicBezTo>
                  <a:pt x="677088" y="2006632"/>
                  <a:pt x="660684" y="1972501"/>
                  <a:pt x="657244" y="1936782"/>
                </a:cubicBezTo>
                <a:cubicBezTo>
                  <a:pt x="653804" y="1901063"/>
                  <a:pt x="654466" y="1879235"/>
                  <a:pt x="679469" y="1817719"/>
                </a:cubicBezTo>
                <a:cubicBezTo>
                  <a:pt x="704472" y="1756203"/>
                  <a:pt x="810967" y="1667700"/>
                  <a:pt x="847744" y="1620075"/>
                </a:cubicBezTo>
                <a:cubicBezTo>
                  <a:pt x="884521" y="1572450"/>
                  <a:pt x="890342" y="1563322"/>
                  <a:pt x="907275" y="1539113"/>
                </a:cubicBezTo>
                <a:cubicBezTo>
                  <a:pt x="924208" y="1514904"/>
                  <a:pt x="929897" y="1465294"/>
                  <a:pt x="949344" y="1474819"/>
                </a:cubicBezTo>
                <a:cubicBezTo>
                  <a:pt x="968791" y="1484344"/>
                  <a:pt x="1004113" y="1534086"/>
                  <a:pt x="1016813" y="1589119"/>
                </a:cubicBezTo>
                <a:cubicBezTo>
                  <a:pt x="1029513" y="1644152"/>
                  <a:pt x="1014432" y="1768507"/>
                  <a:pt x="1025544" y="1805019"/>
                </a:cubicBezTo>
                <a:cubicBezTo>
                  <a:pt x="1036656" y="1841531"/>
                  <a:pt x="1050415" y="1844971"/>
                  <a:pt x="1085869" y="1839150"/>
                </a:cubicBezTo>
                <a:cubicBezTo>
                  <a:pt x="1121323" y="1833329"/>
                  <a:pt x="1208503" y="1747076"/>
                  <a:pt x="1238269" y="1770095"/>
                </a:cubicBezTo>
                <a:cubicBezTo>
                  <a:pt x="1268035" y="1793114"/>
                  <a:pt x="1267638" y="1898285"/>
                  <a:pt x="1262082" y="1946307"/>
                </a:cubicBezTo>
                <a:cubicBezTo>
                  <a:pt x="1256526" y="1994329"/>
                  <a:pt x="1233506" y="2029650"/>
                  <a:pt x="1219219" y="2058225"/>
                </a:cubicBezTo>
                <a:cubicBezTo>
                  <a:pt x="1204932" y="2086800"/>
                  <a:pt x="1173976" y="2097913"/>
                  <a:pt x="1176357" y="2117757"/>
                </a:cubicBezTo>
                <a:cubicBezTo>
                  <a:pt x="1178738" y="2137601"/>
                  <a:pt x="1172388" y="2173319"/>
                  <a:pt x="1219219" y="2177288"/>
                </a:cubicBezTo>
                <a:cubicBezTo>
                  <a:pt x="1266050" y="2181257"/>
                  <a:pt x="1377175" y="2170144"/>
                  <a:pt x="1457344" y="2141569"/>
                </a:cubicBezTo>
                <a:cubicBezTo>
                  <a:pt x="1537513" y="2112994"/>
                  <a:pt x="1651813" y="2053859"/>
                  <a:pt x="1724044" y="2001075"/>
                </a:cubicBezTo>
                <a:cubicBezTo>
                  <a:pt x="1796275" y="1948291"/>
                  <a:pt x="1848266" y="1884791"/>
                  <a:pt x="1890732" y="1824863"/>
                </a:cubicBezTo>
                <a:cubicBezTo>
                  <a:pt x="1933198" y="1764935"/>
                  <a:pt x="1955026" y="1699450"/>
                  <a:pt x="1974076" y="1629600"/>
                </a:cubicBezTo>
                <a:cubicBezTo>
                  <a:pt x="1993126" y="1559750"/>
                  <a:pt x="2008207" y="1485932"/>
                  <a:pt x="2005032" y="1405763"/>
                </a:cubicBezTo>
                <a:cubicBezTo>
                  <a:pt x="2001857" y="1325594"/>
                  <a:pt x="1981616" y="1241854"/>
                  <a:pt x="1938357" y="1146207"/>
                </a:cubicBezTo>
                <a:cubicBezTo>
                  <a:pt x="1895098" y="1050560"/>
                  <a:pt x="1792704" y="914432"/>
                  <a:pt x="1745476" y="831882"/>
                </a:cubicBezTo>
                <a:cubicBezTo>
                  <a:pt x="1698248" y="749332"/>
                  <a:pt x="1678404" y="700913"/>
                  <a:pt x="1654988" y="650907"/>
                </a:cubicBezTo>
                <a:cubicBezTo>
                  <a:pt x="1631572" y="600901"/>
                  <a:pt x="1640304" y="539781"/>
                  <a:pt x="1604982" y="531844"/>
                </a:cubicBezTo>
                <a:cubicBezTo>
                  <a:pt x="1569660" y="523907"/>
                  <a:pt x="1477982" y="586613"/>
                  <a:pt x="1443057" y="603282"/>
                </a:cubicBezTo>
                <a:cubicBezTo>
                  <a:pt x="1408132" y="619951"/>
                  <a:pt x="1412498" y="646541"/>
                  <a:pt x="1395432" y="631857"/>
                </a:cubicBezTo>
                <a:cubicBezTo>
                  <a:pt x="1378366" y="617173"/>
                  <a:pt x="1355347" y="545338"/>
                  <a:pt x="1340663" y="515175"/>
                </a:cubicBezTo>
                <a:cubicBezTo>
                  <a:pt x="1325979" y="485012"/>
                  <a:pt x="1333122" y="498109"/>
                  <a:pt x="1307325" y="450881"/>
                </a:cubicBezTo>
                <a:cubicBezTo>
                  <a:pt x="1281528" y="403653"/>
                  <a:pt x="1228347" y="302451"/>
                  <a:pt x="1176357" y="241332"/>
                </a:cubicBezTo>
                <a:cubicBezTo>
                  <a:pt x="1124367" y="180213"/>
                  <a:pt x="1068804" y="123063"/>
                  <a:pt x="995382" y="84169"/>
                </a:cubicBezTo>
                <a:cubicBezTo>
                  <a:pt x="921960" y="45275"/>
                  <a:pt x="773131" y="-23384"/>
                  <a:pt x="735825" y="7969"/>
                </a:cubicBez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6" name="Полілінія 35"/>
          <p:cNvSpPr/>
          <p:nvPr/>
        </p:nvSpPr>
        <p:spPr>
          <a:xfrm>
            <a:off x="3966773" y="2523326"/>
            <a:ext cx="220967" cy="246444"/>
          </a:xfrm>
          <a:custGeom>
            <a:avLst/>
            <a:gdLst>
              <a:gd name="connsiteX0" fmla="*/ 734270 w 1959693"/>
              <a:gd name="connsiteY0" fmla="*/ 25968 h 2160034"/>
              <a:gd name="connsiteX1" fmla="*/ 762845 w 1959693"/>
              <a:gd name="connsiteY1" fmla="*/ 273618 h 2160034"/>
              <a:gd name="connsiteX2" fmla="*/ 496145 w 1959693"/>
              <a:gd name="connsiteY2" fmla="*/ 840355 h 2160034"/>
              <a:gd name="connsiteX3" fmla="*/ 410420 w 1959693"/>
              <a:gd name="connsiteY3" fmla="*/ 1164205 h 2160034"/>
              <a:gd name="connsiteX4" fmla="*/ 315170 w 1959693"/>
              <a:gd name="connsiteY4" fmla="*/ 968943 h 2160034"/>
              <a:gd name="connsiteX5" fmla="*/ 343745 w 1959693"/>
              <a:gd name="connsiteY5" fmla="*/ 897505 h 2160034"/>
              <a:gd name="connsiteX6" fmla="*/ 196108 w 1959693"/>
              <a:gd name="connsiteY6" fmla="*/ 1026093 h 2160034"/>
              <a:gd name="connsiteX7" fmla="*/ 845 w 1959693"/>
              <a:gd name="connsiteY7" fmla="*/ 1535680 h 2160034"/>
              <a:gd name="connsiteX8" fmla="*/ 277070 w 1959693"/>
              <a:gd name="connsiteY8" fmla="*/ 1969068 h 2160034"/>
              <a:gd name="connsiteX9" fmla="*/ 672358 w 1959693"/>
              <a:gd name="connsiteY9" fmla="*/ 2130993 h 2160034"/>
              <a:gd name="connsiteX10" fmla="*/ 1220045 w 1959693"/>
              <a:gd name="connsiteY10" fmla="*/ 2145280 h 2160034"/>
              <a:gd name="connsiteX11" fmla="*/ 1701058 w 1959693"/>
              <a:gd name="connsiteY11" fmla="*/ 1973830 h 2160034"/>
              <a:gd name="connsiteX12" fmla="*/ 1939183 w 1959693"/>
              <a:gd name="connsiteY12" fmla="*/ 1611880 h 2160034"/>
              <a:gd name="connsiteX13" fmla="*/ 1920133 w 1959693"/>
              <a:gd name="connsiteY13" fmla="*/ 1130868 h 2160034"/>
              <a:gd name="connsiteX14" fmla="*/ 1701058 w 1959693"/>
              <a:gd name="connsiteY14" fmla="*/ 826068 h 2160034"/>
              <a:gd name="connsiteX15" fmla="*/ 1586758 w 1959693"/>
              <a:gd name="connsiteY15" fmla="*/ 516505 h 2160034"/>
              <a:gd name="connsiteX16" fmla="*/ 1372445 w 1959693"/>
              <a:gd name="connsiteY16" fmla="*/ 697480 h 2160034"/>
              <a:gd name="connsiteX17" fmla="*/ 1353395 w 1959693"/>
              <a:gd name="connsiteY17" fmla="*/ 845118 h 2160034"/>
              <a:gd name="connsiteX18" fmla="*/ 1339108 w 1959693"/>
              <a:gd name="connsiteY18" fmla="*/ 554605 h 2160034"/>
              <a:gd name="connsiteX19" fmla="*/ 953345 w 1959693"/>
              <a:gd name="connsiteY19" fmla="*/ 68830 h 2160034"/>
              <a:gd name="connsiteX20" fmla="*/ 734270 w 1959693"/>
              <a:gd name="connsiteY20" fmla="*/ 25968 h 2160034"/>
              <a:gd name="connsiteX0" fmla="*/ 734832 w 1960255"/>
              <a:gd name="connsiteY0" fmla="*/ 25968 h 2160034"/>
              <a:gd name="connsiteX1" fmla="*/ 763407 w 1960255"/>
              <a:gd name="connsiteY1" fmla="*/ 273618 h 2160034"/>
              <a:gd name="connsiteX2" fmla="*/ 496707 w 1960255"/>
              <a:gd name="connsiteY2" fmla="*/ 840355 h 2160034"/>
              <a:gd name="connsiteX3" fmla="*/ 410982 w 1960255"/>
              <a:gd name="connsiteY3" fmla="*/ 1164205 h 2160034"/>
              <a:gd name="connsiteX4" fmla="*/ 315732 w 1960255"/>
              <a:gd name="connsiteY4" fmla="*/ 968943 h 2160034"/>
              <a:gd name="connsiteX5" fmla="*/ 344307 w 1960255"/>
              <a:gd name="connsiteY5" fmla="*/ 897505 h 2160034"/>
              <a:gd name="connsiteX6" fmla="*/ 177620 w 1960255"/>
              <a:gd name="connsiteY6" fmla="*/ 1014187 h 2160034"/>
              <a:gd name="connsiteX7" fmla="*/ 1407 w 1960255"/>
              <a:gd name="connsiteY7" fmla="*/ 1535680 h 2160034"/>
              <a:gd name="connsiteX8" fmla="*/ 277632 w 1960255"/>
              <a:gd name="connsiteY8" fmla="*/ 1969068 h 2160034"/>
              <a:gd name="connsiteX9" fmla="*/ 672920 w 1960255"/>
              <a:gd name="connsiteY9" fmla="*/ 2130993 h 2160034"/>
              <a:gd name="connsiteX10" fmla="*/ 1220607 w 1960255"/>
              <a:gd name="connsiteY10" fmla="*/ 2145280 h 2160034"/>
              <a:gd name="connsiteX11" fmla="*/ 1701620 w 1960255"/>
              <a:gd name="connsiteY11" fmla="*/ 1973830 h 2160034"/>
              <a:gd name="connsiteX12" fmla="*/ 1939745 w 1960255"/>
              <a:gd name="connsiteY12" fmla="*/ 1611880 h 2160034"/>
              <a:gd name="connsiteX13" fmla="*/ 1920695 w 1960255"/>
              <a:gd name="connsiteY13" fmla="*/ 1130868 h 2160034"/>
              <a:gd name="connsiteX14" fmla="*/ 1701620 w 1960255"/>
              <a:gd name="connsiteY14" fmla="*/ 826068 h 2160034"/>
              <a:gd name="connsiteX15" fmla="*/ 1587320 w 1960255"/>
              <a:gd name="connsiteY15" fmla="*/ 516505 h 2160034"/>
              <a:gd name="connsiteX16" fmla="*/ 1373007 w 1960255"/>
              <a:gd name="connsiteY16" fmla="*/ 697480 h 2160034"/>
              <a:gd name="connsiteX17" fmla="*/ 1353957 w 1960255"/>
              <a:gd name="connsiteY17" fmla="*/ 845118 h 2160034"/>
              <a:gd name="connsiteX18" fmla="*/ 1339670 w 1960255"/>
              <a:gd name="connsiteY18" fmla="*/ 554605 h 2160034"/>
              <a:gd name="connsiteX19" fmla="*/ 953907 w 1960255"/>
              <a:gd name="connsiteY19" fmla="*/ 68830 h 2160034"/>
              <a:gd name="connsiteX20" fmla="*/ 734832 w 1960255"/>
              <a:gd name="connsiteY20" fmla="*/ 25968 h 2160034"/>
              <a:gd name="connsiteX0" fmla="*/ 734808 w 1960231"/>
              <a:gd name="connsiteY0" fmla="*/ 25968 h 2160034"/>
              <a:gd name="connsiteX1" fmla="*/ 763383 w 1960231"/>
              <a:gd name="connsiteY1" fmla="*/ 273618 h 2160034"/>
              <a:gd name="connsiteX2" fmla="*/ 496683 w 1960231"/>
              <a:gd name="connsiteY2" fmla="*/ 840355 h 2160034"/>
              <a:gd name="connsiteX3" fmla="*/ 410958 w 1960231"/>
              <a:gd name="connsiteY3" fmla="*/ 1164205 h 2160034"/>
              <a:gd name="connsiteX4" fmla="*/ 315708 w 1960231"/>
              <a:gd name="connsiteY4" fmla="*/ 968943 h 2160034"/>
              <a:gd name="connsiteX5" fmla="*/ 327615 w 1960231"/>
              <a:gd name="connsiteY5" fmla="*/ 868930 h 2160034"/>
              <a:gd name="connsiteX6" fmla="*/ 177596 w 1960231"/>
              <a:gd name="connsiteY6" fmla="*/ 1014187 h 2160034"/>
              <a:gd name="connsiteX7" fmla="*/ 1383 w 1960231"/>
              <a:gd name="connsiteY7" fmla="*/ 1535680 h 2160034"/>
              <a:gd name="connsiteX8" fmla="*/ 277608 w 1960231"/>
              <a:gd name="connsiteY8" fmla="*/ 1969068 h 2160034"/>
              <a:gd name="connsiteX9" fmla="*/ 672896 w 1960231"/>
              <a:gd name="connsiteY9" fmla="*/ 2130993 h 2160034"/>
              <a:gd name="connsiteX10" fmla="*/ 1220583 w 1960231"/>
              <a:gd name="connsiteY10" fmla="*/ 2145280 h 2160034"/>
              <a:gd name="connsiteX11" fmla="*/ 1701596 w 1960231"/>
              <a:gd name="connsiteY11" fmla="*/ 1973830 h 2160034"/>
              <a:gd name="connsiteX12" fmla="*/ 1939721 w 1960231"/>
              <a:gd name="connsiteY12" fmla="*/ 1611880 h 2160034"/>
              <a:gd name="connsiteX13" fmla="*/ 1920671 w 1960231"/>
              <a:gd name="connsiteY13" fmla="*/ 1130868 h 2160034"/>
              <a:gd name="connsiteX14" fmla="*/ 1701596 w 1960231"/>
              <a:gd name="connsiteY14" fmla="*/ 826068 h 2160034"/>
              <a:gd name="connsiteX15" fmla="*/ 1587296 w 1960231"/>
              <a:gd name="connsiteY15" fmla="*/ 516505 h 2160034"/>
              <a:gd name="connsiteX16" fmla="*/ 1372983 w 1960231"/>
              <a:gd name="connsiteY16" fmla="*/ 697480 h 2160034"/>
              <a:gd name="connsiteX17" fmla="*/ 1353933 w 1960231"/>
              <a:gd name="connsiteY17" fmla="*/ 845118 h 2160034"/>
              <a:gd name="connsiteX18" fmla="*/ 1339646 w 1960231"/>
              <a:gd name="connsiteY18" fmla="*/ 554605 h 2160034"/>
              <a:gd name="connsiteX19" fmla="*/ 953883 w 1960231"/>
              <a:gd name="connsiteY19" fmla="*/ 68830 h 2160034"/>
              <a:gd name="connsiteX20" fmla="*/ 734808 w 1960231"/>
              <a:gd name="connsiteY20" fmla="*/ 25968 h 2160034"/>
              <a:gd name="connsiteX0" fmla="*/ 734808 w 1960231"/>
              <a:gd name="connsiteY0" fmla="*/ 25968 h 2160034"/>
              <a:gd name="connsiteX1" fmla="*/ 763383 w 1960231"/>
              <a:gd name="connsiteY1" fmla="*/ 273618 h 2160034"/>
              <a:gd name="connsiteX2" fmla="*/ 496683 w 1960231"/>
              <a:gd name="connsiteY2" fmla="*/ 840355 h 2160034"/>
              <a:gd name="connsiteX3" fmla="*/ 410958 w 1960231"/>
              <a:gd name="connsiteY3" fmla="*/ 1164205 h 2160034"/>
              <a:gd name="connsiteX4" fmla="*/ 360952 w 1960231"/>
              <a:gd name="connsiteY4" fmla="*/ 961799 h 2160034"/>
              <a:gd name="connsiteX5" fmla="*/ 327615 w 1960231"/>
              <a:gd name="connsiteY5" fmla="*/ 868930 h 2160034"/>
              <a:gd name="connsiteX6" fmla="*/ 177596 w 1960231"/>
              <a:gd name="connsiteY6" fmla="*/ 1014187 h 2160034"/>
              <a:gd name="connsiteX7" fmla="*/ 1383 w 1960231"/>
              <a:gd name="connsiteY7" fmla="*/ 1535680 h 2160034"/>
              <a:gd name="connsiteX8" fmla="*/ 277608 w 1960231"/>
              <a:gd name="connsiteY8" fmla="*/ 1969068 h 2160034"/>
              <a:gd name="connsiteX9" fmla="*/ 672896 w 1960231"/>
              <a:gd name="connsiteY9" fmla="*/ 2130993 h 2160034"/>
              <a:gd name="connsiteX10" fmla="*/ 1220583 w 1960231"/>
              <a:gd name="connsiteY10" fmla="*/ 2145280 h 2160034"/>
              <a:gd name="connsiteX11" fmla="*/ 1701596 w 1960231"/>
              <a:gd name="connsiteY11" fmla="*/ 1973830 h 2160034"/>
              <a:gd name="connsiteX12" fmla="*/ 1939721 w 1960231"/>
              <a:gd name="connsiteY12" fmla="*/ 1611880 h 2160034"/>
              <a:gd name="connsiteX13" fmla="*/ 1920671 w 1960231"/>
              <a:gd name="connsiteY13" fmla="*/ 1130868 h 2160034"/>
              <a:gd name="connsiteX14" fmla="*/ 1701596 w 1960231"/>
              <a:gd name="connsiteY14" fmla="*/ 826068 h 2160034"/>
              <a:gd name="connsiteX15" fmla="*/ 1587296 w 1960231"/>
              <a:gd name="connsiteY15" fmla="*/ 516505 h 2160034"/>
              <a:gd name="connsiteX16" fmla="*/ 1372983 w 1960231"/>
              <a:gd name="connsiteY16" fmla="*/ 697480 h 2160034"/>
              <a:gd name="connsiteX17" fmla="*/ 1353933 w 1960231"/>
              <a:gd name="connsiteY17" fmla="*/ 845118 h 2160034"/>
              <a:gd name="connsiteX18" fmla="*/ 1339646 w 1960231"/>
              <a:gd name="connsiteY18" fmla="*/ 554605 h 2160034"/>
              <a:gd name="connsiteX19" fmla="*/ 953883 w 1960231"/>
              <a:gd name="connsiteY19" fmla="*/ 68830 h 2160034"/>
              <a:gd name="connsiteX20" fmla="*/ 734808 w 1960231"/>
              <a:gd name="connsiteY20" fmla="*/ 25968 h 2160034"/>
              <a:gd name="connsiteX0" fmla="*/ 734808 w 1960231"/>
              <a:gd name="connsiteY0" fmla="*/ 25968 h 2160034"/>
              <a:gd name="connsiteX1" fmla="*/ 763383 w 1960231"/>
              <a:gd name="connsiteY1" fmla="*/ 273618 h 2160034"/>
              <a:gd name="connsiteX2" fmla="*/ 496683 w 1960231"/>
              <a:gd name="connsiteY2" fmla="*/ 840355 h 2160034"/>
              <a:gd name="connsiteX3" fmla="*/ 380002 w 1960231"/>
              <a:gd name="connsiteY3" fmla="*/ 1026093 h 2160034"/>
              <a:gd name="connsiteX4" fmla="*/ 360952 w 1960231"/>
              <a:gd name="connsiteY4" fmla="*/ 961799 h 2160034"/>
              <a:gd name="connsiteX5" fmla="*/ 327615 w 1960231"/>
              <a:gd name="connsiteY5" fmla="*/ 868930 h 2160034"/>
              <a:gd name="connsiteX6" fmla="*/ 177596 w 1960231"/>
              <a:gd name="connsiteY6" fmla="*/ 1014187 h 2160034"/>
              <a:gd name="connsiteX7" fmla="*/ 1383 w 1960231"/>
              <a:gd name="connsiteY7" fmla="*/ 1535680 h 2160034"/>
              <a:gd name="connsiteX8" fmla="*/ 277608 w 1960231"/>
              <a:gd name="connsiteY8" fmla="*/ 1969068 h 2160034"/>
              <a:gd name="connsiteX9" fmla="*/ 672896 w 1960231"/>
              <a:gd name="connsiteY9" fmla="*/ 2130993 h 2160034"/>
              <a:gd name="connsiteX10" fmla="*/ 1220583 w 1960231"/>
              <a:gd name="connsiteY10" fmla="*/ 2145280 h 2160034"/>
              <a:gd name="connsiteX11" fmla="*/ 1701596 w 1960231"/>
              <a:gd name="connsiteY11" fmla="*/ 1973830 h 2160034"/>
              <a:gd name="connsiteX12" fmla="*/ 1939721 w 1960231"/>
              <a:gd name="connsiteY12" fmla="*/ 1611880 h 2160034"/>
              <a:gd name="connsiteX13" fmla="*/ 1920671 w 1960231"/>
              <a:gd name="connsiteY13" fmla="*/ 1130868 h 2160034"/>
              <a:gd name="connsiteX14" fmla="*/ 1701596 w 1960231"/>
              <a:gd name="connsiteY14" fmla="*/ 826068 h 2160034"/>
              <a:gd name="connsiteX15" fmla="*/ 1587296 w 1960231"/>
              <a:gd name="connsiteY15" fmla="*/ 516505 h 2160034"/>
              <a:gd name="connsiteX16" fmla="*/ 1372983 w 1960231"/>
              <a:gd name="connsiteY16" fmla="*/ 697480 h 2160034"/>
              <a:gd name="connsiteX17" fmla="*/ 1353933 w 1960231"/>
              <a:gd name="connsiteY17" fmla="*/ 845118 h 2160034"/>
              <a:gd name="connsiteX18" fmla="*/ 1339646 w 1960231"/>
              <a:gd name="connsiteY18" fmla="*/ 554605 h 2160034"/>
              <a:gd name="connsiteX19" fmla="*/ 953883 w 1960231"/>
              <a:gd name="connsiteY19" fmla="*/ 68830 h 2160034"/>
              <a:gd name="connsiteX20" fmla="*/ 734808 w 1960231"/>
              <a:gd name="connsiteY20" fmla="*/ 25968 h 2160034"/>
              <a:gd name="connsiteX0" fmla="*/ 734836 w 1960259"/>
              <a:gd name="connsiteY0" fmla="*/ 25968 h 2160034"/>
              <a:gd name="connsiteX1" fmla="*/ 763411 w 1960259"/>
              <a:gd name="connsiteY1" fmla="*/ 273618 h 2160034"/>
              <a:gd name="connsiteX2" fmla="*/ 496711 w 1960259"/>
              <a:gd name="connsiteY2" fmla="*/ 840355 h 2160034"/>
              <a:gd name="connsiteX3" fmla="*/ 380030 w 1960259"/>
              <a:gd name="connsiteY3" fmla="*/ 1026093 h 2160034"/>
              <a:gd name="connsiteX4" fmla="*/ 360980 w 1960259"/>
              <a:gd name="connsiteY4" fmla="*/ 961799 h 2160034"/>
              <a:gd name="connsiteX5" fmla="*/ 346693 w 1960259"/>
              <a:gd name="connsiteY5" fmla="*/ 873692 h 2160034"/>
              <a:gd name="connsiteX6" fmla="*/ 177624 w 1960259"/>
              <a:gd name="connsiteY6" fmla="*/ 1014187 h 2160034"/>
              <a:gd name="connsiteX7" fmla="*/ 1411 w 1960259"/>
              <a:gd name="connsiteY7" fmla="*/ 1535680 h 2160034"/>
              <a:gd name="connsiteX8" fmla="*/ 277636 w 1960259"/>
              <a:gd name="connsiteY8" fmla="*/ 1969068 h 2160034"/>
              <a:gd name="connsiteX9" fmla="*/ 672924 w 1960259"/>
              <a:gd name="connsiteY9" fmla="*/ 2130993 h 2160034"/>
              <a:gd name="connsiteX10" fmla="*/ 1220611 w 1960259"/>
              <a:gd name="connsiteY10" fmla="*/ 2145280 h 2160034"/>
              <a:gd name="connsiteX11" fmla="*/ 1701624 w 1960259"/>
              <a:gd name="connsiteY11" fmla="*/ 1973830 h 2160034"/>
              <a:gd name="connsiteX12" fmla="*/ 1939749 w 1960259"/>
              <a:gd name="connsiteY12" fmla="*/ 1611880 h 2160034"/>
              <a:gd name="connsiteX13" fmla="*/ 1920699 w 1960259"/>
              <a:gd name="connsiteY13" fmla="*/ 1130868 h 2160034"/>
              <a:gd name="connsiteX14" fmla="*/ 1701624 w 1960259"/>
              <a:gd name="connsiteY14" fmla="*/ 826068 h 2160034"/>
              <a:gd name="connsiteX15" fmla="*/ 1587324 w 1960259"/>
              <a:gd name="connsiteY15" fmla="*/ 516505 h 2160034"/>
              <a:gd name="connsiteX16" fmla="*/ 1373011 w 1960259"/>
              <a:gd name="connsiteY16" fmla="*/ 697480 h 2160034"/>
              <a:gd name="connsiteX17" fmla="*/ 1353961 w 1960259"/>
              <a:gd name="connsiteY17" fmla="*/ 845118 h 2160034"/>
              <a:gd name="connsiteX18" fmla="*/ 1339674 w 1960259"/>
              <a:gd name="connsiteY18" fmla="*/ 554605 h 2160034"/>
              <a:gd name="connsiteX19" fmla="*/ 953911 w 1960259"/>
              <a:gd name="connsiteY19" fmla="*/ 68830 h 2160034"/>
              <a:gd name="connsiteX20" fmla="*/ 734836 w 1960259"/>
              <a:gd name="connsiteY20" fmla="*/ 25968 h 2160034"/>
              <a:gd name="connsiteX0" fmla="*/ 734836 w 1960259"/>
              <a:gd name="connsiteY0" fmla="*/ 25968 h 2160034"/>
              <a:gd name="connsiteX1" fmla="*/ 763411 w 1960259"/>
              <a:gd name="connsiteY1" fmla="*/ 273618 h 2160034"/>
              <a:gd name="connsiteX2" fmla="*/ 480042 w 1960259"/>
              <a:gd name="connsiteY2" fmla="*/ 795111 h 2160034"/>
              <a:gd name="connsiteX3" fmla="*/ 380030 w 1960259"/>
              <a:gd name="connsiteY3" fmla="*/ 1026093 h 2160034"/>
              <a:gd name="connsiteX4" fmla="*/ 360980 w 1960259"/>
              <a:gd name="connsiteY4" fmla="*/ 961799 h 2160034"/>
              <a:gd name="connsiteX5" fmla="*/ 346693 w 1960259"/>
              <a:gd name="connsiteY5" fmla="*/ 873692 h 2160034"/>
              <a:gd name="connsiteX6" fmla="*/ 177624 w 1960259"/>
              <a:gd name="connsiteY6" fmla="*/ 1014187 h 2160034"/>
              <a:gd name="connsiteX7" fmla="*/ 1411 w 1960259"/>
              <a:gd name="connsiteY7" fmla="*/ 1535680 h 2160034"/>
              <a:gd name="connsiteX8" fmla="*/ 277636 w 1960259"/>
              <a:gd name="connsiteY8" fmla="*/ 1969068 h 2160034"/>
              <a:gd name="connsiteX9" fmla="*/ 672924 w 1960259"/>
              <a:gd name="connsiteY9" fmla="*/ 2130993 h 2160034"/>
              <a:gd name="connsiteX10" fmla="*/ 1220611 w 1960259"/>
              <a:gd name="connsiteY10" fmla="*/ 2145280 h 2160034"/>
              <a:gd name="connsiteX11" fmla="*/ 1701624 w 1960259"/>
              <a:gd name="connsiteY11" fmla="*/ 1973830 h 2160034"/>
              <a:gd name="connsiteX12" fmla="*/ 1939749 w 1960259"/>
              <a:gd name="connsiteY12" fmla="*/ 1611880 h 2160034"/>
              <a:gd name="connsiteX13" fmla="*/ 1920699 w 1960259"/>
              <a:gd name="connsiteY13" fmla="*/ 1130868 h 2160034"/>
              <a:gd name="connsiteX14" fmla="*/ 1701624 w 1960259"/>
              <a:gd name="connsiteY14" fmla="*/ 826068 h 2160034"/>
              <a:gd name="connsiteX15" fmla="*/ 1587324 w 1960259"/>
              <a:gd name="connsiteY15" fmla="*/ 516505 h 2160034"/>
              <a:gd name="connsiteX16" fmla="*/ 1373011 w 1960259"/>
              <a:gd name="connsiteY16" fmla="*/ 697480 h 2160034"/>
              <a:gd name="connsiteX17" fmla="*/ 1353961 w 1960259"/>
              <a:gd name="connsiteY17" fmla="*/ 845118 h 2160034"/>
              <a:gd name="connsiteX18" fmla="*/ 1339674 w 1960259"/>
              <a:gd name="connsiteY18" fmla="*/ 554605 h 2160034"/>
              <a:gd name="connsiteX19" fmla="*/ 953911 w 1960259"/>
              <a:gd name="connsiteY19" fmla="*/ 68830 h 2160034"/>
              <a:gd name="connsiteX20" fmla="*/ 734836 w 1960259"/>
              <a:gd name="connsiteY20" fmla="*/ 25968 h 2160034"/>
              <a:gd name="connsiteX0" fmla="*/ 734836 w 1960259"/>
              <a:gd name="connsiteY0" fmla="*/ 24820 h 2158886"/>
              <a:gd name="connsiteX1" fmla="*/ 753886 w 1960259"/>
              <a:gd name="connsiteY1" fmla="*/ 255801 h 2158886"/>
              <a:gd name="connsiteX2" fmla="*/ 480042 w 1960259"/>
              <a:gd name="connsiteY2" fmla="*/ 793963 h 2158886"/>
              <a:gd name="connsiteX3" fmla="*/ 380030 w 1960259"/>
              <a:gd name="connsiteY3" fmla="*/ 1024945 h 2158886"/>
              <a:gd name="connsiteX4" fmla="*/ 360980 w 1960259"/>
              <a:gd name="connsiteY4" fmla="*/ 960651 h 2158886"/>
              <a:gd name="connsiteX5" fmla="*/ 346693 w 1960259"/>
              <a:gd name="connsiteY5" fmla="*/ 872544 h 2158886"/>
              <a:gd name="connsiteX6" fmla="*/ 177624 w 1960259"/>
              <a:gd name="connsiteY6" fmla="*/ 1013039 h 2158886"/>
              <a:gd name="connsiteX7" fmla="*/ 1411 w 1960259"/>
              <a:gd name="connsiteY7" fmla="*/ 1534532 h 2158886"/>
              <a:gd name="connsiteX8" fmla="*/ 277636 w 1960259"/>
              <a:gd name="connsiteY8" fmla="*/ 1967920 h 2158886"/>
              <a:gd name="connsiteX9" fmla="*/ 672924 w 1960259"/>
              <a:gd name="connsiteY9" fmla="*/ 2129845 h 2158886"/>
              <a:gd name="connsiteX10" fmla="*/ 1220611 w 1960259"/>
              <a:gd name="connsiteY10" fmla="*/ 2144132 h 2158886"/>
              <a:gd name="connsiteX11" fmla="*/ 1701624 w 1960259"/>
              <a:gd name="connsiteY11" fmla="*/ 1972682 h 2158886"/>
              <a:gd name="connsiteX12" fmla="*/ 1939749 w 1960259"/>
              <a:gd name="connsiteY12" fmla="*/ 1610732 h 2158886"/>
              <a:gd name="connsiteX13" fmla="*/ 1920699 w 1960259"/>
              <a:gd name="connsiteY13" fmla="*/ 1129720 h 2158886"/>
              <a:gd name="connsiteX14" fmla="*/ 1701624 w 1960259"/>
              <a:gd name="connsiteY14" fmla="*/ 824920 h 2158886"/>
              <a:gd name="connsiteX15" fmla="*/ 1587324 w 1960259"/>
              <a:gd name="connsiteY15" fmla="*/ 515357 h 2158886"/>
              <a:gd name="connsiteX16" fmla="*/ 1373011 w 1960259"/>
              <a:gd name="connsiteY16" fmla="*/ 696332 h 2158886"/>
              <a:gd name="connsiteX17" fmla="*/ 1353961 w 1960259"/>
              <a:gd name="connsiteY17" fmla="*/ 843970 h 2158886"/>
              <a:gd name="connsiteX18" fmla="*/ 1339674 w 1960259"/>
              <a:gd name="connsiteY18" fmla="*/ 553457 h 2158886"/>
              <a:gd name="connsiteX19" fmla="*/ 953911 w 1960259"/>
              <a:gd name="connsiteY19" fmla="*/ 67682 h 2158886"/>
              <a:gd name="connsiteX20" fmla="*/ 734836 w 1960259"/>
              <a:gd name="connsiteY20" fmla="*/ 24820 h 2158886"/>
              <a:gd name="connsiteX0" fmla="*/ 718167 w 1960259"/>
              <a:gd name="connsiteY0" fmla="*/ 15086 h 2182490"/>
              <a:gd name="connsiteX1" fmla="*/ 753886 w 1960259"/>
              <a:gd name="connsiteY1" fmla="*/ 279405 h 2182490"/>
              <a:gd name="connsiteX2" fmla="*/ 480042 w 1960259"/>
              <a:gd name="connsiteY2" fmla="*/ 817567 h 2182490"/>
              <a:gd name="connsiteX3" fmla="*/ 380030 w 1960259"/>
              <a:gd name="connsiteY3" fmla="*/ 1048549 h 2182490"/>
              <a:gd name="connsiteX4" fmla="*/ 360980 w 1960259"/>
              <a:gd name="connsiteY4" fmla="*/ 984255 h 2182490"/>
              <a:gd name="connsiteX5" fmla="*/ 346693 w 1960259"/>
              <a:gd name="connsiteY5" fmla="*/ 896148 h 2182490"/>
              <a:gd name="connsiteX6" fmla="*/ 177624 w 1960259"/>
              <a:gd name="connsiteY6" fmla="*/ 1036643 h 2182490"/>
              <a:gd name="connsiteX7" fmla="*/ 1411 w 1960259"/>
              <a:gd name="connsiteY7" fmla="*/ 1558136 h 2182490"/>
              <a:gd name="connsiteX8" fmla="*/ 277636 w 1960259"/>
              <a:gd name="connsiteY8" fmla="*/ 1991524 h 2182490"/>
              <a:gd name="connsiteX9" fmla="*/ 672924 w 1960259"/>
              <a:gd name="connsiteY9" fmla="*/ 2153449 h 2182490"/>
              <a:gd name="connsiteX10" fmla="*/ 1220611 w 1960259"/>
              <a:gd name="connsiteY10" fmla="*/ 2167736 h 2182490"/>
              <a:gd name="connsiteX11" fmla="*/ 1701624 w 1960259"/>
              <a:gd name="connsiteY11" fmla="*/ 1996286 h 2182490"/>
              <a:gd name="connsiteX12" fmla="*/ 1939749 w 1960259"/>
              <a:gd name="connsiteY12" fmla="*/ 1634336 h 2182490"/>
              <a:gd name="connsiteX13" fmla="*/ 1920699 w 1960259"/>
              <a:gd name="connsiteY13" fmla="*/ 1153324 h 2182490"/>
              <a:gd name="connsiteX14" fmla="*/ 1701624 w 1960259"/>
              <a:gd name="connsiteY14" fmla="*/ 848524 h 2182490"/>
              <a:gd name="connsiteX15" fmla="*/ 1587324 w 1960259"/>
              <a:gd name="connsiteY15" fmla="*/ 538961 h 2182490"/>
              <a:gd name="connsiteX16" fmla="*/ 1373011 w 1960259"/>
              <a:gd name="connsiteY16" fmla="*/ 719936 h 2182490"/>
              <a:gd name="connsiteX17" fmla="*/ 1353961 w 1960259"/>
              <a:gd name="connsiteY17" fmla="*/ 867574 h 2182490"/>
              <a:gd name="connsiteX18" fmla="*/ 1339674 w 1960259"/>
              <a:gd name="connsiteY18" fmla="*/ 577061 h 2182490"/>
              <a:gd name="connsiteX19" fmla="*/ 953911 w 1960259"/>
              <a:gd name="connsiteY19" fmla="*/ 91286 h 2182490"/>
              <a:gd name="connsiteX20" fmla="*/ 718167 w 1960259"/>
              <a:gd name="connsiteY20" fmla="*/ 15086 h 2182490"/>
              <a:gd name="connsiteX0" fmla="*/ 718167 w 1960259"/>
              <a:gd name="connsiteY0" fmla="*/ 15086 h 2182490"/>
              <a:gd name="connsiteX1" fmla="*/ 753886 w 1960259"/>
              <a:gd name="connsiteY1" fmla="*/ 279405 h 2182490"/>
              <a:gd name="connsiteX2" fmla="*/ 480042 w 1960259"/>
              <a:gd name="connsiteY2" fmla="*/ 817567 h 2182490"/>
              <a:gd name="connsiteX3" fmla="*/ 380030 w 1960259"/>
              <a:gd name="connsiteY3" fmla="*/ 1048549 h 2182490"/>
              <a:gd name="connsiteX4" fmla="*/ 360980 w 1960259"/>
              <a:gd name="connsiteY4" fmla="*/ 984255 h 2182490"/>
              <a:gd name="connsiteX5" fmla="*/ 346693 w 1960259"/>
              <a:gd name="connsiteY5" fmla="*/ 896148 h 2182490"/>
              <a:gd name="connsiteX6" fmla="*/ 177624 w 1960259"/>
              <a:gd name="connsiteY6" fmla="*/ 1036643 h 2182490"/>
              <a:gd name="connsiteX7" fmla="*/ 1411 w 1960259"/>
              <a:gd name="connsiteY7" fmla="*/ 1558136 h 2182490"/>
              <a:gd name="connsiteX8" fmla="*/ 277636 w 1960259"/>
              <a:gd name="connsiteY8" fmla="*/ 1991524 h 2182490"/>
              <a:gd name="connsiteX9" fmla="*/ 672924 w 1960259"/>
              <a:gd name="connsiteY9" fmla="*/ 2153449 h 2182490"/>
              <a:gd name="connsiteX10" fmla="*/ 1220611 w 1960259"/>
              <a:gd name="connsiteY10" fmla="*/ 2167736 h 2182490"/>
              <a:gd name="connsiteX11" fmla="*/ 1701624 w 1960259"/>
              <a:gd name="connsiteY11" fmla="*/ 1996286 h 2182490"/>
              <a:gd name="connsiteX12" fmla="*/ 1939749 w 1960259"/>
              <a:gd name="connsiteY12" fmla="*/ 1634336 h 2182490"/>
              <a:gd name="connsiteX13" fmla="*/ 1920699 w 1960259"/>
              <a:gd name="connsiteY13" fmla="*/ 1153324 h 2182490"/>
              <a:gd name="connsiteX14" fmla="*/ 1701624 w 1960259"/>
              <a:gd name="connsiteY14" fmla="*/ 848524 h 2182490"/>
              <a:gd name="connsiteX15" fmla="*/ 1587324 w 1960259"/>
              <a:gd name="connsiteY15" fmla="*/ 538961 h 2182490"/>
              <a:gd name="connsiteX16" fmla="*/ 1373011 w 1960259"/>
              <a:gd name="connsiteY16" fmla="*/ 719936 h 2182490"/>
              <a:gd name="connsiteX17" fmla="*/ 1353961 w 1960259"/>
              <a:gd name="connsiteY17" fmla="*/ 867574 h 2182490"/>
              <a:gd name="connsiteX18" fmla="*/ 1339674 w 1960259"/>
              <a:gd name="connsiteY18" fmla="*/ 577061 h 2182490"/>
              <a:gd name="connsiteX19" fmla="*/ 977724 w 1960259"/>
              <a:gd name="connsiteY19" fmla="*/ 91286 h 2182490"/>
              <a:gd name="connsiteX20" fmla="*/ 718167 w 1960259"/>
              <a:gd name="connsiteY20" fmla="*/ 15086 h 2182490"/>
              <a:gd name="connsiteX0" fmla="*/ 718167 w 1960259"/>
              <a:gd name="connsiteY0" fmla="*/ 11704 h 2179108"/>
              <a:gd name="connsiteX1" fmla="*/ 753886 w 1960259"/>
              <a:gd name="connsiteY1" fmla="*/ 276023 h 2179108"/>
              <a:gd name="connsiteX2" fmla="*/ 480042 w 1960259"/>
              <a:gd name="connsiteY2" fmla="*/ 814185 h 2179108"/>
              <a:gd name="connsiteX3" fmla="*/ 380030 w 1960259"/>
              <a:gd name="connsiteY3" fmla="*/ 1045167 h 2179108"/>
              <a:gd name="connsiteX4" fmla="*/ 360980 w 1960259"/>
              <a:gd name="connsiteY4" fmla="*/ 980873 h 2179108"/>
              <a:gd name="connsiteX5" fmla="*/ 346693 w 1960259"/>
              <a:gd name="connsiteY5" fmla="*/ 892766 h 2179108"/>
              <a:gd name="connsiteX6" fmla="*/ 177624 w 1960259"/>
              <a:gd name="connsiteY6" fmla="*/ 1033261 h 2179108"/>
              <a:gd name="connsiteX7" fmla="*/ 1411 w 1960259"/>
              <a:gd name="connsiteY7" fmla="*/ 1554754 h 2179108"/>
              <a:gd name="connsiteX8" fmla="*/ 277636 w 1960259"/>
              <a:gd name="connsiteY8" fmla="*/ 1988142 h 2179108"/>
              <a:gd name="connsiteX9" fmla="*/ 672924 w 1960259"/>
              <a:gd name="connsiteY9" fmla="*/ 2150067 h 2179108"/>
              <a:gd name="connsiteX10" fmla="*/ 1220611 w 1960259"/>
              <a:gd name="connsiteY10" fmla="*/ 2164354 h 2179108"/>
              <a:gd name="connsiteX11" fmla="*/ 1701624 w 1960259"/>
              <a:gd name="connsiteY11" fmla="*/ 1992904 h 2179108"/>
              <a:gd name="connsiteX12" fmla="*/ 1939749 w 1960259"/>
              <a:gd name="connsiteY12" fmla="*/ 1630954 h 2179108"/>
              <a:gd name="connsiteX13" fmla="*/ 1920699 w 1960259"/>
              <a:gd name="connsiteY13" fmla="*/ 1149942 h 2179108"/>
              <a:gd name="connsiteX14" fmla="*/ 1701624 w 1960259"/>
              <a:gd name="connsiteY14" fmla="*/ 845142 h 2179108"/>
              <a:gd name="connsiteX15" fmla="*/ 1587324 w 1960259"/>
              <a:gd name="connsiteY15" fmla="*/ 535579 h 2179108"/>
              <a:gd name="connsiteX16" fmla="*/ 1373011 w 1960259"/>
              <a:gd name="connsiteY16" fmla="*/ 716554 h 2179108"/>
              <a:gd name="connsiteX17" fmla="*/ 1353961 w 1960259"/>
              <a:gd name="connsiteY17" fmla="*/ 864192 h 2179108"/>
              <a:gd name="connsiteX18" fmla="*/ 1289667 w 1960259"/>
              <a:gd name="connsiteY18" fmla="*/ 454616 h 2179108"/>
              <a:gd name="connsiteX19" fmla="*/ 977724 w 1960259"/>
              <a:gd name="connsiteY19" fmla="*/ 87904 h 2179108"/>
              <a:gd name="connsiteX20" fmla="*/ 718167 w 1960259"/>
              <a:gd name="connsiteY20" fmla="*/ 11704 h 2179108"/>
              <a:gd name="connsiteX0" fmla="*/ 718167 w 1960259"/>
              <a:gd name="connsiteY0" fmla="*/ 7969 h 2175373"/>
              <a:gd name="connsiteX1" fmla="*/ 753886 w 1960259"/>
              <a:gd name="connsiteY1" fmla="*/ 272288 h 2175373"/>
              <a:gd name="connsiteX2" fmla="*/ 480042 w 1960259"/>
              <a:gd name="connsiteY2" fmla="*/ 810450 h 2175373"/>
              <a:gd name="connsiteX3" fmla="*/ 380030 w 1960259"/>
              <a:gd name="connsiteY3" fmla="*/ 1041432 h 2175373"/>
              <a:gd name="connsiteX4" fmla="*/ 360980 w 1960259"/>
              <a:gd name="connsiteY4" fmla="*/ 977138 h 2175373"/>
              <a:gd name="connsiteX5" fmla="*/ 346693 w 1960259"/>
              <a:gd name="connsiteY5" fmla="*/ 889031 h 2175373"/>
              <a:gd name="connsiteX6" fmla="*/ 177624 w 1960259"/>
              <a:gd name="connsiteY6" fmla="*/ 1029526 h 2175373"/>
              <a:gd name="connsiteX7" fmla="*/ 1411 w 1960259"/>
              <a:gd name="connsiteY7" fmla="*/ 1551019 h 2175373"/>
              <a:gd name="connsiteX8" fmla="*/ 277636 w 1960259"/>
              <a:gd name="connsiteY8" fmla="*/ 1984407 h 2175373"/>
              <a:gd name="connsiteX9" fmla="*/ 672924 w 1960259"/>
              <a:gd name="connsiteY9" fmla="*/ 2146332 h 2175373"/>
              <a:gd name="connsiteX10" fmla="*/ 1220611 w 1960259"/>
              <a:gd name="connsiteY10" fmla="*/ 2160619 h 2175373"/>
              <a:gd name="connsiteX11" fmla="*/ 1701624 w 1960259"/>
              <a:gd name="connsiteY11" fmla="*/ 1989169 h 2175373"/>
              <a:gd name="connsiteX12" fmla="*/ 1939749 w 1960259"/>
              <a:gd name="connsiteY12" fmla="*/ 1627219 h 2175373"/>
              <a:gd name="connsiteX13" fmla="*/ 1920699 w 1960259"/>
              <a:gd name="connsiteY13" fmla="*/ 1146207 h 2175373"/>
              <a:gd name="connsiteX14" fmla="*/ 1701624 w 1960259"/>
              <a:gd name="connsiteY14" fmla="*/ 841407 h 2175373"/>
              <a:gd name="connsiteX15" fmla="*/ 1587324 w 1960259"/>
              <a:gd name="connsiteY15" fmla="*/ 531844 h 2175373"/>
              <a:gd name="connsiteX16" fmla="*/ 1373011 w 1960259"/>
              <a:gd name="connsiteY16" fmla="*/ 712819 h 2175373"/>
              <a:gd name="connsiteX17" fmla="*/ 1353961 w 1960259"/>
              <a:gd name="connsiteY17" fmla="*/ 860457 h 2175373"/>
              <a:gd name="connsiteX18" fmla="*/ 1289667 w 1960259"/>
              <a:gd name="connsiteY18" fmla="*/ 450881 h 2175373"/>
              <a:gd name="connsiteX19" fmla="*/ 1158699 w 1960259"/>
              <a:gd name="connsiteY19" fmla="*/ 241332 h 2175373"/>
              <a:gd name="connsiteX20" fmla="*/ 977724 w 1960259"/>
              <a:gd name="connsiteY20" fmla="*/ 84169 h 2175373"/>
              <a:gd name="connsiteX21" fmla="*/ 718167 w 1960259"/>
              <a:gd name="connsiteY21" fmla="*/ 7969 h 2175373"/>
              <a:gd name="connsiteX0" fmla="*/ 718167 w 1960259"/>
              <a:gd name="connsiteY0" fmla="*/ 7969 h 2175373"/>
              <a:gd name="connsiteX1" fmla="*/ 753886 w 1960259"/>
              <a:gd name="connsiteY1" fmla="*/ 272288 h 2175373"/>
              <a:gd name="connsiteX2" fmla="*/ 480042 w 1960259"/>
              <a:gd name="connsiteY2" fmla="*/ 810450 h 2175373"/>
              <a:gd name="connsiteX3" fmla="*/ 380030 w 1960259"/>
              <a:gd name="connsiteY3" fmla="*/ 1041432 h 2175373"/>
              <a:gd name="connsiteX4" fmla="*/ 360980 w 1960259"/>
              <a:gd name="connsiteY4" fmla="*/ 977138 h 2175373"/>
              <a:gd name="connsiteX5" fmla="*/ 346693 w 1960259"/>
              <a:gd name="connsiteY5" fmla="*/ 889031 h 2175373"/>
              <a:gd name="connsiteX6" fmla="*/ 177624 w 1960259"/>
              <a:gd name="connsiteY6" fmla="*/ 1029526 h 2175373"/>
              <a:gd name="connsiteX7" fmla="*/ 1411 w 1960259"/>
              <a:gd name="connsiteY7" fmla="*/ 1551019 h 2175373"/>
              <a:gd name="connsiteX8" fmla="*/ 277636 w 1960259"/>
              <a:gd name="connsiteY8" fmla="*/ 1984407 h 2175373"/>
              <a:gd name="connsiteX9" fmla="*/ 672924 w 1960259"/>
              <a:gd name="connsiteY9" fmla="*/ 2146332 h 2175373"/>
              <a:gd name="connsiteX10" fmla="*/ 1220611 w 1960259"/>
              <a:gd name="connsiteY10" fmla="*/ 2160619 h 2175373"/>
              <a:gd name="connsiteX11" fmla="*/ 1701624 w 1960259"/>
              <a:gd name="connsiteY11" fmla="*/ 1989169 h 2175373"/>
              <a:gd name="connsiteX12" fmla="*/ 1939749 w 1960259"/>
              <a:gd name="connsiteY12" fmla="*/ 1627219 h 2175373"/>
              <a:gd name="connsiteX13" fmla="*/ 1920699 w 1960259"/>
              <a:gd name="connsiteY13" fmla="*/ 1146207 h 2175373"/>
              <a:gd name="connsiteX14" fmla="*/ 1701624 w 1960259"/>
              <a:gd name="connsiteY14" fmla="*/ 841407 h 2175373"/>
              <a:gd name="connsiteX15" fmla="*/ 1587324 w 1960259"/>
              <a:gd name="connsiteY15" fmla="*/ 531844 h 2175373"/>
              <a:gd name="connsiteX16" fmla="*/ 1425399 w 1960259"/>
              <a:gd name="connsiteY16" fmla="*/ 603282 h 2175373"/>
              <a:gd name="connsiteX17" fmla="*/ 1353961 w 1960259"/>
              <a:gd name="connsiteY17" fmla="*/ 860457 h 2175373"/>
              <a:gd name="connsiteX18" fmla="*/ 1289667 w 1960259"/>
              <a:gd name="connsiteY18" fmla="*/ 450881 h 2175373"/>
              <a:gd name="connsiteX19" fmla="*/ 1158699 w 1960259"/>
              <a:gd name="connsiteY19" fmla="*/ 241332 h 2175373"/>
              <a:gd name="connsiteX20" fmla="*/ 977724 w 1960259"/>
              <a:gd name="connsiteY20" fmla="*/ 84169 h 2175373"/>
              <a:gd name="connsiteX21" fmla="*/ 718167 w 1960259"/>
              <a:gd name="connsiteY21" fmla="*/ 7969 h 2175373"/>
              <a:gd name="connsiteX0" fmla="*/ 718167 w 1960259"/>
              <a:gd name="connsiteY0" fmla="*/ 7969 h 2175373"/>
              <a:gd name="connsiteX1" fmla="*/ 753886 w 1960259"/>
              <a:gd name="connsiteY1" fmla="*/ 272288 h 2175373"/>
              <a:gd name="connsiteX2" fmla="*/ 480042 w 1960259"/>
              <a:gd name="connsiteY2" fmla="*/ 810450 h 2175373"/>
              <a:gd name="connsiteX3" fmla="*/ 380030 w 1960259"/>
              <a:gd name="connsiteY3" fmla="*/ 1041432 h 2175373"/>
              <a:gd name="connsiteX4" fmla="*/ 360980 w 1960259"/>
              <a:gd name="connsiteY4" fmla="*/ 977138 h 2175373"/>
              <a:gd name="connsiteX5" fmla="*/ 346693 w 1960259"/>
              <a:gd name="connsiteY5" fmla="*/ 889031 h 2175373"/>
              <a:gd name="connsiteX6" fmla="*/ 177624 w 1960259"/>
              <a:gd name="connsiteY6" fmla="*/ 1029526 h 2175373"/>
              <a:gd name="connsiteX7" fmla="*/ 1411 w 1960259"/>
              <a:gd name="connsiteY7" fmla="*/ 1551019 h 2175373"/>
              <a:gd name="connsiteX8" fmla="*/ 277636 w 1960259"/>
              <a:gd name="connsiteY8" fmla="*/ 1984407 h 2175373"/>
              <a:gd name="connsiteX9" fmla="*/ 672924 w 1960259"/>
              <a:gd name="connsiteY9" fmla="*/ 2146332 h 2175373"/>
              <a:gd name="connsiteX10" fmla="*/ 1220611 w 1960259"/>
              <a:gd name="connsiteY10" fmla="*/ 2160619 h 2175373"/>
              <a:gd name="connsiteX11" fmla="*/ 1701624 w 1960259"/>
              <a:gd name="connsiteY11" fmla="*/ 1989169 h 2175373"/>
              <a:gd name="connsiteX12" fmla="*/ 1939749 w 1960259"/>
              <a:gd name="connsiteY12" fmla="*/ 1627219 h 2175373"/>
              <a:gd name="connsiteX13" fmla="*/ 1920699 w 1960259"/>
              <a:gd name="connsiteY13" fmla="*/ 1146207 h 2175373"/>
              <a:gd name="connsiteX14" fmla="*/ 1701624 w 1960259"/>
              <a:gd name="connsiteY14" fmla="*/ 841407 h 2175373"/>
              <a:gd name="connsiteX15" fmla="*/ 1587324 w 1960259"/>
              <a:gd name="connsiteY15" fmla="*/ 531844 h 2175373"/>
              <a:gd name="connsiteX16" fmla="*/ 1425399 w 1960259"/>
              <a:gd name="connsiteY16" fmla="*/ 603282 h 2175373"/>
              <a:gd name="connsiteX17" fmla="*/ 1377774 w 1960259"/>
              <a:gd name="connsiteY17" fmla="*/ 631857 h 2175373"/>
              <a:gd name="connsiteX18" fmla="*/ 1289667 w 1960259"/>
              <a:gd name="connsiteY18" fmla="*/ 450881 h 2175373"/>
              <a:gd name="connsiteX19" fmla="*/ 1158699 w 1960259"/>
              <a:gd name="connsiteY19" fmla="*/ 241332 h 2175373"/>
              <a:gd name="connsiteX20" fmla="*/ 977724 w 1960259"/>
              <a:gd name="connsiteY20" fmla="*/ 84169 h 2175373"/>
              <a:gd name="connsiteX21" fmla="*/ 718167 w 1960259"/>
              <a:gd name="connsiteY21" fmla="*/ 7969 h 2175373"/>
              <a:gd name="connsiteX0" fmla="*/ 718167 w 1960259"/>
              <a:gd name="connsiteY0" fmla="*/ 7969 h 2175373"/>
              <a:gd name="connsiteX1" fmla="*/ 753886 w 1960259"/>
              <a:gd name="connsiteY1" fmla="*/ 272288 h 2175373"/>
              <a:gd name="connsiteX2" fmla="*/ 480042 w 1960259"/>
              <a:gd name="connsiteY2" fmla="*/ 810450 h 2175373"/>
              <a:gd name="connsiteX3" fmla="*/ 380030 w 1960259"/>
              <a:gd name="connsiteY3" fmla="*/ 1041432 h 2175373"/>
              <a:gd name="connsiteX4" fmla="*/ 360980 w 1960259"/>
              <a:gd name="connsiteY4" fmla="*/ 977138 h 2175373"/>
              <a:gd name="connsiteX5" fmla="*/ 346693 w 1960259"/>
              <a:gd name="connsiteY5" fmla="*/ 889031 h 2175373"/>
              <a:gd name="connsiteX6" fmla="*/ 177624 w 1960259"/>
              <a:gd name="connsiteY6" fmla="*/ 1029526 h 2175373"/>
              <a:gd name="connsiteX7" fmla="*/ 1411 w 1960259"/>
              <a:gd name="connsiteY7" fmla="*/ 1551019 h 2175373"/>
              <a:gd name="connsiteX8" fmla="*/ 277636 w 1960259"/>
              <a:gd name="connsiteY8" fmla="*/ 1984407 h 2175373"/>
              <a:gd name="connsiteX9" fmla="*/ 672924 w 1960259"/>
              <a:gd name="connsiteY9" fmla="*/ 2146332 h 2175373"/>
              <a:gd name="connsiteX10" fmla="*/ 1220611 w 1960259"/>
              <a:gd name="connsiteY10" fmla="*/ 2160619 h 2175373"/>
              <a:gd name="connsiteX11" fmla="*/ 1701624 w 1960259"/>
              <a:gd name="connsiteY11" fmla="*/ 1989169 h 2175373"/>
              <a:gd name="connsiteX12" fmla="*/ 1939749 w 1960259"/>
              <a:gd name="connsiteY12" fmla="*/ 1627219 h 2175373"/>
              <a:gd name="connsiteX13" fmla="*/ 1920699 w 1960259"/>
              <a:gd name="connsiteY13" fmla="*/ 1146207 h 2175373"/>
              <a:gd name="connsiteX14" fmla="*/ 1701624 w 1960259"/>
              <a:gd name="connsiteY14" fmla="*/ 841407 h 2175373"/>
              <a:gd name="connsiteX15" fmla="*/ 1587324 w 1960259"/>
              <a:gd name="connsiteY15" fmla="*/ 531844 h 2175373"/>
              <a:gd name="connsiteX16" fmla="*/ 1425399 w 1960259"/>
              <a:gd name="connsiteY16" fmla="*/ 603282 h 2175373"/>
              <a:gd name="connsiteX17" fmla="*/ 1377774 w 1960259"/>
              <a:gd name="connsiteY17" fmla="*/ 631857 h 2175373"/>
              <a:gd name="connsiteX18" fmla="*/ 1323005 w 1960259"/>
              <a:gd name="connsiteY18" fmla="*/ 515175 h 2175373"/>
              <a:gd name="connsiteX19" fmla="*/ 1289667 w 1960259"/>
              <a:gd name="connsiteY19" fmla="*/ 450881 h 2175373"/>
              <a:gd name="connsiteX20" fmla="*/ 1158699 w 1960259"/>
              <a:gd name="connsiteY20" fmla="*/ 241332 h 2175373"/>
              <a:gd name="connsiteX21" fmla="*/ 977724 w 1960259"/>
              <a:gd name="connsiteY21" fmla="*/ 84169 h 2175373"/>
              <a:gd name="connsiteX22" fmla="*/ 718167 w 1960259"/>
              <a:gd name="connsiteY22" fmla="*/ 7969 h 2175373"/>
              <a:gd name="connsiteX0" fmla="*/ 718167 w 1959080"/>
              <a:gd name="connsiteY0" fmla="*/ 7969 h 2175373"/>
              <a:gd name="connsiteX1" fmla="*/ 753886 w 1959080"/>
              <a:gd name="connsiteY1" fmla="*/ 272288 h 2175373"/>
              <a:gd name="connsiteX2" fmla="*/ 480042 w 1959080"/>
              <a:gd name="connsiteY2" fmla="*/ 810450 h 2175373"/>
              <a:gd name="connsiteX3" fmla="*/ 380030 w 1959080"/>
              <a:gd name="connsiteY3" fmla="*/ 1041432 h 2175373"/>
              <a:gd name="connsiteX4" fmla="*/ 360980 w 1959080"/>
              <a:gd name="connsiteY4" fmla="*/ 977138 h 2175373"/>
              <a:gd name="connsiteX5" fmla="*/ 346693 w 1959080"/>
              <a:gd name="connsiteY5" fmla="*/ 889031 h 2175373"/>
              <a:gd name="connsiteX6" fmla="*/ 177624 w 1959080"/>
              <a:gd name="connsiteY6" fmla="*/ 1029526 h 2175373"/>
              <a:gd name="connsiteX7" fmla="*/ 1411 w 1959080"/>
              <a:gd name="connsiteY7" fmla="*/ 1551019 h 2175373"/>
              <a:gd name="connsiteX8" fmla="*/ 277636 w 1959080"/>
              <a:gd name="connsiteY8" fmla="*/ 1984407 h 2175373"/>
              <a:gd name="connsiteX9" fmla="*/ 672924 w 1959080"/>
              <a:gd name="connsiteY9" fmla="*/ 2146332 h 2175373"/>
              <a:gd name="connsiteX10" fmla="*/ 1220611 w 1959080"/>
              <a:gd name="connsiteY10" fmla="*/ 2160619 h 2175373"/>
              <a:gd name="connsiteX11" fmla="*/ 1701624 w 1959080"/>
              <a:gd name="connsiteY11" fmla="*/ 1989169 h 2175373"/>
              <a:gd name="connsiteX12" fmla="*/ 1939749 w 1959080"/>
              <a:gd name="connsiteY12" fmla="*/ 1627219 h 2175373"/>
              <a:gd name="connsiteX13" fmla="*/ 1920699 w 1959080"/>
              <a:gd name="connsiteY13" fmla="*/ 1146207 h 2175373"/>
              <a:gd name="connsiteX14" fmla="*/ 1727818 w 1959080"/>
              <a:gd name="connsiteY14" fmla="*/ 831882 h 2175373"/>
              <a:gd name="connsiteX15" fmla="*/ 1587324 w 1959080"/>
              <a:gd name="connsiteY15" fmla="*/ 531844 h 2175373"/>
              <a:gd name="connsiteX16" fmla="*/ 1425399 w 1959080"/>
              <a:gd name="connsiteY16" fmla="*/ 603282 h 2175373"/>
              <a:gd name="connsiteX17" fmla="*/ 1377774 w 1959080"/>
              <a:gd name="connsiteY17" fmla="*/ 631857 h 2175373"/>
              <a:gd name="connsiteX18" fmla="*/ 1323005 w 1959080"/>
              <a:gd name="connsiteY18" fmla="*/ 515175 h 2175373"/>
              <a:gd name="connsiteX19" fmla="*/ 1289667 w 1959080"/>
              <a:gd name="connsiteY19" fmla="*/ 450881 h 2175373"/>
              <a:gd name="connsiteX20" fmla="*/ 1158699 w 1959080"/>
              <a:gd name="connsiteY20" fmla="*/ 241332 h 2175373"/>
              <a:gd name="connsiteX21" fmla="*/ 977724 w 1959080"/>
              <a:gd name="connsiteY21" fmla="*/ 84169 h 2175373"/>
              <a:gd name="connsiteX22" fmla="*/ 718167 w 1959080"/>
              <a:gd name="connsiteY22" fmla="*/ 7969 h 2175373"/>
              <a:gd name="connsiteX0" fmla="*/ 718167 w 1959080"/>
              <a:gd name="connsiteY0" fmla="*/ 7969 h 2175373"/>
              <a:gd name="connsiteX1" fmla="*/ 753886 w 1959080"/>
              <a:gd name="connsiteY1" fmla="*/ 272288 h 2175373"/>
              <a:gd name="connsiteX2" fmla="*/ 480042 w 1959080"/>
              <a:gd name="connsiteY2" fmla="*/ 810450 h 2175373"/>
              <a:gd name="connsiteX3" fmla="*/ 380030 w 1959080"/>
              <a:gd name="connsiteY3" fmla="*/ 1041432 h 2175373"/>
              <a:gd name="connsiteX4" fmla="*/ 360980 w 1959080"/>
              <a:gd name="connsiteY4" fmla="*/ 977138 h 2175373"/>
              <a:gd name="connsiteX5" fmla="*/ 346693 w 1959080"/>
              <a:gd name="connsiteY5" fmla="*/ 889031 h 2175373"/>
              <a:gd name="connsiteX6" fmla="*/ 177624 w 1959080"/>
              <a:gd name="connsiteY6" fmla="*/ 1029526 h 2175373"/>
              <a:gd name="connsiteX7" fmla="*/ 1411 w 1959080"/>
              <a:gd name="connsiteY7" fmla="*/ 1551019 h 2175373"/>
              <a:gd name="connsiteX8" fmla="*/ 277636 w 1959080"/>
              <a:gd name="connsiteY8" fmla="*/ 1984407 h 2175373"/>
              <a:gd name="connsiteX9" fmla="*/ 672924 w 1959080"/>
              <a:gd name="connsiteY9" fmla="*/ 2146332 h 2175373"/>
              <a:gd name="connsiteX10" fmla="*/ 1220611 w 1959080"/>
              <a:gd name="connsiteY10" fmla="*/ 2160619 h 2175373"/>
              <a:gd name="connsiteX11" fmla="*/ 1701624 w 1959080"/>
              <a:gd name="connsiteY11" fmla="*/ 1989169 h 2175373"/>
              <a:gd name="connsiteX12" fmla="*/ 1939749 w 1959080"/>
              <a:gd name="connsiteY12" fmla="*/ 1627219 h 2175373"/>
              <a:gd name="connsiteX13" fmla="*/ 1920699 w 1959080"/>
              <a:gd name="connsiteY13" fmla="*/ 1146207 h 2175373"/>
              <a:gd name="connsiteX14" fmla="*/ 1727818 w 1959080"/>
              <a:gd name="connsiteY14" fmla="*/ 831882 h 2175373"/>
              <a:gd name="connsiteX15" fmla="*/ 1637330 w 1959080"/>
              <a:gd name="connsiteY15" fmla="*/ 650907 h 2175373"/>
              <a:gd name="connsiteX16" fmla="*/ 1587324 w 1959080"/>
              <a:gd name="connsiteY16" fmla="*/ 531844 h 2175373"/>
              <a:gd name="connsiteX17" fmla="*/ 1425399 w 1959080"/>
              <a:gd name="connsiteY17" fmla="*/ 603282 h 2175373"/>
              <a:gd name="connsiteX18" fmla="*/ 1377774 w 1959080"/>
              <a:gd name="connsiteY18" fmla="*/ 631857 h 2175373"/>
              <a:gd name="connsiteX19" fmla="*/ 1323005 w 1959080"/>
              <a:gd name="connsiteY19" fmla="*/ 515175 h 2175373"/>
              <a:gd name="connsiteX20" fmla="*/ 1289667 w 1959080"/>
              <a:gd name="connsiteY20" fmla="*/ 450881 h 2175373"/>
              <a:gd name="connsiteX21" fmla="*/ 1158699 w 1959080"/>
              <a:gd name="connsiteY21" fmla="*/ 241332 h 2175373"/>
              <a:gd name="connsiteX22" fmla="*/ 977724 w 1959080"/>
              <a:gd name="connsiteY22" fmla="*/ 84169 h 2175373"/>
              <a:gd name="connsiteX23" fmla="*/ 718167 w 1959080"/>
              <a:gd name="connsiteY23" fmla="*/ 7969 h 2175373"/>
              <a:gd name="connsiteX0" fmla="*/ 718167 w 1988255"/>
              <a:gd name="connsiteY0" fmla="*/ 7969 h 2175373"/>
              <a:gd name="connsiteX1" fmla="*/ 753886 w 1988255"/>
              <a:gd name="connsiteY1" fmla="*/ 272288 h 2175373"/>
              <a:gd name="connsiteX2" fmla="*/ 480042 w 1988255"/>
              <a:gd name="connsiteY2" fmla="*/ 810450 h 2175373"/>
              <a:gd name="connsiteX3" fmla="*/ 380030 w 1988255"/>
              <a:gd name="connsiteY3" fmla="*/ 1041432 h 2175373"/>
              <a:gd name="connsiteX4" fmla="*/ 360980 w 1988255"/>
              <a:gd name="connsiteY4" fmla="*/ 977138 h 2175373"/>
              <a:gd name="connsiteX5" fmla="*/ 346693 w 1988255"/>
              <a:gd name="connsiteY5" fmla="*/ 889031 h 2175373"/>
              <a:gd name="connsiteX6" fmla="*/ 177624 w 1988255"/>
              <a:gd name="connsiteY6" fmla="*/ 1029526 h 2175373"/>
              <a:gd name="connsiteX7" fmla="*/ 1411 w 1988255"/>
              <a:gd name="connsiteY7" fmla="*/ 1551019 h 2175373"/>
              <a:gd name="connsiteX8" fmla="*/ 277636 w 1988255"/>
              <a:gd name="connsiteY8" fmla="*/ 1984407 h 2175373"/>
              <a:gd name="connsiteX9" fmla="*/ 672924 w 1988255"/>
              <a:gd name="connsiteY9" fmla="*/ 2146332 h 2175373"/>
              <a:gd name="connsiteX10" fmla="*/ 1220611 w 1988255"/>
              <a:gd name="connsiteY10" fmla="*/ 2160619 h 2175373"/>
              <a:gd name="connsiteX11" fmla="*/ 1701624 w 1988255"/>
              <a:gd name="connsiteY11" fmla="*/ 1989169 h 2175373"/>
              <a:gd name="connsiteX12" fmla="*/ 1939749 w 1988255"/>
              <a:gd name="connsiteY12" fmla="*/ 1627219 h 2175373"/>
              <a:gd name="connsiteX13" fmla="*/ 1987374 w 1988255"/>
              <a:gd name="connsiteY13" fmla="*/ 1405763 h 2175373"/>
              <a:gd name="connsiteX14" fmla="*/ 1920699 w 1988255"/>
              <a:gd name="connsiteY14" fmla="*/ 1146207 h 2175373"/>
              <a:gd name="connsiteX15" fmla="*/ 1727818 w 1988255"/>
              <a:gd name="connsiteY15" fmla="*/ 831882 h 2175373"/>
              <a:gd name="connsiteX16" fmla="*/ 1637330 w 1988255"/>
              <a:gd name="connsiteY16" fmla="*/ 650907 h 2175373"/>
              <a:gd name="connsiteX17" fmla="*/ 1587324 w 1988255"/>
              <a:gd name="connsiteY17" fmla="*/ 531844 h 2175373"/>
              <a:gd name="connsiteX18" fmla="*/ 1425399 w 1988255"/>
              <a:gd name="connsiteY18" fmla="*/ 603282 h 2175373"/>
              <a:gd name="connsiteX19" fmla="*/ 1377774 w 1988255"/>
              <a:gd name="connsiteY19" fmla="*/ 631857 h 2175373"/>
              <a:gd name="connsiteX20" fmla="*/ 1323005 w 1988255"/>
              <a:gd name="connsiteY20" fmla="*/ 515175 h 2175373"/>
              <a:gd name="connsiteX21" fmla="*/ 1289667 w 1988255"/>
              <a:gd name="connsiteY21" fmla="*/ 450881 h 2175373"/>
              <a:gd name="connsiteX22" fmla="*/ 1158699 w 1988255"/>
              <a:gd name="connsiteY22" fmla="*/ 241332 h 2175373"/>
              <a:gd name="connsiteX23" fmla="*/ 977724 w 1988255"/>
              <a:gd name="connsiteY23" fmla="*/ 84169 h 2175373"/>
              <a:gd name="connsiteX24" fmla="*/ 718167 w 1988255"/>
              <a:gd name="connsiteY24" fmla="*/ 7969 h 2175373"/>
              <a:gd name="connsiteX0" fmla="*/ 718167 w 1991565"/>
              <a:gd name="connsiteY0" fmla="*/ 7969 h 2175373"/>
              <a:gd name="connsiteX1" fmla="*/ 753886 w 1991565"/>
              <a:gd name="connsiteY1" fmla="*/ 272288 h 2175373"/>
              <a:gd name="connsiteX2" fmla="*/ 480042 w 1991565"/>
              <a:gd name="connsiteY2" fmla="*/ 810450 h 2175373"/>
              <a:gd name="connsiteX3" fmla="*/ 380030 w 1991565"/>
              <a:gd name="connsiteY3" fmla="*/ 1041432 h 2175373"/>
              <a:gd name="connsiteX4" fmla="*/ 360980 w 1991565"/>
              <a:gd name="connsiteY4" fmla="*/ 977138 h 2175373"/>
              <a:gd name="connsiteX5" fmla="*/ 346693 w 1991565"/>
              <a:gd name="connsiteY5" fmla="*/ 889031 h 2175373"/>
              <a:gd name="connsiteX6" fmla="*/ 177624 w 1991565"/>
              <a:gd name="connsiteY6" fmla="*/ 1029526 h 2175373"/>
              <a:gd name="connsiteX7" fmla="*/ 1411 w 1991565"/>
              <a:gd name="connsiteY7" fmla="*/ 1551019 h 2175373"/>
              <a:gd name="connsiteX8" fmla="*/ 277636 w 1991565"/>
              <a:gd name="connsiteY8" fmla="*/ 1984407 h 2175373"/>
              <a:gd name="connsiteX9" fmla="*/ 672924 w 1991565"/>
              <a:gd name="connsiteY9" fmla="*/ 2146332 h 2175373"/>
              <a:gd name="connsiteX10" fmla="*/ 1220611 w 1991565"/>
              <a:gd name="connsiteY10" fmla="*/ 2160619 h 2175373"/>
              <a:gd name="connsiteX11" fmla="*/ 1701624 w 1991565"/>
              <a:gd name="connsiteY11" fmla="*/ 1989169 h 2175373"/>
              <a:gd name="connsiteX12" fmla="*/ 1956418 w 1991565"/>
              <a:gd name="connsiteY12" fmla="*/ 1629600 h 2175373"/>
              <a:gd name="connsiteX13" fmla="*/ 1987374 w 1991565"/>
              <a:gd name="connsiteY13" fmla="*/ 1405763 h 2175373"/>
              <a:gd name="connsiteX14" fmla="*/ 1920699 w 1991565"/>
              <a:gd name="connsiteY14" fmla="*/ 1146207 h 2175373"/>
              <a:gd name="connsiteX15" fmla="*/ 1727818 w 1991565"/>
              <a:gd name="connsiteY15" fmla="*/ 831882 h 2175373"/>
              <a:gd name="connsiteX16" fmla="*/ 1637330 w 1991565"/>
              <a:gd name="connsiteY16" fmla="*/ 650907 h 2175373"/>
              <a:gd name="connsiteX17" fmla="*/ 1587324 w 1991565"/>
              <a:gd name="connsiteY17" fmla="*/ 531844 h 2175373"/>
              <a:gd name="connsiteX18" fmla="*/ 1425399 w 1991565"/>
              <a:gd name="connsiteY18" fmla="*/ 603282 h 2175373"/>
              <a:gd name="connsiteX19" fmla="*/ 1377774 w 1991565"/>
              <a:gd name="connsiteY19" fmla="*/ 631857 h 2175373"/>
              <a:gd name="connsiteX20" fmla="*/ 1323005 w 1991565"/>
              <a:gd name="connsiteY20" fmla="*/ 515175 h 2175373"/>
              <a:gd name="connsiteX21" fmla="*/ 1289667 w 1991565"/>
              <a:gd name="connsiteY21" fmla="*/ 450881 h 2175373"/>
              <a:gd name="connsiteX22" fmla="*/ 1158699 w 1991565"/>
              <a:gd name="connsiteY22" fmla="*/ 241332 h 2175373"/>
              <a:gd name="connsiteX23" fmla="*/ 977724 w 1991565"/>
              <a:gd name="connsiteY23" fmla="*/ 84169 h 2175373"/>
              <a:gd name="connsiteX24" fmla="*/ 718167 w 1991565"/>
              <a:gd name="connsiteY24" fmla="*/ 7969 h 2175373"/>
              <a:gd name="connsiteX0" fmla="*/ 718167 w 1987798"/>
              <a:gd name="connsiteY0" fmla="*/ 7969 h 2175373"/>
              <a:gd name="connsiteX1" fmla="*/ 753886 w 1987798"/>
              <a:gd name="connsiteY1" fmla="*/ 272288 h 2175373"/>
              <a:gd name="connsiteX2" fmla="*/ 480042 w 1987798"/>
              <a:gd name="connsiteY2" fmla="*/ 810450 h 2175373"/>
              <a:gd name="connsiteX3" fmla="*/ 380030 w 1987798"/>
              <a:gd name="connsiteY3" fmla="*/ 1041432 h 2175373"/>
              <a:gd name="connsiteX4" fmla="*/ 360980 w 1987798"/>
              <a:gd name="connsiteY4" fmla="*/ 977138 h 2175373"/>
              <a:gd name="connsiteX5" fmla="*/ 346693 w 1987798"/>
              <a:gd name="connsiteY5" fmla="*/ 889031 h 2175373"/>
              <a:gd name="connsiteX6" fmla="*/ 177624 w 1987798"/>
              <a:gd name="connsiteY6" fmla="*/ 1029526 h 2175373"/>
              <a:gd name="connsiteX7" fmla="*/ 1411 w 1987798"/>
              <a:gd name="connsiteY7" fmla="*/ 1551019 h 2175373"/>
              <a:gd name="connsiteX8" fmla="*/ 277636 w 1987798"/>
              <a:gd name="connsiteY8" fmla="*/ 1984407 h 2175373"/>
              <a:gd name="connsiteX9" fmla="*/ 672924 w 1987798"/>
              <a:gd name="connsiteY9" fmla="*/ 2146332 h 2175373"/>
              <a:gd name="connsiteX10" fmla="*/ 1220611 w 1987798"/>
              <a:gd name="connsiteY10" fmla="*/ 2160619 h 2175373"/>
              <a:gd name="connsiteX11" fmla="*/ 1701624 w 1987798"/>
              <a:gd name="connsiteY11" fmla="*/ 1989169 h 2175373"/>
              <a:gd name="connsiteX12" fmla="*/ 1873074 w 1987798"/>
              <a:gd name="connsiteY12" fmla="*/ 1824863 h 2175373"/>
              <a:gd name="connsiteX13" fmla="*/ 1956418 w 1987798"/>
              <a:gd name="connsiteY13" fmla="*/ 1629600 h 2175373"/>
              <a:gd name="connsiteX14" fmla="*/ 1987374 w 1987798"/>
              <a:gd name="connsiteY14" fmla="*/ 1405763 h 2175373"/>
              <a:gd name="connsiteX15" fmla="*/ 1920699 w 1987798"/>
              <a:gd name="connsiteY15" fmla="*/ 1146207 h 2175373"/>
              <a:gd name="connsiteX16" fmla="*/ 1727818 w 1987798"/>
              <a:gd name="connsiteY16" fmla="*/ 831882 h 2175373"/>
              <a:gd name="connsiteX17" fmla="*/ 1637330 w 1987798"/>
              <a:gd name="connsiteY17" fmla="*/ 650907 h 2175373"/>
              <a:gd name="connsiteX18" fmla="*/ 1587324 w 1987798"/>
              <a:gd name="connsiteY18" fmla="*/ 531844 h 2175373"/>
              <a:gd name="connsiteX19" fmla="*/ 1425399 w 1987798"/>
              <a:gd name="connsiteY19" fmla="*/ 603282 h 2175373"/>
              <a:gd name="connsiteX20" fmla="*/ 1377774 w 1987798"/>
              <a:gd name="connsiteY20" fmla="*/ 631857 h 2175373"/>
              <a:gd name="connsiteX21" fmla="*/ 1323005 w 1987798"/>
              <a:gd name="connsiteY21" fmla="*/ 515175 h 2175373"/>
              <a:gd name="connsiteX22" fmla="*/ 1289667 w 1987798"/>
              <a:gd name="connsiteY22" fmla="*/ 450881 h 2175373"/>
              <a:gd name="connsiteX23" fmla="*/ 1158699 w 1987798"/>
              <a:gd name="connsiteY23" fmla="*/ 241332 h 2175373"/>
              <a:gd name="connsiteX24" fmla="*/ 977724 w 1987798"/>
              <a:gd name="connsiteY24" fmla="*/ 84169 h 2175373"/>
              <a:gd name="connsiteX25" fmla="*/ 718167 w 1987798"/>
              <a:gd name="connsiteY25" fmla="*/ 7969 h 2175373"/>
              <a:gd name="connsiteX0" fmla="*/ 718167 w 1987798"/>
              <a:gd name="connsiteY0" fmla="*/ 7969 h 2164786"/>
              <a:gd name="connsiteX1" fmla="*/ 753886 w 1987798"/>
              <a:gd name="connsiteY1" fmla="*/ 272288 h 2164786"/>
              <a:gd name="connsiteX2" fmla="*/ 480042 w 1987798"/>
              <a:gd name="connsiteY2" fmla="*/ 810450 h 2164786"/>
              <a:gd name="connsiteX3" fmla="*/ 380030 w 1987798"/>
              <a:gd name="connsiteY3" fmla="*/ 1041432 h 2164786"/>
              <a:gd name="connsiteX4" fmla="*/ 360980 w 1987798"/>
              <a:gd name="connsiteY4" fmla="*/ 977138 h 2164786"/>
              <a:gd name="connsiteX5" fmla="*/ 346693 w 1987798"/>
              <a:gd name="connsiteY5" fmla="*/ 889031 h 2164786"/>
              <a:gd name="connsiteX6" fmla="*/ 177624 w 1987798"/>
              <a:gd name="connsiteY6" fmla="*/ 1029526 h 2164786"/>
              <a:gd name="connsiteX7" fmla="*/ 1411 w 1987798"/>
              <a:gd name="connsiteY7" fmla="*/ 1551019 h 2164786"/>
              <a:gd name="connsiteX8" fmla="*/ 277636 w 1987798"/>
              <a:gd name="connsiteY8" fmla="*/ 1984407 h 2164786"/>
              <a:gd name="connsiteX9" fmla="*/ 672924 w 1987798"/>
              <a:gd name="connsiteY9" fmla="*/ 2146332 h 2164786"/>
              <a:gd name="connsiteX10" fmla="*/ 1220611 w 1987798"/>
              <a:gd name="connsiteY10" fmla="*/ 2160619 h 2164786"/>
              <a:gd name="connsiteX11" fmla="*/ 1439686 w 1987798"/>
              <a:gd name="connsiteY11" fmla="*/ 2141569 h 2164786"/>
              <a:gd name="connsiteX12" fmla="*/ 1701624 w 1987798"/>
              <a:gd name="connsiteY12" fmla="*/ 1989169 h 2164786"/>
              <a:gd name="connsiteX13" fmla="*/ 1873074 w 1987798"/>
              <a:gd name="connsiteY13" fmla="*/ 1824863 h 2164786"/>
              <a:gd name="connsiteX14" fmla="*/ 1956418 w 1987798"/>
              <a:gd name="connsiteY14" fmla="*/ 1629600 h 2164786"/>
              <a:gd name="connsiteX15" fmla="*/ 1987374 w 1987798"/>
              <a:gd name="connsiteY15" fmla="*/ 1405763 h 2164786"/>
              <a:gd name="connsiteX16" fmla="*/ 1920699 w 1987798"/>
              <a:gd name="connsiteY16" fmla="*/ 1146207 h 2164786"/>
              <a:gd name="connsiteX17" fmla="*/ 1727818 w 1987798"/>
              <a:gd name="connsiteY17" fmla="*/ 831882 h 2164786"/>
              <a:gd name="connsiteX18" fmla="*/ 1637330 w 1987798"/>
              <a:gd name="connsiteY18" fmla="*/ 650907 h 2164786"/>
              <a:gd name="connsiteX19" fmla="*/ 1587324 w 1987798"/>
              <a:gd name="connsiteY19" fmla="*/ 531844 h 2164786"/>
              <a:gd name="connsiteX20" fmla="*/ 1425399 w 1987798"/>
              <a:gd name="connsiteY20" fmla="*/ 603282 h 2164786"/>
              <a:gd name="connsiteX21" fmla="*/ 1377774 w 1987798"/>
              <a:gd name="connsiteY21" fmla="*/ 631857 h 2164786"/>
              <a:gd name="connsiteX22" fmla="*/ 1323005 w 1987798"/>
              <a:gd name="connsiteY22" fmla="*/ 515175 h 2164786"/>
              <a:gd name="connsiteX23" fmla="*/ 1289667 w 1987798"/>
              <a:gd name="connsiteY23" fmla="*/ 450881 h 2164786"/>
              <a:gd name="connsiteX24" fmla="*/ 1158699 w 1987798"/>
              <a:gd name="connsiteY24" fmla="*/ 241332 h 2164786"/>
              <a:gd name="connsiteX25" fmla="*/ 977724 w 1987798"/>
              <a:gd name="connsiteY25" fmla="*/ 84169 h 2164786"/>
              <a:gd name="connsiteX26" fmla="*/ 718167 w 1987798"/>
              <a:gd name="connsiteY26" fmla="*/ 7969 h 2164786"/>
              <a:gd name="connsiteX0" fmla="*/ 718167 w 1987798"/>
              <a:gd name="connsiteY0" fmla="*/ 7969 h 2177510"/>
              <a:gd name="connsiteX1" fmla="*/ 753886 w 1987798"/>
              <a:gd name="connsiteY1" fmla="*/ 272288 h 2177510"/>
              <a:gd name="connsiteX2" fmla="*/ 480042 w 1987798"/>
              <a:gd name="connsiteY2" fmla="*/ 810450 h 2177510"/>
              <a:gd name="connsiteX3" fmla="*/ 380030 w 1987798"/>
              <a:gd name="connsiteY3" fmla="*/ 1041432 h 2177510"/>
              <a:gd name="connsiteX4" fmla="*/ 360980 w 1987798"/>
              <a:gd name="connsiteY4" fmla="*/ 977138 h 2177510"/>
              <a:gd name="connsiteX5" fmla="*/ 346693 w 1987798"/>
              <a:gd name="connsiteY5" fmla="*/ 889031 h 2177510"/>
              <a:gd name="connsiteX6" fmla="*/ 177624 w 1987798"/>
              <a:gd name="connsiteY6" fmla="*/ 1029526 h 2177510"/>
              <a:gd name="connsiteX7" fmla="*/ 1411 w 1987798"/>
              <a:gd name="connsiteY7" fmla="*/ 1551019 h 2177510"/>
              <a:gd name="connsiteX8" fmla="*/ 277636 w 1987798"/>
              <a:gd name="connsiteY8" fmla="*/ 1984407 h 2177510"/>
              <a:gd name="connsiteX9" fmla="*/ 672924 w 1987798"/>
              <a:gd name="connsiteY9" fmla="*/ 2146332 h 2177510"/>
              <a:gd name="connsiteX10" fmla="*/ 1201561 w 1987798"/>
              <a:gd name="connsiteY10" fmla="*/ 2177288 h 2177510"/>
              <a:gd name="connsiteX11" fmla="*/ 1439686 w 1987798"/>
              <a:gd name="connsiteY11" fmla="*/ 2141569 h 2177510"/>
              <a:gd name="connsiteX12" fmla="*/ 1701624 w 1987798"/>
              <a:gd name="connsiteY12" fmla="*/ 1989169 h 2177510"/>
              <a:gd name="connsiteX13" fmla="*/ 1873074 w 1987798"/>
              <a:gd name="connsiteY13" fmla="*/ 1824863 h 2177510"/>
              <a:gd name="connsiteX14" fmla="*/ 1956418 w 1987798"/>
              <a:gd name="connsiteY14" fmla="*/ 1629600 h 2177510"/>
              <a:gd name="connsiteX15" fmla="*/ 1987374 w 1987798"/>
              <a:gd name="connsiteY15" fmla="*/ 1405763 h 2177510"/>
              <a:gd name="connsiteX16" fmla="*/ 1920699 w 1987798"/>
              <a:gd name="connsiteY16" fmla="*/ 1146207 h 2177510"/>
              <a:gd name="connsiteX17" fmla="*/ 1727818 w 1987798"/>
              <a:gd name="connsiteY17" fmla="*/ 831882 h 2177510"/>
              <a:gd name="connsiteX18" fmla="*/ 1637330 w 1987798"/>
              <a:gd name="connsiteY18" fmla="*/ 650907 h 2177510"/>
              <a:gd name="connsiteX19" fmla="*/ 1587324 w 1987798"/>
              <a:gd name="connsiteY19" fmla="*/ 531844 h 2177510"/>
              <a:gd name="connsiteX20" fmla="*/ 1425399 w 1987798"/>
              <a:gd name="connsiteY20" fmla="*/ 603282 h 2177510"/>
              <a:gd name="connsiteX21" fmla="*/ 1377774 w 1987798"/>
              <a:gd name="connsiteY21" fmla="*/ 631857 h 2177510"/>
              <a:gd name="connsiteX22" fmla="*/ 1323005 w 1987798"/>
              <a:gd name="connsiteY22" fmla="*/ 515175 h 2177510"/>
              <a:gd name="connsiteX23" fmla="*/ 1289667 w 1987798"/>
              <a:gd name="connsiteY23" fmla="*/ 450881 h 2177510"/>
              <a:gd name="connsiteX24" fmla="*/ 1158699 w 1987798"/>
              <a:gd name="connsiteY24" fmla="*/ 241332 h 2177510"/>
              <a:gd name="connsiteX25" fmla="*/ 977724 w 1987798"/>
              <a:gd name="connsiteY25" fmla="*/ 84169 h 2177510"/>
              <a:gd name="connsiteX26" fmla="*/ 718167 w 1987798"/>
              <a:gd name="connsiteY26" fmla="*/ 7969 h 2177510"/>
              <a:gd name="connsiteX0" fmla="*/ 718167 w 1987798"/>
              <a:gd name="connsiteY0" fmla="*/ 7969 h 2177510"/>
              <a:gd name="connsiteX1" fmla="*/ 753886 w 1987798"/>
              <a:gd name="connsiteY1" fmla="*/ 272288 h 2177510"/>
              <a:gd name="connsiteX2" fmla="*/ 480042 w 1987798"/>
              <a:gd name="connsiteY2" fmla="*/ 810450 h 2177510"/>
              <a:gd name="connsiteX3" fmla="*/ 380030 w 1987798"/>
              <a:gd name="connsiteY3" fmla="*/ 1041432 h 2177510"/>
              <a:gd name="connsiteX4" fmla="*/ 360980 w 1987798"/>
              <a:gd name="connsiteY4" fmla="*/ 977138 h 2177510"/>
              <a:gd name="connsiteX5" fmla="*/ 346693 w 1987798"/>
              <a:gd name="connsiteY5" fmla="*/ 889031 h 2177510"/>
              <a:gd name="connsiteX6" fmla="*/ 177624 w 1987798"/>
              <a:gd name="connsiteY6" fmla="*/ 1029526 h 2177510"/>
              <a:gd name="connsiteX7" fmla="*/ 1411 w 1987798"/>
              <a:gd name="connsiteY7" fmla="*/ 1551019 h 2177510"/>
              <a:gd name="connsiteX8" fmla="*/ 277636 w 1987798"/>
              <a:gd name="connsiteY8" fmla="*/ 1984407 h 2177510"/>
              <a:gd name="connsiteX9" fmla="*/ 672924 w 1987798"/>
              <a:gd name="connsiteY9" fmla="*/ 2146332 h 2177510"/>
              <a:gd name="connsiteX10" fmla="*/ 1201561 w 1987798"/>
              <a:gd name="connsiteY10" fmla="*/ 2177288 h 2177510"/>
              <a:gd name="connsiteX11" fmla="*/ 1439686 w 1987798"/>
              <a:gd name="connsiteY11" fmla="*/ 2141569 h 2177510"/>
              <a:gd name="connsiteX12" fmla="*/ 1706386 w 1987798"/>
              <a:gd name="connsiteY12" fmla="*/ 2001075 h 2177510"/>
              <a:gd name="connsiteX13" fmla="*/ 1873074 w 1987798"/>
              <a:gd name="connsiteY13" fmla="*/ 1824863 h 2177510"/>
              <a:gd name="connsiteX14" fmla="*/ 1956418 w 1987798"/>
              <a:gd name="connsiteY14" fmla="*/ 1629600 h 2177510"/>
              <a:gd name="connsiteX15" fmla="*/ 1987374 w 1987798"/>
              <a:gd name="connsiteY15" fmla="*/ 1405763 h 2177510"/>
              <a:gd name="connsiteX16" fmla="*/ 1920699 w 1987798"/>
              <a:gd name="connsiteY16" fmla="*/ 1146207 h 2177510"/>
              <a:gd name="connsiteX17" fmla="*/ 1727818 w 1987798"/>
              <a:gd name="connsiteY17" fmla="*/ 831882 h 2177510"/>
              <a:gd name="connsiteX18" fmla="*/ 1637330 w 1987798"/>
              <a:gd name="connsiteY18" fmla="*/ 650907 h 2177510"/>
              <a:gd name="connsiteX19" fmla="*/ 1587324 w 1987798"/>
              <a:gd name="connsiteY19" fmla="*/ 531844 h 2177510"/>
              <a:gd name="connsiteX20" fmla="*/ 1425399 w 1987798"/>
              <a:gd name="connsiteY20" fmla="*/ 603282 h 2177510"/>
              <a:gd name="connsiteX21" fmla="*/ 1377774 w 1987798"/>
              <a:gd name="connsiteY21" fmla="*/ 631857 h 2177510"/>
              <a:gd name="connsiteX22" fmla="*/ 1323005 w 1987798"/>
              <a:gd name="connsiteY22" fmla="*/ 515175 h 2177510"/>
              <a:gd name="connsiteX23" fmla="*/ 1289667 w 1987798"/>
              <a:gd name="connsiteY23" fmla="*/ 450881 h 2177510"/>
              <a:gd name="connsiteX24" fmla="*/ 1158699 w 1987798"/>
              <a:gd name="connsiteY24" fmla="*/ 241332 h 2177510"/>
              <a:gd name="connsiteX25" fmla="*/ 977724 w 1987798"/>
              <a:gd name="connsiteY25" fmla="*/ 84169 h 2177510"/>
              <a:gd name="connsiteX26" fmla="*/ 718167 w 1987798"/>
              <a:gd name="connsiteY26" fmla="*/ 7969 h 2177510"/>
              <a:gd name="connsiteX0" fmla="*/ 718167 w 1987798"/>
              <a:gd name="connsiteY0" fmla="*/ 7969 h 2186401"/>
              <a:gd name="connsiteX1" fmla="*/ 753886 w 1987798"/>
              <a:gd name="connsiteY1" fmla="*/ 272288 h 2186401"/>
              <a:gd name="connsiteX2" fmla="*/ 480042 w 1987798"/>
              <a:gd name="connsiteY2" fmla="*/ 810450 h 2186401"/>
              <a:gd name="connsiteX3" fmla="*/ 380030 w 1987798"/>
              <a:gd name="connsiteY3" fmla="*/ 1041432 h 2186401"/>
              <a:gd name="connsiteX4" fmla="*/ 360980 w 1987798"/>
              <a:gd name="connsiteY4" fmla="*/ 977138 h 2186401"/>
              <a:gd name="connsiteX5" fmla="*/ 346693 w 1987798"/>
              <a:gd name="connsiteY5" fmla="*/ 889031 h 2186401"/>
              <a:gd name="connsiteX6" fmla="*/ 177624 w 1987798"/>
              <a:gd name="connsiteY6" fmla="*/ 1029526 h 2186401"/>
              <a:gd name="connsiteX7" fmla="*/ 1411 w 1987798"/>
              <a:gd name="connsiteY7" fmla="*/ 1551019 h 2186401"/>
              <a:gd name="connsiteX8" fmla="*/ 277636 w 1987798"/>
              <a:gd name="connsiteY8" fmla="*/ 1984407 h 2186401"/>
              <a:gd name="connsiteX9" fmla="*/ 675305 w 1987798"/>
              <a:gd name="connsiteY9" fmla="*/ 2167763 h 2186401"/>
              <a:gd name="connsiteX10" fmla="*/ 1201561 w 1987798"/>
              <a:gd name="connsiteY10" fmla="*/ 2177288 h 2186401"/>
              <a:gd name="connsiteX11" fmla="*/ 1439686 w 1987798"/>
              <a:gd name="connsiteY11" fmla="*/ 2141569 h 2186401"/>
              <a:gd name="connsiteX12" fmla="*/ 1706386 w 1987798"/>
              <a:gd name="connsiteY12" fmla="*/ 2001075 h 2186401"/>
              <a:gd name="connsiteX13" fmla="*/ 1873074 w 1987798"/>
              <a:gd name="connsiteY13" fmla="*/ 1824863 h 2186401"/>
              <a:gd name="connsiteX14" fmla="*/ 1956418 w 1987798"/>
              <a:gd name="connsiteY14" fmla="*/ 1629600 h 2186401"/>
              <a:gd name="connsiteX15" fmla="*/ 1987374 w 1987798"/>
              <a:gd name="connsiteY15" fmla="*/ 1405763 h 2186401"/>
              <a:gd name="connsiteX16" fmla="*/ 1920699 w 1987798"/>
              <a:gd name="connsiteY16" fmla="*/ 1146207 h 2186401"/>
              <a:gd name="connsiteX17" fmla="*/ 1727818 w 1987798"/>
              <a:gd name="connsiteY17" fmla="*/ 831882 h 2186401"/>
              <a:gd name="connsiteX18" fmla="*/ 1637330 w 1987798"/>
              <a:gd name="connsiteY18" fmla="*/ 650907 h 2186401"/>
              <a:gd name="connsiteX19" fmla="*/ 1587324 w 1987798"/>
              <a:gd name="connsiteY19" fmla="*/ 531844 h 2186401"/>
              <a:gd name="connsiteX20" fmla="*/ 1425399 w 1987798"/>
              <a:gd name="connsiteY20" fmla="*/ 603282 h 2186401"/>
              <a:gd name="connsiteX21" fmla="*/ 1377774 w 1987798"/>
              <a:gd name="connsiteY21" fmla="*/ 631857 h 2186401"/>
              <a:gd name="connsiteX22" fmla="*/ 1323005 w 1987798"/>
              <a:gd name="connsiteY22" fmla="*/ 515175 h 2186401"/>
              <a:gd name="connsiteX23" fmla="*/ 1289667 w 1987798"/>
              <a:gd name="connsiteY23" fmla="*/ 450881 h 2186401"/>
              <a:gd name="connsiteX24" fmla="*/ 1158699 w 1987798"/>
              <a:gd name="connsiteY24" fmla="*/ 241332 h 2186401"/>
              <a:gd name="connsiteX25" fmla="*/ 977724 w 1987798"/>
              <a:gd name="connsiteY25" fmla="*/ 84169 h 2186401"/>
              <a:gd name="connsiteX26" fmla="*/ 718167 w 1987798"/>
              <a:gd name="connsiteY26" fmla="*/ 7969 h 2186401"/>
              <a:gd name="connsiteX0" fmla="*/ 717427 w 1987058"/>
              <a:gd name="connsiteY0" fmla="*/ 7969 h 2185110"/>
              <a:gd name="connsiteX1" fmla="*/ 753146 w 1987058"/>
              <a:gd name="connsiteY1" fmla="*/ 272288 h 2185110"/>
              <a:gd name="connsiteX2" fmla="*/ 479302 w 1987058"/>
              <a:gd name="connsiteY2" fmla="*/ 810450 h 2185110"/>
              <a:gd name="connsiteX3" fmla="*/ 379290 w 1987058"/>
              <a:gd name="connsiteY3" fmla="*/ 1041432 h 2185110"/>
              <a:gd name="connsiteX4" fmla="*/ 360240 w 1987058"/>
              <a:gd name="connsiteY4" fmla="*/ 977138 h 2185110"/>
              <a:gd name="connsiteX5" fmla="*/ 345953 w 1987058"/>
              <a:gd name="connsiteY5" fmla="*/ 889031 h 2185110"/>
              <a:gd name="connsiteX6" fmla="*/ 176884 w 1987058"/>
              <a:gd name="connsiteY6" fmla="*/ 1029526 h 2185110"/>
              <a:gd name="connsiteX7" fmla="*/ 671 w 1987058"/>
              <a:gd name="connsiteY7" fmla="*/ 1551019 h 2185110"/>
              <a:gd name="connsiteX8" fmla="*/ 243559 w 1987058"/>
              <a:gd name="connsiteY8" fmla="*/ 2003457 h 2185110"/>
              <a:gd name="connsiteX9" fmla="*/ 674565 w 1987058"/>
              <a:gd name="connsiteY9" fmla="*/ 2167763 h 2185110"/>
              <a:gd name="connsiteX10" fmla="*/ 1200821 w 1987058"/>
              <a:gd name="connsiteY10" fmla="*/ 2177288 h 2185110"/>
              <a:gd name="connsiteX11" fmla="*/ 1438946 w 1987058"/>
              <a:gd name="connsiteY11" fmla="*/ 2141569 h 2185110"/>
              <a:gd name="connsiteX12" fmla="*/ 1705646 w 1987058"/>
              <a:gd name="connsiteY12" fmla="*/ 2001075 h 2185110"/>
              <a:gd name="connsiteX13" fmla="*/ 1872334 w 1987058"/>
              <a:gd name="connsiteY13" fmla="*/ 1824863 h 2185110"/>
              <a:gd name="connsiteX14" fmla="*/ 1955678 w 1987058"/>
              <a:gd name="connsiteY14" fmla="*/ 1629600 h 2185110"/>
              <a:gd name="connsiteX15" fmla="*/ 1986634 w 1987058"/>
              <a:gd name="connsiteY15" fmla="*/ 1405763 h 2185110"/>
              <a:gd name="connsiteX16" fmla="*/ 1919959 w 1987058"/>
              <a:gd name="connsiteY16" fmla="*/ 1146207 h 2185110"/>
              <a:gd name="connsiteX17" fmla="*/ 1727078 w 1987058"/>
              <a:gd name="connsiteY17" fmla="*/ 831882 h 2185110"/>
              <a:gd name="connsiteX18" fmla="*/ 1636590 w 1987058"/>
              <a:gd name="connsiteY18" fmla="*/ 650907 h 2185110"/>
              <a:gd name="connsiteX19" fmla="*/ 1586584 w 1987058"/>
              <a:gd name="connsiteY19" fmla="*/ 531844 h 2185110"/>
              <a:gd name="connsiteX20" fmla="*/ 1424659 w 1987058"/>
              <a:gd name="connsiteY20" fmla="*/ 603282 h 2185110"/>
              <a:gd name="connsiteX21" fmla="*/ 1377034 w 1987058"/>
              <a:gd name="connsiteY21" fmla="*/ 631857 h 2185110"/>
              <a:gd name="connsiteX22" fmla="*/ 1322265 w 1987058"/>
              <a:gd name="connsiteY22" fmla="*/ 515175 h 2185110"/>
              <a:gd name="connsiteX23" fmla="*/ 1288927 w 1987058"/>
              <a:gd name="connsiteY23" fmla="*/ 450881 h 2185110"/>
              <a:gd name="connsiteX24" fmla="*/ 1157959 w 1987058"/>
              <a:gd name="connsiteY24" fmla="*/ 241332 h 2185110"/>
              <a:gd name="connsiteX25" fmla="*/ 976984 w 1987058"/>
              <a:gd name="connsiteY25" fmla="*/ 84169 h 2185110"/>
              <a:gd name="connsiteX26" fmla="*/ 717427 w 1987058"/>
              <a:gd name="connsiteY26" fmla="*/ 7969 h 2185110"/>
              <a:gd name="connsiteX0" fmla="*/ 736407 w 2006038"/>
              <a:gd name="connsiteY0" fmla="*/ 7969 h 2185110"/>
              <a:gd name="connsiteX1" fmla="*/ 772126 w 2006038"/>
              <a:gd name="connsiteY1" fmla="*/ 272288 h 2185110"/>
              <a:gd name="connsiteX2" fmla="*/ 498282 w 2006038"/>
              <a:gd name="connsiteY2" fmla="*/ 810450 h 2185110"/>
              <a:gd name="connsiteX3" fmla="*/ 398270 w 2006038"/>
              <a:gd name="connsiteY3" fmla="*/ 1041432 h 2185110"/>
              <a:gd name="connsiteX4" fmla="*/ 379220 w 2006038"/>
              <a:gd name="connsiteY4" fmla="*/ 977138 h 2185110"/>
              <a:gd name="connsiteX5" fmla="*/ 364933 w 2006038"/>
              <a:gd name="connsiteY5" fmla="*/ 889031 h 2185110"/>
              <a:gd name="connsiteX6" fmla="*/ 195864 w 2006038"/>
              <a:gd name="connsiteY6" fmla="*/ 1029526 h 2185110"/>
              <a:gd name="connsiteX7" fmla="*/ 601 w 2006038"/>
              <a:gd name="connsiteY7" fmla="*/ 1555781 h 2185110"/>
              <a:gd name="connsiteX8" fmla="*/ 262539 w 2006038"/>
              <a:gd name="connsiteY8" fmla="*/ 2003457 h 2185110"/>
              <a:gd name="connsiteX9" fmla="*/ 693545 w 2006038"/>
              <a:gd name="connsiteY9" fmla="*/ 2167763 h 2185110"/>
              <a:gd name="connsiteX10" fmla="*/ 1219801 w 2006038"/>
              <a:gd name="connsiteY10" fmla="*/ 2177288 h 2185110"/>
              <a:gd name="connsiteX11" fmla="*/ 1457926 w 2006038"/>
              <a:gd name="connsiteY11" fmla="*/ 2141569 h 2185110"/>
              <a:gd name="connsiteX12" fmla="*/ 1724626 w 2006038"/>
              <a:gd name="connsiteY12" fmla="*/ 2001075 h 2185110"/>
              <a:gd name="connsiteX13" fmla="*/ 1891314 w 2006038"/>
              <a:gd name="connsiteY13" fmla="*/ 1824863 h 2185110"/>
              <a:gd name="connsiteX14" fmla="*/ 1974658 w 2006038"/>
              <a:gd name="connsiteY14" fmla="*/ 1629600 h 2185110"/>
              <a:gd name="connsiteX15" fmla="*/ 2005614 w 2006038"/>
              <a:gd name="connsiteY15" fmla="*/ 1405763 h 2185110"/>
              <a:gd name="connsiteX16" fmla="*/ 1938939 w 2006038"/>
              <a:gd name="connsiteY16" fmla="*/ 1146207 h 2185110"/>
              <a:gd name="connsiteX17" fmla="*/ 1746058 w 2006038"/>
              <a:gd name="connsiteY17" fmla="*/ 831882 h 2185110"/>
              <a:gd name="connsiteX18" fmla="*/ 1655570 w 2006038"/>
              <a:gd name="connsiteY18" fmla="*/ 650907 h 2185110"/>
              <a:gd name="connsiteX19" fmla="*/ 1605564 w 2006038"/>
              <a:gd name="connsiteY19" fmla="*/ 531844 h 2185110"/>
              <a:gd name="connsiteX20" fmla="*/ 1443639 w 2006038"/>
              <a:gd name="connsiteY20" fmla="*/ 603282 h 2185110"/>
              <a:gd name="connsiteX21" fmla="*/ 1396014 w 2006038"/>
              <a:gd name="connsiteY21" fmla="*/ 631857 h 2185110"/>
              <a:gd name="connsiteX22" fmla="*/ 1341245 w 2006038"/>
              <a:gd name="connsiteY22" fmla="*/ 515175 h 2185110"/>
              <a:gd name="connsiteX23" fmla="*/ 1307907 w 2006038"/>
              <a:gd name="connsiteY23" fmla="*/ 450881 h 2185110"/>
              <a:gd name="connsiteX24" fmla="*/ 1176939 w 2006038"/>
              <a:gd name="connsiteY24" fmla="*/ 241332 h 2185110"/>
              <a:gd name="connsiteX25" fmla="*/ 995964 w 2006038"/>
              <a:gd name="connsiteY25" fmla="*/ 84169 h 2185110"/>
              <a:gd name="connsiteX26" fmla="*/ 736407 w 2006038"/>
              <a:gd name="connsiteY26" fmla="*/ 7969 h 2185110"/>
              <a:gd name="connsiteX0" fmla="*/ 746126 w 2015757"/>
              <a:gd name="connsiteY0" fmla="*/ 7969 h 2185110"/>
              <a:gd name="connsiteX1" fmla="*/ 781845 w 2015757"/>
              <a:gd name="connsiteY1" fmla="*/ 272288 h 2185110"/>
              <a:gd name="connsiteX2" fmla="*/ 508001 w 2015757"/>
              <a:gd name="connsiteY2" fmla="*/ 810450 h 2185110"/>
              <a:gd name="connsiteX3" fmla="*/ 407989 w 2015757"/>
              <a:gd name="connsiteY3" fmla="*/ 1041432 h 2185110"/>
              <a:gd name="connsiteX4" fmla="*/ 388939 w 2015757"/>
              <a:gd name="connsiteY4" fmla="*/ 977138 h 2185110"/>
              <a:gd name="connsiteX5" fmla="*/ 374652 w 2015757"/>
              <a:gd name="connsiteY5" fmla="*/ 889031 h 2185110"/>
              <a:gd name="connsiteX6" fmla="*/ 205583 w 2015757"/>
              <a:gd name="connsiteY6" fmla="*/ 1029526 h 2185110"/>
              <a:gd name="connsiteX7" fmla="*/ 67470 w 2015757"/>
              <a:gd name="connsiteY7" fmla="*/ 1239075 h 2185110"/>
              <a:gd name="connsiteX8" fmla="*/ 10320 w 2015757"/>
              <a:gd name="connsiteY8" fmla="*/ 1555781 h 2185110"/>
              <a:gd name="connsiteX9" fmla="*/ 272258 w 2015757"/>
              <a:gd name="connsiteY9" fmla="*/ 2003457 h 2185110"/>
              <a:gd name="connsiteX10" fmla="*/ 703264 w 2015757"/>
              <a:gd name="connsiteY10" fmla="*/ 2167763 h 2185110"/>
              <a:gd name="connsiteX11" fmla="*/ 1229520 w 2015757"/>
              <a:gd name="connsiteY11" fmla="*/ 2177288 h 2185110"/>
              <a:gd name="connsiteX12" fmla="*/ 1467645 w 2015757"/>
              <a:gd name="connsiteY12" fmla="*/ 2141569 h 2185110"/>
              <a:gd name="connsiteX13" fmla="*/ 1734345 w 2015757"/>
              <a:gd name="connsiteY13" fmla="*/ 2001075 h 2185110"/>
              <a:gd name="connsiteX14" fmla="*/ 1901033 w 2015757"/>
              <a:gd name="connsiteY14" fmla="*/ 1824863 h 2185110"/>
              <a:gd name="connsiteX15" fmla="*/ 1984377 w 2015757"/>
              <a:gd name="connsiteY15" fmla="*/ 1629600 h 2185110"/>
              <a:gd name="connsiteX16" fmla="*/ 2015333 w 2015757"/>
              <a:gd name="connsiteY16" fmla="*/ 1405763 h 2185110"/>
              <a:gd name="connsiteX17" fmla="*/ 1948658 w 2015757"/>
              <a:gd name="connsiteY17" fmla="*/ 1146207 h 2185110"/>
              <a:gd name="connsiteX18" fmla="*/ 1755777 w 2015757"/>
              <a:gd name="connsiteY18" fmla="*/ 831882 h 2185110"/>
              <a:gd name="connsiteX19" fmla="*/ 1665289 w 2015757"/>
              <a:gd name="connsiteY19" fmla="*/ 650907 h 2185110"/>
              <a:gd name="connsiteX20" fmla="*/ 1615283 w 2015757"/>
              <a:gd name="connsiteY20" fmla="*/ 531844 h 2185110"/>
              <a:gd name="connsiteX21" fmla="*/ 1453358 w 2015757"/>
              <a:gd name="connsiteY21" fmla="*/ 603282 h 2185110"/>
              <a:gd name="connsiteX22" fmla="*/ 1405733 w 2015757"/>
              <a:gd name="connsiteY22" fmla="*/ 631857 h 2185110"/>
              <a:gd name="connsiteX23" fmla="*/ 1350964 w 2015757"/>
              <a:gd name="connsiteY23" fmla="*/ 515175 h 2185110"/>
              <a:gd name="connsiteX24" fmla="*/ 1317626 w 2015757"/>
              <a:gd name="connsiteY24" fmla="*/ 450881 h 2185110"/>
              <a:gd name="connsiteX25" fmla="*/ 1186658 w 2015757"/>
              <a:gd name="connsiteY25" fmla="*/ 241332 h 2185110"/>
              <a:gd name="connsiteX26" fmla="*/ 1005683 w 2015757"/>
              <a:gd name="connsiteY26" fmla="*/ 84169 h 2185110"/>
              <a:gd name="connsiteX27" fmla="*/ 746126 w 2015757"/>
              <a:gd name="connsiteY27" fmla="*/ 7969 h 2185110"/>
              <a:gd name="connsiteX0" fmla="*/ 735825 w 2005456"/>
              <a:gd name="connsiteY0" fmla="*/ 7969 h 2185110"/>
              <a:gd name="connsiteX1" fmla="*/ 771544 w 2005456"/>
              <a:gd name="connsiteY1" fmla="*/ 272288 h 2185110"/>
              <a:gd name="connsiteX2" fmla="*/ 497700 w 2005456"/>
              <a:gd name="connsiteY2" fmla="*/ 810450 h 2185110"/>
              <a:gd name="connsiteX3" fmla="*/ 397688 w 2005456"/>
              <a:gd name="connsiteY3" fmla="*/ 1041432 h 2185110"/>
              <a:gd name="connsiteX4" fmla="*/ 378638 w 2005456"/>
              <a:gd name="connsiteY4" fmla="*/ 977138 h 2185110"/>
              <a:gd name="connsiteX5" fmla="*/ 364351 w 2005456"/>
              <a:gd name="connsiteY5" fmla="*/ 889031 h 2185110"/>
              <a:gd name="connsiteX6" fmla="*/ 195282 w 2005456"/>
              <a:gd name="connsiteY6" fmla="*/ 1029526 h 2185110"/>
              <a:gd name="connsiteX7" fmla="*/ 57169 w 2005456"/>
              <a:gd name="connsiteY7" fmla="*/ 1239075 h 2185110"/>
              <a:gd name="connsiteX8" fmla="*/ 19 w 2005456"/>
              <a:gd name="connsiteY8" fmla="*/ 1555781 h 2185110"/>
              <a:gd name="connsiteX9" fmla="*/ 61933 w 2005456"/>
              <a:gd name="connsiteY9" fmla="*/ 1798669 h 2185110"/>
              <a:gd name="connsiteX10" fmla="*/ 261957 w 2005456"/>
              <a:gd name="connsiteY10" fmla="*/ 2003457 h 2185110"/>
              <a:gd name="connsiteX11" fmla="*/ 692963 w 2005456"/>
              <a:gd name="connsiteY11" fmla="*/ 2167763 h 2185110"/>
              <a:gd name="connsiteX12" fmla="*/ 1219219 w 2005456"/>
              <a:gd name="connsiteY12" fmla="*/ 2177288 h 2185110"/>
              <a:gd name="connsiteX13" fmla="*/ 1457344 w 2005456"/>
              <a:gd name="connsiteY13" fmla="*/ 2141569 h 2185110"/>
              <a:gd name="connsiteX14" fmla="*/ 1724044 w 2005456"/>
              <a:gd name="connsiteY14" fmla="*/ 2001075 h 2185110"/>
              <a:gd name="connsiteX15" fmla="*/ 1890732 w 2005456"/>
              <a:gd name="connsiteY15" fmla="*/ 1824863 h 2185110"/>
              <a:gd name="connsiteX16" fmla="*/ 1974076 w 2005456"/>
              <a:gd name="connsiteY16" fmla="*/ 1629600 h 2185110"/>
              <a:gd name="connsiteX17" fmla="*/ 2005032 w 2005456"/>
              <a:gd name="connsiteY17" fmla="*/ 1405763 h 2185110"/>
              <a:gd name="connsiteX18" fmla="*/ 1938357 w 2005456"/>
              <a:gd name="connsiteY18" fmla="*/ 1146207 h 2185110"/>
              <a:gd name="connsiteX19" fmla="*/ 1745476 w 2005456"/>
              <a:gd name="connsiteY19" fmla="*/ 831882 h 2185110"/>
              <a:gd name="connsiteX20" fmla="*/ 1654988 w 2005456"/>
              <a:gd name="connsiteY20" fmla="*/ 650907 h 2185110"/>
              <a:gd name="connsiteX21" fmla="*/ 1604982 w 2005456"/>
              <a:gd name="connsiteY21" fmla="*/ 531844 h 2185110"/>
              <a:gd name="connsiteX22" fmla="*/ 1443057 w 2005456"/>
              <a:gd name="connsiteY22" fmla="*/ 603282 h 2185110"/>
              <a:gd name="connsiteX23" fmla="*/ 1395432 w 2005456"/>
              <a:gd name="connsiteY23" fmla="*/ 631857 h 2185110"/>
              <a:gd name="connsiteX24" fmla="*/ 1340663 w 2005456"/>
              <a:gd name="connsiteY24" fmla="*/ 515175 h 2185110"/>
              <a:gd name="connsiteX25" fmla="*/ 1307325 w 2005456"/>
              <a:gd name="connsiteY25" fmla="*/ 450881 h 2185110"/>
              <a:gd name="connsiteX26" fmla="*/ 1176357 w 2005456"/>
              <a:gd name="connsiteY26" fmla="*/ 241332 h 2185110"/>
              <a:gd name="connsiteX27" fmla="*/ 995382 w 2005456"/>
              <a:gd name="connsiteY27" fmla="*/ 84169 h 2185110"/>
              <a:gd name="connsiteX28" fmla="*/ 735825 w 2005456"/>
              <a:gd name="connsiteY28" fmla="*/ 7969 h 2185110"/>
              <a:gd name="connsiteX0" fmla="*/ 735825 w 2005456"/>
              <a:gd name="connsiteY0" fmla="*/ 7969 h 2224006"/>
              <a:gd name="connsiteX1" fmla="*/ 771544 w 2005456"/>
              <a:gd name="connsiteY1" fmla="*/ 272288 h 2224006"/>
              <a:gd name="connsiteX2" fmla="*/ 497700 w 2005456"/>
              <a:gd name="connsiteY2" fmla="*/ 810450 h 2224006"/>
              <a:gd name="connsiteX3" fmla="*/ 397688 w 2005456"/>
              <a:gd name="connsiteY3" fmla="*/ 1041432 h 2224006"/>
              <a:gd name="connsiteX4" fmla="*/ 378638 w 2005456"/>
              <a:gd name="connsiteY4" fmla="*/ 977138 h 2224006"/>
              <a:gd name="connsiteX5" fmla="*/ 364351 w 2005456"/>
              <a:gd name="connsiteY5" fmla="*/ 889031 h 2224006"/>
              <a:gd name="connsiteX6" fmla="*/ 195282 w 2005456"/>
              <a:gd name="connsiteY6" fmla="*/ 1029526 h 2224006"/>
              <a:gd name="connsiteX7" fmla="*/ 57169 w 2005456"/>
              <a:gd name="connsiteY7" fmla="*/ 1239075 h 2224006"/>
              <a:gd name="connsiteX8" fmla="*/ 19 w 2005456"/>
              <a:gd name="connsiteY8" fmla="*/ 1555781 h 2224006"/>
              <a:gd name="connsiteX9" fmla="*/ 61933 w 2005456"/>
              <a:gd name="connsiteY9" fmla="*/ 1798669 h 2224006"/>
              <a:gd name="connsiteX10" fmla="*/ 261957 w 2005456"/>
              <a:gd name="connsiteY10" fmla="*/ 2003457 h 2224006"/>
              <a:gd name="connsiteX11" fmla="*/ 692963 w 2005456"/>
              <a:gd name="connsiteY11" fmla="*/ 2167763 h 2224006"/>
              <a:gd name="connsiteX12" fmla="*/ 949344 w 2005456"/>
              <a:gd name="connsiteY12" fmla="*/ 1474819 h 2224006"/>
              <a:gd name="connsiteX13" fmla="*/ 1219219 w 2005456"/>
              <a:gd name="connsiteY13" fmla="*/ 2177288 h 2224006"/>
              <a:gd name="connsiteX14" fmla="*/ 1457344 w 2005456"/>
              <a:gd name="connsiteY14" fmla="*/ 2141569 h 2224006"/>
              <a:gd name="connsiteX15" fmla="*/ 1724044 w 2005456"/>
              <a:gd name="connsiteY15" fmla="*/ 2001075 h 2224006"/>
              <a:gd name="connsiteX16" fmla="*/ 1890732 w 2005456"/>
              <a:gd name="connsiteY16" fmla="*/ 1824863 h 2224006"/>
              <a:gd name="connsiteX17" fmla="*/ 1974076 w 2005456"/>
              <a:gd name="connsiteY17" fmla="*/ 1629600 h 2224006"/>
              <a:gd name="connsiteX18" fmla="*/ 2005032 w 2005456"/>
              <a:gd name="connsiteY18" fmla="*/ 1405763 h 2224006"/>
              <a:gd name="connsiteX19" fmla="*/ 1938357 w 2005456"/>
              <a:gd name="connsiteY19" fmla="*/ 1146207 h 2224006"/>
              <a:gd name="connsiteX20" fmla="*/ 1745476 w 2005456"/>
              <a:gd name="connsiteY20" fmla="*/ 831882 h 2224006"/>
              <a:gd name="connsiteX21" fmla="*/ 1654988 w 2005456"/>
              <a:gd name="connsiteY21" fmla="*/ 650907 h 2224006"/>
              <a:gd name="connsiteX22" fmla="*/ 1604982 w 2005456"/>
              <a:gd name="connsiteY22" fmla="*/ 531844 h 2224006"/>
              <a:gd name="connsiteX23" fmla="*/ 1443057 w 2005456"/>
              <a:gd name="connsiteY23" fmla="*/ 603282 h 2224006"/>
              <a:gd name="connsiteX24" fmla="*/ 1395432 w 2005456"/>
              <a:gd name="connsiteY24" fmla="*/ 631857 h 2224006"/>
              <a:gd name="connsiteX25" fmla="*/ 1340663 w 2005456"/>
              <a:gd name="connsiteY25" fmla="*/ 515175 h 2224006"/>
              <a:gd name="connsiteX26" fmla="*/ 1307325 w 2005456"/>
              <a:gd name="connsiteY26" fmla="*/ 450881 h 2224006"/>
              <a:gd name="connsiteX27" fmla="*/ 1176357 w 2005456"/>
              <a:gd name="connsiteY27" fmla="*/ 241332 h 2224006"/>
              <a:gd name="connsiteX28" fmla="*/ 995382 w 2005456"/>
              <a:gd name="connsiteY28" fmla="*/ 84169 h 2224006"/>
              <a:gd name="connsiteX29" fmla="*/ 735825 w 2005456"/>
              <a:gd name="connsiteY29" fmla="*/ 7969 h 2224006"/>
              <a:gd name="connsiteX0" fmla="*/ 735825 w 2005456"/>
              <a:gd name="connsiteY0" fmla="*/ 7969 h 2199737"/>
              <a:gd name="connsiteX1" fmla="*/ 771544 w 2005456"/>
              <a:gd name="connsiteY1" fmla="*/ 272288 h 2199737"/>
              <a:gd name="connsiteX2" fmla="*/ 497700 w 2005456"/>
              <a:gd name="connsiteY2" fmla="*/ 810450 h 2199737"/>
              <a:gd name="connsiteX3" fmla="*/ 397688 w 2005456"/>
              <a:gd name="connsiteY3" fmla="*/ 1041432 h 2199737"/>
              <a:gd name="connsiteX4" fmla="*/ 378638 w 2005456"/>
              <a:gd name="connsiteY4" fmla="*/ 977138 h 2199737"/>
              <a:gd name="connsiteX5" fmla="*/ 364351 w 2005456"/>
              <a:gd name="connsiteY5" fmla="*/ 889031 h 2199737"/>
              <a:gd name="connsiteX6" fmla="*/ 195282 w 2005456"/>
              <a:gd name="connsiteY6" fmla="*/ 1029526 h 2199737"/>
              <a:gd name="connsiteX7" fmla="*/ 57169 w 2005456"/>
              <a:gd name="connsiteY7" fmla="*/ 1239075 h 2199737"/>
              <a:gd name="connsiteX8" fmla="*/ 19 w 2005456"/>
              <a:gd name="connsiteY8" fmla="*/ 1555781 h 2199737"/>
              <a:gd name="connsiteX9" fmla="*/ 61933 w 2005456"/>
              <a:gd name="connsiteY9" fmla="*/ 1798669 h 2199737"/>
              <a:gd name="connsiteX10" fmla="*/ 261957 w 2005456"/>
              <a:gd name="connsiteY10" fmla="*/ 2003457 h 2199737"/>
              <a:gd name="connsiteX11" fmla="*/ 692963 w 2005456"/>
              <a:gd name="connsiteY11" fmla="*/ 2167763 h 2199737"/>
              <a:gd name="connsiteX12" fmla="*/ 949344 w 2005456"/>
              <a:gd name="connsiteY12" fmla="*/ 1474819 h 2199737"/>
              <a:gd name="connsiteX13" fmla="*/ 1025544 w 2005456"/>
              <a:gd name="connsiteY13" fmla="*/ 1805019 h 2199737"/>
              <a:gd name="connsiteX14" fmla="*/ 1219219 w 2005456"/>
              <a:gd name="connsiteY14" fmla="*/ 2177288 h 2199737"/>
              <a:gd name="connsiteX15" fmla="*/ 1457344 w 2005456"/>
              <a:gd name="connsiteY15" fmla="*/ 2141569 h 2199737"/>
              <a:gd name="connsiteX16" fmla="*/ 1724044 w 2005456"/>
              <a:gd name="connsiteY16" fmla="*/ 2001075 h 2199737"/>
              <a:gd name="connsiteX17" fmla="*/ 1890732 w 2005456"/>
              <a:gd name="connsiteY17" fmla="*/ 1824863 h 2199737"/>
              <a:gd name="connsiteX18" fmla="*/ 1974076 w 2005456"/>
              <a:gd name="connsiteY18" fmla="*/ 1629600 h 2199737"/>
              <a:gd name="connsiteX19" fmla="*/ 2005032 w 2005456"/>
              <a:gd name="connsiteY19" fmla="*/ 1405763 h 2199737"/>
              <a:gd name="connsiteX20" fmla="*/ 1938357 w 2005456"/>
              <a:gd name="connsiteY20" fmla="*/ 1146207 h 2199737"/>
              <a:gd name="connsiteX21" fmla="*/ 1745476 w 2005456"/>
              <a:gd name="connsiteY21" fmla="*/ 831882 h 2199737"/>
              <a:gd name="connsiteX22" fmla="*/ 1654988 w 2005456"/>
              <a:gd name="connsiteY22" fmla="*/ 650907 h 2199737"/>
              <a:gd name="connsiteX23" fmla="*/ 1604982 w 2005456"/>
              <a:gd name="connsiteY23" fmla="*/ 531844 h 2199737"/>
              <a:gd name="connsiteX24" fmla="*/ 1443057 w 2005456"/>
              <a:gd name="connsiteY24" fmla="*/ 603282 h 2199737"/>
              <a:gd name="connsiteX25" fmla="*/ 1395432 w 2005456"/>
              <a:gd name="connsiteY25" fmla="*/ 631857 h 2199737"/>
              <a:gd name="connsiteX26" fmla="*/ 1340663 w 2005456"/>
              <a:gd name="connsiteY26" fmla="*/ 515175 h 2199737"/>
              <a:gd name="connsiteX27" fmla="*/ 1307325 w 2005456"/>
              <a:gd name="connsiteY27" fmla="*/ 450881 h 2199737"/>
              <a:gd name="connsiteX28" fmla="*/ 1176357 w 2005456"/>
              <a:gd name="connsiteY28" fmla="*/ 241332 h 2199737"/>
              <a:gd name="connsiteX29" fmla="*/ 995382 w 2005456"/>
              <a:gd name="connsiteY29" fmla="*/ 84169 h 2199737"/>
              <a:gd name="connsiteX30" fmla="*/ 735825 w 2005456"/>
              <a:gd name="connsiteY30" fmla="*/ 7969 h 2199737"/>
              <a:gd name="connsiteX0" fmla="*/ 735825 w 2005456"/>
              <a:gd name="connsiteY0" fmla="*/ 7969 h 2202290"/>
              <a:gd name="connsiteX1" fmla="*/ 771544 w 2005456"/>
              <a:gd name="connsiteY1" fmla="*/ 272288 h 2202290"/>
              <a:gd name="connsiteX2" fmla="*/ 497700 w 2005456"/>
              <a:gd name="connsiteY2" fmla="*/ 810450 h 2202290"/>
              <a:gd name="connsiteX3" fmla="*/ 397688 w 2005456"/>
              <a:gd name="connsiteY3" fmla="*/ 1041432 h 2202290"/>
              <a:gd name="connsiteX4" fmla="*/ 378638 w 2005456"/>
              <a:gd name="connsiteY4" fmla="*/ 977138 h 2202290"/>
              <a:gd name="connsiteX5" fmla="*/ 364351 w 2005456"/>
              <a:gd name="connsiteY5" fmla="*/ 889031 h 2202290"/>
              <a:gd name="connsiteX6" fmla="*/ 195282 w 2005456"/>
              <a:gd name="connsiteY6" fmla="*/ 1029526 h 2202290"/>
              <a:gd name="connsiteX7" fmla="*/ 57169 w 2005456"/>
              <a:gd name="connsiteY7" fmla="*/ 1239075 h 2202290"/>
              <a:gd name="connsiteX8" fmla="*/ 19 w 2005456"/>
              <a:gd name="connsiteY8" fmla="*/ 1555781 h 2202290"/>
              <a:gd name="connsiteX9" fmla="*/ 61933 w 2005456"/>
              <a:gd name="connsiteY9" fmla="*/ 1798669 h 2202290"/>
              <a:gd name="connsiteX10" fmla="*/ 261957 w 2005456"/>
              <a:gd name="connsiteY10" fmla="*/ 2003457 h 2202290"/>
              <a:gd name="connsiteX11" fmla="*/ 692963 w 2005456"/>
              <a:gd name="connsiteY11" fmla="*/ 2167763 h 2202290"/>
              <a:gd name="connsiteX12" fmla="*/ 949344 w 2005456"/>
              <a:gd name="connsiteY12" fmla="*/ 1474819 h 2202290"/>
              <a:gd name="connsiteX13" fmla="*/ 1025544 w 2005456"/>
              <a:gd name="connsiteY13" fmla="*/ 1805019 h 2202290"/>
              <a:gd name="connsiteX14" fmla="*/ 1238269 w 2005456"/>
              <a:gd name="connsiteY14" fmla="*/ 1770095 h 2202290"/>
              <a:gd name="connsiteX15" fmla="*/ 1219219 w 2005456"/>
              <a:gd name="connsiteY15" fmla="*/ 2177288 h 2202290"/>
              <a:gd name="connsiteX16" fmla="*/ 1457344 w 2005456"/>
              <a:gd name="connsiteY16" fmla="*/ 2141569 h 2202290"/>
              <a:gd name="connsiteX17" fmla="*/ 1724044 w 2005456"/>
              <a:gd name="connsiteY17" fmla="*/ 2001075 h 2202290"/>
              <a:gd name="connsiteX18" fmla="*/ 1890732 w 2005456"/>
              <a:gd name="connsiteY18" fmla="*/ 1824863 h 2202290"/>
              <a:gd name="connsiteX19" fmla="*/ 1974076 w 2005456"/>
              <a:gd name="connsiteY19" fmla="*/ 1629600 h 2202290"/>
              <a:gd name="connsiteX20" fmla="*/ 2005032 w 2005456"/>
              <a:gd name="connsiteY20" fmla="*/ 1405763 h 2202290"/>
              <a:gd name="connsiteX21" fmla="*/ 1938357 w 2005456"/>
              <a:gd name="connsiteY21" fmla="*/ 1146207 h 2202290"/>
              <a:gd name="connsiteX22" fmla="*/ 1745476 w 2005456"/>
              <a:gd name="connsiteY22" fmla="*/ 831882 h 2202290"/>
              <a:gd name="connsiteX23" fmla="*/ 1654988 w 2005456"/>
              <a:gd name="connsiteY23" fmla="*/ 650907 h 2202290"/>
              <a:gd name="connsiteX24" fmla="*/ 1604982 w 2005456"/>
              <a:gd name="connsiteY24" fmla="*/ 531844 h 2202290"/>
              <a:gd name="connsiteX25" fmla="*/ 1443057 w 2005456"/>
              <a:gd name="connsiteY25" fmla="*/ 603282 h 2202290"/>
              <a:gd name="connsiteX26" fmla="*/ 1395432 w 2005456"/>
              <a:gd name="connsiteY26" fmla="*/ 631857 h 2202290"/>
              <a:gd name="connsiteX27" fmla="*/ 1340663 w 2005456"/>
              <a:gd name="connsiteY27" fmla="*/ 515175 h 2202290"/>
              <a:gd name="connsiteX28" fmla="*/ 1307325 w 2005456"/>
              <a:gd name="connsiteY28" fmla="*/ 450881 h 2202290"/>
              <a:gd name="connsiteX29" fmla="*/ 1176357 w 2005456"/>
              <a:gd name="connsiteY29" fmla="*/ 241332 h 2202290"/>
              <a:gd name="connsiteX30" fmla="*/ 995382 w 2005456"/>
              <a:gd name="connsiteY30" fmla="*/ 84169 h 2202290"/>
              <a:gd name="connsiteX31" fmla="*/ 735825 w 2005456"/>
              <a:gd name="connsiteY31" fmla="*/ 7969 h 2202290"/>
              <a:gd name="connsiteX0" fmla="*/ 735825 w 2005456"/>
              <a:gd name="connsiteY0" fmla="*/ 7969 h 2202290"/>
              <a:gd name="connsiteX1" fmla="*/ 771544 w 2005456"/>
              <a:gd name="connsiteY1" fmla="*/ 272288 h 2202290"/>
              <a:gd name="connsiteX2" fmla="*/ 497700 w 2005456"/>
              <a:gd name="connsiteY2" fmla="*/ 810450 h 2202290"/>
              <a:gd name="connsiteX3" fmla="*/ 397688 w 2005456"/>
              <a:gd name="connsiteY3" fmla="*/ 1041432 h 2202290"/>
              <a:gd name="connsiteX4" fmla="*/ 378638 w 2005456"/>
              <a:gd name="connsiteY4" fmla="*/ 977138 h 2202290"/>
              <a:gd name="connsiteX5" fmla="*/ 364351 w 2005456"/>
              <a:gd name="connsiteY5" fmla="*/ 889031 h 2202290"/>
              <a:gd name="connsiteX6" fmla="*/ 195282 w 2005456"/>
              <a:gd name="connsiteY6" fmla="*/ 1029526 h 2202290"/>
              <a:gd name="connsiteX7" fmla="*/ 57169 w 2005456"/>
              <a:gd name="connsiteY7" fmla="*/ 1239075 h 2202290"/>
              <a:gd name="connsiteX8" fmla="*/ 19 w 2005456"/>
              <a:gd name="connsiteY8" fmla="*/ 1555781 h 2202290"/>
              <a:gd name="connsiteX9" fmla="*/ 61933 w 2005456"/>
              <a:gd name="connsiteY9" fmla="*/ 1798669 h 2202290"/>
              <a:gd name="connsiteX10" fmla="*/ 261957 w 2005456"/>
              <a:gd name="connsiteY10" fmla="*/ 2003457 h 2202290"/>
              <a:gd name="connsiteX11" fmla="*/ 692963 w 2005456"/>
              <a:gd name="connsiteY11" fmla="*/ 2167763 h 2202290"/>
              <a:gd name="connsiteX12" fmla="*/ 679469 w 2005456"/>
              <a:gd name="connsiteY12" fmla="*/ 1817719 h 2202290"/>
              <a:gd name="connsiteX13" fmla="*/ 949344 w 2005456"/>
              <a:gd name="connsiteY13" fmla="*/ 1474819 h 2202290"/>
              <a:gd name="connsiteX14" fmla="*/ 1025544 w 2005456"/>
              <a:gd name="connsiteY14" fmla="*/ 1805019 h 2202290"/>
              <a:gd name="connsiteX15" fmla="*/ 1238269 w 2005456"/>
              <a:gd name="connsiteY15" fmla="*/ 1770095 h 2202290"/>
              <a:gd name="connsiteX16" fmla="*/ 1219219 w 2005456"/>
              <a:gd name="connsiteY16" fmla="*/ 2177288 h 2202290"/>
              <a:gd name="connsiteX17" fmla="*/ 1457344 w 2005456"/>
              <a:gd name="connsiteY17" fmla="*/ 2141569 h 2202290"/>
              <a:gd name="connsiteX18" fmla="*/ 1724044 w 2005456"/>
              <a:gd name="connsiteY18" fmla="*/ 2001075 h 2202290"/>
              <a:gd name="connsiteX19" fmla="*/ 1890732 w 2005456"/>
              <a:gd name="connsiteY19" fmla="*/ 1824863 h 2202290"/>
              <a:gd name="connsiteX20" fmla="*/ 1974076 w 2005456"/>
              <a:gd name="connsiteY20" fmla="*/ 1629600 h 2202290"/>
              <a:gd name="connsiteX21" fmla="*/ 2005032 w 2005456"/>
              <a:gd name="connsiteY21" fmla="*/ 1405763 h 2202290"/>
              <a:gd name="connsiteX22" fmla="*/ 1938357 w 2005456"/>
              <a:gd name="connsiteY22" fmla="*/ 1146207 h 2202290"/>
              <a:gd name="connsiteX23" fmla="*/ 1745476 w 2005456"/>
              <a:gd name="connsiteY23" fmla="*/ 831882 h 2202290"/>
              <a:gd name="connsiteX24" fmla="*/ 1654988 w 2005456"/>
              <a:gd name="connsiteY24" fmla="*/ 650907 h 2202290"/>
              <a:gd name="connsiteX25" fmla="*/ 1604982 w 2005456"/>
              <a:gd name="connsiteY25" fmla="*/ 531844 h 2202290"/>
              <a:gd name="connsiteX26" fmla="*/ 1443057 w 2005456"/>
              <a:gd name="connsiteY26" fmla="*/ 603282 h 2202290"/>
              <a:gd name="connsiteX27" fmla="*/ 1395432 w 2005456"/>
              <a:gd name="connsiteY27" fmla="*/ 631857 h 2202290"/>
              <a:gd name="connsiteX28" fmla="*/ 1340663 w 2005456"/>
              <a:gd name="connsiteY28" fmla="*/ 515175 h 2202290"/>
              <a:gd name="connsiteX29" fmla="*/ 1307325 w 2005456"/>
              <a:gd name="connsiteY29" fmla="*/ 450881 h 2202290"/>
              <a:gd name="connsiteX30" fmla="*/ 1176357 w 2005456"/>
              <a:gd name="connsiteY30" fmla="*/ 241332 h 2202290"/>
              <a:gd name="connsiteX31" fmla="*/ 995382 w 2005456"/>
              <a:gd name="connsiteY31" fmla="*/ 84169 h 2202290"/>
              <a:gd name="connsiteX32" fmla="*/ 735825 w 2005456"/>
              <a:gd name="connsiteY32" fmla="*/ 7969 h 2202290"/>
              <a:gd name="connsiteX0" fmla="*/ 735825 w 2005456"/>
              <a:gd name="connsiteY0" fmla="*/ 7969 h 2202290"/>
              <a:gd name="connsiteX1" fmla="*/ 771544 w 2005456"/>
              <a:gd name="connsiteY1" fmla="*/ 272288 h 2202290"/>
              <a:gd name="connsiteX2" fmla="*/ 497700 w 2005456"/>
              <a:gd name="connsiteY2" fmla="*/ 810450 h 2202290"/>
              <a:gd name="connsiteX3" fmla="*/ 397688 w 2005456"/>
              <a:gd name="connsiteY3" fmla="*/ 1041432 h 2202290"/>
              <a:gd name="connsiteX4" fmla="*/ 378638 w 2005456"/>
              <a:gd name="connsiteY4" fmla="*/ 977138 h 2202290"/>
              <a:gd name="connsiteX5" fmla="*/ 364351 w 2005456"/>
              <a:gd name="connsiteY5" fmla="*/ 889031 h 2202290"/>
              <a:gd name="connsiteX6" fmla="*/ 195282 w 2005456"/>
              <a:gd name="connsiteY6" fmla="*/ 1029526 h 2202290"/>
              <a:gd name="connsiteX7" fmla="*/ 57169 w 2005456"/>
              <a:gd name="connsiteY7" fmla="*/ 1239075 h 2202290"/>
              <a:gd name="connsiteX8" fmla="*/ 19 w 2005456"/>
              <a:gd name="connsiteY8" fmla="*/ 1555781 h 2202290"/>
              <a:gd name="connsiteX9" fmla="*/ 61933 w 2005456"/>
              <a:gd name="connsiteY9" fmla="*/ 1798669 h 2202290"/>
              <a:gd name="connsiteX10" fmla="*/ 261957 w 2005456"/>
              <a:gd name="connsiteY10" fmla="*/ 2003457 h 2202290"/>
              <a:gd name="connsiteX11" fmla="*/ 692963 w 2005456"/>
              <a:gd name="connsiteY11" fmla="*/ 2167763 h 2202290"/>
              <a:gd name="connsiteX12" fmla="*/ 679469 w 2005456"/>
              <a:gd name="connsiteY12" fmla="*/ 1817719 h 2202290"/>
              <a:gd name="connsiteX13" fmla="*/ 949344 w 2005456"/>
              <a:gd name="connsiteY13" fmla="*/ 1474819 h 2202290"/>
              <a:gd name="connsiteX14" fmla="*/ 1016813 w 2005456"/>
              <a:gd name="connsiteY14" fmla="*/ 1589119 h 2202290"/>
              <a:gd name="connsiteX15" fmla="*/ 1025544 w 2005456"/>
              <a:gd name="connsiteY15" fmla="*/ 1805019 h 2202290"/>
              <a:gd name="connsiteX16" fmla="*/ 1238269 w 2005456"/>
              <a:gd name="connsiteY16" fmla="*/ 1770095 h 2202290"/>
              <a:gd name="connsiteX17" fmla="*/ 1219219 w 2005456"/>
              <a:gd name="connsiteY17" fmla="*/ 2177288 h 2202290"/>
              <a:gd name="connsiteX18" fmla="*/ 1457344 w 2005456"/>
              <a:gd name="connsiteY18" fmla="*/ 2141569 h 2202290"/>
              <a:gd name="connsiteX19" fmla="*/ 1724044 w 2005456"/>
              <a:gd name="connsiteY19" fmla="*/ 2001075 h 2202290"/>
              <a:gd name="connsiteX20" fmla="*/ 1890732 w 2005456"/>
              <a:gd name="connsiteY20" fmla="*/ 1824863 h 2202290"/>
              <a:gd name="connsiteX21" fmla="*/ 1974076 w 2005456"/>
              <a:gd name="connsiteY21" fmla="*/ 1629600 h 2202290"/>
              <a:gd name="connsiteX22" fmla="*/ 2005032 w 2005456"/>
              <a:gd name="connsiteY22" fmla="*/ 1405763 h 2202290"/>
              <a:gd name="connsiteX23" fmla="*/ 1938357 w 2005456"/>
              <a:gd name="connsiteY23" fmla="*/ 1146207 h 2202290"/>
              <a:gd name="connsiteX24" fmla="*/ 1745476 w 2005456"/>
              <a:gd name="connsiteY24" fmla="*/ 831882 h 2202290"/>
              <a:gd name="connsiteX25" fmla="*/ 1654988 w 2005456"/>
              <a:gd name="connsiteY25" fmla="*/ 650907 h 2202290"/>
              <a:gd name="connsiteX26" fmla="*/ 1604982 w 2005456"/>
              <a:gd name="connsiteY26" fmla="*/ 531844 h 2202290"/>
              <a:gd name="connsiteX27" fmla="*/ 1443057 w 2005456"/>
              <a:gd name="connsiteY27" fmla="*/ 603282 h 2202290"/>
              <a:gd name="connsiteX28" fmla="*/ 1395432 w 2005456"/>
              <a:gd name="connsiteY28" fmla="*/ 631857 h 2202290"/>
              <a:gd name="connsiteX29" fmla="*/ 1340663 w 2005456"/>
              <a:gd name="connsiteY29" fmla="*/ 515175 h 2202290"/>
              <a:gd name="connsiteX30" fmla="*/ 1307325 w 2005456"/>
              <a:gd name="connsiteY30" fmla="*/ 450881 h 2202290"/>
              <a:gd name="connsiteX31" fmla="*/ 1176357 w 2005456"/>
              <a:gd name="connsiteY31" fmla="*/ 241332 h 2202290"/>
              <a:gd name="connsiteX32" fmla="*/ 995382 w 2005456"/>
              <a:gd name="connsiteY32" fmla="*/ 84169 h 2202290"/>
              <a:gd name="connsiteX33" fmla="*/ 735825 w 2005456"/>
              <a:gd name="connsiteY33" fmla="*/ 7969 h 2202290"/>
              <a:gd name="connsiteX0" fmla="*/ 735825 w 2005456"/>
              <a:gd name="connsiteY0" fmla="*/ 7969 h 2202290"/>
              <a:gd name="connsiteX1" fmla="*/ 771544 w 2005456"/>
              <a:gd name="connsiteY1" fmla="*/ 272288 h 2202290"/>
              <a:gd name="connsiteX2" fmla="*/ 497700 w 2005456"/>
              <a:gd name="connsiteY2" fmla="*/ 810450 h 2202290"/>
              <a:gd name="connsiteX3" fmla="*/ 397688 w 2005456"/>
              <a:gd name="connsiteY3" fmla="*/ 1041432 h 2202290"/>
              <a:gd name="connsiteX4" fmla="*/ 378638 w 2005456"/>
              <a:gd name="connsiteY4" fmla="*/ 977138 h 2202290"/>
              <a:gd name="connsiteX5" fmla="*/ 364351 w 2005456"/>
              <a:gd name="connsiteY5" fmla="*/ 889031 h 2202290"/>
              <a:gd name="connsiteX6" fmla="*/ 195282 w 2005456"/>
              <a:gd name="connsiteY6" fmla="*/ 1029526 h 2202290"/>
              <a:gd name="connsiteX7" fmla="*/ 57169 w 2005456"/>
              <a:gd name="connsiteY7" fmla="*/ 1239075 h 2202290"/>
              <a:gd name="connsiteX8" fmla="*/ 19 w 2005456"/>
              <a:gd name="connsiteY8" fmla="*/ 1555781 h 2202290"/>
              <a:gd name="connsiteX9" fmla="*/ 61933 w 2005456"/>
              <a:gd name="connsiteY9" fmla="*/ 1798669 h 2202290"/>
              <a:gd name="connsiteX10" fmla="*/ 261957 w 2005456"/>
              <a:gd name="connsiteY10" fmla="*/ 2003457 h 2202290"/>
              <a:gd name="connsiteX11" fmla="*/ 692963 w 2005456"/>
              <a:gd name="connsiteY11" fmla="*/ 2167763 h 2202290"/>
              <a:gd name="connsiteX12" fmla="*/ 679469 w 2005456"/>
              <a:gd name="connsiteY12" fmla="*/ 1817719 h 2202290"/>
              <a:gd name="connsiteX13" fmla="*/ 847744 w 2005456"/>
              <a:gd name="connsiteY13" fmla="*/ 1620075 h 2202290"/>
              <a:gd name="connsiteX14" fmla="*/ 949344 w 2005456"/>
              <a:gd name="connsiteY14" fmla="*/ 1474819 h 2202290"/>
              <a:gd name="connsiteX15" fmla="*/ 1016813 w 2005456"/>
              <a:gd name="connsiteY15" fmla="*/ 1589119 h 2202290"/>
              <a:gd name="connsiteX16" fmla="*/ 1025544 w 2005456"/>
              <a:gd name="connsiteY16" fmla="*/ 1805019 h 2202290"/>
              <a:gd name="connsiteX17" fmla="*/ 1238269 w 2005456"/>
              <a:gd name="connsiteY17" fmla="*/ 1770095 h 2202290"/>
              <a:gd name="connsiteX18" fmla="*/ 1219219 w 2005456"/>
              <a:gd name="connsiteY18" fmla="*/ 2177288 h 2202290"/>
              <a:gd name="connsiteX19" fmla="*/ 1457344 w 2005456"/>
              <a:gd name="connsiteY19" fmla="*/ 2141569 h 2202290"/>
              <a:gd name="connsiteX20" fmla="*/ 1724044 w 2005456"/>
              <a:gd name="connsiteY20" fmla="*/ 2001075 h 2202290"/>
              <a:gd name="connsiteX21" fmla="*/ 1890732 w 2005456"/>
              <a:gd name="connsiteY21" fmla="*/ 1824863 h 2202290"/>
              <a:gd name="connsiteX22" fmla="*/ 1974076 w 2005456"/>
              <a:gd name="connsiteY22" fmla="*/ 1629600 h 2202290"/>
              <a:gd name="connsiteX23" fmla="*/ 2005032 w 2005456"/>
              <a:gd name="connsiteY23" fmla="*/ 1405763 h 2202290"/>
              <a:gd name="connsiteX24" fmla="*/ 1938357 w 2005456"/>
              <a:gd name="connsiteY24" fmla="*/ 1146207 h 2202290"/>
              <a:gd name="connsiteX25" fmla="*/ 1745476 w 2005456"/>
              <a:gd name="connsiteY25" fmla="*/ 831882 h 2202290"/>
              <a:gd name="connsiteX26" fmla="*/ 1654988 w 2005456"/>
              <a:gd name="connsiteY26" fmla="*/ 650907 h 2202290"/>
              <a:gd name="connsiteX27" fmla="*/ 1604982 w 2005456"/>
              <a:gd name="connsiteY27" fmla="*/ 531844 h 2202290"/>
              <a:gd name="connsiteX28" fmla="*/ 1443057 w 2005456"/>
              <a:gd name="connsiteY28" fmla="*/ 603282 h 2202290"/>
              <a:gd name="connsiteX29" fmla="*/ 1395432 w 2005456"/>
              <a:gd name="connsiteY29" fmla="*/ 631857 h 2202290"/>
              <a:gd name="connsiteX30" fmla="*/ 1340663 w 2005456"/>
              <a:gd name="connsiteY30" fmla="*/ 515175 h 2202290"/>
              <a:gd name="connsiteX31" fmla="*/ 1307325 w 2005456"/>
              <a:gd name="connsiteY31" fmla="*/ 450881 h 2202290"/>
              <a:gd name="connsiteX32" fmla="*/ 1176357 w 2005456"/>
              <a:gd name="connsiteY32" fmla="*/ 241332 h 2202290"/>
              <a:gd name="connsiteX33" fmla="*/ 995382 w 2005456"/>
              <a:gd name="connsiteY33" fmla="*/ 84169 h 2202290"/>
              <a:gd name="connsiteX34" fmla="*/ 735825 w 2005456"/>
              <a:gd name="connsiteY34" fmla="*/ 7969 h 2202290"/>
              <a:gd name="connsiteX0" fmla="*/ 735825 w 2005456"/>
              <a:gd name="connsiteY0" fmla="*/ 7969 h 2202290"/>
              <a:gd name="connsiteX1" fmla="*/ 771544 w 2005456"/>
              <a:gd name="connsiteY1" fmla="*/ 272288 h 2202290"/>
              <a:gd name="connsiteX2" fmla="*/ 497700 w 2005456"/>
              <a:gd name="connsiteY2" fmla="*/ 810450 h 2202290"/>
              <a:gd name="connsiteX3" fmla="*/ 397688 w 2005456"/>
              <a:gd name="connsiteY3" fmla="*/ 1041432 h 2202290"/>
              <a:gd name="connsiteX4" fmla="*/ 378638 w 2005456"/>
              <a:gd name="connsiteY4" fmla="*/ 977138 h 2202290"/>
              <a:gd name="connsiteX5" fmla="*/ 364351 w 2005456"/>
              <a:gd name="connsiteY5" fmla="*/ 889031 h 2202290"/>
              <a:gd name="connsiteX6" fmla="*/ 195282 w 2005456"/>
              <a:gd name="connsiteY6" fmla="*/ 1029526 h 2202290"/>
              <a:gd name="connsiteX7" fmla="*/ 57169 w 2005456"/>
              <a:gd name="connsiteY7" fmla="*/ 1239075 h 2202290"/>
              <a:gd name="connsiteX8" fmla="*/ 19 w 2005456"/>
              <a:gd name="connsiteY8" fmla="*/ 1555781 h 2202290"/>
              <a:gd name="connsiteX9" fmla="*/ 61933 w 2005456"/>
              <a:gd name="connsiteY9" fmla="*/ 1798669 h 2202290"/>
              <a:gd name="connsiteX10" fmla="*/ 261957 w 2005456"/>
              <a:gd name="connsiteY10" fmla="*/ 2003457 h 2202290"/>
              <a:gd name="connsiteX11" fmla="*/ 692963 w 2005456"/>
              <a:gd name="connsiteY11" fmla="*/ 2167763 h 2202290"/>
              <a:gd name="connsiteX12" fmla="*/ 664388 w 2005456"/>
              <a:gd name="connsiteY12" fmla="*/ 1948688 h 2202290"/>
              <a:gd name="connsiteX13" fmla="*/ 679469 w 2005456"/>
              <a:gd name="connsiteY13" fmla="*/ 1817719 h 2202290"/>
              <a:gd name="connsiteX14" fmla="*/ 847744 w 2005456"/>
              <a:gd name="connsiteY14" fmla="*/ 1620075 h 2202290"/>
              <a:gd name="connsiteX15" fmla="*/ 949344 w 2005456"/>
              <a:gd name="connsiteY15" fmla="*/ 1474819 h 2202290"/>
              <a:gd name="connsiteX16" fmla="*/ 1016813 w 2005456"/>
              <a:gd name="connsiteY16" fmla="*/ 1589119 h 2202290"/>
              <a:gd name="connsiteX17" fmla="*/ 1025544 w 2005456"/>
              <a:gd name="connsiteY17" fmla="*/ 1805019 h 2202290"/>
              <a:gd name="connsiteX18" fmla="*/ 1238269 w 2005456"/>
              <a:gd name="connsiteY18" fmla="*/ 1770095 h 2202290"/>
              <a:gd name="connsiteX19" fmla="*/ 1219219 w 2005456"/>
              <a:gd name="connsiteY19" fmla="*/ 2177288 h 2202290"/>
              <a:gd name="connsiteX20" fmla="*/ 1457344 w 2005456"/>
              <a:gd name="connsiteY20" fmla="*/ 2141569 h 2202290"/>
              <a:gd name="connsiteX21" fmla="*/ 1724044 w 2005456"/>
              <a:gd name="connsiteY21" fmla="*/ 2001075 h 2202290"/>
              <a:gd name="connsiteX22" fmla="*/ 1890732 w 2005456"/>
              <a:gd name="connsiteY22" fmla="*/ 1824863 h 2202290"/>
              <a:gd name="connsiteX23" fmla="*/ 1974076 w 2005456"/>
              <a:gd name="connsiteY23" fmla="*/ 1629600 h 2202290"/>
              <a:gd name="connsiteX24" fmla="*/ 2005032 w 2005456"/>
              <a:gd name="connsiteY24" fmla="*/ 1405763 h 2202290"/>
              <a:gd name="connsiteX25" fmla="*/ 1938357 w 2005456"/>
              <a:gd name="connsiteY25" fmla="*/ 1146207 h 2202290"/>
              <a:gd name="connsiteX26" fmla="*/ 1745476 w 2005456"/>
              <a:gd name="connsiteY26" fmla="*/ 831882 h 2202290"/>
              <a:gd name="connsiteX27" fmla="*/ 1654988 w 2005456"/>
              <a:gd name="connsiteY27" fmla="*/ 650907 h 2202290"/>
              <a:gd name="connsiteX28" fmla="*/ 1604982 w 2005456"/>
              <a:gd name="connsiteY28" fmla="*/ 531844 h 2202290"/>
              <a:gd name="connsiteX29" fmla="*/ 1443057 w 2005456"/>
              <a:gd name="connsiteY29" fmla="*/ 603282 h 2202290"/>
              <a:gd name="connsiteX30" fmla="*/ 1395432 w 2005456"/>
              <a:gd name="connsiteY30" fmla="*/ 631857 h 2202290"/>
              <a:gd name="connsiteX31" fmla="*/ 1340663 w 2005456"/>
              <a:gd name="connsiteY31" fmla="*/ 515175 h 2202290"/>
              <a:gd name="connsiteX32" fmla="*/ 1307325 w 2005456"/>
              <a:gd name="connsiteY32" fmla="*/ 450881 h 2202290"/>
              <a:gd name="connsiteX33" fmla="*/ 1176357 w 2005456"/>
              <a:gd name="connsiteY33" fmla="*/ 241332 h 2202290"/>
              <a:gd name="connsiteX34" fmla="*/ 995382 w 2005456"/>
              <a:gd name="connsiteY34" fmla="*/ 84169 h 2202290"/>
              <a:gd name="connsiteX35" fmla="*/ 735825 w 2005456"/>
              <a:gd name="connsiteY35" fmla="*/ 7969 h 2202290"/>
              <a:gd name="connsiteX0" fmla="*/ 735825 w 2005456"/>
              <a:gd name="connsiteY0" fmla="*/ 7969 h 2202290"/>
              <a:gd name="connsiteX1" fmla="*/ 771544 w 2005456"/>
              <a:gd name="connsiteY1" fmla="*/ 272288 h 2202290"/>
              <a:gd name="connsiteX2" fmla="*/ 497700 w 2005456"/>
              <a:gd name="connsiteY2" fmla="*/ 810450 h 2202290"/>
              <a:gd name="connsiteX3" fmla="*/ 397688 w 2005456"/>
              <a:gd name="connsiteY3" fmla="*/ 1041432 h 2202290"/>
              <a:gd name="connsiteX4" fmla="*/ 378638 w 2005456"/>
              <a:gd name="connsiteY4" fmla="*/ 977138 h 2202290"/>
              <a:gd name="connsiteX5" fmla="*/ 364351 w 2005456"/>
              <a:gd name="connsiteY5" fmla="*/ 889031 h 2202290"/>
              <a:gd name="connsiteX6" fmla="*/ 195282 w 2005456"/>
              <a:gd name="connsiteY6" fmla="*/ 1029526 h 2202290"/>
              <a:gd name="connsiteX7" fmla="*/ 57169 w 2005456"/>
              <a:gd name="connsiteY7" fmla="*/ 1239075 h 2202290"/>
              <a:gd name="connsiteX8" fmla="*/ 19 w 2005456"/>
              <a:gd name="connsiteY8" fmla="*/ 1555781 h 2202290"/>
              <a:gd name="connsiteX9" fmla="*/ 61933 w 2005456"/>
              <a:gd name="connsiteY9" fmla="*/ 1798669 h 2202290"/>
              <a:gd name="connsiteX10" fmla="*/ 261957 w 2005456"/>
              <a:gd name="connsiteY10" fmla="*/ 2003457 h 2202290"/>
              <a:gd name="connsiteX11" fmla="*/ 692963 w 2005456"/>
              <a:gd name="connsiteY11" fmla="*/ 2167763 h 2202290"/>
              <a:gd name="connsiteX12" fmla="*/ 731063 w 2005456"/>
              <a:gd name="connsiteY12" fmla="*/ 2115375 h 2202290"/>
              <a:gd name="connsiteX13" fmla="*/ 664388 w 2005456"/>
              <a:gd name="connsiteY13" fmla="*/ 1948688 h 2202290"/>
              <a:gd name="connsiteX14" fmla="*/ 679469 w 2005456"/>
              <a:gd name="connsiteY14" fmla="*/ 1817719 h 2202290"/>
              <a:gd name="connsiteX15" fmla="*/ 847744 w 2005456"/>
              <a:gd name="connsiteY15" fmla="*/ 1620075 h 2202290"/>
              <a:gd name="connsiteX16" fmla="*/ 949344 w 2005456"/>
              <a:gd name="connsiteY16" fmla="*/ 1474819 h 2202290"/>
              <a:gd name="connsiteX17" fmla="*/ 1016813 w 2005456"/>
              <a:gd name="connsiteY17" fmla="*/ 1589119 h 2202290"/>
              <a:gd name="connsiteX18" fmla="*/ 1025544 w 2005456"/>
              <a:gd name="connsiteY18" fmla="*/ 1805019 h 2202290"/>
              <a:gd name="connsiteX19" fmla="*/ 1238269 w 2005456"/>
              <a:gd name="connsiteY19" fmla="*/ 1770095 h 2202290"/>
              <a:gd name="connsiteX20" fmla="*/ 1219219 w 2005456"/>
              <a:gd name="connsiteY20" fmla="*/ 2177288 h 2202290"/>
              <a:gd name="connsiteX21" fmla="*/ 1457344 w 2005456"/>
              <a:gd name="connsiteY21" fmla="*/ 2141569 h 2202290"/>
              <a:gd name="connsiteX22" fmla="*/ 1724044 w 2005456"/>
              <a:gd name="connsiteY22" fmla="*/ 2001075 h 2202290"/>
              <a:gd name="connsiteX23" fmla="*/ 1890732 w 2005456"/>
              <a:gd name="connsiteY23" fmla="*/ 1824863 h 2202290"/>
              <a:gd name="connsiteX24" fmla="*/ 1974076 w 2005456"/>
              <a:gd name="connsiteY24" fmla="*/ 1629600 h 2202290"/>
              <a:gd name="connsiteX25" fmla="*/ 2005032 w 2005456"/>
              <a:gd name="connsiteY25" fmla="*/ 1405763 h 2202290"/>
              <a:gd name="connsiteX26" fmla="*/ 1938357 w 2005456"/>
              <a:gd name="connsiteY26" fmla="*/ 1146207 h 2202290"/>
              <a:gd name="connsiteX27" fmla="*/ 1745476 w 2005456"/>
              <a:gd name="connsiteY27" fmla="*/ 831882 h 2202290"/>
              <a:gd name="connsiteX28" fmla="*/ 1654988 w 2005456"/>
              <a:gd name="connsiteY28" fmla="*/ 650907 h 2202290"/>
              <a:gd name="connsiteX29" fmla="*/ 1604982 w 2005456"/>
              <a:gd name="connsiteY29" fmla="*/ 531844 h 2202290"/>
              <a:gd name="connsiteX30" fmla="*/ 1443057 w 2005456"/>
              <a:gd name="connsiteY30" fmla="*/ 603282 h 2202290"/>
              <a:gd name="connsiteX31" fmla="*/ 1395432 w 2005456"/>
              <a:gd name="connsiteY31" fmla="*/ 631857 h 2202290"/>
              <a:gd name="connsiteX32" fmla="*/ 1340663 w 2005456"/>
              <a:gd name="connsiteY32" fmla="*/ 515175 h 2202290"/>
              <a:gd name="connsiteX33" fmla="*/ 1307325 w 2005456"/>
              <a:gd name="connsiteY33" fmla="*/ 450881 h 2202290"/>
              <a:gd name="connsiteX34" fmla="*/ 1176357 w 2005456"/>
              <a:gd name="connsiteY34" fmla="*/ 241332 h 2202290"/>
              <a:gd name="connsiteX35" fmla="*/ 995382 w 2005456"/>
              <a:gd name="connsiteY35" fmla="*/ 84169 h 2202290"/>
              <a:gd name="connsiteX36" fmla="*/ 735825 w 2005456"/>
              <a:gd name="connsiteY36" fmla="*/ 7969 h 2202290"/>
              <a:gd name="connsiteX0" fmla="*/ 735825 w 2005456"/>
              <a:gd name="connsiteY0" fmla="*/ 7969 h 2202290"/>
              <a:gd name="connsiteX1" fmla="*/ 771544 w 2005456"/>
              <a:gd name="connsiteY1" fmla="*/ 272288 h 2202290"/>
              <a:gd name="connsiteX2" fmla="*/ 497700 w 2005456"/>
              <a:gd name="connsiteY2" fmla="*/ 810450 h 2202290"/>
              <a:gd name="connsiteX3" fmla="*/ 397688 w 2005456"/>
              <a:gd name="connsiteY3" fmla="*/ 1041432 h 2202290"/>
              <a:gd name="connsiteX4" fmla="*/ 378638 w 2005456"/>
              <a:gd name="connsiteY4" fmla="*/ 977138 h 2202290"/>
              <a:gd name="connsiteX5" fmla="*/ 364351 w 2005456"/>
              <a:gd name="connsiteY5" fmla="*/ 889031 h 2202290"/>
              <a:gd name="connsiteX6" fmla="*/ 195282 w 2005456"/>
              <a:gd name="connsiteY6" fmla="*/ 1029526 h 2202290"/>
              <a:gd name="connsiteX7" fmla="*/ 57169 w 2005456"/>
              <a:gd name="connsiteY7" fmla="*/ 1239075 h 2202290"/>
              <a:gd name="connsiteX8" fmla="*/ 19 w 2005456"/>
              <a:gd name="connsiteY8" fmla="*/ 1555781 h 2202290"/>
              <a:gd name="connsiteX9" fmla="*/ 61933 w 2005456"/>
              <a:gd name="connsiteY9" fmla="*/ 1798669 h 2202290"/>
              <a:gd name="connsiteX10" fmla="*/ 261957 w 2005456"/>
              <a:gd name="connsiteY10" fmla="*/ 2003457 h 2202290"/>
              <a:gd name="connsiteX11" fmla="*/ 509607 w 2005456"/>
              <a:gd name="connsiteY11" fmla="*/ 2134425 h 2202290"/>
              <a:gd name="connsiteX12" fmla="*/ 692963 w 2005456"/>
              <a:gd name="connsiteY12" fmla="*/ 2167763 h 2202290"/>
              <a:gd name="connsiteX13" fmla="*/ 731063 w 2005456"/>
              <a:gd name="connsiteY13" fmla="*/ 2115375 h 2202290"/>
              <a:gd name="connsiteX14" fmla="*/ 664388 w 2005456"/>
              <a:gd name="connsiteY14" fmla="*/ 1948688 h 2202290"/>
              <a:gd name="connsiteX15" fmla="*/ 679469 w 2005456"/>
              <a:gd name="connsiteY15" fmla="*/ 1817719 h 2202290"/>
              <a:gd name="connsiteX16" fmla="*/ 847744 w 2005456"/>
              <a:gd name="connsiteY16" fmla="*/ 1620075 h 2202290"/>
              <a:gd name="connsiteX17" fmla="*/ 949344 w 2005456"/>
              <a:gd name="connsiteY17" fmla="*/ 1474819 h 2202290"/>
              <a:gd name="connsiteX18" fmla="*/ 1016813 w 2005456"/>
              <a:gd name="connsiteY18" fmla="*/ 1589119 h 2202290"/>
              <a:gd name="connsiteX19" fmla="*/ 1025544 w 2005456"/>
              <a:gd name="connsiteY19" fmla="*/ 1805019 h 2202290"/>
              <a:gd name="connsiteX20" fmla="*/ 1238269 w 2005456"/>
              <a:gd name="connsiteY20" fmla="*/ 1770095 h 2202290"/>
              <a:gd name="connsiteX21" fmla="*/ 1219219 w 2005456"/>
              <a:gd name="connsiteY21" fmla="*/ 2177288 h 2202290"/>
              <a:gd name="connsiteX22" fmla="*/ 1457344 w 2005456"/>
              <a:gd name="connsiteY22" fmla="*/ 2141569 h 2202290"/>
              <a:gd name="connsiteX23" fmla="*/ 1724044 w 2005456"/>
              <a:gd name="connsiteY23" fmla="*/ 2001075 h 2202290"/>
              <a:gd name="connsiteX24" fmla="*/ 1890732 w 2005456"/>
              <a:gd name="connsiteY24" fmla="*/ 1824863 h 2202290"/>
              <a:gd name="connsiteX25" fmla="*/ 1974076 w 2005456"/>
              <a:gd name="connsiteY25" fmla="*/ 1629600 h 2202290"/>
              <a:gd name="connsiteX26" fmla="*/ 2005032 w 2005456"/>
              <a:gd name="connsiteY26" fmla="*/ 1405763 h 2202290"/>
              <a:gd name="connsiteX27" fmla="*/ 1938357 w 2005456"/>
              <a:gd name="connsiteY27" fmla="*/ 1146207 h 2202290"/>
              <a:gd name="connsiteX28" fmla="*/ 1745476 w 2005456"/>
              <a:gd name="connsiteY28" fmla="*/ 831882 h 2202290"/>
              <a:gd name="connsiteX29" fmla="*/ 1654988 w 2005456"/>
              <a:gd name="connsiteY29" fmla="*/ 650907 h 2202290"/>
              <a:gd name="connsiteX30" fmla="*/ 1604982 w 2005456"/>
              <a:gd name="connsiteY30" fmla="*/ 531844 h 2202290"/>
              <a:gd name="connsiteX31" fmla="*/ 1443057 w 2005456"/>
              <a:gd name="connsiteY31" fmla="*/ 603282 h 2202290"/>
              <a:gd name="connsiteX32" fmla="*/ 1395432 w 2005456"/>
              <a:gd name="connsiteY32" fmla="*/ 631857 h 2202290"/>
              <a:gd name="connsiteX33" fmla="*/ 1340663 w 2005456"/>
              <a:gd name="connsiteY33" fmla="*/ 515175 h 2202290"/>
              <a:gd name="connsiteX34" fmla="*/ 1307325 w 2005456"/>
              <a:gd name="connsiteY34" fmla="*/ 450881 h 2202290"/>
              <a:gd name="connsiteX35" fmla="*/ 1176357 w 2005456"/>
              <a:gd name="connsiteY35" fmla="*/ 241332 h 2202290"/>
              <a:gd name="connsiteX36" fmla="*/ 995382 w 2005456"/>
              <a:gd name="connsiteY36" fmla="*/ 84169 h 2202290"/>
              <a:gd name="connsiteX37" fmla="*/ 735825 w 2005456"/>
              <a:gd name="connsiteY37" fmla="*/ 7969 h 2202290"/>
              <a:gd name="connsiteX0" fmla="*/ 735825 w 2005456"/>
              <a:gd name="connsiteY0" fmla="*/ 7969 h 2202290"/>
              <a:gd name="connsiteX1" fmla="*/ 771544 w 2005456"/>
              <a:gd name="connsiteY1" fmla="*/ 272288 h 2202290"/>
              <a:gd name="connsiteX2" fmla="*/ 497700 w 2005456"/>
              <a:gd name="connsiteY2" fmla="*/ 810450 h 2202290"/>
              <a:gd name="connsiteX3" fmla="*/ 397688 w 2005456"/>
              <a:gd name="connsiteY3" fmla="*/ 1041432 h 2202290"/>
              <a:gd name="connsiteX4" fmla="*/ 378638 w 2005456"/>
              <a:gd name="connsiteY4" fmla="*/ 977138 h 2202290"/>
              <a:gd name="connsiteX5" fmla="*/ 364351 w 2005456"/>
              <a:gd name="connsiteY5" fmla="*/ 889031 h 2202290"/>
              <a:gd name="connsiteX6" fmla="*/ 195282 w 2005456"/>
              <a:gd name="connsiteY6" fmla="*/ 1029526 h 2202290"/>
              <a:gd name="connsiteX7" fmla="*/ 57169 w 2005456"/>
              <a:gd name="connsiteY7" fmla="*/ 1239075 h 2202290"/>
              <a:gd name="connsiteX8" fmla="*/ 19 w 2005456"/>
              <a:gd name="connsiteY8" fmla="*/ 1555781 h 2202290"/>
              <a:gd name="connsiteX9" fmla="*/ 61933 w 2005456"/>
              <a:gd name="connsiteY9" fmla="*/ 1798669 h 2202290"/>
              <a:gd name="connsiteX10" fmla="*/ 261957 w 2005456"/>
              <a:gd name="connsiteY10" fmla="*/ 2003457 h 2202290"/>
              <a:gd name="connsiteX11" fmla="*/ 509607 w 2005456"/>
              <a:gd name="connsiteY11" fmla="*/ 2134425 h 2202290"/>
              <a:gd name="connsiteX12" fmla="*/ 692963 w 2005456"/>
              <a:gd name="connsiteY12" fmla="*/ 2167763 h 2202290"/>
              <a:gd name="connsiteX13" fmla="*/ 731063 w 2005456"/>
              <a:gd name="connsiteY13" fmla="*/ 2115375 h 2202290"/>
              <a:gd name="connsiteX14" fmla="*/ 688200 w 2005456"/>
              <a:gd name="connsiteY14" fmla="*/ 2034413 h 2202290"/>
              <a:gd name="connsiteX15" fmla="*/ 664388 w 2005456"/>
              <a:gd name="connsiteY15" fmla="*/ 1948688 h 2202290"/>
              <a:gd name="connsiteX16" fmla="*/ 679469 w 2005456"/>
              <a:gd name="connsiteY16" fmla="*/ 1817719 h 2202290"/>
              <a:gd name="connsiteX17" fmla="*/ 847744 w 2005456"/>
              <a:gd name="connsiteY17" fmla="*/ 1620075 h 2202290"/>
              <a:gd name="connsiteX18" fmla="*/ 949344 w 2005456"/>
              <a:gd name="connsiteY18" fmla="*/ 1474819 h 2202290"/>
              <a:gd name="connsiteX19" fmla="*/ 1016813 w 2005456"/>
              <a:gd name="connsiteY19" fmla="*/ 1589119 h 2202290"/>
              <a:gd name="connsiteX20" fmla="*/ 1025544 w 2005456"/>
              <a:gd name="connsiteY20" fmla="*/ 1805019 h 2202290"/>
              <a:gd name="connsiteX21" fmla="*/ 1238269 w 2005456"/>
              <a:gd name="connsiteY21" fmla="*/ 1770095 h 2202290"/>
              <a:gd name="connsiteX22" fmla="*/ 1219219 w 2005456"/>
              <a:gd name="connsiteY22" fmla="*/ 2177288 h 2202290"/>
              <a:gd name="connsiteX23" fmla="*/ 1457344 w 2005456"/>
              <a:gd name="connsiteY23" fmla="*/ 2141569 h 2202290"/>
              <a:gd name="connsiteX24" fmla="*/ 1724044 w 2005456"/>
              <a:gd name="connsiteY24" fmla="*/ 2001075 h 2202290"/>
              <a:gd name="connsiteX25" fmla="*/ 1890732 w 2005456"/>
              <a:gd name="connsiteY25" fmla="*/ 1824863 h 2202290"/>
              <a:gd name="connsiteX26" fmla="*/ 1974076 w 2005456"/>
              <a:gd name="connsiteY26" fmla="*/ 1629600 h 2202290"/>
              <a:gd name="connsiteX27" fmla="*/ 2005032 w 2005456"/>
              <a:gd name="connsiteY27" fmla="*/ 1405763 h 2202290"/>
              <a:gd name="connsiteX28" fmla="*/ 1938357 w 2005456"/>
              <a:gd name="connsiteY28" fmla="*/ 1146207 h 2202290"/>
              <a:gd name="connsiteX29" fmla="*/ 1745476 w 2005456"/>
              <a:gd name="connsiteY29" fmla="*/ 831882 h 2202290"/>
              <a:gd name="connsiteX30" fmla="*/ 1654988 w 2005456"/>
              <a:gd name="connsiteY30" fmla="*/ 650907 h 2202290"/>
              <a:gd name="connsiteX31" fmla="*/ 1604982 w 2005456"/>
              <a:gd name="connsiteY31" fmla="*/ 531844 h 2202290"/>
              <a:gd name="connsiteX32" fmla="*/ 1443057 w 2005456"/>
              <a:gd name="connsiteY32" fmla="*/ 603282 h 2202290"/>
              <a:gd name="connsiteX33" fmla="*/ 1395432 w 2005456"/>
              <a:gd name="connsiteY33" fmla="*/ 631857 h 2202290"/>
              <a:gd name="connsiteX34" fmla="*/ 1340663 w 2005456"/>
              <a:gd name="connsiteY34" fmla="*/ 515175 h 2202290"/>
              <a:gd name="connsiteX35" fmla="*/ 1307325 w 2005456"/>
              <a:gd name="connsiteY35" fmla="*/ 450881 h 2202290"/>
              <a:gd name="connsiteX36" fmla="*/ 1176357 w 2005456"/>
              <a:gd name="connsiteY36" fmla="*/ 241332 h 2202290"/>
              <a:gd name="connsiteX37" fmla="*/ 995382 w 2005456"/>
              <a:gd name="connsiteY37" fmla="*/ 84169 h 2202290"/>
              <a:gd name="connsiteX38" fmla="*/ 735825 w 2005456"/>
              <a:gd name="connsiteY38" fmla="*/ 7969 h 2202290"/>
              <a:gd name="connsiteX0" fmla="*/ 735825 w 2005456"/>
              <a:gd name="connsiteY0" fmla="*/ 7969 h 2202290"/>
              <a:gd name="connsiteX1" fmla="*/ 771544 w 2005456"/>
              <a:gd name="connsiteY1" fmla="*/ 272288 h 2202290"/>
              <a:gd name="connsiteX2" fmla="*/ 497700 w 2005456"/>
              <a:gd name="connsiteY2" fmla="*/ 810450 h 2202290"/>
              <a:gd name="connsiteX3" fmla="*/ 397688 w 2005456"/>
              <a:gd name="connsiteY3" fmla="*/ 1041432 h 2202290"/>
              <a:gd name="connsiteX4" fmla="*/ 378638 w 2005456"/>
              <a:gd name="connsiteY4" fmla="*/ 977138 h 2202290"/>
              <a:gd name="connsiteX5" fmla="*/ 364351 w 2005456"/>
              <a:gd name="connsiteY5" fmla="*/ 889031 h 2202290"/>
              <a:gd name="connsiteX6" fmla="*/ 195282 w 2005456"/>
              <a:gd name="connsiteY6" fmla="*/ 1029526 h 2202290"/>
              <a:gd name="connsiteX7" fmla="*/ 57169 w 2005456"/>
              <a:gd name="connsiteY7" fmla="*/ 1239075 h 2202290"/>
              <a:gd name="connsiteX8" fmla="*/ 19 w 2005456"/>
              <a:gd name="connsiteY8" fmla="*/ 1555781 h 2202290"/>
              <a:gd name="connsiteX9" fmla="*/ 61933 w 2005456"/>
              <a:gd name="connsiteY9" fmla="*/ 1798669 h 2202290"/>
              <a:gd name="connsiteX10" fmla="*/ 261957 w 2005456"/>
              <a:gd name="connsiteY10" fmla="*/ 2003457 h 2202290"/>
              <a:gd name="connsiteX11" fmla="*/ 509607 w 2005456"/>
              <a:gd name="connsiteY11" fmla="*/ 2134425 h 2202290"/>
              <a:gd name="connsiteX12" fmla="*/ 692963 w 2005456"/>
              <a:gd name="connsiteY12" fmla="*/ 2167763 h 2202290"/>
              <a:gd name="connsiteX13" fmla="*/ 731063 w 2005456"/>
              <a:gd name="connsiteY13" fmla="*/ 2115375 h 2202290"/>
              <a:gd name="connsiteX14" fmla="*/ 688200 w 2005456"/>
              <a:gd name="connsiteY14" fmla="*/ 2034413 h 2202290"/>
              <a:gd name="connsiteX15" fmla="*/ 657244 w 2005456"/>
              <a:gd name="connsiteY15" fmla="*/ 1936782 h 2202290"/>
              <a:gd name="connsiteX16" fmla="*/ 679469 w 2005456"/>
              <a:gd name="connsiteY16" fmla="*/ 1817719 h 2202290"/>
              <a:gd name="connsiteX17" fmla="*/ 847744 w 2005456"/>
              <a:gd name="connsiteY17" fmla="*/ 1620075 h 2202290"/>
              <a:gd name="connsiteX18" fmla="*/ 949344 w 2005456"/>
              <a:gd name="connsiteY18" fmla="*/ 1474819 h 2202290"/>
              <a:gd name="connsiteX19" fmla="*/ 1016813 w 2005456"/>
              <a:gd name="connsiteY19" fmla="*/ 1589119 h 2202290"/>
              <a:gd name="connsiteX20" fmla="*/ 1025544 w 2005456"/>
              <a:gd name="connsiteY20" fmla="*/ 1805019 h 2202290"/>
              <a:gd name="connsiteX21" fmla="*/ 1238269 w 2005456"/>
              <a:gd name="connsiteY21" fmla="*/ 1770095 h 2202290"/>
              <a:gd name="connsiteX22" fmla="*/ 1219219 w 2005456"/>
              <a:gd name="connsiteY22" fmla="*/ 2177288 h 2202290"/>
              <a:gd name="connsiteX23" fmla="*/ 1457344 w 2005456"/>
              <a:gd name="connsiteY23" fmla="*/ 2141569 h 2202290"/>
              <a:gd name="connsiteX24" fmla="*/ 1724044 w 2005456"/>
              <a:gd name="connsiteY24" fmla="*/ 2001075 h 2202290"/>
              <a:gd name="connsiteX25" fmla="*/ 1890732 w 2005456"/>
              <a:gd name="connsiteY25" fmla="*/ 1824863 h 2202290"/>
              <a:gd name="connsiteX26" fmla="*/ 1974076 w 2005456"/>
              <a:gd name="connsiteY26" fmla="*/ 1629600 h 2202290"/>
              <a:gd name="connsiteX27" fmla="*/ 2005032 w 2005456"/>
              <a:gd name="connsiteY27" fmla="*/ 1405763 h 2202290"/>
              <a:gd name="connsiteX28" fmla="*/ 1938357 w 2005456"/>
              <a:gd name="connsiteY28" fmla="*/ 1146207 h 2202290"/>
              <a:gd name="connsiteX29" fmla="*/ 1745476 w 2005456"/>
              <a:gd name="connsiteY29" fmla="*/ 831882 h 2202290"/>
              <a:gd name="connsiteX30" fmla="*/ 1654988 w 2005456"/>
              <a:gd name="connsiteY30" fmla="*/ 650907 h 2202290"/>
              <a:gd name="connsiteX31" fmla="*/ 1604982 w 2005456"/>
              <a:gd name="connsiteY31" fmla="*/ 531844 h 2202290"/>
              <a:gd name="connsiteX32" fmla="*/ 1443057 w 2005456"/>
              <a:gd name="connsiteY32" fmla="*/ 603282 h 2202290"/>
              <a:gd name="connsiteX33" fmla="*/ 1395432 w 2005456"/>
              <a:gd name="connsiteY33" fmla="*/ 631857 h 2202290"/>
              <a:gd name="connsiteX34" fmla="*/ 1340663 w 2005456"/>
              <a:gd name="connsiteY34" fmla="*/ 515175 h 2202290"/>
              <a:gd name="connsiteX35" fmla="*/ 1307325 w 2005456"/>
              <a:gd name="connsiteY35" fmla="*/ 450881 h 2202290"/>
              <a:gd name="connsiteX36" fmla="*/ 1176357 w 2005456"/>
              <a:gd name="connsiteY36" fmla="*/ 241332 h 2202290"/>
              <a:gd name="connsiteX37" fmla="*/ 995382 w 2005456"/>
              <a:gd name="connsiteY37" fmla="*/ 84169 h 2202290"/>
              <a:gd name="connsiteX38" fmla="*/ 735825 w 2005456"/>
              <a:gd name="connsiteY38" fmla="*/ 7969 h 2202290"/>
              <a:gd name="connsiteX0" fmla="*/ 735825 w 2005456"/>
              <a:gd name="connsiteY0" fmla="*/ 7969 h 2189494"/>
              <a:gd name="connsiteX1" fmla="*/ 771544 w 2005456"/>
              <a:gd name="connsiteY1" fmla="*/ 272288 h 2189494"/>
              <a:gd name="connsiteX2" fmla="*/ 497700 w 2005456"/>
              <a:gd name="connsiteY2" fmla="*/ 810450 h 2189494"/>
              <a:gd name="connsiteX3" fmla="*/ 397688 w 2005456"/>
              <a:gd name="connsiteY3" fmla="*/ 1041432 h 2189494"/>
              <a:gd name="connsiteX4" fmla="*/ 378638 w 2005456"/>
              <a:gd name="connsiteY4" fmla="*/ 977138 h 2189494"/>
              <a:gd name="connsiteX5" fmla="*/ 364351 w 2005456"/>
              <a:gd name="connsiteY5" fmla="*/ 889031 h 2189494"/>
              <a:gd name="connsiteX6" fmla="*/ 195282 w 2005456"/>
              <a:gd name="connsiteY6" fmla="*/ 1029526 h 2189494"/>
              <a:gd name="connsiteX7" fmla="*/ 57169 w 2005456"/>
              <a:gd name="connsiteY7" fmla="*/ 1239075 h 2189494"/>
              <a:gd name="connsiteX8" fmla="*/ 19 w 2005456"/>
              <a:gd name="connsiteY8" fmla="*/ 1555781 h 2189494"/>
              <a:gd name="connsiteX9" fmla="*/ 61933 w 2005456"/>
              <a:gd name="connsiteY9" fmla="*/ 1798669 h 2189494"/>
              <a:gd name="connsiteX10" fmla="*/ 261957 w 2005456"/>
              <a:gd name="connsiteY10" fmla="*/ 2003457 h 2189494"/>
              <a:gd name="connsiteX11" fmla="*/ 509607 w 2005456"/>
              <a:gd name="connsiteY11" fmla="*/ 2134425 h 2189494"/>
              <a:gd name="connsiteX12" fmla="*/ 692963 w 2005456"/>
              <a:gd name="connsiteY12" fmla="*/ 2167763 h 2189494"/>
              <a:gd name="connsiteX13" fmla="*/ 731063 w 2005456"/>
              <a:gd name="connsiteY13" fmla="*/ 2115375 h 2189494"/>
              <a:gd name="connsiteX14" fmla="*/ 688200 w 2005456"/>
              <a:gd name="connsiteY14" fmla="*/ 2034413 h 2189494"/>
              <a:gd name="connsiteX15" fmla="*/ 657244 w 2005456"/>
              <a:gd name="connsiteY15" fmla="*/ 1936782 h 2189494"/>
              <a:gd name="connsiteX16" fmla="*/ 679469 w 2005456"/>
              <a:gd name="connsiteY16" fmla="*/ 1817719 h 2189494"/>
              <a:gd name="connsiteX17" fmla="*/ 847744 w 2005456"/>
              <a:gd name="connsiteY17" fmla="*/ 1620075 h 2189494"/>
              <a:gd name="connsiteX18" fmla="*/ 949344 w 2005456"/>
              <a:gd name="connsiteY18" fmla="*/ 1474819 h 2189494"/>
              <a:gd name="connsiteX19" fmla="*/ 1016813 w 2005456"/>
              <a:gd name="connsiteY19" fmla="*/ 1589119 h 2189494"/>
              <a:gd name="connsiteX20" fmla="*/ 1025544 w 2005456"/>
              <a:gd name="connsiteY20" fmla="*/ 1805019 h 2189494"/>
              <a:gd name="connsiteX21" fmla="*/ 1238269 w 2005456"/>
              <a:gd name="connsiteY21" fmla="*/ 1770095 h 2189494"/>
              <a:gd name="connsiteX22" fmla="*/ 1262082 w 2005456"/>
              <a:gd name="connsiteY22" fmla="*/ 1946307 h 2189494"/>
              <a:gd name="connsiteX23" fmla="*/ 1219219 w 2005456"/>
              <a:gd name="connsiteY23" fmla="*/ 2177288 h 2189494"/>
              <a:gd name="connsiteX24" fmla="*/ 1457344 w 2005456"/>
              <a:gd name="connsiteY24" fmla="*/ 2141569 h 2189494"/>
              <a:gd name="connsiteX25" fmla="*/ 1724044 w 2005456"/>
              <a:gd name="connsiteY25" fmla="*/ 2001075 h 2189494"/>
              <a:gd name="connsiteX26" fmla="*/ 1890732 w 2005456"/>
              <a:gd name="connsiteY26" fmla="*/ 1824863 h 2189494"/>
              <a:gd name="connsiteX27" fmla="*/ 1974076 w 2005456"/>
              <a:gd name="connsiteY27" fmla="*/ 1629600 h 2189494"/>
              <a:gd name="connsiteX28" fmla="*/ 2005032 w 2005456"/>
              <a:gd name="connsiteY28" fmla="*/ 1405763 h 2189494"/>
              <a:gd name="connsiteX29" fmla="*/ 1938357 w 2005456"/>
              <a:gd name="connsiteY29" fmla="*/ 1146207 h 2189494"/>
              <a:gd name="connsiteX30" fmla="*/ 1745476 w 2005456"/>
              <a:gd name="connsiteY30" fmla="*/ 831882 h 2189494"/>
              <a:gd name="connsiteX31" fmla="*/ 1654988 w 2005456"/>
              <a:gd name="connsiteY31" fmla="*/ 650907 h 2189494"/>
              <a:gd name="connsiteX32" fmla="*/ 1604982 w 2005456"/>
              <a:gd name="connsiteY32" fmla="*/ 531844 h 2189494"/>
              <a:gd name="connsiteX33" fmla="*/ 1443057 w 2005456"/>
              <a:gd name="connsiteY33" fmla="*/ 603282 h 2189494"/>
              <a:gd name="connsiteX34" fmla="*/ 1395432 w 2005456"/>
              <a:gd name="connsiteY34" fmla="*/ 631857 h 2189494"/>
              <a:gd name="connsiteX35" fmla="*/ 1340663 w 2005456"/>
              <a:gd name="connsiteY35" fmla="*/ 515175 h 2189494"/>
              <a:gd name="connsiteX36" fmla="*/ 1307325 w 2005456"/>
              <a:gd name="connsiteY36" fmla="*/ 450881 h 2189494"/>
              <a:gd name="connsiteX37" fmla="*/ 1176357 w 2005456"/>
              <a:gd name="connsiteY37" fmla="*/ 241332 h 2189494"/>
              <a:gd name="connsiteX38" fmla="*/ 995382 w 2005456"/>
              <a:gd name="connsiteY38" fmla="*/ 84169 h 2189494"/>
              <a:gd name="connsiteX39" fmla="*/ 735825 w 2005456"/>
              <a:gd name="connsiteY39" fmla="*/ 7969 h 2189494"/>
              <a:gd name="connsiteX0" fmla="*/ 735825 w 2005456"/>
              <a:gd name="connsiteY0" fmla="*/ 7969 h 2178066"/>
              <a:gd name="connsiteX1" fmla="*/ 771544 w 2005456"/>
              <a:gd name="connsiteY1" fmla="*/ 272288 h 2178066"/>
              <a:gd name="connsiteX2" fmla="*/ 497700 w 2005456"/>
              <a:gd name="connsiteY2" fmla="*/ 810450 h 2178066"/>
              <a:gd name="connsiteX3" fmla="*/ 397688 w 2005456"/>
              <a:gd name="connsiteY3" fmla="*/ 1041432 h 2178066"/>
              <a:gd name="connsiteX4" fmla="*/ 378638 w 2005456"/>
              <a:gd name="connsiteY4" fmla="*/ 977138 h 2178066"/>
              <a:gd name="connsiteX5" fmla="*/ 364351 w 2005456"/>
              <a:gd name="connsiteY5" fmla="*/ 889031 h 2178066"/>
              <a:gd name="connsiteX6" fmla="*/ 195282 w 2005456"/>
              <a:gd name="connsiteY6" fmla="*/ 1029526 h 2178066"/>
              <a:gd name="connsiteX7" fmla="*/ 57169 w 2005456"/>
              <a:gd name="connsiteY7" fmla="*/ 1239075 h 2178066"/>
              <a:gd name="connsiteX8" fmla="*/ 19 w 2005456"/>
              <a:gd name="connsiteY8" fmla="*/ 1555781 h 2178066"/>
              <a:gd name="connsiteX9" fmla="*/ 61933 w 2005456"/>
              <a:gd name="connsiteY9" fmla="*/ 1798669 h 2178066"/>
              <a:gd name="connsiteX10" fmla="*/ 261957 w 2005456"/>
              <a:gd name="connsiteY10" fmla="*/ 2003457 h 2178066"/>
              <a:gd name="connsiteX11" fmla="*/ 509607 w 2005456"/>
              <a:gd name="connsiteY11" fmla="*/ 2134425 h 2178066"/>
              <a:gd name="connsiteX12" fmla="*/ 692963 w 2005456"/>
              <a:gd name="connsiteY12" fmla="*/ 2167763 h 2178066"/>
              <a:gd name="connsiteX13" fmla="*/ 731063 w 2005456"/>
              <a:gd name="connsiteY13" fmla="*/ 2115375 h 2178066"/>
              <a:gd name="connsiteX14" fmla="*/ 688200 w 2005456"/>
              <a:gd name="connsiteY14" fmla="*/ 2034413 h 2178066"/>
              <a:gd name="connsiteX15" fmla="*/ 657244 w 2005456"/>
              <a:gd name="connsiteY15" fmla="*/ 1936782 h 2178066"/>
              <a:gd name="connsiteX16" fmla="*/ 679469 w 2005456"/>
              <a:gd name="connsiteY16" fmla="*/ 1817719 h 2178066"/>
              <a:gd name="connsiteX17" fmla="*/ 847744 w 2005456"/>
              <a:gd name="connsiteY17" fmla="*/ 1620075 h 2178066"/>
              <a:gd name="connsiteX18" fmla="*/ 949344 w 2005456"/>
              <a:gd name="connsiteY18" fmla="*/ 1474819 h 2178066"/>
              <a:gd name="connsiteX19" fmla="*/ 1016813 w 2005456"/>
              <a:gd name="connsiteY19" fmla="*/ 1589119 h 2178066"/>
              <a:gd name="connsiteX20" fmla="*/ 1025544 w 2005456"/>
              <a:gd name="connsiteY20" fmla="*/ 1805019 h 2178066"/>
              <a:gd name="connsiteX21" fmla="*/ 1238269 w 2005456"/>
              <a:gd name="connsiteY21" fmla="*/ 1770095 h 2178066"/>
              <a:gd name="connsiteX22" fmla="*/ 1262082 w 2005456"/>
              <a:gd name="connsiteY22" fmla="*/ 1946307 h 2178066"/>
              <a:gd name="connsiteX23" fmla="*/ 1176357 w 2005456"/>
              <a:gd name="connsiteY23" fmla="*/ 2117757 h 2178066"/>
              <a:gd name="connsiteX24" fmla="*/ 1219219 w 2005456"/>
              <a:gd name="connsiteY24" fmla="*/ 2177288 h 2178066"/>
              <a:gd name="connsiteX25" fmla="*/ 1457344 w 2005456"/>
              <a:gd name="connsiteY25" fmla="*/ 2141569 h 2178066"/>
              <a:gd name="connsiteX26" fmla="*/ 1724044 w 2005456"/>
              <a:gd name="connsiteY26" fmla="*/ 2001075 h 2178066"/>
              <a:gd name="connsiteX27" fmla="*/ 1890732 w 2005456"/>
              <a:gd name="connsiteY27" fmla="*/ 1824863 h 2178066"/>
              <a:gd name="connsiteX28" fmla="*/ 1974076 w 2005456"/>
              <a:gd name="connsiteY28" fmla="*/ 1629600 h 2178066"/>
              <a:gd name="connsiteX29" fmla="*/ 2005032 w 2005456"/>
              <a:gd name="connsiteY29" fmla="*/ 1405763 h 2178066"/>
              <a:gd name="connsiteX30" fmla="*/ 1938357 w 2005456"/>
              <a:gd name="connsiteY30" fmla="*/ 1146207 h 2178066"/>
              <a:gd name="connsiteX31" fmla="*/ 1745476 w 2005456"/>
              <a:gd name="connsiteY31" fmla="*/ 831882 h 2178066"/>
              <a:gd name="connsiteX32" fmla="*/ 1654988 w 2005456"/>
              <a:gd name="connsiteY32" fmla="*/ 650907 h 2178066"/>
              <a:gd name="connsiteX33" fmla="*/ 1604982 w 2005456"/>
              <a:gd name="connsiteY33" fmla="*/ 531844 h 2178066"/>
              <a:gd name="connsiteX34" fmla="*/ 1443057 w 2005456"/>
              <a:gd name="connsiteY34" fmla="*/ 603282 h 2178066"/>
              <a:gd name="connsiteX35" fmla="*/ 1395432 w 2005456"/>
              <a:gd name="connsiteY35" fmla="*/ 631857 h 2178066"/>
              <a:gd name="connsiteX36" fmla="*/ 1340663 w 2005456"/>
              <a:gd name="connsiteY36" fmla="*/ 515175 h 2178066"/>
              <a:gd name="connsiteX37" fmla="*/ 1307325 w 2005456"/>
              <a:gd name="connsiteY37" fmla="*/ 450881 h 2178066"/>
              <a:gd name="connsiteX38" fmla="*/ 1176357 w 2005456"/>
              <a:gd name="connsiteY38" fmla="*/ 241332 h 2178066"/>
              <a:gd name="connsiteX39" fmla="*/ 995382 w 2005456"/>
              <a:gd name="connsiteY39" fmla="*/ 84169 h 2178066"/>
              <a:gd name="connsiteX40" fmla="*/ 735825 w 2005456"/>
              <a:gd name="connsiteY40" fmla="*/ 7969 h 2178066"/>
              <a:gd name="connsiteX0" fmla="*/ 735825 w 2005456"/>
              <a:gd name="connsiteY0" fmla="*/ 7969 h 2178066"/>
              <a:gd name="connsiteX1" fmla="*/ 771544 w 2005456"/>
              <a:gd name="connsiteY1" fmla="*/ 272288 h 2178066"/>
              <a:gd name="connsiteX2" fmla="*/ 497700 w 2005456"/>
              <a:gd name="connsiteY2" fmla="*/ 810450 h 2178066"/>
              <a:gd name="connsiteX3" fmla="*/ 397688 w 2005456"/>
              <a:gd name="connsiteY3" fmla="*/ 1041432 h 2178066"/>
              <a:gd name="connsiteX4" fmla="*/ 378638 w 2005456"/>
              <a:gd name="connsiteY4" fmla="*/ 977138 h 2178066"/>
              <a:gd name="connsiteX5" fmla="*/ 364351 w 2005456"/>
              <a:gd name="connsiteY5" fmla="*/ 889031 h 2178066"/>
              <a:gd name="connsiteX6" fmla="*/ 195282 w 2005456"/>
              <a:gd name="connsiteY6" fmla="*/ 1029526 h 2178066"/>
              <a:gd name="connsiteX7" fmla="*/ 57169 w 2005456"/>
              <a:gd name="connsiteY7" fmla="*/ 1239075 h 2178066"/>
              <a:gd name="connsiteX8" fmla="*/ 19 w 2005456"/>
              <a:gd name="connsiteY8" fmla="*/ 1555781 h 2178066"/>
              <a:gd name="connsiteX9" fmla="*/ 61933 w 2005456"/>
              <a:gd name="connsiteY9" fmla="*/ 1798669 h 2178066"/>
              <a:gd name="connsiteX10" fmla="*/ 261957 w 2005456"/>
              <a:gd name="connsiteY10" fmla="*/ 2003457 h 2178066"/>
              <a:gd name="connsiteX11" fmla="*/ 509607 w 2005456"/>
              <a:gd name="connsiteY11" fmla="*/ 2134425 h 2178066"/>
              <a:gd name="connsiteX12" fmla="*/ 692963 w 2005456"/>
              <a:gd name="connsiteY12" fmla="*/ 2167763 h 2178066"/>
              <a:gd name="connsiteX13" fmla="*/ 731063 w 2005456"/>
              <a:gd name="connsiteY13" fmla="*/ 2115375 h 2178066"/>
              <a:gd name="connsiteX14" fmla="*/ 688200 w 2005456"/>
              <a:gd name="connsiteY14" fmla="*/ 2034413 h 2178066"/>
              <a:gd name="connsiteX15" fmla="*/ 657244 w 2005456"/>
              <a:gd name="connsiteY15" fmla="*/ 1936782 h 2178066"/>
              <a:gd name="connsiteX16" fmla="*/ 679469 w 2005456"/>
              <a:gd name="connsiteY16" fmla="*/ 1817719 h 2178066"/>
              <a:gd name="connsiteX17" fmla="*/ 847744 w 2005456"/>
              <a:gd name="connsiteY17" fmla="*/ 1620075 h 2178066"/>
              <a:gd name="connsiteX18" fmla="*/ 949344 w 2005456"/>
              <a:gd name="connsiteY18" fmla="*/ 1474819 h 2178066"/>
              <a:gd name="connsiteX19" fmla="*/ 1016813 w 2005456"/>
              <a:gd name="connsiteY19" fmla="*/ 1589119 h 2178066"/>
              <a:gd name="connsiteX20" fmla="*/ 1025544 w 2005456"/>
              <a:gd name="connsiteY20" fmla="*/ 1805019 h 2178066"/>
              <a:gd name="connsiteX21" fmla="*/ 1238269 w 2005456"/>
              <a:gd name="connsiteY21" fmla="*/ 1770095 h 2178066"/>
              <a:gd name="connsiteX22" fmla="*/ 1262082 w 2005456"/>
              <a:gd name="connsiteY22" fmla="*/ 1946307 h 2178066"/>
              <a:gd name="connsiteX23" fmla="*/ 1219219 w 2005456"/>
              <a:gd name="connsiteY23" fmla="*/ 2058225 h 2178066"/>
              <a:gd name="connsiteX24" fmla="*/ 1176357 w 2005456"/>
              <a:gd name="connsiteY24" fmla="*/ 2117757 h 2178066"/>
              <a:gd name="connsiteX25" fmla="*/ 1219219 w 2005456"/>
              <a:gd name="connsiteY25" fmla="*/ 2177288 h 2178066"/>
              <a:gd name="connsiteX26" fmla="*/ 1457344 w 2005456"/>
              <a:gd name="connsiteY26" fmla="*/ 2141569 h 2178066"/>
              <a:gd name="connsiteX27" fmla="*/ 1724044 w 2005456"/>
              <a:gd name="connsiteY27" fmla="*/ 2001075 h 2178066"/>
              <a:gd name="connsiteX28" fmla="*/ 1890732 w 2005456"/>
              <a:gd name="connsiteY28" fmla="*/ 1824863 h 2178066"/>
              <a:gd name="connsiteX29" fmla="*/ 1974076 w 2005456"/>
              <a:gd name="connsiteY29" fmla="*/ 1629600 h 2178066"/>
              <a:gd name="connsiteX30" fmla="*/ 2005032 w 2005456"/>
              <a:gd name="connsiteY30" fmla="*/ 1405763 h 2178066"/>
              <a:gd name="connsiteX31" fmla="*/ 1938357 w 2005456"/>
              <a:gd name="connsiteY31" fmla="*/ 1146207 h 2178066"/>
              <a:gd name="connsiteX32" fmla="*/ 1745476 w 2005456"/>
              <a:gd name="connsiteY32" fmla="*/ 831882 h 2178066"/>
              <a:gd name="connsiteX33" fmla="*/ 1654988 w 2005456"/>
              <a:gd name="connsiteY33" fmla="*/ 650907 h 2178066"/>
              <a:gd name="connsiteX34" fmla="*/ 1604982 w 2005456"/>
              <a:gd name="connsiteY34" fmla="*/ 531844 h 2178066"/>
              <a:gd name="connsiteX35" fmla="*/ 1443057 w 2005456"/>
              <a:gd name="connsiteY35" fmla="*/ 603282 h 2178066"/>
              <a:gd name="connsiteX36" fmla="*/ 1395432 w 2005456"/>
              <a:gd name="connsiteY36" fmla="*/ 631857 h 2178066"/>
              <a:gd name="connsiteX37" fmla="*/ 1340663 w 2005456"/>
              <a:gd name="connsiteY37" fmla="*/ 515175 h 2178066"/>
              <a:gd name="connsiteX38" fmla="*/ 1307325 w 2005456"/>
              <a:gd name="connsiteY38" fmla="*/ 450881 h 2178066"/>
              <a:gd name="connsiteX39" fmla="*/ 1176357 w 2005456"/>
              <a:gd name="connsiteY39" fmla="*/ 241332 h 2178066"/>
              <a:gd name="connsiteX40" fmla="*/ 995382 w 2005456"/>
              <a:gd name="connsiteY40" fmla="*/ 84169 h 2178066"/>
              <a:gd name="connsiteX41" fmla="*/ 735825 w 2005456"/>
              <a:gd name="connsiteY41" fmla="*/ 7969 h 2178066"/>
              <a:gd name="connsiteX0" fmla="*/ 735825 w 2005456"/>
              <a:gd name="connsiteY0" fmla="*/ 7969 h 2178066"/>
              <a:gd name="connsiteX1" fmla="*/ 771544 w 2005456"/>
              <a:gd name="connsiteY1" fmla="*/ 272288 h 2178066"/>
              <a:gd name="connsiteX2" fmla="*/ 497700 w 2005456"/>
              <a:gd name="connsiteY2" fmla="*/ 810450 h 2178066"/>
              <a:gd name="connsiteX3" fmla="*/ 397688 w 2005456"/>
              <a:gd name="connsiteY3" fmla="*/ 1041432 h 2178066"/>
              <a:gd name="connsiteX4" fmla="*/ 378638 w 2005456"/>
              <a:gd name="connsiteY4" fmla="*/ 977138 h 2178066"/>
              <a:gd name="connsiteX5" fmla="*/ 364351 w 2005456"/>
              <a:gd name="connsiteY5" fmla="*/ 889031 h 2178066"/>
              <a:gd name="connsiteX6" fmla="*/ 195282 w 2005456"/>
              <a:gd name="connsiteY6" fmla="*/ 1029526 h 2178066"/>
              <a:gd name="connsiteX7" fmla="*/ 57169 w 2005456"/>
              <a:gd name="connsiteY7" fmla="*/ 1239075 h 2178066"/>
              <a:gd name="connsiteX8" fmla="*/ 19 w 2005456"/>
              <a:gd name="connsiteY8" fmla="*/ 1555781 h 2178066"/>
              <a:gd name="connsiteX9" fmla="*/ 61933 w 2005456"/>
              <a:gd name="connsiteY9" fmla="*/ 1798669 h 2178066"/>
              <a:gd name="connsiteX10" fmla="*/ 261957 w 2005456"/>
              <a:gd name="connsiteY10" fmla="*/ 2003457 h 2178066"/>
              <a:gd name="connsiteX11" fmla="*/ 509607 w 2005456"/>
              <a:gd name="connsiteY11" fmla="*/ 2134425 h 2178066"/>
              <a:gd name="connsiteX12" fmla="*/ 692963 w 2005456"/>
              <a:gd name="connsiteY12" fmla="*/ 2167763 h 2178066"/>
              <a:gd name="connsiteX13" fmla="*/ 731063 w 2005456"/>
              <a:gd name="connsiteY13" fmla="*/ 2115375 h 2178066"/>
              <a:gd name="connsiteX14" fmla="*/ 688200 w 2005456"/>
              <a:gd name="connsiteY14" fmla="*/ 2034413 h 2178066"/>
              <a:gd name="connsiteX15" fmla="*/ 657244 w 2005456"/>
              <a:gd name="connsiteY15" fmla="*/ 1936782 h 2178066"/>
              <a:gd name="connsiteX16" fmla="*/ 679469 w 2005456"/>
              <a:gd name="connsiteY16" fmla="*/ 1817719 h 2178066"/>
              <a:gd name="connsiteX17" fmla="*/ 847744 w 2005456"/>
              <a:gd name="connsiteY17" fmla="*/ 1620075 h 2178066"/>
              <a:gd name="connsiteX18" fmla="*/ 949344 w 2005456"/>
              <a:gd name="connsiteY18" fmla="*/ 1474819 h 2178066"/>
              <a:gd name="connsiteX19" fmla="*/ 1016813 w 2005456"/>
              <a:gd name="connsiteY19" fmla="*/ 1589119 h 2178066"/>
              <a:gd name="connsiteX20" fmla="*/ 1025544 w 2005456"/>
              <a:gd name="connsiteY20" fmla="*/ 1805019 h 2178066"/>
              <a:gd name="connsiteX21" fmla="*/ 1085869 w 2005456"/>
              <a:gd name="connsiteY21" fmla="*/ 1839150 h 2178066"/>
              <a:gd name="connsiteX22" fmla="*/ 1238269 w 2005456"/>
              <a:gd name="connsiteY22" fmla="*/ 1770095 h 2178066"/>
              <a:gd name="connsiteX23" fmla="*/ 1262082 w 2005456"/>
              <a:gd name="connsiteY23" fmla="*/ 1946307 h 2178066"/>
              <a:gd name="connsiteX24" fmla="*/ 1219219 w 2005456"/>
              <a:gd name="connsiteY24" fmla="*/ 2058225 h 2178066"/>
              <a:gd name="connsiteX25" fmla="*/ 1176357 w 2005456"/>
              <a:gd name="connsiteY25" fmla="*/ 2117757 h 2178066"/>
              <a:gd name="connsiteX26" fmla="*/ 1219219 w 2005456"/>
              <a:gd name="connsiteY26" fmla="*/ 2177288 h 2178066"/>
              <a:gd name="connsiteX27" fmla="*/ 1457344 w 2005456"/>
              <a:gd name="connsiteY27" fmla="*/ 2141569 h 2178066"/>
              <a:gd name="connsiteX28" fmla="*/ 1724044 w 2005456"/>
              <a:gd name="connsiteY28" fmla="*/ 2001075 h 2178066"/>
              <a:gd name="connsiteX29" fmla="*/ 1890732 w 2005456"/>
              <a:gd name="connsiteY29" fmla="*/ 1824863 h 2178066"/>
              <a:gd name="connsiteX30" fmla="*/ 1974076 w 2005456"/>
              <a:gd name="connsiteY30" fmla="*/ 1629600 h 2178066"/>
              <a:gd name="connsiteX31" fmla="*/ 2005032 w 2005456"/>
              <a:gd name="connsiteY31" fmla="*/ 1405763 h 2178066"/>
              <a:gd name="connsiteX32" fmla="*/ 1938357 w 2005456"/>
              <a:gd name="connsiteY32" fmla="*/ 1146207 h 2178066"/>
              <a:gd name="connsiteX33" fmla="*/ 1745476 w 2005456"/>
              <a:gd name="connsiteY33" fmla="*/ 831882 h 2178066"/>
              <a:gd name="connsiteX34" fmla="*/ 1654988 w 2005456"/>
              <a:gd name="connsiteY34" fmla="*/ 650907 h 2178066"/>
              <a:gd name="connsiteX35" fmla="*/ 1604982 w 2005456"/>
              <a:gd name="connsiteY35" fmla="*/ 531844 h 2178066"/>
              <a:gd name="connsiteX36" fmla="*/ 1443057 w 2005456"/>
              <a:gd name="connsiteY36" fmla="*/ 603282 h 2178066"/>
              <a:gd name="connsiteX37" fmla="*/ 1395432 w 2005456"/>
              <a:gd name="connsiteY37" fmla="*/ 631857 h 2178066"/>
              <a:gd name="connsiteX38" fmla="*/ 1340663 w 2005456"/>
              <a:gd name="connsiteY38" fmla="*/ 515175 h 2178066"/>
              <a:gd name="connsiteX39" fmla="*/ 1307325 w 2005456"/>
              <a:gd name="connsiteY39" fmla="*/ 450881 h 2178066"/>
              <a:gd name="connsiteX40" fmla="*/ 1176357 w 2005456"/>
              <a:gd name="connsiteY40" fmla="*/ 241332 h 2178066"/>
              <a:gd name="connsiteX41" fmla="*/ 995382 w 2005456"/>
              <a:gd name="connsiteY41" fmla="*/ 84169 h 2178066"/>
              <a:gd name="connsiteX42" fmla="*/ 735825 w 2005456"/>
              <a:gd name="connsiteY42" fmla="*/ 7969 h 2178066"/>
              <a:gd name="connsiteX0" fmla="*/ 735825 w 2005456"/>
              <a:gd name="connsiteY0" fmla="*/ 7969 h 2178066"/>
              <a:gd name="connsiteX1" fmla="*/ 771544 w 2005456"/>
              <a:gd name="connsiteY1" fmla="*/ 272288 h 2178066"/>
              <a:gd name="connsiteX2" fmla="*/ 497700 w 2005456"/>
              <a:gd name="connsiteY2" fmla="*/ 810450 h 2178066"/>
              <a:gd name="connsiteX3" fmla="*/ 397688 w 2005456"/>
              <a:gd name="connsiteY3" fmla="*/ 1041432 h 2178066"/>
              <a:gd name="connsiteX4" fmla="*/ 378638 w 2005456"/>
              <a:gd name="connsiteY4" fmla="*/ 977138 h 2178066"/>
              <a:gd name="connsiteX5" fmla="*/ 364351 w 2005456"/>
              <a:gd name="connsiteY5" fmla="*/ 889031 h 2178066"/>
              <a:gd name="connsiteX6" fmla="*/ 195282 w 2005456"/>
              <a:gd name="connsiteY6" fmla="*/ 1029526 h 2178066"/>
              <a:gd name="connsiteX7" fmla="*/ 57169 w 2005456"/>
              <a:gd name="connsiteY7" fmla="*/ 1239075 h 2178066"/>
              <a:gd name="connsiteX8" fmla="*/ 19 w 2005456"/>
              <a:gd name="connsiteY8" fmla="*/ 1555781 h 2178066"/>
              <a:gd name="connsiteX9" fmla="*/ 61933 w 2005456"/>
              <a:gd name="connsiteY9" fmla="*/ 1798669 h 2178066"/>
              <a:gd name="connsiteX10" fmla="*/ 261957 w 2005456"/>
              <a:gd name="connsiteY10" fmla="*/ 2003457 h 2178066"/>
              <a:gd name="connsiteX11" fmla="*/ 509607 w 2005456"/>
              <a:gd name="connsiteY11" fmla="*/ 2134425 h 2178066"/>
              <a:gd name="connsiteX12" fmla="*/ 692963 w 2005456"/>
              <a:gd name="connsiteY12" fmla="*/ 2167763 h 2178066"/>
              <a:gd name="connsiteX13" fmla="*/ 731063 w 2005456"/>
              <a:gd name="connsiteY13" fmla="*/ 2115375 h 2178066"/>
              <a:gd name="connsiteX14" fmla="*/ 688200 w 2005456"/>
              <a:gd name="connsiteY14" fmla="*/ 2034413 h 2178066"/>
              <a:gd name="connsiteX15" fmla="*/ 657244 w 2005456"/>
              <a:gd name="connsiteY15" fmla="*/ 1936782 h 2178066"/>
              <a:gd name="connsiteX16" fmla="*/ 679469 w 2005456"/>
              <a:gd name="connsiteY16" fmla="*/ 1817719 h 2178066"/>
              <a:gd name="connsiteX17" fmla="*/ 847744 w 2005456"/>
              <a:gd name="connsiteY17" fmla="*/ 1620075 h 2178066"/>
              <a:gd name="connsiteX18" fmla="*/ 907275 w 2005456"/>
              <a:gd name="connsiteY18" fmla="*/ 1539113 h 2178066"/>
              <a:gd name="connsiteX19" fmla="*/ 949344 w 2005456"/>
              <a:gd name="connsiteY19" fmla="*/ 1474819 h 2178066"/>
              <a:gd name="connsiteX20" fmla="*/ 1016813 w 2005456"/>
              <a:gd name="connsiteY20" fmla="*/ 1589119 h 2178066"/>
              <a:gd name="connsiteX21" fmla="*/ 1025544 w 2005456"/>
              <a:gd name="connsiteY21" fmla="*/ 1805019 h 2178066"/>
              <a:gd name="connsiteX22" fmla="*/ 1085869 w 2005456"/>
              <a:gd name="connsiteY22" fmla="*/ 1839150 h 2178066"/>
              <a:gd name="connsiteX23" fmla="*/ 1238269 w 2005456"/>
              <a:gd name="connsiteY23" fmla="*/ 1770095 h 2178066"/>
              <a:gd name="connsiteX24" fmla="*/ 1262082 w 2005456"/>
              <a:gd name="connsiteY24" fmla="*/ 1946307 h 2178066"/>
              <a:gd name="connsiteX25" fmla="*/ 1219219 w 2005456"/>
              <a:gd name="connsiteY25" fmla="*/ 2058225 h 2178066"/>
              <a:gd name="connsiteX26" fmla="*/ 1176357 w 2005456"/>
              <a:gd name="connsiteY26" fmla="*/ 2117757 h 2178066"/>
              <a:gd name="connsiteX27" fmla="*/ 1219219 w 2005456"/>
              <a:gd name="connsiteY27" fmla="*/ 2177288 h 2178066"/>
              <a:gd name="connsiteX28" fmla="*/ 1457344 w 2005456"/>
              <a:gd name="connsiteY28" fmla="*/ 2141569 h 2178066"/>
              <a:gd name="connsiteX29" fmla="*/ 1724044 w 2005456"/>
              <a:gd name="connsiteY29" fmla="*/ 2001075 h 2178066"/>
              <a:gd name="connsiteX30" fmla="*/ 1890732 w 2005456"/>
              <a:gd name="connsiteY30" fmla="*/ 1824863 h 2178066"/>
              <a:gd name="connsiteX31" fmla="*/ 1974076 w 2005456"/>
              <a:gd name="connsiteY31" fmla="*/ 1629600 h 2178066"/>
              <a:gd name="connsiteX32" fmla="*/ 2005032 w 2005456"/>
              <a:gd name="connsiteY32" fmla="*/ 1405763 h 2178066"/>
              <a:gd name="connsiteX33" fmla="*/ 1938357 w 2005456"/>
              <a:gd name="connsiteY33" fmla="*/ 1146207 h 2178066"/>
              <a:gd name="connsiteX34" fmla="*/ 1745476 w 2005456"/>
              <a:gd name="connsiteY34" fmla="*/ 831882 h 2178066"/>
              <a:gd name="connsiteX35" fmla="*/ 1654988 w 2005456"/>
              <a:gd name="connsiteY35" fmla="*/ 650907 h 2178066"/>
              <a:gd name="connsiteX36" fmla="*/ 1604982 w 2005456"/>
              <a:gd name="connsiteY36" fmla="*/ 531844 h 2178066"/>
              <a:gd name="connsiteX37" fmla="*/ 1443057 w 2005456"/>
              <a:gd name="connsiteY37" fmla="*/ 603282 h 2178066"/>
              <a:gd name="connsiteX38" fmla="*/ 1395432 w 2005456"/>
              <a:gd name="connsiteY38" fmla="*/ 631857 h 2178066"/>
              <a:gd name="connsiteX39" fmla="*/ 1340663 w 2005456"/>
              <a:gd name="connsiteY39" fmla="*/ 515175 h 2178066"/>
              <a:gd name="connsiteX40" fmla="*/ 1307325 w 2005456"/>
              <a:gd name="connsiteY40" fmla="*/ 450881 h 2178066"/>
              <a:gd name="connsiteX41" fmla="*/ 1176357 w 2005456"/>
              <a:gd name="connsiteY41" fmla="*/ 241332 h 2178066"/>
              <a:gd name="connsiteX42" fmla="*/ 995382 w 2005456"/>
              <a:gd name="connsiteY42" fmla="*/ 84169 h 2178066"/>
              <a:gd name="connsiteX43" fmla="*/ 735825 w 2005456"/>
              <a:gd name="connsiteY43" fmla="*/ 7969 h 2178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2005456" h="2178066">
                <a:moveTo>
                  <a:pt x="735825" y="7969"/>
                </a:moveTo>
                <a:cubicBezTo>
                  <a:pt x="698519" y="39322"/>
                  <a:pt x="811232" y="138541"/>
                  <a:pt x="771544" y="272288"/>
                </a:cubicBezTo>
                <a:cubicBezTo>
                  <a:pt x="731857" y="406035"/>
                  <a:pt x="560009" y="682259"/>
                  <a:pt x="497700" y="810450"/>
                </a:cubicBezTo>
                <a:cubicBezTo>
                  <a:pt x="435391" y="938641"/>
                  <a:pt x="417532" y="1013651"/>
                  <a:pt x="397688" y="1041432"/>
                </a:cubicBezTo>
                <a:cubicBezTo>
                  <a:pt x="377844" y="1069213"/>
                  <a:pt x="384194" y="1002538"/>
                  <a:pt x="378638" y="977138"/>
                </a:cubicBezTo>
                <a:cubicBezTo>
                  <a:pt x="373082" y="951738"/>
                  <a:pt x="394910" y="880300"/>
                  <a:pt x="364351" y="889031"/>
                </a:cubicBezTo>
                <a:cubicBezTo>
                  <a:pt x="333792" y="897762"/>
                  <a:pt x="246479" y="971185"/>
                  <a:pt x="195282" y="1029526"/>
                </a:cubicBezTo>
                <a:cubicBezTo>
                  <a:pt x="144085" y="1087867"/>
                  <a:pt x="89713" y="1151366"/>
                  <a:pt x="57169" y="1239075"/>
                </a:cubicBezTo>
                <a:cubicBezTo>
                  <a:pt x="24625" y="1326784"/>
                  <a:pt x="-775" y="1462515"/>
                  <a:pt x="19" y="1555781"/>
                </a:cubicBezTo>
                <a:cubicBezTo>
                  <a:pt x="813" y="1649047"/>
                  <a:pt x="18277" y="1724056"/>
                  <a:pt x="61933" y="1798669"/>
                </a:cubicBezTo>
                <a:cubicBezTo>
                  <a:pt x="105589" y="1873282"/>
                  <a:pt x="187345" y="1947498"/>
                  <a:pt x="261957" y="2003457"/>
                </a:cubicBezTo>
                <a:cubicBezTo>
                  <a:pt x="336569" y="2059416"/>
                  <a:pt x="437773" y="2107041"/>
                  <a:pt x="509607" y="2134425"/>
                </a:cubicBezTo>
                <a:cubicBezTo>
                  <a:pt x="581441" y="2161809"/>
                  <a:pt x="656054" y="2170938"/>
                  <a:pt x="692963" y="2167763"/>
                </a:cubicBezTo>
                <a:cubicBezTo>
                  <a:pt x="729872" y="2164588"/>
                  <a:pt x="729872" y="2137997"/>
                  <a:pt x="731063" y="2115375"/>
                </a:cubicBezTo>
                <a:cubicBezTo>
                  <a:pt x="732254" y="2092753"/>
                  <a:pt x="699312" y="2062194"/>
                  <a:pt x="688200" y="2034413"/>
                </a:cubicBezTo>
                <a:cubicBezTo>
                  <a:pt x="677088" y="2006632"/>
                  <a:pt x="660684" y="1972501"/>
                  <a:pt x="657244" y="1936782"/>
                </a:cubicBezTo>
                <a:cubicBezTo>
                  <a:pt x="653804" y="1901063"/>
                  <a:pt x="654466" y="1879235"/>
                  <a:pt x="679469" y="1817719"/>
                </a:cubicBezTo>
                <a:cubicBezTo>
                  <a:pt x="704472" y="1756203"/>
                  <a:pt x="810967" y="1667700"/>
                  <a:pt x="847744" y="1620075"/>
                </a:cubicBezTo>
                <a:cubicBezTo>
                  <a:pt x="884521" y="1572450"/>
                  <a:pt x="890342" y="1563322"/>
                  <a:pt x="907275" y="1539113"/>
                </a:cubicBezTo>
                <a:cubicBezTo>
                  <a:pt x="924208" y="1514904"/>
                  <a:pt x="929897" y="1465294"/>
                  <a:pt x="949344" y="1474819"/>
                </a:cubicBezTo>
                <a:cubicBezTo>
                  <a:pt x="968791" y="1484344"/>
                  <a:pt x="1004113" y="1534086"/>
                  <a:pt x="1016813" y="1589119"/>
                </a:cubicBezTo>
                <a:cubicBezTo>
                  <a:pt x="1029513" y="1644152"/>
                  <a:pt x="1014432" y="1768507"/>
                  <a:pt x="1025544" y="1805019"/>
                </a:cubicBezTo>
                <a:cubicBezTo>
                  <a:pt x="1036656" y="1841531"/>
                  <a:pt x="1050415" y="1844971"/>
                  <a:pt x="1085869" y="1839150"/>
                </a:cubicBezTo>
                <a:cubicBezTo>
                  <a:pt x="1121323" y="1833329"/>
                  <a:pt x="1208503" y="1747076"/>
                  <a:pt x="1238269" y="1770095"/>
                </a:cubicBezTo>
                <a:cubicBezTo>
                  <a:pt x="1268035" y="1793114"/>
                  <a:pt x="1267638" y="1898285"/>
                  <a:pt x="1262082" y="1946307"/>
                </a:cubicBezTo>
                <a:cubicBezTo>
                  <a:pt x="1256526" y="1994329"/>
                  <a:pt x="1233506" y="2029650"/>
                  <a:pt x="1219219" y="2058225"/>
                </a:cubicBezTo>
                <a:cubicBezTo>
                  <a:pt x="1204932" y="2086800"/>
                  <a:pt x="1173976" y="2097913"/>
                  <a:pt x="1176357" y="2117757"/>
                </a:cubicBezTo>
                <a:cubicBezTo>
                  <a:pt x="1178738" y="2137601"/>
                  <a:pt x="1172388" y="2173319"/>
                  <a:pt x="1219219" y="2177288"/>
                </a:cubicBezTo>
                <a:cubicBezTo>
                  <a:pt x="1266050" y="2181257"/>
                  <a:pt x="1377175" y="2170144"/>
                  <a:pt x="1457344" y="2141569"/>
                </a:cubicBezTo>
                <a:cubicBezTo>
                  <a:pt x="1537513" y="2112994"/>
                  <a:pt x="1651813" y="2053859"/>
                  <a:pt x="1724044" y="2001075"/>
                </a:cubicBezTo>
                <a:cubicBezTo>
                  <a:pt x="1796275" y="1948291"/>
                  <a:pt x="1848266" y="1884791"/>
                  <a:pt x="1890732" y="1824863"/>
                </a:cubicBezTo>
                <a:cubicBezTo>
                  <a:pt x="1933198" y="1764935"/>
                  <a:pt x="1955026" y="1699450"/>
                  <a:pt x="1974076" y="1629600"/>
                </a:cubicBezTo>
                <a:cubicBezTo>
                  <a:pt x="1993126" y="1559750"/>
                  <a:pt x="2008207" y="1485932"/>
                  <a:pt x="2005032" y="1405763"/>
                </a:cubicBezTo>
                <a:cubicBezTo>
                  <a:pt x="2001857" y="1325594"/>
                  <a:pt x="1981616" y="1241854"/>
                  <a:pt x="1938357" y="1146207"/>
                </a:cubicBezTo>
                <a:cubicBezTo>
                  <a:pt x="1895098" y="1050560"/>
                  <a:pt x="1792704" y="914432"/>
                  <a:pt x="1745476" y="831882"/>
                </a:cubicBezTo>
                <a:cubicBezTo>
                  <a:pt x="1698248" y="749332"/>
                  <a:pt x="1678404" y="700913"/>
                  <a:pt x="1654988" y="650907"/>
                </a:cubicBezTo>
                <a:cubicBezTo>
                  <a:pt x="1631572" y="600901"/>
                  <a:pt x="1640304" y="539781"/>
                  <a:pt x="1604982" y="531844"/>
                </a:cubicBezTo>
                <a:cubicBezTo>
                  <a:pt x="1569660" y="523907"/>
                  <a:pt x="1477982" y="586613"/>
                  <a:pt x="1443057" y="603282"/>
                </a:cubicBezTo>
                <a:cubicBezTo>
                  <a:pt x="1408132" y="619951"/>
                  <a:pt x="1412498" y="646541"/>
                  <a:pt x="1395432" y="631857"/>
                </a:cubicBezTo>
                <a:cubicBezTo>
                  <a:pt x="1378366" y="617173"/>
                  <a:pt x="1355347" y="545338"/>
                  <a:pt x="1340663" y="515175"/>
                </a:cubicBezTo>
                <a:cubicBezTo>
                  <a:pt x="1325979" y="485012"/>
                  <a:pt x="1333122" y="498109"/>
                  <a:pt x="1307325" y="450881"/>
                </a:cubicBezTo>
                <a:cubicBezTo>
                  <a:pt x="1281528" y="403653"/>
                  <a:pt x="1228347" y="302451"/>
                  <a:pt x="1176357" y="241332"/>
                </a:cubicBezTo>
                <a:cubicBezTo>
                  <a:pt x="1124367" y="180213"/>
                  <a:pt x="1068804" y="123063"/>
                  <a:pt x="995382" y="84169"/>
                </a:cubicBezTo>
                <a:cubicBezTo>
                  <a:pt x="921960" y="45275"/>
                  <a:pt x="773131" y="-23384"/>
                  <a:pt x="735825" y="7969"/>
                </a:cubicBez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7" name="Прямокутник 36"/>
          <p:cNvSpPr/>
          <p:nvPr/>
        </p:nvSpPr>
        <p:spPr>
          <a:xfrm>
            <a:off x="0" y="6211669"/>
            <a:ext cx="9144000" cy="64633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40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  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Літо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1859 р.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Союзники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оволоділи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Ломбардією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У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Флоренції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Модені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Пармі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вибухнули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повстання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проти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австрійців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і у 1860 р.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ці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території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оголосили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про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приєднання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до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П’ємонту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</a:t>
            </a:r>
            <a:endParaRPr kumimoji="0" lang="uk-U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8" name="Прямокутник 37"/>
          <p:cNvSpPr/>
          <p:nvPr/>
        </p:nvSpPr>
        <p:spPr>
          <a:xfrm>
            <a:off x="0" y="5657671"/>
            <a:ext cx="9144000" cy="120032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40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   Втім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у плани Франції не входило створення сильного Італійського 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королівства. Вона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прагнула послабити Австрію і посилити свій вплив в італійських державах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  Тому у серпні 1859 р. Франція укладає мир з Австрією. Каміло </a:t>
            </a:r>
            <a:r>
              <a:rPr kumimoji="0" lang="uk-UA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Кавур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був змушений передати Савойю і Ніццу французам. Венецію до Сардинського королівства приєднати не вдалося.</a:t>
            </a:r>
            <a:endParaRPr kumimoji="0" lang="uk-U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pic>
        <p:nvPicPr>
          <p:cNvPr id="39" name="Picture 4" descr="C:\Documents and Settings\Admin\Мои документы\Завантаження\Curved-arrow-arrow-curved-free-download-clip-art-on-clipart-2.png"/>
          <p:cNvPicPr>
            <a:picLocks noChangeAspect="1" noChangeArrowheads="1"/>
          </p:cNvPicPr>
          <p:nvPr/>
        </p:nvPicPr>
        <p:blipFill>
          <a:blip r:embed="rId5" cstate="print"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78780" flipH="1">
            <a:off x="2410555" y="1185021"/>
            <a:ext cx="923864" cy="61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4" descr="C:\Documents and Settings\Admin\Мои документы\Завантаження\Curved-arrow-arrow-curved-free-download-clip-art-on-clipart-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604035">
            <a:off x="2568334" y="1573148"/>
            <a:ext cx="920333" cy="61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Овал 4"/>
          <p:cNvSpPr/>
          <p:nvPr/>
        </p:nvSpPr>
        <p:spPr>
          <a:xfrm>
            <a:off x="3251429" y="915088"/>
            <a:ext cx="891458" cy="1073271"/>
          </a:xfrm>
          <a:custGeom>
            <a:avLst/>
            <a:gdLst>
              <a:gd name="connsiteX0" fmla="*/ 0 w 266700"/>
              <a:gd name="connsiteY0" fmla="*/ 209550 h 419100"/>
              <a:gd name="connsiteX1" fmla="*/ 133350 w 266700"/>
              <a:gd name="connsiteY1" fmla="*/ 0 h 419100"/>
              <a:gd name="connsiteX2" fmla="*/ 266700 w 266700"/>
              <a:gd name="connsiteY2" fmla="*/ 209550 h 419100"/>
              <a:gd name="connsiteX3" fmla="*/ 133350 w 266700"/>
              <a:gd name="connsiteY3" fmla="*/ 419100 h 419100"/>
              <a:gd name="connsiteX4" fmla="*/ 0 w 266700"/>
              <a:gd name="connsiteY4" fmla="*/ 209550 h 419100"/>
              <a:gd name="connsiteX0" fmla="*/ 0 w 309562"/>
              <a:gd name="connsiteY0" fmla="*/ 210824 h 424203"/>
              <a:gd name="connsiteX1" fmla="*/ 133350 w 309562"/>
              <a:gd name="connsiteY1" fmla="*/ 1274 h 424203"/>
              <a:gd name="connsiteX2" fmla="*/ 309562 w 309562"/>
              <a:gd name="connsiteY2" fmla="*/ 296549 h 424203"/>
              <a:gd name="connsiteX3" fmla="*/ 133350 w 309562"/>
              <a:gd name="connsiteY3" fmla="*/ 420374 h 424203"/>
              <a:gd name="connsiteX4" fmla="*/ 0 w 309562"/>
              <a:gd name="connsiteY4" fmla="*/ 210824 h 424203"/>
              <a:gd name="connsiteX0" fmla="*/ 0 w 467855"/>
              <a:gd name="connsiteY0" fmla="*/ 217794 h 428861"/>
              <a:gd name="connsiteX1" fmla="*/ 133350 w 467855"/>
              <a:gd name="connsiteY1" fmla="*/ 8244 h 428861"/>
              <a:gd name="connsiteX2" fmla="*/ 464344 w 467855"/>
              <a:gd name="connsiteY2" fmla="*/ 67775 h 428861"/>
              <a:gd name="connsiteX3" fmla="*/ 309562 w 467855"/>
              <a:gd name="connsiteY3" fmla="*/ 303519 h 428861"/>
              <a:gd name="connsiteX4" fmla="*/ 133350 w 467855"/>
              <a:gd name="connsiteY4" fmla="*/ 427344 h 428861"/>
              <a:gd name="connsiteX5" fmla="*/ 0 w 467855"/>
              <a:gd name="connsiteY5" fmla="*/ 217794 h 428861"/>
              <a:gd name="connsiteX0" fmla="*/ 0 w 466338"/>
              <a:gd name="connsiteY0" fmla="*/ 213307 h 424374"/>
              <a:gd name="connsiteX1" fmla="*/ 133350 w 466338"/>
              <a:gd name="connsiteY1" fmla="*/ 3757 h 424374"/>
              <a:gd name="connsiteX2" fmla="*/ 381000 w 466338"/>
              <a:gd name="connsiteY2" fmla="*/ 77576 h 424374"/>
              <a:gd name="connsiteX3" fmla="*/ 464344 w 466338"/>
              <a:gd name="connsiteY3" fmla="*/ 63288 h 424374"/>
              <a:gd name="connsiteX4" fmla="*/ 309562 w 466338"/>
              <a:gd name="connsiteY4" fmla="*/ 299032 h 424374"/>
              <a:gd name="connsiteX5" fmla="*/ 133350 w 466338"/>
              <a:gd name="connsiteY5" fmla="*/ 422857 h 424374"/>
              <a:gd name="connsiteX6" fmla="*/ 0 w 466338"/>
              <a:gd name="connsiteY6" fmla="*/ 213307 h 424374"/>
              <a:gd name="connsiteX0" fmla="*/ 0 w 465856"/>
              <a:gd name="connsiteY0" fmla="*/ 579031 h 790098"/>
              <a:gd name="connsiteX1" fmla="*/ 133350 w 465856"/>
              <a:gd name="connsiteY1" fmla="*/ 369481 h 790098"/>
              <a:gd name="connsiteX2" fmla="*/ 371475 w 465856"/>
              <a:gd name="connsiteY2" fmla="*/ 386 h 790098"/>
              <a:gd name="connsiteX3" fmla="*/ 381000 w 465856"/>
              <a:gd name="connsiteY3" fmla="*/ 443300 h 790098"/>
              <a:gd name="connsiteX4" fmla="*/ 464344 w 465856"/>
              <a:gd name="connsiteY4" fmla="*/ 429012 h 790098"/>
              <a:gd name="connsiteX5" fmla="*/ 309562 w 465856"/>
              <a:gd name="connsiteY5" fmla="*/ 664756 h 790098"/>
              <a:gd name="connsiteX6" fmla="*/ 133350 w 465856"/>
              <a:gd name="connsiteY6" fmla="*/ 788581 h 790098"/>
              <a:gd name="connsiteX7" fmla="*/ 0 w 465856"/>
              <a:gd name="connsiteY7" fmla="*/ 579031 h 790098"/>
              <a:gd name="connsiteX0" fmla="*/ 0 w 465856"/>
              <a:gd name="connsiteY0" fmla="*/ 579031 h 985793"/>
              <a:gd name="connsiteX1" fmla="*/ 133350 w 465856"/>
              <a:gd name="connsiteY1" fmla="*/ 369481 h 985793"/>
              <a:gd name="connsiteX2" fmla="*/ 371475 w 465856"/>
              <a:gd name="connsiteY2" fmla="*/ 386 h 985793"/>
              <a:gd name="connsiteX3" fmla="*/ 381000 w 465856"/>
              <a:gd name="connsiteY3" fmla="*/ 443300 h 985793"/>
              <a:gd name="connsiteX4" fmla="*/ 464344 w 465856"/>
              <a:gd name="connsiteY4" fmla="*/ 429012 h 985793"/>
              <a:gd name="connsiteX5" fmla="*/ 309562 w 465856"/>
              <a:gd name="connsiteY5" fmla="*/ 664756 h 985793"/>
              <a:gd name="connsiteX6" fmla="*/ 240506 w 465856"/>
              <a:gd name="connsiteY6" fmla="*/ 983843 h 985793"/>
              <a:gd name="connsiteX7" fmla="*/ 133350 w 465856"/>
              <a:gd name="connsiteY7" fmla="*/ 788581 h 985793"/>
              <a:gd name="connsiteX8" fmla="*/ 0 w 465856"/>
              <a:gd name="connsiteY8" fmla="*/ 579031 h 985793"/>
              <a:gd name="connsiteX0" fmla="*/ 15439 w 481295"/>
              <a:gd name="connsiteY0" fmla="*/ 579031 h 988079"/>
              <a:gd name="connsiteX1" fmla="*/ 148789 w 481295"/>
              <a:gd name="connsiteY1" fmla="*/ 369481 h 988079"/>
              <a:gd name="connsiteX2" fmla="*/ 386914 w 481295"/>
              <a:gd name="connsiteY2" fmla="*/ 386 h 988079"/>
              <a:gd name="connsiteX3" fmla="*/ 396439 w 481295"/>
              <a:gd name="connsiteY3" fmla="*/ 443300 h 988079"/>
              <a:gd name="connsiteX4" fmla="*/ 479783 w 481295"/>
              <a:gd name="connsiteY4" fmla="*/ 429012 h 988079"/>
              <a:gd name="connsiteX5" fmla="*/ 325001 w 481295"/>
              <a:gd name="connsiteY5" fmla="*/ 664756 h 988079"/>
              <a:gd name="connsiteX6" fmla="*/ 255945 w 481295"/>
              <a:gd name="connsiteY6" fmla="*/ 983843 h 988079"/>
              <a:gd name="connsiteX7" fmla="*/ 29726 w 481295"/>
              <a:gd name="connsiteY7" fmla="*/ 879068 h 988079"/>
              <a:gd name="connsiteX8" fmla="*/ 15439 w 481295"/>
              <a:gd name="connsiteY8" fmla="*/ 579031 h 988079"/>
              <a:gd name="connsiteX0" fmla="*/ 15439 w 481295"/>
              <a:gd name="connsiteY0" fmla="*/ 579031 h 987835"/>
              <a:gd name="connsiteX1" fmla="*/ 148789 w 481295"/>
              <a:gd name="connsiteY1" fmla="*/ 369481 h 987835"/>
              <a:gd name="connsiteX2" fmla="*/ 386914 w 481295"/>
              <a:gd name="connsiteY2" fmla="*/ 386 h 987835"/>
              <a:gd name="connsiteX3" fmla="*/ 396439 w 481295"/>
              <a:gd name="connsiteY3" fmla="*/ 443300 h 987835"/>
              <a:gd name="connsiteX4" fmla="*/ 479783 w 481295"/>
              <a:gd name="connsiteY4" fmla="*/ 429012 h 987835"/>
              <a:gd name="connsiteX5" fmla="*/ 325001 w 481295"/>
              <a:gd name="connsiteY5" fmla="*/ 664756 h 987835"/>
              <a:gd name="connsiteX6" fmla="*/ 336909 w 481295"/>
              <a:gd name="connsiteY6" fmla="*/ 790961 h 987835"/>
              <a:gd name="connsiteX7" fmla="*/ 255945 w 481295"/>
              <a:gd name="connsiteY7" fmla="*/ 983843 h 987835"/>
              <a:gd name="connsiteX8" fmla="*/ 29726 w 481295"/>
              <a:gd name="connsiteY8" fmla="*/ 879068 h 987835"/>
              <a:gd name="connsiteX9" fmla="*/ 15439 w 481295"/>
              <a:gd name="connsiteY9" fmla="*/ 579031 h 987835"/>
              <a:gd name="connsiteX0" fmla="*/ 15439 w 481295"/>
              <a:gd name="connsiteY0" fmla="*/ 579031 h 987835"/>
              <a:gd name="connsiteX1" fmla="*/ 148789 w 481295"/>
              <a:gd name="connsiteY1" fmla="*/ 369481 h 987835"/>
              <a:gd name="connsiteX2" fmla="*/ 386914 w 481295"/>
              <a:gd name="connsiteY2" fmla="*/ 386 h 987835"/>
              <a:gd name="connsiteX3" fmla="*/ 396439 w 481295"/>
              <a:gd name="connsiteY3" fmla="*/ 443300 h 987835"/>
              <a:gd name="connsiteX4" fmla="*/ 479783 w 481295"/>
              <a:gd name="connsiteY4" fmla="*/ 429012 h 987835"/>
              <a:gd name="connsiteX5" fmla="*/ 325001 w 481295"/>
              <a:gd name="connsiteY5" fmla="*/ 664756 h 987835"/>
              <a:gd name="connsiteX6" fmla="*/ 351196 w 481295"/>
              <a:gd name="connsiteY6" fmla="*/ 705236 h 987835"/>
              <a:gd name="connsiteX7" fmla="*/ 336909 w 481295"/>
              <a:gd name="connsiteY7" fmla="*/ 790961 h 987835"/>
              <a:gd name="connsiteX8" fmla="*/ 255945 w 481295"/>
              <a:gd name="connsiteY8" fmla="*/ 983843 h 987835"/>
              <a:gd name="connsiteX9" fmla="*/ 29726 w 481295"/>
              <a:gd name="connsiteY9" fmla="*/ 879068 h 987835"/>
              <a:gd name="connsiteX10" fmla="*/ 15439 w 481295"/>
              <a:gd name="connsiteY10" fmla="*/ 579031 h 987835"/>
              <a:gd name="connsiteX0" fmla="*/ 15439 w 479822"/>
              <a:gd name="connsiteY0" fmla="*/ 579031 h 987835"/>
              <a:gd name="connsiteX1" fmla="*/ 148789 w 479822"/>
              <a:gd name="connsiteY1" fmla="*/ 369481 h 987835"/>
              <a:gd name="connsiteX2" fmla="*/ 386914 w 479822"/>
              <a:gd name="connsiteY2" fmla="*/ 386 h 987835"/>
              <a:gd name="connsiteX3" fmla="*/ 396439 w 479822"/>
              <a:gd name="connsiteY3" fmla="*/ 443300 h 987835"/>
              <a:gd name="connsiteX4" fmla="*/ 479783 w 479822"/>
              <a:gd name="connsiteY4" fmla="*/ 429012 h 987835"/>
              <a:gd name="connsiteX5" fmla="*/ 355959 w 479822"/>
              <a:gd name="connsiteY5" fmla="*/ 574268 h 987835"/>
              <a:gd name="connsiteX6" fmla="*/ 325001 w 479822"/>
              <a:gd name="connsiteY6" fmla="*/ 664756 h 987835"/>
              <a:gd name="connsiteX7" fmla="*/ 351196 w 479822"/>
              <a:gd name="connsiteY7" fmla="*/ 705236 h 987835"/>
              <a:gd name="connsiteX8" fmla="*/ 336909 w 479822"/>
              <a:gd name="connsiteY8" fmla="*/ 790961 h 987835"/>
              <a:gd name="connsiteX9" fmla="*/ 255945 w 479822"/>
              <a:gd name="connsiteY9" fmla="*/ 983843 h 987835"/>
              <a:gd name="connsiteX10" fmla="*/ 29726 w 479822"/>
              <a:gd name="connsiteY10" fmla="*/ 879068 h 987835"/>
              <a:gd name="connsiteX11" fmla="*/ 15439 w 479822"/>
              <a:gd name="connsiteY11" fmla="*/ 579031 h 987835"/>
              <a:gd name="connsiteX0" fmla="*/ 15439 w 483042"/>
              <a:gd name="connsiteY0" fmla="*/ 579031 h 987835"/>
              <a:gd name="connsiteX1" fmla="*/ 148789 w 483042"/>
              <a:gd name="connsiteY1" fmla="*/ 369481 h 987835"/>
              <a:gd name="connsiteX2" fmla="*/ 386914 w 483042"/>
              <a:gd name="connsiteY2" fmla="*/ 386 h 987835"/>
              <a:gd name="connsiteX3" fmla="*/ 396439 w 483042"/>
              <a:gd name="connsiteY3" fmla="*/ 443300 h 987835"/>
              <a:gd name="connsiteX4" fmla="*/ 441684 w 483042"/>
              <a:gd name="connsiteY4" fmla="*/ 419486 h 987835"/>
              <a:gd name="connsiteX5" fmla="*/ 479783 w 483042"/>
              <a:gd name="connsiteY5" fmla="*/ 429012 h 987835"/>
              <a:gd name="connsiteX6" fmla="*/ 355959 w 483042"/>
              <a:gd name="connsiteY6" fmla="*/ 574268 h 987835"/>
              <a:gd name="connsiteX7" fmla="*/ 325001 w 483042"/>
              <a:gd name="connsiteY7" fmla="*/ 664756 h 987835"/>
              <a:gd name="connsiteX8" fmla="*/ 351196 w 483042"/>
              <a:gd name="connsiteY8" fmla="*/ 705236 h 987835"/>
              <a:gd name="connsiteX9" fmla="*/ 336909 w 483042"/>
              <a:gd name="connsiteY9" fmla="*/ 790961 h 987835"/>
              <a:gd name="connsiteX10" fmla="*/ 255945 w 483042"/>
              <a:gd name="connsiteY10" fmla="*/ 983843 h 987835"/>
              <a:gd name="connsiteX11" fmla="*/ 29726 w 483042"/>
              <a:gd name="connsiteY11" fmla="*/ 879068 h 987835"/>
              <a:gd name="connsiteX12" fmla="*/ 15439 w 483042"/>
              <a:gd name="connsiteY12" fmla="*/ 579031 h 987835"/>
              <a:gd name="connsiteX0" fmla="*/ 15439 w 483042"/>
              <a:gd name="connsiteY0" fmla="*/ 578646 h 987450"/>
              <a:gd name="connsiteX1" fmla="*/ 148789 w 483042"/>
              <a:gd name="connsiteY1" fmla="*/ 369096 h 987450"/>
              <a:gd name="connsiteX2" fmla="*/ 386914 w 483042"/>
              <a:gd name="connsiteY2" fmla="*/ 1 h 987450"/>
              <a:gd name="connsiteX3" fmla="*/ 351196 w 483042"/>
              <a:gd name="connsiteY3" fmla="*/ 423864 h 987450"/>
              <a:gd name="connsiteX4" fmla="*/ 396439 w 483042"/>
              <a:gd name="connsiteY4" fmla="*/ 442915 h 987450"/>
              <a:gd name="connsiteX5" fmla="*/ 441684 w 483042"/>
              <a:gd name="connsiteY5" fmla="*/ 419101 h 987450"/>
              <a:gd name="connsiteX6" fmla="*/ 479783 w 483042"/>
              <a:gd name="connsiteY6" fmla="*/ 428627 h 987450"/>
              <a:gd name="connsiteX7" fmla="*/ 355959 w 483042"/>
              <a:gd name="connsiteY7" fmla="*/ 573883 h 987450"/>
              <a:gd name="connsiteX8" fmla="*/ 325001 w 483042"/>
              <a:gd name="connsiteY8" fmla="*/ 664371 h 987450"/>
              <a:gd name="connsiteX9" fmla="*/ 351196 w 483042"/>
              <a:gd name="connsiteY9" fmla="*/ 704851 h 987450"/>
              <a:gd name="connsiteX10" fmla="*/ 336909 w 483042"/>
              <a:gd name="connsiteY10" fmla="*/ 790576 h 987450"/>
              <a:gd name="connsiteX11" fmla="*/ 255945 w 483042"/>
              <a:gd name="connsiteY11" fmla="*/ 983458 h 987450"/>
              <a:gd name="connsiteX12" fmla="*/ 29726 w 483042"/>
              <a:gd name="connsiteY12" fmla="*/ 878683 h 987450"/>
              <a:gd name="connsiteX13" fmla="*/ 15439 w 483042"/>
              <a:gd name="connsiteY13" fmla="*/ 578646 h 987450"/>
              <a:gd name="connsiteX0" fmla="*/ 15439 w 483042"/>
              <a:gd name="connsiteY0" fmla="*/ 580218 h 989022"/>
              <a:gd name="connsiteX1" fmla="*/ 148789 w 483042"/>
              <a:gd name="connsiteY1" fmla="*/ 370668 h 989022"/>
              <a:gd name="connsiteX2" fmla="*/ 386914 w 483042"/>
              <a:gd name="connsiteY2" fmla="*/ 1573 h 989022"/>
              <a:gd name="connsiteX3" fmla="*/ 405965 w 483042"/>
              <a:gd name="connsiteY3" fmla="*/ 225410 h 989022"/>
              <a:gd name="connsiteX4" fmla="*/ 351196 w 483042"/>
              <a:gd name="connsiteY4" fmla="*/ 425436 h 989022"/>
              <a:gd name="connsiteX5" fmla="*/ 396439 w 483042"/>
              <a:gd name="connsiteY5" fmla="*/ 444487 h 989022"/>
              <a:gd name="connsiteX6" fmla="*/ 441684 w 483042"/>
              <a:gd name="connsiteY6" fmla="*/ 420673 h 989022"/>
              <a:gd name="connsiteX7" fmla="*/ 479783 w 483042"/>
              <a:gd name="connsiteY7" fmla="*/ 430199 h 989022"/>
              <a:gd name="connsiteX8" fmla="*/ 355959 w 483042"/>
              <a:gd name="connsiteY8" fmla="*/ 575455 h 989022"/>
              <a:gd name="connsiteX9" fmla="*/ 325001 w 483042"/>
              <a:gd name="connsiteY9" fmla="*/ 665943 h 989022"/>
              <a:gd name="connsiteX10" fmla="*/ 351196 w 483042"/>
              <a:gd name="connsiteY10" fmla="*/ 706423 h 989022"/>
              <a:gd name="connsiteX11" fmla="*/ 336909 w 483042"/>
              <a:gd name="connsiteY11" fmla="*/ 792148 h 989022"/>
              <a:gd name="connsiteX12" fmla="*/ 255945 w 483042"/>
              <a:gd name="connsiteY12" fmla="*/ 985030 h 989022"/>
              <a:gd name="connsiteX13" fmla="*/ 29726 w 483042"/>
              <a:gd name="connsiteY13" fmla="*/ 880255 h 989022"/>
              <a:gd name="connsiteX14" fmla="*/ 15439 w 483042"/>
              <a:gd name="connsiteY14" fmla="*/ 580218 h 989022"/>
              <a:gd name="connsiteX0" fmla="*/ 15439 w 483042"/>
              <a:gd name="connsiteY0" fmla="*/ 580069 h 988873"/>
              <a:gd name="connsiteX1" fmla="*/ 148789 w 483042"/>
              <a:gd name="connsiteY1" fmla="*/ 370519 h 988873"/>
              <a:gd name="connsiteX2" fmla="*/ 386914 w 483042"/>
              <a:gd name="connsiteY2" fmla="*/ 1424 h 988873"/>
              <a:gd name="connsiteX3" fmla="*/ 405965 w 483042"/>
              <a:gd name="connsiteY3" fmla="*/ 225261 h 988873"/>
              <a:gd name="connsiteX4" fmla="*/ 370246 w 483042"/>
              <a:gd name="connsiteY4" fmla="*/ 294317 h 988873"/>
              <a:gd name="connsiteX5" fmla="*/ 351196 w 483042"/>
              <a:gd name="connsiteY5" fmla="*/ 425287 h 988873"/>
              <a:gd name="connsiteX6" fmla="*/ 396439 w 483042"/>
              <a:gd name="connsiteY6" fmla="*/ 444338 h 988873"/>
              <a:gd name="connsiteX7" fmla="*/ 441684 w 483042"/>
              <a:gd name="connsiteY7" fmla="*/ 420524 h 988873"/>
              <a:gd name="connsiteX8" fmla="*/ 479783 w 483042"/>
              <a:gd name="connsiteY8" fmla="*/ 430050 h 988873"/>
              <a:gd name="connsiteX9" fmla="*/ 355959 w 483042"/>
              <a:gd name="connsiteY9" fmla="*/ 575306 h 988873"/>
              <a:gd name="connsiteX10" fmla="*/ 325001 w 483042"/>
              <a:gd name="connsiteY10" fmla="*/ 665794 h 988873"/>
              <a:gd name="connsiteX11" fmla="*/ 351196 w 483042"/>
              <a:gd name="connsiteY11" fmla="*/ 706274 h 988873"/>
              <a:gd name="connsiteX12" fmla="*/ 336909 w 483042"/>
              <a:gd name="connsiteY12" fmla="*/ 791999 h 988873"/>
              <a:gd name="connsiteX13" fmla="*/ 255945 w 483042"/>
              <a:gd name="connsiteY13" fmla="*/ 984881 h 988873"/>
              <a:gd name="connsiteX14" fmla="*/ 29726 w 483042"/>
              <a:gd name="connsiteY14" fmla="*/ 880106 h 988873"/>
              <a:gd name="connsiteX15" fmla="*/ 15439 w 483042"/>
              <a:gd name="connsiteY15" fmla="*/ 580069 h 988873"/>
              <a:gd name="connsiteX0" fmla="*/ 15439 w 483042"/>
              <a:gd name="connsiteY0" fmla="*/ 580069 h 988873"/>
              <a:gd name="connsiteX1" fmla="*/ 148789 w 483042"/>
              <a:gd name="connsiteY1" fmla="*/ 370519 h 988873"/>
              <a:gd name="connsiteX2" fmla="*/ 386914 w 483042"/>
              <a:gd name="connsiteY2" fmla="*/ 1424 h 988873"/>
              <a:gd name="connsiteX3" fmla="*/ 405965 w 483042"/>
              <a:gd name="connsiteY3" fmla="*/ 225261 h 988873"/>
              <a:gd name="connsiteX4" fmla="*/ 370246 w 483042"/>
              <a:gd name="connsiteY4" fmla="*/ 294317 h 988873"/>
              <a:gd name="connsiteX5" fmla="*/ 351196 w 483042"/>
              <a:gd name="connsiteY5" fmla="*/ 425287 h 988873"/>
              <a:gd name="connsiteX6" fmla="*/ 365484 w 483042"/>
              <a:gd name="connsiteY6" fmla="*/ 437192 h 988873"/>
              <a:gd name="connsiteX7" fmla="*/ 396439 w 483042"/>
              <a:gd name="connsiteY7" fmla="*/ 444338 h 988873"/>
              <a:gd name="connsiteX8" fmla="*/ 441684 w 483042"/>
              <a:gd name="connsiteY8" fmla="*/ 420524 h 988873"/>
              <a:gd name="connsiteX9" fmla="*/ 479783 w 483042"/>
              <a:gd name="connsiteY9" fmla="*/ 430050 h 988873"/>
              <a:gd name="connsiteX10" fmla="*/ 355959 w 483042"/>
              <a:gd name="connsiteY10" fmla="*/ 575306 h 988873"/>
              <a:gd name="connsiteX11" fmla="*/ 325001 w 483042"/>
              <a:gd name="connsiteY11" fmla="*/ 665794 h 988873"/>
              <a:gd name="connsiteX12" fmla="*/ 351196 w 483042"/>
              <a:gd name="connsiteY12" fmla="*/ 706274 h 988873"/>
              <a:gd name="connsiteX13" fmla="*/ 336909 w 483042"/>
              <a:gd name="connsiteY13" fmla="*/ 791999 h 988873"/>
              <a:gd name="connsiteX14" fmla="*/ 255945 w 483042"/>
              <a:gd name="connsiteY14" fmla="*/ 984881 h 988873"/>
              <a:gd name="connsiteX15" fmla="*/ 29726 w 483042"/>
              <a:gd name="connsiteY15" fmla="*/ 880106 h 988873"/>
              <a:gd name="connsiteX16" fmla="*/ 15439 w 483042"/>
              <a:gd name="connsiteY16" fmla="*/ 580069 h 988873"/>
              <a:gd name="connsiteX0" fmla="*/ 15439 w 483042"/>
              <a:gd name="connsiteY0" fmla="*/ 580069 h 988873"/>
              <a:gd name="connsiteX1" fmla="*/ 148789 w 483042"/>
              <a:gd name="connsiteY1" fmla="*/ 370519 h 988873"/>
              <a:gd name="connsiteX2" fmla="*/ 386914 w 483042"/>
              <a:gd name="connsiteY2" fmla="*/ 1424 h 988873"/>
              <a:gd name="connsiteX3" fmla="*/ 405965 w 483042"/>
              <a:gd name="connsiteY3" fmla="*/ 225261 h 988873"/>
              <a:gd name="connsiteX4" fmla="*/ 370246 w 483042"/>
              <a:gd name="connsiteY4" fmla="*/ 294317 h 988873"/>
              <a:gd name="connsiteX5" fmla="*/ 372628 w 483042"/>
              <a:gd name="connsiteY5" fmla="*/ 339561 h 988873"/>
              <a:gd name="connsiteX6" fmla="*/ 351196 w 483042"/>
              <a:gd name="connsiteY6" fmla="*/ 425287 h 988873"/>
              <a:gd name="connsiteX7" fmla="*/ 365484 w 483042"/>
              <a:gd name="connsiteY7" fmla="*/ 437192 h 988873"/>
              <a:gd name="connsiteX8" fmla="*/ 396439 w 483042"/>
              <a:gd name="connsiteY8" fmla="*/ 444338 h 988873"/>
              <a:gd name="connsiteX9" fmla="*/ 441684 w 483042"/>
              <a:gd name="connsiteY9" fmla="*/ 420524 h 988873"/>
              <a:gd name="connsiteX10" fmla="*/ 479783 w 483042"/>
              <a:gd name="connsiteY10" fmla="*/ 430050 h 988873"/>
              <a:gd name="connsiteX11" fmla="*/ 355959 w 483042"/>
              <a:gd name="connsiteY11" fmla="*/ 575306 h 988873"/>
              <a:gd name="connsiteX12" fmla="*/ 325001 w 483042"/>
              <a:gd name="connsiteY12" fmla="*/ 665794 h 988873"/>
              <a:gd name="connsiteX13" fmla="*/ 351196 w 483042"/>
              <a:gd name="connsiteY13" fmla="*/ 706274 h 988873"/>
              <a:gd name="connsiteX14" fmla="*/ 336909 w 483042"/>
              <a:gd name="connsiteY14" fmla="*/ 791999 h 988873"/>
              <a:gd name="connsiteX15" fmla="*/ 255945 w 483042"/>
              <a:gd name="connsiteY15" fmla="*/ 984881 h 988873"/>
              <a:gd name="connsiteX16" fmla="*/ 29726 w 483042"/>
              <a:gd name="connsiteY16" fmla="*/ 880106 h 988873"/>
              <a:gd name="connsiteX17" fmla="*/ 15439 w 483042"/>
              <a:gd name="connsiteY17" fmla="*/ 580069 h 988873"/>
              <a:gd name="connsiteX0" fmla="*/ 15439 w 483042"/>
              <a:gd name="connsiteY0" fmla="*/ 584556 h 993360"/>
              <a:gd name="connsiteX1" fmla="*/ 148789 w 483042"/>
              <a:gd name="connsiteY1" fmla="*/ 375006 h 993360"/>
              <a:gd name="connsiteX2" fmla="*/ 386914 w 483042"/>
              <a:gd name="connsiteY2" fmla="*/ 5911 h 993360"/>
              <a:gd name="connsiteX3" fmla="*/ 434540 w 483042"/>
              <a:gd name="connsiteY3" fmla="*/ 155929 h 993360"/>
              <a:gd name="connsiteX4" fmla="*/ 405965 w 483042"/>
              <a:gd name="connsiteY4" fmla="*/ 229748 h 993360"/>
              <a:gd name="connsiteX5" fmla="*/ 370246 w 483042"/>
              <a:gd name="connsiteY5" fmla="*/ 298804 h 993360"/>
              <a:gd name="connsiteX6" fmla="*/ 372628 w 483042"/>
              <a:gd name="connsiteY6" fmla="*/ 344048 h 993360"/>
              <a:gd name="connsiteX7" fmla="*/ 351196 w 483042"/>
              <a:gd name="connsiteY7" fmla="*/ 429774 h 993360"/>
              <a:gd name="connsiteX8" fmla="*/ 365484 w 483042"/>
              <a:gd name="connsiteY8" fmla="*/ 441679 h 993360"/>
              <a:gd name="connsiteX9" fmla="*/ 396439 w 483042"/>
              <a:gd name="connsiteY9" fmla="*/ 448825 h 993360"/>
              <a:gd name="connsiteX10" fmla="*/ 441684 w 483042"/>
              <a:gd name="connsiteY10" fmla="*/ 425011 h 993360"/>
              <a:gd name="connsiteX11" fmla="*/ 479783 w 483042"/>
              <a:gd name="connsiteY11" fmla="*/ 434537 h 993360"/>
              <a:gd name="connsiteX12" fmla="*/ 355959 w 483042"/>
              <a:gd name="connsiteY12" fmla="*/ 579793 h 993360"/>
              <a:gd name="connsiteX13" fmla="*/ 325001 w 483042"/>
              <a:gd name="connsiteY13" fmla="*/ 670281 h 993360"/>
              <a:gd name="connsiteX14" fmla="*/ 351196 w 483042"/>
              <a:gd name="connsiteY14" fmla="*/ 710761 h 993360"/>
              <a:gd name="connsiteX15" fmla="*/ 336909 w 483042"/>
              <a:gd name="connsiteY15" fmla="*/ 796486 h 993360"/>
              <a:gd name="connsiteX16" fmla="*/ 255945 w 483042"/>
              <a:gd name="connsiteY16" fmla="*/ 989368 h 993360"/>
              <a:gd name="connsiteX17" fmla="*/ 29726 w 483042"/>
              <a:gd name="connsiteY17" fmla="*/ 884593 h 993360"/>
              <a:gd name="connsiteX18" fmla="*/ 15439 w 483042"/>
              <a:gd name="connsiteY18" fmla="*/ 584556 h 993360"/>
              <a:gd name="connsiteX0" fmla="*/ 15439 w 483042"/>
              <a:gd name="connsiteY0" fmla="*/ 590862 h 999666"/>
              <a:gd name="connsiteX1" fmla="*/ 148789 w 483042"/>
              <a:gd name="connsiteY1" fmla="*/ 381312 h 999666"/>
              <a:gd name="connsiteX2" fmla="*/ 386914 w 483042"/>
              <a:gd name="connsiteY2" fmla="*/ 12217 h 999666"/>
              <a:gd name="connsiteX3" fmla="*/ 405965 w 483042"/>
              <a:gd name="connsiteY3" fmla="*/ 93179 h 999666"/>
              <a:gd name="connsiteX4" fmla="*/ 434540 w 483042"/>
              <a:gd name="connsiteY4" fmla="*/ 162235 h 999666"/>
              <a:gd name="connsiteX5" fmla="*/ 405965 w 483042"/>
              <a:gd name="connsiteY5" fmla="*/ 236054 h 999666"/>
              <a:gd name="connsiteX6" fmla="*/ 370246 w 483042"/>
              <a:gd name="connsiteY6" fmla="*/ 305110 h 999666"/>
              <a:gd name="connsiteX7" fmla="*/ 372628 w 483042"/>
              <a:gd name="connsiteY7" fmla="*/ 350354 h 999666"/>
              <a:gd name="connsiteX8" fmla="*/ 351196 w 483042"/>
              <a:gd name="connsiteY8" fmla="*/ 436080 h 999666"/>
              <a:gd name="connsiteX9" fmla="*/ 365484 w 483042"/>
              <a:gd name="connsiteY9" fmla="*/ 447985 h 999666"/>
              <a:gd name="connsiteX10" fmla="*/ 396439 w 483042"/>
              <a:gd name="connsiteY10" fmla="*/ 455131 h 999666"/>
              <a:gd name="connsiteX11" fmla="*/ 441684 w 483042"/>
              <a:gd name="connsiteY11" fmla="*/ 431317 h 999666"/>
              <a:gd name="connsiteX12" fmla="*/ 479783 w 483042"/>
              <a:gd name="connsiteY12" fmla="*/ 440843 h 999666"/>
              <a:gd name="connsiteX13" fmla="*/ 355959 w 483042"/>
              <a:gd name="connsiteY13" fmla="*/ 586099 h 999666"/>
              <a:gd name="connsiteX14" fmla="*/ 325001 w 483042"/>
              <a:gd name="connsiteY14" fmla="*/ 676587 h 999666"/>
              <a:gd name="connsiteX15" fmla="*/ 351196 w 483042"/>
              <a:gd name="connsiteY15" fmla="*/ 717067 h 999666"/>
              <a:gd name="connsiteX16" fmla="*/ 336909 w 483042"/>
              <a:gd name="connsiteY16" fmla="*/ 802792 h 999666"/>
              <a:gd name="connsiteX17" fmla="*/ 255945 w 483042"/>
              <a:gd name="connsiteY17" fmla="*/ 995674 h 999666"/>
              <a:gd name="connsiteX18" fmla="*/ 29726 w 483042"/>
              <a:gd name="connsiteY18" fmla="*/ 890899 h 999666"/>
              <a:gd name="connsiteX19" fmla="*/ 15439 w 483042"/>
              <a:gd name="connsiteY19" fmla="*/ 590862 h 999666"/>
              <a:gd name="connsiteX0" fmla="*/ 15439 w 483042"/>
              <a:gd name="connsiteY0" fmla="*/ 590862 h 999666"/>
              <a:gd name="connsiteX1" fmla="*/ 148789 w 483042"/>
              <a:gd name="connsiteY1" fmla="*/ 381312 h 999666"/>
              <a:gd name="connsiteX2" fmla="*/ 386914 w 483042"/>
              <a:gd name="connsiteY2" fmla="*/ 12217 h 999666"/>
              <a:gd name="connsiteX3" fmla="*/ 405965 w 483042"/>
              <a:gd name="connsiteY3" fmla="*/ 93179 h 999666"/>
              <a:gd name="connsiteX4" fmla="*/ 434540 w 483042"/>
              <a:gd name="connsiteY4" fmla="*/ 162235 h 999666"/>
              <a:gd name="connsiteX5" fmla="*/ 403584 w 483042"/>
              <a:gd name="connsiteY5" fmla="*/ 200335 h 999666"/>
              <a:gd name="connsiteX6" fmla="*/ 405965 w 483042"/>
              <a:gd name="connsiteY6" fmla="*/ 236054 h 999666"/>
              <a:gd name="connsiteX7" fmla="*/ 370246 w 483042"/>
              <a:gd name="connsiteY7" fmla="*/ 305110 h 999666"/>
              <a:gd name="connsiteX8" fmla="*/ 372628 w 483042"/>
              <a:gd name="connsiteY8" fmla="*/ 350354 h 999666"/>
              <a:gd name="connsiteX9" fmla="*/ 351196 w 483042"/>
              <a:gd name="connsiteY9" fmla="*/ 436080 h 999666"/>
              <a:gd name="connsiteX10" fmla="*/ 365484 w 483042"/>
              <a:gd name="connsiteY10" fmla="*/ 447985 h 999666"/>
              <a:gd name="connsiteX11" fmla="*/ 396439 w 483042"/>
              <a:gd name="connsiteY11" fmla="*/ 455131 h 999666"/>
              <a:gd name="connsiteX12" fmla="*/ 441684 w 483042"/>
              <a:gd name="connsiteY12" fmla="*/ 431317 h 999666"/>
              <a:gd name="connsiteX13" fmla="*/ 479783 w 483042"/>
              <a:gd name="connsiteY13" fmla="*/ 440843 h 999666"/>
              <a:gd name="connsiteX14" fmla="*/ 355959 w 483042"/>
              <a:gd name="connsiteY14" fmla="*/ 586099 h 999666"/>
              <a:gd name="connsiteX15" fmla="*/ 325001 w 483042"/>
              <a:gd name="connsiteY15" fmla="*/ 676587 h 999666"/>
              <a:gd name="connsiteX16" fmla="*/ 351196 w 483042"/>
              <a:gd name="connsiteY16" fmla="*/ 717067 h 999666"/>
              <a:gd name="connsiteX17" fmla="*/ 336909 w 483042"/>
              <a:gd name="connsiteY17" fmla="*/ 802792 h 999666"/>
              <a:gd name="connsiteX18" fmla="*/ 255945 w 483042"/>
              <a:gd name="connsiteY18" fmla="*/ 995674 h 999666"/>
              <a:gd name="connsiteX19" fmla="*/ 29726 w 483042"/>
              <a:gd name="connsiteY19" fmla="*/ 890899 h 999666"/>
              <a:gd name="connsiteX20" fmla="*/ 15439 w 483042"/>
              <a:gd name="connsiteY20" fmla="*/ 590862 h 999666"/>
              <a:gd name="connsiteX0" fmla="*/ 15439 w 483042"/>
              <a:gd name="connsiteY0" fmla="*/ 595698 h 1004502"/>
              <a:gd name="connsiteX1" fmla="*/ 148789 w 483042"/>
              <a:gd name="connsiteY1" fmla="*/ 386148 h 1004502"/>
              <a:gd name="connsiteX2" fmla="*/ 386914 w 483042"/>
              <a:gd name="connsiteY2" fmla="*/ 17053 h 1004502"/>
              <a:gd name="connsiteX3" fmla="*/ 436921 w 483042"/>
              <a:gd name="connsiteY3" fmla="*/ 71821 h 1004502"/>
              <a:gd name="connsiteX4" fmla="*/ 405965 w 483042"/>
              <a:gd name="connsiteY4" fmla="*/ 98015 h 1004502"/>
              <a:gd name="connsiteX5" fmla="*/ 434540 w 483042"/>
              <a:gd name="connsiteY5" fmla="*/ 167071 h 1004502"/>
              <a:gd name="connsiteX6" fmla="*/ 403584 w 483042"/>
              <a:gd name="connsiteY6" fmla="*/ 205171 h 1004502"/>
              <a:gd name="connsiteX7" fmla="*/ 405965 w 483042"/>
              <a:gd name="connsiteY7" fmla="*/ 240890 h 1004502"/>
              <a:gd name="connsiteX8" fmla="*/ 370246 w 483042"/>
              <a:gd name="connsiteY8" fmla="*/ 309946 h 1004502"/>
              <a:gd name="connsiteX9" fmla="*/ 372628 w 483042"/>
              <a:gd name="connsiteY9" fmla="*/ 355190 h 1004502"/>
              <a:gd name="connsiteX10" fmla="*/ 351196 w 483042"/>
              <a:gd name="connsiteY10" fmla="*/ 440916 h 1004502"/>
              <a:gd name="connsiteX11" fmla="*/ 365484 w 483042"/>
              <a:gd name="connsiteY11" fmla="*/ 452821 h 1004502"/>
              <a:gd name="connsiteX12" fmla="*/ 396439 w 483042"/>
              <a:gd name="connsiteY12" fmla="*/ 459967 h 1004502"/>
              <a:gd name="connsiteX13" fmla="*/ 441684 w 483042"/>
              <a:gd name="connsiteY13" fmla="*/ 436153 h 1004502"/>
              <a:gd name="connsiteX14" fmla="*/ 479783 w 483042"/>
              <a:gd name="connsiteY14" fmla="*/ 445679 h 1004502"/>
              <a:gd name="connsiteX15" fmla="*/ 355959 w 483042"/>
              <a:gd name="connsiteY15" fmla="*/ 590935 h 1004502"/>
              <a:gd name="connsiteX16" fmla="*/ 325001 w 483042"/>
              <a:gd name="connsiteY16" fmla="*/ 681423 h 1004502"/>
              <a:gd name="connsiteX17" fmla="*/ 351196 w 483042"/>
              <a:gd name="connsiteY17" fmla="*/ 721903 h 1004502"/>
              <a:gd name="connsiteX18" fmla="*/ 336909 w 483042"/>
              <a:gd name="connsiteY18" fmla="*/ 807628 h 1004502"/>
              <a:gd name="connsiteX19" fmla="*/ 255945 w 483042"/>
              <a:gd name="connsiteY19" fmla="*/ 1000510 h 1004502"/>
              <a:gd name="connsiteX20" fmla="*/ 29726 w 483042"/>
              <a:gd name="connsiteY20" fmla="*/ 895735 h 1004502"/>
              <a:gd name="connsiteX21" fmla="*/ 15439 w 483042"/>
              <a:gd name="connsiteY21" fmla="*/ 595698 h 1004502"/>
              <a:gd name="connsiteX0" fmla="*/ 15439 w 483042"/>
              <a:gd name="connsiteY0" fmla="*/ 578664 h 987468"/>
              <a:gd name="connsiteX1" fmla="*/ 148789 w 483042"/>
              <a:gd name="connsiteY1" fmla="*/ 369114 h 987468"/>
              <a:gd name="connsiteX2" fmla="*/ 244040 w 483042"/>
              <a:gd name="connsiteY2" fmla="*/ 85743 h 987468"/>
              <a:gd name="connsiteX3" fmla="*/ 386914 w 483042"/>
              <a:gd name="connsiteY3" fmla="*/ 19 h 987468"/>
              <a:gd name="connsiteX4" fmla="*/ 436921 w 483042"/>
              <a:gd name="connsiteY4" fmla="*/ 54787 h 987468"/>
              <a:gd name="connsiteX5" fmla="*/ 405965 w 483042"/>
              <a:gd name="connsiteY5" fmla="*/ 80981 h 987468"/>
              <a:gd name="connsiteX6" fmla="*/ 434540 w 483042"/>
              <a:gd name="connsiteY6" fmla="*/ 150037 h 987468"/>
              <a:gd name="connsiteX7" fmla="*/ 403584 w 483042"/>
              <a:gd name="connsiteY7" fmla="*/ 188137 h 987468"/>
              <a:gd name="connsiteX8" fmla="*/ 405965 w 483042"/>
              <a:gd name="connsiteY8" fmla="*/ 223856 h 987468"/>
              <a:gd name="connsiteX9" fmla="*/ 370246 w 483042"/>
              <a:gd name="connsiteY9" fmla="*/ 292912 h 987468"/>
              <a:gd name="connsiteX10" fmla="*/ 372628 w 483042"/>
              <a:gd name="connsiteY10" fmla="*/ 338156 h 987468"/>
              <a:gd name="connsiteX11" fmla="*/ 351196 w 483042"/>
              <a:gd name="connsiteY11" fmla="*/ 423882 h 987468"/>
              <a:gd name="connsiteX12" fmla="*/ 365484 w 483042"/>
              <a:gd name="connsiteY12" fmla="*/ 435787 h 987468"/>
              <a:gd name="connsiteX13" fmla="*/ 396439 w 483042"/>
              <a:gd name="connsiteY13" fmla="*/ 442933 h 987468"/>
              <a:gd name="connsiteX14" fmla="*/ 441684 w 483042"/>
              <a:gd name="connsiteY14" fmla="*/ 419119 h 987468"/>
              <a:gd name="connsiteX15" fmla="*/ 479783 w 483042"/>
              <a:gd name="connsiteY15" fmla="*/ 428645 h 987468"/>
              <a:gd name="connsiteX16" fmla="*/ 355959 w 483042"/>
              <a:gd name="connsiteY16" fmla="*/ 573901 h 987468"/>
              <a:gd name="connsiteX17" fmla="*/ 325001 w 483042"/>
              <a:gd name="connsiteY17" fmla="*/ 664389 h 987468"/>
              <a:gd name="connsiteX18" fmla="*/ 351196 w 483042"/>
              <a:gd name="connsiteY18" fmla="*/ 704869 h 987468"/>
              <a:gd name="connsiteX19" fmla="*/ 336909 w 483042"/>
              <a:gd name="connsiteY19" fmla="*/ 790594 h 987468"/>
              <a:gd name="connsiteX20" fmla="*/ 255945 w 483042"/>
              <a:gd name="connsiteY20" fmla="*/ 983476 h 987468"/>
              <a:gd name="connsiteX21" fmla="*/ 29726 w 483042"/>
              <a:gd name="connsiteY21" fmla="*/ 878701 h 987468"/>
              <a:gd name="connsiteX22" fmla="*/ 15439 w 483042"/>
              <a:gd name="connsiteY22" fmla="*/ 578664 h 987468"/>
              <a:gd name="connsiteX0" fmla="*/ 15439 w 483042"/>
              <a:gd name="connsiteY0" fmla="*/ 619462 h 1028266"/>
              <a:gd name="connsiteX1" fmla="*/ 148789 w 483042"/>
              <a:gd name="connsiteY1" fmla="*/ 409912 h 1028266"/>
              <a:gd name="connsiteX2" fmla="*/ 244040 w 483042"/>
              <a:gd name="connsiteY2" fmla="*/ 126541 h 1028266"/>
              <a:gd name="connsiteX3" fmla="*/ 282140 w 483042"/>
              <a:gd name="connsiteY3" fmla="*/ 2716 h 1028266"/>
              <a:gd name="connsiteX4" fmla="*/ 386914 w 483042"/>
              <a:gd name="connsiteY4" fmla="*/ 40817 h 1028266"/>
              <a:gd name="connsiteX5" fmla="*/ 436921 w 483042"/>
              <a:gd name="connsiteY5" fmla="*/ 95585 h 1028266"/>
              <a:gd name="connsiteX6" fmla="*/ 405965 w 483042"/>
              <a:gd name="connsiteY6" fmla="*/ 121779 h 1028266"/>
              <a:gd name="connsiteX7" fmla="*/ 434540 w 483042"/>
              <a:gd name="connsiteY7" fmla="*/ 190835 h 1028266"/>
              <a:gd name="connsiteX8" fmla="*/ 403584 w 483042"/>
              <a:gd name="connsiteY8" fmla="*/ 228935 h 1028266"/>
              <a:gd name="connsiteX9" fmla="*/ 405965 w 483042"/>
              <a:gd name="connsiteY9" fmla="*/ 264654 h 1028266"/>
              <a:gd name="connsiteX10" fmla="*/ 370246 w 483042"/>
              <a:gd name="connsiteY10" fmla="*/ 333710 h 1028266"/>
              <a:gd name="connsiteX11" fmla="*/ 372628 w 483042"/>
              <a:gd name="connsiteY11" fmla="*/ 378954 h 1028266"/>
              <a:gd name="connsiteX12" fmla="*/ 351196 w 483042"/>
              <a:gd name="connsiteY12" fmla="*/ 464680 h 1028266"/>
              <a:gd name="connsiteX13" fmla="*/ 365484 w 483042"/>
              <a:gd name="connsiteY13" fmla="*/ 476585 h 1028266"/>
              <a:gd name="connsiteX14" fmla="*/ 396439 w 483042"/>
              <a:gd name="connsiteY14" fmla="*/ 483731 h 1028266"/>
              <a:gd name="connsiteX15" fmla="*/ 441684 w 483042"/>
              <a:gd name="connsiteY15" fmla="*/ 459917 h 1028266"/>
              <a:gd name="connsiteX16" fmla="*/ 479783 w 483042"/>
              <a:gd name="connsiteY16" fmla="*/ 469443 h 1028266"/>
              <a:gd name="connsiteX17" fmla="*/ 355959 w 483042"/>
              <a:gd name="connsiteY17" fmla="*/ 614699 h 1028266"/>
              <a:gd name="connsiteX18" fmla="*/ 325001 w 483042"/>
              <a:gd name="connsiteY18" fmla="*/ 705187 h 1028266"/>
              <a:gd name="connsiteX19" fmla="*/ 351196 w 483042"/>
              <a:gd name="connsiteY19" fmla="*/ 745667 h 1028266"/>
              <a:gd name="connsiteX20" fmla="*/ 336909 w 483042"/>
              <a:gd name="connsiteY20" fmla="*/ 831392 h 1028266"/>
              <a:gd name="connsiteX21" fmla="*/ 255945 w 483042"/>
              <a:gd name="connsiteY21" fmla="*/ 1024274 h 1028266"/>
              <a:gd name="connsiteX22" fmla="*/ 29726 w 483042"/>
              <a:gd name="connsiteY22" fmla="*/ 919499 h 1028266"/>
              <a:gd name="connsiteX23" fmla="*/ 15439 w 483042"/>
              <a:gd name="connsiteY23" fmla="*/ 619462 h 1028266"/>
              <a:gd name="connsiteX0" fmla="*/ 15439 w 483042"/>
              <a:gd name="connsiteY0" fmla="*/ 621098 h 1029902"/>
              <a:gd name="connsiteX1" fmla="*/ 148789 w 483042"/>
              <a:gd name="connsiteY1" fmla="*/ 411548 h 1029902"/>
              <a:gd name="connsiteX2" fmla="*/ 244040 w 483042"/>
              <a:gd name="connsiteY2" fmla="*/ 128177 h 1029902"/>
              <a:gd name="connsiteX3" fmla="*/ 282140 w 483042"/>
              <a:gd name="connsiteY3" fmla="*/ 4352 h 1029902"/>
              <a:gd name="connsiteX4" fmla="*/ 344053 w 483042"/>
              <a:gd name="connsiteY4" fmla="*/ 35309 h 1029902"/>
              <a:gd name="connsiteX5" fmla="*/ 386914 w 483042"/>
              <a:gd name="connsiteY5" fmla="*/ 42453 h 1029902"/>
              <a:gd name="connsiteX6" fmla="*/ 436921 w 483042"/>
              <a:gd name="connsiteY6" fmla="*/ 97221 h 1029902"/>
              <a:gd name="connsiteX7" fmla="*/ 405965 w 483042"/>
              <a:gd name="connsiteY7" fmla="*/ 123415 h 1029902"/>
              <a:gd name="connsiteX8" fmla="*/ 434540 w 483042"/>
              <a:gd name="connsiteY8" fmla="*/ 192471 h 1029902"/>
              <a:gd name="connsiteX9" fmla="*/ 403584 w 483042"/>
              <a:gd name="connsiteY9" fmla="*/ 230571 h 1029902"/>
              <a:gd name="connsiteX10" fmla="*/ 405965 w 483042"/>
              <a:gd name="connsiteY10" fmla="*/ 266290 h 1029902"/>
              <a:gd name="connsiteX11" fmla="*/ 370246 w 483042"/>
              <a:gd name="connsiteY11" fmla="*/ 335346 h 1029902"/>
              <a:gd name="connsiteX12" fmla="*/ 372628 w 483042"/>
              <a:gd name="connsiteY12" fmla="*/ 380590 h 1029902"/>
              <a:gd name="connsiteX13" fmla="*/ 351196 w 483042"/>
              <a:gd name="connsiteY13" fmla="*/ 466316 h 1029902"/>
              <a:gd name="connsiteX14" fmla="*/ 365484 w 483042"/>
              <a:gd name="connsiteY14" fmla="*/ 478221 h 1029902"/>
              <a:gd name="connsiteX15" fmla="*/ 396439 w 483042"/>
              <a:gd name="connsiteY15" fmla="*/ 485367 h 1029902"/>
              <a:gd name="connsiteX16" fmla="*/ 441684 w 483042"/>
              <a:gd name="connsiteY16" fmla="*/ 461553 h 1029902"/>
              <a:gd name="connsiteX17" fmla="*/ 479783 w 483042"/>
              <a:gd name="connsiteY17" fmla="*/ 471079 h 1029902"/>
              <a:gd name="connsiteX18" fmla="*/ 355959 w 483042"/>
              <a:gd name="connsiteY18" fmla="*/ 616335 h 1029902"/>
              <a:gd name="connsiteX19" fmla="*/ 325001 w 483042"/>
              <a:gd name="connsiteY19" fmla="*/ 706823 h 1029902"/>
              <a:gd name="connsiteX20" fmla="*/ 351196 w 483042"/>
              <a:gd name="connsiteY20" fmla="*/ 747303 h 1029902"/>
              <a:gd name="connsiteX21" fmla="*/ 336909 w 483042"/>
              <a:gd name="connsiteY21" fmla="*/ 833028 h 1029902"/>
              <a:gd name="connsiteX22" fmla="*/ 255945 w 483042"/>
              <a:gd name="connsiteY22" fmla="*/ 1025910 h 1029902"/>
              <a:gd name="connsiteX23" fmla="*/ 29726 w 483042"/>
              <a:gd name="connsiteY23" fmla="*/ 921135 h 1029902"/>
              <a:gd name="connsiteX24" fmla="*/ 15439 w 483042"/>
              <a:gd name="connsiteY24" fmla="*/ 621098 h 1029902"/>
              <a:gd name="connsiteX0" fmla="*/ 15439 w 483042"/>
              <a:gd name="connsiteY0" fmla="*/ 621098 h 1029902"/>
              <a:gd name="connsiteX1" fmla="*/ 148789 w 483042"/>
              <a:gd name="connsiteY1" fmla="*/ 411548 h 1029902"/>
              <a:gd name="connsiteX2" fmla="*/ 244040 w 483042"/>
              <a:gd name="connsiteY2" fmla="*/ 128177 h 1029902"/>
              <a:gd name="connsiteX3" fmla="*/ 282140 w 483042"/>
              <a:gd name="connsiteY3" fmla="*/ 4352 h 1029902"/>
              <a:gd name="connsiteX4" fmla="*/ 344053 w 483042"/>
              <a:gd name="connsiteY4" fmla="*/ 35309 h 1029902"/>
              <a:gd name="connsiteX5" fmla="*/ 386914 w 483042"/>
              <a:gd name="connsiteY5" fmla="*/ 42453 h 1029902"/>
              <a:gd name="connsiteX6" fmla="*/ 436921 w 483042"/>
              <a:gd name="connsiteY6" fmla="*/ 97221 h 1029902"/>
              <a:gd name="connsiteX7" fmla="*/ 405965 w 483042"/>
              <a:gd name="connsiteY7" fmla="*/ 123415 h 1029902"/>
              <a:gd name="connsiteX8" fmla="*/ 434540 w 483042"/>
              <a:gd name="connsiteY8" fmla="*/ 192471 h 1029902"/>
              <a:gd name="connsiteX9" fmla="*/ 403584 w 483042"/>
              <a:gd name="connsiteY9" fmla="*/ 230571 h 1029902"/>
              <a:gd name="connsiteX10" fmla="*/ 405965 w 483042"/>
              <a:gd name="connsiteY10" fmla="*/ 266290 h 1029902"/>
              <a:gd name="connsiteX11" fmla="*/ 370246 w 483042"/>
              <a:gd name="connsiteY11" fmla="*/ 335346 h 1029902"/>
              <a:gd name="connsiteX12" fmla="*/ 372628 w 483042"/>
              <a:gd name="connsiteY12" fmla="*/ 380590 h 1029902"/>
              <a:gd name="connsiteX13" fmla="*/ 351196 w 483042"/>
              <a:gd name="connsiteY13" fmla="*/ 466316 h 1029902"/>
              <a:gd name="connsiteX14" fmla="*/ 365484 w 483042"/>
              <a:gd name="connsiteY14" fmla="*/ 478221 h 1029902"/>
              <a:gd name="connsiteX15" fmla="*/ 396439 w 483042"/>
              <a:gd name="connsiteY15" fmla="*/ 485367 h 1029902"/>
              <a:gd name="connsiteX16" fmla="*/ 441684 w 483042"/>
              <a:gd name="connsiteY16" fmla="*/ 461553 h 1029902"/>
              <a:gd name="connsiteX17" fmla="*/ 479783 w 483042"/>
              <a:gd name="connsiteY17" fmla="*/ 471079 h 1029902"/>
              <a:gd name="connsiteX18" fmla="*/ 355959 w 483042"/>
              <a:gd name="connsiteY18" fmla="*/ 616335 h 1029902"/>
              <a:gd name="connsiteX19" fmla="*/ 348815 w 483042"/>
              <a:gd name="connsiteY19" fmla="*/ 647290 h 1029902"/>
              <a:gd name="connsiteX20" fmla="*/ 325001 w 483042"/>
              <a:gd name="connsiteY20" fmla="*/ 706823 h 1029902"/>
              <a:gd name="connsiteX21" fmla="*/ 351196 w 483042"/>
              <a:gd name="connsiteY21" fmla="*/ 747303 h 1029902"/>
              <a:gd name="connsiteX22" fmla="*/ 336909 w 483042"/>
              <a:gd name="connsiteY22" fmla="*/ 833028 h 1029902"/>
              <a:gd name="connsiteX23" fmla="*/ 255945 w 483042"/>
              <a:gd name="connsiteY23" fmla="*/ 1025910 h 1029902"/>
              <a:gd name="connsiteX24" fmla="*/ 29726 w 483042"/>
              <a:gd name="connsiteY24" fmla="*/ 921135 h 1029902"/>
              <a:gd name="connsiteX25" fmla="*/ 15439 w 483042"/>
              <a:gd name="connsiteY25" fmla="*/ 621098 h 1029902"/>
              <a:gd name="connsiteX0" fmla="*/ 15439 w 483042"/>
              <a:gd name="connsiteY0" fmla="*/ 621098 h 1029902"/>
              <a:gd name="connsiteX1" fmla="*/ 148789 w 483042"/>
              <a:gd name="connsiteY1" fmla="*/ 411548 h 1029902"/>
              <a:gd name="connsiteX2" fmla="*/ 244040 w 483042"/>
              <a:gd name="connsiteY2" fmla="*/ 128177 h 1029902"/>
              <a:gd name="connsiteX3" fmla="*/ 282140 w 483042"/>
              <a:gd name="connsiteY3" fmla="*/ 4352 h 1029902"/>
              <a:gd name="connsiteX4" fmla="*/ 344053 w 483042"/>
              <a:gd name="connsiteY4" fmla="*/ 35309 h 1029902"/>
              <a:gd name="connsiteX5" fmla="*/ 386914 w 483042"/>
              <a:gd name="connsiteY5" fmla="*/ 42453 h 1029902"/>
              <a:gd name="connsiteX6" fmla="*/ 436921 w 483042"/>
              <a:gd name="connsiteY6" fmla="*/ 97221 h 1029902"/>
              <a:gd name="connsiteX7" fmla="*/ 405965 w 483042"/>
              <a:gd name="connsiteY7" fmla="*/ 123415 h 1029902"/>
              <a:gd name="connsiteX8" fmla="*/ 434540 w 483042"/>
              <a:gd name="connsiteY8" fmla="*/ 192471 h 1029902"/>
              <a:gd name="connsiteX9" fmla="*/ 403584 w 483042"/>
              <a:gd name="connsiteY9" fmla="*/ 230571 h 1029902"/>
              <a:gd name="connsiteX10" fmla="*/ 405965 w 483042"/>
              <a:gd name="connsiteY10" fmla="*/ 266290 h 1029902"/>
              <a:gd name="connsiteX11" fmla="*/ 370246 w 483042"/>
              <a:gd name="connsiteY11" fmla="*/ 335346 h 1029902"/>
              <a:gd name="connsiteX12" fmla="*/ 372628 w 483042"/>
              <a:gd name="connsiteY12" fmla="*/ 380590 h 1029902"/>
              <a:gd name="connsiteX13" fmla="*/ 351196 w 483042"/>
              <a:gd name="connsiteY13" fmla="*/ 466316 h 1029902"/>
              <a:gd name="connsiteX14" fmla="*/ 365484 w 483042"/>
              <a:gd name="connsiteY14" fmla="*/ 478221 h 1029902"/>
              <a:gd name="connsiteX15" fmla="*/ 396439 w 483042"/>
              <a:gd name="connsiteY15" fmla="*/ 485367 h 1029902"/>
              <a:gd name="connsiteX16" fmla="*/ 441684 w 483042"/>
              <a:gd name="connsiteY16" fmla="*/ 461553 h 1029902"/>
              <a:gd name="connsiteX17" fmla="*/ 479783 w 483042"/>
              <a:gd name="connsiteY17" fmla="*/ 471079 h 1029902"/>
              <a:gd name="connsiteX18" fmla="*/ 355959 w 483042"/>
              <a:gd name="connsiteY18" fmla="*/ 616335 h 1029902"/>
              <a:gd name="connsiteX19" fmla="*/ 348815 w 483042"/>
              <a:gd name="connsiteY19" fmla="*/ 647290 h 1029902"/>
              <a:gd name="connsiteX20" fmla="*/ 325001 w 483042"/>
              <a:gd name="connsiteY20" fmla="*/ 706823 h 1029902"/>
              <a:gd name="connsiteX21" fmla="*/ 351196 w 483042"/>
              <a:gd name="connsiteY21" fmla="*/ 747303 h 1029902"/>
              <a:gd name="connsiteX22" fmla="*/ 336909 w 483042"/>
              <a:gd name="connsiteY22" fmla="*/ 780640 h 1029902"/>
              <a:gd name="connsiteX23" fmla="*/ 336909 w 483042"/>
              <a:gd name="connsiteY23" fmla="*/ 833028 h 1029902"/>
              <a:gd name="connsiteX24" fmla="*/ 255945 w 483042"/>
              <a:gd name="connsiteY24" fmla="*/ 1025910 h 1029902"/>
              <a:gd name="connsiteX25" fmla="*/ 29726 w 483042"/>
              <a:gd name="connsiteY25" fmla="*/ 921135 h 1029902"/>
              <a:gd name="connsiteX26" fmla="*/ 15439 w 483042"/>
              <a:gd name="connsiteY26" fmla="*/ 621098 h 1029902"/>
              <a:gd name="connsiteX0" fmla="*/ 15439 w 483042"/>
              <a:gd name="connsiteY0" fmla="*/ 621098 h 1025937"/>
              <a:gd name="connsiteX1" fmla="*/ 148789 w 483042"/>
              <a:gd name="connsiteY1" fmla="*/ 411548 h 1025937"/>
              <a:gd name="connsiteX2" fmla="*/ 244040 w 483042"/>
              <a:gd name="connsiteY2" fmla="*/ 128177 h 1025937"/>
              <a:gd name="connsiteX3" fmla="*/ 282140 w 483042"/>
              <a:gd name="connsiteY3" fmla="*/ 4352 h 1025937"/>
              <a:gd name="connsiteX4" fmla="*/ 344053 w 483042"/>
              <a:gd name="connsiteY4" fmla="*/ 35309 h 1025937"/>
              <a:gd name="connsiteX5" fmla="*/ 386914 w 483042"/>
              <a:gd name="connsiteY5" fmla="*/ 42453 h 1025937"/>
              <a:gd name="connsiteX6" fmla="*/ 436921 w 483042"/>
              <a:gd name="connsiteY6" fmla="*/ 97221 h 1025937"/>
              <a:gd name="connsiteX7" fmla="*/ 405965 w 483042"/>
              <a:gd name="connsiteY7" fmla="*/ 123415 h 1025937"/>
              <a:gd name="connsiteX8" fmla="*/ 434540 w 483042"/>
              <a:gd name="connsiteY8" fmla="*/ 192471 h 1025937"/>
              <a:gd name="connsiteX9" fmla="*/ 403584 w 483042"/>
              <a:gd name="connsiteY9" fmla="*/ 230571 h 1025937"/>
              <a:gd name="connsiteX10" fmla="*/ 405965 w 483042"/>
              <a:gd name="connsiteY10" fmla="*/ 266290 h 1025937"/>
              <a:gd name="connsiteX11" fmla="*/ 370246 w 483042"/>
              <a:gd name="connsiteY11" fmla="*/ 335346 h 1025937"/>
              <a:gd name="connsiteX12" fmla="*/ 372628 w 483042"/>
              <a:gd name="connsiteY12" fmla="*/ 380590 h 1025937"/>
              <a:gd name="connsiteX13" fmla="*/ 351196 w 483042"/>
              <a:gd name="connsiteY13" fmla="*/ 466316 h 1025937"/>
              <a:gd name="connsiteX14" fmla="*/ 365484 w 483042"/>
              <a:gd name="connsiteY14" fmla="*/ 478221 h 1025937"/>
              <a:gd name="connsiteX15" fmla="*/ 396439 w 483042"/>
              <a:gd name="connsiteY15" fmla="*/ 485367 h 1025937"/>
              <a:gd name="connsiteX16" fmla="*/ 441684 w 483042"/>
              <a:gd name="connsiteY16" fmla="*/ 461553 h 1025937"/>
              <a:gd name="connsiteX17" fmla="*/ 479783 w 483042"/>
              <a:gd name="connsiteY17" fmla="*/ 471079 h 1025937"/>
              <a:gd name="connsiteX18" fmla="*/ 355959 w 483042"/>
              <a:gd name="connsiteY18" fmla="*/ 616335 h 1025937"/>
              <a:gd name="connsiteX19" fmla="*/ 348815 w 483042"/>
              <a:gd name="connsiteY19" fmla="*/ 647290 h 1025937"/>
              <a:gd name="connsiteX20" fmla="*/ 325001 w 483042"/>
              <a:gd name="connsiteY20" fmla="*/ 706823 h 1025937"/>
              <a:gd name="connsiteX21" fmla="*/ 351196 w 483042"/>
              <a:gd name="connsiteY21" fmla="*/ 747303 h 1025937"/>
              <a:gd name="connsiteX22" fmla="*/ 336909 w 483042"/>
              <a:gd name="connsiteY22" fmla="*/ 780640 h 1025937"/>
              <a:gd name="connsiteX23" fmla="*/ 336909 w 483042"/>
              <a:gd name="connsiteY23" fmla="*/ 833028 h 1025937"/>
              <a:gd name="connsiteX24" fmla="*/ 286903 w 483042"/>
              <a:gd name="connsiteY24" fmla="*/ 928277 h 1025937"/>
              <a:gd name="connsiteX25" fmla="*/ 255945 w 483042"/>
              <a:gd name="connsiteY25" fmla="*/ 1025910 h 1025937"/>
              <a:gd name="connsiteX26" fmla="*/ 29726 w 483042"/>
              <a:gd name="connsiteY26" fmla="*/ 921135 h 1025937"/>
              <a:gd name="connsiteX27" fmla="*/ 15439 w 483042"/>
              <a:gd name="connsiteY27" fmla="*/ 621098 h 1025937"/>
              <a:gd name="connsiteX0" fmla="*/ 15439 w 483042"/>
              <a:gd name="connsiteY0" fmla="*/ 621098 h 1028570"/>
              <a:gd name="connsiteX1" fmla="*/ 148789 w 483042"/>
              <a:gd name="connsiteY1" fmla="*/ 411548 h 1028570"/>
              <a:gd name="connsiteX2" fmla="*/ 244040 w 483042"/>
              <a:gd name="connsiteY2" fmla="*/ 128177 h 1028570"/>
              <a:gd name="connsiteX3" fmla="*/ 282140 w 483042"/>
              <a:gd name="connsiteY3" fmla="*/ 4352 h 1028570"/>
              <a:gd name="connsiteX4" fmla="*/ 344053 w 483042"/>
              <a:gd name="connsiteY4" fmla="*/ 35309 h 1028570"/>
              <a:gd name="connsiteX5" fmla="*/ 386914 w 483042"/>
              <a:gd name="connsiteY5" fmla="*/ 42453 h 1028570"/>
              <a:gd name="connsiteX6" fmla="*/ 436921 w 483042"/>
              <a:gd name="connsiteY6" fmla="*/ 97221 h 1028570"/>
              <a:gd name="connsiteX7" fmla="*/ 405965 w 483042"/>
              <a:gd name="connsiteY7" fmla="*/ 123415 h 1028570"/>
              <a:gd name="connsiteX8" fmla="*/ 434540 w 483042"/>
              <a:gd name="connsiteY8" fmla="*/ 192471 h 1028570"/>
              <a:gd name="connsiteX9" fmla="*/ 403584 w 483042"/>
              <a:gd name="connsiteY9" fmla="*/ 230571 h 1028570"/>
              <a:gd name="connsiteX10" fmla="*/ 405965 w 483042"/>
              <a:gd name="connsiteY10" fmla="*/ 266290 h 1028570"/>
              <a:gd name="connsiteX11" fmla="*/ 370246 w 483042"/>
              <a:gd name="connsiteY11" fmla="*/ 335346 h 1028570"/>
              <a:gd name="connsiteX12" fmla="*/ 372628 w 483042"/>
              <a:gd name="connsiteY12" fmla="*/ 380590 h 1028570"/>
              <a:gd name="connsiteX13" fmla="*/ 351196 w 483042"/>
              <a:gd name="connsiteY13" fmla="*/ 466316 h 1028570"/>
              <a:gd name="connsiteX14" fmla="*/ 365484 w 483042"/>
              <a:gd name="connsiteY14" fmla="*/ 478221 h 1028570"/>
              <a:gd name="connsiteX15" fmla="*/ 396439 w 483042"/>
              <a:gd name="connsiteY15" fmla="*/ 485367 h 1028570"/>
              <a:gd name="connsiteX16" fmla="*/ 441684 w 483042"/>
              <a:gd name="connsiteY16" fmla="*/ 461553 h 1028570"/>
              <a:gd name="connsiteX17" fmla="*/ 479783 w 483042"/>
              <a:gd name="connsiteY17" fmla="*/ 471079 h 1028570"/>
              <a:gd name="connsiteX18" fmla="*/ 355959 w 483042"/>
              <a:gd name="connsiteY18" fmla="*/ 616335 h 1028570"/>
              <a:gd name="connsiteX19" fmla="*/ 348815 w 483042"/>
              <a:gd name="connsiteY19" fmla="*/ 647290 h 1028570"/>
              <a:gd name="connsiteX20" fmla="*/ 325001 w 483042"/>
              <a:gd name="connsiteY20" fmla="*/ 706823 h 1028570"/>
              <a:gd name="connsiteX21" fmla="*/ 351196 w 483042"/>
              <a:gd name="connsiteY21" fmla="*/ 747303 h 1028570"/>
              <a:gd name="connsiteX22" fmla="*/ 336909 w 483042"/>
              <a:gd name="connsiteY22" fmla="*/ 780640 h 1028570"/>
              <a:gd name="connsiteX23" fmla="*/ 336909 w 483042"/>
              <a:gd name="connsiteY23" fmla="*/ 833028 h 1028570"/>
              <a:gd name="connsiteX24" fmla="*/ 286903 w 483042"/>
              <a:gd name="connsiteY24" fmla="*/ 928277 h 1028570"/>
              <a:gd name="connsiteX25" fmla="*/ 289284 w 483042"/>
              <a:gd name="connsiteY25" fmla="*/ 992572 h 1028570"/>
              <a:gd name="connsiteX26" fmla="*/ 255945 w 483042"/>
              <a:gd name="connsiteY26" fmla="*/ 1025910 h 1028570"/>
              <a:gd name="connsiteX27" fmla="*/ 29726 w 483042"/>
              <a:gd name="connsiteY27" fmla="*/ 921135 h 1028570"/>
              <a:gd name="connsiteX28" fmla="*/ 15439 w 483042"/>
              <a:gd name="connsiteY28" fmla="*/ 621098 h 1028570"/>
              <a:gd name="connsiteX0" fmla="*/ 15439 w 483042"/>
              <a:gd name="connsiteY0" fmla="*/ 621098 h 1028291"/>
              <a:gd name="connsiteX1" fmla="*/ 148789 w 483042"/>
              <a:gd name="connsiteY1" fmla="*/ 411548 h 1028291"/>
              <a:gd name="connsiteX2" fmla="*/ 244040 w 483042"/>
              <a:gd name="connsiteY2" fmla="*/ 128177 h 1028291"/>
              <a:gd name="connsiteX3" fmla="*/ 282140 w 483042"/>
              <a:gd name="connsiteY3" fmla="*/ 4352 h 1028291"/>
              <a:gd name="connsiteX4" fmla="*/ 344053 w 483042"/>
              <a:gd name="connsiteY4" fmla="*/ 35309 h 1028291"/>
              <a:gd name="connsiteX5" fmla="*/ 386914 w 483042"/>
              <a:gd name="connsiteY5" fmla="*/ 42453 h 1028291"/>
              <a:gd name="connsiteX6" fmla="*/ 436921 w 483042"/>
              <a:gd name="connsiteY6" fmla="*/ 97221 h 1028291"/>
              <a:gd name="connsiteX7" fmla="*/ 405965 w 483042"/>
              <a:gd name="connsiteY7" fmla="*/ 123415 h 1028291"/>
              <a:gd name="connsiteX8" fmla="*/ 434540 w 483042"/>
              <a:gd name="connsiteY8" fmla="*/ 192471 h 1028291"/>
              <a:gd name="connsiteX9" fmla="*/ 403584 w 483042"/>
              <a:gd name="connsiteY9" fmla="*/ 230571 h 1028291"/>
              <a:gd name="connsiteX10" fmla="*/ 405965 w 483042"/>
              <a:gd name="connsiteY10" fmla="*/ 266290 h 1028291"/>
              <a:gd name="connsiteX11" fmla="*/ 370246 w 483042"/>
              <a:gd name="connsiteY11" fmla="*/ 335346 h 1028291"/>
              <a:gd name="connsiteX12" fmla="*/ 372628 w 483042"/>
              <a:gd name="connsiteY12" fmla="*/ 380590 h 1028291"/>
              <a:gd name="connsiteX13" fmla="*/ 351196 w 483042"/>
              <a:gd name="connsiteY13" fmla="*/ 466316 h 1028291"/>
              <a:gd name="connsiteX14" fmla="*/ 365484 w 483042"/>
              <a:gd name="connsiteY14" fmla="*/ 478221 h 1028291"/>
              <a:gd name="connsiteX15" fmla="*/ 396439 w 483042"/>
              <a:gd name="connsiteY15" fmla="*/ 485367 h 1028291"/>
              <a:gd name="connsiteX16" fmla="*/ 441684 w 483042"/>
              <a:gd name="connsiteY16" fmla="*/ 461553 h 1028291"/>
              <a:gd name="connsiteX17" fmla="*/ 479783 w 483042"/>
              <a:gd name="connsiteY17" fmla="*/ 471079 h 1028291"/>
              <a:gd name="connsiteX18" fmla="*/ 355959 w 483042"/>
              <a:gd name="connsiteY18" fmla="*/ 616335 h 1028291"/>
              <a:gd name="connsiteX19" fmla="*/ 348815 w 483042"/>
              <a:gd name="connsiteY19" fmla="*/ 647290 h 1028291"/>
              <a:gd name="connsiteX20" fmla="*/ 325001 w 483042"/>
              <a:gd name="connsiteY20" fmla="*/ 706823 h 1028291"/>
              <a:gd name="connsiteX21" fmla="*/ 351196 w 483042"/>
              <a:gd name="connsiteY21" fmla="*/ 747303 h 1028291"/>
              <a:gd name="connsiteX22" fmla="*/ 336909 w 483042"/>
              <a:gd name="connsiteY22" fmla="*/ 780640 h 1028291"/>
              <a:gd name="connsiteX23" fmla="*/ 336909 w 483042"/>
              <a:gd name="connsiteY23" fmla="*/ 833028 h 1028291"/>
              <a:gd name="connsiteX24" fmla="*/ 286903 w 483042"/>
              <a:gd name="connsiteY24" fmla="*/ 928277 h 1028291"/>
              <a:gd name="connsiteX25" fmla="*/ 282140 w 483042"/>
              <a:gd name="connsiteY25" fmla="*/ 954471 h 1028291"/>
              <a:gd name="connsiteX26" fmla="*/ 289284 w 483042"/>
              <a:gd name="connsiteY26" fmla="*/ 992572 h 1028291"/>
              <a:gd name="connsiteX27" fmla="*/ 255945 w 483042"/>
              <a:gd name="connsiteY27" fmla="*/ 1025910 h 1028291"/>
              <a:gd name="connsiteX28" fmla="*/ 29726 w 483042"/>
              <a:gd name="connsiteY28" fmla="*/ 921135 h 1028291"/>
              <a:gd name="connsiteX29" fmla="*/ 15439 w 483042"/>
              <a:gd name="connsiteY29" fmla="*/ 621098 h 1028291"/>
              <a:gd name="connsiteX0" fmla="*/ 15439 w 483042"/>
              <a:gd name="connsiteY0" fmla="*/ 621098 h 1028291"/>
              <a:gd name="connsiteX1" fmla="*/ 148789 w 483042"/>
              <a:gd name="connsiteY1" fmla="*/ 411548 h 1028291"/>
              <a:gd name="connsiteX2" fmla="*/ 244040 w 483042"/>
              <a:gd name="connsiteY2" fmla="*/ 128177 h 1028291"/>
              <a:gd name="connsiteX3" fmla="*/ 282140 w 483042"/>
              <a:gd name="connsiteY3" fmla="*/ 4352 h 1028291"/>
              <a:gd name="connsiteX4" fmla="*/ 344053 w 483042"/>
              <a:gd name="connsiteY4" fmla="*/ 35309 h 1028291"/>
              <a:gd name="connsiteX5" fmla="*/ 386914 w 483042"/>
              <a:gd name="connsiteY5" fmla="*/ 42453 h 1028291"/>
              <a:gd name="connsiteX6" fmla="*/ 436921 w 483042"/>
              <a:gd name="connsiteY6" fmla="*/ 97221 h 1028291"/>
              <a:gd name="connsiteX7" fmla="*/ 405965 w 483042"/>
              <a:gd name="connsiteY7" fmla="*/ 123415 h 1028291"/>
              <a:gd name="connsiteX8" fmla="*/ 434540 w 483042"/>
              <a:gd name="connsiteY8" fmla="*/ 192471 h 1028291"/>
              <a:gd name="connsiteX9" fmla="*/ 403584 w 483042"/>
              <a:gd name="connsiteY9" fmla="*/ 230571 h 1028291"/>
              <a:gd name="connsiteX10" fmla="*/ 405965 w 483042"/>
              <a:gd name="connsiteY10" fmla="*/ 266290 h 1028291"/>
              <a:gd name="connsiteX11" fmla="*/ 370246 w 483042"/>
              <a:gd name="connsiteY11" fmla="*/ 335346 h 1028291"/>
              <a:gd name="connsiteX12" fmla="*/ 372628 w 483042"/>
              <a:gd name="connsiteY12" fmla="*/ 380590 h 1028291"/>
              <a:gd name="connsiteX13" fmla="*/ 351196 w 483042"/>
              <a:gd name="connsiteY13" fmla="*/ 466316 h 1028291"/>
              <a:gd name="connsiteX14" fmla="*/ 365484 w 483042"/>
              <a:gd name="connsiteY14" fmla="*/ 478221 h 1028291"/>
              <a:gd name="connsiteX15" fmla="*/ 396439 w 483042"/>
              <a:gd name="connsiteY15" fmla="*/ 485367 h 1028291"/>
              <a:gd name="connsiteX16" fmla="*/ 441684 w 483042"/>
              <a:gd name="connsiteY16" fmla="*/ 461553 h 1028291"/>
              <a:gd name="connsiteX17" fmla="*/ 479783 w 483042"/>
              <a:gd name="connsiteY17" fmla="*/ 471079 h 1028291"/>
              <a:gd name="connsiteX18" fmla="*/ 355959 w 483042"/>
              <a:gd name="connsiteY18" fmla="*/ 616335 h 1028291"/>
              <a:gd name="connsiteX19" fmla="*/ 348815 w 483042"/>
              <a:gd name="connsiteY19" fmla="*/ 647290 h 1028291"/>
              <a:gd name="connsiteX20" fmla="*/ 325001 w 483042"/>
              <a:gd name="connsiteY20" fmla="*/ 706823 h 1028291"/>
              <a:gd name="connsiteX21" fmla="*/ 351196 w 483042"/>
              <a:gd name="connsiteY21" fmla="*/ 747303 h 1028291"/>
              <a:gd name="connsiteX22" fmla="*/ 336909 w 483042"/>
              <a:gd name="connsiteY22" fmla="*/ 780640 h 1028291"/>
              <a:gd name="connsiteX23" fmla="*/ 336909 w 483042"/>
              <a:gd name="connsiteY23" fmla="*/ 833028 h 1028291"/>
              <a:gd name="connsiteX24" fmla="*/ 329765 w 483042"/>
              <a:gd name="connsiteY24" fmla="*/ 866366 h 1028291"/>
              <a:gd name="connsiteX25" fmla="*/ 286903 w 483042"/>
              <a:gd name="connsiteY25" fmla="*/ 928277 h 1028291"/>
              <a:gd name="connsiteX26" fmla="*/ 282140 w 483042"/>
              <a:gd name="connsiteY26" fmla="*/ 954471 h 1028291"/>
              <a:gd name="connsiteX27" fmla="*/ 289284 w 483042"/>
              <a:gd name="connsiteY27" fmla="*/ 992572 h 1028291"/>
              <a:gd name="connsiteX28" fmla="*/ 255945 w 483042"/>
              <a:gd name="connsiteY28" fmla="*/ 1025910 h 1028291"/>
              <a:gd name="connsiteX29" fmla="*/ 29726 w 483042"/>
              <a:gd name="connsiteY29" fmla="*/ 921135 h 1028291"/>
              <a:gd name="connsiteX30" fmla="*/ 15439 w 483042"/>
              <a:gd name="connsiteY30" fmla="*/ 621098 h 1028291"/>
              <a:gd name="connsiteX0" fmla="*/ 15439 w 481678"/>
              <a:gd name="connsiteY0" fmla="*/ 621098 h 1028291"/>
              <a:gd name="connsiteX1" fmla="*/ 148789 w 481678"/>
              <a:gd name="connsiteY1" fmla="*/ 411548 h 1028291"/>
              <a:gd name="connsiteX2" fmla="*/ 244040 w 481678"/>
              <a:gd name="connsiteY2" fmla="*/ 128177 h 1028291"/>
              <a:gd name="connsiteX3" fmla="*/ 282140 w 481678"/>
              <a:gd name="connsiteY3" fmla="*/ 4352 h 1028291"/>
              <a:gd name="connsiteX4" fmla="*/ 344053 w 481678"/>
              <a:gd name="connsiteY4" fmla="*/ 35309 h 1028291"/>
              <a:gd name="connsiteX5" fmla="*/ 386914 w 481678"/>
              <a:gd name="connsiteY5" fmla="*/ 42453 h 1028291"/>
              <a:gd name="connsiteX6" fmla="*/ 436921 w 481678"/>
              <a:gd name="connsiteY6" fmla="*/ 97221 h 1028291"/>
              <a:gd name="connsiteX7" fmla="*/ 405965 w 481678"/>
              <a:gd name="connsiteY7" fmla="*/ 123415 h 1028291"/>
              <a:gd name="connsiteX8" fmla="*/ 434540 w 481678"/>
              <a:gd name="connsiteY8" fmla="*/ 192471 h 1028291"/>
              <a:gd name="connsiteX9" fmla="*/ 403584 w 481678"/>
              <a:gd name="connsiteY9" fmla="*/ 230571 h 1028291"/>
              <a:gd name="connsiteX10" fmla="*/ 405965 w 481678"/>
              <a:gd name="connsiteY10" fmla="*/ 266290 h 1028291"/>
              <a:gd name="connsiteX11" fmla="*/ 370246 w 481678"/>
              <a:gd name="connsiteY11" fmla="*/ 335346 h 1028291"/>
              <a:gd name="connsiteX12" fmla="*/ 372628 w 481678"/>
              <a:gd name="connsiteY12" fmla="*/ 380590 h 1028291"/>
              <a:gd name="connsiteX13" fmla="*/ 351196 w 481678"/>
              <a:gd name="connsiteY13" fmla="*/ 466316 h 1028291"/>
              <a:gd name="connsiteX14" fmla="*/ 365484 w 481678"/>
              <a:gd name="connsiteY14" fmla="*/ 478221 h 1028291"/>
              <a:gd name="connsiteX15" fmla="*/ 396439 w 481678"/>
              <a:gd name="connsiteY15" fmla="*/ 485367 h 1028291"/>
              <a:gd name="connsiteX16" fmla="*/ 441684 w 481678"/>
              <a:gd name="connsiteY16" fmla="*/ 461553 h 1028291"/>
              <a:gd name="connsiteX17" fmla="*/ 479783 w 481678"/>
              <a:gd name="connsiteY17" fmla="*/ 471079 h 1028291"/>
              <a:gd name="connsiteX18" fmla="*/ 389296 w 481678"/>
              <a:gd name="connsiteY18" fmla="*/ 580616 h 1028291"/>
              <a:gd name="connsiteX19" fmla="*/ 355959 w 481678"/>
              <a:gd name="connsiteY19" fmla="*/ 616335 h 1028291"/>
              <a:gd name="connsiteX20" fmla="*/ 348815 w 481678"/>
              <a:gd name="connsiteY20" fmla="*/ 647290 h 1028291"/>
              <a:gd name="connsiteX21" fmla="*/ 325001 w 481678"/>
              <a:gd name="connsiteY21" fmla="*/ 706823 h 1028291"/>
              <a:gd name="connsiteX22" fmla="*/ 351196 w 481678"/>
              <a:gd name="connsiteY22" fmla="*/ 747303 h 1028291"/>
              <a:gd name="connsiteX23" fmla="*/ 336909 w 481678"/>
              <a:gd name="connsiteY23" fmla="*/ 780640 h 1028291"/>
              <a:gd name="connsiteX24" fmla="*/ 336909 w 481678"/>
              <a:gd name="connsiteY24" fmla="*/ 833028 h 1028291"/>
              <a:gd name="connsiteX25" fmla="*/ 329765 w 481678"/>
              <a:gd name="connsiteY25" fmla="*/ 866366 h 1028291"/>
              <a:gd name="connsiteX26" fmla="*/ 286903 w 481678"/>
              <a:gd name="connsiteY26" fmla="*/ 928277 h 1028291"/>
              <a:gd name="connsiteX27" fmla="*/ 282140 w 481678"/>
              <a:gd name="connsiteY27" fmla="*/ 954471 h 1028291"/>
              <a:gd name="connsiteX28" fmla="*/ 289284 w 481678"/>
              <a:gd name="connsiteY28" fmla="*/ 992572 h 1028291"/>
              <a:gd name="connsiteX29" fmla="*/ 255945 w 481678"/>
              <a:gd name="connsiteY29" fmla="*/ 1025910 h 1028291"/>
              <a:gd name="connsiteX30" fmla="*/ 29726 w 481678"/>
              <a:gd name="connsiteY30" fmla="*/ 921135 h 1028291"/>
              <a:gd name="connsiteX31" fmla="*/ 15439 w 481678"/>
              <a:gd name="connsiteY31" fmla="*/ 621098 h 1028291"/>
              <a:gd name="connsiteX0" fmla="*/ 426482 w 892721"/>
              <a:gd name="connsiteY0" fmla="*/ 621098 h 1028291"/>
              <a:gd name="connsiteX1" fmla="*/ 2619 w 892721"/>
              <a:gd name="connsiteY1" fmla="*/ 278198 h 1028291"/>
              <a:gd name="connsiteX2" fmla="*/ 655083 w 892721"/>
              <a:gd name="connsiteY2" fmla="*/ 128177 h 1028291"/>
              <a:gd name="connsiteX3" fmla="*/ 693183 w 892721"/>
              <a:gd name="connsiteY3" fmla="*/ 4352 h 1028291"/>
              <a:gd name="connsiteX4" fmla="*/ 755096 w 892721"/>
              <a:gd name="connsiteY4" fmla="*/ 35309 h 1028291"/>
              <a:gd name="connsiteX5" fmla="*/ 797957 w 892721"/>
              <a:gd name="connsiteY5" fmla="*/ 42453 h 1028291"/>
              <a:gd name="connsiteX6" fmla="*/ 847964 w 892721"/>
              <a:gd name="connsiteY6" fmla="*/ 97221 h 1028291"/>
              <a:gd name="connsiteX7" fmla="*/ 817008 w 892721"/>
              <a:gd name="connsiteY7" fmla="*/ 123415 h 1028291"/>
              <a:gd name="connsiteX8" fmla="*/ 845583 w 892721"/>
              <a:gd name="connsiteY8" fmla="*/ 192471 h 1028291"/>
              <a:gd name="connsiteX9" fmla="*/ 814627 w 892721"/>
              <a:gd name="connsiteY9" fmla="*/ 230571 h 1028291"/>
              <a:gd name="connsiteX10" fmla="*/ 817008 w 892721"/>
              <a:gd name="connsiteY10" fmla="*/ 266290 h 1028291"/>
              <a:gd name="connsiteX11" fmla="*/ 781289 w 892721"/>
              <a:gd name="connsiteY11" fmla="*/ 335346 h 1028291"/>
              <a:gd name="connsiteX12" fmla="*/ 783671 w 892721"/>
              <a:gd name="connsiteY12" fmla="*/ 380590 h 1028291"/>
              <a:gd name="connsiteX13" fmla="*/ 762239 w 892721"/>
              <a:gd name="connsiteY13" fmla="*/ 466316 h 1028291"/>
              <a:gd name="connsiteX14" fmla="*/ 776527 w 892721"/>
              <a:gd name="connsiteY14" fmla="*/ 478221 h 1028291"/>
              <a:gd name="connsiteX15" fmla="*/ 807482 w 892721"/>
              <a:gd name="connsiteY15" fmla="*/ 485367 h 1028291"/>
              <a:gd name="connsiteX16" fmla="*/ 852727 w 892721"/>
              <a:gd name="connsiteY16" fmla="*/ 461553 h 1028291"/>
              <a:gd name="connsiteX17" fmla="*/ 890826 w 892721"/>
              <a:gd name="connsiteY17" fmla="*/ 471079 h 1028291"/>
              <a:gd name="connsiteX18" fmla="*/ 800339 w 892721"/>
              <a:gd name="connsiteY18" fmla="*/ 580616 h 1028291"/>
              <a:gd name="connsiteX19" fmla="*/ 767002 w 892721"/>
              <a:gd name="connsiteY19" fmla="*/ 616335 h 1028291"/>
              <a:gd name="connsiteX20" fmla="*/ 759858 w 892721"/>
              <a:gd name="connsiteY20" fmla="*/ 647290 h 1028291"/>
              <a:gd name="connsiteX21" fmla="*/ 736044 w 892721"/>
              <a:gd name="connsiteY21" fmla="*/ 706823 h 1028291"/>
              <a:gd name="connsiteX22" fmla="*/ 762239 w 892721"/>
              <a:gd name="connsiteY22" fmla="*/ 747303 h 1028291"/>
              <a:gd name="connsiteX23" fmla="*/ 747952 w 892721"/>
              <a:gd name="connsiteY23" fmla="*/ 780640 h 1028291"/>
              <a:gd name="connsiteX24" fmla="*/ 747952 w 892721"/>
              <a:gd name="connsiteY24" fmla="*/ 833028 h 1028291"/>
              <a:gd name="connsiteX25" fmla="*/ 740808 w 892721"/>
              <a:gd name="connsiteY25" fmla="*/ 866366 h 1028291"/>
              <a:gd name="connsiteX26" fmla="*/ 697946 w 892721"/>
              <a:gd name="connsiteY26" fmla="*/ 928277 h 1028291"/>
              <a:gd name="connsiteX27" fmla="*/ 693183 w 892721"/>
              <a:gd name="connsiteY27" fmla="*/ 954471 h 1028291"/>
              <a:gd name="connsiteX28" fmla="*/ 700327 w 892721"/>
              <a:gd name="connsiteY28" fmla="*/ 992572 h 1028291"/>
              <a:gd name="connsiteX29" fmla="*/ 666988 w 892721"/>
              <a:gd name="connsiteY29" fmla="*/ 1025910 h 1028291"/>
              <a:gd name="connsiteX30" fmla="*/ 440769 w 892721"/>
              <a:gd name="connsiteY30" fmla="*/ 921135 h 1028291"/>
              <a:gd name="connsiteX31" fmla="*/ 426482 w 892721"/>
              <a:gd name="connsiteY31" fmla="*/ 621098 h 1028291"/>
              <a:gd name="connsiteX0" fmla="*/ 161787 w 916158"/>
              <a:gd name="connsiteY0" fmla="*/ 713966 h 1028291"/>
              <a:gd name="connsiteX1" fmla="*/ 26056 w 916158"/>
              <a:gd name="connsiteY1" fmla="*/ 278198 h 1028291"/>
              <a:gd name="connsiteX2" fmla="*/ 678520 w 916158"/>
              <a:gd name="connsiteY2" fmla="*/ 128177 h 1028291"/>
              <a:gd name="connsiteX3" fmla="*/ 716620 w 916158"/>
              <a:gd name="connsiteY3" fmla="*/ 4352 h 1028291"/>
              <a:gd name="connsiteX4" fmla="*/ 778533 w 916158"/>
              <a:gd name="connsiteY4" fmla="*/ 35309 h 1028291"/>
              <a:gd name="connsiteX5" fmla="*/ 821394 w 916158"/>
              <a:gd name="connsiteY5" fmla="*/ 42453 h 1028291"/>
              <a:gd name="connsiteX6" fmla="*/ 871401 w 916158"/>
              <a:gd name="connsiteY6" fmla="*/ 97221 h 1028291"/>
              <a:gd name="connsiteX7" fmla="*/ 840445 w 916158"/>
              <a:gd name="connsiteY7" fmla="*/ 123415 h 1028291"/>
              <a:gd name="connsiteX8" fmla="*/ 869020 w 916158"/>
              <a:gd name="connsiteY8" fmla="*/ 192471 h 1028291"/>
              <a:gd name="connsiteX9" fmla="*/ 838064 w 916158"/>
              <a:gd name="connsiteY9" fmla="*/ 230571 h 1028291"/>
              <a:gd name="connsiteX10" fmla="*/ 840445 w 916158"/>
              <a:gd name="connsiteY10" fmla="*/ 266290 h 1028291"/>
              <a:gd name="connsiteX11" fmla="*/ 804726 w 916158"/>
              <a:gd name="connsiteY11" fmla="*/ 335346 h 1028291"/>
              <a:gd name="connsiteX12" fmla="*/ 807108 w 916158"/>
              <a:gd name="connsiteY12" fmla="*/ 380590 h 1028291"/>
              <a:gd name="connsiteX13" fmla="*/ 785676 w 916158"/>
              <a:gd name="connsiteY13" fmla="*/ 466316 h 1028291"/>
              <a:gd name="connsiteX14" fmla="*/ 799964 w 916158"/>
              <a:gd name="connsiteY14" fmla="*/ 478221 h 1028291"/>
              <a:gd name="connsiteX15" fmla="*/ 830919 w 916158"/>
              <a:gd name="connsiteY15" fmla="*/ 485367 h 1028291"/>
              <a:gd name="connsiteX16" fmla="*/ 876164 w 916158"/>
              <a:gd name="connsiteY16" fmla="*/ 461553 h 1028291"/>
              <a:gd name="connsiteX17" fmla="*/ 914263 w 916158"/>
              <a:gd name="connsiteY17" fmla="*/ 471079 h 1028291"/>
              <a:gd name="connsiteX18" fmla="*/ 823776 w 916158"/>
              <a:gd name="connsiteY18" fmla="*/ 580616 h 1028291"/>
              <a:gd name="connsiteX19" fmla="*/ 790439 w 916158"/>
              <a:gd name="connsiteY19" fmla="*/ 616335 h 1028291"/>
              <a:gd name="connsiteX20" fmla="*/ 783295 w 916158"/>
              <a:gd name="connsiteY20" fmla="*/ 647290 h 1028291"/>
              <a:gd name="connsiteX21" fmla="*/ 759481 w 916158"/>
              <a:gd name="connsiteY21" fmla="*/ 706823 h 1028291"/>
              <a:gd name="connsiteX22" fmla="*/ 785676 w 916158"/>
              <a:gd name="connsiteY22" fmla="*/ 747303 h 1028291"/>
              <a:gd name="connsiteX23" fmla="*/ 771389 w 916158"/>
              <a:gd name="connsiteY23" fmla="*/ 780640 h 1028291"/>
              <a:gd name="connsiteX24" fmla="*/ 771389 w 916158"/>
              <a:gd name="connsiteY24" fmla="*/ 833028 h 1028291"/>
              <a:gd name="connsiteX25" fmla="*/ 764245 w 916158"/>
              <a:gd name="connsiteY25" fmla="*/ 866366 h 1028291"/>
              <a:gd name="connsiteX26" fmla="*/ 721383 w 916158"/>
              <a:gd name="connsiteY26" fmla="*/ 928277 h 1028291"/>
              <a:gd name="connsiteX27" fmla="*/ 716620 w 916158"/>
              <a:gd name="connsiteY27" fmla="*/ 954471 h 1028291"/>
              <a:gd name="connsiteX28" fmla="*/ 723764 w 916158"/>
              <a:gd name="connsiteY28" fmla="*/ 992572 h 1028291"/>
              <a:gd name="connsiteX29" fmla="*/ 690425 w 916158"/>
              <a:gd name="connsiteY29" fmla="*/ 1025910 h 1028291"/>
              <a:gd name="connsiteX30" fmla="*/ 464206 w 916158"/>
              <a:gd name="connsiteY30" fmla="*/ 921135 h 1028291"/>
              <a:gd name="connsiteX31" fmla="*/ 161787 w 916158"/>
              <a:gd name="connsiteY31" fmla="*/ 713966 h 1028291"/>
              <a:gd name="connsiteX0" fmla="*/ 158285 w 912656"/>
              <a:gd name="connsiteY0" fmla="*/ 713966 h 1028291"/>
              <a:gd name="connsiteX1" fmla="*/ 22554 w 912656"/>
              <a:gd name="connsiteY1" fmla="*/ 278198 h 1028291"/>
              <a:gd name="connsiteX2" fmla="*/ 675018 w 912656"/>
              <a:gd name="connsiteY2" fmla="*/ 128177 h 1028291"/>
              <a:gd name="connsiteX3" fmla="*/ 713118 w 912656"/>
              <a:gd name="connsiteY3" fmla="*/ 4352 h 1028291"/>
              <a:gd name="connsiteX4" fmla="*/ 775031 w 912656"/>
              <a:gd name="connsiteY4" fmla="*/ 35309 h 1028291"/>
              <a:gd name="connsiteX5" fmla="*/ 817892 w 912656"/>
              <a:gd name="connsiteY5" fmla="*/ 42453 h 1028291"/>
              <a:gd name="connsiteX6" fmla="*/ 867899 w 912656"/>
              <a:gd name="connsiteY6" fmla="*/ 97221 h 1028291"/>
              <a:gd name="connsiteX7" fmla="*/ 836943 w 912656"/>
              <a:gd name="connsiteY7" fmla="*/ 123415 h 1028291"/>
              <a:gd name="connsiteX8" fmla="*/ 865518 w 912656"/>
              <a:gd name="connsiteY8" fmla="*/ 192471 h 1028291"/>
              <a:gd name="connsiteX9" fmla="*/ 834562 w 912656"/>
              <a:gd name="connsiteY9" fmla="*/ 230571 h 1028291"/>
              <a:gd name="connsiteX10" fmla="*/ 836943 w 912656"/>
              <a:gd name="connsiteY10" fmla="*/ 266290 h 1028291"/>
              <a:gd name="connsiteX11" fmla="*/ 801224 w 912656"/>
              <a:gd name="connsiteY11" fmla="*/ 335346 h 1028291"/>
              <a:gd name="connsiteX12" fmla="*/ 803606 w 912656"/>
              <a:gd name="connsiteY12" fmla="*/ 380590 h 1028291"/>
              <a:gd name="connsiteX13" fmla="*/ 782174 w 912656"/>
              <a:gd name="connsiteY13" fmla="*/ 466316 h 1028291"/>
              <a:gd name="connsiteX14" fmla="*/ 796462 w 912656"/>
              <a:gd name="connsiteY14" fmla="*/ 478221 h 1028291"/>
              <a:gd name="connsiteX15" fmla="*/ 827417 w 912656"/>
              <a:gd name="connsiteY15" fmla="*/ 485367 h 1028291"/>
              <a:gd name="connsiteX16" fmla="*/ 872662 w 912656"/>
              <a:gd name="connsiteY16" fmla="*/ 461553 h 1028291"/>
              <a:gd name="connsiteX17" fmla="*/ 910761 w 912656"/>
              <a:gd name="connsiteY17" fmla="*/ 471079 h 1028291"/>
              <a:gd name="connsiteX18" fmla="*/ 820274 w 912656"/>
              <a:gd name="connsiteY18" fmla="*/ 580616 h 1028291"/>
              <a:gd name="connsiteX19" fmla="*/ 786937 w 912656"/>
              <a:gd name="connsiteY19" fmla="*/ 616335 h 1028291"/>
              <a:gd name="connsiteX20" fmla="*/ 779793 w 912656"/>
              <a:gd name="connsiteY20" fmla="*/ 647290 h 1028291"/>
              <a:gd name="connsiteX21" fmla="*/ 755979 w 912656"/>
              <a:gd name="connsiteY21" fmla="*/ 706823 h 1028291"/>
              <a:gd name="connsiteX22" fmla="*/ 782174 w 912656"/>
              <a:gd name="connsiteY22" fmla="*/ 747303 h 1028291"/>
              <a:gd name="connsiteX23" fmla="*/ 767887 w 912656"/>
              <a:gd name="connsiteY23" fmla="*/ 780640 h 1028291"/>
              <a:gd name="connsiteX24" fmla="*/ 767887 w 912656"/>
              <a:gd name="connsiteY24" fmla="*/ 833028 h 1028291"/>
              <a:gd name="connsiteX25" fmla="*/ 760743 w 912656"/>
              <a:gd name="connsiteY25" fmla="*/ 866366 h 1028291"/>
              <a:gd name="connsiteX26" fmla="*/ 717881 w 912656"/>
              <a:gd name="connsiteY26" fmla="*/ 928277 h 1028291"/>
              <a:gd name="connsiteX27" fmla="*/ 713118 w 912656"/>
              <a:gd name="connsiteY27" fmla="*/ 954471 h 1028291"/>
              <a:gd name="connsiteX28" fmla="*/ 720262 w 912656"/>
              <a:gd name="connsiteY28" fmla="*/ 992572 h 1028291"/>
              <a:gd name="connsiteX29" fmla="*/ 686923 w 912656"/>
              <a:gd name="connsiteY29" fmla="*/ 1025910 h 1028291"/>
              <a:gd name="connsiteX30" fmla="*/ 460704 w 912656"/>
              <a:gd name="connsiteY30" fmla="*/ 921135 h 1028291"/>
              <a:gd name="connsiteX31" fmla="*/ 239250 w 912656"/>
              <a:gd name="connsiteY31" fmla="*/ 823503 h 1028291"/>
              <a:gd name="connsiteX32" fmla="*/ 158285 w 912656"/>
              <a:gd name="connsiteY32" fmla="*/ 713966 h 1028291"/>
              <a:gd name="connsiteX0" fmla="*/ 158285 w 912656"/>
              <a:gd name="connsiteY0" fmla="*/ 713966 h 1031661"/>
              <a:gd name="connsiteX1" fmla="*/ 22554 w 912656"/>
              <a:gd name="connsiteY1" fmla="*/ 278198 h 1031661"/>
              <a:gd name="connsiteX2" fmla="*/ 675018 w 912656"/>
              <a:gd name="connsiteY2" fmla="*/ 128177 h 1031661"/>
              <a:gd name="connsiteX3" fmla="*/ 713118 w 912656"/>
              <a:gd name="connsiteY3" fmla="*/ 4352 h 1031661"/>
              <a:gd name="connsiteX4" fmla="*/ 775031 w 912656"/>
              <a:gd name="connsiteY4" fmla="*/ 35309 h 1031661"/>
              <a:gd name="connsiteX5" fmla="*/ 817892 w 912656"/>
              <a:gd name="connsiteY5" fmla="*/ 42453 h 1031661"/>
              <a:gd name="connsiteX6" fmla="*/ 867899 w 912656"/>
              <a:gd name="connsiteY6" fmla="*/ 97221 h 1031661"/>
              <a:gd name="connsiteX7" fmla="*/ 836943 w 912656"/>
              <a:gd name="connsiteY7" fmla="*/ 123415 h 1031661"/>
              <a:gd name="connsiteX8" fmla="*/ 865518 w 912656"/>
              <a:gd name="connsiteY8" fmla="*/ 192471 h 1031661"/>
              <a:gd name="connsiteX9" fmla="*/ 834562 w 912656"/>
              <a:gd name="connsiteY9" fmla="*/ 230571 h 1031661"/>
              <a:gd name="connsiteX10" fmla="*/ 836943 w 912656"/>
              <a:gd name="connsiteY10" fmla="*/ 266290 h 1031661"/>
              <a:gd name="connsiteX11" fmla="*/ 801224 w 912656"/>
              <a:gd name="connsiteY11" fmla="*/ 335346 h 1031661"/>
              <a:gd name="connsiteX12" fmla="*/ 803606 w 912656"/>
              <a:gd name="connsiteY12" fmla="*/ 380590 h 1031661"/>
              <a:gd name="connsiteX13" fmla="*/ 782174 w 912656"/>
              <a:gd name="connsiteY13" fmla="*/ 466316 h 1031661"/>
              <a:gd name="connsiteX14" fmla="*/ 796462 w 912656"/>
              <a:gd name="connsiteY14" fmla="*/ 478221 h 1031661"/>
              <a:gd name="connsiteX15" fmla="*/ 827417 w 912656"/>
              <a:gd name="connsiteY15" fmla="*/ 485367 h 1031661"/>
              <a:gd name="connsiteX16" fmla="*/ 872662 w 912656"/>
              <a:gd name="connsiteY16" fmla="*/ 461553 h 1031661"/>
              <a:gd name="connsiteX17" fmla="*/ 910761 w 912656"/>
              <a:gd name="connsiteY17" fmla="*/ 471079 h 1031661"/>
              <a:gd name="connsiteX18" fmla="*/ 820274 w 912656"/>
              <a:gd name="connsiteY18" fmla="*/ 580616 h 1031661"/>
              <a:gd name="connsiteX19" fmla="*/ 786937 w 912656"/>
              <a:gd name="connsiteY19" fmla="*/ 616335 h 1031661"/>
              <a:gd name="connsiteX20" fmla="*/ 779793 w 912656"/>
              <a:gd name="connsiteY20" fmla="*/ 647290 h 1031661"/>
              <a:gd name="connsiteX21" fmla="*/ 755979 w 912656"/>
              <a:gd name="connsiteY21" fmla="*/ 706823 h 1031661"/>
              <a:gd name="connsiteX22" fmla="*/ 782174 w 912656"/>
              <a:gd name="connsiteY22" fmla="*/ 747303 h 1031661"/>
              <a:gd name="connsiteX23" fmla="*/ 767887 w 912656"/>
              <a:gd name="connsiteY23" fmla="*/ 780640 h 1031661"/>
              <a:gd name="connsiteX24" fmla="*/ 767887 w 912656"/>
              <a:gd name="connsiteY24" fmla="*/ 833028 h 1031661"/>
              <a:gd name="connsiteX25" fmla="*/ 760743 w 912656"/>
              <a:gd name="connsiteY25" fmla="*/ 866366 h 1031661"/>
              <a:gd name="connsiteX26" fmla="*/ 717881 w 912656"/>
              <a:gd name="connsiteY26" fmla="*/ 928277 h 1031661"/>
              <a:gd name="connsiteX27" fmla="*/ 713118 w 912656"/>
              <a:gd name="connsiteY27" fmla="*/ 954471 h 1031661"/>
              <a:gd name="connsiteX28" fmla="*/ 720262 w 912656"/>
              <a:gd name="connsiteY28" fmla="*/ 992572 h 1031661"/>
              <a:gd name="connsiteX29" fmla="*/ 686923 w 912656"/>
              <a:gd name="connsiteY29" fmla="*/ 1025910 h 1031661"/>
              <a:gd name="connsiteX30" fmla="*/ 601200 w 912656"/>
              <a:gd name="connsiteY30" fmla="*/ 1023528 h 1031661"/>
              <a:gd name="connsiteX31" fmla="*/ 460704 w 912656"/>
              <a:gd name="connsiteY31" fmla="*/ 921135 h 1031661"/>
              <a:gd name="connsiteX32" fmla="*/ 239250 w 912656"/>
              <a:gd name="connsiteY32" fmla="*/ 823503 h 1031661"/>
              <a:gd name="connsiteX33" fmla="*/ 158285 w 912656"/>
              <a:gd name="connsiteY33" fmla="*/ 713966 h 1031661"/>
              <a:gd name="connsiteX0" fmla="*/ 158285 w 912656"/>
              <a:gd name="connsiteY0" fmla="*/ 713966 h 1028328"/>
              <a:gd name="connsiteX1" fmla="*/ 22554 w 912656"/>
              <a:gd name="connsiteY1" fmla="*/ 278198 h 1028328"/>
              <a:gd name="connsiteX2" fmla="*/ 675018 w 912656"/>
              <a:gd name="connsiteY2" fmla="*/ 128177 h 1028328"/>
              <a:gd name="connsiteX3" fmla="*/ 713118 w 912656"/>
              <a:gd name="connsiteY3" fmla="*/ 4352 h 1028328"/>
              <a:gd name="connsiteX4" fmla="*/ 775031 w 912656"/>
              <a:gd name="connsiteY4" fmla="*/ 35309 h 1028328"/>
              <a:gd name="connsiteX5" fmla="*/ 817892 w 912656"/>
              <a:gd name="connsiteY5" fmla="*/ 42453 h 1028328"/>
              <a:gd name="connsiteX6" fmla="*/ 867899 w 912656"/>
              <a:gd name="connsiteY6" fmla="*/ 97221 h 1028328"/>
              <a:gd name="connsiteX7" fmla="*/ 836943 w 912656"/>
              <a:gd name="connsiteY7" fmla="*/ 123415 h 1028328"/>
              <a:gd name="connsiteX8" fmla="*/ 865518 w 912656"/>
              <a:gd name="connsiteY8" fmla="*/ 192471 h 1028328"/>
              <a:gd name="connsiteX9" fmla="*/ 834562 w 912656"/>
              <a:gd name="connsiteY9" fmla="*/ 230571 h 1028328"/>
              <a:gd name="connsiteX10" fmla="*/ 836943 w 912656"/>
              <a:gd name="connsiteY10" fmla="*/ 266290 h 1028328"/>
              <a:gd name="connsiteX11" fmla="*/ 801224 w 912656"/>
              <a:gd name="connsiteY11" fmla="*/ 335346 h 1028328"/>
              <a:gd name="connsiteX12" fmla="*/ 803606 w 912656"/>
              <a:gd name="connsiteY12" fmla="*/ 380590 h 1028328"/>
              <a:gd name="connsiteX13" fmla="*/ 782174 w 912656"/>
              <a:gd name="connsiteY13" fmla="*/ 466316 h 1028328"/>
              <a:gd name="connsiteX14" fmla="*/ 796462 w 912656"/>
              <a:gd name="connsiteY14" fmla="*/ 478221 h 1028328"/>
              <a:gd name="connsiteX15" fmla="*/ 827417 w 912656"/>
              <a:gd name="connsiteY15" fmla="*/ 485367 h 1028328"/>
              <a:gd name="connsiteX16" fmla="*/ 872662 w 912656"/>
              <a:gd name="connsiteY16" fmla="*/ 461553 h 1028328"/>
              <a:gd name="connsiteX17" fmla="*/ 910761 w 912656"/>
              <a:gd name="connsiteY17" fmla="*/ 471079 h 1028328"/>
              <a:gd name="connsiteX18" fmla="*/ 820274 w 912656"/>
              <a:gd name="connsiteY18" fmla="*/ 580616 h 1028328"/>
              <a:gd name="connsiteX19" fmla="*/ 786937 w 912656"/>
              <a:gd name="connsiteY19" fmla="*/ 616335 h 1028328"/>
              <a:gd name="connsiteX20" fmla="*/ 779793 w 912656"/>
              <a:gd name="connsiteY20" fmla="*/ 647290 h 1028328"/>
              <a:gd name="connsiteX21" fmla="*/ 755979 w 912656"/>
              <a:gd name="connsiteY21" fmla="*/ 706823 h 1028328"/>
              <a:gd name="connsiteX22" fmla="*/ 782174 w 912656"/>
              <a:gd name="connsiteY22" fmla="*/ 747303 h 1028328"/>
              <a:gd name="connsiteX23" fmla="*/ 767887 w 912656"/>
              <a:gd name="connsiteY23" fmla="*/ 780640 h 1028328"/>
              <a:gd name="connsiteX24" fmla="*/ 767887 w 912656"/>
              <a:gd name="connsiteY24" fmla="*/ 833028 h 1028328"/>
              <a:gd name="connsiteX25" fmla="*/ 760743 w 912656"/>
              <a:gd name="connsiteY25" fmla="*/ 866366 h 1028328"/>
              <a:gd name="connsiteX26" fmla="*/ 717881 w 912656"/>
              <a:gd name="connsiteY26" fmla="*/ 928277 h 1028328"/>
              <a:gd name="connsiteX27" fmla="*/ 713118 w 912656"/>
              <a:gd name="connsiteY27" fmla="*/ 954471 h 1028328"/>
              <a:gd name="connsiteX28" fmla="*/ 720262 w 912656"/>
              <a:gd name="connsiteY28" fmla="*/ 992572 h 1028328"/>
              <a:gd name="connsiteX29" fmla="*/ 686923 w 912656"/>
              <a:gd name="connsiteY29" fmla="*/ 1025910 h 1028328"/>
              <a:gd name="connsiteX30" fmla="*/ 601200 w 912656"/>
              <a:gd name="connsiteY30" fmla="*/ 1023528 h 1028328"/>
              <a:gd name="connsiteX31" fmla="*/ 517857 w 912656"/>
              <a:gd name="connsiteY31" fmla="*/ 971141 h 1028328"/>
              <a:gd name="connsiteX32" fmla="*/ 460704 w 912656"/>
              <a:gd name="connsiteY32" fmla="*/ 921135 h 1028328"/>
              <a:gd name="connsiteX33" fmla="*/ 239250 w 912656"/>
              <a:gd name="connsiteY33" fmla="*/ 823503 h 1028328"/>
              <a:gd name="connsiteX34" fmla="*/ 158285 w 912656"/>
              <a:gd name="connsiteY34" fmla="*/ 713966 h 1028328"/>
              <a:gd name="connsiteX0" fmla="*/ 158285 w 912656"/>
              <a:gd name="connsiteY0" fmla="*/ 713966 h 1028328"/>
              <a:gd name="connsiteX1" fmla="*/ 22554 w 912656"/>
              <a:gd name="connsiteY1" fmla="*/ 278198 h 1028328"/>
              <a:gd name="connsiteX2" fmla="*/ 675018 w 912656"/>
              <a:gd name="connsiteY2" fmla="*/ 128177 h 1028328"/>
              <a:gd name="connsiteX3" fmla="*/ 713118 w 912656"/>
              <a:gd name="connsiteY3" fmla="*/ 4352 h 1028328"/>
              <a:gd name="connsiteX4" fmla="*/ 775031 w 912656"/>
              <a:gd name="connsiteY4" fmla="*/ 35309 h 1028328"/>
              <a:gd name="connsiteX5" fmla="*/ 817892 w 912656"/>
              <a:gd name="connsiteY5" fmla="*/ 42453 h 1028328"/>
              <a:gd name="connsiteX6" fmla="*/ 867899 w 912656"/>
              <a:gd name="connsiteY6" fmla="*/ 97221 h 1028328"/>
              <a:gd name="connsiteX7" fmla="*/ 836943 w 912656"/>
              <a:gd name="connsiteY7" fmla="*/ 123415 h 1028328"/>
              <a:gd name="connsiteX8" fmla="*/ 865518 w 912656"/>
              <a:gd name="connsiteY8" fmla="*/ 192471 h 1028328"/>
              <a:gd name="connsiteX9" fmla="*/ 834562 w 912656"/>
              <a:gd name="connsiteY9" fmla="*/ 230571 h 1028328"/>
              <a:gd name="connsiteX10" fmla="*/ 836943 w 912656"/>
              <a:gd name="connsiteY10" fmla="*/ 266290 h 1028328"/>
              <a:gd name="connsiteX11" fmla="*/ 801224 w 912656"/>
              <a:gd name="connsiteY11" fmla="*/ 335346 h 1028328"/>
              <a:gd name="connsiteX12" fmla="*/ 803606 w 912656"/>
              <a:gd name="connsiteY12" fmla="*/ 380590 h 1028328"/>
              <a:gd name="connsiteX13" fmla="*/ 782174 w 912656"/>
              <a:gd name="connsiteY13" fmla="*/ 466316 h 1028328"/>
              <a:gd name="connsiteX14" fmla="*/ 796462 w 912656"/>
              <a:gd name="connsiteY14" fmla="*/ 478221 h 1028328"/>
              <a:gd name="connsiteX15" fmla="*/ 827417 w 912656"/>
              <a:gd name="connsiteY15" fmla="*/ 485367 h 1028328"/>
              <a:gd name="connsiteX16" fmla="*/ 872662 w 912656"/>
              <a:gd name="connsiteY16" fmla="*/ 461553 h 1028328"/>
              <a:gd name="connsiteX17" fmla="*/ 910761 w 912656"/>
              <a:gd name="connsiteY17" fmla="*/ 471079 h 1028328"/>
              <a:gd name="connsiteX18" fmla="*/ 820274 w 912656"/>
              <a:gd name="connsiteY18" fmla="*/ 580616 h 1028328"/>
              <a:gd name="connsiteX19" fmla="*/ 786937 w 912656"/>
              <a:gd name="connsiteY19" fmla="*/ 616335 h 1028328"/>
              <a:gd name="connsiteX20" fmla="*/ 779793 w 912656"/>
              <a:gd name="connsiteY20" fmla="*/ 647290 h 1028328"/>
              <a:gd name="connsiteX21" fmla="*/ 755979 w 912656"/>
              <a:gd name="connsiteY21" fmla="*/ 706823 h 1028328"/>
              <a:gd name="connsiteX22" fmla="*/ 782174 w 912656"/>
              <a:gd name="connsiteY22" fmla="*/ 747303 h 1028328"/>
              <a:gd name="connsiteX23" fmla="*/ 767887 w 912656"/>
              <a:gd name="connsiteY23" fmla="*/ 780640 h 1028328"/>
              <a:gd name="connsiteX24" fmla="*/ 767887 w 912656"/>
              <a:gd name="connsiteY24" fmla="*/ 833028 h 1028328"/>
              <a:gd name="connsiteX25" fmla="*/ 760743 w 912656"/>
              <a:gd name="connsiteY25" fmla="*/ 866366 h 1028328"/>
              <a:gd name="connsiteX26" fmla="*/ 717881 w 912656"/>
              <a:gd name="connsiteY26" fmla="*/ 928277 h 1028328"/>
              <a:gd name="connsiteX27" fmla="*/ 713118 w 912656"/>
              <a:gd name="connsiteY27" fmla="*/ 954471 h 1028328"/>
              <a:gd name="connsiteX28" fmla="*/ 720262 w 912656"/>
              <a:gd name="connsiteY28" fmla="*/ 992572 h 1028328"/>
              <a:gd name="connsiteX29" fmla="*/ 686923 w 912656"/>
              <a:gd name="connsiteY29" fmla="*/ 1025910 h 1028328"/>
              <a:gd name="connsiteX30" fmla="*/ 601200 w 912656"/>
              <a:gd name="connsiteY30" fmla="*/ 1023528 h 1028328"/>
              <a:gd name="connsiteX31" fmla="*/ 517857 w 912656"/>
              <a:gd name="connsiteY31" fmla="*/ 971141 h 1028328"/>
              <a:gd name="connsiteX32" fmla="*/ 460704 w 912656"/>
              <a:gd name="connsiteY32" fmla="*/ 921135 h 1028328"/>
              <a:gd name="connsiteX33" fmla="*/ 420225 w 912656"/>
              <a:gd name="connsiteY33" fmla="*/ 880653 h 1028328"/>
              <a:gd name="connsiteX34" fmla="*/ 239250 w 912656"/>
              <a:gd name="connsiteY34" fmla="*/ 823503 h 1028328"/>
              <a:gd name="connsiteX35" fmla="*/ 158285 w 912656"/>
              <a:gd name="connsiteY35" fmla="*/ 713966 h 1028328"/>
              <a:gd name="connsiteX0" fmla="*/ 158285 w 912656"/>
              <a:gd name="connsiteY0" fmla="*/ 713966 h 1028328"/>
              <a:gd name="connsiteX1" fmla="*/ 22554 w 912656"/>
              <a:gd name="connsiteY1" fmla="*/ 278198 h 1028328"/>
              <a:gd name="connsiteX2" fmla="*/ 675018 w 912656"/>
              <a:gd name="connsiteY2" fmla="*/ 128177 h 1028328"/>
              <a:gd name="connsiteX3" fmla="*/ 713118 w 912656"/>
              <a:gd name="connsiteY3" fmla="*/ 4352 h 1028328"/>
              <a:gd name="connsiteX4" fmla="*/ 775031 w 912656"/>
              <a:gd name="connsiteY4" fmla="*/ 35309 h 1028328"/>
              <a:gd name="connsiteX5" fmla="*/ 817892 w 912656"/>
              <a:gd name="connsiteY5" fmla="*/ 42453 h 1028328"/>
              <a:gd name="connsiteX6" fmla="*/ 867899 w 912656"/>
              <a:gd name="connsiteY6" fmla="*/ 97221 h 1028328"/>
              <a:gd name="connsiteX7" fmla="*/ 836943 w 912656"/>
              <a:gd name="connsiteY7" fmla="*/ 123415 h 1028328"/>
              <a:gd name="connsiteX8" fmla="*/ 865518 w 912656"/>
              <a:gd name="connsiteY8" fmla="*/ 192471 h 1028328"/>
              <a:gd name="connsiteX9" fmla="*/ 834562 w 912656"/>
              <a:gd name="connsiteY9" fmla="*/ 230571 h 1028328"/>
              <a:gd name="connsiteX10" fmla="*/ 836943 w 912656"/>
              <a:gd name="connsiteY10" fmla="*/ 266290 h 1028328"/>
              <a:gd name="connsiteX11" fmla="*/ 801224 w 912656"/>
              <a:gd name="connsiteY11" fmla="*/ 335346 h 1028328"/>
              <a:gd name="connsiteX12" fmla="*/ 803606 w 912656"/>
              <a:gd name="connsiteY12" fmla="*/ 380590 h 1028328"/>
              <a:gd name="connsiteX13" fmla="*/ 782174 w 912656"/>
              <a:gd name="connsiteY13" fmla="*/ 466316 h 1028328"/>
              <a:gd name="connsiteX14" fmla="*/ 796462 w 912656"/>
              <a:gd name="connsiteY14" fmla="*/ 478221 h 1028328"/>
              <a:gd name="connsiteX15" fmla="*/ 827417 w 912656"/>
              <a:gd name="connsiteY15" fmla="*/ 485367 h 1028328"/>
              <a:gd name="connsiteX16" fmla="*/ 872662 w 912656"/>
              <a:gd name="connsiteY16" fmla="*/ 461553 h 1028328"/>
              <a:gd name="connsiteX17" fmla="*/ 910761 w 912656"/>
              <a:gd name="connsiteY17" fmla="*/ 471079 h 1028328"/>
              <a:gd name="connsiteX18" fmla="*/ 820274 w 912656"/>
              <a:gd name="connsiteY18" fmla="*/ 580616 h 1028328"/>
              <a:gd name="connsiteX19" fmla="*/ 786937 w 912656"/>
              <a:gd name="connsiteY19" fmla="*/ 616335 h 1028328"/>
              <a:gd name="connsiteX20" fmla="*/ 779793 w 912656"/>
              <a:gd name="connsiteY20" fmla="*/ 647290 h 1028328"/>
              <a:gd name="connsiteX21" fmla="*/ 755979 w 912656"/>
              <a:gd name="connsiteY21" fmla="*/ 706823 h 1028328"/>
              <a:gd name="connsiteX22" fmla="*/ 782174 w 912656"/>
              <a:gd name="connsiteY22" fmla="*/ 747303 h 1028328"/>
              <a:gd name="connsiteX23" fmla="*/ 767887 w 912656"/>
              <a:gd name="connsiteY23" fmla="*/ 780640 h 1028328"/>
              <a:gd name="connsiteX24" fmla="*/ 767887 w 912656"/>
              <a:gd name="connsiteY24" fmla="*/ 833028 h 1028328"/>
              <a:gd name="connsiteX25" fmla="*/ 760743 w 912656"/>
              <a:gd name="connsiteY25" fmla="*/ 866366 h 1028328"/>
              <a:gd name="connsiteX26" fmla="*/ 717881 w 912656"/>
              <a:gd name="connsiteY26" fmla="*/ 928277 h 1028328"/>
              <a:gd name="connsiteX27" fmla="*/ 713118 w 912656"/>
              <a:gd name="connsiteY27" fmla="*/ 954471 h 1028328"/>
              <a:gd name="connsiteX28" fmla="*/ 720262 w 912656"/>
              <a:gd name="connsiteY28" fmla="*/ 992572 h 1028328"/>
              <a:gd name="connsiteX29" fmla="*/ 686923 w 912656"/>
              <a:gd name="connsiteY29" fmla="*/ 1025910 h 1028328"/>
              <a:gd name="connsiteX30" fmla="*/ 601200 w 912656"/>
              <a:gd name="connsiteY30" fmla="*/ 1023528 h 1028328"/>
              <a:gd name="connsiteX31" fmla="*/ 517857 w 912656"/>
              <a:gd name="connsiteY31" fmla="*/ 971141 h 1028328"/>
              <a:gd name="connsiteX32" fmla="*/ 460704 w 912656"/>
              <a:gd name="connsiteY32" fmla="*/ 921135 h 1028328"/>
              <a:gd name="connsiteX33" fmla="*/ 420225 w 912656"/>
              <a:gd name="connsiteY33" fmla="*/ 880653 h 1028328"/>
              <a:gd name="connsiteX34" fmla="*/ 377363 w 912656"/>
              <a:gd name="connsiteY34" fmla="*/ 878272 h 1028328"/>
              <a:gd name="connsiteX35" fmla="*/ 239250 w 912656"/>
              <a:gd name="connsiteY35" fmla="*/ 823503 h 1028328"/>
              <a:gd name="connsiteX36" fmla="*/ 158285 w 912656"/>
              <a:gd name="connsiteY36" fmla="*/ 713966 h 1028328"/>
              <a:gd name="connsiteX0" fmla="*/ 158285 w 912656"/>
              <a:gd name="connsiteY0" fmla="*/ 713966 h 1028328"/>
              <a:gd name="connsiteX1" fmla="*/ 22554 w 912656"/>
              <a:gd name="connsiteY1" fmla="*/ 278198 h 1028328"/>
              <a:gd name="connsiteX2" fmla="*/ 675018 w 912656"/>
              <a:gd name="connsiteY2" fmla="*/ 128177 h 1028328"/>
              <a:gd name="connsiteX3" fmla="*/ 713118 w 912656"/>
              <a:gd name="connsiteY3" fmla="*/ 4352 h 1028328"/>
              <a:gd name="connsiteX4" fmla="*/ 775031 w 912656"/>
              <a:gd name="connsiteY4" fmla="*/ 35309 h 1028328"/>
              <a:gd name="connsiteX5" fmla="*/ 817892 w 912656"/>
              <a:gd name="connsiteY5" fmla="*/ 42453 h 1028328"/>
              <a:gd name="connsiteX6" fmla="*/ 867899 w 912656"/>
              <a:gd name="connsiteY6" fmla="*/ 97221 h 1028328"/>
              <a:gd name="connsiteX7" fmla="*/ 836943 w 912656"/>
              <a:gd name="connsiteY7" fmla="*/ 123415 h 1028328"/>
              <a:gd name="connsiteX8" fmla="*/ 865518 w 912656"/>
              <a:gd name="connsiteY8" fmla="*/ 192471 h 1028328"/>
              <a:gd name="connsiteX9" fmla="*/ 834562 w 912656"/>
              <a:gd name="connsiteY9" fmla="*/ 230571 h 1028328"/>
              <a:gd name="connsiteX10" fmla="*/ 836943 w 912656"/>
              <a:gd name="connsiteY10" fmla="*/ 266290 h 1028328"/>
              <a:gd name="connsiteX11" fmla="*/ 801224 w 912656"/>
              <a:gd name="connsiteY11" fmla="*/ 335346 h 1028328"/>
              <a:gd name="connsiteX12" fmla="*/ 803606 w 912656"/>
              <a:gd name="connsiteY12" fmla="*/ 380590 h 1028328"/>
              <a:gd name="connsiteX13" fmla="*/ 782174 w 912656"/>
              <a:gd name="connsiteY13" fmla="*/ 466316 h 1028328"/>
              <a:gd name="connsiteX14" fmla="*/ 796462 w 912656"/>
              <a:gd name="connsiteY14" fmla="*/ 478221 h 1028328"/>
              <a:gd name="connsiteX15" fmla="*/ 827417 w 912656"/>
              <a:gd name="connsiteY15" fmla="*/ 485367 h 1028328"/>
              <a:gd name="connsiteX16" fmla="*/ 872662 w 912656"/>
              <a:gd name="connsiteY16" fmla="*/ 461553 h 1028328"/>
              <a:gd name="connsiteX17" fmla="*/ 910761 w 912656"/>
              <a:gd name="connsiteY17" fmla="*/ 471079 h 1028328"/>
              <a:gd name="connsiteX18" fmla="*/ 820274 w 912656"/>
              <a:gd name="connsiteY18" fmla="*/ 580616 h 1028328"/>
              <a:gd name="connsiteX19" fmla="*/ 786937 w 912656"/>
              <a:gd name="connsiteY19" fmla="*/ 616335 h 1028328"/>
              <a:gd name="connsiteX20" fmla="*/ 779793 w 912656"/>
              <a:gd name="connsiteY20" fmla="*/ 647290 h 1028328"/>
              <a:gd name="connsiteX21" fmla="*/ 755979 w 912656"/>
              <a:gd name="connsiteY21" fmla="*/ 706823 h 1028328"/>
              <a:gd name="connsiteX22" fmla="*/ 782174 w 912656"/>
              <a:gd name="connsiteY22" fmla="*/ 747303 h 1028328"/>
              <a:gd name="connsiteX23" fmla="*/ 767887 w 912656"/>
              <a:gd name="connsiteY23" fmla="*/ 780640 h 1028328"/>
              <a:gd name="connsiteX24" fmla="*/ 767887 w 912656"/>
              <a:gd name="connsiteY24" fmla="*/ 833028 h 1028328"/>
              <a:gd name="connsiteX25" fmla="*/ 760743 w 912656"/>
              <a:gd name="connsiteY25" fmla="*/ 866366 h 1028328"/>
              <a:gd name="connsiteX26" fmla="*/ 717881 w 912656"/>
              <a:gd name="connsiteY26" fmla="*/ 928277 h 1028328"/>
              <a:gd name="connsiteX27" fmla="*/ 713118 w 912656"/>
              <a:gd name="connsiteY27" fmla="*/ 954471 h 1028328"/>
              <a:gd name="connsiteX28" fmla="*/ 720262 w 912656"/>
              <a:gd name="connsiteY28" fmla="*/ 992572 h 1028328"/>
              <a:gd name="connsiteX29" fmla="*/ 686923 w 912656"/>
              <a:gd name="connsiteY29" fmla="*/ 1025910 h 1028328"/>
              <a:gd name="connsiteX30" fmla="*/ 601200 w 912656"/>
              <a:gd name="connsiteY30" fmla="*/ 1023528 h 1028328"/>
              <a:gd name="connsiteX31" fmla="*/ 517857 w 912656"/>
              <a:gd name="connsiteY31" fmla="*/ 971141 h 1028328"/>
              <a:gd name="connsiteX32" fmla="*/ 460704 w 912656"/>
              <a:gd name="connsiteY32" fmla="*/ 921135 h 1028328"/>
              <a:gd name="connsiteX33" fmla="*/ 420225 w 912656"/>
              <a:gd name="connsiteY33" fmla="*/ 880653 h 1028328"/>
              <a:gd name="connsiteX34" fmla="*/ 377363 w 912656"/>
              <a:gd name="connsiteY34" fmla="*/ 878272 h 1028328"/>
              <a:gd name="connsiteX35" fmla="*/ 274969 w 912656"/>
              <a:gd name="connsiteY35" fmla="*/ 847316 h 1028328"/>
              <a:gd name="connsiteX36" fmla="*/ 239250 w 912656"/>
              <a:gd name="connsiteY36" fmla="*/ 823503 h 1028328"/>
              <a:gd name="connsiteX37" fmla="*/ 158285 w 912656"/>
              <a:gd name="connsiteY37" fmla="*/ 713966 h 1028328"/>
              <a:gd name="connsiteX0" fmla="*/ 157513 w 911884"/>
              <a:gd name="connsiteY0" fmla="*/ 713966 h 1028328"/>
              <a:gd name="connsiteX1" fmla="*/ 21782 w 911884"/>
              <a:gd name="connsiteY1" fmla="*/ 278198 h 1028328"/>
              <a:gd name="connsiteX2" fmla="*/ 674246 w 911884"/>
              <a:gd name="connsiteY2" fmla="*/ 128177 h 1028328"/>
              <a:gd name="connsiteX3" fmla="*/ 712346 w 911884"/>
              <a:gd name="connsiteY3" fmla="*/ 4352 h 1028328"/>
              <a:gd name="connsiteX4" fmla="*/ 774259 w 911884"/>
              <a:gd name="connsiteY4" fmla="*/ 35309 h 1028328"/>
              <a:gd name="connsiteX5" fmla="*/ 817120 w 911884"/>
              <a:gd name="connsiteY5" fmla="*/ 42453 h 1028328"/>
              <a:gd name="connsiteX6" fmla="*/ 867127 w 911884"/>
              <a:gd name="connsiteY6" fmla="*/ 97221 h 1028328"/>
              <a:gd name="connsiteX7" fmla="*/ 836171 w 911884"/>
              <a:gd name="connsiteY7" fmla="*/ 123415 h 1028328"/>
              <a:gd name="connsiteX8" fmla="*/ 864746 w 911884"/>
              <a:gd name="connsiteY8" fmla="*/ 192471 h 1028328"/>
              <a:gd name="connsiteX9" fmla="*/ 833790 w 911884"/>
              <a:gd name="connsiteY9" fmla="*/ 230571 h 1028328"/>
              <a:gd name="connsiteX10" fmla="*/ 836171 w 911884"/>
              <a:gd name="connsiteY10" fmla="*/ 266290 h 1028328"/>
              <a:gd name="connsiteX11" fmla="*/ 800452 w 911884"/>
              <a:gd name="connsiteY11" fmla="*/ 335346 h 1028328"/>
              <a:gd name="connsiteX12" fmla="*/ 802834 w 911884"/>
              <a:gd name="connsiteY12" fmla="*/ 380590 h 1028328"/>
              <a:gd name="connsiteX13" fmla="*/ 781402 w 911884"/>
              <a:gd name="connsiteY13" fmla="*/ 466316 h 1028328"/>
              <a:gd name="connsiteX14" fmla="*/ 795690 w 911884"/>
              <a:gd name="connsiteY14" fmla="*/ 478221 h 1028328"/>
              <a:gd name="connsiteX15" fmla="*/ 826645 w 911884"/>
              <a:gd name="connsiteY15" fmla="*/ 485367 h 1028328"/>
              <a:gd name="connsiteX16" fmla="*/ 871890 w 911884"/>
              <a:gd name="connsiteY16" fmla="*/ 461553 h 1028328"/>
              <a:gd name="connsiteX17" fmla="*/ 909989 w 911884"/>
              <a:gd name="connsiteY17" fmla="*/ 471079 h 1028328"/>
              <a:gd name="connsiteX18" fmla="*/ 819502 w 911884"/>
              <a:gd name="connsiteY18" fmla="*/ 580616 h 1028328"/>
              <a:gd name="connsiteX19" fmla="*/ 786165 w 911884"/>
              <a:gd name="connsiteY19" fmla="*/ 616335 h 1028328"/>
              <a:gd name="connsiteX20" fmla="*/ 779021 w 911884"/>
              <a:gd name="connsiteY20" fmla="*/ 647290 h 1028328"/>
              <a:gd name="connsiteX21" fmla="*/ 755207 w 911884"/>
              <a:gd name="connsiteY21" fmla="*/ 706823 h 1028328"/>
              <a:gd name="connsiteX22" fmla="*/ 781402 w 911884"/>
              <a:gd name="connsiteY22" fmla="*/ 747303 h 1028328"/>
              <a:gd name="connsiteX23" fmla="*/ 767115 w 911884"/>
              <a:gd name="connsiteY23" fmla="*/ 780640 h 1028328"/>
              <a:gd name="connsiteX24" fmla="*/ 767115 w 911884"/>
              <a:gd name="connsiteY24" fmla="*/ 833028 h 1028328"/>
              <a:gd name="connsiteX25" fmla="*/ 759971 w 911884"/>
              <a:gd name="connsiteY25" fmla="*/ 866366 h 1028328"/>
              <a:gd name="connsiteX26" fmla="*/ 717109 w 911884"/>
              <a:gd name="connsiteY26" fmla="*/ 928277 h 1028328"/>
              <a:gd name="connsiteX27" fmla="*/ 712346 w 911884"/>
              <a:gd name="connsiteY27" fmla="*/ 954471 h 1028328"/>
              <a:gd name="connsiteX28" fmla="*/ 719490 w 911884"/>
              <a:gd name="connsiteY28" fmla="*/ 992572 h 1028328"/>
              <a:gd name="connsiteX29" fmla="*/ 686151 w 911884"/>
              <a:gd name="connsiteY29" fmla="*/ 1025910 h 1028328"/>
              <a:gd name="connsiteX30" fmla="*/ 600428 w 911884"/>
              <a:gd name="connsiteY30" fmla="*/ 1023528 h 1028328"/>
              <a:gd name="connsiteX31" fmla="*/ 517085 w 911884"/>
              <a:gd name="connsiteY31" fmla="*/ 971141 h 1028328"/>
              <a:gd name="connsiteX32" fmla="*/ 459932 w 911884"/>
              <a:gd name="connsiteY32" fmla="*/ 921135 h 1028328"/>
              <a:gd name="connsiteX33" fmla="*/ 419453 w 911884"/>
              <a:gd name="connsiteY33" fmla="*/ 880653 h 1028328"/>
              <a:gd name="connsiteX34" fmla="*/ 376591 w 911884"/>
              <a:gd name="connsiteY34" fmla="*/ 878272 h 1028328"/>
              <a:gd name="connsiteX35" fmla="*/ 274197 w 911884"/>
              <a:gd name="connsiteY35" fmla="*/ 847316 h 1028328"/>
              <a:gd name="connsiteX36" fmla="*/ 238478 w 911884"/>
              <a:gd name="connsiteY36" fmla="*/ 823503 h 1028328"/>
              <a:gd name="connsiteX37" fmla="*/ 181328 w 911884"/>
              <a:gd name="connsiteY37" fmla="*/ 783022 h 1028328"/>
              <a:gd name="connsiteX38" fmla="*/ 157513 w 911884"/>
              <a:gd name="connsiteY38" fmla="*/ 713966 h 1028328"/>
              <a:gd name="connsiteX0" fmla="*/ 163350 w 917721"/>
              <a:gd name="connsiteY0" fmla="*/ 713966 h 1028328"/>
              <a:gd name="connsiteX1" fmla="*/ 125253 w 917721"/>
              <a:gd name="connsiteY1" fmla="*/ 652053 h 1028328"/>
              <a:gd name="connsiteX2" fmla="*/ 27619 w 917721"/>
              <a:gd name="connsiteY2" fmla="*/ 278198 h 1028328"/>
              <a:gd name="connsiteX3" fmla="*/ 680083 w 917721"/>
              <a:gd name="connsiteY3" fmla="*/ 128177 h 1028328"/>
              <a:gd name="connsiteX4" fmla="*/ 718183 w 917721"/>
              <a:gd name="connsiteY4" fmla="*/ 4352 h 1028328"/>
              <a:gd name="connsiteX5" fmla="*/ 780096 w 917721"/>
              <a:gd name="connsiteY5" fmla="*/ 35309 h 1028328"/>
              <a:gd name="connsiteX6" fmla="*/ 822957 w 917721"/>
              <a:gd name="connsiteY6" fmla="*/ 42453 h 1028328"/>
              <a:gd name="connsiteX7" fmla="*/ 872964 w 917721"/>
              <a:gd name="connsiteY7" fmla="*/ 97221 h 1028328"/>
              <a:gd name="connsiteX8" fmla="*/ 842008 w 917721"/>
              <a:gd name="connsiteY8" fmla="*/ 123415 h 1028328"/>
              <a:gd name="connsiteX9" fmla="*/ 870583 w 917721"/>
              <a:gd name="connsiteY9" fmla="*/ 192471 h 1028328"/>
              <a:gd name="connsiteX10" fmla="*/ 839627 w 917721"/>
              <a:gd name="connsiteY10" fmla="*/ 230571 h 1028328"/>
              <a:gd name="connsiteX11" fmla="*/ 842008 w 917721"/>
              <a:gd name="connsiteY11" fmla="*/ 266290 h 1028328"/>
              <a:gd name="connsiteX12" fmla="*/ 806289 w 917721"/>
              <a:gd name="connsiteY12" fmla="*/ 335346 h 1028328"/>
              <a:gd name="connsiteX13" fmla="*/ 808671 w 917721"/>
              <a:gd name="connsiteY13" fmla="*/ 380590 h 1028328"/>
              <a:gd name="connsiteX14" fmla="*/ 787239 w 917721"/>
              <a:gd name="connsiteY14" fmla="*/ 466316 h 1028328"/>
              <a:gd name="connsiteX15" fmla="*/ 801527 w 917721"/>
              <a:gd name="connsiteY15" fmla="*/ 478221 h 1028328"/>
              <a:gd name="connsiteX16" fmla="*/ 832482 w 917721"/>
              <a:gd name="connsiteY16" fmla="*/ 485367 h 1028328"/>
              <a:gd name="connsiteX17" fmla="*/ 877727 w 917721"/>
              <a:gd name="connsiteY17" fmla="*/ 461553 h 1028328"/>
              <a:gd name="connsiteX18" fmla="*/ 915826 w 917721"/>
              <a:gd name="connsiteY18" fmla="*/ 471079 h 1028328"/>
              <a:gd name="connsiteX19" fmla="*/ 825339 w 917721"/>
              <a:gd name="connsiteY19" fmla="*/ 580616 h 1028328"/>
              <a:gd name="connsiteX20" fmla="*/ 792002 w 917721"/>
              <a:gd name="connsiteY20" fmla="*/ 616335 h 1028328"/>
              <a:gd name="connsiteX21" fmla="*/ 784858 w 917721"/>
              <a:gd name="connsiteY21" fmla="*/ 647290 h 1028328"/>
              <a:gd name="connsiteX22" fmla="*/ 761044 w 917721"/>
              <a:gd name="connsiteY22" fmla="*/ 706823 h 1028328"/>
              <a:gd name="connsiteX23" fmla="*/ 787239 w 917721"/>
              <a:gd name="connsiteY23" fmla="*/ 747303 h 1028328"/>
              <a:gd name="connsiteX24" fmla="*/ 772952 w 917721"/>
              <a:gd name="connsiteY24" fmla="*/ 780640 h 1028328"/>
              <a:gd name="connsiteX25" fmla="*/ 772952 w 917721"/>
              <a:gd name="connsiteY25" fmla="*/ 833028 h 1028328"/>
              <a:gd name="connsiteX26" fmla="*/ 765808 w 917721"/>
              <a:gd name="connsiteY26" fmla="*/ 866366 h 1028328"/>
              <a:gd name="connsiteX27" fmla="*/ 722946 w 917721"/>
              <a:gd name="connsiteY27" fmla="*/ 928277 h 1028328"/>
              <a:gd name="connsiteX28" fmla="*/ 718183 w 917721"/>
              <a:gd name="connsiteY28" fmla="*/ 954471 h 1028328"/>
              <a:gd name="connsiteX29" fmla="*/ 725327 w 917721"/>
              <a:gd name="connsiteY29" fmla="*/ 992572 h 1028328"/>
              <a:gd name="connsiteX30" fmla="*/ 691988 w 917721"/>
              <a:gd name="connsiteY30" fmla="*/ 1025910 h 1028328"/>
              <a:gd name="connsiteX31" fmla="*/ 606265 w 917721"/>
              <a:gd name="connsiteY31" fmla="*/ 1023528 h 1028328"/>
              <a:gd name="connsiteX32" fmla="*/ 522922 w 917721"/>
              <a:gd name="connsiteY32" fmla="*/ 971141 h 1028328"/>
              <a:gd name="connsiteX33" fmla="*/ 465769 w 917721"/>
              <a:gd name="connsiteY33" fmla="*/ 921135 h 1028328"/>
              <a:gd name="connsiteX34" fmla="*/ 425290 w 917721"/>
              <a:gd name="connsiteY34" fmla="*/ 880653 h 1028328"/>
              <a:gd name="connsiteX35" fmla="*/ 382428 w 917721"/>
              <a:gd name="connsiteY35" fmla="*/ 878272 h 1028328"/>
              <a:gd name="connsiteX36" fmla="*/ 280034 w 917721"/>
              <a:gd name="connsiteY36" fmla="*/ 847316 h 1028328"/>
              <a:gd name="connsiteX37" fmla="*/ 244315 w 917721"/>
              <a:gd name="connsiteY37" fmla="*/ 823503 h 1028328"/>
              <a:gd name="connsiteX38" fmla="*/ 187165 w 917721"/>
              <a:gd name="connsiteY38" fmla="*/ 783022 h 1028328"/>
              <a:gd name="connsiteX39" fmla="*/ 163350 w 917721"/>
              <a:gd name="connsiteY39" fmla="*/ 713966 h 1028328"/>
              <a:gd name="connsiteX0" fmla="*/ 182146 w 936517"/>
              <a:gd name="connsiteY0" fmla="*/ 713966 h 1028328"/>
              <a:gd name="connsiteX1" fmla="*/ 144049 w 936517"/>
              <a:gd name="connsiteY1" fmla="*/ 652053 h 1028328"/>
              <a:gd name="connsiteX2" fmla="*/ 63087 w 936517"/>
              <a:gd name="connsiteY2" fmla="*/ 366303 h 1028328"/>
              <a:gd name="connsiteX3" fmla="*/ 46415 w 936517"/>
              <a:gd name="connsiteY3" fmla="*/ 278198 h 1028328"/>
              <a:gd name="connsiteX4" fmla="*/ 698879 w 936517"/>
              <a:gd name="connsiteY4" fmla="*/ 128177 h 1028328"/>
              <a:gd name="connsiteX5" fmla="*/ 736979 w 936517"/>
              <a:gd name="connsiteY5" fmla="*/ 4352 h 1028328"/>
              <a:gd name="connsiteX6" fmla="*/ 798892 w 936517"/>
              <a:gd name="connsiteY6" fmla="*/ 35309 h 1028328"/>
              <a:gd name="connsiteX7" fmla="*/ 841753 w 936517"/>
              <a:gd name="connsiteY7" fmla="*/ 42453 h 1028328"/>
              <a:gd name="connsiteX8" fmla="*/ 891760 w 936517"/>
              <a:gd name="connsiteY8" fmla="*/ 97221 h 1028328"/>
              <a:gd name="connsiteX9" fmla="*/ 860804 w 936517"/>
              <a:gd name="connsiteY9" fmla="*/ 123415 h 1028328"/>
              <a:gd name="connsiteX10" fmla="*/ 889379 w 936517"/>
              <a:gd name="connsiteY10" fmla="*/ 192471 h 1028328"/>
              <a:gd name="connsiteX11" fmla="*/ 858423 w 936517"/>
              <a:gd name="connsiteY11" fmla="*/ 230571 h 1028328"/>
              <a:gd name="connsiteX12" fmla="*/ 860804 w 936517"/>
              <a:gd name="connsiteY12" fmla="*/ 266290 h 1028328"/>
              <a:gd name="connsiteX13" fmla="*/ 825085 w 936517"/>
              <a:gd name="connsiteY13" fmla="*/ 335346 h 1028328"/>
              <a:gd name="connsiteX14" fmla="*/ 827467 w 936517"/>
              <a:gd name="connsiteY14" fmla="*/ 380590 h 1028328"/>
              <a:gd name="connsiteX15" fmla="*/ 806035 w 936517"/>
              <a:gd name="connsiteY15" fmla="*/ 466316 h 1028328"/>
              <a:gd name="connsiteX16" fmla="*/ 820323 w 936517"/>
              <a:gd name="connsiteY16" fmla="*/ 478221 h 1028328"/>
              <a:gd name="connsiteX17" fmla="*/ 851278 w 936517"/>
              <a:gd name="connsiteY17" fmla="*/ 485367 h 1028328"/>
              <a:gd name="connsiteX18" fmla="*/ 896523 w 936517"/>
              <a:gd name="connsiteY18" fmla="*/ 461553 h 1028328"/>
              <a:gd name="connsiteX19" fmla="*/ 934622 w 936517"/>
              <a:gd name="connsiteY19" fmla="*/ 471079 h 1028328"/>
              <a:gd name="connsiteX20" fmla="*/ 844135 w 936517"/>
              <a:gd name="connsiteY20" fmla="*/ 580616 h 1028328"/>
              <a:gd name="connsiteX21" fmla="*/ 810798 w 936517"/>
              <a:gd name="connsiteY21" fmla="*/ 616335 h 1028328"/>
              <a:gd name="connsiteX22" fmla="*/ 803654 w 936517"/>
              <a:gd name="connsiteY22" fmla="*/ 647290 h 1028328"/>
              <a:gd name="connsiteX23" fmla="*/ 779840 w 936517"/>
              <a:gd name="connsiteY23" fmla="*/ 706823 h 1028328"/>
              <a:gd name="connsiteX24" fmla="*/ 806035 w 936517"/>
              <a:gd name="connsiteY24" fmla="*/ 747303 h 1028328"/>
              <a:gd name="connsiteX25" fmla="*/ 791748 w 936517"/>
              <a:gd name="connsiteY25" fmla="*/ 780640 h 1028328"/>
              <a:gd name="connsiteX26" fmla="*/ 791748 w 936517"/>
              <a:gd name="connsiteY26" fmla="*/ 833028 h 1028328"/>
              <a:gd name="connsiteX27" fmla="*/ 784604 w 936517"/>
              <a:gd name="connsiteY27" fmla="*/ 866366 h 1028328"/>
              <a:gd name="connsiteX28" fmla="*/ 741742 w 936517"/>
              <a:gd name="connsiteY28" fmla="*/ 928277 h 1028328"/>
              <a:gd name="connsiteX29" fmla="*/ 736979 w 936517"/>
              <a:gd name="connsiteY29" fmla="*/ 954471 h 1028328"/>
              <a:gd name="connsiteX30" fmla="*/ 744123 w 936517"/>
              <a:gd name="connsiteY30" fmla="*/ 992572 h 1028328"/>
              <a:gd name="connsiteX31" fmla="*/ 710784 w 936517"/>
              <a:gd name="connsiteY31" fmla="*/ 1025910 h 1028328"/>
              <a:gd name="connsiteX32" fmla="*/ 625061 w 936517"/>
              <a:gd name="connsiteY32" fmla="*/ 1023528 h 1028328"/>
              <a:gd name="connsiteX33" fmla="*/ 541718 w 936517"/>
              <a:gd name="connsiteY33" fmla="*/ 971141 h 1028328"/>
              <a:gd name="connsiteX34" fmla="*/ 484565 w 936517"/>
              <a:gd name="connsiteY34" fmla="*/ 921135 h 1028328"/>
              <a:gd name="connsiteX35" fmla="*/ 444086 w 936517"/>
              <a:gd name="connsiteY35" fmla="*/ 880653 h 1028328"/>
              <a:gd name="connsiteX36" fmla="*/ 401224 w 936517"/>
              <a:gd name="connsiteY36" fmla="*/ 878272 h 1028328"/>
              <a:gd name="connsiteX37" fmla="*/ 298830 w 936517"/>
              <a:gd name="connsiteY37" fmla="*/ 847316 h 1028328"/>
              <a:gd name="connsiteX38" fmla="*/ 263111 w 936517"/>
              <a:gd name="connsiteY38" fmla="*/ 823503 h 1028328"/>
              <a:gd name="connsiteX39" fmla="*/ 205961 w 936517"/>
              <a:gd name="connsiteY39" fmla="*/ 783022 h 1028328"/>
              <a:gd name="connsiteX40" fmla="*/ 182146 w 936517"/>
              <a:gd name="connsiteY40" fmla="*/ 713966 h 1028328"/>
              <a:gd name="connsiteX0" fmla="*/ 180740 w 935111"/>
              <a:gd name="connsiteY0" fmla="*/ 713966 h 1028328"/>
              <a:gd name="connsiteX1" fmla="*/ 142643 w 935111"/>
              <a:gd name="connsiteY1" fmla="*/ 652053 h 1028328"/>
              <a:gd name="connsiteX2" fmla="*/ 85494 w 935111"/>
              <a:gd name="connsiteY2" fmla="*/ 523466 h 1028328"/>
              <a:gd name="connsiteX3" fmla="*/ 61681 w 935111"/>
              <a:gd name="connsiteY3" fmla="*/ 366303 h 1028328"/>
              <a:gd name="connsiteX4" fmla="*/ 45009 w 935111"/>
              <a:gd name="connsiteY4" fmla="*/ 278198 h 1028328"/>
              <a:gd name="connsiteX5" fmla="*/ 697473 w 935111"/>
              <a:gd name="connsiteY5" fmla="*/ 128177 h 1028328"/>
              <a:gd name="connsiteX6" fmla="*/ 735573 w 935111"/>
              <a:gd name="connsiteY6" fmla="*/ 4352 h 1028328"/>
              <a:gd name="connsiteX7" fmla="*/ 797486 w 935111"/>
              <a:gd name="connsiteY7" fmla="*/ 35309 h 1028328"/>
              <a:gd name="connsiteX8" fmla="*/ 840347 w 935111"/>
              <a:gd name="connsiteY8" fmla="*/ 42453 h 1028328"/>
              <a:gd name="connsiteX9" fmla="*/ 890354 w 935111"/>
              <a:gd name="connsiteY9" fmla="*/ 97221 h 1028328"/>
              <a:gd name="connsiteX10" fmla="*/ 859398 w 935111"/>
              <a:gd name="connsiteY10" fmla="*/ 123415 h 1028328"/>
              <a:gd name="connsiteX11" fmla="*/ 887973 w 935111"/>
              <a:gd name="connsiteY11" fmla="*/ 192471 h 1028328"/>
              <a:gd name="connsiteX12" fmla="*/ 857017 w 935111"/>
              <a:gd name="connsiteY12" fmla="*/ 230571 h 1028328"/>
              <a:gd name="connsiteX13" fmla="*/ 859398 w 935111"/>
              <a:gd name="connsiteY13" fmla="*/ 266290 h 1028328"/>
              <a:gd name="connsiteX14" fmla="*/ 823679 w 935111"/>
              <a:gd name="connsiteY14" fmla="*/ 335346 h 1028328"/>
              <a:gd name="connsiteX15" fmla="*/ 826061 w 935111"/>
              <a:gd name="connsiteY15" fmla="*/ 380590 h 1028328"/>
              <a:gd name="connsiteX16" fmla="*/ 804629 w 935111"/>
              <a:gd name="connsiteY16" fmla="*/ 466316 h 1028328"/>
              <a:gd name="connsiteX17" fmla="*/ 818917 w 935111"/>
              <a:gd name="connsiteY17" fmla="*/ 478221 h 1028328"/>
              <a:gd name="connsiteX18" fmla="*/ 849872 w 935111"/>
              <a:gd name="connsiteY18" fmla="*/ 485367 h 1028328"/>
              <a:gd name="connsiteX19" fmla="*/ 895117 w 935111"/>
              <a:gd name="connsiteY19" fmla="*/ 461553 h 1028328"/>
              <a:gd name="connsiteX20" fmla="*/ 933216 w 935111"/>
              <a:gd name="connsiteY20" fmla="*/ 471079 h 1028328"/>
              <a:gd name="connsiteX21" fmla="*/ 842729 w 935111"/>
              <a:gd name="connsiteY21" fmla="*/ 580616 h 1028328"/>
              <a:gd name="connsiteX22" fmla="*/ 809392 w 935111"/>
              <a:gd name="connsiteY22" fmla="*/ 616335 h 1028328"/>
              <a:gd name="connsiteX23" fmla="*/ 802248 w 935111"/>
              <a:gd name="connsiteY23" fmla="*/ 647290 h 1028328"/>
              <a:gd name="connsiteX24" fmla="*/ 778434 w 935111"/>
              <a:gd name="connsiteY24" fmla="*/ 706823 h 1028328"/>
              <a:gd name="connsiteX25" fmla="*/ 804629 w 935111"/>
              <a:gd name="connsiteY25" fmla="*/ 747303 h 1028328"/>
              <a:gd name="connsiteX26" fmla="*/ 790342 w 935111"/>
              <a:gd name="connsiteY26" fmla="*/ 780640 h 1028328"/>
              <a:gd name="connsiteX27" fmla="*/ 790342 w 935111"/>
              <a:gd name="connsiteY27" fmla="*/ 833028 h 1028328"/>
              <a:gd name="connsiteX28" fmla="*/ 783198 w 935111"/>
              <a:gd name="connsiteY28" fmla="*/ 866366 h 1028328"/>
              <a:gd name="connsiteX29" fmla="*/ 740336 w 935111"/>
              <a:gd name="connsiteY29" fmla="*/ 928277 h 1028328"/>
              <a:gd name="connsiteX30" fmla="*/ 735573 w 935111"/>
              <a:gd name="connsiteY30" fmla="*/ 954471 h 1028328"/>
              <a:gd name="connsiteX31" fmla="*/ 742717 w 935111"/>
              <a:gd name="connsiteY31" fmla="*/ 992572 h 1028328"/>
              <a:gd name="connsiteX32" fmla="*/ 709378 w 935111"/>
              <a:gd name="connsiteY32" fmla="*/ 1025910 h 1028328"/>
              <a:gd name="connsiteX33" fmla="*/ 623655 w 935111"/>
              <a:gd name="connsiteY33" fmla="*/ 1023528 h 1028328"/>
              <a:gd name="connsiteX34" fmla="*/ 540312 w 935111"/>
              <a:gd name="connsiteY34" fmla="*/ 971141 h 1028328"/>
              <a:gd name="connsiteX35" fmla="*/ 483159 w 935111"/>
              <a:gd name="connsiteY35" fmla="*/ 921135 h 1028328"/>
              <a:gd name="connsiteX36" fmla="*/ 442680 w 935111"/>
              <a:gd name="connsiteY36" fmla="*/ 880653 h 1028328"/>
              <a:gd name="connsiteX37" fmla="*/ 399818 w 935111"/>
              <a:gd name="connsiteY37" fmla="*/ 878272 h 1028328"/>
              <a:gd name="connsiteX38" fmla="*/ 297424 w 935111"/>
              <a:gd name="connsiteY38" fmla="*/ 847316 h 1028328"/>
              <a:gd name="connsiteX39" fmla="*/ 261705 w 935111"/>
              <a:gd name="connsiteY39" fmla="*/ 823503 h 1028328"/>
              <a:gd name="connsiteX40" fmla="*/ 204555 w 935111"/>
              <a:gd name="connsiteY40" fmla="*/ 783022 h 1028328"/>
              <a:gd name="connsiteX41" fmla="*/ 180740 w 935111"/>
              <a:gd name="connsiteY41" fmla="*/ 713966 h 1028328"/>
              <a:gd name="connsiteX0" fmla="*/ 139207 w 893578"/>
              <a:gd name="connsiteY0" fmla="*/ 713966 h 1028328"/>
              <a:gd name="connsiteX1" fmla="*/ 101110 w 893578"/>
              <a:gd name="connsiteY1" fmla="*/ 652053 h 1028328"/>
              <a:gd name="connsiteX2" fmla="*/ 43961 w 893578"/>
              <a:gd name="connsiteY2" fmla="*/ 523466 h 1028328"/>
              <a:gd name="connsiteX3" fmla="*/ 20148 w 893578"/>
              <a:gd name="connsiteY3" fmla="*/ 366303 h 1028328"/>
              <a:gd name="connsiteX4" fmla="*/ 3476 w 893578"/>
              <a:gd name="connsiteY4" fmla="*/ 278198 h 1028328"/>
              <a:gd name="connsiteX5" fmla="*/ 86823 w 893578"/>
              <a:gd name="connsiteY5" fmla="*/ 123416 h 1028328"/>
              <a:gd name="connsiteX6" fmla="*/ 655940 w 893578"/>
              <a:gd name="connsiteY6" fmla="*/ 128177 h 1028328"/>
              <a:gd name="connsiteX7" fmla="*/ 694040 w 893578"/>
              <a:gd name="connsiteY7" fmla="*/ 4352 h 1028328"/>
              <a:gd name="connsiteX8" fmla="*/ 755953 w 893578"/>
              <a:gd name="connsiteY8" fmla="*/ 35309 h 1028328"/>
              <a:gd name="connsiteX9" fmla="*/ 798814 w 893578"/>
              <a:gd name="connsiteY9" fmla="*/ 42453 h 1028328"/>
              <a:gd name="connsiteX10" fmla="*/ 848821 w 893578"/>
              <a:gd name="connsiteY10" fmla="*/ 97221 h 1028328"/>
              <a:gd name="connsiteX11" fmla="*/ 817865 w 893578"/>
              <a:gd name="connsiteY11" fmla="*/ 123415 h 1028328"/>
              <a:gd name="connsiteX12" fmla="*/ 846440 w 893578"/>
              <a:gd name="connsiteY12" fmla="*/ 192471 h 1028328"/>
              <a:gd name="connsiteX13" fmla="*/ 815484 w 893578"/>
              <a:gd name="connsiteY13" fmla="*/ 230571 h 1028328"/>
              <a:gd name="connsiteX14" fmla="*/ 817865 w 893578"/>
              <a:gd name="connsiteY14" fmla="*/ 266290 h 1028328"/>
              <a:gd name="connsiteX15" fmla="*/ 782146 w 893578"/>
              <a:gd name="connsiteY15" fmla="*/ 335346 h 1028328"/>
              <a:gd name="connsiteX16" fmla="*/ 784528 w 893578"/>
              <a:gd name="connsiteY16" fmla="*/ 380590 h 1028328"/>
              <a:gd name="connsiteX17" fmla="*/ 763096 w 893578"/>
              <a:gd name="connsiteY17" fmla="*/ 466316 h 1028328"/>
              <a:gd name="connsiteX18" fmla="*/ 777384 w 893578"/>
              <a:gd name="connsiteY18" fmla="*/ 478221 h 1028328"/>
              <a:gd name="connsiteX19" fmla="*/ 808339 w 893578"/>
              <a:gd name="connsiteY19" fmla="*/ 485367 h 1028328"/>
              <a:gd name="connsiteX20" fmla="*/ 853584 w 893578"/>
              <a:gd name="connsiteY20" fmla="*/ 461553 h 1028328"/>
              <a:gd name="connsiteX21" fmla="*/ 891683 w 893578"/>
              <a:gd name="connsiteY21" fmla="*/ 471079 h 1028328"/>
              <a:gd name="connsiteX22" fmla="*/ 801196 w 893578"/>
              <a:gd name="connsiteY22" fmla="*/ 580616 h 1028328"/>
              <a:gd name="connsiteX23" fmla="*/ 767859 w 893578"/>
              <a:gd name="connsiteY23" fmla="*/ 616335 h 1028328"/>
              <a:gd name="connsiteX24" fmla="*/ 760715 w 893578"/>
              <a:gd name="connsiteY24" fmla="*/ 647290 h 1028328"/>
              <a:gd name="connsiteX25" fmla="*/ 736901 w 893578"/>
              <a:gd name="connsiteY25" fmla="*/ 706823 h 1028328"/>
              <a:gd name="connsiteX26" fmla="*/ 763096 w 893578"/>
              <a:gd name="connsiteY26" fmla="*/ 747303 h 1028328"/>
              <a:gd name="connsiteX27" fmla="*/ 748809 w 893578"/>
              <a:gd name="connsiteY27" fmla="*/ 780640 h 1028328"/>
              <a:gd name="connsiteX28" fmla="*/ 748809 w 893578"/>
              <a:gd name="connsiteY28" fmla="*/ 833028 h 1028328"/>
              <a:gd name="connsiteX29" fmla="*/ 741665 w 893578"/>
              <a:gd name="connsiteY29" fmla="*/ 866366 h 1028328"/>
              <a:gd name="connsiteX30" fmla="*/ 698803 w 893578"/>
              <a:gd name="connsiteY30" fmla="*/ 928277 h 1028328"/>
              <a:gd name="connsiteX31" fmla="*/ 694040 w 893578"/>
              <a:gd name="connsiteY31" fmla="*/ 954471 h 1028328"/>
              <a:gd name="connsiteX32" fmla="*/ 701184 w 893578"/>
              <a:gd name="connsiteY32" fmla="*/ 992572 h 1028328"/>
              <a:gd name="connsiteX33" fmla="*/ 667845 w 893578"/>
              <a:gd name="connsiteY33" fmla="*/ 1025910 h 1028328"/>
              <a:gd name="connsiteX34" fmla="*/ 582122 w 893578"/>
              <a:gd name="connsiteY34" fmla="*/ 1023528 h 1028328"/>
              <a:gd name="connsiteX35" fmla="*/ 498779 w 893578"/>
              <a:gd name="connsiteY35" fmla="*/ 971141 h 1028328"/>
              <a:gd name="connsiteX36" fmla="*/ 441626 w 893578"/>
              <a:gd name="connsiteY36" fmla="*/ 921135 h 1028328"/>
              <a:gd name="connsiteX37" fmla="*/ 401147 w 893578"/>
              <a:gd name="connsiteY37" fmla="*/ 880653 h 1028328"/>
              <a:gd name="connsiteX38" fmla="*/ 358285 w 893578"/>
              <a:gd name="connsiteY38" fmla="*/ 878272 h 1028328"/>
              <a:gd name="connsiteX39" fmla="*/ 255891 w 893578"/>
              <a:gd name="connsiteY39" fmla="*/ 847316 h 1028328"/>
              <a:gd name="connsiteX40" fmla="*/ 220172 w 893578"/>
              <a:gd name="connsiteY40" fmla="*/ 823503 h 1028328"/>
              <a:gd name="connsiteX41" fmla="*/ 163022 w 893578"/>
              <a:gd name="connsiteY41" fmla="*/ 783022 h 1028328"/>
              <a:gd name="connsiteX42" fmla="*/ 139207 w 893578"/>
              <a:gd name="connsiteY42" fmla="*/ 713966 h 1028328"/>
              <a:gd name="connsiteX0" fmla="*/ 139207 w 893578"/>
              <a:gd name="connsiteY0" fmla="*/ 747716 h 1062078"/>
              <a:gd name="connsiteX1" fmla="*/ 101110 w 893578"/>
              <a:gd name="connsiteY1" fmla="*/ 685803 h 1062078"/>
              <a:gd name="connsiteX2" fmla="*/ 43961 w 893578"/>
              <a:gd name="connsiteY2" fmla="*/ 557216 h 1062078"/>
              <a:gd name="connsiteX3" fmla="*/ 20148 w 893578"/>
              <a:gd name="connsiteY3" fmla="*/ 400053 h 1062078"/>
              <a:gd name="connsiteX4" fmla="*/ 3476 w 893578"/>
              <a:gd name="connsiteY4" fmla="*/ 311948 h 1062078"/>
              <a:gd name="connsiteX5" fmla="*/ 86823 w 893578"/>
              <a:gd name="connsiteY5" fmla="*/ 157166 h 1062078"/>
              <a:gd name="connsiteX6" fmla="*/ 348760 w 893578"/>
              <a:gd name="connsiteY6" fmla="*/ 3 h 1062078"/>
              <a:gd name="connsiteX7" fmla="*/ 655940 w 893578"/>
              <a:gd name="connsiteY7" fmla="*/ 161927 h 1062078"/>
              <a:gd name="connsiteX8" fmla="*/ 694040 w 893578"/>
              <a:gd name="connsiteY8" fmla="*/ 38102 h 1062078"/>
              <a:gd name="connsiteX9" fmla="*/ 755953 w 893578"/>
              <a:gd name="connsiteY9" fmla="*/ 69059 h 1062078"/>
              <a:gd name="connsiteX10" fmla="*/ 798814 w 893578"/>
              <a:gd name="connsiteY10" fmla="*/ 76203 h 1062078"/>
              <a:gd name="connsiteX11" fmla="*/ 848821 w 893578"/>
              <a:gd name="connsiteY11" fmla="*/ 130971 h 1062078"/>
              <a:gd name="connsiteX12" fmla="*/ 817865 w 893578"/>
              <a:gd name="connsiteY12" fmla="*/ 157165 h 1062078"/>
              <a:gd name="connsiteX13" fmla="*/ 846440 w 893578"/>
              <a:gd name="connsiteY13" fmla="*/ 226221 h 1062078"/>
              <a:gd name="connsiteX14" fmla="*/ 815484 w 893578"/>
              <a:gd name="connsiteY14" fmla="*/ 264321 h 1062078"/>
              <a:gd name="connsiteX15" fmla="*/ 817865 w 893578"/>
              <a:gd name="connsiteY15" fmla="*/ 300040 h 1062078"/>
              <a:gd name="connsiteX16" fmla="*/ 782146 w 893578"/>
              <a:gd name="connsiteY16" fmla="*/ 369096 h 1062078"/>
              <a:gd name="connsiteX17" fmla="*/ 784528 w 893578"/>
              <a:gd name="connsiteY17" fmla="*/ 414340 h 1062078"/>
              <a:gd name="connsiteX18" fmla="*/ 763096 w 893578"/>
              <a:gd name="connsiteY18" fmla="*/ 500066 h 1062078"/>
              <a:gd name="connsiteX19" fmla="*/ 777384 w 893578"/>
              <a:gd name="connsiteY19" fmla="*/ 511971 h 1062078"/>
              <a:gd name="connsiteX20" fmla="*/ 808339 w 893578"/>
              <a:gd name="connsiteY20" fmla="*/ 519117 h 1062078"/>
              <a:gd name="connsiteX21" fmla="*/ 853584 w 893578"/>
              <a:gd name="connsiteY21" fmla="*/ 495303 h 1062078"/>
              <a:gd name="connsiteX22" fmla="*/ 891683 w 893578"/>
              <a:gd name="connsiteY22" fmla="*/ 504829 h 1062078"/>
              <a:gd name="connsiteX23" fmla="*/ 801196 w 893578"/>
              <a:gd name="connsiteY23" fmla="*/ 614366 h 1062078"/>
              <a:gd name="connsiteX24" fmla="*/ 767859 w 893578"/>
              <a:gd name="connsiteY24" fmla="*/ 650085 h 1062078"/>
              <a:gd name="connsiteX25" fmla="*/ 760715 w 893578"/>
              <a:gd name="connsiteY25" fmla="*/ 681040 h 1062078"/>
              <a:gd name="connsiteX26" fmla="*/ 736901 w 893578"/>
              <a:gd name="connsiteY26" fmla="*/ 740573 h 1062078"/>
              <a:gd name="connsiteX27" fmla="*/ 763096 w 893578"/>
              <a:gd name="connsiteY27" fmla="*/ 781053 h 1062078"/>
              <a:gd name="connsiteX28" fmla="*/ 748809 w 893578"/>
              <a:gd name="connsiteY28" fmla="*/ 814390 h 1062078"/>
              <a:gd name="connsiteX29" fmla="*/ 748809 w 893578"/>
              <a:gd name="connsiteY29" fmla="*/ 866778 h 1062078"/>
              <a:gd name="connsiteX30" fmla="*/ 741665 w 893578"/>
              <a:gd name="connsiteY30" fmla="*/ 900116 h 1062078"/>
              <a:gd name="connsiteX31" fmla="*/ 698803 w 893578"/>
              <a:gd name="connsiteY31" fmla="*/ 962027 h 1062078"/>
              <a:gd name="connsiteX32" fmla="*/ 694040 w 893578"/>
              <a:gd name="connsiteY32" fmla="*/ 988221 h 1062078"/>
              <a:gd name="connsiteX33" fmla="*/ 701184 w 893578"/>
              <a:gd name="connsiteY33" fmla="*/ 1026322 h 1062078"/>
              <a:gd name="connsiteX34" fmla="*/ 667845 w 893578"/>
              <a:gd name="connsiteY34" fmla="*/ 1059660 h 1062078"/>
              <a:gd name="connsiteX35" fmla="*/ 582122 w 893578"/>
              <a:gd name="connsiteY35" fmla="*/ 1057278 h 1062078"/>
              <a:gd name="connsiteX36" fmla="*/ 498779 w 893578"/>
              <a:gd name="connsiteY36" fmla="*/ 1004891 h 1062078"/>
              <a:gd name="connsiteX37" fmla="*/ 441626 w 893578"/>
              <a:gd name="connsiteY37" fmla="*/ 954885 h 1062078"/>
              <a:gd name="connsiteX38" fmla="*/ 401147 w 893578"/>
              <a:gd name="connsiteY38" fmla="*/ 914403 h 1062078"/>
              <a:gd name="connsiteX39" fmla="*/ 358285 w 893578"/>
              <a:gd name="connsiteY39" fmla="*/ 912022 h 1062078"/>
              <a:gd name="connsiteX40" fmla="*/ 255891 w 893578"/>
              <a:gd name="connsiteY40" fmla="*/ 881066 h 1062078"/>
              <a:gd name="connsiteX41" fmla="*/ 220172 w 893578"/>
              <a:gd name="connsiteY41" fmla="*/ 857253 h 1062078"/>
              <a:gd name="connsiteX42" fmla="*/ 163022 w 893578"/>
              <a:gd name="connsiteY42" fmla="*/ 816772 h 1062078"/>
              <a:gd name="connsiteX43" fmla="*/ 139207 w 893578"/>
              <a:gd name="connsiteY43" fmla="*/ 747716 h 1062078"/>
              <a:gd name="connsiteX0" fmla="*/ 139207 w 893578"/>
              <a:gd name="connsiteY0" fmla="*/ 748105 h 1062467"/>
              <a:gd name="connsiteX1" fmla="*/ 101110 w 893578"/>
              <a:gd name="connsiteY1" fmla="*/ 686192 h 1062467"/>
              <a:gd name="connsiteX2" fmla="*/ 43961 w 893578"/>
              <a:gd name="connsiteY2" fmla="*/ 557605 h 1062467"/>
              <a:gd name="connsiteX3" fmla="*/ 20148 w 893578"/>
              <a:gd name="connsiteY3" fmla="*/ 400442 h 1062467"/>
              <a:gd name="connsiteX4" fmla="*/ 3476 w 893578"/>
              <a:gd name="connsiteY4" fmla="*/ 312337 h 1062467"/>
              <a:gd name="connsiteX5" fmla="*/ 86823 w 893578"/>
              <a:gd name="connsiteY5" fmla="*/ 157555 h 1062467"/>
              <a:gd name="connsiteX6" fmla="*/ 348760 w 893578"/>
              <a:gd name="connsiteY6" fmla="*/ 392 h 1062467"/>
              <a:gd name="connsiteX7" fmla="*/ 586885 w 893578"/>
              <a:gd name="connsiteY7" fmla="*/ 102786 h 1062467"/>
              <a:gd name="connsiteX8" fmla="*/ 655940 w 893578"/>
              <a:gd name="connsiteY8" fmla="*/ 162316 h 1062467"/>
              <a:gd name="connsiteX9" fmla="*/ 694040 w 893578"/>
              <a:gd name="connsiteY9" fmla="*/ 38491 h 1062467"/>
              <a:gd name="connsiteX10" fmla="*/ 755953 w 893578"/>
              <a:gd name="connsiteY10" fmla="*/ 69448 h 1062467"/>
              <a:gd name="connsiteX11" fmla="*/ 798814 w 893578"/>
              <a:gd name="connsiteY11" fmla="*/ 76592 h 1062467"/>
              <a:gd name="connsiteX12" fmla="*/ 848821 w 893578"/>
              <a:gd name="connsiteY12" fmla="*/ 131360 h 1062467"/>
              <a:gd name="connsiteX13" fmla="*/ 817865 w 893578"/>
              <a:gd name="connsiteY13" fmla="*/ 157554 h 1062467"/>
              <a:gd name="connsiteX14" fmla="*/ 846440 w 893578"/>
              <a:gd name="connsiteY14" fmla="*/ 226610 h 1062467"/>
              <a:gd name="connsiteX15" fmla="*/ 815484 w 893578"/>
              <a:gd name="connsiteY15" fmla="*/ 264710 h 1062467"/>
              <a:gd name="connsiteX16" fmla="*/ 817865 w 893578"/>
              <a:gd name="connsiteY16" fmla="*/ 300429 h 1062467"/>
              <a:gd name="connsiteX17" fmla="*/ 782146 w 893578"/>
              <a:gd name="connsiteY17" fmla="*/ 369485 h 1062467"/>
              <a:gd name="connsiteX18" fmla="*/ 784528 w 893578"/>
              <a:gd name="connsiteY18" fmla="*/ 414729 h 1062467"/>
              <a:gd name="connsiteX19" fmla="*/ 763096 w 893578"/>
              <a:gd name="connsiteY19" fmla="*/ 500455 h 1062467"/>
              <a:gd name="connsiteX20" fmla="*/ 777384 w 893578"/>
              <a:gd name="connsiteY20" fmla="*/ 512360 h 1062467"/>
              <a:gd name="connsiteX21" fmla="*/ 808339 w 893578"/>
              <a:gd name="connsiteY21" fmla="*/ 519506 h 1062467"/>
              <a:gd name="connsiteX22" fmla="*/ 853584 w 893578"/>
              <a:gd name="connsiteY22" fmla="*/ 495692 h 1062467"/>
              <a:gd name="connsiteX23" fmla="*/ 891683 w 893578"/>
              <a:gd name="connsiteY23" fmla="*/ 505218 h 1062467"/>
              <a:gd name="connsiteX24" fmla="*/ 801196 w 893578"/>
              <a:gd name="connsiteY24" fmla="*/ 614755 h 1062467"/>
              <a:gd name="connsiteX25" fmla="*/ 767859 w 893578"/>
              <a:gd name="connsiteY25" fmla="*/ 650474 h 1062467"/>
              <a:gd name="connsiteX26" fmla="*/ 760715 w 893578"/>
              <a:gd name="connsiteY26" fmla="*/ 681429 h 1062467"/>
              <a:gd name="connsiteX27" fmla="*/ 736901 w 893578"/>
              <a:gd name="connsiteY27" fmla="*/ 740962 h 1062467"/>
              <a:gd name="connsiteX28" fmla="*/ 763096 w 893578"/>
              <a:gd name="connsiteY28" fmla="*/ 781442 h 1062467"/>
              <a:gd name="connsiteX29" fmla="*/ 748809 w 893578"/>
              <a:gd name="connsiteY29" fmla="*/ 814779 h 1062467"/>
              <a:gd name="connsiteX30" fmla="*/ 748809 w 893578"/>
              <a:gd name="connsiteY30" fmla="*/ 867167 h 1062467"/>
              <a:gd name="connsiteX31" fmla="*/ 741665 w 893578"/>
              <a:gd name="connsiteY31" fmla="*/ 900505 h 1062467"/>
              <a:gd name="connsiteX32" fmla="*/ 698803 w 893578"/>
              <a:gd name="connsiteY32" fmla="*/ 962416 h 1062467"/>
              <a:gd name="connsiteX33" fmla="*/ 694040 w 893578"/>
              <a:gd name="connsiteY33" fmla="*/ 988610 h 1062467"/>
              <a:gd name="connsiteX34" fmla="*/ 701184 w 893578"/>
              <a:gd name="connsiteY34" fmla="*/ 1026711 h 1062467"/>
              <a:gd name="connsiteX35" fmla="*/ 667845 w 893578"/>
              <a:gd name="connsiteY35" fmla="*/ 1060049 h 1062467"/>
              <a:gd name="connsiteX36" fmla="*/ 582122 w 893578"/>
              <a:gd name="connsiteY36" fmla="*/ 1057667 h 1062467"/>
              <a:gd name="connsiteX37" fmla="*/ 498779 w 893578"/>
              <a:gd name="connsiteY37" fmla="*/ 1005280 h 1062467"/>
              <a:gd name="connsiteX38" fmla="*/ 441626 w 893578"/>
              <a:gd name="connsiteY38" fmla="*/ 955274 h 1062467"/>
              <a:gd name="connsiteX39" fmla="*/ 401147 w 893578"/>
              <a:gd name="connsiteY39" fmla="*/ 914792 h 1062467"/>
              <a:gd name="connsiteX40" fmla="*/ 358285 w 893578"/>
              <a:gd name="connsiteY40" fmla="*/ 912411 h 1062467"/>
              <a:gd name="connsiteX41" fmla="*/ 255891 w 893578"/>
              <a:gd name="connsiteY41" fmla="*/ 881455 h 1062467"/>
              <a:gd name="connsiteX42" fmla="*/ 220172 w 893578"/>
              <a:gd name="connsiteY42" fmla="*/ 857642 h 1062467"/>
              <a:gd name="connsiteX43" fmla="*/ 163022 w 893578"/>
              <a:gd name="connsiteY43" fmla="*/ 817161 h 1062467"/>
              <a:gd name="connsiteX44" fmla="*/ 139207 w 893578"/>
              <a:gd name="connsiteY44" fmla="*/ 748105 h 1062467"/>
              <a:gd name="connsiteX0" fmla="*/ 139207 w 893578"/>
              <a:gd name="connsiteY0" fmla="*/ 748092 h 1062454"/>
              <a:gd name="connsiteX1" fmla="*/ 101110 w 893578"/>
              <a:gd name="connsiteY1" fmla="*/ 686179 h 1062454"/>
              <a:gd name="connsiteX2" fmla="*/ 43961 w 893578"/>
              <a:gd name="connsiteY2" fmla="*/ 557592 h 1062454"/>
              <a:gd name="connsiteX3" fmla="*/ 20148 w 893578"/>
              <a:gd name="connsiteY3" fmla="*/ 400429 h 1062454"/>
              <a:gd name="connsiteX4" fmla="*/ 3476 w 893578"/>
              <a:gd name="connsiteY4" fmla="*/ 312324 h 1062454"/>
              <a:gd name="connsiteX5" fmla="*/ 86823 w 893578"/>
              <a:gd name="connsiteY5" fmla="*/ 157542 h 1062454"/>
              <a:gd name="connsiteX6" fmla="*/ 348760 w 893578"/>
              <a:gd name="connsiteY6" fmla="*/ 379 h 1062454"/>
              <a:gd name="connsiteX7" fmla="*/ 586885 w 893578"/>
              <a:gd name="connsiteY7" fmla="*/ 102773 h 1062454"/>
              <a:gd name="connsiteX8" fmla="*/ 620222 w 893578"/>
              <a:gd name="connsiteY8" fmla="*/ 164687 h 1062454"/>
              <a:gd name="connsiteX9" fmla="*/ 655940 w 893578"/>
              <a:gd name="connsiteY9" fmla="*/ 162303 h 1062454"/>
              <a:gd name="connsiteX10" fmla="*/ 694040 w 893578"/>
              <a:gd name="connsiteY10" fmla="*/ 38478 h 1062454"/>
              <a:gd name="connsiteX11" fmla="*/ 755953 w 893578"/>
              <a:gd name="connsiteY11" fmla="*/ 69435 h 1062454"/>
              <a:gd name="connsiteX12" fmla="*/ 798814 w 893578"/>
              <a:gd name="connsiteY12" fmla="*/ 76579 h 1062454"/>
              <a:gd name="connsiteX13" fmla="*/ 848821 w 893578"/>
              <a:gd name="connsiteY13" fmla="*/ 131347 h 1062454"/>
              <a:gd name="connsiteX14" fmla="*/ 817865 w 893578"/>
              <a:gd name="connsiteY14" fmla="*/ 157541 h 1062454"/>
              <a:gd name="connsiteX15" fmla="*/ 846440 w 893578"/>
              <a:gd name="connsiteY15" fmla="*/ 226597 h 1062454"/>
              <a:gd name="connsiteX16" fmla="*/ 815484 w 893578"/>
              <a:gd name="connsiteY16" fmla="*/ 264697 h 1062454"/>
              <a:gd name="connsiteX17" fmla="*/ 817865 w 893578"/>
              <a:gd name="connsiteY17" fmla="*/ 300416 h 1062454"/>
              <a:gd name="connsiteX18" fmla="*/ 782146 w 893578"/>
              <a:gd name="connsiteY18" fmla="*/ 369472 h 1062454"/>
              <a:gd name="connsiteX19" fmla="*/ 784528 w 893578"/>
              <a:gd name="connsiteY19" fmla="*/ 414716 h 1062454"/>
              <a:gd name="connsiteX20" fmla="*/ 763096 w 893578"/>
              <a:gd name="connsiteY20" fmla="*/ 500442 h 1062454"/>
              <a:gd name="connsiteX21" fmla="*/ 777384 w 893578"/>
              <a:gd name="connsiteY21" fmla="*/ 512347 h 1062454"/>
              <a:gd name="connsiteX22" fmla="*/ 808339 w 893578"/>
              <a:gd name="connsiteY22" fmla="*/ 519493 h 1062454"/>
              <a:gd name="connsiteX23" fmla="*/ 853584 w 893578"/>
              <a:gd name="connsiteY23" fmla="*/ 495679 h 1062454"/>
              <a:gd name="connsiteX24" fmla="*/ 891683 w 893578"/>
              <a:gd name="connsiteY24" fmla="*/ 505205 h 1062454"/>
              <a:gd name="connsiteX25" fmla="*/ 801196 w 893578"/>
              <a:gd name="connsiteY25" fmla="*/ 614742 h 1062454"/>
              <a:gd name="connsiteX26" fmla="*/ 767859 w 893578"/>
              <a:gd name="connsiteY26" fmla="*/ 650461 h 1062454"/>
              <a:gd name="connsiteX27" fmla="*/ 760715 w 893578"/>
              <a:gd name="connsiteY27" fmla="*/ 681416 h 1062454"/>
              <a:gd name="connsiteX28" fmla="*/ 736901 w 893578"/>
              <a:gd name="connsiteY28" fmla="*/ 740949 h 1062454"/>
              <a:gd name="connsiteX29" fmla="*/ 763096 w 893578"/>
              <a:gd name="connsiteY29" fmla="*/ 781429 h 1062454"/>
              <a:gd name="connsiteX30" fmla="*/ 748809 w 893578"/>
              <a:gd name="connsiteY30" fmla="*/ 814766 h 1062454"/>
              <a:gd name="connsiteX31" fmla="*/ 748809 w 893578"/>
              <a:gd name="connsiteY31" fmla="*/ 867154 h 1062454"/>
              <a:gd name="connsiteX32" fmla="*/ 741665 w 893578"/>
              <a:gd name="connsiteY32" fmla="*/ 900492 h 1062454"/>
              <a:gd name="connsiteX33" fmla="*/ 698803 w 893578"/>
              <a:gd name="connsiteY33" fmla="*/ 962403 h 1062454"/>
              <a:gd name="connsiteX34" fmla="*/ 694040 w 893578"/>
              <a:gd name="connsiteY34" fmla="*/ 988597 h 1062454"/>
              <a:gd name="connsiteX35" fmla="*/ 701184 w 893578"/>
              <a:gd name="connsiteY35" fmla="*/ 1026698 h 1062454"/>
              <a:gd name="connsiteX36" fmla="*/ 667845 w 893578"/>
              <a:gd name="connsiteY36" fmla="*/ 1060036 h 1062454"/>
              <a:gd name="connsiteX37" fmla="*/ 582122 w 893578"/>
              <a:gd name="connsiteY37" fmla="*/ 1057654 h 1062454"/>
              <a:gd name="connsiteX38" fmla="*/ 498779 w 893578"/>
              <a:gd name="connsiteY38" fmla="*/ 1005267 h 1062454"/>
              <a:gd name="connsiteX39" fmla="*/ 441626 w 893578"/>
              <a:gd name="connsiteY39" fmla="*/ 955261 h 1062454"/>
              <a:gd name="connsiteX40" fmla="*/ 401147 w 893578"/>
              <a:gd name="connsiteY40" fmla="*/ 914779 h 1062454"/>
              <a:gd name="connsiteX41" fmla="*/ 358285 w 893578"/>
              <a:gd name="connsiteY41" fmla="*/ 912398 h 1062454"/>
              <a:gd name="connsiteX42" fmla="*/ 255891 w 893578"/>
              <a:gd name="connsiteY42" fmla="*/ 881442 h 1062454"/>
              <a:gd name="connsiteX43" fmla="*/ 220172 w 893578"/>
              <a:gd name="connsiteY43" fmla="*/ 857629 h 1062454"/>
              <a:gd name="connsiteX44" fmla="*/ 163022 w 893578"/>
              <a:gd name="connsiteY44" fmla="*/ 817148 h 1062454"/>
              <a:gd name="connsiteX45" fmla="*/ 139207 w 893578"/>
              <a:gd name="connsiteY45" fmla="*/ 748092 h 1062454"/>
              <a:gd name="connsiteX0" fmla="*/ 139207 w 893578"/>
              <a:gd name="connsiteY0" fmla="*/ 748092 h 1062454"/>
              <a:gd name="connsiteX1" fmla="*/ 101110 w 893578"/>
              <a:gd name="connsiteY1" fmla="*/ 686179 h 1062454"/>
              <a:gd name="connsiteX2" fmla="*/ 43961 w 893578"/>
              <a:gd name="connsiteY2" fmla="*/ 557592 h 1062454"/>
              <a:gd name="connsiteX3" fmla="*/ 20148 w 893578"/>
              <a:gd name="connsiteY3" fmla="*/ 400429 h 1062454"/>
              <a:gd name="connsiteX4" fmla="*/ 3476 w 893578"/>
              <a:gd name="connsiteY4" fmla="*/ 312324 h 1062454"/>
              <a:gd name="connsiteX5" fmla="*/ 86823 w 893578"/>
              <a:gd name="connsiteY5" fmla="*/ 157542 h 1062454"/>
              <a:gd name="connsiteX6" fmla="*/ 348760 w 893578"/>
              <a:gd name="connsiteY6" fmla="*/ 379 h 1062454"/>
              <a:gd name="connsiteX7" fmla="*/ 586885 w 893578"/>
              <a:gd name="connsiteY7" fmla="*/ 102773 h 1062454"/>
              <a:gd name="connsiteX8" fmla="*/ 620222 w 893578"/>
              <a:gd name="connsiteY8" fmla="*/ 164687 h 1062454"/>
              <a:gd name="connsiteX9" fmla="*/ 655940 w 893578"/>
              <a:gd name="connsiteY9" fmla="*/ 162303 h 1062454"/>
              <a:gd name="connsiteX10" fmla="*/ 667847 w 893578"/>
              <a:gd name="connsiteY10" fmla="*/ 57529 h 1062454"/>
              <a:gd name="connsiteX11" fmla="*/ 694040 w 893578"/>
              <a:gd name="connsiteY11" fmla="*/ 38478 h 1062454"/>
              <a:gd name="connsiteX12" fmla="*/ 755953 w 893578"/>
              <a:gd name="connsiteY12" fmla="*/ 69435 h 1062454"/>
              <a:gd name="connsiteX13" fmla="*/ 798814 w 893578"/>
              <a:gd name="connsiteY13" fmla="*/ 76579 h 1062454"/>
              <a:gd name="connsiteX14" fmla="*/ 848821 w 893578"/>
              <a:gd name="connsiteY14" fmla="*/ 131347 h 1062454"/>
              <a:gd name="connsiteX15" fmla="*/ 817865 w 893578"/>
              <a:gd name="connsiteY15" fmla="*/ 157541 h 1062454"/>
              <a:gd name="connsiteX16" fmla="*/ 846440 w 893578"/>
              <a:gd name="connsiteY16" fmla="*/ 226597 h 1062454"/>
              <a:gd name="connsiteX17" fmla="*/ 815484 w 893578"/>
              <a:gd name="connsiteY17" fmla="*/ 264697 h 1062454"/>
              <a:gd name="connsiteX18" fmla="*/ 817865 w 893578"/>
              <a:gd name="connsiteY18" fmla="*/ 300416 h 1062454"/>
              <a:gd name="connsiteX19" fmla="*/ 782146 w 893578"/>
              <a:gd name="connsiteY19" fmla="*/ 369472 h 1062454"/>
              <a:gd name="connsiteX20" fmla="*/ 784528 w 893578"/>
              <a:gd name="connsiteY20" fmla="*/ 414716 h 1062454"/>
              <a:gd name="connsiteX21" fmla="*/ 763096 w 893578"/>
              <a:gd name="connsiteY21" fmla="*/ 500442 h 1062454"/>
              <a:gd name="connsiteX22" fmla="*/ 777384 w 893578"/>
              <a:gd name="connsiteY22" fmla="*/ 512347 h 1062454"/>
              <a:gd name="connsiteX23" fmla="*/ 808339 w 893578"/>
              <a:gd name="connsiteY23" fmla="*/ 519493 h 1062454"/>
              <a:gd name="connsiteX24" fmla="*/ 853584 w 893578"/>
              <a:gd name="connsiteY24" fmla="*/ 495679 h 1062454"/>
              <a:gd name="connsiteX25" fmla="*/ 891683 w 893578"/>
              <a:gd name="connsiteY25" fmla="*/ 505205 h 1062454"/>
              <a:gd name="connsiteX26" fmla="*/ 801196 w 893578"/>
              <a:gd name="connsiteY26" fmla="*/ 614742 h 1062454"/>
              <a:gd name="connsiteX27" fmla="*/ 767859 w 893578"/>
              <a:gd name="connsiteY27" fmla="*/ 650461 h 1062454"/>
              <a:gd name="connsiteX28" fmla="*/ 760715 w 893578"/>
              <a:gd name="connsiteY28" fmla="*/ 681416 h 1062454"/>
              <a:gd name="connsiteX29" fmla="*/ 736901 w 893578"/>
              <a:gd name="connsiteY29" fmla="*/ 740949 h 1062454"/>
              <a:gd name="connsiteX30" fmla="*/ 763096 w 893578"/>
              <a:gd name="connsiteY30" fmla="*/ 781429 h 1062454"/>
              <a:gd name="connsiteX31" fmla="*/ 748809 w 893578"/>
              <a:gd name="connsiteY31" fmla="*/ 814766 h 1062454"/>
              <a:gd name="connsiteX32" fmla="*/ 748809 w 893578"/>
              <a:gd name="connsiteY32" fmla="*/ 867154 h 1062454"/>
              <a:gd name="connsiteX33" fmla="*/ 741665 w 893578"/>
              <a:gd name="connsiteY33" fmla="*/ 900492 h 1062454"/>
              <a:gd name="connsiteX34" fmla="*/ 698803 w 893578"/>
              <a:gd name="connsiteY34" fmla="*/ 962403 h 1062454"/>
              <a:gd name="connsiteX35" fmla="*/ 694040 w 893578"/>
              <a:gd name="connsiteY35" fmla="*/ 988597 h 1062454"/>
              <a:gd name="connsiteX36" fmla="*/ 701184 w 893578"/>
              <a:gd name="connsiteY36" fmla="*/ 1026698 h 1062454"/>
              <a:gd name="connsiteX37" fmla="*/ 667845 w 893578"/>
              <a:gd name="connsiteY37" fmla="*/ 1060036 h 1062454"/>
              <a:gd name="connsiteX38" fmla="*/ 582122 w 893578"/>
              <a:gd name="connsiteY38" fmla="*/ 1057654 h 1062454"/>
              <a:gd name="connsiteX39" fmla="*/ 498779 w 893578"/>
              <a:gd name="connsiteY39" fmla="*/ 1005267 h 1062454"/>
              <a:gd name="connsiteX40" fmla="*/ 441626 w 893578"/>
              <a:gd name="connsiteY40" fmla="*/ 955261 h 1062454"/>
              <a:gd name="connsiteX41" fmla="*/ 401147 w 893578"/>
              <a:gd name="connsiteY41" fmla="*/ 914779 h 1062454"/>
              <a:gd name="connsiteX42" fmla="*/ 358285 w 893578"/>
              <a:gd name="connsiteY42" fmla="*/ 912398 h 1062454"/>
              <a:gd name="connsiteX43" fmla="*/ 255891 w 893578"/>
              <a:gd name="connsiteY43" fmla="*/ 881442 h 1062454"/>
              <a:gd name="connsiteX44" fmla="*/ 220172 w 893578"/>
              <a:gd name="connsiteY44" fmla="*/ 857629 h 1062454"/>
              <a:gd name="connsiteX45" fmla="*/ 163022 w 893578"/>
              <a:gd name="connsiteY45" fmla="*/ 817148 h 1062454"/>
              <a:gd name="connsiteX46" fmla="*/ 139207 w 893578"/>
              <a:gd name="connsiteY46" fmla="*/ 748092 h 1062454"/>
              <a:gd name="connsiteX0" fmla="*/ 139207 w 893578"/>
              <a:gd name="connsiteY0" fmla="*/ 748092 h 1062454"/>
              <a:gd name="connsiteX1" fmla="*/ 101110 w 893578"/>
              <a:gd name="connsiteY1" fmla="*/ 686179 h 1062454"/>
              <a:gd name="connsiteX2" fmla="*/ 43961 w 893578"/>
              <a:gd name="connsiteY2" fmla="*/ 557592 h 1062454"/>
              <a:gd name="connsiteX3" fmla="*/ 20148 w 893578"/>
              <a:gd name="connsiteY3" fmla="*/ 400429 h 1062454"/>
              <a:gd name="connsiteX4" fmla="*/ 3476 w 893578"/>
              <a:gd name="connsiteY4" fmla="*/ 312324 h 1062454"/>
              <a:gd name="connsiteX5" fmla="*/ 86823 w 893578"/>
              <a:gd name="connsiteY5" fmla="*/ 157542 h 1062454"/>
              <a:gd name="connsiteX6" fmla="*/ 348760 w 893578"/>
              <a:gd name="connsiteY6" fmla="*/ 379 h 1062454"/>
              <a:gd name="connsiteX7" fmla="*/ 586885 w 893578"/>
              <a:gd name="connsiteY7" fmla="*/ 102773 h 1062454"/>
              <a:gd name="connsiteX8" fmla="*/ 620222 w 893578"/>
              <a:gd name="connsiteY8" fmla="*/ 164687 h 1062454"/>
              <a:gd name="connsiteX9" fmla="*/ 655940 w 893578"/>
              <a:gd name="connsiteY9" fmla="*/ 162303 h 1062454"/>
              <a:gd name="connsiteX10" fmla="*/ 667847 w 893578"/>
              <a:gd name="connsiteY10" fmla="*/ 57529 h 1062454"/>
              <a:gd name="connsiteX11" fmla="*/ 694040 w 893578"/>
              <a:gd name="connsiteY11" fmla="*/ 38478 h 1062454"/>
              <a:gd name="connsiteX12" fmla="*/ 715472 w 893578"/>
              <a:gd name="connsiteY12" fmla="*/ 31336 h 1062454"/>
              <a:gd name="connsiteX13" fmla="*/ 755953 w 893578"/>
              <a:gd name="connsiteY13" fmla="*/ 69435 h 1062454"/>
              <a:gd name="connsiteX14" fmla="*/ 798814 w 893578"/>
              <a:gd name="connsiteY14" fmla="*/ 76579 h 1062454"/>
              <a:gd name="connsiteX15" fmla="*/ 848821 w 893578"/>
              <a:gd name="connsiteY15" fmla="*/ 131347 h 1062454"/>
              <a:gd name="connsiteX16" fmla="*/ 817865 w 893578"/>
              <a:gd name="connsiteY16" fmla="*/ 157541 h 1062454"/>
              <a:gd name="connsiteX17" fmla="*/ 846440 w 893578"/>
              <a:gd name="connsiteY17" fmla="*/ 226597 h 1062454"/>
              <a:gd name="connsiteX18" fmla="*/ 815484 w 893578"/>
              <a:gd name="connsiteY18" fmla="*/ 264697 h 1062454"/>
              <a:gd name="connsiteX19" fmla="*/ 817865 w 893578"/>
              <a:gd name="connsiteY19" fmla="*/ 300416 h 1062454"/>
              <a:gd name="connsiteX20" fmla="*/ 782146 w 893578"/>
              <a:gd name="connsiteY20" fmla="*/ 369472 h 1062454"/>
              <a:gd name="connsiteX21" fmla="*/ 784528 w 893578"/>
              <a:gd name="connsiteY21" fmla="*/ 414716 h 1062454"/>
              <a:gd name="connsiteX22" fmla="*/ 763096 w 893578"/>
              <a:gd name="connsiteY22" fmla="*/ 500442 h 1062454"/>
              <a:gd name="connsiteX23" fmla="*/ 777384 w 893578"/>
              <a:gd name="connsiteY23" fmla="*/ 512347 h 1062454"/>
              <a:gd name="connsiteX24" fmla="*/ 808339 w 893578"/>
              <a:gd name="connsiteY24" fmla="*/ 519493 h 1062454"/>
              <a:gd name="connsiteX25" fmla="*/ 853584 w 893578"/>
              <a:gd name="connsiteY25" fmla="*/ 495679 h 1062454"/>
              <a:gd name="connsiteX26" fmla="*/ 891683 w 893578"/>
              <a:gd name="connsiteY26" fmla="*/ 505205 h 1062454"/>
              <a:gd name="connsiteX27" fmla="*/ 801196 w 893578"/>
              <a:gd name="connsiteY27" fmla="*/ 614742 h 1062454"/>
              <a:gd name="connsiteX28" fmla="*/ 767859 w 893578"/>
              <a:gd name="connsiteY28" fmla="*/ 650461 h 1062454"/>
              <a:gd name="connsiteX29" fmla="*/ 760715 w 893578"/>
              <a:gd name="connsiteY29" fmla="*/ 681416 h 1062454"/>
              <a:gd name="connsiteX30" fmla="*/ 736901 w 893578"/>
              <a:gd name="connsiteY30" fmla="*/ 740949 h 1062454"/>
              <a:gd name="connsiteX31" fmla="*/ 763096 w 893578"/>
              <a:gd name="connsiteY31" fmla="*/ 781429 h 1062454"/>
              <a:gd name="connsiteX32" fmla="*/ 748809 w 893578"/>
              <a:gd name="connsiteY32" fmla="*/ 814766 h 1062454"/>
              <a:gd name="connsiteX33" fmla="*/ 748809 w 893578"/>
              <a:gd name="connsiteY33" fmla="*/ 867154 h 1062454"/>
              <a:gd name="connsiteX34" fmla="*/ 741665 w 893578"/>
              <a:gd name="connsiteY34" fmla="*/ 900492 h 1062454"/>
              <a:gd name="connsiteX35" fmla="*/ 698803 w 893578"/>
              <a:gd name="connsiteY35" fmla="*/ 962403 h 1062454"/>
              <a:gd name="connsiteX36" fmla="*/ 694040 w 893578"/>
              <a:gd name="connsiteY36" fmla="*/ 988597 h 1062454"/>
              <a:gd name="connsiteX37" fmla="*/ 701184 w 893578"/>
              <a:gd name="connsiteY37" fmla="*/ 1026698 h 1062454"/>
              <a:gd name="connsiteX38" fmla="*/ 667845 w 893578"/>
              <a:gd name="connsiteY38" fmla="*/ 1060036 h 1062454"/>
              <a:gd name="connsiteX39" fmla="*/ 582122 w 893578"/>
              <a:gd name="connsiteY39" fmla="*/ 1057654 h 1062454"/>
              <a:gd name="connsiteX40" fmla="*/ 498779 w 893578"/>
              <a:gd name="connsiteY40" fmla="*/ 1005267 h 1062454"/>
              <a:gd name="connsiteX41" fmla="*/ 441626 w 893578"/>
              <a:gd name="connsiteY41" fmla="*/ 955261 h 1062454"/>
              <a:gd name="connsiteX42" fmla="*/ 401147 w 893578"/>
              <a:gd name="connsiteY42" fmla="*/ 914779 h 1062454"/>
              <a:gd name="connsiteX43" fmla="*/ 358285 w 893578"/>
              <a:gd name="connsiteY43" fmla="*/ 912398 h 1062454"/>
              <a:gd name="connsiteX44" fmla="*/ 255891 w 893578"/>
              <a:gd name="connsiteY44" fmla="*/ 881442 h 1062454"/>
              <a:gd name="connsiteX45" fmla="*/ 220172 w 893578"/>
              <a:gd name="connsiteY45" fmla="*/ 857629 h 1062454"/>
              <a:gd name="connsiteX46" fmla="*/ 163022 w 893578"/>
              <a:gd name="connsiteY46" fmla="*/ 817148 h 1062454"/>
              <a:gd name="connsiteX47" fmla="*/ 139207 w 893578"/>
              <a:gd name="connsiteY47" fmla="*/ 748092 h 1062454"/>
              <a:gd name="connsiteX0" fmla="*/ 139207 w 893578"/>
              <a:gd name="connsiteY0" fmla="*/ 748092 h 1062454"/>
              <a:gd name="connsiteX1" fmla="*/ 101110 w 893578"/>
              <a:gd name="connsiteY1" fmla="*/ 686179 h 1062454"/>
              <a:gd name="connsiteX2" fmla="*/ 43961 w 893578"/>
              <a:gd name="connsiteY2" fmla="*/ 557592 h 1062454"/>
              <a:gd name="connsiteX3" fmla="*/ 20148 w 893578"/>
              <a:gd name="connsiteY3" fmla="*/ 400429 h 1062454"/>
              <a:gd name="connsiteX4" fmla="*/ 3476 w 893578"/>
              <a:gd name="connsiteY4" fmla="*/ 312324 h 1062454"/>
              <a:gd name="connsiteX5" fmla="*/ 86823 w 893578"/>
              <a:gd name="connsiteY5" fmla="*/ 157542 h 1062454"/>
              <a:gd name="connsiteX6" fmla="*/ 348760 w 893578"/>
              <a:gd name="connsiteY6" fmla="*/ 379 h 1062454"/>
              <a:gd name="connsiteX7" fmla="*/ 586885 w 893578"/>
              <a:gd name="connsiteY7" fmla="*/ 102773 h 1062454"/>
              <a:gd name="connsiteX8" fmla="*/ 620222 w 893578"/>
              <a:gd name="connsiteY8" fmla="*/ 164687 h 1062454"/>
              <a:gd name="connsiteX9" fmla="*/ 655940 w 893578"/>
              <a:gd name="connsiteY9" fmla="*/ 162303 h 1062454"/>
              <a:gd name="connsiteX10" fmla="*/ 667847 w 893578"/>
              <a:gd name="connsiteY10" fmla="*/ 57529 h 1062454"/>
              <a:gd name="connsiteX11" fmla="*/ 694040 w 893578"/>
              <a:gd name="connsiteY11" fmla="*/ 38478 h 1062454"/>
              <a:gd name="connsiteX12" fmla="*/ 715472 w 893578"/>
              <a:gd name="connsiteY12" fmla="*/ 31336 h 1062454"/>
              <a:gd name="connsiteX13" fmla="*/ 755953 w 893578"/>
              <a:gd name="connsiteY13" fmla="*/ 69435 h 1062454"/>
              <a:gd name="connsiteX14" fmla="*/ 782147 w 893578"/>
              <a:gd name="connsiteY14" fmla="*/ 78961 h 1062454"/>
              <a:gd name="connsiteX15" fmla="*/ 798814 w 893578"/>
              <a:gd name="connsiteY15" fmla="*/ 76579 h 1062454"/>
              <a:gd name="connsiteX16" fmla="*/ 848821 w 893578"/>
              <a:gd name="connsiteY16" fmla="*/ 131347 h 1062454"/>
              <a:gd name="connsiteX17" fmla="*/ 817865 w 893578"/>
              <a:gd name="connsiteY17" fmla="*/ 157541 h 1062454"/>
              <a:gd name="connsiteX18" fmla="*/ 846440 w 893578"/>
              <a:gd name="connsiteY18" fmla="*/ 226597 h 1062454"/>
              <a:gd name="connsiteX19" fmla="*/ 815484 w 893578"/>
              <a:gd name="connsiteY19" fmla="*/ 264697 h 1062454"/>
              <a:gd name="connsiteX20" fmla="*/ 817865 w 893578"/>
              <a:gd name="connsiteY20" fmla="*/ 300416 h 1062454"/>
              <a:gd name="connsiteX21" fmla="*/ 782146 w 893578"/>
              <a:gd name="connsiteY21" fmla="*/ 369472 h 1062454"/>
              <a:gd name="connsiteX22" fmla="*/ 784528 w 893578"/>
              <a:gd name="connsiteY22" fmla="*/ 414716 h 1062454"/>
              <a:gd name="connsiteX23" fmla="*/ 763096 w 893578"/>
              <a:gd name="connsiteY23" fmla="*/ 500442 h 1062454"/>
              <a:gd name="connsiteX24" fmla="*/ 777384 w 893578"/>
              <a:gd name="connsiteY24" fmla="*/ 512347 h 1062454"/>
              <a:gd name="connsiteX25" fmla="*/ 808339 w 893578"/>
              <a:gd name="connsiteY25" fmla="*/ 519493 h 1062454"/>
              <a:gd name="connsiteX26" fmla="*/ 853584 w 893578"/>
              <a:gd name="connsiteY26" fmla="*/ 495679 h 1062454"/>
              <a:gd name="connsiteX27" fmla="*/ 891683 w 893578"/>
              <a:gd name="connsiteY27" fmla="*/ 505205 h 1062454"/>
              <a:gd name="connsiteX28" fmla="*/ 801196 w 893578"/>
              <a:gd name="connsiteY28" fmla="*/ 614742 h 1062454"/>
              <a:gd name="connsiteX29" fmla="*/ 767859 w 893578"/>
              <a:gd name="connsiteY29" fmla="*/ 650461 h 1062454"/>
              <a:gd name="connsiteX30" fmla="*/ 760715 w 893578"/>
              <a:gd name="connsiteY30" fmla="*/ 681416 h 1062454"/>
              <a:gd name="connsiteX31" fmla="*/ 736901 w 893578"/>
              <a:gd name="connsiteY31" fmla="*/ 740949 h 1062454"/>
              <a:gd name="connsiteX32" fmla="*/ 763096 w 893578"/>
              <a:gd name="connsiteY32" fmla="*/ 781429 h 1062454"/>
              <a:gd name="connsiteX33" fmla="*/ 748809 w 893578"/>
              <a:gd name="connsiteY33" fmla="*/ 814766 h 1062454"/>
              <a:gd name="connsiteX34" fmla="*/ 748809 w 893578"/>
              <a:gd name="connsiteY34" fmla="*/ 867154 h 1062454"/>
              <a:gd name="connsiteX35" fmla="*/ 741665 w 893578"/>
              <a:gd name="connsiteY35" fmla="*/ 900492 h 1062454"/>
              <a:gd name="connsiteX36" fmla="*/ 698803 w 893578"/>
              <a:gd name="connsiteY36" fmla="*/ 962403 h 1062454"/>
              <a:gd name="connsiteX37" fmla="*/ 694040 w 893578"/>
              <a:gd name="connsiteY37" fmla="*/ 988597 h 1062454"/>
              <a:gd name="connsiteX38" fmla="*/ 701184 w 893578"/>
              <a:gd name="connsiteY38" fmla="*/ 1026698 h 1062454"/>
              <a:gd name="connsiteX39" fmla="*/ 667845 w 893578"/>
              <a:gd name="connsiteY39" fmla="*/ 1060036 h 1062454"/>
              <a:gd name="connsiteX40" fmla="*/ 582122 w 893578"/>
              <a:gd name="connsiteY40" fmla="*/ 1057654 h 1062454"/>
              <a:gd name="connsiteX41" fmla="*/ 498779 w 893578"/>
              <a:gd name="connsiteY41" fmla="*/ 1005267 h 1062454"/>
              <a:gd name="connsiteX42" fmla="*/ 441626 w 893578"/>
              <a:gd name="connsiteY42" fmla="*/ 955261 h 1062454"/>
              <a:gd name="connsiteX43" fmla="*/ 401147 w 893578"/>
              <a:gd name="connsiteY43" fmla="*/ 914779 h 1062454"/>
              <a:gd name="connsiteX44" fmla="*/ 358285 w 893578"/>
              <a:gd name="connsiteY44" fmla="*/ 912398 h 1062454"/>
              <a:gd name="connsiteX45" fmla="*/ 255891 w 893578"/>
              <a:gd name="connsiteY45" fmla="*/ 881442 h 1062454"/>
              <a:gd name="connsiteX46" fmla="*/ 220172 w 893578"/>
              <a:gd name="connsiteY46" fmla="*/ 857629 h 1062454"/>
              <a:gd name="connsiteX47" fmla="*/ 163022 w 893578"/>
              <a:gd name="connsiteY47" fmla="*/ 817148 h 1062454"/>
              <a:gd name="connsiteX48" fmla="*/ 139207 w 893578"/>
              <a:gd name="connsiteY48" fmla="*/ 748092 h 1062454"/>
              <a:gd name="connsiteX0" fmla="*/ 139207 w 893578"/>
              <a:gd name="connsiteY0" fmla="*/ 749856 h 1064218"/>
              <a:gd name="connsiteX1" fmla="*/ 101110 w 893578"/>
              <a:gd name="connsiteY1" fmla="*/ 687943 h 1064218"/>
              <a:gd name="connsiteX2" fmla="*/ 43961 w 893578"/>
              <a:gd name="connsiteY2" fmla="*/ 559356 h 1064218"/>
              <a:gd name="connsiteX3" fmla="*/ 20148 w 893578"/>
              <a:gd name="connsiteY3" fmla="*/ 402193 h 1064218"/>
              <a:gd name="connsiteX4" fmla="*/ 3476 w 893578"/>
              <a:gd name="connsiteY4" fmla="*/ 314088 h 1064218"/>
              <a:gd name="connsiteX5" fmla="*/ 86823 w 893578"/>
              <a:gd name="connsiteY5" fmla="*/ 159306 h 1064218"/>
              <a:gd name="connsiteX6" fmla="*/ 348760 w 893578"/>
              <a:gd name="connsiteY6" fmla="*/ 2143 h 1064218"/>
              <a:gd name="connsiteX7" fmla="*/ 396385 w 893578"/>
              <a:gd name="connsiteY7" fmla="*/ 109300 h 1064218"/>
              <a:gd name="connsiteX8" fmla="*/ 586885 w 893578"/>
              <a:gd name="connsiteY8" fmla="*/ 104537 h 1064218"/>
              <a:gd name="connsiteX9" fmla="*/ 620222 w 893578"/>
              <a:gd name="connsiteY9" fmla="*/ 166451 h 1064218"/>
              <a:gd name="connsiteX10" fmla="*/ 655940 w 893578"/>
              <a:gd name="connsiteY10" fmla="*/ 164067 h 1064218"/>
              <a:gd name="connsiteX11" fmla="*/ 667847 w 893578"/>
              <a:gd name="connsiteY11" fmla="*/ 59293 h 1064218"/>
              <a:gd name="connsiteX12" fmla="*/ 694040 w 893578"/>
              <a:gd name="connsiteY12" fmla="*/ 40242 h 1064218"/>
              <a:gd name="connsiteX13" fmla="*/ 715472 w 893578"/>
              <a:gd name="connsiteY13" fmla="*/ 33100 h 1064218"/>
              <a:gd name="connsiteX14" fmla="*/ 755953 w 893578"/>
              <a:gd name="connsiteY14" fmla="*/ 71199 h 1064218"/>
              <a:gd name="connsiteX15" fmla="*/ 782147 w 893578"/>
              <a:gd name="connsiteY15" fmla="*/ 80725 h 1064218"/>
              <a:gd name="connsiteX16" fmla="*/ 798814 w 893578"/>
              <a:gd name="connsiteY16" fmla="*/ 78343 h 1064218"/>
              <a:gd name="connsiteX17" fmla="*/ 848821 w 893578"/>
              <a:gd name="connsiteY17" fmla="*/ 133111 h 1064218"/>
              <a:gd name="connsiteX18" fmla="*/ 817865 w 893578"/>
              <a:gd name="connsiteY18" fmla="*/ 159305 h 1064218"/>
              <a:gd name="connsiteX19" fmla="*/ 846440 w 893578"/>
              <a:gd name="connsiteY19" fmla="*/ 228361 h 1064218"/>
              <a:gd name="connsiteX20" fmla="*/ 815484 w 893578"/>
              <a:gd name="connsiteY20" fmla="*/ 266461 h 1064218"/>
              <a:gd name="connsiteX21" fmla="*/ 817865 w 893578"/>
              <a:gd name="connsiteY21" fmla="*/ 302180 h 1064218"/>
              <a:gd name="connsiteX22" fmla="*/ 782146 w 893578"/>
              <a:gd name="connsiteY22" fmla="*/ 371236 h 1064218"/>
              <a:gd name="connsiteX23" fmla="*/ 784528 w 893578"/>
              <a:gd name="connsiteY23" fmla="*/ 416480 h 1064218"/>
              <a:gd name="connsiteX24" fmla="*/ 763096 w 893578"/>
              <a:gd name="connsiteY24" fmla="*/ 502206 h 1064218"/>
              <a:gd name="connsiteX25" fmla="*/ 777384 w 893578"/>
              <a:gd name="connsiteY25" fmla="*/ 514111 h 1064218"/>
              <a:gd name="connsiteX26" fmla="*/ 808339 w 893578"/>
              <a:gd name="connsiteY26" fmla="*/ 521257 h 1064218"/>
              <a:gd name="connsiteX27" fmla="*/ 853584 w 893578"/>
              <a:gd name="connsiteY27" fmla="*/ 497443 h 1064218"/>
              <a:gd name="connsiteX28" fmla="*/ 891683 w 893578"/>
              <a:gd name="connsiteY28" fmla="*/ 506969 h 1064218"/>
              <a:gd name="connsiteX29" fmla="*/ 801196 w 893578"/>
              <a:gd name="connsiteY29" fmla="*/ 616506 h 1064218"/>
              <a:gd name="connsiteX30" fmla="*/ 767859 w 893578"/>
              <a:gd name="connsiteY30" fmla="*/ 652225 h 1064218"/>
              <a:gd name="connsiteX31" fmla="*/ 760715 w 893578"/>
              <a:gd name="connsiteY31" fmla="*/ 683180 h 1064218"/>
              <a:gd name="connsiteX32" fmla="*/ 736901 w 893578"/>
              <a:gd name="connsiteY32" fmla="*/ 742713 h 1064218"/>
              <a:gd name="connsiteX33" fmla="*/ 763096 w 893578"/>
              <a:gd name="connsiteY33" fmla="*/ 783193 h 1064218"/>
              <a:gd name="connsiteX34" fmla="*/ 748809 w 893578"/>
              <a:gd name="connsiteY34" fmla="*/ 816530 h 1064218"/>
              <a:gd name="connsiteX35" fmla="*/ 748809 w 893578"/>
              <a:gd name="connsiteY35" fmla="*/ 868918 h 1064218"/>
              <a:gd name="connsiteX36" fmla="*/ 741665 w 893578"/>
              <a:gd name="connsiteY36" fmla="*/ 902256 h 1064218"/>
              <a:gd name="connsiteX37" fmla="*/ 698803 w 893578"/>
              <a:gd name="connsiteY37" fmla="*/ 964167 h 1064218"/>
              <a:gd name="connsiteX38" fmla="*/ 694040 w 893578"/>
              <a:gd name="connsiteY38" fmla="*/ 990361 h 1064218"/>
              <a:gd name="connsiteX39" fmla="*/ 701184 w 893578"/>
              <a:gd name="connsiteY39" fmla="*/ 1028462 h 1064218"/>
              <a:gd name="connsiteX40" fmla="*/ 667845 w 893578"/>
              <a:gd name="connsiteY40" fmla="*/ 1061800 h 1064218"/>
              <a:gd name="connsiteX41" fmla="*/ 582122 w 893578"/>
              <a:gd name="connsiteY41" fmla="*/ 1059418 h 1064218"/>
              <a:gd name="connsiteX42" fmla="*/ 498779 w 893578"/>
              <a:gd name="connsiteY42" fmla="*/ 1007031 h 1064218"/>
              <a:gd name="connsiteX43" fmla="*/ 441626 w 893578"/>
              <a:gd name="connsiteY43" fmla="*/ 957025 h 1064218"/>
              <a:gd name="connsiteX44" fmla="*/ 401147 w 893578"/>
              <a:gd name="connsiteY44" fmla="*/ 916543 h 1064218"/>
              <a:gd name="connsiteX45" fmla="*/ 358285 w 893578"/>
              <a:gd name="connsiteY45" fmla="*/ 914162 h 1064218"/>
              <a:gd name="connsiteX46" fmla="*/ 255891 w 893578"/>
              <a:gd name="connsiteY46" fmla="*/ 883206 h 1064218"/>
              <a:gd name="connsiteX47" fmla="*/ 220172 w 893578"/>
              <a:gd name="connsiteY47" fmla="*/ 859393 h 1064218"/>
              <a:gd name="connsiteX48" fmla="*/ 163022 w 893578"/>
              <a:gd name="connsiteY48" fmla="*/ 818912 h 1064218"/>
              <a:gd name="connsiteX49" fmla="*/ 139207 w 893578"/>
              <a:gd name="connsiteY49" fmla="*/ 749856 h 1064218"/>
              <a:gd name="connsiteX0" fmla="*/ 139207 w 893578"/>
              <a:gd name="connsiteY0" fmla="*/ 748049 h 1062411"/>
              <a:gd name="connsiteX1" fmla="*/ 101110 w 893578"/>
              <a:gd name="connsiteY1" fmla="*/ 686136 h 1062411"/>
              <a:gd name="connsiteX2" fmla="*/ 43961 w 893578"/>
              <a:gd name="connsiteY2" fmla="*/ 557549 h 1062411"/>
              <a:gd name="connsiteX3" fmla="*/ 20148 w 893578"/>
              <a:gd name="connsiteY3" fmla="*/ 400386 h 1062411"/>
              <a:gd name="connsiteX4" fmla="*/ 3476 w 893578"/>
              <a:gd name="connsiteY4" fmla="*/ 312281 h 1062411"/>
              <a:gd name="connsiteX5" fmla="*/ 86823 w 893578"/>
              <a:gd name="connsiteY5" fmla="*/ 157499 h 1062411"/>
              <a:gd name="connsiteX6" fmla="*/ 289229 w 893578"/>
              <a:gd name="connsiteY6" fmla="*/ 95586 h 1062411"/>
              <a:gd name="connsiteX7" fmla="*/ 348760 w 893578"/>
              <a:gd name="connsiteY7" fmla="*/ 336 h 1062411"/>
              <a:gd name="connsiteX8" fmla="*/ 396385 w 893578"/>
              <a:gd name="connsiteY8" fmla="*/ 107493 h 1062411"/>
              <a:gd name="connsiteX9" fmla="*/ 586885 w 893578"/>
              <a:gd name="connsiteY9" fmla="*/ 102730 h 1062411"/>
              <a:gd name="connsiteX10" fmla="*/ 620222 w 893578"/>
              <a:gd name="connsiteY10" fmla="*/ 164644 h 1062411"/>
              <a:gd name="connsiteX11" fmla="*/ 655940 w 893578"/>
              <a:gd name="connsiteY11" fmla="*/ 162260 h 1062411"/>
              <a:gd name="connsiteX12" fmla="*/ 667847 w 893578"/>
              <a:gd name="connsiteY12" fmla="*/ 57486 h 1062411"/>
              <a:gd name="connsiteX13" fmla="*/ 694040 w 893578"/>
              <a:gd name="connsiteY13" fmla="*/ 38435 h 1062411"/>
              <a:gd name="connsiteX14" fmla="*/ 715472 w 893578"/>
              <a:gd name="connsiteY14" fmla="*/ 31293 h 1062411"/>
              <a:gd name="connsiteX15" fmla="*/ 755953 w 893578"/>
              <a:gd name="connsiteY15" fmla="*/ 69392 h 1062411"/>
              <a:gd name="connsiteX16" fmla="*/ 782147 w 893578"/>
              <a:gd name="connsiteY16" fmla="*/ 78918 h 1062411"/>
              <a:gd name="connsiteX17" fmla="*/ 798814 w 893578"/>
              <a:gd name="connsiteY17" fmla="*/ 76536 h 1062411"/>
              <a:gd name="connsiteX18" fmla="*/ 848821 w 893578"/>
              <a:gd name="connsiteY18" fmla="*/ 131304 h 1062411"/>
              <a:gd name="connsiteX19" fmla="*/ 817865 w 893578"/>
              <a:gd name="connsiteY19" fmla="*/ 157498 h 1062411"/>
              <a:gd name="connsiteX20" fmla="*/ 846440 w 893578"/>
              <a:gd name="connsiteY20" fmla="*/ 226554 h 1062411"/>
              <a:gd name="connsiteX21" fmla="*/ 815484 w 893578"/>
              <a:gd name="connsiteY21" fmla="*/ 264654 h 1062411"/>
              <a:gd name="connsiteX22" fmla="*/ 817865 w 893578"/>
              <a:gd name="connsiteY22" fmla="*/ 300373 h 1062411"/>
              <a:gd name="connsiteX23" fmla="*/ 782146 w 893578"/>
              <a:gd name="connsiteY23" fmla="*/ 369429 h 1062411"/>
              <a:gd name="connsiteX24" fmla="*/ 784528 w 893578"/>
              <a:gd name="connsiteY24" fmla="*/ 414673 h 1062411"/>
              <a:gd name="connsiteX25" fmla="*/ 763096 w 893578"/>
              <a:gd name="connsiteY25" fmla="*/ 500399 h 1062411"/>
              <a:gd name="connsiteX26" fmla="*/ 777384 w 893578"/>
              <a:gd name="connsiteY26" fmla="*/ 512304 h 1062411"/>
              <a:gd name="connsiteX27" fmla="*/ 808339 w 893578"/>
              <a:gd name="connsiteY27" fmla="*/ 519450 h 1062411"/>
              <a:gd name="connsiteX28" fmla="*/ 853584 w 893578"/>
              <a:gd name="connsiteY28" fmla="*/ 495636 h 1062411"/>
              <a:gd name="connsiteX29" fmla="*/ 891683 w 893578"/>
              <a:gd name="connsiteY29" fmla="*/ 505162 h 1062411"/>
              <a:gd name="connsiteX30" fmla="*/ 801196 w 893578"/>
              <a:gd name="connsiteY30" fmla="*/ 614699 h 1062411"/>
              <a:gd name="connsiteX31" fmla="*/ 767859 w 893578"/>
              <a:gd name="connsiteY31" fmla="*/ 650418 h 1062411"/>
              <a:gd name="connsiteX32" fmla="*/ 760715 w 893578"/>
              <a:gd name="connsiteY32" fmla="*/ 681373 h 1062411"/>
              <a:gd name="connsiteX33" fmla="*/ 736901 w 893578"/>
              <a:gd name="connsiteY33" fmla="*/ 740906 h 1062411"/>
              <a:gd name="connsiteX34" fmla="*/ 763096 w 893578"/>
              <a:gd name="connsiteY34" fmla="*/ 781386 h 1062411"/>
              <a:gd name="connsiteX35" fmla="*/ 748809 w 893578"/>
              <a:gd name="connsiteY35" fmla="*/ 814723 h 1062411"/>
              <a:gd name="connsiteX36" fmla="*/ 748809 w 893578"/>
              <a:gd name="connsiteY36" fmla="*/ 867111 h 1062411"/>
              <a:gd name="connsiteX37" fmla="*/ 741665 w 893578"/>
              <a:gd name="connsiteY37" fmla="*/ 900449 h 1062411"/>
              <a:gd name="connsiteX38" fmla="*/ 698803 w 893578"/>
              <a:gd name="connsiteY38" fmla="*/ 962360 h 1062411"/>
              <a:gd name="connsiteX39" fmla="*/ 694040 w 893578"/>
              <a:gd name="connsiteY39" fmla="*/ 988554 h 1062411"/>
              <a:gd name="connsiteX40" fmla="*/ 701184 w 893578"/>
              <a:gd name="connsiteY40" fmla="*/ 1026655 h 1062411"/>
              <a:gd name="connsiteX41" fmla="*/ 667845 w 893578"/>
              <a:gd name="connsiteY41" fmla="*/ 1059993 h 1062411"/>
              <a:gd name="connsiteX42" fmla="*/ 582122 w 893578"/>
              <a:gd name="connsiteY42" fmla="*/ 1057611 h 1062411"/>
              <a:gd name="connsiteX43" fmla="*/ 498779 w 893578"/>
              <a:gd name="connsiteY43" fmla="*/ 1005224 h 1062411"/>
              <a:gd name="connsiteX44" fmla="*/ 441626 w 893578"/>
              <a:gd name="connsiteY44" fmla="*/ 955218 h 1062411"/>
              <a:gd name="connsiteX45" fmla="*/ 401147 w 893578"/>
              <a:gd name="connsiteY45" fmla="*/ 914736 h 1062411"/>
              <a:gd name="connsiteX46" fmla="*/ 358285 w 893578"/>
              <a:gd name="connsiteY46" fmla="*/ 912355 h 1062411"/>
              <a:gd name="connsiteX47" fmla="*/ 255891 w 893578"/>
              <a:gd name="connsiteY47" fmla="*/ 881399 h 1062411"/>
              <a:gd name="connsiteX48" fmla="*/ 220172 w 893578"/>
              <a:gd name="connsiteY48" fmla="*/ 857586 h 1062411"/>
              <a:gd name="connsiteX49" fmla="*/ 163022 w 893578"/>
              <a:gd name="connsiteY49" fmla="*/ 817105 h 1062411"/>
              <a:gd name="connsiteX50" fmla="*/ 139207 w 893578"/>
              <a:gd name="connsiteY50" fmla="*/ 748049 h 1062411"/>
              <a:gd name="connsiteX0" fmla="*/ 139207 w 893578"/>
              <a:gd name="connsiteY0" fmla="*/ 748024 h 1062386"/>
              <a:gd name="connsiteX1" fmla="*/ 101110 w 893578"/>
              <a:gd name="connsiteY1" fmla="*/ 686111 h 1062386"/>
              <a:gd name="connsiteX2" fmla="*/ 43961 w 893578"/>
              <a:gd name="connsiteY2" fmla="*/ 557524 h 1062386"/>
              <a:gd name="connsiteX3" fmla="*/ 20148 w 893578"/>
              <a:gd name="connsiteY3" fmla="*/ 400361 h 1062386"/>
              <a:gd name="connsiteX4" fmla="*/ 3476 w 893578"/>
              <a:gd name="connsiteY4" fmla="*/ 312256 h 1062386"/>
              <a:gd name="connsiteX5" fmla="*/ 86823 w 893578"/>
              <a:gd name="connsiteY5" fmla="*/ 157474 h 1062386"/>
              <a:gd name="connsiteX6" fmla="*/ 165404 w 893578"/>
              <a:gd name="connsiteY6" fmla="*/ 286061 h 1062386"/>
              <a:gd name="connsiteX7" fmla="*/ 289229 w 893578"/>
              <a:gd name="connsiteY7" fmla="*/ 95561 h 1062386"/>
              <a:gd name="connsiteX8" fmla="*/ 348760 w 893578"/>
              <a:gd name="connsiteY8" fmla="*/ 311 h 1062386"/>
              <a:gd name="connsiteX9" fmla="*/ 396385 w 893578"/>
              <a:gd name="connsiteY9" fmla="*/ 107468 h 1062386"/>
              <a:gd name="connsiteX10" fmla="*/ 586885 w 893578"/>
              <a:gd name="connsiteY10" fmla="*/ 102705 h 1062386"/>
              <a:gd name="connsiteX11" fmla="*/ 620222 w 893578"/>
              <a:gd name="connsiteY11" fmla="*/ 164619 h 1062386"/>
              <a:gd name="connsiteX12" fmla="*/ 655940 w 893578"/>
              <a:gd name="connsiteY12" fmla="*/ 162235 h 1062386"/>
              <a:gd name="connsiteX13" fmla="*/ 667847 w 893578"/>
              <a:gd name="connsiteY13" fmla="*/ 57461 h 1062386"/>
              <a:gd name="connsiteX14" fmla="*/ 694040 w 893578"/>
              <a:gd name="connsiteY14" fmla="*/ 38410 h 1062386"/>
              <a:gd name="connsiteX15" fmla="*/ 715472 w 893578"/>
              <a:gd name="connsiteY15" fmla="*/ 31268 h 1062386"/>
              <a:gd name="connsiteX16" fmla="*/ 755953 w 893578"/>
              <a:gd name="connsiteY16" fmla="*/ 69367 h 1062386"/>
              <a:gd name="connsiteX17" fmla="*/ 782147 w 893578"/>
              <a:gd name="connsiteY17" fmla="*/ 78893 h 1062386"/>
              <a:gd name="connsiteX18" fmla="*/ 798814 w 893578"/>
              <a:gd name="connsiteY18" fmla="*/ 76511 h 1062386"/>
              <a:gd name="connsiteX19" fmla="*/ 848821 w 893578"/>
              <a:gd name="connsiteY19" fmla="*/ 131279 h 1062386"/>
              <a:gd name="connsiteX20" fmla="*/ 817865 w 893578"/>
              <a:gd name="connsiteY20" fmla="*/ 157473 h 1062386"/>
              <a:gd name="connsiteX21" fmla="*/ 846440 w 893578"/>
              <a:gd name="connsiteY21" fmla="*/ 226529 h 1062386"/>
              <a:gd name="connsiteX22" fmla="*/ 815484 w 893578"/>
              <a:gd name="connsiteY22" fmla="*/ 264629 h 1062386"/>
              <a:gd name="connsiteX23" fmla="*/ 817865 w 893578"/>
              <a:gd name="connsiteY23" fmla="*/ 300348 h 1062386"/>
              <a:gd name="connsiteX24" fmla="*/ 782146 w 893578"/>
              <a:gd name="connsiteY24" fmla="*/ 369404 h 1062386"/>
              <a:gd name="connsiteX25" fmla="*/ 784528 w 893578"/>
              <a:gd name="connsiteY25" fmla="*/ 414648 h 1062386"/>
              <a:gd name="connsiteX26" fmla="*/ 763096 w 893578"/>
              <a:gd name="connsiteY26" fmla="*/ 500374 h 1062386"/>
              <a:gd name="connsiteX27" fmla="*/ 777384 w 893578"/>
              <a:gd name="connsiteY27" fmla="*/ 512279 h 1062386"/>
              <a:gd name="connsiteX28" fmla="*/ 808339 w 893578"/>
              <a:gd name="connsiteY28" fmla="*/ 519425 h 1062386"/>
              <a:gd name="connsiteX29" fmla="*/ 853584 w 893578"/>
              <a:gd name="connsiteY29" fmla="*/ 495611 h 1062386"/>
              <a:gd name="connsiteX30" fmla="*/ 891683 w 893578"/>
              <a:gd name="connsiteY30" fmla="*/ 505137 h 1062386"/>
              <a:gd name="connsiteX31" fmla="*/ 801196 w 893578"/>
              <a:gd name="connsiteY31" fmla="*/ 614674 h 1062386"/>
              <a:gd name="connsiteX32" fmla="*/ 767859 w 893578"/>
              <a:gd name="connsiteY32" fmla="*/ 650393 h 1062386"/>
              <a:gd name="connsiteX33" fmla="*/ 760715 w 893578"/>
              <a:gd name="connsiteY33" fmla="*/ 681348 h 1062386"/>
              <a:gd name="connsiteX34" fmla="*/ 736901 w 893578"/>
              <a:gd name="connsiteY34" fmla="*/ 740881 h 1062386"/>
              <a:gd name="connsiteX35" fmla="*/ 763096 w 893578"/>
              <a:gd name="connsiteY35" fmla="*/ 781361 h 1062386"/>
              <a:gd name="connsiteX36" fmla="*/ 748809 w 893578"/>
              <a:gd name="connsiteY36" fmla="*/ 814698 h 1062386"/>
              <a:gd name="connsiteX37" fmla="*/ 748809 w 893578"/>
              <a:gd name="connsiteY37" fmla="*/ 867086 h 1062386"/>
              <a:gd name="connsiteX38" fmla="*/ 741665 w 893578"/>
              <a:gd name="connsiteY38" fmla="*/ 900424 h 1062386"/>
              <a:gd name="connsiteX39" fmla="*/ 698803 w 893578"/>
              <a:gd name="connsiteY39" fmla="*/ 962335 h 1062386"/>
              <a:gd name="connsiteX40" fmla="*/ 694040 w 893578"/>
              <a:gd name="connsiteY40" fmla="*/ 988529 h 1062386"/>
              <a:gd name="connsiteX41" fmla="*/ 701184 w 893578"/>
              <a:gd name="connsiteY41" fmla="*/ 1026630 h 1062386"/>
              <a:gd name="connsiteX42" fmla="*/ 667845 w 893578"/>
              <a:gd name="connsiteY42" fmla="*/ 1059968 h 1062386"/>
              <a:gd name="connsiteX43" fmla="*/ 582122 w 893578"/>
              <a:gd name="connsiteY43" fmla="*/ 1057586 h 1062386"/>
              <a:gd name="connsiteX44" fmla="*/ 498779 w 893578"/>
              <a:gd name="connsiteY44" fmla="*/ 1005199 h 1062386"/>
              <a:gd name="connsiteX45" fmla="*/ 441626 w 893578"/>
              <a:gd name="connsiteY45" fmla="*/ 955193 h 1062386"/>
              <a:gd name="connsiteX46" fmla="*/ 401147 w 893578"/>
              <a:gd name="connsiteY46" fmla="*/ 914711 h 1062386"/>
              <a:gd name="connsiteX47" fmla="*/ 358285 w 893578"/>
              <a:gd name="connsiteY47" fmla="*/ 912330 h 1062386"/>
              <a:gd name="connsiteX48" fmla="*/ 255891 w 893578"/>
              <a:gd name="connsiteY48" fmla="*/ 881374 h 1062386"/>
              <a:gd name="connsiteX49" fmla="*/ 220172 w 893578"/>
              <a:gd name="connsiteY49" fmla="*/ 857561 h 1062386"/>
              <a:gd name="connsiteX50" fmla="*/ 163022 w 893578"/>
              <a:gd name="connsiteY50" fmla="*/ 817080 h 1062386"/>
              <a:gd name="connsiteX51" fmla="*/ 139207 w 893578"/>
              <a:gd name="connsiteY51" fmla="*/ 748024 h 1062386"/>
              <a:gd name="connsiteX0" fmla="*/ 137087 w 891458"/>
              <a:gd name="connsiteY0" fmla="*/ 748024 h 1062386"/>
              <a:gd name="connsiteX1" fmla="*/ 98990 w 891458"/>
              <a:gd name="connsiteY1" fmla="*/ 686111 h 1062386"/>
              <a:gd name="connsiteX2" fmla="*/ 41841 w 891458"/>
              <a:gd name="connsiteY2" fmla="*/ 557524 h 1062386"/>
              <a:gd name="connsiteX3" fmla="*/ 18028 w 891458"/>
              <a:gd name="connsiteY3" fmla="*/ 400361 h 1062386"/>
              <a:gd name="connsiteX4" fmla="*/ 1356 w 891458"/>
              <a:gd name="connsiteY4" fmla="*/ 312256 h 1062386"/>
              <a:gd name="connsiteX5" fmla="*/ 51365 w 891458"/>
              <a:gd name="connsiteY5" fmla="*/ 226529 h 1062386"/>
              <a:gd name="connsiteX6" fmla="*/ 84703 w 891458"/>
              <a:gd name="connsiteY6" fmla="*/ 157474 h 1062386"/>
              <a:gd name="connsiteX7" fmla="*/ 163284 w 891458"/>
              <a:gd name="connsiteY7" fmla="*/ 286061 h 1062386"/>
              <a:gd name="connsiteX8" fmla="*/ 287109 w 891458"/>
              <a:gd name="connsiteY8" fmla="*/ 95561 h 1062386"/>
              <a:gd name="connsiteX9" fmla="*/ 346640 w 891458"/>
              <a:gd name="connsiteY9" fmla="*/ 311 h 1062386"/>
              <a:gd name="connsiteX10" fmla="*/ 394265 w 891458"/>
              <a:gd name="connsiteY10" fmla="*/ 107468 h 1062386"/>
              <a:gd name="connsiteX11" fmla="*/ 584765 w 891458"/>
              <a:gd name="connsiteY11" fmla="*/ 102705 h 1062386"/>
              <a:gd name="connsiteX12" fmla="*/ 618102 w 891458"/>
              <a:gd name="connsiteY12" fmla="*/ 164619 h 1062386"/>
              <a:gd name="connsiteX13" fmla="*/ 653820 w 891458"/>
              <a:gd name="connsiteY13" fmla="*/ 162235 h 1062386"/>
              <a:gd name="connsiteX14" fmla="*/ 665727 w 891458"/>
              <a:gd name="connsiteY14" fmla="*/ 57461 h 1062386"/>
              <a:gd name="connsiteX15" fmla="*/ 691920 w 891458"/>
              <a:gd name="connsiteY15" fmla="*/ 38410 h 1062386"/>
              <a:gd name="connsiteX16" fmla="*/ 713352 w 891458"/>
              <a:gd name="connsiteY16" fmla="*/ 31268 h 1062386"/>
              <a:gd name="connsiteX17" fmla="*/ 753833 w 891458"/>
              <a:gd name="connsiteY17" fmla="*/ 69367 h 1062386"/>
              <a:gd name="connsiteX18" fmla="*/ 780027 w 891458"/>
              <a:gd name="connsiteY18" fmla="*/ 78893 h 1062386"/>
              <a:gd name="connsiteX19" fmla="*/ 796694 w 891458"/>
              <a:gd name="connsiteY19" fmla="*/ 76511 h 1062386"/>
              <a:gd name="connsiteX20" fmla="*/ 846701 w 891458"/>
              <a:gd name="connsiteY20" fmla="*/ 131279 h 1062386"/>
              <a:gd name="connsiteX21" fmla="*/ 815745 w 891458"/>
              <a:gd name="connsiteY21" fmla="*/ 157473 h 1062386"/>
              <a:gd name="connsiteX22" fmla="*/ 844320 w 891458"/>
              <a:gd name="connsiteY22" fmla="*/ 226529 h 1062386"/>
              <a:gd name="connsiteX23" fmla="*/ 813364 w 891458"/>
              <a:gd name="connsiteY23" fmla="*/ 264629 h 1062386"/>
              <a:gd name="connsiteX24" fmla="*/ 815745 w 891458"/>
              <a:gd name="connsiteY24" fmla="*/ 300348 h 1062386"/>
              <a:gd name="connsiteX25" fmla="*/ 780026 w 891458"/>
              <a:gd name="connsiteY25" fmla="*/ 369404 h 1062386"/>
              <a:gd name="connsiteX26" fmla="*/ 782408 w 891458"/>
              <a:gd name="connsiteY26" fmla="*/ 414648 h 1062386"/>
              <a:gd name="connsiteX27" fmla="*/ 760976 w 891458"/>
              <a:gd name="connsiteY27" fmla="*/ 500374 h 1062386"/>
              <a:gd name="connsiteX28" fmla="*/ 775264 w 891458"/>
              <a:gd name="connsiteY28" fmla="*/ 512279 h 1062386"/>
              <a:gd name="connsiteX29" fmla="*/ 806219 w 891458"/>
              <a:gd name="connsiteY29" fmla="*/ 519425 h 1062386"/>
              <a:gd name="connsiteX30" fmla="*/ 851464 w 891458"/>
              <a:gd name="connsiteY30" fmla="*/ 495611 h 1062386"/>
              <a:gd name="connsiteX31" fmla="*/ 889563 w 891458"/>
              <a:gd name="connsiteY31" fmla="*/ 505137 h 1062386"/>
              <a:gd name="connsiteX32" fmla="*/ 799076 w 891458"/>
              <a:gd name="connsiteY32" fmla="*/ 614674 h 1062386"/>
              <a:gd name="connsiteX33" fmla="*/ 765739 w 891458"/>
              <a:gd name="connsiteY33" fmla="*/ 650393 h 1062386"/>
              <a:gd name="connsiteX34" fmla="*/ 758595 w 891458"/>
              <a:gd name="connsiteY34" fmla="*/ 681348 h 1062386"/>
              <a:gd name="connsiteX35" fmla="*/ 734781 w 891458"/>
              <a:gd name="connsiteY35" fmla="*/ 740881 h 1062386"/>
              <a:gd name="connsiteX36" fmla="*/ 760976 w 891458"/>
              <a:gd name="connsiteY36" fmla="*/ 781361 h 1062386"/>
              <a:gd name="connsiteX37" fmla="*/ 746689 w 891458"/>
              <a:gd name="connsiteY37" fmla="*/ 814698 h 1062386"/>
              <a:gd name="connsiteX38" fmla="*/ 746689 w 891458"/>
              <a:gd name="connsiteY38" fmla="*/ 867086 h 1062386"/>
              <a:gd name="connsiteX39" fmla="*/ 739545 w 891458"/>
              <a:gd name="connsiteY39" fmla="*/ 900424 h 1062386"/>
              <a:gd name="connsiteX40" fmla="*/ 696683 w 891458"/>
              <a:gd name="connsiteY40" fmla="*/ 962335 h 1062386"/>
              <a:gd name="connsiteX41" fmla="*/ 691920 w 891458"/>
              <a:gd name="connsiteY41" fmla="*/ 988529 h 1062386"/>
              <a:gd name="connsiteX42" fmla="*/ 699064 w 891458"/>
              <a:gd name="connsiteY42" fmla="*/ 1026630 h 1062386"/>
              <a:gd name="connsiteX43" fmla="*/ 665725 w 891458"/>
              <a:gd name="connsiteY43" fmla="*/ 1059968 h 1062386"/>
              <a:gd name="connsiteX44" fmla="*/ 580002 w 891458"/>
              <a:gd name="connsiteY44" fmla="*/ 1057586 h 1062386"/>
              <a:gd name="connsiteX45" fmla="*/ 496659 w 891458"/>
              <a:gd name="connsiteY45" fmla="*/ 1005199 h 1062386"/>
              <a:gd name="connsiteX46" fmla="*/ 439506 w 891458"/>
              <a:gd name="connsiteY46" fmla="*/ 955193 h 1062386"/>
              <a:gd name="connsiteX47" fmla="*/ 399027 w 891458"/>
              <a:gd name="connsiteY47" fmla="*/ 914711 h 1062386"/>
              <a:gd name="connsiteX48" fmla="*/ 356165 w 891458"/>
              <a:gd name="connsiteY48" fmla="*/ 912330 h 1062386"/>
              <a:gd name="connsiteX49" fmla="*/ 253771 w 891458"/>
              <a:gd name="connsiteY49" fmla="*/ 881374 h 1062386"/>
              <a:gd name="connsiteX50" fmla="*/ 218052 w 891458"/>
              <a:gd name="connsiteY50" fmla="*/ 857561 h 1062386"/>
              <a:gd name="connsiteX51" fmla="*/ 160902 w 891458"/>
              <a:gd name="connsiteY51" fmla="*/ 817080 h 1062386"/>
              <a:gd name="connsiteX52" fmla="*/ 137087 w 891458"/>
              <a:gd name="connsiteY52" fmla="*/ 748024 h 1062386"/>
              <a:gd name="connsiteX0" fmla="*/ 137087 w 891458"/>
              <a:gd name="connsiteY0" fmla="*/ 748082 h 1062444"/>
              <a:gd name="connsiteX1" fmla="*/ 98990 w 891458"/>
              <a:gd name="connsiteY1" fmla="*/ 686169 h 1062444"/>
              <a:gd name="connsiteX2" fmla="*/ 41841 w 891458"/>
              <a:gd name="connsiteY2" fmla="*/ 557582 h 1062444"/>
              <a:gd name="connsiteX3" fmla="*/ 18028 w 891458"/>
              <a:gd name="connsiteY3" fmla="*/ 400419 h 1062444"/>
              <a:gd name="connsiteX4" fmla="*/ 1356 w 891458"/>
              <a:gd name="connsiteY4" fmla="*/ 312314 h 1062444"/>
              <a:gd name="connsiteX5" fmla="*/ 51365 w 891458"/>
              <a:gd name="connsiteY5" fmla="*/ 226587 h 1062444"/>
              <a:gd name="connsiteX6" fmla="*/ 84703 w 891458"/>
              <a:gd name="connsiteY6" fmla="*/ 157532 h 1062444"/>
              <a:gd name="connsiteX7" fmla="*/ 163284 w 891458"/>
              <a:gd name="connsiteY7" fmla="*/ 286119 h 1062444"/>
              <a:gd name="connsiteX8" fmla="*/ 194240 w 891458"/>
              <a:gd name="connsiteY8" fmla="*/ 200393 h 1062444"/>
              <a:gd name="connsiteX9" fmla="*/ 287109 w 891458"/>
              <a:gd name="connsiteY9" fmla="*/ 95619 h 1062444"/>
              <a:gd name="connsiteX10" fmla="*/ 346640 w 891458"/>
              <a:gd name="connsiteY10" fmla="*/ 369 h 1062444"/>
              <a:gd name="connsiteX11" fmla="*/ 394265 w 891458"/>
              <a:gd name="connsiteY11" fmla="*/ 107526 h 1062444"/>
              <a:gd name="connsiteX12" fmla="*/ 584765 w 891458"/>
              <a:gd name="connsiteY12" fmla="*/ 102763 h 1062444"/>
              <a:gd name="connsiteX13" fmla="*/ 618102 w 891458"/>
              <a:gd name="connsiteY13" fmla="*/ 164677 h 1062444"/>
              <a:gd name="connsiteX14" fmla="*/ 653820 w 891458"/>
              <a:gd name="connsiteY14" fmla="*/ 162293 h 1062444"/>
              <a:gd name="connsiteX15" fmla="*/ 665727 w 891458"/>
              <a:gd name="connsiteY15" fmla="*/ 57519 h 1062444"/>
              <a:gd name="connsiteX16" fmla="*/ 691920 w 891458"/>
              <a:gd name="connsiteY16" fmla="*/ 38468 h 1062444"/>
              <a:gd name="connsiteX17" fmla="*/ 713352 w 891458"/>
              <a:gd name="connsiteY17" fmla="*/ 31326 h 1062444"/>
              <a:gd name="connsiteX18" fmla="*/ 753833 w 891458"/>
              <a:gd name="connsiteY18" fmla="*/ 69425 h 1062444"/>
              <a:gd name="connsiteX19" fmla="*/ 780027 w 891458"/>
              <a:gd name="connsiteY19" fmla="*/ 78951 h 1062444"/>
              <a:gd name="connsiteX20" fmla="*/ 796694 w 891458"/>
              <a:gd name="connsiteY20" fmla="*/ 76569 h 1062444"/>
              <a:gd name="connsiteX21" fmla="*/ 846701 w 891458"/>
              <a:gd name="connsiteY21" fmla="*/ 131337 h 1062444"/>
              <a:gd name="connsiteX22" fmla="*/ 815745 w 891458"/>
              <a:gd name="connsiteY22" fmla="*/ 157531 h 1062444"/>
              <a:gd name="connsiteX23" fmla="*/ 844320 w 891458"/>
              <a:gd name="connsiteY23" fmla="*/ 226587 h 1062444"/>
              <a:gd name="connsiteX24" fmla="*/ 813364 w 891458"/>
              <a:gd name="connsiteY24" fmla="*/ 264687 h 1062444"/>
              <a:gd name="connsiteX25" fmla="*/ 815745 w 891458"/>
              <a:gd name="connsiteY25" fmla="*/ 300406 h 1062444"/>
              <a:gd name="connsiteX26" fmla="*/ 780026 w 891458"/>
              <a:gd name="connsiteY26" fmla="*/ 369462 h 1062444"/>
              <a:gd name="connsiteX27" fmla="*/ 782408 w 891458"/>
              <a:gd name="connsiteY27" fmla="*/ 414706 h 1062444"/>
              <a:gd name="connsiteX28" fmla="*/ 760976 w 891458"/>
              <a:gd name="connsiteY28" fmla="*/ 500432 h 1062444"/>
              <a:gd name="connsiteX29" fmla="*/ 775264 w 891458"/>
              <a:gd name="connsiteY29" fmla="*/ 512337 h 1062444"/>
              <a:gd name="connsiteX30" fmla="*/ 806219 w 891458"/>
              <a:gd name="connsiteY30" fmla="*/ 519483 h 1062444"/>
              <a:gd name="connsiteX31" fmla="*/ 851464 w 891458"/>
              <a:gd name="connsiteY31" fmla="*/ 495669 h 1062444"/>
              <a:gd name="connsiteX32" fmla="*/ 889563 w 891458"/>
              <a:gd name="connsiteY32" fmla="*/ 505195 h 1062444"/>
              <a:gd name="connsiteX33" fmla="*/ 799076 w 891458"/>
              <a:gd name="connsiteY33" fmla="*/ 614732 h 1062444"/>
              <a:gd name="connsiteX34" fmla="*/ 765739 w 891458"/>
              <a:gd name="connsiteY34" fmla="*/ 650451 h 1062444"/>
              <a:gd name="connsiteX35" fmla="*/ 758595 w 891458"/>
              <a:gd name="connsiteY35" fmla="*/ 681406 h 1062444"/>
              <a:gd name="connsiteX36" fmla="*/ 734781 w 891458"/>
              <a:gd name="connsiteY36" fmla="*/ 740939 h 1062444"/>
              <a:gd name="connsiteX37" fmla="*/ 760976 w 891458"/>
              <a:gd name="connsiteY37" fmla="*/ 781419 h 1062444"/>
              <a:gd name="connsiteX38" fmla="*/ 746689 w 891458"/>
              <a:gd name="connsiteY38" fmla="*/ 814756 h 1062444"/>
              <a:gd name="connsiteX39" fmla="*/ 746689 w 891458"/>
              <a:gd name="connsiteY39" fmla="*/ 867144 h 1062444"/>
              <a:gd name="connsiteX40" fmla="*/ 739545 w 891458"/>
              <a:gd name="connsiteY40" fmla="*/ 900482 h 1062444"/>
              <a:gd name="connsiteX41" fmla="*/ 696683 w 891458"/>
              <a:gd name="connsiteY41" fmla="*/ 962393 h 1062444"/>
              <a:gd name="connsiteX42" fmla="*/ 691920 w 891458"/>
              <a:gd name="connsiteY42" fmla="*/ 988587 h 1062444"/>
              <a:gd name="connsiteX43" fmla="*/ 699064 w 891458"/>
              <a:gd name="connsiteY43" fmla="*/ 1026688 h 1062444"/>
              <a:gd name="connsiteX44" fmla="*/ 665725 w 891458"/>
              <a:gd name="connsiteY44" fmla="*/ 1060026 h 1062444"/>
              <a:gd name="connsiteX45" fmla="*/ 580002 w 891458"/>
              <a:gd name="connsiteY45" fmla="*/ 1057644 h 1062444"/>
              <a:gd name="connsiteX46" fmla="*/ 496659 w 891458"/>
              <a:gd name="connsiteY46" fmla="*/ 1005257 h 1062444"/>
              <a:gd name="connsiteX47" fmla="*/ 439506 w 891458"/>
              <a:gd name="connsiteY47" fmla="*/ 955251 h 1062444"/>
              <a:gd name="connsiteX48" fmla="*/ 399027 w 891458"/>
              <a:gd name="connsiteY48" fmla="*/ 914769 h 1062444"/>
              <a:gd name="connsiteX49" fmla="*/ 356165 w 891458"/>
              <a:gd name="connsiteY49" fmla="*/ 912388 h 1062444"/>
              <a:gd name="connsiteX50" fmla="*/ 253771 w 891458"/>
              <a:gd name="connsiteY50" fmla="*/ 881432 h 1062444"/>
              <a:gd name="connsiteX51" fmla="*/ 218052 w 891458"/>
              <a:gd name="connsiteY51" fmla="*/ 857619 h 1062444"/>
              <a:gd name="connsiteX52" fmla="*/ 160902 w 891458"/>
              <a:gd name="connsiteY52" fmla="*/ 817138 h 1062444"/>
              <a:gd name="connsiteX53" fmla="*/ 137087 w 891458"/>
              <a:gd name="connsiteY53" fmla="*/ 748082 h 1062444"/>
              <a:gd name="connsiteX0" fmla="*/ 137087 w 891458"/>
              <a:gd name="connsiteY0" fmla="*/ 748082 h 1062444"/>
              <a:gd name="connsiteX1" fmla="*/ 98990 w 891458"/>
              <a:gd name="connsiteY1" fmla="*/ 686169 h 1062444"/>
              <a:gd name="connsiteX2" fmla="*/ 41841 w 891458"/>
              <a:gd name="connsiteY2" fmla="*/ 557582 h 1062444"/>
              <a:gd name="connsiteX3" fmla="*/ 18028 w 891458"/>
              <a:gd name="connsiteY3" fmla="*/ 400419 h 1062444"/>
              <a:gd name="connsiteX4" fmla="*/ 1356 w 891458"/>
              <a:gd name="connsiteY4" fmla="*/ 312314 h 1062444"/>
              <a:gd name="connsiteX5" fmla="*/ 51365 w 891458"/>
              <a:gd name="connsiteY5" fmla="*/ 226587 h 1062444"/>
              <a:gd name="connsiteX6" fmla="*/ 84703 w 891458"/>
              <a:gd name="connsiteY6" fmla="*/ 157532 h 1062444"/>
              <a:gd name="connsiteX7" fmla="*/ 163284 w 891458"/>
              <a:gd name="connsiteY7" fmla="*/ 286119 h 1062444"/>
              <a:gd name="connsiteX8" fmla="*/ 199002 w 891458"/>
              <a:gd name="connsiteY8" fmla="*/ 250400 h 1062444"/>
              <a:gd name="connsiteX9" fmla="*/ 194240 w 891458"/>
              <a:gd name="connsiteY9" fmla="*/ 200393 h 1062444"/>
              <a:gd name="connsiteX10" fmla="*/ 287109 w 891458"/>
              <a:gd name="connsiteY10" fmla="*/ 95619 h 1062444"/>
              <a:gd name="connsiteX11" fmla="*/ 346640 w 891458"/>
              <a:gd name="connsiteY11" fmla="*/ 369 h 1062444"/>
              <a:gd name="connsiteX12" fmla="*/ 394265 w 891458"/>
              <a:gd name="connsiteY12" fmla="*/ 107526 h 1062444"/>
              <a:gd name="connsiteX13" fmla="*/ 584765 w 891458"/>
              <a:gd name="connsiteY13" fmla="*/ 102763 h 1062444"/>
              <a:gd name="connsiteX14" fmla="*/ 618102 w 891458"/>
              <a:gd name="connsiteY14" fmla="*/ 164677 h 1062444"/>
              <a:gd name="connsiteX15" fmla="*/ 653820 w 891458"/>
              <a:gd name="connsiteY15" fmla="*/ 162293 h 1062444"/>
              <a:gd name="connsiteX16" fmla="*/ 665727 w 891458"/>
              <a:gd name="connsiteY16" fmla="*/ 57519 h 1062444"/>
              <a:gd name="connsiteX17" fmla="*/ 691920 w 891458"/>
              <a:gd name="connsiteY17" fmla="*/ 38468 h 1062444"/>
              <a:gd name="connsiteX18" fmla="*/ 713352 w 891458"/>
              <a:gd name="connsiteY18" fmla="*/ 31326 h 1062444"/>
              <a:gd name="connsiteX19" fmla="*/ 753833 w 891458"/>
              <a:gd name="connsiteY19" fmla="*/ 69425 h 1062444"/>
              <a:gd name="connsiteX20" fmla="*/ 780027 w 891458"/>
              <a:gd name="connsiteY20" fmla="*/ 78951 h 1062444"/>
              <a:gd name="connsiteX21" fmla="*/ 796694 w 891458"/>
              <a:gd name="connsiteY21" fmla="*/ 76569 h 1062444"/>
              <a:gd name="connsiteX22" fmla="*/ 846701 w 891458"/>
              <a:gd name="connsiteY22" fmla="*/ 131337 h 1062444"/>
              <a:gd name="connsiteX23" fmla="*/ 815745 w 891458"/>
              <a:gd name="connsiteY23" fmla="*/ 157531 h 1062444"/>
              <a:gd name="connsiteX24" fmla="*/ 844320 w 891458"/>
              <a:gd name="connsiteY24" fmla="*/ 226587 h 1062444"/>
              <a:gd name="connsiteX25" fmla="*/ 813364 w 891458"/>
              <a:gd name="connsiteY25" fmla="*/ 264687 h 1062444"/>
              <a:gd name="connsiteX26" fmla="*/ 815745 w 891458"/>
              <a:gd name="connsiteY26" fmla="*/ 300406 h 1062444"/>
              <a:gd name="connsiteX27" fmla="*/ 780026 w 891458"/>
              <a:gd name="connsiteY27" fmla="*/ 369462 h 1062444"/>
              <a:gd name="connsiteX28" fmla="*/ 782408 w 891458"/>
              <a:gd name="connsiteY28" fmla="*/ 414706 h 1062444"/>
              <a:gd name="connsiteX29" fmla="*/ 760976 w 891458"/>
              <a:gd name="connsiteY29" fmla="*/ 500432 h 1062444"/>
              <a:gd name="connsiteX30" fmla="*/ 775264 w 891458"/>
              <a:gd name="connsiteY30" fmla="*/ 512337 h 1062444"/>
              <a:gd name="connsiteX31" fmla="*/ 806219 w 891458"/>
              <a:gd name="connsiteY31" fmla="*/ 519483 h 1062444"/>
              <a:gd name="connsiteX32" fmla="*/ 851464 w 891458"/>
              <a:gd name="connsiteY32" fmla="*/ 495669 h 1062444"/>
              <a:gd name="connsiteX33" fmla="*/ 889563 w 891458"/>
              <a:gd name="connsiteY33" fmla="*/ 505195 h 1062444"/>
              <a:gd name="connsiteX34" fmla="*/ 799076 w 891458"/>
              <a:gd name="connsiteY34" fmla="*/ 614732 h 1062444"/>
              <a:gd name="connsiteX35" fmla="*/ 765739 w 891458"/>
              <a:gd name="connsiteY35" fmla="*/ 650451 h 1062444"/>
              <a:gd name="connsiteX36" fmla="*/ 758595 w 891458"/>
              <a:gd name="connsiteY36" fmla="*/ 681406 h 1062444"/>
              <a:gd name="connsiteX37" fmla="*/ 734781 w 891458"/>
              <a:gd name="connsiteY37" fmla="*/ 740939 h 1062444"/>
              <a:gd name="connsiteX38" fmla="*/ 760976 w 891458"/>
              <a:gd name="connsiteY38" fmla="*/ 781419 h 1062444"/>
              <a:gd name="connsiteX39" fmla="*/ 746689 w 891458"/>
              <a:gd name="connsiteY39" fmla="*/ 814756 h 1062444"/>
              <a:gd name="connsiteX40" fmla="*/ 746689 w 891458"/>
              <a:gd name="connsiteY40" fmla="*/ 867144 h 1062444"/>
              <a:gd name="connsiteX41" fmla="*/ 739545 w 891458"/>
              <a:gd name="connsiteY41" fmla="*/ 900482 h 1062444"/>
              <a:gd name="connsiteX42" fmla="*/ 696683 w 891458"/>
              <a:gd name="connsiteY42" fmla="*/ 962393 h 1062444"/>
              <a:gd name="connsiteX43" fmla="*/ 691920 w 891458"/>
              <a:gd name="connsiteY43" fmla="*/ 988587 h 1062444"/>
              <a:gd name="connsiteX44" fmla="*/ 699064 w 891458"/>
              <a:gd name="connsiteY44" fmla="*/ 1026688 h 1062444"/>
              <a:gd name="connsiteX45" fmla="*/ 665725 w 891458"/>
              <a:gd name="connsiteY45" fmla="*/ 1060026 h 1062444"/>
              <a:gd name="connsiteX46" fmla="*/ 580002 w 891458"/>
              <a:gd name="connsiteY46" fmla="*/ 1057644 h 1062444"/>
              <a:gd name="connsiteX47" fmla="*/ 496659 w 891458"/>
              <a:gd name="connsiteY47" fmla="*/ 1005257 h 1062444"/>
              <a:gd name="connsiteX48" fmla="*/ 439506 w 891458"/>
              <a:gd name="connsiteY48" fmla="*/ 955251 h 1062444"/>
              <a:gd name="connsiteX49" fmla="*/ 399027 w 891458"/>
              <a:gd name="connsiteY49" fmla="*/ 914769 h 1062444"/>
              <a:gd name="connsiteX50" fmla="*/ 356165 w 891458"/>
              <a:gd name="connsiteY50" fmla="*/ 912388 h 1062444"/>
              <a:gd name="connsiteX51" fmla="*/ 253771 w 891458"/>
              <a:gd name="connsiteY51" fmla="*/ 881432 h 1062444"/>
              <a:gd name="connsiteX52" fmla="*/ 218052 w 891458"/>
              <a:gd name="connsiteY52" fmla="*/ 857619 h 1062444"/>
              <a:gd name="connsiteX53" fmla="*/ 160902 w 891458"/>
              <a:gd name="connsiteY53" fmla="*/ 817138 h 1062444"/>
              <a:gd name="connsiteX54" fmla="*/ 137087 w 891458"/>
              <a:gd name="connsiteY54" fmla="*/ 748082 h 1062444"/>
              <a:gd name="connsiteX0" fmla="*/ 137087 w 891458"/>
              <a:gd name="connsiteY0" fmla="*/ 748082 h 1062444"/>
              <a:gd name="connsiteX1" fmla="*/ 98990 w 891458"/>
              <a:gd name="connsiteY1" fmla="*/ 686169 h 1062444"/>
              <a:gd name="connsiteX2" fmla="*/ 41841 w 891458"/>
              <a:gd name="connsiteY2" fmla="*/ 557582 h 1062444"/>
              <a:gd name="connsiteX3" fmla="*/ 18028 w 891458"/>
              <a:gd name="connsiteY3" fmla="*/ 400419 h 1062444"/>
              <a:gd name="connsiteX4" fmla="*/ 1356 w 891458"/>
              <a:gd name="connsiteY4" fmla="*/ 312314 h 1062444"/>
              <a:gd name="connsiteX5" fmla="*/ 51365 w 891458"/>
              <a:gd name="connsiteY5" fmla="*/ 226587 h 1062444"/>
              <a:gd name="connsiteX6" fmla="*/ 84703 w 891458"/>
              <a:gd name="connsiteY6" fmla="*/ 157532 h 1062444"/>
              <a:gd name="connsiteX7" fmla="*/ 129946 w 891458"/>
              <a:gd name="connsiteY7" fmla="*/ 205156 h 1062444"/>
              <a:gd name="connsiteX8" fmla="*/ 163284 w 891458"/>
              <a:gd name="connsiteY8" fmla="*/ 286119 h 1062444"/>
              <a:gd name="connsiteX9" fmla="*/ 199002 w 891458"/>
              <a:gd name="connsiteY9" fmla="*/ 250400 h 1062444"/>
              <a:gd name="connsiteX10" fmla="*/ 194240 w 891458"/>
              <a:gd name="connsiteY10" fmla="*/ 200393 h 1062444"/>
              <a:gd name="connsiteX11" fmla="*/ 287109 w 891458"/>
              <a:gd name="connsiteY11" fmla="*/ 95619 h 1062444"/>
              <a:gd name="connsiteX12" fmla="*/ 346640 w 891458"/>
              <a:gd name="connsiteY12" fmla="*/ 369 h 1062444"/>
              <a:gd name="connsiteX13" fmla="*/ 394265 w 891458"/>
              <a:gd name="connsiteY13" fmla="*/ 107526 h 1062444"/>
              <a:gd name="connsiteX14" fmla="*/ 584765 w 891458"/>
              <a:gd name="connsiteY14" fmla="*/ 102763 h 1062444"/>
              <a:gd name="connsiteX15" fmla="*/ 618102 w 891458"/>
              <a:gd name="connsiteY15" fmla="*/ 164677 h 1062444"/>
              <a:gd name="connsiteX16" fmla="*/ 653820 w 891458"/>
              <a:gd name="connsiteY16" fmla="*/ 162293 h 1062444"/>
              <a:gd name="connsiteX17" fmla="*/ 665727 w 891458"/>
              <a:gd name="connsiteY17" fmla="*/ 57519 h 1062444"/>
              <a:gd name="connsiteX18" fmla="*/ 691920 w 891458"/>
              <a:gd name="connsiteY18" fmla="*/ 38468 h 1062444"/>
              <a:gd name="connsiteX19" fmla="*/ 713352 w 891458"/>
              <a:gd name="connsiteY19" fmla="*/ 31326 h 1062444"/>
              <a:gd name="connsiteX20" fmla="*/ 753833 w 891458"/>
              <a:gd name="connsiteY20" fmla="*/ 69425 h 1062444"/>
              <a:gd name="connsiteX21" fmla="*/ 780027 w 891458"/>
              <a:gd name="connsiteY21" fmla="*/ 78951 h 1062444"/>
              <a:gd name="connsiteX22" fmla="*/ 796694 w 891458"/>
              <a:gd name="connsiteY22" fmla="*/ 76569 h 1062444"/>
              <a:gd name="connsiteX23" fmla="*/ 846701 w 891458"/>
              <a:gd name="connsiteY23" fmla="*/ 131337 h 1062444"/>
              <a:gd name="connsiteX24" fmla="*/ 815745 w 891458"/>
              <a:gd name="connsiteY24" fmla="*/ 157531 h 1062444"/>
              <a:gd name="connsiteX25" fmla="*/ 844320 w 891458"/>
              <a:gd name="connsiteY25" fmla="*/ 226587 h 1062444"/>
              <a:gd name="connsiteX26" fmla="*/ 813364 w 891458"/>
              <a:gd name="connsiteY26" fmla="*/ 264687 h 1062444"/>
              <a:gd name="connsiteX27" fmla="*/ 815745 w 891458"/>
              <a:gd name="connsiteY27" fmla="*/ 300406 h 1062444"/>
              <a:gd name="connsiteX28" fmla="*/ 780026 w 891458"/>
              <a:gd name="connsiteY28" fmla="*/ 369462 h 1062444"/>
              <a:gd name="connsiteX29" fmla="*/ 782408 w 891458"/>
              <a:gd name="connsiteY29" fmla="*/ 414706 h 1062444"/>
              <a:gd name="connsiteX30" fmla="*/ 760976 w 891458"/>
              <a:gd name="connsiteY30" fmla="*/ 500432 h 1062444"/>
              <a:gd name="connsiteX31" fmla="*/ 775264 w 891458"/>
              <a:gd name="connsiteY31" fmla="*/ 512337 h 1062444"/>
              <a:gd name="connsiteX32" fmla="*/ 806219 w 891458"/>
              <a:gd name="connsiteY32" fmla="*/ 519483 h 1062444"/>
              <a:gd name="connsiteX33" fmla="*/ 851464 w 891458"/>
              <a:gd name="connsiteY33" fmla="*/ 495669 h 1062444"/>
              <a:gd name="connsiteX34" fmla="*/ 889563 w 891458"/>
              <a:gd name="connsiteY34" fmla="*/ 505195 h 1062444"/>
              <a:gd name="connsiteX35" fmla="*/ 799076 w 891458"/>
              <a:gd name="connsiteY35" fmla="*/ 614732 h 1062444"/>
              <a:gd name="connsiteX36" fmla="*/ 765739 w 891458"/>
              <a:gd name="connsiteY36" fmla="*/ 650451 h 1062444"/>
              <a:gd name="connsiteX37" fmla="*/ 758595 w 891458"/>
              <a:gd name="connsiteY37" fmla="*/ 681406 h 1062444"/>
              <a:gd name="connsiteX38" fmla="*/ 734781 w 891458"/>
              <a:gd name="connsiteY38" fmla="*/ 740939 h 1062444"/>
              <a:gd name="connsiteX39" fmla="*/ 760976 w 891458"/>
              <a:gd name="connsiteY39" fmla="*/ 781419 h 1062444"/>
              <a:gd name="connsiteX40" fmla="*/ 746689 w 891458"/>
              <a:gd name="connsiteY40" fmla="*/ 814756 h 1062444"/>
              <a:gd name="connsiteX41" fmla="*/ 746689 w 891458"/>
              <a:gd name="connsiteY41" fmla="*/ 867144 h 1062444"/>
              <a:gd name="connsiteX42" fmla="*/ 739545 w 891458"/>
              <a:gd name="connsiteY42" fmla="*/ 900482 h 1062444"/>
              <a:gd name="connsiteX43" fmla="*/ 696683 w 891458"/>
              <a:gd name="connsiteY43" fmla="*/ 962393 h 1062444"/>
              <a:gd name="connsiteX44" fmla="*/ 691920 w 891458"/>
              <a:gd name="connsiteY44" fmla="*/ 988587 h 1062444"/>
              <a:gd name="connsiteX45" fmla="*/ 699064 w 891458"/>
              <a:gd name="connsiteY45" fmla="*/ 1026688 h 1062444"/>
              <a:gd name="connsiteX46" fmla="*/ 665725 w 891458"/>
              <a:gd name="connsiteY46" fmla="*/ 1060026 h 1062444"/>
              <a:gd name="connsiteX47" fmla="*/ 580002 w 891458"/>
              <a:gd name="connsiteY47" fmla="*/ 1057644 h 1062444"/>
              <a:gd name="connsiteX48" fmla="*/ 496659 w 891458"/>
              <a:gd name="connsiteY48" fmla="*/ 1005257 h 1062444"/>
              <a:gd name="connsiteX49" fmla="*/ 439506 w 891458"/>
              <a:gd name="connsiteY49" fmla="*/ 955251 h 1062444"/>
              <a:gd name="connsiteX50" fmla="*/ 399027 w 891458"/>
              <a:gd name="connsiteY50" fmla="*/ 914769 h 1062444"/>
              <a:gd name="connsiteX51" fmla="*/ 356165 w 891458"/>
              <a:gd name="connsiteY51" fmla="*/ 912388 h 1062444"/>
              <a:gd name="connsiteX52" fmla="*/ 253771 w 891458"/>
              <a:gd name="connsiteY52" fmla="*/ 881432 h 1062444"/>
              <a:gd name="connsiteX53" fmla="*/ 218052 w 891458"/>
              <a:gd name="connsiteY53" fmla="*/ 857619 h 1062444"/>
              <a:gd name="connsiteX54" fmla="*/ 160902 w 891458"/>
              <a:gd name="connsiteY54" fmla="*/ 817138 h 1062444"/>
              <a:gd name="connsiteX55" fmla="*/ 137087 w 891458"/>
              <a:gd name="connsiteY55" fmla="*/ 748082 h 1062444"/>
              <a:gd name="connsiteX0" fmla="*/ 137087 w 891458"/>
              <a:gd name="connsiteY0" fmla="*/ 748082 h 1062444"/>
              <a:gd name="connsiteX1" fmla="*/ 98990 w 891458"/>
              <a:gd name="connsiteY1" fmla="*/ 686169 h 1062444"/>
              <a:gd name="connsiteX2" fmla="*/ 41841 w 891458"/>
              <a:gd name="connsiteY2" fmla="*/ 557582 h 1062444"/>
              <a:gd name="connsiteX3" fmla="*/ 18028 w 891458"/>
              <a:gd name="connsiteY3" fmla="*/ 400419 h 1062444"/>
              <a:gd name="connsiteX4" fmla="*/ 1356 w 891458"/>
              <a:gd name="connsiteY4" fmla="*/ 312314 h 1062444"/>
              <a:gd name="connsiteX5" fmla="*/ 51365 w 891458"/>
              <a:gd name="connsiteY5" fmla="*/ 226587 h 1062444"/>
              <a:gd name="connsiteX6" fmla="*/ 84703 w 891458"/>
              <a:gd name="connsiteY6" fmla="*/ 157532 h 1062444"/>
              <a:gd name="connsiteX7" fmla="*/ 129946 w 891458"/>
              <a:gd name="connsiteY7" fmla="*/ 205156 h 1062444"/>
              <a:gd name="connsiteX8" fmla="*/ 137090 w 891458"/>
              <a:gd name="connsiteY8" fmla="*/ 243256 h 1062444"/>
              <a:gd name="connsiteX9" fmla="*/ 163284 w 891458"/>
              <a:gd name="connsiteY9" fmla="*/ 286119 h 1062444"/>
              <a:gd name="connsiteX10" fmla="*/ 199002 w 891458"/>
              <a:gd name="connsiteY10" fmla="*/ 250400 h 1062444"/>
              <a:gd name="connsiteX11" fmla="*/ 194240 w 891458"/>
              <a:gd name="connsiteY11" fmla="*/ 200393 h 1062444"/>
              <a:gd name="connsiteX12" fmla="*/ 287109 w 891458"/>
              <a:gd name="connsiteY12" fmla="*/ 95619 h 1062444"/>
              <a:gd name="connsiteX13" fmla="*/ 346640 w 891458"/>
              <a:gd name="connsiteY13" fmla="*/ 369 h 1062444"/>
              <a:gd name="connsiteX14" fmla="*/ 394265 w 891458"/>
              <a:gd name="connsiteY14" fmla="*/ 107526 h 1062444"/>
              <a:gd name="connsiteX15" fmla="*/ 584765 w 891458"/>
              <a:gd name="connsiteY15" fmla="*/ 102763 h 1062444"/>
              <a:gd name="connsiteX16" fmla="*/ 618102 w 891458"/>
              <a:gd name="connsiteY16" fmla="*/ 164677 h 1062444"/>
              <a:gd name="connsiteX17" fmla="*/ 653820 w 891458"/>
              <a:gd name="connsiteY17" fmla="*/ 162293 h 1062444"/>
              <a:gd name="connsiteX18" fmla="*/ 665727 w 891458"/>
              <a:gd name="connsiteY18" fmla="*/ 57519 h 1062444"/>
              <a:gd name="connsiteX19" fmla="*/ 691920 w 891458"/>
              <a:gd name="connsiteY19" fmla="*/ 38468 h 1062444"/>
              <a:gd name="connsiteX20" fmla="*/ 713352 w 891458"/>
              <a:gd name="connsiteY20" fmla="*/ 31326 h 1062444"/>
              <a:gd name="connsiteX21" fmla="*/ 753833 w 891458"/>
              <a:gd name="connsiteY21" fmla="*/ 69425 h 1062444"/>
              <a:gd name="connsiteX22" fmla="*/ 780027 w 891458"/>
              <a:gd name="connsiteY22" fmla="*/ 78951 h 1062444"/>
              <a:gd name="connsiteX23" fmla="*/ 796694 w 891458"/>
              <a:gd name="connsiteY23" fmla="*/ 76569 h 1062444"/>
              <a:gd name="connsiteX24" fmla="*/ 846701 w 891458"/>
              <a:gd name="connsiteY24" fmla="*/ 131337 h 1062444"/>
              <a:gd name="connsiteX25" fmla="*/ 815745 w 891458"/>
              <a:gd name="connsiteY25" fmla="*/ 157531 h 1062444"/>
              <a:gd name="connsiteX26" fmla="*/ 844320 w 891458"/>
              <a:gd name="connsiteY26" fmla="*/ 226587 h 1062444"/>
              <a:gd name="connsiteX27" fmla="*/ 813364 w 891458"/>
              <a:gd name="connsiteY27" fmla="*/ 264687 h 1062444"/>
              <a:gd name="connsiteX28" fmla="*/ 815745 w 891458"/>
              <a:gd name="connsiteY28" fmla="*/ 300406 h 1062444"/>
              <a:gd name="connsiteX29" fmla="*/ 780026 w 891458"/>
              <a:gd name="connsiteY29" fmla="*/ 369462 h 1062444"/>
              <a:gd name="connsiteX30" fmla="*/ 782408 w 891458"/>
              <a:gd name="connsiteY30" fmla="*/ 414706 h 1062444"/>
              <a:gd name="connsiteX31" fmla="*/ 760976 w 891458"/>
              <a:gd name="connsiteY31" fmla="*/ 500432 h 1062444"/>
              <a:gd name="connsiteX32" fmla="*/ 775264 w 891458"/>
              <a:gd name="connsiteY32" fmla="*/ 512337 h 1062444"/>
              <a:gd name="connsiteX33" fmla="*/ 806219 w 891458"/>
              <a:gd name="connsiteY33" fmla="*/ 519483 h 1062444"/>
              <a:gd name="connsiteX34" fmla="*/ 851464 w 891458"/>
              <a:gd name="connsiteY34" fmla="*/ 495669 h 1062444"/>
              <a:gd name="connsiteX35" fmla="*/ 889563 w 891458"/>
              <a:gd name="connsiteY35" fmla="*/ 505195 h 1062444"/>
              <a:gd name="connsiteX36" fmla="*/ 799076 w 891458"/>
              <a:gd name="connsiteY36" fmla="*/ 614732 h 1062444"/>
              <a:gd name="connsiteX37" fmla="*/ 765739 w 891458"/>
              <a:gd name="connsiteY37" fmla="*/ 650451 h 1062444"/>
              <a:gd name="connsiteX38" fmla="*/ 758595 w 891458"/>
              <a:gd name="connsiteY38" fmla="*/ 681406 h 1062444"/>
              <a:gd name="connsiteX39" fmla="*/ 734781 w 891458"/>
              <a:gd name="connsiteY39" fmla="*/ 740939 h 1062444"/>
              <a:gd name="connsiteX40" fmla="*/ 760976 w 891458"/>
              <a:gd name="connsiteY40" fmla="*/ 781419 h 1062444"/>
              <a:gd name="connsiteX41" fmla="*/ 746689 w 891458"/>
              <a:gd name="connsiteY41" fmla="*/ 814756 h 1062444"/>
              <a:gd name="connsiteX42" fmla="*/ 746689 w 891458"/>
              <a:gd name="connsiteY42" fmla="*/ 867144 h 1062444"/>
              <a:gd name="connsiteX43" fmla="*/ 739545 w 891458"/>
              <a:gd name="connsiteY43" fmla="*/ 900482 h 1062444"/>
              <a:gd name="connsiteX44" fmla="*/ 696683 w 891458"/>
              <a:gd name="connsiteY44" fmla="*/ 962393 h 1062444"/>
              <a:gd name="connsiteX45" fmla="*/ 691920 w 891458"/>
              <a:gd name="connsiteY45" fmla="*/ 988587 h 1062444"/>
              <a:gd name="connsiteX46" fmla="*/ 699064 w 891458"/>
              <a:gd name="connsiteY46" fmla="*/ 1026688 h 1062444"/>
              <a:gd name="connsiteX47" fmla="*/ 665725 w 891458"/>
              <a:gd name="connsiteY47" fmla="*/ 1060026 h 1062444"/>
              <a:gd name="connsiteX48" fmla="*/ 580002 w 891458"/>
              <a:gd name="connsiteY48" fmla="*/ 1057644 h 1062444"/>
              <a:gd name="connsiteX49" fmla="*/ 496659 w 891458"/>
              <a:gd name="connsiteY49" fmla="*/ 1005257 h 1062444"/>
              <a:gd name="connsiteX50" fmla="*/ 439506 w 891458"/>
              <a:gd name="connsiteY50" fmla="*/ 955251 h 1062444"/>
              <a:gd name="connsiteX51" fmla="*/ 399027 w 891458"/>
              <a:gd name="connsiteY51" fmla="*/ 914769 h 1062444"/>
              <a:gd name="connsiteX52" fmla="*/ 356165 w 891458"/>
              <a:gd name="connsiteY52" fmla="*/ 912388 h 1062444"/>
              <a:gd name="connsiteX53" fmla="*/ 253771 w 891458"/>
              <a:gd name="connsiteY53" fmla="*/ 881432 h 1062444"/>
              <a:gd name="connsiteX54" fmla="*/ 218052 w 891458"/>
              <a:gd name="connsiteY54" fmla="*/ 857619 h 1062444"/>
              <a:gd name="connsiteX55" fmla="*/ 160902 w 891458"/>
              <a:gd name="connsiteY55" fmla="*/ 817138 h 1062444"/>
              <a:gd name="connsiteX56" fmla="*/ 137087 w 891458"/>
              <a:gd name="connsiteY56" fmla="*/ 748082 h 1062444"/>
              <a:gd name="connsiteX0" fmla="*/ 137087 w 891458"/>
              <a:gd name="connsiteY0" fmla="*/ 754134 h 1068496"/>
              <a:gd name="connsiteX1" fmla="*/ 98990 w 891458"/>
              <a:gd name="connsiteY1" fmla="*/ 692221 h 1068496"/>
              <a:gd name="connsiteX2" fmla="*/ 41841 w 891458"/>
              <a:gd name="connsiteY2" fmla="*/ 563634 h 1068496"/>
              <a:gd name="connsiteX3" fmla="*/ 18028 w 891458"/>
              <a:gd name="connsiteY3" fmla="*/ 406471 h 1068496"/>
              <a:gd name="connsiteX4" fmla="*/ 1356 w 891458"/>
              <a:gd name="connsiteY4" fmla="*/ 318366 h 1068496"/>
              <a:gd name="connsiteX5" fmla="*/ 51365 w 891458"/>
              <a:gd name="connsiteY5" fmla="*/ 232639 h 1068496"/>
              <a:gd name="connsiteX6" fmla="*/ 84703 w 891458"/>
              <a:gd name="connsiteY6" fmla="*/ 163584 h 1068496"/>
              <a:gd name="connsiteX7" fmla="*/ 129946 w 891458"/>
              <a:gd name="connsiteY7" fmla="*/ 211208 h 1068496"/>
              <a:gd name="connsiteX8" fmla="*/ 137090 w 891458"/>
              <a:gd name="connsiteY8" fmla="*/ 249308 h 1068496"/>
              <a:gd name="connsiteX9" fmla="*/ 163284 w 891458"/>
              <a:gd name="connsiteY9" fmla="*/ 292171 h 1068496"/>
              <a:gd name="connsiteX10" fmla="*/ 199002 w 891458"/>
              <a:gd name="connsiteY10" fmla="*/ 256452 h 1068496"/>
              <a:gd name="connsiteX11" fmla="*/ 194240 w 891458"/>
              <a:gd name="connsiteY11" fmla="*/ 206445 h 1068496"/>
              <a:gd name="connsiteX12" fmla="*/ 287109 w 891458"/>
              <a:gd name="connsiteY12" fmla="*/ 101671 h 1068496"/>
              <a:gd name="connsiteX13" fmla="*/ 346640 w 891458"/>
              <a:gd name="connsiteY13" fmla="*/ 6421 h 1068496"/>
              <a:gd name="connsiteX14" fmla="*/ 379977 w 891458"/>
              <a:gd name="connsiteY14" fmla="*/ 15945 h 1068496"/>
              <a:gd name="connsiteX15" fmla="*/ 394265 w 891458"/>
              <a:gd name="connsiteY15" fmla="*/ 113578 h 1068496"/>
              <a:gd name="connsiteX16" fmla="*/ 584765 w 891458"/>
              <a:gd name="connsiteY16" fmla="*/ 108815 h 1068496"/>
              <a:gd name="connsiteX17" fmla="*/ 618102 w 891458"/>
              <a:gd name="connsiteY17" fmla="*/ 170729 h 1068496"/>
              <a:gd name="connsiteX18" fmla="*/ 653820 w 891458"/>
              <a:gd name="connsiteY18" fmla="*/ 168345 h 1068496"/>
              <a:gd name="connsiteX19" fmla="*/ 665727 w 891458"/>
              <a:gd name="connsiteY19" fmla="*/ 63571 h 1068496"/>
              <a:gd name="connsiteX20" fmla="*/ 691920 w 891458"/>
              <a:gd name="connsiteY20" fmla="*/ 44520 h 1068496"/>
              <a:gd name="connsiteX21" fmla="*/ 713352 w 891458"/>
              <a:gd name="connsiteY21" fmla="*/ 37378 h 1068496"/>
              <a:gd name="connsiteX22" fmla="*/ 753833 w 891458"/>
              <a:gd name="connsiteY22" fmla="*/ 75477 h 1068496"/>
              <a:gd name="connsiteX23" fmla="*/ 780027 w 891458"/>
              <a:gd name="connsiteY23" fmla="*/ 85003 h 1068496"/>
              <a:gd name="connsiteX24" fmla="*/ 796694 w 891458"/>
              <a:gd name="connsiteY24" fmla="*/ 82621 h 1068496"/>
              <a:gd name="connsiteX25" fmla="*/ 846701 w 891458"/>
              <a:gd name="connsiteY25" fmla="*/ 137389 h 1068496"/>
              <a:gd name="connsiteX26" fmla="*/ 815745 w 891458"/>
              <a:gd name="connsiteY26" fmla="*/ 163583 h 1068496"/>
              <a:gd name="connsiteX27" fmla="*/ 844320 w 891458"/>
              <a:gd name="connsiteY27" fmla="*/ 232639 h 1068496"/>
              <a:gd name="connsiteX28" fmla="*/ 813364 w 891458"/>
              <a:gd name="connsiteY28" fmla="*/ 270739 h 1068496"/>
              <a:gd name="connsiteX29" fmla="*/ 815745 w 891458"/>
              <a:gd name="connsiteY29" fmla="*/ 306458 h 1068496"/>
              <a:gd name="connsiteX30" fmla="*/ 780026 w 891458"/>
              <a:gd name="connsiteY30" fmla="*/ 375514 h 1068496"/>
              <a:gd name="connsiteX31" fmla="*/ 782408 w 891458"/>
              <a:gd name="connsiteY31" fmla="*/ 420758 h 1068496"/>
              <a:gd name="connsiteX32" fmla="*/ 760976 w 891458"/>
              <a:gd name="connsiteY32" fmla="*/ 506484 h 1068496"/>
              <a:gd name="connsiteX33" fmla="*/ 775264 w 891458"/>
              <a:gd name="connsiteY33" fmla="*/ 518389 h 1068496"/>
              <a:gd name="connsiteX34" fmla="*/ 806219 w 891458"/>
              <a:gd name="connsiteY34" fmla="*/ 525535 h 1068496"/>
              <a:gd name="connsiteX35" fmla="*/ 851464 w 891458"/>
              <a:gd name="connsiteY35" fmla="*/ 501721 h 1068496"/>
              <a:gd name="connsiteX36" fmla="*/ 889563 w 891458"/>
              <a:gd name="connsiteY36" fmla="*/ 511247 h 1068496"/>
              <a:gd name="connsiteX37" fmla="*/ 799076 w 891458"/>
              <a:gd name="connsiteY37" fmla="*/ 620784 h 1068496"/>
              <a:gd name="connsiteX38" fmla="*/ 765739 w 891458"/>
              <a:gd name="connsiteY38" fmla="*/ 656503 h 1068496"/>
              <a:gd name="connsiteX39" fmla="*/ 758595 w 891458"/>
              <a:gd name="connsiteY39" fmla="*/ 687458 h 1068496"/>
              <a:gd name="connsiteX40" fmla="*/ 734781 w 891458"/>
              <a:gd name="connsiteY40" fmla="*/ 746991 h 1068496"/>
              <a:gd name="connsiteX41" fmla="*/ 760976 w 891458"/>
              <a:gd name="connsiteY41" fmla="*/ 787471 h 1068496"/>
              <a:gd name="connsiteX42" fmla="*/ 746689 w 891458"/>
              <a:gd name="connsiteY42" fmla="*/ 820808 h 1068496"/>
              <a:gd name="connsiteX43" fmla="*/ 746689 w 891458"/>
              <a:gd name="connsiteY43" fmla="*/ 873196 h 1068496"/>
              <a:gd name="connsiteX44" fmla="*/ 739545 w 891458"/>
              <a:gd name="connsiteY44" fmla="*/ 906534 h 1068496"/>
              <a:gd name="connsiteX45" fmla="*/ 696683 w 891458"/>
              <a:gd name="connsiteY45" fmla="*/ 968445 h 1068496"/>
              <a:gd name="connsiteX46" fmla="*/ 691920 w 891458"/>
              <a:gd name="connsiteY46" fmla="*/ 994639 h 1068496"/>
              <a:gd name="connsiteX47" fmla="*/ 699064 w 891458"/>
              <a:gd name="connsiteY47" fmla="*/ 1032740 h 1068496"/>
              <a:gd name="connsiteX48" fmla="*/ 665725 w 891458"/>
              <a:gd name="connsiteY48" fmla="*/ 1066078 h 1068496"/>
              <a:gd name="connsiteX49" fmla="*/ 580002 w 891458"/>
              <a:gd name="connsiteY49" fmla="*/ 1063696 h 1068496"/>
              <a:gd name="connsiteX50" fmla="*/ 496659 w 891458"/>
              <a:gd name="connsiteY50" fmla="*/ 1011309 h 1068496"/>
              <a:gd name="connsiteX51" fmla="*/ 439506 w 891458"/>
              <a:gd name="connsiteY51" fmla="*/ 961303 h 1068496"/>
              <a:gd name="connsiteX52" fmla="*/ 399027 w 891458"/>
              <a:gd name="connsiteY52" fmla="*/ 920821 h 1068496"/>
              <a:gd name="connsiteX53" fmla="*/ 356165 w 891458"/>
              <a:gd name="connsiteY53" fmla="*/ 918440 h 1068496"/>
              <a:gd name="connsiteX54" fmla="*/ 253771 w 891458"/>
              <a:gd name="connsiteY54" fmla="*/ 887484 h 1068496"/>
              <a:gd name="connsiteX55" fmla="*/ 218052 w 891458"/>
              <a:gd name="connsiteY55" fmla="*/ 863671 h 1068496"/>
              <a:gd name="connsiteX56" fmla="*/ 160902 w 891458"/>
              <a:gd name="connsiteY56" fmla="*/ 823190 h 1068496"/>
              <a:gd name="connsiteX57" fmla="*/ 137087 w 891458"/>
              <a:gd name="connsiteY57" fmla="*/ 754134 h 1068496"/>
              <a:gd name="connsiteX0" fmla="*/ 137087 w 891458"/>
              <a:gd name="connsiteY0" fmla="*/ 751092 h 1065454"/>
              <a:gd name="connsiteX1" fmla="*/ 98990 w 891458"/>
              <a:gd name="connsiteY1" fmla="*/ 689179 h 1065454"/>
              <a:gd name="connsiteX2" fmla="*/ 41841 w 891458"/>
              <a:gd name="connsiteY2" fmla="*/ 560592 h 1065454"/>
              <a:gd name="connsiteX3" fmla="*/ 18028 w 891458"/>
              <a:gd name="connsiteY3" fmla="*/ 403429 h 1065454"/>
              <a:gd name="connsiteX4" fmla="*/ 1356 w 891458"/>
              <a:gd name="connsiteY4" fmla="*/ 315324 h 1065454"/>
              <a:gd name="connsiteX5" fmla="*/ 51365 w 891458"/>
              <a:gd name="connsiteY5" fmla="*/ 229597 h 1065454"/>
              <a:gd name="connsiteX6" fmla="*/ 84703 w 891458"/>
              <a:gd name="connsiteY6" fmla="*/ 160542 h 1065454"/>
              <a:gd name="connsiteX7" fmla="*/ 129946 w 891458"/>
              <a:gd name="connsiteY7" fmla="*/ 208166 h 1065454"/>
              <a:gd name="connsiteX8" fmla="*/ 137090 w 891458"/>
              <a:gd name="connsiteY8" fmla="*/ 246266 h 1065454"/>
              <a:gd name="connsiteX9" fmla="*/ 163284 w 891458"/>
              <a:gd name="connsiteY9" fmla="*/ 289129 h 1065454"/>
              <a:gd name="connsiteX10" fmla="*/ 199002 w 891458"/>
              <a:gd name="connsiteY10" fmla="*/ 253410 h 1065454"/>
              <a:gd name="connsiteX11" fmla="*/ 194240 w 891458"/>
              <a:gd name="connsiteY11" fmla="*/ 203403 h 1065454"/>
              <a:gd name="connsiteX12" fmla="*/ 287109 w 891458"/>
              <a:gd name="connsiteY12" fmla="*/ 98629 h 1065454"/>
              <a:gd name="connsiteX13" fmla="*/ 320446 w 891458"/>
              <a:gd name="connsiteY13" fmla="*/ 12903 h 1065454"/>
              <a:gd name="connsiteX14" fmla="*/ 346640 w 891458"/>
              <a:gd name="connsiteY14" fmla="*/ 3379 h 1065454"/>
              <a:gd name="connsiteX15" fmla="*/ 379977 w 891458"/>
              <a:gd name="connsiteY15" fmla="*/ 12903 h 1065454"/>
              <a:gd name="connsiteX16" fmla="*/ 394265 w 891458"/>
              <a:gd name="connsiteY16" fmla="*/ 110536 h 1065454"/>
              <a:gd name="connsiteX17" fmla="*/ 584765 w 891458"/>
              <a:gd name="connsiteY17" fmla="*/ 105773 h 1065454"/>
              <a:gd name="connsiteX18" fmla="*/ 618102 w 891458"/>
              <a:gd name="connsiteY18" fmla="*/ 167687 h 1065454"/>
              <a:gd name="connsiteX19" fmla="*/ 653820 w 891458"/>
              <a:gd name="connsiteY19" fmla="*/ 165303 h 1065454"/>
              <a:gd name="connsiteX20" fmla="*/ 665727 w 891458"/>
              <a:gd name="connsiteY20" fmla="*/ 60529 h 1065454"/>
              <a:gd name="connsiteX21" fmla="*/ 691920 w 891458"/>
              <a:gd name="connsiteY21" fmla="*/ 41478 h 1065454"/>
              <a:gd name="connsiteX22" fmla="*/ 713352 w 891458"/>
              <a:gd name="connsiteY22" fmla="*/ 34336 h 1065454"/>
              <a:gd name="connsiteX23" fmla="*/ 753833 w 891458"/>
              <a:gd name="connsiteY23" fmla="*/ 72435 h 1065454"/>
              <a:gd name="connsiteX24" fmla="*/ 780027 w 891458"/>
              <a:gd name="connsiteY24" fmla="*/ 81961 h 1065454"/>
              <a:gd name="connsiteX25" fmla="*/ 796694 w 891458"/>
              <a:gd name="connsiteY25" fmla="*/ 79579 h 1065454"/>
              <a:gd name="connsiteX26" fmla="*/ 846701 w 891458"/>
              <a:gd name="connsiteY26" fmla="*/ 134347 h 1065454"/>
              <a:gd name="connsiteX27" fmla="*/ 815745 w 891458"/>
              <a:gd name="connsiteY27" fmla="*/ 160541 h 1065454"/>
              <a:gd name="connsiteX28" fmla="*/ 844320 w 891458"/>
              <a:gd name="connsiteY28" fmla="*/ 229597 h 1065454"/>
              <a:gd name="connsiteX29" fmla="*/ 813364 w 891458"/>
              <a:gd name="connsiteY29" fmla="*/ 267697 h 1065454"/>
              <a:gd name="connsiteX30" fmla="*/ 815745 w 891458"/>
              <a:gd name="connsiteY30" fmla="*/ 303416 h 1065454"/>
              <a:gd name="connsiteX31" fmla="*/ 780026 w 891458"/>
              <a:gd name="connsiteY31" fmla="*/ 372472 h 1065454"/>
              <a:gd name="connsiteX32" fmla="*/ 782408 w 891458"/>
              <a:gd name="connsiteY32" fmla="*/ 417716 h 1065454"/>
              <a:gd name="connsiteX33" fmla="*/ 760976 w 891458"/>
              <a:gd name="connsiteY33" fmla="*/ 503442 h 1065454"/>
              <a:gd name="connsiteX34" fmla="*/ 775264 w 891458"/>
              <a:gd name="connsiteY34" fmla="*/ 515347 h 1065454"/>
              <a:gd name="connsiteX35" fmla="*/ 806219 w 891458"/>
              <a:gd name="connsiteY35" fmla="*/ 522493 h 1065454"/>
              <a:gd name="connsiteX36" fmla="*/ 851464 w 891458"/>
              <a:gd name="connsiteY36" fmla="*/ 498679 h 1065454"/>
              <a:gd name="connsiteX37" fmla="*/ 889563 w 891458"/>
              <a:gd name="connsiteY37" fmla="*/ 508205 h 1065454"/>
              <a:gd name="connsiteX38" fmla="*/ 799076 w 891458"/>
              <a:gd name="connsiteY38" fmla="*/ 617742 h 1065454"/>
              <a:gd name="connsiteX39" fmla="*/ 765739 w 891458"/>
              <a:gd name="connsiteY39" fmla="*/ 653461 h 1065454"/>
              <a:gd name="connsiteX40" fmla="*/ 758595 w 891458"/>
              <a:gd name="connsiteY40" fmla="*/ 684416 h 1065454"/>
              <a:gd name="connsiteX41" fmla="*/ 734781 w 891458"/>
              <a:gd name="connsiteY41" fmla="*/ 743949 h 1065454"/>
              <a:gd name="connsiteX42" fmla="*/ 760976 w 891458"/>
              <a:gd name="connsiteY42" fmla="*/ 784429 h 1065454"/>
              <a:gd name="connsiteX43" fmla="*/ 746689 w 891458"/>
              <a:gd name="connsiteY43" fmla="*/ 817766 h 1065454"/>
              <a:gd name="connsiteX44" fmla="*/ 746689 w 891458"/>
              <a:gd name="connsiteY44" fmla="*/ 870154 h 1065454"/>
              <a:gd name="connsiteX45" fmla="*/ 739545 w 891458"/>
              <a:gd name="connsiteY45" fmla="*/ 903492 h 1065454"/>
              <a:gd name="connsiteX46" fmla="*/ 696683 w 891458"/>
              <a:gd name="connsiteY46" fmla="*/ 965403 h 1065454"/>
              <a:gd name="connsiteX47" fmla="*/ 691920 w 891458"/>
              <a:gd name="connsiteY47" fmla="*/ 991597 h 1065454"/>
              <a:gd name="connsiteX48" fmla="*/ 699064 w 891458"/>
              <a:gd name="connsiteY48" fmla="*/ 1029698 h 1065454"/>
              <a:gd name="connsiteX49" fmla="*/ 665725 w 891458"/>
              <a:gd name="connsiteY49" fmla="*/ 1063036 h 1065454"/>
              <a:gd name="connsiteX50" fmla="*/ 580002 w 891458"/>
              <a:gd name="connsiteY50" fmla="*/ 1060654 h 1065454"/>
              <a:gd name="connsiteX51" fmla="*/ 496659 w 891458"/>
              <a:gd name="connsiteY51" fmla="*/ 1008267 h 1065454"/>
              <a:gd name="connsiteX52" fmla="*/ 439506 w 891458"/>
              <a:gd name="connsiteY52" fmla="*/ 958261 h 1065454"/>
              <a:gd name="connsiteX53" fmla="*/ 399027 w 891458"/>
              <a:gd name="connsiteY53" fmla="*/ 917779 h 1065454"/>
              <a:gd name="connsiteX54" fmla="*/ 356165 w 891458"/>
              <a:gd name="connsiteY54" fmla="*/ 915398 h 1065454"/>
              <a:gd name="connsiteX55" fmla="*/ 253771 w 891458"/>
              <a:gd name="connsiteY55" fmla="*/ 884442 h 1065454"/>
              <a:gd name="connsiteX56" fmla="*/ 218052 w 891458"/>
              <a:gd name="connsiteY56" fmla="*/ 860629 h 1065454"/>
              <a:gd name="connsiteX57" fmla="*/ 160902 w 891458"/>
              <a:gd name="connsiteY57" fmla="*/ 820148 h 1065454"/>
              <a:gd name="connsiteX58" fmla="*/ 137087 w 891458"/>
              <a:gd name="connsiteY58" fmla="*/ 751092 h 1065454"/>
              <a:gd name="connsiteX0" fmla="*/ 137087 w 891458"/>
              <a:gd name="connsiteY0" fmla="*/ 751092 h 1065454"/>
              <a:gd name="connsiteX1" fmla="*/ 98990 w 891458"/>
              <a:gd name="connsiteY1" fmla="*/ 689179 h 1065454"/>
              <a:gd name="connsiteX2" fmla="*/ 41841 w 891458"/>
              <a:gd name="connsiteY2" fmla="*/ 560592 h 1065454"/>
              <a:gd name="connsiteX3" fmla="*/ 18028 w 891458"/>
              <a:gd name="connsiteY3" fmla="*/ 403429 h 1065454"/>
              <a:gd name="connsiteX4" fmla="*/ 1356 w 891458"/>
              <a:gd name="connsiteY4" fmla="*/ 315324 h 1065454"/>
              <a:gd name="connsiteX5" fmla="*/ 51365 w 891458"/>
              <a:gd name="connsiteY5" fmla="*/ 229597 h 1065454"/>
              <a:gd name="connsiteX6" fmla="*/ 84703 w 891458"/>
              <a:gd name="connsiteY6" fmla="*/ 160542 h 1065454"/>
              <a:gd name="connsiteX7" fmla="*/ 129946 w 891458"/>
              <a:gd name="connsiteY7" fmla="*/ 208166 h 1065454"/>
              <a:gd name="connsiteX8" fmla="*/ 137090 w 891458"/>
              <a:gd name="connsiteY8" fmla="*/ 246266 h 1065454"/>
              <a:gd name="connsiteX9" fmla="*/ 163284 w 891458"/>
              <a:gd name="connsiteY9" fmla="*/ 289129 h 1065454"/>
              <a:gd name="connsiteX10" fmla="*/ 199002 w 891458"/>
              <a:gd name="connsiteY10" fmla="*/ 253410 h 1065454"/>
              <a:gd name="connsiteX11" fmla="*/ 194240 w 891458"/>
              <a:gd name="connsiteY11" fmla="*/ 203403 h 1065454"/>
              <a:gd name="connsiteX12" fmla="*/ 287109 w 891458"/>
              <a:gd name="connsiteY12" fmla="*/ 98629 h 1065454"/>
              <a:gd name="connsiteX13" fmla="*/ 320446 w 891458"/>
              <a:gd name="connsiteY13" fmla="*/ 12903 h 1065454"/>
              <a:gd name="connsiteX14" fmla="*/ 346640 w 891458"/>
              <a:gd name="connsiteY14" fmla="*/ 3379 h 1065454"/>
              <a:gd name="connsiteX15" fmla="*/ 379977 w 891458"/>
              <a:gd name="connsiteY15" fmla="*/ 12903 h 1065454"/>
              <a:gd name="connsiteX16" fmla="*/ 394265 w 891458"/>
              <a:gd name="connsiteY16" fmla="*/ 110536 h 1065454"/>
              <a:gd name="connsiteX17" fmla="*/ 453796 w 891458"/>
              <a:gd name="connsiteY17" fmla="*/ 129585 h 1065454"/>
              <a:gd name="connsiteX18" fmla="*/ 584765 w 891458"/>
              <a:gd name="connsiteY18" fmla="*/ 105773 h 1065454"/>
              <a:gd name="connsiteX19" fmla="*/ 618102 w 891458"/>
              <a:gd name="connsiteY19" fmla="*/ 167687 h 1065454"/>
              <a:gd name="connsiteX20" fmla="*/ 653820 w 891458"/>
              <a:gd name="connsiteY20" fmla="*/ 165303 h 1065454"/>
              <a:gd name="connsiteX21" fmla="*/ 665727 w 891458"/>
              <a:gd name="connsiteY21" fmla="*/ 60529 h 1065454"/>
              <a:gd name="connsiteX22" fmla="*/ 691920 w 891458"/>
              <a:gd name="connsiteY22" fmla="*/ 41478 h 1065454"/>
              <a:gd name="connsiteX23" fmla="*/ 713352 w 891458"/>
              <a:gd name="connsiteY23" fmla="*/ 34336 h 1065454"/>
              <a:gd name="connsiteX24" fmla="*/ 753833 w 891458"/>
              <a:gd name="connsiteY24" fmla="*/ 72435 h 1065454"/>
              <a:gd name="connsiteX25" fmla="*/ 780027 w 891458"/>
              <a:gd name="connsiteY25" fmla="*/ 81961 h 1065454"/>
              <a:gd name="connsiteX26" fmla="*/ 796694 w 891458"/>
              <a:gd name="connsiteY26" fmla="*/ 79579 h 1065454"/>
              <a:gd name="connsiteX27" fmla="*/ 846701 w 891458"/>
              <a:gd name="connsiteY27" fmla="*/ 134347 h 1065454"/>
              <a:gd name="connsiteX28" fmla="*/ 815745 w 891458"/>
              <a:gd name="connsiteY28" fmla="*/ 160541 h 1065454"/>
              <a:gd name="connsiteX29" fmla="*/ 844320 w 891458"/>
              <a:gd name="connsiteY29" fmla="*/ 229597 h 1065454"/>
              <a:gd name="connsiteX30" fmla="*/ 813364 w 891458"/>
              <a:gd name="connsiteY30" fmla="*/ 267697 h 1065454"/>
              <a:gd name="connsiteX31" fmla="*/ 815745 w 891458"/>
              <a:gd name="connsiteY31" fmla="*/ 303416 h 1065454"/>
              <a:gd name="connsiteX32" fmla="*/ 780026 w 891458"/>
              <a:gd name="connsiteY32" fmla="*/ 372472 h 1065454"/>
              <a:gd name="connsiteX33" fmla="*/ 782408 w 891458"/>
              <a:gd name="connsiteY33" fmla="*/ 417716 h 1065454"/>
              <a:gd name="connsiteX34" fmla="*/ 760976 w 891458"/>
              <a:gd name="connsiteY34" fmla="*/ 503442 h 1065454"/>
              <a:gd name="connsiteX35" fmla="*/ 775264 w 891458"/>
              <a:gd name="connsiteY35" fmla="*/ 515347 h 1065454"/>
              <a:gd name="connsiteX36" fmla="*/ 806219 w 891458"/>
              <a:gd name="connsiteY36" fmla="*/ 522493 h 1065454"/>
              <a:gd name="connsiteX37" fmla="*/ 851464 w 891458"/>
              <a:gd name="connsiteY37" fmla="*/ 498679 h 1065454"/>
              <a:gd name="connsiteX38" fmla="*/ 889563 w 891458"/>
              <a:gd name="connsiteY38" fmla="*/ 508205 h 1065454"/>
              <a:gd name="connsiteX39" fmla="*/ 799076 w 891458"/>
              <a:gd name="connsiteY39" fmla="*/ 617742 h 1065454"/>
              <a:gd name="connsiteX40" fmla="*/ 765739 w 891458"/>
              <a:gd name="connsiteY40" fmla="*/ 653461 h 1065454"/>
              <a:gd name="connsiteX41" fmla="*/ 758595 w 891458"/>
              <a:gd name="connsiteY41" fmla="*/ 684416 h 1065454"/>
              <a:gd name="connsiteX42" fmla="*/ 734781 w 891458"/>
              <a:gd name="connsiteY42" fmla="*/ 743949 h 1065454"/>
              <a:gd name="connsiteX43" fmla="*/ 760976 w 891458"/>
              <a:gd name="connsiteY43" fmla="*/ 784429 h 1065454"/>
              <a:gd name="connsiteX44" fmla="*/ 746689 w 891458"/>
              <a:gd name="connsiteY44" fmla="*/ 817766 h 1065454"/>
              <a:gd name="connsiteX45" fmla="*/ 746689 w 891458"/>
              <a:gd name="connsiteY45" fmla="*/ 870154 h 1065454"/>
              <a:gd name="connsiteX46" fmla="*/ 739545 w 891458"/>
              <a:gd name="connsiteY46" fmla="*/ 903492 h 1065454"/>
              <a:gd name="connsiteX47" fmla="*/ 696683 w 891458"/>
              <a:gd name="connsiteY47" fmla="*/ 965403 h 1065454"/>
              <a:gd name="connsiteX48" fmla="*/ 691920 w 891458"/>
              <a:gd name="connsiteY48" fmla="*/ 991597 h 1065454"/>
              <a:gd name="connsiteX49" fmla="*/ 699064 w 891458"/>
              <a:gd name="connsiteY49" fmla="*/ 1029698 h 1065454"/>
              <a:gd name="connsiteX50" fmla="*/ 665725 w 891458"/>
              <a:gd name="connsiteY50" fmla="*/ 1063036 h 1065454"/>
              <a:gd name="connsiteX51" fmla="*/ 580002 w 891458"/>
              <a:gd name="connsiteY51" fmla="*/ 1060654 h 1065454"/>
              <a:gd name="connsiteX52" fmla="*/ 496659 w 891458"/>
              <a:gd name="connsiteY52" fmla="*/ 1008267 h 1065454"/>
              <a:gd name="connsiteX53" fmla="*/ 439506 w 891458"/>
              <a:gd name="connsiteY53" fmla="*/ 958261 h 1065454"/>
              <a:gd name="connsiteX54" fmla="*/ 399027 w 891458"/>
              <a:gd name="connsiteY54" fmla="*/ 917779 h 1065454"/>
              <a:gd name="connsiteX55" fmla="*/ 356165 w 891458"/>
              <a:gd name="connsiteY55" fmla="*/ 915398 h 1065454"/>
              <a:gd name="connsiteX56" fmla="*/ 253771 w 891458"/>
              <a:gd name="connsiteY56" fmla="*/ 884442 h 1065454"/>
              <a:gd name="connsiteX57" fmla="*/ 218052 w 891458"/>
              <a:gd name="connsiteY57" fmla="*/ 860629 h 1065454"/>
              <a:gd name="connsiteX58" fmla="*/ 160902 w 891458"/>
              <a:gd name="connsiteY58" fmla="*/ 820148 h 1065454"/>
              <a:gd name="connsiteX59" fmla="*/ 137087 w 891458"/>
              <a:gd name="connsiteY59" fmla="*/ 751092 h 1065454"/>
              <a:gd name="connsiteX0" fmla="*/ 137087 w 891458"/>
              <a:gd name="connsiteY0" fmla="*/ 751092 h 1065454"/>
              <a:gd name="connsiteX1" fmla="*/ 98990 w 891458"/>
              <a:gd name="connsiteY1" fmla="*/ 689179 h 1065454"/>
              <a:gd name="connsiteX2" fmla="*/ 41841 w 891458"/>
              <a:gd name="connsiteY2" fmla="*/ 560592 h 1065454"/>
              <a:gd name="connsiteX3" fmla="*/ 18028 w 891458"/>
              <a:gd name="connsiteY3" fmla="*/ 403429 h 1065454"/>
              <a:gd name="connsiteX4" fmla="*/ 1356 w 891458"/>
              <a:gd name="connsiteY4" fmla="*/ 315324 h 1065454"/>
              <a:gd name="connsiteX5" fmla="*/ 51365 w 891458"/>
              <a:gd name="connsiteY5" fmla="*/ 229597 h 1065454"/>
              <a:gd name="connsiteX6" fmla="*/ 84703 w 891458"/>
              <a:gd name="connsiteY6" fmla="*/ 160542 h 1065454"/>
              <a:gd name="connsiteX7" fmla="*/ 129946 w 891458"/>
              <a:gd name="connsiteY7" fmla="*/ 208166 h 1065454"/>
              <a:gd name="connsiteX8" fmla="*/ 137090 w 891458"/>
              <a:gd name="connsiteY8" fmla="*/ 246266 h 1065454"/>
              <a:gd name="connsiteX9" fmla="*/ 163284 w 891458"/>
              <a:gd name="connsiteY9" fmla="*/ 289129 h 1065454"/>
              <a:gd name="connsiteX10" fmla="*/ 199002 w 891458"/>
              <a:gd name="connsiteY10" fmla="*/ 253410 h 1065454"/>
              <a:gd name="connsiteX11" fmla="*/ 194240 w 891458"/>
              <a:gd name="connsiteY11" fmla="*/ 203403 h 1065454"/>
              <a:gd name="connsiteX12" fmla="*/ 287109 w 891458"/>
              <a:gd name="connsiteY12" fmla="*/ 98629 h 1065454"/>
              <a:gd name="connsiteX13" fmla="*/ 320446 w 891458"/>
              <a:gd name="connsiteY13" fmla="*/ 12903 h 1065454"/>
              <a:gd name="connsiteX14" fmla="*/ 346640 w 891458"/>
              <a:gd name="connsiteY14" fmla="*/ 3379 h 1065454"/>
              <a:gd name="connsiteX15" fmla="*/ 379977 w 891458"/>
              <a:gd name="connsiteY15" fmla="*/ 12903 h 1065454"/>
              <a:gd name="connsiteX16" fmla="*/ 394265 w 891458"/>
              <a:gd name="connsiteY16" fmla="*/ 110536 h 1065454"/>
              <a:gd name="connsiteX17" fmla="*/ 453796 w 891458"/>
              <a:gd name="connsiteY17" fmla="*/ 129585 h 1065454"/>
              <a:gd name="connsiteX18" fmla="*/ 494277 w 891458"/>
              <a:gd name="connsiteY18" fmla="*/ 108153 h 1065454"/>
              <a:gd name="connsiteX19" fmla="*/ 584765 w 891458"/>
              <a:gd name="connsiteY19" fmla="*/ 105773 h 1065454"/>
              <a:gd name="connsiteX20" fmla="*/ 618102 w 891458"/>
              <a:gd name="connsiteY20" fmla="*/ 167687 h 1065454"/>
              <a:gd name="connsiteX21" fmla="*/ 653820 w 891458"/>
              <a:gd name="connsiteY21" fmla="*/ 165303 h 1065454"/>
              <a:gd name="connsiteX22" fmla="*/ 665727 w 891458"/>
              <a:gd name="connsiteY22" fmla="*/ 60529 h 1065454"/>
              <a:gd name="connsiteX23" fmla="*/ 691920 w 891458"/>
              <a:gd name="connsiteY23" fmla="*/ 41478 h 1065454"/>
              <a:gd name="connsiteX24" fmla="*/ 713352 w 891458"/>
              <a:gd name="connsiteY24" fmla="*/ 34336 h 1065454"/>
              <a:gd name="connsiteX25" fmla="*/ 753833 w 891458"/>
              <a:gd name="connsiteY25" fmla="*/ 72435 h 1065454"/>
              <a:gd name="connsiteX26" fmla="*/ 780027 w 891458"/>
              <a:gd name="connsiteY26" fmla="*/ 81961 h 1065454"/>
              <a:gd name="connsiteX27" fmla="*/ 796694 w 891458"/>
              <a:gd name="connsiteY27" fmla="*/ 79579 h 1065454"/>
              <a:gd name="connsiteX28" fmla="*/ 846701 w 891458"/>
              <a:gd name="connsiteY28" fmla="*/ 134347 h 1065454"/>
              <a:gd name="connsiteX29" fmla="*/ 815745 w 891458"/>
              <a:gd name="connsiteY29" fmla="*/ 160541 h 1065454"/>
              <a:gd name="connsiteX30" fmla="*/ 844320 w 891458"/>
              <a:gd name="connsiteY30" fmla="*/ 229597 h 1065454"/>
              <a:gd name="connsiteX31" fmla="*/ 813364 w 891458"/>
              <a:gd name="connsiteY31" fmla="*/ 267697 h 1065454"/>
              <a:gd name="connsiteX32" fmla="*/ 815745 w 891458"/>
              <a:gd name="connsiteY32" fmla="*/ 303416 h 1065454"/>
              <a:gd name="connsiteX33" fmla="*/ 780026 w 891458"/>
              <a:gd name="connsiteY33" fmla="*/ 372472 h 1065454"/>
              <a:gd name="connsiteX34" fmla="*/ 782408 w 891458"/>
              <a:gd name="connsiteY34" fmla="*/ 417716 h 1065454"/>
              <a:gd name="connsiteX35" fmla="*/ 760976 w 891458"/>
              <a:gd name="connsiteY35" fmla="*/ 503442 h 1065454"/>
              <a:gd name="connsiteX36" fmla="*/ 775264 w 891458"/>
              <a:gd name="connsiteY36" fmla="*/ 515347 h 1065454"/>
              <a:gd name="connsiteX37" fmla="*/ 806219 w 891458"/>
              <a:gd name="connsiteY37" fmla="*/ 522493 h 1065454"/>
              <a:gd name="connsiteX38" fmla="*/ 851464 w 891458"/>
              <a:gd name="connsiteY38" fmla="*/ 498679 h 1065454"/>
              <a:gd name="connsiteX39" fmla="*/ 889563 w 891458"/>
              <a:gd name="connsiteY39" fmla="*/ 508205 h 1065454"/>
              <a:gd name="connsiteX40" fmla="*/ 799076 w 891458"/>
              <a:gd name="connsiteY40" fmla="*/ 617742 h 1065454"/>
              <a:gd name="connsiteX41" fmla="*/ 765739 w 891458"/>
              <a:gd name="connsiteY41" fmla="*/ 653461 h 1065454"/>
              <a:gd name="connsiteX42" fmla="*/ 758595 w 891458"/>
              <a:gd name="connsiteY42" fmla="*/ 684416 h 1065454"/>
              <a:gd name="connsiteX43" fmla="*/ 734781 w 891458"/>
              <a:gd name="connsiteY43" fmla="*/ 743949 h 1065454"/>
              <a:gd name="connsiteX44" fmla="*/ 760976 w 891458"/>
              <a:gd name="connsiteY44" fmla="*/ 784429 h 1065454"/>
              <a:gd name="connsiteX45" fmla="*/ 746689 w 891458"/>
              <a:gd name="connsiteY45" fmla="*/ 817766 h 1065454"/>
              <a:gd name="connsiteX46" fmla="*/ 746689 w 891458"/>
              <a:gd name="connsiteY46" fmla="*/ 870154 h 1065454"/>
              <a:gd name="connsiteX47" fmla="*/ 739545 w 891458"/>
              <a:gd name="connsiteY47" fmla="*/ 903492 h 1065454"/>
              <a:gd name="connsiteX48" fmla="*/ 696683 w 891458"/>
              <a:gd name="connsiteY48" fmla="*/ 965403 h 1065454"/>
              <a:gd name="connsiteX49" fmla="*/ 691920 w 891458"/>
              <a:gd name="connsiteY49" fmla="*/ 991597 h 1065454"/>
              <a:gd name="connsiteX50" fmla="*/ 699064 w 891458"/>
              <a:gd name="connsiteY50" fmla="*/ 1029698 h 1065454"/>
              <a:gd name="connsiteX51" fmla="*/ 665725 w 891458"/>
              <a:gd name="connsiteY51" fmla="*/ 1063036 h 1065454"/>
              <a:gd name="connsiteX52" fmla="*/ 580002 w 891458"/>
              <a:gd name="connsiteY52" fmla="*/ 1060654 h 1065454"/>
              <a:gd name="connsiteX53" fmla="*/ 496659 w 891458"/>
              <a:gd name="connsiteY53" fmla="*/ 1008267 h 1065454"/>
              <a:gd name="connsiteX54" fmla="*/ 439506 w 891458"/>
              <a:gd name="connsiteY54" fmla="*/ 958261 h 1065454"/>
              <a:gd name="connsiteX55" fmla="*/ 399027 w 891458"/>
              <a:gd name="connsiteY55" fmla="*/ 917779 h 1065454"/>
              <a:gd name="connsiteX56" fmla="*/ 356165 w 891458"/>
              <a:gd name="connsiteY56" fmla="*/ 915398 h 1065454"/>
              <a:gd name="connsiteX57" fmla="*/ 253771 w 891458"/>
              <a:gd name="connsiteY57" fmla="*/ 884442 h 1065454"/>
              <a:gd name="connsiteX58" fmla="*/ 218052 w 891458"/>
              <a:gd name="connsiteY58" fmla="*/ 860629 h 1065454"/>
              <a:gd name="connsiteX59" fmla="*/ 160902 w 891458"/>
              <a:gd name="connsiteY59" fmla="*/ 820148 h 1065454"/>
              <a:gd name="connsiteX60" fmla="*/ 137087 w 891458"/>
              <a:gd name="connsiteY60" fmla="*/ 751092 h 1065454"/>
              <a:gd name="connsiteX0" fmla="*/ 137087 w 891458"/>
              <a:gd name="connsiteY0" fmla="*/ 751092 h 1065454"/>
              <a:gd name="connsiteX1" fmla="*/ 98990 w 891458"/>
              <a:gd name="connsiteY1" fmla="*/ 689179 h 1065454"/>
              <a:gd name="connsiteX2" fmla="*/ 41841 w 891458"/>
              <a:gd name="connsiteY2" fmla="*/ 560592 h 1065454"/>
              <a:gd name="connsiteX3" fmla="*/ 18028 w 891458"/>
              <a:gd name="connsiteY3" fmla="*/ 403429 h 1065454"/>
              <a:gd name="connsiteX4" fmla="*/ 1356 w 891458"/>
              <a:gd name="connsiteY4" fmla="*/ 315324 h 1065454"/>
              <a:gd name="connsiteX5" fmla="*/ 51365 w 891458"/>
              <a:gd name="connsiteY5" fmla="*/ 229597 h 1065454"/>
              <a:gd name="connsiteX6" fmla="*/ 84703 w 891458"/>
              <a:gd name="connsiteY6" fmla="*/ 160542 h 1065454"/>
              <a:gd name="connsiteX7" fmla="*/ 129946 w 891458"/>
              <a:gd name="connsiteY7" fmla="*/ 208166 h 1065454"/>
              <a:gd name="connsiteX8" fmla="*/ 137090 w 891458"/>
              <a:gd name="connsiteY8" fmla="*/ 246266 h 1065454"/>
              <a:gd name="connsiteX9" fmla="*/ 163284 w 891458"/>
              <a:gd name="connsiteY9" fmla="*/ 289129 h 1065454"/>
              <a:gd name="connsiteX10" fmla="*/ 199002 w 891458"/>
              <a:gd name="connsiteY10" fmla="*/ 253410 h 1065454"/>
              <a:gd name="connsiteX11" fmla="*/ 194240 w 891458"/>
              <a:gd name="connsiteY11" fmla="*/ 203403 h 1065454"/>
              <a:gd name="connsiteX12" fmla="*/ 287109 w 891458"/>
              <a:gd name="connsiteY12" fmla="*/ 98629 h 1065454"/>
              <a:gd name="connsiteX13" fmla="*/ 320446 w 891458"/>
              <a:gd name="connsiteY13" fmla="*/ 12903 h 1065454"/>
              <a:gd name="connsiteX14" fmla="*/ 346640 w 891458"/>
              <a:gd name="connsiteY14" fmla="*/ 3379 h 1065454"/>
              <a:gd name="connsiteX15" fmla="*/ 379977 w 891458"/>
              <a:gd name="connsiteY15" fmla="*/ 12903 h 1065454"/>
              <a:gd name="connsiteX16" fmla="*/ 394265 w 891458"/>
              <a:gd name="connsiteY16" fmla="*/ 110536 h 1065454"/>
              <a:gd name="connsiteX17" fmla="*/ 453796 w 891458"/>
              <a:gd name="connsiteY17" fmla="*/ 129585 h 1065454"/>
              <a:gd name="connsiteX18" fmla="*/ 494277 w 891458"/>
              <a:gd name="connsiteY18" fmla="*/ 108153 h 1065454"/>
              <a:gd name="connsiteX19" fmla="*/ 551427 w 891458"/>
              <a:gd name="connsiteY19" fmla="*/ 86722 h 1065454"/>
              <a:gd name="connsiteX20" fmla="*/ 584765 w 891458"/>
              <a:gd name="connsiteY20" fmla="*/ 105773 h 1065454"/>
              <a:gd name="connsiteX21" fmla="*/ 618102 w 891458"/>
              <a:gd name="connsiteY21" fmla="*/ 167687 h 1065454"/>
              <a:gd name="connsiteX22" fmla="*/ 653820 w 891458"/>
              <a:gd name="connsiteY22" fmla="*/ 165303 h 1065454"/>
              <a:gd name="connsiteX23" fmla="*/ 665727 w 891458"/>
              <a:gd name="connsiteY23" fmla="*/ 60529 h 1065454"/>
              <a:gd name="connsiteX24" fmla="*/ 691920 w 891458"/>
              <a:gd name="connsiteY24" fmla="*/ 41478 h 1065454"/>
              <a:gd name="connsiteX25" fmla="*/ 713352 w 891458"/>
              <a:gd name="connsiteY25" fmla="*/ 34336 h 1065454"/>
              <a:gd name="connsiteX26" fmla="*/ 753833 w 891458"/>
              <a:gd name="connsiteY26" fmla="*/ 72435 h 1065454"/>
              <a:gd name="connsiteX27" fmla="*/ 780027 w 891458"/>
              <a:gd name="connsiteY27" fmla="*/ 81961 h 1065454"/>
              <a:gd name="connsiteX28" fmla="*/ 796694 w 891458"/>
              <a:gd name="connsiteY28" fmla="*/ 79579 h 1065454"/>
              <a:gd name="connsiteX29" fmla="*/ 846701 w 891458"/>
              <a:gd name="connsiteY29" fmla="*/ 134347 h 1065454"/>
              <a:gd name="connsiteX30" fmla="*/ 815745 w 891458"/>
              <a:gd name="connsiteY30" fmla="*/ 160541 h 1065454"/>
              <a:gd name="connsiteX31" fmla="*/ 844320 w 891458"/>
              <a:gd name="connsiteY31" fmla="*/ 229597 h 1065454"/>
              <a:gd name="connsiteX32" fmla="*/ 813364 w 891458"/>
              <a:gd name="connsiteY32" fmla="*/ 267697 h 1065454"/>
              <a:gd name="connsiteX33" fmla="*/ 815745 w 891458"/>
              <a:gd name="connsiteY33" fmla="*/ 303416 h 1065454"/>
              <a:gd name="connsiteX34" fmla="*/ 780026 w 891458"/>
              <a:gd name="connsiteY34" fmla="*/ 372472 h 1065454"/>
              <a:gd name="connsiteX35" fmla="*/ 782408 w 891458"/>
              <a:gd name="connsiteY35" fmla="*/ 417716 h 1065454"/>
              <a:gd name="connsiteX36" fmla="*/ 760976 w 891458"/>
              <a:gd name="connsiteY36" fmla="*/ 503442 h 1065454"/>
              <a:gd name="connsiteX37" fmla="*/ 775264 w 891458"/>
              <a:gd name="connsiteY37" fmla="*/ 515347 h 1065454"/>
              <a:gd name="connsiteX38" fmla="*/ 806219 w 891458"/>
              <a:gd name="connsiteY38" fmla="*/ 522493 h 1065454"/>
              <a:gd name="connsiteX39" fmla="*/ 851464 w 891458"/>
              <a:gd name="connsiteY39" fmla="*/ 498679 h 1065454"/>
              <a:gd name="connsiteX40" fmla="*/ 889563 w 891458"/>
              <a:gd name="connsiteY40" fmla="*/ 508205 h 1065454"/>
              <a:gd name="connsiteX41" fmla="*/ 799076 w 891458"/>
              <a:gd name="connsiteY41" fmla="*/ 617742 h 1065454"/>
              <a:gd name="connsiteX42" fmla="*/ 765739 w 891458"/>
              <a:gd name="connsiteY42" fmla="*/ 653461 h 1065454"/>
              <a:gd name="connsiteX43" fmla="*/ 758595 w 891458"/>
              <a:gd name="connsiteY43" fmla="*/ 684416 h 1065454"/>
              <a:gd name="connsiteX44" fmla="*/ 734781 w 891458"/>
              <a:gd name="connsiteY44" fmla="*/ 743949 h 1065454"/>
              <a:gd name="connsiteX45" fmla="*/ 760976 w 891458"/>
              <a:gd name="connsiteY45" fmla="*/ 784429 h 1065454"/>
              <a:gd name="connsiteX46" fmla="*/ 746689 w 891458"/>
              <a:gd name="connsiteY46" fmla="*/ 817766 h 1065454"/>
              <a:gd name="connsiteX47" fmla="*/ 746689 w 891458"/>
              <a:gd name="connsiteY47" fmla="*/ 870154 h 1065454"/>
              <a:gd name="connsiteX48" fmla="*/ 739545 w 891458"/>
              <a:gd name="connsiteY48" fmla="*/ 903492 h 1065454"/>
              <a:gd name="connsiteX49" fmla="*/ 696683 w 891458"/>
              <a:gd name="connsiteY49" fmla="*/ 965403 h 1065454"/>
              <a:gd name="connsiteX50" fmla="*/ 691920 w 891458"/>
              <a:gd name="connsiteY50" fmla="*/ 991597 h 1065454"/>
              <a:gd name="connsiteX51" fmla="*/ 699064 w 891458"/>
              <a:gd name="connsiteY51" fmla="*/ 1029698 h 1065454"/>
              <a:gd name="connsiteX52" fmla="*/ 665725 w 891458"/>
              <a:gd name="connsiteY52" fmla="*/ 1063036 h 1065454"/>
              <a:gd name="connsiteX53" fmla="*/ 580002 w 891458"/>
              <a:gd name="connsiteY53" fmla="*/ 1060654 h 1065454"/>
              <a:gd name="connsiteX54" fmla="*/ 496659 w 891458"/>
              <a:gd name="connsiteY54" fmla="*/ 1008267 h 1065454"/>
              <a:gd name="connsiteX55" fmla="*/ 439506 w 891458"/>
              <a:gd name="connsiteY55" fmla="*/ 958261 h 1065454"/>
              <a:gd name="connsiteX56" fmla="*/ 399027 w 891458"/>
              <a:gd name="connsiteY56" fmla="*/ 917779 h 1065454"/>
              <a:gd name="connsiteX57" fmla="*/ 356165 w 891458"/>
              <a:gd name="connsiteY57" fmla="*/ 915398 h 1065454"/>
              <a:gd name="connsiteX58" fmla="*/ 253771 w 891458"/>
              <a:gd name="connsiteY58" fmla="*/ 884442 h 1065454"/>
              <a:gd name="connsiteX59" fmla="*/ 218052 w 891458"/>
              <a:gd name="connsiteY59" fmla="*/ 860629 h 1065454"/>
              <a:gd name="connsiteX60" fmla="*/ 160902 w 891458"/>
              <a:gd name="connsiteY60" fmla="*/ 820148 h 1065454"/>
              <a:gd name="connsiteX61" fmla="*/ 137087 w 891458"/>
              <a:gd name="connsiteY61" fmla="*/ 751092 h 1065454"/>
              <a:gd name="connsiteX0" fmla="*/ 137087 w 891458"/>
              <a:gd name="connsiteY0" fmla="*/ 749407 h 1063769"/>
              <a:gd name="connsiteX1" fmla="*/ 98990 w 891458"/>
              <a:gd name="connsiteY1" fmla="*/ 687494 h 1063769"/>
              <a:gd name="connsiteX2" fmla="*/ 41841 w 891458"/>
              <a:gd name="connsiteY2" fmla="*/ 558907 h 1063769"/>
              <a:gd name="connsiteX3" fmla="*/ 18028 w 891458"/>
              <a:gd name="connsiteY3" fmla="*/ 401744 h 1063769"/>
              <a:gd name="connsiteX4" fmla="*/ 1356 w 891458"/>
              <a:gd name="connsiteY4" fmla="*/ 313639 h 1063769"/>
              <a:gd name="connsiteX5" fmla="*/ 51365 w 891458"/>
              <a:gd name="connsiteY5" fmla="*/ 227912 h 1063769"/>
              <a:gd name="connsiteX6" fmla="*/ 84703 w 891458"/>
              <a:gd name="connsiteY6" fmla="*/ 158857 h 1063769"/>
              <a:gd name="connsiteX7" fmla="*/ 129946 w 891458"/>
              <a:gd name="connsiteY7" fmla="*/ 206481 h 1063769"/>
              <a:gd name="connsiteX8" fmla="*/ 137090 w 891458"/>
              <a:gd name="connsiteY8" fmla="*/ 244581 h 1063769"/>
              <a:gd name="connsiteX9" fmla="*/ 163284 w 891458"/>
              <a:gd name="connsiteY9" fmla="*/ 287444 h 1063769"/>
              <a:gd name="connsiteX10" fmla="*/ 199002 w 891458"/>
              <a:gd name="connsiteY10" fmla="*/ 251725 h 1063769"/>
              <a:gd name="connsiteX11" fmla="*/ 194240 w 891458"/>
              <a:gd name="connsiteY11" fmla="*/ 201718 h 1063769"/>
              <a:gd name="connsiteX12" fmla="*/ 287109 w 891458"/>
              <a:gd name="connsiteY12" fmla="*/ 96944 h 1063769"/>
              <a:gd name="connsiteX13" fmla="*/ 320446 w 891458"/>
              <a:gd name="connsiteY13" fmla="*/ 11218 h 1063769"/>
              <a:gd name="connsiteX14" fmla="*/ 346640 w 891458"/>
              <a:gd name="connsiteY14" fmla="*/ 1694 h 1063769"/>
              <a:gd name="connsiteX15" fmla="*/ 379977 w 891458"/>
              <a:gd name="connsiteY15" fmla="*/ 11218 h 1063769"/>
              <a:gd name="connsiteX16" fmla="*/ 379977 w 891458"/>
              <a:gd name="connsiteY16" fmla="*/ 70750 h 1063769"/>
              <a:gd name="connsiteX17" fmla="*/ 394265 w 891458"/>
              <a:gd name="connsiteY17" fmla="*/ 108851 h 1063769"/>
              <a:gd name="connsiteX18" fmla="*/ 453796 w 891458"/>
              <a:gd name="connsiteY18" fmla="*/ 127900 h 1063769"/>
              <a:gd name="connsiteX19" fmla="*/ 494277 w 891458"/>
              <a:gd name="connsiteY19" fmla="*/ 106468 h 1063769"/>
              <a:gd name="connsiteX20" fmla="*/ 551427 w 891458"/>
              <a:gd name="connsiteY20" fmla="*/ 85037 h 1063769"/>
              <a:gd name="connsiteX21" fmla="*/ 584765 w 891458"/>
              <a:gd name="connsiteY21" fmla="*/ 104088 h 1063769"/>
              <a:gd name="connsiteX22" fmla="*/ 618102 w 891458"/>
              <a:gd name="connsiteY22" fmla="*/ 166002 h 1063769"/>
              <a:gd name="connsiteX23" fmla="*/ 653820 w 891458"/>
              <a:gd name="connsiteY23" fmla="*/ 163618 h 1063769"/>
              <a:gd name="connsiteX24" fmla="*/ 665727 w 891458"/>
              <a:gd name="connsiteY24" fmla="*/ 58844 h 1063769"/>
              <a:gd name="connsiteX25" fmla="*/ 691920 w 891458"/>
              <a:gd name="connsiteY25" fmla="*/ 39793 h 1063769"/>
              <a:gd name="connsiteX26" fmla="*/ 713352 w 891458"/>
              <a:gd name="connsiteY26" fmla="*/ 32651 h 1063769"/>
              <a:gd name="connsiteX27" fmla="*/ 753833 w 891458"/>
              <a:gd name="connsiteY27" fmla="*/ 70750 h 1063769"/>
              <a:gd name="connsiteX28" fmla="*/ 780027 w 891458"/>
              <a:gd name="connsiteY28" fmla="*/ 80276 h 1063769"/>
              <a:gd name="connsiteX29" fmla="*/ 796694 w 891458"/>
              <a:gd name="connsiteY29" fmla="*/ 77894 h 1063769"/>
              <a:gd name="connsiteX30" fmla="*/ 846701 w 891458"/>
              <a:gd name="connsiteY30" fmla="*/ 132662 h 1063769"/>
              <a:gd name="connsiteX31" fmla="*/ 815745 w 891458"/>
              <a:gd name="connsiteY31" fmla="*/ 158856 h 1063769"/>
              <a:gd name="connsiteX32" fmla="*/ 844320 w 891458"/>
              <a:gd name="connsiteY32" fmla="*/ 227912 h 1063769"/>
              <a:gd name="connsiteX33" fmla="*/ 813364 w 891458"/>
              <a:gd name="connsiteY33" fmla="*/ 266012 h 1063769"/>
              <a:gd name="connsiteX34" fmla="*/ 815745 w 891458"/>
              <a:gd name="connsiteY34" fmla="*/ 301731 h 1063769"/>
              <a:gd name="connsiteX35" fmla="*/ 780026 w 891458"/>
              <a:gd name="connsiteY35" fmla="*/ 370787 h 1063769"/>
              <a:gd name="connsiteX36" fmla="*/ 782408 w 891458"/>
              <a:gd name="connsiteY36" fmla="*/ 416031 h 1063769"/>
              <a:gd name="connsiteX37" fmla="*/ 760976 w 891458"/>
              <a:gd name="connsiteY37" fmla="*/ 501757 h 1063769"/>
              <a:gd name="connsiteX38" fmla="*/ 775264 w 891458"/>
              <a:gd name="connsiteY38" fmla="*/ 513662 h 1063769"/>
              <a:gd name="connsiteX39" fmla="*/ 806219 w 891458"/>
              <a:gd name="connsiteY39" fmla="*/ 520808 h 1063769"/>
              <a:gd name="connsiteX40" fmla="*/ 851464 w 891458"/>
              <a:gd name="connsiteY40" fmla="*/ 496994 h 1063769"/>
              <a:gd name="connsiteX41" fmla="*/ 889563 w 891458"/>
              <a:gd name="connsiteY41" fmla="*/ 506520 h 1063769"/>
              <a:gd name="connsiteX42" fmla="*/ 799076 w 891458"/>
              <a:gd name="connsiteY42" fmla="*/ 616057 h 1063769"/>
              <a:gd name="connsiteX43" fmla="*/ 765739 w 891458"/>
              <a:gd name="connsiteY43" fmla="*/ 651776 h 1063769"/>
              <a:gd name="connsiteX44" fmla="*/ 758595 w 891458"/>
              <a:gd name="connsiteY44" fmla="*/ 682731 h 1063769"/>
              <a:gd name="connsiteX45" fmla="*/ 734781 w 891458"/>
              <a:gd name="connsiteY45" fmla="*/ 742264 h 1063769"/>
              <a:gd name="connsiteX46" fmla="*/ 760976 w 891458"/>
              <a:gd name="connsiteY46" fmla="*/ 782744 h 1063769"/>
              <a:gd name="connsiteX47" fmla="*/ 746689 w 891458"/>
              <a:gd name="connsiteY47" fmla="*/ 816081 h 1063769"/>
              <a:gd name="connsiteX48" fmla="*/ 746689 w 891458"/>
              <a:gd name="connsiteY48" fmla="*/ 868469 h 1063769"/>
              <a:gd name="connsiteX49" fmla="*/ 739545 w 891458"/>
              <a:gd name="connsiteY49" fmla="*/ 901807 h 1063769"/>
              <a:gd name="connsiteX50" fmla="*/ 696683 w 891458"/>
              <a:gd name="connsiteY50" fmla="*/ 963718 h 1063769"/>
              <a:gd name="connsiteX51" fmla="*/ 691920 w 891458"/>
              <a:gd name="connsiteY51" fmla="*/ 989912 h 1063769"/>
              <a:gd name="connsiteX52" fmla="*/ 699064 w 891458"/>
              <a:gd name="connsiteY52" fmla="*/ 1028013 h 1063769"/>
              <a:gd name="connsiteX53" fmla="*/ 665725 w 891458"/>
              <a:gd name="connsiteY53" fmla="*/ 1061351 h 1063769"/>
              <a:gd name="connsiteX54" fmla="*/ 580002 w 891458"/>
              <a:gd name="connsiteY54" fmla="*/ 1058969 h 1063769"/>
              <a:gd name="connsiteX55" fmla="*/ 496659 w 891458"/>
              <a:gd name="connsiteY55" fmla="*/ 1006582 h 1063769"/>
              <a:gd name="connsiteX56" fmla="*/ 439506 w 891458"/>
              <a:gd name="connsiteY56" fmla="*/ 956576 h 1063769"/>
              <a:gd name="connsiteX57" fmla="*/ 399027 w 891458"/>
              <a:gd name="connsiteY57" fmla="*/ 916094 h 1063769"/>
              <a:gd name="connsiteX58" fmla="*/ 356165 w 891458"/>
              <a:gd name="connsiteY58" fmla="*/ 913713 h 1063769"/>
              <a:gd name="connsiteX59" fmla="*/ 253771 w 891458"/>
              <a:gd name="connsiteY59" fmla="*/ 882757 h 1063769"/>
              <a:gd name="connsiteX60" fmla="*/ 218052 w 891458"/>
              <a:gd name="connsiteY60" fmla="*/ 858944 h 1063769"/>
              <a:gd name="connsiteX61" fmla="*/ 160902 w 891458"/>
              <a:gd name="connsiteY61" fmla="*/ 818463 h 1063769"/>
              <a:gd name="connsiteX62" fmla="*/ 137087 w 891458"/>
              <a:gd name="connsiteY62" fmla="*/ 749407 h 1063769"/>
              <a:gd name="connsiteX0" fmla="*/ 137087 w 891458"/>
              <a:gd name="connsiteY0" fmla="*/ 749407 h 1063769"/>
              <a:gd name="connsiteX1" fmla="*/ 98990 w 891458"/>
              <a:gd name="connsiteY1" fmla="*/ 687494 h 1063769"/>
              <a:gd name="connsiteX2" fmla="*/ 41841 w 891458"/>
              <a:gd name="connsiteY2" fmla="*/ 558907 h 1063769"/>
              <a:gd name="connsiteX3" fmla="*/ 18028 w 891458"/>
              <a:gd name="connsiteY3" fmla="*/ 401744 h 1063769"/>
              <a:gd name="connsiteX4" fmla="*/ 1356 w 891458"/>
              <a:gd name="connsiteY4" fmla="*/ 313639 h 1063769"/>
              <a:gd name="connsiteX5" fmla="*/ 51365 w 891458"/>
              <a:gd name="connsiteY5" fmla="*/ 227912 h 1063769"/>
              <a:gd name="connsiteX6" fmla="*/ 84703 w 891458"/>
              <a:gd name="connsiteY6" fmla="*/ 158857 h 1063769"/>
              <a:gd name="connsiteX7" fmla="*/ 129946 w 891458"/>
              <a:gd name="connsiteY7" fmla="*/ 206481 h 1063769"/>
              <a:gd name="connsiteX8" fmla="*/ 137090 w 891458"/>
              <a:gd name="connsiteY8" fmla="*/ 244581 h 1063769"/>
              <a:gd name="connsiteX9" fmla="*/ 163284 w 891458"/>
              <a:gd name="connsiteY9" fmla="*/ 287444 h 1063769"/>
              <a:gd name="connsiteX10" fmla="*/ 199002 w 891458"/>
              <a:gd name="connsiteY10" fmla="*/ 251725 h 1063769"/>
              <a:gd name="connsiteX11" fmla="*/ 194240 w 891458"/>
              <a:gd name="connsiteY11" fmla="*/ 201718 h 1063769"/>
              <a:gd name="connsiteX12" fmla="*/ 287109 w 891458"/>
              <a:gd name="connsiteY12" fmla="*/ 96944 h 1063769"/>
              <a:gd name="connsiteX13" fmla="*/ 320446 w 891458"/>
              <a:gd name="connsiteY13" fmla="*/ 11218 h 1063769"/>
              <a:gd name="connsiteX14" fmla="*/ 346640 w 891458"/>
              <a:gd name="connsiteY14" fmla="*/ 1694 h 1063769"/>
              <a:gd name="connsiteX15" fmla="*/ 379977 w 891458"/>
              <a:gd name="connsiteY15" fmla="*/ 11218 h 1063769"/>
              <a:gd name="connsiteX16" fmla="*/ 379977 w 891458"/>
              <a:gd name="connsiteY16" fmla="*/ 70750 h 1063769"/>
              <a:gd name="connsiteX17" fmla="*/ 394265 w 891458"/>
              <a:gd name="connsiteY17" fmla="*/ 108851 h 1063769"/>
              <a:gd name="connsiteX18" fmla="*/ 453796 w 891458"/>
              <a:gd name="connsiteY18" fmla="*/ 127900 h 1063769"/>
              <a:gd name="connsiteX19" fmla="*/ 494277 w 891458"/>
              <a:gd name="connsiteY19" fmla="*/ 106468 h 1063769"/>
              <a:gd name="connsiteX20" fmla="*/ 551427 w 891458"/>
              <a:gd name="connsiteY20" fmla="*/ 85037 h 1063769"/>
              <a:gd name="connsiteX21" fmla="*/ 584765 w 891458"/>
              <a:gd name="connsiteY21" fmla="*/ 104088 h 1063769"/>
              <a:gd name="connsiteX22" fmla="*/ 618102 w 891458"/>
              <a:gd name="connsiteY22" fmla="*/ 166002 h 1063769"/>
              <a:gd name="connsiteX23" fmla="*/ 653820 w 891458"/>
              <a:gd name="connsiteY23" fmla="*/ 163618 h 1063769"/>
              <a:gd name="connsiteX24" fmla="*/ 672871 w 891458"/>
              <a:gd name="connsiteY24" fmla="*/ 89800 h 1063769"/>
              <a:gd name="connsiteX25" fmla="*/ 665727 w 891458"/>
              <a:gd name="connsiteY25" fmla="*/ 58844 h 1063769"/>
              <a:gd name="connsiteX26" fmla="*/ 691920 w 891458"/>
              <a:gd name="connsiteY26" fmla="*/ 39793 h 1063769"/>
              <a:gd name="connsiteX27" fmla="*/ 713352 w 891458"/>
              <a:gd name="connsiteY27" fmla="*/ 32651 h 1063769"/>
              <a:gd name="connsiteX28" fmla="*/ 753833 w 891458"/>
              <a:gd name="connsiteY28" fmla="*/ 70750 h 1063769"/>
              <a:gd name="connsiteX29" fmla="*/ 780027 w 891458"/>
              <a:gd name="connsiteY29" fmla="*/ 80276 h 1063769"/>
              <a:gd name="connsiteX30" fmla="*/ 796694 w 891458"/>
              <a:gd name="connsiteY30" fmla="*/ 77894 h 1063769"/>
              <a:gd name="connsiteX31" fmla="*/ 846701 w 891458"/>
              <a:gd name="connsiteY31" fmla="*/ 132662 h 1063769"/>
              <a:gd name="connsiteX32" fmla="*/ 815745 w 891458"/>
              <a:gd name="connsiteY32" fmla="*/ 158856 h 1063769"/>
              <a:gd name="connsiteX33" fmla="*/ 844320 w 891458"/>
              <a:gd name="connsiteY33" fmla="*/ 227912 h 1063769"/>
              <a:gd name="connsiteX34" fmla="*/ 813364 w 891458"/>
              <a:gd name="connsiteY34" fmla="*/ 266012 h 1063769"/>
              <a:gd name="connsiteX35" fmla="*/ 815745 w 891458"/>
              <a:gd name="connsiteY35" fmla="*/ 301731 h 1063769"/>
              <a:gd name="connsiteX36" fmla="*/ 780026 w 891458"/>
              <a:gd name="connsiteY36" fmla="*/ 370787 h 1063769"/>
              <a:gd name="connsiteX37" fmla="*/ 782408 w 891458"/>
              <a:gd name="connsiteY37" fmla="*/ 416031 h 1063769"/>
              <a:gd name="connsiteX38" fmla="*/ 760976 w 891458"/>
              <a:gd name="connsiteY38" fmla="*/ 501757 h 1063769"/>
              <a:gd name="connsiteX39" fmla="*/ 775264 w 891458"/>
              <a:gd name="connsiteY39" fmla="*/ 513662 h 1063769"/>
              <a:gd name="connsiteX40" fmla="*/ 806219 w 891458"/>
              <a:gd name="connsiteY40" fmla="*/ 520808 h 1063769"/>
              <a:gd name="connsiteX41" fmla="*/ 851464 w 891458"/>
              <a:gd name="connsiteY41" fmla="*/ 496994 h 1063769"/>
              <a:gd name="connsiteX42" fmla="*/ 889563 w 891458"/>
              <a:gd name="connsiteY42" fmla="*/ 506520 h 1063769"/>
              <a:gd name="connsiteX43" fmla="*/ 799076 w 891458"/>
              <a:gd name="connsiteY43" fmla="*/ 616057 h 1063769"/>
              <a:gd name="connsiteX44" fmla="*/ 765739 w 891458"/>
              <a:gd name="connsiteY44" fmla="*/ 651776 h 1063769"/>
              <a:gd name="connsiteX45" fmla="*/ 758595 w 891458"/>
              <a:gd name="connsiteY45" fmla="*/ 682731 h 1063769"/>
              <a:gd name="connsiteX46" fmla="*/ 734781 w 891458"/>
              <a:gd name="connsiteY46" fmla="*/ 742264 h 1063769"/>
              <a:gd name="connsiteX47" fmla="*/ 760976 w 891458"/>
              <a:gd name="connsiteY47" fmla="*/ 782744 h 1063769"/>
              <a:gd name="connsiteX48" fmla="*/ 746689 w 891458"/>
              <a:gd name="connsiteY48" fmla="*/ 816081 h 1063769"/>
              <a:gd name="connsiteX49" fmla="*/ 746689 w 891458"/>
              <a:gd name="connsiteY49" fmla="*/ 868469 h 1063769"/>
              <a:gd name="connsiteX50" fmla="*/ 739545 w 891458"/>
              <a:gd name="connsiteY50" fmla="*/ 901807 h 1063769"/>
              <a:gd name="connsiteX51" fmla="*/ 696683 w 891458"/>
              <a:gd name="connsiteY51" fmla="*/ 963718 h 1063769"/>
              <a:gd name="connsiteX52" fmla="*/ 691920 w 891458"/>
              <a:gd name="connsiteY52" fmla="*/ 989912 h 1063769"/>
              <a:gd name="connsiteX53" fmla="*/ 699064 w 891458"/>
              <a:gd name="connsiteY53" fmla="*/ 1028013 h 1063769"/>
              <a:gd name="connsiteX54" fmla="*/ 665725 w 891458"/>
              <a:gd name="connsiteY54" fmla="*/ 1061351 h 1063769"/>
              <a:gd name="connsiteX55" fmla="*/ 580002 w 891458"/>
              <a:gd name="connsiteY55" fmla="*/ 1058969 h 1063769"/>
              <a:gd name="connsiteX56" fmla="*/ 496659 w 891458"/>
              <a:gd name="connsiteY56" fmla="*/ 1006582 h 1063769"/>
              <a:gd name="connsiteX57" fmla="*/ 439506 w 891458"/>
              <a:gd name="connsiteY57" fmla="*/ 956576 h 1063769"/>
              <a:gd name="connsiteX58" fmla="*/ 399027 w 891458"/>
              <a:gd name="connsiteY58" fmla="*/ 916094 h 1063769"/>
              <a:gd name="connsiteX59" fmla="*/ 356165 w 891458"/>
              <a:gd name="connsiteY59" fmla="*/ 913713 h 1063769"/>
              <a:gd name="connsiteX60" fmla="*/ 253771 w 891458"/>
              <a:gd name="connsiteY60" fmla="*/ 882757 h 1063769"/>
              <a:gd name="connsiteX61" fmla="*/ 218052 w 891458"/>
              <a:gd name="connsiteY61" fmla="*/ 858944 h 1063769"/>
              <a:gd name="connsiteX62" fmla="*/ 160902 w 891458"/>
              <a:gd name="connsiteY62" fmla="*/ 818463 h 1063769"/>
              <a:gd name="connsiteX63" fmla="*/ 137087 w 891458"/>
              <a:gd name="connsiteY63" fmla="*/ 749407 h 1063769"/>
              <a:gd name="connsiteX0" fmla="*/ 137087 w 891458"/>
              <a:gd name="connsiteY0" fmla="*/ 749407 h 1063769"/>
              <a:gd name="connsiteX1" fmla="*/ 98990 w 891458"/>
              <a:gd name="connsiteY1" fmla="*/ 687494 h 1063769"/>
              <a:gd name="connsiteX2" fmla="*/ 41841 w 891458"/>
              <a:gd name="connsiteY2" fmla="*/ 558907 h 1063769"/>
              <a:gd name="connsiteX3" fmla="*/ 18028 w 891458"/>
              <a:gd name="connsiteY3" fmla="*/ 401744 h 1063769"/>
              <a:gd name="connsiteX4" fmla="*/ 1356 w 891458"/>
              <a:gd name="connsiteY4" fmla="*/ 313639 h 1063769"/>
              <a:gd name="connsiteX5" fmla="*/ 51365 w 891458"/>
              <a:gd name="connsiteY5" fmla="*/ 227912 h 1063769"/>
              <a:gd name="connsiteX6" fmla="*/ 84703 w 891458"/>
              <a:gd name="connsiteY6" fmla="*/ 158857 h 1063769"/>
              <a:gd name="connsiteX7" fmla="*/ 129946 w 891458"/>
              <a:gd name="connsiteY7" fmla="*/ 206481 h 1063769"/>
              <a:gd name="connsiteX8" fmla="*/ 137090 w 891458"/>
              <a:gd name="connsiteY8" fmla="*/ 244581 h 1063769"/>
              <a:gd name="connsiteX9" fmla="*/ 163284 w 891458"/>
              <a:gd name="connsiteY9" fmla="*/ 287444 h 1063769"/>
              <a:gd name="connsiteX10" fmla="*/ 199002 w 891458"/>
              <a:gd name="connsiteY10" fmla="*/ 251725 h 1063769"/>
              <a:gd name="connsiteX11" fmla="*/ 194240 w 891458"/>
              <a:gd name="connsiteY11" fmla="*/ 201718 h 1063769"/>
              <a:gd name="connsiteX12" fmla="*/ 287109 w 891458"/>
              <a:gd name="connsiteY12" fmla="*/ 96944 h 1063769"/>
              <a:gd name="connsiteX13" fmla="*/ 320446 w 891458"/>
              <a:gd name="connsiteY13" fmla="*/ 11218 h 1063769"/>
              <a:gd name="connsiteX14" fmla="*/ 346640 w 891458"/>
              <a:gd name="connsiteY14" fmla="*/ 1694 h 1063769"/>
              <a:gd name="connsiteX15" fmla="*/ 379977 w 891458"/>
              <a:gd name="connsiteY15" fmla="*/ 11218 h 1063769"/>
              <a:gd name="connsiteX16" fmla="*/ 379977 w 891458"/>
              <a:gd name="connsiteY16" fmla="*/ 70750 h 1063769"/>
              <a:gd name="connsiteX17" fmla="*/ 394265 w 891458"/>
              <a:gd name="connsiteY17" fmla="*/ 108851 h 1063769"/>
              <a:gd name="connsiteX18" fmla="*/ 453796 w 891458"/>
              <a:gd name="connsiteY18" fmla="*/ 127900 h 1063769"/>
              <a:gd name="connsiteX19" fmla="*/ 494277 w 891458"/>
              <a:gd name="connsiteY19" fmla="*/ 106468 h 1063769"/>
              <a:gd name="connsiteX20" fmla="*/ 551427 w 891458"/>
              <a:gd name="connsiteY20" fmla="*/ 85037 h 1063769"/>
              <a:gd name="connsiteX21" fmla="*/ 584765 w 891458"/>
              <a:gd name="connsiteY21" fmla="*/ 104088 h 1063769"/>
              <a:gd name="connsiteX22" fmla="*/ 618102 w 891458"/>
              <a:gd name="connsiteY22" fmla="*/ 166002 h 1063769"/>
              <a:gd name="connsiteX23" fmla="*/ 653820 w 891458"/>
              <a:gd name="connsiteY23" fmla="*/ 163618 h 1063769"/>
              <a:gd name="connsiteX24" fmla="*/ 660965 w 891458"/>
              <a:gd name="connsiteY24" fmla="*/ 113612 h 1063769"/>
              <a:gd name="connsiteX25" fmla="*/ 672871 w 891458"/>
              <a:gd name="connsiteY25" fmla="*/ 89800 h 1063769"/>
              <a:gd name="connsiteX26" fmla="*/ 665727 w 891458"/>
              <a:gd name="connsiteY26" fmla="*/ 58844 h 1063769"/>
              <a:gd name="connsiteX27" fmla="*/ 691920 w 891458"/>
              <a:gd name="connsiteY27" fmla="*/ 39793 h 1063769"/>
              <a:gd name="connsiteX28" fmla="*/ 713352 w 891458"/>
              <a:gd name="connsiteY28" fmla="*/ 32651 h 1063769"/>
              <a:gd name="connsiteX29" fmla="*/ 753833 w 891458"/>
              <a:gd name="connsiteY29" fmla="*/ 70750 h 1063769"/>
              <a:gd name="connsiteX30" fmla="*/ 780027 w 891458"/>
              <a:gd name="connsiteY30" fmla="*/ 80276 h 1063769"/>
              <a:gd name="connsiteX31" fmla="*/ 796694 w 891458"/>
              <a:gd name="connsiteY31" fmla="*/ 77894 h 1063769"/>
              <a:gd name="connsiteX32" fmla="*/ 846701 w 891458"/>
              <a:gd name="connsiteY32" fmla="*/ 132662 h 1063769"/>
              <a:gd name="connsiteX33" fmla="*/ 815745 w 891458"/>
              <a:gd name="connsiteY33" fmla="*/ 158856 h 1063769"/>
              <a:gd name="connsiteX34" fmla="*/ 844320 w 891458"/>
              <a:gd name="connsiteY34" fmla="*/ 227912 h 1063769"/>
              <a:gd name="connsiteX35" fmla="*/ 813364 w 891458"/>
              <a:gd name="connsiteY35" fmla="*/ 266012 h 1063769"/>
              <a:gd name="connsiteX36" fmla="*/ 815745 w 891458"/>
              <a:gd name="connsiteY36" fmla="*/ 301731 h 1063769"/>
              <a:gd name="connsiteX37" fmla="*/ 780026 w 891458"/>
              <a:gd name="connsiteY37" fmla="*/ 370787 h 1063769"/>
              <a:gd name="connsiteX38" fmla="*/ 782408 w 891458"/>
              <a:gd name="connsiteY38" fmla="*/ 416031 h 1063769"/>
              <a:gd name="connsiteX39" fmla="*/ 760976 w 891458"/>
              <a:gd name="connsiteY39" fmla="*/ 501757 h 1063769"/>
              <a:gd name="connsiteX40" fmla="*/ 775264 w 891458"/>
              <a:gd name="connsiteY40" fmla="*/ 513662 h 1063769"/>
              <a:gd name="connsiteX41" fmla="*/ 806219 w 891458"/>
              <a:gd name="connsiteY41" fmla="*/ 520808 h 1063769"/>
              <a:gd name="connsiteX42" fmla="*/ 851464 w 891458"/>
              <a:gd name="connsiteY42" fmla="*/ 496994 h 1063769"/>
              <a:gd name="connsiteX43" fmla="*/ 889563 w 891458"/>
              <a:gd name="connsiteY43" fmla="*/ 506520 h 1063769"/>
              <a:gd name="connsiteX44" fmla="*/ 799076 w 891458"/>
              <a:gd name="connsiteY44" fmla="*/ 616057 h 1063769"/>
              <a:gd name="connsiteX45" fmla="*/ 765739 w 891458"/>
              <a:gd name="connsiteY45" fmla="*/ 651776 h 1063769"/>
              <a:gd name="connsiteX46" fmla="*/ 758595 w 891458"/>
              <a:gd name="connsiteY46" fmla="*/ 682731 h 1063769"/>
              <a:gd name="connsiteX47" fmla="*/ 734781 w 891458"/>
              <a:gd name="connsiteY47" fmla="*/ 742264 h 1063769"/>
              <a:gd name="connsiteX48" fmla="*/ 760976 w 891458"/>
              <a:gd name="connsiteY48" fmla="*/ 782744 h 1063769"/>
              <a:gd name="connsiteX49" fmla="*/ 746689 w 891458"/>
              <a:gd name="connsiteY49" fmla="*/ 816081 h 1063769"/>
              <a:gd name="connsiteX50" fmla="*/ 746689 w 891458"/>
              <a:gd name="connsiteY50" fmla="*/ 868469 h 1063769"/>
              <a:gd name="connsiteX51" fmla="*/ 739545 w 891458"/>
              <a:gd name="connsiteY51" fmla="*/ 901807 h 1063769"/>
              <a:gd name="connsiteX52" fmla="*/ 696683 w 891458"/>
              <a:gd name="connsiteY52" fmla="*/ 963718 h 1063769"/>
              <a:gd name="connsiteX53" fmla="*/ 691920 w 891458"/>
              <a:gd name="connsiteY53" fmla="*/ 989912 h 1063769"/>
              <a:gd name="connsiteX54" fmla="*/ 699064 w 891458"/>
              <a:gd name="connsiteY54" fmla="*/ 1028013 h 1063769"/>
              <a:gd name="connsiteX55" fmla="*/ 665725 w 891458"/>
              <a:gd name="connsiteY55" fmla="*/ 1061351 h 1063769"/>
              <a:gd name="connsiteX56" fmla="*/ 580002 w 891458"/>
              <a:gd name="connsiteY56" fmla="*/ 1058969 h 1063769"/>
              <a:gd name="connsiteX57" fmla="*/ 496659 w 891458"/>
              <a:gd name="connsiteY57" fmla="*/ 1006582 h 1063769"/>
              <a:gd name="connsiteX58" fmla="*/ 439506 w 891458"/>
              <a:gd name="connsiteY58" fmla="*/ 956576 h 1063769"/>
              <a:gd name="connsiteX59" fmla="*/ 399027 w 891458"/>
              <a:gd name="connsiteY59" fmla="*/ 916094 h 1063769"/>
              <a:gd name="connsiteX60" fmla="*/ 356165 w 891458"/>
              <a:gd name="connsiteY60" fmla="*/ 913713 h 1063769"/>
              <a:gd name="connsiteX61" fmla="*/ 253771 w 891458"/>
              <a:gd name="connsiteY61" fmla="*/ 882757 h 1063769"/>
              <a:gd name="connsiteX62" fmla="*/ 218052 w 891458"/>
              <a:gd name="connsiteY62" fmla="*/ 858944 h 1063769"/>
              <a:gd name="connsiteX63" fmla="*/ 160902 w 891458"/>
              <a:gd name="connsiteY63" fmla="*/ 818463 h 1063769"/>
              <a:gd name="connsiteX64" fmla="*/ 137087 w 891458"/>
              <a:gd name="connsiteY64" fmla="*/ 749407 h 1063769"/>
              <a:gd name="connsiteX0" fmla="*/ 137087 w 891458"/>
              <a:gd name="connsiteY0" fmla="*/ 749407 h 1073271"/>
              <a:gd name="connsiteX1" fmla="*/ 98990 w 891458"/>
              <a:gd name="connsiteY1" fmla="*/ 687494 h 1073271"/>
              <a:gd name="connsiteX2" fmla="*/ 41841 w 891458"/>
              <a:gd name="connsiteY2" fmla="*/ 558907 h 1073271"/>
              <a:gd name="connsiteX3" fmla="*/ 18028 w 891458"/>
              <a:gd name="connsiteY3" fmla="*/ 401744 h 1073271"/>
              <a:gd name="connsiteX4" fmla="*/ 1356 w 891458"/>
              <a:gd name="connsiteY4" fmla="*/ 313639 h 1073271"/>
              <a:gd name="connsiteX5" fmla="*/ 51365 w 891458"/>
              <a:gd name="connsiteY5" fmla="*/ 227912 h 1073271"/>
              <a:gd name="connsiteX6" fmla="*/ 84703 w 891458"/>
              <a:gd name="connsiteY6" fmla="*/ 158857 h 1073271"/>
              <a:gd name="connsiteX7" fmla="*/ 129946 w 891458"/>
              <a:gd name="connsiteY7" fmla="*/ 206481 h 1073271"/>
              <a:gd name="connsiteX8" fmla="*/ 137090 w 891458"/>
              <a:gd name="connsiteY8" fmla="*/ 244581 h 1073271"/>
              <a:gd name="connsiteX9" fmla="*/ 163284 w 891458"/>
              <a:gd name="connsiteY9" fmla="*/ 287444 h 1073271"/>
              <a:gd name="connsiteX10" fmla="*/ 199002 w 891458"/>
              <a:gd name="connsiteY10" fmla="*/ 251725 h 1073271"/>
              <a:gd name="connsiteX11" fmla="*/ 194240 w 891458"/>
              <a:gd name="connsiteY11" fmla="*/ 201718 h 1073271"/>
              <a:gd name="connsiteX12" fmla="*/ 287109 w 891458"/>
              <a:gd name="connsiteY12" fmla="*/ 96944 h 1073271"/>
              <a:gd name="connsiteX13" fmla="*/ 320446 w 891458"/>
              <a:gd name="connsiteY13" fmla="*/ 11218 h 1073271"/>
              <a:gd name="connsiteX14" fmla="*/ 346640 w 891458"/>
              <a:gd name="connsiteY14" fmla="*/ 1694 h 1073271"/>
              <a:gd name="connsiteX15" fmla="*/ 379977 w 891458"/>
              <a:gd name="connsiteY15" fmla="*/ 11218 h 1073271"/>
              <a:gd name="connsiteX16" fmla="*/ 379977 w 891458"/>
              <a:gd name="connsiteY16" fmla="*/ 70750 h 1073271"/>
              <a:gd name="connsiteX17" fmla="*/ 394265 w 891458"/>
              <a:gd name="connsiteY17" fmla="*/ 108851 h 1073271"/>
              <a:gd name="connsiteX18" fmla="*/ 453796 w 891458"/>
              <a:gd name="connsiteY18" fmla="*/ 127900 h 1073271"/>
              <a:gd name="connsiteX19" fmla="*/ 494277 w 891458"/>
              <a:gd name="connsiteY19" fmla="*/ 106468 h 1073271"/>
              <a:gd name="connsiteX20" fmla="*/ 551427 w 891458"/>
              <a:gd name="connsiteY20" fmla="*/ 85037 h 1073271"/>
              <a:gd name="connsiteX21" fmla="*/ 584765 w 891458"/>
              <a:gd name="connsiteY21" fmla="*/ 104088 h 1073271"/>
              <a:gd name="connsiteX22" fmla="*/ 618102 w 891458"/>
              <a:gd name="connsiteY22" fmla="*/ 166002 h 1073271"/>
              <a:gd name="connsiteX23" fmla="*/ 653820 w 891458"/>
              <a:gd name="connsiteY23" fmla="*/ 163618 h 1073271"/>
              <a:gd name="connsiteX24" fmla="*/ 660965 w 891458"/>
              <a:gd name="connsiteY24" fmla="*/ 113612 h 1073271"/>
              <a:gd name="connsiteX25" fmla="*/ 672871 w 891458"/>
              <a:gd name="connsiteY25" fmla="*/ 89800 h 1073271"/>
              <a:gd name="connsiteX26" fmla="*/ 665727 w 891458"/>
              <a:gd name="connsiteY26" fmla="*/ 58844 h 1073271"/>
              <a:gd name="connsiteX27" fmla="*/ 691920 w 891458"/>
              <a:gd name="connsiteY27" fmla="*/ 39793 h 1073271"/>
              <a:gd name="connsiteX28" fmla="*/ 713352 w 891458"/>
              <a:gd name="connsiteY28" fmla="*/ 32651 h 1073271"/>
              <a:gd name="connsiteX29" fmla="*/ 753833 w 891458"/>
              <a:gd name="connsiteY29" fmla="*/ 70750 h 1073271"/>
              <a:gd name="connsiteX30" fmla="*/ 780027 w 891458"/>
              <a:gd name="connsiteY30" fmla="*/ 80276 h 1073271"/>
              <a:gd name="connsiteX31" fmla="*/ 796694 w 891458"/>
              <a:gd name="connsiteY31" fmla="*/ 77894 h 1073271"/>
              <a:gd name="connsiteX32" fmla="*/ 846701 w 891458"/>
              <a:gd name="connsiteY32" fmla="*/ 132662 h 1073271"/>
              <a:gd name="connsiteX33" fmla="*/ 815745 w 891458"/>
              <a:gd name="connsiteY33" fmla="*/ 158856 h 1073271"/>
              <a:gd name="connsiteX34" fmla="*/ 844320 w 891458"/>
              <a:gd name="connsiteY34" fmla="*/ 227912 h 1073271"/>
              <a:gd name="connsiteX35" fmla="*/ 813364 w 891458"/>
              <a:gd name="connsiteY35" fmla="*/ 266012 h 1073271"/>
              <a:gd name="connsiteX36" fmla="*/ 815745 w 891458"/>
              <a:gd name="connsiteY36" fmla="*/ 301731 h 1073271"/>
              <a:gd name="connsiteX37" fmla="*/ 780026 w 891458"/>
              <a:gd name="connsiteY37" fmla="*/ 370787 h 1073271"/>
              <a:gd name="connsiteX38" fmla="*/ 782408 w 891458"/>
              <a:gd name="connsiteY38" fmla="*/ 416031 h 1073271"/>
              <a:gd name="connsiteX39" fmla="*/ 760976 w 891458"/>
              <a:gd name="connsiteY39" fmla="*/ 501757 h 1073271"/>
              <a:gd name="connsiteX40" fmla="*/ 775264 w 891458"/>
              <a:gd name="connsiteY40" fmla="*/ 513662 h 1073271"/>
              <a:gd name="connsiteX41" fmla="*/ 806219 w 891458"/>
              <a:gd name="connsiteY41" fmla="*/ 520808 h 1073271"/>
              <a:gd name="connsiteX42" fmla="*/ 851464 w 891458"/>
              <a:gd name="connsiteY42" fmla="*/ 496994 h 1073271"/>
              <a:gd name="connsiteX43" fmla="*/ 889563 w 891458"/>
              <a:gd name="connsiteY43" fmla="*/ 506520 h 1073271"/>
              <a:gd name="connsiteX44" fmla="*/ 799076 w 891458"/>
              <a:gd name="connsiteY44" fmla="*/ 616057 h 1073271"/>
              <a:gd name="connsiteX45" fmla="*/ 765739 w 891458"/>
              <a:gd name="connsiteY45" fmla="*/ 651776 h 1073271"/>
              <a:gd name="connsiteX46" fmla="*/ 758595 w 891458"/>
              <a:gd name="connsiteY46" fmla="*/ 682731 h 1073271"/>
              <a:gd name="connsiteX47" fmla="*/ 734781 w 891458"/>
              <a:gd name="connsiteY47" fmla="*/ 742264 h 1073271"/>
              <a:gd name="connsiteX48" fmla="*/ 760976 w 891458"/>
              <a:gd name="connsiteY48" fmla="*/ 782744 h 1073271"/>
              <a:gd name="connsiteX49" fmla="*/ 746689 w 891458"/>
              <a:gd name="connsiteY49" fmla="*/ 816081 h 1073271"/>
              <a:gd name="connsiteX50" fmla="*/ 746689 w 891458"/>
              <a:gd name="connsiteY50" fmla="*/ 868469 h 1073271"/>
              <a:gd name="connsiteX51" fmla="*/ 739545 w 891458"/>
              <a:gd name="connsiteY51" fmla="*/ 901807 h 1073271"/>
              <a:gd name="connsiteX52" fmla="*/ 696683 w 891458"/>
              <a:gd name="connsiteY52" fmla="*/ 963718 h 1073271"/>
              <a:gd name="connsiteX53" fmla="*/ 691920 w 891458"/>
              <a:gd name="connsiteY53" fmla="*/ 989912 h 1073271"/>
              <a:gd name="connsiteX54" fmla="*/ 699064 w 891458"/>
              <a:gd name="connsiteY54" fmla="*/ 1028013 h 1073271"/>
              <a:gd name="connsiteX55" fmla="*/ 665725 w 891458"/>
              <a:gd name="connsiteY55" fmla="*/ 1061351 h 1073271"/>
              <a:gd name="connsiteX56" fmla="*/ 627627 w 891458"/>
              <a:gd name="connsiteY56" fmla="*/ 1073256 h 1073271"/>
              <a:gd name="connsiteX57" fmla="*/ 580002 w 891458"/>
              <a:gd name="connsiteY57" fmla="*/ 1058969 h 1073271"/>
              <a:gd name="connsiteX58" fmla="*/ 496659 w 891458"/>
              <a:gd name="connsiteY58" fmla="*/ 1006582 h 1073271"/>
              <a:gd name="connsiteX59" fmla="*/ 439506 w 891458"/>
              <a:gd name="connsiteY59" fmla="*/ 956576 h 1073271"/>
              <a:gd name="connsiteX60" fmla="*/ 399027 w 891458"/>
              <a:gd name="connsiteY60" fmla="*/ 916094 h 1073271"/>
              <a:gd name="connsiteX61" fmla="*/ 356165 w 891458"/>
              <a:gd name="connsiteY61" fmla="*/ 913713 h 1073271"/>
              <a:gd name="connsiteX62" fmla="*/ 253771 w 891458"/>
              <a:gd name="connsiteY62" fmla="*/ 882757 h 1073271"/>
              <a:gd name="connsiteX63" fmla="*/ 218052 w 891458"/>
              <a:gd name="connsiteY63" fmla="*/ 858944 h 1073271"/>
              <a:gd name="connsiteX64" fmla="*/ 160902 w 891458"/>
              <a:gd name="connsiteY64" fmla="*/ 818463 h 1073271"/>
              <a:gd name="connsiteX65" fmla="*/ 137087 w 891458"/>
              <a:gd name="connsiteY65" fmla="*/ 749407 h 1073271"/>
              <a:gd name="connsiteX0" fmla="*/ 137087 w 891458"/>
              <a:gd name="connsiteY0" fmla="*/ 749407 h 1073271"/>
              <a:gd name="connsiteX1" fmla="*/ 98990 w 891458"/>
              <a:gd name="connsiteY1" fmla="*/ 687494 h 1073271"/>
              <a:gd name="connsiteX2" fmla="*/ 68034 w 891458"/>
              <a:gd name="connsiteY2" fmla="*/ 635106 h 1073271"/>
              <a:gd name="connsiteX3" fmla="*/ 41841 w 891458"/>
              <a:gd name="connsiteY3" fmla="*/ 558907 h 1073271"/>
              <a:gd name="connsiteX4" fmla="*/ 18028 w 891458"/>
              <a:gd name="connsiteY4" fmla="*/ 401744 h 1073271"/>
              <a:gd name="connsiteX5" fmla="*/ 1356 w 891458"/>
              <a:gd name="connsiteY5" fmla="*/ 313639 h 1073271"/>
              <a:gd name="connsiteX6" fmla="*/ 51365 w 891458"/>
              <a:gd name="connsiteY6" fmla="*/ 227912 h 1073271"/>
              <a:gd name="connsiteX7" fmla="*/ 84703 w 891458"/>
              <a:gd name="connsiteY7" fmla="*/ 158857 h 1073271"/>
              <a:gd name="connsiteX8" fmla="*/ 129946 w 891458"/>
              <a:gd name="connsiteY8" fmla="*/ 206481 h 1073271"/>
              <a:gd name="connsiteX9" fmla="*/ 137090 w 891458"/>
              <a:gd name="connsiteY9" fmla="*/ 244581 h 1073271"/>
              <a:gd name="connsiteX10" fmla="*/ 163284 w 891458"/>
              <a:gd name="connsiteY10" fmla="*/ 287444 h 1073271"/>
              <a:gd name="connsiteX11" fmla="*/ 199002 w 891458"/>
              <a:gd name="connsiteY11" fmla="*/ 251725 h 1073271"/>
              <a:gd name="connsiteX12" fmla="*/ 194240 w 891458"/>
              <a:gd name="connsiteY12" fmla="*/ 201718 h 1073271"/>
              <a:gd name="connsiteX13" fmla="*/ 287109 w 891458"/>
              <a:gd name="connsiteY13" fmla="*/ 96944 h 1073271"/>
              <a:gd name="connsiteX14" fmla="*/ 320446 w 891458"/>
              <a:gd name="connsiteY14" fmla="*/ 11218 h 1073271"/>
              <a:gd name="connsiteX15" fmla="*/ 346640 w 891458"/>
              <a:gd name="connsiteY15" fmla="*/ 1694 h 1073271"/>
              <a:gd name="connsiteX16" fmla="*/ 379977 w 891458"/>
              <a:gd name="connsiteY16" fmla="*/ 11218 h 1073271"/>
              <a:gd name="connsiteX17" fmla="*/ 379977 w 891458"/>
              <a:gd name="connsiteY17" fmla="*/ 70750 h 1073271"/>
              <a:gd name="connsiteX18" fmla="*/ 394265 w 891458"/>
              <a:gd name="connsiteY18" fmla="*/ 108851 h 1073271"/>
              <a:gd name="connsiteX19" fmla="*/ 453796 w 891458"/>
              <a:gd name="connsiteY19" fmla="*/ 127900 h 1073271"/>
              <a:gd name="connsiteX20" fmla="*/ 494277 w 891458"/>
              <a:gd name="connsiteY20" fmla="*/ 106468 h 1073271"/>
              <a:gd name="connsiteX21" fmla="*/ 551427 w 891458"/>
              <a:gd name="connsiteY21" fmla="*/ 85037 h 1073271"/>
              <a:gd name="connsiteX22" fmla="*/ 584765 w 891458"/>
              <a:gd name="connsiteY22" fmla="*/ 104088 h 1073271"/>
              <a:gd name="connsiteX23" fmla="*/ 618102 w 891458"/>
              <a:gd name="connsiteY23" fmla="*/ 166002 h 1073271"/>
              <a:gd name="connsiteX24" fmla="*/ 653820 w 891458"/>
              <a:gd name="connsiteY24" fmla="*/ 163618 h 1073271"/>
              <a:gd name="connsiteX25" fmla="*/ 660965 w 891458"/>
              <a:gd name="connsiteY25" fmla="*/ 113612 h 1073271"/>
              <a:gd name="connsiteX26" fmla="*/ 672871 w 891458"/>
              <a:gd name="connsiteY26" fmla="*/ 89800 h 1073271"/>
              <a:gd name="connsiteX27" fmla="*/ 665727 w 891458"/>
              <a:gd name="connsiteY27" fmla="*/ 58844 h 1073271"/>
              <a:gd name="connsiteX28" fmla="*/ 691920 w 891458"/>
              <a:gd name="connsiteY28" fmla="*/ 39793 h 1073271"/>
              <a:gd name="connsiteX29" fmla="*/ 713352 w 891458"/>
              <a:gd name="connsiteY29" fmla="*/ 32651 h 1073271"/>
              <a:gd name="connsiteX30" fmla="*/ 753833 w 891458"/>
              <a:gd name="connsiteY30" fmla="*/ 70750 h 1073271"/>
              <a:gd name="connsiteX31" fmla="*/ 780027 w 891458"/>
              <a:gd name="connsiteY31" fmla="*/ 80276 h 1073271"/>
              <a:gd name="connsiteX32" fmla="*/ 796694 w 891458"/>
              <a:gd name="connsiteY32" fmla="*/ 77894 h 1073271"/>
              <a:gd name="connsiteX33" fmla="*/ 846701 w 891458"/>
              <a:gd name="connsiteY33" fmla="*/ 132662 h 1073271"/>
              <a:gd name="connsiteX34" fmla="*/ 815745 w 891458"/>
              <a:gd name="connsiteY34" fmla="*/ 158856 h 1073271"/>
              <a:gd name="connsiteX35" fmla="*/ 844320 w 891458"/>
              <a:gd name="connsiteY35" fmla="*/ 227912 h 1073271"/>
              <a:gd name="connsiteX36" fmla="*/ 813364 w 891458"/>
              <a:gd name="connsiteY36" fmla="*/ 266012 h 1073271"/>
              <a:gd name="connsiteX37" fmla="*/ 815745 w 891458"/>
              <a:gd name="connsiteY37" fmla="*/ 301731 h 1073271"/>
              <a:gd name="connsiteX38" fmla="*/ 780026 w 891458"/>
              <a:gd name="connsiteY38" fmla="*/ 370787 h 1073271"/>
              <a:gd name="connsiteX39" fmla="*/ 782408 w 891458"/>
              <a:gd name="connsiteY39" fmla="*/ 416031 h 1073271"/>
              <a:gd name="connsiteX40" fmla="*/ 760976 w 891458"/>
              <a:gd name="connsiteY40" fmla="*/ 501757 h 1073271"/>
              <a:gd name="connsiteX41" fmla="*/ 775264 w 891458"/>
              <a:gd name="connsiteY41" fmla="*/ 513662 h 1073271"/>
              <a:gd name="connsiteX42" fmla="*/ 806219 w 891458"/>
              <a:gd name="connsiteY42" fmla="*/ 520808 h 1073271"/>
              <a:gd name="connsiteX43" fmla="*/ 851464 w 891458"/>
              <a:gd name="connsiteY43" fmla="*/ 496994 h 1073271"/>
              <a:gd name="connsiteX44" fmla="*/ 889563 w 891458"/>
              <a:gd name="connsiteY44" fmla="*/ 506520 h 1073271"/>
              <a:gd name="connsiteX45" fmla="*/ 799076 w 891458"/>
              <a:gd name="connsiteY45" fmla="*/ 616057 h 1073271"/>
              <a:gd name="connsiteX46" fmla="*/ 765739 w 891458"/>
              <a:gd name="connsiteY46" fmla="*/ 651776 h 1073271"/>
              <a:gd name="connsiteX47" fmla="*/ 758595 w 891458"/>
              <a:gd name="connsiteY47" fmla="*/ 682731 h 1073271"/>
              <a:gd name="connsiteX48" fmla="*/ 734781 w 891458"/>
              <a:gd name="connsiteY48" fmla="*/ 742264 h 1073271"/>
              <a:gd name="connsiteX49" fmla="*/ 760976 w 891458"/>
              <a:gd name="connsiteY49" fmla="*/ 782744 h 1073271"/>
              <a:gd name="connsiteX50" fmla="*/ 746689 w 891458"/>
              <a:gd name="connsiteY50" fmla="*/ 816081 h 1073271"/>
              <a:gd name="connsiteX51" fmla="*/ 746689 w 891458"/>
              <a:gd name="connsiteY51" fmla="*/ 868469 h 1073271"/>
              <a:gd name="connsiteX52" fmla="*/ 739545 w 891458"/>
              <a:gd name="connsiteY52" fmla="*/ 901807 h 1073271"/>
              <a:gd name="connsiteX53" fmla="*/ 696683 w 891458"/>
              <a:gd name="connsiteY53" fmla="*/ 963718 h 1073271"/>
              <a:gd name="connsiteX54" fmla="*/ 691920 w 891458"/>
              <a:gd name="connsiteY54" fmla="*/ 989912 h 1073271"/>
              <a:gd name="connsiteX55" fmla="*/ 699064 w 891458"/>
              <a:gd name="connsiteY55" fmla="*/ 1028013 h 1073271"/>
              <a:gd name="connsiteX56" fmla="*/ 665725 w 891458"/>
              <a:gd name="connsiteY56" fmla="*/ 1061351 h 1073271"/>
              <a:gd name="connsiteX57" fmla="*/ 627627 w 891458"/>
              <a:gd name="connsiteY57" fmla="*/ 1073256 h 1073271"/>
              <a:gd name="connsiteX58" fmla="*/ 580002 w 891458"/>
              <a:gd name="connsiteY58" fmla="*/ 1058969 h 1073271"/>
              <a:gd name="connsiteX59" fmla="*/ 496659 w 891458"/>
              <a:gd name="connsiteY59" fmla="*/ 1006582 h 1073271"/>
              <a:gd name="connsiteX60" fmla="*/ 439506 w 891458"/>
              <a:gd name="connsiteY60" fmla="*/ 956576 h 1073271"/>
              <a:gd name="connsiteX61" fmla="*/ 399027 w 891458"/>
              <a:gd name="connsiteY61" fmla="*/ 916094 h 1073271"/>
              <a:gd name="connsiteX62" fmla="*/ 356165 w 891458"/>
              <a:gd name="connsiteY62" fmla="*/ 913713 h 1073271"/>
              <a:gd name="connsiteX63" fmla="*/ 253771 w 891458"/>
              <a:gd name="connsiteY63" fmla="*/ 882757 h 1073271"/>
              <a:gd name="connsiteX64" fmla="*/ 218052 w 891458"/>
              <a:gd name="connsiteY64" fmla="*/ 858944 h 1073271"/>
              <a:gd name="connsiteX65" fmla="*/ 160902 w 891458"/>
              <a:gd name="connsiteY65" fmla="*/ 818463 h 1073271"/>
              <a:gd name="connsiteX66" fmla="*/ 137087 w 891458"/>
              <a:gd name="connsiteY66" fmla="*/ 749407 h 1073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891458" h="1073271">
                <a:moveTo>
                  <a:pt x="137087" y="749407"/>
                </a:moveTo>
                <a:cubicBezTo>
                  <a:pt x="126768" y="727579"/>
                  <a:pt x="121612" y="760122"/>
                  <a:pt x="98990" y="687494"/>
                </a:cubicBezTo>
                <a:cubicBezTo>
                  <a:pt x="88672" y="668047"/>
                  <a:pt x="77559" y="656537"/>
                  <a:pt x="68034" y="635106"/>
                </a:cubicBezTo>
                <a:cubicBezTo>
                  <a:pt x="58509" y="613675"/>
                  <a:pt x="51366" y="597404"/>
                  <a:pt x="41841" y="558907"/>
                </a:cubicBezTo>
                <a:cubicBezTo>
                  <a:pt x="32316" y="520410"/>
                  <a:pt x="27554" y="442622"/>
                  <a:pt x="18028" y="401744"/>
                </a:cubicBezTo>
                <a:cubicBezTo>
                  <a:pt x="8502" y="360866"/>
                  <a:pt x="-4200" y="342611"/>
                  <a:pt x="1356" y="313639"/>
                </a:cubicBezTo>
                <a:cubicBezTo>
                  <a:pt x="6912" y="284667"/>
                  <a:pt x="37474" y="253709"/>
                  <a:pt x="51365" y="227912"/>
                </a:cubicBezTo>
                <a:cubicBezTo>
                  <a:pt x="65256" y="202115"/>
                  <a:pt x="73591" y="161238"/>
                  <a:pt x="84703" y="158857"/>
                </a:cubicBezTo>
                <a:cubicBezTo>
                  <a:pt x="95816" y="156476"/>
                  <a:pt x="119627" y="192194"/>
                  <a:pt x="129946" y="206481"/>
                </a:cubicBezTo>
                <a:cubicBezTo>
                  <a:pt x="140265" y="220768"/>
                  <a:pt x="131534" y="231087"/>
                  <a:pt x="137090" y="244581"/>
                </a:cubicBezTo>
                <a:cubicBezTo>
                  <a:pt x="142646" y="258075"/>
                  <a:pt x="154553" y="286253"/>
                  <a:pt x="163284" y="287444"/>
                </a:cubicBezTo>
                <a:cubicBezTo>
                  <a:pt x="172015" y="288635"/>
                  <a:pt x="193843" y="266013"/>
                  <a:pt x="199002" y="251725"/>
                </a:cubicBezTo>
                <a:cubicBezTo>
                  <a:pt x="204161" y="237437"/>
                  <a:pt x="175587" y="227912"/>
                  <a:pt x="194240" y="201718"/>
                </a:cubicBezTo>
                <a:cubicBezTo>
                  <a:pt x="212893" y="175524"/>
                  <a:pt x="264487" y="125122"/>
                  <a:pt x="287109" y="96944"/>
                </a:cubicBezTo>
                <a:cubicBezTo>
                  <a:pt x="309731" y="68766"/>
                  <a:pt x="310524" y="27093"/>
                  <a:pt x="320446" y="11218"/>
                </a:cubicBezTo>
                <a:cubicBezTo>
                  <a:pt x="330368" y="-4657"/>
                  <a:pt x="338306" y="5266"/>
                  <a:pt x="346640" y="1694"/>
                </a:cubicBezTo>
                <a:cubicBezTo>
                  <a:pt x="354974" y="-1878"/>
                  <a:pt x="373230" y="-291"/>
                  <a:pt x="379977" y="11218"/>
                </a:cubicBezTo>
                <a:cubicBezTo>
                  <a:pt x="386724" y="22727"/>
                  <a:pt x="377596" y="54478"/>
                  <a:pt x="379977" y="70750"/>
                </a:cubicBezTo>
                <a:cubicBezTo>
                  <a:pt x="382358" y="87022"/>
                  <a:pt x="383153" y="99326"/>
                  <a:pt x="394265" y="108851"/>
                </a:cubicBezTo>
                <a:cubicBezTo>
                  <a:pt x="405378" y="118376"/>
                  <a:pt x="432762" y="126710"/>
                  <a:pt x="453796" y="127900"/>
                </a:cubicBezTo>
                <a:cubicBezTo>
                  <a:pt x="474830" y="129090"/>
                  <a:pt x="477608" y="111231"/>
                  <a:pt x="494277" y="106468"/>
                </a:cubicBezTo>
                <a:cubicBezTo>
                  <a:pt x="510946" y="101706"/>
                  <a:pt x="536346" y="85434"/>
                  <a:pt x="551427" y="85037"/>
                </a:cubicBezTo>
                <a:cubicBezTo>
                  <a:pt x="566508" y="84640"/>
                  <a:pt x="574050" y="92975"/>
                  <a:pt x="584765" y="104088"/>
                </a:cubicBezTo>
                <a:cubicBezTo>
                  <a:pt x="595480" y="115201"/>
                  <a:pt x="606593" y="156080"/>
                  <a:pt x="618102" y="166002"/>
                </a:cubicBezTo>
                <a:cubicBezTo>
                  <a:pt x="629611" y="175924"/>
                  <a:pt x="645486" y="170762"/>
                  <a:pt x="653820" y="163618"/>
                </a:cubicBezTo>
                <a:cubicBezTo>
                  <a:pt x="662155" y="156474"/>
                  <a:pt x="657790" y="125915"/>
                  <a:pt x="660965" y="113612"/>
                </a:cubicBezTo>
                <a:cubicBezTo>
                  <a:pt x="664140" y="101309"/>
                  <a:pt x="673268" y="100515"/>
                  <a:pt x="672871" y="89800"/>
                </a:cubicBezTo>
                <a:cubicBezTo>
                  <a:pt x="672474" y="79085"/>
                  <a:pt x="660171" y="66781"/>
                  <a:pt x="665727" y="58844"/>
                </a:cubicBezTo>
                <a:cubicBezTo>
                  <a:pt x="671283" y="50907"/>
                  <a:pt x="683189" y="40983"/>
                  <a:pt x="691920" y="39793"/>
                </a:cubicBezTo>
                <a:cubicBezTo>
                  <a:pt x="700651" y="38603"/>
                  <a:pt x="703033" y="27492"/>
                  <a:pt x="713352" y="32651"/>
                </a:cubicBezTo>
                <a:cubicBezTo>
                  <a:pt x="723671" y="37810"/>
                  <a:pt x="743911" y="64003"/>
                  <a:pt x="753833" y="70750"/>
                </a:cubicBezTo>
                <a:cubicBezTo>
                  <a:pt x="763755" y="77497"/>
                  <a:pt x="772884" y="79085"/>
                  <a:pt x="780027" y="80276"/>
                </a:cubicBezTo>
                <a:cubicBezTo>
                  <a:pt x="787170" y="81467"/>
                  <a:pt x="784391" y="67972"/>
                  <a:pt x="796694" y="77894"/>
                </a:cubicBezTo>
                <a:cubicBezTo>
                  <a:pt x="808997" y="87816"/>
                  <a:pt x="843526" y="119168"/>
                  <a:pt x="846701" y="132662"/>
                </a:cubicBezTo>
                <a:cubicBezTo>
                  <a:pt x="849876" y="146156"/>
                  <a:pt x="810983" y="139806"/>
                  <a:pt x="815745" y="158856"/>
                </a:cubicBezTo>
                <a:cubicBezTo>
                  <a:pt x="820507" y="177906"/>
                  <a:pt x="841939" y="210450"/>
                  <a:pt x="844320" y="227912"/>
                </a:cubicBezTo>
                <a:cubicBezTo>
                  <a:pt x="846701" y="245374"/>
                  <a:pt x="818126" y="253709"/>
                  <a:pt x="813364" y="266012"/>
                </a:cubicBezTo>
                <a:cubicBezTo>
                  <a:pt x="808602" y="278315"/>
                  <a:pt x="824080" y="283872"/>
                  <a:pt x="815745" y="301731"/>
                </a:cubicBezTo>
                <a:cubicBezTo>
                  <a:pt x="807411" y="319590"/>
                  <a:pt x="787567" y="350546"/>
                  <a:pt x="780026" y="370787"/>
                </a:cubicBezTo>
                <a:cubicBezTo>
                  <a:pt x="772485" y="391028"/>
                  <a:pt x="785583" y="394203"/>
                  <a:pt x="782408" y="416031"/>
                </a:cubicBezTo>
                <a:cubicBezTo>
                  <a:pt x="779233" y="437859"/>
                  <a:pt x="760182" y="486676"/>
                  <a:pt x="760976" y="501757"/>
                </a:cubicBezTo>
                <a:cubicBezTo>
                  <a:pt x="761770" y="516838"/>
                  <a:pt x="767724" y="510487"/>
                  <a:pt x="775264" y="513662"/>
                </a:cubicBezTo>
                <a:cubicBezTo>
                  <a:pt x="782804" y="516837"/>
                  <a:pt x="793122" y="526364"/>
                  <a:pt x="806219" y="520808"/>
                </a:cubicBezTo>
                <a:cubicBezTo>
                  <a:pt x="819316" y="515252"/>
                  <a:pt x="837573" y="499375"/>
                  <a:pt x="851464" y="496994"/>
                </a:cubicBezTo>
                <a:cubicBezTo>
                  <a:pt x="865355" y="494613"/>
                  <a:pt x="899882" y="486279"/>
                  <a:pt x="889563" y="506520"/>
                </a:cubicBezTo>
                <a:cubicBezTo>
                  <a:pt x="879244" y="526761"/>
                  <a:pt x="819713" y="591848"/>
                  <a:pt x="799076" y="616057"/>
                </a:cubicBezTo>
                <a:cubicBezTo>
                  <a:pt x="778439" y="640266"/>
                  <a:pt x="770898" y="641060"/>
                  <a:pt x="765739" y="651776"/>
                </a:cubicBezTo>
                <a:cubicBezTo>
                  <a:pt x="760580" y="662492"/>
                  <a:pt x="763755" y="667650"/>
                  <a:pt x="758595" y="682731"/>
                </a:cubicBezTo>
                <a:cubicBezTo>
                  <a:pt x="753435" y="697812"/>
                  <a:pt x="732400" y="725595"/>
                  <a:pt x="734781" y="742264"/>
                </a:cubicBezTo>
                <a:cubicBezTo>
                  <a:pt x="737162" y="758933"/>
                  <a:pt x="757404" y="770441"/>
                  <a:pt x="760976" y="782744"/>
                </a:cubicBezTo>
                <a:cubicBezTo>
                  <a:pt x="764548" y="795047"/>
                  <a:pt x="749070" y="801794"/>
                  <a:pt x="746689" y="816081"/>
                </a:cubicBezTo>
                <a:cubicBezTo>
                  <a:pt x="744308" y="830369"/>
                  <a:pt x="749070" y="854975"/>
                  <a:pt x="746689" y="868469"/>
                </a:cubicBezTo>
                <a:cubicBezTo>
                  <a:pt x="744308" y="881963"/>
                  <a:pt x="747879" y="885932"/>
                  <a:pt x="739545" y="901807"/>
                </a:cubicBezTo>
                <a:cubicBezTo>
                  <a:pt x="731211" y="917682"/>
                  <a:pt x="703430" y="948240"/>
                  <a:pt x="696683" y="963718"/>
                </a:cubicBezTo>
                <a:cubicBezTo>
                  <a:pt x="689936" y="979196"/>
                  <a:pt x="691523" y="979196"/>
                  <a:pt x="691920" y="989912"/>
                </a:cubicBezTo>
                <a:cubicBezTo>
                  <a:pt x="692317" y="1000628"/>
                  <a:pt x="704620" y="1016503"/>
                  <a:pt x="699064" y="1028013"/>
                </a:cubicBezTo>
                <a:cubicBezTo>
                  <a:pt x="693508" y="1039523"/>
                  <a:pt x="679219" y="1056192"/>
                  <a:pt x="665725" y="1061351"/>
                </a:cubicBezTo>
                <a:cubicBezTo>
                  <a:pt x="652231" y="1066510"/>
                  <a:pt x="641914" y="1073653"/>
                  <a:pt x="627627" y="1073256"/>
                </a:cubicBezTo>
                <a:cubicBezTo>
                  <a:pt x="613340" y="1072859"/>
                  <a:pt x="600242" y="1067700"/>
                  <a:pt x="580002" y="1058969"/>
                </a:cubicBezTo>
                <a:cubicBezTo>
                  <a:pt x="559762" y="1050238"/>
                  <a:pt x="520075" y="1023648"/>
                  <a:pt x="496659" y="1006582"/>
                </a:cubicBezTo>
                <a:cubicBezTo>
                  <a:pt x="473243" y="989516"/>
                  <a:pt x="455778" y="971657"/>
                  <a:pt x="439506" y="956576"/>
                </a:cubicBezTo>
                <a:cubicBezTo>
                  <a:pt x="423234" y="941495"/>
                  <a:pt x="414108" y="925619"/>
                  <a:pt x="399027" y="916094"/>
                </a:cubicBezTo>
                <a:cubicBezTo>
                  <a:pt x="383946" y="906569"/>
                  <a:pt x="380771" y="920063"/>
                  <a:pt x="356165" y="913713"/>
                </a:cubicBezTo>
                <a:cubicBezTo>
                  <a:pt x="331559" y="907363"/>
                  <a:pt x="276790" y="891885"/>
                  <a:pt x="253771" y="882757"/>
                </a:cubicBezTo>
                <a:cubicBezTo>
                  <a:pt x="230752" y="873629"/>
                  <a:pt x="233530" y="870850"/>
                  <a:pt x="218052" y="858944"/>
                </a:cubicBezTo>
                <a:cubicBezTo>
                  <a:pt x="202574" y="847038"/>
                  <a:pt x="174396" y="836719"/>
                  <a:pt x="160902" y="818463"/>
                </a:cubicBezTo>
                <a:cubicBezTo>
                  <a:pt x="147408" y="800207"/>
                  <a:pt x="147406" y="771235"/>
                  <a:pt x="137087" y="749407"/>
                </a:cubicBezTo>
                <a:close/>
              </a:path>
            </a:pathLst>
          </a:cu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2" name="Овал 3"/>
          <p:cNvSpPr/>
          <p:nvPr/>
        </p:nvSpPr>
        <p:spPr>
          <a:xfrm>
            <a:off x="2118399" y="830866"/>
            <a:ext cx="594217" cy="697908"/>
          </a:xfrm>
          <a:custGeom>
            <a:avLst/>
            <a:gdLst>
              <a:gd name="connsiteX0" fmla="*/ 0 w 290513"/>
              <a:gd name="connsiteY0" fmla="*/ 176213 h 352425"/>
              <a:gd name="connsiteX1" fmla="*/ 145257 w 290513"/>
              <a:gd name="connsiteY1" fmla="*/ 0 h 352425"/>
              <a:gd name="connsiteX2" fmla="*/ 290514 w 290513"/>
              <a:gd name="connsiteY2" fmla="*/ 176213 h 352425"/>
              <a:gd name="connsiteX3" fmla="*/ 145257 w 290513"/>
              <a:gd name="connsiteY3" fmla="*/ 352426 h 352425"/>
              <a:gd name="connsiteX4" fmla="*/ 0 w 290513"/>
              <a:gd name="connsiteY4" fmla="*/ 176213 h 352425"/>
              <a:gd name="connsiteX0" fmla="*/ 1385 w 291899"/>
              <a:gd name="connsiteY0" fmla="*/ 209551 h 385764"/>
              <a:gd name="connsiteX1" fmla="*/ 99017 w 291899"/>
              <a:gd name="connsiteY1" fmla="*/ 0 h 385764"/>
              <a:gd name="connsiteX2" fmla="*/ 291899 w 291899"/>
              <a:gd name="connsiteY2" fmla="*/ 209551 h 385764"/>
              <a:gd name="connsiteX3" fmla="*/ 146642 w 291899"/>
              <a:gd name="connsiteY3" fmla="*/ 385764 h 385764"/>
              <a:gd name="connsiteX4" fmla="*/ 1385 w 291899"/>
              <a:gd name="connsiteY4" fmla="*/ 209551 h 385764"/>
              <a:gd name="connsiteX0" fmla="*/ 3320 w 293834"/>
              <a:gd name="connsiteY0" fmla="*/ 209551 h 550070"/>
              <a:gd name="connsiteX1" fmla="*/ 100952 w 293834"/>
              <a:gd name="connsiteY1" fmla="*/ 0 h 550070"/>
              <a:gd name="connsiteX2" fmla="*/ 293834 w 293834"/>
              <a:gd name="connsiteY2" fmla="*/ 209551 h 550070"/>
              <a:gd name="connsiteX3" fmla="*/ 186677 w 293834"/>
              <a:gd name="connsiteY3" fmla="*/ 550070 h 550070"/>
              <a:gd name="connsiteX4" fmla="*/ 3320 w 293834"/>
              <a:gd name="connsiteY4" fmla="*/ 209551 h 550070"/>
              <a:gd name="connsiteX0" fmla="*/ 2248 w 335624"/>
              <a:gd name="connsiteY0" fmla="*/ 209612 h 550163"/>
              <a:gd name="connsiteX1" fmla="*/ 99880 w 335624"/>
              <a:gd name="connsiteY1" fmla="*/ 61 h 550163"/>
              <a:gd name="connsiteX2" fmla="*/ 335624 w 335624"/>
              <a:gd name="connsiteY2" fmla="*/ 228662 h 550163"/>
              <a:gd name="connsiteX3" fmla="*/ 185605 w 335624"/>
              <a:gd name="connsiteY3" fmla="*/ 550131 h 550163"/>
              <a:gd name="connsiteX4" fmla="*/ 2248 w 335624"/>
              <a:gd name="connsiteY4" fmla="*/ 209612 h 550163"/>
              <a:gd name="connsiteX0" fmla="*/ 743 w 500807"/>
              <a:gd name="connsiteY0" fmla="*/ 200171 h 550288"/>
              <a:gd name="connsiteX1" fmla="*/ 265063 w 500807"/>
              <a:gd name="connsiteY1" fmla="*/ 145 h 550288"/>
              <a:gd name="connsiteX2" fmla="*/ 500807 w 500807"/>
              <a:gd name="connsiteY2" fmla="*/ 228746 h 550288"/>
              <a:gd name="connsiteX3" fmla="*/ 350788 w 500807"/>
              <a:gd name="connsiteY3" fmla="*/ 550215 h 550288"/>
              <a:gd name="connsiteX4" fmla="*/ 743 w 500807"/>
              <a:gd name="connsiteY4" fmla="*/ 200171 h 550288"/>
              <a:gd name="connsiteX0" fmla="*/ 8632 w 508696"/>
              <a:gd name="connsiteY0" fmla="*/ 256892 h 607009"/>
              <a:gd name="connsiteX1" fmla="*/ 120552 w 508696"/>
              <a:gd name="connsiteY1" fmla="*/ 14003 h 607009"/>
              <a:gd name="connsiteX2" fmla="*/ 272952 w 508696"/>
              <a:gd name="connsiteY2" fmla="*/ 56866 h 607009"/>
              <a:gd name="connsiteX3" fmla="*/ 508696 w 508696"/>
              <a:gd name="connsiteY3" fmla="*/ 285467 h 607009"/>
              <a:gd name="connsiteX4" fmla="*/ 358677 w 508696"/>
              <a:gd name="connsiteY4" fmla="*/ 606936 h 607009"/>
              <a:gd name="connsiteX5" fmla="*/ 8632 w 508696"/>
              <a:gd name="connsiteY5" fmla="*/ 256892 h 607009"/>
              <a:gd name="connsiteX0" fmla="*/ 8632 w 545342"/>
              <a:gd name="connsiteY0" fmla="*/ 330084 h 680197"/>
              <a:gd name="connsiteX1" fmla="*/ 120552 w 545342"/>
              <a:gd name="connsiteY1" fmla="*/ 87195 h 680197"/>
              <a:gd name="connsiteX2" fmla="*/ 272952 w 545342"/>
              <a:gd name="connsiteY2" fmla="*/ 130058 h 680197"/>
              <a:gd name="connsiteX3" fmla="*/ 532509 w 545342"/>
              <a:gd name="connsiteY3" fmla="*/ 6234 h 680197"/>
              <a:gd name="connsiteX4" fmla="*/ 508696 w 545342"/>
              <a:gd name="connsiteY4" fmla="*/ 358659 h 680197"/>
              <a:gd name="connsiteX5" fmla="*/ 358677 w 545342"/>
              <a:gd name="connsiteY5" fmla="*/ 680128 h 680197"/>
              <a:gd name="connsiteX6" fmla="*/ 8632 w 545342"/>
              <a:gd name="connsiteY6" fmla="*/ 330084 h 680197"/>
              <a:gd name="connsiteX0" fmla="*/ 8632 w 601907"/>
              <a:gd name="connsiteY0" fmla="*/ 325553 h 675663"/>
              <a:gd name="connsiteX1" fmla="*/ 120552 w 601907"/>
              <a:gd name="connsiteY1" fmla="*/ 82664 h 675663"/>
              <a:gd name="connsiteX2" fmla="*/ 272952 w 601907"/>
              <a:gd name="connsiteY2" fmla="*/ 125527 h 675663"/>
              <a:gd name="connsiteX3" fmla="*/ 532509 w 601907"/>
              <a:gd name="connsiteY3" fmla="*/ 1703 h 675663"/>
              <a:gd name="connsiteX4" fmla="*/ 601565 w 601907"/>
              <a:gd name="connsiteY4" fmla="*/ 282690 h 675663"/>
              <a:gd name="connsiteX5" fmla="*/ 508696 w 601907"/>
              <a:gd name="connsiteY5" fmla="*/ 354128 h 675663"/>
              <a:gd name="connsiteX6" fmla="*/ 358677 w 601907"/>
              <a:gd name="connsiteY6" fmla="*/ 675597 h 675663"/>
              <a:gd name="connsiteX7" fmla="*/ 8632 w 601907"/>
              <a:gd name="connsiteY7" fmla="*/ 325553 h 675663"/>
              <a:gd name="connsiteX0" fmla="*/ 8632 w 601907"/>
              <a:gd name="connsiteY0" fmla="*/ 325553 h 691067"/>
              <a:gd name="connsiteX1" fmla="*/ 120552 w 601907"/>
              <a:gd name="connsiteY1" fmla="*/ 82664 h 691067"/>
              <a:gd name="connsiteX2" fmla="*/ 272952 w 601907"/>
              <a:gd name="connsiteY2" fmla="*/ 125527 h 691067"/>
              <a:gd name="connsiteX3" fmla="*/ 532509 w 601907"/>
              <a:gd name="connsiteY3" fmla="*/ 1703 h 691067"/>
              <a:gd name="connsiteX4" fmla="*/ 601565 w 601907"/>
              <a:gd name="connsiteY4" fmla="*/ 282690 h 691067"/>
              <a:gd name="connsiteX5" fmla="*/ 508696 w 601907"/>
              <a:gd name="connsiteY5" fmla="*/ 354128 h 691067"/>
              <a:gd name="connsiteX6" fmla="*/ 568227 w 601907"/>
              <a:gd name="connsiteY6" fmla="*/ 601778 h 691067"/>
              <a:gd name="connsiteX7" fmla="*/ 358677 w 601907"/>
              <a:gd name="connsiteY7" fmla="*/ 675597 h 691067"/>
              <a:gd name="connsiteX8" fmla="*/ 8632 w 601907"/>
              <a:gd name="connsiteY8" fmla="*/ 325553 h 691067"/>
              <a:gd name="connsiteX0" fmla="*/ 2689 w 595964"/>
              <a:gd name="connsiteY0" fmla="*/ 325553 h 681562"/>
              <a:gd name="connsiteX1" fmla="*/ 114609 w 595964"/>
              <a:gd name="connsiteY1" fmla="*/ 82664 h 681562"/>
              <a:gd name="connsiteX2" fmla="*/ 267009 w 595964"/>
              <a:gd name="connsiteY2" fmla="*/ 125527 h 681562"/>
              <a:gd name="connsiteX3" fmla="*/ 526566 w 595964"/>
              <a:gd name="connsiteY3" fmla="*/ 1703 h 681562"/>
              <a:gd name="connsiteX4" fmla="*/ 595622 w 595964"/>
              <a:gd name="connsiteY4" fmla="*/ 282690 h 681562"/>
              <a:gd name="connsiteX5" fmla="*/ 502753 w 595964"/>
              <a:gd name="connsiteY5" fmla="*/ 354128 h 681562"/>
              <a:gd name="connsiteX6" fmla="*/ 562284 w 595964"/>
              <a:gd name="connsiteY6" fmla="*/ 601778 h 681562"/>
              <a:gd name="connsiteX7" fmla="*/ 352734 w 595964"/>
              <a:gd name="connsiteY7" fmla="*/ 675597 h 681562"/>
              <a:gd name="connsiteX8" fmla="*/ 228909 w 595964"/>
              <a:gd name="connsiteY8" fmla="*/ 637496 h 681562"/>
              <a:gd name="connsiteX9" fmla="*/ 2689 w 595964"/>
              <a:gd name="connsiteY9" fmla="*/ 325553 h 681562"/>
              <a:gd name="connsiteX0" fmla="*/ 2207 w 595482"/>
              <a:gd name="connsiteY0" fmla="*/ 325553 h 678366"/>
              <a:gd name="connsiteX1" fmla="*/ 114127 w 595482"/>
              <a:gd name="connsiteY1" fmla="*/ 82664 h 678366"/>
              <a:gd name="connsiteX2" fmla="*/ 266527 w 595482"/>
              <a:gd name="connsiteY2" fmla="*/ 125527 h 678366"/>
              <a:gd name="connsiteX3" fmla="*/ 526084 w 595482"/>
              <a:gd name="connsiteY3" fmla="*/ 1703 h 678366"/>
              <a:gd name="connsiteX4" fmla="*/ 595140 w 595482"/>
              <a:gd name="connsiteY4" fmla="*/ 282690 h 678366"/>
              <a:gd name="connsiteX5" fmla="*/ 502271 w 595482"/>
              <a:gd name="connsiteY5" fmla="*/ 354128 h 678366"/>
              <a:gd name="connsiteX6" fmla="*/ 561802 w 595482"/>
              <a:gd name="connsiteY6" fmla="*/ 601778 h 678366"/>
              <a:gd name="connsiteX7" fmla="*/ 352252 w 595482"/>
              <a:gd name="connsiteY7" fmla="*/ 675597 h 678366"/>
              <a:gd name="connsiteX8" fmla="*/ 228427 w 595482"/>
              <a:gd name="connsiteY8" fmla="*/ 637496 h 678366"/>
              <a:gd name="connsiteX9" fmla="*/ 54595 w 595482"/>
              <a:gd name="connsiteY9" fmla="*/ 437471 h 678366"/>
              <a:gd name="connsiteX10" fmla="*/ 2207 w 595482"/>
              <a:gd name="connsiteY10" fmla="*/ 325553 h 678366"/>
              <a:gd name="connsiteX0" fmla="*/ 2207 w 595482"/>
              <a:gd name="connsiteY0" fmla="*/ 325553 h 676711"/>
              <a:gd name="connsiteX1" fmla="*/ 114127 w 595482"/>
              <a:gd name="connsiteY1" fmla="*/ 82664 h 676711"/>
              <a:gd name="connsiteX2" fmla="*/ 266527 w 595482"/>
              <a:gd name="connsiteY2" fmla="*/ 125527 h 676711"/>
              <a:gd name="connsiteX3" fmla="*/ 526084 w 595482"/>
              <a:gd name="connsiteY3" fmla="*/ 1703 h 676711"/>
              <a:gd name="connsiteX4" fmla="*/ 595140 w 595482"/>
              <a:gd name="connsiteY4" fmla="*/ 282690 h 676711"/>
              <a:gd name="connsiteX5" fmla="*/ 502271 w 595482"/>
              <a:gd name="connsiteY5" fmla="*/ 354128 h 676711"/>
              <a:gd name="connsiteX6" fmla="*/ 561802 w 595482"/>
              <a:gd name="connsiteY6" fmla="*/ 601778 h 676711"/>
              <a:gd name="connsiteX7" fmla="*/ 352252 w 595482"/>
              <a:gd name="connsiteY7" fmla="*/ 675597 h 676711"/>
              <a:gd name="connsiteX8" fmla="*/ 228427 w 595482"/>
              <a:gd name="connsiteY8" fmla="*/ 637496 h 676711"/>
              <a:gd name="connsiteX9" fmla="*/ 154608 w 595482"/>
              <a:gd name="connsiteY9" fmla="*/ 470809 h 676711"/>
              <a:gd name="connsiteX10" fmla="*/ 54595 w 595482"/>
              <a:gd name="connsiteY10" fmla="*/ 437471 h 676711"/>
              <a:gd name="connsiteX11" fmla="*/ 2207 w 595482"/>
              <a:gd name="connsiteY11" fmla="*/ 325553 h 676711"/>
              <a:gd name="connsiteX0" fmla="*/ 2207 w 595482"/>
              <a:gd name="connsiteY0" fmla="*/ 325553 h 676711"/>
              <a:gd name="connsiteX1" fmla="*/ 114127 w 595482"/>
              <a:gd name="connsiteY1" fmla="*/ 82664 h 676711"/>
              <a:gd name="connsiteX2" fmla="*/ 266527 w 595482"/>
              <a:gd name="connsiteY2" fmla="*/ 125527 h 676711"/>
              <a:gd name="connsiteX3" fmla="*/ 526084 w 595482"/>
              <a:gd name="connsiteY3" fmla="*/ 1703 h 676711"/>
              <a:gd name="connsiteX4" fmla="*/ 595140 w 595482"/>
              <a:gd name="connsiteY4" fmla="*/ 282690 h 676711"/>
              <a:gd name="connsiteX5" fmla="*/ 502271 w 595482"/>
              <a:gd name="connsiteY5" fmla="*/ 354128 h 676711"/>
              <a:gd name="connsiteX6" fmla="*/ 561802 w 595482"/>
              <a:gd name="connsiteY6" fmla="*/ 601778 h 676711"/>
              <a:gd name="connsiteX7" fmla="*/ 352252 w 595482"/>
              <a:gd name="connsiteY7" fmla="*/ 675597 h 676711"/>
              <a:gd name="connsiteX8" fmla="*/ 228427 w 595482"/>
              <a:gd name="connsiteY8" fmla="*/ 637496 h 676711"/>
              <a:gd name="connsiteX9" fmla="*/ 154608 w 595482"/>
              <a:gd name="connsiteY9" fmla="*/ 470809 h 676711"/>
              <a:gd name="connsiteX10" fmla="*/ 106983 w 595482"/>
              <a:gd name="connsiteY10" fmla="*/ 446997 h 676711"/>
              <a:gd name="connsiteX11" fmla="*/ 54595 w 595482"/>
              <a:gd name="connsiteY11" fmla="*/ 437471 h 676711"/>
              <a:gd name="connsiteX12" fmla="*/ 2207 w 595482"/>
              <a:gd name="connsiteY12" fmla="*/ 325553 h 676711"/>
              <a:gd name="connsiteX0" fmla="*/ 2207 w 595482"/>
              <a:gd name="connsiteY0" fmla="*/ 325553 h 676576"/>
              <a:gd name="connsiteX1" fmla="*/ 114127 w 595482"/>
              <a:gd name="connsiteY1" fmla="*/ 82664 h 676576"/>
              <a:gd name="connsiteX2" fmla="*/ 266527 w 595482"/>
              <a:gd name="connsiteY2" fmla="*/ 125527 h 676576"/>
              <a:gd name="connsiteX3" fmla="*/ 526084 w 595482"/>
              <a:gd name="connsiteY3" fmla="*/ 1703 h 676576"/>
              <a:gd name="connsiteX4" fmla="*/ 595140 w 595482"/>
              <a:gd name="connsiteY4" fmla="*/ 282690 h 676576"/>
              <a:gd name="connsiteX5" fmla="*/ 502271 w 595482"/>
              <a:gd name="connsiteY5" fmla="*/ 354128 h 676576"/>
              <a:gd name="connsiteX6" fmla="*/ 561802 w 595482"/>
              <a:gd name="connsiteY6" fmla="*/ 601778 h 676576"/>
              <a:gd name="connsiteX7" fmla="*/ 352252 w 595482"/>
              <a:gd name="connsiteY7" fmla="*/ 675597 h 676576"/>
              <a:gd name="connsiteX8" fmla="*/ 228427 w 595482"/>
              <a:gd name="connsiteY8" fmla="*/ 637496 h 676576"/>
              <a:gd name="connsiteX9" fmla="*/ 197470 w 595482"/>
              <a:gd name="connsiteY9" fmla="*/ 544629 h 676576"/>
              <a:gd name="connsiteX10" fmla="*/ 154608 w 595482"/>
              <a:gd name="connsiteY10" fmla="*/ 470809 h 676576"/>
              <a:gd name="connsiteX11" fmla="*/ 106983 w 595482"/>
              <a:gd name="connsiteY11" fmla="*/ 446997 h 676576"/>
              <a:gd name="connsiteX12" fmla="*/ 54595 w 595482"/>
              <a:gd name="connsiteY12" fmla="*/ 437471 h 676576"/>
              <a:gd name="connsiteX13" fmla="*/ 2207 w 595482"/>
              <a:gd name="connsiteY13" fmla="*/ 325553 h 676576"/>
              <a:gd name="connsiteX0" fmla="*/ 2207 w 595482"/>
              <a:gd name="connsiteY0" fmla="*/ 325553 h 676310"/>
              <a:gd name="connsiteX1" fmla="*/ 114127 w 595482"/>
              <a:gd name="connsiteY1" fmla="*/ 82664 h 676310"/>
              <a:gd name="connsiteX2" fmla="*/ 266527 w 595482"/>
              <a:gd name="connsiteY2" fmla="*/ 125527 h 676310"/>
              <a:gd name="connsiteX3" fmla="*/ 526084 w 595482"/>
              <a:gd name="connsiteY3" fmla="*/ 1703 h 676310"/>
              <a:gd name="connsiteX4" fmla="*/ 595140 w 595482"/>
              <a:gd name="connsiteY4" fmla="*/ 282690 h 676310"/>
              <a:gd name="connsiteX5" fmla="*/ 502271 w 595482"/>
              <a:gd name="connsiteY5" fmla="*/ 354128 h 676310"/>
              <a:gd name="connsiteX6" fmla="*/ 561802 w 595482"/>
              <a:gd name="connsiteY6" fmla="*/ 601778 h 676310"/>
              <a:gd name="connsiteX7" fmla="*/ 352252 w 595482"/>
              <a:gd name="connsiteY7" fmla="*/ 675597 h 676310"/>
              <a:gd name="connsiteX8" fmla="*/ 228427 w 595482"/>
              <a:gd name="connsiteY8" fmla="*/ 637496 h 676310"/>
              <a:gd name="connsiteX9" fmla="*/ 190326 w 595482"/>
              <a:gd name="connsiteY9" fmla="*/ 618447 h 676310"/>
              <a:gd name="connsiteX10" fmla="*/ 197470 w 595482"/>
              <a:gd name="connsiteY10" fmla="*/ 544629 h 676310"/>
              <a:gd name="connsiteX11" fmla="*/ 154608 w 595482"/>
              <a:gd name="connsiteY11" fmla="*/ 470809 h 676310"/>
              <a:gd name="connsiteX12" fmla="*/ 106983 w 595482"/>
              <a:gd name="connsiteY12" fmla="*/ 446997 h 676310"/>
              <a:gd name="connsiteX13" fmla="*/ 54595 w 595482"/>
              <a:gd name="connsiteY13" fmla="*/ 437471 h 676310"/>
              <a:gd name="connsiteX14" fmla="*/ 2207 w 595482"/>
              <a:gd name="connsiteY14" fmla="*/ 325553 h 676310"/>
              <a:gd name="connsiteX0" fmla="*/ 2207 w 595482"/>
              <a:gd name="connsiteY0" fmla="*/ 325553 h 676310"/>
              <a:gd name="connsiteX1" fmla="*/ 114127 w 595482"/>
              <a:gd name="connsiteY1" fmla="*/ 82664 h 676310"/>
              <a:gd name="connsiteX2" fmla="*/ 266527 w 595482"/>
              <a:gd name="connsiteY2" fmla="*/ 125527 h 676310"/>
              <a:gd name="connsiteX3" fmla="*/ 526084 w 595482"/>
              <a:gd name="connsiteY3" fmla="*/ 1703 h 676310"/>
              <a:gd name="connsiteX4" fmla="*/ 595140 w 595482"/>
              <a:gd name="connsiteY4" fmla="*/ 282690 h 676310"/>
              <a:gd name="connsiteX5" fmla="*/ 502271 w 595482"/>
              <a:gd name="connsiteY5" fmla="*/ 354128 h 676310"/>
              <a:gd name="connsiteX6" fmla="*/ 561802 w 595482"/>
              <a:gd name="connsiteY6" fmla="*/ 601778 h 676310"/>
              <a:gd name="connsiteX7" fmla="*/ 352252 w 595482"/>
              <a:gd name="connsiteY7" fmla="*/ 675597 h 676310"/>
              <a:gd name="connsiteX8" fmla="*/ 228427 w 595482"/>
              <a:gd name="connsiteY8" fmla="*/ 637496 h 676310"/>
              <a:gd name="connsiteX9" fmla="*/ 190326 w 595482"/>
              <a:gd name="connsiteY9" fmla="*/ 618447 h 676310"/>
              <a:gd name="connsiteX10" fmla="*/ 187945 w 595482"/>
              <a:gd name="connsiteY10" fmla="*/ 592254 h 676310"/>
              <a:gd name="connsiteX11" fmla="*/ 197470 w 595482"/>
              <a:gd name="connsiteY11" fmla="*/ 544629 h 676310"/>
              <a:gd name="connsiteX12" fmla="*/ 154608 w 595482"/>
              <a:gd name="connsiteY12" fmla="*/ 470809 h 676310"/>
              <a:gd name="connsiteX13" fmla="*/ 106983 w 595482"/>
              <a:gd name="connsiteY13" fmla="*/ 446997 h 676310"/>
              <a:gd name="connsiteX14" fmla="*/ 54595 w 595482"/>
              <a:gd name="connsiteY14" fmla="*/ 437471 h 676310"/>
              <a:gd name="connsiteX15" fmla="*/ 2207 w 595482"/>
              <a:gd name="connsiteY15" fmla="*/ 325553 h 676310"/>
              <a:gd name="connsiteX0" fmla="*/ 2207 w 595482"/>
              <a:gd name="connsiteY0" fmla="*/ 325553 h 677498"/>
              <a:gd name="connsiteX1" fmla="*/ 114127 w 595482"/>
              <a:gd name="connsiteY1" fmla="*/ 82664 h 677498"/>
              <a:gd name="connsiteX2" fmla="*/ 266527 w 595482"/>
              <a:gd name="connsiteY2" fmla="*/ 125527 h 677498"/>
              <a:gd name="connsiteX3" fmla="*/ 526084 w 595482"/>
              <a:gd name="connsiteY3" fmla="*/ 1703 h 677498"/>
              <a:gd name="connsiteX4" fmla="*/ 595140 w 595482"/>
              <a:gd name="connsiteY4" fmla="*/ 282690 h 677498"/>
              <a:gd name="connsiteX5" fmla="*/ 502271 w 595482"/>
              <a:gd name="connsiteY5" fmla="*/ 354128 h 677498"/>
              <a:gd name="connsiteX6" fmla="*/ 561802 w 595482"/>
              <a:gd name="connsiteY6" fmla="*/ 601778 h 677498"/>
              <a:gd name="connsiteX7" fmla="*/ 352252 w 595482"/>
              <a:gd name="connsiteY7" fmla="*/ 675597 h 677498"/>
              <a:gd name="connsiteX8" fmla="*/ 249858 w 595482"/>
              <a:gd name="connsiteY8" fmla="*/ 654166 h 677498"/>
              <a:gd name="connsiteX9" fmla="*/ 228427 w 595482"/>
              <a:gd name="connsiteY9" fmla="*/ 637496 h 677498"/>
              <a:gd name="connsiteX10" fmla="*/ 190326 w 595482"/>
              <a:gd name="connsiteY10" fmla="*/ 618447 h 677498"/>
              <a:gd name="connsiteX11" fmla="*/ 187945 w 595482"/>
              <a:gd name="connsiteY11" fmla="*/ 592254 h 677498"/>
              <a:gd name="connsiteX12" fmla="*/ 197470 w 595482"/>
              <a:gd name="connsiteY12" fmla="*/ 544629 h 677498"/>
              <a:gd name="connsiteX13" fmla="*/ 154608 w 595482"/>
              <a:gd name="connsiteY13" fmla="*/ 470809 h 677498"/>
              <a:gd name="connsiteX14" fmla="*/ 106983 w 595482"/>
              <a:gd name="connsiteY14" fmla="*/ 446997 h 677498"/>
              <a:gd name="connsiteX15" fmla="*/ 54595 w 595482"/>
              <a:gd name="connsiteY15" fmla="*/ 437471 h 677498"/>
              <a:gd name="connsiteX16" fmla="*/ 2207 w 595482"/>
              <a:gd name="connsiteY16" fmla="*/ 325553 h 677498"/>
              <a:gd name="connsiteX0" fmla="*/ 2207 w 595482"/>
              <a:gd name="connsiteY0" fmla="*/ 325553 h 676745"/>
              <a:gd name="connsiteX1" fmla="*/ 114127 w 595482"/>
              <a:gd name="connsiteY1" fmla="*/ 82664 h 676745"/>
              <a:gd name="connsiteX2" fmla="*/ 266527 w 595482"/>
              <a:gd name="connsiteY2" fmla="*/ 125527 h 676745"/>
              <a:gd name="connsiteX3" fmla="*/ 526084 w 595482"/>
              <a:gd name="connsiteY3" fmla="*/ 1703 h 676745"/>
              <a:gd name="connsiteX4" fmla="*/ 595140 w 595482"/>
              <a:gd name="connsiteY4" fmla="*/ 282690 h 676745"/>
              <a:gd name="connsiteX5" fmla="*/ 502271 w 595482"/>
              <a:gd name="connsiteY5" fmla="*/ 354128 h 676745"/>
              <a:gd name="connsiteX6" fmla="*/ 561802 w 595482"/>
              <a:gd name="connsiteY6" fmla="*/ 601778 h 676745"/>
              <a:gd name="connsiteX7" fmla="*/ 471314 w 595482"/>
              <a:gd name="connsiteY7" fmla="*/ 666072 h 676745"/>
              <a:gd name="connsiteX8" fmla="*/ 352252 w 595482"/>
              <a:gd name="connsiteY8" fmla="*/ 675597 h 676745"/>
              <a:gd name="connsiteX9" fmla="*/ 249858 w 595482"/>
              <a:gd name="connsiteY9" fmla="*/ 654166 h 676745"/>
              <a:gd name="connsiteX10" fmla="*/ 228427 w 595482"/>
              <a:gd name="connsiteY10" fmla="*/ 637496 h 676745"/>
              <a:gd name="connsiteX11" fmla="*/ 190326 w 595482"/>
              <a:gd name="connsiteY11" fmla="*/ 618447 h 676745"/>
              <a:gd name="connsiteX12" fmla="*/ 187945 w 595482"/>
              <a:gd name="connsiteY12" fmla="*/ 592254 h 676745"/>
              <a:gd name="connsiteX13" fmla="*/ 197470 w 595482"/>
              <a:gd name="connsiteY13" fmla="*/ 544629 h 676745"/>
              <a:gd name="connsiteX14" fmla="*/ 154608 w 595482"/>
              <a:gd name="connsiteY14" fmla="*/ 470809 h 676745"/>
              <a:gd name="connsiteX15" fmla="*/ 106983 w 595482"/>
              <a:gd name="connsiteY15" fmla="*/ 446997 h 676745"/>
              <a:gd name="connsiteX16" fmla="*/ 54595 w 595482"/>
              <a:gd name="connsiteY16" fmla="*/ 437471 h 676745"/>
              <a:gd name="connsiteX17" fmla="*/ 2207 w 595482"/>
              <a:gd name="connsiteY17" fmla="*/ 325553 h 676745"/>
              <a:gd name="connsiteX0" fmla="*/ 2207 w 595482"/>
              <a:gd name="connsiteY0" fmla="*/ 325553 h 676309"/>
              <a:gd name="connsiteX1" fmla="*/ 114127 w 595482"/>
              <a:gd name="connsiteY1" fmla="*/ 82664 h 676309"/>
              <a:gd name="connsiteX2" fmla="*/ 266527 w 595482"/>
              <a:gd name="connsiteY2" fmla="*/ 125527 h 676309"/>
              <a:gd name="connsiteX3" fmla="*/ 526084 w 595482"/>
              <a:gd name="connsiteY3" fmla="*/ 1703 h 676309"/>
              <a:gd name="connsiteX4" fmla="*/ 595140 w 595482"/>
              <a:gd name="connsiteY4" fmla="*/ 282690 h 676309"/>
              <a:gd name="connsiteX5" fmla="*/ 502271 w 595482"/>
              <a:gd name="connsiteY5" fmla="*/ 354128 h 676309"/>
              <a:gd name="connsiteX6" fmla="*/ 561802 w 595482"/>
              <a:gd name="connsiteY6" fmla="*/ 601778 h 676309"/>
              <a:gd name="connsiteX7" fmla="*/ 471314 w 595482"/>
              <a:gd name="connsiteY7" fmla="*/ 666072 h 676309"/>
              <a:gd name="connsiteX8" fmla="*/ 352252 w 595482"/>
              <a:gd name="connsiteY8" fmla="*/ 675597 h 676309"/>
              <a:gd name="connsiteX9" fmla="*/ 302245 w 595482"/>
              <a:gd name="connsiteY9" fmla="*/ 673217 h 676309"/>
              <a:gd name="connsiteX10" fmla="*/ 249858 w 595482"/>
              <a:gd name="connsiteY10" fmla="*/ 654166 h 676309"/>
              <a:gd name="connsiteX11" fmla="*/ 228427 w 595482"/>
              <a:gd name="connsiteY11" fmla="*/ 637496 h 676309"/>
              <a:gd name="connsiteX12" fmla="*/ 190326 w 595482"/>
              <a:gd name="connsiteY12" fmla="*/ 618447 h 676309"/>
              <a:gd name="connsiteX13" fmla="*/ 187945 w 595482"/>
              <a:gd name="connsiteY13" fmla="*/ 592254 h 676309"/>
              <a:gd name="connsiteX14" fmla="*/ 197470 w 595482"/>
              <a:gd name="connsiteY14" fmla="*/ 544629 h 676309"/>
              <a:gd name="connsiteX15" fmla="*/ 154608 w 595482"/>
              <a:gd name="connsiteY15" fmla="*/ 470809 h 676309"/>
              <a:gd name="connsiteX16" fmla="*/ 106983 w 595482"/>
              <a:gd name="connsiteY16" fmla="*/ 446997 h 676309"/>
              <a:gd name="connsiteX17" fmla="*/ 54595 w 595482"/>
              <a:gd name="connsiteY17" fmla="*/ 437471 h 676309"/>
              <a:gd name="connsiteX18" fmla="*/ 2207 w 595482"/>
              <a:gd name="connsiteY18" fmla="*/ 325553 h 676309"/>
              <a:gd name="connsiteX0" fmla="*/ 2207 w 595482"/>
              <a:gd name="connsiteY0" fmla="*/ 325553 h 676309"/>
              <a:gd name="connsiteX1" fmla="*/ 114127 w 595482"/>
              <a:gd name="connsiteY1" fmla="*/ 82664 h 676309"/>
              <a:gd name="connsiteX2" fmla="*/ 266527 w 595482"/>
              <a:gd name="connsiteY2" fmla="*/ 125527 h 676309"/>
              <a:gd name="connsiteX3" fmla="*/ 526084 w 595482"/>
              <a:gd name="connsiteY3" fmla="*/ 1703 h 676309"/>
              <a:gd name="connsiteX4" fmla="*/ 595140 w 595482"/>
              <a:gd name="connsiteY4" fmla="*/ 282690 h 676309"/>
              <a:gd name="connsiteX5" fmla="*/ 502271 w 595482"/>
              <a:gd name="connsiteY5" fmla="*/ 354128 h 676309"/>
              <a:gd name="connsiteX6" fmla="*/ 545133 w 595482"/>
              <a:gd name="connsiteY6" fmla="*/ 444617 h 676309"/>
              <a:gd name="connsiteX7" fmla="*/ 561802 w 595482"/>
              <a:gd name="connsiteY7" fmla="*/ 601778 h 676309"/>
              <a:gd name="connsiteX8" fmla="*/ 471314 w 595482"/>
              <a:gd name="connsiteY8" fmla="*/ 666072 h 676309"/>
              <a:gd name="connsiteX9" fmla="*/ 352252 w 595482"/>
              <a:gd name="connsiteY9" fmla="*/ 675597 h 676309"/>
              <a:gd name="connsiteX10" fmla="*/ 302245 w 595482"/>
              <a:gd name="connsiteY10" fmla="*/ 673217 h 676309"/>
              <a:gd name="connsiteX11" fmla="*/ 249858 w 595482"/>
              <a:gd name="connsiteY11" fmla="*/ 654166 h 676309"/>
              <a:gd name="connsiteX12" fmla="*/ 228427 w 595482"/>
              <a:gd name="connsiteY12" fmla="*/ 637496 h 676309"/>
              <a:gd name="connsiteX13" fmla="*/ 190326 w 595482"/>
              <a:gd name="connsiteY13" fmla="*/ 618447 h 676309"/>
              <a:gd name="connsiteX14" fmla="*/ 187945 w 595482"/>
              <a:gd name="connsiteY14" fmla="*/ 592254 h 676309"/>
              <a:gd name="connsiteX15" fmla="*/ 197470 w 595482"/>
              <a:gd name="connsiteY15" fmla="*/ 544629 h 676309"/>
              <a:gd name="connsiteX16" fmla="*/ 154608 w 595482"/>
              <a:gd name="connsiteY16" fmla="*/ 470809 h 676309"/>
              <a:gd name="connsiteX17" fmla="*/ 106983 w 595482"/>
              <a:gd name="connsiteY17" fmla="*/ 446997 h 676309"/>
              <a:gd name="connsiteX18" fmla="*/ 54595 w 595482"/>
              <a:gd name="connsiteY18" fmla="*/ 437471 h 676309"/>
              <a:gd name="connsiteX19" fmla="*/ 2207 w 595482"/>
              <a:gd name="connsiteY19" fmla="*/ 325553 h 676309"/>
              <a:gd name="connsiteX0" fmla="*/ 2207 w 595482"/>
              <a:gd name="connsiteY0" fmla="*/ 325553 h 676309"/>
              <a:gd name="connsiteX1" fmla="*/ 114127 w 595482"/>
              <a:gd name="connsiteY1" fmla="*/ 82664 h 676309"/>
              <a:gd name="connsiteX2" fmla="*/ 266527 w 595482"/>
              <a:gd name="connsiteY2" fmla="*/ 125527 h 676309"/>
              <a:gd name="connsiteX3" fmla="*/ 526084 w 595482"/>
              <a:gd name="connsiteY3" fmla="*/ 1703 h 676309"/>
              <a:gd name="connsiteX4" fmla="*/ 595140 w 595482"/>
              <a:gd name="connsiteY4" fmla="*/ 282690 h 676309"/>
              <a:gd name="connsiteX5" fmla="*/ 502271 w 595482"/>
              <a:gd name="connsiteY5" fmla="*/ 354128 h 676309"/>
              <a:gd name="connsiteX6" fmla="*/ 545133 w 595482"/>
              <a:gd name="connsiteY6" fmla="*/ 444617 h 676309"/>
              <a:gd name="connsiteX7" fmla="*/ 580851 w 595482"/>
              <a:gd name="connsiteY7" fmla="*/ 554155 h 676309"/>
              <a:gd name="connsiteX8" fmla="*/ 561802 w 595482"/>
              <a:gd name="connsiteY8" fmla="*/ 601778 h 676309"/>
              <a:gd name="connsiteX9" fmla="*/ 471314 w 595482"/>
              <a:gd name="connsiteY9" fmla="*/ 666072 h 676309"/>
              <a:gd name="connsiteX10" fmla="*/ 352252 w 595482"/>
              <a:gd name="connsiteY10" fmla="*/ 675597 h 676309"/>
              <a:gd name="connsiteX11" fmla="*/ 302245 w 595482"/>
              <a:gd name="connsiteY11" fmla="*/ 673217 h 676309"/>
              <a:gd name="connsiteX12" fmla="*/ 249858 w 595482"/>
              <a:gd name="connsiteY12" fmla="*/ 654166 h 676309"/>
              <a:gd name="connsiteX13" fmla="*/ 228427 w 595482"/>
              <a:gd name="connsiteY13" fmla="*/ 637496 h 676309"/>
              <a:gd name="connsiteX14" fmla="*/ 190326 w 595482"/>
              <a:gd name="connsiteY14" fmla="*/ 618447 h 676309"/>
              <a:gd name="connsiteX15" fmla="*/ 187945 w 595482"/>
              <a:gd name="connsiteY15" fmla="*/ 592254 h 676309"/>
              <a:gd name="connsiteX16" fmla="*/ 197470 w 595482"/>
              <a:gd name="connsiteY16" fmla="*/ 544629 h 676309"/>
              <a:gd name="connsiteX17" fmla="*/ 154608 w 595482"/>
              <a:gd name="connsiteY17" fmla="*/ 470809 h 676309"/>
              <a:gd name="connsiteX18" fmla="*/ 106983 w 595482"/>
              <a:gd name="connsiteY18" fmla="*/ 446997 h 676309"/>
              <a:gd name="connsiteX19" fmla="*/ 54595 w 595482"/>
              <a:gd name="connsiteY19" fmla="*/ 437471 h 676309"/>
              <a:gd name="connsiteX20" fmla="*/ 2207 w 595482"/>
              <a:gd name="connsiteY20" fmla="*/ 325553 h 676309"/>
              <a:gd name="connsiteX0" fmla="*/ 2207 w 595482"/>
              <a:gd name="connsiteY0" fmla="*/ 325553 h 676309"/>
              <a:gd name="connsiteX1" fmla="*/ 114127 w 595482"/>
              <a:gd name="connsiteY1" fmla="*/ 82664 h 676309"/>
              <a:gd name="connsiteX2" fmla="*/ 266527 w 595482"/>
              <a:gd name="connsiteY2" fmla="*/ 125527 h 676309"/>
              <a:gd name="connsiteX3" fmla="*/ 526084 w 595482"/>
              <a:gd name="connsiteY3" fmla="*/ 1703 h 676309"/>
              <a:gd name="connsiteX4" fmla="*/ 595140 w 595482"/>
              <a:gd name="connsiteY4" fmla="*/ 282690 h 676309"/>
              <a:gd name="connsiteX5" fmla="*/ 502271 w 595482"/>
              <a:gd name="connsiteY5" fmla="*/ 354128 h 676309"/>
              <a:gd name="connsiteX6" fmla="*/ 545133 w 595482"/>
              <a:gd name="connsiteY6" fmla="*/ 444617 h 676309"/>
              <a:gd name="connsiteX7" fmla="*/ 580851 w 595482"/>
              <a:gd name="connsiteY7" fmla="*/ 554155 h 676309"/>
              <a:gd name="connsiteX8" fmla="*/ 561802 w 595482"/>
              <a:gd name="connsiteY8" fmla="*/ 601778 h 676309"/>
              <a:gd name="connsiteX9" fmla="*/ 511795 w 595482"/>
              <a:gd name="connsiteY9" fmla="*/ 658930 h 676309"/>
              <a:gd name="connsiteX10" fmla="*/ 471314 w 595482"/>
              <a:gd name="connsiteY10" fmla="*/ 666072 h 676309"/>
              <a:gd name="connsiteX11" fmla="*/ 352252 w 595482"/>
              <a:gd name="connsiteY11" fmla="*/ 675597 h 676309"/>
              <a:gd name="connsiteX12" fmla="*/ 302245 w 595482"/>
              <a:gd name="connsiteY12" fmla="*/ 673217 h 676309"/>
              <a:gd name="connsiteX13" fmla="*/ 249858 w 595482"/>
              <a:gd name="connsiteY13" fmla="*/ 654166 h 676309"/>
              <a:gd name="connsiteX14" fmla="*/ 228427 w 595482"/>
              <a:gd name="connsiteY14" fmla="*/ 637496 h 676309"/>
              <a:gd name="connsiteX15" fmla="*/ 190326 w 595482"/>
              <a:gd name="connsiteY15" fmla="*/ 618447 h 676309"/>
              <a:gd name="connsiteX16" fmla="*/ 187945 w 595482"/>
              <a:gd name="connsiteY16" fmla="*/ 592254 h 676309"/>
              <a:gd name="connsiteX17" fmla="*/ 197470 w 595482"/>
              <a:gd name="connsiteY17" fmla="*/ 544629 h 676309"/>
              <a:gd name="connsiteX18" fmla="*/ 154608 w 595482"/>
              <a:gd name="connsiteY18" fmla="*/ 470809 h 676309"/>
              <a:gd name="connsiteX19" fmla="*/ 106983 w 595482"/>
              <a:gd name="connsiteY19" fmla="*/ 446997 h 676309"/>
              <a:gd name="connsiteX20" fmla="*/ 54595 w 595482"/>
              <a:gd name="connsiteY20" fmla="*/ 437471 h 676309"/>
              <a:gd name="connsiteX21" fmla="*/ 2207 w 595482"/>
              <a:gd name="connsiteY21" fmla="*/ 325553 h 676309"/>
              <a:gd name="connsiteX0" fmla="*/ 2207 w 595482"/>
              <a:gd name="connsiteY0" fmla="*/ 325553 h 675960"/>
              <a:gd name="connsiteX1" fmla="*/ 114127 w 595482"/>
              <a:gd name="connsiteY1" fmla="*/ 82664 h 675960"/>
              <a:gd name="connsiteX2" fmla="*/ 266527 w 595482"/>
              <a:gd name="connsiteY2" fmla="*/ 125527 h 675960"/>
              <a:gd name="connsiteX3" fmla="*/ 526084 w 595482"/>
              <a:gd name="connsiteY3" fmla="*/ 1703 h 675960"/>
              <a:gd name="connsiteX4" fmla="*/ 595140 w 595482"/>
              <a:gd name="connsiteY4" fmla="*/ 282690 h 675960"/>
              <a:gd name="connsiteX5" fmla="*/ 502271 w 595482"/>
              <a:gd name="connsiteY5" fmla="*/ 354128 h 675960"/>
              <a:gd name="connsiteX6" fmla="*/ 545133 w 595482"/>
              <a:gd name="connsiteY6" fmla="*/ 444617 h 675960"/>
              <a:gd name="connsiteX7" fmla="*/ 580851 w 595482"/>
              <a:gd name="connsiteY7" fmla="*/ 554155 h 675960"/>
              <a:gd name="connsiteX8" fmla="*/ 561802 w 595482"/>
              <a:gd name="connsiteY8" fmla="*/ 601778 h 675960"/>
              <a:gd name="connsiteX9" fmla="*/ 511795 w 595482"/>
              <a:gd name="connsiteY9" fmla="*/ 658930 h 675960"/>
              <a:gd name="connsiteX10" fmla="*/ 461789 w 595482"/>
              <a:gd name="connsiteY10" fmla="*/ 670835 h 675960"/>
              <a:gd name="connsiteX11" fmla="*/ 352252 w 595482"/>
              <a:gd name="connsiteY11" fmla="*/ 675597 h 675960"/>
              <a:gd name="connsiteX12" fmla="*/ 302245 w 595482"/>
              <a:gd name="connsiteY12" fmla="*/ 673217 h 675960"/>
              <a:gd name="connsiteX13" fmla="*/ 249858 w 595482"/>
              <a:gd name="connsiteY13" fmla="*/ 654166 h 675960"/>
              <a:gd name="connsiteX14" fmla="*/ 228427 w 595482"/>
              <a:gd name="connsiteY14" fmla="*/ 637496 h 675960"/>
              <a:gd name="connsiteX15" fmla="*/ 190326 w 595482"/>
              <a:gd name="connsiteY15" fmla="*/ 618447 h 675960"/>
              <a:gd name="connsiteX16" fmla="*/ 187945 w 595482"/>
              <a:gd name="connsiteY16" fmla="*/ 592254 h 675960"/>
              <a:gd name="connsiteX17" fmla="*/ 197470 w 595482"/>
              <a:gd name="connsiteY17" fmla="*/ 544629 h 675960"/>
              <a:gd name="connsiteX18" fmla="*/ 154608 w 595482"/>
              <a:gd name="connsiteY18" fmla="*/ 470809 h 675960"/>
              <a:gd name="connsiteX19" fmla="*/ 106983 w 595482"/>
              <a:gd name="connsiteY19" fmla="*/ 446997 h 675960"/>
              <a:gd name="connsiteX20" fmla="*/ 54595 w 595482"/>
              <a:gd name="connsiteY20" fmla="*/ 437471 h 675960"/>
              <a:gd name="connsiteX21" fmla="*/ 2207 w 595482"/>
              <a:gd name="connsiteY21" fmla="*/ 325553 h 675960"/>
              <a:gd name="connsiteX0" fmla="*/ 2207 w 595482"/>
              <a:gd name="connsiteY0" fmla="*/ 325553 h 675960"/>
              <a:gd name="connsiteX1" fmla="*/ 114127 w 595482"/>
              <a:gd name="connsiteY1" fmla="*/ 82664 h 675960"/>
              <a:gd name="connsiteX2" fmla="*/ 266527 w 595482"/>
              <a:gd name="connsiteY2" fmla="*/ 125527 h 675960"/>
              <a:gd name="connsiteX3" fmla="*/ 526084 w 595482"/>
              <a:gd name="connsiteY3" fmla="*/ 1703 h 675960"/>
              <a:gd name="connsiteX4" fmla="*/ 595140 w 595482"/>
              <a:gd name="connsiteY4" fmla="*/ 282690 h 675960"/>
              <a:gd name="connsiteX5" fmla="*/ 502271 w 595482"/>
              <a:gd name="connsiteY5" fmla="*/ 354128 h 675960"/>
              <a:gd name="connsiteX6" fmla="*/ 545133 w 595482"/>
              <a:gd name="connsiteY6" fmla="*/ 444617 h 675960"/>
              <a:gd name="connsiteX7" fmla="*/ 580851 w 595482"/>
              <a:gd name="connsiteY7" fmla="*/ 554155 h 675960"/>
              <a:gd name="connsiteX8" fmla="*/ 561802 w 595482"/>
              <a:gd name="connsiteY8" fmla="*/ 601778 h 675960"/>
              <a:gd name="connsiteX9" fmla="*/ 511795 w 595482"/>
              <a:gd name="connsiteY9" fmla="*/ 658930 h 675960"/>
              <a:gd name="connsiteX10" fmla="*/ 461789 w 595482"/>
              <a:gd name="connsiteY10" fmla="*/ 670835 h 675960"/>
              <a:gd name="connsiteX11" fmla="*/ 352252 w 595482"/>
              <a:gd name="connsiteY11" fmla="*/ 675597 h 675960"/>
              <a:gd name="connsiteX12" fmla="*/ 302245 w 595482"/>
              <a:gd name="connsiteY12" fmla="*/ 673217 h 675960"/>
              <a:gd name="connsiteX13" fmla="*/ 247477 w 595482"/>
              <a:gd name="connsiteY13" fmla="*/ 663691 h 675960"/>
              <a:gd name="connsiteX14" fmla="*/ 228427 w 595482"/>
              <a:gd name="connsiteY14" fmla="*/ 637496 h 675960"/>
              <a:gd name="connsiteX15" fmla="*/ 190326 w 595482"/>
              <a:gd name="connsiteY15" fmla="*/ 618447 h 675960"/>
              <a:gd name="connsiteX16" fmla="*/ 187945 w 595482"/>
              <a:gd name="connsiteY16" fmla="*/ 592254 h 675960"/>
              <a:gd name="connsiteX17" fmla="*/ 197470 w 595482"/>
              <a:gd name="connsiteY17" fmla="*/ 544629 h 675960"/>
              <a:gd name="connsiteX18" fmla="*/ 154608 w 595482"/>
              <a:gd name="connsiteY18" fmla="*/ 470809 h 675960"/>
              <a:gd name="connsiteX19" fmla="*/ 106983 w 595482"/>
              <a:gd name="connsiteY19" fmla="*/ 446997 h 675960"/>
              <a:gd name="connsiteX20" fmla="*/ 54595 w 595482"/>
              <a:gd name="connsiteY20" fmla="*/ 437471 h 675960"/>
              <a:gd name="connsiteX21" fmla="*/ 2207 w 595482"/>
              <a:gd name="connsiteY21" fmla="*/ 325553 h 675960"/>
              <a:gd name="connsiteX0" fmla="*/ 2207 w 595482"/>
              <a:gd name="connsiteY0" fmla="*/ 325553 h 675960"/>
              <a:gd name="connsiteX1" fmla="*/ 114127 w 595482"/>
              <a:gd name="connsiteY1" fmla="*/ 82664 h 675960"/>
              <a:gd name="connsiteX2" fmla="*/ 266527 w 595482"/>
              <a:gd name="connsiteY2" fmla="*/ 125527 h 675960"/>
              <a:gd name="connsiteX3" fmla="*/ 526084 w 595482"/>
              <a:gd name="connsiteY3" fmla="*/ 1703 h 675960"/>
              <a:gd name="connsiteX4" fmla="*/ 595140 w 595482"/>
              <a:gd name="connsiteY4" fmla="*/ 282690 h 675960"/>
              <a:gd name="connsiteX5" fmla="*/ 502271 w 595482"/>
              <a:gd name="connsiteY5" fmla="*/ 354128 h 675960"/>
              <a:gd name="connsiteX6" fmla="*/ 545133 w 595482"/>
              <a:gd name="connsiteY6" fmla="*/ 444617 h 675960"/>
              <a:gd name="connsiteX7" fmla="*/ 580851 w 595482"/>
              <a:gd name="connsiteY7" fmla="*/ 554155 h 675960"/>
              <a:gd name="connsiteX8" fmla="*/ 561802 w 595482"/>
              <a:gd name="connsiteY8" fmla="*/ 601778 h 675960"/>
              <a:gd name="connsiteX9" fmla="*/ 511795 w 595482"/>
              <a:gd name="connsiteY9" fmla="*/ 658930 h 675960"/>
              <a:gd name="connsiteX10" fmla="*/ 461789 w 595482"/>
              <a:gd name="connsiteY10" fmla="*/ 670835 h 675960"/>
              <a:gd name="connsiteX11" fmla="*/ 352252 w 595482"/>
              <a:gd name="connsiteY11" fmla="*/ 675597 h 675960"/>
              <a:gd name="connsiteX12" fmla="*/ 302245 w 595482"/>
              <a:gd name="connsiteY12" fmla="*/ 673217 h 675960"/>
              <a:gd name="connsiteX13" fmla="*/ 247477 w 595482"/>
              <a:gd name="connsiteY13" fmla="*/ 663691 h 675960"/>
              <a:gd name="connsiteX14" fmla="*/ 226045 w 595482"/>
              <a:gd name="connsiteY14" fmla="*/ 637498 h 675960"/>
              <a:gd name="connsiteX15" fmla="*/ 228427 w 595482"/>
              <a:gd name="connsiteY15" fmla="*/ 637496 h 675960"/>
              <a:gd name="connsiteX16" fmla="*/ 190326 w 595482"/>
              <a:gd name="connsiteY16" fmla="*/ 618447 h 675960"/>
              <a:gd name="connsiteX17" fmla="*/ 187945 w 595482"/>
              <a:gd name="connsiteY17" fmla="*/ 592254 h 675960"/>
              <a:gd name="connsiteX18" fmla="*/ 197470 w 595482"/>
              <a:gd name="connsiteY18" fmla="*/ 544629 h 675960"/>
              <a:gd name="connsiteX19" fmla="*/ 154608 w 595482"/>
              <a:gd name="connsiteY19" fmla="*/ 470809 h 675960"/>
              <a:gd name="connsiteX20" fmla="*/ 106983 w 595482"/>
              <a:gd name="connsiteY20" fmla="*/ 446997 h 675960"/>
              <a:gd name="connsiteX21" fmla="*/ 54595 w 595482"/>
              <a:gd name="connsiteY21" fmla="*/ 437471 h 675960"/>
              <a:gd name="connsiteX22" fmla="*/ 2207 w 595482"/>
              <a:gd name="connsiteY22" fmla="*/ 325553 h 675960"/>
              <a:gd name="connsiteX0" fmla="*/ 286 w 593561"/>
              <a:gd name="connsiteY0" fmla="*/ 325553 h 675960"/>
              <a:gd name="connsiteX1" fmla="*/ 69343 w 593561"/>
              <a:gd name="connsiteY1" fmla="*/ 244592 h 675960"/>
              <a:gd name="connsiteX2" fmla="*/ 112206 w 593561"/>
              <a:gd name="connsiteY2" fmla="*/ 82664 h 675960"/>
              <a:gd name="connsiteX3" fmla="*/ 264606 w 593561"/>
              <a:gd name="connsiteY3" fmla="*/ 125527 h 675960"/>
              <a:gd name="connsiteX4" fmla="*/ 524163 w 593561"/>
              <a:gd name="connsiteY4" fmla="*/ 1703 h 675960"/>
              <a:gd name="connsiteX5" fmla="*/ 593219 w 593561"/>
              <a:gd name="connsiteY5" fmla="*/ 282690 h 675960"/>
              <a:gd name="connsiteX6" fmla="*/ 500350 w 593561"/>
              <a:gd name="connsiteY6" fmla="*/ 354128 h 675960"/>
              <a:gd name="connsiteX7" fmla="*/ 543212 w 593561"/>
              <a:gd name="connsiteY7" fmla="*/ 444617 h 675960"/>
              <a:gd name="connsiteX8" fmla="*/ 578930 w 593561"/>
              <a:gd name="connsiteY8" fmla="*/ 554155 h 675960"/>
              <a:gd name="connsiteX9" fmla="*/ 559881 w 593561"/>
              <a:gd name="connsiteY9" fmla="*/ 601778 h 675960"/>
              <a:gd name="connsiteX10" fmla="*/ 509874 w 593561"/>
              <a:gd name="connsiteY10" fmla="*/ 658930 h 675960"/>
              <a:gd name="connsiteX11" fmla="*/ 459868 w 593561"/>
              <a:gd name="connsiteY11" fmla="*/ 670835 h 675960"/>
              <a:gd name="connsiteX12" fmla="*/ 350331 w 593561"/>
              <a:gd name="connsiteY12" fmla="*/ 675597 h 675960"/>
              <a:gd name="connsiteX13" fmla="*/ 300324 w 593561"/>
              <a:gd name="connsiteY13" fmla="*/ 673217 h 675960"/>
              <a:gd name="connsiteX14" fmla="*/ 245556 w 593561"/>
              <a:gd name="connsiteY14" fmla="*/ 663691 h 675960"/>
              <a:gd name="connsiteX15" fmla="*/ 224124 w 593561"/>
              <a:gd name="connsiteY15" fmla="*/ 637498 h 675960"/>
              <a:gd name="connsiteX16" fmla="*/ 226506 w 593561"/>
              <a:gd name="connsiteY16" fmla="*/ 637496 h 675960"/>
              <a:gd name="connsiteX17" fmla="*/ 188405 w 593561"/>
              <a:gd name="connsiteY17" fmla="*/ 618447 h 675960"/>
              <a:gd name="connsiteX18" fmla="*/ 186024 w 593561"/>
              <a:gd name="connsiteY18" fmla="*/ 592254 h 675960"/>
              <a:gd name="connsiteX19" fmla="*/ 195549 w 593561"/>
              <a:gd name="connsiteY19" fmla="*/ 544629 h 675960"/>
              <a:gd name="connsiteX20" fmla="*/ 152687 w 593561"/>
              <a:gd name="connsiteY20" fmla="*/ 470809 h 675960"/>
              <a:gd name="connsiteX21" fmla="*/ 105062 w 593561"/>
              <a:gd name="connsiteY21" fmla="*/ 446997 h 675960"/>
              <a:gd name="connsiteX22" fmla="*/ 52674 w 593561"/>
              <a:gd name="connsiteY22" fmla="*/ 437471 h 675960"/>
              <a:gd name="connsiteX23" fmla="*/ 286 w 593561"/>
              <a:gd name="connsiteY23" fmla="*/ 325553 h 675960"/>
              <a:gd name="connsiteX0" fmla="*/ 286 w 593561"/>
              <a:gd name="connsiteY0" fmla="*/ 325586 h 675993"/>
              <a:gd name="connsiteX1" fmla="*/ 69343 w 593561"/>
              <a:gd name="connsiteY1" fmla="*/ 244625 h 675993"/>
              <a:gd name="connsiteX2" fmla="*/ 112206 w 593561"/>
              <a:gd name="connsiteY2" fmla="*/ 82697 h 675993"/>
              <a:gd name="connsiteX3" fmla="*/ 216980 w 593561"/>
              <a:gd name="connsiteY3" fmla="*/ 99369 h 675993"/>
              <a:gd name="connsiteX4" fmla="*/ 264606 w 593561"/>
              <a:gd name="connsiteY4" fmla="*/ 125560 h 675993"/>
              <a:gd name="connsiteX5" fmla="*/ 524163 w 593561"/>
              <a:gd name="connsiteY5" fmla="*/ 1736 h 675993"/>
              <a:gd name="connsiteX6" fmla="*/ 593219 w 593561"/>
              <a:gd name="connsiteY6" fmla="*/ 282723 h 675993"/>
              <a:gd name="connsiteX7" fmla="*/ 500350 w 593561"/>
              <a:gd name="connsiteY7" fmla="*/ 354161 h 675993"/>
              <a:gd name="connsiteX8" fmla="*/ 543212 w 593561"/>
              <a:gd name="connsiteY8" fmla="*/ 444650 h 675993"/>
              <a:gd name="connsiteX9" fmla="*/ 578930 w 593561"/>
              <a:gd name="connsiteY9" fmla="*/ 554188 h 675993"/>
              <a:gd name="connsiteX10" fmla="*/ 559881 w 593561"/>
              <a:gd name="connsiteY10" fmla="*/ 601811 h 675993"/>
              <a:gd name="connsiteX11" fmla="*/ 509874 w 593561"/>
              <a:gd name="connsiteY11" fmla="*/ 658963 h 675993"/>
              <a:gd name="connsiteX12" fmla="*/ 459868 w 593561"/>
              <a:gd name="connsiteY12" fmla="*/ 670868 h 675993"/>
              <a:gd name="connsiteX13" fmla="*/ 350331 w 593561"/>
              <a:gd name="connsiteY13" fmla="*/ 675630 h 675993"/>
              <a:gd name="connsiteX14" fmla="*/ 300324 w 593561"/>
              <a:gd name="connsiteY14" fmla="*/ 673250 h 675993"/>
              <a:gd name="connsiteX15" fmla="*/ 245556 w 593561"/>
              <a:gd name="connsiteY15" fmla="*/ 663724 h 675993"/>
              <a:gd name="connsiteX16" fmla="*/ 224124 w 593561"/>
              <a:gd name="connsiteY16" fmla="*/ 637531 h 675993"/>
              <a:gd name="connsiteX17" fmla="*/ 226506 w 593561"/>
              <a:gd name="connsiteY17" fmla="*/ 637529 h 675993"/>
              <a:gd name="connsiteX18" fmla="*/ 188405 w 593561"/>
              <a:gd name="connsiteY18" fmla="*/ 618480 h 675993"/>
              <a:gd name="connsiteX19" fmla="*/ 186024 w 593561"/>
              <a:gd name="connsiteY19" fmla="*/ 592287 h 675993"/>
              <a:gd name="connsiteX20" fmla="*/ 195549 w 593561"/>
              <a:gd name="connsiteY20" fmla="*/ 544662 h 675993"/>
              <a:gd name="connsiteX21" fmla="*/ 152687 w 593561"/>
              <a:gd name="connsiteY21" fmla="*/ 470842 h 675993"/>
              <a:gd name="connsiteX22" fmla="*/ 105062 w 593561"/>
              <a:gd name="connsiteY22" fmla="*/ 447030 h 675993"/>
              <a:gd name="connsiteX23" fmla="*/ 52674 w 593561"/>
              <a:gd name="connsiteY23" fmla="*/ 437504 h 675993"/>
              <a:gd name="connsiteX24" fmla="*/ 286 w 593561"/>
              <a:gd name="connsiteY24" fmla="*/ 325586 h 675993"/>
              <a:gd name="connsiteX0" fmla="*/ 286 w 593561"/>
              <a:gd name="connsiteY0" fmla="*/ 325586 h 675993"/>
              <a:gd name="connsiteX1" fmla="*/ 69343 w 593561"/>
              <a:gd name="connsiteY1" fmla="*/ 244625 h 675993"/>
              <a:gd name="connsiteX2" fmla="*/ 83630 w 593561"/>
              <a:gd name="connsiteY2" fmla="*/ 139851 h 675993"/>
              <a:gd name="connsiteX3" fmla="*/ 112206 w 593561"/>
              <a:gd name="connsiteY3" fmla="*/ 82697 h 675993"/>
              <a:gd name="connsiteX4" fmla="*/ 216980 w 593561"/>
              <a:gd name="connsiteY4" fmla="*/ 99369 h 675993"/>
              <a:gd name="connsiteX5" fmla="*/ 264606 w 593561"/>
              <a:gd name="connsiteY5" fmla="*/ 125560 h 675993"/>
              <a:gd name="connsiteX6" fmla="*/ 524163 w 593561"/>
              <a:gd name="connsiteY6" fmla="*/ 1736 h 675993"/>
              <a:gd name="connsiteX7" fmla="*/ 593219 w 593561"/>
              <a:gd name="connsiteY7" fmla="*/ 282723 h 675993"/>
              <a:gd name="connsiteX8" fmla="*/ 500350 w 593561"/>
              <a:gd name="connsiteY8" fmla="*/ 354161 h 675993"/>
              <a:gd name="connsiteX9" fmla="*/ 543212 w 593561"/>
              <a:gd name="connsiteY9" fmla="*/ 444650 h 675993"/>
              <a:gd name="connsiteX10" fmla="*/ 578930 w 593561"/>
              <a:gd name="connsiteY10" fmla="*/ 554188 h 675993"/>
              <a:gd name="connsiteX11" fmla="*/ 559881 w 593561"/>
              <a:gd name="connsiteY11" fmla="*/ 601811 h 675993"/>
              <a:gd name="connsiteX12" fmla="*/ 509874 w 593561"/>
              <a:gd name="connsiteY12" fmla="*/ 658963 h 675993"/>
              <a:gd name="connsiteX13" fmla="*/ 459868 w 593561"/>
              <a:gd name="connsiteY13" fmla="*/ 670868 h 675993"/>
              <a:gd name="connsiteX14" fmla="*/ 350331 w 593561"/>
              <a:gd name="connsiteY14" fmla="*/ 675630 h 675993"/>
              <a:gd name="connsiteX15" fmla="*/ 300324 w 593561"/>
              <a:gd name="connsiteY15" fmla="*/ 673250 h 675993"/>
              <a:gd name="connsiteX16" fmla="*/ 245556 w 593561"/>
              <a:gd name="connsiteY16" fmla="*/ 663724 h 675993"/>
              <a:gd name="connsiteX17" fmla="*/ 224124 w 593561"/>
              <a:gd name="connsiteY17" fmla="*/ 637531 h 675993"/>
              <a:gd name="connsiteX18" fmla="*/ 226506 w 593561"/>
              <a:gd name="connsiteY18" fmla="*/ 637529 h 675993"/>
              <a:gd name="connsiteX19" fmla="*/ 188405 w 593561"/>
              <a:gd name="connsiteY19" fmla="*/ 618480 h 675993"/>
              <a:gd name="connsiteX20" fmla="*/ 186024 w 593561"/>
              <a:gd name="connsiteY20" fmla="*/ 592287 h 675993"/>
              <a:gd name="connsiteX21" fmla="*/ 195549 w 593561"/>
              <a:gd name="connsiteY21" fmla="*/ 544662 h 675993"/>
              <a:gd name="connsiteX22" fmla="*/ 152687 w 593561"/>
              <a:gd name="connsiteY22" fmla="*/ 470842 h 675993"/>
              <a:gd name="connsiteX23" fmla="*/ 105062 w 593561"/>
              <a:gd name="connsiteY23" fmla="*/ 447030 h 675993"/>
              <a:gd name="connsiteX24" fmla="*/ 52674 w 593561"/>
              <a:gd name="connsiteY24" fmla="*/ 437504 h 675993"/>
              <a:gd name="connsiteX25" fmla="*/ 286 w 593561"/>
              <a:gd name="connsiteY25" fmla="*/ 325586 h 675993"/>
              <a:gd name="connsiteX0" fmla="*/ 286 w 593515"/>
              <a:gd name="connsiteY0" fmla="*/ 336954 h 687361"/>
              <a:gd name="connsiteX1" fmla="*/ 69343 w 593515"/>
              <a:gd name="connsiteY1" fmla="*/ 255993 h 687361"/>
              <a:gd name="connsiteX2" fmla="*/ 83630 w 593515"/>
              <a:gd name="connsiteY2" fmla="*/ 151219 h 687361"/>
              <a:gd name="connsiteX3" fmla="*/ 112206 w 593515"/>
              <a:gd name="connsiteY3" fmla="*/ 94065 h 687361"/>
              <a:gd name="connsiteX4" fmla="*/ 216980 w 593515"/>
              <a:gd name="connsiteY4" fmla="*/ 110737 h 687361"/>
              <a:gd name="connsiteX5" fmla="*/ 264606 w 593515"/>
              <a:gd name="connsiteY5" fmla="*/ 136928 h 687361"/>
              <a:gd name="connsiteX6" fmla="*/ 324137 w 593515"/>
              <a:gd name="connsiteY6" fmla="*/ 46444 h 687361"/>
              <a:gd name="connsiteX7" fmla="*/ 524163 w 593515"/>
              <a:gd name="connsiteY7" fmla="*/ 13104 h 687361"/>
              <a:gd name="connsiteX8" fmla="*/ 593219 w 593515"/>
              <a:gd name="connsiteY8" fmla="*/ 294091 h 687361"/>
              <a:gd name="connsiteX9" fmla="*/ 500350 w 593515"/>
              <a:gd name="connsiteY9" fmla="*/ 365529 h 687361"/>
              <a:gd name="connsiteX10" fmla="*/ 543212 w 593515"/>
              <a:gd name="connsiteY10" fmla="*/ 456018 h 687361"/>
              <a:gd name="connsiteX11" fmla="*/ 578930 w 593515"/>
              <a:gd name="connsiteY11" fmla="*/ 565556 h 687361"/>
              <a:gd name="connsiteX12" fmla="*/ 559881 w 593515"/>
              <a:gd name="connsiteY12" fmla="*/ 613179 h 687361"/>
              <a:gd name="connsiteX13" fmla="*/ 509874 w 593515"/>
              <a:gd name="connsiteY13" fmla="*/ 670331 h 687361"/>
              <a:gd name="connsiteX14" fmla="*/ 459868 w 593515"/>
              <a:gd name="connsiteY14" fmla="*/ 682236 h 687361"/>
              <a:gd name="connsiteX15" fmla="*/ 350331 w 593515"/>
              <a:gd name="connsiteY15" fmla="*/ 686998 h 687361"/>
              <a:gd name="connsiteX16" fmla="*/ 300324 w 593515"/>
              <a:gd name="connsiteY16" fmla="*/ 684618 h 687361"/>
              <a:gd name="connsiteX17" fmla="*/ 245556 w 593515"/>
              <a:gd name="connsiteY17" fmla="*/ 675092 h 687361"/>
              <a:gd name="connsiteX18" fmla="*/ 224124 w 593515"/>
              <a:gd name="connsiteY18" fmla="*/ 648899 h 687361"/>
              <a:gd name="connsiteX19" fmla="*/ 226506 w 593515"/>
              <a:gd name="connsiteY19" fmla="*/ 648897 h 687361"/>
              <a:gd name="connsiteX20" fmla="*/ 188405 w 593515"/>
              <a:gd name="connsiteY20" fmla="*/ 629848 h 687361"/>
              <a:gd name="connsiteX21" fmla="*/ 186024 w 593515"/>
              <a:gd name="connsiteY21" fmla="*/ 603655 h 687361"/>
              <a:gd name="connsiteX22" fmla="*/ 195549 w 593515"/>
              <a:gd name="connsiteY22" fmla="*/ 556030 h 687361"/>
              <a:gd name="connsiteX23" fmla="*/ 152687 w 593515"/>
              <a:gd name="connsiteY23" fmla="*/ 482210 h 687361"/>
              <a:gd name="connsiteX24" fmla="*/ 105062 w 593515"/>
              <a:gd name="connsiteY24" fmla="*/ 458398 h 687361"/>
              <a:gd name="connsiteX25" fmla="*/ 52674 w 593515"/>
              <a:gd name="connsiteY25" fmla="*/ 448872 h 687361"/>
              <a:gd name="connsiteX26" fmla="*/ 286 w 593515"/>
              <a:gd name="connsiteY26" fmla="*/ 336954 h 687361"/>
              <a:gd name="connsiteX0" fmla="*/ 286 w 593515"/>
              <a:gd name="connsiteY0" fmla="*/ 335968 h 686375"/>
              <a:gd name="connsiteX1" fmla="*/ 69343 w 593515"/>
              <a:gd name="connsiteY1" fmla="*/ 255007 h 686375"/>
              <a:gd name="connsiteX2" fmla="*/ 83630 w 593515"/>
              <a:gd name="connsiteY2" fmla="*/ 150233 h 686375"/>
              <a:gd name="connsiteX3" fmla="*/ 112206 w 593515"/>
              <a:gd name="connsiteY3" fmla="*/ 93079 h 686375"/>
              <a:gd name="connsiteX4" fmla="*/ 216980 w 593515"/>
              <a:gd name="connsiteY4" fmla="*/ 109751 h 686375"/>
              <a:gd name="connsiteX5" fmla="*/ 264606 w 593515"/>
              <a:gd name="connsiteY5" fmla="*/ 135942 h 686375"/>
              <a:gd name="connsiteX6" fmla="*/ 316993 w 593515"/>
              <a:gd name="connsiteY6" fmla="*/ 100227 h 686375"/>
              <a:gd name="connsiteX7" fmla="*/ 324137 w 593515"/>
              <a:gd name="connsiteY7" fmla="*/ 45458 h 686375"/>
              <a:gd name="connsiteX8" fmla="*/ 524163 w 593515"/>
              <a:gd name="connsiteY8" fmla="*/ 12118 h 686375"/>
              <a:gd name="connsiteX9" fmla="*/ 593219 w 593515"/>
              <a:gd name="connsiteY9" fmla="*/ 293105 h 686375"/>
              <a:gd name="connsiteX10" fmla="*/ 500350 w 593515"/>
              <a:gd name="connsiteY10" fmla="*/ 364543 h 686375"/>
              <a:gd name="connsiteX11" fmla="*/ 543212 w 593515"/>
              <a:gd name="connsiteY11" fmla="*/ 455032 h 686375"/>
              <a:gd name="connsiteX12" fmla="*/ 578930 w 593515"/>
              <a:gd name="connsiteY12" fmla="*/ 564570 h 686375"/>
              <a:gd name="connsiteX13" fmla="*/ 559881 w 593515"/>
              <a:gd name="connsiteY13" fmla="*/ 612193 h 686375"/>
              <a:gd name="connsiteX14" fmla="*/ 509874 w 593515"/>
              <a:gd name="connsiteY14" fmla="*/ 669345 h 686375"/>
              <a:gd name="connsiteX15" fmla="*/ 459868 w 593515"/>
              <a:gd name="connsiteY15" fmla="*/ 681250 h 686375"/>
              <a:gd name="connsiteX16" fmla="*/ 350331 w 593515"/>
              <a:gd name="connsiteY16" fmla="*/ 686012 h 686375"/>
              <a:gd name="connsiteX17" fmla="*/ 300324 w 593515"/>
              <a:gd name="connsiteY17" fmla="*/ 683632 h 686375"/>
              <a:gd name="connsiteX18" fmla="*/ 245556 w 593515"/>
              <a:gd name="connsiteY18" fmla="*/ 674106 h 686375"/>
              <a:gd name="connsiteX19" fmla="*/ 224124 w 593515"/>
              <a:gd name="connsiteY19" fmla="*/ 647913 h 686375"/>
              <a:gd name="connsiteX20" fmla="*/ 226506 w 593515"/>
              <a:gd name="connsiteY20" fmla="*/ 647911 h 686375"/>
              <a:gd name="connsiteX21" fmla="*/ 188405 w 593515"/>
              <a:gd name="connsiteY21" fmla="*/ 628862 h 686375"/>
              <a:gd name="connsiteX22" fmla="*/ 186024 w 593515"/>
              <a:gd name="connsiteY22" fmla="*/ 602669 h 686375"/>
              <a:gd name="connsiteX23" fmla="*/ 195549 w 593515"/>
              <a:gd name="connsiteY23" fmla="*/ 555044 h 686375"/>
              <a:gd name="connsiteX24" fmla="*/ 152687 w 593515"/>
              <a:gd name="connsiteY24" fmla="*/ 481224 h 686375"/>
              <a:gd name="connsiteX25" fmla="*/ 105062 w 593515"/>
              <a:gd name="connsiteY25" fmla="*/ 457412 h 686375"/>
              <a:gd name="connsiteX26" fmla="*/ 52674 w 593515"/>
              <a:gd name="connsiteY26" fmla="*/ 447886 h 686375"/>
              <a:gd name="connsiteX27" fmla="*/ 286 w 593515"/>
              <a:gd name="connsiteY27" fmla="*/ 335968 h 686375"/>
              <a:gd name="connsiteX0" fmla="*/ 286 w 594988"/>
              <a:gd name="connsiteY0" fmla="*/ 328562 h 678969"/>
              <a:gd name="connsiteX1" fmla="*/ 69343 w 594988"/>
              <a:gd name="connsiteY1" fmla="*/ 247601 h 678969"/>
              <a:gd name="connsiteX2" fmla="*/ 83630 w 594988"/>
              <a:gd name="connsiteY2" fmla="*/ 142827 h 678969"/>
              <a:gd name="connsiteX3" fmla="*/ 112206 w 594988"/>
              <a:gd name="connsiteY3" fmla="*/ 85673 h 678969"/>
              <a:gd name="connsiteX4" fmla="*/ 216980 w 594988"/>
              <a:gd name="connsiteY4" fmla="*/ 102345 h 678969"/>
              <a:gd name="connsiteX5" fmla="*/ 264606 w 594988"/>
              <a:gd name="connsiteY5" fmla="*/ 128536 h 678969"/>
              <a:gd name="connsiteX6" fmla="*/ 316993 w 594988"/>
              <a:gd name="connsiteY6" fmla="*/ 92821 h 678969"/>
              <a:gd name="connsiteX7" fmla="*/ 324137 w 594988"/>
              <a:gd name="connsiteY7" fmla="*/ 38052 h 678969"/>
              <a:gd name="connsiteX8" fmla="*/ 524163 w 594988"/>
              <a:gd name="connsiteY8" fmla="*/ 4712 h 678969"/>
              <a:gd name="connsiteX9" fmla="*/ 531305 w 594988"/>
              <a:gd name="connsiteY9" fmla="*/ 135683 h 678969"/>
              <a:gd name="connsiteX10" fmla="*/ 593219 w 594988"/>
              <a:gd name="connsiteY10" fmla="*/ 285699 h 678969"/>
              <a:gd name="connsiteX11" fmla="*/ 500350 w 594988"/>
              <a:gd name="connsiteY11" fmla="*/ 357137 h 678969"/>
              <a:gd name="connsiteX12" fmla="*/ 543212 w 594988"/>
              <a:gd name="connsiteY12" fmla="*/ 447626 h 678969"/>
              <a:gd name="connsiteX13" fmla="*/ 578930 w 594988"/>
              <a:gd name="connsiteY13" fmla="*/ 557164 h 678969"/>
              <a:gd name="connsiteX14" fmla="*/ 559881 w 594988"/>
              <a:gd name="connsiteY14" fmla="*/ 604787 h 678969"/>
              <a:gd name="connsiteX15" fmla="*/ 509874 w 594988"/>
              <a:gd name="connsiteY15" fmla="*/ 661939 h 678969"/>
              <a:gd name="connsiteX16" fmla="*/ 459868 w 594988"/>
              <a:gd name="connsiteY16" fmla="*/ 673844 h 678969"/>
              <a:gd name="connsiteX17" fmla="*/ 350331 w 594988"/>
              <a:gd name="connsiteY17" fmla="*/ 678606 h 678969"/>
              <a:gd name="connsiteX18" fmla="*/ 300324 w 594988"/>
              <a:gd name="connsiteY18" fmla="*/ 676226 h 678969"/>
              <a:gd name="connsiteX19" fmla="*/ 245556 w 594988"/>
              <a:gd name="connsiteY19" fmla="*/ 666700 h 678969"/>
              <a:gd name="connsiteX20" fmla="*/ 224124 w 594988"/>
              <a:gd name="connsiteY20" fmla="*/ 640507 h 678969"/>
              <a:gd name="connsiteX21" fmla="*/ 226506 w 594988"/>
              <a:gd name="connsiteY21" fmla="*/ 640505 h 678969"/>
              <a:gd name="connsiteX22" fmla="*/ 188405 w 594988"/>
              <a:gd name="connsiteY22" fmla="*/ 621456 h 678969"/>
              <a:gd name="connsiteX23" fmla="*/ 186024 w 594988"/>
              <a:gd name="connsiteY23" fmla="*/ 595263 h 678969"/>
              <a:gd name="connsiteX24" fmla="*/ 195549 w 594988"/>
              <a:gd name="connsiteY24" fmla="*/ 547638 h 678969"/>
              <a:gd name="connsiteX25" fmla="*/ 152687 w 594988"/>
              <a:gd name="connsiteY25" fmla="*/ 473818 h 678969"/>
              <a:gd name="connsiteX26" fmla="*/ 105062 w 594988"/>
              <a:gd name="connsiteY26" fmla="*/ 450006 h 678969"/>
              <a:gd name="connsiteX27" fmla="*/ 52674 w 594988"/>
              <a:gd name="connsiteY27" fmla="*/ 440480 h 678969"/>
              <a:gd name="connsiteX28" fmla="*/ 286 w 594988"/>
              <a:gd name="connsiteY28" fmla="*/ 328562 h 678969"/>
              <a:gd name="connsiteX0" fmla="*/ 286 w 594347"/>
              <a:gd name="connsiteY0" fmla="*/ 328562 h 678969"/>
              <a:gd name="connsiteX1" fmla="*/ 69343 w 594347"/>
              <a:gd name="connsiteY1" fmla="*/ 247601 h 678969"/>
              <a:gd name="connsiteX2" fmla="*/ 83630 w 594347"/>
              <a:gd name="connsiteY2" fmla="*/ 142827 h 678969"/>
              <a:gd name="connsiteX3" fmla="*/ 112206 w 594347"/>
              <a:gd name="connsiteY3" fmla="*/ 85673 h 678969"/>
              <a:gd name="connsiteX4" fmla="*/ 216980 w 594347"/>
              <a:gd name="connsiteY4" fmla="*/ 102345 h 678969"/>
              <a:gd name="connsiteX5" fmla="*/ 264606 w 594347"/>
              <a:gd name="connsiteY5" fmla="*/ 128536 h 678969"/>
              <a:gd name="connsiteX6" fmla="*/ 316993 w 594347"/>
              <a:gd name="connsiteY6" fmla="*/ 92821 h 678969"/>
              <a:gd name="connsiteX7" fmla="*/ 324137 w 594347"/>
              <a:gd name="connsiteY7" fmla="*/ 38052 h 678969"/>
              <a:gd name="connsiteX8" fmla="*/ 524163 w 594347"/>
              <a:gd name="connsiteY8" fmla="*/ 4712 h 678969"/>
              <a:gd name="connsiteX9" fmla="*/ 531305 w 594347"/>
              <a:gd name="connsiteY9" fmla="*/ 135683 h 678969"/>
              <a:gd name="connsiteX10" fmla="*/ 593219 w 594347"/>
              <a:gd name="connsiteY10" fmla="*/ 285699 h 678969"/>
              <a:gd name="connsiteX11" fmla="*/ 562261 w 594347"/>
              <a:gd name="connsiteY11" fmla="*/ 304752 h 678969"/>
              <a:gd name="connsiteX12" fmla="*/ 500350 w 594347"/>
              <a:gd name="connsiteY12" fmla="*/ 357137 h 678969"/>
              <a:gd name="connsiteX13" fmla="*/ 543212 w 594347"/>
              <a:gd name="connsiteY13" fmla="*/ 447626 h 678969"/>
              <a:gd name="connsiteX14" fmla="*/ 578930 w 594347"/>
              <a:gd name="connsiteY14" fmla="*/ 557164 h 678969"/>
              <a:gd name="connsiteX15" fmla="*/ 559881 w 594347"/>
              <a:gd name="connsiteY15" fmla="*/ 604787 h 678969"/>
              <a:gd name="connsiteX16" fmla="*/ 509874 w 594347"/>
              <a:gd name="connsiteY16" fmla="*/ 661939 h 678969"/>
              <a:gd name="connsiteX17" fmla="*/ 459868 w 594347"/>
              <a:gd name="connsiteY17" fmla="*/ 673844 h 678969"/>
              <a:gd name="connsiteX18" fmla="*/ 350331 w 594347"/>
              <a:gd name="connsiteY18" fmla="*/ 678606 h 678969"/>
              <a:gd name="connsiteX19" fmla="*/ 300324 w 594347"/>
              <a:gd name="connsiteY19" fmla="*/ 676226 h 678969"/>
              <a:gd name="connsiteX20" fmla="*/ 245556 w 594347"/>
              <a:gd name="connsiteY20" fmla="*/ 666700 h 678969"/>
              <a:gd name="connsiteX21" fmla="*/ 224124 w 594347"/>
              <a:gd name="connsiteY21" fmla="*/ 640507 h 678969"/>
              <a:gd name="connsiteX22" fmla="*/ 226506 w 594347"/>
              <a:gd name="connsiteY22" fmla="*/ 640505 h 678969"/>
              <a:gd name="connsiteX23" fmla="*/ 188405 w 594347"/>
              <a:gd name="connsiteY23" fmla="*/ 621456 h 678969"/>
              <a:gd name="connsiteX24" fmla="*/ 186024 w 594347"/>
              <a:gd name="connsiteY24" fmla="*/ 595263 h 678969"/>
              <a:gd name="connsiteX25" fmla="*/ 195549 w 594347"/>
              <a:gd name="connsiteY25" fmla="*/ 547638 h 678969"/>
              <a:gd name="connsiteX26" fmla="*/ 152687 w 594347"/>
              <a:gd name="connsiteY26" fmla="*/ 473818 h 678969"/>
              <a:gd name="connsiteX27" fmla="*/ 105062 w 594347"/>
              <a:gd name="connsiteY27" fmla="*/ 450006 h 678969"/>
              <a:gd name="connsiteX28" fmla="*/ 52674 w 594347"/>
              <a:gd name="connsiteY28" fmla="*/ 440480 h 678969"/>
              <a:gd name="connsiteX29" fmla="*/ 286 w 594347"/>
              <a:gd name="connsiteY29" fmla="*/ 328562 h 678969"/>
              <a:gd name="connsiteX0" fmla="*/ 286 w 594347"/>
              <a:gd name="connsiteY0" fmla="*/ 328562 h 678969"/>
              <a:gd name="connsiteX1" fmla="*/ 69343 w 594347"/>
              <a:gd name="connsiteY1" fmla="*/ 247601 h 678969"/>
              <a:gd name="connsiteX2" fmla="*/ 83630 w 594347"/>
              <a:gd name="connsiteY2" fmla="*/ 142827 h 678969"/>
              <a:gd name="connsiteX3" fmla="*/ 112206 w 594347"/>
              <a:gd name="connsiteY3" fmla="*/ 85673 h 678969"/>
              <a:gd name="connsiteX4" fmla="*/ 216980 w 594347"/>
              <a:gd name="connsiteY4" fmla="*/ 102345 h 678969"/>
              <a:gd name="connsiteX5" fmla="*/ 264606 w 594347"/>
              <a:gd name="connsiteY5" fmla="*/ 128536 h 678969"/>
              <a:gd name="connsiteX6" fmla="*/ 316993 w 594347"/>
              <a:gd name="connsiteY6" fmla="*/ 92821 h 678969"/>
              <a:gd name="connsiteX7" fmla="*/ 324137 w 594347"/>
              <a:gd name="connsiteY7" fmla="*/ 38052 h 678969"/>
              <a:gd name="connsiteX8" fmla="*/ 524163 w 594347"/>
              <a:gd name="connsiteY8" fmla="*/ 4712 h 678969"/>
              <a:gd name="connsiteX9" fmla="*/ 531305 w 594347"/>
              <a:gd name="connsiteY9" fmla="*/ 135683 h 678969"/>
              <a:gd name="connsiteX10" fmla="*/ 593219 w 594347"/>
              <a:gd name="connsiteY10" fmla="*/ 285699 h 678969"/>
              <a:gd name="connsiteX11" fmla="*/ 562261 w 594347"/>
              <a:gd name="connsiteY11" fmla="*/ 304752 h 678969"/>
              <a:gd name="connsiteX12" fmla="*/ 500350 w 594347"/>
              <a:gd name="connsiteY12" fmla="*/ 357137 h 678969"/>
              <a:gd name="connsiteX13" fmla="*/ 543212 w 594347"/>
              <a:gd name="connsiteY13" fmla="*/ 447626 h 678969"/>
              <a:gd name="connsiteX14" fmla="*/ 550355 w 594347"/>
              <a:gd name="connsiteY14" fmla="*/ 478583 h 678969"/>
              <a:gd name="connsiteX15" fmla="*/ 578930 w 594347"/>
              <a:gd name="connsiteY15" fmla="*/ 557164 h 678969"/>
              <a:gd name="connsiteX16" fmla="*/ 559881 w 594347"/>
              <a:gd name="connsiteY16" fmla="*/ 604787 h 678969"/>
              <a:gd name="connsiteX17" fmla="*/ 509874 w 594347"/>
              <a:gd name="connsiteY17" fmla="*/ 661939 h 678969"/>
              <a:gd name="connsiteX18" fmla="*/ 459868 w 594347"/>
              <a:gd name="connsiteY18" fmla="*/ 673844 h 678969"/>
              <a:gd name="connsiteX19" fmla="*/ 350331 w 594347"/>
              <a:gd name="connsiteY19" fmla="*/ 678606 h 678969"/>
              <a:gd name="connsiteX20" fmla="*/ 300324 w 594347"/>
              <a:gd name="connsiteY20" fmla="*/ 676226 h 678969"/>
              <a:gd name="connsiteX21" fmla="*/ 245556 w 594347"/>
              <a:gd name="connsiteY21" fmla="*/ 666700 h 678969"/>
              <a:gd name="connsiteX22" fmla="*/ 224124 w 594347"/>
              <a:gd name="connsiteY22" fmla="*/ 640507 h 678969"/>
              <a:gd name="connsiteX23" fmla="*/ 226506 w 594347"/>
              <a:gd name="connsiteY23" fmla="*/ 640505 h 678969"/>
              <a:gd name="connsiteX24" fmla="*/ 188405 w 594347"/>
              <a:gd name="connsiteY24" fmla="*/ 621456 h 678969"/>
              <a:gd name="connsiteX25" fmla="*/ 186024 w 594347"/>
              <a:gd name="connsiteY25" fmla="*/ 595263 h 678969"/>
              <a:gd name="connsiteX26" fmla="*/ 195549 w 594347"/>
              <a:gd name="connsiteY26" fmla="*/ 547638 h 678969"/>
              <a:gd name="connsiteX27" fmla="*/ 152687 w 594347"/>
              <a:gd name="connsiteY27" fmla="*/ 473818 h 678969"/>
              <a:gd name="connsiteX28" fmla="*/ 105062 w 594347"/>
              <a:gd name="connsiteY28" fmla="*/ 450006 h 678969"/>
              <a:gd name="connsiteX29" fmla="*/ 52674 w 594347"/>
              <a:gd name="connsiteY29" fmla="*/ 440480 h 678969"/>
              <a:gd name="connsiteX30" fmla="*/ 286 w 594347"/>
              <a:gd name="connsiteY30" fmla="*/ 328562 h 678969"/>
              <a:gd name="connsiteX0" fmla="*/ 286 w 594347"/>
              <a:gd name="connsiteY0" fmla="*/ 328562 h 678969"/>
              <a:gd name="connsiteX1" fmla="*/ 69343 w 594347"/>
              <a:gd name="connsiteY1" fmla="*/ 247601 h 678969"/>
              <a:gd name="connsiteX2" fmla="*/ 83630 w 594347"/>
              <a:gd name="connsiteY2" fmla="*/ 142827 h 678969"/>
              <a:gd name="connsiteX3" fmla="*/ 112206 w 594347"/>
              <a:gd name="connsiteY3" fmla="*/ 85673 h 678969"/>
              <a:gd name="connsiteX4" fmla="*/ 216980 w 594347"/>
              <a:gd name="connsiteY4" fmla="*/ 102345 h 678969"/>
              <a:gd name="connsiteX5" fmla="*/ 264606 w 594347"/>
              <a:gd name="connsiteY5" fmla="*/ 128536 h 678969"/>
              <a:gd name="connsiteX6" fmla="*/ 316993 w 594347"/>
              <a:gd name="connsiteY6" fmla="*/ 92821 h 678969"/>
              <a:gd name="connsiteX7" fmla="*/ 324137 w 594347"/>
              <a:gd name="connsiteY7" fmla="*/ 38052 h 678969"/>
              <a:gd name="connsiteX8" fmla="*/ 524163 w 594347"/>
              <a:gd name="connsiteY8" fmla="*/ 4712 h 678969"/>
              <a:gd name="connsiteX9" fmla="*/ 531305 w 594347"/>
              <a:gd name="connsiteY9" fmla="*/ 135683 h 678969"/>
              <a:gd name="connsiteX10" fmla="*/ 593219 w 594347"/>
              <a:gd name="connsiteY10" fmla="*/ 285699 h 678969"/>
              <a:gd name="connsiteX11" fmla="*/ 562261 w 594347"/>
              <a:gd name="connsiteY11" fmla="*/ 304752 h 678969"/>
              <a:gd name="connsiteX12" fmla="*/ 500350 w 594347"/>
              <a:gd name="connsiteY12" fmla="*/ 357137 h 678969"/>
              <a:gd name="connsiteX13" fmla="*/ 531305 w 594347"/>
              <a:gd name="connsiteY13" fmla="*/ 416671 h 678969"/>
              <a:gd name="connsiteX14" fmla="*/ 543212 w 594347"/>
              <a:gd name="connsiteY14" fmla="*/ 447626 h 678969"/>
              <a:gd name="connsiteX15" fmla="*/ 550355 w 594347"/>
              <a:gd name="connsiteY15" fmla="*/ 478583 h 678969"/>
              <a:gd name="connsiteX16" fmla="*/ 578930 w 594347"/>
              <a:gd name="connsiteY16" fmla="*/ 557164 h 678969"/>
              <a:gd name="connsiteX17" fmla="*/ 559881 w 594347"/>
              <a:gd name="connsiteY17" fmla="*/ 604787 h 678969"/>
              <a:gd name="connsiteX18" fmla="*/ 509874 w 594347"/>
              <a:gd name="connsiteY18" fmla="*/ 661939 h 678969"/>
              <a:gd name="connsiteX19" fmla="*/ 459868 w 594347"/>
              <a:gd name="connsiteY19" fmla="*/ 673844 h 678969"/>
              <a:gd name="connsiteX20" fmla="*/ 350331 w 594347"/>
              <a:gd name="connsiteY20" fmla="*/ 678606 h 678969"/>
              <a:gd name="connsiteX21" fmla="*/ 300324 w 594347"/>
              <a:gd name="connsiteY21" fmla="*/ 676226 h 678969"/>
              <a:gd name="connsiteX22" fmla="*/ 245556 w 594347"/>
              <a:gd name="connsiteY22" fmla="*/ 666700 h 678969"/>
              <a:gd name="connsiteX23" fmla="*/ 224124 w 594347"/>
              <a:gd name="connsiteY23" fmla="*/ 640507 h 678969"/>
              <a:gd name="connsiteX24" fmla="*/ 226506 w 594347"/>
              <a:gd name="connsiteY24" fmla="*/ 640505 h 678969"/>
              <a:gd name="connsiteX25" fmla="*/ 188405 w 594347"/>
              <a:gd name="connsiteY25" fmla="*/ 621456 h 678969"/>
              <a:gd name="connsiteX26" fmla="*/ 186024 w 594347"/>
              <a:gd name="connsiteY26" fmla="*/ 595263 h 678969"/>
              <a:gd name="connsiteX27" fmla="*/ 195549 w 594347"/>
              <a:gd name="connsiteY27" fmla="*/ 547638 h 678969"/>
              <a:gd name="connsiteX28" fmla="*/ 152687 w 594347"/>
              <a:gd name="connsiteY28" fmla="*/ 473818 h 678969"/>
              <a:gd name="connsiteX29" fmla="*/ 105062 w 594347"/>
              <a:gd name="connsiteY29" fmla="*/ 450006 h 678969"/>
              <a:gd name="connsiteX30" fmla="*/ 52674 w 594347"/>
              <a:gd name="connsiteY30" fmla="*/ 440480 h 678969"/>
              <a:gd name="connsiteX31" fmla="*/ 286 w 594347"/>
              <a:gd name="connsiteY31" fmla="*/ 328562 h 678969"/>
              <a:gd name="connsiteX0" fmla="*/ 286 w 594198"/>
              <a:gd name="connsiteY0" fmla="*/ 328562 h 678969"/>
              <a:gd name="connsiteX1" fmla="*/ 69343 w 594198"/>
              <a:gd name="connsiteY1" fmla="*/ 247601 h 678969"/>
              <a:gd name="connsiteX2" fmla="*/ 83630 w 594198"/>
              <a:gd name="connsiteY2" fmla="*/ 142827 h 678969"/>
              <a:gd name="connsiteX3" fmla="*/ 112206 w 594198"/>
              <a:gd name="connsiteY3" fmla="*/ 85673 h 678969"/>
              <a:gd name="connsiteX4" fmla="*/ 216980 w 594198"/>
              <a:gd name="connsiteY4" fmla="*/ 102345 h 678969"/>
              <a:gd name="connsiteX5" fmla="*/ 264606 w 594198"/>
              <a:gd name="connsiteY5" fmla="*/ 128536 h 678969"/>
              <a:gd name="connsiteX6" fmla="*/ 316993 w 594198"/>
              <a:gd name="connsiteY6" fmla="*/ 92821 h 678969"/>
              <a:gd name="connsiteX7" fmla="*/ 324137 w 594198"/>
              <a:gd name="connsiteY7" fmla="*/ 38052 h 678969"/>
              <a:gd name="connsiteX8" fmla="*/ 524163 w 594198"/>
              <a:gd name="connsiteY8" fmla="*/ 4712 h 678969"/>
              <a:gd name="connsiteX9" fmla="*/ 531305 w 594198"/>
              <a:gd name="connsiteY9" fmla="*/ 135683 h 678969"/>
              <a:gd name="connsiteX10" fmla="*/ 593219 w 594198"/>
              <a:gd name="connsiteY10" fmla="*/ 285699 h 678969"/>
              <a:gd name="connsiteX11" fmla="*/ 562261 w 594198"/>
              <a:gd name="connsiteY11" fmla="*/ 304752 h 678969"/>
              <a:gd name="connsiteX12" fmla="*/ 517018 w 594198"/>
              <a:gd name="connsiteY12" fmla="*/ 333327 h 678969"/>
              <a:gd name="connsiteX13" fmla="*/ 500350 w 594198"/>
              <a:gd name="connsiteY13" fmla="*/ 357137 h 678969"/>
              <a:gd name="connsiteX14" fmla="*/ 531305 w 594198"/>
              <a:gd name="connsiteY14" fmla="*/ 416671 h 678969"/>
              <a:gd name="connsiteX15" fmla="*/ 543212 w 594198"/>
              <a:gd name="connsiteY15" fmla="*/ 447626 h 678969"/>
              <a:gd name="connsiteX16" fmla="*/ 550355 w 594198"/>
              <a:gd name="connsiteY16" fmla="*/ 478583 h 678969"/>
              <a:gd name="connsiteX17" fmla="*/ 578930 w 594198"/>
              <a:gd name="connsiteY17" fmla="*/ 557164 h 678969"/>
              <a:gd name="connsiteX18" fmla="*/ 559881 w 594198"/>
              <a:gd name="connsiteY18" fmla="*/ 604787 h 678969"/>
              <a:gd name="connsiteX19" fmla="*/ 509874 w 594198"/>
              <a:gd name="connsiteY19" fmla="*/ 661939 h 678969"/>
              <a:gd name="connsiteX20" fmla="*/ 459868 w 594198"/>
              <a:gd name="connsiteY20" fmla="*/ 673844 h 678969"/>
              <a:gd name="connsiteX21" fmla="*/ 350331 w 594198"/>
              <a:gd name="connsiteY21" fmla="*/ 678606 h 678969"/>
              <a:gd name="connsiteX22" fmla="*/ 300324 w 594198"/>
              <a:gd name="connsiteY22" fmla="*/ 676226 h 678969"/>
              <a:gd name="connsiteX23" fmla="*/ 245556 w 594198"/>
              <a:gd name="connsiteY23" fmla="*/ 666700 h 678969"/>
              <a:gd name="connsiteX24" fmla="*/ 224124 w 594198"/>
              <a:gd name="connsiteY24" fmla="*/ 640507 h 678969"/>
              <a:gd name="connsiteX25" fmla="*/ 226506 w 594198"/>
              <a:gd name="connsiteY25" fmla="*/ 640505 h 678969"/>
              <a:gd name="connsiteX26" fmla="*/ 188405 w 594198"/>
              <a:gd name="connsiteY26" fmla="*/ 621456 h 678969"/>
              <a:gd name="connsiteX27" fmla="*/ 186024 w 594198"/>
              <a:gd name="connsiteY27" fmla="*/ 595263 h 678969"/>
              <a:gd name="connsiteX28" fmla="*/ 195549 w 594198"/>
              <a:gd name="connsiteY28" fmla="*/ 547638 h 678969"/>
              <a:gd name="connsiteX29" fmla="*/ 152687 w 594198"/>
              <a:gd name="connsiteY29" fmla="*/ 473818 h 678969"/>
              <a:gd name="connsiteX30" fmla="*/ 105062 w 594198"/>
              <a:gd name="connsiteY30" fmla="*/ 450006 h 678969"/>
              <a:gd name="connsiteX31" fmla="*/ 52674 w 594198"/>
              <a:gd name="connsiteY31" fmla="*/ 440480 h 678969"/>
              <a:gd name="connsiteX32" fmla="*/ 286 w 594198"/>
              <a:gd name="connsiteY32" fmla="*/ 328562 h 678969"/>
              <a:gd name="connsiteX0" fmla="*/ 286 w 596144"/>
              <a:gd name="connsiteY0" fmla="*/ 328562 h 678969"/>
              <a:gd name="connsiteX1" fmla="*/ 69343 w 596144"/>
              <a:gd name="connsiteY1" fmla="*/ 247601 h 678969"/>
              <a:gd name="connsiteX2" fmla="*/ 83630 w 596144"/>
              <a:gd name="connsiteY2" fmla="*/ 142827 h 678969"/>
              <a:gd name="connsiteX3" fmla="*/ 112206 w 596144"/>
              <a:gd name="connsiteY3" fmla="*/ 85673 h 678969"/>
              <a:gd name="connsiteX4" fmla="*/ 216980 w 596144"/>
              <a:gd name="connsiteY4" fmla="*/ 102345 h 678969"/>
              <a:gd name="connsiteX5" fmla="*/ 264606 w 596144"/>
              <a:gd name="connsiteY5" fmla="*/ 128536 h 678969"/>
              <a:gd name="connsiteX6" fmla="*/ 316993 w 596144"/>
              <a:gd name="connsiteY6" fmla="*/ 92821 h 678969"/>
              <a:gd name="connsiteX7" fmla="*/ 324137 w 596144"/>
              <a:gd name="connsiteY7" fmla="*/ 38052 h 678969"/>
              <a:gd name="connsiteX8" fmla="*/ 524163 w 596144"/>
              <a:gd name="connsiteY8" fmla="*/ 4712 h 678969"/>
              <a:gd name="connsiteX9" fmla="*/ 531305 w 596144"/>
              <a:gd name="connsiteY9" fmla="*/ 135683 h 678969"/>
              <a:gd name="connsiteX10" fmla="*/ 593219 w 596144"/>
              <a:gd name="connsiteY10" fmla="*/ 285699 h 678969"/>
              <a:gd name="connsiteX11" fmla="*/ 583693 w 596144"/>
              <a:gd name="connsiteY11" fmla="*/ 290465 h 678969"/>
              <a:gd name="connsiteX12" fmla="*/ 562261 w 596144"/>
              <a:gd name="connsiteY12" fmla="*/ 304752 h 678969"/>
              <a:gd name="connsiteX13" fmla="*/ 517018 w 596144"/>
              <a:gd name="connsiteY13" fmla="*/ 333327 h 678969"/>
              <a:gd name="connsiteX14" fmla="*/ 500350 w 596144"/>
              <a:gd name="connsiteY14" fmla="*/ 357137 h 678969"/>
              <a:gd name="connsiteX15" fmla="*/ 531305 w 596144"/>
              <a:gd name="connsiteY15" fmla="*/ 416671 h 678969"/>
              <a:gd name="connsiteX16" fmla="*/ 543212 w 596144"/>
              <a:gd name="connsiteY16" fmla="*/ 447626 h 678969"/>
              <a:gd name="connsiteX17" fmla="*/ 550355 w 596144"/>
              <a:gd name="connsiteY17" fmla="*/ 478583 h 678969"/>
              <a:gd name="connsiteX18" fmla="*/ 578930 w 596144"/>
              <a:gd name="connsiteY18" fmla="*/ 557164 h 678969"/>
              <a:gd name="connsiteX19" fmla="*/ 559881 w 596144"/>
              <a:gd name="connsiteY19" fmla="*/ 604787 h 678969"/>
              <a:gd name="connsiteX20" fmla="*/ 509874 w 596144"/>
              <a:gd name="connsiteY20" fmla="*/ 661939 h 678969"/>
              <a:gd name="connsiteX21" fmla="*/ 459868 w 596144"/>
              <a:gd name="connsiteY21" fmla="*/ 673844 h 678969"/>
              <a:gd name="connsiteX22" fmla="*/ 350331 w 596144"/>
              <a:gd name="connsiteY22" fmla="*/ 678606 h 678969"/>
              <a:gd name="connsiteX23" fmla="*/ 300324 w 596144"/>
              <a:gd name="connsiteY23" fmla="*/ 676226 h 678969"/>
              <a:gd name="connsiteX24" fmla="*/ 245556 w 596144"/>
              <a:gd name="connsiteY24" fmla="*/ 666700 h 678969"/>
              <a:gd name="connsiteX25" fmla="*/ 224124 w 596144"/>
              <a:gd name="connsiteY25" fmla="*/ 640507 h 678969"/>
              <a:gd name="connsiteX26" fmla="*/ 226506 w 596144"/>
              <a:gd name="connsiteY26" fmla="*/ 640505 h 678969"/>
              <a:gd name="connsiteX27" fmla="*/ 188405 w 596144"/>
              <a:gd name="connsiteY27" fmla="*/ 621456 h 678969"/>
              <a:gd name="connsiteX28" fmla="*/ 186024 w 596144"/>
              <a:gd name="connsiteY28" fmla="*/ 595263 h 678969"/>
              <a:gd name="connsiteX29" fmla="*/ 195549 w 596144"/>
              <a:gd name="connsiteY29" fmla="*/ 547638 h 678969"/>
              <a:gd name="connsiteX30" fmla="*/ 152687 w 596144"/>
              <a:gd name="connsiteY30" fmla="*/ 473818 h 678969"/>
              <a:gd name="connsiteX31" fmla="*/ 105062 w 596144"/>
              <a:gd name="connsiteY31" fmla="*/ 450006 h 678969"/>
              <a:gd name="connsiteX32" fmla="*/ 52674 w 596144"/>
              <a:gd name="connsiteY32" fmla="*/ 440480 h 678969"/>
              <a:gd name="connsiteX33" fmla="*/ 286 w 596144"/>
              <a:gd name="connsiteY33" fmla="*/ 328562 h 678969"/>
              <a:gd name="connsiteX0" fmla="*/ 286 w 596144"/>
              <a:gd name="connsiteY0" fmla="*/ 324027 h 674434"/>
              <a:gd name="connsiteX1" fmla="*/ 69343 w 596144"/>
              <a:gd name="connsiteY1" fmla="*/ 243066 h 674434"/>
              <a:gd name="connsiteX2" fmla="*/ 83630 w 596144"/>
              <a:gd name="connsiteY2" fmla="*/ 138292 h 674434"/>
              <a:gd name="connsiteX3" fmla="*/ 112206 w 596144"/>
              <a:gd name="connsiteY3" fmla="*/ 81138 h 674434"/>
              <a:gd name="connsiteX4" fmla="*/ 216980 w 596144"/>
              <a:gd name="connsiteY4" fmla="*/ 97810 h 674434"/>
              <a:gd name="connsiteX5" fmla="*/ 264606 w 596144"/>
              <a:gd name="connsiteY5" fmla="*/ 124001 h 674434"/>
              <a:gd name="connsiteX6" fmla="*/ 316993 w 596144"/>
              <a:gd name="connsiteY6" fmla="*/ 88286 h 674434"/>
              <a:gd name="connsiteX7" fmla="*/ 324137 w 596144"/>
              <a:gd name="connsiteY7" fmla="*/ 33517 h 674434"/>
              <a:gd name="connsiteX8" fmla="*/ 524163 w 596144"/>
              <a:gd name="connsiteY8" fmla="*/ 177 h 674434"/>
              <a:gd name="connsiteX9" fmla="*/ 528924 w 596144"/>
              <a:gd name="connsiteY9" fmla="*/ 45423 h 674434"/>
              <a:gd name="connsiteX10" fmla="*/ 531305 w 596144"/>
              <a:gd name="connsiteY10" fmla="*/ 131148 h 674434"/>
              <a:gd name="connsiteX11" fmla="*/ 593219 w 596144"/>
              <a:gd name="connsiteY11" fmla="*/ 281164 h 674434"/>
              <a:gd name="connsiteX12" fmla="*/ 583693 w 596144"/>
              <a:gd name="connsiteY12" fmla="*/ 285930 h 674434"/>
              <a:gd name="connsiteX13" fmla="*/ 562261 w 596144"/>
              <a:gd name="connsiteY13" fmla="*/ 300217 h 674434"/>
              <a:gd name="connsiteX14" fmla="*/ 517018 w 596144"/>
              <a:gd name="connsiteY14" fmla="*/ 328792 h 674434"/>
              <a:gd name="connsiteX15" fmla="*/ 500350 w 596144"/>
              <a:gd name="connsiteY15" fmla="*/ 352602 h 674434"/>
              <a:gd name="connsiteX16" fmla="*/ 531305 w 596144"/>
              <a:gd name="connsiteY16" fmla="*/ 412136 h 674434"/>
              <a:gd name="connsiteX17" fmla="*/ 543212 w 596144"/>
              <a:gd name="connsiteY17" fmla="*/ 443091 h 674434"/>
              <a:gd name="connsiteX18" fmla="*/ 550355 w 596144"/>
              <a:gd name="connsiteY18" fmla="*/ 474048 h 674434"/>
              <a:gd name="connsiteX19" fmla="*/ 578930 w 596144"/>
              <a:gd name="connsiteY19" fmla="*/ 552629 h 674434"/>
              <a:gd name="connsiteX20" fmla="*/ 559881 w 596144"/>
              <a:gd name="connsiteY20" fmla="*/ 600252 h 674434"/>
              <a:gd name="connsiteX21" fmla="*/ 509874 w 596144"/>
              <a:gd name="connsiteY21" fmla="*/ 657404 h 674434"/>
              <a:gd name="connsiteX22" fmla="*/ 459868 w 596144"/>
              <a:gd name="connsiteY22" fmla="*/ 669309 h 674434"/>
              <a:gd name="connsiteX23" fmla="*/ 350331 w 596144"/>
              <a:gd name="connsiteY23" fmla="*/ 674071 h 674434"/>
              <a:gd name="connsiteX24" fmla="*/ 300324 w 596144"/>
              <a:gd name="connsiteY24" fmla="*/ 671691 h 674434"/>
              <a:gd name="connsiteX25" fmla="*/ 245556 w 596144"/>
              <a:gd name="connsiteY25" fmla="*/ 662165 h 674434"/>
              <a:gd name="connsiteX26" fmla="*/ 224124 w 596144"/>
              <a:gd name="connsiteY26" fmla="*/ 635972 h 674434"/>
              <a:gd name="connsiteX27" fmla="*/ 226506 w 596144"/>
              <a:gd name="connsiteY27" fmla="*/ 635970 h 674434"/>
              <a:gd name="connsiteX28" fmla="*/ 188405 w 596144"/>
              <a:gd name="connsiteY28" fmla="*/ 616921 h 674434"/>
              <a:gd name="connsiteX29" fmla="*/ 186024 w 596144"/>
              <a:gd name="connsiteY29" fmla="*/ 590728 h 674434"/>
              <a:gd name="connsiteX30" fmla="*/ 195549 w 596144"/>
              <a:gd name="connsiteY30" fmla="*/ 543103 h 674434"/>
              <a:gd name="connsiteX31" fmla="*/ 152687 w 596144"/>
              <a:gd name="connsiteY31" fmla="*/ 469283 h 674434"/>
              <a:gd name="connsiteX32" fmla="*/ 105062 w 596144"/>
              <a:gd name="connsiteY32" fmla="*/ 445471 h 674434"/>
              <a:gd name="connsiteX33" fmla="*/ 52674 w 596144"/>
              <a:gd name="connsiteY33" fmla="*/ 435945 h 674434"/>
              <a:gd name="connsiteX34" fmla="*/ 286 w 596144"/>
              <a:gd name="connsiteY34" fmla="*/ 324027 h 674434"/>
              <a:gd name="connsiteX0" fmla="*/ 286 w 596144"/>
              <a:gd name="connsiteY0" fmla="*/ 337230 h 687637"/>
              <a:gd name="connsiteX1" fmla="*/ 69343 w 596144"/>
              <a:gd name="connsiteY1" fmla="*/ 256269 h 687637"/>
              <a:gd name="connsiteX2" fmla="*/ 83630 w 596144"/>
              <a:gd name="connsiteY2" fmla="*/ 151495 h 687637"/>
              <a:gd name="connsiteX3" fmla="*/ 112206 w 596144"/>
              <a:gd name="connsiteY3" fmla="*/ 94341 h 687637"/>
              <a:gd name="connsiteX4" fmla="*/ 216980 w 596144"/>
              <a:gd name="connsiteY4" fmla="*/ 111013 h 687637"/>
              <a:gd name="connsiteX5" fmla="*/ 264606 w 596144"/>
              <a:gd name="connsiteY5" fmla="*/ 137204 h 687637"/>
              <a:gd name="connsiteX6" fmla="*/ 316993 w 596144"/>
              <a:gd name="connsiteY6" fmla="*/ 101489 h 687637"/>
              <a:gd name="connsiteX7" fmla="*/ 324137 w 596144"/>
              <a:gd name="connsiteY7" fmla="*/ 46720 h 687637"/>
              <a:gd name="connsiteX8" fmla="*/ 455105 w 596144"/>
              <a:gd name="connsiteY8" fmla="*/ 1475 h 687637"/>
              <a:gd name="connsiteX9" fmla="*/ 524163 w 596144"/>
              <a:gd name="connsiteY9" fmla="*/ 13380 h 687637"/>
              <a:gd name="connsiteX10" fmla="*/ 528924 w 596144"/>
              <a:gd name="connsiteY10" fmla="*/ 58626 h 687637"/>
              <a:gd name="connsiteX11" fmla="*/ 531305 w 596144"/>
              <a:gd name="connsiteY11" fmla="*/ 144351 h 687637"/>
              <a:gd name="connsiteX12" fmla="*/ 593219 w 596144"/>
              <a:gd name="connsiteY12" fmla="*/ 294367 h 687637"/>
              <a:gd name="connsiteX13" fmla="*/ 583693 w 596144"/>
              <a:gd name="connsiteY13" fmla="*/ 299133 h 687637"/>
              <a:gd name="connsiteX14" fmla="*/ 562261 w 596144"/>
              <a:gd name="connsiteY14" fmla="*/ 313420 h 687637"/>
              <a:gd name="connsiteX15" fmla="*/ 517018 w 596144"/>
              <a:gd name="connsiteY15" fmla="*/ 341995 h 687637"/>
              <a:gd name="connsiteX16" fmla="*/ 500350 w 596144"/>
              <a:gd name="connsiteY16" fmla="*/ 365805 h 687637"/>
              <a:gd name="connsiteX17" fmla="*/ 531305 w 596144"/>
              <a:gd name="connsiteY17" fmla="*/ 425339 h 687637"/>
              <a:gd name="connsiteX18" fmla="*/ 543212 w 596144"/>
              <a:gd name="connsiteY18" fmla="*/ 456294 h 687637"/>
              <a:gd name="connsiteX19" fmla="*/ 550355 w 596144"/>
              <a:gd name="connsiteY19" fmla="*/ 487251 h 687637"/>
              <a:gd name="connsiteX20" fmla="*/ 578930 w 596144"/>
              <a:gd name="connsiteY20" fmla="*/ 565832 h 687637"/>
              <a:gd name="connsiteX21" fmla="*/ 559881 w 596144"/>
              <a:gd name="connsiteY21" fmla="*/ 613455 h 687637"/>
              <a:gd name="connsiteX22" fmla="*/ 509874 w 596144"/>
              <a:gd name="connsiteY22" fmla="*/ 670607 h 687637"/>
              <a:gd name="connsiteX23" fmla="*/ 459868 w 596144"/>
              <a:gd name="connsiteY23" fmla="*/ 682512 h 687637"/>
              <a:gd name="connsiteX24" fmla="*/ 350331 w 596144"/>
              <a:gd name="connsiteY24" fmla="*/ 687274 h 687637"/>
              <a:gd name="connsiteX25" fmla="*/ 300324 w 596144"/>
              <a:gd name="connsiteY25" fmla="*/ 684894 h 687637"/>
              <a:gd name="connsiteX26" fmla="*/ 245556 w 596144"/>
              <a:gd name="connsiteY26" fmla="*/ 675368 h 687637"/>
              <a:gd name="connsiteX27" fmla="*/ 224124 w 596144"/>
              <a:gd name="connsiteY27" fmla="*/ 649175 h 687637"/>
              <a:gd name="connsiteX28" fmla="*/ 226506 w 596144"/>
              <a:gd name="connsiteY28" fmla="*/ 649173 h 687637"/>
              <a:gd name="connsiteX29" fmla="*/ 188405 w 596144"/>
              <a:gd name="connsiteY29" fmla="*/ 630124 h 687637"/>
              <a:gd name="connsiteX30" fmla="*/ 186024 w 596144"/>
              <a:gd name="connsiteY30" fmla="*/ 603931 h 687637"/>
              <a:gd name="connsiteX31" fmla="*/ 195549 w 596144"/>
              <a:gd name="connsiteY31" fmla="*/ 556306 h 687637"/>
              <a:gd name="connsiteX32" fmla="*/ 152687 w 596144"/>
              <a:gd name="connsiteY32" fmla="*/ 482486 h 687637"/>
              <a:gd name="connsiteX33" fmla="*/ 105062 w 596144"/>
              <a:gd name="connsiteY33" fmla="*/ 458674 h 687637"/>
              <a:gd name="connsiteX34" fmla="*/ 52674 w 596144"/>
              <a:gd name="connsiteY34" fmla="*/ 449148 h 687637"/>
              <a:gd name="connsiteX35" fmla="*/ 286 w 596144"/>
              <a:gd name="connsiteY35" fmla="*/ 337230 h 687637"/>
              <a:gd name="connsiteX0" fmla="*/ 286 w 596144"/>
              <a:gd name="connsiteY0" fmla="*/ 336066 h 686473"/>
              <a:gd name="connsiteX1" fmla="*/ 69343 w 596144"/>
              <a:gd name="connsiteY1" fmla="*/ 255105 h 686473"/>
              <a:gd name="connsiteX2" fmla="*/ 83630 w 596144"/>
              <a:gd name="connsiteY2" fmla="*/ 150331 h 686473"/>
              <a:gd name="connsiteX3" fmla="*/ 112206 w 596144"/>
              <a:gd name="connsiteY3" fmla="*/ 93177 h 686473"/>
              <a:gd name="connsiteX4" fmla="*/ 216980 w 596144"/>
              <a:gd name="connsiteY4" fmla="*/ 109849 h 686473"/>
              <a:gd name="connsiteX5" fmla="*/ 264606 w 596144"/>
              <a:gd name="connsiteY5" fmla="*/ 136040 h 686473"/>
              <a:gd name="connsiteX6" fmla="*/ 316993 w 596144"/>
              <a:gd name="connsiteY6" fmla="*/ 100325 h 686473"/>
              <a:gd name="connsiteX7" fmla="*/ 324137 w 596144"/>
              <a:gd name="connsiteY7" fmla="*/ 45556 h 686473"/>
              <a:gd name="connsiteX8" fmla="*/ 366999 w 596144"/>
              <a:gd name="connsiteY8" fmla="*/ 24125 h 686473"/>
              <a:gd name="connsiteX9" fmla="*/ 455105 w 596144"/>
              <a:gd name="connsiteY9" fmla="*/ 311 h 686473"/>
              <a:gd name="connsiteX10" fmla="*/ 524163 w 596144"/>
              <a:gd name="connsiteY10" fmla="*/ 12216 h 686473"/>
              <a:gd name="connsiteX11" fmla="*/ 528924 w 596144"/>
              <a:gd name="connsiteY11" fmla="*/ 57462 h 686473"/>
              <a:gd name="connsiteX12" fmla="*/ 531305 w 596144"/>
              <a:gd name="connsiteY12" fmla="*/ 143187 h 686473"/>
              <a:gd name="connsiteX13" fmla="*/ 593219 w 596144"/>
              <a:gd name="connsiteY13" fmla="*/ 293203 h 686473"/>
              <a:gd name="connsiteX14" fmla="*/ 583693 w 596144"/>
              <a:gd name="connsiteY14" fmla="*/ 297969 h 686473"/>
              <a:gd name="connsiteX15" fmla="*/ 562261 w 596144"/>
              <a:gd name="connsiteY15" fmla="*/ 312256 h 686473"/>
              <a:gd name="connsiteX16" fmla="*/ 517018 w 596144"/>
              <a:gd name="connsiteY16" fmla="*/ 340831 h 686473"/>
              <a:gd name="connsiteX17" fmla="*/ 500350 w 596144"/>
              <a:gd name="connsiteY17" fmla="*/ 364641 h 686473"/>
              <a:gd name="connsiteX18" fmla="*/ 531305 w 596144"/>
              <a:gd name="connsiteY18" fmla="*/ 424175 h 686473"/>
              <a:gd name="connsiteX19" fmla="*/ 543212 w 596144"/>
              <a:gd name="connsiteY19" fmla="*/ 455130 h 686473"/>
              <a:gd name="connsiteX20" fmla="*/ 550355 w 596144"/>
              <a:gd name="connsiteY20" fmla="*/ 486087 h 686473"/>
              <a:gd name="connsiteX21" fmla="*/ 578930 w 596144"/>
              <a:gd name="connsiteY21" fmla="*/ 564668 h 686473"/>
              <a:gd name="connsiteX22" fmla="*/ 559881 w 596144"/>
              <a:gd name="connsiteY22" fmla="*/ 612291 h 686473"/>
              <a:gd name="connsiteX23" fmla="*/ 509874 w 596144"/>
              <a:gd name="connsiteY23" fmla="*/ 669443 h 686473"/>
              <a:gd name="connsiteX24" fmla="*/ 459868 w 596144"/>
              <a:gd name="connsiteY24" fmla="*/ 681348 h 686473"/>
              <a:gd name="connsiteX25" fmla="*/ 350331 w 596144"/>
              <a:gd name="connsiteY25" fmla="*/ 686110 h 686473"/>
              <a:gd name="connsiteX26" fmla="*/ 300324 w 596144"/>
              <a:gd name="connsiteY26" fmla="*/ 683730 h 686473"/>
              <a:gd name="connsiteX27" fmla="*/ 245556 w 596144"/>
              <a:gd name="connsiteY27" fmla="*/ 674204 h 686473"/>
              <a:gd name="connsiteX28" fmla="*/ 224124 w 596144"/>
              <a:gd name="connsiteY28" fmla="*/ 648011 h 686473"/>
              <a:gd name="connsiteX29" fmla="*/ 226506 w 596144"/>
              <a:gd name="connsiteY29" fmla="*/ 648009 h 686473"/>
              <a:gd name="connsiteX30" fmla="*/ 188405 w 596144"/>
              <a:gd name="connsiteY30" fmla="*/ 628960 h 686473"/>
              <a:gd name="connsiteX31" fmla="*/ 186024 w 596144"/>
              <a:gd name="connsiteY31" fmla="*/ 602767 h 686473"/>
              <a:gd name="connsiteX32" fmla="*/ 195549 w 596144"/>
              <a:gd name="connsiteY32" fmla="*/ 555142 h 686473"/>
              <a:gd name="connsiteX33" fmla="*/ 152687 w 596144"/>
              <a:gd name="connsiteY33" fmla="*/ 481322 h 686473"/>
              <a:gd name="connsiteX34" fmla="*/ 105062 w 596144"/>
              <a:gd name="connsiteY34" fmla="*/ 457510 h 686473"/>
              <a:gd name="connsiteX35" fmla="*/ 52674 w 596144"/>
              <a:gd name="connsiteY35" fmla="*/ 447984 h 686473"/>
              <a:gd name="connsiteX36" fmla="*/ 286 w 596144"/>
              <a:gd name="connsiteY36" fmla="*/ 336066 h 686473"/>
              <a:gd name="connsiteX0" fmla="*/ 286 w 596144"/>
              <a:gd name="connsiteY0" fmla="*/ 336066 h 686473"/>
              <a:gd name="connsiteX1" fmla="*/ 69343 w 596144"/>
              <a:gd name="connsiteY1" fmla="*/ 255105 h 686473"/>
              <a:gd name="connsiteX2" fmla="*/ 83630 w 596144"/>
              <a:gd name="connsiteY2" fmla="*/ 150331 h 686473"/>
              <a:gd name="connsiteX3" fmla="*/ 112206 w 596144"/>
              <a:gd name="connsiteY3" fmla="*/ 93177 h 686473"/>
              <a:gd name="connsiteX4" fmla="*/ 216980 w 596144"/>
              <a:gd name="connsiteY4" fmla="*/ 109849 h 686473"/>
              <a:gd name="connsiteX5" fmla="*/ 264606 w 596144"/>
              <a:gd name="connsiteY5" fmla="*/ 136040 h 686473"/>
              <a:gd name="connsiteX6" fmla="*/ 264605 w 596144"/>
              <a:gd name="connsiteY6" fmla="*/ 131281 h 686473"/>
              <a:gd name="connsiteX7" fmla="*/ 316993 w 596144"/>
              <a:gd name="connsiteY7" fmla="*/ 100325 h 686473"/>
              <a:gd name="connsiteX8" fmla="*/ 324137 w 596144"/>
              <a:gd name="connsiteY8" fmla="*/ 45556 h 686473"/>
              <a:gd name="connsiteX9" fmla="*/ 366999 w 596144"/>
              <a:gd name="connsiteY9" fmla="*/ 24125 h 686473"/>
              <a:gd name="connsiteX10" fmla="*/ 455105 w 596144"/>
              <a:gd name="connsiteY10" fmla="*/ 311 h 686473"/>
              <a:gd name="connsiteX11" fmla="*/ 524163 w 596144"/>
              <a:gd name="connsiteY11" fmla="*/ 12216 h 686473"/>
              <a:gd name="connsiteX12" fmla="*/ 528924 w 596144"/>
              <a:gd name="connsiteY12" fmla="*/ 57462 h 686473"/>
              <a:gd name="connsiteX13" fmla="*/ 531305 w 596144"/>
              <a:gd name="connsiteY13" fmla="*/ 143187 h 686473"/>
              <a:gd name="connsiteX14" fmla="*/ 593219 w 596144"/>
              <a:gd name="connsiteY14" fmla="*/ 293203 h 686473"/>
              <a:gd name="connsiteX15" fmla="*/ 583693 w 596144"/>
              <a:gd name="connsiteY15" fmla="*/ 297969 h 686473"/>
              <a:gd name="connsiteX16" fmla="*/ 562261 w 596144"/>
              <a:gd name="connsiteY16" fmla="*/ 312256 h 686473"/>
              <a:gd name="connsiteX17" fmla="*/ 517018 w 596144"/>
              <a:gd name="connsiteY17" fmla="*/ 340831 h 686473"/>
              <a:gd name="connsiteX18" fmla="*/ 500350 w 596144"/>
              <a:gd name="connsiteY18" fmla="*/ 364641 h 686473"/>
              <a:gd name="connsiteX19" fmla="*/ 531305 w 596144"/>
              <a:gd name="connsiteY19" fmla="*/ 424175 h 686473"/>
              <a:gd name="connsiteX20" fmla="*/ 543212 w 596144"/>
              <a:gd name="connsiteY20" fmla="*/ 455130 h 686473"/>
              <a:gd name="connsiteX21" fmla="*/ 550355 w 596144"/>
              <a:gd name="connsiteY21" fmla="*/ 486087 h 686473"/>
              <a:gd name="connsiteX22" fmla="*/ 578930 w 596144"/>
              <a:gd name="connsiteY22" fmla="*/ 564668 h 686473"/>
              <a:gd name="connsiteX23" fmla="*/ 559881 w 596144"/>
              <a:gd name="connsiteY23" fmla="*/ 612291 h 686473"/>
              <a:gd name="connsiteX24" fmla="*/ 509874 w 596144"/>
              <a:gd name="connsiteY24" fmla="*/ 669443 h 686473"/>
              <a:gd name="connsiteX25" fmla="*/ 459868 w 596144"/>
              <a:gd name="connsiteY25" fmla="*/ 681348 h 686473"/>
              <a:gd name="connsiteX26" fmla="*/ 350331 w 596144"/>
              <a:gd name="connsiteY26" fmla="*/ 686110 h 686473"/>
              <a:gd name="connsiteX27" fmla="*/ 300324 w 596144"/>
              <a:gd name="connsiteY27" fmla="*/ 683730 h 686473"/>
              <a:gd name="connsiteX28" fmla="*/ 245556 w 596144"/>
              <a:gd name="connsiteY28" fmla="*/ 674204 h 686473"/>
              <a:gd name="connsiteX29" fmla="*/ 224124 w 596144"/>
              <a:gd name="connsiteY29" fmla="*/ 648011 h 686473"/>
              <a:gd name="connsiteX30" fmla="*/ 226506 w 596144"/>
              <a:gd name="connsiteY30" fmla="*/ 648009 h 686473"/>
              <a:gd name="connsiteX31" fmla="*/ 188405 w 596144"/>
              <a:gd name="connsiteY31" fmla="*/ 628960 h 686473"/>
              <a:gd name="connsiteX32" fmla="*/ 186024 w 596144"/>
              <a:gd name="connsiteY32" fmla="*/ 602767 h 686473"/>
              <a:gd name="connsiteX33" fmla="*/ 195549 w 596144"/>
              <a:gd name="connsiteY33" fmla="*/ 555142 h 686473"/>
              <a:gd name="connsiteX34" fmla="*/ 152687 w 596144"/>
              <a:gd name="connsiteY34" fmla="*/ 481322 h 686473"/>
              <a:gd name="connsiteX35" fmla="*/ 105062 w 596144"/>
              <a:gd name="connsiteY35" fmla="*/ 457510 h 686473"/>
              <a:gd name="connsiteX36" fmla="*/ 52674 w 596144"/>
              <a:gd name="connsiteY36" fmla="*/ 447984 h 686473"/>
              <a:gd name="connsiteX37" fmla="*/ 286 w 596144"/>
              <a:gd name="connsiteY37" fmla="*/ 336066 h 686473"/>
              <a:gd name="connsiteX0" fmla="*/ 286 w 596144"/>
              <a:gd name="connsiteY0" fmla="*/ 335999 h 686406"/>
              <a:gd name="connsiteX1" fmla="*/ 69343 w 596144"/>
              <a:gd name="connsiteY1" fmla="*/ 255038 h 686406"/>
              <a:gd name="connsiteX2" fmla="*/ 83630 w 596144"/>
              <a:gd name="connsiteY2" fmla="*/ 150264 h 686406"/>
              <a:gd name="connsiteX3" fmla="*/ 112206 w 596144"/>
              <a:gd name="connsiteY3" fmla="*/ 93110 h 686406"/>
              <a:gd name="connsiteX4" fmla="*/ 216980 w 596144"/>
              <a:gd name="connsiteY4" fmla="*/ 109782 h 686406"/>
              <a:gd name="connsiteX5" fmla="*/ 264606 w 596144"/>
              <a:gd name="connsiteY5" fmla="*/ 135973 h 686406"/>
              <a:gd name="connsiteX6" fmla="*/ 264605 w 596144"/>
              <a:gd name="connsiteY6" fmla="*/ 131214 h 686406"/>
              <a:gd name="connsiteX7" fmla="*/ 316993 w 596144"/>
              <a:gd name="connsiteY7" fmla="*/ 100258 h 686406"/>
              <a:gd name="connsiteX8" fmla="*/ 324137 w 596144"/>
              <a:gd name="connsiteY8" fmla="*/ 45489 h 686406"/>
              <a:gd name="connsiteX9" fmla="*/ 366999 w 596144"/>
              <a:gd name="connsiteY9" fmla="*/ 24058 h 686406"/>
              <a:gd name="connsiteX10" fmla="*/ 455105 w 596144"/>
              <a:gd name="connsiteY10" fmla="*/ 244 h 686406"/>
              <a:gd name="connsiteX11" fmla="*/ 524163 w 596144"/>
              <a:gd name="connsiteY11" fmla="*/ 12149 h 686406"/>
              <a:gd name="connsiteX12" fmla="*/ 538449 w 596144"/>
              <a:gd name="connsiteY12" fmla="*/ 31202 h 686406"/>
              <a:gd name="connsiteX13" fmla="*/ 528924 w 596144"/>
              <a:gd name="connsiteY13" fmla="*/ 57395 h 686406"/>
              <a:gd name="connsiteX14" fmla="*/ 531305 w 596144"/>
              <a:gd name="connsiteY14" fmla="*/ 143120 h 686406"/>
              <a:gd name="connsiteX15" fmla="*/ 593219 w 596144"/>
              <a:gd name="connsiteY15" fmla="*/ 293136 h 686406"/>
              <a:gd name="connsiteX16" fmla="*/ 583693 w 596144"/>
              <a:gd name="connsiteY16" fmla="*/ 297902 h 686406"/>
              <a:gd name="connsiteX17" fmla="*/ 562261 w 596144"/>
              <a:gd name="connsiteY17" fmla="*/ 312189 h 686406"/>
              <a:gd name="connsiteX18" fmla="*/ 517018 w 596144"/>
              <a:gd name="connsiteY18" fmla="*/ 340764 h 686406"/>
              <a:gd name="connsiteX19" fmla="*/ 500350 w 596144"/>
              <a:gd name="connsiteY19" fmla="*/ 364574 h 686406"/>
              <a:gd name="connsiteX20" fmla="*/ 531305 w 596144"/>
              <a:gd name="connsiteY20" fmla="*/ 424108 h 686406"/>
              <a:gd name="connsiteX21" fmla="*/ 543212 w 596144"/>
              <a:gd name="connsiteY21" fmla="*/ 455063 h 686406"/>
              <a:gd name="connsiteX22" fmla="*/ 550355 w 596144"/>
              <a:gd name="connsiteY22" fmla="*/ 486020 h 686406"/>
              <a:gd name="connsiteX23" fmla="*/ 578930 w 596144"/>
              <a:gd name="connsiteY23" fmla="*/ 564601 h 686406"/>
              <a:gd name="connsiteX24" fmla="*/ 559881 w 596144"/>
              <a:gd name="connsiteY24" fmla="*/ 612224 h 686406"/>
              <a:gd name="connsiteX25" fmla="*/ 509874 w 596144"/>
              <a:gd name="connsiteY25" fmla="*/ 669376 h 686406"/>
              <a:gd name="connsiteX26" fmla="*/ 459868 w 596144"/>
              <a:gd name="connsiteY26" fmla="*/ 681281 h 686406"/>
              <a:gd name="connsiteX27" fmla="*/ 350331 w 596144"/>
              <a:gd name="connsiteY27" fmla="*/ 686043 h 686406"/>
              <a:gd name="connsiteX28" fmla="*/ 300324 w 596144"/>
              <a:gd name="connsiteY28" fmla="*/ 683663 h 686406"/>
              <a:gd name="connsiteX29" fmla="*/ 245556 w 596144"/>
              <a:gd name="connsiteY29" fmla="*/ 674137 h 686406"/>
              <a:gd name="connsiteX30" fmla="*/ 224124 w 596144"/>
              <a:gd name="connsiteY30" fmla="*/ 647944 h 686406"/>
              <a:gd name="connsiteX31" fmla="*/ 226506 w 596144"/>
              <a:gd name="connsiteY31" fmla="*/ 647942 h 686406"/>
              <a:gd name="connsiteX32" fmla="*/ 188405 w 596144"/>
              <a:gd name="connsiteY32" fmla="*/ 628893 h 686406"/>
              <a:gd name="connsiteX33" fmla="*/ 186024 w 596144"/>
              <a:gd name="connsiteY33" fmla="*/ 602700 h 686406"/>
              <a:gd name="connsiteX34" fmla="*/ 195549 w 596144"/>
              <a:gd name="connsiteY34" fmla="*/ 555075 h 686406"/>
              <a:gd name="connsiteX35" fmla="*/ 152687 w 596144"/>
              <a:gd name="connsiteY35" fmla="*/ 481255 h 686406"/>
              <a:gd name="connsiteX36" fmla="*/ 105062 w 596144"/>
              <a:gd name="connsiteY36" fmla="*/ 457443 h 686406"/>
              <a:gd name="connsiteX37" fmla="*/ 52674 w 596144"/>
              <a:gd name="connsiteY37" fmla="*/ 447917 h 686406"/>
              <a:gd name="connsiteX38" fmla="*/ 286 w 596144"/>
              <a:gd name="connsiteY38" fmla="*/ 335999 h 686406"/>
              <a:gd name="connsiteX0" fmla="*/ 286 w 596144"/>
              <a:gd name="connsiteY0" fmla="*/ 335892 h 686299"/>
              <a:gd name="connsiteX1" fmla="*/ 69343 w 596144"/>
              <a:gd name="connsiteY1" fmla="*/ 254931 h 686299"/>
              <a:gd name="connsiteX2" fmla="*/ 83630 w 596144"/>
              <a:gd name="connsiteY2" fmla="*/ 150157 h 686299"/>
              <a:gd name="connsiteX3" fmla="*/ 112206 w 596144"/>
              <a:gd name="connsiteY3" fmla="*/ 93003 h 686299"/>
              <a:gd name="connsiteX4" fmla="*/ 216980 w 596144"/>
              <a:gd name="connsiteY4" fmla="*/ 109675 h 686299"/>
              <a:gd name="connsiteX5" fmla="*/ 264606 w 596144"/>
              <a:gd name="connsiteY5" fmla="*/ 135866 h 686299"/>
              <a:gd name="connsiteX6" fmla="*/ 264605 w 596144"/>
              <a:gd name="connsiteY6" fmla="*/ 131107 h 686299"/>
              <a:gd name="connsiteX7" fmla="*/ 316993 w 596144"/>
              <a:gd name="connsiteY7" fmla="*/ 100151 h 686299"/>
              <a:gd name="connsiteX8" fmla="*/ 324137 w 596144"/>
              <a:gd name="connsiteY8" fmla="*/ 45382 h 686299"/>
              <a:gd name="connsiteX9" fmla="*/ 366999 w 596144"/>
              <a:gd name="connsiteY9" fmla="*/ 23951 h 686299"/>
              <a:gd name="connsiteX10" fmla="*/ 455105 w 596144"/>
              <a:gd name="connsiteY10" fmla="*/ 137 h 686299"/>
              <a:gd name="connsiteX11" fmla="*/ 533688 w 596144"/>
              <a:gd name="connsiteY11" fmla="*/ 21567 h 686299"/>
              <a:gd name="connsiteX12" fmla="*/ 538449 w 596144"/>
              <a:gd name="connsiteY12" fmla="*/ 31095 h 686299"/>
              <a:gd name="connsiteX13" fmla="*/ 528924 w 596144"/>
              <a:gd name="connsiteY13" fmla="*/ 57288 h 686299"/>
              <a:gd name="connsiteX14" fmla="*/ 531305 w 596144"/>
              <a:gd name="connsiteY14" fmla="*/ 143013 h 686299"/>
              <a:gd name="connsiteX15" fmla="*/ 593219 w 596144"/>
              <a:gd name="connsiteY15" fmla="*/ 293029 h 686299"/>
              <a:gd name="connsiteX16" fmla="*/ 583693 w 596144"/>
              <a:gd name="connsiteY16" fmla="*/ 297795 h 686299"/>
              <a:gd name="connsiteX17" fmla="*/ 562261 w 596144"/>
              <a:gd name="connsiteY17" fmla="*/ 312082 h 686299"/>
              <a:gd name="connsiteX18" fmla="*/ 517018 w 596144"/>
              <a:gd name="connsiteY18" fmla="*/ 340657 h 686299"/>
              <a:gd name="connsiteX19" fmla="*/ 500350 w 596144"/>
              <a:gd name="connsiteY19" fmla="*/ 364467 h 686299"/>
              <a:gd name="connsiteX20" fmla="*/ 531305 w 596144"/>
              <a:gd name="connsiteY20" fmla="*/ 424001 h 686299"/>
              <a:gd name="connsiteX21" fmla="*/ 543212 w 596144"/>
              <a:gd name="connsiteY21" fmla="*/ 454956 h 686299"/>
              <a:gd name="connsiteX22" fmla="*/ 550355 w 596144"/>
              <a:gd name="connsiteY22" fmla="*/ 485913 h 686299"/>
              <a:gd name="connsiteX23" fmla="*/ 578930 w 596144"/>
              <a:gd name="connsiteY23" fmla="*/ 564494 h 686299"/>
              <a:gd name="connsiteX24" fmla="*/ 559881 w 596144"/>
              <a:gd name="connsiteY24" fmla="*/ 612117 h 686299"/>
              <a:gd name="connsiteX25" fmla="*/ 509874 w 596144"/>
              <a:gd name="connsiteY25" fmla="*/ 669269 h 686299"/>
              <a:gd name="connsiteX26" fmla="*/ 459868 w 596144"/>
              <a:gd name="connsiteY26" fmla="*/ 681174 h 686299"/>
              <a:gd name="connsiteX27" fmla="*/ 350331 w 596144"/>
              <a:gd name="connsiteY27" fmla="*/ 685936 h 686299"/>
              <a:gd name="connsiteX28" fmla="*/ 300324 w 596144"/>
              <a:gd name="connsiteY28" fmla="*/ 683556 h 686299"/>
              <a:gd name="connsiteX29" fmla="*/ 245556 w 596144"/>
              <a:gd name="connsiteY29" fmla="*/ 674030 h 686299"/>
              <a:gd name="connsiteX30" fmla="*/ 224124 w 596144"/>
              <a:gd name="connsiteY30" fmla="*/ 647837 h 686299"/>
              <a:gd name="connsiteX31" fmla="*/ 226506 w 596144"/>
              <a:gd name="connsiteY31" fmla="*/ 647835 h 686299"/>
              <a:gd name="connsiteX32" fmla="*/ 188405 w 596144"/>
              <a:gd name="connsiteY32" fmla="*/ 628786 h 686299"/>
              <a:gd name="connsiteX33" fmla="*/ 186024 w 596144"/>
              <a:gd name="connsiteY33" fmla="*/ 602593 h 686299"/>
              <a:gd name="connsiteX34" fmla="*/ 195549 w 596144"/>
              <a:gd name="connsiteY34" fmla="*/ 554968 h 686299"/>
              <a:gd name="connsiteX35" fmla="*/ 152687 w 596144"/>
              <a:gd name="connsiteY35" fmla="*/ 481148 h 686299"/>
              <a:gd name="connsiteX36" fmla="*/ 105062 w 596144"/>
              <a:gd name="connsiteY36" fmla="*/ 457336 h 686299"/>
              <a:gd name="connsiteX37" fmla="*/ 52674 w 596144"/>
              <a:gd name="connsiteY37" fmla="*/ 447810 h 686299"/>
              <a:gd name="connsiteX38" fmla="*/ 286 w 596144"/>
              <a:gd name="connsiteY38" fmla="*/ 335892 h 686299"/>
              <a:gd name="connsiteX0" fmla="*/ 286 w 596144"/>
              <a:gd name="connsiteY0" fmla="*/ 335946 h 686353"/>
              <a:gd name="connsiteX1" fmla="*/ 69343 w 596144"/>
              <a:gd name="connsiteY1" fmla="*/ 254985 h 686353"/>
              <a:gd name="connsiteX2" fmla="*/ 83630 w 596144"/>
              <a:gd name="connsiteY2" fmla="*/ 150211 h 686353"/>
              <a:gd name="connsiteX3" fmla="*/ 112206 w 596144"/>
              <a:gd name="connsiteY3" fmla="*/ 93057 h 686353"/>
              <a:gd name="connsiteX4" fmla="*/ 216980 w 596144"/>
              <a:gd name="connsiteY4" fmla="*/ 109729 h 686353"/>
              <a:gd name="connsiteX5" fmla="*/ 264606 w 596144"/>
              <a:gd name="connsiteY5" fmla="*/ 135920 h 686353"/>
              <a:gd name="connsiteX6" fmla="*/ 264605 w 596144"/>
              <a:gd name="connsiteY6" fmla="*/ 131161 h 686353"/>
              <a:gd name="connsiteX7" fmla="*/ 316993 w 596144"/>
              <a:gd name="connsiteY7" fmla="*/ 100205 h 686353"/>
              <a:gd name="connsiteX8" fmla="*/ 324137 w 596144"/>
              <a:gd name="connsiteY8" fmla="*/ 45436 h 686353"/>
              <a:gd name="connsiteX9" fmla="*/ 366999 w 596144"/>
              <a:gd name="connsiteY9" fmla="*/ 24005 h 686353"/>
              <a:gd name="connsiteX10" fmla="*/ 455105 w 596144"/>
              <a:gd name="connsiteY10" fmla="*/ 191 h 686353"/>
              <a:gd name="connsiteX11" fmla="*/ 533688 w 596144"/>
              <a:gd name="connsiteY11" fmla="*/ 21621 h 686353"/>
              <a:gd name="connsiteX12" fmla="*/ 528924 w 596144"/>
              <a:gd name="connsiteY12" fmla="*/ 57342 h 686353"/>
              <a:gd name="connsiteX13" fmla="*/ 531305 w 596144"/>
              <a:gd name="connsiteY13" fmla="*/ 143067 h 686353"/>
              <a:gd name="connsiteX14" fmla="*/ 593219 w 596144"/>
              <a:gd name="connsiteY14" fmla="*/ 293083 h 686353"/>
              <a:gd name="connsiteX15" fmla="*/ 583693 w 596144"/>
              <a:gd name="connsiteY15" fmla="*/ 297849 h 686353"/>
              <a:gd name="connsiteX16" fmla="*/ 562261 w 596144"/>
              <a:gd name="connsiteY16" fmla="*/ 312136 h 686353"/>
              <a:gd name="connsiteX17" fmla="*/ 517018 w 596144"/>
              <a:gd name="connsiteY17" fmla="*/ 340711 h 686353"/>
              <a:gd name="connsiteX18" fmla="*/ 500350 w 596144"/>
              <a:gd name="connsiteY18" fmla="*/ 364521 h 686353"/>
              <a:gd name="connsiteX19" fmla="*/ 531305 w 596144"/>
              <a:gd name="connsiteY19" fmla="*/ 424055 h 686353"/>
              <a:gd name="connsiteX20" fmla="*/ 543212 w 596144"/>
              <a:gd name="connsiteY20" fmla="*/ 455010 h 686353"/>
              <a:gd name="connsiteX21" fmla="*/ 550355 w 596144"/>
              <a:gd name="connsiteY21" fmla="*/ 485967 h 686353"/>
              <a:gd name="connsiteX22" fmla="*/ 578930 w 596144"/>
              <a:gd name="connsiteY22" fmla="*/ 564548 h 686353"/>
              <a:gd name="connsiteX23" fmla="*/ 559881 w 596144"/>
              <a:gd name="connsiteY23" fmla="*/ 612171 h 686353"/>
              <a:gd name="connsiteX24" fmla="*/ 509874 w 596144"/>
              <a:gd name="connsiteY24" fmla="*/ 669323 h 686353"/>
              <a:gd name="connsiteX25" fmla="*/ 459868 w 596144"/>
              <a:gd name="connsiteY25" fmla="*/ 681228 h 686353"/>
              <a:gd name="connsiteX26" fmla="*/ 350331 w 596144"/>
              <a:gd name="connsiteY26" fmla="*/ 685990 h 686353"/>
              <a:gd name="connsiteX27" fmla="*/ 300324 w 596144"/>
              <a:gd name="connsiteY27" fmla="*/ 683610 h 686353"/>
              <a:gd name="connsiteX28" fmla="*/ 245556 w 596144"/>
              <a:gd name="connsiteY28" fmla="*/ 674084 h 686353"/>
              <a:gd name="connsiteX29" fmla="*/ 224124 w 596144"/>
              <a:gd name="connsiteY29" fmla="*/ 647891 h 686353"/>
              <a:gd name="connsiteX30" fmla="*/ 226506 w 596144"/>
              <a:gd name="connsiteY30" fmla="*/ 647889 h 686353"/>
              <a:gd name="connsiteX31" fmla="*/ 188405 w 596144"/>
              <a:gd name="connsiteY31" fmla="*/ 628840 h 686353"/>
              <a:gd name="connsiteX32" fmla="*/ 186024 w 596144"/>
              <a:gd name="connsiteY32" fmla="*/ 602647 h 686353"/>
              <a:gd name="connsiteX33" fmla="*/ 195549 w 596144"/>
              <a:gd name="connsiteY33" fmla="*/ 555022 h 686353"/>
              <a:gd name="connsiteX34" fmla="*/ 152687 w 596144"/>
              <a:gd name="connsiteY34" fmla="*/ 481202 h 686353"/>
              <a:gd name="connsiteX35" fmla="*/ 105062 w 596144"/>
              <a:gd name="connsiteY35" fmla="*/ 457390 h 686353"/>
              <a:gd name="connsiteX36" fmla="*/ 52674 w 596144"/>
              <a:gd name="connsiteY36" fmla="*/ 447864 h 686353"/>
              <a:gd name="connsiteX37" fmla="*/ 286 w 596144"/>
              <a:gd name="connsiteY37" fmla="*/ 335946 h 686353"/>
              <a:gd name="connsiteX0" fmla="*/ 286 w 595492"/>
              <a:gd name="connsiteY0" fmla="*/ 335946 h 686353"/>
              <a:gd name="connsiteX1" fmla="*/ 69343 w 595492"/>
              <a:gd name="connsiteY1" fmla="*/ 254985 h 686353"/>
              <a:gd name="connsiteX2" fmla="*/ 83630 w 595492"/>
              <a:gd name="connsiteY2" fmla="*/ 150211 h 686353"/>
              <a:gd name="connsiteX3" fmla="*/ 112206 w 595492"/>
              <a:gd name="connsiteY3" fmla="*/ 93057 h 686353"/>
              <a:gd name="connsiteX4" fmla="*/ 216980 w 595492"/>
              <a:gd name="connsiteY4" fmla="*/ 109729 h 686353"/>
              <a:gd name="connsiteX5" fmla="*/ 264606 w 595492"/>
              <a:gd name="connsiteY5" fmla="*/ 135920 h 686353"/>
              <a:gd name="connsiteX6" fmla="*/ 264605 w 595492"/>
              <a:gd name="connsiteY6" fmla="*/ 131161 h 686353"/>
              <a:gd name="connsiteX7" fmla="*/ 316993 w 595492"/>
              <a:gd name="connsiteY7" fmla="*/ 100205 h 686353"/>
              <a:gd name="connsiteX8" fmla="*/ 324137 w 595492"/>
              <a:gd name="connsiteY8" fmla="*/ 45436 h 686353"/>
              <a:gd name="connsiteX9" fmla="*/ 366999 w 595492"/>
              <a:gd name="connsiteY9" fmla="*/ 24005 h 686353"/>
              <a:gd name="connsiteX10" fmla="*/ 455105 w 595492"/>
              <a:gd name="connsiteY10" fmla="*/ 191 h 686353"/>
              <a:gd name="connsiteX11" fmla="*/ 533688 w 595492"/>
              <a:gd name="connsiteY11" fmla="*/ 21621 h 686353"/>
              <a:gd name="connsiteX12" fmla="*/ 528924 w 595492"/>
              <a:gd name="connsiteY12" fmla="*/ 57342 h 686353"/>
              <a:gd name="connsiteX13" fmla="*/ 531305 w 595492"/>
              <a:gd name="connsiteY13" fmla="*/ 143067 h 686353"/>
              <a:gd name="connsiteX14" fmla="*/ 557499 w 595492"/>
              <a:gd name="connsiteY14" fmla="*/ 183548 h 686353"/>
              <a:gd name="connsiteX15" fmla="*/ 593219 w 595492"/>
              <a:gd name="connsiteY15" fmla="*/ 293083 h 686353"/>
              <a:gd name="connsiteX16" fmla="*/ 583693 w 595492"/>
              <a:gd name="connsiteY16" fmla="*/ 297849 h 686353"/>
              <a:gd name="connsiteX17" fmla="*/ 562261 w 595492"/>
              <a:gd name="connsiteY17" fmla="*/ 312136 h 686353"/>
              <a:gd name="connsiteX18" fmla="*/ 517018 w 595492"/>
              <a:gd name="connsiteY18" fmla="*/ 340711 h 686353"/>
              <a:gd name="connsiteX19" fmla="*/ 500350 w 595492"/>
              <a:gd name="connsiteY19" fmla="*/ 364521 h 686353"/>
              <a:gd name="connsiteX20" fmla="*/ 531305 w 595492"/>
              <a:gd name="connsiteY20" fmla="*/ 424055 h 686353"/>
              <a:gd name="connsiteX21" fmla="*/ 543212 w 595492"/>
              <a:gd name="connsiteY21" fmla="*/ 455010 h 686353"/>
              <a:gd name="connsiteX22" fmla="*/ 550355 w 595492"/>
              <a:gd name="connsiteY22" fmla="*/ 485967 h 686353"/>
              <a:gd name="connsiteX23" fmla="*/ 578930 w 595492"/>
              <a:gd name="connsiteY23" fmla="*/ 564548 h 686353"/>
              <a:gd name="connsiteX24" fmla="*/ 559881 w 595492"/>
              <a:gd name="connsiteY24" fmla="*/ 612171 h 686353"/>
              <a:gd name="connsiteX25" fmla="*/ 509874 w 595492"/>
              <a:gd name="connsiteY25" fmla="*/ 669323 h 686353"/>
              <a:gd name="connsiteX26" fmla="*/ 459868 w 595492"/>
              <a:gd name="connsiteY26" fmla="*/ 681228 h 686353"/>
              <a:gd name="connsiteX27" fmla="*/ 350331 w 595492"/>
              <a:gd name="connsiteY27" fmla="*/ 685990 h 686353"/>
              <a:gd name="connsiteX28" fmla="*/ 300324 w 595492"/>
              <a:gd name="connsiteY28" fmla="*/ 683610 h 686353"/>
              <a:gd name="connsiteX29" fmla="*/ 245556 w 595492"/>
              <a:gd name="connsiteY29" fmla="*/ 674084 h 686353"/>
              <a:gd name="connsiteX30" fmla="*/ 224124 w 595492"/>
              <a:gd name="connsiteY30" fmla="*/ 647891 h 686353"/>
              <a:gd name="connsiteX31" fmla="*/ 226506 w 595492"/>
              <a:gd name="connsiteY31" fmla="*/ 647889 h 686353"/>
              <a:gd name="connsiteX32" fmla="*/ 188405 w 595492"/>
              <a:gd name="connsiteY32" fmla="*/ 628840 h 686353"/>
              <a:gd name="connsiteX33" fmla="*/ 186024 w 595492"/>
              <a:gd name="connsiteY33" fmla="*/ 602647 h 686353"/>
              <a:gd name="connsiteX34" fmla="*/ 195549 w 595492"/>
              <a:gd name="connsiteY34" fmla="*/ 555022 h 686353"/>
              <a:gd name="connsiteX35" fmla="*/ 152687 w 595492"/>
              <a:gd name="connsiteY35" fmla="*/ 481202 h 686353"/>
              <a:gd name="connsiteX36" fmla="*/ 105062 w 595492"/>
              <a:gd name="connsiteY36" fmla="*/ 457390 h 686353"/>
              <a:gd name="connsiteX37" fmla="*/ 52674 w 595492"/>
              <a:gd name="connsiteY37" fmla="*/ 447864 h 686353"/>
              <a:gd name="connsiteX38" fmla="*/ 286 w 595492"/>
              <a:gd name="connsiteY38" fmla="*/ 335946 h 686353"/>
              <a:gd name="connsiteX0" fmla="*/ 286 w 593591"/>
              <a:gd name="connsiteY0" fmla="*/ 335946 h 686353"/>
              <a:gd name="connsiteX1" fmla="*/ 69343 w 593591"/>
              <a:gd name="connsiteY1" fmla="*/ 254985 h 686353"/>
              <a:gd name="connsiteX2" fmla="*/ 83630 w 593591"/>
              <a:gd name="connsiteY2" fmla="*/ 150211 h 686353"/>
              <a:gd name="connsiteX3" fmla="*/ 112206 w 593591"/>
              <a:gd name="connsiteY3" fmla="*/ 93057 h 686353"/>
              <a:gd name="connsiteX4" fmla="*/ 216980 w 593591"/>
              <a:gd name="connsiteY4" fmla="*/ 109729 h 686353"/>
              <a:gd name="connsiteX5" fmla="*/ 264606 w 593591"/>
              <a:gd name="connsiteY5" fmla="*/ 135920 h 686353"/>
              <a:gd name="connsiteX6" fmla="*/ 264605 w 593591"/>
              <a:gd name="connsiteY6" fmla="*/ 131161 h 686353"/>
              <a:gd name="connsiteX7" fmla="*/ 316993 w 593591"/>
              <a:gd name="connsiteY7" fmla="*/ 100205 h 686353"/>
              <a:gd name="connsiteX8" fmla="*/ 324137 w 593591"/>
              <a:gd name="connsiteY8" fmla="*/ 45436 h 686353"/>
              <a:gd name="connsiteX9" fmla="*/ 366999 w 593591"/>
              <a:gd name="connsiteY9" fmla="*/ 24005 h 686353"/>
              <a:gd name="connsiteX10" fmla="*/ 455105 w 593591"/>
              <a:gd name="connsiteY10" fmla="*/ 191 h 686353"/>
              <a:gd name="connsiteX11" fmla="*/ 533688 w 593591"/>
              <a:gd name="connsiteY11" fmla="*/ 21621 h 686353"/>
              <a:gd name="connsiteX12" fmla="*/ 528924 w 593591"/>
              <a:gd name="connsiteY12" fmla="*/ 57342 h 686353"/>
              <a:gd name="connsiteX13" fmla="*/ 531305 w 593591"/>
              <a:gd name="connsiteY13" fmla="*/ 143067 h 686353"/>
              <a:gd name="connsiteX14" fmla="*/ 557499 w 593591"/>
              <a:gd name="connsiteY14" fmla="*/ 183548 h 686353"/>
              <a:gd name="connsiteX15" fmla="*/ 562262 w 593591"/>
              <a:gd name="connsiteY15" fmla="*/ 231173 h 686353"/>
              <a:gd name="connsiteX16" fmla="*/ 593219 w 593591"/>
              <a:gd name="connsiteY16" fmla="*/ 293083 h 686353"/>
              <a:gd name="connsiteX17" fmla="*/ 583693 w 593591"/>
              <a:gd name="connsiteY17" fmla="*/ 297849 h 686353"/>
              <a:gd name="connsiteX18" fmla="*/ 562261 w 593591"/>
              <a:gd name="connsiteY18" fmla="*/ 312136 h 686353"/>
              <a:gd name="connsiteX19" fmla="*/ 517018 w 593591"/>
              <a:gd name="connsiteY19" fmla="*/ 340711 h 686353"/>
              <a:gd name="connsiteX20" fmla="*/ 500350 w 593591"/>
              <a:gd name="connsiteY20" fmla="*/ 364521 h 686353"/>
              <a:gd name="connsiteX21" fmla="*/ 531305 w 593591"/>
              <a:gd name="connsiteY21" fmla="*/ 424055 h 686353"/>
              <a:gd name="connsiteX22" fmla="*/ 543212 w 593591"/>
              <a:gd name="connsiteY22" fmla="*/ 455010 h 686353"/>
              <a:gd name="connsiteX23" fmla="*/ 550355 w 593591"/>
              <a:gd name="connsiteY23" fmla="*/ 485967 h 686353"/>
              <a:gd name="connsiteX24" fmla="*/ 578930 w 593591"/>
              <a:gd name="connsiteY24" fmla="*/ 564548 h 686353"/>
              <a:gd name="connsiteX25" fmla="*/ 559881 w 593591"/>
              <a:gd name="connsiteY25" fmla="*/ 612171 h 686353"/>
              <a:gd name="connsiteX26" fmla="*/ 509874 w 593591"/>
              <a:gd name="connsiteY26" fmla="*/ 669323 h 686353"/>
              <a:gd name="connsiteX27" fmla="*/ 459868 w 593591"/>
              <a:gd name="connsiteY27" fmla="*/ 681228 h 686353"/>
              <a:gd name="connsiteX28" fmla="*/ 350331 w 593591"/>
              <a:gd name="connsiteY28" fmla="*/ 685990 h 686353"/>
              <a:gd name="connsiteX29" fmla="*/ 300324 w 593591"/>
              <a:gd name="connsiteY29" fmla="*/ 683610 h 686353"/>
              <a:gd name="connsiteX30" fmla="*/ 245556 w 593591"/>
              <a:gd name="connsiteY30" fmla="*/ 674084 h 686353"/>
              <a:gd name="connsiteX31" fmla="*/ 224124 w 593591"/>
              <a:gd name="connsiteY31" fmla="*/ 647891 h 686353"/>
              <a:gd name="connsiteX32" fmla="*/ 226506 w 593591"/>
              <a:gd name="connsiteY32" fmla="*/ 647889 h 686353"/>
              <a:gd name="connsiteX33" fmla="*/ 188405 w 593591"/>
              <a:gd name="connsiteY33" fmla="*/ 628840 h 686353"/>
              <a:gd name="connsiteX34" fmla="*/ 186024 w 593591"/>
              <a:gd name="connsiteY34" fmla="*/ 602647 h 686353"/>
              <a:gd name="connsiteX35" fmla="*/ 195549 w 593591"/>
              <a:gd name="connsiteY35" fmla="*/ 555022 h 686353"/>
              <a:gd name="connsiteX36" fmla="*/ 152687 w 593591"/>
              <a:gd name="connsiteY36" fmla="*/ 481202 h 686353"/>
              <a:gd name="connsiteX37" fmla="*/ 105062 w 593591"/>
              <a:gd name="connsiteY37" fmla="*/ 457390 h 686353"/>
              <a:gd name="connsiteX38" fmla="*/ 52674 w 593591"/>
              <a:gd name="connsiteY38" fmla="*/ 447864 h 686353"/>
              <a:gd name="connsiteX39" fmla="*/ 286 w 593591"/>
              <a:gd name="connsiteY39" fmla="*/ 335946 h 686353"/>
              <a:gd name="connsiteX0" fmla="*/ 286 w 593591"/>
              <a:gd name="connsiteY0" fmla="*/ 335946 h 686353"/>
              <a:gd name="connsiteX1" fmla="*/ 69343 w 593591"/>
              <a:gd name="connsiteY1" fmla="*/ 254985 h 686353"/>
              <a:gd name="connsiteX2" fmla="*/ 83630 w 593591"/>
              <a:gd name="connsiteY2" fmla="*/ 150211 h 686353"/>
              <a:gd name="connsiteX3" fmla="*/ 112206 w 593591"/>
              <a:gd name="connsiteY3" fmla="*/ 93057 h 686353"/>
              <a:gd name="connsiteX4" fmla="*/ 216980 w 593591"/>
              <a:gd name="connsiteY4" fmla="*/ 109729 h 686353"/>
              <a:gd name="connsiteX5" fmla="*/ 264606 w 593591"/>
              <a:gd name="connsiteY5" fmla="*/ 135920 h 686353"/>
              <a:gd name="connsiteX6" fmla="*/ 264605 w 593591"/>
              <a:gd name="connsiteY6" fmla="*/ 131161 h 686353"/>
              <a:gd name="connsiteX7" fmla="*/ 316993 w 593591"/>
              <a:gd name="connsiteY7" fmla="*/ 100205 h 686353"/>
              <a:gd name="connsiteX8" fmla="*/ 324137 w 593591"/>
              <a:gd name="connsiteY8" fmla="*/ 45436 h 686353"/>
              <a:gd name="connsiteX9" fmla="*/ 366999 w 593591"/>
              <a:gd name="connsiteY9" fmla="*/ 24005 h 686353"/>
              <a:gd name="connsiteX10" fmla="*/ 455105 w 593591"/>
              <a:gd name="connsiteY10" fmla="*/ 191 h 686353"/>
              <a:gd name="connsiteX11" fmla="*/ 533688 w 593591"/>
              <a:gd name="connsiteY11" fmla="*/ 21621 h 686353"/>
              <a:gd name="connsiteX12" fmla="*/ 528924 w 593591"/>
              <a:gd name="connsiteY12" fmla="*/ 57342 h 686353"/>
              <a:gd name="connsiteX13" fmla="*/ 531305 w 593591"/>
              <a:gd name="connsiteY13" fmla="*/ 143067 h 686353"/>
              <a:gd name="connsiteX14" fmla="*/ 557499 w 593591"/>
              <a:gd name="connsiteY14" fmla="*/ 183548 h 686353"/>
              <a:gd name="connsiteX15" fmla="*/ 555119 w 593591"/>
              <a:gd name="connsiteY15" fmla="*/ 193073 h 686353"/>
              <a:gd name="connsiteX16" fmla="*/ 562262 w 593591"/>
              <a:gd name="connsiteY16" fmla="*/ 231173 h 686353"/>
              <a:gd name="connsiteX17" fmla="*/ 593219 w 593591"/>
              <a:gd name="connsiteY17" fmla="*/ 293083 h 686353"/>
              <a:gd name="connsiteX18" fmla="*/ 583693 w 593591"/>
              <a:gd name="connsiteY18" fmla="*/ 297849 h 686353"/>
              <a:gd name="connsiteX19" fmla="*/ 562261 w 593591"/>
              <a:gd name="connsiteY19" fmla="*/ 312136 h 686353"/>
              <a:gd name="connsiteX20" fmla="*/ 517018 w 593591"/>
              <a:gd name="connsiteY20" fmla="*/ 340711 h 686353"/>
              <a:gd name="connsiteX21" fmla="*/ 500350 w 593591"/>
              <a:gd name="connsiteY21" fmla="*/ 364521 h 686353"/>
              <a:gd name="connsiteX22" fmla="*/ 531305 w 593591"/>
              <a:gd name="connsiteY22" fmla="*/ 424055 h 686353"/>
              <a:gd name="connsiteX23" fmla="*/ 543212 w 593591"/>
              <a:gd name="connsiteY23" fmla="*/ 455010 h 686353"/>
              <a:gd name="connsiteX24" fmla="*/ 550355 w 593591"/>
              <a:gd name="connsiteY24" fmla="*/ 485967 h 686353"/>
              <a:gd name="connsiteX25" fmla="*/ 578930 w 593591"/>
              <a:gd name="connsiteY25" fmla="*/ 564548 h 686353"/>
              <a:gd name="connsiteX26" fmla="*/ 559881 w 593591"/>
              <a:gd name="connsiteY26" fmla="*/ 612171 h 686353"/>
              <a:gd name="connsiteX27" fmla="*/ 509874 w 593591"/>
              <a:gd name="connsiteY27" fmla="*/ 669323 h 686353"/>
              <a:gd name="connsiteX28" fmla="*/ 459868 w 593591"/>
              <a:gd name="connsiteY28" fmla="*/ 681228 h 686353"/>
              <a:gd name="connsiteX29" fmla="*/ 350331 w 593591"/>
              <a:gd name="connsiteY29" fmla="*/ 685990 h 686353"/>
              <a:gd name="connsiteX30" fmla="*/ 300324 w 593591"/>
              <a:gd name="connsiteY30" fmla="*/ 683610 h 686353"/>
              <a:gd name="connsiteX31" fmla="*/ 245556 w 593591"/>
              <a:gd name="connsiteY31" fmla="*/ 674084 h 686353"/>
              <a:gd name="connsiteX32" fmla="*/ 224124 w 593591"/>
              <a:gd name="connsiteY32" fmla="*/ 647891 h 686353"/>
              <a:gd name="connsiteX33" fmla="*/ 226506 w 593591"/>
              <a:gd name="connsiteY33" fmla="*/ 647889 h 686353"/>
              <a:gd name="connsiteX34" fmla="*/ 188405 w 593591"/>
              <a:gd name="connsiteY34" fmla="*/ 628840 h 686353"/>
              <a:gd name="connsiteX35" fmla="*/ 186024 w 593591"/>
              <a:gd name="connsiteY35" fmla="*/ 602647 h 686353"/>
              <a:gd name="connsiteX36" fmla="*/ 195549 w 593591"/>
              <a:gd name="connsiteY36" fmla="*/ 555022 h 686353"/>
              <a:gd name="connsiteX37" fmla="*/ 152687 w 593591"/>
              <a:gd name="connsiteY37" fmla="*/ 481202 h 686353"/>
              <a:gd name="connsiteX38" fmla="*/ 105062 w 593591"/>
              <a:gd name="connsiteY38" fmla="*/ 457390 h 686353"/>
              <a:gd name="connsiteX39" fmla="*/ 52674 w 593591"/>
              <a:gd name="connsiteY39" fmla="*/ 447864 h 686353"/>
              <a:gd name="connsiteX40" fmla="*/ 286 w 593591"/>
              <a:gd name="connsiteY40" fmla="*/ 335946 h 686353"/>
              <a:gd name="connsiteX0" fmla="*/ 286 w 593591"/>
              <a:gd name="connsiteY0" fmla="*/ 335946 h 686353"/>
              <a:gd name="connsiteX1" fmla="*/ 69343 w 593591"/>
              <a:gd name="connsiteY1" fmla="*/ 254985 h 686353"/>
              <a:gd name="connsiteX2" fmla="*/ 83630 w 593591"/>
              <a:gd name="connsiteY2" fmla="*/ 150211 h 686353"/>
              <a:gd name="connsiteX3" fmla="*/ 112206 w 593591"/>
              <a:gd name="connsiteY3" fmla="*/ 93057 h 686353"/>
              <a:gd name="connsiteX4" fmla="*/ 216980 w 593591"/>
              <a:gd name="connsiteY4" fmla="*/ 109729 h 686353"/>
              <a:gd name="connsiteX5" fmla="*/ 264606 w 593591"/>
              <a:gd name="connsiteY5" fmla="*/ 135920 h 686353"/>
              <a:gd name="connsiteX6" fmla="*/ 264605 w 593591"/>
              <a:gd name="connsiteY6" fmla="*/ 131161 h 686353"/>
              <a:gd name="connsiteX7" fmla="*/ 316993 w 593591"/>
              <a:gd name="connsiteY7" fmla="*/ 100205 h 686353"/>
              <a:gd name="connsiteX8" fmla="*/ 324137 w 593591"/>
              <a:gd name="connsiteY8" fmla="*/ 45436 h 686353"/>
              <a:gd name="connsiteX9" fmla="*/ 366999 w 593591"/>
              <a:gd name="connsiteY9" fmla="*/ 24005 h 686353"/>
              <a:gd name="connsiteX10" fmla="*/ 455105 w 593591"/>
              <a:gd name="connsiteY10" fmla="*/ 191 h 686353"/>
              <a:gd name="connsiteX11" fmla="*/ 533688 w 593591"/>
              <a:gd name="connsiteY11" fmla="*/ 21621 h 686353"/>
              <a:gd name="connsiteX12" fmla="*/ 528924 w 593591"/>
              <a:gd name="connsiteY12" fmla="*/ 57342 h 686353"/>
              <a:gd name="connsiteX13" fmla="*/ 531305 w 593591"/>
              <a:gd name="connsiteY13" fmla="*/ 143067 h 686353"/>
              <a:gd name="connsiteX14" fmla="*/ 557499 w 593591"/>
              <a:gd name="connsiteY14" fmla="*/ 183548 h 686353"/>
              <a:gd name="connsiteX15" fmla="*/ 555119 w 593591"/>
              <a:gd name="connsiteY15" fmla="*/ 193073 h 686353"/>
              <a:gd name="connsiteX16" fmla="*/ 562262 w 593591"/>
              <a:gd name="connsiteY16" fmla="*/ 231173 h 686353"/>
              <a:gd name="connsiteX17" fmla="*/ 593219 w 593591"/>
              <a:gd name="connsiteY17" fmla="*/ 293083 h 686353"/>
              <a:gd name="connsiteX18" fmla="*/ 583693 w 593591"/>
              <a:gd name="connsiteY18" fmla="*/ 297849 h 686353"/>
              <a:gd name="connsiteX19" fmla="*/ 562261 w 593591"/>
              <a:gd name="connsiteY19" fmla="*/ 312136 h 686353"/>
              <a:gd name="connsiteX20" fmla="*/ 517018 w 593591"/>
              <a:gd name="connsiteY20" fmla="*/ 340711 h 686353"/>
              <a:gd name="connsiteX21" fmla="*/ 500350 w 593591"/>
              <a:gd name="connsiteY21" fmla="*/ 364521 h 686353"/>
              <a:gd name="connsiteX22" fmla="*/ 507494 w 593591"/>
              <a:gd name="connsiteY22" fmla="*/ 397860 h 686353"/>
              <a:gd name="connsiteX23" fmla="*/ 531305 w 593591"/>
              <a:gd name="connsiteY23" fmla="*/ 424055 h 686353"/>
              <a:gd name="connsiteX24" fmla="*/ 543212 w 593591"/>
              <a:gd name="connsiteY24" fmla="*/ 455010 h 686353"/>
              <a:gd name="connsiteX25" fmla="*/ 550355 w 593591"/>
              <a:gd name="connsiteY25" fmla="*/ 485967 h 686353"/>
              <a:gd name="connsiteX26" fmla="*/ 578930 w 593591"/>
              <a:gd name="connsiteY26" fmla="*/ 564548 h 686353"/>
              <a:gd name="connsiteX27" fmla="*/ 559881 w 593591"/>
              <a:gd name="connsiteY27" fmla="*/ 612171 h 686353"/>
              <a:gd name="connsiteX28" fmla="*/ 509874 w 593591"/>
              <a:gd name="connsiteY28" fmla="*/ 669323 h 686353"/>
              <a:gd name="connsiteX29" fmla="*/ 459868 w 593591"/>
              <a:gd name="connsiteY29" fmla="*/ 681228 h 686353"/>
              <a:gd name="connsiteX30" fmla="*/ 350331 w 593591"/>
              <a:gd name="connsiteY30" fmla="*/ 685990 h 686353"/>
              <a:gd name="connsiteX31" fmla="*/ 300324 w 593591"/>
              <a:gd name="connsiteY31" fmla="*/ 683610 h 686353"/>
              <a:gd name="connsiteX32" fmla="*/ 245556 w 593591"/>
              <a:gd name="connsiteY32" fmla="*/ 674084 h 686353"/>
              <a:gd name="connsiteX33" fmla="*/ 224124 w 593591"/>
              <a:gd name="connsiteY33" fmla="*/ 647891 h 686353"/>
              <a:gd name="connsiteX34" fmla="*/ 226506 w 593591"/>
              <a:gd name="connsiteY34" fmla="*/ 647889 h 686353"/>
              <a:gd name="connsiteX35" fmla="*/ 188405 w 593591"/>
              <a:gd name="connsiteY35" fmla="*/ 628840 h 686353"/>
              <a:gd name="connsiteX36" fmla="*/ 186024 w 593591"/>
              <a:gd name="connsiteY36" fmla="*/ 602647 h 686353"/>
              <a:gd name="connsiteX37" fmla="*/ 195549 w 593591"/>
              <a:gd name="connsiteY37" fmla="*/ 555022 h 686353"/>
              <a:gd name="connsiteX38" fmla="*/ 152687 w 593591"/>
              <a:gd name="connsiteY38" fmla="*/ 481202 h 686353"/>
              <a:gd name="connsiteX39" fmla="*/ 105062 w 593591"/>
              <a:gd name="connsiteY39" fmla="*/ 457390 h 686353"/>
              <a:gd name="connsiteX40" fmla="*/ 52674 w 593591"/>
              <a:gd name="connsiteY40" fmla="*/ 447864 h 686353"/>
              <a:gd name="connsiteX41" fmla="*/ 286 w 593591"/>
              <a:gd name="connsiteY41" fmla="*/ 335946 h 686353"/>
              <a:gd name="connsiteX0" fmla="*/ 912 w 594217"/>
              <a:gd name="connsiteY0" fmla="*/ 335946 h 686353"/>
              <a:gd name="connsiteX1" fmla="*/ 69969 w 594217"/>
              <a:gd name="connsiteY1" fmla="*/ 254985 h 686353"/>
              <a:gd name="connsiteX2" fmla="*/ 84256 w 594217"/>
              <a:gd name="connsiteY2" fmla="*/ 150211 h 686353"/>
              <a:gd name="connsiteX3" fmla="*/ 112832 w 594217"/>
              <a:gd name="connsiteY3" fmla="*/ 93057 h 686353"/>
              <a:gd name="connsiteX4" fmla="*/ 217606 w 594217"/>
              <a:gd name="connsiteY4" fmla="*/ 109729 h 686353"/>
              <a:gd name="connsiteX5" fmla="*/ 265232 w 594217"/>
              <a:gd name="connsiteY5" fmla="*/ 135920 h 686353"/>
              <a:gd name="connsiteX6" fmla="*/ 265231 w 594217"/>
              <a:gd name="connsiteY6" fmla="*/ 131161 h 686353"/>
              <a:gd name="connsiteX7" fmla="*/ 317619 w 594217"/>
              <a:gd name="connsiteY7" fmla="*/ 100205 h 686353"/>
              <a:gd name="connsiteX8" fmla="*/ 324763 w 594217"/>
              <a:gd name="connsiteY8" fmla="*/ 45436 h 686353"/>
              <a:gd name="connsiteX9" fmla="*/ 367625 w 594217"/>
              <a:gd name="connsiteY9" fmla="*/ 24005 h 686353"/>
              <a:gd name="connsiteX10" fmla="*/ 455731 w 594217"/>
              <a:gd name="connsiteY10" fmla="*/ 191 h 686353"/>
              <a:gd name="connsiteX11" fmla="*/ 534314 w 594217"/>
              <a:gd name="connsiteY11" fmla="*/ 21621 h 686353"/>
              <a:gd name="connsiteX12" fmla="*/ 529550 w 594217"/>
              <a:gd name="connsiteY12" fmla="*/ 57342 h 686353"/>
              <a:gd name="connsiteX13" fmla="*/ 531931 w 594217"/>
              <a:gd name="connsiteY13" fmla="*/ 143067 h 686353"/>
              <a:gd name="connsiteX14" fmla="*/ 558125 w 594217"/>
              <a:gd name="connsiteY14" fmla="*/ 183548 h 686353"/>
              <a:gd name="connsiteX15" fmla="*/ 555745 w 594217"/>
              <a:gd name="connsiteY15" fmla="*/ 193073 h 686353"/>
              <a:gd name="connsiteX16" fmla="*/ 562888 w 594217"/>
              <a:gd name="connsiteY16" fmla="*/ 231173 h 686353"/>
              <a:gd name="connsiteX17" fmla="*/ 593845 w 594217"/>
              <a:gd name="connsiteY17" fmla="*/ 293083 h 686353"/>
              <a:gd name="connsiteX18" fmla="*/ 584319 w 594217"/>
              <a:gd name="connsiteY18" fmla="*/ 297849 h 686353"/>
              <a:gd name="connsiteX19" fmla="*/ 562887 w 594217"/>
              <a:gd name="connsiteY19" fmla="*/ 312136 h 686353"/>
              <a:gd name="connsiteX20" fmla="*/ 517644 w 594217"/>
              <a:gd name="connsiteY20" fmla="*/ 340711 h 686353"/>
              <a:gd name="connsiteX21" fmla="*/ 500976 w 594217"/>
              <a:gd name="connsiteY21" fmla="*/ 364521 h 686353"/>
              <a:gd name="connsiteX22" fmla="*/ 508120 w 594217"/>
              <a:gd name="connsiteY22" fmla="*/ 397860 h 686353"/>
              <a:gd name="connsiteX23" fmla="*/ 531931 w 594217"/>
              <a:gd name="connsiteY23" fmla="*/ 424055 h 686353"/>
              <a:gd name="connsiteX24" fmla="*/ 543838 w 594217"/>
              <a:gd name="connsiteY24" fmla="*/ 455010 h 686353"/>
              <a:gd name="connsiteX25" fmla="*/ 550981 w 594217"/>
              <a:gd name="connsiteY25" fmla="*/ 485967 h 686353"/>
              <a:gd name="connsiteX26" fmla="*/ 579556 w 594217"/>
              <a:gd name="connsiteY26" fmla="*/ 564548 h 686353"/>
              <a:gd name="connsiteX27" fmla="*/ 560507 w 594217"/>
              <a:gd name="connsiteY27" fmla="*/ 612171 h 686353"/>
              <a:gd name="connsiteX28" fmla="*/ 510500 w 594217"/>
              <a:gd name="connsiteY28" fmla="*/ 669323 h 686353"/>
              <a:gd name="connsiteX29" fmla="*/ 460494 w 594217"/>
              <a:gd name="connsiteY29" fmla="*/ 681228 h 686353"/>
              <a:gd name="connsiteX30" fmla="*/ 350957 w 594217"/>
              <a:gd name="connsiteY30" fmla="*/ 685990 h 686353"/>
              <a:gd name="connsiteX31" fmla="*/ 300950 w 594217"/>
              <a:gd name="connsiteY31" fmla="*/ 683610 h 686353"/>
              <a:gd name="connsiteX32" fmla="*/ 246182 w 594217"/>
              <a:gd name="connsiteY32" fmla="*/ 674084 h 686353"/>
              <a:gd name="connsiteX33" fmla="*/ 224750 w 594217"/>
              <a:gd name="connsiteY33" fmla="*/ 647891 h 686353"/>
              <a:gd name="connsiteX34" fmla="*/ 227132 w 594217"/>
              <a:gd name="connsiteY34" fmla="*/ 647889 h 686353"/>
              <a:gd name="connsiteX35" fmla="*/ 189031 w 594217"/>
              <a:gd name="connsiteY35" fmla="*/ 628840 h 686353"/>
              <a:gd name="connsiteX36" fmla="*/ 186650 w 594217"/>
              <a:gd name="connsiteY36" fmla="*/ 602647 h 686353"/>
              <a:gd name="connsiteX37" fmla="*/ 196175 w 594217"/>
              <a:gd name="connsiteY37" fmla="*/ 555022 h 686353"/>
              <a:gd name="connsiteX38" fmla="*/ 153313 w 594217"/>
              <a:gd name="connsiteY38" fmla="*/ 481202 h 686353"/>
              <a:gd name="connsiteX39" fmla="*/ 105688 w 594217"/>
              <a:gd name="connsiteY39" fmla="*/ 457390 h 686353"/>
              <a:gd name="connsiteX40" fmla="*/ 53300 w 594217"/>
              <a:gd name="connsiteY40" fmla="*/ 447864 h 686353"/>
              <a:gd name="connsiteX41" fmla="*/ 31870 w 594217"/>
              <a:gd name="connsiteY41" fmla="*/ 433579 h 686353"/>
              <a:gd name="connsiteX42" fmla="*/ 912 w 594217"/>
              <a:gd name="connsiteY42" fmla="*/ 335946 h 686353"/>
              <a:gd name="connsiteX0" fmla="*/ 912 w 594217"/>
              <a:gd name="connsiteY0" fmla="*/ 335946 h 697906"/>
              <a:gd name="connsiteX1" fmla="*/ 69969 w 594217"/>
              <a:gd name="connsiteY1" fmla="*/ 254985 h 697906"/>
              <a:gd name="connsiteX2" fmla="*/ 84256 w 594217"/>
              <a:gd name="connsiteY2" fmla="*/ 150211 h 697906"/>
              <a:gd name="connsiteX3" fmla="*/ 112832 w 594217"/>
              <a:gd name="connsiteY3" fmla="*/ 93057 h 697906"/>
              <a:gd name="connsiteX4" fmla="*/ 217606 w 594217"/>
              <a:gd name="connsiteY4" fmla="*/ 109729 h 697906"/>
              <a:gd name="connsiteX5" fmla="*/ 265232 w 594217"/>
              <a:gd name="connsiteY5" fmla="*/ 135920 h 697906"/>
              <a:gd name="connsiteX6" fmla="*/ 265231 w 594217"/>
              <a:gd name="connsiteY6" fmla="*/ 131161 h 697906"/>
              <a:gd name="connsiteX7" fmla="*/ 317619 w 594217"/>
              <a:gd name="connsiteY7" fmla="*/ 100205 h 697906"/>
              <a:gd name="connsiteX8" fmla="*/ 324763 w 594217"/>
              <a:gd name="connsiteY8" fmla="*/ 45436 h 697906"/>
              <a:gd name="connsiteX9" fmla="*/ 367625 w 594217"/>
              <a:gd name="connsiteY9" fmla="*/ 24005 h 697906"/>
              <a:gd name="connsiteX10" fmla="*/ 455731 w 594217"/>
              <a:gd name="connsiteY10" fmla="*/ 191 h 697906"/>
              <a:gd name="connsiteX11" fmla="*/ 534314 w 594217"/>
              <a:gd name="connsiteY11" fmla="*/ 21621 h 697906"/>
              <a:gd name="connsiteX12" fmla="*/ 529550 w 594217"/>
              <a:gd name="connsiteY12" fmla="*/ 57342 h 697906"/>
              <a:gd name="connsiteX13" fmla="*/ 531931 w 594217"/>
              <a:gd name="connsiteY13" fmla="*/ 143067 h 697906"/>
              <a:gd name="connsiteX14" fmla="*/ 558125 w 594217"/>
              <a:gd name="connsiteY14" fmla="*/ 183548 h 697906"/>
              <a:gd name="connsiteX15" fmla="*/ 555745 w 594217"/>
              <a:gd name="connsiteY15" fmla="*/ 193073 h 697906"/>
              <a:gd name="connsiteX16" fmla="*/ 562888 w 594217"/>
              <a:gd name="connsiteY16" fmla="*/ 231173 h 697906"/>
              <a:gd name="connsiteX17" fmla="*/ 593845 w 594217"/>
              <a:gd name="connsiteY17" fmla="*/ 293083 h 697906"/>
              <a:gd name="connsiteX18" fmla="*/ 584319 w 594217"/>
              <a:gd name="connsiteY18" fmla="*/ 297849 h 697906"/>
              <a:gd name="connsiteX19" fmla="*/ 562887 w 594217"/>
              <a:gd name="connsiteY19" fmla="*/ 312136 h 697906"/>
              <a:gd name="connsiteX20" fmla="*/ 517644 w 594217"/>
              <a:gd name="connsiteY20" fmla="*/ 340711 h 697906"/>
              <a:gd name="connsiteX21" fmla="*/ 500976 w 594217"/>
              <a:gd name="connsiteY21" fmla="*/ 364521 h 697906"/>
              <a:gd name="connsiteX22" fmla="*/ 508120 w 594217"/>
              <a:gd name="connsiteY22" fmla="*/ 397860 h 697906"/>
              <a:gd name="connsiteX23" fmla="*/ 531931 w 594217"/>
              <a:gd name="connsiteY23" fmla="*/ 424055 h 697906"/>
              <a:gd name="connsiteX24" fmla="*/ 543838 w 594217"/>
              <a:gd name="connsiteY24" fmla="*/ 455010 h 697906"/>
              <a:gd name="connsiteX25" fmla="*/ 550981 w 594217"/>
              <a:gd name="connsiteY25" fmla="*/ 485967 h 697906"/>
              <a:gd name="connsiteX26" fmla="*/ 579556 w 594217"/>
              <a:gd name="connsiteY26" fmla="*/ 564548 h 697906"/>
              <a:gd name="connsiteX27" fmla="*/ 560507 w 594217"/>
              <a:gd name="connsiteY27" fmla="*/ 612171 h 697906"/>
              <a:gd name="connsiteX28" fmla="*/ 510500 w 594217"/>
              <a:gd name="connsiteY28" fmla="*/ 669323 h 697906"/>
              <a:gd name="connsiteX29" fmla="*/ 460494 w 594217"/>
              <a:gd name="connsiteY29" fmla="*/ 681228 h 697906"/>
              <a:gd name="connsiteX30" fmla="*/ 343814 w 594217"/>
              <a:gd name="connsiteY30" fmla="*/ 697896 h 697906"/>
              <a:gd name="connsiteX31" fmla="*/ 300950 w 594217"/>
              <a:gd name="connsiteY31" fmla="*/ 683610 h 697906"/>
              <a:gd name="connsiteX32" fmla="*/ 246182 w 594217"/>
              <a:gd name="connsiteY32" fmla="*/ 674084 h 697906"/>
              <a:gd name="connsiteX33" fmla="*/ 224750 w 594217"/>
              <a:gd name="connsiteY33" fmla="*/ 647891 h 697906"/>
              <a:gd name="connsiteX34" fmla="*/ 227132 w 594217"/>
              <a:gd name="connsiteY34" fmla="*/ 647889 h 697906"/>
              <a:gd name="connsiteX35" fmla="*/ 189031 w 594217"/>
              <a:gd name="connsiteY35" fmla="*/ 628840 h 697906"/>
              <a:gd name="connsiteX36" fmla="*/ 186650 w 594217"/>
              <a:gd name="connsiteY36" fmla="*/ 602647 h 697906"/>
              <a:gd name="connsiteX37" fmla="*/ 196175 w 594217"/>
              <a:gd name="connsiteY37" fmla="*/ 555022 h 697906"/>
              <a:gd name="connsiteX38" fmla="*/ 153313 w 594217"/>
              <a:gd name="connsiteY38" fmla="*/ 481202 h 697906"/>
              <a:gd name="connsiteX39" fmla="*/ 105688 w 594217"/>
              <a:gd name="connsiteY39" fmla="*/ 457390 h 697906"/>
              <a:gd name="connsiteX40" fmla="*/ 53300 w 594217"/>
              <a:gd name="connsiteY40" fmla="*/ 447864 h 697906"/>
              <a:gd name="connsiteX41" fmla="*/ 31870 w 594217"/>
              <a:gd name="connsiteY41" fmla="*/ 433579 h 697906"/>
              <a:gd name="connsiteX42" fmla="*/ 912 w 594217"/>
              <a:gd name="connsiteY42" fmla="*/ 335946 h 697906"/>
              <a:gd name="connsiteX0" fmla="*/ 912 w 594217"/>
              <a:gd name="connsiteY0" fmla="*/ 335946 h 697908"/>
              <a:gd name="connsiteX1" fmla="*/ 69969 w 594217"/>
              <a:gd name="connsiteY1" fmla="*/ 254985 h 697908"/>
              <a:gd name="connsiteX2" fmla="*/ 84256 w 594217"/>
              <a:gd name="connsiteY2" fmla="*/ 150211 h 697908"/>
              <a:gd name="connsiteX3" fmla="*/ 112832 w 594217"/>
              <a:gd name="connsiteY3" fmla="*/ 93057 h 697908"/>
              <a:gd name="connsiteX4" fmla="*/ 217606 w 594217"/>
              <a:gd name="connsiteY4" fmla="*/ 109729 h 697908"/>
              <a:gd name="connsiteX5" fmla="*/ 265232 w 594217"/>
              <a:gd name="connsiteY5" fmla="*/ 135920 h 697908"/>
              <a:gd name="connsiteX6" fmla="*/ 265231 w 594217"/>
              <a:gd name="connsiteY6" fmla="*/ 131161 h 697908"/>
              <a:gd name="connsiteX7" fmla="*/ 317619 w 594217"/>
              <a:gd name="connsiteY7" fmla="*/ 100205 h 697908"/>
              <a:gd name="connsiteX8" fmla="*/ 324763 w 594217"/>
              <a:gd name="connsiteY8" fmla="*/ 45436 h 697908"/>
              <a:gd name="connsiteX9" fmla="*/ 367625 w 594217"/>
              <a:gd name="connsiteY9" fmla="*/ 24005 h 697908"/>
              <a:gd name="connsiteX10" fmla="*/ 455731 w 594217"/>
              <a:gd name="connsiteY10" fmla="*/ 191 h 697908"/>
              <a:gd name="connsiteX11" fmla="*/ 534314 w 594217"/>
              <a:gd name="connsiteY11" fmla="*/ 21621 h 697908"/>
              <a:gd name="connsiteX12" fmla="*/ 529550 w 594217"/>
              <a:gd name="connsiteY12" fmla="*/ 57342 h 697908"/>
              <a:gd name="connsiteX13" fmla="*/ 531931 w 594217"/>
              <a:gd name="connsiteY13" fmla="*/ 143067 h 697908"/>
              <a:gd name="connsiteX14" fmla="*/ 558125 w 594217"/>
              <a:gd name="connsiteY14" fmla="*/ 183548 h 697908"/>
              <a:gd name="connsiteX15" fmla="*/ 555745 w 594217"/>
              <a:gd name="connsiteY15" fmla="*/ 193073 h 697908"/>
              <a:gd name="connsiteX16" fmla="*/ 562888 w 594217"/>
              <a:gd name="connsiteY16" fmla="*/ 231173 h 697908"/>
              <a:gd name="connsiteX17" fmla="*/ 593845 w 594217"/>
              <a:gd name="connsiteY17" fmla="*/ 293083 h 697908"/>
              <a:gd name="connsiteX18" fmla="*/ 584319 w 594217"/>
              <a:gd name="connsiteY18" fmla="*/ 297849 h 697908"/>
              <a:gd name="connsiteX19" fmla="*/ 562887 w 594217"/>
              <a:gd name="connsiteY19" fmla="*/ 312136 h 697908"/>
              <a:gd name="connsiteX20" fmla="*/ 517644 w 594217"/>
              <a:gd name="connsiteY20" fmla="*/ 340711 h 697908"/>
              <a:gd name="connsiteX21" fmla="*/ 500976 w 594217"/>
              <a:gd name="connsiteY21" fmla="*/ 364521 h 697908"/>
              <a:gd name="connsiteX22" fmla="*/ 508120 w 594217"/>
              <a:gd name="connsiteY22" fmla="*/ 397860 h 697908"/>
              <a:gd name="connsiteX23" fmla="*/ 531931 w 594217"/>
              <a:gd name="connsiteY23" fmla="*/ 424055 h 697908"/>
              <a:gd name="connsiteX24" fmla="*/ 543838 w 594217"/>
              <a:gd name="connsiteY24" fmla="*/ 455010 h 697908"/>
              <a:gd name="connsiteX25" fmla="*/ 550981 w 594217"/>
              <a:gd name="connsiteY25" fmla="*/ 485967 h 697908"/>
              <a:gd name="connsiteX26" fmla="*/ 579556 w 594217"/>
              <a:gd name="connsiteY26" fmla="*/ 564548 h 697908"/>
              <a:gd name="connsiteX27" fmla="*/ 560507 w 594217"/>
              <a:gd name="connsiteY27" fmla="*/ 612171 h 697908"/>
              <a:gd name="connsiteX28" fmla="*/ 510500 w 594217"/>
              <a:gd name="connsiteY28" fmla="*/ 669323 h 697908"/>
              <a:gd name="connsiteX29" fmla="*/ 460494 w 594217"/>
              <a:gd name="connsiteY29" fmla="*/ 681228 h 697908"/>
              <a:gd name="connsiteX30" fmla="*/ 379532 w 594217"/>
              <a:gd name="connsiteY30" fmla="*/ 685990 h 697908"/>
              <a:gd name="connsiteX31" fmla="*/ 343814 w 594217"/>
              <a:gd name="connsiteY31" fmla="*/ 697896 h 697908"/>
              <a:gd name="connsiteX32" fmla="*/ 300950 w 594217"/>
              <a:gd name="connsiteY32" fmla="*/ 683610 h 697908"/>
              <a:gd name="connsiteX33" fmla="*/ 246182 w 594217"/>
              <a:gd name="connsiteY33" fmla="*/ 674084 h 697908"/>
              <a:gd name="connsiteX34" fmla="*/ 224750 w 594217"/>
              <a:gd name="connsiteY34" fmla="*/ 647891 h 697908"/>
              <a:gd name="connsiteX35" fmla="*/ 227132 w 594217"/>
              <a:gd name="connsiteY35" fmla="*/ 647889 h 697908"/>
              <a:gd name="connsiteX36" fmla="*/ 189031 w 594217"/>
              <a:gd name="connsiteY36" fmla="*/ 628840 h 697908"/>
              <a:gd name="connsiteX37" fmla="*/ 186650 w 594217"/>
              <a:gd name="connsiteY37" fmla="*/ 602647 h 697908"/>
              <a:gd name="connsiteX38" fmla="*/ 196175 w 594217"/>
              <a:gd name="connsiteY38" fmla="*/ 555022 h 697908"/>
              <a:gd name="connsiteX39" fmla="*/ 153313 w 594217"/>
              <a:gd name="connsiteY39" fmla="*/ 481202 h 697908"/>
              <a:gd name="connsiteX40" fmla="*/ 105688 w 594217"/>
              <a:gd name="connsiteY40" fmla="*/ 457390 h 697908"/>
              <a:gd name="connsiteX41" fmla="*/ 53300 w 594217"/>
              <a:gd name="connsiteY41" fmla="*/ 447864 h 697908"/>
              <a:gd name="connsiteX42" fmla="*/ 31870 w 594217"/>
              <a:gd name="connsiteY42" fmla="*/ 433579 h 697908"/>
              <a:gd name="connsiteX43" fmla="*/ 912 w 594217"/>
              <a:gd name="connsiteY43" fmla="*/ 335946 h 697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594217" h="697908">
                <a:moveTo>
                  <a:pt x="912" y="335946"/>
                </a:moveTo>
                <a:cubicBezTo>
                  <a:pt x="7262" y="306180"/>
                  <a:pt x="51316" y="295466"/>
                  <a:pt x="69969" y="254985"/>
                </a:cubicBezTo>
                <a:cubicBezTo>
                  <a:pt x="85050" y="224426"/>
                  <a:pt x="77112" y="177199"/>
                  <a:pt x="84256" y="150211"/>
                </a:cubicBezTo>
                <a:cubicBezTo>
                  <a:pt x="91400" y="123223"/>
                  <a:pt x="91798" y="100201"/>
                  <a:pt x="112832" y="93057"/>
                </a:cubicBezTo>
                <a:cubicBezTo>
                  <a:pt x="133866" y="85913"/>
                  <a:pt x="192206" y="102585"/>
                  <a:pt x="217606" y="109729"/>
                </a:cubicBezTo>
                <a:cubicBezTo>
                  <a:pt x="243006" y="116873"/>
                  <a:pt x="257295" y="132348"/>
                  <a:pt x="265232" y="135920"/>
                </a:cubicBezTo>
                <a:cubicBezTo>
                  <a:pt x="273169" y="139492"/>
                  <a:pt x="256500" y="137114"/>
                  <a:pt x="265231" y="131161"/>
                </a:cubicBezTo>
                <a:cubicBezTo>
                  <a:pt x="273962" y="125209"/>
                  <a:pt x="308888" y="115286"/>
                  <a:pt x="317619" y="100205"/>
                </a:cubicBezTo>
                <a:cubicBezTo>
                  <a:pt x="326350" y="85124"/>
                  <a:pt x="315635" y="58136"/>
                  <a:pt x="324763" y="45436"/>
                </a:cubicBezTo>
                <a:cubicBezTo>
                  <a:pt x="333891" y="32736"/>
                  <a:pt x="345797" y="31546"/>
                  <a:pt x="367625" y="24005"/>
                </a:cubicBezTo>
                <a:cubicBezTo>
                  <a:pt x="389453" y="16464"/>
                  <a:pt x="430331" y="2176"/>
                  <a:pt x="455731" y="191"/>
                </a:cubicBezTo>
                <a:cubicBezTo>
                  <a:pt x="481131" y="-1794"/>
                  <a:pt x="522011" y="12096"/>
                  <a:pt x="534314" y="21621"/>
                </a:cubicBezTo>
                <a:cubicBezTo>
                  <a:pt x="546617" y="31146"/>
                  <a:pt x="529947" y="37101"/>
                  <a:pt x="529550" y="57342"/>
                </a:cubicBezTo>
                <a:cubicBezTo>
                  <a:pt x="529153" y="77583"/>
                  <a:pt x="529947" y="122033"/>
                  <a:pt x="531931" y="143067"/>
                </a:cubicBezTo>
                <a:cubicBezTo>
                  <a:pt x="533915" y="164101"/>
                  <a:pt x="552965" y="175214"/>
                  <a:pt x="558125" y="183548"/>
                </a:cubicBezTo>
                <a:cubicBezTo>
                  <a:pt x="563285" y="191882"/>
                  <a:pt x="554951" y="185136"/>
                  <a:pt x="555745" y="193073"/>
                </a:cubicBezTo>
                <a:cubicBezTo>
                  <a:pt x="556539" y="201010"/>
                  <a:pt x="557729" y="214505"/>
                  <a:pt x="562888" y="231173"/>
                </a:cubicBezTo>
                <a:cubicBezTo>
                  <a:pt x="568047" y="247841"/>
                  <a:pt x="591861" y="281970"/>
                  <a:pt x="593845" y="293083"/>
                </a:cubicBezTo>
                <a:cubicBezTo>
                  <a:pt x="595829" y="304196"/>
                  <a:pt x="589479" y="294674"/>
                  <a:pt x="584319" y="297849"/>
                </a:cubicBezTo>
                <a:cubicBezTo>
                  <a:pt x="579159" y="301024"/>
                  <a:pt x="573999" y="307374"/>
                  <a:pt x="562887" y="312136"/>
                </a:cubicBezTo>
                <a:cubicBezTo>
                  <a:pt x="551775" y="316898"/>
                  <a:pt x="527963" y="331980"/>
                  <a:pt x="517644" y="340711"/>
                </a:cubicBezTo>
                <a:cubicBezTo>
                  <a:pt x="507326" y="349442"/>
                  <a:pt x="502563" y="356981"/>
                  <a:pt x="500976" y="364521"/>
                </a:cubicBezTo>
                <a:cubicBezTo>
                  <a:pt x="499389" y="372062"/>
                  <a:pt x="502961" y="387938"/>
                  <a:pt x="508120" y="397860"/>
                </a:cubicBezTo>
                <a:cubicBezTo>
                  <a:pt x="513279" y="407782"/>
                  <a:pt x="525978" y="412546"/>
                  <a:pt x="531931" y="424055"/>
                </a:cubicBezTo>
                <a:cubicBezTo>
                  <a:pt x="537884" y="435564"/>
                  <a:pt x="538679" y="444691"/>
                  <a:pt x="543838" y="455010"/>
                </a:cubicBezTo>
                <a:cubicBezTo>
                  <a:pt x="548997" y="465329"/>
                  <a:pt x="545028" y="467711"/>
                  <a:pt x="550981" y="485967"/>
                </a:cubicBezTo>
                <a:cubicBezTo>
                  <a:pt x="556934" y="504223"/>
                  <a:pt x="578762" y="544308"/>
                  <a:pt x="579556" y="564548"/>
                </a:cubicBezTo>
                <a:cubicBezTo>
                  <a:pt x="580350" y="584788"/>
                  <a:pt x="572810" y="597090"/>
                  <a:pt x="560507" y="612171"/>
                </a:cubicBezTo>
                <a:cubicBezTo>
                  <a:pt x="548204" y="627252"/>
                  <a:pt x="525581" y="658607"/>
                  <a:pt x="510500" y="669323"/>
                </a:cubicBezTo>
                <a:cubicBezTo>
                  <a:pt x="495419" y="680039"/>
                  <a:pt x="481528" y="677260"/>
                  <a:pt x="460494" y="681228"/>
                </a:cubicBezTo>
                <a:cubicBezTo>
                  <a:pt x="439460" y="685196"/>
                  <a:pt x="398979" y="683212"/>
                  <a:pt x="379532" y="685990"/>
                </a:cubicBezTo>
                <a:cubicBezTo>
                  <a:pt x="360085" y="688768"/>
                  <a:pt x="356911" y="698293"/>
                  <a:pt x="343814" y="697896"/>
                </a:cubicBezTo>
                <a:cubicBezTo>
                  <a:pt x="330717" y="697499"/>
                  <a:pt x="318016" y="687182"/>
                  <a:pt x="300950" y="683610"/>
                </a:cubicBezTo>
                <a:cubicBezTo>
                  <a:pt x="283884" y="680038"/>
                  <a:pt x="257295" y="679640"/>
                  <a:pt x="246182" y="674084"/>
                </a:cubicBezTo>
                <a:cubicBezTo>
                  <a:pt x="235070" y="668528"/>
                  <a:pt x="227925" y="652257"/>
                  <a:pt x="224750" y="647891"/>
                </a:cubicBezTo>
                <a:cubicBezTo>
                  <a:pt x="221575" y="643525"/>
                  <a:pt x="234673" y="651461"/>
                  <a:pt x="227132" y="647889"/>
                </a:cubicBezTo>
                <a:cubicBezTo>
                  <a:pt x="219591" y="644317"/>
                  <a:pt x="194587" y="636380"/>
                  <a:pt x="189031" y="628840"/>
                </a:cubicBezTo>
                <a:cubicBezTo>
                  <a:pt x="183475" y="621300"/>
                  <a:pt x="185459" y="614950"/>
                  <a:pt x="186650" y="602647"/>
                </a:cubicBezTo>
                <a:cubicBezTo>
                  <a:pt x="187841" y="590344"/>
                  <a:pt x="202922" y="575263"/>
                  <a:pt x="196175" y="555022"/>
                </a:cubicBezTo>
                <a:cubicBezTo>
                  <a:pt x="189428" y="534781"/>
                  <a:pt x="166410" y="497474"/>
                  <a:pt x="153313" y="481202"/>
                </a:cubicBezTo>
                <a:cubicBezTo>
                  <a:pt x="140216" y="464930"/>
                  <a:pt x="122357" y="462946"/>
                  <a:pt x="105688" y="457390"/>
                </a:cubicBezTo>
                <a:cubicBezTo>
                  <a:pt x="89019" y="451834"/>
                  <a:pt x="65603" y="454214"/>
                  <a:pt x="53300" y="447864"/>
                </a:cubicBezTo>
                <a:cubicBezTo>
                  <a:pt x="40997" y="441514"/>
                  <a:pt x="40601" y="452232"/>
                  <a:pt x="31870" y="433579"/>
                </a:cubicBezTo>
                <a:cubicBezTo>
                  <a:pt x="23139" y="414926"/>
                  <a:pt x="-5438" y="365712"/>
                  <a:pt x="912" y="335946"/>
                </a:cubicBezTo>
                <a:close/>
              </a:path>
            </a:pathLst>
          </a:cu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3" name="Овал 5"/>
          <p:cNvSpPr/>
          <p:nvPr/>
        </p:nvSpPr>
        <p:spPr>
          <a:xfrm>
            <a:off x="2316588" y="2025957"/>
            <a:ext cx="312300" cy="382182"/>
          </a:xfrm>
          <a:custGeom>
            <a:avLst/>
            <a:gdLst>
              <a:gd name="connsiteX0" fmla="*/ 0 w 183356"/>
              <a:gd name="connsiteY0" fmla="*/ 121444 h 242888"/>
              <a:gd name="connsiteX1" fmla="*/ 91678 w 183356"/>
              <a:gd name="connsiteY1" fmla="*/ 0 h 242888"/>
              <a:gd name="connsiteX2" fmla="*/ 183356 w 183356"/>
              <a:gd name="connsiteY2" fmla="*/ 121444 h 242888"/>
              <a:gd name="connsiteX3" fmla="*/ 91678 w 183356"/>
              <a:gd name="connsiteY3" fmla="*/ 242888 h 242888"/>
              <a:gd name="connsiteX4" fmla="*/ 0 w 183356"/>
              <a:gd name="connsiteY4" fmla="*/ 121444 h 242888"/>
              <a:gd name="connsiteX0" fmla="*/ 11 w 183367"/>
              <a:gd name="connsiteY0" fmla="*/ 154781 h 276225"/>
              <a:gd name="connsiteX1" fmla="*/ 96452 w 183367"/>
              <a:gd name="connsiteY1" fmla="*/ 0 h 276225"/>
              <a:gd name="connsiteX2" fmla="*/ 183367 w 183367"/>
              <a:gd name="connsiteY2" fmla="*/ 154781 h 276225"/>
              <a:gd name="connsiteX3" fmla="*/ 91689 w 183367"/>
              <a:gd name="connsiteY3" fmla="*/ 276225 h 276225"/>
              <a:gd name="connsiteX4" fmla="*/ 11 w 183367"/>
              <a:gd name="connsiteY4" fmla="*/ 154781 h 276225"/>
              <a:gd name="connsiteX0" fmla="*/ 10 w 247660"/>
              <a:gd name="connsiteY0" fmla="*/ 154857 h 276373"/>
              <a:gd name="connsiteX1" fmla="*/ 96451 w 247660"/>
              <a:gd name="connsiteY1" fmla="*/ 76 h 276373"/>
              <a:gd name="connsiteX2" fmla="*/ 247660 w 247660"/>
              <a:gd name="connsiteY2" fmla="*/ 138188 h 276373"/>
              <a:gd name="connsiteX3" fmla="*/ 91688 w 247660"/>
              <a:gd name="connsiteY3" fmla="*/ 276301 h 276373"/>
              <a:gd name="connsiteX4" fmla="*/ 10 w 247660"/>
              <a:gd name="connsiteY4" fmla="*/ 154857 h 276373"/>
              <a:gd name="connsiteX0" fmla="*/ 32 w 247682"/>
              <a:gd name="connsiteY0" fmla="*/ 154857 h 323974"/>
              <a:gd name="connsiteX1" fmla="*/ 96473 w 247682"/>
              <a:gd name="connsiteY1" fmla="*/ 76 h 323974"/>
              <a:gd name="connsiteX2" fmla="*/ 247682 w 247682"/>
              <a:gd name="connsiteY2" fmla="*/ 138188 h 323974"/>
              <a:gd name="connsiteX3" fmla="*/ 105997 w 247682"/>
              <a:gd name="connsiteY3" fmla="*/ 323926 h 323974"/>
              <a:gd name="connsiteX4" fmla="*/ 32 w 247682"/>
              <a:gd name="connsiteY4" fmla="*/ 154857 h 323974"/>
              <a:gd name="connsiteX0" fmla="*/ 3912 w 251562"/>
              <a:gd name="connsiteY0" fmla="*/ 154857 h 389894"/>
              <a:gd name="connsiteX1" fmla="*/ 100353 w 251562"/>
              <a:gd name="connsiteY1" fmla="*/ 76 h 389894"/>
              <a:gd name="connsiteX2" fmla="*/ 251562 w 251562"/>
              <a:gd name="connsiteY2" fmla="*/ 138188 h 389894"/>
              <a:gd name="connsiteX3" fmla="*/ 109877 w 251562"/>
              <a:gd name="connsiteY3" fmla="*/ 323926 h 389894"/>
              <a:gd name="connsiteX4" fmla="*/ 27724 w 251562"/>
              <a:gd name="connsiteY4" fmla="*/ 381076 h 389894"/>
              <a:gd name="connsiteX5" fmla="*/ 3912 w 251562"/>
              <a:gd name="connsiteY5" fmla="*/ 154857 h 389894"/>
              <a:gd name="connsiteX0" fmla="*/ 3912 w 251863"/>
              <a:gd name="connsiteY0" fmla="*/ 154843 h 387115"/>
              <a:gd name="connsiteX1" fmla="*/ 100353 w 251863"/>
              <a:gd name="connsiteY1" fmla="*/ 62 h 387115"/>
              <a:gd name="connsiteX2" fmla="*/ 251562 w 251863"/>
              <a:gd name="connsiteY2" fmla="*/ 138174 h 387115"/>
              <a:gd name="connsiteX3" fmla="*/ 144405 w 251863"/>
              <a:gd name="connsiteY3" fmla="*/ 342962 h 387115"/>
              <a:gd name="connsiteX4" fmla="*/ 109877 w 251863"/>
              <a:gd name="connsiteY4" fmla="*/ 323912 h 387115"/>
              <a:gd name="connsiteX5" fmla="*/ 27724 w 251863"/>
              <a:gd name="connsiteY5" fmla="*/ 381062 h 387115"/>
              <a:gd name="connsiteX6" fmla="*/ 3912 w 251863"/>
              <a:gd name="connsiteY6" fmla="*/ 154843 h 387115"/>
              <a:gd name="connsiteX0" fmla="*/ 3912 w 251863"/>
              <a:gd name="connsiteY0" fmla="*/ 154843 h 392212"/>
              <a:gd name="connsiteX1" fmla="*/ 100353 w 251863"/>
              <a:gd name="connsiteY1" fmla="*/ 62 h 392212"/>
              <a:gd name="connsiteX2" fmla="*/ 251562 w 251863"/>
              <a:gd name="connsiteY2" fmla="*/ 138174 h 392212"/>
              <a:gd name="connsiteX3" fmla="*/ 144405 w 251863"/>
              <a:gd name="connsiteY3" fmla="*/ 342962 h 392212"/>
              <a:gd name="connsiteX4" fmla="*/ 109877 w 251863"/>
              <a:gd name="connsiteY4" fmla="*/ 323912 h 392212"/>
              <a:gd name="connsiteX5" fmla="*/ 84874 w 251863"/>
              <a:gd name="connsiteY5" fmla="*/ 354869 h 392212"/>
              <a:gd name="connsiteX6" fmla="*/ 27724 w 251863"/>
              <a:gd name="connsiteY6" fmla="*/ 381062 h 392212"/>
              <a:gd name="connsiteX7" fmla="*/ 3912 w 251863"/>
              <a:gd name="connsiteY7" fmla="*/ 154843 h 392212"/>
              <a:gd name="connsiteX0" fmla="*/ 50367 w 298318"/>
              <a:gd name="connsiteY0" fmla="*/ 154843 h 385357"/>
              <a:gd name="connsiteX1" fmla="*/ 146808 w 298318"/>
              <a:gd name="connsiteY1" fmla="*/ 62 h 385357"/>
              <a:gd name="connsiteX2" fmla="*/ 298017 w 298318"/>
              <a:gd name="connsiteY2" fmla="*/ 138174 h 385357"/>
              <a:gd name="connsiteX3" fmla="*/ 190860 w 298318"/>
              <a:gd name="connsiteY3" fmla="*/ 342962 h 385357"/>
              <a:gd name="connsiteX4" fmla="*/ 156332 w 298318"/>
              <a:gd name="connsiteY4" fmla="*/ 323912 h 385357"/>
              <a:gd name="connsiteX5" fmla="*/ 131329 w 298318"/>
              <a:gd name="connsiteY5" fmla="*/ 354869 h 385357"/>
              <a:gd name="connsiteX6" fmla="*/ 74179 w 298318"/>
              <a:gd name="connsiteY6" fmla="*/ 381062 h 385357"/>
              <a:gd name="connsiteX7" fmla="*/ 360 w 298318"/>
              <a:gd name="connsiteY7" fmla="*/ 264381 h 385357"/>
              <a:gd name="connsiteX8" fmla="*/ 50367 w 298318"/>
              <a:gd name="connsiteY8" fmla="*/ 154843 h 385357"/>
              <a:gd name="connsiteX0" fmla="*/ 50367 w 298318"/>
              <a:gd name="connsiteY0" fmla="*/ 56654 h 389562"/>
              <a:gd name="connsiteX1" fmla="*/ 146808 w 298318"/>
              <a:gd name="connsiteY1" fmla="*/ 4267 h 389562"/>
              <a:gd name="connsiteX2" fmla="*/ 298017 w 298318"/>
              <a:gd name="connsiteY2" fmla="*/ 142379 h 389562"/>
              <a:gd name="connsiteX3" fmla="*/ 190860 w 298318"/>
              <a:gd name="connsiteY3" fmla="*/ 347167 h 389562"/>
              <a:gd name="connsiteX4" fmla="*/ 156332 w 298318"/>
              <a:gd name="connsiteY4" fmla="*/ 328117 h 389562"/>
              <a:gd name="connsiteX5" fmla="*/ 131329 w 298318"/>
              <a:gd name="connsiteY5" fmla="*/ 359074 h 389562"/>
              <a:gd name="connsiteX6" fmla="*/ 74179 w 298318"/>
              <a:gd name="connsiteY6" fmla="*/ 385267 h 389562"/>
              <a:gd name="connsiteX7" fmla="*/ 360 w 298318"/>
              <a:gd name="connsiteY7" fmla="*/ 268586 h 389562"/>
              <a:gd name="connsiteX8" fmla="*/ 50367 w 298318"/>
              <a:gd name="connsiteY8" fmla="*/ 56654 h 389562"/>
              <a:gd name="connsiteX0" fmla="*/ 50866 w 298817"/>
              <a:gd name="connsiteY0" fmla="*/ 55894 h 388802"/>
              <a:gd name="connsiteX1" fmla="*/ 147307 w 298817"/>
              <a:gd name="connsiteY1" fmla="*/ 3507 h 388802"/>
              <a:gd name="connsiteX2" fmla="*/ 298516 w 298817"/>
              <a:gd name="connsiteY2" fmla="*/ 141619 h 388802"/>
              <a:gd name="connsiteX3" fmla="*/ 191359 w 298817"/>
              <a:gd name="connsiteY3" fmla="*/ 346407 h 388802"/>
              <a:gd name="connsiteX4" fmla="*/ 156831 w 298817"/>
              <a:gd name="connsiteY4" fmla="*/ 327357 h 388802"/>
              <a:gd name="connsiteX5" fmla="*/ 131828 w 298817"/>
              <a:gd name="connsiteY5" fmla="*/ 358314 h 388802"/>
              <a:gd name="connsiteX6" fmla="*/ 74678 w 298817"/>
              <a:gd name="connsiteY6" fmla="*/ 384507 h 388802"/>
              <a:gd name="connsiteX7" fmla="*/ 859 w 298817"/>
              <a:gd name="connsiteY7" fmla="*/ 267826 h 388802"/>
              <a:gd name="connsiteX8" fmla="*/ 72297 w 298817"/>
              <a:gd name="connsiteY8" fmla="*/ 213058 h 388802"/>
              <a:gd name="connsiteX9" fmla="*/ 50866 w 298817"/>
              <a:gd name="connsiteY9" fmla="*/ 55894 h 388802"/>
              <a:gd name="connsiteX0" fmla="*/ 50866 w 299041"/>
              <a:gd name="connsiteY0" fmla="*/ 53848 h 386756"/>
              <a:gd name="connsiteX1" fmla="*/ 147307 w 299041"/>
              <a:gd name="connsiteY1" fmla="*/ 1461 h 386756"/>
              <a:gd name="connsiteX2" fmla="*/ 212792 w 299041"/>
              <a:gd name="connsiteY2" fmla="*/ 101474 h 386756"/>
              <a:gd name="connsiteX3" fmla="*/ 298516 w 299041"/>
              <a:gd name="connsiteY3" fmla="*/ 139573 h 386756"/>
              <a:gd name="connsiteX4" fmla="*/ 191359 w 299041"/>
              <a:gd name="connsiteY4" fmla="*/ 344361 h 386756"/>
              <a:gd name="connsiteX5" fmla="*/ 156831 w 299041"/>
              <a:gd name="connsiteY5" fmla="*/ 325311 h 386756"/>
              <a:gd name="connsiteX6" fmla="*/ 131828 w 299041"/>
              <a:gd name="connsiteY6" fmla="*/ 356268 h 386756"/>
              <a:gd name="connsiteX7" fmla="*/ 74678 w 299041"/>
              <a:gd name="connsiteY7" fmla="*/ 382461 h 386756"/>
              <a:gd name="connsiteX8" fmla="*/ 859 w 299041"/>
              <a:gd name="connsiteY8" fmla="*/ 265780 h 386756"/>
              <a:gd name="connsiteX9" fmla="*/ 72297 w 299041"/>
              <a:gd name="connsiteY9" fmla="*/ 211012 h 386756"/>
              <a:gd name="connsiteX10" fmla="*/ 50866 w 299041"/>
              <a:gd name="connsiteY10" fmla="*/ 53848 h 386756"/>
              <a:gd name="connsiteX0" fmla="*/ 50866 w 317827"/>
              <a:gd name="connsiteY0" fmla="*/ 53848 h 386756"/>
              <a:gd name="connsiteX1" fmla="*/ 147307 w 317827"/>
              <a:gd name="connsiteY1" fmla="*/ 1461 h 386756"/>
              <a:gd name="connsiteX2" fmla="*/ 212792 w 317827"/>
              <a:gd name="connsiteY2" fmla="*/ 101474 h 386756"/>
              <a:gd name="connsiteX3" fmla="*/ 298516 w 317827"/>
              <a:gd name="connsiteY3" fmla="*/ 139573 h 386756"/>
              <a:gd name="connsiteX4" fmla="*/ 310423 w 317827"/>
              <a:gd name="connsiteY4" fmla="*/ 203868 h 386756"/>
              <a:gd name="connsiteX5" fmla="*/ 191359 w 317827"/>
              <a:gd name="connsiteY5" fmla="*/ 344361 h 386756"/>
              <a:gd name="connsiteX6" fmla="*/ 156831 w 317827"/>
              <a:gd name="connsiteY6" fmla="*/ 325311 h 386756"/>
              <a:gd name="connsiteX7" fmla="*/ 131828 w 317827"/>
              <a:gd name="connsiteY7" fmla="*/ 356268 h 386756"/>
              <a:gd name="connsiteX8" fmla="*/ 74678 w 317827"/>
              <a:gd name="connsiteY8" fmla="*/ 382461 h 386756"/>
              <a:gd name="connsiteX9" fmla="*/ 859 w 317827"/>
              <a:gd name="connsiteY9" fmla="*/ 265780 h 386756"/>
              <a:gd name="connsiteX10" fmla="*/ 72297 w 317827"/>
              <a:gd name="connsiteY10" fmla="*/ 211012 h 386756"/>
              <a:gd name="connsiteX11" fmla="*/ 50866 w 317827"/>
              <a:gd name="connsiteY11" fmla="*/ 53848 h 386756"/>
              <a:gd name="connsiteX0" fmla="*/ 50866 w 312469"/>
              <a:gd name="connsiteY0" fmla="*/ 53848 h 386756"/>
              <a:gd name="connsiteX1" fmla="*/ 147307 w 312469"/>
              <a:gd name="connsiteY1" fmla="*/ 1461 h 386756"/>
              <a:gd name="connsiteX2" fmla="*/ 212792 w 312469"/>
              <a:gd name="connsiteY2" fmla="*/ 101474 h 386756"/>
              <a:gd name="connsiteX3" fmla="*/ 298516 w 312469"/>
              <a:gd name="connsiteY3" fmla="*/ 139573 h 386756"/>
              <a:gd name="connsiteX4" fmla="*/ 310423 w 312469"/>
              <a:gd name="connsiteY4" fmla="*/ 203868 h 386756"/>
              <a:gd name="connsiteX5" fmla="*/ 265179 w 312469"/>
              <a:gd name="connsiteY5" fmla="*/ 244349 h 386756"/>
              <a:gd name="connsiteX6" fmla="*/ 191359 w 312469"/>
              <a:gd name="connsiteY6" fmla="*/ 344361 h 386756"/>
              <a:gd name="connsiteX7" fmla="*/ 156831 w 312469"/>
              <a:gd name="connsiteY7" fmla="*/ 325311 h 386756"/>
              <a:gd name="connsiteX8" fmla="*/ 131828 w 312469"/>
              <a:gd name="connsiteY8" fmla="*/ 356268 h 386756"/>
              <a:gd name="connsiteX9" fmla="*/ 74678 w 312469"/>
              <a:gd name="connsiteY9" fmla="*/ 382461 h 386756"/>
              <a:gd name="connsiteX10" fmla="*/ 859 w 312469"/>
              <a:gd name="connsiteY10" fmla="*/ 265780 h 386756"/>
              <a:gd name="connsiteX11" fmla="*/ 72297 w 312469"/>
              <a:gd name="connsiteY11" fmla="*/ 211012 h 386756"/>
              <a:gd name="connsiteX12" fmla="*/ 50866 w 312469"/>
              <a:gd name="connsiteY12" fmla="*/ 53848 h 386756"/>
              <a:gd name="connsiteX0" fmla="*/ 50866 w 312469"/>
              <a:gd name="connsiteY0" fmla="*/ 53848 h 386756"/>
              <a:gd name="connsiteX1" fmla="*/ 147307 w 312469"/>
              <a:gd name="connsiteY1" fmla="*/ 1461 h 386756"/>
              <a:gd name="connsiteX2" fmla="*/ 212792 w 312469"/>
              <a:gd name="connsiteY2" fmla="*/ 101474 h 386756"/>
              <a:gd name="connsiteX3" fmla="*/ 298516 w 312469"/>
              <a:gd name="connsiteY3" fmla="*/ 139573 h 386756"/>
              <a:gd name="connsiteX4" fmla="*/ 310423 w 312469"/>
              <a:gd name="connsiteY4" fmla="*/ 203868 h 386756"/>
              <a:gd name="connsiteX5" fmla="*/ 265179 w 312469"/>
              <a:gd name="connsiteY5" fmla="*/ 244349 h 386756"/>
              <a:gd name="connsiteX6" fmla="*/ 229460 w 312469"/>
              <a:gd name="connsiteY6" fmla="*/ 330074 h 386756"/>
              <a:gd name="connsiteX7" fmla="*/ 191359 w 312469"/>
              <a:gd name="connsiteY7" fmla="*/ 344361 h 386756"/>
              <a:gd name="connsiteX8" fmla="*/ 156831 w 312469"/>
              <a:gd name="connsiteY8" fmla="*/ 325311 h 386756"/>
              <a:gd name="connsiteX9" fmla="*/ 131828 w 312469"/>
              <a:gd name="connsiteY9" fmla="*/ 356268 h 386756"/>
              <a:gd name="connsiteX10" fmla="*/ 74678 w 312469"/>
              <a:gd name="connsiteY10" fmla="*/ 382461 h 386756"/>
              <a:gd name="connsiteX11" fmla="*/ 859 w 312469"/>
              <a:gd name="connsiteY11" fmla="*/ 265780 h 386756"/>
              <a:gd name="connsiteX12" fmla="*/ 72297 w 312469"/>
              <a:gd name="connsiteY12" fmla="*/ 211012 h 386756"/>
              <a:gd name="connsiteX13" fmla="*/ 50866 w 312469"/>
              <a:gd name="connsiteY13" fmla="*/ 53848 h 386756"/>
              <a:gd name="connsiteX0" fmla="*/ 50866 w 312469"/>
              <a:gd name="connsiteY0" fmla="*/ 53848 h 386756"/>
              <a:gd name="connsiteX1" fmla="*/ 147307 w 312469"/>
              <a:gd name="connsiteY1" fmla="*/ 1461 h 386756"/>
              <a:gd name="connsiteX2" fmla="*/ 212792 w 312469"/>
              <a:gd name="connsiteY2" fmla="*/ 101474 h 386756"/>
              <a:gd name="connsiteX3" fmla="*/ 298516 w 312469"/>
              <a:gd name="connsiteY3" fmla="*/ 139573 h 386756"/>
              <a:gd name="connsiteX4" fmla="*/ 310423 w 312469"/>
              <a:gd name="connsiteY4" fmla="*/ 203868 h 386756"/>
              <a:gd name="connsiteX5" fmla="*/ 265179 w 312469"/>
              <a:gd name="connsiteY5" fmla="*/ 244349 h 386756"/>
              <a:gd name="connsiteX6" fmla="*/ 227079 w 312469"/>
              <a:gd name="connsiteY6" fmla="*/ 284831 h 386756"/>
              <a:gd name="connsiteX7" fmla="*/ 229460 w 312469"/>
              <a:gd name="connsiteY7" fmla="*/ 330074 h 386756"/>
              <a:gd name="connsiteX8" fmla="*/ 191359 w 312469"/>
              <a:gd name="connsiteY8" fmla="*/ 344361 h 386756"/>
              <a:gd name="connsiteX9" fmla="*/ 156831 w 312469"/>
              <a:gd name="connsiteY9" fmla="*/ 325311 h 386756"/>
              <a:gd name="connsiteX10" fmla="*/ 131828 w 312469"/>
              <a:gd name="connsiteY10" fmla="*/ 356268 h 386756"/>
              <a:gd name="connsiteX11" fmla="*/ 74678 w 312469"/>
              <a:gd name="connsiteY11" fmla="*/ 382461 h 386756"/>
              <a:gd name="connsiteX12" fmla="*/ 859 w 312469"/>
              <a:gd name="connsiteY12" fmla="*/ 265780 h 386756"/>
              <a:gd name="connsiteX13" fmla="*/ 72297 w 312469"/>
              <a:gd name="connsiteY13" fmla="*/ 211012 h 386756"/>
              <a:gd name="connsiteX14" fmla="*/ 50866 w 312469"/>
              <a:gd name="connsiteY14" fmla="*/ 53848 h 386756"/>
              <a:gd name="connsiteX0" fmla="*/ 50866 w 312469"/>
              <a:gd name="connsiteY0" fmla="*/ 53848 h 386756"/>
              <a:gd name="connsiteX1" fmla="*/ 147307 w 312469"/>
              <a:gd name="connsiteY1" fmla="*/ 1461 h 386756"/>
              <a:gd name="connsiteX2" fmla="*/ 212792 w 312469"/>
              <a:gd name="connsiteY2" fmla="*/ 101474 h 386756"/>
              <a:gd name="connsiteX3" fmla="*/ 298516 w 312469"/>
              <a:gd name="connsiteY3" fmla="*/ 139573 h 386756"/>
              <a:gd name="connsiteX4" fmla="*/ 310423 w 312469"/>
              <a:gd name="connsiteY4" fmla="*/ 203868 h 386756"/>
              <a:gd name="connsiteX5" fmla="*/ 265179 w 312469"/>
              <a:gd name="connsiteY5" fmla="*/ 244349 h 386756"/>
              <a:gd name="connsiteX6" fmla="*/ 227079 w 312469"/>
              <a:gd name="connsiteY6" fmla="*/ 284831 h 386756"/>
              <a:gd name="connsiteX7" fmla="*/ 222317 w 312469"/>
              <a:gd name="connsiteY7" fmla="*/ 339599 h 386756"/>
              <a:gd name="connsiteX8" fmla="*/ 191359 w 312469"/>
              <a:gd name="connsiteY8" fmla="*/ 344361 h 386756"/>
              <a:gd name="connsiteX9" fmla="*/ 156831 w 312469"/>
              <a:gd name="connsiteY9" fmla="*/ 325311 h 386756"/>
              <a:gd name="connsiteX10" fmla="*/ 131828 w 312469"/>
              <a:gd name="connsiteY10" fmla="*/ 356268 h 386756"/>
              <a:gd name="connsiteX11" fmla="*/ 74678 w 312469"/>
              <a:gd name="connsiteY11" fmla="*/ 382461 h 386756"/>
              <a:gd name="connsiteX12" fmla="*/ 859 w 312469"/>
              <a:gd name="connsiteY12" fmla="*/ 265780 h 386756"/>
              <a:gd name="connsiteX13" fmla="*/ 72297 w 312469"/>
              <a:gd name="connsiteY13" fmla="*/ 211012 h 386756"/>
              <a:gd name="connsiteX14" fmla="*/ 50866 w 312469"/>
              <a:gd name="connsiteY14" fmla="*/ 53848 h 386756"/>
              <a:gd name="connsiteX0" fmla="*/ 50866 w 312791"/>
              <a:gd name="connsiteY0" fmla="*/ 53848 h 386756"/>
              <a:gd name="connsiteX1" fmla="*/ 147307 w 312791"/>
              <a:gd name="connsiteY1" fmla="*/ 1461 h 386756"/>
              <a:gd name="connsiteX2" fmla="*/ 212792 w 312791"/>
              <a:gd name="connsiteY2" fmla="*/ 101474 h 386756"/>
              <a:gd name="connsiteX3" fmla="*/ 298516 w 312791"/>
              <a:gd name="connsiteY3" fmla="*/ 139573 h 386756"/>
              <a:gd name="connsiteX4" fmla="*/ 303279 w 312791"/>
              <a:gd name="connsiteY4" fmla="*/ 172912 h 386756"/>
              <a:gd name="connsiteX5" fmla="*/ 310423 w 312791"/>
              <a:gd name="connsiteY5" fmla="*/ 203868 h 386756"/>
              <a:gd name="connsiteX6" fmla="*/ 265179 w 312791"/>
              <a:gd name="connsiteY6" fmla="*/ 244349 h 386756"/>
              <a:gd name="connsiteX7" fmla="*/ 227079 w 312791"/>
              <a:gd name="connsiteY7" fmla="*/ 284831 h 386756"/>
              <a:gd name="connsiteX8" fmla="*/ 222317 w 312791"/>
              <a:gd name="connsiteY8" fmla="*/ 339599 h 386756"/>
              <a:gd name="connsiteX9" fmla="*/ 191359 w 312791"/>
              <a:gd name="connsiteY9" fmla="*/ 344361 h 386756"/>
              <a:gd name="connsiteX10" fmla="*/ 156831 w 312791"/>
              <a:gd name="connsiteY10" fmla="*/ 325311 h 386756"/>
              <a:gd name="connsiteX11" fmla="*/ 131828 w 312791"/>
              <a:gd name="connsiteY11" fmla="*/ 356268 h 386756"/>
              <a:gd name="connsiteX12" fmla="*/ 74678 w 312791"/>
              <a:gd name="connsiteY12" fmla="*/ 382461 h 386756"/>
              <a:gd name="connsiteX13" fmla="*/ 859 w 312791"/>
              <a:gd name="connsiteY13" fmla="*/ 265780 h 386756"/>
              <a:gd name="connsiteX14" fmla="*/ 72297 w 312791"/>
              <a:gd name="connsiteY14" fmla="*/ 211012 h 386756"/>
              <a:gd name="connsiteX15" fmla="*/ 50866 w 312791"/>
              <a:gd name="connsiteY15" fmla="*/ 53848 h 386756"/>
              <a:gd name="connsiteX0" fmla="*/ 50866 w 312791"/>
              <a:gd name="connsiteY0" fmla="*/ 53848 h 386756"/>
              <a:gd name="connsiteX1" fmla="*/ 147307 w 312791"/>
              <a:gd name="connsiteY1" fmla="*/ 1461 h 386756"/>
              <a:gd name="connsiteX2" fmla="*/ 212792 w 312791"/>
              <a:gd name="connsiteY2" fmla="*/ 101474 h 386756"/>
              <a:gd name="connsiteX3" fmla="*/ 238985 w 312791"/>
              <a:gd name="connsiteY3" fmla="*/ 113381 h 386756"/>
              <a:gd name="connsiteX4" fmla="*/ 298516 w 312791"/>
              <a:gd name="connsiteY4" fmla="*/ 139573 h 386756"/>
              <a:gd name="connsiteX5" fmla="*/ 303279 w 312791"/>
              <a:gd name="connsiteY5" fmla="*/ 172912 h 386756"/>
              <a:gd name="connsiteX6" fmla="*/ 310423 w 312791"/>
              <a:gd name="connsiteY6" fmla="*/ 203868 h 386756"/>
              <a:gd name="connsiteX7" fmla="*/ 265179 w 312791"/>
              <a:gd name="connsiteY7" fmla="*/ 244349 h 386756"/>
              <a:gd name="connsiteX8" fmla="*/ 227079 w 312791"/>
              <a:gd name="connsiteY8" fmla="*/ 284831 h 386756"/>
              <a:gd name="connsiteX9" fmla="*/ 222317 w 312791"/>
              <a:gd name="connsiteY9" fmla="*/ 339599 h 386756"/>
              <a:gd name="connsiteX10" fmla="*/ 191359 w 312791"/>
              <a:gd name="connsiteY10" fmla="*/ 344361 h 386756"/>
              <a:gd name="connsiteX11" fmla="*/ 156831 w 312791"/>
              <a:gd name="connsiteY11" fmla="*/ 325311 h 386756"/>
              <a:gd name="connsiteX12" fmla="*/ 131828 w 312791"/>
              <a:gd name="connsiteY12" fmla="*/ 356268 h 386756"/>
              <a:gd name="connsiteX13" fmla="*/ 74678 w 312791"/>
              <a:gd name="connsiteY13" fmla="*/ 382461 h 386756"/>
              <a:gd name="connsiteX14" fmla="*/ 859 w 312791"/>
              <a:gd name="connsiteY14" fmla="*/ 265780 h 386756"/>
              <a:gd name="connsiteX15" fmla="*/ 72297 w 312791"/>
              <a:gd name="connsiteY15" fmla="*/ 211012 h 386756"/>
              <a:gd name="connsiteX16" fmla="*/ 50866 w 312791"/>
              <a:gd name="connsiteY16" fmla="*/ 53848 h 386756"/>
              <a:gd name="connsiteX0" fmla="*/ 50866 w 312791"/>
              <a:gd name="connsiteY0" fmla="*/ 53281 h 386189"/>
              <a:gd name="connsiteX1" fmla="*/ 147307 w 312791"/>
              <a:gd name="connsiteY1" fmla="*/ 894 h 386189"/>
              <a:gd name="connsiteX2" fmla="*/ 212792 w 312791"/>
              <a:gd name="connsiteY2" fmla="*/ 100907 h 386189"/>
              <a:gd name="connsiteX3" fmla="*/ 238985 w 312791"/>
              <a:gd name="connsiteY3" fmla="*/ 112814 h 386189"/>
              <a:gd name="connsiteX4" fmla="*/ 298516 w 312791"/>
              <a:gd name="connsiteY4" fmla="*/ 139006 h 386189"/>
              <a:gd name="connsiteX5" fmla="*/ 303279 w 312791"/>
              <a:gd name="connsiteY5" fmla="*/ 172345 h 386189"/>
              <a:gd name="connsiteX6" fmla="*/ 310423 w 312791"/>
              <a:gd name="connsiteY6" fmla="*/ 203301 h 386189"/>
              <a:gd name="connsiteX7" fmla="*/ 265179 w 312791"/>
              <a:gd name="connsiteY7" fmla="*/ 243782 h 386189"/>
              <a:gd name="connsiteX8" fmla="*/ 227079 w 312791"/>
              <a:gd name="connsiteY8" fmla="*/ 284264 h 386189"/>
              <a:gd name="connsiteX9" fmla="*/ 222317 w 312791"/>
              <a:gd name="connsiteY9" fmla="*/ 339032 h 386189"/>
              <a:gd name="connsiteX10" fmla="*/ 191359 w 312791"/>
              <a:gd name="connsiteY10" fmla="*/ 343794 h 386189"/>
              <a:gd name="connsiteX11" fmla="*/ 156831 w 312791"/>
              <a:gd name="connsiteY11" fmla="*/ 324744 h 386189"/>
              <a:gd name="connsiteX12" fmla="*/ 131828 w 312791"/>
              <a:gd name="connsiteY12" fmla="*/ 355701 h 386189"/>
              <a:gd name="connsiteX13" fmla="*/ 74678 w 312791"/>
              <a:gd name="connsiteY13" fmla="*/ 381894 h 386189"/>
              <a:gd name="connsiteX14" fmla="*/ 859 w 312791"/>
              <a:gd name="connsiteY14" fmla="*/ 265213 h 386189"/>
              <a:gd name="connsiteX15" fmla="*/ 72297 w 312791"/>
              <a:gd name="connsiteY15" fmla="*/ 210445 h 386189"/>
              <a:gd name="connsiteX16" fmla="*/ 43723 w 312791"/>
              <a:gd name="connsiteY16" fmla="*/ 79476 h 386189"/>
              <a:gd name="connsiteX17" fmla="*/ 50866 w 312791"/>
              <a:gd name="connsiteY17" fmla="*/ 53281 h 386189"/>
              <a:gd name="connsiteX0" fmla="*/ 50435 w 312360"/>
              <a:gd name="connsiteY0" fmla="*/ 53281 h 382672"/>
              <a:gd name="connsiteX1" fmla="*/ 146876 w 312360"/>
              <a:gd name="connsiteY1" fmla="*/ 894 h 382672"/>
              <a:gd name="connsiteX2" fmla="*/ 212361 w 312360"/>
              <a:gd name="connsiteY2" fmla="*/ 100907 h 382672"/>
              <a:gd name="connsiteX3" fmla="*/ 238554 w 312360"/>
              <a:gd name="connsiteY3" fmla="*/ 112814 h 382672"/>
              <a:gd name="connsiteX4" fmla="*/ 298085 w 312360"/>
              <a:gd name="connsiteY4" fmla="*/ 139006 h 382672"/>
              <a:gd name="connsiteX5" fmla="*/ 302848 w 312360"/>
              <a:gd name="connsiteY5" fmla="*/ 172345 h 382672"/>
              <a:gd name="connsiteX6" fmla="*/ 309992 w 312360"/>
              <a:gd name="connsiteY6" fmla="*/ 203301 h 382672"/>
              <a:gd name="connsiteX7" fmla="*/ 264748 w 312360"/>
              <a:gd name="connsiteY7" fmla="*/ 243782 h 382672"/>
              <a:gd name="connsiteX8" fmla="*/ 226648 w 312360"/>
              <a:gd name="connsiteY8" fmla="*/ 284264 h 382672"/>
              <a:gd name="connsiteX9" fmla="*/ 221886 w 312360"/>
              <a:gd name="connsiteY9" fmla="*/ 339032 h 382672"/>
              <a:gd name="connsiteX10" fmla="*/ 190928 w 312360"/>
              <a:gd name="connsiteY10" fmla="*/ 343794 h 382672"/>
              <a:gd name="connsiteX11" fmla="*/ 156400 w 312360"/>
              <a:gd name="connsiteY11" fmla="*/ 324744 h 382672"/>
              <a:gd name="connsiteX12" fmla="*/ 131397 w 312360"/>
              <a:gd name="connsiteY12" fmla="*/ 355701 h 382672"/>
              <a:gd name="connsiteX13" fmla="*/ 74247 w 312360"/>
              <a:gd name="connsiteY13" fmla="*/ 381894 h 382672"/>
              <a:gd name="connsiteX14" fmla="*/ 64723 w 312360"/>
              <a:gd name="connsiteY14" fmla="*/ 329507 h 382672"/>
              <a:gd name="connsiteX15" fmla="*/ 428 w 312360"/>
              <a:gd name="connsiteY15" fmla="*/ 265213 h 382672"/>
              <a:gd name="connsiteX16" fmla="*/ 71866 w 312360"/>
              <a:gd name="connsiteY16" fmla="*/ 210445 h 382672"/>
              <a:gd name="connsiteX17" fmla="*/ 43292 w 312360"/>
              <a:gd name="connsiteY17" fmla="*/ 79476 h 382672"/>
              <a:gd name="connsiteX18" fmla="*/ 50435 w 312360"/>
              <a:gd name="connsiteY18" fmla="*/ 53281 h 382672"/>
              <a:gd name="connsiteX0" fmla="*/ 51632 w 313557"/>
              <a:gd name="connsiteY0" fmla="*/ 53281 h 382672"/>
              <a:gd name="connsiteX1" fmla="*/ 148073 w 313557"/>
              <a:gd name="connsiteY1" fmla="*/ 894 h 382672"/>
              <a:gd name="connsiteX2" fmla="*/ 213558 w 313557"/>
              <a:gd name="connsiteY2" fmla="*/ 100907 h 382672"/>
              <a:gd name="connsiteX3" fmla="*/ 239751 w 313557"/>
              <a:gd name="connsiteY3" fmla="*/ 112814 h 382672"/>
              <a:gd name="connsiteX4" fmla="*/ 299282 w 313557"/>
              <a:gd name="connsiteY4" fmla="*/ 139006 h 382672"/>
              <a:gd name="connsiteX5" fmla="*/ 304045 w 313557"/>
              <a:gd name="connsiteY5" fmla="*/ 172345 h 382672"/>
              <a:gd name="connsiteX6" fmla="*/ 311189 w 313557"/>
              <a:gd name="connsiteY6" fmla="*/ 203301 h 382672"/>
              <a:gd name="connsiteX7" fmla="*/ 265945 w 313557"/>
              <a:gd name="connsiteY7" fmla="*/ 243782 h 382672"/>
              <a:gd name="connsiteX8" fmla="*/ 227845 w 313557"/>
              <a:gd name="connsiteY8" fmla="*/ 284264 h 382672"/>
              <a:gd name="connsiteX9" fmla="*/ 223083 w 313557"/>
              <a:gd name="connsiteY9" fmla="*/ 339032 h 382672"/>
              <a:gd name="connsiteX10" fmla="*/ 192125 w 313557"/>
              <a:gd name="connsiteY10" fmla="*/ 343794 h 382672"/>
              <a:gd name="connsiteX11" fmla="*/ 157597 w 313557"/>
              <a:gd name="connsiteY11" fmla="*/ 324744 h 382672"/>
              <a:gd name="connsiteX12" fmla="*/ 132594 w 313557"/>
              <a:gd name="connsiteY12" fmla="*/ 355701 h 382672"/>
              <a:gd name="connsiteX13" fmla="*/ 75444 w 313557"/>
              <a:gd name="connsiteY13" fmla="*/ 381894 h 382672"/>
              <a:gd name="connsiteX14" fmla="*/ 65920 w 313557"/>
              <a:gd name="connsiteY14" fmla="*/ 329507 h 382672"/>
              <a:gd name="connsiteX15" fmla="*/ 1625 w 313557"/>
              <a:gd name="connsiteY15" fmla="*/ 265213 h 382672"/>
              <a:gd name="connsiteX16" fmla="*/ 20675 w 313557"/>
              <a:gd name="connsiteY16" fmla="*/ 239020 h 382672"/>
              <a:gd name="connsiteX17" fmla="*/ 73063 w 313557"/>
              <a:gd name="connsiteY17" fmla="*/ 210445 h 382672"/>
              <a:gd name="connsiteX18" fmla="*/ 44489 w 313557"/>
              <a:gd name="connsiteY18" fmla="*/ 79476 h 382672"/>
              <a:gd name="connsiteX19" fmla="*/ 51632 w 313557"/>
              <a:gd name="connsiteY19" fmla="*/ 53281 h 382672"/>
              <a:gd name="connsiteX0" fmla="*/ 51632 w 313557"/>
              <a:gd name="connsiteY0" fmla="*/ 53281 h 382672"/>
              <a:gd name="connsiteX1" fmla="*/ 148073 w 313557"/>
              <a:gd name="connsiteY1" fmla="*/ 894 h 382672"/>
              <a:gd name="connsiteX2" fmla="*/ 213558 w 313557"/>
              <a:gd name="connsiteY2" fmla="*/ 100907 h 382672"/>
              <a:gd name="connsiteX3" fmla="*/ 239751 w 313557"/>
              <a:gd name="connsiteY3" fmla="*/ 112814 h 382672"/>
              <a:gd name="connsiteX4" fmla="*/ 299282 w 313557"/>
              <a:gd name="connsiteY4" fmla="*/ 139006 h 382672"/>
              <a:gd name="connsiteX5" fmla="*/ 304045 w 313557"/>
              <a:gd name="connsiteY5" fmla="*/ 172345 h 382672"/>
              <a:gd name="connsiteX6" fmla="*/ 311189 w 313557"/>
              <a:gd name="connsiteY6" fmla="*/ 203301 h 382672"/>
              <a:gd name="connsiteX7" fmla="*/ 265945 w 313557"/>
              <a:gd name="connsiteY7" fmla="*/ 243782 h 382672"/>
              <a:gd name="connsiteX8" fmla="*/ 227845 w 313557"/>
              <a:gd name="connsiteY8" fmla="*/ 284264 h 382672"/>
              <a:gd name="connsiteX9" fmla="*/ 223083 w 313557"/>
              <a:gd name="connsiteY9" fmla="*/ 339032 h 382672"/>
              <a:gd name="connsiteX10" fmla="*/ 192125 w 313557"/>
              <a:gd name="connsiteY10" fmla="*/ 343794 h 382672"/>
              <a:gd name="connsiteX11" fmla="*/ 157597 w 313557"/>
              <a:gd name="connsiteY11" fmla="*/ 324744 h 382672"/>
              <a:gd name="connsiteX12" fmla="*/ 132594 w 313557"/>
              <a:gd name="connsiteY12" fmla="*/ 355701 h 382672"/>
              <a:gd name="connsiteX13" fmla="*/ 75444 w 313557"/>
              <a:gd name="connsiteY13" fmla="*/ 381894 h 382672"/>
              <a:gd name="connsiteX14" fmla="*/ 65920 w 313557"/>
              <a:gd name="connsiteY14" fmla="*/ 329507 h 382672"/>
              <a:gd name="connsiteX15" fmla="*/ 1625 w 313557"/>
              <a:gd name="connsiteY15" fmla="*/ 265213 h 382672"/>
              <a:gd name="connsiteX16" fmla="*/ 20675 w 313557"/>
              <a:gd name="connsiteY16" fmla="*/ 239020 h 382672"/>
              <a:gd name="connsiteX17" fmla="*/ 73063 w 313557"/>
              <a:gd name="connsiteY17" fmla="*/ 210445 h 382672"/>
              <a:gd name="connsiteX18" fmla="*/ 65920 w 313557"/>
              <a:gd name="connsiteY18" fmla="*/ 131864 h 382672"/>
              <a:gd name="connsiteX19" fmla="*/ 44489 w 313557"/>
              <a:gd name="connsiteY19" fmla="*/ 79476 h 382672"/>
              <a:gd name="connsiteX20" fmla="*/ 51632 w 313557"/>
              <a:gd name="connsiteY20" fmla="*/ 53281 h 382672"/>
              <a:gd name="connsiteX0" fmla="*/ 51632 w 313557"/>
              <a:gd name="connsiteY0" fmla="*/ 55324 h 384715"/>
              <a:gd name="connsiteX1" fmla="*/ 77826 w 313557"/>
              <a:gd name="connsiteY1" fmla="*/ 29132 h 384715"/>
              <a:gd name="connsiteX2" fmla="*/ 148073 w 313557"/>
              <a:gd name="connsiteY2" fmla="*/ 2937 h 384715"/>
              <a:gd name="connsiteX3" fmla="*/ 213558 w 313557"/>
              <a:gd name="connsiteY3" fmla="*/ 102950 h 384715"/>
              <a:gd name="connsiteX4" fmla="*/ 239751 w 313557"/>
              <a:gd name="connsiteY4" fmla="*/ 114857 h 384715"/>
              <a:gd name="connsiteX5" fmla="*/ 299282 w 313557"/>
              <a:gd name="connsiteY5" fmla="*/ 141049 h 384715"/>
              <a:gd name="connsiteX6" fmla="*/ 304045 w 313557"/>
              <a:gd name="connsiteY6" fmla="*/ 174388 h 384715"/>
              <a:gd name="connsiteX7" fmla="*/ 311189 w 313557"/>
              <a:gd name="connsiteY7" fmla="*/ 205344 h 384715"/>
              <a:gd name="connsiteX8" fmla="*/ 265945 w 313557"/>
              <a:gd name="connsiteY8" fmla="*/ 245825 h 384715"/>
              <a:gd name="connsiteX9" fmla="*/ 227845 w 313557"/>
              <a:gd name="connsiteY9" fmla="*/ 286307 h 384715"/>
              <a:gd name="connsiteX10" fmla="*/ 223083 w 313557"/>
              <a:gd name="connsiteY10" fmla="*/ 341075 h 384715"/>
              <a:gd name="connsiteX11" fmla="*/ 192125 w 313557"/>
              <a:gd name="connsiteY11" fmla="*/ 345837 h 384715"/>
              <a:gd name="connsiteX12" fmla="*/ 157597 w 313557"/>
              <a:gd name="connsiteY12" fmla="*/ 326787 h 384715"/>
              <a:gd name="connsiteX13" fmla="*/ 132594 w 313557"/>
              <a:gd name="connsiteY13" fmla="*/ 357744 h 384715"/>
              <a:gd name="connsiteX14" fmla="*/ 75444 w 313557"/>
              <a:gd name="connsiteY14" fmla="*/ 383937 h 384715"/>
              <a:gd name="connsiteX15" fmla="*/ 65920 w 313557"/>
              <a:gd name="connsiteY15" fmla="*/ 331550 h 384715"/>
              <a:gd name="connsiteX16" fmla="*/ 1625 w 313557"/>
              <a:gd name="connsiteY16" fmla="*/ 267256 h 384715"/>
              <a:gd name="connsiteX17" fmla="*/ 20675 w 313557"/>
              <a:gd name="connsiteY17" fmla="*/ 241063 h 384715"/>
              <a:gd name="connsiteX18" fmla="*/ 73063 w 313557"/>
              <a:gd name="connsiteY18" fmla="*/ 212488 h 384715"/>
              <a:gd name="connsiteX19" fmla="*/ 65920 w 313557"/>
              <a:gd name="connsiteY19" fmla="*/ 133907 h 384715"/>
              <a:gd name="connsiteX20" fmla="*/ 44489 w 313557"/>
              <a:gd name="connsiteY20" fmla="*/ 81519 h 384715"/>
              <a:gd name="connsiteX21" fmla="*/ 51632 w 313557"/>
              <a:gd name="connsiteY21" fmla="*/ 55324 h 384715"/>
              <a:gd name="connsiteX0" fmla="*/ 51632 w 313557"/>
              <a:gd name="connsiteY0" fmla="*/ 52873 h 382264"/>
              <a:gd name="connsiteX1" fmla="*/ 77826 w 313557"/>
              <a:gd name="connsiteY1" fmla="*/ 26681 h 382264"/>
              <a:gd name="connsiteX2" fmla="*/ 148073 w 313557"/>
              <a:gd name="connsiteY2" fmla="*/ 486 h 382264"/>
              <a:gd name="connsiteX3" fmla="*/ 180220 w 313557"/>
              <a:gd name="connsiteY3" fmla="*/ 50494 h 382264"/>
              <a:gd name="connsiteX4" fmla="*/ 213558 w 313557"/>
              <a:gd name="connsiteY4" fmla="*/ 100499 h 382264"/>
              <a:gd name="connsiteX5" fmla="*/ 239751 w 313557"/>
              <a:gd name="connsiteY5" fmla="*/ 112406 h 382264"/>
              <a:gd name="connsiteX6" fmla="*/ 299282 w 313557"/>
              <a:gd name="connsiteY6" fmla="*/ 138598 h 382264"/>
              <a:gd name="connsiteX7" fmla="*/ 304045 w 313557"/>
              <a:gd name="connsiteY7" fmla="*/ 171937 h 382264"/>
              <a:gd name="connsiteX8" fmla="*/ 311189 w 313557"/>
              <a:gd name="connsiteY8" fmla="*/ 202893 h 382264"/>
              <a:gd name="connsiteX9" fmla="*/ 265945 w 313557"/>
              <a:gd name="connsiteY9" fmla="*/ 243374 h 382264"/>
              <a:gd name="connsiteX10" fmla="*/ 227845 w 313557"/>
              <a:gd name="connsiteY10" fmla="*/ 283856 h 382264"/>
              <a:gd name="connsiteX11" fmla="*/ 223083 w 313557"/>
              <a:gd name="connsiteY11" fmla="*/ 338624 h 382264"/>
              <a:gd name="connsiteX12" fmla="*/ 192125 w 313557"/>
              <a:gd name="connsiteY12" fmla="*/ 343386 h 382264"/>
              <a:gd name="connsiteX13" fmla="*/ 157597 w 313557"/>
              <a:gd name="connsiteY13" fmla="*/ 324336 h 382264"/>
              <a:gd name="connsiteX14" fmla="*/ 132594 w 313557"/>
              <a:gd name="connsiteY14" fmla="*/ 355293 h 382264"/>
              <a:gd name="connsiteX15" fmla="*/ 75444 w 313557"/>
              <a:gd name="connsiteY15" fmla="*/ 381486 h 382264"/>
              <a:gd name="connsiteX16" fmla="*/ 65920 w 313557"/>
              <a:gd name="connsiteY16" fmla="*/ 329099 h 382264"/>
              <a:gd name="connsiteX17" fmla="*/ 1625 w 313557"/>
              <a:gd name="connsiteY17" fmla="*/ 264805 h 382264"/>
              <a:gd name="connsiteX18" fmla="*/ 20675 w 313557"/>
              <a:gd name="connsiteY18" fmla="*/ 238612 h 382264"/>
              <a:gd name="connsiteX19" fmla="*/ 73063 w 313557"/>
              <a:gd name="connsiteY19" fmla="*/ 210037 h 382264"/>
              <a:gd name="connsiteX20" fmla="*/ 65920 w 313557"/>
              <a:gd name="connsiteY20" fmla="*/ 131456 h 382264"/>
              <a:gd name="connsiteX21" fmla="*/ 44489 w 313557"/>
              <a:gd name="connsiteY21" fmla="*/ 79068 h 382264"/>
              <a:gd name="connsiteX22" fmla="*/ 51632 w 313557"/>
              <a:gd name="connsiteY22" fmla="*/ 52873 h 382264"/>
              <a:gd name="connsiteX0" fmla="*/ 51632 w 313557"/>
              <a:gd name="connsiteY0" fmla="*/ 52873 h 382231"/>
              <a:gd name="connsiteX1" fmla="*/ 77826 w 313557"/>
              <a:gd name="connsiteY1" fmla="*/ 26681 h 382231"/>
              <a:gd name="connsiteX2" fmla="*/ 148073 w 313557"/>
              <a:gd name="connsiteY2" fmla="*/ 486 h 382231"/>
              <a:gd name="connsiteX3" fmla="*/ 180220 w 313557"/>
              <a:gd name="connsiteY3" fmla="*/ 50494 h 382231"/>
              <a:gd name="connsiteX4" fmla="*/ 213558 w 313557"/>
              <a:gd name="connsiteY4" fmla="*/ 100499 h 382231"/>
              <a:gd name="connsiteX5" fmla="*/ 239751 w 313557"/>
              <a:gd name="connsiteY5" fmla="*/ 112406 h 382231"/>
              <a:gd name="connsiteX6" fmla="*/ 299282 w 313557"/>
              <a:gd name="connsiteY6" fmla="*/ 138598 h 382231"/>
              <a:gd name="connsiteX7" fmla="*/ 304045 w 313557"/>
              <a:gd name="connsiteY7" fmla="*/ 171937 h 382231"/>
              <a:gd name="connsiteX8" fmla="*/ 311189 w 313557"/>
              <a:gd name="connsiteY8" fmla="*/ 202893 h 382231"/>
              <a:gd name="connsiteX9" fmla="*/ 265945 w 313557"/>
              <a:gd name="connsiteY9" fmla="*/ 243374 h 382231"/>
              <a:gd name="connsiteX10" fmla="*/ 227845 w 313557"/>
              <a:gd name="connsiteY10" fmla="*/ 283856 h 382231"/>
              <a:gd name="connsiteX11" fmla="*/ 223083 w 313557"/>
              <a:gd name="connsiteY11" fmla="*/ 338624 h 382231"/>
              <a:gd name="connsiteX12" fmla="*/ 192125 w 313557"/>
              <a:gd name="connsiteY12" fmla="*/ 343386 h 382231"/>
              <a:gd name="connsiteX13" fmla="*/ 157597 w 313557"/>
              <a:gd name="connsiteY13" fmla="*/ 324336 h 382231"/>
              <a:gd name="connsiteX14" fmla="*/ 142120 w 313557"/>
              <a:gd name="connsiteY14" fmla="*/ 329099 h 382231"/>
              <a:gd name="connsiteX15" fmla="*/ 132594 w 313557"/>
              <a:gd name="connsiteY15" fmla="*/ 355293 h 382231"/>
              <a:gd name="connsiteX16" fmla="*/ 75444 w 313557"/>
              <a:gd name="connsiteY16" fmla="*/ 381486 h 382231"/>
              <a:gd name="connsiteX17" fmla="*/ 65920 w 313557"/>
              <a:gd name="connsiteY17" fmla="*/ 329099 h 382231"/>
              <a:gd name="connsiteX18" fmla="*/ 1625 w 313557"/>
              <a:gd name="connsiteY18" fmla="*/ 264805 h 382231"/>
              <a:gd name="connsiteX19" fmla="*/ 20675 w 313557"/>
              <a:gd name="connsiteY19" fmla="*/ 238612 h 382231"/>
              <a:gd name="connsiteX20" fmla="*/ 73063 w 313557"/>
              <a:gd name="connsiteY20" fmla="*/ 210037 h 382231"/>
              <a:gd name="connsiteX21" fmla="*/ 65920 w 313557"/>
              <a:gd name="connsiteY21" fmla="*/ 131456 h 382231"/>
              <a:gd name="connsiteX22" fmla="*/ 44489 w 313557"/>
              <a:gd name="connsiteY22" fmla="*/ 79068 h 382231"/>
              <a:gd name="connsiteX23" fmla="*/ 51632 w 313557"/>
              <a:gd name="connsiteY23" fmla="*/ 52873 h 382231"/>
              <a:gd name="connsiteX0" fmla="*/ 51632 w 313557"/>
              <a:gd name="connsiteY0" fmla="*/ 52873 h 382231"/>
              <a:gd name="connsiteX1" fmla="*/ 77826 w 313557"/>
              <a:gd name="connsiteY1" fmla="*/ 26681 h 382231"/>
              <a:gd name="connsiteX2" fmla="*/ 148073 w 313557"/>
              <a:gd name="connsiteY2" fmla="*/ 486 h 382231"/>
              <a:gd name="connsiteX3" fmla="*/ 180220 w 313557"/>
              <a:gd name="connsiteY3" fmla="*/ 50494 h 382231"/>
              <a:gd name="connsiteX4" fmla="*/ 213558 w 313557"/>
              <a:gd name="connsiteY4" fmla="*/ 100499 h 382231"/>
              <a:gd name="connsiteX5" fmla="*/ 239751 w 313557"/>
              <a:gd name="connsiteY5" fmla="*/ 112406 h 382231"/>
              <a:gd name="connsiteX6" fmla="*/ 299282 w 313557"/>
              <a:gd name="connsiteY6" fmla="*/ 138598 h 382231"/>
              <a:gd name="connsiteX7" fmla="*/ 304045 w 313557"/>
              <a:gd name="connsiteY7" fmla="*/ 171937 h 382231"/>
              <a:gd name="connsiteX8" fmla="*/ 311189 w 313557"/>
              <a:gd name="connsiteY8" fmla="*/ 202893 h 382231"/>
              <a:gd name="connsiteX9" fmla="*/ 265945 w 313557"/>
              <a:gd name="connsiteY9" fmla="*/ 243374 h 382231"/>
              <a:gd name="connsiteX10" fmla="*/ 227845 w 313557"/>
              <a:gd name="connsiteY10" fmla="*/ 283856 h 382231"/>
              <a:gd name="connsiteX11" fmla="*/ 223083 w 313557"/>
              <a:gd name="connsiteY11" fmla="*/ 338624 h 382231"/>
              <a:gd name="connsiteX12" fmla="*/ 192125 w 313557"/>
              <a:gd name="connsiteY12" fmla="*/ 343386 h 382231"/>
              <a:gd name="connsiteX13" fmla="*/ 180220 w 313557"/>
              <a:gd name="connsiteY13" fmla="*/ 317194 h 382231"/>
              <a:gd name="connsiteX14" fmla="*/ 157597 w 313557"/>
              <a:gd name="connsiteY14" fmla="*/ 324336 h 382231"/>
              <a:gd name="connsiteX15" fmla="*/ 142120 w 313557"/>
              <a:gd name="connsiteY15" fmla="*/ 329099 h 382231"/>
              <a:gd name="connsiteX16" fmla="*/ 132594 w 313557"/>
              <a:gd name="connsiteY16" fmla="*/ 355293 h 382231"/>
              <a:gd name="connsiteX17" fmla="*/ 75444 w 313557"/>
              <a:gd name="connsiteY17" fmla="*/ 381486 h 382231"/>
              <a:gd name="connsiteX18" fmla="*/ 65920 w 313557"/>
              <a:gd name="connsiteY18" fmla="*/ 329099 h 382231"/>
              <a:gd name="connsiteX19" fmla="*/ 1625 w 313557"/>
              <a:gd name="connsiteY19" fmla="*/ 264805 h 382231"/>
              <a:gd name="connsiteX20" fmla="*/ 20675 w 313557"/>
              <a:gd name="connsiteY20" fmla="*/ 238612 h 382231"/>
              <a:gd name="connsiteX21" fmla="*/ 73063 w 313557"/>
              <a:gd name="connsiteY21" fmla="*/ 210037 h 382231"/>
              <a:gd name="connsiteX22" fmla="*/ 65920 w 313557"/>
              <a:gd name="connsiteY22" fmla="*/ 131456 h 382231"/>
              <a:gd name="connsiteX23" fmla="*/ 44489 w 313557"/>
              <a:gd name="connsiteY23" fmla="*/ 79068 h 382231"/>
              <a:gd name="connsiteX24" fmla="*/ 51632 w 313557"/>
              <a:gd name="connsiteY24" fmla="*/ 52873 h 382231"/>
              <a:gd name="connsiteX0" fmla="*/ 50375 w 312300"/>
              <a:gd name="connsiteY0" fmla="*/ 52873 h 382231"/>
              <a:gd name="connsiteX1" fmla="*/ 76569 w 312300"/>
              <a:gd name="connsiteY1" fmla="*/ 26681 h 382231"/>
              <a:gd name="connsiteX2" fmla="*/ 146816 w 312300"/>
              <a:gd name="connsiteY2" fmla="*/ 486 h 382231"/>
              <a:gd name="connsiteX3" fmla="*/ 178963 w 312300"/>
              <a:gd name="connsiteY3" fmla="*/ 50494 h 382231"/>
              <a:gd name="connsiteX4" fmla="*/ 212301 w 312300"/>
              <a:gd name="connsiteY4" fmla="*/ 100499 h 382231"/>
              <a:gd name="connsiteX5" fmla="*/ 238494 w 312300"/>
              <a:gd name="connsiteY5" fmla="*/ 112406 h 382231"/>
              <a:gd name="connsiteX6" fmla="*/ 298025 w 312300"/>
              <a:gd name="connsiteY6" fmla="*/ 138598 h 382231"/>
              <a:gd name="connsiteX7" fmla="*/ 302788 w 312300"/>
              <a:gd name="connsiteY7" fmla="*/ 171937 h 382231"/>
              <a:gd name="connsiteX8" fmla="*/ 309932 w 312300"/>
              <a:gd name="connsiteY8" fmla="*/ 202893 h 382231"/>
              <a:gd name="connsiteX9" fmla="*/ 264688 w 312300"/>
              <a:gd name="connsiteY9" fmla="*/ 243374 h 382231"/>
              <a:gd name="connsiteX10" fmla="*/ 226588 w 312300"/>
              <a:gd name="connsiteY10" fmla="*/ 283856 h 382231"/>
              <a:gd name="connsiteX11" fmla="*/ 221826 w 312300"/>
              <a:gd name="connsiteY11" fmla="*/ 338624 h 382231"/>
              <a:gd name="connsiteX12" fmla="*/ 190868 w 312300"/>
              <a:gd name="connsiteY12" fmla="*/ 343386 h 382231"/>
              <a:gd name="connsiteX13" fmla="*/ 178963 w 312300"/>
              <a:gd name="connsiteY13" fmla="*/ 317194 h 382231"/>
              <a:gd name="connsiteX14" fmla="*/ 156340 w 312300"/>
              <a:gd name="connsiteY14" fmla="*/ 324336 h 382231"/>
              <a:gd name="connsiteX15" fmla="*/ 140863 w 312300"/>
              <a:gd name="connsiteY15" fmla="*/ 329099 h 382231"/>
              <a:gd name="connsiteX16" fmla="*/ 131337 w 312300"/>
              <a:gd name="connsiteY16" fmla="*/ 355293 h 382231"/>
              <a:gd name="connsiteX17" fmla="*/ 74187 w 312300"/>
              <a:gd name="connsiteY17" fmla="*/ 381486 h 382231"/>
              <a:gd name="connsiteX18" fmla="*/ 64663 w 312300"/>
              <a:gd name="connsiteY18" fmla="*/ 329099 h 382231"/>
              <a:gd name="connsiteX19" fmla="*/ 26563 w 312300"/>
              <a:gd name="connsiteY19" fmla="*/ 300525 h 382231"/>
              <a:gd name="connsiteX20" fmla="*/ 368 w 312300"/>
              <a:gd name="connsiteY20" fmla="*/ 264805 h 382231"/>
              <a:gd name="connsiteX21" fmla="*/ 19418 w 312300"/>
              <a:gd name="connsiteY21" fmla="*/ 238612 h 382231"/>
              <a:gd name="connsiteX22" fmla="*/ 71806 w 312300"/>
              <a:gd name="connsiteY22" fmla="*/ 210037 h 382231"/>
              <a:gd name="connsiteX23" fmla="*/ 64663 w 312300"/>
              <a:gd name="connsiteY23" fmla="*/ 131456 h 382231"/>
              <a:gd name="connsiteX24" fmla="*/ 43232 w 312300"/>
              <a:gd name="connsiteY24" fmla="*/ 79068 h 382231"/>
              <a:gd name="connsiteX25" fmla="*/ 50375 w 312300"/>
              <a:gd name="connsiteY25" fmla="*/ 52873 h 382231"/>
              <a:gd name="connsiteX0" fmla="*/ 50375 w 312300"/>
              <a:gd name="connsiteY0" fmla="*/ 52873 h 382264"/>
              <a:gd name="connsiteX1" fmla="*/ 76569 w 312300"/>
              <a:gd name="connsiteY1" fmla="*/ 26681 h 382264"/>
              <a:gd name="connsiteX2" fmla="*/ 146816 w 312300"/>
              <a:gd name="connsiteY2" fmla="*/ 486 h 382264"/>
              <a:gd name="connsiteX3" fmla="*/ 178963 w 312300"/>
              <a:gd name="connsiteY3" fmla="*/ 50494 h 382264"/>
              <a:gd name="connsiteX4" fmla="*/ 212301 w 312300"/>
              <a:gd name="connsiteY4" fmla="*/ 100499 h 382264"/>
              <a:gd name="connsiteX5" fmla="*/ 238494 w 312300"/>
              <a:gd name="connsiteY5" fmla="*/ 112406 h 382264"/>
              <a:gd name="connsiteX6" fmla="*/ 298025 w 312300"/>
              <a:gd name="connsiteY6" fmla="*/ 138598 h 382264"/>
              <a:gd name="connsiteX7" fmla="*/ 302788 w 312300"/>
              <a:gd name="connsiteY7" fmla="*/ 171937 h 382264"/>
              <a:gd name="connsiteX8" fmla="*/ 309932 w 312300"/>
              <a:gd name="connsiteY8" fmla="*/ 202893 h 382264"/>
              <a:gd name="connsiteX9" fmla="*/ 264688 w 312300"/>
              <a:gd name="connsiteY9" fmla="*/ 243374 h 382264"/>
              <a:gd name="connsiteX10" fmla="*/ 226588 w 312300"/>
              <a:gd name="connsiteY10" fmla="*/ 283856 h 382264"/>
              <a:gd name="connsiteX11" fmla="*/ 221826 w 312300"/>
              <a:gd name="connsiteY11" fmla="*/ 338624 h 382264"/>
              <a:gd name="connsiteX12" fmla="*/ 190868 w 312300"/>
              <a:gd name="connsiteY12" fmla="*/ 343386 h 382264"/>
              <a:gd name="connsiteX13" fmla="*/ 178963 w 312300"/>
              <a:gd name="connsiteY13" fmla="*/ 317194 h 382264"/>
              <a:gd name="connsiteX14" fmla="*/ 156340 w 312300"/>
              <a:gd name="connsiteY14" fmla="*/ 324336 h 382264"/>
              <a:gd name="connsiteX15" fmla="*/ 131337 w 312300"/>
              <a:gd name="connsiteY15" fmla="*/ 355293 h 382264"/>
              <a:gd name="connsiteX16" fmla="*/ 74187 w 312300"/>
              <a:gd name="connsiteY16" fmla="*/ 381486 h 382264"/>
              <a:gd name="connsiteX17" fmla="*/ 64663 w 312300"/>
              <a:gd name="connsiteY17" fmla="*/ 329099 h 382264"/>
              <a:gd name="connsiteX18" fmla="*/ 26563 w 312300"/>
              <a:gd name="connsiteY18" fmla="*/ 300525 h 382264"/>
              <a:gd name="connsiteX19" fmla="*/ 368 w 312300"/>
              <a:gd name="connsiteY19" fmla="*/ 264805 h 382264"/>
              <a:gd name="connsiteX20" fmla="*/ 19418 w 312300"/>
              <a:gd name="connsiteY20" fmla="*/ 238612 h 382264"/>
              <a:gd name="connsiteX21" fmla="*/ 71806 w 312300"/>
              <a:gd name="connsiteY21" fmla="*/ 210037 h 382264"/>
              <a:gd name="connsiteX22" fmla="*/ 64663 w 312300"/>
              <a:gd name="connsiteY22" fmla="*/ 131456 h 382264"/>
              <a:gd name="connsiteX23" fmla="*/ 43232 w 312300"/>
              <a:gd name="connsiteY23" fmla="*/ 79068 h 382264"/>
              <a:gd name="connsiteX24" fmla="*/ 50375 w 312300"/>
              <a:gd name="connsiteY24" fmla="*/ 52873 h 382264"/>
              <a:gd name="connsiteX0" fmla="*/ 50375 w 312300"/>
              <a:gd name="connsiteY0" fmla="*/ 52873 h 382299"/>
              <a:gd name="connsiteX1" fmla="*/ 76569 w 312300"/>
              <a:gd name="connsiteY1" fmla="*/ 26681 h 382299"/>
              <a:gd name="connsiteX2" fmla="*/ 146816 w 312300"/>
              <a:gd name="connsiteY2" fmla="*/ 486 h 382299"/>
              <a:gd name="connsiteX3" fmla="*/ 178963 w 312300"/>
              <a:gd name="connsiteY3" fmla="*/ 50494 h 382299"/>
              <a:gd name="connsiteX4" fmla="*/ 212301 w 312300"/>
              <a:gd name="connsiteY4" fmla="*/ 100499 h 382299"/>
              <a:gd name="connsiteX5" fmla="*/ 238494 w 312300"/>
              <a:gd name="connsiteY5" fmla="*/ 112406 h 382299"/>
              <a:gd name="connsiteX6" fmla="*/ 298025 w 312300"/>
              <a:gd name="connsiteY6" fmla="*/ 138598 h 382299"/>
              <a:gd name="connsiteX7" fmla="*/ 302788 w 312300"/>
              <a:gd name="connsiteY7" fmla="*/ 171937 h 382299"/>
              <a:gd name="connsiteX8" fmla="*/ 309932 w 312300"/>
              <a:gd name="connsiteY8" fmla="*/ 202893 h 382299"/>
              <a:gd name="connsiteX9" fmla="*/ 264688 w 312300"/>
              <a:gd name="connsiteY9" fmla="*/ 243374 h 382299"/>
              <a:gd name="connsiteX10" fmla="*/ 226588 w 312300"/>
              <a:gd name="connsiteY10" fmla="*/ 283856 h 382299"/>
              <a:gd name="connsiteX11" fmla="*/ 221826 w 312300"/>
              <a:gd name="connsiteY11" fmla="*/ 338624 h 382299"/>
              <a:gd name="connsiteX12" fmla="*/ 190868 w 312300"/>
              <a:gd name="connsiteY12" fmla="*/ 343386 h 382299"/>
              <a:gd name="connsiteX13" fmla="*/ 178963 w 312300"/>
              <a:gd name="connsiteY13" fmla="*/ 317194 h 382299"/>
              <a:gd name="connsiteX14" fmla="*/ 131337 w 312300"/>
              <a:gd name="connsiteY14" fmla="*/ 355293 h 382299"/>
              <a:gd name="connsiteX15" fmla="*/ 74187 w 312300"/>
              <a:gd name="connsiteY15" fmla="*/ 381486 h 382299"/>
              <a:gd name="connsiteX16" fmla="*/ 64663 w 312300"/>
              <a:gd name="connsiteY16" fmla="*/ 329099 h 382299"/>
              <a:gd name="connsiteX17" fmla="*/ 26563 w 312300"/>
              <a:gd name="connsiteY17" fmla="*/ 300525 h 382299"/>
              <a:gd name="connsiteX18" fmla="*/ 368 w 312300"/>
              <a:gd name="connsiteY18" fmla="*/ 264805 h 382299"/>
              <a:gd name="connsiteX19" fmla="*/ 19418 w 312300"/>
              <a:gd name="connsiteY19" fmla="*/ 238612 h 382299"/>
              <a:gd name="connsiteX20" fmla="*/ 71806 w 312300"/>
              <a:gd name="connsiteY20" fmla="*/ 210037 h 382299"/>
              <a:gd name="connsiteX21" fmla="*/ 64663 w 312300"/>
              <a:gd name="connsiteY21" fmla="*/ 131456 h 382299"/>
              <a:gd name="connsiteX22" fmla="*/ 43232 w 312300"/>
              <a:gd name="connsiteY22" fmla="*/ 79068 h 382299"/>
              <a:gd name="connsiteX23" fmla="*/ 50375 w 312300"/>
              <a:gd name="connsiteY23" fmla="*/ 52873 h 382299"/>
              <a:gd name="connsiteX0" fmla="*/ 50375 w 312300"/>
              <a:gd name="connsiteY0" fmla="*/ 52873 h 382182"/>
              <a:gd name="connsiteX1" fmla="*/ 76569 w 312300"/>
              <a:gd name="connsiteY1" fmla="*/ 26681 h 382182"/>
              <a:gd name="connsiteX2" fmla="*/ 146816 w 312300"/>
              <a:gd name="connsiteY2" fmla="*/ 486 h 382182"/>
              <a:gd name="connsiteX3" fmla="*/ 178963 w 312300"/>
              <a:gd name="connsiteY3" fmla="*/ 50494 h 382182"/>
              <a:gd name="connsiteX4" fmla="*/ 212301 w 312300"/>
              <a:gd name="connsiteY4" fmla="*/ 100499 h 382182"/>
              <a:gd name="connsiteX5" fmla="*/ 238494 w 312300"/>
              <a:gd name="connsiteY5" fmla="*/ 112406 h 382182"/>
              <a:gd name="connsiteX6" fmla="*/ 298025 w 312300"/>
              <a:gd name="connsiteY6" fmla="*/ 138598 h 382182"/>
              <a:gd name="connsiteX7" fmla="*/ 302788 w 312300"/>
              <a:gd name="connsiteY7" fmla="*/ 171937 h 382182"/>
              <a:gd name="connsiteX8" fmla="*/ 309932 w 312300"/>
              <a:gd name="connsiteY8" fmla="*/ 202893 h 382182"/>
              <a:gd name="connsiteX9" fmla="*/ 264688 w 312300"/>
              <a:gd name="connsiteY9" fmla="*/ 243374 h 382182"/>
              <a:gd name="connsiteX10" fmla="*/ 226588 w 312300"/>
              <a:gd name="connsiteY10" fmla="*/ 283856 h 382182"/>
              <a:gd name="connsiteX11" fmla="*/ 221826 w 312300"/>
              <a:gd name="connsiteY11" fmla="*/ 338624 h 382182"/>
              <a:gd name="connsiteX12" fmla="*/ 190868 w 312300"/>
              <a:gd name="connsiteY12" fmla="*/ 343386 h 382182"/>
              <a:gd name="connsiteX13" fmla="*/ 131337 w 312300"/>
              <a:gd name="connsiteY13" fmla="*/ 355293 h 382182"/>
              <a:gd name="connsiteX14" fmla="*/ 74187 w 312300"/>
              <a:gd name="connsiteY14" fmla="*/ 381486 h 382182"/>
              <a:gd name="connsiteX15" fmla="*/ 64663 w 312300"/>
              <a:gd name="connsiteY15" fmla="*/ 329099 h 382182"/>
              <a:gd name="connsiteX16" fmla="*/ 26563 w 312300"/>
              <a:gd name="connsiteY16" fmla="*/ 300525 h 382182"/>
              <a:gd name="connsiteX17" fmla="*/ 368 w 312300"/>
              <a:gd name="connsiteY17" fmla="*/ 264805 h 382182"/>
              <a:gd name="connsiteX18" fmla="*/ 19418 w 312300"/>
              <a:gd name="connsiteY18" fmla="*/ 238612 h 382182"/>
              <a:gd name="connsiteX19" fmla="*/ 71806 w 312300"/>
              <a:gd name="connsiteY19" fmla="*/ 210037 h 382182"/>
              <a:gd name="connsiteX20" fmla="*/ 64663 w 312300"/>
              <a:gd name="connsiteY20" fmla="*/ 131456 h 382182"/>
              <a:gd name="connsiteX21" fmla="*/ 43232 w 312300"/>
              <a:gd name="connsiteY21" fmla="*/ 79068 h 382182"/>
              <a:gd name="connsiteX22" fmla="*/ 50375 w 312300"/>
              <a:gd name="connsiteY22" fmla="*/ 52873 h 382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12300" h="382182">
                <a:moveTo>
                  <a:pt x="50375" y="52873"/>
                </a:moveTo>
                <a:cubicBezTo>
                  <a:pt x="55931" y="44142"/>
                  <a:pt x="60496" y="35412"/>
                  <a:pt x="76569" y="26681"/>
                </a:cubicBezTo>
                <a:cubicBezTo>
                  <a:pt x="92642" y="17950"/>
                  <a:pt x="129750" y="-3483"/>
                  <a:pt x="146816" y="486"/>
                </a:cubicBezTo>
                <a:cubicBezTo>
                  <a:pt x="163882" y="4455"/>
                  <a:pt x="168049" y="33825"/>
                  <a:pt x="178963" y="50494"/>
                </a:cubicBezTo>
                <a:cubicBezTo>
                  <a:pt x="189877" y="67163"/>
                  <a:pt x="203570" y="90180"/>
                  <a:pt x="212301" y="100499"/>
                </a:cubicBezTo>
                <a:cubicBezTo>
                  <a:pt x="221032" y="110818"/>
                  <a:pt x="224207" y="106056"/>
                  <a:pt x="238494" y="112406"/>
                </a:cubicBezTo>
                <a:cubicBezTo>
                  <a:pt x="252781" y="118756"/>
                  <a:pt x="286913" y="129867"/>
                  <a:pt x="298025" y="138598"/>
                </a:cubicBezTo>
                <a:cubicBezTo>
                  <a:pt x="309137" y="147329"/>
                  <a:pt x="300804" y="161221"/>
                  <a:pt x="302788" y="171937"/>
                </a:cubicBezTo>
                <a:cubicBezTo>
                  <a:pt x="304773" y="182653"/>
                  <a:pt x="317473" y="190193"/>
                  <a:pt x="309932" y="202893"/>
                </a:cubicBezTo>
                <a:cubicBezTo>
                  <a:pt x="302391" y="215593"/>
                  <a:pt x="274610" y="230674"/>
                  <a:pt x="264688" y="243374"/>
                </a:cubicBezTo>
                <a:cubicBezTo>
                  <a:pt x="254766" y="256074"/>
                  <a:pt x="232541" y="269569"/>
                  <a:pt x="226588" y="283856"/>
                </a:cubicBezTo>
                <a:cubicBezTo>
                  <a:pt x="220635" y="298143"/>
                  <a:pt x="231748" y="327909"/>
                  <a:pt x="221826" y="338624"/>
                </a:cubicBezTo>
                <a:cubicBezTo>
                  <a:pt x="211904" y="349340"/>
                  <a:pt x="205949" y="340608"/>
                  <a:pt x="190868" y="343386"/>
                </a:cubicBezTo>
                <a:cubicBezTo>
                  <a:pt x="175787" y="346164"/>
                  <a:pt x="150784" y="348943"/>
                  <a:pt x="131337" y="355293"/>
                </a:cubicBezTo>
                <a:cubicBezTo>
                  <a:pt x="111890" y="361643"/>
                  <a:pt x="90062" y="386645"/>
                  <a:pt x="74187" y="381486"/>
                </a:cubicBezTo>
                <a:cubicBezTo>
                  <a:pt x="58312" y="376327"/>
                  <a:pt x="71410" y="344180"/>
                  <a:pt x="64663" y="329099"/>
                </a:cubicBezTo>
                <a:cubicBezTo>
                  <a:pt x="57916" y="314018"/>
                  <a:pt x="37279" y="311241"/>
                  <a:pt x="26563" y="300525"/>
                </a:cubicBezTo>
                <a:cubicBezTo>
                  <a:pt x="15847" y="289809"/>
                  <a:pt x="2750" y="273536"/>
                  <a:pt x="368" y="264805"/>
                </a:cubicBezTo>
                <a:cubicBezTo>
                  <a:pt x="-2014" y="256074"/>
                  <a:pt x="7512" y="247740"/>
                  <a:pt x="19418" y="238612"/>
                </a:cubicBezTo>
                <a:cubicBezTo>
                  <a:pt x="31324" y="229484"/>
                  <a:pt x="65456" y="228293"/>
                  <a:pt x="71806" y="210037"/>
                </a:cubicBezTo>
                <a:cubicBezTo>
                  <a:pt x="78156" y="191781"/>
                  <a:pt x="69425" y="153284"/>
                  <a:pt x="64663" y="131456"/>
                </a:cubicBezTo>
                <a:cubicBezTo>
                  <a:pt x="59901" y="109628"/>
                  <a:pt x="44423" y="91768"/>
                  <a:pt x="43232" y="79068"/>
                </a:cubicBezTo>
                <a:cubicBezTo>
                  <a:pt x="39660" y="52874"/>
                  <a:pt x="44819" y="61604"/>
                  <a:pt x="50375" y="52873"/>
                </a:cubicBezTo>
                <a:close/>
              </a:path>
            </a:pathLst>
          </a:cu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7530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2" grpId="1" animBg="1"/>
      <p:bldP spid="33" grpId="0" animBg="1"/>
      <p:bldP spid="35" grpId="0" animBg="1"/>
      <p:bldP spid="36" grpId="0" animBg="1"/>
      <p:bldP spid="37" grpId="0" animBg="1"/>
      <p:bldP spid="38" grpId="0" animBg="1"/>
      <p:bldP spid="41" grpId="0" animBg="1"/>
      <p:bldP spid="42" grpId="0" animBg="1"/>
      <p:bldP spid="4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Книжки\ШКОЛА\9 клас\Всесвітня\10. Об’єднання Німеччини. Об’єднання Італії\Map of 1860 3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13" t="-26" r="16477" b="1930"/>
          <a:stretch/>
        </p:blipFill>
        <p:spPr bwMode="auto">
          <a:xfrm>
            <a:off x="0" y="-3600"/>
            <a:ext cx="9144000" cy="686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кутник 5"/>
          <p:cNvSpPr/>
          <p:nvPr/>
        </p:nvSpPr>
        <p:spPr>
          <a:xfrm>
            <a:off x="-1" y="0"/>
            <a:ext cx="5004000" cy="36933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Перший етап об’єднання Італії (1859-1860 рр.)</a:t>
            </a:r>
            <a:endParaRPr kumimoji="0" lang="uk-UA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9" name="Прямокутник 8"/>
          <p:cNvSpPr/>
          <p:nvPr/>
        </p:nvSpPr>
        <p:spPr>
          <a:xfrm>
            <a:off x="710156" y="710684"/>
            <a:ext cx="10021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Франція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0" name="Прямокутник 9"/>
          <p:cNvSpPr/>
          <p:nvPr/>
        </p:nvSpPr>
        <p:spPr>
          <a:xfrm>
            <a:off x="4470830" y="701675"/>
            <a:ext cx="21671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Австрійська імперія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1" name="Прямокутник 10"/>
          <p:cNvSpPr/>
          <p:nvPr/>
        </p:nvSpPr>
        <p:spPr>
          <a:xfrm>
            <a:off x="7682456" y="3908941"/>
            <a:ext cx="130170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Османська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імперія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2" name="Прямокутник 11"/>
          <p:cNvSpPr/>
          <p:nvPr/>
        </p:nvSpPr>
        <p:spPr>
          <a:xfrm>
            <a:off x="7399655" y="2825234"/>
            <a:ext cx="8463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Сербія</a:t>
            </a:r>
            <a:endParaRPr kumimoji="0" lang="uk-UA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3" name="Прямокутник 12"/>
          <p:cNvSpPr/>
          <p:nvPr/>
        </p:nvSpPr>
        <p:spPr>
          <a:xfrm>
            <a:off x="2612641" y="605909"/>
            <a:ext cx="12621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Швейцарія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4" name="Прямокутник 13"/>
          <p:cNvSpPr/>
          <p:nvPr/>
        </p:nvSpPr>
        <p:spPr>
          <a:xfrm>
            <a:off x="7828027" y="6301859"/>
            <a:ext cx="8145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Греція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5" name="Прямокутник 14"/>
          <p:cNvSpPr/>
          <p:nvPr/>
        </p:nvSpPr>
        <p:spPr>
          <a:xfrm rot="19924154">
            <a:off x="4090928" y="1476570"/>
            <a:ext cx="9316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Венеція</a:t>
            </a:r>
            <a:endParaRPr kumimoji="0" lang="uk-UA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6" name="Прямокутник 15"/>
          <p:cNvSpPr/>
          <p:nvPr/>
        </p:nvSpPr>
        <p:spPr>
          <a:xfrm rot="3075872">
            <a:off x="4347096" y="2848241"/>
            <a:ext cx="9153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6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Папська</a:t>
            </a:r>
            <a:endParaRPr kumimoji="0" lang="uk-UA" sz="17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7" name="Прямокутник 16"/>
          <p:cNvSpPr/>
          <p:nvPr/>
        </p:nvSpPr>
        <p:spPr>
          <a:xfrm rot="2967981">
            <a:off x="3991652" y="3512086"/>
            <a:ext cx="90871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6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область</a:t>
            </a:r>
            <a:endParaRPr kumimoji="0" lang="uk-UA" sz="17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8" name="Прямокутник 17"/>
          <p:cNvSpPr/>
          <p:nvPr/>
        </p:nvSpPr>
        <p:spPr>
          <a:xfrm rot="2833979">
            <a:off x="4427467" y="3895649"/>
            <a:ext cx="1677190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7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Неаполітанське</a:t>
            </a:r>
            <a:endParaRPr kumimoji="0" lang="uk-UA" sz="17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9" name="Прямокутник 18"/>
          <p:cNvSpPr/>
          <p:nvPr/>
        </p:nvSpPr>
        <p:spPr>
          <a:xfrm rot="2833979">
            <a:off x="4843812" y="4600499"/>
            <a:ext cx="1301703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7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королівство</a:t>
            </a:r>
            <a:endParaRPr kumimoji="0" lang="uk-UA" sz="17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0" name="Прямокутник 19"/>
          <p:cNvSpPr/>
          <p:nvPr/>
        </p:nvSpPr>
        <p:spPr>
          <a:xfrm>
            <a:off x="2621633" y="1418556"/>
            <a:ext cx="133485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Сардинське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королівство</a:t>
            </a:r>
          </a:p>
        </p:txBody>
      </p:sp>
      <p:sp>
        <p:nvSpPr>
          <p:cNvPr id="21" name="Прямокутник 20"/>
          <p:cNvSpPr/>
          <p:nvPr/>
        </p:nvSpPr>
        <p:spPr>
          <a:xfrm rot="16654079">
            <a:off x="2232190" y="4211427"/>
            <a:ext cx="10846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Сардинське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королівство</a:t>
            </a:r>
          </a:p>
        </p:txBody>
      </p:sp>
      <p:sp>
        <p:nvSpPr>
          <p:cNvPr id="22" name="Прямокутник 21"/>
          <p:cNvSpPr/>
          <p:nvPr/>
        </p:nvSpPr>
        <p:spPr>
          <a:xfrm>
            <a:off x="350145" y="6024860"/>
            <a:ext cx="872354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Алжир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1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(Франція)</a:t>
            </a:r>
            <a:endParaRPr kumimoji="0" lang="uk-UA" sz="11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3" name="Прямокутник 22"/>
          <p:cNvSpPr/>
          <p:nvPr/>
        </p:nvSpPr>
        <p:spPr>
          <a:xfrm>
            <a:off x="2181978" y="6357629"/>
            <a:ext cx="690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Туніс</a:t>
            </a:r>
          </a:p>
        </p:txBody>
      </p:sp>
      <p:sp>
        <p:nvSpPr>
          <p:cNvPr id="25" name="Прямокутник 24"/>
          <p:cNvSpPr/>
          <p:nvPr/>
        </p:nvSpPr>
        <p:spPr>
          <a:xfrm>
            <a:off x="5266063" y="0"/>
            <a:ext cx="3877937" cy="2585323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   12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січня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1860 р.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почалося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повстання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столиці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Сицилії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Палермо. Дж.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Гарібальді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почав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формувати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загін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добровольців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для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допомоги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півдню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 В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кінці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квітня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1860 р.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почалося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підготування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експедиції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Нестача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зброї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необхідного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спорядження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затримали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відправку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 Але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головні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перешкоди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чинив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Кавур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6" name="Прямокутник 25"/>
          <p:cNvSpPr/>
          <p:nvPr/>
        </p:nvSpPr>
        <p:spPr>
          <a:xfrm>
            <a:off x="5266062" y="0"/>
            <a:ext cx="3877937" cy="203132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  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У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ніч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з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5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6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травня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1860 р.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1000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добровольців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на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двох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суднах покинула гавань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Генуї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Армія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добровольців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дістала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назву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"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тисяча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"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Гарібальді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 Вона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складалася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з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ремісників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робітників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матросів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студентів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,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інтелігенції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0" name="Полілінія 29"/>
          <p:cNvSpPr/>
          <p:nvPr/>
        </p:nvSpPr>
        <p:spPr>
          <a:xfrm>
            <a:off x="3104692" y="2105025"/>
            <a:ext cx="1191083" cy="3729039"/>
          </a:xfrm>
          <a:custGeom>
            <a:avLst/>
            <a:gdLst>
              <a:gd name="connsiteX0" fmla="*/ 0 w 962025"/>
              <a:gd name="connsiteY0" fmla="*/ 0 h 3752850"/>
              <a:gd name="connsiteX1" fmla="*/ 38100 w 962025"/>
              <a:gd name="connsiteY1" fmla="*/ 400050 h 3752850"/>
              <a:gd name="connsiteX2" fmla="*/ 200025 w 962025"/>
              <a:gd name="connsiteY2" fmla="*/ 704850 h 3752850"/>
              <a:gd name="connsiteX3" fmla="*/ 219075 w 962025"/>
              <a:gd name="connsiteY3" fmla="*/ 1266825 h 3752850"/>
              <a:gd name="connsiteX4" fmla="*/ 895350 w 962025"/>
              <a:gd name="connsiteY4" fmla="*/ 2571750 h 3752850"/>
              <a:gd name="connsiteX5" fmla="*/ 790575 w 962025"/>
              <a:gd name="connsiteY5" fmla="*/ 3457575 h 3752850"/>
              <a:gd name="connsiteX6" fmla="*/ 962025 w 962025"/>
              <a:gd name="connsiteY6" fmla="*/ 3752850 h 3752850"/>
              <a:gd name="connsiteX0" fmla="*/ 1130 w 963155"/>
              <a:gd name="connsiteY0" fmla="*/ 0 h 3752850"/>
              <a:gd name="connsiteX1" fmla="*/ 39230 w 963155"/>
              <a:gd name="connsiteY1" fmla="*/ 400050 h 3752850"/>
              <a:gd name="connsiteX2" fmla="*/ 324980 w 963155"/>
              <a:gd name="connsiteY2" fmla="*/ 781050 h 3752850"/>
              <a:gd name="connsiteX3" fmla="*/ 220205 w 963155"/>
              <a:gd name="connsiteY3" fmla="*/ 1266825 h 3752850"/>
              <a:gd name="connsiteX4" fmla="*/ 896480 w 963155"/>
              <a:gd name="connsiteY4" fmla="*/ 2571750 h 3752850"/>
              <a:gd name="connsiteX5" fmla="*/ 791705 w 963155"/>
              <a:gd name="connsiteY5" fmla="*/ 3457575 h 3752850"/>
              <a:gd name="connsiteX6" fmla="*/ 963155 w 963155"/>
              <a:gd name="connsiteY6" fmla="*/ 3752850 h 3752850"/>
              <a:gd name="connsiteX0" fmla="*/ 38558 w 1000583"/>
              <a:gd name="connsiteY0" fmla="*/ 0 h 3752850"/>
              <a:gd name="connsiteX1" fmla="*/ 19508 w 1000583"/>
              <a:gd name="connsiteY1" fmla="*/ 495300 h 3752850"/>
              <a:gd name="connsiteX2" fmla="*/ 362408 w 1000583"/>
              <a:gd name="connsiteY2" fmla="*/ 781050 h 3752850"/>
              <a:gd name="connsiteX3" fmla="*/ 257633 w 1000583"/>
              <a:gd name="connsiteY3" fmla="*/ 1266825 h 3752850"/>
              <a:gd name="connsiteX4" fmla="*/ 933908 w 1000583"/>
              <a:gd name="connsiteY4" fmla="*/ 2571750 h 3752850"/>
              <a:gd name="connsiteX5" fmla="*/ 829133 w 1000583"/>
              <a:gd name="connsiteY5" fmla="*/ 3457575 h 3752850"/>
              <a:gd name="connsiteX6" fmla="*/ 1000583 w 1000583"/>
              <a:gd name="connsiteY6" fmla="*/ 3752850 h 3752850"/>
              <a:gd name="connsiteX0" fmla="*/ 38558 w 1000583"/>
              <a:gd name="connsiteY0" fmla="*/ 0 h 3752850"/>
              <a:gd name="connsiteX1" fmla="*/ 19508 w 1000583"/>
              <a:gd name="connsiteY1" fmla="*/ 495300 h 3752850"/>
              <a:gd name="connsiteX2" fmla="*/ 362408 w 1000583"/>
              <a:gd name="connsiteY2" fmla="*/ 781050 h 3752850"/>
              <a:gd name="connsiteX3" fmla="*/ 333833 w 1000583"/>
              <a:gd name="connsiteY3" fmla="*/ 1781175 h 3752850"/>
              <a:gd name="connsiteX4" fmla="*/ 933908 w 1000583"/>
              <a:gd name="connsiteY4" fmla="*/ 2571750 h 3752850"/>
              <a:gd name="connsiteX5" fmla="*/ 829133 w 1000583"/>
              <a:gd name="connsiteY5" fmla="*/ 3457575 h 3752850"/>
              <a:gd name="connsiteX6" fmla="*/ 1000583 w 1000583"/>
              <a:gd name="connsiteY6" fmla="*/ 3752850 h 3752850"/>
              <a:gd name="connsiteX0" fmla="*/ 38558 w 1000583"/>
              <a:gd name="connsiteY0" fmla="*/ 0 h 3752850"/>
              <a:gd name="connsiteX1" fmla="*/ 19508 w 1000583"/>
              <a:gd name="connsiteY1" fmla="*/ 495300 h 3752850"/>
              <a:gd name="connsiteX2" fmla="*/ 362408 w 1000583"/>
              <a:gd name="connsiteY2" fmla="*/ 781050 h 3752850"/>
              <a:gd name="connsiteX3" fmla="*/ 333833 w 1000583"/>
              <a:gd name="connsiteY3" fmla="*/ 1781175 h 3752850"/>
              <a:gd name="connsiteX4" fmla="*/ 933908 w 1000583"/>
              <a:gd name="connsiteY4" fmla="*/ 2571750 h 3752850"/>
              <a:gd name="connsiteX5" fmla="*/ 829133 w 1000583"/>
              <a:gd name="connsiteY5" fmla="*/ 3457575 h 3752850"/>
              <a:gd name="connsiteX6" fmla="*/ 1000583 w 1000583"/>
              <a:gd name="connsiteY6" fmla="*/ 3752850 h 3752850"/>
              <a:gd name="connsiteX0" fmla="*/ 38558 w 1000583"/>
              <a:gd name="connsiteY0" fmla="*/ 0 h 3752850"/>
              <a:gd name="connsiteX1" fmla="*/ 19508 w 1000583"/>
              <a:gd name="connsiteY1" fmla="*/ 495300 h 3752850"/>
              <a:gd name="connsiteX2" fmla="*/ 362408 w 1000583"/>
              <a:gd name="connsiteY2" fmla="*/ 781050 h 3752850"/>
              <a:gd name="connsiteX3" fmla="*/ 333833 w 1000583"/>
              <a:gd name="connsiteY3" fmla="*/ 1781175 h 3752850"/>
              <a:gd name="connsiteX4" fmla="*/ 933908 w 1000583"/>
              <a:gd name="connsiteY4" fmla="*/ 2571750 h 3752850"/>
              <a:gd name="connsiteX5" fmla="*/ 829133 w 1000583"/>
              <a:gd name="connsiteY5" fmla="*/ 3457575 h 3752850"/>
              <a:gd name="connsiteX6" fmla="*/ 1000583 w 1000583"/>
              <a:gd name="connsiteY6" fmla="*/ 3752850 h 3752850"/>
              <a:gd name="connsiteX0" fmla="*/ 38558 w 1000583"/>
              <a:gd name="connsiteY0" fmla="*/ 0 h 3752850"/>
              <a:gd name="connsiteX1" fmla="*/ 19508 w 1000583"/>
              <a:gd name="connsiteY1" fmla="*/ 495300 h 3752850"/>
              <a:gd name="connsiteX2" fmla="*/ 362408 w 1000583"/>
              <a:gd name="connsiteY2" fmla="*/ 781050 h 3752850"/>
              <a:gd name="connsiteX3" fmla="*/ 333833 w 1000583"/>
              <a:gd name="connsiteY3" fmla="*/ 1781175 h 3752850"/>
              <a:gd name="connsiteX4" fmla="*/ 933908 w 1000583"/>
              <a:gd name="connsiteY4" fmla="*/ 2571750 h 3752850"/>
              <a:gd name="connsiteX5" fmla="*/ 829133 w 1000583"/>
              <a:gd name="connsiteY5" fmla="*/ 3457575 h 3752850"/>
              <a:gd name="connsiteX6" fmla="*/ 1000583 w 1000583"/>
              <a:gd name="connsiteY6" fmla="*/ 3752850 h 3752850"/>
              <a:gd name="connsiteX0" fmla="*/ 38558 w 1000583"/>
              <a:gd name="connsiteY0" fmla="*/ 0 h 3752850"/>
              <a:gd name="connsiteX1" fmla="*/ 19508 w 1000583"/>
              <a:gd name="connsiteY1" fmla="*/ 285750 h 3752850"/>
              <a:gd name="connsiteX2" fmla="*/ 362408 w 1000583"/>
              <a:gd name="connsiteY2" fmla="*/ 781050 h 3752850"/>
              <a:gd name="connsiteX3" fmla="*/ 333833 w 1000583"/>
              <a:gd name="connsiteY3" fmla="*/ 1781175 h 3752850"/>
              <a:gd name="connsiteX4" fmla="*/ 933908 w 1000583"/>
              <a:gd name="connsiteY4" fmla="*/ 2571750 h 3752850"/>
              <a:gd name="connsiteX5" fmla="*/ 829133 w 1000583"/>
              <a:gd name="connsiteY5" fmla="*/ 3457575 h 3752850"/>
              <a:gd name="connsiteX6" fmla="*/ 1000583 w 1000583"/>
              <a:gd name="connsiteY6" fmla="*/ 3752850 h 3752850"/>
              <a:gd name="connsiteX0" fmla="*/ 38558 w 1129171"/>
              <a:gd name="connsiteY0" fmla="*/ 0 h 3690938"/>
              <a:gd name="connsiteX1" fmla="*/ 19508 w 1129171"/>
              <a:gd name="connsiteY1" fmla="*/ 285750 h 3690938"/>
              <a:gd name="connsiteX2" fmla="*/ 362408 w 1129171"/>
              <a:gd name="connsiteY2" fmla="*/ 781050 h 3690938"/>
              <a:gd name="connsiteX3" fmla="*/ 333833 w 1129171"/>
              <a:gd name="connsiteY3" fmla="*/ 1781175 h 3690938"/>
              <a:gd name="connsiteX4" fmla="*/ 933908 w 1129171"/>
              <a:gd name="connsiteY4" fmla="*/ 2571750 h 3690938"/>
              <a:gd name="connsiteX5" fmla="*/ 829133 w 1129171"/>
              <a:gd name="connsiteY5" fmla="*/ 3457575 h 3690938"/>
              <a:gd name="connsiteX6" fmla="*/ 1129171 w 1129171"/>
              <a:gd name="connsiteY6" fmla="*/ 3690938 h 3690938"/>
              <a:gd name="connsiteX0" fmla="*/ 38558 w 1179177"/>
              <a:gd name="connsiteY0" fmla="*/ 0 h 3721895"/>
              <a:gd name="connsiteX1" fmla="*/ 19508 w 1179177"/>
              <a:gd name="connsiteY1" fmla="*/ 285750 h 3721895"/>
              <a:gd name="connsiteX2" fmla="*/ 362408 w 1179177"/>
              <a:gd name="connsiteY2" fmla="*/ 781050 h 3721895"/>
              <a:gd name="connsiteX3" fmla="*/ 333833 w 1179177"/>
              <a:gd name="connsiteY3" fmla="*/ 1781175 h 3721895"/>
              <a:gd name="connsiteX4" fmla="*/ 933908 w 1179177"/>
              <a:gd name="connsiteY4" fmla="*/ 2571750 h 3721895"/>
              <a:gd name="connsiteX5" fmla="*/ 829133 w 1179177"/>
              <a:gd name="connsiteY5" fmla="*/ 3457575 h 3721895"/>
              <a:gd name="connsiteX6" fmla="*/ 1179177 w 1179177"/>
              <a:gd name="connsiteY6" fmla="*/ 3721895 h 3721895"/>
              <a:gd name="connsiteX0" fmla="*/ 38558 w 1191083"/>
              <a:gd name="connsiteY0" fmla="*/ 0 h 3729039"/>
              <a:gd name="connsiteX1" fmla="*/ 19508 w 1191083"/>
              <a:gd name="connsiteY1" fmla="*/ 285750 h 3729039"/>
              <a:gd name="connsiteX2" fmla="*/ 362408 w 1191083"/>
              <a:gd name="connsiteY2" fmla="*/ 781050 h 3729039"/>
              <a:gd name="connsiteX3" fmla="*/ 333833 w 1191083"/>
              <a:gd name="connsiteY3" fmla="*/ 1781175 h 3729039"/>
              <a:gd name="connsiteX4" fmla="*/ 933908 w 1191083"/>
              <a:gd name="connsiteY4" fmla="*/ 2571750 h 3729039"/>
              <a:gd name="connsiteX5" fmla="*/ 829133 w 1191083"/>
              <a:gd name="connsiteY5" fmla="*/ 3457575 h 3729039"/>
              <a:gd name="connsiteX6" fmla="*/ 1191083 w 1191083"/>
              <a:gd name="connsiteY6" fmla="*/ 3729039 h 372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1083" h="3729039">
                <a:moveTo>
                  <a:pt x="38558" y="0"/>
                </a:moveTo>
                <a:cubicBezTo>
                  <a:pt x="40939" y="141287"/>
                  <a:pt x="-34467" y="155575"/>
                  <a:pt x="19508" y="285750"/>
                </a:cubicBezTo>
                <a:cubicBezTo>
                  <a:pt x="73483" y="415925"/>
                  <a:pt x="310021" y="531813"/>
                  <a:pt x="362408" y="781050"/>
                </a:cubicBezTo>
                <a:cubicBezTo>
                  <a:pt x="414796" y="1030288"/>
                  <a:pt x="86183" y="1416050"/>
                  <a:pt x="333833" y="1781175"/>
                </a:cubicBezTo>
                <a:cubicBezTo>
                  <a:pt x="581483" y="2146300"/>
                  <a:pt x="851358" y="2292350"/>
                  <a:pt x="933908" y="2571750"/>
                </a:cubicBezTo>
                <a:cubicBezTo>
                  <a:pt x="1016458" y="2851150"/>
                  <a:pt x="786271" y="3264694"/>
                  <a:pt x="829133" y="3457575"/>
                </a:cubicBezTo>
                <a:cubicBezTo>
                  <a:pt x="871995" y="3650456"/>
                  <a:pt x="1110914" y="3679826"/>
                  <a:pt x="1191083" y="3729039"/>
                </a:cubicBezTo>
              </a:path>
            </a:pathLst>
          </a:custGeom>
          <a:ln w="38100">
            <a:solidFill>
              <a:srgbClr val="C0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1" name="Полілінія 30"/>
          <p:cNvSpPr/>
          <p:nvPr/>
        </p:nvSpPr>
        <p:spPr>
          <a:xfrm>
            <a:off x="4330485" y="5734653"/>
            <a:ext cx="220967" cy="246444"/>
          </a:xfrm>
          <a:custGeom>
            <a:avLst/>
            <a:gdLst>
              <a:gd name="connsiteX0" fmla="*/ 734270 w 1959693"/>
              <a:gd name="connsiteY0" fmla="*/ 25968 h 2160034"/>
              <a:gd name="connsiteX1" fmla="*/ 762845 w 1959693"/>
              <a:gd name="connsiteY1" fmla="*/ 273618 h 2160034"/>
              <a:gd name="connsiteX2" fmla="*/ 496145 w 1959693"/>
              <a:gd name="connsiteY2" fmla="*/ 840355 h 2160034"/>
              <a:gd name="connsiteX3" fmla="*/ 410420 w 1959693"/>
              <a:gd name="connsiteY3" fmla="*/ 1164205 h 2160034"/>
              <a:gd name="connsiteX4" fmla="*/ 315170 w 1959693"/>
              <a:gd name="connsiteY4" fmla="*/ 968943 h 2160034"/>
              <a:gd name="connsiteX5" fmla="*/ 343745 w 1959693"/>
              <a:gd name="connsiteY5" fmla="*/ 897505 h 2160034"/>
              <a:gd name="connsiteX6" fmla="*/ 196108 w 1959693"/>
              <a:gd name="connsiteY6" fmla="*/ 1026093 h 2160034"/>
              <a:gd name="connsiteX7" fmla="*/ 845 w 1959693"/>
              <a:gd name="connsiteY7" fmla="*/ 1535680 h 2160034"/>
              <a:gd name="connsiteX8" fmla="*/ 277070 w 1959693"/>
              <a:gd name="connsiteY8" fmla="*/ 1969068 h 2160034"/>
              <a:gd name="connsiteX9" fmla="*/ 672358 w 1959693"/>
              <a:gd name="connsiteY9" fmla="*/ 2130993 h 2160034"/>
              <a:gd name="connsiteX10" fmla="*/ 1220045 w 1959693"/>
              <a:gd name="connsiteY10" fmla="*/ 2145280 h 2160034"/>
              <a:gd name="connsiteX11" fmla="*/ 1701058 w 1959693"/>
              <a:gd name="connsiteY11" fmla="*/ 1973830 h 2160034"/>
              <a:gd name="connsiteX12" fmla="*/ 1939183 w 1959693"/>
              <a:gd name="connsiteY12" fmla="*/ 1611880 h 2160034"/>
              <a:gd name="connsiteX13" fmla="*/ 1920133 w 1959693"/>
              <a:gd name="connsiteY13" fmla="*/ 1130868 h 2160034"/>
              <a:gd name="connsiteX14" fmla="*/ 1701058 w 1959693"/>
              <a:gd name="connsiteY14" fmla="*/ 826068 h 2160034"/>
              <a:gd name="connsiteX15" fmla="*/ 1586758 w 1959693"/>
              <a:gd name="connsiteY15" fmla="*/ 516505 h 2160034"/>
              <a:gd name="connsiteX16" fmla="*/ 1372445 w 1959693"/>
              <a:gd name="connsiteY16" fmla="*/ 697480 h 2160034"/>
              <a:gd name="connsiteX17" fmla="*/ 1353395 w 1959693"/>
              <a:gd name="connsiteY17" fmla="*/ 845118 h 2160034"/>
              <a:gd name="connsiteX18" fmla="*/ 1339108 w 1959693"/>
              <a:gd name="connsiteY18" fmla="*/ 554605 h 2160034"/>
              <a:gd name="connsiteX19" fmla="*/ 953345 w 1959693"/>
              <a:gd name="connsiteY19" fmla="*/ 68830 h 2160034"/>
              <a:gd name="connsiteX20" fmla="*/ 734270 w 1959693"/>
              <a:gd name="connsiteY20" fmla="*/ 25968 h 2160034"/>
              <a:gd name="connsiteX0" fmla="*/ 734832 w 1960255"/>
              <a:gd name="connsiteY0" fmla="*/ 25968 h 2160034"/>
              <a:gd name="connsiteX1" fmla="*/ 763407 w 1960255"/>
              <a:gd name="connsiteY1" fmla="*/ 273618 h 2160034"/>
              <a:gd name="connsiteX2" fmla="*/ 496707 w 1960255"/>
              <a:gd name="connsiteY2" fmla="*/ 840355 h 2160034"/>
              <a:gd name="connsiteX3" fmla="*/ 410982 w 1960255"/>
              <a:gd name="connsiteY3" fmla="*/ 1164205 h 2160034"/>
              <a:gd name="connsiteX4" fmla="*/ 315732 w 1960255"/>
              <a:gd name="connsiteY4" fmla="*/ 968943 h 2160034"/>
              <a:gd name="connsiteX5" fmla="*/ 344307 w 1960255"/>
              <a:gd name="connsiteY5" fmla="*/ 897505 h 2160034"/>
              <a:gd name="connsiteX6" fmla="*/ 177620 w 1960255"/>
              <a:gd name="connsiteY6" fmla="*/ 1014187 h 2160034"/>
              <a:gd name="connsiteX7" fmla="*/ 1407 w 1960255"/>
              <a:gd name="connsiteY7" fmla="*/ 1535680 h 2160034"/>
              <a:gd name="connsiteX8" fmla="*/ 277632 w 1960255"/>
              <a:gd name="connsiteY8" fmla="*/ 1969068 h 2160034"/>
              <a:gd name="connsiteX9" fmla="*/ 672920 w 1960255"/>
              <a:gd name="connsiteY9" fmla="*/ 2130993 h 2160034"/>
              <a:gd name="connsiteX10" fmla="*/ 1220607 w 1960255"/>
              <a:gd name="connsiteY10" fmla="*/ 2145280 h 2160034"/>
              <a:gd name="connsiteX11" fmla="*/ 1701620 w 1960255"/>
              <a:gd name="connsiteY11" fmla="*/ 1973830 h 2160034"/>
              <a:gd name="connsiteX12" fmla="*/ 1939745 w 1960255"/>
              <a:gd name="connsiteY12" fmla="*/ 1611880 h 2160034"/>
              <a:gd name="connsiteX13" fmla="*/ 1920695 w 1960255"/>
              <a:gd name="connsiteY13" fmla="*/ 1130868 h 2160034"/>
              <a:gd name="connsiteX14" fmla="*/ 1701620 w 1960255"/>
              <a:gd name="connsiteY14" fmla="*/ 826068 h 2160034"/>
              <a:gd name="connsiteX15" fmla="*/ 1587320 w 1960255"/>
              <a:gd name="connsiteY15" fmla="*/ 516505 h 2160034"/>
              <a:gd name="connsiteX16" fmla="*/ 1373007 w 1960255"/>
              <a:gd name="connsiteY16" fmla="*/ 697480 h 2160034"/>
              <a:gd name="connsiteX17" fmla="*/ 1353957 w 1960255"/>
              <a:gd name="connsiteY17" fmla="*/ 845118 h 2160034"/>
              <a:gd name="connsiteX18" fmla="*/ 1339670 w 1960255"/>
              <a:gd name="connsiteY18" fmla="*/ 554605 h 2160034"/>
              <a:gd name="connsiteX19" fmla="*/ 953907 w 1960255"/>
              <a:gd name="connsiteY19" fmla="*/ 68830 h 2160034"/>
              <a:gd name="connsiteX20" fmla="*/ 734832 w 1960255"/>
              <a:gd name="connsiteY20" fmla="*/ 25968 h 2160034"/>
              <a:gd name="connsiteX0" fmla="*/ 734808 w 1960231"/>
              <a:gd name="connsiteY0" fmla="*/ 25968 h 2160034"/>
              <a:gd name="connsiteX1" fmla="*/ 763383 w 1960231"/>
              <a:gd name="connsiteY1" fmla="*/ 273618 h 2160034"/>
              <a:gd name="connsiteX2" fmla="*/ 496683 w 1960231"/>
              <a:gd name="connsiteY2" fmla="*/ 840355 h 2160034"/>
              <a:gd name="connsiteX3" fmla="*/ 410958 w 1960231"/>
              <a:gd name="connsiteY3" fmla="*/ 1164205 h 2160034"/>
              <a:gd name="connsiteX4" fmla="*/ 315708 w 1960231"/>
              <a:gd name="connsiteY4" fmla="*/ 968943 h 2160034"/>
              <a:gd name="connsiteX5" fmla="*/ 327615 w 1960231"/>
              <a:gd name="connsiteY5" fmla="*/ 868930 h 2160034"/>
              <a:gd name="connsiteX6" fmla="*/ 177596 w 1960231"/>
              <a:gd name="connsiteY6" fmla="*/ 1014187 h 2160034"/>
              <a:gd name="connsiteX7" fmla="*/ 1383 w 1960231"/>
              <a:gd name="connsiteY7" fmla="*/ 1535680 h 2160034"/>
              <a:gd name="connsiteX8" fmla="*/ 277608 w 1960231"/>
              <a:gd name="connsiteY8" fmla="*/ 1969068 h 2160034"/>
              <a:gd name="connsiteX9" fmla="*/ 672896 w 1960231"/>
              <a:gd name="connsiteY9" fmla="*/ 2130993 h 2160034"/>
              <a:gd name="connsiteX10" fmla="*/ 1220583 w 1960231"/>
              <a:gd name="connsiteY10" fmla="*/ 2145280 h 2160034"/>
              <a:gd name="connsiteX11" fmla="*/ 1701596 w 1960231"/>
              <a:gd name="connsiteY11" fmla="*/ 1973830 h 2160034"/>
              <a:gd name="connsiteX12" fmla="*/ 1939721 w 1960231"/>
              <a:gd name="connsiteY12" fmla="*/ 1611880 h 2160034"/>
              <a:gd name="connsiteX13" fmla="*/ 1920671 w 1960231"/>
              <a:gd name="connsiteY13" fmla="*/ 1130868 h 2160034"/>
              <a:gd name="connsiteX14" fmla="*/ 1701596 w 1960231"/>
              <a:gd name="connsiteY14" fmla="*/ 826068 h 2160034"/>
              <a:gd name="connsiteX15" fmla="*/ 1587296 w 1960231"/>
              <a:gd name="connsiteY15" fmla="*/ 516505 h 2160034"/>
              <a:gd name="connsiteX16" fmla="*/ 1372983 w 1960231"/>
              <a:gd name="connsiteY16" fmla="*/ 697480 h 2160034"/>
              <a:gd name="connsiteX17" fmla="*/ 1353933 w 1960231"/>
              <a:gd name="connsiteY17" fmla="*/ 845118 h 2160034"/>
              <a:gd name="connsiteX18" fmla="*/ 1339646 w 1960231"/>
              <a:gd name="connsiteY18" fmla="*/ 554605 h 2160034"/>
              <a:gd name="connsiteX19" fmla="*/ 953883 w 1960231"/>
              <a:gd name="connsiteY19" fmla="*/ 68830 h 2160034"/>
              <a:gd name="connsiteX20" fmla="*/ 734808 w 1960231"/>
              <a:gd name="connsiteY20" fmla="*/ 25968 h 2160034"/>
              <a:gd name="connsiteX0" fmla="*/ 734808 w 1960231"/>
              <a:gd name="connsiteY0" fmla="*/ 25968 h 2160034"/>
              <a:gd name="connsiteX1" fmla="*/ 763383 w 1960231"/>
              <a:gd name="connsiteY1" fmla="*/ 273618 h 2160034"/>
              <a:gd name="connsiteX2" fmla="*/ 496683 w 1960231"/>
              <a:gd name="connsiteY2" fmla="*/ 840355 h 2160034"/>
              <a:gd name="connsiteX3" fmla="*/ 410958 w 1960231"/>
              <a:gd name="connsiteY3" fmla="*/ 1164205 h 2160034"/>
              <a:gd name="connsiteX4" fmla="*/ 360952 w 1960231"/>
              <a:gd name="connsiteY4" fmla="*/ 961799 h 2160034"/>
              <a:gd name="connsiteX5" fmla="*/ 327615 w 1960231"/>
              <a:gd name="connsiteY5" fmla="*/ 868930 h 2160034"/>
              <a:gd name="connsiteX6" fmla="*/ 177596 w 1960231"/>
              <a:gd name="connsiteY6" fmla="*/ 1014187 h 2160034"/>
              <a:gd name="connsiteX7" fmla="*/ 1383 w 1960231"/>
              <a:gd name="connsiteY7" fmla="*/ 1535680 h 2160034"/>
              <a:gd name="connsiteX8" fmla="*/ 277608 w 1960231"/>
              <a:gd name="connsiteY8" fmla="*/ 1969068 h 2160034"/>
              <a:gd name="connsiteX9" fmla="*/ 672896 w 1960231"/>
              <a:gd name="connsiteY9" fmla="*/ 2130993 h 2160034"/>
              <a:gd name="connsiteX10" fmla="*/ 1220583 w 1960231"/>
              <a:gd name="connsiteY10" fmla="*/ 2145280 h 2160034"/>
              <a:gd name="connsiteX11" fmla="*/ 1701596 w 1960231"/>
              <a:gd name="connsiteY11" fmla="*/ 1973830 h 2160034"/>
              <a:gd name="connsiteX12" fmla="*/ 1939721 w 1960231"/>
              <a:gd name="connsiteY12" fmla="*/ 1611880 h 2160034"/>
              <a:gd name="connsiteX13" fmla="*/ 1920671 w 1960231"/>
              <a:gd name="connsiteY13" fmla="*/ 1130868 h 2160034"/>
              <a:gd name="connsiteX14" fmla="*/ 1701596 w 1960231"/>
              <a:gd name="connsiteY14" fmla="*/ 826068 h 2160034"/>
              <a:gd name="connsiteX15" fmla="*/ 1587296 w 1960231"/>
              <a:gd name="connsiteY15" fmla="*/ 516505 h 2160034"/>
              <a:gd name="connsiteX16" fmla="*/ 1372983 w 1960231"/>
              <a:gd name="connsiteY16" fmla="*/ 697480 h 2160034"/>
              <a:gd name="connsiteX17" fmla="*/ 1353933 w 1960231"/>
              <a:gd name="connsiteY17" fmla="*/ 845118 h 2160034"/>
              <a:gd name="connsiteX18" fmla="*/ 1339646 w 1960231"/>
              <a:gd name="connsiteY18" fmla="*/ 554605 h 2160034"/>
              <a:gd name="connsiteX19" fmla="*/ 953883 w 1960231"/>
              <a:gd name="connsiteY19" fmla="*/ 68830 h 2160034"/>
              <a:gd name="connsiteX20" fmla="*/ 734808 w 1960231"/>
              <a:gd name="connsiteY20" fmla="*/ 25968 h 2160034"/>
              <a:gd name="connsiteX0" fmla="*/ 734808 w 1960231"/>
              <a:gd name="connsiteY0" fmla="*/ 25968 h 2160034"/>
              <a:gd name="connsiteX1" fmla="*/ 763383 w 1960231"/>
              <a:gd name="connsiteY1" fmla="*/ 273618 h 2160034"/>
              <a:gd name="connsiteX2" fmla="*/ 496683 w 1960231"/>
              <a:gd name="connsiteY2" fmla="*/ 840355 h 2160034"/>
              <a:gd name="connsiteX3" fmla="*/ 380002 w 1960231"/>
              <a:gd name="connsiteY3" fmla="*/ 1026093 h 2160034"/>
              <a:gd name="connsiteX4" fmla="*/ 360952 w 1960231"/>
              <a:gd name="connsiteY4" fmla="*/ 961799 h 2160034"/>
              <a:gd name="connsiteX5" fmla="*/ 327615 w 1960231"/>
              <a:gd name="connsiteY5" fmla="*/ 868930 h 2160034"/>
              <a:gd name="connsiteX6" fmla="*/ 177596 w 1960231"/>
              <a:gd name="connsiteY6" fmla="*/ 1014187 h 2160034"/>
              <a:gd name="connsiteX7" fmla="*/ 1383 w 1960231"/>
              <a:gd name="connsiteY7" fmla="*/ 1535680 h 2160034"/>
              <a:gd name="connsiteX8" fmla="*/ 277608 w 1960231"/>
              <a:gd name="connsiteY8" fmla="*/ 1969068 h 2160034"/>
              <a:gd name="connsiteX9" fmla="*/ 672896 w 1960231"/>
              <a:gd name="connsiteY9" fmla="*/ 2130993 h 2160034"/>
              <a:gd name="connsiteX10" fmla="*/ 1220583 w 1960231"/>
              <a:gd name="connsiteY10" fmla="*/ 2145280 h 2160034"/>
              <a:gd name="connsiteX11" fmla="*/ 1701596 w 1960231"/>
              <a:gd name="connsiteY11" fmla="*/ 1973830 h 2160034"/>
              <a:gd name="connsiteX12" fmla="*/ 1939721 w 1960231"/>
              <a:gd name="connsiteY12" fmla="*/ 1611880 h 2160034"/>
              <a:gd name="connsiteX13" fmla="*/ 1920671 w 1960231"/>
              <a:gd name="connsiteY13" fmla="*/ 1130868 h 2160034"/>
              <a:gd name="connsiteX14" fmla="*/ 1701596 w 1960231"/>
              <a:gd name="connsiteY14" fmla="*/ 826068 h 2160034"/>
              <a:gd name="connsiteX15" fmla="*/ 1587296 w 1960231"/>
              <a:gd name="connsiteY15" fmla="*/ 516505 h 2160034"/>
              <a:gd name="connsiteX16" fmla="*/ 1372983 w 1960231"/>
              <a:gd name="connsiteY16" fmla="*/ 697480 h 2160034"/>
              <a:gd name="connsiteX17" fmla="*/ 1353933 w 1960231"/>
              <a:gd name="connsiteY17" fmla="*/ 845118 h 2160034"/>
              <a:gd name="connsiteX18" fmla="*/ 1339646 w 1960231"/>
              <a:gd name="connsiteY18" fmla="*/ 554605 h 2160034"/>
              <a:gd name="connsiteX19" fmla="*/ 953883 w 1960231"/>
              <a:gd name="connsiteY19" fmla="*/ 68830 h 2160034"/>
              <a:gd name="connsiteX20" fmla="*/ 734808 w 1960231"/>
              <a:gd name="connsiteY20" fmla="*/ 25968 h 2160034"/>
              <a:gd name="connsiteX0" fmla="*/ 734836 w 1960259"/>
              <a:gd name="connsiteY0" fmla="*/ 25968 h 2160034"/>
              <a:gd name="connsiteX1" fmla="*/ 763411 w 1960259"/>
              <a:gd name="connsiteY1" fmla="*/ 273618 h 2160034"/>
              <a:gd name="connsiteX2" fmla="*/ 496711 w 1960259"/>
              <a:gd name="connsiteY2" fmla="*/ 840355 h 2160034"/>
              <a:gd name="connsiteX3" fmla="*/ 380030 w 1960259"/>
              <a:gd name="connsiteY3" fmla="*/ 1026093 h 2160034"/>
              <a:gd name="connsiteX4" fmla="*/ 360980 w 1960259"/>
              <a:gd name="connsiteY4" fmla="*/ 961799 h 2160034"/>
              <a:gd name="connsiteX5" fmla="*/ 346693 w 1960259"/>
              <a:gd name="connsiteY5" fmla="*/ 873692 h 2160034"/>
              <a:gd name="connsiteX6" fmla="*/ 177624 w 1960259"/>
              <a:gd name="connsiteY6" fmla="*/ 1014187 h 2160034"/>
              <a:gd name="connsiteX7" fmla="*/ 1411 w 1960259"/>
              <a:gd name="connsiteY7" fmla="*/ 1535680 h 2160034"/>
              <a:gd name="connsiteX8" fmla="*/ 277636 w 1960259"/>
              <a:gd name="connsiteY8" fmla="*/ 1969068 h 2160034"/>
              <a:gd name="connsiteX9" fmla="*/ 672924 w 1960259"/>
              <a:gd name="connsiteY9" fmla="*/ 2130993 h 2160034"/>
              <a:gd name="connsiteX10" fmla="*/ 1220611 w 1960259"/>
              <a:gd name="connsiteY10" fmla="*/ 2145280 h 2160034"/>
              <a:gd name="connsiteX11" fmla="*/ 1701624 w 1960259"/>
              <a:gd name="connsiteY11" fmla="*/ 1973830 h 2160034"/>
              <a:gd name="connsiteX12" fmla="*/ 1939749 w 1960259"/>
              <a:gd name="connsiteY12" fmla="*/ 1611880 h 2160034"/>
              <a:gd name="connsiteX13" fmla="*/ 1920699 w 1960259"/>
              <a:gd name="connsiteY13" fmla="*/ 1130868 h 2160034"/>
              <a:gd name="connsiteX14" fmla="*/ 1701624 w 1960259"/>
              <a:gd name="connsiteY14" fmla="*/ 826068 h 2160034"/>
              <a:gd name="connsiteX15" fmla="*/ 1587324 w 1960259"/>
              <a:gd name="connsiteY15" fmla="*/ 516505 h 2160034"/>
              <a:gd name="connsiteX16" fmla="*/ 1373011 w 1960259"/>
              <a:gd name="connsiteY16" fmla="*/ 697480 h 2160034"/>
              <a:gd name="connsiteX17" fmla="*/ 1353961 w 1960259"/>
              <a:gd name="connsiteY17" fmla="*/ 845118 h 2160034"/>
              <a:gd name="connsiteX18" fmla="*/ 1339674 w 1960259"/>
              <a:gd name="connsiteY18" fmla="*/ 554605 h 2160034"/>
              <a:gd name="connsiteX19" fmla="*/ 953911 w 1960259"/>
              <a:gd name="connsiteY19" fmla="*/ 68830 h 2160034"/>
              <a:gd name="connsiteX20" fmla="*/ 734836 w 1960259"/>
              <a:gd name="connsiteY20" fmla="*/ 25968 h 2160034"/>
              <a:gd name="connsiteX0" fmla="*/ 734836 w 1960259"/>
              <a:gd name="connsiteY0" fmla="*/ 25968 h 2160034"/>
              <a:gd name="connsiteX1" fmla="*/ 763411 w 1960259"/>
              <a:gd name="connsiteY1" fmla="*/ 273618 h 2160034"/>
              <a:gd name="connsiteX2" fmla="*/ 480042 w 1960259"/>
              <a:gd name="connsiteY2" fmla="*/ 795111 h 2160034"/>
              <a:gd name="connsiteX3" fmla="*/ 380030 w 1960259"/>
              <a:gd name="connsiteY3" fmla="*/ 1026093 h 2160034"/>
              <a:gd name="connsiteX4" fmla="*/ 360980 w 1960259"/>
              <a:gd name="connsiteY4" fmla="*/ 961799 h 2160034"/>
              <a:gd name="connsiteX5" fmla="*/ 346693 w 1960259"/>
              <a:gd name="connsiteY5" fmla="*/ 873692 h 2160034"/>
              <a:gd name="connsiteX6" fmla="*/ 177624 w 1960259"/>
              <a:gd name="connsiteY6" fmla="*/ 1014187 h 2160034"/>
              <a:gd name="connsiteX7" fmla="*/ 1411 w 1960259"/>
              <a:gd name="connsiteY7" fmla="*/ 1535680 h 2160034"/>
              <a:gd name="connsiteX8" fmla="*/ 277636 w 1960259"/>
              <a:gd name="connsiteY8" fmla="*/ 1969068 h 2160034"/>
              <a:gd name="connsiteX9" fmla="*/ 672924 w 1960259"/>
              <a:gd name="connsiteY9" fmla="*/ 2130993 h 2160034"/>
              <a:gd name="connsiteX10" fmla="*/ 1220611 w 1960259"/>
              <a:gd name="connsiteY10" fmla="*/ 2145280 h 2160034"/>
              <a:gd name="connsiteX11" fmla="*/ 1701624 w 1960259"/>
              <a:gd name="connsiteY11" fmla="*/ 1973830 h 2160034"/>
              <a:gd name="connsiteX12" fmla="*/ 1939749 w 1960259"/>
              <a:gd name="connsiteY12" fmla="*/ 1611880 h 2160034"/>
              <a:gd name="connsiteX13" fmla="*/ 1920699 w 1960259"/>
              <a:gd name="connsiteY13" fmla="*/ 1130868 h 2160034"/>
              <a:gd name="connsiteX14" fmla="*/ 1701624 w 1960259"/>
              <a:gd name="connsiteY14" fmla="*/ 826068 h 2160034"/>
              <a:gd name="connsiteX15" fmla="*/ 1587324 w 1960259"/>
              <a:gd name="connsiteY15" fmla="*/ 516505 h 2160034"/>
              <a:gd name="connsiteX16" fmla="*/ 1373011 w 1960259"/>
              <a:gd name="connsiteY16" fmla="*/ 697480 h 2160034"/>
              <a:gd name="connsiteX17" fmla="*/ 1353961 w 1960259"/>
              <a:gd name="connsiteY17" fmla="*/ 845118 h 2160034"/>
              <a:gd name="connsiteX18" fmla="*/ 1339674 w 1960259"/>
              <a:gd name="connsiteY18" fmla="*/ 554605 h 2160034"/>
              <a:gd name="connsiteX19" fmla="*/ 953911 w 1960259"/>
              <a:gd name="connsiteY19" fmla="*/ 68830 h 2160034"/>
              <a:gd name="connsiteX20" fmla="*/ 734836 w 1960259"/>
              <a:gd name="connsiteY20" fmla="*/ 25968 h 2160034"/>
              <a:gd name="connsiteX0" fmla="*/ 734836 w 1960259"/>
              <a:gd name="connsiteY0" fmla="*/ 24820 h 2158886"/>
              <a:gd name="connsiteX1" fmla="*/ 753886 w 1960259"/>
              <a:gd name="connsiteY1" fmla="*/ 255801 h 2158886"/>
              <a:gd name="connsiteX2" fmla="*/ 480042 w 1960259"/>
              <a:gd name="connsiteY2" fmla="*/ 793963 h 2158886"/>
              <a:gd name="connsiteX3" fmla="*/ 380030 w 1960259"/>
              <a:gd name="connsiteY3" fmla="*/ 1024945 h 2158886"/>
              <a:gd name="connsiteX4" fmla="*/ 360980 w 1960259"/>
              <a:gd name="connsiteY4" fmla="*/ 960651 h 2158886"/>
              <a:gd name="connsiteX5" fmla="*/ 346693 w 1960259"/>
              <a:gd name="connsiteY5" fmla="*/ 872544 h 2158886"/>
              <a:gd name="connsiteX6" fmla="*/ 177624 w 1960259"/>
              <a:gd name="connsiteY6" fmla="*/ 1013039 h 2158886"/>
              <a:gd name="connsiteX7" fmla="*/ 1411 w 1960259"/>
              <a:gd name="connsiteY7" fmla="*/ 1534532 h 2158886"/>
              <a:gd name="connsiteX8" fmla="*/ 277636 w 1960259"/>
              <a:gd name="connsiteY8" fmla="*/ 1967920 h 2158886"/>
              <a:gd name="connsiteX9" fmla="*/ 672924 w 1960259"/>
              <a:gd name="connsiteY9" fmla="*/ 2129845 h 2158886"/>
              <a:gd name="connsiteX10" fmla="*/ 1220611 w 1960259"/>
              <a:gd name="connsiteY10" fmla="*/ 2144132 h 2158886"/>
              <a:gd name="connsiteX11" fmla="*/ 1701624 w 1960259"/>
              <a:gd name="connsiteY11" fmla="*/ 1972682 h 2158886"/>
              <a:gd name="connsiteX12" fmla="*/ 1939749 w 1960259"/>
              <a:gd name="connsiteY12" fmla="*/ 1610732 h 2158886"/>
              <a:gd name="connsiteX13" fmla="*/ 1920699 w 1960259"/>
              <a:gd name="connsiteY13" fmla="*/ 1129720 h 2158886"/>
              <a:gd name="connsiteX14" fmla="*/ 1701624 w 1960259"/>
              <a:gd name="connsiteY14" fmla="*/ 824920 h 2158886"/>
              <a:gd name="connsiteX15" fmla="*/ 1587324 w 1960259"/>
              <a:gd name="connsiteY15" fmla="*/ 515357 h 2158886"/>
              <a:gd name="connsiteX16" fmla="*/ 1373011 w 1960259"/>
              <a:gd name="connsiteY16" fmla="*/ 696332 h 2158886"/>
              <a:gd name="connsiteX17" fmla="*/ 1353961 w 1960259"/>
              <a:gd name="connsiteY17" fmla="*/ 843970 h 2158886"/>
              <a:gd name="connsiteX18" fmla="*/ 1339674 w 1960259"/>
              <a:gd name="connsiteY18" fmla="*/ 553457 h 2158886"/>
              <a:gd name="connsiteX19" fmla="*/ 953911 w 1960259"/>
              <a:gd name="connsiteY19" fmla="*/ 67682 h 2158886"/>
              <a:gd name="connsiteX20" fmla="*/ 734836 w 1960259"/>
              <a:gd name="connsiteY20" fmla="*/ 24820 h 2158886"/>
              <a:gd name="connsiteX0" fmla="*/ 718167 w 1960259"/>
              <a:gd name="connsiteY0" fmla="*/ 15086 h 2182490"/>
              <a:gd name="connsiteX1" fmla="*/ 753886 w 1960259"/>
              <a:gd name="connsiteY1" fmla="*/ 279405 h 2182490"/>
              <a:gd name="connsiteX2" fmla="*/ 480042 w 1960259"/>
              <a:gd name="connsiteY2" fmla="*/ 817567 h 2182490"/>
              <a:gd name="connsiteX3" fmla="*/ 380030 w 1960259"/>
              <a:gd name="connsiteY3" fmla="*/ 1048549 h 2182490"/>
              <a:gd name="connsiteX4" fmla="*/ 360980 w 1960259"/>
              <a:gd name="connsiteY4" fmla="*/ 984255 h 2182490"/>
              <a:gd name="connsiteX5" fmla="*/ 346693 w 1960259"/>
              <a:gd name="connsiteY5" fmla="*/ 896148 h 2182490"/>
              <a:gd name="connsiteX6" fmla="*/ 177624 w 1960259"/>
              <a:gd name="connsiteY6" fmla="*/ 1036643 h 2182490"/>
              <a:gd name="connsiteX7" fmla="*/ 1411 w 1960259"/>
              <a:gd name="connsiteY7" fmla="*/ 1558136 h 2182490"/>
              <a:gd name="connsiteX8" fmla="*/ 277636 w 1960259"/>
              <a:gd name="connsiteY8" fmla="*/ 1991524 h 2182490"/>
              <a:gd name="connsiteX9" fmla="*/ 672924 w 1960259"/>
              <a:gd name="connsiteY9" fmla="*/ 2153449 h 2182490"/>
              <a:gd name="connsiteX10" fmla="*/ 1220611 w 1960259"/>
              <a:gd name="connsiteY10" fmla="*/ 2167736 h 2182490"/>
              <a:gd name="connsiteX11" fmla="*/ 1701624 w 1960259"/>
              <a:gd name="connsiteY11" fmla="*/ 1996286 h 2182490"/>
              <a:gd name="connsiteX12" fmla="*/ 1939749 w 1960259"/>
              <a:gd name="connsiteY12" fmla="*/ 1634336 h 2182490"/>
              <a:gd name="connsiteX13" fmla="*/ 1920699 w 1960259"/>
              <a:gd name="connsiteY13" fmla="*/ 1153324 h 2182490"/>
              <a:gd name="connsiteX14" fmla="*/ 1701624 w 1960259"/>
              <a:gd name="connsiteY14" fmla="*/ 848524 h 2182490"/>
              <a:gd name="connsiteX15" fmla="*/ 1587324 w 1960259"/>
              <a:gd name="connsiteY15" fmla="*/ 538961 h 2182490"/>
              <a:gd name="connsiteX16" fmla="*/ 1373011 w 1960259"/>
              <a:gd name="connsiteY16" fmla="*/ 719936 h 2182490"/>
              <a:gd name="connsiteX17" fmla="*/ 1353961 w 1960259"/>
              <a:gd name="connsiteY17" fmla="*/ 867574 h 2182490"/>
              <a:gd name="connsiteX18" fmla="*/ 1339674 w 1960259"/>
              <a:gd name="connsiteY18" fmla="*/ 577061 h 2182490"/>
              <a:gd name="connsiteX19" fmla="*/ 953911 w 1960259"/>
              <a:gd name="connsiteY19" fmla="*/ 91286 h 2182490"/>
              <a:gd name="connsiteX20" fmla="*/ 718167 w 1960259"/>
              <a:gd name="connsiteY20" fmla="*/ 15086 h 2182490"/>
              <a:gd name="connsiteX0" fmla="*/ 718167 w 1960259"/>
              <a:gd name="connsiteY0" fmla="*/ 15086 h 2182490"/>
              <a:gd name="connsiteX1" fmla="*/ 753886 w 1960259"/>
              <a:gd name="connsiteY1" fmla="*/ 279405 h 2182490"/>
              <a:gd name="connsiteX2" fmla="*/ 480042 w 1960259"/>
              <a:gd name="connsiteY2" fmla="*/ 817567 h 2182490"/>
              <a:gd name="connsiteX3" fmla="*/ 380030 w 1960259"/>
              <a:gd name="connsiteY3" fmla="*/ 1048549 h 2182490"/>
              <a:gd name="connsiteX4" fmla="*/ 360980 w 1960259"/>
              <a:gd name="connsiteY4" fmla="*/ 984255 h 2182490"/>
              <a:gd name="connsiteX5" fmla="*/ 346693 w 1960259"/>
              <a:gd name="connsiteY5" fmla="*/ 896148 h 2182490"/>
              <a:gd name="connsiteX6" fmla="*/ 177624 w 1960259"/>
              <a:gd name="connsiteY6" fmla="*/ 1036643 h 2182490"/>
              <a:gd name="connsiteX7" fmla="*/ 1411 w 1960259"/>
              <a:gd name="connsiteY7" fmla="*/ 1558136 h 2182490"/>
              <a:gd name="connsiteX8" fmla="*/ 277636 w 1960259"/>
              <a:gd name="connsiteY8" fmla="*/ 1991524 h 2182490"/>
              <a:gd name="connsiteX9" fmla="*/ 672924 w 1960259"/>
              <a:gd name="connsiteY9" fmla="*/ 2153449 h 2182490"/>
              <a:gd name="connsiteX10" fmla="*/ 1220611 w 1960259"/>
              <a:gd name="connsiteY10" fmla="*/ 2167736 h 2182490"/>
              <a:gd name="connsiteX11" fmla="*/ 1701624 w 1960259"/>
              <a:gd name="connsiteY11" fmla="*/ 1996286 h 2182490"/>
              <a:gd name="connsiteX12" fmla="*/ 1939749 w 1960259"/>
              <a:gd name="connsiteY12" fmla="*/ 1634336 h 2182490"/>
              <a:gd name="connsiteX13" fmla="*/ 1920699 w 1960259"/>
              <a:gd name="connsiteY13" fmla="*/ 1153324 h 2182490"/>
              <a:gd name="connsiteX14" fmla="*/ 1701624 w 1960259"/>
              <a:gd name="connsiteY14" fmla="*/ 848524 h 2182490"/>
              <a:gd name="connsiteX15" fmla="*/ 1587324 w 1960259"/>
              <a:gd name="connsiteY15" fmla="*/ 538961 h 2182490"/>
              <a:gd name="connsiteX16" fmla="*/ 1373011 w 1960259"/>
              <a:gd name="connsiteY16" fmla="*/ 719936 h 2182490"/>
              <a:gd name="connsiteX17" fmla="*/ 1353961 w 1960259"/>
              <a:gd name="connsiteY17" fmla="*/ 867574 h 2182490"/>
              <a:gd name="connsiteX18" fmla="*/ 1339674 w 1960259"/>
              <a:gd name="connsiteY18" fmla="*/ 577061 h 2182490"/>
              <a:gd name="connsiteX19" fmla="*/ 977724 w 1960259"/>
              <a:gd name="connsiteY19" fmla="*/ 91286 h 2182490"/>
              <a:gd name="connsiteX20" fmla="*/ 718167 w 1960259"/>
              <a:gd name="connsiteY20" fmla="*/ 15086 h 2182490"/>
              <a:gd name="connsiteX0" fmla="*/ 718167 w 1960259"/>
              <a:gd name="connsiteY0" fmla="*/ 11704 h 2179108"/>
              <a:gd name="connsiteX1" fmla="*/ 753886 w 1960259"/>
              <a:gd name="connsiteY1" fmla="*/ 276023 h 2179108"/>
              <a:gd name="connsiteX2" fmla="*/ 480042 w 1960259"/>
              <a:gd name="connsiteY2" fmla="*/ 814185 h 2179108"/>
              <a:gd name="connsiteX3" fmla="*/ 380030 w 1960259"/>
              <a:gd name="connsiteY3" fmla="*/ 1045167 h 2179108"/>
              <a:gd name="connsiteX4" fmla="*/ 360980 w 1960259"/>
              <a:gd name="connsiteY4" fmla="*/ 980873 h 2179108"/>
              <a:gd name="connsiteX5" fmla="*/ 346693 w 1960259"/>
              <a:gd name="connsiteY5" fmla="*/ 892766 h 2179108"/>
              <a:gd name="connsiteX6" fmla="*/ 177624 w 1960259"/>
              <a:gd name="connsiteY6" fmla="*/ 1033261 h 2179108"/>
              <a:gd name="connsiteX7" fmla="*/ 1411 w 1960259"/>
              <a:gd name="connsiteY7" fmla="*/ 1554754 h 2179108"/>
              <a:gd name="connsiteX8" fmla="*/ 277636 w 1960259"/>
              <a:gd name="connsiteY8" fmla="*/ 1988142 h 2179108"/>
              <a:gd name="connsiteX9" fmla="*/ 672924 w 1960259"/>
              <a:gd name="connsiteY9" fmla="*/ 2150067 h 2179108"/>
              <a:gd name="connsiteX10" fmla="*/ 1220611 w 1960259"/>
              <a:gd name="connsiteY10" fmla="*/ 2164354 h 2179108"/>
              <a:gd name="connsiteX11" fmla="*/ 1701624 w 1960259"/>
              <a:gd name="connsiteY11" fmla="*/ 1992904 h 2179108"/>
              <a:gd name="connsiteX12" fmla="*/ 1939749 w 1960259"/>
              <a:gd name="connsiteY12" fmla="*/ 1630954 h 2179108"/>
              <a:gd name="connsiteX13" fmla="*/ 1920699 w 1960259"/>
              <a:gd name="connsiteY13" fmla="*/ 1149942 h 2179108"/>
              <a:gd name="connsiteX14" fmla="*/ 1701624 w 1960259"/>
              <a:gd name="connsiteY14" fmla="*/ 845142 h 2179108"/>
              <a:gd name="connsiteX15" fmla="*/ 1587324 w 1960259"/>
              <a:gd name="connsiteY15" fmla="*/ 535579 h 2179108"/>
              <a:gd name="connsiteX16" fmla="*/ 1373011 w 1960259"/>
              <a:gd name="connsiteY16" fmla="*/ 716554 h 2179108"/>
              <a:gd name="connsiteX17" fmla="*/ 1353961 w 1960259"/>
              <a:gd name="connsiteY17" fmla="*/ 864192 h 2179108"/>
              <a:gd name="connsiteX18" fmla="*/ 1289667 w 1960259"/>
              <a:gd name="connsiteY18" fmla="*/ 454616 h 2179108"/>
              <a:gd name="connsiteX19" fmla="*/ 977724 w 1960259"/>
              <a:gd name="connsiteY19" fmla="*/ 87904 h 2179108"/>
              <a:gd name="connsiteX20" fmla="*/ 718167 w 1960259"/>
              <a:gd name="connsiteY20" fmla="*/ 11704 h 2179108"/>
              <a:gd name="connsiteX0" fmla="*/ 718167 w 1960259"/>
              <a:gd name="connsiteY0" fmla="*/ 7969 h 2175373"/>
              <a:gd name="connsiteX1" fmla="*/ 753886 w 1960259"/>
              <a:gd name="connsiteY1" fmla="*/ 272288 h 2175373"/>
              <a:gd name="connsiteX2" fmla="*/ 480042 w 1960259"/>
              <a:gd name="connsiteY2" fmla="*/ 810450 h 2175373"/>
              <a:gd name="connsiteX3" fmla="*/ 380030 w 1960259"/>
              <a:gd name="connsiteY3" fmla="*/ 1041432 h 2175373"/>
              <a:gd name="connsiteX4" fmla="*/ 360980 w 1960259"/>
              <a:gd name="connsiteY4" fmla="*/ 977138 h 2175373"/>
              <a:gd name="connsiteX5" fmla="*/ 346693 w 1960259"/>
              <a:gd name="connsiteY5" fmla="*/ 889031 h 2175373"/>
              <a:gd name="connsiteX6" fmla="*/ 177624 w 1960259"/>
              <a:gd name="connsiteY6" fmla="*/ 1029526 h 2175373"/>
              <a:gd name="connsiteX7" fmla="*/ 1411 w 1960259"/>
              <a:gd name="connsiteY7" fmla="*/ 1551019 h 2175373"/>
              <a:gd name="connsiteX8" fmla="*/ 277636 w 1960259"/>
              <a:gd name="connsiteY8" fmla="*/ 1984407 h 2175373"/>
              <a:gd name="connsiteX9" fmla="*/ 672924 w 1960259"/>
              <a:gd name="connsiteY9" fmla="*/ 2146332 h 2175373"/>
              <a:gd name="connsiteX10" fmla="*/ 1220611 w 1960259"/>
              <a:gd name="connsiteY10" fmla="*/ 2160619 h 2175373"/>
              <a:gd name="connsiteX11" fmla="*/ 1701624 w 1960259"/>
              <a:gd name="connsiteY11" fmla="*/ 1989169 h 2175373"/>
              <a:gd name="connsiteX12" fmla="*/ 1939749 w 1960259"/>
              <a:gd name="connsiteY12" fmla="*/ 1627219 h 2175373"/>
              <a:gd name="connsiteX13" fmla="*/ 1920699 w 1960259"/>
              <a:gd name="connsiteY13" fmla="*/ 1146207 h 2175373"/>
              <a:gd name="connsiteX14" fmla="*/ 1701624 w 1960259"/>
              <a:gd name="connsiteY14" fmla="*/ 841407 h 2175373"/>
              <a:gd name="connsiteX15" fmla="*/ 1587324 w 1960259"/>
              <a:gd name="connsiteY15" fmla="*/ 531844 h 2175373"/>
              <a:gd name="connsiteX16" fmla="*/ 1373011 w 1960259"/>
              <a:gd name="connsiteY16" fmla="*/ 712819 h 2175373"/>
              <a:gd name="connsiteX17" fmla="*/ 1353961 w 1960259"/>
              <a:gd name="connsiteY17" fmla="*/ 860457 h 2175373"/>
              <a:gd name="connsiteX18" fmla="*/ 1289667 w 1960259"/>
              <a:gd name="connsiteY18" fmla="*/ 450881 h 2175373"/>
              <a:gd name="connsiteX19" fmla="*/ 1158699 w 1960259"/>
              <a:gd name="connsiteY19" fmla="*/ 241332 h 2175373"/>
              <a:gd name="connsiteX20" fmla="*/ 977724 w 1960259"/>
              <a:gd name="connsiteY20" fmla="*/ 84169 h 2175373"/>
              <a:gd name="connsiteX21" fmla="*/ 718167 w 1960259"/>
              <a:gd name="connsiteY21" fmla="*/ 7969 h 2175373"/>
              <a:gd name="connsiteX0" fmla="*/ 718167 w 1960259"/>
              <a:gd name="connsiteY0" fmla="*/ 7969 h 2175373"/>
              <a:gd name="connsiteX1" fmla="*/ 753886 w 1960259"/>
              <a:gd name="connsiteY1" fmla="*/ 272288 h 2175373"/>
              <a:gd name="connsiteX2" fmla="*/ 480042 w 1960259"/>
              <a:gd name="connsiteY2" fmla="*/ 810450 h 2175373"/>
              <a:gd name="connsiteX3" fmla="*/ 380030 w 1960259"/>
              <a:gd name="connsiteY3" fmla="*/ 1041432 h 2175373"/>
              <a:gd name="connsiteX4" fmla="*/ 360980 w 1960259"/>
              <a:gd name="connsiteY4" fmla="*/ 977138 h 2175373"/>
              <a:gd name="connsiteX5" fmla="*/ 346693 w 1960259"/>
              <a:gd name="connsiteY5" fmla="*/ 889031 h 2175373"/>
              <a:gd name="connsiteX6" fmla="*/ 177624 w 1960259"/>
              <a:gd name="connsiteY6" fmla="*/ 1029526 h 2175373"/>
              <a:gd name="connsiteX7" fmla="*/ 1411 w 1960259"/>
              <a:gd name="connsiteY7" fmla="*/ 1551019 h 2175373"/>
              <a:gd name="connsiteX8" fmla="*/ 277636 w 1960259"/>
              <a:gd name="connsiteY8" fmla="*/ 1984407 h 2175373"/>
              <a:gd name="connsiteX9" fmla="*/ 672924 w 1960259"/>
              <a:gd name="connsiteY9" fmla="*/ 2146332 h 2175373"/>
              <a:gd name="connsiteX10" fmla="*/ 1220611 w 1960259"/>
              <a:gd name="connsiteY10" fmla="*/ 2160619 h 2175373"/>
              <a:gd name="connsiteX11" fmla="*/ 1701624 w 1960259"/>
              <a:gd name="connsiteY11" fmla="*/ 1989169 h 2175373"/>
              <a:gd name="connsiteX12" fmla="*/ 1939749 w 1960259"/>
              <a:gd name="connsiteY12" fmla="*/ 1627219 h 2175373"/>
              <a:gd name="connsiteX13" fmla="*/ 1920699 w 1960259"/>
              <a:gd name="connsiteY13" fmla="*/ 1146207 h 2175373"/>
              <a:gd name="connsiteX14" fmla="*/ 1701624 w 1960259"/>
              <a:gd name="connsiteY14" fmla="*/ 841407 h 2175373"/>
              <a:gd name="connsiteX15" fmla="*/ 1587324 w 1960259"/>
              <a:gd name="connsiteY15" fmla="*/ 531844 h 2175373"/>
              <a:gd name="connsiteX16" fmla="*/ 1425399 w 1960259"/>
              <a:gd name="connsiteY16" fmla="*/ 603282 h 2175373"/>
              <a:gd name="connsiteX17" fmla="*/ 1353961 w 1960259"/>
              <a:gd name="connsiteY17" fmla="*/ 860457 h 2175373"/>
              <a:gd name="connsiteX18" fmla="*/ 1289667 w 1960259"/>
              <a:gd name="connsiteY18" fmla="*/ 450881 h 2175373"/>
              <a:gd name="connsiteX19" fmla="*/ 1158699 w 1960259"/>
              <a:gd name="connsiteY19" fmla="*/ 241332 h 2175373"/>
              <a:gd name="connsiteX20" fmla="*/ 977724 w 1960259"/>
              <a:gd name="connsiteY20" fmla="*/ 84169 h 2175373"/>
              <a:gd name="connsiteX21" fmla="*/ 718167 w 1960259"/>
              <a:gd name="connsiteY21" fmla="*/ 7969 h 2175373"/>
              <a:gd name="connsiteX0" fmla="*/ 718167 w 1960259"/>
              <a:gd name="connsiteY0" fmla="*/ 7969 h 2175373"/>
              <a:gd name="connsiteX1" fmla="*/ 753886 w 1960259"/>
              <a:gd name="connsiteY1" fmla="*/ 272288 h 2175373"/>
              <a:gd name="connsiteX2" fmla="*/ 480042 w 1960259"/>
              <a:gd name="connsiteY2" fmla="*/ 810450 h 2175373"/>
              <a:gd name="connsiteX3" fmla="*/ 380030 w 1960259"/>
              <a:gd name="connsiteY3" fmla="*/ 1041432 h 2175373"/>
              <a:gd name="connsiteX4" fmla="*/ 360980 w 1960259"/>
              <a:gd name="connsiteY4" fmla="*/ 977138 h 2175373"/>
              <a:gd name="connsiteX5" fmla="*/ 346693 w 1960259"/>
              <a:gd name="connsiteY5" fmla="*/ 889031 h 2175373"/>
              <a:gd name="connsiteX6" fmla="*/ 177624 w 1960259"/>
              <a:gd name="connsiteY6" fmla="*/ 1029526 h 2175373"/>
              <a:gd name="connsiteX7" fmla="*/ 1411 w 1960259"/>
              <a:gd name="connsiteY7" fmla="*/ 1551019 h 2175373"/>
              <a:gd name="connsiteX8" fmla="*/ 277636 w 1960259"/>
              <a:gd name="connsiteY8" fmla="*/ 1984407 h 2175373"/>
              <a:gd name="connsiteX9" fmla="*/ 672924 w 1960259"/>
              <a:gd name="connsiteY9" fmla="*/ 2146332 h 2175373"/>
              <a:gd name="connsiteX10" fmla="*/ 1220611 w 1960259"/>
              <a:gd name="connsiteY10" fmla="*/ 2160619 h 2175373"/>
              <a:gd name="connsiteX11" fmla="*/ 1701624 w 1960259"/>
              <a:gd name="connsiteY11" fmla="*/ 1989169 h 2175373"/>
              <a:gd name="connsiteX12" fmla="*/ 1939749 w 1960259"/>
              <a:gd name="connsiteY12" fmla="*/ 1627219 h 2175373"/>
              <a:gd name="connsiteX13" fmla="*/ 1920699 w 1960259"/>
              <a:gd name="connsiteY13" fmla="*/ 1146207 h 2175373"/>
              <a:gd name="connsiteX14" fmla="*/ 1701624 w 1960259"/>
              <a:gd name="connsiteY14" fmla="*/ 841407 h 2175373"/>
              <a:gd name="connsiteX15" fmla="*/ 1587324 w 1960259"/>
              <a:gd name="connsiteY15" fmla="*/ 531844 h 2175373"/>
              <a:gd name="connsiteX16" fmla="*/ 1425399 w 1960259"/>
              <a:gd name="connsiteY16" fmla="*/ 603282 h 2175373"/>
              <a:gd name="connsiteX17" fmla="*/ 1377774 w 1960259"/>
              <a:gd name="connsiteY17" fmla="*/ 631857 h 2175373"/>
              <a:gd name="connsiteX18" fmla="*/ 1289667 w 1960259"/>
              <a:gd name="connsiteY18" fmla="*/ 450881 h 2175373"/>
              <a:gd name="connsiteX19" fmla="*/ 1158699 w 1960259"/>
              <a:gd name="connsiteY19" fmla="*/ 241332 h 2175373"/>
              <a:gd name="connsiteX20" fmla="*/ 977724 w 1960259"/>
              <a:gd name="connsiteY20" fmla="*/ 84169 h 2175373"/>
              <a:gd name="connsiteX21" fmla="*/ 718167 w 1960259"/>
              <a:gd name="connsiteY21" fmla="*/ 7969 h 2175373"/>
              <a:gd name="connsiteX0" fmla="*/ 718167 w 1960259"/>
              <a:gd name="connsiteY0" fmla="*/ 7969 h 2175373"/>
              <a:gd name="connsiteX1" fmla="*/ 753886 w 1960259"/>
              <a:gd name="connsiteY1" fmla="*/ 272288 h 2175373"/>
              <a:gd name="connsiteX2" fmla="*/ 480042 w 1960259"/>
              <a:gd name="connsiteY2" fmla="*/ 810450 h 2175373"/>
              <a:gd name="connsiteX3" fmla="*/ 380030 w 1960259"/>
              <a:gd name="connsiteY3" fmla="*/ 1041432 h 2175373"/>
              <a:gd name="connsiteX4" fmla="*/ 360980 w 1960259"/>
              <a:gd name="connsiteY4" fmla="*/ 977138 h 2175373"/>
              <a:gd name="connsiteX5" fmla="*/ 346693 w 1960259"/>
              <a:gd name="connsiteY5" fmla="*/ 889031 h 2175373"/>
              <a:gd name="connsiteX6" fmla="*/ 177624 w 1960259"/>
              <a:gd name="connsiteY6" fmla="*/ 1029526 h 2175373"/>
              <a:gd name="connsiteX7" fmla="*/ 1411 w 1960259"/>
              <a:gd name="connsiteY7" fmla="*/ 1551019 h 2175373"/>
              <a:gd name="connsiteX8" fmla="*/ 277636 w 1960259"/>
              <a:gd name="connsiteY8" fmla="*/ 1984407 h 2175373"/>
              <a:gd name="connsiteX9" fmla="*/ 672924 w 1960259"/>
              <a:gd name="connsiteY9" fmla="*/ 2146332 h 2175373"/>
              <a:gd name="connsiteX10" fmla="*/ 1220611 w 1960259"/>
              <a:gd name="connsiteY10" fmla="*/ 2160619 h 2175373"/>
              <a:gd name="connsiteX11" fmla="*/ 1701624 w 1960259"/>
              <a:gd name="connsiteY11" fmla="*/ 1989169 h 2175373"/>
              <a:gd name="connsiteX12" fmla="*/ 1939749 w 1960259"/>
              <a:gd name="connsiteY12" fmla="*/ 1627219 h 2175373"/>
              <a:gd name="connsiteX13" fmla="*/ 1920699 w 1960259"/>
              <a:gd name="connsiteY13" fmla="*/ 1146207 h 2175373"/>
              <a:gd name="connsiteX14" fmla="*/ 1701624 w 1960259"/>
              <a:gd name="connsiteY14" fmla="*/ 841407 h 2175373"/>
              <a:gd name="connsiteX15" fmla="*/ 1587324 w 1960259"/>
              <a:gd name="connsiteY15" fmla="*/ 531844 h 2175373"/>
              <a:gd name="connsiteX16" fmla="*/ 1425399 w 1960259"/>
              <a:gd name="connsiteY16" fmla="*/ 603282 h 2175373"/>
              <a:gd name="connsiteX17" fmla="*/ 1377774 w 1960259"/>
              <a:gd name="connsiteY17" fmla="*/ 631857 h 2175373"/>
              <a:gd name="connsiteX18" fmla="*/ 1323005 w 1960259"/>
              <a:gd name="connsiteY18" fmla="*/ 515175 h 2175373"/>
              <a:gd name="connsiteX19" fmla="*/ 1289667 w 1960259"/>
              <a:gd name="connsiteY19" fmla="*/ 450881 h 2175373"/>
              <a:gd name="connsiteX20" fmla="*/ 1158699 w 1960259"/>
              <a:gd name="connsiteY20" fmla="*/ 241332 h 2175373"/>
              <a:gd name="connsiteX21" fmla="*/ 977724 w 1960259"/>
              <a:gd name="connsiteY21" fmla="*/ 84169 h 2175373"/>
              <a:gd name="connsiteX22" fmla="*/ 718167 w 1960259"/>
              <a:gd name="connsiteY22" fmla="*/ 7969 h 2175373"/>
              <a:gd name="connsiteX0" fmla="*/ 718167 w 1959080"/>
              <a:gd name="connsiteY0" fmla="*/ 7969 h 2175373"/>
              <a:gd name="connsiteX1" fmla="*/ 753886 w 1959080"/>
              <a:gd name="connsiteY1" fmla="*/ 272288 h 2175373"/>
              <a:gd name="connsiteX2" fmla="*/ 480042 w 1959080"/>
              <a:gd name="connsiteY2" fmla="*/ 810450 h 2175373"/>
              <a:gd name="connsiteX3" fmla="*/ 380030 w 1959080"/>
              <a:gd name="connsiteY3" fmla="*/ 1041432 h 2175373"/>
              <a:gd name="connsiteX4" fmla="*/ 360980 w 1959080"/>
              <a:gd name="connsiteY4" fmla="*/ 977138 h 2175373"/>
              <a:gd name="connsiteX5" fmla="*/ 346693 w 1959080"/>
              <a:gd name="connsiteY5" fmla="*/ 889031 h 2175373"/>
              <a:gd name="connsiteX6" fmla="*/ 177624 w 1959080"/>
              <a:gd name="connsiteY6" fmla="*/ 1029526 h 2175373"/>
              <a:gd name="connsiteX7" fmla="*/ 1411 w 1959080"/>
              <a:gd name="connsiteY7" fmla="*/ 1551019 h 2175373"/>
              <a:gd name="connsiteX8" fmla="*/ 277636 w 1959080"/>
              <a:gd name="connsiteY8" fmla="*/ 1984407 h 2175373"/>
              <a:gd name="connsiteX9" fmla="*/ 672924 w 1959080"/>
              <a:gd name="connsiteY9" fmla="*/ 2146332 h 2175373"/>
              <a:gd name="connsiteX10" fmla="*/ 1220611 w 1959080"/>
              <a:gd name="connsiteY10" fmla="*/ 2160619 h 2175373"/>
              <a:gd name="connsiteX11" fmla="*/ 1701624 w 1959080"/>
              <a:gd name="connsiteY11" fmla="*/ 1989169 h 2175373"/>
              <a:gd name="connsiteX12" fmla="*/ 1939749 w 1959080"/>
              <a:gd name="connsiteY12" fmla="*/ 1627219 h 2175373"/>
              <a:gd name="connsiteX13" fmla="*/ 1920699 w 1959080"/>
              <a:gd name="connsiteY13" fmla="*/ 1146207 h 2175373"/>
              <a:gd name="connsiteX14" fmla="*/ 1727818 w 1959080"/>
              <a:gd name="connsiteY14" fmla="*/ 831882 h 2175373"/>
              <a:gd name="connsiteX15" fmla="*/ 1587324 w 1959080"/>
              <a:gd name="connsiteY15" fmla="*/ 531844 h 2175373"/>
              <a:gd name="connsiteX16" fmla="*/ 1425399 w 1959080"/>
              <a:gd name="connsiteY16" fmla="*/ 603282 h 2175373"/>
              <a:gd name="connsiteX17" fmla="*/ 1377774 w 1959080"/>
              <a:gd name="connsiteY17" fmla="*/ 631857 h 2175373"/>
              <a:gd name="connsiteX18" fmla="*/ 1323005 w 1959080"/>
              <a:gd name="connsiteY18" fmla="*/ 515175 h 2175373"/>
              <a:gd name="connsiteX19" fmla="*/ 1289667 w 1959080"/>
              <a:gd name="connsiteY19" fmla="*/ 450881 h 2175373"/>
              <a:gd name="connsiteX20" fmla="*/ 1158699 w 1959080"/>
              <a:gd name="connsiteY20" fmla="*/ 241332 h 2175373"/>
              <a:gd name="connsiteX21" fmla="*/ 977724 w 1959080"/>
              <a:gd name="connsiteY21" fmla="*/ 84169 h 2175373"/>
              <a:gd name="connsiteX22" fmla="*/ 718167 w 1959080"/>
              <a:gd name="connsiteY22" fmla="*/ 7969 h 2175373"/>
              <a:gd name="connsiteX0" fmla="*/ 718167 w 1959080"/>
              <a:gd name="connsiteY0" fmla="*/ 7969 h 2175373"/>
              <a:gd name="connsiteX1" fmla="*/ 753886 w 1959080"/>
              <a:gd name="connsiteY1" fmla="*/ 272288 h 2175373"/>
              <a:gd name="connsiteX2" fmla="*/ 480042 w 1959080"/>
              <a:gd name="connsiteY2" fmla="*/ 810450 h 2175373"/>
              <a:gd name="connsiteX3" fmla="*/ 380030 w 1959080"/>
              <a:gd name="connsiteY3" fmla="*/ 1041432 h 2175373"/>
              <a:gd name="connsiteX4" fmla="*/ 360980 w 1959080"/>
              <a:gd name="connsiteY4" fmla="*/ 977138 h 2175373"/>
              <a:gd name="connsiteX5" fmla="*/ 346693 w 1959080"/>
              <a:gd name="connsiteY5" fmla="*/ 889031 h 2175373"/>
              <a:gd name="connsiteX6" fmla="*/ 177624 w 1959080"/>
              <a:gd name="connsiteY6" fmla="*/ 1029526 h 2175373"/>
              <a:gd name="connsiteX7" fmla="*/ 1411 w 1959080"/>
              <a:gd name="connsiteY7" fmla="*/ 1551019 h 2175373"/>
              <a:gd name="connsiteX8" fmla="*/ 277636 w 1959080"/>
              <a:gd name="connsiteY8" fmla="*/ 1984407 h 2175373"/>
              <a:gd name="connsiteX9" fmla="*/ 672924 w 1959080"/>
              <a:gd name="connsiteY9" fmla="*/ 2146332 h 2175373"/>
              <a:gd name="connsiteX10" fmla="*/ 1220611 w 1959080"/>
              <a:gd name="connsiteY10" fmla="*/ 2160619 h 2175373"/>
              <a:gd name="connsiteX11" fmla="*/ 1701624 w 1959080"/>
              <a:gd name="connsiteY11" fmla="*/ 1989169 h 2175373"/>
              <a:gd name="connsiteX12" fmla="*/ 1939749 w 1959080"/>
              <a:gd name="connsiteY12" fmla="*/ 1627219 h 2175373"/>
              <a:gd name="connsiteX13" fmla="*/ 1920699 w 1959080"/>
              <a:gd name="connsiteY13" fmla="*/ 1146207 h 2175373"/>
              <a:gd name="connsiteX14" fmla="*/ 1727818 w 1959080"/>
              <a:gd name="connsiteY14" fmla="*/ 831882 h 2175373"/>
              <a:gd name="connsiteX15" fmla="*/ 1637330 w 1959080"/>
              <a:gd name="connsiteY15" fmla="*/ 650907 h 2175373"/>
              <a:gd name="connsiteX16" fmla="*/ 1587324 w 1959080"/>
              <a:gd name="connsiteY16" fmla="*/ 531844 h 2175373"/>
              <a:gd name="connsiteX17" fmla="*/ 1425399 w 1959080"/>
              <a:gd name="connsiteY17" fmla="*/ 603282 h 2175373"/>
              <a:gd name="connsiteX18" fmla="*/ 1377774 w 1959080"/>
              <a:gd name="connsiteY18" fmla="*/ 631857 h 2175373"/>
              <a:gd name="connsiteX19" fmla="*/ 1323005 w 1959080"/>
              <a:gd name="connsiteY19" fmla="*/ 515175 h 2175373"/>
              <a:gd name="connsiteX20" fmla="*/ 1289667 w 1959080"/>
              <a:gd name="connsiteY20" fmla="*/ 450881 h 2175373"/>
              <a:gd name="connsiteX21" fmla="*/ 1158699 w 1959080"/>
              <a:gd name="connsiteY21" fmla="*/ 241332 h 2175373"/>
              <a:gd name="connsiteX22" fmla="*/ 977724 w 1959080"/>
              <a:gd name="connsiteY22" fmla="*/ 84169 h 2175373"/>
              <a:gd name="connsiteX23" fmla="*/ 718167 w 1959080"/>
              <a:gd name="connsiteY23" fmla="*/ 7969 h 2175373"/>
              <a:gd name="connsiteX0" fmla="*/ 718167 w 1988255"/>
              <a:gd name="connsiteY0" fmla="*/ 7969 h 2175373"/>
              <a:gd name="connsiteX1" fmla="*/ 753886 w 1988255"/>
              <a:gd name="connsiteY1" fmla="*/ 272288 h 2175373"/>
              <a:gd name="connsiteX2" fmla="*/ 480042 w 1988255"/>
              <a:gd name="connsiteY2" fmla="*/ 810450 h 2175373"/>
              <a:gd name="connsiteX3" fmla="*/ 380030 w 1988255"/>
              <a:gd name="connsiteY3" fmla="*/ 1041432 h 2175373"/>
              <a:gd name="connsiteX4" fmla="*/ 360980 w 1988255"/>
              <a:gd name="connsiteY4" fmla="*/ 977138 h 2175373"/>
              <a:gd name="connsiteX5" fmla="*/ 346693 w 1988255"/>
              <a:gd name="connsiteY5" fmla="*/ 889031 h 2175373"/>
              <a:gd name="connsiteX6" fmla="*/ 177624 w 1988255"/>
              <a:gd name="connsiteY6" fmla="*/ 1029526 h 2175373"/>
              <a:gd name="connsiteX7" fmla="*/ 1411 w 1988255"/>
              <a:gd name="connsiteY7" fmla="*/ 1551019 h 2175373"/>
              <a:gd name="connsiteX8" fmla="*/ 277636 w 1988255"/>
              <a:gd name="connsiteY8" fmla="*/ 1984407 h 2175373"/>
              <a:gd name="connsiteX9" fmla="*/ 672924 w 1988255"/>
              <a:gd name="connsiteY9" fmla="*/ 2146332 h 2175373"/>
              <a:gd name="connsiteX10" fmla="*/ 1220611 w 1988255"/>
              <a:gd name="connsiteY10" fmla="*/ 2160619 h 2175373"/>
              <a:gd name="connsiteX11" fmla="*/ 1701624 w 1988255"/>
              <a:gd name="connsiteY11" fmla="*/ 1989169 h 2175373"/>
              <a:gd name="connsiteX12" fmla="*/ 1939749 w 1988255"/>
              <a:gd name="connsiteY12" fmla="*/ 1627219 h 2175373"/>
              <a:gd name="connsiteX13" fmla="*/ 1987374 w 1988255"/>
              <a:gd name="connsiteY13" fmla="*/ 1405763 h 2175373"/>
              <a:gd name="connsiteX14" fmla="*/ 1920699 w 1988255"/>
              <a:gd name="connsiteY14" fmla="*/ 1146207 h 2175373"/>
              <a:gd name="connsiteX15" fmla="*/ 1727818 w 1988255"/>
              <a:gd name="connsiteY15" fmla="*/ 831882 h 2175373"/>
              <a:gd name="connsiteX16" fmla="*/ 1637330 w 1988255"/>
              <a:gd name="connsiteY16" fmla="*/ 650907 h 2175373"/>
              <a:gd name="connsiteX17" fmla="*/ 1587324 w 1988255"/>
              <a:gd name="connsiteY17" fmla="*/ 531844 h 2175373"/>
              <a:gd name="connsiteX18" fmla="*/ 1425399 w 1988255"/>
              <a:gd name="connsiteY18" fmla="*/ 603282 h 2175373"/>
              <a:gd name="connsiteX19" fmla="*/ 1377774 w 1988255"/>
              <a:gd name="connsiteY19" fmla="*/ 631857 h 2175373"/>
              <a:gd name="connsiteX20" fmla="*/ 1323005 w 1988255"/>
              <a:gd name="connsiteY20" fmla="*/ 515175 h 2175373"/>
              <a:gd name="connsiteX21" fmla="*/ 1289667 w 1988255"/>
              <a:gd name="connsiteY21" fmla="*/ 450881 h 2175373"/>
              <a:gd name="connsiteX22" fmla="*/ 1158699 w 1988255"/>
              <a:gd name="connsiteY22" fmla="*/ 241332 h 2175373"/>
              <a:gd name="connsiteX23" fmla="*/ 977724 w 1988255"/>
              <a:gd name="connsiteY23" fmla="*/ 84169 h 2175373"/>
              <a:gd name="connsiteX24" fmla="*/ 718167 w 1988255"/>
              <a:gd name="connsiteY24" fmla="*/ 7969 h 2175373"/>
              <a:gd name="connsiteX0" fmla="*/ 718167 w 1991565"/>
              <a:gd name="connsiteY0" fmla="*/ 7969 h 2175373"/>
              <a:gd name="connsiteX1" fmla="*/ 753886 w 1991565"/>
              <a:gd name="connsiteY1" fmla="*/ 272288 h 2175373"/>
              <a:gd name="connsiteX2" fmla="*/ 480042 w 1991565"/>
              <a:gd name="connsiteY2" fmla="*/ 810450 h 2175373"/>
              <a:gd name="connsiteX3" fmla="*/ 380030 w 1991565"/>
              <a:gd name="connsiteY3" fmla="*/ 1041432 h 2175373"/>
              <a:gd name="connsiteX4" fmla="*/ 360980 w 1991565"/>
              <a:gd name="connsiteY4" fmla="*/ 977138 h 2175373"/>
              <a:gd name="connsiteX5" fmla="*/ 346693 w 1991565"/>
              <a:gd name="connsiteY5" fmla="*/ 889031 h 2175373"/>
              <a:gd name="connsiteX6" fmla="*/ 177624 w 1991565"/>
              <a:gd name="connsiteY6" fmla="*/ 1029526 h 2175373"/>
              <a:gd name="connsiteX7" fmla="*/ 1411 w 1991565"/>
              <a:gd name="connsiteY7" fmla="*/ 1551019 h 2175373"/>
              <a:gd name="connsiteX8" fmla="*/ 277636 w 1991565"/>
              <a:gd name="connsiteY8" fmla="*/ 1984407 h 2175373"/>
              <a:gd name="connsiteX9" fmla="*/ 672924 w 1991565"/>
              <a:gd name="connsiteY9" fmla="*/ 2146332 h 2175373"/>
              <a:gd name="connsiteX10" fmla="*/ 1220611 w 1991565"/>
              <a:gd name="connsiteY10" fmla="*/ 2160619 h 2175373"/>
              <a:gd name="connsiteX11" fmla="*/ 1701624 w 1991565"/>
              <a:gd name="connsiteY11" fmla="*/ 1989169 h 2175373"/>
              <a:gd name="connsiteX12" fmla="*/ 1956418 w 1991565"/>
              <a:gd name="connsiteY12" fmla="*/ 1629600 h 2175373"/>
              <a:gd name="connsiteX13" fmla="*/ 1987374 w 1991565"/>
              <a:gd name="connsiteY13" fmla="*/ 1405763 h 2175373"/>
              <a:gd name="connsiteX14" fmla="*/ 1920699 w 1991565"/>
              <a:gd name="connsiteY14" fmla="*/ 1146207 h 2175373"/>
              <a:gd name="connsiteX15" fmla="*/ 1727818 w 1991565"/>
              <a:gd name="connsiteY15" fmla="*/ 831882 h 2175373"/>
              <a:gd name="connsiteX16" fmla="*/ 1637330 w 1991565"/>
              <a:gd name="connsiteY16" fmla="*/ 650907 h 2175373"/>
              <a:gd name="connsiteX17" fmla="*/ 1587324 w 1991565"/>
              <a:gd name="connsiteY17" fmla="*/ 531844 h 2175373"/>
              <a:gd name="connsiteX18" fmla="*/ 1425399 w 1991565"/>
              <a:gd name="connsiteY18" fmla="*/ 603282 h 2175373"/>
              <a:gd name="connsiteX19" fmla="*/ 1377774 w 1991565"/>
              <a:gd name="connsiteY19" fmla="*/ 631857 h 2175373"/>
              <a:gd name="connsiteX20" fmla="*/ 1323005 w 1991565"/>
              <a:gd name="connsiteY20" fmla="*/ 515175 h 2175373"/>
              <a:gd name="connsiteX21" fmla="*/ 1289667 w 1991565"/>
              <a:gd name="connsiteY21" fmla="*/ 450881 h 2175373"/>
              <a:gd name="connsiteX22" fmla="*/ 1158699 w 1991565"/>
              <a:gd name="connsiteY22" fmla="*/ 241332 h 2175373"/>
              <a:gd name="connsiteX23" fmla="*/ 977724 w 1991565"/>
              <a:gd name="connsiteY23" fmla="*/ 84169 h 2175373"/>
              <a:gd name="connsiteX24" fmla="*/ 718167 w 1991565"/>
              <a:gd name="connsiteY24" fmla="*/ 7969 h 2175373"/>
              <a:gd name="connsiteX0" fmla="*/ 718167 w 1987798"/>
              <a:gd name="connsiteY0" fmla="*/ 7969 h 2175373"/>
              <a:gd name="connsiteX1" fmla="*/ 753886 w 1987798"/>
              <a:gd name="connsiteY1" fmla="*/ 272288 h 2175373"/>
              <a:gd name="connsiteX2" fmla="*/ 480042 w 1987798"/>
              <a:gd name="connsiteY2" fmla="*/ 810450 h 2175373"/>
              <a:gd name="connsiteX3" fmla="*/ 380030 w 1987798"/>
              <a:gd name="connsiteY3" fmla="*/ 1041432 h 2175373"/>
              <a:gd name="connsiteX4" fmla="*/ 360980 w 1987798"/>
              <a:gd name="connsiteY4" fmla="*/ 977138 h 2175373"/>
              <a:gd name="connsiteX5" fmla="*/ 346693 w 1987798"/>
              <a:gd name="connsiteY5" fmla="*/ 889031 h 2175373"/>
              <a:gd name="connsiteX6" fmla="*/ 177624 w 1987798"/>
              <a:gd name="connsiteY6" fmla="*/ 1029526 h 2175373"/>
              <a:gd name="connsiteX7" fmla="*/ 1411 w 1987798"/>
              <a:gd name="connsiteY7" fmla="*/ 1551019 h 2175373"/>
              <a:gd name="connsiteX8" fmla="*/ 277636 w 1987798"/>
              <a:gd name="connsiteY8" fmla="*/ 1984407 h 2175373"/>
              <a:gd name="connsiteX9" fmla="*/ 672924 w 1987798"/>
              <a:gd name="connsiteY9" fmla="*/ 2146332 h 2175373"/>
              <a:gd name="connsiteX10" fmla="*/ 1220611 w 1987798"/>
              <a:gd name="connsiteY10" fmla="*/ 2160619 h 2175373"/>
              <a:gd name="connsiteX11" fmla="*/ 1701624 w 1987798"/>
              <a:gd name="connsiteY11" fmla="*/ 1989169 h 2175373"/>
              <a:gd name="connsiteX12" fmla="*/ 1873074 w 1987798"/>
              <a:gd name="connsiteY12" fmla="*/ 1824863 h 2175373"/>
              <a:gd name="connsiteX13" fmla="*/ 1956418 w 1987798"/>
              <a:gd name="connsiteY13" fmla="*/ 1629600 h 2175373"/>
              <a:gd name="connsiteX14" fmla="*/ 1987374 w 1987798"/>
              <a:gd name="connsiteY14" fmla="*/ 1405763 h 2175373"/>
              <a:gd name="connsiteX15" fmla="*/ 1920699 w 1987798"/>
              <a:gd name="connsiteY15" fmla="*/ 1146207 h 2175373"/>
              <a:gd name="connsiteX16" fmla="*/ 1727818 w 1987798"/>
              <a:gd name="connsiteY16" fmla="*/ 831882 h 2175373"/>
              <a:gd name="connsiteX17" fmla="*/ 1637330 w 1987798"/>
              <a:gd name="connsiteY17" fmla="*/ 650907 h 2175373"/>
              <a:gd name="connsiteX18" fmla="*/ 1587324 w 1987798"/>
              <a:gd name="connsiteY18" fmla="*/ 531844 h 2175373"/>
              <a:gd name="connsiteX19" fmla="*/ 1425399 w 1987798"/>
              <a:gd name="connsiteY19" fmla="*/ 603282 h 2175373"/>
              <a:gd name="connsiteX20" fmla="*/ 1377774 w 1987798"/>
              <a:gd name="connsiteY20" fmla="*/ 631857 h 2175373"/>
              <a:gd name="connsiteX21" fmla="*/ 1323005 w 1987798"/>
              <a:gd name="connsiteY21" fmla="*/ 515175 h 2175373"/>
              <a:gd name="connsiteX22" fmla="*/ 1289667 w 1987798"/>
              <a:gd name="connsiteY22" fmla="*/ 450881 h 2175373"/>
              <a:gd name="connsiteX23" fmla="*/ 1158699 w 1987798"/>
              <a:gd name="connsiteY23" fmla="*/ 241332 h 2175373"/>
              <a:gd name="connsiteX24" fmla="*/ 977724 w 1987798"/>
              <a:gd name="connsiteY24" fmla="*/ 84169 h 2175373"/>
              <a:gd name="connsiteX25" fmla="*/ 718167 w 1987798"/>
              <a:gd name="connsiteY25" fmla="*/ 7969 h 2175373"/>
              <a:gd name="connsiteX0" fmla="*/ 718167 w 1987798"/>
              <a:gd name="connsiteY0" fmla="*/ 7969 h 2164786"/>
              <a:gd name="connsiteX1" fmla="*/ 753886 w 1987798"/>
              <a:gd name="connsiteY1" fmla="*/ 272288 h 2164786"/>
              <a:gd name="connsiteX2" fmla="*/ 480042 w 1987798"/>
              <a:gd name="connsiteY2" fmla="*/ 810450 h 2164786"/>
              <a:gd name="connsiteX3" fmla="*/ 380030 w 1987798"/>
              <a:gd name="connsiteY3" fmla="*/ 1041432 h 2164786"/>
              <a:gd name="connsiteX4" fmla="*/ 360980 w 1987798"/>
              <a:gd name="connsiteY4" fmla="*/ 977138 h 2164786"/>
              <a:gd name="connsiteX5" fmla="*/ 346693 w 1987798"/>
              <a:gd name="connsiteY5" fmla="*/ 889031 h 2164786"/>
              <a:gd name="connsiteX6" fmla="*/ 177624 w 1987798"/>
              <a:gd name="connsiteY6" fmla="*/ 1029526 h 2164786"/>
              <a:gd name="connsiteX7" fmla="*/ 1411 w 1987798"/>
              <a:gd name="connsiteY7" fmla="*/ 1551019 h 2164786"/>
              <a:gd name="connsiteX8" fmla="*/ 277636 w 1987798"/>
              <a:gd name="connsiteY8" fmla="*/ 1984407 h 2164786"/>
              <a:gd name="connsiteX9" fmla="*/ 672924 w 1987798"/>
              <a:gd name="connsiteY9" fmla="*/ 2146332 h 2164786"/>
              <a:gd name="connsiteX10" fmla="*/ 1220611 w 1987798"/>
              <a:gd name="connsiteY10" fmla="*/ 2160619 h 2164786"/>
              <a:gd name="connsiteX11" fmla="*/ 1439686 w 1987798"/>
              <a:gd name="connsiteY11" fmla="*/ 2141569 h 2164786"/>
              <a:gd name="connsiteX12" fmla="*/ 1701624 w 1987798"/>
              <a:gd name="connsiteY12" fmla="*/ 1989169 h 2164786"/>
              <a:gd name="connsiteX13" fmla="*/ 1873074 w 1987798"/>
              <a:gd name="connsiteY13" fmla="*/ 1824863 h 2164786"/>
              <a:gd name="connsiteX14" fmla="*/ 1956418 w 1987798"/>
              <a:gd name="connsiteY14" fmla="*/ 1629600 h 2164786"/>
              <a:gd name="connsiteX15" fmla="*/ 1987374 w 1987798"/>
              <a:gd name="connsiteY15" fmla="*/ 1405763 h 2164786"/>
              <a:gd name="connsiteX16" fmla="*/ 1920699 w 1987798"/>
              <a:gd name="connsiteY16" fmla="*/ 1146207 h 2164786"/>
              <a:gd name="connsiteX17" fmla="*/ 1727818 w 1987798"/>
              <a:gd name="connsiteY17" fmla="*/ 831882 h 2164786"/>
              <a:gd name="connsiteX18" fmla="*/ 1637330 w 1987798"/>
              <a:gd name="connsiteY18" fmla="*/ 650907 h 2164786"/>
              <a:gd name="connsiteX19" fmla="*/ 1587324 w 1987798"/>
              <a:gd name="connsiteY19" fmla="*/ 531844 h 2164786"/>
              <a:gd name="connsiteX20" fmla="*/ 1425399 w 1987798"/>
              <a:gd name="connsiteY20" fmla="*/ 603282 h 2164786"/>
              <a:gd name="connsiteX21" fmla="*/ 1377774 w 1987798"/>
              <a:gd name="connsiteY21" fmla="*/ 631857 h 2164786"/>
              <a:gd name="connsiteX22" fmla="*/ 1323005 w 1987798"/>
              <a:gd name="connsiteY22" fmla="*/ 515175 h 2164786"/>
              <a:gd name="connsiteX23" fmla="*/ 1289667 w 1987798"/>
              <a:gd name="connsiteY23" fmla="*/ 450881 h 2164786"/>
              <a:gd name="connsiteX24" fmla="*/ 1158699 w 1987798"/>
              <a:gd name="connsiteY24" fmla="*/ 241332 h 2164786"/>
              <a:gd name="connsiteX25" fmla="*/ 977724 w 1987798"/>
              <a:gd name="connsiteY25" fmla="*/ 84169 h 2164786"/>
              <a:gd name="connsiteX26" fmla="*/ 718167 w 1987798"/>
              <a:gd name="connsiteY26" fmla="*/ 7969 h 2164786"/>
              <a:gd name="connsiteX0" fmla="*/ 718167 w 1987798"/>
              <a:gd name="connsiteY0" fmla="*/ 7969 h 2177510"/>
              <a:gd name="connsiteX1" fmla="*/ 753886 w 1987798"/>
              <a:gd name="connsiteY1" fmla="*/ 272288 h 2177510"/>
              <a:gd name="connsiteX2" fmla="*/ 480042 w 1987798"/>
              <a:gd name="connsiteY2" fmla="*/ 810450 h 2177510"/>
              <a:gd name="connsiteX3" fmla="*/ 380030 w 1987798"/>
              <a:gd name="connsiteY3" fmla="*/ 1041432 h 2177510"/>
              <a:gd name="connsiteX4" fmla="*/ 360980 w 1987798"/>
              <a:gd name="connsiteY4" fmla="*/ 977138 h 2177510"/>
              <a:gd name="connsiteX5" fmla="*/ 346693 w 1987798"/>
              <a:gd name="connsiteY5" fmla="*/ 889031 h 2177510"/>
              <a:gd name="connsiteX6" fmla="*/ 177624 w 1987798"/>
              <a:gd name="connsiteY6" fmla="*/ 1029526 h 2177510"/>
              <a:gd name="connsiteX7" fmla="*/ 1411 w 1987798"/>
              <a:gd name="connsiteY7" fmla="*/ 1551019 h 2177510"/>
              <a:gd name="connsiteX8" fmla="*/ 277636 w 1987798"/>
              <a:gd name="connsiteY8" fmla="*/ 1984407 h 2177510"/>
              <a:gd name="connsiteX9" fmla="*/ 672924 w 1987798"/>
              <a:gd name="connsiteY9" fmla="*/ 2146332 h 2177510"/>
              <a:gd name="connsiteX10" fmla="*/ 1201561 w 1987798"/>
              <a:gd name="connsiteY10" fmla="*/ 2177288 h 2177510"/>
              <a:gd name="connsiteX11" fmla="*/ 1439686 w 1987798"/>
              <a:gd name="connsiteY11" fmla="*/ 2141569 h 2177510"/>
              <a:gd name="connsiteX12" fmla="*/ 1701624 w 1987798"/>
              <a:gd name="connsiteY12" fmla="*/ 1989169 h 2177510"/>
              <a:gd name="connsiteX13" fmla="*/ 1873074 w 1987798"/>
              <a:gd name="connsiteY13" fmla="*/ 1824863 h 2177510"/>
              <a:gd name="connsiteX14" fmla="*/ 1956418 w 1987798"/>
              <a:gd name="connsiteY14" fmla="*/ 1629600 h 2177510"/>
              <a:gd name="connsiteX15" fmla="*/ 1987374 w 1987798"/>
              <a:gd name="connsiteY15" fmla="*/ 1405763 h 2177510"/>
              <a:gd name="connsiteX16" fmla="*/ 1920699 w 1987798"/>
              <a:gd name="connsiteY16" fmla="*/ 1146207 h 2177510"/>
              <a:gd name="connsiteX17" fmla="*/ 1727818 w 1987798"/>
              <a:gd name="connsiteY17" fmla="*/ 831882 h 2177510"/>
              <a:gd name="connsiteX18" fmla="*/ 1637330 w 1987798"/>
              <a:gd name="connsiteY18" fmla="*/ 650907 h 2177510"/>
              <a:gd name="connsiteX19" fmla="*/ 1587324 w 1987798"/>
              <a:gd name="connsiteY19" fmla="*/ 531844 h 2177510"/>
              <a:gd name="connsiteX20" fmla="*/ 1425399 w 1987798"/>
              <a:gd name="connsiteY20" fmla="*/ 603282 h 2177510"/>
              <a:gd name="connsiteX21" fmla="*/ 1377774 w 1987798"/>
              <a:gd name="connsiteY21" fmla="*/ 631857 h 2177510"/>
              <a:gd name="connsiteX22" fmla="*/ 1323005 w 1987798"/>
              <a:gd name="connsiteY22" fmla="*/ 515175 h 2177510"/>
              <a:gd name="connsiteX23" fmla="*/ 1289667 w 1987798"/>
              <a:gd name="connsiteY23" fmla="*/ 450881 h 2177510"/>
              <a:gd name="connsiteX24" fmla="*/ 1158699 w 1987798"/>
              <a:gd name="connsiteY24" fmla="*/ 241332 h 2177510"/>
              <a:gd name="connsiteX25" fmla="*/ 977724 w 1987798"/>
              <a:gd name="connsiteY25" fmla="*/ 84169 h 2177510"/>
              <a:gd name="connsiteX26" fmla="*/ 718167 w 1987798"/>
              <a:gd name="connsiteY26" fmla="*/ 7969 h 2177510"/>
              <a:gd name="connsiteX0" fmla="*/ 718167 w 1987798"/>
              <a:gd name="connsiteY0" fmla="*/ 7969 h 2177510"/>
              <a:gd name="connsiteX1" fmla="*/ 753886 w 1987798"/>
              <a:gd name="connsiteY1" fmla="*/ 272288 h 2177510"/>
              <a:gd name="connsiteX2" fmla="*/ 480042 w 1987798"/>
              <a:gd name="connsiteY2" fmla="*/ 810450 h 2177510"/>
              <a:gd name="connsiteX3" fmla="*/ 380030 w 1987798"/>
              <a:gd name="connsiteY3" fmla="*/ 1041432 h 2177510"/>
              <a:gd name="connsiteX4" fmla="*/ 360980 w 1987798"/>
              <a:gd name="connsiteY4" fmla="*/ 977138 h 2177510"/>
              <a:gd name="connsiteX5" fmla="*/ 346693 w 1987798"/>
              <a:gd name="connsiteY5" fmla="*/ 889031 h 2177510"/>
              <a:gd name="connsiteX6" fmla="*/ 177624 w 1987798"/>
              <a:gd name="connsiteY6" fmla="*/ 1029526 h 2177510"/>
              <a:gd name="connsiteX7" fmla="*/ 1411 w 1987798"/>
              <a:gd name="connsiteY7" fmla="*/ 1551019 h 2177510"/>
              <a:gd name="connsiteX8" fmla="*/ 277636 w 1987798"/>
              <a:gd name="connsiteY8" fmla="*/ 1984407 h 2177510"/>
              <a:gd name="connsiteX9" fmla="*/ 672924 w 1987798"/>
              <a:gd name="connsiteY9" fmla="*/ 2146332 h 2177510"/>
              <a:gd name="connsiteX10" fmla="*/ 1201561 w 1987798"/>
              <a:gd name="connsiteY10" fmla="*/ 2177288 h 2177510"/>
              <a:gd name="connsiteX11" fmla="*/ 1439686 w 1987798"/>
              <a:gd name="connsiteY11" fmla="*/ 2141569 h 2177510"/>
              <a:gd name="connsiteX12" fmla="*/ 1706386 w 1987798"/>
              <a:gd name="connsiteY12" fmla="*/ 2001075 h 2177510"/>
              <a:gd name="connsiteX13" fmla="*/ 1873074 w 1987798"/>
              <a:gd name="connsiteY13" fmla="*/ 1824863 h 2177510"/>
              <a:gd name="connsiteX14" fmla="*/ 1956418 w 1987798"/>
              <a:gd name="connsiteY14" fmla="*/ 1629600 h 2177510"/>
              <a:gd name="connsiteX15" fmla="*/ 1987374 w 1987798"/>
              <a:gd name="connsiteY15" fmla="*/ 1405763 h 2177510"/>
              <a:gd name="connsiteX16" fmla="*/ 1920699 w 1987798"/>
              <a:gd name="connsiteY16" fmla="*/ 1146207 h 2177510"/>
              <a:gd name="connsiteX17" fmla="*/ 1727818 w 1987798"/>
              <a:gd name="connsiteY17" fmla="*/ 831882 h 2177510"/>
              <a:gd name="connsiteX18" fmla="*/ 1637330 w 1987798"/>
              <a:gd name="connsiteY18" fmla="*/ 650907 h 2177510"/>
              <a:gd name="connsiteX19" fmla="*/ 1587324 w 1987798"/>
              <a:gd name="connsiteY19" fmla="*/ 531844 h 2177510"/>
              <a:gd name="connsiteX20" fmla="*/ 1425399 w 1987798"/>
              <a:gd name="connsiteY20" fmla="*/ 603282 h 2177510"/>
              <a:gd name="connsiteX21" fmla="*/ 1377774 w 1987798"/>
              <a:gd name="connsiteY21" fmla="*/ 631857 h 2177510"/>
              <a:gd name="connsiteX22" fmla="*/ 1323005 w 1987798"/>
              <a:gd name="connsiteY22" fmla="*/ 515175 h 2177510"/>
              <a:gd name="connsiteX23" fmla="*/ 1289667 w 1987798"/>
              <a:gd name="connsiteY23" fmla="*/ 450881 h 2177510"/>
              <a:gd name="connsiteX24" fmla="*/ 1158699 w 1987798"/>
              <a:gd name="connsiteY24" fmla="*/ 241332 h 2177510"/>
              <a:gd name="connsiteX25" fmla="*/ 977724 w 1987798"/>
              <a:gd name="connsiteY25" fmla="*/ 84169 h 2177510"/>
              <a:gd name="connsiteX26" fmla="*/ 718167 w 1987798"/>
              <a:gd name="connsiteY26" fmla="*/ 7969 h 2177510"/>
              <a:gd name="connsiteX0" fmla="*/ 718167 w 1987798"/>
              <a:gd name="connsiteY0" fmla="*/ 7969 h 2186401"/>
              <a:gd name="connsiteX1" fmla="*/ 753886 w 1987798"/>
              <a:gd name="connsiteY1" fmla="*/ 272288 h 2186401"/>
              <a:gd name="connsiteX2" fmla="*/ 480042 w 1987798"/>
              <a:gd name="connsiteY2" fmla="*/ 810450 h 2186401"/>
              <a:gd name="connsiteX3" fmla="*/ 380030 w 1987798"/>
              <a:gd name="connsiteY3" fmla="*/ 1041432 h 2186401"/>
              <a:gd name="connsiteX4" fmla="*/ 360980 w 1987798"/>
              <a:gd name="connsiteY4" fmla="*/ 977138 h 2186401"/>
              <a:gd name="connsiteX5" fmla="*/ 346693 w 1987798"/>
              <a:gd name="connsiteY5" fmla="*/ 889031 h 2186401"/>
              <a:gd name="connsiteX6" fmla="*/ 177624 w 1987798"/>
              <a:gd name="connsiteY6" fmla="*/ 1029526 h 2186401"/>
              <a:gd name="connsiteX7" fmla="*/ 1411 w 1987798"/>
              <a:gd name="connsiteY7" fmla="*/ 1551019 h 2186401"/>
              <a:gd name="connsiteX8" fmla="*/ 277636 w 1987798"/>
              <a:gd name="connsiteY8" fmla="*/ 1984407 h 2186401"/>
              <a:gd name="connsiteX9" fmla="*/ 675305 w 1987798"/>
              <a:gd name="connsiteY9" fmla="*/ 2167763 h 2186401"/>
              <a:gd name="connsiteX10" fmla="*/ 1201561 w 1987798"/>
              <a:gd name="connsiteY10" fmla="*/ 2177288 h 2186401"/>
              <a:gd name="connsiteX11" fmla="*/ 1439686 w 1987798"/>
              <a:gd name="connsiteY11" fmla="*/ 2141569 h 2186401"/>
              <a:gd name="connsiteX12" fmla="*/ 1706386 w 1987798"/>
              <a:gd name="connsiteY12" fmla="*/ 2001075 h 2186401"/>
              <a:gd name="connsiteX13" fmla="*/ 1873074 w 1987798"/>
              <a:gd name="connsiteY13" fmla="*/ 1824863 h 2186401"/>
              <a:gd name="connsiteX14" fmla="*/ 1956418 w 1987798"/>
              <a:gd name="connsiteY14" fmla="*/ 1629600 h 2186401"/>
              <a:gd name="connsiteX15" fmla="*/ 1987374 w 1987798"/>
              <a:gd name="connsiteY15" fmla="*/ 1405763 h 2186401"/>
              <a:gd name="connsiteX16" fmla="*/ 1920699 w 1987798"/>
              <a:gd name="connsiteY16" fmla="*/ 1146207 h 2186401"/>
              <a:gd name="connsiteX17" fmla="*/ 1727818 w 1987798"/>
              <a:gd name="connsiteY17" fmla="*/ 831882 h 2186401"/>
              <a:gd name="connsiteX18" fmla="*/ 1637330 w 1987798"/>
              <a:gd name="connsiteY18" fmla="*/ 650907 h 2186401"/>
              <a:gd name="connsiteX19" fmla="*/ 1587324 w 1987798"/>
              <a:gd name="connsiteY19" fmla="*/ 531844 h 2186401"/>
              <a:gd name="connsiteX20" fmla="*/ 1425399 w 1987798"/>
              <a:gd name="connsiteY20" fmla="*/ 603282 h 2186401"/>
              <a:gd name="connsiteX21" fmla="*/ 1377774 w 1987798"/>
              <a:gd name="connsiteY21" fmla="*/ 631857 h 2186401"/>
              <a:gd name="connsiteX22" fmla="*/ 1323005 w 1987798"/>
              <a:gd name="connsiteY22" fmla="*/ 515175 h 2186401"/>
              <a:gd name="connsiteX23" fmla="*/ 1289667 w 1987798"/>
              <a:gd name="connsiteY23" fmla="*/ 450881 h 2186401"/>
              <a:gd name="connsiteX24" fmla="*/ 1158699 w 1987798"/>
              <a:gd name="connsiteY24" fmla="*/ 241332 h 2186401"/>
              <a:gd name="connsiteX25" fmla="*/ 977724 w 1987798"/>
              <a:gd name="connsiteY25" fmla="*/ 84169 h 2186401"/>
              <a:gd name="connsiteX26" fmla="*/ 718167 w 1987798"/>
              <a:gd name="connsiteY26" fmla="*/ 7969 h 2186401"/>
              <a:gd name="connsiteX0" fmla="*/ 717427 w 1987058"/>
              <a:gd name="connsiteY0" fmla="*/ 7969 h 2185110"/>
              <a:gd name="connsiteX1" fmla="*/ 753146 w 1987058"/>
              <a:gd name="connsiteY1" fmla="*/ 272288 h 2185110"/>
              <a:gd name="connsiteX2" fmla="*/ 479302 w 1987058"/>
              <a:gd name="connsiteY2" fmla="*/ 810450 h 2185110"/>
              <a:gd name="connsiteX3" fmla="*/ 379290 w 1987058"/>
              <a:gd name="connsiteY3" fmla="*/ 1041432 h 2185110"/>
              <a:gd name="connsiteX4" fmla="*/ 360240 w 1987058"/>
              <a:gd name="connsiteY4" fmla="*/ 977138 h 2185110"/>
              <a:gd name="connsiteX5" fmla="*/ 345953 w 1987058"/>
              <a:gd name="connsiteY5" fmla="*/ 889031 h 2185110"/>
              <a:gd name="connsiteX6" fmla="*/ 176884 w 1987058"/>
              <a:gd name="connsiteY6" fmla="*/ 1029526 h 2185110"/>
              <a:gd name="connsiteX7" fmla="*/ 671 w 1987058"/>
              <a:gd name="connsiteY7" fmla="*/ 1551019 h 2185110"/>
              <a:gd name="connsiteX8" fmla="*/ 243559 w 1987058"/>
              <a:gd name="connsiteY8" fmla="*/ 2003457 h 2185110"/>
              <a:gd name="connsiteX9" fmla="*/ 674565 w 1987058"/>
              <a:gd name="connsiteY9" fmla="*/ 2167763 h 2185110"/>
              <a:gd name="connsiteX10" fmla="*/ 1200821 w 1987058"/>
              <a:gd name="connsiteY10" fmla="*/ 2177288 h 2185110"/>
              <a:gd name="connsiteX11" fmla="*/ 1438946 w 1987058"/>
              <a:gd name="connsiteY11" fmla="*/ 2141569 h 2185110"/>
              <a:gd name="connsiteX12" fmla="*/ 1705646 w 1987058"/>
              <a:gd name="connsiteY12" fmla="*/ 2001075 h 2185110"/>
              <a:gd name="connsiteX13" fmla="*/ 1872334 w 1987058"/>
              <a:gd name="connsiteY13" fmla="*/ 1824863 h 2185110"/>
              <a:gd name="connsiteX14" fmla="*/ 1955678 w 1987058"/>
              <a:gd name="connsiteY14" fmla="*/ 1629600 h 2185110"/>
              <a:gd name="connsiteX15" fmla="*/ 1986634 w 1987058"/>
              <a:gd name="connsiteY15" fmla="*/ 1405763 h 2185110"/>
              <a:gd name="connsiteX16" fmla="*/ 1919959 w 1987058"/>
              <a:gd name="connsiteY16" fmla="*/ 1146207 h 2185110"/>
              <a:gd name="connsiteX17" fmla="*/ 1727078 w 1987058"/>
              <a:gd name="connsiteY17" fmla="*/ 831882 h 2185110"/>
              <a:gd name="connsiteX18" fmla="*/ 1636590 w 1987058"/>
              <a:gd name="connsiteY18" fmla="*/ 650907 h 2185110"/>
              <a:gd name="connsiteX19" fmla="*/ 1586584 w 1987058"/>
              <a:gd name="connsiteY19" fmla="*/ 531844 h 2185110"/>
              <a:gd name="connsiteX20" fmla="*/ 1424659 w 1987058"/>
              <a:gd name="connsiteY20" fmla="*/ 603282 h 2185110"/>
              <a:gd name="connsiteX21" fmla="*/ 1377034 w 1987058"/>
              <a:gd name="connsiteY21" fmla="*/ 631857 h 2185110"/>
              <a:gd name="connsiteX22" fmla="*/ 1322265 w 1987058"/>
              <a:gd name="connsiteY22" fmla="*/ 515175 h 2185110"/>
              <a:gd name="connsiteX23" fmla="*/ 1288927 w 1987058"/>
              <a:gd name="connsiteY23" fmla="*/ 450881 h 2185110"/>
              <a:gd name="connsiteX24" fmla="*/ 1157959 w 1987058"/>
              <a:gd name="connsiteY24" fmla="*/ 241332 h 2185110"/>
              <a:gd name="connsiteX25" fmla="*/ 976984 w 1987058"/>
              <a:gd name="connsiteY25" fmla="*/ 84169 h 2185110"/>
              <a:gd name="connsiteX26" fmla="*/ 717427 w 1987058"/>
              <a:gd name="connsiteY26" fmla="*/ 7969 h 2185110"/>
              <a:gd name="connsiteX0" fmla="*/ 736407 w 2006038"/>
              <a:gd name="connsiteY0" fmla="*/ 7969 h 2185110"/>
              <a:gd name="connsiteX1" fmla="*/ 772126 w 2006038"/>
              <a:gd name="connsiteY1" fmla="*/ 272288 h 2185110"/>
              <a:gd name="connsiteX2" fmla="*/ 498282 w 2006038"/>
              <a:gd name="connsiteY2" fmla="*/ 810450 h 2185110"/>
              <a:gd name="connsiteX3" fmla="*/ 398270 w 2006038"/>
              <a:gd name="connsiteY3" fmla="*/ 1041432 h 2185110"/>
              <a:gd name="connsiteX4" fmla="*/ 379220 w 2006038"/>
              <a:gd name="connsiteY4" fmla="*/ 977138 h 2185110"/>
              <a:gd name="connsiteX5" fmla="*/ 364933 w 2006038"/>
              <a:gd name="connsiteY5" fmla="*/ 889031 h 2185110"/>
              <a:gd name="connsiteX6" fmla="*/ 195864 w 2006038"/>
              <a:gd name="connsiteY6" fmla="*/ 1029526 h 2185110"/>
              <a:gd name="connsiteX7" fmla="*/ 601 w 2006038"/>
              <a:gd name="connsiteY7" fmla="*/ 1555781 h 2185110"/>
              <a:gd name="connsiteX8" fmla="*/ 262539 w 2006038"/>
              <a:gd name="connsiteY8" fmla="*/ 2003457 h 2185110"/>
              <a:gd name="connsiteX9" fmla="*/ 693545 w 2006038"/>
              <a:gd name="connsiteY9" fmla="*/ 2167763 h 2185110"/>
              <a:gd name="connsiteX10" fmla="*/ 1219801 w 2006038"/>
              <a:gd name="connsiteY10" fmla="*/ 2177288 h 2185110"/>
              <a:gd name="connsiteX11" fmla="*/ 1457926 w 2006038"/>
              <a:gd name="connsiteY11" fmla="*/ 2141569 h 2185110"/>
              <a:gd name="connsiteX12" fmla="*/ 1724626 w 2006038"/>
              <a:gd name="connsiteY12" fmla="*/ 2001075 h 2185110"/>
              <a:gd name="connsiteX13" fmla="*/ 1891314 w 2006038"/>
              <a:gd name="connsiteY13" fmla="*/ 1824863 h 2185110"/>
              <a:gd name="connsiteX14" fmla="*/ 1974658 w 2006038"/>
              <a:gd name="connsiteY14" fmla="*/ 1629600 h 2185110"/>
              <a:gd name="connsiteX15" fmla="*/ 2005614 w 2006038"/>
              <a:gd name="connsiteY15" fmla="*/ 1405763 h 2185110"/>
              <a:gd name="connsiteX16" fmla="*/ 1938939 w 2006038"/>
              <a:gd name="connsiteY16" fmla="*/ 1146207 h 2185110"/>
              <a:gd name="connsiteX17" fmla="*/ 1746058 w 2006038"/>
              <a:gd name="connsiteY17" fmla="*/ 831882 h 2185110"/>
              <a:gd name="connsiteX18" fmla="*/ 1655570 w 2006038"/>
              <a:gd name="connsiteY18" fmla="*/ 650907 h 2185110"/>
              <a:gd name="connsiteX19" fmla="*/ 1605564 w 2006038"/>
              <a:gd name="connsiteY19" fmla="*/ 531844 h 2185110"/>
              <a:gd name="connsiteX20" fmla="*/ 1443639 w 2006038"/>
              <a:gd name="connsiteY20" fmla="*/ 603282 h 2185110"/>
              <a:gd name="connsiteX21" fmla="*/ 1396014 w 2006038"/>
              <a:gd name="connsiteY21" fmla="*/ 631857 h 2185110"/>
              <a:gd name="connsiteX22" fmla="*/ 1341245 w 2006038"/>
              <a:gd name="connsiteY22" fmla="*/ 515175 h 2185110"/>
              <a:gd name="connsiteX23" fmla="*/ 1307907 w 2006038"/>
              <a:gd name="connsiteY23" fmla="*/ 450881 h 2185110"/>
              <a:gd name="connsiteX24" fmla="*/ 1176939 w 2006038"/>
              <a:gd name="connsiteY24" fmla="*/ 241332 h 2185110"/>
              <a:gd name="connsiteX25" fmla="*/ 995964 w 2006038"/>
              <a:gd name="connsiteY25" fmla="*/ 84169 h 2185110"/>
              <a:gd name="connsiteX26" fmla="*/ 736407 w 2006038"/>
              <a:gd name="connsiteY26" fmla="*/ 7969 h 2185110"/>
              <a:gd name="connsiteX0" fmla="*/ 746126 w 2015757"/>
              <a:gd name="connsiteY0" fmla="*/ 7969 h 2185110"/>
              <a:gd name="connsiteX1" fmla="*/ 781845 w 2015757"/>
              <a:gd name="connsiteY1" fmla="*/ 272288 h 2185110"/>
              <a:gd name="connsiteX2" fmla="*/ 508001 w 2015757"/>
              <a:gd name="connsiteY2" fmla="*/ 810450 h 2185110"/>
              <a:gd name="connsiteX3" fmla="*/ 407989 w 2015757"/>
              <a:gd name="connsiteY3" fmla="*/ 1041432 h 2185110"/>
              <a:gd name="connsiteX4" fmla="*/ 388939 w 2015757"/>
              <a:gd name="connsiteY4" fmla="*/ 977138 h 2185110"/>
              <a:gd name="connsiteX5" fmla="*/ 374652 w 2015757"/>
              <a:gd name="connsiteY5" fmla="*/ 889031 h 2185110"/>
              <a:gd name="connsiteX6" fmla="*/ 205583 w 2015757"/>
              <a:gd name="connsiteY6" fmla="*/ 1029526 h 2185110"/>
              <a:gd name="connsiteX7" fmla="*/ 67470 w 2015757"/>
              <a:gd name="connsiteY7" fmla="*/ 1239075 h 2185110"/>
              <a:gd name="connsiteX8" fmla="*/ 10320 w 2015757"/>
              <a:gd name="connsiteY8" fmla="*/ 1555781 h 2185110"/>
              <a:gd name="connsiteX9" fmla="*/ 272258 w 2015757"/>
              <a:gd name="connsiteY9" fmla="*/ 2003457 h 2185110"/>
              <a:gd name="connsiteX10" fmla="*/ 703264 w 2015757"/>
              <a:gd name="connsiteY10" fmla="*/ 2167763 h 2185110"/>
              <a:gd name="connsiteX11" fmla="*/ 1229520 w 2015757"/>
              <a:gd name="connsiteY11" fmla="*/ 2177288 h 2185110"/>
              <a:gd name="connsiteX12" fmla="*/ 1467645 w 2015757"/>
              <a:gd name="connsiteY12" fmla="*/ 2141569 h 2185110"/>
              <a:gd name="connsiteX13" fmla="*/ 1734345 w 2015757"/>
              <a:gd name="connsiteY13" fmla="*/ 2001075 h 2185110"/>
              <a:gd name="connsiteX14" fmla="*/ 1901033 w 2015757"/>
              <a:gd name="connsiteY14" fmla="*/ 1824863 h 2185110"/>
              <a:gd name="connsiteX15" fmla="*/ 1984377 w 2015757"/>
              <a:gd name="connsiteY15" fmla="*/ 1629600 h 2185110"/>
              <a:gd name="connsiteX16" fmla="*/ 2015333 w 2015757"/>
              <a:gd name="connsiteY16" fmla="*/ 1405763 h 2185110"/>
              <a:gd name="connsiteX17" fmla="*/ 1948658 w 2015757"/>
              <a:gd name="connsiteY17" fmla="*/ 1146207 h 2185110"/>
              <a:gd name="connsiteX18" fmla="*/ 1755777 w 2015757"/>
              <a:gd name="connsiteY18" fmla="*/ 831882 h 2185110"/>
              <a:gd name="connsiteX19" fmla="*/ 1665289 w 2015757"/>
              <a:gd name="connsiteY19" fmla="*/ 650907 h 2185110"/>
              <a:gd name="connsiteX20" fmla="*/ 1615283 w 2015757"/>
              <a:gd name="connsiteY20" fmla="*/ 531844 h 2185110"/>
              <a:gd name="connsiteX21" fmla="*/ 1453358 w 2015757"/>
              <a:gd name="connsiteY21" fmla="*/ 603282 h 2185110"/>
              <a:gd name="connsiteX22" fmla="*/ 1405733 w 2015757"/>
              <a:gd name="connsiteY22" fmla="*/ 631857 h 2185110"/>
              <a:gd name="connsiteX23" fmla="*/ 1350964 w 2015757"/>
              <a:gd name="connsiteY23" fmla="*/ 515175 h 2185110"/>
              <a:gd name="connsiteX24" fmla="*/ 1317626 w 2015757"/>
              <a:gd name="connsiteY24" fmla="*/ 450881 h 2185110"/>
              <a:gd name="connsiteX25" fmla="*/ 1186658 w 2015757"/>
              <a:gd name="connsiteY25" fmla="*/ 241332 h 2185110"/>
              <a:gd name="connsiteX26" fmla="*/ 1005683 w 2015757"/>
              <a:gd name="connsiteY26" fmla="*/ 84169 h 2185110"/>
              <a:gd name="connsiteX27" fmla="*/ 746126 w 2015757"/>
              <a:gd name="connsiteY27" fmla="*/ 7969 h 2185110"/>
              <a:gd name="connsiteX0" fmla="*/ 735825 w 2005456"/>
              <a:gd name="connsiteY0" fmla="*/ 7969 h 2185110"/>
              <a:gd name="connsiteX1" fmla="*/ 771544 w 2005456"/>
              <a:gd name="connsiteY1" fmla="*/ 272288 h 2185110"/>
              <a:gd name="connsiteX2" fmla="*/ 497700 w 2005456"/>
              <a:gd name="connsiteY2" fmla="*/ 810450 h 2185110"/>
              <a:gd name="connsiteX3" fmla="*/ 397688 w 2005456"/>
              <a:gd name="connsiteY3" fmla="*/ 1041432 h 2185110"/>
              <a:gd name="connsiteX4" fmla="*/ 378638 w 2005456"/>
              <a:gd name="connsiteY4" fmla="*/ 977138 h 2185110"/>
              <a:gd name="connsiteX5" fmla="*/ 364351 w 2005456"/>
              <a:gd name="connsiteY5" fmla="*/ 889031 h 2185110"/>
              <a:gd name="connsiteX6" fmla="*/ 195282 w 2005456"/>
              <a:gd name="connsiteY6" fmla="*/ 1029526 h 2185110"/>
              <a:gd name="connsiteX7" fmla="*/ 57169 w 2005456"/>
              <a:gd name="connsiteY7" fmla="*/ 1239075 h 2185110"/>
              <a:gd name="connsiteX8" fmla="*/ 19 w 2005456"/>
              <a:gd name="connsiteY8" fmla="*/ 1555781 h 2185110"/>
              <a:gd name="connsiteX9" fmla="*/ 61933 w 2005456"/>
              <a:gd name="connsiteY9" fmla="*/ 1798669 h 2185110"/>
              <a:gd name="connsiteX10" fmla="*/ 261957 w 2005456"/>
              <a:gd name="connsiteY10" fmla="*/ 2003457 h 2185110"/>
              <a:gd name="connsiteX11" fmla="*/ 692963 w 2005456"/>
              <a:gd name="connsiteY11" fmla="*/ 2167763 h 2185110"/>
              <a:gd name="connsiteX12" fmla="*/ 1219219 w 2005456"/>
              <a:gd name="connsiteY12" fmla="*/ 2177288 h 2185110"/>
              <a:gd name="connsiteX13" fmla="*/ 1457344 w 2005456"/>
              <a:gd name="connsiteY13" fmla="*/ 2141569 h 2185110"/>
              <a:gd name="connsiteX14" fmla="*/ 1724044 w 2005456"/>
              <a:gd name="connsiteY14" fmla="*/ 2001075 h 2185110"/>
              <a:gd name="connsiteX15" fmla="*/ 1890732 w 2005456"/>
              <a:gd name="connsiteY15" fmla="*/ 1824863 h 2185110"/>
              <a:gd name="connsiteX16" fmla="*/ 1974076 w 2005456"/>
              <a:gd name="connsiteY16" fmla="*/ 1629600 h 2185110"/>
              <a:gd name="connsiteX17" fmla="*/ 2005032 w 2005456"/>
              <a:gd name="connsiteY17" fmla="*/ 1405763 h 2185110"/>
              <a:gd name="connsiteX18" fmla="*/ 1938357 w 2005456"/>
              <a:gd name="connsiteY18" fmla="*/ 1146207 h 2185110"/>
              <a:gd name="connsiteX19" fmla="*/ 1745476 w 2005456"/>
              <a:gd name="connsiteY19" fmla="*/ 831882 h 2185110"/>
              <a:gd name="connsiteX20" fmla="*/ 1654988 w 2005456"/>
              <a:gd name="connsiteY20" fmla="*/ 650907 h 2185110"/>
              <a:gd name="connsiteX21" fmla="*/ 1604982 w 2005456"/>
              <a:gd name="connsiteY21" fmla="*/ 531844 h 2185110"/>
              <a:gd name="connsiteX22" fmla="*/ 1443057 w 2005456"/>
              <a:gd name="connsiteY22" fmla="*/ 603282 h 2185110"/>
              <a:gd name="connsiteX23" fmla="*/ 1395432 w 2005456"/>
              <a:gd name="connsiteY23" fmla="*/ 631857 h 2185110"/>
              <a:gd name="connsiteX24" fmla="*/ 1340663 w 2005456"/>
              <a:gd name="connsiteY24" fmla="*/ 515175 h 2185110"/>
              <a:gd name="connsiteX25" fmla="*/ 1307325 w 2005456"/>
              <a:gd name="connsiteY25" fmla="*/ 450881 h 2185110"/>
              <a:gd name="connsiteX26" fmla="*/ 1176357 w 2005456"/>
              <a:gd name="connsiteY26" fmla="*/ 241332 h 2185110"/>
              <a:gd name="connsiteX27" fmla="*/ 995382 w 2005456"/>
              <a:gd name="connsiteY27" fmla="*/ 84169 h 2185110"/>
              <a:gd name="connsiteX28" fmla="*/ 735825 w 2005456"/>
              <a:gd name="connsiteY28" fmla="*/ 7969 h 2185110"/>
              <a:gd name="connsiteX0" fmla="*/ 735825 w 2005456"/>
              <a:gd name="connsiteY0" fmla="*/ 7969 h 2224006"/>
              <a:gd name="connsiteX1" fmla="*/ 771544 w 2005456"/>
              <a:gd name="connsiteY1" fmla="*/ 272288 h 2224006"/>
              <a:gd name="connsiteX2" fmla="*/ 497700 w 2005456"/>
              <a:gd name="connsiteY2" fmla="*/ 810450 h 2224006"/>
              <a:gd name="connsiteX3" fmla="*/ 397688 w 2005456"/>
              <a:gd name="connsiteY3" fmla="*/ 1041432 h 2224006"/>
              <a:gd name="connsiteX4" fmla="*/ 378638 w 2005456"/>
              <a:gd name="connsiteY4" fmla="*/ 977138 h 2224006"/>
              <a:gd name="connsiteX5" fmla="*/ 364351 w 2005456"/>
              <a:gd name="connsiteY5" fmla="*/ 889031 h 2224006"/>
              <a:gd name="connsiteX6" fmla="*/ 195282 w 2005456"/>
              <a:gd name="connsiteY6" fmla="*/ 1029526 h 2224006"/>
              <a:gd name="connsiteX7" fmla="*/ 57169 w 2005456"/>
              <a:gd name="connsiteY7" fmla="*/ 1239075 h 2224006"/>
              <a:gd name="connsiteX8" fmla="*/ 19 w 2005456"/>
              <a:gd name="connsiteY8" fmla="*/ 1555781 h 2224006"/>
              <a:gd name="connsiteX9" fmla="*/ 61933 w 2005456"/>
              <a:gd name="connsiteY9" fmla="*/ 1798669 h 2224006"/>
              <a:gd name="connsiteX10" fmla="*/ 261957 w 2005456"/>
              <a:gd name="connsiteY10" fmla="*/ 2003457 h 2224006"/>
              <a:gd name="connsiteX11" fmla="*/ 692963 w 2005456"/>
              <a:gd name="connsiteY11" fmla="*/ 2167763 h 2224006"/>
              <a:gd name="connsiteX12" fmla="*/ 949344 w 2005456"/>
              <a:gd name="connsiteY12" fmla="*/ 1474819 h 2224006"/>
              <a:gd name="connsiteX13" fmla="*/ 1219219 w 2005456"/>
              <a:gd name="connsiteY13" fmla="*/ 2177288 h 2224006"/>
              <a:gd name="connsiteX14" fmla="*/ 1457344 w 2005456"/>
              <a:gd name="connsiteY14" fmla="*/ 2141569 h 2224006"/>
              <a:gd name="connsiteX15" fmla="*/ 1724044 w 2005456"/>
              <a:gd name="connsiteY15" fmla="*/ 2001075 h 2224006"/>
              <a:gd name="connsiteX16" fmla="*/ 1890732 w 2005456"/>
              <a:gd name="connsiteY16" fmla="*/ 1824863 h 2224006"/>
              <a:gd name="connsiteX17" fmla="*/ 1974076 w 2005456"/>
              <a:gd name="connsiteY17" fmla="*/ 1629600 h 2224006"/>
              <a:gd name="connsiteX18" fmla="*/ 2005032 w 2005456"/>
              <a:gd name="connsiteY18" fmla="*/ 1405763 h 2224006"/>
              <a:gd name="connsiteX19" fmla="*/ 1938357 w 2005456"/>
              <a:gd name="connsiteY19" fmla="*/ 1146207 h 2224006"/>
              <a:gd name="connsiteX20" fmla="*/ 1745476 w 2005456"/>
              <a:gd name="connsiteY20" fmla="*/ 831882 h 2224006"/>
              <a:gd name="connsiteX21" fmla="*/ 1654988 w 2005456"/>
              <a:gd name="connsiteY21" fmla="*/ 650907 h 2224006"/>
              <a:gd name="connsiteX22" fmla="*/ 1604982 w 2005456"/>
              <a:gd name="connsiteY22" fmla="*/ 531844 h 2224006"/>
              <a:gd name="connsiteX23" fmla="*/ 1443057 w 2005456"/>
              <a:gd name="connsiteY23" fmla="*/ 603282 h 2224006"/>
              <a:gd name="connsiteX24" fmla="*/ 1395432 w 2005456"/>
              <a:gd name="connsiteY24" fmla="*/ 631857 h 2224006"/>
              <a:gd name="connsiteX25" fmla="*/ 1340663 w 2005456"/>
              <a:gd name="connsiteY25" fmla="*/ 515175 h 2224006"/>
              <a:gd name="connsiteX26" fmla="*/ 1307325 w 2005456"/>
              <a:gd name="connsiteY26" fmla="*/ 450881 h 2224006"/>
              <a:gd name="connsiteX27" fmla="*/ 1176357 w 2005456"/>
              <a:gd name="connsiteY27" fmla="*/ 241332 h 2224006"/>
              <a:gd name="connsiteX28" fmla="*/ 995382 w 2005456"/>
              <a:gd name="connsiteY28" fmla="*/ 84169 h 2224006"/>
              <a:gd name="connsiteX29" fmla="*/ 735825 w 2005456"/>
              <a:gd name="connsiteY29" fmla="*/ 7969 h 2224006"/>
              <a:gd name="connsiteX0" fmla="*/ 735825 w 2005456"/>
              <a:gd name="connsiteY0" fmla="*/ 7969 h 2199737"/>
              <a:gd name="connsiteX1" fmla="*/ 771544 w 2005456"/>
              <a:gd name="connsiteY1" fmla="*/ 272288 h 2199737"/>
              <a:gd name="connsiteX2" fmla="*/ 497700 w 2005456"/>
              <a:gd name="connsiteY2" fmla="*/ 810450 h 2199737"/>
              <a:gd name="connsiteX3" fmla="*/ 397688 w 2005456"/>
              <a:gd name="connsiteY3" fmla="*/ 1041432 h 2199737"/>
              <a:gd name="connsiteX4" fmla="*/ 378638 w 2005456"/>
              <a:gd name="connsiteY4" fmla="*/ 977138 h 2199737"/>
              <a:gd name="connsiteX5" fmla="*/ 364351 w 2005456"/>
              <a:gd name="connsiteY5" fmla="*/ 889031 h 2199737"/>
              <a:gd name="connsiteX6" fmla="*/ 195282 w 2005456"/>
              <a:gd name="connsiteY6" fmla="*/ 1029526 h 2199737"/>
              <a:gd name="connsiteX7" fmla="*/ 57169 w 2005456"/>
              <a:gd name="connsiteY7" fmla="*/ 1239075 h 2199737"/>
              <a:gd name="connsiteX8" fmla="*/ 19 w 2005456"/>
              <a:gd name="connsiteY8" fmla="*/ 1555781 h 2199737"/>
              <a:gd name="connsiteX9" fmla="*/ 61933 w 2005456"/>
              <a:gd name="connsiteY9" fmla="*/ 1798669 h 2199737"/>
              <a:gd name="connsiteX10" fmla="*/ 261957 w 2005456"/>
              <a:gd name="connsiteY10" fmla="*/ 2003457 h 2199737"/>
              <a:gd name="connsiteX11" fmla="*/ 692963 w 2005456"/>
              <a:gd name="connsiteY11" fmla="*/ 2167763 h 2199737"/>
              <a:gd name="connsiteX12" fmla="*/ 949344 w 2005456"/>
              <a:gd name="connsiteY12" fmla="*/ 1474819 h 2199737"/>
              <a:gd name="connsiteX13" fmla="*/ 1025544 w 2005456"/>
              <a:gd name="connsiteY13" fmla="*/ 1805019 h 2199737"/>
              <a:gd name="connsiteX14" fmla="*/ 1219219 w 2005456"/>
              <a:gd name="connsiteY14" fmla="*/ 2177288 h 2199737"/>
              <a:gd name="connsiteX15" fmla="*/ 1457344 w 2005456"/>
              <a:gd name="connsiteY15" fmla="*/ 2141569 h 2199737"/>
              <a:gd name="connsiteX16" fmla="*/ 1724044 w 2005456"/>
              <a:gd name="connsiteY16" fmla="*/ 2001075 h 2199737"/>
              <a:gd name="connsiteX17" fmla="*/ 1890732 w 2005456"/>
              <a:gd name="connsiteY17" fmla="*/ 1824863 h 2199737"/>
              <a:gd name="connsiteX18" fmla="*/ 1974076 w 2005456"/>
              <a:gd name="connsiteY18" fmla="*/ 1629600 h 2199737"/>
              <a:gd name="connsiteX19" fmla="*/ 2005032 w 2005456"/>
              <a:gd name="connsiteY19" fmla="*/ 1405763 h 2199737"/>
              <a:gd name="connsiteX20" fmla="*/ 1938357 w 2005456"/>
              <a:gd name="connsiteY20" fmla="*/ 1146207 h 2199737"/>
              <a:gd name="connsiteX21" fmla="*/ 1745476 w 2005456"/>
              <a:gd name="connsiteY21" fmla="*/ 831882 h 2199737"/>
              <a:gd name="connsiteX22" fmla="*/ 1654988 w 2005456"/>
              <a:gd name="connsiteY22" fmla="*/ 650907 h 2199737"/>
              <a:gd name="connsiteX23" fmla="*/ 1604982 w 2005456"/>
              <a:gd name="connsiteY23" fmla="*/ 531844 h 2199737"/>
              <a:gd name="connsiteX24" fmla="*/ 1443057 w 2005456"/>
              <a:gd name="connsiteY24" fmla="*/ 603282 h 2199737"/>
              <a:gd name="connsiteX25" fmla="*/ 1395432 w 2005456"/>
              <a:gd name="connsiteY25" fmla="*/ 631857 h 2199737"/>
              <a:gd name="connsiteX26" fmla="*/ 1340663 w 2005456"/>
              <a:gd name="connsiteY26" fmla="*/ 515175 h 2199737"/>
              <a:gd name="connsiteX27" fmla="*/ 1307325 w 2005456"/>
              <a:gd name="connsiteY27" fmla="*/ 450881 h 2199737"/>
              <a:gd name="connsiteX28" fmla="*/ 1176357 w 2005456"/>
              <a:gd name="connsiteY28" fmla="*/ 241332 h 2199737"/>
              <a:gd name="connsiteX29" fmla="*/ 995382 w 2005456"/>
              <a:gd name="connsiteY29" fmla="*/ 84169 h 2199737"/>
              <a:gd name="connsiteX30" fmla="*/ 735825 w 2005456"/>
              <a:gd name="connsiteY30" fmla="*/ 7969 h 2199737"/>
              <a:gd name="connsiteX0" fmla="*/ 735825 w 2005456"/>
              <a:gd name="connsiteY0" fmla="*/ 7969 h 2202290"/>
              <a:gd name="connsiteX1" fmla="*/ 771544 w 2005456"/>
              <a:gd name="connsiteY1" fmla="*/ 272288 h 2202290"/>
              <a:gd name="connsiteX2" fmla="*/ 497700 w 2005456"/>
              <a:gd name="connsiteY2" fmla="*/ 810450 h 2202290"/>
              <a:gd name="connsiteX3" fmla="*/ 397688 w 2005456"/>
              <a:gd name="connsiteY3" fmla="*/ 1041432 h 2202290"/>
              <a:gd name="connsiteX4" fmla="*/ 378638 w 2005456"/>
              <a:gd name="connsiteY4" fmla="*/ 977138 h 2202290"/>
              <a:gd name="connsiteX5" fmla="*/ 364351 w 2005456"/>
              <a:gd name="connsiteY5" fmla="*/ 889031 h 2202290"/>
              <a:gd name="connsiteX6" fmla="*/ 195282 w 2005456"/>
              <a:gd name="connsiteY6" fmla="*/ 1029526 h 2202290"/>
              <a:gd name="connsiteX7" fmla="*/ 57169 w 2005456"/>
              <a:gd name="connsiteY7" fmla="*/ 1239075 h 2202290"/>
              <a:gd name="connsiteX8" fmla="*/ 19 w 2005456"/>
              <a:gd name="connsiteY8" fmla="*/ 1555781 h 2202290"/>
              <a:gd name="connsiteX9" fmla="*/ 61933 w 2005456"/>
              <a:gd name="connsiteY9" fmla="*/ 1798669 h 2202290"/>
              <a:gd name="connsiteX10" fmla="*/ 261957 w 2005456"/>
              <a:gd name="connsiteY10" fmla="*/ 2003457 h 2202290"/>
              <a:gd name="connsiteX11" fmla="*/ 692963 w 2005456"/>
              <a:gd name="connsiteY11" fmla="*/ 2167763 h 2202290"/>
              <a:gd name="connsiteX12" fmla="*/ 949344 w 2005456"/>
              <a:gd name="connsiteY12" fmla="*/ 1474819 h 2202290"/>
              <a:gd name="connsiteX13" fmla="*/ 1025544 w 2005456"/>
              <a:gd name="connsiteY13" fmla="*/ 1805019 h 2202290"/>
              <a:gd name="connsiteX14" fmla="*/ 1238269 w 2005456"/>
              <a:gd name="connsiteY14" fmla="*/ 1770095 h 2202290"/>
              <a:gd name="connsiteX15" fmla="*/ 1219219 w 2005456"/>
              <a:gd name="connsiteY15" fmla="*/ 2177288 h 2202290"/>
              <a:gd name="connsiteX16" fmla="*/ 1457344 w 2005456"/>
              <a:gd name="connsiteY16" fmla="*/ 2141569 h 2202290"/>
              <a:gd name="connsiteX17" fmla="*/ 1724044 w 2005456"/>
              <a:gd name="connsiteY17" fmla="*/ 2001075 h 2202290"/>
              <a:gd name="connsiteX18" fmla="*/ 1890732 w 2005456"/>
              <a:gd name="connsiteY18" fmla="*/ 1824863 h 2202290"/>
              <a:gd name="connsiteX19" fmla="*/ 1974076 w 2005456"/>
              <a:gd name="connsiteY19" fmla="*/ 1629600 h 2202290"/>
              <a:gd name="connsiteX20" fmla="*/ 2005032 w 2005456"/>
              <a:gd name="connsiteY20" fmla="*/ 1405763 h 2202290"/>
              <a:gd name="connsiteX21" fmla="*/ 1938357 w 2005456"/>
              <a:gd name="connsiteY21" fmla="*/ 1146207 h 2202290"/>
              <a:gd name="connsiteX22" fmla="*/ 1745476 w 2005456"/>
              <a:gd name="connsiteY22" fmla="*/ 831882 h 2202290"/>
              <a:gd name="connsiteX23" fmla="*/ 1654988 w 2005456"/>
              <a:gd name="connsiteY23" fmla="*/ 650907 h 2202290"/>
              <a:gd name="connsiteX24" fmla="*/ 1604982 w 2005456"/>
              <a:gd name="connsiteY24" fmla="*/ 531844 h 2202290"/>
              <a:gd name="connsiteX25" fmla="*/ 1443057 w 2005456"/>
              <a:gd name="connsiteY25" fmla="*/ 603282 h 2202290"/>
              <a:gd name="connsiteX26" fmla="*/ 1395432 w 2005456"/>
              <a:gd name="connsiteY26" fmla="*/ 631857 h 2202290"/>
              <a:gd name="connsiteX27" fmla="*/ 1340663 w 2005456"/>
              <a:gd name="connsiteY27" fmla="*/ 515175 h 2202290"/>
              <a:gd name="connsiteX28" fmla="*/ 1307325 w 2005456"/>
              <a:gd name="connsiteY28" fmla="*/ 450881 h 2202290"/>
              <a:gd name="connsiteX29" fmla="*/ 1176357 w 2005456"/>
              <a:gd name="connsiteY29" fmla="*/ 241332 h 2202290"/>
              <a:gd name="connsiteX30" fmla="*/ 995382 w 2005456"/>
              <a:gd name="connsiteY30" fmla="*/ 84169 h 2202290"/>
              <a:gd name="connsiteX31" fmla="*/ 735825 w 2005456"/>
              <a:gd name="connsiteY31" fmla="*/ 7969 h 2202290"/>
              <a:gd name="connsiteX0" fmla="*/ 735825 w 2005456"/>
              <a:gd name="connsiteY0" fmla="*/ 7969 h 2202290"/>
              <a:gd name="connsiteX1" fmla="*/ 771544 w 2005456"/>
              <a:gd name="connsiteY1" fmla="*/ 272288 h 2202290"/>
              <a:gd name="connsiteX2" fmla="*/ 497700 w 2005456"/>
              <a:gd name="connsiteY2" fmla="*/ 810450 h 2202290"/>
              <a:gd name="connsiteX3" fmla="*/ 397688 w 2005456"/>
              <a:gd name="connsiteY3" fmla="*/ 1041432 h 2202290"/>
              <a:gd name="connsiteX4" fmla="*/ 378638 w 2005456"/>
              <a:gd name="connsiteY4" fmla="*/ 977138 h 2202290"/>
              <a:gd name="connsiteX5" fmla="*/ 364351 w 2005456"/>
              <a:gd name="connsiteY5" fmla="*/ 889031 h 2202290"/>
              <a:gd name="connsiteX6" fmla="*/ 195282 w 2005456"/>
              <a:gd name="connsiteY6" fmla="*/ 1029526 h 2202290"/>
              <a:gd name="connsiteX7" fmla="*/ 57169 w 2005456"/>
              <a:gd name="connsiteY7" fmla="*/ 1239075 h 2202290"/>
              <a:gd name="connsiteX8" fmla="*/ 19 w 2005456"/>
              <a:gd name="connsiteY8" fmla="*/ 1555781 h 2202290"/>
              <a:gd name="connsiteX9" fmla="*/ 61933 w 2005456"/>
              <a:gd name="connsiteY9" fmla="*/ 1798669 h 2202290"/>
              <a:gd name="connsiteX10" fmla="*/ 261957 w 2005456"/>
              <a:gd name="connsiteY10" fmla="*/ 2003457 h 2202290"/>
              <a:gd name="connsiteX11" fmla="*/ 692963 w 2005456"/>
              <a:gd name="connsiteY11" fmla="*/ 2167763 h 2202290"/>
              <a:gd name="connsiteX12" fmla="*/ 679469 w 2005456"/>
              <a:gd name="connsiteY12" fmla="*/ 1817719 h 2202290"/>
              <a:gd name="connsiteX13" fmla="*/ 949344 w 2005456"/>
              <a:gd name="connsiteY13" fmla="*/ 1474819 h 2202290"/>
              <a:gd name="connsiteX14" fmla="*/ 1025544 w 2005456"/>
              <a:gd name="connsiteY14" fmla="*/ 1805019 h 2202290"/>
              <a:gd name="connsiteX15" fmla="*/ 1238269 w 2005456"/>
              <a:gd name="connsiteY15" fmla="*/ 1770095 h 2202290"/>
              <a:gd name="connsiteX16" fmla="*/ 1219219 w 2005456"/>
              <a:gd name="connsiteY16" fmla="*/ 2177288 h 2202290"/>
              <a:gd name="connsiteX17" fmla="*/ 1457344 w 2005456"/>
              <a:gd name="connsiteY17" fmla="*/ 2141569 h 2202290"/>
              <a:gd name="connsiteX18" fmla="*/ 1724044 w 2005456"/>
              <a:gd name="connsiteY18" fmla="*/ 2001075 h 2202290"/>
              <a:gd name="connsiteX19" fmla="*/ 1890732 w 2005456"/>
              <a:gd name="connsiteY19" fmla="*/ 1824863 h 2202290"/>
              <a:gd name="connsiteX20" fmla="*/ 1974076 w 2005456"/>
              <a:gd name="connsiteY20" fmla="*/ 1629600 h 2202290"/>
              <a:gd name="connsiteX21" fmla="*/ 2005032 w 2005456"/>
              <a:gd name="connsiteY21" fmla="*/ 1405763 h 2202290"/>
              <a:gd name="connsiteX22" fmla="*/ 1938357 w 2005456"/>
              <a:gd name="connsiteY22" fmla="*/ 1146207 h 2202290"/>
              <a:gd name="connsiteX23" fmla="*/ 1745476 w 2005456"/>
              <a:gd name="connsiteY23" fmla="*/ 831882 h 2202290"/>
              <a:gd name="connsiteX24" fmla="*/ 1654988 w 2005456"/>
              <a:gd name="connsiteY24" fmla="*/ 650907 h 2202290"/>
              <a:gd name="connsiteX25" fmla="*/ 1604982 w 2005456"/>
              <a:gd name="connsiteY25" fmla="*/ 531844 h 2202290"/>
              <a:gd name="connsiteX26" fmla="*/ 1443057 w 2005456"/>
              <a:gd name="connsiteY26" fmla="*/ 603282 h 2202290"/>
              <a:gd name="connsiteX27" fmla="*/ 1395432 w 2005456"/>
              <a:gd name="connsiteY27" fmla="*/ 631857 h 2202290"/>
              <a:gd name="connsiteX28" fmla="*/ 1340663 w 2005456"/>
              <a:gd name="connsiteY28" fmla="*/ 515175 h 2202290"/>
              <a:gd name="connsiteX29" fmla="*/ 1307325 w 2005456"/>
              <a:gd name="connsiteY29" fmla="*/ 450881 h 2202290"/>
              <a:gd name="connsiteX30" fmla="*/ 1176357 w 2005456"/>
              <a:gd name="connsiteY30" fmla="*/ 241332 h 2202290"/>
              <a:gd name="connsiteX31" fmla="*/ 995382 w 2005456"/>
              <a:gd name="connsiteY31" fmla="*/ 84169 h 2202290"/>
              <a:gd name="connsiteX32" fmla="*/ 735825 w 2005456"/>
              <a:gd name="connsiteY32" fmla="*/ 7969 h 2202290"/>
              <a:gd name="connsiteX0" fmla="*/ 735825 w 2005456"/>
              <a:gd name="connsiteY0" fmla="*/ 7969 h 2202290"/>
              <a:gd name="connsiteX1" fmla="*/ 771544 w 2005456"/>
              <a:gd name="connsiteY1" fmla="*/ 272288 h 2202290"/>
              <a:gd name="connsiteX2" fmla="*/ 497700 w 2005456"/>
              <a:gd name="connsiteY2" fmla="*/ 810450 h 2202290"/>
              <a:gd name="connsiteX3" fmla="*/ 397688 w 2005456"/>
              <a:gd name="connsiteY3" fmla="*/ 1041432 h 2202290"/>
              <a:gd name="connsiteX4" fmla="*/ 378638 w 2005456"/>
              <a:gd name="connsiteY4" fmla="*/ 977138 h 2202290"/>
              <a:gd name="connsiteX5" fmla="*/ 364351 w 2005456"/>
              <a:gd name="connsiteY5" fmla="*/ 889031 h 2202290"/>
              <a:gd name="connsiteX6" fmla="*/ 195282 w 2005456"/>
              <a:gd name="connsiteY6" fmla="*/ 1029526 h 2202290"/>
              <a:gd name="connsiteX7" fmla="*/ 57169 w 2005456"/>
              <a:gd name="connsiteY7" fmla="*/ 1239075 h 2202290"/>
              <a:gd name="connsiteX8" fmla="*/ 19 w 2005456"/>
              <a:gd name="connsiteY8" fmla="*/ 1555781 h 2202290"/>
              <a:gd name="connsiteX9" fmla="*/ 61933 w 2005456"/>
              <a:gd name="connsiteY9" fmla="*/ 1798669 h 2202290"/>
              <a:gd name="connsiteX10" fmla="*/ 261957 w 2005456"/>
              <a:gd name="connsiteY10" fmla="*/ 2003457 h 2202290"/>
              <a:gd name="connsiteX11" fmla="*/ 692963 w 2005456"/>
              <a:gd name="connsiteY11" fmla="*/ 2167763 h 2202290"/>
              <a:gd name="connsiteX12" fmla="*/ 679469 w 2005456"/>
              <a:gd name="connsiteY12" fmla="*/ 1817719 h 2202290"/>
              <a:gd name="connsiteX13" fmla="*/ 949344 w 2005456"/>
              <a:gd name="connsiteY13" fmla="*/ 1474819 h 2202290"/>
              <a:gd name="connsiteX14" fmla="*/ 1016813 w 2005456"/>
              <a:gd name="connsiteY14" fmla="*/ 1589119 h 2202290"/>
              <a:gd name="connsiteX15" fmla="*/ 1025544 w 2005456"/>
              <a:gd name="connsiteY15" fmla="*/ 1805019 h 2202290"/>
              <a:gd name="connsiteX16" fmla="*/ 1238269 w 2005456"/>
              <a:gd name="connsiteY16" fmla="*/ 1770095 h 2202290"/>
              <a:gd name="connsiteX17" fmla="*/ 1219219 w 2005456"/>
              <a:gd name="connsiteY17" fmla="*/ 2177288 h 2202290"/>
              <a:gd name="connsiteX18" fmla="*/ 1457344 w 2005456"/>
              <a:gd name="connsiteY18" fmla="*/ 2141569 h 2202290"/>
              <a:gd name="connsiteX19" fmla="*/ 1724044 w 2005456"/>
              <a:gd name="connsiteY19" fmla="*/ 2001075 h 2202290"/>
              <a:gd name="connsiteX20" fmla="*/ 1890732 w 2005456"/>
              <a:gd name="connsiteY20" fmla="*/ 1824863 h 2202290"/>
              <a:gd name="connsiteX21" fmla="*/ 1974076 w 2005456"/>
              <a:gd name="connsiteY21" fmla="*/ 1629600 h 2202290"/>
              <a:gd name="connsiteX22" fmla="*/ 2005032 w 2005456"/>
              <a:gd name="connsiteY22" fmla="*/ 1405763 h 2202290"/>
              <a:gd name="connsiteX23" fmla="*/ 1938357 w 2005456"/>
              <a:gd name="connsiteY23" fmla="*/ 1146207 h 2202290"/>
              <a:gd name="connsiteX24" fmla="*/ 1745476 w 2005456"/>
              <a:gd name="connsiteY24" fmla="*/ 831882 h 2202290"/>
              <a:gd name="connsiteX25" fmla="*/ 1654988 w 2005456"/>
              <a:gd name="connsiteY25" fmla="*/ 650907 h 2202290"/>
              <a:gd name="connsiteX26" fmla="*/ 1604982 w 2005456"/>
              <a:gd name="connsiteY26" fmla="*/ 531844 h 2202290"/>
              <a:gd name="connsiteX27" fmla="*/ 1443057 w 2005456"/>
              <a:gd name="connsiteY27" fmla="*/ 603282 h 2202290"/>
              <a:gd name="connsiteX28" fmla="*/ 1395432 w 2005456"/>
              <a:gd name="connsiteY28" fmla="*/ 631857 h 2202290"/>
              <a:gd name="connsiteX29" fmla="*/ 1340663 w 2005456"/>
              <a:gd name="connsiteY29" fmla="*/ 515175 h 2202290"/>
              <a:gd name="connsiteX30" fmla="*/ 1307325 w 2005456"/>
              <a:gd name="connsiteY30" fmla="*/ 450881 h 2202290"/>
              <a:gd name="connsiteX31" fmla="*/ 1176357 w 2005456"/>
              <a:gd name="connsiteY31" fmla="*/ 241332 h 2202290"/>
              <a:gd name="connsiteX32" fmla="*/ 995382 w 2005456"/>
              <a:gd name="connsiteY32" fmla="*/ 84169 h 2202290"/>
              <a:gd name="connsiteX33" fmla="*/ 735825 w 2005456"/>
              <a:gd name="connsiteY33" fmla="*/ 7969 h 2202290"/>
              <a:gd name="connsiteX0" fmla="*/ 735825 w 2005456"/>
              <a:gd name="connsiteY0" fmla="*/ 7969 h 2202290"/>
              <a:gd name="connsiteX1" fmla="*/ 771544 w 2005456"/>
              <a:gd name="connsiteY1" fmla="*/ 272288 h 2202290"/>
              <a:gd name="connsiteX2" fmla="*/ 497700 w 2005456"/>
              <a:gd name="connsiteY2" fmla="*/ 810450 h 2202290"/>
              <a:gd name="connsiteX3" fmla="*/ 397688 w 2005456"/>
              <a:gd name="connsiteY3" fmla="*/ 1041432 h 2202290"/>
              <a:gd name="connsiteX4" fmla="*/ 378638 w 2005456"/>
              <a:gd name="connsiteY4" fmla="*/ 977138 h 2202290"/>
              <a:gd name="connsiteX5" fmla="*/ 364351 w 2005456"/>
              <a:gd name="connsiteY5" fmla="*/ 889031 h 2202290"/>
              <a:gd name="connsiteX6" fmla="*/ 195282 w 2005456"/>
              <a:gd name="connsiteY6" fmla="*/ 1029526 h 2202290"/>
              <a:gd name="connsiteX7" fmla="*/ 57169 w 2005456"/>
              <a:gd name="connsiteY7" fmla="*/ 1239075 h 2202290"/>
              <a:gd name="connsiteX8" fmla="*/ 19 w 2005456"/>
              <a:gd name="connsiteY8" fmla="*/ 1555781 h 2202290"/>
              <a:gd name="connsiteX9" fmla="*/ 61933 w 2005456"/>
              <a:gd name="connsiteY9" fmla="*/ 1798669 h 2202290"/>
              <a:gd name="connsiteX10" fmla="*/ 261957 w 2005456"/>
              <a:gd name="connsiteY10" fmla="*/ 2003457 h 2202290"/>
              <a:gd name="connsiteX11" fmla="*/ 692963 w 2005456"/>
              <a:gd name="connsiteY11" fmla="*/ 2167763 h 2202290"/>
              <a:gd name="connsiteX12" fmla="*/ 679469 w 2005456"/>
              <a:gd name="connsiteY12" fmla="*/ 1817719 h 2202290"/>
              <a:gd name="connsiteX13" fmla="*/ 847744 w 2005456"/>
              <a:gd name="connsiteY13" fmla="*/ 1620075 h 2202290"/>
              <a:gd name="connsiteX14" fmla="*/ 949344 w 2005456"/>
              <a:gd name="connsiteY14" fmla="*/ 1474819 h 2202290"/>
              <a:gd name="connsiteX15" fmla="*/ 1016813 w 2005456"/>
              <a:gd name="connsiteY15" fmla="*/ 1589119 h 2202290"/>
              <a:gd name="connsiteX16" fmla="*/ 1025544 w 2005456"/>
              <a:gd name="connsiteY16" fmla="*/ 1805019 h 2202290"/>
              <a:gd name="connsiteX17" fmla="*/ 1238269 w 2005456"/>
              <a:gd name="connsiteY17" fmla="*/ 1770095 h 2202290"/>
              <a:gd name="connsiteX18" fmla="*/ 1219219 w 2005456"/>
              <a:gd name="connsiteY18" fmla="*/ 2177288 h 2202290"/>
              <a:gd name="connsiteX19" fmla="*/ 1457344 w 2005456"/>
              <a:gd name="connsiteY19" fmla="*/ 2141569 h 2202290"/>
              <a:gd name="connsiteX20" fmla="*/ 1724044 w 2005456"/>
              <a:gd name="connsiteY20" fmla="*/ 2001075 h 2202290"/>
              <a:gd name="connsiteX21" fmla="*/ 1890732 w 2005456"/>
              <a:gd name="connsiteY21" fmla="*/ 1824863 h 2202290"/>
              <a:gd name="connsiteX22" fmla="*/ 1974076 w 2005456"/>
              <a:gd name="connsiteY22" fmla="*/ 1629600 h 2202290"/>
              <a:gd name="connsiteX23" fmla="*/ 2005032 w 2005456"/>
              <a:gd name="connsiteY23" fmla="*/ 1405763 h 2202290"/>
              <a:gd name="connsiteX24" fmla="*/ 1938357 w 2005456"/>
              <a:gd name="connsiteY24" fmla="*/ 1146207 h 2202290"/>
              <a:gd name="connsiteX25" fmla="*/ 1745476 w 2005456"/>
              <a:gd name="connsiteY25" fmla="*/ 831882 h 2202290"/>
              <a:gd name="connsiteX26" fmla="*/ 1654988 w 2005456"/>
              <a:gd name="connsiteY26" fmla="*/ 650907 h 2202290"/>
              <a:gd name="connsiteX27" fmla="*/ 1604982 w 2005456"/>
              <a:gd name="connsiteY27" fmla="*/ 531844 h 2202290"/>
              <a:gd name="connsiteX28" fmla="*/ 1443057 w 2005456"/>
              <a:gd name="connsiteY28" fmla="*/ 603282 h 2202290"/>
              <a:gd name="connsiteX29" fmla="*/ 1395432 w 2005456"/>
              <a:gd name="connsiteY29" fmla="*/ 631857 h 2202290"/>
              <a:gd name="connsiteX30" fmla="*/ 1340663 w 2005456"/>
              <a:gd name="connsiteY30" fmla="*/ 515175 h 2202290"/>
              <a:gd name="connsiteX31" fmla="*/ 1307325 w 2005456"/>
              <a:gd name="connsiteY31" fmla="*/ 450881 h 2202290"/>
              <a:gd name="connsiteX32" fmla="*/ 1176357 w 2005456"/>
              <a:gd name="connsiteY32" fmla="*/ 241332 h 2202290"/>
              <a:gd name="connsiteX33" fmla="*/ 995382 w 2005456"/>
              <a:gd name="connsiteY33" fmla="*/ 84169 h 2202290"/>
              <a:gd name="connsiteX34" fmla="*/ 735825 w 2005456"/>
              <a:gd name="connsiteY34" fmla="*/ 7969 h 2202290"/>
              <a:gd name="connsiteX0" fmla="*/ 735825 w 2005456"/>
              <a:gd name="connsiteY0" fmla="*/ 7969 h 2202290"/>
              <a:gd name="connsiteX1" fmla="*/ 771544 w 2005456"/>
              <a:gd name="connsiteY1" fmla="*/ 272288 h 2202290"/>
              <a:gd name="connsiteX2" fmla="*/ 497700 w 2005456"/>
              <a:gd name="connsiteY2" fmla="*/ 810450 h 2202290"/>
              <a:gd name="connsiteX3" fmla="*/ 397688 w 2005456"/>
              <a:gd name="connsiteY3" fmla="*/ 1041432 h 2202290"/>
              <a:gd name="connsiteX4" fmla="*/ 378638 w 2005456"/>
              <a:gd name="connsiteY4" fmla="*/ 977138 h 2202290"/>
              <a:gd name="connsiteX5" fmla="*/ 364351 w 2005456"/>
              <a:gd name="connsiteY5" fmla="*/ 889031 h 2202290"/>
              <a:gd name="connsiteX6" fmla="*/ 195282 w 2005456"/>
              <a:gd name="connsiteY6" fmla="*/ 1029526 h 2202290"/>
              <a:gd name="connsiteX7" fmla="*/ 57169 w 2005456"/>
              <a:gd name="connsiteY7" fmla="*/ 1239075 h 2202290"/>
              <a:gd name="connsiteX8" fmla="*/ 19 w 2005456"/>
              <a:gd name="connsiteY8" fmla="*/ 1555781 h 2202290"/>
              <a:gd name="connsiteX9" fmla="*/ 61933 w 2005456"/>
              <a:gd name="connsiteY9" fmla="*/ 1798669 h 2202290"/>
              <a:gd name="connsiteX10" fmla="*/ 261957 w 2005456"/>
              <a:gd name="connsiteY10" fmla="*/ 2003457 h 2202290"/>
              <a:gd name="connsiteX11" fmla="*/ 692963 w 2005456"/>
              <a:gd name="connsiteY11" fmla="*/ 2167763 h 2202290"/>
              <a:gd name="connsiteX12" fmla="*/ 664388 w 2005456"/>
              <a:gd name="connsiteY12" fmla="*/ 1948688 h 2202290"/>
              <a:gd name="connsiteX13" fmla="*/ 679469 w 2005456"/>
              <a:gd name="connsiteY13" fmla="*/ 1817719 h 2202290"/>
              <a:gd name="connsiteX14" fmla="*/ 847744 w 2005456"/>
              <a:gd name="connsiteY14" fmla="*/ 1620075 h 2202290"/>
              <a:gd name="connsiteX15" fmla="*/ 949344 w 2005456"/>
              <a:gd name="connsiteY15" fmla="*/ 1474819 h 2202290"/>
              <a:gd name="connsiteX16" fmla="*/ 1016813 w 2005456"/>
              <a:gd name="connsiteY16" fmla="*/ 1589119 h 2202290"/>
              <a:gd name="connsiteX17" fmla="*/ 1025544 w 2005456"/>
              <a:gd name="connsiteY17" fmla="*/ 1805019 h 2202290"/>
              <a:gd name="connsiteX18" fmla="*/ 1238269 w 2005456"/>
              <a:gd name="connsiteY18" fmla="*/ 1770095 h 2202290"/>
              <a:gd name="connsiteX19" fmla="*/ 1219219 w 2005456"/>
              <a:gd name="connsiteY19" fmla="*/ 2177288 h 2202290"/>
              <a:gd name="connsiteX20" fmla="*/ 1457344 w 2005456"/>
              <a:gd name="connsiteY20" fmla="*/ 2141569 h 2202290"/>
              <a:gd name="connsiteX21" fmla="*/ 1724044 w 2005456"/>
              <a:gd name="connsiteY21" fmla="*/ 2001075 h 2202290"/>
              <a:gd name="connsiteX22" fmla="*/ 1890732 w 2005456"/>
              <a:gd name="connsiteY22" fmla="*/ 1824863 h 2202290"/>
              <a:gd name="connsiteX23" fmla="*/ 1974076 w 2005456"/>
              <a:gd name="connsiteY23" fmla="*/ 1629600 h 2202290"/>
              <a:gd name="connsiteX24" fmla="*/ 2005032 w 2005456"/>
              <a:gd name="connsiteY24" fmla="*/ 1405763 h 2202290"/>
              <a:gd name="connsiteX25" fmla="*/ 1938357 w 2005456"/>
              <a:gd name="connsiteY25" fmla="*/ 1146207 h 2202290"/>
              <a:gd name="connsiteX26" fmla="*/ 1745476 w 2005456"/>
              <a:gd name="connsiteY26" fmla="*/ 831882 h 2202290"/>
              <a:gd name="connsiteX27" fmla="*/ 1654988 w 2005456"/>
              <a:gd name="connsiteY27" fmla="*/ 650907 h 2202290"/>
              <a:gd name="connsiteX28" fmla="*/ 1604982 w 2005456"/>
              <a:gd name="connsiteY28" fmla="*/ 531844 h 2202290"/>
              <a:gd name="connsiteX29" fmla="*/ 1443057 w 2005456"/>
              <a:gd name="connsiteY29" fmla="*/ 603282 h 2202290"/>
              <a:gd name="connsiteX30" fmla="*/ 1395432 w 2005456"/>
              <a:gd name="connsiteY30" fmla="*/ 631857 h 2202290"/>
              <a:gd name="connsiteX31" fmla="*/ 1340663 w 2005456"/>
              <a:gd name="connsiteY31" fmla="*/ 515175 h 2202290"/>
              <a:gd name="connsiteX32" fmla="*/ 1307325 w 2005456"/>
              <a:gd name="connsiteY32" fmla="*/ 450881 h 2202290"/>
              <a:gd name="connsiteX33" fmla="*/ 1176357 w 2005456"/>
              <a:gd name="connsiteY33" fmla="*/ 241332 h 2202290"/>
              <a:gd name="connsiteX34" fmla="*/ 995382 w 2005456"/>
              <a:gd name="connsiteY34" fmla="*/ 84169 h 2202290"/>
              <a:gd name="connsiteX35" fmla="*/ 735825 w 2005456"/>
              <a:gd name="connsiteY35" fmla="*/ 7969 h 2202290"/>
              <a:gd name="connsiteX0" fmla="*/ 735825 w 2005456"/>
              <a:gd name="connsiteY0" fmla="*/ 7969 h 2202290"/>
              <a:gd name="connsiteX1" fmla="*/ 771544 w 2005456"/>
              <a:gd name="connsiteY1" fmla="*/ 272288 h 2202290"/>
              <a:gd name="connsiteX2" fmla="*/ 497700 w 2005456"/>
              <a:gd name="connsiteY2" fmla="*/ 810450 h 2202290"/>
              <a:gd name="connsiteX3" fmla="*/ 397688 w 2005456"/>
              <a:gd name="connsiteY3" fmla="*/ 1041432 h 2202290"/>
              <a:gd name="connsiteX4" fmla="*/ 378638 w 2005456"/>
              <a:gd name="connsiteY4" fmla="*/ 977138 h 2202290"/>
              <a:gd name="connsiteX5" fmla="*/ 364351 w 2005456"/>
              <a:gd name="connsiteY5" fmla="*/ 889031 h 2202290"/>
              <a:gd name="connsiteX6" fmla="*/ 195282 w 2005456"/>
              <a:gd name="connsiteY6" fmla="*/ 1029526 h 2202290"/>
              <a:gd name="connsiteX7" fmla="*/ 57169 w 2005456"/>
              <a:gd name="connsiteY7" fmla="*/ 1239075 h 2202290"/>
              <a:gd name="connsiteX8" fmla="*/ 19 w 2005456"/>
              <a:gd name="connsiteY8" fmla="*/ 1555781 h 2202290"/>
              <a:gd name="connsiteX9" fmla="*/ 61933 w 2005456"/>
              <a:gd name="connsiteY9" fmla="*/ 1798669 h 2202290"/>
              <a:gd name="connsiteX10" fmla="*/ 261957 w 2005456"/>
              <a:gd name="connsiteY10" fmla="*/ 2003457 h 2202290"/>
              <a:gd name="connsiteX11" fmla="*/ 692963 w 2005456"/>
              <a:gd name="connsiteY11" fmla="*/ 2167763 h 2202290"/>
              <a:gd name="connsiteX12" fmla="*/ 731063 w 2005456"/>
              <a:gd name="connsiteY12" fmla="*/ 2115375 h 2202290"/>
              <a:gd name="connsiteX13" fmla="*/ 664388 w 2005456"/>
              <a:gd name="connsiteY13" fmla="*/ 1948688 h 2202290"/>
              <a:gd name="connsiteX14" fmla="*/ 679469 w 2005456"/>
              <a:gd name="connsiteY14" fmla="*/ 1817719 h 2202290"/>
              <a:gd name="connsiteX15" fmla="*/ 847744 w 2005456"/>
              <a:gd name="connsiteY15" fmla="*/ 1620075 h 2202290"/>
              <a:gd name="connsiteX16" fmla="*/ 949344 w 2005456"/>
              <a:gd name="connsiteY16" fmla="*/ 1474819 h 2202290"/>
              <a:gd name="connsiteX17" fmla="*/ 1016813 w 2005456"/>
              <a:gd name="connsiteY17" fmla="*/ 1589119 h 2202290"/>
              <a:gd name="connsiteX18" fmla="*/ 1025544 w 2005456"/>
              <a:gd name="connsiteY18" fmla="*/ 1805019 h 2202290"/>
              <a:gd name="connsiteX19" fmla="*/ 1238269 w 2005456"/>
              <a:gd name="connsiteY19" fmla="*/ 1770095 h 2202290"/>
              <a:gd name="connsiteX20" fmla="*/ 1219219 w 2005456"/>
              <a:gd name="connsiteY20" fmla="*/ 2177288 h 2202290"/>
              <a:gd name="connsiteX21" fmla="*/ 1457344 w 2005456"/>
              <a:gd name="connsiteY21" fmla="*/ 2141569 h 2202290"/>
              <a:gd name="connsiteX22" fmla="*/ 1724044 w 2005456"/>
              <a:gd name="connsiteY22" fmla="*/ 2001075 h 2202290"/>
              <a:gd name="connsiteX23" fmla="*/ 1890732 w 2005456"/>
              <a:gd name="connsiteY23" fmla="*/ 1824863 h 2202290"/>
              <a:gd name="connsiteX24" fmla="*/ 1974076 w 2005456"/>
              <a:gd name="connsiteY24" fmla="*/ 1629600 h 2202290"/>
              <a:gd name="connsiteX25" fmla="*/ 2005032 w 2005456"/>
              <a:gd name="connsiteY25" fmla="*/ 1405763 h 2202290"/>
              <a:gd name="connsiteX26" fmla="*/ 1938357 w 2005456"/>
              <a:gd name="connsiteY26" fmla="*/ 1146207 h 2202290"/>
              <a:gd name="connsiteX27" fmla="*/ 1745476 w 2005456"/>
              <a:gd name="connsiteY27" fmla="*/ 831882 h 2202290"/>
              <a:gd name="connsiteX28" fmla="*/ 1654988 w 2005456"/>
              <a:gd name="connsiteY28" fmla="*/ 650907 h 2202290"/>
              <a:gd name="connsiteX29" fmla="*/ 1604982 w 2005456"/>
              <a:gd name="connsiteY29" fmla="*/ 531844 h 2202290"/>
              <a:gd name="connsiteX30" fmla="*/ 1443057 w 2005456"/>
              <a:gd name="connsiteY30" fmla="*/ 603282 h 2202290"/>
              <a:gd name="connsiteX31" fmla="*/ 1395432 w 2005456"/>
              <a:gd name="connsiteY31" fmla="*/ 631857 h 2202290"/>
              <a:gd name="connsiteX32" fmla="*/ 1340663 w 2005456"/>
              <a:gd name="connsiteY32" fmla="*/ 515175 h 2202290"/>
              <a:gd name="connsiteX33" fmla="*/ 1307325 w 2005456"/>
              <a:gd name="connsiteY33" fmla="*/ 450881 h 2202290"/>
              <a:gd name="connsiteX34" fmla="*/ 1176357 w 2005456"/>
              <a:gd name="connsiteY34" fmla="*/ 241332 h 2202290"/>
              <a:gd name="connsiteX35" fmla="*/ 995382 w 2005456"/>
              <a:gd name="connsiteY35" fmla="*/ 84169 h 2202290"/>
              <a:gd name="connsiteX36" fmla="*/ 735825 w 2005456"/>
              <a:gd name="connsiteY36" fmla="*/ 7969 h 2202290"/>
              <a:gd name="connsiteX0" fmla="*/ 735825 w 2005456"/>
              <a:gd name="connsiteY0" fmla="*/ 7969 h 2202290"/>
              <a:gd name="connsiteX1" fmla="*/ 771544 w 2005456"/>
              <a:gd name="connsiteY1" fmla="*/ 272288 h 2202290"/>
              <a:gd name="connsiteX2" fmla="*/ 497700 w 2005456"/>
              <a:gd name="connsiteY2" fmla="*/ 810450 h 2202290"/>
              <a:gd name="connsiteX3" fmla="*/ 397688 w 2005456"/>
              <a:gd name="connsiteY3" fmla="*/ 1041432 h 2202290"/>
              <a:gd name="connsiteX4" fmla="*/ 378638 w 2005456"/>
              <a:gd name="connsiteY4" fmla="*/ 977138 h 2202290"/>
              <a:gd name="connsiteX5" fmla="*/ 364351 w 2005456"/>
              <a:gd name="connsiteY5" fmla="*/ 889031 h 2202290"/>
              <a:gd name="connsiteX6" fmla="*/ 195282 w 2005456"/>
              <a:gd name="connsiteY6" fmla="*/ 1029526 h 2202290"/>
              <a:gd name="connsiteX7" fmla="*/ 57169 w 2005456"/>
              <a:gd name="connsiteY7" fmla="*/ 1239075 h 2202290"/>
              <a:gd name="connsiteX8" fmla="*/ 19 w 2005456"/>
              <a:gd name="connsiteY8" fmla="*/ 1555781 h 2202290"/>
              <a:gd name="connsiteX9" fmla="*/ 61933 w 2005456"/>
              <a:gd name="connsiteY9" fmla="*/ 1798669 h 2202290"/>
              <a:gd name="connsiteX10" fmla="*/ 261957 w 2005456"/>
              <a:gd name="connsiteY10" fmla="*/ 2003457 h 2202290"/>
              <a:gd name="connsiteX11" fmla="*/ 509607 w 2005456"/>
              <a:gd name="connsiteY11" fmla="*/ 2134425 h 2202290"/>
              <a:gd name="connsiteX12" fmla="*/ 692963 w 2005456"/>
              <a:gd name="connsiteY12" fmla="*/ 2167763 h 2202290"/>
              <a:gd name="connsiteX13" fmla="*/ 731063 w 2005456"/>
              <a:gd name="connsiteY13" fmla="*/ 2115375 h 2202290"/>
              <a:gd name="connsiteX14" fmla="*/ 664388 w 2005456"/>
              <a:gd name="connsiteY14" fmla="*/ 1948688 h 2202290"/>
              <a:gd name="connsiteX15" fmla="*/ 679469 w 2005456"/>
              <a:gd name="connsiteY15" fmla="*/ 1817719 h 2202290"/>
              <a:gd name="connsiteX16" fmla="*/ 847744 w 2005456"/>
              <a:gd name="connsiteY16" fmla="*/ 1620075 h 2202290"/>
              <a:gd name="connsiteX17" fmla="*/ 949344 w 2005456"/>
              <a:gd name="connsiteY17" fmla="*/ 1474819 h 2202290"/>
              <a:gd name="connsiteX18" fmla="*/ 1016813 w 2005456"/>
              <a:gd name="connsiteY18" fmla="*/ 1589119 h 2202290"/>
              <a:gd name="connsiteX19" fmla="*/ 1025544 w 2005456"/>
              <a:gd name="connsiteY19" fmla="*/ 1805019 h 2202290"/>
              <a:gd name="connsiteX20" fmla="*/ 1238269 w 2005456"/>
              <a:gd name="connsiteY20" fmla="*/ 1770095 h 2202290"/>
              <a:gd name="connsiteX21" fmla="*/ 1219219 w 2005456"/>
              <a:gd name="connsiteY21" fmla="*/ 2177288 h 2202290"/>
              <a:gd name="connsiteX22" fmla="*/ 1457344 w 2005456"/>
              <a:gd name="connsiteY22" fmla="*/ 2141569 h 2202290"/>
              <a:gd name="connsiteX23" fmla="*/ 1724044 w 2005456"/>
              <a:gd name="connsiteY23" fmla="*/ 2001075 h 2202290"/>
              <a:gd name="connsiteX24" fmla="*/ 1890732 w 2005456"/>
              <a:gd name="connsiteY24" fmla="*/ 1824863 h 2202290"/>
              <a:gd name="connsiteX25" fmla="*/ 1974076 w 2005456"/>
              <a:gd name="connsiteY25" fmla="*/ 1629600 h 2202290"/>
              <a:gd name="connsiteX26" fmla="*/ 2005032 w 2005456"/>
              <a:gd name="connsiteY26" fmla="*/ 1405763 h 2202290"/>
              <a:gd name="connsiteX27" fmla="*/ 1938357 w 2005456"/>
              <a:gd name="connsiteY27" fmla="*/ 1146207 h 2202290"/>
              <a:gd name="connsiteX28" fmla="*/ 1745476 w 2005456"/>
              <a:gd name="connsiteY28" fmla="*/ 831882 h 2202290"/>
              <a:gd name="connsiteX29" fmla="*/ 1654988 w 2005456"/>
              <a:gd name="connsiteY29" fmla="*/ 650907 h 2202290"/>
              <a:gd name="connsiteX30" fmla="*/ 1604982 w 2005456"/>
              <a:gd name="connsiteY30" fmla="*/ 531844 h 2202290"/>
              <a:gd name="connsiteX31" fmla="*/ 1443057 w 2005456"/>
              <a:gd name="connsiteY31" fmla="*/ 603282 h 2202290"/>
              <a:gd name="connsiteX32" fmla="*/ 1395432 w 2005456"/>
              <a:gd name="connsiteY32" fmla="*/ 631857 h 2202290"/>
              <a:gd name="connsiteX33" fmla="*/ 1340663 w 2005456"/>
              <a:gd name="connsiteY33" fmla="*/ 515175 h 2202290"/>
              <a:gd name="connsiteX34" fmla="*/ 1307325 w 2005456"/>
              <a:gd name="connsiteY34" fmla="*/ 450881 h 2202290"/>
              <a:gd name="connsiteX35" fmla="*/ 1176357 w 2005456"/>
              <a:gd name="connsiteY35" fmla="*/ 241332 h 2202290"/>
              <a:gd name="connsiteX36" fmla="*/ 995382 w 2005456"/>
              <a:gd name="connsiteY36" fmla="*/ 84169 h 2202290"/>
              <a:gd name="connsiteX37" fmla="*/ 735825 w 2005456"/>
              <a:gd name="connsiteY37" fmla="*/ 7969 h 2202290"/>
              <a:gd name="connsiteX0" fmla="*/ 735825 w 2005456"/>
              <a:gd name="connsiteY0" fmla="*/ 7969 h 2202290"/>
              <a:gd name="connsiteX1" fmla="*/ 771544 w 2005456"/>
              <a:gd name="connsiteY1" fmla="*/ 272288 h 2202290"/>
              <a:gd name="connsiteX2" fmla="*/ 497700 w 2005456"/>
              <a:gd name="connsiteY2" fmla="*/ 810450 h 2202290"/>
              <a:gd name="connsiteX3" fmla="*/ 397688 w 2005456"/>
              <a:gd name="connsiteY3" fmla="*/ 1041432 h 2202290"/>
              <a:gd name="connsiteX4" fmla="*/ 378638 w 2005456"/>
              <a:gd name="connsiteY4" fmla="*/ 977138 h 2202290"/>
              <a:gd name="connsiteX5" fmla="*/ 364351 w 2005456"/>
              <a:gd name="connsiteY5" fmla="*/ 889031 h 2202290"/>
              <a:gd name="connsiteX6" fmla="*/ 195282 w 2005456"/>
              <a:gd name="connsiteY6" fmla="*/ 1029526 h 2202290"/>
              <a:gd name="connsiteX7" fmla="*/ 57169 w 2005456"/>
              <a:gd name="connsiteY7" fmla="*/ 1239075 h 2202290"/>
              <a:gd name="connsiteX8" fmla="*/ 19 w 2005456"/>
              <a:gd name="connsiteY8" fmla="*/ 1555781 h 2202290"/>
              <a:gd name="connsiteX9" fmla="*/ 61933 w 2005456"/>
              <a:gd name="connsiteY9" fmla="*/ 1798669 h 2202290"/>
              <a:gd name="connsiteX10" fmla="*/ 261957 w 2005456"/>
              <a:gd name="connsiteY10" fmla="*/ 2003457 h 2202290"/>
              <a:gd name="connsiteX11" fmla="*/ 509607 w 2005456"/>
              <a:gd name="connsiteY11" fmla="*/ 2134425 h 2202290"/>
              <a:gd name="connsiteX12" fmla="*/ 692963 w 2005456"/>
              <a:gd name="connsiteY12" fmla="*/ 2167763 h 2202290"/>
              <a:gd name="connsiteX13" fmla="*/ 731063 w 2005456"/>
              <a:gd name="connsiteY13" fmla="*/ 2115375 h 2202290"/>
              <a:gd name="connsiteX14" fmla="*/ 688200 w 2005456"/>
              <a:gd name="connsiteY14" fmla="*/ 2034413 h 2202290"/>
              <a:gd name="connsiteX15" fmla="*/ 664388 w 2005456"/>
              <a:gd name="connsiteY15" fmla="*/ 1948688 h 2202290"/>
              <a:gd name="connsiteX16" fmla="*/ 679469 w 2005456"/>
              <a:gd name="connsiteY16" fmla="*/ 1817719 h 2202290"/>
              <a:gd name="connsiteX17" fmla="*/ 847744 w 2005456"/>
              <a:gd name="connsiteY17" fmla="*/ 1620075 h 2202290"/>
              <a:gd name="connsiteX18" fmla="*/ 949344 w 2005456"/>
              <a:gd name="connsiteY18" fmla="*/ 1474819 h 2202290"/>
              <a:gd name="connsiteX19" fmla="*/ 1016813 w 2005456"/>
              <a:gd name="connsiteY19" fmla="*/ 1589119 h 2202290"/>
              <a:gd name="connsiteX20" fmla="*/ 1025544 w 2005456"/>
              <a:gd name="connsiteY20" fmla="*/ 1805019 h 2202290"/>
              <a:gd name="connsiteX21" fmla="*/ 1238269 w 2005456"/>
              <a:gd name="connsiteY21" fmla="*/ 1770095 h 2202290"/>
              <a:gd name="connsiteX22" fmla="*/ 1219219 w 2005456"/>
              <a:gd name="connsiteY22" fmla="*/ 2177288 h 2202290"/>
              <a:gd name="connsiteX23" fmla="*/ 1457344 w 2005456"/>
              <a:gd name="connsiteY23" fmla="*/ 2141569 h 2202290"/>
              <a:gd name="connsiteX24" fmla="*/ 1724044 w 2005456"/>
              <a:gd name="connsiteY24" fmla="*/ 2001075 h 2202290"/>
              <a:gd name="connsiteX25" fmla="*/ 1890732 w 2005456"/>
              <a:gd name="connsiteY25" fmla="*/ 1824863 h 2202290"/>
              <a:gd name="connsiteX26" fmla="*/ 1974076 w 2005456"/>
              <a:gd name="connsiteY26" fmla="*/ 1629600 h 2202290"/>
              <a:gd name="connsiteX27" fmla="*/ 2005032 w 2005456"/>
              <a:gd name="connsiteY27" fmla="*/ 1405763 h 2202290"/>
              <a:gd name="connsiteX28" fmla="*/ 1938357 w 2005456"/>
              <a:gd name="connsiteY28" fmla="*/ 1146207 h 2202290"/>
              <a:gd name="connsiteX29" fmla="*/ 1745476 w 2005456"/>
              <a:gd name="connsiteY29" fmla="*/ 831882 h 2202290"/>
              <a:gd name="connsiteX30" fmla="*/ 1654988 w 2005456"/>
              <a:gd name="connsiteY30" fmla="*/ 650907 h 2202290"/>
              <a:gd name="connsiteX31" fmla="*/ 1604982 w 2005456"/>
              <a:gd name="connsiteY31" fmla="*/ 531844 h 2202290"/>
              <a:gd name="connsiteX32" fmla="*/ 1443057 w 2005456"/>
              <a:gd name="connsiteY32" fmla="*/ 603282 h 2202290"/>
              <a:gd name="connsiteX33" fmla="*/ 1395432 w 2005456"/>
              <a:gd name="connsiteY33" fmla="*/ 631857 h 2202290"/>
              <a:gd name="connsiteX34" fmla="*/ 1340663 w 2005456"/>
              <a:gd name="connsiteY34" fmla="*/ 515175 h 2202290"/>
              <a:gd name="connsiteX35" fmla="*/ 1307325 w 2005456"/>
              <a:gd name="connsiteY35" fmla="*/ 450881 h 2202290"/>
              <a:gd name="connsiteX36" fmla="*/ 1176357 w 2005456"/>
              <a:gd name="connsiteY36" fmla="*/ 241332 h 2202290"/>
              <a:gd name="connsiteX37" fmla="*/ 995382 w 2005456"/>
              <a:gd name="connsiteY37" fmla="*/ 84169 h 2202290"/>
              <a:gd name="connsiteX38" fmla="*/ 735825 w 2005456"/>
              <a:gd name="connsiteY38" fmla="*/ 7969 h 2202290"/>
              <a:gd name="connsiteX0" fmla="*/ 735825 w 2005456"/>
              <a:gd name="connsiteY0" fmla="*/ 7969 h 2202290"/>
              <a:gd name="connsiteX1" fmla="*/ 771544 w 2005456"/>
              <a:gd name="connsiteY1" fmla="*/ 272288 h 2202290"/>
              <a:gd name="connsiteX2" fmla="*/ 497700 w 2005456"/>
              <a:gd name="connsiteY2" fmla="*/ 810450 h 2202290"/>
              <a:gd name="connsiteX3" fmla="*/ 397688 w 2005456"/>
              <a:gd name="connsiteY3" fmla="*/ 1041432 h 2202290"/>
              <a:gd name="connsiteX4" fmla="*/ 378638 w 2005456"/>
              <a:gd name="connsiteY4" fmla="*/ 977138 h 2202290"/>
              <a:gd name="connsiteX5" fmla="*/ 364351 w 2005456"/>
              <a:gd name="connsiteY5" fmla="*/ 889031 h 2202290"/>
              <a:gd name="connsiteX6" fmla="*/ 195282 w 2005456"/>
              <a:gd name="connsiteY6" fmla="*/ 1029526 h 2202290"/>
              <a:gd name="connsiteX7" fmla="*/ 57169 w 2005456"/>
              <a:gd name="connsiteY7" fmla="*/ 1239075 h 2202290"/>
              <a:gd name="connsiteX8" fmla="*/ 19 w 2005456"/>
              <a:gd name="connsiteY8" fmla="*/ 1555781 h 2202290"/>
              <a:gd name="connsiteX9" fmla="*/ 61933 w 2005456"/>
              <a:gd name="connsiteY9" fmla="*/ 1798669 h 2202290"/>
              <a:gd name="connsiteX10" fmla="*/ 261957 w 2005456"/>
              <a:gd name="connsiteY10" fmla="*/ 2003457 h 2202290"/>
              <a:gd name="connsiteX11" fmla="*/ 509607 w 2005456"/>
              <a:gd name="connsiteY11" fmla="*/ 2134425 h 2202290"/>
              <a:gd name="connsiteX12" fmla="*/ 692963 w 2005456"/>
              <a:gd name="connsiteY12" fmla="*/ 2167763 h 2202290"/>
              <a:gd name="connsiteX13" fmla="*/ 731063 w 2005456"/>
              <a:gd name="connsiteY13" fmla="*/ 2115375 h 2202290"/>
              <a:gd name="connsiteX14" fmla="*/ 688200 w 2005456"/>
              <a:gd name="connsiteY14" fmla="*/ 2034413 h 2202290"/>
              <a:gd name="connsiteX15" fmla="*/ 657244 w 2005456"/>
              <a:gd name="connsiteY15" fmla="*/ 1936782 h 2202290"/>
              <a:gd name="connsiteX16" fmla="*/ 679469 w 2005456"/>
              <a:gd name="connsiteY16" fmla="*/ 1817719 h 2202290"/>
              <a:gd name="connsiteX17" fmla="*/ 847744 w 2005456"/>
              <a:gd name="connsiteY17" fmla="*/ 1620075 h 2202290"/>
              <a:gd name="connsiteX18" fmla="*/ 949344 w 2005456"/>
              <a:gd name="connsiteY18" fmla="*/ 1474819 h 2202290"/>
              <a:gd name="connsiteX19" fmla="*/ 1016813 w 2005456"/>
              <a:gd name="connsiteY19" fmla="*/ 1589119 h 2202290"/>
              <a:gd name="connsiteX20" fmla="*/ 1025544 w 2005456"/>
              <a:gd name="connsiteY20" fmla="*/ 1805019 h 2202290"/>
              <a:gd name="connsiteX21" fmla="*/ 1238269 w 2005456"/>
              <a:gd name="connsiteY21" fmla="*/ 1770095 h 2202290"/>
              <a:gd name="connsiteX22" fmla="*/ 1219219 w 2005456"/>
              <a:gd name="connsiteY22" fmla="*/ 2177288 h 2202290"/>
              <a:gd name="connsiteX23" fmla="*/ 1457344 w 2005456"/>
              <a:gd name="connsiteY23" fmla="*/ 2141569 h 2202290"/>
              <a:gd name="connsiteX24" fmla="*/ 1724044 w 2005456"/>
              <a:gd name="connsiteY24" fmla="*/ 2001075 h 2202290"/>
              <a:gd name="connsiteX25" fmla="*/ 1890732 w 2005456"/>
              <a:gd name="connsiteY25" fmla="*/ 1824863 h 2202290"/>
              <a:gd name="connsiteX26" fmla="*/ 1974076 w 2005456"/>
              <a:gd name="connsiteY26" fmla="*/ 1629600 h 2202290"/>
              <a:gd name="connsiteX27" fmla="*/ 2005032 w 2005456"/>
              <a:gd name="connsiteY27" fmla="*/ 1405763 h 2202290"/>
              <a:gd name="connsiteX28" fmla="*/ 1938357 w 2005456"/>
              <a:gd name="connsiteY28" fmla="*/ 1146207 h 2202290"/>
              <a:gd name="connsiteX29" fmla="*/ 1745476 w 2005456"/>
              <a:gd name="connsiteY29" fmla="*/ 831882 h 2202290"/>
              <a:gd name="connsiteX30" fmla="*/ 1654988 w 2005456"/>
              <a:gd name="connsiteY30" fmla="*/ 650907 h 2202290"/>
              <a:gd name="connsiteX31" fmla="*/ 1604982 w 2005456"/>
              <a:gd name="connsiteY31" fmla="*/ 531844 h 2202290"/>
              <a:gd name="connsiteX32" fmla="*/ 1443057 w 2005456"/>
              <a:gd name="connsiteY32" fmla="*/ 603282 h 2202290"/>
              <a:gd name="connsiteX33" fmla="*/ 1395432 w 2005456"/>
              <a:gd name="connsiteY33" fmla="*/ 631857 h 2202290"/>
              <a:gd name="connsiteX34" fmla="*/ 1340663 w 2005456"/>
              <a:gd name="connsiteY34" fmla="*/ 515175 h 2202290"/>
              <a:gd name="connsiteX35" fmla="*/ 1307325 w 2005456"/>
              <a:gd name="connsiteY35" fmla="*/ 450881 h 2202290"/>
              <a:gd name="connsiteX36" fmla="*/ 1176357 w 2005456"/>
              <a:gd name="connsiteY36" fmla="*/ 241332 h 2202290"/>
              <a:gd name="connsiteX37" fmla="*/ 995382 w 2005456"/>
              <a:gd name="connsiteY37" fmla="*/ 84169 h 2202290"/>
              <a:gd name="connsiteX38" fmla="*/ 735825 w 2005456"/>
              <a:gd name="connsiteY38" fmla="*/ 7969 h 2202290"/>
              <a:gd name="connsiteX0" fmla="*/ 735825 w 2005456"/>
              <a:gd name="connsiteY0" fmla="*/ 7969 h 2189494"/>
              <a:gd name="connsiteX1" fmla="*/ 771544 w 2005456"/>
              <a:gd name="connsiteY1" fmla="*/ 272288 h 2189494"/>
              <a:gd name="connsiteX2" fmla="*/ 497700 w 2005456"/>
              <a:gd name="connsiteY2" fmla="*/ 810450 h 2189494"/>
              <a:gd name="connsiteX3" fmla="*/ 397688 w 2005456"/>
              <a:gd name="connsiteY3" fmla="*/ 1041432 h 2189494"/>
              <a:gd name="connsiteX4" fmla="*/ 378638 w 2005456"/>
              <a:gd name="connsiteY4" fmla="*/ 977138 h 2189494"/>
              <a:gd name="connsiteX5" fmla="*/ 364351 w 2005456"/>
              <a:gd name="connsiteY5" fmla="*/ 889031 h 2189494"/>
              <a:gd name="connsiteX6" fmla="*/ 195282 w 2005456"/>
              <a:gd name="connsiteY6" fmla="*/ 1029526 h 2189494"/>
              <a:gd name="connsiteX7" fmla="*/ 57169 w 2005456"/>
              <a:gd name="connsiteY7" fmla="*/ 1239075 h 2189494"/>
              <a:gd name="connsiteX8" fmla="*/ 19 w 2005456"/>
              <a:gd name="connsiteY8" fmla="*/ 1555781 h 2189494"/>
              <a:gd name="connsiteX9" fmla="*/ 61933 w 2005456"/>
              <a:gd name="connsiteY9" fmla="*/ 1798669 h 2189494"/>
              <a:gd name="connsiteX10" fmla="*/ 261957 w 2005456"/>
              <a:gd name="connsiteY10" fmla="*/ 2003457 h 2189494"/>
              <a:gd name="connsiteX11" fmla="*/ 509607 w 2005456"/>
              <a:gd name="connsiteY11" fmla="*/ 2134425 h 2189494"/>
              <a:gd name="connsiteX12" fmla="*/ 692963 w 2005456"/>
              <a:gd name="connsiteY12" fmla="*/ 2167763 h 2189494"/>
              <a:gd name="connsiteX13" fmla="*/ 731063 w 2005456"/>
              <a:gd name="connsiteY13" fmla="*/ 2115375 h 2189494"/>
              <a:gd name="connsiteX14" fmla="*/ 688200 w 2005456"/>
              <a:gd name="connsiteY14" fmla="*/ 2034413 h 2189494"/>
              <a:gd name="connsiteX15" fmla="*/ 657244 w 2005456"/>
              <a:gd name="connsiteY15" fmla="*/ 1936782 h 2189494"/>
              <a:gd name="connsiteX16" fmla="*/ 679469 w 2005456"/>
              <a:gd name="connsiteY16" fmla="*/ 1817719 h 2189494"/>
              <a:gd name="connsiteX17" fmla="*/ 847744 w 2005456"/>
              <a:gd name="connsiteY17" fmla="*/ 1620075 h 2189494"/>
              <a:gd name="connsiteX18" fmla="*/ 949344 w 2005456"/>
              <a:gd name="connsiteY18" fmla="*/ 1474819 h 2189494"/>
              <a:gd name="connsiteX19" fmla="*/ 1016813 w 2005456"/>
              <a:gd name="connsiteY19" fmla="*/ 1589119 h 2189494"/>
              <a:gd name="connsiteX20" fmla="*/ 1025544 w 2005456"/>
              <a:gd name="connsiteY20" fmla="*/ 1805019 h 2189494"/>
              <a:gd name="connsiteX21" fmla="*/ 1238269 w 2005456"/>
              <a:gd name="connsiteY21" fmla="*/ 1770095 h 2189494"/>
              <a:gd name="connsiteX22" fmla="*/ 1262082 w 2005456"/>
              <a:gd name="connsiteY22" fmla="*/ 1946307 h 2189494"/>
              <a:gd name="connsiteX23" fmla="*/ 1219219 w 2005456"/>
              <a:gd name="connsiteY23" fmla="*/ 2177288 h 2189494"/>
              <a:gd name="connsiteX24" fmla="*/ 1457344 w 2005456"/>
              <a:gd name="connsiteY24" fmla="*/ 2141569 h 2189494"/>
              <a:gd name="connsiteX25" fmla="*/ 1724044 w 2005456"/>
              <a:gd name="connsiteY25" fmla="*/ 2001075 h 2189494"/>
              <a:gd name="connsiteX26" fmla="*/ 1890732 w 2005456"/>
              <a:gd name="connsiteY26" fmla="*/ 1824863 h 2189494"/>
              <a:gd name="connsiteX27" fmla="*/ 1974076 w 2005456"/>
              <a:gd name="connsiteY27" fmla="*/ 1629600 h 2189494"/>
              <a:gd name="connsiteX28" fmla="*/ 2005032 w 2005456"/>
              <a:gd name="connsiteY28" fmla="*/ 1405763 h 2189494"/>
              <a:gd name="connsiteX29" fmla="*/ 1938357 w 2005456"/>
              <a:gd name="connsiteY29" fmla="*/ 1146207 h 2189494"/>
              <a:gd name="connsiteX30" fmla="*/ 1745476 w 2005456"/>
              <a:gd name="connsiteY30" fmla="*/ 831882 h 2189494"/>
              <a:gd name="connsiteX31" fmla="*/ 1654988 w 2005456"/>
              <a:gd name="connsiteY31" fmla="*/ 650907 h 2189494"/>
              <a:gd name="connsiteX32" fmla="*/ 1604982 w 2005456"/>
              <a:gd name="connsiteY32" fmla="*/ 531844 h 2189494"/>
              <a:gd name="connsiteX33" fmla="*/ 1443057 w 2005456"/>
              <a:gd name="connsiteY33" fmla="*/ 603282 h 2189494"/>
              <a:gd name="connsiteX34" fmla="*/ 1395432 w 2005456"/>
              <a:gd name="connsiteY34" fmla="*/ 631857 h 2189494"/>
              <a:gd name="connsiteX35" fmla="*/ 1340663 w 2005456"/>
              <a:gd name="connsiteY35" fmla="*/ 515175 h 2189494"/>
              <a:gd name="connsiteX36" fmla="*/ 1307325 w 2005456"/>
              <a:gd name="connsiteY36" fmla="*/ 450881 h 2189494"/>
              <a:gd name="connsiteX37" fmla="*/ 1176357 w 2005456"/>
              <a:gd name="connsiteY37" fmla="*/ 241332 h 2189494"/>
              <a:gd name="connsiteX38" fmla="*/ 995382 w 2005456"/>
              <a:gd name="connsiteY38" fmla="*/ 84169 h 2189494"/>
              <a:gd name="connsiteX39" fmla="*/ 735825 w 2005456"/>
              <a:gd name="connsiteY39" fmla="*/ 7969 h 2189494"/>
              <a:gd name="connsiteX0" fmla="*/ 735825 w 2005456"/>
              <a:gd name="connsiteY0" fmla="*/ 7969 h 2178066"/>
              <a:gd name="connsiteX1" fmla="*/ 771544 w 2005456"/>
              <a:gd name="connsiteY1" fmla="*/ 272288 h 2178066"/>
              <a:gd name="connsiteX2" fmla="*/ 497700 w 2005456"/>
              <a:gd name="connsiteY2" fmla="*/ 810450 h 2178066"/>
              <a:gd name="connsiteX3" fmla="*/ 397688 w 2005456"/>
              <a:gd name="connsiteY3" fmla="*/ 1041432 h 2178066"/>
              <a:gd name="connsiteX4" fmla="*/ 378638 w 2005456"/>
              <a:gd name="connsiteY4" fmla="*/ 977138 h 2178066"/>
              <a:gd name="connsiteX5" fmla="*/ 364351 w 2005456"/>
              <a:gd name="connsiteY5" fmla="*/ 889031 h 2178066"/>
              <a:gd name="connsiteX6" fmla="*/ 195282 w 2005456"/>
              <a:gd name="connsiteY6" fmla="*/ 1029526 h 2178066"/>
              <a:gd name="connsiteX7" fmla="*/ 57169 w 2005456"/>
              <a:gd name="connsiteY7" fmla="*/ 1239075 h 2178066"/>
              <a:gd name="connsiteX8" fmla="*/ 19 w 2005456"/>
              <a:gd name="connsiteY8" fmla="*/ 1555781 h 2178066"/>
              <a:gd name="connsiteX9" fmla="*/ 61933 w 2005456"/>
              <a:gd name="connsiteY9" fmla="*/ 1798669 h 2178066"/>
              <a:gd name="connsiteX10" fmla="*/ 261957 w 2005456"/>
              <a:gd name="connsiteY10" fmla="*/ 2003457 h 2178066"/>
              <a:gd name="connsiteX11" fmla="*/ 509607 w 2005456"/>
              <a:gd name="connsiteY11" fmla="*/ 2134425 h 2178066"/>
              <a:gd name="connsiteX12" fmla="*/ 692963 w 2005456"/>
              <a:gd name="connsiteY12" fmla="*/ 2167763 h 2178066"/>
              <a:gd name="connsiteX13" fmla="*/ 731063 w 2005456"/>
              <a:gd name="connsiteY13" fmla="*/ 2115375 h 2178066"/>
              <a:gd name="connsiteX14" fmla="*/ 688200 w 2005456"/>
              <a:gd name="connsiteY14" fmla="*/ 2034413 h 2178066"/>
              <a:gd name="connsiteX15" fmla="*/ 657244 w 2005456"/>
              <a:gd name="connsiteY15" fmla="*/ 1936782 h 2178066"/>
              <a:gd name="connsiteX16" fmla="*/ 679469 w 2005456"/>
              <a:gd name="connsiteY16" fmla="*/ 1817719 h 2178066"/>
              <a:gd name="connsiteX17" fmla="*/ 847744 w 2005456"/>
              <a:gd name="connsiteY17" fmla="*/ 1620075 h 2178066"/>
              <a:gd name="connsiteX18" fmla="*/ 949344 w 2005456"/>
              <a:gd name="connsiteY18" fmla="*/ 1474819 h 2178066"/>
              <a:gd name="connsiteX19" fmla="*/ 1016813 w 2005456"/>
              <a:gd name="connsiteY19" fmla="*/ 1589119 h 2178066"/>
              <a:gd name="connsiteX20" fmla="*/ 1025544 w 2005456"/>
              <a:gd name="connsiteY20" fmla="*/ 1805019 h 2178066"/>
              <a:gd name="connsiteX21" fmla="*/ 1238269 w 2005456"/>
              <a:gd name="connsiteY21" fmla="*/ 1770095 h 2178066"/>
              <a:gd name="connsiteX22" fmla="*/ 1262082 w 2005456"/>
              <a:gd name="connsiteY22" fmla="*/ 1946307 h 2178066"/>
              <a:gd name="connsiteX23" fmla="*/ 1176357 w 2005456"/>
              <a:gd name="connsiteY23" fmla="*/ 2117757 h 2178066"/>
              <a:gd name="connsiteX24" fmla="*/ 1219219 w 2005456"/>
              <a:gd name="connsiteY24" fmla="*/ 2177288 h 2178066"/>
              <a:gd name="connsiteX25" fmla="*/ 1457344 w 2005456"/>
              <a:gd name="connsiteY25" fmla="*/ 2141569 h 2178066"/>
              <a:gd name="connsiteX26" fmla="*/ 1724044 w 2005456"/>
              <a:gd name="connsiteY26" fmla="*/ 2001075 h 2178066"/>
              <a:gd name="connsiteX27" fmla="*/ 1890732 w 2005456"/>
              <a:gd name="connsiteY27" fmla="*/ 1824863 h 2178066"/>
              <a:gd name="connsiteX28" fmla="*/ 1974076 w 2005456"/>
              <a:gd name="connsiteY28" fmla="*/ 1629600 h 2178066"/>
              <a:gd name="connsiteX29" fmla="*/ 2005032 w 2005456"/>
              <a:gd name="connsiteY29" fmla="*/ 1405763 h 2178066"/>
              <a:gd name="connsiteX30" fmla="*/ 1938357 w 2005456"/>
              <a:gd name="connsiteY30" fmla="*/ 1146207 h 2178066"/>
              <a:gd name="connsiteX31" fmla="*/ 1745476 w 2005456"/>
              <a:gd name="connsiteY31" fmla="*/ 831882 h 2178066"/>
              <a:gd name="connsiteX32" fmla="*/ 1654988 w 2005456"/>
              <a:gd name="connsiteY32" fmla="*/ 650907 h 2178066"/>
              <a:gd name="connsiteX33" fmla="*/ 1604982 w 2005456"/>
              <a:gd name="connsiteY33" fmla="*/ 531844 h 2178066"/>
              <a:gd name="connsiteX34" fmla="*/ 1443057 w 2005456"/>
              <a:gd name="connsiteY34" fmla="*/ 603282 h 2178066"/>
              <a:gd name="connsiteX35" fmla="*/ 1395432 w 2005456"/>
              <a:gd name="connsiteY35" fmla="*/ 631857 h 2178066"/>
              <a:gd name="connsiteX36" fmla="*/ 1340663 w 2005456"/>
              <a:gd name="connsiteY36" fmla="*/ 515175 h 2178066"/>
              <a:gd name="connsiteX37" fmla="*/ 1307325 w 2005456"/>
              <a:gd name="connsiteY37" fmla="*/ 450881 h 2178066"/>
              <a:gd name="connsiteX38" fmla="*/ 1176357 w 2005456"/>
              <a:gd name="connsiteY38" fmla="*/ 241332 h 2178066"/>
              <a:gd name="connsiteX39" fmla="*/ 995382 w 2005456"/>
              <a:gd name="connsiteY39" fmla="*/ 84169 h 2178066"/>
              <a:gd name="connsiteX40" fmla="*/ 735825 w 2005456"/>
              <a:gd name="connsiteY40" fmla="*/ 7969 h 2178066"/>
              <a:gd name="connsiteX0" fmla="*/ 735825 w 2005456"/>
              <a:gd name="connsiteY0" fmla="*/ 7969 h 2178066"/>
              <a:gd name="connsiteX1" fmla="*/ 771544 w 2005456"/>
              <a:gd name="connsiteY1" fmla="*/ 272288 h 2178066"/>
              <a:gd name="connsiteX2" fmla="*/ 497700 w 2005456"/>
              <a:gd name="connsiteY2" fmla="*/ 810450 h 2178066"/>
              <a:gd name="connsiteX3" fmla="*/ 397688 w 2005456"/>
              <a:gd name="connsiteY3" fmla="*/ 1041432 h 2178066"/>
              <a:gd name="connsiteX4" fmla="*/ 378638 w 2005456"/>
              <a:gd name="connsiteY4" fmla="*/ 977138 h 2178066"/>
              <a:gd name="connsiteX5" fmla="*/ 364351 w 2005456"/>
              <a:gd name="connsiteY5" fmla="*/ 889031 h 2178066"/>
              <a:gd name="connsiteX6" fmla="*/ 195282 w 2005456"/>
              <a:gd name="connsiteY6" fmla="*/ 1029526 h 2178066"/>
              <a:gd name="connsiteX7" fmla="*/ 57169 w 2005456"/>
              <a:gd name="connsiteY7" fmla="*/ 1239075 h 2178066"/>
              <a:gd name="connsiteX8" fmla="*/ 19 w 2005456"/>
              <a:gd name="connsiteY8" fmla="*/ 1555781 h 2178066"/>
              <a:gd name="connsiteX9" fmla="*/ 61933 w 2005456"/>
              <a:gd name="connsiteY9" fmla="*/ 1798669 h 2178066"/>
              <a:gd name="connsiteX10" fmla="*/ 261957 w 2005456"/>
              <a:gd name="connsiteY10" fmla="*/ 2003457 h 2178066"/>
              <a:gd name="connsiteX11" fmla="*/ 509607 w 2005456"/>
              <a:gd name="connsiteY11" fmla="*/ 2134425 h 2178066"/>
              <a:gd name="connsiteX12" fmla="*/ 692963 w 2005456"/>
              <a:gd name="connsiteY12" fmla="*/ 2167763 h 2178066"/>
              <a:gd name="connsiteX13" fmla="*/ 731063 w 2005456"/>
              <a:gd name="connsiteY13" fmla="*/ 2115375 h 2178066"/>
              <a:gd name="connsiteX14" fmla="*/ 688200 w 2005456"/>
              <a:gd name="connsiteY14" fmla="*/ 2034413 h 2178066"/>
              <a:gd name="connsiteX15" fmla="*/ 657244 w 2005456"/>
              <a:gd name="connsiteY15" fmla="*/ 1936782 h 2178066"/>
              <a:gd name="connsiteX16" fmla="*/ 679469 w 2005456"/>
              <a:gd name="connsiteY16" fmla="*/ 1817719 h 2178066"/>
              <a:gd name="connsiteX17" fmla="*/ 847744 w 2005456"/>
              <a:gd name="connsiteY17" fmla="*/ 1620075 h 2178066"/>
              <a:gd name="connsiteX18" fmla="*/ 949344 w 2005456"/>
              <a:gd name="connsiteY18" fmla="*/ 1474819 h 2178066"/>
              <a:gd name="connsiteX19" fmla="*/ 1016813 w 2005456"/>
              <a:gd name="connsiteY19" fmla="*/ 1589119 h 2178066"/>
              <a:gd name="connsiteX20" fmla="*/ 1025544 w 2005456"/>
              <a:gd name="connsiteY20" fmla="*/ 1805019 h 2178066"/>
              <a:gd name="connsiteX21" fmla="*/ 1238269 w 2005456"/>
              <a:gd name="connsiteY21" fmla="*/ 1770095 h 2178066"/>
              <a:gd name="connsiteX22" fmla="*/ 1262082 w 2005456"/>
              <a:gd name="connsiteY22" fmla="*/ 1946307 h 2178066"/>
              <a:gd name="connsiteX23" fmla="*/ 1219219 w 2005456"/>
              <a:gd name="connsiteY23" fmla="*/ 2058225 h 2178066"/>
              <a:gd name="connsiteX24" fmla="*/ 1176357 w 2005456"/>
              <a:gd name="connsiteY24" fmla="*/ 2117757 h 2178066"/>
              <a:gd name="connsiteX25" fmla="*/ 1219219 w 2005456"/>
              <a:gd name="connsiteY25" fmla="*/ 2177288 h 2178066"/>
              <a:gd name="connsiteX26" fmla="*/ 1457344 w 2005456"/>
              <a:gd name="connsiteY26" fmla="*/ 2141569 h 2178066"/>
              <a:gd name="connsiteX27" fmla="*/ 1724044 w 2005456"/>
              <a:gd name="connsiteY27" fmla="*/ 2001075 h 2178066"/>
              <a:gd name="connsiteX28" fmla="*/ 1890732 w 2005456"/>
              <a:gd name="connsiteY28" fmla="*/ 1824863 h 2178066"/>
              <a:gd name="connsiteX29" fmla="*/ 1974076 w 2005456"/>
              <a:gd name="connsiteY29" fmla="*/ 1629600 h 2178066"/>
              <a:gd name="connsiteX30" fmla="*/ 2005032 w 2005456"/>
              <a:gd name="connsiteY30" fmla="*/ 1405763 h 2178066"/>
              <a:gd name="connsiteX31" fmla="*/ 1938357 w 2005456"/>
              <a:gd name="connsiteY31" fmla="*/ 1146207 h 2178066"/>
              <a:gd name="connsiteX32" fmla="*/ 1745476 w 2005456"/>
              <a:gd name="connsiteY32" fmla="*/ 831882 h 2178066"/>
              <a:gd name="connsiteX33" fmla="*/ 1654988 w 2005456"/>
              <a:gd name="connsiteY33" fmla="*/ 650907 h 2178066"/>
              <a:gd name="connsiteX34" fmla="*/ 1604982 w 2005456"/>
              <a:gd name="connsiteY34" fmla="*/ 531844 h 2178066"/>
              <a:gd name="connsiteX35" fmla="*/ 1443057 w 2005456"/>
              <a:gd name="connsiteY35" fmla="*/ 603282 h 2178066"/>
              <a:gd name="connsiteX36" fmla="*/ 1395432 w 2005456"/>
              <a:gd name="connsiteY36" fmla="*/ 631857 h 2178066"/>
              <a:gd name="connsiteX37" fmla="*/ 1340663 w 2005456"/>
              <a:gd name="connsiteY37" fmla="*/ 515175 h 2178066"/>
              <a:gd name="connsiteX38" fmla="*/ 1307325 w 2005456"/>
              <a:gd name="connsiteY38" fmla="*/ 450881 h 2178066"/>
              <a:gd name="connsiteX39" fmla="*/ 1176357 w 2005456"/>
              <a:gd name="connsiteY39" fmla="*/ 241332 h 2178066"/>
              <a:gd name="connsiteX40" fmla="*/ 995382 w 2005456"/>
              <a:gd name="connsiteY40" fmla="*/ 84169 h 2178066"/>
              <a:gd name="connsiteX41" fmla="*/ 735825 w 2005456"/>
              <a:gd name="connsiteY41" fmla="*/ 7969 h 2178066"/>
              <a:gd name="connsiteX0" fmla="*/ 735825 w 2005456"/>
              <a:gd name="connsiteY0" fmla="*/ 7969 h 2178066"/>
              <a:gd name="connsiteX1" fmla="*/ 771544 w 2005456"/>
              <a:gd name="connsiteY1" fmla="*/ 272288 h 2178066"/>
              <a:gd name="connsiteX2" fmla="*/ 497700 w 2005456"/>
              <a:gd name="connsiteY2" fmla="*/ 810450 h 2178066"/>
              <a:gd name="connsiteX3" fmla="*/ 397688 w 2005456"/>
              <a:gd name="connsiteY3" fmla="*/ 1041432 h 2178066"/>
              <a:gd name="connsiteX4" fmla="*/ 378638 w 2005456"/>
              <a:gd name="connsiteY4" fmla="*/ 977138 h 2178066"/>
              <a:gd name="connsiteX5" fmla="*/ 364351 w 2005456"/>
              <a:gd name="connsiteY5" fmla="*/ 889031 h 2178066"/>
              <a:gd name="connsiteX6" fmla="*/ 195282 w 2005456"/>
              <a:gd name="connsiteY6" fmla="*/ 1029526 h 2178066"/>
              <a:gd name="connsiteX7" fmla="*/ 57169 w 2005456"/>
              <a:gd name="connsiteY7" fmla="*/ 1239075 h 2178066"/>
              <a:gd name="connsiteX8" fmla="*/ 19 w 2005456"/>
              <a:gd name="connsiteY8" fmla="*/ 1555781 h 2178066"/>
              <a:gd name="connsiteX9" fmla="*/ 61933 w 2005456"/>
              <a:gd name="connsiteY9" fmla="*/ 1798669 h 2178066"/>
              <a:gd name="connsiteX10" fmla="*/ 261957 w 2005456"/>
              <a:gd name="connsiteY10" fmla="*/ 2003457 h 2178066"/>
              <a:gd name="connsiteX11" fmla="*/ 509607 w 2005456"/>
              <a:gd name="connsiteY11" fmla="*/ 2134425 h 2178066"/>
              <a:gd name="connsiteX12" fmla="*/ 692963 w 2005456"/>
              <a:gd name="connsiteY12" fmla="*/ 2167763 h 2178066"/>
              <a:gd name="connsiteX13" fmla="*/ 731063 w 2005456"/>
              <a:gd name="connsiteY13" fmla="*/ 2115375 h 2178066"/>
              <a:gd name="connsiteX14" fmla="*/ 688200 w 2005456"/>
              <a:gd name="connsiteY14" fmla="*/ 2034413 h 2178066"/>
              <a:gd name="connsiteX15" fmla="*/ 657244 w 2005456"/>
              <a:gd name="connsiteY15" fmla="*/ 1936782 h 2178066"/>
              <a:gd name="connsiteX16" fmla="*/ 679469 w 2005456"/>
              <a:gd name="connsiteY16" fmla="*/ 1817719 h 2178066"/>
              <a:gd name="connsiteX17" fmla="*/ 847744 w 2005456"/>
              <a:gd name="connsiteY17" fmla="*/ 1620075 h 2178066"/>
              <a:gd name="connsiteX18" fmla="*/ 949344 w 2005456"/>
              <a:gd name="connsiteY18" fmla="*/ 1474819 h 2178066"/>
              <a:gd name="connsiteX19" fmla="*/ 1016813 w 2005456"/>
              <a:gd name="connsiteY19" fmla="*/ 1589119 h 2178066"/>
              <a:gd name="connsiteX20" fmla="*/ 1025544 w 2005456"/>
              <a:gd name="connsiteY20" fmla="*/ 1805019 h 2178066"/>
              <a:gd name="connsiteX21" fmla="*/ 1085869 w 2005456"/>
              <a:gd name="connsiteY21" fmla="*/ 1839150 h 2178066"/>
              <a:gd name="connsiteX22" fmla="*/ 1238269 w 2005456"/>
              <a:gd name="connsiteY22" fmla="*/ 1770095 h 2178066"/>
              <a:gd name="connsiteX23" fmla="*/ 1262082 w 2005456"/>
              <a:gd name="connsiteY23" fmla="*/ 1946307 h 2178066"/>
              <a:gd name="connsiteX24" fmla="*/ 1219219 w 2005456"/>
              <a:gd name="connsiteY24" fmla="*/ 2058225 h 2178066"/>
              <a:gd name="connsiteX25" fmla="*/ 1176357 w 2005456"/>
              <a:gd name="connsiteY25" fmla="*/ 2117757 h 2178066"/>
              <a:gd name="connsiteX26" fmla="*/ 1219219 w 2005456"/>
              <a:gd name="connsiteY26" fmla="*/ 2177288 h 2178066"/>
              <a:gd name="connsiteX27" fmla="*/ 1457344 w 2005456"/>
              <a:gd name="connsiteY27" fmla="*/ 2141569 h 2178066"/>
              <a:gd name="connsiteX28" fmla="*/ 1724044 w 2005456"/>
              <a:gd name="connsiteY28" fmla="*/ 2001075 h 2178066"/>
              <a:gd name="connsiteX29" fmla="*/ 1890732 w 2005456"/>
              <a:gd name="connsiteY29" fmla="*/ 1824863 h 2178066"/>
              <a:gd name="connsiteX30" fmla="*/ 1974076 w 2005456"/>
              <a:gd name="connsiteY30" fmla="*/ 1629600 h 2178066"/>
              <a:gd name="connsiteX31" fmla="*/ 2005032 w 2005456"/>
              <a:gd name="connsiteY31" fmla="*/ 1405763 h 2178066"/>
              <a:gd name="connsiteX32" fmla="*/ 1938357 w 2005456"/>
              <a:gd name="connsiteY32" fmla="*/ 1146207 h 2178066"/>
              <a:gd name="connsiteX33" fmla="*/ 1745476 w 2005456"/>
              <a:gd name="connsiteY33" fmla="*/ 831882 h 2178066"/>
              <a:gd name="connsiteX34" fmla="*/ 1654988 w 2005456"/>
              <a:gd name="connsiteY34" fmla="*/ 650907 h 2178066"/>
              <a:gd name="connsiteX35" fmla="*/ 1604982 w 2005456"/>
              <a:gd name="connsiteY35" fmla="*/ 531844 h 2178066"/>
              <a:gd name="connsiteX36" fmla="*/ 1443057 w 2005456"/>
              <a:gd name="connsiteY36" fmla="*/ 603282 h 2178066"/>
              <a:gd name="connsiteX37" fmla="*/ 1395432 w 2005456"/>
              <a:gd name="connsiteY37" fmla="*/ 631857 h 2178066"/>
              <a:gd name="connsiteX38" fmla="*/ 1340663 w 2005456"/>
              <a:gd name="connsiteY38" fmla="*/ 515175 h 2178066"/>
              <a:gd name="connsiteX39" fmla="*/ 1307325 w 2005456"/>
              <a:gd name="connsiteY39" fmla="*/ 450881 h 2178066"/>
              <a:gd name="connsiteX40" fmla="*/ 1176357 w 2005456"/>
              <a:gd name="connsiteY40" fmla="*/ 241332 h 2178066"/>
              <a:gd name="connsiteX41" fmla="*/ 995382 w 2005456"/>
              <a:gd name="connsiteY41" fmla="*/ 84169 h 2178066"/>
              <a:gd name="connsiteX42" fmla="*/ 735825 w 2005456"/>
              <a:gd name="connsiteY42" fmla="*/ 7969 h 2178066"/>
              <a:gd name="connsiteX0" fmla="*/ 735825 w 2005456"/>
              <a:gd name="connsiteY0" fmla="*/ 7969 h 2178066"/>
              <a:gd name="connsiteX1" fmla="*/ 771544 w 2005456"/>
              <a:gd name="connsiteY1" fmla="*/ 272288 h 2178066"/>
              <a:gd name="connsiteX2" fmla="*/ 497700 w 2005456"/>
              <a:gd name="connsiteY2" fmla="*/ 810450 h 2178066"/>
              <a:gd name="connsiteX3" fmla="*/ 397688 w 2005456"/>
              <a:gd name="connsiteY3" fmla="*/ 1041432 h 2178066"/>
              <a:gd name="connsiteX4" fmla="*/ 378638 w 2005456"/>
              <a:gd name="connsiteY4" fmla="*/ 977138 h 2178066"/>
              <a:gd name="connsiteX5" fmla="*/ 364351 w 2005456"/>
              <a:gd name="connsiteY5" fmla="*/ 889031 h 2178066"/>
              <a:gd name="connsiteX6" fmla="*/ 195282 w 2005456"/>
              <a:gd name="connsiteY6" fmla="*/ 1029526 h 2178066"/>
              <a:gd name="connsiteX7" fmla="*/ 57169 w 2005456"/>
              <a:gd name="connsiteY7" fmla="*/ 1239075 h 2178066"/>
              <a:gd name="connsiteX8" fmla="*/ 19 w 2005456"/>
              <a:gd name="connsiteY8" fmla="*/ 1555781 h 2178066"/>
              <a:gd name="connsiteX9" fmla="*/ 61933 w 2005456"/>
              <a:gd name="connsiteY9" fmla="*/ 1798669 h 2178066"/>
              <a:gd name="connsiteX10" fmla="*/ 261957 w 2005456"/>
              <a:gd name="connsiteY10" fmla="*/ 2003457 h 2178066"/>
              <a:gd name="connsiteX11" fmla="*/ 509607 w 2005456"/>
              <a:gd name="connsiteY11" fmla="*/ 2134425 h 2178066"/>
              <a:gd name="connsiteX12" fmla="*/ 692963 w 2005456"/>
              <a:gd name="connsiteY12" fmla="*/ 2167763 h 2178066"/>
              <a:gd name="connsiteX13" fmla="*/ 731063 w 2005456"/>
              <a:gd name="connsiteY13" fmla="*/ 2115375 h 2178066"/>
              <a:gd name="connsiteX14" fmla="*/ 688200 w 2005456"/>
              <a:gd name="connsiteY14" fmla="*/ 2034413 h 2178066"/>
              <a:gd name="connsiteX15" fmla="*/ 657244 w 2005456"/>
              <a:gd name="connsiteY15" fmla="*/ 1936782 h 2178066"/>
              <a:gd name="connsiteX16" fmla="*/ 679469 w 2005456"/>
              <a:gd name="connsiteY16" fmla="*/ 1817719 h 2178066"/>
              <a:gd name="connsiteX17" fmla="*/ 847744 w 2005456"/>
              <a:gd name="connsiteY17" fmla="*/ 1620075 h 2178066"/>
              <a:gd name="connsiteX18" fmla="*/ 907275 w 2005456"/>
              <a:gd name="connsiteY18" fmla="*/ 1539113 h 2178066"/>
              <a:gd name="connsiteX19" fmla="*/ 949344 w 2005456"/>
              <a:gd name="connsiteY19" fmla="*/ 1474819 h 2178066"/>
              <a:gd name="connsiteX20" fmla="*/ 1016813 w 2005456"/>
              <a:gd name="connsiteY20" fmla="*/ 1589119 h 2178066"/>
              <a:gd name="connsiteX21" fmla="*/ 1025544 w 2005456"/>
              <a:gd name="connsiteY21" fmla="*/ 1805019 h 2178066"/>
              <a:gd name="connsiteX22" fmla="*/ 1085869 w 2005456"/>
              <a:gd name="connsiteY22" fmla="*/ 1839150 h 2178066"/>
              <a:gd name="connsiteX23" fmla="*/ 1238269 w 2005456"/>
              <a:gd name="connsiteY23" fmla="*/ 1770095 h 2178066"/>
              <a:gd name="connsiteX24" fmla="*/ 1262082 w 2005456"/>
              <a:gd name="connsiteY24" fmla="*/ 1946307 h 2178066"/>
              <a:gd name="connsiteX25" fmla="*/ 1219219 w 2005456"/>
              <a:gd name="connsiteY25" fmla="*/ 2058225 h 2178066"/>
              <a:gd name="connsiteX26" fmla="*/ 1176357 w 2005456"/>
              <a:gd name="connsiteY26" fmla="*/ 2117757 h 2178066"/>
              <a:gd name="connsiteX27" fmla="*/ 1219219 w 2005456"/>
              <a:gd name="connsiteY27" fmla="*/ 2177288 h 2178066"/>
              <a:gd name="connsiteX28" fmla="*/ 1457344 w 2005456"/>
              <a:gd name="connsiteY28" fmla="*/ 2141569 h 2178066"/>
              <a:gd name="connsiteX29" fmla="*/ 1724044 w 2005456"/>
              <a:gd name="connsiteY29" fmla="*/ 2001075 h 2178066"/>
              <a:gd name="connsiteX30" fmla="*/ 1890732 w 2005456"/>
              <a:gd name="connsiteY30" fmla="*/ 1824863 h 2178066"/>
              <a:gd name="connsiteX31" fmla="*/ 1974076 w 2005456"/>
              <a:gd name="connsiteY31" fmla="*/ 1629600 h 2178066"/>
              <a:gd name="connsiteX32" fmla="*/ 2005032 w 2005456"/>
              <a:gd name="connsiteY32" fmla="*/ 1405763 h 2178066"/>
              <a:gd name="connsiteX33" fmla="*/ 1938357 w 2005456"/>
              <a:gd name="connsiteY33" fmla="*/ 1146207 h 2178066"/>
              <a:gd name="connsiteX34" fmla="*/ 1745476 w 2005456"/>
              <a:gd name="connsiteY34" fmla="*/ 831882 h 2178066"/>
              <a:gd name="connsiteX35" fmla="*/ 1654988 w 2005456"/>
              <a:gd name="connsiteY35" fmla="*/ 650907 h 2178066"/>
              <a:gd name="connsiteX36" fmla="*/ 1604982 w 2005456"/>
              <a:gd name="connsiteY36" fmla="*/ 531844 h 2178066"/>
              <a:gd name="connsiteX37" fmla="*/ 1443057 w 2005456"/>
              <a:gd name="connsiteY37" fmla="*/ 603282 h 2178066"/>
              <a:gd name="connsiteX38" fmla="*/ 1395432 w 2005456"/>
              <a:gd name="connsiteY38" fmla="*/ 631857 h 2178066"/>
              <a:gd name="connsiteX39" fmla="*/ 1340663 w 2005456"/>
              <a:gd name="connsiteY39" fmla="*/ 515175 h 2178066"/>
              <a:gd name="connsiteX40" fmla="*/ 1307325 w 2005456"/>
              <a:gd name="connsiteY40" fmla="*/ 450881 h 2178066"/>
              <a:gd name="connsiteX41" fmla="*/ 1176357 w 2005456"/>
              <a:gd name="connsiteY41" fmla="*/ 241332 h 2178066"/>
              <a:gd name="connsiteX42" fmla="*/ 995382 w 2005456"/>
              <a:gd name="connsiteY42" fmla="*/ 84169 h 2178066"/>
              <a:gd name="connsiteX43" fmla="*/ 735825 w 2005456"/>
              <a:gd name="connsiteY43" fmla="*/ 7969 h 2178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2005456" h="2178066">
                <a:moveTo>
                  <a:pt x="735825" y="7969"/>
                </a:moveTo>
                <a:cubicBezTo>
                  <a:pt x="698519" y="39322"/>
                  <a:pt x="811232" y="138541"/>
                  <a:pt x="771544" y="272288"/>
                </a:cubicBezTo>
                <a:cubicBezTo>
                  <a:pt x="731857" y="406035"/>
                  <a:pt x="560009" y="682259"/>
                  <a:pt x="497700" y="810450"/>
                </a:cubicBezTo>
                <a:cubicBezTo>
                  <a:pt x="435391" y="938641"/>
                  <a:pt x="417532" y="1013651"/>
                  <a:pt x="397688" y="1041432"/>
                </a:cubicBezTo>
                <a:cubicBezTo>
                  <a:pt x="377844" y="1069213"/>
                  <a:pt x="384194" y="1002538"/>
                  <a:pt x="378638" y="977138"/>
                </a:cubicBezTo>
                <a:cubicBezTo>
                  <a:pt x="373082" y="951738"/>
                  <a:pt x="394910" y="880300"/>
                  <a:pt x="364351" y="889031"/>
                </a:cubicBezTo>
                <a:cubicBezTo>
                  <a:pt x="333792" y="897762"/>
                  <a:pt x="246479" y="971185"/>
                  <a:pt x="195282" y="1029526"/>
                </a:cubicBezTo>
                <a:cubicBezTo>
                  <a:pt x="144085" y="1087867"/>
                  <a:pt x="89713" y="1151366"/>
                  <a:pt x="57169" y="1239075"/>
                </a:cubicBezTo>
                <a:cubicBezTo>
                  <a:pt x="24625" y="1326784"/>
                  <a:pt x="-775" y="1462515"/>
                  <a:pt x="19" y="1555781"/>
                </a:cubicBezTo>
                <a:cubicBezTo>
                  <a:pt x="813" y="1649047"/>
                  <a:pt x="18277" y="1724056"/>
                  <a:pt x="61933" y="1798669"/>
                </a:cubicBezTo>
                <a:cubicBezTo>
                  <a:pt x="105589" y="1873282"/>
                  <a:pt x="187345" y="1947498"/>
                  <a:pt x="261957" y="2003457"/>
                </a:cubicBezTo>
                <a:cubicBezTo>
                  <a:pt x="336569" y="2059416"/>
                  <a:pt x="437773" y="2107041"/>
                  <a:pt x="509607" y="2134425"/>
                </a:cubicBezTo>
                <a:cubicBezTo>
                  <a:pt x="581441" y="2161809"/>
                  <a:pt x="656054" y="2170938"/>
                  <a:pt x="692963" y="2167763"/>
                </a:cubicBezTo>
                <a:cubicBezTo>
                  <a:pt x="729872" y="2164588"/>
                  <a:pt x="729872" y="2137997"/>
                  <a:pt x="731063" y="2115375"/>
                </a:cubicBezTo>
                <a:cubicBezTo>
                  <a:pt x="732254" y="2092753"/>
                  <a:pt x="699312" y="2062194"/>
                  <a:pt x="688200" y="2034413"/>
                </a:cubicBezTo>
                <a:cubicBezTo>
                  <a:pt x="677088" y="2006632"/>
                  <a:pt x="660684" y="1972501"/>
                  <a:pt x="657244" y="1936782"/>
                </a:cubicBezTo>
                <a:cubicBezTo>
                  <a:pt x="653804" y="1901063"/>
                  <a:pt x="654466" y="1879235"/>
                  <a:pt x="679469" y="1817719"/>
                </a:cubicBezTo>
                <a:cubicBezTo>
                  <a:pt x="704472" y="1756203"/>
                  <a:pt x="810967" y="1667700"/>
                  <a:pt x="847744" y="1620075"/>
                </a:cubicBezTo>
                <a:cubicBezTo>
                  <a:pt x="884521" y="1572450"/>
                  <a:pt x="890342" y="1563322"/>
                  <a:pt x="907275" y="1539113"/>
                </a:cubicBezTo>
                <a:cubicBezTo>
                  <a:pt x="924208" y="1514904"/>
                  <a:pt x="929897" y="1465294"/>
                  <a:pt x="949344" y="1474819"/>
                </a:cubicBezTo>
                <a:cubicBezTo>
                  <a:pt x="968791" y="1484344"/>
                  <a:pt x="1004113" y="1534086"/>
                  <a:pt x="1016813" y="1589119"/>
                </a:cubicBezTo>
                <a:cubicBezTo>
                  <a:pt x="1029513" y="1644152"/>
                  <a:pt x="1014432" y="1768507"/>
                  <a:pt x="1025544" y="1805019"/>
                </a:cubicBezTo>
                <a:cubicBezTo>
                  <a:pt x="1036656" y="1841531"/>
                  <a:pt x="1050415" y="1844971"/>
                  <a:pt x="1085869" y="1839150"/>
                </a:cubicBezTo>
                <a:cubicBezTo>
                  <a:pt x="1121323" y="1833329"/>
                  <a:pt x="1208503" y="1747076"/>
                  <a:pt x="1238269" y="1770095"/>
                </a:cubicBezTo>
                <a:cubicBezTo>
                  <a:pt x="1268035" y="1793114"/>
                  <a:pt x="1267638" y="1898285"/>
                  <a:pt x="1262082" y="1946307"/>
                </a:cubicBezTo>
                <a:cubicBezTo>
                  <a:pt x="1256526" y="1994329"/>
                  <a:pt x="1233506" y="2029650"/>
                  <a:pt x="1219219" y="2058225"/>
                </a:cubicBezTo>
                <a:cubicBezTo>
                  <a:pt x="1204932" y="2086800"/>
                  <a:pt x="1173976" y="2097913"/>
                  <a:pt x="1176357" y="2117757"/>
                </a:cubicBezTo>
                <a:cubicBezTo>
                  <a:pt x="1178738" y="2137601"/>
                  <a:pt x="1172388" y="2173319"/>
                  <a:pt x="1219219" y="2177288"/>
                </a:cubicBezTo>
                <a:cubicBezTo>
                  <a:pt x="1266050" y="2181257"/>
                  <a:pt x="1377175" y="2170144"/>
                  <a:pt x="1457344" y="2141569"/>
                </a:cubicBezTo>
                <a:cubicBezTo>
                  <a:pt x="1537513" y="2112994"/>
                  <a:pt x="1651813" y="2053859"/>
                  <a:pt x="1724044" y="2001075"/>
                </a:cubicBezTo>
                <a:cubicBezTo>
                  <a:pt x="1796275" y="1948291"/>
                  <a:pt x="1848266" y="1884791"/>
                  <a:pt x="1890732" y="1824863"/>
                </a:cubicBezTo>
                <a:cubicBezTo>
                  <a:pt x="1933198" y="1764935"/>
                  <a:pt x="1955026" y="1699450"/>
                  <a:pt x="1974076" y="1629600"/>
                </a:cubicBezTo>
                <a:cubicBezTo>
                  <a:pt x="1993126" y="1559750"/>
                  <a:pt x="2008207" y="1485932"/>
                  <a:pt x="2005032" y="1405763"/>
                </a:cubicBezTo>
                <a:cubicBezTo>
                  <a:pt x="2001857" y="1325594"/>
                  <a:pt x="1981616" y="1241854"/>
                  <a:pt x="1938357" y="1146207"/>
                </a:cubicBezTo>
                <a:cubicBezTo>
                  <a:pt x="1895098" y="1050560"/>
                  <a:pt x="1792704" y="914432"/>
                  <a:pt x="1745476" y="831882"/>
                </a:cubicBezTo>
                <a:cubicBezTo>
                  <a:pt x="1698248" y="749332"/>
                  <a:pt x="1678404" y="700913"/>
                  <a:pt x="1654988" y="650907"/>
                </a:cubicBezTo>
                <a:cubicBezTo>
                  <a:pt x="1631572" y="600901"/>
                  <a:pt x="1640304" y="539781"/>
                  <a:pt x="1604982" y="531844"/>
                </a:cubicBezTo>
                <a:cubicBezTo>
                  <a:pt x="1569660" y="523907"/>
                  <a:pt x="1477982" y="586613"/>
                  <a:pt x="1443057" y="603282"/>
                </a:cubicBezTo>
                <a:cubicBezTo>
                  <a:pt x="1408132" y="619951"/>
                  <a:pt x="1412498" y="646541"/>
                  <a:pt x="1395432" y="631857"/>
                </a:cubicBezTo>
                <a:cubicBezTo>
                  <a:pt x="1378366" y="617173"/>
                  <a:pt x="1355347" y="545338"/>
                  <a:pt x="1340663" y="515175"/>
                </a:cubicBezTo>
                <a:cubicBezTo>
                  <a:pt x="1325979" y="485012"/>
                  <a:pt x="1333122" y="498109"/>
                  <a:pt x="1307325" y="450881"/>
                </a:cubicBezTo>
                <a:cubicBezTo>
                  <a:pt x="1281528" y="403653"/>
                  <a:pt x="1228347" y="302451"/>
                  <a:pt x="1176357" y="241332"/>
                </a:cubicBezTo>
                <a:cubicBezTo>
                  <a:pt x="1124367" y="180213"/>
                  <a:pt x="1068804" y="123063"/>
                  <a:pt x="995382" y="84169"/>
                </a:cubicBezTo>
                <a:cubicBezTo>
                  <a:pt x="921960" y="45275"/>
                  <a:pt x="773131" y="-23384"/>
                  <a:pt x="735825" y="7969"/>
                </a:cubicBez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" name="Прямокутник 3"/>
          <p:cNvSpPr/>
          <p:nvPr/>
        </p:nvSpPr>
        <p:spPr>
          <a:xfrm>
            <a:off x="5266063" y="0"/>
            <a:ext cx="3877937" cy="2585323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   11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травня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1860 р.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під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артилерійським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обстрілом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бурбонських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кораблів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гарібальдійці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висадилися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на берег і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захопили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м. Палермо.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заклик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Гарібальді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до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нього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почали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приєднуватися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селяни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–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партизани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озброєні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піками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шаблями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, ножами,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мисливськими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рушницями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3" name="Овал 5"/>
          <p:cNvSpPr/>
          <p:nvPr/>
        </p:nvSpPr>
        <p:spPr>
          <a:xfrm>
            <a:off x="4023311" y="5798340"/>
            <a:ext cx="1361756" cy="996142"/>
          </a:xfrm>
          <a:custGeom>
            <a:avLst/>
            <a:gdLst>
              <a:gd name="connsiteX0" fmla="*/ 0 w 183356"/>
              <a:gd name="connsiteY0" fmla="*/ 121444 h 242888"/>
              <a:gd name="connsiteX1" fmla="*/ 91678 w 183356"/>
              <a:gd name="connsiteY1" fmla="*/ 0 h 242888"/>
              <a:gd name="connsiteX2" fmla="*/ 183356 w 183356"/>
              <a:gd name="connsiteY2" fmla="*/ 121444 h 242888"/>
              <a:gd name="connsiteX3" fmla="*/ 91678 w 183356"/>
              <a:gd name="connsiteY3" fmla="*/ 242888 h 242888"/>
              <a:gd name="connsiteX4" fmla="*/ 0 w 183356"/>
              <a:gd name="connsiteY4" fmla="*/ 121444 h 242888"/>
              <a:gd name="connsiteX0" fmla="*/ 11 w 183367"/>
              <a:gd name="connsiteY0" fmla="*/ 154781 h 276225"/>
              <a:gd name="connsiteX1" fmla="*/ 96452 w 183367"/>
              <a:gd name="connsiteY1" fmla="*/ 0 h 276225"/>
              <a:gd name="connsiteX2" fmla="*/ 183367 w 183367"/>
              <a:gd name="connsiteY2" fmla="*/ 154781 h 276225"/>
              <a:gd name="connsiteX3" fmla="*/ 91689 w 183367"/>
              <a:gd name="connsiteY3" fmla="*/ 276225 h 276225"/>
              <a:gd name="connsiteX4" fmla="*/ 11 w 183367"/>
              <a:gd name="connsiteY4" fmla="*/ 154781 h 276225"/>
              <a:gd name="connsiteX0" fmla="*/ 10 w 247660"/>
              <a:gd name="connsiteY0" fmla="*/ 154857 h 276373"/>
              <a:gd name="connsiteX1" fmla="*/ 96451 w 247660"/>
              <a:gd name="connsiteY1" fmla="*/ 76 h 276373"/>
              <a:gd name="connsiteX2" fmla="*/ 247660 w 247660"/>
              <a:gd name="connsiteY2" fmla="*/ 138188 h 276373"/>
              <a:gd name="connsiteX3" fmla="*/ 91688 w 247660"/>
              <a:gd name="connsiteY3" fmla="*/ 276301 h 276373"/>
              <a:gd name="connsiteX4" fmla="*/ 10 w 247660"/>
              <a:gd name="connsiteY4" fmla="*/ 154857 h 276373"/>
              <a:gd name="connsiteX0" fmla="*/ 32 w 247682"/>
              <a:gd name="connsiteY0" fmla="*/ 154857 h 323974"/>
              <a:gd name="connsiteX1" fmla="*/ 96473 w 247682"/>
              <a:gd name="connsiteY1" fmla="*/ 76 h 323974"/>
              <a:gd name="connsiteX2" fmla="*/ 247682 w 247682"/>
              <a:gd name="connsiteY2" fmla="*/ 138188 h 323974"/>
              <a:gd name="connsiteX3" fmla="*/ 105997 w 247682"/>
              <a:gd name="connsiteY3" fmla="*/ 323926 h 323974"/>
              <a:gd name="connsiteX4" fmla="*/ 32 w 247682"/>
              <a:gd name="connsiteY4" fmla="*/ 154857 h 323974"/>
              <a:gd name="connsiteX0" fmla="*/ 3912 w 251562"/>
              <a:gd name="connsiteY0" fmla="*/ 154857 h 389894"/>
              <a:gd name="connsiteX1" fmla="*/ 100353 w 251562"/>
              <a:gd name="connsiteY1" fmla="*/ 76 h 389894"/>
              <a:gd name="connsiteX2" fmla="*/ 251562 w 251562"/>
              <a:gd name="connsiteY2" fmla="*/ 138188 h 389894"/>
              <a:gd name="connsiteX3" fmla="*/ 109877 w 251562"/>
              <a:gd name="connsiteY3" fmla="*/ 323926 h 389894"/>
              <a:gd name="connsiteX4" fmla="*/ 27724 w 251562"/>
              <a:gd name="connsiteY4" fmla="*/ 381076 h 389894"/>
              <a:gd name="connsiteX5" fmla="*/ 3912 w 251562"/>
              <a:gd name="connsiteY5" fmla="*/ 154857 h 389894"/>
              <a:gd name="connsiteX0" fmla="*/ 3912 w 251863"/>
              <a:gd name="connsiteY0" fmla="*/ 154843 h 387115"/>
              <a:gd name="connsiteX1" fmla="*/ 100353 w 251863"/>
              <a:gd name="connsiteY1" fmla="*/ 62 h 387115"/>
              <a:gd name="connsiteX2" fmla="*/ 251562 w 251863"/>
              <a:gd name="connsiteY2" fmla="*/ 138174 h 387115"/>
              <a:gd name="connsiteX3" fmla="*/ 144405 w 251863"/>
              <a:gd name="connsiteY3" fmla="*/ 342962 h 387115"/>
              <a:gd name="connsiteX4" fmla="*/ 109877 w 251863"/>
              <a:gd name="connsiteY4" fmla="*/ 323912 h 387115"/>
              <a:gd name="connsiteX5" fmla="*/ 27724 w 251863"/>
              <a:gd name="connsiteY5" fmla="*/ 381062 h 387115"/>
              <a:gd name="connsiteX6" fmla="*/ 3912 w 251863"/>
              <a:gd name="connsiteY6" fmla="*/ 154843 h 387115"/>
              <a:gd name="connsiteX0" fmla="*/ 3912 w 251863"/>
              <a:gd name="connsiteY0" fmla="*/ 154843 h 392212"/>
              <a:gd name="connsiteX1" fmla="*/ 100353 w 251863"/>
              <a:gd name="connsiteY1" fmla="*/ 62 h 392212"/>
              <a:gd name="connsiteX2" fmla="*/ 251562 w 251863"/>
              <a:gd name="connsiteY2" fmla="*/ 138174 h 392212"/>
              <a:gd name="connsiteX3" fmla="*/ 144405 w 251863"/>
              <a:gd name="connsiteY3" fmla="*/ 342962 h 392212"/>
              <a:gd name="connsiteX4" fmla="*/ 109877 w 251863"/>
              <a:gd name="connsiteY4" fmla="*/ 323912 h 392212"/>
              <a:gd name="connsiteX5" fmla="*/ 84874 w 251863"/>
              <a:gd name="connsiteY5" fmla="*/ 354869 h 392212"/>
              <a:gd name="connsiteX6" fmla="*/ 27724 w 251863"/>
              <a:gd name="connsiteY6" fmla="*/ 381062 h 392212"/>
              <a:gd name="connsiteX7" fmla="*/ 3912 w 251863"/>
              <a:gd name="connsiteY7" fmla="*/ 154843 h 392212"/>
              <a:gd name="connsiteX0" fmla="*/ 50367 w 298318"/>
              <a:gd name="connsiteY0" fmla="*/ 154843 h 385357"/>
              <a:gd name="connsiteX1" fmla="*/ 146808 w 298318"/>
              <a:gd name="connsiteY1" fmla="*/ 62 h 385357"/>
              <a:gd name="connsiteX2" fmla="*/ 298017 w 298318"/>
              <a:gd name="connsiteY2" fmla="*/ 138174 h 385357"/>
              <a:gd name="connsiteX3" fmla="*/ 190860 w 298318"/>
              <a:gd name="connsiteY3" fmla="*/ 342962 h 385357"/>
              <a:gd name="connsiteX4" fmla="*/ 156332 w 298318"/>
              <a:gd name="connsiteY4" fmla="*/ 323912 h 385357"/>
              <a:gd name="connsiteX5" fmla="*/ 131329 w 298318"/>
              <a:gd name="connsiteY5" fmla="*/ 354869 h 385357"/>
              <a:gd name="connsiteX6" fmla="*/ 74179 w 298318"/>
              <a:gd name="connsiteY6" fmla="*/ 381062 h 385357"/>
              <a:gd name="connsiteX7" fmla="*/ 360 w 298318"/>
              <a:gd name="connsiteY7" fmla="*/ 264381 h 385357"/>
              <a:gd name="connsiteX8" fmla="*/ 50367 w 298318"/>
              <a:gd name="connsiteY8" fmla="*/ 154843 h 385357"/>
              <a:gd name="connsiteX0" fmla="*/ 50367 w 298318"/>
              <a:gd name="connsiteY0" fmla="*/ 56654 h 389562"/>
              <a:gd name="connsiteX1" fmla="*/ 146808 w 298318"/>
              <a:gd name="connsiteY1" fmla="*/ 4267 h 389562"/>
              <a:gd name="connsiteX2" fmla="*/ 298017 w 298318"/>
              <a:gd name="connsiteY2" fmla="*/ 142379 h 389562"/>
              <a:gd name="connsiteX3" fmla="*/ 190860 w 298318"/>
              <a:gd name="connsiteY3" fmla="*/ 347167 h 389562"/>
              <a:gd name="connsiteX4" fmla="*/ 156332 w 298318"/>
              <a:gd name="connsiteY4" fmla="*/ 328117 h 389562"/>
              <a:gd name="connsiteX5" fmla="*/ 131329 w 298318"/>
              <a:gd name="connsiteY5" fmla="*/ 359074 h 389562"/>
              <a:gd name="connsiteX6" fmla="*/ 74179 w 298318"/>
              <a:gd name="connsiteY6" fmla="*/ 385267 h 389562"/>
              <a:gd name="connsiteX7" fmla="*/ 360 w 298318"/>
              <a:gd name="connsiteY7" fmla="*/ 268586 h 389562"/>
              <a:gd name="connsiteX8" fmla="*/ 50367 w 298318"/>
              <a:gd name="connsiteY8" fmla="*/ 56654 h 389562"/>
              <a:gd name="connsiteX0" fmla="*/ 50866 w 298817"/>
              <a:gd name="connsiteY0" fmla="*/ 55894 h 388802"/>
              <a:gd name="connsiteX1" fmla="*/ 147307 w 298817"/>
              <a:gd name="connsiteY1" fmla="*/ 3507 h 388802"/>
              <a:gd name="connsiteX2" fmla="*/ 298516 w 298817"/>
              <a:gd name="connsiteY2" fmla="*/ 141619 h 388802"/>
              <a:gd name="connsiteX3" fmla="*/ 191359 w 298817"/>
              <a:gd name="connsiteY3" fmla="*/ 346407 h 388802"/>
              <a:gd name="connsiteX4" fmla="*/ 156831 w 298817"/>
              <a:gd name="connsiteY4" fmla="*/ 327357 h 388802"/>
              <a:gd name="connsiteX5" fmla="*/ 131828 w 298817"/>
              <a:gd name="connsiteY5" fmla="*/ 358314 h 388802"/>
              <a:gd name="connsiteX6" fmla="*/ 74678 w 298817"/>
              <a:gd name="connsiteY6" fmla="*/ 384507 h 388802"/>
              <a:gd name="connsiteX7" fmla="*/ 859 w 298817"/>
              <a:gd name="connsiteY7" fmla="*/ 267826 h 388802"/>
              <a:gd name="connsiteX8" fmla="*/ 72297 w 298817"/>
              <a:gd name="connsiteY8" fmla="*/ 213058 h 388802"/>
              <a:gd name="connsiteX9" fmla="*/ 50866 w 298817"/>
              <a:gd name="connsiteY9" fmla="*/ 55894 h 388802"/>
              <a:gd name="connsiteX0" fmla="*/ 50866 w 299041"/>
              <a:gd name="connsiteY0" fmla="*/ 53848 h 386756"/>
              <a:gd name="connsiteX1" fmla="*/ 147307 w 299041"/>
              <a:gd name="connsiteY1" fmla="*/ 1461 h 386756"/>
              <a:gd name="connsiteX2" fmla="*/ 212792 w 299041"/>
              <a:gd name="connsiteY2" fmla="*/ 101474 h 386756"/>
              <a:gd name="connsiteX3" fmla="*/ 298516 w 299041"/>
              <a:gd name="connsiteY3" fmla="*/ 139573 h 386756"/>
              <a:gd name="connsiteX4" fmla="*/ 191359 w 299041"/>
              <a:gd name="connsiteY4" fmla="*/ 344361 h 386756"/>
              <a:gd name="connsiteX5" fmla="*/ 156831 w 299041"/>
              <a:gd name="connsiteY5" fmla="*/ 325311 h 386756"/>
              <a:gd name="connsiteX6" fmla="*/ 131828 w 299041"/>
              <a:gd name="connsiteY6" fmla="*/ 356268 h 386756"/>
              <a:gd name="connsiteX7" fmla="*/ 74678 w 299041"/>
              <a:gd name="connsiteY7" fmla="*/ 382461 h 386756"/>
              <a:gd name="connsiteX8" fmla="*/ 859 w 299041"/>
              <a:gd name="connsiteY8" fmla="*/ 265780 h 386756"/>
              <a:gd name="connsiteX9" fmla="*/ 72297 w 299041"/>
              <a:gd name="connsiteY9" fmla="*/ 211012 h 386756"/>
              <a:gd name="connsiteX10" fmla="*/ 50866 w 299041"/>
              <a:gd name="connsiteY10" fmla="*/ 53848 h 386756"/>
              <a:gd name="connsiteX0" fmla="*/ 50866 w 317827"/>
              <a:gd name="connsiteY0" fmla="*/ 53848 h 386756"/>
              <a:gd name="connsiteX1" fmla="*/ 147307 w 317827"/>
              <a:gd name="connsiteY1" fmla="*/ 1461 h 386756"/>
              <a:gd name="connsiteX2" fmla="*/ 212792 w 317827"/>
              <a:gd name="connsiteY2" fmla="*/ 101474 h 386756"/>
              <a:gd name="connsiteX3" fmla="*/ 298516 w 317827"/>
              <a:gd name="connsiteY3" fmla="*/ 139573 h 386756"/>
              <a:gd name="connsiteX4" fmla="*/ 310423 w 317827"/>
              <a:gd name="connsiteY4" fmla="*/ 203868 h 386756"/>
              <a:gd name="connsiteX5" fmla="*/ 191359 w 317827"/>
              <a:gd name="connsiteY5" fmla="*/ 344361 h 386756"/>
              <a:gd name="connsiteX6" fmla="*/ 156831 w 317827"/>
              <a:gd name="connsiteY6" fmla="*/ 325311 h 386756"/>
              <a:gd name="connsiteX7" fmla="*/ 131828 w 317827"/>
              <a:gd name="connsiteY7" fmla="*/ 356268 h 386756"/>
              <a:gd name="connsiteX8" fmla="*/ 74678 w 317827"/>
              <a:gd name="connsiteY8" fmla="*/ 382461 h 386756"/>
              <a:gd name="connsiteX9" fmla="*/ 859 w 317827"/>
              <a:gd name="connsiteY9" fmla="*/ 265780 h 386756"/>
              <a:gd name="connsiteX10" fmla="*/ 72297 w 317827"/>
              <a:gd name="connsiteY10" fmla="*/ 211012 h 386756"/>
              <a:gd name="connsiteX11" fmla="*/ 50866 w 317827"/>
              <a:gd name="connsiteY11" fmla="*/ 53848 h 386756"/>
              <a:gd name="connsiteX0" fmla="*/ 50866 w 312469"/>
              <a:gd name="connsiteY0" fmla="*/ 53848 h 386756"/>
              <a:gd name="connsiteX1" fmla="*/ 147307 w 312469"/>
              <a:gd name="connsiteY1" fmla="*/ 1461 h 386756"/>
              <a:gd name="connsiteX2" fmla="*/ 212792 w 312469"/>
              <a:gd name="connsiteY2" fmla="*/ 101474 h 386756"/>
              <a:gd name="connsiteX3" fmla="*/ 298516 w 312469"/>
              <a:gd name="connsiteY3" fmla="*/ 139573 h 386756"/>
              <a:gd name="connsiteX4" fmla="*/ 310423 w 312469"/>
              <a:gd name="connsiteY4" fmla="*/ 203868 h 386756"/>
              <a:gd name="connsiteX5" fmla="*/ 265179 w 312469"/>
              <a:gd name="connsiteY5" fmla="*/ 244349 h 386756"/>
              <a:gd name="connsiteX6" fmla="*/ 191359 w 312469"/>
              <a:gd name="connsiteY6" fmla="*/ 344361 h 386756"/>
              <a:gd name="connsiteX7" fmla="*/ 156831 w 312469"/>
              <a:gd name="connsiteY7" fmla="*/ 325311 h 386756"/>
              <a:gd name="connsiteX8" fmla="*/ 131828 w 312469"/>
              <a:gd name="connsiteY8" fmla="*/ 356268 h 386756"/>
              <a:gd name="connsiteX9" fmla="*/ 74678 w 312469"/>
              <a:gd name="connsiteY9" fmla="*/ 382461 h 386756"/>
              <a:gd name="connsiteX10" fmla="*/ 859 w 312469"/>
              <a:gd name="connsiteY10" fmla="*/ 265780 h 386756"/>
              <a:gd name="connsiteX11" fmla="*/ 72297 w 312469"/>
              <a:gd name="connsiteY11" fmla="*/ 211012 h 386756"/>
              <a:gd name="connsiteX12" fmla="*/ 50866 w 312469"/>
              <a:gd name="connsiteY12" fmla="*/ 53848 h 386756"/>
              <a:gd name="connsiteX0" fmla="*/ 50866 w 312469"/>
              <a:gd name="connsiteY0" fmla="*/ 53848 h 386756"/>
              <a:gd name="connsiteX1" fmla="*/ 147307 w 312469"/>
              <a:gd name="connsiteY1" fmla="*/ 1461 h 386756"/>
              <a:gd name="connsiteX2" fmla="*/ 212792 w 312469"/>
              <a:gd name="connsiteY2" fmla="*/ 101474 h 386756"/>
              <a:gd name="connsiteX3" fmla="*/ 298516 w 312469"/>
              <a:gd name="connsiteY3" fmla="*/ 139573 h 386756"/>
              <a:gd name="connsiteX4" fmla="*/ 310423 w 312469"/>
              <a:gd name="connsiteY4" fmla="*/ 203868 h 386756"/>
              <a:gd name="connsiteX5" fmla="*/ 265179 w 312469"/>
              <a:gd name="connsiteY5" fmla="*/ 244349 h 386756"/>
              <a:gd name="connsiteX6" fmla="*/ 229460 w 312469"/>
              <a:gd name="connsiteY6" fmla="*/ 330074 h 386756"/>
              <a:gd name="connsiteX7" fmla="*/ 191359 w 312469"/>
              <a:gd name="connsiteY7" fmla="*/ 344361 h 386756"/>
              <a:gd name="connsiteX8" fmla="*/ 156831 w 312469"/>
              <a:gd name="connsiteY8" fmla="*/ 325311 h 386756"/>
              <a:gd name="connsiteX9" fmla="*/ 131828 w 312469"/>
              <a:gd name="connsiteY9" fmla="*/ 356268 h 386756"/>
              <a:gd name="connsiteX10" fmla="*/ 74678 w 312469"/>
              <a:gd name="connsiteY10" fmla="*/ 382461 h 386756"/>
              <a:gd name="connsiteX11" fmla="*/ 859 w 312469"/>
              <a:gd name="connsiteY11" fmla="*/ 265780 h 386756"/>
              <a:gd name="connsiteX12" fmla="*/ 72297 w 312469"/>
              <a:gd name="connsiteY12" fmla="*/ 211012 h 386756"/>
              <a:gd name="connsiteX13" fmla="*/ 50866 w 312469"/>
              <a:gd name="connsiteY13" fmla="*/ 53848 h 386756"/>
              <a:gd name="connsiteX0" fmla="*/ 50866 w 312469"/>
              <a:gd name="connsiteY0" fmla="*/ 53848 h 386756"/>
              <a:gd name="connsiteX1" fmla="*/ 147307 w 312469"/>
              <a:gd name="connsiteY1" fmla="*/ 1461 h 386756"/>
              <a:gd name="connsiteX2" fmla="*/ 212792 w 312469"/>
              <a:gd name="connsiteY2" fmla="*/ 101474 h 386756"/>
              <a:gd name="connsiteX3" fmla="*/ 298516 w 312469"/>
              <a:gd name="connsiteY3" fmla="*/ 139573 h 386756"/>
              <a:gd name="connsiteX4" fmla="*/ 310423 w 312469"/>
              <a:gd name="connsiteY4" fmla="*/ 203868 h 386756"/>
              <a:gd name="connsiteX5" fmla="*/ 265179 w 312469"/>
              <a:gd name="connsiteY5" fmla="*/ 244349 h 386756"/>
              <a:gd name="connsiteX6" fmla="*/ 227079 w 312469"/>
              <a:gd name="connsiteY6" fmla="*/ 284831 h 386756"/>
              <a:gd name="connsiteX7" fmla="*/ 229460 w 312469"/>
              <a:gd name="connsiteY7" fmla="*/ 330074 h 386756"/>
              <a:gd name="connsiteX8" fmla="*/ 191359 w 312469"/>
              <a:gd name="connsiteY8" fmla="*/ 344361 h 386756"/>
              <a:gd name="connsiteX9" fmla="*/ 156831 w 312469"/>
              <a:gd name="connsiteY9" fmla="*/ 325311 h 386756"/>
              <a:gd name="connsiteX10" fmla="*/ 131828 w 312469"/>
              <a:gd name="connsiteY10" fmla="*/ 356268 h 386756"/>
              <a:gd name="connsiteX11" fmla="*/ 74678 w 312469"/>
              <a:gd name="connsiteY11" fmla="*/ 382461 h 386756"/>
              <a:gd name="connsiteX12" fmla="*/ 859 w 312469"/>
              <a:gd name="connsiteY12" fmla="*/ 265780 h 386756"/>
              <a:gd name="connsiteX13" fmla="*/ 72297 w 312469"/>
              <a:gd name="connsiteY13" fmla="*/ 211012 h 386756"/>
              <a:gd name="connsiteX14" fmla="*/ 50866 w 312469"/>
              <a:gd name="connsiteY14" fmla="*/ 53848 h 386756"/>
              <a:gd name="connsiteX0" fmla="*/ 50866 w 312469"/>
              <a:gd name="connsiteY0" fmla="*/ 53848 h 386756"/>
              <a:gd name="connsiteX1" fmla="*/ 147307 w 312469"/>
              <a:gd name="connsiteY1" fmla="*/ 1461 h 386756"/>
              <a:gd name="connsiteX2" fmla="*/ 212792 w 312469"/>
              <a:gd name="connsiteY2" fmla="*/ 101474 h 386756"/>
              <a:gd name="connsiteX3" fmla="*/ 298516 w 312469"/>
              <a:gd name="connsiteY3" fmla="*/ 139573 h 386756"/>
              <a:gd name="connsiteX4" fmla="*/ 310423 w 312469"/>
              <a:gd name="connsiteY4" fmla="*/ 203868 h 386756"/>
              <a:gd name="connsiteX5" fmla="*/ 265179 w 312469"/>
              <a:gd name="connsiteY5" fmla="*/ 244349 h 386756"/>
              <a:gd name="connsiteX6" fmla="*/ 227079 w 312469"/>
              <a:gd name="connsiteY6" fmla="*/ 284831 h 386756"/>
              <a:gd name="connsiteX7" fmla="*/ 222317 w 312469"/>
              <a:gd name="connsiteY7" fmla="*/ 339599 h 386756"/>
              <a:gd name="connsiteX8" fmla="*/ 191359 w 312469"/>
              <a:gd name="connsiteY8" fmla="*/ 344361 h 386756"/>
              <a:gd name="connsiteX9" fmla="*/ 156831 w 312469"/>
              <a:gd name="connsiteY9" fmla="*/ 325311 h 386756"/>
              <a:gd name="connsiteX10" fmla="*/ 131828 w 312469"/>
              <a:gd name="connsiteY10" fmla="*/ 356268 h 386756"/>
              <a:gd name="connsiteX11" fmla="*/ 74678 w 312469"/>
              <a:gd name="connsiteY11" fmla="*/ 382461 h 386756"/>
              <a:gd name="connsiteX12" fmla="*/ 859 w 312469"/>
              <a:gd name="connsiteY12" fmla="*/ 265780 h 386756"/>
              <a:gd name="connsiteX13" fmla="*/ 72297 w 312469"/>
              <a:gd name="connsiteY13" fmla="*/ 211012 h 386756"/>
              <a:gd name="connsiteX14" fmla="*/ 50866 w 312469"/>
              <a:gd name="connsiteY14" fmla="*/ 53848 h 386756"/>
              <a:gd name="connsiteX0" fmla="*/ 50866 w 312791"/>
              <a:gd name="connsiteY0" fmla="*/ 53848 h 386756"/>
              <a:gd name="connsiteX1" fmla="*/ 147307 w 312791"/>
              <a:gd name="connsiteY1" fmla="*/ 1461 h 386756"/>
              <a:gd name="connsiteX2" fmla="*/ 212792 w 312791"/>
              <a:gd name="connsiteY2" fmla="*/ 101474 h 386756"/>
              <a:gd name="connsiteX3" fmla="*/ 298516 w 312791"/>
              <a:gd name="connsiteY3" fmla="*/ 139573 h 386756"/>
              <a:gd name="connsiteX4" fmla="*/ 303279 w 312791"/>
              <a:gd name="connsiteY4" fmla="*/ 172912 h 386756"/>
              <a:gd name="connsiteX5" fmla="*/ 310423 w 312791"/>
              <a:gd name="connsiteY5" fmla="*/ 203868 h 386756"/>
              <a:gd name="connsiteX6" fmla="*/ 265179 w 312791"/>
              <a:gd name="connsiteY6" fmla="*/ 244349 h 386756"/>
              <a:gd name="connsiteX7" fmla="*/ 227079 w 312791"/>
              <a:gd name="connsiteY7" fmla="*/ 284831 h 386756"/>
              <a:gd name="connsiteX8" fmla="*/ 222317 w 312791"/>
              <a:gd name="connsiteY8" fmla="*/ 339599 h 386756"/>
              <a:gd name="connsiteX9" fmla="*/ 191359 w 312791"/>
              <a:gd name="connsiteY9" fmla="*/ 344361 h 386756"/>
              <a:gd name="connsiteX10" fmla="*/ 156831 w 312791"/>
              <a:gd name="connsiteY10" fmla="*/ 325311 h 386756"/>
              <a:gd name="connsiteX11" fmla="*/ 131828 w 312791"/>
              <a:gd name="connsiteY11" fmla="*/ 356268 h 386756"/>
              <a:gd name="connsiteX12" fmla="*/ 74678 w 312791"/>
              <a:gd name="connsiteY12" fmla="*/ 382461 h 386756"/>
              <a:gd name="connsiteX13" fmla="*/ 859 w 312791"/>
              <a:gd name="connsiteY13" fmla="*/ 265780 h 386756"/>
              <a:gd name="connsiteX14" fmla="*/ 72297 w 312791"/>
              <a:gd name="connsiteY14" fmla="*/ 211012 h 386756"/>
              <a:gd name="connsiteX15" fmla="*/ 50866 w 312791"/>
              <a:gd name="connsiteY15" fmla="*/ 53848 h 386756"/>
              <a:gd name="connsiteX0" fmla="*/ 50866 w 312791"/>
              <a:gd name="connsiteY0" fmla="*/ 53848 h 386756"/>
              <a:gd name="connsiteX1" fmla="*/ 147307 w 312791"/>
              <a:gd name="connsiteY1" fmla="*/ 1461 h 386756"/>
              <a:gd name="connsiteX2" fmla="*/ 212792 w 312791"/>
              <a:gd name="connsiteY2" fmla="*/ 101474 h 386756"/>
              <a:gd name="connsiteX3" fmla="*/ 238985 w 312791"/>
              <a:gd name="connsiteY3" fmla="*/ 113381 h 386756"/>
              <a:gd name="connsiteX4" fmla="*/ 298516 w 312791"/>
              <a:gd name="connsiteY4" fmla="*/ 139573 h 386756"/>
              <a:gd name="connsiteX5" fmla="*/ 303279 w 312791"/>
              <a:gd name="connsiteY5" fmla="*/ 172912 h 386756"/>
              <a:gd name="connsiteX6" fmla="*/ 310423 w 312791"/>
              <a:gd name="connsiteY6" fmla="*/ 203868 h 386756"/>
              <a:gd name="connsiteX7" fmla="*/ 265179 w 312791"/>
              <a:gd name="connsiteY7" fmla="*/ 244349 h 386756"/>
              <a:gd name="connsiteX8" fmla="*/ 227079 w 312791"/>
              <a:gd name="connsiteY8" fmla="*/ 284831 h 386756"/>
              <a:gd name="connsiteX9" fmla="*/ 222317 w 312791"/>
              <a:gd name="connsiteY9" fmla="*/ 339599 h 386756"/>
              <a:gd name="connsiteX10" fmla="*/ 191359 w 312791"/>
              <a:gd name="connsiteY10" fmla="*/ 344361 h 386756"/>
              <a:gd name="connsiteX11" fmla="*/ 156831 w 312791"/>
              <a:gd name="connsiteY11" fmla="*/ 325311 h 386756"/>
              <a:gd name="connsiteX12" fmla="*/ 131828 w 312791"/>
              <a:gd name="connsiteY12" fmla="*/ 356268 h 386756"/>
              <a:gd name="connsiteX13" fmla="*/ 74678 w 312791"/>
              <a:gd name="connsiteY13" fmla="*/ 382461 h 386756"/>
              <a:gd name="connsiteX14" fmla="*/ 859 w 312791"/>
              <a:gd name="connsiteY14" fmla="*/ 265780 h 386756"/>
              <a:gd name="connsiteX15" fmla="*/ 72297 w 312791"/>
              <a:gd name="connsiteY15" fmla="*/ 211012 h 386756"/>
              <a:gd name="connsiteX16" fmla="*/ 50866 w 312791"/>
              <a:gd name="connsiteY16" fmla="*/ 53848 h 386756"/>
              <a:gd name="connsiteX0" fmla="*/ 50866 w 312791"/>
              <a:gd name="connsiteY0" fmla="*/ 53281 h 386189"/>
              <a:gd name="connsiteX1" fmla="*/ 147307 w 312791"/>
              <a:gd name="connsiteY1" fmla="*/ 894 h 386189"/>
              <a:gd name="connsiteX2" fmla="*/ 212792 w 312791"/>
              <a:gd name="connsiteY2" fmla="*/ 100907 h 386189"/>
              <a:gd name="connsiteX3" fmla="*/ 238985 w 312791"/>
              <a:gd name="connsiteY3" fmla="*/ 112814 h 386189"/>
              <a:gd name="connsiteX4" fmla="*/ 298516 w 312791"/>
              <a:gd name="connsiteY4" fmla="*/ 139006 h 386189"/>
              <a:gd name="connsiteX5" fmla="*/ 303279 w 312791"/>
              <a:gd name="connsiteY5" fmla="*/ 172345 h 386189"/>
              <a:gd name="connsiteX6" fmla="*/ 310423 w 312791"/>
              <a:gd name="connsiteY6" fmla="*/ 203301 h 386189"/>
              <a:gd name="connsiteX7" fmla="*/ 265179 w 312791"/>
              <a:gd name="connsiteY7" fmla="*/ 243782 h 386189"/>
              <a:gd name="connsiteX8" fmla="*/ 227079 w 312791"/>
              <a:gd name="connsiteY8" fmla="*/ 284264 h 386189"/>
              <a:gd name="connsiteX9" fmla="*/ 222317 w 312791"/>
              <a:gd name="connsiteY9" fmla="*/ 339032 h 386189"/>
              <a:gd name="connsiteX10" fmla="*/ 191359 w 312791"/>
              <a:gd name="connsiteY10" fmla="*/ 343794 h 386189"/>
              <a:gd name="connsiteX11" fmla="*/ 156831 w 312791"/>
              <a:gd name="connsiteY11" fmla="*/ 324744 h 386189"/>
              <a:gd name="connsiteX12" fmla="*/ 131828 w 312791"/>
              <a:gd name="connsiteY12" fmla="*/ 355701 h 386189"/>
              <a:gd name="connsiteX13" fmla="*/ 74678 w 312791"/>
              <a:gd name="connsiteY13" fmla="*/ 381894 h 386189"/>
              <a:gd name="connsiteX14" fmla="*/ 859 w 312791"/>
              <a:gd name="connsiteY14" fmla="*/ 265213 h 386189"/>
              <a:gd name="connsiteX15" fmla="*/ 72297 w 312791"/>
              <a:gd name="connsiteY15" fmla="*/ 210445 h 386189"/>
              <a:gd name="connsiteX16" fmla="*/ 43723 w 312791"/>
              <a:gd name="connsiteY16" fmla="*/ 79476 h 386189"/>
              <a:gd name="connsiteX17" fmla="*/ 50866 w 312791"/>
              <a:gd name="connsiteY17" fmla="*/ 53281 h 386189"/>
              <a:gd name="connsiteX0" fmla="*/ 50435 w 312360"/>
              <a:gd name="connsiteY0" fmla="*/ 53281 h 382672"/>
              <a:gd name="connsiteX1" fmla="*/ 146876 w 312360"/>
              <a:gd name="connsiteY1" fmla="*/ 894 h 382672"/>
              <a:gd name="connsiteX2" fmla="*/ 212361 w 312360"/>
              <a:gd name="connsiteY2" fmla="*/ 100907 h 382672"/>
              <a:gd name="connsiteX3" fmla="*/ 238554 w 312360"/>
              <a:gd name="connsiteY3" fmla="*/ 112814 h 382672"/>
              <a:gd name="connsiteX4" fmla="*/ 298085 w 312360"/>
              <a:gd name="connsiteY4" fmla="*/ 139006 h 382672"/>
              <a:gd name="connsiteX5" fmla="*/ 302848 w 312360"/>
              <a:gd name="connsiteY5" fmla="*/ 172345 h 382672"/>
              <a:gd name="connsiteX6" fmla="*/ 309992 w 312360"/>
              <a:gd name="connsiteY6" fmla="*/ 203301 h 382672"/>
              <a:gd name="connsiteX7" fmla="*/ 264748 w 312360"/>
              <a:gd name="connsiteY7" fmla="*/ 243782 h 382672"/>
              <a:gd name="connsiteX8" fmla="*/ 226648 w 312360"/>
              <a:gd name="connsiteY8" fmla="*/ 284264 h 382672"/>
              <a:gd name="connsiteX9" fmla="*/ 221886 w 312360"/>
              <a:gd name="connsiteY9" fmla="*/ 339032 h 382672"/>
              <a:gd name="connsiteX10" fmla="*/ 190928 w 312360"/>
              <a:gd name="connsiteY10" fmla="*/ 343794 h 382672"/>
              <a:gd name="connsiteX11" fmla="*/ 156400 w 312360"/>
              <a:gd name="connsiteY11" fmla="*/ 324744 h 382672"/>
              <a:gd name="connsiteX12" fmla="*/ 131397 w 312360"/>
              <a:gd name="connsiteY12" fmla="*/ 355701 h 382672"/>
              <a:gd name="connsiteX13" fmla="*/ 74247 w 312360"/>
              <a:gd name="connsiteY13" fmla="*/ 381894 h 382672"/>
              <a:gd name="connsiteX14" fmla="*/ 64723 w 312360"/>
              <a:gd name="connsiteY14" fmla="*/ 329507 h 382672"/>
              <a:gd name="connsiteX15" fmla="*/ 428 w 312360"/>
              <a:gd name="connsiteY15" fmla="*/ 265213 h 382672"/>
              <a:gd name="connsiteX16" fmla="*/ 71866 w 312360"/>
              <a:gd name="connsiteY16" fmla="*/ 210445 h 382672"/>
              <a:gd name="connsiteX17" fmla="*/ 43292 w 312360"/>
              <a:gd name="connsiteY17" fmla="*/ 79476 h 382672"/>
              <a:gd name="connsiteX18" fmla="*/ 50435 w 312360"/>
              <a:gd name="connsiteY18" fmla="*/ 53281 h 382672"/>
              <a:gd name="connsiteX0" fmla="*/ 51632 w 313557"/>
              <a:gd name="connsiteY0" fmla="*/ 53281 h 382672"/>
              <a:gd name="connsiteX1" fmla="*/ 148073 w 313557"/>
              <a:gd name="connsiteY1" fmla="*/ 894 h 382672"/>
              <a:gd name="connsiteX2" fmla="*/ 213558 w 313557"/>
              <a:gd name="connsiteY2" fmla="*/ 100907 h 382672"/>
              <a:gd name="connsiteX3" fmla="*/ 239751 w 313557"/>
              <a:gd name="connsiteY3" fmla="*/ 112814 h 382672"/>
              <a:gd name="connsiteX4" fmla="*/ 299282 w 313557"/>
              <a:gd name="connsiteY4" fmla="*/ 139006 h 382672"/>
              <a:gd name="connsiteX5" fmla="*/ 304045 w 313557"/>
              <a:gd name="connsiteY5" fmla="*/ 172345 h 382672"/>
              <a:gd name="connsiteX6" fmla="*/ 311189 w 313557"/>
              <a:gd name="connsiteY6" fmla="*/ 203301 h 382672"/>
              <a:gd name="connsiteX7" fmla="*/ 265945 w 313557"/>
              <a:gd name="connsiteY7" fmla="*/ 243782 h 382672"/>
              <a:gd name="connsiteX8" fmla="*/ 227845 w 313557"/>
              <a:gd name="connsiteY8" fmla="*/ 284264 h 382672"/>
              <a:gd name="connsiteX9" fmla="*/ 223083 w 313557"/>
              <a:gd name="connsiteY9" fmla="*/ 339032 h 382672"/>
              <a:gd name="connsiteX10" fmla="*/ 192125 w 313557"/>
              <a:gd name="connsiteY10" fmla="*/ 343794 h 382672"/>
              <a:gd name="connsiteX11" fmla="*/ 157597 w 313557"/>
              <a:gd name="connsiteY11" fmla="*/ 324744 h 382672"/>
              <a:gd name="connsiteX12" fmla="*/ 132594 w 313557"/>
              <a:gd name="connsiteY12" fmla="*/ 355701 h 382672"/>
              <a:gd name="connsiteX13" fmla="*/ 75444 w 313557"/>
              <a:gd name="connsiteY13" fmla="*/ 381894 h 382672"/>
              <a:gd name="connsiteX14" fmla="*/ 65920 w 313557"/>
              <a:gd name="connsiteY14" fmla="*/ 329507 h 382672"/>
              <a:gd name="connsiteX15" fmla="*/ 1625 w 313557"/>
              <a:gd name="connsiteY15" fmla="*/ 265213 h 382672"/>
              <a:gd name="connsiteX16" fmla="*/ 20675 w 313557"/>
              <a:gd name="connsiteY16" fmla="*/ 239020 h 382672"/>
              <a:gd name="connsiteX17" fmla="*/ 73063 w 313557"/>
              <a:gd name="connsiteY17" fmla="*/ 210445 h 382672"/>
              <a:gd name="connsiteX18" fmla="*/ 44489 w 313557"/>
              <a:gd name="connsiteY18" fmla="*/ 79476 h 382672"/>
              <a:gd name="connsiteX19" fmla="*/ 51632 w 313557"/>
              <a:gd name="connsiteY19" fmla="*/ 53281 h 382672"/>
              <a:gd name="connsiteX0" fmla="*/ 51632 w 313557"/>
              <a:gd name="connsiteY0" fmla="*/ 53281 h 382672"/>
              <a:gd name="connsiteX1" fmla="*/ 148073 w 313557"/>
              <a:gd name="connsiteY1" fmla="*/ 894 h 382672"/>
              <a:gd name="connsiteX2" fmla="*/ 213558 w 313557"/>
              <a:gd name="connsiteY2" fmla="*/ 100907 h 382672"/>
              <a:gd name="connsiteX3" fmla="*/ 239751 w 313557"/>
              <a:gd name="connsiteY3" fmla="*/ 112814 h 382672"/>
              <a:gd name="connsiteX4" fmla="*/ 299282 w 313557"/>
              <a:gd name="connsiteY4" fmla="*/ 139006 h 382672"/>
              <a:gd name="connsiteX5" fmla="*/ 304045 w 313557"/>
              <a:gd name="connsiteY5" fmla="*/ 172345 h 382672"/>
              <a:gd name="connsiteX6" fmla="*/ 311189 w 313557"/>
              <a:gd name="connsiteY6" fmla="*/ 203301 h 382672"/>
              <a:gd name="connsiteX7" fmla="*/ 265945 w 313557"/>
              <a:gd name="connsiteY7" fmla="*/ 243782 h 382672"/>
              <a:gd name="connsiteX8" fmla="*/ 227845 w 313557"/>
              <a:gd name="connsiteY8" fmla="*/ 284264 h 382672"/>
              <a:gd name="connsiteX9" fmla="*/ 223083 w 313557"/>
              <a:gd name="connsiteY9" fmla="*/ 339032 h 382672"/>
              <a:gd name="connsiteX10" fmla="*/ 192125 w 313557"/>
              <a:gd name="connsiteY10" fmla="*/ 343794 h 382672"/>
              <a:gd name="connsiteX11" fmla="*/ 157597 w 313557"/>
              <a:gd name="connsiteY11" fmla="*/ 324744 h 382672"/>
              <a:gd name="connsiteX12" fmla="*/ 132594 w 313557"/>
              <a:gd name="connsiteY12" fmla="*/ 355701 h 382672"/>
              <a:gd name="connsiteX13" fmla="*/ 75444 w 313557"/>
              <a:gd name="connsiteY13" fmla="*/ 381894 h 382672"/>
              <a:gd name="connsiteX14" fmla="*/ 65920 w 313557"/>
              <a:gd name="connsiteY14" fmla="*/ 329507 h 382672"/>
              <a:gd name="connsiteX15" fmla="*/ 1625 w 313557"/>
              <a:gd name="connsiteY15" fmla="*/ 265213 h 382672"/>
              <a:gd name="connsiteX16" fmla="*/ 20675 w 313557"/>
              <a:gd name="connsiteY16" fmla="*/ 239020 h 382672"/>
              <a:gd name="connsiteX17" fmla="*/ 73063 w 313557"/>
              <a:gd name="connsiteY17" fmla="*/ 210445 h 382672"/>
              <a:gd name="connsiteX18" fmla="*/ 65920 w 313557"/>
              <a:gd name="connsiteY18" fmla="*/ 131864 h 382672"/>
              <a:gd name="connsiteX19" fmla="*/ 44489 w 313557"/>
              <a:gd name="connsiteY19" fmla="*/ 79476 h 382672"/>
              <a:gd name="connsiteX20" fmla="*/ 51632 w 313557"/>
              <a:gd name="connsiteY20" fmla="*/ 53281 h 382672"/>
              <a:gd name="connsiteX0" fmla="*/ 51632 w 313557"/>
              <a:gd name="connsiteY0" fmla="*/ 55324 h 384715"/>
              <a:gd name="connsiteX1" fmla="*/ 77826 w 313557"/>
              <a:gd name="connsiteY1" fmla="*/ 29132 h 384715"/>
              <a:gd name="connsiteX2" fmla="*/ 148073 w 313557"/>
              <a:gd name="connsiteY2" fmla="*/ 2937 h 384715"/>
              <a:gd name="connsiteX3" fmla="*/ 213558 w 313557"/>
              <a:gd name="connsiteY3" fmla="*/ 102950 h 384715"/>
              <a:gd name="connsiteX4" fmla="*/ 239751 w 313557"/>
              <a:gd name="connsiteY4" fmla="*/ 114857 h 384715"/>
              <a:gd name="connsiteX5" fmla="*/ 299282 w 313557"/>
              <a:gd name="connsiteY5" fmla="*/ 141049 h 384715"/>
              <a:gd name="connsiteX6" fmla="*/ 304045 w 313557"/>
              <a:gd name="connsiteY6" fmla="*/ 174388 h 384715"/>
              <a:gd name="connsiteX7" fmla="*/ 311189 w 313557"/>
              <a:gd name="connsiteY7" fmla="*/ 205344 h 384715"/>
              <a:gd name="connsiteX8" fmla="*/ 265945 w 313557"/>
              <a:gd name="connsiteY8" fmla="*/ 245825 h 384715"/>
              <a:gd name="connsiteX9" fmla="*/ 227845 w 313557"/>
              <a:gd name="connsiteY9" fmla="*/ 286307 h 384715"/>
              <a:gd name="connsiteX10" fmla="*/ 223083 w 313557"/>
              <a:gd name="connsiteY10" fmla="*/ 341075 h 384715"/>
              <a:gd name="connsiteX11" fmla="*/ 192125 w 313557"/>
              <a:gd name="connsiteY11" fmla="*/ 345837 h 384715"/>
              <a:gd name="connsiteX12" fmla="*/ 157597 w 313557"/>
              <a:gd name="connsiteY12" fmla="*/ 326787 h 384715"/>
              <a:gd name="connsiteX13" fmla="*/ 132594 w 313557"/>
              <a:gd name="connsiteY13" fmla="*/ 357744 h 384715"/>
              <a:gd name="connsiteX14" fmla="*/ 75444 w 313557"/>
              <a:gd name="connsiteY14" fmla="*/ 383937 h 384715"/>
              <a:gd name="connsiteX15" fmla="*/ 65920 w 313557"/>
              <a:gd name="connsiteY15" fmla="*/ 331550 h 384715"/>
              <a:gd name="connsiteX16" fmla="*/ 1625 w 313557"/>
              <a:gd name="connsiteY16" fmla="*/ 267256 h 384715"/>
              <a:gd name="connsiteX17" fmla="*/ 20675 w 313557"/>
              <a:gd name="connsiteY17" fmla="*/ 241063 h 384715"/>
              <a:gd name="connsiteX18" fmla="*/ 73063 w 313557"/>
              <a:gd name="connsiteY18" fmla="*/ 212488 h 384715"/>
              <a:gd name="connsiteX19" fmla="*/ 65920 w 313557"/>
              <a:gd name="connsiteY19" fmla="*/ 133907 h 384715"/>
              <a:gd name="connsiteX20" fmla="*/ 44489 w 313557"/>
              <a:gd name="connsiteY20" fmla="*/ 81519 h 384715"/>
              <a:gd name="connsiteX21" fmla="*/ 51632 w 313557"/>
              <a:gd name="connsiteY21" fmla="*/ 55324 h 384715"/>
              <a:gd name="connsiteX0" fmla="*/ 51632 w 313557"/>
              <a:gd name="connsiteY0" fmla="*/ 52873 h 382264"/>
              <a:gd name="connsiteX1" fmla="*/ 77826 w 313557"/>
              <a:gd name="connsiteY1" fmla="*/ 26681 h 382264"/>
              <a:gd name="connsiteX2" fmla="*/ 148073 w 313557"/>
              <a:gd name="connsiteY2" fmla="*/ 486 h 382264"/>
              <a:gd name="connsiteX3" fmla="*/ 180220 w 313557"/>
              <a:gd name="connsiteY3" fmla="*/ 50494 h 382264"/>
              <a:gd name="connsiteX4" fmla="*/ 213558 w 313557"/>
              <a:gd name="connsiteY4" fmla="*/ 100499 h 382264"/>
              <a:gd name="connsiteX5" fmla="*/ 239751 w 313557"/>
              <a:gd name="connsiteY5" fmla="*/ 112406 h 382264"/>
              <a:gd name="connsiteX6" fmla="*/ 299282 w 313557"/>
              <a:gd name="connsiteY6" fmla="*/ 138598 h 382264"/>
              <a:gd name="connsiteX7" fmla="*/ 304045 w 313557"/>
              <a:gd name="connsiteY7" fmla="*/ 171937 h 382264"/>
              <a:gd name="connsiteX8" fmla="*/ 311189 w 313557"/>
              <a:gd name="connsiteY8" fmla="*/ 202893 h 382264"/>
              <a:gd name="connsiteX9" fmla="*/ 265945 w 313557"/>
              <a:gd name="connsiteY9" fmla="*/ 243374 h 382264"/>
              <a:gd name="connsiteX10" fmla="*/ 227845 w 313557"/>
              <a:gd name="connsiteY10" fmla="*/ 283856 h 382264"/>
              <a:gd name="connsiteX11" fmla="*/ 223083 w 313557"/>
              <a:gd name="connsiteY11" fmla="*/ 338624 h 382264"/>
              <a:gd name="connsiteX12" fmla="*/ 192125 w 313557"/>
              <a:gd name="connsiteY12" fmla="*/ 343386 h 382264"/>
              <a:gd name="connsiteX13" fmla="*/ 157597 w 313557"/>
              <a:gd name="connsiteY13" fmla="*/ 324336 h 382264"/>
              <a:gd name="connsiteX14" fmla="*/ 132594 w 313557"/>
              <a:gd name="connsiteY14" fmla="*/ 355293 h 382264"/>
              <a:gd name="connsiteX15" fmla="*/ 75444 w 313557"/>
              <a:gd name="connsiteY15" fmla="*/ 381486 h 382264"/>
              <a:gd name="connsiteX16" fmla="*/ 65920 w 313557"/>
              <a:gd name="connsiteY16" fmla="*/ 329099 h 382264"/>
              <a:gd name="connsiteX17" fmla="*/ 1625 w 313557"/>
              <a:gd name="connsiteY17" fmla="*/ 264805 h 382264"/>
              <a:gd name="connsiteX18" fmla="*/ 20675 w 313557"/>
              <a:gd name="connsiteY18" fmla="*/ 238612 h 382264"/>
              <a:gd name="connsiteX19" fmla="*/ 73063 w 313557"/>
              <a:gd name="connsiteY19" fmla="*/ 210037 h 382264"/>
              <a:gd name="connsiteX20" fmla="*/ 65920 w 313557"/>
              <a:gd name="connsiteY20" fmla="*/ 131456 h 382264"/>
              <a:gd name="connsiteX21" fmla="*/ 44489 w 313557"/>
              <a:gd name="connsiteY21" fmla="*/ 79068 h 382264"/>
              <a:gd name="connsiteX22" fmla="*/ 51632 w 313557"/>
              <a:gd name="connsiteY22" fmla="*/ 52873 h 382264"/>
              <a:gd name="connsiteX0" fmla="*/ 51632 w 313557"/>
              <a:gd name="connsiteY0" fmla="*/ 52873 h 382231"/>
              <a:gd name="connsiteX1" fmla="*/ 77826 w 313557"/>
              <a:gd name="connsiteY1" fmla="*/ 26681 h 382231"/>
              <a:gd name="connsiteX2" fmla="*/ 148073 w 313557"/>
              <a:gd name="connsiteY2" fmla="*/ 486 h 382231"/>
              <a:gd name="connsiteX3" fmla="*/ 180220 w 313557"/>
              <a:gd name="connsiteY3" fmla="*/ 50494 h 382231"/>
              <a:gd name="connsiteX4" fmla="*/ 213558 w 313557"/>
              <a:gd name="connsiteY4" fmla="*/ 100499 h 382231"/>
              <a:gd name="connsiteX5" fmla="*/ 239751 w 313557"/>
              <a:gd name="connsiteY5" fmla="*/ 112406 h 382231"/>
              <a:gd name="connsiteX6" fmla="*/ 299282 w 313557"/>
              <a:gd name="connsiteY6" fmla="*/ 138598 h 382231"/>
              <a:gd name="connsiteX7" fmla="*/ 304045 w 313557"/>
              <a:gd name="connsiteY7" fmla="*/ 171937 h 382231"/>
              <a:gd name="connsiteX8" fmla="*/ 311189 w 313557"/>
              <a:gd name="connsiteY8" fmla="*/ 202893 h 382231"/>
              <a:gd name="connsiteX9" fmla="*/ 265945 w 313557"/>
              <a:gd name="connsiteY9" fmla="*/ 243374 h 382231"/>
              <a:gd name="connsiteX10" fmla="*/ 227845 w 313557"/>
              <a:gd name="connsiteY10" fmla="*/ 283856 h 382231"/>
              <a:gd name="connsiteX11" fmla="*/ 223083 w 313557"/>
              <a:gd name="connsiteY11" fmla="*/ 338624 h 382231"/>
              <a:gd name="connsiteX12" fmla="*/ 192125 w 313557"/>
              <a:gd name="connsiteY12" fmla="*/ 343386 h 382231"/>
              <a:gd name="connsiteX13" fmla="*/ 157597 w 313557"/>
              <a:gd name="connsiteY13" fmla="*/ 324336 h 382231"/>
              <a:gd name="connsiteX14" fmla="*/ 142120 w 313557"/>
              <a:gd name="connsiteY14" fmla="*/ 329099 h 382231"/>
              <a:gd name="connsiteX15" fmla="*/ 132594 w 313557"/>
              <a:gd name="connsiteY15" fmla="*/ 355293 h 382231"/>
              <a:gd name="connsiteX16" fmla="*/ 75444 w 313557"/>
              <a:gd name="connsiteY16" fmla="*/ 381486 h 382231"/>
              <a:gd name="connsiteX17" fmla="*/ 65920 w 313557"/>
              <a:gd name="connsiteY17" fmla="*/ 329099 h 382231"/>
              <a:gd name="connsiteX18" fmla="*/ 1625 w 313557"/>
              <a:gd name="connsiteY18" fmla="*/ 264805 h 382231"/>
              <a:gd name="connsiteX19" fmla="*/ 20675 w 313557"/>
              <a:gd name="connsiteY19" fmla="*/ 238612 h 382231"/>
              <a:gd name="connsiteX20" fmla="*/ 73063 w 313557"/>
              <a:gd name="connsiteY20" fmla="*/ 210037 h 382231"/>
              <a:gd name="connsiteX21" fmla="*/ 65920 w 313557"/>
              <a:gd name="connsiteY21" fmla="*/ 131456 h 382231"/>
              <a:gd name="connsiteX22" fmla="*/ 44489 w 313557"/>
              <a:gd name="connsiteY22" fmla="*/ 79068 h 382231"/>
              <a:gd name="connsiteX23" fmla="*/ 51632 w 313557"/>
              <a:gd name="connsiteY23" fmla="*/ 52873 h 382231"/>
              <a:gd name="connsiteX0" fmla="*/ 51632 w 313557"/>
              <a:gd name="connsiteY0" fmla="*/ 52873 h 382231"/>
              <a:gd name="connsiteX1" fmla="*/ 77826 w 313557"/>
              <a:gd name="connsiteY1" fmla="*/ 26681 h 382231"/>
              <a:gd name="connsiteX2" fmla="*/ 148073 w 313557"/>
              <a:gd name="connsiteY2" fmla="*/ 486 h 382231"/>
              <a:gd name="connsiteX3" fmla="*/ 180220 w 313557"/>
              <a:gd name="connsiteY3" fmla="*/ 50494 h 382231"/>
              <a:gd name="connsiteX4" fmla="*/ 213558 w 313557"/>
              <a:gd name="connsiteY4" fmla="*/ 100499 h 382231"/>
              <a:gd name="connsiteX5" fmla="*/ 239751 w 313557"/>
              <a:gd name="connsiteY5" fmla="*/ 112406 h 382231"/>
              <a:gd name="connsiteX6" fmla="*/ 299282 w 313557"/>
              <a:gd name="connsiteY6" fmla="*/ 138598 h 382231"/>
              <a:gd name="connsiteX7" fmla="*/ 304045 w 313557"/>
              <a:gd name="connsiteY7" fmla="*/ 171937 h 382231"/>
              <a:gd name="connsiteX8" fmla="*/ 311189 w 313557"/>
              <a:gd name="connsiteY8" fmla="*/ 202893 h 382231"/>
              <a:gd name="connsiteX9" fmla="*/ 265945 w 313557"/>
              <a:gd name="connsiteY9" fmla="*/ 243374 h 382231"/>
              <a:gd name="connsiteX10" fmla="*/ 227845 w 313557"/>
              <a:gd name="connsiteY10" fmla="*/ 283856 h 382231"/>
              <a:gd name="connsiteX11" fmla="*/ 223083 w 313557"/>
              <a:gd name="connsiteY11" fmla="*/ 338624 h 382231"/>
              <a:gd name="connsiteX12" fmla="*/ 192125 w 313557"/>
              <a:gd name="connsiteY12" fmla="*/ 343386 h 382231"/>
              <a:gd name="connsiteX13" fmla="*/ 180220 w 313557"/>
              <a:gd name="connsiteY13" fmla="*/ 317194 h 382231"/>
              <a:gd name="connsiteX14" fmla="*/ 157597 w 313557"/>
              <a:gd name="connsiteY14" fmla="*/ 324336 h 382231"/>
              <a:gd name="connsiteX15" fmla="*/ 142120 w 313557"/>
              <a:gd name="connsiteY15" fmla="*/ 329099 h 382231"/>
              <a:gd name="connsiteX16" fmla="*/ 132594 w 313557"/>
              <a:gd name="connsiteY16" fmla="*/ 355293 h 382231"/>
              <a:gd name="connsiteX17" fmla="*/ 75444 w 313557"/>
              <a:gd name="connsiteY17" fmla="*/ 381486 h 382231"/>
              <a:gd name="connsiteX18" fmla="*/ 65920 w 313557"/>
              <a:gd name="connsiteY18" fmla="*/ 329099 h 382231"/>
              <a:gd name="connsiteX19" fmla="*/ 1625 w 313557"/>
              <a:gd name="connsiteY19" fmla="*/ 264805 h 382231"/>
              <a:gd name="connsiteX20" fmla="*/ 20675 w 313557"/>
              <a:gd name="connsiteY20" fmla="*/ 238612 h 382231"/>
              <a:gd name="connsiteX21" fmla="*/ 73063 w 313557"/>
              <a:gd name="connsiteY21" fmla="*/ 210037 h 382231"/>
              <a:gd name="connsiteX22" fmla="*/ 65920 w 313557"/>
              <a:gd name="connsiteY22" fmla="*/ 131456 h 382231"/>
              <a:gd name="connsiteX23" fmla="*/ 44489 w 313557"/>
              <a:gd name="connsiteY23" fmla="*/ 79068 h 382231"/>
              <a:gd name="connsiteX24" fmla="*/ 51632 w 313557"/>
              <a:gd name="connsiteY24" fmla="*/ 52873 h 382231"/>
              <a:gd name="connsiteX0" fmla="*/ 50375 w 312300"/>
              <a:gd name="connsiteY0" fmla="*/ 52873 h 382231"/>
              <a:gd name="connsiteX1" fmla="*/ 76569 w 312300"/>
              <a:gd name="connsiteY1" fmla="*/ 26681 h 382231"/>
              <a:gd name="connsiteX2" fmla="*/ 146816 w 312300"/>
              <a:gd name="connsiteY2" fmla="*/ 486 h 382231"/>
              <a:gd name="connsiteX3" fmla="*/ 178963 w 312300"/>
              <a:gd name="connsiteY3" fmla="*/ 50494 h 382231"/>
              <a:gd name="connsiteX4" fmla="*/ 212301 w 312300"/>
              <a:gd name="connsiteY4" fmla="*/ 100499 h 382231"/>
              <a:gd name="connsiteX5" fmla="*/ 238494 w 312300"/>
              <a:gd name="connsiteY5" fmla="*/ 112406 h 382231"/>
              <a:gd name="connsiteX6" fmla="*/ 298025 w 312300"/>
              <a:gd name="connsiteY6" fmla="*/ 138598 h 382231"/>
              <a:gd name="connsiteX7" fmla="*/ 302788 w 312300"/>
              <a:gd name="connsiteY7" fmla="*/ 171937 h 382231"/>
              <a:gd name="connsiteX8" fmla="*/ 309932 w 312300"/>
              <a:gd name="connsiteY8" fmla="*/ 202893 h 382231"/>
              <a:gd name="connsiteX9" fmla="*/ 264688 w 312300"/>
              <a:gd name="connsiteY9" fmla="*/ 243374 h 382231"/>
              <a:gd name="connsiteX10" fmla="*/ 226588 w 312300"/>
              <a:gd name="connsiteY10" fmla="*/ 283856 h 382231"/>
              <a:gd name="connsiteX11" fmla="*/ 221826 w 312300"/>
              <a:gd name="connsiteY11" fmla="*/ 338624 h 382231"/>
              <a:gd name="connsiteX12" fmla="*/ 190868 w 312300"/>
              <a:gd name="connsiteY12" fmla="*/ 343386 h 382231"/>
              <a:gd name="connsiteX13" fmla="*/ 178963 w 312300"/>
              <a:gd name="connsiteY13" fmla="*/ 317194 h 382231"/>
              <a:gd name="connsiteX14" fmla="*/ 156340 w 312300"/>
              <a:gd name="connsiteY14" fmla="*/ 324336 h 382231"/>
              <a:gd name="connsiteX15" fmla="*/ 140863 w 312300"/>
              <a:gd name="connsiteY15" fmla="*/ 329099 h 382231"/>
              <a:gd name="connsiteX16" fmla="*/ 131337 w 312300"/>
              <a:gd name="connsiteY16" fmla="*/ 355293 h 382231"/>
              <a:gd name="connsiteX17" fmla="*/ 74187 w 312300"/>
              <a:gd name="connsiteY17" fmla="*/ 381486 h 382231"/>
              <a:gd name="connsiteX18" fmla="*/ 64663 w 312300"/>
              <a:gd name="connsiteY18" fmla="*/ 329099 h 382231"/>
              <a:gd name="connsiteX19" fmla="*/ 26563 w 312300"/>
              <a:gd name="connsiteY19" fmla="*/ 300525 h 382231"/>
              <a:gd name="connsiteX20" fmla="*/ 368 w 312300"/>
              <a:gd name="connsiteY20" fmla="*/ 264805 h 382231"/>
              <a:gd name="connsiteX21" fmla="*/ 19418 w 312300"/>
              <a:gd name="connsiteY21" fmla="*/ 238612 h 382231"/>
              <a:gd name="connsiteX22" fmla="*/ 71806 w 312300"/>
              <a:gd name="connsiteY22" fmla="*/ 210037 h 382231"/>
              <a:gd name="connsiteX23" fmla="*/ 64663 w 312300"/>
              <a:gd name="connsiteY23" fmla="*/ 131456 h 382231"/>
              <a:gd name="connsiteX24" fmla="*/ 43232 w 312300"/>
              <a:gd name="connsiteY24" fmla="*/ 79068 h 382231"/>
              <a:gd name="connsiteX25" fmla="*/ 50375 w 312300"/>
              <a:gd name="connsiteY25" fmla="*/ 52873 h 382231"/>
              <a:gd name="connsiteX0" fmla="*/ 39 w 854895"/>
              <a:gd name="connsiteY0" fmla="*/ 207 h 608171"/>
              <a:gd name="connsiteX1" fmla="*/ 619164 w 854895"/>
              <a:gd name="connsiteY1" fmla="*/ 252621 h 608171"/>
              <a:gd name="connsiteX2" fmla="*/ 689411 w 854895"/>
              <a:gd name="connsiteY2" fmla="*/ 226426 h 608171"/>
              <a:gd name="connsiteX3" fmla="*/ 721558 w 854895"/>
              <a:gd name="connsiteY3" fmla="*/ 276434 h 608171"/>
              <a:gd name="connsiteX4" fmla="*/ 754896 w 854895"/>
              <a:gd name="connsiteY4" fmla="*/ 326439 h 608171"/>
              <a:gd name="connsiteX5" fmla="*/ 781089 w 854895"/>
              <a:gd name="connsiteY5" fmla="*/ 338346 h 608171"/>
              <a:gd name="connsiteX6" fmla="*/ 840620 w 854895"/>
              <a:gd name="connsiteY6" fmla="*/ 364538 h 608171"/>
              <a:gd name="connsiteX7" fmla="*/ 845383 w 854895"/>
              <a:gd name="connsiteY7" fmla="*/ 397877 h 608171"/>
              <a:gd name="connsiteX8" fmla="*/ 852527 w 854895"/>
              <a:gd name="connsiteY8" fmla="*/ 428833 h 608171"/>
              <a:gd name="connsiteX9" fmla="*/ 807283 w 854895"/>
              <a:gd name="connsiteY9" fmla="*/ 469314 h 608171"/>
              <a:gd name="connsiteX10" fmla="*/ 769183 w 854895"/>
              <a:gd name="connsiteY10" fmla="*/ 509796 h 608171"/>
              <a:gd name="connsiteX11" fmla="*/ 764421 w 854895"/>
              <a:gd name="connsiteY11" fmla="*/ 564564 h 608171"/>
              <a:gd name="connsiteX12" fmla="*/ 733463 w 854895"/>
              <a:gd name="connsiteY12" fmla="*/ 569326 h 608171"/>
              <a:gd name="connsiteX13" fmla="*/ 721558 w 854895"/>
              <a:gd name="connsiteY13" fmla="*/ 543134 h 608171"/>
              <a:gd name="connsiteX14" fmla="*/ 698935 w 854895"/>
              <a:gd name="connsiteY14" fmla="*/ 550276 h 608171"/>
              <a:gd name="connsiteX15" fmla="*/ 683458 w 854895"/>
              <a:gd name="connsiteY15" fmla="*/ 555039 h 608171"/>
              <a:gd name="connsiteX16" fmla="*/ 673932 w 854895"/>
              <a:gd name="connsiteY16" fmla="*/ 581233 h 608171"/>
              <a:gd name="connsiteX17" fmla="*/ 616782 w 854895"/>
              <a:gd name="connsiteY17" fmla="*/ 607426 h 608171"/>
              <a:gd name="connsiteX18" fmla="*/ 607258 w 854895"/>
              <a:gd name="connsiteY18" fmla="*/ 555039 h 608171"/>
              <a:gd name="connsiteX19" fmla="*/ 569158 w 854895"/>
              <a:gd name="connsiteY19" fmla="*/ 526465 h 608171"/>
              <a:gd name="connsiteX20" fmla="*/ 542963 w 854895"/>
              <a:gd name="connsiteY20" fmla="*/ 490745 h 608171"/>
              <a:gd name="connsiteX21" fmla="*/ 562013 w 854895"/>
              <a:gd name="connsiteY21" fmla="*/ 464552 h 608171"/>
              <a:gd name="connsiteX22" fmla="*/ 614401 w 854895"/>
              <a:gd name="connsiteY22" fmla="*/ 435977 h 608171"/>
              <a:gd name="connsiteX23" fmla="*/ 607258 w 854895"/>
              <a:gd name="connsiteY23" fmla="*/ 357396 h 608171"/>
              <a:gd name="connsiteX24" fmla="*/ 585827 w 854895"/>
              <a:gd name="connsiteY24" fmla="*/ 305008 h 608171"/>
              <a:gd name="connsiteX25" fmla="*/ 39 w 854895"/>
              <a:gd name="connsiteY25" fmla="*/ 207 h 608171"/>
              <a:gd name="connsiteX0" fmla="*/ 39 w 854895"/>
              <a:gd name="connsiteY0" fmla="*/ 207 h 608171"/>
              <a:gd name="connsiteX1" fmla="*/ 619164 w 854895"/>
              <a:gd name="connsiteY1" fmla="*/ 252621 h 608171"/>
              <a:gd name="connsiteX2" fmla="*/ 706079 w 854895"/>
              <a:gd name="connsiteY2" fmla="*/ 181182 h 608171"/>
              <a:gd name="connsiteX3" fmla="*/ 721558 w 854895"/>
              <a:gd name="connsiteY3" fmla="*/ 276434 h 608171"/>
              <a:gd name="connsiteX4" fmla="*/ 754896 w 854895"/>
              <a:gd name="connsiteY4" fmla="*/ 326439 h 608171"/>
              <a:gd name="connsiteX5" fmla="*/ 781089 w 854895"/>
              <a:gd name="connsiteY5" fmla="*/ 338346 h 608171"/>
              <a:gd name="connsiteX6" fmla="*/ 840620 w 854895"/>
              <a:gd name="connsiteY6" fmla="*/ 364538 h 608171"/>
              <a:gd name="connsiteX7" fmla="*/ 845383 w 854895"/>
              <a:gd name="connsiteY7" fmla="*/ 397877 h 608171"/>
              <a:gd name="connsiteX8" fmla="*/ 852527 w 854895"/>
              <a:gd name="connsiteY8" fmla="*/ 428833 h 608171"/>
              <a:gd name="connsiteX9" fmla="*/ 807283 w 854895"/>
              <a:gd name="connsiteY9" fmla="*/ 469314 h 608171"/>
              <a:gd name="connsiteX10" fmla="*/ 769183 w 854895"/>
              <a:gd name="connsiteY10" fmla="*/ 509796 h 608171"/>
              <a:gd name="connsiteX11" fmla="*/ 764421 w 854895"/>
              <a:gd name="connsiteY11" fmla="*/ 564564 h 608171"/>
              <a:gd name="connsiteX12" fmla="*/ 733463 w 854895"/>
              <a:gd name="connsiteY12" fmla="*/ 569326 h 608171"/>
              <a:gd name="connsiteX13" fmla="*/ 721558 w 854895"/>
              <a:gd name="connsiteY13" fmla="*/ 543134 h 608171"/>
              <a:gd name="connsiteX14" fmla="*/ 698935 w 854895"/>
              <a:gd name="connsiteY14" fmla="*/ 550276 h 608171"/>
              <a:gd name="connsiteX15" fmla="*/ 683458 w 854895"/>
              <a:gd name="connsiteY15" fmla="*/ 555039 h 608171"/>
              <a:gd name="connsiteX16" fmla="*/ 673932 w 854895"/>
              <a:gd name="connsiteY16" fmla="*/ 581233 h 608171"/>
              <a:gd name="connsiteX17" fmla="*/ 616782 w 854895"/>
              <a:gd name="connsiteY17" fmla="*/ 607426 h 608171"/>
              <a:gd name="connsiteX18" fmla="*/ 607258 w 854895"/>
              <a:gd name="connsiteY18" fmla="*/ 555039 h 608171"/>
              <a:gd name="connsiteX19" fmla="*/ 569158 w 854895"/>
              <a:gd name="connsiteY19" fmla="*/ 526465 h 608171"/>
              <a:gd name="connsiteX20" fmla="*/ 542963 w 854895"/>
              <a:gd name="connsiteY20" fmla="*/ 490745 h 608171"/>
              <a:gd name="connsiteX21" fmla="*/ 562013 w 854895"/>
              <a:gd name="connsiteY21" fmla="*/ 464552 h 608171"/>
              <a:gd name="connsiteX22" fmla="*/ 614401 w 854895"/>
              <a:gd name="connsiteY22" fmla="*/ 435977 h 608171"/>
              <a:gd name="connsiteX23" fmla="*/ 607258 w 854895"/>
              <a:gd name="connsiteY23" fmla="*/ 357396 h 608171"/>
              <a:gd name="connsiteX24" fmla="*/ 585827 w 854895"/>
              <a:gd name="connsiteY24" fmla="*/ 305008 h 608171"/>
              <a:gd name="connsiteX25" fmla="*/ 39 w 854895"/>
              <a:gd name="connsiteY25" fmla="*/ 207 h 608171"/>
              <a:gd name="connsiteX0" fmla="*/ 4382 w 859238"/>
              <a:gd name="connsiteY0" fmla="*/ 34532 h 642496"/>
              <a:gd name="connsiteX1" fmla="*/ 311563 w 859238"/>
              <a:gd name="connsiteY1" fmla="*/ 1196 h 642496"/>
              <a:gd name="connsiteX2" fmla="*/ 710422 w 859238"/>
              <a:gd name="connsiteY2" fmla="*/ 215507 h 642496"/>
              <a:gd name="connsiteX3" fmla="*/ 725901 w 859238"/>
              <a:gd name="connsiteY3" fmla="*/ 310759 h 642496"/>
              <a:gd name="connsiteX4" fmla="*/ 759239 w 859238"/>
              <a:gd name="connsiteY4" fmla="*/ 360764 h 642496"/>
              <a:gd name="connsiteX5" fmla="*/ 785432 w 859238"/>
              <a:gd name="connsiteY5" fmla="*/ 372671 h 642496"/>
              <a:gd name="connsiteX6" fmla="*/ 844963 w 859238"/>
              <a:gd name="connsiteY6" fmla="*/ 398863 h 642496"/>
              <a:gd name="connsiteX7" fmla="*/ 849726 w 859238"/>
              <a:gd name="connsiteY7" fmla="*/ 432202 h 642496"/>
              <a:gd name="connsiteX8" fmla="*/ 856870 w 859238"/>
              <a:gd name="connsiteY8" fmla="*/ 463158 h 642496"/>
              <a:gd name="connsiteX9" fmla="*/ 811626 w 859238"/>
              <a:gd name="connsiteY9" fmla="*/ 503639 h 642496"/>
              <a:gd name="connsiteX10" fmla="*/ 773526 w 859238"/>
              <a:gd name="connsiteY10" fmla="*/ 544121 h 642496"/>
              <a:gd name="connsiteX11" fmla="*/ 768764 w 859238"/>
              <a:gd name="connsiteY11" fmla="*/ 598889 h 642496"/>
              <a:gd name="connsiteX12" fmla="*/ 737806 w 859238"/>
              <a:gd name="connsiteY12" fmla="*/ 603651 h 642496"/>
              <a:gd name="connsiteX13" fmla="*/ 725901 w 859238"/>
              <a:gd name="connsiteY13" fmla="*/ 577459 h 642496"/>
              <a:gd name="connsiteX14" fmla="*/ 703278 w 859238"/>
              <a:gd name="connsiteY14" fmla="*/ 584601 h 642496"/>
              <a:gd name="connsiteX15" fmla="*/ 687801 w 859238"/>
              <a:gd name="connsiteY15" fmla="*/ 589364 h 642496"/>
              <a:gd name="connsiteX16" fmla="*/ 678275 w 859238"/>
              <a:gd name="connsiteY16" fmla="*/ 615558 h 642496"/>
              <a:gd name="connsiteX17" fmla="*/ 621125 w 859238"/>
              <a:gd name="connsiteY17" fmla="*/ 641751 h 642496"/>
              <a:gd name="connsiteX18" fmla="*/ 611601 w 859238"/>
              <a:gd name="connsiteY18" fmla="*/ 589364 h 642496"/>
              <a:gd name="connsiteX19" fmla="*/ 573501 w 859238"/>
              <a:gd name="connsiteY19" fmla="*/ 560790 h 642496"/>
              <a:gd name="connsiteX20" fmla="*/ 547306 w 859238"/>
              <a:gd name="connsiteY20" fmla="*/ 525070 h 642496"/>
              <a:gd name="connsiteX21" fmla="*/ 566356 w 859238"/>
              <a:gd name="connsiteY21" fmla="*/ 498877 h 642496"/>
              <a:gd name="connsiteX22" fmla="*/ 618744 w 859238"/>
              <a:gd name="connsiteY22" fmla="*/ 470302 h 642496"/>
              <a:gd name="connsiteX23" fmla="*/ 611601 w 859238"/>
              <a:gd name="connsiteY23" fmla="*/ 391721 h 642496"/>
              <a:gd name="connsiteX24" fmla="*/ 590170 w 859238"/>
              <a:gd name="connsiteY24" fmla="*/ 339333 h 642496"/>
              <a:gd name="connsiteX25" fmla="*/ 4382 w 859238"/>
              <a:gd name="connsiteY25" fmla="*/ 34532 h 642496"/>
              <a:gd name="connsiteX0" fmla="*/ 83713 w 938569"/>
              <a:gd name="connsiteY0" fmla="*/ 33658 h 641622"/>
              <a:gd name="connsiteX1" fmla="*/ 390894 w 938569"/>
              <a:gd name="connsiteY1" fmla="*/ 322 h 641622"/>
              <a:gd name="connsiteX2" fmla="*/ 789753 w 938569"/>
              <a:gd name="connsiteY2" fmla="*/ 214633 h 641622"/>
              <a:gd name="connsiteX3" fmla="*/ 805232 w 938569"/>
              <a:gd name="connsiteY3" fmla="*/ 309885 h 641622"/>
              <a:gd name="connsiteX4" fmla="*/ 838570 w 938569"/>
              <a:gd name="connsiteY4" fmla="*/ 359890 h 641622"/>
              <a:gd name="connsiteX5" fmla="*/ 864763 w 938569"/>
              <a:gd name="connsiteY5" fmla="*/ 371797 h 641622"/>
              <a:gd name="connsiteX6" fmla="*/ 924294 w 938569"/>
              <a:gd name="connsiteY6" fmla="*/ 397989 h 641622"/>
              <a:gd name="connsiteX7" fmla="*/ 929057 w 938569"/>
              <a:gd name="connsiteY7" fmla="*/ 431328 h 641622"/>
              <a:gd name="connsiteX8" fmla="*/ 936201 w 938569"/>
              <a:gd name="connsiteY8" fmla="*/ 462284 h 641622"/>
              <a:gd name="connsiteX9" fmla="*/ 890957 w 938569"/>
              <a:gd name="connsiteY9" fmla="*/ 502765 h 641622"/>
              <a:gd name="connsiteX10" fmla="*/ 852857 w 938569"/>
              <a:gd name="connsiteY10" fmla="*/ 543247 h 641622"/>
              <a:gd name="connsiteX11" fmla="*/ 848095 w 938569"/>
              <a:gd name="connsiteY11" fmla="*/ 598015 h 641622"/>
              <a:gd name="connsiteX12" fmla="*/ 817137 w 938569"/>
              <a:gd name="connsiteY12" fmla="*/ 602777 h 641622"/>
              <a:gd name="connsiteX13" fmla="*/ 805232 w 938569"/>
              <a:gd name="connsiteY13" fmla="*/ 576585 h 641622"/>
              <a:gd name="connsiteX14" fmla="*/ 782609 w 938569"/>
              <a:gd name="connsiteY14" fmla="*/ 583727 h 641622"/>
              <a:gd name="connsiteX15" fmla="*/ 767132 w 938569"/>
              <a:gd name="connsiteY15" fmla="*/ 588490 h 641622"/>
              <a:gd name="connsiteX16" fmla="*/ 757606 w 938569"/>
              <a:gd name="connsiteY16" fmla="*/ 614684 h 641622"/>
              <a:gd name="connsiteX17" fmla="*/ 700456 w 938569"/>
              <a:gd name="connsiteY17" fmla="*/ 640877 h 641622"/>
              <a:gd name="connsiteX18" fmla="*/ 690932 w 938569"/>
              <a:gd name="connsiteY18" fmla="*/ 588490 h 641622"/>
              <a:gd name="connsiteX19" fmla="*/ 652832 w 938569"/>
              <a:gd name="connsiteY19" fmla="*/ 559916 h 641622"/>
              <a:gd name="connsiteX20" fmla="*/ 626637 w 938569"/>
              <a:gd name="connsiteY20" fmla="*/ 524196 h 641622"/>
              <a:gd name="connsiteX21" fmla="*/ 645687 w 938569"/>
              <a:gd name="connsiteY21" fmla="*/ 498003 h 641622"/>
              <a:gd name="connsiteX22" fmla="*/ 698075 w 938569"/>
              <a:gd name="connsiteY22" fmla="*/ 469428 h 641622"/>
              <a:gd name="connsiteX23" fmla="*/ 690932 w 938569"/>
              <a:gd name="connsiteY23" fmla="*/ 390847 h 641622"/>
              <a:gd name="connsiteX24" fmla="*/ 370 w 938569"/>
              <a:gd name="connsiteY24" fmla="*/ 200346 h 641622"/>
              <a:gd name="connsiteX25" fmla="*/ 83713 w 938569"/>
              <a:gd name="connsiteY25" fmla="*/ 33658 h 641622"/>
              <a:gd name="connsiteX0" fmla="*/ 83713 w 938569"/>
              <a:gd name="connsiteY0" fmla="*/ 33658 h 641622"/>
              <a:gd name="connsiteX1" fmla="*/ 390894 w 938569"/>
              <a:gd name="connsiteY1" fmla="*/ 322 h 641622"/>
              <a:gd name="connsiteX2" fmla="*/ 789753 w 938569"/>
              <a:gd name="connsiteY2" fmla="*/ 214633 h 641622"/>
              <a:gd name="connsiteX3" fmla="*/ 805232 w 938569"/>
              <a:gd name="connsiteY3" fmla="*/ 309885 h 641622"/>
              <a:gd name="connsiteX4" fmla="*/ 838570 w 938569"/>
              <a:gd name="connsiteY4" fmla="*/ 359890 h 641622"/>
              <a:gd name="connsiteX5" fmla="*/ 864763 w 938569"/>
              <a:gd name="connsiteY5" fmla="*/ 371797 h 641622"/>
              <a:gd name="connsiteX6" fmla="*/ 924294 w 938569"/>
              <a:gd name="connsiteY6" fmla="*/ 397989 h 641622"/>
              <a:gd name="connsiteX7" fmla="*/ 929057 w 938569"/>
              <a:gd name="connsiteY7" fmla="*/ 431328 h 641622"/>
              <a:gd name="connsiteX8" fmla="*/ 936201 w 938569"/>
              <a:gd name="connsiteY8" fmla="*/ 462284 h 641622"/>
              <a:gd name="connsiteX9" fmla="*/ 890957 w 938569"/>
              <a:gd name="connsiteY9" fmla="*/ 502765 h 641622"/>
              <a:gd name="connsiteX10" fmla="*/ 852857 w 938569"/>
              <a:gd name="connsiteY10" fmla="*/ 543247 h 641622"/>
              <a:gd name="connsiteX11" fmla="*/ 848095 w 938569"/>
              <a:gd name="connsiteY11" fmla="*/ 598015 h 641622"/>
              <a:gd name="connsiteX12" fmla="*/ 817137 w 938569"/>
              <a:gd name="connsiteY12" fmla="*/ 602777 h 641622"/>
              <a:gd name="connsiteX13" fmla="*/ 805232 w 938569"/>
              <a:gd name="connsiteY13" fmla="*/ 576585 h 641622"/>
              <a:gd name="connsiteX14" fmla="*/ 782609 w 938569"/>
              <a:gd name="connsiteY14" fmla="*/ 583727 h 641622"/>
              <a:gd name="connsiteX15" fmla="*/ 767132 w 938569"/>
              <a:gd name="connsiteY15" fmla="*/ 588490 h 641622"/>
              <a:gd name="connsiteX16" fmla="*/ 757606 w 938569"/>
              <a:gd name="connsiteY16" fmla="*/ 614684 h 641622"/>
              <a:gd name="connsiteX17" fmla="*/ 700456 w 938569"/>
              <a:gd name="connsiteY17" fmla="*/ 640877 h 641622"/>
              <a:gd name="connsiteX18" fmla="*/ 690932 w 938569"/>
              <a:gd name="connsiteY18" fmla="*/ 588490 h 641622"/>
              <a:gd name="connsiteX19" fmla="*/ 652832 w 938569"/>
              <a:gd name="connsiteY19" fmla="*/ 559916 h 641622"/>
              <a:gd name="connsiteX20" fmla="*/ 626637 w 938569"/>
              <a:gd name="connsiteY20" fmla="*/ 524196 h 641622"/>
              <a:gd name="connsiteX21" fmla="*/ 645687 w 938569"/>
              <a:gd name="connsiteY21" fmla="*/ 498003 h 641622"/>
              <a:gd name="connsiteX22" fmla="*/ 698075 w 938569"/>
              <a:gd name="connsiteY22" fmla="*/ 469428 h 641622"/>
              <a:gd name="connsiteX23" fmla="*/ 43232 w 938569"/>
              <a:gd name="connsiteY23" fmla="*/ 236066 h 641622"/>
              <a:gd name="connsiteX24" fmla="*/ 370 w 938569"/>
              <a:gd name="connsiteY24" fmla="*/ 200346 h 641622"/>
              <a:gd name="connsiteX25" fmla="*/ 83713 w 938569"/>
              <a:gd name="connsiteY25" fmla="*/ 33658 h 641622"/>
              <a:gd name="connsiteX0" fmla="*/ 83713 w 938569"/>
              <a:gd name="connsiteY0" fmla="*/ 33658 h 641622"/>
              <a:gd name="connsiteX1" fmla="*/ 390894 w 938569"/>
              <a:gd name="connsiteY1" fmla="*/ 322 h 641622"/>
              <a:gd name="connsiteX2" fmla="*/ 789753 w 938569"/>
              <a:gd name="connsiteY2" fmla="*/ 214633 h 641622"/>
              <a:gd name="connsiteX3" fmla="*/ 805232 w 938569"/>
              <a:gd name="connsiteY3" fmla="*/ 309885 h 641622"/>
              <a:gd name="connsiteX4" fmla="*/ 838570 w 938569"/>
              <a:gd name="connsiteY4" fmla="*/ 359890 h 641622"/>
              <a:gd name="connsiteX5" fmla="*/ 864763 w 938569"/>
              <a:gd name="connsiteY5" fmla="*/ 371797 h 641622"/>
              <a:gd name="connsiteX6" fmla="*/ 924294 w 938569"/>
              <a:gd name="connsiteY6" fmla="*/ 397989 h 641622"/>
              <a:gd name="connsiteX7" fmla="*/ 929057 w 938569"/>
              <a:gd name="connsiteY7" fmla="*/ 431328 h 641622"/>
              <a:gd name="connsiteX8" fmla="*/ 936201 w 938569"/>
              <a:gd name="connsiteY8" fmla="*/ 462284 h 641622"/>
              <a:gd name="connsiteX9" fmla="*/ 890957 w 938569"/>
              <a:gd name="connsiteY9" fmla="*/ 502765 h 641622"/>
              <a:gd name="connsiteX10" fmla="*/ 852857 w 938569"/>
              <a:gd name="connsiteY10" fmla="*/ 543247 h 641622"/>
              <a:gd name="connsiteX11" fmla="*/ 848095 w 938569"/>
              <a:gd name="connsiteY11" fmla="*/ 598015 h 641622"/>
              <a:gd name="connsiteX12" fmla="*/ 817137 w 938569"/>
              <a:gd name="connsiteY12" fmla="*/ 602777 h 641622"/>
              <a:gd name="connsiteX13" fmla="*/ 805232 w 938569"/>
              <a:gd name="connsiteY13" fmla="*/ 576585 h 641622"/>
              <a:gd name="connsiteX14" fmla="*/ 782609 w 938569"/>
              <a:gd name="connsiteY14" fmla="*/ 583727 h 641622"/>
              <a:gd name="connsiteX15" fmla="*/ 767132 w 938569"/>
              <a:gd name="connsiteY15" fmla="*/ 588490 h 641622"/>
              <a:gd name="connsiteX16" fmla="*/ 757606 w 938569"/>
              <a:gd name="connsiteY16" fmla="*/ 614684 h 641622"/>
              <a:gd name="connsiteX17" fmla="*/ 700456 w 938569"/>
              <a:gd name="connsiteY17" fmla="*/ 640877 h 641622"/>
              <a:gd name="connsiteX18" fmla="*/ 690932 w 938569"/>
              <a:gd name="connsiteY18" fmla="*/ 588490 h 641622"/>
              <a:gd name="connsiteX19" fmla="*/ 652832 w 938569"/>
              <a:gd name="connsiteY19" fmla="*/ 559916 h 641622"/>
              <a:gd name="connsiteX20" fmla="*/ 626637 w 938569"/>
              <a:gd name="connsiteY20" fmla="*/ 524196 h 641622"/>
              <a:gd name="connsiteX21" fmla="*/ 645687 w 938569"/>
              <a:gd name="connsiteY21" fmla="*/ 498003 h 641622"/>
              <a:gd name="connsiteX22" fmla="*/ 226588 w 938569"/>
              <a:gd name="connsiteY22" fmla="*/ 367034 h 641622"/>
              <a:gd name="connsiteX23" fmla="*/ 43232 w 938569"/>
              <a:gd name="connsiteY23" fmla="*/ 236066 h 641622"/>
              <a:gd name="connsiteX24" fmla="*/ 370 w 938569"/>
              <a:gd name="connsiteY24" fmla="*/ 200346 h 641622"/>
              <a:gd name="connsiteX25" fmla="*/ 83713 w 938569"/>
              <a:gd name="connsiteY25" fmla="*/ 33658 h 641622"/>
              <a:gd name="connsiteX0" fmla="*/ 83713 w 938569"/>
              <a:gd name="connsiteY0" fmla="*/ 33658 h 641622"/>
              <a:gd name="connsiteX1" fmla="*/ 390894 w 938569"/>
              <a:gd name="connsiteY1" fmla="*/ 322 h 641622"/>
              <a:gd name="connsiteX2" fmla="*/ 789753 w 938569"/>
              <a:gd name="connsiteY2" fmla="*/ 214633 h 641622"/>
              <a:gd name="connsiteX3" fmla="*/ 805232 w 938569"/>
              <a:gd name="connsiteY3" fmla="*/ 309885 h 641622"/>
              <a:gd name="connsiteX4" fmla="*/ 838570 w 938569"/>
              <a:gd name="connsiteY4" fmla="*/ 359890 h 641622"/>
              <a:gd name="connsiteX5" fmla="*/ 864763 w 938569"/>
              <a:gd name="connsiteY5" fmla="*/ 371797 h 641622"/>
              <a:gd name="connsiteX6" fmla="*/ 924294 w 938569"/>
              <a:gd name="connsiteY6" fmla="*/ 397989 h 641622"/>
              <a:gd name="connsiteX7" fmla="*/ 929057 w 938569"/>
              <a:gd name="connsiteY7" fmla="*/ 431328 h 641622"/>
              <a:gd name="connsiteX8" fmla="*/ 936201 w 938569"/>
              <a:gd name="connsiteY8" fmla="*/ 462284 h 641622"/>
              <a:gd name="connsiteX9" fmla="*/ 890957 w 938569"/>
              <a:gd name="connsiteY9" fmla="*/ 502765 h 641622"/>
              <a:gd name="connsiteX10" fmla="*/ 852857 w 938569"/>
              <a:gd name="connsiteY10" fmla="*/ 543247 h 641622"/>
              <a:gd name="connsiteX11" fmla="*/ 848095 w 938569"/>
              <a:gd name="connsiteY11" fmla="*/ 598015 h 641622"/>
              <a:gd name="connsiteX12" fmla="*/ 817137 w 938569"/>
              <a:gd name="connsiteY12" fmla="*/ 602777 h 641622"/>
              <a:gd name="connsiteX13" fmla="*/ 805232 w 938569"/>
              <a:gd name="connsiteY13" fmla="*/ 576585 h 641622"/>
              <a:gd name="connsiteX14" fmla="*/ 782609 w 938569"/>
              <a:gd name="connsiteY14" fmla="*/ 583727 h 641622"/>
              <a:gd name="connsiteX15" fmla="*/ 767132 w 938569"/>
              <a:gd name="connsiteY15" fmla="*/ 588490 h 641622"/>
              <a:gd name="connsiteX16" fmla="*/ 757606 w 938569"/>
              <a:gd name="connsiteY16" fmla="*/ 614684 h 641622"/>
              <a:gd name="connsiteX17" fmla="*/ 700456 w 938569"/>
              <a:gd name="connsiteY17" fmla="*/ 640877 h 641622"/>
              <a:gd name="connsiteX18" fmla="*/ 690932 w 938569"/>
              <a:gd name="connsiteY18" fmla="*/ 588490 h 641622"/>
              <a:gd name="connsiteX19" fmla="*/ 652832 w 938569"/>
              <a:gd name="connsiteY19" fmla="*/ 559916 h 641622"/>
              <a:gd name="connsiteX20" fmla="*/ 626637 w 938569"/>
              <a:gd name="connsiteY20" fmla="*/ 524196 h 641622"/>
              <a:gd name="connsiteX21" fmla="*/ 533768 w 938569"/>
              <a:gd name="connsiteY21" fmla="*/ 619447 h 641622"/>
              <a:gd name="connsiteX22" fmla="*/ 226588 w 938569"/>
              <a:gd name="connsiteY22" fmla="*/ 367034 h 641622"/>
              <a:gd name="connsiteX23" fmla="*/ 43232 w 938569"/>
              <a:gd name="connsiteY23" fmla="*/ 236066 h 641622"/>
              <a:gd name="connsiteX24" fmla="*/ 370 w 938569"/>
              <a:gd name="connsiteY24" fmla="*/ 200346 h 641622"/>
              <a:gd name="connsiteX25" fmla="*/ 83713 w 938569"/>
              <a:gd name="connsiteY25" fmla="*/ 33658 h 641622"/>
              <a:gd name="connsiteX0" fmla="*/ 83713 w 1065104"/>
              <a:gd name="connsiteY0" fmla="*/ 33658 h 967334"/>
              <a:gd name="connsiteX1" fmla="*/ 390894 w 1065104"/>
              <a:gd name="connsiteY1" fmla="*/ 322 h 967334"/>
              <a:gd name="connsiteX2" fmla="*/ 789753 w 1065104"/>
              <a:gd name="connsiteY2" fmla="*/ 214633 h 967334"/>
              <a:gd name="connsiteX3" fmla="*/ 805232 w 1065104"/>
              <a:gd name="connsiteY3" fmla="*/ 309885 h 967334"/>
              <a:gd name="connsiteX4" fmla="*/ 838570 w 1065104"/>
              <a:gd name="connsiteY4" fmla="*/ 359890 h 967334"/>
              <a:gd name="connsiteX5" fmla="*/ 864763 w 1065104"/>
              <a:gd name="connsiteY5" fmla="*/ 371797 h 967334"/>
              <a:gd name="connsiteX6" fmla="*/ 924294 w 1065104"/>
              <a:gd name="connsiteY6" fmla="*/ 397989 h 967334"/>
              <a:gd name="connsiteX7" fmla="*/ 929057 w 1065104"/>
              <a:gd name="connsiteY7" fmla="*/ 431328 h 967334"/>
              <a:gd name="connsiteX8" fmla="*/ 936201 w 1065104"/>
              <a:gd name="connsiteY8" fmla="*/ 462284 h 967334"/>
              <a:gd name="connsiteX9" fmla="*/ 890957 w 1065104"/>
              <a:gd name="connsiteY9" fmla="*/ 502765 h 967334"/>
              <a:gd name="connsiteX10" fmla="*/ 852857 w 1065104"/>
              <a:gd name="connsiteY10" fmla="*/ 543247 h 967334"/>
              <a:gd name="connsiteX11" fmla="*/ 1064789 w 1065104"/>
              <a:gd name="connsiteY11" fmla="*/ 967108 h 967334"/>
              <a:gd name="connsiteX12" fmla="*/ 817137 w 1065104"/>
              <a:gd name="connsiteY12" fmla="*/ 602777 h 967334"/>
              <a:gd name="connsiteX13" fmla="*/ 805232 w 1065104"/>
              <a:gd name="connsiteY13" fmla="*/ 576585 h 967334"/>
              <a:gd name="connsiteX14" fmla="*/ 782609 w 1065104"/>
              <a:gd name="connsiteY14" fmla="*/ 583727 h 967334"/>
              <a:gd name="connsiteX15" fmla="*/ 767132 w 1065104"/>
              <a:gd name="connsiteY15" fmla="*/ 588490 h 967334"/>
              <a:gd name="connsiteX16" fmla="*/ 757606 w 1065104"/>
              <a:gd name="connsiteY16" fmla="*/ 614684 h 967334"/>
              <a:gd name="connsiteX17" fmla="*/ 700456 w 1065104"/>
              <a:gd name="connsiteY17" fmla="*/ 640877 h 967334"/>
              <a:gd name="connsiteX18" fmla="*/ 690932 w 1065104"/>
              <a:gd name="connsiteY18" fmla="*/ 588490 h 967334"/>
              <a:gd name="connsiteX19" fmla="*/ 652832 w 1065104"/>
              <a:gd name="connsiteY19" fmla="*/ 559916 h 967334"/>
              <a:gd name="connsiteX20" fmla="*/ 626637 w 1065104"/>
              <a:gd name="connsiteY20" fmla="*/ 524196 h 967334"/>
              <a:gd name="connsiteX21" fmla="*/ 533768 w 1065104"/>
              <a:gd name="connsiteY21" fmla="*/ 619447 h 967334"/>
              <a:gd name="connsiteX22" fmla="*/ 226588 w 1065104"/>
              <a:gd name="connsiteY22" fmla="*/ 367034 h 967334"/>
              <a:gd name="connsiteX23" fmla="*/ 43232 w 1065104"/>
              <a:gd name="connsiteY23" fmla="*/ 236066 h 967334"/>
              <a:gd name="connsiteX24" fmla="*/ 370 w 1065104"/>
              <a:gd name="connsiteY24" fmla="*/ 200346 h 967334"/>
              <a:gd name="connsiteX25" fmla="*/ 83713 w 1065104"/>
              <a:gd name="connsiteY25" fmla="*/ 33658 h 967334"/>
              <a:gd name="connsiteX0" fmla="*/ 83713 w 1129185"/>
              <a:gd name="connsiteY0" fmla="*/ 33658 h 967334"/>
              <a:gd name="connsiteX1" fmla="*/ 390894 w 1129185"/>
              <a:gd name="connsiteY1" fmla="*/ 322 h 967334"/>
              <a:gd name="connsiteX2" fmla="*/ 789753 w 1129185"/>
              <a:gd name="connsiteY2" fmla="*/ 214633 h 967334"/>
              <a:gd name="connsiteX3" fmla="*/ 805232 w 1129185"/>
              <a:gd name="connsiteY3" fmla="*/ 309885 h 967334"/>
              <a:gd name="connsiteX4" fmla="*/ 838570 w 1129185"/>
              <a:gd name="connsiteY4" fmla="*/ 359890 h 967334"/>
              <a:gd name="connsiteX5" fmla="*/ 864763 w 1129185"/>
              <a:gd name="connsiteY5" fmla="*/ 371797 h 967334"/>
              <a:gd name="connsiteX6" fmla="*/ 924294 w 1129185"/>
              <a:gd name="connsiteY6" fmla="*/ 397989 h 967334"/>
              <a:gd name="connsiteX7" fmla="*/ 929057 w 1129185"/>
              <a:gd name="connsiteY7" fmla="*/ 431328 h 967334"/>
              <a:gd name="connsiteX8" fmla="*/ 936201 w 1129185"/>
              <a:gd name="connsiteY8" fmla="*/ 462284 h 967334"/>
              <a:gd name="connsiteX9" fmla="*/ 890957 w 1129185"/>
              <a:gd name="connsiteY9" fmla="*/ 502765 h 967334"/>
              <a:gd name="connsiteX10" fmla="*/ 1129082 w 1129185"/>
              <a:gd name="connsiteY10" fmla="*/ 721841 h 967334"/>
              <a:gd name="connsiteX11" fmla="*/ 1064789 w 1129185"/>
              <a:gd name="connsiteY11" fmla="*/ 967108 h 967334"/>
              <a:gd name="connsiteX12" fmla="*/ 817137 w 1129185"/>
              <a:gd name="connsiteY12" fmla="*/ 602777 h 967334"/>
              <a:gd name="connsiteX13" fmla="*/ 805232 w 1129185"/>
              <a:gd name="connsiteY13" fmla="*/ 576585 h 967334"/>
              <a:gd name="connsiteX14" fmla="*/ 782609 w 1129185"/>
              <a:gd name="connsiteY14" fmla="*/ 583727 h 967334"/>
              <a:gd name="connsiteX15" fmla="*/ 767132 w 1129185"/>
              <a:gd name="connsiteY15" fmla="*/ 588490 h 967334"/>
              <a:gd name="connsiteX16" fmla="*/ 757606 w 1129185"/>
              <a:gd name="connsiteY16" fmla="*/ 614684 h 967334"/>
              <a:gd name="connsiteX17" fmla="*/ 700456 w 1129185"/>
              <a:gd name="connsiteY17" fmla="*/ 640877 h 967334"/>
              <a:gd name="connsiteX18" fmla="*/ 690932 w 1129185"/>
              <a:gd name="connsiteY18" fmla="*/ 588490 h 967334"/>
              <a:gd name="connsiteX19" fmla="*/ 652832 w 1129185"/>
              <a:gd name="connsiteY19" fmla="*/ 559916 h 967334"/>
              <a:gd name="connsiteX20" fmla="*/ 626637 w 1129185"/>
              <a:gd name="connsiteY20" fmla="*/ 524196 h 967334"/>
              <a:gd name="connsiteX21" fmla="*/ 533768 w 1129185"/>
              <a:gd name="connsiteY21" fmla="*/ 619447 h 967334"/>
              <a:gd name="connsiteX22" fmla="*/ 226588 w 1129185"/>
              <a:gd name="connsiteY22" fmla="*/ 367034 h 967334"/>
              <a:gd name="connsiteX23" fmla="*/ 43232 w 1129185"/>
              <a:gd name="connsiteY23" fmla="*/ 236066 h 967334"/>
              <a:gd name="connsiteX24" fmla="*/ 370 w 1129185"/>
              <a:gd name="connsiteY24" fmla="*/ 200346 h 967334"/>
              <a:gd name="connsiteX25" fmla="*/ 83713 w 1129185"/>
              <a:gd name="connsiteY25" fmla="*/ 33658 h 967334"/>
              <a:gd name="connsiteX0" fmla="*/ 83713 w 1129541"/>
              <a:gd name="connsiteY0" fmla="*/ 33658 h 967334"/>
              <a:gd name="connsiteX1" fmla="*/ 390894 w 1129541"/>
              <a:gd name="connsiteY1" fmla="*/ 322 h 967334"/>
              <a:gd name="connsiteX2" fmla="*/ 789753 w 1129541"/>
              <a:gd name="connsiteY2" fmla="*/ 214633 h 967334"/>
              <a:gd name="connsiteX3" fmla="*/ 805232 w 1129541"/>
              <a:gd name="connsiteY3" fmla="*/ 309885 h 967334"/>
              <a:gd name="connsiteX4" fmla="*/ 838570 w 1129541"/>
              <a:gd name="connsiteY4" fmla="*/ 359890 h 967334"/>
              <a:gd name="connsiteX5" fmla="*/ 864763 w 1129541"/>
              <a:gd name="connsiteY5" fmla="*/ 371797 h 967334"/>
              <a:gd name="connsiteX6" fmla="*/ 924294 w 1129541"/>
              <a:gd name="connsiteY6" fmla="*/ 397989 h 967334"/>
              <a:gd name="connsiteX7" fmla="*/ 929057 w 1129541"/>
              <a:gd name="connsiteY7" fmla="*/ 431328 h 967334"/>
              <a:gd name="connsiteX8" fmla="*/ 936201 w 1129541"/>
              <a:gd name="connsiteY8" fmla="*/ 462284 h 967334"/>
              <a:gd name="connsiteX9" fmla="*/ 1090982 w 1129541"/>
              <a:gd name="connsiteY9" fmla="*/ 548009 h 967334"/>
              <a:gd name="connsiteX10" fmla="*/ 1129082 w 1129541"/>
              <a:gd name="connsiteY10" fmla="*/ 721841 h 967334"/>
              <a:gd name="connsiteX11" fmla="*/ 1064789 w 1129541"/>
              <a:gd name="connsiteY11" fmla="*/ 967108 h 967334"/>
              <a:gd name="connsiteX12" fmla="*/ 817137 w 1129541"/>
              <a:gd name="connsiteY12" fmla="*/ 602777 h 967334"/>
              <a:gd name="connsiteX13" fmla="*/ 805232 w 1129541"/>
              <a:gd name="connsiteY13" fmla="*/ 576585 h 967334"/>
              <a:gd name="connsiteX14" fmla="*/ 782609 w 1129541"/>
              <a:gd name="connsiteY14" fmla="*/ 583727 h 967334"/>
              <a:gd name="connsiteX15" fmla="*/ 767132 w 1129541"/>
              <a:gd name="connsiteY15" fmla="*/ 588490 h 967334"/>
              <a:gd name="connsiteX16" fmla="*/ 757606 w 1129541"/>
              <a:gd name="connsiteY16" fmla="*/ 614684 h 967334"/>
              <a:gd name="connsiteX17" fmla="*/ 700456 w 1129541"/>
              <a:gd name="connsiteY17" fmla="*/ 640877 h 967334"/>
              <a:gd name="connsiteX18" fmla="*/ 690932 w 1129541"/>
              <a:gd name="connsiteY18" fmla="*/ 588490 h 967334"/>
              <a:gd name="connsiteX19" fmla="*/ 652832 w 1129541"/>
              <a:gd name="connsiteY19" fmla="*/ 559916 h 967334"/>
              <a:gd name="connsiteX20" fmla="*/ 626637 w 1129541"/>
              <a:gd name="connsiteY20" fmla="*/ 524196 h 967334"/>
              <a:gd name="connsiteX21" fmla="*/ 533768 w 1129541"/>
              <a:gd name="connsiteY21" fmla="*/ 619447 h 967334"/>
              <a:gd name="connsiteX22" fmla="*/ 226588 w 1129541"/>
              <a:gd name="connsiteY22" fmla="*/ 367034 h 967334"/>
              <a:gd name="connsiteX23" fmla="*/ 43232 w 1129541"/>
              <a:gd name="connsiteY23" fmla="*/ 236066 h 967334"/>
              <a:gd name="connsiteX24" fmla="*/ 370 w 1129541"/>
              <a:gd name="connsiteY24" fmla="*/ 200346 h 967334"/>
              <a:gd name="connsiteX25" fmla="*/ 83713 w 1129541"/>
              <a:gd name="connsiteY25" fmla="*/ 33658 h 967334"/>
              <a:gd name="connsiteX0" fmla="*/ 83713 w 1150697"/>
              <a:gd name="connsiteY0" fmla="*/ 33658 h 967334"/>
              <a:gd name="connsiteX1" fmla="*/ 390894 w 1150697"/>
              <a:gd name="connsiteY1" fmla="*/ 322 h 967334"/>
              <a:gd name="connsiteX2" fmla="*/ 789753 w 1150697"/>
              <a:gd name="connsiteY2" fmla="*/ 214633 h 967334"/>
              <a:gd name="connsiteX3" fmla="*/ 805232 w 1150697"/>
              <a:gd name="connsiteY3" fmla="*/ 309885 h 967334"/>
              <a:gd name="connsiteX4" fmla="*/ 838570 w 1150697"/>
              <a:gd name="connsiteY4" fmla="*/ 359890 h 967334"/>
              <a:gd name="connsiteX5" fmla="*/ 864763 w 1150697"/>
              <a:gd name="connsiteY5" fmla="*/ 371797 h 967334"/>
              <a:gd name="connsiteX6" fmla="*/ 924294 w 1150697"/>
              <a:gd name="connsiteY6" fmla="*/ 397989 h 967334"/>
              <a:gd name="connsiteX7" fmla="*/ 929057 w 1150697"/>
              <a:gd name="connsiteY7" fmla="*/ 431328 h 967334"/>
              <a:gd name="connsiteX8" fmla="*/ 1150514 w 1150697"/>
              <a:gd name="connsiteY8" fmla="*/ 419421 h 967334"/>
              <a:gd name="connsiteX9" fmla="*/ 1090982 w 1150697"/>
              <a:gd name="connsiteY9" fmla="*/ 548009 h 967334"/>
              <a:gd name="connsiteX10" fmla="*/ 1129082 w 1150697"/>
              <a:gd name="connsiteY10" fmla="*/ 721841 h 967334"/>
              <a:gd name="connsiteX11" fmla="*/ 1064789 w 1150697"/>
              <a:gd name="connsiteY11" fmla="*/ 967108 h 967334"/>
              <a:gd name="connsiteX12" fmla="*/ 817137 w 1150697"/>
              <a:gd name="connsiteY12" fmla="*/ 602777 h 967334"/>
              <a:gd name="connsiteX13" fmla="*/ 805232 w 1150697"/>
              <a:gd name="connsiteY13" fmla="*/ 576585 h 967334"/>
              <a:gd name="connsiteX14" fmla="*/ 782609 w 1150697"/>
              <a:gd name="connsiteY14" fmla="*/ 583727 h 967334"/>
              <a:gd name="connsiteX15" fmla="*/ 767132 w 1150697"/>
              <a:gd name="connsiteY15" fmla="*/ 588490 h 967334"/>
              <a:gd name="connsiteX16" fmla="*/ 757606 w 1150697"/>
              <a:gd name="connsiteY16" fmla="*/ 614684 h 967334"/>
              <a:gd name="connsiteX17" fmla="*/ 700456 w 1150697"/>
              <a:gd name="connsiteY17" fmla="*/ 640877 h 967334"/>
              <a:gd name="connsiteX18" fmla="*/ 690932 w 1150697"/>
              <a:gd name="connsiteY18" fmla="*/ 588490 h 967334"/>
              <a:gd name="connsiteX19" fmla="*/ 652832 w 1150697"/>
              <a:gd name="connsiteY19" fmla="*/ 559916 h 967334"/>
              <a:gd name="connsiteX20" fmla="*/ 626637 w 1150697"/>
              <a:gd name="connsiteY20" fmla="*/ 524196 h 967334"/>
              <a:gd name="connsiteX21" fmla="*/ 533768 w 1150697"/>
              <a:gd name="connsiteY21" fmla="*/ 619447 h 967334"/>
              <a:gd name="connsiteX22" fmla="*/ 226588 w 1150697"/>
              <a:gd name="connsiteY22" fmla="*/ 367034 h 967334"/>
              <a:gd name="connsiteX23" fmla="*/ 43232 w 1150697"/>
              <a:gd name="connsiteY23" fmla="*/ 236066 h 967334"/>
              <a:gd name="connsiteX24" fmla="*/ 370 w 1150697"/>
              <a:gd name="connsiteY24" fmla="*/ 200346 h 967334"/>
              <a:gd name="connsiteX25" fmla="*/ 83713 w 1150697"/>
              <a:gd name="connsiteY25" fmla="*/ 33658 h 967334"/>
              <a:gd name="connsiteX0" fmla="*/ 83713 w 1355507"/>
              <a:gd name="connsiteY0" fmla="*/ 33658 h 967334"/>
              <a:gd name="connsiteX1" fmla="*/ 390894 w 1355507"/>
              <a:gd name="connsiteY1" fmla="*/ 322 h 967334"/>
              <a:gd name="connsiteX2" fmla="*/ 789753 w 1355507"/>
              <a:gd name="connsiteY2" fmla="*/ 214633 h 967334"/>
              <a:gd name="connsiteX3" fmla="*/ 805232 w 1355507"/>
              <a:gd name="connsiteY3" fmla="*/ 309885 h 967334"/>
              <a:gd name="connsiteX4" fmla="*/ 838570 w 1355507"/>
              <a:gd name="connsiteY4" fmla="*/ 359890 h 967334"/>
              <a:gd name="connsiteX5" fmla="*/ 864763 w 1355507"/>
              <a:gd name="connsiteY5" fmla="*/ 371797 h 967334"/>
              <a:gd name="connsiteX6" fmla="*/ 1355300 w 1355507"/>
              <a:gd name="connsiteY6" fmla="*/ 133671 h 967334"/>
              <a:gd name="connsiteX7" fmla="*/ 929057 w 1355507"/>
              <a:gd name="connsiteY7" fmla="*/ 431328 h 967334"/>
              <a:gd name="connsiteX8" fmla="*/ 1150514 w 1355507"/>
              <a:gd name="connsiteY8" fmla="*/ 419421 h 967334"/>
              <a:gd name="connsiteX9" fmla="*/ 1090982 w 1355507"/>
              <a:gd name="connsiteY9" fmla="*/ 548009 h 967334"/>
              <a:gd name="connsiteX10" fmla="*/ 1129082 w 1355507"/>
              <a:gd name="connsiteY10" fmla="*/ 721841 h 967334"/>
              <a:gd name="connsiteX11" fmla="*/ 1064789 w 1355507"/>
              <a:gd name="connsiteY11" fmla="*/ 967108 h 967334"/>
              <a:gd name="connsiteX12" fmla="*/ 817137 w 1355507"/>
              <a:gd name="connsiteY12" fmla="*/ 602777 h 967334"/>
              <a:gd name="connsiteX13" fmla="*/ 805232 w 1355507"/>
              <a:gd name="connsiteY13" fmla="*/ 576585 h 967334"/>
              <a:gd name="connsiteX14" fmla="*/ 782609 w 1355507"/>
              <a:gd name="connsiteY14" fmla="*/ 583727 h 967334"/>
              <a:gd name="connsiteX15" fmla="*/ 767132 w 1355507"/>
              <a:gd name="connsiteY15" fmla="*/ 588490 h 967334"/>
              <a:gd name="connsiteX16" fmla="*/ 757606 w 1355507"/>
              <a:gd name="connsiteY16" fmla="*/ 614684 h 967334"/>
              <a:gd name="connsiteX17" fmla="*/ 700456 w 1355507"/>
              <a:gd name="connsiteY17" fmla="*/ 640877 h 967334"/>
              <a:gd name="connsiteX18" fmla="*/ 690932 w 1355507"/>
              <a:gd name="connsiteY18" fmla="*/ 588490 h 967334"/>
              <a:gd name="connsiteX19" fmla="*/ 652832 w 1355507"/>
              <a:gd name="connsiteY19" fmla="*/ 559916 h 967334"/>
              <a:gd name="connsiteX20" fmla="*/ 626637 w 1355507"/>
              <a:gd name="connsiteY20" fmla="*/ 524196 h 967334"/>
              <a:gd name="connsiteX21" fmla="*/ 533768 w 1355507"/>
              <a:gd name="connsiteY21" fmla="*/ 619447 h 967334"/>
              <a:gd name="connsiteX22" fmla="*/ 226588 w 1355507"/>
              <a:gd name="connsiteY22" fmla="*/ 367034 h 967334"/>
              <a:gd name="connsiteX23" fmla="*/ 43232 w 1355507"/>
              <a:gd name="connsiteY23" fmla="*/ 236066 h 967334"/>
              <a:gd name="connsiteX24" fmla="*/ 370 w 1355507"/>
              <a:gd name="connsiteY24" fmla="*/ 200346 h 967334"/>
              <a:gd name="connsiteX25" fmla="*/ 83713 w 1355507"/>
              <a:gd name="connsiteY25" fmla="*/ 33658 h 967334"/>
              <a:gd name="connsiteX0" fmla="*/ 83713 w 1355507"/>
              <a:gd name="connsiteY0" fmla="*/ 33658 h 967334"/>
              <a:gd name="connsiteX1" fmla="*/ 390894 w 1355507"/>
              <a:gd name="connsiteY1" fmla="*/ 322 h 967334"/>
              <a:gd name="connsiteX2" fmla="*/ 789753 w 1355507"/>
              <a:gd name="connsiteY2" fmla="*/ 214633 h 967334"/>
              <a:gd name="connsiteX3" fmla="*/ 805232 w 1355507"/>
              <a:gd name="connsiteY3" fmla="*/ 309885 h 967334"/>
              <a:gd name="connsiteX4" fmla="*/ 838570 w 1355507"/>
              <a:gd name="connsiteY4" fmla="*/ 359890 h 967334"/>
              <a:gd name="connsiteX5" fmla="*/ 1129082 w 1355507"/>
              <a:gd name="connsiteY5" fmla="*/ 186059 h 967334"/>
              <a:gd name="connsiteX6" fmla="*/ 1355300 w 1355507"/>
              <a:gd name="connsiteY6" fmla="*/ 133671 h 967334"/>
              <a:gd name="connsiteX7" fmla="*/ 929057 w 1355507"/>
              <a:gd name="connsiteY7" fmla="*/ 431328 h 967334"/>
              <a:gd name="connsiteX8" fmla="*/ 1150514 w 1355507"/>
              <a:gd name="connsiteY8" fmla="*/ 419421 h 967334"/>
              <a:gd name="connsiteX9" fmla="*/ 1090982 w 1355507"/>
              <a:gd name="connsiteY9" fmla="*/ 548009 h 967334"/>
              <a:gd name="connsiteX10" fmla="*/ 1129082 w 1355507"/>
              <a:gd name="connsiteY10" fmla="*/ 721841 h 967334"/>
              <a:gd name="connsiteX11" fmla="*/ 1064789 w 1355507"/>
              <a:gd name="connsiteY11" fmla="*/ 967108 h 967334"/>
              <a:gd name="connsiteX12" fmla="*/ 817137 w 1355507"/>
              <a:gd name="connsiteY12" fmla="*/ 602777 h 967334"/>
              <a:gd name="connsiteX13" fmla="*/ 805232 w 1355507"/>
              <a:gd name="connsiteY13" fmla="*/ 576585 h 967334"/>
              <a:gd name="connsiteX14" fmla="*/ 782609 w 1355507"/>
              <a:gd name="connsiteY14" fmla="*/ 583727 h 967334"/>
              <a:gd name="connsiteX15" fmla="*/ 767132 w 1355507"/>
              <a:gd name="connsiteY15" fmla="*/ 588490 h 967334"/>
              <a:gd name="connsiteX16" fmla="*/ 757606 w 1355507"/>
              <a:gd name="connsiteY16" fmla="*/ 614684 h 967334"/>
              <a:gd name="connsiteX17" fmla="*/ 700456 w 1355507"/>
              <a:gd name="connsiteY17" fmla="*/ 640877 h 967334"/>
              <a:gd name="connsiteX18" fmla="*/ 690932 w 1355507"/>
              <a:gd name="connsiteY18" fmla="*/ 588490 h 967334"/>
              <a:gd name="connsiteX19" fmla="*/ 652832 w 1355507"/>
              <a:gd name="connsiteY19" fmla="*/ 559916 h 967334"/>
              <a:gd name="connsiteX20" fmla="*/ 626637 w 1355507"/>
              <a:gd name="connsiteY20" fmla="*/ 524196 h 967334"/>
              <a:gd name="connsiteX21" fmla="*/ 533768 w 1355507"/>
              <a:gd name="connsiteY21" fmla="*/ 619447 h 967334"/>
              <a:gd name="connsiteX22" fmla="*/ 226588 w 1355507"/>
              <a:gd name="connsiteY22" fmla="*/ 367034 h 967334"/>
              <a:gd name="connsiteX23" fmla="*/ 43232 w 1355507"/>
              <a:gd name="connsiteY23" fmla="*/ 236066 h 967334"/>
              <a:gd name="connsiteX24" fmla="*/ 370 w 1355507"/>
              <a:gd name="connsiteY24" fmla="*/ 200346 h 967334"/>
              <a:gd name="connsiteX25" fmla="*/ 83713 w 1355507"/>
              <a:gd name="connsiteY25" fmla="*/ 33658 h 967334"/>
              <a:gd name="connsiteX0" fmla="*/ 83713 w 1355507"/>
              <a:gd name="connsiteY0" fmla="*/ 33658 h 967334"/>
              <a:gd name="connsiteX1" fmla="*/ 390894 w 1355507"/>
              <a:gd name="connsiteY1" fmla="*/ 322 h 967334"/>
              <a:gd name="connsiteX2" fmla="*/ 789753 w 1355507"/>
              <a:gd name="connsiteY2" fmla="*/ 214633 h 967334"/>
              <a:gd name="connsiteX3" fmla="*/ 805232 w 1355507"/>
              <a:gd name="connsiteY3" fmla="*/ 309885 h 967334"/>
              <a:gd name="connsiteX4" fmla="*/ 1005258 w 1355507"/>
              <a:gd name="connsiteY4" fmla="*/ 159865 h 967334"/>
              <a:gd name="connsiteX5" fmla="*/ 1129082 w 1355507"/>
              <a:gd name="connsiteY5" fmla="*/ 186059 h 967334"/>
              <a:gd name="connsiteX6" fmla="*/ 1355300 w 1355507"/>
              <a:gd name="connsiteY6" fmla="*/ 133671 h 967334"/>
              <a:gd name="connsiteX7" fmla="*/ 929057 w 1355507"/>
              <a:gd name="connsiteY7" fmla="*/ 431328 h 967334"/>
              <a:gd name="connsiteX8" fmla="*/ 1150514 w 1355507"/>
              <a:gd name="connsiteY8" fmla="*/ 419421 h 967334"/>
              <a:gd name="connsiteX9" fmla="*/ 1090982 w 1355507"/>
              <a:gd name="connsiteY9" fmla="*/ 548009 h 967334"/>
              <a:gd name="connsiteX10" fmla="*/ 1129082 w 1355507"/>
              <a:gd name="connsiteY10" fmla="*/ 721841 h 967334"/>
              <a:gd name="connsiteX11" fmla="*/ 1064789 w 1355507"/>
              <a:gd name="connsiteY11" fmla="*/ 967108 h 967334"/>
              <a:gd name="connsiteX12" fmla="*/ 817137 w 1355507"/>
              <a:gd name="connsiteY12" fmla="*/ 602777 h 967334"/>
              <a:gd name="connsiteX13" fmla="*/ 805232 w 1355507"/>
              <a:gd name="connsiteY13" fmla="*/ 576585 h 967334"/>
              <a:gd name="connsiteX14" fmla="*/ 782609 w 1355507"/>
              <a:gd name="connsiteY14" fmla="*/ 583727 h 967334"/>
              <a:gd name="connsiteX15" fmla="*/ 767132 w 1355507"/>
              <a:gd name="connsiteY15" fmla="*/ 588490 h 967334"/>
              <a:gd name="connsiteX16" fmla="*/ 757606 w 1355507"/>
              <a:gd name="connsiteY16" fmla="*/ 614684 h 967334"/>
              <a:gd name="connsiteX17" fmla="*/ 700456 w 1355507"/>
              <a:gd name="connsiteY17" fmla="*/ 640877 h 967334"/>
              <a:gd name="connsiteX18" fmla="*/ 690932 w 1355507"/>
              <a:gd name="connsiteY18" fmla="*/ 588490 h 967334"/>
              <a:gd name="connsiteX19" fmla="*/ 652832 w 1355507"/>
              <a:gd name="connsiteY19" fmla="*/ 559916 h 967334"/>
              <a:gd name="connsiteX20" fmla="*/ 626637 w 1355507"/>
              <a:gd name="connsiteY20" fmla="*/ 524196 h 967334"/>
              <a:gd name="connsiteX21" fmla="*/ 533768 w 1355507"/>
              <a:gd name="connsiteY21" fmla="*/ 619447 h 967334"/>
              <a:gd name="connsiteX22" fmla="*/ 226588 w 1355507"/>
              <a:gd name="connsiteY22" fmla="*/ 367034 h 967334"/>
              <a:gd name="connsiteX23" fmla="*/ 43232 w 1355507"/>
              <a:gd name="connsiteY23" fmla="*/ 236066 h 967334"/>
              <a:gd name="connsiteX24" fmla="*/ 370 w 1355507"/>
              <a:gd name="connsiteY24" fmla="*/ 200346 h 967334"/>
              <a:gd name="connsiteX25" fmla="*/ 83713 w 1355507"/>
              <a:gd name="connsiteY25" fmla="*/ 33658 h 967334"/>
              <a:gd name="connsiteX0" fmla="*/ 83713 w 1355507"/>
              <a:gd name="connsiteY0" fmla="*/ 33633 h 967309"/>
              <a:gd name="connsiteX1" fmla="*/ 390894 w 1355507"/>
              <a:gd name="connsiteY1" fmla="*/ 297 h 967309"/>
              <a:gd name="connsiteX2" fmla="*/ 789753 w 1355507"/>
              <a:gd name="connsiteY2" fmla="*/ 214608 h 967309"/>
              <a:gd name="connsiteX3" fmla="*/ 857620 w 1355507"/>
              <a:gd name="connsiteY3" fmla="*/ 219372 h 967309"/>
              <a:gd name="connsiteX4" fmla="*/ 1005258 w 1355507"/>
              <a:gd name="connsiteY4" fmla="*/ 159840 h 967309"/>
              <a:gd name="connsiteX5" fmla="*/ 1129082 w 1355507"/>
              <a:gd name="connsiteY5" fmla="*/ 186034 h 967309"/>
              <a:gd name="connsiteX6" fmla="*/ 1355300 w 1355507"/>
              <a:gd name="connsiteY6" fmla="*/ 133646 h 967309"/>
              <a:gd name="connsiteX7" fmla="*/ 929057 w 1355507"/>
              <a:gd name="connsiteY7" fmla="*/ 431303 h 967309"/>
              <a:gd name="connsiteX8" fmla="*/ 1150514 w 1355507"/>
              <a:gd name="connsiteY8" fmla="*/ 419396 h 967309"/>
              <a:gd name="connsiteX9" fmla="*/ 1090982 w 1355507"/>
              <a:gd name="connsiteY9" fmla="*/ 547984 h 967309"/>
              <a:gd name="connsiteX10" fmla="*/ 1129082 w 1355507"/>
              <a:gd name="connsiteY10" fmla="*/ 721816 h 967309"/>
              <a:gd name="connsiteX11" fmla="*/ 1064789 w 1355507"/>
              <a:gd name="connsiteY11" fmla="*/ 967083 h 967309"/>
              <a:gd name="connsiteX12" fmla="*/ 817137 w 1355507"/>
              <a:gd name="connsiteY12" fmla="*/ 602752 h 967309"/>
              <a:gd name="connsiteX13" fmla="*/ 805232 w 1355507"/>
              <a:gd name="connsiteY13" fmla="*/ 576560 h 967309"/>
              <a:gd name="connsiteX14" fmla="*/ 782609 w 1355507"/>
              <a:gd name="connsiteY14" fmla="*/ 583702 h 967309"/>
              <a:gd name="connsiteX15" fmla="*/ 767132 w 1355507"/>
              <a:gd name="connsiteY15" fmla="*/ 588465 h 967309"/>
              <a:gd name="connsiteX16" fmla="*/ 757606 w 1355507"/>
              <a:gd name="connsiteY16" fmla="*/ 614659 h 967309"/>
              <a:gd name="connsiteX17" fmla="*/ 700456 w 1355507"/>
              <a:gd name="connsiteY17" fmla="*/ 640852 h 967309"/>
              <a:gd name="connsiteX18" fmla="*/ 690932 w 1355507"/>
              <a:gd name="connsiteY18" fmla="*/ 588465 h 967309"/>
              <a:gd name="connsiteX19" fmla="*/ 652832 w 1355507"/>
              <a:gd name="connsiteY19" fmla="*/ 559891 h 967309"/>
              <a:gd name="connsiteX20" fmla="*/ 626637 w 1355507"/>
              <a:gd name="connsiteY20" fmla="*/ 524171 h 967309"/>
              <a:gd name="connsiteX21" fmla="*/ 533768 w 1355507"/>
              <a:gd name="connsiteY21" fmla="*/ 619422 h 967309"/>
              <a:gd name="connsiteX22" fmla="*/ 226588 w 1355507"/>
              <a:gd name="connsiteY22" fmla="*/ 367009 h 967309"/>
              <a:gd name="connsiteX23" fmla="*/ 43232 w 1355507"/>
              <a:gd name="connsiteY23" fmla="*/ 236041 h 967309"/>
              <a:gd name="connsiteX24" fmla="*/ 370 w 1355507"/>
              <a:gd name="connsiteY24" fmla="*/ 200321 h 967309"/>
              <a:gd name="connsiteX25" fmla="*/ 83713 w 1355507"/>
              <a:gd name="connsiteY25" fmla="*/ 33633 h 967309"/>
              <a:gd name="connsiteX0" fmla="*/ 83713 w 1355507"/>
              <a:gd name="connsiteY0" fmla="*/ 33633 h 968115"/>
              <a:gd name="connsiteX1" fmla="*/ 390894 w 1355507"/>
              <a:gd name="connsiteY1" fmla="*/ 297 h 968115"/>
              <a:gd name="connsiteX2" fmla="*/ 789753 w 1355507"/>
              <a:gd name="connsiteY2" fmla="*/ 214608 h 968115"/>
              <a:gd name="connsiteX3" fmla="*/ 857620 w 1355507"/>
              <a:gd name="connsiteY3" fmla="*/ 219372 h 968115"/>
              <a:gd name="connsiteX4" fmla="*/ 1005258 w 1355507"/>
              <a:gd name="connsiteY4" fmla="*/ 159840 h 968115"/>
              <a:gd name="connsiteX5" fmla="*/ 1129082 w 1355507"/>
              <a:gd name="connsiteY5" fmla="*/ 186034 h 968115"/>
              <a:gd name="connsiteX6" fmla="*/ 1355300 w 1355507"/>
              <a:gd name="connsiteY6" fmla="*/ 133646 h 968115"/>
              <a:gd name="connsiteX7" fmla="*/ 929057 w 1355507"/>
              <a:gd name="connsiteY7" fmla="*/ 431303 h 968115"/>
              <a:gd name="connsiteX8" fmla="*/ 1150514 w 1355507"/>
              <a:gd name="connsiteY8" fmla="*/ 419396 h 968115"/>
              <a:gd name="connsiteX9" fmla="*/ 1090982 w 1355507"/>
              <a:gd name="connsiteY9" fmla="*/ 547984 h 968115"/>
              <a:gd name="connsiteX10" fmla="*/ 1129082 w 1355507"/>
              <a:gd name="connsiteY10" fmla="*/ 721816 h 968115"/>
              <a:gd name="connsiteX11" fmla="*/ 1064789 w 1355507"/>
              <a:gd name="connsiteY11" fmla="*/ 967083 h 968115"/>
              <a:gd name="connsiteX12" fmla="*/ 957631 w 1355507"/>
              <a:gd name="connsiteY12" fmla="*/ 900408 h 968115"/>
              <a:gd name="connsiteX13" fmla="*/ 805232 w 1355507"/>
              <a:gd name="connsiteY13" fmla="*/ 576560 h 968115"/>
              <a:gd name="connsiteX14" fmla="*/ 782609 w 1355507"/>
              <a:gd name="connsiteY14" fmla="*/ 583702 h 968115"/>
              <a:gd name="connsiteX15" fmla="*/ 767132 w 1355507"/>
              <a:gd name="connsiteY15" fmla="*/ 588465 h 968115"/>
              <a:gd name="connsiteX16" fmla="*/ 757606 w 1355507"/>
              <a:gd name="connsiteY16" fmla="*/ 614659 h 968115"/>
              <a:gd name="connsiteX17" fmla="*/ 700456 w 1355507"/>
              <a:gd name="connsiteY17" fmla="*/ 640852 h 968115"/>
              <a:gd name="connsiteX18" fmla="*/ 690932 w 1355507"/>
              <a:gd name="connsiteY18" fmla="*/ 588465 h 968115"/>
              <a:gd name="connsiteX19" fmla="*/ 652832 w 1355507"/>
              <a:gd name="connsiteY19" fmla="*/ 559891 h 968115"/>
              <a:gd name="connsiteX20" fmla="*/ 626637 w 1355507"/>
              <a:gd name="connsiteY20" fmla="*/ 524171 h 968115"/>
              <a:gd name="connsiteX21" fmla="*/ 533768 w 1355507"/>
              <a:gd name="connsiteY21" fmla="*/ 619422 h 968115"/>
              <a:gd name="connsiteX22" fmla="*/ 226588 w 1355507"/>
              <a:gd name="connsiteY22" fmla="*/ 367009 h 968115"/>
              <a:gd name="connsiteX23" fmla="*/ 43232 w 1355507"/>
              <a:gd name="connsiteY23" fmla="*/ 236041 h 968115"/>
              <a:gd name="connsiteX24" fmla="*/ 370 w 1355507"/>
              <a:gd name="connsiteY24" fmla="*/ 200321 h 968115"/>
              <a:gd name="connsiteX25" fmla="*/ 83713 w 1355507"/>
              <a:gd name="connsiteY25" fmla="*/ 33633 h 968115"/>
              <a:gd name="connsiteX0" fmla="*/ 83713 w 1355507"/>
              <a:gd name="connsiteY0" fmla="*/ 33633 h 968115"/>
              <a:gd name="connsiteX1" fmla="*/ 390894 w 1355507"/>
              <a:gd name="connsiteY1" fmla="*/ 297 h 968115"/>
              <a:gd name="connsiteX2" fmla="*/ 789753 w 1355507"/>
              <a:gd name="connsiteY2" fmla="*/ 214608 h 968115"/>
              <a:gd name="connsiteX3" fmla="*/ 857620 w 1355507"/>
              <a:gd name="connsiteY3" fmla="*/ 219372 h 968115"/>
              <a:gd name="connsiteX4" fmla="*/ 1005258 w 1355507"/>
              <a:gd name="connsiteY4" fmla="*/ 159840 h 968115"/>
              <a:gd name="connsiteX5" fmla="*/ 1129082 w 1355507"/>
              <a:gd name="connsiteY5" fmla="*/ 186034 h 968115"/>
              <a:gd name="connsiteX6" fmla="*/ 1355300 w 1355507"/>
              <a:gd name="connsiteY6" fmla="*/ 133646 h 968115"/>
              <a:gd name="connsiteX7" fmla="*/ 929057 w 1355507"/>
              <a:gd name="connsiteY7" fmla="*/ 431303 h 968115"/>
              <a:gd name="connsiteX8" fmla="*/ 1150514 w 1355507"/>
              <a:gd name="connsiteY8" fmla="*/ 419396 h 968115"/>
              <a:gd name="connsiteX9" fmla="*/ 1090982 w 1355507"/>
              <a:gd name="connsiteY9" fmla="*/ 547984 h 968115"/>
              <a:gd name="connsiteX10" fmla="*/ 1129082 w 1355507"/>
              <a:gd name="connsiteY10" fmla="*/ 721816 h 968115"/>
              <a:gd name="connsiteX11" fmla="*/ 1064789 w 1355507"/>
              <a:gd name="connsiteY11" fmla="*/ 967083 h 968115"/>
              <a:gd name="connsiteX12" fmla="*/ 957631 w 1355507"/>
              <a:gd name="connsiteY12" fmla="*/ 900408 h 968115"/>
              <a:gd name="connsiteX13" fmla="*/ 867145 w 1355507"/>
              <a:gd name="connsiteY13" fmla="*/ 902791 h 968115"/>
              <a:gd name="connsiteX14" fmla="*/ 782609 w 1355507"/>
              <a:gd name="connsiteY14" fmla="*/ 583702 h 968115"/>
              <a:gd name="connsiteX15" fmla="*/ 767132 w 1355507"/>
              <a:gd name="connsiteY15" fmla="*/ 588465 h 968115"/>
              <a:gd name="connsiteX16" fmla="*/ 757606 w 1355507"/>
              <a:gd name="connsiteY16" fmla="*/ 614659 h 968115"/>
              <a:gd name="connsiteX17" fmla="*/ 700456 w 1355507"/>
              <a:gd name="connsiteY17" fmla="*/ 640852 h 968115"/>
              <a:gd name="connsiteX18" fmla="*/ 690932 w 1355507"/>
              <a:gd name="connsiteY18" fmla="*/ 588465 h 968115"/>
              <a:gd name="connsiteX19" fmla="*/ 652832 w 1355507"/>
              <a:gd name="connsiteY19" fmla="*/ 559891 h 968115"/>
              <a:gd name="connsiteX20" fmla="*/ 626637 w 1355507"/>
              <a:gd name="connsiteY20" fmla="*/ 524171 h 968115"/>
              <a:gd name="connsiteX21" fmla="*/ 533768 w 1355507"/>
              <a:gd name="connsiteY21" fmla="*/ 619422 h 968115"/>
              <a:gd name="connsiteX22" fmla="*/ 226588 w 1355507"/>
              <a:gd name="connsiteY22" fmla="*/ 367009 h 968115"/>
              <a:gd name="connsiteX23" fmla="*/ 43232 w 1355507"/>
              <a:gd name="connsiteY23" fmla="*/ 236041 h 968115"/>
              <a:gd name="connsiteX24" fmla="*/ 370 w 1355507"/>
              <a:gd name="connsiteY24" fmla="*/ 200321 h 968115"/>
              <a:gd name="connsiteX25" fmla="*/ 83713 w 1355507"/>
              <a:gd name="connsiteY25" fmla="*/ 33633 h 968115"/>
              <a:gd name="connsiteX0" fmla="*/ 83713 w 1355507"/>
              <a:gd name="connsiteY0" fmla="*/ 33633 h 968115"/>
              <a:gd name="connsiteX1" fmla="*/ 390894 w 1355507"/>
              <a:gd name="connsiteY1" fmla="*/ 297 h 968115"/>
              <a:gd name="connsiteX2" fmla="*/ 789753 w 1355507"/>
              <a:gd name="connsiteY2" fmla="*/ 214608 h 968115"/>
              <a:gd name="connsiteX3" fmla="*/ 857620 w 1355507"/>
              <a:gd name="connsiteY3" fmla="*/ 219372 h 968115"/>
              <a:gd name="connsiteX4" fmla="*/ 1005258 w 1355507"/>
              <a:gd name="connsiteY4" fmla="*/ 159840 h 968115"/>
              <a:gd name="connsiteX5" fmla="*/ 1129082 w 1355507"/>
              <a:gd name="connsiteY5" fmla="*/ 186034 h 968115"/>
              <a:gd name="connsiteX6" fmla="*/ 1355300 w 1355507"/>
              <a:gd name="connsiteY6" fmla="*/ 133646 h 968115"/>
              <a:gd name="connsiteX7" fmla="*/ 929057 w 1355507"/>
              <a:gd name="connsiteY7" fmla="*/ 431303 h 968115"/>
              <a:gd name="connsiteX8" fmla="*/ 1150514 w 1355507"/>
              <a:gd name="connsiteY8" fmla="*/ 419396 h 968115"/>
              <a:gd name="connsiteX9" fmla="*/ 1090982 w 1355507"/>
              <a:gd name="connsiteY9" fmla="*/ 547984 h 968115"/>
              <a:gd name="connsiteX10" fmla="*/ 1129082 w 1355507"/>
              <a:gd name="connsiteY10" fmla="*/ 721816 h 968115"/>
              <a:gd name="connsiteX11" fmla="*/ 1064789 w 1355507"/>
              <a:gd name="connsiteY11" fmla="*/ 967083 h 968115"/>
              <a:gd name="connsiteX12" fmla="*/ 957631 w 1355507"/>
              <a:gd name="connsiteY12" fmla="*/ 900408 h 968115"/>
              <a:gd name="connsiteX13" fmla="*/ 867145 w 1355507"/>
              <a:gd name="connsiteY13" fmla="*/ 902791 h 968115"/>
              <a:gd name="connsiteX14" fmla="*/ 794516 w 1355507"/>
              <a:gd name="connsiteY14" fmla="*/ 845640 h 968115"/>
              <a:gd name="connsiteX15" fmla="*/ 767132 w 1355507"/>
              <a:gd name="connsiteY15" fmla="*/ 588465 h 968115"/>
              <a:gd name="connsiteX16" fmla="*/ 757606 w 1355507"/>
              <a:gd name="connsiteY16" fmla="*/ 614659 h 968115"/>
              <a:gd name="connsiteX17" fmla="*/ 700456 w 1355507"/>
              <a:gd name="connsiteY17" fmla="*/ 640852 h 968115"/>
              <a:gd name="connsiteX18" fmla="*/ 690932 w 1355507"/>
              <a:gd name="connsiteY18" fmla="*/ 588465 h 968115"/>
              <a:gd name="connsiteX19" fmla="*/ 652832 w 1355507"/>
              <a:gd name="connsiteY19" fmla="*/ 559891 h 968115"/>
              <a:gd name="connsiteX20" fmla="*/ 626637 w 1355507"/>
              <a:gd name="connsiteY20" fmla="*/ 524171 h 968115"/>
              <a:gd name="connsiteX21" fmla="*/ 533768 w 1355507"/>
              <a:gd name="connsiteY21" fmla="*/ 619422 h 968115"/>
              <a:gd name="connsiteX22" fmla="*/ 226588 w 1355507"/>
              <a:gd name="connsiteY22" fmla="*/ 367009 h 968115"/>
              <a:gd name="connsiteX23" fmla="*/ 43232 w 1355507"/>
              <a:gd name="connsiteY23" fmla="*/ 236041 h 968115"/>
              <a:gd name="connsiteX24" fmla="*/ 370 w 1355507"/>
              <a:gd name="connsiteY24" fmla="*/ 200321 h 968115"/>
              <a:gd name="connsiteX25" fmla="*/ 83713 w 1355507"/>
              <a:gd name="connsiteY25" fmla="*/ 33633 h 968115"/>
              <a:gd name="connsiteX0" fmla="*/ 83713 w 1355507"/>
              <a:gd name="connsiteY0" fmla="*/ 33633 h 968115"/>
              <a:gd name="connsiteX1" fmla="*/ 390894 w 1355507"/>
              <a:gd name="connsiteY1" fmla="*/ 297 h 968115"/>
              <a:gd name="connsiteX2" fmla="*/ 789753 w 1355507"/>
              <a:gd name="connsiteY2" fmla="*/ 214608 h 968115"/>
              <a:gd name="connsiteX3" fmla="*/ 857620 w 1355507"/>
              <a:gd name="connsiteY3" fmla="*/ 219372 h 968115"/>
              <a:gd name="connsiteX4" fmla="*/ 1005258 w 1355507"/>
              <a:gd name="connsiteY4" fmla="*/ 159840 h 968115"/>
              <a:gd name="connsiteX5" fmla="*/ 1129082 w 1355507"/>
              <a:gd name="connsiteY5" fmla="*/ 186034 h 968115"/>
              <a:gd name="connsiteX6" fmla="*/ 1355300 w 1355507"/>
              <a:gd name="connsiteY6" fmla="*/ 133646 h 968115"/>
              <a:gd name="connsiteX7" fmla="*/ 929057 w 1355507"/>
              <a:gd name="connsiteY7" fmla="*/ 431303 h 968115"/>
              <a:gd name="connsiteX8" fmla="*/ 1150514 w 1355507"/>
              <a:gd name="connsiteY8" fmla="*/ 419396 h 968115"/>
              <a:gd name="connsiteX9" fmla="*/ 1090982 w 1355507"/>
              <a:gd name="connsiteY9" fmla="*/ 547984 h 968115"/>
              <a:gd name="connsiteX10" fmla="*/ 1129082 w 1355507"/>
              <a:gd name="connsiteY10" fmla="*/ 721816 h 968115"/>
              <a:gd name="connsiteX11" fmla="*/ 1064789 w 1355507"/>
              <a:gd name="connsiteY11" fmla="*/ 967083 h 968115"/>
              <a:gd name="connsiteX12" fmla="*/ 957631 w 1355507"/>
              <a:gd name="connsiteY12" fmla="*/ 900408 h 968115"/>
              <a:gd name="connsiteX13" fmla="*/ 867145 w 1355507"/>
              <a:gd name="connsiteY13" fmla="*/ 902791 h 968115"/>
              <a:gd name="connsiteX14" fmla="*/ 794516 w 1355507"/>
              <a:gd name="connsiteY14" fmla="*/ 845640 h 968115"/>
              <a:gd name="connsiteX15" fmla="*/ 736176 w 1355507"/>
              <a:gd name="connsiteY15" fmla="*/ 759915 h 968115"/>
              <a:gd name="connsiteX16" fmla="*/ 757606 w 1355507"/>
              <a:gd name="connsiteY16" fmla="*/ 614659 h 968115"/>
              <a:gd name="connsiteX17" fmla="*/ 700456 w 1355507"/>
              <a:gd name="connsiteY17" fmla="*/ 640852 h 968115"/>
              <a:gd name="connsiteX18" fmla="*/ 690932 w 1355507"/>
              <a:gd name="connsiteY18" fmla="*/ 588465 h 968115"/>
              <a:gd name="connsiteX19" fmla="*/ 652832 w 1355507"/>
              <a:gd name="connsiteY19" fmla="*/ 559891 h 968115"/>
              <a:gd name="connsiteX20" fmla="*/ 626637 w 1355507"/>
              <a:gd name="connsiteY20" fmla="*/ 524171 h 968115"/>
              <a:gd name="connsiteX21" fmla="*/ 533768 w 1355507"/>
              <a:gd name="connsiteY21" fmla="*/ 619422 h 968115"/>
              <a:gd name="connsiteX22" fmla="*/ 226588 w 1355507"/>
              <a:gd name="connsiteY22" fmla="*/ 367009 h 968115"/>
              <a:gd name="connsiteX23" fmla="*/ 43232 w 1355507"/>
              <a:gd name="connsiteY23" fmla="*/ 236041 h 968115"/>
              <a:gd name="connsiteX24" fmla="*/ 370 w 1355507"/>
              <a:gd name="connsiteY24" fmla="*/ 200321 h 968115"/>
              <a:gd name="connsiteX25" fmla="*/ 83713 w 1355507"/>
              <a:gd name="connsiteY25" fmla="*/ 33633 h 968115"/>
              <a:gd name="connsiteX0" fmla="*/ 83713 w 1355507"/>
              <a:gd name="connsiteY0" fmla="*/ 33633 h 968115"/>
              <a:gd name="connsiteX1" fmla="*/ 390894 w 1355507"/>
              <a:gd name="connsiteY1" fmla="*/ 297 h 968115"/>
              <a:gd name="connsiteX2" fmla="*/ 789753 w 1355507"/>
              <a:gd name="connsiteY2" fmla="*/ 214608 h 968115"/>
              <a:gd name="connsiteX3" fmla="*/ 857620 w 1355507"/>
              <a:gd name="connsiteY3" fmla="*/ 219372 h 968115"/>
              <a:gd name="connsiteX4" fmla="*/ 1005258 w 1355507"/>
              <a:gd name="connsiteY4" fmla="*/ 159840 h 968115"/>
              <a:gd name="connsiteX5" fmla="*/ 1129082 w 1355507"/>
              <a:gd name="connsiteY5" fmla="*/ 186034 h 968115"/>
              <a:gd name="connsiteX6" fmla="*/ 1355300 w 1355507"/>
              <a:gd name="connsiteY6" fmla="*/ 133646 h 968115"/>
              <a:gd name="connsiteX7" fmla="*/ 929057 w 1355507"/>
              <a:gd name="connsiteY7" fmla="*/ 431303 h 968115"/>
              <a:gd name="connsiteX8" fmla="*/ 1150514 w 1355507"/>
              <a:gd name="connsiteY8" fmla="*/ 419396 h 968115"/>
              <a:gd name="connsiteX9" fmla="*/ 1090982 w 1355507"/>
              <a:gd name="connsiteY9" fmla="*/ 547984 h 968115"/>
              <a:gd name="connsiteX10" fmla="*/ 1129082 w 1355507"/>
              <a:gd name="connsiteY10" fmla="*/ 721816 h 968115"/>
              <a:gd name="connsiteX11" fmla="*/ 1064789 w 1355507"/>
              <a:gd name="connsiteY11" fmla="*/ 967083 h 968115"/>
              <a:gd name="connsiteX12" fmla="*/ 957631 w 1355507"/>
              <a:gd name="connsiteY12" fmla="*/ 900408 h 968115"/>
              <a:gd name="connsiteX13" fmla="*/ 867145 w 1355507"/>
              <a:gd name="connsiteY13" fmla="*/ 902791 h 968115"/>
              <a:gd name="connsiteX14" fmla="*/ 794516 w 1355507"/>
              <a:gd name="connsiteY14" fmla="*/ 845640 h 968115"/>
              <a:gd name="connsiteX15" fmla="*/ 736176 w 1355507"/>
              <a:gd name="connsiteY15" fmla="*/ 759915 h 968115"/>
              <a:gd name="connsiteX16" fmla="*/ 700456 w 1355507"/>
              <a:gd name="connsiteY16" fmla="*/ 640852 h 968115"/>
              <a:gd name="connsiteX17" fmla="*/ 690932 w 1355507"/>
              <a:gd name="connsiteY17" fmla="*/ 588465 h 968115"/>
              <a:gd name="connsiteX18" fmla="*/ 652832 w 1355507"/>
              <a:gd name="connsiteY18" fmla="*/ 559891 h 968115"/>
              <a:gd name="connsiteX19" fmla="*/ 626637 w 1355507"/>
              <a:gd name="connsiteY19" fmla="*/ 524171 h 968115"/>
              <a:gd name="connsiteX20" fmla="*/ 533768 w 1355507"/>
              <a:gd name="connsiteY20" fmla="*/ 619422 h 968115"/>
              <a:gd name="connsiteX21" fmla="*/ 226588 w 1355507"/>
              <a:gd name="connsiteY21" fmla="*/ 367009 h 968115"/>
              <a:gd name="connsiteX22" fmla="*/ 43232 w 1355507"/>
              <a:gd name="connsiteY22" fmla="*/ 236041 h 968115"/>
              <a:gd name="connsiteX23" fmla="*/ 370 w 1355507"/>
              <a:gd name="connsiteY23" fmla="*/ 200321 h 968115"/>
              <a:gd name="connsiteX24" fmla="*/ 83713 w 1355507"/>
              <a:gd name="connsiteY24" fmla="*/ 33633 h 968115"/>
              <a:gd name="connsiteX0" fmla="*/ 83713 w 1355507"/>
              <a:gd name="connsiteY0" fmla="*/ 33633 h 968115"/>
              <a:gd name="connsiteX1" fmla="*/ 390894 w 1355507"/>
              <a:gd name="connsiteY1" fmla="*/ 297 h 968115"/>
              <a:gd name="connsiteX2" fmla="*/ 789753 w 1355507"/>
              <a:gd name="connsiteY2" fmla="*/ 214608 h 968115"/>
              <a:gd name="connsiteX3" fmla="*/ 857620 w 1355507"/>
              <a:gd name="connsiteY3" fmla="*/ 219372 h 968115"/>
              <a:gd name="connsiteX4" fmla="*/ 1005258 w 1355507"/>
              <a:gd name="connsiteY4" fmla="*/ 159840 h 968115"/>
              <a:gd name="connsiteX5" fmla="*/ 1129082 w 1355507"/>
              <a:gd name="connsiteY5" fmla="*/ 186034 h 968115"/>
              <a:gd name="connsiteX6" fmla="*/ 1355300 w 1355507"/>
              <a:gd name="connsiteY6" fmla="*/ 133646 h 968115"/>
              <a:gd name="connsiteX7" fmla="*/ 929057 w 1355507"/>
              <a:gd name="connsiteY7" fmla="*/ 431303 h 968115"/>
              <a:gd name="connsiteX8" fmla="*/ 1150514 w 1355507"/>
              <a:gd name="connsiteY8" fmla="*/ 419396 h 968115"/>
              <a:gd name="connsiteX9" fmla="*/ 1090982 w 1355507"/>
              <a:gd name="connsiteY9" fmla="*/ 547984 h 968115"/>
              <a:gd name="connsiteX10" fmla="*/ 1129082 w 1355507"/>
              <a:gd name="connsiteY10" fmla="*/ 721816 h 968115"/>
              <a:gd name="connsiteX11" fmla="*/ 1064789 w 1355507"/>
              <a:gd name="connsiteY11" fmla="*/ 967083 h 968115"/>
              <a:gd name="connsiteX12" fmla="*/ 957631 w 1355507"/>
              <a:gd name="connsiteY12" fmla="*/ 900408 h 968115"/>
              <a:gd name="connsiteX13" fmla="*/ 867145 w 1355507"/>
              <a:gd name="connsiteY13" fmla="*/ 902791 h 968115"/>
              <a:gd name="connsiteX14" fmla="*/ 794516 w 1355507"/>
              <a:gd name="connsiteY14" fmla="*/ 845640 h 968115"/>
              <a:gd name="connsiteX15" fmla="*/ 736176 w 1355507"/>
              <a:gd name="connsiteY15" fmla="*/ 759915 h 968115"/>
              <a:gd name="connsiteX16" fmla="*/ 690932 w 1355507"/>
              <a:gd name="connsiteY16" fmla="*/ 588465 h 968115"/>
              <a:gd name="connsiteX17" fmla="*/ 652832 w 1355507"/>
              <a:gd name="connsiteY17" fmla="*/ 559891 h 968115"/>
              <a:gd name="connsiteX18" fmla="*/ 626637 w 1355507"/>
              <a:gd name="connsiteY18" fmla="*/ 524171 h 968115"/>
              <a:gd name="connsiteX19" fmla="*/ 533768 w 1355507"/>
              <a:gd name="connsiteY19" fmla="*/ 619422 h 968115"/>
              <a:gd name="connsiteX20" fmla="*/ 226588 w 1355507"/>
              <a:gd name="connsiteY20" fmla="*/ 367009 h 968115"/>
              <a:gd name="connsiteX21" fmla="*/ 43232 w 1355507"/>
              <a:gd name="connsiteY21" fmla="*/ 236041 h 968115"/>
              <a:gd name="connsiteX22" fmla="*/ 370 w 1355507"/>
              <a:gd name="connsiteY22" fmla="*/ 200321 h 968115"/>
              <a:gd name="connsiteX23" fmla="*/ 83713 w 1355507"/>
              <a:gd name="connsiteY23" fmla="*/ 33633 h 968115"/>
              <a:gd name="connsiteX0" fmla="*/ 83713 w 1355507"/>
              <a:gd name="connsiteY0" fmla="*/ 33633 h 968115"/>
              <a:gd name="connsiteX1" fmla="*/ 390894 w 1355507"/>
              <a:gd name="connsiteY1" fmla="*/ 297 h 968115"/>
              <a:gd name="connsiteX2" fmla="*/ 789753 w 1355507"/>
              <a:gd name="connsiteY2" fmla="*/ 214608 h 968115"/>
              <a:gd name="connsiteX3" fmla="*/ 857620 w 1355507"/>
              <a:gd name="connsiteY3" fmla="*/ 219372 h 968115"/>
              <a:gd name="connsiteX4" fmla="*/ 1005258 w 1355507"/>
              <a:gd name="connsiteY4" fmla="*/ 159840 h 968115"/>
              <a:gd name="connsiteX5" fmla="*/ 1129082 w 1355507"/>
              <a:gd name="connsiteY5" fmla="*/ 186034 h 968115"/>
              <a:gd name="connsiteX6" fmla="*/ 1355300 w 1355507"/>
              <a:gd name="connsiteY6" fmla="*/ 133646 h 968115"/>
              <a:gd name="connsiteX7" fmla="*/ 929057 w 1355507"/>
              <a:gd name="connsiteY7" fmla="*/ 431303 h 968115"/>
              <a:gd name="connsiteX8" fmla="*/ 1150514 w 1355507"/>
              <a:gd name="connsiteY8" fmla="*/ 419396 h 968115"/>
              <a:gd name="connsiteX9" fmla="*/ 1090982 w 1355507"/>
              <a:gd name="connsiteY9" fmla="*/ 547984 h 968115"/>
              <a:gd name="connsiteX10" fmla="*/ 1129082 w 1355507"/>
              <a:gd name="connsiteY10" fmla="*/ 721816 h 968115"/>
              <a:gd name="connsiteX11" fmla="*/ 1064789 w 1355507"/>
              <a:gd name="connsiteY11" fmla="*/ 967083 h 968115"/>
              <a:gd name="connsiteX12" fmla="*/ 957631 w 1355507"/>
              <a:gd name="connsiteY12" fmla="*/ 900408 h 968115"/>
              <a:gd name="connsiteX13" fmla="*/ 867145 w 1355507"/>
              <a:gd name="connsiteY13" fmla="*/ 902791 h 968115"/>
              <a:gd name="connsiteX14" fmla="*/ 794516 w 1355507"/>
              <a:gd name="connsiteY14" fmla="*/ 845640 h 968115"/>
              <a:gd name="connsiteX15" fmla="*/ 736176 w 1355507"/>
              <a:gd name="connsiteY15" fmla="*/ 759915 h 968115"/>
              <a:gd name="connsiteX16" fmla="*/ 652832 w 1355507"/>
              <a:gd name="connsiteY16" fmla="*/ 559891 h 968115"/>
              <a:gd name="connsiteX17" fmla="*/ 626637 w 1355507"/>
              <a:gd name="connsiteY17" fmla="*/ 524171 h 968115"/>
              <a:gd name="connsiteX18" fmla="*/ 533768 w 1355507"/>
              <a:gd name="connsiteY18" fmla="*/ 619422 h 968115"/>
              <a:gd name="connsiteX19" fmla="*/ 226588 w 1355507"/>
              <a:gd name="connsiteY19" fmla="*/ 367009 h 968115"/>
              <a:gd name="connsiteX20" fmla="*/ 43232 w 1355507"/>
              <a:gd name="connsiteY20" fmla="*/ 236041 h 968115"/>
              <a:gd name="connsiteX21" fmla="*/ 370 w 1355507"/>
              <a:gd name="connsiteY21" fmla="*/ 200321 h 968115"/>
              <a:gd name="connsiteX22" fmla="*/ 83713 w 1355507"/>
              <a:gd name="connsiteY22" fmla="*/ 33633 h 968115"/>
              <a:gd name="connsiteX0" fmla="*/ 83713 w 1355507"/>
              <a:gd name="connsiteY0" fmla="*/ 33633 h 968115"/>
              <a:gd name="connsiteX1" fmla="*/ 390894 w 1355507"/>
              <a:gd name="connsiteY1" fmla="*/ 297 h 968115"/>
              <a:gd name="connsiteX2" fmla="*/ 789753 w 1355507"/>
              <a:gd name="connsiteY2" fmla="*/ 214608 h 968115"/>
              <a:gd name="connsiteX3" fmla="*/ 857620 w 1355507"/>
              <a:gd name="connsiteY3" fmla="*/ 219372 h 968115"/>
              <a:gd name="connsiteX4" fmla="*/ 1005258 w 1355507"/>
              <a:gd name="connsiteY4" fmla="*/ 159840 h 968115"/>
              <a:gd name="connsiteX5" fmla="*/ 1129082 w 1355507"/>
              <a:gd name="connsiteY5" fmla="*/ 186034 h 968115"/>
              <a:gd name="connsiteX6" fmla="*/ 1355300 w 1355507"/>
              <a:gd name="connsiteY6" fmla="*/ 133646 h 968115"/>
              <a:gd name="connsiteX7" fmla="*/ 929057 w 1355507"/>
              <a:gd name="connsiteY7" fmla="*/ 431303 h 968115"/>
              <a:gd name="connsiteX8" fmla="*/ 1150514 w 1355507"/>
              <a:gd name="connsiteY8" fmla="*/ 419396 h 968115"/>
              <a:gd name="connsiteX9" fmla="*/ 1090982 w 1355507"/>
              <a:gd name="connsiteY9" fmla="*/ 547984 h 968115"/>
              <a:gd name="connsiteX10" fmla="*/ 1129082 w 1355507"/>
              <a:gd name="connsiteY10" fmla="*/ 721816 h 968115"/>
              <a:gd name="connsiteX11" fmla="*/ 1064789 w 1355507"/>
              <a:gd name="connsiteY11" fmla="*/ 967083 h 968115"/>
              <a:gd name="connsiteX12" fmla="*/ 957631 w 1355507"/>
              <a:gd name="connsiteY12" fmla="*/ 900408 h 968115"/>
              <a:gd name="connsiteX13" fmla="*/ 867145 w 1355507"/>
              <a:gd name="connsiteY13" fmla="*/ 902791 h 968115"/>
              <a:gd name="connsiteX14" fmla="*/ 794516 w 1355507"/>
              <a:gd name="connsiteY14" fmla="*/ 845640 h 968115"/>
              <a:gd name="connsiteX15" fmla="*/ 736176 w 1355507"/>
              <a:gd name="connsiteY15" fmla="*/ 759915 h 968115"/>
              <a:gd name="connsiteX16" fmla="*/ 652466 w 1355507"/>
              <a:gd name="connsiteY16" fmla="*/ 567402 h 968115"/>
              <a:gd name="connsiteX17" fmla="*/ 652832 w 1355507"/>
              <a:gd name="connsiteY17" fmla="*/ 559891 h 968115"/>
              <a:gd name="connsiteX18" fmla="*/ 626637 w 1355507"/>
              <a:gd name="connsiteY18" fmla="*/ 524171 h 968115"/>
              <a:gd name="connsiteX19" fmla="*/ 533768 w 1355507"/>
              <a:gd name="connsiteY19" fmla="*/ 619422 h 968115"/>
              <a:gd name="connsiteX20" fmla="*/ 226588 w 1355507"/>
              <a:gd name="connsiteY20" fmla="*/ 367009 h 968115"/>
              <a:gd name="connsiteX21" fmla="*/ 43232 w 1355507"/>
              <a:gd name="connsiteY21" fmla="*/ 236041 h 968115"/>
              <a:gd name="connsiteX22" fmla="*/ 370 w 1355507"/>
              <a:gd name="connsiteY22" fmla="*/ 200321 h 968115"/>
              <a:gd name="connsiteX23" fmla="*/ 83713 w 1355507"/>
              <a:gd name="connsiteY23" fmla="*/ 33633 h 968115"/>
              <a:gd name="connsiteX0" fmla="*/ 83713 w 1355507"/>
              <a:gd name="connsiteY0" fmla="*/ 33633 h 968115"/>
              <a:gd name="connsiteX1" fmla="*/ 390894 w 1355507"/>
              <a:gd name="connsiteY1" fmla="*/ 297 h 968115"/>
              <a:gd name="connsiteX2" fmla="*/ 789753 w 1355507"/>
              <a:gd name="connsiteY2" fmla="*/ 214608 h 968115"/>
              <a:gd name="connsiteX3" fmla="*/ 857620 w 1355507"/>
              <a:gd name="connsiteY3" fmla="*/ 219372 h 968115"/>
              <a:gd name="connsiteX4" fmla="*/ 1005258 w 1355507"/>
              <a:gd name="connsiteY4" fmla="*/ 159840 h 968115"/>
              <a:gd name="connsiteX5" fmla="*/ 1129082 w 1355507"/>
              <a:gd name="connsiteY5" fmla="*/ 186034 h 968115"/>
              <a:gd name="connsiteX6" fmla="*/ 1355300 w 1355507"/>
              <a:gd name="connsiteY6" fmla="*/ 133646 h 968115"/>
              <a:gd name="connsiteX7" fmla="*/ 929057 w 1355507"/>
              <a:gd name="connsiteY7" fmla="*/ 431303 h 968115"/>
              <a:gd name="connsiteX8" fmla="*/ 1150514 w 1355507"/>
              <a:gd name="connsiteY8" fmla="*/ 419396 h 968115"/>
              <a:gd name="connsiteX9" fmla="*/ 1090982 w 1355507"/>
              <a:gd name="connsiteY9" fmla="*/ 547984 h 968115"/>
              <a:gd name="connsiteX10" fmla="*/ 1129082 w 1355507"/>
              <a:gd name="connsiteY10" fmla="*/ 721816 h 968115"/>
              <a:gd name="connsiteX11" fmla="*/ 1064789 w 1355507"/>
              <a:gd name="connsiteY11" fmla="*/ 967083 h 968115"/>
              <a:gd name="connsiteX12" fmla="*/ 957631 w 1355507"/>
              <a:gd name="connsiteY12" fmla="*/ 900408 h 968115"/>
              <a:gd name="connsiteX13" fmla="*/ 867145 w 1355507"/>
              <a:gd name="connsiteY13" fmla="*/ 902791 h 968115"/>
              <a:gd name="connsiteX14" fmla="*/ 794516 w 1355507"/>
              <a:gd name="connsiteY14" fmla="*/ 845640 h 968115"/>
              <a:gd name="connsiteX15" fmla="*/ 736176 w 1355507"/>
              <a:gd name="connsiteY15" fmla="*/ 759915 h 968115"/>
              <a:gd name="connsiteX16" fmla="*/ 652466 w 1355507"/>
              <a:gd name="connsiteY16" fmla="*/ 567402 h 968115"/>
              <a:gd name="connsiteX17" fmla="*/ 626637 w 1355507"/>
              <a:gd name="connsiteY17" fmla="*/ 524171 h 968115"/>
              <a:gd name="connsiteX18" fmla="*/ 533768 w 1355507"/>
              <a:gd name="connsiteY18" fmla="*/ 619422 h 968115"/>
              <a:gd name="connsiteX19" fmla="*/ 226588 w 1355507"/>
              <a:gd name="connsiteY19" fmla="*/ 367009 h 968115"/>
              <a:gd name="connsiteX20" fmla="*/ 43232 w 1355507"/>
              <a:gd name="connsiteY20" fmla="*/ 236041 h 968115"/>
              <a:gd name="connsiteX21" fmla="*/ 370 w 1355507"/>
              <a:gd name="connsiteY21" fmla="*/ 200321 h 968115"/>
              <a:gd name="connsiteX22" fmla="*/ 83713 w 1355507"/>
              <a:gd name="connsiteY22" fmla="*/ 33633 h 968115"/>
              <a:gd name="connsiteX0" fmla="*/ 83713 w 1355507"/>
              <a:gd name="connsiteY0" fmla="*/ 33633 h 968115"/>
              <a:gd name="connsiteX1" fmla="*/ 390894 w 1355507"/>
              <a:gd name="connsiteY1" fmla="*/ 297 h 968115"/>
              <a:gd name="connsiteX2" fmla="*/ 789753 w 1355507"/>
              <a:gd name="connsiteY2" fmla="*/ 214608 h 968115"/>
              <a:gd name="connsiteX3" fmla="*/ 857620 w 1355507"/>
              <a:gd name="connsiteY3" fmla="*/ 219372 h 968115"/>
              <a:gd name="connsiteX4" fmla="*/ 1005258 w 1355507"/>
              <a:gd name="connsiteY4" fmla="*/ 159840 h 968115"/>
              <a:gd name="connsiteX5" fmla="*/ 1129082 w 1355507"/>
              <a:gd name="connsiteY5" fmla="*/ 186034 h 968115"/>
              <a:gd name="connsiteX6" fmla="*/ 1355300 w 1355507"/>
              <a:gd name="connsiteY6" fmla="*/ 133646 h 968115"/>
              <a:gd name="connsiteX7" fmla="*/ 929057 w 1355507"/>
              <a:gd name="connsiteY7" fmla="*/ 431303 h 968115"/>
              <a:gd name="connsiteX8" fmla="*/ 1150514 w 1355507"/>
              <a:gd name="connsiteY8" fmla="*/ 419396 h 968115"/>
              <a:gd name="connsiteX9" fmla="*/ 1090982 w 1355507"/>
              <a:gd name="connsiteY9" fmla="*/ 547984 h 968115"/>
              <a:gd name="connsiteX10" fmla="*/ 1129082 w 1355507"/>
              <a:gd name="connsiteY10" fmla="*/ 721816 h 968115"/>
              <a:gd name="connsiteX11" fmla="*/ 1064789 w 1355507"/>
              <a:gd name="connsiteY11" fmla="*/ 967083 h 968115"/>
              <a:gd name="connsiteX12" fmla="*/ 957631 w 1355507"/>
              <a:gd name="connsiteY12" fmla="*/ 900408 h 968115"/>
              <a:gd name="connsiteX13" fmla="*/ 867145 w 1355507"/>
              <a:gd name="connsiteY13" fmla="*/ 902791 h 968115"/>
              <a:gd name="connsiteX14" fmla="*/ 794516 w 1355507"/>
              <a:gd name="connsiteY14" fmla="*/ 845640 h 968115"/>
              <a:gd name="connsiteX15" fmla="*/ 736176 w 1355507"/>
              <a:gd name="connsiteY15" fmla="*/ 759915 h 968115"/>
              <a:gd name="connsiteX16" fmla="*/ 652466 w 1355507"/>
              <a:gd name="connsiteY16" fmla="*/ 567402 h 968115"/>
              <a:gd name="connsiteX17" fmla="*/ 533768 w 1355507"/>
              <a:gd name="connsiteY17" fmla="*/ 619422 h 968115"/>
              <a:gd name="connsiteX18" fmla="*/ 226588 w 1355507"/>
              <a:gd name="connsiteY18" fmla="*/ 367009 h 968115"/>
              <a:gd name="connsiteX19" fmla="*/ 43232 w 1355507"/>
              <a:gd name="connsiteY19" fmla="*/ 236041 h 968115"/>
              <a:gd name="connsiteX20" fmla="*/ 370 w 1355507"/>
              <a:gd name="connsiteY20" fmla="*/ 200321 h 968115"/>
              <a:gd name="connsiteX21" fmla="*/ 83713 w 1355507"/>
              <a:gd name="connsiteY21" fmla="*/ 33633 h 968115"/>
              <a:gd name="connsiteX0" fmla="*/ 83713 w 1355507"/>
              <a:gd name="connsiteY0" fmla="*/ 33633 h 968115"/>
              <a:gd name="connsiteX1" fmla="*/ 390894 w 1355507"/>
              <a:gd name="connsiteY1" fmla="*/ 297 h 968115"/>
              <a:gd name="connsiteX2" fmla="*/ 789753 w 1355507"/>
              <a:gd name="connsiteY2" fmla="*/ 214608 h 968115"/>
              <a:gd name="connsiteX3" fmla="*/ 857620 w 1355507"/>
              <a:gd name="connsiteY3" fmla="*/ 219372 h 968115"/>
              <a:gd name="connsiteX4" fmla="*/ 1005258 w 1355507"/>
              <a:gd name="connsiteY4" fmla="*/ 159840 h 968115"/>
              <a:gd name="connsiteX5" fmla="*/ 1129082 w 1355507"/>
              <a:gd name="connsiteY5" fmla="*/ 186034 h 968115"/>
              <a:gd name="connsiteX6" fmla="*/ 1355300 w 1355507"/>
              <a:gd name="connsiteY6" fmla="*/ 133646 h 968115"/>
              <a:gd name="connsiteX7" fmla="*/ 929057 w 1355507"/>
              <a:gd name="connsiteY7" fmla="*/ 431303 h 968115"/>
              <a:gd name="connsiteX8" fmla="*/ 1150514 w 1355507"/>
              <a:gd name="connsiteY8" fmla="*/ 419396 h 968115"/>
              <a:gd name="connsiteX9" fmla="*/ 1090982 w 1355507"/>
              <a:gd name="connsiteY9" fmla="*/ 547984 h 968115"/>
              <a:gd name="connsiteX10" fmla="*/ 1129082 w 1355507"/>
              <a:gd name="connsiteY10" fmla="*/ 721816 h 968115"/>
              <a:gd name="connsiteX11" fmla="*/ 1064789 w 1355507"/>
              <a:gd name="connsiteY11" fmla="*/ 967083 h 968115"/>
              <a:gd name="connsiteX12" fmla="*/ 957631 w 1355507"/>
              <a:gd name="connsiteY12" fmla="*/ 900408 h 968115"/>
              <a:gd name="connsiteX13" fmla="*/ 867145 w 1355507"/>
              <a:gd name="connsiteY13" fmla="*/ 902791 h 968115"/>
              <a:gd name="connsiteX14" fmla="*/ 794516 w 1355507"/>
              <a:gd name="connsiteY14" fmla="*/ 845640 h 968115"/>
              <a:gd name="connsiteX15" fmla="*/ 736176 w 1355507"/>
              <a:gd name="connsiteY15" fmla="*/ 759915 h 968115"/>
              <a:gd name="connsiteX16" fmla="*/ 645322 w 1355507"/>
              <a:gd name="connsiteY16" fmla="*/ 643602 h 968115"/>
              <a:gd name="connsiteX17" fmla="*/ 533768 w 1355507"/>
              <a:gd name="connsiteY17" fmla="*/ 619422 h 968115"/>
              <a:gd name="connsiteX18" fmla="*/ 226588 w 1355507"/>
              <a:gd name="connsiteY18" fmla="*/ 367009 h 968115"/>
              <a:gd name="connsiteX19" fmla="*/ 43232 w 1355507"/>
              <a:gd name="connsiteY19" fmla="*/ 236041 h 968115"/>
              <a:gd name="connsiteX20" fmla="*/ 370 w 1355507"/>
              <a:gd name="connsiteY20" fmla="*/ 200321 h 968115"/>
              <a:gd name="connsiteX21" fmla="*/ 83713 w 1355507"/>
              <a:gd name="connsiteY21" fmla="*/ 33633 h 968115"/>
              <a:gd name="connsiteX0" fmla="*/ 83713 w 1355507"/>
              <a:gd name="connsiteY0" fmla="*/ 33633 h 968115"/>
              <a:gd name="connsiteX1" fmla="*/ 390894 w 1355507"/>
              <a:gd name="connsiteY1" fmla="*/ 297 h 968115"/>
              <a:gd name="connsiteX2" fmla="*/ 789753 w 1355507"/>
              <a:gd name="connsiteY2" fmla="*/ 214608 h 968115"/>
              <a:gd name="connsiteX3" fmla="*/ 857620 w 1355507"/>
              <a:gd name="connsiteY3" fmla="*/ 219372 h 968115"/>
              <a:gd name="connsiteX4" fmla="*/ 1005258 w 1355507"/>
              <a:gd name="connsiteY4" fmla="*/ 159840 h 968115"/>
              <a:gd name="connsiteX5" fmla="*/ 1129082 w 1355507"/>
              <a:gd name="connsiteY5" fmla="*/ 186034 h 968115"/>
              <a:gd name="connsiteX6" fmla="*/ 1355300 w 1355507"/>
              <a:gd name="connsiteY6" fmla="*/ 133646 h 968115"/>
              <a:gd name="connsiteX7" fmla="*/ 929057 w 1355507"/>
              <a:gd name="connsiteY7" fmla="*/ 431303 h 968115"/>
              <a:gd name="connsiteX8" fmla="*/ 1150514 w 1355507"/>
              <a:gd name="connsiteY8" fmla="*/ 419396 h 968115"/>
              <a:gd name="connsiteX9" fmla="*/ 1090982 w 1355507"/>
              <a:gd name="connsiteY9" fmla="*/ 547984 h 968115"/>
              <a:gd name="connsiteX10" fmla="*/ 1129082 w 1355507"/>
              <a:gd name="connsiteY10" fmla="*/ 721816 h 968115"/>
              <a:gd name="connsiteX11" fmla="*/ 1064789 w 1355507"/>
              <a:gd name="connsiteY11" fmla="*/ 967083 h 968115"/>
              <a:gd name="connsiteX12" fmla="*/ 957631 w 1355507"/>
              <a:gd name="connsiteY12" fmla="*/ 900408 h 968115"/>
              <a:gd name="connsiteX13" fmla="*/ 867145 w 1355507"/>
              <a:gd name="connsiteY13" fmla="*/ 902791 h 968115"/>
              <a:gd name="connsiteX14" fmla="*/ 850109 w 1355507"/>
              <a:gd name="connsiteY14" fmla="*/ 857914 h 968115"/>
              <a:gd name="connsiteX15" fmla="*/ 794516 w 1355507"/>
              <a:gd name="connsiteY15" fmla="*/ 845640 h 968115"/>
              <a:gd name="connsiteX16" fmla="*/ 736176 w 1355507"/>
              <a:gd name="connsiteY16" fmla="*/ 759915 h 968115"/>
              <a:gd name="connsiteX17" fmla="*/ 645322 w 1355507"/>
              <a:gd name="connsiteY17" fmla="*/ 643602 h 968115"/>
              <a:gd name="connsiteX18" fmla="*/ 533768 w 1355507"/>
              <a:gd name="connsiteY18" fmla="*/ 619422 h 968115"/>
              <a:gd name="connsiteX19" fmla="*/ 226588 w 1355507"/>
              <a:gd name="connsiteY19" fmla="*/ 367009 h 968115"/>
              <a:gd name="connsiteX20" fmla="*/ 43232 w 1355507"/>
              <a:gd name="connsiteY20" fmla="*/ 236041 h 968115"/>
              <a:gd name="connsiteX21" fmla="*/ 370 w 1355507"/>
              <a:gd name="connsiteY21" fmla="*/ 200321 h 968115"/>
              <a:gd name="connsiteX22" fmla="*/ 83713 w 1355507"/>
              <a:gd name="connsiteY22" fmla="*/ 33633 h 968115"/>
              <a:gd name="connsiteX0" fmla="*/ 83713 w 1355507"/>
              <a:gd name="connsiteY0" fmla="*/ 33633 h 967428"/>
              <a:gd name="connsiteX1" fmla="*/ 390894 w 1355507"/>
              <a:gd name="connsiteY1" fmla="*/ 297 h 967428"/>
              <a:gd name="connsiteX2" fmla="*/ 789753 w 1355507"/>
              <a:gd name="connsiteY2" fmla="*/ 214608 h 967428"/>
              <a:gd name="connsiteX3" fmla="*/ 857620 w 1355507"/>
              <a:gd name="connsiteY3" fmla="*/ 219372 h 967428"/>
              <a:gd name="connsiteX4" fmla="*/ 1005258 w 1355507"/>
              <a:gd name="connsiteY4" fmla="*/ 159840 h 967428"/>
              <a:gd name="connsiteX5" fmla="*/ 1129082 w 1355507"/>
              <a:gd name="connsiteY5" fmla="*/ 186034 h 967428"/>
              <a:gd name="connsiteX6" fmla="*/ 1355300 w 1355507"/>
              <a:gd name="connsiteY6" fmla="*/ 133646 h 967428"/>
              <a:gd name="connsiteX7" fmla="*/ 929057 w 1355507"/>
              <a:gd name="connsiteY7" fmla="*/ 431303 h 967428"/>
              <a:gd name="connsiteX8" fmla="*/ 1150514 w 1355507"/>
              <a:gd name="connsiteY8" fmla="*/ 419396 h 967428"/>
              <a:gd name="connsiteX9" fmla="*/ 1090982 w 1355507"/>
              <a:gd name="connsiteY9" fmla="*/ 547984 h 967428"/>
              <a:gd name="connsiteX10" fmla="*/ 1129082 w 1355507"/>
              <a:gd name="connsiteY10" fmla="*/ 721816 h 967428"/>
              <a:gd name="connsiteX11" fmla="*/ 1078709 w 1355507"/>
              <a:gd name="connsiteY11" fmla="*/ 860295 h 967428"/>
              <a:gd name="connsiteX12" fmla="*/ 1064789 w 1355507"/>
              <a:gd name="connsiteY12" fmla="*/ 967083 h 967428"/>
              <a:gd name="connsiteX13" fmla="*/ 957631 w 1355507"/>
              <a:gd name="connsiteY13" fmla="*/ 900408 h 967428"/>
              <a:gd name="connsiteX14" fmla="*/ 867145 w 1355507"/>
              <a:gd name="connsiteY14" fmla="*/ 902791 h 967428"/>
              <a:gd name="connsiteX15" fmla="*/ 850109 w 1355507"/>
              <a:gd name="connsiteY15" fmla="*/ 857914 h 967428"/>
              <a:gd name="connsiteX16" fmla="*/ 794516 w 1355507"/>
              <a:gd name="connsiteY16" fmla="*/ 845640 h 967428"/>
              <a:gd name="connsiteX17" fmla="*/ 736176 w 1355507"/>
              <a:gd name="connsiteY17" fmla="*/ 759915 h 967428"/>
              <a:gd name="connsiteX18" fmla="*/ 645322 w 1355507"/>
              <a:gd name="connsiteY18" fmla="*/ 643602 h 967428"/>
              <a:gd name="connsiteX19" fmla="*/ 533768 w 1355507"/>
              <a:gd name="connsiteY19" fmla="*/ 619422 h 967428"/>
              <a:gd name="connsiteX20" fmla="*/ 226588 w 1355507"/>
              <a:gd name="connsiteY20" fmla="*/ 367009 h 967428"/>
              <a:gd name="connsiteX21" fmla="*/ 43232 w 1355507"/>
              <a:gd name="connsiteY21" fmla="*/ 236041 h 967428"/>
              <a:gd name="connsiteX22" fmla="*/ 370 w 1355507"/>
              <a:gd name="connsiteY22" fmla="*/ 200321 h 967428"/>
              <a:gd name="connsiteX23" fmla="*/ 83713 w 1355507"/>
              <a:gd name="connsiteY23" fmla="*/ 33633 h 967428"/>
              <a:gd name="connsiteX0" fmla="*/ 83713 w 1355507"/>
              <a:gd name="connsiteY0" fmla="*/ 33633 h 967428"/>
              <a:gd name="connsiteX1" fmla="*/ 390894 w 1355507"/>
              <a:gd name="connsiteY1" fmla="*/ 297 h 967428"/>
              <a:gd name="connsiteX2" fmla="*/ 789753 w 1355507"/>
              <a:gd name="connsiteY2" fmla="*/ 214608 h 967428"/>
              <a:gd name="connsiteX3" fmla="*/ 857620 w 1355507"/>
              <a:gd name="connsiteY3" fmla="*/ 219372 h 967428"/>
              <a:gd name="connsiteX4" fmla="*/ 1005258 w 1355507"/>
              <a:gd name="connsiteY4" fmla="*/ 159840 h 967428"/>
              <a:gd name="connsiteX5" fmla="*/ 1129082 w 1355507"/>
              <a:gd name="connsiteY5" fmla="*/ 186034 h 967428"/>
              <a:gd name="connsiteX6" fmla="*/ 1355300 w 1355507"/>
              <a:gd name="connsiteY6" fmla="*/ 133646 h 967428"/>
              <a:gd name="connsiteX7" fmla="*/ 929057 w 1355507"/>
              <a:gd name="connsiteY7" fmla="*/ 431303 h 967428"/>
              <a:gd name="connsiteX8" fmla="*/ 1150514 w 1355507"/>
              <a:gd name="connsiteY8" fmla="*/ 419396 h 967428"/>
              <a:gd name="connsiteX9" fmla="*/ 1090982 w 1355507"/>
              <a:gd name="connsiteY9" fmla="*/ 547984 h 967428"/>
              <a:gd name="connsiteX10" fmla="*/ 1135859 w 1355507"/>
              <a:gd name="connsiteY10" fmla="*/ 691227 h 967428"/>
              <a:gd name="connsiteX11" fmla="*/ 1129082 w 1355507"/>
              <a:gd name="connsiteY11" fmla="*/ 721816 h 967428"/>
              <a:gd name="connsiteX12" fmla="*/ 1078709 w 1355507"/>
              <a:gd name="connsiteY12" fmla="*/ 860295 h 967428"/>
              <a:gd name="connsiteX13" fmla="*/ 1064789 w 1355507"/>
              <a:gd name="connsiteY13" fmla="*/ 967083 h 967428"/>
              <a:gd name="connsiteX14" fmla="*/ 957631 w 1355507"/>
              <a:gd name="connsiteY14" fmla="*/ 900408 h 967428"/>
              <a:gd name="connsiteX15" fmla="*/ 867145 w 1355507"/>
              <a:gd name="connsiteY15" fmla="*/ 902791 h 967428"/>
              <a:gd name="connsiteX16" fmla="*/ 850109 w 1355507"/>
              <a:gd name="connsiteY16" fmla="*/ 857914 h 967428"/>
              <a:gd name="connsiteX17" fmla="*/ 794516 w 1355507"/>
              <a:gd name="connsiteY17" fmla="*/ 845640 h 967428"/>
              <a:gd name="connsiteX18" fmla="*/ 736176 w 1355507"/>
              <a:gd name="connsiteY18" fmla="*/ 759915 h 967428"/>
              <a:gd name="connsiteX19" fmla="*/ 645322 w 1355507"/>
              <a:gd name="connsiteY19" fmla="*/ 643602 h 967428"/>
              <a:gd name="connsiteX20" fmla="*/ 533768 w 1355507"/>
              <a:gd name="connsiteY20" fmla="*/ 619422 h 967428"/>
              <a:gd name="connsiteX21" fmla="*/ 226588 w 1355507"/>
              <a:gd name="connsiteY21" fmla="*/ 367009 h 967428"/>
              <a:gd name="connsiteX22" fmla="*/ 43232 w 1355507"/>
              <a:gd name="connsiteY22" fmla="*/ 236041 h 967428"/>
              <a:gd name="connsiteX23" fmla="*/ 370 w 1355507"/>
              <a:gd name="connsiteY23" fmla="*/ 200321 h 967428"/>
              <a:gd name="connsiteX24" fmla="*/ 83713 w 1355507"/>
              <a:gd name="connsiteY24" fmla="*/ 33633 h 967428"/>
              <a:gd name="connsiteX0" fmla="*/ 83713 w 1355507"/>
              <a:gd name="connsiteY0" fmla="*/ 33633 h 967428"/>
              <a:gd name="connsiteX1" fmla="*/ 390894 w 1355507"/>
              <a:gd name="connsiteY1" fmla="*/ 297 h 967428"/>
              <a:gd name="connsiteX2" fmla="*/ 789753 w 1355507"/>
              <a:gd name="connsiteY2" fmla="*/ 214608 h 967428"/>
              <a:gd name="connsiteX3" fmla="*/ 857620 w 1355507"/>
              <a:gd name="connsiteY3" fmla="*/ 219372 h 967428"/>
              <a:gd name="connsiteX4" fmla="*/ 1005258 w 1355507"/>
              <a:gd name="connsiteY4" fmla="*/ 159840 h 967428"/>
              <a:gd name="connsiteX5" fmla="*/ 1129082 w 1355507"/>
              <a:gd name="connsiteY5" fmla="*/ 186034 h 967428"/>
              <a:gd name="connsiteX6" fmla="*/ 1355300 w 1355507"/>
              <a:gd name="connsiteY6" fmla="*/ 133646 h 967428"/>
              <a:gd name="connsiteX7" fmla="*/ 929057 w 1355507"/>
              <a:gd name="connsiteY7" fmla="*/ 431303 h 967428"/>
              <a:gd name="connsiteX8" fmla="*/ 1150514 w 1355507"/>
              <a:gd name="connsiteY8" fmla="*/ 419396 h 967428"/>
              <a:gd name="connsiteX9" fmla="*/ 1090982 w 1355507"/>
              <a:gd name="connsiteY9" fmla="*/ 547984 h 967428"/>
              <a:gd name="connsiteX10" fmla="*/ 1135859 w 1355507"/>
              <a:gd name="connsiteY10" fmla="*/ 691227 h 967428"/>
              <a:gd name="connsiteX11" fmla="*/ 1129082 w 1355507"/>
              <a:gd name="connsiteY11" fmla="*/ 721816 h 967428"/>
              <a:gd name="connsiteX12" fmla="*/ 1159672 w 1355507"/>
              <a:gd name="connsiteY12" fmla="*/ 779333 h 967428"/>
              <a:gd name="connsiteX13" fmla="*/ 1078709 w 1355507"/>
              <a:gd name="connsiteY13" fmla="*/ 860295 h 967428"/>
              <a:gd name="connsiteX14" fmla="*/ 1064789 w 1355507"/>
              <a:gd name="connsiteY14" fmla="*/ 967083 h 967428"/>
              <a:gd name="connsiteX15" fmla="*/ 957631 w 1355507"/>
              <a:gd name="connsiteY15" fmla="*/ 900408 h 967428"/>
              <a:gd name="connsiteX16" fmla="*/ 867145 w 1355507"/>
              <a:gd name="connsiteY16" fmla="*/ 902791 h 967428"/>
              <a:gd name="connsiteX17" fmla="*/ 850109 w 1355507"/>
              <a:gd name="connsiteY17" fmla="*/ 857914 h 967428"/>
              <a:gd name="connsiteX18" fmla="*/ 794516 w 1355507"/>
              <a:gd name="connsiteY18" fmla="*/ 845640 h 967428"/>
              <a:gd name="connsiteX19" fmla="*/ 736176 w 1355507"/>
              <a:gd name="connsiteY19" fmla="*/ 759915 h 967428"/>
              <a:gd name="connsiteX20" fmla="*/ 645322 w 1355507"/>
              <a:gd name="connsiteY20" fmla="*/ 643602 h 967428"/>
              <a:gd name="connsiteX21" fmla="*/ 533768 w 1355507"/>
              <a:gd name="connsiteY21" fmla="*/ 619422 h 967428"/>
              <a:gd name="connsiteX22" fmla="*/ 226588 w 1355507"/>
              <a:gd name="connsiteY22" fmla="*/ 367009 h 967428"/>
              <a:gd name="connsiteX23" fmla="*/ 43232 w 1355507"/>
              <a:gd name="connsiteY23" fmla="*/ 236041 h 967428"/>
              <a:gd name="connsiteX24" fmla="*/ 370 w 1355507"/>
              <a:gd name="connsiteY24" fmla="*/ 200321 h 967428"/>
              <a:gd name="connsiteX25" fmla="*/ 83713 w 1355507"/>
              <a:gd name="connsiteY25" fmla="*/ 33633 h 967428"/>
              <a:gd name="connsiteX0" fmla="*/ 83713 w 1355507"/>
              <a:gd name="connsiteY0" fmla="*/ 33633 h 968126"/>
              <a:gd name="connsiteX1" fmla="*/ 390894 w 1355507"/>
              <a:gd name="connsiteY1" fmla="*/ 297 h 968126"/>
              <a:gd name="connsiteX2" fmla="*/ 789753 w 1355507"/>
              <a:gd name="connsiteY2" fmla="*/ 214608 h 968126"/>
              <a:gd name="connsiteX3" fmla="*/ 857620 w 1355507"/>
              <a:gd name="connsiteY3" fmla="*/ 219372 h 968126"/>
              <a:gd name="connsiteX4" fmla="*/ 1005258 w 1355507"/>
              <a:gd name="connsiteY4" fmla="*/ 159840 h 968126"/>
              <a:gd name="connsiteX5" fmla="*/ 1129082 w 1355507"/>
              <a:gd name="connsiteY5" fmla="*/ 186034 h 968126"/>
              <a:gd name="connsiteX6" fmla="*/ 1355300 w 1355507"/>
              <a:gd name="connsiteY6" fmla="*/ 133646 h 968126"/>
              <a:gd name="connsiteX7" fmla="*/ 929057 w 1355507"/>
              <a:gd name="connsiteY7" fmla="*/ 431303 h 968126"/>
              <a:gd name="connsiteX8" fmla="*/ 1150514 w 1355507"/>
              <a:gd name="connsiteY8" fmla="*/ 419396 h 968126"/>
              <a:gd name="connsiteX9" fmla="*/ 1090982 w 1355507"/>
              <a:gd name="connsiteY9" fmla="*/ 547984 h 968126"/>
              <a:gd name="connsiteX10" fmla="*/ 1135859 w 1355507"/>
              <a:gd name="connsiteY10" fmla="*/ 691227 h 968126"/>
              <a:gd name="connsiteX11" fmla="*/ 1129082 w 1355507"/>
              <a:gd name="connsiteY11" fmla="*/ 721816 h 968126"/>
              <a:gd name="connsiteX12" fmla="*/ 1159672 w 1355507"/>
              <a:gd name="connsiteY12" fmla="*/ 779333 h 968126"/>
              <a:gd name="connsiteX13" fmla="*/ 1078709 w 1355507"/>
              <a:gd name="connsiteY13" fmla="*/ 860295 h 968126"/>
              <a:gd name="connsiteX14" fmla="*/ 1066803 w 1355507"/>
              <a:gd name="connsiteY14" fmla="*/ 934114 h 968126"/>
              <a:gd name="connsiteX15" fmla="*/ 1064789 w 1355507"/>
              <a:gd name="connsiteY15" fmla="*/ 967083 h 968126"/>
              <a:gd name="connsiteX16" fmla="*/ 957631 w 1355507"/>
              <a:gd name="connsiteY16" fmla="*/ 900408 h 968126"/>
              <a:gd name="connsiteX17" fmla="*/ 867145 w 1355507"/>
              <a:gd name="connsiteY17" fmla="*/ 902791 h 968126"/>
              <a:gd name="connsiteX18" fmla="*/ 850109 w 1355507"/>
              <a:gd name="connsiteY18" fmla="*/ 857914 h 968126"/>
              <a:gd name="connsiteX19" fmla="*/ 794516 w 1355507"/>
              <a:gd name="connsiteY19" fmla="*/ 845640 h 968126"/>
              <a:gd name="connsiteX20" fmla="*/ 736176 w 1355507"/>
              <a:gd name="connsiteY20" fmla="*/ 759915 h 968126"/>
              <a:gd name="connsiteX21" fmla="*/ 645322 w 1355507"/>
              <a:gd name="connsiteY21" fmla="*/ 643602 h 968126"/>
              <a:gd name="connsiteX22" fmla="*/ 533768 w 1355507"/>
              <a:gd name="connsiteY22" fmla="*/ 619422 h 968126"/>
              <a:gd name="connsiteX23" fmla="*/ 226588 w 1355507"/>
              <a:gd name="connsiteY23" fmla="*/ 367009 h 968126"/>
              <a:gd name="connsiteX24" fmla="*/ 43232 w 1355507"/>
              <a:gd name="connsiteY24" fmla="*/ 236041 h 968126"/>
              <a:gd name="connsiteX25" fmla="*/ 370 w 1355507"/>
              <a:gd name="connsiteY25" fmla="*/ 200321 h 968126"/>
              <a:gd name="connsiteX26" fmla="*/ 83713 w 1355507"/>
              <a:gd name="connsiteY26" fmla="*/ 33633 h 968126"/>
              <a:gd name="connsiteX0" fmla="*/ 83713 w 1355507"/>
              <a:gd name="connsiteY0" fmla="*/ 33633 h 968126"/>
              <a:gd name="connsiteX1" fmla="*/ 390894 w 1355507"/>
              <a:gd name="connsiteY1" fmla="*/ 297 h 968126"/>
              <a:gd name="connsiteX2" fmla="*/ 789753 w 1355507"/>
              <a:gd name="connsiteY2" fmla="*/ 214608 h 968126"/>
              <a:gd name="connsiteX3" fmla="*/ 857620 w 1355507"/>
              <a:gd name="connsiteY3" fmla="*/ 219372 h 968126"/>
              <a:gd name="connsiteX4" fmla="*/ 1005258 w 1355507"/>
              <a:gd name="connsiteY4" fmla="*/ 159840 h 968126"/>
              <a:gd name="connsiteX5" fmla="*/ 1129082 w 1355507"/>
              <a:gd name="connsiteY5" fmla="*/ 186034 h 968126"/>
              <a:gd name="connsiteX6" fmla="*/ 1355300 w 1355507"/>
              <a:gd name="connsiteY6" fmla="*/ 133646 h 968126"/>
              <a:gd name="connsiteX7" fmla="*/ 929057 w 1355507"/>
              <a:gd name="connsiteY7" fmla="*/ 431303 h 968126"/>
              <a:gd name="connsiteX8" fmla="*/ 1150514 w 1355507"/>
              <a:gd name="connsiteY8" fmla="*/ 419396 h 968126"/>
              <a:gd name="connsiteX9" fmla="*/ 1090982 w 1355507"/>
              <a:gd name="connsiteY9" fmla="*/ 547984 h 968126"/>
              <a:gd name="connsiteX10" fmla="*/ 1135859 w 1355507"/>
              <a:gd name="connsiteY10" fmla="*/ 691227 h 968126"/>
              <a:gd name="connsiteX11" fmla="*/ 1129082 w 1355507"/>
              <a:gd name="connsiteY11" fmla="*/ 721816 h 968126"/>
              <a:gd name="connsiteX12" fmla="*/ 1159672 w 1355507"/>
              <a:gd name="connsiteY12" fmla="*/ 779333 h 968126"/>
              <a:gd name="connsiteX13" fmla="*/ 1078709 w 1355507"/>
              <a:gd name="connsiteY13" fmla="*/ 860295 h 968126"/>
              <a:gd name="connsiteX14" fmla="*/ 1066803 w 1355507"/>
              <a:gd name="connsiteY14" fmla="*/ 934114 h 968126"/>
              <a:gd name="connsiteX15" fmla="*/ 1064789 w 1355507"/>
              <a:gd name="connsiteY15" fmla="*/ 967083 h 968126"/>
              <a:gd name="connsiteX16" fmla="*/ 957631 w 1355507"/>
              <a:gd name="connsiteY16" fmla="*/ 900408 h 968126"/>
              <a:gd name="connsiteX17" fmla="*/ 867145 w 1355507"/>
              <a:gd name="connsiteY17" fmla="*/ 902791 h 968126"/>
              <a:gd name="connsiteX18" fmla="*/ 850109 w 1355507"/>
              <a:gd name="connsiteY18" fmla="*/ 857914 h 968126"/>
              <a:gd name="connsiteX19" fmla="*/ 794516 w 1355507"/>
              <a:gd name="connsiteY19" fmla="*/ 845640 h 968126"/>
              <a:gd name="connsiteX20" fmla="*/ 736176 w 1355507"/>
              <a:gd name="connsiteY20" fmla="*/ 759915 h 968126"/>
              <a:gd name="connsiteX21" fmla="*/ 645322 w 1355507"/>
              <a:gd name="connsiteY21" fmla="*/ 643602 h 968126"/>
              <a:gd name="connsiteX22" fmla="*/ 533768 w 1355507"/>
              <a:gd name="connsiteY22" fmla="*/ 619422 h 968126"/>
              <a:gd name="connsiteX23" fmla="*/ 383384 w 1355507"/>
              <a:gd name="connsiteY23" fmla="*/ 486439 h 968126"/>
              <a:gd name="connsiteX24" fmla="*/ 226588 w 1355507"/>
              <a:gd name="connsiteY24" fmla="*/ 367009 h 968126"/>
              <a:gd name="connsiteX25" fmla="*/ 43232 w 1355507"/>
              <a:gd name="connsiteY25" fmla="*/ 236041 h 968126"/>
              <a:gd name="connsiteX26" fmla="*/ 370 w 1355507"/>
              <a:gd name="connsiteY26" fmla="*/ 200321 h 968126"/>
              <a:gd name="connsiteX27" fmla="*/ 83713 w 1355507"/>
              <a:gd name="connsiteY27" fmla="*/ 33633 h 968126"/>
              <a:gd name="connsiteX0" fmla="*/ 83713 w 1355507"/>
              <a:gd name="connsiteY0" fmla="*/ 33633 h 968126"/>
              <a:gd name="connsiteX1" fmla="*/ 390894 w 1355507"/>
              <a:gd name="connsiteY1" fmla="*/ 297 h 968126"/>
              <a:gd name="connsiteX2" fmla="*/ 789753 w 1355507"/>
              <a:gd name="connsiteY2" fmla="*/ 214608 h 968126"/>
              <a:gd name="connsiteX3" fmla="*/ 857620 w 1355507"/>
              <a:gd name="connsiteY3" fmla="*/ 219372 h 968126"/>
              <a:gd name="connsiteX4" fmla="*/ 1005258 w 1355507"/>
              <a:gd name="connsiteY4" fmla="*/ 159840 h 968126"/>
              <a:gd name="connsiteX5" fmla="*/ 1129082 w 1355507"/>
              <a:gd name="connsiteY5" fmla="*/ 186034 h 968126"/>
              <a:gd name="connsiteX6" fmla="*/ 1355300 w 1355507"/>
              <a:gd name="connsiteY6" fmla="*/ 133646 h 968126"/>
              <a:gd name="connsiteX7" fmla="*/ 929057 w 1355507"/>
              <a:gd name="connsiteY7" fmla="*/ 431303 h 968126"/>
              <a:gd name="connsiteX8" fmla="*/ 1150514 w 1355507"/>
              <a:gd name="connsiteY8" fmla="*/ 419396 h 968126"/>
              <a:gd name="connsiteX9" fmla="*/ 1090982 w 1355507"/>
              <a:gd name="connsiteY9" fmla="*/ 547984 h 968126"/>
              <a:gd name="connsiteX10" fmla="*/ 1135859 w 1355507"/>
              <a:gd name="connsiteY10" fmla="*/ 691227 h 968126"/>
              <a:gd name="connsiteX11" fmla="*/ 1129082 w 1355507"/>
              <a:gd name="connsiteY11" fmla="*/ 721816 h 968126"/>
              <a:gd name="connsiteX12" fmla="*/ 1159672 w 1355507"/>
              <a:gd name="connsiteY12" fmla="*/ 779333 h 968126"/>
              <a:gd name="connsiteX13" fmla="*/ 1078709 w 1355507"/>
              <a:gd name="connsiteY13" fmla="*/ 860295 h 968126"/>
              <a:gd name="connsiteX14" fmla="*/ 1066803 w 1355507"/>
              <a:gd name="connsiteY14" fmla="*/ 934114 h 968126"/>
              <a:gd name="connsiteX15" fmla="*/ 1064789 w 1355507"/>
              <a:gd name="connsiteY15" fmla="*/ 967083 h 968126"/>
              <a:gd name="connsiteX16" fmla="*/ 957631 w 1355507"/>
              <a:gd name="connsiteY16" fmla="*/ 900408 h 968126"/>
              <a:gd name="connsiteX17" fmla="*/ 867145 w 1355507"/>
              <a:gd name="connsiteY17" fmla="*/ 902791 h 968126"/>
              <a:gd name="connsiteX18" fmla="*/ 850109 w 1355507"/>
              <a:gd name="connsiteY18" fmla="*/ 857914 h 968126"/>
              <a:gd name="connsiteX19" fmla="*/ 794516 w 1355507"/>
              <a:gd name="connsiteY19" fmla="*/ 845640 h 968126"/>
              <a:gd name="connsiteX20" fmla="*/ 736176 w 1355507"/>
              <a:gd name="connsiteY20" fmla="*/ 759915 h 968126"/>
              <a:gd name="connsiteX21" fmla="*/ 645322 w 1355507"/>
              <a:gd name="connsiteY21" fmla="*/ 643602 h 968126"/>
              <a:gd name="connsiteX22" fmla="*/ 533768 w 1355507"/>
              <a:gd name="connsiteY22" fmla="*/ 619422 h 968126"/>
              <a:gd name="connsiteX23" fmla="*/ 383384 w 1355507"/>
              <a:gd name="connsiteY23" fmla="*/ 486439 h 968126"/>
              <a:gd name="connsiteX24" fmla="*/ 226588 w 1355507"/>
              <a:gd name="connsiteY24" fmla="*/ 367009 h 968126"/>
              <a:gd name="connsiteX25" fmla="*/ 59534 w 1355507"/>
              <a:gd name="connsiteY25" fmla="*/ 286414 h 968126"/>
              <a:gd name="connsiteX26" fmla="*/ 43232 w 1355507"/>
              <a:gd name="connsiteY26" fmla="*/ 236041 h 968126"/>
              <a:gd name="connsiteX27" fmla="*/ 370 w 1355507"/>
              <a:gd name="connsiteY27" fmla="*/ 200321 h 968126"/>
              <a:gd name="connsiteX28" fmla="*/ 83713 w 1355507"/>
              <a:gd name="connsiteY28" fmla="*/ 33633 h 968126"/>
              <a:gd name="connsiteX0" fmla="*/ 83713 w 1355507"/>
              <a:gd name="connsiteY0" fmla="*/ 33633 h 968126"/>
              <a:gd name="connsiteX1" fmla="*/ 390894 w 1355507"/>
              <a:gd name="connsiteY1" fmla="*/ 297 h 968126"/>
              <a:gd name="connsiteX2" fmla="*/ 789753 w 1355507"/>
              <a:gd name="connsiteY2" fmla="*/ 214608 h 968126"/>
              <a:gd name="connsiteX3" fmla="*/ 857620 w 1355507"/>
              <a:gd name="connsiteY3" fmla="*/ 219372 h 968126"/>
              <a:gd name="connsiteX4" fmla="*/ 1005258 w 1355507"/>
              <a:gd name="connsiteY4" fmla="*/ 159840 h 968126"/>
              <a:gd name="connsiteX5" fmla="*/ 1129082 w 1355507"/>
              <a:gd name="connsiteY5" fmla="*/ 186034 h 968126"/>
              <a:gd name="connsiteX6" fmla="*/ 1355300 w 1355507"/>
              <a:gd name="connsiteY6" fmla="*/ 133646 h 968126"/>
              <a:gd name="connsiteX7" fmla="*/ 929057 w 1355507"/>
              <a:gd name="connsiteY7" fmla="*/ 431303 h 968126"/>
              <a:gd name="connsiteX8" fmla="*/ 1150514 w 1355507"/>
              <a:gd name="connsiteY8" fmla="*/ 419396 h 968126"/>
              <a:gd name="connsiteX9" fmla="*/ 1090982 w 1355507"/>
              <a:gd name="connsiteY9" fmla="*/ 547984 h 968126"/>
              <a:gd name="connsiteX10" fmla="*/ 1135859 w 1355507"/>
              <a:gd name="connsiteY10" fmla="*/ 691227 h 968126"/>
              <a:gd name="connsiteX11" fmla="*/ 1129082 w 1355507"/>
              <a:gd name="connsiteY11" fmla="*/ 721816 h 968126"/>
              <a:gd name="connsiteX12" fmla="*/ 1159672 w 1355507"/>
              <a:gd name="connsiteY12" fmla="*/ 779333 h 968126"/>
              <a:gd name="connsiteX13" fmla="*/ 1078709 w 1355507"/>
              <a:gd name="connsiteY13" fmla="*/ 860295 h 968126"/>
              <a:gd name="connsiteX14" fmla="*/ 1066803 w 1355507"/>
              <a:gd name="connsiteY14" fmla="*/ 934114 h 968126"/>
              <a:gd name="connsiteX15" fmla="*/ 1064789 w 1355507"/>
              <a:gd name="connsiteY15" fmla="*/ 967083 h 968126"/>
              <a:gd name="connsiteX16" fmla="*/ 957631 w 1355507"/>
              <a:gd name="connsiteY16" fmla="*/ 900408 h 968126"/>
              <a:gd name="connsiteX17" fmla="*/ 867145 w 1355507"/>
              <a:gd name="connsiteY17" fmla="*/ 902791 h 968126"/>
              <a:gd name="connsiteX18" fmla="*/ 850109 w 1355507"/>
              <a:gd name="connsiteY18" fmla="*/ 857914 h 968126"/>
              <a:gd name="connsiteX19" fmla="*/ 794516 w 1355507"/>
              <a:gd name="connsiteY19" fmla="*/ 845640 h 968126"/>
              <a:gd name="connsiteX20" fmla="*/ 736176 w 1355507"/>
              <a:gd name="connsiteY20" fmla="*/ 759915 h 968126"/>
              <a:gd name="connsiteX21" fmla="*/ 645322 w 1355507"/>
              <a:gd name="connsiteY21" fmla="*/ 643602 h 968126"/>
              <a:gd name="connsiteX22" fmla="*/ 533768 w 1355507"/>
              <a:gd name="connsiteY22" fmla="*/ 619422 h 968126"/>
              <a:gd name="connsiteX23" fmla="*/ 383384 w 1355507"/>
              <a:gd name="connsiteY23" fmla="*/ 486439 h 968126"/>
              <a:gd name="connsiteX24" fmla="*/ 226588 w 1355507"/>
              <a:gd name="connsiteY24" fmla="*/ 367009 h 968126"/>
              <a:gd name="connsiteX25" fmla="*/ 142878 w 1355507"/>
              <a:gd name="connsiteY25" fmla="*/ 307845 h 968126"/>
              <a:gd name="connsiteX26" fmla="*/ 59534 w 1355507"/>
              <a:gd name="connsiteY26" fmla="*/ 286414 h 968126"/>
              <a:gd name="connsiteX27" fmla="*/ 43232 w 1355507"/>
              <a:gd name="connsiteY27" fmla="*/ 236041 h 968126"/>
              <a:gd name="connsiteX28" fmla="*/ 370 w 1355507"/>
              <a:gd name="connsiteY28" fmla="*/ 200321 h 968126"/>
              <a:gd name="connsiteX29" fmla="*/ 83713 w 1355507"/>
              <a:gd name="connsiteY29" fmla="*/ 33633 h 968126"/>
              <a:gd name="connsiteX0" fmla="*/ 89474 w 1361268"/>
              <a:gd name="connsiteY0" fmla="*/ 33633 h 968126"/>
              <a:gd name="connsiteX1" fmla="*/ 396655 w 1361268"/>
              <a:gd name="connsiteY1" fmla="*/ 297 h 968126"/>
              <a:gd name="connsiteX2" fmla="*/ 795514 w 1361268"/>
              <a:gd name="connsiteY2" fmla="*/ 214608 h 968126"/>
              <a:gd name="connsiteX3" fmla="*/ 863381 w 1361268"/>
              <a:gd name="connsiteY3" fmla="*/ 219372 h 968126"/>
              <a:gd name="connsiteX4" fmla="*/ 1011019 w 1361268"/>
              <a:gd name="connsiteY4" fmla="*/ 159840 h 968126"/>
              <a:gd name="connsiteX5" fmla="*/ 1134843 w 1361268"/>
              <a:gd name="connsiteY5" fmla="*/ 186034 h 968126"/>
              <a:gd name="connsiteX6" fmla="*/ 1361061 w 1361268"/>
              <a:gd name="connsiteY6" fmla="*/ 133646 h 968126"/>
              <a:gd name="connsiteX7" fmla="*/ 934818 w 1361268"/>
              <a:gd name="connsiteY7" fmla="*/ 431303 h 968126"/>
              <a:gd name="connsiteX8" fmla="*/ 1156275 w 1361268"/>
              <a:gd name="connsiteY8" fmla="*/ 419396 h 968126"/>
              <a:gd name="connsiteX9" fmla="*/ 1096743 w 1361268"/>
              <a:gd name="connsiteY9" fmla="*/ 547984 h 968126"/>
              <a:gd name="connsiteX10" fmla="*/ 1141620 w 1361268"/>
              <a:gd name="connsiteY10" fmla="*/ 691227 h 968126"/>
              <a:gd name="connsiteX11" fmla="*/ 1134843 w 1361268"/>
              <a:gd name="connsiteY11" fmla="*/ 721816 h 968126"/>
              <a:gd name="connsiteX12" fmla="*/ 1165433 w 1361268"/>
              <a:gd name="connsiteY12" fmla="*/ 779333 h 968126"/>
              <a:gd name="connsiteX13" fmla="*/ 1084470 w 1361268"/>
              <a:gd name="connsiteY13" fmla="*/ 860295 h 968126"/>
              <a:gd name="connsiteX14" fmla="*/ 1072564 w 1361268"/>
              <a:gd name="connsiteY14" fmla="*/ 934114 h 968126"/>
              <a:gd name="connsiteX15" fmla="*/ 1070550 w 1361268"/>
              <a:gd name="connsiteY15" fmla="*/ 967083 h 968126"/>
              <a:gd name="connsiteX16" fmla="*/ 963392 w 1361268"/>
              <a:gd name="connsiteY16" fmla="*/ 900408 h 968126"/>
              <a:gd name="connsiteX17" fmla="*/ 872906 w 1361268"/>
              <a:gd name="connsiteY17" fmla="*/ 902791 h 968126"/>
              <a:gd name="connsiteX18" fmla="*/ 855870 w 1361268"/>
              <a:gd name="connsiteY18" fmla="*/ 857914 h 968126"/>
              <a:gd name="connsiteX19" fmla="*/ 800277 w 1361268"/>
              <a:gd name="connsiteY19" fmla="*/ 845640 h 968126"/>
              <a:gd name="connsiteX20" fmla="*/ 741937 w 1361268"/>
              <a:gd name="connsiteY20" fmla="*/ 759915 h 968126"/>
              <a:gd name="connsiteX21" fmla="*/ 651083 w 1361268"/>
              <a:gd name="connsiteY21" fmla="*/ 643602 h 968126"/>
              <a:gd name="connsiteX22" fmla="*/ 539529 w 1361268"/>
              <a:gd name="connsiteY22" fmla="*/ 619422 h 968126"/>
              <a:gd name="connsiteX23" fmla="*/ 389145 w 1361268"/>
              <a:gd name="connsiteY23" fmla="*/ 486439 h 968126"/>
              <a:gd name="connsiteX24" fmla="*/ 232349 w 1361268"/>
              <a:gd name="connsiteY24" fmla="*/ 367009 h 968126"/>
              <a:gd name="connsiteX25" fmla="*/ 148639 w 1361268"/>
              <a:gd name="connsiteY25" fmla="*/ 307845 h 968126"/>
              <a:gd name="connsiteX26" fmla="*/ 65295 w 1361268"/>
              <a:gd name="connsiteY26" fmla="*/ 286414 h 968126"/>
              <a:gd name="connsiteX27" fmla="*/ 48993 w 1361268"/>
              <a:gd name="connsiteY27" fmla="*/ 236041 h 968126"/>
              <a:gd name="connsiteX28" fmla="*/ 6131 w 1361268"/>
              <a:gd name="connsiteY28" fmla="*/ 200321 h 968126"/>
              <a:gd name="connsiteX29" fmla="*/ 8145 w 1361268"/>
              <a:gd name="connsiteY29" fmla="*/ 119727 h 968126"/>
              <a:gd name="connsiteX30" fmla="*/ 89474 w 1361268"/>
              <a:gd name="connsiteY30" fmla="*/ 33633 h 968126"/>
              <a:gd name="connsiteX0" fmla="*/ 89474 w 1361268"/>
              <a:gd name="connsiteY0" fmla="*/ 66225 h 1000718"/>
              <a:gd name="connsiteX1" fmla="*/ 165308 w 1361268"/>
              <a:gd name="connsiteY1" fmla="*/ 2300 h 1000718"/>
              <a:gd name="connsiteX2" fmla="*/ 396655 w 1361268"/>
              <a:gd name="connsiteY2" fmla="*/ 32889 h 1000718"/>
              <a:gd name="connsiteX3" fmla="*/ 795514 w 1361268"/>
              <a:gd name="connsiteY3" fmla="*/ 247200 h 1000718"/>
              <a:gd name="connsiteX4" fmla="*/ 863381 w 1361268"/>
              <a:gd name="connsiteY4" fmla="*/ 251964 h 1000718"/>
              <a:gd name="connsiteX5" fmla="*/ 1011019 w 1361268"/>
              <a:gd name="connsiteY5" fmla="*/ 192432 h 1000718"/>
              <a:gd name="connsiteX6" fmla="*/ 1134843 w 1361268"/>
              <a:gd name="connsiteY6" fmla="*/ 218626 h 1000718"/>
              <a:gd name="connsiteX7" fmla="*/ 1361061 w 1361268"/>
              <a:gd name="connsiteY7" fmla="*/ 166238 h 1000718"/>
              <a:gd name="connsiteX8" fmla="*/ 934818 w 1361268"/>
              <a:gd name="connsiteY8" fmla="*/ 463895 h 1000718"/>
              <a:gd name="connsiteX9" fmla="*/ 1156275 w 1361268"/>
              <a:gd name="connsiteY9" fmla="*/ 451988 h 1000718"/>
              <a:gd name="connsiteX10" fmla="*/ 1096743 w 1361268"/>
              <a:gd name="connsiteY10" fmla="*/ 580576 h 1000718"/>
              <a:gd name="connsiteX11" fmla="*/ 1141620 w 1361268"/>
              <a:gd name="connsiteY11" fmla="*/ 723819 h 1000718"/>
              <a:gd name="connsiteX12" fmla="*/ 1134843 w 1361268"/>
              <a:gd name="connsiteY12" fmla="*/ 754408 h 1000718"/>
              <a:gd name="connsiteX13" fmla="*/ 1165433 w 1361268"/>
              <a:gd name="connsiteY13" fmla="*/ 811925 h 1000718"/>
              <a:gd name="connsiteX14" fmla="*/ 1084470 w 1361268"/>
              <a:gd name="connsiteY14" fmla="*/ 892887 h 1000718"/>
              <a:gd name="connsiteX15" fmla="*/ 1072564 w 1361268"/>
              <a:gd name="connsiteY15" fmla="*/ 966706 h 1000718"/>
              <a:gd name="connsiteX16" fmla="*/ 1070550 w 1361268"/>
              <a:gd name="connsiteY16" fmla="*/ 999675 h 1000718"/>
              <a:gd name="connsiteX17" fmla="*/ 963392 w 1361268"/>
              <a:gd name="connsiteY17" fmla="*/ 933000 h 1000718"/>
              <a:gd name="connsiteX18" fmla="*/ 872906 w 1361268"/>
              <a:gd name="connsiteY18" fmla="*/ 935383 h 1000718"/>
              <a:gd name="connsiteX19" fmla="*/ 855870 w 1361268"/>
              <a:gd name="connsiteY19" fmla="*/ 890506 h 1000718"/>
              <a:gd name="connsiteX20" fmla="*/ 800277 w 1361268"/>
              <a:gd name="connsiteY20" fmla="*/ 878232 h 1000718"/>
              <a:gd name="connsiteX21" fmla="*/ 741937 w 1361268"/>
              <a:gd name="connsiteY21" fmla="*/ 792507 h 1000718"/>
              <a:gd name="connsiteX22" fmla="*/ 651083 w 1361268"/>
              <a:gd name="connsiteY22" fmla="*/ 676194 h 1000718"/>
              <a:gd name="connsiteX23" fmla="*/ 539529 w 1361268"/>
              <a:gd name="connsiteY23" fmla="*/ 652014 h 1000718"/>
              <a:gd name="connsiteX24" fmla="*/ 389145 w 1361268"/>
              <a:gd name="connsiteY24" fmla="*/ 519031 h 1000718"/>
              <a:gd name="connsiteX25" fmla="*/ 232349 w 1361268"/>
              <a:gd name="connsiteY25" fmla="*/ 399601 h 1000718"/>
              <a:gd name="connsiteX26" fmla="*/ 148639 w 1361268"/>
              <a:gd name="connsiteY26" fmla="*/ 340437 h 1000718"/>
              <a:gd name="connsiteX27" fmla="*/ 65295 w 1361268"/>
              <a:gd name="connsiteY27" fmla="*/ 319006 h 1000718"/>
              <a:gd name="connsiteX28" fmla="*/ 48993 w 1361268"/>
              <a:gd name="connsiteY28" fmla="*/ 268633 h 1000718"/>
              <a:gd name="connsiteX29" fmla="*/ 6131 w 1361268"/>
              <a:gd name="connsiteY29" fmla="*/ 232913 h 1000718"/>
              <a:gd name="connsiteX30" fmla="*/ 8145 w 1361268"/>
              <a:gd name="connsiteY30" fmla="*/ 152319 h 1000718"/>
              <a:gd name="connsiteX31" fmla="*/ 89474 w 1361268"/>
              <a:gd name="connsiteY31" fmla="*/ 66225 h 1000718"/>
              <a:gd name="connsiteX0" fmla="*/ 89474 w 1361268"/>
              <a:gd name="connsiteY0" fmla="*/ 63938 h 998431"/>
              <a:gd name="connsiteX1" fmla="*/ 153402 w 1361268"/>
              <a:gd name="connsiteY1" fmla="*/ 42875 h 998431"/>
              <a:gd name="connsiteX2" fmla="*/ 165308 w 1361268"/>
              <a:gd name="connsiteY2" fmla="*/ 13 h 998431"/>
              <a:gd name="connsiteX3" fmla="*/ 396655 w 1361268"/>
              <a:gd name="connsiteY3" fmla="*/ 30602 h 998431"/>
              <a:gd name="connsiteX4" fmla="*/ 795514 w 1361268"/>
              <a:gd name="connsiteY4" fmla="*/ 244913 h 998431"/>
              <a:gd name="connsiteX5" fmla="*/ 863381 w 1361268"/>
              <a:gd name="connsiteY5" fmla="*/ 249677 h 998431"/>
              <a:gd name="connsiteX6" fmla="*/ 1011019 w 1361268"/>
              <a:gd name="connsiteY6" fmla="*/ 190145 h 998431"/>
              <a:gd name="connsiteX7" fmla="*/ 1134843 w 1361268"/>
              <a:gd name="connsiteY7" fmla="*/ 216339 h 998431"/>
              <a:gd name="connsiteX8" fmla="*/ 1361061 w 1361268"/>
              <a:gd name="connsiteY8" fmla="*/ 163951 h 998431"/>
              <a:gd name="connsiteX9" fmla="*/ 934818 w 1361268"/>
              <a:gd name="connsiteY9" fmla="*/ 461608 h 998431"/>
              <a:gd name="connsiteX10" fmla="*/ 1156275 w 1361268"/>
              <a:gd name="connsiteY10" fmla="*/ 449701 h 998431"/>
              <a:gd name="connsiteX11" fmla="*/ 1096743 w 1361268"/>
              <a:gd name="connsiteY11" fmla="*/ 578289 h 998431"/>
              <a:gd name="connsiteX12" fmla="*/ 1141620 w 1361268"/>
              <a:gd name="connsiteY12" fmla="*/ 721532 h 998431"/>
              <a:gd name="connsiteX13" fmla="*/ 1134843 w 1361268"/>
              <a:gd name="connsiteY13" fmla="*/ 752121 h 998431"/>
              <a:gd name="connsiteX14" fmla="*/ 1165433 w 1361268"/>
              <a:gd name="connsiteY14" fmla="*/ 809638 h 998431"/>
              <a:gd name="connsiteX15" fmla="*/ 1084470 w 1361268"/>
              <a:gd name="connsiteY15" fmla="*/ 890600 h 998431"/>
              <a:gd name="connsiteX16" fmla="*/ 1072564 w 1361268"/>
              <a:gd name="connsiteY16" fmla="*/ 964419 h 998431"/>
              <a:gd name="connsiteX17" fmla="*/ 1070550 w 1361268"/>
              <a:gd name="connsiteY17" fmla="*/ 997388 h 998431"/>
              <a:gd name="connsiteX18" fmla="*/ 963392 w 1361268"/>
              <a:gd name="connsiteY18" fmla="*/ 930713 h 998431"/>
              <a:gd name="connsiteX19" fmla="*/ 872906 w 1361268"/>
              <a:gd name="connsiteY19" fmla="*/ 933096 h 998431"/>
              <a:gd name="connsiteX20" fmla="*/ 855870 w 1361268"/>
              <a:gd name="connsiteY20" fmla="*/ 888219 h 998431"/>
              <a:gd name="connsiteX21" fmla="*/ 800277 w 1361268"/>
              <a:gd name="connsiteY21" fmla="*/ 875945 h 998431"/>
              <a:gd name="connsiteX22" fmla="*/ 741937 w 1361268"/>
              <a:gd name="connsiteY22" fmla="*/ 790220 h 998431"/>
              <a:gd name="connsiteX23" fmla="*/ 651083 w 1361268"/>
              <a:gd name="connsiteY23" fmla="*/ 673907 h 998431"/>
              <a:gd name="connsiteX24" fmla="*/ 539529 w 1361268"/>
              <a:gd name="connsiteY24" fmla="*/ 649727 h 998431"/>
              <a:gd name="connsiteX25" fmla="*/ 389145 w 1361268"/>
              <a:gd name="connsiteY25" fmla="*/ 516744 h 998431"/>
              <a:gd name="connsiteX26" fmla="*/ 232349 w 1361268"/>
              <a:gd name="connsiteY26" fmla="*/ 397314 h 998431"/>
              <a:gd name="connsiteX27" fmla="*/ 148639 w 1361268"/>
              <a:gd name="connsiteY27" fmla="*/ 338150 h 998431"/>
              <a:gd name="connsiteX28" fmla="*/ 65295 w 1361268"/>
              <a:gd name="connsiteY28" fmla="*/ 316719 h 998431"/>
              <a:gd name="connsiteX29" fmla="*/ 48993 w 1361268"/>
              <a:gd name="connsiteY29" fmla="*/ 266346 h 998431"/>
              <a:gd name="connsiteX30" fmla="*/ 6131 w 1361268"/>
              <a:gd name="connsiteY30" fmla="*/ 230626 h 998431"/>
              <a:gd name="connsiteX31" fmla="*/ 8145 w 1361268"/>
              <a:gd name="connsiteY31" fmla="*/ 150032 h 998431"/>
              <a:gd name="connsiteX32" fmla="*/ 89474 w 1361268"/>
              <a:gd name="connsiteY32" fmla="*/ 63938 h 998431"/>
              <a:gd name="connsiteX0" fmla="*/ 89474 w 1361268"/>
              <a:gd name="connsiteY0" fmla="*/ 64247 h 998740"/>
              <a:gd name="connsiteX1" fmla="*/ 153402 w 1361268"/>
              <a:gd name="connsiteY1" fmla="*/ 43184 h 998740"/>
              <a:gd name="connsiteX2" fmla="*/ 165308 w 1361268"/>
              <a:gd name="connsiteY2" fmla="*/ 322 h 998740"/>
              <a:gd name="connsiteX3" fmla="*/ 215314 w 1361268"/>
              <a:gd name="connsiteY3" fmla="*/ 112241 h 998740"/>
              <a:gd name="connsiteX4" fmla="*/ 396655 w 1361268"/>
              <a:gd name="connsiteY4" fmla="*/ 30911 h 998740"/>
              <a:gd name="connsiteX5" fmla="*/ 795514 w 1361268"/>
              <a:gd name="connsiteY5" fmla="*/ 245222 h 998740"/>
              <a:gd name="connsiteX6" fmla="*/ 863381 w 1361268"/>
              <a:gd name="connsiteY6" fmla="*/ 249986 h 998740"/>
              <a:gd name="connsiteX7" fmla="*/ 1011019 w 1361268"/>
              <a:gd name="connsiteY7" fmla="*/ 190454 h 998740"/>
              <a:gd name="connsiteX8" fmla="*/ 1134843 w 1361268"/>
              <a:gd name="connsiteY8" fmla="*/ 216648 h 998740"/>
              <a:gd name="connsiteX9" fmla="*/ 1361061 w 1361268"/>
              <a:gd name="connsiteY9" fmla="*/ 164260 h 998740"/>
              <a:gd name="connsiteX10" fmla="*/ 934818 w 1361268"/>
              <a:gd name="connsiteY10" fmla="*/ 461917 h 998740"/>
              <a:gd name="connsiteX11" fmla="*/ 1156275 w 1361268"/>
              <a:gd name="connsiteY11" fmla="*/ 450010 h 998740"/>
              <a:gd name="connsiteX12" fmla="*/ 1096743 w 1361268"/>
              <a:gd name="connsiteY12" fmla="*/ 578598 h 998740"/>
              <a:gd name="connsiteX13" fmla="*/ 1141620 w 1361268"/>
              <a:gd name="connsiteY13" fmla="*/ 721841 h 998740"/>
              <a:gd name="connsiteX14" fmla="*/ 1134843 w 1361268"/>
              <a:gd name="connsiteY14" fmla="*/ 752430 h 998740"/>
              <a:gd name="connsiteX15" fmla="*/ 1165433 w 1361268"/>
              <a:gd name="connsiteY15" fmla="*/ 809947 h 998740"/>
              <a:gd name="connsiteX16" fmla="*/ 1084470 w 1361268"/>
              <a:gd name="connsiteY16" fmla="*/ 890909 h 998740"/>
              <a:gd name="connsiteX17" fmla="*/ 1072564 w 1361268"/>
              <a:gd name="connsiteY17" fmla="*/ 964728 h 998740"/>
              <a:gd name="connsiteX18" fmla="*/ 1070550 w 1361268"/>
              <a:gd name="connsiteY18" fmla="*/ 997697 h 998740"/>
              <a:gd name="connsiteX19" fmla="*/ 963392 w 1361268"/>
              <a:gd name="connsiteY19" fmla="*/ 931022 h 998740"/>
              <a:gd name="connsiteX20" fmla="*/ 872906 w 1361268"/>
              <a:gd name="connsiteY20" fmla="*/ 933405 h 998740"/>
              <a:gd name="connsiteX21" fmla="*/ 855870 w 1361268"/>
              <a:gd name="connsiteY21" fmla="*/ 888528 h 998740"/>
              <a:gd name="connsiteX22" fmla="*/ 800277 w 1361268"/>
              <a:gd name="connsiteY22" fmla="*/ 876254 h 998740"/>
              <a:gd name="connsiteX23" fmla="*/ 741937 w 1361268"/>
              <a:gd name="connsiteY23" fmla="*/ 790529 h 998740"/>
              <a:gd name="connsiteX24" fmla="*/ 651083 w 1361268"/>
              <a:gd name="connsiteY24" fmla="*/ 674216 h 998740"/>
              <a:gd name="connsiteX25" fmla="*/ 539529 w 1361268"/>
              <a:gd name="connsiteY25" fmla="*/ 650036 h 998740"/>
              <a:gd name="connsiteX26" fmla="*/ 389145 w 1361268"/>
              <a:gd name="connsiteY26" fmla="*/ 517053 h 998740"/>
              <a:gd name="connsiteX27" fmla="*/ 232349 w 1361268"/>
              <a:gd name="connsiteY27" fmla="*/ 397623 h 998740"/>
              <a:gd name="connsiteX28" fmla="*/ 148639 w 1361268"/>
              <a:gd name="connsiteY28" fmla="*/ 338459 h 998740"/>
              <a:gd name="connsiteX29" fmla="*/ 65295 w 1361268"/>
              <a:gd name="connsiteY29" fmla="*/ 317028 h 998740"/>
              <a:gd name="connsiteX30" fmla="*/ 48993 w 1361268"/>
              <a:gd name="connsiteY30" fmla="*/ 266655 h 998740"/>
              <a:gd name="connsiteX31" fmla="*/ 6131 w 1361268"/>
              <a:gd name="connsiteY31" fmla="*/ 230935 h 998740"/>
              <a:gd name="connsiteX32" fmla="*/ 8145 w 1361268"/>
              <a:gd name="connsiteY32" fmla="*/ 150341 h 998740"/>
              <a:gd name="connsiteX33" fmla="*/ 89474 w 1361268"/>
              <a:gd name="connsiteY33" fmla="*/ 64247 h 998740"/>
              <a:gd name="connsiteX0" fmla="*/ 89474 w 1361268"/>
              <a:gd name="connsiteY0" fmla="*/ 64277 h 998770"/>
              <a:gd name="connsiteX1" fmla="*/ 153402 w 1361268"/>
              <a:gd name="connsiteY1" fmla="*/ 43214 h 998770"/>
              <a:gd name="connsiteX2" fmla="*/ 165308 w 1361268"/>
              <a:gd name="connsiteY2" fmla="*/ 352 h 998770"/>
              <a:gd name="connsiteX3" fmla="*/ 215314 w 1361268"/>
              <a:gd name="connsiteY3" fmla="*/ 112271 h 998770"/>
              <a:gd name="connsiteX4" fmla="*/ 260558 w 1361268"/>
              <a:gd name="connsiteY4" fmla="*/ 121796 h 998770"/>
              <a:gd name="connsiteX5" fmla="*/ 396655 w 1361268"/>
              <a:gd name="connsiteY5" fmla="*/ 30941 h 998770"/>
              <a:gd name="connsiteX6" fmla="*/ 795514 w 1361268"/>
              <a:gd name="connsiteY6" fmla="*/ 245252 h 998770"/>
              <a:gd name="connsiteX7" fmla="*/ 863381 w 1361268"/>
              <a:gd name="connsiteY7" fmla="*/ 250016 h 998770"/>
              <a:gd name="connsiteX8" fmla="*/ 1011019 w 1361268"/>
              <a:gd name="connsiteY8" fmla="*/ 190484 h 998770"/>
              <a:gd name="connsiteX9" fmla="*/ 1134843 w 1361268"/>
              <a:gd name="connsiteY9" fmla="*/ 216678 h 998770"/>
              <a:gd name="connsiteX10" fmla="*/ 1361061 w 1361268"/>
              <a:gd name="connsiteY10" fmla="*/ 164290 h 998770"/>
              <a:gd name="connsiteX11" fmla="*/ 934818 w 1361268"/>
              <a:gd name="connsiteY11" fmla="*/ 461947 h 998770"/>
              <a:gd name="connsiteX12" fmla="*/ 1156275 w 1361268"/>
              <a:gd name="connsiteY12" fmla="*/ 450040 h 998770"/>
              <a:gd name="connsiteX13" fmla="*/ 1096743 w 1361268"/>
              <a:gd name="connsiteY13" fmla="*/ 578628 h 998770"/>
              <a:gd name="connsiteX14" fmla="*/ 1141620 w 1361268"/>
              <a:gd name="connsiteY14" fmla="*/ 721871 h 998770"/>
              <a:gd name="connsiteX15" fmla="*/ 1134843 w 1361268"/>
              <a:gd name="connsiteY15" fmla="*/ 752460 h 998770"/>
              <a:gd name="connsiteX16" fmla="*/ 1165433 w 1361268"/>
              <a:gd name="connsiteY16" fmla="*/ 809977 h 998770"/>
              <a:gd name="connsiteX17" fmla="*/ 1084470 w 1361268"/>
              <a:gd name="connsiteY17" fmla="*/ 890939 h 998770"/>
              <a:gd name="connsiteX18" fmla="*/ 1072564 w 1361268"/>
              <a:gd name="connsiteY18" fmla="*/ 964758 h 998770"/>
              <a:gd name="connsiteX19" fmla="*/ 1070550 w 1361268"/>
              <a:gd name="connsiteY19" fmla="*/ 997727 h 998770"/>
              <a:gd name="connsiteX20" fmla="*/ 963392 w 1361268"/>
              <a:gd name="connsiteY20" fmla="*/ 931052 h 998770"/>
              <a:gd name="connsiteX21" fmla="*/ 872906 w 1361268"/>
              <a:gd name="connsiteY21" fmla="*/ 933435 h 998770"/>
              <a:gd name="connsiteX22" fmla="*/ 855870 w 1361268"/>
              <a:gd name="connsiteY22" fmla="*/ 888558 h 998770"/>
              <a:gd name="connsiteX23" fmla="*/ 800277 w 1361268"/>
              <a:gd name="connsiteY23" fmla="*/ 876284 h 998770"/>
              <a:gd name="connsiteX24" fmla="*/ 741937 w 1361268"/>
              <a:gd name="connsiteY24" fmla="*/ 790559 h 998770"/>
              <a:gd name="connsiteX25" fmla="*/ 651083 w 1361268"/>
              <a:gd name="connsiteY25" fmla="*/ 674246 h 998770"/>
              <a:gd name="connsiteX26" fmla="*/ 539529 w 1361268"/>
              <a:gd name="connsiteY26" fmla="*/ 650066 h 998770"/>
              <a:gd name="connsiteX27" fmla="*/ 389145 w 1361268"/>
              <a:gd name="connsiteY27" fmla="*/ 517083 h 998770"/>
              <a:gd name="connsiteX28" fmla="*/ 232349 w 1361268"/>
              <a:gd name="connsiteY28" fmla="*/ 397653 h 998770"/>
              <a:gd name="connsiteX29" fmla="*/ 148639 w 1361268"/>
              <a:gd name="connsiteY29" fmla="*/ 338489 h 998770"/>
              <a:gd name="connsiteX30" fmla="*/ 65295 w 1361268"/>
              <a:gd name="connsiteY30" fmla="*/ 317058 h 998770"/>
              <a:gd name="connsiteX31" fmla="*/ 48993 w 1361268"/>
              <a:gd name="connsiteY31" fmla="*/ 266685 h 998770"/>
              <a:gd name="connsiteX32" fmla="*/ 6131 w 1361268"/>
              <a:gd name="connsiteY32" fmla="*/ 230965 h 998770"/>
              <a:gd name="connsiteX33" fmla="*/ 8145 w 1361268"/>
              <a:gd name="connsiteY33" fmla="*/ 150371 h 998770"/>
              <a:gd name="connsiteX34" fmla="*/ 89474 w 1361268"/>
              <a:gd name="connsiteY34" fmla="*/ 64277 h 998770"/>
              <a:gd name="connsiteX0" fmla="*/ 89474 w 1361268"/>
              <a:gd name="connsiteY0" fmla="*/ 64277 h 998770"/>
              <a:gd name="connsiteX1" fmla="*/ 153402 w 1361268"/>
              <a:gd name="connsiteY1" fmla="*/ 43214 h 998770"/>
              <a:gd name="connsiteX2" fmla="*/ 165308 w 1361268"/>
              <a:gd name="connsiteY2" fmla="*/ 352 h 998770"/>
              <a:gd name="connsiteX3" fmla="*/ 215314 w 1361268"/>
              <a:gd name="connsiteY3" fmla="*/ 112271 h 998770"/>
              <a:gd name="connsiteX4" fmla="*/ 260558 w 1361268"/>
              <a:gd name="connsiteY4" fmla="*/ 121796 h 998770"/>
              <a:gd name="connsiteX5" fmla="*/ 291514 w 1361268"/>
              <a:gd name="connsiteY5" fmla="*/ 50358 h 998770"/>
              <a:gd name="connsiteX6" fmla="*/ 396655 w 1361268"/>
              <a:gd name="connsiteY6" fmla="*/ 30941 h 998770"/>
              <a:gd name="connsiteX7" fmla="*/ 795514 w 1361268"/>
              <a:gd name="connsiteY7" fmla="*/ 245252 h 998770"/>
              <a:gd name="connsiteX8" fmla="*/ 863381 w 1361268"/>
              <a:gd name="connsiteY8" fmla="*/ 250016 h 998770"/>
              <a:gd name="connsiteX9" fmla="*/ 1011019 w 1361268"/>
              <a:gd name="connsiteY9" fmla="*/ 190484 h 998770"/>
              <a:gd name="connsiteX10" fmla="*/ 1134843 w 1361268"/>
              <a:gd name="connsiteY10" fmla="*/ 216678 h 998770"/>
              <a:gd name="connsiteX11" fmla="*/ 1361061 w 1361268"/>
              <a:gd name="connsiteY11" fmla="*/ 164290 h 998770"/>
              <a:gd name="connsiteX12" fmla="*/ 934818 w 1361268"/>
              <a:gd name="connsiteY12" fmla="*/ 461947 h 998770"/>
              <a:gd name="connsiteX13" fmla="*/ 1156275 w 1361268"/>
              <a:gd name="connsiteY13" fmla="*/ 450040 h 998770"/>
              <a:gd name="connsiteX14" fmla="*/ 1096743 w 1361268"/>
              <a:gd name="connsiteY14" fmla="*/ 578628 h 998770"/>
              <a:gd name="connsiteX15" fmla="*/ 1141620 w 1361268"/>
              <a:gd name="connsiteY15" fmla="*/ 721871 h 998770"/>
              <a:gd name="connsiteX16" fmla="*/ 1134843 w 1361268"/>
              <a:gd name="connsiteY16" fmla="*/ 752460 h 998770"/>
              <a:gd name="connsiteX17" fmla="*/ 1165433 w 1361268"/>
              <a:gd name="connsiteY17" fmla="*/ 809977 h 998770"/>
              <a:gd name="connsiteX18" fmla="*/ 1084470 w 1361268"/>
              <a:gd name="connsiteY18" fmla="*/ 890939 h 998770"/>
              <a:gd name="connsiteX19" fmla="*/ 1072564 w 1361268"/>
              <a:gd name="connsiteY19" fmla="*/ 964758 h 998770"/>
              <a:gd name="connsiteX20" fmla="*/ 1070550 w 1361268"/>
              <a:gd name="connsiteY20" fmla="*/ 997727 h 998770"/>
              <a:gd name="connsiteX21" fmla="*/ 963392 w 1361268"/>
              <a:gd name="connsiteY21" fmla="*/ 931052 h 998770"/>
              <a:gd name="connsiteX22" fmla="*/ 872906 w 1361268"/>
              <a:gd name="connsiteY22" fmla="*/ 933435 h 998770"/>
              <a:gd name="connsiteX23" fmla="*/ 855870 w 1361268"/>
              <a:gd name="connsiteY23" fmla="*/ 888558 h 998770"/>
              <a:gd name="connsiteX24" fmla="*/ 800277 w 1361268"/>
              <a:gd name="connsiteY24" fmla="*/ 876284 h 998770"/>
              <a:gd name="connsiteX25" fmla="*/ 741937 w 1361268"/>
              <a:gd name="connsiteY25" fmla="*/ 790559 h 998770"/>
              <a:gd name="connsiteX26" fmla="*/ 651083 w 1361268"/>
              <a:gd name="connsiteY26" fmla="*/ 674246 h 998770"/>
              <a:gd name="connsiteX27" fmla="*/ 539529 w 1361268"/>
              <a:gd name="connsiteY27" fmla="*/ 650066 h 998770"/>
              <a:gd name="connsiteX28" fmla="*/ 389145 w 1361268"/>
              <a:gd name="connsiteY28" fmla="*/ 517083 h 998770"/>
              <a:gd name="connsiteX29" fmla="*/ 232349 w 1361268"/>
              <a:gd name="connsiteY29" fmla="*/ 397653 h 998770"/>
              <a:gd name="connsiteX30" fmla="*/ 148639 w 1361268"/>
              <a:gd name="connsiteY30" fmla="*/ 338489 h 998770"/>
              <a:gd name="connsiteX31" fmla="*/ 65295 w 1361268"/>
              <a:gd name="connsiteY31" fmla="*/ 317058 h 998770"/>
              <a:gd name="connsiteX32" fmla="*/ 48993 w 1361268"/>
              <a:gd name="connsiteY32" fmla="*/ 266685 h 998770"/>
              <a:gd name="connsiteX33" fmla="*/ 6131 w 1361268"/>
              <a:gd name="connsiteY33" fmla="*/ 230965 h 998770"/>
              <a:gd name="connsiteX34" fmla="*/ 8145 w 1361268"/>
              <a:gd name="connsiteY34" fmla="*/ 150371 h 998770"/>
              <a:gd name="connsiteX35" fmla="*/ 89474 w 1361268"/>
              <a:gd name="connsiteY35" fmla="*/ 64277 h 998770"/>
              <a:gd name="connsiteX0" fmla="*/ 89474 w 1361268"/>
              <a:gd name="connsiteY0" fmla="*/ 63929 h 998422"/>
              <a:gd name="connsiteX1" fmla="*/ 153402 w 1361268"/>
              <a:gd name="connsiteY1" fmla="*/ 42866 h 998422"/>
              <a:gd name="connsiteX2" fmla="*/ 165308 w 1361268"/>
              <a:gd name="connsiteY2" fmla="*/ 4 h 998422"/>
              <a:gd name="connsiteX3" fmla="*/ 198645 w 1361268"/>
              <a:gd name="connsiteY3" fmla="*/ 40485 h 998422"/>
              <a:gd name="connsiteX4" fmla="*/ 215314 w 1361268"/>
              <a:gd name="connsiteY4" fmla="*/ 111923 h 998422"/>
              <a:gd name="connsiteX5" fmla="*/ 260558 w 1361268"/>
              <a:gd name="connsiteY5" fmla="*/ 121448 h 998422"/>
              <a:gd name="connsiteX6" fmla="*/ 291514 w 1361268"/>
              <a:gd name="connsiteY6" fmla="*/ 50010 h 998422"/>
              <a:gd name="connsiteX7" fmla="*/ 396655 w 1361268"/>
              <a:gd name="connsiteY7" fmla="*/ 30593 h 998422"/>
              <a:gd name="connsiteX8" fmla="*/ 795514 w 1361268"/>
              <a:gd name="connsiteY8" fmla="*/ 244904 h 998422"/>
              <a:gd name="connsiteX9" fmla="*/ 863381 w 1361268"/>
              <a:gd name="connsiteY9" fmla="*/ 249668 h 998422"/>
              <a:gd name="connsiteX10" fmla="*/ 1011019 w 1361268"/>
              <a:gd name="connsiteY10" fmla="*/ 190136 h 998422"/>
              <a:gd name="connsiteX11" fmla="*/ 1134843 w 1361268"/>
              <a:gd name="connsiteY11" fmla="*/ 216330 h 998422"/>
              <a:gd name="connsiteX12" fmla="*/ 1361061 w 1361268"/>
              <a:gd name="connsiteY12" fmla="*/ 163942 h 998422"/>
              <a:gd name="connsiteX13" fmla="*/ 934818 w 1361268"/>
              <a:gd name="connsiteY13" fmla="*/ 461599 h 998422"/>
              <a:gd name="connsiteX14" fmla="*/ 1156275 w 1361268"/>
              <a:gd name="connsiteY14" fmla="*/ 449692 h 998422"/>
              <a:gd name="connsiteX15" fmla="*/ 1096743 w 1361268"/>
              <a:gd name="connsiteY15" fmla="*/ 578280 h 998422"/>
              <a:gd name="connsiteX16" fmla="*/ 1141620 w 1361268"/>
              <a:gd name="connsiteY16" fmla="*/ 721523 h 998422"/>
              <a:gd name="connsiteX17" fmla="*/ 1134843 w 1361268"/>
              <a:gd name="connsiteY17" fmla="*/ 752112 h 998422"/>
              <a:gd name="connsiteX18" fmla="*/ 1165433 w 1361268"/>
              <a:gd name="connsiteY18" fmla="*/ 809629 h 998422"/>
              <a:gd name="connsiteX19" fmla="*/ 1084470 w 1361268"/>
              <a:gd name="connsiteY19" fmla="*/ 890591 h 998422"/>
              <a:gd name="connsiteX20" fmla="*/ 1072564 w 1361268"/>
              <a:gd name="connsiteY20" fmla="*/ 964410 h 998422"/>
              <a:gd name="connsiteX21" fmla="*/ 1070550 w 1361268"/>
              <a:gd name="connsiteY21" fmla="*/ 997379 h 998422"/>
              <a:gd name="connsiteX22" fmla="*/ 963392 w 1361268"/>
              <a:gd name="connsiteY22" fmla="*/ 930704 h 998422"/>
              <a:gd name="connsiteX23" fmla="*/ 872906 w 1361268"/>
              <a:gd name="connsiteY23" fmla="*/ 933087 h 998422"/>
              <a:gd name="connsiteX24" fmla="*/ 855870 w 1361268"/>
              <a:gd name="connsiteY24" fmla="*/ 888210 h 998422"/>
              <a:gd name="connsiteX25" fmla="*/ 800277 w 1361268"/>
              <a:gd name="connsiteY25" fmla="*/ 875936 h 998422"/>
              <a:gd name="connsiteX26" fmla="*/ 741937 w 1361268"/>
              <a:gd name="connsiteY26" fmla="*/ 790211 h 998422"/>
              <a:gd name="connsiteX27" fmla="*/ 651083 w 1361268"/>
              <a:gd name="connsiteY27" fmla="*/ 673898 h 998422"/>
              <a:gd name="connsiteX28" fmla="*/ 539529 w 1361268"/>
              <a:gd name="connsiteY28" fmla="*/ 649718 h 998422"/>
              <a:gd name="connsiteX29" fmla="*/ 389145 w 1361268"/>
              <a:gd name="connsiteY29" fmla="*/ 516735 h 998422"/>
              <a:gd name="connsiteX30" fmla="*/ 232349 w 1361268"/>
              <a:gd name="connsiteY30" fmla="*/ 397305 h 998422"/>
              <a:gd name="connsiteX31" fmla="*/ 148639 w 1361268"/>
              <a:gd name="connsiteY31" fmla="*/ 338141 h 998422"/>
              <a:gd name="connsiteX32" fmla="*/ 65295 w 1361268"/>
              <a:gd name="connsiteY32" fmla="*/ 316710 h 998422"/>
              <a:gd name="connsiteX33" fmla="*/ 48993 w 1361268"/>
              <a:gd name="connsiteY33" fmla="*/ 266337 h 998422"/>
              <a:gd name="connsiteX34" fmla="*/ 6131 w 1361268"/>
              <a:gd name="connsiteY34" fmla="*/ 230617 h 998422"/>
              <a:gd name="connsiteX35" fmla="*/ 8145 w 1361268"/>
              <a:gd name="connsiteY35" fmla="*/ 150023 h 998422"/>
              <a:gd name="connsiteX36" fmla="*/ 89474 w 1361268"/>
              <a:gd name="connsiteY36" fmla="*/ 63929 h 998422"/>
              <a:gd name="connsiteX0" fmla="*/ 89474 w 1361268"/>
              <a:gd name="connsiteY0" fmla="*/ 63929 h 998422"/>
              <a:gd name="connsiteX1" fmla="*/ 153402 w 1361268"/>
              <a:gd name="connsiteY1" fmla="*/ 42866 h 998422"/>
              <a:gd name="connsiteX2" fmla="*/ 165308 w 1361268"/>
              <a:gd name="connsiteY2" fmla="*/ 4 h 998422"/>
              <a:gd name="connsiteX3" fmla="*/ 198645 w 1361268"/>
              <a:gd name="connsiteY3" fmla="*/ 40485 h 998422"/>
              <a:gd name="connsiteX4" fmla="*/ 193883 w 1361268"/>
              <a:gd name="connsiteY4" fmla="*/ 90491 h 998422"/>
              <a:gd name="connsiteX5" fmla="*/ 215314 w 1361268"/>
              <a:gd name="connsiteY5" fmla="*/ 111923 h 998422"/>
              <a:gd name="connsiteX6" fmla="*/ 260558 w 1361268"/>
              <a:gd name="connsiteY6" fmla="*/ 121448 h 998422"/>
              <a:gd name="connsiteX7" fmla="*/ 291514 w 1361268"/>
              <a:gd name="connsiteY7" fmla="*/ 50010 h 998422"/>
              <a:gd name="connsiteX8" fmla="*/ 396655 w 1361268"/>
              <a:gd name="connsiteY8" fmla="*/ 30593 h 998422"/>
              <a:gd name="connsiteX9" fmla="*/ 795514 w 1361268"/>
              <a:gd name="connsiteY9" fmla="*/ 244904 h 998422"/>
              <a:gd name="connsiteX10" fmla="*/ 863381 w 1361268"/>
              <a:gd name="connsiteY10" fmla="*/ 249668 h 998422"/>
              <a:gd name="connsiteX11" fmla="*/ 1011019 w 1361268"/>
              <a:gd name="connsiteY11" fmla="*/ 190136 h 998422"/>
              <a:gd name="connsiteX12" fmla="*/ 1134843 w 1361268"/>
              <a:gd name="connsiteY12" fmla="*/ 216330 h 998422"/>
              <a:gd name="connsiteX13" fmla="*/ 1361061 w 1361268"/>
              <a:gd name="connsiteY13" fmla="*/ 163942 h 998422"/>
              <a:gd name="connsiteX14" fmla="*/ 934818 w 1361268"/>
              <a:gd name="connsiteY14" fmla="*/ 461599 h 998422"/>
              <a:gd name="connsiteX15" fmla="*/ 1156275 w 1361268"/>
              <a:gd name="connsiteY15" fmla="*/ 449692 h 998422"/>
              <a:gd name="connsiteX16" fmla="*/ 1096743 w 1361268"/>
              <a:gd name="connsiteY16" fmla="*/ 578280 h 998422"/>
              <a:gd name="connsiteX17" fmla="*/ 1141620 w 1361268"/>
              <a:gd name="connsiteY17" fmla="*/ 721523 h 998422"/>
              <a:gd name="connsiteX18" fmla="*/ 1134843 w 1361268"/>
              <a:gd name="connsiteY18" fmla="*/ 752112 h 998422"/>
              <a:gd name="connsiteX19" fmla="*/ 1165433 w 1361268"/>
              <a:gd name="connsiteY19" fmla="*/ 809629 h 998422"/>
              <a:gd name="connsiteX20" fmla="*/ 1084470 w 1361268"/>
              <a:gd name="connsiteY20" fmla="*/ 890591 h 998422"/>
              <a:gd name="connsiteX21" fmla="*/ 1072564 w 1361268"/>
              <a:gd name="connsiteY21" fmla="*/ 964410 h 998422"/>
              <a:gd name="connsiteX22" fmla="*/ 1070550 w 1361268"/>
              <a:gd name="connsiteY22" fmla="*/ 997379 h 998422"/>
              <a:gd name="connsiteX23" fmla="*/ 963392 w 1361268"/>
              <a:gd name="connsiteY23" fmla="*/ 930704 h 998422"/>
              <a:gd name="connsiteX24" fmla="*/ 872906 w 1361268"/>
              <a:gd name="connsiteY24" fmla="*/ 933087 h 998422"/>
              <a:gd name="connsiteX25" fmla="*/ 855870 w 1361268"/>
              <a:gd name="connsiteY25" fmla="*/ 888210 h 998422"/>
              <a:gd name="connsiteX26" fmla="*/ 800277 w 1361268"/>
              <a:gd name="connsiteY26" fmla="*/ 875936 h 998422"/>
              <a:gd name="connsiteX27" fmla="*/ 741937 w 1361268"/>
              <a:gd name="connsiteY27" fmla="*/ 790211 h 998422"/>
              <a:gd name="connsiteX28" fmla="*/ 651083 w 1361268"/>
              <a:gd name="connsiteY28" fmla="*/ 673898 h 998422"/>
              <a:gd name="connsiteX29" fmla="*/ 539529 w 1361268"/>
              <a:gd name="connsiteY29" fmla="*/ 649718 h 998422"/>
              <a:gd name="connsiteX30" fmla="*/ 389145 w 1361268"/>
              <a:gd name="connsiteY30" fmla="*/ 516735 h 998422"/>
              <a:gd name="connsiteX31" fmla="*/ 232349 w 1361268"/>
              <a:gd name="connsiteY31" fmla="*/ 397305 h 998422"/>
              <a:gd name="connsiteX32" fmla="*/ 148639 w 1361268"/>
              <a:gd name="connsiteY32" fmla="*/ 338141 h 998422"/>
              <a:gd name="connsiteX33" fmla="*/ 65295 w 1361268"/>
              <a:gd name="connsiteY33" fmla="*/ 316710 h 998422"/>
              <a:gd name="connsiteX34" fmla="*/ 48993 w 1361268"/>
              <a:gd name="connsiteY34" fmla="*/ 266337 h 998422"/>
              <a:gd name="connsiteX35" fmla="*/ 6131 w 1361268"/>
              <a:gd name="connsiteY35" fmla="*/ 230617 h 998422"/>
              <a:gd name="connsiteX36" fmla="*/ 8145 w 1361268"/>
              <a:gd name="connsiteY36" fmla="*/ 150023 h 998422"/>
              <a:gd name="connsiteX37" fmla="*/ 89474 w 1361268"/>
              <a:gd name="connsiteY37" fmla="*/ 63929 h 998422"/>
              <a:gd name="connsiteX0" fmla="*/ 89474 w 1361268"/>
              <a:gd name="connsiteY0" fmla="*/ 63929 h 998422"/>
              <a:gd name="connsiteX1" fmla="*/ 153402 w 1361268"/>
              <a:gd name="connsiteY1" fmla="*/ 42866 h 998422"/>
              <a:gd name="connsiteX2" fmla="*/ 165308 w 1361268"/>
              <a:gd name="connsiteY2" fmla="*/ 4 h 998422"/>
              <a:gd name="connsiteX3" fmla="*/ 198645 w 1361268"/>
              <a:gd name="connsiteY3" fmla="*/ 40485 h 998422"/>
              <a:gd name="connsiteX4" fmla="*/ 193883 w 1361268"/>
              <a:gd name="connsiteY4" fmla="*/ 90491 h 998422"/>
              <a:gd name="connsiteX5" fmla="*/ 215314 w 1361268"/>
              <a:gd name="connsiteY5" fmla="*/ 111923 h 998422"/>
              <a:gd name="connsiteX6" fmla="*/ 260558 w 1361268"/>
              <a:gd name="connsiteY6" fmla="*/ 121448 h 998422"/>
              <a:gd name="connsiteX7" fmla="*/ 291514 w 1361268"/>
              <a:gd name="connsiteY7" fmla="*/ 50010 h 998422"/>
              <a:gd name="connsiteX8" fmla="*/ 346283 w 1361268"/>
              <a:gd name="connsiteY8" fmla="*/ 33341 h 998422"/>
              <a:gd name="connsiteX9" fmla="*/ 396655 w 1361268"/>
              <a:gd name="connsiteY9" fmla="*/ 30593 h 998422"/>
              <a:gd name="connsiteX10" fmla="*/ 795514 w 1361268"/>
              <a:gd name="connsiteY10" fmla="*/ 244904 h 998422"/>
              <a:gd name="connsiteX11" fmla="*/ 863381 w 1361268"/>
              <a:gd name="connsiteY11" fmla="*/ 249668 h 998422"/>
              <a:gd name="connsiteX12" fmla="*/ 1011019 w 1361268"/>
              <a:gd name="connsiteY12" fmla="*/ 190136 h 998422"/>
              <a:gd name="connsiteX13" fmla="*/ 1134843 w 1361268"/>
              <a:gd name="connsiteY13" fmla="*/ 216330 h 998422"/>
              <a:gd name="connsiteX14" fmla="*/ 1361061 w 1361268"/>
              <a:gd name="connsiteY14" fmla="*/ 163942 h 998422"/>
              <a:gd name="connsiteX15" fmla="*/ 934818 w 1361268"/>
              <a:gd name="connsiteY15" fmla="*/ 461599 h 998422"/>
              <a:gd name="connsiteX16" fmla="*/ 1156275 w 1361268"/>
              <a:gd name="connsiteY16" fmla="*/ 449692 h 998422"/>
              <a:gd name="connsiteX17" fmla="*/ 1096743 w 1361268"/>
              <a:gd name="connsiteY17" fmla="*/ 578280 h 998422"/>
              <a:gd name="connsiteX18" fmla="*/ 1141620 w 1361268"/>
              <a:gd name="connsiteY18" fmla="*/ 721523 h 998422"/>
              <a:gd name="connsiteX19" fmla="*/ 1134843 w 1361268"/>
              <a:gd name="connsiteY19" fmla="*/ 752112 h 998422"/>
              <a:gd name="connsiteX20" fmla="*/ 1165433 w 1361268"/>
              <a:gd name="connsiteY20" fmla="*/ 809629 h 998422"/>
              <a:gd name="connsiteX21" fmla="*/ 1084470 w 1361268"/>
              <a:gd name="connsiteY21" fmla="*/ 890591 h 998422"/>
              <a:gd name="connsiteX22" fmla="*/ 1072564 w 1361268"/>
              <a:gd name="connsiteY22" fmla="*/ 964410 h 998422"/>
              <a:gd name="connsiteX23" fmla="*/ 1070550 w 1361268"/>
              <a:gd name="connsiteY23" fmla="*/ 997379 h 998422"/>
              <a:gd name="connsiteX24" fmla="*/ 963392 w 1361268"/>
              <a:gd name="connsiteY24" fmla="*/ 930704 h 998422"/>
              <a:gd name="connsiteX25" fmla="*/ 872906 w 1361268"/>
              <a:gd name="connsiteY25" fmla="*/ 933087 h 998422"/>
              <a:gd name="connsiteX26" fmla="*/ 855870 w 1361268"/>
              <a:gd name="connsiteY26" fmla="*/ 888210 h 998422"/>
              <a:gd name="connsiteX27" fmla="*/ 800277 w 1361268"/>
              <a:gd name="connsiteY27" fmla="*/ 875936 h 998422"/>
              <a:gd name="connsiteX28" fmla="*/ 741937 w 1361268"/>
              <a:gd name="connsiteY28" fmla="*/ 790211 h 998422"/>
              <a:gd name="connsiteX29" fmla="*/ 651083 w 1361268"/>
              <a:gd name="connsiteY29" fmla="*/ 673898 h 998422"/>
              <a:gd name="connsiteX30" fmla="*/ 539529 w 1361268"/>
              <a:gd name="connsiteY30" fmla="*/ 649718 h 998422"/>
              <a:gd name="connsiteX31" fmla="*/ 389145 w 1361268"/>
              <a:gd name="connsiteY31" fmla="*/ 516735 h 998422"/>
              <a:gd name="connsiteX32" fmla="*/ 232349 w 1361268"/>
              <a:gd name="connsiteY32" fmla="*/ 397305 h 998422"/>
              <a:gd name="connsiteX33" fmla="*/ 148639 w 1361268"/>
              <a:gd name="connsiteY33" fmla="*/ 338141 h 998422"/>
              <a:gd name="connsiteX34" fmla="*/ 65295 w 1361268"/>
              <a:gd name="connsiteY34" fmla="*/ 316710 h 998422"/>
              <a:gd name="connsiteX35" fmla="*/ 48993 w 1361268"/>
              <a:gd name="connsiteY35" fmla="*/ 266337 h 998422"/>
              <a:gd name="connsiteX36" fmla="*/ 6131 w 1361268"/>
              <a:gd name="connsiteY36" fmla="*/ 230617 h 998422"/>
              <a:gd name="connsiteX37" fmla="*/ 8145 w 1361268"/>
              <a:gd name="connsiteY37" fmla="*/ 150023 h 998422"/>
              <a:gd name="connsiteX38" fmla="*/ 89474 w 1361268"/>
              <a:gd name="connsiteY38" fmla="*/ 63929 h 998422"/>
              <a:gd name="connsiteX0" fmla="*/ 89474 w 1361268"/>
              <a:gd name="connsiteY0" fmla="*/ 63929 h 998422"/>
              <a:gd name="connsiteX1" fmla="*/ 153402 w 1361268"/>
              <a:gd name="connsiteY1" fmla="*/ 42866 h 998422"/>
              <a:gd name="connsiteX2" fmla="*/ 165308 w 1361268"/>
              <a:gd name="connsiteY2" fmla="*/ 4 h 998422"/>
              <a:gd name="connsiteX3" fmla="*/ 198645 w 1361268"/>
              <a:gd name="connsiteY3" fmla="*/ 40485 h 998422"/>
              <a:gd name="connsiteX4" fmla="*/ 193883 w 1361268"/>
              <a:gd name="connsiteY4" fmla="*/ 90491 h 998422"/>
              <a:gd name="connsiteX5" fmla="*/ 215314 w 1361268"/>
              <a:gd name="connsiteY5" fmla="*/ 111923 h 998422"/>
              <a:gd name="connsiteX6" fmla="*/ 260558 w 1361268"/>
              <a:gd name="connsiteY6" fmla="*/ 121448 h 998422"/>
              <a:gd name="connsiteX7" fmla="*/ 291514 w 1361268"/>
              <a:gd name="connsiteY7" fmla="*/ 50010 h 998422"/>
              <a:gd name="connsiteX8" fmla="*/ 346283 w 1361268"/>
              <a:gd name="connsiteY8" fmla="*/ 33341 h 998422"/>
              <a:gd name="connsiteX9" fmla="*/ 396655 w 1361268"/>
              <a:gd name="connsiteY9" fmla="*/ 30593 h 998422"/>
              <a:gd name="connsiteX10" fmla="*/ 558214 w 1361268"/>
              <a:gd name="connsiteY10" fmla="*/ 200029 h 998422"/>
              <a:gd name="connsiteX11" fmla="*/ 795514 w 1361268"/>
              <a:gd name="connsiteY11" fmla="*/ 244904 h 998422"/>
              <a:gd name="connsiteX12" fmla="*/ 863381 w 1361268"/>
              <a:gd name="connsiteY12" fmla="*/ 249668 h 998422"/>
              <a:gd name="connsiteX13" fmla="*/ 1011019 w 1361268"/>
              <a:gd name="connsiteY13" fmla="*/ 190136 h 998422"/>
              <a:gd name="connsiteX14" fmla="*/ 1134843 w 1361268"/>
              <a:gd name="connsiteY14" fmla="*/ 216330 h 998422"/>
              <a:gd name="connsiteX15" fmla="*/ 1361061 w 1361268"/>
              <a:gd name="connsiteY15" fmla="*/ 163942 h 998422"/>
              <a:gd name="connsiteX16" fmla="*/ 934818 w 1361268"/>
              <a:gd name="connsiteY16" fmla="*/ 461599 h 998422"/>
              <a:gd name="connsiteX17" fmla="*/ 1156275 w 1361268"/>
              <a:gd name="connsiteY17" fmla="*/ 449692 h 998422"/>
              <a:gd name="connsiteX18" fmla="*/ 1096743 w 1361268"/>
              <a:gd name="connsiteY18" fmla="*/ 578280 h 998422"/>
              <a:gd name="connsiteX19" fmla="*/ 1141620 w 1361268"/>
              <a:gd name="connsiteY19" fmla="*/ 721523 h 998422"/>
              <a:gd name="connsiteX20" fmla="*/ 1134843 w 1361268"/>
              <a:gd name="connsiteY20" fmla="*/ 752112 h 998422"/>
              <a:gd name="connsiteX21" fmla="*/ 1165433 w 1361268"/>
              <a:gd name="connsiteY21" fmla="*/ 809629 h 998422"/>
              <a:gd name="connsiteX22" fmla="*/ 1084470 w 1361268"/>
              <a:gd name="connsiteY22" fmla="*/ 890591 h 998422"/>
              <a:gd name="connsiteX23" fmla="*/ 1072564 w 1361268"/>
              <a:gd name="connsiteY23" fmla="*/ 964410 h 998422"/>
              <a:gd name="connsiteX24" fmla="*/ 1070550 w 1361268"/>
              <a:gd name="connsiteY24" fmla="*/ 997379 h 998422"/>
              <a:gd name="connsiteX25" fmla="*/ 963392 w 1361268"/>
              <a:gd name="connsiteY25" fmla="*/ 930704 h 998422"/>
              <a:gd name="connsiteX26" fmla="*/ 872906 w 1361268"/>
              <a:gd name="connsiteY26" fmla="*/ 933087 h 998422"/>
              <a:gd name="connsiteX27" fmla="*/ 855870 w 1361268"/>
              <a:gd name="connsiteY27" fmla="*/ 888210 h 998422"/>
              <a:gd name="connsiteX28" fmla="*/ 800277 w 1361268"/>
              <a:gd name="connsiteY28" fmla="*/ 875936 h 998422"/>
              <a:gd name="connsiteX29" fmla="*/ 741937 w 1361268"/>
              <a:gd name="connsiteY29" fmla="*/ 790211 h 998422"/>
              <a:gd name="connsiteX30" fmla="*/ 651083 w 1361268"/>
              <a:gd name="connsiteY30" fmla="*/ 673898 h 998422"/>
              <a:gd name="connsiteX31" fmla="*/ 539529 w 1361268"/>
              <a:gd name="connsiteY31" fmla="*/ 649718 h 998422"/>
              <a:gd name="connsiteX32" fmla="*/ 389145 w 1361268"/>
              <a:gd name="connsiteY32" fmla="*/ 516735 h 998422"/>
              <a:gd name="connsiteX33" fmla="*/ 232349 w 1361268"/>
              <a:gd name="connsiteY33" fmla="*/ 397305 h 998422"/>
              <a:gd name="connsiteX34" fmla="*/ 148639 w 1361268"/>
              <a:gd name="connsiteY34" fmla="*/ 338141 h 998422"/>
              <a:gd name="connsiteX35" fmla="*/ 65295 w 1361268"/>
              <a:gd name="connsiteY35" fmla="*/ 316710 h 998422"/>
              <a:gd name="connsiteX36" fmla="*/ 48993 w 1361268"/>
              <a:gd name="connsiteY36" fmla="*/ 266337 h 998422"/>
              <a:gd name="connsiteX37" fmla="*/ 6131 w 1361268"/>
              <a:gd name="connsiteY37" fmla="*/ 230617 h 998422"/>
              <a:gd name="connsiteX38" fmla="*/ 8145 w 1361268"/>
              <a:gd name="connsiteY38" fmla="*/ 150023 h 998422"/>
              <a:gd name="connsiteX39" fmla="*/ 89474 w 1361268"/>
              <a:gd name="connsiteY39" fmla="*/ 63929 h 998422"/>
              <a:gd name="connsiteX0" fmla="*/ 89474 w 1361268"/>
              <a:gd name="connsiteY0" fmla="*/ 63929 h 998422"/>
              <a:gd name="connsiteX1" fmla="*/ 153402 w 1361268"/>
              <a:gd name="connsiteY1" fmla="*/ 42866 h 998422"/>
              <a:gd name="connsiteX2" fmla="*/ 165308 w 1361268"/>
              <a:gd name="connsiteY2" fmla="*/ 4 h 998422"/>
              <a:gd name="connsiteX3" fmla="*/ 198645 w 1361268"/>
              <a:gd name="connsiteY3" fmla="*/ 40485 h 998422"/>
              <a:gd name="connsiteX4" fmla="*/ 193883 w 1361268"/>
              <a:gd name="connsiteY4" fmla="*/ 90491 h 998422"/>
              <a:gd name="connsiteX5" fmla="*/ 215314 w 1361268"/>
              <a:gd name="connsiteY5" fmla="*/ 111923 h 998422"/>
              <a:gd name="connsiteX6" fmla="*/ 260558 w 1361268"/>
              <a:gd name="connsiteY6" fmla="*/ 121448 h 998422"/>
              <a:gd name="connsiteX7" fmla="*/ 291514 w 1361268"/>
              <a:gd name="connsiteY7" fmla="*/ 50010 h 998422"/>
              <a:gd name="connsiteX8" fmla="*/ 346283 w 1361268"/>
              <a:gd name="connsiteY8" fmla="*/ 33341 h 998422"/>
              <a:gd name="connsiteX9" fmla="*/ 396655 w 1361268"/>
              <a:gd name="connsiteY9" fmla="*/ 30593 h 998422"/>
              <a:gd name="connsiteX10" fmla="*/ 493920 w 1361268"/>
              <a:gd name="connsiteY10" fmla="*/ 116685 h 998422"/>
              <a:gd name="connsiteX11" fmla="*/ 558214 w 1361268"/>
              <a:gd name="connsiteY11" fmla="*/ 200029 h 998422"/>
              <a:gd name="connsiteX12" fmla="*/ 795514 w 1361268"/>
              <a:gd name="connsiteY12" fmla="*/ 244904 h 998422"/>
              <a:gd name="connsiteX13" fmla="*/ 863381 w 1361268"/>
              <a:gd name="connsiteY13" fmla="*/ 249668 h 998422"/>
              <a:gd name="connsiteX14" fmla="*/ 1011019 w 1361268"/>
              <a:gd name="connsiteY14" fmla="*/ 190136 h 998422"/>
              <a:gd name="connsiteX15" fmla="*/ 1134843 w 1361268"/>
              <a:gd name="connsiteY15" fmla="*/ 216330 h 998422"/>
              <a:gd name="connsiteX16" fmla="*/ 1361061 w 1361268"/>
              <a:gd name="connsiteY16" fmla="*/ 163942 h 998422"/>
              <a:gd name="connsiteX17" fmla="*/ 934818 w 1361268"/>
              <a:gd name="connsiteY17" fmla="*/ 461599 h 998422"/>
              <a:gd name="connsiteX18" fmla="*/ 1156275 w 1361268"/>
              <a:gd name="connsiteY18" fmla="*/ 449692 h 998422"/>
              <a:gd name="connsiteX19" fmla="*/ 1096743 w 1361268"/>
              <a:gd name="connsiteY19" fmla="*/ 578280 h 998422"/>
              <a:gd name="connsiteX20" fmla="*/ 1141620 w 1361268"/>
              <a:gd name="connsiteY20" fmla="*/ 721523 h 998422"/>
              <a:gd name="connsiteX21" fmla="*/ 1134843 w 1361268"/>
              <a:gd name="connsiteY21" fmla="*/ 752112 h 998422"/>
              <a:gd name="connsiteX22" fmla="*/ 1165433 w 1361268"/>
              <a:gd name="connsiteY22" fmla="*/ 809629 h 998422"/>
              <a:gd name="connsiteX23" fmla="*/ 1084470 w 1361268"/>
              <a:gd name="connsiteY23" fmla="*/ 890591 h 998422"/>
              <a:gd name="connsiteX24" fmla="*/ 1072564 w 1361268"/>
              <a:gd name="connsiteY24" fmla="*/ 964410 h 998422"/>
              <a:gd name="connsiteX25" fmla="*/ 1070550 w 1361268"/>
              <a:gd name="connsiteY25" fmla="*/ 997379 h 998422"/>
              <a:gd name="connsiteX26" fmla="*/ 963392 w 1361268"/>
              <a:gd name="connsiteY26" fmla="*/ 930704 h 998422"/>
              <a:gd name="connsiteX27" fmla="*/ 872906 w 1361268"/>
              <a:gd name="connsiteY27" fmla="*/ 933087 h 998422"/>
              <a:gd name="connsiteX28" fmla="*/ 855870 w 1361268"/>
              <a:gd name="connsiteY28" fmla="*/ 888210 h 998422"/>
              <a:gd name="connsiteX29" fmla="*/ 800277 w 1361268"/>
              <a:gd name="connsiteY29" fmla="*/ 875936 h 998422"/>
              <a:gd name="connsiteX30" fmla="*/ 741937 w 1361268"/>
              <a:gd name="connsiteY30" fmla="*/ 790211 h 998422"/>
              <a:gd name="connsiteX31" fmla="*/ 651083 w 1361268"/>
              <a:gd name="connsiteY31" fmla="*/ 673898 h 998422"/>
              <a:gd name="connsiteX32" fmla="*/ 539529 w 1361268"/>
              <a:gd name="connsiteY32" fmla="*/ 649718 h 998422"/>
              <a:gd name="connsiteX33" fmla="*/ 389145 w 1361268"/>
              <a:gd name="connsiteY33" fmla="*/ 516735 h 998422"/>
              <a:gd name="connsiteX34" fmla="*/ 232349 w 1361268"/>
              <a:gd name="connsiteY34" fmla="*/ 397305 h 998422"/>
              <a:gd name="connsiteX35" fmla="*/ 148639 w 1361268"/>
              <a:gd name="connsiteY35" fmla="*/ 338141 h 998422"/>
              <a:gd name="connsiteX36" fmla="*/ 65295 w 1361268"/>
              <a:gd name="connsiteY36" fmla="*/ 316710 h 998422"/>
              <a:gd name="connsiteX37" fmla="*/ 48993 w 1361268"/>
              <a:gd name="connsiteY37" fmla="*/ 266337 h 998422"/>
              <a:gd name="connsiteX38" fmla="*/ 6131 w 1361268"/>
              <a:gd name="connsiteY38" fmla="*/ 230617 h 998422"/>
              <a:gd name="connsiteX39" fmla="*/ 8145 w 1361268"/>
              <a:gd name="connsiteY39" fmla="*/ 150023 h 998422"/>
              <a:gd name="connsiteX40" fmla="*/ 89474 w 1361268"/>
              <a:gd name="connsiteY40" fmla="*/ 63929 h 998422"/>
              <a:gd name="connsiteX0" fmla="*/ 89474 w 1361268"/>
              <a:gd name="connsiteY0" fmla="*/ 63929 h 998422"/>
              <a:gd name="connsiteX1" fmla="*/ 153402 w 1361268"/>
              <a:gd name="connsiteY1" fmla="*/ 42866 h 998422"/>
              <a:gd name="connsiteX2" fmla="*/ 165308 w 1361268"/>
              <a:gd name="connsiteY2" fmla="*/ 4 h 998422"/>
              <a:gd name="connsiteX3" fmla="*/ 198645 w 1361268"/>
              <a:gd name="connsiteY3" fmla="*/ 40485 h 998422"/>
              <a:gd name="connsiteX4" fmla="*/ 193883 w 1361268"/>
              <a:gd name="connsiteY4" fmla="*/ 90491 h 998422"/>
              <a:gd name="connsiteX5" fmla="*/ 215314 w 1361268"/>
              <a:gd name="connsiteY5" fmla="*/ 111923 h 998422"/>
              <a:gd name="connsiteX6" fmla="*/ 260558 w 1361268"/>
              <a:gd name="connsiteY6" fmla="*/ 121448 h 998422"/>
              <a:gd name="connsiteX7" fmla="*/ 291514 w 1361268"/>
              <a:gd name="connsiteY7" fmla="*/ 50010 h 998422"/>
              <a:gd name="connsiteX8" fmla="*/ 346283 w 1361268"/>
              <a:gd name="connsiteY8" fmla="*/ 33341 h 998422"/>
              <a:gd name="connsiteX9" fmla="*/ 396655 w 1361268"/>
              <a:gd name="connsiteY9" fmla="*/ 30593 h 998422"/>
              <a:gd name="connsiteX10" fmla="*/ 441533 w 1361268"/>
              <a:gd name="connsiteY10" fmla="*/ 78585 h 998422"/>
              <a:gd name="connsiteX11" fmla="*/ 493920 w 1361268"/>
              <a:gd name="connsiteY11" fmla="*/ 116685 h 998422"/>
              <a:gd name="connsiteX12" fmla="*/ 558214 w 1361268"/>
              <a:gd name="connsiteY12" fmla="*/ 200029 h 998422"/>
              <a:gd name="connsiteX13" fmla="*/ 795514 w 1361268"/>
              <a:gd name="connsiteY13" fmla="*/ 244904 h 998422"/>
              <a:gd name="connsiteX14" fmla="*/ 863381 w 1361268"/>
              <a:gd name="connsiteY14" fmla="*/ 249668 h 998422"/>
              <a:gd name="connsiteX15" fmla="*/ 1011019 w 1361268"/>
              <a:gd name="connsiteY15" fmla="*/ 190136 h 998422"/>
              <a:gd name="connsiteX16" fmla="*/ 1134843 w 1361268"/>
              <a:gd name="connsiteY16" fmla="*/ 216330 h 998422"/>
              <a:gd name="connsiteX17" fmla="*/ 1361061 w 1361268"/>
              <a:gd name="connsiteY17" fmla="*/ 163942 h 998422"/>
              <a:gd name="connsiteX18" fmla="*/ 934818 w 1361268"/>
              <a:gd name="connsiteY18" fmla="*/ 461599 h 998422"/>
              <a:gd name="connsiteX19" fmla="*/ 1156275 w 1361268"/>
              <a:gd name="connsiteY19" fmla="*/ 449692 h 998422"/>
              <a:gd name="connsiteX20" fmla="*/ 1096743 w 1361268"/>
              <a:gd name="connsiteY20" fmla="*/ 578280 h 998422"/>
              <a:gd name="connsiteX21" fmla="*/ 1141620 w 1361268"/>
              <a:gd name="connsiteY21" fmla="*/ 721523 h 998422"/>
              <a:gd name="connsiteX22" fmla="*/ 1134843 w 1361268"/>
              <a:gd name="connsiteY22" fmla="*/ 752112 h 998422"/>
              <a:gd name="connsiteX23" fmla="*/ 1165433 w 1361268"/>
              <a:gd name="connsiteY23" fmla="*/ 809629 h 998422"/>
              <a:gd name="connsiteX24" fmla="*/ 1084470 w 1361268"/>
              <a:gd name="connsiteY24" fmla="*/ 890591 h 998422"/>
              <a:gd name="connsiteX25" fmla="*/ 1072564 w 1361268"/>
              <a:gd name="connsiteY25" fmla="*/ 964410 h 998422"/>
              <a:gd name="connsiteX26" fmla="*/ 1070550 w 1361268"/>
              <a:gd name="connsiteY26" fmla="*/ 997379 h 998422"/>
              <a:gd name="connsiteX27" fmla="*/ 963392 w 1361268"/>
              <a:gd name="connsiteY27" fmla="*/ 930704 h 998422"/>
              <a:gd name="connsiteX28" fmla="*/ 872906 w 1361268"/>
              <a:gd name="connsiteY28" fmla="*/ 933087 h 998422"/>
              <a:gd name="connsiteX29" fmla="*/ 855870 w 1361268"/>
              <a:gd name="connsiteY29" fmla="*/ 888210 h 998422"/>
              <a:gd name="connsiteX30" fmla="*/ 800277 w 1361268"/>
              <a:gd name="connsiteY30" fmla="*/ 875936 h 998422"/>
              <a:gd name="connsiteX31" fmla="*/ 741937 w 1361268"/>
              <a:gd name="connsiteY31" fmla="*/ 790211 h 998422"/>
              <a:gd name="connsiteX32" fmla="*/ 651083 w 1361268"/>
              <a:gd name="connsiteY32" fmla="*/ 673898 h 998422"/>
              <a:gd name="connsiteX33" fmla="*/ 539529 w 1361268"/>
              <a:gd name="connsiteY33" fmla="*/ 649718 h 998422"/>
              <a:gd name="connsiteX34" fmla="*/ 389145 w 1361268"/>
              <a:gd name="connsiteY34" fmla="*/ 516735 h 998422"/>
              <a:gd name="connsiteX35" fmla="*/ 232349 w 1361268"/>
              <a:gd name="connsiteY35" fmla="*/ 397305 h 998422"/>
              <a:gd name="connsiteX36" fmla="*/ 148639 w 1361268"/>
              <a:gd name="connsiteY36" fmla="*/ 338141 h 998422"/>
              <a:gd name="connsiteX37" fmla="*/ 65295 w 1361268"/>
              <a:gd name="connsiteY37" fmla="*/ 316710 h 998422"/>
              <a:gd name="connsiteX38" fmla="*/ 48993 w 1361268"/>
              <a:gd name="connsiteY38" fmla="*/ 266337 h 998422"/>
              <a:gd name="connsiteX39" fmla="*/ 6131 w 1361268"/>
              <a:gd name="connsiteY39" fmla="*/ 230617 h 998422"/>
              <a:gd name="connsiteX40" fmla="*/ 8145 w 1361268"/>
              <a:gd name="connsiteY40" fmla="*/ 150023 h 998422"/>
              <a:gd name="connsiteX41" fmla="*/ 89474 w 1361268"/>
              <a:gd name="connsiteY41" fmla="*/ 63929 h 998422"/>
              <a:gd name="connsiteX0" fmla="*/ 89474 w 1361268"/>
              <a:gd name="connsiteY0" fmla="*/ 63929 h 998422"/>
              <a:gd name="connsiteX1" fmla="*/ 153402 w 1361268"/>
              <a:gd name="connsiteY1" fmla="*/ 42866 h 998422"/>
              <a:gd name="connsiteX2" fmla="*/ 165308 w 1361268"/>
              <a:gd name="connsiteY2" fmla="*/ 4 h 998422"/>
              <a:gd name="connsiteX3" fmla="*/ 198645 w 1361268"/>
              <a:gd name="connsiteY3" fmla="*/ 40485 h 998422"/>
              <a:gd name="connsiteX4" fmla="*/ 193883 w 1361268"/>
              <a:gd name="connsiteY4" fmla="*/ 90491 h 998422"/>
              <a:gd name="connsiteX5" fmla="*/ 215314 w 1361268"/>
              <a:gd name="connsiteY5" fmla="*/ 111923 h 998422"/>
              <a:gd name="connsiteX6" fmla="*/ 253414 w 1361268"/>
              <a:gd name="connsiteY6" fmla="*/ 130973 h 998422"/>
              <a:gd name="connsiteX7" fmla="*/ 260558 w 1361268"/>
              <a:gd name="connsiteY7" fmla="*/ 121448 h 998422"/>
              <a:gd name="connsiteX8" fmla="*/ 291514 w 1361268"/>
              <a:gd name="connsiteY8" fmla="*/ 50010 h 998422"/>
              <a:gd name="connsiteX9" fmla="*/ 346283 w 1361268"/>
              <a:gd name="connsiteY9" fmla="*/ 33341 h 998422"/>
              <a:gd name="connsiteX10" fmla="*/ 396655 w 1361268"/>
              <a:gd name="connsiteY10" fmla="*/ 30593 h 998422"/>
              <a:gd name="connsiteX11" fmla="*/ 441533 w 1361268"/>
              <a:gd name="connsiteY11" fmla="*/ 78585 h 998422"/>
              <a:gd name="connsiteX12" fmla="*/ 493920 w 1361268"/>
              <a:gd name="connsiteY12" fmla="*/ 116685 h 998422"/>
              <a:gd name="connsiteX13" fmla="*/ 558214 w 1361268"/>
              <a:gd name="connsiteY13" fmla="*/ 200029 h 998422"/>
              <a:gd name="connsiteX14" fmla="*/ 795514 w 1361268"/>
              <a:gd name="connsiteY14" fmla="*/ 244904 h 998422"/>
              <a:gd name="connsiteX15" fmla="*/ 863381 w 1361268"/>
              <a:gd name="connsiteY15" fmla="*/ 249668 h 998422"/>
              <a:gd name="connsiteX16" fmla="*/ 1011019 w 1361268"/>
              <a:gd name="connsiteY16" fmla="*/ 190136 h 998422"/>
              <a:gd name="connsiteX17" fmla="*/ 1134843 w 1361268"/>
              <a:gd name="connsiteY17" fmla="*/ 216330 h 998422"/>
              <a:gd name="connsiteX18" fmla="*/ 1361061 w 1361268"/>
              <a:gd name="connsiteY18" fmla="*/ 163942 h 998422"/>
              <a:gd name="connsiteX19" fmla="*/ 934818 w 1361268"/>
              <a:gd name="connsiteY19" fmla="*/ 461599 h 998422"/>
              <a:gd name="connsiteX20" fmla="*/ 1156275 w 1361268"/>
              <a:gd name="connsiteY20" fmla="*/ 449692 h 998422"/>
              <a:gd name="connsiteX21" fmla="*/ 1096743 w 1361268"/>
              <a:gd name="connsiteY21" fmla="*/ 578280 h 998422"/>
              <a:gd name="connsiteX22" fmla="*/ 1141620 w 1361268"/>
              <a:gd name="connsiteY22" fmla="*/ 721523 h 998422"/>
              <a:gd name="connsiteX23" fmla="*/ 1134843 w 1361268"/>
              <a:gd name="connsiteY23" fmla="*/ 752112 h 998422"/>
              <a:gd name="connsiteX24" fmla="*/ 1165433 w 1361268"/>
              <a:gd name="connsiteY24" fmla="*/ 809629 h 998422"/>
              <a:gd name="connsiteX25" fmla="*/ 1084470 w 1361268"/>
              <a:gd name="connsiteY25" fmla="*/ 890591 h 998422"/>
              <a:gd name="connsiteX26" fmla="*/ 1072564 w 1361268"/>
              <a:gd name="connsiteY26" fmla="*/ 964410 h 998422"/>
              <a:gd name="connsiteX27" fmla="*/ 1070550 w 1361268"/>
              <a:gd name="connsiteY27" fmla="*/ 997379 h 998422"/>
              <a:gd name="connsiteX28" fmla="*/ 963392 w 1361268"/>
              <a:gd name="connsiteY28" fmla="*/ 930704 h 998422"/>
              <a:gd name="connsiteX29" fmla="*/ 872906 w 1361268"/>
              <a:gd name="connsiteY29" fmla="*/ 933087 h 998422"/>
              <a:gd name="connsiteX30" fmla="*/ 855870 w 1361268"/>
              <a:gd name="connsiteY30" fmla="*/ 888210 h 998422"/>
              <a:gd name="connsiteX31" fmla="*/ 800277 w 1361268"/>
              <a:gd name="connsiteY31" fmla="*/ 875936 h 998422"/>
              <a:gd name="connsiteX32" fmla="*/ 741937 w 1361268"/>
              <a:gd name="connsiteY32" fmla="*/ 790211 h 998422"/>
              <a:gd name="connsiteX33" fmla="*/ 651083 w 1361268"/>
              <a:gd name="connsiteY33" fmla="*/ 673898 h 998422"/>
              <a:gd name="connsiteX34" fmla="*/ 539529 w 1361268"/>
              <a:gd name="connsiteY34" fmla="*/ 649718 h 998422"/>
              <a:gd name="connsiteX35" fmla="*/ 389145 w 1361268"/>
              <a:gd name="connsiteY35" fmla="*/ 516735 h 998422"/>
              <a:gd name="connsiteX36" fmla="*/ 232349 w 1361268"/>
              <a:gd name="connsiteY36" fmla="*/ 397305 h 998422"/>
              <a:gd name="connsiteX37" fmla="*/ 148639 w 1361268"/>
              <a:gd name="connsiteY37" fmla="*/ 338141 h 998422"/>
              <a:gd name="connsiteX38" fmla="*/ 65295 w 1361268"/>
              <a:gd name="connsiteY38" fmla="*/ 316710 h 998422"/>
              <a:gd name="connsiteX39" fmla="*/ 48993 w 1361268"/>
              <a:gd name="connsiteY39" fmla="*/ 266337 h 998422"/>
              <a:gd name="connsiteX40" fmla="*/ 6131 w 1361268"/>
              <a:gd name="connsiteY40" fmla="*/ 230617 h 998422"/>
              <a:gd name="connsiteX41" fmla="*/ 8145 w 1361268"/>
              <a:gd name="connsiteY41" fmla="*/ 150023 h 998422"/>
              <a:gd name="connsiteX42" fmla="*/ 89474 w 1361268"/>
              <a:gd name="connsiteY42" fmla="*/ 63929 h 998422"/>
              <a:gd name="connsiteX0" fmla="*/ 89474 w 1361268"/>
              <a:gd name="connsiteY0" fmla="*/ 63929 h 998422"/>
              <a:gd name="connsiteX1" fmla="*/ 153402 w 1361268"/>
              <a:gd name="connsiteY1" fmla="*/ 42866 h 998422"/>
              <a:gd name="connsiteX2" fmla="*/ 165308 w 1361268"/>
              <a:gd name="connsiteY2" fmla="*/ 4 h 998422"/>
              <a:gd name="connsiteX3" fmla="*/ 198645 w 1361268"/>
              <a:gd name="connsiteY3" fmla="*/ 40485 h 998422"/>
              <a:gd name="connsiteX4" fmla="*/ 193883 w 1361268"/>
              <a:gd name="connsiteY4" fmla="*/ 90491 h 998422"/>
              <a:gd name="connsiteX5" fmla="*/ 215314 w 1361268"/>
              <a:gd name="connsiteY5" fmla="*/ 111923 h 998422"/>
              <a:gd name="connsiteX6" fmla="*/ 253414 w 1361268"/>
              <a:gd name="connsiteY6" fmla="*/ 130973 h 998422"/>
              <a:gd name="connsiteX7" fmla="*/ 260558 w 1361268"/>
              <a:gd name="connsiteY7" fmla="*/ 121448 h 998422"/>
              <a:gd name="connsiteX8" fmla="*/ 291514 w 1361268"/>
              <a:gd name="connsiteY8" fmla="*/ 50010 h 998422"/>
              <a:gd name="connsiteX9" fmla="*/ 346283 w 1361268"/>
              <a:gd name="connsiteY9" fmla="*/ 33341 h 998422"/>
              <a:gd name="connsiteX10" fmla="*/ 396655 w 1361268"/>
              <a:gd name="connsiteY10" fmla="*/ 30593 h 998422"/>
              <a:gd name="connsiteX11" fmla="*/ 441533 w 1361268"/>
              <a:gd name="connsiteY11" fmla="*/ 78585 h 998422"/>
              <a:gd name="connsiteX12" fmla="*/ 493920 w 1361268"/>
              <a:gd name="connsiteY12" fmla="*/ 116685 h 998422"/>
              <a:gd name="connsiteX13" fmla="*/ 558214 w 1361268"/>
              <a:gd name="connsiteY13" fmla="*/ 200029 h 998422"/>
              <a:gd name="connsiteX14" fmla="*/ 795514 w 1361268"/>
              <a:gd name="connsiteY14" fmla="*/ 244904 h 998422"/>
              <a:gd name="connsiteX15" fmla="*/ 863381 w 1361268"/>
              <a:gd name="connsiteY15" fmla="*/ 249668 h 998422"/>
              <a:gd name="connsiteX16" fmla="*/ 1011019 w 1361268"/>
              <a:gd name="connsiteY16" fmla="*/ 190136 h 998422"/>
              <a:gd name="connsiteX17" fmla="*/ 1134843 w 1361268"/>
              <a:gd name="connsiteY17" fmla="*/ 216330 h 998422"/>
              <a:gd name="connsiteX18" fmla="*/ 1361061 w 1361268"/>
              <a:gd name="connsiteY18" fmla="*/ 163942 h 998422"/>
              <a:gd name="connsiteX19" fmla="*/ 934818 w 1361268"/>
              <a:gd name="connsiteY19" fmla="*/ 461599 h 998422"/>
              <a:gd name="connsiteX20" fmla="*/ 1156275 w 1361268"/>
              <a:gd name="connsiteY20" fmla="*/ 449692 h 998422"/>
              <a:gd name="connsiteX21" fmla="*/ 1096743 w 1361268"/>
              <a:gd name="connsiteY21" fmla="*/ 578280 h 998422"/>
              <a:gd name="connsiteX22" fmla="*/ 1141620 w 1361268"/>
              <a:gd name="connsiteY22" fmla="*/ 721523 h 998422"/>
              <a:gd name="connsiteX23" fmla="*/ 1134843 w 1361268"/>
              <a:gd name="connsiteY23" fmla="*/ 752112 h 998422"/>
              <a:gd name="connsiteX24" fmla="*/ 1165433 w 1361268"/>
              <a:gd name="connsiteY24" fmla="*/ 809629 h 998422"/>
              <a:gd name="connsiteX25" fmla="*/ 1084470 w 1361268"/>
              <a:gd name="connsiteY25" fmla="*/ 890591 h 998422"/>
              <a:gd name="connsiteX26" fmla="*/ 1072564 w 1361268"/>
              <a:gd name="connsiteY26" fmla="*/ 964410 h 998422"/>
              <a:gd name="connsiteX27" fmla="*/ 1070550 w 1361268"/>
              <a:gd name="connsiteY27" fmla="*/ 997379 h 998422"/>
              <a:gd name="connsiteX28" fmla="*/ 963392 w 1361268"/>
              <a:gd name="connsiteY28" fmla="*/ 930704 h 998422"/>
              <a:gd name="connsiteX29" fmla="*/ 872906 w 1361268"/>
              <a:gd name="connsiteY29" fmla="*/ 933087 h 998422"/>
              <a:gd name="connsiteX30" fmla="*/ 855870 w 1361268"/>
              <a:gd name="connsiteY30" fmla="*/ 888210 h 998422"/>
              <a:gd name="connsiteX31" fmla="*/ 800277 w 1361268"/>
              <a:gd name="connsiteY31" fmla="*/ 875936 h 998422"/>
              <a:gd name="connsiteX32" fmla="*/ 741937 w 1361268"/>
              <a:gd name="connsiteY32" fmla="*/ 790211 h 998422"/>
              <a:gd name="connsiteX33" fmla="*/ 651083 w 1361268"/>
              <a:gd name="connsiteY33" fmla="*/ 673898 h 998422"/>
              <a:gd name="connsiteX34" fmla="*/ 539529 w 1361268"/>
              <a:gd name="connsiteY34" fmla="*/ 649718 h 998422"/>
              <a:gd name="connsiteX35" fmla="*/ 389145 w 1361268"/>
              <a:gd name="connsiteY35" fmla="*/ 516735 h 998422"/>
              <a:gd name="connsiteX36" fmla="*/ 293895 w 1361268"/>
              <a:gd name="connsiteY36" fmla="*/ 397673 h 998422"/>
              <a:gd name="connsiteX37" fmla="*/ 232349 w 1361268"/>
              <a:gd name="connsiteY37" fmla="*/ 397305 h 998422"/>
              <a:gd name="connsiteX38" fmla="*/ 148639 w 1361268"/>
              <a:gd name="connsiteY38" fmla="*/ 338141 h 998422"/>
              <a:gd name="connsiteX39" fmla="*/ 65295 w 1361268"/>
              <a:gd name="connsiteY39" fmla="*/ 316710 h 998422"/>
              <a:gd name="connsiteX40" fmla="*/ 48993 w 1361268"/>
              <a:gd name="connsiteY40" fmla="*/ 266337 h 998422"/>
              <a:gd name="connsiteX41" fmla="*/ 6131 w 1361268"/>
              <a:gd name="connsiteY41" fmla="*/ 230617 h 998422"/>
              <a:gd name="connsiteX42" fmla="*/ 8145 w 1361268"/>
              <a:gd name="connsiteY42" fmla="*/ 150023 h 998422"/>
              <a:gd name="connsiteX43" fmla="*/ 89474 w 1361268"/>
              <a:gd name="connsiteY43" fmla="*/ 63929 h 998422"/>
              <a:gd name="connsiteX0" fmla="*/ 89474 w 1361268"/>
              <a:gd name="connsiteY0" fmla="*/ 63929 h 998422"/>
              <a:gd name="connsiteX1" fmla="*/ 153402 w 1361268"/>
              <a:gd name="connsiteY1" fmla="*/ 42866 h 998422"/>
              <a:gd name="connsiteX2" fmla="*/ 165308 w 1361268"/>
              <a:gd name="connsiteY2" fmla="*/ 4 h 998422"/>
              <a:gd name="connsiteX3" fmla="*/ 198645 w 1361268"/>
              <a:gd name="connsiteY3" fmla="*/ 40485 h 998422"/>
              <a:gd name="connsiteX4" fmla="*/ 193883 w 1361268"/>
              <a:gd name="connsiteY4" fmla="*/ 90491 h 998422"/>
              <a:gd name="connsiteX5" fmla="*/ 215314 w 1361268"/>
              <a:gd name="connsiteY5" fmla="*/ 111923 h 998422"/>
              <a:gd name="connsiteX6" fmla="*/ 253414 w 1361268"/>
              <a:gd name="connsiteY6" fmla="*/ 130973 h 998422"/>
              <a:gd name="connsiteX7" fmla="*/ 260558 w 1361268"/>
              <a:gd name="connsiteY7" fmla="*/ 121448 h 998422"/>
              <a:gd name="connsiteX8" fmla="*/ 291514 w 1361268"/>
              <a:gd name="connsiteY8" fmla="*/ 50010 h 998422"/>
              <a:gd name="connsiteX9" fmla="*/ 346283 w 1361268"/>
              <a:gd name="connsiteY9" fmla="*/ 33341 h 998422"/>
              <a:gd name="connsiteX10" fmla="*/ 396655 w 1361268"/>
              <a:gd name="connsiteY10" fmla="*/ 30593 h 998422"/>
              <a:gd name="connsiteX11" fmla="*/ 441533 w 1361268"/>
              <a:gd name="connsiteY11" fmla="*/ 78585 h 998422"/>
              <a:gd name="connsiteX12" fmla="*/ 493920 w 1361268"/>
              <a:gd name="connsiteY12" fmla="*/ 116685 h 998422"/>
              <a:gd name="connsiteX13" fmla="*/ 558214 w 1361268"/>
              <a:gd name="connsiteY13" fmla="*/ 200029 h 998422"/>
              <a:gd name="connsiteX14" fmla="*/ 795514 w 1361268"/>
              <a:gd name="connsiteY14" fmla="*/ 244904 h 998422"/>
              <a:gd name="connsiteX15" fmla="*/ 863381 w 1361268"/>
              <a:gd name="connsiteY15" fmla="*/ 249668 h 998422"/>
              <a:gd name="connsiteX16" fmla="*/ 1011019 w 1361268"/>
              <a:gd name="connsiteY16" fmla="*/ 190136 h 998422"/>
              <a:gd name="connsiteX17" fmla="*/ 1134843 w 1361268"/>
              <a:gd name="connsiteY17" fmla="*/ 216330 h 998422"/>
              <a:gd name="connsiteX18" fmla="*/ 1361061 w 1361268"/>
              <a:gd name="connsiteY18" fmla="*/ 163942 h 998422"/>
              <a:gd name="connsiteX19" fmla="*/ 934818 w 1361268"/>
              <a:gd name="connsiteY19" fmla="*/ 461599 h 998422"/>
              <a:gd name="connsiteX20" fmla="*/ 1156275 w 1361268"/>
              <a:gd name="connsiteY20" fmla="*/ 449692 h 998422"/>
              <a:gd name="connsiteX21" fmla="*/ 1096743 w 1361268"/>
              <a:gd name="connsiteY21" fmla="*/ 578280 h 998422"/>
              <a:gd name="connsiteX22" fmla="*/ 1141620 w 1361268"/>
              <a:gd name="connsiteY22" fmla="*/ 721523 h 998422"/>
              <a:gd name="connsiteX23" fmla="*/ 1134843 w 1361268"/>
              <a:gd name="connsiteY23" fmla="*/ 752112 h 998422"/>
              <a:gd name="connsiteX24" fmla="*/ 1165433 w 1361268"/>
              <a:gd name="connsiteY24" fmla="*/ 809629 h 998422"/>
              <a:gd name="connsiteX25" fmla="*/ 1084470 w 1361268"/>
              <a:gd name="connsiteY25" fmla="*/ 890591 h 998422"/>
              <a:gd name="connsiteX26" fmla="*/ 1072564 w 1361268"/>
              <a:gd name="connsiteY26" fmla="*/ 964410 h 998422"/>
              <a:gd name="connsiteX27" fmla="*/ 1070550 w 1361268"/>
              <a:gd name="connsiteY27" fmla="*/ 997379 h 998422"/>
              <a:gd name="connsiteX28" fmla="*/ 963392 w 1361268"/>
              <a:gd name="connsiteY28" fmla="*/ 930704 h 998422"/>
              <a:gd name="connsiteX29" fmla="*/ 872906 w 1361268"/>
              <a:gd name="connsiteY29" fmla="*/ 933087 h 998422"/>
              <a:gd name="connsiteX30" fmla="*/ 855870 w 1361268"/>
              <a:gd name="connsiteY30" fmla="*/ 888210 h 998422"/>
              <a:gd name="connsiteX31" fmla="*/ 800277 w 1361268"/>
              <a:gd name="connsiteY31" fmla="*/ 875936 h 998422"/>
              <a:gd name="connsiteX32" fmla="*/ 741937 w 1361268"/>
              <a:gd name="connsiteY32" fmla="*/ 790211 h 998422"/>
              <a:gd name="connsiteX33" fmla="*/ 651083 w 1361268"/>
              <a:gd name="connsiteY33" fmla="*/ 673898 h 998422"/>
              <a:gd name="connsiteX34" fmla="*/ 539529 w 1361268"/>
              <a:gd name="connsiteY34" fmla="*/ 649718 h 998422"/>
              <a:gd name="connsiteX35" fmla="*/ 389145 w 1361268"/>
              <a:gd name="connsiteY35" fmla="*/ 516735 h 998422"/>
              <a:gd name="connsiteX36" fmla="*/ 293895 w 1361268"/>
              <a:gd name="connsiteY36" fmla="*/ 397673 h 998422"/>
              <a:gd name="connsiteX37" fmla="*/ 232349 w 1361268"/>
              <a:gd name="connsiteY37" fmla="*/ 397305 h 998422"/>
              <a:gd name="connsiteX38" fmla="*/ 205789 w 1361268"/>
              <a:gd name="connsiteY38" fmla="*/ 390529 h 998422"/>
              <a:gd name="connsiteX39" fmla="*/ 148639 w 1361268"/>
              <a:gd name="connsiteY39" fmla="*/ 338141 h 998422"/>
              <a:gd name="connsiteX40" fmla="*/ 65295 w 1361268"/>
              <a:gd name="connsiteY40" fmla="*/ 316710 h 998422"/>
              <a:gd name="connsiteX41" fmla="*/ 48993 w 1361268"/>
              <a:gd name="connsiteY41" fmla="*/ 266337 h 998422"/>
              <a:gd name="connsiteX42" fmla="*/ 6131 w 1361268"/>
              <a:gd name="connsiteY42" fmla="*/ 230617 h 998422"/>
              <a:gd name="connsiteX43" fmla="*/ 8145 w 1361268"/>
              <a:gd name="connsiteY43" fmla="*/ 150023 h 998422"/>
              <a:gd name="connsiteX44" fmla="*/ 89474 w 1361268"/>
              <a:gd name="connsiteY44" fmla="*/ 63929 h 998422"/>
              <a:gd name="connsiteX0" fmla="*/ 89474 w 1361268"/>
              <a:gd name="connsiteY0" fmla="*/ 63929 h 998422"/>
              <a:gd name="connsiteX1" fmla="*/ 153402 w 1361268"/>
              <a:gd name="connsiteY1" fmla="*/ 42866 h 998422"/>
              <a:gd name="connsiteX2" fmla="*/ 165308 w 1361268"/>
              <a:gd name="connsiteY2" fmla="*/ 4 h 998422"/>
              <a:gd name="connsiteX3" fmla="*/ 198645 w 1361268"/>
              <a:gd name="connsiteY3" fmla="*/ 40485 h 998422"/>
              <a:gd name="connsiteX4" fmla="*/ 193883 w 1361268"/>
              <a:gd name="connsiteY4" fmla="*/ 90491 h 998422"/>
              <a:gd name="connsiteX5" fmla="*/ 215314 w 1361268"/>
              <a:gd name="connsiteY5" fmla="*/ 111923 h 998422"/>
              <a:gd name="connsiteX6" fmla="*/ 253414 w 1361268"/>
              <a:gd name="connsiteY6" fmla="*/ 130973 h 998422"/>
              <a:gd name="connsiteX7" fmla="*/ 260558 w 1361268"/>
              <a:gd name="connsiteY7" fmla="*/ 121448 h 998422"/>
              <a:gd name="connsiteX8" fmla="*/ 291514 w 1361268"/>
              <a:gd name="connsiteY8" fmla="*/ 50010 h 998422"/>
              <a:gd name="connsiteX9" fmla="*/ 346283 w 1361268"/>
              <a:gd name="connsiteY9" fmla="*/ 33341 h 998422"/>
              <a:gd name="connsiteX10" fmla="*/ 396655 w 1361268"/>
              <a:gd name="connsiteY10" fmla="*/ 30593 h 998422"/>
              <a:gd name="connsiteX11" fmla="*/ 441533 w 1361268"/>
              <a:gd name="connsiteY11" fmla="*/ 78585 h 998422"/>
              <a:gd name="connsiteX12" fmla="*/ 493920 w 1361268"/>
              <a:gd name="connsiteY12" fmla="*/ 116685 h 998422"/>
              <a:gd name="connsiteX13" fmla="*/ 558214 w 1361268"/>
              <a:gd name="connsiteY13" fmla="*/ 200029 h 998422"/>
              <a:gd name="connsiteX14" fmla="*/ 795514 w 1361268"/>
              <a:gd name="connsiteY14" fmla="*/ 244904 h 998422"/>
              <a:gd name="connsiteX15" fmla="*/ 863381 w 1361268"/>
              <a:gd name="connsiteY15" fmla="*/ 249668 h 998422"/>
              <a:gd name="connsiteX16" fmla="*/ 1011019 w 1361268"/>
              <a:gd name="connsiteY16" fmla="*/ 190136 h 998422"/>
              <a:gd name="connsiteX17" fmla="*/ 1134843 w 1361268"/>
              <a:gd name="connsiteY17" fmla="*/ 216330 h 998422"/>
              <a:gd name="connsiteX18" fmla="*/ 1361061 w 1361268"/>
              <a:gd name="connsiteY18" fmla="*/ 163942 h 998422"/>
              <a:gd name="connsiteX19" fmla="*/ 934818 w 1361268"/>
              <a:gd name="connsiteY19" fmla="*/ 461599 h 998422"/>
              <a:gd name="connsiteX20" fmla="*/ 1156275 w 1361268"/>
              <a:gd name="connsiteY20" fmla="*/ 449692 h 998422"/>
              <a:gd name="connsiteX21" fmla="*/ 1096743 w 1361268"/>
              <a:gd name="connsiteY21" fmla="*/ 578280 h 998422"/>
              <a:gd name="connsiteX22" fmla="*/ 1141620 w 1361268"/>
              <a:gd name="connsiteY22" fmla="*/ 721523 h 998422"/>
              <a:gd name="connsiteX23" fmla="*/ 1134843 w 1361268"/>
              <a:gd name="connsiteY23" fmla="*/ 752112 h 998422"/>
              <a:gd name="connsiteX24" fmla="*/ 1165433 w 1361268"/>
              <a:gd name="connsiteY24" fmla="*/ 809629 h 998422"/>
              <a:gd name="connsiteX25" fmla="*/ 1084470 w 1361268"/>
              <a:gd name="connsiteY25" fmla="*/ 890591 h 998422"/>
              <a:gd name="connsiteX26" fmla="*/ 1072564 w 1361268"/>
              <a:gd name="connsiteY26" fmla="*/ 964410 h 998422"/>
              <a:gd name="connsiteX27" fmla="*/ 1070550 w 1361268"/>
              <a:gd name="connsiteY27" fmla="*/ 997379 h 998422"/>
              <a:gd name="connsiteX28" fmla="*/ 963392 w 1361268"/>
              <a:gd name="connsiteY28" fmla="*/ 930704 h 998422"/>
              <a:gd name="connsiteX29" fmla="*/ 872906 w 1361268"/>
              <a:gd name="connsiteY29" fmla="*/ 933087 h 998422"/>
              <a:gd name="connsiteX30" fmla="*/ 855870 w 1361268"/>
              <a:gd name="connsiteY30" fmla="*/ 888210 h 998422"/>
              <a:gd name="connsiteX31" fmla="*/ 800277 w 1361268"/>
              <a:gd name="connsiteY31" fmla="*/ 875936 h 998422"/>
              <a:gd name="connsiteX32" fmla="*/ 741937 w 1361268"/>
              <a:gd name="connsiteY32" fmla="*/ 790211 h 998422"/>
              <a:gd name="connsiteX33" fmla="*/ 651083 w 1361268"/>
              <a:gd name="connsiteY33" fmla="*/ 673898 h 998422"/>
              <a:gd name="connsiteX34" fmla="*/ 539529 w 1361268"/>
              <a:gd name="connsiteY34" fmla="*/ 649718 h 998422"/>
              <a:gd name="connsiteX35" fmla="*/ 389145 w 1361268"/>
              <a:gd name="connsiteY35" fmla="*/ 516735 h 998422"/>
              <a:gd name="connsiteX36" fmla="*/ 358189 w 1361268"/>
              <a:gd name="connsiteY36" fmla="*/ 454823 h 998422"/>
              <a:gd name="connsiteX37" fmla="*/ 293895 w 1361268"/>
              <a:gd name="connsiteY37" fmla="*/ 397673 h 998422"/>
              <a:gd name="connsiteX38" fmla="*/ 232349 w 1361268"/>
              <a:gd name="connsiteY38" fmla="*/ 397305 h 998422"/>
              <a:gd name="connsiteX39" fmla="*/ 205789 w 1361268"/>
              <a:gd name="connsiteY39" fmla="*/ 390529 h 998422"/>
              <a:gd name="connsiteX40" fmla="*/ 148639 w 1361268"/>
              <a:gd name="connsiteY40" fmla="*/ 338141 h 998422"/>
              <a:gd name="connsiteX41" fmla="*/ 65295 w 1361268"/>
              <a:gd name="connsiteY41" fmla="*/ 316710 h 998422"/>
              <a:gd name="connsiteX42" fmla="*/ 48993 w 1361268"/>
              <a:gd name="connsiteY42" fmla="*/ 266337 h 998422"/>
              <a:gd name="connsiteX43" fmla="*/ 6131 w 1361268"/>
              <a:gd name="connsiteY43" fmla="*/ 230617 h 998422"/>
              <a:gd name="connsiteX44" fmla="*/ 8145 w 1361268"/>
              <a:gd name="connsiteY44" fmla="*/ 150023 h 998422"/>
              <a:gd name="connsiteX45" fmla="*/ 89474 w 1361268"/>
              <a:gd name="connsiteY45" fmla="*/ 63929 h 998422"/>
              <a:gd name="connsiteX0" fmla="*/ 89474 w 1361268"/>
              <a:gd name="connsiteY0" fmla="*/ 63929 h 998422"/>
              <a:gd name="connsiteX1" fmla="*/ 153402 w 1361268"/>
              <a:gd name="connsiteY1" fmla="*/ 42866 h 998422"/>
              <a:gd name="connsiteX2" fmla="*/ 165308 w 1361268"/>
              <a:gd name="connsiteY2" fmla="*/ 4 h 998422"/>
              <a:gd name="connsiteX3" fmla="*/ 198645 w 1361268"/>
              <a:gd name="connsiteY3" fmla="*/ 40485 h 998422"/>
              <a:gd name="connsiteX4" fmla="*/ 193883 w 1361268"/>
              <a:gd name="connsiteY4" fmla="*/ 90491 h 998422"/>
              <a:gd name="connsiteX5" fmla="*/ 215314 w 1361268"/>
              <a:gd name="connsiteY5" fmla="*/ 111923 h 998422"/>
              <a:gd name="connsiteX6" fmla="*/ 253414 w 1361268"/>
              <a:gd name="connsiteY6" fmla="*/ 130973 h 998422"/>
              <a:gd name="connsiteX7" fmla="*/ 260558 w 1361268"/>
              <a:gd name="connsiteY7" fmla="*/ 121448 h 998422"/>
              <a:gd name="connsiteX8" fmla="*/ 291514 w 1361268"/>
              <a:gd name="connsiteY8" fmla="*/ 50010 h 998422"/>
              <a:gd name="connsiteX9" fmla="*/ 346283 w 1361268"/>
              <a:gd name="connsiteY9" fmla="*/ 33341 h 998422"/>
              <a:gd name="connsiteX10" fmla="*/ 396655 w 1361268"/>
              <a:gd name="connsiteY10" fmla="*/ 30593 h 998422"/>
              <a:gd name="connsiteX11" fmla="*/ 441533 w 1361268"/>
              <a:gd name="connsiteY11" fmla="*/ 78585 h 998422"/>
              <a:gd name="connsiteX12" fmla="*/ 493920 w 1361268"/>
              <a:gd name="connsiteY12" fmla="*/ 116685 h 998422"/>
              <a:gd name="connsiteX13" fmla="*/ 558214 w 1361268"/>
              <a:gd name="connsiteY13" fmla="*/ 200029 h 998422"/>
              <a:gd name="connsiteX14" fmla="*/ 795514 w 1361268"/>
              <a:gd name="connsiteY14" fmla="*/ 244904 h 998422"/>
              <a:gd name="connsiteX15" fmla="*/ 863381 w 1361268"/>
              <a:gd name="connsiteY15" fmla="*/ 249668 h 998422"/>
              <a:gd name="connsiteX16" fmla="*/ 1011019 w 1361268"/>
              <a:gd name="connsiteY16" fmla="*/ 190136 h 998422"/>
              <a:gd name="connsiteX17" fmla="*/ 1134843 w 1361268"/>
              <a:gd name="connsiteY17" fmla="*/ 216330 h 998422"/>
              <a:gd name="connsiteX18" fmla="*/ 1361061 w 1361268"/>
              <a:gd name="connsiteY18" fmla="*/ 163942 h 998422"/>
              <a:gd name="connsiteX19" fmla="*/ 934818 w 1361268"/>
              <a:gd name="connsiteY19" fmla="*/ 461599 h 998422"/>
              <a:gd name="connsiteX20" fmla="*/ 1156275 w 1361268"/>
              <a:gd name="connsiteY20" fmla="*/ 449692 h 998422"/>
              <a:gd name="connsiteX21" fmla="*/ 1096743 w 1361268"/>
              <a:gd name="connsiteY21" fmla="*/ 578280 h 998422"/>
              <a:gd name="connsiteX22" fmla="*/ 1141620 w 1361268"/>
              <a:gd name="connsiteY22" fmla="*/ 721523 h 998422"/>
              <a:gd name="connsiteX23" fmla="*/ 1134843 w 1361268"/>
              <a:gd name="connsiteY23" fmla="*/ 752112 h 998422"/>
              <a:gd name="connsiteX24" fmla="*/ 1165433 w 1361268"/>
              <a:gd name="connsiteY24" fmla="*/ 809629 h 998422"/>
              <a:gd name="connsiteX25" fmla="*/ 1084470 w 1361268"/>
              <a:gd name="connsiteY25" fmla="*/ 890591 h 998422"/>
              <a:gd name="connsiteX26" fmla="*/ 1072564 w 1361268"/>
              <a:gd name="connsiteY26" fmla="*/ 964410 h 998422"/>
              <a:gd name="connsiteX27" fmla="*/ 1070550 w 1361268"/>
              <a:gd name="connsiteY27" fmla="*/ 997379 h 998422"/>
              <a:gd name="connsiteX28" fmla="*/ 963392 w 1361268"/>
              <a:gd name="connsiteY28" fmla="*/ 930704 h 998422"/>
              <a:gd name="connsiteX29" fmla="*/ 872906 w 1361268"/>
              <a:gd name="connsiteY29" fmla="*/ 933087 h 998422"/>
              <a:gd name="connsiteX30" fmla="*/ 855870 w 1361268"/>
              <a:gd name="connsiteY30" fmla="*/ 888210 h 998422"/>
              <a:gd name="connsiteX31" fmla="*/ 800277 w 1361268"/>
              <a:gd name="connsiteY31" fmla="*/ 875936 h 998422"/>
              <a:gd name="connsiteX32" fmla="*/ 741937 w 1361268"/>
              <a:gd name="connsiteY32" fmla="*/ 790211 h 998422"/>
              <a:gd name="connsiteX33" fmla="*/ 651083 w 1361268"/>
              <a:gd name="connsiteY33" fmla="*/ 673898 h 998422"/>
              <a:gd name="connsiteX34" fmla="*/ 539529 w 1361268"/>
              <a:gd name="connsiteY34" fmla="*/ 649718 h 998422"/>
              <a:gd name="connsiteX35" fmla="*/ 424864 w 1361268"/>
              <a:gd name="connsiteY35" fmla="*/ 523879 h 998422"/>
              <a:gd name="connsiteX36" fmla="*/ 389145 w 1361268"/>
              <a:gd name="connsiteY36" fmla="*/ 516735 h 998422"/>
              <a:gd name="connsiteX37" fmla="*/ 358189 w 1361268"/>
              <a:gd name="connsiteY37" fmla="*/ 454823 h 998422"/>
              <a:gd name="connsiteX38" fmla="*/ 293895 w 1361268"/>
              <a:gd name="connsiteY38" fmla="*/ 397673 h 998422"/>
              <a:gd name="connsiteX39" fmla="*/ 232349 w 1361268"/>
              <a:gd name="connsiteY39" fmla="*/ 397305 h 998422"/>
              <a:gd name="connsiteX40" fmla="*/ 205789 w 1361268"/>
              <a:gd name="connsiteY40" fmla="*/ 390529 h 998422"/>
              <a:gd name="connsiteX41" fmla="*/ 148639 w 1361268"/>
              <a:gd name="connsiteY41" fmla="*/ 338141 h 998422"/>
              <a:gd name="connsiteX42" fmla="*/ 65295 w 1361268"/>
              <a:gd name="connsiteY42" fmla="*/ 316710 h 998422"/>
              <a:gd name="connsiteX43" fmla="*/ 48993 w 1361268"/>
              <a:gd name="connsiteY43" fmla="*/ 266337 h 998422"/>
              <a:gd name="connsiteX44" fmla="*/ 6131 w 1361268"/>
              <a:gd name="connsiteY44" fmla="*/ 230617 h 998422"/>
              <a:gd name="connsiteX45" fmla="*/ 8145 w 1361268"/>
              <a:gd name="connsiteY45" fmla="*/ 150023 h 998422"/>
              <a:gd name="connsiteX46" fmla="*/ 89474 w 1361268"/>
              <a:gd name="connsiteY46" fmla="*/ 63929 h 998422"/>
              <a:gd name="connsiteX0" fmla="*/ 89474 w 1361268"/>
              <a:gd name="connsiteY0" fmla="*/ 63929 h 998422"/>
              <a:gd name="connsiteX1" fmla="*/ 153402 w 1361268"/>
              <a:gd name="connsiteY1" fmla="*/ 42866 h 998422"/>
              <a:gd name="connsiteX2" fmla="*/ 165308 w 1361268"/>
              <a:gd name="connsiteY2" fmla="*/ 4 h 998422"/>
              <a:gd name="connsiteX3" fmla="*/ 198645 w 1361268"/>
              <a:gd name="connsiteY3" fmla="*/ 40485 h 998422"/>
              <a:gd name="connsiteX4" fmla="*/ 193883 w 1361268"/>
              <a:gd name="connsiteY4" fmla="*/ 90491 h 998422"/>
              <a:gd name="connsiteX5" fmla="*/ 215314 w 1361268"/>
              <a:gd name="connsiteY5" fmla="*/ 111923 h 998422"/>
              <a:gd name="connsiteX6" fmla="*/ 253414 w 1361268"/>
              <a:gd name="connsiteY6" fmla="*/ 130973 h 998422"/>
              <a:gd name="connsiteX7" fmla="*/ 260558 w 1361268"/>
              <a:gd name="connsiteY7" fmla="*/ 121448 h 998422"/>
              <a:gd name="connsiteX8" fmla="*/ 291514 w 1361268"/>
              <a:gd name="connsiteY8" fmla="*/ 50010 h 998422"/>
              <a:gd name="connsiteX9" fmla="*/ 346283 w 1361268"/>
              <a:gd name="connsiteY9" fmla="*/ 33341 h 998422"/>
              <a:gd name="connsiteX10" fmla="*/ 396655 w 1361268"/>
              <a:gd name="connsiteY10" fmla="*/ 30593 h 998422"/>
              <a:gd name="connsiteX11" fmla="*/ 441533 w 1361268"/>
              <a:gd name="connsiteY11" fmla="*/ 78585 h 998422"/>
              <a:gd name="connsiteX12" fmla="*/ 493920 w 1361268"/>
              <a:gd name="connsiteY12" fmla="*/ 116685 h 998422"/>
              <a:gd name="connsiteX13" fmla="*/ 558214 w 1361268"/>
              <a:gd name="connsiteY13" fmla="*/ 200029 h 998422"/>
              <a:gd name="connsiteX14" fmla="*/ 795514 w 1361268"/>
              <a:gd name="connsiteY14" fmla="*/ 244904 h 998422"/>
              <a:gd name="connsiteX15" fmla="*/ 863381 w 1361268"/>
              <a:gd name="connsiteY15" fmla="*/ 249668 h 998422"/>
              <a:gd name="connsiteX16" fmla="*/ 1011019 w 1361268"/>
              <a:gd name="connsiteY16" fmla="*/ 190136 h 998422"/>
              <a:gd name="connsiteX17" fmla="*/ 1134843 w 1361268"/>
              <a:gd name="connsiteY17" fmla="*/ 216330 h 998422"/>
              <a:gd name="connsiteX18" fmla="*/ 1361061 w 1361268"/>
              <a:gd name="connsiteY18" fmla="*/ 163942 h 998422"/>
              <a:gd name="connsiteX19" fmla="*/ 934818 w 1361268"/>
              <a:gd name="connsiteY19" fmla="*/ 461599 h 998422"/>
              <a:gd name="connsiteX20" fmla="*/ 1156275 w 1361268"/>
              <a:gd name="connsiteY20" fmla="*/ 449692 h 998422"/>
              <a:gd name="connsiteX21" fmla="*/ 1096743 w 1361268"/>
              <a:gd name="connsiteY21" fmla="*/ 578280 h 998422"/>
              <a:gd name="connsiteX22" fmla="*/ 1141620 w 1361268"/>
              <a:gd name="connsiteY22" fmla="*/ 721523 h 998422"/>
              <a:gd name="connsiteX23" fmla="*/ 1134843 w 1361268"/>
              <a:gd name="connsiteY23" fmla="*/ 752112 h 998422"/>
              <a:gd name="connsiteX24" fmla="*/ 1165433 w 1361268"/>
              <a:gd name="connsiteY24" fmla="*/ 809629 h 998422"/>
              <a:gd name="connsiteX25" fmla="*/ 1084470 w 1361268"/>
              <a:gd name="connsiteY25" fmla="*/ 890591 h 998422"/>
              <a:gd name="connsiteX26" fmla="*/ 1072564 w 1361268"/>
              <a:gd name="connsiteY26" fmla="*/ 964410 h 998422"/>
              <a:gd name="connsiteX27" fmla="*/ 1070550 w 1361268"/>
              <a:gd name="connsiteY27" fmla="*/ 997379 h 998422"/>
              <a:gd name="connsiteX28" fmla="*/ 963392 w 1361268"/>
              <a:gd name="connsiteY28" fmla="*/ 930704 h 998422"/>
              <a:gd name="connsiteX29" fmla="*/ 872906 w 1361268"/>
              <a:gd name="connsiteY29" fmla="*/ 933087 h 998422"/>
              <a:gd name="connsiteX30" fmla="*/ 855870 w 1361268"/>
              <a:gd name="connsiteY30" fmla="*/ 888210 h 998422"/>
              <a:gd name="connsiteX31" fmla="*/ 800277 w 1361268"/>
              <a:gd name="connsiteY31" fmla="*/ 875936 h 998422"/>
              <a:gd name="connsiteX32" fmla="*/ 741937 w 1361268"/>
              <a:gd name="connsiteY32" fmla="*/ 790211 h 998422"/>
              <a:gd name="connsiteX33" fmla="*/ 651083 w 1361268"/>
              <a:gd name="connsiteY33" fmla="*/ 673898 h 998422"/>
              <a:gd name="connsiteX34" fmla="*/ 539529 w 1361268"/>
              <a:gd name="connsiteY34" fmla="*/ 649718 h 998422"/>
              <a:gd name="connsiteX35" fmla="*/ 460583 w 1361268"/>
              <a:gd name="connsiteY35" fmla="*/ 590554 h 998422"/>
              <a:gd name="connsiteX36" fmla="*/ 424864 w 1361268"/>
              <a:gd name="connsiteY36" fmla="*/ 523879 h 998422"/>
              <a:gd name="connsiteX37" fmla="*/ 389145 w 1361268"/>
              <a:gd name="connsiteY37" fmla="*/ 516735 h 998422"/>
              <a:gd name="connsiteX38" fmla="*/ 358189 w 1361268"/>
              <a:gd name="connsiteY38" fmla="*/ 454823 h 998422"/>
              <a:gd name="connsiteX39" fmla="*/ 293895 w 1361268"/>
              <a:gd name="connsiteY39" fmla="*/ 397673 h 998422"/>
              <a:gd name="connsiteX40" fmla="*/ 232349 w 1361268"/>
              <a:gd name="connsiteY40" fmla="*/ 397305 h 998422"/>
              <a:gd name="connsiteX41" fmla="*/ 205789 w 1361268"/>
              <a:gd name="connsiteY41" fmla="*/ 390529 h 998422"/>
              <a:gd name="connsiteX42" fmla="*/ 148639 w 1361268"/>
              <a:gd name="connsiteY42" fmla="*/ 338141 h 998422"/>
              <a:gd name="connsiteX43" fmla="*/ 65295 w 1361268"/>
              <a:gd name="connsiteY43" fmla="*/ 316710 h 998422"/>
              <a:gd name="connsiteX44" fmla="*/ 48993 w 1361268"/>
              <a:gd name="connsiteY44" fmla="*/ 266337 h 998422"/>
              <a:gd name="connsiteX45" fmla="*/ 6131 w 1361268"/>
              <a:gd name="connsiteY45" fmla="*/ 230617 h 998422"/>
              <a:gd name="connsiteX46" fmla="*/ 8145 w 1361268"/>
              <a:gd name="connsiteY46" fmla="*/ 150023 h 998422"/>
              <a:gd name="connsiteX47" fmla="*/ 89474 w 1361268"/>
              <a:gd name="connsiteY47" fmla="*/ 63929 h 998422"/>
              <a:gd name="connsiteX0" fmla="*/ 89474 w 1361268"/>
              <a:gd name="connsiteY0" fmla="*/ 63929 h 998422"/>
              <a:gd name="connsiteX1" fmla="*/ 153402 w 1361268"/>
              <a:gd name="connsiteY1" fmla="*/ 42866 h 998422"/>
              <a:gd name="connsiteX2" fmla="*/ 165308 w 1361268"/>
              <a:gd name="connsiteY2" fmla="*/ 4 h 998422"/>
              <a:gd name="connsiteX3" fmla="*/ 198645 w 1361268"/>
              <a:gd name="connsiteY3" fmla="*/ 40485 h 998422"/>
              <a:gd name="connsiteX4" fmla="*/ 193883 w 1361268"/>
              <a:gd name="connsiteY4" fmla="*/ 90491 h 998422"/>
              <a:gd name="connsiteX5" fmla="*/ 215314 w 1361268"/>
              <a:gd name="connsiteY5" fmla="*/ 111923 h 998422"/>
              <a:gd name="connsiteX6" fmla="*/ 253414 w 1361268"/>
              <a:gd name="connsiteY6" fmla="*/ 130973 h 998422"/>
              <a:gd name="connsiteX7" fmla="*/ 260558 w 1361268"/>
              <a:gd name="connsiteY7" fmla="*/ 121448 h 998422"/>
              <a:gd name="connsiteX8" fmla="*/ 291514 w 1361268"/>
              <a:gd name="connsiteY8" fmla="*/ 50010 h 998422"/>
              <a:gd name="connsiteX9" fmla="*/ 346283 w 1361268"/>
              <a:gd name="connsiteY9" fmla="*/ 33341 h 998422"/>
              <a:gd name="connsiteX10" fmla="*/ 396655 w 1361268"/>
              <a:gd name="connsiteY10" fmla="*/ 30593 h 998422"/>
              <a:gd name="connsiteX11" fmla="*/ 441533 w 1361268"/>
              <a:gd name="connsiteY11" fmla="*/ 78585 h 998422"/>
              <a:gd name="connsiteX12" fmla="*/ 493920 w 1361268"/>
              <a:gd name="connsiteY12" fmla="*/ 116685 h 998422"/>
              <a:gd name="connsiteX13" fmla="*/ 558214 w 1361268"/>
              <a:gd name="connsiteY13" fmla="*/ 200029 h 998422"/>
              <a:gd name="connsiteX14" fmla="*/ 689183 w 1361268"/>
              <a:gd name="connsiteY14" fmla="*/ 211935 h 998422"/>
              <a:gd name="connsiteX15" fmla="*/ 795514 w 1361268"/>
              <a:gd name="connsiteY15" fmla="*/ 244904 h 998422"/>
              <a:gd name="connsiteX16" fmla="*/ 863381 w 1361268"/>
              <a:gd name="connsiteY16" fmla="*/ 249668 h 998422"/>
              <a:gd name="connsiteX17" fmla="*/ 1011019 w 1361268"/>
              <a:gd name="connsiteY17" fmla="*/ 190136 h 998422"/>
              <a:gd name="connsiteX18" fmla="*/ 1134843 w 1361268"/>
              <a:gd name="connsiteY18" fmla="*/ 216330 h 998422"/>
              <a:gd name="connsiteX19" fmla="*/ 1361061 w 1361268"/>
              <a:gd name="connsiteY19" fmla="*/ 163942 h 998422"/>
              <a:gd name="connsiteX20" fmla="*/ 934818 w 1361268"/>
              <a:gd name="connsiteY20" fmla="*/ 461599 h 998422"/>
              <a:gd name="connsiteX21" fmla="*/ 1156275 w 1361268"/>
              <a:gd name="connsiteY21" fmla="*/ 449692 h 998422"/>
              <a:gd name="connsiteX22" fmla="*/ 1096743 w 1361268"/>
              <a:gd name="connsiteY22" fmla="*/ 578280 h 998422"/>
              <a:gd name="connsiteX23" fmla="*/ 1141620 w 1361268"/>
              <a:gd name="connsiteY23" fmla="*/ 721523 h 998422"/>
              <a:gd name="connsiteX24" fmla="*/ 1134843 w 1361268"/>
              <a:gd name="connsiteY24" fmla="*/ 752112 h 998422"/>
              <a:gd name="connsiteX25" fmla="*/ 1165433 w 1361268"/>
              <a:gd name="connsiteY25" fmla="*/ 809629 h 998422"/>
              <a:gd name="connsiteX26" fmla="*/ 1084470 w 1361268"/>
              <a:gd name="connsiteY26" fmla="*/ 890591 h 998422"/>
              <a:gd name="connsiteX27" fmla="*/ 1072564 w 1361268"/>
              <a:gd name="connsiteY27" fmla="*/ 964410 h 998422"/>
              <a:gd name="connsiteX28" fmla="*/ 1070550 w 1361268"/>
              <a:gd name="connsiteY28" fmla="*/ 997379 h 998422"/>
              <a:gd name="connsiteX29" fmla="*/ 963392 w 1361268"/>
              <a:gd name="connsiteY29" fmla="*/ 930704 h 998422"/>
              <a:gd name="connsiteX30" fmla="*/ 872906 w 1361268"/>
              <a:gd name="connsiteY30" fmla="*/ 933087 h 998422"/>
              <a:gd name="connsiteX31" fmla="*/ 855870 w 1361268"/>
              <a:gd name="connsiteY31" fmla="*/ 888210 h 998422"/>
              <a:gd name="connsiteX32" fmla="*/ 800277 w 1361268"/>
              <a:gd name="connsiteY32" fmla="*/ 875936 h 998422"/>
              <a:gd name="connsiteX33" fmla="*/ 741937 w 1361268"/>
              <a:gd name="connsiteY33" fmla="*/ 790211 h 998422"/>
              <a:gd name="connsiteX34" fmla="*/ 651083 w 1361268"/>
              <a:gd name="connsiteY34" fmla="*/ 673898 h 998422"/>
              <a:gd name="connsiteX35" fmla="*/ 539529 w 1361268"/>
              <a:gd name="connsiteY35" fmla="*/ 649718 h 998422"/>
              <a:gd name="connsiteX36" fmla="*/ 460583 w 1361268"/>
              <a:gd name="connsiteY36" fmla="*/ 590554 h 998422"/>
              <a:gd name="connsiteX37" fmla="*/ 424864 w 1361268"/>
              <a:gd name="connsiteY37" fmla="*/ 523879 h 998422"/>
              <a:gd name="connsiteX38" fmla="*/ 389145 w 1361268"/>
              <a:gd name="connsiteY38" fmla="*/ 516735 h 998422"/>
              <a:gd name="connsiteX39" fmla="*/ 358189 w 1361268"/>
              <a:gd name="connsiteY39" fmla="*/ 454823 h 998422"/>
              <a:gd name="connsiteX40" fmla="*/ 293895 w 1361268"/>
              <a:gd name="connsiteY40" fmla="*/ 397673 h 998422"/>
              <a:gd name="connsiteX41" fmla="*/ 232349 w 1361268"/>
              <a:gd name="connsiteY41" fmla="*/ 397305 h 998422"/>
              <a:gd name="connsiteX42" fmla="*/ 205789 w 1361268"/>
              <a:gd name="connsiteY42" fmla="*/ 390529 h 998422"/>
              <a:gd name="connsiteX43" fmla="*/ 148639 w 1361268"/>
              <a:gd name="connsiteY43" fmla="*/ 338141 h 998422"/>
              <a:gd name="connsiteX44" fmla="*/ 65295 w 1361268"/>
              <a:gd name="connsiteY44" fmla="*/ 316710 h 998422"/>
              <a:gd name="connsiteX45" fmla="*/ 48993 w 1361268"/>
              <a:gd name="connsiteY45" fmla="*/ 266337 h 998422"/>
              <a:gd name="connsiteX46" fmla="*/ 6131 w 1361268"/>
              <a:gd name="connsiteY46" fmla="*/ 230617 h 998422"/>
              <a:gd name="connsiteX47" fmla="*/ 8145 w 1361268"/>
              <a:gd name="connsiteY47" fmla="*/ 150023 h 998422"/>
              <a:gd name="connsiteX48" fmla="*/ 89474 w 1361268"/>
              <a:gd name="connsiteY48" fmla="*/ 63929 h 998422"/>
              <a:gd name="connsiteX0" fmla="*/ 89474 w 1361268"/>
              <a:gd name="connsiteY0" fmla="*/ 63929 h 998422"/>
              <a:gd name="connsiteX1" fmla="*/ 153402 w 1361268"/>
              <a:gd name="connsiteY1" fmla="*/ 42866 h 998422"/>
              <a:gd name="connsiteX2" fmla="*/ 165308 w 1361268"/>
              <a:gd name="connsiteY2" fmla="*/ 4 h 998422"/>
              <a:gd name="connsiteX3" fmla="*/ 198645 w 1361268"/>
              <a:gd name="connsiteY3" fmla="*/ 40485 h 998422"/>
              <a:gd name="connsiteX4" fmla="*/ 193883 w 1361268"/>
              <a:gd name="connsiteY4" fmla="*/ 90491 h 998422"/>
              <a:gd name="connsiteX5" fmla="*/ 215314 w 1361268"/>
              <a:gd name="connsiteY5" fmla="*/ 111923 h 998422"/>
              <a:gd name="connsiteX6" fmla="*/ 253414 w 1361268"/>
              <a:gd name="connsiteY6" fmla="*/ 130973 h 998422"/>
              <a:gd name="connsiteX7" fmla="*/ 260558 w 1361268"/>
              <a:gd name="connsiteY7" fmla="*/ 121448 h 998422"/>
              <a:gd name="connsiteX8" fmla="*/ 291514 w 1361268"/>
              <a:gd name="connsiteY8" fmla="*/ 50010 h 998422"/>
              <a:gd name="connsiteX9" fmla="*/ 346283 w 1361268"/>
              <a:gd name="connsiteY9" fmla="*/ 33341 h 998422"/>
              <a:gd name="connsiteX10" fmla="*/ 396655 w 1361268"/>
              <a:gd name="connsiteY10" fmla="*/ 30593 h 998422"/>
              <a:gd name="connsiteX11" fmla="*/ 441533 w 1361268"/>
              <a:gd name="connsiteY11" fmla="*/ 78585 h 998422"/>
              <a:gd name="connsiteX12" fmla="*/ 493920 w 1361268"/>
              <a:gd name="connsiteY12" fmla="*/ 116685 h 998422"/>
              <a:gd name="connsiteX13" fmla="*/ 558214 w 1361268"/>
              <a:gd name="connsiteY13" fmla="*/ 200029 h 998422"/>
              <a:gd name="connsiteX14" fmla="*/ 624889 w 1361268"/>
              <a:gd name="connsiteY14" fmla="*/ 230985 h 998422"/>
              <a:gd name="connsiteX15" fmla="*/ 689183 w 1361268"/>
              <a:gd name="connsiteY15" fmla="*/ 211935 h 998422"/>
              <a:gd name="connsiteX16" fmla="*/ 795514 w 1361268"/>
              <a:gd name="connsiteY16" fmla="*/ 244904 h 998422"/>
              <a:gd name="connsiteX17" fmla="*/ 863381 w 1361268"/>
              <a:gd name="connsiteY17" fmla="*/ 249668 h 998422"/>
              <a:gd name="connsiteX18" fmla="*/ 1011019 w 1361268"/>
              <a:gd name="connsiteY18" fmla="*/ 190136 h 998422"/>
              <a:gd name="connsiteX19" fmla="*/ 1134843 w 1361268"/>
              <a:gd name="connsiteY19" fmla="*/ 216330 h 998422"/>
              <a:gd name="connsiteX20" fmla="*/ 1361061 w 1361268"/>
              <a:gd name="connsiteY20" fmla="*/ 163942 h 998422"/>
              <a:gd name="connsiteX21" fmla="*/ 934818 w 1361268"/>
              <a:gd name="connsiteY21" fmla="*/ 461599 h 998422"/>
              <a:gd name="connsiteX22" fmla="*/ 1156275 w 1361268"/>
              <a:gd name="connsiteY22" fmla="*/ 449692 h 998422"/>
              <a:gd name="connsiteX23" fmla="*/ 1096743 w 1361268"/>
              <a:gd name="connsiteY23" fmla="*/ 578280 h 998422"/>
              <a:gd name="connsiteX24" fmla="*/ 1141620 w 1361268"/>
              <a:gd name="connsiteY24" fmla="*/ 721523 h 998422"/>
              <a:gd name="connsiteX25" fmla="*/ 1134843 w 1361268"/>
              <a:gd name="connsiteY25" fmla="*/ 752112 h 998422"/>
              <a:gd name="connsiteX26" fmla="*/ 1165433 w 1361268"/>
              <a:gd name="connsiteY26" fmla="*/ 809629 h 998422"/>
              <a:gd name="connsiteX27" fmla="*/ 1084470 w 1361268"/>
              <a:gd name="connsiteY27" fmla="*/ 890591 h 998422"/>
              <a:gd name="connsiteX28" fmla="*/ 1072564 w 1361268"/>
              <a:gd name="connsiteY28" fmla="*/ 964410 h 998422"/>
              <a:gd name="connsiteX29" fmla="*/ 1070550 w 1361268"/>
              <a:gd name="connsiteY29" fmla="*/ 997379 h 998422"/>
              <a:gd name="connsiteX30" fmla="*/ 963392 w 1361268"/>
              <a:gd name="connsiteY30" fmla="*/ 930704 h 998422"/>
              <a:gd name="connsiteX31" fmla="*/ 872906 w 1361268"/>
              <a:gd name="connsiteY31" fmla="*/ 933087 h 998422"/>
              <a:gd name="connsiteX32" fmla="*/ 855870 w 1361268"/>
              <a:gd name="connsiteY32" fmla="*/ 888210 h 998422"/>
              <a:gd name="connsiteX33" fmla="*/ 800277 w 1361268"/>
              <a:gd name="connsiteY33" fmla="*/ 875936 h 998422"/>
              <a:gd name="connsiteX34" fmla="*/ 741937 w 1361268"/>
              <a:gd name="connsiteY34" fmla="*/ 790211 h 998422"/>
              <a:gd name="connsiteX35" fmla="*/ 651083 w 1361268"/>
              <a:gd name="connsiteY35" fmla="*/ 673898 h 998422"/>
              <a:gd name="connsiteX36" fmla="*/ 539529 w 1361268"/>
              <a:gd name="connsiteY36" fmla="*/ 649718 h 998422"/>
              <a:gd name="connsiteX37" fmla="*/ 460583 w 1361268"/>
              <a:gd name="connsiteY37" fmla="*/ 590554 h 998422"/>
              <a:gd name="connsiteX38" fmla="*/ 424864 w 1361268"/>
              <a:gd name="connsiteY38" fmla="*/ 523879 h 998422"/>
              <a:gd name="connsiteX39" fmla="*/ 389145 w 1361268"/>
              <a:gd name="connsiteY39" fmla="*/ 516735 h 998422"/>
              <a:gd name="connsiteX40" fmla="*/ 358189 w 1361268"/>
              <a:gd name="connsiteY40" fmla="*/ 454823 h 998422"/>
              <a:gd name="connsiteX41" fmla="*/ 293895 w 1361268"/>
              <a:gd name="connsiteY41" fmla="*/ 397673 h 998422"/>
              <a:gd name="connsiteX42" fmla="*/ 232349 w 1361268"/>
              <a:gd name="connsiteY42" fmla="*/ 397305 h 998422"/>
              <a:gd name="connsiteX43" fmla="*/ 205789 w 1361268"/>
              <a:gd name="connsiteY43" fmla="*/ 390529 h 998422"/>
              <a:gd name="connsiteX44" fmla="*/ 148639 w 1361268"/>
              <a:gd name="connsiteY44" fmla="*/ 338141 h 998422"/>
              <a:gd name="connsiteX45" fmla="*/ 65295 w 1361268"/>
              <a:gd name="connsiteY45" fmla="*/ 316710 h 998422"/>
              <a:gd name="connsiteX46" fmla="*/ 48993 w 1361268"/>
              <a:gd name="connsiteY46" fmla="*/ 266337 h 998422"/>
              <a:gd name="connsiteX47" fmla="*/ 6131 w 1361268"/>
              <a:gd name="connsiteY47" fmla="*/ 230617 h 998422"/>
              <a:gd name="connsiteX48" fmla="*/ 8145 w 1361268"/>
              <a:gd name="connsiteY48" fmla="*/ 150023 h 998422"/>
              <a:gd name="connsiteX49" fmla="*/ 89474 w 1361268"/>
              <a:gd name="connsiteY49" fmla="*/ 63929 h 998422"/>
              <a:gd name="connsiteX0" fmla="*/ 89474 w 1361268"/>
              <a:gd name="connsiteY0" fmla="*/ 63929 h 998422"/>
              <a:gd name="connsiteX1" fmla="*/ 153402 w 1361268"/>
              <a:gd name="connsiteY1" fmla="*/ 42866 h 998422"/>
              <a:gd name="connsiteX2" fmla="*/ 165308 w 1361268"/>
              <a:gd name="connsiteY2" fmla="*/ 4 h 998422"/>
              <a:gd name="connsiteX3" fmla="*/ 198645 w 1361268"/>
              <a:gd name="connsiteY3" fmla="*/ 40485 h 998422"/>
              <a:gd name="connsiteX4" fmla="*/ 193883 w 1361268"/>
              <a:gd name="connsiteY4" fmla="*/ 90491 h 998422"/>
              <a:gd name="connsiteX5" fmla="*/ 215314 w 1361268"/>
              <a:gd name="connsiteY5" fmla="*/ 111923 h 998422"/>
              <a:gd name="connsiteX6" fmla="*/ 253414 w 1361268"/>
              <a:gd name="connsiteY6" fmla="*/ 130973 h 998422"/>
              <a:gd name="connsiteX7" fmla="*/ 260558 w 1361268"/>
              <a:gd name="connsiteY7" fmla="*/ 121448 h 998422"/>
              <a:gd name="connsiteX8" fmla="*/ 291514 w 1361268"/>
              <a:gd name="connsiteY8" fmla="*/ 50010 h 998422"/>
              <a:gd name="connsiteX9" fmla="*/ 346283 w 1361268"/>
              <a:gd name="connsiteY9" fmla="*/ 33341 h 998422"/>
              <a:gd name="connsiteX10" fmla="*/ 396655 w 1361268"/>
              <a:gd name="connsiteY10" fmla="*/ 30593 h 998422"/>
              <a:gd name="connsiteX11" fmla="*/ 441533 w 1361268"/>
              <a:gd name="connsiteY11" fmla="*/ 78585 h 998422"/>
              <a:gd name="connsiteX12" fmla="*/ 493920 w 1361268"/>
              <a:gd name="connsiteY12" fmla="*/ 116685 h 998422"/>
              <a:gd name="connsiteX13" fmla="*/ 522495 w 1361268"/>
              <a:gd name="connsiteY13" fmla="*/ 169073 h 998422"/>
              <a:gd name="connsiteX14" fmla="*/ 558214 w 1361268"/>
              <a:gd name="connsiteY14" fmla="*/ 200029 h 998422"/>
              <a:gd name="connsiteX15" fmla="*/ 624889 w 1361268"/>
              <a:gd name="connsiteY15" fmla="*/ 230985 h 998422"/>
              <a:gd name="connsiteX16" fmla="*/ 689183 w 1361268"/>
              <a:gd name="connsiteY16" fmla="*/ 211935 h 998422"/>
              <a:gd name="connsiteX17" fmla="*/ 795514 w 1361268"/>
              <a:gd name="connsiteY17" fmla="*/ 244904 h 998422"/>
              <a:gd name="connsiteX18" fmla="*/ 863381 w 1361268"/>
              <a:gd name="connsiteY18" fmla="*/ 249668 h 998422"/>
              <a:gd name="connsiteX19" fmla="*/ 1011019 w 1361268"/>
              <a:gd name="connsiteY19" fmla="*/ 190136 h 998422"/>
              <a:gd name="connsiteX20" fmla="*/ 1134843 w 1361268"/>
              <a:gd name="connsiteY20" fmla="*/ 216330 h 998422"/>
              <a:gd name="connsiteX21" fmla="*/ 1361061 w 1361268"/>
              <a:gd name="connsiteY21" fmla="*/ 163942 h 998422"/>
              <a:gd name="connsiteX22" fmla="*/ 934818 w 1361268"/>
              <a:gd name="connsiteY22" fmla="*/ 461599 h 998422"/>
              <a:gd name="connsiteX23" fmla="*/ 1156275 w 1361268"/>
              <a:gd name="connsiteY23" fmla="*/ 449692 h 998422"/>
              <a:gd name="connsiteX24" fmla="*/ 1096743 w 1361268"/>
              <a:gd name="connsiteY24" fmla="*/ 578280 h 998422"/>
              <a:gd name="connsiteX25" fmla="*/ 1141620 w 1361268"/>
              <a:gd name="connsiteY25" fmla="*/ 721523 h 998422"/>
              <a:gd name="connsiteX26" fmla="*/ 1134843 w 1361268"/>
              <a:gd name="connsiteY26" fmla="*/ 752112 h 998422"/>
              <a:gd name="connsiteX27" fmla="*/ 1165433 w 1361268"/>
              <a:gd name="connsiteY27" fmla="*/ 809629 h 998422"/>
              <a:gd name="connsiteX28" fmla="*/ 1084470 w 1361268"/>
              <a:gd name="connsiteY28" fmla="*/ 890591 h 998422"/>
              <a:gd name="connsiteX29" fmla="*/ 1072564 w 1361268"/>
              <a:gd name="connsiteY29" fmla="*/ 964410 h 998422"/>
              <a:gd name="connsiteX30" fmla="*/ 1070550 w 1361268"/>
              <a:gd name="connsiteY30" fmla="*/ 997379 h 998422"/>
              <a:gd name="connsiteX31" fmla="*/ 963392 w 1361268"/>
              <a:gd name="connsiteY31" fmla="*/ 930704 h 998422"/>
              <a:gd name="connsiteX32" fmla="*/ 872906 w 1361268"/>
              <a:gd name="connsiteY32" fmla="*/ 933087 h 998422"/>
              <a:gd name="connsiteX33" fmla="*/ 855870 w 1361268"/>
              <a:gd name="connsiteY33" fmla="*/ 888210 h 998422"/>
              <a:gd name="connsiteX34" fmla="*/ 800277 w 1361268"/>
              <a:gd name="connsiteY34" fmla="*/ 875936 h 998422"/>
              <a:gd name="connsiteX35" fmla="*/ 741937 w 1361268"/>
              <a:gd name="connsiteY35" fmla="*/ 790211 h 998422"/>
              <a:gd name="connsiteX36" fmla="*/ 651083 w 1361268"/>
              <a:gd name="connsiteY36" fmla="*/ 673898 h 998422"/>
              <a:gd name="connsiteX37" fmla="*/ 539529 w 1361268"/>
              <a:gd name="connsiteY37" fmla="*/ 649718 h 998422"/>
              <a:gd name="connsiteX38" fmla="*/ 460583 w 1361268"/>
              <a:gd name="connsiteY38" fmla="*/ 590554 h 998422"/>
              <a:gd name="connsiteX39" fmla="*/ 424864 w 1361268"/>
              <a:gd name="connsiteY39" fmla="*/ 523879 h 998422"/>
              <a:gd name="connsiteX40" fmla="*/ 389145 w 1361268"/>
              <a:gd name="connsiteY40" fmla="*/ 516735 h 998422"/>
              <a:gd name="connsiteX41" fmla="*/ 358189 w 1361268"/>
              <a:gd name="connsiteY41" fmla="*/ 454823 h 998422"/>
              <a:gd name="connsiteX42" fmla="*/ 293895 w 1361268"/>
              <a:gd name="connsiteY42" fmla="*/ 397673 h 998422"/>
              <a:gd name="connsiteX43" fmla="*/ 232349 w 1361268"/>
              <a:gd name="connsiteY43" fmla="*/ 397305 h 998422"/>
              <a:gd name="connsiteX44" fmla="*/ 205789 w 1361268"/>
              <a:gd name="connsiteY44" fmla="*/ 390529 h 998422"/>
              <a:gd name="connsiteX45" fmla="*/ 148639 w 1361268"/>
              <a:gd name="connsiteY45" fmla="*/ 338141 h 998422"/>
              <a:gd name="connsiteX46" fmla="*/ 65295 w 1361268"/>
              <a:gd name="connsiteY46" fmla="*/ 316710 h 998422"/>
              <a:gd name="connsiteX47" fmla="*/ 48993 w 1361268"/>
              <a:gd name="connsiteY47" fmla="*/ 266337 h 998422"/>
              <a:gd name="connsiteX48" fmla="*/ 6131 w 1361268"/>
              <a:gd name="connsiteY48" fmla="*/ 230617 h 998422"/>
              <a:gd name="connsiteX49" fmla="*/ 8145 w 1361268"/>
              <a:gd name="connsiteY49" fmla="*/ 150023 h 998422"/>
              <a:gd name="connsiteX50" fmla="*/ 89474 w 1361268"/>
              <a:gd name="connsiteY50" fmla="*/ 63929 h 998422"/>
              <a:gd name="connsiteX0" fmla="*/ 89474 w 1361268"/>
              <a:gd name="connsiteY0" fmla="*/ 63929 h 998422"/>
              <a:gd name="connsiteX1" fmla="*/ 153402 w 1361268"/>
              <a:gd name="connsiteY1" fmla="*/ 42866 h 998422"/>
              <a:gd name="connsiteX2" fmla="*/ 165308 w 1361268"/>
              <a:gd name="connsiteY2" fmla="*/ 4 h 998422"/>
              <a:gd name="connsiteX3" fmla="*/ 198645 w 1361268"/>
              <a:gd name="connsiteY3" fmla="*/ 40485 h 998422"/>
              <a:gd name="connsiteX4" fmla="*/ 193883 w 1361268"/>
              <a:gd name="connsiteY4" fmla="*/ 90491 h 998422"/>
              <a:gd name="connsiteX5" fmla="*/ 215314 w 1361268"/>
              <a:gd name="connsiteY5" fmla="*/ 111923 h 998422"/>
              <a:gd name="connsiteX6" fmla="*/ 253414 w 1361268"/>
              <a:gd name="connsiteY6" fmla="*/ 130973 h 998422"/>
              <a:gd name="connsiteX7" fmla="*/ 260558 w 1361268"/>
              <a:gd name="connsiteY7" fmla="*/ 121448 h 998422"/>
              <a:gd name="connsiteX8" fmla="*/ 284370 w 1361268"/>
              <a:gd name="connsiteY8" fmla="*/ 88110 h 998422"/>
              <a:gd name="connsiteX9" fmla="*/ 291514 w 1361268"/>
              <a:gd name="connsiteY9" fmla="*/ 50010 h 998422"/>
              <a:gd name="connsiteX10" fmla="*/ 346283 w 1361268"/>
              <a:gd name="connsiteY10" fmla="*/ 33341 h 998422"/>
              <a:gd name="connsiteX11" fmla="*/ 396655 w 1361268"/>
              <a:gd name="connsiteY11" fmla="*/ 30593 h 998422"/>
              <a:gd name="connsiteX12" fmla="*/ 441533 w 1361268"/>
              <a:gd name="connsiteY12" fmla="*/ 78585 h 998422"/>
              <a:gd name="connsiteX13" fmla="*/ 493920 w 1361268"/>
              <a:gd name="connsiteY13" fmla="*/ 116685 h 998422"/>
              <a:gd name="connsiteX14" fmla="*/ 522495 w 1361268"/>
              <a:gd name="connsiteY14" fmla="*/ 169073 h 998422"/>
              <a:gd name="connsiteX15" fmla="*/ 558214 w 1361268"/>
              <a:gd name="connsiteY15" fmla="*/ 200029 h 998422"/>
              <a:gd name="connsiteX16" fmla="*/ 624889 w 1361268"/>
              <a:gd name="connsiteY16" fmla="*/ 230985 h 998422"/>
              <a:gd name="connsiteX17" fmla="*/ 689183 w 1361268"/>
              <a:gd name="connsiteY17" fmla="*/ 211935 h 998422"/>
              <a:gd name="connsiteX18" fmla="*/ 795514 w 1361268"/>
              <a:gd name="connsiteY18" fmla="*/ 244904 h 998422"/>
              <a:gd name="connsiteX19" fmla="*/ 863381 w 1361268"/>
              <a:gd name="connsiteY19" fmla="*/ 249668 h 998422"/>
              <a:gd name="connsiteX20" fmla="*/ 1011019 w 1361268"/>
              <a:gd name="connsiteY20" fmla="*/ 190136 h 998422"/>
              <a:gd name="connsiteX21" fmla="*/ 1134843 w 1361268"/>
              <a:gd name="connsiteY21" fmla="*/ 216330 h 998422"/>
              <a:gd name="connsiteX22" fmla="*/ 1361061 w 1361268"/>
              <a:gd name="connsiteY22" fmla="*/ 163942 h 998422"/>
              <a:gd name="connsiteX23" fmla="*/ 934818 w 1361268"/>
              <a:gd name="connsiteY23" fmla="*/ 461599 h 998422"/>
              <a:gd name="connsiteX24" fmla="*/ 1156275 w 1361268"/>
              <a:gd name="connsiteY24" fmla="*/ 449692 h 998422"/>
              <a:gd name="connsiteX25" fmla="*/ 1096743 w 1361268"/>
              <a:gd name="connsiteY25" fmla="*/ 578280 h 998422"/>
              <a:gd name="connsiteX26" fmla="*/ 1141620 w 1361268"/>
              <a:gd name="connsiteY26" fmla="*/ 721523 h 998422"/>
              <a:gd name="connsiteX27" fmla="*/ 1134843 w 1361268"/>
              <a:gd name="connsiteY27" fmla="*/ 752112 h 998422"/>
              <a:gd name="connsiteX28" fmla="*/ 1165433 w 1361268"/>
              <a:gd name="connsiteY28" fmla="*/ 809629 h 998422"/>
              <a:gd name="connsiteX29" fmla="*/ 1084470 w 1361268"/>
              <a:gd name="connsiteY29" fmla="*/ 890591 h 998422"/>
              <a:gd name="connsiteX30" fmla="*/ 1072564 w 1361268"/>
              <a:gd name="connsiteY30" fmla="*/ 964410 h 998422"/>
              <a:gd name="connsiteX31" fmla="*/ 1070550 w 1361268"/>
              <a:gd name="connsiteY31" fmla="*/ 997379 h 998422"/>
              <a:gd name="connsiteX32" fmla="*/ 963392 w 1361268"/>
              <a:gd name="connsiteY32" fmla="*/ 930704 h 998422"/>
              <a:gd name="connsiteX33" fmla="*/ 872906 w 1361268"/>
              <a:gd name="connsiteY33" fmla="*/ 933087 h 998422"/>
              <a:gd name="connsiteX34" fmla="*/ 855870 w 1361268"/>
              <a:gd name="connsiteY34" fmla="*/ 888210 h 998422"/>
              <a:gd name="connsiteX35" fmla="*/ 800277 w 1361268"/>
              <a:gd name="connsiteY35" fmla="*/ 875936 h 998422"/>
              <a:gd name="connsiteX36" fmla="*/ 741937 w 1361268"/>
              <a:gd name="connsiteY36" fmla="*/ 790211 h 998422"/>
              <a:gd name="connsiteX37" fmla="*/ 651083 w 1361268"/>
              <a:gd name="connsiteY37" fmla="*/ 673898 h 998422"/>
              <a:gd name="connsiteX38" fmla="*/ 539529 w 1361268"/>
              <a:gd name="connsiteY38" fmla="*/ 649718 h 998422"/>
              <a:gd name="connsiteX39" fmla="*/ 460583 w 1361268"/>
              <a:gd name="connsiteY39" fmla="*/ 590554 h 998422"/>
              <a:gd name="connsiteX40" fmla="*/ 424864 w 1361268"/>
              <a:gd name="connsiteY40" fmla="*/ 523879 h 998422"/>
              <a:gd name="connsiteX41" fmla="*/ 389145 w 1361268"/>
              <a:gd name="connsiteY41" fmla="*/ 516735 h 998422"/>
              <a:gd name="connsiteX42" fmla="*/ 358189 w 1361268"/>
              <a:gd name="connsiteY42" fmla="*/ 454823 h 998422"/>
              <a:gd name="connsiteX43" fmla="*/ 293895 w 1361268"/>
              <a:gd name="connsiteY43" fmla="*/ 397673 h 998422"/>
              <a:gd name="connsiteX44" fmla="*/ 232349 w 1361268"/>
              <a:gd name="connsiteY44" fmla="*/ 397305 h 998422"/>
              <a:gd name="connsiteX45" fmla="*/ 205789 w 1361268"/>
              <a:gd name="connsiteY45" fmla="*/ 390529 h 998422"/>
              <a:gd name="connsiteX46" fmla="*/ 148639 w 1361268"/>
              <a:gd name="connsiteY46" fmla="*/ 338141 h 998422"/>
              <a:gd name="connsiteX47" fmla="*/ 65295 w 1361268"/>
              <a:gd name="connsiteY47" fmla="*/ 316710 h 998422"/>
              <a:gd name="connsiteX48" fmla="*/ 48993 w 1361268"/>
              <a:gd name="connsiteY48" fmla="*/ 266337 h 998422"/>
              <a:gd name="connsiteX49" fmla="*/ 6131 w 1361268"/>
              <a:gd name="connsiteY49" fmla="*/ 230617 h 998422"/>
              <a:gd name="connsiteX50" fmla="*/ 8145 w 1361268"/>
              <a:gd name="connsiteY50" fmla="*/ 150023 h 998422"/>
              <a:gd name="connsiteX51" fmla="*/ 89474 w 1361268"/>
              <a:gd name="connsiteY51" fmla="*/ 63929 h 998422"/>
              <a:gd name="connsiteX0" fmla="*/ 89474 w 1361268"/>
              <a:gd name="connsiteY0" fmla="*/ 63929 h 998422"/>
              <a:gd name="connsiteX1" fmla="*/ 153402 w 1361268"/>
              <a:gd name="connsiteY1" fmla="*/ 42866 h 998422"/>
              <a:gd name="connsiteX2" fmla="*/ 165308 w 1361268"/>
              <a:gd name="connsiteY2" fmla="*/ 4 h 998422"/>
              <a:gd name="connsiteX3" fmla="*/ 198645 w 1361268"/>
              <a:gd name="connsiteY3" fmla="*/ 40485 h 998422"/>
              <a:gd name="connsiteX4" fmla="*/ 193883 w 1361268"/>
              <a:gd name="connsiteY4" fmla="*/ 90491 h 998422"/>
              <a:gd name="connsiteX5" fmla="*/ 215314 w 1361268"/>
              <a:gd name="connsiteY5" fmla="*/ 111923 h 998422"/>
              <a:gd name="connsiteX6" fmla="*/ 253414 w 1361268"/>
              <a:gd name="connsiteY6" fmla="*/ 130973 h 998422"/>
              <a:gd name="connsiteX7" fmla="*/ 260558 w 1361268"/>
              <a:gd name="connsiteY7" fmla="*/ 121448 h 998422"/>
              <a:gd name="connsiteX8" fmla="*/ 284370 w 1361268"/>
              <a:gd name="connsiteY8" fmla="*/ 88110 h 998422"/>
              <a:gd name="connsiteX9" fmla="*/ 291514 w 1361268"/>
              <a:gd name="connsiteY9" fmla="*/ 50010 h 998422"/>
              <a:gd name="connsiteX10" fmla="*/ 346283 w 1361268"/>
              <a:gd name="connsiteY10" fmla="*/ 33341 h 998422"/>
              <a:gd name="connsiteX11" fmla="*/ 396655 w 1361268"/>
              <a:gd name="connsiteY11" fmla="*/ 30593 h 998422"/>
              <a:gd name="connsiteX12" fmla="*/ 441533 w 1361268"/>
              <a:gd name="connsiteY12" fmla="*/ 78585 h 998422"/>
              <a:gd name="connsiteX13" fmla="*/ 493920 w 1361268"/>
              <a:gd name="connsiteY13" fmla="*/ 116685 h 998422"/>
              <a:gd name="connsiteX14" fmla="*/ 522495 w 1361268"/>
              <a:gd name="connsiteY14" fmla="*/ 169073 h 998422"/>
              <a:gd name="connsiteX15" fmla="*/ 558214 w 1361268"/>
              <a:gd name="connsiteY15" fmla="*/ 200029 h 998422"/>
              <a:gd name="connsiteX16" fmla="*/ 624889 w 1361268"/>
              <a:gd name="connsiteY16" fmla="*/ 230985 h 998422"/>
              <a:gd name="connsiteX17" fmla="*/ 689183 w 1361268"/>
              <a:gd name="connsiteY17" fmla="*/ 211935 h 998422"/>
              <a:gd name="connsiteX18" fmla="*/ 741570 w 1361268"/>
              <a:gd name="connsiteY18" fmla="*/ 235748 h 998422"/>
              <a:gd name="connsiteX19" fmla="*/ 795514 w 1361268"/>
              <a:gd name="connsiteY19" fmla="*/ 244904 h 998422"/>
              <a:gd name="connsiteX20" fmla="*/ 863381 w 1361268"/>
              <a:gd name="connsiteY20" fmla="*/ 249668 h 998422"/>
              <a:gd name="connsiteX21" fmla="*/ 1011019 w 1361268"/>
              <a:gd name="connsiteY21" fmla="*/ 190136 h 998422"/>
              <a:gd name="connsiteX22" fmla="*/ 1134843 w 1361268"/>
              <a:gd name="connsiteY22" fmla="*/ 216330 h 998422"/>
              <a:gd name="connsiteX23" fmla="*/ 1361061 w 1361268"/>
              <a:gd name="connsiteY23" fmla="*/ 163942 h 998422"/>
              <a:gd name="connsiteX24" fmla="*/ 934818 w 1361268"/>
              <a:gd name="connsiteY24" fmla="*/ 461599 h 998422"/>
              <a:gd name="connsiteX25" fmla="*/ 1156275 w 1361268"/>
              <a:gd name="connsiteY25" fmla="*/ 449692 h 998422"/>
              <a:gd name="connsiteX26" fmla="*/ 1096743 w 1361268"/>
              <a:gd name="connsiteY26" fmla="*/ 578280 h 998422"/>
              <a:gd name="connsiteX27" fmla="*/ 1141620 w 1361268"/>
              <a:gd name="connsiteY27" fmla="*/ 721523 h 998422"/>
              <a:gd name="connsiteX28" fmla="*/ 1134843 w 1361268"/>
              <a:gd name="connsiteY28" fmla="*/ 752112 h 998422"/>
              <a:gd name="connsiteX29" fmla="*/ 1165433 w 1361268"/>
              <a:gd name="connsiteY29" fmla="*/ 809629 h 998422"/>
              <a:gd name="connsiteX30" fmla="*/ 1084470 w 1361268"/>
              <a:gd name="connsiteY30" fmla="*/ 890591 h 998422"/>
              <a:gd name="connsiteX31" fmla="*/ 1072564 w 1361268"/>
              <a:gd name="connsiteY31" fmla="*/ 964410 h 998422"/>
              <a:gd name="connsiteX32" fmla="*/ 1070550 w 1361268"/>
              <a:gd name="connsiteY32" fmla="*/ 997379 h 998422"/>
              <a:gd name="connsiteX33" fmla="*/ 963392 w 1361268"/>
              <a:gd name="connsiteY33" fmla="*/ 930704 h 998422"/>
              <a:gd name="connsiteX34" fmla="*/ 872906 w 1361268"/>
              <a:gd name="connsiteY34" fmla="*/ 933087 h 998422"/>
              <a:gd name="connsiteX35" fmla="*/ 855870 w 1361268"/>
              <a:gd name="connsiteY35" fmla="*/ 888210 h 998422"/>
              <a:gd name="connsiteX36" fmla="*/ 800277 w 1361268"/>
              <a:gd name="connsiteY36" fmla="*/ 875936 h 998422"/>
              <a:gd name="connsiteX37" fmla="*/ 741937 w 1361268"/>
              <a:gd name="connsiteY37" fmla="*/ 790211 h 998422"/>
              <a:gd name="connsiteX38" fmla="*/ 651083 w 1361268"/>
              <a:gd name="connsiteY38" fmla="*/ 673898 h 998422"/>
              <a:gd name="connsiteX39" fmla="*/ 539529 w 1361268"/>
              <a:gd name="connsiteY39" fmla="*/ 649718 h 998422"/>
              <a:gd name="connsiteX40" fmla="*/ 460583 w 1361268"/>
              <a:gd name="connsiteY40" fmla="*/ 590554 h 998422"/>
              <a:gd name="connsiteX41" fmla="*/ 424864 w 1361268"/>
              <a:gd name="connsiteY41" fmla="*/ 523879 h 998422"/>
              <a:gd name="connsiteX42" fmla="*/ 389145 w 1361268"/>
              <a:gd name="connsiteY42" fmla="*/ 516735 h 998422"/>
              <a:gd name="connsiteX43" fmla="*/ 358189 w 1361268"/>
              <a:gd name="connsiteY43" fmla="*/ 454823 h 998422"/>
              <a:gd name="connsiteX44" fmla="*/ 293895 w 1361268"/>
              <a:gd name="connsiteY44" fmla="*/ 397673 h 998422"/>
              <a:gd name="connsiteX45" fmla="*/ 232349 w 1361268"/>
              <a:gd name="connsiteY45" fmla="*/ 397305 h 998422"/>
              <a:gd name="connsiteX46" fmla="*/ 205789 w 1361268"/>
              <a:gd name="connsiteY46" fmla="*/ 390529 h 998422"/>
              <a:gd name="connsiteX47" fmla="*/ 148639 w 1361268"/>
              <a:gd name="connsiteY47" fmla="*/ 338141 h 998422"/>
              <a:gd name="connsiteX48" fmla="*/ 65295 w 1361268"/>
              <a:gd name="connsiteY48" fmla="*/ 316710 h 998422"/>
              <a:gd name="connsiteX49" fmla="*/ 48993 w 1361268"/>
              <a:gd name="connsiteY49" fmla="*/ 266337 h 998422"/>
              <a:gd name="connsiteX50" fmla="*/ 6131 w 1361268"/>
              <a:gd name="connsiteY50" fmla="*/ 230617 h 998422"/>
              <a:gd name="connsiteX51" fmla="*/ 8145 w 1361268"/>
              <a:gd name="connsiteY51" fmla="*/ 150023 h 998422"/>
              <a:gd name="connsiteX52" fmla="*/ 89474 w 1361268"/>
              <a:gd name="connsiteY52" fmla="*/ 63929 h 998422"/>
              <a:gd name="connsiteX0" fmla="*/ 89474 w 1361736"/>
              <a:gd name="connsiteY0" fmla="*/ 63929 h 998422"/>
              <a:gd name="connsiteX1" fmla="*/ 153402 w 1361736"/>
              <a:gd name="connsiteY1" fmla="*/ 42866 h 998422"/>
              <a:gd name="connsiteX2" fmla="*/ 165308 w 1361736"/>
              <a:gd name="connsiteY2" fmla="*/ 4 h 998422"/>
              <a:gd name="connsiteX3" fmla="*/ 198645 w 1361736"/>
              <a:gd name="connsiteY3" fmla="*/ 40485 h 998422"/>
              <a:gd name="connsiteX4" fmla="*/ 193883 w 1361736"/>
              <a:gd name="connsiteY4" fmla="*/ 90491 h 998422"/>
              <a:gd name="connsiteX5" fmla="*/ 215314 w 1361736"/>
              <a:gd name="connsiteY5" fmla="*/ 111923 h 998422"/>
              <a:gd name="connsiteX6" fmla="*/ 253414 w 1361736"/>
              <a:gd name="connsiteY6" fmla="*/ 130973 h 998422"/>
              <a:gd name="connsiteX7" fmla="*/ 260558 w 1361736"/>
              <a:gd name="connsiteY7" fmla="*/ 121448 h 998422"/>
              <a:gd name="connsiteX8" fmla="*/ 284370 w 1361736"/>
              <a:gd name="connsiteY8" fmla="*/ 88110 h 998422"/>
              <a:gd name="connsiteX9" fmla="*/ 291514 w 1361736"/>
              <a:gd name="connsiteY9" fmla="*/ 50010 h 998422"/>
              <a:gd name="connsiteX10" fmla="*/ 346283 w 1361736"/>
              <a:gd name="connsiteY10" fmla="*/ 33341 h 998422"/>
              <a:gd name="connsiteX11" fmla="*/ 396655 w 1361736"/>
              <a:gd name="connsiteY11" fmla="*/ 30593 h 998422"/>
              <a:gd name="connsiteX12" fmla="*/ 441533 w 1361736"/>
              <a:gd name="connsiteY12" fmla="*/ 78585 h 998422"/>
              <a:gd name="connsiteX13" fmla="*/ 493920 w 1361736"/>
              <a:gd name="connsiteY13" fmla="*/ 116685 h 998422"/>
              <a:gd name="connsiteX14" fmla="*/ 522495 w 1361736"/>
              <a:gd name="connsiteY14" fmla="*/ 169073 h 998422"/>
              <a:gd name="connsiteX15" fmla="*/ 558214 w 1361736"/>
              <a:gd name="connsiteY15" fmla="*/ 200029 h 998422"/>
              <a:gd name="connsiteX16" fmla="*/ 624889 w 1361736"/>
              <a:gd name="connsiteY16" fmla="*/ 230985 h 998422"/>
              <a:gd name="connsiteX17" fmla="*/ 689183 w 1361736"/>
              <a:gd name="connsiteY17" fmla="*/ 211935 h 998422"/>
              <a:gd name="connsiteX18" fmla="*/ 741570 w 1361736"/>
              <a:gd name="connsiteY18" fmla="*/ 235748 h 998422"/>
              <a:gd name="connsiteX19" fmla="*/ 795514 w 1361736"/>
              <a:gd name="connsiteY19" fmla="*/ 244904 h 998422"/>
              <a:gd name="connsiteX20" fmla="*/ 863381 w 1361736"/>
              <a:gd name="connsiteY20" fmla="*/ 249668 h 998422"/>
              <a:gd name="connsiteX21" fmla="*/ 1011019 w 1361736"/>
              <a:gd name="connsiteY21" fmla="*/ 190136 h 998422"/>
              <a:gd name="connsiteX22" fmla="*/ 1134843 w 1361736"/>
              <a:gd name="connsiteY22" fmla="*/ 216330 h 998422"/>
              <a:gd name="connsiteX23" fmla="*/ 1361061 w 1361736"/>
              <a:gd name="connsiteY23" fmla="*/ 163942 h 998422"/>
              <a:gd name="connsiteX24" fmla="*/ 1244381 w 1361736"/>
              <a:gd name="connsiteY24" fmla="*/ 387780 h 998422"/>
              <a:gd name="connsiteX25" fmla="*/ 1156275 w 1361736"/>
              <a:gd name="connsiteY25" fmla="*/ 449692 h 998422"/>
              <a:gd name="connsiteX26" fmla="*/ 1096743 w 1361736"/>
              <a:gd name="connsiteY26" fmla="*/ 578280 h 998422"/>
              <a:gd name="connsiteX27" fmla="*/ 1141620 w 1361736"/>
              <a:gd name="connsiteY27" fmla="*/ 721523 h 998422"/>
              <a:gd name="connsiteX28" fmla="*/ 1134843 w 1361736"/>
              <a:gd name="connsiteY28" fmla="*/ 752112 h 998422"/>
              <a:gd name="connsiteX29" fmla="*/ 1165433 w 1361736"/>
              <a:gd name="connsiteY29" fmla="*/ 809629 h 998422"/>
              <a:gd name="connsiteX30" fmla="*/ 1084470 w 1361736"/>
              <a:gd name="connsiteY30" fmla="*/ 890591 h 998422"/>
              <a:gd name="connsiteX31" fmla="*/ 1072564 w 1361736"/>
              <a:gd name="connsiteY31" fmla="*/ 964410 h 998422"/>
              <a:gd name="connsiteX32" fmla="*/ 1070550 w 1361736"/>
              <a:gd name="connsiteY32" fmla="*/ 997379 h 998422"/>
              <a:gd name="connsiteX33" fmla="*/ 963392 w 1361736"/>
              <a:gd name="connsiteY33" fmla="*/ 930704 h 998422"/>
              <a:gd name="connsiteX34" fmla="*/ 872906 w 1361736"/>
              <a:gd name="connsiteY34" fmla="*/ 933087 h 998422"/>
              <a:gd name="connsiteX35" fmla="*/ 855870 w 1361736"/>
              <a:gd name="connsiteY35" fmla="*/ 888210 h 998422"/>
              <a:gd name="connsiteX36" fmla="*/ 800277 w 1361736"/>
              <a:gd name="connsiteY36" fmla="*/ 875936 h 998422"/>
              <a:gd name="connsiteX37" fmla="*/ 741937 w 1361736"/>
              <a:gd name="connsiteY37" fmla="*/ 790211 h 998422"/>
              <a:gd name="connsiteX38" fmla="*/ 651083 w 1361736"/>
              <a:gd name="connsiteY38" fmla="*/ 673898 h 998422"/>
              <a:gd name="connsiteX39" fmla="*/ 539529 w 1361736"/>
              <a:gd name="connsiteY39" fmla="*/ 649718 h 998422"/>
              <a:gd name="connsiteX40" fmla="*/ 460583 w 1361736"/>
              <a:gd name="connsiteY40" fmla="*/ 590554 h 998422"/>
              <a:gd name="connsiteX41" fmla="*/ 424864 w 1361736"/>
              <a:gd name="connsiteY41" fmla="*/ 523879 h 998422"/>
              <a:gd name="connsiteX42" fmla="*/ 389145 w 1361736"/>
              <a:gd name="connsiteY42" fmla="*/ 516735 h 998422"/>
              <a:gd name="connsiteX43" fmla="*/ 358189 w 1361736"/>
              <a:gd name="connsiteY43" fmla="*/ 454823 h 998422"/>
              <a:gd name="connsiteX44" fmla="*/ 293895 w 1361736"/>
              <a:gd name="connsiteY44" fmla="*/ 397673 h 998422"/>
              <a:gd name="connsiteX45" fmla="*/ 232349 w 1361736"/>
              <a:gd name="connsiteY45" fmla="*/ 397305 h 998422"/>
              <a:gd name="connsiteX46" fmla="*/ 205789 w 1361736"/>
              <a:gd name="connsiteY46" fmla="*/ 390529 h 998422"/>
              <a:gd name="connsiteX47" fmla="*/ 148639 w 1361736"/>
              <a:gd name="connsiteY47" fmla="*/ 338141 h 998422"/>
              <a:gd name="connsiteX48" fmla="*/ 65295 w 1361736"/>
              <a:gd name="connsiteY48" fmla="*/ 316710 h 998422"/>
              <a:gd name="connsiteX49" fmla="*/ 48993 w 1361736"/>
              <a:gd name="connsiteY49" fmla="*/ 266337 h 998422"/>
              <a:gd name="connsiteX50" fmla="*/ 6131 w 1361736"/>
              <a:gd name="connsiteY50" fmla="*/ 230617 h 998422"/>
              <a:gd name="connsiteX51" fmla="*/ 8145 w 1361736"/>
              <a:gd name="connsiteY51" fmla="*/ 150023 h 998422"/>
              <a:gd name="connsiteX52" fmla="*/ 89474 w 1361736"/>
              <a:gd name="connsiteY52" fmla="*/ 63929 h 998422"/>
              <a:gd name="connsiteX0" fmla="*/ 89474 w 1361736"/>
              <a:gd name="connsiteY0" fmla="*/ 63929 h 998422"/>
              <a:gd name="connsiteX1" fmla="*/ 153402 w 1361736"/>
              <a:gd name="connsiteY1" fmla="*/ 42866 h 998422"/>
              <a:gd name="connsiteX2" fmla="*/ 165308 w 1361736"/>
              <a:gd name="connsiteY2" fmla="*/ 4 h 998422"/>
              <a:gd name="connsiteX3" fmla="*/ 198645 w 1361736"/>
              <a:gd name="connsiteY3" fmla="*/ 40485 h 998422"/>
              <a:gd name="connsiteX4" fmla="*/ 193883 w 1361736"/>
              <a:gd name="connsiteY4" fmla="*/ 90491 h 998422"/>
              <a:gd name="connsiteX5" fmla="*/ 215314 w 1361736"/>
              <a:gd name="connsiteY5" fmla="*/ 111923 h 998422"/>
              <a:gd name="connsiteX6" fmla="*/ 253414 w 1361736"/>
              <a:gd name="connsiteY6" fmla="*/ 130973 h 998422"/>
              <a:gd name="connsiteX7" fmla="*/ 260558 w 1361736"/>
              <a:gd name="connsiteY7" fmla="*/ 121448 h 998422"/>
              <a:gd name="connsiteX8" fmla="*/ 284370 w 1361736"/>
              <a:gd name="connsiteY8" fmla="*/ 88110 h 998422"/>
              <a:gd name="connsiteX9" fmla="*/ 291514 w 1361736"/>
              <a:gd name="connsiteY9" fmla="*/ 50010 h 998422"/>
              <a:gd name="connsiteX10" fmla="*/ 346283 w 1361736"/>
              <a:gd name="connsiteY10" fmla="*/ 33341 h 998422"/>
              <a:gd name="connsiteX11" fmla="*/ 396655 w 1361736"/>
              <a:gd name="connsiteY11" fmla="*/ 30593 h 998422"/>
              <a:gd name="connsiteX12" fmla="*/ 441533 w 1361736"/>
              <a:gd name="connsiteY12" fmla="*/ 78585 h 998422"/>
              <a:gd name="connsiteX13" fmla="*/ 493920 w 1361736"/>
              <a:gd name="connsiteY13" fmla="*/ 116685 h 998422"/>
              <a:gd name="connsiteX14" fmla="*/ 522495 w 1361736"/>
              <a:gd name="connsiteY14" fmla="*/ 169073 h 998422"/>
              <a:gd name="connsiteX15" fmla="*/ 558214 w 1361736"/>
              <a:gd name="connsiteY15" fmla="*/ 200029 h 998422"/>
              <a:gd name="connsiteX16" fmla="*/ 624889 w 1361736"/>
              <a:gd name="connsiteY16" fmla="*/ 230985 h 998422"/>
              <a:gd name="connsiteX17" fmla="*/ 689183 w 1361736"/>
              <a:gd name="connsiteY17" fmla="*/ 211935 h 998422"/>
              <a:gd name="connsiteX18" fmla="*/ 741570 w 1361736"/>
              <a:gd name="connsiteY18" fmla="*/ 235748 h 998422"/>
              <a:gd name="connsiteX19" fmla="*/ 795514 w 1361736"/>
              <a:gd name="connsiteY19" fmla="*/ 244904 h 998422"/>
              <a:gd name="connsiteX20" fmla="*/ 863381 w 1361736"/>
              <a:gd name="connsiteY20" fmla="*/ 249668 h 998422"/>
              <a:gd name="connsiteX21" fmla="*/ 1011019 w 1361736"/>
              <a:gd name="connsiteY21" fmla="*/ 190136 h 998422"/>
              <a:gd name="connsiteX22" fmla="*/ 1134843 w 1361736"/>
              <a:gd name="connsiteY22" fmla="*/ 216330 h 998422"/>
              <a:gd name="connsiteX23" fmla="*/ 1361061 w 1361736"/>
              <a:gd name="connsiteY23" fmla="*/ 163942 h 998422"/>
              <a:gd name="connsiteX24" fmla="*/ 1244381 w 1361736"/>
              <a:gd name="connsiteY24" fmla="*/ 387780 h 998422"/>
              <a:gd name="connsiteX25" fmla="*/ 1156275 w 1361736"/>
              <a:gd name="connsiteY25" fmla="*/ 449692 h 998422"/>
              <a:gd name="connsiteX26" fmla="*/ 1148764 w 1361736"/>
              <a:gd name="connsiteY26" fmla="*/ 519116 h 998422"/>
              <a:gd name="connsiteX27" fmla="*/ 1096743 w 1361736"/>
              <a:gd name="connsiteY27" fmla="*/ 578280 h 998422"/>
              <a:gd name="connsiteX28" fmla="*/ 1141620 w 1361736"/>
              <a:gd name="connsiteY28" fmla="*/ 721523 h 998422"/>
              <a:gd name="connsiteX29" fmla="*/ 1134843 w 1361736"/>
              <a:gd name="connsiteY29" fmla="*/ 752112 h 998422"/>
              <a:gd name="connsiteX30" fmla="*/ 1165433 w 1361736"/>
              <a:gd name="connsiteY30" fmla="*/ 809629 h 998422"/>
              <a:gd name="connsiteX31" fmla="*/ 1084470 w 1361736"/>
              <a:gd name="connsiteY31" fmla="*/ 890591 h 998422"/>
              <a:gd name="connsiteX32" fmla="*/ 1072564 w 1361736"/>
              <a:gd name="connsiteY32" fmla="*/ 964410 h 998422"/>
              <a:gd name="connsiteX33" fmla="*/ 1070550 w 1361736"/>
              <a:gd name="connsiteY33" fmla="*/ 997379 h 998422"/>
              <a:gd name="connsiteX34" fmla="*/ 963392 w 1361736"/>
              <a:gd name="connsiteY34" fmla="*/ 930704 h 998422"/>
              <a:gd name="connsiteX35" fmla="*/ 872906 w 1361736"/>
              <a:gd name="connsiteY35" fmla="*/ 933087 h 998422"/>
              <a:gd name="connsiteX36" fmla="*/ 855870 w 1361736"/>
              <a:gd name="connsiteY36" fmla="*/ 888210 h 998422"/>
              <a:gd name="connsiteX37" fmla="*/ 800277 w 1361736"/>
              <a:gd name="connsiteY37" fmla="*/ 875936 h 998422"/>
              <a:gd name="connsiteX38" fmla="*/ 741937 w 1361736"/>
              <a:gd name="connsiteY38" fmla="*/ 790211 h 998422"/>
              <a:gd name="connsiteX39" fmla="*/ 651083 w 1361736"/>
              <a:gd name="connsiteY39" fmla="*/ 673898 h 998422"/>
              <a:gd name="connsiteX40" fmla="*/ 539529 w 1361736"/>
              <a:gd name="connsiteY40" fmla="*/ 649718 h 998422"/>
              <a:gd name="connsiteX41" fmla="*/ 460583 w 1361736"/>
              <a:gd name="connsiteY41" fmla="*/ 590554 h 998422"/>
              <a:gd name="connsiteX42" fmla="*/ 424864 w 1361736"/>
              <a:gd name="connsiteY42" fmla="*/ 523879 h 998422"/>
              <a:gd name="connsiteX43" fmla="*/ 389145 w 1361736"/>
              <a:gd name="connsiteY43" fmla="*/ 516735 h 998422"/>
              <a:gd name="connsiteX44" fmla="*/ 358189 w 1361736"/>
              <a:gd name="connsiteY44" fmla="*/ 454823 h 998422"/>
              <a:gd name="connsiteX45" fmla="*/ 293895 w 1361736"/>
              <a:gd name="connsiteY45" fmla="*/ 397673 h 998422"/>
              <a:gd name="connsiteX46" fmla="*/ 232349 w 1361736"/>
              <a:gd name="connsiteY46" fmla="*/ 397305 h 998422"/>
              <a:gd name="connsiteX47" fmla="*/ 205789 w 1361736"/>
              <a:gd name="connsiteY47" fmla="*/ 390529 h 998422"/>
              <a:gd name="connsiteX48" fmla="*/ 148639 w 1361736"/>
              <a:gd name="connsiteY48" fmla="*/ 338141 h 998422"/>
              <a:gd name="connsiteX49" fmla="*/ 65295 w 1361736"/>
              <a:gd name="connsiteY49" fmla="*/ 316710 h 998422"/>
              <a:gd name="connsiteX50" fmla="*/ 48993 w 1361736"/>
              <a:gd name="connsiteY50" fmla="*/ 266337 h 998422"/>
              <a:gd name="connsiteX51" fmla="*/ 6131 w 1361736"/>
              <a:gd name="connsiteY51" fmla="*/ 230617 h 998422"/>
              <a:gd name="connsiteX52" fmla="*/ 8145 w 1361736"/>
              <a:gd name="connsiteY52" fmla="*/ 150023 h 998422"/>
              <a:gd name="connsiteX53" fmla="*/ 89474 w 1361736"/>
              <a:gd name="connsiteY53" fmla="*/ 63929 h 998422"/>
              <a:gd name="connsiteX0" fmla="*/ 89474 w 1361736"/>
              <a:gd name="connsiteY0" fmla="*/ 63929 h 998422"/>
              <a:gd name="connsiteX1" fmla="*/ 153402 w 1361736"/>
              <a:gd name="connsiteY1" fmla="*/ 42866 h 998422"/>
              <a:gd name="connsiteX2" fmla="*/ 165308 w 1361736"/>
              <a:gd name="connsiteY2" fmla="*/ 4 h 998422"/>
              <a:gd name="connsiteX3" fmla="*/ 198645 w 1361736"/>
              <a:gd name="connsiteY3" fmla="*/ 40485 h 998422"/>
              <a:gd name="connsiteX4" fmla="*/ 193883 w 1361736"/>
              <a:gd name="connsiteY4" fmla="*/ 90491 h 998422"/>
              <a:gd name="connsiteX5" fmla="*/ 215314 w 1361736"/>
              <a:gd name="connsiteY5" fmla="*/ 111923 h 998422"/>
              <a:gd name="connsiteX6" fmla="*/ 253414 w 1361736"/>
              <a:gd name="connsiteY6" fmla="*/ 130973 h 998422"/>
              <a:gd name="connsiteX7" fmla="*/ 260558 w 1361736"/>
              <a:gd name="connsiteY7" fmla="*/ 121448 h 998422"/>
              <a:gd name="connsiteX8" fmla="*/ 284370 w 1361736"/>
              <a:gd name="connsiteY8" fmla="*/ 88110 h 998422"/>
              <a:gd name="connsiteX9" fmla="*/ 291514 w 1361736"/>
              <a:gd name="connsiteY9" fmla="*/ 50010 h 998422"/>
              <a:gd name="connsiteX10" fmla="*/ 346283 w 1361736"/>
              <a:gd name="connsiteY10" fmla="*/ 33341 h 998422"/>
              <a:gd name="connsiteX11" fmla="*/ 396655 w 1361736"/>
              <a:gd name="connsiteY11" fmla="*/ 30593 h 998422"/>
              <a:gd name="connsiteX12" fmla="*/ 441533 w 1361736"/>
              <a:gd name="connsiteY12" fmla="*/ 78585 h 998422"/>
              <a:gd name="connsiteX13" fmla="*/ 493920 w 1361736"/>
              <a:gd name="connsiteY13" fmla="*/ 116685 h 998422"/>
              <a:gd name="connsiteX14" fmla="*/ 522495 w 1361736"/>
              <a:gd name="connsiteY14" fmla="*/ 169073 h 998422"/>
              <a:gd name="connsiteX15" fmla="*/ 558214 w 1361736"/>
              <a:gd name="connsiteY15" fmla="*/ 200029 h 998422"/>
              <a:gd name="connsiteX16" fmla="*/ 624889 w 1361736"/>
              <a:gd name="connsiteY16" fmla="*/ 230985 h 998422"/>
              <a:gd name="connsiteX17" fmla="*/ 689183 w 1361736"/>
              <a:gd name="connsiteY17" fmla="*/ 211935 h 998422"/>
              <a:gd name="connsiteX18" fmla="*/ 741570 w 1361736"/>
              <a:gd name="connsiteY18" fmla="*/ 235748 h 998422"/>
              <a:gd name="connsiteX19" fmla="*/ 795514 w 1361736"/>
              <a:gd name="connsiteY19" fmla="*/ 244904 h 998422"/>
              <a:gd name="connsiteX20" fmla="*/ 863381 w 1361736"/>
              <a:gd name="connsiteY20" fmla="*/ 249668 h 998422"/>
              <a:gd name="connsiteX21" fmla="*/ 1011019 w 1361736"/>
              <a:gd name="connsiteY21" fmla="*/ 190136 h 998422"/>
              <a:gd name="connsiteX22" fmla="*/ 1134843 w 1361736"/>
              <a:gd name="connsiteY22" fmla="*/ 216330 h 998422"/>
              <a:gd name="connsiteX23" fmla="*/ 1361061 w 1361736"/>
              <a:gd name="connsiteY23" fmla="*/ 163942 h 998422"/>
              <a:gd name="connsiteX24" fmla="*/ 1244381 w 1361736"/>
              <a:gd name="connsiteY24" fmla="*/ 387780 h 998422"/>
              <a:gd name="connsiteX25" fmla="*/ 1156275 w 1361736"/>
              <a:gd name="connsiteY25" fmla="*/ 449692 h 998422"/>
              <a:gd name="connsiteX26" fmla="*/ 1148764 w 1361736"/>
              <a:gd name="connsiteY26" fmla="*/ 519116 h 998422"/>
              <a:gd name="connsiteX27" fmla="*/ 1096743 w 1361736"/>
              <a:gd name="connsiteY27" fmla="*/ 578280 h 998422"/>
              <a:gd name="connsiteX28" fmla="*/ 1141620 w 1361736"/>
              <a:gd name="connsiteY28" fmla="*/ 721523 h 998422"/>
              <a:gd name="connsiteX29" fmla="*/ 1134843 w 1361736"/>
              <a:gd name="connsiteY29" fmla="*/ 752112 h 998422"/>
              <a:gd name="connsiteX30" fmla="*/ 1165433 w 1361736"/>
              <a:gd name="connsiteY30" fmla="*/ 809629 h 998422"/>
              <a:gd name="connsiteX31" fmla="*/ 1127333 w 1361736"/>
              <a:gd name="connsiteY31" fmla="*/ 835823 h 998422"/>
              <a:gd name="connsiteX32" fmla="*/ 1084470 w 1361736"/>
              <a:gd name="connsiteY32" fmla="*/ 890591 h 998422"/>
              <a:gd name="connsiteX33" fmla="*/ 1072564 w 1361736"/>
              <a:gd name="connsiteY33" fmla="*/ 964410 h 998422"/>
              <a:gd name="connsiteX34" fmla="*/ 1070550 w 1361736"/>
              <a:gd name="connsiteY34" fmla="*/ 997379 h 998422"/>
              <a:gd name="connsiteX35" fmla="*/ 963392 w 1361736"/>
              <a:gd name="connsiteY35" fmla="*/ 930704 h 998422"/>
              <a:gd name="connsiteX36" fmla="*/ 872906 w 1361736"/>
              <a:gd name="connsiteY36" fmla="*/ 933087 h 998422"/>
              <a:gd name="connsiteX37" fmla="*/ 855870 w 1361736"/>
              <a:gd name="connsiteY37" fmla="*/ 888210 h 998422"/>
              <a:gd name="connsiteX38" fmla="*/ 800277 w 1361736"/>
              <a:gd name="connsiteY38" fmla="*/ 875936 h 998422"/>
              <a:gd name="connsiteX39" fmla="*/ 741937 w 1361736"/>
              <a:gd name="connsiteY39" fmla="*/ 790211 h 998422"/>
              <a:gd name="connsiteX40" fmla="*/ 651083 w 1361736"/>
              <a:gd name="connsiteY40" fmla="*/ 673898 h 998422"/>
              <a:gd name="connsiteX41" fmla="*/ 539529 w 1361736"/>
              <a:gd name="connsiteY41" fmla="*/ 649718 h 998422"/>
              <a:gd name="connsiteX42" fmla="*/ 460583 w 1361736"/>
              <a:gd name="connsiteY42" fmla="*/ 590554 h 998422"/>
              <a:gd name="connsiteX43" fmla="*/ 424864 w 1361736"/>
              <a:gd name="connsiteY43" fmla="*/ 523879 h 998422"/>
              <a:gd name="connsiteX44" fmla="*/ 389145 w 1361736"/>
              <a:gd name="connsiteY44" fmla="*/ 516735 h 998422"/>
              <a:gd name="connsiteX45" fmla="*/ 358189 w 1361736"/>
              <a:gd name="connsiteY45" fmla="*/ 454823 h 998422"/>
              <a:gd name="connsiteX46" fmla="*/ 293895 w 1361736"/>
              <a:gd name="connsiteY46" fmla="*/ 397673 h 998422"/>
              <a:gd name="connsiteX47" fmla="*/ 232349 w 1361736"/>
              <a:gd name="connsiteY47" fmla="*/ 397305 h 998422"/>
              <a:gd name="connsiteX48" fmla="*/ 205789 w 1361736"/>
              <a:gd name="connsiteY48" fmla="*/ 390529 h 998422"/>
              <a:gd name="connsiteX49" fmla="*/ 148639 w 1361736"/>
              <a:gd name="connsiteY49" fmla="*/ 338141 h 998422"/>
              <a:gd name="connsiteX50" fmla="*/ 65295 w 1361736"/>
              <a:gd name="connsiteY50" fmla="*/ 316710 h 998422"/>
              <a:gd name="connsiteX51" fmla="*/ 48993 w 1361736"/>
              <a:gd name="connsiteY51" fmla="*/ 266337 h 998422"/>
              <a:gd name="connsiteX52" fmla="*/ 6131 w 1361736"/>
              <a:gd name="connsiteY52" fmla="*/ 230617 h 998422"/>
              <a:gd name="connsiteX53" fmla="*/ 8145 w 1361736"/>
              <a:gd name="connsiteY53" fmla="*/ 150023 h 998422"/>
              <a:gd name="connsiteX54" fmla="*/ 89474 w 1361736"/>
              <a:gd name="connsiteY54" fmla="*/ 63929 h 998422"/>
              <a:gd name="connsiteX0" fmla="*/ 89474 w 1361736"/>
              <a:gd name="connsiteY0" fmla="*/ 63929 h 998422"/>
              <a:gd name="connsiteX1" fmla="*/ 153402 w 1361736"/>
              <a:gd name="connsiteY1" fmla="*/ 42866 h 998422"/>
              <a:gd name="connsiteX2" fmla="*/ 165308 w 1361736"/>
              <a:gd name="connsiteY2" fmla="*/ 4 h 998422"/>
              <a:gd name="connsiteX3" fmla="*/ 198645 w 1361736"/>
              <a:gd name="connsiteY3" fmla="*/ 40485 h 998422"/>
              <a:gd name="connsiteX4" fmla="*/ 193883 w 1361736"/>
              <a:gd name="connsiteY4" fmla="*/ 90491 h 998422"/>
              <a:gd name="connsiteX5" fmla="*/ 215314 w 1361736"/>
              <a:gd name="connsiteY5" fmla="*/ 111923 h 998422"/>
              <a:gd name="connsiteX6" fmla="*/ 253414 w 1361736"/>
              <a:gd name="connsiteY6" fmla="*/ 130973 h 998422"/>
              <a:gd name="connsiteX7" fmla="*/ 260558 w 1361736"/>
              <a:gd name="connsiteY7" fmla="*/ 121448 h 998422"/>
              <a:gd name="connsiteX8" fmla="*/ 284370 w 1361736"/>
              <a:gd name="connsiteY8" fmla="*/ 88110 h 998422"/>
              <a:gd name="connsiteX9" fmla="*/ 291514 w 1361736"/>
              <a:gd name="connsiteY9" fmla="*/ 50010 h 998422"/>
              <a:gd name="connsiteX10" fmla="*/ 346283 w 1361736"/>
              <a:gd name="connsiteY10" fmla="*/ 33341 h 998422"/>
              <a:gd name="connsiteX11" fmla="*/ 396655 w 1361736"/>
              <a:gd name="connsiteY11" fmla="*/ 30593 h 998422"/>
              <a:gd name="connsiteX12" fmla="*/ 441533 w 1361736"/>
              <a:gd name="connsiteY12" fmla="*/ 78585 h 998422"/>
              <a:gd name="connsiteX13" fmla="*/ 493920 w 1361736"/>
              <a:gd name="connsiteY13" fmla="*/ 116685 h 998422"/>
              <a:gd name="connsiteX14" fmla="*/ 522495 w 1361736"/>
              <a:gd name="connsiteY14" fmla="*/ 169073 h 998422"/>
              <a:gd name="connsiteX15" fmla="*/ 558214 w 1361736"/>
              <a:gd name="connsiteY15" fmla="*/ 200029 h 998422"/>
              <a:gd name="connsiteX16" fmla="*/ 624889 w 1361736"/>
              <a:gd name="connsiteY16" fmla="*/ 230985 h 998422"/>
              <a:gd name="connsiteX17" fmla="*/ 689183 w 1361736"/>
              <a:gd name="connsiteY17" fmla="*/ 211935 h 998422"/>
              <a:gd name="connsiteX18" fmla="*/ 741570 w 1361736"/>
              <a:gd name="connsiteY18" fmla="*/ 235748 h 998422"/>
              <a:gd name="connsiteX19" fmla="*/ 795514 w 1361736"/>
              <a:gd name="connsiteY19" fmla="*/ 244904 h 998422"/>
              <a:gd name="connsiteX20" fmla="*/ 863381 w 1361736"/>
              <a:gd name="connsiteY20" fmla="*/ 249668 h 998422"/>
              <a:gd name="connsiteX21" fmla="*/ 1011019 w 1361736"/>
              <a:gd name="connsiteY21" fmla="*/ 190136 h 998422"/>
              <a:gd name="connsiteX22" fmla="*/ 1134843 w 1361736"/>
              <a:gd name="connsiteY22" fmla="*/ 216330 h 998422"/>
              <a:gd name="connsiteX23" fmla="*/ 1361061 w 1361736"/>
              <a:gd name="connsiteY23" fmla="*/ 163942 h 998422"/>
              <a:gd name="connsiteX24" fmla="*/ 1244381 w 1361736"/>
              <a:gd name="connsiteY24" fmla="*/ 387780 h 998422"/>
              <a:gd name="connsiteX25" fmla="*/ 1156275 w 1361736"/>
              <a:gd name="connsiteY25" fmla="*/ 449692 h 998422"/>
              <a:gd name="connsiteX26" fmla="*/ 1148764 w 1361736"/>
              <a:gd name="connsiteY26" fmla="*/ 519116 h 998422"/>
              <a:gd name="connsiteX27" fmla="*/ 1096743 w 1361736"/>
              <a:gd name="connsiteY27" fmla="*/ 578280 h 998422"/>
              <a:gd name="connsiteX28" fmla="*/ 1141620 w 1361736"/>
              <a:gd name="connsiteY28" fmla="*/ 721523 h 998422"/>
              <a:gd name="connsiteX29" fmla="*/ 1134843 w 1361736"/>
              <a:gd name="connsiteY29" fmla="*/ 752112 h 998422"/>
              <a:gd name="connsiteX30" fmla="*/ 1170195 w 1361736"/>
              <a:gd name="connsiteY30" fmla="*/ 781054 h 998422"/>
              <a:gd name="connsiteX31" fmla="*/ 1165433 w 1361736"/>
              <a:gd name="connsiteY31" fmla="*/ 809629 h 998422"/>
              <a:gd name="connsiteX32" fmla="*/ 1127333 w 1361736"/>
              <a:gd name="connsiteY32" fmla="*/ 835823 h 998422"/>
              <a:gd name="connsiteX33" fmla="*/ 1084470 w 1361736"/>
              <a:gd name="connsiteY33" fmla="*/ 890591 h 998422"/>
              <a:gd name="connsiteX34" fmla="*/ 1072564 w 1361736"/>
              <a:gd name="connsiteY34" fmla="*/ 964410 h 998422"/>
              <a:gd name="connsiteX35" fmla="*/ 1070550 w 1361736"/>
              <a:gd name="connsiteY35" fmla="*/ 997379 h 998422"/>
              <a:gd name="connsiteX36" fmla="*/ 963392 w 1361736"/>
              <a:gd name="connsiteY36" fmla="*/ 930704 h 998422"/>
              <a:gd name="connsiteX37" fmla="*/ 872906 w 1361736"/>
              <a:gd name="connsiteY37" fmla="*/ 933087 h 998422"/>
              <a:gd name="connsiteX38" fmla="*/ 855870 w 1361736"/>
              <a:gd name="connsiteY38" fmla="*/ 888210 h 998422"/>
              <a:gd name="connsiteX39" fmla="*/ 800277 w 1361736"/>
              <a:gd name="connsiteY39" fmla="*/ 875936 h 998422"/>
              <a:gd name="connsiteX40" fmla="*/ 741937 w 1361736"/>
              <a:gd name="connsiteY40" fmla="*/ 790211 h 998422"/>
              <a:gd name="connsiteX41" fmla="*/ 651083 w 1361736"/>
              <a:gd name="connsiteY41" fmla="*/ 673898 h 998422"/>
              <a:gd name="connsiteX42" fmla="*/ 539529 w 1361736"/>
              <a:gd name="connsiteY42" fmla="*/ 649718 h 998422"/>
              <a:gd name="connsiteX43" fmla="*/ 460583 w 1361736"/>
              <a:gd name="connsiteY43" fmla="*/ 590554 h 998422"/>
              <a:gd name="connsiteX44" fmla="*/ 424864 w 1361736"/>
              <a:gd name="connsiteY44" fmla="*/ 523879 h 998422"/>
              <a:gd name="connsiteX45" fmla="*/ 389145 w 1361736"/>
              <a:gd name="connsiteY45" fmla="*/ 516735 h 998422"/>
              <a:gd name="connsiteX46" fmla="*/ 358189 w 1361736"/>
              <a:gd name="connsiteY46" fmla="*/ 454823 h 998422"/>
              <a:gd name="connsiteX47" fmla="*/ 293895 w 1361736"/>
              <a:gd name="connsiteY47" fmla="*/ 397673 h 998422"/>
              <a:gd name="connsiteX48" fmla="*/ 232349 w 1361736"/>
              <a:gd name="connsiteY48" fmla="*/ 397305 h 998422"/>
              <a:gd name="connsiteX49" fmla="*/ 205789 w 1361736"/>
              <a:gd name="connsiteY49" fmla="*/ 390529 h 998422"/>
              <a:gd name="connsiteX50" fmla="*/ 148639 w 1361736"/>
              <a:gd name="connsiteY50" fmla="*/ 338141 h 998422"/>
              <a:gd name="connsiteX51" fmla="*/ 65295 w 1361736"/>
              <a:gd name="connsiteY51" fmla="*/ 316710 h 998422"/>
              <a:gd name="connsiteX52" fmla="*/ 48993 w 1361736"/>
              <a:gd name="connsiteY52" fmla="*/ 266337 h 998422"/>
              <a:gd name="connsiteX53" fmla="*/ 6131 w 1361736"/>
              <a:gd name="connsiteY53" fmla="*/ 230617 h 998422"/>
              <a:gd name="connsiteX54" fmla="*/ 8145 w 1361736"/>
              <a:gd name="connsiteY54" fmla="*/ 150023 h 998422"/>
              <a:gd name="connsiteX55" fmla="*/ 89474 w 1361736"/>
              <a:gd name="connsiteY55" fmla="*/ 63929 h 998422"/>
              <a:gd name="connsiteX0" fmla="*/ 89474 w 1361736"/>
              <a:gd name="connsiteY0" fmla="*/ 63929 h 998422"/>
              <a:gd name="connsiteX1" fmla="*/ 153402 w 1361736"/>
              <a:gd name="connsiteY1" fmla="*/ 42866 h 998422"/>
              <a:gd name="connsiteX2" fmla="*/ 165308 w 1361736"/>
              <a:gd name="connsiteY2" fmla="*/ 4 h 998422"/>
              <a:gd name="connsiteX3" fmla="*/ 198645 w 1361736"/>
              <a:gd name="connsiteY3" fmla="*/ 40485 h 998422"/>
              <a:gd name="connsiteX4" fmla="*/ 193883 w 1361736"/>
              <a:gd name="connsiteY4" fmla="*/ 90491 h 998422"/>
              <a:gd name="connsiteX5" fmla="*/ 215314 w 1361736"/>
              <a:gd name="connsiteY5" fmla="*/ 111923 h 998422"/>
              <a:gd name="connsiteX6" fmla="*/ 253414 w 1361736"/>
              <a:gd name="connsiteY6" fmla="*/ 130973 h 998422"/>
              <a:gd name="connsiteX7" fmla="*/ 260558 w 1361736"/>
              <a:gd name="connsiteY7" fmla="*/ 121448 h 998422"/>
              <a:gd name="connsiteX8" fmla="*/ 284370 w 1361736"/>
              <a:gd name="connsiteY8" fmla="*/ 88110 h 998422"/>
              <a:gd name="connsiteX9" fmla="*/ 291514 w 1361736"/>
              <a:gd name="connsiteY9" fmla="*/ 50010 h 998422"/>
              <a:gd name="connsiteX10" fmla="*/ 346283 w 1361736"/>
              <a:gd name="connsiteY10" fmla="*/ 33341 h 998422"/>
              <a:gd name="connsiteX11" fmla="*/ 396655 w 1361736"/>
              <a:gd name="connsiteY11" fmla="*/ 30593 h 998422"/>
              <a:gd name="connsiteX12" fmla="*/ 441533 w 1361736"/>
              <a:gd name="connsiteY12" fmla="*/ 78585 h 998422"/>
              <a:gd name="connsiteX13" fmla="*/ 493920 w 1361736"/>
              <a:gd name="connsiteY13" fmla="*/ 116685 h 998422"/>
              <a:gd name="connsiteX14" fmla="*/ 522495 w 1361736"/>
              <a:gd name="connsiteY14" fmla="*/ 169073 h 998422"/>
              <a:gd name="connsiteX15" fmla="*/ 558214 w 1361736"/>
              <a:gd name="connsiteY15" fmla="*/ 200029 h 998422"/>
              <a:gd name="connsiteX16" fmla="*/ 624889 w 1361736"/>
              <a:gd name="connsiteY16" fmla="*/ 230985 h 998422"/>
              <a:gd name="connsiteX17" fmla="*/ 689183 w 1361736"/>
              <a:gd name="connsiteY17" fmla="*/ 211935 h 998422"/>
              <a:gd name="connsiteX18" fmla="*/ 741570 w 1361736"/>
              <a:gd name="connsiteY18" fmla="*/ 235748 h 998422"/>
              <a:gd name="connsiteX19" fmla="*/ 795514 w 1361736"/>
              <a:gd name="connsiteY19" fmla="*/ 244904 h 998422"/>
              <a:gd name="connsiteX20" fmla="*/ 863381 w 1361736"/>
              <a:gd name="connsiteY20" fmla="*/ 249668 h 998422"/>
              <a:gd name="connsiteX21" fmla="*/ 955883 w 1361736"/>
              <a:gd name="connsiteY21" fmla="*/ 230985 h 998422"/>
              <a:gd name="connsiteX22" fmla="*/ 1011019 w 1361736"/>
              <a:gd name="connsiteY22" fmla="*/ 190136 h 998422"/>
              <a:gd name="connsiteX23" fmla="*/ 1134843 w 1361736"/>
              <a:gd name="connsiteY23" fmla="*/ 216330 h 998422"/>
              <a:gd name="connsiteX24" fmla="*/ 1361061 w 1361736"/>
              <a:gd name="connsiteY24" fmla="*/ 163942 h 998422"/>
              <a:gd name="connsiteX25" fmla="*/ 1244381 w 1361736"/>
              <a:gd name="connsiteY25" fmla="*/ 387780 h 998422"/>
              <a:gd name="connsiteX26" fmla="*/ 1156275 w 1361736"/>
              <a:gd name="connsiteY26" fmla="*/ 449692 h 998422"/>
              <a:gd name="connsiteX27" fmla="*/ 1148764 w 1361736"/>
              <a:gd name="connsiteY27" fmla="*/ 519116 h 998422"/>
              <a:gd name="connsiteX28" fmla="*/ 1096743 w 1361736"/>
              <a:gd name="connsiteY28" fmla="*/ 578280 h 998422"/>
              <a:gd name="connsiteX29" fmla="*/ 1141620 w 1361736"/>
              <a:gd name="connsiteY29" fmla="*/ 721523 h 998422"/>
              <a:gd name="connsiteX30" fmla="*/ 1134843 w 1361736"/>
              <a:gd name="connsiteY30" fmla="*/ 752112 h 998422"/>
              <a:gd name="connsiteX31" fmla="*/ 1170195 w 1361736"/>
              <a:gd name="connsiteY31" fmla="*/ 781054 h 998422"/>
              <a:gd name="connsiteX32" fmla="*/ 1165433 w 1361736"/>
              <a:gd name="connsiteY32" fmla="*/ 809629 h 998422"/>
              <a:gd name="connsiteX33" fmla="*/ 1127333 w 1361736"/>
              <a:gd name="connsiteY33" fmla="*/ 835823 h 998422"/>
              <a:gd name="connsiteX34" fmla="*/ 1084470 w 1361736"/>
              <a:gd name="connsiteY34" fmla="*/ 890591 h 998422"/>
              <a:gd name="connsiteX35" fmla="*/ 1072564 w 1361736"/>
              <a:gd name="connsiteY35" fmla="*/ 964410 h 998422"/>
              <a:gd name="connsiteX36" fmla="*/ 1070550 w 1361736"/>
              <a:gd name="connsiteY36" fmla="*/ 997379 h 998422"/>
              <a:gd name="connsiteX37" fmla="*/ 963392 w 1361736"/>
              <a:gd name="connsiteY37" fmla="*/ 930704 h 998422"/>
              <a:gd name="connsiteX38" fmla="*/ 872906 w 1361736"/>
              <a:gd name="connsiteY38" fmla="*/ 933087 h 998422"/>
              <a:gd name="connsiteX39" fmla="*/ 855870 w 1361736"/>
              <a:gd name="connsiteY39" fmla="*/ 888210 h 998422"/>
              <a:gd name="connsiteX40" fmla="*/ 800277 w 1361736"/>
              <a:gd name="connsiteY40" fmla="*/ 875936 h 998422"/>
              <a:gd name="connsiteX41" fmla="*/ 741937 w 1361736"/>
              <a:gd name="connsiteY41" fmla="*/ 790211 h 998422"/>
              <a:gd name="connsiteX42" fmla="*/ 651083 w 1361736"/>
              <a:gd name="connsiteY42" fmla="*/ 673898 h 998422"/>
              <a:gd name="connsiteX43" fmla="*/ 539529 w 1361736"/>
              <a:gd name="connsiteY43" fmla="*/ 649718 h 998422"/>
              <a:gd name="connsiteX44" fmla="*/ 460583 w 1361736"/>
              <a:gd name="connsiteY44" fmla="*/ 590554 h 998422"/>
              <a:gd name="connsiteX45" fmla="*/ 424864 w 1361736"/>
              <a:gd name="connsiteY45" fmla="*/ 523879 h 998422"/>
              <a:gd name="connsiteX46" fmla="*/ 389145 w 1361736"/>
              <a:gd name="connsiteY46" fmla="*/ 516735 h 998422"/>
              <a:gd name="connsiteX47" fmla="*/ 358189 w 1361736"/>
              <a:gd name="connsiteY47" fmla="*/ 454823 h 998422"/>
              <a:gd name="connsiteX48" fmla="*/ 293895 w 1361736"/>
              <a:gd name="connsiteY48" fmla="*/ 397673 h 998422"/>
              <a:gd name="connsiteX49" fmla="*/ 232349 w 1361736"/>
              <a:gd name="connsiteY49" fmla="*/ 397305 h 998422"/>
              <a:gd name="connsiteX50" fmla="*/ 205789 w 1361736"/>
              <a:gd name="connsiteY50" fmla="*/ 390529 h 998422"/>
              <a:gd name="connsiteX51" fmla="*/ 148639 w 1361736"/>
              <a:gd name="connsiteY51" fmla="*/ 338141 h 998422"/>
              <a:gd name="connsiteX52" fmla="*/ 65295 w 1361736"/>
              <a:gd name="connsiteY52" fmla="*/ 316710 h 998422"/>
              <a:gd name="connsiteX53" fmla="*/ 48993 w 1361736"/>
              <a:gd name="connsiteY53" fmla="*/ 266337 h 998422"/>
              <a:gd name="connsiteX54" fmla="*/ 6131 w 1361736"/>
              <a:gd name="connsiteY54" fmla="*/ 230617 h 998422"/>
              <a:gd name="connsiteX55" fmla="*/ 8145 w 1361736"/>
              <a:gd name="connsiteY55" fmla="*/ 150023 h 998422"/>
              <a:gd name="connsiteX56" fmla="*/ 89474 w 1361736"/>
              <a:gd name="connsiteY56" fmla="*/ 63929 h 998422"/>
              <a:gd name="connsiteX0" fmla="*/ 89474 w 1361736"/>
              <a:gd name="connsiteY0" fmla="*/ 63929 h 998422"/>
              <a:gd name="connsiteX1" fmla="*/ 153402 w 1361736"/>
              <a:gd name="connsiteY1" fmla="*/ 42866 h 998422"/>
              <a:gd name="connsiteX2" fmla="*/ 165308 w 1361736"/>
              <a:gd name="connsiteY2" fmla="*/ 4 h 998422"/>
              <a:gd name="connsiteX3" fmla="*/ 198645 w 1361736"/>
              <a:gd name="connsiteY3" fmla="*/ 40485 h 998422"/>
              <a:gd name="connsiteX4" fmla="*/ 193883 w 1361736"/>
              <a:gd name="connsiteY4" fmla="*/ 90491 h 998422"/>
              <a:gd name="connsiteX5" fmla="*/ 215314 w 1361736"/>
              <a:gd name="connsiteY5" fmla="*/ 111923 h 998422"/>
              <a:gd name="connsiteX6" fmla="*/ 253414 w 1361736"/>
              <a:gd name="connsiteY6" fmla="*/ 130973 h 998422"/>
              <a:gd name="connsiteX7" fmla="*/ 260558 w 1361736"/>
              <a:gd name="connsiteY7" fmla="*/ 121448 h 998422"/>
              <a:gd name="connsiteX8" fmla="*/ 284370 w 1361736"/>
              <a:gd name="connsiteY8" fmla="*/ 88110 h 998422"/>
              <a:gd name="connsiteX9" fmla="*/ 291514 w 1361736"/>
              <a:gd name="connsiteY9" fmla="*/ 50010 h 998422"/>
              <a:gd name="connsiteX10" fmla="*/ 346283 w 1361736"/>
              <a:gd name="connsiteY10" fmla="*/ 33341 h 998422"/>
              <a:gd name="connsiteX11" fmla="*/ 396655 w 1361736"/>
              <a:gd name="connsiteY11" fmla="*/ 30593 h 998422"/>
              <a:gd name="connsiteX12" fmla="*/ 441533 w 1361736"/>
              <a:gd name="connsiteY12" fmla="*/ 78585 h 998422"/>
              <a:gd name="connsiteX13" fmla="*/ 493920 w 1361736"/>
              <a:gd name="connsiteY13" fmla="*/ 116685 h 998422"/>
              <a:gd name="connsiteX14" fmla="*/ 522495 w 1361736"/>
              <a:gd name="connsiteY14" fmla="*/ 169073 h 998422"/>
              <a:gd name="connsiteX15" fmla="*/ 558214 w 1361736"/>
              <a:gd name="connsiteY15" fmla="*/ 200029 h 998422"/>
              <a:gd name="connsiteX16" fmla="*/ 624889 w 1361736"/>
              <a:gd name="connsiteY16" fmla="*/ 230985 h 998422"/>
              <a:gd name="connsiteX17" fmla="*/ 689183 w 1361736"/>
              <a:gd name="connsiteY17" fmla="*/ 211935 h 998422"/>
              <a:gd name="connsiteX18" fmla="*/ 741570 w 1361736"/>
              <a:gd name="connsiteY18" fmla="*/ 235748 h 998422"/>
              <a:gd name="connsiteX19" fmla="*/ 795514 w 1361736"/>
              <a:gd name="connsiteY19" fmla="*/ 244904 h 998422"/>
              <a:gd name="connsiteX20" fmla="*/ 863381 w 1361736"/>
              <a:gd name="connsiteY20" fmla="*/ 249668 h 998422"/>
              <a:gd name="connsiteX21" fmla="*/ 955883 w 1361736"/>
              <a:gd name="connsiteY21" fmla="*/ 230985 h 998422"/>
              <a:gd name="connsiteX22" fmla="*/ 1011019 w 1361736"/>
              <a:gd name="connsiteY22" fmla="*/ 190136 h 998422"/>
              <a:gd name="connsiteX23" fmla="*/ 1074945 w 1361736"/>
              <a:gd name="connsiteY23" fmla="*/ 185741 h 998422"/>
              <a:gd name="connsiteX24" fmla="*/ 1134843 w 1361736"/>
              <a:gd name="connsiteY24" fmla="*/ 216330 h 998422"/>
              <a:gd name="connsiteX25" fmla="*/ 1361061 w 1361736"/>
              <a:gd name="connsiteY25" fmla="*/ 163942 h 998422"/>
              <a:gd name="connsiteX26" fmla="*/ 1244381 w 1361736"/>
              <a:gd name="connsiteY26" fmla="*/ 387780 h 998422"/>
              <a:gd name="connsiteX27" fmla="*/ 1156275 w 1361736"/>
              <a:gd name="connsiteY27" fmla="*/ 449692 h 998422"/>
              <a:gd name="connsiteX28" fmla="*/ 1148764 w 1361736"/>
              <a:gd name="connsiteY28" fmla="*/ 519116 h 998422"/>
              <a:gd name="connsiteX29" fmla="*/ 1096743 w 1361736"/>
              <a:gd name="connsiteY29" fmla="*/ 578280 h 998422"/>
              <a:gd name="connsiteX30" fmla="*/ 1141620 w 1361736"/>
              <a:gd name="connsiteY30" fmla="*/ 721523 h 998422"/>
              <a:gd name="connsiteX31" fmla="*/ 1134843 w 1361736"/>
              <a:gd name="connsiteY31" fmla="*/ 752112 h 998422"/>
              <a:gd name="connsiteX32" fmla="*/ 1170195 w 1361736"/>
              <a:gd name="connsiteY32" fmla="*/ 781054 h 998422"/>
              <a:gd name="connsiteX33" fmla="*/ 1165433 w 1361736"/>
              <a:gd name="connsiteY33" fmla="*/ 809629 h 998422"/>
              <a:gd name="connsiteX34" fmla="*/ 1127333 w 1361736"/>
              <a:gd name="connsiteY34" fmla="*/ 835823 h 998422"/>
              <a:gd name="connsiteX35" fmla="*/ 1084470 w 1361736"/>
              <a:gd name="connsiteY35" fmla="*/ 890591 h 998422"/>
              <a:gd name="connsiteX36" fmla="*/ 1072564 w 1361736"/>
              <a:gd name="connsiteY36" fmla="*/ 964410 h 998422"/>
              <a:gd name="connsiteX37" fmla="*/ 1070550 w 1361736"/>
              <a:gd name="connsiteY37" fmla="*/ 997379 h 998422"/>
              <a:gd name="connsiteX38" fmla="*/ 963392 w 1361736"/>
              <a:gd name="connsiteY38" fmla="*/ 930704 h 998422"/>
              <a:gd name="connsiteX39" fmla="*/ 872906 w 1361736"/>
              <a:gd name="connsiteY39" fmla="*/ 933087 h 998422"/>
              <a:gd name="connsiteX40" fmla="*/ 855870 w 1361736"/>
              <a:gd name="connsiteY40" fmla="*/ 888210 h 998422"/>
              <a:gd name="connsiteX41" fmla="*/ 800277 w 1361736"/>
              <a:gd name="connsiteY41" fmla="*/ 875936 h 998422"/>
              <a:gd name="connsiteX42" fmla="*/ 741937 w 1361736"/>
              <a:gd name="connsiteY42" fmla="*/ 790211 h 998422"/>
              <a:gd name="connsiteX43" fmla="*/ 651083 w 1361736"/>
              <a:gd name="connsiteY43" fmla="*/ 673898 h 998422"/>
              <a:gd name="connsiteX44" fmla="*/ 539529 w 1361736"/>
              <a:gd name="connsiteY44" fmla="*/ 649718 h 998422"/>
              <a:gd name="connsiteX45" fmla="*/ 460583 w 1361736"/>
              <a:gd name="connsiteY45" fmla="*/ 590554 h 998422"/>
              <a:gd name="connsiteX46" fmla="*/ 424864 w 1361736"/>
              <a:gd name="connsiteY46" fmla="*/ 523879 h 998422"/>
              <a:gd name="connsiteX47" fmla="*/ 389145 w 1361736"/>
              <a:gd name="connsiteY47" fmla="*/ 516735 h 998422"/>
              <a:gd name="connsiteX48" fmla="*/ 358189 w 1361736"/>
              <a:gd name="connsiteY48" fmla="*/ 454823 h 998422"/>
              <a:gd name="connsiteX49" fmla="*/ 293895 w 1361736"/>
              <a:gd name="connsiteY49" fmla="*/ 397673 h 998422"/>
              <a:gd name="connsiteX50" fmla="*/ 232349 w 1361736"/>
              <a:gd name="connsiteY50" fmla="*/ 397305 h 998422"/>
              <a:gd name="connsiteX51" fmla="*/ 205789 w 1361736"/>
              <a:gd name="connsiteY51" fmla="*/ 390529 h 998422"/>
              <a:gd name="connsiteX52" fmla="*/ 148639 w 1361736"/>
              <a:gd name="connsiteY52" fmla="*/ 338141 h 998422"/>
              <a:gd name="connsiteX53" fmla="*/ 65295 w 1361736"/>
              <a:gd name="connsiteY53" fmla="*/ 316710 h 998422"/>
              <a:gd name="connsiteX54" fmla="*/ 48993 w 1361736"/>
              <a:gd name="connsiteY54" fmla="*/ 266337 h 998422"/>
              <a:gd name="connsiteX55" fmla="*/ 6131 w 1361736"/>
              <a:gd name="connsiteY55" fmla="*/ 230617 h 998422"/>
              <a:gd name="connsiteX56" fmla="*/ 8145 w 1361736"/>
              <a:gd name="connsiteY56" fmla="*/ 150023 h 998422"/>
              <a:gd name="connsiteX57" fmla="*/ 89474 w 1361736"/>
              <a:gd name="connsiteY57" fmla="*/ 63929 h 998422"/>
              <a:gd name="connsiteX0" fmla="*/ 89474 w 1361245"/>
              <a:gd name="connsiteY0" fmla="*/ 63929 h 998422"/>
              <a:gd name="connsiteX1" fmla="*/ 153402 w 1361245"/>
              <a:gd name="connsiteY1" fmla="*/ 42866 h 998422"/>
              <a:gd name="connsiteX2" fmla="*/ 165308 w 1361245"/>
              <a:gd name="connsiteY2" fmla="*/ 4 h 998422"/>
              <a:gd name="connsiteX3" fmla="*/ 198645 w 1361245"/>
              <a:gd name="connsiteY3" fmla="*/ 40485 h 998422"/>
              <a:gd name="connsiteX4" fmla="*/ 193883 w 1361245"/>
              <a:gd name="connsiteY4" fmla="*/ 90491 h 998422"/>
              <a:gd name="connsiteX5" fmla="*/ 215314 w 1361245"/>
              <a:gd name="connsiteY5" fmla="*/ 111923 h 998422"/>
              <a:gd name="connsiteX6" fmla="*/ 253414 w 1361245"/>
              <a:gd name="connsiteY6" fmla="*/ 130973 h 998422"/>
              <a:gd name="connsiteX7" fmla="*/ 260558 w 1361245"/>
              <a:gd name="connsiteY7" fmla="*/ 121448 h 998422"/>
              <a:gd name="connsiteX8" fmla="*/ 284370 w 1361245"/>
              <a:gd name="connsiteY8" fmla="*/ 88110 h 998422"/>
              <a:gd name="connsiteX9" fmla="*/ 291514 w 1361245"/>
              <a:gd name="connsiteY9" fmla="*/ 50010 h 998422"/>
              <a:gd name="connsiteX10" fmla="*/ 346283 w 1361245"/>
              <a:gd name="connsiteY10" fmla="*/ 33341 h 998422"/>
              <a:gd name="connsiteX11" fmla="*/ 396655 w 1361245"/>
              <a:gd name="connsiteY11" fmla="*/ 30593 h 998422"/>
              <a:gd name="connsiteX12" fmla="*/ 441533 w 1361245"/>
              <a:gd name="connsiteY12" fmla="*/ 78585 h 998422"/>
              <a:gd name="connsiteX13" fmla="*/ 493920 w 1361245"/>
              <a:gd name="connsiteY13" fmla="*/ 116685 h 998422"/>
              <a:gd name="connsiteX14" fmla="*/ 522495 w 1361245"/>
              <a:gd name="connsiteY14" fmla="*/ 169073 h 998422"/>
              <a:gd name="connsiteX15" fmla="*/ 558214 w 1361245"/>
              <a:gd name="connsiteY15" fmla="*/ 200029 h 998422"/>
              <a:gd name="connsiteX16" fmla="*/ 624889 w 1361245"/>
              <a:gd name="connsiteY16" fmla="*/ 230985 h 998422"/>
              <a:gd name="connsiteX17" fmla="*/ 689183 w 1361245"/>
              <a:gd name="connsiteY17" fmla="*/ 211935 h 998422"/>
              <a:gd name="connsiteX18" fmla="*/ 741570 w 1361245"/>
              <a:gd name="connsiteY18" fmla="*/ 235748 h 998422"/>
              <a:gd name="connsiteX19" fmla="*/ 795514 w 1361245"/>
              <a:gd name="connsiteY19" fmla="*/ 244904 h 998422"/>
              <a:gd name="connsiteX20" fmla="*/ 863381 w 1361245"/>
              <a:gd name="connsiteY20" fmla="*/ 249668 h 998422"/>
              <a:gd name="connsiteX21" fmla="*/ 955883 w 1361245"/>
              <a:gd name="connsiteY21" fmla="*/ 230985 h 998422"/>
              <a:gd name="connsiteX22" fmla="*/ 1011019 w 1361245"/>
              <a:gd name="connsiteY22" fmla="*/ 190136 h 998422"/>
              <a:gd name="connsiteX23" fmla="*/ 1074945 w 1361245"/>
              <a:gd name="connsiteY23" fmla="*/ 185741 h 998422"/>
              <a:gd name="connsiteX24" fmla="*/ 1134843 w 1361245"/>
              <a:gd name="connsiteY24" fmla="*/ 216330 h 998422"/>
              <a:gd name="connsiteX25" fmla="*/ 1203533 w 1361245"/>
              <a:gd name="connsiteY25" fmla="*/ 145260 h 998422"/>
              <a:gd name="connsiteX26" fmla="*/ 1361061 w 1361245"/>
              <a:gd name="connsiteY26" fmla="*/ 163942 h 998422"/>
              <a:gd name="connsiteX27" fmla="*/ 1244381 w 1361245"/>
              <a:gd name="connsiteY27" fmla="*/ 387780 h 998422"/>
              <a:gd name="connsiteX28" fmla="*/ 1156275 w 1361245"/>
              <a:gd name="connsiteY28" fmla="*/ 449692 h 998422"/>
              <a:gd name="connsiteX29" fmla="*/ 1148764 w 1361245"/>
              <a:gd name="connsiteY29" fmla="*/ 519116 h 998422"/>
              <a:gd name="connsiteX30" fmla="*/ 1096743 w 1361245"/>
              <a:gd name="connsiteY30" fmla="*/ 578280 h 998422"/>
              <a:gd name="connsiteX31" fmla="*/ 1141620 w 1361245"/>
              <a:gd name="connsiteY31" fmla="*/ 721523 h 998422"/>
              <a:gd name="connsiteX32" fmla="*/ 1134843 w 1361245"/>
              <a:gd name="connsiteY32" fmla="*/ 752112 h 998422"/>
              <a:gd name="connsiteX33" fmla="*/ 1170195 w 1361245"/>
              <a:gd name="connsiteY33" fmla="*/ 781054 h 998422"/>
              <a:gd name="connsiteX34" fmla="*/ 1165433 w 1361245"/>
              <a:gd name="connsiteY34" fmla="*/ 809629 h 998422"/>
              <a:gd name="connsiteX35" fmla="*/ 1127333 w 1361245"/>
              <a:gd name="connsiteY35" fmla="*/ 835823 h 998422"/>
              <a:gd name="connsiteX36" fmla="*/ 1084470 w 1361245"/>
              <a:gd name="connsiteY36" fmla="*/ 890591 h 998422"/>
              <a:gd name="connsiteX37" fmla="*/ 1072564 w 1361245"/>
              <a:gd name="connsiteY37" fmla="*/ 964410 h 998422"/>
              <a:gd name="connsiteX38" fmla="*/ 1070550 w 1361245"/>
              <a:gd name="connsiteY38" fmla="*/ 997379 h 998422"/>
              <a:gd name="connsiteX39" fmla="*/ 963392 w 1361245"/>
              <a:gd name="connsiteY39" fmla="*/ 930704 h 998422"/>
              <a:gd name="connsiteX40" fmla="*/ 872906 w 1361245"/>
              <a:gd name="connsiteY40" fmla="*/ 933087 h 998422"/>
              <a:gd name="connsiteX41" fmla="*/ 855870 w 1361245"/>
              <a:gd name="connsiteY41" fmla="*/ 888210 h 998422"/>
              <a:gd name="connsiteX42" fmla="*/ 800277 w 1361245"/>
              <a:gd name="connsiteY42" fmla="*/ 875936 h 998422"/>
              <a:gd name="connsiteX43" fmla="*/ 741937 w 1361245"/>
              <a:gd name="connsiteY43" fmla="*/ 790211 h 998422"/>
              <a:gd name="connsiteX44" fmla="*/ 651083 w 1361245"/>
              <a:gd name="connsiteY44" fmla="*/ 673898 h 998422"/>
              <a:gd name="connsiteX45" fmla="*/ 539529 w 1361245"/>
              <a:gd name="connsiteY45" fmla="*/ 649718 h 998422"/>
              <a:gd name="connsiteX46" fmla="*/ 460583 w 1361245"/>
              <a:gd name="connsiteY46" fmla="*/ 590554 h 998422"/>
              <a:gd name="connsiteX47" fmla="*/ 424864 w 1361245"/>
              <a:gd name="connsiteY47" fmla="*/ 523879 h 998422"/>
              <a:gd name="connsiteX48" fmla="*/ 389145 w 1361245"/>
              <a:gd name="connsiteY48" fmla="*/ 516735 h 998422"/>
              <a:gd name="connsiteX49" fmla="*/ 358189 w 1361245"/>
              <a:gd name="connsiteY49" fmla="*/ 454823 h 998422"/>
              <a:gd name="connsiteX50" fmla="*/ 293895 w 1361245"/>
              <a:gd name="connsiteY50" fmla="*/ 397673 h 998422"/>
              <a:gd name="connsiteX51" fmla="*/ 232349 w 1361245"/>
              <a:gd name="connsiteY51" fmla="*/ 397305 h 998422"/>
              <a:gd name="connsiteX52" fmla="*/ 205789 w 1361245"/>
              <a:gd name="connsiteY52" fmla="*/ 390529 h 998422"/>
              <a:gd name="connsiteX53" fmla="*/ 148639 w 1361245"/>
              <a:gd name="connsiteY53" fmla="*/ 338141 h 998422"/>
              <a:gd name="connsiteX54" fmla="*/ 65295 w 1361245"/>
              <a:gd name="connsiteY54" fmla="*/ 316710 h 998422"/>
              <a:gd name="connsiteX55" fmla="*/ 48993 w 1361245"/>
              <a:gd name="connsiteY55" fmla="*/ 266337 h 998422"/>
              <a:gd name="connsiteX56" fmla="*/ 6131 w 1361245"/>
              <a:gd name="connsiteY56" fmla="*/ 230617 h 998422"/>
              <a:gd name="connsiteX57" fmla="*/ 8145 w 1361245"/>
              <a:gd name="connsiteY57" fmla="*/ 150023 h 998422"/>
              <a:gd name="connsiteX58" fmla="*/ 89474 w 1361245"/>
              <a:gd name="connsiteY58" fmla="*/ 63929 h 998422"/>
              <a:gd name="connsiteX0" fmla="*/ 89474 w 1361217"/>
              <a:gd name="connsiteY0" fmla="*/ 63929 h 998422"/>
              <a:gd name="connsiteX1" fmla="*/ 153402 w 1361217"/>
              <a:gd name="connsiteY1" fmla="*/ 42866 h 998422"/>
              <a:gd name="connsiteX2" fmla="*/ 165308 w 1361217"/>
              <a:gd name="connsiteY2" fmla="*/ 4 h 998422"/>
              <a:gd name="connsiteX3" fmla="*/ 198645 w 1361217"/>
              <a:gd name="connsiteY3" fmla="*/ 40485 h 998422"/>
              <a:gd name="connsiteX4" fmla="*/ 193883 w 1361217"/>
              <a:gd name="connsiteY4" fmla="*/ 90491 h 998422"/>
              <a:gd name="connsiteX5" fmla="*/ 215314 w 1361217"/>
              <a:gd name="connsiteY5" fmla="*/ 111923 h 998422"/>
              <a:gd name="connsiteX6" fmla="*/ 253414 w 1361217"/>
              <a:gd name="connsiteY6" fmla="*/ 130973 h 998422"/>
              <a:gd name="connsiteX7" fmla="*/ 260558 w 1361217"/>
              <a:gd name="connsiteY7" fmla="*/ 121448 h 998422"/>
              <a:gd name="connsiteX8" fmla="*/ 284370 w 1361217"/>
              <a:gd name="connsiteY8" fmla="*/ 88110 h 998422"/>
              <a:gd name="connsiteX9" fmla="*/ 291514 w 1361217"/>
              <a:gd name="connsiteY9" fmla="*/ 50010 h 998422"/>
              <a:gd name="connsiteX10" fmla="*/ 346283 w 1361217"/>
              <a:gd name="connsiteY10" fmla="*/ 33341 h 998422"/>
              <a:gd name="connsiteX11" fmla="*/ 396655 w 1361217"/>
              <a:gd name="connsiteY11" fmla="*/ 30593 h 998422"/>
              <a:gd name="connsiteX12" fmla="*/ 441533 w 1361217"/>
              <a:gd name="connsiteY12" fmla="*/ 78585 h 998422"/>
              <a:gd name="connsiteX13" fmla="*/ 493920 w 1361217"/>
              <a:gd name="connsiteY13" fmla="*/ 116685 h 998422"/>
              <a:gd name="connsiteX14" fmla="*/ 522495 w 1361217"/>
              <a:gd name="connsiteY14" fmla="*/ 169073 h 998422"/>
              <a:gd name="connsiteX15" fmla="*/ 558214 w 1361217"/>
              <a:gd name="connsiteY15" fmla="*/ 200029 h 998422"/>
              <a:gd name="connsiteX16" fmla="*/ 624889 w 1361217"/>
              <a:gd name="connsiteY16" fmla="*/ 230985 h 998422"/>
              <a:gd name="connsiteX17" fmla="*/ 689183 w 1361217"/>
              <a:gd name="connsiteY17" fmla="*/ 211935 h 998422"/>
              <a:gd name="connsiteX18" fmla="*/ 741570 w 1361217"/>
              <a:gd name="connsiteY18" fmla="*/ 235748 h 998422"/>
              <a:gd name="connsiteX19" fmla="*/ 795514 w 1361217"/>
              <a:gd name="connsiteY19" fmla="*/ 244904 h 998422"/>
              <a:gd name="connsiteX20" fmla="*/ 863381 w 1361217"/>
              <a:gd name="connsiteY20" fmla="*/ 249668 h 998422"/>
              <a:gd name="connsiteX21" fmla="*/ 955883 w 1361217"/>
              <a:gd name="connsiteY21" fmla="*/ 230985 h 998422"/>
              <a:gd name="connsiteX22" fmla="*/ 1011019 w 1361217"/>
              <a:gd name="connsiteY22" fmla="*/ 190136 h 998422"/>
              <a:gd name="connsiteX23" fmla="*/ 1074945 w 1361217"/>
              <a:gd name="connsiteY23" fmla="*/ 185741 h 998422"/>
              <a:gd name="connsiteX24" fmla="*/ 1134843 w 1361217"/>
              <a:gd name="connsiteY24" fmla="*/ 216330 h 998422"/>
              <a:gd name="connsiteX25" fmla="*/ 1203533 w 1361217"/>
              <a:gd name="connsiteY25" fmla="*/ 145260 h 998422"/>
              <a:gd name="connsiteX26" fmla="*/ 1253540 w 1361217"/>
              <a:gd name="connsiteY26" fmla="*/ 180979 h 998422"/>
              <a:gd name="connsiteX27" fmla="*/ 1361061 w 1361217"/>
              <a:gd name="connsiteY27" fmla="*/ 163942 h 998422"/>
              <a:gd name="connsiteX28" fmla="*/ 1244381 w 1361217"/>
              <a:gd name="connsiteY28" fmla="*/ 387780 h 998422"/>
              <a:gd name="connsiteX29" fmla="*/ 1156275 w 1361217"/>
              <a:gd name="connsiteY29" fmla="*/ 449692 h 998422"/>
              <a:gd name="connsiteX30" fmla="*/ 1148764 w 1361217"/>
              <a:gd name="connsiteY30" fmla="*/ 519116 h 998422"/>
              <a:gd name="connsiteX31" fmla="*/ 1096743 w 1361217"/>
              <a:gd name="connsiteY31" fmla="*/ 578280 h 998422"/>
              <a:gd name="connsiteX32" fmla="*/ 1141620 w 1361217"/>
              <a:gd name="connsiteY32" fmla="*/ 721523 h 998422"/>
              <a:gd name="connsiteX33" fmla="*/ 1134843 w 1361217"/>
              <a:gd name="connsiteY33" fmla="*/ 752112 h 998422"/>
              <a:gd name="connsiteX34" fmla="*/ 1170195 w 1361217"/>
              <a:gd name="connsiteY34" fmla="*/ 781054 h 998422"/>
              <a:gd name="connsiteX35" fmla="*/ 1165433 w 1361217"/>
              <a:gd name="connsiteY35" fmla="*/ 809629 h 998422"/>
              <a:gd name="connsiteX36" fmla="*/ 1127333 w 1361217"/>
              <a:gd name="connsiteY36" fmla="*/ 835823 h 998422"/>
              <a:gd name="connsiteX37" fmla="*/ 1084470 w 1361217"/>
              <a:gd name="connsiteY37" fmla="*/ 890591 h 998422"/>
              <a:gd name="connsiteX38" fmla="*/ 1072564 w 1361217"/>
              <a:gd name="connsiteY38" fmla="*/ 964410 h 998422"/>
              <a:gd name="connsiteX39" fmla="*/ 1070550 w 1361217"/>
              <a:gd name="connsiteY39" fmla="*/ 997379 h 998422"/>
              <a:gd name="connsiteX40" fmla="*/ 963392 w 1361217"/>
              <a:gd name="connsiteY40" fmla="*/ 930704 h 998422"/>
              <a:gd name="connsiteX41" fmla="*/ 872906 w 1361217"/>
              <a:gd name="connsiteY41" fmla="*/ 933087 h 998422"/>
              <a:gd name="connsiteX42" fmla="*/ 855870 w 1361217"/>
              <a:gd name="connsiteY42" fmla="*/ 888210 h 998422"/>
              <a:gd name="connsiteX43" fmla="*/ 800277 w 1361217"/>
              <a:gd name="connsiteY43" fmla="*/ 875936 h 998422"/>
              <a:gd name="connsiteX44" fmla="*/ 741937 w 1361217"/>
              <a:gd name="connsiteY44" fmla="*/ 790211 h 998422"/>
              <a:gd name="connsiteX45" fmla="*/ 651083 w 1361217"/>
              <a:gd name="connsiteY45" fmla="*/ 673898 h 998422"/>
              <a:gd name="connsiteX46" fmla="*/ 539529 w 1361217"/>
              <a:gd name="connsiteY46" fmla="*/ 649718 h 998422"/>
              <a:gd name="connsiteX47" fmla="*/ 460583 w 1361217"/>
              <a:gd name="connsiteY47" fmla="*/ 590554 h 998422"/>
              <a:gd name="connsiteX48" fmla="*/ 424864 w 1361217"/>
              <a:gd name="connsiteY48" fmla="*/ 523879 h 998422"/>
              <a:gd name="connsiteX49" fmla="*/ 389145 w 1361217"/>
              <a:gd name="connsiteY49" fmla="*/ 516735 h 998422"/>
              <a:gd name="connsiteX50" fmla="*/ 358189 w 1361217"/>
              <a:gd name="connsiteY50" fmla="*/ 454823 h 998422"/>
              <a:gd name="connsiteX51" fmla="*/ 293895 w 1361217"/>
              <a:gd name="connsiteY51" fmla="*/ 397673 h 998422"/>
              <a:gd name="connsiteX52" fmla="*/ 232349 w 1361217"/>
              <a:gd name="connsiteY52" fmla="*/ 397305 h 998422"/>
              <a:gd name="connsiteX53" fmla="*/ 205789 w 1361217"/>
              <a:gd name="connsiteY53" fmla="*/ 390529 h 998422"/>
              <a:gd name="connsiteX54" fmla="*/ 148639 w 1361217"/>
              <a:gd name="connsiteY54" fmla="*/ 338141 h 998422"/>
              <a:gd name="connsiteX55" fmla="*/ 65295 w 1361217"/>
              <a:gd name="connsiteY55" fmla="*/ 316710 h 998422"/>
              <a:gd name="connsiteX56" fmla="*/ 48993 w 1361217"/>
              <a:gd name="connsiteY56" fmla="*/ 266337 h 998422"/>
              <a:gd name="connsiteX57" fmla="*/ 6131 w 1361217"/>
              <a:gd name="connsiteY57" fmla="*/ 230617 h 998422"/>
              <a:gd name="connsiteX58" fmla="*/ 8145 w 1361217"/>
              <a:gd name="connsiteY58" fmla="*/ 150023 h 998422"/>
              <a:gd name="connsiteX59" fmla="*/ 89474 w 1361217"/>
              <a:gd name="connsiteY59" fmla="*/ 63929 h 998422"/>
              <a:gd name="connsiteX0" fmla="*/ 89474 w 1365262"/>
              <a:gd name="connsiteY0" fmla="*/ 63929 h 998422"/>
              <a:gd name="connsiteX1" fmla="*/ 153402 w 1365262"/>
              <a:gd name="connsiteY1" fmla="*/ 42866 h 998422"/>
              <a:gd name="connsiteX2" fmla="*/ 165308 w 1365262"/>
              <a:gd name="connsiteY2" fmla="*/ 4 h 998422"/>
              <a:gd name="connsiteX3" fmla="*/ 198645 w 1365262"/>
              <a:gd name="connsiteY3" fmla="*/ 40485 h 998422"/>
              <a:gd name="connsiteX4" fmla="*/ 193883 w 1365262"/>
              <a:gd name="connsiteY4" fmla="*/ 90491 h 998422"/>
              <a:gd name="connsiteX5" fmla="*/ 215314 w 1365262"/>
              <a:gd name="connsiteY5" fmla="*/ 111923 h 998422"/>
              <a:gd name="connsiteX6" fmla="*/ 253414 w 1365262"/>
              <a:gd name="connsiteY6" fmla="*/ 130973 h 998422"/>
              <a:gd name="connsiteX7" fmla="*/ 260558 w 1365262"/>
              <a:gd name="connsiteY7" fmla="*/ 121448 h 998422"/>
              <a:gd name="connsiteX8" fmla="*/ 284370 w 1365262"/>
              <a:gd name="connsiteY8" fmla="*/ 88110 h 998422"/>
              <a:gd name="connsiteX9" fmla="*/ 291514 w 1365262"/>
              <a:gd name="connsiteY9" fmla="*/ 50010 h 998422"/>
              <a:gd name="connsiteX10" fmla="*/ 346283 w 1365262"/>
              <a:gd name="connsiteY10" fmla="*/ 33341 h 998422"/>
              <a:gd name="connsiteX11" fmla="*/ 396655 w 1365262"/>
              <a:gd name="connsiteY11" fmla="*/ 30593 h 998422"/>
              <a:gd name="connsiteX12" fmla="*/ 441533 w 1365262"/>
              <a:gd name="connsiteY12" fmla="*/ 78585 h 998422"/>
              <a:gd name="connsiteX13" fmla="*/ 493920 w 1365262"/>
              <a:gd name="connsiteY13" fmla="*/ 116685 h 998422"/>
              <a:gd name="connsiteX14" fmla="*/ 522495 w 1365262"/>
              <a:gd name="connsiteY14" fmla="*/ 169073 h 998422"/>
              <a:gd name="connsiteX15" fmla="*/ 558214 w 1365262"/>
              <a:gd name="connsiteY15" fmla="*/ 200029 h 998422"/>
              <a:gd name="connsiteX16" fmla="*/ 624889 w 1365262"/>
              <a:gd name="connsiteY16" fmla="*/ 230985 h 998422"/>
              <a:gd name="connsiteX17" fmla="*/ 689183 w 1365262"/>
              <a:gd name="connsiteY17" fmla="*/ 211935 h 998422"/>
              <a:gd name="connsiteX18" fmla="*/ 741570 w 1365262"/>
              <a:gd name="connsiteY18" fmla="*/ 235748 h 998422"/>
              <a:gd name="connsiteX19" fmla="*/ 795514 w 1365262"/>
              <a:gd name="connsiteY19" fmla="*/ 244904 h 998422"/>
              <a:gd name="connsiteX20" fmla="*/ 863381 w 1365262"/>
              <a:gd name="connsiteY20" fmla="*/ 249668 h 998422"/>
              <a:gd name="connsiteX21" fmla="*/ 955883 w 1365262"/>
              <a:gd name="connsiteY21" fmla="*/ 230985 h 998422"/>
              <a:gd name="connsiteX22" fmla="*/ 1011019 w 1365262"/>
              <a:gd name="connsiteY22" fmla="*/ 190136 h 998422"/>
              <a:gd name="connsiteX23" fmla="*/ 1074945 w 1365262"/>
              <a:gd name="connsiteY23" fmla="*/ 185741 h 998422"/>
              <a:gd name="connsiteX24" fmla="*/ 1134843 w 1365262"/>
              <a:gd name="connsiteY24" fmla="*/ 216330 h 998422"/>
              <a:gd name="connsiteX25" fmla="*/ 1203533 w 1365262"/>
              <a:gd name="connsiteY25" fmla="*/ 145260 h 998422"/>
              <a:gd name="connsiteX26" fmla="*/ 1253540 w 1365262"/>
              <a:gd name="connsiteY26" fmla="*/ 180979 h 998422"/>
              <a:gd name="connsiteX27" fmla="*/ 1361061 w 1365262"/>
              <a:gd name="connsiteY27" fmla="*/ 163942 h 998422"/>
              <a:gd name="connsiteX28" fmla="*/ 1332121 w 1365262"/>
              <a:gd name="connsiteY28" fmla="*/ 211935 h 998422"/>
              <a:gd name="connsiteX29" fmla="*/ 1244381 w 1365262"/>
              <a:gd name="connsiteY29" fmla="*/ 387780 h 998422"/>
              <a:gd name="connsiteX30" fmla="*/ 1156275 w 1365262"/>
              <a:gd name="connsiteY30" fmla="*/ 449692 h 998422"/>
              <a:gd name="connsiteX31" fmla="*/ 1148764 w 1365262"/>
              <a:gd name="connsiteY31" fmla="*/ 519116 h 998422"/>
              <a:gd name="connsiteX32" fmla="*/ 1096743 w 1365262"/>
              <a:gd name="connsiteY32" fmla="*/ 578280 h 998422"/>
              <a:gd name="connsiteX33" fmla="*/ 1141620 w 1365262"/>
              <a:gd name="connsiteY33" fmla="*/ 721523 h 998422"/>
              <a:gd name="connsiteX34" fmla="*/ 1134843 w 1365262"/>
              <a:gd name="connsiteY34" fmla="*/ 752112 h 998422"/>
              <a:gd name="connsiteX35" fmla="*/ 1170195 w 1365262"/>
              <a:gd name="connsiteY35" fmla="*/ 781054 h 998422"/>
              <a:gd name="connsiteX36" fmla="*/ 1165433 w 1365262"/>
              <a:gd name="connsiteY36" fmla="*/ 809629 h 998422"/>
              <a:gd name="connsiteX37" fmla="*/ 1127333 w 1365262"/>
              <a:gd name="connsiteY37" fmla="*/ 835823 h 998422"/>
              <a:gd name="connsiteX38" fmla="*/ 1084470 w 1365262"/>
              <a:gd name="connsiteY38" fmla="*/ 890591 h 998422"/>
              <a:gd name="connsiteX39" fmla="*/ 1072564 w 1365262"/>
              <a:gd name="connsiteY39" fmla="*/ 964410 h 998422"/>
              <a:gd name="connsiteX40" fmla="*/ 1070550 w 1365262"/>
              <a:gd name="connsiteY40" fmla="*/ 997379 h 998422"/>
              <a:gd name="connsiteX41" fmla="*/ 963392 w 1365262"/>
              <a:gd name="connsiteY41" fmla="*/ 930704 h 998422"/>
              <a:gd name="connsiteX42" fmla="*/ 872906 w 1365262"/>
              <a:gd name="connsiteY42" fmla="*/ 933087 h 998422"/>
              <a:gd name="connsiteX43" fmla="*/ 855870 w 1365262"/>
              <a:gd name="connsiteY43" fmla="*/ 888210 h 998422"/>
              <a:gd name="connsiteX44" fmla="*/ 800277 w 1365262"/>
              <a:gd name="connsiteY44" fmla="*/ 875936 h 998422"/>
              <a:gd name="connsiteX45" fmla="*/ 741937 w 1365262"/>
              <a:gd name="connsiteY45" fmla="*/ 790211 h 998422"/>
              <a:gd name="connsiteX46" fmla="*/ 651083 w 1365262"/>
              <a:gd name="connsiteY46" fmla="*/ 673898 h 998422"/>
              <a:gd name="connsiteX47" fmla="*/ 539529 w 1365262"/>
              <a:gd name="connsiteY47" fmla="*/ 649718 h 998422"/>
              <a:gd name="connsiteX48" fmla="*/ 460583 w 1365262"/>
              <a:gd name="connsiteY48" fmla="*/ 590554 h 998422"/>
              <a:gd name="connsiteX49" fmla="*/ 424864 w 1365262"/>
              <a:gd name="connsiteY49" fmla="*/ 523879 h 998422"/>
              <a:gd name="connsiteX50" fmla="*/ 389145 w 1365262"/>
              <a:gd name="connsiteY50" fmla="*/ 516735 h 998422"/>
              <a:gd name="connsiteX51" fmla="*/ 358189 w 1365262"/>
              <a:gd name="connsiteY51" fmla="*/ 454823 h 998422"/>
              <a:gd name="connsiteX52" fmla="*/ 293895 w 1365262"/>
              <a:gd name="connsiteY52" fmla="*/ 397673 h 998422"/>
              <a:gd name="connsiteX53" fmla="*/ 232349 w 1365262"/>
              <a:gd name="connsiteY53" fmla="*/ 397305 h 998422"/>
              <a:gd name="connsiteX54" fmla="*/ 205789 w 1365262"/>
              <a:gd name="connsiteY54" fmla="*/ 390529 h 998422"/>
              <a:gd name="connsiteX55" fmla="*/ 148639 w 1365262"/>
              <a:gd name="connsiteY55" fmla="*/ 338141 h 998422"/>
              <a:gd name="connsiteX56" fmla="*/ 65295 w 1365262"/>
              <a:gd name="connsiteY56" fmla="*/ 316710 h 998422"/>
              <a:gd name="connsiteX57" fmla="*/ 48993 w 1365262"/>
              <a:gd name="connsiteY57" fmla="*/ 266337 h 998422"/>
              <a:gd name="connsiteX58" fmla="*/ 6131 w 1365262"/>
              <a:gd name="connsiteY58" fmla="*/ 230617 h 998422"/>
              <a:gd name="connsiteX59" fmla="*/ 8145 w 1365262"/>
              <a:gd name="connsiteY59" fmla="*/ 150023 h 998422"/>
              <a:gd name="connsiteX60" fmla="*/ 89474 w 1365262"/>
              <a:gd name="connsiteY60" fmla="*/ 63929 h 998422"/>
              <a:gd name="connsiteX0" fmla="*/ 89474 w 1365262"/>
              <a:gd name="connsiteY0" fmla="*/ 63929 h 998422"/>
              <a:gd name="connsiteX1" fmla="*/ 153402 w 1365262"/>
              <a:gd name="connsiteY1" fmla="*/ 42866 h 998422"/>
              <a:gd name="connsiteX2" fmla="*/ 165308 w 1365262"/>
              <a:gd name="connsiteY2" fmla="*/ 4 h 998422"/>
              <a:gd name="connsiteX3" fmla="*/ 198645 w 1365262"/>
              <a:gd name="connsiteY3" fmla="*/ 40485 h 998422"/>
              <a:gd name="connsiteX4" fmla="*/ 193883 w 1365262"/>
              <a:gd name="connsiteY4" fmla="*/ 90491 h 998422"/>
              <a:gd name="connsiteX5" fmla="*/ 215314 w 1365262"/>
              <a:gd name="connsiteY5" fmla="*/ 111923 h 998422"/>
              <a:gd name="connsiteX6" fmla="*/ 253414 w 1365262"/>
              <a:gd name="connsiteY6" fmla="*/ 130973 h 998422"/>
              <a:gd name="connsiteX7" fmla="*/ 260558 w 1365262"/>
              <a:gd name="connsiteY7" fmla="*/ 121448 h 998422"/>
              <a:gd name="connsiteX8" fmla="*/ 284370 w 1365262"/>
              <a:gd name="connsiteY8" fmla="*/ 88110 h 998422"/>
              <a:gd name="connsiteX9" fmla="*/ 291514 w 1365262"/>
              <a:gd name="connsiteY9" fmla="*/ 50010 h 998422"/>
              <a:gd name="connsiteX10" fmla="*/ 346283 w 1365262"/>
              <a:gd name="connsiteY10" fmla="*/ 33341 h 998422"/>
              <a:gd name="connsiteX11" fmla="*/ 396655 w 1365262"/>
              <a:gd name="connsiteY11" fmla="*/ 30593 h 998422"/>
              <a:gd name="connsiteX12" fmla="*/ 441533 w 1365262"/>
              <a:gd name="connsiteY12" fmla="*/ 78585 h 998422"/>
              <a:gd name="connsiteX13" fmla="*/ 493920 w 1365262"/>
              <a:gd name="connsiteY13" fmla="*/ 116685 h 998422"/>
              <a:gd name="connsiteX14" fmla="*/ 522495 w 1365262"/>
              <a:gd name="connsiteY14" fmla="*/ 169073 h 998422"/>
              <a:gd name="connsiteX15" fmla="*/ 558214 w 1365262"/>
              <a:gd name="connsiteY15" fmla="*/ 200029 h 998422"/>
              <a:gd name="connsiteX16" fmla="*/ 624889 w 1365262"/>
              <a:gd name="connsiteY16" fmla="*/ 230985 h 998422"/>
              <a:gd name="connsiteX17" fmla="*/ 689183 w 1365262"/>
              <a:gd name="connsiteY17" fmla="*/ 211935 h 998422"/>
              <a:gd name="connsiteX18" fmla="*/ 741570 w 1365262"/>
              <a:gd name="connsiteY18" fmla="*/ 235748 h 998422"/>
              <a:gd name="connsiteX19" fmla="*/ 795514 w 1365262"/>
              <a:gd name="connsiteY19" fmla="*/ 244904 h 998422"/>
              <a:gd name="connsiteX20" fmla="*/ 863381 w 1365262"/>
              <a:gd name="connsiteY20" fmla="*/ 249668 h 998422"/>
              <a:gd name="connsiteX21" fmla="*/ 955883 w 1365262"/>
              <a:gd name="connsiteY21" fmla="*/ 230985 h 998422"/>
              <a:gd name="connsiteX22" fmla="*/ 1011019 w 1365262"/>
              <a:gd name="connsiteY22" fmla="*/ 190136 h 998422"/>
              <a:gd name="connsiteX23" fmla="*/ 1074945 w 1365262"/>
              <a:gd name="connsiteY23" fmla="*/ 185741 h 998422"/>
              <a:gd name="connsiteX24" fmla="*/ 1134843 w 1365262"/>
              <a:gd name="connsiteY24" fmla="*/ 216330 h 998422"/>
              <a:gd name="connsiteX25" fmla="*/ 1203533 w 1365262"/>
              <a:gd name="connsiteY25" fmla="*/ 145260 h 998422"/>
              <a:gd name="connsiteX26" fmla="*/ 1253540 w 1365262"/>
              <a:gd name="connsiteY26" fmla="*/ 180979 h 998422"/>
              <a:gd name="connsiteX27" fmla="*/ 1361061 w 1365262"/>
              <a:gd name="connsiteY27" fmla="*/ 163942 h 998422"/>
              <a:gd name="connsiteX28" fmla="*/ 1332121 w 1365262"/>
              <a:gd name="connsiteY28" fmla="*/ 211935 h 998422"/>
              <a:gd name="connsiteX29" fmla="*/ 1244381 w 1365262"/>
              <a:gd name="connsiteY29" fmla="*/ 387780 h 998422"/>
              <a:gd name="connsiteX30" fmla="*/ 1215439 w 1365262"/>
              <a:gd name="connsiteY30" fmla="*/ 402435 h 998422"/>
              <a:gd name="connsiteX31" fmla="*/ 1156275 w 1365262"/>
              <a:gd name="connsiteY31" fmla="*/ 449692 h 998422"/>
              <a:gd name="connsiteX32" fmla="*/ 1148764 w 1365262"/>
              <a:gd name="connsiteY32" fmla="*/ 519116 h 998422"/>
              <a:gd name="connsiteX33" fmla="*/ 1096743 w 1365262"/>
              <a:gd name="connsiteY33" fmla="*/ 578280 h 998422"/>
              <a:gd name="connsiteX34" fmla="*/ 1141620 w 1365262"/>
              <a:gd name="connsiteY34" fmla="*/ 721523 h 998422"/>
              <a:gd name="connsiteX35" fmla="*/ 1134843 w 1365262"/>
              <a:gd name="connsiteY35" fmla="*/ 752112 h 998422"/>
              <a:gd name="connsiteX36" fmla="*/ 1170195 w 1365262"/>
              <a:gd name="connsiteY36" fmla="*/ 781054 h 998422"/>
              <a:gd name="connsiteX37" fmla="*/ 1165433 w 1365262"/>
              <a:gd name="connsiteY37" fmla="*/ 809629 h 998422"/>
              <a:gd name="connsiteX38" fmla="*/ 1127333 w 1365262"/>
              <a:gd name="connsiteY38" fmla="*/ 835823 h 998422"/>
              <a:gd name="connsiteX39" fmla="*/ 1084470 w 1365262"/>
              <a:gd name="connsiteY39" fmla="*/ 890591 h 998422"/>
              <a:gd name="connsiteX40" fmla="*/ 1072564 w 1365262"/>
              <a:gd name="connsiteY40" fmla="*/ 964410 h 998422"/>
              <a:gd name="connsiteX41" fmla="*/ 1070550 w 1365262"/>
              <a:gd name="connsiteY41" fmla="*/ 997379 h 998422"/>
              <a:gd name="connsiteX42" fmla="*/ 963392 w 1365262"/>
              <a:gd name="connsiteY42" fmla="*/ 930704 h 998422"/>
              <a:gd name="connsiteX43" fmla="*/ 872906 w 1365262"/>
              <a:gd name="connsiteY43" fmla="*/ 933087 h 998422"/>
              <a:gd name="connsiteX44" fmla="*/ 855870 w 1365262"/>
              <a:gd name="connsiteY44" fmla="*/ 888210 h 998422"/>
              <a:gd name="connsiteX45" fmla="*/ 800277 w 1365262"/>
              <a:gd name="connsiteY45" fmla="*/ 875936 h 998422"/>
              <a:gd name="connsiteX46" fmla="*/ 741937 w 1365262"/>
              <a:gd name="connsiteY46" fmla="*/ 790211 h 998422"/>
              <a:gd name="connsiteX47" fmla="*/ 651083 w 1365262"/>
              <a:gd name="connsiteY47" fmla="*/ 673898 h 998422"/>
              <a:gd name="connsiteX48" fmla="*/ 539529 w 1365262"/>
              <a:gd name="connsiteY48" fmla="*/ 649718 h 998422"/>
              <a:gd name="connsiteX49" fmla="*/ 460583 w 1365262"/>
              <a:gd name="connsiteY49" fmla="*/ 590554 h 998422"/>
              <a:gd name="connsiteX50" fmla="*/ 424864 w 1365262"/>
              <a:gd name="connsiteY50" fmla="*/ 523879 h 998422"/>
              <a:gd name="connsiteX51" fmla="*/ 389145 w 1365262"/>
              <a:gd name="connsiteY51" fmla="*/ 516735 h 998422"/>
              <a:gd name="connsiteX52" fmla="*/ 358189 w 1365262"/>
              <a:gd name="connsiteY52" fmla="*/ 454823 h 998422"/>
              <a:gd name="connsiteX53" fmla="*/ 293895 w 1365262"/>
              <a:gd name="connsiteY53" fmla="*/ 397673 h 998422"/>
              <a:gd name="connsiteX54" fmla="*/ 232349 w 1365262"/>
              <a:gd name="connsiteY54" fmla="*/ 397305 h 998422"/>
              <a:gd name="connsiteX55" fmla="*/ 205789 w 1365262"/>
              <a:gd name="connsiteY55" fmla="*/ 390529 h 998422"/>
              <a:gd name="connsiteX56" fmla="*/ 148639 w 1365262"/>
              <a:gd name="connsiteY56" fmla="*/ 338141 h 998422"/>
              <a:gd name="connsiteX57" fmla="*/ 65295 w 1365262"/>
              <a:gd name="connsiteY57" fmla="*/ 316710 h 998422"/>
              <a:gd name="connsiteX58" fmla="*/ 48993 w 1365262"/>
              <a:gd name="connsiteY58" fmla="*/ 266337 h 998422"/>
              <a:gd name="connsiteX59" fmla="*/ 6131 w 1365262"/>
              <a:gd name="connsiteY59" fmla="*/ 230617 h 998422"/>
              <a:gd name="connsiteX60" fmla="*/ 8145 w 1365262"/>
              <a:gd name="connsiteY60" fmla="*/ 150023 h 998422"/>
              <a:gd name="connsiteX61" fmla="*/ 89474 w 1365262"/>
              <a:gd name="connsiteY61" fmla="*/ 63929 h 998422"/>
              <a:gd name="connsiteX0" fmla="*/ 89474 w 1365262"/>
              <a:gd name="connsiteY0" fmla="*/ 63929 h 998422"/>
              <a:gd name="connsiteX1" fmla="*/ 153402 w 1365262"/>
              <a:gd name="connsiteY1" fmla="*/ 42866 h 998422"/>
              <a:gd name="connsiteX2" fmla="*/ 165308 w 1365262"/>
              <a:gd name="connsiteY2" fmla="*/ 4 h 998422"/>
              <a:gd name="connsiteX3" fmla="*/ 198645 w 1365262"/>
              <a:gd name="connsiteY3" fmla="*/ 40485 h 998422"/>
              <a:gd name="connsiteX4" fmla="*/ 193883 w 1365262"/>
              <a:gd name="connsiteY4" fmla="*/ 90491 h 998422"/>
              <a:gd name="connsiteX5" fmla="*/ 215314 w 1365262"/>
              <a:gd name="connsiteY5" fmla="*/ 111923 h 998422"/>
              <a:gd name="connsiteX6" fmla="*/ 253414 w 1365262"/>
              <a:gd name="connsiteY6" fmla="*/ 130973 h 998422"/>
              <a:gd name="connsiteX7" fmla="*/ 260558 w 1365262"/>
              <a:gd name="connsiteY7" fmla="*/ 121448 h 998422"/>
              <a:gd name="connsiteX8" fmla="*/ 284370 w 1365262"/>
              <a:gd name="connsiteY8" fmla="*/ 88110 h 998422"/>
              <a:gd name="connsiteX9" fmla="*/ 291514 w 1365262"/>
              <a:gd name="connsiteY9" fmla="*/ 50010 h 998422"/>
              <a:gd name="connsiteX10" fmla="*/ 346283 w 1365262"/>
              <a:gd name="connsiteY10" fmla="*/ 33341 h 998422"/>
              <a:gd name="connsiteX11" fmla="*/ 396655 w 1365262"/>
              <a:gd name="connsiteY11" fmla="*/ 30593 h 998422"/>
              <a:gd name="connsiteX12" fmla="*/ 441533 w 1365262"/>
              <a:gd name="connsiteY12" fmla="*/ 78585 h 998422"/>
              <a:gd name="connsiteX13" fmla="*/ 493920 w 1365262"/>
              <a:gd name="connsiteY13" fmla="*/ 116685 h 998422"/>
              <a:gd name="connsiteX14" fmla="*/ 522495 w 1365262"/>
              <a:gd name="connsiteY14" fmla="*/ 169073 h 998422"/>
              <a:gd name="connsiteX15" fmla="*/ 558214 w 1365262"/>
              <a:gd name="connsiteY15" fmla="*/ 200029 h 998422"/>
              <a:gd name="connsiteX16" fmla="*/ 624889 w 1365262"/>
              <a:gd name="connsiteY16" fmla="*/ 230985 h 998422"/>
              <a:gd name="connsiteX17" fmla="*/ 689183 w 1365262"/>
              <a:gd name="connsiteY17" fmla="*/ 211935 h 998422"/>
              <a:gd name="connsiteX18" fmla="*/ 741570 w 1365262"/>
              <a:gd name="connsiteY18" fmla="*/ 235748 h 998422"/>
              <a:gd name="connsiteX19" fmla="*/ 795514 w 1365262"/>
              <a:gd name="connsiteY19" fmla="*/ 244904 h 998422"/>
              <a:gd name="connsiteX20" fmla="*/ 863381 w 1365262"/>
              <a:gd name="connsiteY20" fmla="*/ 249668 h 998422"/>
              <a:gd name="connsiteX21" fmla="*/ 955883 w 1365262"/>
              <a:gd name="connsiteY21" fmla="*/ 230985 h 998422"/>
              <a:gd name="connsiteX22" fmla="*/ 1011019 w 1365262"/>
              <a:gd name="connsiteY22" fmla="*/ 190136 h 998422"/>
              <a:gd name="connsiteX23" fmla="*/ 1074945 w 1365262"/>
              <a:gd name="connsiteY23" fmla="*/ 185741 h 998422"/>
              <a:gd name="connsiteX24" fmla="*/ 1134843 w 1365262"/>
              <a:gd name="connsiteY24" fmla="*/ 216330 h 998422"/>
              <a:gd name="connsiteX25" fmla="*/ 1203533 w 1365262"/>
              <a:gd name="connsiteY25" fmla="*/ 145260 h 998422"/>
              <a:gd name="connsiteX26" fmla="*/ 1253540 w 1365262"/>
              <a:gd name="connsiteY26" fmla="*/ 180979 h 998422"/>
              <a:gd name="connsiteX27" fmla="*/ 1361061 w 1365262"/>
              <a:gd name="connsiteY27" fmla="*/ 163942 h 998422"/>
              <a:gd name="connsiteX28" fmla="*/ 1332121 w 1365262"/>
              <a:gd name="connsiteY28" fmla="*/ 211935 h 998422"/>
              <a:gd name="connsiteX29" fmla="*/ 1244381 w 1365262"/>
              <a:gd name="connsiteY29" fmla="*/ 387780 h 998422"/>
              <a:gd name="connsiteX30" fmla="*/ 1215439 w 1365262"/>
              <a:gd name="connsiteY30" fmla="*/ 402435 h 998422"/>
              <a:gd name="connsiteX31" fmla="*/ 1156275 w 1365262"/>
              <a:gd name="connsiteY31" fmla="*/ 449692 h 998422"/>
              <a:gd name="connsiteX32" fmla="*/ 1148764 w 1365262"/>
              <a:gd name="connsiteY32" fmla="*/ 519116 h 998422"/>
              <a:gd name="connsiteX33" fmla="*/ 1096743 w 1365262"/>
              <a:gd name="connsiteY33" fmla="*/ 578280 h 998422"/>
              <a:gd name="connsiteX34" fmla="*/ 1124952 w 1365262"/>
              <a:gd name="connsiteY34" fmla="*/ 671516 h 998422"/>
              <a:gd name="connsiteX35" fmla="*/ 1141620 w 1365262"/>
              <a:gd name="connsiteY35" fmla="*/ 721523 h 998422"/>
              <a:gd name="connsiteX36" fmla="*/ 1134843 w 1365262"/>
              <a:gd name="connsiteY36" fmla="*/ 752112 h 998422"/>
              <a:gd name="connsiteX37" fmla="*/ 1170195 w 1365262"/>
              <a:gd name="connsiteY37" fmla="*/ 781054 h 998422"/>
              <a:gd name="connsiteX38" fmla="*/ 1165433 w 1365262"/>
              <a:gd name="connsiteY38" fmla="*/ 809629 h 998422"/>
              <a:gd name="connsiteX39" fmla="*/ 1127333 w 1365262"/>
              <a:gd name="connsiteY39" fmla="*/ 835823 h 998422"/>
              <a:gd name="connsiteX40" fmla="*/ 1084470 w 1365262"/>
              <a:gd name="connsiteY40" fmla="*/ 890591 h 998422"/>
              <a:gd name="connsiteX41" fmla="*/ 1072564 w 1365262"/>
              <a:gd name="connsiteY41" fmla="*/ 964410 h 998422"/>
              <a:gd name="connsiteX42" fmla="*/ 1070550 w 1365262"/>
              <a:gd name="connsiteY42" fmla="*/ 997379 h 998422"/>
              <a:gd name="connsiteX43" fmla="*/ 963392 w 1365262"/>
              <a:gd name="connsiteY43" fmla="*/ 930704 h 998422"/>
              <a:gd name="connsiteX44" fmla="*/ 872906 w 1365262"/>
              <a:gd name="connsiteY44" fmla="*/ 933087 h 998422"/>
              <a:gd name="connsiteX45" fmla="*/ 855870 w 1365262"/>
              <a:gd name="connsiteY45" fmla="*/ 888210 h 998422"/>
              <a:gd name="connsiteX46" fmla="*/ 800277 w 1365262"/>
              <a:gd name="connsiteY46" fmla="*/ 875936 h 998422"/>
              <a:gd name="connsiteX47" fmla="*/ 741937 w 1365262"/>
              <a:gd name="connsiteY47" fmla="*/ 790211 h 998422"/>
              <a:gd name="connsiteX48" fmla="*/ 651083 w 1365262"/>
              <a:gd name="connsiteY48" fmla="*/ 673898 h 998422"/>
              <a:gd name="connsiteX49" fmla="*/ 539529 w 1365262"/>
              <a:gd name="connsiteY49" fmla="*/ 649718 h 998422"/>
              <a:gd name="connsiteX50" fmla="*/ 460583 w 1365262"/>
              <a:gd name="connsiteY50" fmla="*/ 590554 h 998422"/>
              <a:gd name="connsiteX51" fmla="*/ 424864 w 1365262"/>
              <a:gd name="connsiteY51" fmla="*/ 523879 h 998422"/>
              <a:gd name="connsiteX52" fmla="*/ 389145 w 1365262"/>
              <a:gd name="connsiteY52" fmla="*/ 516735 h 998422"/>
              <a:gd name="connsiteX53" fmla="*/ 358189 w 1365262"/>
              <a:gd name="connsiteY53" fmla="*/ 454823 h 998422"/>
              <a:gd name="connsiteX54" fmla="*/ 293895 w 1365262"/>
              <a:gd name="connsiteY54" fmla="*/ 397673 h 998422"/>
              <a:gd name="connsiteX55" fmla="*/ 232349 w 1365262"/>
              <a:gd name="connsiteY55" fmla="*/ 397305 h 998422"/>
              <a:gd name="connsiteX56" fmla="*/ 205789 w 1365262"/>
              <a:gd name="connsiteY56" fmla="*/ 390529 h 998422"/>
              <a:gd name="connsiteX57" fmla="*/ 148639 w 1365262"/>
              <a:gd name="connsiteY57" fmla="*/ 338141 h 998422"/>
              <a:gd name="connsiteX58" fmla="*/ 65295 w 1365262"/>
              <a:gd name="connsiteY58" fmla="*/ 316710 h 998422"/>
              <a:gd name="connsiteX59" fmla="*/ 48993 w 1365262"/>
              <a:gd name="connsiteY59" fmla="*/ 266337 h 998422"/>
              <a:gd name="connsiteX60" fmla="*/ 6131 w 1365262"/>
              <a:gd name="connsiteY60" fmla="*/ 230617 h 998422"/>
              <a:gd name="connsiteX61" fmla="*/ 8145 w 1365262"/>
              <a:gd name="connsiteY61" fmla="*/ 150023 h 998422"/>
              <a:gd name="connsiteX62" fmla="*/ 89474 w 1365262"/>
              <a:gd name="connsiteY62" fmla="*/ 63929 h 998422"/>
              <a:gd name="connsiteX0" fmla="*/ 89474 w 1365262"/>
              <a:gd name="connsiteY0" fmla="*/ 63929 h 998422"/>
              <a:gd name="connsiteX1" fmla="*/ 153402 w 1365262"/>
              <a:gd name="connsiteY1" fmla="*/ 42866 h 998422"/>
              <a:gd name="connsiteX2" fmla="*/ 165308 w 1365262"/>
              <a:gd name="connsiteY2" fmla="*/ 4 h 998422"/>
              <a:gd name="connsiteX3" fmla="*/ 198645 w 1365262"/>
              <a:gd name="connsiteY3" fmla="*/ 40485 h 998422"/>
              <a:gd name="connsiteX4" fmla="*/ 193883 w 1365262"/>
              <a:gd name="connsiteY4" fmla="*/ 90491 h 998422"/>
              <a:gd name="connsiteX5" fmla="*/ 215314 w 1365262"/>
              <a:gd name="connsiteY5" fmla="*/ 111923 h 998422"/>
              <a:gd name="connsiteX6" fmla="*/ 253414 w 1365262"/>
              <a:gd name="connsiteY6" fmla="*/ 130973 h 998422"/>
              <a:gd name="connsiteX7" fmla="*/ 260558 w 1365262"/>
              <a:gd name="connsiteY7" fmla="*/ 121448 h 998422"/>
              <a:gd name="connsiteX8" fmla="*/ 284370 w 1365262"/>
              <a:gd name="connsiteY8" fmla="*/ 88110 h 998422"/>
              <a:gd name="connsiteX9" fmla="*/ 291514 w 1365262"/>
              <a:gd name="connsiteY9" fmla="*/ 50010 h 998422"/>
              <a:gd name="connsiteX10" fmla="*/ 346283 w 1365262"/>
              <a:gd name="connsiteY10" fmla="*/ 33341 h 998422"/>
              <a:gd name="connsiteX11" fmla="*/ 396655 w 1365262"/>
              <a:gd name="connsiteY11" fmla="*/ 30593 h 998422"/>
              <a:gd name="connsiteX12" fmla="*/ 441533 w 1365262"/>
              <a:gd name="connsiteY12" fmla="*/ 78585 h 998422"/>
              <a:gd name="connsiteX13" fmla="*/ 493920 w 1365262"/>
              <a:gd name="connsiteY13" fmla="*/ 116685 h 998422"/>
              <a:gd name="connsiteX14" fmla="*/ 522495 w 1365262"/>
              <a:gd name="connsiteY14" fmla="*/ 169073 h 998422"/>
              <a:gd name="connsiteX15" fmla="*/ 558214 w 1365262"/>
              <a:gd name="connsiteY15" fmla="*/ 200029 h 998422"/>
              <a:gd name="connsiteX16" fmla="*/ 624889 w 1365262"/>
              <a:gd name="connsiteY16" fmla="*/ 230985 h 998422"/>
              <a:gd name="connsiteX17" fmla="*/ 689183 w 1365262"/>
              <a:gd name="connsiteY17" fmla="*/ 211935 h 998422"/>
              <a:gd name="connsiteX18" fmla="*/ 741570 w 1365262"/>
              <a:gd name="connsiteY18" fmla="*/ 235748 h 998422"/>
              <a:gd name="connsiteX19" fmla="*/ 795514 w 1365262"/>
              <a:gd name="connsiteY19" fmla="*/ 244904 h 998422"/>
              <a:gd name="connsiteX20" fmla="*/ 863381 w 1365262"/>
              <a:gd name="connsiteY20" fmla="*/ 249668 h 998422"/>
              <a:gd name="connsiteX21" fmla="*/ 955883 w 1365262"/>
              <a:gd name="connsiteY21" fmla="*/ 230985 h 998422"/>
              <a:gd name="connsiteX22" fmla="*/ 1011019 w 1365262"/>
              <a:gd name="connsiteY22" fmla="*/ 190136 h 998422"/>
              <a:gd name="connsiteX23" fmla="*/ 1074945 w 1365262"/>
              <a:gd name="connsiteY23" fmla="*/ 185741 h 998422"/>
              <a:gd name="connsiteX24" fmla="*/ 1134843 w 1365262"/>
              <a:gd name="connsiteY24" fmla="*/ 216330 h 998422"/>
              <a:gd name="connsiteX25" fmla="*/ 1203533 w 1365262"/>
              <a:gd name="connsiteY25" fmla="*/ 145260 h 998422"/>
              <a:gd name="connsiteX26" fmla="*/ 1253540 w 1365262"/>
              <a:gd name="connsiteY26" fmla="*/ 180979 h 998422"/>
              <a:gd name="connsiteX27" fmla="*/ 1361061 w 1365262"/>
              <a:gd name="connsiteY27" fmla="*/ 163942 h 998422"/>
              <a:gd name="connsiteX28" fmla="*/ 1332121 w 1365262"/>
              <a:gd name="connsiteY28" fmla="*/ 211935 h 998422"/>
              <a:gd name="connsiteX29" fmla="*/ 1244381 w 1365262"/>
              <a:gd name="connsiteY29" fmla="*/ 387780 h 998422"/>
              <a:gd name="connsiteX30" fmla="*/ 1215439 w 1365262"/>
              <a:gd name="connsiteY30" fmla="*/ 402435 h 998422"/>
              <a:gd name="connsiteX31" fmla="*/ 1156275 w 1365262"/>
              <a:gd name="connsiteY31" fmla="*/ 449692 h 998422"/>
              <a:gd name="connsiteX32" fmla="*/ 1148764 w 1365262"/>
              <a:gd name="connsiteY32" fmla="*/ 519116 h 998422"/>
              <a:gd name="connsiteX33" fmla="*/ 1096743 w 1365262"/>
              <a:gd name="connsiteY33" fmla="*/ 578280 h 998422"/>
              <a:gd name="connsiteX34" fmla="*/ 1124952 w 1365262"/>
              <a:gd name="connsiteY34" fmla="*/ 671516 h 998422"/>
              <a:gd name="connsiteX35" fmla="*/ 1141620 w 1365262"/>
              <a:gd name="connsiteY35" fmla="*/ 721523 h 998422"/>
              <a:gd name="connsiteX36" fmla="*/ 1134843 w 1365262"/>
              <a:gd name="connsiteY36" fmla="*/ 752112 h 998422"/>
              <a:gd name="connsiteX37" fmla="*/ 1170195 w 1365262"/>
              <a:gd name="connsiteY37" fmla="*/ 781054 h 998422"/>
              <a:gd name="connsiteX38" fmla="*/ 1165433 w 1365262"/>
              <a:gd name="connsiteY38" fmla="*/ 809629 h 998422"/>
              <a:gd name="connsiteX39" fmla="*/ 1127333 w 1365262"/>
              <a:gd name="connsiteY39" fmla="*/ 835823 h 998422"/>
              <a:gd name="connsiteX40" fmla="*/ 1084470 w 1365262"/>
              <a:gd name="connsiteY40" fmla="*/ 890591 h 998422"/>
              <a:gd name="connsiteX41" fmla="*/ 1072564 w 1365262"/>
              <a:gd name="connsiteY41" fmla="*/ 964410 h 998422"/>
              <a:gd name="connsiteX42" fmla="*/ 1070550 w 1365262"/>
              <a:gd name="connsiteY42" fmla="*/ 997379 h 998422"/>
              <a:gd name="connsiteX43" fmla="*/ 963392 w 1365262"/>
              <a:gd name="connsiteY43" fmla="*/ 930704 h 998422"/>
              <a:gd name="connsiteX44" fmla="*/ 872906 w 1365262"/>
              <a:gd name="connsiteY44" fmla="*/ 933087 h 998422"/>
              <a:gd name="connsiteX45" fmla="*/ 855870 w 1365262"/>
              <a:gd name="connsiteY45" fmla="*/ 888210 h 998422"/>
              <a:gd name="connsiteX46" fmla="*/ 800277 w 1365262"/>
              <a:gd name="connsiteY46" fmla="*/ 875936 h 998422"/>
              <a:gd name="connsiteX47" fmla="*/ 741937 w 1365262"/>
              <a:gd name="connsiteY47" fmla="*/ 790211 h 998422"/>
              <a:gd name="connsiteX48" fmla="*/ 651083 w 1365262"/>
              <a:gd name="connsiteY48" fmla="*/ 673898 h 998422"/>
              <a:gd name="connsiteX49" fmla="*/ 539529 w 1365262"/>
              <a:gd name="connsiteY49" fmla="*/ 649718 h 998422"/>
              <a:gd name="connsiteX50" fmla="*/ 460583 w 1365262"/>
              <a:gd name="connsiteY50" fmla="*/ 590554 h 998422"/>
              <a:gd name="connsiteX51" fmla="*/ 424864 w 1365262"/>
              <a:gd name="connsiteY51" fmla="*/ 523879 h 998422"/>
              <a:gd name="connsiteX52" fmla="*/ 389145 w 1365262"/>
              <a:gd name="connsiteY52" fmla="*/ 516735 h 998422"/>
              <a:gd name="connsiteX53" fmla="*/ 358189 w 1365262"/>
              <a:gd name="connsiteY53" fmla="*/ 454823 h 998422"/>
              <a:gd name="connsiteX54" fmla="*/ 293895 w 1365262"/>
              <a:gd name="connsiteY54" fmla="*/ 397673 h 998422"/>
              <a:gd name="connsiteX55" fmla="*/ 232349 w 1365262"/>
              <a:gd name="connsiteY55" fmla="*/ 397305 h 998422"/>
              <a:gd name="connsiteX56" fmla="*/ 205789 w 1365262"/>
              <a:gd name="connsiteY56" fmla="*/ 390529 h 998422"/>
              <a:gd name="connsiteX57" fmla="*/ 148639 w 1365262"/>
              <a:gd name="connsiteY57" fmla="*/ 338141 h 998422"/>
              <a:gd name="connsiteX58" fmla="*/ 65295 w 1365262"/>
              <a:gd name="connsiteY58" fmla="*/ 316710 h 998422"/>
              <a:gd name="connsiteX59" fmla="*/ 43864 w 1365262"/>
              <a:gd name="connsiteY59" fmla="*/ 300041 h 998422"/>
              <a:gd name="connsiteX60" fmla="*/ 48993 w 1365262"/>
              <a:gd name="connsiteY60" fmla="*/ 266337 h 998422"/>
              <a:gd name="connsiteX61" fmla="*/ 6131 w 1365262"/>
              <a:gd name="connsiteY61" fmla="*/ 230617 h 998422"/>
              <a:gd name="connsiteX62" fmla="*/ 8145 w 1365262"/>
              <a:gd name="connsiteY62" fmla="*/ 150023 h 998422"/>
              <a:gd name="connsiteX63" fmla="*/ 89474 w 1365262"/>
              <a:gd name="connsiteY63" fmla="*/ 63929 h 998422"/>
              <a:gd name="connsiteX0" fmla="*/ 89474 w 1365262"/>
              <a:gd name="connsiteY0" fmla="*/ 63929 h 998422"/>
              <a:gd name="connsiteX1" fmla="*/ 153402 w 1365262"/>
              <a:gd name="connsiteY1" fmla="*/ 42866 h 998422"/>
              <a:gd name="connsiteX2" fmla="*/ 165308 w 1365262"/>
              <a:gd name="connsiteY2" fmla="*/ 4 h 998422"/>
              <a:gd name="connsiteX3" fmla="*/ 198645 w 1365262"/>
              <a:gd name="connsiteY3" fmla="*/ 40485 h 998422"/>
              <a:gd name="connsiteX4" fmla="*/ 193883 w 1365262"/>
              <a:gd name="connsiteY4" fmla="*/ 90491 h 998422"/>
              <a:gd name="connsiteX5" fmla="*/ 215314 w 1365262"/>
              <a:gd name="connsiteY5" fmla="*/ 111923 h 998422"/>
              <a:gd name="connsiteX6" fmla="*/ 253414 w 1365262"/>
              <a:gd name="connsiteY6" fmla="*/ 130973 h 998422"/>
              <a:gd name="connsiteX7" fmla="*/ 260558 w 1365262"/>
              <a:gd name="connsiteY7" fmla="*/ 121448 h 998422"/>
              <a:gd name="connsiteX8" fmla="*/ 284370 w 1365262"/>
              <a:gd name="connsiteY8" fmla="*/ 88110 h 998422"/>
              <a:gd name="connsiteX9" fmla="*/ 291514 w 1365262"/>
              <a:gd name="connsiteY9" fmla="*/ 50010 h 998422"/>
              <a:gd name="connsiteX10" fmla="*/ 346283 w 1365262"/>
              <a:gd name="connsiteY10" fmla="*/ 33341 h 998422"/>
              <a:gd name="connsiteX11" fmla="*/ 396655 w 1365262"/>
              <a:gd name="connsiteY11" fmla="*/ 30593 h 998422"/>
              <a:gd name="connsiteX12" fmla="*/ 441533 w 1365262"/>
              <a:gd name="connsiteY12" fmla="*/ 78585 h 998422"/>
              <a:gd name="connsiteX13" fmla="*/ 493920 w 1365262"/>
              <a:gd name="connsiteY13" fmla="*/ 116685 h 998422"/>
              <a:gd name="connsiteX14" fmla="*/ 522495 w 1365262"/>
              <a:gd name="connsiteY14" fmla="*/ 169073 h 998422"/>
              <a:gd name="connsiteX15" fmla="*/ 558214 w 1365262"/>
              <a:gd name="connsiteY15" fmla="*/ 200029 h 998422"/>
              <a:gd name="connsiteX16" fmla="*/ 624889 w 1365262"/>
              <a:gd name="connsiteY16" fmla="*/ 230985 h 998422"/>
              <a:gd name="connsiteX17" fmla="*/ 689183 w 1365262"/>
              <a:gd name="connsiteY17" fmla="*/ 211935 h 998422"/>
              <a:gd name="connsiteX18" fmla="*/ 741570 w 1365262"/>
              <a:gd name="connsiteY18" fmla="*/ 235748 h 998422"/>
              <a:gd name="connsiteX19" fmla="*/ 795514 w 1365262"/>
              <a:gd name="connsiteY19" fmla="*/ 244904 h 998422"/>
              <a:gd name="connsiteX20" fmla="*/ 863381 w 1365262"/>
              <a:gd name="connsiteY20" fmla="*/ 249668 h 998422"/>
              <a:gd name="connsiteX21" fmla="*/ 955883 w 1365262"/>
              <a:gd name="connsiteY21" fmla="*/ 230985 h 998422"/>
              <a:gd name="connsiteX22" fmla="*/ 1011019 w 1365262"/>
              <a:gd name="connsiteY22" fmla="*/ 190136 h 998422"/>
              <a:gd name="connsiteX23" fmla="*/ 1074945 w 1365262"/>
              <a:gd name="connsiteY23" fmla="*/ 185741 h 998422"/>
              <a:gd name="connsiteX24" fmla="*/ 1134843 w 1365262"/>
              <a:gd name="connsiteY24" fmla="*/ 216330 h 998422"/>
              <a:gd name="connsiteX25" fmla="*/ 1203533 w 1365262"/>
              <a:gd name="connsiteY25" fmla="*/ 145260 h 998422"/>
              <a:gd name="connsiteX26" fmla="*/ 1253540 w 1365262"/>
              <a:gd name="connsiteY26" fmla="*/ 180979 h 998422"/>
              <a:gd name="connsiteX27" fmla="*/ 1361061 w 1365262"/>
              <a:gd name="connsiteY27" fmla="*/ 163942 h 998422"/>
              <a:gd name="connsiteX28" fmla="*/ 1332121 w 1365262"/>
              <a:gd name="connsiteY28" fmla="*/ 211935 h 998422"/>
              <a:gd name="connsiteX29" fmla="*/ 1244381 w 1365262"/>
              <a:gd name="connsiteY29" fmla="*/ 387780 h 998422"/>
              <a:gd name="connsiteX30" fmla="*/ 1215439 w 1365262"/>
              <a:gd name="connsiteY30" fmla="*/ 402435 h 998422"/>
              <a:gd name="connsiteX31" fmla="*/ 1156275 w 1365262"/>
              <a:gd name="connsiteY31" fmla="*/ 449692 h 998422"/>
              <a:gd name="connsiteX32" fmla="*/ 1148764 w 1365262"/>
              <a:gd name="connsiteY32" fmla="*/ 519116 h 998422"/>
              <a:gd name="connsiteX33" fmla="*/ 1096743 w 1365262"/>
              <a:gd name="connsiteY33" fmla="*/ 578280 h 998422"/>
              <a:gd name="connsiteX34" fmla="*/ 1124952 w 1365262"/>
              <a:gd name="connsiteY34" fmla="*/ 671516 h 998422"/>
              <a:gd name="connsiteX35" fmla="*/ 1141620 w 1365262"/>
              <a:gd name="connsiteY35" fmla="*/ 721523 h 998422"/>
              <a:gd name="connsiteX36" fmla="*/ 1134843 w 1365262"/>
              <a:gd name="connsiteY36" fmla="*/ 752112 h 998422"/>
              <a:gd name="connsiteX37" fmla="*/ 1170195 w 1365262"/>
              <a:gd name="connsiteY37" fmla="*/ 781054 h 998422"/>
              <a:gd name="connsiteX38" fmla="*/ 1165433 w 1365262"/>
              <a:gd name="connsiteY38" fmla="*/ 809629 h 998422"/>
              <a:gd name="connsiteX39" fmla="*/ 1127333 w 1365262"/>
              <a:gd name="connsiteY39" fmla="*/ 835823 h 998422"/>
              <a:gd name="connsiteX40" fmla="*/ 1084470 w 1365262"/>
              <a:gd name="connsiteY40" fmla="*/ 890591 h 998422"/>
              <a:gd name="connsiteX41" fmla="*/ 1072564 w 1365262"/>
              <a:gd name="connsiteY41" fmla="*/ 964410 h 998422"/>
              <a:gd name="connsiteX42" fmla="*/ 1070550 w 1365262"/>
              <a:gd name="connsiteY42" fmla="*/ 997379 h 998422"/>
              <a:gd name="connsiteX43" fmla="*/ 963392 w 1365262"/>
              <a:gd name="connsiteY43" fmla="*/ 930704 h 998422"/>
              <a:gd name="connsiteX44" fmla="*/ 872906 w 1365262"/>
              <a:gd name="connsiteY44" fmla="*/ 933087 h 998422"/>
              <a:gd name="connsiteX45" fmla="*/ 855870 w 1365262"/>
              <a:gd name="connsiteY45" fmla="*/ 888210 h 998422"/>
              <a:gd name="connsiteX46" fmla="*/ 800277 w 1365262"/>
              <a:gd name="connsiteY46" fmla="*/ 875936 h 998422"/>
              <a:gd name="connsiteX47" fmla="*/ 741937 w 1365262"/>
              <a:gd name="connsiteY47" fmla="*/ 790211 h 998422"/>
              <a:gd name="connsiteX48" fmla="*/ 651083 w 1365262"/>
              <a:gd name="connsiteY48" fmla="*/ 673898 h 998422"/>
              <a:gd name="connsiteX49" fmla="*/ 539529 w 1365262"/>
              <a:gd name="connsiteY49" fmla="*/ 649718 h 998422"/>
              <a:gd name="connsiteX50" fmla="*/ 515352 w 1365262"/>
              <a:gd name="connsiteY50" fmla="*/ 631035 h 998422"/>
              <a:gd name="connsiteX51" fmla="*/ 460583 w 1365262"/>
              <a:gd name="connsiteY51" fmla="*/ 590554 h 998422"/>
              <a:gd name="connsiteX52" fmla="*/ 424864 w 1365262"/>
              <a:gd name="connsiteY52" fmla="*/ 523879 h 998422"/>
              <a:gd name="connsiteX53" fmla="*/ 389145 w 1365262"/>
              <a:gd name="connsiteY53" fmla="*/ 516735 h 998422"/>
              <a:gd name="connsiteX54" fmla="*/ 358189 w 1365262"/>
              <a:gd name="connsiteY54" fmla="*/ 454823 h 998422"/>
              <a:gd name="connsiteX55" fmla="*/ 293895 w 1365262"/>
              <a:gd name="connsiteY55" fmla="*/ 397673 h 998422"/>
              <a:gd name="connsiteX56" fmla="*/ 232349 w 1365262"/>
              <a:gd name="connsiteY56" fmla="*/ 397305 h 998422"/>
              <a:gd name="connsiteX57" fmla="*/ 205789 w 1365262"/>
              <a:gd name="connsiteY57" fmla="*/ 390529 h 998422"/>
              <a:gd name="connsiteX58" fmla="*/ 148639 w 1365262"/>
              <a:gd name="connsiteY58" fmla="*/ 338141 h 998422"/>
              <a:gd name="connsiteX59" fmla="*/ 65295 w 1365262"/>
              <a:gd name="connsiteY59" fmla="*/ 316710 h 998422"/>
              <a:gd name="connsiteX60" fmla="*/ 43864 w 1365262"/>
              <a:gd name="connsiteY60" fmla="*/ 300041 h 998422"/>
              <a:gd name="connsiteX61" fmla="*/ 48993 w 1365262"/>
              <a:gd name="connsiteY61" fmla="*/ 266337 h 998422"/>
              <a:gd name="connsiteX62" fmla="*/ 6131 w 1365262"/>
              <a:gd name="connsiteY62" fmla="*/ 230617 h 998422"/>
              <a:gd name="connsiteX63" fmla="*/ 8145 w 1365262"/>
              <a:gd name="connsiteY63" fmla="*/ 150023 h 998422"/>
              <a:gd name="connsiteX64" fmla="*/ 89474 w 1365262"/>
              <a:gd name="connsiteY64" fmla="*/ 63929 h 998422"/>
              <a:gd name="connsiteX0" fmla="*/ 89474 w 1365262"/>
              <a:gd name="connsiteY0" fmla="*/ 63929 h 996142"/>
              <a:gd name="connsiteX1" fmla="*/ 153402 w 1365262"/>
              <a:gd name="connsiteY1" fmla="*/ 42866 h 996142"/>
              <a:gd name="connsiteX2" fmla="*/ 165308 w 1365262"/>
              <a:gd name="connsiteY2" fmla="*/ 4 h 996142"/>
              <a:gd name="connsiteX3" fmla="*/ 198645 w 1365262"/>
              <a:gd name="connsiteY3" fmla="*/ 40485 h 996142"/>
              <a:gd name="connsiteX4" fmla="*/ 193883 w 1365262"/>
              <a:gd name="connsiteY4" fmla="*/ 90491 h 996142"/>
              <a:gd name="connsiteX5" fmla="*/ 215314 w 1365262"/>
              <a:gd name="connsiteY5" fmla="*/ 111923 h 996142"/>
              <a:gd name="connsiteX6" fmla="*/ 253414 w 1365262"/>
              <a:gd name="connsiteY6" fmla="*/ 130973 h 996142"/>
              <a:gd name="connsiteX7" fmla="*/ 260558 w 1365262"/>
              <a:gd name="connsiteY7" fmla="*/ 121448 h 996142"/>
              <a:gd name="connsiteX8" fmla="*/ 284370 w 1365262"/>
              <a:gd name="connsiteY8" fmla="*/ 88110 h 996142"/>
              <a:gd name="connsiteX9" fmla="*/ 291514 w 1365262"/>
              <a:gd name="connsiteY9" fmla="*/ 50010 h 996142"/>
              <a:gd name="connsiteX10" fmla="*/ 346283 w 1365262"/>
              <a:gd name="connsiteY10" fmla="*/ 33341 h 996142"/>
              <a:gd name="connsiteX11" fmla="*/ 396655 w 1365262"/>
              <a:gd name="connsiteY11" fmla="*/ 30593 h 996142"/>
              <a:gd name="connsiteX12" fmla="*/ 441533 w 1365262"/>
              <a:gd name="connsiteY12" fmla="*/ 78585 h 996142"/>
              <a:gd name="connsiteX13" fmla="*/ 493920 w 1365262"/>
              <a:gd name="connsiteY13" fmla="*/ 116685 h 996142"/>
              <a:gd name="connsiteX14" fmla="*/ 522495 w 1365262"/>
              <a:gd name="connsiteY14" fmla="*/ 169073 h 996142"/>
              <a:gd name="connsiteX15" fmla="*/ 558214 w 1365262"/>
              <a:gd name="connsiteY15" fmla="*/ 200029 h 996142"/>
              <a:gd name="connsiteX16" fmla="*/ 624889 w 1365262"/>
              <a:gd name="connsiteY16" fmla="*/ 230985 h 996142"/>
              <a:gd name="connsiteX17" fmla="*/ 689183 w 1365262"/>
              <a:gd name="connsiteY17" fmla="*/ 211935 h 996142"/>
              <a:gd name="connsiteX18" fmla="*/ 741570 w 1365262"/>
              <a:gd name="connsiteY18" fmla="*/ 235748 h 996142"/>
              <a:gd name="connsiteX19" fmla="*/ 795514 w 1365262"/>
              <a:gd name="connsiteY19" fmla="*/ 244904 h 996142"/>
              <a:gd name="connsiteX20" fmla="*/ 863381 w 1365262"/>
              <a:gd name="connsiteY20" fmla="*/ 249668 h 996142"/>
              <a:gd name="connsiteX21" fmla="*/ 955883 w 1365262"/>
              <a:gd name="connsiteY21" fmla="*/ 230985 h 996142"/>
              <a:gd name="connsiteX22" fmla="*/ 1011019 w 1365262"/>
              <a:gd name="connsiteY22" fmla="*/ 190136 h 996142"/>
              <a:gd name="connsiteX23" fmla="*/ 1074945 w 1365262"/>
              <a:gd name="connsiteY23" fmla="*/ 185741 h 996142"/>
              <a:gd name="connsiteX24" fmla="*/ 1134843 w 1365262"/>
              <a:gd name="connsiteY24" fmla="*/ 216330 h 996142"/>
              <a:gd name="connsiteX25" fmla="*/ 1203533 w 1365262"/>
              <a:gd name="connsiteY25" fmla="*/ 145260 h 996142"/>
              <a:gd name="connsiteX26" fmla="*/ 1253540 w 1365262"/>
              <a:gd name="connsiteY26" fmla="*/ 180979 h 996142"/>
              <a:gd name="connsiteX27" fmla="*/ 1361061 w 1365262"/>
              <a:gd name="connsiteY27" fmla="*/ 163942 h 996142"/>
              <a:gd name="connsiteX28" fmla="*/ 1332121 w 1365262"/>
              <a:gd name="connsiteY28" fmla="*/ 211935 h 996142"/>
              <a:gd name="connsiteX29" fmla="*/ 1244381 w 1365262"/>
              <a:gd name="connsiteY29" fmla="*/ 387780 h 996142"/>
              <a:gd name="connsiteX30" fmla="*/ 1215439 w 1365262"/>
              <a:gd name="connsiteY30" fmla="*/ 402435 h 996142"/>
              <a:gd name="connsiteX31" fmla="*/ 1156275 w 1365262"/>
              <a:gd name="connsiteY31" fmla="*/ 449692 h 996142"/>
              <a:gd name="connsiteX32" fmla="*/ 1148764 w 1365262"/>
              <a:gd name="connsiteY32" fmla="*/ 519116 h 996142"/>
              <a:gd name="connsiteX33" fmla="*/ 1096743 w 1365262"/>
              <a:gd name="connsiteY33" fmla="*/ 578280 h 996142"/>
              <a:gd name="connsiteX34" fmla="*/ 1124952 w 1365262"/>
              <a:gd name="connsiteY34" fmla="*/ 671516 h 996142"/>
              <a:gd name="connsiteX35" fmla="*/ 1141620 w 1365262"/>
              <a:gd name="connsiteY35" fmla="*/ 721523 h 996142"/>
              <a:gd name="connsiteX36" fmla="*/ 1134843 w 1365262"/>
              <a:gd name="connsiteY36" fmla="*/ 752112 h 996142"/>
              <a:gd name="connsiteX37" fmla="*/ 1170195 w 1365262"/>
              <a:gd name="connsiteY37" fmla="*/ 781054 h 996142"/>
              <a:gd name="connsiteX38" fmla="*/ 1165433 w 1365262"/>
              <a:gd name="connsiteY38" fmla="*/ 809629 h 996142"/>
              <a:gd name="connsiteX39" fmla="*/ 1127333 w 1365262"/>
              <a:gd name="connsiteY39" fmla="*/ 835823 h 996142"/>
              <a:gd name="connsiteX40" fmla="*/ 1084470 w 1365262"/>
              <a:gd name="connsiteY40" fmla="*/ 890591 h 996142"/>
              <a:gd name="connsiteX41" fmla="*/ 1072564 w 1365262"/>
              <a:gd name="connsiteY41" fmla="*/ 964410 h 996142"/>
              <a:gd name="connsiteX42" fmla="*/ 1051500 w 1365262"/>
              <a:gd name="connsiteY42" fmla="*/ 994998 h 996142"/>
              <a:gd name="connsiteX43" fmla="*/ 963392 w 1365262"/>
              <a:gd name="connsiteY43" fmla="*/ 930704 h 996142"/>
              <a:gd name="connsiteX44" fmla="*/ 872906 w 1365262"/>
              <a:gd name="connsiteY44" fmla="*/ 933087 h 996142"/>
              <a:gd name="connsiteX45" fmla="*/ 855870 w 1365262"/>
              <a:gd name="connsiteY45" fmla="*/ 888210 h 996142"/>
              <a:gd name="connsiteX46" fmla="*/ 800277 w 1365262"/>
              <a:gd name="connsiteY46" fmla="*/ 875936 h 996142"/>
              <a:gd name="connsiteX47" fmla="*/ 741937 w 1365262"/>
              <a:gd name="connsiteY47" fmla="*/ 790211 h 996142"/>
              <a:gd name="connsiteX48" fmla="*/ 651083 w 1365262"/>
              <a:gd name="connsiteY48" fmla="*/ 673898 h 996142"/>
              <a:gd name="connsiteX49" fmla="*/ 539529 w 1365262"/>
              <a:gd name="connsiteY49" fmla="*/ 649718 h 996142"/>
              <a:gd name="connsiteX50" fmla="*/ 515352 w 1365262"/>
              <a:gd name="connsiteY50" fmla="*/ 631035 h 996142"/>
              <a:gd name="connsiteX51" fmla="*/ 460583 w 1365262"/>
              <a:gd name="connsiteY51" fmla="*/ 590554 h 996142"/>
              <a:gd name="connsiteX52" fmla="*/ 424864 w 1365262"/>
              <a:gd name="connsiteY52" fmla="*/ 523879 h 996142"/>
              <a:gd name="connsiteX53" fmla="*/ 389145 w 1365262"/>
              <a:gd name="connsiteY53" fmla="*/ 516735 h 996142"/>
              <a:gd name="connsiteX54" fmla="*/ 358189 w 1365262"/>
              <a:gd name="connsiteY54" fmla="*/ 454823 h 996142"/>
              <a:gd name="connsiteX55" fmla="*/ 293895 w 1365262"/>
              <a:gd name="connsiteY55" fmla="*/ 397673 h 996142"/>
              <a:gd name="connsiteX56" fmla="*/ 232349 w 1365262"/>
              <a:gd name="connsiteY56" fmla="*/ 397305 h 996142"/>
              <a:gd name="connsiteX57" fmla="*/ 205789 w 1365262"/>
              <a:gd name="connsiteY57" fmla="*/ 390529 h 996142"/>
              <a:gd name="connsiteX58" fmla="*/ 148639 w 1365262"/>
              <a:gd name="connsiteY58" fmla="*/ 338141 h 996142"/>
              <a:gd name="connsiteX59" fmla="*/ 65295 w 1365262"/>
              <a:gd name="connsiteY59" fmla="*/ 316710 h 996142"/>
              <a:gd name="connsiteX60" fmla="*/ 43864 w 1365262"/>
              <a:gd name="connsiteY60" fmla="*/ 300041 h 996142"/>
              <a:gd name="connsiteX61" fmla="*/ 48993 w 1365262"/>
              <a:gd name="connsiteY61" fmla="*/ 266337 h 996142"/>
              <a:gd name="connsiteX62" fmla="*/ 6131 w 1365262"/>
              <a:gd name="connsiteY62" fmla="*/ 230617 h 996142"/>
              <a:gd name="connsiteX63" fmla="*/ 8145 w 1365262"/>
              <a:gd name="connsiteY63" fmla="*/ 150023 h 996142"/>
              <a:gd name="connsiteX64" fmla="*/ 89474 w 1365262"/>
              <a:gd name="connsiteY64" fmla="*/ 63929 h 996142"/>
              <a:gd name="connsiteX0" fmla="*/ 89474 w 1361756"/>
              <a:gd name="connsiteY0" fmla="*/ 63929 h 996142"/>
              <a:gd name="connsiteX1" fmla="*/ 153402 w 1361756"/>
              <a:gd name="connsiteY1" fmla="*/ 42866 h 996142"/>
              <a:gd name="connsiteX2" fmla="*/ 165308 w 1361756"/>
              <a:gd name="connsiteY2" fmla="*/ 4 h 996142"/>
              <a:gd name="connsiteX3" fmla="*/ 198645 w 1361756"/>
              <a:gd name="connsiteY3" fmla="*/ 40485 h 996142"/>
              <a:gd name="connsiteX4" fmla="*/ 193883 w 1361756"/>
              <a:gd name="connsiteY4" fmla="*/ 90491 h 996142"/>
              <a:gd name="connsiteX5" fmla="*/ 215314 w 1361756"/>
              <a:gd name="connsiteY5" fmla="*/ 111923 h 996142"/>
              <a:gd name="connsiteX6" fmla="*/ 253414 w 1361756"/>
              <a:gd name="connsiteY6" fmla="*/ 130973 h 996142"/>
              <a:gd name="connsiteX7" fmla="*/ 260558 w 1361756"/>
              <a:gd name="connsiteY7" fmla="*/ 121448 h 996142"/>
              <a:gd name="connsiteX8" fmla="*/ 284370 w 1361756"/>
              <a:gd name="connsiteY8" fmla="*/ 88110 h 996142"/>
              <a:gd name="connsiteX9" fmla="*/ 291514 w 1361756"/>
              <a:gd name="connsiteY9" fmla="*/ 50010 h 996142"/>
              <a:gd name="connsiteX10" fmla="*/ 346283 w 1361756"/>
              <a:gd name="connsiteY10" fmla="*/ 33341 h 996142"/>
              <a:gd name="connsiteX11" fmla="*/ 396655 w 1361756"/>
              <a:gd name="connsiteY11" fmla="*/ 30593 h 996142"/>
              <a:gd name="connsiteX12" fmla="*/ 441533 w 1361756"/>
              <a:gd name="connsiteY12" fmla="*/ 78585 h 996142"/>
              <a:gd name="connsiteX13" fmla="*/ 493920 w 1361756"/>
              <a:gd name="connsiteY13" fmla="*/ 116685 h 996142"/>
              <a:gd name="connsiteX14" fmla="*/ 522495 w 1361756"/>
              <a:gd name="connsiteY14" fmla="*/ 169073 h 996142"/>
              <a:gd name="connsiteX15" fmla="*/ 558214 w 1361756"/>
              <a:gd name="connsiteY15" fmla="*/ 200029 h 996142"/>
              <a:gd name="connsiteX16" fmla="*/ 624889 w 1361756"/>
              <a:gd name="connsiteY16" fmla="*/ 230985 h 996142"/>
              <a:gd name="connsiteX17" fmla="*/ 689183 w 1361756"/>
              <a:gd name="connsiteY17" fmla="*/ 211935 h 996142"/>
              <a:gd name="connsiteX18" fmla="*/ 741570 w 1361756"/>
              <a:gd name="connsiteY18" fmla="*/ 235748 h 996142"/>
              <a:gd name="connsiteX19" fmla="*/ 795514 w 1361756"/>
              <a:gd name="connsiteY19" fmla="*/ 244904 h 996142"/>
              <a:gd name="connsiteX20" fmla="*/ 863381 w 1361756"/>
              <a:gd name="connsiteY20" fmla="*/ 249668 h 996142"/>
              <a:gd name="connsiteX21" fmla="*/ 955883 w 1361756"/>
              <a:gd name="connsiteY21" fmla="*/ 230985 h 996142"/>
              <a:gd name="connsiteX22" fmla="*/ 1011019 w 1361756"/>
              <a:gd name="connsiteY22" fmla="*/ 190136 h 996142"/>
              <a:gd name="connsiteX23" fmla="*/ 1074945 w 1361756"/>
              <a:gd name="connsiteY23" fmla="*/ 185741 h 996142"/>
              <a:gd name="connsiteX24" fmla="*/ 1134843 w 1361756"/>
              <a:gd name="connsiteY24" fmla="*/ 216330 h 996142"/>
              <a:gd name="connsiteX25" fmla="*/ 1203533 w 1361756"/>
              <a:gd name="connsiteY25" fmla="*/ 145260 h 996142"/>
              <a:gd name="connsiteX26" fmla="*/ 1253540 w 1361756"/>
              <a:gd name="connsiteY26" fmla="*/ 180979 h 996142"/>
              <a:gd name="connsiteX27" fmla="*/ 1308308 w 1361756"/>
              <a:gd name="connsiteY27" fmla="*/ 157166 h 996142"/>
              <a:gd name="connsiteX28" fmla="*/ 1361061 w 1361756"/>
              <a:gd name="connsiteY28" fmla="*/ 163942 h 996142"/>
              <a:gd name="connsiteX29" fmla="*/ 1332121 w 1361756"/>
              <a:gd name="connsiteY29" fmla="*/ 211935 h 996142"/>
              <a:gd name="connsiteX30" fmla="*/ 1244381 w 1361756"/>
              <a:gd name="connsiteY30" fmla="*/ 387780 h 996142"/>
              <a:gd name="connsiteX31" fmla="*/ 1215439 w 1361756"/>
              <a:gd name="connsiteY31" fmla="*/ 402435 h 996142"/>
              <a:gd name="connsiteX32" fmla="*/ 1156275 w 1361756"/>
              <a:gd name="connsiteY32" fmla="*/ 449692 h 996142"/>
              <a:gd name="connsiteX33" fmla="*/ 1148764 w 1361756"/>
              <a:gd name="connsiteY33" fmla="*/ 519116 h 996142"/>
              <a:gd name="connsiteX34" fmla="*/ 1096743 w 1361756"/>
              <a:gd name="connsiteY34" fmla="*/ 578280 h 996142"/>
              <a:gd name="connsiteX35" fmla="*/ 1124952 w 1361756"/>
              <a:gd name="connsiteY35" fmla="*/ 671516 h 996142"/>
              <a:gd name="connsiteX36" fmla="*/ 1141620 w 1361756"/>
              <a:gd name="connsiteY36" fmla="*/ 721523 h 996142"/>
              <a:gd name="connsiteX37" fmla="*/ 1134843 w 1361756"/>
              <a:gd name="connsiteY37" fmla="*/ 752112 h 996142"/>
              <a:gd name="connsiteX38" fmla="*/ 1170195 w 1361756"/>
              <a:gd name="connsiteY38" fmla="*/ 781054 h 996142"/>
              <a:gd name="connsiteX39" fmla="*/ 1165433 w 1361756"/>
              <a:gd name="connsiteY39" fmla="*/ 809629 h 996142"/>
              <a:gd name="connsiteX40" fmla="*/ 1127333 w 1361756"/>
              <a:gd name="connsiteY40" fmla="*/ 835823 h 996142"/>
              <a:gd name="connsiteX41" fmla="*/ 1084470 w 1361756"/>
              <a:gd name="connsiteY41" fmla="*/ 890591 h 996142"/>
              <a:gd name="connsiteX42" fmla="*/ 1072564 w 1361756"/>
              <a:gd name="connsiteY42" fmla="*/ 964410 h 996142"/>
              <a:gd name="connsiteX43" fmla="*/ 1051500 w 1361756"/>
              <a:gd name="connsiteY43" fmla="*/ 994998 h 996142"/>
              <a:gd name="connsiteX44" fmla="*/ 963392 w 1361756"/>
              <a:gd name="connsiteY44" fmla="*/ 930704 h 996142"/>
              <a:gd name="connsiteX45" fmla="*/ 872906 w 1361756"/>
              <a:gd name="connsiteY45" fmla="*/ 933087 h 996142"/>
              <a:gd name="connsiteX46" fmla="*/ 855870 w 1361756"/>
              <a:gd name="connsiteY46" fmla="*/ 888210 h 996142"/>
              <a:gd name="connsiteX47" fmla="*/ 800277 w 1361756"/>
              <a:gd name="connsiteY47" fmla="*/ 875936 h 996142"/>
              <a:gd name="connsiteX48" fmla="*/ 741937 w 1361756"/>
              <a:gd name="connsiteY48" fmla="*/ 790211 h 996142"/>
              <a:gd name="connsiteX49" fmla="*/ 651083 w 1361756"/>
              <a:gd name="connsiteY49" fmla="*/ 673898 h 996142"/>
              <a:gd name="connsiteX50" fmla="*/ 539529 w 1361756"/>
              <a:gd name="connsiteY50" fmla="*/ 649718 h 996142"/>
              <a:gd name="connsiteX51" fmla="*/ 515352 w 1361756"/>
              <a:gd name="connsiteY51" fmla="*/ 631035 h 996142"/>
              <a:gd name="connsiteX52" fmla="*/ 460583 w 1361756"/>
              <a:gd name="connsiteY52" fmla="*/ 590554 h 996142"/>
              <a:gd name="connsiteX53" fmla="*/ 424864 w 1361756"/>
              <a:gd name="connsiteY53" fmla="*/ 523879 h 996142"/>
              <a:gd name="connsiteX54" fmla="*/ 389145 w 1361756"/>
              <a:gd name="connsiteY54" fmla="*/ 516735 h 996142"/>
              <a:gd name="connsiteX55" fmla="*/ 358189 w 1361756"/>
              <a:gd name="connsiteY55" fmla="*/ 454823 h 996142"/>
              <a:gd name="connsiteX56" fmla="*/ 293895 w 1361756"/>
              <a:gd name="connsiteY56" fmla="*/ 397673 h 996142"/>
              <a:gd name="connsiteX57" fmla="*/ 232349 w 1361756"/>
              <a:gd name="connsiteY57" fmla="*/ 397305 h 996142"/>
              <a:gd name="connsiteX58" fmla="*/ 205789 w 1361756"/>
              <a:gd name="connsiteY58" fmla="*/ 390529 h 996142"/>
              <a:gd name="connsiteX59" fmla="*/ 148639 w 1361756"/>
              <a:gd name="connsiteY59" fmla="*/ 338141 h 996142"/>
              <a:gd name="connsiteX60" fmla="*/ 65295 w 1361756"/>
              <a:gd name="connsiteY60" fmla="*/ 316710 h 996142"/>
              <a:gd name="connsiteX61" fmla="*/ 43864 w 1361756"/>
              <a:gd name="connsiteY61" fmla="*/ 300041 h 996142"/>
              <a:gd name="connsiteX62" fmla="*/ 48993 w 1361756"/>
              <a:gd name="connsiteY62" fmla="*/ 266337 h 996142"/>
              <a:gd name="connsiteX63" fmla="*/ 6131 w 1361756"/>
              <a:gd name="connsiteY63" fmla="*/ 230617 h 996142"/>
              <a:gd name="connsiteX64" fmla="*/ 8145 w 1361756"/>
              <a:gd name="connsiteY64" fmla="*/ 150023 h 996142"/>
              <a:gd name="connsiteX65" fmla="*/ 89474 w 1361756"/>
              <a:gd name="connsiteY65" fmla="*/ 63929 h 996142"/>
              <a:gd name="connsiteX0" fmla="*/ 89474 w 1361756"/>
              <a:gd name="connsiteY0" fmla="*/ 63929 h 996142"/>
              <a:gd name="connsiteX1" fmla="*/ 153402 w 1361756"/>
              <a:gd name="connsiteY1" fmla="*/ 42866 h 996142"/>
              <a:gd name="connsiteX2" fmla="*/ 165308 w 1361756"/>
              <a:gd name="connsiteY2" fmla="*/ 4 h 996142"/>
              <a:gd name="connsiteX3" fmla="*/ 198645 w 1361756"/>
              <a:gd name="connsiteY3" fmla="*/ 40485 h 996142"/>
              <a:gd name="connsiteX4" fmla="*/ 193883 w 1361756"/>
              <a:gd name="connsiteY4" fmla="*/ 90491 h 996142"/>
              <a:gd name="connsiteX5" fmla="*/ 215314 w 1361756"/>
              <a:gd name="connsiteY5" fmla="*/ 111923 h 996142"/>
              <a:gd name="connsiteX6" fmla="*/ 253414 w 1361756"/>
              <a:gd name="connsiteY6" fmla="*/ 130973 h 996142"/>
              <a:gd name="connsiteX7" fmla="*/ 260558 w 1361756"/>
              <a:gd name="connsiteY7" fmla="*/ 121448 h 996142"/>
              <a:gd name="connsiteX8" fmla="*/ 284370 w 1361756"/>
              <a:gd name="connsiteY8" fmla="*/ 88110 h 996142"/>
              <a:gd name="connsiteX9" fmla="*/ 291514 w 1361756"/>
              <a:gd name="connsiteY9" fmla="*/ 50010 h 996142"/>
              <a:gd name="connsiteX10" fmla="*/ 346283 w 1361756"/>
              <a:gd name="connsiteY10" fmla="*/ 33341 h 996142"/>
              <a:gd name="connsiteX11" fmla="*/ 396655 w 1361756"/>
              <a:gd name="connsiteY11" fmla="*/ 30593 h 996142"/>
              <a:gd name="connsiteX12" fmla="*/ 441533 w 1361756"/>
              <a:gd name="connsiteY12" fmla="*/ 78585 h 996142"/>
              <a:gd name="connsiteX13" fmla="*/ 493920 w 1361756"/>
              <a:gd name="connsiteY13" fmla="*/ 116685 h 996142"/>
              <a:gd name="connsiteX14" fmla="*/ 522495 w 1361756"/>
              <a:gd name="connsiteY14" fmla="*/ 169073 h 996142"/>
              <a:gd name="connsiteX15" fmla="*/ 558214 w 1361756"/>
              <a:gd name="connsiteY15" fmla="*/ 200029 h 996142"/>
              <a:gd name="connsiteX16" fmla="*/ 624889 w 1361756"/>
              <a:gd name="connsiteY16" fmla="*/ 230985 h 996142"/>
              <a:gd name="connsiteX17" fmla="*/ 689183 w 1361756"/>
              <a:gd name="connsiteY17" fmla="*/ 211935 h 996142"/>
              <a:gd name="connsiteX18" fmla="*/ 741570 w 1361756"/>
              <a:gd name="connsiteY18" fmla="*/ 235748 h 996142"/>
              <a:gd name="connsiteX19" fmla="*/ 795514 w 1361756"/>
              <a:gd name="connsiteY19" fmla="*/ 244904 h 996142"/>
              <a:gd name="connsiteX20" fmla="*/ 863381 w 1361756"/>
              <a:gd name="connsiteY20" fmla="*/ 249668 h 996142"/>
              <a:gd name="connsiteX21" fmla="*/ 955883 w 1361756"/>
              <a:gd name="connsiteY21" fmla="*/ 230985 h 996142"/>
              <a:gd name="connsiteX22" fmla="*/ 972552 w 1361756"/>
              <a:gd name="connsiteY22" fmla="*/ 202410 h 996142"/>
              <a:gd name="connsiteX23" fmla="*/ 1011019 w 1361756"/>
              <a:gd name="connsiteY23" fmla="*/ 190136 h 996142"/>
              <a:gd name="connsiteX24" fmla="*/ 1074945 w 1361756"/>
              <a:gd name="connsiteY24" fmla="*/ 185741 h 996142"/>
              <a:gd name="connsiteX25" fmla="*/ 1134843 w 1361756"/>
              <a:gd name="connsiteY25" fmla="*/ 216330 h 996142"/>
              <a:gd name="connsiteX26" fmla="*/ 1203533 w 1361756"/>
              <a:gd name="connsiteY26" fmla="*/ 145260 h 996142"/>
              <a:gd name="connsiteX27" fmla="*/ 1253540 w 1361756"/>
              <a:gd name="connsiteY27" fmla="*/ 180979 h 996142"/>
              <a:gd name="connsiteX28" fmla="*/ 1308308 w 1361756"/>
              <a:gd name="connsiteY28" fmla="*/ 157166 h 996142"/>
              <a:gd name="connsiteX29" fmla="*/ 1361061 w 1361756"/>
              <a:gd name="connsiteY29" fmla="*/ 163942 h 996142"/>
              <a:gd name="connsiteX30" fmla="*/ 1332121 w 1361756"/>
              <a:gd name="connsiteY30" fmla="*/ 211935 h 996142"/>
              <a:gd name="connsiteX31" fmla="*/ 1244381 w 1361756"/>
              <a:gd name="connsiteY31" fmla="*/ 387780 h 996142"/>
              <a:gd name="connsiteX32" fmla="*/ 1215439 w 1361756"/>
              <a:gd name="connsiteY32" fmla="*/ 402435 h 996142"/>
              <a:gd name="connsiteX33" fmla="*/ 1156275 w 1361756"/>
              <a:gd name="connsiteY33" fmla="*/ 449692 h 996142"/>
              <a:gd name="connsiteX34" fmla="*/ 1148764 w 1361756"/>
              <a:gd name="connsiteY34" fmla="*/ 519116 h 996142"/>
              <a:gd name="connsiteX35" fmla="*/ 1096743 w 1361756"/>
              <a:gd name="connsiteY35" fmla="*/ 578280 h 996142"/>
              <a:gd name="connsiteX36" fmla="*/ 1124952 w 1361756"/>
              <a:gd name="connsiteY36" fmla="*/ 671516 h 996142"/>
              <a:gd name="connsiteX37" fmla="*/ 1141620 w 1361756"/>
              <a:gd name="connsiteY37" fmla="*/ 721523 h 996142"/>
              <a:gd name="connsiteX38" fmla="*/ 1134843 w 1361756"/>
              <a:gd name="connsiteY38" fmla="*/ 752112 h 996142"/>
              <a:gd name="connsiteX39" fmla="*/ 1170195 w 1361756"/>
              <a:gd name="connsiteY39" fmla="*/ 781054 h 996142"/>
              <a:gd name="connsiteX40" fmla="*/ 1165433 w 1361756"/>
              <a:gd name="connsiteY40" fmla="*/ 809629 h 996142"/>
              <a:gd name="connsiteX41" fmla="*/ 1127333 w 1361756"/>
              <a:gd name="connsiteY41" fmla="*/ 835823 h 996142"/>
              <a:gd name="connsiteX42" fmla="*/ 1084470 w 1361756"/>
              <a:gd name="connsiteY42" fmla="*/ 890591 h 996142"/>
              <a:gd name="connsiteX43" fmla="*/ 1072564 w 1361756"/>
              <a:gd name="connsiteY43" fmla="*/ 964410 h 996142"/>
              <a:gd name="connsiteX44" fmla="*/ 1051500 w 1361756"/>
              <a:gd name="connsiteY44" fmla="*/ 994998 h 996142"/>
              <a:gd name="connsiteX45" fmla="*/ 963392 w 1361756"/>
              <a:gd name="connsiteY45" fmla="*/ 930704 h 996142"/>
              <a:gd name="connsiteX46" fmla="*/ 872906 w 1361756"/>
              <a:gd name="connsiteY46" fmla="*/ 933087 h 996142"/>
              <a:gd name="connsiteX47" fmla="*/ 855870 w 1361756"/>
              <a:gd name="connsiteY47" fmla="*/ 888210 h 996142"/>
              <a:gd name="connsiteX48" fmla="*/ 800277 w 1361756"/>
              <a:gd name="connsiteY48" fmla="*/ 875936 h 996142"/>
              <a:gd name="connsiteX49" fmla="*/ 741937 w 1361756"/>
              <a:gd name="connsiteY49" fmla="*/ 790211 h 996142"/>
              <a:gd name="connsiteX50" fmla="*/ 651083 w 1361756"/>
              <a:gd name="connsiteY50" fmla="*/ 673898 h 996142"/>
              <a:gd name="connsiteX51" fmla="*/ 539529 w 1361756"/>
              <a:gd name="connsiteY51" fmla="*/ 649718 h 996142"/>
              <a:gd name="connsiteX52" fmla="*/ 515352 w 1361756"/>
              <a:gd name="connsiteY52" fmla="*/ 631035 h 996142"/>
              <a:gd name="connsiteX53" fmla="*/ 460583 w 1361756"/>
              <a:gd name="connsiteY53" fmla="*/ 590554 h 996142"/>
              <a:gd name="connsiteX54" fmla="*/ 424864 w 1361756"/>
              <a:gd name="connsiteY54" fmla="*/ 523879 h 996142"/>
              <a:gd name="connsiteX55" fmla="*/ 389145 w 1361756"/>
              <a:gd name="connsiteY55" fmla="*/ 516735 h 996142"/>
              <a:gd name="connsiteX56" fmla="*/ 358189 w 1361756"/>
              <a:gd name="connsiteY56" fmla="*/ 454823 h 996142"/>
              <a:gd name="connsiteX57" fmla="*/ 293895 w 1361756"/>
              <a:gd name="connsiteY57" fmla="*/ 397673 h 996142"/>
              <a:gd name="connsiteX58" fmla="*/ 232349 w 1361756"/>
              <a:gd name="connsiteY58" fmla="*/ 397305 h 996142"/>
              <a:gd name="connsiteX59" fmla="*/ 205789 w 1361756"/>
              <a:gd name="connsiteY59" fmla="*/ 390529 h 996142"/>
              <a:gd name="connsiteX60" fmla="*/ 148639 w 1361756"/>
              <a:gd name="connsiteY60" fmla="*/ 338141 h 996142"/>
              <a:gd name="connsiteX61" fmla="*/ 65295 w 1361756"/>
              <a:gd name="connsiteY61" fmla="*/ 316710 h 996142"/>
              <a:gd name="connsiteX62" fmla="*/ 43864 w 1361756"/>
              <a:gd name="connsiteY62" fmla="*/ 300041 h 996142"/>
              <a:gd name="connsiteX63" fmla="*/ 48993 w 1361756"/>
              <a:gd name="connsiteY63" fmla="*/ 266337 h 996142"/>
              <a:gd name="connsiteX64" fmla="*/ 6131 w 1361756"/>
              <a:gd name="connsiteY64" fmla="*/ 230617 h 996142"/>
              <a:gd name="connsiteX65" fmla="*/ 8145 w 1361756"/>
              <a:gd name="connsiteY65" fmla="*/ 150023 h 996142"/>
              <a:gd name="connsiteX66" fmla="*/ 89474 w 1361756"/>
              <a:gd name="connsiteY66" fmla="*/ 63929 h 996142"/>
              <a:gd name="connsiteX0" fmla="*/ 89474 w 1361756"/>
              <a:gd name="connsiteY0" fmla="*/ 63929 h 996142"/>
              <a:gd name="connsiteX1" fmla="*/ 153402 w 1361756"/>
              <a:gd name="connsiteY1" fmla="*/ 42866 h 996142"/>
              <a:gd name="connsiteX2" fmla="*/ 165308 w 1361756"/>
              <a:gd name="connsiteY2" fmla="*/ 4 h 996142"/>
              <a:gd name="connsiteX3" fmla="*/ 198645 w 1361756"/>
              <a:gd name="connsiteY3" fmla="*/ 40485 h 996142"/>
              <a:gd name="connsiteX4" fmla="*/ 193883 w 1361756"/>
              <a:gd name="connsiteY4" fmla="*/ 90491 h 996142"/>
              <a:gd name="connsiteX5" fmla="*/ 215314 w 1361756"/>
              <a:gd name="connsiteY5" fmla="*/ 111923 h 996142"/>
              <a:gd name="connsiteX6" fmla="*/ 253414 w 1361756"/>
              <a:gd name="connsiteY6" fmla="*/ 130973 h 996142"/>
              <a:gd name="connsiteX7" fmla="*/ 260558 w 1361756"/>
              <a:gd name="connsiteY7" fmla="*/ 121448 h 996142"/>
              <a:gd name="connsiteX8" fmla="*/ 284370 w 1361756"/>
              <a:gd name="connsiteY8" fmla="*/ 88110 h 996142"/>
              <a:gd name="connsiteX9" fmla="*/ 291514 w 1361756"/>
              <a:gd name="connsiteY9" fmla="*/ 50010 h 996142"/>
              <a:gd name="connsiteX10" fmla="*/ 346283 w 1361756"/>
              <a:gd name="connsiteY10" fmla="*/ 33341 h 996142"/>
              <a:gd name="connsiteX11" fmla="*/ 396655 w 1361756"/>
              <a:gd name="connsiteY11" fmla="*/ 30593 h 996142"/>
              <a:gd name="connsiteX12" fmla="*/ 441533 w 1361756"/>
              <a:gd name="connsiteY12" fmla="*/ 78585 h 996142"/>
              <a:gd name="connsiteX13" fmla="*/ 493920 w 1361756"/>
              <a:gd name="connsiteY13" fmla="*/ 116685 h 996142"/>
              <a:gd name="connsiteX14" fmla="*/ 515351 w 1361756"/>
              <a:gd name="connsiteY14" fmla="*/ 171454 h 996142"/>
              <a:gd name="connsiteX15" fmla="*/ 558214 w 1361756"/>
              <a:gd name="connsiteY15" fmla="*/ 200029 h 996142"/>
              <a:gd name="connsiteX16" fmla="*/ 624889 w 1361756"/>
              <a:gd name="connsiteY16" fmla="*/ 230985 h 996142"/>
              <a:gd name="connsiteX17" fmla="*/ 689183 w 1361756"/>
              <a:gd name="connsiteY17" fmla="*/ 211935 h 996142"/>
              <a:gd name="connsiteX18" fmla="*/ 741570 w 1361756"/>
              <a:gd name="connsiteY18" fmla="*/ 235748 h 996142"/>
              <a:gd name="connsiteX19" fmla="*/ 795514 w 1361756"/>
              <a:gd name="connsiteY19" fmla="*/ 244904 h 996142"/>
              <a:gd name="connsiteX20" fmla="*/ 863381 w 1361756"/>
              <a:gd name="connsiteY20" fmla="*/ 249668 h 996142"/>
              <a:gd name="connsiteX21" fmla="*/ 955883 w 1361756"/>
              <a:gd name="connsiteY21" fmla="*/ 230985 h 996142"/>
              <a:gd name="connsiteX22" fmla="*/ 972552 w 1361756"/>
              <a:gd name="connsiteY22" fmla="*/ 202410 h 996142"/>
              <a:gd name="connsiteX23" fmla="*/ 1011019 w 1361756"/>
              <a:gd name="connsiteY23" fmla="*/ 190136 h 996142"/>
              <a:gd name="connsiteX24" fmla="*/ 1074945 w 1361756"/>
              <a:gd name="connsiteY24" fmla="*/ 185741 h 996142"/>
              <a:gd name="connsiteX25" fmla="*/ 1134843 w 1361756"/>
              <a:gd name="connsiteY25" fmla="*/ 216330 h 996142"/>
              <a:gd name="connsiteX26" fmla="*/ 1203533 w 1361756"/>
              <a:gd name="connsiteY26" fmla="*/ 145260 h 996142"/>
              <a:gd name="connsiteX27" fmla="*/ 1253540 w 1361756"/>
              <a:gd name="connsiteY27" fmla="*/ 180979 h 996142"/>
              <a:gd name="connsiteX28" fmla="*/ 1308308 w 1361756"/>
              <a:gd name="connsiteY28" fmla="*/ 157166 h 996142"/>
              <a:gd name="connsiteX29" fmla="*/ 1361061 w 1361756"/>
              <a:gd name="connsiteY29" fmla="*/ 163942 h 996142"/>
              <a:gd name="connsiteX30" fmla="*/ 1332121 w 1361756"/>
              <a:gd name="connsiteY30" fmla="*/ 211935 h 996142"/>
              <a:gd name="connsiteX31" fmla="*/ 1244381 w 1361756"/>
              <a:gd name="connsiteY31" fmla="*/ 387780 h 996142"/>
              <a:gd name="connsiteX32" fmla="*/ 1215439 w 1361756"/>
              <a:gd name="connsiteY32" fmla="*/ 402435 h 996142"/>
              <a:gd name="connsiteX33" fmla="*/ 1156275 w 1361756"/>
              <a:gd name="connsiteY33" fmla="*/ 449692 h 996142"/>
              <a:gd name="connsiteX34" fmla="*/ 1148764 w 1361756"/>
              <a:gd name="connsiteY34" fmla="*/ 519116 h 996142"/>
              <a:gd name="connsiteX35" fmla="*/ 1096743 w 1361756"/>
              <a:gd name="connsiteY35" fmla="*/ 578280 h 996142"/>
              <a:gd name="connsiteX36" fmla="*/ 1124952 w 1361756"/>
              <a:gd name="connsiteY36" fmla="*/ 671516 h 996142"/>
              <a:gd name="connsiteX37" fmla="*/ 1141620 w 1361756"/>
              <a:gd name="connsiteY37" fmla="*/ 721523 h 996142"/>
              <a:gd name="connsiteX38" fmla="*/ 1134843 w 1361756"/>
              <a:gd name="connsiteY38" fmla="*/ 752112 h 996142"/>
              <a:gd name="connsiteX39" fmla="*/ 1170195 w 1361756"/>
              <a:gd name="connsiteY39" fmla="*/ 781054 h 996142"/>
              <a:gd name="connsiteX40" fmla="*/ 1165433 w 1361756"/>
              <a:gd name="connsiteY40" fmla="*/ 809629 h 996142"/>
              <a:gd name="connsiteX41" fmla="*/ 1127333 w 1361756"/>
              <a:gd name="connsiteY41" fmla="*/ 835823 h 996142"/>
              <a:gd name="connsiteX42" fmla="*/ 1084470 w 1361756"/>
              <a:gd name="connsiteY42" fmla="*/ 890591 h 996142"/>
              <a:gd name="connsiteX43" fmla="*/ 1072564 w 1361756"/>
              <a:gd name="connsiteY43" fmla="*/ 964410 h 996142"/>
              <a:gd name="connsiteX44" fmla="*/ 1051500 w 1361756"/>
              <a:gd name="connsiteY44" fmla="*/ 994998 h 996142"/>
              <a:gd name="connsiteX45" fmla="*/ 963392 w 1361756"/>
              <a:gd name="connsiteY45" fmla="*/ 930704 h 996142"/>
              <a:gd name="connsiteX46" fmla="*/ 872906 w 1361756"/>
              <a:gd name="connsiteY46" fmla="*/ 933087 h 996142"/>
              <a:gd name="connsiteX47" fmla="*/ 855870 w 1361756"/>
              <a:gd name="connsiteY47" fmla="*/ 888210 h 996142"/>
              <a:gd name="connsiteX48" fmla="*/ 800277 w 1361756"/>
              <a:gd name="connsiteY48" fmla="*/ 875936 h 996142"/>
              <a:gd name="connsiteX49" fmla="*/ 741937 w 1361756"/>
              <a:gd name="connsiteY49" fmla="*/ 790211 h 996142"/>
              <a:gd name="connsiteX50" fmla="*/ 651083 w 1361756"/>
              <a:gd name="connsiteY50" fmla="*/ 673898 h 996142"/>
              <a:gd name="connsiteX51" fmla="*/ 539529 w 1361756"/>
              <a:gd name="connsiteY51" fmla="*/ 649718 h 996142"/>
              <a:gd name="connsiteX52" fmla="*/ 515352 w 1361756"/>
              <a:gd name="connsiteY52" fmla="*/ 631035 h 996142"/>
              <a:gd name="connsiteX53" fmla="*/ 460583 w 1361756"/>
              <a:gd name="connsiteY53" fmla="*/ 590554 h 996142"/>
              <a:gd name="connsiteX54" fmla="*/ 424864 w 1361756"/>
              <a:gd name="connsiteY54" fmla="*/ 523879 h 996142"/>
              <a:gd name="connsiteX55" fmla="*/ 389145 w 1361756"/>
              <a:gd name="connsiteY55" fmla="*/ 516735 h 996142"/>
              <a:gd name="connsiteX56" fmla="*/ 358189 w 1361756"/>
              <a:gd name="connsiteY56" fmla="*/ 454823 h 996142"/>
              <a:gd name="connsiteX57" fmla="*/ 293895 w 1361756"/>
              <a:gd name="connsiteY57" fmla="*/ 397673 h 996142"/>
              <a:gd name="connsiteX58" fmla="*/ 232349 w 1361756"/>
              <a:gd name="connsiteY58" fmla="*/ 397305 h 996142"/>
              <a:gd name="connsiteX59" fmla="*/ 205789 w 1361756"/>
              <a:gd name="connsiteY59" fmla="*/ 390529 h 996142"/>
              <a:gd name="connsiteX60" fmla="*/ 148639 w 1361756"/>
              <a:gd name="connsiteY60" fmla="*/ 338141 h 996142"/>
              <a:gd name="connsiteX61" fmla="*/ 65295 w 1361756"/>
              <a:gd name="connsiteY61" fmla="*/ 316710 h 996142"/>
              <a:gd name="connsiteX62" fmla="*/ 43864 w 1361756"/>
              <a:gd name="connsiteY62" fmla="*/ 300041 h 996142"/>
              <a:gd name="connsiteX63" fmla="*/ 48993 w 1361756"/>
              <a:gd name="connsiteY63" fmla="*/ 266337 h 996142"/>
              <a:gd name="connsiteX64" fmla="*/ 6131 w 1361756"/>
              <a:gd name="connsiteY64" fmla="*/ 230617 h 996142"/>
              <a:gd name="connsiteX65" fmla="*/ 8145 w 1361756"/>
              <a:gd name="connsiteY65" fmla="*/ 150023 h 996142"/>
              <a:gd name="connsiteX66" fmla="*/ 89474 w 1361756"/>
              <a:gd name="connsiteY66" fmla="*/ 63929 h 996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1361756" h="996142">
                <a:moveTo>
                  <a:pt x="89474" y="63929"/>
                </a:moveTo>
                <a:cubicBezTo>
                  <a:pt x="113683" y="46070"/>
                  <a:pt x="140763" y="53520"/>
                  <a:pt x="153402" y="42866"/>
                </a:cubicBezTo>
                <a:cubicBezTo>
                  <a:pt x="166041" y="32212"/>
                  <a:pt x="159355" y="-393"/>
                  <a:pt x="165308" y="4"/>
                </a:cubicBezTo>
                <a:cubicBezTo>
                  <a:pt x="171261" y="401"/>
                  <a:pt x="191898" y="25801"/>
                  <a:pt x="198645" y="40485"/>
                </a:cubicBezTo>
                <a:cubicBezTo>
                  <a:pt x="205392" y="55169"/>
                  <a:pt x="191105" y="78585"/>
                  <a:pt x="193883" y="90491"/>
                </a:cubicBezTo>
                <a:cubicBezTo>
                  <a:pt x="196661" y="102397"/>
                  <a:pt x="207377" y="106764"/>
                  <a:pt x="215314" y="111923"/>
                </a:cubicBezTo>
                <a:cubicBezTo>
                  <a:pt x="223251" y="117082"/>
                  <a:pt x="245873" y="129385"/>
                  <a:pt x="253414" y="130973"/>
                </a:cubicBezTo>
                <a:cubicBezTo>
                  <a:pt x="260955" y="132561"/>
                  <a:pt x="257383" y="129386"/>
                  <a:pt x="260558" y="121448"/>
                </a:cubicBezTo>
                <a:cubicBezTo>
                  <a:pt x="263733" y="113510"/>
                  <a:pt x="279211" y="100016"/>
                  <a:pt x="284370" y="88110"/>
                </a:cubicBezTo>
                <a:cubicBezTo>
                  <a:pt x="289529" y="76204"/>
                  <a:pt x="279211" y="58344"/>
                  <a:pt x="291514" y="50010"/>
                </a:cubicBezTo>
                <a:cubicBezTo>
                  <a:pt x="303817" y="41676"/>
                  <a:pt x="328760" y="36577"/>
                  <a:pt x="346283" y="33341"/>
                </a:cubicBezTo>
                <a:cubicBezTo>
                  <a:pt x="363806" y="30105"/>
                  <a:pt x="379589" y="25037"/>
                  <a:pt x="396655" y="30593"/>
                </a:cubicBezTo>
                <a:cubicBezTo>
                  <a:pt x="413721" y="36149"/>
                  <a:pt x="425322" y="64236"/>
                  <a:pt x="441533" y="78585"/>
                </a:cubicBezTo>
                <a:cubicBezTo>
                  <a:pt x="457744" y="92934"/>
                  <a:pt x="478839" y="101604"/>
                  <a:pt x="493920" y="116685"/>
                </a:cubicBezTo>
                <a:cubicBezTo>
                  <a:pt x="509001" y="131766"/>
                  <a:pt x="504635" y="157563"/>
                  <a:pt x="515351" y="171454"/>
                </a:cubicBezTo>
                <a:cubicBezTo>
                  <a:pt x="526067" y="185345"/>
                  <a:pt x="542736" y="189710"/>
                  <a:pt x="558214" y="200029"/>
                </a:cubicBezTo>
                <a:cubicBezTo>
                  <a:pt x="573692" y="210348"/>
                  <a:pt x="603061" y="229001"/>
                  <a:pt x="624889" y="230985"/>
                </a:cubicBezTo>
                <a:cubicBezTo>
                  <a:pt x="646717" y="232969"/>
                  <a:pt x="668942" y="212729"/>
                  <a:pt x="689183" y="211935"/>
                </a:cubicBezTo>
                <a:cubicBezTo>
                  <a:pt x="709424" y="211141"/>
                  <a:pt x="723848" y="230253"/>
                  <a:pt x="741570" y="235748"/>
                </a:cubicBezTo>
                <a:cubicBezTo>
                  <a:pt x="759292" y="241243"/>
                  <a:pt x="775212" y="242584"/>
                  <a:pt x="795514" y="244904"/>
                </a:cubicBezTo>
                <a:cubicBezTo>
                  <a:pt x="815816" y="247224"/>
                  <a:pt x="838240" y="253972"/>
                  <a:pt x="863381" y="249668"/>
                </a:cubicBezTo>
                <a:cubicBezTo>
                  <a:pt x="888522" y="245364"/>
                  <a:pt x="935704" y="237274"/>
                  <a:pt x="955883" y="230985"/>
                </a:cubicBezTo>
                <a:cubicBezTo>
                  <a:pt x="976062" y="224696"/>
                  <a:pt x="963363" y="209218"/>
                  <a:pt x="972552" y="202410"/>
                </a:cubicBezTo>
                <a:cubicBezTo>
                  <a:pt x="981741" y="195602"/>
                  <a:pt x="995938" y="194502"/>
                  <a:pt x="1011019" y="190136"/>
                </a:cubicBezTo>
                <a:cubicBezTo>
                  <a:pt x="1026100" y="185770"/>
                  <a:pt x="1054308" y="181375"/>
                  <a:pt x="1074945" y="185741"/>
                </a:cubicBezTo>
                <a:cubicBezTo>
                  <a:pt x="1095582" y="190107"/>
                  <a:pt x="1112221" y="213949"/>
                  <a:pt x="1134843" y="216330"/>
                </a:cubicBezTo>
                <a:cubicBezTo>
                  <a:pt x="1157465" y="218711"/>
                  <a:pt x="1180972" y="157899"/>
                  <a:pt x="1203533" y="145260"/>
                </a:cubicBezTo>
                <a:cubicBezTo>
                  <a:pt x="1226094" y="132621"/>
                  <a:pt x="1236078" y="176613"/>
                  <a:pt x="1253540" y="180979"/>
                </a:cubicBezTo>
                <a:cubicBezTo>
                  <a:pt x="1271002" y="185345"/>
                  <a:pt x="1290388" y="160006"/>
                  <a:pt x="1308308" y="157166"/>
                </a:cubicBezTo>
                <a:cubicBezTo>
                  <a:pt x="1326228" y="154327"/>
                  <a:pt x="1357092" y="157195"/>
                  <a:pt x="1361061" y="163942"/>
                </a:cubicBezTo>
                <a:cubicBezTo>
                  <a:pt x="1365030" y="170689"/>
                  <a:pt x="1351568" y="174629"/>
                  <a:pt x="1332121" y="211935"/>
                </a:cubicBezTo>
                <a:cubicBezTo>
                  <a:pt x="1312674" y="249241"/>
                  <a:pt x="1263431" y="353649"/>
                  <a:pt x="1244381" y="387780"/>
                </a:cubicBezTo>
                <a:cubicBezTo>
                  <a:pt x="1225331" y="421911"/>
                  <a:pt x="1230123" y="392116"/>
                  <a:pt x="1215439" y="402435"/>
                </a:cubicBezTo>
                <a:cubicBezTo>
                  <a:pt x="1200755" y="412754"/>
                  <a:pt x="1167784" y="432626"/>
                  <a:pt x="1156275" y="449692"/>
                </a:cubicBezTo>
                <a:cubicBezTo>
                  <a:pt x="1144766" y="466758"/>
                  <a:pt x="1158686" y="497685"/>
                  <a:pt x="1148764" y="519116"/>
                </a:cubicBezTo>
                <a:cubicBezTo>
                  <a:pt x="1138842" y="540547"/>
                  <a:pt x="1102299" y="554468"/>
                  <a:pt x="1096743" y="578280"/>
                </a:cubicBezTo>
                <a:cubicBezTo>
                  <a:pt x="1091187" y="602092"/>
                  <a:pt x="1117473" y="647642"/>
                  <a:pt x="1124952" y="671516"/>
                </a:cubicBezTo>
                <a:cubicBezTo>
                  <a:pt x="1132432" y="695390"/>
                  <a:pt x="1138384" y="706503"/>
                  <a:pt x="1141620" y="721523"/>
                </a:cubicBezTo>
                <a:cubicBezTo>
                  <a:pt x="1144856" y="736543"/>
                  <a:pt x="1133652" y="742190"/>
                  <a:pt x="1134843" y="752112"/>
                </a:cubicBezTo>
                <a:cubicBezTo>
                  <a:pt x="1136034" y="762034"/>
                  <a:pt x="1165097" y="771468"/>
                  <a:pt x="1170195" y="781054"/>
                </a:cubicBezTo>
                <a:cubicBezTo>
                  <a:pt x="1175293" y="790640"/>
                  <a:pt x="1169005" y="800501"/>
                  <a:pt x="1165433" y="809629"/>
                </a:cubicBezTo>
                <a:cubicBezTo>
                  <a:pt x="1161861" y="818757"/>
                  <a:pt x="1140827" y="822329"/>
                  <a:pt x="1127333" y="835823"/>
                </a:cubicBezTo>
                <a:cubicBezTo>
                  <a:pt x="1113839" y="849317"/>
                  <a:pt x="1093598" y="870747"/>
                  <a:pt x="1084470" y="890591"/>
                </a:cubicBezTo>
                <a:cubicBezTo>
                  <a:pt x="1075342" y="910435"/>
                  <a:pt x="1074884" y="946612"/>
                  <a:pt x="1072564" y="964410"/>
                </a:cubicBezTo>
                <a:cubicBezTo>
                  <a:pt x="1070244" y="982208"/>
                  <a:pt x="1071680" y="1001013"/>
                  <a:pt x="1051500" y="994998"/>
                </a:cubicBezTo>
                <a:cubicBezTo>
                  <a:pt x="1031320" y="988984"/>
                  <a:pt x="970933" y="931894"/>
                  <a:pt x="963392" y="930704"/>
                </a:cubicBezTo>
                <a:cubicBezTo>
                  <a:pt x="955851" y="929514"/>
                  <a:pt x="894001" y="937391"/>
                  <a:pt x="872906" y="933087"/>
                </a:cubicBezTo>
                <a:cubicBezTo>
                  <a:pt x="851811" y="928783"/>
                  <a:pt x="867975" y="897735"/>
                  <a:pt x="855870" y="888210"/>
                </a:cubicBezTo>
                <a:cubicBezTo>
                  <a:pt x="843765" y="878685"/>
                  <a:pt x="819266" y="892269"/>
                  <a:pt x="800277" y="875936"/>
                </a:cubicBezTo>
                <a:cubicBezTo>
                  <a:pt x="781288" y="859603"/>
                  <a:pt x="765612" y="836584"/>
                  <a:pt x="741937" y="790211"/>
                </a:cubicBezTo>
                <a:cubicBezTo>
                  <a:pt x="718262" y="743838"/>
                  <a:pt x="684818" y="697313"/>
                  <a:pt x="651083" y="673898"/>
                </a:cubicBezTo>
                <a:cubicBezTo>
                  <a:pt x="617348" y="650483"/>
                  <a:pt x="563738" y="656465"/>
                  <a:pt x="539529" y="649718"/>
                </a:cubicBezTo>
                <a:cubicBezTo>
                  <a:pt x="515320" y="642971"/>
                  <a:pt x="528510" y="640896"/>
                  <a:pt x="515352" y="631035"/>
                </a:cubicBezTo>
                <a:cubicBezTo>
                  <a:pt x="502194" y="621174"/>
                  <a:pt x="474077" y="608810"/>
                  <a:pt x="460583" y="590554"/>
                </a:cubicBezTo>
                <a:cubicBezTo>
                  <a:pt x="447089" y="572298"/>
                  <a:pt x="438358" y="533007"/>
                  <a:pt x="424864" y="523879"/>
                </a:cubicBezTo>
                <a:cubicBezTo>
                  <a:pt x="411370" y="514751"/>
                  <a:pt x="399067" y="531023"/>
                  <a:pt x="389145" y="516735"/>
                </a:cubicBezTo>
                <a:cubicBezTo>
                  <a:pt x="379223" y="502448"/>
                  <a:pt x="374064" y="474667"/>
                  <a:pt x="358189" y="454823"/>
                </a:cubicBezTo>
                <a:cubicBezTo>
                  <a:pt x="342314" y="434979"/>
                  <a:pt x="310900" y="406465"/>
                  <a:pt x="293895" y="397673"/>
                </a:cubicBezTo>
                <a:cubicBezTo>
                  <a:pt x="276890" y="388881"/>
                  <a:pt x="246636" y="401274"/>
                  <a:pt x="232349" y="397305"/>
                </a:cubicBezTo>
                <a:cubicBezTo>
                  <a:pt x="218062" y="393336"/>
                  <a:pt x="219741" y="400390"/>
                  <a:pt x="205789" y="390529"/>
                </a:cubicBezTo>
                <a:cubicBezTo>
                  <a:pt x="191837" y="380668"/>
                  <a:pt x="172452" y="347666"/>
                  <a:pt x="148639" y="338141"/>
                </a:cubicBezTo>
                <a:cubicBezTo>
                  <a:pt x="124827" y="328616"/>
                  <a:pt x="80376" y="324647"/>
                  <a:pt x="65295" y="316710"/>
                </a:cubicBezTo>
                <a:cubicBezTo>
                  <a:pt x="50214" y="308773"/>
                  <a:pt x="46581" y="308436"/>
                  <a:pt x="43864" y="300041"/>
                </a:cubicBezTo>
                <a:cubicBezTo>
                  <a:pt x="41147" y="291646"/>
                  <a:pt x="57663" y="276320"/>
                  <a:pt x="48993" y="266337"/>
                </a:cubicBezTo>
                <a:cubicBezTo>
                  <a:pt x="40323" y="256354"/>
                  <a:pt x="10955" y="250003"/>
                  <a:pt x="6131" y="230617"/>
                </a:cubicBezTo>
                <a:cubicBezTo>
                  <a:pt x="1307" y="211231"/>
                  <a:pt x="-5745" y="177804"/>
                  <a:pt x="8145" y="150023"/>
                </a:cubicBezTo>
                <a:cubicBezTo>
                  <a:pt x="22035" y="122242"/>
                  <a:pt x="65265" y="81788"/>
                  <a:pt x="89474" y="63929"/>
                </a:cubicBezTo>
                <a:close/>
              </a:path>
            </a:pathLst>
          </a:cu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4" name="Полілінія 33"/>
          <p:cNvSpPr/>
          <p:nvPr/>
        </p:nvSpPr>
        <p:spPr>
          <a:xfrm>
            <a:off x="4952878" y="4381214"/>
            <a:ext cx="1197911" cy="1770638"/>
          </a:xfrm>
          <a:custGeom>
            <a:avLst/>
            <a:gdLst>
              <a:gd name="connsiteX0" fmla="*/ 18 w 1183663"/>
              <a:gd name="connsiteY0" fmla="*/ 77391 h 1775316"/>
              <a:gd name="connsiteX1" fmla="*/ 52406 w 1183663"/>
              <a:gd name="connsiteY1" fmla="*/ 41672 h 1775316"/>
              <a:gd name="connsiteX2" fmla="*/ 95268 w 1183663"/>
              <a:gd name="connsiteY2" fmla="*/ 1191 h 1775316"/>
              <a:gd name="connsiteX3" fmla="*/ 150037 w 1183663"/>
              <a:gd name="connsiteY3" fmla="*/ 25004 h 1775316"/>
              <a:gd name="connsiteX4" fmla="*/ 231000 w 1183663"/>
              <a:gd name="connsiteY4" fmla="*/ 160735 h 1775316"/>
              <a:gd name="connsiteX5" fmla="*/ 281006 w 1183663"/>
              <a:gd name="connsiteY5" fmla="*/ 189310 h 1775316"/>
              <a:gd name="connsiteX6" fmla="*/ 364350 w 1183663"/>
              <a:gd name="connsiteY6" fmla="*/ 186929 h 1775316"/>
              <a:gd name="connsiteX7" fmla="*/ 521512 w 1183663"/>
              <a:gd name="connsiteY7" fmla="*/ 317897 h 1775316"/>
              <a:gd name="connsiteX8" fmla="*/ 671531 w 1183663"/>
              <a:gd name="connsiteY8" fmla="*/ 313135 h 1775316"/>
              <a:gd name="connsiteX9" fmla="*/ 838218 w 1183663"/>
              <a:gd name="connsiteY9" fmla="*/ 463154 h 1775316"/>
              <a:gd name="connsiteX10" fmla="*/ 907275 w 1183663"/>
              <a:gd name="connsiteY10" fmla="*/ 575072 h 1775316"/>
              <a:gd name="connsiteX11" fmla="*/ 995381 w 1183663"/>
              <a:gd name="connsiteY11" fmla="*/ 632222 h 1775316"/>
              <a:gd name="connsiteX12" fmla="*/ 962043 w 1183663"/>
              <a:gd name="connsiteY12" fmla="*/ 672704 h 1775316"/>
              <a:gd name="connsiteX13" fmla="*/ 890606 w 1183663"/>
              <a:gd name="connsiteY13" fmla="*/ 832247 h 1775316"/>
              <a:gd name="connsiteX14" fmla="*/ 945375 w 1183663"/>
              <a:gd name="connsiteY14" fmla="*/ 922735 h 1775316"/>
              <a:gd name="connsiteX15" fmla="*/ 1016812 w 1183663"/>
              <a:gd name="connsiteY15" fmla="*/ 915591 h 1775316"/>
              <a:gd name="connsiteX16" fmla="*/ 1166831 w 1183663"/>
              <a:gd name="connsiteY16" fmla="*/ 1046560 h 1775316"/>
              <a:gd name="connsiteX17" fmla="*/ 1128731 w 1183663"/>
              <a:gd name="connsiteY17" fmla="*/ 1110854 h 1775316"/>
              <a:gd name="connsiteX18" fmla="*/ 1152543 w 1183663"/>
              <a:gd name="connsiteY18" fmla="*/ 1189435 h 1775316"/>
              <a:gd name="connsiteX19" fmla="*/ 1183500 w 1183663"/>
              <a:gd name="connsiteY19" fmla="*/ 1222772 h 1775316"/>
              <a:gd name="connsiteX20" fmla="*/ 1138256 w 1183663"/>
              <a:gd name="connsiteY20" fmla="*/ 1258491 h 1775316"/>
              <a:gd name="connsiteX21" fmla="*/ 1078725 w 1183663"/>
              <a:gd name="connsiteY21" fmla="*/ 1291829 h 1775316"/>
              <a:gd name="connsiteX22" fmla="*/ 1023956 w 1183663"/>
              <a:gd name="connsiteY22" fmla="*/ 1246585 h 1775316"/>
              <a:gd name="connsiteX23" fmla="*/ 969187 w 1183663"/>
              <a:gd name="connsiteY23" fmla="*/ 1256110 h 1775316"/>
              <a:gd name="connsiteX24" fmla="*/ 900131 w 1183663"/>
              <a:gd name="connsiteY24" fmla="*/ 1265635 h 1775316"/>
              <a:gd name="connsiteX25" fmla="*/ 885843 w 1183663"/>
              <a:gd name="connsiteY25" fmla="*/ 1313260 h 1775316"/>
              <a:gd name="connsiteX26" fmla="*/ 857268 w 1183663"/>
              <a:gd name="connsiteY26" fmla="*/ 1344216 h 1775316"/>
              <a:gd name="connsiteX27" fmla="*/ 871556 w 1183663"/>
              <a:gd name="connsiteY27" fmla="*/ 1422797 h 1775316"/>
              <a:gd name="connsiteX28" fmla="*/ 859650 w 1183663"/>
              <a:gd name="connsiteY28" fmla="*/ 1527572 h 1775316"/>
              <a:gd name="connsiteX29" fmla="*/ 750112 w 1183663"/>
              <a:gd name="connsiteY29" fmla="*/ 1587104 h 1775316"/>
              <a:gd name="connsiteX30" fmla="*/ 631050 w 1183663"/>
              <a:gd name="connsiteY30" fmla="*/ 1760935 h 1775316"/>
              <a:gd name="connsiteX31" fmla="*/ 592950 w 1183663"/>
              <a:gd name="connsiteY31" fmla="*/ 1765697 h 1775316"/>
              <a:gd name="connsiteX32" fmla="*/ 497700 w 1183663"/>
              <a:gd name="connsiteY32" fmla="*/ 1765697 h 1775316"/>
              <a:gd name="connsiteX33" fmla="*/ 433406 w 1183663"/>
              <a:gd name="connsiteY33" fmla="*/ 1691879 h 1775316"/>
              <a:gd name="connsiteX34" fmla="*/ 459600 w 1183663"/>
              <a:gd name="connsiteY34" fmla="*/ 1596629 h 1775316"/>
              <a:gd name="connsiteX35" fmla="*/ 531037 w 1183663"/>
              <a:gd name="connsiteY35" fmla="*/ 1587104 h 1775316"/>
              <a:gd name="connsiteX36" fmla="*/ 545325 w 1183663"/>
              <a:gd name="connsiteY36" fmla="*/ 1527572 h 1775316"/>
              <a:gd name="connsiteX37" fmla="*/ 573900 w 1183663"/>
              <a:gd name="connsiteY37" fmla="*/ 1527572 h 1775316"/>
              <a:gd name="connsiteX38" fmla="*/ 571518 w 1183663"/>
              <a:gd name="connsiteY38" fmla="*/ 1394222 h 1775316"/>
              <a:gd name="connsiteX39" fmla="*/ 657243 w 1183663"/>
              <a:gd name="connsiteY39" fmla="*/ 1348979 h 1775316"/>
              <a:gd name="connsiteX40" fmla="*/ 692962 w 1183663"/>
              <a:gd name="connsiteY40" fmla="*/ 1337072 h 1775316"/>
              <a:gd name="connsiteX41" fmla="*/ 752493 w 1183663"/>
              <a:gd name="connsiteY41" fmla="*/ 1265635 h 1775316"/>
              <a:gd name="connsiteX42" fmla="*/ 754875 w 1183663"/>
              <a:gd name="connsiteY42" fmla="*/ 1203722 h 1775316"/>
              <a:gd name="connsiteX43" fmla="*/ 688200 w 1183663"/>
              <a:gd name="connsiteY43" fmla="*/ 1151335 h 1775316"/>
              <a:gd name="connsiteX44" fmla="*/ 683437 w 1183663"/>
              <a:gd name="connsiteY44" fmla="*/ 1027510 h 1775316"/>
              <a:gd name="connsiteX45" fmla="*/ 676293 w 1183663"/>
              <a:gd name="connsiteY45" fmla="*/ 967979 h 1775316"/>
              <a:gd name="connsiteX46" fmla="*/ 626287 w 1183663"/>
              <a:gd name="connsiteY46" fmla="*/ 898922 h 1775316"/>
              <a:gd name="connsiteX47" fmla="*/ 616762 w 1183663"/>
              <a:gd name="connsiteY47" fmla="*/ 722710 h 1775316"/>
              <a:gd name="connsiteX48" fmla="*/ 547706 w 1183663"/>
              <a:gd name="connsiteY48" fmla="*/ 613172 h 1775316"/>
              <a:gd name="connsiteX49" fmla="*/ 483412 w 1183663"/>
              <a:gd name="connsiteY49" fmla="*/ 689372 h 1775316"/>
              <a:gd name="connsiteX50" fmla="*/ 435787 w 1183663"/>
              <a:gd name="connsiteY50" fmla="*/ 672704 h 1775316"/>
              <a:gd name="connsiteX51" fmla="*/ 361968 w 1183663"/>
              <a:gd name="connsiteY51" fmla="*/ 548879 h 1775316"/>
              <a:gd name="connsiteX52" fmla="*/ 273862 w 1183663"/>
              <a:gd name="connsiteY52" fmla="*/ 463154 h 1775316"/>
              <a:gd name="connsiteX53" fmla="*/ 285768 w 1183663"/>
              <a:gd name="connsiteY53" fmla="*/ 439341 h 1775316"/>
              <a:gd name="connsiteX54" fmla="*/ 257193 w 1183663"/>
              <a:gd name="connsiteY54" fmla="*/ 253604 h 1775316"/>
              <a:gd name="connsiteX55" fmla="*/ 152418 w 1183663"/>
              <a:gd name="connsiteY55" fmla="*/ 270272 h 1775316"/>
              <a:gd name="connsiteX56" fmla="*/ 59550 w 1183663"/>
              <a:gd name="connsiteY56" fmla="*/ 265510 h 1775316"/>
              <a:gd name="connsiteX57" fmla="*/ 76218 w 1183663"/>
              <a:gd name="connsiteY57" fmla="*/ 225029 h 1775316"/>
              <a:gd name="connsiteX58" fmla="*/ 123843 w 1183663"/>
              <a:gd name="connsiteY58" fmla="*/ 222647 h 1775316"/>
              <a:gd name="connsiteX59" fmla="*/ 123843 w 1183663"/>
              <a:gd name="connsiteY59" fmla="*/ 184547 h 1775316"/>
              <a:gd name="connsiteX60" fmla="*/ 47643 w 1183663"/>
              <a:gd name="connsiteY60" fmla="*/ 105966 h 1775316"/>
              <a:gd name="connsiteX61" fmla="*/ 18 w 1183663"/>
              <a:gd name="connsiteY61" fmla="*/ 77391 h 1775316"/>
              <a:gd name="connsiteX0" fmla="*/ 14 w 1183659"/>
              <a:gd name="connsiteY0" fmla="*/ 77391 h 1775316"/>
              <a:gd name="connsiteX1" fmla="*/ 52402 w 1183659"/>
              <a:gd name="connsiteY1" fmla="*/ 41672 h 1775316"/>
              <a:gd name="connsiteX2" fmla="*/ 95264 w 1183659"/>
              <a:gd name="connsiteY2" fmla="*/ 1191 h 1775316"/>
              <a:gd name="connsiteX3" fmla="*/ 150033 w 1183659"/>
              <a:gd name="connsiteY3" fmla="*/ 25004 h 1775316"/>
              <a:gd name="connsiteX4" fmla="*/ 230996 w 1183659"/>
              <a:gd name="connsiteY4" fmla="*/ 160735 h 1775316"/>
              <a:gd name="connsiteX5" fmla="*/ 281002 w 1183659"/>
              <a:gd name="connsiteY5" fmla="*/ 189310 h 1775316"/>
              <a:gd name="connsiteX6" fmla="*/ 364346 w 1183659"/>
              <a:gd name="connsiteY6" fmla="*/ 186929 h 1775316"/>
              <a:gd name="connsiteX7" fmla="*/ 521508 w 1183659"/>
              <a:gd name="connsiteY7" fmla="*/ 317897 h 1775316"/>
              <a:gd name="connsiteX8" fmla="*/ 671527 w 1183659"/>
              <a:gd name="connsiteY8" fmla="*/ 313135 h 1775316"/>
              <a:gd name="connsiteX9" fmla="*/ 838214 w 1183659"/>
              <a:gd name="connsiteY9" fmla="*/ 463154 h 1775316"/>
              <a:gd name="connsiteX10" fmla="*/ 907271 w 1183659"/>
              <a:gd name="connsiteY10" fmla="*/ 575072 h 1775316"/>
              <a:gd name="connsiteX11" fmla="*/ 995377 w 1183659"/>
              <a:gd name="connsiteY11" fmla="*/ 632222 h 1775316"/>
              <a:gd name="connsiteX12" fmla="*/ 962039 w 1183659"/>
              <a:gd name="connsiteY12" fmla="*/ 672704 h 1775316"/>
              <a:gd name="connsiteX13" fmla="*/ 890602 w 1183659"/>
              <a:gd name="connsiteY13" fmla="*/ 832247 h 1775316"/>
              <a:gd name="connsiteX14" fmla="*/ 945371 w 1183659"/>
              <a:gd name="connsiteY14" fmla="*/ 922735 h 1775316"/>
              <a:gd name="connsiteX15" fmla="*/ 1016808 w 1183659"/>
              <a:gd name="connsiteY15" fmla="*/ 915591 h 1775316"/>
              <a:gd name="connsiteX16" fmla="*/ 1166827 w 1183659"/>
              <a:gd name="connsiteY16" fmla="*/ 1046560 h 1775316"/>
              <a:gd name="connsiteX17" fmla="*/ 1128727 w 1183659"/>
              <a:gd name="connsiteY17" fmla="*/ 1110854 h 1775316"/>
              <a:gd name="connsiteX18" fmla="*/ 1152539 w 1183659"/>
              <a:gd name="connsiteY18" fmla="*/ 1189435 h 1775316"/>
              <a:gd name="connsiteX19" fmla="*/ 1183496 w 1183659"/>
              <a:gd name="connsiteY19" fmla="*/ 1222772 h 1775316"/>
              <a:gd name="connsiteX20" fmla="*/ 1138252 w 1183659"/>
              <a:gd name="connsiteY20" fmla="*/ 1258491 h 1775316"/>
              <a:gd name="connsiteX21" fmla="*/ 1078721 w 1183659"/>
              <a:gd name="connsiteY21" fmla="*/ 1291829 h 1775316"/>
              <a:gd name="connsiteX22" fmla="*/ 1023952 w 1183659"/>
              <a:gd name="connsiteY22" fmla="*/ 1246585 h 1775316"/>
              <a:gd name="connsiteX23" fmla="*/ 969183 w 1183659"/>
              <a:gd name="connsiteY23" fmla="*/ 1256110 h 1775316"/>
              <a:gd name="connsiteX24" fmla="*/ 900127 w 1183659"/>
              <a:gd name="connsiteY24" fmla="*/ 1265635 h 1775316"/>
              <a:gd name="connsiteX25" fmla="*/ 885839 w 1183659"/>
              <a:gd name="connsiteY25" fmla="*/ 1313260 h 1775316"/>
              <a:gd name="connsiteX26" fmla="*/ 857264 w 1183659"/>
              <a:gd name="connsiteY26" fmla="*/ 1344216 h 1775316"/>
              <a:gd name="connsiteX27" fmla="*/ 871552 w 1183659"/>
              <a:gd name="connsiteY27" fmla="*/ 1422797 h 1775316"/>
              <a:gd name="connsiteX28" fmla="*/ 859646 w 1183659"/>
              <a:gd name="connsiteY28" fmla="*/ 1527572 h 1775316"/>
              <a:gd name="connsiteX29" fmla="*/ 750108 w 1183659"/>
              <a:gd name="connsiteY29" fmla="*/ 1587104 h 1775316"/>
              <a:gd name="connsiteX30" fmla="*/ 631046 w 1183659"/>
              <a:gd name="connsiteY30" fmla="*/ 1760935 h 1775316"/>
              <a:gd name="connsiteX31" fmla="*/ 592946 w 1183659"/>
              <a:gd name="connsiteY31" fmla="*/ 1765697 h 1775316"/>
              <a:gd name="connsiteX32" fmla="*/ 497696 w 1183659"/>
              <a:gd name="connsiteY32" fmla="*/ 1765697 h 1775316"/>
              <a:gd name="connsiteX33" fmla="*/ 433402 w 1183659"/>
              <a:gd name="connsiteY33" fmla="*/ 1691879 h 1775316"/>
              <a:gd name="connsiteX34" fmla="*/ 459596 w 1183659"/>
              <a:gd name="connsiteY34" fmla="*/ 1596629 h 1775316"/>
              <a:gd name="connsiteX35" fmla="*/ 531033 w 1183659"/>
              <a:gd name="connsiteY35" fmla="*/ 1587104 h 1775316"/>
              <a:gd name="connsiteX36" fmla="*/ 545321 w 1183659"/>
              <a:gd name="connsiteY36" fmla="*/ 1527572 h 1775316"/>
              <a:gd name="connsiteX37" fmla="*/ 573896 w 1183659"/>
              <a:gd name="connsiteY37" fmla="*/ 1527572 h 1775316"/>
              <a:gd name="connsiteX38" fmla="*/ 571514 w 1183659"/>
              <a:gd name="connsiteY38" fmla="*/ 1394222 h 1775316"/>
              <a:gd name="connsiteX39" fmla="*/ 657239 w 1183659"/>
              <a:gd name="connsiteY39" fmla="*/ 1348979 h 1775316"/>
              <a:gd name="connsiteX40" fmla="*/ 692958 w 1183659"/>
              <a:gd name="connsiteY40" fmla="*/ 1337072 h 1775316"/>
              <a:gd name="connsiteX41" fmla="*/ 752489 w 1183659"/>
              <a:gd name="connsiteY41" fmla="*/ 1265635 h 1775316"/>
              <a:gd name="connsiteX42" fmla="*/ 754871 w 1183659"/>
              <a:gd name="connsiteY42" fmla="*/ 1203722 h 1775316"/>
              <a:gd name="connsiteX43" fmla="*/ 688196 w 1183659"/>
              <a:gd name="connsiteY43" fmla="*/ 1151335 h 1775316"/>
              <a:gd name="connsiteX44" fmla="*/ 683433 w 1183659"/>
              <a:gd name="connsiteY44" fmla="*/ 1027510 h 1775316"/>
              <a:gd name="connsiteX45" fmla="*/ 676289 w 1183659"/>
              <a:gd name="connsiteY45" fmla="*/ 967979 h 1775316"/>
              <a:gd name="connsiteX46" fmla="*/ 626283 w 1183659"/>
              <a:gd name="connsiteY46" fmla="*/ 898922 h 1775316"/>
              <a:gd name="connsiteX47" fmla="*/ 616758 w 1183659"/>
              <a:gd name="connsiteY47" fmla="*/ 722710 h 1775316"/>
              <a:gd name="connsiteX48" fmla="*/ 547702 w 1183659"/>
              <a:gd name="connsiteY48" fmla="*/ 613172 h 1775316"/>
              <a:gd name="connsiteX49" fmla="*/ 483408 w 1183659"/>
              <a:gd name="connsiteY49" fmla="*/ 689372 h 1775316"/>
              <a:gd name="connsiteX50" fmla="*/ 435783 w 1183659"/>
              <a:gd name="connsiteY50" fmla="*/ 672704 h 1775316"/>
              <a:gd name="connsiteX51" fmla="*/ 361964 w 1183659"/>
              <a:gd name="connsiteY51" fmla="*/ 548879 h 1775316"/>
              <a:gd name="connsiteX52" fmla="*/ 273858 w 1183659"/>
              <a:gd name="connsiteY52" fmla="*/ 463154 h 1775316"/>
              <a:gd name="connsiteX53" fmla="*/ 285764 w 1183659"/>
              <a:gd name="connsiteY53" fmla="*/ 439341 h 1775316"/>
              <a:gd name="connsiteX54" fmla="*/ 257189 w 1183659"/>
              <a:gd name="connsiteY54" fmla="*/ 253604 h 1775316"/>
              <a:gd name="connsiteX55" fmla="*/ 152414 w 1183659"/>
              <a:gd name="connsiteY55" fmla="*/ 270272 h 1775316"/>
              <a:gd name="connsiteX56" fmla="*/ 59546 w 1183659"/>
              <a:gd name="connsiteY56" fmla="*/ 265510 h 1775316"/>
              <a:gd name="connsiteX57" fmla="*/ 76214 w 1183659"/>
              <a:gd name="connsiteY57" fmla="*/ 225029 h 1775316"/>
              <a:gd name="connsiteX58" fmla="*/ 123839 w 1183659"/>
              <a:gd name="connsiteY58" fmla="*/ 222647 h 1775316"/>
              <a:gd name="connsiteX59" fmla="*/ 123839 w 1183659"/>
              <a:gd name="connsiteY59" fmla="*/ 184547 h 1775316"/>
              <a:gd name="connsiteX60" fmla="*/ 88121 w 1183659"/>
              <a:gd name="connsiteY60" fmla="*/ 151210 h 1775316"/>
              <a:gd name="connsiteX61" fmla="*/ 47639 w 1183659"/>
              <a:gd name="connsiteY61" fmla="*/ 105966 h 1775316"/>
              <a:gd name="connsiteX62" fmla="*/ 14 w 1183659"/>
              <a:gd name="connsiteY62" fmla="*/ 77391 h 1775316"/>
              <a:gd name="connsiteX0" fmla="*/ 12918 w 1196563"/>
              <a:gd name="connsiteY0" fmla="*/ 77391 h 1775316"/>
              <a:gd name="connsiteX1" fmla="*/ 65306 w 1196563"/>
              <a:gd name="connsiteY1" fmla="*/ 41672 h 1775316"/>
              <a:gd name="connsiteX2" fmla="*/ 108168 w 1196563"/>
              <a:gd name="connsiteY2" fmla="*/ 1191 h 1775316"/>
              <a:gd name="connsiteX3" fmla="*/ 162937 w 1196563"/>
              <a:gd name="connsiteY3" fmla="*/ 25004 h 1775316"/>
              <a:gd name="connsiteX4" fmla="*/ 243900 w 1196563"/>
              <a:gd name="connsiteY4" fmla="*/ 160735 h 1775316"/>
              <a:gd name="connsiteX5" fmla="*/ 293906 w 1196563"/>
              <a:gd name="connsiteY5" fmla="*/ 189310 h 1775316"/>
              <a:gd name="connsiteX6" fmla="*/ 377250 w 1196563"/>
              <a:gd name="connsiteY6" fmla="*/ 186929 h 1775316"/>
              <a:gd name="connsiteX7" fmla="*/ 534412 w 1196563"/>
              <a:gd name="connsiteY7" fmla="*/ 317897 h 1775316"/>
              <a:gd name="connsiteX8" fmla="*/ 684431 w 1196563"/>
              <a:gd name="connsiteY8" fmla="*/ 313135 h 1775316"/>
              <a:gd name="connsiteX9" fmla="*/ 851118 w 1196563"/>
              <a:gd name="connsiteY9" fmla="*/ 463154 h 1775316"/>
              <a:gd name="connsiteX10" fmla="*/ 920175 w 1196563"/>
              <a:gd name="connsiteY10" fmla="*/ 575072 h 1775316"/>
              <a:gd name="connsiteX11" fmla="*/ 1008281 w 1196563"/>
              <a:gd name="connsiteY11" fmla="*/ 632222 h 1775316"/>
              <a:gd name="connsiteX12" fmla="*/ 974943 w 1196563"/>
              <a:gd name="connsiteY12" fmla="*/ 672704 h 1775316"/>
              <a:gd name="connsiteX13" fmla="*/ 903506 w 1196563"/>
              <a:gd name="connsiteY13" fmla="*/ 832247 h 1775316"/>
              <a:gd name="connsiteX14" fmla="*/ 958275 w 1196563"/>
              <a:gd name="connsiteY14" fmla="*/ 922735 h 1775316"/>
              <a:gd name="connsiteX15" fmla="*/ 1029712 w 1196563"/>
              <a:gd name="connsiteY15" fmla="*/ 915591 h 1775316"/>
              <a:gd name="connsiteX16" fmla="*/ 1179731 w 1196563"/>
              <a:gd name="connsiteY16" fmla="*/ 1046560 h 1775316"/>
              <a:gd name="connsiteX17" fmla="*/ 1141631 w 1196563"/>
              <a:gd name="connsiteY17" fmla="*/ 1110854 h 1775316"/>
              <a:gd name="connsiteX18" fmla="*/ 1165443 w 1196563"/>
              <a:gd name="connsiteY18" fmla="*/ 1189435 h 1775316"/>
              <a:gd name="connsiteX19" fmla="*/ 1196400 w 1196563"/>
              <a:gd name="connsiteY19" fmla="*/ 1222772 h 1775316"/>
              <a:gd name="connsiteX20" fmla="*/ 1151156 w 1196563"/>
              <a:gd name="connsiteY20" fmla="*/ 1258491 h 1775316"/>
              <a:gd name="connsiteX21" fmla="*/ 1091625 w 1196563"/>
              <a:gd name="connsiteY21" fmla="*/ 1291829 h 1775316"/>
              <a:gd name="connsiteX22" fmla="*/ 1036856 w 1196563"/>
              <a:gd name="connsiteY22" fmla="*/ 1246585 h 1775316"/>
              <a:gd name="connsiteX23" fmla="*/ 982087 w 1196563"/>
              <a:gd name="connsiteY23" fmla="*/ 1256110 h 1775316"/>
              <a:gd name="connsiteX24" fmla="*/ 913031 w 1196563"/>
              <a:gd name="connsiteY24" fmla="*/ 1265635 h 1775316"/>
              <a:gd name="connsiteX25" fmla="*/ 898743 w 1196563"/>
              <a:gd name="connsiteY25" fmla="*/ 1313260 h 1775316"/>
              <a:gd name="connsiteX26" fmla="*/ 870168 w 1196563"/>
              <a:gd name="connsiteY26" fmla="*/ 1344216 h 1775316"/>
              <a:gd name="connsiteX27" fmla="*/ 884456 w 1196563"/>
              <a:gd name="connsiteY27" fmla="*/ 1422797 h 1775316"/>
              <a:gd name="connsiteX28" fmla="*/ 872550 w 1196563"/>
              <a:gd name="connsiteY28" fmla="*/ 1527572 h 1775316"/>
              <a:gd name="connsiteX29" fmla="*/ 763012 w 1196563"/>
              <a:gd name="connsiteY29" fmla="*/ 1587104 h 1775316"/>
              <a:gd name="connsiteX30" fmla="*/ 643950 w 1196563"/>
              <a:gd name="connsiteY30" fmla="*/ 1760935 h 1775316"/>
              <a:gd name="connsiteX31" fmla="*/ 605850 w 1196563"/>
              <a:gd name="connsiteY31" fmla="*/ 1765697 h 1775316"/>
              <a:gd name="connsiteX32" fmla="*/ 510600 w 1196563"/>
              <a:gd name="connsiteY32" fmla="*/ 1765697 h 1775316"/>
              <a:gd name="connsiteX33" fmla="*/ 446306 w 1196563"/>
              <a:gd name="connsiteY33" fmla="*/ 1691879 h 1775316"/>
              <a:gd name="connsiteX34" fmla="*/ 472500 w 1196563"/>
              <a:gd name="connsiteY34" fmla="*/ 1596629 h 1775316"/>
              <a:gd name="connsiteX35" fmla="*/ 543937 w 1196563"/>
              <a:gd name="connsiteY35" fmla="*/ 1587104 h 1775316"/>
              <a:gd name="connsiteX36" fmla="*/ 558225 w 1196563"/>
              <a:gd name="connsiteY36" fmla="*/ 1527572 h 1775316"/>
              <a:gd name="connsiteX37" fmla="*/ 586800 w 1196563"/>
              <a:gd name="connsiteY37" fmla="*/ 1527572 h 1775316"/>
              <a:gd name="connsiteX38" fmla="*/ 584418 w 1196563"/>
              <a:gd name="connsiteY38" fmla="*/ 1394222 h 1775316"/>
              <a:gd name="connsiteX39" fmla="*/ 670143 w 1196563"/>
              <a:gd name="connsiteY39" fmla="*/ 1348979 h 1775316"/>
              <a:gd name="connsiteX40" fmla="*/ 705862 w 1196563"/>
              <a:gd name="connsiteY40" fmla="*/ 1337072 h 1775316"/>
              <a:gd name="connsiteX41" fmla="*/ 765393 w 1196563"/>
              <a:gd name="connsiteY41" fmla="*/ 1265635 h 1775316"/>
              <a:gd name="connsiteX42" fmla="*/ 767775 w 1196563"/>
              <a:gd name="connsiteY42" fmla="*/ 1203722 h 1775316"/>
              <a:gd name="connsiteX43" fmla="*/ 701100 w 1196563"/>
              <a:gd name="connsiteY43" fmla="*/ 1151335 h 1775316"/>
              <a:gd name="connsiteX44" fmla="*/ 696337 w 1196563"/>
              <a:gd name="connsiteY44" fmla="*/ 1027510 h 1775316"/>
              <a:gd name="connsiteX45" fmla="*/ 689193 w 1196563"/>
              <a:gd name="connsiteY45" fmla="*/ 967979 h 1775316"/>
              <a:gd name="connsiteX46" fmla="*/ 639187 w 1196563"/>
              <a:gd name="connsiteY46" fmla="*/ 898922 h 1775316"/>
              <a:gd name="connsiteX47" fmla="*/ 629662 w 1196563"/>
              <a:gd name="connsiteY47" fmla="*/ 722710 h 1775316"/>
              <a:gd name="connsiteX48" fmla="*/ 560606 w 1196563"/>
              <a:gd name="connsiteY48" fmla="*/ 613172 h 1775316"/>
              <a:gd name="connsiteX49" fmla="*/ 496312 w 1196563"/>
              <a:gd name="connsiteY49" fmla="*/ 689372 h 1775316"/>
              <a:gd name="connsiteX50" fmla="*/ 448687 w 1196563"/>
              <a:gd name="connsiteY50" fmla="*/ 672704 h 1775316"/>
              <a:gd name="connsiteX51" fmla="*/ 374868 w 1196563"/>
              <a:gd name="connsiteY51" fmla="*/ 548879 h 1775316"/>
              <a:gd name="connsiteX52" fmla="*/ 286762 w 1196563"/>
              <a:gd name="connsiteY52" fmla="*/ 463154 h 1775316"/>
              <a:gd name="connsiteX53" fmla="*/ 298668 w 1196563"/>
              <a:gd name="connsiteY53" fmla="*/ 439341 h 1775316"/>
              <a:gd name="connsiteX54" fmla="*/ 270093 w 1196563"/>
              <a:gd name="connsiteY54" fmla="*/ 253604 h 1775316"/>
              <a:gd name="connsiteX55" fmla="*/ 165318 w 1196563"/>
              <a:gd name="connsiteY55" fmla="*/ 270272 h 1775316"/>
              <a:gd name="connsiteX56" fmla="*/ 72450 w 1196563"/>
              <a:gd name="connsiteY56" fmla="*/ 265510 h 1775316"/>
              <a:gd name="connsiteX57" fmla="*/ 89118 w 1196563"/>
              <a:gd name="connsiteY57" fmla="*/ 225029 h 1775316"/>
              <a:gd name="connsiteX58" fmla="*/ 136743 w 1196563"/>
              <a:gd name="connsiteY58" fmla="*/ 222647 h 1775316"/>
              <a:gd name="connsiteX59" fmla="*/ 136743 w 1196563"/>
              <a:gd name="connsiteY59" fmla="*/ 184547 h 1775316"/>
              <a:gd name="connsiteX60" fmla="*/ 101025 w 1196563"/>
              <a:gd name="connsiteY60" fmla="*/ 151210 h 1775316"/>
              <a:gd name="connsiteX61" fmla="*/ 60543 w 1196563"/>
              <a:gd name="connsiteY61" fmla="*/ 105966 h 1775316"/>
              <a:gd name="connsiteX62" fmla="*/ 3393 w 1196563"/>
              <a:gd name="connsiteY62" fmla="*/ 103585 h 1775316"/>
              <a:gd name="connsiteX63" fmla="*/ 12918 w 1196563"/>
              <a:gd name="connsiteY63" fmla="*/ 77391 h 1775316"/>
              <a:gd name="connsiteX0" fmla="*/ 12028 w 1195673"/>
              <a:gd name="connsiteY0" fmla="*/ 77391 h 1775316"/>
              <a:gd name="connsiteX1" fmla="*/ 28697 w 1195673"/>
              <a:gd name="connsiteY1" fmla="*/ 53579 h 1775316"/>
              <a:gd name="connsiteX2" fmla="*/ 64416 w 1195673"/>
              <a:gd name="connsiteY2" fmla="*/ 41672 h 1775316"/>
              <a:gd name="connsiteX3" fmla="*/ 107278 w 1195673"/>
              <a:gd name="connsiteY3" fmla="*/ 1191 h 1775316"/>
              <a:gd name="connsiteX4" fmla="*/ 162047 w 1195673"/>
              <a:gd name="connsiteY4" fmla="*/ 25004 h 1775316"/>
              <a:gd name="connsiteX5" fmla="*/ 243010 w 1195673"/>
              <a:gd name="connsiteY5" fmla="*/ 160735 h 1775316"/>
              <a:gd name="connsiteX6" fmla="*/ 293016 w 1195673"/>
              <a:gd name="connsiteY6" fmla="*/ 189310 h 1775316"/>
              <a:gd name="connsiteX7" fmla="*/ 376360 w 1195673"/>
              <a:gd name="connsiteY7" fmla="*/ 186929 h 1775316"/>
              <a:gd name="connsiteX8" fmla="*/ 533522 w 1195673"/>
              <a:gd name="connsiteY8" fmla="*/ 317897 h 1775316"/>
              <a:gd name="connsiteX9" fmla="*/ 683541 w 1195673"/>
              <a:gd name="connsiteY9" fmla="*/ 313135 h 1775316"/>
              <a:gd name="connsiteX10" fmla="*/ 850228 w 1195673"/>
              <a:gd name="connsiteY10" fmla="*/ 463154 h 1775316"/>
              <a:gd name="connsiteX11" fmla="*/ 919285 w 1195673"/>
              <a:gd name="connsiteY11" fmla="*/ 575072 h 1775316"/>
              <a:gd name="connsiteX12" fmla="*/ 1007391 w 1195673"/>
              <a:gd name="connsiteY12" fmla="*/ 632222 h 1775316"/>
              <a:gd name="connsiteX13" fmla="*/ 974053 w 1195673"/>
              <a:gd name="connsiteY13" fmla="*/ 672704 h 1775316"/>
              <a:gd name="connsiteX14" fmla="*/ 902616 w 1195673"/>
              <a:gd name="connsiteY14" fmla="*/ 832247 h 1775316"/>
              <a:gd name="connsiteX15" fmla="*/ 957385 w 1195673"/>
              <a:gd name="connsiteY15" fmla="*/ 922735 h 1775316"/>
              <a:gd name="connsiteX16" fmla="*/ 1028822 w 1195673"/>
              <a:gd name="connsiteY16" fmla="*/ 915591 h 1775316"/>
              <a:gd name="connsiteX17" fmla="*/ 1178841 w 1195673"/>
              <a:gd name="connsiteY17" fmla="*/ 1046560 h 1775316"/>
              <a:gd name="connsiteX18" fmla="*/ 1140741 w 1195673"/>
              <a:gd name="connsiteY18" fmla="*/ 1110854 h 1775316"/>
              <a:gd name="connsiteX19" fmla="*/ 1164553 w 1195673"/>
              <a:gd name="connsiteY19" fmla="*/ 1189435 h 1775316"/>
              <a:gd name="connsiteX20" fmla="*/ 1195510 w 1195673"/>
              <a:gd name="connsiteY20" fmla="*/ 1222772 h 1775316"/>
              <a:gd name="connsiteX21" fmla="*/ 1150266 w 1195673"/>
              <a:gd name="connsiteY21" fmla="*/ 1258491 h 1775316"/>
              <a:gd name="connsiteX22" fmla="*/ 1090735 w 1195673"/>
              <a:gd name="connsiteY22" fmla="*/ 1291829 h 1775316"/>
              <a:gd name="connsiteX23" fmla="*/ 1035966 w 1195673"/>
              <a:gd name="connsiteY23" fmla="*/ 1246585 h 1775316"/>
              <a:gd name="connsiteX24" fmla="*/ 981197 w 1195673"/>
              <a:gd name="connsiteY24" fmla="*/ 1256110 h 1775316"/>
              <a:gd name="connsiteX25" fmla="*/ 912141 w 1195673"/>
              <a:gd name="connsiteY25" fmla="*/ 1265635 h 1775316"/>
              <a:gd name="connsiteX26" fmla="*/ 897853 w 1195673"/>
              <a:gd name="connsiteY26" fmla="*/ 1313260 h 1775316"/>
              <a:gd name="connsiteX27" fmla="*/ 869278 w 1195673"/>
              <a:gd name="connsiteY27" fmla="*/ 1344216 h 1775316"/>
              <a:gd name="connsiteX28" fmla="*/ 883566 w 1195673"/>
              <a:gd name="connsiteY28" fmla="*/ 1422797 h 1775316"/>
              <a:gd name="connsiteX29" fmla="*/ 871660 w 1195673"/>
              <a:gd name="connsiteY29" fmla="*/ 1527572 h 1775316"/>
              <a:gd name="connsiteX30" fmla="*/ 762122 w 1195673"/>
              <a:gd name="connsiteY30" fmla="*/ 1587104 h 1775316"/>
              <a:gd name="connsiteX31" fmla="*/ 643060 w 1195673"/>
              <a:gd name="connsiteY31" fmla="*/ 1760935 h 1775316"/>
              <a:gd name="connsiteX32" fmla="*/ 604960 w 1195673"/>
              <a:gd name="connsiteY32" fmla="*/ 1765697 h 1775316"/>
              <a:gd name="connsiteX33" fmla="*/ 509710 w 1195673"/>
              <a:gd name="connsiteY33" fmla="*/ 1765697 h 1775316"/>
              <a:gd name="connsiteX34" fmla="*/ 445416 w 1195673"/>
              <a:gd name="connsiteY34" fmla="*/ 1691879 h 1775316"/>
              <a:gd name="connsiteX35" fmla="*/ 471610 w 1195673"/>
              <a:gd name="connsiteY35" fmla="*/ 1596629 h 1775316"/>
              <a:gd name="connsiteX36" fmla="*/ 543047 w 1195673"/>
              <a:gd name="connsiteY36" fmla="*/ 1587104 h 1775316"/>
              <a:gd name="connsiteX37" fmla="*/ 557335 w 1195673"/>
              <a:gd name="connsiteY37" fmla="*/ 1527572 h 1775316"/>
              <a:gd name="connsiteX38" fmla="*/ 585910 w 1195673"/>
              <a:gd name="connsiteY38" fmla="*/ 1527572 h 1775316"/>
              <a:gd name="connsiteX39" fmla="*/ 583528 w 1195673"/>
              <a:gd name="connsiteY39" fmla="*/ 1394222 h 1775316"/>
              <a:gd name="connsiteX40" fmla="*/ 669253 w 1195673"/>
              <a:gd name="connsiteY40" fmla="*/ 1348979 h 1775316"/>
              <a:gd name="connsiteX41" fmla="*/ 704972 w 1195673"/>
              <a:gd name="connsiteY41" fmla="*/ 1337072 h 1775316"/>
              <a:gd name="connsiteX42" fmla="*/ 764503 w 1195673"/>
              <a:gd name="connsiteY42" fmla="*/ 1265635 h 1775316"/>
              <a:gd name="connsiteX43" fmla="*/ 766885 w 1195673"/>
              <a:gd name="connsiteY43" fmla="*/ 1203722 h 1775316"/>
              <a:gd name="connsiteX44" fmla="*/ 700210 w 1195673"/>
              <a:gd name="connsiteY44" fmla="*/ 1151335 h 1775316"/>
              <a:gd name="connsiteX45" fmla="*/ 695447 w 1195673"/>
              <a:gd name="connsiteY45" fmla="*/ 1027510 h 1775316"/>
              <a:gd name="connsiteX46" fmla="*/ 688303 w 1195673"/>
              <a:gd name="connsiteY46" fmla="*/ 967979 h 1775316"/>
              <a:gd name="connsiteX47" fmla="*/ 638297 w 1195673"/>
              <a:gd name="connsiteY47" fmla="*/ 898922 h 1775316"/>
              <a:gd name="connsiteX48" fmla="*/ 628772 w 1195673"/>
              <a:gd name="connsiteY48" fmla="*/ 722710 h 1775316"/>
              <a:gd name="connsiteX49" fmla="*/ 559716 w 1195673"/>
              <a:gd name="connsiteY49" fmla="*/ 613172 h 1775316"/>
              <a:gd name="connsiteX50" fmla="*/ 495422 w 1195673"/>
              <a:gd name="connsiteY50" fmla="*/ 689372 h 1775316"/>
              <a:gd name="connsiteX51" fmla="*/ 447797 w 1195673"/>
              <a:gd name="connsiteY51" fmla="*/ 672704 h 1775316"/>
              <a:gd name="connsiteX52" fmla="*/ 373978 w 1195673"/>
              <a:gd name="connsiteY52" fmla="*/ 548879 h 1775316"/>
              <a:gd name="connsiteX53" fmla="*/ 285872 w 1195673"/>
              <a:gd name="connsiteY53" fmla="*/ 463154 h 1775316"/>
              <a:gd name="connsiteX54" fmla="*/ 297778 w 1195673"/>
              <a:gd name="connsiteY54" fmla="*/ 439341 h 1775316"/>
              <a:gd name="connsiteX55" fmla="*/ 269203 w 1195673"/>
              <a:gd name="connsiteY55" fmla="*/ 253604 h 1775316"/>
              <a:gd name="connsiteX56" fmla="*/ 164428 w 1195673"/>
              <a:gd name="connsiteY56" fmla="*/ 270272 h 1775316"/>
              <a:gd name="connsiteX57" fmla="*/ 71560 w 1195673"/>
              <a:gd name="connsiteY57" fmla="*/ 265510 h 1775316"/>
              <a:gd name="connsiteX58" fmla="*/ 88228 w 1195673"/>
              <a:gd name="connsiteY58" fmla="*/ 225029 h 1775316"/>
              <a:gd name="connsiteX59" fmla="*/ 135853 w 1195673"/>
              <a:gd name="connsiteY59" fmla="*/ 222647 h 1775316"/>
              <a:gd name="connsiteX60" fmla="*/ 135853 w 1195673"/>
              <a:gd name="connsiteY60" fmla="*/ 184547 h 1775316"/>
              <a:gd name="connsiteX61" fmla="*/ 100135 w 1195673"/>
              <a:gd name="connsiteY61" fmla="*/ 151210 h 1775316"/>
              <a:gd name="connsiteX62" fmla="*/ 59653 w 1195673"/>
              <a:gd name="connsiteY62" fmla="*/ 105966 h 1775316"/>
              <a:gd name="connsiteX63" fmla="*/ 2503 w 1195673"/>
              <a:gd name="connsiteY63" fmla="*/ 103585 h 1775316"/>
              <a:gd name="connsiteX64" fmla="*/ 12028 w 1195673"/>
              <a:gd name="connsiteY64" fmla="*/ 77391 h 1775316"/>
              <a:gd name="connsiteX0" fmla="*/ 12028 w 1195673"/>
              <a:gd name="connsiteY0" fmla="*/ 76485 h 1774410"/>
              <a:gd name="connsiteX1" fmla="*/ 28697 w 1195673"/>
              <a:gd name="connsiteY1" fmla="*/ 52673 h 1774410"/>
              <a:gd name="connsiteX2" fmla="*/ 64416 w 1195673"/>
              <a:gd name="connsiteY2" fmla="*/ 40766 h 1774410"/>
              <a:gd name="connsiteX3" fmla="*/ 107278 w 1195673"/>
              <a:gd name="connsiteY3" fmla="*/ 285 h 1774410"/>
              <a:gd name="connsiteX4" fmla="*/ 162047 w 1195673"/>
              <a:gd name="connsiteY4" fmla="*/ 24098 h 1774410"/>
              <a:gd name="connsiteX5" fmla="*/ 193003 w 1195673"/>
              <a:gd name="connsiteY5" fmla="*/ 50291 h 1774410"/>
              <a:gd name="connsiteX6" fmla="*/ 243010 w 1195673"/>
              <a:gd name="connsiteY6" fmla="*/ 159829 h 1774410"/>
              <a:gd name="connsiteX7" fmla="*/ 293016 w 1195673"/>
              <a:gd name="connsiteY7" fmla="*/ 188404 h 1774410"/>
              <a:gd name="connsiteX8" fmla="*/ 376360 w 1195673"/>
              <a:gd name="connsiteY8" fmla="*/ 186023 h 1774410"/>
              <a:gd name="connsiteX9" fmla="*/ 533522 w 1195673"/>
              <a:gd name="connsiteY9" fmla="*/ 316991 h 1774410"/>
              <a:gd name="connsiteX10" fmla="*/ 683541 w 1195673"/>
              <a:gd name="connsiteY10" fmla="*/ 312229 h 1774410"/>
              <a:gd name="connsiteX11" fmla="*/ 850228 w 1195673"/>
              <a:gd name="connsiteY11" fmla="*/ 462248 h 1774410"/>
              <a:gd name="connsiteX12" fmla="*/ 919285 w 1195673"/>
              <a:gd name="connsiteY12" fmla="*/ 574166 h 1774410"/>
              <a:gd name="connsiteX13" fmla="*/ 1007391 w 1195673"/>
              <a:gd name="connsiteY13" fmla="*/ 631316 h 1774410"/>
              <a:gd name="connsiteX14" fmla="*/ 974053 w 1195673"/>
              <a:gd name="connsiteY14" fmla="*/ 671798 h 1774410"/>
              <a:gd name="connsiteX15" fmla="*/ 902616 w 1195673"/>
              <a:gd name="connsiteY15" fmla="*/ 831341 h 1774410"/>
              <a:gd name="connsiteX16" fmla="*/ 957385 w 1195673"/>
              <a:gd name="connsiteY16" fmla="*/ 921829 h 1774410"/>
              <a:gd name="connsiteX17" fmla="*/ 1028822 w 1195673"/>
              <a:gd name="connsiteY17" fmla="*/ 914685 h 1774410"/>
              <a:gd name="connsiteX18" fmla="*/ 1178841 w 1195673"/>
              <a:gd name="connsiteY18" fmla="*/ 1045654 h 1774410"/>
              <a:gd name="connsiteX19" fmla="*/ 1140741 w 1195673"/>
              <a:gd name="connsiteY19" fmla="*/ 1109948 h 1774410"/>
              <a:gd name="connsiteX20" fmla="*/ 1164553 w 1195673"/>
              <a:gd name="connsiteY20" fmla="*/ 1188529 h 1774410"/>
              <a:gd name="connsiteX21" fmla="*/ 1195510 w 1195673"/>
              <a:gd name="connsiteY21" fmla="*/ 1221866 h 1774410"/>
              <a:gd name="connsiteX22" fmla="*/ 1150266 w 1195673"/>
              <a:gd name="connsiteY22" fmla="*/ 1257585 h 1774410"/>
              <a:gd name="connsiteX23" fmla="*/ 1090735 w 1195673"/>
              <a:gd name="connsiteY23" fmla="*/ 1290923 h 1774410"/>
              <a:gd name="connsiteX24" fmla="*/ 1035966 w 1195673"/>
              <a:gd name="connsiteY24" fmla="*/ 1245679 h 1774410"/>
              <a:gd name="connsiteX25" fmla="*/ 981197 w 1195673"/>
              <a:gd name="connsiteY25" fmla="*/ 1255204 h 1774410"/>
              <a:gd name="connsiteX26" fmla="*/ 912141 w 1195673"/>
              <a:gd name="connsiteY26" fmla="*/ 1264729 h 1774410"/>
              <a:gd name="connsiteX27" fmla="*/ 897853 w 1195673"/>
              <a:gd name="connsiteY27" fmla="*/ 1312354 h 1774410"/>
              <a:gd name="connsiteX28" fmla="*/ 869278 w 1195673"/>
              <a:gd name="connsiteY28" fmla="*/ 1343310 h 1774410"/>
              <a:gd name="connsiteX29" fmla="*/ 883566 w 1195673"/>
              <a:gd name="connsiteY29" fmla="*/ 1421891 h 1774410"/>
              <a:gd name="connsiteX30" fmla="*/ 871660 w 1195673"/>
              <a:gd name="connsiteY30" fmla="*/ 1526666 h 1774410"/>
              <a:gd name="connsiteX31" fmla="*/ 762122 w 1195673"/>
              <a:gd name="connsiteY31" fmla="*/ 1586198 h 1774410"/>
              <a:gd name="connsiteX32" fmla="*/ 643060 w 1195673"/>
              <a:gd name="connsiteY32" fmla="*/ 1760029 h 1774410"/>
              <a:gd name="connsiteX33" fmla="*/ 604960 w 1195673"/>
              <a:gd name="connsiteY33" fmla="*/ 1764791 h 1774410"/>
              <a:gd name="connsiteX34" fmla="*/ 509710 w 1195673"/>
              <a:gd name="connsiteY34" fmla="*/ 1764791 h 1774410"/>
              <a:gd name="connsiteX35" fmla="*/ 445416 w 1195673"/>
              <a:gd name="connsiteY35" fmla="*/ 1690973 h 1774410"/>
              <a:gd name="connsiteX36" fmla="*/ 471610 w 1195673"/>
              <a:gd name="connsiteY36" fmla="*/ 1595723 h 1774410"/>
              <a:gd name="connsiteX37" fmla="*/ 543047 w 1195673"/>
              <a:gd name="connsiteY37" fmla="*/ 1586198 h 1774410"/>
              <a:gd name="connsiteX38" fmla="*/ 557335 w 1195673"/>
              <a:gd name="connsiteY38" fmla="*/ 1526666 h 1774410"/>
              <a:gd name="connsiteX39" fmla="*/ 585910 w 1195673"/>
              <a:gd name="connsiteY39" fmla="*/ 1526666 h 1774410"/>
              <a:gd name="connsiteX40" fmla="*/ 583528 w 1195673"/>
              <a:gd name="connsiteY40" fmla="*/ 1393316 h 1774410"/>
              <a:gd name="connsiteX41" fmla="*/ 669253 w 1195673"/>
              <a:gd name="connsiteY41" fmla="*/ 1348073 h 1774410"/>
              <a:gd name="connsiteX42" fmla="*/ 704972 w 1195673"/>
              <a:gd name="connsiteY42" fmla="*/ 1336166 h 1774410"/>
              <a:gd name="connsiteX43" fmla="*/ 764503 w 1195673"/>
              <a:gd name="connsiteY43" fmla="*/ 1264729 h 1774410"/>
              <a:gd name="connsiteX44" fmla="*/ 766885 w 1195673"/>
              <a:gd name="connsiteY44" fmla="*/ 1202816 h 1774410"/>
              <a:gd name="connsiteX45" fmla="*/ 700210 w 1195673"/>
              <a:gd name="connsiteY45" fmla="*/ 1150429 h 1774410"/>
              <a:gd name="connsiteX46" fmla="*/ 695447 w 1195673"/>
              <a:gd name="connsiteY46" fmla="*/ 1026604 h 1774410"/>
              <a:gd name="connsiteX47" fmla="*/ 688303 w 1195673"/>
              <a:gd name="connsiteY47" fmla="*/ 967073 h 1774410"/>
              <a:gd name="connsiteX48" fmla="*/ 638297 w 1195673"/>
              <a:gd name="connsiteY48" fmla="*/ 898016 h 1774410"/>
              <a:gd name="connsiteX49" fmla="*/ 628772 w 1195673"/>
              <a:gd name="connsiteY49" fmla="*/ 721804 h 1774410"/>
              <a:gd name="connsiteX50" fmla="*/ 559716 w 1195673"/>
              <a:gd name="connsiteY50" fmla="*/ 612266 h 1774410"/>
              <a:gd name="connsiteX51" fmla="*/ 495422 w 1195673"/>
              <a:gd name="connsiteY51" fmla="*/ 688466 h 1774410"/>
              <a:gd name="connsiteX52" fmla="*/ 447797 w 1195673"/>
              <a:gd name="connsiteY52" fmla="*/ 671798 h 1774410"/>
              <a:gd name="connsiteX53" fmla="*/ 373978 w 1195673"/>
              <a:gd name="connsiteY53" fmla="*/ 547973 h 1774410"/>
              <a:gd name="connsiteX54" fmla="*/ 285872 w 1195673"/>
              <a:gd name="connsiteY54" fmla="*/ 462248 h 1774410"/>
              <a:gd name="connsiteX55" fmla="*/ 297778 w 1195673"/>
              <a:gd name="connsiteY55" fmla="*/ 438435 h 1774410"/>
              <a:gd name="connsiteX56" fmla="*/ 269203 w 1195673"/>
              <a:gd name="connsiteY56" fmla="*/ 252698 h 1774410"/>
              <a:gd name="connsiteX57" fmla="*/ 164428 w 1195673"/>
              <a:gd name="connsiteY57" fmla="*/ 269366 h 1774410"/>
              <a:gd name="connsiteX58" fmla="*/ 71560 w 1195673"/>
              <a:gd name="connsiteY58" fmla="*/ 264604 h 1774410"/>
              <a:gd name="connsiteX59" fmla="*/ 88228 w 1195673"/>
              <a:gd name="connsiteY59" fmla="*/ 224123 h 1774410"/>
              <a:gd name="connsiteX60" fmla="*/ 135853 w 1195673"/>
              <a:gd name="connsiteY60" fmla="*/ 221741 h 1774410"/>
              <a:gd name="connsiteX61" fmla="*/ 135853 w 1195673"/>
              <a:gd name="connsiteY61" fmla="*/ 183641 h 1774410"/>
              <a:gd name="connsiteX62" fmla="*/ 100135 w 1195673"/>
              <a:gd name="connsiteY62" fmla="*/ 150304 h 1774410"/>
              <a:gd name="connsiteX63" fmla="*/ 59653 w 1195673"/>
              <a:gd name="connsiteY63" fmla="*/ 105060 h 1774410"/>
              <a:gd name="connsiteX64" fmla="*/ 2503 w 1195673"/>
              <a:gd name="connsiteY64" fmla="*/ 102679 h 1774410"/>
              <a:gd name="connsiteX65" fmla="*/ 12028 w 1195673"/>
              <a:gd name="connsiteY65" fmla="*/ 76485 h 1774410"/>
              <a:gd name="connsiteX0" fmla="*/ 12028 w 1195673"/>
              <a:gd name="connsiteY0" fmla="*/ 76485 h 1774410"/>
              <a:gd name="connsiteX1" fmla="*/ 28697 w 1195673"/>
              <a:gd name="connsiteY1" fmla="*/ 52673 h 1774410"/>
              <a:gd name="connsiteX2" fmla="*/ 64416 w 1195673"/>
              <a:gd name="connsiteY2" fmla="*/ 40766 h 1774410"/>
              <a:gd name="connsiteX3" fmla="*/ 107278 w 1195673"/>
              <a:gd name="connsiteY3" fmla="*/ 285 h 1774410"/>
              <a:gd name="connsiteX4" fmla="*/ 162047 w 1195673"/>
              <a:gd name="connsiteY4" fmla="*/ 24098 h 1774410"/>
              <a:gd name="connsiteX5" fmla="*/ 193003 w 1195673"/>
              <a:gd name="connsiteY5" fmla="*/ 50291 h 1774410"/>
              <a:gd name="connsiteX6" fmla="*/ 243010 w 1195673"/>
              <a:gd name="connsiteY6" fmla="*/ 159829 h 1774410"/>
              <a:gd name="connsiteX7" fmla="*/ 293016 w 1195673"/>
              <a:gd name="connsiteY7" fmla="*/ 188404 h 1774410"/>
              <a:gd name="connsiteX8" fmla="*/ 376360 w 1195673"/>
              <a:gd name="connsiteY8" fmla="*/ 186023 h 1774410"/>
              <a:gd name="connsiteX9" fmla="*/ 533522 w 1195673"/>
              <a:gd name="connsiteY9" fmla="*/ 316991 h 1774410"/>
              <a:gd name="connsiteX10" fmla="*/ 683541 w 1195673"/>
              <a:gd name="connsiteY10" fmla="*/ 312229 h 1774410"/>
              <a:gd name="connsiteX11" fmla="*/ 850228 w 1195673"/>
              <a:gd name="connsiteY11" fmla="*/ 462248 h 1774410"/>
              <a:gd name="connsiteX12" fmla="*/ 919285 w 1195673"/>
              <a:gd name="connsiteY12" fmla="*/ 574166 h 1774410"/>
              <a:gd name="connsiteX13" fmla="*/ 1007391 w 1195673"/>
              <a:gd name="connsiteY13" fmla="*/ 631316 h 1774410"/>
              <a:gd name="connsiteX14" fmla="*/ 974053 w 1195673"/>
              <a:gd name="connsiteY14" fmla="*/ 671798 h 1774410"/>
              <a:gd name="connsiteX15" fmla="*/ 902616 w 1195673"/>
              <a:gd name="connsiteY15" fmla="*/ 831341 h 1774410"/>
              <a:gd name="connsiteX16" fmla="*/ 957385 w 1195673"/>
              <a:gd name="connsiteY16" fmla="*/ 921829 h 1774410"/>
              <a:gd name="connsiteX17" fmla="*/ 1028822 w 1195673"/>
              <a:gd name="connsiteY17" fmla="*/ 914685 h 1774410"/>
              <a:gd name="connsiteX18" fmla="*/ 1178841 w 1195673"/>
              <a:gd name="connsiteY18" fmla="*/ 1045654 h 1774410"/>
              <a:gd name="connsiteX19" fmla="*/ 1140741 w 1195673"/>
              <a:gd name="connsiteY19" fmla="*/ 1109948 h 1774410"/>
              <a:gd name="connsiteX20" fmla="*/ 1164553 w 1195673"/>
              <a:gd name="connsiteY20" fmla="*/ 1188529 h 1774410"/>
              <a:gd name="connsiteX21" fmla="*/ 1195510 w 1195673"/>
              <a:gd name="connsiteY21" fmla="*/ 1221866 h 1774410"/>
              <a:gd name="connsiteX22" fmla="*/ 1150266 w 1195673"/>
              <a:gd name="connsiteY22" fmla="*/ 1257585 h 1774410"/>
              <a:gd name="connsiteX23" fmla="*/ 1090735 w 1195673"/>
              <a:gd name="connsiteY23" fmla="*/ 1290923 h 1774410"/>
              <a:gd name="connsiteX24" fmla="*/ 1035966 w 1195673"/>
              <a:gd name="connsiteY24" fmla="*/ 1245679 h 1774410"/>
              <a:gd name="connsiteX25" fmla="*/ 981197 w 1195673"/>
              <a:gd name="connsiteY25" fmla="*/ 1255204 h 1774410"/>
              <a:gd name="connsiteX26" fmla="*/ 912141 w 1195673"/>
              <a:gd name="connsiteY26" fmla="*/ 1264729 h 1774410"/>
              <a:gd name="connsiteX27" fmla="*/ 897853 w 1195673"/>
              <a:gd name="connsiteY27" fmla="*/ 1312354 h 1774410"/>
              <a:gd name="connsiteX28" fmla="*/ 869278 w 1195673"/>
              <a:gd name="connsiteY28" fmla="*/ 1343310 h 1774410"/>
              <a:gd name="connsiteX29" fmla="*/ 883566 w 1195673"/>
              <a:gd name="connsiteY29" fmla="*/ 1421891 h 1774410"/>
              <a:gd name="connsiteX30" fmla="*/ 871660 w 1195673"/>
              <a:gd name="connsiteY30" fmla="*/ 1526666 h 1774410"/>
              <a:gd name="connsiteX31" fmla="*/ 762122 w 1195673"/>
              <a:gd name="connsiteY31" fmla="*/ 1586198 h 1774410"/>
              <a:gd name="connsiteX32" fmla="*/ 643060 w 1195673"/>
              <a:gd name="connsiteY32" fmla="*/ 1760029 h 1774410"/>
              <a:gd name="connsiteX33" fmla="*/ 604960 w 1195673"/>
              <a:gd name="connsiteY33" fmla="*/ 1764791 h 1774410"/>
              <a:gd name="connsiteX34" fmla="*/ 509710 w 1195673"/>
              <a:gd name="connsiteY34" fmla="*/ 1764791 h 1774410"/>
              <a:gd name="connsiteX35" fmla="*/ 445416 w 1195673"/>
              <a:gd name="connsiteY35" fmla="*/ 1690973 h 1774410"/>
              <a:gd name="connsiteX36" fmla="*/ 471610 w 1195673"/>
              <a:gd name="connsiteY36" fmla="*/ 1595723 h 1774410"/>
              <a:gd name="connsiteX37" fmla="*/ 543047 w 1195673"/>
              <a:gd name="connsiteY37" fmla="*/ 1586198 h 1774410"/>
              <a:gd name="connsiteX38" fmla="*/ 557335 w 1195673"/>
              <a:gd name="connsiteY38" fmla="*/ 1526666 h 1774410"/>
              <a:gd name="connsiteX39" fmla="*/ 585910 w 1195673"/>
              <a:gd name="connsiteY39" fmla="*/ 1526666 h 1774410"/>
              <a:gd name="connsiteX40" fmla="*/ 583528 w 1195673"/>
              <a:gd name="connsiteY40" fmla="*/ 1393316 h 1774410"/>
              <a:gd name="connsiteX41" fmla="*/ 669253 w 1195673"/>
              <a:gd name="connsiteY41" fmla="*/ 1348073 h 1774410"/>
              <a:gd name="connsiteX42" fmla="*/ 704972 w 1195673"/>
              <a:gd name="connsiteY42" fmla="*/ 1336166 h 1774410"/>
              <a:gd name="connsiteX43" fmla="*/ 764503 w 1195673"/>
              <a:gd name="connsiteY43" fmla="*/ 1264729 h 1774410"/>
              <a:gd name="connsiteX44" fmla="*/ 766885 w 1195673"/>
              <a:gd name="connsiteY44" fmla="*/ 1202816 h 1774410"/>
              <a:gd name="connsiteX45" fmla="*/ 700210 w 1195673"/>
              <a:gd name="connsiteY45" fmla="*/ 1150429 h 1774410"/>
              <a:gd name="connsiteX46" fmla="*/ 695447 w 1195673"/>
              <a:gd name="connsiteY46" fmla="*/ 1026604 h 1774410"/>
              <a:gd name="connsiteX47" fmla="*/ 688303 w 1195673"/>
              <a:gd name="connsiteY47" fmla="*/ 967073 h 1774410"/>
              <a:gd name="connsiteX48" fmla="*/ 638297 w 1195673"/>
              <a:gd name="connsiteY48" fmla="*/ 898016 h 1774410"/>
              <a:gd name="connsiteX49" fmla="*/ 628772 w 1195673"/>
              <a:gd name="connsiteY49" fmla="*/ 721804 h 1774410"/>
              <a:gd name="connsiteX50" fmla="*/ 559716 w 1195673"/>
              <a:gd name="connsiteY50" fmla="*/ 612266 h 1774410"/>
              <a:gd name="connsiteX51" fmla="*/ 495422 w 1195673"/>
              <a:gd name="connsiteY51" fmla="*/ 688466 h 1774410"/>
              <a:gd name="connsiteX52" fmla="*/ 447797 w 1195673"/>
              <a:gd name="connsiteY52" fmla="*/ 671798 h 1774410"/>
              <a:gd name="connsiteX53" fmla="*/ 373978 w 1195673"/>
              <a:gd name="connsiteY53" fmla="*/ 547973 h 1774410"/>
              <a:gd name="connsiteX54" fmla="*/ 285872 w 1195673"/>
              <a:gd name="connsiteY54" fmla="*/ 462248 h 1774410"/>
              <a:gd name="connsiteX55" fmla="*/ 297778 w 1195673"/>
              <a:gd name="connsiteY55" fmla="*/ 438435 h 1774410"/>
              <a:gd name="connsiteX56" fmla="*/ 269203 w 1195673"/>
              <a:gd name="connsiteY56" fmla="*/ 252698 h 1774410"/>
              <a:gd name="connsiteX57" fmla="*/ 245391 w 1195673"/>
              <a:gd name="connsiteY57" fmla="*/ 255079 h 1774410"/>
              <a:gd name="connsiteX58" fmla="*/ 164428 w 1195673"/>
              <a:gd name="connsiteY58" fmla="*/ 269366 h 1774410"/>
              <a:gd name="connsiteX59" fmla="*/ 71560 w 1195673"/>
              <a:gd name="connsiteY59" fmla="*/ 264604 h 1774410"/>
              <a:gd name="connsiteX60" fmla="*/ 88228 w 1195673"/>
              <a:gd name="connsiteY60" fmla="*/ 224123 h 1774410"/>
              <a:gd name="connsiteX61" fmla="*/ 135853 w 1195673"/>
              <a:gd name="connsiteY61" fmla="*/ 221741 h 1774410"/>
              <a:gd name="connsiteX62" fmla="*/ 135853 w 1195673"/>
              <a:gd name="connsiteY62" fmla="*/ 183641 h 1774410"/>
              <a:gd name="connsiteX63" fmla="*/ 100135 w 1195673"/>
              <a:gd name="connsiteY63" fmla="*/ 150304 h 1774410"/>
              <a:gd name="connsiteX64" fmla="*/ 59653 w 1195673"/>
              <a:gd name="connsiteY64" fmla="*/ 105060 h 1774410"/>
              <a:gd name="connsiteX65" fmla="*/ 2503 w 1195673"/>
              <a:gd name="connsiteY65" fmla="*/ 102679 h 1774410"/>
              <a:gd name="connsiteX66" fmla="*/ 12028 w 1195673"/>
              <a:gd name="connsiteY66" fmla="*/ 76485 h 1774410"/>
              <a:gd name="connsiteX0" fmla="*/ 12028 w 1195673"/>
              <a:gd name="connsiteY0" fmla="*/ 76485 h 1774410"/>
              <a:gd name="connsiteX1" fmla="*/ 28697 w 1195673"/>
              <a:gd name="connsiteY1" fmla="*/ 52673 h 1774410"/>
              <a:gd name="connsiteX2" fmla="*/ 64416 w 1195673"/>
              <a:gd name="connsiteY2" fmla="*/ 40766 h 1774410"/>
              <a:gd name="connsiteX3" fmla="*/ 107278 w 1195673"/>
              <a:gd name="connsiteY3" fmla="*/ 285 h 1774410"/>
              <a:gd name="connsiteX4" fmla="*/ 162047 w 1195673"/>
              <a:gd name="connsiteY4" fmla="*/ 24098 h 1774410"/>
              <a:gd name="connsiteX5" fmla="*/ 193003 w 1195673"/>
              <a:gd name="connsiteY5" fmla="*/ 50291 h 1774410"/>
              <a:gd name="connsiteX6" fmla="*/ 243010 w 1195673"/>
              <a:gd name="connsiteY6" fmla="*/ 159829 h 1774410"/>
              <a:gd name="connsiteX7" fmla="*/ 293016 w 1195673"/>
              <a:gd name="connsiteY7" fmla="*/ 188404 h 1774410"/>
              <a:gd name="connsiteX8" fmla="*/ 376360 w 1195673"/>
              <a:gd name="connsiteY8" fmla="*/ 186023 h 1774410"/>
              <a:gd name="connsiteX9" fmla="*/ 533522 w 1195673"/>
              <a:gd name="connsiteY9" fmla="*/ 316991 h 1774410"/>
              <a:gd name="connsiteX10" fmla="*/ 683541 w 1195673"/>
              <a:gd name="connsiteY10" fmla="*/ 312229 h 1774410"/>
              <a:gd name="connsiteX11" fmla="*/ 850228 w 1195673"/>
              <a:gd name="connsiteY11" fmla="*/ 462248 h 1774410"/>
              <a:gd name="connsiteX12" fmla="*/ 919285 w 1195673"/>
              <a:gd name="connsiteY12" fmla="*/ 574166 h 1774410"/>
              <a:gd name="connsiteX13" fmla="*/ 1007391 w 1195673"/>
              <a:gd name="connsiteY13" fmla="*/ 631316 h 1774410"/>
              <a:gd name="connsiteX14" fmla="*/ 974053 w 1195673"/>
              <a:gd name="connsiteY14" fmla="*/ 671798 h 1774410"/>
              <a:gd name="connsiteX15" fmla="*/ 902616 w 1195673"/>
              <a:gd name="connsiteY15" fmla="*/ 831341 h 1774410"/>
              <a:gd name="connsiteX16" fmla="*/ 957385 w 1195673"/>
              <a:gd name="connsiteY16" fmla="*/ 921829 h 1774410"/>
              <a:gd name="connsiteX17" fmla="*/ 1028822 w 1195673"/>
              <a:gd name="connsiteY17" fmla="*/ 914685 h 1774410"/>
              <a:gd name="connsiteX18" fmla="*/ 1178841 w 1195673"/>
              <a:gd name="connsiteY18" fmla="*/ 1045654 h 1774410"/>
              <a:gd name="connsiteX19" fmla="*/ 1140741 w 1195673"/>
              <a:gd name="connsiteY19" fmla="*/ 1109948 h 1774410"/>
              <a:gd name="connsiteX20" fmla="*/ 1164553 w 1195673"/>
              <a:gd name="connsiteY20" fmla="*/ 1188529 h 1774410"/>
              <a:gd name="connsiteX21" fmla="*/ 1195510 w 1195673"/>
              <a:gd name="connsiteY21" fmla="*/ 1221866 h 1774410"/>
              <a:gd name="connsiteX22" fmla="*/ 1150266 w 1195673"/>
              <a:gd name="connsiteY22" fmla="*/ 1257585 h 1774410"/>
              <a:gd name="connsiteX23" fmla="*/ 1090735 w 1195673"/>
              <a:gd name="connsiteY23" fmla="*/ 1290923 h 1774410"/>
              <a:gd name="connsiteX24" fmla="*/ 1035966 w 1195673"/>
              <a:gd name="connsiteY24" fmla="*/ 1245679 h 1774410"/>
              <a:gd name="connsiteX25" fmla="*/ 981197 w 1195673"/>
              <a:gd name="connsiteY25" fmla="*/ 1255204 h 1774410"/>
              <a:gd name="connsiteX26" fmla="*/ 912141 w 1195673"/>
              <a:gd name="connsiteY26" fmla="*/ 1264729 h 1774410"/>
              <a:gd name="connsiteX27" fmla="*/ 897853 w 1195673"/>
              <a:gd name="connsiteY27" fmla="*/ 1312354 h 1774410"/>
              <a:gd name="connsiteX28" fmla="*/ 869278 w 1195673"/>
              <a:gd name="connsiteY28" fmla="*/ 1343310 h 1774410"/>
              <a:gd name="connsiteX29" fmla="*/ 883566 w 1195673"/>
              <a:gd name="connsiteY29" fmla="*/ 1421891 h 1774410"/>
              <a:gd name="connsiteX30" fmla="*/ 871660 w 1195673"/>
              <a:gd name="connsiteY30" fmla="*/ 1526666 h 1774410"/>
              <a:gd name="connsiteX31" fmla="*/ 762122 w 1195673"/>
              <a:gd name="connsiteY31" fmla="*/ 1586198 h 1774410"/>
              <a:gd name="connsiteX32" fmla="*/ 643060 w 1195673"/>
              <a:gd name="connsiteY32" fmla="*/ 1760029 h 1774410"/>
              <a:gd name="connsiteX33" fmla="*/ 604960 w 1195673"/>
              <a:gd name="connsiteY33" fmla="*/ 1764791 h 1774410"/>
              <a:gd name="connsiteX34" fmla="*/ 509710 w 1195673"/>
              <a:gd name="connsiteY34" fmla="*/ 1764791 h 1774410"/>
              <a:gd name="connsiteX35" fmla="*/ 445416 w 1195673"/>
              <a:gd name="connsiteY35" fmla="*/ 1690973 h 1774410"/>
              <a:gd name="connsiteX36" fmla="*/ 471610 w 1195673"/>
              <a:gd name="connsiteY36" fmla="*/ 1595723 h 1774410"/>
              <a:gd name="connsiteX37" fmla="*/ 543047 w 1195673"/>
              <a:gd name="connsiteY37" fmla="*/ 1586198 h 1774410"/>
              <a:gd name="connsiteX38" fmla="*/ 557335 w 1195673"/>
              <a:gd name="connsiteY38" fmla="*/ 1526666 h 1774410"/>
              <a:gd name="connsiteX39" fmla="*/ 585910 w 1195673"/>
              <a:gd name="connsiteY39" fmla="*/ 1526666 h 1774410"/>
              <a:gd name="connsiteX40" fmla="*/ 583528 w 1195673"/>
              <a:gd name="connsiteY40" fmla="*/ 1393316 h 1774410"/>
              <a:gd name="connsiteX41" fmla="*/ 669253 w 1195673"/>
              <a:gd name="connsiteY41" fmla="*/ 1348073 h 1774410"/>
              <a:gd name="connsiteX42" fmla="*/ 704972 w 1195673"/>
              <a:gd name="connsiteY42" fmla="*/ 1336166 h 1774410"/>
              <a:gd name="connsiteX43" fmla="*/ 764503 w 1195673"/>
              <a:gd name="connsiteY43" fmla="*/ 1264729 h 1774410"/>
              <a:gd name="connsiteX44" fmla="*/ 766885 w 1195673"/>
              <a:gd name="connsiteY44" fmla="*/ 1202816 h 1774410"/>
              <a:gd name="connsiteX45" fmla="*/ 700210 w 1195673"/>
              <a:gd name="connsiteY45" fmla="*/ 1150429 h 1774410"/>
              <a:gd name="connsiteX46" fmla="*/ 695447 w 1195673"/>
              <a:gd name="connsiteY46" fmla="*/ 1026604 h 1774410"/>
              <a:gd name="connsiteX47" fmla="*/ 688303 w 1195673"/>
              <a:gd name="connsiteY47" fmla="*/ 967073 h 1774410"/>
              <a:gd name="connsiteX48" fmla="*/ 638297 w 1195673"/>
              <a:gd name="connsiteY48" fmla="*/ 898016 h 1774410"/>
              <a:gd name="connsiteX49" fmla="*/ 628772 w 1195673"/>
              <a:gd name="connsiteY49" fmla="*/ 721804 h 1774410"/>
              <a:gd name="connsiteX50" fmla="*/ 559716 w 1195673"/>
              <a:gd name="connsiteY50" fmla="*/ 612266 h 1774410"/>
              <a:gd name="connsiteX51" fmla="*/ 495422 w 1195673"/>
              <a:gd name="connsiteY51" fmla="*/ 688466 h 1774410"/>
              <a:gd name="connsiteX52" fmla="*/ 428747 w 1195673"/>
              <a:gd name="connsiteY52" fmla="*/ 628936 h 1774410"/>
              <a:gd name="connsiteX53" fmla="*/ 373978 w 1195673"/>
              <a:gd name="connsiteY53" fmla="*/ 547973 h 1774410"/>
              <a:gd name="connsiteX54" fmla="*/ 285872 w 1195673"/>
              <a:gd name="connsiteY54" fmla="*/ 462248 h 1774410"/>
              <a:gd name="connsiteX55" fmla="*/ 297778 w 1195673"/>
              <a:gd name="connsiteY55" fmla="*/ 438435 h 1774410"/>
              <a:gd name="connsiteX56" fmla="*/ 269203 w 1195673"/>
              <a:gd name="connsiteY56" fmla="*/ 252698 h 1774410"/>
              <a:gd name="connsiteX57" fmla="*/ 245391 w 1195673"/>
              <a:gd name="connsiteY57" fmla="*/ 255079 h 1774410"/>
              <a:gd name="connsiteX58" fmla="*/ 164428 w 1195673"/>
              <a:gd name="connsiteY58" fmla="*/ 269366 h 1774410"/>
              <a:gd name="connsiteX59" fmla="*/ 71560 w 1195673"/>
              <a:gd name="connsiteY59" fmla="*/ 264604 h 1774410"/>
              <a:gd name="connsiteX60" fmla="*/ 88228 w 1195673"/>
              <a:gd name="connsiteY60" fmla="*/ 224123 h 1774410"/>
              <a:gd name="connsiteX61" fmla="*/ 135853 w 1195673"/>
              <a:gd name="connsiteY61" fmla="*/ 221741 h 1774410"/>
              <a:gd name="connsiteX62" fmla="*/ 135853 w 1195673"/>
              <a:gd name="connsiteY62" fmla="*/ 183641 h 1774410"/>
              <a:gd name="connsiteX63" fmla="*/ 100135 w 1195673"/>
              <a:gd name="connsiteY63" fmla="*/ 150304 h 1774410"/>
              <a:gd name="connsiteX64" fmla="*/ 59653 w 1195673"/>
              <a:gd name="connsiteY64" fmla="*/ 105060 h 1774410"/>
              <a:gd name="connsiteX65" fmla="*/ 2503 w 1195673"/>
              <a:gd name="connsiteY65" fmla="*/ 102679 h 1774410"/>
              <a:gd name="connsiteX66" fmla="*/ 12028 w 1195673"/>
              <a:gd name="connsiteY66" fmla="*/ 76485 h 1774410"/>
              <a:gd name="connsiteX0" fmla="*/ 12028 w 1195673"/>
              <a:gd name="connsiteY0" fmla="*/ 76485 h 1774410"/>
              <a:gd name="connsiteX1" fmla="*/ 28697 w 1195673"/>
              <a:gd name="connsiteY1" fmla="*/ 52673 h 1774410"/>
              <a:gd name="connsiteX2" fmla="*/ 64416 w 1195673"/>
              <a:gd name="connsiteY2" fmla="*/ 40766 h 1774410"/>
              <a:gd name="connsiteX3" fmla="*/ 107278 w 1195673"/>
              <a:gd name="connsiteY3" fmla="*/ 285 h 1774410"/>
              <a:gd name="connsiteX4" fmla="*/ 162047 w 1195673"/>
              <a:gd name="connsiteY4" fmla="*/ 24098 h 1774410"/>
              <a:gd name="connsiteX5" fmla="*/ 193003 w 1195673"/>
              <a:gd name="connsiteY5" fmla="*/ 50291 h 1774410"/>
              <a:gd name="connsiteX6" fmla="*/ 243010 w 1195673"/>
              <a:gd name="connsiteY6" fmla="*/ 159829 h 1774410"/>
              <a:gd name="connsiteX7" fmla="*/ 293016 w 1195673"/>
              <a:gd name="connsiteY7" fmla="*/ 188404 h 1774410"/>
              <a:gd name="connsiteX8" fmla="*/ 376360 w 1195673"/>
              <a:gd name="connsiteY8" fmla="*/ 186023 h 1774410"/>
              <a:gd name="connsiteX9" fmla="*/ 533522 w 1195673"/>
              <a:gd name="connsiteY9" fmla="*/ 316991 h 1774410"/>
              <a:gd name="connsiteX10" fmla="*/ 683541 w 1195673"/>
              <a:gd name="connsiteY10" fmla="*/ 312229 h 1774410"/>
              <a:gd name="connsiteX11" fmla="*/ 850228 w 1195673"/>
              <a:gd name="connsiteY11" fmla="*/ 462248 h 1774410"/>
              <a:gd name="connsiteX12" fmla="*/ 919285 w 1195673"/>
              <a:gd name="connsiteY12" fmla="*/ 574166 h 1774410"/>
              <a:gd name="connsiteX13" fmla="*/ 1007391 w 1195673"/>
              <a:gd name="connsiteY13" fmla="*/ 631316 h 1774410"/>
              <a:gd name="connsiteX14" fmla="*/ 974053 w 1195673"/>
              <a:gd name="connsiteY14" fmla="*/ 671798 h 1774410"/>
              <a:gd name="connsiteX15" fmla="*/ 902616 w 1195673"/>
              <a:gd name="connsiteY15" fmla="*/ 831341 h 1774410"/>
              <a:gd name="connsiteX16" fmla="*/ 957385 w 1195673"/>
              <a:gd name="connsiteY16" fmla="*/ 921829 h 1774410"/>
              <a:gd name="connsiteX17" fmla="*/ 1028822 w 1195673"/>
              <a:gd name="connsiteY17" fmla="*/ 914685 h 1774410"/>
              <a:gd name="connsiteX18" fmla="*/ 1178841 w 1195673"/>
              <a:gd name="connsiteY18" fmla="*/ 1045654 h 1774410"/>
              <a:gd name="connsiteX19" fmla="*/ 1140741 w 1195673"/>
              <a:gd name="connsiteY19" fmla="*/ 1109948 h 1774410"/>
              <a:gd name="connsiteX20" fmla="*/ 1164553 w 1195673"/>
              <a:gd name="connsiteY20" fmla="*/ 1188529 h 1774410"/>
              <a:gd name="connsiteX21" fmla="*/ 1195510 w 1195673"/>
              <a:gd name="connsiteY21" fmla="*/ 1221866 h 1774410"/>
              <a:gd name="connsiteX22" fmla="*/ 1150266 w 1195673"/>
              <a:gd name="connsiteY22" fmla="*/ 1257585 h 1774410"/>
              <a:gd name="connsiteX23" fmla="*/ 1090735 w 1195673"/>
              <a:gd name="connsiteY23" fmla="*/ 1290923 h 1774410"/>
              <a:gd name="connsiteX24" fmla="*/ 1035966 w 1195673"/>
              <a:gd name="connsiteY24" fmla="*/ 1245679 h 1774410"/>
              <a:gd name="connsiteX25" fmla="*/ 981197 w 1195673"/>
              <a:gd name="connsiteY25" fmla="*/ 1255204 h 1774410"/>
              <a:gd name="connsiteX26" fmla="*/ 912141 w 1195673"/>
              <a:gd name="connsiteY26" fmla="*/ 1264729 h 1774410"/>
              <a:gd name="connsiteX27" fmla="*/ 897853 w 1195673"/>
              <a:gd name="connsiteY27" fmla="*/ 1312354 h 1774410"/>
              <a:gd name="connsiteX28" fmla="*/ 869278 w 1195673"/>
              <a:gd name="connsiteY28" fmla="*/ 1343310 h 1774410"/>
              <a:gd name="connsiteX29" fmla="*/ 883566 w 1195673"/>
              <a:gd name="connsiteY29" fmla="*/ 1421891 h 1774410"/>
              <a:gd name="connsiteX30" fmla="*/ 871660 w 1195673"/>
              <a:gd name="connsiteY30" fmla="*/ 1526666 h 1774410"/>
              <a:gd name="connsiteX31" fmla="*/ 762122 w 1195673"/>
              <a:gd name="connsiteY31" fmla="*/ 1586198 h 1774410"/>
              <a:gd name="connsiteX32" fmla="*/ 643060 w 1195673"/>
              <a:gd name="connsiteY32" fmla="*/ 1760029 h 1774410"/>
              <a:gd name="connsiteX33" fmla="*/ 604960 w 1195673"/>
              <a:gd name="connsiteY33" fmla="*/ 1764791 h 1774410"/>
              <a:gd name="connsiteX34" fmla="*/ 509710 w 1195673"/>
              <a:gd name="connsiteY34" fmla="*/ 1764791 h 1774410"/>
              <a:gd name="connsiteX35" fmla="*/ 445416 w 1195673"/>
              <a:gd name="connsiteY35" fmla="*/ 1690973 h 1774410"/>
              <a:gd name="connsiteX36" fmla="*/ 471610 w 1195673"/>
              <a:gd name="connsiteY36" fmla="*/ 1595723 h 1774410"/>
              <a:gd name="connsiteX37" fmla="*/ 543047 w 1195673"/>
              <a:gd name="connsiteY37" fmla="*/ 1586198 h 1774410"/>
              <a:gd name="connsiteX38" fmla="*/ 557335 w 1195673"/>
              <a:gd name="connsiteY38" fmla="*/ 1526666 h 1774410"/>
              <a:gd name="connsiteX39" fmla="*/ 585910 w 1195673"/>
              <a:gd name="connsiteY39" fmla="*/ 1526666 h 1774410"/>
              <a:gd name="connsiteX40" fmla="*/ 583528 w 1195673"/>
              <a:gd name="connsiteY40" fmla="*/ 1393316 h 1774410"/>
              <a:gd name="connsiteX41" fmla="*/ 669253 w 1195673"/>
              <a:gd name="connsiteY41" fmla="*/ 1348073 h 1774410"/>
              <a:gd name="connsiteX42" fmla="*/ 704972 w 1195673"/>
              <a:gd name="connsiteY42" fmla="*/ 1336166 h 1774410"/>
              <a:gd name="connsiteX43" fmla="*/ 764503 w 1195673"/>
              <a:gd name="connsiteY43" fmla="*/ 1264729 h 1774410"/>
              <a:gd name="connsiteX44" fmla="*/ 766885 w 1195673"/>
              <a:gd name="connsiteY44" fmla="*/ 1202816 h 1774410"/>
              <a:gd name="connsiteX45" fmla="*/ 700210 w 1195673"/>
              <a:gd name="connsiteY45" fmla="*/ 1150429 h 1774410"/>
              <a:gd name="connsiteX46" fmla="*/ 695447 w 1195673"/>
              <a:gd name="connsiteY46" fmla="*/ 1026604 h 1774410"/>
              <a:gd name="connsiteX47" fmla="*/ 688303 w 1195673"/>
              <a:gd name="connsiteY47" fmla="*/ 967073 h 1774410"/>
              <a:gd name="connsiteX48" fmla="*/ 638297 w 1195673"/>
              <a:gd name="connsiteY48" fmla="*/ 898016 h 1774410"/>
              <a:gd name="connsiteX49" fmla="*/ 628772 w 1195673"/>
              <a:gd name="connsiteY49" fmla="*/ 721804 h 1774410"/>
              <a:gd name="connsiteX50" fmla="*/ 559716 w 1195673"/>
              <a:gd name="connsiteY50" fmla="*/ 612266 h 1774410"/>
              <a:gd name="connsiteX51" fmla="*/ 485897 w 1195673"/>
              <a:gd name="connsiteY51" fmla="*/ 678941 h 1774410"/>
              <a:gd name="connsiteX52" fmla="*/ 428747 w 1195673"/>
              <a:gd name="connsiteY52" fmla="*/ 628936 h 1774410"/>
              <a:gd name="connsiteX53" fmla="*/ 373978 w 1195673"/>
              <a:gd name="connsiteY53" fmla="*/ 547973 h 1774410"/>
              <a:gd name="connsiteX54" fmla="*/ 285872 w 1195673"/>
              <a:gd name="connsiteY54" fmla="*/ 462248 h 1774410"/>
              <a:gd name="connsiteX55" fmla="*/ 297778 w 1195673"/>
              <a:gd name="connsiteY55" fmla="*/ 438435 h 1774410"/>
              <a:gd name="connsiteX56" fmla="*/ 269203 w 1195673"/>
              <a:gd name="connsiteY56" fmla="*/ 252698 h 1774410"/>
              <a:gd name="connsiteX57" fmla="*/ 245391 w 1195673"/>
              <a:gd name="connsiteY57" fmla="*/ 255079 h 1774410"/>
              <a:gd name="connsiteX58" fmla="*/ 164428 w 1195673"/>
              <a:gd name="connsiteY58" fmla="*/ 269366 h 1774410"/>
              <a:gd name="connsiteX59" fmla="*/ 71560 w 1195673"/>
              <a:gd name="connsiteY59" fmla="*/ 264604 h 1774410"/>
              <a:gd name="connsiteX60" fmla="*/ 88228 w 1195673"/>
              <a:gd name="connsiteY60" fmla="*/ 224123 h 1774410"/>
              <a:gd name="connsiteX61" fmla="*/ 135853 w 1195673"/>
              <a:gd name="connsiteY61" fmla="*/ 221741 h 1774410"/>
              <a:gd name="connsiteX62" fmla="*/ 135853 w 1195673"/>
              <a:gd name="connsiteY62" fmla="*/ 183641 h 1774410"/>
              <a:gd name="connsiteX63" fmla="*/ 100135 w 1195673"/>
              <a:gd name="connsiteY63" fmla="*/ 150304 h 1774410"/>
              <a:gd name="connsiteX64" fmla="*/ 59653 w 1195673"/>
              <a:gd name="connsiteY64" fmla="*/ 105060 h 1774410"/>
              <a:gd name="connsiteX65" fmla="*/ 2503 w 1195673"/>
              <a:gd name="connsiteY65" fmla="*/ 102679 h 1774410"/>
              <a:gd name="connsiteX66" fmla="*/ 12028 w 1195673"/>
              <a:gd name="connsiteY66" fmla="*/ 76485 h 1774410"/>
              <a:gd name="connsiteX0" fmla="*/ 12028 w 1195673"/>
              <a:gd name="connsiteY0" fmla="*/ 76485 h 1774410"/>
              <a:gd name="connsiteX1" fmla="*/ 28697 w 1195673"/>
              <a:gd name="connsiteY1" fmla="*/ 52673 h 1774410"/>
              <a:gd name="connsiteX2" fmla="*/ 64416 w 1195673"/>
              <a:gd name="connsiteY2" fmla="*/ 40766 h 1774410"/>
              <a:gd name="connsiteX3" fmla="*/ 107278 w 1195673"/>
              <a:gd name="connsiteY3" fmla="*/ 285 h 1774410"/>
              <a:gd name="connsiteX4" fmla="*/ 162047 w 1195673"/>
              <a:gd name="connsiteY4" fmla="*/ 24098 h 1774410"/>
              <a:gd name="connsiteX5" fmla="*/ 193003 w 1195673"/>
              <a:gd name="connsiteY5" fmla="*/ 50291 h 1774410"/>
              <a:gd name="connsiteX6" fmla="*/ 243010 w 1195673"/>
              <a:gd name="connsiteY6" fmla="*/ 159829 h 1774410"/>
              <a:gd name="connsiteX7" fmla="*/ 293016 w 1195673"/>
              <a:gd name="connsiteY7" fmla="*/ 188404 h 1774410"/>
              <a:gd name="connsiteX8" fmla="*/ 376360 w 1195673"/>
              <a:gd name="connsiteY8" fmla="*/ 186023 h 1774410"/>
              <a:gd name="connsiteX9" fmla="*/ 533522 w 1195673"/>
              <a:gd name="connsiteY9" fmla="*/ 316991 h 1774410"/>
              <a:gd name="connsiteX10" fmla="*/ 683541 w 1195673"/>
              <a:gd name="connsiteY10" fmla="*/ 312229 h 1774410"/>
              <a:gd name="connsiteX11" fmla="*/ 850228 w 1195673"/>
              <a:gd name="connsiteY11" fmla="*/ 462248 h 1774410"/>
              <a:gd name="connsiteX12" fmla="*/ 919285 w 1195673"/>
              <a:gd name="connsiteY12" fmla="*/ 574166 h 1774410"/>
              <a:gd name="connsiteX13" fmla="*/ 1007391 w 1195673"/>
              <a:gd name="connsiteY13" fmla="*/ 631316 h 1774410"/>
              <a:gd name="connsiteX14" fmla="*/ 974053 w 1195673"/>
              <a:gd name="connsiteY14" fmla="*/ 671798 h 1774410"/>
              <a:gd name="connsiteX15" fmla="*/ 902616 w 1195673"/>
              <a:gd name="connsiteY15" fmla="*/ 831341 h 1774410"/>
              <a:gd name="connsiteX16" fmla="*/ 957385 w 1195673"/>
              <a:gd name="connsiteY16" fmla="*/ 921829 h 1774410"/>
              <a:gd name="connsiteX17" fmla="*/ 1028822 w 1195673"/>
              <a:gd name="connsiteY17" fmla="*/ 914685 h 1774410"/>
              <a:gd name="connsiteX18" fmla="*/ 1178841 w 1195673"/>
              <a:gd name="connsiteY18" fmla="*/ 1045654 h 1774410"/>
              <a:gd name="connsiteX19" fmla="*/ 1140741 w 1195673"/>
              <a:gd name="connsiteY19" fmla="*/ 1109948 h 1774410"/>
              <a:gd name="connsiteX20" fmla="*/ 1164553 w 1195673"/>
              <a:gd name="connsiteY20" fmla="*/ 1188529 h 1774410"/>
              <a:gd name="connsiteX21" fmla="*/ 1195510 w 1195673"/>
              <a:gd name="connsiteY21" fmla="*/ 1221866 h 1774410"/>
              <a:gd name="connsiteX22" fmla="*/ 1150266 w 1195673"/>
              <a:gd name="connsiteY22" fmla="*/ 1257585 h 1774410"/>
              <a:gd name="connsiteX23" fmla="*/ 1090735 w 1195673"/>
              <a:gd name="connsiteY23" fmla="*/ 1290923 h 1774410"/>
              <a:gd name="connsiteX24" fmla="*/ 1035966 w 1195673"/>
              <a:gd name="connsiteY24" fmla="*/ 1245679 h 1774410"/>
              <a:gd name="connsiteX25" fmla="*/ 981197 w 1195673"/>
              <a:gd name="connsiteY25" fmla="*/ 1255204 h 1774410"/>
              <a:gd name="connsiteX26" fmla="*/ 912141 w 1195673"/>
              <a:gd name="connsiteY26" fmla="*/ 1264729 h 1774410"/>
              <a:gd name="connsiteX27" fmla="*/ 897853 w 1195673"/>
              <a:gd name="connsiteY27" fmla="*/ 1312354 h 1774410"/>
              <a:gd name="connsiteX28" fmla="*/ 869278 w 1195673"/>
              <a:gd name="connsiteY28" fmla="*/ 1343310 h 1774410"/>
              <a:gd name="connsiteX29" fmla="*/ 883566 w 1195673"/>
              <a:gd name="connsiteY29" fmla="*/ 1421891 h 1774410"/>
              <a:gd name="connsiteX30" fmla="*/ 871660 w 1195673"/>
              <a:gd name="connsiteY30" fmla="*/ 1526666 h 1774410"/>
              <a:gd name="connsiteX31" fmla="*/ 762122 w 1195673"/>
              <a:gd name="connsiteY31" fmla="*/ 1586198 h 1774410"/>
              <a:gd name="connsiteX32" fmla="*/ 643060 w 1195673"/>
              <a:gd name="connsiteY32" fmla="*/ 1760029 h 1774410"/>
              <a:gd name="connsiteX33" fmla="*/ 604960 w 1195673"/>
              <a:gd name="connsiteY33" fmla="*/ 1764791 h 1774410"/>
              <a:gd name="connsiteX34" fmla="*/ 509710 w 1195673"/>
              <a:gd name="connsiteY34" fmla="*/ 1764791 h 1774410"/>
              <a:gd name="connsiteX35" fmla="*/ 445416 w 1195673"/>
              <a:gd name="connsiteY35" fmla="*/ 1690973 h 1774410"/>
              <a:gd name="connsiteX36" fmla="*/ 471610 w 1195673"/>
              <a:gd name="connsiteY36" fmla="*/ 1595723 h 1774410"/>
              <a:gd name="connsiteX37" fmla="*/ 543047 w 1195673"/>
              <a:gd name="connsiteY37" fmla="*/ 1586198 h 1774410"/>
              <a:gd name="connsiteX38" fmla="*/ 557335 w 1195673"/>
              <a:gd name="connsiteY38" fmla="*/ 1526666 h 1774410"/>
              <a:gd name="connsiteX39" fmla="*/ 585910 w 1195673"/>
              <a:gd name="connsiteY39" fmla="*/ 1526666 h 1774410"/>
              <a:gd name="connsiteX40" fmla="*/ 583528 w 1195673"/>
              <a:gd name="connsiteY40" fmla="*/ 1393316 h 1774410"/>
              <a:gd name="connsiteX41" fmla="*/ 669253 w 1195673"/>
              <a:gd name="connsiteY41" fmla="*/ 1348073 h 1774410"/>
              <a:gd name="connsiteX42" fmla="*/ 704972 w 1195673"/>
              <a:gd name="connsiteY42" fmla="*/ 1336166 h 1774410"/>
              <a:gd name="connsiteX43" fmla="*/ 764503 w 1195673"/>
              <a:gd name="connsiteY43" fmla="*/ 1264729 h 1774410"/>
              <a:gd name="connsiteX44" fmla="*/ 766885 w 1195673"/>
              <a:gd name="connsiteY44" fmla="*/ 1202816 h 1774410"/>
              <a:gd name="connsiteX45" fmla="*/ 700210 w 1195673"/>
              <a:gd name="connsiteY45" fmla="*/ 1150429 h 1774410"/>
              <a:gd name="connsiteX46" fmla="*/ 695447 w 1195673"/>
              <a:gd name="connsiteY46" fmla="*/ 1026604 h 1774410"/>
              <a:gd name="connsiteX47" fmla="*/ 688303 w 1195673"/>
              <a:gd name="connsiteY47" fmla="*/ 967073 h 1774410"/>
              <a:gd name="connsiteX48" fmla="*/ 638297 w 1195673"/>
              <a:gd name="connsiteY48" fmla="*/ 898016 h 1774410"/>
              <a:gd name="connsiteX49" fmla="*/ 628772 w 1195673"/>
              <a:gd name="connsiteY49" fmla="*/ 721804 h 1774410"/>
              <a:gd name="connsiteX50" fmla="*/ 559716 w 1195673"/>
              <a:gd name="connsiteY50" fmla="*/ 612266 h 1774410"/>
              <a:gd name="connsiteX51" fmla="*/ 485897 w 1195673"/>
              <a:gd name="connsiteY51" fmla="*/ 678941 h 1774410"/>
              <a:gd name="connsiteX52" fmla="*/ 454941 w 1195673"/>
              <a:gd name="connsiteY52" fmla="*/ 669416 h 1774410"/>
              <a:gd name="connsiteX53" fmla="*/ 428747 w 1195673"/>
              <a:gd name="connsiteY53" fmla="*/ 628936 h 1774410"/>
              <a:gd name="connsiteX54" fmla="*/ 373978 w 1195673"/>
              <a:gd name="connsiteY54" fmla="*/ 547973 h 1774410"/>
              <a:gd name="connsiteX55" fmla="*/ 285872 w 1195673"/>
              <a:gd name="connsiteY55" fmla="*/ 462248 h 1774410"/>
              <a:gd name="connsiteX56" fmla="*/ 297778 w 1195673"/>
              <a:gd name="connsiteY56" fmla="*/ 438435 h 1774410"/>
              <a:gd name="connsiteX57" fmla="*/ 269203 w 1195673"/>
              <a:gd name="connsiteY57" fmla="*/ 252698 h 1774410"/>
              <a:gd name="connsiteX58" fmla="*/ 245391 w 1195673"/>
              <a:gd name="connsiteY58" fmla="*/ 255079 h 1774410"/>
              <a:gd name="connsiteX59" fmla="*/ 164428 w 1195673"/>
              <a:gd name="connsiteY59" fmla="*/ 269366 h 1774410"/>
              <a:gd name="connsiteX60" fmla="*/ 71560 w 1195673"/>
              <a:gd name="connsiteY60" fmla="*/ 264604 h 1774410"/>
              <a:gd name="connsiteX61" fmla="*/ 88228 w 1195673"/>
              <a:gd name="connsiteY61" fmla="*/ 224123 h 1774410"/>
              <a:gd name="connsiteX62" fmla="*/ 135853 w 1195673"/>
              <a:gd name="connsiteY62" fmla="*/ 221741 h 1774410"/>
              <a:gd name="connsiteX63" fmla="*/ 135853 w 1195673"/>
              <a:gd name="connsiteY63" fmla="*/ 183641 h 1774410"/>
              <a:gd name="connsiteX64" fmla="*/ 100135 w 1195673"/>
              <a:gd name="connsiteY64" fmla="*/ 150304 h 1774410"/>
              <a:gd name="connsiteX65" fmla="*/ 59653 w 1195673"/>
              <a:gd name="connsiteY65" fmla="*/ 105060 h 1774410"/>
              <a:gd name="connsiteX66" fmla="*/ 2503 w 1195673"/>
              <a:gd name="connsiteY66" fmla="*/ 102679 h 1774410"/>
              <a:gd name="connsiteX67" fmla="*/ 12028 w 1195673"/>
              <a:gd name="connsiteY67" fmla="*/ 76485 h 1774410"/>
              <a:gd name="connsiteX0" fmla="*/ 12028 w 1195673"/>
              <a:gd name="connsiteY0" fmla="*/ 76485 h 1774410"/>
              <a:gd name="connsiteX1" fmla="*/ 28697 w 1195673"/>
              <a:gd name="connsiteY1" fmla="*/ 52673 h 1774410"/>
              <a:gd name="connsiteX2" fmla="*/ 64416 w 1195673"/>
              <a:gd name="connsiteY2" fmla="*/ 40766 h 1774410"/>
              <a:gd name="connsiteX3" fmla="*/ 107278 w 1195673"/>
              <a:gd name="connsiteY3" fmla="*/ 285 h 1774410"/>
              <a:gd name="connsiteX4" fmla="*/ 162047 w 1195673"/>
              <a:gd name="connsiteY4" fmla="*/ 24098 h 1774410"/>
              <a:gd name="connsiteX5" fmla="*/ 193003 w 1195673"/>
              <a:gd name="connsiteY5" fmla="*/ 50291 h 1774410"/>
              <a:gd name="connsiteX6" fmla="*/ 243010 w 1195673"/>
              <a:gd name="connsiteY6" fmla="*/ 159829 h 1774410"/>
              <a:gd name="connsiteX7" fmla="*/ 293016 w 1195673"/>
              <a:gd name="connsiteY7" fmla="*/ 188404 h 1774410"/>
              <a:gd name="connsiteX8" fmla="*/ 376360 w 1195673"/>
              <a:gd name="connsiteY8" fmla="*/ 186023 h 1774410"/>
              <a:gd name="connsiteX9" fmla="*/ 533522 w 1195673"/>
              <a:gd name="connsiteY9" fmla="*/ 316991 h 1774410"/>
              <a:gd name="connsiteX10" fmla="*/ 683541 w 1195673"/>
              <a:gd name="connsiteY10" fmla="*/ 312229 h 1774410"/>
              <a:gd name="connsiteX11" fmla="*/ 850228 w 1195673"/>
              <a:gd name="connsiteY11" fmla="*/ 462248 h 1774410"/>
              <a:gd name="connsiteX12" fmla="*/ 919285 w 1195673"/>
              <a:gd name="connsiteY12" fmla="*/ 574166 h 1774410"/>
              <a:gd name="connsiteX13" fmla="*/ 1007391 w 1195673"/>
              <a:gd name="connsiteY13" fmla="*/ 631316 h 1774410"/>
              <a:gd name="connsiteX14" fmla="*/ 974053 w 1195673"/>
              <a:gd name="connsiteY14" fmla="*/ 671798 h 1774410"/>
              <a:gd name="connsiteX15" fmla="*/ 902616 w 1195673"/>
              <a:gd name="connsiteY15" fmla="*/ 831341 h 1774410"/>
              <a:gd name="connsiteX16" fmla="*/ 957385 w 1195673"/>
              <a:gd name="connsiteY16" fmla="*/ 921829 h 1774410"/>
              <a:gd name="connsiteX17" fmla="*/ 1028822 w 1195673"/>
              <a:gd name="connsiteY17" fmla="*/ 914685 h 1774410"/>
              <a:gd name="connsiteX18" fmla="*/ 1178841 w 1195673"/>
              <a:gd name="connsiteY18" fmla="*/ 1045654 h 1774410"/>
              <a:gd name="connsiteX19" fmla="*/ 1140741 w 1195673"/>
              <a:gd name="connsiteY19" fmla="*/ 1109948 h 1774410"/>
              <a:gd name="connsiteX20" fmla="*/ 1164553 w 1195673"/>
              <a:gd name="connsiteY20" fmla="*/ 1188529 h 1774410"/>
              <a:gd name="connsiteX21" fmla="*/ 1195510 w 1195673"/>
              <a:gd name="connsiteY21" fmla="*/ 1221866 h 1774410"/>
              <a:gd name="connsiteX22" fmla="*/ 1150266 w 1195673"/>
              <a:gd name="connsiteY22" fmla="*/ 1257585 h 1774410"/>
              <a:gd name="connsiteX23" fmla="*/ 1090735 w 1195673"/>
              <a:gd name="connsiteY23" fmla="*/ 1290923 h 1774410"/>
              <a:gd name="connsiteX24" fmla="*/ 1035966 w 1195673"/>
              <a:gd name="connsiteY24" fmla="*/ 1245679 h 1774410"/>
              <a:gd name="connsiteX25" fmla="*/ 981197 w 1195673"/>
              <a:gd name="connsiteY25" fmla="*/ 1255204 h 1774410"/>
              <a:gd name="connsiteX26" fmla="*/ 912141 w 1195673"/>
              <a:gd name="connsiteY26" fmla="*/ 1264729 h 1774410"/>
              <a:gd name="connsiteX27" fmla="*/ 897853 w 1195673"/>
              <a:gd name="connsiteY27" fmla="*/ 1312354 h 1774410"/>
              <a:gd name="connsiteX28" fmla="*/ 869278 w 1195673"/>
              <a:gd name="connsiteY28" fmla="*/ 1343310 h 1774410"/>
              <a:gd name="connsiteX29" fmla="*/ 883566 w 1195673"/>
              <a:gd name="connsiteY29" fmla="*/ 1421891 h 1774410"/>
              <a:gd name="connsiteX30" fmla="*/ 871660 w 1195673"/>
              <a:gd name="connsiteY30" fmla="*/ 1526666 h 1774410"/>
              <a:gd name="connsiteX31" fmla="*/ 762122 w 1195673"/>
              <a:gd name="connsiteY31" fmla="*/ 1586198 h 1774410"/>
              <a:gd name="connsiteX32" fmla="*/ 643060 w 1195673"/>
              <a:gd name="connsiteY32" fmla="*/ 1760029 h 1774410"/>
              <a:gd name="connsiteX33" fmla="*/ 604960 w 1195673"/>
              <a:gd name="connsiteY33" fmla="*/ 1764791 h 1774410"/>
              <a:gd name="connsiteX34" fmla="*/ 509710 w 1195673"/>
              <a:gd name="connsiteY34" fmla="*/ 1764791 h 1774410"/>
              <a:gd name="connsiteX35" fmla="*/ 445416 w 1195673"/>
              <a:gd name="connsiteY35" fmla="*/ 1690973 h 1774410"/>
              <a:gd name="connsiteX36" fmla="*/ 471610 w 1195673"/>
              <a:gd name="connsiteY36" fmla="*/ 1595723 h 1774410"/>
              <a:gd name="connsiteX37" fmla="*/ 543047 w 1195673"/>
              <a:gd name="connsiteY37" fmla="*/ 1586198 h 1774410"/>
              <a:gd name="connsiteX38" fmla="*/ 557335 w 1195673"/>
              <a:gd name="connsiteY38" fmla="*/ 1526666 h 1774410"/>
              <a:gd name="connsiteX39" fmla="*/ 585910 w 1195673"/>
              <a:gd name="connsiteY39" fmla="*/ 1526666 h 1774410"/>
              <a:gd name="connsiteX40" fmla="*/ 583528 w 1195673"/>
              <a:gd name="connsiteY40" fmla="*/ 1393316 h 1774410"/>
              <a:gd name="connsiteX41" fmla="*/ 669253 w 1195673"/>
              <a:gd name="connsiteY41" fmla="*/ 1348073 h 1774410"/>
              <a:gd name="connsiteX42" fmla="*/ 704972 w 1195673"/>
              <a:gd name="connsiteY42" fmla="*/ 1336166 h 1774410"/>
              <a:gd name="connsiteX43" fmla="*/ 764503 w 1195673"/>
              <a:gd name="connsiteY43" fmla="*/ 1264729 h 1774410"/>
              <a:gd name="connsiteX44" fmla="*/ 766885 w 1195673"/>
              <a:gd name="connsiteY44" fmla="*/ 1202816 h 1774410"/>
              <a:gd name="connsiteX45" fmla="*/ 700210 w 1195673"/>
              <a:gd name="connsiteY45" fmla="*/ 1150429 h 1774410"/>
              <a:gd name="connsiteX46" fmla="*/ 695447 w 1195673"/>
              <a:gd name="connsiteY46" fmla="*/ 1026604 h 1774410"/>
              <a:gd name="connsiteX47" fmla="*/ 688303 w 1195673"/>
              <a:gd name="connsiteY47" fmla="*/ 967073 h 1774410"/>
              <a:gd name="connsiteX48" fmla="*/ 638297 w 1195673"/>
              <a:gd name="connsiteY48" fmla="*/ 898016 h 1774410"/>
              <a:gd name="connsiteX49" fmla="*/ 628772 w 1195673"/>
              <a:gd name="connsiteY49" fmla="*/ 721804 h 1774410"/>
              <a:gd name="connsiteX50" fmla="*/ 585910 w 1195673"/>
              <a:gd name="connsiteY50" fmla="*/ 643223 h 1774410"/>
              <a:gd name="connsiteX51" fmla="*/ 559716 w 1195673"/>
              <a:gd name="connsiteY51" fmla="*/ 612266 h 1774410"/>
              <a:gd name="connsiteX52" fmla="*/ 485897 w 1195673"/>
              <a:gd name="connsiteY52" fmla="*/ 678941 h 1774410"/>
              <a:gd name="connsiteX53" fmla="*/ 454941 w 1195673"/>
              <a:gd name="connsiteY53" fmla="*/ 669416 h 1774410"/>
              <a:gd name="connsiteX54" fmla="*/ 428747 w 1195673"/>
              <a:gd name="connsiteY54" fmla="*/ 628936 h 1774410"/>
              <a:gd name="connsiteX55" fmla="*/ 373978 w 1195673"/>
              <a:gd name="connsiteY55" fmla="*/ 547973 h 1774410"/>
              <a:gd name="connsiteX56" fmla="*/ 285872 w 1195673"/>
              <a:gd name="connsiteY56" fmla="*/ 462248 h 1774410"/>
              <a:gd name="connsiteX57" fmla="*/ 297778 w 1195673"/>
              <a:gd name="connsiteY57" fmla="*/ 438435 h 1774410"/>
              <a:gd name="connsiteX58" fmla="*/ 269203 w 1195673"/>
              <a:gd name="connsiteY58" fmla="*/ 252698 h 1774410"/>
              <a:gd name="connsiteX59" fmla="*/ 245391 w 1195673"/>
              <a:gd name="connsiteY59" fmla="*/ 255079 h 1774410"/>
              <a:gd name="connsiteX60" fmla="*/ 164428 w 1195673"/>
              <a:gd name="connsiteY60" fmla="*/ 269366 h 1774410"/>
              <a:gd name="connsiteX61" fmla="*/ 71560 w 1195673"/>
              <a:gd name="connsiteY61" fmla="*/ 264604 h 1774410"/>
              <a:gd name="connsiteX62" fmla="*/ 88228 w 1195673"/>
              <a:gd name="connsiteY62" fmla="*/ 224123 h 1774410"/>
              <a:gd name="connsiteX63" fmla="*/ 135853 w 1195673"/>
              <a:gd name="connsiteY63" fmla="*/ 221741 h 1774410"/>
              <a:gd name="connsiteX64" fmla="*/ 135853 w 1195673"/>
              <a:gd name="connsiteY64" fmla="*/ 183641 h 1774410"/>
              <a:gd name="connsiteX65" fmla="*/ 100135 w 1195673"/>
              <a:gd name="connsiteY65" fmla="*/ 150304 h 1774410"/>
              <a:gd name="connsiteX66" fmla="*/ 59653 w 1195673"/>
              <a:gd name="connsiteY66" fmla="*/ 105060 h 1774410"/>
              <a:gd name="connsiteX67" fmla="*/ 2503 w 1195673"/>
              <a:gd name="connsiteY67" fmla="*/ 102679 h 1774410"/>
              <a:gd name="connsiteX68" fmla="*/ 12028 w 1195673"/>
              <a:gd name="connsiteY68" fmla="*/ 76485 h 1774410"/>
              <a:gd name="connsiteX0" fmla="*/ 12028 w 1195673"/>
              <a:gd name="connsiteY0" fmla="*/ 76485 h 1774410"/>
              <a:gd name="connsiteX1" fmla="*/ 28697 w 1195673"/>
              <a:gd name="connsiteY1" fmla="*/ 52673 h 1774410"/>
              <a:gd name="connsiteX2" fmla="*/ 64416 w 1195673"/>
              <a:gd name="connsiteY2" fmla="*/ 40766 h 1774410"/>
              <a:gd name="connsiteX3" fmla="*/ 107278 w 1195673"/>
              <a:gd name="connsiteY3" fmla="*/ 285 h 1774410"/>
              <a:gd name="connsiteX4" fmla="*/ 162047 w 1195673"/>
              <a:gd name="connsiteY4" fmla="*/ 24098 h 1774410"/>
              <a:gd name="connsiteX5" fmla="*/ 193003 w 1195673"/>
              <a:gd name="connsiteY5" fmla="*/ 50291 h 1774410"/>
              <a:gd name="connsiteX6" fmla="*/ 243010 w 1195673"/>
              <a:gd name="connsiteY6" fmla="*/ 159829 h 1774410"/>
              <a:gd name="connsiteX7" fmla="*/ 293016 w 1195673"/>
              <a:gd name="connsiteY7" fmla="*/ 188404 h 1774410"/>
              <a:gd name="connsiteX8" fmla="*/ 376360 w 1195673"/>
              <a:gd name="connsiteY8" fmla="*/ 186023 h 1774410"/>
              <a:gd name="connsiteX9" fmla="*/ 533522 w 1195673"/>
              <a:gd name="connsiteY9" fmla="*/ 316991 h 1774410"/>
              <a:gd name="connsiteX10" fmla="*/ 683541 w 1195673"/>
              <a:gd name="connsiteY10" fmla="*/ 312229 h 1774410"/>
              <a:gd name="connsiteX11" fmla="*/ 850228 w 1195673"/>
              <a:gd name="connsiteY11" fmla="*/ 462248 h 1774410"/>
              <a:gd name="connsiteX12" fmla="*/ 919285 w 1195673"/>
              <a:gd name="connsiteY12" fmla="*/ 574166 h 1774410"/>
              <a:gd name="connsiteX13" fmla="*/ 1007391 w 1195673"/>
              <a:gd name="connsiteY13" fmla="*/ 631316 h 1774410"/>
              <a:gd name="connsiteX14" fmla="*/ 974053 w 1195673"/>
              <a:gd name="connsiteY14" fmla="*/ 671798 h 1774410"/>
              <a:gd name="connsiteX15" fmla="*/ 902616 w 1195673"/>
              <a:gd name="connsiteY15" fmla="*/ 831341 h 1774410"/>
              <a:gd name="connsiteX16" fmla="*/ 957385 w 1195673"/>
              <a:gd name="connsiteY16" fmla="*/ 921829 h 1774410"/>
              <a:gd name="connsiteX17" fmla="*/ 1028822 w 1195673"/>
              <a:gd name="connsiteY17" fmla="*/ 914685 h 1774410"/>
              <a:gd name="connsiteX18" fmla="*/ 1178841 w 1195673"/>
              <a:gd name="connsiteY18" fmla="*/ 1045654 h 1774410"/>
              <a:gd name="connsiteX19" fmla="*/ 1140741 w 1195673"/>
              <a:gd name="connsiteY19" fmla="*/ 1109948 h 1774410"/>
              <a:gd name="connsiteX20" fmla="*/ 1164553 w 1195673"/>
              <a:gd name="connsiteY20" fmla="*/ 1188529 h 1774410"/>
              <a:gd name="connsiteX21" fmla="*/ 1195510 w 1195673"/>
              <a:gd name="connsiteY21" fmla="*/ 1221866 h 1774410"/>
              <a:gd name="connsiteX22" fmla="*/ 1150266 w 1195673"/>
              <a:gd name="connsiteY22" fmla="*/ 1257585 h 1774410"/>
              <a:gd name="connsiteX23" fmla="*/ 1090735 w 1195673"/>
              <a:gd name="connsiteY23" fmla="*/ 1290923 h 1774410"/>
              <a:gd name="connsiteX24" fmla="*/ 1035966 w 1195673"/>
              <a:gd name="connsiteY24" fmla="*/ 1245679 h 1774410"/>
              <a:gd name="connsiteX25" fmla="*/ 981197 w 1195673"/>
              <a:gd name="connsiteY25" fmla="*/ 1255204 h 1774410"/>
              <a:gd name="connsiteX26" fmla="*/ 912141 w 1195673"/>
              <a:gd name="connsiteY26" fmla="*/ 1264729 h 1774410"/>
              <a:gd name="connsiteX27" fmla="*/ 897853 w 1195673"/>
              <a:gd name="connsiteY27" fmla="*/ 1312354 h 1774410"/>
              <a:gd name="connsiteX28" fmla="*/ 869278 w 1195673"/>
              <a:gd name="connsiteY28" fmla="*/ 1343310 h 1774410"/>
              <a:gd name="connsiteX29" fmla="*/ 883566 w 1195673"/>
              <a:gd name="connsiteY29" fmla="*/ 1421891 h 1774410"/>
              <a:gd name="connsiteX30" fmla="*/ 871660 w 1195673"/>
              <a:gd name="connsiteY30" fmla="*/ 1526666 h 1774410"/>
              <a:gd name="connsiteX31" fmla="*/ 762122 w 1195673"/>
              <a:gd name="connsiteY31" fmla="*/ 1586198 h 1774410"/>
              <a:gd name="connsiteX32" fmla="*/ 643060 w 1195673"/>
              <a:gd name="connsiteY32" fmla="*/ 1760029 h 1774410"/>
              <a:gd name="connsiteX33" fmla="*/ 604960 w 1195673"/>
              <a:gd name="connsiteY33" fmla="*/ 1764791 h 1774410"/>
              <a:gd name="connsiteX34" fmla="*/ 509710 w 1195673"/>
              <a:gd name="connsiteY34" fmla="*/ 1764791 h 1774410"/>
              <a:gd name="connsiteX35" fmla="*/ 445416 w 1195673"/>
              <a:gd name="connsiteY35" fmla="*/ 1690973 h 1774410"/>
              <a:gd name="connsiteX36" fmla="*/ 471610 w 1195673"/>
              <a:gd name="connsiteY36" fmla="*/ 1595723 h 1774410"/>
              <a:gd name="connsiteX37" fmla="*/ 543047 w 1195673"/>
              <a:gd name="connsiteY37" fmla="*/ 1586198 h 1774410"/>
              <a:gd name="connsiteX38" fmla="*/ 557335 w 1195673"/>
              <a:gd name="connsiteY38" fmla="*/ 1526666 h 1774410"/>
              <a:gd name="connsiteX39" fmla="*/ 585910 w 1195673"/>
              <a:gd name="connsiteY39" fmla="*/ 1526666 h 1774410"/>
              <a:gd name="connsiteX40" fmla="*/ 583528 w 1195673"/>
              <a:gd name="connsiteY40" fmla="*/ 1393316 h 1774410"/>
              <a:gd name="connsiteX41" fmla="*/ 669253 w 1195673"/>
              <a:gd name="connsiteY41" fmla="*/ 1348073 h 1774410"/>
              <a:gd name="connsiteX42" fmla="*/ 704972 w 1195673"/>
              <a:gd name="connsiteY42" fmla="*/ 1336166 h 1774410"/>
              <a:gd name="connsiteX43" fmla="*/ 764503 w 1195673"/>
              <a:gd name="connsiteY43" fmla="*/ 1264729 h 1774410"/>
              <a:gd name="connsiteX44" fmla="*/ 766885 w 1195673"/>
              <a:gd name="connsiteY44" fmla="*/ 1202816 h 1774410"/>
              <a:gd name="connsiteX45" fmla="*/ 700210 w 1195673"/>
              <a:gd name="connsiteY45" fmla="*/ 1150429 h 1774410"/>
              <a:gd name="connsiteX46" fmla="*/ 695447 w 1195673"/>
              <a:gd name="connsiteY46" fmla="*/ 1026604 h 1774410"/>
              <a:gd name="connsiteX47" fmla="*/ 688303 w 1195673"/>
              <a:gd name="connsiteY47" fmla="*/ 967073 h 1774410"/>
              <a:gd name="connsiteX48" fmla="*/ 638297 w 1195673"/>
              <a:gd name="connsiteY48" fmla="*/ 898016 h 1774410"/>
              <a:gd name="connsiteX49" fmla="*/ 624010 w 1195673"/>
              <a:gd name="connsiteY49" fmla="*/ 805148 h 1774410"/>
              <a:gd name="connsiteX50" fmla="*/ 628772 w 1195673"/>
              <a:gd name="connsiteY50" fmla="*/ 721804 h 1774410"/>
              <a:gd name="connsiteX51" fmla="*/ 585910 w 1195673"/>
              <a:gd name="connsiteY51" fmla="*/ 643223 h 1774410"/>
              <a:gd name="connsiteX52" fmla="*/ 559716 w 1195673"/>
              <a:gd name="connsiteY52" fmla="*/ 612266 h 1774410"/>
              <a:gd name="connsiteX53" fmla="*/ 485897 w 1195673"/>
              <a:gd name="connsiteY53" fmla="*/ 678941 h 1774410"/>
              <a:gd name="connsiteX54" fmla="*/ 454941 w 1195673"/>
              <a:gd name="connsiteY54" fmla="*/ 669416 h 1774410"/>
              <a:gd name="connsiteX55" fmla="*/ 428747 w 1195673"/>
              <a:gd name="connsiteY55" fmla="*/ 628936 h 1774410"/>
              <a:gd name="connsiteX56" fmla="*/ 373978 w 1195673"/>
              <a:gd name="connsiteY56" fmla="*/ 547973 h 1774410"/>
              <a:gd name="connsiteX57" fmla="*/ 285872 w 1195673"/>
              <a:gd name="connsiteY57" fmla="*/ 462248 h 1774410"/>
              <a:gd name="connsiteX58" fmla="*/ 297778 w 1195673"/>
              <a:gd name="connsiteY58" fmla="*/ 438435 h 1774410"/>
              <a:gd name="connsiteX59" fmla="*/ 269203 w 1195673"/>
              <a:gd name="connsiteY59" fmla="*/ 252698 h 1774410"/>
              <a:gd name="connsiteX60" fmla="*/ 245391 w 1195673"/>
              <a:gd name="connsiteY60" fmla="*/ 255079 h 1774410"/>
              <a:gd name="connsiteX61" fmla="*/ 164428 w 1195673"/>
              <a:gd name="connsiteY61" fmla="*/ 269366 h 1774410"/>
              <a:gd name="connsiteX62" fmla="*/ 71560 w 1195673"/>
              <a:gd name="connsiteY62" fmla="*/ 264604 h 1774410"/>
              <a:gd name="connsiteX63" fmla="*/ 88228 w 1195673"/>
              <a:gd name="connsiteY63" fmla="*/ 224123 h 1774410"/>
              <a:gd name="connsiteX64" fmla="*/ 135853 w 1195673"/>
              <a:gd name="connsiteY64" fmla="*/ 221741 h 1774410"/>
              <a:gd name="connsiteX65" fmla="*/ 135853 w 1195673"/>
              <a:gd name="connsiteY65" fmla="*/ 183641 h 1774410"/>
              <a:gd name="connsiteX66" fmla="*/ 100135 w 1195673"/>
              <a:gd name="connsiteY66" fmla="*/ 150304 h 1774410"/>
              <a:gd name="connsiteX67" fmla="*/ 59653 w 1195673"/>
              <a:gd name="connsiteY67" fmla="*/ 105060 h 1774410"/>
              <a:gd name="connsiteX68" fmla="*/ 2503 w 1195673"/>
              <a:gd name="connsiteY68" fmla="*/ 102679 h 1774410"/>
              <a:gd name="connsiteX69" fmla="*/ 12028 w 1195673"/>
              <a:gd name="connsiteY69" fmla="*/ 76485 h 1774410"/>
              <a:gd name="connsiteX0" fmla="*/ 12028 w 1195673"/>
              <a:gd name="connsiteY0" fmla="*/ 76485 h 1774410"/>
              <a:gd name="connsiteX1" fmla="*/ 28697 w 1195673"/>
              <a:gd name="connsiteY1" fmla="*/ 52673 h 1774410"/>
              <a:gd name="connsiteX2" fmla="*/ 64416 w 1195673"/>
              <a:gd name="connsiteY2" fmla="*/ 40766 h 1774410"/>
              <a:gd name="connsiteX3" fmla="*/ 107278 w 1195673"/>
              <a:gd name="connsiteY3" fmla="*/ 285 h 1774410"/>
              <a:gd name="connsiteX4" fmla="*/ 162047 w 1195673"/>
              <a:gd name="connsiteY4" fmla="*/ 24098 h 1774410"/>
              <a:gd name="connsiteX5" fmla="*/ 193003 w 1195673"/>
              <a:gd name="connsiteY5" fmla="*/ 50291 h 1774410"/>
              <a:gd name="connsiteX6" fmla="*/ 243010 w 1195673"/>
              <a:gd name="connsiteY6" fmla="*/ 159829 h 1774410"/>
              <a:gd name="connsiteX7" fmla="*/ 293016 w 1195673"/>
              <a:gd name="connsiteY7" fmla="*/ 188404 h 1774410"/>
              <a:gd name="connsiteX8" fmla="*/ 376360 w 1195673"/>
              <a:gd name="connsiteY8" fmla="*/ 186023 h 1774410"/>
              <a:gd name="connsiteX9" fmla="*/ 533522 w 1195673"/>
              <a:gd name="connsiteY9" fmla="*/ 316991 h 1774410"/>
              <a:gd name="connsiteX10" fmla="*/ 683541 w 1195673"/>
              <a:gd name="connsiteY10" fmla="*/ 312229 h 1774410"/>
              <a:gd name="connsiteX11" fmla="*/ 850228 w 1195673"/>
              <a:gd name="connsiteY11" fmla="*/ 462248 h 1774410"/>
              <a:gd name="connsiteX12" fmla="*/ 919285 w 1195673"/>
              <a:gd name="connsiteY12" fmla="*/ 574166 h 1774410"/>
              <a:gd name="connsiteX13" fmla="*/ 1007391 w 1195673"/>
              <a:gd name="connsiteY13" fmla="*/ 631316 h 1774410"/>
              <a:gd name="connsiteX14" fmla="*/ 974053 w 1195673"/>
              <a:gd name="connsiteY14" fmla="*/ 671798 h 1774410"/>
              <a:gd name="connsiteX15" fmla="*/ 902616 w 1195673"/>
              <a:gd name="connsiteY15" fmla="*/ 831341 h 1774410"/>
              <a:gd name="connsiteX16" fmla="*/ 957385 w 1195673"/>
              <a:gd name="connsiteY16" fmla="*/ 921829 h 1774410"/>
              <a:gd name="connsiteX17" fmla="*/ 1028822 w 1195673"/>
              <a:gd name="connsiteY17" fmla="*/ 914685 h 1774410"/>
              <a:gd name="connsiteX18" fmla="*/ 1178841 w 1195673"/>
              <a:gd name="connsiteY18" fmla="*/ 1045654 h 1774410"/>
              <a:gd name="connsiteX19" fmla="*/ 1140741 w 1195673"/>
              <a:gd name="connsiteY19" fmla="*/ 1109948 h 1774410"/>
              <a:gd name="connsiteX20" fmla="*/ 1164553 w 1195673"/>
              <a:gd name="connsiteY20" fmla="*/ 1188529 h 1774410"/>
              <a:gd name="connsiteX21" fmla="*/ 1195510 w 1195673"/>
              <a:gd name="connsiteY21" fmla="*/ 1221866 h 1774410"/>
              <a:gd name="connsiteX22" fmla="*/ 1150266 w 1195673"/>
              <a:gd name="connsiteY22" fmla="*/ 1257585 h 1774410"/>
              <a:gd name="connsiteX23" fmla="*/ 1090735 w 1195673"/>
              <a:gd name="connsiteY23" fmla="*/ 1290923 h 1774410"/>
              <a:gd name="connsiteX24" fmla="*/ 1035966 w 1195673"/>
              <a:gd name="connsiteY24" fmla="*/ 1245679 h 1774410"/>
              <a:gd name="connsiteX25" fmla="*/ 981197 w 1195673"/>
              <a:gd name="connsiteY25" fmla="*/ 1255204 h 1774410"/>
              <a:gd name="connsiteX26" fmla="*/ 912141 w 1195673"/>
              <a:gd name="connsiteY26" fmla="*/ 1264729 h 1774410"/>
              <a:gd name="connsiteX27" fmla="*/ 897853 w 1195673"/>
              <a:gd name="connsiteY27" fmla="*/ 1312354 h 1774410"/>
              <a:gd name="connsiteX28" fmla="*/ 869278 w 1195673"/>
              <a:gd name="connsiteY28" fmla="*/ 1343310 h 1774410"/>
              <a:gd name="connsiteX29" fmla="*/ 883566 w 1195673"/>
              <a:gd name="connsiteY29" fmla="*/ 1421891 h 1774410"/>
              <a:gd name="connsiteX30" fmla="*/ 871660 w 1195673"/>
              <a:gd name="connsiteY30" fmla="*/ 1526666 h 1774410"/>
              <a:gd name="connsiteX31" fmla="*/ 762122 w 1195673"/>
              <a:gd name="connsiteY31" fmla="*/ 1586198 h 1774410"/>
              <a:gd name="connsiteX32" fmla="*/ 643060 w 1195673"/>
              <a:gd name="connsiteY32" fmla="*/ 1760029 h 1774410"/>
              <a:gd name="connsiteX33" fmla="*/ 604960 w 1195673"/>
              <a:gd name="connsiteY33" fmla="*/ 1764791 h 1774410"/>
              <a:gd name="connsiteX34" fmla="*/ 509710 w 1195673"/>
              <a:gd name="connsiteY34" fmla="*/ 1764791 h 1774410"/>
              <a:gd name="connsiteX35" fmla="*/ 445416 w 1195673"/>
              <a:gd name="connsiteY35" fmla="*/ 1690973 h 1774410"/>
              <a:gd name="connsiteX36" fmla="*/ 471610 w 1195673"/>
              <a:gd name="connsiteY36" fmla="*/ 1595723 h 1774410"/>
              <a:gd name="connsiteX37" fmla="*/ 543047 w 1195673"/>
              <a:gd name="connsiteY37" fmla="*/ 1586198 h 1774410"/>
              <a:gd name="connsiteX38" fmla="*/ 557335 w 1195673"/>
              <a:gd name="connsiteY38" fmla="*/ 1526666 h 1774410"/>
              <a:gd name="connsiteX39" fmla="*/ 585910 w 1195673"/>
              <a:gd name="connsiteY39" fmla="*/ 1526666 h 1774410"/>
              <a:gd name="connsiteX40" fmla="*/ 583528 w 1195673"/>
              <a:gd name="connsiteY40" fmla="*/ 1393316 h 1774410"/>
              <a:gd name="connsiteX41" fmla="*/ 669253 w 1195673"/>
              <a:gd name="connsiteY41" fmla="*/ 1348073 h 1774410"/>
              <a:gd name="connsiteX42" fmla="*/ 704972 w 1195673"/>
              <a:gd name="connsiteY42" fmla="*/ 1336166 h 1774410"/>
              <a:gd name="connsiteX43" fmla="*/ 764503 w 1195673"/>
              <a:gd name="connsiteY43" fmla="*/ 1264729 h 1774410"/>
              <a:gd name="connsiteX44" fmla="*/ 766885 w 1195673"/>
              <a:gd name="connsiteY44" fmla="*/ 1202816 h 1774410"/>
              <a:gd name="connsiteX45" fmla="*/ 704972 w 1195673"/>
              <a:gd name="connsiteY45" fmla="*/ 1138523 h 1774410"/>
              <a:gd name="connsiteX46" fmla="*/ 695447 w 1195673"/>
              <a:gd name="connsiteY46" fmla="*/ 1026604 h 1774410"/>
              <a:gd name="connsiteX47" fmla="*/ 688303 w 1195673"/>
              <a:gd name="connsiteY47" fmla="*/ 967073 h 1774410"/>
              <a:gd name="connsiteX48" fmla="*/ 638297 w 1195673"/>
              <a:gd name="connsiteY48" fmla="*/ 898016 h 1774410"/>
              <a:gd name="connsiteX49" fmla="*/ 624010 w 1195673"/>
              <a:gd name="connsiteY49" fmla="*/ 805148 h 1774410"/>
              <a:gd name="connsiteX50" fmla="*/ 628772 w 1195673"/>
              <a:gd name="connsiteY50" fmla="*/ 721804 h 1774410"/>
              <a:gd name="connsiteX51" fmla="*/ 585910 w 1195673"/>
              <a:gd name="connsiteY51" fmla="*/ 643223 h 1774410"/>
              <a:gd name="connsiteX52" fmla="*/ 559716 w 1195673"/>
              <a:gd name="connsiteY52" fmla="*/ 612266 h 1774410"/>
              <a:gd name="connsiteX53" fmla="*/ 485897 w 1195673"/>
              <a:gd name="connsiteY53" fmla="*/ 678941 h 1774410"/>
              <a:gd name="connsiteX54" fmla="*/ 454941 w 1195673"/>
              <a:gd name="connsiteY54" fmla="*/ 669416 h 1774410"/>
              <a:gd name="connsiteX55" fmla="*/ 428747 w 1195673"/>
              <a:gd name="connsiteY55" fmla="*/ 628936 h 1774410"/>
              <a:gd name="connsiteX56" fmla="*/ 373978 w 1195673"/>
              <a:gd name="connsiteY56" fmla="*/ 547973 h 1774410"/>
              <a:gd name="connsiteX57" fmla="*/ 285872 w 1195673"/>
              <a:gd name="connsiteY57" fmla="*/ 462248 h 1774410"/>
              <a:gd name="connsiteX58" fmla="*/ 297778 w 1195673"/>
              <a:gd name="connsiteY58" fmla="*/ 438435 h 1774410"/>
              <a:gd name="connsiteX59" fmla="*/ 269203 w 1195673"/>
              <a:gd name="connsiteY59" fmla="*/ 252698 h 1774410"/>
              <a:gd name="connsiteX60" fmla="*/ 245391 w 1195673"/>
              <a:gd name="connsiteY60" fmla="*/ 255079 h 1774410"/>
              <a:gd name="connsiteX61" fmla="*/ 164428 w 1195673"/>
              <a:gd name="connsiteY61" fmla="*/ 269366 h 1774410"/>
              <a:gd name="connsiteX62" fmla="*/ 71560 w 1195673"/>
              <a:gd name="connsiteY62" fmla="*/ 264604 h 1774410"/>
              <a:gd name="connsiteX63" fmla="*/ 88228 w 1195673"/>
              <a:gd name="connsiteY63" fmla="*/ 224123 h 1774410"/>
              <a:gd name="connsiteX64" fmla="*/ 135853 w 1195673"/>
              <a:gd name="connsiteY64" fmla="*/ 221741 h 1774410"/>
              <a:gd name="connsiteX65" fmla="*/ 135853 w 1195673"/>
              <a:gd name="connsiteY65" fmla="*/ 183641 h 1774410"/>
              <a:gd name="connsiteX66" fmla="*/ 100135 w 1195673"/>
              <a:gd name="connsiteY66" fmla="*/ 150304 h 1774410"/>
              <a:gd name="connsiteX67" fmla="*/ 59653 w 1195673"/>
              <a:gd name="connsiteY67" fmla="*/ 105060 h 1774410"/>
              <a:gd name="connsiteX68" fmla="*/ 2503 w 1195673"/>
              <a:gd name="connsiteY68" fmla="*/ 102679 h 1774410"/>
              <a:gd name="connsiteX69" fmla="*/ 12028 w 1195673"/>
              <a:gd name="connsiteY69" fmla="*/ 76485 h 1774410"/>
              <a:gd name="connsiteX0" fmla="*/ 12028 w 1195673"/>
              <a:gd name="connsiteY0" fmla="*/ 76485 h 1774410"/>
              <a:gd name="connsiteX1" fmla="*/ 28697 w 1195673"/>
              <a:gd name="connsiteY1" fmla="*/ 52673 h 1774410"/>
              <a:gd name="connsiteX2" fmla="*/ 64416 w 1195673"/>
              <a:gd name="connsiteY2" fmla="*/ 40766 h 1774410"/>
              <a:gd name="connsiteX3" fmla="*/ 107278 w 1195673"/>
              <a:gd name="connsiteY3" fmla="*/ 285 h 1774410"/>
              <a:gd name="connsiteX4" fmla="*/ 162047 w 1195673"/>
              <a:gd name="connsiteY4" fmla="*/ 24098 h 1774410"/>
              <a:gd name="connsiteX5" fmla="*/ 193003 w 1195673"/>
              <a:gd name="connsiteY5" fmla="*/ 50291 h 1774410"/>
              <a:gd name="connsiteX6" fmla="*/ 243010 w 1195673"/>
              <a:gd name="connsiteY6" fmla="*/ 159829 h 1774410"/>
              <a:gd name="connsiteX7" fmla="*/ 293016 w 1195673"/>
              <a:gd name="connsiteY7" fmla="*/ 188404 h 1774410"/>
              <a:gd name="connsiteX8" fmla="*/ 376360 w 1195673"/>
              <a:gd name="connsiteY8" fmla="*/ 186023 h 1774410"/>
              <a:gd name="connsiteX9" fmla="*/ 533522 w 1195673"/>
              <a:gd name="connsiteY9" fmla="*/ 316991 h 1774410"/>
              <a:gd name="connsiteX10" fmla="*/ 683541 w 1195673"/>
              <a:gd name="connsiteY10" fmla="*/ 312229 h 1774410"/>
              <a:gd name="connsiteX11" fmla="*/ 850228 w 1195673"/>
              <a:gd name="connsiteY11" fmla="*/ 462248 h 1774410"/>
              <a:gd name="connsiteX12" fmla="*/ 919285 w 1195673"/>
              <a:gd name="connsiteY12" fmla="*/ 574166 h 1774410"/>
              <a:gd name="connsiteX13" fmla="*/ 1007391 w 1195673"/>
              <a:gd name="connsiteY13" fmla="*/ 631316 h 1774410"/>
              <a:gd name="connsiteX14" fmla="*/ 974053 w 1195673"/>
              <a:gd name="connsiteY14" fmla="*/ 671798 h 1774410"/>
              <a:gd name="connsiteX15" fmla="*/ 902616 w 1195673"/>
              <a:gd name="connsiteY15" fmla="*/ 831341 h 1774410"/>
              <a:gd name="connsiteX16" fmla="*/ 957385 w 1195673"/>
              <a:gd name="connsiteY16" fmla="*/ 921829 h 1774410"/>
              <a:gd name="connsiteX17" fmla="*/ 1028822 w 1195673"/>
              <a:gd name="connsiteY17" fmla="*/ 914685 h 1774410"/>
              <a:gd name="connsiteX18" fmla="*/ 1178841 w 1195673"/>
              <a:gd name="connsiteY18" fmla="*/ 1045654 h 1774410"/>
              <a:gd name="connsiteX19" fmla="*/ 1140741 w 1195673"/>
              <a:gd name="connsiteY19" fmla="*/ 1109948 h 1774410"/>
              <a:gd name="connsiteX20" fmla="*/ 1164553 w 1195673"/>
              <a:gd name="connsiteY20" fmla="*/ 1188529 h 1774410"/>
              <a:gd name="connsiteX21" fmla="*/ 1195510 w 1195673"/>
              <a:gd name="connsiteY21" fmla="*/ 1221866 h 1774410"/>
              <a:gd name="connsiteX22" fmla="*/ 1150266 w 1195673"/>
              <a:gd name="connsiteY22" fmla="*/ 1257585 h 1774410"/>
              <a:gd name="connsiteX23" fmla="*/ 1090735 w 1195673"/>
              <a:gd name="connsiteY23" fmla="*/ 1290923 h 1774410"/>
              <a:gd name="connsiteX24" fmla="*/ 1035966 w 1195673"/>
              <a:gd name="connsiteY24" fmla="*/ 1245679 h 1774410"/>
              <a:gd name="connsiteX25" fmla="*/ 981197 w 1195673"/>
              <a:gd name="connsiteY25" fmla="*/ 1255204 h 1774410"/>
              <a:gd name="connsiteX26" fmla="*/ 912141 w 1195673"/>
              <a:gd name="connsiteY26" fmla="*/ 1264729 h 1774410"/>
              <a:gd name="connsiteX27" fmla="*/ 897853 w 1195673"/>
              <a:gd name="connsiteY27" fmla="*/ 1312354 h 1774410"/>
              <a:gd name="connsiteX28" fmla="*/ 869278 w 1195673"/>
              <a:gd name="connsiteY28" fmla="*/ 1343310 h 1774410"/>
              <a:gd name="connsiteX29" fmla="*/ 883566 w 1195673"/>
              <a:gd name="connsiteY29" fmla="*/ 1421891 h 1774410"/>
              <a:gd name="connsiteX30" fmla="*/ 871660 w 1195673"/>
              <a:gd name="connsiteY30" fmla="*/ 1526666 h 1774410"/>
              <a:gd name="connsiteX31" fmla="*/ 762122 w 1195673"/>
              <a:gd name="connsiteY31" fmla="*/ 1586198 h 1774410"/>
              <a:gd name="connsiteX32" fmla="*/ 643060 w 1195673"/>
              <a:gd name="connsiteY32" fmla="*/ 1760029 h 1774410"/>
              <a:gd name="connsiteX33" fmla="*/ 604960 w 1195673"/>
              <a:gd name="connsiteY33" fmla="*/ 1764791 h 1774410"/>
              <a:gd name="connsiteX34" fmla="*/ 509710 w 1195673"/>
              <a:gd name="connsiteY34" fmla="*/ 1764791 h 1774410"/>
              <a:gd name="connsiteX35" fmla="*/ 445416 w 1195673"/>
              <a:gd name="connsiteY35" fmla="*/ 1690973 h 1774410"/>
              <a:gd name="connsiteX36" fmla="*/ 471610 w 1195673"/>
              <a:gd name="connsiteY36" fmla="*/ 1595723 h 1774410"/>
              <a:gd name="connsiteX37" fmla="*/ 535904 w 1195673"/>
              <a:gd name="connsiteY37" fmla="*/ 1569529 h 1774410"/>
              <a:gd name="connsiteX38" fmla="*/ 557335 w 1195673"/>
              <a:gd name="connsiteY38" fmla="*/ 1526666 h 1774410"/>
              <a:gd name="connsiteX39" fmla="*/ 585910 w 1195673"/>
              <a:gd name="connsiteY39" fmla="*/ 1526666 h 1774410"/>
              <a:gd name="connsiteX40" fmla="*/ 583528 w 1195673"/>
              <a:gd name="connsiteY40" fmla="*/ 1393316 h 1774410"/>
              <a:gd name="connsiteX41" fmla="*/ 669253 w 1195673"/>
              <a:gd name="connsiteY41" fmla="*/ 1348073 h 1774410"/>
              <a:gd name="connsiteX42" fmla="*/ 704972 w 1195673"/>
              <a:gd name="connsiteY42" fmla="*/ 1336166 h 1774410"/>
              <a:gd name="connsiteX43" fmla="*/ 764503 w 1195673"/>
              <a:gd name="connsiteY43" fmla="*/ 1264729 h 1774410"/>
              <a:gd name="connsiteX44" fmla="*/ 766885 w 1195673"/>
              <a:gd name="connsiteY44" fmla="*/ 1202816 h 1774410"/>
              <a:gd name="connsiteX45" fmla="*/ 704972 w 1195673"/>
              <a:gd name="connsiteY45" fmla="*/ 1138523 h 1774410"/>
              <a:gd name="connsiteX46" fmla="*/ 695447 w 1195673"/>
              <a:gd name="connsiteY46" fmla="*/ 1026604 h 1774410"/>
              <a:gd name="connsiteX47" fmla="*/ 688303 w 1195673"/>
              <a:gd name="connsiteY47" fmla="*/ 967073 h 1774410"/>
              <a:gd name="connsiteX48" fmla="*/ 638297 w 1195673"/>
              <a:gd name="connsiteY48" fmla="*/ 898016 h 1774410"/>
              <a:gd name="connsiteX49" fmla="*/ 624010 w 1195673"/>
              <a:gd name="connsiteY49" fmla="*/ 805148 h 1774410"/>
              <a:gd name="connsiteX50" fmla="*/ 628772 w 1195673"/>
              <a:gd name="connsiteY50" fmla="*/ 721804 h 1774410"/>
              <a:gd name="connsiteX51" fmla="*/ 585910 w 1195673"/>
              <a:gd name="connsiteY51" fmla="*/ 643223 h 1774410"/>
              <a:gd name="connsiteX52" fmla="*/ 559716 w 1195673"/>
              <a:gd name="connsiteY52" fmla="*/ 612266 h 1774410"/>
              <a:gd name="connsiteX53" fmla="*/ 485897 w 1195673"/>
              <a:gd name="connsiteY53" fmla="*/ 678941 h 1774410"/>
              <a:gd name="connsiteX54" fmla="*/ 454941 w 1195673"/>
              <a:gd name="connsiteY54" fmla="*/ 669416 h 1774410"/>
              <a:gd name="connsiteX55" fmla="*/ 428747 w 1195673"/>
              <a:gd name="connsiteY55" fmla="*/ 628936 h 1774410"/>
              <a:gd name="connsiteX56" fmla="*/ 373978 w 1195673"/>
              <a:gd name="connsiteY56" fmla="*/ 547973 h 1774410"/>
              <a:gd name="connsiteX57" fmla="*/ 285872 w 1195673"/>
              <a:gd name="connsiteY57" fmla="*/ 462248 h 1774410"/>
              <a:gd name="connsiteX58" fmla="*/ 297778 w 1195673"/>
              <a:gd name="connsiteY58" fmla="*/ 438435 h 1774410"/>
              <a:gd name="connsiteX59" fmla="*/ 269203 w 1195673"/>
              <a:gd name="connsiteY59" fmla="*/ 252698 h 1774410"/>
              <a:gd name="connsiteX60" fmla="*/ 245391 w 1195673"/>
              <a:gd name="connsiteY60" fmla="*/ 255079 h 1774410"/>
              <a:gd name="connsiteX61" fmla="*/ 164428 w 1195673"/>
              <a:gd name="connsiteY61" fmla="*/ 269366 h 1774410"/>
              <a:gd name="connsiteX62" fmla="*/ 71560 w 1195673"/>
              <a:gd name="connsiteY62" fmla="*/ 264604 h 1774410"/>
              <a:gd name="connsiteX63" fmla="*/ 88228 w 1195673"/>
              <a:gd name="connsiteY63" fmla="*/ 224123 h 1774410"/>
              <a:gd name="connsiteX64" fmla="*/ 135853 w 1195673"/>
              <a:gd name="connsiteY64" fmla="*/ 221741 h 1774410"/>
              <a:gd name="connsiteX65" fmla="*/ 135853 w 1195673"/>
              <a:gd name="connsiteY65" fmla="*/ 183641 h 1774410"/>
              <a:gd name="connsiteX66" fmla="*/ 100135 w 1195673"/>
              <a:gd name="connsiteY66" fmla="*/ 150304 h 1774410"/>
              <a:gd name="connsiteX67" fmla="*/ 59653 w 1195673"/>
              <a:gd name="connsiteY67" fmla="*/ 105060 h 1774410"/>
              <a:gd name="connsiteX68" fmla="*/ 2503 w 1195673"/>
              <a:gd name="connsiteY68" fmla="*/ 102679 h 1774410"/>
              <a:gd name="connsiteX69" fmla="*/ 12028 w 1195673"/>
              <a:gd name="connsiteY69" fmla="*/ 76485 h 1774410"/>
              <a:gd name="connsiteX0" fmla="*/ 12028 w 1195673"/>
              <a:gd name="connsiteY0" fmla="*/ 76485 h 1774410"/>
              <a:gd name="connsiteX1" fmla="*/ 28697 w 1195673"/>
              <a:gd name="connsiteY1" fmla="*/ 52673 h 1774410"/>
              <a:gd name="connsiteX2" fmla="*/ 64416 w 1195673"/>
              <a:gd name="connsiteY2" fmla="*/ 40766 h 1774410"/>
              <a:gd name="connsiteX3" fmla="*/ 107278 w 1195673"/>
              <a:gd name="connsiteY3" fmla="*/ 285 h 1774410"/>
              <a:gd name="connsiteX4" fmla="*/ 162047 w 1195673"/>
              <a:gd name="connsiteY4" fmla="*/ 24098 h 1774410"/>
              <a:gd name="connsiteX5" fmla="*/ 193003 w 1195673"/>
              <a:gd name="connsiteY5" fmla="*/ 50291 h 1774410"/>
              <a:gd name="connsiteX6" fmla="*/ 243010 w 1195673"/>
              <a:gd name="connsiteY6" fmla="*/ 159829 h 1774410"/>
              <a:gd name="connsiteX7" fmla="*/ 293016 w 1195673"/>
              <a:gd name="connsiteY7" fmla="*/ 188404 h 1774410"/>
              <a:gd name="connsiteX8" fmla="*/ 376360 w 1195673"/>
              <a:gd name="connsiteY8" fmla="*/ 186023 h 1774410"/>
              <a:gd name="connsiteX9" fmla="*/ 533522 w 1195673"/>
              <a:gd name="connsiteY9" fmla="*/ 316991 h 1774410"/>
              <a:gd name="connsiteX10" fmla="*/ 683541 w 1195673"/>
              <a:gd name="connsiteY10" fmla="*/ 312229 h 1774410"/>
              <a:gd name="connsiteX11" fmla="*/ 850228 w 1195673"/>
              <a:gd name="connsiteY11" fmla="*/ 462248 h 1774410"/>
              <a:gd name="connsiteX12" fmla="*/ 919285 w 1195673"/>
              <a:gd name="connsiteY12" fmla="*/ 574166 h 1774410"/>
              <a:gd name="connsiteX13" fmla="*/ 1007391 w 1195673"/>
              <a:gd name="connsiteY13" fmla="*/ 631316 h 1774410"/>
              <a:gd name="connsiteX14" fmla="*/ 974053 w 1195673"/>
              <a:gd name="connsiteY14" fmla="*/ 671798 h 1774410"/>
              <a:gd name="connsiteX15" fmla="*/ 902616 w 1195673"/>
              <a:gd name="connsiteY15" fmla="*/ 831341 h 1774410"/>
              <a:gd name="connsiteX16" fmla="*/ 957385 w 1195673"/>
              <a:gd name="connsiteY16" fmla="*/ 921829 h 1774410"/>
              <a:gd name="connsiteX17" fmla="*/ 1028822 w 1195673"/>
              <a:gd name="connsiteY17" fmla="*/ 914685 h 1774410"/>
              <a:gd name="connsiteX18" fmla="*/ 1178841 w 1195673"/>
              <a:gd name="connsiteY18" fmla="*/ 1045654 h 1774410"/>
              <a:gd name="connsiteX19" fmla="*/ 1140741 w 1195673"/>
              <a:gd name="connsiteY19" fmla="*/ 1109948 h 1774410"/>
              <a:gd name="connsiteX20" fmla="*/ 1164553 w 1195673"/>
              <a:gd name="connsiteY20" fmla="*/ 1188529 h 1774410"/>
              <a:gd name="connsiteX21" fmla="*/ 1195510 w 1195673"/>
              <a:gd name="connsiteY21" fmla="*/ 1221866 h 1774410"/>
              <a:gd name="connsiteX22" fmla="*/ 1150266 w 1195673"/>
              <a:gd name="connsiteY22" fmla="*/ 1257585 h 1774410"/>
              <a:gd name="connsiteX23" fmla="*/ 1090735 w 1195673"/>
              <a:gd name="connsiteY23" fmla="*/ 1290923 h 1774410"/>
              <a:gd name="connsiteX24" fmla="*/ 1035966 w 1195673"/>
              <a:gd name="connsiteY24" fmla="*/ 1245679 h 1774410"/>
              <a:gd name="connsiteX25" fmla="*/ 981197 w 1195673"/>
              <a:gd name="connsiteY25" fmla="*/ 1255204 h 1774410"/>
              <a:gd name="connsiteX26" fmla="*/ 912141 w 1195673"/>
              <a:gd name="connsiteY26" fmla="*/ 1264729 h 1774410"/>
              <a:gd name="connsiteX27" fmla="*/ 897853 w 1195673"/>
              <a:gd name="connsiteY27" fmla="*/ 1312354 h 1774410"/>
              <a:gd name="connsiteX28" fmla="*/ 869278 w 1195673"/>
              <a:gd name="connsiteY28" fmla="*/ 1343310 h 1774410"/>
              <a:gd name="connsiteX29" fmla="*/ 883566 w 1195673"/>
              <a:gd name="connsiteY29" fmla="*/ 1421891 h 1774410"/>
              <a:gd name="connsiteX30" fmla="*/ 871660 w 1195673"/>
              <a:gd name="connsiteY30" fmla="*/ 1526666 h 1774410"/>
              <a:gd name="connsiteX31" fmla="*/ 807366 w 1195673"/>
              <a:gd name="connsiteY31" fmla="*/ 1567148 h 1774410"/>
              <a:gd name="connsiteX32" fmla="*/ 762122 w 1195673"/>
              <a:gd name="connsiteY32" fmla="*/ 1586198 h 1774410"/>
              <a:gd name="connsiteX33" fmla="*/ 643060 w 1195673"/>
              <a:gd name="connsiteY33" fmla="*/ 1760029 h 1774410"/>
              <a:gd name="connsiteX34" fmla="*/ 604960 w 1195673"/>
              <a:gd name="connsiteY34" fmla="*/ 1764791 h 1774410"/>
              <a:gd name="connsiteX35" fmla="*/ 509710 w 1195673"/>
              <a:gd name="connsiteY35" fmla="*/ 1764791 h 1774410"/>
              <a:gd name="connsiteX36" fmla="*/ 445416 w 1195673"/>
              <a:gd name="connsiteY36" fmla="*/ 1690973 h 1774410"/>
              <a:gd name="connsiteX37" fmla="*/ 471610 w 1195673"/>
              <a:gd name="connsiteY37" fmla="*/ 1595723 h 1774410"/>
              <a:gd name="connsiteX38" fmla="*/ 535904 w 1195673"/>
              <a:gd name="connsiteY38" fmla="*/ 1569529 h 1774410"/>
              <a:gd name="connsiteX39" fmla="*/ 557335 w 1195673"/>
              <a:gd name="connsiteY39" fmla="*/ 1526666 h 1774410"/>
              <a:gd name="connsiteX40" fmla="*/ 585910 w 1195673"/>
              <a:gd name="connsiteY40" fmla="*/ 1526666 h 1774410"/>
              <a:gd name="connsiteX41" fmla="*/ 583528 w 1195673"/>
              <a:gd name="connsiteY41" fmla="*/ 1393316 h 1774410"/>
              <a:gd name="connsiteX42" fmla="*/ 669253 w 1195673"/>
              <a:gd name="connsiteY42" fmla="*/ 1348073 h 1774410"/>
              <a:gd name="connsiteX43" fmla="*/ 704972 w 1195673"/>
              <a:gd name="connsiteY43" fmla="*/ 1336166 h 1774410"/>
              <a:gd name="connsiteX44" fmla="*/ 764503 w 1195673"/>
              <a:gd name="connsiteY44" fmla="*/ 1264729 h 1774410"/>
              <a:gd name="connsiteX45" fmla="*/ 766885 w 1195673"/>
              <a:gd name="connsiteY45" fmla="*/ 1202816 h 1774410"/>
              <a:gd name="connsiteX46" fmla="*/ 704972 w 1195673"/>
              <a:gd name="connsiteY46" fmla="*/ 1138523 h 1774410"/>
              <a:gd name="connsiteX47" fmla="*/ 695447 w 1195673"/>
              <a:gd name="connsiteY47" fmla="*/ 1026604 h 1774410"/>
              <a:gd name="connsiteX48" fmla="*/ 688303 w 1195673"/>
              <a:gd name="connsiteY48" fmla="*/ 967073 h 1774410"/>
              <a:gd name="connsiteX49" fmla="*/ 638297 w 1195673"/>
              <a:gd name="connsiteY49" fmla="*/ 898016 h 1774410"/>
              <a:gd name="connsiteX50" fmla="*/ 624010 w 1195673"/>
              <a:gd name="connsiteY50" fmla="*/ 805148 h 1774410"/>
              <a:gd name="connsiteX51" fmla="*/ 628772 w 1195673"/>
              <a:gd name="connsiteY51" fmla="*/ 721804 h 1774410"/>
              <a:gd name="connsiteX52" fmla="*/ 585910 w 1195673"/>
              <a:gd name="connsiteY52" fmla="*/ 643223 h 1774410"/>
              <a:gd name="connsiteX53" fmla="*/ 559716 w 1195673"/>
              <a:gd name="connsiteY53" fmla="*/ 612266 h 1774410"/>
              <a:gd name="connsiteX54" fmla="*/ 485897 w 1195673"/>
              <a:gd name="connsiteY54" fmla="*/ 678941 h 1774410"/>
              <a:gd name="connsiteX55" fmla="*/ 454941 w 1195673"/>
              <a:gd name="connsiteY55" fmla="*/ 669416 h 1774410"/>
              <a:gd name="connsiteX56" fmla="*/ 428747 w 1195673"/>
              <a:gd name="connsiteY56" fmla="*/ 628936 h 1774410"/>
              <a:gd name="connsiteX57" fmla="*/ 373978 w 1195673"/>
              <a:gd name="connsiteY57" fmla="*/ 547973 h 1774410"/>
              <a:gd name="connsiteX58" fmla="*/ 285872 w 1195673"/>
              <a:gd name="connsiteY58" fmla="*/ 462248 h 1774410"/>
              <a:gd name="connsiteX59" fmla="*/ 297778 w 1195673"/>
              <a:gd name="connsiteY59" fmla="*/ 438435 h 1774410"/>
              <a:gd name="connsiteX60" fmla="*/ 269203 w 1195673"/>
              <a:gd name="connsiteY60" fmla="*/ 252698 h 1774410"/>
              <a:gd name="connsiteX61" fmla="*/ 245391 w 1195673"/>
              <a:gd name="connsiteY61" fmla="*/ 255079 h 1774410"/>
              <a:gd name="connsiteX62" fmla="*/ 164428 w 1195673"/>
              <a:gd name="connsiteY62" fmla="*/ 269366 h 1774410"/>
              <a:gd name="connsiteX63" fmla="*/ 71560 w 1195673"/>
              <a:gd name="connsiteY63" fmla="*/ 264604 h 1774410"/>
              <a:gd name="connsiteX64" fmla="*/ 88228 w 1195673"/>
              <a:gd name="connsiteY64" fmla="*/ 224123 h 1774410"/>
              <a:gd name="connsiteX65" fmla="*/ 135853 w 1195673"/>
              <a:gd name="connsiteY65" fmla="*/ 221741 h 1774410"/>
              <a:gd name="connsiteX66" fmla="*/ 135853 w 1195673"/>
              <a:gd name="connsiteY66" fmla="*/ 183641 h 1774410"/>
              <a:gd name="connsiteX67" fmla="*/ 100135 w 1195673"/>
              <a:gd name="connsiteY67" fmla="*/ 150304 h 1774410"/>
              <a:gd name="connsiteX68" fmla="*/ 59653 w 1195673"/>
              <a:gd name="connsiteY68" fmla="*/ 105060 h 1774410"/>
              <a:gd name="connsiteX69" fmla="*/ 2503 w 1195673"/>
              <a:gd name="connsiteY69" fmla="*/ 102679 h 1774410"/>
              <a:gd name="connsiteX70" fmla="*/ 12028 w 1195673"/>
              <a:gd name="connsiteY70" fmla="*/ 76485 h 1774410"/>
              <a:gd name="connsiteX0" fmla="*/ 12028 w 1195673"/>
              <a:gd name="connsiteY0" fmla="*/ 76485 h 1774410"/>
              <a:gd name="connsiteX1" fmla="*/ 28697 w 1195673"/>
              <a:gd name="connsiteY1" fmla="*/ 52673 h 1774410"/>
              <a:gd name="connsiteX2" fmla="*/ 64416 w 1195673"/>
              <a:gd name="connsiteY2" fmla="*/ 40766 h 1774410"/>
              <a:gd name="connsiteX3" fmla="*/ 107278 w 1195673"/>
              <a:gd name="connsiteY3" fmla="*/ 285 h 1774410"/>
              <a:gd name="connsiteX4" fmla="*/ 162047 w 1195673"/>
              <a:gd name="connsiteY4" fmla="*/ 24098 h 1774410"/>
              <a:gd name="connsiteX5" fmla="*/ 193003 w 1195673"/>
              <a:gd name="connsiteY5" fmla="*/ 50291 h 1774410"/>
              <a:gd name="connsiteX6" fmla="*/ 243010 w 1195673"/>
              <a:gd name="connsiteY6" fmla="*/ 159829 h 1774410"/>
              <a:gd name="connsiteX7" fmla="*/ 293016 w 1195673"/>
              <a:gd name="connsiteY7" fmla="*/ 188404 h 1774410"/>
              <a:gd name="connsiteX8" fmla="*/ 376360 w 1195673"/>
              <a:gd name="connsiteY8" fmla="*/ 186023 h 1774410"/>
              <a:gd name="connsiteX9" fmla="*/ 533522 w 1195673"/>
              <a:gd name="connsiteY9" fmla="*/ 316991 h 1774410"/>
              <a:gd name="connsiteX10" fmla="*/ 683541 w 1195673"/>
              <a:gd name="connsiteY10" fmla="*/ 312229 h 1774410"/>
              <a:gd name="connsiteX11" fmla="*/ 850228 w 1195673"/>
              <a:gd name="connsiteY11" fmla="*/ 462248 h 1774410"/>
              <a:gd name="connsiteX12" fmla="*/ 919285 w 1195673"/>
              <a:gd name="connsiteY12" fmla="*/ 574166 h 1774410"/>
              <a:gd name="connsiteX13" fmla="*/ 1007391 w 1195673"/>
              <a:gd name="connsiteY13" fmla="*/ 631316 h 1774410"/>
              <a:gd name="connsiteX14" fmla="*/ 974053 w 1195673"/>
              <a:gd name="connsiteY14" fmla="*/ 671798 h 1774410"/>
              <a:gd name="connsiteX15" fmla="*/ 902616 w 1195673"/>
              <a:gd name="connsiteY15" fmla="*/ 831341 h 1774410"/>
              <a:gd name="connsiteX16" fmla="*/ 957385 w 1195673"/>
              <a:gd name="connsiteY16" fmla="*/ 921829 h 1774410"/>
              <a:gd name="connsiteX17" fmla="*/ 1028822 w 1195673"/>
              <a:gd name="connsiteY17" fmla="*/ 914685 h 1774410"/>
              <a:gd name="connsiteX18" fmla="*/ 1164553 w 1195673"/>
              <a:gd name="connsiteY18" fmla="*/ 1031367 h 1774410"/>
              <a:gd name="connsiteX19" fmla="*/ 1140741 w 1195673"/>
              <a:gd name="connsiteY19" fmla="*/ 1109948 h 1774410"/>
              <a:gd name="connsiteX20" fmla="*/ 1164553 w 1195673"/>
              <a:gd name="connsiteY20" fmla="*/ 1188529 h 1774410"/>
              <a:gd name="connsiteX21" fmla="*/ 1195510 w 1195673"/>
              <a:gd name="connsiteY21" fmla="*/ 1221866 h 1774410"/>
              <a:gd name="connsiteX22" fmla="*/ 1150266 w 1195673"/>
              <a:gd name="connsiteY22" fmla="*/ 1257585 h 1774410"/>
              <a:gd name="connsiteX23" fmla="*/ 1090735 w 1195673"/>
              <a:gd name="connsiteY23" fmla="*/ 1290923 h 1774410"/>
              <a:gd name="connsiteX24" fmla="*/ 1035966 w 1195673"/>
              <a:gd name="connsiteY24" fmla="*/ 1245679 h 1774410"/>
              <a:gd name="connsiteX25" fmla="*/ 981197 w 1195673"/>
              <a:gd name="connsiteY25" fmla="*/ 1255204 h 1774410"/>
              <a:gd name="connsiteX26" fmla="*/ 912141 w 1195673"/>
              <a:gd name="connsiteY26" fmla="*/ 1264729 h 1774410"/>
              <a:gd name="connsiteX27" fmla="*/ 897853 w 1195673"/>
              <a:gd name="connsiteY27" fmla="*/ 1312354 h 1774410"/>
              <a:gd name="connsiteX28" fmla="*/ 869278 w 1195673"/>
              <a:gd name="connsiteY28" fmla="*/ 1343310 h 1774410"/>
              <a:gd name="connsiteX29" fmla="*/ 883566 w 1195673"/>
              <a:gd name="connsiteY29" fmla="*/ 1421891 h 1774410"/>
              <a:gd name="connsiteX30" fmla="*/ 871660 w 1195673"/>
              <a:gd name="connsiteY30" fmla="*/ 1526666 h 1774410"/>
              <a:gd name="connsiteX31" fmla="*/ 807366 w 1195673"/>
              <a:gd name="connsiteY31" fmla="*/ 1567148 h 1774410"/>
              <a:gd name="connsiteX32" fmla="*/ 762122 w 1195673"/>
              <a:gd name="connsiteY32" fmla="*/ 1586198 h 1774410"/>
              <a:gd name="connsiteX33" fmla="*/ 643060 w 1195673"/>
              <a:gd name="connsiteY33" fmla="*/ 1760029 h 1774410"/>
              <a:gd name="connsiteX34" fmla="*/ 604960 w 1195673"/>
              <a:gd name="connsiteY34" fmla="*/ 1764791 h 1774410"/>
              <a:gd name="connsiteX35" fmla="*/ 509710 w 1195673"/>
              <a:gd name="connsiteY35" fmla="*/ 1764791 h 1774410"/>
              <a:gd name="connsiteX36" fmla="*/ 445416 w 1195673"/>
              <a:gd name="connsiteY36" fmla="*/ 1690973 h 1774410"/>
              <a:gd name="connsiteX37" fmla="*/ 471610 w 1195673"/>
              <a:gd name="connsiteY37" fmla="*/ 1595723 h 1774410"/>
              <a:gd name="connsiteX38" fmla="*/ 535904 w 1195673"/>
              <a:gd name="connsiteY38" fmla="*/ 1569529 h 1774410"/>
              <a:gd name="connsiteX39" fmla="*/ 557335 w 1195673"/>
              <a:gd name="connsiteY39" fmla="*/ 1526666 h 1774410"/>
              <a:gd name="connsiteX40" fmla="*/ 585910 w 1195673"/>
              <a:gd name="connsiteY40" fmla="*/ 1526666 h 1774410"/>
              <a:gd name="connsiteX41" fmla="*/ 583528 w 1195673"/>
              <a:gd name="connsiteY41" fmla="*/ 1393316 h 1774410"/>
              <a:gd name="connsiteX42" fmla="*/ 669253 w 1195673"/>
              <a:gd name="connsiteY42" fmla="*/ 1348073 h 1774410"/>
              <a:gd name="connsiteX43" fmla="*/ 704972 w 1195673"/>
              <a:gd name="connsiteY43" fmla="*/ 1336166 h 1774410"/>
              <a:gd name="connsiteX44" fmla="*/ 764503 w 1195673"/>
              <a:gd name="connsiteY44" fmla="*/ 1264729 h 1774410"/>
              <a:gd name="connsiteX45" fmla="*/ 766885 w 1195673"/>
              <a:gd name="connsiteY45" fmla="*/ 1202816 h 1774410"/>
              <a:gd name="connsiteX46" fmla="*/ 704972 w 1195673"/>
              <a:gd name="connsiteY46" fmla="*/ 1138523 h 1774410"/>
              <a:gd name="connsiteX47" fmla="*/ 695447 w 1195673"/>
              <a:gd name="connsiteY47" fmla="*/ 1026604 h 1774410"/>
              <a:gd name="connsiteX48" fmla="*/ 688303 w 1195673"/>
              <a:gd name="connsiteY48" fmla="*/ 967073 h 1774410"/>
              <a:gd name="connsiteX49" fmla="*/ 638297 w 1195673"/>
              <a:gd name="connsiteY49" fmla="*/ 898016 h 1774410"/>
              <a:gd name="connsiteX50" fmla="*/ 624010 w 1195673"/>
              <a:gd name="connsiteY50" fmla="*/ 805148 h 1774410"/>
              <a:gd name="connsiteX51" fmla="*/ 628772 w 1195673"/>
              <a:gd name="connsiteY51" fmla="*/ 721804 h 1774410"/>
              <a:gd name="connsiteX52" fmla="*/ 585910 w 1195673"/>
              <a:gd name="connsiteY52" fmla="*/ 643223 h 1774410"/>
              <a:gd name="connsiteX53" fmla="*/ 559716 w 1195673"/>
              <a:gd name="connsiteY53" fmla="*/ 612266 h 1774410"/>
              <a:gd name="connsiteX54" fmla="*/ 485897 w 1195673"/>
              <a:gd name="connsiteY54" fmla="*/ 678941 h 1774410"/>
              <a:gd name="connsiteX55" fmla="*/ 454941 w 1195673"/>
              <a:gd name="connsiteY55" fmla="*/ 669416 h 1774410"/>
              <a:gd name="connsiteX56" fmla="*/ 428747 w 1195673"/>
              <a:gd name="connsiteY56" fmla="*/ 628936 h 1774410"/>
              <a:gd name="connsiteX57" fmla="*/ 373978 w 1195673"/>
              <a:gd name="connsiteY57" fmla="*/ 547973 h 1774410"/>
              <a:gd name="connsiteX58" fmla="*/ 285872 w 1195673"/>
              <a:gd name="connsiteY58" fmla="*/ 462248 h 1774410"/>
              <a:gd name="connsiteX59" fmla="*/ 297778 w 1195673"/>
              <a:gd name="connsiteY59" fmla="*/ 438435 h 1774410"/>
              <a:gd name="connsiteX60" fmla="*/ 269203 w 1195673"/>
              <a:gd name="connsiteY60" fmla="*/ 252698 h 1774410"/>
              <a:gd name="connsiteX61" fmla="*/ 245391 w 1195673"/>
              <a:gd name="connsiteY61" fmla="*/ 255079 h 1774410"/>
              <a:gd name="connsiteX62" fmla="*/ 164428 w 1195673"/>
              <a:gd name="connsiteY62" fmla="*/ 269366 h 1774410"/>
              <a:gd name="connsiteX63" fmla="*/ 71560 w 1195673"/>
              <a:gd name="connsiteY63" fmla="*/ 264604 h 1774410"/>
              <a:gd name="connsiteX64" fmla="*/ 88228 w 1195673"/>
              <a:gd name="connsiteY64" fmla="*/ 224123 h 1774410"/>
              <a:gd name="connsiteX65" fmla="*/ 135853 w 1195673"/>
              <a:gd name="connsiteY65" fmla="*/ 221741 h 1774410"/>
              <a:gd name="connsiteX66" fmla="*/ 135853 w 1195673"/>
              <a:gd name="connsiteY66" fmla="*/ 183641 h 1774410"/>
              <a:gd name="connsiteX67" fmla="*/ 100135 w 1195673"/>
              <a:gd name="connsiteY67" fmla="*/ 150304 h 1774410"/>
              <a:gd name="connsiteX68" fmla="*/ 59653 w 1195673"/>
              <a:gd name="connsiteY68" fmla="*/ 105060 h 1774410"/>
              <a:gd name="connsiteX69" fmla="*/ 2503 w 1195673"/>
              <a:gd name="connsiteY69" fmla="*/ 102679 h 1774410"/>
              <a:gd name="connsiteX70" fmla="*/ 12028 w 1195673"/>
              <a:gd name="connsiteY70" fmla="*/ 76485 h 1774410"/>
              <a:gd name="connsiteX0" fmla="*/ 12028 w 1197911"/>
              <a:gd name="connsiteY0" fmla="*/ 76485 h 1774410"/>
              <a:gd name="connsiteX1" fmla="*/ 28697 w 1197911"/>
              <a:gd name="connsiteY1" fmla="*/ 52673 h 1774410"/>
              <a:gd name="connsiteX2" fmla="*/ 64416 w 1197911"/>
              <a:gd name="connsiteY2" fmla="*/ 40766 h 1774410"/>
              <a:gd name="connsiteX3" fmla="*/ 107278 w 1197911"/>
              <a:gd name="connsiteY3" fmla="*/ 285 h 1774410"/>
              <a:gd name="connsiteX4" fmla="*/ 162047 w 1197911"/>
              <a:gd name="connsiteY4" fmla="*/ 24098 h 1774410"/>
              <a:gd name="connsiteX5" fmla="*/ 193003 w 1197911"/>
              <a:gd name="connsiteY5" fmla="*/ 50291 h 1774410"/>
              <a:gd name="connsiteX6" fmla="*/ 243010 w 1197911"/>
              <a:gd name="connsiteY6" fmla="*/ 159829 h 1774410"/>
              <a:gd name="connsiteX7" fmla="*/ 293016 w 1197911"/>
              <a:gd name="connsiteY7" fmla="*/ 188404 h 1774410"/>
              <a:gd name="connsiteX8" fmla="*/ 376360 w 1197911"/>
              <a:gd name="connsiteY8" fmla="*/ 186023 h 1774410"/>
              <a:gd name="connsiteX9" fmla="*/ 533522 w 1197911"/>
              <a:gd name="connsiteY9" fmla="*/ 316991 h 1774410"/>
              <a:gd name="connsiteX10" fmla="*/ 683541 w 1197911"/>
              <a:gd name="connsiteY10" fmla="*/ 312229 h 1774410"/>
              <a:gd name="connsiteX11" fmla="*/ 850228 w 1197911"/>
              <a:gd name="connsiteY11" fmla="*/ 462248 h 1774410"/>
              <a:gd name="connsiteX12" fmla="*/ 919285 w 1197911"/>
              <a:gd name="connsiteY12" fmla="*/ 574166 h 1774410"/>
              <a:gd name="connsiteX13" fmla="*/ 1007391 w 1197911"/>
              <a:gd name="connsiteY13" fmla="*/ 631316 h 1774410"/>
              <a:gd name="connsiteX14" fmla="*/ 974053 w 1197911"/>
              <a:gd name="connsiteY14" fmla="*/ 671798 h 1774410"/>
              <a:gd name="connsiteX15" fmla="*/ 902616 w 1197911"/>
              <a:gd name="connsiteY15" fmla="*/ 831341 h 1774410"/>
              <a:gd name="connsiteX16" fmla="*/ 957385 w 1197911"/>
              <a:gd name="connsiteY16" fmla="*/ 921829 h 1774410"/>
              <a:gd name="connsiteX17" fmla="*/ 1028822 w 1197911"/>
              <a:gd name="connsiteY17" fmla="*/ 914685 h 1774410"/>
              <a:gd name="connsiteX18" fmla="*/ 1164553 w 1197911"/>
              <a:gd name="connsiteY18" fmla="*/ 1031367 h 1774410"/>
              <a:gd name="connsiteX19" fmla="*/ 1140741 w 1197911"/>
              <a:gd name="connsiteY19" fmla="*/ 1109948 h 1774410"/>
              <a:gd name="connsiteX20" fmla="*/ 1164553 w 1197911"/>
              <a:gd name="connsiteY20" fmla="*/ 1188529 h 1774410"/>
              <a:gd name="connsiteX21" fmla="*/ 1195510 w 1197911"/>
              <a:gd name="connsiteY21" fmla="*/ 1221866 h 1774410"/>
              <a:gd name="connsiteX22" fmla="*/ 1190747 w 1197911"/>
              <a:gd name="connsiteY22" fmla="*/ 1219485 h 1774410"/>
              <a:gd name="connsiteX23" fmla="*/ 1150266 w 1197911"/>
              <a:gd name="connsiteY23" fmla="*/ 1257585 h 1774410"/>
              <a:gd name="connsiteX24" fmla="*/ 1090735 w 1197911"/>
              <a:gd name="connsiteY24" fmla="*/ 1290923 h 1774410"/>
              <a:gd name="connsiteX25" fmla="*/ 1035966 w 1197911"/>
              <a:gd name="connsiteY25" fmla="*/ 1245679 h 1774410"/>
              <a:gd name="connsiteX26" fmla="*/ 981197 w 1197911"/>
              <a:gd name="connsiteY26" fmla="*/ 1255204 h 1774410"/>
              <a:gd name="connsiteX27" fmla="*/ 912141 w 1197911"/>
              <a:gd name="connsiteY27" fmla="*/ 1264729 h 1774410"/>
              <a:gd name="connsiteX28" fmla="*/ 897853 w 1197911"/>
              <a:gd name="connsiteY28" fmla="*/ 1312354 h 1774410"/>
              <a:gd name="connsiteX29" fmla="*/ 869278 w 1197911"/>
              <a:gd name="connsiteY29" fmla="*/ 1343310 h 1774410"/>
              <a:gd name="connsiteX30" fmla="*/ 883566 w 1197911"/>
              <a:gd name="connsiteY30" fmla="*/ 1421891 h 1774410"/>
              <a:gd name="connsiteX31" fmla="*/ 871660 w 1197911"/>
              <a:gd name="connsiteY31" fmla="*/ 1526666 h 1774410"/>
              <a:gd name="connsiteX32" fmla="*/ 807366 w 1197911"/>
              <a:gd name="connsiteY32" fmla="*/ 1567148 h 1774410"/>
              <a:gd name="connsiteX33" fmla="*/ 762122 w 1197911"/>
              <a:gd name="connsiteY33" fmla="*/ 1586198 h 1774410"/>
              <a:gd name="connsiteX34" fmla="*/ 643060 w 1197911"/>
              <a:gd name="connsiteY34" fmla="*/ 1760029 h 1774410"/>
              <a:gd name="connsiteX35" fmla="*/ 604960 w 1197911"/>
              <a:gd name="connsiteY35" fmla="*/ 1764791 h 1774410"/>
              <a:gd name="connsiteX36" fmla="*/ 509710 w 1197911"/>
              <a:gd name="connsiteY36" fmla="*/ 1764791 h 1774410"/>
              <a:gd name="connsiteX37" fmla="*/ 445416 w 1197911"/>
              <a:gd name="connsiteY37" fmla="*/ 1690973 h 1774410"/>
              <a:gd name="connsiteX38" fmla="*/ 471610 w 1197911"/>
              <a:gd name="connsiteY38" fmla="*/ 1595723 h 1774410"/>
              <a:gd name="connsiteX39" fmla="*/ 535904 w 1197911"/>
              <a:gd name="connsiteY39" fmla="*/ 1569529 h 1774410"/>
              <a:gd name="connsiteX40" fmla="*/ 557335 w 1197911"/>
              <a:gd name="connsiteY40" fmla="*/ 1526666 h 1774410"/>
              <a:gd name="connsiteX41" fmla="*/ 585910 w 1197911"/>
              <a:gd name="connsiteY41" fmla="*/ 1526666 h 1774410"/>
              <a:gd name="connsiteX42" fmla="*/ 583528 w 1197911"/>
              <a:gd name="connsiteY42" fmla="*/ 1393316 h 1774410"/>
              <a:gd name="connsiteX43" fmla="*/ 669253 w 1197911"/>
              <a:gd name="connsiteY43" fmla="*/ 1348073 h 1774410"/>
              <a:gd name="connsiteX44" fmla="*/ 704972 w 1197911"/>
              <a:gd name="connsiteY44" fmla="*/ 1336166 h 1774410"/>
              <a:gd name="connsiteX45" fmla="*/ 764503 w 1197911"/>
              <a:gd name="connsiteY45" fmla="*/ 1264729 h 1774410"/>
              <a:gd name="connsiteX46" fmla="*/ 766885 w 1197911"/>
              <a:gd name="connsiteY46" fmla="*/ 1202816 h 1774410"/>
              <a:gd name="connsiteX47" fmla="*/ 704972 w 1197911"/>
              <a:gd name="connsiteY47" fmla="*/ 1138523 h 1774410"/>
              <a:gd name="connsiteX48" fmla="*/ 695447 w 1197911"/>
              <a:gd name="connsiteY48" fmla="*/ 1026604 h 1774410"/>
              <a:gd name="connsiteX49" fmla="*/ 688303 w 1197911"/>
              <a:gd name="connsiteY49" fmla="*/ 967073 h 1774410"/>
              <a:gd name="connsiteX50" fmla="*/ 638297 w 1197911"/>
              <a:gd name="connsiteY50" fmla="*/ 898016 h 1774410"/>
              <a:gd name="connsiteX51" fmla="*/ 624010 w 1197911"/>
              <a:gd name="connsiteY51" fmla="*/ 805148 h 1774410"/>
              <a:gd name="connsiteX52" fmla="*/ 628772 w 1197911"/>
              <a:gd name="connsiteY52" fmla="*/ 721804 h 1774410"/>
              <a:gd name="connsiteX53" fmla="*/ 585910 w 1197911"/>
              <a:gd name="connsiteY53" fmla="*/ 643223 h 1774410"/>
              <a:gd name="connsiteX54" fmla="*/ 559716 w 1197911"/>
              <a:gd name="connsiteY54" fmla="*/ 612266 h 1774410"/>
              <a:gd name="connsiteX55" fmla="*/ 485897 w 1197911"/>
              <a:gd name="connsiteY55" fmla="*/ 678941 h 1774410"/>
              <a:gd name="connsiteX56" fmla="*/ 454941 w 1197911"/>
              <a:gd name="connsiteY56" fmla="*/ 669416 h 1774410"/>
              <a:gd name="connsiteX57" fmla="*/ 428747 w 1197911"/>
              <a:gd name="connsiteY57" fmla="*/ 628936 h 1774410"/>
              <a:gd name="connsiteX58" fmla="*/ 373978 w 1197911"/>
              <a:gd name="connsiteY58" fmla="*/ 547973 h 1774410"/>
              <a:gd name="connsiteX59" fmla="*/ 285872 w 1197911"/>
              <a:gd name="connsiteY59" fmla="*/ 462248 h 1774410"/>
              <a:gd name="connsiteX60" fmla="*/ 297778 w 1197911"/>
              <a:gd name="connsiteY60" fmla="*/ 438435 h 1774410"/>
              <a:gd name="connsiteX61" fmla="*/ 269203 w 1197911"/>
              <a:gd name="connsiteY61" fmla="*/ 252698 h 1774410"/>
              <a:gd name="connsiteX62" fmla="*/ 245391 w 1197911"/>
              <a:gd name="connsiteY62" fmla="*/ 255079 h 1774410"/>
              <a:gd name="connsiteX63" fmla="*/ 164428 w 1197911"/>
              <a:gd name="connsiteY63" fmla="*/ 269366 h 1774410"/>
              <a:gd name="connsiteX64" fmla="*/ 71560 w 1197911"/>
              <a:gd name="connsiteY64" fmla="*/ 264604 h 1774410"/>
              <a:gd name="connsiteX65" fmla="*/ 88228 w 1197911"/>
              <a:gd name="connsiteY65" fmla="*/ 224123 h 1774410"/>
              <a:gd name="connsiteX66" fmla="*/ 135853 w 1197911"/>
              <a:gd name="connsiteY66" fmla="*/ 221741 h 1774410"/>
              <a:gd name="connsiteX67" fmla="*/ 135853 w 1197911"/>
              <a:gd name="connsiteY67" fmla="*/ 183641 h 1774410"/>
              <a:gd name="connsiteX68" fmla="*/ 100135 w 1197911"/>
              <a:gd name="connsiteY68" fmla="*/ 150304 h 1774410"/>
              <a:gd name="connsiteX69" fmla="*/ 59653 w 1197911"/>
              <a:gd name="connsiteY69" fmla="*/ 105060 h 1774410"/>
              <a:gd name="connsiteX70" fmla="*/ 2503 w 1197911"/>
              <a:gd name="connsiteY70" fmla="*/ 102679 h 1774410"/>
              <a:gd name="connsiteX71" fmla="*/ 12028 w 1197911"/>
              <a:gd name="connsiteY71" fmla="*/ 76485 h 1774410"/>
              <a:gd name="connsiteX0" fmla="*/ 12028 w 1197911"/>
              <a:gd name="connsiteY0" fmla="*/ 76485 h 1774410"/>
              <a:gd name="connsiteX1" fmla="*/ 28697 w 1197911"/>
              <a:gd name="connsiteY1" fmla="*/ 52673 h 1774410"/>
              <a:gd name="connsiteX2" fmla="*/ 64416 w 1197911"/>
              <a:gd name="connsiteY2" fmla="*/ 40766 h 1774410"/>
              <a:gd name="connsiteX3" fmla="*/ 107278 w 1197911"/>
              <a:gd name="connsiteY3" fmla="*/ 285 h 1774410"/>
              <a:gd name="connsiteX4" fmla="*/ 162047 w 1197911"/>
              <a:gd name="connsiteY4" fmla="*/ 24098 h 1774410"/>
              <a:gd name="connsiteX5" fmla="*/ 193003 w 1197911"/>
              <a:gd name="connsiteY5" fmla="*/ 50291 h 1774410"/>
              <a:gd name="connsiteX6" fmla="*/ 243010 w 1197911"/>
              <a:gd name="connsiteY6" fmla="*/ 159829 h 1774410"/>
              <a:gd name="connsiteX7" fmla="*/ 293016 w 1197911"/>
              <a:gd name="connsiteY7" fmla="*/ 188404 h 1774410"/>
              <a:gd name="connsiteX8" fmla="*/ 376360 w 1197911"/>
              <a:gd name="connsiteY8" fmla="*/ 186023 h 1774410"/>
              <a:gd name="connsiteX9" fmla="*/ 533522 w 1197911"/>
              <a:gd name="connsiteY9" fmla="*/ 316991 h 1774410"/>
              <a:gd name="connsiteX10" fmla="*/ 683541 w 1197911"/>
              <a:gd name="connsiteY10" fmla="*/ 312229 h 1774410"/>
              <a:gd name="connsiteX11" fmla="*/ 850228 w 1197911"/>
              <a:gd name="connsiteY11" fmla="*/ 462248 h 1774410"/>
              <a:gd name="connsiteX12" fmla="*/ 919285 w 1197911"/>
              <a:gd name="connsiteY12" fmla="*/ 574166 h 1774410"/>
              <a:gd name="connsiteX13" fmla="*/ 1007391 w 1197911"/>
              <a:gd name="connsiteY13" fmla="*/ 631316 h 1774410"/>
              <a:gd name="connsiteX14" fmla="*/ 974053 w 1197911"/>
              <a:gd name="connsiteY14" fmla="*/ 671798 h 1774410"/>
              <a:gd name="connsiteX15" fmla="*/ 933572 w 1197911"/>
              <a:gd name="connsiteY15" fmla="*/ 764666 h 1774410"/>
              <a:gd name="connsiteX16" fmla="*/ 902616 w 1197911"/>
              <a:gd name="connsiteY16" fmla="*/ 831341 h 1774410"/>
              <a:gd name="connsiteX17" fmla="*/ 957385 w 1197911"/>
              <a:gd name="connsiteY17" fmla="*/ 921829 h 1774410"/>
              <a:gd name="connsiteX18" fmla="*/ 1028822 w 1197911"/>
              <a:gd name="connsiteY18" fmla="*/ 914685 h 1774410"/>
              <a:gd name="connsiteX19" fmla="*/ 1164553 w 1197911"/>
              <a:gd name="connsiteY19" fmla="*/ 1031367 h 1774410"/>
              <a:gd name="connsiteX20" fmla="*/ 1140741 w 1197911"/>
              <a:gd name="connsiteY20" fmla="*/ 1109948 h 1774410"/>
              <a:gd name="connsiteX21" fmla="*/ 1164553 w 1197911"/>
              <a:gd name="connsiteY21" fmla="*/ 1188529 h 1774410"/>
              <a:gd name="connsiteX22" fmla="*/ 1195510 w 1197911"/>
              <a:gd name="connsiteY22" fmla="*/ 1221866 h 1774410"/>
              <a:gd name="connsiteX23" fmla="*/ 1190747 w 1197911"/>
              <a:gd name="connsiteY23" fmla="*/ 1219485 h 1774410"/>
              <a:gd name="connsiteX24" fmla="*/ 1150266 w 1197911"/>
              <a:gd name="connsiteY24" fmla="*/ 1257585 h 1774410"/>
              <a:gd name="connsiteX25" fmla="*/ 1090735 w 1197911"/>
              <a:gd name="connsiteY25" fmla="*/ 1290923 h 1774410"/>
              <a:gd name="connsiteX26" fmla="*/ 1035966 w 1197911"/>
              <a:gd name="connsiteY26" fmla="*/ 1245679 h 1774410"/>
              <a:gd name="connsiteX27" fmla="*/ 981197 w 1197911"/>
              <a:gd name="connsiteY27" fmla="*/ 1255204 h 1774410"/>
              <a:gd name="connsiteX28" fmla="*/ 912141 w 1197911"/>
              <a:gd name="connsiteY28" fmla="*/ 1264729 h 1774410"/>
              <a:gd name="connsiteX29" fmla="*/ 897853 w 1197911"/>
              <a:gd name="connsiteY29" fmla="*/ 1312354 h 1774410"/>
              <a:gd name="connsiteX30" fmla="*/ 869278 w 1197911"/>
              <a:gd name="connsiteY30" fmla="*/ 1343310 h 1774410"/>
              <a:gd name="connsiteX31" fmla="*/ 883566 w 1197911"/>
              <a:gd name="connsiteY31" fmla="*/ 1421891 h 1774410"/>
              <a:gd name="connsiteX32" fmla="*/ 871660 w 1197911"/>
              <a:gd name="connsiteY32" fmla="*/ 1526666 h 1774410"/>
              <a:gd name="connsiteX33" fmla="*/ 807366 w 1197911"/>
              <a:gd name="connsiteY33" fmla="*/ 1567148 h 1774410"/>
              <a:gd name="connsiteX34" fmla="*/ 762122 w 1197911"/>
              <a:gd name="connsiteY34" fmla="*/ 1586198 h 1774410"/>
              <a:gd name="connsiteX35" fmla="*/ 643060 w 1197911"/>
              <a:gd name="connsiteY35" fmla="*/ 1760029 h 1774410"/>
              <a:gd name="connsiteX36" fmla="*/ 604960 w 1197911"/>
              <a:gd name="connsiteY36" fmla="*/ 1764791 h 1774410"/>
              <a:gd name="connsiteX37" fmla="*/ 509710 w 1197911"/>
              <a:gd name="connsiteY37" fmla="*/ 1764791 h 1774410"/>
              <a:gd name="connsiteX38" fmla="*/ 445416 w 1197911"/>
              <a:gd name="connsiteY38" fmla="*/ 1690973 h 1774410"/>
              <a:gd name="connsiteX39" fmla="*/ 471610 w 1197911"/>
              <a:gd name="connsiteY39" fmla="*/ 1595723 h 1774410"/>
              <a:gd name="connsiteX40" fmla="*/ 535904 w 1197911"/>
              <a:gd name="connsiteY40" fmla="*/ 1569529 h 1774410"/>
              <a:gd name="connsiteX41" fmla="*/ 557335 w 1197911"/>
              <a:gd name="connsiteY41" fmla="*/ 1526666 h 1774410"/>
              <a:gd name="connsiteX42" fmla="*/ 585910 w 1197911"/>
              <a:gd name="connsiteY42" fmla="*/ 1526666 h 1774410"/>
              <a:gd name="connsiteX43" fmla="*/ 583528 w 1197911"/>
              <a:gd name="connsiteY43" fmla="*/ 1393316 h 1774410"/>
              <a:gd name="connsiteX44" fmla="*/ 669253 w 1197911"/>
              <a:gd name="connsiteY44" fmla="*/ 1348073 h 1774410"/>
              <a:gd name="connsiteX45" fmla="*/ 704972 w 1197911"/>
              <a:gd name="connsiteY45" fmla="*/ 1336166 h 1774410"/>
              <a:gd name="connsiteX46" fmla="*/ 764503 w 1197911"/>
              <a:gd name="connsiteY46" fmla="*/ 1264729 h 1774410"/>
              <a:gd name="connsiteX47" fmla="*/ 766885 w 1197911"/>
              <a:gd name="connsiteY47" fmla="*/ 1202816 h 1774410"/>
              <a:gd name="connsiteX48" fmla="*/ 704972 w 1197911"/>
              <a:gd name="connsiteY48" fmla="*/ 1138523 h 1774410"/>
              <a:gd name="connsiteX49" fmla="*/ 695447 w 1197911"/>
              <a:gd name="connsiteY49" fmla="*/ 1026604 h 1774410"/>
              <a:gd name="connsiteX50" fmla="*/ 688303 w 1197911"/>
              <a:gd name="connsiteY50" fmla="*/ 967073 h 1774410"/>
              <a:gd name="connsiteX51" fmla="*/ 638297 w 1197911"/>
              <a:gd name="connsiteY51" fmla="*/ 898016 h 1774410"/>
              <a:gd name="connsiteX52" fmla="*/ 624010 w 1197911"/>
              <a:gd name="connsiteY52" fmla="*/ 805148 h 1774410"/>
              <a:gd name="connsiteX53" fmla="*/ 628772 w 1197911"/>
              <a:gd name="connsiteY53" fmla="*/ 721804 h 1774410"/>
              <a:gd name="connsiteX54" fmla="*/ 585910 w 1197911"/>
              <a:gd name="connsiteY54" fmla="*/ 643223 h 1774410"/>
              <a:gd name="connsiteX55" fmla="*/ 559716 w 1197911"/>
              <a:gd name="connsiteY55" fmla="*/ 612266 h 1774410"/>
              <a:gd name="connsiteX56" fmla="*/ 485897 w 1197911"/>
              <a:gd name="connsiteY56" fmla="*/ 678941 h 1774410"/>
              <a:gd name="connsiteX57" fmla="*/ 454941 w 1197911"/>
              <a:gd name="connsiteY57" fmla="*/ 669416 h 1774410"/>
              <a:gd name="connsiteX58" fmla="*/ 428747 w 1197911"/>
              <a:gd name="connsiteY58" fmla="*/ 628936 h 1774410"/>
              <a:gd name="connsiteX59" fmla="*/ 373978 w 1197911"/>
              <a:gd name="connsiteY59" fmla="*/ 547973 h 1774410"/>
              <a:gd name="connsiteX60" fmla="*/ 285872 w 1197911"/>
              <a:gd name="connsiteY60" fmla="*/ 462248 h 1774410"/>
              <a:gd name="connsiteX61" fmla="*/ 297778 w 1197911"/>
              <a:gd name="connsiteY61" fmla="*/ 438435 h 1774410"/>
              <a:gd name="connsiteX62" fmla="*/ 269203 w 1197911"/>
              <a:gd name="connsiteY62" fmla="*/ 252698 h 1774410"/>
              <a:gd name="connsiteX63" fmla="*/ 245391 w 1197911"/>
              <a:gd name="connsiteY63" fmla="*/ 255079 h 1774410"/>
              <a:gd name="connsiteX64" fmla="*/ 164428 w 1197911"/>
              <a:gd name="connsiteY64" fmla="*/ 269366 h 1774410"/>
              <a:gd name="connsiteX65" fmla="*/ 71560 w 1197911"/>
              <a:gd name="connsiteY65" fmla="*/ 264604 h 1774410"/>
              <a:gd name="connsiteX66" fmla="*/ 88228 w 1197911"/>
              <a:gd name="connsiteY66" fmla="*/ 224123 h 1774410"/>
              <a:gd name="connsiteX67" fmla="*/ 135853 w 1197911"/>
              <a:gd name="connsiteY67" fmla="*/ 221741 h 1774410"/>
              <a:gd name="connsiteX68" fmla="*/ 135853 w 1197911"/>
              <a:gd name="connsiteY68" fmla="*/ 183641 h 1774410"/>
              <a:gd name="connsiteX69" fmla="*/ 100135 w 1197911"/>
              <a:gd name="connsiteY69" fmla="*/ 150304 h 1774410"/>
              <a:gd name="connsiteX70" fmla="*/ 59653 w 1197911"/>
              <a:gd name="connsiteY70" fmla="*/ 105060 h 1774410"/>
              <a:gd name="connsiteX71" fmla="*/ 2503 w 1197911"/>
              <a:gd name="connsiteY71" fmla="*/ 102679 h 1774410"/>
              <a:gd name="connsiteX72" fmla="*/ 12028 w 1197911"/>
              <a:gd name="connsiteY72" fmla="*/ 76485 h 1774410"/>
              <a:gd name="connsiteX0" fmla="*/ 12028 w 1197911"/>
              <a:gd name="connsiteY0" fmla="*/ 76485 h 1774410"/>
              <a:gd name="connsiteX1" fmla="*/ 28697 w 1197911"/>
              <a:gd name="connsiteY1" fmla="*/ 52673 h 1774410"/>
              <a:gd name="connsiteX2" fmla="*/ 64416 w 1197911"/>
              <a:gd name="connsiteY2" fmla="*/ 40766 h 1774410"/>
              <a:gd name="connsiteX3" fmla="*/ 107278 w 1197911"/>
              <a:gd name="connsiteY3" fmla="*/ 285 h 1774410"/>
              <a:gd name="connsiteX4" fmla="*/ 162047 w 1197911"/>
              <a:gd name="connsiteY4" fmla="*/ 24098 h 1774410"/>
              <a:gd name="connsiteX5" fmla="*/ 193003 w 1197911"/>
              <a:gd name="connsiteY5" fmla="*/ 50291 h 1774410"/>
              <a:gd name="connsiteX6" fmla="*/ 243010 w 1197911"/>
              <a:gd name="connsiteY6" fmla="*/ 159829 h 1774410"/>
              <a:gd name="connsiteX7" fmla="*/ 293016 w 1197911"/>
              <a:gd name="connsiteY7" fmla="*/ 188404 h 1774410"/>
              <a:gd name="connsiteX8" fmla="*/ 376360 w 1197911"/>
              <a:gd name="connsiteY8" fmla="*/ 186023 h 1774410"/>
              <a:gd name="connsiteX9" fmla="*/ 533522 w 1197911"/>
              <a:gd name="connsiteY9" fmla="*/ 316991 h 1774410"/>
              <a:gd name="connsiteX10" fmla="*/ 683541 w 1197911"/>
              <a:gd name="connsiteY10" fmla="*/ 312229 h 1774410"/>
              <a:gd name="connsiteX11" fmla="*/ 750216 w 1197911"/>
              <a:gd name="connsiteY11" fmla="*/ 345566 h 1774410"/>
              <a:gd name="connsiteX12" fmla="*/ 850228 w 1197911"/>
              <a:gd name="connsiteY12" fmla="*/ 462248 h 1774410"/>
              <a:gd name="connsiteX13" fmla="*/ 919285 w 1197911"/>
              <a:gd name="connsiteY13" fmla="*/ 574166 h 1774410"/>
              <a:gd name="connsiteX14" fmla="*/ 1007391 w 1197911"/>
              <a:gd name="connsiteY14" fmla="*/ 631316 h 1774410"/>
              <a:gd name="connsiteX15" fmla="*/ 974053 w 1197911"/>
              <a:gd name="connsiteY15" fmla="*/ 671798 h 1774410"/>
              <a:gd name="connsiteX16" fmla="*/ 933572 w 1197911"/>
              <a:gd name="connsiteY16" fmla="*/ 764666 h 1774410"/>
              <a:gd name="connsiteX17" fmla="*/ 902616 w 1197911"/>
              <a:gd name="connsiteY17" fmla="*/ 831341 h 1774410"/>
              <a:gd name="connsiteX18" fmla="*/ 957385 w 1197911"/>
              <a:gd name="connsiteY18" fmla="*/ 921829 h 1774410"/>
              <a:gd name="connsiteX19" fmla="*/ 1028822 w 1197911"/>
              <a:gd name="connsiteY19" fmla="*/ 914685 h 1774410"/>
              <a:gd name="connsiteX20" fmla="*/ 1164553 w 1197911"/>
              <a:gd name="connsiteY20" fmla="*/ 1031367 h 1774410"/>
              <a:gd name="connsiteX21" fmla="*/ 1140741 w 1197911"/>
              <a:gd name="connsiteY21" fmla="*/ 1109948 h 1774410"/>
              <a:gd name="connsiteX22" fmla="*/ 1164553 w 1197911"/>
              <a:gd name="connsiteY22" fmla="*/ 1188529 h 1774410"/>
              <a:gd name="connsiteX23" fmla="*/ 1195510 w 1197911"/>
              <a:gd name="connsiteY23" fmla="*/ 1221866 h 1774410"/>
              <a:gd name="connsiteX24" fmla="*/ 1190747 w 1197911"/>
              <a:gd name="connsiteY24" fmla="*/ 1219485 h 1774410"/>
              <a:gd name="connsiteX25" fmla="*/ 1150266 w 1197911"/>
              <a:gd name="connsiteY25" fmla="*/ 1257585 h 1774410"/>
              <a:gd name="connsiteX26" fmla="*/ 1090735 w 1197911"/>
              <a:gd name="connsiteY26" fmla="*/ 1290923 h 1774410"/>
              <a:gd name="connsiteX27" fmla="*/ 1035966 w 1197911"/>
              <a:gd name="connsiteY27" fmla="*/ 1245679 h 1774410"/>
              <a:gd name="connsiteX28" fmla="*/ 981197 w 1197911"/>
              <a:gd name="connsiteY28" fmla="*/ 1255204 h 1774410"/>
              <a:gd name="connsiteX29" fmla="*/ 912141 w 1197911"/>
              <a:gd name="connsiteY29" fmla="*/ 1264729 h 1774410"/>
              <a:gd name="connsiteX30" fmla="*/ 897853 w 1197911"/>
              <a:gd name="connsiteY30" fmla="*/ 1312354 h 1774410"/>
              <a:gd name="connsiteX31" fmla="*/ 869278 w 1197911"/>
              <a:gd name="connsiteY31" fmla="*/ 1343310 h 1774410"/>
              <a:gd name="connsiteX32" fmla="*/ 883566 w 1197911"/>
              <a:gd name="connsiteY32" fmla="*/ 1421891 h 1774410"/>
              <a:gd name="connsiteX33" fmla="*/ 871660 w 1197911"/>
              <a:gd name="connsiteY33" fmla="*/ 1526666 h 1774410"/>
              <a:gd name="connsiteX34" fmla="*/ 807366 w 1197911"/>
              <a:gd name="connsiteY34" fmla="*/ 1567148 h 1774410"/>
              <a:gd name="connsiteX35" fmla="*/ 762122 w 1197911"/>
              <a:gd name="connsiteY35" fmla="*/ 1586198 h 1774410"/>
              <a:gd name="connsiteX36" fmla="*/ 643060 w 1197911"/>
              <a:gd name="connsiteY36" fmla="*/ 1760029 h 1774410"/>
              <a:gd name="connsiteX37" fmla="*/ 604960 w 1197911"/>
              <a:gd name="connsiteY37" fmla="*/ 1764791 h 1774410"/>
              <a:gd name="connsiteX38" fmla="*/ 509710 w 1197911"/>
              <a:gd name="connsiteY38" fmla="*/ 1764791 h 1774410"/>
              <a:gd name="connsiteX39" fmla="*/ 445416 w 1197911"/>
              <a:gd name="connsiteY39" fmla="*/ 1690973 h 1774410"/>
              <a:gd name="connsiteX40" fmla="*/ 471610 w 1197911"/>
              <a:gd name="connsiteY40" fmla="*/ 1595723 h 1774410"/>
              <a:gd name="connsiteX41" fmla="*/ 535904 w 1197911"/>
              <a:gd name="connsiteY41" fmla="*/ 1569529 h 1774410"/>
              <a:gd name="connsiteX42" fmla="*/ 557335 w 1197911"/>
              <a:gd name="connsiteY42" fmla="*/ 1526666 h 1774410"/>
              <a:gd name="connsiteX43" fmla="*/ 585910 w 1197911"/>
              <a:gd name="connsiteY43" fmla="*/ 1526666 h 1774410"/>
              <a:gd name="connsiteX44" fmla="*/ 583528 w 1197911"/>
              <a:gd name="connsiteY44" fmla="*/ 1393316 h 1774410"/>
              <a:gd name="connsiteX45" fmla="*/ 669253 w 1197911"/>
              <a:gd name="connsiteY45" fmla="*/ 1348073 h 1774410"/>
              <a:gd name="connsiteX46" fmla="*/ 704972 w 1197911"/>
              <a:gd name="connsiteY46" fmla="*/ 1336166 h 1774410"/>
              <a:gd name="connsiteX47" fmla="*/ 764503 w 1197911"/>
              <a:gd name="connsiteY47" fmla="*/ 1264729 h 1774410"/>
              <a:gd name="connsiteX48" fmla="*/ 766885 w 1197911"/>
              <a:gd name="connsiteY48" fmla="*/ 1202816 h 1774410"/>
              <a:gd name="connsiteX49" fmla="*/ 704972 w 1197911"/>
              <a:gd name="connsiteY49" fmla="*/ 1138523 h 1774410"/>
              <a:gd name="connsiteX50" fmla="*/ 695447 w 1197911"/>
              <a:gd name="connsiteY50" fmla="*/ 1026604 h 1774410"/>
              <a:gd name="connsiteX51" fmla="*/ 688303 w 1197911"/>
              <a:gd name="connsiteY51" fmla="*/ 967073 h 1774410"/>
              <a:gd name="connsiteX52" fmla="*/ 638297 w 1197911"/>
              <a:gd name="connsiteY52" fmla="*/ 898016 h 1774410"/>
              <a:gd name="connsiteX53" fmla="*/ 624010 w 1197911"/>
              <a:gd name="connsiteY53" fmla="*/ 805148 h 1774410"/>
              <a:gd name="connsiteX54" fmla="*/ 628772 w 1197911"/>
              <a:gd name="connsiteY54" fmla="*/ 721804 h 1774410"/>
              <a:gd name="connsiteX55" fmla="*/ 585910 w 1197911"/>
              <a:gd name="connsiteY55" fmla="*/ 643223 h 1774410"/>
              <a:gd name="connsiteX56" fmla="*/ 559716 w 1197911"/>
              <a:gd name="connsiteY56" fmla="*/ 612266 h 1774410"/>
              <a:gd name="connsiteX57" fmla="*/ 485897 w 1197911"/>
              <a:gd name="connsiteY57" fmla="*/ 678941 h 1774410"/>
              <a:gd name="connsiteX58" fmla="*/ 454941 w 1197911"/>
              <a:gd name="connsiteY58" fmla="*/ 669416 h 1774410"/>
              <a:gd name="connsiteX59" fmla="*/ 428747 w 1197911"/>
              <a:gd name="connsiteY59" fmla="*/ 628936 h 1774410"/>
              <a:gd name="connsiteX60" fmla="*/ 373978 w 1197911"/>
              <a:gd name="connsiteY60" fmla="*/ 547973 h 1774410"/>
              <a:gd name="connsiteX61" fmla="*/ 285872 w 1197911"/>
              <a:gd name="connsiteY61" fmla="*/ 462248 h 1774410"/>
              <a:gd name="connsiteX62" fmla="*/ 297778 w 1197911"/>
              <a:gd name="connsiteY62" fmla="*/ 438435 h 1774410"/>
              <a:gd name="connsiteX63" fmla="*/ 269203 w 1197911"/>
              <a:gd name="connsiteY63" fmla="*/ 252698 h 1774410"/>
              <a:gd name="connsiteX64" fmla="*/ 245391 w 1197911"/>
              <a:gd name="connsiteY64" fmla="*/ 255079 h 1774410"/>
              <a:gd name="connsiteX65" fmla="*/ 164428 w 1197911"/>
              <a:gd name="connsiteY65" fmla="*/ 269366 h 1774410"/>
              <a:gd name="connsiteX66" fmla="*/ 71560 w 1197911"/>
              <a:gd name="connsiteY66" fmla="*/ 264604 h 1774410"/>
              <a:gd name="connsiteX67" fmla="*/ 88228 w 1197911"/>
              <a:gd name="connsiteY67" fmla="*/ 224123 h 1774410"/>
              <a:gd name="connsiteX68" fmla="*/ 135853 w 1197911"/>
              <a:gd name="connsiteY68" fmla="*/ 221741 h 1774410"/>
              <a:gd name="connsiteX69" fmla="*/ 135853 w 1197911"/>
              <a:gd name="connsiteY69" fmla="*/ 183641 h 1774410"/>
              <a:gd name="connsiteX70" fmla="*/ 100135 w 1197911"/>
              <a:gd name="connsiteY70" fmla="*/ 150304 h 1774410"/>
              <a:gd name="connsiteX71" fmla="*/ 59653 w 1197911"/>
              <a:gd name="connsiteY71" fmla="*/ 105060 h 1774410"/>
              <a:gd name="connsiteX72" fmla="*/ 2503 w 1197911"/>
              <a:gd name="connsiteY72" fmla="*/ 102679 h 1774410"/>
              <a:gd name="connsiteX73" fmla="*/ 12028 w 1197911"/>
              <a:gd name="connsiteY73" fmla="*/ 76485 h 1774410"/>
              <a:gd name="connsiteX0" fmla="*/ 12028 w 1197911"/>
              <a:gd name="connsiteY0" fmla="*/ 76485 h 1774410"/>
              <a:gd name="connsiteX1" fmla="*/ 28697 w 1197911"/>
              <a:gd name="connsiteY1" fmla="*/ 52673 h 1774410"/>
              <a:gd name="connsiteX2" fmla="*/ 64416 w 1197911"/>
              <a:gd name="connsiteY2" fmla="*/ 40766 h 1774410"/>
              <a:gd name="connsiteX3" fmla="*/ 107278 w 1197911"/>
              <a:gd name="connsiteY3" fmla="*/ 285 h 1774410"/>
              <a:gd name="connsiteX4" fmla="*/ 162047 w 1197911"/>
              <a:gd name="connsiteY4" fmla="*/ 24098 h 1774410"/>
              <a:gd name="connsiteX5" fmla="*/ 193003 w 1197911"/>
              <a:gd name="connsiteY5" fmla="*/ 50291 h 1774410"/>
              <a:gd name="connsiteX6" fmla="*/ 243010 w 1197911"/>
              <a:gd name="connsiteY6" fmla="*/ 159829 h 1774410"/>
              <a:gd name="connsiteX7" fmla="*/ 293016 w 1197911"/>
              <a:gd name="connsiteY7" fmla="*/ 188404 h 1774410"/>
              <a:gd name="connsiteX8" fmla="*/ 376360 w 1197911"/>
              <a:gd name="connsiteY8" fmla="*/ 186023 h 1774410"/>
              <a:gd name="connsiteX9" fmla="*/ 533522 w 1197911"/>
              <a:gd name="connsiteY9" fmla="*/ 316991 h 1774410"/>
              <a:gd name="connsiteX10" fmla="*/ 683541 w 1197911"/>
              <a:gd name="connsiteY10" fmla="*/ 312229 h 1774410"/>
              <a:gd name="connsiteX11" fmla="*/ 750216 w 1197911"/>
              <a:gd name="connsiteY11" fmla="*/ 345566 h 1774410"/>
              <a:gd name="connsiteX12" fmla="*/ 850228 w 1197911"/>
              <a:gd name="connsiteY12" fmla="*/ 462248 h 1774410"/>
              <a:gd name="connsiteX13" fmla="*/ 919285 w 1197911"/>
              <a:gd name="connsiteY13" fmla="*/ 574166 h 1774410"/>
              <a:gd name="connsiteX14" fmla="*/ 947860 w 1197911"/>
              <a:gd name="connsiteY14" fmla="*/ 586073 h 1774410"/>
              <a:gd name="connsiteX15" fmla="*/ 1007391 w 1197911"/>
              <a:gd name="connsiteY15" fmla="*/ 631316 h 1774410"/>
              <a:gd name="connsiteX16" fmla="*/ 974053 w 1197911"/>
              <a:gd name="connsiteY16" fmla="*/ 671798 h 1774410"/>
              <a:gd name="connsiteX17" fmla="*/ 933572 w 1197911"/>
              <a:gd name="connsiteY17" fmla="*/ 764666 h 1774410"/>
              <a:gd name="connsiteX18" fmla="*/ 902616 w 1197911"/>
              <a:gd name="connsiteY18" fmla="*/ 831341 h 1774410"/>
              <a:gd name="connsiteX19" fmla="*/ 957385 w 1197911"/>
              <a:gd name="connsiteY19" fmla="*/ 921829 h 1774410"/>
              <a:gd name="connsiteX20" fmla="*/ 1028822 w 1197911"/>
              <a:gd name="connsiteY20" fmla="*/ 914685 h 1774410"/>
              <a:gd name="connsiteX21" fmla="*/ 1164553 w 1197911"/>
              <a:gd name="connsiteY21" fmla="*/ 1031367 h 1774410"/>
              <a:gd name="connsiteX22" fmla="*/ 1140741 w 1197911"/>
              <a:gd name="connsiteY22" fmla="*/ 1109948 h 1774410"/>
              <a:gd name="connsiteX23" fmla="*/ 1164553 w 1197911"/>
              <a:gd name="connsiteY23" fmla="*/ 1188529 h 1774410"/>
              <a:gd name="connsiteX24" fmla="*/ 1195510 w 1197911"/>
              <a:gd name="connsiteY24" fmla="*/ 1221866 h 1774410"/>
              <a:gd name="connsiteX25" fmla="*/ 1190747 w 1197911"/>
              <a:gd name="connsiteY25" fmla="*/ 1219485 h 1774410"/>
              <a:gd name="connsiteX26" fmla="*/ 1150266 w 1197911"/>
              <a:gd name="connsiteY26" fmla="*/ 1257585 h 1774410"/>
              <a:gd name="connsiteX27" fmla="*/ 1090735 w 1197911"/>
              <a:gd name="connsiteY27" fmla="*/ 1290923 h 1774410"/>
              <a:gd name="connsiteX28" fmla="*/ 1035966 w 1197911"/>
              <a:gd name="connsiteY28" fmla="*/ 1245679 h 1774410"/>
              <a:gd name="connsiteX29" fmla="*/ 981197 w 1197911"/>
              <a:gd name="connsiteY29" fmla="*/ 1255204 h 1774410"/>
              <a:gd name="connsiteX30" fmla="*/ 912141 w 1197911"/>
              <a:gd name="connsiteY30" fmla="*/ 1264729 h 1774410"/>
              <a:gd name="connsiteX31" fmla="*/ 897853 w 1197911"/>
              <a:gd name="connsiteY31" fmla="*/ 1312354 h 1774410"/>
              <a:gd name="connsiteX32" fmla="*/ 869278 w 1197911"/>
              <a:gd name="connsiteY32" fmla="*/ 1343310 h 1774410"/>
              <a:gd name="connsiteX33" fmla="*/ 883566 w 1197911"/>
              <a:gd name="connsiteY33" fmla="*/ 1421891 h 1774410"/>
              <a:gd name="connsiteX34" fmla="*/ 871660 w 1197911"/>
              <a:gd name="connsiteY34" fmla="*/ 1526666 h 1774410"/>
              <a:gd name="connsiteX35" fmla="*/ 807366 w 1197911"/>
              <a:gd name="connsiteY35" fmla="*/ 1567148 h 1774410"/>
              <a:gd name="connsiteX36" fmla="*/ 762122 w 1197911"/>
              <a:gd name="connsiteY36" fmla="*/ 1586198 h 1774410"/>
              <a:gd name="connsiteX37" fmla="*/ 643060 w 1197911"/>
              <a:gd name="connsiteY37" fmla="*/ 1760029 h 1774410"/>
              <a:gd name="connsiteX38" fmla="*/ 604960 w 1197911"/>
              <a:gd name="connsiteY38" fmla="*/ 1764791 h 1774410"/>
              <a:gd name="connsiteX39" fmla="*/ 509710 w 1197911"/>
              <a:gd name="connsiteY39" fmla="*/ 1764791 h 1774410"/>
              <a:gd name="connsiteX40" fmla="*/ 445416 w 1197911"/>
              <a:gd name="connsiteY40" fmla="*/ 1690973 h 1774410"/>
              <a:gd name="connsiteX41" fmla="*/ 471610 w 1197911"/>
              <a:gd name="connsiteY41" fmla="*/ 1595723 h 1774410"/>
              <a:gd name="connsiteX42" fmla="*/ 535904 w 1197911"/>
              <a:gd name="connsiteY42" fmla="*/ 1569529 h 1774410"/>
              <a:gd name="connsiteX43" fmla="*/ 557335 w 1197911"/>
              <a:gd name="connsiteY43" fmla="*/ 1526666 h 1774410"/>
              <a:gd name="connsiteX44" fmla="*/ 585910 w 1197911"/>
              <a:gd name="connsiteY44" fmla="*/ 1526666 h 1774410"/>
              <a:gd name="connsiteX45" fmla="*/ 583528 w 1197911"/>
              <a:gd name="connsiteY45" fmla="*/ 1393316 h 1774410"/>
              <a:gd name="connsiteX46" fmla="*/ 669253 w 1197911"/>
              <a:gd name="connsiteY46" fmla="*/ 1348073 h 1774410"/>
              <a:gd name="connsiteX47" fmla="*/ 704972 w 1197911"/>
              <a:gd name="connsiteY47" fmla="*/ 1336166 h 1774410"/>
              <a:gd name="connsiteX48" fmla="*/ 764503 w 1197911"/>
              <a:gd name="connsiteY48" fmla="*/ 1264729 h 1774410"/>
              <a:gd name="connsiteX49" fmla="*/ 766885 w 1197911"/>
              <a:gd name="connsiteY49" fmla="*/ 1202816 h 1774410"/>
              <a:gd name="connsiteX50" fmla="*/ 704972 w 1197911"/>
              <a:gd name="connsiteY50" fmla="*/ 1138523 h 1774410"/>
              <a:gd name="connsiteX51" fmla="*/ 695447 w 1197911"/>
              <a:gd name="connsiteY51" fmla="*/ 1026604 h 1774410"/>
              <a:gd name="connsiteX52" fmla="*/ 688303 w 1197911"/>
              <a:gd name="connsiteY52" fmla="*/ 967073 h 1774410"/>
              <a:gd name="connsiteX53" fmla="*/ 638297 w 1197911"/>
              <a:gd name="connsiteY53" fmla="*/ 898016 h 1774410"/>
              <a:gd name="connsiteX54" fmla="*/ 624010 w 1197911"/>
              <a:gd name="connsiteY54" fmla="*/ 805148 h 1774410"/>
              <a:gd name="connsiteX55" fmla="*/ 628772 w 1197911"/>
              <a:gd name="connsiteY55" fmla="*/ 721804 h 1774410"/>
              <a:gd name="connsiteX56" fmla="*/ 585910 w 1197911"/>
              <a:gd name="connsiteY56" fmla="*/ 643223 h 1774410"/>
              <a:gd name="connsiteX57" fmla="*/ 559716 w 1197911"/>
              <a:gd name="connsiteY57" fmla="*/ 612266 h 1774410"/>
              <a:gd name="connsiteX58" fmla="*/ 485897 w 1197911"/>
              <a:gd name="connsiteY58" fmla="*/ 678941 h 1774410"/>
              <a:gd name="connsiteX59" fmla="*/ 454941 w 1197911"/>
              <a:gd name="connsiteY59" fmla="*/ 669416 h 1774410"/>
              <a:gd name="connsiteX60" fmla="*/ 428747 w 1197911"/>
              <a:gd name="connsiteY60" fmla="*/ 628936 h 1774410"/>
              <a:gd name="connsiteX61" fmla="*/ 373978 w 1197911"/>
              <a:gd name="connsiteY61" fmla="*/ 547973 h 1774410"/>
              <a:gd name="connsiteX62" fmla="*/ 285872 w 1197911"/>
              <a:gd name="connsiteY62" fmla="*/ 462248 h 1774410"/>
              <a:gd name="connsiteX63" fmla="*/ 297778 w 1197911"/>
              <a:gd name="connsiteY63" fmla="*/ 438435 h 1774410"/>
              <a:gd name="connsiteX64" fmla="*/ 269203 w 1197911"/>
              <a:gd name="connsiteY64" fmla="*/ 252698 h 1774410"/>
              <a:gd name="connsiteX65" fmla="*/ 245391 w 1197911"/>
              <a:gd name="connsiteY65" fmla="*/ 255079 h 1774410"/>
              <a:gd name="connsiteX66" fmla="*/ 164428 w 1197911"/>
              <a:gd name="connsiteY66" fmla="*/ 269366 h 1774410"/>
              <a:gd name="connsiteX67" fmla="*/ 71560 w 1197911"/>
              <a:gd name="connsiteY67" fmla="*/ 264604 h 1774410"/>
              <a:gd name="connsiteX68" fmla="*/ 88228 w 1197911"/>
              <a:gd name="connsiteY68" fmla="*/ 224123 h 1774410"/>
              <a:gd name="connsiteX69" fmla="*/ 135853 w 1197911"/>
              <a:gd name="connsiteY69" fmla="*/ 221741 h 1774410"/>
              <a:gd name="connsiteX70" fmla="*/ 135853 w 1197911"/>
              <a:gd name="connsiteY70" fmla="*/ 183641 h 1774410"/>
              <a:gd name="connsiteX71" fmla="*/ 100135 w 1197911"/>
              <a:gd name="connsiteY71" fmla="*/ 150304 h 1774410"/>
              <a:gd name="connsiteX72" fmla="*/ 59653 w 1197911"/>
              <a:gd name="connsiteY72" fmla="*/ 105060 h 1774410"/>
              <a:gd name="connsiteX73" fmla="*/ 2503 w 1197911"/>
              <a:gd name="connsiteY73" fmla="*/ 102679 h 1774410"/>
              <a:gd name="connsiteX74" fmla="*/ 12028 w 1197911"/>
              <a:gd name="connsiteY74" fmla="*/ 76485 h 1774410"/>
              <a:gd name="connsiteX0" fmla="*/ 12028 w 1197911"/>
              <a:gd name="connsiteY0" fmla="*/ 76485 h 1774410"/>
              <a:gd name="connsiteX1" fmla="*/ 28697 w 1197911"/>
              <a:gd name="connsiteY1" fmla="*/ 52673 h 1774410"/>
              <a:gd name="connsiteX2" fmla="*/ 64416 w 1197911"/>
              <a:gd name="connsiteY2" fmla="*/ 40766 h 1774410"/>
              <a:gd name="connsiteX3" fmla="*/ 107278 w 1197911"/>
              <a:gd name="connsiteY3" fmla="*/ 285 h 1774410"/>
              <a:gd name="connsiteX4" fmla="*/ 162047 w 1197911"/>
              <a:gd name="connsiteY4" fmla="*/ 24098 h 1774410"/>
              <a:gd name="connsiteX5" fmla="*/ 193003 w 1197911"/>
              <a:gd name="connsiteY5" fmla="*/ 50291 h 1774410"/>
              <a:gd name="connsiteX6" fmla="*/ 243010 w 1197911"/>
              <a:gd name="connsiteY6" fmla="*/ 159829 h 1774410"/>
              <a:gd name="connsiteX7" fmla="*/ 293016 w 1197911"/>
              <a:gd name="connsiteY7" fmla="*/ 188404 h 1774410"/>
              <a:gd name="connsiteX8" fmla="*/ 376360 w 1197911"/>
              <a:gd name="connsiteY8" fmla="*/ 186023 h 1774410"/>
              <a:gd name="connsiteX9" fmla="*/ 533522 w 1197911"/>
              <a:gd name="connsiteY9" fmla="*/ 316991 h 1774410"/>
              <a:gd name="connsiteX10" fmla="*/ 683541 w 1197911"/>
              <a:gd name="connsiteY10" fmla="*/ 312229 h 1774410"/>
              <a:gd name="connsiteX11" fmla="*/ 750216 w 1197911"/>
              <a:gd name="connsiteY11" fmla="*/ 345566 h 1774410"/>
              <a:gd name="connsiteX12" fmla="*/ 850228 w 1197911"/>
              <a:gd name="connsiteY12" fmla="*/ 462248 h 1774410"/>
              <a:gd name="connsiteX13" fmla="*/ 919285 w 1197911"/>
              <a:gd name="connsiteY13" fmla="*/ 574166 h 1774410"/>
              <a:gd name="connsiteX14" fmla="*/ 947860 w 1197911"/>
              <a:gd name="connsiteY14" fmla="*/ 586073 h 1774410"/>
              <a:gd name="connsiteX15" fmla="*/ 1007391 w 1197911"/>
              <a:gd name="connsiteY15" fmla="*/ 631316 h 1774410"/>
              <a:gd name="connsiteX16" fmla="*/ 974053 w 1197911"/>
              <a:gd name="connsiteY16" fmla="*/ 671798 h 1774410"/>
              <a:gd name="connsiteX17" fmla="*/ 950241 w 1197911"/>
              <a:gd name="connsiteY17" fmla="*/ 695610 h 1774410"/>
              <a:gd name="connsiteX18" fmla="*/ 933572 w 1197911"/>
              <a:gd name="connsiteY18" fmla="*/ 764666 h 1774410"/>
              <a:gd name="connsiteX19" fmla="*/ 902616 w 1197911"/>
              <a:gd name="connsiteY19" fmla="*/ 831341 h 1774410"/>
              <a:gd name="connsiteX20" fmla="*/ 957385 w 1197911"/>
              <a:gd name="connsiteY20" fmla="*/ 921829 h 1774410"/>
              <a:gd name="connsiteX21" fmla="*/ 1028822 w 1197911"/>
              <a:gd name="connsiteY21" fmla="*/ 914685 h 1774410"/>
              <a:gd name="connsiteX22" fmla="*/ 1164553 w 1197911"/>
              <a:gd name="connsiteY22" fmla="*/ 1031367 h 1774410"/>
              <a:gd name="connsiteX23" fmla="*/ 1140741 w 1197911"/>
              <a:gd name="connsiteY23" fmla="*/ 1109948 h 1774410"/>
              <a:gd name="connsiteX24" fmla="*/ 1164553 w 1197911"/>
              <a:gd name="connsiteY24" fmla="*/ 1188529 h 1774410"/>
              <a:gd name="connsiteX25" fmla="*/ 1195510 w 1197911"/>
              <a:gd name="connsiteY25" fmla="*/ 1221866 h 1774410"/>
              <a:gd name="connsiteX26" fmla="*/ 1190747 w 1197911"/>
              <a:gd name="connsiteY26" fmla="*/ 1219485 h 1774410"/>
              <a:gd name="connsiteX27" fmla="*/ 1150266 w 1197911"/>
              <a:gd name="connsiteY27" fmla="*/ 1257585 h 1774410"/>
              <a:gd name="connsiteX28" fmla="*/ 1090735 w 1197911"/>
              <a:gd name="connsiteY28" fmla="*/ 1290923 h 1774410"/>
              <a:gd name="connsiteX29" fmla="*/ 1035966 w 1197911"/>
              <a:gd name="connsiteY29" fmla="*/ 1245679 h 1774410"/>
              <a:gd name="connsiteX30" fmla="*/ 981197 w 1197911"/>
              <a:gd name="connsiteY30" fmla="*/ 1255204 h 1774410"/>
              <a:gd name="connsiteX31" fmla="*/ 912141 w 1197911"/>
              <a:gd name="connsiteY31" fmla="*/ 1264729 h 1774410"/>
              <a:gd name="connsiteX32" fmla="*/ 897853 w 1197911"/>
              <a:gd name="connsiteY32" fmla="*/ 1312354 h 1774410"/>
              <a:gd name="connsiteX33" fmla="*/ 869278 w 1197911"/>
              <a:gd name="connsiteY33" fmla="*/ 1343310 h 1774410"/>
              <a:gd name="connsiteX34" fmla="*/ 883566 w 1197911"/>
              <a:gd name="connsiteY34" fmla="*/ 1421891 h 1774410"/>
              <a:gd name="connsiteX35" fmla="*/ 871660 w 1197911"/>
              <a:gd name="connsiteY35" fmla="*/ 1526666 h 1774410"/>
              <a:gd name="connsiteX36" fmla="*/ 807366 w 1197911"/>
              <a:gd name="connsiteY36" fmla="*/ 1567148 h 1774410"/>
              <a:gd name="connsiteX37" fmla="*/ 762122 w 1197911"/>
              <a:gd name="connsiteY37" fmla="*/ 1586198 h 1774410"/>
              <a:gd name="connsiteX38" fmla="*/ 643060 w 1197911"/>
              <a:gd name="connsiteY38" fmla="*/ 1760029 h 1774410"/>
              <a:gd name="connsiteX39" fmla="*/ 604960 w 1197911"/>
              <a:gd name="connsiteY39" fmla="*/ 1764791 h 1774410"/>
              <a:gd name="connsiteX40" fmla="*/ 509710 w 1197911"/>
              <a:gd name="connsiteY40" fmla="*/ 1764791 h 1774410"/>
              <a:gd name="connsiteX41" fmla="*/ 445416 w 1197911"/>
              <a:gd name="connsiteY41" fmla="*/ 1690973 h 1774410"/>
              <a:gd name="connsiteX42" fmla="*/ 471610 w 1197911"/>
              <a:gd name="connsiteY42" fmla="*/ 1595723 h 1774410"/>
              <a:gd name="connsiteX43" fmla="*/ 535904 w 1197911"/>
              <a:gd name="connsiteY43" fmla="*/ 1569529 h 1774410"/>
              <a:gd name="connsiteX44" fmla="*/ 557335 w 1197911"/>
              <a:gd name="connsiteY44" fmla="*/ 1526666 h 1774410"/>
              <a:gd name="connsiteX45" fmla="*/ 585910 w 1197911"/>
              <a:gd name="connsiteY45" fmla="*/ 1526666 h 1774410"/>
              <a:gd name="connsiteX46" fmla="*/ 583528 w 1197911"/>
              <a:gd name="connsiteY46" fmla="*/ 1393316 h 1774410"/>
              <a:gd name="connsiteX47" fmla="*/ 669253 w 1197911"/>
              <a:gd name="connsiteY47" fmla="*/ 1348073 h 1774410"/>
              <a:gd name="connsiteX48" fmla="*/ 704972 w 1197911"/>
              <a:gd name="connsiteY48" fmla="*/ 1336166 h 1774410"/>
              <a:gd name="connsiteX49" fmla="*/ 764503 w 1197911"/>
              <a:gd name="connsiteY49" fmla="*/ 1264729 h 1774410"/>
              <a:gd name="connsiteX50" fmla="*/ 766885 w 1197911"/>
              <a:gd name="connsiteY50" fmla="*/ 1202816 h 1774410"/>
              <a:gd name="connsiteX51" fmla="*/ 704972 w 1197911"/>
              <a:gd name="connsiteY51" fmla="*/ 1138523 h 1774410"/>
              <a:gd name="connsiteX52" fmla="*/ 695447 w 1197911"/>
              <a:gd name="connsiteY52" fmla="*/ 1026604 h 1774410"/>
              <a:gd name="connsiteX53" fmla="*/ 688303 w 1197911"/>
              <a:gd name="connsiteY53" fmla="*/ 967073 h 1774410"/>
              <a:gd name="connsiteX54" fmla="*/ 638297 w 1197911"/>
              <a:gd name="connsiteY54" fmla="*/ 898016 h 1774410"/>
              <a:gd name="connsiteX55" fmla="*/ 624010 w 1197911"/>
              <a:gd name="connsiteY55" fmla="*/ 805148 h 1774410"/>
              <a:gd name="connsiteX56" fmla="*/ 628772 w 1197911"/>
              <a:gd name="connsiteY56" fmla="*/ 721804 h 1774410"/>
              <a:gd name="connsiteX57" fmla="*/ 585910 w 1197911"/>
              <a:gd name="connsiteY57" fmla="*/ 643223 h 1774410"/>
              <a:gd name="connsiteX58" fmla="*/ 559716 w 1197911"/>
              <a:gd name="connsiteY58" fmla="*/ 612266 h 1774410"/>
              <a:gd name="connsiteX59" fmla="*/ 485897 w 1197911"/>
              <a:gd name="connsiteY59" fmla="*/ 678941 h 1774410"/>
              <a:gd name="connsiteX60" fmla="*/ 454941 w 1197911"/>
              <a:gd name="connsiteY60" fmla="*/ 669416 h 1774410"/>
              <a:gd name="connsiteX61" fmla="*/ 428747 w 1197911"/>
              <a:gd name="connsiteY61" fmla="*/ 628936 h 1774410"/>
              <a:gd name="connsiteX62" fmla="*/ 373978 w 1197911"/>
              <a:gd name="connsiteY62" fmla="*/ 547973 h 1774410"/>
              <a:gd name="connsiteX63" fmla="*/ 285872 w 1197911"/>
              <a:gd name="connsiteY63" fmla="*/ 462248 h 1774410"/>
              <a:gd name="connsiteX64" fmla="*/ 297778 w 1197911"/>
              <a:gd name="connsiteY64" fmla="*/ 438435 h 1774410"/>
              <a:gd name="connsiteX65" fmla="*/ 269203 w 1197911"/>
              <a:gd name="connsiteY65" fmla="*/ 252698 h 1774410"/>
              <a:gd name="connsiteX66" fmla="*/ 245391 w 1197911"/>
              <a:gd name="connsiteY66" fmla="*/ 255079 h 1774410"/>
              <a:gd name="connsiteX67" fmla="*/ 164428 w 1197911"/>
              <a:gd name="connsiteY67" fmla="*/ 269366 h 1774410"/>
              <a:gd name="connsiteX68" fmla="*/ 71560 w 1197911"/>
              <a:gd name="connsiteY68" fmla="*/ 264604 h 1774410"/>
              <a:gd name="connsiteX69" fmla="*/ 88228 w 1197911"/>
              <a:gd name="connsiteY69" fmla="*/ 224123 h 1774410"/>
              <a:gd name="connsiteX70" fmla="*/ 135853 w 1197911"/>
              <a:gd name="connsiteY70" fmla="*/ 221741 h 1774410"/>
              <a:gd name="connsiteX71" fmla="*/ 135853 w 1197911"/>
              <a:gd name="connsiteY71" fmla="*/ 183641 h 1774410"/>
              <a:gd name="connsiteX72" fmla="*/ 100135 w 1197911"/>
              <a:gd name="connsiteY72" fmla="*/ 150304 h 1774410"/>
              <a:gd name="connsiteX73" fmla="*/ 59653 w 1197911"/>
              <a:gd name="connsiteY73" fmla="*/ 105060 h 1774410"/>
              <a:gd name="connsiteX74" fmla="*/ 2503 w 1197911"/>
              <a:gd name="connsiteY74" fmla="*/ 102679 h 1774410"/>
              <a:gd name="connsiteX75" fmla="*/ 12028 w 1197911"/>
              <a:gd name="connsiteY75" fmla="*/ 76485 h 1774410"/>
              <a:gd name="connsiteX0" fmla="*/ 12028 w 1197911"/>
              <a:gd name="connsiteY0" fmla="*/ 76485 h 1774410"/>
              <a:gd name="connsiteX1" fmla="*/ 28697 w 1197911"/>
              <a:gd name="connsiteY1" fmla="*/ 52673 h 1774410"/>
              <a:gd name="connsiteX2" fmla="*/ 64416 w 1197911"/>
              <a:gd name="connsiteY2" fmla="*/ 40766 h 1774410"/>
              <a:gd name="connsiteX3" fmla="*/ 107278 w 1197911"/>
              <a:gd name="connsiteY3" fmla="*/ 285 h 1774410"/>
              <a:gd name="connsiteX4" fmla="*/ 162047 w 1197911"/>
              <a:gd name="connsiteY4" fmla="*/ 24098 h 1774410"/>
              <a:gd name="connsiteX5" fmla="*/ 193003 w 1197911"/>
              <a:gd name="connsiteY5" fmla="*/ 50291 h 1774410"/>
              <a:gd name="connsiteX6" fmla="*/ 243010 w 1197911"/>
              <a:gd name="connsiteY6" fmla="*/ 159829 h 1774410"/>
              <a:gd name="connsiteX7" fmla="*/ 293016 w 1197911"/>
              <a:gd name="connsiteY7" fmla="*/ 188404 h 1774410"/>
              <a:gd name="connsiteX8" fmla="*/ 376360 w 1197911"/>
              <a:gd name="connsiteY8" fmla="*/ 186023 h 1774410"/>
              <a:gd name="connsiteX9" fmla="*/ 533522 w 1197911"/>
              <a:gd name="connsiteY9" fmla="*/ 316991 h 1774410"/>
              <a:gd name="connsiteX10" fmla="*/ 683541 w 1197911"/>
              <a:gd name="connsiteY10" fmla="*/ 312229 h 1774410"/>
              <a:gd name="connsiteX11" fmla="*/ 750216 w 1197911"/>
              <a:gd name="connsiteY11" fmla="*/ 345566 h 1774410"/>
              <a:gd name="connsiteX12" fmla="*/ 850228 w 1197911"/>
              <a:gd name="connsiteY12" fmla="*/ 462248 h 1774410"/>
              <a:gd name="connsiteX13" fmla="*/ 919285 w 1197911"/>
              <a:gd name="connsiteY13" fmla="*/ 574166 h 1774410"/>
              <a:gd name="connsiteX14" fmla="*/ 947860 w 1197911"/>
              <a:gd name="connsiteY14" fmla="*/ 586073 h 1774410"/>
              <a:gd name="connsiteX15" fmla="*/ 1007391 w 1197911"/>
              <a:gd name="connsiteY15" fmla="*/ 631316 h 1774410"/>
              <a:gd name="connsiteX16" fmla="*/ 974053 w 1197911"/>
              <a:gd name="connsiteY16" fmla="*/ 671798 h 1774410"/>
              <a:gd name="connsiteX17" fmla="*/ 950241 w 1197911"/>
              <a:gd name="connsiteY17" fmla="*/ 695610 h 1774410"/>
              <a:gd name="connsiteX18" fmla="*/ 933572 w 1197911"/>
              <a:gd name="connsiteY18" fmla="*/ 764666 h 1774410"/>
              <a:gd name="connsiteX19" fmla="*/ 902616 w 1197911"/>
              <a:gd name="connsiteY19" fmla="*/ 831341 h 1774410"/>
              <a:gd name="connsiteX20" fmla="*/ 957385 w 1197911"/>
              <a:gd name="connsiteY20" fmla="*/ 921829 h 1774410"/>
              <a:gd name="connsiteX21" fmla="*/ 1028822 w 1197911"/>
              <a:gd name="connsiteY21" fmla="*/ 914685 h 1774410"/>
              <a:gd name="connsiteX22" fmla="*/ 1164553 w 1197911"/>
              <a:gd name="connsiteY22" fmla="*/ 1031367 h 1774410"/>
              <a:gd name="connsiteX23" fmla="*/ 1140741 w 1197911"/>
              <a:gd name="connsiteY23" fmla="*/ 1109948 h 1774410"/>
              <a:gd name="connsiteX24" fmla="*/ 1164553 w 1197911"/>
              <a:gd name="connsiteY24" fmla="*/ 1188529 h 1774410"/>
              <a:gd name="connsiteX25" fmla="*/ 1195510 w 1197911"/>
              <a:gd name="connsiteY25" fmla="*/ 1221866 h 1774410"/>
              <a:gd name="connsiteX26" fmla="*/ 1190747 w 1197911"/>
              <a:gd name="connsiteY26" fmla="*/ 1219485 h 1774410"/>
              <a:gd name="connsiteX27" fmla="*/ 1150266 w 1197911"/>
              <a:gd name="connsiteY27" fmla="*/ 1257585 h 1774410"/>
              <a:gd name="connsiteX28" fmla="*/ 1090735 w 1197911"/>
              <a:gd name="connsiteY28" fmla="*/ 1290923 h 1774410"/>
              <a:gd name="connsiteX29" fmla="*/ 1035966 w 1197911"/>
              <a:gd name="connsiteY29" fmla="*/ 1245679 h 1774410"/>
              <a:gd name="connsiteX30" fmla="*/ 981197 w 1197911"/>
              <a:gd name="connsiteY30" fmla="*/ 1255204 h 1774410"/>
              <a:gd name="connsiteX31" fmla="*/ 912141 w 1197911"/>
              <a:gd name="connsiteY31" fmla="*/ 1264729 h 1774410"/>
              <a:gd name="connsiteX32" fmla="*/ 897853 w 1197911"/>
              <a:gd name="connsiteY32" fmla="*/ 1312354 h 1774410"/>
              <a:gd name="connsiteX33" fmla="*/ 869278 w 1197911"/>
              <a:gd name="connsiteY33" fmla="*/ 1343310 h 1774410"/>
              <a:gd name="connsiteX34" fmla="*/ 883566 w 1197911"/>
              <a:gd name="connsiteY34" fmla="*/ 1421891 h 1774410"/>
              <a:gd name="connsiteX35" fmla="*/ 871660 w 1197911"/>
              <a:gd name="connsiteY35" fmla="*/ 1526666 h 1774410"/>
              <a:gd name="connsiteX36" fmla="*/ 807366 w 1197911"/>
              <a:gd name="connsiteY36" fmla="*/ 1567148 h 1774410"/>
              <a:gd name="connsiteX37" fmla="*/ 762122 w 1197911"/>
              <a:gd name="connsiteY37" fmla="*/ 1586198 h 1774410"/>
              <a:gd name="connsiteX38" fmla="*/ 643060 w 1197911"/>
              <a:gd name="connsiteY38" fmla="*/ 1760029 h 1774410"/>
              <a:gd name="connsiteX39" fmla="*/ 604960 w 1197911"/>
              <a:gd name="connsiteY39" fmla="*/ 1764791 h 1774410"/>
              <a:gd name="connsiteX40" fmla="*/ 509710 w 1197911"/>
              <a:gd name="connsiteY40" fmla="*/ 1764791 h 1774410"/>
              <a:gd name="connsiteX41" fmla="*/ 445416 w 1197911"/>
              <a:gd name="connsiteY41" fmla="*/ 1690973 h 1774410"/>
              <a:gd name="connsiteX42" fmla="*/ 471610 w 1197911"/>
              <a:gd name="connsiteY42" fmla="*/ 1595723 h 1774410"/>
              <a:gd name="connsiteX43" fmla="*/ 535904 w 1197911"/>
              <a:gd name="connsiteY43" fmla="*/ 1569529 h 1774410"/>
              <a:gd name="connsiteX44" fmla="*/ 557335 w 1197911"/>
              <a:gd name="connsiteY44" fmla="*/ 1526666 h 1774410"/>
              <a:gd name="connsiteX45" fmla="*/ 585910 w 1197911"/>
              <a:gd name="connsiteY45" fmla="*/ 1526666 h 1774410"/>
              <a:gd name="connsiteX46" fmla="*/ 583528 w 1197911"/>
              <a:gd name="connsiteY46" fmla="*/ 1393316 h 1774410"/>
              <a:gd name="connsiteX47" fmla="*/ 669253 w 1197911"/>
              <a:gd name="connsiteY47" fmla="*/ 1348073 h 1774410"/>
              <a:gd name="connsiteX48" fmla="*/ 704972 w 1197911"/>
              <a:gd name="connsiteY48" fmla="*/ 1336166 h 1774410"/>
              <a:gd name="connsiteX49" fmla="*/ 764503 w 1197911"/>
              <a:gd name="connsiteY49" fmla="*/ 1264729 h 1774410"/>
              <a:gd name="connsiteX50" fmla="*/ 766885 w 1197911"/>
              <a:gd name="connsiteY50" fmla="*/ 1202816 h 1774410"/>
              <a:gd name="connsiteX51" fmla="*/ 704972 w 1197911"/>
              <a:gd name="connsiteY51" fmla="*/ 1138523 h 1774410"/>
              <a:gd name="connsiteX52" fmla="*/ 690685 w 1197911"/>
              <a:gd name="connsiteY52" fmla="*/ 1119473 h 1774410"/>
              <a:gd name="connsiteX53" fmla="*/ 695447 w 1197911"/>
              <a:gd name="connsiteY53" fmla="*/ 1026604 h 1774410"/>
              <a:gd name="connsiteX54" fmla="*/ 688303 w 1197911"/>
              <a:gd name="connsiteY54" fmla="*/ 967073 h 1774410"/>
              <a:gd name="connsiteX55" fmla="*/ 638297 w 1197911"/>
              <a:gd name="connsiteY55" fmla="*/ 898016 h 1774410"/>
              <a:gd name="connsiteX56" fmla="*/ 624010 w 1197911"/>
              <a:gd name="connsiteY56" fmla="*/ 805148 h 1774410"/>
              <a:gd name="connsiteX57" fmla="*/ 628772 w 1197911"/>
              <a:gd name="connsiteY57" fmla="*/ 721804 h 1774410"/>
              <a:gd name="connsiteX58" fmla="*/ 585910 w 1197911"/>
              <a:gd name="connsiteY58" fmla="*/ 643223 h 1774410"/>
              <a:gd name="connsiteX59" fmla="*/ 559716 w 1197911"/>
              <a:gd name="connsiteY59" fmla="*/ 612266 h 1774410"/>
              <a:gd name="connsiteX60" fmla="*/ 485897 w 1197911"/>
              <a:gd name="connsiteY60" fmla="*/ 678941 h 1774410"/>
              <a:gd name="connsiteX61" fmla="*/ 454941 w 1197911"/>
              <a:gd name="connsiteY61" fmla="*/ 669416 h 1774410"/>
              <a:gd name="connsiteX62" fmla="*/ 428747 w 1197911"/>
              <a:gd name="connsiteY62" fmla="*/ 628936 h 1774410"/>
              <a:gd name="connsiteX63" fmla="*/ 373978 w 1197911"/>
              <a:gd name="connsiteY63" fmla="*/ 547973 h 1774410"/>
              <a:gd name="connsiteX64" fmla="*/ 285872 w 1197911"/>
              <a:gd name="connsiteY64" fmla="*/ 462248 h 1774410"/>
              <a:gd name="connsiteX65" fmla="*/ 297778 w 1197911"/>
              <a:gd name="connsiteY65" fmla="*/ 438435 h 1774410"/>
              <a:gd name="connsiteX66" fmla="*/ 269203 w 1197911"/>
              <a:gd name="connsiteY66" fmla="*/ 252698 h 1774410"/>
              <a:gd name="connsiteX67" fmla="*/ 245391 w 1197911"/>
              <a:gd name="connsiteY67" fmla="*/ 255079 h 1774410"/>
              <a:gd name="connsiteX68" fmla="*/ 164428 w 1197911"/>
              <a:gd name="connsiteY68" fmla="*/ 269366 h 1774410"/>
              <a:gd name="connsiteX69" fmla="*/ 71560 w 1197911"/>
              <a:gd name="connsiteY69" fmla="*/ 264604 h 1774410"/>
              <a:gd name="connsiteX70" fmla="*/ 88228 w 1197911"/>
              <a:gd name="connsiteY70" fmla="*/ 224123 h 1774410"/>
              <a:gd name="connsiteX71" fmla="*/ 135853 w 1197911"/>
              <a:gd name="connsiteY71" fmla="*/ 221741 h 1774410"/>
              <a:gd name="connsiteX72" fmla="*/ 135853 w 1197911"/>
              <a:gd name="connsiteY72" fmla="*/ 183641 h 1774410"/>
              <a:gd name="connsiteX73" fmla="*/ 100135 w 1197911"/>
              <a:gd name="connsiteY73" fmla="*/ 150304 h 1774410"/>
              <a:gd name="connsiteX74" fmla="*/ 59653 w 1197911"/>
              <a:gd name="connsiteY74" fmla="*/ 105060 h 1774410"/>
              <a:gd name="connsiteX75" fmla="*/ 2503 w 1197911"/>
              <a:gd name="connsiteY75" fmla="*/ 102679 h 1774410"/>
              <a:gd name="connsiteX76" fmla="*/ 12028 w 1197911"/>
              <a:gd name="connsiteY76" fmla="*/ 76485 h 1774410"/>
              <a:gd name="connsiteX0" fmla="*/ 12028 w 1197911"/>
              <a:gd name="connsiteY0" fmla="*/ 76485 h 1774410"/>
              <a:gd name="connsiteX1" fmla="*/ 28697 w 1197911"/>
              <a:gd name="connsiteY1" fmla="*/ 52673 h 1774410"/>
              <a:gd name="connsiteX2" fmla="*/ 64416 w 1197911"/>
              <a:gd name="connsiteY2" fmla="*/ 40766 h 1774410"/>
              <a:gd name="connsiteX3" fmla="*/ 107278 w 1197911"/>
              <a:gd name="connsiteY3" fmla="*/ 285 h 1774410"/>
              <a:gd name="connsiteX4" fmla="*/ 162047 w 1197911"/>
              <a:gd name="connsiteY4" fmla="*/ 24098 h 1774410"/>
              <a:gd name="connsiteX5" fmla="*/ 193003 w 1197911"/>
              <a:gd name="connsiteY5" fmla="*/ 50291 h 1774410"/>
              <a:gd name="connsiteX6" fmla="*/ 243010 w 1197911"/>
              <a:gd name="connsiteY6" fmla="*/ 159829 h 1774410"/>
              <a:gd name="connsiteX7" fmla="*/ 293016 w 1197911"/>
              <a:gd name="connsiteY7" fmla="*/ 188404 h 1774410"/>
              <a:gd name="connsiteX8" fmla="*/ 376360 w 1197911"/>
              <a:gd name="connsiteY8" fmla="*/ 186023 h 1774410"/>
              <a:gd name="connsiteX9" fmla="*/ 533522 w 1197911"/>
              <a:gd name="connsiteY9" fmla="*/ 316991 h 1774410"/>
              <a:gd name="connsiteX10" fmla="*/ 683541 w 1197911"/>
              <a:gd name="connsiteY10" fmla="*/ 312229 h 1774410"/>
              <a:gd name="connsiteX11" fmla="*/ 750216 w 1197911"/>
              <a:gd name="connsiteY11" fmla="*/ 345566 h 1774410"/>
              <a:gd name="connsiteX12" fmla="*/ 850228 w 1197911"/>
              <a:gd name="connsiteY12" fmla="*/ 462248 h 1774410"/>
              <a:gd name="connsiteX13" fmla="*/ 919285 w 1197911"/>
              <a:gd name="connsiteY13" fmla="*/ 574166 h 1774410"/>
              <a:gd name="connsiteX14" fmla="*/ 947860 w 1197911"/>
              <a:gd name="connsiteY14" fmla="*/ 586073 h 1774410"/>
              <a:gd name="connsiteX15" fmla="*/ 1007391 w 1197911"/>
              <a:gd name="connsiteY15" fmla="*/ 631316 h 1774410"/>
              <a:gd name="connsiteX16" fmla="*/ 974053 w 1197911"/>
              <a:gd name="connsiteY16" fmla="*/ 671798 h 1774410"/>
              <a:gd name="connsiteX17" fmla="*/ 950241 w 1197911"/>
              <a:gd name="connsiteY17" fmla="*/ 695610 h 1774410"/>
              <a:gd name="connsiteX18" fmla="*/ 933572 w 1197911"/>
              <a:gd name="connsiteY18" fmla="*/ 764666 h 1774410"/>
              <a:gd name="connsiteX19" fmla="*/ 902616 w 1197911"/>
              <a:gd name="connsiteY19" fmla="*/ 831341 h 1774410"/>
              <a:gd name="connsiteX20" fmla="*/ 957385 w 1197911"/>
              <a:gd name="connsiteY20" fmla="*/ 921829 h 1774410"/>
              <a:gd name="connsiteX21" fmla="*/ 1028822 w 1197911"/>
              <a:gd name="connsiteY21" fmla="*/ 914685 h 1774410"/>
              <a:gd name="connsiteX22" fmla="*/ 1164553 w 1197911"/>
              <a:gd name="connsiteY22" fmla="*/ 1031367 h 1774410"/>
              <a:gd name="connsiteX23" fmla="*/ 1140741 w 1197911"/>
              <a:gd name="connsiteY23" fmla="*/ 1109948 h 1774410"/>
              <a:gd name="connsiteX24" fmla="*/ 1164553 w 1197911"/>
              <a:gd name="connsiteY24" fmla="*/ 1188529 h 1774410"/>
              <a:gd name="connsiteX25" fmla="*/ 1195510 w 1197911"/>
              <a:gd name="connsiteY25" fmla="*/ 1221866 h 1774410"/>
              <a:gd name="connsiteX26" fmla="*/ 1190747 w 1197911"/>
              <a:gd name="connsiteY26" fmla="*/ 1219485 h 1774410"/>
              <a:gd name="connsiteX27" fmla="*/ 1150266 w 1197911"/>
              <a:gd name="connsiteY27" fmla="*/ 1257585 h 1774410"/>
              <a:gd name="connsiteX28" fmla="*/ 1090735 w 1197911"/>
              <a:gd name="connsiteY28" fmla="*/ 1290923 h 1774410"/>
              <a:gd name="connsiteX29" fmla="*/ 1035966 w 1197911"/>
              <a:gd name="connsiteY29" fmla="*/ 1245679 h 1774410"/>
              <a:gd name="connsiteX30" fmla="*/ 981197 w 1197911"/>
              <a:gd name="connsiteY30" fmla="*/ 1255204 h 1774410"/>
              <a:gd name="connsiteX31" fmla="*/ 912141 w 1197911"/>
              <a:gd name="connsiteY31" fmla="*/ 1264729 h 1774410"/>
              <a:gd name="connsiteX32" fmla="*/ 897853 w 1197911"/>
              <a:gd name="connsiteY32" fmla="*/ 1312354 h 1774410"/>
              <a:gd name="connsiteX33" fmla="*/ 869278 w 1197911"/>
              <a:gd name="connsiteY33" fmla="*/ 1343310 h 1774410"/>
              <a:gd name="connsiteX34" fmla="*/ 883566 w 1197911"/>
              <a:gd name="connsiteY34" fmla="*/ 1421891 h 1774410"/>
              <a:gd name="connsiteX35" fmla="*/ 871660 w 1197911"/>
              <a:gd name="connsiteY35" fmla="*/ 1526666 h 1774410"/>
              <a:gd name="connsiteX36" fmla="*/ 807366 w 1197911"/>
              <a:gd name="connsiteY36" fmla="*/ 1567148 h 1774410"/>
              <a:gd name="connsiteX37" fmla="*/ 762122 w 1197911"/>
              <a:gd name="connsiteY37" fmla="*/ 1586198 h 1774410"/>
              <a:gd name="connsiteX38" fmla="*/ 643060 w 1197911"/>
              <a:gd name="connsiteY38" fmla="*/ 1760029 h 1774410"/>
              <a:gd name="connsiteX39" fmla="*/ 604960 w 1197911"/>
              <a:gd name="connsiteY39" fmla="*/ 1764791 h 1774410"/>
              <a:gd name="connsiteX40" fmla="*/ 509710 w 1197911"/>
              <a:gd name="connsiteY40" fmla="*/ 1764791 h 1774410"/>
              <a:gd name="connsiteX41" fmla="*/ 445416 w 1197911"/>
              <a:gd name="connsiteY41" fmla="*/ 1690973 h 1774410"/>
              <a:gd name="connsiteX42" fmla="*/ 471610 w 1197911"/>
              <a:gd name="connsiteY42" fmla="*/ 1595723 h 1774410"/>
              <a:gd name="connsiteX43" fmla="*/ 535904 w 1197911"/>
              <a:gd name="connsiteY43" fmla="*/ 1569529 h 1774410"/>
              <a:gd name="connsiteX44" fmla="*/ 557335 w 1197911"/>
              <a:gd name="connsiteY44" fmla="*/ 1526666 h 1774410"/>
              <a:gd name="connsiteX45" fmla="*/ 585910 w 1197911"/>
              <a:gd name="connsiteY45" fmla="*/ 1526666 h 1774410"/>
              <a:gd name="connsiteX46" fmla="*/ 590672 w 1197911"/>
              <a:gd name="connsiteY46" fmla="*/ 1431416 h 1774410"/>
              <a:gd name="connsiteX47" fmla="*/ 583528 w 1197911"/>
              <a:gd name="connsiteY47" fmla="*/ 1393316 h 1774410"/>
              <a:gd name="connsiteX48" fmla="*/ 669253 w 1197911"/>
              <a:gd name="connsiteY48" fmla="*/ 1348073 h 1774410"/>
              <a:gd name="connsiteX49" fmla="*/ 704972 w 1197911"/>
              <a:gd name="connsiteY49" fmla="*/ 1336166 h 1774410"/>
              <a:gd name="connsiteX50" fmla="*/ 764503 w 1197911"/>
              <a:gd name="connsiteY50" fmla="*/ 1264729 h 1774410"/>
              <a:gd name="connsiteX51" fmla="*/ 766885 w 1197911"/>
              <a:gd name="connsiteY51" fmla="*/ 1202816 h 1774410"/>
              <a:gd name="connsiteX52" fmla="*/ 704972 w 1197911"/>
              <a:gd name="connsiteY52" fmla="*/ 1138523 h 1774410"/>
              <a:gd name="connsiteX53" fmla="*/ 690685 w 1197911"/>
              <a:gd name="connsiteY53" fmla="*/ 1119473 h 1774410"/>
              <a:gd name="connsiteX54" fmla="*/ 695447 w 1197911"/>
              <a:gd name="connsiteY54" fmla="*/ 1026604 h 1774410"/>
              <a:gd name="connsiteX55" fmla="*/ 688303 w 1197911"/>
              <a:gd name="connsiteY55" fmla="*/ 967073 h 1774410"/>
              <a:gd name="connsiteX56" fmla="*/ 638297 w 1197911"/>
              <a:gd name="connsiteY56" fmla="*/ 898016 h 1774410"/>
              <a:gd name="connsiteX57" fmla="*/ 624010 w 1197911"/>
              <a:gd name="connsiteY57" fmla="*/ 805148 h 1774410"/>
              <a:gd name="connsiteX58" fmla="*/ 628772 w 1197911"/>
              <a:gd name="connsiteY58" fmla="*/ 721804 h 1774410"/>
              <a:gd name="connsiteX59" fmla="*/ 585910 w 1197911"/>
              <a:gd name="connsiteY59" fmla="*/ 643223 h 1774410"/>
              <a:gd name="connsiteX60" fmla="*/ 559716 w 1197911"/>
              <a:gd name="connsiteY60" fmla="*/ 612266 h 1774410"/>
              <a:gd name="connsiteX61" fmla="*/ 485897 w 1197911"/>
              <a:gd name="connsiteY61" fmla="*/ 678941 h 1774410"/>
              <a:gd name="connsiteX62" fmla="*/ 454941 w 1197911"/>
              <a:gd name="connsiteY62" fmla="*/ 669416 h 1774410"/>
              <a:gd name="connsiteX63" fmla="*/ 428747 w 1197911"/>
              <a:gd name="connsiteY63" fmla="*/ 628936 h 1774410"/>
              <a:gd name="connsiteX64" fmla="*/ 373978 w 1197911"/>
              <a:gd name="connsiteY64" fmla="*/ 547973 h 1774410"/>
              <a:gd name="connsiteX65" fmla="*/ 285872 w 1197911"/>
              <a:gd name="connsiteY65" fmla="*/ 462248 h 1774410"/>
              <a:gd name="connsiteX66" fmla="*/ 297778 w 1197911"/>
              <a:gd name="connsiteY66" fmla="*/ 438435 h 1774410"/>
              <a:gd name="connsiteX67" fmla="*/ 269203 w 1197911"/>
              <a:gd name="connsiteY67" fmla="*/ 252698 h 1774410"/>
              <a:gd name="connsiteX68" fmla="*/ 245391 w 1197911"/>
              <a:gd name="connsiteY68" fmla="*/ 255079 h 1774410"/>
              <a:gd name="connsiteX69" fmla="*/ 164428 w 1197911"/>
              <a:gd name="connsiteY69" fmla="*/ 269366 h 1774410"/>
              <a:gd name="connsiteX70" fmla="*/ 71560 w 1197911"/>
              <a:gd name="connsiteY70" fmla="*/ 264604 h 1774410"/>
              <a:gd name="connsiteX71" fmla="*/ 88228 w 1197911"/>
              <a:gd name="connsiteY71" fmla="*/ 224123 h 1774410"/>
              <a:gd name="connsiteX72" fmla="*/ 135853 w 1197911"/>
              <a:gd name="connsiteY72" fmla="*/ 221741 h 1774410"/>
              <a:gd name="connsiteX73" fmla="*/ 135853 w 1197911"/>
              <a:gd name="connsiteY73" fmla="*/ 183641 h 1774410"/>
              <a:gd name="connsiteX74" fmla="*/ 100135 w 1197911"/>
              <a:gd name="connsiteY74" fmla="*/ 150304 h 1774410"/>
              <a:gd name="connsiteX75" fmla="*/ 59653 w 1197911"/>
              <a:gd name="connsiteY75" fmla="*/ 105060 h 1774410"/>
              <a:gd name="connsiteX76" fmla="*/ 2503 w 1197911"/>
              <a:gd name="connsiteY76" fmla="*/ 102679 h 1774410"/>
              <a:gd name="connsiteX77" fmla="*/ 12028 w 1197911"/>
              <a:gd name="connsiteY77" fmla="*/ 76485 h 1774410"/>
              <a:gd name="connsiteX0" fmla="*/ 12028 w 1197911"/>
              <a:gd name="connsiteY0" fmla="*/ 76485 h 1774410"/>
              <a:gd name="connsiteX1" fmla="*/ 28697 w 1197911"/>
              <a:gd name="connsiteY1" fmla="*/ 52673 h 1774410"/>
              <a:gd name="connsiteX2" fmla="*/ 64416 w 1197911"/>
              <a:gd name="connsiteY2" fmla="*/ 40766 h 1774410"/>
              <a:gd name="connsiteX3" fmla="*/ 107278 w 1197911"/>
              <a:gd name="connsiteY3" fmla="*/ 285 h 1774410"/>
              <a:gd name="connsiteX4" fmla="*/ 162047 w 1197911"/>
              <a:gd name="connsiteY4" fmla="*/ 24098 h 1774410"/>
              <a:gd name="connsiteX5" fmla="*/ 193003 w 1197911"/>
              <a:gd name="connsiteY5" fmla="*/ 50291 h 1774410"/>
              <a:gd name="connsiteX6" fmla="*/ 243010 w 1197911"/>
              <a:gd name="connsiteY6" fmla="*/ 159829 h 1774410"/>
              <a:gd name="connsiteX7" fmla="*/ 293016 w 1197911"/>
              <a:gd name="connsiteY7" fmla="*/ 188404 h 1774410"/>
              <a:gd name="connsiteX8" fmla="*/ 376360 w 1197911"/>
              <a:gd name="connsiteY8" fmla="*/ 186023 h 1774410"/>
              <a:gd name="connsiteX9" fmla="*/ 533522 w 1197911"/>
              <a:gd name="connsiteY9" fmla="*/ 316991 h 1774410"/>
              <a:gd name="connsiteX10" fmla="*/ 683541 w 1197911"/>
              <a:gd name="connsiteY10" fmla="*/ 312229 h 1774410"/>
              <a:gd name="connsiteX11" fmla="*/ 750216 w 1197911"/>
              <a:gd name="connsiteY11" fmla="*/ 345566 h 1774410"/>
              <a:gd name="connsiteX12" fmla="*/ 850228 w 1197911"/>
              <a:gd name="connsiteY12" fmla="*/ 462248 h 1774410"/>
              <a:gd name="connsiteX13" fmla="*/ 919285 w 1197911"/>
              <a:gd name="connsiteY13" fmla="*/ 574166 h 1774410"/>
              <a:gd name="connsiteX14" fmla="*/ 947860 w 1197911"/>
              <a:gd name="connsiteY14" fmla="*/ 586073 h 1774410"/>
              <a:gd name="connsiteX15" fmla="*/ 1007391 w 1197911"/>
              <a:gd name="connsiteY15" fmla="*/ 631316 h 1774410"/>
              <a:gd name="connsiteX16" fmla="*/ 974053 w 1197911"/>
              <a:gd name="connsiteY16" fmla="*/ 671798 h 1774410"/>
              <a:gd name="connsiteX17" fmla="*/ 950241 w 1197911"/>
              <a:gd name="connsiteY17" fmla="*/ 695610 h 1774410"/>
              <a:gd name="connsiteX18" fmla="*/ 933572 w 1197911"/>
              <a:gd name="connsiteY18" fmla="*/ 764666 h 1774410"/>
              <a:gd name="connsiteX19" fmla="*/ 902616 w 1197911"/>
              <a:gd name="connsiteY19" fmla="*/ 831341 h 1774410"/>
              <a:gd name="connsiteX20" fmla="*/ 957385 w 1197911"/>
              <a:gd name="connsiteY20" fmla="*/ 921829 h 1774410"/>
              <a:gd name="connsiteX21" fmla="*/ 1028822 w 1197911"/>
              <a:gd name="connsiteY21" fmla="*/ 914685 h 1774410"/>
              <a:gd name="connsiteX22" fmla="*/ 1164553 w 1197911"/>
              <a:gd name="connsiteY22" fmla="*/ 1031367 h 1774410"/>
              <a:gd name="connsiteX23" fmla="*/ 1140741 w 1197911"/>
              <a:gd name="connsiteY23" fmla="*/ 1109948 h 1774410"/>
              <a:gd name="connsiteX24" fmla="*/ 1164553 w 1197911"/>
              <a:gd name="connsiteY24" fmla="*/ 1188529 h 1774410"/>
              <a:gd name="connsiteX25" fmla="*/ 1195510 w 1197911"/>
              <a:gd name="connsiteY25" fmla="*/ 1221866 h 1774410"/>
              <a:gd name="connsiteX26" fmla="*/ 1190747 w 1197911"/>
              <a:gd name="connsiteY26" fmla="*/ 1219485 h 1774410"/>
              <a:gd name="connsiteX27" fmla="*/ 1150266 w 1197911"/>
              <a:gd name="connsiteY27" fmla="*/ 1257585 h 1774410"/>
              <a:gd name="connsiteX28" fmla="*/ 1090735 w 1197911"/>
              <a:gd name="connsiteY28" fmla="*/ 1290923 h 1774410"/>
              <a:gd name="connsiteX29" fmla="*/ 1035966 w 1197911"/>
              <a:gd name="connsiteY29" fmla="*/ 1245679 h 1774410"/>
              <a:gd name="connsiteX30" fmla="*/ 981197 w 1197911"/>
              <a:gd name="connsiteY30" fmla="*/ 1255204 h 1774410"/>
              <a:gd name="connsiteX31" fmla="*/ 912141 w 1197911"/>
              <a:gd name="connsiteY31" fmla="*/ 1264729 h 1774410"/>
              <a:gd name="connsiteX32" fmla="*/ 897853 w 1197911"/>
              <a:gd name="connsiteY32" fmla="*/ 1312354 h 1774410"/>
              <a:gd name="connsiteX33" fmla="*/ 869278 w 1197911"/>
              <a:gd name="connsiteY33" fmla="*/ 1343310 h 1774410"/>
              <a:gd name="connsiteX34" fmla="*/ 883566 w 1197911"/>
              <a:gd name="connsiteY34" fmla="*/ 1421891 h 1774410"/>
              <a:gd name="connsiteX35" fmla="*/ 871660 w 1197911"/>
              <a:gd name="connsiteY35" fmla="*/ 1526666 h 1774410"/>
              <a:gd name="connsiteX36" fmla="*/ 807366 w 1197911"/>
              <a:gd name="connsiteY36" fmla="*/ 1567148 h 1774410"/>
              <a:gd name="connsiteX37" fmla="*/ 762122 w 1197911"/>
              <a:gd name="connsiteY37" fmla="*/ 1586198 h 1774410"/>
              <a:gd name="connsiteX38" fmla="*/ 643060 w 1197911"/>
              <a:gd name="connsiteY38" fmla="*/ 1760029 h 1774410"/>
              <a:gd name="connsiteX39" fmla="*/ 604960 w 1197911"/>
              <a:gd name="connsiteY39" fmla="*/ 1764791 h 1774410"/>
              <a:gd name="connsiteX40" fmla="*/ 509710 w 1197911"/>
              <a:gd name="connsiteY40" fmla="*/ 1764791 h 1774410"/>
              <a:gd name="connsiteX41" fmla="*/ 445416 w 1197911"/>
              <a:gd name="connsiteY41" fmla="*/ 1690973 h 1774410"/>
              <a:gd name="connsiteX42" fmla="*/ 478754 w 1197911"/>
              <a:gd name="connsiteY42" fmla="*/ 1600486 h 1774410"/>
              <a:gd name="connsiteX43" fmla="*/ 535904 w 1197911"/>
              <a:gd name="connsiteY43" fmla="*/ 1569529 h 1774410"/>
              <a:gd name="connsiteX44" fmla="*/ 557335 w 1197911"/>
              <a:gd name="connsiteY44" fmla="*/ 1526666 h 1774410"/>
              <a:gd name="connsiteX45" fmla="*/ 585910 w 1197911"/>
              <a:gd name="connsiteY45" fmla="*/ 1526666 h 1774410"/>
              <a:gd name="connsiteX46" fmla="*/ 590672 w 1197911"/>
              <a:gd name="connsiteY46" fmla="*/ 1431416 h 1774410"/>
              <a:gd name="connsiteX47" fmla="*/ 583528 w 1197911"/>
              <a:gd name="connsiteY47" fmla="*/ 1393316 h 1774410"/>
              <a:gd name="connsiteX48" fmla="*/ 669253 w 1197911"/>
              <a:gd name="connsiteY48" fmla="*/ 1348073 h 1774410"/>
              <a:gd name="connsiteX49" fmla="*/ 704972 w 1197911"/>
              <a:gd name="connsiteY49" fmla="*/ 1336166 h 1774410"/>
              <a:gd name="connsiteX50" fmla="*/ 764503 w 1197911"/>
              <a:gd name="connsiteY50" fmla="*/ 1264729 h 1774410"/>
              <a:gd name="connsiteX51" fmla="*/ 766885 w 1197911"/>
              <a:gd name="connsiteY51" fmla="*/ 1202816 h 1774410"/>
              <a:gd name="connsiteX52" fmla="*/ 704972 w 1197911"/>
              <a:gd name="connsiteY52" fmla="*/ 1138523 h 1774410"/>
              <a:gd name="connsiteX53" fmla="*/ 690685 w 1197911"/>
              <a:gd name="connsiteY53" fmla="*/ 1119473 h 1774410"/>
              <a:gd name="connsiteX54" fmla="*/ 695447 w 1197911"/>
              <a:gd name="connsiteY54" fmla="*/ 1026604 h 1774410"/>
              <a:gd name="connsiteX55" fmla="*/ 688303 w 1197911"/>
              <a:gd name="connsiteY55" fmla="*/ 967073 h 1774410"/>
              <a:gd name="connsiteX56" fmla="*/ 638297 w 1197911"/>
              <a:gd name="connsiteY56" fmla="*/ 898016 h 1774410"/>
              <a:gd name="connsiteX57" fmla="*/ 624010 w 1197911"/>
              <a:gd name="connsiteY57" fmla="*/ 805148 h 1774410"/>
              <a:gd name="connsiteX58" fmla="*/ 628772 w 1197911"/>
              <a:gd name="connsiteY58" fmla="*/ 721804 h 1774410"/>
              <a:gd name="connsiteX59" fmla="*/ 585910 w 1197911"/>
              <a:gd name="connsiteY59" fmla="*/ 643223 h 1774410"/>
              <a:gd name="connsiteX60" fmla="*/ 559716 w 1197911"/>
              <a:gd name="connsiteY60" fmla="*/ 612266 h 1774410"/>
              <a:gd name="connsiteX61" fmla="*/ 485897 w 1197911"/>
              <a:gd name="connsiteY61" fmla="*/ 678941 h 1774410"/>
              <a:gd name="connsiteX62" fmla="*/ 454941 w 1197911"/>
              <a:gd name="connsiteY62" fmla="*/ 669416 h 1774410"/>
              <a:gd name="connsiteX63" fmla="*/ 428747 w 1197911"/>
              <a:gd name="connsiteY63" fmla="*/ 628936 h 1774410"/>
              <a:gd name="connsiteX64" fmla="*/ 373978 w 1197911"/>
              <a:gd name="connsiteY64" fmla="*/ 547973 h 1774410"/>
              <a:gd name="connsiteX65" fmla="*/ 285872 w 1197911"/>
              <a:gd name="connsiteY65" fmla="*/ 462248 h 1774410"/>
              <a:gd name="connsiteX66" fmla="*/ 297778 w 1197911"/>
              <a:gd name="connsiteY66" fmla="*/ 438435 h 1774410"/>
              <a:gd name="connsiteX67" fmla="*/ 269203 w 1197911"/>
              <a:gd name="connsiteY67" fmla="*/ 252698 h 1774410"/>
              <a:gd name="connsiteX68" fmla="*/ 245391 w 1197911"/>
              <a:gd name="connsiteY68" fmla="*/ 255079 h 1774410"/>
              <a:gd name="connsiteX69" fmla="*/ 164428 w 1197911"/>
              <a:gd name="connsiteY69" fmla="*/ 269366 h 1774410"/>
              <a:gd name="connsiteX70" fmla="*/ 71560 w 1197911"/>
              <a:gd name="connsiteY70" fmla="*/ 264604 h 1774410"/>
              <a:gd name="connsiteX71" fmla="*/ 88228 w 1197911"/>
              <a:gd name="connsiteY71" fmla="*/ 224123 h 1774410"/>
              <a:gd name="connsiteX72" fmla="*/ 135853 w 1197911"/>
              <a:gd name="connsiteY72" fmla="*/ 221741 h 1774410"/>
              <a:gd name="connsiteX73" fmla="*/ 135853 w 1197911"/>
              <a:gd name="connsiteY73" fmla="*/ 183641 h 1774410"/>
              <a:gd name="connsiteX74" fmla="*/ 100135 w 1197911"/>
              <a:gd name="connsiteY74" fmla="*/ 150304 h 1774410"/>
              <a:gd name="connsiteX75" fmla="*/ 59653 w 1197911"/>
              <a:gd name="connsiteY75" fmla="*/ 105060 h 1774410"/>
              <a:gd name="connsiteX76" fmla="*/ 2503 w 1197911"/>
              <a:gd name="connsiteY76" fmla="*/ 102679 h 1774410"/>
              <a:gd name="connsiteX77" fmla="*/ 12028 w 1197911"/>
              <a:gd name="connsiteY77" fmla="*/ 76485 h 1774410"/>
              <a:gd name="connsiteX0" fmla="*/ 12028 w 1197911"/>
              <a:gd name="connsiteY0" fmla="*/ 76485 h 1774410"/>
              <a:gd name="connsiteX1" fmla="*/ 28697 w 1197911"/>
              <a:gd name="connsiteY1" fmla="*/ 52673 h 1774410"/>
              <a:gd name="connsiteX2" fmla="*/ 64416 w 1197911"/>
              <a:gd name="connsiteY2" fmla="*/ 40766 h 1774410"/>
              <a:gd name="connsiteX3" fmla="*/ 107278 w 1197911"/>
              <a:gd name="connsiteY3" fmla="*/ 285 h 1774410"/>
              <a:gd name="connsiteX4" fmla="*/ 162047 w 1197911"/>
              <a:gd name="connsiteY4" fmla="*/ 24098 h 1774410"/>
              <a:gd name="connsiteX5" fmla="*/ 193003 w 1197911"/>
              <a:gd name="connsiteY5" fmla="*/ 50291 h 1774410"/>
              <a:gd name="connsiteX6" fmla="*/ 243010 w 1197911"/>
              <a:gd name="connsiteY6" fmla="*/ 159829 h 1774410"/>
              <a:gd name="connsiteX7" fmla="*/ 293016 w 1197911"/>
              <a:gd name="connsiteY7" fmla="*/ 188404 h 1774410"/>
              <a:gd name="connsiteX8" fmla="*/ 376360 w 1197911"/>
              <a:gd name="connsiteY8" fmla="*/ 186023 h 1774410"/>
              <a:gd name="connsiteX9" fmla="*/ 533522 w 1197911"/>
              <a:gd name="connsiteY9" fmla="*/ 316991 h 1774410"/>
              <a:gd name="connsiteX10" fmla="*/ 683541 w 1197911"/>
              <a:gd name="connsiteY10" fmla="*/ 312229 h 1774410"/>
              <a:gd name="connsiteX11" fmla="*/ 750216 w 1197911"/>
              <a:gd name="connsiteY11" fmla="*/ 345566 h 1774410"/>
              <a:gd name="connsiteX12" fmla="*/ 850228 w 1197911"/>
              <a:gd name="connsiteY12" fmla="*/ 462248 h 1774410"/>
              <a:gd name="connsiteX13" fmla="*/ 919285 w 1197911"/>
              <a:gd name="connsiteY13" fmla="*/ 574166 h 1774410"/>
              <a:gd name="connsiteX14" fmla="*/ 947860 w 1197911"/>
              <a:gd name="connsiteY14" fmla="*/ 586073 h 1774410"/>
              <a:gd name="connsiteX15" fmla="*/ 1007391 w 1197911"/>
              <a:gd name="connsiteY15" fmla="*/ 631316 h 1774410"/>
              <a:gd name="connsiteX16" fmla="*/ 974053 w 1197911"/>
              <a:gd name="connsiteY16" fmla="*/ 671798 h 1774410"/>
              <a:gd name="connsiteX17" fmla="*/ 950241 w 1197911"/>
              <a:gd name="connsiteY17" fmla="*/ 695610 h 1774410"/>
              <a:gd name="connsiteX18" fmla="*/ 933572 w 1197911"/>
              <a:gd name="connsiteY18" fmla="*/ 764666 h 1774410"/>
              <a:gd name="connsiteX19" fmla="*/ 902616 w 1197911"/>
              <a:gd name="connsiteY19" fmla="*/ 831341 h 1774410"/>
              <a:gd name="connsiteX20" fmla="*/ 957385 w 1197911"/>
              <a:gd name="connsiteY20" fmla="*/ 921829 h 1774410"/>
              <a:gd name="connsiteX21" fmla="*/ 1028822 w 1197911"/>
              <a:gd name="connsiteY21" fmla="*/ 914685 h 1774410"/>
              <a:gd name="connsiteX22" fmla="*/ 1164553 w 1197911"/>
              <a:gd name="connsiteY22" fmla="*/ 1031367 h 1774410"/>
              <a:gd name="connsiteX23" fmla="*/ 1140741 w 1197911"/>
              <a:gd name="connsiteY23" fmla="*/ 1109948 h 1774410"/>
              <a:gd name="connsiteX24" fmla="*/ 1164553 w 1197911"/>
              <a:gd name="connsiteY24" fmla="*/ 1188529 h 1774410"/>
              <a:gd name="connsiteX25" fmla="*/ 1195510 w 1197911"/>
              <a:gd name="connsiteY25" fmla="*/ 1221866 h 1774410"/>
              <a:gd name="connsiteX26" fmla="*/ 1190747 w 1197911"/>
              <a:gd name="connsiteY26" fmla="*/ 1219485 h 1774410"/>
              <a:gd name="connsiteX27" fmla="*/ 1150266 w 1197911"/>
              <a:gd name="connsiteY27" fmla="*/ 1257585 h 1774410"/>
              <a:gd name="connsiteX28" fmla="*/ 1090735 w 1197911"/>
              <a:gd name="connsiteY28" fmla="*/ 1290923 h 1774410"/>
              <a:gd name="connsiteX29" fmla="*/ 1035966 w 1197911"/>
              <a:gd name="connsiteY29" fmla="*/ 1245679 h 1774410"/>
              <a:gd name="connsiteX30" fmla="*/ 981197 w 1197911"/>
              <a:gd name="connsiteY30" fmla="*/ 1255204 h 1774410"/>
              <a:gd name="connsiteX31" fmla="*/ 912141 w 1197911"/>
              <a:gd name="connsiteY31" fmla="*/ 1264729 h 1774410"/>
              <a:gd name="connsiteX32" fmla="*/ 897853 w 1197911"/>
              <a:gd name="connsiteY32" fmla="*/ 1312354 h 1774410"/>
              <a:gd name="connsiteX33" fmla="*/ 869278 w 1197911"/>
              <a:gd name="connsiteY33" fmla="*/ 1343310 h 1774410"/>
              <a:gd name="connsiteX34" fmla="*/ 883566 w 1197911"/>
              <a:gd name="connsiteY34" fmla="*/ 1421891 h 1774410"/>
              <a:gd name="connsiteX35" fmla="*/ 871660 w 1197911"/>
              <a:gd name="connsiteY35" fmla="*/ 1526666 h 1774410"/>
              <a:gd name="connsiteX36" fmla="*/ 807366 w 1197911"/>
              <a:gd name="connsiteY36" fmla="*/ 1567148 h 1774410"/>
              <a:gd name="connsiteX37" fmla="*/ 762122 w 1197911"/>
              <a:gd name="connsiteY37" fmla="*/ 1586198 h 1774410"/>
              <a:gd name="connsiteX38" fmla="*/ 643060 w 1197911"/>
              <a:gd name="connsiteY38" fmla="*/ 1760029 h 1774410"/>
              <a:gd name="connsiteX39" fmla="*/ 604960 w 1197911"/>
              <a:gd name="connsiteY39" fmla="*/ 1764791 h 1774410"/>
              <a:gd name="connsiteX40" fmla="*/ 509710 w 1197911"/>
              <a:gd name="connsiteY40" fmla="*/ 1764791 h 1774410"/>
              <a:gd name="connsiteX41" fmla="*/ 445416 w 1197911"/>
              <a:gd name="connsiteY41" fmla="*/ 1690973 h 1774410"/>
              <a:gd name="connsiteX42" fmla="*/ 478754 w 1197911"/>
              <a:gd name="connsiteY42" fmla="*/ 1600486 h 1774410"/>
              <a:gd name="connsiteX43" fmla="*/ 533523 w 1197911"/>
              <a:gd name="connsiteY43" fmla="*/ 1576673 h 1774410"/>
              <a:gd name="connsiteX44" fmla="*/ 557335 w 1197911"/>
              <a:gd name="connsiteY44" fmla="*/ 1526666 h 1774410"/>
              <a:gd name="connsiteX45" fmla="*/ 585910 w 1197911"/>
              <a:gd name="connsiteY45" fmla="*/ 1526666 h 1774410"/>
              <a:gd name="connsiteX46" fmla="*/ 590672 w 1197911"/>
              <a:gd name="connsiteY46" fmla="*/ 1431416 h 1774410"/>
              <a:gd name="connsiteX47" fmla="*/ 583528 w 1197911"/>
              <a:gd name="connsiteY47" fmla="*/ 1393316 h 1774410"/>
              <a:gd name="connsiteX48" fmla="*/ 669253 w 1197911"/>
              <a:gd name="connsiteY48" fmla="*/ 1348073 h 1774410"/>
              <a:gd name="connsiteX49" fmla="*/ 704972 w 1197911"/>
              <a:gd name="connsiteY49" fmla="*/ 1336166 h 1774410"/>
              <a:gd name="connsiteX50" fmla="*/ 764503 w 1197911"/>
              <a:gd name="connsiteY50" fmla="*/ 1264729 h 1774410"/>
              <a:gd name="connsiteX51" fmla="*/ 766885 w 1197911"/>
              <a:gd name="connsiteY51" fmla="*/ 1202816 h 1774410"/>
              <a:gd name="connsiteX52" fmla="*/ 704972 w 1197911"/>
              <a:gd name="connsiteY52" fmla="*/ 1138523 h 1774410"/>
              <a:gd name="connsiteX53" fmla="*/ 690685 w 1197911"/>
              <a:gd name="connsiteY53" fmla="*/ 1119473 h 1774410"/>
              <a:gd name="connsiteX54" fmla="*/ 695447 w 1197911"/>
              <a:gd name="connsiteY54" fmla="*/ 1026604 h 1774410"/>
              <a:gd name="connsiteX55" fmla="*/ 688303 w 1197911"/>
              <a:gd name="connsiteY55" fmla="*/ 967073 h 1774410"/>
              <a:gd name="connsiteX56" fmla="*/ 638297 w 1197911"/>
              <a:gd name="connsiteY56" fmla="*/ 898016 h 1774410"/>
              <a:gd name="connsiteX57" fmla="*/ 624010 w 1197911"/>
              <a:gd name="connsiteY57" fmla="*/ 805148 h 1774410"/>
              <a:gd name="connsiteX58" fmla="*/ 628772 w 1197911"/>
              <a:gd name="connsiteY58" fmla="*/ 721804 h 1774410"/>
              <a:gd name="connsiteX59" fmla="*/ 585910 w 1197911"/>
              <a:gd name="connsiteY59" fmla="*/ 643223 h 1774410"/>
              <a:gd name="connsiteX60" fmla="*/ 559716 w 1197911"/>
              <a:gd name="connsiteY60" fmla="*/ 612266 h 1774410"/>
              <a:gd name="connsiteX61" fmla="*/ 485897 w 1197911"/>
              <a:gd name="connsiteY61" fmla="*/ 678941 h 1774410"/>
              <a:gd name="connsiteX62" fmla="*/ 454941 w 1197911"/>
              <a:gd name="connsiteY62" fmla="*/ 669416 h 1774410"/>
              <a:gd name="connsiteX63" fmla="*/ 428747 w 1197911"/>
              <a:gd name="connsiteY63" fmla="*/ 628936 h 1774410"/>
              <a:gd name="connsiteX64" fmla="*/ 373978 w 1197911"/>
              <a:gd name="connsiteY64" fmla="*/ 547973 h 1774410"/>
              <a:gd name="connsiteX65" fmla="*/ 285872 w 1197911"/>
              <a:gd name="connsiteY65" fmla="*/ 462248 h 1774410"/>
              <a:gd name="connsiteX66" fmla="*/ 297778 w 1197911"/>
              <a:gd name="connsiteY66" fmla="*/ 438435 h 1774410"/>
              <a:gd name="connsiteX67" fmla="*/ 269203 w 1197911"/>
              <a:gd name="connsiteY67" fmla="*/ 252698 h 1774410"/>
              <a:gd name="connsiteX68" fmla="*/ 245391 w 1197911"/>
              <a:gd name="connsiteY68" fmla="*/ 255079 h 1774410"/>
              <a:gd name="connsiteX69" fmla="*/ 164428 w 1197911"/>
              <a:gd name="connsiteY69" fmla="*/ 269366 h 1774410"/>
              <a:gd name="connsiteX70" fmla="*/ 71560 w 1197911"/>
              <a:gd name="connsiteY70" fmla="*/ 264604 h 1774410"/>
              <a:gd name="connsiteX71" fmla="*/ 88228 w 1197911"/>
              <a:gd name="connsiteY71" fmla="*/ 224123 h 1774410"/>
              <a:gd name="connsiteX72" fmla="*/ 135853 w 1197911"/>
              <a:gd name="connsiteY72" fmla="*/ 221741 h 1774410"/>
              <a:gd name="connsiteX73" fmla="*/ 135853 w 1197911"/>
              <a:gd name="connsiteY73" fmla="*/ 183641 h 1774410"/>
              <a:gd name="connsiteX74" fmla="*/ 100135 w 1197911"/>
              <a:gd name="connsiteY74" fmla="*/ 150304 h 1774410"/>
              <a:gd name="connsiteX75" fmla="*/ 59653 w 1197911"/>
              <a:gd name="connsiteY75" fmla="*/ 105060 h 1774410"/>
              <a:gd name="connsiteX76" fmla="*/ 2503 w 1197911"/>
              <a:gd name="connsiteY76" fmla="*/ 102679 h 1774410"/>
              <a:gd name="connsiteX77" fmla="*/ 12028 w 1197911"/>
              <a:gd name="connsiteY77" fmla="*/ 76485 h 1774410"/>
              <a:gd name="connsiteX0" fmla="*/ 12028 w 1197911"/>
              <a:gd name="connsiteY0" fmla="*/ 76485 h 1773539"/>
              <a:gd name="connsiteX1" fmla="*/ 28697 w 1197911"/>
              <a:gd name="connsiteY1" fmla="*/ 52673 h 1773539"/>
              <a:gd name="connsiteX2" fmla="*/ 64416 w 1197911"/>
              <a:gd name="connsiteY2" fmla="*/ 40766 h 1773539"/>
              <a:gd name="connsiteX3" fmla="*/ 107278 w 1197911"/>
              <a:gd name="connsiteY3" fmla="*/ 285 h 1773539"/>
              <a:gd name="connsiteX4" fmla="*/ 162047 w 1197911"/>
              <a:gd name="connsiteY4" fmla="*/ 24098 h 1773539"/>
              <a:gd name="connsiteX5" fmla="*/ 193003 w 1197911"/>
              <a:gd name="connsiteY5" fmla="*/ 50291 h 1773539"/>
              <a:gd name="connsiteX6" fmla="*/ 243010 w 1197911"/>
              <a:gd name="connsiteY6" fmla="*/ 159829 h 1773539"/>
              <a:gd name="connsiteX7" fmla="*/ 293016 w 1197911"/>
              <a:gd name="connsiteY7" fmla="*/ 188404 h 1773539"/>
              <a:gd name="connsiteX8" fmla="*/ 376360 w 1197911"/>
              <a:gd name="connsiteY8" fmla="*/ 186023 h 1773539"/>
              <a:gd name="connsiteX9" fmla="*/ 533522 w 1197911"/>
              <a:gd name="connsiteY9" fmla="*/ 316991 h 1773539"/>
              <a:gd name="connsiteX10" fmla="*/ 683541 w 1197911"/>
              <a:gd name="connsiteY10" fmla="*/ 312229 h 1773539"/>
              <a:gd name="connsiteX11" fmla="*/ 750216 w 1197911"/>
              <a:gd name="connsiteY11" fmla="*/ 345566 h 1773539"/>
              <a:gd name="connsiteX12" fmla="*/ 850228 w 1197911"/>
              <a:gd name="connsiteY12" fmla="*/ 462248 h 1773539"/>
              <a:gd name="connsiteX13" fmla="*/ 919285 w 1197911"/>
              <a:gd name="connsiteY13" fmla="*/ 574166 h 1773539"/>
              <a:gd name="connsiteX14" fmla="*/ 947860 w 1197911"/>
              <a:gd name="connsiteY14" fmla="*/ 586073 h 1773539"/>
              <a:gd name="connsiteX15" fmla="*/ 1007391 w 1197911"/>
              <a:gd name="connsiteY15" fmla="*/ 631316 h 1773539"/>
              <a:gd name="connsiteX16" fmla="*/ 974053 w 1197911"/>
              <a:gd name="connsiteY16" fmla="*/ 671798 h 1773539"/>
              <a:gd name="connsiteX17" fmla="*/ 950241 w 1197911"/>
              <a:gd name="connsiteY17" fmla="*/ 695610 h 1773539"/>
              <a:gd name="connsiteX18" fmla="*/ 933572 w 1197911"/>
              <a:gd name="connsiteY18" fmla="*/ 764666 h 1773539"/>
              <a:gd name="connsiteX19" fmla="*/ 902616 w 1197911"/>
              <a:gd name="connsiteY19" fmla="*/ 831341 h 1773539"/>
              <a:gd name="connsiteX20" fmla="*/ 957385 w 1197911"/>
              <a:gd name="connsiteY20" fmla="*/ 921829 h 1773539"/>
              <a:gd name="connsiteX21" fmla="*/ 1028822 w 1197911"/>
              <a:gd name="connsiteY21" fmla="*/ 914685 h 1773539"/>
              <a:gd name="connsiteX22" fmla="*/ 1164553 w 1197911"/>
              <a:gd name="connsiteY22" fmla="*/ 1031367 h 1773539"/>
              <a:gd name="connsiteX23" fmla="*/ 1140741 w 1197911"/>
              <a:gd name="connsiteY23" fmla="*/ 1109948 h 1773539"/>
              <a:gd name="connsiteX24" fmla="*/ 1164553 w 1197911"/>
              <a:gd name="connsiteY24" fmla="*/ 1188529 h 1773539"/>
              <a:gd name="connsiteX25" fmla="*/ 1195510 w 1197911"/>
              <a:gd name="connsiteY25" fmla="*/ 1221866 h 1773539"/>
              <a:gd name="connsiteX26" fmla="*/ 1190747 w 1197911"/>
              <a:gd name="connsiteY26" fmla="*/ 1219485 h 1773539"/>
              <a:gd name="connsiteX27" fmla="*/ 1150266 w 1197911"/>
              <a:gd name="connsiteY27" fmla="*/ 1257585 h 1773539"/>
              <a:gd name="connsiteX28" fmla="*/ 1090735 w 1197911"/>
              <a:gd name="connsiteY28" fmla="*/ 1290923 h 1773539"/>
              <a:gd name="connsiteX29" fmla="*/ 1035966 w 1197911"/>
              <a:gd name="connsiteY29" fmla="*/ 1245679 h 1773539"/>
              <a:gd name="connsiteX30" fmla="*/ 981197 w 1197911"/>
              <a:gd name="connsiteY30" fmla="*/ 1255204 h 1773539"/>
              <a:gd name="connsiteX31" fmla="*/ 912141 w 1197911"/>
              <a:gd name="connsiteY31" fmla="*/ 1264729 h 1773539"/>
              <a:gd name="connsiteX32" fmla="*/ 897853 w 1197911"/>
              <a:gd name="connsiteY32" fmla="*/ 1312354 h 1773539"/>
              <a:gd name="connsiteX33" fmla="*/ 869278 w 1197911"/>
              <a:gd name="connsiteY33" fmla="*/ 1343310 h 1773539"/>
              <a:gd name="connsiteX34" fmla="*/ 883566 w 1197911"/>
              <a:gd name="connsiteY34" fmla="*/ 1421891 h 1773539"/>
              <a:gd name="connsiteX35" fmla="*/ 871660 w 1197911"/>
              <a:gd name="connsiteY35" fmla="*/ 1526666 h 1773539"/>
              <a:gd name="connsiteX36" fmla="*/ 807366 w 1197911"/>
              <a:gd name="connsiteY36" fmla="*/ 1567148 h 1773539"/>
              <a:gd name="connsiteX37" fmla="*/ 762122 w 1197911"/>
              <a:gd name="connsiteY37" fmla="*/ 1586198 h 1773539"/>
              <a:gd name="connsiteX38" fmla="*/ 643060 w 1197911"/>
              <a:gd name="connsiteY38" fmla="*/ 1760029 h 1773539"/>
              <a:gd name="connsiteX39" fmla="*/ 571623 w 1197911"/>
              <a:gd name="connsiteY39" fmla="*/ 1762410 h 1773539"/>
              <a:gd name="connsiteX40" fmla="*/ 509710 w 1197911"/>
              <a:gd name="connsiteY40" fmla="*/ 1764791 h 1773539"/>
              <a:gd name="connsiteX41" fmla="*/ 445416 w 1197911"/>
              <a:gd name="connsiteY41" fmla="*/ 1690973 h 1773539"/>
              <a:gd name="connsiteX42" fmla="*/ 478754 w 1197911"/>
              <a:gd name="connsiteY42" fmla="*/ 1600486 h 1773539"/>
              <a:gd name="connsiteX43" fmla="*/ 533523 w 1197911"/>
              <a:gd name="connsiteY43" fmla="*/ 1576673 h 1773539"/>
              <a:gd name="connsiteX44" fmla="*/ 557335 w 1197911"/>
              <a:gd name="connsiteY44" fmla="*/ 1526666 h 1773539"/>
              <a:gd name="connsiteX45" fmla="*/ 585910 w 1197911"/>
              <a:gd name="connsiteY45" fmla="*/ 1526666 h 1773539"/>
              <a:gd name="connsiteX46" fmla="*/ 590672 w 1197911"/>
              <a:gd name="connsiteY46" fmla="*/ 1431416 h 1773539"/>
              <a:gd name="connsiteX47" fmla="*/ 583528 w 1197911"/>
              <a:gd name="connsiteY47" fmla="*/ 1393316 h 1773539"/>
              <a:gd name="connsiteX48" fmla="*/ 669253 w 1197911"/>
              <a:gd name="connsiteY48" fmla="*/ 1348073 h 1773539"/>
              <a:gd name="connsiteX49" fmla="*/ 704972 w 1197911"/>
              <a:gd name="connsiteY49" fmla="*/ 1336166 h 1773539"/>
              <a:gd name="connsiteX50" fmla="*/ 764503 w 1197911"/>
              <a:gd name="connsiteY50" fmla="*/ 1264729 h 1773539"/>
              <a:gd name="connsiteX51" fmla="*/ 766885 w 1197911"/>
              <a:gd name="connsiteY51" fmla="*/ 1202816 h 1773539"/>
              <a:gd name="connsiteX52" fmla="*/ 704972 w 1197911"/>
              <a:gd name="connsiteY52" fmla="*/ 1138523 h 1773539"/>
              <a:gd name="connsiteX53" fmla="*/ 690685 w 1197911"/>
              <a:gd name="connsiteY53" fmla="*/ 1119473 h 1773539"/>
              <a:gd name="connsiteX54" fmla="*/ 695447 w 1197911"/>
              <a:gd name="connsiteY54" fmla="*/ 1026604 h 1773539"/>
              <a:gd name="connsiteX55" fmla="*/ 688303 w 1197911"/>
              <a:gd name="connsiteY55" fmla="*/ 967073 h 1773539"/>
              <a:gd name="connsiteX56" fmla="*/ 638297 w 1197911"/>
              <a:gd name="connsiteY56" fmla="*/ 898016 h 1773539"/>
              <a:gd name="connsiteX57" fmla="*/ 624010 w 1197911"/>
              <a:gd name="connsiteY57" fmla="*/ 805148 h 1773539"/>
              <a:gd name="connsiteX58" fmla="*/ 628772 w 1197911"/>
              <a:gd name="connsiteY58" fmla="*/ 721804 h 1773539"/>
              <a:gd name="connsiteX59" fmla="*/ 585910 w 1197911"/>
              <a:gd name="connsiteY59" fmla="*/ 643223 h 1773539"/>
              <a:gd name="connsiteX60" fmla="*/ 559716 w 1197911"/>
              <a:gd name="connsiteY60" fmla="*/ 612266 h 1773539"/>
              <a:gd name="connsiteX61" fmla="*/ 485897 w 1197911"/>
              <a:gd name="connsiteY61" fmla="*/ 678941 h 1773539"/>
              <a:gd name="connsiteX62" fmla="*/ 454941 w 1197911"/>
              <a:gd name="connsiteY62" fmla="*/ 669416 h 1773539"/>
              <a:gd name="connsiteX63" fmla="*/ 428747 w 1197911"/>
              <a:gd name="connsiteY63" fmla="*/ 628936 h 1773539"/>
              <a:gd name="connsiteX64" fmla="*/ 373978 w 1197911"/>
              <a:gd name="connsiteY64" fmla="*/ 547973 h 1773539"/>
              <a:gd name="connsiteX65" fmla="*/ 285872 w 1197911"/>
              <a:gd name="connsiteY65" fmla="*/ 462248 h 1773539"/>
              <a:gd name="connsiteX66" fmla="*/ 297778 w 1197911"/>
              <a:gd name="connsiteY66" fmla="*/ 438435 h 1773539"/>
              <a:gd name="connsiteX67" fmla="*/ 269203 w 1197911"/>
              <a:gd name="connsiteY67" fmla="*/ 252698 h 1773539"/>
              <a:gd name="connsiteX68" fmla="*/ 245391 w 1197911"/>
              <a:gd name="connsiteY68" fmla="*/ 255079 h 1773539"/>
              <a:gd name="connsiteX69" fmla="*/ 164428 w 1197911"/>
              <a:gd name="connsiteY69" fmla="*/ 269366 h 1773539"/>
              <a:gd name="connsiteX70" fmla="*/ 71560 w 1197911"/>
              <a:gd name="connsiteY70" fmla="*/ 264604 h 1773539"/>
              <a:gd name="connsiteX71" fmla="*/ 88228 w 1197911"/>
              <a:gd name="connsiteY71" fmla="*/ 224123 h 1773539"/>
              <a:gd name="connsiteX72" fmla="*/ 135853 w 1197911"/>
              <a:gd name="connsiteY72" fmla="*/ 221741 h 1773539"/>
              <a:gd name="connsiteX73" fmla="*/ 135853 w 1197911"/>
              <a:gd name="connsiteY73" fmla="*/ 183641 h 1773539"/>
              <a:gd name="connsiteX74" fmla="*/ 100135 w 1197911"/>
              <a:gd name="connsiteY74" fmla="*/ 150304 h 1773539"/>
              <a:gd name="connsiteX75" fmla="*/ 59653 w 1197911"/>
              <a:gd name="connsiteY75" fmla="*/ 105060 h 1773539"/>
              <a:gd name="connsiteX76" fmla="*/ 2503 w 1197911"/>
              <a:gd name="connsiteY76" fmla="*/ 102679 h 1773539"/>
              <a:gd name="connsiteX77" fmla="*/ 12028 w 1197911"/>
              <a:gd name="connsiteY77" fmla="*/ 76485 h 1773539"/>
              <a:gd name="connsiteX0" fmla="*/ 12028 w 1197911"/>
              <a:gd name="connsiteY0" fmla="*/ 76485 h 1770638"/>
              <a:gd name="connsiteX1" fmla="*/ 28697 w 1197911"/>
              <a:gd name="connsiteY1" fmla="*/ 52673 h 1770638"/>
              <a:gd name="connsiteX2" fmla="*/ 64416 w 1197911"/>
              <a:gd name="connsiteY2" fmla="*/ 40766 h 1770638"/>
              <a:gd name="connsiteX3" fmla="*/ 107278 w 1197911"/>
              <a:gd name="connsiteY3" fmla="*/ 285 h 1770638"/>
              <a:gd name="connsiteX4" fmla="*/ 162047 w 1197911"/>
              <a:gd name="connsiteY4" fmla="*/ 24098 h 1770638"/>
              <a:gd name="connsiteX5" fmla="*/ 193003 w 1197911"/>
              <a:gd name="connsiteY5" fmla="*/ 50291 h 1770638"/>
              <a:gd name="connsiteX6" fmla="*/ 243010 w 1197911"/>
              <a:gd name="connsiteY6" fmla="*/ 159829 h 1770638"/>
              <a:gd name="connsiteX7" fmla="*/ 293016 w 1197911"/>
              <a:gd name="connsiteY7" fmla="*/ 188404 h 1770638"/>
              <a:gd name="connsiteX8" fmla="*/ 376360 w 1197911"/>
              <a:gd name="connsiteY8" fmla="*/ 186023 h 1770638"/>
              <a:gd name="connsiteX9" fmla="*/ 533522 w 1197911"/>
              <a:gd name="connsiteY9" fmla="*/ 316991 h 1770638"/>
              <a:gd name="connsiteX10" fmla="*/ 683541 w 1197911"/>
              <a:gd name="connsiteY10" fmla="*/ 312229 h 1770638"/>
              <a:gd name="connsiteX11" fmla="*/ 750216 w 1197911"/>
              <a:gd name="connsiteY11" fmla="*/ 345566 h 1770638"/>
              <a:gd name="connsiteX12" fmla="*/ 850228 w 1197911"/>
              <a:gd name="connsiteY12" fmla="*/ 462248 h 1770638"/>
              <a:gd name="connsiteX13" fmla="*/ 919285 w 1197911"/>
              <a:gd name="connsiteY13" fmla="*/ 574166 h 1770638"/>
              <a:gd name="connsiteX14" fmla="*/ 947860 w 1197911"/>
              <a:gd name="connsiteY14" fmla="*/ 586073 h 1770638"/>
              <a:gd name="connsiteX15" fmla="*/ 1007391 w 1197911"/>
              <a:gd name="connsiteY15" fmla="*/ 631316 h 1770638"/>
              <a:gd name="connsiteX16" fmla="*/ 974053 w 1197911"/>
              <a:gd name="connsiteY16" fmla="*/ 671798 h 1770638"/>
              <a:gd name="connsiteX17" fmla="*/ 950241 w 1197911"/>
              <a:gd name="connsiteY17" fmla="*/ 695610 h 1770638"/>
              <a:gd name="connsiteX18" fmla="*/ 933572 w 1197911"/>
              <a:gd name="connsiteY18" fmla="*/ 764666 h 1770638"/>
              <a:gd name="connsiteX19" fmla="*/ 902616 w 1197911"/>
              <a:gd name="connsiteY19" fmla="*/ 831341 h 1770638"/>
              <a:gd name="connsiteX20" fmla="*/ 957385 w 1197911"/>
              <a:gd name="connsiteY20" fmla="*/ 921829 h 1770638"/>
              <a:gd name="connsiteX21" fmla="*/ 1028822 w 1197911"/>
              <a:gd name="connsiteY21" fmla="*/ 914685 h 1770638"/>
              <a:gd name="connsiteX22" fmla="*/ 1164553 w 1197911"/>
              <a:gd name="connsiteY22" fmla="*/ 1031367 h 1770638"/>
              <a:gd name="connsiteX23" fmla="*/ 1140741 w 1197911"/>
              <a:gd name="connsiteY23" fmla="*/ 1109948 h 1770638"/>
              <a:gd name="connsiteX24" fmla="*/ 1164553 w 1197911"/>
              <a:gd name="connsiteY24" fmla="*/ 1188529 h 1770638"/>
              <a:gd name="connsiteX25" fmla="*/ 1195510 w 1197911"/>
              <a:gd name="connsiteY25" fmla="*/ 1221866 h 1770638"/>
              <a:gd name="connsiteX26" fmla="*/ 1190747 w 1197911"/>
              <a:gd name="connsiteY26" fmla="*/ 1219485 h 1770638"/>
              <a:gd name="connsiteX27" fmla="*/ 1150266 w 1197911"/>
              <a:gd name="connsiteY27" fmla="*/ 1257585 h 1770638"/>
              <a:gd name="connsiteX28" fmla="*/ 1090735 w 1197911"/>
              <a:gd name="connsiteY28" fmla="*/ 1290923 h 1770638"/>
              <a:gd name="connsiteX29" fmla="*/ 1035966 w 1197911"/>
              <a:gd name="connsiteY29" fmla="*/ 1245679 h 1770638"/>
              <a:gd name="connsiteX30" fmla="*/ 981197 w 1197911"/>
              <a:gd name="connsiteY30" fmla="*/ 1255204 h 1770638"/>
              <a:gd name="connsiteX31" fmla="*/ 912141 w 1197911"/>
              <a:gd name="connsiteY31" fmla="*/ 1264729 h 1770638"/>
              <a:gd name="connsiteX32" fmla="*/ 897853 w 1197911"/>
              <a:gd name="connsiteY32" fmla="*/ 1312354 h 1770638"/>
              <a:gd name="connsiteX33" fmla="*/ 869278 w 1197911"/>
              <a:gd name="connsiteY33" fmla="*/ 1343310 h 1770638"/>
              <a:gd name="connsiteX34" fmla="*/ 883566 w 1197911"/>
              <a:gd name="connsiteY34" fmla="*/ 1421891 h 1770638"/>
              <a:gd name="connsiteX35" fmla="*/ 871660 w 1197911"/>
              <a:gd name="connsiteY35" fmla="*/ 1526666 h 1770638"/>
              <a:gd name="connsiteX36" fmla="*/ 807366 w 1197911"/>
              <a:gd name="connsiteY36" fmla="*/ 1567148 h 1770638"/>
              <a:gd name="connsiteX37" fmla="*/ 762122 w 1197911"/>
              <a:gd name="connsiteY37" fmla="*/ 1586198 h 1770638"/>
              <a:gd name="connsiteX38" fmla="*/ 664491 w 1197911"/>
              <a:gd name="connsiteY38" fmla="*/ 1733835 h 1770638"/>
              <a:gd name="connsiteX39" fmla="*/ 571623 w 1197911"/>
              <a:gd name="connsiteY39" fmla="*/ 1762410 h 1770638"/>
              <a:gd name="connsiteX40" fmla="*/ 509710 w 1197911"/>
              <a:gd name="connsiteY40" fmla="*/ 1764791 h 1770638"/>
              <a:gd name="connsiteX41" fmla="*/ 445416 w 1197911"/>
              <a:gd name="connsiteY41" fmla="*/ 1690973 h 1770638"/>
              <a:gd name="connsiteX42" fmla="*/ 478754 w 1197911"/>
              <a:gd name="connsiteY42" fmla="*/ 1600486 h 1770638"/>
              <a:gd name="connsiteX43" fmla="*/ 533523 w 1197911"/>
              <a:gd name="connsiteY43" fmla="*/ 1576673 h 1770638"/>
              <a:gd name="connsiteX44" fmla="*/ 557335 w 1197911"/>
              <a:gd name="connsiteY44" fmla="*/ 1526666 h 1770638"/>
              <a:gd name="connsiteX45" fmla="*/ 585910 w 1197911"/>
              <a:gd name="connsiteY45" fmla="*/ 1526666 h 1770638"/>
              <a:gd name="connsiteX46" fmla="*/ 590672 w 1197911"/>
              <a:gd name="connsiteY46" fmla="*/ 1431416 h 1770638"/>
              <a:gd name="connsiteX47" fmla="*/ 583528 w 1197911"/>
              <a:gd name="connsiteY47" fmla="*/ 1393316 h 1770638"/>
              <a:gd name="connsiteX48" fmla="*/ 669253 w 1197911"/>
              <a:gd name="connsiteY48" fmla="*/ 1348073 h 1770638"/>
              <a:gd name="connsiteX49" fmla="*/ 704972 w 1197911"/>
              <a:gd name="connsiteY49" fmla="*/ 1336166 h 1770638"/>
              <a:gd name="connsiteX50" fmla="*/ 764503 w 1197911"/>
              <a:gd name="connsiteY50" fmla="*/ 1264729 h 1770638"/>
              <a:gd name="connsiteX51" fmla="*/ 766885 w 1197911"/>
              <a:gd name="connsiteY51" fmla="*/ 1202816 h 1770638"/>
              <a:gd name="connsiteX52" fmla="*/ 704972 w 1197911"/>
              <a:gd name="connsiteY52" fmla="*/ 1138523 h 1770638"/>
              <a:gd name="connsiteX53" fmla="*/ 690685 w 1197911"/>
              <a:gd name="connsiteY53" fmla="*/ 1119473 h 1770638"/>
              <a:gd name="connsiteX54" fmla="*/ 695447 w 1197911"/>
              <a:gd name="connsiteY54" fmla="*/ 1026604 h 1770638"/>
              <a:gd name="connsiteX55" fmla="*/ 688303 w 1197911"/>
              <a:gd name="connsiteY55" fmla="*/ 967073 h 1770638"/>
              <a:gd name="connsiteX56" fmla="*/ 638297 w 1197911"/>
              <a:gd name="connsiteY56" fmla="*/ 898016 h 1770638"/>
              <a:gd name="connsiteX57" fmla="*/ 624010 w 1197911"/>
              <a:gd name="connsiteY57" fmla="*/ 805148 h 1770638"/>
              <a:gd name="connsiteX58" fmla="*/ 628772 w 1197911"/>
              <a:gd name="connsiteY58" fmla="*/ 721804 h 1770638"/>
              <a:gd name="connsiteX59" fmla="*/ 585910 w 1197911"/>
              <a:gd name="connsiteY59" fmla="*/ 643223 h 1770638"/>
              <a:gd name="connsiteX60" fmla="*/ 559716 w 1197911"/>
              <a:gd name="connsiteY60" fmla="*/ 612266 h 1770638"/>
              <a:gd name="connsiteX61" fmla="*/ 485897 w 1197911"/>
              <a:gd name="connsiteY61" fmla="*/ 678941 h 1770638"/>
              <a:gd name="connsiteX62" fmla="*/ 454941 w 1197911"/>
              <a:gd name="connsiteY62" fmla="*/ 669416 h 1770638"/>
              <a:gd name="connsiteX63" fmla="*/ 428747 w 1197911"/>
              <a:gd name="connsiteY63" fmla="*/ 628936 h 1770638"/>
              <a:gd name="connsiteX64" fmla="*/ 373978 w 1197911"/>
              <a:gd name="connsiteY64" fmla="*/ 547973 h 1770638"/>
              <a:gd name="connsiteX65" fmla="*/ 285872 w 1197911"/>
              <a:gd name="connsiteY65" fmla="*/ 462248 h 1770638"/>
              <a:gd name="connsiteX66" fmla="*/ 297778 w 1197911"/>
              <a:gd name="connsiteY66" fmla="*/ 438435 h 1770638"/>
              <a:gd name="connsiteX67" fmla="*/ 269203 w 1197911"/>
              <a:gd name="connsiteY67" fmla="*/ 252698 h 1770638"/>
              <a:gd name="connsiteX68" fmla="*/ 245391 w 1197911"/>
              <a:gd name="connsiteY68" fmla="*/ 255079 h 1770638"/>
              <a:gd name="connsiteX69" fmla="*/ 164428 w 1197911"/>
              <a:gd name="connsiteY69" fmla="*/ 269366 h 1770638"/>
              <a:gd name="connsiteX70" fmla="*/ 71560 w 1197911"/>
              <a:gd name="connsiteY70" fmla="*/ 264604 h 1770638"/>
              <a:gd name="connsiteX71" fmla="*/ 88228 w 1197911"/>
              <a:gd name="connsiteY71" fmla="*/ 224123 h 1770638"/>
              <a:gd name="connsiteX72" fmla="*/ 135853 w 1197911"/>
              <a:gd name="connsiteY72" fmla="*/ 221741 h 1770638"/>
              <a:gd name="connsiteX73" fmla="*/ 135853 w 1197911"/>
              <a:gd name="connsiteY73" fmla="*/ 183641 h 1770638"/>
              <a:gd name="connsiteX74" fmla="*/ 100135 w 1197911"/>
              <a:gd name="connsiteY74" fmla="*/ 150304 h 1770638"/>
              <a:gd name="connsiteX75" fmla="*/ 59653 w 1197911"/>
              <a:gd name="connsiteY75" fmla="*/ 105060 h 1770638"/>
              <a:gd name="connsiteX76" fmla="*/ 2503 w 1197911"/>
              <a:gd name="connsiteY76" fmla="*/ 102679 h 1770638"/>
              <a:gd name="connsiteX77" fmla="*/ 12028 w 1197911"/>
              <a:gd name="connsiteY77" fmla="*/ 76485 h 1770638"/>
              <a:gd name="connsiteX0" fmla="*/ 12028 w 1197911"/>
              <a:gd name="connsiteY0" fmla="*/ 76485 h 1770638"/>
              <a:gd name="connsiteX1" fmla="*/ 28697 w 1197911"/>
              <a:gd name="connsiteY1" fmla="*/ 52673 h 1770638"/>
              <a:gd name="connsiteX2" fmla="*/ 64416 w 1197911"/>
              <a:gd name="connsiteY2" fmla="*/ 40766 h 1770638"/>
              <a:gd name="connsiteX3" fmla="*/ 107278 w 1197911"/>
              <a:gd name="connsiteY3" fmla="*/ 285 h 1770638"/>
              <a:gd name="connsiteX4" fmla="*/ 162047 w 1197911"/>
              <a:gd name="connsiteY4" fmla="*/ 24098 h 1770638"/>
              <a:gd name="connsiteX5" fmla="*/ 193003 w 1197911"/>
              <a:gd name="connsiteY5" fmla="*/ 50291 h 1770638"/>
              <a:gd name="connsiteX6" fmla="*/ 243010 w 1197911"/>
              <a:gd name="connsiteY6" fmla="*/ 159829 h 1770638"/>
              <a:gd name="connsiteX7" fmla="*/ 293016 w 1197911"/>
              <a:gd name="connsiteY7" fmla="*/ 188404 h 1770638"/>
              <a:gd name="connsiteX8" fmla="*/ 343022 w 1197911"/>
              <a:gd name="connsiteY8" fmla="*/ 183642 h 1770638"/>
              <a:gd name="connsiteX9" fmla="*/ 376360 w 1197911"/>
              <a:gd name="connsiteY9" fmla="*/ 186023 h 1770638"/>
              <a:gd name="connsiteX10" fmla="*/ 533522 w 1197911"/>
              <a:gd name="connsiteY10" fmla="*/ 316991 h 1770638"/>
              <a:gd name="connsiteX11" fmla="*/ 683541 w 1197911"/>
              <a:gd name="connsiteY11" fmla="*/ 312229 h 1770638"/>
              <a:gd name="connsiteX12" fmla="*/ 750216 w 1197911"/>
              <a:gd name="connsiteY12" fmla="*/ 345566 h 1770638"/>
              <a:gd name="connsiteX13" fmla="*/ 850228 w 1197911"/>
              <a:gd name="connsiteY13" fmla="*/ 462248 h 1770638"/>
              <a:gd name="connsiteX14" fmla="*/ 919285 w 1197911"/>
              <a:gd name="connsiteY14" fmla="*/ 574166 h 1770638"/>
              <a:gd name="connsiteX15" fmla="*/ 947860 w 1197911"/>
              <a:gd name="connsiteY15" fmla="*/ 586073 h 1770638"/>
              <a:gd name="connsiteX16" fmla="*/ 1007391 w 1197911"/>
              <a:gd name="connsiteY16" fmla="*/ 631316 h 1770638"/>
              <a:gd name="connsiteX17" fmla="*/ 974053 w 1197911"/>
              <a:gd name="connsiteY17" fmla="*/ 671798 h 1770638"/>
              <a:gd name="connsiteX18" fmla="*/ 950241 w 1197911"/>
              <a:gd name="connsiteY18" fmla="*/ 695610 h 1770638"/>
              <a:gd name="connsiteX19" fmla="*/ 933572 w 1197911"/>
              <a:gd name="connsiteY19" fmla="*/ 764666 h 1770638"/>
              <a:gd name="connsiteX20" fmla="*/ 902616 w 1197911"/>
              <a:gd name="connsiteY20" fmla="*/ 831341 h 1770638"/>
              <a:gd name="connsiteX21" fmla="*/ 957385 w 1197911"/>
              <a:gd name="connsiteY21" fmla="*/ 921829 h 1770638"/>
              <a:gd name="connsiteX22" fmla="*/ 1028822 w 1197911"/>
              <a:gd name="connsiteY22" fmla="*/ 914685 h 1770638"/>
              <a:gd name="connsiteX23" fmla="*/ 1164553 w 1197911"/>
              <a:gd name="connsiteY23" fmla="*/ 1031367 h 1770638"/>
              <a:gd name="connsiteX24" fmla="*/ 1140741 w 1197911"/>
              <a:gd name="connsiteY24" fmla="*/ 1109948 h 1770638"/>
              <a:gd name="connsiteX25" fmla="*/ 1164553 w 1197911"/>
              <a:gd name="connsiteY25" fmla="*/ 1188529 h 1770638"/>
              <a:gd name="connsiteX26" fmla="*/ 1195510 w 1197911"/>
              <a:gd name="connsiteY26" fmla="*/ 1221866 h 1770638"/>
              <a:gd name="connsiteX27" fmla="*/ 1190747 w 1197911"/>
              <a:gd name="connsiteY27" fmla="*/ 1219485 h 1770638"/>
              <a:gd name="connsiteX28" fmla="*/ 1150266 w 1197911"/>
              <a:gd name="connsiteY28" fmla="*/ 1257585 h 1770638"/>
              <a:gd name="connsiteX29" fmla="*/ 1090735 w 1197911"/>
              <a:gd name="connsiteY29" fmla="*/ 1290923 h 1770638"/>
              <a:gd name="connsiteX30" fmla="*/ 1035966 w 1197911"/>
              <a:gd name="connsiteY30" fmla="*/ 1245679 h 1770638"/>
              <a:gd name="connsiteX31" fmla="*/ 981197 w 1197911"/>
              <a:gd name="connsiteY31" fmla="*/ 1255204 h 1770638"/>
              <a:gd name="connsiteX32" fmla="*/ 912141 w 1197911"/>
              <a:gd name="connsiteY32" fmla="*/ 1264729 h 1770638"/>
              <a:gd name="connsiteX33" fmla="*/ 897853 w 1197911"/>
              <a:gd name="connsiteY33" fmla="*/ 1312354 h 1770638"/>
              <a:gd name="connsiteX34" fmla="*/ 869278 w 1197911"/>
              <a:gd name="connsiteY34" fmla="*/ 1343310 h 1770638"/>
              <a:gd name="connsiteX35" fmla="*/ 883566 w 1197911"/>
              <a:gd name="connsiteY35" fmla="*/ 1421891 h 1770638"/>
              <a:gd name="connsiteX36" fmla="*/ 871660 w 1197911"/>
              <a:gd name="connsiteY36" fmla="*/ 1526666 h 1770638"/>
              <a:gd name="connsiteX37" fmla="*/ 807366 w 1197911"/>
              <a:gd name="connsiteY37" fmla="*/ 1567148 h 1770638"/>
              <a:gd name="connsiteX38" fmla="*/ 762122 w 1197911"/>
              <a:gd name="connsiteY38" fmla="*/ 1586198 h 1770638"/>
              <a:gd name="connsiteX39" fmla="*/ 664491 w 1197911"/>
              <a:gd name="connsiteY39" fmla="*/ 1733835 h 1770638"/>
              <a:gd name="connsiteX40" fmla="*/ 571623 w 1197911"/>
              <a:gd name="connsiteY40" fmla="*/ 1762410 h 1770638"/>
              <a:gd name="connsiteX41" fmla="*/ 509710 w 1197911"/>
              <a:gd name="connsiteY41" fmla="*/ 1764791 h 1770638"/>
              <a:gd name="connsiteX42" fmla="*/ 445416 w 1197911"/>
              <a:gd name="connsiteY42" fmla="*/ 1690973 h 1770638"/>
              <a:gd name="connsiteX43" fmla="*/ 478754 w 1197911"/>
              <a:gd name="connsiteY43" fmla="*/ 1600486 h 1770638"/>
              <a:gd name="connsiteX44" fmla="*/ 533523 w 1197911"/>
              <a:gd name="connsiteY44" fmla="*/ 1576673 h 1770638"/>
              <a:gd name="connsiteX45" fmla="*/ 557335 w 1197911"/>
              <a:gd name="connsiteY45" fmla="*/ 1526666 h 1770638"/>
              <a:gd name="connsiteX46" fmla="*/ 585910 w 1197911"/>
              <a:gd name="connsiteY46" fmla="*/ 1526666 h 1770638"/>
              <a:gd name="connsiteX47" fmla="*/ 590672 w 1197911"/>
              <a:gd name="connsiteY47" fmla="*/ 1431416 h 1770638"/>
              <a:gd name="connsiteX48" fmla="*/ 583528 w 1197911"/>
              <a:gd name="connsiteY48" fmla="*/ 1393316 h 1770638"/>
              <a:gd name="connsiteX49" fmla="*/ 669253 w 1197911"/>
              <a:gd name="connsiteY49" fmla="*/ 1348073 h 1770638"/>
              <a:gd name="connsiteX50" fmla="*/ 704972 w 1197911"/>
              <a:gd name="connsiteY50" fmla="*/ 1336166 h 1770638"/>
              <a:gd name="connsiteX51" fmla="*/ 764503 w 1197911"/>
              <a:gd name="connsiteY51" fmla="*/ 1264729 h 1770638"/>
              <a:gd name="connsiteX52" fmla="*/ 766885 w 1197911"/>
              <a:gd name="connsiteY52" fmla="*/ 1202816 h 1770638"/>
              <a:gd name="connsiteX53" fmla="*/ 704972 w 1197911"/>
              <a:gd name="connsiteY53" fmla="*/ 1138523 h 1770638"/>
              <a:gd name="connsiteX54" fmla="*/ 690685 w 1197911"/>
              <a:gd name="connsiteY54" fmla="*/ 1119473 h 1770638"/>
              <a:gd name="connsiteX55" fmla="*/ 695447 w 1197911"/>
              <a:gd name="connsiteY55" fmla="*/ 1026604 h 1770638"/>
              <a:gd name="connsiteX56" fmla="*/ 688303 w 1197911"/>
              <a:gd name="connsiteY56" fmla="*/ 967073 h 1770638"/>
              <a:gd name="connsiteX57" fmla="*/ 638297 w 1197911"/>
              <a:gd name="connsiteY57" fmla="*/ 898016 h 1770638"/>
              <a:gd name="connsiteX58" fmla="*/ 624010 w 1197911"/>
              <a:gd name="connsiteY58" fmla="*/ 805148 h 1770638"/>
              <a:gd name="connsiteX59" fmla="*/ 628772 w 1197911"/>
              <a:gd name="connsiteY59" fmla="*/ 721804 h 1770638"/>
              <a:gd name="connsiteX60" fmla="*/ 585910 w 1197911"/>
              <a:gd name="connsiteY60" fmla="*/ 643223 h 1770638"/>
              <a:gd name="connsiteX61" fmla="*/ 559716 w 1197911"/>
              <a:gd name="connsiteY61" fmla="*/ 612266 h 1770638"/>
              <a:gd name="connsiteX62" fmla="*/ 485897 w 1197911"/>
              <a:gd name="connsiteY62" fmla="*/ 678941 h 1770638"/>
              <a:gd name="connsiteX63" fmla="*/ 454941 w 1197911"/>
              <a:gd name="connsiteY63" fmla="*/ 669416 h 1770638"/>
              <a:gd name="connsiteX64" fmla="*/ 428747 w 1197911"/>
              <a:gd name="connsiteY64" fmla="*/ 628936 h 1770638"/>
              <a:gd name="connsiteX65" fmla="*/ 373978 w 1197911"/>
              <a:gd name="connsiteY65" fmla="*/ 547973 h 1770638"/>
              <a:gd name="connsiteX66" fmla="*/ 285872 w 1197911"/>
              <a:gd name="connsiteY66" fmla="*/ 462248 h 1770638"/>
              <a:gd name="connsiteX67" fmla="*/ 297778 w 1197911"/>
              <a:gd name="connsiteY67" fmla="*/ 438435 h 1770638"/>
              <a:gd name="connsiteX68" fmla="*/ 269203 w 1197911"/>
              <a:gd name="connsiteY68" fmla="*/ 252698 h 1770638"/>
              <a:gd name="connsiteX69" fmla="*/ 245391 w 1197911"/>
              <a:gd name="connsiteY69" fmla="*/ 255079 h 1770638"/>
              <a:gd name="connsiteX70" fmla="*/ 164428 w 1197911"/>
              <a:gd name="connsiteY70" fmla="*/ 269366 h 1770638"/>
              <a:gd name="connsiteX71" fmla="*/ 71560 w 1197911"/>
              <a:gd name="connsiteY71" fmla="*/ 264604 h 1770638"/>
              <a:gd name="connsiteX72" fmla="*/ 88228 w 1197911"/>
              <a:gd name="connsiteY72" fmla="*/ 224123 h 1770638"/>
              <a:gd name="connsiteX73" fmla="*/ 135853 w 1197911"/>
              <a:gd name="connsiteY73" fmla="*/ 221741 h 1770638"/>
              <a:gd name="connsiteX74" fmla="*/ 135853 w 1197911"/>
              <a:gd name="connsiteY74" fmla="*/ 183641 h 1770638"/>
              <a:gd name="connsiteX75" fmla="*/ 100135 w 1197911"/>
              <a:gd name="connsiteY75" fmla="*/ 150304 h 1770638"/>
              <a:gd name="connsiteX76" fmla="*/ 59653 w 1197911"/>
              <a:gd name="connsiteY76" fmla="*/ 105060 h 1770638"/>
              <a:gd name="connsiteX77" fmla="*/ 2503 w 1197911"/>
              <a:gd name="connsiteY77" fmla="*/ 102679 h 1770638"/>
              <a:gd name="connsiteX78" fmla="*/ 12028 w 1197911"/>
              <a:gd name="connsiteY78" fmla="*/ 76485 h 1770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1197911" h="1770638">
                <a:moveTo>
                  <a:pt x="12028" y="76485"/>
                </a:moveTo>
                <a:cubicBezTo>
                  <a:pt x="16394" y="68151"/>
                  <a:pt x="19966" y="58626"/>
                  <a:pt x="28697" y="52673"/>
                </a:cubicBezTo>
                <a:cubicBezTo>
                  <a:pt x="37428" y="46720"/>
                  <a:pt x="51319" y="49497"/>
                  <a:pt x="64416" y="40766"/>
                </a:cubicBezTo>
                <a:cubicBezTo>
                  <a:pt x="77513" y="32035"/>
                  <a:pt x="91006" y="3063"/>
                  <a:pt x="107278" y="285"/>
                </a:cubicBezTo>
                <a:cubicBezTo>
                  <a:pt x="123550" y="-2493"/>
                  <a:pt x="147760" y="15764"/>
                  <a:pt x="162047" y="24098"/>
                </a:cubicBezTo>
                <a:cubicBezTo>
                  <a:pt x="176334" y="32432"/>
                  <a:pt x="179509" y="27669"/>
                  <a:pt x="193003" y="50291"/>
                </a:cubicBezTo>
                <a:cubicBezTo>
                  <a:pt x="206497" y="72913"/>
                  <a:pt x="226341" y="136810"/>
                  <a:pt x="243010" y="159829"/>
                </a:cubicBezTo>
                <a:cubicBezTo>
                  <a:pt x="259679" y="182848"/>
                  <a:pt x="276347" y="184435"/>
                  <a:pt x="293016" y="188404"/>
                </a:cubicBezTo>
                <a:cubicBezTo>
                  <a:pt x="309685" y="192373"/>
                  <a:pt x="329131" y="184039"/>
                  <a:pt x="343022" y="183642"/>
                </a:cubicBezTo>
                <a:cubicBezTo>
                  <a:pt x="356913" y="183245"/>
                  <a:pt x="344610" y="163798"/>
                  <a:pt x="376360" y="186023"/>
                </a:cubicBezTo>
                <a:cubicBezTo>
                  <a:pt x="408110" y="208248"/>
                  <a:pt x="482325" y="295957"/>
                  <a:pt x="533522" y="316991"/>
                </a:cubicBezTo>
                <a:cubicBezTo>
                  <a:pt x="584719" y="338025"/>
                  <a:pt x="647425" y="307466"/>
                  <a:pt x="683541" y="312229"/>
                </a:cubicBezTo>
                <a:cubicBezTo>
                  <a:pt x="719657" y="316992"/>
                  <a:pt x="722435" y="320563"/>
                  <a:pt x="750216" y="345566"/>
                </a:cubicBezTo>
                <a:cubicBezTo>
                  <a:pt x="777997" y="370569"/>
                  <a:pt x="822050" y="424148"/>
                  <a:pt x="850228" y="462248"/>
                </a:cubicBezTo>
                <a:cubicBezTo>
                  <a:pt x="878406" y="500348"/>
                  <a:pt x="903013" y="553528"/>
                  <a:pt x="919285" y="574166"/>
                </a:cubicBezTo>
                <a:cubicBezTo>
                  <a:pt x="935557" y="594804"/>
                  <a:pt x="933176" y="576548"/>
                  <a:pt x="947860" y="586073"/>
                </a:cubicBezTo>
                <a:cubicBezTo>
                  <a:pt x="962544" y="595598"/>
                  <a:pt x="1003026" y="617029"/>
                  <a:pt x="1007391" y="631316"/>
                </a:cubicBezTo>
                <a:cubicBezTo>
                  <a:pt x="1011756" y="645603"/>
                  <a:pt x="983578" y="661082"/>
                  <a:pt x="974053" y="671798"/>
                </a:cubicBezTo>
                <a:cubicBezTo>
                  <a:pt x="964528" y="682514"/>
                  <a:pt x="956988" y="680132"/>
                  <a:pt x="950241" y="695610"/>
                </a:cubicBezTo>
                <a:cubicBezTo>
                  <a:pt x="943494" y="711088"/>
                  <a:pt x="943097" y="742838"/>
                  <a:pt x="933572" y="764666"/>
                </a:cubicBezTo>
                <a:cubicBezTo>
                  <a:pt x="924047" y="786494"/>
                  <a:pt x="898647" y="805147"/>
                  <a:pt x="902616" y="831341"/>
                </a:cubicBezTo>
                <a:cubicBezTo>
                  <a:pt x="906585" y="857535"/>
                  <a:pt x="936351" y="907938"/>
                  <a:pt x="957385" y="921829"/>
                </a:cubicBezTo>
                <a:cubicBezTo>
                  <a:pt x="978419" y="935720"/>
                  <a:pt x="994294" y="896429"/>
                  <a:pt x="1028822" y="914685"/>
                </a:cubicBezTo>
                <a:cubicBezTo>
                  <a:pt x="1063350" y="932941"/>
                  <a:pt x="1145900" y="998823"/>
                  <a:pt x="1164553" y="1031367"/>
                </a:cubicBezTo>
                <a:cubicBezTo>
                  <a:pt x="1183206" y="1063911"/>
                  <a:pt x="1140741" y="1083754"/>
                  <a:pt x="1140741" y="1109948"/>
                </a:cubicBezTo>
                <a:cubicBezTo>
                  <a:pt x="1140741" y="1136142"/>
                  <a:pt x="1155425" y="1169876"/>
                  <a:pt x="1164553" y="1188529"/>
                </a:cubicBezTo>
                <a:cubicBezTo>
                  <a:pt x="1173681" y="1207182"/>
                  <a:pt x="1191144" y="1216707"/>
                  <a:pt x="1195510" y="1221866"/>
                </a:cubicBezTo>
                <a:cubicBezTo>
                  <a:pt x="1199876" y="1227025"/>
                  <a:pt x="1198288" y="1213532"/>
                  <a:pt x="1190747" y="1219485"/>
                </a:cubicBezTo>
                <a:cubicBezTo>
                  <a:pt x="1183206" y="1225438"/>
                  <a:pt x="1166935" y="1245679"/>
                  <a:pt x="1150266" y="1257585"/>
                </a:cubicBezTo>
                <a:cubicBezTo>
                  <a:pt x="1133597" y="1269491"/>
                  <a:pt x="1109785" y="1292907"/>
                  <a:pt x="1090735" y="1290923"/>
                </a:cubicBezTo>
                <a:cubicBezTo>
                  <a:pt x="1071685" y="1288939"/>
                  <a:pt x="1054222" y="1251632"/>
                  <a:pt x="1035966" y="1245679"/>
                </a:cubicBezTo>
                <a:cubicBezTo>
                  <a:pt x="1017710" y="1239726"/>
                  <a:pt x="1001835" y="1252029"/>
                  <a:pt x="981197" y="1255204"/>
                </a:cubicBezTo>
                <a:cubicBezTo>
                  <a:pt x="960560" y="1258379"/>
                  <a:pt x="926032" y="1255204"/>
                  <a:pt x="912141" y="1264729"/>
                </a:cubicBezTo>
                <a:cubicBezTo>
                  <a:pt x="898250" y="1274254"/>
                  <a:pt x="904997" y="1299257"/>
                  <a:pt x="897853" y="1312354"/>
                </a:cubicBezTo>
                <a:cubicBezTo>
                  <a:pt x="890709" y="1325451"/>
                  <a:pt x="871659" y="1325054"/>
                  <a:pt x="869278" y="1343310"/>
                </a:cubicBezTo>
                <a:cubicBezTo>
                  <a:pt x="866897" y="1361566"/>
                  <a:pt x="883169" y="1391332"/>
                  <a:pt x="883566" y="1421891"/>
                </a:cubicBezTo>
                <a:cubicBezTo>
                  <a:pt x="883963" y="1452450"/>
                  <a:pt x="884360" y="1502457"/>
                  <a:pt x="871660" y="1526666"/>
                </a:cubicBezTo>
                <a:cubicBezTo>
                  <a:pt x="858960" y="1550875"/>
                  <a:pt x="825622" y="1557226"/>
                  <a:pt x="807366" y="1567148"/>
                </a:cubicBezTo>
                <a:cubicBezTo>
                  <a:pt x="789110" y="1577070"/>
                  <a:pt x="785935" y="1558417"/>
                  <a:pt x="762122" y="1586198"/>
                </a:cubicBezTo>
                <a:cubicBezTo>
                  <a:pt x="738309" y="1613979"/>
                  <a:pt x="696241" y="1704466"/>
                  <a:pt x="664491" y="1733835"/>
                </a:cubicBezTo>
                <a:cubicBezTo>
                  <a:pt x="632741" y="1763204"/>
                  <a:pt x="597420" y="1757251"/>
                  <a:pt x="571623" y="1762410"/>
                </a:cubicBezTo>
                <a:cubicBezTo>
                  <a:pt x="545826" y="1767569"/>
                  <a:pt x="530744" y="1776697"/>
                  <a:pt x="509710" y="1764791"/>
                </a:cubicBezTo>
                <a:cubicBezTo>
                  <a:pt x="488676" y="1752885"/>
                  <a:pt x="450575" y="1718357"/>
                  <a:pt x="445416" y="1690973"/>
                </a:cubicBezTo>
                <a:cubicBezTo>
                  <a:pt x="440257" y="1663589"/>
                  <a:pt x="464070" y="1619536"/>
                  <a:pt x="478754" y="1600486"/>
                </a:cubicBezTo>
                <a:cubicBezTo>
                  <a:pt x="493439" y="1581436"/>
                  <a:pt x="520426" y="1588976"/>
                  <a:pt x="533523" y="1576673"/>
                </a:cubicBezTo>
                <a:cubicBezTo>
                  <a:pt x="546620" y="1564370"/>
                  <a:pt x="548604" y="1535000"/>
                  <a:pt x="557335" y="1526666"/>
                </a:cubicBezTo>
                <a:cubicBezTo>
                  <a:pt x="566066" y="1518332"/>
                  <a:pt x="580354" y="1542541"/>
                  <a:pt x="585910" y="1526666"/>
                </a:cubicBezTo>
                <a:cubicBezTo>
                  <a:pt x="591466" y="1510791"/>
                  <a:pt x="591069" y="1453641"/>
                  <a:pt x="590672" y="1431416"/>
                </a:cubicBezTo>
                <a:cubicBezTo>
                  <a:pt x="590275" y="1409191"/>
                  <a:pt x="570431" y="1407206"/>
                  <a:pt x="583528" y="1393316"/>
                </a:cubicBezTo>
                <a:cubicBezTo>
                  <a:pt x="596625" y="1379426"/>
                  <a:pt x="649012" y="1357598"/>
                  <a:pt x="669253" y="1348073"/>
                </a:cubicBezTo>
                <a:cubicBezTo>
                  <a:pt x="689494" y="1338548"/>
                  <a:pt x="689097" y="1350057"/>
                  <a:pt x="704972" y="1336166"/>
                </a:cubicBezTo>
                <a:cubicBezTo>
                  <a:pt x="720847" y="1322275"/>
                  <a:pt x="754184" y="1286954"/>
                  <a:pt x="764503" y="1264729"/>
                </a:cubicBezTo>
                <a:cubicBezTo>
                  <a:pt x="774822" y="1242504"/>
                  <a:pt x="776807" y="1223850"/>
                  <a:pt x="766885" y="1202816"/>
                </a:cubicBezTo>
                <a:cubicBezTo>
                  <a:pt x="756963" y="1181782"/>
                  <a:pt x="717672" y="1152414"/>
                  <a:pt x="704972" y="1138523"/>
                </a:cubicBezTo>
                <a:cubicBezTo>
                  <a:pt x="692272" y="1124633"/>
                  <a:pt x="692273" y="1138126"/>
                  <a:pt x="690685" y="1119473"/>
                </a:cubicBezTo>
                <a:cubicBezTo>
                  <a:pt x="689098" y="1100820"/>
                  <a:pt x="695844" y="1052004"/>
                  <a:pt x="695447" y="1026604"/>
                </a:cubicBezTo>
                <a:cubicBezTo>
                  <a:pt x="695050" y="1001204"/>
                  <a:pt x="697828" y="988504"/>
                  <a:pt x="688303" y="967073"/>
                </a:cubicBezTo>
                <a:cubicBezTo>
                  <a:pt x="678778" y="945642"/>
                  <a:pt x="649013" y="925004"/>
                  <a:pt x="638297" y="898016"/>
                </a:cubicBezTo>
                <a:cubicBezTo>
                  <a:pt x="627582" y="871029"/>
                  <a:pt x="625597" y="834517"/>
                  <a:pt x="624010" y="805148"/>
                </a:cubicBezTo>
                <a:cubicBezTo>
                  <a:pt x="622423" y="775779"/>
                  <a:pt x="635122" y="748791"/>
                  <a:pt x="628772" y="721804"/>
                </a:cubicBezTo>
                <a:cubicBezTo>
                  <a:pt x="622422" y="694817"/>
                  <a:pt x="597419" y="661479"/>
                  <a:pt x="585910" y="643223"/>
                </a:cubicBezTo>
                <a:cubicBezTo>
                  <a:pt x="574401" y="624967"/>
                  <a:pt x="576385" y="606313"/>
                  <a:pt x="559716" y="612266"/>
                </a:cubicBezTo>
                <a:cubicBezTo>
                  <a:pt x="543047" y="618219"/>
                  <a:pt x="503360" y="669416"/>
                  <a:pt x="485897" y="678941"/>
                </a:cubicBezTo>
                <a:cubicBezTo>
                  <a:pt x="468435" y="688466"/>
                  <a:pt x="464466" y="677750"/>
                  <a:pt x="454941" y="669416"/>
                </a:cubicBezTo>
                <a:cubicBezTo>
                  <a:pt x="445416" y="661082"/>
                  <a:pt x="442241" y="649176"/>
                  <a:pt x="428747" y="628936"/>
                </a:cubicBezTo>
                <a:cubicBezTo>
                  <a:pt x="415253" y="608696"/>
                  <a:pt x="397790" y="575754"/>
                  <a:pt x="373978" y="547973"/>
                </a:cubicBezTo>
                <a:cubicBezTo>
                  <a:pt x="350166" y="520192"/>
                  <a:pt x="298572" y="480504"/>
                  <a:pt x="285872" y="462248"/>
                </a:cubicBezTo>
                <a:cubicBezTo>
                  <a:pt x="273172" y="443992"/>
                  <a:pt x="300556" y="473360"/>
                  <a:pt x="297778" y="438435"/>
                </a:cubicBezTo>
                <a:cubicBezTo>
                  <a:pt x="295000" y="403510"/>
                  <a:pt x="277934" y="283257"/>
                  <a:pt x="269203" y="252698"/>
                </a:cubicBezTo>
                <a:cubicBezTo>
                  <a:pt x="260472" y="222139"/>
                  <a:pt x="262854" y="252301"/>
                  <a:pt x="245391" y="255079"/>
                </a:cubicBezTo>
                <a:cubicBezTo>
                  <a:pt x="227929" y="257857"/>
                  <a:pt x="193400" y="267779"/>
                  <a:pt x="164428" y="269366"/>
                </a:cubicBezTo>
                <a:cubicBezTo>
                  <a:pt x="135456" y="270953"/>
                  <a:pt x="84260" y="272144"/>
                  <a:pt x="71560" y="264604"/>
                </a:cubicBezTo>
                <a:cubicBezTo>
                  <a:pt x="58860" y="257064"/>
                  <a:pt x="77513" y="231267"/>
                  <a:pt x="88228" y="224123"/>
                </a:cubicBezTo>
                <a:cubicBezTo>
                  <a:pt x="98944" y="216979"/>
                  <a:pt x="127916" y="228488"/>
                  <a:pt x="135853" y="221741"/>
                </a:cubicBezTo>
                <a:cubicBezTo>
                  <a:pt x="143790" y="214994"/>
                  <a:pt x="141012" y="197135"/>
                  <a:pt x="135853" y="183641"/>
                </a:cubicBezTo>
                <a:cubicBezTo>
                  <a:pt x="130694" y="170147"/>
                  <a:pt x="112835" y="163401"/>
                  <a:pt x="100135" y="150304"/>
                </a:cubicBezTo>
                <a:cubicBezTo>
                  <a:pt x="87435" y="137207"/>
                  <a:pt x="75925" y="112997"/>
                  <a:pt x="59653" y="105060"/>
                </a:cubicBezTo>
                <a:cubicBezTo>
                  <a:pt x="43381" y="97123"/>
                  <a:pt x="10441" y="107442"/>
                  <a:pt x="2503" y="102679"/>
                </a:cubicBezTo>
                <a:cubicBezTo>
                  <a:pt x="-5434" y="97917"/>
                  <a:pt x="7662" y="84819"/>
                  <a:pt x="12028" y="76485"/>
                </a:cubicBezTo>
                <a:close/>
              </a:path>
            </a:pathLst>
          </a:cu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9" name="Прямокутник 28"/>
          <p:cNvSpPr/>
          <p:nvPr/>
        </p:nvSpPr>
        <p:spPr>
          <a:xfrm>
            <a:off x="5266063" y="0"/>
            <a:ext cx="3877937" cy="313932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480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   15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травня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1860 р.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загін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Гарібальді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("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червоносорочечники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")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розгромив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сили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неаполітанського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короля,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які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перевершували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сили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Гарібальді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удвічі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У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серпні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1860 р.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Гарібальді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мав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уже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армію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25 тис. і з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цим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військом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розгромив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150-тисячну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армію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неаполітанських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Бурбонів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Неаполітанський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король покинув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свій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палац,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Гарібальді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урочисто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в'їхав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до Неаполя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0026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4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  <p:bldP spid="26" grpId="0" animBg="1"/>
      <p:bldP spid="26" grpId="1" animBg="1"/>
      <p:bldP spid="30" grpId="0" animBg="1"/>
      <p:bldP spid="31" grpId="0" animBg="1"/>
      <p:bldP spid="31" grpId="1" animBg="1"/>
      <p:bldP spid="4" grpId="0" animBg="1"/>
      <p:bldP spid="4" grpId="1" animBg="1"/>
      <p:bldP spid="33" grpId="0" animBg="1"/>
      <p:bldP spid="34" grpId="0" animBg="1"/>
      <p:bldP spid="2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Книжки\ШКОЛА\9 клас\Всесвітня\10. Об’єднання Німеччини. Об’єднання Італії\Map of 1860 3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13" t="-26" r="16477" b="1930"/>
          <a:stretch/>
        </p:blipFill>
        <p:spPr bwMode="auto">
          <a:xfrm>
            <a:off x="0" y="-3600"/>
            <a:ext cx="9144000" cy="686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кутник 5"/>
          <p:cNvSpPr/>
          <p:nvPr/>
        </p:nvSpPr>
        <p:spPr>
          <a:xfrm>
            <a:off x="-1" y="0"/>
            <a:ext cx="5004000" cy="36933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Другий етап об’єднання Італії (1861-1870 рр.)</a:t>
            </a:r>
            <a:endParaRPr kumimoji="0" lang="uk-UA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9" name="Прямокутник 8"/>
          <p:cNvSpPr/>
          <p:nvPr/>
        </p:nvSpPr>
        <p:spPr>
          <a:xfrm>
            <a:off x="710156" y="710684"/>
            <a:ext cx="10021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Франція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0" name="Прямокутник 9"/>
          <p:cNvSpPr/>
          <p:nvPr/>
        </p:nvSpPr>
        <p:spPr>
          <a:xfrm>
            <a:off x="4470830" y="701675"/>
            <a:ext cx="21671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Австрійська імперія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1" name="Прямокутник 10"/>
          <p:cNvSpPr/>
          <p:nvPr/>
        </p:nvSpPr>
        <p:spPr>
          <a:xfrm>
            <a:off x="7682456" y="3908941"/>
            <a:ext cx="130170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Османська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імперія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2" name="Прямокутник 11"/>
          <p:cNvSpPr/>
          <p:nvPr/>
        </p:nvSpPr>
        <p:spPr>
          <a:xfrm>
            <a:off x="7399655" y="2825234"/>
            <a:ext cx="8463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Сербія</a:t>
            </a:r>
            <a:endParaRPr kumimoji="0" lang="uk-UA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3" name="Прямокутник 12"/>
          <p:cNvSpPr/>
          <p:nvPr/>
        </p:nvSpPr>
        <p:spPr>
          <a:xfrm>
            <a:off x="2612641" y="605909"/>
            <a:ext cx="12621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Швейцарія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4" name="Прямокутник 13"/>
          <p:cNvSpPr/>
          <p:nvPr/>
        </p:nvSpPr>
        <p:spPr>
          <a:xfrm>
            <a:off x="7828027" y="6301859"/>
            <a:ext cx="8145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Греція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5" name="Прямокутник 14"/>
          <p:cNvSpPr/>
          <p:nvPr/>
        </p:nvSpPr>
        <p:spPr>
          <a:xfrm rot="19924154">
            <a:off x="4090928" y="1476570"/>
            <a:ext cx="9316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Венеція</a:t>
            </a:r>
            <a:endParaRPr kumimoji="0" lang="uk-UA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6" name="Прямокутник 15"/>
          <p:cNvSpPr/>
          <p:nvPr/>
        </p:nvSpPr>
        <p:spPr>
          <a:xfrm rot="3075872">
            <a:off x="4347096" y="2848241"/>
            <a:ext cx="9153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6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Папська</a:t>
            </a:r>
            <a:endParaRPr kumimoji="0" lang="uk-UA" sz="17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7" name="Прямокутник 16"/>
          <p:cNvSpPr/>
          <p:nvPr/>
        </p:nvSpPr>
        <p:spPr>
          <a:xfrm rot="2967981">
            <a:off x="3991652" y="3512086"/>
            <a:ext cx="90871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6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область</a:t>
            </a:r>
            <a:endParaRPr kumimoji="0" lang="uk-UA" sz="17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8" name="Прямокутник 17"/>
          <p:cNvSpPr/>
          <p:nvPr/>
        </p:nvSpPr>
        <p:spPr>
          <a:xfrm rot="2833979">
            <a:off x="4427467" y="3895649"/>
            <a:ext cx="1677190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7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Неаполітанське</a:t>
            </a:r>
            <a:endParaRPr kumimoji="0" lang="uk-UA" sz="17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9" name="Прямокутник 18"/>
          <p:cNvSpPr/>
          <p:nvPr/>
        </p:nvSpPr>
        <p:spPr>
          <a:xfrm rot="2833979">
            <a:off x="4843812" y="4600499"/>
            <a:ext cx="1301703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7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королівство</a:t>
            </a:r>
            <a:endParaRPr kumimoji="0" lang="uk-UA" sz="17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0" name="Прямокутник 19"/>
          <p:cNvSpPr/>
          <p:nvPr/>
        </p:nvSpPr>
        <p:spPr>
          <a:xfrm>
            <a:off x="2621633" y="1418556"/>
            <a:ext cx="133485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Сардинське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королівство</a:t>
            </a:r>
          </a:p>
        </p:txBody>
      </p:sp>
      <p:sp>
        <p:nvSpPr>
          <p:cNvPr id="21" name="Прямокутник 20"/>
          <p:cNvSpPr/>
          <p:nvPr/>
        </p:nvSpPr>
        <p:spPr>
          <a:xfrm rot="16654079">
            <a:off x="2232190" y="4211427"/>
            <a:ext cx="10846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Сардинське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королівство</a:t>
            </a:r>
          </a:p>
        </p:txBody>
      </p:sp>
      <p:sp>
        <p:nvSpPr>
          <p:cNvPr id="22" name="Прямокутник 21"/>
          <p:cNvSpPr/>
          <p:nvPr/>
        </p:nvSpPr>
        <p:spPr>
          <a:xfrm>
            <a:off x="350145" y="6024860"/>
            <a:ext cx="872354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Алжир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1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(Франція)</a:t>
            </a:r>
            <a:endParaRPr kumimoji="0" lang="uk-UA" sz="11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3" name="Прямокутник 22"/>
          <p:cNvSpPr/>
          <p:nvPr/>
        </p:nvSpPr>
        <p:spPr>
          <a:xfrm>
            <a:off x="2181978" y="6357629"/>
            <a:ext cx="690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Туніс</a:t>
            </a:r>
          </a:p>
        </p:txBody>
      </p:sp>
      <p:sp>
        <p:nvSpPr>
          <p:cNvPr id="25" name="Прямокутник 24"/>
          <p:cNvSpPr/>
          <p:nvPr/>
        </p:nvSpPr>
        <p:spPr>
          <a:xfrm>
            <a:off x="5266063" y="0"/>
            <a:ext cx="3877937" cy="2585323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  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Голова уряду 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П’ємонту </a:t>
            </a:r>
            <a:r>
              <a:rPr kumimoji="0" lang="uk-UA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Кавур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і король Віктор Еммануїл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II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направили свою армію на південь Італії. Дж. Гарібальді, боячись 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розв’язати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в країні громадянську війну до остаточного вигнання чужоземців з Італії, не чинив опору сардинській армії і без боротьби віддав владу королю Вікторові Еммануїлу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0" name="Полілінія 29"/>
          <p:cNvSpPr/>
          <p:nvPr/>
        </p:nvSpPr>
        <p:spPr>
          <a:xfrm>
            <a:off x="3104692" y="2105025"/>
            <a:ext cx="1191083" cy="3729039"/>
          </a:xfrm>
          <a:custGeom>
            <a:avLst/>
            <a:gdLst>
              <a:gd name="connsiteX0" fmla="*/ 0 w 962025"/>
              <a:gd name="connsiteY0" fmla="*/ 0 h 3752850"/>
              <a:gd name="connsiteX1" fmla="*/ 38100 w 962025"/>
              <a:gd name="connsiteY1" fmla="*/ 400050 h 3752850"/>
              <a:gd name="connsiteX2" fmla="*/ 200025 w 962025"/>
              <a:gd name="connsiteY2" fmla="*/ 704850 h 3752850"/>
              <a:gd name="connsiteX3" fmla="*/ 219075 w 962025"/>
              <a:gd name="connsiteY3" fmla="*/ 1266825 h 3752850"/>
              <a:gd name="connsiteX4" fmla="*/ 895350 w 962025"/>
              <a:gd name="connsiteY4" fmla="*/ 2571750 h 3752850"/>
              <a:gd name="connsiteX5" fmla="*/ 790575 w 962025"/>
              <a:gd name="connsiteY5" fmla="*/ 3457575 h 3752850"/>
              <a:gd name="connsiteX6" fmla="*/ 962025 w 962025"/>
              <a:gd name="connsiteY6" fmla="*/ 3752850 h 3752850"/>
              <a:gd name="connsiteX0" fmla="*/ 1130 w 963155"/>
              <a:gd name="connsiteY0" fmla="*/ 0 h 3752850"/>
              <a:gd name="connsiteX1" fmla="*/ 39230 w 963155"/>
              <a:gd name="connsiteY1" fmla="*/ 400050 h 3752850"/>
              <a:gd name="connsiteX2" fmla="*/ 324980 w 963155"/>
              <a:gd name="connsiteY2" fmla="*/ 781050 h 3752850"/>
              <a:gd name="connsiteX3" fmla="*/ 220205 w 963155"/>
              <a:gd name="connsiteY3" fmla="*/ 1266825 h 3752850"/>
              <a:gd name="connsiteX4" fmla="*/ 896480 w 963155"/>
              <a:gd name="connsiteY4" fmla="*/ 2571750 h 3752850"/>
              <a:gd name="connsiteX5" fmla="*/ 791705 w 963155"/>
              <a:gd name="connsiteY5" fmla="*/ 3457575 h 3752850"/>
              <a:gd name="connsiteX6" fmla="*/ 963155 w 963155"/>
              <a:gd name="connsiteY6" fmla="*/ 3752850 h 3752850"/>
              <a:gd name="connsiteX0" fmla="*/ 38558 w 1000583"/>
              <a:gd name="connsiteY0" fmla="*/ 0 h 3752850"/>
              <a:gd name="connsiteX1" fmla="*/ 19508 w 1000583"/>
              <a:gd name="connsiteY1" fmla="*/ 495300 h 3752850"/>
              <a:gd name="connsiteX2" fmla="*/ 362408 w 1000583"/>
              <a:gd name="connsiteY2" fmla="*/ 781050 h 3752850"/>
              <a:gd name="connsiteX3" fmla="*/ 257633 w 1000583"/>
              <a:gd name="connsiteY3" fmla="*/ 1266825 h 3752850"/>
              <a:gd name="connsiteX4" fmla="*/ 933908 w 1000583"/>
              <a:gd name="connsiteY4" fmla="*/ 2571750 h 3752850"/>
              <a:gd name="connsiteX5" fmla="*/ 829133 w 1000583"/>
              <a:gd name="connsiteY5" fmla="*/ 3457575 h 3752850"/>
              <a:gd name="connsiteX6" fmla="*/ 1000583 w 1000583"/>
              <a:gd name="connsiteY6" fmla="*/ 3752850 h 3752850"/>
              <a:gd name="connsiteX0" fmla="*/ 38558 w 1000583"/>
              <a:gd name="connsiteY0" fmla="*/ 0 h 3752850"/>
              <a:gd name="connsiteX1" fmla="*/ 19508 w 1000583"/>
              <a:gd name="connsiteY1" fmla="*/ 495300 h 3752850"/>
              <a:gd name="connsiteX2" fmla="*/ 362408 w 1000583"/>
              <a:gd name="connsiteY2" fmla="*/ 781050 h 3752850"/>
              <a:gd name="connsiteX3" fmla="*/ 333833 w 1000583"/>
              <a:gd name="connsiteY3" fmla="*/ 1781175 h 3752850"/>
              <a:gd name="connsiteX4" fmla="*/ 933908 w 1000583"/>
              <a:gd name="connsiteY4" fmla="*/ 2571750 h 3752850"/>
              <a:gd name="connsiteX5" fmla="*/ 829133 w 1000583"/>
              <a:gd name="connsiteY5" fmla="*/ 3457575 h 3752850"/>
              <a:gd name="connsiteX6" fmla="*/ 1000583 w 1000583"/>
              <a:gd name="connsiteY6" fmla="*/ 3752850 h 3752850"/>
              <a:gd name="connsiteX0" fmla="*/ 38558 w 1000583"/>
              <a:gd name="connsiteY0" fmla="*/ 0 h 3752850"/>
              <a:gd name="connsiteX1" fmla="*/ 19508 w 1000583"/>
              <a:gd name="connsiteY1" fmla="*/ 495300 h 3752850"/>
              <a:gd name="connsiteX2" fmla="*/ 362408 w 1000583"/>
              <a:gd name="connsiteY2" fmla="*/ 781050 h 3752850"/>
              <a:gd name="connsiteX3" fmla="*/ 333833 w 1000583"/>
              <a:gd name="connsiteY3" fmla="*/ 1781175 h 3752850"/>
              <a:gd name="connsiteX4" fmla="*/ 933908 w 1000583"/>
              <a:gd name="connsiteY4" fmla="*/ 2571750 h 3752850"/>
              <a:gd name="connsiteX5" fmla="*/ 829133 w 1000583"/>
              <a:gd name="connsiteY5" fmla="*/ 3457575 h 3752850"/>
              <a:gd name="connsiteX6" fmla="*/ 1000583 w 1000583"/>
              <a:gd name="connsiteY6" fmla="*/ 3752850 h 3752850"/>
              <a:gd name="connsiteX0" fmla="*/ 38558 w 1000583"/>
              <a:gd name="connsiteY0" fmla="*/ 0 h 3752850"/>
              <a:gd name="connsiteX1" fmla="*/ 19508 w 1000583"/>
              <a:gd name="connsiteY1" fmla="*/ 495300 h 3752850"/>
              <a:gd name="connsiteX2" fmla="*/ 362408 w 1000583"/>
              <a:gd name="connsiteY2" fmla="*/ 781050 h 3752850"/>
              <a:gd name="connsiteX3" fmla="*/ 333833 w 1000583"/>
              <a:gd name="connsiteY3" fmla="*/ 1781175 h 3752850"/>
              <a:gd name="connsiteX4" fmla="*/ 933908 w 1000583"/>
              <a:gd name="connsiteY4" fmla="*/ 2571750 h 3752850"/>
              <a:gd name="connsiteX5" fmla="*/ 829133 w 1000583"/>
              <a:gd name="connsiteY5" fmla="*/ 3457575 h 3752850"/>
              <a:gd name="connsiteX6" fmla="*/ 1000583 w 1000583"/>
              <a:gd name="connsiteY6" fmla="*/ 3752850 h 3752850"/>
              <a:gd name="connsiteX0" fmla="*/ 38558 w 1000583"/>
              <a:gd name="connsiteY0" fmla="*/ 0 h 3752850"/>
              <a:gd name="connsiteX1" fmla="*/ 19508 w 1000583"/>
              <a:gd name="connsiteY1" fmla="*/ 495300 h 3752850"/>
              <a:gd name="connsiteX2" fmla="*/ 362408 w 1000583"/>
              <a:gd name="connsiteY2" fmla="*/ 781050 h 3752850"/>
              <a:gd name="connsiteX3" fmla="*/ 333833 w 1000583"/>
              <a:gd name="connsiteY3" fmla="*/ 1781175 h 3752850"/>
              <a:gd name="connsiteX4" fmla="*/ 933908 w 1000583"/>
              <a:gd name="connsiteY4" fmla="*/ 2571750 h 3752850"/>
              <a:gd name="connsiteX5" fmla="*/ 829133 w 1000583"/>
              <a:gd name="connsiteY5" fmla="*/ 3457575 h 3752850"/>
              <a:gd name="connsiteX6" fmla="*/ 1000583 w 1000583"/>
              <a:gd name="connsiteY6" fmla="*/ 3752850 h 3752850"/>
              <a:gd name="connsiteX0" fmla="*/ 38558 w 1000583"/>
              <a:gd name="connsiteY0" fmla="*/ 0 h 3752850"/>
              <a:gd name="connsiteX1" fmla="*/ 19508 w 1000583"/>
              <a:gd name="connsiteY1" fmla="*/ 285750 h 3752850"/>
              <a:gd name="connsiteX2" fmla="*/ 362408 w 1000583"/>
              <a:gd name="connsiteY2" fmla="*/ 781050 h 3752850"/>
              <a:gd name="connsiteX3" fmla="*/ 333833 w 1000583"/>
              <a:gd name="connsiteY3" fmla="*/ 1781175 h 3752850"/>
              <a:gd name="connsiteX4" fmla="*/ 933908 w 1000583"/>
              <a:gd name="connsiteY4" fmla="*/ 2571750 h 3752850"/>
              <a:gd name="connsiteX5" fmla="*/ 829133 w 1000583"/>
              <a:gd name="connsiteY5" fmla="*/ 3457575 h 3752850"/>
              <a:gd name="connsiteX6" fmla="*/ 1000583 w 1000583"/>
              <a:gd name="connsiteY6" fmla="*/ 3752850 h 3752850"/>
              <a:gd name="connsiteX0" fmla="*/ 38558 w 1129171"/>
              <a:gd name="connsiteY0" fmla="*/ 0 h 3690938"/>
              <a:gd name="connsiteX1" fmla="*/ 19508 w 1129171"/>
              <a:gd name="connsiteY1" fmla="*/ 285750 h 3690938"/>
              <a:gd name="connsiteX2" fmla="*/ 362408 w 1129171"/>
              <a:gd name="connsiteY2" fmla="*/ 781050 h 3690938"/>
              <a:gd name="connsiteX3" fmla="*/ 333833 w 1129171"/>
              <a:gd name="connsiteY3" fmla="*/ 1781175 h 3690938"/>
              <a:gd name="connsiteX4" fmla="*/ 933908 w 1129171"/>
              <a:gd name="connsiteY4" fmla="*/ 2571750 h 3690938"/>
              <a:gd name="connsiteX5" fmla="*/ 829133 w 1129171"/>
              <a:gd name="connsiteY5" fmla="*/ 3457575 h 3690938"/>
              <a:gd name="connsiteX6" fmla="*/ 1129171 w 1129171"/>
              <a:gd name="connsiteY6" fmla="*/ 3690938 h 3690938"/>
              <a:gd name="connsiteX0" fmla="*/ 38558 w 1179177"/>
              <a:gd name="connsiteY0" fmla="*/ 0 h 3721895"/>
              <a:gd name="connsiteX1" fmla="*/ 19508 w 1179177"/>
              <a:gd name="connsiteY1" fmla="*/ 285750 h 3721895"/>
              <a:gd name="connsiteX2" fmla="*/ 362408 w 1179177"/>
              <a:gd name="connsiteY2" fmla="*/ 781050 h 3721895"/>
              <a:gd name="connsiteX3" fmla="*/ 333833 w 1179177"/>
              <a:gd name="connsiteY3" fmla="*/ 1781175 h 3721895"/>
              <a:gd name="connsiteX4" fmla="*/ 933908 w 1179177"/>
              <a:gd name="connsiteY4" fmla="*/ 2571750 h 3721895"/>
              <a:gd name="connsiteX5" fmla="*/ 829133 w 1179177"/>
              <a:gd name="connsiteY5" fmla="*/ 3457575 h 3721895"/>
              <a:gd name="connsiteX6" fmla="*/ 1179177 w 1179177"/>
              <a:gd name="connsiteY6" fmla="*/ 3721895 h 3721895"/>
              <a:gd name="connsiteX0" fmla="*/ 38558 w 1191083"/>
              <a:gd name="connsiteY0" fmla="*/ 0 h 3729039"/>
              <a:gd name="connsiteX1" fmla="*/ 19508 w 1191083"/>
              <a:gd name="connsiteY1" fmla="*/ 285750 h 3729039"/>
              <a:gd name="connsiteX2" fmla="*/ 362408 w 1191083"/>
              <a:gd name="connsiteY2" fmla="*/ 781050 h 3729039"/>
              <a:gd name="connsiteX3" fmla="*/ 333833 w 1191083"/>
              <a:gd name="connsiteY3" fmla="*/ 1781175 h 3729039"/>
              <a:gd name="connsiteX4" fmla="*/ 933908 w 1191083"/>
              <a:gd name="connsiteY4" fmla="*/ 2571750 h 3729039"/>
              <a:gd name="connsiteX5" fmla="*/ 829133 w 1191083"/>
              <a:gd name="connsiteY5" fmla="*/ 3457575 h 3729039"/>
              <a:gd name="connsiteX6" fmla="*/ 1191083 w 1191083"/>
              <a:gd name="connsiteY6" fmla="*/ 3729039 h 372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1083" h="3729039">
                <a:moveTo>
                  <a:pt x="38558" y="0"/>
                </a:moveTo>
                <a:cubicBezTo>
                  <a:pt x="40939" y="141287"/>
                  <a:pt x="-34467" y="155575"/>
                  <a:pt x="19508" y="285750"/>
                </a:cubicBezTo>
                <a:cubicBezTo>
                  <a:pt x="73483" y="415925"/>
                  <a:pt x="310021" y="531813"/>
                  <a:pt x="362408" y="781050"/>
                </a:cubicBezTo>
                <a:cubicBezTo>
                  <a:pt x="414796" y="1030288"/>
                  <a:pt x="86183" y="1416050"/>
                  <a:pt x="333833" y="1781175"/>
                </a:cubicBezTo>
                <a:cubicBezTo>
                  <a:pt x="581483" y="2146300"/>
                  <a:pt x="851358" y="2292350"/>
                  <a:pt x="933908" y="2571750"/>
                </a:cubicBezTo>
                <a:cubicBezTo>
                  <a:pt x="1016458" y="2851150"/>
                  <a:pt x="786271" y="3264694"/>
                  <a:pt x="829133" y="3457575"/>
                </a:cubicBezTo>
                <a:cubicBezTo>
                  <a:pt x="871995" y="3650456"/>
                  <a:pt x="1110914" y="3679826"/>
                  <a:pt x="1191083" y="3729039"/>
                </a:cubicBezTo>
              </a:path>
            </a:pathLst>
          </a:custGeom>
          <a:ln w="38100">
            <a:solidFill>
              <a:srgbClr val="C00000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3" name="Овал 5"/>
          <p:cNvSpPr/>
          <p:nvPr/>
        </p:nvSpPr>
        <p:spPr>
          <a:xfrm>
            <a:off x="4023311" y="5798340"/>
            <a:ext cx="1361756" cy="996142"/>
          </a:xfrm>
          <a:custGeom>
            <a:avLst/>
            <a:gdLst>
              <a:gd name="connsiteX0" fmla="*/ 0 w 183356"/>
              <a:gd name="connsiteY0" fmla="*/ 121444 h 242888"/>
              <a:gd name="connsiteX1" fmla="*/ 91678 w 183356"/>
              <a:gd name="connsiteY1" fmla="*/ 0 h 242888"/>
              <a:gd name="connsiteX2" fmla="*/ 183356 w 183356"/>
              <a:gd name="connsiteY2" fmla="*/ 121444 h 242888"/>
              <a:gd name="connsiteX3" fmla="*/ 91678 w 183356"/>
              <a:gd name="connsiteY3" fmla="*/ 242888 h 242888"/>
              <a:gd name="connsiteX4" fmla="*/ 0 w 183356"/>
              <a:gd name="connsiteY4" fmla="*/ 121444 h 242888"/>
              <a:gd name="connsiteX0" fmla="*/ 11 w 183367"/>
              <a:gd name="connsiteY0" fmla="*/ 154781 h 276225"/>
              <a:gd name="connsiteX1" fmla="*/ 96452 w 183367"/>
              <a:gd name="connsiteY1" fmla="*/ 0 h 276225"/>
              <a:gd name="connsiteX2" fmla="*/ 183367 w 183367"/>
              <a:gd name="connsiteY2" fmla="*/ 154781 h 276225"/>
              <a:gd name="connsiteX3" fmla="*/ 91689 w 183367"/>
              <a:gd name="connsiteY3" fmla="*/ 276225 h 276225"/>
              <a:gd name="connsiteX4" fmla="*/ 11 w 183367"/>
              <a:gd name="connsiteY4" fmla="*/ 154781 h 276225"/>
              <a:gd name="connsiteX0" fmla="*/ 10 w 247660"/>
              <a:gd name="connsiteY0" fmla="*/ 154857 h 276373"/>
              <a:gd name="connsiteX1" fmla="*/ 96451 w 247660"/>
              <a:gd name="connsiteY1" fmla="*/ 76 h 276373"/>
              <a:gd name="connsiteX2" fmla="*/ 247660 w 247660"/>
              <a:gd name="connsiteY2" fmla="*/ 138188 h 276373"/>
              <a:gd name="connsiteX3" fmla="*/ 91688 w 247660"/>
              <a:gd name="connsiteY3" fmla="*/ 276301 h 276373"/>
              <a:gd name="connsiteX4" fmla="*/ 10 w 247660"/>
              <a:gd name="connsiteY4" fmla="*/ 154857 h 276373"/>
              <a:gd name="connsiteX0" fmla="*/ 32 w 247682"/>
              <a:gd name="connsiteY0" fmla="*/ 154857 h 323974"/>
              <a:gd name="connsiteX1" fmla="*/ 96473 w 247682"/>
              <a:gd name="connsiteY1" fmla="*/ 76 h 323974"/>
              <a:gd name="connsiteX2" fmla="*/ 247682 w 247682"/>
              <a:gd name="connsiteY2" fmla="*/ 138188 h 323974"/>
              <a:gd name="connsiteX3" fmla="*/ 105997 w 247682"/>
              <a:gd name="connsiteY3" fmla="*/ 323926 h 323974"/>
              <a:gd name="connsiteX4" fmla="*/ 32 w 247682"/>
              <a:gd name="connsiteY4" fmla="*/ 154857 h 323974"/>
              <a:gd name="connsiteX0" fmla="*/ 3912 w 251562"/>
              <a:gd name="connsiteY0" fmla="*/ 154857 h 389894"/>
              <a:gd name="connsiteX1" fmla="*/ 100353 w 251562"/>
              <a:gd name="connsiteY1" fmla="*/ 76 h 389894"/>
              <a:gd name="connsiteX2" fmla="*/ 251562 w 251562"/>
              <a:gd name="connsiteY2" fmla="*/ 138188 h 389894"/>
              <a:gd name="connsiteX3" fmla="*/ 109877 w 251562"/>
              <a:gd name="connsiteY3" fmla="*/ 323926 h 389894"/>
              <a:gd name="connsiteX4" fmla="*/ 27724 w 251562"/>
              <a:gd name="connsiteY4" fmla="*/ 381076 h 389894"/>
              <a:gd name="connsiteX5" fmla="*/ 3912 w 251562"/>
              <a:gd name="connsiteY5" fmla="*/ 154857 h 389894"/>
              <a:gd name="connsiteX0" fmla="*/ 3912 w 251863"/>
              <a:gd name="connsiteY0" fmla="*/ 154843 h 387115"/>
              <a:gd name="connsiteX1" fmla="*/ 100353 w 251863"/>
              <a:gd name="connsiteY1" fmla="*/ 62 h 387115"/>
              <a:gd name="connsiteX2" fmla="*/ 251562 w 251863"/>
              <a:gd name="connsiteY2" fmla="*/ 138174 h 387115"/>
              <a:gd name="connsiteX3" fmla="*/ 144405 w 251863"/>
              <a:gd name="connsiteY3" fmla="*/ 342962 h 387115"/>
              <a:gd name="connsiteX4" fmla="*/ 109877 w 251863"/>
              <a:gd name="connsiteY4" fmla="*/ 323912 h 387115"/>
              <a:gd name="connsiteX5" fmla="*/ 27724 w 251863"/>
              <a:gd name="connsiteY5" fmla="*/ 381062 h 387115"/>
              <a:gd name="connsiteX6" fmla="*/ 3912 w 251863"/>
              <a:gd name="connsiteY6" fmla="*/ 154843 h 387115"/>
              <a:gd name="connsiteX0" fmla="*/ 3912 w 251863"/>
              <a:gd name="connsiteY0" fmla="*/ 154843 h 392212"/>
              <a:gd name="connsiteX1" fmla="*/ 100353 w 251863"/>
              <a:gd name="connsiteY1" fmla="*/ 62 h 392212"/>
              <a:gd name="connsiteX2" fmla="*/ 251562 w 251863"/>
              <a:gd name="connsiteY2" fmla="*/ 138174 h 392212"/>
              <a:gd name="connsiteX3" fmla="*/ 144405 w 251863"/>
              <a:gd name="connsiteY3" fmla="*/ 342962 h 392212"/>
              <a:gd name="connsiteX4" fmla="*/ 109877 w 251863"/>
              <a:gd name="connsiteY4" fmla="*/ 323912 h 392212"/>
              <a:gd name="connsiteX5" fmla="*/ 84874 w 251863"/>
              <a:gd name="connsiteY5" fmla="*/ 354869 h 392212"/>
              <a:gd name="connsiteX6" fmla="*/ 27724 w 251863"/>
              <a:gd name="connsiteY6" fmla="*/ 381062 h 392212"/>
              <a:gd name="connsiteX7" fmla="*/ 3912 w 251863"/>
              <a:gd name="connsiteY7" fmla="*/ 154843 h 392212"/>
              <a:gd name="connsiteX0" fmla="*/ 50367 w 298318"/>
              <a:gd name="connsiteY0" fmla="*/ 154843 h 385357"/>
              <a:gd name="connsiteX1" fmla="*/ 146808 w 298318"/>
              <a:gd name="connsiteY1" fmla="*/ 62 h 385357"/>
              <a:gd name="connsiteX2" fmla="*/ 298017 w 298318"/>
              <a:gd name="connsiteY2" fmla="*/ 138174 h 385357"/>
              <a:gd name="connsiteX3" fmla="*/ 190860 w 298318"/>
              <a:gd name="connsiteY3" fmla="*/ 342962 h 385357"/>
              <a:gd name="connsiteX4" fmla="*/ 156332 w 298318"/>
              <a:gd name="connsiteY4" fmla="*/ 323912 h 385357"/>
              <a:gd name="connsiteX5" fmla="*/ 131329 w 298318"/>
              <a:gd name="connsiteY5" fmla="*/ 354869 h 385357"/>
              <a:gd name="connsiteX6" fmla="*/ 74179 w 298318"/>
              <a:gd name="connsiteY6" fmla="*/ 381062 h 385357"/>
              <a:gd name="connsiteX7" fmla="*/ 360 w 298318"/>
              <a:gd name="connsiteY7" fmla="*/ 264381 h 385357"/>
              <a:gd name="connsiteX8" fmla="*/ 50367 w 298318"/>
              <a:gd name="connsiteY8" fmla="*/ 154843 h 385357"/>
              <a:gd name="connsiteX0" fmla="*/ 50367 w 298318"/>
              <a:gd name="connsiteY0" fmla="*/ 56654 h 389562"/>
              <a:gd name="connsiteX1" fmla="*/ 146808 w 298318"/>
              <a:gd name="connsiteY1" fmla="*/ 4267 h 389562"/>
              <a:gd name="connsiteX2" fmla="*/ 298017 w 298318"/>
              <a:gd name="connsiteY2" fmla="*/ 142379 h 389562"/>
              <a:gd name="connsiteX3" fmla="*/ 190860 w 298318"/>
              <a:gd name="connsiteY3" fmla="*/ 347167 h 389562"/>
              <a:gd name="connsiteX4" fmla="*/ 156332 w 298318"/>
              <a:gd name="connsiteY4" fmla="*/ 328117 h 389562"/>
              <a:gd name="connsiteX5" fmla="*/ 131329 w 298318"/>
              <a:gd name="connsiteY5" fmla="*/ 359074 h 389562"/>
              <a:gd name="connsiteX6" fmla="*/ 74179 w 298318"/>
              <a:gd name="connsiteY6" fmla="*/ 385267 h 389562"/>
              <a:gd name="connsiteX7" fmla="*/ 360 w 298318"/>
              <a:gd name="connsiteY7" fmla="*/ 268586 h 389562"/>
              <a:gd name="connsiteX8" fmla="*/ 50367 w 298318"/>
              <a:gd name="connsiteY8" fmla="*/ 56654 h 389562"/>
              <a:gd name="connsiteX0" fmla="*/ 50866 w 298817"/>
              <a:gd name="connsiteY0" fmla="*/ 55894 h 388802"/>
              <a:gd name="connsiteX1" fmla="*/ 147307 w 298817"/>
              <a:gd name="connsiteY1" fmla="*/ 3507 h 388802"/>
              <a:gd name="connsiteX2" fmla="*/ 298516 w 298817"/>
              <a:gd name="connsiteY2" fmla="*/ 141619 h 388802"/>
              <a:gd name="connsiteX3" fmla="*/ 191359 w 298817"/>
              <a:gd name="connsiteY3" fmla="*/ 346407 h 388802"/>
              <a:gd name="connsiteX4" fmla="*/ 156831 w 298817"/>
              <a:gd name="connsiteY4" fmla="*/ 327357 h 388802"/>
              <a:gd name="connsiteX5" fmla="*/ 131828 w 298817"/>
              <a:gd name="connsiteY5" fmla="*/ 358314 h 388802"/>
              <a:gd name="connsiteX6" fmla="*/ 74678 w 298817"/>
              <a:gd name="connsiteY6" fmla="*/ 384507 h 388802"/>
              <a:gd name="connsiteX7" fmla="*/ 859 w 298817"/>
              <a:gd name="connsiteY7" fmla="*/ 267826 h 388802"/>
              <a:gd name="connsiteX8" fmla="*/ 72297 w 298817"/>
              <a:gd name="connsiteY8" fmla="*/ 213058 h 388802"/>
              <a:gd name="connsiteX9" fmla="*/ 50866 w 298817"/>
              <a:gd name="connsiteY9" fmla="*/ 55894 h 388802"/>
              <a:gd name="connsiteX0" fmla="*/ 50866 w 299041"/>
              <a:gd name="connsiteY0" fmla="*/ 53848 h 386756"/>
              <a:gd name="connsiteX1" fmla="*/ 147307 w 299041"/>
              <a:gd name="connsiteY1" fmla="*/ 1461 h 386756"/>
              <a:gd name="connsiteX2" fmla="*/ 212792 w 299041"/>
              <a:gd name="connsiteY2" fmla="*/ 101474 h 386756"/>
              <a:gd name="connsiteX3" fmla="*/ 298516 w 299041"/>
              <a:gd name="connsiteY3" fmla="*/ 139573 h 386756"/>
              <a:gd name="connsiteX4" fmla="*/ 191359 w 299041"/>
              <a:gd name="connsiteY4" fmla="*/ 344361 h 386756"/>
              <a:gd name="connsiteX5" fmla="*/ 156831 w 299041"/>
              <a:gd name="connsiteY5" fmla="*/ 325311 h 386756"/>
              <a:gd name="connsiteX6" fmla="*/ 131828 w 299041"/>
              <a:gd name="connsiteY6" fmla="*/ 356268 h 386756"/>
              <a:gd name="connsiteX7" fmla="*/ 74678 w 299041"/>
              <a:gd name="connsiteY7" fmla="*/ 382461 h 386756"/>
              <a:gd name="connsiteX8" fmla="*/ 859 w 299041"/>
              <a:gd name="connsiteY8" fmla="*/ 265780 h 386756"/>
              <a:gd name="connsiteX9" fmla="*/ 72297 w 299041"/>
              <a:gd name="connsiteY9" fmla="*/ 211012 h 386756"/>
              <a:gd name="connsiteX10" fmla="*/ 50866 w 299041"/>
              <a:gd name="connsiteY10" fmla="*/ 53848 h 386756"/>
              <a:gd name="connsiteX0" fmla="*/ 50866 w 317827"/>
              <a:gd name="connsiteY0" fmla="*/ 53848 h 386756"/>
              <a:gd name="connsiteX1" fmla="*/ 147307 w 317827"/>
              <a:gd name="connsiteY1" fmla="*/ 1461 h 386756"/>
              <a:gd name="connsiteX2" fmla="*/ 212792 w 317827"/>
              <a:gd name="connsiteY2" fmla="*/ 101474 h 386756"/>
              <a:gd name="connsiteX3" fmla="*/ 298516 w 317827"/>
              <a:gd name="connsiteY3" fmla="*/ 139573 h 386756"/>
              <a:gd name="connsiteX4" fmla="*/ 310423 w 317827"/>
              <a:gd name="connsiteY4" fmla="*/ 203868 h 386756"/>
              <a:gd name="connsiteX5" fmla="*/ 191359 w 317827"/>
              <a:gd name="connsiteY5" fmla="*/ 344361 h 386756"/>
              <a:gd name="connsiteX6" fmla="*/ 156831 w 317827"/>
              <a:gd name="connsiteY6" fmla="*/ 325311 h 386756"/>
              <a:gd name="connsiteX7" fmla="*/ 131828 w 317827"/>
              <a:gd name="connsiteY7" fmla="*/ 356268 h 386756"/>
              <a:gd name="connsiteX8" fmla="*/ 74678 w 317827"/>
              <a:gd name="connsiteY8" fmla="*/ 382461 h 386756"/>
              <a:gd name="connsiteX9" fmla="*/ 859 w 317827"/>
              <a:gd name="connsiteY9" fmla="*/ 265780 h 386756"/>
              <a:gd name="connsiteX10" fmla="*/ 72297 w 317827"/>
              <a:gd name="connsiteY10" fmla="*/ 211012 h 386756"/>
              <a:gd name="connsiteX11" fmla="*/ 50866 w 317827"/>
              <a:gd name="connsiteY11" fmla="*/ 53848 h 386756"/>
              <a:gd name="connsiteX0" fmla="*/ 50866 w 312469"/>
              <a:gd name="connsiteY0" fmla="*/ 53848 h 386756"/>
              <a:gd name="connsiteX1" fmla="*/ 147307 w 312469"/>
              <a:gd name="connsiteY1" fmla="*/ 1461 h 386756"/>
              <a:gd name="connsiteX2" fmla="*/ 212792 w 312469"/>
              <a:gd name="connsiteY2" fmla="*/ 101474 h 386756"/>
              <a:gd name="connsiteX3" fmla="*/ 298516 w 312469"/>
              <a:gd name="connsiteY3" fmla="*/ 139573 h 386756"/>
              <a:gd name="connsiteX4" fmla="*/ 310423 w 312469"/>
              <a:gd name="connsiteY4" fmla="*/ 203868 h 386756"/>
              <a:gd name="connsiteX5" fmla="*/ 265179 w 312469"/>
              <a:gd name="connsiteY5" fmla="*/ 244349 h 386756"/>
              <a:gd name="connsiteX6" fmla="*/ 191359 w 312469"/>
              <a:gd name="connsiteY6" fmla="*/ 344361 h 386756"/>
              <a:gd name="connsiteX7" fmla="*/ 156831 w 312469"/>
              <a:gd name="connsiteY7" fmla="*/ 325311 h 386756"/>
              <a:gd name="connsiteX8" fmla="*/ 131828 w 312469"/>
              <a:gd name="connsiteY8" fmla="*/ 356268 h 386756"/>
              <a:gd name="connsiteX9" fmla="*/ 74678 w 312469"/>
              <a:gd name="connsiteY9" fmla="*/ 382461 h 386756"/>
              <a:gd name="connsiteX10" fmla="*/ 859 w 312469"/>
              <a:gd name="connsiteY10" fmla="*/ 265780 h 386756"/>
              <a:gd name="connsiteX11" fmla="*/ 72297 w 312469"/>
              <a:gd name="connsiteY11" fmla="*/ 211012 h 386756"/>
              <a:gd name="connsiteX12" fmla="*/ 50866 w 312469"/>
              <a:gd name="connsiteY12" fmla="*/ 53848 h 386756"/>
              <a:gd name="connsiteX0" fmla="*/ 50866 w 312469"/>
              <a:gd name="connsiteY0" fmla="*/ 53848 h 386756"/>
              <a:gd name="connsiteX1" fmla="*/ 147307 w 312469"/>
              <a:gd name="connsiteY1" fmla="*/ 1461 h 386756"/>
              <a:gd name="connsiteX2" fmla="*/ 212792 w 312469"/>
              <a:gd name="connsiteY2" fmla="*/ 101474 h 386756"/>
              <a:gd name="connsiteX3" fmla="*/ 298516 w 312469"/>
              <a:gd name="connsiteY3" fmla="*/ 139573 h 386756"/>
              <a:gd name="connsiteX4" fmla="*/ 310423 w 312469"/>
              <a:gd name="connsiteY4" fmla="*/ 203868 h 386756"/>
              <a:gd name="connsiteX5" fmla="*/ 265179 w 312469"/>
              <a:gd name="connsiteY5" fmla="*/ 244349 h 386756"/>
              <a:gd name="connsiteX6" fmla="*/ 229460 w 312469"/>
              <a:gd name="connsiteY6" fmla="*/ 330074 h 386756"/>
              <a:gd name="connsiteX7" fmla="*/ 191359 w 312469"/>
              <a:gd name="connsiteY7" fmla="*/ 344361 h 386756"/>
              <a:gd name="connsiteX8" fmla="*/ 156831 w 312469"/>
              <a:gd name="connsiteY8" fmla="*/ 325311 h 386756"/>
              <a:gd name="connsiteX9" fmla="*/ 131828 w 312469"/>
              <a:gd name="connsiteY9" fmla="*/ 356268 h 386756"/>
              <a:gd name="connsiteX10" fmla="*/ 74678 w 312469"/>
              <a:gd name="connsiteY10" fmla="*/ 382461 h 386756"/>
              <a:gd name="connsiteX11" fmla="*/ 859 w 312469"/>
              <a:gd name="connsiteY11" fmla="*/ 265780 h 386756"/>
              <a:gd name="connsiteX12" fmla="*/ 72297 w 312469"/>
              <a:gd name="connsiteY12" fmla="*/ 211012 h 386756"/>
              <a:gd name="connsiteX13" fmla="*/ 50866 w 312469"/>
              <a:gd name="connsiteY13" fmla="*/ 53848 h 386756"/>
              <a:gd name="connsiteX0" fmla="*/ 50866 w 312469"/>
              <a:gd name="connsiteY0" fmla="*/ 53848 h 386756"/>
              <a:gd name="connsiteX1" fmla="*/ 147307 w 312469"/>
              <a:gd name="connsiteY1" fmla="*/ 1461 h 386756"/>
              <a:gd name="connsiteX2" fmla="*/ 212792 w 312469"/>
              <a:gd name="connsiteY2" fmla="*/ 101474 h 386756"/>
              <a:gd name="connsiteX3" fmla="*/ 298516 w 312469"/>
              <a:gd name="connsiteY3" fmla="*/ 139573 h 386756"/>
              <a:gd name="connsiteX4" fmla="*/ 310423 w 312469"/>
              <a:gd name="connsiteY4" fmla="*/ 203868 h 386756"/>
              <a:gd name="connsiteX5" fmla="*/ 265179 w 312469"/>
              <a:gd name="connsiteY5" fmla="*/ 244349 h 386756"/>
              <a:gd name="connsiteX6" fmla="*/ 227079 w 312469"/>
              <a:gd name="connsiteY6" fmla="*/ 284831 h 386756"/>
              <a:gd name="connsiteX7" fmla="*/ 229460 w 312469"/>
              <a:gd name="connsiteY7" fmla="*/ 330074 h 386756"/>
              <a:gd name="connsiteX8" fmla="*/ 191359 w 312469"/>
              <a:gd name="connsiteY8" fmla="*/ 344361 h 386756"/>
              <a:gd name="connsiteX9" fmla="*/ 156831 w 312469"/>
              <a:gd name="connsiteY9" fmla="*/ 325311 h 386756"/>
              <a:gd name="connsiteX10" fmla="*/ 131828 w 312469"/>
              <a:gd name="connsiteY10" fmla="*/ 356268 h 386756"/>
              <a:gd name="connsiteX11" fmla="*/ 74678 w 312469"/>
              <a:gd name="connsiteY11" fmla="*/ 382461 h 386756"/>
              <a:gd name="connsiteX12" fmla="*/ 859 w 312469"/>
              <a:gd name="connsiteY12" fmla="*/ 265780 h 386756"/>
              <a:gd name="connsiteX13" fmla="*/ 72297 w 312469"/>
              <a:gd name="connsiteY13" fmla="*/ 211012 h 386756"/>
              <a:gd name="connsiteX14" fmla="*/ 50866 w 312469"/>
              <a:gd name="connsiteY14" fmla="*/ 53848 h 386756"/>
              <a:gd name="connsiteX0" fmla="*/ 50866 w 312469"/>
              <a:gd name="connsiteY0" fmla="*/ 53848 h 386756"/>
              <a:gd name="connsiteX1" fmla="*/ 147307 w 312469"/>
              <a:gd name="connsiteY1" fmla="*/ 1461 h 386756"/>
              <a:gd name="connsiteX2" fmla="*/ 212792 w 312469"/>
              <a:gd name="connsiteY2" fmla="*/ 101474 h 386756"/>
              <a:gd name="connsiteX3" fmla="*/ 298516 w 312469"/>
              <a:gd name="connsiteY3" fmla="*/ 139573 h 386756"/>
              <a:gd name="connsiteX4" fmla="*/ 310423 w 312469"/>
              <a:gd name="connsiteY4" fmla="*/ 203868 h 386756"/>
              <a:gd name="connsiteX5" fmla="*/ 265179 w 312469"/>
              <a:gd name="connsiteY5" fmla="*/ 244349 h 386756"/>
              <a:gd name="connsiteX6" fmla="*/ 227079 w 312469"/>
              <a:gd name="connsiteY6" fmla="*/ 284831 h 386756"/>
              <a:gd name="connsiteX7" fmla="*/ 222317 w 312469"/>
              <a:gd name="connsiteY7" fmla="*/ 339599 h 386756"/>
              <a:gd name="connsiteX8" fmla="*/ 191359 w 312469"/>
              <a:gd name="connsiteY8" fmla="*/ 344361 h 386756"/>
              <a:gd name="connsiteX9" fmla="*/ 156831 w 312469"/>
              <a:gd name="connsiteY9" fmla="*/ 325311 h 386756"/>
              <a:gd name="connsiteX10" fmla="*/ 131828 w 312469"/>
              <a:gd name="connsiteY10" fmla="*/ 356268 h 386756"/>
              <a:gd name="connsiteX11" fmla="*/ 74678 w 312469"/>
              <a:gd name="connsiteY11" fmla="*/ 382461 h 386756"/>
              <a:gd name="connsiteX12" fmla="*/ 859 w 312469"/>
              <a:gd name="connsiteY12" fmla="*/ 265780 h 386756"/>
              <a:gd name="connsiteX13" fmla="*/ 72297 w 312469"/>
              <a:gd name="connsiteY13" fmla="*/ 211012 h 386756"/>
              <a:gd name="connsiteX14" fmla="*/ 50866 w 312469"/>
              <a:gd name="connsiteY14" fmla="*/ 53848 h 386756"/>
              <a:gd name="connsiteX0" fmla="*/ 50866 w 312791"/>
              <a:gd name="connsiteY0" fmla="*/ 53848 h 386756"/>
              <a:gd name="connsiteX1" fmla="*/ 147307 w 312791"/>
              <a:gd name="connsiteY1" fmla="*/ 1461 h 386756"/>
              <a:gd name="connsiteX2" fmla="*/ 212792 w 312791"/>
              <a:gd name="connsiteY2" fmla="*/ 101474 h 386756"/>
              <a:gd name="connsiteX3" fmla="*/ 298516 w 312791"/>
              <a:gd name="connsiteY3" fmla="*/ 139573 h 386756"/>
              <a:gd name="connsiteX4" fmla="*/ 303279 w 312791"/>
              <a:gd name="connsiteY4" fmla="*/ 172912 h 386756"/>
              <a:gd name="connsiteX5" fmla="*/ 310423 w 312791"/>
              <a:gd name="connsiteY5" fmla="*/ 203868 h 386756"/>
              <a:gd name="connsiteX6" fmla="*/ 265179 w 312791"/>
              <a:gd name="connsiteY6" fmla="*/ 244349 h 386756"/>
              <a:gd name="connsiteX7" fmla="*/ 227079 w 312791"/>
              <a:gd name="connsiteY7" fmla="*/ 284831 h 386756"/>
              <a:gd name="connsiteX8" fmla="*/ 222317 w 312791"/>
              <a:gd name="connsiteY8" fmla="*/ 339599 h 386756"/>
              <a:gd name="connsiteX9" fmla="*/ 191359 w 312791"/>
              <a:gd name="connsiteY9" fmla="*/ 344361 h 386756"/>
              <a:gd name="connsiteX10" fmla="*/ 156831 w 312791"/>
              <a:gd name="connsiteY10" fmla="*/ 325311 h 386756"/>
              <a:gd name="connsiteX11" fmla="*/ 131828 w 312791"/>
              <a:gd name="connsiteY11" fmla="*/ 356268 h 386756"/>
              <a:gd name="connsiteX12" fmla="*/ 74678 w 312791"/>
              <a:gd name="connsiteY12" fmla="*/ 382461 h 386756"/>
              <a:gd name="connsiteX13" fmla="*/ 859 w 312791"/>
              <a:gd name="connsiteY13" fmla="*/ 265780 h 386756"/>
              <a:gd name="connsiteX14" fmla="*/ 72297 w 312791"/>
              <a:gd name="connsiteY14" fmla="*/ 211012 h 386756"/>
              <a:gd name="connsiteX15" fmla="*/ 50866 w 312791"/>
              <a:gd name="connsiteY15" fmla="*/ 53848 h 386756"/>
              <a:gd name="connsiteX0" fmla="*/ 50866 w 312791"/>
              <a:gd name="connsiteY0" fmla="*/ 53848 h 386756"/>
              <a:gd name="connsiteX1" fmla="*/ 147307 w 312791"/>
              <a:gd name="connsiteY1" fmla="*/ 1461 h 386756"/>
              <a:gd name="connsiteX2" fmla="*/ 212792 w 312791"/>
              <a:gd name="connsiteY2" fmla="*/ 101474 h 386756"/>
              <a:gd name="connsiteX3" fmla="*/ 238985 w 312791"/>
              <a:gd name="connsiteY3" fmla="*/ 113381 h 386756"/>
              <a:gd name="connsiteX4" fmla="*/ 298516 w 312791"/>
              <a:gd name="connsiteY4" fmla="*/ 139573 h 386756"/>
              <a:gd name="connsiteX5" fmla="*/ 303279 w 312791"/>
              <a:gd name="connsiteY5" fmla="*/ 172912 h 386756"/>
              <a:gd name="connsiteX6" fmla="*/ 310423 w 312791"/>
              <a:gd name="connsiteY6" fmla="*/ 203868 h 386756"/>
              <a:gd name="connsiteX7" fmla="*/ 265179 w 312791"/>
              <a:gd name="connsiteY7" fmla="*/ 244349 h 386756"/>
              <a:gd name="connsiteX8" fmla="*/ 227079 w 312791"/>
              <a:gd name="connsiteY8" fmla="*/ 284831 h 386756"/>
              <a:gd name="connsiteX9" fmla="*/ 222317 w 312791"/>
              <a:gd name="connsiteY9" fmla="*/ 339599 h 386756"/>
              <a:gd name="connsiteX10" fmla="*/ 191359 w 312791"/>
              <a:gd name="connsiteY10" fmla="*/ 344361 h 386756"/>
              <a:gd name="connsiteX11" fmla="*/ 156831 w 312791"/>
              <a:gd name="connsiteY11" fmla="*/ 325311 h 386756"/>
              <a:gd name="connsiteX12" fmla="*/ 131828 w 312791"/>
              <a:gd name="connsiteY12" fmla="*/ 356268 h 386756"/>
              <a:gd name="connsiteX13" fmla="*/ 74678 w 312791"/>
              <a:gd name="connsiteY13" fmla="*/ 382461 h 386756"/>
              <a:gd name="connsiteX14" fmla="*/ 859 w 312791"/>
              <a:gd name="connsiteY14" fmla="*/ 265780 h 386756"/>
              <a:gd name="connsiteX15" fmla="*/ 72297 w 312791"/>
              <a:gd name="connsiteY15" fmla="*/ 211012 h 386756"/>
              <a:gd name="connsiteX16" fmla="*/ 50866 w 312791"/>
              <a:gd name="connsiteY16" fmla="*/ 53848 h 386756"/>
              <a:gd name="connsiteX0" fmla="*/ 50866 w 312791"/>
              <a:gd name="connsiteY0" fmla="*/ 53281 h 386189"/>
              <a:gd name="connsiteX1" fmla="*/ 147307 w 312791"/>
              <a:gd name="connsiteY1" fmla="*/ 894 h 386189"/>
              <a:gd name="connsiteX2" fmla="*/ 212792 w 312791"/>
              <a:gd name="connsiteY2" fmla="*/ 100907 h 386189"/>
              <a:gd name="connsiteX3" fmla="*/ 238985 w 312791"/>
              <a:gd name="connsiteY3" fmla="*/ 112814 h 386189"/>
              <a:gd name="connsiteX4" fmla="*/ 298516 w 312791"/>
              <a:gd name="connsiteY4" fmla="*/ 139006 h 386189"/>
              <a:gd name="connsiteX5" fmla="*/ 303279 w 312791"/>
              <a:gd name="connsiteY5" fmla="*/ 172345 h 386189"/>
              <a:gd name="connsiteX6" fmla="*/ 310423 w 312791"/>
              <a:gd name="connsiteY6" fmla="*/ 203301 h 386189"/>
              <a:gd name="connsiteX7" fmla="*/ 265179 w 312791"/>
              <a:gd name="connsiteY7" fmla="*/ 243782 h 386189"/>
              <a:gd name="connsiteX8" fmla="*/ 227079 w 312791"/>
              <a:gd name="connsiteY8" fmla="*/ 284264 h 386189"/>
              <a:gd name="connsiteX9" fmla="*/ 222317 w 312791"/>
              <a:gd name="connsiteY9" fmla="*/ 339032 h 386189"/>
              <a:gd name="connsiteX10" fmla="*/ 191359 w 312791"/>
              <a:gd name="connsiteY10" fmla="*/ 343794 h 386189"/>
              <a:gd name="connsiteX11" fmla="*/ 156831 w 312791"/>
              <a:gd name="connsiteY11" fmla="*/ 324744 h 386189"/>
              <a:gd name="connsiteX12" fmla="*/ 131828 w 312791"/>
              <a:gd name="connsiteY12" fmla="*/ 355701 h 386189"/>
              <a:gd name="connsiteX13" fmla="*/ 74678 w 312791"/>
              <a:gd name="connsiteY13" fmla="*/ 381894 h 386189"/>
              <a:gd name="connsiteX14" fmla="*/ 859 w 312791"/>
              <a:gd name="connsiteY14" fmla="*/ 265213 h 386189"/>
              <a:gd name="connsiteX15" fmla="*/ 72297 w 312791"/>
              <a:gd name="connsiteY15" fmla="*/ 210445 h 386189"/>
              <a:gd name="connsiteX16" fmla="*/ 43723 w 312791"/>
              <a:gd name="connsiteY16" fmla="*/ 79476 h 386189"/>
              <a:gd name="connsiteX17" fmla="*/ 50866 w 312791"/>
              <a:gd name="connsiteY17" fmla="*/ 53281 h 386189"/>
              <a:gd name="connsiteX0" fmla="*/ 50435 w 312360"/>
              <a:gd name="connsiteY0" fmla="*/ 53281 h 382672"/>
              <a:gd name="connsiteX1" fmla="*/ 146876 w 312360"/>
              <a:gd name="connsiteY1" fmla="*/ 894 h 382672"/>
              <a:gd name="connsiteX2" fmla="*/ 212361 w 312360"/>
              <a:gd name="connsiteY2" fmla="*/ 100907 h 382672"/>
              <a:gd name="connsiteX3" fmla="*/ 238554 w 312360"/>
              <a:gd name="connsiteY3" fmla="*/ 112814 h 382672"/>
              <a:gd name="connsiteX4" fmla="*/ 298085 w 312360"/>
              <a:gd name="connsiteY4" fmla="*/ 139006 h 382672"/>
              <a:gd name="connsiteX5" fmla="*/ 302848 w 312360"/>
              <a:gd name="connsiteY5" fmla="*/ 172345 h 382672"/>
              <a:gd name="connsiteX6" fmla="*/ 309992 w 312360"/>
              <a:gd name="connsiteY6" fmla="*/ 203301 h 382672"/>
              <a:gd name="connsiteX7" fmla="*/ 264748 w 312360"/>
              <a:gd name="connsiteY7" fmla="*/ 243782 h 382672"/>
              <a:gd name="connsiteX8" fmla="*/ 226648 w 312360"/>
              <a:gd name="connsiteY8" fmla="*/ 284264 h 382672"/>
              <a:gd name="connsiteX9" fmla="*/ 221886 w 312360"/>
              <a:gd name="connsiteY9" fmla="*/ 339032 h 382672"/>
              <a:gd name="connsiteX10" fmla="*/ 190928 w 312360"/>
              <a:gd name="connsiteY10" fmla="*/ 343794 h 382672"/>
              <a:gd name="connsiteX11" fmla="*/ 156400 w 312360"/>
              <a:gd name="connsiteY11" fmla="*/ 324744 h 382672"/>
              <a:gd name="connsiteX12" fmla="*/ 131397 w 312360"/>
              <a:gd name="connsiteY12" fmla="*/ 355701 h 382672"/>
              <a:gd name="connsiteX13" fmla="*/ 74247 w 312360"/>
              <a:gd name="connsiteY13" fmla="*/ 381894 h 382672"/>
              <a:gd name="connsiteX14" fmla="*/ 64723 w 312360"/>
              <a:gd name="connsiteY14" fmla="*/ 329507 h 382672"/>
              <a:gd name="connsiteX15" fmla="*/ 428 w 312360"/>
              <a:gd name="connsiteY15" fmla="*/ 265213 h 382672"/>
              <a:gd name="connsiteX16" fmla="*/ 71866 w 312360"/>
              <a:gd name="connsiteY16" fmla="*/ 210445 h 382672"/>
              <a:gd name="connsiteX17" fmla="*/ 43292 w 312360"/>
              <a:gd name="connsiteY17" fmla="*/ 79476 h 382672"/>
              <a:gd name="connsiteX18" fmla="*/ 50435 w 312360"/>
              <a:gd name="connsiteY18" fmla="*/ 53281 h 382672"/>
              <a:gd name="connsiteX0" fmla="*/ 51632 w 313557"/>
              <a:gd name="connsiteY0" fmla="*/ 53281 h 382672"/>
              <a:gd name="connsiteX1" fmla="*/ 148073 w 313557"/>
              <a:gd name="connsiteY1" fmla="*/ 894 h 382672"/>
              <a:gd name="connsiteX2" fmla="*/ 213558 w 313557"/>
              <a:gd name="connsiteY2" fmla="*/ 100907 h 382672"/>
              <a:gd name="connsiteX3" fmla="*/ 239751 w 313557"/>
              <a:gd name="connsiteY3" fmla="*/ 112814 h 382672"/>
              <a:gd name="connsiteX4" fmla="*/ 299282 w 313557"/>
              <a:gd name="connsiteY4" fmla="*/ 139006 h 382672"/>
              <a:gd name="connsiteX5" fmla="*/ 304045 w 313557"/>
              <a:gd name="connsiteY5" fmla="*/ 172345 h 382672"/>
              <a:gd name="connsiteX6" fmla="*/ 311189 w 313557"/>
              <a:gd name="connsiteY6" fmla="*/ 203301 h 382672"/>
              <a:gd name="connsiteX7" fmla="*/ 265945 w 313557"/>
              <a:gd name="connsiteY7" fmla="*/ 243782 h 382672"/>
              <a:gd name="connsiteX8" fmla="*/ 227845 w 313557"/>
              <a:gd name="connsiteY8" fmla="*/ 284264 h 382672"/>
              <a:gd name="connsiteX9" fmla="*/ 223083 w 313557"/>
              <a:gd name="connsiteY9" fmla="*/ 339032 h 382672"/>
              <a:gd name="connsiteX10" fmla="*/ 192125 w 313557"/>
              <a:gd name="connsiteY10" fmla="*/ 343794 h 382672"/>
              <a:gd name="connsiteX11" fmla="*/ 157597 w 313557"/>
              <a:gd name="connsiteY11" fmla="*/ 324744 h 382672"/>
              <a:gd name="connsiteX12" fmla="*/ 132594 w 313557"/>
              <a:gd name="connsiteY12" fmla="*/ 355701 h 382672"/>
              <a:gd name="connsiteX13" fmla="*/ 75444 w 313557"/>
              <a:gd name="connsiteY13" fmla="*/ 381894 h 382672"/>
              <a:gd name="connsiteX14" fmla="*/ 65920 w 313557"/>
              <a:gd name="connsiteY14" fmla="*/ 329507 h 382672"/>
              <a:gd name="connsiteX15" fmla="*/ 1625 w 313557"/>
              <a:gd name="connsiteY15" fmla="*/ 265213 h 382672"/>
              <a:gd name="connsiteX16" fmla="*/ 20675 w 313557"/>
              <a:gd name="connsiteY16" fmla="*/ 239020 h 382672"/>
              <a:gd name="connsiteX17" fmla="*/ 73063 w 313557"/>
              <a:gd name="connsiteY17" fmla="*/ 210445 h 382672"/>
              <a:gd name="connsiteX18" fmla="*/ 44489 w 313557"/>
              <a:gd name="connsiteY18" fmla="*/ 79476 h 382672"/>
              <a:gd name="connsiteX19" fmla="*/ 51632 w 313557"/>
              <a:gd name="connsiteY19" fmla="*/ 53281 h 382672"/>
              <a:gd name="connsiteX0" fmla="*/ 51632 w 313557"/>
              <a:gd name="connsiteY0" fmla="*/ 53281 h 382672"/>
              <a:gd name="connsiteX1" fmla="*/ 148073 w 313557"/>
              <a:gd name="connsiteY1" fmla="*/ 894 h 382672"/>
              <a:gd name="connsiteX2" fmla="*/ 213558 w 313557"/>
              <a:gd name="connsiteY2" fmla="*/ 100907 h 382672"/>
              <a:gd name="connsiteX3" fmla="*/ 239751 w 313557"/>
              <a:gd name="connsiteY3" fmla="*/ 112814 h 382672"/>
              <a:gd name="connsiteX4" fmla="*/ 299282 w 313557"/>
              <a:gd name="connsiteY4" fmla="*/ 139006 h 382672"/>
              <a:gd name="connsiteX5" fmla="*/ 304045 w 313557"/>
              <a:gd name="connsiteY5" fmla="*/ 172345 h 382672"/>
              <a:gd name="connsiteX6" fmla="*/ 311189 w 313557"/>
              <a:gd name="connsiteY6" fmla="*/ 203301 h 382672"/>
              <a:gd name="connsiteX7" fmla="*/ 265945 w 313557"/>
              <a:gd name="connsiteY7" fmla="*/ 243782 h 382672"/>
              <a:gd name="connsiteX8" fmla="*/ 227845 w 313557"/>
              <a:gd name="connsiteY8" fmla="*/ 284264 h 382672"/>
              <a:gd name="connsiteX9" fmla="*/ 223083 w 313557"/>
              <a:gd name="connsiteY9" fmla="*/ 339032 h 382672"/>
              <a:gd name="connsiteX10" fmla="*/ 192125 w 313557"/>
              <a:gd name="connsiteY10" fmla="*/ 343794 h 382672"/>
              <a:gd name="connsiteX11" fmla="*/ 157597 w 313557"/>
              <a:gd name="connsiteY11" fmla="*/ 324744 h 382672"/>
              <a:gd name="connsiteX12" fmla="*/ 132594 w 313557"/>
              <a:gd name="connsiteY12" fmla="*/ 355701 h 382672"/>
              <a:gd name="connsiteX13" fmla="*/ 75444 w 313557"/>
              <a:gd name="connsiteY13" fmla="*/ 381894 h 382672"/>
              <a:gd name="connsiteX14" fmla="*/ 65920 w 313557"/>
              <a:gd name="connsiteY14" fmla="*/ 329507 h 382672"/>
              <a:gd name="connsiteX15" fmla="*/ 1625 w 313557"/>
              <a:gd name="connsiteY15" fmla="*/ 265213 h 382672"/>
              <a:gd name="connsiteX16" fmla="*/ 20675 w 313557"/>
              <a:gd name="connsiteY16" fmla="*/ 239020 h 382672"/>
              <a:gd name="connsiteX17" fmla="*/ 73063 w 313557"/>
              <a:gd name="connsiteY17" fmla="*/ 210445 h 382672"/>
              <a:gd name="connsiteX18" fmla="*/ 65920 w 313557"/>
              <a:gd name="connsiteY18" fmla="*/ 131864 h 382672"/>
              <a:gd name="connsiteX19" fmla="*/ 44489 w 313557"/>
              <a:gd name="connsiteY19" fmla="*/ 79476 h 382672"/>
              <a:gd name="connsiteX20" fmla="*/ 51632 w 313557"/>
              <a:gd name="connsiteY20" fmla="*/ 53281 h 382672"/>
              <a:gd name="connsiteX0" fmla="*/ 51632 w 313557"/>
              <a:gd name="connsiteY0" fmla="*/ 55324 h 384715"/>
              <a:gd name="connsiteX1" fmla="*/ 77826 w 313557"/>
              <a:gd name="connsiteY1" fmla="*/ 29132 h 384715"/>
              <a:gd name="connsiteX2" fmla="*/ 148073 w 313557"/>
              <a:gd name="connsiteY2" fmla="*/ 2937 h 384715"/>
              <a:gd name="connsiteX3" fmla="*/ 213558 w 313557"/>
              <a:gd name="connsiteY3" fmla="*/ 102950 h 384715"/>
              <a:gd name="connsiteX4" fmla="*/ 239751 w 313557"/>
              <a:gd name="connsiteY4" fmla="*/ 114857 h 384715"/>
              <a:gd name="connsiteX5" fmla="*/ 299282 w 313557"/>
              <a:gd name="connsiteY5" fmla="*/ 141049 h 384715"/>
              <a:gd name="connsiteX6" fmla="*/ 304045 w 313557"/>
              <a:gd name="connsiteY6" fmla="*/ 174388 h 384715"/>
              <a:gd name="connsiteX7" fmla="*/ 311189 w 313557"/>
              <a:gd name="connsiteY7" fmla="*/ 205344 h 384715"/>
              <a:gd name="connsiteX8" fmla="*/ 265945 w 313557"/>
              <a:gd name="connsiteY8" fmla="*/ 245825 h 384715"/>
              <a:gd name="connsiteX9" fmla="*/ 227845 w 313557"/>
              <a:gd name="connsiteY9" fmla="*/ 286307 h 384715"/>
              <a:gd name="connsiteX10" fmla="*/ 223083 w 313557"/>
              <a:gd name="connsiteY10" fmla="*/ 341075 h 384715"/>
              <a:gd name="connsiteX11" fmla="*/ 192125 w 313557"/>
              <a:gd name="connsiteY11" fmla="*/ 345837 h 384715"/>
              <a:gd name="connsiteX12" fmla="*/ 157597 w 313557"/>
              <a:gd name="connsiteY12" fmla="*/ 326787 h 384715"/>
              <a:gd name="connsiteX13" fmla="*/ 132594 w 313557"/>
              <a:gd name="connsiteY13" fmla="*/ 357744 h 384715"/>
              <a:gd name="connsiteX14" fmla="*/ 75444 w 313557"/>
              <a:gd name="connsiteY14" fmla="*/ 383937 h 384715"/>
              <a:gd name="connsiteX15" fmla="*/ 65920 w 313557"/>
              <a:gd name="connsiteY15" fmla="*/ 331550 h 384715"/>
              <a:gd name="connsiteX16" fmla="*/ 1625 w 313557"/>
              <a:gd name="connsiteY16" fmla="*/ 267256 h 384715"/>
              <a:gd name="connsiteX17" fmla="*/ 20675 w 313557"/>
              <a:gd name="connsiteY17" fmla="*/ 241063 h 384715"/>
              <a:gd name="connsiteX18" fmla="*/ 73063 w 313557"/>
              <a:gd name="connsiteY18" fmla="*/ 212488 h 384715"/>
              <a:gd name="connsiteX19" fmla="*/ 65920 w 313557"/>
              <a:gd name="connsiteY19" fmla="*/ 133907 h 384715"/>
              <a:gd name="connsiteX20" fmla="*/ 44489 w 313557"/>
              <a:gd name="connsiteY20" fmla="*/ 81519 h 384715"/>
              <a:gd name="connsiteX21" fmla="*/ 51632 w 313557"/>
              <a:gd name="connsiteY21" fmla="*/ 55324 h 384715"/>
              <a:gd name="connsiteX0" fmla="*/ 51632 w 313557"/>
              <a:gd name="connsiteY0" fmla="*/ 52873 h 382264"/>
              <a:gd name="connsiteX1" fmla="*/ 77826 w 313557"/>
              <a:gd name="connsiteY1" fmla="*/ 26681 h 382264"/>
              <a:gd name="connsiteX2" fmla="*/ 148073 w 313557"/>
              <a:gd name="connsiteY2" fmla="*/ 486 h 382264"/>
              <a:gd name="connsiteX3" fmla="*/ 180220 w 313557"/>
              <a:gd name="connsiteY3" fmla="*/ 50494 h 382264"/>
              <a:gd name="connsiteX4" fmla="*/ 213558 w 313557"/>
              <a:gd name="connsiteY4" fmla="*/ 100499 h 382264"/>
              <a:gd name="connsiteX5" fmla="*/ 239751 w 313557"/>
              <a:gd name="connsiteY5" fmla="*/ 112406 h 382264"/>
              <a:gd name="connsiteX6" fmla="*/ 299282 w 313557"/>
              <a:gd name="connsiteY6" fmla="*/ 138598 h 382264"/>
              <a:gd name="connsiteX7" fmla="*/ 304045 w 313557"/>
              <a:gd name="connsiteY7" fmla="*/ 171937 h 382264"/>
              <a:gd name="connsiteX8" fmla="*/ 311189 w 313557"/>
              <a:gd name="connsiteY8" fmla="*/ 202893 h 382264"/>
              <a:gd name="connsiteX9" fmla="*/ 265945 w 313557"/>
              <a:gd name="connsiteY9" fmla="*/ 243374 h 382264"/>
              <a:gd name="connsiteX10" fmla="*/ 227845 w 313557"/>
              <a:gd name="connsiteY10" fmla="*/ 283856 h 382264"/>
              <a:gd name="connsiteX11" fmla="*/ 223083 w 313557"/>
              <a:gd name="connsiteY11" fmla="*/ 338624 h 382264"/>
              <a:gd name="connsiteX12" fmla="*/ 192125 w 313557"/>
              <a:gd name="connsiteY12" fmla="*/ 343386 h 382264"/>
              <a:gd name="connsiteX13" fmla="*/ 157597 w 313557"/>
              <a:gd name="connsiteY13" fmla="*/ 324336 h 382264"/>
              <a:gd name="connsiteX14" fmla="*/ 132594 w 313557"/>
              <a:gd name="connsiteY14" fmla="*/ 355293 h 382264"/>
              <a:gd name="connsiteX15" fmla="*/ 75444 w 313557"/>
              <a:gd name="connsiteY15" fmla="*/ 381486 h 382264"/>
              <a:gd name="connsiteX16" fmla="*/ 65920 w 313557"/>
              <a:gd name="connsiteY16" fmla="*/ 329099 h 382264"/>
              <a:gd name="connsiteX17" fmla="*/ 1625 w 313557"/>
              <a:gd name="connsiteY17" fmla="*/ 264805 h 382264"/>
              <a:gd name="connsiteX18" fmla="*/ 20675 w 313557"/>
              <a:gd name="connsiteY18" fmla="*/ 238612 h 382264"/>
              <a:gd name="connsiteX19" fmla="*/ 73063 w 313557"/>
              <a:gd name="connsiteY19" fmla="*/ 210037 h 382264"/>
              <a:gd name="connsiteX20" fmla="*/ 65920 w 313557"/>
              <a:gd name="connsiteY20" fmla="*/ 131456 h 382264"/>
              <a:gd name="connsiteX21" fmla="*/ 44489 w 313557"/>
              <a:gd name="connsiteY21" fmla="*/ 79068 h 382264"/>
              <a:gd name="connsiteX22" fmla="*/ 51632 w 313557"/>
              <a:gd name="connsiteY22" fmla="*/ 52873 h 382264"/>
              <a:gd name="connsiteX0" fmla="*/ 51632 w 313557"/>
              <a:gd name="connsiteY0" fmla="*/ 52873 h 382231"/>
              <a:gd name="connsiteX1" fmla="*/ 77826 w 313557"/>
              <a:gd name="connsiteY1" fmla="*/ 26681 h 382231"/>
              <a:gd name="connsiteX2" fmla="*/ 148073 w 313557"/>
              <a:gd name="connsiteY2" fmla="*/ 486 h 382231"/>
              <a:gd name="connsiteX3" fmla="*/ 180220 w 313557"/>
              <a:gd name="connsiteY3" fmla="*/ 50494 h 382231"/>
              <a:gd name="connsiteX4" fmla="*/ 213558 w 313557"/>
              <a:gd name="connsiteY4" fmla="*/ 100499 h 382231"/>
              <a:gd name="connsiteX5" fmla="*/ 239751 w 313557"/>
              <a:gd name="connsiteY5" fmla="*/ 112406 h 382231"/>
              <a:gd name="connsiteX6" fmla="*/ 299282 w 313557"/>
              <a:gd name="connsiteY6" fmla="*/ 138598 h 382231"/>
              <a:gd name="connsiteX7" fmla="*/ 304045 w 313557"/>
              <a:gd name="connsiteY7" fmla="*/ 171937 h 382231"/>
              <a:gd name="connsiteX8" fmla="*/ 311189 w 313557"/>
              <a:gd name="connsiteY8" fmla="*/ 202893 h 382231"/>
              <a:gd name="connsiteX9" fmla="*/ 265945 w 313557"/>
              <a:gd name="connsiteY9" fmla="*/ 243374 h 382231"/>
              <a:gd name="connsiteX10" fmla="*/ 227845 w 313557"/>
              <a:gd name="connsiteY10" fmla="*/ 283856 h 382231"/>
              <a:gd name="connsiteX11" fmla="*/ 223083 w 313557"/>
              <a:gd name="connsiteY11" fmla="*/ 338624 h 382231"/>
              <a:gd name="connsiteX12" fmla="*/ 192125 w 313557"/>
              <a:gd name="connsiteY12" fmla="*/ 343386 h 382231"/>
              <a:gd name="connsiteX13" fmla="*/ 157597 w 313557"/>
              <a:gd name="connsiteY13" fmla="*/ 324336 h 382231"/>
              <a:gd name="connsiteX14" fmla="*/ 142120 w 313557"/>
              <a:gd name="connsiteY14" fmla="*/ 329099 h 382231"/>
              <a:gd name="connsiteX15" fmla="*/ 132594 w 313557"/>
              <a:gd name="connsiteY15" fmla="*/ 355293 h 382231"/>
              <a:gd name="connsiteX16" fmla="*/ 75444 w 313557"/>
              <a:gd name="connsiteY16" fmla="*/ 381486 h 382231"/>
              <a:gd name="connsiteX17" fmla="*/ 65920 w 313557"/>
              <a:gd name="connsiteY17" fmla="*/ 329099 h 382231"/>
              <a:gd name="connsiteX18" fmla="*/ 1625 w 313557"/>
              <a:gd name="connsiteY18" fmla="*/ 264805 h 382231"/>
              <a:gd name="connsiteX19" fmla="*/ 20675 w 313557"/>
              <a:gd name="connsiteY19" fmla="*/ 238612 h 382231"/>
              <a:gd name="connsiteX20" fmla="*/ 73063 w 313557"/>
              <a:gd name="connsiteY20" fmla="*/ 210037 h 382231"/>
              <a:gd name="connsiteX21" fmla="*/ 65920 w 313557"/>
              <a:gd name="connsiteY21" fmla="*/ 131456 h 382231"/>
              <a:gd name="connsiteX22" fmla="*/ 44489 w 313557"/>
              <a:gd name="connsiteY22" fmla="*/ 79068 h 382231"/>
              <a:gd name="connsiteX23" fmla="*/ 51632 w 313557"/>
              <a:gd name="connsiteY23" fmla="*/ 52873 h 382231"/>
              <a:gd name="connsiteX0" fmla="*/ 51632 w 313557"/>
              <a:gd name="connsiteY0" fmla="*/ 52873 h 382231"/>
              <a:gd name="connsiteX1" fmla="*/ 77826 w 313557"/>
              <a:gd name="connsiteY1" fmla="*/ 26681 h 382231"/>
              <a:gd name="connsiteX2" fmla="*/ 148073 w 313557"/>
              <a:gd name="connsiteY2" fmla="*/ 486 h 382231"/>
              <a:gd name="connsiteX3" fmla="*/ 180220 w 313557"/>
              <a:gd name="connsiteY3" fmla="*/ 50494 h 382231"/>
              <a:gd name="connsiteX4" fmla="*/ 213558 w 313557"/>
              <a:gd name="connsiteY4" fmla="*/ 100499 h 382231"/>
              <a:gd name="connsiteX5" fmla="*/ 239751 w 313557"/>
              <a:gd name="connsiteY5" fmla="*/ 112406 h 382231"/>
              <a:gd name="connsiteX6" fmla="*/ 299282 w 313557"/>
              <a:gd name="connsiteY6" fmla="*/ 138598 h 382231"/>
              <a:gd name="connsiteX7" fmla="*/ 304045 w 313557"/>
              <a:gd name="connsiteY7" fmla="*/ 171937 h 382231"/>
              <a:gd name="connsiteX8" fmla="*/ 311189 w 313557"/>
              <a:gd name="connsiteY8" fmla="*/ 202893 h 382231"/>
              <a:gd name="connsiteX9" fmla="*/ 265945 w 313557"/>
              <a:gd name="connsiteY9" fmla="*/ 243374 h 382231"/>
              <a:gd name="connsiteX10" fmla="*/ 227845 w 313557"/>
              <a:gd name="connsiteY10" fmla="*/ 283856 h 382231"/>
              <a:gd name="connsiteX11" fmla="*/ 223083 w 313557"/>
              <a:gd name="connsiteY11" fmla="*/ 338624 h 382231"/>
              <a:gd name="connsiteX12" fmla="*/ 192125 w 313557"/>
              <a:gd name="connsiteY12" fmla="*/ 343386 h 382231"/>
              <a:gd name="connsiteX13" fmla="*/ 180220 w 313557"/>
              <a:gd name="connsiteY13" fmla="*/ 317194 h 382231"/>
              <a:gd name="connsiteX14" fmla="*/ 157597 w 313557"/>
              <a:gd name="connsiteY14" fmla="*/ 324336 h 382231"/>
              <a:gd name="connsiteX15" fmla="*/ 142120 w 313557"/>
              <a:gd name="connsiteY15" fmla="*/ 329099 h 382231"/>
              <a:gd name="connsiteX16" fmla="*/ 132594 w 313557"/>
              <a:gd name="connsiteY16" fmla="*/ 355293 h 382231"/>
              <a:gd name="connsiteX17" fmla="*/ 75444 w 313557"/>
              <a:gd name="connsiteY17" fmla="*/ 381486 h 382231"/>
              <a:gd name="connsiteX18" fmla="*/ 65920 w 313557"/>
              <a:gd name="connsiteY18" fmla="*/ 329099 h 382231"/>
              <a:gd name="connsiteX19" fmla="*/ 1625 w 313557"/>
              <a:gd name="connsiteY19" fmla="*/ 264805 h 382231"/>
              <a:gd name="connsiteX20" fmla="*/ 20675 w 313557"/>
              <a:gd name="connsiteY20" fmla="*/ 238612 h 382231"/>
              <a:gd name="connsiteX21" fmla="*/ 73063 w 313557"/>
              <a:gd name="connsiteY21" fmla="*/ 210037 h 382231"/>
              <a:gd name="connsiteX22" fmla="*/ 65920 w 313557"/>
              <a:gd name="connsiteY22" fmla="*/ 131456 h 382231"/>
              <a:gd name="connsiteX23" fmla="*/ 44489 w 313557"/>
              <a:gd name="connsiteY23" fmla="*/ 79068 h 382231"/>
              <a:gd name="connsiteX24" fmla="*/ 51632 w 313557"/>
              <a:gd name="connsiteY24" fmla="*/ 52873 h 382231"/>
              <a:gd name="connsiteX0" fmla="*/ 50375 w 312300"/>
              <a:gd name="connsiteY0" fmla="*/ 52873 h 382231"/>
              <a:gd name="connsiteX1" fmla="*/ 76569 w 312300"/>
              <a:gd name="connsiteY1" fmla="*/ 26681 h 382231"/>
              <a:gd name="connsiteX2" fmla="*/ 146816 w 312300"/>
              <a:gd name="connsiteY2" fmla="*/ 486 h 382231"/>
              <a:gd name="connsiteX3" fmla="*/ 178963 w 312300"/>
              <a:gd name="connsiteY3" fmla="*/ 50494 h 382231"/>
              <a:gd name="connsiteX4" fmla="*/ 212301 w 312300"/>
              <a:gd name="connsiteY4" fmla="*/ 100499 h 382231"/>
              <a:gd name="connsiteX5" fmla="*/ 238494 w 312300"/>
              <a:gd name="connsiteY5" fmla="*/ 112406 h 382231"/>
              <a:gd name="connsiteX6" fmla="*/ 298025 w 312300"/>
              <a:gd name="connsiteY6" fmla="*/ 138598 h 382231"/>
              <a:gd name="connsiteX7" fmla="*/ 302788 w 312300"/>
              <a:gd name="connsiteY7" fmla="*/ 171937 h 382231"/>
              <a:gd name="connsiteX8" fmla="*/ 309932 w 312300"/>
              <a:gd name="connsiteY8" fmla="*/ 202893 h 382231"/>
              <a:gd name="connsiteX9" fmla="*/ 264688 w 312300"/>
              <a:gd name="connsiteY9" fmla="*/ 243374 h 382231"/>
              <a:gd name="connsiteX10" fmla="*/ 226588 w 312300"/>
              <a:gd name="connsiteY10" fmla="*/ 283856 h 382231"/>
              <a:gd name="connsiteX11" fmla="*/ 221826 w 312300"/>
              <a:gd name="connsiteY11" fmla="*/ 338624 h 382231"/>
              <a:gd name="connsiteX12" fmla="*/ 190868 w 312300"/>
              <a:gd name="connsiteY12" fmla="*/ 343386 h 382231"/>
              <a:gd name="connsiteX13" fmla="*/ 178963 w 312300"/>
              <a:gd name="connsiteY13" fmla="*/ 317194 h 382231"/>
              <a:gd name="connsiteX14" fmla="*/ 156340 w 312300"/>
              <a:gd name="connsiteY14" fmla="*/ 324336 h 382231"/>
              <a:gd name="connsiteX15" fmla="*/ 140863 w 312300"/>
              <a:gd name="connsiteY15" fmla="*/ 329099 h 382231"/>
              <a:gd name="connsiteX16" fmla="*/ 131337 w 312300"/>
              <a:gd name="connsiteY16" fmla="*/ 355293 h 382231"/>
              <a:gd name="connsiteX17" fmla="*/ 74187 w 312300"/>
              <a:gd name="connsiteY17" fmla="*/ 381486 h 382231"/>
              <a:gd name="connsiteX18" fmla="*/ 64663 w 312300"/>
              <a:gd name="connsiteY18" fmla="*/ 329099 h 382231"/>
              <a:gd name="connsiteX19" fmla="*/ 26563 w 312300"/>
              <a:gd name="connsiteY19" fmla="*/ 300525 h 382231"/>
              <a:gd name="connsiteX20" fmla="*/ 368 w 312300"/>
              <a:gd name="connsiteY20" fmla="*/ 264805 h 382231"/>
              <a:gd name="connsiteX21" fmla="*/ 19418 w 312300"/>
              <a:gd name="connsiteY21" fmla="*/ 238612 h 382231"/>
              <a:gd name="connsiteX22" fmla="*/ 71806 w 312300"/>
              <a:gd name="connsiteY22" fmla="*/ 210037 h 382231"/>
              <a:gd name="connsiteX23" fmla="*/ 64663 w 312300"/>
              <a:gd name="connsiteY23" fmla="*/ 131456 h 382231"/>
              <a:gd name="connsiteX24" fmla="*/ 43232 w 312300"/>
              <a:gd name="connsiteY24" fmla="*/ 79068 h 382231"/>
              <a:gd name="connsiteX25" fmla="*/ 50375 w 312300"/>
              <a:gd name="connsiteY25" fmla="*/ 52873 h 382231"/>
              <a:gd name="connsiteX0" fmla="*/ 39 w 854895"/>
              <a:gd name="connsiteY0" fmla="*/ 207 h 608171"/>
              <a:gd name="connsiteX1" fmla="*/ 619164 w 854895"/>
              <a:gd name="connsiteY1" fmla="*/ 252621 h 608171"/>
              <a:gd name="connsiteX2" fmla="*/ 689411 w 854895"/>
              <a:gd name="connsiteY2" fmla="*/ 226426 h 608171"/>
              <a:gd name="connsiteX3" fmla="*/ 721558 w 854895"/>
              <a:gd name="connsiteY3" fmla="*/ 276434 h 608171"/>
              <a:gd name="connsiteX4" fmla="*/ 754896 w 854895"/>
              <a:gd name="connsiteY4" fmla="*/ 326439 h 608171"/>
              <a:gd name="connsiteX5" fmla="*/ 781089 w 854895"/>
              <a:gd name="connsiteY5" fmla="*/ 338346 h 608171"/>
              <a:gd name="connsiteX6" fmla="*/ 840620 w 854895"/>
              <a:gd name="connsiteY6" fmla="*/ 364538 h 608171"/>
              <a:gd name="connsiteX7" fmla="*/ 845383 w 854895"/>
              <a:gd name="connsiteY7" fmla="*/ 397877 h 608171"/>
              <a:gd name="connsiteX8" fmla="*/ 852527 w 854895"/>
              <a:gd name="connsiteY8" fmla="*/ 428833 h 608171"/>
              <a:gd name="connsiteX9" fmla="*/ 807283 w 854895"/>
              <a:gd name="connsiteY9" fmla="*/ 469314 h 608171"/>
              <a:gd name="connsiteX10" fmla="*/ 769183 w 854895"/>
              <a:gd name="connsiteY10" fmla="*/ 509796 h 608171"/>
              <a:gd name="connsiteX11" fmla="*/ 764421 w 854895"/>
              <a:gd name="connsiteY11" fmla="*/ 564564 h 608171"/>
              <a:gd name="connsiteX12" fmla="*/ 733463 w 854895"/>
              <a:gd name="connsiteY12" fmla="*/ 569326 h 608171"/>
              <a:gd name="connsiteX13" fmla="*/ 721558 w 854895"/>
              <a:gd name="connsiteY13" fmla="*/ 543134 h 608171"/>
              <a:gd name="connsiteX14" fmla="*/ 698935 w 854895"/>
              <a:gd name="connsiteY14" fmla="*/ 550276 h 608171"/>
              <a:gd name="connsiteX15" fmla="*/ 683458 w 854895"/>
              <a:gd name="connsiteY15" fmla="*/ 555039 h 608171"/>
              <a:gd name="connsiteX16" fmla="*/ 673932 w 854895"/>
              <a:gd name="connsiteY16" fmla="*/ 581233 h 608171"/>
              <a:gd name="connsiteX17" fmla="*/ 616782 w 854895"/>
              <a:gd name="connsiteY17" fmla="*/ 607426 h 608171"/>
              <a:gd name="connsiteX18" fmla="*/ 607258 w 854895"/>
              <a:gd name="connsiteY18" fmla="*/ 555039 h 608171"/>
              <a:gd name="connsiteX19" fmla="*/ 569158 w 854895"/>
              <a:gd name="connsiteY19" fmla="*/ 526465 h 608171"/>
              <a:gd name="connsiteX20" fmla="*/ 542963 w 854895"/>
              <a:gd name="connsiteY20" fmla="*/ 490745 h 608171"/>
              <a:gd name="connsiteX21" fmla="*/ 562013 w 854895"/>
              <a:gd name="connsiteY21" fmla="*/ 464552 h 608171"/>
              <a:gd name="connsiteX22" fmla="*/ 614401 w 854895"/>
              <a:gd name="connsiteY22" fmla="*/ 435977 h 608171"/>
              <a:gd name="connsiteX23" fmla="*/ 607258 w 854895"/>
              <a:gd name="connsiteY23" fmla="*/ 357396 h 608171"/>
              <a:gd name="connsiteX24" fmla="*/ 585827 w 854895"/>
              <a:gd name="connsiteY24" fmla="*/ 305008 h 608171"/>
              <a:gd name="connsiteX25" fmla="*/ 39 w 854895"/>
              <a:gd name="connsiteY25" fmla="*/ 207 h 608171"/>
              <a:gd name="connsiteX0" fmla="*/ 39 w 854895"/>
              <a:gd name="connsiteY0" fmla="*/ 207 h 608171"/>
              <a:gd name="connsiteX1" fmla="*/ 619164 w 854895"/>
              <a:gd name="connsiteY1" fmla="*/ 252621 h 608171"/>
              <a:gd name="connsiteX2" fmla="*/ 706079 w 854895"/>
              <a:gd name="connsiteY2" fmla="*/ 181182 h 608171"/>
              <a:gd name="connsiteX3" fmla="*/ 721558 w 854895"/>
              <a:gd name="connsiteY3" fmla="*/ 276434 h 608171"/>
              <a:gd name="connsiteX4" fmla="*/ 754896 w 854895"/>
              <a:gd name="connsiteY4" fmla="*/ 326439 h 608171"/>
              <a:gd name="connsiteX5" fmla="*/ 781089 w 854895"/>
              <a:gd name="connsiteY5" fmla="*/ 338346 h 608171"/>
              <a:gd name="connsiteX6" fmla="*/ 840620 w 854895"/>
              <a:gd name="connsiteY6" fmla="*/ 364538 h 608171"/>
              <a:gd name="connsiteX7" fmla="*/ 845383 w 854895"/>
              <a:gd name="connsiteY7" fmla="*/ 397877 h 608171"/>
              <a:gd name="connsiteX8" fmla="*/ 852527 w 854895"/>
              <a:gd name="connsiteY8" fmla="*/ 428833 h 608171"/>
              <a:gd name="connsiteX9" fmla="*/ 807283 w 854895"/>
              <a:gd name="connsiteY9" fmla="*/ 469314 h 608171"/>
              <a:gd name="connsiteX10" fmla="*/ 769183 w 854895"/>
              <a:gd name="connsiteY10" fmla="*/ 509796 h 608171"/>
              <a:gd name="connsiteX11" fmla="*/ 764421 w 854895"/>
              <a:gd name="connsiteY11" fmla="*/ 564564 h 608171"/>
              <a:gd name="connsiteX12" fmla="*/ 733463 w 854895"/>
              <a:gd name="connsiteY12" fmla="*/ 569326 h 608171"/>
              <a:gd name="connsiteX13" fmla="*/ 721558 w 854895"/>
              <a:gd name="connsiteY13" fmla="*/ 543134 h 608171"/>
              <a:gd name="connsiteX14" fmla="*/ 698935 w 854895"/>
              <a:gd name="connsiteY14" fmla="*/ 550276 h 608171"/>
              <a:gd name="connsiteX15" fmla="*/ 683458 w 854895"/>
              <a:gd name="connsiteY15" fmla="*/ 555039 h 608171"/>
              <a:gd name="connsiteX16" fmla="*/ 673932 w 854895"/>
              <a:gd name="connsiteY16" fmla="*/ 581233 h 608171"/>
              <a:gd name="connsiteX17" fmla="*/ 616782 w 854895"/>
              <a:gd name="connsiteY17" fmla="*/ 607426 h 608171"/>
              <a:gd name="connsiteX18" fmla="*/ 607258 w 854895"/>
              <a:gd name="connsiteY18" fmla="*/ 555039 h 608171"/>
              <a:gd name="connsiteX19" fmla="*/ 569158 w 854895"/>
              <a:gd name="connsiteY19" fmla="*/ 526465 h 608171"/>
              <a:gd name="connsiteX20" fmla="*/ 542963 w 854895"/>
              <a:gd name="connsiteY20" fmla="*/ 490745 h 608171"/>
              <a:gd name="connsiteX21" fmla="*/ 562013 w 854895"/>
              <a:gd name="connsiteY21" fmla="*/ 464552 h 608171"/>
              <a:gd name="connsiteX22" fmla="*/ 614401 w 854895"/>
              <a:gd name="connsiteY22" fmla="*/ 435977 h 608171"/>
              <a:gd name="connsiteX23" fmla="*/ 607258 w 854895"/>
              <a:gd name="connsiteY23" fmla="*/ 357396 h 608171"/>
              <a:gd name="connsiteX24" fmla="*/ 585827 w 854895"/>
              <a:gd name="connsiteY24" fmla="*/ 305008 h 608171"/>
              <a:gd name="connsiteX25" fmla="*/ 39 w 854895"/>
              <a:gd name="connsiteY25" fmla="*/ 207 h 608171"/>
              <a:gd name="connsiteX0" fmla="*/ 4382 w 859238"/>
              <a:gd name="connsiteY0" fmla="*/ 34532 h 642496"/>
              <a:gd name="connsiteX1" fmla="*/ 311563 w 859238"/>
              <a:gd name="connsiteY1" fmla="*/ 1196 h 642496"/>
              <a:gd name="connsiteX2" fmla="*/ 710422 w 859238"/>
              <a:gd name="connsiteY2" fmla="*/ 215507 h 642496"/>
              <a:gd name="connsiteX3" fmla="*/ 725901 w 859238"/>
              <a:gd name="connsiteY3" fmla="*/ 310759 h 642496"/>
              <a:gd name="connsiteX4" fmla="*/ 759239 w 859238"/>
              <a:gd name="connsiteY4" fmla="*/ 360764 h 642496"/>
              <a:gd name="connsiteX5" fmla="*/ 785432 w 859238"/>
              <a:gd name="connsiteY5" fmla="*/ 372671 h 642496"/>
              <a:gd name="connsiteX6" fmla="*/ 844963 w 859238"/>
              <a:gd name="connsiteY6" fmla="*/ 398863 h 642496"/>
              <a:gd name="connsiteX7" fmla="*/ 849726 w 859238"/>
              <a:gd name="connsiteY7" fmla="*/ 432202 h 642496"/>
              <a:gd name="connsiteX8" fmla="*/ 856870 w 859238"/>
              <a:gd name="connsiteY8" fmla="*/ 463158 h 642496"/>
              <a:gd name="connsiteX9" fmla="*/ 811626 w 859238"/>
              <a:gd name="connsiteY9" fmla="*/ 503639 h 642496"/>
              <a:gd name="connsiteX10" fmla="*/ 773526 w 859238"/>
              <a:gd name="connsiteY10" fmla="*/ 544121 h 642496"/>
              <a:gd name="connsiteX11" fmla="*/ 768764 w 859238"/>
              <a:gd name="connsiteY11" fmla="*/ 598889 h 642496"/>
              <a:gd name="connsiteX12" fmla="*/ 737806 w 859238"/>
              <a:gd name="connsiteY12" fmla="*/ 603651 h 642496"/>
              <a:gd name="connsiteX13" fmla="*/ 725901 w 859238"/>
              <a:gd name="connsiteY13" fmla="*/ 577459 h 642496"/>
              <a:gd name="connsiteX14" fmla="*/ 703278 w 859238"/>
              <a:gd name="connsiteY14" fmla="*/ 584601 h 642496"/>
              <a:gd name="connsiteX15" fmla="*/ 687801 w 859238"/>
              <a:gd name="connsiteY15" fmla="*/ 589364 h 642496"/>
              <a:gd name="connsiteX16" fmla="*/ 678275 w 859238"/>
              <a:gd name="connsiteY16" fmla="*/ 615558 h 642496"/>
              <a:gd name="connsiteX17" fmla="*/ 621125 w 859238"/>
              <a:gd name="connsiteY17" fmla="*/ 641751 h 642496"/>
              <a:gd name="connsiteX18" fmla="*/ 611601 w 859238"/>
              <a:gd name="connsiteY18" fmla="*/ 589364 h 642496"/>
              <a:gd name="connsiteX19" fmla="*/ 573501 w 859238"/>
              <a:gd name="connsiteY19" fmla="*/ 560790 h 642496"/>
              <a:gd name="connsiteX20" fmla="*/ 547306 w 859238"/>
              <a:gd name="connsiteY20" fmla="*/ 525070 h 642496"/>
              <a:gd name="connsiteX21" fmla="*/ 566356 w 859238"/>
              <a:gd name="connsiteY21" fmla="*/ 498877 h 642496"/>
              <a:gd name="connsiteX22" fmla="*/ 618744 w 859238"/>
              <a:gd name="connsiteY22" fmla="*/ 470302 h 642496"/>
              <a:gd name="connsiteX23" fmla="*/ 611601 w 859238"/>
              <a:gd name="connsiteY23" fmla="*/ 391721 h 642496"/>
              <a:gd name="connsiteX24" fmla="*/ 590170 w 859238"/>
              <a:gd name="connsiteY24" fmla="*/ 339333 h 642496"/>
              <a:gd name="connsiteX25" fmla="*/ 4382 w 859238"/>
              <a:gd name="connsiteY25" fmla="*/ 34532 h 642496"/>
              <a:gd name="connsiteX0" fmla="*/ 83713 w 938569"/>
              <a:gd name="connsiteY0" fmla="*/ 33658 h 641622"/>
              <a:gd name="connsiteX1" fmla="*/ 390894 w 938569"/>
              <a:gd name="connsiteY1" fmla="*/ 322 h 641622"/>
              <a:gd name="connsiteX2" fmla="*/ 789753 w 938569"/>
              <a:gd name="connsiteY2" fmla="*/ 214633 h 641622"/>
              <a:gd name="connsiteX3" fmla="*/ 805232 w 938569"/>
              <a:gd name="connsiteY3" fmla="*/ 309885 h 641622"/>
              <a:gd name="connsiteX4" fmla="*/ 838570 w 938569"/>
              <a:gd name="connsiteY4" fmla="*/ 359890 h 641622"/>
              <a:gd name="connsiteX5" fmla="*/ 864763 w 938569"/>
              <a:gd name="connsiteY5" fmla="*/ 371797 h 641622"/>
              <a:gd name="connsiteX6" fmla="*/ 924294 w 938569"/>
              <a:gd name="connsiteY6" fmla="*/ 397989 h 641622"/>
              <a:gd name="connsiteX7" fmla="*/ 929057 w 938569"/>
              <a:gd name="connsiteY7" fmla="*/ 431328 h 641622"/>
              <a:gd name="connsiteX8" fmla="*/ 936201 w 938569"/>
              <a:gd name="connsiteY8" fmla="*/ 462284 h 641622"/>
              <a:gd name="connsiteX9" fmla="*/ 890957 w 938569"/>
              <a:gd name="connsiteY9" fmla="*/ 502765 h 641622"/>
              <a:gd name="connsiteX10" fmla="*/ 852857 w 938569"/>
              <a:gd name="connsiteY10" fmla="*/ 543247 h 641622"/>
              <a:gd name="connsiteX11" fmla="*/ 848095 w 938569"/>
              <a:gd name="connsiteY11" fmla="*/ 598015 h 641622"/>
              <a:gd name="connsiteX12" fmla="*/ 817137 w 938569"/>
              <a:gd name="connsiteY12" fmla="*/ 602777 h 641622"/>
              <a:gd name="connsiteX13" fmla="*/ 805232 w 938569"/>
              <a:gd name="connsiteY13" fmla="*/ 576585 h 641622"/>
              <a:gd name="connsiteX14" fmla="*/ 782609 w 938569"/>
              <a:gd name="connsiteY14" fmla="*/ 583727 h 641622"/>
              <a:gd name="connsiteX15" fmla="*/ 767132 w 938569"/>
              <a:gd name="connsiteY15" fmla="*/ 588490 h 641622"/>
              <a:gd name="connsiteX16" fmla="*/ 757606 w 938569"/>
              <a:gd name="connsiteY16" fmla="*/ 614684 h 641622"/>
              <a:gd name="connsiteX17" fmla="*/ 700456 w 938569"/>
              <a:gd name="connsiteY17" fmla="*/ 640877 h 641622"/>
              <a:gd name="connsiteX18" fmla="*/ 690932 w 938569"/>
              <a:gd name="connsiteY18" fmla="*/ 588490 h 641622"/>
              <a:gd name="connsiteX19" fmla="*/ 652832 w 938569"/>
              <a:gd name="connsiteY19" fmla="*/ 559916 h 641622"/>
              <a:gd name="connsiteX20" fmla="*/ 626637 w 938569"/>
              <a:gd name="connsiteY20" fmla="*/ 524196 h 641622"/>
              <a:gd name="connsiteX21" fmla="*/ 645687 w 938569"/>
              <a:gd name="connsiteY21" fmla="*/ 498003 h 641622"/>
              <a:gd name="connsiteX22" fmla="*/ 698075 w 938569"/>
              <a:gd name="connsiteY22" fmla="*/ 469428 h 641622"/>
              <a:gd name="connsiteX23" fmla="*/ 690932 w 938569"/>
              <a:gd name="connsiteY23" fmla="*/ 390847 h 641622"/>
              <a:gd name="connsiteX24" fmla="*/ 370 w 938569"/>
              <a:gd name="connsiteY24" fmla="*/ 200346 h 641622"/>
              <a:gd name="connsiteX25" fmla="*/ 83713 w 938569"/>
              <a:gd name="connsiteY25" fmla="*/ 33658 h 641622"/>
              <a:gd name="connsiteX0" fmla="*/ 83713 w 938569"/>
              <a:gd name="connsiteY0" fmla="*/ 33658 h 641622"/>
              <a:gd name="connsiteX1" fmla="*/ 390894 w 938569"/>
              <a:gd name="connsiteY1" fmla="*/ 322 h 641622"/>
              <a:gd name="connsiteX2" fmla="*/ 789753 w 938569"/>
              <a:gd name="connsiteY2" fmla="*/ 214633 h 641622"/>
              <a:gd name="connsiteX3" fmla="*/ 805232 w 938569"/>
              <a:gd name="connsiteY3" fmla="*/ 309885 h 641622"/>
              <a:gd name="connsiteX4" fmla="*/ 838570 w 938569"/>
              <a:gd name="connsiteY4" fmla="*/ 359890 h 641622"/>
              <a:gd name="connsiteX5" fmla="*/ 864763 w 938569"/>
              <a:gd name="connsiteY5" fmla="*/ 371797 h 641622"/>
              <a:gd name="connsiteX6" fmla="*/ 924294 w 938569"/>
              <a:gd name="connsiteY6" fmla="*/ 397989 h 641622"/>
              <a:gd name="connsiteX7" fmla="*/ 929057 w 938569"/>
              <a:gd name="connsiteY7" fmla="*/ 431328 h 641622"/>
              <a:gd name="connsiteX8" fmla="*/ 936201 w 938569"/>
              <a:gd name="connsiteY8" fmla="*/ 462284 h 641622"/>
              <a:gd name="connsiteX9" fmla="*/ 890957 w 938569"/>
              <a:gd name="connsiteY9" fmla="*/ 502765 h 641622"/>
              <a:gd name="connsiteX10" fmla="*/ 852857 w 938569"/>
              <a:gd name="connsiteY10" fmla="*/ 543247 h 641622"/>
              <a:gd name="connsiteX11" fmla="*/ 848095 w 938569"/>
              <a:gd name="connsiteY11" fmla="*/ 598015 h 641622"/>
              <a:gd name="connsiteX12" fmla="*/ 817137 w 938569"/>
              <a:gd name="connsiteY12" fmla="*/ 602777 h 641622"/>
              <a:gd name="connsiteX13" fmla="*/ 805232 w 938569"/>
              <a:gd name="connsiteY13" fmla="*/ 576585 h 641622"/>
              <a:gd name="connsiteX14" fmla="*/ 782609 w 938569"/>
              <a:gd name="connsiteY14" fmla="*/ 583727 h 641622"/>
              <a:gd name="connsiteX15" fmla="*/ 767132 w 938569"/>
              <a:gd name="connsiteY15" fmla="*/ 588490 h 641622"/>
              <a:gd name="connsiteX16" fmla="*/ 757606 w 938569"/>
              <a:gd name="connsiteY16" fmla="*/ 614684 h 641622"/>
              <a:gd name="connsiteX17" fmla="*/ 700456 w 938569"/>
              <a:gd name="connsiteY17" fmla="*/ 640877 h 641622"/>
              <a:gd name="connsiteX18" fmla="*/ 690932 w 938569"/>
              <a:gd name="connsiteY18" fmla="*/ 588490 h 641622"/>
              <a:gd name="connsiteX19" fmla="*/ 652832 w 938569"/>
              <a:gd name="connsiteY19" fmla="*/ 559916 h 641622"/>
              <a:gd name="connsiteX20" fmla="*/ 626637 w 938569"/>
              <a:gd name="connsiteY20" fmla="*/ 524196 h 641622"/>
              <a:gd name="connsiteX21" fmla="*/ 645687 w 938569"/>
              <a:gd name="connsiteY21" fmla="*/ 498003 h 641622"/>
              <a:gd name="connsiteX22" fmla="*/ 698075 w 938569"/>
              <a:gd name="connsiteY22" fmla="*/ 469428 h 641622"/>
              <a:gd name="connsiteX23" fmla="*/ 43232 w 938569"/>
              <a:gd name="connsiteY23" fmla="*/ 236066 h 641622"/>
              <a:gd name="connsiteX24" fmla="*/ 370 w 938569"/>
              <a:gd name="connsiteY24" fmla="*/ 200346 h 641622"/>
              <a:gd name="connsiteX25" fmla="*/ 83713 w 938569"/>
              <a:gd name="connsiteY25" fmla="*/ 33658 h 641622"/>
              <a:gd name="connsiteX0" fmla="*/ 83713 w 938569"/>
              <a:gd name="connsiteY0" fmla="*/ 33658 h 641622"/>
              <a:gd name="connsiteX1" fmla="*/ 390894 w 938569"/>
              <a:gd name="connsiteY1" fmla="*/ 322 h 641622"/>
              <a:gd name="connsiteX2" fmla="*/ 789753 w 938569"/>
              <a:gd name="connsiteY2" fmla="*/ 214633 h 641622"/>
              <a:gd name="connsiteX3" fmla="*/ 805232 w 938569"/>
              <a:gd name="connsiteY3" fmla="*/ 309885 h 641622"/>
              <a:gd name="connsiteX4" fmla="*/ 838570 w 938569"/>
              <a:gd name="connsiteY4" fmla="*/ 359890 h 641622"/>
              <a:gd name="connsiteX5" fmla="*/ 864763 w 938569"/>
              <a:gd name="connsiteY5" fmla="*/ 371797 h 641622"/>
              <a:gd name="connsiteX6" fmla="*/ 924294 w 938569"/>
              <a:gd name="connsiteY6" fmla="*/ 397989 h 641622"/>
              <a:gd name="connsiteX7" fmla="*/ 929057 w 938569"/>
              <a:gd name="connsiteY7" fmla="*/ 431328 h 641622"/>
              <a:gd name="connsiteX8" fmla="*/ 936201 w 938569"/>
              <a:gd name="connsiteY8" fmla="*/ 462284 h 641622"/>
              <a:gd name="connsiteX9" fmla="*/ 890957 w 938569"/>
              <a:gd name="connsiteY9" fmla="*/ 502765 h 641622"/>
              <a:gd name="connsiteX10" fmla="*/ 852857 w 938569"/>
              <a:gd name="connsiteY10" fmla="*/ 543247 h 641622"/>
              <a:gd name="connsiteX11" fmla="*/ 848095 w 938569"/>
              <a:gd name="connsiteY11" fmla="*/ 598015 h 641622"/>
              <a:gd name="connsiteX12" fmla="*/ 817137 w 938569"/>
              <a:gd name="connsiteY12" fmla="*/ 602777 h 641622"/>
              <a:gd name="connsiteX13" fmla="*/ 805232 w 938569"/>
              <a:gd name="connsiteY13" fmla="*/ 576585 h 641622"/>
              <a:gd name="connsiteX14" fmla="*/ 782609 w 938569"/>
              <a:gd name="connsiteY14" fmla="*/ 583727 h 641622"/>
              <a:gd name="connsiteX15" fmla="*/ 767132 w 938569"/>
              <a:gd name="connsiteY15" fmla="*/ 588490 h 641622"/>
              <a:gd name="connsiteX16" fmla="*/ 757606 w 938569"/>
              <a:gd name="connsiteY16" fmla="*/ 614684 h 641622"/>
              <a:gd name="connsiteX17" fmla="*/ 700456 w 938569"/>
              <a:gd name="connsiteY17" fmla="*/ 640877 h 641622"/>
              <a:gd name="connsiteX18" fmla="*/ 690932 w 938569"/>
              <a:gd name="connsiteY18" fmla="*/ 588490 h 641622"/>
              <a:gd name="connsiteX19" fmla="*/ 652832 w 938569"/>
              <a:gd name="connsiteY19" fmla="*/ 559916 h 641622"/>
              <a:gd name="connsiteX20" fmla="*/ 626637 w 938569"/>
              <a:gd name="connsiteY20" fmla="*/ 524196 h 641622"/>
              <a:gd name="connsiteX21" fmla="*/ 645687 w 938569"/>
              <a:gd name="connsiteY21" fmla="*/ 498003 h 641622"/>
              <a:gd name="connsiteX22" fmla="*/ 226588 w 938569"/>
              <a:gd name="connsiteY22" fmla="*/ 367034 h 641622"/>
              <a:gd name="connsiteX23" fmla="*/ 43232 w 938569"/>
              <a:gd name="connsiteY23" fmla="*/ 236066 h 641622"/>
              <a:gd name="connsiteX24" fmla="*/ 370 w 938569"/>
              <a:gd name="connsiteY24" fmla="*/ 200346 h 641622"/>
              <a:gd name="connsiteX25" fmla="*/ 83713 w 938569"/>
              <a:gd name="connsiteY25" fmla="*/ 33658 h 641622"/>
              <a:gd name="connsiteX0" fmla="*/ 83713 w 938569"/>
              <a:gd name="connsiteY0" fmla="*/ 33658 h 641622"/>
              <a:gd name="connsiteX1" fmla="*/ 390894 w 938569"/>
              <a:gd name="connsiteY1" fmla="*/ 322 h 641622"/>
              <a:gd name="connsiteX2" fmla="*/ 789753 w 938569"/>
              <a:gd name="connsiteY2" fmla="*/ 214633 h 641622"/>
              <a:gd name="connsiteX3" fmla="*/ 805232 w 938569"/>
              <a:gd name="connsiteY3" fmla="*/ 309885 h 641622"/>
              <a:gd name="connsiteX4" fmla="*/ 838570 w 938569"/>
              <a:gd name="connsiteY4" fmla="*/ 359890 h 641622"/>
              <a:gd name="connsiteX5" fmla="*/ 864763 w 938569"/>
              <a:gd name="connsiteY5" fmla="*/ 371797 h 641622"/>
              <a:gd name="connsiteX6" fmla="*/ 924294 w 938569"/>
              <a:gd name="connsiteY6" fmla="*/ 397989 h 641622"/>
              <a:gd name="connsiteX7" fmla="*/ 929057 w 938569"/>
              <a:gd name="connsiteY7" fmla="*/ 431328 h 641622"/>
              <a:gd name="connsiteX8" fmla="*/ 936201 w 938569"/>
              <a:gd name="connsiteY8" fmla="*/ 462284 h 641622"/>
              <a:gd name="connsiteX9" fmla="*/ 890957 w 938569"/>
              <a:gd name="connsiteY9" fmla="*/ 502765 h 641622"/>
              <a:gd name="connsiteX10" fmla="*/ 852857 w 938569"/>
              <a:gd name="connsiteY10" fmla="*/ 543247 h 641622"/>
              <a:gd name="connsiteX11" fmla="*/ 848095 w 938569"/>
              <a:gd name="connsiteY11" fmla="*/ 598015 h 641622"/>
              <a:gd name="connsiteX12" fmla="*/ 817137 w 938569"/>
              <a:gd name="connsiteY12" fmla="*/ 602777 h 641622"/>
              <a:gd name="connsiteX13" fmla="*/ 805232 w 938569"/>
              <a:gd name="connsiteY13" fmla="*/ 576585 h 641622"/>
              <a:gd name="connsiteX14" fmla="*/ 782609 w 938569"/>
              <a:gd name="connsiteY14" fmla="*/ 583727 h 641622"/>
              <a:gd name="connsiteX15" fmla="*/ 767132 w 938569"/>
              <a:gd name="connsiteY15" fmla="*/ 588490 h 641622"/>
              <a:gd name="connsiteX16" fmla="*/ 757606 w 938569"/>
              <a:gd name="connsiteY16" fmla="*/ 614684 h 641622"/>
              <a:gd name="connsiteX17" fmla="*/ 700456 w 938569"/>
              <a:gd name="connsiteY17" fmla="*/ 640877 h 641622"/>
              <a:gd name="connsiteX18" fmla="*/ 690932 w 938569"/>
              <a:gd name="connsiteY18" fmla="*/ 588490 h 641622"/>
              <a:gd name="connsiteX19" fmla="*/ 652832 w 938569"/>
              <a:gd name="connsiteY19" fmla="*/ 559916 h 641622"/>
              <a:gd name="connsiteX20" fmla="*/ 626637 w 938569"/>
              <a:gd name="connsiteY20" fmla="*/ 524196 h 641622"/>
              <a:gd name="connsiteX21" fmla="*/ 533768 w 938569"/>
              <a:gd name="connsiteY21" fmla="*/ 619447 h 641622"/>
              <a:gd name="connsiteX22" fmla="*/ 226588 w 938569"/>
              <a:gd name="connsiteY22" fmla="*/ 367034 h 641622"/>
              <a:gd name="connsiteX23" fmla="*/ 43232 w 938569"/>
              <a:gd name="connsiteY23" fmla="*/ 236066 h 641622"/>
              <a:gd name="connsiteX24" fmla="*/ 370 w 938569"/>
              <a:gd name="connsiteY24" fmla="*/ 200346 h 641622"/>
              <a:gd name="connsiteX25" fmla="*/ 83713 w 938569"/>
              <a:gd name="connsiteY25" fmla="*/ 33658 h 641622"/>
              <a:gd name="connsiteX0" fmla="*/ 83713 w 1065104"/>
              <a:gd name="connsiteY0" fmla="*/ 33658 h 967334"/>
              <a:gd name="connsiteX1" fmla="*/ 390894 w 1065104"/>
              <a:gd name="connsiteY1" fmla="*/ 322 h 967334"/>
              <a:gd name="connsiteX2" fmla="*/ 789753 w 1065104"/>
              <a:gd name="connsiteY2" fmla="*/ 214633 h 967334"/>
              <a:gd name="connsiteX3" fmla="*/ 805232 w 1065104"/>
              <a:gd name="connsiteY3" fmla="*/ 309885 h 967334"/>
              <a:gd name="connsiteX4" fmla="*/ 838570 w 1065104"/>
              <a:gd name="connsiteY4" fmla="*/ 359890 h 967334"/>
              <a:gd name="connsiteX5" fmla="*/ 864763 w 1065104"/>
              <a:gd name="connsiteY5" fmla="*/ 371797 h 967334"/>
              <a:gd name="connsiteX6" fmla="*/ 924294 w 1065104"/>
              <a:gd name="connsiteY6" fmla="*/ 397989 h 967334"/>
              <a:gd name="connsiteX7" fmla="*/ 929057 w 1065104"/>
              <a:gd name="connsiteY7" fmla="*/ 431328 h 967334"/>
              <a:gd name="connsiteX8" fmla="*/ 936201 w 1065104"/>
              <a:gd name="connsiteY8" fmla="*/ 462284 h 967334"/>
              <a:gd name="connsiteX9" fmla="*/ 890957 w 1065104"/>
              <a:gd name="connsiteY9" fmla="*/ 502765 h 967334"/>
              <a:gd name="connsiteX10" fmla="*/ 852857 w 1065104"/>
              <a:gd name="connsiteY10" fmla="*/ 543247 h 967334"/>
              <a:gd name="connsiteX11" fmla="*/ 1064789 w 1065104"/>
              <a:gd name="connsiteY11" fmla="*/ 967108 h 967334"/>
              <a:gd name="connsiteX12" fmla="*/ 817137 w 1065104"/>
              <a:gd name="connsiteY12" fmla="*/ 602777 h 967334"/>
              <a:gd name="connsiteX13" fmla="*/ 805232 w 1065104"/>
              <a:gd name="connsiteY13" fmla="*/ 576585 h 967334"/>
              <a:gd name="connsiteX14" fmla="*/ 782609 w 1065104"/>
              <a:gd name="connsiteY14" fmla="*/ 583727 h 967334"/>
              <a:gd name="connsiteX15" fmla="*/ 767132 w 1065104"/>
              <a:gd name="connsiteY15" fmla="*/ 588490 h 967334"/>
              <a:gd name="connsiteX16" fmla="*/ 757606 w 1065104"/>
              <a:gd name="connsiteY16" fmla="*/ 614684 h 967334"/>
              <a:gd name="connsiteX17" fmla="*/ 700456 w 1065104"/>
              <a:gd name="connsiteY17" fmla="*/ 640877 h 967334"/>
              <a:gd name="connsiteX18" fmla="*/ 690932 w 1065104"/>
              <a:gd name="connsiteY18" fmla="*/ 588490 h 967334"/>
              <a:gd name="connsiteX19" fmla="*/ 652832 w 1065104"/>
              <a:gd name="connsiteY19" fmla="*/ 559916 h 967334"/>
              <a:gd name="connsiteX20" fmla="*/ 626637 w 1065104"/>
              <a:gd name="connsiteY20" fmla="*/ 524196 h 967334"/>
              <a:gd name="connsiteX21" fmla="*/ 533768 w 1065104"/>
              <a:gd name="connsiteY21" fmla="*/ 619447 h 967334"/>
              <a:gd name="connsiteX22" fmla="*/ 226588 w 1065104"/>
              <a:gd name="connsiteY22" fmla="*/ 367034 h 967334"/>
              <a:gd name="connsiteX23" fmla="*/ 43232 w 1065104"/>
              <a:gd name="connsiteY23" fmla="*/ 236066 h 967334"/>
              <a:gd name="connsiteX24" fmla="*/ 370 w 1065104"/>
              <a:gd name="connsiteY24" fmla="*/ 200346 h 967334"/>
              <a:gd name="connsiteX25" fmla="*/ 83713 w 1065104"/>
              <a:gd name="connsiteY25" fmla="*/ 33658 h 967334"/>
              <a:gd name="connsiteX0" fmla="*/ 83713 w 1129185"/>
              <a:gd name="connsiteY0" fmla="*/ 33658 h 967334"/>
              <a:gd name="connsiteX1" fmla="*/ 390894 w 1129185"/>
              <a:gd name="connsiteY1" fmla="*/ 322 h 967334"/>
              <a:gd name="connsiteX2" fmla="*/ 789753 w 1129185"/>
              <a:gd name="connsiteY2" fmla="*/ 214633 h 967334"/>
              <a:gd name="connsiteX3" fmla="*/ 805232 w 1129185"/>
              <a:gd name="connsiteY3" fmla="*/ 309885 h 967334"/>
              <a:gd name="connsiteX4" fmla="*/ 838570 w 1129185"/>
              <a:gd name="connsiteY4" fmla="*/ 359890 h 967334"/>
              <a:gd name="connsiteX5" fmla="*/ 864763 w 1129185"/>
              <a:gd name="connsiteY5" fmla="*/ 371797 h 967334"/>
              <a:gd name="connsiteX6" fmla="*/ 924294 w 1129185"/>
              <a:gd name="connsiteY6" fmla="*/ 397989 h 967334"/>
              <a:gd name="connsiteX7" fmla="*/ 929057 w 1129185"/>
              <a:gd name="connsiteY7" fmla="*/ 431328 h 967334"/>
              <a:gd name="connsiteX8" fmla="*/ 936201 w 1129185"/>
              <a:gd name="connsiteY8" fmla="*/ 462284 h 967334"/>
              <a:gd name="connsiteX9" fmla="*/ 890957 w 1129185"/>
              <a:gd name="connsiteY9" fmla="*/ 502765 h 967334"/>
              <a:gd name="connsiteX10" fmla="*/ 1129082 w 1129185"/>
              <a:gd name="connsiteY10" fmla="*/ 721841 h 967334"/>
              <a:gd name="connsiteX11" fmla="*/ 1064789 w 1129185"/>
              <a:gd name="connsiteY11" fmla="*/ 967108 h 967334"/>
              <a:gd name="connsiteX12" fmla="*/ 817137 w 1129185"/>
              <a:gd name="connsiteY12" fmla="*/ 602777 h 967334"/>
              <a:gd name="connsiteX13" fmla="*/ 805232 w 1129185"/>
              <a:gd name="connsiteY13" fmla="*/ 576585 h 967334"/>
              <a:gd name="connsiteX14" fmla="*/ 782609 w 1129185"/>
              <a:gd name="connsiteY14" fmla="*/ 583727 h 967334"/>
              <a:gd name="connsiteX15" fmla="*/ 767132 w 1129185"/>
              <a:gd name="connsiteY15" fmla="*/ 588490 h 967334"/>
              <a:gd name="connsiteX16" fmla="*/ 757606 w 1129185"/>
              <a:gd name="connsiteY16" fmla="*/ 614684 h 967334"/>
              <a:gd name="connsiteX17" fmla="*/ 700456 w 1129185"/>
              <a:gd name="connsiteY17" fmla="*/ 640877 h 967334"/>
              <a:gd name="connsiteX18" fmla="*/ 690932 w 1129185"/>
              <a:gd name="connsiteY18" fmla="*/ 588490 h 967334"/>
              <a:gd name="connsiteX19" fmla="*/ 652832 w 1129185"/>
              <a:gd name="connsiteY19" fmla="*/ 559916 h 967334"/>
              <a:gd name="connsiteX20" fmla="*/ 626637 w 1129185"/>
              <a:gd name="connsiteY20" fmla="*/ 524196 h 967334"/>
              <a:gd name="connsiteX21" fmla="*/ 533768 w 1129185"/>
              <a:gd name="connsiteY21" fmla="*/ 619447 h 967334"/>
              <a:gd name="connsiteX22" fmla="*/ 226588 w 1129185"/>
              <a:gd name="connsiteY22" fmla="*/ 367034 h 967334"/>
              <a:gd name="connsiteX23" fmla="*/ 43232 w 1129185"/>
              <a:gd name="connsiteY23" fmla="*/ 236066 h 967334"/>
              <a:gd name="connsiteX24" fmla="*/ 370 w 1129185"/>
              <a:gd name="connsiteY24" fmla="*/ 200346 h 967334"/>
              <a:gd name="connsiteX25" fmla="*/ 83713 w 1129185"/>
              <a:gd name="connsiteY25" fmla="*/ 33658 h 967334"/>
              <a:gd name="connsiteX0" fmla="*/ 83713 w 1129541"/>
              <a:gd name="connsiteY0" fmla="*/ 33658 h 967334"/>
              <a:gd name="connsiteX1" fmla="*/ 390894 w 1129541"/>
              <a:gd name="connsiteY1" fmla="*/ 322 h 967334"/>
              <a:gd name="connsiteX2" fmla="*/ 789753 w 1129541"/>
              <a:gd name="connsiteY2" fmla="*/ 214633 h 967334"/>
              <a:gd name="connsiteX3" fmla="*/ 805232 w 1129541"/>
              <a:gd name="connsiteY3" fmla="*/ 309885 h 967334"/>
              <a:gd name="connsiteX4" fmla="*/ 838570 w 1129541"/>
              <a:gd name="connsiteY4" fmla="*/ 359890 h 967334"/>
              <a:gd name="connsiteX5" fmla="*/ 864763 w 1129541"/>
              <a:gd name="connsiteY5" fmla="*/ 371797 h 967334"/>
              <a:gd name="connsiteX6" fmla="*/ 924294 w 1129541"/>
              <a:gd name="connsiteY6" fmla="*/ 397989 h 967334"/>
              <a:gd name="connsiteX7" fmla="*/ 929057 w 1129541"/>
              <a:gd name="connsiteY7" fmla="*/ 431328 h 967334"/>
              <a:gd name="connsiteX8" fmla="*/ 936201 w 1129541"/>
              <a:gd name="connsiteY8" fmla="*/ 462284 h 967334"/>
              <a:gd name="connsiteX9" fmla="*/ 1090982 w 1129541"/>
              <a:gd name="connsiteY9" fmla="*/ 548009 h 967334"/>
              <a:gd name="connsiteX10" fmla="*/ 1129082 w 1129541"/>
              <a:gd name="connsiteY10" fmla="*/ 721841 h 967334"/>
              <a:gd name="connsiteX11" fmla="*/ 1064789 w 1129541"/>
              <a:gd name="connsiteY11" fmla="*/ 967108 h 967334"/>
              <a:gd name="connsiteX12" fmla="*/ 817137 w 1129541"/>
              <a:gd name="connsiteY12" fmla="*/ 602777 h 967334"/>
              <a:gd name="connsiteX13" fmla="*/ 805232 w 1129541"/>
              <a:gd name="connsiteY13" fmla="*/ 576585 h 967334"/>
              <a:gd name="connsiteX14" fmla="*/ 782609 w 1129541"/>
              <a:gd name="connsiteY14" fmla="*/ 583727 h 967334"/>
              <a:gd name="connsiteX15" fmla="*/ 767132 w 1129541"/>
              <a:gd name="connsiteY15" fmla="*/ 588490 h 967334"/>
              <a:gd name="connsiteX16" fmla="*/ 757606 w 1129541"/>
              <a:gd name="connsiteY16" fmla="*/ 614684 h 967334"/>
              <a:gd name="connsiteX17" fmla="*/ 700456 w 1129541"/>
              <a:gd name="connsiteY17" fmla="*/ 640877 h 967334"/>
              <a:gd name="connsiteX18" fmla="*/ 690932 w 1129541"/>
              <a:gd name="connsiteY18" fmla="*/ 588490 h 967334"/>
              <a:gd name="connsiteX19" fmla="*/ 652832 w 1129541"/>
              <a:gd name="connsiteY19" fmla="*/ 559916 h 967334"/>
              <a:gd name="connsiteX20" fmla="*/ 626637 w 1129541"/>
              <a:gd name="connsiteY20" fmla="*/ 524196 h 967334"/>
              <a:gd name="connsiteX21" fmla="*/ 533768 w 1129541"/>
              <a:gd name="connsiteY21" fmla="*/ 619447 h 967334"/>
              <a:gd name="connsiteX22" fmla="*/ 226588 w 1129541"/>
              <a:gd name="connsiteY22" fmla="*/ 367034 h 967334"/>
              <a:gd name="connsiteX23" fmla="*/ 43232 w 1129541"/>
              <a:gd name="connsiteY23" fmla="*/ 236066 h 967334"/>
              <a:gd name="connsiteX24" fmla="*/ 370 w 1129541"/>
              <a:gd name="connsiteY24" fmla="*/ 200346 h 967334"/>
              <a:gd name="connsiteX25" fmla="*/ 83713 w 1129541"/>
              <a:gd name="connsiteY25" fmla="*/ 33658 h 967334"/>
              <a:gd name="connsiteX0" fmla="*/ 83713 w 1150697"/>
              <a:gd name="connsiteY0" fmla="*/ 33658 h 967334"/>
              <a:gd name="connsiteX1" fmla="*/ 390894 w 1150697"/>
              <a:gd name="connsiteY1" fmla="*/ 322 h 967334"/>
              <a:gd name="connsiteX2" fmla="*/ 789753 w 1150697"/>
              <a:gd name="connsiteY2" fmla="*/ 214633 h 967334"/>
              <a:gd name="connsiteX3" fmla="*/ 805232 w 1150697"/>
              <a:gd name="connsiteY3" fmla="*/ 309885 h 967334"/>
              <a:gd name="connsiteX4" fmla="*/ 838570 w 1150697"/>
              <a:gd name="connsiteY4" fmla="*/ 359890 h 967334"/>
              <a:gd name="connsiteX5" fmla="*/ 864763 w 1150697"/>
              <a:gd name="connsiteY5" fmla="*/ 371797 h 967334"/>
              <a:gd name="connsiteX6" fmla="*/ 924294 w 1150697"/>
              <a:gd name="connsiteY6" fmla="*/ 397989 h 967334"/>
              <a:gd name="connsiteX7" fmla="*/ 929057 w 1150697"/>
              <a:gd name="connsiteY7" fmla="*/ 431328 h 967334"/>
              <a:gd name="connsiteX8" fmla="*/ 1150514 w 1150697"/>
              <a:gd name="connsiteY8" fmla="*/ 419421 h 967334"/>
              <a:gd name="connsiteX9" fmla="*/ 1090982 w 1150697"/>
              <a:gd name="connsiteY9" fmla="*/ 548009 h 967334"/>
              <a:gd name="connsiteX10" fmla="*/ 1129082 w 1150697"/>
              <a:gd name="connsiteY10" fmla="*/ 721841 h 967334"/>
              <a:gd name="connsiteX11" fmla="*/ 1064789 w 1150697"/>
              <a:gd name="connsiteY11" fmla="*/ 967108 h 967334"/>
              <a:gd name="connsiteX12" fmla="*/ 817137 w 1150697"/>
              <a:gd name="connsiteY12" fmla="*/ 602777 h 967334"/>
              <a:gd name="connsiteX13" fmla="*/ 805232 w 1150697"/>
              <a:gd name="connsiteY13" fmla="*/ 576585 h 967334"/>
              <a:gd name="connsiteX14" fmla="*/ 782609 w 1150697"/>
              <a:gd name="connsiteY14" fmla="*/ 583727 h 967334"/>
              <a:gd name="connsiteX15" fmla="*/ 767132 w 1150697"/>
              <a:gd name="connsiteY15" fmla="*/ 588490 h 967334"/>
              <a:gd name="connsiteX16" fmla="*/ 757606 w 1150697"/>
              <a:gd name="connsiteY16" fmla="*/ 614684 h 967334"/>
              <a:gd name="connsiteX17" fmla="*/ 700456 w 1150697"/>
              <a:gd name="connsiteY17" fmla="*/ 640877 h 967334"/>
              <a:gd name="connsiteX18" fmla="*/ 690932 w 1150697"/>
              <a:gd name="connsiteY18" fmla="*/ 588490 h 967334"/>
              <a:gd name="connsiteX19" fmla="*/ 652832 w 1150697"/>
              <a:gd name="connsiteY19" fmla="*/ 559916 h 967334"/>
              <a:gd name="connsiteX20" fmla="*/ 626637 w 1150697"/>
              <a:gd name="connsiteY20" fmla="*/ 524196 h 967334"/>
              <a:gd name="connsiteX21" fmla="*/ 533768 w 1150697"/>
              <a:gd name="connsiteY21" fmla="*/ 619447 h 967334"/>
              <a:gd name="connsiteX22" fmla="*/ 226588 w 1150697"/>
              <a:gd name="connsiteY22" fmla="*/ 367034 h 967334"/>
              <a:gd name="connsiteX23" fmla="*/ 43232 w 1150697"/>
              <a:gd name="connsiteY23" fmla="*/ 236066 h 967334"/>
              <a:gd name="connsiteX24" fmla="*/ 370 w 1150697"/>
              <a:gd name="connsiteY24" fmla="*/ 200346 h 967334"/>
              <a:gd name="connsiteX25" fmla="*/ 83713 w 1150697"/>
              <a:gd name="connsiteY25" fmla="*/ 33658 h 967334"/>
              <a:gd name="connsiteX0" fmla="*/ 83713 w 1355507"/>
              <a:gd name="connsiteY0" fmla="*/ 33658 h 967334"/>
              <a:gd name="connsiteX1" fmla="*/ 390894 w 1355507"/>
              <a:gd name="connsiteY1" fmla="*/ 322 h 967334"/>
              <a:gd name="connsiteX2" fmla="*/ 789753 w 1355507"/>
              <a:gd name="connsiteY2" fmla="*/ 214633 h 967334"/>
              <a:gd name="connsiteX3" fmla="*/ 805232 w 1355507"/>
              <a:gd name="connsiteY3" fmla="*/ 309885 h 967334"/>
              <a:gd name="connsiteX4" fmla="*/ 838570 w 1355507"/>
              <a:gd name="connsiteY4" fmla="*/ 359890 h 967334"/>
              <a:gd name="connsiteX5" fmla="*/ 864763 w 1355507"/>
              <a:gd name="connsiteY5" fmla="*/ 371797 h 967334"/>
              <a:gd name="connsiteX6" fmla="*/ 1355300 w 1355507"/>
              <a:gd name="connsiteY6" fmla="*/ 133671 h 967334"/>
              <a:gd name="connsiteX7" fmla="*/ 929057 w 1355507"/>
              <a:gd name="connsiteY7" fmla="*/ 431328 h 967334"/>
              <a:gd name="connsiteX8" fmla="*/ 1150514 w 1355507"/>
              <a:gd name="connsiteY8" fmla="*/ 419421 h 967334"/>
              <a:gd name="connsiteX9" fmla="*/ 1090982 w 1355507"/>
              <a:gd name="connsiteY9" fmla="*/ 548009 h 967334"/>
              <a:gd name="connsiteX10" fmla="*/ 1129082 w 1355507"/>
              <a:gd name="connsiteY10" fmla="*/ 721841 h 967334"/>
              <a:gd name="connsiteX11" fmla="*/ 1064789 w 1355507"/>
              <a:gd name="connsiteY11" fmla="*/ 967108 h 967334"/>
              <a:gd name="connsiteX12" fmla="*/ 817137 w 1355507"/>
              <a:gd name="connsiteY12" fmla="*/ 602777 h 967334"/>
              <a:gd name="connsiteX13" fmla="*/ 805232 w 1355507"/>
              <a:gd name="connsiteY13" fmla="*/ 576585 h 967334"/>
              <a:gd name="connsiteX14" fmla="*/ 782609 w 1355507"/>
              <a:gd name="connsiteY14" fmla="*/ 583727 h 967334"/>
              <a:gd name="connsiteX15" fmla="*/ 767132 w 1355507"/>
              <a:gd name="connsiteY15" fmla="*/ 588490 h 967334"/>
              <a:gd name="connsiteX16" fmla="*/ 757606 w 1355507"/>
              <a:gd name="connsiteY16" fmla="*/ 614684 h 967334"/>
              <a:gd name="connsiteX17" fmla="*/ 700456 w 1355507"/>
              <a:gd name="connsiteY17" fmla="*/ 640877 h 967334"/>
              <a:gd name="connsiteX18" fmla="*/ 690932 w 1355507"/>
              <a:gd name="connsiteY18" fmla="*/ 588490 h 967334"/>
              <a:gd name="connsiteX19" fmla="*/ 652832 w 1355507"/>
              <a:gd name="connsiteY19" fmla="*/ 559916 h 967334"/>
              <a:gd name="connsiteX20" fmla="*/ 626637 w 1355507"/>
              <a:gd name="connsiteY20" fmla="*/ 524196 h 967334"/>
              <a:gd name="connsiteX21" fmla="*/ 533768 w 1355507"/>
              <a:gd name="connsiteY21" fmla="*/ 619447 h 967334"/>
              <a:gd name="connsiteX22" fmla="*/ 226588 w 1355507"/>
              <a:gd name="connsiteY22" fmla="*/ 367034 h 967334"/>
              <a:gd name="connsiteX23" fmla="*/ 43232 w 1355507"/>
              <a:gd name="connsiteY23" fmla="*/ 236066 h 967334"/>
              <a:gd name="connsiteX24" fmla="*/ 370 w 1355507"/>
              <a:gd name="connsiteY24" fmla="*/ 200346 h 967334"/>
              <a:gd name="connsiteX25" fmla="*/ 83713 w 1355507"/>
              <a:gd name="connsiteY25" fmla="*/ 33658 h 967334"/>
              <a:gd name="connsiteX0" fmla="*/ 83713 w 1355507"/>
              <a:gd name="connsiteY0" fmla="*/ 33658 h 967334"/>
              <a:gd name="connsiteX1" fmla="*/ 390894 w 1355507"/>
              <a:gd name="connsiteY1" fmla="*/ 322 h 967334"/>
              <a:gd name="connsiteX2" fmla="*/ 789753 w 1355507"/>
              <a:gd name="connsiteY2" fmla="*/ 214633 h 967334"/>
              <a:gd name="connsiteX3" fmla="*/ 805232 w 1355507"/>
              <a:gd name="connsiteY3" fmla="*/ 309885 h 967334"/>
              <a:gd name="connsiteX4" fmla="*/ 838570 w 1355507"/>
              <a:gd name="connsiteY4" fmla="*/ 359890 h 967334"/>
              <a:gd name="connsiteX5" fmla="*/ 1129082 w 1355507"/>
              <a:gd name="connsiteY5" fmla="*/ 186059 h 967334"/>
              <a:gd name="connsiteX6" fmla="*/ 1355300 w 1355507"/>
              <a:gd name="connsiteY6" fmla="*/ 133671 h 967334"/>
              <a:gd name="connsiteX7" fmla="*/ 929057 w 1355507"/>
              <a:gd name="connsiteY7" fmla="*/ 431328 h 967334"/>
              <a:gd name="connsiteX8" fmla="*/ 1150514 w 1355507"/>
              <a:gd name="connsiteY8" fmla="*/ 419421 h 967334"/>
              <a:gd name="connsiteX9" fmla="*/ 1090982 w 1355507"/>
              <a:gd name="connsiteY9" fmla="*/ 548009 h 967334"/>
              <a:gd name="connsiteX10" fmla="*/ 1129082 w 1355507"/>
              <a:gd name="connsiteY10" fmla="*/ 721841 h 967334"/>
              <a:gd name="connsiteX11" fmla="*/ 1064789 w 1355507"/>
              <a:gd name="connsiteY11" fmla="*/ 967108 h 967334"/>
              <a:gd name="connsiteX12" fmla="*/ 817137 w 1355507"/>
              <a:gd name="connsiteY12" fmla="*/ 602777 h 967334"/>
              <a:gd name="connsiteX13" fmla="*/ 805232 w 1355507"/>
              <a:gd name="connsiteY13" fmla="*/ 576585 h 967334"/>
              <a:gd name="connsiteX14" fmla="*/ 782609 w 1355507"/>
              <a:gd name="connsiteY14" fmla="*/ 583727 h 967334"/>
              <a:gd name="connsiteX15" fmla="*/ 767132 w 1355507"/>
              <a:gd name="connsiteY15" fmla="*/ 588490 h 967334"/>
              <a:gd name="connsiteX16" fmla="*/ 757606 w 1355507"/>
              <a:gd name="connsiteY16" fmla="*/ 614684 h 967334"/>
              <a:gd name="connsiteX17" fmla="*/ 700456 w 1355507"/>
              <a:gd name="connsiteY17" fmla="*/ 640877 h 967334"/>
              <a:gd name="connsiteX18" fmla="*/ 690932 w 1355507"/>
              <a:gd name="connsiteY18" fmla="*/ 588490 h 967334"/>
              <a:gd name="connsiteX19" fmla="*/ 652832 w 1355507"/>
              <a:gd name="connsiteY19" fmla="*/ 559916 h 967334"/>
              <a:gd name="connsiteX20" fmla="*/ 626637 w 1355507"/>
              <a:gd name="connsiteY20" fmla="*/ 524196 h 967334"/>
              <a:gd name="connsiteX21" fmla="*/ 533768 w 1355507"/>
              <a:gd name="connsiteY21" fmla="*/ 619447 h 967334"/>
              <a:gd name="connsiteX22" fmla="*/ 226588 w 1355507"/>
              <a:gd name="connsiteY22" fmla="*/ 367034 h 967334"/>
              <a:gd name="connsiteX23" fmla="*/ 43232 w 1355507"/>
              <a:gd name="connsiteY23" fmla="*/ 236066 h 967334"/>
              <a:gd name="connsiteX24" fmla="*/ 370 w 1355507"/>
              <a:gd name="connsiteY24" fmla="*/ 200346 h 967334"/>
              <a:gd name="connsiteX25" fmla="*/ 83713 w 1355507"/>
              <a:gd name="connsiteY25" fmla="*/ 33658 h 967334"/>
              <a:gd name="connsiteX0" fmla="*/ 83713 w 1355507"/>
              <a:gd name="connsiteY0" fmla="*/ 33658 h 967334"/>
              <a:gd name="connsiteX1" fmla="*/ 390894 w 1355507"/>
              <a:gd name="connsiteY1" fmla="*/ 322 h 967334"/>
              <a:gd name="connsiteX2" fmla="*/ 789753 w 1355507"/>
              <a:gd name="connsiteY2" fmla="*/ 214633 h 967334"/>
              <a:gd name="connsiteX3" fmla="*/ 805232 w 1355507"/>
              <a:gd name="connsiteY3" fmla="*/ 309885 h 967334"/>
              <a:gd name="connsiteX4" fmla="*/ 1005258 w 1355507"/>
              <a:gd name="connsiteY4" fmla="*/ 159865 h 967334"/>
              <a:gd name="connsiteX5" fmla="*/ 1129082 w 1355507"/>
              <a:gd name="connsiteY5" fmla="*/ 186059 h 967334"/>
              <a:gd name="connsiteX6" fmla="*/ 1355300 w 1355507"/>
              <a:gd name="connsiteY6" fmla="*/ 133671 h 967334"/>
              <a:gd name="connsiteX7" fmla="*/ 929057 w 1355507"/>
              <a:gd name="connsiteY7" fmla="*/ 431328 h 967334"/>
              <a:gd name="connsiteX8" fmla="*/ 1150514 w 1355507"/>
              <a:gd name="connsiteY8" fmla="*/ 419421 h 967334"/>
              <a:gd name="connsiteX9" fmla="*/ 1090982 w 1355507"/>
              <a:gd name="connsiteY9" fmla="*/ 548009 h 967334"/>
              <a:gd name="connsiteX10" fmla="*/ 1129082 w 1355507"/>
              <a:gd name="connsiteY10" fmla="*/ 721841 h 967334"/>
              <a:gd name="connsiteX11" fmla="*/ 1064789 w 1355507"/>
              <a:gd name="connsiteY11" fmla="*/ 967108 h 967334"/>
              <a:gd name="connsiteX12" fmla="*/ 817137 w 1355507"/>
              <a:gd name="connsiteY12" fmla="*/ 602777 h 967334"/>
              <a:gd name="connsiteX13" fmla="*/ 805232 w 1355507"/>
              <a:gd name="connsiteY13" fmla="*/ 576585 h 967334"/>
              <a:gd name="connsiteX14" fmla="*/ 782609 w 1355507"/>
              <a:gd name="connsiteY14" fmla="*/ 583727 h 967334"/>
              <a:gd name="connsiteX15" fmla="*/ 767132 w 1355507"/>
              <a:gd name="connsiteY15" fmla="*/ 588490 h 967334"/>
              <a:gd name="connsiteX16" fmla="*/ 757606 w 1355507"/>
              <a:gd name="connsiteY16" fmla="*/ 614684 h 967334"/>
              <a:gd name="connsiteX17" fmla="*/ 700456 w 1355507"/>
              <a:gd name="connsiteY17" fmla="*/ 640877 h 967334"/>
              <a:gd name="connsiteX18" fmla="*/ 690932 w 1355507"/>
              <a:gd name="connsiteY18" fmla="*/ 588490 h 967334"/>
              <a:gd name="connsiteX19" fmla="*/ 652832 w 1355507"/>
              <a:gd name="connsiteY19" fmla="*/ 559916 h 967334"/>
              <a:gd name="connsiteX20" fmla="*/ 626637 w 1355507"/>
              <a:gd name="connsiteY20" fmla="*/ 524196 h 967334"/>
              <a:gd name="connsiteX21" fmla="*/ 533768 w 1355507"/>
              <a:gd name="connsiteY21" fmla="*/ 619447 h 967334"/>
              <a:gd name="connsiteX22" fmla="*/ 226588 w 1355507"/>
              <a:gd name="connsiteY22" fmla="*/ 367034 h 967334"/>
              <a:gd name="connsiteX23" fmla="*/ 43232 w 1355507"/>
              <a:gd name="connsiteY23" fmla="*/ 236066 h 967334"/>
              <a:gd name="connsiteX24" fmla="*/ 370 w 1355507"/>
              <a:gd name="connsiteY24" fmla="*/ 200346 h 967334"/>
              <a:gd name="connsiteX25" fmla="*/ 83713 w 1355507"/>
              <a:gd name="connsiteY25" fmla="*/ 33658 h 967334"/>
              <a:gd name="connsiteX0" fmla="*/ 83713 w 1355507"/>
              <a:gd name="connsiteY0" fmla="*/ 33633 h 967309"/>
              <a:gd name="connsiteX1" fmla="*/ 390894 w 1355507"/>
              <a:gd name="connsiteY1" fmla="*/ 297 h 967309"/>
              <a:gd name="connsiteX2" fmla="*/ 789753 w 1355507"/>
              <a:gd name="connsiteY2" fmla="*/ 214608 h 967309"/>
              <a:gd name="connsiteX3" fmla="*/ 857620 w 1355507"/>
              <a:gd name="connsiteY3" fmla="*/ 219372 h 967309"/>
              <a:gd name="connsiteX4" fmla="*/ 1005258 w 1355507"/>
              <a:gd name="connsiteY4" fmla="*/ 159840 h 967309"/>
              <a:gd name="connsiteX5" fmla="*/ 1129082 w 1355507"/>
              <a:gd name="connsiteY5" fmla="*/ 186034 h 967309"/>
              <a:gd name="connsiteX6" fmla="*/ 1355300 w 1355507"/>
              <a:gd name="connsiteY6" fmla="*/ 133646 h 967309"/>
              <a:gd name="connsiteX7" fmla="*/ 929057 w 1355507"/>
              <a:gd name="connsiteY7" fmla="*/ 431303 h 967309"/>
              <a:gd name="connsiteX8" fmla="*/ 1150514 w 1355507"/>
              <a:gd name="connsiteY8" fmla="*/ 419396 h 967309"/>
              <a:gd name="connsiteX9" fmla="*/ 1090982 w 1355507"/>
              <a:gd name="connsiteY9" fmla="*/ 547984 h 967309"/>
              <a:gd name="connsiteX10" fmla="*/ 1129082 w 1355507"/>
              <a:gd name="connsiteY10" fmla="*/ 721816 h 967309"/>
              <a:gd name="connsiteX11" fmla="*/ 1064789 w 1355507"/>
              <a:gd name="connsiteY11" fmla="*/ 967083 h 967309"/>
              <a:gd name="connsiteX12" fmla="*/ 817137 w 1355507"/>
              <a:gd name="connsiteY12" fmla="*/ 602752 h 967309"/>
              <a:gd name="connsiteX13" fmla="*/ 805232 w 1355507"/>
              <a:gd name="connsiteY13" fmla="*/ 576560 h 967309"/>
              <a:gd name="connsiteX14" fmla="*/ 782609 w 1355507"/>
              <a:gd name="connsiteY14" fmla="*/ 583702 h 967309"/>
              <a:gd name="connsiteX15" fmla="*/ 767132 w 1355507"/>
              <a:gd name="connsiteY15" fmla="*/ 588465 h 967309"/>
              <a:gd name="connsiteX16" fmla="*/ 757606 w 1355507"/>
              <a:gd name="connsiteY16" fmla="*/ 614659 h 967309"/>
              <a:gd name="connsiteX17" fmla="*/ 700456 w 1355507"/>
              <a:gd name="connsiteY17" fmla="*/ 640852 h 967309"/>
              <a:gd name="connsiteX18" fmla="*/ 690932 w 1355507"/>
              <a:gd name="connsiteY18" fmla="*/ 588465 h 967309"/>
              <a:gd name="connsiteX19" fmla="*/ 652832 w 1355507"/>
              <a:gd name="connsiteY19" fmla="*/ 559891 h 967309"/>
              <a:gd name="connsiteX20" fmla="*/ 626637 w 1355507"/>
              <a:gd name="connsiteY20" fmla="*/ 524171 h 967309"/>
              <a:gd name="connsiteX21" fmla="*/ 533768 w 1355507"/>
              <a:gd name="connsiteY21" fmla="*/ 619422 h 967309"/>
              <a:gd name="connsiteX22" fmla="*/ 226588 w 1355507"/>
              <a:gd name="connsiteY22" fmla="*/ 367009 h 967309"/>
              <a:gd name="connsiteX23" fmla="*/ 43232 w 1355507"/>
              <a:gd name="connsiteY23" fmla="*/ 236041 h 967309"/>
              <a:gd name="connsiteX24" fmla="*/ 370 w 1355507"/>
              <a:gd name="connsiteY24" fmla="*/ 200321 h 967309"/>
              <a:gd name="connsiteX25" fmla="*/ 83713 w 1355507"/>
              <a:gd name="connsiteY25" fmla="*/ 33633 h 967309"/>
              <a:gd name="connsiteX0" fmla="*/ 83713 w 1355507"/>
              <a:gd name="connsiteY0" fmla="*/ 33633 h 968115"/>
              <a:gd name="connsiteX1" fmla="*/ 390894 w 1355507"/>
              <a:gd name="connsiteY1" fmla="*/ 297 h 968115"/>
              <a:gd name="connsiteX2" fmla="*/ 789753 w 1355507"/>
              <a:gd name="connsiteY2" fmla="*/ 214608 h 968115"/>
              <a:gd name="connsiteX3" fmla="*/ 857620 w 1355507"/>
              <a:gd name="connsiteY3" fmla="*/ 219372 h 968115"/>
              <a:gd name="connsiteX4" fmla="*/ 1005258 w 1355507"/>
              <a:gd name="connsiteY4" fmla="*/ 159840 h 968115"/>
              <a:gd name="connsiteX5" fmla="*/ 1129082 w 1355507"/>
              <a:gd name="connsiteY5" fmla="*/ 186034 h 968115"/>
              <a:gd name="connsiteX6" fmla="*/ 1355300 w 1355507"/>
              <a:gd name="connsiteY6" fmla="*/ 133646 h 968115"/>
              <a:gd name="connsiteX7" fmla="*/ 929057 w 1355507"/>
              <a:gd name="connsiteY7" fmla="*/ 431303 h 968115"/>
              <a:gd name="connsiteX8" fmla="*/ 1150514 w 1355507"/>
              <a:gd name="connsiteY8" fmla="*/ 419396 h 968115"/>
              <a:gd name="connsiteX9" fmla="*/ 1090982 w 1355507"/>
              <a:gd name="connsiteY9" fmla="*/ 547984 h 968115"/>
              <a:gd name="connsiteX10" fmla="*/ 1129082 w 1355507"/>
              <a:gd name="connsiteY10" fmla="*/ 721816 h 968115"/>
              <a:gd name="connsiteX11" fmla="*/ 1064789 w 1355507"/>
              <a:gd name="connsiteY11" fmla="*/ 967083 h 968115"/>
              <a:gd name="connsiteX12" fmla="*/ 957631 w 1355507"/>
              <a:gd name="connsiteY12" fmla="*/ 900408 h 968115"/>
              <a:gd name="connsiteX13" fmla="*/ 805232 w 1355507"/>
              <a:gd name="connsiteY13" fmla="*/ 576560 h 968115"/>
              <a:gd name="connsiteX14" fmla="*/ 782609 w 1355507"/>
              <a:gd name="connsiteY14" fmla="*/ 583702 h 968115"/>
              <a:gd name="connsiteX15" fmla="*/ 767132 w 1355507"/>
              <a:gd name="connsiteY15" fmla="*/ 588465 h 968115"/>
              <a:gd name="connsiteX16" fmla="*/ 757606 w 1355507"/>
              <a:gd name="connsiteY16" fmla="*/ 614659 h 968115"/>
              <a:gd name="connsiteX17" fmla="*/ 700456 w 1355507"/>
              <a:gd name="connsiteY17" fmla="*/ 640852 h 968115"/>
              <a:gd name="connsiteX18" fmla="*/ 690932 w 1355507"/>
              <a:gd name="connsiteY18" fmla="*/ 588465 h 968115"/>
              <a:gd name="connsiteX19" fmla="*/ 652832 w 1355507"/>
              <a:gd name="connsiteY19" fmla="*/ 559891 h 968115"/>
              <a:gd name="connsiteX20" fmla="*/ 626637 w 1355507"/>
              <a:gd name="connsiteY20" fmla="*/ 524171 h 968115"/>
              <a:gd name="connsiteX21" fmla="*/ 533768 w 1355507"/>
              <a:gd name="connsiteY21" fmla="*/ 619422 h 968115"/>
              <a:gd name="connsiteX22" fmla="*/ 226588 w 1355507"/>
              <a:gd name="connsiteY22" fmla="*/ 367009 h 968115"/>
              <a:gd name="connsiteX23" fmla="*/ 43232 w 1355507"/>
              <a:gd name="connsiteY23" fmla="*/ 236041 h 968115"/>
              <a:gd name="connsiteX24" fmla="*/ 370 w 1355507"/>
              <a:gd name="connsiteY24" fmla="*/ 200321 h 968115"/>
              <a:gd name="connsiteX25" fmla="*/ 83713 w 1355507"/>
              <a:gd name="connsiteY25" fmla="*/ 33633 h 968115"/>
              <a:gd name="connsiteX0" fmla="*/ 83713 w 1355507"/>
              <a:gd name="connsiteY0" fmla="*/ 33633 h 968115"/>
              <a:gd name="connsiteX1" fmla="*/ 390894 w 1355507"/>
              <a:gd name="connsiteY1" fmla="*/ 297 h 968115"/>
              <a:gd name="connsiteX2" fmla="*/ 789753 w 1355507"/>
              <a:gd name="connsiteY2" fmla="*/ 214608 h 968115"/>
              <a:gd name="connsiteX3" fmla="*/ 857620 w 1355507"/>
              <a:gd name="connsiteY3" fmla="*/ 219372 h 968115"/>
              <a:gd name="connsiteX4" fmla="*/ 1005258 w 1355507"/>
              <a:gd name="connsiteY4" fmla="*/ 159840 h 968115"/>
              <a:gd name="connsiteX5" fmla="*/ 1129082 w 1355507"/>
              <a:gd name="connsiteY5" fmla="*/ 186034 h 968115"/>
              <a:gd name="connsiteX6" fmla="*/ 1355300 w 1355507"/>
              <a:gd name="connsiteY6" fmla="*/ 133646 h 968115"/>
              <a:gd name="connsiteX7" fmla="*/ 929057 w 1355507"/>
              <a:gd name="connsiteY7" fmla="*/ 431303 h 968115"/>
              <a:gd name="connsiteX8" fmla="*/ 1150514 w 1355507"/>
              <a:gd name="connsiteY8" fmla="*/ 419396 h 968115"/>
              <a:gd name="connsiteX9" fmla="*/ 1090982 w 1355507"/>
              <a:gd name="connsiteY9" fmla="*/ 547984 h 968115"/>
              <a:gd name="connsiteX10" fmla="*/ 1129082 w 1355507"/>
              <a:gd name="connsiteY10" fmla="*/ 721816 h 968115"/>
              <a:gd name="connsiteX11" fmla="*/ 1064789 w 1355507"/>
              <a:gd name="connsiteY11" fmla="*/ 967083 h 968115"/>
              <a:gd name="connsiteX12" fmla="*/ 957631 w 1355507"/>
              <a:gd name="connsiteY12" fmla="*/ 900408 h 968115"/>
              <a:gd name="connsiteX13" fmla="*/ 867145 w 1355507"/>
              <a:gd name="connsiteY13" fmla="*/ 902791 h 968115"/>
              <a:gd name="connsiteX14" fmla="*/ 782609 w 1355507"/>
              <a:gd name="connsiteY14" fmla="*/ 583702 h 968115"/>
              <a:gd name="connsiteX15" fmla="*/ 767132 w 1355507"/>
              <a:gd name="connsiteY15" fmla="*/ 588465 h 968115"/>
              <a:gd name="connsiteX16" fmla="*/ 757606 w 1355507"/>
              <a:gd name="connsiteY16" fmla="*/ 614659 h 968115"/>
              <a:gd name="connsiteX17" fmla="*/ 700456 w 1355507"/>
              <a:gd name="connsiteY17" fmla="*/ 640852 h 968115"/>
              <a:gd name="connsiteX18" fmla="*/ 690932 w 1355507"/>
              <a:gd name="connsiteY18" fmla="*/ 588465 h 968115"/>
              <a:gd name="connsiteX19" fmla="*/ 652832 w 1355507"/>
              <a:gd name="connsiteY19" fmla="*/ 559891 h 968115"/>
              <a:gd name="connsiteX20" fmla="*/ 626637 w 1355507"/>
              <a:gd name="connsiteY20" fmla="*/ 524171 h 968115"/>
              <a:gd name="connsiteX21" fmla="*/ 533768 w 1355507"/>
              <a:gd name="connsiteY21" fmla="*/ 619422 h 968115"/>
              <a:gd name="connsiteX22" fmla="*/ 226588 w 1355507"/>
              <a:gd name="connsiteY22" fmla="*/ 367009 h 968115"/>
              <a:gd name="connsiteX23" fmla="*/ 43232 w 1355507"/>
              <a:gd name="connsiteY23" fmla="*/ 236041 h 968115"/>
              <a:gd name="connsiteX24" fmla="*/ 370 w 1355507"/>
              <a:gd name="connsiteY24" fmla="*/ 200321 h 968115"/>
              <a:gd name="connsiteX25" fmla="*/ 83713 w 1355507"/>
              <a:gd name="connsiteY25" fmla="*/ 33633 h 968115"/>
              <a:gd name="connsiteX0" fmla="*/ 83713 w 1355507"/>
              <a:gd name="connsiteY0" fmla="*/ 33633 h 968115"/>
              <a:gd name="connsiteX1" fmla="*/ 390894 w 1355507"/>
              <a:gd name="connsiteY1" fmla="*/ 297 h 968115"/>
              <a:gd name="connsiteX2" fmla="*/ 789753 w 1355507"/>
              <a:gd name="connsiteY2" fmla="*/ 214608 h 968115"/>
              <a:gd name="connsiteX3" fmla="*/ 857620 w 1355507"/>
              <a:gd name="connsiteY3" fmla="*/ 219372 h 968115"/>
              <a:gd name="connsiteX4" fmla="*/ 1005258 w 1355507"/>
              <a:gd name="connsiteY4" fmla="*/ 159840 h 968115"/>
              <a:gd name="connsiteX5" fmla="*/ 1129082 w 1355507"/>
              <a:gd name="connsiteY5" fmla="*/ 186034 h 968115"/>
              <a:gd name="connsiteX6" fmla="*/ 1355300 w 1355507"/>
              <a:gd name="connsiteY6" fmla="*/ 133646 h 968115"/>
              <a:gd name="connsiteX7" fmla="*/ 929057 w 1355507"/>
              <a:gd name="connsiteY7" fmla="*/ 431303 h 968115"/>
              <a:gd name="connsiteX8" fmla="*/ 1150514 w 1355507"/>
              <a:gd name="connsiteY8" fmla="*/ 419396 h 968115"/>
              <a:gd name="connsiteX9" fmla="*/ 1090982 w 1355507"/>
              <a:gd name="connsiteY9" fmla="*/ 547984 h 968115"/>
              <a:gd name="connsiteX10" fmla="*/ 1129082 w 1355507"/>
              <a:gd name="connsiteY10" fmla="*/ 721816 h 968115"/>
              <a:gd name="connsiteX11" fmla="*/ 1064789 w 1355507"/>
              <a:gd name="connsiteY11" fmla="*/ 967083 h 968115"/>
              <a:gd name="connsiteX12" fmla="*/ 957631 w 1355507"/>
              <a:gd name="connsiteY12" fmla="*/ 900408 h 968115"/>
              <a:gd name="connsiteX13" fmla="*/ 867145 w 1355507"/>
              <a:gd name="connsiteY13" fmla="*/ 902791 h 968115"/>
              <a:gd name="connsiteX14" fmla="*/ 794516 w 1355507"/>
              <a:gd name="connsiteY14" fmla="*/ 845640 h 968115"/>
              <a:gd name="connsiteX15" fmla="*/ 767132 w 1355507"/>
              <a:gd name="connsiteY15" fmla="*/ 588465 h 968115"/>
              <a:gd name="connsiteX16" fmla="*/ 757606 w 1355507"/>
              <a:gd name="connsiteY16" fmla="*/ 614659 h 968115"/>
              <a:gd name="connsiteX17" fmla="*/ 700456 w 1355507"/>
              <a:gd name="connsiteY17" fmla="*/ 640852 h 968115"/>
              <a:gd name="connsiteX18" fmla="*/ 690932 w 1355507"/>
              <a:gd name="connsiteY18" fmla="*/ 588465 h 968115"/>
              <a:gd name="connsiteX19" fmla="*/ 652832 w 1355507"/>
              <a:gd name="connsiteY19" fmla="*/ 559891 h 968115"/>
              <a:gd name="connsiteX20" fmla="*/ 626637 w 1355507"/>
              <a:gd name="connsiteY20" fmla="*/ 524171 h 968115"/>
              <a:gd name="connsiteX21" fmla="*/ 533768 w 1355507"/>
              <a:gd name="connsiteY21" fmla="*/ 619422 h 968115"/>
              <a:gd name="connsiteX22" fmla="*/ 226588 w 1355507"/>
              <a:gd name="connsiteY22" fmla="*/ 367009 h 968115"/>
              <a:gd name="connsiteX23" fmla="*/ 43232 w 1355507"/>
              <a:gd name="connsiteY23" fmla="*/ 236041 h 968115"/>
              <a:gd name="connsiteX24" fmla="*/ 370 w 1355507"/>
              <a:gd name="connsiteY24" fmla="*/ 200321 h 968115"/>
              <a:gd name="connsiteX25" fmla="*/ 83713 w 1355507"/>
              <a:gd name="connsiteY25" fmla="*/ 33633 h 968115"/>
              <a:gd name="connsiteX0" fmla="*/ 83713 w 1355507"/>
              <a:gd name="connsiteY0" fmla="*/ 33633 h 968115"/>
              <a:gd name="connsiteX1" fmla="*/ 390894 w 1355507"/>
              <a:gd name="connsiteY1" fmla="*/ 297 h 968115"/>
              <a:gd name="connsiteX2" fmla="*/ 789753 w 1355507"/>
              <a:gd name="connsiteY2" fmla="*/ 214608 h 968115"/>
              <a:gd name="connsiteX3" fmla="*/ 857620 w 1355507"/>
              <a:gd name="connsiteY3" fmla="*/ 219372 h 968115"/>
              <a:gd name="connsiteX4" fmla="*/ 1005258 w 1355507"/>
              <a:gd name="connsiteY4" fmla="*/ 159840 h 968115"/>
              <a:gd name="connsiteX5" fmla="*/ 1129082 w 1355507"/>
              <a:gd name="connsiteY5" fmla="*/ 186034 h 968115"/>
              <a:gd name="connsiteX6" fmla="*/ 1355300 w 1355507"/>
              <a:gd name="connsiteY6" fmla="*/ 133646 h 968115"/>
              <a:gd name="connsiteX7" fmla="*/ 929057 w 1355507"/>
              <a:gd name="connsiteY7" fmla="*/ 431303 h 968115"/>
              <a:gd name="connsiteX8" fmla="*/ 1150514 w 1355507"/>
              <a:gd name="connsiteY8" fmla="*/ 419396 h 968115"/>
              <a:gd name="connsiteX9" fmla="*/ 1090982 w 1355507"/>
              <a:gd name="connsiteY9" fmla="*/ 547984 h 968115"/>
              <a:gd name="connsiteX10" fmla="*/ 1129082 w 1355507"/>
              <a:gd name="connsiteY10" fmla="*/ 721816 h 968115"/>
              <a:gd name="connsiteX11" fmla="*/ 1064789 w 1355507"/>
              <a:gd name="connsiteY11" fmla="*/ 967083 h 968115"/>
              <a:gd name="connsiteX12" fmla="*/ 957631 w 1355507"/>
              <a:gd name="connsiteY12" fmla="*/ 900408 h 968115"/>
              <a:gd name="connsiteX13" fmla="*/ 867145 w 1355507"/>
              <a:gd name="connsiteY13" fmla="*/ 902791 h 968115"/>
              <a:gd name="connsiteX14" fmla="*/ 794516 w 1355507"/>
              <a:gd name="connsiteY14" fmla="*/ 845640 h 968115"/>
              <a:gd name="connsiteX15" fmla="*/ 736176 w 1355507"/>
              <a:gd name="connsiteY15" fmla="*/ 759915 h 968115"/>
              <a:gd name="connsiteX16" fmla="*/ 757606 w 1355507"/>
              <a:gd name="connsiteY16" fmla="*/ 614659 h 968115"/>
              <a:gd name="connsiteX17" fmla="*/ 700456 w 1355507"/>
              <a:gd name="connsiteY17" fmla="*/ 640852 h 968115"/>
              <a:gd name="connsiteX18" fmla="*/ 690932 w 1355507"/>
              <a:gd name="connsiteY18" fmla="*/ 588465 h 968115"/>
              <a:gd name="connsiteX19" fmla="*/ 652832 w 1355507"/>
              <a:gd name="connsiteY19" fmla="*/ 559891 h 968115"/>
              <a:gd name="connsiteX20" fmla="*/ 626637 w 1355507"/>
              <a:gd name="connsiteY20" fmla="*/ 524171 h 968115"/>
              <a:gd name="connsiteX21" fmla="*/ 533768 w 1355507"/>
              <a:gd name="connsiteY21" fmla="*/ 619422 h 968115"/>
              <a:gd name="connsiteX22" fmla="*/ 226588 w 1355507"/>
              <a:gd name="connsiteY22" fmla="*/ 367009 h 968115"/>
              <a:gd name="connsiteX23" fmla="*/ 43232 w 1355507"/>
              <a:gd name="connsiteY23" fmla="*/ 236041 h 968115"/>
              <a:gd name="connsiteX24" fmla="*/ 370 w 1355507"/>
              <a:gd name="connsiteY24" fmla="*/ 200321 h 968115"/>
              <a:gd name="connsiteX25" fmla="*/ 83713 w 1355507"/>
              <a:gd name="connsiteY25" fmla="*/ 33633 h 968115"/>
              <a:gd name="connsiteX0" fmla="*/ 83713 w 1355507"/>
              <a:gd name="connsiteY0" fmla="*/ 33633 h 968115"/>
              <a:gd name="connsiteX1" fmla="*/ 390894 w 1355507"/>
              <a:gd name="connsiteY1" fmla="*/ 297 h 968115"/>
              <a:gd name="connsiteX2" fmla="*/ 789753 w 1355507"/>
              <a:gd name="connsiteY2" fmla="*/ 214608 h 968115"/>
              <a:gd name="connsiteX3" fmla="*/ 857620 w 1355507"/>
              <a:gd name="connsiteY3" fmla="*/ 219372 h 968115"/>
              <a:gd name="connsiteX4" fmla="*/ 1005258 w 1355507"/>
              <a:gd name="connsiteY4" fmla="*/ 159840 h 968115"/>
              <a:gd name="connsiteX5" fmla="*/ 1129082 w 1355507"/>
              <a:gd name="connsiteY5" fmla="*/ 186034 h 968115"/>
              <a:gd name="connsiteX6" fmla="*/ 1355300 w 1355507"/>
              <a:gd name="connsiteY6" fmla="*/ 133646 h 968115"/>
              <a:gd name="connsiteX7" fmla="*/ 929057 w 1355507"/>
              <a:gd name="connsiteY7" fmla="*/ 431303 h 968115"/>
              <a:gd name="connsiteX8" fmla="*/ 1150514 w 1355507"/>
              <a:gd name="connsiteY8" fmla="*/ 419396 h 968115"/>
              <a:gd name="connsiteX9" fmla="*/ 1090982 w 1355507"/>
              <a:gd name="connsiteY9" fmla="*/ 547984 h 968115"/>
              <a:gd name="connsiteX10" fmla="*/ 1129082 w 1355507"/>
              <a:gd name="connsiteY10" fmla="*/ 721816 h 968115"/>
              <a:gd name="connsiteX11" fmla="*/ 1064789 w 1355507"/>
              <a:gd name="connsiteY11" fmla="*/ 967083 h 968115"/>
              <a:gd name="connsiteX12" fmla="*/ 957631 w 1355507"/>
              <a:gd name="connsiteY12" fmla="*/ 900408 h 968115"/>
              <a:gd name="connsiteX13" fmla="*/ 867145 w 1355507"/>
              <a:gd name="connsiteY13" fmla="*/ 902791 h 968115"/>
              <a:gd name="connsiteX14" fmla="*/ 794516 w 1355507"/>
              <a:gd name="connsiteY14" fmla="*/ 845640 h 968115"/>
              <a:gd name="connsiteX15" fmla="*/ 736176 w 1355507"/>
              <a:gd name="connsiteY15" fmla="*/ 759915 h 968115"/>
              <a:gd name="connsiteX16" fmla="*/ 700456 w 1355507"/>
              <a:gd name="connsiteY16" fmla="*/ 640852 h 968115"/>
              <a:gd name="connsiteX17" fmla="*/ 690932 w 1355507"/>
              <a:gd name="connsiteY17" fmla="*/ 588465 h 968115"/>
              <a:gd name="connsiteX18" fmla="*/ 652832 w 1355507"/>
              <a:gd name="connsiteY18" fmla="*/ 559891 h 968115"/>
              <a:gd name="connsiteX19" fmla="*/ 626637 w 1355507"/>
              <a:gd name="connsiteY19" fmla="*/ 524171 h 968115"/>
              <a:gd name="connsiteX20" fmla="*/ 533768 w 1355507"/>
              <a:gd name="connsiteY20" fmla="*/ 619422 h 968115"/>
              <a:gd name="connsiteX21" fmla="*/ 226588 w 1355507"/>
              <a:gd name="connsiteY21" fmla="*/ 367009 h 968115"/>
              <a:gd name="connsiteX22" fmla="*/ 43232 w 1355507"/>
              <a:gd name="connsiteY22" fmla="*/ 236041 h 968115"/>
              <a:gd name="connsiteX23" fmla="*/ 370 w 1355507"/>
              <a:gd name="connsiteY23" fmla="*/ 200321 h 968115"/>
              <a:gd name="connsiteX24" fmla="*/ 83713 w 1355507"/>
              <a:gd name="connsiteY24" fmla="*/ 33633 h 968115"/>
              <a:gd name="connsiteX0" fmla="*/ 83713 w 1355507"/>
              <a:gd name="connsiteY0" fmla="*/ 33633 h 968115"/>
              <a:gd name="connsiteX1" fmla="*/ 390894 w 1355507"/>
              <a:gd name="connsiteY1" fmla="*/ 297 h 968115"/>
              <a:gd name="connsiteX2" fmla="*/ 789753 w 1355507"/>
              <a:gd name="connsiteY2" fmla="*/ 214608 h 968115"/>
              <a:gd name="connsiteX3" fmla="*/ 857620 w 1355507"/>
              <a:gd name="connsiteY3" fmla="*/ 219372 h 968115"/>
              <a:gd name="connsiteX4" fmla="*/ 1005258 w 1355507"/>
              <a:gd name="connsiteY4" fmla="*/ 159840 h 968115"/>
              <a:gd name="connsiteX5" fmla="*/ 1129082 w 1355507"/>
              <a:gd name="connsiteY5" fmla="*/ 186034 h 968115"/>
              <a:gd name="connsiteX6" fmla="*/ 1355300 w 1355507"/>
              <a:gd name="connsiteY6" fmla="*/ 133646 h 968115"/>
              <a:gd name="connsiteX7" fmla="*/ 929057 w 1355507"/>
              <a:gd name="connsiteY7" fmla="*/ 431303 h 968115"/>
              <a:gd name="connsiteX8" fmla="*/ 1150514 w 1355507"/>
              <a:gd name="connsiteY8" fmla="*/ 419396 h 968115"/>
              <a:gd name="connsiteX9" fmla="*/ 1090982 w 1355507"/>
              <a:gd name="connsiteY9" fmla="*/ 547984 h 968115"/>
              <a:gd name="connsiteX10" fmla="*/ 1129082 w 1355507"/>
              <a:gd name="connsiteY10" fmla="*/ 721816 h 968115"/>
              <a:gd name="connsiteX11" fmla="*/ 1064789 w 1355507"/>
              <a:gd name="connsiteY11" fmla="*/ 967083 h 968115"/>
              <a:gd name="connsiteX12" fmla="*/ 957631 w 1355507"/>
              <a:gd name="connsiteY12" fmla="*/ 900408 h 968115"/>
              <a:gd name="connsiteX13" fmla="*/ 867145 w 1355507"/>
              <a:gd name="connsiteY13" fmla="*/ 902791 h 968115"/>
              <a:gd name="connsiteX14" fmla="*/ 794516 w 1355507"/>
              <a:gd name="connsiteY14" fmla="*/ 845640 h 968115"/>
              <a:gd name="connsiteX15" fmla="*/ 736176 w 1355507"/>
              <a:gd name="connsiteY15" fmla="*/ 759915 h 968115"/>
              <a:gd name="connsiteX16" fmla="*/ 690932 w 1355507"/>
              <a:gd name="connsiteY16" fmla="*/ 588465 h 968115"/>
              <a:gd name="connsiteX17" fmla="*/ 652832 w 1355507"/>
              <a:gd name="connsiteY17" fmla="*/ 559891 h 968115"/>
              <a:gd name="connsiteX18" fmla="*/ 626637 w 1355507"/>
              <a:gd name="connsiteY18" fmla="*/ 524171 h 968115"/>
              <a:gd name="connsiteX19" fmla="*/ 533768 w 1355507"/>
              <a:gd name="connsiteY19" fmla="*/ 619422 h 968115"/>
              <a:gd name="connsiteX20" fmla="*/ 226588 w 1355507"/>
              <a:gd name="connsiteY20" fmla="*/ 367009 h 968115"/>
              <a:gd name="connsiteX21" fmla="*/ 43232 w 1355507"/>
              <a:gd name="connsiteY21" fmla="*/ 236041 h 968115"/>
              <a:gd name="connsiteX22" fmla="*/ 370 w 1355507"/>
              <a:gd name="connsiteY22" fmla="*/ 200321 h 968115"/>
              <a:gd name="connsiteX23" fmla="*/ 83713 w 1355507"/>
              <a:gd name="connsiteY23" fmla="*/ 33633 h 968115"/>
              <a:gd name="connsiteX0" fmla="*/ 83713 w 1355507"/>
              <a:gd name="connsiteY0" fmla="*/ 33633 h 968115"/>
              <a:gd name="connsiteX1" fmla="*/ 390894 w 1355507"/>
              <a:gd name="connsiteY1" fmla="*/ 297 h 968115"/>
              <a:gd name="connsiteX2" fmla="*/ 789753 w 1355507"/>
              <a:gd name="connsiteY2" fmla="*/ 214608 h 968115"/>
              <a:gd name="connsiteX3" fmla="*/ 857620 w 1355507"/>
              <a:gd name="connsiteY3" fmla="*/ 219372 h 968115"/>
              <a:gd name="connsiteX4" fmla="*/ 1005258 w 1355507"/>
              <a:gd name="connsiteY4" fmla="*/ 159840 h 968115"/>
              <a:gd name="connsiteX5" fmla="*/ 1129082 w 1355507"/>
              <a:gd name="connsiteY5" fmla="*/ 186034 h 968115"/>
              <a:gd name="connsiteX6" fmla="*/ 1355300 w 1355507"/>
              <a:gd name="connsiteY6" fmla="*/ 133646 h 968115"/>
              <a:gd name="connsiteX7" fmla="*/ 929057 w 1355507"/>
              <a:gd name="connsiteY7" fmla="*/ 431303 h 968115"/>
              <a:gd name="connsiteX8" fmla="*/ 1150514 w 1355507"/>
              <a:gd name="connsiteY8" fmla="*/ 419396 h 968115"/>
              <a:gd name="connsiteX9" fmla="*/ 1090982 w 1355507"/>
              <a:gd name="connsiteY9" fmla="*/ 547984 h 968115"/>
              <a:gd name="connsiteX10" fmla="*/ 1129082 w 1355507"/>
              <a:gd name="connsiteY10" fmla="*/ 721816 h 968115"/>
              <a:gd name="connsiteX11" fmla="*/ 1064789 w 1355507"/>
              <a:gd name="connsiteY11" fmla="*/ 967083 h 968115"/>
              <a:gd name="connsiteX12" fmla="*/ 957631 w 1355507"/>
              <a:gd name="connsiteY12" fmla="*/ 900408 h 968115"/>
              <a:gd name="connsiteX13" fmla="*/ 867145 w 1355507"/>
              <a:gd name="connsiteY13" fmla="*/ 902791 h 968115"/>
              <a:gd name="connsiteX14" fmla="*/ 794516 w 1355507"/>
              <a:gd name="connsiteY14" fmla="*/ 845640 h 968115"/>
              <a:gd name="connsiteX15" fmla="*/ 736176 w 1355507"/>
              <a:gd name="connsiteY15" fmla="*/ 759915 h 968115"/>
              <a:gd name="connsiteX16" fmla="*/ 652832 w 1355507"/>
              <a:gd name="connsiteY16" fmla="*/ 559891 h 968115"/>
              <a:gd name="connsiteX17" fmla="*/ 626637 w 1355507"/>
              <a:gd name="connsiteY17" fmla="*/ 524171 h 968115"/>
              <a:gd name="connsiteX18" fmla="*/ 533768 w 1355507"/>
              <a:gd name="connsiteY18" fmla="*/ 619422 h 968115"/>
              <a:gd name="connsiteX19" fmla="*/ 226588 w 1355507"/>
              <a:gd name="connsiteY19" fmla="*/ 367009 h 968115"/>
              <a:gd name="connsiteX20" fmla="*/ 43232 w 1355507"/>
              <a:gd name="connsiteY20" fmla="*/ 236041 h 968115"/>
              <a:gd name="connsiteX21" fmla="*/ 370 w 1355507"/>
              <a:gd name="connsiteY21" fmla="*/ 200321 h 968115"/>
              <a:gd name="connsiteX22" fmla="*/ 83713 w 1355507"/>
              <a:gd name="connsiteY22" fmla="*/ 33633 h 968115"/>
              <a:gd name="connsiteX0" fmla="*/ 83713 w 1355507"/>
              <a:gd name="connsiteY0" fmla="*/ 33633 h 968115"/>
              <a:gd name="connsiteX1" fmla="*/ 390894 w 1355507"/>
              <a:gd name="connsiteY1" fmla="*/ 297 h 968115"/>
              <a:gd name="connsiteX2" fmla="*/ 789753 w 1355507"/>
              <a:gd name="connsiteY2" fmla="*/ 214608 h 968115"/>
              <a:gd name="connsiteX3" fmla="*/ 857620 w 1355507"/>
              <a:gd name="connsiteY3" fmla="*/ 219372 h 968115"/>
              <a:gd name="connsiteX4" fmla="*/ 1005258 w 1355507"/>
              <a:gd name="connsiteY4" fmla="*/ 159840 h 968115"/>
              <a:gd name="connsiteX5" fmla="*/ 1129082 w 1355507"/>
              <a:gd name="connsiteY5" fmla="*/ 186034 h 968115"/>
              <a:gd name="connsiteX6" fmla="*/ 1355300 w 1355507"/>
              <a:gd name="connsiteY6" fmla="*/ 133646 h 968115"/>
              <a:gd name="connsiteX7" fmla="*/ 929057 w 1355507"/>
              <a:gd name="connsiteY7" fmla="*/ 431303 h 968115"/>
              <a:gd name="connsiteX8" fmla="*/ 1150514 w 1355507"/>
              <a:gd name="connsiteY8" fmla="*/ 419396 h 968115"/>
              <a:gd name="connsiteX9" fmla="*/ 1090982 w 1355507"/>
              <a:gd name="connsiteY9" fmla="*/ 547984 h 968115"/>
              <a:gd name="connsiteX10" fmla="*/ 1129082 w 1355507"/>
              <a:gd name="connsiteY10" fmla="*/ 721816 h 968115"/>
              <a:gd name="connsiteX11" fmla="*/ 1064789 w 1355507"/>
              <a:gd name="connsiteY11" fmla="*/ 967083 h 968115"/>
              <a:gd name="connsiteX12" fmla="*/ 957631 w 1355507"/>
              <a:gd name="connsiteY12" fmla="*/ 900408 h 968115"/>
              <a:gd name="connsiteX13" fmla="*/ 867145 w 1355507"/>
              <a:gd name="connsiteY13" fmla="*/ 902791 h 968115"/>
              <a:gd name="connsiteX14" fmla="*/ 794516 w 1355507"/>
              <a:gd name="connsiteY14" fmla="*/ 845640 h 968115"/>
              <a:gd name="connsiteX15" fmla="*/ 736176 w 1355507"/>
              <a:gd name="connsiteY15" fmla="*/ 759915 h 968115"/>
              <a:gd name="connsiteX16" fmla="*/ 652466 w 1355507"/>
              <a:gd name="connsiteY16" fmla="*/ 567402 h 968115"/>
              <a:gd name="connsiteX17" fmla="*/ 652832 w 1355507"/>
              <a:gd name="connsiteY17" fmla="*/ 559891 h 968115"/>
              <a:gd name="connsiteX18" fmla="*/ 626637 w 1355507"/>
              <a:gd name="connsiteY18" fmla="*/ 524171 h 968115"/>
              <a:gd name="connsiteX19" fmla="*/ 533768 w 1355507"/>
              <a:gd name="connsiteY19" fmla="*/ 619422 h 968115"/>
              <a:gd name="connsiteX20" fmla="*/ 226588 w 1355507"/>
              <a:gd name="connsiteY20" fmla="*/ 367009 h 968115"/>
              <a:gd name="connsiteX21" fmla="*/ 43232 w 1355507"/>
              <a:gd name="connsiteY21" fmla="*/ 236041 h 968115"/>
              <a:gd name="connsiteX22" fmla="*/ 370 w 1355507"/>
              <a:gd name="connsiteY22" fmla="*/ 200321 h 968115"/>
              <a:gd name="connsiteX23" fmla="*/ 83713 w 1355507"/>
              <a:gd name="connsiteY23" fmla="*/ 33633 h 968115"/>
              <a:gd name="connsiteX0" fmla="*/ 83713 w 1355507"/>
              <a:gd name="connsiteY0" fmla="*/ 33633 h 968115"/>
              <a:gd name="connsiteX1" fmla="*/ 390894 w 1355507"/>
              <a:gd name="connsiteY1" fmla="*/ 297 h 968115"/>
              <a:gd name="connsiteX2" fmla="*/ 789753 w 1355507"/>
              <a:gd name="connsiteY2" fmla="*/ 214608 h 968115"/>
              <a:gd name="connsiteX3" fmla="*/ 857620 w 1355507"/>
              <a:gd name="connsiteY3" fmla="*/ 219372 h 968115"/>
              <a:gd name="connsiteX4" fmla="*/ 1005258 w 1355507"/>
              <a:gd name="connsiteY4" fmla="*/ 159840 h 968115"/>
              <a:gd name="connsiteX5" fmla="*/ 1129082 w 1355507"/>
              <a:gd name="connsiteY5" fmla="*/ 186034 h 968115"/>
              <a:gd name="connsiteX6" fmla="*/ 1355300 w 1355507"/>
              <a:gd name="connsiteY6" fmla="*/ 133646 h 968115"/>
              <a:gd name="connsiteX7" fmla="*/ 929057 w 1355507"/>
              <a:gd name="connsiteY7" fmla="*/ 431303 h 968115"/>
              <a:gd name="connsiteX8" fmla="*/ 1150514 w 1355507"/>
              <a:gd name="connsiteY8" fmla="*/ 419396 h 968115"/>
              <a:gd name="connsiteX9" fmla="*/ 1090982 w 1355507"/>
              <a:gd name="connsiteY9" fmla="*/ 547984 h 968115"/>
              <a:gd name="connsiteX10" fmla="*/ 1129082 w 1355507"/>
              <a:gd name="connsiteY10" fmla="*/ 721816 h 968115"/>
              <a:gd name="connsiteX11" fmla="*/ 1064789 w 1355507"/>
              <a:gd name="connsiteY11" fmla="*/ 967083 h 968115"/>
              <a:gd name="connsiteX12" fmla="*/ 957631 w 1355507"/>
              <a:gd name="connsiteY12" fmla="*/ 900408 h 968115"/>
              <a:gd name="connsiteX13" fmla="*/ 867145 w 1355507"/>
              <a:gd name="connsiteY13" fmla="*/ 902791 h 968115"/>
              <a:gd name="connsiteX14" fmla="*/ 794516 w 1355507"/>
              <a:gd name="connsiteY14" fmla="*/ 845640 h 968115"/>
              <a:gd name="connsiteX15" fmla="*/ 736176 w 1355507"/>
              <a:gd name="connsiteY15" fmla="*/ 759915 h 968115"/>
              <a:gd name="connsiteX16" fmla="*/ 652466 w 1355507"/>
              <a:gd name="connsiteY16" fmla="*/ 567402 h 968115"/>
              <a:gd name="connsiteX17" fmla="*/ 626637 w 1355507"/>
              <a:gd name="connsiteY17" fmla="*/ 524171 h 968115"/>
              <a:gd name="connsiteX18" fmla="*/ 533768 w 1355507"/>
              <a:gd name="connsiteY18" fmla="*/ 619422 h 968115"/>
              <a:gd name="connsiteX19" fmla="*/ 226588 w 1355507"/>
              <a:gd name="connsiteY19" fmla="*/ 367009 h 968115"/>
              <a:gd name="connsiteX20" fmla="*/ 43232 w 1355507"/>
              <a:gd name="connsiteY20" fmla="*/ 236041 h 968115"/>
              <a:gd name="connsiteX21" fmla="*/ 370 w 1355507"/>
              <a:gd name="connsiteY21" fmla="*/ 200321 h 968115"/>
              <a:gd name="connsiteX22" fmla="*/ 83713 w 1355507"/>
              <a:gd name="connsiteY22" fmla="*/ 33633 h 968115"/>
              <a:gd name="connsiteX0" fmla="*/ 83713 w 1355507"/>
              <a:gd name="connsiteY0" fmla="*/ 33633 h 968115"/>
              <a:gd name="connsiteX1" fmla="*/ 390894 w 1355507"/>
              <a:gd name="connsiteY1" fmla="*/ 297 h 968115"/>
              <a:gd name="connsiteX2" fmla="*/ 789753 w 1355507"/>
              <a:gd name="connsiteY2" fmla="*/ 214608 h 968115"/>
              <a:gd name="connsiteX3" fmla="*/ 857620 w 1355507"/>
              <a:gd name="connsiteY3" fmla="*/ 219372 h 968115"/>
              <a:gd name="connsiteX4" fmla="*/ 1005258 w 1355507"/>
              <a:gd name="connsiteY4" fmla="*/ 159840 h 968115"/>
              <a:gd name="connsiteX5" fmla="*/ 1129082 w 1355507"/>
              <a:gd name="connsiteY5" fmla="*/ 186034 h 968115"/>
              <a:gd name="connsiteX6" fmla="*/ 1355300 w 1355507"/>
              <a:gd name="connsiteY6" fmla="*/ 133646 h 968115"/>
              <a:gd name="connsiteX7" fmla="*/ 929057 w 1355507"/>
              <a:gd name="connsiteY7" fmla="*/ 431303 h 968115"/>
              <a:gd name="connsiteX8" fmla="*/ 1150514 w 1355507"/>
              <a:gd name="connsiteY8" fmla="*/ 419396 h 968115"/>
              <a:gd name="connsiteX9" fmla="*/ 1090982 w 1355507"/>
              <a:gd name="connsiteY9" fmla="*/ 547984 h 968115"/>
              <a:gd name="connsiteX10" fmla="*/ 1129082 w 1355507"/>
              <a:gd name="connsiteY10" fmla="*/ 721816 h 968115"/>
              <a:gd name="connsiteX11" fmla="*/ 1064789 w 1355507"/>
              <a:gd name="connsiteY11" fmla="*/ 967083 h 968115"/>
              <a:gd name="connsiteX12" fmla="*/ 957631 w 1355507"/>
              <a:gd name="connsiteY12" fmla="*/ 900408 h 968115"/>
              <a:gd name="connsiteX13" fmla="*/ 867145 w 1355507"/>
              <a:gd name="connsiteY13" fmla="*/ 902791 h 968115"/>
              <a:gd name="connsiteX14" fmla="*/ 794516 w 1355507"/>
              <a:gd name="connsiteY14" fmla="*/ 845640 h 968115"/>
              <a:gd name="connsiteX15" fmla="*/ 736176 w 1355507"/>
              <a:gd name="connsiteY15" fmla="*/ 759915 h 968115"/>
              <a:gd name="connsiteX16" fmla="*/ 652466 w 1355507"/>
              <a:gd name="connsiteY16" fmla="*/ 567402 h 968115"/>
              <a:gd name="connsiteX17" fmla="*/ 533768 w 1355507"/>
              <a:gd name="connsiteY17" fmla="*/ 619422 h 968115"/>
              <a:gd name="connsiteX18" fmla="*/ 226588 w 1355507"/>
              <a:gd name="connsiteY18" fmla="*/ 367009 h 968115"/>
              <a:gd name="connsiteX19" fmla="*/ 43232 w 1355507"/>
              <a:gd name="connsiteY19" fmla="*/ 236041 h 968115"/>
              <a:gd name="connsiteX20" fmla="*/ 370 w 1355507"/>
              <a:gd name="connsiteY20" fmla="*/ 200321 h 968115"/>
              <a:gd name="connsiteX21" fmla="*/ 83713 w 1355507"/>
              <a:gd name="connsiteY21" fmla="*/ 33633 h 968115"/>
              <a:gd name="connsiteX0" fmla="*/ 83713 w 1355507"/>
              <a:gd name="connsiteY0" fmla="*/ 33633 h 968115"/>
              <a:gd name="connsiteX1" fmla="*/ 390894 w 1355507"/>
              <a:gd name="connsiteY1" fmla="*/ 297 h 968115"/>
              <a:gd name="connsiteX2" fmla="*/ 789753 w 1355507"/>
              <a:gd name="connsiteY2" fmla="*/ 214608 h 968115"/>
              <a:gd name="connsiteX3" fmla="*/ 857620 w 1355507"/>
              <a:gd name="connsiteY3" fmla="*/ 219372 h 968115"/>
              <a:gd name="connsiteX4" fmla="*/ 1005258 w 1355507"/>
              <a:gd name="connsiteY4" fmla="*/ 159840 h 968115"/>
              <a:gd name="connsiteX5" fmla="*/ 1129082 w 1355507"/>
              <a:gd name="connsiteY5" fmla="*/ 186034 h 968115"/>
              <a:gd name="connsiteX6" fmla="*/ 1355300 w 1355507"/>
              <a:gd name="connsiteY6" fmla="*/ 133646 h 968115"/>
              <a:gd name="connsiteX7" fmla="*/ 929057 w 1355507"/>
              <a:gd name="connsiteY7" fmla="*/ 431303 h 968115"/>
              <a:gd name="connsiteX8" fmla="*/ 1150514 w 1355507"/>
              <a:gd name="connsiteY8" fmla="*/ 419396 h 968115"/>
              <a:gd name="connsiteX9" fmla="*/ 1090982 w 1355507"/>
              <a:gd name="connsiteY9" fmla="*/ 547984 h 968115"/>
              <a:gd name="connsiteX10" fmla="*/ 1129082 w 1355507"/>
              <a:gd name="connsiteY10" fmla="*/ 721816 h 968115"/>
              <a:gd name="connsiteX11" fmla="*/ 1064789 w 1355507"/>
              <a:gd name="connsiteY11" fmla="*/ 967083 h 968115"/>
              <a:gd name="connsiteX12" fmla="*/ 957631 w 1355507"/>
              <a:gd name="connsiteY12" fmla="*/ 900408 h 968115"/>
              <a:gd name="connsiteX13" fmla="*/ 867145 w 1355507"/>
              <a:gd name="connsiteY13" fmla="*/ 902791 h 968115"/>
              <a:gd name="connsiteX14" fmla="*/ 794516 w 1355507"/>
              <a:gd name="connsiteY14" fmla="*/ 845640 h 968115"/>
              <a:gd name="connsiteX15" fmla="*/ 736176 w 1355507"/>
              <a:gd name="connsiteY15" fmla="*/ 759915 h 968115"/>
              <a:gd name="connsiteX16" fmla="*/ 645322 w 1355507"/>
              <a:gd name="connsiteY16" fmla="*/ 643602 h 968115"/>
              <a:gd name="connsiteX17" fmla="*/ 533768 w 1355507"/>
              <a:gd name="connsiteY17" fmla="*/ 619422 h 968115"/>
              <a:gd name="connsiteX18" fmla="*/ 226588 w 1355507"/>
              <a:gd name="connsiteY18" fmla="*/ 367009 h 968115"/>
              <a:gd name="connsiteX19" fmla="*/ 43232 w 1355507"/>
              <a:gd name="connsiteY19" fmla="*/ 236041 h 968115"/>
              <a:gd name="connsiteX20" fmla="*/ 370 w 1355507"/>
              <a:gd name="connsiteY20" fmla="*/ 200321 h 968115"/>
              <a:gd name="connsiteX21" fmla="*/ 83713 w 1355507"/>
              <a:gd name="connsiteY21" fmla="*/ 33633 h 968115"/>
              <a:gd name="connsiteX0" fmla="*/ 83713 w 1355507"/>
              <a:gd name="connsiteY0" fmla="*/ 33633 h 968115"/>
              <a:gd name="connsiteX1" fmla="*/ 390894 w 1355507"/>
              <a:gd name="connsiteY1" fmla="*/ 297 h 968115"/>
              <a:gd name="connsiteX2" fmla="*/ 789753 w 1355507"/>
              <a:gd name="connsiteY2" fmla="*/ 214608 h 968115"/>
              <a:gd name="connsiteX3" fmla="*/ 857620 w 1355507"/>
              <a:gd name="connsiteY3" fmla="*/ 219372 h 968115"/>
              <a:gd name="connsiteX4" fmla="*/ 1005258 w 1355507"/>
              <a:gd name="connsiteY4" fmla="*/ 159840 h 968115"/>
              <a:gd name="connsiteX5" fmla="*/ 1129082 w 1355507"/>
              <a:gd name="connsiteY5" fmla="*/ 186034 h 968115"/>
              <a:gd name="connsiteX6" fmla="*/ 1355300 w 1355507"/>
              <a:gd name="connsiteY6" fmla="*/ 133646 h 968115"/>
              <a:gd name="connsiteX7" fmla="*/ 929057 w 1355507"/>
              <a:gd name="connsiteY7" fmla="*/ 431303 h 968115"/>
              <a:gd name="connsiteX8" fmla="*/ 1150514 w 1355507"/>
              <a:gd name="connsiteY8" fmla="*/ 419396 h 968115"/>
              <a:gd name="connsiteX9" fmla="*/ 1090982 w 1355507"/>
              <a:gd name="connsiteY9" fmla="*/ 547984 h 968115"/>
              <a:gd name="connsiteX10" fmla="*/ 1129082 w 1355507"/>
              <a:gd name="connsiteY10" fmla="*/ 721816 h 968115"/>
              <a:gd name="connsiteX11" fmla="*/ 1064789 w 1355507"/>
              <a:gd name="connsiteY11" fmla="*/ 967083 h 968115"/>
              <a:gd name="connsiteX12" fmla="*/ 957631 w 1355507"/>
              <a:gd name="connsiteY12" fmla="*/ 900408 h 968115"/>
              <a:gd name="connsiteX13" fmla="*/ 867145 w 1355507"/>
              <a:gd name="connsiteY13" fmla="*/ 902791 h 968115"/>
              <a:gd name="connsiteX14" fmla="*/ 850109 w 1355507"/>
              <a:gd name="connsiteY14" fmla="*/ 857914 h 968115"/>
              <a:gd name="connsiteX15" fmla="*/ 794516 w 1355507"/>
              <a:gd name="connsiteY15" fmla="*/ 845640 h 968115"/>
              <a:gd name="connsiteX16" fmla="*/ 736176 w 1355507"/>
              <a:gd name="connsiteY16" fmla="*/ 759915 h 968115"/>
              <a:gd name="connsiteX17" fmla="*/ 645322 w 1355507"/>
              <a:gd name="connsiteY17" fmla="*/ 643602 h 968115"/>
              <a:gd name="connsiteX18" fmla="*/ 533768 w 1355507"/>
              <a:gd name="connsiteY18" fmla="*/ 619422 h 968115"/>
              <a:gd name="connsiteX19" fmla="*/ 226588 w 1355507"/>
              <a:gd name="connsiteY19" fmla="*/ 367009 h 968115"/>
              <a:gd name="connsiteX20" fmla="*/ 43232 w 1355507"/>
              <a:gd name="connsiteY20" fmla="*/ 236041 h 968115"/>
              <a:gd name="connsiteX21" fmla="*/ 370 w 1355507"/>
              <a:gd name="connsiteY21" fmla="*/ 200321 h 968115"/>
              <a:gd name="connsiteX22" fmla="*/ 83713 w 1355507"/>
              <a:gd name="connsiteY22" fmla="*/ 33633 h 968115"/>
              <a:gd name="connsiteX0" fmla="*/ 83713 w 1355507"/>
              <a:gd name="connsiteY0" fmla="*/ 33633 h 967428"/>
              <a:gd name="connsiteX1" fmla="*/ 390894 w 1355507"/>
              <a:gd name="connsiteY1" fmla="*/ 297 h 967428"/>
              <a:gd name="connsiteX2" fmla="*/ 789753 w 1355507"/>
              <a:gd name="connsiteY2" fmla="*/ 214608 h 967428"/>
              <a:gd name="connsiteX3" fmla="*/ 857620 w 1355507"/>
              <a:gd name="connsiteY3" fmla="*/ 219372 h 967428"/>
              <a:gd name="connsiteX4" fmla="*/ 1005258 w 1355507"/>
              <a:gd name="connsiteY4" fmla="*/ 159840 h 967428"/>
              <a:gd name="connsiteX5" fmla="*/ 1129082 w 1355507"/>
              <a:gd name="connsiteY5" fmla="*/ 186034 h 967428"/>
              <a:gd name="connsiteX6" fmla="*/ 1355300 w 1355507"/>
              <a:gd name="connsiteY6" fmla="*/ 133646 h 967428"/>
              <a:gd name="connsiteX7" fmla="*/ 929057 w 1355507"/>
              <a:gd name="connsiteY7" fmla="*/ 431303 h 967428"/>
              <a:gd name="connsiteX8" fmla="*/ 1150514 w 1355507"/>
              <a:gd name="connsiteY8" fmla="*/ 419396 h 967428"/>
              <a:gd name="connsiteX9" fmla="*/ 1090982 w 1355507"/>
              <a:gd name="connsiteY9" fmla="*/ 547984 h 967428"/>
              <a:gd name="connsiteX10" fmla="*/ 1129082 w 1355507"/>
              <a:gd name="connsiteY10" fmla="*/ 721816 h 967428"/>
              <a:gd name="connsiteX11" fmla="*/ 1078709 w 1355507"/>
              <a:gd name="connsiteY11" fmla="*/ 860295 h 967428"/>
              <a:gd name="connsiteX12" fmla="*/ 1064789 w 1355507"/>
              <a:gd name="connsiteY12" fmla="*/ 967083 h 967428"/>
              <a:gd name="connsiteX13" fmla="*/ 957631 w 1355507"/>
              <a:gd name="connsiteY13" fmla="*/ 900408 h 967428"/>
              <a:gd name="connsiteX14" fmla="*/ 867145 w 1355507"/>
              <a:gd name="connsiteY14" fmla="*/ 902791 h 967428"/>
              <a:gd name="connsiteX15" fmla="*/ 850109 w 1355507"/>
              <a:gd name="connsiteY15" fmla="*/ 857914 h 967428"/>
              <a:gd name="connsiteX16" fmla="*/ 794516 w 1355507"/>
              <a:gd name="connsiteY16" fmla="*/ 845640 h 967428"/>
              <a:gd name="connsiteX17" fmla="*/ 736176 w 1355507"/>
              <a:gd name="connsiteY17" fmla="*/ 759915 h 967428"/>
              <a:gd name="connsiteX18" fmla="*/ 645322 w 1355507"/>
              <a:gd name="connsiteY18" fmla="*/ 643602 h 967428"/>
              <a:gd name="connsiteX19" fmla="*/ 533768 w 1355507"/>
              <a:gd name="connsiteY19" fmla="*/ 619422 h 967428"/>
              <a:gd name="connsiteX20" fmla="*/ 226588 w 1355507"/>
              <a:gd name="connsiteY20" fmla="*/ 367009 h 967428"/>
              <a:gd name="connsiteX21" fmla="*/ 43232 w 1355507"/>
              <a:gd name="connsiteY21" fmla="*/ 236041 h 967428"/>
              <a:gd name="connsiteX22" fmla="*/ 370 w 1355507"/>
              <a:gd name="connsiteY22" fmla="*/ 200321 h 967428"/>
              <a:gd name="connsiteX23" fmla="*/ 83713 w 1355507"/>
              <a:gd name="connsiteY23" fmla="*/ 33633 h 967428"/>
              <a:gd name="connsiteX0" fmla="*/ 83713 w 1355507"/>
              <a:gd name="connsiteY0" fmla="*/ 33633 h 967428"/>
              <a:gd name="connsiteX1" fmla="*/ 390894 w 1355507"/>
              <a:gd name="connsiteY1" fmla="*/ 297 h 967428"/>
              <a:gd name="connsiteX2" fmla="*/ 789753 w 1355507"/>
              <a:gd name="connsiteY2" fmla="*/ 214608 h 967428"/>
              <a:gd name="connsiteX3" fmla="*/ 857620 w 1355507"/>
              <a:gd name="connsiteY3" fmla="*/ 219372 h 967428"/>
              <a:gd name="connsiteX4" fmla="*/ 1005258 w 1355507"/>
              <a:gd name="connsiteY4" fmla="*/ 159840 h 967428"/>
              <a:gd name="connsiteX5" fmla="*/ 1129082 w 1355507"/>
              <a:gd name="connsiteY5" fmla="*/ 186034 h 967428"/>
              <a:gd name="connsiteX6" fmla="*/ 1355300 w 1355507"/>
              <a:gd name="connsiteY6" fmla="*/ 133646 h 967428"/>
              <a:gd name="connsiteX7" fmla="*/ 929057 w 1355507"/>
              <a:gd name="connsiteY7" fmla="*/ 431303 h 967428"/>
              <a:gd name="connsiteX8" fmla="*/ 1150514 w 1355507"/>
              <a:gd name="connsiteY8" fmla="*/ 419396 h 967428"/>
              <a:gd name="connsiteX9" fmla="*/ 1090982 w 1355507"/>
              <a:gd name="connsiteY9" fmla="*/ 547984 h 967428"/>
              <a:gd name="connsiteX10" fmla="*/ 1135859 w 1355507"/>
              <a:gd name="connsiteY10" fmla="*/ 691227 h 967428"/>
              <a:gd name="connsiteX11" fmla="*/ 1129082 w 1355507"/>
              <a:gd name="connsiteY11" fmla="*/ 721816 h 967428"/>
              <a:gd name="connsiteX12" fmla="*/ 1078709 w 1355507"/>
              <a:gd name="connsiteY12" fmla="*/ 860295 h 967428"/>
              <a:gd name="connsiteX13" fmla="*/ 1064789 w 1355507"/>
              <a:gd name="connsiteY13" fmla="*/ 967083 h 967428"/>
              <a:gd name="connsiteX14" fmla="*/ 957631 w 1355507"/>
              <a:gd name="connsiteY14" fmla="*/ 900408 h 967428"/>
              <a:gd name="connsiteX15" fmla="*/ 867145 w 1355507"/>
              <a:gd name="connsiteY15" fmla="*/ 902791 h 967428"/>
              <a:gd name="connsiteX16" fmla="*/ 850109 w 1355507"/>
              <a:gd name="connsiteY16" fmla="*/ 857914 h 967428"/>
              <a:gd name="connsiteX17" fmla="*/ 794516 w 1355507"/>
              <a:gd name="connsiteY17" fmla="*/ 845640 h 967428"/>
              <a:gd name="connsiteX18" fmla="*/ 736176 w 1355507"/>
              <a:gd name="connsiteY18" fmla="*/ 759915 h 967428"/>
              <a:gd name="connsiteX19" fmla="*/ 645322 w 1355507"/>
              <a:gd name="connsiteY19" fmla="*/ 643602 h 967428"/>
              <a:gd name="connsiteX20" fmla="*/ 533768 w 1355507"/>
              <a:gd name="connsiteY20" fmla="*/ 619422 h 967428"/>
              <a:gd name="connsiteX21" fmla="*/ 226588 w 1355507"/>
              <a:gd name="connsiteY21" fmla="*/ 367009 h 967428"/>
              <a:gd name="connsiteX22" fmla="*/ 43232 w 1355507"/>
              <a:gd name="connsiteY22" fmla="*/ 236041 h 967428"/>
              <a:gd name="connsiteX23" fmla="*/ 370 w 1355507"/>
              <a:gd name="connsiteY23" fmla="*/ 200321 h 967428"/>
              <a:gd name="connsiteX24" fmla="*/ 83713 w 1355507"/>
              <a:gd name="connsiteY24" fmla="*/ 33633 h 967428"/>
              <a:gd name="connsiteX0" fmla="*/ 83713 w 1355507"/>
              <a:gd name="connsiteY0" fmla="*/ 33633 h 967428"/>
              <a:gd name="connsiteX1" fmla="*/ 390894 w 1355507"/>
              <a:gd name="connsiteY1" fmla="*/ 297 h 967428"/>
              <a:gd name="connsiteX2" fmla="*/ 789753 w 1355507"/>
              <a:gd name="connsiteY2" fmla="*/ 214608 h 967428"/>
              <a:gd name="connsiteX3" fmla="*/ 857620 w 1355507"/>
              <a:gd name="connsiteY3" fmla="*/ 219372 h 967428"/>
              <a:gd name="connsiteX4" fmla="*/ 1005258 w 1355507"/>
              <a:gd name="connsiteY4" fmla="*/ 159840 h 967428"/>
              <a:gd name="connsiteX5" fmla="*/ 1129082 w 1355507"/>
              <a:gd name="connsiteY5" fmla="*/ 186034 h 967428"/>
              <a:gd name="connsiteX6" fmla="*/ 1355300 w 1355507"/>
              <a:gd name="connsiteY6" fmla="*/ 133646 h 967428"/>
              <a:gd name="connsiteX7" fmla="*/ 929057 w 1355507"/>
              <a:gd name="connsiteY7" fmla="*/ 431303 h 967428"/>
              <a:gd name="connsiteX8" fmla="*/ 1150514 w 1355507"/>
              <a:gd name="connsiteY8" fmla="*/ 419396 h 967428"/>
              <a:gd name="connsiteX9" fmla="*/ 1090982 w 1355507"/>
              <a:gd name="connsiteY9" fmla="*/ 547984 h 967428"/>
              <a:gd name="connsiteX10" fmla="*/ 1135859 w 1355507"/>
              <a:gd name="connsiteY10" fmla="*/ 691227 h 967428"/>
              <a:gd name="connsiteX11" fmla="*/ 1129082 w 1355507"/>
              <a:gd name="connsiteY11" fmla="*/ 721816 h 967428"/>
              <a:gd name="connsiteX12" fmla="*/ 1159672 w 1355507"/>
              <a:gd name="connsiteY12" fmla="*/ 779333 h 967428"/>
              <a:gd name="connsiteX13" fmla="*/ 1078709 w 1355507"/>
              <a:gd name="connsiteY13" fmla="*/ 860295 h 967428"/>
              <a:gd name="connsiteX14" fmla="*/ 1064789 w 1355507"/>
              <a:gd name="connsiteY14" fmla="*/ 967083 h 967428"/>
              <a:gd name="connsiteX15" fmla="*/ 957631 w 1355507"/>
              <a:gd name="connsiteY15" fmla="*/ 900408 h 967428"/>
              <a:gd name="connsiteX16" fmla="*/ 867145 w 1355507"/>
              <a:gd name="connsiteY16" fmla="*/ 902791 h 967428"/>
              <a:gd name="connsiteX17" fmla="*/ 850109 w 1355507"/>
              <a:gd name="connsiteY17" fmla="*/ 857914 h 967428"/>
              <a:gd name="connsiteX18" fmla="*/ 794516 w 1355507"/>
              <a:gd name="connsiteY18" fmla="*/ 845640 h 967428"/>
              <a:gd name="connsiteX19" fmla="*/ 736176 w 1355507"/>
              <a:gd name="connsiteY19" fmla="*/ 759915 h 967428"/>
              <a:gd name="connsiteX20" fmla="*/ 645322 w 1355507"/>
              <a:gd name="connsiteY20" fmla="*/ 643602 h 967428"/>
              <a:gd name="connsiteX21" fmla="*/ 533768 w 1355507"/>
              <a:gd name="connsiteY21" fmla="*/ 619422 h 967428"/>
              <a:gd name="connsiteX22" fmla="*/ 226588 w 1355507"/>
              <a:gd name="connsiteY22" fmla="*/ 367009 h 967428"/>
              <a:gd name="connsiteX23" fmla="*/ 43232 w 1355507"/>
              <a:gd name="connsiteY23" fmla="*/ 236041 h 967428"/>
              <a:gd name="connsiteX24" fmla="*/ 370 w 1355507"/>
              <a:gd name="connsiteY24" fmla="*/ 200321 h 967428"/>
              <a:gd name="connsiteX25" fmla="*/ 83713 w 1355507"/>
              <a:gd name="connsiteY25" fmla="*/ 33633 h 967428"/>
              <a:gd name="connsiteX0" fmla="*/ 83713 w 1355507"/>
              <a:gd name="connsiteY0" fmla="*/ 33633 h 968126"/>
              <a:gd name="connsiteX1" fmla="*/ 390894 w 1355507"/>
              <a:gd name="connsiteY1" fmla="*/ 297 h 968126"/>
              <a:gd name="connsiteX2" fmla="*/ 789753 w 1355507"/>
              <a:gd name="connsiteY2" fmla="*/ 214608 h 968126"/>
              <a:gd name="connsiteX3" fmla="*/ 857620 w 1355507"/>
              <a:gd name="connsiteY3" fmla="*/ 219372 h 968126"/>
              <a:gd name="connsiteX4" fmla="*/ 1005258 w 1355507"/>
              <a:gd name="connsiteY4" fmla="*/ 159840 h 968126"/>
              <a:gd name="connsiteX5" fmla="*/ 1129082 w 1355507"/>
              <a:gd name="connsiteY5" fmla="*/ 186034 h 968126"/>
              <a:gd name="connsiteX6" fmla="*/ 1355300 w 1355507"/>
              <a:gd name="connsiteY6" fmla="*/ 133646 h 968126"/>
              <a:gd name="connsiteX7" fmla="*/ 929057 w 1355507"/>
              <a:gd name="connsiteY7" fmla="*/ 431303 h 968126"/>
              <a:gd name="connsiteX8" fmla="*/ 1150514 w 1355507"/>
              <a:gd name="connsiteY8" fmla="*/ 419396 h 968126"/>
              <a:gd name="connsiteX9" fmla="*/ 1090982 w 1355507"/>
              <a:gd name="connsiteY9" fmla="*/ 547984 h 968126"/>
              <a:gd name="connsiteX10" fmla="*/ 1135859 w 1355507"/>
              <a:gd name="connsiteY10" fmla="*/ 691227 h 968126"/>
              <a:gd name="connsiteX11" fmla="*/ 1129082 w 1355507"/>
              <a:gd name="connsiteY11" fmla="*/ 721816 h 968126"/>
              <a:gd name="connsiteX12" fmla="*/ 1159672 w 1355507"/>
              <a:gd name="connsiteY12" fmla="*/ 779333 h 968126"/>
              <a:gd name="connsiteX13" fmla="*/ 1078709 w 1355507"/>
              <a:gd name="connsiteY13" fmla="*/ 860295 h 968126"/>
              <a:gd name="connsiteX14" fmla="*/ 1066803 w 1355507"/>
              <a:gd name="connsiteY14" fmla="*/ 934114 h 968126"/>
              <a:gd name="connsiteX15" fmla="*/ 1064789 w 1355507"/>
              <a:gd name="connsiteY15" fmla="*/ 967083 h 968126"/>
              <a:gd name="connsiteX16" fmla="*/ 957631 w 1355507"/>
              <a:gd name="connsiteY16" fmla="*/ 900408 h 968126"/>
              <a:gd name="connsiteX17" fmla="*/ 867145 w 1355507"/>
              <a:gd name="connsiteY17" fmla="*/ 902791 h 968126"/>
              <a:gd name="connsiteX18" fmla="*/ 850109 w 1355507"/>
              <a:gd name="connsiteY18" fmla="*/ 857914 h 968126"/>
              <a:gd name="connsiteX19" fmla="*/ 794516 w 1355507"/>
              <a:gd name="connsiteY19" fmla="*/ 845640 h 968126"/>
              <a:gd name="connsiteX20" fmla="*/ 736176 w 1355507"/>
              <a:gd name="connsiteY20" fmla="*/ 759915 h 968126"/>
              <a:gd name="connsiteX21" fmla="*/ 645322 w 1355507"/>
              <a:gd name="connsiteY21" fmla="*/ 643602 h 968126"/>
              <a:gd name="connsiteX22" fmla="*/ 533768 w 1355507"/>
              <a:gd name="connsiteY22" fmla="*/ 619422 h 968126"/>
              <a:gd name="connsiteX23" fmla="*/ 226588 w 1355507"/>
              <a:gd name="connsiteY23" fmla="*/ 367009 h 968126"/>
              <a:gd name="connsiteX24" fmla="*/ 43232 w 1355507"/>
              <a:gd name="connsiteY24" fmla="*/ 236041 h 968126"/>
              <a:gd name="connsiteX25" fmla="*/ 370 w 1355507"/>
              <a:gd name="connsiteY25" fmla="*/ 200321 h 968126"/>
              <a:gd name="connsiteX26" fmla="*/ 83713 w 1355507"/>
              <a:gd name="connsiteY26" fmla="*/ 33633 h 968126"/>
              <a:gd name="connsiteX0" fmla="*/ 83713 w 1355507"/>
              <a:gd name="connsiteY0" fmla="*/ 33633 h 968126"/>
              <a:gd name="connsiteX1" fmla="*/ 390894 w 1355507"/>
              <a:gd name="connsiteY1" fmla="*/ 297 h 968126"/>
              <a:gd name="connsiteX2" fmla="*/ 789753 w 1355507"/>
              <a:gd name="connsiteY2" fmla="*/ 214608 h 968126"/>
              <a:gd name="connsiteX3" fmla="*/ 857620 w 1355507"/>
              <a:gd name="connsiteY3" fmla="*/ 219372 h 968126"/>
              <a:gd name="connsiteX4" fmla="*/ 1005258 w 1355507"/>
              <a:gd name="connsiteY4" fmla="*/ 159840 h 968126"/>
              <a:gd name="connsiteX5" fmla="*/ 1129082 w 1355507"/>
              <a:gd name="connsiteY5" fmla="*/ 186034 h 968126"/>
              <a:gd name="connsiteX6" fmla="*/ 1355300 w 1355507"/>
              <a:gd name="connsiteY6" fmla="*/ 133646 h 968126"/>
              <a:gd name="connsiteX7" fmla="*/ 929057 w 1355507"/>
              <a:gd name="connsiteY7" fmla="*/ 431303 h 968126"/>
              <a:gd name="connsiteX8" fmla="*/ 1150514 w 1355507"/>
              <a:gd name="connsiteY8" fmla="*/ 419396 h 968126"/>
              <a:gd name="connsiteX9" fmla="*/ 1090982 w 1355507"/>
              <a:gd name="connsiteY9" fmla="*/ 547984 h 968126"/>
              <a:gd name="connsiteX10" fmla="*/ 1135859 w 1355507"/>
              <a:gd name="connsiteY10" fmla="*/ 691227 h 968126"/>
              <a:gd name="connsiteX11" fmla="*/ 1129082 w 1355507"/>
              <a:gd name="connsiteY11" fmla="*/ 721816 h 968126"/>
              <a:gd name="connsiteX12" fmla="*/ 1159672 w 1355507"/>
              <a:gd name="connsiteY12" fmla="*/ 779333 h 968126"/>
              <a:gd name="connsiteX13" fmla="*/ 1078709 w 1355507"/>
              <a:gd name="connsiteY13" fmla="*/ 860295 h 968126"/>
              <a:gd name="connsiteX14" fmla="*/ 1066803 w 1355507"/>
              <a:gd name="connsiteY14" fmla="*/ 934114 h 968126"/>
              <a:gd name="connsiteX15" fmla="*/ 1064789 w 1355507"/>
              <a:gd name="connsiteY15" fmla="*/ 967083 h 968126"/>
              <a:gd name="connsiteX16" fmla="*/ 957631 w 1355507"/>
              <a:gd name="connsiteY16" fmla="*/ 900408 h 968126"/>
              <a:gd name="connsiteX17" fmla="*/ 867145 w 1355507"/>
              <a:gd name="connsiteY17" fmla="*/ 902791 h 968126"/>
              <a:gd name="connsiteX18" fmla="*/ 850109 w 1355507"/>
              <a:gd name="connsiteY18" fmla="*/ 857914 h 968126"/>
              <a:gd name="connsiteX19" fmla="*/ 794516 w 1355507"/>
              <a:gd name="connsiteY19" fmla="*/ 845640 h 968126"/>
              <a:gd name="connsiteX20" fmla="*/ 736176 w 1355507"/>
              <a:gd name="connsiteY20" fmla="*/ 759915 h 968126"/>
              <a:gd name="connsiteX21" fmla="*/ 645322 w 1355507"/>
              <a:gd name="connsiteY21" fmla="*/ 643602 h 968126"/>
              <a:gd name="connsiteX22" fmla="*/ 533768 w 1355507"/>
              <a:gd name="connsiteY22" fmla="*/ 619422 h 968126"/>
              <a:gd name="connsiteX23" fmla="*/ 383384 w 1355507"/>
              <a:gd name="connsiteY23" fmla="*/ 486439 h 968126"/>
              <a:gd name="connsiteX24" fmla="*/ 226588 w 1355507"/>
              <a:gd name="connsiteY24" fmla="*/ 367009 h 968126"/>
              <a:gd name="connsiteX25" fmla="*/ 43232 w 1355507"/>
              <a:gd name="connsiteY25" fmla="*/ 236041 h 968126"/>
              <a:gd name="connsiteX26" fmla="*/ 370 w 1355507"/>
              <a:gd name="connsiteY26" fmla="*/ 200321 h 968126"/>
              <a:gd name="connsiteX27" fmla="*/ 83713 w 1355507"/>
              <a:gd name="connsiteY27" fmla="*/ 33633 h 968126"/>
              <a:gd name="connsiteX0" fmla="*/ 83713 w 1355507"/>
              <a:gd name="connsiteY0" fmla="*/ 33633 h 968126"/>
              <a:gd name="connsiteX1" fmla="*/ 390894 w 1355507"/>
              <a:gd name="connsiteY1" fmla="*/ 297 h 968126"/>
              <a:gd name="connsiteX2" fmla="*/ 789753 w 1355507"/>
              <a:gd name="connsiteY2" fmla="*/ 214608 h 968126"/>
              <a:gd name="connsiteX3" fmla="*/ 857620 w 1355507"/>
              <a:gd name="connsiteY3" fmla="*/ 219372 h 968126"/>
              <a:gd name="connsiteX4" fmla="*/ 1005258 w 1355507"/>
              <a:gd name="connsiteY4" fmla="*/ 159840 h 968126"/>
              <a:gd name="connsiteX5" fmla="*/ 1129082 w 1355507"/>
              <a:gd name="connsiteY5" fmla="*/ 186034 h 968126"/>
              <a:gd name="connsiteX6" fmla="*/ 1355300 w 1355507"/>
              <a:gd name="connsiteY6" fmla="*/ 133646 h 968126"/>
              <a:gd name="connsiteX7" fmla="*/ 929057 w 1355507"/>
              <a:gd name="connsiteY7" fmla="*/ 431303 h 968126"/>
              <a:gd name="connsiteX8" fmla="*/ 1150514 w 1355507"/>
              <a:gd name="connsiteY8" fmla="*/ 419396 h 968126"/>
              <a:gd name="connsiteX9" fmla="*/ 1090982 w 1355507"/>
              <a:gd name="connsiteY9" fmla="*/ 547984 h 968126"/>
              <a:gd name="connsiteX10" fmla="*/ 1135859 w 1355507"/>
              <a:gd name="connsiteY10" fmla="*/ 691227 h 968126"/>
              <a:gd name="connsiteX11" fmla="*/ 1129082 w 1355507"/>
              <a:gd name="connsiteY11" fmla="*/ 721816 h 968126"/>
              <a:gd name="connsiteX12" fmla="*/ 1159672 w 1355507"/>
              <a:gd name="connsiteY12" fmla="*/ 779333 h 968126"/>
              <a:gd name="connsiteX13" fmla="*/ 1078709 w 1355507"/>
              <a:gd name="connsiteY13" fmla="*/ 860295 h 968126"/>
              <a:gd name="connsiteX14" fmla="*/ 1066803 w 1355507"/>
              <a:gd name="connsiteY14" fmla="*/ 934114 h 968126"/>
              <a:gd name="connsiteX15" fmla="*/ 1064789 w 1355507"/>
              <a:gd name="connsiteY15" fmla="*/ 967083 h 968126"/>
              <a:gd name="connsiteX16" fmla="*/ 957631 w 1355507"/>
              <a:gd name="connsiteY16" fmla="*/ 900408 h 968126"/>
              <a:gd name="connsiteX17" fmla="*/ 867145 w 1355507"/>
              <a:gd name="connsiteY17" fmla="*/ 902791 h 968126"/>
              <a:gd name="connsiteX18" fmla="*/ 850109 w 1355507"/>
              <a:gd name="connsiteY18" fmla="*/ 857914 h 968126"/>
              <a:gd name="connsiteX19" fmla="*/ 794516 w 1355507"/>
              <a:gd name="connsiteY19" fmla="*/ 845640 h 968126"/>
              <a:gd name="connsiteX20" fmla="*/ 736176 w 1355507"/>
              <a:gd name="connsiteY20" fmla="*/ 759915 h 968126"/>
              <a:gd name="connsiteX21" fmla="*/ 645322 w 1355507"/>
              <a:gd name="connsiteY21" fmla="*/ 643602 h 968126"/>
              <a:gd name="connsiteX22" fmla="*/ 533768 w 1355507"/>
              <a:gd name="connsiteY22" fmla="*/ 619422 h 968126"/>
              <a:gd name="connsiteX23" fmla="*/ 383384 w 1355507"/>
              <a:gd name="connsiteY23" fmla="*/ 486439 h 968126"/>
              <a:gd name="connsiteX24" fmla="*/ 226588 w 1355507"/>
              <a:gd name="connsiteY24" fmla="*/ 367009 h 968126"/>
              <a:gd name="connsiteX25" fmla="*/ 59534 w 1355507"/>
              <a:gd name="connsiteY25" fmla="*/ 286414 h 968126"/>
              <a:gd name="connsiteX26" fmla="*/ 43232 w 1355507"/>
              <a:gd name="connsiteY26" fmla="*/ 236041 h 968126"/>
              <a:gd name="connsiteX27" fmla="*/ 370 w 1355507"/>
              <a:gd name="connsiteY27" fmla="*/ 200321 h 968126"/>
              <a:gd name="connsiteX28" fmla="*/ 83713 w 1355507"/>
              <a:gd name="connsiteY28" fmla="*/ 33633 h 968126"/>
              <a:gd name="connsiteX0" fmla="*/ 83713 w 1355507"/>
              <a:gd name="connsiteY0" fmla="*/ 33633 h 968126"/>
              <a:gd name="connsiteX1" fmla="*/ 390894 w 1355507"/>
              <a:gd name="connsiteY1" fmla="*/ 297 h 968126"/>
              <a:gd name="connsiteX2" fmla="*/ 789753 w 1355507"/>
              <a:gd name="connsiteY2" fmla="*/ 214608 h 968126"/>
              <a:gd name="connsiteX3" fmla="*/ 857620 w 1355507"/>
              <a:gd name="connsiteY3" fmla="*/ 219372 h 968126"/>
              <a:gd name="connsiteX4" fmla="*/ 1005258 w 1355507"/>
              <a:gd name="connsiteY4" fmla="*/ 159840 h 968126"/>
              <a:gd name="connsiteX5" fmla="*/ 1129082 w 1355507"/>
              <a:gd name="connsiteY5" fmla="*/ 186034 h 968126"/>
              <a:gd name="connsiteX6" fmla="*/ 1355300 w 1355507"/>
              <a:gd name="connsiteY6" fmla="*/ 133646 h 968126"/>
              <a:gd name="connsiteX7" fmla="*/ 929057 w 1355507"/>
              <a:gd name="connsiteY7" fmla="*/ 431303 h 968126"/>
              <a:gd name="connsiteX8" fmla="*/ 1150514 w 1355507"/>
              <a:gd name="connsiteY8" fmla="*/ 419396 h 968126"/>
              <a:gd name="connsiteX9" fmla="*/ 1090982 w 1355507"/>
              <a:gd name="connsiteY9" fmla="*/ 547984 h 968126"/>
              <a:gd name="connsiteX10" fmla="*/ 1135859 w 1355507"/>
              <a:gd name="connsiteY10" fmla="*/ 691227 h 968126"/>
              <a:gd name="connsiteX11" fmla="*/ 1129082 w 1355507"/>
              <a:gd name="connsiteY11" fmla="*/ 721816 h 968126"/>
              <a:gd name="connsiteX12" fmla="*/ 1159672 w 1355507"/>
              <a:gd name="connsiteY12" fmla="*/ 779333 h 968126"/>
              <a:gd name="connsiteX13" fmla="*/ 1078709 w 1355507"/>
              <a:gd name="connsiteY13" fmla="*/ 860295 h 968126"/>
              <a:gd name="connsiteX14" fmla="*/ 1066803 w 1355507"/>
              <a:gd name="connsiteY14" fmla="*/ 934114 h 968126"/>
              <a:gd name="connsiteX15" fmla="*/ 1064789 w 1355507"/>
              <a:gd name="connsiteY15" fmla="*/ 967083 h 968126"/>
              <a:gd name="connsiteX16" fmla="*/ 957631 w 1355507"/>
              <a:gd name="connsiteY16" fmla="*/ 900408 h 968126"/>
              <a:gd name="connsiteX17" fmla="*/ 867145 w 1355507"/>
              <a:gd name="connsiteY17" fmla="*/ 902791 h 968126"/>
              <a:gd name="connsiteX18" fmla="*/ 850109 w 1355507"/>
              <a:gd name="connsiteY18" fmla="*/ 857914 h 968126"/>
              <a:gd name="connsiteX19" fmla="*/ 794516 w 1355507"/>
              <a:gd name="connsiteY19" fmla="*/ 845640 h 968126"/>
              <a:gd name="connsiteX20" fmla="*/ 736176 w 1355507"/>
              <a:gd name="connsiteY20" fmla="*/ 759915 h 968126"/>
              <a:gd name="connsiteX21" fmla="*/ 645322 w 1355507"/>
              <a:gd name="connsiteY21" fmla="*/ 643602 h 968126"/>
              <a:gd name="connsiteX22" fmla="*/ 533768 w 1355507"/>
              <a:gd name="connsiteY22" fmla="*/ 619422 h 968126"/>
              <a:gd name="connsiteX23" fmla="*/ 383384 w 1355507"/>
              <a:gd name="connsiteY23" fmla="*/ 486439 h 968126"/>
              <a:gd name="connsiteX24" fmla="*/ 226588 w 1355507"/>
              <a:gd name="connsiteY24" fmla="*/ 367009 h 968126"/>
              <a:gd name="connsiteX25" fmla="*/ 142878 w 1355507"/>
              <a:gd name="connsiteY25" fmla="*/ 307845 h 968126"/>
              <a:gd name="connsiteX26" fmla="*/ 59534 w 1355507"/>
              <a:gd name="connsiteY26" fmla="*/ 286414 h 968126"/>
              <a:gd name="connsiteX27" fmla="*/ 43232 w 1355507"/>
              <a:gd name="connsiteY27" fmla="*/ 236041 h 968126"/>
              <a:gd name="connsiteX28" fmla="*/ 370 w 1355507"/>
              <a:gd name="connsiteY28" fmla="*/ 200321 h 968126"/>
              <a:gd name="connsiteX29" fmla="*/ 83713 w 1355507"/>
              <a:gd name="connsiteY29" fmla="*/ 33633 h 968126"/>
              <a:gd name="connsiteX0" fmla="*/ 89474 w 1361268"/>
              <a:gd name="connsiteY0" fmla="*/ 33633 h 968126"/>
              <a:gd name="connsiteX1" fmla="*/ 396655 w 1361268"/>
              <a:gd name="connsiteY1" fmla="*/ 297 h 968126"/>
              <a:gd name="connsiteX2" fmla="*/ 795514 w 1361268"/>
              <a:gd name="connsiteY2" fmla="*/ 214608 h 968126"/>
              <a:gd name="connsiteX3" fmla="*/ 863381 w 1361268"/>
              <a:gd name="connsiteY3" fmla="*/ 219372 h 968126"/>
              <a:gd name="connsiteX4" fmla="*/ 1011019 w 1361268"/>
              <a:gd name="connsiteY4" fmla="*/ 159840 h 968126"/>
              <a:gd name="connsiteX5" fmla="*/ 1134843 w 1361268"/>
              <a:gd name="connsiteY5" fmla="*/ 186034 h 968126"/>
              <a:gd name="connsiteX6" fmla="*/ 1361061 w 1361268"/>
              <a:gd name="connsiteY6" fmla="*/ 133646 h 968126"/>
              <a:gd name="connsiteX7" fmla="*/ 934818 w 1361268"/>
              <a:gd name="connsiteY7" fmla="*/ 431303 h 968126"/>
              <a:gd name="connsiteX8" fmla="*/ 1156275 w 1361268"/>
              <a:gd name="connsiteY8" fmla="*/ 419396 h 968126"/>
              <a:gd name="connsiteX9" fmla="*/ 1096743 w 1361268"/>
              <a:gd name="connsiteY9" fmla="*/ 547984 h 968126"/>
              <a:gd name="connsiteX10" fmla="*/ 1141620 w 1361268"/>
              <a:gd name="connsiteY10" fmla="*/ 691227 h 968126"/>
              <a:gd name="connsiteX11" fmla="*/ 1134843 w 1361268"/>
              <a:gd name="connsiteY11" fmla="*/ 721816 h 968126"/>
              <a:gd name="connsiteX12" fmla="*/ 1165433 w 1361268"/>
              <a:gd name="connsiteY12" fmla="*/ 779333 h 968126"/>
              <a:gd name="connsiteX13" fmla="*/ 1084470 w 1361268"/>
              <a:gd name="connsiteY13" fmla="*/ 860295 h 968126"/>
              <a:gd name="connsiteX14" fmla="*/ 1072564 w 1361268"/>
              <a:gd name="connsiteY14" fmla="*/ 934114 h 968126"/>
              <a:gd name="connsiteX15" fmla="*/ 1070550 w 1361268"/>
              <a:gd name="connsiteY15" fmla="*/ 967083 h 968126"/>
              <a:gd name="connsiteX16" fmla="*/ 963392 w 1361268"/>
              <a:gd name="connsiteY16" fmla="*/ 900408 h 968126"/>
              <a:gd name="connsiteX17" fmla="*/ 872906 w 1361268"/>
              <a:gd name="connsiteY17" fmla="*/ 902791 h 968126"/>
              <a:gd name="connsiteX18" fmla="*/ 855870 w 1361268"/>
              <a:gd name="connsiteY18" fmla="*/ 857914 h 968126"/>
              <a:gd name="connsiteX19" fmla="*/ 800277 w 1361268"/>
              <a:gd name="connsiteY19" fmla="*/ 845640 h 968126"/>
              <a:gd name="connsiteX20" fmla="*/ 741937 w 1361268"/>
              <a:gd name="connsiteY20" fmla="*/ 759915 h 968126"/>
              <a:gd name="connsiteX21" fmla="*/ 651083 w 1361268"/>
              <a:gd name="connsiteY21" fmla="*/ 643602 h 968126"/>
              <a:gd name="connsiteX22" fmla="*/ 539529 w 1361268"/>
              <a:gd name="connsiteY22" fmla="*/ 619422 h 968126"/>
              <a:gd name="connsiteX23" fmla="*/ 389145 w 1361268"/>
              <a:gd name="connsiteY23" fmla="*/ 486439 h 968126"/>
              <a:gd name="connsiteX24" fmla="*/ 232349 w 1361268"/>
              <a:gd name="connsiteY24" fmla="*/ 367009 h 968126"/>
              <a:gd name="connsiteX25" fmla="*/ 148639 w 1361268"/>
              <a:gd name="connsiteY25" fmla="*/ 307845 h 968126"/>
              <a:gd name="connsiteX26" fmla="*/ 65295 w 1361268"/>
              <a:gd name="connsiteY26" fmla="*/ 286414 h 968126"/>
              <a:gd name="connsiteX27" fmla="*/ 48993 w 1361268"/>
              <a:gd name="connsiteY27" fmla="*/ 236041 h 968126"/>
              <a:gd name="connsiteX28" fmla="*/ 6131 w 1361268"/>
              <a:gd name="connsiteY28" fmla="*/ 200321 h 968126"/>
              <a:gd name="connsiteX29" fmla="*/ 8145 w 1361268"/>
              <a:gd name="connsiteY29" fmla="*/ 119727 h 968126"/>
              <a:gd name="connsiteX30" fmla="*/ 89474 w 1361268"/>
              <a:gd name="connsiteY30" fmla="*/ 33633 h 968126"/>
              <a:gd name="connsiteX0" fmla="*/ 89474 w 1361268"/>
              <a:gd name="connsiteY0" fmla="*/ 66225 h 1000718"/>
              <a:gd name="connsiteX1" fmla="*/ 165308 w 1361268"/>
              <a:gd name="connsiteY1" fmla="*/ 2300 h 1000718"/>
              <a:gd name="connsiteX2" fmla="*/ 396655 w 1361268"/>
              <a:gd name="connsiteY2" fmla="*/ 32889 h 1000718"/>
              <a:gd name="connsiteX3" fmla="*/ 795514 w 1361268"/>
              <a:gd name="connsiteY3" fmla="*/ 247200 h 1000718"/>
              <a:gd name="connsiteX4" fmla="*/ 863381 w 1361268"/>
              <a:gd name="connsiteY4" fmla="*/ 251964 h 1000718"/>
              <a:gd name="connsiteX5" fmla="*/ 1011019 w 1361268"/>
              <a:gd name="connsiteY5" fmla="*/ 192432 h 1000718"/>
              <a:gd name="connsiteX6" fmla="*/ 1134843 w 1361268"/>
              <a:gd name="connsiteY6" fmla="*/ 218626 h 1000718"/>
              <a:gd name="connsiteX7" fmla="*/ 1361061 w 1361268"/>
              <a:gd name="connsiteY7" fmla="*/ 166238 h 1000718"/>
              <a:gd name="connsiteX8" fmla="*/ 934818 w 1361268"/>
              <a:gd name="connsiteY8" fmla="*/ 463895 h 1000718"/>
              <a:gd name="connsiteX9" fmla="*/ 1156275 w 1361268"/>
              <a:gd name="connsiteY9" fmla="*/ 451988 h 1000718"/>
              <a:gd name="connsiteX10" fmla="*/ 1096743 w 1361268"/>
              <a:gd name="connsiteY10" fmla="*/ 580576 h 1000718"/>
              <a:gd name="connsiteX11" fmla="*/ 1141620 w 1361268"/>
              <a:gd name="connsiteY11" fmla="*/ 723819 h 1000718"/>
              <a:gd name="connsiteX12" fmla="*/ 1134843 w 1361268"/>
              <a:gd name="connsiteY12" fmla="*/ 754408 h 1000718"/>
              <a:gd name="connsiteX13" fmla="*/ 1165433 w 1361268"/>
              <a:gd name="connsiteY13" fmla="*/ 811925 h 1000718"/>
              <a:gd name="connsiteX14" fmla="*/ 1084470 w 1361268"/>
              <a:gd name="connsiteY14" fmla="*/ 892887 h 1000718"/>
              <a:gd name="connsiteX15" fmla="*/ 1072564 w 1361268"/>
              <a:gd name="connsiteY15" fmla="*/ 966706 h 1000718"/>
              <a:gd name="connsiteX16" fmla="*/ 1070550 w 1361268"/>
              <a:gd name="connsiteY16" fmla="*/ 999675 h 1000718"/>
              <a:gd name="connsiteX17" fmla="*/ 963392 w 1361268"/>
              <a:gd name="connsiteY17" fmla="*/ 933000 h 1000718"/>
              <a:gd name="connsiteX18" fmla="*/ 872906 w 1361268"/>
              <a:gd name="connsiteY18" fmla="*/ 935383 h 1000718"/>
              <a:gd name="connsiteX19" fmla="*/ 855870 w 1361268"/>
              <a:gd name="connsiteY19" fmla="*/ 890506 h 1000718"/>
              <a:gd name="connsiteX20" fmla="*/ 800277 w 1361268"/>
              <a:gd name="connsiteY20" fmla="*/ 878232 h 1000718"/>
              <a:gd name="connsiteX21" fmla="*/ 741937 w 1361268"/>
              <a:gd name="connsiteY21" fmla="*/ 792507 h 1000718"/>
              <a:gd name="connsiteX22" fmla="*/ 651083 w 1361268"/>
              <a:gd name="connsiteY22" fmla="*/ 676194 h 1000718"/>
              <a:gd name="connsiteX23" fmla="*/ 539529 w 1361268"/>
              <a:gd name="connsiteY23" fmla="*/ 652014 h 1000718"/>
              <a:gd name="connsiteX24" fmla="*/ 389145 w 1361268"/>
              <a:gd name="connsiteY24" fmla="*/ 519031 h 1000718"/>
              <a:gd name="connsiteX25" fmla="*/ 232349 w 1361268"/>
              <a:gd name="connsiteY25" fmla="*/ 399601 h 1000718"/>
              <a:gd name="connsiteX26" fmla="*/ 148639 w 1361268"/>
              <a:gd name="connsiteY26" fmla="*/ 340437 h 1000718"/>
              <a:gd name="connsiteX27" fmla="*/ 65295 w 1361268"/>
              <a:gd name="connsiteY27" fmla="*/ 319006 h 1000718"/>
              <a:gd name="connsiteX28" fmla="*/ 48993 w 1361268"/>
              <a:gd name="connsiteY28" fmla="*/ 268633 h 1000718"/>
              <a:gd name="connsiteX29" fmla="*/ 6131 w 1361268"/>
              <a:gd name="connsiteY29" fmla="*/ 232913 h 1000718"/>
              <a:gd name="connsiteX30" fmla="*/ 8145 w 1361268"/>
              <a:gd name="connsiteY30" fmla="*/ 152319 h 1000718"/>
              <a:gd name="connsiteX31" fmla="*/ 89474 w 1361268"/>
              <a:gd name="connsiteY31" fmla="*/ 66225 h 1000718"/>
              <a:gd name="connsiteX0" fmla="*/ 89474 w 1361268"/>
              <a:gd name="connsiteY0" fmla="*/ 63938 h 998431"/>
              <a:gd name="connsiteX1" fmla="*/ 153402 w 1361268"/>
              <a:gd name="connsiteY1" fmla="*/ 42875 h 998431"/>
              <a:gd name="connsiteX2" fmla="*/ 165308 w 1361268"/>
              <a:gd name="connsiteY2" fmla="*/ 13 h 998431"/>
              <a:gd name="connsiteX3" fmla="*/ 396655 w 1361268"/>
              <a:gd name="connsiteY3" fmla="*/ 30602 h 998431"/>
              <a:gd name="connsiteX4" fmla="*/ 795514 w 1361268"/>
              <a:gd name="connsiteY4" fmla="*/ 244913 h 998431"/>
              <a:gd name="connsiteX5" fmla="*/ 863381 w 1361268"/>
              <a:gd name="connsiteY5" fmla="*/ 249677 h 998431"/>
              <a:gd name="connsiteX6" fmla="*/ 1011019 w 1361268"/>
              <a:gd name="connsiteY6" fmla="*/ 190145 h 998431"/>
              <a:gd name="connsiteX7" fmla="*/ 1134843 w 1361268"/>
              <a:gd name="connsiteY7" fmla="*/ 216339 h 998431"/>
              <a:gd name="connsiteX8" fmla="*/ 1361061 w 1361268"/>
              <a:gd name="connsiteY8" fmla="*/ 163951 h 998431"/>
              <a:gd name="connsiteX9" fmla="*/ 934818 w 1361268"/>
              <a:gd name="connsiteY9" fmla="*/ 461608 h 998431"/>
              <a:gd name="connsiteX10" fmla="*/ 1156275 w 1361268"/>
              <a:gd name="connsiteY10" fmla="*/ 449701 h 998431"/>
              <a:gd name="connsiteX11" fmla="*/ 1096743 w 1361268"/>
              <a:gd name="connsiteY11" fmla="*/ 578289 h 998431"/>
              <a:gd name="connsiteX12" fmla="*/ 1141620 w 1361268"/>
              <a:gd name="connsiteY12" fmla="*/ 721532 h 998431"/>
              <a:gd name="connsiteX13" fmla="*/ 1134843 w 1361268"/>
              <a:gd name="connsiteY13" fmla="*/ 752121 h 998431"/>
              <a:gd name="connsiteX14" fmla="*/ 1165433 w 1361268"/>
              <a:gd name="connsiteY14" fmla="*/ 809638 h 998431"/>
              <a:gd name="connsiteX15" fmla="*/ 1084470 w 1361268"/>
              <a:gd name="connsiteY15" fmla="*/ 890600 h 998431"/>
              <a:gd name="connsiteX16" fmla="*/ 1072564 w 1361268"/>
              <a:gd name="connsiteY16" fmla="*/ 964419 h 998431"/>
              <a:gd name="connsiteX17" fmla="*/ 1070550 w 1361268"/>
              <a:gd name="connsiteY17" fmla="*/ 997388 h 998431"/>
              <a:gd name="connsiteX18" fmla="*/ 963392 w 1361268"/>
              <a:gd name="connsiteY18" fmla="*/ 930713 h 998431"/>
              <a:gd name="connsiteX19" fmla="*/ 872906 w 1361268"/>
              <a:gd name="connsiteY19" fmla="*/ 933096 h 998431"/>
              <a:gd name="connsiteX20" fmla="*/ 855870 w 1361268"/>
              <a:gd name="connsiteY20" fmla="*/ 888219 h 998431"/>
              <a:gd name="connsiteX21" fmla="*/ 800277 w 1361268"/>
              <a:gd name="connsiteY21" fmla="*/ 875945 h 998431"/>
              <a:gd name="connsiteX22" fmla="*/ 741937 w 1361268"/>
              <a:gd name="connsiteY22" fmla="*/ 790220 h 998431"/>
              <a:gd name="connsiteX23" fmla="*/ 651083 w 1361268"/>
              <a:gd name="connsiteY23" fmla="*/ 673907 h 998431"/>
              <a:gd name="connsiteX24" fmla="*/ 539529 w 1361268"/>
              <a:gd name="connsiteY24" fmla="*/ 649727 h 998431"/>
              <a:gd name="connsiteX25" fmla="*/ 389145 w 1361268"/>
              <a:gd name="connsiteY25" fmla="*/ 516744 h 998431"/>
              <a:gd name="connsiteX26" fmla="*/ 232349 w 1361268"/>
              <a:gd name="connsiteY26" fmla="*/ 397314 h 998431"/>
              <a:gd name="connsiteX27" fmla="*/ 148639 w 1361268"/>
              <a:gd name="connsiteY27" fmla="*/ 338150 h 998431"/>
              <a:gd name="connsiteX28" fmla="*/ 65295 w 1361268"/>
              <a:gd name="connsiteY28" fmla="*/ 316719 h 998431"/>
              <a:gd name="connsiteX29" fmla="*/ 48993 w 1361268"/>
              <a:gd name="connsiteY29" fmla="*/ 266346 h 998431"/>
              <a:gd name="connsiteX30" fmla="*/ 6131 w 1361268"/>
              <a:gd name="connsiteY30" fmla="*/ 230626 h 998431"/>
              <a:gd name="connsiteX31" fmla="*/ 8145 w 1361268"/>
              <a:gd name="connsiteY31" fmla="*/ 150032 h 998431"/>
              <a:gd name="connsiteX32" fmla="*/ 89474 w 1361268"/>
              <a:gd name="connsiteY32" fmla="*/ 63938 h 998431"/>
              <a:gd name="connsiteX0" fmla="*/ 89474 w 1361268"/>
              <a:gd name="connsiteY0" fmla="*/ 64247 h 998740"/>
              <a:gd name="connsiteX1" fmla="*/ 153402 w 1361268"/>
              <a:gd name="connsiteY1" fmla="*/ 43184 h 998740"/>
              <a:gd name="connsiteX2" fmla="*/ 165308 w 1361268"/>
              <a:gd name="connsiteY2" fmla="*/ 322 h 998740"/>
              <a:gd name="connsiteX3" fmla="*/ 215314 w 1361268"/>
              <a:gd name="connsiteY3" fmla="*/ 112241 h 998740"/>
              <a:gd name="connsiteX4" fmla="*/ 396655 w 1361268"/>
              <a:gd name="connsiteY4" fmla="*/ 30911 h 998740"/>
              <a:gd name="connsiteX5" fmla="*/ 795514 w 1361268"/>
              <a:gd name="connsiteY5" fmla="*/ 245222 h 998740"/>
              <a:gd name="connsiteX6" fmla="*/ 863381 w 1361268"/>
              <a:gd name="connsiteY6" fmla="*/ 249986 h 998740"/>
              <a:gd name="connsiteX7" fmla="*/ 1011019 w 1361268"/>
              <a:gd name="connsiteY7" fmla="*/ 190454 h 998740"/>
              <a:gd name="connsiteX8" fmla="*/ 1134843 w 1361268"/>
              <a:gd name="connsiteY8" fmla="*/ 216648 h 998740"/>
              <a:gd name="connsiteX9" fmla="*/ 1361061 w 1361268"/>
              <a:gd name="connsiteY9" fmla="*/ 164260 h 998740"/>
              <a:gd name="connsiteX10" fmla="*/ 934818 w 1361268"/>
              <a:gd name="connsiteY10" fmla="*/ 461917 h 998740"/>
              <a:gd name="connsiteX11" fmla="*/ 1156275 w 1361268"/>
              <a:gd name="connsiteY11" fmla="*/ 450010 h 998740"/>
              <a:gd name="connsiteX12" fmla="*/ 1096743 w 1361268"/>
              <a:gd name="connsiteY12" fmla="*/ 578598 h 998740"/>
              <a:gd name="connsiteX13" fmla="*/ 1141620 w 1361268"/>
              <a:gd name="connsiteY13" fmla="*/ 721841 h 998740"/>
              <a:gd name="connsiteX14" fmla="*/ 1134843 w 1361268"/>
              <a:gd name="connsiteY14" fmla="*/ 752430 h 998740"/>
              <a:gd name="connsiteX15" fmla="*/ 1165433 w 1361268"/>
              <a:gd name="connsiteY15" fmla="*/ 809947 h 998740"/>
              <a:gd name="connsiteX16" fmla="*/ 1084470 w 1361268"/>
              <a:gd name="connsiteY16" fmla="*/ 890909 h 998740"/>
              <a:gd name="connsiteX17" fmla="*/ 1072564 w 1361268"/>
              <a:gd name="connsiteY17" fmla="*/ 964728 h 998740"/>
              <a:gd name="connsiteX18" fmla="*/ 1070550 w 1361268"/>
              <a:gd name="connsiteY18" fmla="*/ 997697 h 998740"/>
              <a:gd name="connsiteX19" fmla="*/ 963392 w 1361268"/>
              <a:gd name="connsiteY19" fmla="*/ 931022 h 998740"/>
              <a:gd name="connsiteX20" fmla="*/ 872906 w 1361268"/>
              <a:gd name="connsiteY20" fmla="*/ 933405 h 998740"/>
              <a:gd name="connsiteX21" fmla="*/ 855870 w 1361268"/>
              <a:gd name="connsiteY21" fmla="*/ 888528 h 998740"/>
              <a:gd name="connsiteX22" fmla="*/ 800277 w 1361268"/>
              <a:gd name="connsiteY22" fmla="*/ 876254 h 998740"/>
              <a:gd name="connsiteX23" fmla="*/ 741937 w 1361268"/>
              <a:gd name="connsiteY23" fmla="*/ 790529 h 998740"/>
              <a:gd name="connsiteX24" fmla="*/ 651083 w 1361268"/>
              <a:gd name="connsiteY24" fmla="*/ 674216 h 998740"/>
              <a:gd name="connsiteX25" fmla="*/ 539529 w 1361268"/>
              <a:gd name="connsiteY25" fmla="*/ 650036 h 998740"/>
              <a:gd name="connsiteX26" fmla="*/ 389145 w 1361268"/>
              <a:gd name="connsiteY26" fmla="*/ 517053 h 998740"/>
              <a:gd name="connsiteX27" fmla="*/ 232349 w 1361268"/>
              <a:gd name="connsiteY27" fmla="*/ 397623 h 998740"/>
              <a:gd name="connsiteX28" fmla="*/ 148639 w 1361268"/>
              <a:gd name="connsiteY28" fmla="*/ 338459 h 998740"/>
              <a:gd name="connsiteX29" fmla="*/ 65295 w 1361268"/>
              <a:gd name="connsiteY29" fmla="*/ 317028 h 998740"/>
              <a:gd name="connsiteX30" fmla="*/ 48993 w 1361268"/>
              <a:gd name="connsiteY30" fmla="*/ 266655 h 998740"/>
              <a:gd name="connsiteX31" fmla="*/ 6131 w 1361268"/>
              <a:gd name="connsiteY31" fmla="*/ 230935 h 998740"/>
              <a:gd name="connsiteX32" fmla="*/ 8145 w 1361268"/>
              <a:gd name="connsiteY32" fmla="*/ 150341 h 998740"/>
              <a:gd name="connsiteX33" fmla="*/ 89474 w 1361268"/>
              <a:gd name="connsiteY33" fmla="*/ 64247 h 998740"/>
              <a:gd name="connsiteX0" fmla="*/ 89474 w 1361268"/>
              <a:gd name="connsiteY0" fmla="*/ 64277 h 998770"/>
              <a:gd name="connsiteX1" fmla="*/ 153402 w 1361268"/>
              <a:gd name="connsiteY1" fmla="*/ 43214 h 998770"/>
              <a:gd name="connsiteX2" fmla="*/ 165308 w 1361268"/>
              <a:gd name="connsiteY2" fmla="*/ 352 h 998770"/>
              <a:gd name="connsiteX3" fmla="*/ 215314 w 1361268"/>
              <a:gd name="connsiteY3" fmla="*/ 112271 h 998770"/>
              <a:gd name="connsiteX4" fmla="*/ 260558 w 1361268"/>
              <a:gd name="connsiteY4" fmla="*/ 121796 h 998770"/>
              <a:gd name="connsiteX5" fmla="*/ 396655 w 1361268"/>
              <a:gd name="connsiteY5" fmla="*/ 30941 h 998770"/>
              <a:gd name="connsiteX6" fmla="*/ 795514 w 1361268"/>
              <a:gd name="connsiteY6" fmla="*/ 245252 h 998770"/>
              <a:gd name="connsiteX7" fmla="*/ 863381 w 1361268"/>
              <a:gd name="connsiteY7" fmla="*/ 250016 h 998770"/>
              <a:gd name="connsiteX8" fmla="*/ 1011019 w 1361268"/>
              <a:gd name="connsiteY8" fmla="*/ 190484 h 998770"/>
              <a:gd name="connsiteX9" fmla="*/ 1134843 w 1361268"/>
              <a:gd name="connsiteY9" fmla="*/ 216678 h 998770"/>
              <a:gd name="connsiteX10" fmla="*/ 1361061 w 1361268"/>
              <a:gd name="connsiteY10" fmla="*/ 164290 h 998770"/>
              <a:gd name="connsiteX11" fmla="*/ 934818 w 1361268"/>
              <a:gd name="connsiteY11" fmla="*/ 461947 h 998770"/>
              <a:gd name="connsiteX12" fmla="*/ 1156275 w 1361268"/>
              <a:gd name="connsiteY12" fmla="*/ 450040 h 998770"/>
              <a:gd name="connsiteX13" fmla="*/ 1096743 w 1361268"/>
              <a:gd name="connsiteY13" fmla="*/ 578628 h 998770"/>
              <a:gd name="connsiteX14" fmla="*/ 1141620 w 1361268"/>
              <a:gd name="connsiteY14" fmla="*/ 721871 h 998770"/>
              <a:gd name="connsiteX15" fmla="*/ 1134843 w 1361268"/>
              <a:gd name="connsiteY15" fmla="*/ 752460 h 998770"/>
              <a:gd name="connsiteX16" fmla="*/ 1165433 w 1361268"/>
              <a:gd name="connsiteY16" fmla="*/ 809977 h 998770"/>
              <a:gd name="connsiteX17" fmla="*/ 1084470 w 1361268"/>
              <a:gd name="connsiteY17" fmla="*/ 890939 h 998770"/>
              <a:gd name="connsiteX18" fmla="*/ 1072564 w 1361268"/>
              <a:gd name="connsiteY18" fmla="*/ 964758 h 998770"/>
              <a:gd name="connsiteX19" fmla="*/ 1070550 w 1361268"/>
              <a:gd name="connsiteY19" fmla="*/ 997727 h 998770"/>
              <a:gd name="connsiteX20" fmla="*/ 963392 w 1361268"/>
              <a:gd name="connsiteY20" fmla="*/ 931052 h 998770"/>
              <a:gd name="connsiteX21" fmla="*/ 872906 w 1361268"/>
              <a:gd name="connsiteY21" fmla="*/ 933435 h 998770"/>
              <a:gd name="connsiteX22" fmla="*/ 855870 w 1361268"/>
              <a:gd name="connsiteY22" fmla="*/ 888558 h 998770"/>
              <a:gd name="connsiteX23" fmla="*/ 800277 w 1361268"/>
              <a:gd name="connsiteY23" fmla="*/ 876284 h 998770"/>
              <a:gd name="connsiteX24" fmla="*/ 741937 w 1361268"/>
              <a:gd name="connsiteY24" fmla="*/ 790559 h 998770"/>
              <a:gd name="connsiteX25" fmla="*/ 651083 w 1361268"/>
              <a:gd name="connsiteY25" fmla="*/ 674246 h 998770"/>
              <a:gd name="connsiteX26" fmla="*/ 539529 w 1361268"/>
              <a:gd name="connsiteY26" fmla="*/ 650066 h 998770"/>
              <a:gd name="connsiteX27" fmla="*/ 389145 w 1361268"/>
              <a:gd name="connsiteY27" fmla="*/ 517083 h 998770"/>
              <a:gd name="connsiteX28" fmla="*/ 232349 w 1361268"/>
              <a:gd name="connsiteY28" fmla="*/ 397653 h 998770"/>
              <a:gd name="connsiteX29" fmla="*/ 148639 w 1361268"/>
              <a:gd name="connsiteY29" fmla="*/ 338489 h 998770"/>
              <a:gd name="connsiteX30" fmla="*/ 65295 w 1361268"/>
              <a:gd name="connsiteY30" fmla="*/ 317058 h 998770"/>
              <a:gd name="connsiteX31" fmla="*/ 48993 w 1361268"/>
              <a:gd name="connsiteY31" fmla="*/ 266685 h 998770"/>
              <a:gd name="connsiteX32" fmla="*/ 6131 w 1361268"/>
              <a:gd name="connsiteY32" fmla="*/ 230965 h 998770"/>
              <a:gd name="connsiteX33" fmla="*/ 8145 w 1361268"/>
              <a:gd name="connsiteY33" fmla="*/ 150371 h 998770"/>
              <a:gd name="connsiteX34" fmla="*/ 89474 w 1361268"/>
              <a:gd name="connsiteY34" fmla="*/ 64277 h 998770"/>
              <a:gd name="connsiteX0" fmla="*/ 89474 w 1361268"/>
              <a:gd name="connsiteY0" fmla="*/ 64277 h 998770"/>
              <a:gd name="connsiteX1" fmla="*/ 153402 w 1361268"/>
              <a:gd name="connsiteY1" fmla="*/ 43214 h 998770"/>
              <a:gd name="connsiteX2" fmla="*/ 165308 w 1361268"/>
              <a:gd name="connsiteY2" fmla="*/ 352 h 998770"/>
              <a:gd name="connsiteX3" fmla="*/ 215314 w 1361268"/>
              <a:gd name="connsiteY3" fmla="*/ 112271 h 998770"/>
              <a:gd name="connsiteX4" fmla="*/ 260558 w 1361268"/>
              <a:gd name="connsiteY4" fmla="*/ 121796 h 998770"/>
              <a:gd name="connsiteX5" fmla="*/ 291514 w 1361268"/>
              <a:gd name="connsiteY5" fmla="*/ 50358 h 998770"/>
              <a:gd name="connsiteX6" fmla="*/ 396655 w 1361268"/>
              <a:gd name="connsiteY6" fmla="*/ 30941 h 998770"/>
              <a:gd name="connsiteX7" fmla="*/ 795514 w 1361268"/>
              <a:gd name="connsiteY7" fmla="*/ 245252 h 998770"/>
              <a:gd name="connsiteX8" fmla="*/ 863381 w 1361268"/>
              <a:gd name="connsiteY8" fmla="*/ 250016 h 998770"/>
              <a:gd name="connsiteX9" fmla="*/ 1011019 w 1361268"/>
              <a:gd name="connsiteY9" fmla="*/ 190484 h 998770"/>
              <a:gd name="connsiteX10" fmla="*/ 1134843 w 1361268"/>
              <a:gd name="connsiteY10" fmla="*/ 216678 h 998770"/>
              <a:gd name="connsiteX11" fmla="*/ 1361061 w 1361268"/>
              <a:gd name="connsiteY11" fmla="*/ 164290 h 998770"/>
              <a:gd name="connsiteX12" fmla="*/ 934818 w 1361268"/>
              <a:gd name="connsiteY12" fmla="*/ 461947 h 998770"/>
              <a:gd name="connsiteX13" fmla="*/ 1156275 w 1361268"/>
              <a:gd name="connsiteY13" fmla="*/ 450040 h 998770"/>
              <a:gd name="connsiteX14" fmla="*/ 1096743 w 1361268"/>
              <a:gd name="connsiteY14" fmla="*/ 578628 h 998770"/>
              <a:gd name="connsiteX15" fmla="*/ 1141620 w 1361268"/>
              <a:gd name="connsiteY15" fmla="*/ 721871 h 998770"/>
              <a:gd name="connsiteX16" fmla="*/ 1134843 w 1361268"/>
              <a:gd name="connsiteY16" fmla="*/ 752460 h 998770"/>
              <a:gd name="connsiteX17" fmla="*/ 1165433 w 1361268"/>
              <a:gd name="connsiteY17" fmla="*/ 809977 h 998770"/>
              <a:gd name="connsiteX18" fmla="*/ 1084470 w 1361268"/>
              <a:gd name="connsiteY18" fmla="*/ 890939 h 998770"/>
              <a:gd name="connsiteX19" fmla="*/ 1072564 w 1361268"/>
              <a:gd name="connsiteY19" fmla="*/ 964758 h 998770"/>
              <a:gd name="connsiteX20" fmla="*/ 1070550 w 1361268"/>
              <a:gd name="connsiteY20" fmla="*/ 997727 h 998770"/>
              <a:gd name="connsiteX21" fmla="*/ 963392 w 1361268"/>
              <a:gd name="connsiteY21" fmla="*/ 931052 h 998770"/>
              <a:gd name="connsiteX22" fmla="*/ 872906 w 1361268"/>
              <a:gd name="connsiteY22" fmla="*/ 933435 h 998770"/>
              <a:gd name="connsiteX23" fmla="*/ 855870 w 1361268"/>
              <a:gd name="connsiteY23" fmla="*/ 888558 h 998770"/>
              <a:gd name="connsiteX24" fmla="*/ 800277 w 1361268"/>
              <a:gd name="connsiteY24" fmla="*/ 876284 h 998770"/>
              <a:gd name="connsiteX25" fmla="*/ 741937 w 1361268"/>
              <a:gd name="connsiteY25" fmla="*/ 790559 h 998770"/>
              <a:gd name="connsiteX26" fmla="*/ 651083 w 1361268"/>
              <a:gd name="connsiteY26" fmla="*/ 674246 h 998770"/>
              <a:gd name="connsiteX27" fmla="*/ 539529 w 1361268"/>
              <a:gd name="connsiteY27" fmla="*/ 650066 h 998770"/>
              <a:gd name="connsiteX28" fmla="*/ 389145 w 1361268"/>
              <a:gd name="connsiteY28" fmla="*/ 517083 h 998770"/>
              <a:gd name="connsiteX29" fmla="*/ 232349 w 1361268"/>
              <a:gd name="connsiteY29" fmla="*/ 397653 h 998770"/>
              <a:gd name="connsiteX30" fmla="*/ 148639 w 1361268"/>
              <a:gd name="connsiteY30" fmla="*/ 338489 h 998770"/>
              <a:gd name="connsiteX31" fmla="*/ 65295 w 1361268"/>
              <a:gd name="connsiteY31" fmla="*/ 317058 h 998770"/>
              <a:gd name="connsiteX32" fmla="*/ 48993 w 1361268"/>
              <a:gd name="connsiteY32" fmla="*/ 266685 h 998770"/>
              <a:gd name="connsiteX33" fmla="*/ 6131 w 1361268"/>
              <a:gd name="connsiteY33" fmla="*/ 230965 h 998770"/>
              <a:gd name="connsiteX34" fmla="*/ 8145 w 1361268"/>
              <a:gd name="connsiteY34" fmla="*/ 150371 h 998770"/>
              <a:gd name="connsiteX35" fmla="*/ 89474 w 1361268"/>
              <a:gd name="connsiteY35" fmla="*/ 64277 h 998770"/>
              <a:gd name="connsiteX0" fmla="*/ 89474 w 1361268"/>
              <a:gd name="connsiteY0" fmla="*/ 63929 h 998422"/>
              <a:gd name="connsiteX1" fmla="*/ 153402 w 1361268"/>
              <a:gd name="connsiteY1" fmla="*/ 42866 h 998422"/>
              <a:gd name="connsiteX2" fmla="*/ 165308 w 1361268"/>
              <a:gd name="connsiteY2" fmla="*/ 4 h 998422"/>
              <a:gd name="connsiteX3" fmla="*/ 198645 w 1361268"/>
              <a:gd name="connsiteY3" fmla="*/ 40485 h 998422"/>
              <a:gd name="connsiteX4" fmla="*/ 215314 w 1361268"/>
              <a:gd name="connsiteY4" fmla="*/ 111923 h 998422"/>
              <a:gd name="connsiteX5" fmla="*/ 260558 w 1361268"/>
              <a:gd name="connsiteY5" fmla="*/ 121448 h 998422"/>
              <a:gd name="connsiteX6" fmla="*/ 291514 w 1361268"/>
              <a:gd name="connsiteY6" fmla="*/ 50010 h 998422"/>
              <a:gd name="connsiteX7" fmla="*/ 396655 w 1361268"/>
              <a:gd name="connsiteY7" fmla="*/ 30593 h 998422"/>
              <a:gd name="connsiteX8" fmla="*/ 795514 w 1361268"/>
              <a:gd name="connsiteY8" fmla="*/ 244904 h 998422"/>
              <a:gd name="connsiteX9" fmla="*/ 863381 w 1361268"/>
              <a:gd name="connsiteY9" fmla="*/ 249668 h 998422"/>
              <a:gd name="connsiteX10" fmla="*/ 1011019 w 1361268"/>
              <a:gd name="connsiteY10" fmla="*/ 190136 h 998422"/>
              <a:gd name="connsiteX11" fmla="*/ 1134843 w 1361268"/>
              <a:gd name="connsiteY11" fmla="*/ 216330 h 998422"/>
              <a:gd name="connsiteX12" fmla="*/ 1361061 w 1361268"/>
              <a:gd name="connsiteY12" fmla="*/ 163942 h 998422"/>
              <a:gd name="connsiteX13" fmla="*/ 934818 w 1361268"/>
              <a:gd name="connsiteY13" fmla="*/ 461599 h 998422"/>
              <a:gd name="connsiteX14" fmla="*/ 1156275 w 1361268"/>
              <a:gd name="connsiteY14" fmla="*/ 449692 h 998422"/>
              <a:gd name="connsiteX15" fmla="*/ 1096743 w 1361268"/>
              <a:gd name="connsiteY15" fmla="*/ 578280 h 998422"/>
              <a:gd name="connsiteX16" fmla="*/ 1141620 w 1361268"/>
              <a:gd name="connsiteY16" fmla="*/ 721523 h 998422"/>
              <a:gd name="connsiteX17" fmla="*/ 1134843 w 1361268"/>
              <a:gd name="connsiteY17" fmla="*/ 752112 h 998422"/>
              <a:gd name="connsiteX18" fmla="*/ 1165433 w 1361268"/>
              <a:gd name="connsiteY18" fmla="*/ 809629 h 998422"/>
              <a:gd name="connsiteX19" fmla="*/ 1084470 w 1361268"/>
              <a:gd name="connsiteY19" fmla="*/ 890591 h 998422"/>
              <a:gd name="connsiteX20" fmla="*/ 1072564 w 1361268"/>
              <a:gd name="connsiteY20" fmla="*/ 964410 h 998422"/>
              <a:gd name="connsiteX21" fmla="*/ 1070550 w 1361268"/>
              <a:gd name="connsiteY21" fmla="*/ 997379 h 998422"/>
              <a:gd name="connsiteX22" fmla="*/ 963392 w 1361268"/>
              <a:gd name="connsiteY22" fmla="*/ 930704 h 998422"/>
              <a:gd name="connsiteX23" fmla="*/ 872906 w 1361268"/>
              <a:gd name="connsiteY23" fmla="*/ 933087 h 998422"/>
              <a:gd name="connsiteX24" fmla="*/ 855870 w 1361268"/>
              <a:gd name="connsiteY24" fmla="*/ 888210 h 998422"/>
              <a:gd name="connsiteX25" fmla="*/ 800277 w 1361268"/>
              <a:gd name="connsiteY25" fmla="*/ 875936 h 998422"/>
              <a:gd name="connsiteX26" fmla="*/ 741937 w 1361268"/>
              <a:gd name="connsiteY26" fmla="*/ 790211 h 998422"/>
              <a:gd name="connsiteX27" fmla="*/ 651083 w 1361268"/>
              <a:gd name="connsiteY27" fmla="*/ 673898 h 998422"/>
              <a:gd name="connsiteX28" fmla="*/ 539529 w 1361268"/>
              <a:gd name="connsiteY28" fmla="*/ 649718 h 998422"/>
              <a:gd name="connsiteX29" fmla="*/ 389145 w 1361268"/>
              <a:gd name="connsiteY29" fmla="*/ 516735 h 998422"/>
              <a:gd name="connsiteX30" fmla="*/ 232349 w 1361268"/>
              <a:gd name="connsiteY30" fmla="*/ 397305 h 998422"/>
              <a:gd name="connsiteX31" fmla="*/ 148639 w 1361268"/>
              <a:gd name="connsiteY31" fmla="*/ 338141 h 998422"/>
              <a:gd name="connsiteX32" fmla="*/ 65295 w 1361268"/>
              <a:gd name="connsiteY32" fmla="*/ 316710 h 998422"/>
              <a:gd name="connsiteX33" fmla="*/ 48993 w 1361268"/>
              <a:gd name="connsiteY33" fmla="*/ 266337 h 998422"/>
              <a:gd name="connsiteX34" fmla="*/ 6131 w 1361268"/>
              <a:gd name="connsiteY34" fmla="*/ 230617 h 998422"/>
              <a:gd name="connsiteX35" fmla="*/ 8145 w 1361268"/>
              <a:gd name="connsiteY35" fmla="*/ 150023 h 998422"/>
              <a:gd name="connsiteX36" fmla="*/ 89474 w 1361268"/>
              <a:gd name="connsiteY36" fmla="*/ 63929 h 998422"/>
              <a:gd name="connsiteX0" fmla="*/ 89474 w 1361268"/>
              <a:gd name="connsiteY0" fmla="*/ 63929 h 998422"/>
              <a:gd name="connsiteX1" fmla="*/ 153402 w 1361268"/>
              <a:gd name="connsiteY1" fmla="*/ 42866 h 998422"/>
              <a:gd name="connsiteX2" fmla="*/ 165308 w 1361268"/>
              <a:gd name="connsiteY2" fmla="*/ 4 h 998422"/>
              <a:gd name="connsiteX3" fmla="*/ 198645 w 1361268"/>
              <a:gd name="connsiteY3" fmla="*/ 40485 h 998422"/>
              <a:gd name="connsiteX4" fmla="*/ 193883 w 1361268"/>
              <a:gd name="connsiteY4" fmla="*/ 90491 h 998422"/>
              <a:gd name="connsiteX5" fmla="*/ 215314 w 1361268"/>
              <a:gd name="connsiteY5" fmla="*/ 111923 h 998422"/>
              <a:gd name="connsiteX6" fmla="*/ 260558 w 1361268"/>
              <a:gd name="connsiteY6" fmla="*/ 121448 h 998422"/>
              <a:gd name="connsiteX7" fmla="*/ 291514 w 1361268"/>
              <a:gd name="connsiteY7" fmla="*/ 50010 h 998422"/>
              <a:gd name="connsiteX8" fmla="*/ 396655 w 1361268"/>
              <a:gd name="connsiteY8" fmla="*/ 30593 h 998422"/>
              <a:gd name="connsiteX9" fmla="*/ 795514 w 1361268"/>
              <a:gd name="connsiteY9" fmla="*/ 244904 h 998422"/>
              <a:gd name="connsiteX10" fmla="*/ 863381 w 1361268"/>
              <a:gd name="connsiteY10" fmla="*/ 249668 h 998422"/>
              <a:gd name="connsiteX11" fmla="*/ 1011019 w 1361268"/>
              <a:gd name="connsiteY11" fmla="*/ 190136 h 998422"/>
              <a:gd name="connsiteX12" fmla="*/ 1134843 w 1361268"/>
              <a:gd name="connsiteY12" fmla="*/ 216330 h 998422"/>
              <a:gd name="connsiteX13" fmla="*/ 1361061 w 1361268"/>
              <a:gd name="connsiteY13" fmla="*/ 163942 h 998422"/>
              <a:gd name="connsiteX14" fmla="*/ 934818 w 1361268"/>
              <a:gd name="connsiteY14" fmla="*/ 461599 h 998422"/>
              <a:gd name="connsiteX15" fmla="*/ 1156275 w 1361268"/>
              <a:gd name="connsiteY15" fmla="*/ 449692 h 998422"/>
              <a:gd name="connsiteX16" fmla="*/ 1096743 w 1361268"/>
              <a:gd name="connsiteY16" fmla="*/ 578280 h 998422"/>
              <a:gd name="connsiteX17" fmla="*/ 1141620 w 1361268"/>
              <a:gd name="connsiteY17" fmla="*/ 721523 h 998422"/>
              <a:gd name="connsiteX18" fmla="*/ 1134843 w 1361268"/>
              <a:gd name="connsiteY18" fmla="*/ 752112 h 998422"/>
              <a:gd name="connsiteX19" fmla="*/ 1165433 w 1361268"/>
              <a:gd name="connsiteY19" fmla="*/ 809629 h 998422"/>
              <a:gd name="connsiteX20" fmla="*/ 1084470 w 1361268"/>
              <a:gd name="connsiteY20" fmla="*/ 890591 h 998422"/>
              <a:gd name="connsiteX21" fmla="*/ 1072564 w 1361268"/>
              <a:gd name="connsiteY21" fmla="*/ 964410 h 998422"/>
              <a:gd name="connsiteX22" fmla="*/ 1070550 w 1361268"/>
              <a:gd name="connsiteY22" fmla="*/ 997379 h 998422"/>
              <a:gd name="connsiteX23" fmla="*/ 963392 w 1361268"/>
              <a:gd name="connsiteY23" fmla="*/ 930704 h 998422"/>
              <a:gd name="connsiteX24" fmla="*/ 872906 w 1361268"/>
              <a:gd name="connsiteY24" fmla="*/ 933087 h 998422"/>
              <a:gd name="connsiteX25" fmla="*/ 855870 w 1361268"/>
              <a:gd name="connsiteY25" fmla="*/ 888210 h 998422"/>
              <a:gd name="connsiteX26" fmla="*/ 800277 w 1361268"/>
              <a:gd name="connsiteY26" fmla="*/ 875936 h 998422"/>
              <a:gd name="connsiteX27" fmla="*/ 741937 w 1361268"/>
              <a:gd name="connsiteY27" fmla="*/ 790211 h 998422"/>
              <a:gd name="connsiteX28" fmla="*/ 651083 w 1361268"/>
              <a:gd name="connsiteY28" fmla="*/ 673898 h 998422"/>
              <a:gd name="connsiteX29" fmla="*/ 539529 w 1361268"/>
              <a:gd name="connsiteY29" fmla="*/ 649718 h 998422"/>
              <a:gd name="connsiteX30" fmla="*/ 389145 w 1361268"/>
              <a:gd name="connsiteY30" fmla="*/ 516735 h 998422"/>
              <a:gd name="connsiteX31" fmla="*/ 232349 w 1361268"/>
              <a:gd name="connsiteY31" fmla="*/ 397305 h 998422"/>
              <a:gd name="connsiteX32" fmla="*/ 148639 w 1361268"/>
              <a:gd name="connsiteY32" fmla="*/ 338141 h 998422"/>
              <a:gd name="connsiteX33" fmla="*/ 65295 w 1361268"/>
              <a:gd name="connsiteY33" fmla="*/ 316710 h 998422"/>
              <a:gd name="connsiteX34" fmla="*/ 48993 w 1361268"/>
              <a:gd name="connsiteY34" fmla="*/ 266337 h 998422"/>
              <a:gd name="connsiteX35" fmla="*/ 6131 w 1361268"/>
              <a:gd name="connsiteY35" fmla="*/ 230617 h 998422"/>
              <a:gd name="connsiteX36" fmla="*/ 8145 w 1361268"/>
              <a:gd name="connsiteY36" fmla="*/ 150023 h 998422"/>
              <a:gd name="connsiteX37" fmla="*/ 89474 w 1361268"/>
              <a:gd name="connsiteY37" fmla="*/ 63929 h 998422"/>
              <a:gd name="connsiteX0" fmla="*/ 89474 w 1361268"/>
              <a:gd name="connsiteY0" fmla="*/ 63929 h 998422"/>
              <a:gd name="connsiteX1" fmla="*/ 153402 w 1361268"/>
              <a:gd name="connsiteY1" fmla="*/ 42866 h 998422"/>
              <a:gd name="connsiteX2" fmla="*/ 165308 w 1361268"/>
              <a:gd name="connsiteY2" fmla="*/ 4 h 998422"/>
              <a:gd name="connsiteX3" fmla="*/ 198645 w 1361268"/>
              <a:gd name="connsiteY3" fmla="*/ 40485 h 998422"/>
              <a:gd name="connsiteX4" fmla="*/ 193883 w 1361268"/>
              <a:gd name="connsiteY4" fmla="*/ 90491 h 998422"/>
              <a:gd name="connsiteX5" fmla="*/ 215314 w 1361268"/>
              <a:gd name="connsiteY5" fmla="*/ 111923 h 998422"/>
              <a:gd name="connsiteX6" fmla="*/ 260558 w 1361268"/>
              <a:gd name="connsiteY6" fmla="*/ 121448 h 998422"/>
              <a:gd name="connsiteX7" fmla="*/ 291514 w 1361268"/>
              <a:gd name="connsiteY7" fmla="*/ 50010 h 998422"/>
              <a:gd name="connsiteX8" fmla="*/ 346283 w 1361268"/>
              <a:gd name="connsiteY8" fmla="*/ 33341 h 998422"/>
              <a:gd name="connsiteX9" fmla="*/ 396655 w 1361268"/>
              <a:gd name="connsiteY9" fmla="*/ 30593 h 998422"/>
              <a:gd name="connsiteX10" fmla="*/ 795514 w 1361268"/>
              <a:gd name="connsiteY10" fmla="*/ 244904 h 998422"/>
              <a:gd name="connsiteX11" fmla="*/ 863381 w 1361268"/>
              <a:gd name="connsiteY11" fmla="*/ 249668 h 998422"/>
              <a:gd name="connsiteX12" fmla="*/ 1011019 w 1361268"/>
              <a:gd name="connsiteY12" fmla="*/ 190136 h 998422"/>
              <a:gd name="connsiteX13" fmla="*/ 1134843 w 1361268"/>
              <a:gd name="connsiteY13" fmla="*/ 216330 h 998422"/>
              <a:gd name="connsiteX14" fmla="*/ 1361061 w 1361268"/>
              <a:gd name="connsiteY14" fmla="*/ 163942 h 998422"/>
              <a:gd name="connsiteX15" fmla="*/ 934818 w 1361268"/>
              <a:gd name="connsiteY15" fmla="*/ 461599 h 998422"/>
              <a:gd name="connsiteX16" fmla="*/ 1156275 w 1361268"/>
              <a:gd name="connsiteY16" fmla="*/ 449692 h 998422"/>
              <a:gd name="connsiteX17" fmla="*/ 1096743 w 1361268"/>
              <a:gd name="connsiteY17" fmla="*/ 578280 h 998422"/>
              <a:gd name="connsiteX18" fmla="*/ 1141620 w 1361268"/>
              <a:gd name="connsiteY18" fmla="*/ 721523 h 998422"/>
              <a:gd name="connsiteX19" fmla="*/ 1134843 w 1361268"/>
              <a:gd name="connsiteY19" fmla="*/ 752112 h 998422"/>
              <a:gd name="connsiteX20" fmla="*/ 1165433 w 1361268"/>
              <a:gd name="connsiteY20" fmla="*/ 809629 h 998422"/>
              <a:gd name="connsiteX21" fmla="*/ 1084470 w 1361268"/>
              <a:gd name="connsiteY21" fmla="*/ 890591 h 998422"/>
              <a:gd name="connsiteX22" fmla="*/ 1072564 w 1361268"/>
              <a:gd name="connsiteY22" fmla="*/ 964410 h 998422"/>
              <a:gd name="connsiteX23" fmla="*/ 1070550 w 1361268"/>
              <a:gd name="connsiteY23" fmla="*/ 997379 h 998422"/>
              <a:gd name="connsiteX24" fmla="*/ 963392 w 1361268"/>
              <a:gd name="connsiteY24" fmla="*/ 930704 h 998422"/>
              <a:gd name="connsiteX25" fmla="*/ 872906 w 1361268"/>
              <a:gd name="connsiteY25" fmla="*/ 933087 h 998422"/>
              <a:gd name="connsiteX26" fmla="*/ 855870 w 1361268"/>
              <a:gd name="connsiteY26" fmla="*/ 888210 h 998422"/>
              <a:gd name="connsiteX27" fmla="*/ 800277 w 1361268"/>
              <a:gd name="connsiteY27" fmla="*/ 875936 h 998422"/>
              <a:gd name="connsiteX28" fmla="*/ 741937 w 1361268"/>
              <a:gd name="connsiteY28" fmla="*/ 790211 h 998422"/>
              <a:gd name="connsiteX29" fmla="*/ 651083 w 1361268"/>
              <a:gd name="connsiteY29" fmla="*/ 673898 h 998422"/>
              <a:gd name="connsiteX30" fmla="*/ 539529 w 1361268"/>
              <a:gd name="connsiteY30" fmla="*/ 649718 h 998422"/>
              <a:gd name="connsiteX31" fmla="*/ 389145 w 1361268"/>
              <a:gd name="connsiteY31" fmla="*/ 516735 h 998422"/>
              <a:gd name="connsiteX32" fmla="*/ 232349 w 1361268"/>
              <a:gd name="connsiteY32" fmla="*/ 397305 h 998422"/>
              <a:gd name="connsiteX33" fmla="*/ 148639 w 1361268"/>
              <a:gd name="connsiteY33" fmla="*/ 338141 h 998422"/>
              <a:gd name="connsiteX34" fmla="*/ 65295 w 1361268"/>
              <a:gd name="connsiteY34" fmla="*/ 316710 h 998422"/>
              <a:gd name="connsiteX35" fmla="*/ 48993 w 1361268"/>
              <a:gd name="connsiteY35" fmla="*/ 266337 h 998422"/>
              <a:gd name="connsiteX36" fmla="*/ 6131 w 1361268"/>
              <a:gd name="connsiteY36" fmla="*/ 230617 h 998422"/>
              <a:gd name="connsiteX37" fmla="*/ 8145 w 1361268"/>
              <a:gd name="connsiteY37" fmla="*/ 150023 h 998422"/>
              <a:gd name="connsiteX38" fmla="*/ 89474 w 1361268"/>
              <a:gd name="connsiteY38" fmla="*/ 63929 h 998422"/>
              <a:gd name="connsiteX0" fmla="*/ 89474 w 1361268"/>
              <a:gd name="connsiteY0" fmla="*/ 63929 h 998422"/>
              <a:gd name="connsiteX1" fmla="*/ 153402 w 1361268"/>
              <a:gd name="connsiteY1" fmla="*/ 42866 h 998422"/>
              <a:gd name="connsiteX2" fmla="*/ 165308 w 1361268"/>
              <a:gd name="connsiteY2" fmla="*/ 4 h 998422"/>
              <a:gd name="connsiteX3" fmla="*/ 198645 w 1361268"/>
              <a:gd name="connsiteY3" fmla="*/ 40485 h 998422"/>
              <a:gd name="connsiteX4" fmla="*/ 193883 w 1361268"/>
              <a:gd name="connsiteY4" fmla="*/ 90491 h 998422"/>
              <a:gd name="connsiteX5" fmla="*/ 215314 w 1361268"/>
              <a:gd name="connsiteY5" fmla="*/ 111923 h 998422"/>
              <a:gd name="connsiteX6" fmla="*/ 260558 w 1361268"/>
              <a:gd name="connsiteY6" fmla="*/ 121448 h 998422"/>
              <a:gd name="connsiteX7" fmla="*/ 291514 w 1361268"/>
              <a:gd name="connsiteY7" fmla="*/ 50010 h 998422"/>
              <a:gd name="connsiteX8" fmla="*/ 346283 w 1361268"/>
              <a:gd name="connsiteY8" fmla="*/ 33341 h 998422"/>
              <a:gd name="connsiteX9" fmla="*/ 396655 w 1361268"/>
              <a:gd name="connsiteY9" fmla="*/ 30593 h 998422"/>
              <a:gd name="connsiteX10" fmla="*/ 558214 w 1361268"/>
              <a:gd name="connsiteY10" fmla="*/ 200029 h 998422"/>
              <a:gd name="connsiteX11" fmla="*/ 795514 w 1361268"/>
              <a:gd name="connsiteY11" fmla="*/ 244904 h 998422"/>
              <a:gd name="connsiteX12" fmla="*/ 863381 w 1361268"/>
              <a:gd name="connsiteY12" fmla="*/ 249668 h 998422"/>
              <a:gd name="connsiteX13" fmla="*/ 1011019 w 1361268"/>
              <a:gd name="connsiteY13" fmla="*/ 190136 h 998422"/>
              <a:gd name="connsiteX14" fmla="*/ 1134843 w 1361268"/>
              <a:gd name="connsiteY14" fmla="*/ 216330 h 998422"/>
              <a:gd name="connsiteX15" fmla="*/ 1361061 w 1361268"/>
              <a:gd name="connsiteY15" fmla="*/ 163942 h 998422"/>
              <a:gd name="connsiteX16" fmla="*/ 934818 w 1361268"/>
              <a:gd name="connsiteY16" fmla="*/ 461599 h 998422"/>
              <a:gd name="connsiteX17" fmla="*/ 1156275 w 1361268"/>
              <a:gd name="connsiteY17" fmla="*/ 449692 h 998422"/>
              <a:gd name="connsiteX18" fmla="*/ 1096743 w 1361268"/>
              <a:gd name="connsiteY18" fmla="*/ 578280 h 998422"/>
              <a:gd name="connsiteX19" fmla="*/ 1141620 w 1361268"/>
              <a:gd name="connsiteY19" fmla="*/ 721523 h 998422"/>
              <a:gd name="connsiteX20" fmla="*/ 1134843 w 1361268"/>
              <a:gd name="connsiteY20" fmla="*/ 752112 h 998422"/>
              <a:gd name="connsiteX21" fmla="*/ 1165433 w 1361268"/>
              <a:gd name="connsiteY21" fmla="*/ 809629 h 998422"/>
              <a:gd name="connsiteX22" fmla="*/ 1084470 w 1361268"/>
              <a:gd name="connsiteY22" fmla="*/ 890591 h 998422"/>
              <a:gd name="connsiteX23" fmla="*/ 1072564 w 1361268"/>
              <a:gd name="connsiteY23" fmla="*/ 964410 h 998422"/>
              <a:gd name="connsiteX24" fmla="*/ 1070550 w 1361268"/>
              <a:gd name="connsiteY24" fmla="*/ 997379 h 998422"/>
              <a:gd name="connsiteX25" fmla="*/ 963392 w 1361268"/>
              <a:gd name="connsiteY25" fmla="*/ 930704 h 998422"/>
              <a:gd name="connsiteX26" fmla="*/ 872906 w 1361268"/>
              <a:gd name="connsiteY26" fmla="*/ 933087 h 998422"/>
              <a:gd name="connsiteX27" fmla="*/ 855870 w 1361268"/>
              <a:gd name="connsiteY27" fmla="*/ 888210 h 998422"/>
              <a:gd name="connsiteX28" fmla="*/ 800277 w 1361268"/>
              <a:gd name="connsiteY28" fmla="*/ 875936 h 998422"/>
              <a:gd name="connsiteX29" fmla="*/ 741937 w 1361268"/>
              <a:gd name="connsiteY29" fmla="*/ 790211 h 998422"/>
              <a:gd name="connsiteX30" fmla="*/ 651083 w 1361268"/>
              <a:gd name="connsiteY30" fmla="*/ 673898 h 998422"/>
              <a:gd name="connsiteX31" fmla="*/ 539529 w 1361268"/>
              <a:gd name="connsiteY31" fmla="*/ 649718 h 998422"/>
              <a:gd name="connsiteX32" fmla="*/ 389145 w 1361268"/>
              <a:gd name="connsiteY32" fmla="*/ 516735 h 998422"/>
              <a:gd name="connsiteX33" fmla="*/ 232349 w 1361268"/>
              <a:gd name="connsiteY33" fmla="*/ 397305 h 998422"/>
              <a:gd name="connsiteX34" fmla="*/ 148639 w 1361268"/>
              <a:gd name="connsiteY34" fmla="*/ 338141 h 998422"/>
              <a:gd name="connsiteX35" fmla="*/ 65295 w 1361268"/>
              <a:gd name="connsiteY35" fmla="*/ 316710 h 998422"/>
              <a:gd name="connsiteX36" fmla="*/ 48993 w 1361268"/>
              <a:gd name="connsiteY36" fmla="*/ 266337 h 998422"/>
              <a:gd name="connsiteX37" fmla="*/ 6131 w 1361268"/>
              <a:gd name="connsiteY37" fmla="*/ 230617 h 998422"/>
              <a:gd name="connsiteX38" fmla="*/ 8145 w 1361268"/>
              <a:gd name="connsiteY38" fmla="*/ 150023 h 998422"/>
              <a:gd name="connsiteX39" fmla="*/ 89474 w 1361268"/>
              <a:gd name="connsiteY39" fmla="*/ 63929 h 998422"/>
              <a:gd name="connsiteX0" fmla="*/ 89474 w 1361268"/>
              <a:gd name="connsiteY0" fmla="*/ 63929 h 998422"/>
              <a:gd name="connsiteX1" fmla="*/ 153402 w 1361268"/>
              <a:gd name="connsiteY1" fmla="*/ 42866 h 998422"/>
              <a:gd name="connsiteX2" fmla="*/ 165308 w 1361268"/>
              <a:gd name="connsiteY2" fmla="*/ 4 h 998422"/>
              <a:gd name="connsiteX3" fmla="*/ 198645 w 1361268"/>
              <a:gd name="connsiteY3" fmla="*/ 40485 h 998422"/>
              <a:gd name="connsiteX4" fmla="*/ 193883 w 1361268"/>
              <a:gd name="connsiteY4" fmla="*/ 90491 h 998422"/>
              <a:gd name="connsiteX5" fmla="*/ 215314 w 1361268"/>
              <a:gd name="connsiteY5" fmla="*/ 111923 h 998422"/>
              <a:gd name="connsiteX6" fmla="*/ 260558 w 1361268"/>
              <a:gd name="connsiteY6" fmla="*/ 121448 h 998422"/>
              <a:gd name="connsiteX7" fmla="*/ 291514 w 1361268"/>
              <a:gd name="connsiteY7" fmla="*/ 50010 h 998422"/>
              <a:gd name="connsiteX8" fmla="*/ 346283 w 1361268"/>
              <a:gd name="connsiteY8" fmla="*/ 33341 h 998422"/>
              <a:gd name="connsiteX9" fmla="*/ 396655 w 1361268"/>
              <a:gd name="connsiteY9" fmla="*/ 30593 h 998422"/>
              <a:gd name="connsiteX10" fmla="*/ 493920 w 1361268"/>
              <a:gd name="connsiteY10" fmla="*/ 116685 h 998422"/>
              <a:gd name="connsiteX11" fmla="*/ 558214 w 1361268"/>
              <a:gd name="connsiteY11" fmla="*/ 200029 h 998422"/>
              <a:gd name="connsiteX12" fmla="*/ 795514 w 1361268"/>
              <a:gd name="connsiteY12" fmla="*/ 244904 h 998422"/>
              <a:gd name="connsiteX13" fmla="*/ 863381 w 1361268"/>
              <a:gd name="connsiteY13" fmla="*/ 249668 h 998422"/>
              <a:gd name="connsiteX14" fmla="*/ 1011019 w 1361268"/>
              <a:gd name="connsiteY14" fmla="*/ 190136 h 998422"/>
              <a:gd name="connsiteX15" fmla="*/ 1134843 w 1361268"/>
              <a:gd name="connsiteY15" fmla="*/ 216330 h 998422"/>
              <a:gd name="connsiteX16" fmla="*/ 1361061 w 1361268"/>
              <a:gd name="connsiteY16" fmla="*/ 163942 h 998422"/>
              <a:gd name="connsiteX17" fmla="*/ 934818 w 1361268"/>
              <a:gd name="connsiteY17" fmla="*/ 461599 h 998422"/>
              <a:gd name="connsiteX18" fmla="*/ 1156275 w 1361268"/>
              <a:gd name="connsiteY18" fmla="*/ 449692 h 998422"/>
              <a:gd name="connsiteX19" fmla="*/ 1096743 w 1361268"/>
              <a:gd name="connsiteY19" fmla="*/ 578280 h 998422"/>
              <a:gd name="connsiteX20" fmla="*/ 1141620 w 1361268"/>
              <a:gd name="connsiteY20" fmla="*/ 721523 h 998422"/>
              <a:gd name="connsiteX21" fmla="*/ 1134843 w 1361268"/>
              <a:gd name="connsiteY21" fmla="*/ 752112 h 998422"/>
              <a:gd name="connsiteX22" fmla="*/ 1165433 w 1361268"/>
              <a:gd name="connsiteY22" fmla="*/ 809629 h 998422"/>
              <a:gd name="connsiteX23" fmla="*/ 1084470 w 1361268"/>
              <a:gd name="connsiteY23" fmla="*/ 890591 h 998422"/>
              <a:gd name="connsiteX24" fmla="*/ 1072564 w 1361268"/>
              <a:gd name="connsiteY24" fmla="*/ 964410 h 998422"/>
              <a:gd name="connsiteX25" fmla="*/ 1070550 w 1361268"/>
              <a:gd name="connsiteY25" fmla="*/ 997379 h 998422"/>
              <a:gd name="connsiteX26" fmla="*/ 963392 w 1361268"/>
              <a:gd name="connsiteY26" fmla="*/ 930704 h 998422"/>
              <a:gd name="connsiteX27" fmla="*/ 872906 w 1361268"/>
              <a:gd name="connsiteY27" fmla="*/ 933087 h 998422"/>
              <a:gd name="connsiteX28" fmla="*/ 855870 w 1361268"/>
              <a:gd name="connsiteY28" fmla="*/ 888210 h 998422"/>
              <a:gd name="connsiteX29" fmla="*/ 800277 w 1361268"/>
              <a:gd name="connsiteY29" fmla="*/ 875936 h 998422"/>
              <a:gd name="connsiteX30" fmla="*/ 741937 w 1361268"/>
              <a:gd name="connsiteY30" fmla="*/ 790211 h 998422"/>
              <a:gd name="connsiteX31" fmla="*/ 651083 w 1361268"/>
              <a:gd name="connsiteY31" fmla="*/ 673898 h 998422"/>
              <a:gd name="connsiteX32" fmla="*/ 539529 w 1361268"/>
              <a:gd name="connsiteY32" fmla="*/ 649718 h 998422"/>
              <a:gd name="connsiteX33" fmla="*/ 389145 w 1361268"/>
              <a:gd name="connsiteY33" fmla="*/ 516735 h 998422"/>
              <a:gd name="connsiteX34" fmla="*/ 232349 w 1361268"/>
              <a:gd name="connsiteY34" fmla="*/ 397305 h 998422"/>
              <a:gd name="connsiteX35" fmla="*/ 148639 w 1361268"/>
              <a:gd name="connsiteY35" fmla="*/ 338141 h 998422"/>
              <a:gd name="connsiteX36" fmla="*/ 65295 w 1361268"/>
              <a:gd name="connsiteY36" fmla="*/ 316710 h 998422"/>
              <a:gd name="connsiteX37" fmla="*/ 48993 w 1361268"/>
              <a:gd name="connsiteY37" fmla="*/ 266337 h 998422"/>
              <a:gd name="connsiteX38" fmla="*/ 6131 w 1361268"/>
              <a:gd name="connsiteY38" fmla="*/ 230617 h 998422"/>
              <a:gd name="connsiteX39" fmla="*/ 8145 w 1361268"/>
              <a:gd name="connsiteY39" fmla="*/ 150023 h 998422"/>
              <a:gd name="connsiteX40" fmla="*/ 89474 w 1361268"/>
              <a:gd name="connsiteY40" fmla="*/ 63929 h 998422"/>
              <a:gd name="connsiteX0" fmla="*/ 89474 w 1361268"/>
              <a:gd name="connsiteY0" fmla="*/ 63929 h 998422"/>
              <a:gd name="connsiteX1" fmla="*/ 153402 w 1361268"/>
              <a:gd name="connsiteY1" fmla="*/ 42866 h 998422"/>
              <a:gd name="connsiteX2" fmla="*/ 165308 w 1361268"/>
              <a:gd name="connsiteY2" fmla="*/ 4 h 998422"/>
              <a:gd name="connsiteX3" fmla="*/ 198645 w 1361268"/>
              <a:gd name="connsiteY3" fmla="*/ 40485 h 998422"/>
              <a:gd name="connsiteX4" fmla="*/ 193883 w 1361268"/>
              <a:gd name="connsiteY4" fmla="*/ 90491 h 998422"/>
              <a:gd name="connsiteX5" fmla="*/ 215314 w 1361268"/>
              <a:gd name="connsiteY5" fmla="*/ 111923 h 998422"/>
              <a:gd name="connsiteX6" fmla="*/ 260558 w 1361268"/>
              <a:gd name="connsiteY6" fmla="*/ 121448 h 998422"/>
              <a:gd name="connsiteX7" fmla="*/ 291514 w 1361268"/>
              <a:gd name="connsiteY7" fmla="*/ 50010 h 998422"/>
              <a:gd name="connsiteX8" fmla="*/ 346283 w 1361268"/>
              <a:gd name="connsiteY8" fmla="*/ 33341 h 998422"/>
              <a:gd name="connsiteX9" fmla="*/ 396655 w 1361268"/>
              <a:gd name="connsiteY9" fmla="*/ 30593 h 998422"/>
              <a:gd name="connsiteX10" fmla="*/ 441533 w 1361268"/>
              <a:gd name="connsiteY10" fmla="*/ 78585 h 998422"/>
              <a:gd name="connsiteX11" fmla="*/ 493920 w 1361268"/>
              <a:gd name="connsiteY11" fmla="*/ 116685 h 998422"/>
              <a:gd name="connsiteX12" fmla="*/ 558214 w 1361268"/>
              <a:gd name="connsiteY12" fmla="*/ 200029 h 998422"/>
              <a:gd name="connsiteX13" fmla="*/ 795514 w 1361268"/>
              <a:gd name="connsiteY13" fmla="*/ 244904 h 998422"/>
              <a:gd name="connsiteX14" fmla="*/ 863381 w 1361268"/>
              <a:gd name="connsiteY14" fmla="*/ 249668 h 998422"/>
              <a:gd name="connsiteX15" fmla="*/ 1011019 w 1361268"/>
              <a:gd name="connsiteY15" fmla="*/ 190136 h 998422"/>
              <a:gd name="connsiteX16" fmla="*/ 1134843 w 1361268"/>
              <a:gd name="connsiteY16" fmla="*/ 216330 h 998422"/>
              <a:gd name="connsiteX17" fmla="*/ 1361061 w 1361268"/>
              <a:gd name="connsiteY17" fmla="*/ 163942 h 998422"/>
              <a:gd name="connsiteX18" fmla="*/ 934818 w 1361268"/>
              <a:gd name="connsiteY18" fmla="*/ 461599 h 998422"/>
              <a:gd name="connsiteX19" fmla="*/ 1156275 w 1361268"/>
              <a:gd name="connsiteY19" fmla="*/ 449692 h 998422"/>
              <a:gd name="connsiteX20" fmla="*/ 1096743 w 1361268"/>
              <a:gd name="connsiteY20" fmla="*/ 578280 h 998422"/>
              <a:gd name="connsiteX21" fmla="*/ 1141620 w 1361268"/>
              <a:gd name="connsiteY21" fmla="*/ 721523 h 998422"/>
              <a:gd name="connsiteX22" fmla="*/ 1134843 w 1361268"/>
              <a:gd name="connsiteY22" fmla="*/ 752112 h 998422"/>
              <a:gd name="connsiteX23" fmla="*/ 1165433 w 1361268"/>
              <a:gd name="connsiteY23" fmla="*/ 809629 h 998422"/>
              <a:gd name="connsiteX24" fmla="*/ 1084470 w 1361268"/>
              <a:gd name="connsiteY24" fmla="*/ 890591 h 998422"/>
              <a:gd name="connsiteX25" fmla="*/ 1072564 w 1361268"/>
              <a:gd name="connsiteY25" fmla="*/ 964410 h 998422"/>
              <a:gd name="connsiteX26" fmla="*/ 1070550 w 1361268"/>
              <a:gd name="connsiteY26" fmla="*/ 997379 h 998422"/>
              <a:gd name="connsiteX27" fmla="*/ 963392 w 1361268"/>
              <a:gd name="connsiteY27" fmla="*/ 930704 h 998422"/>
              <a:gd name="connsiteX28" fmla="*/ 872906 w 1361268"/>
              <a:gd name="connsiteY28" fmla="*/ 933087 h 998422"/>
              <a:gd name="connsiteX29" fmla="*/ 855870 w 1361268"/>
              <a:gd name="connsiteY29" fmla="*/ 888210 h 998422"/>
              <a:gd name="connsiteX30" fmla="*/ 800277 w 1361268"/>
              <a:gd name="connsiteY30" fmla="*/ 875936 h 998422"/>
              <a:gd name="connsiteX31" fmla="*/ 741937 w 1361268"/>
              <a:gd name="connsiteY31" fmla="*/ 790211 h 998422"/>
              <a:gd name="connsiteX32" fmla="*/ 651083 w 1361268"/>
              <a:gd name="connsiteY32" fmla="*/ 673898 h 998422"/>
              <a:gd name="connsiteX33" fmla="*/ 539529 w 1361268"/>
              <a:gd name="connsiteY33" fmla="*/ 649718 h 998422"/>
              <a:gd name="connsiteX34" fmla="*/ 389145 w 1361268"/>
              <a:gd name="connsiteY34" fmla="*/ 516735 h 998422"/>
              <a:gd name="connsiteX35" fmla="*/ 232349 w 1361268"/>
              <a:gd name="connsiteY35" fmla="*/ 397305 h 998422"/>
              <a:gd name="connsiteX36" fmla="*/ 148639 w 1361268"/>
              <a:gd name="connsiteY36" fmla="*/ 338141 h 998422"/>
              <a:gd name="connsiteX37" fmla="*/ 65295 w 1361268"/>
              <a:gd name="connsiteY37" fmla="*/ 316710 h 998422"/>
              <a:gd name="connsiteX38" fmla="*/ 48993 w 1361268"/>
              <a:gd name="connsiteY38" fmla="*/ 266337 h 998422"/>
              <a:gd name="connsiteX39" fmla="*/ 6131 w 1361268"/>
              <a:gd name="connsiteY39" fmla="*/ 230617 h 998422"/>
              <a:gd name="connsiteX40" fmla="*/ 8145 w 1361268"/>
              <a:gd name="connsiteY40" fmla="*/ 150023 h 998422"/>
              <a:gd name="connsiteX41" fmla="*/ 89474 w 1361268"/>
              <a:gd name="connsiteY41" fmla="*/ 63929 h 998422"/>
              <a:gd name="connsiteX0" fmla="*/ 89474 w 1361268"/>
              <a:gd name="connsiteY0" fmla="*/ 63929 h 998422"/>
              <a:gd name="connsiteX1" fmla="*/ 153402 w 1361268"/>
              <a:gd name="connsiteY1" fmla="*/ 42866 h 998422"/>
              <a:gd name="connsiteX2" fmla="*/ 165308 w 1361268"/>
              <a:gd name="connsiteY2" fmla="*/ 4 h 998422"/>
              <a:gd name="connsiteX3" fmla="*/ 198645 w 1361268"/>
              <a:gd name="connsiteY3" fmla="*/ 40485 h 998422"/>
              <a:gd name="connsiteX4" fmla="*/ 193883 w 1361268"/>
              <a:gd name="connsiteY4" fmla="*/ 90491 h 998422"/>
              <a:gd name="connsiteX5" fmla="*/ 215314 w 1361268"/>
              <a:gd name="connsiteY5" fmla="*/ 111923 h 998422"/>
              <a:gd name="connsiteX6" fmla="*/ 253414 w 1361268"/>
              <a:gd name="connsiteY6" fmla="*/ 130973 h 998422"/>
              <a:gd name="connsiteX7" fmla="*/ 260558 w 1361268"/>
              <a:gd name="connsiteY7" fmla="*/ 121448 h 998422"/>
              <a:gd name="connsiteX8" fmla="*/ 291514 w 1361268"/>
              <a:gd name="connsiteY8" fmla="*/ 50010 h 998422"/>
              <a:gd name="connsiteX9" fmla="*/ 346283 w 1361268"/>
              <a:gd name="connsiteY9" fmla="*/ 33341 h 998422"/>
              <a:gd name="connsiteX10" fmla="*/ 396655 w 1361268"/>
              <a:gd name="connsiteY10" fmla="*/ 30593 h 998422"/>
              <a:gd name="connsiteX11" fmla="*/ 441533 w 1361268"/>
              <a:gd name="connsiteY11" fmla="*/ 78585 h 998422"/>
              <a:gd name="connsiteX12" fmla="*/ 493920 w 1361268"/>
              <a:gd name="connsiteY12" fmla="*/ 116685 h 998422"/>
              <a:gd name="connsiteX13" fmla="*/ 558214 w 1361268"/>
              <a:gd name="connsiteY13" fmla="*/ 200029 h 998422"/>
              <a:gd name="connsiteX14" fmla="*/ 795514 w 1361268"/>
              <a:gd name="connsiteY14" fmla="*/ 244904 h 998422"/>
              <a:gd name="connsiteX15" fmla="*/ 863381 w 1361268"/>
              <a:gd name="connsiteY15" fmla="*/ 249668 h 998422"/>
              <a:gd name="connsiteX16" fmla="*/ 1011019 w 1361268"/>
              <a:gd name="connsiteY16" fmla="*/ 190136 h 998422"/>
              <a:gd name="connsiteX17" fmla="*/ 1134843 w 1361268"/>
              <a:gd name="connsiteY17" fmla="*/ 216330 h 998422"/>
              <a:gd name="connsiteX18" fmla="*/ 1361061 w 1361268"/>
              <a:gd name="connsiteY18" fmla="*/ 163942 h 998422"/>
              <a:gd name="connsiteX19" fmla="*/ 934818 w 1361268"/>
              <a:gd name="connsiteY19" fmla="*/ 461599 h 998422"/>
              <a:gd name="connsiteX20" fmla="*/ 1156275 w 1361268"/>
              <a:gd name="connsiteY20" fmla="*/ 449692 h 998422"/>
              <a:gd name="connsiteX21" fmla="*/ 1096743 w 1361268"/>
              <a:gd name="connsiteY21" fmla="*/ 578280 h 998422"/>
              <a:gd name="connsiteX22" fmla="*/ 1141620 w 1361268"/>
              <a:gd name="connsiteY22" fmla="*/ 721523 h 998422"/>
              <a:gd name="connsiteX23" fmla="*/ 1134843 w 1361268"/>
              <a:gd name="connsiteY23" fmla="*/ 752112 h 998422"/>
              <a:gd name="connsiteX24" fmla="*/ 1165433 w 1361268"/>
              <a:gd name="connsiteY24" fmla="*/ 809629 h 998422"/>
              <a:gd name="connsiteX25" fmla="*/ 1084470 w 1361268"/>
              <a:gd name="connsiteY25" fmla="*/ 890591 h 998422"/>
              <a:gd name="connsiteX26" fmla="*/ 1072564 w 1361268"/>
              <a:gd name="connsiteY26" fmla="*/ 964410 h 998422"/>
              <a:gd name="connsiteX27" fmla="*/ 1070550 w 1361268"/>
              <a:gd name="connsiteY27" fmla="*/ 997379 h 998422"/>
              <a:gd name="connsiteX28" fmla="*/ 963392 w 1361268"/>
              <a:gd name="connsiteY28" fmla="*/ 930704 h 998422"/>
              <a:gd name="connsiteX29" fmla="*/ 872906 w 1361268"/>
              <a:gd name="connsiteY29" fmla="*/ 933087 h 998422"/>
              <a:gd name="connsiteX30" fmla="*/ 855870 w 1361268"/>
              <a:gd name="connsiteY30" fmla="*/ 888210 h 998422"/>
              <a:gd name="connsiteX31" fmla="*/ 800277 w 1361268"/>
              <a:gd name="connsiteY31" fmla="*/ 875936 h 998422"/>
              <a:gd name="connsiteX32" fmla="*/ 741937 w 1361268"/>
              <a:gd name="connsiteY32" fmla="*/ 790211 h 998422"/>
              <a:gd name="connsiteX33" fmla="*/ 651083 w 1361268"/>
              <a:gd name="connsiteY33" fmla="*/ 673898 h 998422"/>
              <a:gd name="connsiteX34" fmla="*/ 539529 w 1361268"/>
              <a:gd name="connsiteY34" fmla="*/ 649718 h 998422"/>
              <a:gd name="connsiteX35" fmla="*/ 389145 w 1361268"/>
              <a:gd name="connsiteY35" fmla="*/ 516735 h 998422"/>
              <a:gd name="connsiteX36" fmla="*/ 232349 w 1361268"/>
              <a:gd name="connsiteY36" fmla="*/ 397305 h 998422"/>
              <a:gd name="connsiteX37" fmla="*/ 148639 w 1361268"/>
              <a:gd name="connsiteY37" fmla="*/ 338141 h 998422"/>
              <a:gd name="connsiteX38" fmla="*/ 65295 w 1361268"/>
              <a:gd name="connsiteY38" fmla="*/ 316710 h 998422"/>
              <a:gd name="connsiteX39" fmla="*/ 48993 w 1361268"/>
              <a:gd name="connsiteY39" fmla="*/ 266337 h 998422"/>
              <a:gd name="connsiteX40" fmla="*/ 6131 w 1361268"/>
              <a:gd name="connsiteY40" fmla="*/ 230617 h 998422"/>
              <a:gd name="connsiteX41" fmla="*/ 8145 w 1361268"/>
              <a:gd name="connsiteY41" fmla="*/ 150023 h 998422"/>
              <a:gd name="connsiteX42" fmla="*/ 89474 w 1361268"/>
              <a:gd name="connsiteY42" fmla="*/ 63929 h 998422"/>
              <a:gd name="connsiteX0" fmla="*/ 89474 w 1361268"/>
              <a:gd name="connsiteY0" fmla="*/ 63929 h 998422"/>
              <a:gd name="connsiteX1" fmla="*/ 153402 w 1361268"/>
              <a:gd name="connsiteY1" fmla="*/ 42866 h 998422"/>
              <a:gd name="connsiteX2" fmla="*/ 165308 w 1361268"/>
              <a:gd name="connsiteY2" fmla="*/ 4 h 998422"/>
              <a:gd name="connsiteX3" fmla="*/ 198645 w 1361268"/>
              <a:gd name="connsiteY3" fmla="*/ 40485 h 998422"/>
              <a:gd name="connsiteX4" fmla="*/ 193883 w 1361268"/>
              <a:gd name="connsiteY4" fmla="*/ 90491 h 998422"/>
              <a:gd name="connsiteX5" fmla="*/ 215314 w 1361268"/>
              <a:gd name="connsiteY5" fmla="*/ 111923 h 998422"/>
              <a:gd name="connsiteX6" fmla="*/ 253414 w 1361268"/>
              <a:gd name="connsiteY6" fmla="*/ 130973 h 998422"/>
              <a:gd name="connsiteX7" fmla="*/ 260558 w 1361268"/>
              <a:gd name="connsiteY7" fmla="*/ 121448 h 998422"/>
              <a:gd name="connsiteX8" fmla="*/ 291514 w 1361268"/>
              <a:gd name="connsiteY8" fmla="*/ 50010 h 998422"/>
              <a:gd name="connsiteX9" fmla="*/ 346283 w 1361268"/>
              <a:gd name="connsiteY9" fmla="*/ 33341 h 998422"/>
              <a:gd name="connsiteX10" fmla="*/ 396655 w 1361268"/>
              <a:gd name="connsiteY10" fmla="*/ 30593 h 998422"/>
              <a:gd name="connsiteX11" fmla="*/ 441533 w 1361268"/>
              <a:gd name="connsiteY11" fmla="*/ 78585 h 998422"/>
              <a:gd name="connsiteX12" fmla="*/ 493920 w 1361268"/>
              <a:gd name="connsiteY12" fmla="*/ 116685 h 998422"/>
              <a:gd name="connsiteX13" fmla="*/ 558214 w 1361268"/>
              <a:gd name="connsiteY13" fmla="*/ 200029 h 998422"/>
              <a:gd name="connsiteX14" fmla="*/ 795514 w 1361268"/>
              <a:gd name="connsiteY14" fmla="*/ 244904 h 998422"/>
              <a:gd name="connsiteX15" fmla="*/ 863381 w 1361268"/>
              <a:gd name="connsiteY15" fmla="*/ 249668 h 998422"/>
              <a:gd name="connsiteX16" fmla="*/ 1011019 w 1361268"/>
              <a:gd name="connsiteY16" fmla="*/ 190136 h 998422"/>
              <a:gd name="connsiteX17" fmla="*/ 1134843 w 1361268"/>
              <a:gd name="connsiteY17" fmla="*/ 216330 h 998422"/>
              <a:gd name="connsiteX18" fmla="*/ 1361061 w 1361268"/>
              <a:gd name="connsiteY18" fmla="*/ 163942 h 998422"/>
              <a:gd name="connsiteX19" fmla="*/ 934818 w 1361268"/>
              <a:gd name="connsiteY19" fmla="*/ 461599 h 998422"/>
              <a:gd name="connsiteX20" fmla="*/ 1156275 w 1361268"/>
              <a:gd name="connsiteY20" fmla="*/ 449692 h 998422"/>
              <a:gd name="connsiteX21" fmla="*/ 1096743 w 1361268"/>
              <a:gd name="connsiteY21" fmla="*/ 578280 h 998422"/>
              <a:gd name="connsiteX22" fmla="*/ 1141620 w 1361268"/>
              <a:gd name="connsiteY22" fmla="*/ 721523 h 998422"/>
              <a:gd name="connsiteX23" fmla="*/ 1134843 w 1361268"/>
              <a:gd name="connsiteY23" fmla="*/ 752112 h 998422"/>
              <a:gd name="connsiteX24" fmla="*/ 1165433 w 1361268"/>
              <a:gd name="connsiteY24" fmla="*/ 809629 h 998422"/>
              <a:gd name="connsiteX25" fmla="*/ 1084470 w 1361268"/>
              <a:gd name="connsiteY25" fmla="*/ 890591 h 998422"/>
              <a:gd name="connsiteX26" fmla="*/ 1072564 w 1361268"/>
              <a:gd name="connsiteY26" fmla="*/ 964410 h 998422"/>
              <a:gd name="connsiteX27" fmla="*/ 1070550 w 1361268"/>
              <a:gd name="connsiteY27" fmla="*/ 997379 h 998422"/>
              <a:gd name="connsiteX28" fmla="*/ 963392 w 1361268"/>
              <a:gd name="connsiteY28" fmla="*/ 930704 h 998422"/>
              <a:gd name="connsiteX29" fmla="*/ 872906 w 1361268"/>
              <a:gd name="connsiteY29" fmla="*/ 933087 h 998422"/>
              <a:gd name="connsiteX30" fmla="*/ 855870 w 1361268"/>
              <a:gd name="connsiteY30" fmla="*/ 888210 h 998422"/>
              <a:gd name="connsiteX31" fmla="*/ 800277 w 1361268"/>
              <a:gd name="connsiteY31" fmla="*/ 875936 h 998422"/>
              <a:gd name="connsiteX32" fmla="*/ 741937 w 1361268"/>
              <a:gd name="connsiteY32" fmla="*/ 790211 h 998422"/>
              <a:gd name="connsiteX33" fmla="*/ 651083 w 1361268"/>
              <a:gd name="connsiteY33" fmla="*/ 673898 h 998422"/>
              <a:gd name="connsiteX34" fmla="*/ 539529 w 1361268"/>
              <a:gd name="connsiteY34" fmla="*/ 649718 h 998422"/>
              <a:gd name="connsiteX35" fmla="*/ 389145 w 1361268"/>
              <a:gd name="connsiteY35" fmla="*/ 516735 h 998422"/>
              <a:gd name="connsiteX36" fmla="*/ 293895 w 1361268"/>
              <a:gd name="connsiteY36" fmla="*/ 397673 h 998422"/>
              <a:gd name="connsiteX37" fmla="*/ 232349 w 1361268"/>
              <a:gd name="connsiteY37" fmla="*/ 397305 h 998422"/>
              <a:gd name="connsiteX38" fmla="*/ 148639 w 1361268"/>
              <a:gd name="connsiteY38" fmla="*/ 338141 h 998422"/>
              <a:gd name="connsiteX39" fmla="*/ 65295 w 1361268"/>
              <a:gd name="connsiteY39" fmla="*/ 316710 h 998422"/>
              <a:gd name="connsiteX40" fmla="*/ 48993 w 1361268"/>
              <a:gd name="connsiteY40" fmla="*/ 266337 h 998422"/>
              <a:gd name="connsiteX41" fmla="*/ 6131 w 1361268"/>
              <a:gd name="connsiteY41" fmla="*/ 230617 h 998422"/>
              <a:gd name="connsiteX42" fmla="*/ 8145 w 1361268"/>
              <a:gd name="connsiteY42" fmla="*/ 150023 h 998422"/>
              <a:gd name="connsiteX43" fmla="*/ 89474 w 1361268"/>
              <a:gd name="connsiteY43" fmla="*/ 63929 h 998422"/>
              <a:gd name="connsiteX0" fmla="*/ 89474 w 1361268"/>
              <a:gd name="connsiteY0" fmla="*/ 63929 h 998422"/>
              <a:gd name="connsiteX1" fmla="*/ 153402 w 1361268"/>
              <a:gd name="connsiteY1" fmla="*/ 42866 h 998422"/>
              <a:gd name="connsiteX2" fmla="*/ 165308 w 1361268"/>
              <a:gd name="connsiteY2" fmla="*/ 4 h 998422"/>
              <a:gd name="connsiteX3" fmla="*/ 198645 w 1361268"/>
              <a:gd name="connsiteY3" fmla="*/ 40485 h 998422"/>
              <a:gd name="connsiteX4" fmla="*/ 193883 w 1361268"/>
              <a:gd name="connsiteY4" fmla="*/ 90491 h 998422"/>
              <a:gd name="connsiteX5" fmla="*/ 215314 w 1361268"/>
              <a:gd name="connsiteY5" fmla="*/ 111923 h 998422"/>
              <a:gd name="connsiteX6" fmla="*/ 253414 w 1361268"/>
              <a:gd name="connsiteY6" fmla="*/ 130973 h 998422"/>
              <a:gd name="connsiteX7" fmla="*/ 260558 w 1361268"/>
              <a:gd name="connsiteY7" fmla="*/ 121448 h 998422"/>
              <a:gd name="connsiteX8" fmla="*/ 291514 w 1361268"/>
              <a:gd name="connsiteY8" fmla="*/ 50010 h 998422"/>
              <a:gd name="connsiteX9" fmla="*/ 346283 w 1361268"/>
              <a:gd name="connsiteY9" fmla="*/ 33341 h 998422"/>
              <a:gd name="connsiteX10" fmla="*/ 396655 w 1361268"/>
              <a:gd name="connsiteY10" fmla="*/ 30593 h 998422"/>
              <a:gd name="connsiteX11" fmla="*/ 441533 w 1361268"/>
              <a:gd name="connsiteY11" fmla="*/ 78585 h 998422"/>
              <a:gd name="connsiteX12" fmla="*/ 493920 w 1361268"/>
              <a:gd name="connsiteY12" fmla="*/ 116685 h 998422"/>
              <a:gd name="connsiteX13" fmla="*/ 558214 w 1361268"/>
              <a:gd name="connsiteY13" fmla="*/ 200029 h 998422"/>
              <a:gd name="connsiteX14" fmla="*/ 795514 w 1361268"/>
              <a:gd name="connsiteY14" fmla="*/ 244904 h 998422"/>
              <a:gd name="connsiteX15" fmla="*/ 863381 w 1361268"/>
              <a:gd name="connsiteY15" fmla="*/ 249668 h 998422"/>
              <a:gd name="connsiteX16" fmla="*/ 1011019 w 1361268"/>
              <a:gd name="connsiteY16" fmla="*/ 190136 h 998422"/>
              <a:gd name="connsiteX17" fmla="*/ 1134843 w 1361268"/>
              <a:gd name="connsiteY17" fmla="*/ 216330 h 998422"/>
              <a:gd name="connsiteX18" fmla="*/ 1361061 w 1361268"/>
              <a:gd name="connsiteY18" fmla="*/ 163942 h 998422"/>
              <a:gd name="connsiteX19" fmla="*/ 934818 w 1361268"/>
              <a:gd name="connsiteY19" fmla="*/ 461599 h 998422"/>
              <a:gd name="connsiteX20" fmla="*/ 1156275 w 1361268"/>
              <a:gd name="connsiteY20" fmla="*/ 449692 h 998422"/>
              <a:gd name="connsiteX21" fmla="*/ 1096743 w 1361268"/>
              <a:gd name="connsiteY21" fmla="*/ 578280 h 998422"/>
              <a:gd name="connsiteX22" fmla="*/ 1141620 w 1361268"/>
              <a:gd name="connsiteY22" fmla="*/ 721523 h 998422"/>
              <a:gd name="connsiteX23" fmla="*/ 1134843 w 1361268"/>
              <a:gd name="connsiteY23" fmla="*/ 752112 h 998422"/>
              <a:gd name="connsiteX24" fmla="*/ 1165433 w 1361268"/>
              <a:gd name="connsiteY24" fmla="*/ 809629 h 998422"/>
              <a:gd name="connsiteX25" fmla="*/ 1084470 w 1361268"/>
              <a:gd name="connsiteY25" fmla="*/ 890591 h 998422"/>
              <a:gd name="connsiteX26" fmla="*/ 1072564 w 1361268"/>
              <a:gd name="connsiteY26" fmla="*/ 964410 h 998422"/>
              <a:gd name="connsiteX27" fmla="*/ 1070550 w 1361268"/>
              <a:gd name="connsiteY27" fmla="*/ 997379 h 998422"/>
              <a:gd name="connsiteX28" fmla="*/ 963392 w 1361268"/>
              <a:gd name="connsiteY28" fmla="*/ 930704 h 998422"/>
              <a:gd name="connsiteX29" fmla="*/ 872906 w 1361268"/>
              <a:gd name="connsiteY29" fmla="*/ 933087 h 998422"/>
              <a:gd name="connsiteX30" fmla="*/ 855870 w 1361268"/>
              <a:gd name="connsiteY30" fmla="*/ 888210 h 998422"/>
              <a:gd name="connsiteX31" fmla="*/ 800277 w 1361268"/>
              <a:gd name="connsiteY31" fmla="*/ 875936 h 998422"/>
              <a:gd name="connsiteX32" fmla="*/ 741937 w 1361268"/>
              <a:gd name="connsiteY32" fmla="*/ 790211 h 998422"/>
              <a:gd name="connsiteX33" fmla="*/ 651083 w 1361268"/>
              <a:gd name="connsiteY33" fmla="*/ 673898 h 998422"/>
              <a:gd name="connsiteX34" fmla="*/ 539529 w 1361268"/>
              <a:gd name="connsiteY34" fmla="*/ 649718 h 998422"/>
              <a:gd name="connsiteX35" fmla="*/ 389145 w 1361268"/>
              <a:gd name="connsiteY35" fmla="*/ 516735 h 998422"/>
              <a:gd name="connsiteX36" fmla="*/ 293895 w 1361268"/>
              <a:gd name="connsiteY36" fmla="*/ 397673 h 998422"/>
              <a:gd name="connsiteX37" fmla="*/ 232349 w 1361268"/>
              <a:gd name="connsiteY37" fmla="*/ 397305 h 998422"/>
              <a:gd name="connsiteX38" fmla="*/ 205789 w 1361268"/>
              <a:gd name="connsiteY38" fmla="*/ 390529 h 998422"/>
              <a:gd name="connsiteX39" fmla="*/ 148639 w 1361268"/>
              <a:gd name="connsiteY39" fmla="*/ 338141 h 998422"/>
              <a:gd name="connsiteX40" fmla="*/ 65295 w 1361268"/>
              <a:gd name="connsiteY40" fmla="*/ 316710 h 998422"/>
              <a:gd name="connsiteX41" fmla="*/ 48993 w 1361268"/>
              <a:gd name="connsiteY41" fmla="*/ 266337 h 998422"/>
              <a:gd name="connsiteX42" fmla="*/ 6131 w 1361268"/>
              <a:gd name="connsiteY42" fmla="*/ 230617 h 998422"/>
              <a:gd name="connsiteX43" fmla="*/ 8145 w 1361268"/>
              <a:gd name="connsiteY43" fmla="*/ 150023 h 998422"/>
              <a:gd name="connsiteX44" fmla="*/ 89474 w 1361268"/>
              <a:gd name="connsiteY44" fmla="*/ 63929 h 998422"/>
              <a:gd name="connsiteX0" fmla="*/ 89474 w 1361268"/>
              <a:gd name="connsiteY0" fmla="*/ 63929 h 998422"/>
              <a:gd name="connsiteX1" fmla="*/ 153402 w 1361268"/>
              <a:gd name="connsiteY1" fmla="*/ 42866 h 998422"/>
              <a:gd name="connsiteX2" fmla="*/ 165308 w 1361268"/>
              <a:gd name="connsiteY2" fmla="*/ 4 h 998422"/>
              <a:gd name="connsiteX3" fmla="*/ 198645 w 1361268"/>
              <a:gd name="connsiteY3" fmla="*/ 40485 h 998422"/>
              <a:gd name="connsiteX4" fmla="*/ 193883 w 1361268"/>
              <a:gd name="connsiteY4" fmla="*/ 90491 h 998422"/>
              <a:gd name="connsiteX5" fmla="*/ 215314 w 1361268"/>
              <a:gd name="connsiteY5" fmla="*/ 111923 h 998422"/>
              <a:gd name="connsiteX6" fmla="*/ 253414 w 1361268"/>
              <a:gd name="connsiteY6" fmla="*/ 130973 h 998422"/>
              <a:gd name="connsiteX7" fmla="*/ 260558 w 1361268"/>
              <a:gd name="connsiteY7" fmla="*/ 121448 h 998422"/>
              <a:gd name="connsiteX8" fmla="*/ 291514 w 1361268"/>
              <a:gd name="connsiteY8" fmla="*/ 50010 h 998422"/>
              <a:gd name="connsiteX9" fmla="*/ 346283 w 1361268"/>
              <a:gd name="connsiteY9" fmla="*/ 33341 h 998422"/>
              <a:gd name="connsiteX10" fmla="*/ 396655 w 1361268"/>
              <a:gd name="connsiteY10" fmla="*/ 30593 h 998422"/>
              <a:gd name="connsiteX11" fmla="*/ 441533 w 1361268"/>
              <a:gd name="connsiteY11" fmla="*/ 78585 h 998422"/>
              <a:gd name="connsiteX12" fmla="*/ 493920 w 1361268"/>
              <a:gd name="connsiteY12" fmla="*/ 116685 h 998422"/>
              <a:gd name="connsiteX13" fmla="*/ 558214 w 1361268"/>
              <a:gd name="connsiteY13" fmla="*/ 200029 h 998422"/>
              <a:gd name="connsiteX14" fmla="*/ 795514 w 1361268"/>
              <a:gd name="connsiteY14" fmla="*/ 244904 h 998422"/>
              <a:gd name="connsiteX15" fmla="*/ 863381 w 1361268"/>
              <a:gd name="connsiteY15" fmla="*/ 249668 h 998422"/>
              <a:gd name="connsiteX16" fmla="*/ 1011019 w 1361268"/>
              <a:gd name="connsiteY16" fmla="*/ 190136 h 998422"/>
              <a:gd name="connsiteX17" fmla="*/ 1134843 w 1361268"/>
              <a:gd name="connsiteY17" fmla="*/ 216330 h 998422"/>
              <a:gd name="connsiteX18" fmla="*/ 1361061 w 1361268"/>
              <a:gd name="connsiteY18" fmla="*/ 163942 h 998422"/>
              <a:gd name="connsiteX19" fmla="*/ 934818 w 1361268"/>
              <a:gd name="connsiteY19" fmla="*/ 461599 h 998422"/>
              <a:gd name="connsiteX20" fmla="*/ 1156275 w 1361268"/>
              <a:gd name="connsiteY20" fmla="*/ 449692 h 998422"/>
              <a:gd name="connsiteX21" fmla="*/ 1096743 w 1361268"/>
              <a:gd name="connsiteY21" fmla="*/ 578280 h 998422"/>
              <a:gd name="connsiteX22" fmla="*/ 1141620 w 1361268"/>
              <a:gd name="connsiteY22" fmla="*/ 721523 h 998422"/>
              <a:gd name="connsiteX23" fmla="*/ 1134843 w 1361268"/>
              <a:gd name="connsiteY23" fmla="*/ 752112 h 998422"/>
              <a:gd name="connsiteX24" fmla="*/ 1165433 w 1361268"/>
              <a:gd name="connsiteY24" fmla="*/ 809629 h 998422"/>
              <a:gd name="connsiteX25" fmla="*/ 1084470 w 1361268"/>
              <a:gd name="connsiteY25" fmla="*/ 890591 h 998422"/>
              <a:gd name="connsiteX26" fmla="*/ 1072564 w 1361268"/>
              <a:gd name="connsiteY26" fmla="*/ 964410 h 998422"/>
              <a:gd name="connsiteX27" fmla="*/ 1070550 w 1361268"/>
              <a:gd name="connsiteY27" fmla="*/ 997379 h 998422"/>
              <a:gd name="connsiteX28" fmla="*/ 963392 w 1361268"/>
              <a:gd name="connsiteY28" fmla="*/ 930704 h 998422"/>
              <a:gd name="connsiteX29" fmla="*/ 872906 w 1361268"/>
              <a:gd name="connsiteY29" fmla="*/ 933087 h 998422"/>
              <a:gd name="connsiteX30" fmla="*/ 855870 w 1361268"/>
              <a:gd name="connsiteY30" fmla="*/ 888210 h 998422"/>
              <a:gd name="connsiteX31" fmla="*/ 800277 w 1361268"/>
              <a:gd name="connsiteY31" fmla="*/ 875936 h 998422"/>
              <a:gd name="connsiteX32" fmla="*/ 741937 w 1361268"/>
              <a:gd name="connsiteY32" fmla="*/ 790211 h 998422"/>
              <a:gd name="connsiteX33" fmla="*/ 651083 w 1361268"/>
              <a:gd name="connsiteY33" fmla="*/ 673898 h 998422"/>
              <a:gd name="connsiteX34" fmla="*/ 539529 w 1361268"/>
              <a:gd name="connsiteY34" fmla="*/ 649718 h 998422"/>
              <a:gd name="connsiteX35" fmla="*/ 389145 w 1361268"/>
              <a:gd name="connsiteY35" fmla="*/ 516735 h 998422"/>
              <a:gd name="connsiteX36" fmla="*/ 358189 w 1361268"/>
              <a:gd name="connsiteY36" fmla="*/ 454823 h 998422"/>
              <a:gd name="connsiteX37" fmla="*/ 293895 w 1361268"/>
              <a:gd name="connsiteY37" fmla="*/ 397673 h 998422"/>
              <a:gd name="connsiteX38" fmla="*/ 232349 w 1361268"/>
              <a:gd name="connsiteY38" fmla="*/ 397305 h 998422"/>
              <a:gd name="connsiteX39" fmla="*/ 205789 w 1361268"/>
              <a:gd name="connsiteY39" fmla="*/ 390529 h 998422"/>
              <a:gd name="connsiteX40" fmla="*/ 148639 w 1361268"/>
              <a:gd name="connsiteY40" fmla="*/ 338141 h 998422"/>
              <a:gd name="connsiteX41" fmla="*/ 65295 w 1361268"/>
              <a:gd name="connsiteY41" fmla="*/ 316710 h 998422"/>
              <a:gd name="connsiteX42" fmla="*/ 48993 w 1361268"/>
              <a:gd name="connsiteY42" fmla="*/ 266337 h 998422"/>
              <a:gd name="connsiteX43" fmla="*/ 6131 w 1361268"/>
              <a:gd name="connsiteY43" fmla="*/ 230617 h 998422"/>
              <a:gd name="connsiteX44" fmla="*/ 8145 w 1361268"/>
              <a:gd name="connsiteY44" fmla="*/ 150023 h 998422"/>
              <a:gd name="connsiteX45" fmla="*/ 89474 w 1361268"/>
              <a:gd name="connsiteY45" fmla="*/ 63929 h 998422"/>
              <a:gd name="connsiteX0" fmla="*/ 89474 w 1361268"/>
              <a:gd name="connsiteY0" fmla="*/ 63929 h 998422"/>
              <a:gd name="connsiteX1" fmla="*/ 153402 w 1361268"/>
              <a:gd name="connsiteY1" fmla="*/ 42866 h 998422"/>
              <a:gd name="connsiteX2" fmla="*/ 165308 w 1361268"/>
              <a:gd name="connsiteY2" fmla="*/ 4 h 998422"/>
              <a:gd name="connsiteX3" fmla="*/ 198645 w 1361268"/>
              <a:gd name="connsiteY3" fmla="*/ 40485 h 998422"/>
              <a:gd name="connsiteX4" fmla="*/ 193883 w 1361268"/>
              <a:gd name="connsiteY4" fmla="*/ 90491 h 998422"/>
              <a:gd name="connsiteX5" fmla="*/ 215314 w 1361268"/>
              <a:gd name="connsiteY5" fmla="*/ 111923 h 998422"/>
              <a:gd name="connsiteX6" fmla="*/ 253414 w 1361268"/>
              <a:gd name="connsiteY6" fmla="*/ 130973 h 998422"/>
              <a:gd name="connsiteX7" fmla="*/ 260558 w 1361268"/>
              <a:gd name="connsiteY7" fmla="*/ 121448 h 998422"/>
              <a:gd name="connsiteX8" fmla="*/ 291514 w 1361268"/>
              <a:gd name="connsiteY8" fmla="*/ 50010 h 998422"/>
              <a:gd name="connsiteX9" fmla="*/ 346283 w 1361268"/>
              <a:gd name="connsiteY9" fmla="*/ 33341 h 998422"/>
              <a:gd name="connsiteX10" fmla="*/ 396655 w 1361268"/>
              <a:gd name="connsiteY10" fmla="*/ 30593 h 998422"/>
              <a:gd name="connsiteX11" fmla="*/ 441533 w 1361268"/>
              <a:gd name="connsiteY11" fmla="*/ 78585 h 998422"/>
              <a:gd name="connsiteX12" fmla="*/ 493920 w 1361268"/>
              <a:gd name="connsiteY12" fmla="*/ 116685 h 998422"/>
              <a:gd name="connsiteX13" fmla="*/ 558214 w 1361268"/>
              <a:gd name="connsiteY13" fmla="*/ 200029 h 998422"/>
              <a:gd name="connsiteX14" fmla="*/ 795514 w 1361268"/>
              <a:gd name="connsiteY14" fmla="*/ 244904 h 998422"/>
              <a:gd name="connsiteX15" fmla="*/ 863381 w 1361268"/>
              <a:gd name="connsiteY15" fmla="*/ 249668 h 998422"/>
              <a:gd name="connsiteX16" fmla="*/ 1011019 w 1361268"/>
              <a:gd name="connsiteY16" fmla="*/ 190136 h 998422"/>
              <a:gd name="connsiteX17" fmla="*/ 1134843 w 1361268"/>
              <a:gd name="connsiteY17" fmla="*/ 216330 h 998422"/>
              <a:gd name="connsiteX18" fmla="*/ 1361061 w 1361268"/>
              <a:gd name="connsiteY18" fmla="*/ 163942 h 998422"/>
              <a:gd name="connsiteX19" fmla="*/ 934818 w 1361268"/>
              <a:gd name="connsiteY19" fmla="*/ 461599 h 998422"/>
              <a:gd name="connsiteX20" fmla="*/ 1156275 w 1361268"/>
              <a:gd name="connsiteY20" fmla="*/ 449692 h 998422"/>
              <a:gd name="connsiteX21" fmla="*/ 1096743 w 1361268"/>
              <a:gd name="connsiteY21" fmla="*/ 578280 h 998422"/>
              <a:gd name="connsiteX22" fmla="*/ 1141620 w 1361268"/>
              <a:gd name="connsiteY22" fmla="*/ 721523 h 998422"/>
              <a:gd name="connsiteX23" fmla="*/ 1134843 w 1361268"/>
              <a:gd name="connsiteY23" fmla="*/ 752112 h 998422"/>
              <a:gd name="connsiteX24" fmla="*/ 1165433 w 1361268"/>
              <a:gd name="connsiteY24" fmla="*/ 809629 h 998422"/>
              <a:gd name="connsiteX25" fmla="*/ 1084470 w 1361268"/>
              <a:gd name="connsiteY25" fmla="*/ 890591 h 998422"/>
              <a:gd name="connsiteX26" fmla="*/ 1072564 w 1361268"/>
              <a:gd name="connsiteY26" fmla="*/ 964410 h 998422"/>
              <a:gd name="connsiteX27" fmla="*/ 1070550 w 1361268"/>
              <a:gd name="connsiteY27" fmla="*/ 997379 h 998422"/>
              <a:gd name="connsiteX28" fmla="*/ 963392 w 1361268"/>
              <a:gd name="connsiteY28" fmla="*/ 930704 h 998422"/>
              <a:gd name="connsiteX29" fmla="*/ 872906 w 1361268"/>
              <a:gd name="connsiteY29" fmla="*/ 933087 h 998422"/>
              <a:gd name="connsiteX30" fmla="*/ 855870 w 1361268"/>
              <a:gd name="connsiteY30" fmla="*/ 888210 h 998422"/>
              <a:gd name="connsiteX31" fmla="*/ 800277 w 1361268"/>
              <a:gd name="connsiteY31" fmla="*/ 875936 h 998422"/>
              <a:gd name="connsiteX32" fmla="*/ 741937 w 1361268"/>
              <a:gd name="connsiteY32" fmla="*/ 790211 h 998422"/>
              <a:gd name="connsiteX33" fmla="*/ 651083 w 1361268"/>
              <a:gd name="connsiteY33" fmla="*/ 673898 h 998422"/>
              <a:gd name="connsiteX34" fmla="*/ 539529 w 1361268"/>
              <a:gd name="connsiteY34" fmla="*/ 649718 h 998422"/>
              <a:gd name="connsiteX35" fmla="*/ 424864 w 1361268"/>
              <a:gd name="connsiteY35" fmla="*/ 523879 h 998422"/>
              <a:gd name="connsiteX36" fmla="*/ 389145 w 1361268"/>
              <a:gd name="connsiteY36" fmla="*/ 516735 h 998422"/>
              <a:gd name="connsiteX37" fmla="*/ 358189 w 1361268"/>
              <a:gd name="connsiteY37" fmla="*/ 454823 h 998422"/>
              <a:gd name="connsiteX38" fmla="*/ 293895 w 1361268"/>
              <a:gd name="connsiteY38" fmla="*/ 397673 h 998422"/>
              <a:gd name="connsiteX39" fmla="*/ 232349 w 1361268"/>
              <a:gd name="connsiteY39" fmla="*/ 397305 h 998422"/>
              <a:gd name="connsiteX40" fmla="*/ 205789 w 1361268"/>
              <a:gd name="connsiteY40" fmla="*/ 390529 h 998422"/>
              <a:gd name="connsiteX41" fmla="*/ 148639 w 1361268"/>
              <a:gd name="connsiteY41" fmla="*/ 338141 h 998422"/>
              <a:gd name="connsiteX42" fmla="*/ 65295 w 1361268"/>
              <a:gd name="connsiteY42" fmla="*/ 316710 h 998422"/>
              <a:gd name="connsiteX43" fmla="*/ 48993 w 1361268"/>
              <a:gd name="connsiteY43" fmla="*/ 266337 h 998422"/>
              <a:gd name="connsiteX44" fmla="*/ 6131 w 1361268"/>
              <a:gd name="connsiteY44" fmla="*/ 230617 h 998422"/>
              <a:gd name="connsiteX45" fmla="*/ 8145 w 1361268"/>
              <a:gd name="connsiteY45" fmla="*/ 150023 h 998422"/>
              <a:gd name="connsiteX46" fmla="*/ 89474 w 1361268"/>
              <a:gd name="connsiteY46" fmla="*/ 63929 h 998422"/>
              <a:gd name="connsiteX0" fmla="*/ 89474 w 1361268"/>
              <a:gd name="connsiteY0" fmla="*/ 63929 h 998422"/>
              <a:gd name="connsiteX1" fmla="*/ 153402 w 1361268"/>
              <a:gd name="connsiteY1" fmla="*/ 42866 h 998422"/>
              <a:gd name="connsiteX2" fmla="*/ 165308 w 1361268"/>
              <a:gd name="connsiteY2" fmla="*/ 4 h 998422"/>
              <a:gd name="connsiteX3" fmla="*/ 198645 w 1361268"/>
              <a:gd name="connsiteY3" fmla="*/ 40485 h 998422"/>
              <a:gd name="connsiteX4" fmla="*/ 193883 w 1361268"/>
              <a:gd name="connsiteY4" fmla="*/ 90491 h 998422"/>
              <a:gd name="connsiteX5" fmla="*/ 215314 w 1361268"/>
              <a:gd name="connsiteY5" fmla="*/ 111923 h 998422"/>
              <a:gd name="connsiteX6" fmla="*/ 253414 w 1361268"/>
              <a:gd name="connsiteY6" fmla="*/ 130973 h 998422"/>
              <a:gd name="connsiteX7" fmla="*/ 260558 w 1361268"/>
              <a:gd name="connsiteY7" fmla="*/ 121448 h 998422"/>
              <a:gd name="connsiteX8" fmla="*/ 291514 w 1361268"/>
              <a:gd name="connsiteY8" fmla="*/ 50010 h 998422"/>
              <a:gd name="connsiteX9" fmla="*/ 346283 w 1361268"/>
              <a:gd name="connsiteY9" fmla="*/ 33341 h 998422"/>
              <a:gd name="connsiteX10" fmla="*/ 396655 w 1361268"/>
              <a:gd name="connsiteY10" fmla="*/ 30593 h 998422"/>
              <a:gd name="connsiteX11" fmla="*/ 441533 w 1361268"/>
              <a:gd name="connsiteY11" fmla="*/ 78585 h 998422"/>
              <a:gd name="connsiteX12" fmla="*/ 493920 w 1361268"/>
              <a:gd name="connsiteY12" fmla="*/ 116685 h 998422"/>
              <a:gd name="connsiteX13" fmla="*/ 558214 w 1361268"/>
              <a:gd name="connsiteY13" fmla="*/ 200029 h 998422"/>
              <a:gd name="connsiteX14" fmla="*/ 795514 w 1361268"/>
              <a:gd name="connsiteY14" fmla="*/ 244904 h 998422"/>
              <a:gd name="connsiteX15" fmla="*/ 863381 w 1361268"/>
              <a:gd name="connsiteY15" fmla="*/ 249668 h 998422"/>
              <a:gd name="connsiteX16" fmla="*/ 1011019 w 1361268"/>
              <a:gd name="connsiteY16" fmla="*/ 190136 h 998422"/>
              <a:gd name="connsiteX17" fmla="*/ 1134843 w 1361268"/>
              <a:gd name="connsiteY17" fmla="*/ 216330 h 998422"/>
              <a:gd name="connsiteX18" fmla="*/ 1361061 w 1361268"/>
              <a:gd name="connsiteY18" fmla="*/ 163942 h 998422"/>
              <a:gd name="connsiteX19" fmla="*/ 934818 w 1361268"/>
              <a:gd name="connsiteY19" fmla="*/ 461599 h 998422"/>
              <a:gd name="connsiteX20" fmla="*/ 1156275 w 1361268"/>
              <a:gd name="connsiteY20" fmla="*/ 449692 h 998422"/>
              <a:gd name="connsiteX21" fmla="*/ 1096743 w 1361268"/>
              <a:gd name="connsiteY21" fmla="*/ 578280 h 998422"/>
              <a:gd name="connsiteX22" fmla="*/ 1141620 w 1361268"/>
              <a:gd name="connsiteY22" fmla="*/ 721523 h 998422"/>
              <a:gd name="connsiteX23" fmla="*/ 1134843 w 1361268"/>
              <a:gd name="connsiteY23" fmla="*/ 752112 h 998422"/>
              <a:gd name="connsiteX24" fmla="*/ 1165433 w 1361268"/>
              <a:gd name="connsiteY24" fmla="*/ 809629 h 998422"/>
              <a:gd name="connsiteX25" fmla="*/ 1084470 w 1361268"/>
              <a:gd name="connsiteY25" fmla="*/ 890591 h 998422"/>
              <a:gd name="connsiteX26" fmla="*/ 1072564 w 1361268"/>
              <a:gd name="connsiteY26" fmla="*/ 964410 h 998422"/>
              <a:gd name="connsiteX27" fmla="*/ 1070550 w 1361268"/>
              <a:gd name="connsiteY27" fmla="*/ 997379 h 998422"/>
              <a:gd name="connsiteX28" fmla="*/ 963392 w 1361268"/>
              <a:gd name="connsiteY28" fmla="*/ 930704 h 998422"/>
              <a:gd name="connsiteX29" fmla="*/ 872906 w 1361268"/>
              <a:gd name="connsiteY29" fmla="*/ 933087 h 998422"/>
              <a:gd name="connsiteX30" fmla="*/ 855870 w 1361268"/>
              <a:gd name="connsiteY30" fmla="*/ 888210 h 998422"/>
              <a:gd name="connsiteX31" fmla="*/ 800277 w 1361268"/>
              <a:gd name="connsiteY31" fmla="*/ 875936 h 998422"/>
              <a:gd name="connsiteX32" fmla="*/ 741937 w 1361268"/>
              <a:gd name="connsiteY32" fmla="*/ 790211 h 998422"/>
              <a:gd name="connsiteX33" fmla="*/ 651083 w 1361268"/>
              <a:gd name="connsiteY33" fmla="*/ 673898 h 998422"/>
              <a:gd name="connsiteX34" fmla="*/ 539529 w 1361268"/>
              <a:gd name="connsiteY34" fmla="*/ 649718 h 998422"/>
              <a:gd name="connsiteX35" fmla="*/ 460583 w 1361268"/>
              <a:gd name="connsiteY35" fmla="*/ 590554 h 998422"/>
              <a:gd name="connsiteX36" fmla="*/ 424864 w 1361268"/>
              <a:gd name="connsiteY36" fmla="*/ 523879 h 998422"/>
              <a:gd name="connsiteX37" fmla="*/ 389145 w 1361268"/>
              <a:gd name="connsiteY37" fmla="*/ 516735 h 998422"/>
              <a:gd name="connsiteX38" fmla="*/ 358189 w 1361268"/>
              <a:gd name="connsiteY38" fmla="*/ 454823 h 998422"/>
              <a:gd name="connsiteX39" fmla="*/ 293895 w 1361268"/>
              <a:gd name="connsiteY39" fmla="*/ 397673 h 998422"/>
              <a:gd name="connsiteX40" fmla="*/ 232349 w 1361268"/>
              <a:gd name="connsiteY40" fmla="*/ 397305 h 998422"/>
              <a:gd name="connsiteX41" fmla="*/ 205789 w 1361268"/>
              <a:gd name="connsiteY41" fmla="*/ 390529 h 998422"/>
              <a:gd name="connsiteX42" fmla="*/ 148639 w 1361268"/>
              <a:gd name="connsiteY42" fmla="*/ 338141 h 998422"/>
              <a:gd name="connsiteX43" fmla="*/ 65295 w 1361268"/>
              <a:gd name="connsiteY43" fmla="*/ 316710 h 998422"/>
              <a:gd name="connsiteX44" fmla="*/ 48993 w 1361268"/>
              <a:gd name="connsiteY44" fmla="*/ 266337 h 998422"/>
              <a:gd name="connsiteX45" fmla="*/ 6131 w 1361268"/>
              <a:gd name="connsiteY45" fmla="*/ 230617 h 998422"/>
              <a:gd name="connsiteX46" fmla="*/ 8145 w 1361268"/>
              <a:gd name="connsiteY46" fmla="*/ 150023 h 998422"/>
              <a:gd name="connsiteX47" fmla="*/ 89474 w 1361268"/>
              <a:gd name="connsiteY47" fmla="*/ 63929 h 998422"/>
              <a:gd name="connsiteX0" fmla="*/ 89474 w 1361268"/>
              <a:gd name="connsiteY0" fmla="*/ 63929 h 998422"/>
              <a:gd name="connsiteX1" fmla="*/ 153402 w 1361268"/>
              <a:gd name="connsiteY1" fmla="*/ 42866 h 998422"/>
              <a:gd name="connsiteX2" fmla="*/ 165308 w 1361268"/>
              <a:gd name="connsiteY2" fmla="*/ 4 h 998422"/>
              <a:gd name="connsiteX3" fmla="*/ 198645 w 1361268"/>
              <a:gd name="connsiteY3" fmla="*/ 40485 h 998422"/>
              <a:gd name="connsiteX4" fmla="*/ 193883 w 1361268"/>
              <a:gd name="connsiteY4" fmla="*/ 90491 h 998422"/>
              <a:gd name="connsiteX5" fmla="*/ 215314 w 1361268"/>
              <a:gd name="connsiteY5" fmla="*/ 111923 h 998422"/>
              <a:gd name="connsiteX6" fmla="*/ 253414 w 1361268"/>
              <a:gd name="connsiteY6" fmla="*/ 130973 h 998422"/>
              <a:gd name="connsiteX7" fmla="*/ 260558 w 1361268"/>
              <a:gd name="connsiteY7" fmla="*/ 121448 h 998422"/>
              <a:gd name="connsiteX8" fmla="*/ 291514 w 1361268"/>
              <a:gd name="connsiteY8" fmla="*/ 50010 h 998422"/>
              <a:gd name="connsiteX9" fmla="*/ 346283 w 1361268"/>
              <a:gd name="connsiteY9" fmla="*/ 33341 h 998422"/>
              <a:gd name="connsiteX10" fmla="*/ 396655 w 1361268"/>
              <a:gd name="connsiteY10" fmla="*/ 30593 h 998422"/>
              <a:gd name="connsiteX11" fmla="*/ 441533 w 1361268"/>
              <a:gd name="connsiteY11" fmla="*/ 78585 h 998422"/>
              <a:gd name="connsiteX12" fmla="*/ 493920 w 1361268"/>
              <a:gd name="connsiteY12" fmla="*/ 116685 h 998422"/>
              <a:gd name="connsiteX13" fmla="*/ 558214 w 1361268"/>
              <a:gd name="connsiteY13" fmla="*/ 200029 h 998422"/>
              <a:gd name="connsiteX14" fmla="*/ 689183 w 1361268"/>
              <a:gd name="connsiteY14" fmla="*/ 211935 h 998422"/>
              <a:gd name="connsiteX15" fmla="*/ 795514 w 1361268"/>
              <a:gd name="connsiteY15" fmla="*/ 244904 h 998422"/>
              <a:gd name="connsiteX16" fmla="*/ 863381 w 1361268"/>
              <a:gd name="connsiteY16" fmla="*/ 249668 h 998422"/>
              <a:gd name="connsiteX17" fmla="*/ 1011019 w 1361268"/>
              <a:gd name="connsiteY17" fmla="*/ 190136 h 998422"/>
              <a:gd name="connsiteX18" fmla="*/ 1134843 w 1361268"/>
              <a:gd name="connsiteY18" fmla="*/ 216330 h 998422"/>
              <a:gd name="connsiteX19" fmla="*/ 1361061 w 1361268"/>
              <a:gd name="connsiteY19" fmla="*/ 163942 h 998422"/>
              <a:gd name="connsiteX20" fmla="*/ 934818 w 1361268"/>
              <a:gd name="connsiteY20" fmla="*/ 461599 h 998422"/>
              <a:gd name="connsiteX21" fmla="*/ 1156275 w 1361268"/>
              <a:gd name="connsiteY21" fmla="*/ 449692 h 998422"/>
              <a:gd name="connsiteX22" fmla="*/ 1096743 w 1361268"/>
              <a:gd name="connsiteY22" fmla="*/ 578280 h 998422"/>
              <a:gd name="connsiteX23" fmla="*/ 1141620 w 1361268"/>
              <a:gd name="connsiteY23" fmla="*/ 721523 h 998422"/>
              <a:gd name="connsiteX24" fmla="*/ 1134843 w 1361268"/>
              <a:gd name="connsiteY24" fmla="*/ 752112 h 998422"/>
              <a:gd name="connsiteX25" fmla="*/ 1165433 w 1361268"/>
              <a:gd name="connsiteY25" fmla="*/ 809629 h 998422"/>
              <a:gd name="connsiteX26" fmla="*/ 1084470 w 1361268"/>
              <a:gd name="connsiteY26" fmla="*/ 890591 h 998422"/>
              <a:gd name="connsiteX27" fmla="*/ 1072564 w 1361268"/>
              <a:gd name="connsiteY27" fmla="*/ 964410 h 998422"/>
              <a:gd name="connsiteX28" fmla="*/ 1070550 w 1361268"/>
              <a:gd name="connsiteY28" fmla="*/ 997379 h 998422"/>
              <a:gd name="connsiteX29" fmla="*/ 963392 w 1361268"/>
              <a:gd name="connsiteY29" fmla="*/ 930704 h 998422"/>
              <a:gd name="connsiteX30" fmla="*/ 872906 w 1361268"/>
              <a:gd name="connsiteY30" fmla="*/ 933087 h 998422"/>
              <a:gd name="connsiteX31" fmla="*/ 855870 w 1361268"/>
              <a:gd name="connsiteY31" fmla="*/ 888210 h 998422"/>
              <a:gd name="connsiteX32" fmla="*/ 800277 w 1361268"/>
              <a:gd name="connsiteY32" fmla="*/ 875936 h 998422"/>
              <a:gd name="connsiteX33" fmla="*/ 741937 w 1361268"/>
              <a:gd name="connsiteY33" fmla="*/ 790211 h 998422"/>
              <a:gd name="connsiteX34" fmla="*/ 651083 w 1361268"/>
              <a:gd name="connsiteY34" fmla="*/ 673898 h 998422"/>
              <a:gd name="connsiteX35" fmla="*/ 539529 w 1361268"/>
              <a:gd name="connsiteY35" fmla="*/ 649718 h 998422"/>
              <a:gd name="connsiteX36" fmla="*/ 460583 w 1361268"/>
              <a:gd name="connsiteY36" fmla="*/ 590554 h 998422"/>
              <a:gd name="connsiteX37" fmla="*/ 424864 w 1361268"/>
              <a:gd name="connsiteY37" fmla="*/ 523879 h 998422"/>
              <a:gd name="connsiteX38" fmla="*/ 389145 w 1361268"/>
              <a:gd name="connsiteY38" fmla="*/ 516735 h 998422"/>
              <a:gd name="connsiteX39" fmla="*/ 358189 w 1361268"/>
              <a:gd name="connsiteY39" fmla="*/ 454823 h 998422"/>
              <a:gd name="connsiteX40" fmla="*/ 293895 w 1361268"/>
              <a:gd name="connsiteY40" fmla="*/ 397673 h 998422"/>
              <a:gd name="connsiteX41" fmla="*/ 232349 w 1361268"/>
              <a:gd name="connsiteY41" fmla="*/ 397305 h 998422"/>
              <a:gd name="connsiteX42" fmla="*/ 205789 w 1361268"/>
              <a:gd name="connsiteY42" fmla="*/ 390529 h 998422"/>
              <a:gd name="connsiteX43" fmla="*/ 148639 w 1361268"/>
              <a:gd name="connsiteY43" fmla="*/ 338141 h 998422"/>
              <a:gd name="connsiteX44" fmla="*/ 65295 w 1361268"/>
              <a:gd name="connsiteY44" fmla="*/ 316710 h 998422"/>
              <a:gd name="connsiteX45" fmla="*/ 48993 w 1361268"/>
              <a:gd name="connsiteY45" fmla="*/ 266337 h 998422"/>
              <a:gd name="connsiteX46" fmla="*/ 6131 w 1361268"/>
              <a:gd name="connsiteY46" fmla="*/ 230617 h 998422"/>
              <a:gd name="connsiteX47" fmla="*/ 8145 w 1361268"/>
              <a:gd name="connsiteY47" fmla="*/ 150023 h 998422"/>
              <a:gd name="connsiteX48" fmla="*/ 89474 w 1361268"/>
              <a:gd name="connsiteY48" fmla="*/ 63929 h 998422"/>
              <a:gd name="connsiteX0" fmla="*/ 89474 w 1361268"/>
              <a:gd name="connsiteY0" fmla="*/ 63929 h 998422"/>
              <a:gd name="connsiteX1" fmla="*/ 153402 w 1361268"/>
              <a:gd name="connsiteY1" fmla="*/ 42866 h 998422"/>
              <a:gd name="connsiteX2" fmla="*/ 165308 w 1361268"/>
              <a:gd name="connsiteY2" fmla="*/ 4 h 998422"/>
              <a:gd name="connsiteX3" fmla="*/ 198645 w 1361268"/>
              <a:gd name="connsiteY3" fmla="*/ 40485 h 998422"/>
              <a:gd name="connsiteX4" fmla="*/ 193883 w 1361268"/>
              <a:gd name="connsiteY4" fmla="*/ 90491 h 998422"/>
              <a:gd name="connsiteX5" fmla="*/ 215314 w 1361268"/>
              <a:gd name="connsiteY5" fmla="*/ 111923 h 998422"/>
              <a:gd name="connsiteX6" fmla="*/ 253414 w 1361268"/>
              <a:gd name="connsiteY6" fmla="*/ 130973 h 998422"/>
              <a:gd name="connsiteX7" fmla="*/ 260558 w 1361268"/>
              <a:gd name="connsiteY7" fmla="*/ 121448 h 998422"/>
              <a:gd name="connsiteX8" fmla="*/ 291514 w 1361268"/>
              <a:gd name="connsiteY8" fmla="*/ 50010 h 998422"/>
              <a:gd name="connsiteX9" fmla="*/ 346283 w 1361268"/>
              <a:gd name="connsiteY9" fmla="*/ 33341 h 998422"/>
              <a:gd name="connsiteX10" fmla="*/ 396655 w 1361268"/>
              <a:gd name="connsiteY10" fmla="*/ 30593 h 998422"/>
              <a:gd name="connsiteX11" fmla="*/ 441533 w 1361268"/>
              <a:gd name="connsiteY11" fmla="*/ 78585 h 998422"/>
              <a:gd name="connsiteX12" fmla="*/ 493920 w 1361268"/>
              <a:gd name="connsiteY12" fmla="*/ 116685 h 998422"/>
              <a:gd name="connsiteX13" fmla="*/ 558214 w 1361268"/>
              <a:gd name="connsiteY13" fmla="*/ 200029 h 998422"/>
              <a:gd name="connsiteX14" fmla="*/ 624889 w 1361268"/>
              <a:gd name="connsiteY14" fmla="*/ 230985 h 998422"/>
              <a:gd name="connsiteX15" fmla="*/ 689183 w 1361268"/>
              <a:gd name="connsiteY15" fmla="*/ 211935 h 998422"/>
              <a:gd name="connsiteX16" fmla="*/ 795514 w 1361268"/>
              <a:gd name="connsiteY16" fmla="*/ 244904 h 998422"/>
              <a:gd name="connsiteX17" fmla="*/ 863381 w 1361268"/>
              <a:gd name="connsiteY17" fmla="*/ 249668 h 998422"/>
              <a:gd name="connsiteX18" fmla="*/ 1011019 w 1361268"/>
              <a:gd name="connsiteY18" fmla="*/ 190136 h 998422"/>
              <a:gd name="connsiteX19" fmla="*/ 1134843 w 1361268"/>
              <a:gd name="connsiteY19" fmla="*/ 216330 h 998422"/>
              <a:gd name="connsiteX20" fmla="*/ 1361061 w 1361268"/>
              <a:gd name="connsiteY20" fmla="*/ 163942 h 998422"/>
              <a:gd name="connsiteX21" fmla="*/ 934818 w 1361268"/>
              <a:gd name="connsiteY21" fmla="*/ 461599 h 998422"/>
              <a:gd name="connsiteX22" fmla="*/ 1156275 w 1361268"/>
              <a:gd name="connsiteY22" fmla="*/ 449692 h 998422"/>
              <a:gd name="connsiteX23" fmla="*/ 1096743 w 1361268"/>
              <a:gd name="connsiteY23" fmla="*/ 578280 h 998422"/>
              <a:gd name="connsiteX24" fmla="*/ 1141620 w 1361268"/>
              <a:gd name="connsiteY24" fmla="*/ 721523 h 998422"/>
              <a:gd name="connsiteX25" fmla="*/ 1134843 w 1361268"/>
              <a:gd name="connsiteY25" fmla="*/ 752112 h 998422"/>
              <a:gd name="connsiteX26" fmla="*/ 1165433 w 1361268"/>
              <a:gd name="connsiteY26" fmla="*/ 809629 h 998422"/>
              <a:gd name="connsiteX27" fmla="*/ 1084470 w 1361268"/>
              <a:gd name="connsiteY27" fmla="*/ 890591 h 998422"/>
              <a:gd name="connsiteX28" fmla="*/ 1072564 w 1361268"/>
              <a:gd name="connsiteY28" fmla="*/ 964410 h 998422"/>
              <a:gd name="connsiteX29" fmla="*/ 1070550 w 1361268"/>
              <a:gd name="connsiteY29" fmla="*/ 997379 h 998422"/>
              <a:gd name="connsiteX30" fmla="*/ 963392 w 1361268"/>
              <a:gd name="connsiteY30" fmla="*/ 930704 h 998422"/>
              <a:gd name="connsiteX31" fmla="*/ 872906 w 1361268"/>
              <a:gd name="connsiteY31" fmla="*/ 933087 h 998422"/>
              <a:gd name="connsiteX32" fmla="*/ 855870 w 1361268"/>
              <a:gd name="connsiteY32" fmla="*/ 888210 h 998422"/>
              <a:gd name="connsiteX33" fmla="*/ 800277 w 1361268"/>
              <a:gd name="connsiteY33" fmla="*/ 875936 h 998422"/>
              <a:gd name="connsiteX34" fmla="*/ 741937 w 1361268"/>
              <a:gd name="connsiteY34" fmla="*/ 790211 h 998422"/>
              <a:gd name="connsiteX35" fmla="*/ 651083 w 1361268"/>
              <a:gd name="connsiteY35" fmla="*/ 673898 h 998422"/>
              <a:gd name="connsiteX36" fmla="*/ 539529 w 1361268"/>
              <a:gd name="connsiteY36" fmla="*/ 649718 h 998422"/>
              <a:gd name="connsiteX37" fmla="*/ 460583 w 1361268"/>
              <a:gd name="connsiteY37" fmla="*/ 590554 h 998422"/>
              <a:gd name="connsiteX38" fmla="*/ 424864 w 1361268"/>
              <a:gd name="connsiteY38" fmla="*/ 523879 h 998422"/>
              <a:gd name="connsiteX39" fmla="*/ 389145 w 1361268"/>
              <a:gd name="connsiteY39" fmla="*/ 516735 h 998422"/>
              <a:gd name="connsiteX40" fmla="*/ 358189 w 1361268"/>
              <a:gd name="connsiteY40" fmla="*/ 454823 h 998422"/>
              <a:gd name="connsiteX41" fmla="*/ 293895 w 1361268"/>
              <a:gd name="connsiteY41" fmla="*/ 397673 h 998422"/>
              <a:gd name="connsiteX42" fmla="*/ 232349 w 1361268"/>
              <a:gd name="connsiteY42" fmla="*/ 397305 h 998422"/>
              <a:gd name="connsiteX43" fmla="*/ 205789 w 1361268"/>
              <a:gd name="connsiteY43" fmla="*/ 390529 h 998422"/>
              <a:gd name="connsiteX44" fmla="*/ 148639 w 1361268"/>
              <a:gd name="connsiteY44" fmla="*/ 338141 h 998422"/>
              <a:gd name="connsiteX45" fmla="*/ 65295 w 1361268"/>
              <a:gd name="connsiteY45" fmla="*/ 316710 h 998422"/>
              <a:gd name="connsiteX46" fmla="*/ 48993 w 1361268"/>
              <a:gd name="connsiteY46" fmla="*/ 266337 h 998422"/>
              <a:gd name="connsiteX47" fmla="*/ 6131 w 1361268"/>
              <a:gd name="connsiteY47" fmla="*/ 230617 h 998422"/>
              <a:gd name="connsiteX48" fmla="*/ 8145 w 1361268"/>
              <a:gd name="connsiteY48" fmla="*/ 150023 h 998422"/>
              <a:gd name="connsiteX49" fmla="*/ 89474 w 1361268"/>
              <a:gd name="connsiteY49" fmla="*/ 63929 h 998422"/>
              <a:gd name="connsiteX0" fmla="*/ 89474 w 1361268"/>
              <a:gd name="connsiteY0" fmla="*/ 63929 h 998422"/>
              <a:gd name="connsiteX1" fmla="*/ 153402 w 1361268"/>
              <a:gd name="connsiteY1" fmla="*/ 42866 h 998422"/>
              <a:gd name="connsiteX2" fmla="*/ 165308 w 1361268"/>
              <a:gd name="connsiteY2" fmla="*/ 4 h 998422"/>
              <a:gd name="connsiteX3" fmla="*/ 198645 w 1361268"/>
              <a:gd name="connsiteY3" fmla="*/ 40485 h 998422"/>
              <a:gd name="connsiteX4" fmla="*/ 193883 w 1361268"/>
              <a:gd name="connsiteY4" fmla="*/ 90491 h 998422"/>
              <a:gd name="connsiteX5" fmla="*/ 215314 w 1361268"/>
              <a:gd name="connsiteY5" fmla="*/ 111923 h 998422"/>
              <a:gd name="connsiteX6" fmla="*/ 253414 w 1361268"/>
              <a:gd name="connsiteY6" fmla="*/ 130973 h 998422"/>
              <a:gd name="connsiteX7" fmla="*/ 260558 w 1361268"/>
              <a:gd name="connsiteY7" fmla="*/ 121448 h 998422"/>
              <a:gd name="connsiteX8" fmla="*/ 291514 w 1361268"/>
              <a:gd name="connsiteY8" fmla="*/ 50010 h 998422"/>
              <a:gd name="connsiteX9" fmla="*/ 346283 w 1361268"/>
              <a:gd name="connsiteY9" fmla="*/ 33341 h 998422"/>
              <a:gd name="connsiteX10" fmla="*/ 396655 w 1361268"/>
              <a:gd name="connsiteY10" fmla="*/ 30593 h 998422"/>
              <a:gd name="connsiteX11" fmla="*/ 441533 w 1361268"/>
              <a:gd name="connsiteY11" fmla="*/ 78585 h 998422"/>
              <a:gd name="connsiteX12" fmla="*/ 493920 w 1361268"/>
              <a:gd name="connsiteY12" fmla="*/ 116685 h 998422"/>
              <a:gd name="connsiteX13" fmla="*/ 522495 w 1361268"/>
              <a:gd name="connsiteY13" fmla="*/ 169073 h 998422"/>
              <a:gd name="connsiteX14" fmla="*/ 558214 w 1361268"/>
              <a:gd name="connsiteY14" fmla="*/ 200029 h 998422"/>
              <a:gd name="connsiteX15" fmla="*/ 624889 w 1361268"/>
              <a:gd name="connsiteY15" fmla="*/ 230985 h 998422"/>
              <a:gd name="connsiteX16" fmla="*/ 689183 w 1361268"/>
              <a:gd name="connsiteY16" fmla="*/ 211935 h 998422"/>
              <a:gd name="connsiteX17" fmla="*/ 795514 w 1361268"/>
              <a:gd name="connsiteY17" fmla="*/ 244904 h 998422"/>
              <a:gd name="connsiteX18" fmla="*/ 863381 w 1361268"/>
              <a:gd name="connsiteY18" fmla="*/ 249668 h 998422"/>
              <a:gd name="connsiteX19" fmla="*/ 1011019 w 1361268"/>
              <a:gd name="connsiteY19" fmla="*/ 190136 h 998422"/>
              <a:gd name="connsiteX20" fmla="*/ 1134843 w 1361268"/>
              <a:gd name="connsiteY20" fmla="*/ 216330 h 998422"/>
              <a:gd name="connsiteX21" fmla="*/ 1361061 w 1361268"/>
              <a:gd name="connsiteY21" fmla="*/ 163942 h 998422"/>
              <a:gd name="connsiteX22" fmla="*/ 934818 w 1361268"/>
              <a:gd name="connsiteY22" fmla="*/ 461599 h 998422"/>
              <a:gd name="connsiteX23" fmla="*/ 1156275 w 1361268"/>
              <a:gd name="connsiteY23" fmla="*/ 449692 h 998422"/>
              <a:gd name="connsiteX24" fmla="*/ 1096743 w 1361268"/>
              <a:gd name="connsiteY24" fmla="*/ 578280 h 998422"/>
              <a:gd name="connsiteX25" fmla="*/ 1141620 w 1361268"/>
              <a:gd name="connsiteY25" fmla="*/ 721523 h 998422"/>
              <a:gd name="connsiteX26" fmla="*/ 1134843 w 1361268"/>
              <a:gd name="connsiteY26" fmla="*/ 752112 h 998422"/>
              <a:gd name="connsiteX27" fmla="*/ 1165433 w 1361268"/>
              <a:gd name="connsiteY27" fmla="*/ 809629 h 998422"/>
              <a:gd name="connsiteX28" fmla="*/ 1084470 w 1361268"/>
              <a:gd name="connsiteY28" fmla="*/ 890591 h 998422"/>
              <a:gd name="connsiteX29" fmla="*/ 1072564 w 1361268"/>
              <a:gd name="connsiteY29" fmla="*/ 964410 h 998422"/>
              <a:gd name="connsiteX30" fmla="*/ 1070550 w 1361268"/>
              <a:gd name="connsiteY30" fmla="*/ 997379 h 998422"/>
              <a:gd name="connsiteX31" fmla="*/ 963392 w 1361268"/>
              <a:gd name="connsiteY31" fmla="*/ 930704 h 998422"/>
              <a:gd name="connsiteX32" fmla="*/ 872906 w 1361268"/>
              <a:gd name="connsiteY32" fmla="*/ 933087 h 998422"/>
              <a:gd name="connsiteX33" fmla="*/ 855870 w 1361268"/>
              <a:gd name="connsiteY33" fmla="*/ 888210 h 998422"/>
              <a:gd name="connsiteX34" fmla="*/ 800277 w 1361268"/>
              <a:gd name="connsiteY34" fmla="*/ 875936 h 998422"/>
              <a:gd name="connsiteX35" fmla="*/ 741937 w 1361268"/>
              <a:gd name="connsiteY35" fmla="*/ 790211 h 998422"/>
              <a:gd name="connsiteX36" fmla="*/ 651083 w 1361268"/>
              <a:gd name="connsiteY36" fmla="*/ 673898 h 998422"/>
              <a:gd name="connsiteX37" fmla="*/ 539529 w 1361268"/>
              <a:gd name="connsiteY37" fmla="*/ 649718 h 998422"/>
              <a:gd name="connsiteX38" fmla="*/ 460583 w 1361268"/>
              <a:gd name="connsiteY38" fmla="*/ 590554 h 998422"/>
              <a:gd name="connsiteX39" fmla="*/ 424864 w 1361268"/>
              <a:gd name="connsiteY39" fmla="*/ 523879 h 998422"/>
              <a:gd name="connsiteX40" fmla="*/ 389145 w 1361268"/>
              <a:gd name="connsiteY40" fmla="*/ 516735 h 998422"/>
              <a:gd name="connsiteX41" fmla="*/ 358189 w 1361268"/>
              <a:gd name="connsiteY41" fmla="*/ 454823 h 998422"/>
              <a:gd name="connsiteX42" fmla="*/ 293895 w 1361268"/>
              <a:gd name="connsiteY42" fmla="*/ 397673 h 998422"/>
              <a:gd name="connsiteX43" fmla="*/ 232349 w 1361268"/>
              <a:gd name="connsiteY43" fmla="*/ 397305 h 998422"/>
              <a:gd name="connsiteX44" fmla="*/ 205789 w 1361268"/>
              <a:gd name="connsiteY44" fmla="*/ 390529 h 998422"/>
              <a:gd name="connsiteX45" fmla="*/ 148639 w 1361268"/>
              <a:gd name="connsiteY45" fmla="*/ 338141 h 998422"/>
              <a:gd name="connsiteX46" fmla="*/ 65295 w 1361268"/>
              <a:gd name="connsiteY46" fmla="*/ 316710 h 998422"/>
              <a:gd name="connsiteX47" fmla="*/ 48993 w 1361268"/>
              <a:gd name="connsiteY47" fmla="*/ 266337 h 998422"/>
              <a:gd name="connsiteX48" fmla="*/ 6131 w 1361268"/>
              <a:gd name="connsiteY48" fmla="*/ 230617 h 998422"/>
              <a:gd name="connsiteX49" fmla="*/ 8145 w 1361268"/>
              <a:gd name="connsiteY49" fmla="*/ 150023 h 998422"/>
              <a:gd name="connsiteX50" fmla="*/ 89474 w 1361268"/>
              <a:gd name="connsiteY50" fmla="*/ 63929 h 998422"/>
              <a:gd name="connsiteX0" fmla="*/ 89474 w 1361268"/>
              <a:gd name="connsiteY0" fmla="*/ 63929 h 998422"/>
              <a:gd name="connsiteX1" fmla="*/ 153402 w 1361268"/>
              <a:gd name="connsiteY1" fmla="*/ 42866 h 998422"/>
              <a:gd name="connsiteX2" fmla="*/ 165308 w 1361268"/>
              <a:gd name="connsiteY2" fmla="*/ 4 h 998422"/>
              <a:gd name="connsiteX3" fmla="*/ 198645 w 1361268"/>
              <a:gd name="connsiteY3" fmla="*/ 40485 h 998422"/>
              <a:gd name="connsiteX4" fmla="*/ 193883 w 1361268"/>
              <a:gd name="connsiteY4" fmla="*/ 90491 h 998422"/>
              <a:gd name="connsiteX5" fmla="*/ 215314 w 1361268"/>
              <a:gd name="connsiteY5" fmla="*/ 111923 h 998422"/>
              <a:gd name="connsiteX6" fmla="*/ 253414 w 1361268"/>
              <a:gd name="connsiteY6" fmla="*/ 130973 h 998422"/>
              <a:gd name="connsiteX7" fmla="*/ 260558 w 1361268"/>
              <a:gd name="connsiteY7" fmla="*/ 121448 h 998422"/>
              <a:gd name="connsiteX8" fmla="*/ 284370 w 1361268"/>
              <a:gd name="connsiteY8" fmla="*/ 88110 h 998422"/>
              <a:gd name="connsiteX9" fmla="*/ 291514 w 1361268"/>
              <a:gd name="connsiteY9" fmla="*/ 50010 h 998422"/>
              <a:gd name="connsiteX10" fmla="*/ 346283 w 1361268"/>
              <a:gd name="connsiteY10" fmla="*/ 33341 h 998422"/>
              <a:gd name="connsiteX11" fmla="*/ 396655 w 1361268"/>
              <a:gd name="connsiteY11" fmla="*/ 30593 h 998422"/>
              <a:gd name="connsiteX12" fmla="*/ 441533 w 1361268"/>
              <a:gd name="connsiteY12" fmla="*/ 78585 h 998422"/>
              <a:gd name="connsiteX13" fmla="*/ 493920 w 1361268"/>
              <a:gd name="connsiteY13" fmla="*/ 116685 h 998422"/>
              <a:gd name="connsiteX14" fmla="*/ 522495 w 1361268"/>
              <a:gd name="connsiteY14" fmla="*/ 169073 h 998422"/>
              <a:gd name="connsiteX15" fmla="*/ 558214 w 1361268"/>
              <a:gd name="connsiteY15" fmla="*/ 200029 h 998422"/>
              <a:gd name="connsiteX16" fmla="*/ 624889 w 1361268"/>
              <a:gd name="connsiteY16" fmla="*/ 230985 h 998422"/>
              <a:gd name="connsiteX17" fmla="*/ 689183 w 1361268"/>
              <a:gd name="connsiteY17" fmla="*/ 211935 h 998422"/>
              <a:gd name="connsiteX18" fmla="*/ 795514 w 1361268"/>
              <a:gd name="connsiteY18" fmla="*/ 244904 h 998422"/>
              <a:gd name="connsiteX19" fmla="*/ 863381 w 1361268"/>
              <a:gd name="connsiteY19" fmla="*/ 249668 h 998422"/>
              <a:gd name="connsiteX20" fmla="*/ 1011019 w 1361268"/>
              <a:gd name="connsiteY20" fmla="*/ 190136 h 998422"/>
              <a:gd name="connsiteX21" fmla="*/ 1134843 w 1361268"/>
              <a:gd name="connsiteY21" fmla="*/ 216330 h 998422"/>
              <a:gd name="connsiteX22" fmla="*/ 1361061 w 1361268"/>
              <a:gd name="connsiteY22" fmla="*/ 163942 h 998422"/>
              <a:gd name="connsiteX23" fmla="*/ 934818 w 1361268"/>
              <a:gd name="connsiteY23" fmla="*/ 461599 h 998422"/>
              <a:gd name="connsiteX24" fmla="*/ 1156275 w 1361268"/>
              <a:gd name="connsiteY24" fmla="*/ 449692 h 998422"/>
              <a:gd name="connsiteX25" fmla="*/ 1096743 w 1361268"/>
              <a:gd name="connsiteY25" fmla="*/ 578280 h 998422"/>
              <a:gd name="connsiteX26" fmla="*/ 1141620 w 1361268"/>
              <a:gd name="connsiteY26" fmla="*/ 721523 h 998422"/>
              <a:gd name="connsiteX27" fmla="*/ 1134843 w 1361268"/>
              <a:gd name="connsiteY27" fmla="*/ 752112 h 998422"/>
              <a:gd name="connsiteX28" fmla="*/ 1165433 w 1361268"/>
              <a:gd name="connsiteY28" fmla="*/ 809629 h 998422"/>
              <a:gd name="connsiteX29" fmla="*/ 1084470 w 1361268"/>
              <a:gd name="connsiteY29" fmla="*/ 890591 h 998422"/>
              <a:gd name="connsiteX30" fmla="*/ 1072564 w 1361268"/>
              <a:gd name="connsiteY30" fmla="*/ 964410 h 998422"/>
              <a:gd name="connsiteX31" fmla="*/ 1070550 w 1361268"/>
              <a:gd name="connsiteY31" fmla="*/ 997379 h 998422"/>
              <a:gd name="connsiteX32" fmla="*/ 963392 w 1361268"/>
              <a:gd name="connsiteY32" fmla="*/ 930704 h 998422"/>
              <a:gd name="connsiteX33" fmla="*/ 872906 w 1361268"/>
              <a:gd name="connsiteY33" fmla="*/ 933087 h 998422"/>
              <a:gd name="connsiteX34" fmla="*/ 855870 w 1361268"/>
              <a:gd name="connsiteY34" fmla="*/ 888210 h 998422"/>
              <a:gd name="connsiteX35" fmla="*/ 800277 w 1361268"/>
              <a:gd name="connsiteY35" fmla="*/ 875936 h 998422"/>
              <a:gd name="connsiteX36" fmla="*/ 741937 w 1361268"/>
              <a:gd name="connsiteY36" fmla="*/ 790211 h 998422"/>
              <a:gd name="connsiteX37" fmla="*/ 651083 w 1361268"/>
              <a:gd name="connsiteY37" fmla="*/ 673898 h 998422"/>
              <a:gd name="connsiteX38" fmla="*/ 539529 w 1361268"/>
              <a:gd name="connsiteY38" fmla="*/ 649718 h 998422"/>
              <a:gd name="connsiteX39" fmla="*/ 460583 w 1361268"/>
              <a:gd name="connsiteY39" fmla="*/ 590554 h 998422"/>
              <a:gd name="connsiteX40" fmla="*/ 424864 w 1361268"/>
              <a:gd name="connsiteY40" fmla="*/ 523879 h 998422"/>
              <a:gd name="connsiteX41" fmla="*/ 389145 w 1361268"/>
              <a:gd name="connsiteY41" fmla="*/ 516735 h 998422"/>
              <a:gd name="connsiteX42" fmla="*/ 358189 w 1361268"/>
              <a:gd name="connsiteY42" fmla="*/ 454823 h 998422"/>
              <a:gd name="connsiteX43" fmla="*/ 293895 w 1361268"/>
              <a:gd name="connsiteY43" fmla="*/ 397673 h 998422"/>
              <a:gd name="connsiteX44" fmla="*/ 232349 w 1361268"/>
              <a:gd name="connsiteY44" fmla="*/ 397305 h 998422"/>
              <a:gd name="connsiteX45" fmla="*/ 205789 w 1361268"/>
              <a:gd name="connsiteY45" fmla="*/ 390529 h 998422"/>
              <a:gd name="connsiteX46" fmla="*/ 148639 w 1361268"/>
              <a:gd name="connsiteY46" fmla="*/ 338141 h 998422"/>
              <a:gd name="connsiteX47" fmla="*/ 65295 w 1361268"/>
              <a:gd name="connsiteY47" fmla="*/ 316710 h 998422"/>
              <a:gd name="connsiteX48" fmla="*/ 48993 w 1361268"/>
              <a:gd name="connsiteY48" fmla="*/ 266337 h 998422"/>
              <a:gd name="connsiteX49" fmla="*/ 6131 w 1361268"/>
              <a:gd name="connsiteY49" fmla="*/ 230617 h 998422"/>
              <a:gd name="connsiteX50" fmla="*/ 8145 w 1361268"/>
              <a:gd name="connsiteY50" fmla="*/ 150023 h 998422"/>
              <a:gd name="connsiteX51" fmla="*/ 89474 w 1361268"/>
              <a:gd name="connsiteY51" fmla="*/ 63929 h 998422"/>
              <a:gd name="connsiteX0" fmla="*/ 89474 w 1361268"/>
              <a:gd name="connsiteY0" fmla="*/ 63929 h 998422"/>
              <a:gd name="connsiteX1" fmla="*/ 153402 w 1361268"/>
              <a:gd name="connsiteY1" fmla="*/ 42866 h 998422"/>
              <a:gd name="connsiteX2" fmla="*/ 165308 w 1361268"/>
              <a:gd name="connsiteY2" fmla="*/ 4 h 998422"/>
              <a:gd name="connsiteX3" fmla="*/ 198645 w 1361268"/>
              <a:gd name="connsiteY3" fmla="*/ 40485 h 998422"/>
              <a:gd name="connsiteX4" fmla="*/ 193883 w 1361268"/>
              <a:gd name="connsiteY4" fmla="*/ 90491 h 998422"/>
              <a:gd name="connsiteX5" fmla="*/ 215314 w 1361268"/>
              <a:gd name="connsiteY5" fmla="*/ 111923 h 998422"/>
              <a:gd name="connsiteX6" fmla="*/ 253414 w 1361268"/>
              <a:gd name="connsiteY6" fmla="*/ 130973 h 998422"/>
              <a:gd name="connsiteX7" fmla="*/ 260558 w 1361268"/>
              <a:gd name="connsiteY7" fmla="*/ 121448 h 998422"/>
              <a:gd name="connsiteX8" fmla="*/ 284370 w 1361268"/>
              <a:gd name="connsiteY8" fmla="*/ 88110 h 998422"/>
              <a:gd name="connsiteX9" fmla="*/ 291514 w 1361268"/>
              <a:gd name="connsiteY9" fmla="*/ 50010 h 998422"/>
              <a:gd name="connsiteX10" fmla="*/ 346283 w 1361268"/>
              <a:gd name="connsiteY10" fmla="*/ 33341 h 998422"/>
              <a:gd name="connsiteX11" fmla="*/ 396655 w 1361268"/>
              <a:gd name="connsiteY11" fmla="*/ 30593 h 998422"/>
              <a:gd name="connsiteX12" fmla="*/ 441533 w 1361268"/>
              <a:gd name="connsiteY12" fmla="*/ 78585 h 998422"/>
              <a:gd name="connsiteX13" fmla="*/ 493920 w 1361268"/>
              <a:gd name="connsiteY13" fmla="*/ 116685 h 998422"/>
              <a:gd name="connsiteX14" fmla="*/ 522495 w 1361268"/>
              <a:gd name="connsiteY14" fmla="*/ 169073 h 998422"/>
              <a:gd name="connsiteX15" fmla="*/ 558214 w 1361268"/>
              <a:gd name="connsiteY15" fmla="*/ 200029 h 998422"/>
              <a:gd name="connsiteX16" fmla="*/ 624889 w 1361268"/>
              <a:gd name="connsiteY16" fmla="*/ 230985 h 998422"/>
              <a:gd name="connsiteX17" fmla="*/ 689183 w 1361268"/>
              <a:gd name="connsiteY17" fmla="*/ 211935 h 998422"/>
              <a:gd name="connsiteX18" fmla="*/ 741570 w 1361268"/>
              <a:gd name="connsiteY18" fmla="*/ 235748 h 998422"/>
              <a:gd name="connsiteX19" fmla="*/ 795514 w 1361268"/>
              <a:gd name="connsiteY19" fmla="*/ 244904 h 998422"/>
              <a:gd name="connsiteX20" fmla="*/ 863381 w 1361268"/>
              <a:gd name="connsiteY20" fmla="*/ 249668 h 998422"/>
              <a:gd name="connsiteX21" fmla="*/ 1011019 w 1361268"/>
              <a:gd name="connsiteY21" fmla="*/ 190136 h 998422"/>
              <a:gd name="connsiteX22" fmla="*/ 1134843 w 1361268"/>
              <a:gd name="connsiteY22" fmla="*/ 216330 h 998422"/>
              <a:gd name="connsiteX23" fmla="*/ 1361061 w 1361268"/>
              <a:gd name="connsiteY23" fmla="*/ 163942 h 998422"/>
              <a:gd name="connsiteX24" fmla="*/ 934818 w 1361268"/>
              <a:gd name="connsiteY24" fmla="*/ 461599 h 998422"/>
              <a:gd name="connsiteX25" fmla="*/ 1156275 w 1361268"/>
              <a:gd name="connsiteY25" fmla="*/ 449692 h 998422"/>
              <a:gd name="connsiteX26" fmla="*/ 1096743 w 1361268"/>
              <a:gd name="connsiteY26" fmla="*/ 578280 h 998422"/>
              <a:gd name="connsiteX27" fmla="*/ 1141620 w 1361268"/>
              <a:gd name="connsiteY27" fmla="*/ 721523 h 998422"/>
              <a:gd name="connsiteX28" fmla="*/ 1134843 w 1361268"/>
              <a:gd name="connsiteY28" fmla="*/ 752112 h 998422"/>
              <a:gd name="connsiteX29" fmla="*/ 1165433 w 1361268"/>
              <a:gd name="connsiteY29" fmla="*/ 809629 h 998422"/>
              <a:gd name="connsiteX30" fmla="*/ 1084470 w 1361268"/>
              <a:gd name="connsiteY30" fmla="*/ 890591 h 998422"/>
              <a:gd name="connsiteX31" fmla="*/ 1072564 w 1361268"/>
              <a:gd name="connsiteY31" fmla="*/ 964410 h 998422"/>
              <a:gd name="connsiteX32" fmla="*/ 1070550 w 1361268"/>
              <a:gd name="connsiteY32" fmla="*/ 997379 h 998422"/>
              <a:gd name="connsiteX33" fmla="*/ 963392 w 1361268"/>
              <a:gd name="connsiteY33" fmla="*/ 930704 h 998422"/>
              <a:gd name="connsiteX34" fmla="*/ 872906 w 1361268"/>
              <a:gd name="connsiteY34" fmla="*/ 933087 h 998422"/>
              <a:gd name="connsiteX35" fmla="*/ 855870 w 1361268"/>
              <a:gd name="connsiteY35" fmla="*/ 888210 h 998422"/>
              <a:gd name="connsiteX36" fmla="*/ 800277 w 1361268"/>
              <a:gd name="connsiteY36" fmla="*/ 875936 h 998422"/>
              <a:gd name="connsiteX37" fmla="*/ 741937 w 1361268"/>
              <a:gd name="connsiteY37" fmla="*/ 790211 h 998422"/>
              <a:gd name="connsiteX38" fmla="*/ 651083 w 1361268"/>
              <a:gd name="connsiteY38" fmla="*/ 673898 h 998422"/>
              <a:gd name="connsiteX39" fmla="*/ 539529 w 1361268"/>
              <a:gd name="connsiteY39" fmla="*/ 649718 h 998422"/>
              <a:gd name="connsiteX40" fmla="*/ 460583 w 1361268"/>
              <a:gd name="connsiteY40" fmla="*/ 590554 h 998422"/>
              <a:gd name="connsiteX41" fmla="*/ 424864 w 1361268"/>
              <a:gd name="connsiteY41" fmla="*/ 523879 h 998422"/>
              <a:gd name="connsiteX42" fmla="*/ 389145 w 1361268"/>
              <a:gd name="connsiteY42" fmla="*/ 516735 h 998422"/>
              <a:gd name="connsiteX43" fmla="*/ 358189 w 1361268"/>
              <a:gd name="connsiteY43" fmla="*/ 454823 h 998422"/>
              <a:gd name="connsiteX44" fmla="*/ 293895 w 1361268"/>
              <a:gd name="connsiteY44" fmla="*/ 397673 h 998422"/>
              <a:gd name="connsiteX45" fmla="*/ 232349 w 1361268"/>
              <a:gd name="connsiteY45" fmla="*/ 397305 h 998422"/>
              <a:gd name="connsiteX46" fmla="*/ 205789 w 1361268"/>
              <a:gd name="connsiteY46" fmla="*/ 390529 h 998422"/>
              <a:gd name="connsiteX47" fmla="*/ 148639 w 1361268"/>
              <a:gd name="connsiteY47" fmla="*/ 338141 h 998422"/>
              <a:gd name="connsiteX48" fmla="*/ 65295 w 1361268"/>
              <a:gd name="connsiteY48" fmla="*/ 316710 h 998422"/>
              <a:gd name="connsiteX49" fmla="*/ 48993 w 1361268"/>
              <a:gd name="connsiteY49" fmla="*/ 266337 h 998422"/>
              <a:gd name="connsiteX50" fmla="*/ 6131 w 1361268"/>
              <a:gd name="connsiteY50" fmla="*/ 230617 h 998422"/>
              <a:gd name="connsiteX51" fmla="*/ 8145 w 1361268"/>
              <a:gd name="connsiteY51" fmla="*/ 150023 h 998422"/>
              <a:gd name="connsiteX52" fmla="*/ 89474 w 1361268"/>
              <a:gd name="connsiteY52" fmla="*/ 63929 h 998422"/>
              <a:gd name="connsiteX0" fmla="*/ 89474 w 1361736"/>
              <a:gd name="connsiteY0" fmla="*/ 63929 h 998422"/>
              <a:gd name="connsiteX1" fmla="*/ 153402 w 1361736"/>
              <a:gd name="connsiteY1" fmla="*/ 42866 h 998422"/>
              <a:gd name="connsiteX2" fmla="*/ 165308 w 1361736"/>
              <a:gd name="connsiteY2" fmla="*/ 4 h 998422"/>
              <a:gd name="connsiteX3" fmla="*/ 198645 w 1361736"/>
              <a:gd name="connsiteY3" fmla="*/ 40485 h 998422"/>
              <a:gd name="connsiteX4" fmla="*/ 193883 w 1361736"/>
              <a:gd name="connsiteY4" fmla="*/ 90491 h 998422"/>
              <a:gd name="connsiteX5" fmla="*/ 215314 w 1361736"/>
              <a:gd name="connsiteY5" fmla="*/ 111923 h 998422"/>
              <a:gd name="connsiteX6" fmla="*/ 253414 w 1361736"/>
              <a:gd name="connsiteY6" fmla="*/ 130973 h 998422"/>
              <a:gd name="connsiteX7" fmla="*/ 260558 w 1361736"/>
              <a:gd name="connsiteY7" fmla="*/ 121448 h 998422"/>
              <a:gd name="connsiteX8" fmla="*/ 284370 w 1361736"/>
              <a:gd name="connsiteY8" fmla="*/ 88110 h 998422"/>
              <a:gd name="connsiteX9" fmla="*/ 291514 w 1361736"/>
              <a:gd name="connsiteY9" fmla="*/ 50010 h 998422"/>
              <a:gd name="connsiteX10" fmla="*/ 346283 w 1361736"/>
              <a:gd name="connsiteY10" fmla="*/ 33341 h 998422"/>
              <a:gd name="connsiteX11" fmla="*/ 396655 w 1361736"/>
              <a:gd name="connsiteY11" fmla="*/ 30593 h 998422"/>
              <a:gd name="connsiteX12" fmla="*/ 441533 w 1361736"/>
              <a:gd name="connsiteY12" fmla="*/ 78585 h 998422"/>
              <a:gd name="connsiteX13" fmla="*/ 493920 w 1361736"/>
              <a:gd name="connsiteY13" fmla="*/ 116685 h 998422"/>
              <a:gd name="connsiteX14" fmla="*/ 522495 w 1361736"/>
              <a:gd name="connsiteY14" fmla="*/ 169073 h 998422"/>
              <a:gd name="connsiteX15" fmla="*/ 558214 w 1361736"/>
              <a:gd name="connsiteY15" fmla="*/ 200029 h 998422"/>
              <a:gd name="connsiteX16" fmla="*/ 624889 w 1361736"/>
              <a:gd name="connsiteY16" fmla="*/ 230985 h 998422"/>
              <a:gd name="connsiteX17" fmla="*/ 689183 w 1361736"/>
              <a:gd name="connsiteY17" fmla="*/ 211935 h 998422"/>
              <a:gd name="connsiteX18" fmla="*/ 741570 w 1361736"/>
              <a:gd name="connsiteY18" fmla="*/ 235748 h 998422"/>
              <a:gd name="connsiteX19" fmla="*/ 795514 w 1361736"/>
              <a:gd name="connsiteY19" fmla="*/ 244904 h 998422"/>
              <a:gd name="connsiteX20" fmla="*/ 863381 w 1361736"/>
              <a:gd name="connsiteY20" fmla="*/ 249668 h 998422"/>
              <a:gd name="connsiteX21" fmla="*/ 1011019 w 1361736"/>
              <a:gd name="connsiteY21" fmla="*/ 190136 h 998422"/>
              <a:gd name="connsiteX22" fmla="*/ 1134843 w 1361736"/>
              <a:gd name="connsiteY22" fmla="*/ 216330 h 998422"/>
              <a:gd name="connsiteX23" fmla="*/ 1361061 w 1361736"/>
              <a:gd name="connsiteY23" fmla="*/ 163942 h 998422"/>
              <a:gd name="connsiteX24" fmla="*/ 1244381 w 1361736"/>
              <a:gd name="connsiteY24" fmla="*/ 387780 h 998422"/>
              <a:gd name="connsiteX25" fmla="*/ 1156275 w 1361736"/>
              <a:gd name="connsiteY25" fmla="*/ 449692 h 998422"/>
              <a:gd name="connsiteX26" fmla="*/ 1096743 w 1361736"/>
              <a:gd name="connsiteY26" fmla="*/ 578280 h 998422"/>
              <a:gd name="connsiteX27" fmla="*/ 1141620 w 1361736"/>
              <a:gd name="connsiteY27" fmla="*/ 721523 h 998422"/>
              <a:gd name="connsiteX28" fmla="*/ 1134843 w 1361736"/>
              <a:gd name="connsiteY28" fmla="*/ 752112 h 998422"/>
              <a:gd name="connsiteX29" fmla="*/ 1165433 w 1361736"/>
              <a:gd name="connsiteY29" fmla="*/ 809629 h 998422"/>
              <a:gd name="connsiteX30" fmla="*/ 1084470 w 1361736"/>
              <a:gd name="connsiteY30" fmla="*/ 890591 h 998422"/>
              <a:gd name="connsiteX31" fmla="*/ 1072564 w 1361736"/>
              <a:gd name="connsiteY31" fmla="*/ 964410 h 998422"/>
              <a:gd name="connsiteX32" fmla="*/ 1070550 w 1361736"/>
              <a:gd name="connsiteY32" fmla="*/ 997379 h 998422"/>
              <a:gd name="connsiteX33" fmla="*/ 963392 w 1361736"/>
              <a:gd name="connsiteY33" fmla="*/ 930704 h 998422"/>
              <a:gd name="connsiteX34" fmla="*/ 872906 w 1361736"/>
              <a:gd name="connsiteY34" fmla="*/ 933087 h 998422"/>
              <a:gd name="connsiteX35" fmla="*/ 855870 w 1361736"/>
              <a:gd name="connsiteY35" fmla="*/ 888210 h 998422"/>
              <a:gd name="connsiteX36" fmla="*/ 800277 w 1361736"/>
              <a:gd name="connsiteY36" fmla="*/ 875936 h 998422"/>
              <a:gd name="connsiteX37" fmla="*/ 741937 w 1361736"/>
              <a:gd name="connsiteY37" fmla="*/ 790211 h 998422"/>
              <a:gd name="connsiteX38" fmla="*/ 651083 w 1361736"/>
              <a:gd name="connsiteY38" fmla="*/ 673898 h 998422"/>
              <a:gd name="connsiteX39" fmla="*/ 539529 w 1361736"/>
              <a:gd name="connsiteY39" fmla="*/ 649718 h 998422"/>
              <a:gd name="connsiteX40" fmla="*/ 460583 w 1361736"/>
              <a:gd name="connsiteY40" fmla="*/ 590554 h 998422"/>
              <a:gd name="connsiteX41" fmla="*/ 424864 w 1361736"/>
              <a:gd name="connsiteY41" fmla="*/ 523879 h 998422"/>
              <a:gd name="connsiteX42" fmla="*/ 389145 w 1361736"/>
              <a:gd name="connsiteY42" fmla="*/ 516735 h 998422"/>
              <a:gd name="connsiteX43" fmla="*/ 358189 w 1361736"/>
              <a:gd name="connsiteY43" fmla="*/ 454823 h 998422"/>
              <a:gd name="connsiteX44" fmla="*/ 293895 w 1361736"/>
              <a:gd name="connsiteY44" fmla="*/ 397673 h 998422"/>
              <a:gd name="connsiteX45" fmla="*/ 232349 w 1361736"/>
              <a:gd name="connsiteY45" fmla="*/ 397305 h 998422"/>
              <a:gd name="connsiteX46" fmla="*/ 205789 w 1361736"/>
              <a:gd name="connsiteY46" fmla="*/ 390529 h 998422"/>
              <a:gd name="connsiteX47" fmla="*/ 148639 w 1361736"/>
              <a:gd name="connsiteY47" fmla="*/ 338141 h 998422"/>
              <a:gd name="connsiteX48" fmla="*/ 65295 w 1361736"/>
              <a:gd name="connsiteY48" fmla="*/ 316710 h 998422"/>
              <a:gd name="connsiteX49" fmla="*/ 48993 w 1361736"/>
              <a:gd name="connsiteY49" fmla="*/ 266337 h 998422"/>
              <a:gd name="connsiteX50" fmla="*/ 6131 w 1361736"/>
              <a:gd name="connsiteY50" fmla="*/ 230617 h 998422"/>
              <a:gd name="connsiteX51" fmla="*/ 8145 w 1361736"/>
              <a:gd name="connsiteY51" fmla="*/ 150023 h 998422"/>
              <a:gd name="connsiteX52" fmla="*/ 89474 w 1361736"/>
              <a:gd name="connsiteY52" fmla="*/ 63929 h 998422"/>
              <a:gd name="connsiteX0" fmla="*/ 89474 w 1361736"/>
              <a:gd name="connsiteY0" fmla="*/ 63929 h 998422"/>
              <a:gd name="connsiteX1" fmla="*/ 153402 w 1361736"/>
              <a:gd name="connsiteY1" fmla="*/ 42866 h 998422"/>
              <a:gd name="connsiteX2" fmla="*/ 165308 w 1361736"/>
              <a:gd name="connsiteY2" fmla="*/ 4 h 998422"/>
              <a:gd name="connsiteX3" fmla="*/ 198645 w 1361736"/>
              <a:gd name="connsiteY3" fmla="*/ 40485 h 998422"/>
              <a:gd name="connsiteX4" fmla="*/ 193883 w 1361736"/>
              <a:gd name="connsiteY4" fmla="*/ 90491 h 998422"/>
              <a:gd name="connsiteX5" fmla="*/ 215314 w 1361736"/>
              <a:gd name="connsiteY5" fmla="*/ 111923 h 998422"/>
              <a:gd name="connsiteX6" fmla="*/ 253414 w 1361736"/>
              <a:gd name="connsiteY6" fmla="*/ 130973 h 998422"/>
              <a:gd name="connsiteX7" fmla="*/ 260558 w 1361736"/>
              <a:gd name="connsiteY7" fmla="*/ 121448 h 998422"/>
              <a:gd name="connsiteX8" fmla="*/ 284370 w 1361736"/>
              <a:gd name="connsiteY8" fmla="*/ 88110 h 998422"/>
              <a:gd name="connsiteX9" fmla="*/ 291514 w 1361736"/>
              <a:gd name="connsiteY9" fmla="*/ 50010 h 998422"/>
              <a:gd name="connsiteX10" fmla="*/ 346283 w 1361736"/>
              <a:gd name="connsiteY10" fmla="*/ 33341 h 998422"/>
              <a:gd name="connsiteX11" fmla="*/ 396655 w 1361736"/>
              <a:gd name="connsiteY11" fmla="*/ 30593 h 998422"/>
              <a:gd name="connsiteX12" fmla="*/ 441533 w 1361736"/>
              <a:gd name="connsiteY12" fmla="*/ 78585 h 998422"/>
              <a:gd name="connsiteX13" fmla="*/ 493920 w 1361736"/>
              <a:gd name="connsiteY13" fmla="*/ 116685 h 998422"/>
              <a:gd name="connsiteX14" fmla="*/ 522495 w 1361736"/>
              <a:gd name="connsiteY14" fmla="*/ 169073 h 998422"/>
              <a:gd name="connsiteX15" fmla="*/ 558214 w 1361736"/>
              <a:gd name="connsiteY15" fmla="*/ 200029 h 998422"/>
              <a:gd name="connsiteX16" fmla="*/ 624889 w 1361736"/>
              <a:gd name="connsiteY16" fmla="*/ 230985 h 998422"/>
              <a:gd name="connsiteX17" fmla="*/ 689183 w 1361736"/>
              <a:gd name="connsiteY17" fmla="*/ 211935 h 998422"/>
              <a:gd name="connsiteX18" fmla="*/ 741570 w 1361736"/>
              <a:gd name="connsiteY18" fmla="*/ 235748 h 998422"/>
              <a:gd name="connsiteX19" fmla="*/ 795514 w 1361736"/>
              <a:gd name="connsiteY19" fmla="*/ 244904 h 998422"/>
              <a:gd name="connsiteX20" fmla="*/ 863381 w 1361736"/>
              <a:gd name="connsiteY20" fmla="*/ 249668 h 998422"/>
              <a:gd name="connsiteX21" fmla="*/ 1011019 w 1361736"/>
              <a:gd name="connsiteY21" fmla="*/ 190136 h 998422"/>
              <a:gd name="connsiteX22" fmla="*/ 1134843 w 1361736"/>
              <a:gd name="connsiteY22" fmla="*/ 216330 h 998422"/>
              <a:gd name="connsiteX23" fmla="*/ 1361061 w 1361736"/>
              <a:gd name="connsiteY23" fmla="*/ 163942 h 998422"/>
              <a:gd name="connsiteX24" fmla="*/ 1244381 w 1361736"/>
              <a:gd name="connsiteY24" fmla="*/ 387780 h 998422"/>
              <a:gd name="connsiteX25" fmla="*/ 1156275 w 1361736"/>
              <a:gd name="connsiteY25" fmla="*/ 449692 h 998422"/>
              <a:gd name="connsiteX26" fmla="*/ 1148764 w 1361736"/>
              <a:gd name="connsiteY26" fmla="*/ 519116 h 998422"/>
              <a:gd name="connsiteX27" fmla="*/ 1096743 w 1361736"/>
              <a:gd name="connsiteY27" fmla="*/ 578280 h 998422"/>
              <a:gd name="connsiteX28" fmla="*/ 1141620 w 1361736"/>
              <a:gd name="connsiteY28" fmla="*/ 721523 h 998422"/>
              <a:gd name="connsiteX29" fmla="*/ 1134843 w 1361736"/>
              <a:gd name="connsiteY29" fmla="*/ 752112 h 998422"/>
              <a:gd name="connsiteX30" fmla="*/ 1165433 w 1361736"/>
              <a:gd name="connsiteY30" fmla="*/ 809629 h 998422"/>
              <a:gd name="connsiteX31" fmla="*/ 1084470 w 1361736"/>
              <a:gd name="connsiteY31" fmla="*/ 890591 h 998422"/>
              <a:gd name="connsiteX32" fmla="*/ 1072564 w 1361736"/>
              <a:gd name="connsiteY32" fmla="*/ 964410 h 998422"/>
              <a:gd name="connsiteX33" fmla="*/ 1070550 w 1361736"/>
              <a:gd name="connsiteY33" fmla="*/ 997379 h 998422"/>
              <a:gd name="connsiteX34" fmla="*/ 963392 w 1361736"/>
              <a:gd name="connsiteY34" fmla="*/ 930704 h 998422"/>
              <a:gd name="connsiteX35" fmla="*/ 872906 w 1361736"/>
              <a:gd name="connsiteY35" fmla="*/ 933087 h 998422"/>
              <a:gd name="connsiteX36" fmla="*/ 855870 w 1361736"/>
              <a:gd name="connsiteY36" fmla="*/ 888210 h 998422"/>
              <a:gd name="connsiteX37" fmla="*/ 800277 w 1361736"/>
              <a:gd name="connsiteY37" fmla="*/ 875936 h 998422"/>
              <a:gd name="connsiteX38" fmla="*/ 741937 w 1361736"/>
              <a:gd name="connsiteY38" fmla="*/ 790211 h 998422"/>
              <a:gd name="connsiteX39" fmla="*/ 651083 w 1361736"/>
              <a:gd name="connsiteY39" fmla="*/ 673898 h 998422"/>
              <a:gd name="connsiteX40" fmla="*/ 539529 w 1361736"/>
              <a:gd name="connsiteY40" fmla="*/ 649718 h 998422"/>
              <a:gd name="connsiteX41" fmla="*/ 460583 w 1361736"/>
              <a:gd name="connsiteY41" fmla="*/ 590554 h 998422"/>
              <a:gd name="connsiteX42" fmla="*/ 424864 w 1361736"/>
              <a:gd name="connsiteY42" fmla="*/ 523879 h 998422"/>
              <a:gd name="connsiteX43" fmla="*/ 389145 w 1361736"/>
              <a:gd name="connsiteY43" fmla="*/ 516735 h 998422"/>
              <a:gd name="connsiteX44" fmla="*/ 358189 w 1361736"/>
              <a:gd name="connsiteY44" fmla="*/ 454823 h 998422"/>
              <a:gd name="connsiteX45" fmla="*/ 293895 w 1361736"/>
              <a:gd name="connsiteY45" fmla="*/ 397673 h 998422"/>
              <a:gd name="connsiteX46" fmla="*/ 232349 w 1361736"/>
              <a:gd name="connsiteY46" fmla="*/ 397305 h 998422"/>
              <a:gd name="connsiteX47" fmla="*/ 205789 w 1361736"/>
              <a:gd name="connsiteY47" fmla="*/ 390529 h 998422"/>
              <a:gd name="connsiteX48" fmla="*/ 148639 w 1361736"/>
              <a:gd name="connsiteY48" fmla="*/ 338141 h 998422"/>
              <a:gd name="connsiteX49" fmla="*/ 65295 w 1361736"/>
              <a:gd name="connsiteY49" fmla="*/ 316710 h 998422"/>
              <a:gd name="connsiteX50" fmla="*/ 48993 w 1361736"/>
              <a:gd name="connsiteY50" fmla="*/ 266337 h 998422"/>
              <a:gd name="connsiteX51" fmla="*/ 6131 w 1361736"/>
              <a:gd name="connsiteY51" fmla="*/ 230617 h 998422"/>
              <a:gd name="connsiteX52" fmla="*/ 8145 w 1361736"/>
              <a:gd name="connsiteY52" fmla="*/ 150023 h 998422"/>
              <a:gd name="connsiteX53" fmla="*/ 89474 w 1361736"/>
              <a:gd name="connsiteY53" fmla="*/ 63929 h 998422"/>
              <a:gd name="connsiteX0" fmla="*/ 89474 w 1361736"/>
              <a:gd name="connsiteY0" fmla="*/ 63929 h 998422"/>
              <a:gd name="connsiteX1" fmla="*/ 153402 w 1361736"/>
              <a:gd name="connsiteY1" fmla="*/ 42866 h 998422"/>
              <a:gd name="connsiteX2" fmla="*/ 165308 w 1361736"/>
              <a:gd name="connsiteY2" fmla="*/ 4 h 998422"/>
              <a:gd name="connsiteX3" fmla="*/ 198645 w 1361736"/>
              <a:gd name="connsiteY3" fmla="*/ 40485 h 998422"/>
              <a:gd name="connsiteX4" fmla="*/ 193883 w 1361736"/>
              <a:gd name="connsiteY4" fmla="*/ 90491 h 998422"/>
              <a:gd name="connsiteX5" fmla="*/ 215314 w 1361736"/>
              <a:gd name="connsiteY5" fmla="*/ 111923 h 998422"/>
              <a:gd name="connsiteX6" fmla="*/ 253414 w 1361736"/>
              <a:gd name="connsiteY6" fmla="*/ 130973 h 998422"/>
              <a:gd name="connsiteX7" fmla="*/ 260558 w 1361736"/>
              <a:gd name="connsiteY7" fmla="*/ 121448 h 998422"/>
              <a:gd name="connsiteX8" fmla="*/ 284370 w 1361736"/>
              <a:gd name="connsiteY8" fmla="*/ 88110 h 998422"/>
              <a:gd name="connsiteX9" fmla="*/ 291514 w 1361736"/>
              <a:gd name="connsiteY9" fmla="*/ 50010 h 998422"/>
              <a:gd name="connsiteX10" fmla="*/ 346283 w 1361736"/>
              <a:gd name="connsiteY10" fmla="*/ 33341 h 998422"/>
              <a:gd name="connsiteX11" fmla="*/ 396655 w 1361736"/>
              <a:gd name="connsiteY11" fmla="*/ 30593 h 998422"/>
              <a:gd name="connsiteX12" fmla="*/ 441533 w 1361736"/>
              <a:gd name="connsiteY12" fmla="*/ 78585 h 998422"/>
              <a:gd name="connsiteX13" fmla="*/ 493920 w 1361736"/>
              <a:gd name="connsiteY13" fmla="*/ 116685 h 998422"/>
              <a:gd name="connsiteX14" fmla="*/ 522495 w 1361736"/>
              <a:gd name="connsiteY14" fmla="*/ 169073 h 998422"/>
              <a:gd name="connsiteX15" fmla="*/ 558214 w 1361736"/>
              <a:gd name="connsiteY15" fmla="*/ 200029 h 998422"/>
              <a:gd name="connsiteX16" fmla="*/ 624889 w 1361736"/>
              <a:gd name="connsiteY16" fmla="*/ 230985 h 998422"/>
              <a:gd name="connsiteX17" fmla="*/ 689183 w 1361736"/>
              <a:gd name="connsiteY17" fmla="*/ 211935 h 998422"/>
              <a:gd name="connsiteX18" fmla="*/ 741570 w 1361736"/>
              <a:gd name="connsiteY18" fmla="*/ 235748 h 998422"/>
              <a:gd name="connsiteX19" fmla="*/ 795514 w 1361736"/>
              <a:gd name="connsiteY19" fmla="*/ 244904 h 998422"/>
              <a:gd name="connsiteX20" fmla="*/ 863381 w 1361736"/>
              <a:gd name="connsiteY20" fmla="*/ 249668 h 998422"/>
              <a:gd name="connsiteX21" fmla="*/ 1011019 w 1361736"/>
              <a:gd name="connsiteY21" fmla="*/ 190136 h 998422"/>
              <a:gd name="connsiteX22" fmla="*/ 1134843 w 1361736"/>
              <a:gd name="connsiteY22" fmla="*/ 216330 h 998422"/>
              <a:gd name="connsiteX23" fmla="*/ 1361061 w 1361736"/>
              <a:gd name="connsiteY23" fmla="*/ 163942 h 998422"/>
              <a:gd name="connsiteX24" fmla="*/ 1244381 w 1361736"/>
              <a:gd name="connsiteY24" fmla="*/ 387780 h 998422"/>
              <a:gd name="connsiteX25" fmla="*/ 1156275 w 1361736"/>
              <a:gd name="connsiteY25" fmla="*/ 449692 h 998422"/>
              <a:gd name="connsiteX26" fmla="*/ 1148764 w 1361736"/>
              <a:gd name="connsiteY26" fmla="*/ 519116 h 998422"/>
              <a:gd name="connsiteX27" fmla="*/ 1096743 w 1361736"/>
              <a:gd name="connsiteY27" fmla="*/ 578280 h 998422"/>
              <a:gd name="connsiteX28" fmla="*/ 1141620 w 1361736"/>
              <a:gd name="connsiteY28" fmla="*/ 721523 h 998422"/>
              <a:gd name="connsiteX29" fmla="*/ 1134843 w 1361736"/>
              <a:gd name="connsiteY29" fmla="*/ 752112 h 998422"/>
              <a:gd name="connsiteX30" fmla="*/ 1165433 w 1361736"/>
              <a:gd name="connsiteY30" fmla="*/ 809629 h 998422"/>
              <a:gd name="connsiteX31" fmla="*/ 1127333 w 1361736"/>
              <a:gd name="connsiteY31" fmla="*/ 835823 h 998422"/>
              <a:gd name="connsiteX32" fmla="*/ 1084470 w 1361736"/>
              <a:gd name="connsiteY32" fmla="*/ 890591 h 998422"/>
              <a:gd name="connsiteX33" fmla="*/ 1072564 w 1361736"/>
              <a:gd name="connsiteY33" fmla="*/ 964410 h 998422"/>
              <a:gd name="connsiteX34" fmla="*/ 1070550 w 1361736"/>
              <a:gd name="connsiteY34" fmla="*/ 997379 h 998422"/>
              <a:gd name="connsiteX35" fmla="*/ 963392 w 1361736"/>
              <a:gd name="connsiteY35" fmla="*/ 930704 h 998422"/>
              <a:gd name="connsiteX36" fmla="*/ 872906 w 1361736"/>
              <a:gd name="connsiteY36" fmla="*/ 933087 h 998422"/>
              <a:gd name="connsiteX37" fmla="*/ 855870 w 1361736"/>
              <a:gd name="connsiteY37" fmla="*/ 888210 h 998422"/>
              <a:gd name="connsiteX38" fmla="*/ 800277 w 1361736"/>
              <a:gd name="connsiteY38" fmla="*/ 875936 h 998422"/>
              <a:gd name="connsiteX39" fmla="*/ 741937 w 1361736"/>
              <a:gd name="connsiteY39" fmla="*/ 790211 h 998422"/>
              <a:gd name="connsiteX40" fmla="*/ 651083 w 1361736"/>
              <a:gd name="connsiteY40" fmla="*/ 673898 h 998422"/>
              <a:gd name="connsiteX41" fmla="*/ 539529 w 1361736"/>
              <a:gd name="connsiteY41" fmla="*/ 649718 h 998422"/>
              <a:gd name="connsiteX42" fmla="*/ 460583 w 1361736"/>
              <a:gd name="connsiteY42" fmla="*/ 590554 h 998422"/>
              <a:gd name="connsiteX43" fmla="*/ 424864 w 1361736"/>
              <a:gd name="connsiteY43" fmla="*/ 523879 h 998422"/>
              <a:gd name="connsiteX44" fmla="*/ 389145 w 1361736"/>
              <a:gd name="connsiteY44" fmla="*/ 516735 h 998422"/>
              <a:gd name="connsiteX45" fmla="*/ 358189 w 1361736"/>
              <a:gd name="connsiteY45" fmla="*/ 454823 h 998422"/>
              <a:gd name="connsiteX46" fmla="*/ 293895 w 1361736"/>
              <a:gd name="connsiteY46" fmla="*/ 397673 h 998422"/>
              <a:gd name="connsiteX47" fmla="*/ 232349 w 1361736"/>
              <a:gd name="connsiteY47" fmla="*/ 397305 h 998422"/>
              <a:gd name="connsiteX48" fmla="*/ 205789 w 1361736"/>
              <a:gd name="connsiteY48" fmla="*/ 390529 h 998422"/>
              <a:gd name="connsiteX49" fmla="*/ 148639 w 1361736"/>
              <a:gd name="connsiteY49" fmla="*/ 338141 h 998422"/>
              <a:gd name="connsiteX50" fmla="*/ 65295 w 1361736"/>
              <a:gd name="connsiteY50" fmla="*/ 316710 h 998422"/>
              <a:gd name="connsiteX51" fmla="*/ 48993 w 1361736"/>
              <a:gd name="connsiteY51" fmla="*/ 266337 h 998422"/>
              <a:gd name="connsiteX52" fmla="*/ 6131 w 1361736"/>
              <a:gd name="connsiteY52" fmla="*/ 230617 h 998422"/>
              <a:gd name="connsiteX53" fmla="*/ 8145 w 1361736"/>
              <a:gd name="connsiteY53" fmla="*/ 150023 h 998422"/>
              <a:gd name="connsiteX54" fmla="*/ 89474 w 1361736"/>
              <a:gd name="connsiteY54" fmla="*/ 63929 h 998422"/>
              <a:gd name="connsiteX0" fmla="*/ 89474 w 1361736"/>
              <a:gd name="connsiteY0" fmla="*/ 63929 h 998422"/>
              <a:gd name="connsiteX1" fmla="*/ 153402 w 1361736"/>
              <a:gd name="connsiteY1" fmla="*/ 42866 h 998422"/>
              <a:gd name="connsiteX2" fmla="*/ 165308 w 1361736"/>
              <a:gd name="connsiteY2" fmla="*/ 4 h 998422"/>
              <a:gd name="connsiteX3" fmla="*/ 198645 w 1361736"/>
              <a:gd name="connsiteY3" fmla="*/ 40485 h 998422"/>
              <a:gd name="connsiteX4" fmla="*/ 193883 w 1361736"/>
              <a:gd name="connsiteY4" fmla="*/ 90491 h 998422"/>
              <a:gd name="connsiteX5" fmla="*/ 215314 w 1361736"/>
              <a:gd name="connsiteY5" fmla="*/ 111923 h 998422"/>
              <a:gd name="connsiteX6" fmla="*/ 253414 w 1361736"/>
              <a:gd name="connsiteY6" fmla="*/ 130973 h 998422"/>
              <a:gd name="connsiteX7" fmla="*/ 260558 w 1361736"/>
              <a:gd name="connsiteY7" fmla="*/ 121448 h 998422"/>
              <a:gd name="connsiteX8" fmla="*/ 284370 w 1361736"/>
              <a:gd name="connsiteY8" fmla="*/ 88110 h 998422"/>
              <a:gd name="connsiteX9" fmla="*/ 291514 w 1361736"/>
              <a:gd name="connsiteY9" fmla="*/ 50010 h 998422"/>
              <a:gd name="connsiteX10" fmla="*/ 346283 w 1361736"/>
              <a:gd name="connsiteY10" fmla="*/ 33341 h 998422"/>
              <a:gd name="connsiteX11" fmla="*/ 396655 w 1361736"/>
              <a:gd name="connsiteY11" fmla="*/ 30593 h 998422"/>
              <a:gd name="connsiteX12" fmla="*/ 441533 w 1361736"/>
              <a:gd name="connsiteY12" fmla="*/ 78585 h 998422"/>
              <a:gd name="connsiteX13" fmla="*/ 493920 w 1361736"/>
              <a:gd name="connsiteY13" fmla="*/ 116685 h 998422"/>
              <a:gd name="connsiteX14" fmla="*/ 522495 w 1361736"/>
              <a:gd name="connsiteY14" fmla="*/ 169073 h 998422"/>
              <a:gd name="connsiteX15" fmla="*/ 558214 w 1361736"/>
              <a:gd name="connsiteY15" fmla="*/ 200029 h 998422"/>
              <a:gd name="connsiteX16" fmla="*/ 624889 w 1361736"/>
              <a:gd name="connsiteY16" fmla="*/ 230985 h 998422"/>
              <a:gd name="connsiteX17" fmla="*/ 689183 w 1361736"/>
              <a:gd name="connsiteY17" fmla="*/ 211935 h 998422"/>
              <a:gd name="connsiteX18" fmla="*/ 741570 w 1361736"/>
              <a:gd name="connsiteY18" fmla="*/ 235748 h 998422"/>
              <a:gd name="connsiteX19" fmla="*/ 795514 w 1361736"/>
              <a:gd name="connsiteY19" fmla="*/ 244904 h 998422"/>
              <a:gd name="connsiteX20" fmla="*/ 863381 w 1361736"/>
              <a:gd name="connsiteY20" fmla="*/ 249668 h 998422"/>
              <a:gd name="connsiteX21" fmla="*/ 1011019 w 1361736"/>
              <a:gd name="connsiteY21" fmla="*/ 190136 h 998422"/>
              <a:gd name="connsiteX22" fmla="*/ 1134843 w 1361736"/>
              <a:gd name="connsiteY22" fmla="*/ 216330 h 998422"/>
              <a:gd name="connsiteX23" fmla="*/ 1361061 w 1361736"/>
              <a:gd name="connsiteY23" fmla="*/ 163942 h 998422"/>
              <a:gd name="connsiteX24" fmla="*/ 1244381 w 1361736"/>
              <a:gd name="connsiteY24" fmla="*/ 387780 h 998422"/>
              <a:gd name="connsiteX25" fmla="*/ 1156275 w 1361736"/>
              <a:gd name="connsiteY25" fmla="*/ 449692 h 998422"/>
              <a:gd name="connsiteX26" fmla="*/ 1148764 w 1361736"/>
              <a:gd name="connsiteY26" fmla="*/ 519116 h 998422"/>
              <a:gd name="connsiteX27" fmla="*/ 1096743 w 1361736"/>
              <a:gd name="connsiteY27" fmla="*/ 578280 h 998422"/>
              <a:gd name="connsiteX28" fmla="*/ 1141620 w 1361736"/>
              <a:gd name="connsiteY28" fmla="*/ 721523 h 998422"/>
              <a:gd name="connsiteX29" fmla="*/ 1134843 w 1361736"/>
              <a:gd name="connsiteY29" fmla="*/ 752112 h 998422"/>
              <a:gd name="connsiteX30" fmla="*/ 1170195 w 1361736"/>
              <a:gd name="connsiteY30" fmla="*/ 781054 h 998422"/>
              <a:gd name="connsiteX31" fmla="*/ 1165433 w 1361736"/>
              <a:gd name="connsiteY31" fmla="*/ 809629 h 998422"/>
              <a:gd name="connsiteX32" fmla="*/ 1127333 w 1361736"/>
              <a:gd name="connsiteY32" fmla="*/ 835823 h 998422"/>
              <a:gd name="connsiteX33" fmla="*/ 1084470 w 1361736"/>
              <a:gd name="connsiteY33" fmla="*/ 890591 h 998422"/>
              <a:gd name="connsiteX34" fmla="*/ 1072564 w 1361736"/>
              <a:gd name="connsiteY34" fmla="*/ 964410 h 998422"/>
              <a:gd name="connsiteX35" fmla="*/ 1070550 w 1361736"/>
              <a:gd name="connsiteY35" fmla="*/ 997379 h 998422"/>
              <a:gd name="connsiteX36" fmla="*/ 963392 w 1361736"/>
              <a:gd name="connsiteY36" fmla="*/ 930704 h 998422"/>
              <a:gd name="connsiteX37" fmla="*/ 872906 w 1361736"/>
              <a:gd name="connsiteY37" fmla="*/ 933087 h 998422"/>
              <a:gd name="connsiteX38" fmla="*/ 855870 w 1361736"/>
              <a:gd name="connsiteY38" fmla="*/ 888210 h 998422"/>
              <a:gd name="connsiteX39" fmla="*/ 800277 w 1361736"/>
              <a:gd name="connsiteY39" fmla="*/ 875936 h 998422"/>
              <a:gd name="connsiteX40" fmla="*/ 741937 w 1361736"/>
              <a:gd name="connsiteY40" fmla="*/ 790211 h 998422"/>
              <a:gd name="connsiteX41" fmla="*/ 651083 w 1361736"/>
              <a:gd name="connsiteY41" fmla="*/ 673898 h 998422"/>
              <a:gd name="connsiteX42" fmla="*/ 539529 w 1361736"/>
              <a:gd name="connsiteY42" fmla="*/ 649718 h 998422"/>
              <a:gd name="connsiteX43" fmla="*/ 460583 w 1361736"/>
              <a:gd name="connsiteY43" fmla="*/ 590554 h 998422"/>
              <a:gd name="connsiteX44" fmla="*/ 424864 w 1361736"/>
              <a:gd name="connsiteY44" fmla="*/ 523879 h 998422"/>
              <a:gd name="connsiteX45" fmla="*/ 389145 w 1361736"/>
              <a:gd name="connsiteY45" fmla="*/ 516735 h 998422"/>
              <a:gd name="connsiteX46" fmla="*/ 358189 w 1361736"/>
              <a:gd name="connsiteY46" fmla="*/ 454823 h 998422"/>
              <a:gd name="connsiteX47" fmla="*/ 293895 w 1361736"/>
              <a:gd name="connsiteY47" fmla="*/ 397673 h 998422"/>
              <a:gd name="connsiteX48" fmla="*/ 232349 w 1361736"/>
              <a:gd name="connsiteY48" fmla="*/ 397305 h 998422"/>
              <a:gd name="connsiteX49" fmla="*/ 205789 w 1361736"/>
              <a:gd name="connsiteY49" fmla="*/ 390529 h 998422"/>
              <a:gd name="connsiteX50" fmla="*/ 148639 w 1361736"/>
              <a:gd name="connsiteY50" fmla="*/ 338141 h 998422"/>
              <a:gd name="connsiteX51" fmla="*/ 65295 w 1361736"/>
              <a:gd name="connsiteY51" fmla="*/ 316710 h 998422"/>
              <a:gd name="connsiteX52" fmla="*/ 48993 w 1361736"/>
              <a:gd name="connsiteY52" fmla="*/ 266337 h 998422"/>
              <a:gd name="connsiteX53" fmla="*/ 6131 w 1361736"/>
              <a:gd name="connsiteY53" fmla="*/ 230617 h 998422"/>
              <a:gd name="connsiteX54" fmla="*/ 8145 w 1361736"/>
              <a:gd name="connsiteY54" fmla="*/ 150023 h 998422"/>
              <a:gd name="connsiteX55" fmla="*/ 89474 w 1361736"/>
              <a:gd name="connsiteY55" fmla="*/ 63929 h 998422"/>
              <a:gd name="connsiteX0" fmla="*/ 89474 w 1361736"/>
              <a:gd name="connsiteY0" fmla="*/ 63929 h 998422"/>
              <a:gd name="connsiteX1" fmla="*/ 153402 w 1361736"/>
              <a:gd name="connsiteY1" fmla="*/ 42866 h 998422"/>
              <a:gd name="connsiteX2" fmla="*/ 165308 w 1361736"/>
              <a:gd name="connsiteY2" fmla="*/ 4 h 998422"/>
              <a:gd name="connsiteX3" fmla="*/ 198645 w 1361736"/>
              <a:gd name="connsiteY3" fmla="*/ 40485 h 998422"/>
              <a:gd name="connsiteX4" fmla="*/ 193883 w 1361736"/>
              <a:gd name="connsiteY4" fmla="*/ 90491 h 998422"/>
              <a:gd name="connsiteX5" fmla="*/ 215314 w 1361736"/>
              <a:gd name="connsiteY5" fmla="*/ 111923 h 998422"/>
              <a:gd name="connsiteX6" fmla="*/ 253414 w 1361736"/>
              <a:gd name="connsiteY6" fmla="*/ 130973 h 998422"/>
              <a:gd name="connsiteX7" fmla="*/ 260558 w 1361736"/>
              <a:gd name="connsiteY7" fmla="*/ 121448 h 998422"/>
              <a:gd name="connsiteX8" fmla="*/ 284370 w 1361736"/>
              <a:gd name="connsiteY8" fmla="*/ 88110 h 998422"/>
              <a:gd name="connsiteX9" fmla="*/ 291514 w 1361736"/>
              <a:gd name="connsiteY9" fmla="*/ 50010 h 998422"/>
              <a:gd name="connsiteX10" fmla="*/ 346283 w 1361736"/>
              <a:gd name="connsiteY10" fmla="*/ 33341 h 998422"/>
              <a:gd name="connsiteX11" fmla="*/ 396655 w 1361736"/>
              <a:gd name="connsiteY11" fmla="*/ 30593 h 998422"/>
              <a:gd name="connsiteX12" fmla="*/ 441533 w 1361736"/>
              <a:gd name="connsiteY12" fmla="*/ 78585 h 998422"/>
              <a:gd name="connsiteX13" fmla="*/ 493920 w 1361736"/>
              <a:gd name="connsiteY13" fmla="*/ 116685 h 998422"/>
              <a:gd name="connsiteX14" fmla="*/ 522495 w 1361736"/>
              <a:gd name="connsiteY14" fmla="*/ 169073 h 998422"/>
              <a:gd name="connsiteX15" fmla="*/ 558214 w 1361736"/>
              <a:gd name="connsiteY15" fmla="*/ 200029 h 998422"/>
              <a:gd name="connsiteX16" fmla="*/ 624889 w 1361736"/>
              <a:gd name="connsiteY16" fmla="*/ 230985 h 998422"/>
              <a:gd name="connsiteX17" fmla="*/ 689183 w 1361736"/>
              <a:gd name="connsiteY17" fmla="*/ 211935 h 998422"/>
              <a:gd name="connsiteX18" fmla="*/ 741570 w 1361736"/>
              <a:gd name="connsiteY18" fmla="*/ 235748 h 998422"/>
              <a:gd name="connsiteX19" fmla="*/ 795514 w 1361736"/>
              <a:gd name="connsiteY19" fmla="*/ 244904 h 998422"/>
              <a:gd name="connsiteX20" fmla="*/ 863381 w 1361736"/>
              <a:gd name="connsiteY20" fmla="*/ 249668 h 998422"/>
              <a:gd name="connsiteX21" fmla="*/ 955883 w 1361736"/>
              <a:gd name="connsiteY21" fmla="*/ 230985 h 998422"/>
              <a:gd name="connsiteX22" fmla="*/ 1011019 w 1361736"/>
              <a:gd name="connsiteY22" fmla="*/ 190136 h 998422"/>
              <a:gd name="connsiteX23" fmla="*/ 1134843 w 1361736"/>
              <a:gd name="connsiteY23" fmla="*/ 216330 h 998422"/>
              <a:gd name="connsiteX24" fmla="*/ 1361061 w 1361736"/>
              <a:gd name="connsiteY24" fmla="*/ 163942 h 998422"/>
              <a:gd name="connsiteX25" fmla="*/ 1244381 w 1361736"/>
              <a:gd name="connsiteY25" fmla="*/ 387780 h 998422"/>
              <a:gd name="connsiteX26" fmla="*/ 1156275 w 1361736"/>
              <a:gd name="connsiteY26" fmla="*/ 449692 h 998422"/>
              <a:gd name="connsiteX27" fmla="*/ 1148764 w 1361736"/>
              <a:gd name="connsiteY27" fmla="*/ 519116 h 998422"/>
              <a:gd name="connsiteX28" fmla="*/ 1096743 w 1361736"/>
              <a:gd name="connsiteY28" fmla="*/ 578280 h 998422"/>
              <a:gd name="connsiteX29" fmla="*/ 1141620 w 1361736"/>
              <a:gd name="connsiteY29" fmla="*/ 721523 h 998422"/>
              <a:gd name="connsiteX30" fmla="*/ 1134843 w 1361736"/>
              <a:gd name="connsiteY30" fmla="*/ 752112 h 998422"/>
              <a:gd name="connsiteX31" fmla="*/ 1170195 w 1361736"/>
              <a:gd name="connsiteY31" fmla="*/ 781054 h 998422"/>
              <a:gd name="connsiteX32" fmla="*/ 1165433 w 1361736"/>
              <a:gd name="connsiteY32" fmla="*/ 809629 h 998422"/>
              <a:gd name="connsiteX33" fmla="*/ 1127333 w 1361736"/>
              <a:gd name="connsiteY33" fmla="*/ 835823 h 998422"/>
              <a:gd name="connsiteX34" fmla="*/ 1084470 w 1361736"/>
              <a:gd name="connsiteY34" fmla="*/ 890591 h 998422"/>
              <a:gd name="connsiteX35" fmla="*/ 1072564 w 1361736"/>
              <a:gd name="connsiteY35" fmla="*/ 964410 h 998422"/>
              <a:gd name="connsiteX36" fmla="*/ 1070550 w 1361736"/>
              <a:gd name="connsiteY36" fmla="*/ 997379 h 998422"/>
              <a:gd name="connsiteX37" fmla="*/ 963392 w 1361736"/>
              <a:gd name="connsiteY37" fmla="*/ 930704 h 998422"/>
              <a:gd name="connsiteX38" fmla="*/ 872906 w 1361736"/>
              <a:gd name="connsiteY38" fmla="*/ 933087 h 998422"/>
              <a:gd name="connsiteX39" fmla="*/ 855870 w 1361736"/>
              <a:gd name="connsiteY39" fmla="*/ 888210 h 998422"/>
              <a:gd name="connsiteX40" fmla="*/ 800277 w 1361736"/>
              <a:gd name="connsiteY40" fmla="*/ 875936 h 998422"/>
              <a:gd name="connsiteX41" fmla="*/ 741937 w 1361736"/>
              <a:gd name="connsiteY41" fmla="*/ 790211 h 998422"/>
              <a:gd name="connsiteX42" fmla="*/ 651083 w 1361736"/>
              <a:gd name="connsiteY42" fmla="*/ 673898 h 998422"/>
              <a:gd name="connsiteX43" fmla="*/ 539529 w 1361736"/>
              <a:gd name="connsiteY43" fmla="*/ 649718 h 998422"/>
              <a:gd name="connsiteX44" fmla="*/ 460583 w 1361736"/>
              <a:gd name="connsiteY44" fmla="*/ 590554 h 998422"/>
              <a:gd name="connsiteX45" fmla="*/ 424864 w 1361736"/>
              <a:gd name="connsiteY45" fmla="*/ 523879 h 998422"/>
              <a:gd name="connsiteX46" fmla="*/ 389145 w 1361736"/>
              <a:gd name="connsiteY46" fmla="*/ 516735 h 998422"/>
              <a:gd name="connsiteX47" fmla="*/ 358189 w 1361736"/>
              <a:gd name="connsiteY47" fmla="*/ 454823 h 998422"/>
              <a:gd name="connsiteX48" fmla="*/ 293895 w 1361736"/>
              <a:gd name="connsiteY48" fmla="*/ 397673 h 998422"/>
              <a:gd name="connsiteX49" fmla="*/ 232349 w 1361736"/>
              <a:gd name="connsiteY49" fmla="*/ 397305 h 998422"/>
              <a:gd name="connsiteX50" fmla="*/ 205789 w 1361736"/>
              <a:gd name="connsiteY50" fmla="*/ 390529 h 998422"/>
              <a:gd name="connsiteX51" fmla="*/ 148639 w 1361736"/>
              <a:gd name="connsiteY51" fmla="*/ 338141 h 998422"/>
              <a:gd name="connsiteX52" fmla="*/ 65295 w 1361736"/>
              <a:gd name="connsiteY52" fmla="*/ 316710 h 998422"/>
              <a:gd name="connsiteX53" fmla="*/ 48993 w 1361736"/>
              <a:gd name="connsiteY53" fmla="*/ 266337 h 998422"/>
              <a:gd name="connsiteX54" fmla="*/ 6131 w 1361736"/>
              <a:gd name="connsiteY54" fmla="*/ 230617 h 998422"/>
              <a:gd name="connsiteX55" fmla="*/ 8145 w 1361736"/>
              <a:gd name="connsiteY55" fmla="*/ 150023 h 998422"/>
              <a:gd name="connsiteX56" fmla="*/ 89474 w 1361736"/>
              <a:gd name="connsiteY56" fmla="*/ 63929 h 998422"/>
              <a:gd name="connsiteX0" fmla="*/ 89474 w 1361736"/>
              <a:gd name="connsiteY0" fmla="*/ 63929 h 998422"/>
              <a:gd name="connsiteX1" fmla="*/ 153402 w 1361736"/>
              <a:gd name="connsiteY1" fmla="*/ 42866 h 998422"/>
              <a:gd name="connsiteX2" fmla="*/ 165308 w 1361736"/>
              <a:gd name="connsiteY2" fmla="*/ 4 h 998422"/>
              <a:gd name="connsiteX3" fmla="*/ 198645 w 1361736"/>
              <a:gd name="connsiteY3" fmla="*/ 40485 h 998422"/>
              <a:gd name="connsiteX4" fmla="*/ 193883 w 1361736"/>
              <a:gd name="connsiteY4" fmla="*/ 90491 h 998422"/>
              <a:gd name="connsiteX5" fmla="*/ 215314 w 1361736"/>
              <a:gd name="connsiteY5" fmla="*/ 111923 h 998422"/>
              <a:gd name="connsiteX6" fmla="*/ 253414 w 1361736"/>
              <a:gd name="connsiteY6" fmla="*/ 130973 h 998422"/>
              <a:gd name="connsiteX7" fmla="*/ 260558 w 1361736"/>
              <a:gd name="connsiteY7" fmla="*/ 121448 h 998422"/>
              <a:gd name="connsiteX8" fmla="*/ 284370 w 1361736"/>
              <a:gd name="connsiteY8" fmla="*/ 88110 h 998422"/>
              <a:gd name="connsiteX9" fmla="*/ 291514 w 1361736"/>
              <a:gd name="connsiteY9" fmla="*/ 50010 h 998422"/>
              <a:gd name="connsiteX10" fmla="*/ 346283 w 1361736"/>
              <a:gd name="connsiteY10" fmla="*/ 33341 h 998422"/>
              <a:gd name="connsiteX11" fmla="*/ 396655 w 1361736"/>
              <a:gd name="connsiteY11" fmla="*/ 30593 h 998422"/>
              <a:gd name="connsiteX12" fmla="*/ 441533 w 1361736"/>
              <a:gd name="connsiteY12" fmla="*/ 78585 h 998422"/>
              <a:gd name="connsiteX13" fmla="*/ 493920 w 1361736"/>
              <a:gd name="connsiteY13" fmla="*/ 116685 h 998422"/>
              <a:gd name="connsiteX14" fmla="*/ 522495 w 1361736"/>
              <a:gd name="connsiteY14" fmla="*/ 169073 h 998422"/>
              <a:gd name="connsiteX15" fmla="*/ 558214 w 1361736"/>
              <a:gd name="connsiteY15" fmla="*/ 200029 h 998422"/>
              <a:gd name="connsiteX16" fmla="*/ 624889 w 1361736"/>
              <a:gd name="connsiteY16" fmla="*/ 230985 h 998422"/>
              <a:gd name="connsiteX17" fmla="*/ 689183 w 1361736"/>
              <a:gd name="connsiteY17" fmla="*/ 211935 h 998422"/>
              <a:gd name="connsiteX18" fmla="*/ 741570 w 1361736"/>
              <a:gd name="connsiteY18" fmla="*/ 235748 h 998422"/>
              <a:gd name="connsiteX19" fmla="*/ 795514 w 1361736"/>
              <a:gd name="connsiteY19" fmla="*/ 244904 h 998422"/>
              <a:gd name="connsiteX20" fmla="*/ 863381 w 1361736"/>
              <a:gd name="connsiteY20" fmla="*/ 249668 h 998422"/>
              <a:gd name="connsiteX21" fmla="*/ 955883 w 1361736"/>
              <a:gd name="connsiteY21" fmla="*/ 230985 h 998422"/>
              <a:gd name="connsiteX22" fmla="*/ 1011019 w 1361736"/>
              <a:gd name="connsiteY22" fmla="*/ 190136 h 998422"/>
              <a:gd name="connsiteX23" fmla="*/ 1074945 w 1361736"/>
              <a:gd name="connsiteY23" fmla="*/ 185741 h 998422"/>
              <a:gd name="connsiteX24" fmla="*/ 1134843 w 1361736"/>
              <a:gd name="connsiteY24" fmla="*/ 216330 h 998422"/>
              <a:gd name="connsiteX25" fmla="*/ 1361061 w 1361736"/>
              <a:gd name="connsiteY25" fmla="*/ 163942 h 998422"/>
              <a:gd name="connsiteX26" fmla="*/ 1244381 w 1361736"/>
              <a:gd name="connsiteY26" fmla="*/ 387780 h 998422"/>
              <a:gd name="connsiteX27" fmla="*/ 1156275 w 1361736"/>
              <a:gd name="connsiteY27" fmla="*/ 449692 h 998422"/>
              <a:gd name="connsiteX28" fmla="*/ 1148764 w 1361736"/>
              <a:gd name="connsiteY28" fmla="*/ 519116 h 998422"/>
              <a:gd name="connsiteX29" fmla="*/ 1096743 w 1361736"/>
              <a:gd name="connsiteY29" fmla="*/ 578280 h 998422"/>
              <a:gd name="connsiteX30" fmla="*/ 1141620 w 1361736"/>
              <a:gd name="connsiteY30" fmla="*/ 721523 h 998422"/>
              <a:gd name="connsiteX31" fmla="*/ 1134843 w 1361736"/>
              <a:gd name="connsiteY31" fmla="*/ 752112 h 998422"/>
              <a:gd name="connsiteX32" fmla="*/ 1170195 w 1361736"/>
              <a:gd name="connsiteY32" fmla="*/ 781054 h 998422"/>
              <a:gd name="connsiteX33" fmla="*/ 1165433 w 1361736"/>
              <a:gd name="connsiteY33" fmla="*/ 809629 h 998422"/>
              <a:gd name="connsiteX34" fmla="*/ 1127333 w 1361736"/>
              <a:gd name="connsiteY34" fmla="*/ 835823 h 998422"/>
              <a:gd name="connsiteX35" fmla="*/ 1084470 w 1361736"/>
              <a:gd name="connsiteY35" fmla="*/ 890591 h 998422"/>
              <a:gd name="connsiteX36" fmla="*/ 1072564 w 1361736"/>
              <a:gd name="connsiteY36" fmla="*/ 964410 h 998422"/>
              <a:gd name="connsiteX37" fmla="*/ 1070550 w 1361736"/>
              <a:gd name="connsiteY37" fmla="*/ 997379 h 998422"/>
              <a:gd name="connsiteX38" fmla="*/ 963392 w 1361736"/>
              <a:gd name="connsiteY38" fmla="*/ 930704 h 998422"/>
              <a:gd name="connsiteX39" fmla="*/ 872906 w 1361736"/>
              <a:gd name="connsiteY39" fmla="*/ 933087 h 998422"/>
              <a:gd name="connsiteX40" fmla="*/ 855870 w 1361736"/>
              <a:gd name="connsiteY40" fmla="*/ 888210 h 998422"/>
              <a:gd name="connsiteX41" fmla="*/ 800277 w 1361736"/>
              <a:gd name="connsiteY41" fmla="*/ 875936 h 998422"/>
              <a:gd name="connsiteX42" fmla="*/ 741937 w 1361736"/>
              <a:gd name="connsiteY42" fmla="*/ 790211 h 998422"/>
              <a:gd name="connsiteX43" fmla="*/ 651083 w 1361736"/>
              <a:gd name="connsiteY43" fmla="*/ 673898 h 998422"/>
              <a:gd name="connsiteX44" fmla="*/ 539529 w 1361736"/>
              <a:gd name="connsiteY44" fmla="*/ 649718 h 998422"/>
              <a:gd name="connsiteX45" fmla="*/ 460583 w 1361736"/>
              <a:gd name="connsiteY45" fmla="*/ 590554 h 998422"/>
              <a:gd name="connsiteX46" fmla="*/ 424864 w 1361736"/>
              <a:gd name="connsiteY46" fmla="*/ 523879 h 998422"/>
              <a:gd name="connsiteX47" fmla="*/ 389145 w 1361736"/>
              <a:gd name="connsiteY47" fmla="*/ 516735 h 998422"/>
              <a:gd name="connsiteX48" fmla="*/ 358189 w 1361736"/>
              <a:gd name="connsiteY48" fmla="*/ 454823 h 998422"/>
              <a:gd name="connsiteX49" fmla="*/ 293895 w 1361736"/>
              <a:gd name="connsiteY49" fmla="*/ 397673 h 998422"/>
              <a:gd name="connsiteX50" fmla="*/ 232349 w 1361736"/>
              <a:gd name="connsiteY50" fmla="*/ 397305 h 998422"/>
              <a:gd name="connsiteX51" fmla="*/ 205789 w 1361736"/>
              <a:gd name="connsiteY51" fmla="*/ 390529 h 998422"/>
              <a:gd name="connsiteX52" fmla="*/ 148639 w 1361736"/>
              <a:gd name="connsiteY52" fmla="*/ 338141 h 998422"/>
              <a:gd name="connsiteX53" fmla="*/ 65295 w 1361736"/>
              <a:gd name="connsiteY53" fmla="*/ 316710 h 998422"/>
              <a:gd name="connsiteX54" fmla="*/ 48993 w 1361736"/>
              <a:gd name="connsiteY54" fmla="*/ 266337 h 998422"/>
              <a:gd name="connsiteX55" fmla="*/ 6131 w 1361736"/>
              <a:gd name="connsiteY55" fmla="*/ 230617 h 998422"/>
              <a:gd name="connsiteX56" fmla="*/ 8145 w 1361736"/>
              <a:gd name="connsiteY56" fmla="*/ 150023 h 998422"/>
              <a:gd name="connsiteX57" fmla="*/ 89474 w 1361736"/>
              <a:gd name="connsiteY57" fmla="*/ 63929 h 998422"/>
              <a:gd name="connsiteX0" fmla="*/ 89474 w 1361245"/>
              <a:gd name="connsiteY0" fmla="*/ 63929 h 998422"/>
              <a:gd name="connsiteX1" fmla="*/ 153402 w 1361245"/>
              <a:gd name="connsiteY1" fmla="*/ 42866 h 998422"/>
              <a:gd name="connsiteX2" fmla="*/ 165308 w 1361245"/>
              <a:gd name="connsiteY2" fmla="*/ 4 h 998422"/>
              <a:gd name="connsiteX3" fmla="*/ 198645 w 1361245"/>
              <a:gd name="connsiteY3" fmla="*/ 40485 h 998422"/>
              <a:gd name="connsiteX4" fmla="*/ 193883 w 1361245"/>
              <a:gd name="connsiteY4" fmla="*/ 90491 h 998422"/>
              <a:gd name="connsiteX5" fmla="*/ 215314 w 1361245"/>
              <a:gd name="connsiteY5" fmla="*/ 111923 h 998422"/>
              <a:gd name="connsiteX6" fmla="*/ 253414 w 1361245"/>
              <a:gd name="connsiteY6" fmla="*/ 130973 h 998422"/>
              <a:gd name="connsiteX7" fmla="*/ 260558 w 1361245"/>
              <a:gd name="connsiteY7" fmla="*/ 121448 h 998422"/>
              <a:gd name="connsiteX8" fmla="*/ 284370 w 1361245"/>
              <a:gd name="connsiteY8" fmla="*/ 88110 h 998422"/>
              <a:gd name="connsiteX9" fmla="*/ 291514 w 1361245"/>
              <a:gd name="connsiteY9" fmla="*/ 50010 h 998422"/>
              <a:gd name="connsiteX10" fmla="*/ 346283 w 1361245"/>
              <a:gd name="connsiteY10" fmla="*/ 33341 h 998422"/>
              <a:gd name="connsiteX11" fmla="*/ 396655 w 1361245"/>
              <a:gd name="connsiteY11" fmla="*/ 30593 h 998422"/>
              <a:gd name="connsiteX12" fmla="*/ 441533 w 1361245"/>
              <a:gd name="connsiteY12" fmla="*/ 78585 h 998422"/>
              <a:gd name="connsiteX13" fmla="*/ 493920 w 1361245"/>
              <a:gd name="connsiteY13" fmla="*/ 116685 h 998422"/>
              <a:gd name="connsiteX14" fmla="*/ 522495 w 1361245"/>
              <a:gd name="connsiteY14" fmla="*/ 169073 h 998422"/>
              <a:gd name="connsiteX15" fmla="*/ 558214 w 1361245"/>
              <a:gd name="connsiteY15" fmla="*/ 200029 h 998422"/>
              <a:gd name="connsiteX16" fmla="*/ 624889 w 1361245"/>
              <a:gd name="connsiteY16" fmla="*/ 230985 h 998422"/>
              <a:gd name="connsiteX17" fmla="*/ 689183 w 1361245"/>
              <a:gd name="connsiteY17" fmla="*/ 211935 h 998422"/>
              <a:gd name="connsiteX18" fmla="*/ 741570 w 1361245"/>
              <a:gd name="connsiteY18" fmla="*/ 235748 h 998422"/>
              <a:gd name="connsiteX19" fmla="*/ 795514 w 1361245"/>
              <a:gd name="connsiteY19" fmla="*/ 244904 h 998422"/>
              <a:gd name="connsiteX20" fmla="*/ 863381 w 1361245"/>
              <a:gd name="connsiteY20" fmla="*/ 249668 h 998422"/>
              <a:gd name="connsiteX21" fmla="*/ 955883 w 1361245"/>
              <a:gd name="connsiteY21" fmla="*/ 230985 h 998422"/>
              <a:gd name="connsiteX22" fmla="*/ 1011019 w 1361245"/>
              <a:gd name="connsiteY22" fmla="*/ 190136 h 998422"/>
              <a:gd name="connsiteX23" fmla="*/ 1074945 w 1361245"/>
              <a:gd name="connsiteY23" fmla="*/ 185741 h 998422"/>
              <a:gd name="connsiteX24" fmla="*/ 1134843 w 1361245"/>
              <a:gd name="connsiteY24" fmla="*/ 216330 h 998422"/>
              <a:gd name="connsiteX25" fmla="*/ 1203533 w 1361245"/>
              <a:gd name="connsiteY25" fmla="*/ 145260 h 998422"/>
              <a:gd name="connsiteX26" fmla="*/ 1361061 w 1361245"/>
              <a:gd name="connsiteY26" fmla="*/ 163942 h 998422"/>
              <a:gd name="connsiteX27" fmla="*/ 1244381 w 1361245"/>
              <a:gd name="connsiteY27" fmla="*/ 387780 h 998422"/>
              <a:gd name="connsiteX28" fmla="*/ 1156275 w 1361245"/>
              <a:gd name="connsiteY28" fmla="*/ 449692 h 998422"/>
              <a:gd name="connsiteX29" fmla="*/ 1148764 w 1361245"/>
              <a:gd name="connsiteY29" fmla="*/ 519116 h 998422"/>
              <a:gd name="connsiteX30" fmla="*/ 1096743 w 1361245"/>
              <a:gd name="connsiteY30" fmla="*/ 578280 h 998422"/>
              <a:gd name="connsiteX31" fmla="*/ 1141620 w 1361245"/>
              <a:gd name="connsiteY31" fmla="*/ 721523 h 998422"/>
              <a:gd name="connsiteX32" fmla="*/ 1134843 w 1361245"/>
              <a:gd name="connsiteY32" fmla="*/ 752112 h 998422"/>
              <a:gd name="connsiteX33" fmla="*/ 1170195 w 1361245"/>
              <a:gd name="connsiteY33" fmla="*/ 781054 h 998422"/>
              <a:gd name="connsiteX34" fmla="*/ 1165433 w 1361245"/>
              <a:gd name="connsiteY34" fmla="*/ 809629 h 998422"/>
              <a:gd name="connsiteX35" fmla="*/ 1127333 w 1361245"/>
              <a:gd name="connsiteY35" fmla="*/ 835823 h 998422"/>
              <a:gd name="connsiteX36" fmla="*/ 1084470 w 1361245"/>
              <a:gd name="connsiteY36" fmla="*/ 890591 h 998422"/>
              <a:gd name="connsiteX37" fmla="*/ 1072564 w 1361245"/>
              <a:gd name="connsiteY37" fmla="*/ 964410 h 998422"/>
              <a:gd name="connsiteX38" fmla="*/ 1070550 w 1361245"/>
              <a:gd name="connsiteY38" fmla="*/ 997379 h 998422"/>
              <a:gd name="connsiteX39" fmla="*/ 963392 w 1361245"/>
              <a:gd name="connsiteY39" fmla="*/ 930704 h 998422"/>
              <a:gd name="connsiteX40" fmla="*/ 872906 w 1361245"/>
              <a:gd name="connsiteY40" fmla="*/ 933087 h 998422"/>
              <a:gd name="connsiteX41" fmla="*/ 855870 w 1361245"/>
              <a:gd name="connsiteY41" fmla="*/ 888210 h 998422"/>
              <a:gd name="connsiteX42" fmla="*/ 800277 w 1361245"/>
              <a:gd name="connsiteY42" fmla="*/ 875936 h 998422"/>
              <a:gd name="connsiteX43" fmla="*/ 741937 w 1361245"/>
              <a:gd name="connsiteY43" fmla="*/ 790211 h 998422"/>
              <a:gd name="connsiteX44" fmla="*/ 651083 w 1361245"/>
              <a:gd name="connsiteY44" fmla="*/ 673898 h 998422"/>
              <a:gd name="connsiteX45" fmla="*/ 539529 w 1361245"/>
              <a:gd name="connsiteY45" fmla="*/ 649718 h 998422"/>
              <a:gd name="connsiteX46" fmla="*/ 460583 w 1361245"/>
              <a:gd name="connsiteY46" fmla="*/ 590554 h 998422"/>
              <a:gd name="connsiteX47" fmla="*/ 424864 w 1361245"/>
              <a:gd name="connsiteY47" fmla="*/ 523879 h 998422"/>
              <a:gd name="connsiteX48" fmla="*/ 389145 w 1361245"/>
              <a:gd name="connsiteY48" fmla="*/ 516735 h 998422"/>
              <a:gd name="connsiteX49" fmla="*/ 358189 w 1361245"/>
              <a:gd name="connsiteY49" fmla="*/ 454823 h 998422"/>
              <a:gd name="connsiteX50" fmla="*/ 293895 w 1361245"/>
              <a:gd name="connsiteY50" fmla="*/ 397673 h 998422"/>
              <a:gd name="connsiteX51" fmla="*/ 232349 w 1361245"/>
              <a:gd name="connsiteY51" fmla="*/ 397305 h 998422"/>
              <a:gd name="connsiteX52" fmla="*/ 205789 w 1361245"/>
              <a:gd name="connsiteY52" fmla="*/ 390529 h 998422"/>
              <a:gd name="connsiteX53" fmla="*/ 148639 w 1361245"/>
              <a:gd name="connsiteY53" fmla="*/ 338141 h 998422"/>
              <a:gd name="connsiteX54" fmla="*/ 65295 w 1361245"/>
              <a:gd name="connsiteY54" fmla="*/ 316710 h 998422"/>
              <a:gd name="connsiteX55" fmla="*/ 48993 w 1361245"/>
              <a:gd name="connsiteY55" fmla="*/ 266337 h 998422"/>
              <a:gd name="connsiteX56" fmla="*/ 6131 w 1361245"/>
              <a:gd name="connsiteY56" fmla="*/ 230617 h 998422"/>
              <a:gd name="connsiteX57" fmla="*/ 8145 w 1361245"/>
              <a:gd name="connsiteY57" fmla="*/ 150023 h 998422"/>
              <a:gd name="connsiteX58" fmla="*/ 89474 w 1361245"/>
              <a:gd name="connsiteY58" fmla="*/ 63929 h 998422"/>
              <a:gd name="connsiteX0" fmla="*/ 89474 w 1361217"/>
              <a:gd name="connsiteY0" fmla="*/ 63929 h 998422"/>
              <a:gd name="connsiteX1" fmla="*/ 153402 w 1361217"/>
              <a:gd name="connsiteY1" fmla="*/ 42866 h 998422"/>
              <a:gd name="connsiteX2" fmla="*/ 165308 w 1361217"/>
              <a:gd name="connsiteY2" fmla="*/ 4 h 998422"/>
              <a:gd name="connsiteX3" fmla="*/ 198645 w 1361217"/>
              <a:gd name="connsiteY3" fmla="*/ 40485 h 998422"/>
              <a:gd name="connsiteX4" fmla="*/ 193883 w 1361217"/>
              <a:gd name="connsiteY4" fmla="*/ 90491 h 998422"/>
              <a:gd name="connsiteX5" fmla="*/ 215314 w 1361217"/>
              <a:gd name="connsiteY5" fmla="*/ 111923 h 998422"/>
              <a:gd name="connsiteX6" fmla="*/ 253414 w 1361217"/>
              <a:gd name="connsiteY6" fmla="*/ 130973 h 998422"/>
              <a:gd name="connsiteX7" fmla="*/ 260558 w 1361217"/>
              <a:gd name="connsiteY7" fmla="*/ 121448 h 998422"/>
              <a:gd name="connsiteX8" fmla="*/ 284370 w 1361217"/>
              <a:gd name="connsiteY8" fmla="*/ 88110 h 998422"/>
              <a:gd name="connsiteX9" fmla="*/ 291514 w 1361217"/>
              <a:gd name="connsiteY9" fmla="*/ 50010 h 998422"/>
              <a:gd name="connsiteX10" fmla="*/ 346283 w 1361217"/>
              <a:gd name="connsiteY10" fmla="*/ 33341 h 998422"/>
              <a:gd name="connsiteX11" fmla="*/ 396655 w 1361217"/>
              <a:gd name="connsiteY11" fmla="*/ 30593 h 998422"/>
              <a:gd name="connsiteX12" fmla="*/ 441533 w 1361217"/>
              <a:gd name="connsiteY12" fmla="*/ 78585 h 998422"/>
              <a:gd name="connsiteX13" fmla="*/ 493920 w 1361217"/>
              <a:gd name="connsiteY13" fmla="*/ 116685 h 998422"/>
              <a:gd name="connsiteX14" fmla="*/ 522495 w 1361217"/>
              <a:gd name="connsiteY14" fmla="*/ 169073 h 998422"/>
              <a:gd name="connsiteX15" fmla="*/ 558214 w 1361217"/>
              <a:gd name="connsiteY15" fmla="*/ 200029 h 998422"/>
              <a:gd name="connsiteX16" fmla="*/ 624889 w 1361217"/>
              <a:gd name="connsiteY16" fmla="*/ 230985 h 998422"/>
              <a:gd name="connsiteX17" fmla="*/ 689183 w 1361217"/>
              <a:gd name="connsiteY17" fmla="*/ 211935 h 998422"/>
              <a:gd name="connsiteX18" fmla="*/ 741570 w 1361217"/>
              <a:gd name="connsiteY18" fmla="*/ 235748 h 998422"/>
              <a:gd name="connsiteX19" fmla="*/ 795514 w 1361217"/>
              <a:gd name="connsiteY19" fmla="*/ 244904 h 998422"/>
              <a:gd name="connsiteX20" fmla="*/ 863381 w 1361217"/>
              <a:gd name="connsiteY20" fmla="*/ 249668 h 998422"/>
              <a:gd name="connsiteX21" fmla="*/ 955883 w 1361217"/>
              <a:gd name="connsiteY21" fmla="*/ 230985 h 998422"/>
              <a:gd name="connsiteX22" fmla="*/ 1011019 w 1361217"/>
              <a:gd name="connsiteY22" fmla="*/ 190136 h 998422"/>
              <a:gd name="connsiteX23" fmla="*/ 1074945 w 1361217"/>
              <a:gd name="connsiteY23" fmla="*/ 185741 h 998422"/>
              <a:gd name="connsiteX24" fmla="*/ 1134843 w 1361217"/>
              <a:gd name="connsiteY24" fmla="*/ 216330 h 998422"/>
              <a:gd name="connsiteX25" fmla="*/ 1203533 w 1361217"/>
              <a:gd name="connsiteY25" fmla="*/ 145260 h 998422"/>
              <a:gd name="connsiteX26" fmla="*/ 1253540 w 1361217"/>
              <a:gd name="connsiteY26" fmla="*/ 180979 h 998422"/>
              <a:gd name="connsiteX27" fmla="*/ 1361061 w 1361217"/>
              <a:gd name="connsiteY27" fmla="*/ 163942 h 998422"/>
              <a:gd name="connsiteX28" fmla="*/ 1244381 w 1361217"/>
              <a:gd name="connsiteY28" fmla="*/ 387780 h 998422"/>
              <a:gd name="connsiteX29" fmla="*/ 1156275 w 1361217"/>
              <a:gd name="connsiteY29" fmla="*/ 449692 h 998422"/>
              <a:gd name="connsiteX30" fmla="*/ 1148764 w 1361217"/>
              <a:gd name="connsiteY30" fmla="*/ 519116 h 998422"/>
              <a:gd name="connsiteX31" fmla="*/ 1096743 w 1361217"/>
              <a:gd name="connsiteY31" fmla="*/ 578280 h 998422"/>
              <a:gd name="connsiteX32" fmla="*/ 1141620 w 1361217"/>
              <a:gd name="connsiteY32" fmla="*/ 721523 h 998422"/>
              <a:gd name="connsiteX33" fmla="*/ 1134843 w 1361217"/>
              <a:gd name="connsiteY33" fmla="*/ 752112 h 998422"/>
              <a:gd name="connsiteX34" fmla="*/ 1170195 w 1361217"/>
              <a:gd name="connsiteY34" fmla="*/ 781054 h 998422"/>
              <a:gd name="connsiteX35" fmla="*/ 1165433 w 1361217"/>
              <a:gd name="connsiteY35" fmla="*/ 809629 h 998422"/>
              <a:gd name="connsiteX36" fmla="*/ 1127333 w 1361217"/>
              <a:gd name="connsiteY36" fmla="*/ 835823 h 998422"/>
              <a:gd name="connsiteX37" fmla="*/ 1084470 w 1361217"/>
              <a:gd name="connsiteY37" fmla="*/ 890591 h 998422"/>
              <a:gd name="connsiteX38" fmla="*/ 1072564 w 1361217"/>
              <a:gd name="connsiteY38" fmla="*/ 964410 h 998422"/>
              <a:gd name="connsiteX39" fmla="*/ 1070550 w 1361217"/>
              <a:gd name="connsiteY39" fmla="*/ 997379 h 998422"/>
              <a:gd name="connsiteX40" fmla="*/ 963392 w 1361217"/>
              <a:gd name="connsiteY40" fmla="*/ 930704 h 998422"/>
              <a:gd name="connsiteX41" fmla="*/ 872906 w 1361217"/>
              <a:gd name="connsiteY41" fmla="*/ 933087 h 998422"/>
              <a:gd name="connsiteX42" fmla="*/ 855870 w 1361217"/>
              <a:gd name="connsiteY42" fmla="*/ 888210 h 998422"/>
              <a:gd name="connsiteX43" fmla="*/ 800277 w 1361217"/>
              <a:gd name="connsiteY43" fmla="*/ 875936 h 998422"/>
              <a:gd name="connsiteX44" fmla="*/ 741937 w 1361217"/>
              <a:gd name="connsiteY44" fmla="*/ 790211 h 998422"/>
              <a:gd name="connsiteX45" fmla="*/ 651083 w 1361217"/>
              <a:gd name="connsiteY45" fmla="*/ 673898 h 998422"/>
              <a:gd name="connsiteX46" fmla="*/ 539529 w 1361217"/>
              <a:gd name="connsiteY46" fmla="*/ 649718 h 998422"/>
              <a:gd name="connsiteX47" fmla="*/ 460583 w 1361217"/>
              <a:gd name="connsiteY47" fmla="*/ 590554 h 998422"/>
              <a:gd name="connsiteX48" fmla="*/ 424864 w 1361217"/>
              <a:gd name="connsiteY48" fmla="*/ 523879 h 998422"/>
              <a:gd name="connsiteX49" fmla="*/ 389145 w 1361217"/>
              <a:gd name="connsiteY49" fmla="*/ 516735 h 998422"/>
              <a:gd name="connsiteX50" fmla="*/ 358189 w 1361217"/>
              <a:gd name="connsiteY50" fmla="*/ 454823 h 998422"/>
              <a:gd name="connsiteX51" fmla="*/ 293895 w 1361217"/>
              <a:gd name="connsiteY51" fmla="*/ 397673 h 998422"/>
              <a:gd name="connsiteX52" fmla="*/ 232349 w 1361217"/>
              <a:gd name="connsiteY52" fmla="*/ 397305 h 998422"/>
              <a:gd name="connsiteX53" fmla="*/ 205789 w 1361217"/>
              <a:gd name="connsiteY53" fmla="*/ 390529 h 998422"/>
              <a:gd name="connsiteX54" fmla="*/ 148639 w 1361217"/>
              <a:gd name="connsiteY54" fmla="*/ 338141 h 998422"/>
              <a:gd name="connsiteX55" fmla="*/ 65295 w 1361217"/>
              <a:gd name="connsiteY55" fmla="*/ 316710 h 998422"/>
              <a:gd name="connsiteX56" fmla="*/ 48993 w 1361217"/>
              <a:gd name="connsiteY56" fmla="*/ 266337 h 998422"/>
              <a:gd name="connsiteX57" fmla="*/ 6131 w 1361217"/>
              <a:gd name="connsiteY57" fmla="*/ 230617 h 998422"/>
              <a:gd name="connsiteX58" fmla="*/ 8145 w 1361217"/>
              <a:gd name="connsiteY58" fmla="*/ 150023 h 998422"/>
              <a:gd name="connsiteX59" fmla="*/ 89474 w 1361217"/>
              <a:gd name="connsiteY59" fmla="*/ 63929 h 998422"/>
              <a:gd name="connsiteX0" fmla="*/ 89474 w 1365262"/>
              <a:gd name="connsiteY0" fmla="*/ 63929 h 998422"/>
              <a:gd name="connsiteX1" fmla="*/ 153402 w 1365262"/>
              <a:gd name="connsiteY1" fmla="*/ 42866 h 998422"/>
              <a:gd name="connsiteX2" fmla="*/ 165308 w 1365262"/>
              <a:gd name="connsiteY2" fmla="*/ 4 h 998422"/>
              <a:gd name="connsiteX3" fmla="*/ 198645 w 1365262"/>
              <a:gd name="connsiteY3" fmla="*/ 40485 h 998422"/>
              <a:gd name="connsiteX4" fmla="*/ 193883 w 1365262"/>
              <a:gd name="connsiteY4" fmla="*/ 90491 h 998422"/>
              <a:gd name="connsiteX5" fmla="*/ 215314 w 1365262"/>
              <a:gd name="connsiteY5" fmla="*/ 111923 h 998422"/>
              <a:gd name="connsiteX6" fmla="*/ 253414 w 1365262"/>
              <a:gd name="connsiteY6" fmla="*/ 130973 h 998422"/>
              <a:gd name="connsiteX7" fmla="*/ 260558 w 1365262"/>
              <a:gd name="connsiteY7" fmla="*/ 121448 h 998422"/>
              <a:gd name="connsiteX8" fmla="*/ 284370 w 1365262"/>
              <a:gd name="connsiteY8" fmla="*/ 88110 h 998422"/>
              <a:gd name="connsiteX9" fmla="*/ 291514 w 1365262"/>
              <a:gd name="connsiteY9" fmla="*/ 50010 h 998422"/>
              <a:gd name="connsiteX10" fmla="*/ 346283 w 1365262"/>
              <a:gd name="connsiteY10" fmla="*/ 33341 h 998422"/>
              <a:gd name="connsiteX11" fmla="*/ 396655 w 1365262"/>
              <a:gd name="connsiteY11" fmla="*/ 30593 h 998422"/>
              <a:gd name="connsiteX12" fmla="*/ 441533 w 1365262"/>
              <a:gd name="connsiteY12" fmla="*/ 78585 h 998422"/>
              <a:gd name="connsiteX13" fmla="*/ 493920 w 1365262"/>
              <a:gd name="connsiteY13" fmla="*/ 116685 h 998422"/>
              <a:gd name="connsiteX14" fmla="*/ 522495 w 1365262"/>
              <a:gd name="connsiteY14" fmla="*/ 169073 h 998422"/>
              <a:gd name="connsiteX15" fmla="*/ 558214 w 1365262"/>
              <a:gd name="connsiteY15" fmla="*/ 200029 h 998422"/>
              <a:gd name="connsiteX16" fmla="*/ 624889 w 1365262"/>
              <a:gd name="connsiteY16" fmla="*/ 230985 h 998422"/>
              <a:gd name="connsiteX17" fmla="*/ 689183 w 1365262"/>
              <a:gd name="connsiteY17" fmla="*/ 211935 h 998422"/>
              <a:gd name="connsiteX18" fmla="*/ 741570 w 1365262"/>
              <a:gd name="connsiteY18" fmla="*/ 235748 h 998422"/>
              <a:gd name="connsiteX19" fmla="*/ 795514 w 1365262"/>
              <a:gd name="connsiteY19" fmla="*/ 244904 h 998422"/>
              <a:gd name="connsiteX20" fmla="*/ 863381 w 1365262"/>
              <a:gd name="connsiteY20" fmla="*/ 249668 h 998422"/>
              <a:gd name="connsiteX21" fmla="*/ 955883 w 1365262"/>
              <a:gd name="connsiteY21" fmla="*/ 230985 h 998422"/>
              <a:gd name="connsiteX22" fmla="*/ 1011019 w 1365262"/>
              <a:gd name="connsiteY22" fmla="*/ 190136 h 998422"/>
              <a:gd name="connsiteX23" fmla="*/ 1074945 w 1365262"/>
              <a:gd name="connsiteY23" fmla="*/ 185741 h 998422"/>
              <a:gd name="connsiteX24" fmla="*/ 1134843 w 1365262"/>
              <a:gd name="connsiteY24" fmla="*/ 216330 h 998422"/>
              <a:gd name="connsiteX25" fmla="*/ 1203533 w 1365262"/>
              <a:gd name="connsiteY25" fmla="*/ 145260 h 998422"/>
              <a:gd name="connsiteX26" fmla="*/ 1253540 w 1365262"/>
              <a:gd name="connsiteY26" fmla="*/ 180979 h 998422"/>
              <a:gd name="connsiteX27" fmla="*/ 1361061 w 1365262"/>
              <a:gd name="connsiteY27" fmla="*/ 163942 h 998422"/>
              <a:gd name="connsiteX28" fmla="*/ 1332121 w 1365262"/>
              <a:gd name="connsiteY28" fmla="*/ 211935 h 998422"/>
              <a:gd name="connsiteX29" fmla="*/ 1244381 w 1365262"/>
              <a:gd name="connsiteY29" fmla="*/ 387780 h 998422"/>
              <a:gd name="connsiteX30" fmla="*/ 1156275 w 1365262"/>
              <a:gd name="connsiteY30" fmla="*/ 449692 h 998422"/>
              <a:gd name="connsiteX31" fmla="*/ 1148764 w 1365262"/>
              <a:gd name="connsiteY31" fmla="*/ 519116 h 998422"/>
              <a:gd name="connsiteX32" fmla="*/ 1096743 w 1365262"/>
              <a:gd name="connsiteY32" fmla="*/ 578280 h 998422"/>
              <a:gd name="connsiteX33" fmla="*/ 1141620 w 1365262"/>
              <a:gd name="connsiteY33" fmla="*/ 721523 h 998422"/>
              <a:gd name="connsiteX34" fmla="*/ 1134843 w 1365262"/>
              <a:gd name="connsiteY34" fmla="*/ 752112 h 998422"/>
              <a:gd name="connsiteX35" fmla="*/ 1170195 w 1365262"/>
              <a:gd name="connsiteY35" fmla="*/ 781054 h 998422"/>
              <a:gd name="connsiteX36" fmla="*/ 1165433 w 1365262"/>
              <a:gd name="connsiteY36" fmla="*/ 809629 h 998422"/>
              <a:gd name="connsiteX37" fmla="*/ 1127333 w 1365262"/>
              <a:gd name="connsiteY37" fmla="*/ 835823 h 998422"/>
              <a:gd name="connsiteX38" fmla="*/ 1084470 w 1365262"/>
              <a:gd name="connsiteY38" fmla="*/ 890591 h 998422"/>
              <a:gd name="connsiteX39" fmla="*/ 1072564 w 1365262"/>
              <a:gd name="connsiteY39" fmla="*/ 964410 h 998422"/>
              <a:gd name="connsiteX40" fmla="*/ 1070550 w 1365262"/>
              <a:gd name="connsiteY40" fmla="*/ 997379 h 998422"/>
              <a:gd name="connsiteX41" fmla="*/ 963392 w 1365262"/>
              <a:gd name="connsiteY41" fmla="*/ 930704 h 998422"/>
              <a:gd name="connsiteX42" fmla="*/ 872906 w 1365262"/>
              <a:gd name="connsiteY42" fmla="*/ 933087 h 998422"/>
              <a:gd name="connsiteX43" fmla="*/ 855870 w 1365262"/>
              <a:gd name="connsiteY43" fmla="*/ 888210 h 998422"/>
              <a:gd name="connsiteX44" fmla="*/ 800277 w 1365262"/>
              <a:gd name="connsiteY44" fmla="*/ 875936 h 998422"/>
              <a:gd name="connsiteX45" fmla="*/ 741937 w 1365262"/>
              <a:gd name="connsiteY45" fmla="*/ 790211 h 998422"/>
              <a:gd name="connsiteX46" fmla="*/ 651083 w 1365262"/>
              <a:gd name="connsiteY46" fmla="*/ 673898 h 998422"/>
              <a:gd name="connsiteX47" fmla="*/ 539529 w 1365262"/>
              <a:gd name="connsiteY47" fmla="*/ 649718 h 998422"/>
              <a:gd name="connsiteX48" fmla="*/ 460583 w 1365262"/>
              <a:gd name="connsiteY48" fmla="*/ 590554 h 998422"/>
              <a:gd name="connsiteX49" fmla="*/ 424864 w 1365262"/>
              <a:gd name="connsiteY49" fmla="*/ 523879 h 998422"/>
              <a:gd name="connsiteX50" fmla="*/ 389145 w 1365262"/>
              <a:gd name="connsiteY50" fmla="*/ 516735 h 998422"/>
              <a:gd name="connsiteX51" fmla="*/ 358189 w 1365262"/>
              <a:gd name="connsiteY51" fmla="*/ 454823 h 998422"/>
              <a:gd name="connsiteX52" fmla="*/ 293895 w 1365262"/>
              <a:gd name="connsiteY52" fmla="*/ 397673 h 998422"/>
              <a:gd name="connsiteX53" fmla="*/ 232349 w 1365262"/>
              <a:gd name="connsiteY53" fmla="*/ 397305 h 998422"/>
              <a:gd name="connsiteX54" fmla="*/ 205789 w 1365262"/>
              <a:gd name="connsiteY54" fmla="*/ 390529 h 998422"/>
              <a:gd name="connsiteX55" fmla="*/ 148639 w 1365262"/>
              <a:gd name="connsiteY55" fmla="*/ 338141 h 998422"/>
              <a:gd name="connsiteX56" fmla="*/ 65295 w 1365262"/>
              <a:gd name="connsiteY56" fmla="*/ 316710 h 998422"/>
              <a:gd name="connsiteX57" fmla="*/ 48993 w 1365262"/>
              <a:gd name="connsiteY57" fmla="*/ 266337 h 998422"/>
              <a:gd name="connsiteX58" fmla="*/ 6131 w 1365262"/>
              <a:gd name="connsiteY58" fmla="*/ 230617 h 998422"/>
              <a:gd name="connsiteX59" fmla="*/ 8145 w 1365262"/>
              <a:gd name="connsiteY59" fmla="*/ 150023 h 998422"/>
              <a:gd name="connsiteX60" fmla="*/ 89474 w 1365262"/>
              <a:gd name="connsiteY60" fmla="*/ 63929 h 998422"/>
              <a:gd name="connsiteX0" fmla="*/ 89474 w 1365262"/>
              <a:gd name="connsiteY0" fmla="*/ 63929 h 998422"/>
              <a:gd name="connsiteX1" fmla="*/ 153402 w 1365262"/>
              <a:gd name="connsiteY1" fmla="*/ 42866 h 998422"/>
              <a:gd name="connsiteX2" fmla="*/ 165308 w 1365262"/>
              <a:gd name="connsiteY2" fmla="*/ 4 h 998422"/>
              <a:gd name="connsiteX3" fmla="*/ 198645 w 1365262"/>
              <a:gd name="connsiteY3" fmla="*/ 40485 h 998422"/>
              <a:gd name="connsiteX4" fmla="*/ 193883 w 1365262"/>
              <a:gd name="connsiteY4" fmla="*/ 90491 h 998422"/>
              <a:gd name="connsiteX5" fmla="*/ 215314 w 1365262"/>
              <a:gd name="connsiteY5" fmla="*/ 111923 h 998422"/>
              <a:gd name="connsiteX6" fmla="*/ 253414 w 1365262"/>
              <a:gd name="connsiteY6" fmla="*/ 130973 h 998422"/>
              <a:gd name="connsiteX7" fmla="*/ 260558 w 1365262"/>
              <a:gd name="connsiteY7" fmla="*/ 121448 h 998422"/>
              <a:gd name="connsiteX8" fmla="*/ 284370 w 1365262"/>
              <a:gd name="connsiteY8" fmla="*/ 88110 h 998422"/>
              <a:gd name="connsiteX9" fmla="*/ 291514 w 1365262"/>
              <a:gd name="connsiteY9" fmla="*/ 50010 h 998422"/>
              <a:gd name="connsiteX10" fmla="*/ 346283 w 1365262"/>
              <a:gd name="connsiteY10" fmla="*/ 33341 h 998422"/>
              <a:gd name="connsiteX11" fmla="*/ 396655 w 1365262"/>
              <a:gd name="connsiteY11" fmla="*/ 30593 h 998422"/>
              <a:gd name="connsiteX12" fmla="*/ 441533 w 1365262"/>
              <a:gd name="connsiteY12" fmla="*/ 78585 h 998422"/>
              <a:gd name="connsiteX13" fmla="*/ 493920 w 1365262"/>
              <a:gd name="connsiteY13" fmla="*/ 116685 h 998422"/>
              <a:gd name="connsiteX14" fmla="*/ 522495 w 1365262"/>
              <a:gd name="connsiteY14" fmla="*/ 169073 h 998422"/>
              <a:gd name="connsiteX15" fmla="*/ 558214 w 1365262"/>
              <a:gd name="connsiteY15" fmla="*/ 200029 h 998422"/>
              <a:gd name="connsiteX16" fmla="*/ 624889 w 1365262"/>
              <a:gd name="connsiteY16" fmla="*/ 230985 h 998422"/>
              <a:gd name="connsiteX17" fmla="*/ 689183 w 1365262"/>
              <a:gd name="connsiteY17" fmla="*/ 211935 h 998422"/>
              <a:gd name="connsiteX18" fmla="*/ 741570 w 1365262"/>
              <a:gd name="connsiteY18" fmla="*/ 235748 h 998422"/>
              <a:gd name="connsiteX19" fmla="*/ 795514 w 1365262"/>
              <a:gd name="connsiteY19" fmla="*/ 244904 h 998422"/>
              <a:gd name="connsiteX20" fmla="*/ 863381 w 1365262"/>
              <a:gd name="connsiteY20" fmla="*/ 249668 h 998422"/>
              <a:gd name="connsiteX21" fmla="*/ 955883 w 1365262"/>
              <a:gd name="connsiteY21" fmla="*/ 230985 h 998422"/>
              <a:gd name="connsiteX22" fmla="*/ 1011019 w 1365262"/>
              <a:gd name="connsiteY22" fmla="*/ 190136 h 998422"/>
              <a:gd name="connsiteX23" fmla="*/ 1074945 w 1365262"/>
              <a:gd name="connsiteY23" fmla="*/ 185741 h 998422"/>
              <a:gd name="connsiteX24" fmla="*/ 1134843 w 1365262"/>
              <a:gd name="connsiteY24" fmla="*/ 216330 h 998422"/>
              <a:gd name="connsiteX25" fmla="*/ 1203533 w 1365262"/>
              <a:gd name="connsiteY25" fmla="*/ 145260 h 998422"/>
              <a:gd name="connsiteX26" fmla="*/ 1253540 w 1365262"/>
              <a:gd name="connsiteY26" fmla="*/ 180979 h 998422"/>
              <a:gd name="connsiteX27" fmla="*/ 1361061 w 1365262"/>
              <a:gd name="connsiteY27" fmla="*/ 163942 h 998422"/>
              <a:gd name="connsiteX28" fmla="*/ 1332121 w 1365262"/>
              <a:gd name="connsiteY28" fmla="*/ 211935 h 998422"/>
              <a:gd name="connsiteX29" fmla="*/ 1244381 w 1365262"/>
              <a:gd name="connsiteY29" fmla="*/ 387780 h 998422"/>
              <a:gd name="connsiteX30" fmla="*/ 1215439 w 1365262"/>
              <a:gd name="connsiteY30" fmla="*/ 402435 h 998422"/>
              <a:gd name="connsiteX31" fmla="*/ 1156275 w 1365262"/>
              <a:gd name="connsiteY31" fmla="*/ 449692 h 998422"/>
              <a:gd name="connsiteX32" fmla="*/ 1148764 w 1365262"/>
              <a:gd name="connsiteY32" fmla="*/ 519116 h 998422"/>
              <a:gd name="connsiteX33" fmla="*/ 1096743 w 1365262"/>
              <a:gd name="connsiteY33" fmla="*/ 578280 h 998422"/>
              <a:gd name="connsiteX34" fmla="*/ 1141620 w 1365262"/>
              <a:gd name="connsiteY34" fmla="*/ 721523 h 998422"/>
              <a:gd name="connsiteX35" fmla="*/ 1134843 w 1365262"/>
              <a:gd name="connsiteY35" fmla="*/ 752112 h 998422"/>
              <a:gd name="connsiteX36" fmla="*/ 1170195 w 1365262"/>
              <a:gd name="connsiteY36" fmla="*/ 781054 h 998422"/>
              <a:gd name="connsiteX37" fmla="*/ 1165433 w 1365262"/>
              <a:gd name="connsiteY37" fmla="*/ 809629 h 998422"/>
              <a:gd name="connsiteX38" fmla="*/ 1127333 w 1365262"/>
              <a:gd name="connsiteY38" fmla="*/ 835823 h 998422"/>
              <a:gd name="connsiteX39" fmla="*/ 1084470 w 1365262"/>
              <a:gd name="connsiteY39" fmla="*/ 890591 h 998422"/>
              <a:gd name="connsiteX40" fmla="*/ 1072564 w 1365262"/>
              <a:gd name="connsiteY40" fmla="*/ 964410 h 998422"/>
              <a:gd name="connsiteX41" fmla="*/ 1070550 w 1365262"/>
              <a:gd name="connsiteY41" fmla="*/ 997379 h 998422"/>
              <a:gd name="connsiteX42" fmla="*/ 963392 w 1365262"/>
              <a:gd name="connsiteY42" fmla="*/ 930704 h 998422"/>
              <a:gd name="connsiteX43" fmla="*/ 872906 w 1365262"/>
              <a:gd name="connsiteY43" fmla="*/ 933087 h 998422"/>
              <a:gd name="connsiteX44" fmla="*/ 855870 w 1365262"/>
              <a:gd name="connsiteY44" fmla="*/ 888210 h 998422"/>
              <a:gd name="connsiteX45" fmla="*/ 800277 w 1365262"/>
              <a:gd name="connsiteY45" fmla="*/ 875936 h 998422"/>
              <a:gd name="connsiteX46" fmla="*/ 741937 w 1365262"/>
              <a:gd name="connsiteY46" fmla="*/ 790211 h 998422"/>
              <a:gd name="connsiteX47" fmla="*/ 651083 w 1365262"/>
              <a:gd name="connsiteY47" fmla="*/ 673898 h 998422"/>
              <a:gd name="connsiteX48" fmla="*/ 539529 w 1365262"/>
              <a:gd name="connsiteY48" fmla="*/ 649718 h 998422"/>
              <a:gd name="connsiteX49" fmla="*/ 460583 w 1365262"/>
              <a:gd name="connsiteY49" fmla="*/ 590554 h 998422"/>
              <a:gd name="connsiteX50" fmla="*/ 424864 w 1365262"/>
              <a:gd name="connsiteY50" fmla="*/ 523879 h 998422"/>
              <a:gd name="connsiteX51" fmla="*/ 389145 w 1365262"/>
              <a:gd name="connsiteY51" fmla="*/ 516735 h 998422"/>
              <a:gd name="connsiteX52" fmla="*/ 358189 w 1365262"/>
              <a:gd name="connsiteY52" fmla="*/ 454823 h 998422"/>
              <a:gd name="connsiteX53" fmla="*/ 293895 w 1365262"/>
              <a:gd name="connsiteY53" fmla="*/ 397673 h 998422"/>
              <a:gd name="connsiteX54" fmla="*/ 232349 w 1365262"/>
              <a:gd name="connsiteY54" fmla="*/ 397305 h 998422"/>
              <a:gd name="connsiteX55" fmla="*/ 205789 w 1365262"/>
              <a:gd name="connsiteY55" fmla="*/ 390529 h 998422"/>
              <a:gd name="connsiteX56" fmla="*/ 148639 w 1365262"/>
              <a:gd name="connsiteY56" fmla="*/ 338141 h 998422"/>
              <a:gd name="connsiteX57" fmla="*/ 65295 w 1365262"/>
              <a:gd name="connsiteY57" fmla="*/ 316710 h 998422"/>
              <a:gd name="connsiteX58" fmla="*/ 48993 w 1365262"/>
              <a:gd name="connsiteY58" fmla="*/ 266337 h 998422"/>
              <a:gd name="connsiteX59" fmla="*/ 6131 w 1365262"/>
              <a:gd name="connsiteY59" fmla="*/ 230617 h 998422"/>
              <a:gd name="connsiteX60" fmla="*/ 8145 w 1365262"/>
              <a:gd name="connsiteY60" fmla="*/ 150023 h 998422"/>
              <a:gd name="connsiteX61" fmla="*/ 89474 w 1365262"/>
              <a:gd name="connsiteY61" fmla="*/ 63929 h 998422"/>
              <a:gd name="connsiteX0" fmla="*/ 89474 w 1365262"/>
              <a:gd name="connsiteY0" fmla="*/ 63929 h 998422"/>
              <a:gd name="connsiteX1" fmla="*/ 153402 w 1365262"/>
              <a:gd name="connsiteY1" fmla="*/ 42866 h 998422"/>
              <a:gd name="connsiteX2" fmla="*/ 165308 w 1365262"/>
              <a:gd name="connsiteY2" fmla="*/ 4 h 998422"/>
              <a:gd name="connsiteX3" fmla="*/ 198645 w 1365262"/>
              <a:gd name="connsiteY3" fmla="*/ 40485 h 998422"/>
              <a:gd name="connsiteX4" fmla="*/ 193883 w 1365262"/>
              <a:gd name="connsiteY4" fmla="*/ 90491 h 998422"/>
              <a:gd name="connsiteX5" fmla="*/ 215314 w 1365262"/>
              <a:gd name="connsiteY5" fmla="*/ 111923 h 998422"/>
              <a:gd name="connsiteX6" fmla="*/ 253414 w 1365262"/>
              <a:gd name="connsiteY6" fmla="*/ 130973 h 998422"/>
              <a:gd name="connsiteX7" fmla="*/ 260558 w 1365262"/>
              <a:gd name="connsiteY7" fmla="*/ 121448 h 998422"/>
              <a:gd name="connsiteX8" fmla="*/ 284370 w 1365262"/>
              <a:gd name="connsiteY8" fmla="*/ 88110 h 998422"/>
              <a:gd name="connsiteX9" fmla="*/ 291514 w 1365262"/>
              <a:gd name="connsiteY9" fmla="*/ 50010 h 998422"/>
              <a:gd name="connsiteX10" fmla="*/ 346283 w 1365262"/>
              <a:gd name="connsiteY10" fmla="*/ 33341 h 998422"/>
              <a:gd name="connsiteX11" fmla="*/ 396655 w 1365262"/>
              <a:gd name="connsiteY11" fmla="*/ 30593 h 998422"/>
              <a:gd name="connsiteX12" fmla="*/ 441533 w 1365262"/>
              <a:gd name="connsiteY12" fmla="*/ 78585 h 998422"/>
              <a:gd name="connsiteX13" fmla="*/ 493920 w 1365262"/>
              <a:gd name="connsiteY13" fmla="*/ 116685 h 998422"/>
              <a:gd name="connsiteX14" fmla="*/ 522495 w 1365262"/>
              <a:gd name="connsiteY14" fmla="*/ 169073 h 998422"/>
              <a:gd name="connsiteX15" fmla="*/ 558214 w 1365262"/>
              <a:gd name="connsiteY15" fmla="*/ 200029 h 998422"/>
              <a:gd name="connsiteX16" fmla="*/ 624889 w 1365262"/>
              <a:gd name="connsiteY16" fmla="*/ 230985 h 998422"/>
              <a:gd name="connsiteX17" fmla="*/ 689183 w 1365262"/>
              <a:gd name="connsiteY17" fmla="*/ 211935 h 998422"/>
              <a:gd name="connsiteX18" fmla="*/ 741570 w 1365262"/>
              <a:gd name="connsiteY18" fmla="*/ 235748 h 998422"/>
              <a:gd name="connsiteX19" fmla="*/ 795514 w 1365262"/>
              <a:gd name="connsiteY19" fmla="*/ 244904 h 998422"/>
              <a:gd name="connsiteX20" fmla="*/ 863381 w 1365262"/>
              <a:gd name="connsiteY20" fmla="*/ 249668 h 998422"/>
              <a:gd name="connsiteX21" fmla="*/ 955883 w 1365262"/>
              <a:gd name="connsiteY21" fmla="*/ 230985 h 998422"/>
              <a:gd name="connsiteX22" fmla="*/ 1011019 w 1365262"/>
              <a:gd name="connsiteY22" fmla="*/ 190136 h 998422"/>
              <a:gd name="connsiteX23" fmla="*/ 1074945 w 1365262"/>
              <a:gd name="connsiteY23" fmla="*/ 185741 h 998422"/>
              <a:gd name="connsiteX24" fmla="*/ 1134843 w 1365262"/>
              <a:gd name="connsiteY24" fmla="*/ 216330 h 998422"/>
              <a:gd name="connsiteX25" fmla="*/ 1203533 w 1365262"/>
              <a:gd name="connsiteY25" fmla="*/ 145260 h 998422"/>
              <a:gd name="connsiteX26" fmla="*/ 1253540 w 1365262"/>
              <a:gd name="connsiteY26" fmla="*/ 180979 h 998422"/>
              <a:gd name="connsiteX27" fmla="*/ 1361061 w 1365262"/>
              <a:gd name="connsiteY27" fmla="*/ 163942 h 998422"/>
              <a:gd name="connsiteX28" fmla="*/ 1332121 w 1365262"/>
              <a:gd name="connsiteY28" fmla="*/ 211935 h 998422"/>
              <a:gd name="connsiteX29" fmla="*/ 1244381 w 1365262"/>
              <a:gd name="connsiteY29" fmla="*/ 387780 h 998422"/>
              <a:gd name="connsiteX30" fmla="*/ 1215439 w 1365262"/>
              <a:gd name="connsiteY30" fmla="*/ 402435 h 998422"/>
              <a:gd name="connsiteX31" fmla="*/ 1156275 w 1365262"/>
              <a:gd name="connsiteY31" fmla="*/ 449692 h 998422"/>
              <a:gd name="connsiteX32" fmla="*/ 1148764 w 1365262"/>
              <a:gd name="connsiteY32" fmla="*/ 519116 h 998422"/>
              <a:gd name="connsiteX33" fmla="*/ 1096743 w 1365262"/>
              <a:gd name="connsiteY33" fmla="*/ 578280 h 998422"/>
              <a:gd name="connsiteX34" fmla="*/ 1124952 w 1365262"/>
              <a:gd name="connsiteY34" fmla="*/ 671516 h 998422"/>
              <a:gd name="connsiteX35" fmla="*/ 1141620 w 1365262"/>
              <a:gd name="connsiteY35" fmla="*/ 721523 h 998422"/>
              <a:gd name="connsiteX36" fmla="*/ 1134843 w 1365262"/>
              <a:gd name="connsiteY36" fmla="*/ 752112 h 998422"/>
              <a:gd name="connsiteX37" fmla="*/ 1170195 w 1365262"/>
              <a:gd name="connsiteY37" fmla="*/ 781054 h 998422"/>
              <a:gd name="connsiteX38" fmla="*/ 1165433 w 1365262"/>
              <a:gd name="connsiteY38" fmla="*/ 809629 h 998422"/>
              <a:gd name="connsiteX39" fmla="*/ 1127333 w 1365262"/>
              <a:gd name="connsiteY39" fmla="*/ 835823 h 998422"/>
              <a:gd name="connsiteX40" fmla="*/ 1084470 w 1365262"/>
              <a:gd name="connsiteY40" fmla="*/ 890591 h 998422"/>
              <a:gd name="connsiteX41" fmla="*/ 1072564 w 1365262"/>
              <a:gd name="connsiteY41" fmla="*/ 964410 h 998422"/>
              <a:gd name="connsiteX42" fmla="*/ 1070550 w 1365262"/>
              <a:gd name="connsiteY42" fmla="*/ 997379 h 998422"/>
              <a:gd name="connsiteX43" fmla="*/ 963392 w 1365262"/>
              <a:gd name="connsiteY43" fmla="*/ 930704 h 998422"/>
              <a:gd name="connsiteX44" fmla="*/ 872906 w 1365262"/>
              <a:gd name="connsiteY44" fmla="*/ 933087 h 998422"/>
              <a:gd name="connsiteX45" fmla="*/ 855870 w 1365262"/>
              <a:gd name="connsiteY45" fmla="*/ 888210 h 998422"/>
              <a:gd name="connsiteX46" fmla="*/ 800277 w 1365262"/>
              <a:gd name="connsiteY46" fmla="*/ 875936 h 998422"/>
              <a:gd name="connsiteX47" fmla="*/ 741937 w 1365262"/>
              <a:gd name="connsiteY47" fmla="*/ 790211 h 998422"/>
              <a:gd name="connsiteX48" fmla="*/ 651083 w 1365262"/>
              <a:gd name="connsiteY48" fmla="*/ 673898 h 998422"/>
              <a:gd name="connsiteX49" fmla="*/ 539529 w 1365262"/>
              <a:gd name="connsiteY49" fmla="*/ 649718 h 998422"/>
              <a:gd name="connsiteX50" fmla="*/ 460583 w 1365262"/>
              <a:gd name="connsiteY50" fmla="*/ 590554 h 998422"/>
              <a:gd name="connsiteX51" fmla="*/ 424864 w 1365262"/>
              <a:gd name="connsiteY51" fmla="*/ 523879 h 998422"/>
              <a:gd name="connsiteX52" fmla="*/ 389145 w 1365262"/>
              <a:gd name="connsiteY52" fmla="*/ 516735 h 998422"/>
              <a:gd name="connsiteX53" fmla="*/ 358189 w 1365262"/>
              <a:gd name="connsiteY53" fmla="*/ 454823 h 998422"/>
              <a:gd name="connsiteX54" fmla="*/ 293895 w 1365262"/>
              <a:gd name="connsiteY54" fmla="*/ 397673 h 998422"/>
              <a:gd name="connsiteX55" fmla="*/ 232349 w 1365262"/>
              <a:gd name="connsiteY55" fmla="*/ 397305 h 998422"/>
              <a:gd name="connsiteX56" fmla="*/ 205789 w 1365262"/>
              <a:gd name="connsiteY56" fmla="*/ 390529 h 998422"/>
              <a:gd name="connsiteX57" fmla="*/ 148639 w 1365262"/>
              <a:gd name="connsiteY57" fmla="*/ 338141 h 998422"/>
              <a:gd name="connsiteX58" fmla="*/ 65295 w 1365262"/>
              <a:gd name="connsiteY58" fmla="*/ 316710 h 998422"/>
              <a:gd name="connsiteX59" fmla="*/ 48993 w 1365262"/>
              <a:gd name="connsiteY59" fmla="*/ 266337 h 998422"/>
              <a:gd name="connsiteX60" fmla="*/ 6131 w 1365262"/>
              <a:gd name="connsiteY60" fmla="*/ 230617 h 998422"/>
              <a:gd name="connsiteX61" fmla="*/ 8145 w 1365262"/>
              <a:gd name="connsiteY61" fmla="*/ 150023 h 998422"/>
              <a:gd name="connsiteX62" fmla="*/ 89474 w 1365262"/>
              <a:gd name="connsiteY62" fmla="*/ 63929 h 998422"/>
              <a:gd name="connsiteX0" fmla="*/ 89474 w 1365262"/>
              <a:gd name="connsiteY0" fmla="*/ 63929 h 998422"/>
              <a:gd name="connsiteX1" fmla="*/ 153402 w 1365262"/>
              <a:gd name="connsiteY1" fmla="*/ 42866 h 998422"/>
              <a:gd name="connsiteX2" fmla="*/ 165308 w 1365262"/>
              <a:gd name="connsiteY2" fmla="*/ 4 h 998422"/>
              <a:gd name="connsiteX3" fmla="*/ 198645 w 1365262"/>
              <a:gd name="connsiteY3" fmla="*/ 40485 h 998422"/>
              <a:gd name="connsiteX4" fmla="*/ 193883 w 1365262"/>
              <a:gd name="connsiteY4" fmla="*/ 90491 h 998422"/>
              <a:gd name="connsiteX5" fmla="*/ 215314 w 1365262"/>
              <a:gd name="connsiteY5" fmla="*/ 111923 h 998422"/>
              <a:gd name="connsiteX6" fmla="*/ 253414 w 1365262"/>
              <a:gd name="connsiteY6" fmla="*/ 130973 h 998422"/>
              <a:gd name="connsiteX7" fmla="*/ 260558 w 1365262"/>
              <a:gd name="connsiteY7" fmla="*/ 121448 h 998422"/>
              <a:gd name="connsiteX8" fmla="*/ 284370 w 1365262"/>
              <a:gd name="connsiteY8" fmla="*/ 88110 h 998422"/>
              <a:gd name="connsiteX9" fmla="*/ 291514 w 1365262"/>
              <a:gd name="connsiteY9" fmla="*/ 50010 h 998422"/>
              <a:gd name="connsiteX10" fmla="*/ 346283 w 1365262"/>
              <a:gd name="connsiteY10" fmla="*/ 33341 h 998422"/>
              <a:gd name="connsiteX11" fmla="*/ 396655 w 1365262"/>
              <a:gd name="connsiteY11" fmla="*/ 30593 h 998422"/>
              <a:gd name="connsiteX12" fmla="*/ 441533 w 1365262"/>
              <a:gd name="connsiteY12" fmla="*/ 78585 h 998422"/>
              <a:gd name="connsiteX13" fmla="*/ 493920 w 1365262"/>
              <a:gd name="connsiteY13" fmla="*/ 116685 h 998422"/>
              <a:gd name="connsiteX14" fmla="*/ 522495 w 1365262"/>
              <a:gd name="connsiteY14" fmla="*/ 169073 h 998422"/>
              <a:gd name="connsiteX15" fmla="*/ 558214 w 1365262"/>
              <a:gd name="connsiteY15" fmla="*/ 200029 h 998422"/>
              <a:gd name="connsiteX16" fmla="*/ 624889 w 1365262"/>
              <a:gd name="connsiteY16" fmla="*/ 230985 h 998422"/>
              <a:gd name="connsiteX17" fmla="*/ 689183 w 1365262"/>
              <a:gd name="connsiteY17" fmla="*/ 211935 h 998422"/>
              <a:gd name="connsiteX18" fmla="*/ 741570 w 1365262"/>
              <a:gd name="connsiteY18" fmla="*/ 235748 h 998422"/>
              <a:gd name="connsiteX19" fmla="*/ 795514 w 1365262"/>
              <a:gd name="connsiteY19" fmla="*/ 244904 h 998422"/>
              <a:gd name="connsiteX20" fmla="*/ 863381 w 1365262"/>
              <a:gd name="connsiteY20" fmla="*/ 249668 h 998422"/>
              <a:gd name="connsiteX21" fmla="*/ 955883 w 1365262"/>
              <a:gd name="connsiteY21" fmla="*/ 230985 h 998422"/>
              <a:gd name="connsiteX22" fmla="*/ 1011019 w 1365262"/>
              <a:gd name="connsiteY22" fmla="*/ 190136 h 998422"/>
              <a:gd name="connsiteX23" fmla="*/ 1074945 w 1365262"/>
              <a:gd name="connsiteY23" fmla="*/ 185741 h 998422"/>
              <a:gd name="connsiteX24" fmla="*/ 1134843 w 1365262"/>
              <a:gd name="connsiteY24" fmla="*/ 216330 h 998422"/>
              <a:gd name="connsiteX25" fmla="*/ 1203533 w 1365262"/>
              <a:gd name="connsiteY25" fmla="*/ 145260 h 998422"/>
              <a:gd name="connsiteX26" fmla="*/ 1253540 w 1365262"/>
              <a:gd name="connsiteY26" fmla="*/ 180979 h 998422"/>
              <a:gd name="connsiteX27" fmla="*/ 1361061 w 1365262"/>
              <a:gd name="connsiteY27" fmla="*/ 163942 h 998422"/>
              <a:gd name="connsiteX28" fmla="*/ 1332121 w 1365262"/>
              <a:gd name="connsiteY28" fmla="*/ 211935 h 998422"/>
              <a:gd name="connsiteX29" fmla="*/ 1244381 w 1365262"/>
              <a:gd name="connsiteY29" fmla="*/ 387780 h 998422"/>
              <a:gd name="connsiteX30" fmla="*/ 1215439 w 1365262"/>
              <a:gd name="connsiteY30" fmla="*/ 402435 h 998422"/>
              <a:gd name="connsiteX31" fmla="*/ 1156275 w 1365262"/>
              <a:gd name="connsiteY31" fmla="*/ 449692 h 998422"/>
              <a:gd name="connsiteX32" fmla="*/ 1148764 w 1365262"/>
              <a:gd name="connsiteY32" fmla="*/ 519116 h 998422"/>
              <a:gd name="connsiteX33" fmla="*/ 1096743 w 1365262"/>
              <a:gd name="connsiteY33" fmla="*/ 578280 h 998422"/>
              <a:gd name="connsiteX34" fmla="*/ 1124952 w 1365262"/>
              <a:gd name="connsiteY34" fmla="*/ 671516 h 998422"/>
              <a:gd name="connsiteX35" fmla="*/ 1141620 w 1365262"/>
              <a:gd name="connsiteY35" fmla="*/ 721523 h 998422"/>
              <a:gd name="connsiteX36" fmla="*/ 1134843 w 1365262"/>
              <a:gd name="connsiteY36" fmla="*/ 752112 h 998422"/>
              <a:gd name="connsiteX37" fmla="*/ 1170195 w 1365262"/>
              <a:gd name="connsiteY37" fmla="*/ 781054 h 998422"/>
              <a:gd name="connsiteX38" fmla="*/ 1165433 w 1365262"/>
              <a:gd name="connsiteY38" fmla="*/ 809629 h 998422"/>
              <a:gd name="connsiteX39" fmla="*/ 1127333 w 1365262"/>
              <a:gd name="connsiteY39" fmla="*/ 835823 h 998422"/>
              <a:gd name="connsiteX40" fmla="*/ 1084470 w 1365262"/>
              <a:gd name="connsiteY40" fmla="*/ 890591 h 998422"/>
              <a:gd name="connsiteX41" fmla="*/ 1072564 w 1365262"/>
              <a:gd name="connsiteY41" fmla="*/ 964410 h 998422"/>
              <a:gd name="connsiteX42" fmla="*/ 1070550 w 1365262"/>
              <a:gd name="connsiteY42" fmla="*/ 997379 h 998422"/>
              <a:gd name="connsiteX43" fmla="*/ 963392 w 1365262"/>
              <a:gd name="connsiteY43" fmla="*/ 930704 h 998422"/>
              <a:gd name="connsiteX44" fmla="*/ 872906 w 1365262"/>
              <a:gd name="connsiteY44" fmla="*/ 933087 h 998422"/>
              <a:gd name="connsiteX45" fmla="*/ 855870 w 1365262"/>
              <a:gd name="connsiteY45" fmla="*/ 888210 h 998422"/>
              <a:gd name="connsiteX46" fmla="*/ 800277 w 1365262"/>
              <a:gd name="connsiteY46" fmla="*/ 875936 h 998422"/>
              <a:gd name="connsiteX47" fmla="*/ 741937 w 1365262"/>
              <a:gd name="connsiteY47" fmla="*/ 790211 h 998422"/>
              <a:gd name="connsiteX48" fmla="*/ 651083 w 1365262"/>
              <a:gd name="connsiteY48" fmla="*/ 673898 h 998422"/>
              <a:gd name="connsiteX49" fmla="*/ 539529 w 1365262"/>
              <a:gd name="connsiteY49" fmla="*/ 649718 h 998422"/>
              <a:gd name="connsiteX50" fmla="*/ 460583 w 1365262"/>
              <a:gd name="connsiteY50" fmla="*/ 590554 h 998422"/>
              <a:gd name="connsiteX51" fmla="*/ 424864 w 1365262"/>
              <a:gd name="connsiteY51" fmla="*/ 523879 h 998422"/>
              <a:gd name="connsiteX52" fmla="*/ 389145 w 1365262"/>
              <a:gd name="connsiteY52" fmla="*/ 516735 h 998422"/>
              <a:gd name="connsiteX53" fmla="*/ 358189 w 1365262"/>
              <a:gd name="connsiteY53" fmla="*/ 454823 h 998422"/>
              <a:gd name="connsiteX54" fmla="*/ 293895 w 1365262"/>
              <a:gd name="connsiteY54" fmla="*/ 397673 h 998422"/>
              <a:gd name="connsiteX55" fmla="*/ 232349 w 1365262"/>
              <a:gd name="connsiteY55" fmla="*/ 397305 h 998422"/>
              <a:gd name="connsiteX56" fmla="*/ 205789 w 1365262"/>
              <a:gd name="connsiteY56" fmla="*/ 390529 h 998422"/>
              <a:gd name="connsiteX57" fmla="*/ 148639 w 1365262"/>
              <a:gd name="connsiteY57" fmla="*/ 338141 h 998422"/>
              <a:gd name="connsiteX58" fmla="*/ 65295 w 1365262"/>
              <a:gd name="connsiteY58" fmla="*/ 316710 h 998422"/>
              <a:gd name="connsiteX59" fmla="*/ 43864 w 1365262"/>
              <a:gd name="connsiteY59" fmla="*/ 300041 h 998422"/>
              <a:gd name="connsiteX60" fmla="*/ 48993 w 1365262"/>
              <a:gd name="connsiteY60" fmla="*/ 266337 h 998422"/>
              <a:gd name="connsiteX61" fmla="*/ 6131 w 1365262"/>
              <a:gd name="connsiteY61" fmla="*/ 230617 h 998422"/>
              <a:gd name="connsiteX62" fmla="*/ 8145 w 1365262"/>
              <a:gd name="connsiteY62" fmla="*/ 150023 h 998422"/>
              <a:gd name="connsiteX63" fmla="*/ 89474 w 1365262"/>
              <a:gd name="connsiteY63" fmla="*/ 63929 h 998422"/>
              <a:gd name="connsiteX0" fmla="*/ 89474 w 1365262"/>
              <a:gd name="connsiteY0" fmla="*/ 63929 h 998422"/>
              <a:gd name="connsiteX1" fmla="*/ 153402 w 1365262"/>
              <a:gd name="connsiteY1" fmla="*/ 42866 h 998422"/>
              <a:gd name="connsiteX2" fmla="*/ 165308 w 1365262"/>
              <a:gd name="connsiteY2" fmla="*/ 4 h 998422"/>
              <a:gd name="connsiteX3" fmla="*/ 198645 w 1365262"/>
              <a:gd name="connsiteY3" fmla="*/ 40485 h 998422"/>
              <a:gd name="connsiteX4" fmla="*/ 193883 w 1365262"/>
              <a:gd name="connsiteY4" fmla="*/ 90491 h 998422"/>
              <a:gd name="connsiteX5" fmla="*/ 215314 w 1365262"/>
              <a:gd name="connsiteY5" fmla="*/ 111923 h 998422"/>
              <a:gd name="connsiteX6" fmla="*/ 253414 w 1365262"/>
              <a:gd name="connsiteY6" fmla="*/ 130973 h 998422"/>
              <a:gd name="connsiteX7" fmla="*/ 260558 w 1365262"/>
              <a:gd name="connsiteY7" fmla="*/ 121448 h 998422"/>
              <a:gd name="connsiteX8" fmla="*/ 284370 w 1365262"/>
              <a:gd name="connsiteY8" fmla="*/ 88110 h 998422"/>
              <a:gd name="connsiteX9" fmla="*/ 291514 w 1365262"/>
              <a:gd name="connsiteY9" fmla="*/ 50010 h 998422"/>
              <a:gd name="connsiteX10" fmla="*/ 346283 w 1365262"/>
              <a:gd name="connsiteY10" fmla="*/ 33341 h 998422"/>
              <a:gd name="connsiteX11" fmla="*/ 396655 w 1365262"/>
              <a:gd name="connsiteY11" fmla="*/ 30593 h 998422"/>
              <a:gd name="connsiteX12" fmla="*/ 441533 w 1365262"/>
              <a:gd name="connsiteY12" fmla="*/ 78585 h 998422"/>
              <a:gd name="connsiteX13" fmla="*/ 493920 w 1365262"/>
              <a:gd name="connsiteY13" fmla="*/ 116685 h 998422"/>
              <a:gd name="connsiteX14" fmla="*/ 522495 w 1365262"/>
              <a:gd name="connsiteY14" fmla="*/ 169073 h 998422"/>
              <a:gd name="connsiteX15" fmla="*/ 558214 w 1365262"/>
              <a:gd name="connsiteY15" fmla="*/ 200029 h 998422"/>
              <a:gd name="connsiteX16" fmla="*/ 624889 w 1365262"/>
              <a:gd name="connsiteY16" fmla="*/ 230985 h 998422"/>
              <a:gd name="connsiteX17" fmla="*/ 689183 w 1365262"/>
              <a:gd name="connsiteY17" fmla="*/ 211935 h 998422"/>
              <a:gd name="connsiteX18" fmla="*/ 741570 w 1365262"/>
              <a:gd name="connsiteY18" fmla="*/ 235748 h 998422"/>
              <a:gd name="connsiteX19" fmla="*/ 795514 w 1365262"/>
              <a:gd name="connsiteY19" fmla="*/ 244904 h 998422"/>
              <a:gd name="connsiteX20" fmla="*/ 863381 w 1365262"/>
              <a:gd name="connsiteY20" fmla="*/ 249668 h 998422"/>
              <a:gd name="connsiteX21" fmla="*/ 955883 w 1365262"/>
              <a:gd name="connsiteY21" fmla="*/ 230985 h 998422"/>
              <a:gd name="connsiteX22" fmla="*/ 1011019 w 1365262"/>
              <a:gd name="connsiteY22" fmla="*/ 190136 h 998422"/>
              <a:gd name="connsiteX23" fmla="*/ 1074945 w 1365262"/>
              <a:gd name="connsiteY23" fmla="*/ 185741 h 998422"/>
              <a:gd name="connsiteX24" fmla="*/ 1134843 w 1365262"/>
              <a:gd name="connsiteY24" fmla="*/ 216330 h 998422"/>
              <a:gd name="connsiteX25" fmla="*/ 1203533 w 1365262"/>
              <a:gd name="connsiteY25" fmla="*/ 145260 h 998422"/>
              <a:gd name="connsiteX26" fmla="*/ 1253540 w 1365262"/>
              <a:gd name="connsiteY26" fmla="*/ 180979 h 998422"/>
              <a:gd name="connsiteX27" fmla="*/ 1361061 w 1365262"/>
              <a:gd name="connsiteY27" fmla="*/ 163942 h 998422"/>
              <a:gd name="connsiteX28" fmla="*/ 1332121 w 1365262"/>
              <a:gd name="connsiteY28" fmla="*/ 211935 h 998422"/>
              <a:gd name="connsiteX29" fmla="*/ 1244381 w 1365262"/>
              <a:gd name="connsiteY29" fmla="*/ 387780 h 998422"/>
              <a:gd name="connsiteX30" fmla="*/ 1215439 w 1365262"/>
              <a:gd name="connsiteY30" fmla="*/ 402435 h 998422"/>
              <a:gd name="connsiteX31" fmla="*/ 1156275 w 1365262"/>
              <a:gd name="connsiteY31" fmla="*/ 449692 h 998422"/>
              <a:gd name="connsiteX32" fmla="*/ 1148764 w 1365262"/>
              <a:gd name="connsiteY32" fmla="*/ 519116 h 998422"/>
              <a:gd name="connsiteX33" fmla="*/ 1096743 w 1365262"/>
              <a:gd name="connsiteY33" fmla="*/ 578280 h 998422"/>
              <a:gd name="connsiteX34" fmla="*/ 1124952 w 1365262"/>
              <a:gd name="connsiteY34" fmla="*/ 671516 h 998422"/>
              <a:gd name="connsiteX35" fmla="*/ 1141620 w 1365262"/>
              <a:gd name="connsiteY35" fmla="*/ 721523 h 998422"/>
              <a:gd name="connsiteX36" fmla="*/ 1134843 w 1365262"/>
              <a:gd name="connsiteY36" fmla="*/ 752112 h 998422"/>
              <a:gd name="connsiteX37" fmla="*/ 1170195 w 1365262"/>
              <a:gd name="connsiteY37" fmla="*/ 781054 h 998422"/>
              <a:gd name="connsiteX38" fmla="*/ 1165433 w 1365262"/>
              <a:gd name="connsiteY38" fmla="*/ 809629 h 998422"/>
              <a:gd name="connsiteX39" fmla="*/ 1127333 w 1365262"/>
              <a:gd name="connsiteY39" fmla="*/ 835823 h 998422"/>
              <a:gd name="connsiteX40" fmla="*/ 1084470 w 1365262"/>
              <a:gd name="connsiteY40" fmla="*/ 890591 h 998422"/>
              <a:gd name="connsiteX41" fmla="*/ 1072564 w 1365262"/>
              <a:gd name="connsiteY41" fmla="*/ 964410 h 998422"/>
              <a:gd name="connsiteX42" fmla="*/ 1070550 w 1365262"/>
              <a:gd name="connsiteY42" fmla="*/ 997379 h 998422"/>
              <a:gd name="connsiteX43" fmla="*/ 963392 w 1365262"/>
              <a:gd name="connsiteY43" fmla="*/ 930704 h 998422"/>
              <a:gd name="connsiteX44" fmla="*/ 872906 w 1365262"/>
              <a:gd name="connsiteY44" fmla="*/ 933087 h 998422"/>
              <a:gd name="connsiteX45" fmla="*/ 855870 w 1365262"/>
              <a:gd name="connsiteY45" fmla="*/ 888210 h 998422"/>
              <a:gd name="connsiteX46" fmla="*/ 800277 w 1365262"/>
              <a:gd name="connsiteY46" fmla="*/ 875936 h 998422"/>
              <a:gd name="connsiteX47" fmla="*/ 741937 w 1365262"/>
              <a:gd name="connsiteY47" fmla="*/ 790211 h 998422"/>
              <a:gd name="connsiteX48" fmla="*/ 651083 w 1365262"/>
              <a:gd name="connsiteY48" fmla="*/ 673898 h 998422"/>
              <a:gd name="connsiteX49" fmla="*/ 539529 w 1365262"/>
              <a:gd name="connsiteY49" fmla="*/ 649718 h 998422"/>
              <a:gd name="connsiteX50" fmla="*/ 515352 w 1365262"/>
              <a:gd name="connsiteY50" fmla="*/ 631035 h 998422"/>
              <a:gd name="connsiteX51" fmla="*/ 460583 w 1365262"/>
              <a:gd name="connsiteY51" fmla="*/ 590554 h 998422"/>
              <a:gd name="connsiteX52" fmla="*/ 424864 w 1365262"/>
              <a:gd name="connsiteY52" fmla="*/ 523879 h 998422"/>
              <a:gd name="connsiteX53" fmla="*/ 389145 w 1365262"/>
              <a:gd name="connsiteY53" fmla="*/ 516735 h 998422"/>
              <a:gd name="connsiteX54" fmla="*/ 358189 w 1365262"/>
              <a:gd name="connsiteY54" fmla="*/ 454823 h 998422"/>
              <a:gd name="connsiteX55" fmla="*/ 293895 w 1365262"/>
              <a:gd name="connsiteY55" fmla="*/ 397673 h 998422"/>
              <a:gd name="connsiteX56" fmla="*/ 232349 w 1365262"/>
              <a:gd name="connsiteY56" fmla="*/ 397305 h 998422"/>
              <a:gd name="connsiteX57" fmla="*/ 205789 w 1365262"/>
              <a:gd name="connsiteY57" fmla="*/ 390529 h 998422"/>
              <a:gd name="connsiteX58" fmla="*/ 148639 w 1365262"/>
              <a:gd name="connsiteY58" fmla="*/ 338141 h 998422"/>
              <a:gd name="connsiteX59" fmla="*/ 65295 w 1365262"/>
              <a:gd name="connsiteY59" fmla="*/ 316710 h 998422"/>
              <a:gd name="connsiteX60" fmla="*/ 43864 w 1365262"/>
              <a:gd name="connsiteY60" fmla="*/ 300041 h 998422"/>
              <a:gd name="connsiteX61" fmla="*/ 48993 w 1365262"/>
              <a:gd name="connsiteY61" fmla="*/ 266337 h 998422"/>
              <a:gd name="connsiteX62" fmla="*/ 6131 w 1365262"/>
              <a:gd name="connsiteY62" fmla="*/ 230617 h 998422"/>
              <a:gd name="connsiteX63" fmla="*/ 8145 w 1365262"/>
              <a:gd name="connsiteY63" fmla="*/ 150023 h 998422"/>
              <a:gd name="connsiteX64" fmla="*/ 89474 w 1365262"/>
              <a:gd name="connsiteY64" fmla="*/ 63929 h 998422"/>
              <a:gd name="connsiteX0" fmla="*/ 89474 w 1365262"/>
              <a:gd name="connsiteY0" fmla="*/ 63929 h 996142"/>
              <a:gd name="connsiteX1" fmla="*/ 153402 w 1365262"/>
              <a:gd name="connsiteY1" fmla="*/ 42866 h 996142"/>
              <a:gd name="connsiteX2" fmla="*/ 165308 w 1365262"/>
              <a:gd name="connsiteY2" fmla="*/ 4 h 996142"/>
              <a:gd name="connsiteX3" fmla="*/ 198645 w 1365262"/>
              <a:gd name="connsiteY3" fmla="*/ 40485 h 996142"/>
              <a:gd name="connsiteX4" fmla="*/ 193883 w 1365262"/>
              <a:gd name="connsiteY4" fmla="*/ 90491 h 996142"/>
              <a:gd name="connsiteX5" fmla="*/ 215314 w 1365262"/>
              <a:gd name="connsiteY5" fmla="*/ 111923 h 996142"/>
              <a:gd name="connsiteX6" fmla="*/ 253414 w 1365262"/>
              <a:gd name="connsiteY6" fmla="*/ 130973 h 996142"/>
              <a:gd name="connsiteX7" fmla="*/ 260558 w 1365262"/>
              <a:gd name="connsiteY7" fmla="*/ 121448 h 996142"/>
              <a:gd name="connsiteX8" fmla="*/ 284370 w 1365262"/>
              <a:gd name="connsiteY8" fmla="*/ 88110 h 996142"/>
              <a:gd name="connsiteX9" fmla="*/ 291514 w 1365262"/>
              <a:gd name="connsiteY9" fmla="*/ 50010 h 996142"/>
              <a:gd name="connsiteX10" fmla="*/ 346283 w 1365262"/>
              <a:gd name="connsiteY10" fmla="*/ 33341 h 996142"/>
              <a:gd name="connsiteX11" fmla="*/ 396655 w 1365262"/>
              <a:gd name="connsiteY11" fmla="*/ 30593 h 996142"/>
              <a:gd name="connsiteX12" fmla="*/ 441533 w 1365262"/>
              <a:gd name="connsiteY12" fmla="*/ 78585 h 996142"/>
              <a:gd name="connsiteX13" fmla="*/ 493920 w 1365262"/>
              <a:gd name="connsiteY13" fmla="*/ 116685 h 996142"/>
              <a:gd name="connsiteX14" fmla="*/ 522495 w 1365262"/>
              <a:gd name="connsiteY14" fmla="*/ 169073 h 996142"/>
              <a:gd name="connsiteX15" fmla="*/ 558214 w 1365262"/>
              <a:gd name="connsiteY15" fmla="*/ 200029 h 996142"/>
              <a:gd name="connsiteX16" fmla="*/ 624889 w 1365262"/>
              <a:gd name="connsiteY16" fmla="*/ 230985 h 996142"/>
              <a:gd name="connsiteX17" fmla="*/ 689183 w 1365262"/>
              <a:gd name="connsiteY17" fmla="*/ 211935 h 996142"/>
              <a:gd name="connsiteX18" fmla="*/ 741570 w 1365262"/>
              <a:gd name="connsiteY18" fmla="*/ 235748 h 996142"/>
              <a:gd name="connsiteX19" fmla="*/ 795514 w 1365262"/>
              <a:gd name="connsiteY19" fmla="*/ 244904 h 996142"/>
              <a:gd name="connsiteX20" fmla="*/ 863381 w 1365262"/>
              <a:gd name="connsiteY20" fmla="*/ 249668 h 996142"/>
              <a:gd name="connsiteX21" fmla="*/ 955883 w 1365262"/>
              <a:gd name="connsiteY21" fmla="*/ 230985 h 996142"/>
              <a:gd name="connsiteX22" fmla="*/ 1011019 w 1365262"/>
              <a:gd name="connsiteY22" fmla="*/ 190136 h 996142"/>
              <a:gd name="connsiteX23" fmla="*/ 1074945 w 1365262"/>
              <a:gd name="connsiteY23" fmla="*/ 185741 h 996142"/>
              <a:gd name="connsiteX24" fmla="*/ 1134843 w 1365262"/>
              <a:gd name="connsiteY24" fmla="*/ 216330 h 996142"/>
              <a:gd name="connsiteX25" fmla="*/ 1203533 w 1365262"/>
              <a:gd name="connsiteY25" fmla="*/ 145260 h 996142"/>
              <a:gd name="connsiteX26" fmla="*/ 1253540 w 1365262"/>
              <a:gd name="connsiteY26" fmla="*/ 180979 h 996142"/>
              <a:gd name="connsiteX27" fmla="*/ 1361061 w 1365262"/>
              <a:gd name="connsiteY27" fmla="*/ 163942 h 996142"/>
              <a:gd name="connsiteX28" fmla="*/ 1332121 w 1365262"/>
              <a:gd name="connsiteY28" fmla="*/ 211935 h 996142"/>
              <a:gd name="connsiteX29" fmla="*/ 1244381 w 1365262"/>
              <a:gd name="connsiteY29" fmla="*/ 387780 h 996142"/>
              <a:gd name="connsiteX30" fmla="*/ 1215439 w 1365262"/>
              <a:gd name="connsiteY30" fmla="*/ 402435 h 996142"/>
              <a:gd name="connsiteX31" fmla="*/ 1156275 w 1365262"/>
              <a:gd name="connsiteY31" fmla="*/ 449692 h 996142"/>
              <a:gd name="connsiteX32" fmla="*/ 1148764 w 1365262"/>
              <a:gd name="connsiteY32" fmla="*/ 519116 h 996142"/>
              <a:gd name="connsiteX33" fmla="*/ 1096743 w 1365262"/>
              <a:gd name="connsiteY33" fmla="*/ 578280 h 996142"/>
              <a:gd name="connsiteX34" fmla="*/ 1124952 w 1365262"/>
              <a:gd name="connsiteY34" fmla="*/ 671516 h 996142"/>
              <a:gd name="connsiteX35" fmla="*/ 1141620 w 1365262"/>
              <a:gd name="connsiteY35" fmla="*/ 721523 h 996142"/>
              <a:gd name="connsiteX36" fmla="*/ 1134843 w 1365262"/>
              <a:gd name="connsiteY36" fmla="*/ 752112 h 996142"/>
              <a:gd name="connsiteX37" fmla="*/ 1170195 w 1365262"/>
              <a:gd name="connsiteY37" fmla="*/ 781054 h 996142"/>
              <a:gd name="connsiteX38" fmla="*/ 1165433 w 1365262"/>
              <a:gd name="connsiteY38" fmla="*/ 809629 h 996142"/>
              <a:gd name="connsiteX39" fmla="*/ 1127333 w 1365262"/>
              <a:gd name="connsiteY39" fmla="*/ 835823 h 996142"/>
              <a:gd name="connsiteX40" fmla="*/ 1084470 w 1365262"/>
              <a:gd name="connsiteY40" fmla="*/ 890591 h 996142"/>
              <a:gd name="connsiteX41" fmla="*/ 1072564 w 1365262"/>
              <a:gd name="connsiteY41" fmla="*/ 964410 h 996142"/>
              <a:gd name="connsiteX42" fmla="*/ 1051500 w 1365262"/>
              <a:gd name="connsiteY42" fmla="*/ 994998 h 996142"/>
              <a:gd name="connsiteX43" fmla="*/ 963392 w 1365262"/>
              <a:gd name="connsiteY43" fmla="*/ 930704 h 996142"/>
              <a:gd name="connsiteX44" fmla="*/ 872906 w 1365262"/>
              <a:gd name="connsiteY44" fmla="*/ 933087 h 996142"/>
              <a:gd name="connsiteX45" fmla="*/ 855870 w 1365262"/>
              <a:gd name="connsiteY45" fmla="*/ 888210 h 996142"/>
              <a:gd name="connsiteX46" fmla="*/ 800277 w 1365262"/>
              <a:gd name="connsiteY46" fmla="*/ 875936 h 996142"/>
              <a:gd name="connsiteX47" fmla="*/ 741937 w 1365262"/>
              <a:gd name="connsiteY47" fmla="*/ 790211 h 996142"/>
              <a:gd name="connsiteX48" fmla="*/ 651083 w 1365262"/>
              <a:gd name="connsiteY48" fmla="*/ 673898 h 996142"/>
              <a:gd name="connsiteX49" fmla="*/ 539529 w 1365262"/>
              <a:gd name="connsiteY49" fmla="*/ 649718 h 996142"/>
              <a:gd name="connsiteX50" fmla="*/ 515352 w 1365262"/>
              <a:gd name="connsiteY50" fmla="*/ 631035 h 996142"/>
              <a:gd name="connsiteX51" fmla="*/ 460583 w 1365262"/>
              <a:gd name="connsiteY51" fmla="*/ 590554 h 996142"/>
              <a:gd name="connsiteX52" fmla="*/ 424864 w 1365262"/>
              <a:gd name="connsiteY52" fmla="*/ 523879 h 996142"/>
              <a:gd name="connsiteX53" fmla="*/ 389145 w 1365262"/>
              <a:gd name="connsiteY53" fmla="*/ 516735 h 996142"/>
              <a:gd name="connsiteX54" fmla="*/ 358189 w 1365262"/>
              <a:gd name="connsiteY54" fmla="*/ 454823 h 996142"/>
              <a:gd name="connsiteX55" fmla="*/ 293895 w 1365262"/>
              <a:gd name="connsiteY55" fmla="*/ 397673 h 996142"/>
              <a:gd name="connsiteX56" fmla="*/ 232349 w 1365262"/>
              <a:gd name="connsiteY56" fmla="*/ 397305 h 996142"/>
              <a:gd name="connsiteX57" fmla="*/ 205789 w 1365262"/>
              <a:gd name="connsiteY57" fmla="*/ 390529 h 996142"/>
              <a:gd name="connsiteX58" fmla="*/ 148639 w 1365262"/>
              <a:gd name="connsiteY58" fmla="*/ 338141 h 996142"/>
              <a:gd name="connsiteX59" fmla="*/ 65295 w 1365262"/>
              <a:gd name="connsiteY59" fmla="*/ 316710 h 996142"/>
              <a:gd name="connsiteX60" fmla="*/ 43864 w 1365262"/>
              <a:gd name="connsiteY60" fmla="*/ 300041 h 996142"/>
              <a:gd name="connsiteX61" fmla="*/ 48993 w 1365262"/>
              <a:gd name="connsiteY61" fmla="*/ 266337 h 996142"/>
              <a:gd name="connsiteX62" fmla="*/ 6131 w 1365262"/>
              <a:gd name="connsiteY62" fmla="*/ 230617 h 996142"/>
              <a:gd name="connsiteX63" fmla="*/ 8145 w 1365262"/>
              <a:gd name="connsiteY63" fmla="*/ 150023 h 996142"/>
              <a:gd name="connsiteX64" fmla="*/ 89474 w 1365262"/>
              <a:gd name="connsiteY64" fmla="*/ 63929 h 996142"/>
              <a:gd name="connsiteX0" fmla="*/ 89474 w 1361756"/>
              <a:gd name="connsiteY0" fmla="*/ 63929 h 996142"/>
              <a:gd name="connsiteX1" fmla="*/ 153402 w 1361756"/>
              <a:gd name="connsiteY1" fmla="*/ 42866 h 996142"/>
              <a:gd name="connsiteX2" fmla="*/ 165308 w 1361756"/>
              <a:gd name="connsiteY2" fmla="*/ 4 h 996142"/>
              <a:gd name="connsiteX3" fmla="*/ 198645 w 1361756"/>
              <a:gd name="connsiteY3" fmla="*/ 40485 h 996142"/>
              <a:gd name="connsiteX4" fmla="*/ 193883 w 1361756"/>
              <a:gd name="connsiteY4" fmla="*/ 90491 h 996142"/>
              <a:gd name="connsiteX5" fmla="*/ 215314 w 1361756"/>
              <a:gd name="connsiteY5" fmla="*/ 111923 h 996142"/>
              <a:gd name="connsiteX6" fmla="*/ 253414 w 1361756"/>
              <a:gd name="connsiteY6" fmla="*/ 130973 h 996142"/>
              <a:gd name="connsiteX7" fmla="*/ 260558 w 1361756"/>
              <a:gd name="connsiteY7" fmla="*/ 121448 h 996142"/>
              <a:gd name="connsiteX8" fmla="*/ 284370 w 1361756"/>
              <a:gd name="connsiteY8" fmla="*/ 88110 h 996142"/>
              <a:gd name="connsiteX9" fmla="*/ 291514 w 1361756"/>
              <a:gd name="connsiteY9" fmla="*/ 50010 h 996142"/>
              <a:gd name="connsiteX10" fmla="*/ 346283 w 1361756"/>
              <a:gd name="connsiteY10" fmla="*/ 33341 h 996142"/>
              <a:gd name="connsiteX11" fmla="*/ 396655 w 1361756"/>
              <a:gd name="connsiteY11" fmla="*/ 30593 h 996142"/>
              <a:gd name="connsiteX12" fmla="*/ 441533 w 1361756"/>
              <a:gd name="connsiteY12" fmla="*/ 78585 h 996142"/>
              <a:gd name="connsiteX13" fmla="*/ 493920 w 1361756"/>
              <a:gd name="connsiteY13" fmla="*/ 116685 h 996142"/>
              <a:gd name="connsiteX14" fmla="*/ 522495 w 1361756"/>
              <a:gd name="connsiteY14" fmla="*/ 169073 h 996142"/>
              <a:gd name="connsiteX15" fmla="*/ 558214 w 1361756"/>
              <a:gd name="connsiteY15" fmla="*/ 200029 h 996142"/>
              <a:gd name="connsiteX16" fmla="*/ 624889 w 1361756"/>
              <a:gd name="connsiteY16" fmla="*/ 230985 h 996142"/>
              <a:gd name="connsiteX17" fmla="*/ 689183 w 1361756"/>
              <a:gd name="connsiteY17" fmla="*/ 211935 h 996142"/>
              <a:gd name="connsiteX18" fmla="*/ 741570 w 1361756"/>
              <a:gd name="connsiteY18" fmla="*/ 235748 h 996142"/>
              <a:gd name="connsiteX19" fmla="*/ 795514 w 1361756"/>
              <a:gd name="connsiteY19" fmla="*/ 244904 h 996142"/>
              <a:gd name="connsiteX20" fmla="*/ 863381 w 1361756"/>
              <a:gd name="connsiteY20" fmla="*/ 249668 h 996142"/>
              <a:gd name="connsiteX21" fmla="*/ 955883 w 1361756"/>
              <a:gd name="connsiteY21" fmla="*/ 230985 h 996142"/>
              <a:gd name="connsiteX22" fmla="*/ 1011019 w 1361756"/>
              <a:gd name="connsiteY22" fmla="*/ 190136 h 996142"/>
              <a:gd name="connsiteX23" fmla="*/ 1074945 w 1361756"/>
              <a:gd name="connsiteY23" fmla="*/ 185741 h 996142"/>
              <a:gd name="connsiteX24" fmla="*/ 1134843 w 1361756"/>
              <a:gd name="connsiteY24" fmla="*/ 216330 h 996142"/>
              <a:gd name="connsiteX25" fmla="*/ 1203533 w 1361756"/>
              <a:gd name="connsiteY25" fmla="*/ 145260 h 996142"/>
              <a:gd name="connsiteX26" fmla="*/ 1253540 w 1361756"/>
              <a:gd name="connsiteY26" fmla="*/ 180979 h 996142"/>
              <a:gd name="connsiteX27" fmla="*/ 1308308 w 1361756"/>
              <a:gd name="connsiteY27" fmla="*/ 157166 h 996142"/>
              <a:gd name="connsiteX28" fmla="*/ 1361061 w 1361756"/>
              <a:gd name="connsiteY28" fmla="*/ 163942 h 996142"/>
              <a:gd name="connsiteX29" fmla="*/ 1332121 w 1361756"/>
              <a:gd name="connsiteY29" fmla="*/ 211935 h 996142"/>
              <a:gd name="connsiteX30" fmla="*/ 1244381 w 1361756"/>
              <a:gd name="connsiteY30" fmla="*/ 387780 h 996142"/>
              <a:gd name="connsiteX31" fmla="*/ 1215439 w 1361756"/>
              <a:gd name="connsiteY31" fmla="*/ 402435 h 996142"/>
              <a:gd name="connsiteX32" fmla="*/ 1156275 w 1361756"/>
              <a:gd name="connsiteY32" fmla="*/ 449692 h 996142"/>
              <a:gd name="connsiteX33" fmla="*/ 1148764 w 1361756"/>
              <a:gd name="connsiteY33" fmla="*/ 519116 h 996142"/>
              <a:gd name="connsiteX34" fmla="*/ 1096743 w 1361756"/>
              <a:gd name="connsiteY34" fmla="*/ 578280 h 996142"/>
              <a:gd name="connsiteX35" fmla="*/ 1124952 w 1361756"/>
              <a:gd name="connsiteY35" fmla="*/ 671516 h 996142"/>
              <a:gd name="connsiteX36" fmla="*/ 1141620 w 1361756"/>
              <a:gd name="connsiteY36" fmla="*/ 721523 h 996142"/>
              <a:gd name="connsiteX37" fmla="*/ 1134843 w 1361756"/>
              <a:gd name="connsiteY37" fmla="*/ 752112 h 996142"/>
              <a:gd name="connsiteX38" fmla="*/ 1170195 w 1361756"/>
              <a:gd name="connsiteY38" fmla="*/ 781054 h 996142"/>
              <a:gd name="connsiteX39" fmla="*/ 1165433 w 1361756"/>
              <a:gd name="connsiteY39" fmla="*/ 809629 h 996142"/>
              <a:gd name="connsiteX40" fmla="*/ 1127333 w 1361756"/>
              <a:gd name="connsiteY40" fmla="*/ 835823 h 996142"/>
              <a:gd name="connsiteX41" fmla="*/ 1084470 w 1361756"/>
              <a:gd name="connsiteY41" fmla="*/ 890591 h 996142"/>
              <a:gd name="connsiteX42" fmla="*/ 1072564 w 1361756"/>
              <a:gd name="connsiteY42" fmla="*/ 964410 h 996142"/>
              <a:gd name="connsiteX43" fmla="*/ 1051500 w 1361756"/>
              <a:gd name="connsiteY43" fmla="*/ 994998 h 996142"/>
              <a:gd name="connsiteX44" fmla="*/ 963392 w 1361756"/>
              <a:gd name="connsiteY44" fmla="*/ 930704 h 996142"/>
              <a:gd name="connsiteX45" fmla="*/ 872906 w 1361756"/>
              <a:gd name="connsiteY45" fmla="*/ 933087 h 996142"/>
              <a:gd name="connsiteX46" fmla="*/ 855870 w 1361756"/>
              <a:gd name="connsiteY46" fmla="*/ 888210 h 996142"/>
              <a:gd name="connsiteX47" fmla="*/ 800277 w 1361756"/>
              <a:gd name="connsiteY47" fmla="*/ 875936 h 996142"/>
              <a:gd name="connsiteX48" fmla="*/ 741937 w 1361756"/>
              <a:gd name="connsiteY48" fmla="*/ 790211 h 996142"/>
              <a:gd name="connsiteX49" fmla="*/ 651083 w 1361756"/>
              <a:gd name="connsiteY49" fmla="*/ 673898 h 996142"/>
              <a:gd name="connsiteX50" fmla="*/ 539529 w 1361756"/>
              <a:gd name="connsiteY50" fmla="*/ 649718 h 996142"/>
              <a:gd name="connsiteX51" fmla="*/ 515352 w 1361756"/>
              <a:gd name="connsiteY51" fmla="*/ 631035 h 996142"/>
              <a:gd name="connsiteX52" fmla="*/ 460583 w 1361756"/>
              <a:gd name="connsiteY52" fmla="*/ 590554 h 996142"/>
              <a:gd name="connsiteX53" fmla="*/ 424864 w 1361756"/>
              <a:gd name="connsiteY53" fmla="*/ 523879 h 996142"/>
              <a:gd name="connsiteX54" fmla="*/ 389145 w 1361756"/>
              <a:gd name="connsiteY54" fmla="*/ 516735 h 996142"/>
              <a:gd name="connsiteX55" fmla="*/ 358189 w 1361756"/>
              <a:gd name="connsiteY55" fmla="*/ 454823 h 996142"/>
              <a:gd name="connsiteX56" fmla="*/ 293895 w 1361756"/>
              <a:gd name="connsiteY56" fmla="*/ 397673 h 996142"/>
              <a:gd name="connsiteX57" fmla="*/ 232349 w 1361756"/>
              <a:gd name="connsiteY57" fmla="*/ 397305 h 996142"/>
              <a:gd name="connsiteX58" fmla="*/ 205789 w 1361756"/>
              <a:gd name="connsiteY58" fmla="*/ 390529 h 996142"/>
              <a:gd name="connsiteX59" fmla="*/ 148639 w 1361756"/>
              <a:gd name="connsiteY59" fmla="*/ 338141 h 996142"/>
              <a:gd name="connsiteX60" fmla="*/ 65295 w 1361756"/>
              <a:gd name="connsiteY60" fmla="*/ 316710 h 996142"/>
              <a:gd name="connsiteX61" fmla="*/ 43864 w 1361756"/>
              <a:gd name="connsiteY61" fmla="*/ 300041 h 996142"/>
              <a:gd name="connsiteX62" fmla="*/ 48993 w 1361756"/>
              <a:gd name="connsiteY62" fmla="*/ 266337 h 996142"/>
              <a:gd name="connsiteX63" fmla="*/ 6131 w 1361756"/>
              <a:gd name="connsiteY63" fmla="*/ 230617 h 996142"/>
              <a:gd name="connsiteX64" fmla="*/ 8145 w 1361756"/>
              <a:gd name="connsiteY64" fmla="*/ 150023 h 996142"/>
              <a:gd name="connsiteX65" fmla="*/ 89474 w 1361756"/>
              <a:gd name="connsiteY65" fmla="*/ 63929 h 996142"/>
              <a:gd name="connsiteX0" fmla="*/ 89474 w 1361756"/>
              <a:gd name="connsiteY0" fmla="*/ 63929 h 996142"/>
              <a:gd name="connsiteX1" fmla="*/ 153402 w 1361756"/>
              <a:gd name="connsiteY1" fmla="*/ 42866 h 996142"/>
              <a:gd name="connsiteX2" fmla="*/ 165308 w 1361756"/>
              <a:gd name="connsiteY2" fmla="*/ 4 h 996142"/>
              <a:gd name="connsiteX3" fmla="*/ 198645 w 1361756"/>
              <a:gd name="connsiteY3" fmla="*/ 40485 h 996142"/>
              <a:gd name="connsiteX4" fmla="*/ 193883 w 1361756"/>
              <a:gd name="connsiteY4" fmla="*/ 90491 h 996142"/>
              <a:gd name="connsiteX5" fmla="*/ 215314 w 1361756"/>
              <a:gd name="connsiteY5" fmla="*/ 111923 h 996142"/>
              <a:gd name="connsiteX6" fmla="*/ 253414 w 1361756"/>
              <a:gd name="connsiteY6" fmla="*/ 130973 h 996142"/>
              <a:gd name="connsiteX7" fmla="*/ 260558 w 1361756"/>
              <a:gd name="connsiteY7" fmla="*/ 121448 h 996142"/>
              <a:gd name="connsiteX8" fmla="*/ 284370 w 1361756"/>
              <a:gd name="connsiteY8" fmla="*/ 88110 h 996142"/>
              <a:gd name="connsiteX9" fmla="*/ 291514 w 1361756"/>
              <a:gd name="connsiteY9" fmla="*/ 50010 h 996142"/>
              <a:gd name="connsiteX10" fmla="*/ 346283 w 1361756"/>
              <a:gd name="connsiteY10" fmla="*/ 33341 h 996142"/>
              <a:gd name="connsiteX11" fmla="*/ 396655 w 1361756"/>
              <a:gd name="connsiteY11" fmla="*/ 30593 h 996142"/>
              <a:gd name="connsiteX12" fmla="*/ 441533 w 1361756"/>
              <a:gd name="connsiteY12" fmla="*/ 78585 h 996142"/>
              <a:gd name="connsiteX13" fmla="*/ 493920 w 1361756"/>
              <a:gd name="connsiteY13" fmla="*/ 116685 h 996142"/>
              <a:gd name="connsiteX14" fmla="*/ 522495 w 1361756"/>
              <a:gd name="connsiteY14" fmla="*/ 169073 h 996142"/>
              <a:gd name="connsiteX15" fmla="*/ 558214 w 1361756"/>
              <a:gd name="connsiteY15" fmla="*/ 200029 h 996142"/>
              <a:gd name="connsiteX16" fmla="*/ 624889 w 1361756"/>
              <a:gd name="connsiteY16" fmla="*/ 230985 h 996142"/>
              <a:gd name="connsiteX17" fmla="*/ 689183 w 1361756"/>
              <a:gd name="connsiteY17" fmla="*/ 211935 h 996142"/>
              <a:gd name="connsiteX18" fmla="*/ 741570 w 1361756"/>
              <a:gd name="connsiteY18" fmla="*/ 235748 h 996142"/>
              <a:gd name="connsiteX19" fmla="*/ 795514 w 1361756"/>
              <a:gd name="connsiteY19" fmla="*/ 244904 h 996142"/>
              <a:gd name="connsiteX20" fmla="*/ 863381 w 1361756"/>
              <a:gd name="connsiteY20" fmla="*/ 249668 h 996142"/>
              <a:gd name="connsiteX21" fmla="*/ 955883 w 1361756"/>
              <a:gd name="connsiteY21" fmla="*/ 230985 h 996142"/>
              <a:gd name="connsiteX22" fmla="*/ 972552 w 1361756"/>
              <a:gd name="connsiteY22" fmla="*/ 202410 h 996142"/>
              <a:gd name="connsiteX23" fmla="*/ 1011019 w 1361756"/>
              <a:gd name="connsiteY23" fmla="*/ 190136 h 996142"/>
              <a:gd name="connsiteX24" fmla="*/ 1074945 w 1361756"/>
              <a:gd name="connsiteY24" fmla="*/ 185741 h 996142"/>
              <a:gd name="connsiteX25" fmla="*/ 1134843 w 1361756"/>
              <a:gd name="connsiteY25" fmla="*/ 216330 h 996142"/>
              <a:gd name="connsiteX26" fmla="*/ 1203533 w 1361756"/>
              <a:gd name="connsiteY26" fmla="*/ 145260 h 996142"/>
              <a:gd name="connsiteX27" fmla="*/ 1253540 w 1361756"/>
              <a:gd name="connsiteY27" fmla="*/ 180979 h 996142"/>
              <a:gd name="connsiteX28" fmla="*/ 1308308 w 1361756"/>
              <a:gd name="connsiteY28" fmla="*/ 157166 h 996142"/>
              <a:gd name="connsiteX29" fmla="*/ 1361061 w 1361756"/>
              <a:gd name="connsiteY29" fmla="*/ 163942 h 996142"/>
              <a:gd name="connsiteX30" fmla="*/ 1332121 w 1361756"/>
              <a:gd name="connsiteY30" fmla="*/ 211935 h 996142"/>
              <a:gd name="connsiteX31" fmla="*/ 1244381 w 1361756"/>
              <a:gd name="connsiteY31" fmla="*/ 387780 h 996142"/>
              <a:gd name="connsiteX32" fmla="*/ 1215439 w 1361756"/>
              <a:gd name="connsiteY32" fmla="*/ 402435 h 996142"/>
              <a:gd name="connsiteX33" fmla="*/ 1156275 w 1361756"/>
              <a:gd name="connsiteY33" fmla="*/ 449692 h 996142"/>
              <a:gd name="connsiteX34" fmla="*/ 1148764 w 1361756"/>
              <a:gd name="connsiteY34" fmla="*/ 519116 h 996142"/>
              <a:gd name="connsiteX35" fmla="*/ 1096743 w 1361756"/>
              <a:gd name="connsiteY35" fmla="*/ 578280 h 996142"/>
              <a:gd name="connsiteX36" fmla="*/ 1124952 w 1361756"/>
              <a:gd name="connsiteY36" fmla="*/ 671516 h 996142"/>
              <a:gd name="connsiteX37" fmla="*/ 1141620 w 1361756"/>
              <a:gd name="connsiteY37" fmla="*/ 721523 h 996142"/>
              <a:gd name="connsiteX38" fmla="*/ 1134843 w 1361756"/>
              <a:gd name="connsiteY38" fmla="*/ 752112 h 996142"/>
              <a:gd name="connsiteX39" fmla="*/ 1170195 w 1361756"/>
              <a:gd name="connsiteY39" fmla="*/ 781054 h 996142"/>
              <a:gd name="connsiteX40" fmla="*/ 1165433 w 1361756"/>
              <a:gd name="connsiteY40" fmla="*/ 809629 h 996142"/>
              <a:gd name="connsiteX41" fmla="*/ 1127333 w 1361756"/>
              <a:gd name="connsiteY41" fmla="*/ 835823 h 996142"/>
              <a:gd name="connsiteX42" fmla="*/ 1084470 w 1361756"/>
              <a:gd name="connsiteY42" fmla="*/ 890591 h 996142"/>
              <a:gd name="connsiteX43" fmla="*/ 1072564 w 1361756"/>
              <a:gd name="connsiteY43" fmla="*/ 964410 h 996142"/>
              <a:gd name="connsiteX44" fmla="*/ 1051500 w 1361756"/>
              <a:gd name="connsiteY44" fmla="*/ 994998 h 996142"/>
              <a:gd name="connsiteX45" fmla="*/ 963392 w 1361756"/>
              <a:gd name="connsiteY45" fmla="*/ 930704 h 996142"/>
              <a:gd name="connsiteX46" fmla="*/ 872906 w 1361756"/>
              <a:gd name="connsiteY46" fmla="*/ 933087 h 996142"/>
              <a:gd name="connsiteX47" fmla="*/ 855870 w 1361756"/>
              <a:gd name="connsiteY47" fmla="*/ 888210 h 996142"/>
              <a:gd name="connsiteX48" fmla="*/ 800277 w 1361756"/>
              <a:gd name="connsiteY48" fmla="*/ 875936 h 996142"/>
              <a:gd name="connsiteX49" fmla="*/ 741937 w 1361756"/>
              <a:gd name="connsiteY49" fmla="*/ 790211 h 996142"/>
              <a:gd name="connsiteX50" fmla="*/ 651083 w 1361756"/>
              <a:gd name="connsiteY50" fmla="*/ 673898 h 996142"/>
              <a:gd name="connsiteX51" fmla="*/ 539529 w 1361756"/>
              <a:gd name="connsiteY51" fmla="*/ 649718 h 996142"/>
              <a:gd name="connsiteX52" fmla="*/ 515352 w 1361756"/>
              <a:gd name="connsiteY52" fmla="*/ 631035 h 996142"/>
              <a:gd name="connsiteX53" fmla="*/ 460583 w 1361756"/>
              <a:gd name="connsiteY53" fmla="*/ 590554 h 996142"/>
              <a:gd name="connsiteX54" fmla="*/ 424864 w 1361756"/>
              <a:gd name="connsiteY54" fmla="*/ 523879 h 996142"/>
              <a:gd name="connsiteX55" fmla="*/ 389145 w 1361756"/>
              <a:gd name="connsiteY55" fmla="*/ 516735 h 996142"/>
              <a:gd name="connsiteX56" fmla="*/ 358189 w 1361756"/>
              <a:gd name="connsiteY56" fmla="*/ 454823 h 996142"/>
              <a:gd name="connsiteX57" fmla="*/ 293895 w 1361756"/>
              <a:gd name="connsiteY57" fmla="*/ 397673 h 996142"/>
              <a:gd name="connsiteX58" fmla="*/ 232349 w 1361756"/>
              <a:gd name="connsiteY58" fmla="*/ 397305 h 996142"/>
              <a:gd name="connsiteX59" fmla="*/ 205789 w 1361756"/>
              <a:gd name="connsiteY59" fmla="*/ 390529 h 996142"/>
              <a:gd name="connsiteX60" fmla="*/ 148639 w 1361756"/>
              <a:gd name="connsiteY60" fmla="*/ 338141 h 996142"/>
              <a:gd name="connsiteX61" fmla="*/ 65295 w 1361756"/>
              <a:gd name="connsiteY61" fmla="*/ 316710 h 996142"/>
              <a:gd name="connsiteX62" fmla="*/ 43864 w 1361756"/>
              <a:gd name="connsiteY62" fmla="*/ 300041 h 996142"/>
              <a:gd name="connsiteX63" fmla="*/ 48993 w 1361756"/>
              <a:gd name="connsiteY63" fmla="*/ 266337 h 996142"/>
              <a:gd name="connsiteX64" fmla="*/ 6131 w 1361756"/>
              <a:gd name="connsiteY64" fmla="*/ 230617 h 996142"/>
              <a:gd name="connsiteX65" fmla="*/ 8145 w 1361756"/>
              <a:gd name="connsiteY65" fmla="*/ 150023 h 996142"/>
              <a:gd name="connsiteX66" fmla="*/ 89474 w 1361756"/>
              <a:gd name="connsiteY66" fmla="*/ 63929 h 996142"/>
              <a:gd name="connsiteX0" fmla="*/ 89474 w 1361756"/>
              <a:gd name="connsiteY0" fmla="*/ 63929 h 996142"/>
              <a:gd name="connsiteX1" fmla="*/ 153402 w 1361756"/>
              <a:gd name="connsiteY1" fmla="*/ 42866 h 996142"/>
              <a:gd name="connsiteX2" fmla="*/ 165308 w 1361756"/>
              <a:gd name="connsiteY2" fmla="*/ 4 h 996142"/>
              <a:gd name="connsiteX3" fmla="*/ 198645 w 1361756"/>
              <a:gd name="connsiteY3" fmla="*/ 40485 h 996142"/>
              <a:gd name="connsiteX4" fmla="*/ 193883 w 1361756"/>
              <a:gd name="connsiteY4" fmla="*/ 90491 h 996142"/>
              <a:gd name="connsiteX5" fmla="*/ 215314 w 1361756"/>
              <a:gd name="connsiteY5" fmla="*/ 111923 h 996142"/>
              <a:gd name="connsiteX6" fmla="*/ 253414 w 1361756"/>
              <a:gd name="connsiteY6" fmla="*/ 130973 h 996142"/>
              <a:gd name="connsiteX7" fmla="*/ 260558 w 1361756"/>
              <a:gd name="connsiteY7" fmla="*/ 121448 h 996142"/>
              <a:gd name="connsiteX8" fmla="*/ 284370 w 1361756"/>
              <a:gd name="connsiteY8" fmla="*/ 88110 h 996142"/>
              <a:gd name="connsiteX9" fmla="*/ 291514 w 1361756"/>
              <a:gd name="connsiteY9" fmla="*/ 50010 h 996142"/>
              <a:gd name="connsiteX10" fmla="*/ 346283 w 1361756"/>
              <a:gd name="connsiteY10" fmla="*/ 33341 h 996142"/>
              <a:gd name="connsiteX11" fmla="*/ 396655 w 1361756"/>
              <a:gd name="connsiteY11" fmla="*/ 30593 h 996142"/>
              <a:gd name="connsiteX12" fmla="*/ 441533 w 1361756"/>
              <a:gd name="connsiteY12" fmla="*/ 78585 h 996142"/>
              <a:gd name="connsiteX13" fmla="*/ 493920 w 1361756"/>
              <a:gd name="connsiteY13" fmla="*/ 116685 h 996142"/>
              <a:gd name="connsiteX14" fmla="*/ 515351 w 1361756"/>
              <a:gd name="connsiteY14" fmla="*/ 171454 h 996142"/>
              <a:gd name="connsiteX15" fmla="*/ 558214 w 1361756"/>
              <a:gd name="connsiteY15" fmla="*/ 200029 h 996142"/>
              <a:gd name="connsiteX16" fmla="*/ 624889 w 1361756"/>
              <a:gd name="connsiteY16" fmla="*/ 230985 h 996142"/>
              <a:gd name="connsiteX17" fmla="*/ 689183 w 1361756"/>
              <a:gd name="connsiteY17" fmla="*/ 211935 h 996142"/>
              <a:gd name="connsiteX18" fmla="*/ 741570 w 1361756"/>
              <a:gd name="connsiteY18" fmla="*/ 235748 h 996142"/>
              <a:gd name="connsiteX19" fmla="*/ 795514 w 1361756"/>
              <a:gd name="connsiteY19" fmla="*/ 244904 h 996142"/>
              <a:gd name="connsiteX20" fmla="*/ 863381 w 1361756"/>
              <a:gd name="connsiteY20" fmla="*/ 249668 h 996142"/>
              <a:gd name="connsiteX21" fmla="*/ 955883 w 1361756"/>
              <a:gd name="connsiteY21" fmla="*/ 230985 h 996142"/>
              <a:gd name="connsiteX22" fmla="*/ 972552 w 1361756"/>
              <a:gd name="connsiteY22" fmla="*/ 202410 h 996142"/>
              <a:gd name="connsiteX23" fmla="*/ 1011019 w 1361756"/>
              <a:gd name="connsiteY23" fmla="*/ 190136 h 996142"/>
              <a:gd name="connsiteX24" fmla="*/ 1074945 w 1361756"/>
              <a:gd name="connsiteY24" fmla="*/ 185741 h 996142"/>
              <a:gd name="connsiteX25" fmla="*/ 1134843 w 1361756"/>
              <a:gd name="connsiteY25" fmla="*/ 216330 h 996142"/>
              <a:gd name="connsiteX26" fmla="*/ 1203533 w 1361756"/>
              <a:gd name="connsiteY26" fmla="*/ 145260 h 996142"/>
              <a:gd name="connsiteX27" fmla="*/ 1253540 w 1361756"/>
              <a:gd name="connsiteY27" fmla="*/ 180979 h 996142"/>
              <a:gd name="connsiteX28" fmla="*/ 1308308 w 1361756"/>
              <a:gd name="connsiteY28" fmla="*/ 157166 h 996142"/>
              <a:gd name="connsiteX29" fmla="*/ 1361061 w 1361756"/>
              <a:gd name="connsiteY29" fmla="*/ 163942 h 996142"/>
              <a:gd name="connsiteX30" fmla="*/ 1332121 w 1361756"/>
              <a:gd name="connsiteY30" fmla="*/ 211935 h 996142"/>
              <a:gd name="connsiteX31" fmla="*/ 1244381 w 1361756"/>
              <a:gd name="connsiteY31" fmla="*/ 387780 h 996142"/>
              <a:gd name="connsiteX32" fmla="*/ 1215439 w 1361756"/>
              <a:gd name="connsiteY32" fmla="*/ 402435 h 996142"/>
              <a:gd name="connsiteX33" fmla="*/ 1156275 w 1361756"/>
              <a:gd name="connsiteY33" fmla="*/ 449692 h 996142"/>
              <a:gd name="connsiteX34" fmla="*/ 1148764 w 1361756"/>
              <a:gd name="connsiteY34" fmla="*/ 519116 h 996142"/>
              <a:gd name="connsiteX35" fmla="*/ 1096743 w 1361756"/>
              <a:gd name="connsiteY35" fmla="*/ 578280 h 996142"/>
              <a:gd name="connsiteX36" fmla="*/ 1124952 w 1361756"/>
              <a:gd name="connsiteY36" fmla="*/ 671516 h 996142"/>
              <a:gd name="connsiteX37" fmla="*/ 1141620 w 1361756"/>
              <a:gd name="connsiteY37" fmla="*/ 721523 h 996142"/>
              <a:gd name="connsiteX38" fmla="*/ 1134843 w 1361756"/>
              <a:gd name="connsiteY38" fmla="*/ 752112 h 996142"/>
              <a:gd name="connsiteX39" fmla="*/ 1170195 w 1361756"/>
              <a:gd name="connsiteY39" fmla="*/ 781054 h 996142"/>
              <a:gd name="connsiteX40" fmla="*/ 1165433 w 1361756"/>
              <a:gd name="connsiteY40" fmla="*/ 809629 h 996142"/>
              <a:gd name="connsiteX41" fmla="*/ 1127333 w 1361756"/>
              <a:gd name="connsiteY41" fmla="*/ 835823 h 996142"/>
              <a:gd name="connsiteX42" fmla="*/ 1084470 w 1361756"/>
              <a:gd name="connsiteY42" fmla="*/ 890591 h 996142"/>
              <a:gd name="connsiteX43" fmla="*/ 1072564 w 1361756"/>
              <a:gd name="connsiteY43" fmla="*/ 964410 h 996142"/>
              <a:gd name="connsiteX44" fmla="*/ 1051500 w 1361756"/>
              <a:gd name="connsiteY44" fmla="*/ 994998 h 996142"/>
              <a:gd name="connsiteX45" fmla="*/ 963392 w 1361756"/>
              <a:gd name="connsiteY45" fmla="*/ 930704 h 996142"/>
              <a:gd name="connsiteX46" fmla="*/ 872906 w 1361756"/>
              <a:gd name="connsiteY46" fmla="*/ 933087 h 996142"/>
              <a:gd name="connsiteX47" fmla="*/ 855870 w 1361756"/>
              <a:gd name="connsiteY47" fmla="*/ 888210 h 996142"/>
              <a:gd name="connsiteX48" fmla="*/ 800277 w 1361756"/>
              <a:gd name="connsiteY48" fmla="*/ 875936 h 996142"/>
              <a:gd name="connsiteX49" fmla="*/ 741937 w 1361756"/>
              <a:gd name="connsiteY49" fmla="*/ 790211 h 996142"/>
              <a:gd name="connsiteX50" fmla="*/ 651083 w 1361756"/>
              <a:gd name="connsiteY50" fmla="*/ 673898 h 996142"/>
              <a:gd name="connsiteX51" fmla="*/ 539529 w 1361756"/>
              <a:gd name="connsiteY51" fmla="*/ 649718 h 996142"/>
              <a:gd name="connsiteX52" fmla="*/ 515352 w 1361756"/>
              <a:gd name="connsiteY52" fmla="*/ 631035 h 996142"/>
              <a:gd name="connsiteX53" fmla="*/ 460583 w 1361756"/>
              <a:gd name="connsiteY53" fmla="*/ 590554 h 996142"/>
              <a:gd name="connsiteX54" fmla="*/ 424864 w 1361756"/>
              <a:gd name="connsiteY54" fmla="*/ 523879 h 996142"/>
              <a:gd name="connsiteX55" fmla="*/ 389145 w 1361756"/>
              <a:gd name="connsiteY55" fmla="*/ 516735 h 996142"/>
              <a:gd name="connsiteX56" fmla="*/ 358189 w 1361756"/>
              <a:gd name="connsiteY56" fmla="*/ 454823 h 996142"/>
              <a:gd name="connsiteX57" fmla="*/ 293895 w 1361756"/>
              <a:gd name="connsiteY57" fmla="*/ 397673 h 996142"/>
              <a:gd name="connsiteX58" fmla="*/ 232349 w 1361756"/>
              <a:gd name="connsiteY58" fmla="*/ 397305 h 996142"/>
              <a:gd name="connsiteX59" fmla="*/ 205789 w 1361756"/>
              <a:gd name="connsiteY59" fmla="*/ 390529 h 996142"/>
              <a:gd name="connsiteX60" fmla="*/ 148639 w 1361756"/>
              <a:gd name="connsiteY60" fmla="*/ 338141 h 996142"/>
              <a:gd name="connsiteX61" fmla="*/ 65295 w 1361756"/>
              <a:gd name="connsiteY61" fmla="*/ 316710 h 996142"/>
              <a:gd name="connsiteX62" fmla="*/ 43864 w 1361756"/>
              <a:gd name="connsiteY62" fmla="*/ 300041 h 996142"/>
              <a:gd name="connsiteX63" fmla="*/ 48993 w 1361756"/>
              <a:gd name="connsiteY63" fmla="*/ 266337 h 996142"/>
              <a:gd name="connsiteX64" fmla="*/ 6131 w 1361756"/>
              <a:gd name="connsiteY64" fmla="*/ 230617 h 996142"/>
              <a:gd name="connsiteX65" fmla="*/ 8145 w 1361756"/>
              <a:gd name="connsiteY65" fmla="*/ 150023 h 996142"/>
              <a:gd name="connsiteX66" fmla="*/ 89474 w 1361756"/>
              <a:gd name="connsiteY66" fmla="*/ 63929 h 996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1361756" h="996142">
                <a:moveTo>
                  <a:pt x="89474" y="63929"/>
                </a:moveTo>
                <a:cubicBezTo>
                  <a:pt x="113683" y="46070"/>
                  <a:pt x="140763" y="53520"/>
                  <a:pt x="153402" y="42866"/>
                </a:cubicBezTo>
                <a:cubicBezTo>
                  <a:pt x="166041" y="32212"/>
                  <a:pt x="159355" y="-393"/>
                  <a:pt x="165308" y="4"/>
                </a:cubicBezTo>
                <a:cubicBezTo>
                  <a:pt x="171261" y="401"/>
                  <a:pt x="191898" y="25801"/>
                  <a:pt x="198645" y="40485"/>
                </a:cubicBezTo>
                <a:cubicBezTo>
                  <a:pt x="205392" y="55169"/>
                  <a:pt x="191105" y="78585"/>
                  <a:pt x="193883" y="90491"/>
                </a:cubicBezTo>
                <a:cubicBezTo>
                  <a:pt x="196661" y="102397"/>
                  <a:pt x="207377" y="106764"/>
                  <a:pt x="215314" y="111923"/>
                </a:cubicBezTo>
                <a:cubicBezTo>
                  <a:pt x="223251" y="117082"/>
                  <a:pt x="245873" y="129385"/>
                  <a:pt x="253414" y="130973"/>
                </a:cubicBezTo>
                <a:cubicBezTo>
                  <a:pt x="260955" y="132561"/>
                  <a:pt x="257383" y="129386"/>
                  <a:pt x="260558" y="121448"/>
                </a:cubicBezTo>
                <a:cubicBezTo>
                  <a:pt x="263733" y="113510"/>
                  <a:pt x="279211" y="100016"/>
                  <a:pt x="284370" y="88110"/>
                </a:cubicBezTo>
                <a:cubicBezTo>
                  <a:pt x="289529" y="76204"/>
                  <a:pt x="279211" y="58344"/>
                  <a:pt x="291514" y="50010"/>
                </a:cubicBezTo>
                <a:cubicBezTo>
                  <a:pt x="303817" y="41676"/>
                  <a:pt x="328760" y="36577"/>
                  <a:pt x="346283" y="33341"/>
                </a:cubicBezTo>
                <a:cubicBezTo>
                  <a:pt x="363806" y="30105"/>
                  <a:pt x="379589" y="25037"/>
                  <a:pt x="396655" y="30593"/>
                </a:cubicBezTo>
                <a:cubicBezTo>
                  <a:pt x="413721" y="36149"/>
                  <a:pt x="425322" y="64236"/>
                  <a:pt x="441533" y="78585"/>
                </a:cubicBezTo>
                <a:cubicBezTo>
                  <a:pt x="457744" y="92934"/>
                  <a:pt x="478839" y="101604"/>
                  <a:pt x="493920" y="116685"/>
                </a:cubicBezTo>
                <a:cubicBezTo>
                  <a:pt x="509001" y="131766"/>
                  <a:pt x="504635" y="157563"/>
                  <a:pt x="515351" y="171454"/>
                </a:cubicBezTo>
                <a:cubicBezTo>
                  <a:pt x="526067" y="185345"/>
                  <a:pt x="542736" y="189710"/>
                  <a:pt x="558214" y="200029"/>
                </a:cubicBezTo>
                <a:cubicBezTo>
                  <a:pt x="573692" y="210348"/>
                  <a:pt x="603061" y="229001"/>
                  <a:pt x="624889" y="230985"/>
                </a:cubicBezTo>
                <a:cubicBezTo>
                  <a:pt x="646717" y="232969"/>
                  <a:pt x="668942" y="212729"/>
                  <a:pt x="689183" y="211935"/>
                </a:cubicBezTo>
                <a:cubicBezTo>
                  <a:pt x="709424" y="211141"/>
                  <a:pt x="723848" y="230253"/>
                  <a:pt x="741570" y="235748"/>
                </a:cubicBezTo>
                <a:cubicBezTo>
                  <a:pt x="759292" y="241243"/>
                  <a:pt x="775212" y="242584"/>
                  <a:pt x="795514" y="244904"/>
                </a:cubicBezTo>
                <a:cubicBezTo>
                  <a:pt x="815816" y="247224"/>
                  <a:pt x="838240" y="253972"/>
                  <a:pt x="863381" y="249668"/>
                </a:cubicBezTo>
                <a:cubicBezTo>
                  <a:pt x="888522" y="245364"/>
                  <a:pt x="935704" y="237274"/>
                  <a:pt x="955883" y="230985"/>
                </a:cubicBezTo>
                <a:cubicBezTo>
                  <a:pt x="976062" y="224696"/>
                  <a:pt x="963363" y="209218"/>
                  <a:pt x="972552" y="202410"/>
                </a:cubicBezTo>
                <a:cubicBezTo>
                  <a:pt x="981741" y="195602"/>
                  <a:pt x="995938" y="194502"/>
                  <a:pt x="1011019" y="190136"/>
                </a:cubicBezTo>
                <a:cubicBezTo>
                  <a:pt x="1026100" y="185770"/>
                  <a:pt x="1054308" y="181375"/>
                  <a:pt x="1074945" y="185741"/>
                </a:cubicBezTo>
                <a:cubicBezTo>
                  <a:pt x="1095582" y="190107"/>
                  <a:pt x="1112221" y="213949"/>
                  <a:pt x="1134843" y="216330"/>
                </a:cubicBezTo>
                <a:cubicBezTo>
                  <a:pt x="1157465" y="218711"/>
                  <a:pt x="1180972" y="157899"/>
                  <a:pt x="1203533" y="145260"/>
                </a:cubicBezTo>
                <a:cubicBezTo>
                  <a:pt x="1226094" y="132621"/>
                  <a:pt x="1236078" y="176613"/>
                  <a:pt x="1253540" y="180979"/>
                </a:cubicBezTo>
                <a:cubicBezTo>
                  <a:pt x="1271002" y="185345"/>
                  <a:pt x="1290388" y="160006"/>
                  <a:pt x="1308308" y="157166"/>
                </a:cubicBezTo>
                <a:cubicBezTo>
                  <a:pt x="1326228" y="154327"/>
                  <a:pt x="1357092" y="157195"/>
                  <a:pt x="1361061" y="163942"/>
                </a:cubicBezTo>
                <a:cubicBezTo>
                  <a:pt x="1365030" y="170689"/>
                  <a:pt x="1351568" y="174629"/>
                  <a:pt x="1332121" y="211935"/>
                </a:cubicBezTo>
                <a:cubicBezTo>
                  <a:pt x="1312674" y="249241"/>
                  <a:pt x="1263431" y="353649"/>
                  <a:pt x="1244381" y="387780"/>
                </a:cubicBezTo>
                <a:cubicBezTo>
                  <a:pt x="1225331" y="421911"/>
                  <a:pt x="1230123" y="392116"/>
                  <a:pt x="1215439" y="402435"/>
                </a:cubicBezTo>
                <a:cubicBezTo>
                  <a:pt x="1200755" y="412754"/>
                  <a:pt x="1167784" y="432626"/>
                  <a:pt x="1156275" y="449692"/>
                </a:cubicBezTo>
                <a:cubicBezTo>
                  <a:pt x="1144766" y="466758"/>
                  <a:pt x="1158686" y="497685"/>
                  <a:pt x="1148764" y="519116"/>
                </a:cubicBezTo>
                <a:cubicBezTo>
                  <a:pt x="1138842" y="540547"/>
                  <a:pt x="1102299" y="554468"/>
                  <a:pt x="1096743" y="578280"/>
                </a:cubicBezTo>
                <a:cubicBezTo>
                  <a:pt x="1091187" y="602092"/>
                  <a:pt x="1117473" y="647642"/>
                  <a:pt x="1124952" y="671516"/>
                </a:cubicBezTo>
                <a:cubicBezTo>
                  <a:pt x="1132432" y="695390"/>
                  <a:pt x="1138384" y="706503"/>
                  <a:pt x="1141620" y="721523"/>
                </a:cubicBezTo>
                <a:cubicBezTo>
                  <a:pt x="1144856" y="736543"/>
                  <a:pt x="1133652" y="742190"/>
                  <a:pt x="1134843" y="752112"/>
                </a:cubicBezTo>
                <a:cubicBezTo>
                  <a:pt x="1136034" y="762034"/>
                  <a:pt x="1165097" y="771468"/>
                  <a:pt x="1170195" y="781054"/>
                </a:cubicBezTo>
                <a:cubicBezTo>
                  <a:pt x="1175293" y="790640"/>
                  <a:pt x="1169005" y="800501"/>
                  <a:pt x="1165433" y="809629"/>
                </a:cubicBezTo>
                <a:cubicBezTo>
                  <a:pt x="1161861" y="818757"/>
                  <a:pt x="1140827" y="822329"/>
                  <a:pt x="1127333" y="835823"/>
                </a:cubicBezTo>
                <a:cubicBezTo>
                  <a:pt x="1113839" y="849317"/>
                  <a:pt x="1093598" y="870747"/>
                  <a:pt x="1084470" y="890591"/>
                </a:cubicBezTo>
                <a:cubicBezTo>
                  <a:pt x="1075342" y="910435"/>
                  <a:pt x="1074884" y="946612"/>
                  <a:pt x="1072564" y="964410"/>
                </a:cubicBezTo>
                <a:cubicBezTo>
                  <a:pt x="1070244" y="982208"/>
                  <a:pt x="1071680" y="1001013"/>
                  <a:pt x="1051500" y="994998"/>
                </a:cubicBezTo>
                <a:cubicBezTo>
                  <a:pt x="1031320" y="988984"/>
                  <a:pt x="970933" y="931894"/>
                  <a:pt x="963392" y="930704"/>
                </a:cubicBezTo>
                <a:cubicBezTo>
                  <a:pt x="955851" y="929514"/>
                  <a:pt x="894001" y="937391"/>
                  <a:pt x="872906" y="933087"/>
                </a:cubicBezTo>
                <a:cubicBezTo>
                  <a:pt x="851811" y="928783"/>
                  <a:pt x="867975" y="897735"/>
                  <a:pt x="855870" y="888210"/>
                </a:cubicBezTo>
                <a:cubicBezTo>
                  <a:pt x="843765" y="878685"/>
                  <a:pt x="819266" y="892269"/>
                  <a:pt x="800277" y="875936"/>
                </a:cubicBezTo>
                <a:cubicBezTo>
                  <a:pt x="781288" y="859603"/>
                  <a:pt x="765612" y="836584"/>
                  <a:pt x="741937" y="790211"/>
                </a:cubicBezTo>
                <a:cubicBezTo>
                  <a:pt x="718262" y="743838"/>
                  <a:pt x="684818" y="697313"/>
                  <a:pt x="651083" y="673898"/>
                </a:cubicBezTo>
                <a:cubicBezTo>
                  <a:pt x="617348" y="650483"/>
                  <a:pt x="563738" y="656465"/>
                  <a:pt x="539529" y="649718"/>
                </a:cubicBezTo>
                <a:cubicBezTo>
                  <a:pt x="515320" y="642971"/>
                  <a:pt x="528510" y="640896"/>
                  <a:pt x="515352" y="631035"/>
                </a:cubicBezTo>
                <a:cubicBezTo>
                  <a:pt x="502194" y="621174"/>
                  <a:pt x="474077" y="608810"/>
                  <a:pt x="460583" y="590554"/>
                </a:cubicBezTo>
                <a:cubicBezTo>
                  <a:pt x="447089" y="572298"/>
                  <a:pt x="438358" y="533007"/>
                  <a:pt x="424864" y="523879"/>
                </a:cubicBezTo>
                <a:cubicBezTo>
                  <a:pt x="411370" y="514751"/>
                  <a:pt x="399067" y="531023"/>
                  <a:pt x="389145" y="516735"/>
                </a:cubicBezTo>
                <a:cubicBezTo>
                  <a:pt x="379223" y="502448"/>
                  <a:pt x="374064" y="474667"/>
                  <a:pt x="358189" y="454823"/>
                </a:cubicBezTo>
                <a:cubicBezTo>
                  <a:pt x="342314" y="434979"/>
                  <a:pt x="310900" y="406465"/>
                  <a:pt x="293895" y="397673"/>
                </a:cubicBezTo>
                <a:cubicBezTo>
                  <a:pt x="276890" y="388881"/>
                  <a:pt x="246636" y="401274"/>
                  <a:pt x="232349" y="397305"/>
                </a:cubicBezTo>
                <a:cubicBezTo>
                  <a:pt x="218062" y="393336"/>
                  <a:pt x="219741" y="400390"/>
                  <a:pt x="205789" y="390529"/>
                </a:cubicBezTo>
                <a:cubicBezTo>
                  <a:pt x="191837" y="380668"/>
                  <a:pt x="172452" y="347666"/>
                  <a:pt x="148639" y="338141"/>
                </a:cubicBezTo>
                <a:cubicBezTo>
                  <a:pt x="124827" y="328616"/>
                  <a:pt x="80376" y="324647"/>
                  <a:pt x="65295" y="316710"/>
                </a:cubicBezTo>
                <a:cubicBezTo>
                  <a:pt x="50214" y="308773"/>
                  <a:pt x="46581" y="308436"/>
                  <a:pt x="43864" y="300041"/>
                </a:cubicBezTo>
                <a:cubicBezTo>
                  <a:pt x="41147" y="291646"/>
                  <a:pt x="57663" y="276320"/>
                  <a:pt x="48993" y="266337"/>
                </a:cubicBezTo>
                <a:cubicBezTo>
                  <a:pt x="40323" y="256354"/>
                  <a:pt x="10955" y="250003"/>
                  <a:pt x="6131" y="230617"/>
                </a:cubicBezTo>
                <a:cubicBezTo>
                  <a:pt x="1307" y="211231"/>
                  <a:pt x="-5745" y="177804"/>
                  <a:pt x="8145" y="150023"/>
                </a:cubicBezTo>
                <a:cubicBezTo>
                  <a:pt x="22035" y="122242"/>
                  <a:pt x="65265" y="81788"/>
                  <a:pt x="89474" y="63929"/>
                </a:cubicBez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4" name="Полілінія 33"/>
          <p:cNvSpPr/>
          <p:nvPr/>
        </p:nvSpPr>
        <p:spPr>
          <a:xfrm>
            <a:off x="4952878" y="4381214"/>
            <a:ext cx="1197911" cy="1770638"/>
          </a:xfrm>
          <a:custGeom>
            <a:avLst/>
            <a:gdLst>
              <a:gd name="connsiteX0" fmla="*/ 18 w 1183663"/>
              <a:gd name="connsiteY0" fmla="*/ 77391 h 1775316"/>
              <a:gd name="connsiteX1" fmla="*/ 52406 w 1183663"/>
              <a:gd name="connsiteY1" fmla="*/ 41672 h 1775316"/>
              <a:gd name="connsiteX2" fmla="*/ 95268 w 1183663"/>
              <a:gd name="connsiteY2" fmla="*/ 1191 h 1775316"/>
              <a:gd name="connsiteX3" fmla="*/ 150037 w 1183663"/>
              <a:gd name="connsiteY3" fmla="*/ 25004 h 1775316"/>
              <a:gd name="connsiteX4" fmla="*/ 231000 w 1183663"/>
              <a:gd name="connsiteY4" fmla="*/ 160735 h 1775316"/>
              <a:gd name="connsiteX5" fmla="*/ 281006 w 1183663"/>
              <a:gd name="connsiteY5" fmla="*/ 189310 h 1775316"/>
              <a:gd name="connsiteX6" fmla="*/ 364350 w 1183663"/>
              <a:gd name="connsiteY6" fmla="*/ 186929 h 1775316"/>
              <a:gd name="connsiteX7" fmla="*/ 521512 w 1183663"/>
              <a:gd name="connsiteY7" fmla="*/ 317897 h 1775316"/>
              <a:gd name="connsiteX8" fmla="*/ 671531 w 1183663"/>
              <a:gd name="connsiteY8" fmla="*/ 313135 h 1775316"/>
              <a:gd name="connsiteX9" fmla="*/ 838218 w 1183663"/>
              <a:gd name="connsiteY9" fmla="*/ 463154 h 1775316"/>
              <a:gd name="connsiteX10" fmla="*/ 907275 w 1183663"/>
              <a:gd name="connsiteY10" fmla="*/ 575072 h 1775316"/>
              <a:gd name="connsiteX11" fmla="*/ 995381 w 1183663"/>
              <a:gd name="connsiteY11" fmla="*/ 632222 h 1775316"/>
              <a:gd name="connsiteX12" fmla="*/ 962043 w 1183663"/>
              <a:gd name="connsiteY12" fmla="*/ 672704 h 1775316"/>
              <a:gd name="connsiteX13" fmla="*/ 890606 w 1183663"/>
              <a:gd name="connsiteY13" fmla="*/ 832247 h 1775316"/>
              <a:gd name="connsiteX14" fmla="*/ 945375 w 1183663"/>
              <a:gd name="connsiteY14" fmla="*/ 922735 h 1775316"/>
              <a:gd name="connsiteX15" fmla="*/ 1016812 w 1183663"/>
              <a:gd name="connsiteY15" fmla="*/ 915591 h 1775316"/>
              <a:gd name="connsiteX16" fmla="*/ 1166831 w 1183663"/>
              <a:gd name="connsiteY16" fmla="*/ 1046560 h 1775316"/>
              <a:gd name="connsiteX17" fmla="*/ 1128731 w 1183663"/>
              <a:gd name="connsiteY17" fmla="*/ 1110854 h 1775316"/>
              <a:gd name="connsiteX18" fmla="*/ 1152543 w 1183663"/>
              <a:gd name="connsiteY18" fmla="*/ 1189435 h 1775316"/>
              <a:gd name="connsiteX19" fmla="*/ 1183500 w 1183663"/>
              <a:gd name="connsiteY19" fmla="*/ 1222772 h 1775316"/>
              <a:gd name="connsiteX20" fmla="*/ 1138256 w 1183663"/>
              <a:gd name="connsiteY20" fmla="*/ 1258491 h 1775316"/>
              <a:gd name="connsiteX21" fmla="*/ 1078725 w 1183663"/>
              <a:gd name="connsiteY21" fmla="*/ 1291829 h 1775316"/>
              <a:gd name="connsiteX22" fmla="*/ 1023956 w 1183663"/>
              <a:gd name="connsiteY22" fmla="*/ 1246585 h 1775316"/>
              <a:gd name="connsiteX23" fmla="*/ 969187 w 1183663"/>
              <a:gd name="connsiteY23" fmla="*/ 1256110 h 1775316"/>
              <a:gd name="connsiteX24" fmla="*/ 900131 w 1183663"/>
              <a:gd name="connsiteY24" fmla="*/ 1265635 h 1775316"/>
              <a:gd name="connsiteX25" fmla="*/ 885843 w 1183663"/>
              <a:gd name="connsiteY25" fmla="*/ 1313260 h 1775316"/>
              <a:gd name="connsiteX26" fmla="*/ 857268 w 1183663"/>
              <a:gd name="connsiteY26" fmla="*/ 1344216 h 1775316"/>
              <a:gd name="connsiteX27" fmla="*/ 871556 w 1183663"/>
              <a:gd name="connsiteY27" fmla="*/ 1422797 h 1775316"/>
              <a:gd name="connsiteX28" fmla="*/ 859650 w 1183663"/>
              <a:gd name="connsiteY28" fmla="*/ 1527572 h 1775316"/>
              <a:gd name="connsiteX29" fmla="*/ 750112 w 1183663"/>
              <a:gd name="connsiteY29" fmla="*/ 1587104 h 1775316"/>
              <a:gd name="connsiteX30" fmla="*/ 631050 w 1183663"/>
              <a:gd name="connsiteY30" fmla="*/ 1760935 h 1775316"/>
              <a:gd name="connsiteX31" fmla="*/ 592950 w 1183663"/>
              <a:gd name="connsiteY31" fmla="*/ 1765697 h 1775316"/>
              <a:gd name="connsiteX32" fmla="*/ 497700 w 1183663"/>
              <a:gd name="connsiteY32" fmla="*/ 1765697 h 1775316"/>
              <a:gd name="connsiteX33" fmla="*/ 433406 w 1183663"/>
              <a:gd name="connsiteY33" fmla="*/ 1691879 h 1775316"/>
              <a:gd name="connsiteX34" fmla="*/ 459600 w 1183663"/>
              <a:gd name="connsiteY34" fmla="*/ 1596629 h 1775316"/>
              <a:gd name="connsiteX35" fmla="*/ 531037 w 1183663"/>
              <a:gd name="connsiteY35" fmla="*/ 1587104 h 1775316"/>
              <a:gd name="connsiteX36" fmla="*/ 545325 w 1183663"/>
              <a:gd name="connsiteY36" fmla="*/ 1527572 h 1775316"/>
              <a:gd name="connsiteX37" fmla="*/ 573900 w 1183663"/>
              <a:gd name="connsiteY37" fmla="*/ 1527572 h 1775316"/>
              <a:gd name="connsiteX38" fmla="*/ 571518 w 1183663"/>
              <a:gd name="connsiteY38" fmla="*/ 1394222 h 1775316"/>
              <a:gd name="connsiteX39" fmla="*/ 657243 w 1183663"/>
              <a:gd name="connsiteY39" fmla="*/ 1348979 h 1775316"/>
              <a:gd name="connsiteX40" fmla="*/ 692962 w 1183663"/>
              <a:gd name="connsiteY40" fmla="*/ 1337072 h 1775316"/>
              <a:gd name="connsiteX41" fmla="*/ 752493 w 1183663"/>
              <a:gd name="connsiteY41" fmla="*/ 1265635 h 1775316"/>
              <a:gd name="connsiteX42" fmla="*/ 754875 w 1183663"/>
              <a:gd name="connsiteY42" fmla="*/ 1203722 h 1775316"/>
              <a:gd name="connsiteX43" fmla="*/ 688200 w 1183663"/>
              <a:gd name="connsiteY43" fmla="*/ 1151335 h 1775316"/>
              <a:gd name="connsiteX44" fmla="*/ 683437 w 1183663"/>
              <a:gd name="connsiteY44" fmla="*/ 1027510 h 1775316"/>
              <a:gd name="connsiteX45" fmla="*/ 676293 w 1183663"/>
              <a:gd name="connsiteY45" fmla="*/ 967979 h 1775316"/>
              <a:gd name="connsiteX46" fmla="*/ 626287 w 1183663"/>
              <a:gd name="connsiteY46" fmla="*/ 898922 h 1775316"/>
              <a:gd name="connsiteX47" fmla="*/ 616762 w 1183663"/>
              <a:gd name="connsiteY47" fmla="*/ 722710 h 1775316"/>
              <a:gd name="connsiteX48" fmla="*/ 547706 w 1183663"/>
              <a:gd name="connsiteY48" fmla="*/ 613172 h 1775316"/>
              <a:gd name="connsiteX49" fmla="*/ 483412 w 1183663"/>
              <a:gd name="connsiteY49" fmla="*/ 689372 h 1775316"/>
              <a:gd name="connsiteX50" fmla="*/ 435787 w 1183663"/>
              <a:gd name="connsiteY50" fmla="*/ 672704 h 1775316"/>
              <a:gd name="connsiteX51" fmla="*/ 361968 w 1183663"/>
              <a:gd name="connsiteY51" fmla="*/ 548879 h 1775316"/>
              <a:gd name="connsiteX52" fmla="*/ 273862 w 1183663"/>
              <a:gd name="connsiteY52" fmla="*/ 463154 h 1775316"/>
              <a:gd name="connsiteX53" fmla="*/ 285768 w 1183663"/>
              <a:gd name="connsiteY53" fmla="*/ 439341 h 1775316"/>
              <a:gd name="connsiteX54" fmla="*/ 257193 w 1183663"/>
              <a:gd name="connsiteY54" fmla="*/ 253604 h 1775316"/>
              <a:gd name="connsiteX55" fmla="*/ 152418 w 1183663"/>
              <a:gd name="connsiteY55" fmla="*/ 270272 h 1775316"/>
              <a:gd name="connsiteX56" fmla="*/ 59550 w 1183663"/>
              <a:gd name="connsiteY56" fmla="*/ 265510 h 1775316"/>
              <a:gd name="connsiteX57" fmla="*/ 76218 w 1183663"/>
              <a:gd name="connsiteY57" fmla="*/ 225029 h 1775316"/>
              <a:gd name="connsiteX58" fmla="*/ 123843 w 1183663"/>
              <a:gd name="connsiteY58" fmla="*/ 222647 h 1775316"/>
              <a:gd name="connsiteX59" fmla="*/ 123843 w 1183663"/>
              <a:gd name="connsiteY59" fmla="*/ 184547 h 1775316"/>
              <a:gd name="connsiteX60" fmla="*/ 47643 w 1183663"/>
              <a:gd name="connsiteY60" fmla="*/ 105966 h 1775316"/>
              <a:gd name="connsiteX61" fmla="*/ 18 w 1183663"/>
              <a:gd name="connsiteY61" fmla="*/ 77391 h 1775316"/>
              <a:gd name="connsiteX0" fmla="*/ 14 w 1183659"/>
              <a:gd name="connsiteY0" fmla="*/ 77391 h 1775316"/>
              <a:gd name="connsiteX1" fmla="*/ 52402 w 1183659"/>
              <a:gd name="connsiteY1" fmla="*/ 41672 h 1775316"/>
              <a:gd name="connsiteX2" fmla="*/ 95264 w 1183659"/>
              <a:gd name="connsiteY2" fmla="*/ 1191 h 1775316"/>
              <a:gd name="connsiteX3" fmla="*/ 150033 w 1183659"/>
              <a:gd name="connsiteY3" fmla="*/ 25004 h 1775316"/>
              <a:gd name="connsiteX4" fmla="*/ 230996 w 1183659"/>
              <a:gd name="connsiteY4" fmla="*/ 160735 h 1775316"/>
              <a:gd name="connsiteX5" fmla="*/ 281002 w 1183659"/>
              <a:gd name="connsiteY5" fmla="*/ 189310 h 1775316"/>
              <a:gd name="connsiteX6" fmla="*/ 364346 w 1183659"/>
              <a:gd name="connsiteY6" fmla="*/ 186929 h 1775316"/>
              <a:gd name="connsiteX7" fmla="*/ 521508 w 1183659"/>
              <a:gd name="connsiteY7" fmla="*/ 317897 h 1775316"/>
              <a:gd name="connsiteX8" fmla="*/ 671527 w 1183659"/>
              <a:gd name="connsiteY8" fmla="*/ 313135 h 1775316"/>
              <a:gd name="connsiteX9" fmla="*/ 838214 w 1183659"/>
              <a:gd name="connsiteY9" fmla="*/ 463154 h 1775316"/>
              <a:gd name="connsiteX10" fmla="*/ 907271 w 1183659"/>
              <a:gd name="connsiteY10" fmla="*/ 575072 h 1775316"/>
              <a:gd name="connsiteX11" fmla="*/ 995377 w 1183659"/>
              <a:gd name="connsiteY11" fmla="*/ 632222 h 1775316"/>
              <a:gd name="connsiteX12" fmla="*/ 962039 w 1183659"/>
              <a:gd name="connsiteY12" fmla="*/ 672704 h 1775316"/>
              <a:gd name="connsiteX13" fmla="*/ 890602 w 1183659"/>
              <a:gd name="connsiteY13" fmla="*/ 832247 h 1775316"/>
              <a:gd name="connsiteX14" fmla="*/ 945371 w 1183659"/>
              <a:gd name="connsiteY14" fmla="*/ 922735 h 1775316"/>
              <a:gd name="connsiteX15" fmla="*/ 1016808 w 1183659"/>
              <a:gd name="connsiteY15" fmla="*/ 915591 h 1775316"/>
              <a:gd name="connsiteX16" fmla="*/ 1166827 w 1183659"/>
              <a:gd name="connsiteY16" fmla="*/ 1046560 h 1775316"/>
              <a:gd name="connsiteX17" fmla="*/ 1128727 w 1183659"/>
              <a:gd name="connsiteY17" fmla="*/ 1110854 h 1775316"/>
              <a:gd name="connsiteX18" fmla="*/ 1152539 w 1183659"/>
              <a:gd name="connsiteY18" fmla="*/ 1189435 h 1775316"/>
              <a:gd name="connsiteX19" fmla="*/ 1183496 w 1183659"/>
              <a:gd name="connsiteY19" fmla="*/ 1222772 h 1775316"/>
              <a:gd name="connsiteX20" fmla="*/ 1138252 w 1183659"/>
              <a:gd name="connsiteY20" fmla="*/ 1258491 h 1775316"/>
              <a:gd name="connsiteX21" fmla="*/ 1078721 w 1183659"/>
              <a:gd name="connsiteY21" fmla="*/ 1291829 h 1775316"/>
              <a:gd name="connsiteX22" fmla="*/ 1023952 w 1183659"/>
              <a:gd name="connsiteY22" fmla="*/ 1246585 h 1775316"/>
              <a:gd name="connsiteX23" fmla="*/ 969183 w 1183659"/>
              <a:gd name="connsiteY23" fmla="*/ 1256110 h 1775316"/>
              <a:gd name="connsiteX24" fmla="*/ 900127 w 1183659"/>
              <a:gd name="connsiteY24" fmla="*/ 1265635 h 1775316"/>
              <a:gd name="connsiteX25" fmla="*/ 885839 w 1183659"/>
              <a:gd name="connsiteY25" fmla="*/ 1313260 h 1775316"/>
              <a:gd name="connsiteX26" fmla="*/ 857264 w 1183659"/>
              <a:gd name="connsiteY26" fmla="*/ 1344216 h 1775316"/>
              <a:gd name="connsiteX27" fmla="*/ 871552 w 1183659"/>
              <a:gd name="connsiteY27" fmla="*/ 1422797 h 1775316"/>
              <a:gd name="connsiteX28" fmla="*/ 859646 w 1183659"/>
              <a:gd name="connsiteY28" fmla="*/ 1527572 h 1775316"/>
              <a:gd name="connsiteX29" fmla="*/ 750108 w 1183659"/>
              <a:gd name="connsiteY29" fmla="*/ 1587104 h 1775316"/>
              <a:gd name="connsiteX30" fmla="*/ 631046 w 1183659"/>
              <a:gd name="connsiteY30" fmla="*/ 1760935 h 1775316"/>
              <a:gd name="connsiteX31" fmla="*/ 592946 w 1183659"/>
              <a:gd name="connsiteY31" fmla="*/ 1765697 h 1775316"/>
              <a:gd name="connsiteX32" fmla="*/ 497696 w 1183659"/>
              <a:gd name="connsiteY32" fmla="*/ 1765697 h 1775316"/>
              <a:gd name="connsiteX33" fmla="*/ 433402 w 1183659"/>
              <a:gd name="connsiteY33" fmla="*/ 1691879 h 1775316"/>
              <a:gd name="connsiteX34" fmla="*/ 459596 w 1183659"/>
              <a:gd name="connsiteY34" fmla="*/ 1596629 h 1775316"/>
              <a:gd name="connsiteX35" fmla="*/ 531033 w 1183659"/>
              <a:gd name="connsiteY35" fmla="*/ 1587104 h 1775316"/>
              <a:gd name="connsiteX36" fmla="*/ 545321 w 1183659"/>
              <a:gd name="connsiteY36" fmla="*/ 1527572 h 1775316"/>
              <a:gd name="connsiteX37" fmla="*/ 573896 w 1183659"/>
              <a:gd name="connsiteY37" fmla="*/ 1527572 h 1775316"/>
              <a:gd name="connsiteX38" fmla="*/ 571514 w 1183659"/>
              <a:gd name="connsiteY38" fmla="*/ 1394222 h 1775316"/>
              <a:gd name="connsiteX39" fmla="*/ 657239 w 1183659"/>
              <a:gd name="connsiteY39" fmla="*/ 1348979 h 1775316"/>
              <a:gd name="connsiteX40" fmla="*/ 692958 w 1183659"/>
              <a:gd name="connsiteY40" fmla="*/ 1337072 h 1775316"/>
              <a:gd name="connsiteX41" fmla="*/ 752489 w 1183659"/>
              <a:gd name="connsiteY41" fmla="*/ 1265635 h 1775316"/>
              <a:gd name="connsiteX42" fmla="*/ 754871 w 1183659"/>
              <a:gd name="connsiteY42" fmla="*/ 1203722 h 1775316"/>
              <a:gd name="connsiteX43" fmla="*/ 688196 w 1183659"/>
              <a:gd name="connsiteY43" fmla="*/ 1151335 h 1775316"/>
              <a:gd name="connsiteX44" fmla="*/ 683433 w 1183659"/>
              <a:gd name="connsiteY44" fmla="*/ 1027510 h 1775316"/>
              <a:gd name="connsiteX45" fmla="*/ 676289 w 1183659"/>
              <a:gd name="connsiteY45" fmla="*/ 967979 h 1775316"/>
              <a:gd name="connsiteX46" fmla="*/ 626283 w 1183659"/>
              <a:gd name="connsiteY46" fmla="*/ 898922 h 1775316"/>
              <a:gd name="connsiteX47" fmla="*/ 616758 w 1183659"/>
              <a:gd name="connsiteY47" fmla="*/ 722710 h 1775316"/>
              <a:gd name="connsiteX48" fmla="*/ 547702 w 1183659"/>
              <a:gd name="connsiteY48" fmla="*/ 613172 h 1775316"/>
              <a:gd name="connsiteX49" fmla="*/ 483408 w 1183659"/>
              <a:gd name="connsiteY49" fmla="*/ 689372 h 1775316"/>
              <a:gd name="connsiteX50" fmla="*/ 435783 w 1183659"/>
              <a:gd name="connsiteY50" fmla="*/ 672704 h 1775316"/>
              <a:gd name="connsiteX51" fmla="*/ 361964 w 1183659"/>
              <a:gd name="connsiteY51" fmla="*/ 548879 h 1775316"/>
              <a:gd name="connsiteX52" fmla="*/ 273858 w 1183659"/>
              <a:gd name="connsiteY52" fmla="*/ 463154 h 1775316"/>
              <a:gd name="connsiteX53" fmla="*/ 285764 w 1183659"/>
              <a:gd name="connsiteY53" fmla="*/ 439341 h 1775316"/>
              <a:gd name="connsiteX54" fmla="*/ 257189 w 1183659"/>
              <a:gd name="connsiteY54" fmla="*/ 253604 h 1775316"/>
              <a:gd name="connsiteX55" fmla="*/ 152414 w 1183659"/>
              <a:gd name="connsiteY55" fmla="*/ 270272 h 1775316"/>
              <a:gd name="connsiteX56" fmla="*/ 59546 w 1183659"/>
              <a:gd name="connsiteY56" fmla="*/ 265510 h 1775316"/>
              <a:gd name="connsiteX57" fmla="*/ 76214 w 1183659"/>
              <a:gd name="connsiteY57" fmla="*/ 225029 h 1775316"/>
              <a:gd name="connsiteX58" fmla="*/ 123839 w 1183659"/>
              <a:gd name="connsiteY58" fmla="*/ 222647 h 1775316"/>
              <a:gd name="connsiteX59" fmla="*/ 123839 w 1183659"/>
              <a:gd name="connsiteY59" fmla="*/ 184547 h 1775316"/>
              <a:gd name="connsiteX60" fmla="*/ 88121 w 1183659"/>
              <a:gd name="connsiteY60" fmla="*/ 151210 h 1775316"/>
              <a:gd name="connsiteX61" fmla="*/ 47639 w 1183659"/>
              <a:gd name="connsiteY61" fmla="*/ 105966 h 1775316"/>
              <a:gd name="connsiteX62" fmla="*/ 14 w 1183659"/>
              <a:gd name="connsiteY62" fmla="*/ 77391 h 1775316"/>
              <a:gd name="connsiteX0" fmla="*/ 12918 w 1196563"/>
              <a:gd name="connsiteY0" fmla="*/ 77391 h 1775316"/>
              <a:gd name="connsiteX1" fmla="*/ 65306 w 1196563"/>
              <a:gd name="connsiteY1" fmla="*/ 41672 h 1775316"/>
              <a:gd name="connsiteX2" fmla="*/ 108168 w 1196563"/>
              <a:gd name="connsiteY2" fmla="*/ 1191 h 1775316"/>
              <a:gd name="connsiteX3" fmla="*/ 162937 w 1196563"/>
              <a:gd name="connsiteY3" fmla="*/ 25004 h 1775316"/>
              <a:gd name="connsiteX4" fmla="*/ 243900 w 1196563"/>
              <a:gd name="connsiteY4" fmla="*/ 160735 h 1775316"/>
              <a:gd name="connsiteX5" fmla="*/ 293906 w 1196563"/>
              <a:gd name="connsiteY5" fmla="*/ 189310 h 1775316"/>
              <a:gd name="connsiteX6" fmla="*/ 377250 w 1196563"/>
              <a:gd name="connsiteY6" fmla="*/ 186929 h 1775316"/>
              <a:gd name="connsiteX7" fmla="*/ 534412 w 1196563"/>
              <a:gd name="connsiteY7" fmla="*/ 317897 h 1775316"/>
              <a:gd name="connsiteX8" fmla="*/ 684431 w 1196563"/>
              <a:gd name="connsiteY8" fmla="*/ 313135 h 1775316"/>
              <a:gd name="connsiteX9" fmla="*/ 851118 w 1196563"/>
              <a:gd name="connsiteY9" fmla="*/ 463154 h 1775316"/>
              <a:gd name="connsiteX10" fmla="*/ 920175 w 1196563"/>
              <a:gd name="connsiteY10" fmla="*/ 575072 h 1775316"/>
              <a:gd name="connsiteX11" fmla="*/ 1008281 w 1196563"/>
              <a:gd name="connsiteY11" fmla="*/ 632222 h 1775316"/>
              <a:gd name="connsiteX12" fmla="*/ 974943 w 1196563"/>
              <a:gd name="connsiteY12" fmla="*/ 672704 h 1775316"/>
              <a:gd name="connsiteX13" fmla="*/ 903506 w 1196563"/>
              <a:gd name="connsiteY13" fmla="*/ 832247 h 1775316"/>
              <a:gd name="connsiteX14" fmla="*/ 958275 w 1196563"/>
              <a:gd name="connsiteY14" fmla="*/ 922735 h 1775316"/>
              <a:gd name="connsiteX15" fmla="*/ 1029712 w 1196563"/>
              <a:gd name="connsiteY15" fmla="*/ 915591 h 1775316"/>
              <a:gd name="connsiteX16" fmla="*/ 1179731 w 1196563"/>
              <a:gd name="connsiteY16" fmla="*/ 1046560 h 1775316"/>
              <a:gd name="connsiteX17" fmla="*/ 1141631 w 1196563"/>
              <a:gd name="connsiteY17" fmla="*/ 1110854 h 1775316"/>
              <a:gd name="connsiteX18" fmla="*/ 1165443 w 1196563"/>
              <a:gd name="connsiteY18" fmla="*/ 1189435 h 1775316"/>
              <a:gd name="connsiteX19" fmla="*/ 1196400 w 1196563"/>
              <a:gd name="connsiteY19" fmla="*/ 1222772 h 1775316"/>
              <a:gd name="connsiteX20" fmla="*/ 1151156 w 1196563"/>
              <a:gd name="connsiteY20" fmla="*/ 1258491 h 1775316"/>
              <a:gd name="connsiteX21" fmla="*/ 1091625 w 1196563"/>
              <a:gd name="connsiteY21" fmla="*/ 1291829 h 1775316"/>
              <a:gd name="connsiteX22" fmla="*/ 1036856 w 1196563"/>
              <a:gd name="connsiteY22" fmla="*/ 1246585 h 1775316"/>
              <a:gd name="connsiteX23" fmla="*/ 982087 w 1196563"/>
              <a:gd name="connsiteY23" fmla="*/ 1256110 h 1775316"/>
              <a:gd name="connsiteX24" fmla="*/ 913031 w 1196563"/>
              <a:gd name="connsiteY24" fmla="*/ 1265635 h 1775316"/>
              <a:gd name="connsiteX25" fmla="*/ 898743 w 1196563"/>
              <a:gd name="connsiteY25" fmla="*/ 1313260 h 1775316"/>
              <a:gd name="connsiteX26" fmla="*/ 870168 w 1196563"/>
              <a:gd name="connsiteY26" fmla="*/ 1344216 h 1775316"/>
              <a:gd name="connsiteX27" fmla="*/ 884456 w 1196563"/>
              <a:gd name="connsiteY27" fmla="*/ 1422797 h 1775316"/>
              <a:gd name="connsiteX28" fmla="*/ 872550 w 1196563"/>
              <a:gd name="connsiteY28" fmla="*/ 1527572 h 1775316"/>
              <a:gd name="connsiteX29" fmla="*/ 763012 w 1196563"/>
              <a:gd name="connsiteY29" fmla="*/ 1587104 h 1775316"/>
              <a:gd name="connsiteX30" fmla="*/ 643950 w 1196563"/>
              <a:gd name="connsiteY30" fmla="*/ 1760935 h 1775316"/>
              <a:gd name="connsiteX31" fmla="*/ 605850 w 1196563"/>
              <a:gd name="connsiteY31" fmla="*/ 1765697 h 1775316"/>
              <a:gd name="connsiteX32" fmla="*/ 510600 w 1196563"/>
              <a:gd name="connsiteY32" fmla="*/ 1765697 h 1775316"/>
              <a:gd name="connsiteX33" fmla="*/ 446306 w 1196563"/>
              <a:gd name="connsiteY33" fmla="*/ 1691879 h 1775316"/>
              <a:gd name="connsiteX34" fmla="*/ 472500 w 1196563"/>
              <a:gd name="connsiteY34" fmla="*/ 1596629 h 1775316"/>
              <a:gd name="connsiteX35" fmla="*/ 543937 w 1196563"/>
              <a:gd name="connsiteY35" fmla="*/ 1587104 h 1775316"/>
              <a:gd name="connsiteX36" fmla="*/ 558225 w 1196563"/>
              <a:gd name="connsiteY36" fmla="*/ 1527572 h 1775316"/>
              <a:gd name="connsiteX37" fmla="*/ 586800 w 1196563"/>
              <a:gd name="connsiteY37" fmla="*/ 1527572 h 1775316"/>
              <a:gd name="connsiteX38" fmla="*/ 584418 w 1196563"/>
              <a:gd name="connsiteY38" fmla="*/ 1394222 h 1775316"/>
              <a:gd name="connsiteX39" fmla="*/ 670143 w 1196563"/>
              <a:gd name="connsiteY39" fmla="*/ 1348979 h 1775316"/>
              <a:gd name="connsiteX40" fmla="*/ 705862 w 1196563"/>
              <a:gd name="connsiteY40" fmla="*/ 1337072 h 1775316"/>
              <a:gd name="connsiteX41" fmla="*/ 765393 w 1196563"/>
              <a:gd name="connsiteY41" fmla="*/ 1265635 h 1775316"/>
              <a:gd name="connsiteX42" fmla="*/ 767775 w 1196563"/>
              <a:gd name="connsiteY42" fmla="*/ 1203722 h 1775316"/>
              <a:gd name="connsiteX43" fmla="*/ 701100 w 1196563"/>
              <a:gd name="connsiteY43" fmla="*/ 1151335 h 1775316"/>
              <a:gd name="connsiteX44" fmla="*/ 696337 w 1196563"/>
              <a:gd name="connsiteY44" fmla="*/ 1027510 h 1775316"/>
              <a:gd name="connsiteX45" fmla="*/ 689193 w 1196563"/>
              <a:gd name="connsiteY45" fmla="*/ 967979 h 1775316"/>
              <a:gd name="connsiteX46" fmla="*/ 639187 w 1196563"/>
              <a:gd name="connsiteY46" fmla="*/ 898922 h 1775316"/>
              <a:gd name="connsiteX47" fmla="*/ 629662 w 1196563"/>
              <a:gd name="connsiteY47" fmla="*/ 722710 h 1775316"/>
              <a:gd name="connsiteX48" fmla="*/ 560606 w 1196563"/>
              <a:gd name="connsiteY48" fmla="*/ 613172 h 1775316"/>
              <a:gd name="connsiteX49" fmla="*/ 496312 w 1196563"/>
              <a:gd name="connsiteY49" fmla="*/ 689372 h 1775316"/>
              <a:gd name="connsiteX50" fmla="*/ 448687 w 1196563"/>
              <a:gd name="connsiteY50" fmla="*/ 672704 h 1775316"/>
              <a:gd name="connsiteX51" fmla="*/ 374868 w 1196563"/>
              <a:gd name="connsiteY51" fmla="*/ 548879 h 1775316"/>
              <a:gd name="connsiteX52" fmla="*/ 286762 w 1196563"/>
              <a:gd name="connsiteY52" fmla="*/ 463154 h 1775316"/>
              <a:gd name="connsiteX53" fmla="*/ 298668 w 1196563"/>
              <a:gd name="connsiteY53" fmla="*/ 439341 h 1775316"/>
              <a:gd name="connsiteX54" fmla="*/ 270093 w 1196563"/>
              <a:gd name="connsiteY54" fmla="*/ 253604 h 1775316"/>
              <a:gd name="connsiteX55" fmla="*/ 165318 w 1196563"/>
              <a:gd name="connsiteY55" fmla="*/ 270272 h 1775316"/>
              <a:gd name="connsiteX56" fmla="*/ 72450 w 1196563"/>
              <a:gd name="connsiteY56" fmla="*/ 265510 h 1775316"/>
              <a:gd name="connsiteX57" fmla="*/ 89118 w 1196563"/>
              <a:gd name="connsiteY57" fmla="*/ 225029 h 1775316"/>
              <a:gd name="connsiteX58" fmla="*/ 136743 w 1196563"/>
              <a:gd name="connsiteY58" fmla="*/ 222647 h 1775316"/>
              <a:gd name="connsiteX59" fmla="*/ 136743 w 1196563"/>
              <a:gd name="connsiteY59" fmla="*/ 184547 h 1775316"/>
              <a:gd name="connsiteX60" fmla="*/ 101025 w 1196563"/>
              <a:gd name="connsiteY60" fmla="*/ 151210 h 1775316"/>
              <a:gd name="connsiteX61" fmla="*/ 60543 w 1196563"/>
              <a:gd name="connsiteY61" fmla="*/ 105966 h 1775316"/>
              <a:gd name="connsiteX62" fmla="*/ 3393 w 1196563"/>
              <a:gd name="connsiteY62" fmla="*/ 103585 h 1775316"/>
              <a:gd name="connsiteX63" fmla="*/ 12918 w 1196563"/>
              <a:gd name="connsiteY63" fmla="*/ 77391 h 1775316"/>
              <a:gd name="connsiteX0" fmla="*/ 12028 w 1195673"/>
              <a:gd name="connsiteY0" fmla="*/ 77391 h 1775316"/>
              <a:gd name="connsiteX1" fmla="*/ 28697 w 1195673"/>
              <a:gd name="connsiteY1" fmla="*/ 53579 h 1775316"/>
              <a:gd name="connsiteX2" fmla="*/ 64416 w 1195673"/>
              <a:gd name="connsiteY2" fmla="*/ 41672 h 1775316"/>
              <a:gd name="connsiteX3" fmla="*/ 107278 w 1195673"/>
              <a:gd name="connsiteY3" fmla="*/ 1191 h 1775316"/>
              <a:gd name="connsiteX4" fmla="*/ 162047 w 1195673"/>
              <a:gd name="connsiteY4" fmla="*/ 25004 h 1775316"/>
              <a:gd name="connsiteX5" fmla="*/ 243010 w 1195673"/>
              <a:gd name="connsiteY5" fmla="*/ 160735 h 1775316"/>
              <a:gd name="connsiteX6" fmla="*/ 293016 w 1195673"/>
              <a:gd name="connsiteY6" fmla="*/ 189310 h 1775316"/>
              <a:gd name="connsiteX7" fmla="*/ 376360 w 1195673"/>
              <a:gd name="connsiteY7" fmla="*/ 186929 h 1775316"/>
              <a:gd name="connsiteX8" fmla="*/ 533522 w 1195673"/>
              <a:gd name="connsiteY8" fmla="*/ 317897 h 1775316"/>
              <a:gd name="connsiteX9" fmla="*/ 683541 w 1195673"/>
              <a:gd name="connsiteY9" fmla="*/ 313135 h 1775316"/>
              <a:gd name="connsiteX10" fmla="*/ 850228 w 1195673"/>
              <a:gd name="connsiteY10" fmla="*/ 463154 h 1775316"/>
              <a:gd name="connsiteX11" fmla="*/ 919285 w 1195673"/>
              <a:gd name="connsiteY11" fmla="*/ 575072 h 1775316"/>
              <a:gd name="connsiteX12" fmla="*/ 1007391 w 1195673"/>
              <a:gd name="connsiteY12" fmla="*/ 632222 h 1775316"/>
              <a:gd name="connsiteX13" fmla="*/ 974053 w 1195673"/>
              <a:gd name="connsiteY13" fmla="*/ 672704 h 1775316"/>
              <a:gd name="connsiteX14" fmla="*/ 902616 w 1195673"/>
              <a:gd name="connsiteY14" fmla="*/ 832247 h 1775316"/>
              <a:gd name="connsiteX15" fmla="*/ 957385 w 1195673"/>
              <a:gd name="connsiteY15" fmla="*/ 922735 h 1775316"/>
              <a:gd name="connsiteX16" fmla="*/ 1028822 w 1195673"/>
              <a:gd name="connsiteY16" fmla="*/ 915591 h 1775316"/>
              <a:gd name="connsiteX17" fmla="*/ 1178841 w 1195673"/>
              <a:gd name="connsiteY17" fmla="*/ 1046560 h 1775316"/>
              <a:gd name="connsiteX18" fmla="*/ 1140741 w 1195673"/>
              <a:gd name="connsiteY18" fmla="*/ 1110854 h 1775316"/>
              <a:gd name="connsiteX19" fmla="*/ 1164553 w 1195673"/>
              <a:gd name="connsiteY19" fmla="*/ 1189435 h 1775316"/>
              <a:gd name="connsiteX20" fmla="*/ 1195510 w 1195673"/>
              <a:gd name="connsiteY20" fmla="*/ 1222772 h 1775316"/>
              <a:gd name="connsiteX21" fmla="*/ 1150266 w 1195673"/>
              <a:gd name="connsiteY21" fmla="*/ 1258491 h 1775316"/>
              <a:gd name="connsiteX22" fmla="*/ 1090735 w 1195673"/>
              <a:gd name="connsiteY22" fmla="*/ 1291829 h 1775316"/>
              <a:gd name="connsiteX23" fmla="*/ 1035966 w 1195673"/>
              <a:gd name="connsiteY23" fmla="*/ 1246585 h 1775316"/>
              <a:gd name="connsiteX24" fmla="*/ 981197 w 1195673"/>
              <a:gd name="connsiteY24" fmla="*/ 1256110 h 1775316"/>
              <a:gd name="connsiteX25" fmla="*/ 912141 w 1195673"/>
              <a:gd name="connsiteY25" fmla="*/ 1265635 h 1775316"/>
              <a:gd name="connsiteX26" fmla="*/ 897853 w 1195673"/>
              <a:gd name="connsiteY26" fmla="*/ 1313260 h 1775316"/>
              <a:gd name="connsiteX27" fmla="*/ 869278 w 1195673"/>
              <a:gd name="connsiteY27" fmla="*/ 1344216 h 1775316"/>
              <a:gd name="connsiteX28" fmla="*/ 883566 w 1195673"/>
              <a:gd name="connsiteY28" fmla="*/ 1422797 h 1775316"/>
              <a:gd name="connsiteX29" fmla="*/ 871660 w 1195673"/>
              <a:gd name="connsiteY29" fmla="*/ 1527572 h 1775316"/>
              <a:gd name="connsiteX30" fmla="*/ 762122 w 1195673"/>
              <a:gd name="connsiteY30" fmla="*/ 1587104 h 1775316"/>
              <a:gd name="connsiteX31" fmla="*/ 643060 w 1195673"/>
              <a:gd name="connsiteY31" fmla="*/ 1760935 h 1775316"/>
              <a:gd name="connsiteX32" fmla="*/ 604960 w 1195673"/>
              <a:gd name="connsiteY32" fmla="*/ 1765697 h 1775316"/>
              <a:gd name="connsiteX33" fmla="*/ 509710 w 1195673"/>
              <a:gd name="connsiteY33" fmla="*/ 1765697 h 1775316"/>
              <a:gd name="connsiteX34" fmla="*/ 445416 w 1195673"/>
              <a:gd name="connsiteY34" fmla="*/ 1691879 h 1775316"/>
              <a:gd name="connsiteX35" fmla="*/ 471610 w 1195673"/>
              <a:gd name="connsiteY35" fmla="*/ 1596629 h 1775316"/>
              <a:gd name="connsiteX36" fmla="*/ 543047 w 1195673"/>
              <a:gd name="connsiteY36" fmla="*/ 1587104 h 1775316"/>
              <a:gd name="connsiteX37" fmla="*/ 557335 w 1195673"/>
              <a:gd name="connsiteY37" fmla="*/ 1527572 h 1775316"/>
              <a:gd name="connsiteX38" fmla="*/ 585910 w 1195673"/>
              <a:gd name="connsiteY38" fmla="*/ 1527572 h 1775316"/>
              <a:gd name="connsiteX39" fmla="*/ 583528 w 1195673"/>
              <a:gd name="connsiteY39" fmla="*/ 1394222 h 1775316"/>
              <a:gd name="connsiteX40" fmla="*/ 669253 w 1195673"/>
              <a:gd name="connsiteY40" fmla="*/ 1348979 h 1775316"/>
              <a:gd name="connsiteX41" fmla="*/ 704972 w 1195673"/>
              <a:gd name="connsiteY41" fmla="*/ 1337072 h 1775316"/>
              <a:gd name="connsiteX42" fmla="*/ 764503 w 1195673"/>
              <a:gd name="connsiteY42" fmla="*/ 1265635 h 1775316"/>
              <a:gd name="connsiteX43" fmla="*/ 766885 w 1195673"/>
              <a:gd name="connsiteY43" fmla="*/ 1203722 h 1775316"/>
              <a:gd name="connsiteX44" fmla="*/ 700210 w 1195673"/>
              <a:gd name="connsiteY44" fmla="*/ 1151335 h 1775316"/>
              <a:gd name="connsiteX45" fmla="*/ 695447 w 1195673"/>
              <a:gd name="connsiteY45" fmla="*/ 1027510 h 1775316"/>
              <a:gd name="connsiteX46" fmla="*/ 688303 w 1195673"/>
              <a:gd name="connsiteY46" fmla="*/ 967979 h 1775316"/>
              <a:gd name="connsiteX47" fmla="*/ 638297 w 1195673"/>
              <a:gd name="connsiteY47" fmla="*/ 898922 h 1775316"/>
              <a:gd name="connsiteX48" fmla="*/ 628772 w 1195673"/>
              <a:gd name="connsiteY48" fmla="*/ 722710 h 1775316"/>
              <a:gd name="connsiteX49" fmla="*/ 559716 w 1195673"/>
              <a:gd name="connsiteY49" fmla="*/ 613172 h 1775316"/>
              <a:gd name="connsiteX50" fmla="*/ 495422 w 1195673"/>
              <a:gd name="connsiteY50" fmla="*/ 689372 h 1775316"/>
              <a:gd name="connsiteX51" fmla="*/ 447797 w 1195673"/>
              <a:gd name="connsiteY51" fmla="*/ 672704 h 1775316"/>
              <a:gd name="connsiteX52" fmla="*/ 373978 w 1195673"/>
              <a:gd name="connsiteY52" fmla="*/ 548879 h 1775316"/>
              <a:gd name="connsiteX53" fmla="*/ 285872 w 1195673"/>
              <a:gd name="connsiteY53" fmla="*/ 463154 h 1775316"/>
              <a:gd name="connsiteX54" fmla="*/ 297778 w 1195673"/>
              <a:gd name="connsiteY54" fmla="*/ 439341 h 1775316"/>
              <a:gd name="connsiteX55" fmla="*/ 269203 w 1195673"/>
              <a:gd name="connsiteY55" fmla="*/ 253604 h 1775316"/>
              <a:gd name="connsiteX56" fmla="*/ 164428 w 1195673"/>
              <a:gd name="connsiteY56" fmla="*/ 270272 h 1775316"/>
              <a:gd name="connsiteX57" fmla="*/ 71560 w 1195673"/>
              <a:gd name="connsiteY57" fmla="*/ 265510 h 1775316"/>
              <a:gd name="connsiteX58" fmla="*/ 88228 w 1195673"/>
              <a:gd name="connsiteY58" fmla="*/ 225029 h 1775316"/>
              <a:gd name="connsiteX59" fmla="*/ 135853 w 1195673"/>
              <a:gd name="connsiteY59" fmla="*/ 222647 h 1775316"/>
              <a:gd name="connsiteX60" fmla="*/ 135853 w 1195673"/>
              <a:gd name="connsiteY60" fmla="*/ 184547 h 1775316"/>
              <a:gd name="connsiteX61" fmla="*/ 100135 w 1195673"/>
              <a:gd name="connsiteY61" fmla="*/ 151210 h 1775316"/>
              <a:gd name="connsiteX62" fmla="*/ 59653 w 1195673"/>
              <a:gd name="connsiteY62" fmla="*/ 105966 h 1775316"/>
              <a:gd name="connsiteX63" fmla="*/ 2503 w 1195673"/>
              <a:gd name="connsiteY63" fmla="*/ 103585 h 1775316"/>
              <a:gd name="connsiteX64" fmla="*/ 12028 w 1195673"/>
              <a:gd name="connsiteY64" fmla="*/ 77391 h 1775316"/>
              <a:gd name="connsiteX0" fmla="*/ 12028 w 1195673"/>
              <a:gd name="connsiteY0" fmla="*/ 76485 h 1774410"/>
              <a:gd name="connsiteX1" fmla="*/ 28697 w 1195673"/>
              <a:gd name="connsiteY1" fmla="*/ 52673 h 1774410"/>
              <a:gd name="connsiteX2" fmla="*/ 64416 w 1195673"/>
              <a:gd name="connsiteY2" fmla="*/ 40766 h 1774410"/>
              <a:gd name="connsiteX3" fmla="*/ 107278 w 1195673"/>
              <a:gd name="connsiteY3" fmla="*/ 285 h 1774410"/>
              <a:gd name="connsiteX4" fmla="*/ 162047 w 1195673"/>
              <a:gd name="connsiteY4" fmla="*/ 24098 h 1774410"/>
              <a:gd name="connsiteX5" fmla="*/ 193003 w 1195673"/>
              <a:gd name="connsiteY5" fmla="*/ 50291 h 1774410"/>
              <a:gd name="connsiteX6" fmla="*/ 243010 w 1195673"/>
              <a:gd name="connsiteY6" fmla="*/ 159829 h 1774410"/>
              <a:gd name="connsiteX7" fmla="*/ 293016 w 1195673"/>
              <a:gd name="connsiteY7" fmla="*/ 188404 h 1774410"/>
              <a:gd name="connsiteX8" fmla="*/ 376360 w 1195673"/>
              <a:gd name="connsiteY8" fmla="*/ 186023 h 1774410"/>
              <a:gd name="connsiteX9" fmla="*/ 533522 w 1195673"/>
              <a:gd name="connsiteY9" fmla="*/ 316991 h 1774410"/>
              <a:gd name="connsiteX10" fmla="*/ 683541 w 1195673"/>
              <a:gd name="connsiteY10" fmla="*/ 312229 h 1774410"/>
              <a:gd name="connsiteX11" fmla="*/ 850228 w 1195673"/>
              <a:gd name="connsiteY11" fmla="*/ 462248 h 1774410"/>
              <a:gd name="connsiteX12" fmla="*/ 919285 w 1195673"/>
              <a:gd name="connsiteY12" fmla="*/ 574166 h 1774410"/>
              <a:gd name="connsiteX13" fmla="*/ 1007391 w 1195673"/>
              <a:gd name="connsiteY13" fmla="*/ 631316 h 1774410"/>
              <a:gd name="connsiteX14" fmla="*/ 974053 w 1195673"/>
              <a:gd name="connsiteY14" fmla="*/ 671798 h 1774410"/>
              <a:gd name="connsiteX15" fmla="*/ 902616 w 1195673"/>
              <a:gd name="connsiteY15" fmla="*/ 831341 h 1774410"/>
              <a:gd name="connsiteX16" fmla="*/ 957385 w 1195673"/>
              <a:gd name="connsiteY16" fmla="*/ 921829 h 1774410"/>
              <a:gd name="connsiteX17" fmla="*/ 1028822 w 1195673"/>
              <a:gd name="connsiteY17" fmla="*/ 914685 h 1774410"/>
              <a:gd name="connsiteX18" fmla="*/ 1178841 w 1195673"/>
              <a:gd name="connsiteY18" fmla="*/ 1045654 h 1774410"/>
              <a:gd name="connsiteX19" fmla="*/ 1140741 w 1195673"/>
              <a:gd name="connsiteY19" fmla="*/ 1109948 h 1774410"/>
              <a:gd name="connsiteX20" fmla="*/ 1164553 w 1195673"/>
              <a:gd name="connsiteY20" fmla="*/ 1188529 h 1774410"/>
              <a:gd name="connsiteX21" fmla="*/ 1195510 w 1195673"/>
              <a:gd name="connsiteY21" fmla="*/ 1221866 h 1774410"/>
              <a:gd name="connsiteX22" fmla="*/ 1150266 w 1195673"/>
              <a:gd name="connsiteY22" fmla="*/ 1257585 h 1774410"/>
              <a:gd name="connsiteX23" fmla="*/ 1090735 w 1195673"/>
              <a:gd name="connsiteY23" fmla="*/ 1290923 h 1774410"/>
              <a:gd name="connsiteX24" fmla="*/ 1035966 w 1195673"/>
              <a:gd name="connsiteY24" fmla="*/ 1245679 h 1774410"/>
              <a:gd name="connsiteX25" fmla="*/ 981197 w 1195673"/>
              <a:gd name="connsiteY25" fmla="*/ 1255204 h 1774410"/>
              <a:gd name="connsiteX26" fmla="*/ 912141 w 1195673"/>
              <a:gd name="connsiteY26" fmla="*/ 1264729 h 1774410"/>
              <a:gd name="connsiteX27" fmla="*/ 897853 w 1195673"/>
              <a:gd name="connsiteY27" fmla="*/ 1312354 h 1774410"/>
              <a:gd name="connsiteX28" fmla="*/ 869278 w 1195673"/>
              <a:gd name="connsiteY28" fmla="*/ 1343310 h 1774410"/>
              <a:gd name="connsiteX29" fmla="*/ 883566 w 1195673"/>
              <a:gd name="connsiteY29" fmla="*/ 1421891 h 1774410"/>
              <a:gd name="connsiteX30" fmla="*/ 871660 w 1195673"/>
              <a:gd name="connsiteY30" fmla="*/ 1526666 h 1774410"/>
              <a:gd name="connsiteX31" fmla="*/ 762122 w 1195673"/>
              <a:gd name="connsiteY31" fmla="*/ 1586198 h 1774410"/>
              <a:gd name="connsiteX32" fmla="*/ 643060 w 1195673"/>
              <a:gd name="connsiteY32" fmla="*/ 1760029 h 1774410"/>
              <a:gd name="connsiteX33" fmla="*/ 604960 w 1195673"/>
              <a:gd name="connsiteY33" fmla="*/ 1764791 h 1774410"/>
              <a:gd name="connsiteX34" fmla="*/ 509710 w 1195673"/>
              <a:gd name="connsiteY34" fmla="*/ 1764791 h 1774410"/>
              <a:gd name="connsiteX35" fmla="*/ 445416 w 1195673"/>
              <a:gd name="connsiteY35" fmla="*/ 1690973 h 1774410"/>
              <a:gd name="connsiteX36" fmla="*/ 471610 w 1195673"/>
              <a:gd name="connsiteY36" fmla="*/ 1595723 h 1774410"/>
              <a:gd name="connsiteX37" fmla="*/ 543047 w 1195673"/>
              <a:gd name="connsiteY37" fmla="*/ 1586198 h 1774410"/>
              <a:gd name="connsiteX38" fmla="*/ 557335 w 1195673"/>
              <a:gd name="connsiteY38" fmla="*/ 1526666 h 1774410"/>
              <a:gd name="connsiteX39" fmla="*/ 585910 w 1195673"/>
              <a:gd name="connsiteY39" fmla="*/ 1526666 h 1774410"/>
              <a:gd name="connsiteX40" fmla="*/ 583528 w 1195673"/>
              <a:gd name="connsiteY40" fmla="*/ 1393316 h 1774410"/>
              <a:gd name="connsiteX41" fmla="*/ 669253 w 1195673"/>
              <a:gd name="connsiteY41" fmla="*/ 1348073 h 1774410"/>
              <a:gd name="connsiteX42" fmla="*/ 704972 w 1195673"/>
              <a:gd name="connsiteY42" fmla="*/ 1336166 h 1774410"/>
              <a:gd name="connsiteX43" fmla="*/ 764503 w 1195673"/>
              <a:gd name="connsiteY43" fmla="*/ 1264729 h 1774410"/>
              <a:gd name="connsiteX44" fmla="*/ 766885 w 1195673"/>
              <a:gd name="connsiteY44" fmla="*/ 1202816 h 1774410"/>
              <a:gd name="connsiteX45" fmla="*/ 700210 w 1195673"/>
              <a:gd name="connsiteY45" fmla="*/ 1150429 h 1774410"/>
              <a:gd name="connsiteX46" fmla="*/ 695447 w 1195673"/>
              <a:gd name="connsiteY46" fmla="*/ 1026604 h 1774410"/>
              <a:gd name="connsiteX47" fmla="*/ 688303 w 1195673"/>
              <a:gd name="connsiteY47" fmla="*/ 967073 h 1774410"/>
              <a:gd name="connsiteX48" fmla="*/ 638297 w 1195673"/>
              <a:gd name="connsiteY48" fmla="*/ 898016 h 1774410"/>
              <a:gd name="connsiteX49" fmla="*/ 628772 w 1195673"/>
              <a:gd name="connsiteY49" fmla="*/ 721804 h 1774410"/>
              <a:gd name="connsiteX50" fmla="*/ 559716 w 1195673"/>
              <a:gd name="connsiteY50" fmla="*/ 612266 h 1774410"/>
              <a:gd name="connsiteX51" fmla="*/ 495422 w 1195673"/>
              <a:gd name="connsiteY51" fmla="*/ 688466 h 1774410"/>
              <a:gd name="connsiteX52" fmla="*/ 447797 w 1195673"/>
              <a:gd name="connsiteY52" fmla="*/ 671798 h 1774410"/>
              <a:gd name="connsiteX53" fmla="*/ 373978 w 1195673"/>
              <a:gd name="connsiteY53" fmla="*/ 547973 h 1774410"/>
              <a:gd name="connsiteX54" fmla="*/ 285872 w 1195673"/>
              <a:gd name="connsiteY54" fmla="*/ 462248 h 1774410"/>
              <a:gd name="connsiteX55" fmla="*/ 297778 w 1195673"/>
              <a:gd name="connsiteY55" fmla="*/ 438435 h 1774410"/>
              <a:gd name="connsiteX56" fmla="*/ 269203 w 1195673"/>
              <a:gd name="connsiteY56" fmla="*/ 252698 h 1774410"/>
              <a:gd name="connsiteX57" fmla="*/ 164428 w 1195673"/>
              <a:gd name="connsiteY57" fmla="*/ 269366 h 1774410"/>
              <a:gd name="connsiteX58" fmla="*/ 71560 w 1195673"/>
              <a:gd name="connsiteY58" fmla="*/ 264604 h 1774410"/>
              <a:gd name="connsiteX59" fmla="*/ 88228 w 1195673"/>
              <a:gd name="connsiteY59" fmla="*/ 224123 h 1774410"/>
              <a:gd name="connsiteX60" fmla="*/ 135853 w 1195673"/>
              <a:gd name="connsiteY60" fmla="*/ 221741 h 1774410"/>
              <a:gd name="connsiteX61" fmla="*/ 135853 w 1195673"/>
              <a:gd name="connsiteY61" fmla="*/ 183641 h 1774410"/>
              <a:gd name="connsiteX62" fmla="*/ 100135 w 1195673"/>
              <a:gd name="connsiteY62" fmla="*/ 150304 h 1774410"/>
              <a:gd name="connsiteX63" fmla="*/ 59653 w 1195673"/>
              <a:gd name="connsiteY63" fmla="*/ 105060 h 1774410"/>
              <a:gd name="connsiteX64" fmla="*/ 2503 w 1195673"/>
              <a:gd name="connsiteY64" fmla="*/ 102679 h 1774410"/>
              <a:gd name="connsiteX65" fmla="*/ 12028 w 1195673"/>
              <a:gd name="connsiteY65" fmla="*/ 76485 h 1774410"/>
              <a:gd name="connsiteX0" fmla="*/ 12028 w 1195673"/>
              <a:gd name="connsiteY0" fmla="*/ 76485 h 1774410"/>
              <a:gd name="connsiteX1" fmla="*/ 28697 w 1195673"/>
              <a:gd name="connsiteY1" fmla="*/ 52673 h 1774410"/>
              <a:gd name="connsiteX2" fmla="*/ 64416 w 1195673"/>
              <a:gd name="connsiteY2" fmla="*/ 40766 h 1774410"/>
              <a:gd name="connsiteX3" fmla="*/ 107278 w 1195673"/>
              <a:gd name="connsiteY3" fmla="*/ 285 h 1774410"/>
              <a:gd name="connsiteX4" fmla="*/ 162047 w 1195673"/>
              <a:gd name="connsiteY4" fmla="*/ 24098 h 1774410"/>
              <a:gd name="connsiteX5" fmla="*/ 193003 w 1195673"/>
              <a:gd name="connsiteY5" fmla="*/ 50291 h 1774410"/>
              <a:gd name="connsiteX6" fmla="*/ 243010 w 1195673"/>
              <a:gd name="connsiteY6" fmla="*/ 159829 h 1774410"/>
              <a:gd name="connsiteX7" fmla="*/ 293016 w 1195673"/>
              <a:gd name="connsiteY7" fmla="*/ 188404 h 1774410"/>
              <a:gd name="connsiteX8" fmla="*/ 376360 w 1195673"/>
              <a:gd name="connsiteY8" fmla="*/ 186023 h 1774410"/>
              <a:gd name="connsiteX9" fmla="*/ 533522 w 1195673"/>
              <a:gd name="connsiteY9" fmla="*/ 316991 h 1774410"/>
              <a:gd name="connsiteX10" fmla="*/ 683541 w 1195673"/>
              <a:gd name="connsiteY10" fmla="*/ 312229 h 1774410"/>
              <a:gd name="connsiteX11" fmla="*/ 850228 w 1195673"/>
              <a:gd name="connsiteY11" fmla="*/ 462248 h 1774410"/>
              <a:gd name="connsiteX12" fmla="*/ 919285 w 1195673"/>
              <a:gd name="connsiteY12" fmla="*/ 574166 h 1774410"/>
              <a:gd name="connsiteX13" fmla="*/ 1007391 w 1195673"/>
              <a:gd name="connsiteY13" fmla="*/ 631316 h 1774410"/>
              <a:gd name="connsiteX14" fmla="*/ 974053 w 1195673"/>
              <a:gd name="connsiteY14" fmla="*/ 671798 h 1774410"/>
              <a:gd name="connsiteX15" fmla="*/ 902616 w 1195673"/>
              <a:gd name="connsiteY15" fmla="*/ 831341 h 1774410"/>
              <a:gd name="connsiteX16" fmla="*/ 957385 w 1195673"/>
              <a:gd name="connsiteY16" fmla="*/ 921829 h 1774410"/>
              <a:gd name="connsiteX17" fmla="*/ 1028822 w 1195673"/>
              <a:gd name="connsiteY17" fmla="*/ 914685 h 1774410"/>
              <a:gd name="connsiteX18" fmla="*/ 1178841 w 1195673"/>
              <a:gd name="connsiteY18" fmla="*/ 1045654 h 1774410"/>
              <a:gd name="connsiteX19" fmla="*/ 1140741 w 1195673"/>
              <a:gd name="connsiteY19" fmla="*/ 1109948 h 1774410"/>
              <a:gd name="connsiteX20" fmla="*/ 1164553 w 1195673"/>
              <a:gd name="connsiteY20" fmla="*/ 1188529 h 1774410"/>
              <a:gd name="connsiteX21" fmla="*/ 1195510 w 1195673"/>
              <a:gd name="connsiteY21" fmla="*/ 1221866 h 1774410"/>
              <a:gd name="connsiteX22" fmla="*/ 1150266 w 1195673"/>
              <a:gd name="connsiteY22" fmla="*/ 1257585 h 1774410"/>
              <a:gd name="connsiteX23" fmla="*/ 1090735 w 1195673"/>
              <a:gd name="connsiteY23" fmla="*/ 1290923 h 1774410"/>
              <a:gd name="connsiteX24" fmla="*/ 1035966 w 1195673"/>
              <a:gd name="connsiteY24" fmla="*/ 1245679 h 1774410"/>
              <a:gd name="connsiteX25" fmla="*/ 981197 w 1195673"/>
              <a:gd name="connsiteY25" fmla="*/ 1255204 h 1774410"/>
              <a:gd name="connsiteX26" fmla="*/ 912141 w 1195673"/>
              <a:gd name="connsiteY26" fmla="*/ 1264729 h 1774410"/>
              <a:gd name="connsiteX27" fmla="*/ 897853 w 1195673"/>
              <a:gd name="connsiteY27" fmla="*/ 1312354 h 1774410"/>
              <a:gd name="connsiteX28" fmla="*/ 869278 w 1195673"/>
              <a:gd name="connsiteY28" fmla="*/ 1343310 h 1774410"/>
              <a:gd name="connsiteX29" fmla="*/ 883566 w 1195673"/>
              <a:gd name="connsiteY29" fmla="*/ 1421891 h 1774410"/>
              <a:gd name="connsiteX30" fmla="*/ 871660 w 1195673"/>
              <a:gd name="connsiteY30" fmla="*/ 1526666 h 1774410"/>
              <a:gd name="connsiteX31" fmla="*/ 762122 w 1195673"/>
              <a:gd name="connsiteY31" fmla="*/ 1586198 h 1774410"/>
              <a:gd name="connsiteX32" fmla="*/ 643060 w 1195673"/>
              <a:gd name="connsiteY32" fmla="*/ 1760029 h 1774410"/>
              <a:gd name="connsiteX33" fmla="*/ 604960 w 1195673"/>
              <a:gd name="connsiteY33" fmla="*/ 1764791 h 1774410"/>
              <a:gd name="connsiteX34" fmla="*/ 509710 w 1195673"/>
              <a:gd name="connsiteY34" fmla="*/ 1764791 h 1774410"/>
              <a:gd name="connsiteX35" fmla="*/ 445416 w 1195673"/>
              <a:gd name="connsiteY35" fmla="*/ 1690973 h 1774410"/>
              <a:gd name="connsiteX36" fmla="*/ 471610 w 1195673"/>
              <a:gd name="connsiteY36" fmla="*/ 1595723 h 1774410"/>
              <a:gd name="connsiteX37" fmla="*/ 543047 w 1195673"/>
              <a:gd name="connsiteY37" fmla="*/ 1586198 h 1774410"/>
              <a:gd name="connsiteX38" fmla="*/ 557335 w 1195673"/>
              <a:gd name="connsiteY38" fmla="*/ 1526666 h 1774410"/>
              <a:gd name="connsiteX39" fmla="*/ 585910 w 1195673"/>
              <a:gd name="connsiteY39" fmla="*/ 1526666 h 1774410"/>
              <a:gd name="connsiteX40" fmla="*/ 583528 w 1195673"/>
              <a:gd name="connsiteY40" fmla="*/ 1393316 h 1774410"/>
              <a:gd name="connsiteX41" fmla="*/ 669253 w 1195673"/>
              <a:gd name="connsiteY41" fmla="*/ 1348073 h 1774410"/>
              <a:gd name="connsiteX42" fmla="*/ 704972 w 1195673"/>
              <a:gd name="connsiteY42" fmla="*/ 1336166 h 1774410"/>
              <a:gd name="connsiteX43" fmla="*/ 764503 w 1195673"/>
              <a:gd name="connsiteY43" fmla="*/ 1264729 h 1774410"/>
              <a:gd name="connsiteX44" fmla="*/ 766885 w 1195673"/>
              <a:gd name="connsiteY44" fmla="*/ 1202816 h 1774410"/>
              <a:gd name="connsiteX45" fmla="*/ 700210 w 1195673"/>
              <a:gd name="connsiteY45" fmla="*/ 1150429 h 1774410"/>
              <a:gd name="connsiteX46" fmla="*/ 695447 w 1195673"/>
              <a:gd name="connsiteY46" fmla="*/ 1026604 h 1774410"/>
              <a:gd name="connsiteX47" fmla="*/ 688303 w 1195673"/>
              <a:gd name="connsiteY47" fmla="*/ 967073 h 1774410"/>
              <a:gd name="connsiteX48" fmla="*/ 638297 w 1195673"/>
              <a:gd name="connsiteY48" fmla="*/ 898016 h 1774410"/>
              <a:gd name="connsiteX49" fmla="*/ 628772 w 1195673"/>
              <a:gd name="connsiteY49" fmla="*/ 721804 h 1774410"/>
              <a:gd name="connsiteX50" fmla="*/ 559716 w 1195673"/>
              <a:gd name="connsiteY50" fmla="*/ 612266 h 1774410"/>
              <a:gd name="connsiteX51" fmla="*/ 495422 w 1195673"/>
              <a:gd name="connsiteY51" fmla="*/ 688466 h 1774410"/>
              <a:gd name="connsiteX52" fmla="*/ 447797 w 1195673"/>
              <a:gd name="connsiteY52" fmla="*/ 671798 h 1774410"/>
              <a:gd name="connsiteX53" fmla="*/ 373978 w 1195673"/>
              <a:gd name="connsiteY53" fmla="*/ 547973 h 1774410"/>
              <a:gd name="connsiteX54" fmla="*/ 285872 w 1195673"/>
              <a:gd name="connsiteY54" fmla="*/ 462248 h 1774410"/>
              <a:gd name="connsiteX55" fmla="*/ 297778 w 1195673"/>
              <a:gd name="connsiteY55" fmla="*/ 438435 h 1774410"/>
              <a:gd name="connsiteX56" fmla="*/ 269203 w 1195673"/>
              <a:gd name="connsiteY56" fmla="*/ 252698 h 1774410"/>
              <a:gd name="connsiteX57" fmla="*/ 245391 w 1195673"/>
              <a:gd name="connsiteY57" fmla="*/ 255079 h 1774410"/>
              <a:gd name="connsiteX58" fmla="*/ 164428 w 1195673"/>
              <a:gd name="connsiteY58" fmla="*/ 269366 h 1774410"/>
              <a:gd name="connsiteX59" fmla="*/ 71560 w 1195673"/>
              <a:gd name="connsiteY59" fmla="*/ 264604 h 1774410"/>
              <a:gd name="connsiteX60" fmla="*/ 88228 w 1195673"/>
              <a:gd name="connsiteY60" fmla="*/ 224123 h 1774410"/>
              <a:gd name="connsiteX61" fmla="*/ 135853 w 1195673"/>
              <a:gd name="connsiteY61" fmla="*/ 221741 h 1774410"/>
              <a:gd name="connsiteX62" fmla="*/ 135853 w 1195673"/>
              <a:gd name="connsiteY62" fmla="*/ 183641 h 1774410"/>
              <a:gd name="connsiteX63" fmla="*/ 100135 w 1195673"/>
              <a:gd name="connsiteY63" fmla="*/ 150304 h 1774410"/>
              <a:gd name="connsiteX64" fmla="*/ 59653 w 1195673"/>
              <a:gd name="connsiteY64" fmla="*/ 105060 h 1774410"/>
              <a:gd name="connsiteX65" fmla="*/ 2503 w 1195673"/>
              <a:gd name="connsiteY65" fmla="*/ 102679 h 1774410"/>
              <a:gd name="connsiteX66" fmla="*/ 12028 w 1195673"/>
              <a:gd name="connsiteY66" fmla="*/ 76485 h 1774410"/>
              <a:gd name="connsiteX0" fmla="*/ 12028 w 1195673"/>
              <a:gd name="connsiteY0" fmla="*/ 76485 h 1774410"/>
              <a:gd name="connsiteX1" fmla="*/ 28697 w 1195673"/>
              <a:gd name="connsiteY1" fmla="*/ 52673 h 1774410"/>
              <a:gd name="connsiteX2" fmla="*/ 64416 w 1195673"/>
              <a:gd name="connsiteY2" fmla="*/ 40766 h 1774410"/>
              <a:gd name="connsiteX3" fmla="*/ 107278 w 1195673"/>
              <a:gd name="connsiteY3" fmla="*/ 285 h 1774410"/>
              <a:gd name="connsiteX4" fmla="*/ 162047 w 1195673"/>
              <a:gd name="connsiteY4" fmla="*/ 24098 h 1774410"/>
              <a:gd name="connsiteX5" fmla="*/ 193003 w 1195673"/>
              <a:gd name="connsiteY5" fmla="*/ 50291 h 1774410"/>
              <a:gd name="connsiteX6" fmla="*/ 243010 w 1195673"/>
              <a:gd name="connsiteY6" fmla="*/ 159829 h 1774410"/>
              <a:gd name="connsiteX7" fmla="*/ 293016 w 1195673"/>
              <a:gd name="connsiteY7" fmla="*/ 188404 h 1774410"/>
              <a:gd name="connsiteX8" fmla="*/ 376360 w 1195673"/>
              <a:gd name="connsiteY8" fmla="*/ 186023 h 1774410"/>
              <a:gd name="connsiteX9" fmla="*/ 533522 w 1195673"/>
              <a:gd name="connsiteY9" fmla="*/ 316991 h 1774410"/>
              <a:gd name="connsiteX10" fmla="*/ 683541 w 1195673"/>
              <a:gd name="connsiteY10" fmla="*/ 312229 h 1774410"/>
              <a:gd name="connsiteX11" fmla="*/ 850228 w 1195673"/>
              <a:gd name="connsiteY11" fmla="*/ 462248 h 1774410"/>
              <a:gd name="connsiteX12" fmla="*/ 919285 w 1195673"/>
              <a:gd name="connsiteY12" fmla="*/ 574166 h 1774410"/>
              <a:gd name="connsiteX13" fmla="*/ 1007391 w 1195673"/>
              <a:gd name="connsiteY13" fmla="*/ 631316 h 1774410"/>
              <a:gd name="connsiteX14" fmla="*/ 974053 w 1195673"/>
              <a:gd name="connsiteY14" fmla="*/ 671798 h 1774410"/>
              <a:gd name="connsiteX15" fmla="*/ 902616 w 1195673"/>
              <a:gd name="connsiteY15" fmla="*/ 831341 h 1774410"/>
              <a:gd name="connsiteX16" fmla="*/ 957385 w 1195673"/>
              <a:gd name="connsiteY16" fmla="*/ 921829 h 1774410"/>
              <a:gd name="connsiteX17" fmla="*/ 1028822 w 1195673"/>
              <a:gd name="connsiteY17" fmla="*/ 914685 h 1774410"/>
              <a:gd name="connsiteX18" fmla="*/ 1178841 w 1195673"/>
              <a:gd name="connsiteY18" fmla="*/ 1045654 h 1774410"/>
              <a:gd name="connsiteX19" fmla="*/ 1140741 w 1195673"/>
              <a:gd name="connsiteY19" fmla="*/ 1109948 h 1774410"/>
              <a:gd name="connsiteX20" fmla="*/ 1164553 w 1195673"/>
              <a:gd name="connsiteY20" fmla="*/ 1188529 h 1774410"/>
              <a:gd name="connsiteX21" fmla="*/ 1195510 w 1195673"/>
              <a:gd name="connsiteY21" fmla="*/ 1221866 h 1774410"/>
              <a:gd name="connsiteX22" fmla="*/ 1150266 w 1195673"/>
              <a:gd name="connsiteY22" fmla="*/ 1257585 h 1774410"/>
              <a:gd name="connsiteX23" fmla="*/ 1090735 w 1195673"/>
              <a:gd name="connsiteY23" fmla="*/ 1290923 h 1774410"/>
              <a:gd name="connsiteX24" fmla="*/ 1035966 w 1195673"/>
              <a:gd name="connsiteY24" fmla="*/ 1245679 h 1774410"/>
              <a:gd name="connsiteX25" fmla="*/ 981197 w 1195673"/>
              <a:gd name="connsiteY25" fmla="*/ 1255204 h 1774410"/>
              <a:gd name="connsiteX26" fmla="*/ 912141 w 1195673"/>
              <a:gd name="connsiteY26" fmla="*/ 1264729 h 1774410"/>
              <a:gd name="connsiteX27" fmla="*/ 897853 w 1195673"/>
              <a:gd name="connsiteY27" fmla="*/ 1312354 h 1774410"/>
              <a:gd name="connsiteX28" fmla="*/ 869278 w 1195673"/>
              <a:gd name="connsiteY28" fmla="*/ 1343310 h 1774410"/>
              <a:gd name="connsiteX29" fmla="*/ 883566 w 1195673"/>
              <a:gd name="connsiteY29" fmla="*/ 1421891 h 1774410"/>
              <a:gd name="connsiteX30" fmla="*/ 871660 w 1195673"/>
              <a:gd name="connsiteY30" fmla="*/ 1526666 h 1774410"/>
              <a:gd name="connsiteX31" fmla="*/ 762122 w 1195673"/>
              <a:gd name="connsiteY31" fmla="*/ 1586198 h 1774410"/>
              <a:gd name="connsiteX32" fmla="*/ 643060 w 1195673"/>
              <a:gd name="connsiteY32" fmla="*/ 1760029 h 1774410"/>
              <a:gd name="connsiteX33" fmla="*/ 604960 w 1195673"/>
              <a:gd name="connsiteY33" fmla="*/ 1764791 h 1774410"/>
              <a:gd name="connsiteX34" fmla="*/ 509710 w 1195673"/>
              <a:gd name="connsiteY34" fmla="*/ 1764791 h 1774410"/>
              <a:gd name="connsiteX35" fmla="*/ 445416 w 1195673"/>
              <a:gd name="connsiteY35" fmla="*/ 1690973 h 1774410"/>
              <a:gd name="connsiteX36" fmla="*/ 471610 w 1195673"/>
              <a:gd name="connsiteY36" fmla="*/ 1595723 h 1774410"/>
              <a:gd name="connsiteX37" fmla="*/ 543047 w 1195673"/>
              <a:gd name="connsiteY37" fmla="*/ 1586198 h 1774410"/>
              <a:gd name="connsiteX38" fmla="*/ 557335 w 1195673"/>
              <a:gd name="connsiteY38" fmla="*/ 1526666 h 1774410"/>
              <a:gd name="connsiteX39" fmla="*/ 585910 w 1195673"/>
              <a:gd name="connsiteY39" fmla="*/ 1526666 h 1774410"/>
              <a:gd name="connsiteX40" fmla="*/ 583528 w 1195673"/>
              <a:gd name="connsiteY40" fmla="*/ 1393316 h 1774410"/>
              <a:gd name="connsiteX41" fmla="*/ 669253 w 1195673"/>
              <a:gd name="connsiteY41" fmla="*/ 1348073 h 1774410"/>
              <a:gd name="connsiteX42" fmla="*/ 704972 w 1195673"/>
              <a:gd name="connsiteY42" fmla="*/ 1336166 h 1774410"/>
              <a:gd name="connsiteX43" fmla="*/ 764503 w 1195673"/>
              <a:gd name="connsiteY43" fmla="*/ 1264729 h 1774410"/>
              <a:gd name="connsiteX44" fmla="*/ 766885 w 1195673"/>
              <a:gd name="connsiteY44" fmla="*/ 1202816 h 1774410"/>
              <a:gd name="connsiteX45" fmla="*/ 700210 w 1195673"/>
              <a:gd name="connsiteY45" fmla="*/ 1150429 h 1774410"/>
              <a:gd name="connsiteX46" fmla="*/ 695447 w 1195673"/>
              <a:gd name="connsiteY46" fmla="*/ 1026604 h 1774410"/>
              <a:gd name="connsiteX47" fmla="*/ 688303 w 1195673"/>
              <a:gd name="connsiteY47" fmla="*/ 967073 h 1774410"/>
              <a:gd name="connsiteX48" fmla="*/ 638297 w 1195673"/>
              <a:gd name="connsiteY48" fmla="*/ 898016 h 1774410"/>
              <a:gd name="connsiteX49" fmla="*/ 628772 w 1195673"/>
              <a:gd name="connsiteY49" fmla="*/ 721804 h 1774410"/>
              <a:gd name="connsiteX50" fmla="*/ 559716 w 1195673"/>
              <a:gd name="connsiteY50" fmla="*/ 612266 h 1774410"/>
              <a:gd name="connsiteX51" fmla="*/ 495422 w 1195673"/>
              <a:gd name="connsiteY51" fmla="*/ 688466 h 1774410"/>
              <a:gd name="connsiteX52" fmla="*/ 428747 w 1195673"/>
              <a:gd name="connsiteY52" fmla="*/ 628936 h 1774410"/>
              <a:gd name="connsiteX53" fmla="*/ 373978 w 1195673"/>
              <a:gd name="connsiteY53" fmla="*/ 547973 h 1774410"/>
              <a:gd name="connsiteX54" fmla="*/ 285872 w 1195673"/>
              <a:gd name="connsiteY54" fmla="*/ 462248 h 1774410"/>
              <a:gd name="connsiteX55" fmla="*/ 297778 w 1195673"/>
              <a:gd name="connsiteY55" fmla="*/ 438435 h 1774410"/>
              <a:gd name="connsiteX56" fmla="*/ 269203 w 1195673"/>
              <a:gd name="connsiteY56" fmla="*/ 252698 h 1774410"/>
              <a:gd name="connsiteX57" fmla="*/ 245391 w 1195673"/>
              <a:gd name="connsiteY57" fmla="*/ 255079 h 1774410"/>
              <a:gd name="connsiteX58" fmla="*/ 164428 w 1195673"/>
              <a:gd name="connsiteY58" fmla="*/ 269366 h 1774410"/>
              <a:gd name="connsiteX59" fmla="*/ 71560 w 1195673"/>
              <a:gd name="connsiteY59" fmla="*/ 264604 h 1774410"/>
              <a:gd name="connsiteX60" fmla="*/ 88228 w 1195673"/>
              <a:gd name="connsiteY60" fmla="*/ 224123 h 1774410"/>
              <a:gd name="connsiteX61" fmla="*/ 135853 w 1195673"/>
              <a:gd name="connsiteY61" fmla="*/ 221741 h 1774410"/>
              <a:gd name="connsiteX62" fmla="*/ 135853 w 1195673"/>
              <a:gd name="connsiteY62" fmla="*/ 183641 h 1774410"/>
              <a:gd name="connsiteX63" fmla="*/ 100135 w 1195673"/>
              <a:gd name="connsiteY63" fmla="*/ 150304 h 1774410"/>
              <a:gd name="connsiteX64" fmla="*/ 59653 w 1195673"/>
              <a:gd name="connsiteY64" fmla="*/ 105060 h 1774410"/>
              <a:gd name="connsiteX65" fmla="*/ 2503 w 1195673"/>
              <a:gd name="connsiteY65" fmla="*/ 102679 h 1774410"/>
              <a:gd name="connsiteX66" fmla="*/ 12028 w 1195673"/>
              <a:gd name="connsiteY66" fmla="*/ 76485 h 1774410"/>
              <a:gd name="connsiteX0" fmla="*/ 12028 w 1195673"/>
              <a:gd name="connsiteY0" fmla="*/ 76485 h 1774410"/>
              <a:gd name="connsiteX1" fmla="*/ 28697 w 1195673"/>
              <a:gd name="connsiteY1" fmla="*/ 52673 h 1774410"/>
              <a:gd name="connsiteX2" fmla="*/ 64416 w 1195673"/>
              <a:gd name="connsiteY2" fmla="*/ 40766 h 1774410"/>
              <a:gd name="connsiteX3" fmla="*/ 107278 w 1195673"/>
              <a:gd name="connsiteY3" fmla="*/ 285 h 1774410"/>
              <a:gd name="connsiteX4" fmla="*/ 162047 w 1195673"/>
              <a:gd name="connsiteY4" fmla="*/ 24098 h 1774410"/>
              <a:gd name="connsiteX5" fmla="*/ 193003 w 1195673"/>
              <a:gd name="connsiteY5" fmla="*/ 50291 h 1774410"/>
              <a:gd name="connsiteX6" fmla="*/ 243010 w 1195673"/>
              <a:gd name="connsiteY6" fmla="*/ 159829 h 1774410"/>
              <a:gd name="connsiteX7" fmla="*/ 293016 w 1195673"/>
              <a:gd name="connsiteY7" fmla="*/ 188404 h 1774410"/>
              <a:gd name="connsiteX8" fmla="*/ 376360 w 1195673"/>
              <a:gd name="connsiteY8" fmla="*/ 186023 h 1774410"/>
              <a:gd name="connsiteX9" fmla="*/ 533522 w 1195673"/>
              <a:gd name="connsiteY9" fmla="*/ 316991 h 1774410"/>
              <a:gd name="connsiteX10" fmla="*/ 683541 w 1195673"/>
              <a:gd name="connsiteY10" fmla="*/ 312229 h 1774410"/>
              <a:gd name="connsiteX11" fmla="*/ 850228 w 1195673"/>
              <a:gd name="connsiteY11" fmla="*/ 462248 h 1774410"/>
              <a:gd name="connsiteX12" fmla="*/ 919285 w 1195673"/>
              <a:gd name="connsiteY12" fmla="*/ 574166 h 1774410"/>
              <a:gd name="connsiteX13" fmla="*/ 1007391 w 1195673"/>
              <a:gd name="connsiteY13" fmla="*/ 631316 h 1774410"/>
              <a:gd name="connsiteX14" fmla="*/ 974053 w 1195673"/>
              <a:gd name="connsiteY14" fmla="*/ 671798 h 1774410"/>
              <a:gd name="connsiteX15" fmla="*/ 902616 w 1195673"/>
              <a:gd name="connsiteY15" fmla="*/ 831341 h 1774410"/>
              <a:gd name="connsiteX16" fmla="*/ 957385 w 1195673"/>
              <a:gd name="connsiteY16" fmla="*/ 921829 h 1774410"/>
              <a:gd name="connsiteX17" fmla="*/ 1028822 w 1195673"/>
              <a:gd name="connsiteY17" fmla="*/ 914685 h 1774410"/>
              <a:gd name="connsiteX18" fmla="*/ 1178841 w 1195673"/>
              <a:gd name="connsiteY18" fmla="*/ 1045654 h 1774410"/>
              <a:gd name="connsiteX19" fmla="*/ 1140741 w 1195673"/>
              <a:gd name="connsiteY19" fmla="*/ 1109948 h 1774410"/>
              <a:gd name="connsiteX20" fmla="*/ 1164553 w 1195673"/>
              <a:gd name="connsiteY20" fmla="*/ 1188529 h 1774410"/>
              <a:gd name="connsiteX21" fmla="*/ 1195510 w 1195673"/>
              <a:gd name="connsiteY21" fmla="*/ 1221866 h 1774410"/>
              <a:gd name="connsiteX22" fmla="*/ 1150266 w 1195673"/>
              <a:gd name="connsiteY22" fmla="*/ 1257585 h 1774410"/>
              <a:gd name="connsiteX23" fmla="*/ 1090735 w 1195673"/>
              <a:gd name="connsiteY23" fmla="*/ 1290923 h 1774410"/>
              <a:gd name="connsiteX24" fmla="*/ 1035966 w 1195673"/>
              <a:gd name="connsiteY24" fmla="*/ 1245679 h 1774410"/>
              <a:gd name="connsiteX25" fmla="*/ 981197 w 1195673"/>
              <a:gd name="connsiteY25" fmla="*/ 1255204 h 1774410"/>
              <a:gd name="connsiteX26" fmla="*/ 912141 w 1195673"/>
              <a:gd name="connsiteY26" fmla="*/ 1264729 h 1774410"/>
              <a:gd name="connsiteX27" fmla="*/ 897853 w 1195673"/>
              <a:gd name="connsiteY27" fmla="*/ 1312354 h 1774410"/>
              <a:gd name="connsiteX28" fmla="*/ 869278 w 1195673"/>
              <a:gd name="connsiteY28" fmla="*/ 1343310 h 1774410"/>
              <a:gd name="connsiteX29" fmla="*/ 883566 w 1195673"/>
              <a:gd name="connsiteY29" fmla="*/ 1421891 h 1774410"/>
              <a:gd name="connsiteX30" fmla="*/ 871660 w 1195673"/>
              <a:gd name="connsiteY30" fmla="*/ 1526666 h 1774410"/>
              <a:gd name="connsiteX31" fmla="*/ 762122 w 1195673"/>
              <a:gd name="connsiteY31" fmla="*/ 1586198 h 1774410"/>
              <a:gd name="connsiteX32" fmla="*/ 643060 w 1195673"/>
              <a:gd name="connsiteY32" fmla="*/ 1760029 h 1774410"/>
              <a:gd name="connsiteX33" fmla="*/ 604960 w 1195673"/>
              <a:gd name="connsiteY33" fmla="*/ 1764791 h 1774410"/>
              <a:gd name="connsiteX34" fmla="*/ 509710 w 1195673"/>
              <a:gd name="connsiteY34" fmla="*/ 1764791 h 1774410"/>
              <a:gd name="connsiteX35" fmla="*/ 445416 w 1195673"/>
              <a:gd name="connsiteY35" fmla="*/ 1690973 h 1774410"/>
              <a:gd name="connsiteX36" fmla="*/ 471610 w 1195673"/>
              <a:gd name="connsiteY36" fmla="*/ 1595723 h 1774410"/>
              <a:gd name="connsiteX37" fmla="*/ 543047 w 1195673"/>
              <a:gd name="connsiteY37" fmla="*/ 1586198 h 1774410"/>
              <a:gd name="connsiteX38" fmla="*/ 557335 w 1195673"/>
              <a:gd name="connsiteY38" fmla="*/ 1526666 h 1774410"/>
              <a:gd name="connsiteX39" fmla="*/ 585910 w 1195673"/>
              <a:gd name="connsiteY39" fmla="*/ 1526666 h 1774410"/>
              <a:gd name="connsiteX40" fmla="*/ 583528 w 1195673"/>
              <a:gd name="connsiteY40" fmla="*/ 1393316 h 1774410"/>
              <a:gd name="connsiteX41" fmla="*/ 669253 w 1195673"/>
              <a:gd name="connsiteY41" fmla="*/ 1348073 h 1774410"/>
              <a:gd name="connsiteX42" fmla="*/ 704972 w 1195673"/>
              <a:gd name="connsiteY42" fmla="*/ 1336166 h 1774410"/>
              <a:gd name="connsiteX43" fmla="*/ 764503 w 1195673"/>
              <a:gd name="connsiteY43" fmla="*/ 1264729 h 1774410"/>
              <a:gd name="connsiteX44" fmla="*/ 766885 w 1195673"/>
              <a:gd name="connsiteY44" fmla="*/ 1202816 h 1774410"/>
              <a:gd name="connsiteX45" fmla="*/ 700210 w 1195673"/>
              <a:gd name="connsiteY45" fmla="*/ 1150429 h 1774410"/>
              <a:gd name="connsiteX46" fmla="*/ 695447 w 1195673"/>
              <a:gd name="connsiteY46" fmla="*/ 1026604 h 1774410"/>
              <a:gd name="connsiteX47" fmla="*/ 688303 w 1195673"/>
              <a:gd name="connsiteY47" fmla="*/ 967073 h 1774410"/>
              <a:gd name="connsiteX48" fmla="*/ 638297 w 1195673"/>
              <a:gd name="connsiteY48" fmla="*/ 898016 h 1774410"/>
              <a:gd name="connsiteX49" fmla="*/ 628772 w 1195673"/>
              <a:gd name="connsiteY49" fmla="*/ 721804 h 1774410"/>
              <a:gd name="connsiteX50" fmla="*/ 559716 w 1195673"/>
              <a:gd name="connsiteY50" fmla="*/ 612266 h 1774410"/>
              <a:gd name="connsiteX51" fmla="*/ 485897 w 1195673"/>
              <a:gd name="connsiteY51" fmla="*/ 678941 h 1774410"/>
              <a:gd name="connsiteX52" fmla="*/ 428747 w 1195673"/>
              <a:gd name="connsiteY52" fmla="*/ 628936 h 1774410"/>
              <a:gd name="connsiteX53" fmla="*/ 373978 w 1195673"/>
              <a:gd name="connsiteY53" fmla="*/ 547973 h 1774410"/>
              <a:gd name="connsiteX54" fmla="*/ 285872 w 1195673"/>
              <a:gd name="connsiteY54" fmla="*/ 462248 h 1774410"/>
              <a:gd name="connsiteX55" fmla="*/ 297778 w 1195673"/>
              <a:gd name="connsiteY55" fmla="*/ 438435 h 1774410"/>
              <a:gd name="connsiteX56" fmla="*/ 269203 w 1195673"/>
              <a:gd name="connsiteY56" fmla="*/ 252698 h 1774410"/>
              <a:gd name="connsiteX57" fmla="*/ 245391 w 1195673"/>
              <a:gd name="connsiteY57" fmla="*/ 255079 h 1774410"/>
              <a:gd name="connsiteX58" fmla="*/ 164428 w 1195673"/>
              <a:gd name="connsiteY58" fmla="*/ 269366 h 1774410"/>
              <a:gd name="connsiteX59" fmla="*/ 71560 w 1195673"/>
              <a:gd name="connsiteY59" fmla="*/ 264604 h 1774410"/>
              <a:gd name="connsiteX60" fmla="*/ 88228 w 1195673"/>
              <a:gd name="connsiteY60" fmla="*/ 224123 h 1774410"/>
              <a:gd name="connsiteX61" fmla="*/ 135853 w 1195673"/>
              <a:gd name="connsiteY61" fmla="*/ 221741 h 1774410"/>
              <a:gd name="connsiteX62" fmla="*/ 135853 w 1195673"/>
              <a:gd name="connsiteY62" fmla="*/ 183641 h 1774410"/>
              <a:gd name="connsiteX63" fmla="*/ 100135 w 1195673"/>
              <a:gd name="connsiteY63" fmla="*/ 150304 h 1774410"/>
              <a:gd name="connsiteX64" fmla="*/ 59653 w 1195673"/>
              <a:gd name="connsiteY64" fmla="*/ 105060 h 1774410"/>
              <a:gd name="connsiteX65" fmla="*/ 2503 w 1195673"/>
              <a:gd name="connsiteY65" fmla="*/ 102679 h 1774410"/>
              <a:gd name="connsiteX66" fmla="*/ 12028 w 1195673"/>
              <a:gd name="connsiteY66" fmla="*/ 76485 h 1774410"/>
              <a:gd name="connsiteX0" fmla="*/ 12028 w 1195673"/>
              <a:gd name="connsiteY0" fmla="*/ 76485 h 1774410"/>
              <a:gd name="connsiteX1" fmla="*/ 28697 w 1195673"/>
              <a:gd name="connsiteY1" fmla="*/ 52673 h 1774410"/>
              <a:gd name="connsiteX2" fmla="*/ 64416 w 1195673"/>
              <a:gd name="connsiteY2" fmla="*/ 40766 h 1774410"/>
              <a:gd name="connsiteX3" fmla="*/ 107278 w 1195673"/>
              <a:gd name="connsiteY3" fmla="*/ 285 h 1774410"/>
              <a:gd name="connsiteX4" fmla="*/ 162047 w 1195673"/>
              <a:gd name="connsiteY4" fmla="*/ 24098 h 1774410"/>
              <a:gd name="connsiteX5" fmla="*/ 193003 w 1195673"/>
              <a:gd name="connsiteY5" fmla="*/ 50291 h 1774410"/>
              <a:gd name="connsiteX6" fmla="*/ 243010 w 1195673"/>
              <a:gd name="connsiteY6" fmla="*/ 159829 h 1774410"/>
              <a:gd name="connsiteX7" fmla="*/ 293016 w 1195673"/>
              <a:gd name="connsiteY7" fmla="*/ 188404 h 1774410"/>
              <a:gd name="connsiteX8" fmla="*/ 376360 w 1195673"/>
              <a:gd name="connsiteY8" fmla="*/ 186023 h 1774410"/>
              <a:gd name="connsiteX9" fmla="*/ 533522 w 1195673"/>
              <a:gd name="connsiteY9" fmla="*/ 316991 h 1774410"/>
              <a:gd name="connsiteX10" fmla="*/ 683541 w 1195673"/>
              <a:gd name="connsiteY10" fmla="*/ 312229 h 1774410"/>
              <a:gd name="connsiteX11" fmla="*/ 850228 w 1195673"/>
              <a:gd name="connsiteY11" fmla="*/ 462248 h 1774410"/>
              <a:gd name="connsiteX12" fmla="*/ 919285 w 1195673"/>
              <a:gd name="connsiteY12" fmla="*/ 574166 h 1774410"/>
              <a:gd name="connsiteX13" fmla="*/ 1007391 w 1195673"/>
              <a:gd name="connsiteY13" fmla="*/ 631316 h 1774410"/>
              <a:gd name="connsiteX14" fmla="*/ 974053 w 1195673"/>
              <a:gd name="connsiteY14" fmla="*/ 671798 h 1774410"/>
              <a:gd name="connsiteX15" fmla="*/ 902616 w 1195673"/>
              <a:gd name="connsiteY15" fmla="*/ 831341 h 1774410"/>
              <a:gd name="connsiteX16" fmla="*/ 957385 w 1195673"/>
              <a:gd name="connsiteY16" fmla="*/ 921829 h 1774410"/>
              <a:gd name="connsiteX17" fmla="*/ 1028822 w 1195673"/>
              <a:gd name="connsiteY17" fmla="*/ 914685 h 1774410"/>
              <a:gd name="connsiteX18" fmla="*/ 1178841 w 1195673"/>
              <a:gd name="connsiteY18" fmla="*/ 1045654 h 1774410"/>
              <a:gd name="connsiteX19" fmla="*/ 1140741 w 1195673"/>
              <a:gd name="connsiteY19" fmla="*/ 1109948 h 1774410"/>
              <a:gd name="connsiteX20" fmla="*/ 1164553 w 1195673"/>
              <a:gd name="connsiteY20" fmla="*/ 1188529 h 1774410"/>
              <a:gd name="connsiteX21" fmla="*/ 1195510 w 1195673"/>
              <a:gd name="connsiteY21" fmla="*/ 1221866 h 1774410"/>
              <a:gd name="connsiteX22" fmla="*/ 1150266 w 1195673"/>
              <a:gd name="connsiteY22" fmla="*/ 1257585 h 1774410"/>
              <a:gd name="connsiteX23" fmla="*/ 1090735 w 1195673"/>
              <a:gd name="connsiteY23" fmla="*/ 1290923 h 1774410"/>
              <a:gd name="connsiteX24" fmla="*/ 1035966 w 1195673"/>
              <a:gd name="connsiteY24" fmla="*/ 1245679 h 1774410"/>
              <a:gd name="connsiteX25" fmla="*/ 981197 w 1195673"/>
              <a:gd name="connsiteY25" fmla="*/ 1255204 h 1774410"/>
              <a:gd name="connsiteX26" fmla="*/ 912141 w 1195673"/>
              <a:gd name="connsiteY26" fmla="*/ 1264729 h 1774410"/>
              <a:gd name="connsiteX27" fmla="*/ 897853 w 1195673"/>
              <a:gd name="connsiteY27" fmla="*/ 1312354 h 1774410"/>
              <a:gd name="connsiteX28" fmla="*/ 869278 w 1195673"/>
              <a:gd name="connsiteY28" fmla="*/ 1343310 h 1774410"/>
              <a:gd name="connsiteX29" fmla="*/ 883566 w 1195673"/>
              <a:gd name="connsiteY29" fmla="*/ 1421891 h 1774410"/>
              <a:gd name="connsiteX30" fmla="*/ 871660 w 1195673"/>
              <a:gd name="connsiteY30" fmla="*/ 1526666 h 1774410"/>
              <a:gd name="connsiteX31" fmla="*/ 762122 w 1195673"/>
              <a:gd name="connsiteY31" fmla="*/ 1586198 h 1774410"/>
              <a:gd name="connsiteX32" fmla="*/ 643060 w 1195673"/>
              <a:gd name="connsiteY32" fmla="*/ 1760029 h 1774410"/>
              <a:gd name="connsiteX33" fmla="*/ 604960 w 1195673"/>
              <a:gd name="connsiteY33" fmla="*/ 1764791 h 1774410"/>
              <a:gd name="connsiteX34" fmla="*/ 509710 w 1195673"/>
              <a:gd name="connsiteY34" fmla="*/ 1764791 h 1774410"/>
              <a:gd name="connsiteX35" fmla="*/ 445416 w 1195673"/>
              <a:gd name="connsiteY35" fmla="*/ 1690973 h 1774410"/>
              <a:gd name="connsiteX36" fmla="*/ 471610 w 1195673"/>
              <a:gd name="connsiteY36" fmla="*/ 1595723 h 1774410"/>
              <a:gd name="connsiteX37" fmla="*/ 543047 w 1195673"/>
              <a:gd name="connsiteY37" fmla="*/ 1586198 h 1774410"/>
              <a:gd name="connsiteX38" fmla="*/ 557335 w 1195673"/>
              <a:gd name="connsiteY38" fmla="*/ 1526666 h 1774410"/>
              <a:gd name="connsiteX39" fmla="*/ 585910 w 1195673"/>
              <a:gd name="connsiteY39" fmla="*/ 1526666 h 1774410"/>
              <a:gd name="connsiteX40" fmla="*/ 583528 w 1195673"/>
              <a:gd name="connsiteY40" fmla="*/ 1393316 h 1774410"/>
              <a:gd name="connsiteX41" fmla="*/ 669253 w 1195673"/>
              <a:gd name="connsiteY41" fmla="*/ 1348073 h 1774410"/>
              <a:gd name="connsiteX42" fmla="*/ 704972 w 1195673"/>
              <a:gd name="connsiteY42" fmla="*/ 1336166 h 1774410"/>
              <a:gd name="connsiteX43" fmla="*/ 764503 w 1195673"/>
              <a:gd name="connsiteY43" fmla="*/ 1264729 h 1774410"/>
              <a:gd name="connsiteX44" fmla="*/ 766885 w 1195673"/>
              <a:gd name="connsiteY44" fmla="*/ 1202816 h 1774410"/>
              <a:gd name="connsiteX45" fmla="*/ 700210 w 1195673"/>
              <a:gd name="connsiteY45" fmla="*/ 1150429 h 1774410"/>
              <a:gd name="connsiteX46" fmla="*/ 695447 w 1195673"/>
              <a:gd name="connsiteY46" fmla="*/ 1026604 h 1774410"/>
              <a:gd name="connsiteX47" fmla="*/ 688303 w 1195673"/>
              <a:gd name="connsiteY47" fmla="*/ 967073 h 1774410"/>
              <a:gd name="connsiteX48" fmla="*/ 638297 w 1195673"/>
              <a:gd name="connsiteY48" fmla="*/ 898016 h 1774410"/>
              <a:gd name="connsiteX49" fmla="*/ 628772 w 1195673"/>
              <a:gd name="connsiteY49" fmla="*/ 721804 h 1774410"/>
              <a:gd name="connsiteX50" fmla="*/ 559716 w 1195673"/>
              <a:gd name="connsiteY50" fmla="*/ 612266 h 1774410"/>
              <a:gd name="connsiteX51" fmla="*/ 485897 w 1195673"/>
              <a:gd name="connsiteY51" fmla="*/ 678941 h 1774410"/>
              <a:gd name="connsiteX52" fmla="*/ 454941 w 1195673"/>
              <a:gd name="connsiteY52" fmla="*/ 669416 h 1774410"/>
              <a:gd name="connsiteX53" fmla="*/ 428747 w 1195673"/>
              <a:gd name="connsiteY53" fmla="*/ 628936 h 1774410"/>
              <a:gd name="connsiteX54" fmla="*/ 373978 w 1195673"/>
              <a:gd name="connsiteY54" fmla="*/ 547973 h 1774410"/>
              <a:gd name="connsiteX55" fmla="*/ 285872 w 1195673"/>
              <a:gd name="connsiteY55" fmla="*/ 462248 h 1774410"/>
              <a:gd name="connsiteX56" fmla="*/ 297778 w 1195673"/>
              <a:gd name="connsiteY56" fmla="*/ 438435 h 1774410"/>
              <a:gd name="connsiteX57" fmla="*/ 269203 w 1195673"/>
              <a:gd name="connsiteY57" fmla="*/ 252698 h 1774410"/>
              <a:gd name="connsiteX58" fmla="*/ 245391 w 1195673"/>
              <a:gd name="connsiteY58" fmla="*/ 255079 h 1774410"/>
              <a:gd name="connsiteX59" fmla="*/ 164428 w 1195673"/>
              <a:gd name="connsiteY59" fmla="*/ 269366 h 1774410"/>
              <a:gd name="connsiteX60" fmla="*/ 71560 w 1195673"/>
              <a:gd name="connsiteY60" fmla="*/ 264604 h 1774410"/>
              <a:gd name="connsiteX61" fmla="*/ 88228 w 1195673"/>
              <a:gd name="connsiteY61" fmla="*/ 224123 h 1774410"/>
              <a:gd name="connsiteX62" fmla="*/ 135853 w 1195673"/>
              <a:gd name="connsiteY62" fmla="*/ 221741 h 1774410"/>
              <a:gd name="connsiteX63" fmla="*/ 135853 w 1195673"/>
              <a:gd name="connsiteY63" fmla="*/ 183641 h 1774410"/>
              <a:gd name="connsiteX64" fmla="*/ 100135 w 1195673"/>
              <a:gd name="connsiteY64" fmla="*/ 150304 h 1774410"/>
              <a:gd name="connsiteX65" fmla="*/ 59653 w 1195673"/>
              <a:gd name="connsiteY65" fmla="*/ 105060 h 1774410"/>
              <a:gd name="connsiteX66" fmla="*/ 2503 w 1195673"/>
              <a:gd name="connsiteY66" fmla="*/ 102679 h 1774410"/>
              <a:gd name="connsiteX67" fmla="*/ 12028 w 1195673"/>
              <a:gd name="connsiteY67" fmla="*/ 76485 h 1774410"/>
              <a:gd name="connsiteX0" fmla="*/ 12028 w 1195673"/>
              <a:gd name="connsiteY0" fmla="*/ 76485 h 1774410"/>
              <a:gd name="connsiteX1" fmla="*/ 28697 w 1195673"/>
              <a:gd name="connsiteY1" fmla="*/ 52673 h 1774410"/>
              <a:gd name="connsiteX2" fmla="*/ 64416 w 1195673"/>
              <a:gd name="connsiteY2" fmla="*/ 40766 h 1774410"/>
              <a:gd name="connsiteX3" fmla="*/ 107278 w 1195673"/>
              <a:gd name="connsiteY3" fmla="*/ 285 h 1774410"/>
              <a:gd name="connsiteX4" fmla="*/ 162047 w 1195673"/>
              <a:gd name="connsiteY4" fmla="*/ 24098 h 1774410"/>
              <a:gd name="connsiteX5" fmla="*/ 193003 w 1195673"/>
              <a:gd name="connsiteY5" fmla="*/ 50291 h 1774410"/>
              <a:gd name="connsiteX6" fmla="*/ 243010 w 1195673"/>
              <a:gd name="connsiteY6" fmla="*/ 159829 h 1774410"/>
              <a:gd name="connsiteX7" fmla="*/ 293016 w 1195673"/>
              <a:gd name="connsiteY7" fmla="*/ 188404 h 1774410"/>
              <a:gd name="connsiteX8" fmla="*/ 376360 w 1195673"/>
              <a:gd name="connsiteY8" fmla="*/ 186023 h 1774410"/>
              <a:gd name="connsiteX9" fmla="*/ 533522 w 1195673"/>
              <a:gd name="connsiteY9" fmla="*/ 316991 h 1774410"/>
              <a:gd name="connsiteX10" fmla="*/ 683541 w 1195673"/>
              <a:gd name="connsiteY10" fmla="*/ 312229 h 1774410"/>
              <a:gd name="connsiteX11" fmla="*/ 850228 w 1195673"/>
              <a:gd name="connsiteY11" fmla="*/ 462248 h 1774410"/>
              <a:gd name="connsiteX12" fmla="*/ 919285 w 1195673"/>
              <a:gd name="connsiteY12" fmla="*/ 574166 h 1774410"/>
              <a:gd name="connsiteX13" fmla="*/ 1007391 w 1195673"/>
              <a:gd name="connsiteY13" fmla="*/ 631316 h 1774410"/>
              <a:gd name="connsiteX14" fmla="*/ 974053 w 1195673"/>
              <a:gd name="connsiteY14" fmla="*/ 671798 h 1774410"/>
              <a:gd name="connsiteX15" fmla="*/ 902616 w 1195673"/>
              <a:gd name="connsiteY15" fmla="*/ 831341 h 1774410"/>
              <a:gd name="connsiteX16" fmla="*/ 957385 w 1195673"/>
              <a:gd name="connsiteY16" fmla="*/ 921829 h 1774410"/>
              <a:gd name="connsiteX17" fmla="*/ 1028822 w 1195673"/>
              <a:gd name="connsiteY17" fmla="*/ 914685 h 1774410"/>
              <a:gd name="connsiteX18" fmla="*/ 1178841 w 1195673"/>
              <a:gd name="connsiteY18" fmla="*/ 1045654 h 1774410"/>
              <a:gd name="connsiteX19" fmla="*/ 1140741 w 1195673"/>
              <a:gd name="connsiteY19" fmla="*/ 1109948 h 1774410"/>
              <a:gd name="connsiteX20" fmla="*/ 1164553 w 1195673"/>
              <a:gd name="connsiteY20" fmla="*/ 1188529 h 1774410"/>
              <a:gd name="connsiteX21" fmla="*/ 1195510 w 1195673"/>
              <a:gd name="connsiteY21" fmla="*/ 1221866 h 1774410"/>
              <a:gd name="connsiteX22" fmla="*/ 1150266 w 1195673"/>
              <a:gd name="connsiteY22" fmla="*/ 1257585 h 1774410"/>
              <a:gd name="connsiteX23" fmla="*/ 1090735 w 1195673"/>
              <a:gd name="connsiteY23" fmla="*/ 1290923 h 1774410"/>
              <a:gd name="connsiteX24" fmla="*/ 1035966 w 1195673"/>
              <a:gd name="connsiteY24" fmla="*/ 1245679 h 1774410"/>
              <a:gd name="connsiteX25" fmla="*/ 981197 w 1195673"/>
              <a:gd name="connsiteY25" fmla="*/ 1255204 h 1774410"/>
              <a:gd name="connsiteX26" fmla="*/ 912141 w 1195673"/>
              <a:gd name="connsiteY26" fmla="*/ 1264729 h 1774410"/>
              <a:gd name="connsiteX27" fmla="*/ 897853 w 1195673"/>
              <a:gd name="connsiteY27" fmla="*/ 1312354 h 1774410"/>
              <a:gd name="connsiteX28" fmla="*/ 869278 w 1195673"/>
              <a:gd name="connsiteY28" fmla="*/ 1343310 h 1774410"/>
              <a:gd name="connsiteX29" fmla="*/ 883566 w 1195673"/>
              <a:gd name="connsiteY29" fmla="*/ 1421891 h 1774410"/>
              <a:gd name="connsiteX30" fmla="*/ 871660 w 1195673"/>
              <a:gd name="connsiteY30" fmla="*/ 1526666 h 1774410"/>
              <a:gd name="connsiteX31" fmla="*/ 762122 w 1195673"/>
              <a:gd name="connsiteY31" fmla="*/ 1586198 h 1774410"/>
              <a:gd name="connsiteX32" fmla="*/ 643060 w 1195673"/>
              <a:gd name="connsiteY32" fmla="*/ 1760029 h 1774410"/>
              <a:gd name="connsiteX33" fmla="*/ 604960 w 1195673"/>
              <a:gd name="connsiteY33" fmla="*/ 1764791 h 1774410"/>
              <a:gd name="connsiteX34" fmla="*/ 509710 w 1195673"/>
              <a:gd name="connsiteY34" fmla="*/ 1764791 h 1774410"/>
              <a:gd name="connsiteX35" fmla="*/ 445416 w 1195673"/>
              <a:gd name="connsiteY35" fmla="*/ 1690973 h 1774410"/>
              <a:gd name="connsiteX36" fmla="*/ 471610 w 1195673"/>
              <a:gd name="connsiteY36" fmla="*/ 1595723 h 1774410"/>
              <a:gd name="connsiteX37" fmla="*/ 543047 w 1195673"/>
              <a:gd name="connsiteY37" fmla="*/ 1586198 h 1774410"/>
              <a:gd name="connsiteX38" fmla="*/ 557335 w 1195673"/>
              <a:gd name="connsiteY38" fmla="*/ 1526666 h 1774410"/>
              <a:gd name="connsiteX39" fmla="*/ 585910 w 1195673"/>
              <a:gd name="connsiteY39" fmla="*/ 1526666 h 1774410"/>
              <a:gd name="connsiteX40" fmla="*/ 583528 w 1195673"/>
              <a:gd name="connsiteY40" fmla="*/ 1393316 h 1774410"/>
              <a:gd name="connsiteX41" fmla="*/ 669253 w 1195673"/>
              <a:gd name="connsiteY41" fmla="*/ 1348073 h 1774410"/>
              <a:gd name="connsiteX42" fmla="*/ 704972 w 1195673"/>
              <a:gd name="connsiteY42" fmla="*/ 1336166 h 1774410"/>
              <a:gd name="connsiteX43" fmla="*/ 764503 w 1195673"/>
              <a:gd name="connsiteY43" fmla="*/ 1264729 h 1774410"/>
              <a:gd name="connsiteX44" fmla="*/ 766885 w 1195673"/>
              <a:gd name="connsiteY44" fmla="*/ 1202816 h 1774410"/>
              <a:gd name="connsiteX45" fmla="*/ 700210 w 1195673"/>
              <a:gd name="connsiteY45" fmla="*/ 1150429 h 1774410"/>
              <a:gd name="connsiteX46" fmla="*/ 695447 w 1195673"/>
              <a:gd name="connsiteY46" fmla="*/ 1026604 h 1774410"/>
              <a:gd name="connsiteX47" fmla="*/ 688303 w 1195673"/>
              <a:gd name="connsiteY47" fmla="*/ 967073 h 1774410"/>
              <a:gd name="connsiteX48" fmla="*/ 638297 w 1195673"/>
              <a:gd name="connsiteY48" fmla="*/ 898016 h 1774410"/>
              <a:gd name="connsiteX49" fmla="*/ 628772 w 1195673"/>
              <a:gd name="connsiteY49" fmla="*/ 721804 h 1774410"/>
              <a:gd name="connsiteX50" fmla="*/ 585910 w 1195673"/>
              <a:gd name="connsiteY50" fmla="*/ 643223 h 1774410"/>
              <a:gd name="connsiteX51" fmla="*/ 559716 w 1195673"/>
              <a:gd name="connsiteY51" fmla="*/ 612266 h 1774410"/>
              <a:gd name="connsiteX52" fmla="*/ 485897 w 1195673"/>
              <a:gd name="connsiteY52" fmla="*/ 678941 h 1774410"/>
              <a:gd name="connsiteX53" fmla="*/ 454941 w 1195673"/>
              <a:gd name="connsiteY53" fmla="*/ 669416 h 1774410"/>
              <a:gd name="connsiteX54" fmla="*/ 428747 w 1195673"/>
              <a:gd name="connsiteY54" fmla="*/ 628936 h 1774410"/>
              <a:gd name="connsiteX55" fmla="*/ 373978 w 1195673"/>
              <a:gd name="connsiteY55" fmla="*/ 547973 h 1774410"/>
              <a:gd name="connsiteX56" fmla="*/ 285872 w 1195673"/>
              <a:gd name="connsiteY56" fmla="*/ 462248 h 1774410"/>
              <a:gd name="connsiteX57" fmla="*/ 297778 w 1195673"/>
              <a:gd name="connsiteY57" fmla="*/ 438435 h 1774410"/>
              <a:gd name="connsiteX58" fmla="*/ 269203 w 1195673"/>
              <a:gd name="connsiteY58" fmla="*/ 252698 h 1774410"/>
              <a:gd name="connsiteX59" fmla="*/ 245391 w 1195673"/>
              <a:gd name="connsiteY59" fmla="*/ 255079 h 1774410"/>
              <a:gd name="connsiteX60" fmla="*/ 164428 w 1195673"/>
              <a:gd name="connsiteY60" fmla="*/ 269366 h 1774410"/>
              <a:gd name="connsiteX61" fmla="*/ 71560 w 1195673"/>
              <a:gd name="connsiteY61" fmla="*/ 264604 h 1774410"/>
              <a:gd name="connsiteX62" fmla="*/ 88228 w 1195673"/>
              <a:gd name="connsiteY62" fmla="*/ 224123 h 1774410"/>
              <a:gd name="connsiteX63" fmla="*/ 135853 w 1195673"/>
              <a:gd name="connsiteY63" fmla="*/ 221741 h 1774410"/>
              <a:gd name="connsiteX64" fmla="*/ 135853 w 1195673"/>
              <a:gd name="connsiteY64" fmla="*/ 183641 h 1774410"/>
              <a:gd name="connsiteX65" fmla="*/ 100135 w 1195673"/>
              <a:gd name="connsiteY65" fmla="*/ 150304 h 1774410"/>
              <a:gd name="connsiteX66" fmla="*/ 59653 w 1195673"/>
              <a:gd name="connsiteY66" fmla="*/ 105060 h 1774410"/>
              <a:gd name="connsiteX67" fmla="*/ 2503 w 1195673"/>
              <a:gd name="connsiteY67" fmla="*/ 102679 h 1774410"/>
              <a:gd name="connsiteX68" fmla="*/ 12028 w 1195673"/>
              <a:gd name="connsiteY68" fmla="*/ 76485 h 1774410"/>
              <a:gd name="connsiteX0" fmla="*/ 12028 w 1195673"/>
              <a:gd name="connsiteY0" fmla="*/ 76485 h 1774410"/>
              <a:gd name="connsiteX1" fmla="*/ 28697 w 1195673"/>
              <a:gd name="connsiteY1" fmla="*/ 52673 h 1774410"/>
              <a:gd name="connsiteX2" fmla="*/ 64416 w 1195673"/>
              <a:gd name="connsiteY2" fmla="*/ 40766 h 1774410"/>
              <a:gd name="connsiteX3" fmla="*/ 107278 w 1195673"/>
              <a:gd name="connsiteY3" fmla="*/ 285 h 1774410"/>
              <a:gd name="connsiteX4" fmla="*/ 162047 w 1195673"/>
              <a:gd name="connsiteY4" fmla="*/ 24098 h 1774410"/>
              <a:gd name="connsiteX5" fmla="*/ 193003 w 1195673"/>
              <a:gd name="connsiteY5" fmla="*/ 50291 h 1774410"/>
              <a:gd name="connsiteX6" fmla="*/ 243010 w 1195673"/>
              <a:gd name="connsiteY6" fmla="*/ 159829 h 1774410"/>
              <a:gd name="connsiteX7" fmla="*/ 293016 w 1195673"/>
              <a:gd name="connsiteY7" fmla="*/ 188404 h 1774410"/>
              <a:gd name="connsiteX8" fmla="*/ 376360 w 1195673"/>
              <a:gd name="connsiteY8" fmla="*/ 186023 h 1774410"/>
              <a:gd name="connsiteX9" fmla="*/ 533522 w 1195673"/>
              <a:gd name="connsiteY9" fmla="*/ 316991 h 1774410"/>
              <a:gd name="connsiteX10" fmla="*/ 683541 w 1195673"/>
              <a:gd name="connsiteY10" fmla="*/ 312229 h 1774410"/>
              <a:gd name="connsiteX11" fmla="*/ 850228 w 1195673"/>
              <a:gd name="connsiteY11" fmla="*/ 462248 h 1774410"/>
              <a:gd name="connsiteX12" fmla="*/ 919285 w 1195673"/>
              <a:gd name="connsiteY12" fmla="*/ 574166 h 1774410"/>
              <a:gd name="connsiteX13" fmla="*/ 1007391 w 1195673"/>
              <a:gd name="connsiteY13" fmla="*/ 631316 h 1774410"/>
              <a:gd name="connsiteX14" fmla="*/ 974053 w 1195673"/>
              <a:gd name="connsiteY14" fmla="*/ 671798 h 1774410"/>
              <a:gd name="connsiteX15" fmla="*/ 902616 w 1195673"/>
              <a:gd name="connsiteY15" fmla="*/ 831341 h 1774410"/>
              <a:gd name="connsiteX16" fmla="*/ 957385 w 1195673"/>
              <a:gd name="connsiteY16" fmla="*/ 921829 h 1774410"/>
              <a:gd name="connsiteX17" fmla="*/ 1028822 w 1195673"/>
              <a:gd name="connsiteY17" fmla="*/ 914685 h 1774410"/>
              <a:gd name="connsiteX18" fmla="*/ 1178841 w 1195673"/>
              <a:gd name="connsiteY18" fmla="*/ 1045654 h 1774410"/>
              <a:gd name="connsiteX19" fmla="*/ 1140741 w 1195673"/>
              <a:gd name="connsiteY19" fmla="*/ 1109948 h 1774410"/>
              <a:gd name="connsiteX20" fmla="*/ 1164553 w 1195673"/>
              <a:gd name="connsiteY20" fmla="*/ 1188529 h 1774410"/>
              <a:gd name="connsiteX21" fmla="*/ 1195510 w 1195673"/>
              <a:gd name="connsiteY21" fmla="*/ 1221866 h 1774410"/>
              <a:gd name="connsiteX22" fmla="*/ 1150266 w 1195673"/>
              <a:gd name="connsiteY22" fmla="*/ 1257585 h 1774410"/>
              <a:gd name="connsiteX23" fmla="*/ 1090735 w 1195673"/>
              <a:gd name="connsiteY23" fmla="*/ 1290923 h 1774410"/>
              <a:gd name="connsiteX24" fmla="*/ 1035966 w 1195673"/>
              <a:gd name="connsiteY24" fmla="*/ 1245679 h 1774410"/>
              <a:gd name="connsiteX25" fmla="*/ 981197 w 1195673"/>
              <a:gd name="connsiteY25" fmla="*/ 1255204 h 1774410"/>
              <a:gd name="connsiteX26" fmla="*/ 912141 w 1195673"/>
              <a:gd name="connsiteY26" fmla="*/ 1264729 h 1774410"/>
              <a:gd name="connsiteX27" fmla="*/ 897853 w 1195673"/>
              <a:gd name="connsiteY27" fmla="*/ 1312354 h 1774410"/>
              <a:gd name="connsiteX28" fmla="*/ 869278 w 1195673"/>
              <a:gd name="connsiteY28" fmla="*/ 1343310 h 1774410"/>
              <a:gd name="connsiteX29" fmla="*/ 883566 w 1195673"/>
              <a:gd name="connsiteY29" fmla="*/ 1421891 h 1774410"/>
              <a:gd name="connsiteX30" fmla="*/ 871660 w 1195673"/>
              <a:gd name="connsiteY30" fmla="*/ 1526666 h 1774410"/>
              <a:gd name="connsiteX31" fmla="*/ 762122 w 1195673"/>
              <a:gd name="connsiteY31" fmla="*/ 1586198 h 1774410"/>
              <a:gd name="connsiteX32" fmla="*/ 643060 w 1195673"/>
              <a:gd name="connsiteY32" fmla="*/ 1760029 h 1774410"/>
              <a:gd name="connsiteX33" fmla="*/ 604960 w 1195673"/>
              <a:gd name="connsiteY33" fmla="*/ 1764791 h 1774410"/>
              <a:gd name="connsiteX34" fmla="*/ 509710 w 1195673"/>
              <a:gd name="connsiteY34" fmla="*/ 1764791 h 1774410"/>
              <a:gd name="connsiteX35" fmla="*/ 445416 w 1195673"/>
              <a:gd name="connsiteY35" fmla="*/ 1690973 h 1774410"/>
              <a:gd name="connsiteX36" fmla="*/ 471610 w 1195673"/>
              <a:gd name="connsiteY36" fmla="*/ 1595723 h 1774410"/>
              <a:gd name="connsiteX37" fmla="*/ 543047 w 1195673"/>
              <a:gd name="connsiteY37" fmla="*/ 1586198 h 1774410"/>
              <a:gd name="connsiteX38" fmla="*/ 557335 w 1195673"/>
              <a:gd name="connsiteY38" fmla="*/ 1526666 h 1774410"/>
              <a:gd name="connsiteX39" fmla="*/ 585910 w 1195673"/>
              <a:gd name="connsiteY39" fmla="*/ 1526666 h 1774410"/>
              <a:gd name="connsiteX40" fmla="*/ 583528 w 1195673"/>
              <a:gd name="connsiteY40" fmla="*/ 1393316 h 1774410"/>
              <a:gd name="connsiteX41" fmla="*/ 669253 w 1195673"/>
              <a:gd name="connsiteY41" fmla="*/ 1348073 h 1774410"/>
              <a:gd name="connsiteX42" fmla="*/ 704972 w 1195673"/>
              <a:gd name="connsiteY42" fmla="*/ 1336166 h 1774410"/>
              <a:gd name="connsiteX43" fmla="*/ 764503 w 1195673"/>
              <a:gd name="connsiteY43" fmla="*/ 1264729 h 1774410"/>
              <a:gd name="connsiteX44" fmla="*/ 766885 w 1195673"/>
              <a:gd name="connsiteY44" fmla="*/ 1202816 h 1774410"/>
              <a:gd name="connsiteX45" fmla="*/ 700210 w 1195673"/>
              <a:gd name="connsiteY45" fmla="*/ 1150429 h 1774410"/>
              <a:gd name="connsiteX46" fmla="*/ 695447 w 1195673"/>
              <a:gd name="connsiteY46" fmla="*/ 1026604 h 1774410"/>
              <a:gd name="connsiteX47" fmla="*/ 688303 w 1195673"/>
              <a:gd name="connsiteY47" fmla="*/ 967073 h 1774410"/>
              <a:gd name="connsiteX48" fmla="*/ 638297 w 1195673"/>
              <a:gd name="connsiteY48" fmla="*/ 898016 h 1774410"/>
              <a:gd name="connsiteX49" fmla="*/ 624010 w 1195673"/>
              <a:gd name="connsiteY49" fmla="*/ 805148 h 1774410"/>
              <a:gd name="connsiteX50" fmla="*/ 628772 w 1195673"/>
              <a:gd name="connsiteY50" fmla="*/ 721804 h 1774410"/>
              <a:gd name="connsiteX51" fmla="*/ 585910 w 1195673"/>
              <a:gd name="connsiteY51" fmla="*/ 643223 h 1774410"/>
              <a:gd name="connsiteX52" fmla="*/ 559716 w 1195673"/>
              <a:gd name="connsiteY52" fmla="*/ 612266 h 1774410"/>
              <a:gd name="connsiteX53" fmla="*/ 485897 w 1195673"/>
              <a:gd name="connsiteY53" fmla="*/ 678941 h 1774410"/>
              <a:gd name="connsiteX54" fmla="*/ 454941 w 1195673"/>
              <a:gd name="connsiteY54" fmla="*/ 669416 h 1774410"/>
              <a:gd name="connsiteX55" fmla="*/ 428747 w 1195673"/>
              <a:gd name="connsiteY55" fmla="*/ 628936 h 1774410"/>
              <a:gd name="connsiteX56" fmla="*/ 373978 w 1195673"/>
              <a:gd name="connsiteY56" fmla="*/ 547973 h 1774410"/>
              <a:gd name="connsiteX57" fmla="*/ 285872 w 1195673"/>
              <a:gd name="connsiteY57" fmla="*/ 462248 h 1774410"/>
              <a:gd name="connsiteX58" fmla="*/ 297778 w 1195673"/>
              <a:gd name="connsiteY58" fmla="*/ 438435 h 1774410"/>
              <a:gd name="connsiteX59" fmla="*/ 269203 w 1195673"/>
              <a:gd name="connsiteY59" fmla="*/ 252698 h 1774410"/>
              <a:gd name="connsiteX60" fmla="*/ 245391 w 1195673"/>
              <a:gd name="connsiteY60" fmla="*/ 255079 h 1774410"/>
              <a:gd name="connsiteX61" fmla="*/ 164428 w 1195673"/>
              <a:gd name="connsiteY61" fmla="*/ 269366 h 1774410"/>
              <a:gd name="connsiteX62" fmla="*/ 71560 w 1195673"/>
              <a:gd name="connsiteY62" fmla="*/ 264604 h 1774410"/>
              <a:gd name="connsiteX63" fmla="*/ 88228 w 1195673"/>
              <a:gd name="connsiteY63" fmla="*/ 224123 h 1774410"/>
              <a:gd name="connsiteX64" fmla="*/ 135853 w 1195673"/>
              <a:gd name="connsiteY64" fmla="*/ 221741 h 1774410"/>
              <a:gd name="connsiteX65" fmla="*/ 135853 w 1195673"/>
              <a:gd name="connsiteY65" fmla="*/ 183641 h 1774410"/>
              <a:gd name="connsiteX66" fmla="*/ 100135 w 1195673"/>
              <a:gd name="connsiteY66" fmla="*/ 150304 h 1774410"/>
              <a:gd name="connsiteX67" fmla="*/ 59653 w 1195673"/>
              <a:gd name="connsiteY67" fmla="*/ 105060 h 1774410"/>
              <a:gd name="connsiteX68" fmla="*/ 2503 w 1195673"/>
              <a:gd name="connsiteY68" fmla="*/ 102679 h 1774410"/>
              <a:gd name="connsiteX69" fmla="*/ 12028 w 1195673"/>
              <a:gd name="connsiteY69" fmla="*/ 76485 h 1774410"/>
              <a:gd name="connsiteX0" fmla="*/ 12028 w 1195673"/>
              <a:gd name="connsiteY0" fmla="*/ 76485 h 1774410"/>
              <a:gd name="connsiteX1" fmla="*/ 28697 w 1195673"/>
              <a:gd name="connsiteY1" fmla="*/ 52673 h 1774410"/>
              <a:gd name="connsiteX2" fmla="*/ 64416 w 1195673"/>
              <a:gd name="connsiteY2" fmla="*/ 40766 h 1774410"/>
              <a:gd name="connsiteX3" fmla="*/ 107278 w 1195673"/>
              <a:gd name="connsiteY3" fmla="*/ 285 h 1774410"/>
              <a:gd name="connsiteX4" fmla="*/ 162047 w 1195673"/>
              <a:gd name="connsiteY4" fmla="*/ 24098 h 1774410"/>
              <a:gd name="connsiteX5" fmla="*/ 193003 w 1195673"/>
              <a:gd name="connsiteY5" fmla="*/ 50291 h 1774410"/>
              <a:gd name="connsiteX6" fmla="*/ 243010 w 1195673"/>
              <a:gd name="connsiteY6" fmla="*/ 159829 h 1774410"/>
              <a:gd name="connsiteX7" fmla="*/ 293016 w 1195673"/>
              <a:gd name="connsiteY7" fmla="*/ 188404 h 1774410"/>
              <a:gd name="connsiteX8" fmla="*/ 376360 w 1195673"/>
              <a:gd name="connsiteY8" fmla="*/ 186023 h 1774410"/>
              <a:gd name="connsiteX9" fmla="*/ 533522 w 1195673"/>
              <a:gd name="connsiteY9" fmla="*/ 316991 h 1774410"/>
              <a:gd name="connsiteX10" fmla="*/ 683541 w 1195673"/>
              <a:gd name="connsiteY10" fmla="*/ 312229 h 1774410"/>
              <a:gd name="connsiteX11" fmla="*/ 850228 w 1195673"/>
              <a:gd name="connsiteY11" fmla="*/ 462248 h 1774410"/>
              <a:gd name="connsiteX12" fmla="*/ 919285 w 1195673"/>
              <a:gd name="connsiteY12" fmla="*/ 574166 h 1774410"/>
              <a:gd name="connsiteX13" fmla="*/ 1007391 w 1195673"/>
              <a:gd name="connsiteY13" fmla="*/ 631316 h 1774410"/>
              <a:gd name="connsiteX14" fmla="*/ 974053 w 1195673"/>
              <a:gd name="connsiteY14" fmla="*/ 671798 h 1774410"/>
              <a:gd name="connsiteX15" fmla="*/ 902616 w 1195673"/>
              <a:gd name="connsiteY15" fmla="*/ 831341 h 1774410"/>
              <a:gd name="connsiteX16" fmla="*/ 957385 w 1195673"/>
              <a:gd name="connsiteY16" fmla="*/ 921829 h 1774410"/>
              <a:gd name="connsiteX17" fmla="*/ 1028822 w 1195673"/>
              <a:gd name="connsiteY17" fmla="*/ 914685 h 1774410"/>
              <a:gd name="connsiteX18" fmla="*/ 1178841 w 1195673"/>
              <a:gd name="connsiteY18" fmla="*/ 1045654 h 1774410"/>
              <a:gd name="connsiteX19" fmla="*/ 1140741 w 1195673"/>
              <a:gd name="connsiteY19" fmla="*/ 1109948 h 1774410"/>
              <a:gd name="connsiteX20" fmla="*/ 1164553 w 1195673"/>
              <a:gd name="connsiteY20" fmla="*/ 1188529 h 1774410"/>
              <a:gd name="connsiteX21" fmla="*/ 1195510 w 1195673"/>
              <a:gd name="connsiteY21" fmla="*/ 1221866 h 1774410"/>
              <a:gd name="connsiteX22" fmla="*/ 1150266 w 1195673"/>
              <a:gd name="connsiteY22" fmla="*/ 1257585 h 1774410"/>
              <a:gd name="connsiteX23" fmla="*/ 1090735 w 1195673"/>
              <a:gd name="connsiteY23" fmla="*/ 1290923 h 1774410"/>
              <a:gd name="connsiteX24" fmla="*/ 1035966 w 1195673"/>
              <a:gd name="connsiteY24" fmla="*/ 1245679 h 1774410"/>
              <a:gd name="connsiteX25" fmla="*/ 981197 w 1195673"/>
              <a:gd name="connsiteY25" fmla="*/ 1255204 h 1774410"/>
              <a:gd name="connsiteX26" fmla="*/ 912141 w 1195673"/>
              <a:gd name="connsiteY26" fmla="*/ 1264729 h 1774410"/>
              <a:gd name="connsiteX27" fmla="*/ 897853 w 1195673"/>
              <a:gd name="connsiteY27" fmla="*/ 1312354 h 1774410"/>
              <a:gd name="connsiteX28" fmla="*/ 869278 w 1195673"/>
              <a:gd name="connsiteY28" fmla="*/ 1343310 h 1774410"/>
              <a:gd name="connsiteX29" fmla="*/ 883566 w 1195673"/>
              <a:gd name="connsiteY29" fmla="*/ 1421891 h 1774410"/>
              <a:gd name="connsiteX30" fmla="*/ 871660 w 1195673"/>
              <a:gd name="connsiteY30" fmla="*/ 1526666 h 1774410"/>
              <a:gd name="connsiteX31" fmla="*/ 762122 w 1195673"/>
              <a:gd name="connsiteY31" fmla="*/ 1586198 h 1774410"/>
              <a:gd name="connsiteX32" fmla="*/ 643060 w 1195673"/>
              <a:gd name="connsiteY32" fmla="*/ 1760029 h 1774410"/>
              <a:gd name="connsiteX33" fmla="*/ 604960 w 1195673"/>
              <a:gd name="connsiteY33" fmla="*/ 1764791 h 1774410"/>
              <a:gd name="connsiteX34" fmla="*/ 509710 w 1195673"/>
              <a:gd name="connsiteY34" fmla="*/ 1764791 h 1774410"/>
              <a:gd name="connsiteX35" fmla="*/ 445416 w 1195673"/>
              <a:gd name="connsiteY35" fmla="*/ 1690973 h 1774410"/>
              <a:gd name="connsiteX36" fmla="*/ 471610 w 1195673"/>
              <a:gd name="connsiteY36" fmla="*/ 1595723 h 1774410"/>
              <a:gd name="connsiteX37" fmla="*/ 543047 w 1195673"/>
              <a:gd name="connsiteY37" fmla="*/ 1586198 h 1774410"/>
              <a:gd name="connsiteX38" fmla="*/ 557335 w 1195673"/>
              <a:gd name="connsiteY38" fmla="*/ 1526666 h 1774410"/>
              <a:gd name="connsiteX39" fmla="*/ 585910 w 1195673"/>
              <a:gd name="connsiteY39" fmla="*/ 1526666 h 1774410"/>
              <a:gd name="connsiteX40" fmla="*/ 583528 w 1195673"/>
              <a:gd name="connsiteY40" fmla="*/ 1393316 h 1774410"/>
              <a:gd name="connsiteX41" fmla="*/ 669253 w 1195673"/>
              <a:gd name="connsiteY41" fmla="*/ 1348073 h 1774410"/>
              <a:gd name="connsiteX42" fmla="*/ 704972 w 1195673"/>
              <a:gd name="connsiteY42" fmla="*/ 1336166 h 1774410"/>
              <a:gd name="connsiteX43" fmla="*/ 764503 w 1195673"/>
              <a:gd name="connsiteY43" fmla="*/ 1264729 h 1774410"/>
              <a:gd name="connsiteX44" fmla="*/ 766885 w 1195673"/>
              <a:gd name="connsiteY44" fmla="*/ 1202816 h 1774410"/>
              <a:gd name="connsiteX45" fmla="*/ 704972 w 1195673"/>
              <a:gd name="connsiteY45" fmla="*/ 1138523 h 1774410"/>
              <a:gd name="connsiteX46" fmla="*/ 695447 w 1195673"/>
              <a:gd name="connsiteY46" fmla="*/ 1026604 h 1774410"/>
              <a:gd name="connsiteX47" fmla="*/ 688303 w 1195673"/>
              <a:gd name="connsiteY47" fmla="*/ 967073 h 1774410"/>
              <a:gd name="connsiteX48" fmla="*/ 638297 w 1195673"/>
              <a:gd name="connsiteY48" fmla="*/ 898016 h 1774410"/>
              <a:gd name="connsiteX49" fmla="*/ 624010 w 1195673"/>
              <a:gd name="connsiteY49" fmla="*/ 805148 h 1774410"/>
              <a:gd name="connsiteX50" fmla="*/ 628772 w 1195673"/>
              <a:gd name="connsiteY50" fmla="*/ 721804 h 1774410"/>
              <a:gd name="connsiteX51" fmla="*/ 585910 w 1195673"/>
              <a:gd name="connsiteY51" fmla="*/ 643223 h 1774410"/>
              <a:gd name="connsiteX52" fmla="*/ 559716 w 1195673"/>
              <a:gd name="connsiteY52" fmla="*/ 612266 h 1774410"/>
              <a:gd name="connsiteX53" fmla="*/ 485897 w 1195673"/>
              <a:gd name="connsiteY53" fmla="*/ 678941 h 1774410"/>
              <a:gd name="connsiteX54" fmla="*/ 454941 w 1195673"/>
              <a:gd name="connsiteY54" fmla="*/ 669416 h 1774410"/>
              <a:gd name="connsiteX55" fmla="*/ 428747 w 1195673"/>
              <a:gd name="connsiteY55" fmla="*/ 628936 h 1774410"/>
              <a:gd name="connsiteX56" fmla="*/ 373978 w 1195673"/>
              <a:gd name="connsiteY56" fmla="*/ 547973 h 1774410"/>
              <a:gd name="connsiteX57" fmla="*/ 285872 w 1195673"/>
              <a:gd name="connsiteY57" fmla="*/ 462248 h 1774410"/>
              <a:gd name="connsiteX58" fmla="*/ 297778 w 1195673"/>
              <a:gd name="connsiteY58" fmla="*/ 438435 h 1774410"/>
              <a:gd name="connsiteX59" fmla="*/ 269203 w 1195673"/>
              <a:gd name="connsiteY59" fmla="*/ 252698 h 1774410"/>
              <a:gd name="connsiteX60" fmla="*/ 245391 w 1195673"/>
              <a:gd name="connsiteY60" fmla="*/ 255079 h 1774410"/>
              <a:gd name="connsiteX61" fmla="*/ 164428 w 1195673"/>
              <a:gd name="connsiteY61" fmla="*/ 269366 h 1774410"/>
              <a:gd name="connsiteX62" fmla="*/ 71560 w 1195673"/>
              <a:gd name="connsiteY62" fmla="*/ 264604 h 1774410"/>
              <a:gd name="connsiteX63" fmla="*/ 88228 w 1195673"/>
              <a:gd name="connsiteY63" fmla="*/ 224123 h 1774410"/>
              <a:gd name="connsiteX64" fmla="*/ 135853 w 1195673"/>
              <a:gd name="connsiteY64" fmla="*/ 221741 h 1774410"/>
              <a:gd name="connsiteX65" fmla="*/ 135853 w 1195673"/>
              <a:gd name="connsiteY65" fmla="*/ 183641 h 1774410"/>
              <a:gd name="connsiteX66" fmla="*/ 100135 w 1195673"/>
              <a:gd name="connsiteY66" fmla="*/ 150304 h 1774410"/>
              <a:gd name="connsiteX67" fmla="*/ 59653 w 1195673"/>
              <a:gd name="connsiteY67" fmla="*/ 105060 h 1774410"/>
              <a:gd name="connsiteX68" fmla="*/ 2503 w 1195673"/>
              <a:gd name="connsiteY68" fmla="*/ 102679 h 1774410"/>
              <a:gd name="connsiteX69" fmla="*/ 12028 w 1195673"/>
              <a:gd name="connsiteY69" fmla="*/ 76485 h 1774410"/>
              <a:gd name="connsiteX0" fmla="*/ 12028 w 1195673"/>
              <a:gd name="connsiteY0" fmla="*/ 76485 h 1774410"/>
              <a:gd name="connsiteX1" fmla="*/ 28697 w 1195673"/>
              <a:gd name="connsiteY1" fmla="*/ 52673 h 1774410"/>
              <a:gd name="connsiteX2" fmla="*/ 64416 w 1195673"/>
              <a:gd name="connsiteY2" fmla="*/ 40766 h 1774410"/>
              <a:gd name="connsiteX3" fmla="*/ 107278 w 1195673"/>
              <a:gd name="connsiteY3" fmla="*/ 285 h 1774410"/>
              <a:gd name="connsiteX4" fmla="*/ 162047 w 1195673"/>
              <a:gd name="connsiteY4" fmla="*/ 24098 h 1774410"/>
              <a:gd name="connsiteX5" fmla="*/ 193003 w 1195673"/>
              <a:gd name="connsiteY5" fmla="*/ 50291 h 1774410"/>
              <a:gd name="connsiteX6" fmla="*/ 243010 w 1195673"/>
              <a:gd name="connsiteY6" fmla="*/ 159829 h 1774410"/>
              <a:gd name="connsiteX7" fmla="*/ 293016 w 1195673"/>
              <a:gd name="connsiteY7" fmla="*/ 188404 h 1774410"/>
              <a:gd name="connsiteX8" fmla="*/ 376360 w 1195673"/>
              <a:gd name="connsiteY8" fmla="*/ 186023 h 1774410"/>
              <a:gd name="connsiteX9" fmla="*/ 533522 w 1195673"/>
              <a:gd name="connsiteY9" fmla="*/ 316991 h 1774410"/>
              <a:gd name="connsiteX10" fmla="*/ 683541 w 1195673"/>
              <a:gd name="connsiteY10" fmla="*/ 312229 h 1774410"/>
              <a:gd name="connsiteX11" fmla="*/ 850228 w 1195673"/>
              <a:gd name="connsiteY11" fmla="*/ 462248 h 1774410"/>
              <a:gd name="connsiteX12" fmla="*/ 919285 w 1195673"/>
              <a:gd name="connsiteY12" fmla="*/ 574166 h 1774410"/>
              <a:gd name="connsiteX13" fmla="*/ 1007391 w 1195673"/>
              <a:gd name="connsiteY13" fmla="*/ 631316 h 1774410"/>
              <a:gd name="connsiteX14" fmla="*/ 974053 w 1195673"/>
              <a:gd name="connsiteY14" fmla="*/ 671798 h 1774410"/>
              <a:gd name="connsiteX15" fmla="*/ 902616 w 1195673"/>
              <a:gd name="connsiteY15" fmla="*/ 831341 h 1774410"/>
              <a:gd name="connsiteX16" fmla="*/ 957385 w 1195673"/>
              <a:gd name="connsiteY16" fmla="*/ 921829 h 1774410"/>
              <a:gd name="connsiteX17" fmla="*/ 1028822 w 1195673"/>
              <a:gd name="connsiteY17" fmla="*/ 914685 h 1774410"/>
              <a:gd name="connsiteX18" fmla="*/ 1178841 w 1195673"/>
              <a:gd name="connsiteY18" fmla="*/ 1045654 h 1774410"/>
              <a:gd name="connsiteX19" fmla="*/ 1140741 w 1195673"/>
              <a:gd name="connsiteY19" fmla="*/ 1109948 h 1774410"/>
              <a:gd name="connsiteX20" fmla="*/ 1164553 w 1195673"/>
              <a:gd name="connsiteY20" fmla="*/ 1188529 h 1774410"/>
              <a:gd name="connsiteX21" fmla="*/ 1195510 w 1195673"/>
              <a:gd name="connsiteY21" fmla="*/ 1221866 h 1774410"/>
              <a:gd name="connsiteX22" fmla="*/ 1150266 w 1195673"/>
              <a:gd name="connsiteY22" fmla="*/ 1257585 h 1774410"/>
              <a:gd name="connsiteX23" fmla="*/ 1090735 w 1195673"/>
              <a:gd name="connsiteY23" fmla="*/ 1290923 h 1774410"/>
              <a:gd name="connsiteX24" fmla="*/ 1035966 w 1195673"/>
              <a:gd name="connsiteY24" fmla="*/ 1245679 h 1774410"/>
              <a:gd name="connsiteX25" fmla="*/ 981197 w 1195673"/>
              <a:gd name="connsiteY25" fmla="*/ 1255204 h 1774410"/>
              <a:gd name="connsiteX26" fmla="*/ 912141 w 1195673"/>
              <a:gd name="connsiteY26" fmla="*/ 1264729 h 1774410"/>
              <a:gd name="connsiteX27" fmla="*/ 897853 w 1195673"/>
              <a:gd name="connsiteY27" fmla="*/ 1312354 h 1774410"/>
              <a:gd name="connsiteX28" fmla="*/ 869278 w 1195673"/>
              <a:gd name="connsiteY28" fmla="*/ 1343310 h 1774410"/>
              <a:gd name="connsiteX29" fmla="*/ 883566 w 1195673"/>
              <a:gd name="connsiteY29" fmla="*/ 1421891 h 1774410"/>
              <a:gd name="connsiteX30" fmla="*/ 871660 w 1195673"/>
              <a:gd name="connsiteY30" fmla="*/ 1526666 h 1774410"/>
              <a:gd name="connsiteX31" fmla="*/ 762122 w 1195673"/>
              <a:gd name="connsiteY31" fmla="*/ 1586198 h 1774410"/>
              <a:gd name="connsiteX32" fmla="*/ 643060 w 1195673"/>
              <a:gd name="connsiteY32" fmla="*/ 1760029 h 1774410"/>
              <a:gd name="connsiteX33" fmla="*/ 604960 w 1195673"/>
              <a:gd name="connsiteY33" fmla="*/ 1764791 h 1774410"/>
              <a:gd name="connsiteX34" fmla="*/ 509710 w 1195673"/>
              <a:gd name="connsiteY34" fmla="*/ 1764791 h 1774410"/>
              <a:gd name="connsiteX35" fmla="*/ 445416 w 1195673"/>
              <a:gd name="connsiteY35" fmla="*/ 1690973 h 1774410"/>
              <a:gd name="connsiteX36" fmla="*/ 471610 w 1195673"/>
              <a:gd name="connsiteY36" fmla="*/ 1595723 h 1774410"/>
              <a:gd name="connsiteX37" fmla="*/ 535904 w 1195673"/>
              <a:gd name="connsiteY37" fmla="*/ 1569529 h 1774410"/>
              <a:gd name="connsiteX38" fmla="*/ 557335 w 1195673"/>
              <a:gd name="connsiteY38" fmla="*/ 1526666 h 1774410"/>
              <a:gd name="connsiteX39" fmla="*/ 585910 w 1195673"/>
              <a:gd name="connsiteY39" fmla="*/ 1526666 h 1774410"/>
              <a:gd name="connsiteX40" fmla="*/ 583528 w 1195673"/>
              <a:gd name="connsiteY40" fmla="*/ 1393316 h 1774410"/>
              <a:gd name="connsiteX41" fmla="*/ 669253 w 1195673"/>
              <a:gd name="connsiteY41" fmla="*/ 1348073 h 1774410"/>
              <a:gd name="connsiteX42" fmla="*/ 704972 w 1195673"/>
              <a:gd name="connsiteY42" fmla="*/ 1336166 h 1774410"/>
              <a:gd name="connsiteX43" fmla="*/ 764503 w 1195673"/>
              <a:gd name="connsiteY43" fmla="*/ 1264729 h 1774410"/>
              <a:gd name="connsiteX44" fmla="*/ 766885 w 1195673"/>
              <a:gd name="connsiteY44" fmla="*/ 1202816 h 1774410"/>
              <a:gd name="connsiteX45" fmla="*/ 704972 w 1195673"/>
              <a:gd name="connsiteY45" fmla="*/ 1138523 h 1774410"/>
              <a:gd name="connsiteX46" fmla="*/ 695447 w 1195673"/>
              <a:gd name="connsiteY46" fmla="*/ 1026604 h 1774410"/>
              <a:gd name="connsiteX47" fmla="*/ 688303 w 1195673"/>
              <a:gd name="connsiteY47" fmla="*/ 967073 h 1774410"/>
              <a:gd name="connsiteX48" fmla="*/ 638297 w 1195673"/>
              <a:gd name="connsiteY48" fmla="*/ 898016 h 1774410"/>
              <a:gd name="connsiteX49" fmla="*/ 624010 w 1195673"/>
              <a:gd name="connsiteY49" fmla="*/ 805148 h 1774410"/>
              <a:gd name="connsiteX50" fmla="*/ 628772 w 1195673"/>
              <a:gd name="connsiteY50" fmla="*/ 721804 h 1774410"/>
              <a:gd name="connsiteX51" fmla="*/ 585910 w 1195673"/>
              <a:gd name="connsiteY51" fmla="*/ 643223 h 1774410"/>
              <a:gd name="connsiteX52" fmla="*/ 559716 w 1195673"/>
              <a:gd name="connsiteY52" fmla="*/ 612266 h 1774410"/>
              <a:gd name="connsiteX53" fmla="*/ 485897 w 1195673"/>
              <a:gd name="connsiteY53" fmla="*/ 678941 h 1774410"/>
              <a:gd name="connsiteX54" fmla="*/ 454941 w 1195673"/>
              <a:gd name="connsiteY54" fmla="*/ 669416 h 1774410"/>
              <a:gd name="connsiteX55" fmla="*/ 428747 w 1195673"/>
              <a:gd name="connsiteY55" fmla="*/ 628936 h 1774410"/>
              <a:gd name="connsiteX56" fmla="*/ 373978 w 1195673"/>
              <a:gd name="connsiteY56" fmla="*/ 547973 h 1774410"/>
              <a:gd name="connsiteX57" fmla="*/ 285872 w 1195673"/>
              <a:gd name="connsiteY57" fmla="*/ 462248 h 1774410"/>
              <a:gd name="connsiteX58" fmla="*/ 297778 w 1195673"/>
              <a:gd name="connsiteY58" fmla="*/ 438435 h 1774410"/>
              <a:gd name="connsiteX59" fmla="*/ 269203 w 1195673"/>
              <a:gd name="connsiteY59" fmla="*/ 252698 h 1774410"/>
              <a:gd name="connsiteX60" fmla="*/ 245391 w 1195673"/>
              <a:gd name="connsiteY60" fmla="*/ 255079 h 1774410"/>
              <a:gd name="connsiteX61" fmla="*/ 164428 w 1195673"/>
              <a:gd name="connsiteY61" fmla="*/ 269366 h 1774410"/>
              <a:gd name="connsiteX62" fmla="*/ 71560 w 1195673"/>
              <a:gd name="connsiteY62" fmla="*/ 264604 h 1774410"/>
              <a:gd name="connsiteX63" fmla="*/ 88228 w 1195673"/>
              <a:gd name="connsiteY63" fmla="*/ 224123 h 1774410"/>
              <a:gd name="connsiteX64" fmla="*/ 135853 w 1195673"/>
              <a:gd name="connsiteY64" fmla="*/ 221741 h 1774410"/>
              <a:gd name="connsiteX65" fmla="*/ 135853 w 1195673"/>
              <a:gd name="connsiteY65" fmla="*/ 183641 h 1774410"/>
              <a:gd name="connsiteX66" fmla="*/ 100135 w 1195673"/>
              <a:gd name="connsiteY66" fmla="*/ 150304 h 1774410"/>
              <a:gd name="connsiteX67" fmla="*/ 59653 w 1195673"/>
              <a:gd name="connsiteY67" fmla="*/ 105060 h 1774410"/>
              <a:gd name="connsiteX68" fmla="*/ 2503 w 1195673"/>
              <a:gd name="connsiteY68" fmla="*/ 102679 h 1774410"/>
              <a:gd name="connsiteX69" fmla="*/ 12028 w 1195673"/>
              <a:gd name="connsiteY69" fmla="*/ 76485 h 1774410"/>
              <a:gd name="connsiteX0" fmla="*/ 12028 w 1195673"/>
              <a:gd name="connsiteY0" fmla="*/ 76485 h 1774410"/>
              <a:gd name="connsiteX1" fmla="*/ 28697 w 1195673"/>
              <a:gd name="connsiteY1" fmla="*/ 52673 h 1774410"/>
              <a:gd name="connsiteX2" fmla="*/ 64416 w 1195673"/>
              <a:gd name="connsiteY2" fmla="*/ 40766 h 1774410"/>
              <a:gd name="connsiteX3" fmla="*/ 107278 w 1195673"/>
              <a:gd name="connsiteY3" fmla="*/ 285 h 1774410"/>
              <a:gd name="connsiteX4" fmla="*/ 162047 w 1195673"/>
              <a:gd name="connsiteY4" fmla="*/ 24098 h 1774410"/>
              <a:gd name="connsiteX5" fmla="*/ 193003 w 1195673"/>
              <a:gd name="connsiteY5" fmla="*/ 50291 h 1774410"/>
              <a:gd name="connsiteX6" fmla="*/ 243010 w 1195673"/>
              <a:gd name="connsiteY6" fmla="*/ 159829 h 1774410"/>
              <a:gd name="connsiteX7" fmla="*/ 293016 w 1195673"/>
              <a:gd name="connsiteY7" fmla="*/ 188404 h 1774410"/>
              <a:gd name="connsiteX8" fmla="*/ 376360 w 1195673"/>
              <a:gd name="connsiteY8" fmla="*/ 186023 h 1774410"/>
              <a:gd name="connsiteX9" fmla="*/ 533522 w 1195673"/>
              <a:gd name="connsiteY9" fmla="*/ 316991 h 1774410"/>
              <a:gd name="connsiteX10" fmla="*/ 683541 w 1195673"/>
              <a:gd name="connsiteY10" fmla="*/ 312229 h 1774410"/>
              <a:gd name="connsiteX11" fmla="*/ 850228 w 1195673"/>
              <a:gd name="connsiteY11" fmla="*/ 462248 h 1774410"/>
              <a:gd name="connsiteX12" fmla="*/ 919285 w 1195673"/>
              <a:gd name="connsiteY12" fmla="*/ 574166 h 1774410"/>
              <a:gd name="connsiteX13" fmla="*/ 1007391 w 1195673"/>
              <a:gd name="connsiteY13" fmla="*/ 631316 h 1774410"/>
              <a:gd name="connsiteX14" fmla="*/ 974053 w 1195673"/>
              <a:gd name="connsiteY14" fmla="*/ 671798 h 1774410"/>
              <a:gd name="connsiteX15" fmla="*/ 902616 w 1195673"/>
              <a:gd name="connsiteY15" fmla="*/ 831341 h 1774410"/>
              <a:gd name="connsiteX16" fmla="*/ 957385 w 1195673"/>
              <a:gd name="connsiteY16" fmla="*/ 921829 h 1774410"/>
              <a:gd name="connsiteX17" fmla="*/ 1028822 w 1195673"/>
              <a:gd name="connsiteY17" fmla="*/ 914685 h 1774410"/>
              <a:gd name="connsiteX18" fmla="*/ 1178841 w 1195673"/>
              <a:gd name="connsiteY18" fmla="*/ 1045654 h 1774410"/>
              <a:gd name="connsiteX19" fmla="*/ 1140741 w 1195673"/>
              <a:gd name="connsiteY19" fmla="*/ 1109948 h 1774410"/>
              <a:gd name="connsiteX20" fmla="*/ 1164553 w 1195673"/>
              <a:gd name="connsiteY20" fmla="*/ 1188529 h 1774410"/>
              <a:gd name="connsiteX21" fmla="*/ 1195510 w 1195673"/>
              <a:gd name="connsiteY21" fmla="*/ 1221866 h 1774410"/>
              <a:gd name="connsiteX22" fmla="*/ 1150266 w 1195673"/>
              <a:gd name="connsiteY22" fmla="*/ 1257585 h 1774410"/>
              <a:gd name="connsiteX23" fmla="*/ 1090735 w 1195673"/>
              <a:gd name="connsiteY23" fmla="*/ 1290923 h 1774410"/>
              <a:gd name="connsiteX24" fmla="*/ 1035966 w 1195673"/>
              <a:gd name="connsiteY24" fmla="*/ 1245679 h 1774410"/>
              <a:gd name="connsiteX25" fmla="*/ 981197 w 1195673"/>
              <a:gd name="connsiteY25" fmla="*/ 1255204 h 1774410"/>
              <a:gd name="connsiteX26" fmla="*/ 912141 w 1195673"/>
              <a:gd name="connsiteY26" fmla="*/ 1264729 h 1774410"/>
              <a:gd name="connsiteX27" fmla="*/ 897853 w 1195673"/>
              <a:gd name="connsiteY27" fmla="*/ 1312354 h 1774410"/>
              <a:gd name="connsiteX28" fmla="*/ 869278 w 1195673"/>
              <a:gd name="connsiteY28" fmla="*/ 1343310 h 1774410"/>
              <a:gd name="connsiteX29" fmla="*/ 883566 w 1195673"/>
              <a:gd name="connsiteY29" fmla="*/ 1421891 h 1774410"/>
              <a:gd name="connsiteX30" fmla="*/ 871660 w 1195673"/>
              <a:gd name="connsiteY30" fmla="*/ 1526666 h 1774410"/>
              <a:gd name="connsiteX31" fmla="*/ 807366 w 1195673"/>
              <a:gd name="connsiteY31" fmla="*/ 1567148 h 1774410"/>
              <a:gd name="connsiteX32" fmla="*/ 762122 w 1195673"/>
              <a:gd name="connsiteY32" fmla="*/ 1586198 h 1774410"/>
              <a:gd name="connsiteX33" fmla="*/ 643060 w 1195673"/>
              <a:gd name="connsiteY33" fmla="*/ 1760029 h 1774410"/>
              <a:gd name="connsiteX34" fmla="*/ 604960 w 1195673"/>
              <a:gd name="connsiteY34" fmla="*/ 1764791 h 1774410"/>
              <a:gd name="connsiteX35" fmla="*/ 509710 w 1195673"/>
              <a:gd name="connsiteY35" fmla="*/ 1764791 h 1774410"/>
              <a:gd name="connsiteX36" fmla="*/ 445416 w 1195673"/>
              <a:gd name="connsiteY36" fmla="*/ 1690973 h 1774410"/>
              <a:gd name="connsiteX37" fmla="*/ 471610 w 1195673"/>
              <a:gd name="connsiteY37" fmla="*/ 1595723 h 1774410"/>
              <a:gd name="connsiteX38" fmla="*/ 535904 w 1195673"/>
              <a:gd name="connsiteY38" fmla="*/ 1569529 h 1774410"/>
              <a:gd name="connsiteX39" fmla="*/ 557335 w 1195673"/>
              <a:gd name="connsiteY39" fmla="*/ 1526666 h 1774410"/>
              <a:gd name="connsiteX40" fmla="*/ 585910 w 1195673"/>
              <a:gd name="connsiteY40" fmla="*/ 1526666 h 1774410"/>
              <a:gd name="connsiteX41" fmla="*/ 583528 w 1195673"/>
              <a:gd name="connsiteY41" fmla="*/ 1393316 h 1774410"/>
              <a:gd name="connsiteX42" fmla="*/ 669253 w 1195673"/>
              <a:gd name="connsiteY42" fmla="*/ 1348073 h 1774410"/>
              <a:gd name="connsiteX43" fmla="*/ 704972 w 1195673"/>
              <a:gd name="connsiteY43" fmla="*/ 1336166 h 1774410"/>
              <a:gd name="connsiteX44" fmla="*/ 764503 w 1195673"/>
              <a:gd name="connsiteY44" fmla="*/ 1264729 h 1774410"/>
              <a:gd name="connsiteX45" fmla="*/ 766885 w 1195673"/>
              <a:gd name="connsiteY45" fmla="*/ 1202816 h 1774410"/>
              <a:gd name="connsiteX46" fmla="*/ 704972 w 1195673"/>
              <a:gd name="connsiteY46" fmla="*/ 1138523 h 1774410"/>
              <a:gd name="connsiteX47" fmla="*/ 695447 w 1195673"/>
              <a:gd name="connsiteY47" fmla="*/ 1026604 h 1774410"/>
              <a:gd name="connsiteX48" fmla="*/ 688303 w 1195673"/>
              <a:gd name="connsiteY48" fmla="*/ 967073 h 1774410"/>
              <a:gd name="connsiteX49" fmla="*/ 638297 w 1195673"/>
              <a:gd name="connsiteY49" fmla="*/ 898016 h 1774410"/>
              <a:gd name="connsiteX50" fmla="*/ 624010 w 1195673"/>
              <a:gd name="connsiteY50" fmla="*/ 805148 h 1774410"/>
              <a:gd name="connsiteX51" fmla="*/ 628772 w 1195673"/>
              <a:gd name="connsiteY51" fmla="*/ 721804 h 1774410"/>
              <a:gd name="connsiteX52" fmla="*/ 585910 w 1195673"/>
              <a:gd name="connsiteY52" fmla="*/ 643223 h 1774410"/>
              <a:gd name="connsiteX53" fmla="*/ 559716 w 1195673"/>
              <a:gd name="connsiteY53" fmla="*/ 612266 h 1774410"/>
              <a:gd name="connsiteX54" fmla="*/ 485897 w 1195673"/>
              <a:gd name="connsiteY54" fmla="*/ 678941 h 1774410"/>
              <a:gd name="connsiteX55" fmla="*/ 454941 w 1195673"/>
              <a:gd name="connsiteY55" fmla="*/ 669416 h 1774410"/>
              <a:gd name="connsiteX56" fmla="*/ 428747 w 1195673"/>
              <a:gd name="connsiteY56" fmla="*/ 628936 h 1774410"/>
              <a:gd name="connsiteX57" fmla="*/ 373978 w 1195673"/>
              <a:gd name="connsiteY57" fmla="*/ 547973 h 1774410"/>
              <a:gd name="connsiteX58" fmla="*/ 285872 w 1195673"/>
              <a:gd name="connsiteY58" fmla="*/ 462248 h 1774410"/>
              <a:gd name="connsiteX59" fmla="*/ 297778 w 1195673"/>
              <a:gd name="connsiteY59" fmla="*/ 438435 h 1774410"/>
              <a:gd name="connsiteX60" fmla="*/ 269203 w 1195673"/>
              <a:gd name="connsiteY60" fmla="*/ 252698 h 1774410"/>
              <a:gd name="connsiteX61" fmla="*/ 245391 w 1195673"/>
              <a:gd name="connsiteY61" fmla="*/ 255079 h 1774410"/>
              <a:gd name="connsiteX62" fmla="*/ 164428 w 1195673"/>
              <a:gd name="connsiteY62" fmla="*/ 269366 h 1774410"/>
              <a:gd name="connsiteX63" fmla="*/ 71560 w 1195673"/>
              <a:gd name="connsiteY63" fmla="*/ 264604 h 1774410"/>
              <a:gd name="connsiteX64" fmla="*/ 88228 w 1195673"/>
              <a:gd name="connsiteY64" fmla="*/ 224123 h 1774410"/>
              <a:gd name="connsiteX65" fmla="*/ 135853 w 1195673"/>
              <a:gd name="connsiteY65" fmla="*/ 221741 h 1774410"/>
              <a:gd name="connsiteX66" fmla="*/ 135853 w 1195673"/>
              <a:gd name="connsiteY66" fmla="*/ 183641 h 1774410"/>
              <a:gd name="connsiteX67" fmla="*/ 100135 w 1195673"/>
              <a:gd name="connsiteY67" fmla="*/ 150304 h 1774410"/>
              <a:gd name="connsiteX68" fmla="*/ 59653 w 1195673"/>
              <a:gd name="connsiteY68" fmla="*/ 105060 h 1774410"/>
              <a:gd name="connsiteX69" fmla="*/ 2503 w 1195673"/>
              <a:gd name="connsiteY69" fmla="*/ 102679 h 1774410"/>
              <a:gd name="connsiteX70" fmla="*/ 12028 w 1195673"/>
              <a:gd name="connsiteY70" fmla="*/ 76485 h 1774410"/>
              <a:gd name="connsiteX0" fmla="*/ 12028 w 1195673"/>
              <a:gd name="connsiteY0" fmla="*/ 76485 h 1774410"/>
              <a:gd name="connsiteX1" fmla="*/ 28697 w 1195673"/>
              <a:gd name="connsiteY1" fmla="*/ 52673 h 1774410"/>
              <a:gd name="connsiteX2" fmla="*/ 64416 w 1195673"/>
              <a:gd name="connsiteY2" fmla="*/ 40766 h 1774410"/>
              <a:gd name="connsiteX3" fmla="*/ 107278 w 1195673"/>
              <a:gd name="connsiteY3" fmla="*/ 285 h 1774410"/>
              <a:gd name="connsiteX4" fmla="*/ 162047 w 1195673"/>
              <a:gd name="connsiteY4" fmla="*/ 24098 h 1774410"/>
              <a:gd name="connsiteX5" fmla="*/ 193003 w 1195673"/>
              <a:gd name="connsiteY5" fmla="*/ 50291 h 1774410"/>
              <a:gd name="connsiteX6" fmla="*/ 243010 w 1195673"/>
              <a:gd name="connsiteY6" fmla="*/ 159829 h 1774410"/>
              <a:gd name="connsiteX7" fmla="*/ 293016 w 1195673"/>
              <a:gd name="connsiteY7" fmla="*/ 188404 h 1774410"/>
              <a:gd name="connsiteX8" fmla="*/ 376360 w 1195673"/>
              <a:gd name="connsiteY8" fmla="*/ 186023 h 1774410"/>
              <a:gd name="connsiteX9" fmla="*/ 533522 w 1195673"/>
              <a:gd name="connsiteY9" fmla="*/ 316991 h 1774410"/>
              <a:gd name="connsiteX10" fmla="*/ 683541 w 1195673"/>
              <a:gd name="connsiteY10" fmla="*/ 312229 h 1774410"/>
              <a:gd name="connsiteX11" fmla="*/ 850228 w 1195673"/>
              <a:gd name="connsiteY11" fmla="*/ 462248 h 1774410"/>
              <a:gd name="connsiteX12" fmla="*/ 919285 w 1195673"/>
              <a:gd name="connsiteY12" fmla="*/ 574166 h 1774410"/>
              <a:gd name="connsiteX13" fmla="*/ 1007391 w 1195673"/>
              <a:gd name="connsiteY13" fmla="*/ 631316 h 1774410"/>
              <a:gd name="connsiteX14" fmla="*/ 974053 w 1195673"/>
              <a:gd name="connsiteY14" fmla="*/ 671798 h 1774410"/>
              <a:gd name="connsiteX15" fmla="*/ 902616 w 1195673"/>
              <a:gd name="connsiteY15" fmla="*/ 831341 h 1774410"/>
              <a:gd name="connsiteX16" fmla="*/ 957385 w 1195673"/>
              <a:gd name="connsiteY16" fmla="*/ 921829 h 1774410"/>
              <a:gd name="connsiteX17" fmla="*/ 1028822 w 1195673"/>
              <a:gd name="connsiteY17" fmla="*/ 914685 h 1774410"/>
              <a:gd name="connsiteX18" fmla="*/ 1164553 w 1195673"/>
              <a:gd name="connsiteY18" fmla="*/ 1031367 h 1774410"/>
              <a:gd name="connsiteX19" fmla="*/ 1140741 w 1195673"/>
              <a:gd name="connsiteY19" fmla="*/ 1109948 h 1774410"/>
              <a:gd name="connsiteX20" fmla="*/ 1164553 w 1195673"/>
              <a:gd name="connsiteY20" fmla="*/ 1188529 h 1774410"/>
              <a:gd name="connsiteX21" fmla="*/ 1195510 w 1195673"/>
              <a:gd name="connsiteY21" fmla="*/ 1221866 h 1774410"/>
              <a:gd name="connsiteX22" fmla="*/ 1150266 w 1195673"/>
              <a:gd name="connsiteY22" fmla="*/ 1257585 h 1774410"/>
              <a:gd name="connsiteX23" fmla="*/ 1090735 w 1195673"/>
              <a:gd name="connsiteY23" fmla="*/ 1290923 h 1774410"/>
              <a:gd name="connsiteX24" fmla="*/ 1035966 w 1195673"/>
              <a:gd name="connsiteY24" fmla="*/ 1245679 h 1774410"/>
              <a:gd name="connsiteX25" fmla="*/ 981197 w 1195673"/>
              <a:gd name="connsiteY25" fmla="*/ 1255204 h 1774410"/>
              <a:gd name="connsiteX26" fmla="*/ 912141 w 1195673"/>
              <a:gd name="connsiteY26" fmla="*/ 1264729 h 1774410"/>
              <a:gd name="connsiteX27" fmla="*/ 897853 w 1195673"/>
              <a:gd name="connsiteY27" fmla="*/ 1312354 h 1774410"/>
              <a:gd name="connsiteX28" fmla="*/ 869278 w 1195673"/>
              <a:gd name="connsiteY28" fmla="*/ 1343310 h 1774410"/>
              <a:gd name="connsiteX29" fmla="*/ 883566 w 1195673"/>
              <a:gd name="connsiteY29" fmla="*/ 1421891 h 1774410"/>
              <a:gd name="connsiteX30" fmla="*/ 871660 w 1195673"/>
              <a:gd name="connsiteY30" fmla="*/ 1526666 h 1774410"/>
              <a:gd name="connsiteX31" fmla="*/ 807366 w 1195673"/>
              <a:gd name="connsiteY31" fmla="*/ 1567148 h 1774410"/>
              <a:gd name="connsiteX32" fmla="*/ 762122 w 1195673"/>
              <a:gd name="connsiteY32" fmla="*/ 1586198 h 1774410"/>
              <a:gd name="connsiteX33" fmla="*/ 643060 w 1195673"/>
              <a:gd name="connsiteY33" fmla="*/ 1760029 h 1774410"/>
              <a:gd name="connsiteX34" fmla="*/ 604960 w 1195673"/>
              <a:gd name="connsiteY34" fmla="*/ 1764791 h 1774410"/>
              <a:gd name="connsiteX35" fmla="*/ 509710 w 1195673"/>
              <a:gd name="connsiteY35" fmla="*/ 1764791 h 1774410"/>
              <a:gd name="connsiteX36" fmla="*/ 445416 w 1195673"/>
              <a:gd name="connsiteY36" fmla="*/ 1690973 h 1774410"/>
              <a:gd name="connsiteX37" fmla="*/ 471610 w 1195673"/>
              <a:gd name="connsiteY37" fmla="*/ 1595723 h 1774410"/>
              <a:gd name="connsiteX38" fmla="*/ 535904 w 1195673"/>
              <a:gd name="connsiteY38" fmla="*/ 1569529 h 1774410"/>
              <a:gd name="connsiteX39" fmla="*/ 557335 w 1195673"/>
              <a:gd name="connsiteY39" fmla="*/ 1526666 h 1774410"/>
              <a:gd name="connsiteX40" fmla="*/ 585910 w 1195673"/>
              <a:gd name="connsiteY40" fmla="*/ 1526666 h 1774410"/>
              <a:gd name="connsiteX41" fmla="*/ 583528 w 1195673"/>
              <a:gd name="connsiteY41" fmla="*/ 1393316 h 1774410"/>
              <a:gd name="connsiteX42" fmla="*/ 669253 w 1195673"/>
              <a:gd name="connsiteY42" fmla="*/ 1348073 h 1774410"/>
              <a:gd name="connsiteX43" fmla="*/ 704972 w 1195673"/>
              <a:gd name="connsiteY43" fmla="*/ 1336166 h 1774410"/>
              <a:gd name="connsiteX44" fmla="*/ 764503 w 1195673"/>
              <a:gd name="connsiteY44" fmla="*/ 1264729 h 1774410"/>
              <a:gd name="connsiteX45" fmla="*/ 766885 w 1195673"/>
              <a:gd name="connsiteY45" fmla="*/ 1202816 h 1774410"/>
              <a:gd name="connsiteX46" fmla="*/ 704972 w 1195673"/>
              <a:gd name="connsiteY46" fmla="*/ 1138523 h 1774410"/>
              <a:gd name="connsiteX47" fmla="*/ 695447 w 1195673"/>
              <a:gd name="connsiteY47" fmla="*/ 1026604 h 1774410"/>
              <a:gd name="connsiteX48" fmla="*/ 688303 w 1195673"/>
              <a:gd name="connsiteY48" fmla="*/ 967073 h 1774410"/>
              <a:gd name="connsiteX49" fmla="*/ 638297 w 1195673"/>
              <a:gd name="connsiteY49" fmla="*/ 898016 h 1774410"/>
              <a:gd name="connsiteX50" fmla="*/ 624010 w 1195673"/>
              <a:gd name="connsiteY50" fmla="*/ 805148 h 1774410"/>
              <a:gd name="connsiteX51" fmla="*/ 628772 w 1195673"/>
              <a:gd name="connsiteY51" fmla="*/ 721804 h 1774410"/>
              <a:gd name="connsiteX52" fmla="*/ 585910 w 1195673"/>
              <a:gd name="connsiteY52" fmla="*/ 643223 h 1774410"/>
              <a:gd name="connsiteX53" fmla="*/ 559716 w 1195673"/>
              <a:gd name="connsiteY53" fmla="*/ 612266 h 1774410"/>
              <a:gd name="connsiteX54" fmla="*/ 485897 w 1195673"/>
              <a:gd name="connsiteY54" fmla="*/ 678941 h 1774410"/>
              <a:gd name="connsiteX55" fmla="*/ 454941 w 1195673"/>
              <a:gd name="connsiteY55" fmla="*/ 669416 h 1774410"/>
              <a:gd name="connsiteX56" fmla="*/ 428747 w 1195673"/>
              <a:gd name="connsiteY56" fmla="*/ 628936 h 1774410"/>
              <a:gd name="connsiteX57" fmla="*/ 373978 w 1195673"/>
              <a:gd name="connsiteY57" fmla="*/ 547973 h 1774410"/>
              <a:gd name="connsiteX58" fmla="*/ 285872 w 1195673"/>
              <a:gd name="connsiteY58" fmla="*/ 462248 h 1774410"/>
              <a:gd name="connsiteX59" fmla="*/ 297778 w 1195673"/>
              <a:gd name="connsiteY59" fmla="*/ 438435 h 1774410"/>
              <a:gd name="connsiteX60" fmla="*/ 269203 w 1195673"/>
              <a:gd name="connsiteY60" fmla="*/ 252698 h 1774410"/>
              <a:gd name="connsiteX61" fmla="*/ 245391 w 1195673"/>
              <a:gd name="connsiteY61" fmla="*/ 255079 h 1774410"/>
              <a:gd name="connsiteX62" fmla="*/ 164428 w 1195673"/>
              <a:gd name="connsiteY62" fmla="*/ 269366 h 1774410"/>
              <a:gd name="connsiteX63" fmla="*/ 71560 w 1195673"/>
              <a:gd name="connsiteY63" fmla="*/ 264604 h 1774410"/>
              <a:gd name="connsiteX64" fmla="*/ 88228 w 1195673"/>
              <a:gd name="connsiteY64" fmla="*/ 224123 h 1774410"/>
              <a:gd name="connsiteX65" fmla="*/ 135853 w 1195673"/>
              <a:gd name="connsiteY65" fmla="*/ 221741 h 1774410"/>
              <a:gd name="connsiteX66" fmla="*/ 135853 w 1195673"/>
              <a:gd name="connsiteY66" fmla="*/ 183641 h 1774410"/>
              <a:gd name="connsiteX67" fmla="*/ 100135 w 1195673"/>
              <a:gd name="connsiteY67" fmla="*/ 150304 h 1774410"/>
              <a:gd name="connsiteX68" fmla="*/ 59653 w 1195673"/>
              <a:gd name="connsiteY68" fmla="*/ 105060 h 1774410"/>
              <a:gd name="connsiteX69" fmla="*/ 2503 w 1195673"/>
              <a:gd name="connsiteY69" fmla="*/ 102679 h 1774410"/>
              <a:gd name="connsiteX70" fmla="*/ 12028 w 1195673"/>
              <a:gd name="connsiteY70" fmla="*/ 76485 h 1774410"/>
              <a:gd name="connsiteX0" fmla="*/ 12028 w 1197911"/>
              <a:gd name="connsiteY0" fmla="*/ 76485 h 1774410"/>
              <a:gd name="connsiteX1" fmla="*/ 28697 w 1197911"/>
              <a:gd name="connsiteY1" fmla="*/ 52673 h 1774410"/>
              <a:gd name="connsiteX2" fmla="*/ 64416 w 1197911"/>
              <a:gd name="connsiteY2" fmla="*/ 40766 h 1774410"/>
              <a:gd name="connsiteX3" fmla="*/ 107278 w 1197911"/>
              <a:gd name="connsiteY3" fmla="*/ 285 h 1774410"/>
              <a:gd name="connsiteX4" fmla="*/ 162047 w 1197911"/>
              <a:gd name="connsiteY4" fmla="*/ 24098 h 1774410"/>
              <a:gd name="connsiteX5" fmla="*/ 193003 w 1197911"/>
              <a:gd name="connsiteY5" fmla="*/ 50291 h 1774410"/>
              <a:gd name="connsiteX6" fmla="*/ 243010 w 1197911"/>
              <a:gd name="connsiteY6" fmla="*/ 159829 h 1774410"/>
              <a:gd name="connsiteX7" fmla="*/ 293016 w 1197911"/>
              <a:gd name="connsiteY7" fmla="*/ 188404 h 1774410"/>
              <a:gd name="connsiteX8" fmla="*/ 376360 w 1197911"/>
              <a:gd name="connsiteY8" fmla="*/ 186023 h 1774410"/>
              <a:gd name="connsiteX9" fmla="*/ 533522 w 1197911"/>
              <a:gd name="connsiteY9" fmla="*/ 316991 h 1774410"/>
              <a:gd name="connsiteX10" fmla="*/ 683541 w 1197911"/>
              <a:gd name="connsiteY10" fmla="*/ 312229 h 1774410"/>
              <a:gd name="connsiteX11" fmla="*/ 850228 w 1197911"/>
              <a:gd name="connsiteY11" fmla="*/ 462248 h 1774410"/>
              <a:gd name="connsiteX12" fmla="*/ 919285 w 1197911"/>
              <a:gd name="connsiteY12" fmla="*/ 574166 h 1774410"/>
              <a:gd name="connsiteX13" fmla="*/ 1007391 w 1197911"/>
              <a:gd name="connsiteY13" fmla="*/ 631316 h 1774410"/>
              <a:gd name="connsiteX14" fmla="*/ 974053 w 1197911"/>
              <a:gd name="connsiteY14" fmla="*/ 671798 h 1774410"/>
              <a:gd name="connsiteX15" fmla="*/ 902616 w 1197911"/>
              <a:gd name="connsiteY15" fmla="*/ 831341 h 1774410"/>
              <a:gd name="connsiteX16" fmla="*/ 957385 w 1197911"/>
              <a:gd name="connsiteY16" fmla="*/ 921829 h 1774410"/>
              <a:gd name="connsiteX17" fmla="*/ 1028822 w 1197911"/>
              <a:gd name="connsiteY17" fmla="*/ 914685 h 1774410"/>
              <a:gd name="connsiteX18" fmla="*/ 1164553 w 1197911"/>
              <a:gd name="connsiteY18" fmla="*/ 1031367 h 1774410"/>
              <a:gd name="connsiteX19" fmla="*/ 1140741 w 1197911"/>
              <a:gd name="connsiteY19" fmla="*/ 1109948 h 1774410"/>
              <a:gd name="connsiteX20" fmla="*/ 1164553 w 1197911"/>
              <a:gd name="connsiteY20" fmla="*/ 1188529 h 1774410"/>
              <a:gd name="connsiteX21" fmla="*/ 1195510 w 1197911"/>
              <a:gd name="connsiteY21" fmla="*/ 1221866 h 1774410"/>
              <a:gd name="connsiteX22" fmla="*/ 1190747 w 1197911"/>
              <a:gd name="connsiteY22" fmla="*/ 1219485 h 1774410"/>
              <a:gd name="connsiteX23" fmla="*/ 1150266 w 1197911"/>
              <a:gd name="connsiteY23" fmla="*/ 1257585 h 1774410"/>
              <a:gd name="connsiteX24" fmla="*/ 1090735 w 1197911"/>
              <a:gd name="connsiteY24" fmla="*/ 1290923 h 1774410"/>
              <a:gd name="connsiteX25" fmla="*/ 1035966 w 1197911"/>
              <a:gd name="connsiteY25" fmla="*/ 1245679 h 1774410"/>
              <a:gd name="connsiteX26" fmla="*/ 981197 w 1197911"/>
              <a:gd name="connsiteY26" fmla="*/ 1255204 h 1774410"/>
              <a:gd name="connsiteX27" fmla="*/ 912141 w 1197911"/>
              <a:gd name="connsiteY27" fmla="*/ 1264729 h 1774410"/>
              <a:gd name="connsiteX28" fmla="*/ 897853 w 1197911"/>
              <a:gd name="connsiteY28" fmla="*/ 1312354 h 1774410"/>
              <a:gd name="connsiteX29" fmla="*/ 869278 w 1197911"/>
              <a:gd name="connsiteY29" fmla="*/ 1343310 h 1774410"/>
              <a:gd name="connsiteX30" fmla="*/ 883566 w 1197911"/>
              <a:gd name="connsiteY30" fmla="*/ 1421891 h 1774410"/>
              <a:gd name="connsiteX31" fmla="*/ 871660 w 1197911"/>
              <a:gd name="connsiteY31" fmla="*/ 1526666 h 1774410"/>
              <a:gd name="connsiteX32" fmla="*/ 807366 w 1197911"/>
              <a:gd name="connsiteY32" fmla="*/ 1567148 h 1774410"/>
              <a:gd name="connsiteX33" fmla="*/ 762122 w 1197911"/>
              <a:gd name="connsiteY33" fmla="*/ 1586198 h 1774410"/>
              <a:gd name="connsiteX34" fmla="*/ 643060 w 1197911"/>
              <a:gd name="connsiteY34" fmla="*/ 1760029 h 1774410"/>
              <a:gd name="connsiteX35" fmla="*/ 604960 w 1197911"/>
              <a:gd name="connsiteY35" fmla="*/ 1764791 h 1774410"/>
              <a:gd name="connsiteX36" fmla="*/ 509710 w 1197911"/>
              <a:gd name="connsiteY36" fmla="*/ 1764791 h 1774410"/>
              <a:gd name="connsiteX37" fmla="*/ 445416 w 1197911"/>
              <a:gd name="connsiteY37" fmla="*/ 1690973 h 1774410"/>
              <a:gd name="connsiteX38" fmla="*/ 471610 w 1197911"/>
              <a:gd name="connsiteY38" fmla="*/ 1595723 h 1774410"/>
              <a:gd name="connsiteX39" fmla="*/ 535904 w 1197911"/>
              <a:gd name="connsiteY39" fmla="*/ 1569529 h 1774410"/>
              <a:gd name="connsiteX40" fmla="*/ 557335 w 1197911"/>
              <a:gd name="connsiteY40" fmla="*/ 1526666 h 1774410"/>
              <a:gd name="connsiteX41" fmla="*/ 585910 w 1197911"/>
              <a:gd name="connsiteY41" fmla="*/ 1526666 h 1774410"/>
              <a:gd name="connsiteX42" fmla="*/ 583528 w 1197911"/>
              <a:gd name="connsiteY42" fmla="*/ 1393316 h 1774410"/>
              <a:gd name="connsiteX43" fmla="*/ 669253 w 1197911"/>
              <a:gd name="connsiteY43" fmla="*/ 1348073 h 1774410"/>
              <a:gd name="connsiteX44" fmla="*/ 704972 w 1197911"/>
              <a:gd name="connsiteY44" fmla="*/ 1336166 h 1774410"/>
              <a:gd name="connsiteX45" fmla="*/ 764503 w 1197911"/>
              <a:gd name="connsiteY45" fmla="*/ 1264729 h 1774410"/>
              <a:gd name="connsiteX46" fmla="*/ 766885 w 1197911"/>
              <a:gd name="connsiteY46" fmla="*/ 1202816 h 1774410"/>
              <a:gd name="connsiteX47" fmla="*/ 704972 w 1197911"/>
              <a:gd name="connsiteY47" fmla="*/ 1138523 h 1774410"/>
              <a:gd name="connsiteX48" fmla="*/ 695447 w 1197911"/>
              <a:gd name="connsiteY48" fmla="*/ 1026604 h 1774410"/>
              <a:gd name="connsiteX49" fmla="*/ 688303 w 1197911"/>
              <a:gd name="connsiteY49" fmla="*/ 967073 h 1774410"/>
              <a:gd name="connsiteX50" fmla="*/ 638297 w 1197911"/>
              <a:gd name="connsiteY50" fmla="*/ 898016 h 1774410"/>
              <a:gd name="connsiteX51" fmla="*/ 624010 w 1197911"/>
              <a:gd name="connsiteY51" fmla="*/ 805148 h 1774410"/>
              <a:gd name="connsiteX52" fmla="*/ 628772 w 1197911"/>
              <a:gd name="connsiteY52" fmla="*/ 721804 h 1774410"/>
              <a:gd name="connsiteX53" fmla="*/ 585910 w 1197911"/>
              <a:gd name="connsiteY53" fmla="*/ 643223 h 1774410"/>
              <a:gd name="connsiteX54" fmla="*/ 559716 w 1197911"/>
              <a:gd name="connsiteY54" fmla="*/ 612266 h 1774410"/>
              <a:gd name="connsiteX55" fmla="*/ 485897 w 1197911"/>
              <a:gd name="connsiteY55" fmla="*/ 678941 h 1774410"/>
              <a:gd name="connsiteX56" fmla="*/ 454941 w 1197911"/>
              <a:gd name="connsiteY56" fmla="*/ 669416 h 1774410"/>
              <a:gd name="connsiteX57" fmla="*/ 428747 w 1197911"/>
              <a:gd name="connsiteY57" fmla="*/ 628936 h 1774410"/>
              <a:gd name="connsiteX58" fmla="*/ 373978 w 1197911"/>
              <a:gd name="connsiteY58" fmla="*/ 547973 h 1774410"/>
              <a:gd name="connsiteX59" fmla="*/ 285872 w 1197911"/>
              <a:gd name="connsiteY59" fmla="*/ 462248 h 1774410"/>
              <a:gd name="connsiteX60" fmla="*/ 297778 w 1197911"/>
              <a:gd name="connsiteY60" fmla="*/ 438435 h 1774410"/>
              <a:gd name="connsiteX61" fmla="*/ 269203 w 1197911"/>
              <a:gd name="connsiteY61" fmla="*/ 252698 h 1774410"/>
              <a:gd name="connsiteX62" fmla="*/ 245391 w 1197911"/>
              <a:gd name="connsiteY62" fmla="*/ 255079 h 1774410"/>
              <a:gd name="connsiteX63" fmla="*/ 164428 w 1197911"/>
              <a:gd name="connsiteY63" fmla="*/ 269366 h 1774410"/>
              <a:gd name="connsiteX64" fmla="*/ 71560 w 1197911"/>
              <a:gd name="connsiteY64" fmla="*/ 264604 h 1774410"/>
              <a:gd name="connsiteX65" fmla="*/ 88228 w 1197911"/>
              <a:gd name="connsiteY65" fmla="*/ 224123 h 1774410"/>
              <a:gd name="connsiteX66" fmla="*/ 135853 w 1197911"/>
              <a:gd name="connsiteY66" fmla="*/ 221741 h 1774410"/>
              <a:gd name="connsiteX67" fmla="*/ 135853 w 1197911"/>
              <a:gd name="connsiteY67" fmla="*/ 183641 h 1774410"/>
              <a:gd name="connsiteX68" fmla="*/ 100135 w 1197911"/>
              <a:gd name="connsiteY68" fmla="*/ 150304 h 1774410"/>
              <a:gd name="connsiteX69" fmla="*/ 59653 w 1197911"/>
              <a:gd name="connsiteY69" fmla="*/ 105060 h 1774410"/>
              <a:gd name="connsiteX70" fmla="*/ 2503 w 1197911"/>
              <a:gd name="connsiteY70" fmla="*/ 102679 h 1774410"/>
              <a:gd name="connsiteX71" fmla="*/ 12028 w 1197911"/>
              <a:gd name="connsiteY71" fmla="*/ 76485 h 1774410"/>
              <a:gd name="connsiteX0" fmla="*/ 12028 w 1197911"/>
              <a:gd name="connsiteY0" fmla="*/ 76485 h 1774410"/>
              <a:gd name="connsiteX1" fmla="*/ 28697 w 1197911"/>
              <a:gd name="connsiteY1" fmla="*/ 52673 h 1774410"/>
              <a:gd name="connsiteX2" fmla="*/ 64416 w 1197911"/>
              <a:gd name="connsiteY2" fmla="*/ 40766 h 1774410"/>
              <a:gd name="connsiteX3" fmla="*/ 107278 w 1197911"/>
              <a:gd name="connsiteY3" fmla="*/ 285 h 1774410"/>
              <a:gd name="connsiteX4" fmla="*/ 162047 w 1197911"/>
              <a:gd name="connsiteY4" fmla="*/ 24098 h 1774410"/>
              <a:gd name="connsiteX5" fmla="*/ 193003 w 1197911"/>
              <a:gd name="connsiteY5" fmla="*/ 50291 h 1774410"/>
              <a:gd name="connsiteX6" fmla="*/ 243010 w 1197911"/>
              <a:gd name="connsiteY6" fmla="*/ 159829 h 1774410"/>
              <a:gd name="connsiteX7" fmla="*/ 293016 w 1197911"/>
              <a:gd name="connsiteY7" fmla="*/ 188404 h 1774410"/>
              <a:gd name="connsiteX8" fmla="*/ 376360 w 1197911"/>
              <a:gd name="connsiteY8" fmla="*/ 186023 h 1774410"/>
              <a:gd name="connsiteX9" fmla="*/ 533522 w 1197911"/>
              <a:gd name="connsiteY9" fmla="*/ 316991 h 1774410"/>
              <a:gd name="connsiteX10" fmla="*/ 683541 w 1197911"/>
              <a:gd name="connsiteY10" fmla="*/ 312229 h 1774410"/>
              <a:gd name="connsiteX11" fmla="*/ 850228 w 1197911"/>
              <a:gd name="connsiteY11" fmla="*/ 462248 h 1774410"/>
              <a:gd name="connsiteX12" fmla="*/ 919285 w 1197911"/>
              <a:gd name="connsiteY12" fmla="*/ 574166 h 1774410"/>
              <a:gd name="connsiteX13" fmla="*/ 1007391 w 1197911"/>
              <a:gd name="connsiteY13" fmla="*/ 631316 h 1774410"/>
              <a:gd name="connsiteX14" fmla="*/ 974053 w 1197911"/>
              <a:gd name="connsiteY14" fmla="*/ 671798 h 1774410"/>
              <a:gd name="connsiteX15" fmla="*/ 933572 w 1197911"/>
              <a:gd name="connsiteY15" fmla="*/ 764666 h 1774410"/>
              <a:gd name="connsiteX16" fmla="*/ 902616 w 1197911"/>
              <a:gd name="connsiteY16" fmla="*/ 831341 h 1774410"/>
              <a:gd name="connsiteX17" fmla="*/ 957385 w 1197911"/>
              <a:gd name="connsiteY17" fmla="*/ 921829 h 1774410"/>
              <a:gd name="connsiteX18" fmla="*/ 1028822 w 1197911"/>
              <a:gd name="connsiteY18" fmla="*/ 914685 h 1774410"/>
              <a:gd name="connsiteX19" fmla="*/ 1164553 w 1197911"/>
              <a:gd name="connsiteY19" fmla="*/ 1031367 h 1774410"/>
              <a:gd name="connsiteX20" fmla="*/ 1140741 w 1197911"/>
              <a:gd name="connsiteY20" fmla="*/ 1109948 h 1774410"/>
              <a:gd name="connsiteX21" fmla="*/ 1164553 w 1197911"/>
              <a:gd name="connsiteY21" fmla="*/ 1188529 h 1774410"/>
              <a:gd name="connsiteX22" fmla="*/ 1195510 w 1197911"/>
              <a:gd name="connsiteY22" fmla="*/ 1221866 h 1774410"/>
              <a:gd name="connsiteX23" fmla="*/ 1190747 w 1197911"/>
              <a:gd name="connsiteY23" fmla="*/ 1219485 h 1774410"/>
              <a:gd name="connsiteX24" fmla="*/ 1150266 w 1197911"/>
              <a:gd name="connsiteY24" fmla="*/ 1257585 h 1774410"/>
              <a:gd name="connsiteX25" fmla="*/ 1090735 w 1197911"/>
              <a:gd name="connsiteY25" fmla="*/ 1290923 h 1774410"/>
              <a:gd name="connsiteX26" fmla="*/ 1035966 w 1197911"/>
              <a:gd name="connsiteY26" fmla="*/ 1245679 h 1774410"/>
              <a:gd name="connsiteX27" fmla="*/ 981197 w 1197911"/>
              <a:gd name="connsiteY27" fmla="*/ 1255204 h 1774410"/>
              <a:gd name="connsiteX28" fmla="*/ 912141 w 1197911"/>
              <a:gd name="connsiteY28" fmla="*/ 1264729 h 1774410"/>
              <a:gd name="connsiteX29" fmla="*/ 897853 w 1197911"/>
              <a:gd name="connsiteY29" fmla="*/ 1312354 h 1774410"/>
              <a:gd name="connsiteX30" fmla="*/ 869278 w 1197911"/>
              <a:gd name="connsiteY30" fmla="*/ 1343310 h 1774410"/>
              <a:gd name="connsiteX31" fmla="*/ 883566 w 1197911"/>
              <a:gd name="connsiteY31" fmla="*/ 1421891 h 1774410"/>
              <a:gd name="connsiteX32" fmla="*/ 871660 w 1197911"/>
              <a:gd name="connsiteY32" fmla="*/ 1526666 h 1774410"/>
              <a:gd name="connsiteX33" fmla="*/ 807366 w 1197911"/>
              <a:gd name="connsiteY33" fmla="*/ 1567148 h 1774410"/>
              <a:gd name="connsiteX34" fmla="*/ 762122 w 1197911"/>
              <a:gd name="connsiteY34" fmla="*/ 1586198 h 1774410"/>
              <a:gd name="connsiteX35" fmla="*/ 643060 w 1197911"/>
              <a:gd name="connsiteY35" fmla="*/ 1760029 h 1774410"/>
              <a:gd name="connsiteX36" fmla="*/ 604960 w 1197911"/>
              <a:gd name="connsiteY36" fmla="*/ 1764791 h 1774410"/>
              <a:gd name="connsiteX37" fmla="*/ 509710 w 1197911"/>
              <a:gd name="connsiteY37" fmla="*/ 1764791 h 1774410"/>
              <a:gd name="connsiteX38" fmla="*/ 445416 w 1197911"/>
              <a:gd name="connsiteY38" fmla="*/ 1690973 h 1774410"/>
              <a:gd name="connsiteX39" fmla="*/ 471610 w 1197911"/>
              <a:gd name="connsiteY39" fmla="*/ 1595723 h 1774410"/>
              <a:gd name="connsiteX40" fmla="*/ 535904 w 1197911"/>
              <a:gd name="connsiteY40" fmla="*/ 1569529 h 1774410"/>
              <a:gd name="connsiteX41" fmla="*/ 557335 w 1197911"/>
              <a:gd name="connsiteY41" fmla="*/ 1526666 h 1774410"/>
              <a:gd name="connsiteX42" fmla="*/ 585910 w 1197911"/>
              <a:gd name="connsiteY42" fmla="*/ 1526666 h 1774410"/>
              <a:gd name="connsiteX43" fmla="*/ 583528 w 1197911"/>
              <a:gd name="connsiteY43" fmla="*/ 1393316 h 1774410"/>
              <a:gd name="connsiteX44" fmla="*/ 669253 w 1197911"/>
              <a:gd name="connsiteY44" fmla="*/ 1348073 h 1774410"/>
              <a:gd name="connsiteX45" fmla="*/ 704972 w 1197911"/>
              <a:gd name="connsiteY45" fmla="*/ 1336166 h 1774410"/>
              <a:gd name="connsiteX46" fmla="*/ 764503 w 1197911"/>
              <a:gd name="connsiteY46" fmla="*/ 1264729 h 1774410"/>
              <a:gd name="connsiteX47" fmla="*/ 766885 w 1197911"/>
              <a:gd name="connsiteY47" fmla="*/ 1202816 h 1774410"/>
              <a:gd name="connsiteX48" fmla="*/ 704972 w 1197911"/>
              <a:gd name="connsiteY48" fmla="*/ 1138523 h 1774410"/>
              <a:gd name="connsiteX49" fmla="*/ 695447 w 1197911"/>
              <a:gd name="connsiteY49" fmla="*/ 1026604 h 1774410"/>
              <a:gd name="connsiteX50" fmla="*/ 688303 w 1197911"/>
              <a:gd name="connsiteY50" fmla="*/ 967073 h 1774410"/>
              <a:gd name="connsiteX51" fmla="*/ 638297 w 1197911"/>
              <a:gd name="connsiteY51" fmla="*/ 898016 h 1774410"/>
              <a:gd name="connsiteX52" fmla="*/ 624010 w 1197911"/>
              <a:gd name="connsiteY52" fmla="*/ 805148 h 1774410"/>
              <a:gd name="connsiteX53" fmla="*/ 628772 w 1197911"/>
              <a:gd name="connsiteY53" fmla="*/ 721804 h 1774410"/>
              <a:gd name="connsiteX54" fmla="*/ 585910 w 1197911"/>
              <a:gd name="connsiteY54" fmla="*/ 643223 h 1774410"/>
              <a:gd name="connsiteX55" fmla="*/ 559716 w 1197911"/>
              <a:gd name="connsiteY55" fmla="*/ 612266 h 1774410"/>
              <a:gd name="connsiteX56" fmla="*/ 485897 w 1197911"/>
              <a:gd name="connsiteY56" fmla="*/ 678941 h 1774410"/>
              <a:gd name="connsiteX57" fmla="*/ 454941 w 1197911"/>
              <a:gd name="connsiteY57" fmla="*/ 669416 h 1774410"/>
              <a:gd name="connsiteX58" fmla="*/ 428747 w 1197911"/>
              <a:gd name="connsiteY58" fmla="*/ 628936 h 1774410"/>
              <a:gd name="connsiteX59" fmla="*/ 373978 w 1197911"/>
              <a:gd name="connsiteY59" fmla="*/ 547973 h 1774410"/>
              <a:gd name="connsiteX60" fmla="*/ 285872 w 1197911"/>
              <a:gd name="connsiteY60" fmla="*/ 462248 h 1774410"/>
              <a:gd name="connsiteX61" fmla="*/ 297778 w 1197911"/>
              <a:gd name="connsiteY61" fmla="*/ 438435 h 1774410"/>
              <a:gd name="connsiteX62" fmla="*/ 269203 w 1197911"/>
              <a:gd name="connsiteY62" fmla="*/ 252698 h 1774410"/>
              <a:gd name="connsiteX63" fmla="*/ 245391 w 1197911"/>
              <a:gd name="connsiteY63" fmla="*/ 255079 h 1774410"/>
              <a:gd name="connsiteX64" fmla="*/ 164428 w 1197911"/>
              <a:gd name="connsiteY64" fmla="*/ 269366 h 1774410"/>
              <a:gd name="connsiteX65" fmla="*/ 71560 w 1197911"/>
              <a:gd name="connsiteY65" fmla="*/ 264604 h 1774410"/>
              <a:gd name="connsiteX66" fmla="*/ 88228 w 1197911"/>
              <a:gd name="connsiteY66" fmla="*/ 224123 h 1774410"/>
              <a:gd name="connsiteX67" fmla="*/ 135853 w 1197911"/>
              <a:gd name="connsiteY67" fmla="*/ 221741 h 1774410"/>
              <a:gd name="connsiteX68" fmla="*/ 135853 w 1197911"/>
              <a:gd name="connsiteY68" fmla="*/ 183641 h 1774410"/>
              <a:gd name="connsiteX69" fmla="*/ 100135 w 1197911"/>
              <a:gd name="connsiteY69" fmla="*/ 150304 h 1774410"/>
              <a:gd name="connsiteX70" fmla="*/ 59653 w 1197911"/>
              <a:gd name="connsiteY70" fmla="*/ 105060 h 1774410"/>
              <a:gd name="connsiteX71" fmla="*/ 2503 w 1197911"/>
              <a:gd name="connsiteY71" fmla="*/ 102679 h 1774410"/>
              <a:gd name="connsiteX72" fmla="*/ 12028 w 1197911"/>
              <a:gd name="connsiteY72" fmla="*/ 76485 h 1774410"/>
              <a:gd name="connsiteX0" fmla="*/ 12028 w 1197911"/>
              <a:gd name="connsiteY0" fmla="*/ 76485 h 1774410"/>
              <a:gd name="connsiteX1" fmla="*/ 28697 w 1197911"/>
              <a:gd name="connsiteY1" fmla="*/ 52673 h 1774410"/>
              <a:gd name="connsiteX2" fmla="*/ 64416 w 1197911"/>
              <a:gd name="connsiteY2" fmla="*/ 40766 h 1774410"/>
              <a:gd name="connsiteX3" fmla="*/ 107278 w 1197911"/>
              <a:gd name="connsiteY3" fmla="*/ 285 h 1774410"/>
              <a:gd name="connsiteX4" fmla="*/ 162047 w 1197911"/>
              <a:gd name="connsiteY4" fmla="*/ 24098 h 1774410"/>
              <a:gd name="connsiteX5" fmla="*/ 193003 w 1197911"/>
              <a:gd name="connsiteY5" fmla="*/ 50291 h 1774410"/>
              <a:gd name="connsiteX6" fmla="*/ 243010 w 1197911"/>
              <a:gd name="connsiteY6" fmla="*/ 159829 h 1774410"/>
              <a:gd name="connsiteX7" fmla="*/ 293016 w 1197911"/>
              <a:gd name="connsiteY7" fmla="*/ 188404 h 1774410"/>
              <a:gd name="connsiteX8" fmla="*/ 376360 w 1197911"/>
              <a:gd name="connsiteY8" fmla="*/ 186023 h 1774410"/>
              <a:gd name="connsiteX9" fmla="*/ 533522 w 1197911"/>
              <a:gd name="connsiteY9" fmla="*/ 316991 h 1774410"/>
              <a:gd name="connsiteX10" fmla="*/ 683541 w 1197911"/>
              <a:gd name="connsiteY10" fmla="*/ 312229 h 1774410"/>
              <a:gd name="connsiteX11" fmla="*/ 750216 w 1197911"/>
              <a:gd name="connsiteY11" fmla="*/ 345566 h 1774410"/>
              <a:gd name="connsiteX12" fmla="*/ 850228 w 1197911"/>
              <a:gd name="connsiteY12" fmla="*/ 462248 h 1774410"/>
              <a:gd name="connsiteX13" fmla="*/ 919285 w 1197911"/>
              <a:gd name="connsiteY13" fmla="*/ 574166 h 1774410"/>
              <a:gd name="connsiteX14" fmla="*/ 1007391 w 1197911"/>
              <a:gd name="connsiteY14" fmla="*/ 631316 h 1774410"/>
              <a:gd name="connsiteX15" fmla="*/ 974053 w 1197911"/>
              <a:gd name="connsiteY15" fmla="*/ 671798 h 1774410"/>
              <a:gd name="connsiteX16" fmla="*/ 933572 w 1197911"/>
              <a:gd name="connsiteY16" fmla="*/ 764666 h 1774410"/>
              <a:gd name="connsiteX17" fmla="*/ 902616 w 1197911"/>
              <a:gd name="connsiteY17" fmla="*/ 831341 h 1774410"/>
              <a:gd name="connsiteX18" fmla="*/ 957385 w 1197911"/>
              <a:gd name="connsiteY18" fmla="*/ 921829 h 1774410"/>
              <a:gd name="connsiteX19" fmla="*/ 1028822 w 1197911"/>
              <a:gd name="connsiteY19" fmla="*/ 914685 h 1774410"/>
              <a:gd name="connsiteX20" fmla="*/ 1164553 w 1197911"/>
              <a:gd name="connsiteY20" fmla="*/ 1031367 h 1774410"/>
              <a:gd name="connsiteX21" fmla="*/ 1140741 w 1197911"/>
              <a:gd name="connsiteY21" fmla="*/ 1109948 h 1774410"/>
              <a:gd name="connsiteX22" fmla="*/ 1164553 w 1197911"/>
              <a:gd name="connsiteY22" fmla="*/ 1188529 h 1774410"/>
              <a:gd name="connsiteX23" fmla="*/ 1195510 w 1197911"/>
              <a:gd name="connsiteY23" fmla="*/ 1221866 h 1774410"/>
              <a:gd name="connsiteX24" fmla="*/ 1190747 w 1197911"/>
              <a:gd name="connsiteY24" fmla="*/ 1219485 h 1774410"/>
              <a:gd name="connsiteX25" fmla="*/ 1150266 w 1197911"/>
              <a:gd name="connsiteY25" fmla="*/ 1257585 h 1774410"/>
              <a:gd name="connsiteX26" fmla="*/ 1090735 w 1197911"/>
              <a:gd name="connsiteY26" fmla="*/ 1290923 h 1774410"/>
              <a:gd name="connsiteX27" fmla="*/ 1035966 w 1197911"/>
              <a:gd name="connsiteY27" fmla="*/ 1245679 h 1774410"/>
              <a:gd name="connsiteX28" fmla="*/ 981197 w 1197911"/>
              <a:gd name="connsiteY28" fmla="*/ 1255204 h 1774410"/>
              <a:gd name="connsiteX29" fmla="*/ 912141 w 1197911"/>
              <a:gd name="connsiteY29" fmla="*/ 1264729 h 1774410"/>
              <a:gd name="connsiteX30" fmla="*/ 897853 w 1197911"/>
              <a:gd name="connsiteY30" fmla="*/ 1312354 h 1774410"/>
              <a:gd name="connsiteX31" fmla="*/ 869278 w 1197911"/>
              <a:gd name="connsiteY31" fmla="*/ 1343310 h 1774410"/>
              <a:gd name="connsiteX32" fmla="*/ 883566 w 1197911"/>
              <a:gd name="connsiteY32" fmla="*/ 1421891 h 1774410"/>
              <a:gd name="connsiteX33" fmla="*/ 871660 w 1197911"/>
              <a:gd name="connsiteY33" fmla="*/ 1526666 h 1774410"/>
              <a:gd name="connsiteX34" fmla="*/ 807366 w 1197911"/>
              <a:gd name="connsiteY34" fmla="*/ 1567148 h 1774410"/>
              <a:gd name="connsiteX35" fmla="*/ 762122 w 1197911"/>
              <a:gd name="connsiteY35" fmla="*/ 1586198 h 1774410"/>
              <a:gd name="connsiteX36" fmla="*/ 643060 w 1197911"/>
              <a:gd name="connsiteY36" fmla="*/ 1760029 h 1774410"/>
              <a:gd name="connsiteX37" fmla="*/ 604960 w 1197911"/>
              <a:gd name="connsiteY37" fmla="*/ 1764791 h 1774410"/>
              <a:gd name="connsiteX38" fmla="*/ 509710 w 1197911"/>
              <a:gd name="connsiteY38" fmla="*/ 1764791 h 1774410"/>
              <a:gd name="connsiteX39" fmla="*/ 445416 w 1197911"/>
              <a:gd name="connsiteY39" fmla="*/ 1690973 h 1774410"/>
              <a:gd name="connsiteX40" fmla="*/ 471610 w 1197911"/>
              <a:gd name="connsiteY40" fmla="*/ 1595723 h 1774410"/>
              <a:gd name="connsiteX41" fmla="*/ 535904 w 1197911"/>
              <a:gd name="connsiteY41" fmla="*/ 1569529 h 1774410"/>
              <a:gd name="connsiteX42" fmla="*/ 557335 w 1197911"/>
              <a:gd name="connsiteY42" fmla="*/ 1526666 h 1774410"/>
              <a:gd name="connsiteX43" fmla="*/ 585910 w 1197911"/>
              <a:gd name="connsiteY43" fmla="*/ 1526666 h 1774410"/>
              <a:gd name="connsiteX44" fmla="*/ 583528 w 1197911"/>
              <a:gd name="connsiteY44" fmla="*/ 1393316 h 1774410"/>
              <a:gd name="connsiteX45" fmla="*/ 669253 w 1197911"/>
              <a:gd name="connsiteY45" fmla="*/ 1348073 h 1774410"/>
              <a:gd name="connsiteX46" fmla="*/ 704972 w 1197911"/>
              <a:gd name="connsiteY46" fmla="*/ 1336166 h 1774410"/>
              <a:gd name="connsiteX47" fmla="*/ 764503 w 1197911"/>
              <a:gd name="connsiteY47" fmla="*/ 1264729 h 1774410"/>
              <a:gd name="connsiteX48" fmla="*/ 766885 w 1197911"/>
              <a:gd name="connsiteY48" fmla="*/ 1202816 h 1774410"/>
              <a:gd name="connsiteX49" fmla="*/ 704972 w 1197911"/>
              <a:gd name="connsiteY49" fmla="*/ 1138523 h 1774410"/>
              <a:gd name="connsiteX50" fmla="*/ 695447 w 1197911"/>
              <a:gd name="connsiteY50" fmla="*/ 1026604 h 1774410"/>
              <a:gd name="connsiteX51" fmla="*/ 688303 w 1197911"/>
              <a:gd name="connsiteY51" fmla="*/ 967073 h 1774410"/>
              <a:gd name="connsiteX52" fmla="*/ 638297 w 1197911"/>
              <a:gd name="connsiteY52" fmla="*/ 898016 h 1774410"/>
              <a:gd name="connsiteX53" fmla="*/ 624010 w 1197911"/>
              <a:gd name="connsiteY53" fmla="*/ 805148 h 1774410"/>
              <a:gd name="connsiteX54" fmla="*/ 628772 w 1197911"/>
              <a:gd name="connsiteY54" fmla="*/ 721804 h 1774410"/>
              <a:gd name="connsiteX55" fmla="*/ 585910 w 1197911"/>
              <a:gd name="connsiteY55" fmla="*/ 643223 h 1774410"/>
              <a:gd name="connsiteX56" fmla="*/ 559716 w 1197911"/>
              <a:gd name="connsiteY56" fmla="*/ 612266 h 1774410"/>
              <a:gd name="connsiteX57" fmla="*/ 485897 w 1197911"/>
              <a:gd name="connsiteY57" fmla="*/ 678941 h 1774410"/>
              <a:gd name="connsiteX58" fmla="*/ 454941 w 1197911"/>
              <a:gd name="connsiteY58" fmla="*/ 669416 h 1774410"/>
              <a:gd name="connsiteX59" fmla="*/ 428747 w 1197911"/>
              <a:gd name="connsiteY59" fmla="*/ 628936 h 1774410"/>
              <a:gd name="connsiteX60" fmla="*/ 373978 w 1197911"/>
              <a:gd name="connsiteY60" fmla="*/ 547973 h 1774410"/>
              <a:gd name="connsiteX61" fmla="*/ 285872 w 1197911"/>
              <a:gd name="connsiteY61" fmla="*/ 462248 h 1774410"/>
              <a:gd name="connsiteX62" fmla="*/ 297778 w 1197911"/>
              <a:gd name="connsiteY62" fmla="*/ 438435 h 1774410"/>
              <a:gd name="connsiteX63" fmla="*/ 269203 w 1197911"/>
              <a:gd name="connsiteY63" fmla="*/ 252698 h 1774410"/>
              <a:gd name="connsiteX64" fmla="*/ 245391 w 1197911"/>
              <a:gd name="connsiteY64" fmla="*/ 255079 h 1774410"/>
              <a:gd name="connsiteX65" fmla="*/ 164428 w 1197911"/>
              <a:gd name="connsiteY65" fmla="*/ 269366 h 1774410"/>
              <a:gd name="connsiteX66" fmla="*/ 71560 w 1197911"/>
              <a:gd name="connsiteY66" fmla="*/ 264604 h 1774410"/>
              <a:gd name="connsiteX67" fmla="*/ 88228 w 1197911"/>
              <a:gd name="connsiteY67" fmla="*/ 224123 h 1774410"/>
              <a:gd name="connsiteX68" fmla="*/ 135853 w 1197911"/>
              <a:gd name="connsiteY68" fmla="*/ 221741 h 1774410"/>
              <a:gd name="connsiteX69" fmla="*/ 135853 w 1197911"/>
              <a:gd name="connsiteY69" fmla="*/ 183641 h 1774410"/>
              <a:gd name="connsiteX70" fmla="*/ 100135 w 1197911"/>
              <a:gd name="connsiteY70" fmla="*/ 150304 h 1774410"/>
              <a:gd name="connsiteX71" fmla="*/ 59653 w 1197911"/>
              <a:gd name="connsiteY71" fmla="*/ 105060 h 1774410"/>
              <a:gd name="connsiteX72" fmla="*/ 2503 w 1197911"/>
              <a:gd name="connsiteY72" fmla="*/ 102679 h 1774410"/>
              <a:gd name="connsiteX73" fmla="*/ 12028 w 1197911"/>
              <a:gd name="connsiteY73" fmla="*/ 76485 h 1774410"/>
              <a:gd name="connsiteX0" fmla="*/ 12028 w 1197911"/>
              <a:gd name="connsiteY0" fmla="*/ 76485 h 1774410"/>
              <a:gd name="connsiteX1" fmla="*/ 28697 w 1197911"/>
              <a:gd name="connsiteY1" fmla="*/ 52673 h 1774410"/>
              <a:gd name="connsiteX2" fmla="*/ 64416 w 1197911"/>
              <a:gd name="connsiteY2" fmla="*/ 40766 h 1774410"/>
              <a:gd name="connsiteX3" fmla="*/ 107278 w 1197911"/>
              <a:gd name="connsiteY3" fmla="*/ 285 h 1774410"/>
              <a:gd name="connsiteX4" fmla="*/ 162047 w 1197911"/>
              <a:gd name="connsiteY4" fmla="*/ 24098 h 1774410"/>
              <a:gd name="connsiteX5" fmla="*/ 193003 w 1197911"/>
              <a:gd name="connsiteY5" fmla="*/ 50291 h 1774410"/>
              <a:gd name="connsiteX6" fmla="*/ 243010 w 1197911"/>
              <a:gd name="connsiteY6" fmla="*/ 159829 h 1774410"/>
              <a:gd name="connsiteX7" fmla="*/ 293016 w 1197911"/>
              <a:gd name="connsiteY7" fmla="*/ 188404 h 1774410"/>
              <a:gd name="connsiteX8" fmla="*/ 376360 w 1197911"/>
              <a:gd name="connsiteY8" fmla="*/ 186023 h 1774410"/>
              <a:gd name="connsiteX9" fmla="*/ 533522 w 1197911"/>
              <a:gd name="connsiteY9" fmla="*/ 316991 h 1774410"/>
              <a:gd name="connsiteX10" fmla="*/ 683541 w 1197911"/>
              <a:gd name="connsiteY10" fmla="*/ 312229 h 1774410"/>
              <a:gd name="connsiteX11" fmla="*/ 750216 w 1197911"/>
              <a:gd name="connsiteY11" fmla="*/ 345566 h 1774410"/>
              <a:gd name="connsiteX12" fmla="*/ 850228 w 1197911"/>
              <a:gd name="connsiteY12" fmla="*/ 462248 h 1774410"/>
              <a:gd name="connsiteX13" fmla="*/ 919285 w 1197911"/>
              <a:gd name="connsiteY13" fmla="*/ 574166 h 1774410"/>
              <a:gd name="connsiteX14" fmla="*/ 947860 w 1197911"/>
              <a:gd name="connsiteY14" fmla="*/ 586073 h 1774410"/>
              <a:gd name="connsiteX15" fmla="*/ 1007391 w 1197911"/>
              <a:gd name="connsiteY15" fmla="*/ 631316 h 1774410"/>
              <a:gd name="connsiteX16" fmla="*/ 974053 w 1197911"/>
              <a:gd name="connsiteY16" fmla="*/ 671798 h 1774410"/>
              <a:gd name="connsiteX17" fmla="*/ 933572 w 1197911"/>
              <a:gd name="connsiteY17" fmla="*/ 764666 h 1774410"/>
              <a:gd name="connsiteX18" fmla="*/ 902616 w 1197911"/>
              <a:gd name="connsiteY18" fmla="*/ 831341 h 1774410"/>
              <a:gd name="connsiteX19" fmla="*/ 957385 w 1197911"/>
              <a:gd name="connsiteY19" fmla="*/ 921829 h 1774410"/>
              <a:gd name="connsiteX20" fmla="*/ 1028822 w 1197911"/>
              <a:gd name="connsiteY20" fmla="*/ 914685 h 1774410"/>
              <a:gd name="connsiteX21" fmla="*/ 1164553 w 1197911"/>
              <a:gd name="connsiteY21" fmla="*/ 1031367 h 1774410"/>
              <a:gd name="connsiteX22" fmla="*/ 1140741 w 1197911"/>
              <a:gd name="connsiteY22" fmla="*/ 1109948 h 1774410"/>
              <a:gd name="connsiteX23" fmla="*/ 1164553 w 1197911"/>
              <a:gd name="connsiteY23" fmla="*/ 1188529 h 1774410"/>
              <a:gd name="connsiteX24" fmla="*/ 1195510 w 1197911"/>
              <a:gd name="connsiteY24" fmla="*/ 1221866 h 1774410"/>
              <a:gd name="connsiteX25" fmla="*/ 1190747 w 1197911"/>
              <a:gd name="connsiteY25" fmla="*/ 1219485 h 1774410"/>
              <a:gd name="connsiteX26" fmla="*/ 1150266 w 1197911"/>
              <a:gd name="connsiteY26" fmla="*/ 1257585 h 1774410"/>
              <a:gd name="connsiteX27" fmla="*/ 1090735 w 1197911"/>
              <a:gd name="connsiteY27" fmla="*/ 1290923 h 1774410"/>
              <a:gd name="connsiteX28" fmla="*/ 1035966 w 1197911"/>
              <a:gd name="connsiteY28" fmla="*/ 1245679 h 1774410"/>
              <a:gd name="connsiteX29" fmla="*/ 981197 w 1197911"/>
              <a:gd name="connsiteY29" fmla="*/ 1255204 h 1774410"/>
              <a:gd name="connsiteX30" fmla="*/ 912141 w 1197911"/>
              <a:gd name="connsiteY30" fmla="*/ 1264729 h 1774410"/>
              <a:gd name="connsiteX31" fmla="*/ 897853 w 1197911"/>
              <a:gd name="connsiteY31" fmla="*/ 1312354 h 1774410"/>
              <a:gd name="connsiteX32" fmla="*/ 869278 w 1197911"/>
              <a:gd name="connsiteY32" fmla="*/ 1343310 h 1774410"/>
              <a:gd name="connsiteX33" fmla="*/ 883566 w 1197911"/>
              <a:gd name="connsiteY33" fmla="*/ 1421891 h 1774410"/>
              <a:gd name="connsiteX34" fmla="*/ 871660 w 1197911"/>
              <a:gd name="connsiteY34" fmla="*/ 1526666 h 1774410"/>
              <a:gd name="connsiteX35" fmla="*/ 807366 w 1197911"/>
              <a:gd name="connsiteY35" fmla="*/ 1567148 h 1774410"/>
              <a:gd name="connsiteX36" fmla="*/ 762122 w 1197911"/>
              <a:gd name="connsiteY36" fmla="*/ 1586198 h 1774410"/>
              <a:gd name="connsiteX37" fmla="*/ 643060 w 1197911"/>
              <a:gd name="connsiteY37" fmla="*/ 1760029 h 1774410"/>
              <a:gd name="connsiteX38" fmla="*/ 604960 w 1197911"/>
              <a:gd name="connsiteY38" fmla="*/ 1764791 h 1774410"/>
              <a:gd name="connsiteX39" fmla="*/ 509710 w 1197911"/>
              <a:gd name="connsiteY39" fmla="*/ 1764791 h 1774410"/>
              <a:gd name="connsiteX40" fmla="*/ 445416 w 1197911"/>
              <a:gd name="connsiteY40" fmla="*/ 1690973 h 1774410"/>
              <a:gd name="connsiteX41" fmla="*/ 471610 w 1197911"/>
              <a:gd name="connsiteY41" fmla="*/ 1595723 h 1774410"/>
              <a:gd name="connsiteX42" fmla="*/ 535904 w 1197911"/>
              <a:gd name="connsiteY42" fmla="*/ 1569529 h 1774410"/>
              <a:gd name="connsiteX43" fmla="*/ 557335 w 1197911"/>
              <a:gd name="connsiteY43" fmla="*/ 1526666 h 1774410"/>
              <a:gd name="connsiteX44" fmla="*/ 585910 w 1197911"/>
              <a:gd name="connsiteY44" fmla="*/ 1526666 h 1774410"/>
              <a:gd name="connsiteX45" fmla="*/ 583528 w 1197911"/>
              <a:gd name="connsiteY45" fmla="*/ 1393316 h 1774410"/>
              <a:gd name="connsiteX46" fmla="*/ 669253 w 1197911"/>
              <a:gd name="connsiteY46" fmla="*/ 1348073 h 1774410"/>
              <a:gd name="connsiteX47" fmla="*/ 704972 w 1197911"/>
              <a:gd name="connsiteY47" fmla="*/ 1336166 h 1774410"/>
              <a:gd name="connsiteX48" fmla="*/ 764503 w 1197911"/>
              <a:gd name="connsiteY48" fmla="*/ 1264729 h 1774410"/>
              <a:gd name="connsiteX49" fmla="*/ 766885 w 1197911"/>
              <a:gd name="connsiteY49" fmla="*/ 1202816 h 1774410"/>
              <a:gd name="connsiteX50" fmla="*/ 704972 w 1197911"/>
              <a:gd name="connsiteY50" fmla="*/ 1138523 h 1774410"/>
              <a:gd name="connsiteX51" fmla="*/ 695447 w 1197911"/>
              <a:gd name="connsiteY51" fmla="*/ 1026604 h 1774410"/>
              <a:gd name="connsiteX52" fmla="*/ 688303 w 1197911"/>
              <a:gd name="connsiteY52" fmla="*/ 967073 h 1774410"/>
              <a:gd name="connsiteX53" fmla="*/ 638297 w 1197911"/>
              <a:gd name="connsiteY53" fmla="*/ 898016 h 1774410"/>
              <a:gd name="connsiteX54" fmla="*/ 624010 w 1197911"/>
              <a:gd name="connsiteY54" fmla="*/ 805148 h 1774410"/>
              <a:gd name="connsiteX55" fmla="*/ 628772 w 1197911"/>
              <a:gd name="connsiteY55" fmla="*/ 721804 h 1774410"/>
              <a:gd name="connsiteX56" fmla="*/ 585910 w 1197911"/>
              <a:gd name="connsiteY56" fmla="*/ 643223 h 1774410"/>
              <a:gd name="connsiteX57" fmla="*/ 559716 w 1197911"/>
              <a:gd name="connsiteY57" fmla="*/ 612266 h 1774410"/>
              <a:gd name="connsiteX58" fmla="*/ 485897 w 1197911"/>
              <a:gd name="connsiteY58" fmla="*/ 678941 h 1774410"/>
              <a:gd name="connsiteX59" fmla="*/ 454941 w 1197911"/>
              <a:gd name="connsiteY59" fmla="*/ 669416 h 1774410"/>
              <a:gd name="connsiteX60" fmla="*/ 428747 w 1197911"/>
              <a:gd name="connsiteY60" fmla="*/ 628936 h 1774410"/>
              <a:gd name="connsiteX61" fmla="*/ 373978 w 1197911"/>
              <a:gd name="connsiteY61" fmla="*/ 547973 h 1774410"/>
              <a:gd name="connsiteX62" fmla="*/ 285872 w 1197911"/>
              <a:gd name="connsiteY62" fmla="*/ 462248 h 1774410"/>
              <a:gd name="connsiteX63" fmla="*/ 297778 w 1197911"/>
              <a:gd name="connsiteY63" fmla="*/ 438435 h 1774410"/>
              <a:gd name="connsiteX64" fmla="*/ 269203 w 1197911"/>
              <a:gd name="connsiteY64" fmla="*/ 252698 h 1774410"/>
              <a:gd name="connsiteX65" fmla="*/ 245391 w 1197911"/>
              <a:gd name="connsiteY65" fmla="*/ 255079 h 1774410"/>
              <a:gd name="connsiteX66" fmla="*/ 164428 w 1197911"/>
              <a:gd name="connsiteY66" fmla="*/ 269366 h 1774410"/>
              <a:gd name="connsiteX67" fmla="*/ 71560 w 1197911"/>
              <a:gd name="connsiteY67" fmla="*/ 264604 h 1774410"/>
              <a:gd name="connsiteX68" fmla="*/ 88228 w 1197911"/>
              <a:gd name="connsiteY68" fmla="*/ 224123 h 1774410"/>
              <a:gd name="connsiteX69" fmla="*/ 135853 w 1197911"/>
              <a:gd name="connsiteY69" fmla="*/ 221741 h 1774410"/>
              <a:gd name="connsiteX70" fmla="*/ 135853 w 1197911"/>
              <a:gd name="connsiteY70" fmla="*/ 183641 h 1774410"/>
              <a:gd name="connsiteX71" fmla="*/ 100135 w 1197911"/>
              <a:gd name="connsiteY71" fmla="*/ 150304 h 1774410"/>
              <a:gd name="connsiteX72" fmla="*/ 59653 w 1197911"/>
              <a:gd name="connsiteY72" fmla="*/ 105060 h 1774410"/>
              <a:gd name="connsiteX73" fmla="*/ 2503 w 1197911"/>
              <a:gd name="connsiteY73" fmla="*/ 102679 h 1774410"/>
              <a:gd name="connsiteX74" fmla="*/ 12028 w 1197911"/>
              <a:gd name="connsiteY74" fmla="*/ 76485 h 1774410"/>
              <a:gd name="connsiteX0" fmla="*/ 12028 w 1197911"/>
              <a:gd name="connsiteY0" fmla="*/ 76485 h 1774410"/>
              <a:gd name="connsiteX1" fmla="*/ 28697 w 1197911"/>
              <a:gd name="connsiteY1" fmla="*/ 52673 h 1774410"/>
              <a:gd name="connsiteX2" fmla="*/ 64416 w 1197911"/>
              <a:gd name="connsiteY2" fmla="*/ 40766 h 1774410"/>
              <a:gd name="connsiteX3" fmla="*/ 107278 w 1197911"/>
              <a:gd name="connsiteY3" fmla="*/ 285 h 1774410"/>
              <a:gd name="connsiteX4" fmla="*/ 162047 w 1197911"/>
              <a:gd name="connsiteY4" fmla="*/ 24098 h 1774410"/>
              <a:gd name="connsiteX5" fmla="*/ 193003 w 1197911"/>
              <a:gd name="connsiteY5" fmla="*/ 50291 h 1774410"/>
              <a:gd name="connsiteX6" fmla="*/ 243010 w 1197911"/>
              <a:gd name="connsiteY6" fmla="*/ 159829 h 1774410"/>
              <a:gd name="connsiteX7" fmla="*/ 293016 w 1197911"/>
              <a:gd name="connsiteY7" fmla="*/ 188404 h 1774410"/>
              <a:gd name="connsiteX8" fmla="*/ 376360 w 1197911"/>
              <a:gd name="connsiteY8" fmla="*/ 186023 h 1774410"/>
              <a:gd name="connsiteX9" fmla="*/ 533522 w 1197911"/>
              <a:gd name="connsiteY9" fmla="*/ 316991 h 1774410"/>
              <a:gd name="connsiteX10" fmla="*/ 683541 w 1197911"/>
              <a:gd name="connsiteY10" fmla="*/ 312229 h 1774410"/>
              <a:gd name="connsiteX11" fmla="*/ 750216 w 1197911"/>
              <a:gd name="connsiteY11" fmla="*/ 345566 h 1774410"/>
              <a:gd name="connsiteX12" fmla="*/ 850228 w 1197911"/>
              <a:gd name="connsiteY12" fmla="*/ 462248 h 1774410"/>
              <a:gd name="connsiteX13" fmla="*/ 919285 w 1197911"/>
              <a:gd name="connsiteY13" fmla="*/ 574166 h 1774410"/>
              <a:gd name="connsiteX14" fmla="*/ 947860 w 1197911"/>
              <a:gd name="connsiteY14" fmla="*/ 586073 h 1774410"/>
              <a:gd name="connsiteX15" fmla="*/ 1007391 w 1197911"/>
              <a:gd name="connsiteY15" fmla="*/ 631316 h 1774410"/>
              <a:gd name="connsiteX16" fmla="*/ 974053 w 1197911"/>
              <a:gd name="connsiteY16" fmla="*/ 671798 h 1774410"/>
              <a:gd name="connsiteX17" fmla="*/ 950241 w 1197911"/>
              <a:gd name="connsiteY17" fmla="*/ 695610 h 1774410"/>
              <a:gd name="connsiteX18" fmla="*/ 933572 w 1197911"/>
              <a:gd name="connsiteY18" fmla="*/ 764666 h 1774410"/>
              <a:gd name="connsiteX19" fmla="*/ 902616 w 1197911"/>
              <a:gd name="connsiteY19" fmla="*/ 831341 h 1774410"/>
              <a:gd name="connsiteX20" fmla="*/ 957385 w 1197911"/>
              <a:gd name="connsiteY20" fmla="*/ 921829 h 1774410"/>
              <a:gd name="connsiteX21" fmla="*/ 1028822 w 1197911"/>
              <a:gd name="connsiteY21" fmla="*/ 914685 h 1774410"/>
              <a:gd name="connsiteX22" fmla="*/ 1164553 w 1197911"/>
              <a:gd name="connsiteY22" fmla="*/ 1031367 h 1774410"/>
              <a:gd name="connsiteX23" fmla="*/ 1140741 w 1197911"/>
              <a:gd name="connsiteY23" fmla="*/ 1109948 h 1774410"/>
              <a:gd name="connsiteX24" fmla="*/ 1164553 w 1197911"/>
              <a:gd name="connsiteY24" fmla="*/ 1188529 h 1774410"/>
              <a:gd name="connsiteX25" fmla="*/ 1195510 w 1197911"/>
              <a:gd name="connsiteY25" fmla="*/ 1221866 h 1774410"/>
              <a:gd name="connsiteX26" fmla="*/ 1190747 w 1197911"/>
              <a:gd name="connsiteY26" fmla="*/ 1219485 h 1774410"/>
              <a:gd name="connsiteX27" fmla="*/ 1150266 w 1197911"/>
              <a:gd name="connsiteY27" fmla="*/ 1257585 h 1774410"/>
              <a:gd name="connsiteX28" fmla="*/ 1090735 w 1197911"/>
              <a:gd name="connsiteY28" fmla="*/ 1290923 h 1774410"/>
              <a:gd name="connsiteX29" fmla="*/ 1035966 w 1197911"/>
              <a:gd name="connsiteY29" fmla="*/ 1245679 h 1774410"/>
              <a:gd name="connsiteX30" fmla="*/ 981197 w 1197911"/>
              <a:gd name="connsiteY30" fmla="*/ 1255204 h 1774410"/>
              <a:gd name="connsiteX31" fmla="*/ 912141 w 1197911"/>
              <a:gd name="connsiteY31" fmla="*/ 1264729 h 1774410"/>
              <a:gd name="connsiteX32" fmla="*/ 897853 w 1197911"/>
              <a:gd name="connsiteY32" fmla="*/ 1312354 h 1774410"/>
              <a:gd name="connsiteX33" fmla="*/ 869278 w 1197911"/>
              <a:gd name="connsiteY33" fmla="*/ 1343310 h 1774410"/>
              <a:gd name="connsiteX34" fmla="*/ 883566 w 1197911"/>
              <a:gd name="connsiteY34" fmla="*/ 1421891 h 1774410"/>
              <a:gd name="connsiteX35" fmla="*/ 871660 w 1197911"/>
              <a:gd name="connsiteY35" fmla="*/ 1526666 h 1774410"/>
              <a:gd name="connsiteX36" fmla="*/ 807366 w 1197911"/>
              <a:gd name="connsiteY36" fmla="*/ 1567148 h 1774410"/>
              <a:gd name="connsiteX37" fmla="*/ 762122 w 1197911"/>
              <a:gd name="connsiteY37" fmla="*/ 1586198 h 1774410"/>
              <a:gd name="connsiteX38" fmla="*/ 643060 w 1197911"/>
              <a:gd name="connsiteY38" fmla="*/ 1760029 h 1774410"/>
              <a:gd name="connsiteX39" fmla="*/ 604960 w 1197911"/>
              <a:gd name="connsiteY39" fmla="*/ 1764791 h 1774410"/>
              <a:gd name="connsiteX40" fmla="*/ 509710 w 1197911"/>
              <a:gd name="connsiteY40" fmla="*/ 1764791 h 1774410"/>
              <a:gd name="connsiteX41" fmla="*/ 445416 w 1197911"/>
              <a:gd name="connsiteY41" fmla="*/ 1690973 h 1774410"/>
              <a:gd name="connsiteX42" fmla="*/ 471610 w 1197911"/>
              <a:gd name="connsiteY42" fmla="*/ 1595723 h 1774410"/>
              <a:gd name="connsiteX43" fmla="*/ 535904 w 1197911"/>
              <a:gd name="connsiteY43" fmla="*/ 1569529 h 1774410"/>
              <a:gd name="connsiteX44" fmla="*/ 557335 w 1197911"/>
              <a:gd name="connsiteY44" fmla="*/ 1526666 h 1774410"/>
              <a:gd name="connsiteX45" fmla="*/ 585910 w 1197911"/>
              <a:gd name="connsiteY45" fmla="*/ 1526666 h 1774410"/>
              <a:gd name="connsiteX46" fmla="*/ 583528 w 1197911"/>
              <a:gd name="connsiteY46" fmla="*/ 1393316 h 1774410"/>
              <a:gd name="connsiteX47" fmla="*/ 669253 w 1197911"/>
              <a:gd name="connsiteY47" fmla="*/ 1348073 h 1774410"/>
              <a:gd name="connsiteX48" fmla="*/ 704972 w 1197911"/>
              <a:gd name="connsiteY48" fmla="*/ 1336166 h 1774410"/>
              <a:gd name="connsiteX49" fmla="*/ 764503 w 1197911"/>
              <a:gd name="connsiteY49" fmla="*/ 1264729 h 1774410"/>
              <a:gd name="connsiteX50" fmla="*/ 766885 w 1197911"/>
              <a:gd name="connsiteY50" fmla="*/ 1202816 h 1774410"/>
              <a:gd name="connsiteX51" fmla="*/ 704972 w 1197911"/>
              <a:gd name="connsiteY51" fmla="*/ 1138523 h 1774410"/>
              <a:gd name="connsiteX52" fmla="*/ 695447 w 1197911"/>
              <a:gd name="connsiteY52" fmla="*/ 1026604 h 1774410"/>
              <a:gd name="connsiteX53" fmla="*/ 688303 w 1197911"/>
              <a:gd name="connsiteY53" fmla="*/ 967073 h 1774410"/>
              <a:gd name="connsiteX54" fmla="*/ 638297 w 1197911"/>
              <a:gd name="connsiteY54" fmla="*/ 898016 h 1774410"/>
              <a:gd name="connsiteX55" fmla="*/ 624010 w 1197911"/>
              <a:gd name="connsiteY55" fmla="*/ 805148 h 1774410"/>
              <a:gd name="connsiteX56" fmla="*/ 628772 w 1197911"/>
              <a:gd name="connsiteY56" fmla="*/ 721804 h 1774410"/>
              <a:gd name="connsiteX57" fmla="*/ 585910 w 1197911"/>
              <a:gd name="connsiteY57" fmla="*/ 643223 h 1774410"/>
              <a:gd name="connsiteX58" fmla="*/ 559716 w 1197911"/>
              <a:gd name="connsiteY58" fmla="*/ 612266 h 1774410"/>
              <a:gd name="connsiteX59" fmla="*/ 485897 w 1197911"/>
              <a:gd name="connsiteY59" fmla="*/ 678941 h 1774410"/>
              <a:gd name="connsiteX60" fmla="*/ 454941 w 1197911"/>
              <a:gd name="connsiteY60" fmla="*/ 669416 h 1774410"/>
              <a:gd name="connsiteX61" fmla="*/ 428747 w 1197911"/>
              <a:gd name="connsiteY61" fmla="*/ 628936 h 1774410"/>
              <a:gd name="connsiteX62" fmla="*/ 373978 w 1197911"/>
              <a:gd name="connsiteY62" fmla="*/ 547973 h 1774410"/>
              <a:gd name="connsiteX63" fmla="*/ 285872 w 1197911"/>
              <a:gd name="connsiteY63" fmla="*/ 462248 h 1774410"/>
              <a:gd name="connsiteX64" fmla="*/ 297778 w 1197911"/>
              <a:gd name="connsiteY64" fmla="*/ 438435 h 1774410"/>
              <a:gd name="connsiteX65" fmla="*/ 269203 w 1197911"/>
              <a:gd name="connsiteY65" fmla="*/ 252698 h 1774410"/>
              <a:gd name="connsiteX66" fmla="*/ 245391 w 1197911"/>
              <a:gd name="connsiteY66" fmla="*/ 255079 h 1774410"/>
              <a:gd name="connsiteX67" fmla="*/ 164428 w 1197911"/>
              <a:gd name="connsiteY67" fmla="*/ 269366 h 1774410"/>
              <a:gd name="connsiteX68" fmla="*/ 71560 w 1197911"/>
              <a:gd name="connsiteY68" fmla="*/ 264604 h 1774410"/>
              <a:gd name="connsiteX69" fmla="*/ 88228 w 1197911"/>
              <a:gd name="connsiteY69" fmla="*/ 224123 h 1774410"/>
              <a:gd name="connsiteX70" fmla="*/ 135853 w 1197911"/>
              <a:gd name="connsiteY70" fmla="*/ 221741 h 1774410"/>
              <a:gd name="connsiteX71" fmla="*/ 135853 w 1197911"/>
              <a:gd name="connsiteY71" fmla="*/ 183641 h 1774410"/>
              <a:gd name="connsiteX72" fmla="*/ 100135 w 1197911"/>
              <a:gd name="connsiteY72" fmla="*/ 150304 h 1774410"/>
              <a:gd name="connsiteX73" fmla="*/ 59653 w 1197911"/>
              <a:gd name="connsiteY73" fmla="*/ 105060 h 1774410"/>
              <a:gd name="connsiteX74" fmla="*/ 2503 w 1197911"/>
              <a:gd name="connsiteY74" fmla="*/ 102679 h 1774410"/>
              <a:gd name="connsiteX75" fmla="*/ 12028 w 1197911"/>
              <a:gd name="connsiteY75" fmla="*/ 76485 h 1774410"/>
              <a:gd name="connsiteX0" fmla="*/ 12028 w 1197911"/>
              <a:gd name="connsiteY0" fmla="*/ 76485 h 1774410"/>
              <a:gd name="connsiteX1" fmla="*/ 28697 w 1197911"/>
              <a:gd name="connsiteY1" fmla="*/ 52673 h 1774410"/>
              <a:gd name="connsiteX2" fmla="*/ 64416 w 1197911"/>
              <a:gd name="connsiteY2" fmla="*/ 40766 h 1774410"/>
              <a:gd name="connsiteX3" fmla="*/ 107278 w 1197911"/>
              <a:gd name="connsiteY3" fmla="*/ 285 h 1774410"/>
              <a:gd name="connsiteX4" fmla="*/ 162047 w 1197911"/>
              <a:gd name="connsiteY4" fmla="*/ 24098 h 1774410"/>
              <a:gd name="connsiteX5" fmla="*/ 193003 w 1197911"/>
              <a:gd name="connsiteY5" fmla="*/ 50291 h 1774410"/>
              <a:gd name="connsiteX6" fmla="*/ 243010 w 1197911"/>
              <a:gd name="connsiteY6" fmla="*/ 159829 h 1774410"/>
              <a:gd name="connsiteX7" fmla="*/ 293016 w 1197911"/>
              <a:gd name="connsiteY7" fmla="*/ 188404 h 1774410"/>
              <a:gd name="connsiteX8" fmla="*/ 376360 w 1197911"/>
              <a:gd name="connsiteY8" fmla="*/ 186023 h 1774410"/>
              <a:gd name="connsiteX9" fmla="*/ 533522 w 1197911"/>
              <a:gd name="connsiteY9" fmla="*/ 316991 h 1774410"/>
              <a:gd name="connsiteX10" fmla="*/ 683541 w 1197911"/>
              <a:gd name="connsiteY10" fmla="*/ 312229 h 1774410"/>
              <a:gd name="connsiteX11" fmla="*/ 750216 w 1197911"/>
              <a:gd name="connsiteY11" fmla="*/ 345566 h 1774410"/>
              <a:gd name="connsiteX12" fmla="*/ 850228 w 1197911"/>
              <a:gd name="connsiteY12" fmla="*/ 462248 h 1774410"/>
              <a:gd name="connsiteX13" fmla="*/ 919285 w 1197911"/>
              <a:gd name="connsiteY13" fmla="*/ 574166 h 1774410"/>
              <a:gd name="connsiteX14" fmla="*/ 947860 w 1197911"/>
              <a:gd name="connsiteY14" fmla="*/ 586073 h 1774410"/>
              <a:gd name="connsiteX15" fmla="*/ 1007391 w 1197911"/>
              <a:gd name="connsiteY15" fmla="*/ 631316 h 1774410"/>
              <a:gd name="connsiteX16" fmla="*/ 974053 w 1197911"/>
              <a:gd name="connsiteY16" fmla="*/ 671798 h 1774410"/>
              <a:gd name="connsiteX17" fmla="*/ 950241 w 1197911"/>
              <a:gd name="connsiteY17" fmla="*/ 695610 h 1774410"/>
              <a:gd name="connsiteX18" fmla="*/ 933572 w 1197911"/>
              <a:gd name="connsiteY18" fmla="*/ 764666 h 1774410"/>
              <a:gd name="connsiteX19" fmla="*/ 902616 w 1197911"/>
              <a:gd name="connsiteY19" fmla="*/ 831341 h 1774410"/>
              <a:gd name="connsiteX20" fmla="*/ 957385 w 1197911"/>
              <a:gd name="connsiteY20" fmla="*/ 921829 h 1774410"/>
              <a:gd name="connsiteX21" fmla="*/ 1028822 w 1197911"/>
              <a:gd name="connsiteY21" fmla="*/ 914685 h 1774410"/>
              <a:gd name="connsiteX22" fmla="*/ 1164553 w 1197911"/>
              <a:gd name="connsiteY22" fmla="*/ 1031367 h 1774410"/>
              <a:gd name="connsiteX23" fmla="*/ 1140741 w 1197911"/>
              <a:gd name="connsiteY23" fmla="*/ 1109948 h 1774410"/>
              <a:gd name="connsiteX24" fmla="*/ 1164553 w 1197911"/>
              <a:gd name="connsiteY24" fmla="*/ 1188529 h 1774410"/>
              <a:gd name="connsiteX25" fmla="*/ 1195510 w 1197911"/>
              <a:gd name="connsiteY25" fmla="*/ 1221866 h 1774410"/>
              <a:gd name="connsiteX26" fmla="*/ 1190747 w 1197911"/>
              <a:gd name="connsiteY26" fmla="*/ 1219485 h 1774410"/>
              <a:gd name="connsiteX27" fmla="*/ 1150266 w 1197911"/>
              <a:gd name="connsiteY27" fmla="*/ 1257585 h 1774410"/>
              <a:gd name="connsiteX28" fmla="*/ 1090735 w 1197911"/>
              <a:gd name="connsiteY28" fmla="*/ 1290923 h 1774410"/>
              <a:gd name="connsiteX29" fmla="*/ 1035966 w 1197911"/>
              <a:gd name="connsiteY29" fmla="*/ 1245679 h 1774410"/>
              <a:gd name="connsiteX30" fmla="*/ 981197 w 1197911"/>
              <a:gd name="connsiteY30" fmla="*/ 1255204 h 1774410"/>
              <a:gd name="connsiteX31" fmla="*/ 912141 w 1197911"/>
              <a:gd name="connsiteY31" fmla="*/ 1264729 h 1774410"/>
              <a:gd name="connsiteX32" fmla="*/ 897853 w 1197911"/>
              <a:gd name="connsiteY32" fmla="*/ 1312354 h 1774410"/>
              <a:gd name="connsiteX33" fmla="*/ 869278 w 1197911"/>
              <a:gd name="connsiteY33" fmla="*/ 1343310 h 1774410"/>
              <a:gd name="connsiteX34" fmla="*/ 883566 w 1197911"/>
              <a:gd name="connsiteY34" fmla="*/ 1421891 h 1774410"/>
              <a:gd name="connsiteX35" fmla="*/ 871660 w 1197911"/>
              <a:gd name="connsiteY35" fmla="*/ 1526666 h 1774410"/>
              <a:gd name="connsiteX36" fmla="*/ 807366 w 1197911"/>
              <a:gd name="connsiteY36" fmla="*/ 1567148 h 1774410"/>
              <a:gd name="connsiteX37" fmla="*/ 762122 w 1197911"/>
              <a:gd name="connsiteY37" fmla="*/ 1586198 h 1774410"/>
              <a:gd name="connsiteX38" fmla="*/ 643060 w 1197911"/>
              <a:gd name="connsiteY38" fmla="*/ 1760029 h 1774410"/>
              <a:gd name="connsiteX39" fmla="*/ 604960 w 1197911"/>
              <a:gd name="connsiteY39" fmla="*/ 1764791 h 1774410"/>
              <a:gd name="connsiteX40" fmla="*/ 509710 w 1197911"/>
              <a:gd name="connsiteY40" fmla="*/ 1764791 h 1774410"/>
              <a:gd name="connsiteX41" fmla="*/ 445416 w 1197911"/>
              <a:gd name="connsiteY41" fmla="*/ 1690973 h 1774410"/>
              <a:gd name="connsiteX42" fmla="*/ 471610 w 1197911"/>
              <a:gd name="connsiteY42" fmla="*/ 1595723 h 1774410"/>
              <a:gd name="connsiteX43" fmla="*/ 535904 w 1197911"/>
              <a:gd name="connsiteY43" fmla="*/ 1569529 h 1774410"/>
              <a:gd name="connsiteX44" fmla="*/ 557335 w 1197911"/>
              <a:gd name="connsiteY44" fmla="*/ 1526666 h 1774410"/>
              <a:gd name="connsiteX45" fmla="*/ 585910 w 1197911"/>
              <a:gd name="connsiteY45" fmla="*/ 1526666 h 1774410"/>
              <a:gd name="connsiteX46" fmla="*/ 583528 w 1197911"/>
              <a:gd name="connsiteY46" fmla="*/ 1393316 h 1774410"/>
              <a:gd name="connsiteX47" fmla="*/ 669253 w 1197911"/>
              <a:gd name="connsiteY47" fmla="*/ 1348073 h 1774410"/>
              <a:gd name="connsiteX48" fmla="*/ 704972 w 1197911"/>
              <a:gd name="connsiteY48" fmla="*/ 1336166 h 1774410"/>
              <a:gd name="connsiteX49" fmla="*/ 764503 w 1197911"/>
              <a:gd name="connsiteY49" fmla="*/ 1264729 h 1774410"/>
              <a:gd name="connsiteX50" fmla="*/ 766885 w 1197911"/>
              <a:gd name="connsiteY50" fmla="*/ 1202816 h 1774410"/>
              <a:gd name="connsiteX51" fmla="*/ 704972 w 1197911"/>
              <a:gd name="connsiteY51" fmla="*/ 1138523 h 1774410"/>
              <a:gd name="connsiteX52" fmla="*/ 690685 w 1197911"/>
              <a:gd name="connsiteY52" fmla="*/ 1119473 h 1774410"/>
              <a:gd name="connsiteX53" fmla="*/ 695447 w 1197911"/>
              <a:gd name="connsiteY53" fmla="*/ 1026604 h 1774410"/>
              <a:gd name="connsiteX54" fmla="*/ 688303 w 1197911"/>
              <a:gd name="connsiteY54" fmla="*/ 967073 h 1774410"/>
              <a:gd name="connsiteX55" fmla="*/ 638297 w 1197911"/>
              <a:gd name="connsiteY55" fmla="*/ 898016 h 1774410"/>
              <a:gd name="connsiteX56" fmla="*/ 624010 w 1197911"/>
              <a:gd name="connsiteY56" fmla="*/ 805148 h 1774410"/>
              <a:gd name="connsiteX57" fmla="*/ 628772 w 1197911"/>
              <a:gd name="connsiteY57" fmla="*/ 721804 h 1774410"/>
              <a:gd name="connsiteX58" fmla="*/ 585910 w 1197911"/>
              <a:gd name="connsiteY58" fmla="*/ 643223 h 1774410"/>
              <a:gd name="connsiteX59" fmla="*/ 559716 w 1197911"/>
              <a:gd name="connsiteY59" fmla="*/ 612266 h 1774410"/>
              <a:gd name="connsiteX60" fmla="*/ 485897 w 1197911"/>
              <a:gd name="connsiteY60" fmla="*/ 678941 h 1774410"/>
              <a:gd name="connsiteX61" fmla="*/ 454941 w 1197911"/>
              <a:gd name="connsiteY61" fmla="*/ 669416 h 1774410"/>
              <a:gd name="connsiteX62" fmla="*/ 428747 w 1197911"/>
              <a:gd name="connsiteY62" fmla="*/ 628936 h 1774410"/>
              <a:gd name="connsiteX63" fmla="*/ 373978 w 1197911"/>
              <a:gd name="connsiteY63" fmla="*/ 547973 h 1774410"/>
              <a:gd name="connsiteX64" fmla="*/ 285872 w 1197911"/>
              <a:gd name="connsiteY64" fmla="*/ 462248 h 1774410"/>
              <a:gd name="connsiteX65" fmla="*/ 297778 w 1197911"/>
              <a:gd name="connsiteY65" fmla="*/ 438435 h 1774410"/>
              <a:gd name="connsiteX66" fmla="*/ 269203 w 1197911"/>
              <a:gd name="connsiteY66" fmla="*/ 252698 h 1774410"/>
              <a:gd name="connsiteX67" fmla="*/ 245391 w 1197911"/>
              <a:gd name="connsiteY67" fmla="*/ 255079 h 1774410"/>
              <a:gd name="connsiteX68" fmla="*/ 164428 w 1197911"/>
              <a:gd name="connsiteY68" fmla="*/ 269366 h 1774410"/>
              <a:gd name="connsiteX69" fmla="*/ 71560 w 1197911"/>
              <a:gd name="connsiteY69" fmla="*/ 264604 h 1774410"/>
              <a:gd name="connsiteX70" fmla="*/ 88228 w 1197911"/>
              <a:gd name="connsiteY70" fmla="*/ 224123 h 1774410"/>
              <a:gd name="connsiteX71" fmla="*/ 135853 w 1197911"/>
              <a:gd name="connsiteY71" fmla="*/ 221741 h 1774410"/>
              <a:gd name="connsiteX72" fmla="*/ 135853 w 1197911"/>
              <a:gd name="connsiteY72" fmla="*/ 183641 h 1774410"/>
              <a:gd name="connsiteX73" fmla="*/ 100135 w 1197911"/>
              <a:gd name="connsiteY73" fmla="*/ 150304 h 1774410"/>
              <a:gd name="connsiteX74" fmla="*/ 59653 w 1197911"/>
              <a:gd name="connsiteY74" fmla="*/ 105060 h 1774410"/>
              <a:gd name="connsiteX75" fmla="*/ 2503 w 1197911"/>
              <a:gd name="connsiteY75" fmla="*/ 102679 h 1774410"/>
              <a:gd name="connsiteX76" fmla="*/ 12028 w 1197911"/>
              <a:gd name="connsiteY76" fmla="*/ 76485 h 1774410"/>
              <a:gd name="connsiteX0" fmla="*/ 12028 w 1197911"/>
              <a:gd name="connsiteY0" fmla="*/ 76485 h 1774410"/>
              <a:gd name="connsiteX1" fmla="*/ 28697 w 1197911"/>
              <a:gd name="connsiteY1" fmla="*/ 52673 h 1774410"/>
              <a:gd name="connsiteX2" fmla="*/ 64416 w 1197911"/>
              <a:gd name="connsiteY2" fmla="*/ 40766 h 1774410"/>
              <a:gd name="connsiteX3" fmla="*/ 107278 w 1197911"/>
              <a:gd name="connsiteY3" fmla="*/ 285 h 1774410"/>
              <a:gd name="connsiteX4" fmla="*/ 162047 w 1197911"/>
              <a:gd name="connsiteY4" fmla="*/ 24098 h 1774410"/>
              <a:gd name="connsiteX5" fmla="*/ 193003 w 1197911"/>
              <a:gd name="connsiteY5" fmla="*/ 50291 h 1774410"/>
              <a:gd name="connsiteX6" fmla="*/ 243010 w 1197911"/>
              <a:gd name="connsiteY6" fmla="*/ 159829 h 1774410"/>
              <a:gd name="connsiteX7" fmla="*/ 293016 w 1197911"/>
              <a:gd name="connsiteY7" fmla="*/ 188404 h 1774410"/>
              <a:gd name="connsiteX8" fmla="*/ 376360 w 1197911"/>
              <a:gd name="connsiteY8" fmla="*/ 186023 h 1774410"/>
              <a:gd name="connsiteX9" fmla="*/ 533522 w 1197911"/>
              <a:gd name="connsiteY9" fmla="*/ 316991 h 1774410"/>
              <a:gd name="connsiteX10" fmla="*/ 683541 w 1197911"/>
              <a:gd name="connsiteY10" fmla="*/ 312229 h 1774410"/>
              <a:gd name="connsiteX11" fmla="*/ 750216 w 1197911"/>
              <a:gd name="connsiteY11" fmla="*/ 345566 h 1774410"/>
              <a:gd name="connsiteX12" fmla="*/ 850228 w 1197911"/>
              <a:gd name="connsiteY12" fmla="*/ 462248 h 1774410"/>
              <a:gd name="connsiteX13" fmla="*/ 919285 w 1197911"/>
              <a:gd name="connsiteY13" fmla="*/ 574166 h 1774410"/>
              <a:gd name="connsiteX14" fmla="*/ 947860 w 1197911"/>
              <a:gd name="connsiteY14" fmla="*/ 586073 h 1774410"/>
              <a:gd name="connsiteX15" fmla="*/ 1007391 w 1197911"/>
              <a:gd name="connsiteY15" fmla="*/ 631316 h 1774410"/>
              <a:gd name="connsiteX16" fmla="*/ 974053 w 1197911"/>
              <a:gd name="connsiteY16" fmla="*/ 671798 h 1774410"/>
              <a:gd name="connsiteX17" fmla="*/ 950241 w 1197911"/>
              <a:gd name="connsiteY17" fmla="*/ 695610 h 1774410"/>
              <a:gd name="connsiteX18" fmla="*/ 933572 w 1197911"/>
              <a:gd name="connsiteY18" fmla="*/ 764666 h 1774410"/>
              <a:gd name="connsiteX19" fmla="*/ 902616 w 1197911"/>
              <a:gd name="connsiteY19" fmla="*/ 831341 h 1774410"/>
              <a:gd name="connsiteX20" fmla="*/ 957385 w 1197911"/>
              <a:gd name="connsiteY20" fmla="*/ 921829 h 1774410"/>
              <a:gd name="connsiteX21" fmla="*/ 1028822 w 1197911"/>
              <a:gd name="connsiteY21" fmla="*/ 914685 h 1774410"/>
              <a:gd name="connsiteX22" fmla="*/ 1164553 w 1197911"/>
              <a:gd name="connsiteY22" fmla="*/ 1031367 h 1774410"/>
              <a:gd name="connsiteX23" fmla="*/ 1140741 w 1197911"/>
              <a:gd name="connsiteY23" fmla="*/ 1109948 h 1774410"/>
              <a:gd name="connsiteX24" fmla="*/ 1164553 w 1197911"/>
              <a:gd name="connsiteY24" fmla="*/ 1188529 h 1774410"/>
              <a:gd name="connsiteX25" fmla="*/ 1195510 w 1197911"/>
              <a:gd name="connsiteY25" fmla="*/ 1221866 h 1774410"/>
              <a:gd name="connsiteX26" fmla="*/ 1190747 w 1197911"/>
              <a:gd name="connsiteY26" fmla="*/ 1219485 h 1774410"/>
              <a:gd name="connsiteX27" fmla="*/ 1150266 w 1197911"/>
              <a:gd name="connsiteY27" fmla="*/ 1257585 h 1774410"/>
              <a:gd name="connsiteX28" fmla="*/ 1090735 w 1197911"/>
              <a:gd name="connsiteY28" fmla="*/ 1290923 h 1774410"/>
              <a:gd name="connsiteX29" fmla="*/ 1035966 w 1197911"/>
              <a:gd name="connsiteY29" fmla="*/ 1245679 h 1774410"/>
              <a:gd name="connsiteX30" fmla="*/ 981197 w 1197911"/>
              <a:gd name="connsiteY30" fmla="*/ 1255204 h 1774410"/>
              <a:gd name="connsiteX31" fmla="*/ 912141 w 1197911"/>
              <a:gd name="connsiteY31" fmla="*/ 1264729 h 1774410"/>
              <a:gd name="connsiteX32" fmla="*/ 897853 w 1197911"/>
              <a:gd name="connsiteY32" fmla="*/ 1312354 h 1774410"/>
              <a:gd name="connsiteX33" fmla="*/ 869278 w 1197911"/>
              <a:gd name="connsiteY33" fmla="*/ 1343310 h 1774410"/>
              <a:gd name="connsiteX34" fmla="*/ 883566 w 1197911"/>
              <a:gd name="connsiteY34" fmla="*/ 1421891 h 1774410"/>
              <a:gd name="connsiteX35" fmla="*/ 871660 w 1197911"/>
              <a:gd name="connsiteY35" fmla="*/ 1526666 h 1774410"/>
              <a:gd name="connsiteX36" fmla="*/ 807366 w 1197911"/>
              <a:gd name="connsiteY36" fmla="*/ 1567148 h 1774410"/>
              <a:gd name="connsiteX37" fmla="*/ 762122 w 1197911"/>
              <a:gd name="connsiteY37" fmla="*/ 1586198 h 1774410"/>
              <a:gd name="connsiteX38" fmla="*/ 643060 w 1197911"/>
              <a:gd name="connsiteY38" fmla="*/ 1760029 h 1774410"/>
              <a:gd name="connsiteX39" fmla="*/ 604960 w 1197911"/>
              <a:gd name="connsiteY39" fmla="*/ 1764791 h 1774410"/>
              <a:gd name="connsiteX40" fmla="*/ 509710 w 1197911"/>
              <a:gd name="connsiteY40" fmla="*/ 1764791 h 1774410"/>
              <a:gd name="connsiteX41" fmla="*/ 445416 w 1197911"/>
              <a:gd name="connsiteY41" fmla="*/ 1690973 h 1774410"/>
              <a:gd name="connsiteX42" fmla="*/ 471610 w 1197911"/>
              <a:gd name="connsiteY42" fmla="*/ 1595723 h 1774410"/>
              <a:gd name="connsiteX43" fmla="*/ 535904 w 1197911"/>
              <a:gd name="connsiteY43" fmla="*/ 1569529 h 1774410"/>
              <a:gd name="connsiteX44" fmla="*/ 557335 w 1197911"/>
              <a:gd name="connsiteY44" fmla="*/ 1526666 h 1774410"/>
              <a:gd name="connsiteX45" fmla="*/ 585910 w 1197911"/>
              <a:gd name="connsiteY45" fmla="*/ 1526666 h 1774410"/>
              <a:gd name="connsiteX46" fmla="*/ 590672 w 1197911"/>
              <a:gd name="connsiteY46" fmla="*/ 1431416 h 1774410"/>
              <a:gd name="connsiteX47" fmla="*/ 583528 w 1197911"/>
              <a:gd name="connsiteY47" fmla="*/ 1393316 h 1774410"/>
              <a:gd name="connsiteX48" fmla="*/ 669253 w 1197911"/>
              <a:gd name="connsiteY48" fmla="*/ 1348073 h 1774410"/>
              <a:gd name="connsiteX49" fmla="*/ 704972 w 1197911"/>
              <a:gd name="connsiteY49" fmla="*/ 1336166 h 1774410"/>
              <a:gd name="connsiteX50" fmla="*/ 764503 w 1197911"/>
              <a:gd name="connsiteY50" fmla="*/ 1264729 h 1774410"/>
              <a:gd name="connsiteX51" fmla="*/ 766885 w 1197911"/>
              <a:gd name="connsiteY51" fmla="*/ 1202816 h 1774410"/>
              <a:gd name="connsiteX52" fmla="*/ 704972 w 1197911"/>
              <a:gd name="connsiteY52" fmla="*/ 1138523 h 1774410"/>
              <a:gd name="connsiteX53" fmla="*/ 690685 w 1197911"/>
              <a:gd name="connsiteY53" fmla="*/ 1119473 h 1774410"/>
              <a:gd name="connsiteX54" fmla="*/ 695447 w 1197911"/>
              <a:gd name="connsiteY54" fmla="*/ 1026604 h 1774410"/>
              <a:gd name="connsiteX55" fmla="*/ 688303 w 1197911"/>
              <a:gd name="connsiteY55" fmla="*/ 967073 h 1774410"/>
              <a:gd name="connsiteX56" fmla="*/ 638297 w 1197911"/>
              <a:gd name="connsiteY56" fmla="*/ 898016 h 1774410"/>
              <a:gd name="connsiteX57" fmla="*/ 624010 w 1197911"/>
              <a:gd name="connsiteY57" fmla="*/ 805148 h 1774410"/>
              <a:gd name="connsiteX58" fmla="*/ 628772 w 1197911"/>
              <a:gd name="connsiteY58" fmla="*/ 721804 h 1774410"/>
              <a:gd name="connsiteX59" fmla="*/ 585910 w 1197911"/>
              <a:gd name="connsiteY59" fmla="*/ 643223 h 1774410"/>
              <a:gd name="connsiteX60" fmla="*/ 559716 w 1197911"/>
              <a:gd name="connsiteY60" fmla="*/ 612266 h 1774410"/>
              <a:gd name="connsiteX61" fmla="*/ 485897 w 1197911"/>
              <a:gd name="connsiteY61" fmla="*/ 678941 h 1774410"/>
              <a:gd name="connsiteX62" fmla="*/ 454941 w 1197911"/>
              <a:gd name="connsiteY62" fmla="*/ 669416 h 1774410"/>
              <a:gd name="connsiteX63" fmla="*/ 428747 w 1197911"/>
              <a:gd name="connsiteY63" fmla="*/ 628936 h 1774410"/>
              <a:gd name="connsiteX64" fmla="*/ 373978 w 1197911"/>
              <a:gd name="connsiteY64" fmla="*/ 547973 h 1774410"/>
              <a:gd name="connsiteX65" fmla="*/ 285872 w 1197911"/>
              <a:gd name="connsiteY65" fmla="*/ 462248 h 1774410"/>
              <a:gd name="connsiteX66" fmla="*/ 297778 w 1197911"/>
              <a:gd name="connsiteY66" fmla="*/ 438435 h 1774410"/>
              <a:gd name="connsiteX67" fmla="*/ 269203 w 1197911"/>
              <a:gd name="connsiteY67" fmla="*/ 252698 h 1774410"/>
              <a:gd name="connsiteX68" fmla="*/ 245391 w 1197911"/>
              <a:gd name="connsiteY68" fmla="*/ 255079 h 1774410"/>
              <a:gd name="connsiteX69" fmla="*/ 164428 w 1197911"/>
              <a:gd name="connsiteY69" fmla="*/ 269366 h 1774410"/>
              <a:gd name="connsiteX70" fmla="*/ 71560 w 1197911"/>
              <a:gd name="connsiteY70" fmla="*/ 264604 h 1774410"/>
              <a:gd name="connsiteX71" fmla="*/ 88228 w 1197911"/>
              <a:gd name="connsiteY71" fmla="*/ 224123 h 1774410"/>
              <a:gd name="connsiteX72" fmla="*/ 135853 w 1197911"/>
              <a:gd name="connsiteY72" fmla="*/ 221741 h 1774410"/>
              <a:gd name="connsiteX73" fmla="*/ 135853 w 1197911"/>
              <a:gd name="connsiteY73" fmla="*/ 183641 h 1774410"/>
              <a:gd name="connsiteX74" fmla="*/ 100135 w 1197911"/>
              <a:gd name="connsiteY74" fmla="*/ 150304 h 1774410"/>
              <a:gd name="connsiteX75" fmla="*/ 59653 w 1197911"/>
              <a:gd name="connsiteY75" fmla="*/ 105060 h 1774410"/>
              <a:gd name="connsiteX76" fmla="*/ 2503 w 1197911"/>
              <a:gd name="connsiteY76" fmla="*/ 102679 h 1774410"/>
              <a:gd name="connsiteX77" fmla="*/ 12028 w 1197911"/>
              <a:gd name="connsiteY77" fmla="*/ 76485 h 1774410"/>
              <a:gd name="connsiteX0" fmla="*/ 12028 w 1197911"/>
              <a:gd name="connsiteY0" fmla="*/ 76485 h 1774410"/>
              <a:gd name="connsiteX1" fmla="*/ 28697 w 1197911"/>
              <a:gd name="connsiteY1" fmla="*/ 52673 h 1774410"/>
              <a:gd name="connsiteX2" fmla="*/ 64416 w 1197911"/>
              <a:gd name="connsiteY2" fmla="*/ 40766 h 1774410"/>
              <a:gd name="connsiteX3" fmla="*/ 107278 w 1197911"/>
              <a:gd name="connsiteY3" fmla="*/ 285 h 1774410"/>
              <a:gd name="connsiteX4" fmla="*/ 162047 w 1197911"/>
              <a:gd name="connsiteY4" fmla="*/ 24098 h 1774410"/>
              <a:gd name="connsiteX5" fmla="*/ 193003 w 1197911"/>
              <a:gd name="connsiteY5" fmla="*/ 50291 h 1774410"/>
              <a:gd name="connsiteX6" fmla="*/ 243010 w 1197911"/>
              <a:gd name="connsiteY6" fmla="*/ 159829 h 1774410"/>
              <a:gd name="connsiteX7" fmla="*/ 293016 w 1197911"/>
              <a:gd name="connsiteY7" fmla="*/ 188404 h 1774410"/>
              <a:gd name="connsiteX8" fmla="*/ 376360 w 1197911"/>
              <a:gd name="connsiteY8" fmla="*/ 186023 h 1774410"/>
              <a:gd name="connsiteX9" fmla="*/ 533522 w 1197911"/>
              <a:gd name="connsiteY9" fmla="*/ 316991 h 1774410"/>
              <a:gd name="connsiteX10" fmla="*/ 683541 w 1197911"/>
              <a:gd name="connsiteY10" fmla="*/ 312229 h 1774410"/>
              <a:gd name="connsiteX11" fmla="*/ 750216 w 1197911"/>
              <a:gd name="connsiteY11" fmla="*/ 345566 h 1774410"/>
              <a:gd name="connsiteX12" fmla="*/ 850228 w 1197911"/>
              <a:gd name="connsiteY12" fmla="*/ 462248 h 1774410"/>
              <a:gd name="connsiteX13" fmla="*/ 919285 w 1197911"/>
              <a:gd name="connsiteY13" fmla="*/ 574166 h 1774410"/>
              <a:gd name="connsiteX14" fmla="*/ 947860 w 1197911"/>
              <a:gd name="connsiteY14" fmla="*/ 586073 h 1774410"/>
              <a:gd name="connsiteX15" fmla="*/ 1007391 w 1197911"/>
              <a:gd name="connsiteY15" fmla="*/ 631316 h 1774410"/>
              <a:gd name="connsiteX16" fmla="*/ 974053 w 1197911"/>
              <a:gd name="connsiteY16" fmla="*/ 671798 h 1774410"/>
              <a:gd name="connsiteX17" fmla="*/ 950241 w 1197911"/>
              <a:gd name="connsiteY17" fmla="*/ 695610 h 1774410"/>
              <a:gd name="connsiteX18" fmla="*/ 933572 w 1197911"/>
              <a:gd name="connsiteY18" fmla="*/ 764666 h 1774410"/>
              <a:gd name="connsiteX19" fmla="*/ 902616 w 1197911"/>
              <a:gd name="connsiteY19" fmla="*/ 831341 h 1774410"/>
              <a:gd name="connsiteX20" fmla="*/ 957385 w 1197911"/>
              <a:gd name="connsiteY20" fmla="*/ 921829 h 1774410"/>
              <a:gd name="connsiteX21" fmla="*/ 1028822 w 1197911"/>
              <a:gd name="connsiteY21" fmla="*/ 914685 h 1774410"/>
              <a:gd name="connsiteX22" fmla="*/ 1164553 w 1197911"/>
              <a:gd name="connsiteY22" fmla="*/ 1031367 h 1774410"/>
              <a:gd name="connsiteX23" fmla="*/ 1140741 w 1197911"/>
              <a:gd name="connsiteY23" fmla="*/ 1109948 h 1774410"/>
              <a:gd name="connsiteX24" fmla="*/ 1164553 w 1197911"/>
              <a:gd name="connsiteY24" fmla="*/ 1188529 h 1774410"/>
              <a:gd name="connsiteX25" fmla="*/ 1195510 w 1197911"/>
              <a:gd name="connsiteY25" fmla="*/ 1221866 h 1774410"/>
              <a:gd name="connsiteX26" fmla="*/ 1190747 w 1197911"/>
              <a:gd name="connsiteY26" fmla="*/ 1219485 h 1774410"/>
              <a:gd name="connsiteX27" fmla="*/ 1150266 w 1197911"/>
              <a:gd name="connsiteY27" fmla="*/ 1257585 h 1774410"/>
              <a:gd name="connsiteX28" fmla="*/ 1090735 w 1197911"/>
              <a:gd name="connsiteY28" fmla="*/ 1290923 h 1774410"/>
              <a:gd name="connsiteX29" fmla="*/ 1035966 w 1197911"/>
              <a:gd name="connsiteY29" fmla="*/ 1245679 h 1774410"/>
              <a:gd name="connsiteX30" fmla="*/ 981197 w 1197911"/>
              <a:gd name="connsiteY30" fmla="*/ 1255204 h 1774410"/>
              <a:gd name="connsiteX31" fmla="*/ 912141 w 1197911"/>
              <a:gd name="connsiteY31" fmla="*/ 1264729 h 1774410"/>
              <a:gd name="connsiteX32" fmla="*/ 897853 w 1197911"/>
              <a:gd name="connsiteY32" fmla="*/ 1312354 h 1774410"/>
              <a:gd name="connsiteX33" fmla="*/ 869278 w 1197911"/>
              <a:gd name="connsiteY33" fmla="*/ 1343310 h 1774410"/>
              <a:gd name="connsiteX34" fmla="*/ 883566 w 1197911"/>
              <a:gd name="connsiteY34" fmla="*/ 1421891 h 1774410"/>
              <a:gd name="connsiteX35" fmla="*/ 871660 w 1197911"/>
              <a:gd name="connsiteY35" fmla="*/ 1526666 h 1774410"/>
              <a:gd name="connsiteX36" fmla="*/ 807366 w 1197911"/>
              <a:gd name="connsiteY36" fmla="*/ 1567148 h 1774410"/>
              <a:gd name="connsiteX37" fmla="*/ 762122 w 1197911"/>
              <a:gd name="connsiteY37" fmla="*/ 1586198 h 1774410"/>
              <a:gd name="connsiteX38" fmla="*/ 643060 w 1197911"/>
              <a:gd name="connsiteY38" fmla="*/ 1760029 h 1774410"/>
              <a:gd name="connsiteX39" fmla="*/ 604960 w 1197911"/>
              <a:gd name="connsiteY39" fmla="*/ 1764791 h 1774410"/>
              <a:gd name="connsiteX40" fmla="*/ 509710 w 1197911"/>
              <a:gd name="connsiteY40" fmla="*/ 1764791 h 1774410"/>
              <a:gd name="connsiteX41" fmla="*/ 445416 w 1197911"/>
              <a:gd name="connsiteY41" fmla="*/ 1690973 h 1774410"/>
              <a:gd name="connsiteX42" fmla="*/ 478754 w 1197911"/>
              <a:gd name="connsiteY42" fmla="*/ 1600486 h 1774410"/>
              <a:gd name="connsiteX43" fmla="*/ 535904 w 1197911"/>
              <a:gd name="connsiteY43" fmla="*/ 1569529 h 1774410"/>
              <a:gd name="connsiteX44" fmla="*/ 557335 w 1197911"/>
              <a:gd name="connsiteY44" fmla="*/ 1526666 h 1774410"/>
              <a:gd name="connsiteX45" fmla="*/ 585910 w 1197911"/>
              <a:gd name="connsiteY45" fmla="*/ 1526666 h 1774410"/>
              <a:gd name="connsiteX46" fmla="*/ 590672 w 1197911"/>
              <a:gd name="connsiteY46" fmla="*/ 1431416 h 1774410"/>
              <a:gd name="connsiteX47" fmla="*/ 583528 w 1197911"/>
              <a:gd name="connsiteY47" fmla="*/ 1393316 h 1774410"/>
              <a:gd name="connsiteX48" fmla="*/ 669253 w 1197911"/>
              <a:gd name="connsiteY48" fmla="*/ 1348073 h 1774410"/>
              <a:gd name="connsiteX49" fmla="*/ 704972 w 1197911"/>
              <a:gd name="connsiteY49" fmla="*/ 1336166 h 1774410"/>
              <a:gd name="connsiteX50" fmla="*/ 764503 w 1197911"/>
              <a:gd name="connsiteY50" fmla="*/ 1264729 h 1774410"/>
              <a:gd name="connsiteX51" fmla="*/ 766885 w 1197911"/>
              <a:gd name="connsiteY51" fmla="*/ 1202816 h 1774410"/>
              <a:gd name="connsiteX52" fmla="*/ 704972 w 1197911"/>
              <a:gd name="connsiteY52" fmla="*/ 1138523 h 1774410"/>
              <a:gd name="connsiteX53" fmla="*/ 690685 w 1197911"/>
              <a:gd name="connsiteY53" fmla="*/ 1119473 h 1774410"/>
              <a:gd name="connsiteX54" fmla="*/ 695447 w 1197911"/>
              <a:gd name="connsiteY54" fmla="*/ 1026604 h 1774410"/>
              <a:gd name="connsiteX55" fmla="*/ 688303 w 1197911"/>
              <a:gd name="connsiteY55" fmla="*/ 967073 h 1774410"/>
              <a:gd name="connsiteX56" fmla="*/ 638297 w 1197911"/>
              <a:gd name="connsiteY56" fmla="*/ 898016 h 1774410"/>
              <a:gd name="connsiteX57" fmla="*/ 624010 w 1197911"/>
              <a:gd name="connsiteY57" fmla="*/ 805148 h 1774410"/>
              <a:gd name="connsiteX58" fmla="*/ 628772 w 1197911"/>
              <a:gd name="connsiteY58" fmla="*/ 721804 h 1774410"/>
              <a:gd name="connsiteX59" fmla="*/ 585910 w 1197911"/>
              <a:gd name="connsiteY59" fmla="*/ 643223 h 1774410"/>
              <a:gd name="connsiteX60" fmla="*/ 559716 w 1197911"/>
              <a:gd name="connsiteY60" fmla="*/ 612266 h 1774410"/>
              <a:gd name="connsiteX61" fmla="*/ 485897 w 1197911"/>
              <a:gd name="connsiteY61" fmla="*/ 678941 h 1774410"/>
              <a:gd name="connsiteX62" fmla="*/ 454941 w 1197911"/>
              <a:gd name="connsiteY62" fmla="*/ 669416 h 1774410"/>
              <a:gd name="connsiteX63" fmla="*/ 428747 w 1197911"/>
              <a:gd name="connsiteY63" fmla="*/ 628936 h 1774410"/>
              <a:gd name="connsiteX64" fmla="*/ 373978 w 1197911"/>
              <a:gd name="connsiteY64" fmla="*/ 547973 h 1774410"/>
              <a:gd name="connsiteX65" fmla="*/ 285872 w 1197911"/>
              <a:gd name="connsiteY65" fmla="*/ 462248 h 1774410"/>
              <a:gd name="connsiteX66" fmla="*/ 297778 w 1197911"/>
              <a:gd name="connsiteY66" fmla="*/ 438435 h 1774410"/>
              <a:gd name="connsiteX67" fmla="*/ 269203 w 1197911"/>
              <a:gd name="connsiteY67" fmla="*/ 252698 h 1774410"/>
              <a:gd name="connsiteX68" fmla="*/ 245391 w 1197911"/>
              <a:gd name="connsiteY68" fmla="*/ 255079 h 1774410"/>
              <a:gd name="connsiteX69" fmla="*/ 164428 w 1197911"/>
              <a:gd name="connsiteY69" fmla="*/ 269366 h 1774410"/>
              <a:gd name="connsiteX70" fmla="*/ 71560 w 1197911"/>
              <a:gd name="connsiteY70" fmla="*/ 264604 h 1774410"/>
              <a:gd name="connsiteX71" fmla="*/ 88228 w 1197911"/>
              <a:gd name="connsiteY71" fmla="*/ 224123 h 1774410"/>
              <a:gd name="connsiteX72" fmla="*/ 135853 w 1197911"/>
              <a:gd name="connsiteY72" fmla="*/ 221741 h 1774410"/>
              <a:gd name="connsiteX73" fmla="*/ 135853 w 1197911"/>
              <a:gd name="connsiteY73" fmla="*/ 183641 h 1774410"/>
              <a:gd name="connsiteX74" fmla="*/ 100135 w 1197911"/>
              <a:gd name="connsiteY74" fmla="*/ 150304 h 1774410"/>
              <a:gd name="connsiteX75" fmla="*/ 59653 w 1197911"/>
              <a:gd name="connsiteY75" fmla="*/ 105060 h 1774410"/>
              <a:gd name="connsiteX76" fmla="*/ 2503 w 1197911"/>
              <a:gd name="connsiteY76" fmla="*/ 102679 h 1774410"/>
              <a:gd name="connsiteX77" fmla="*/ 12028 w 1197911"/>
              <a:gd name="connsiteY77" fmla="*/ 76485 h 1774410"/>
              <a:gd name="connsiteX0" fmla="*/ 12028 w 1197911"/>
              <a:gd name="connsiteY0" fmla="*/ 76485 h 1774410"/>
              <a:gd name="connsiteX1" fmla="*/ 28697 w 1197911"/>
              <a:gd name="connsiteY1" fmla="*/ 52673 h 1774410"/>
              <a:gd name="connsiteX2" fmla="*/ 64416 w 1197911"/>
              <a:gd name="connsiteY2" fmla="*/ 40766 h 1774410"/>
              <a:gd name="connsiteX3" fmla="*/ 107278 w 1197911"/>
              <a:gd name="connsiteY3" fmla="*/ 285 h 1774410"/>
              <a:gd name="connsiteX4" fmla="*/ 162047 w 1197911"/>
              <a:gd name="connsiteY4" fmla="*/ 24098 h 1774410"/>
              <a:gd name="connsiteX5" fmla="*/ 193003 w 1197911"/>
              <a:gd name="connsiteY5" fmla="*/ 50291 h 1774410"/>
              <a:gd name="connsiteX6" fmla="*/ 243010 w 1197911"/>
              <a:gd name="connsiteY6" fmla="*/ 159829 h 1774410"/>
              <a:gd name="connsiteX7" fmla="*/ 293016 w 1197911"/>
              <a:gd name="connsiteY7" fmla="*/ 188404 h 1774410"/>
              <a:gd name="connsiteX8" fmla="*/ 376360 w 1197911"/>
              <a:gd name="connsiteY8" fmla="*/ 186023 h 1774410"/>
              <a:gd name="connsiteX9" fmla="*/ 533522 w 1197911"/>
              <a:gd name="connsiteY9" fmla="*/ 316991 h 1774410"/>
              <a:gd name="connsiteX10" fmla="*/ 683541 w 1197911"/>
              <a:gd name="connsiteY10" fmla="*/ 312229 h 1774410"/>
              <a:gd name="connsiteX11" fmla="*/ 750216 w 1197911"/>
              <a:gd name="connsiteY11" fmla="*/ 345566 h 1774410"/>
              <a:gd name="connsiteX12" fmla="*/ 850228 w 1197911"/>
              <a:gd name="connsiteY12" fmla="*/ 462248 h 1774410"/>
              <a:gd name="connsiteX13" fmla="*/ 919285 w 1197911"/>
              <a:gd name="connsiteY13" fmla="*/ 574166 h 1774410"/>
              <a:gd name="connsiteX14" fmla="*/ 947860 w 1197911"/>
              <a:gd name="connsiteY14" fmla="*/ 586073 h 1774410"/>
              <a:gd name="connsiteX15" fmla="*/ 1007391 w 1197911"/>
              <a:gd name="connsiteY15" fmla="*/ 631316 h 1774410"/>
              <a:gd name="connsiteX16" fmla="*/ 974053 w 1197911"/>
              <a:gd name="connsiteY16" fmla="*/ 671798 h 1774410"/>
              <a:gd name="connsiteX17" fmla="*/ 950241 w 1197911"/>
              <a:gd name="connsiteY17" fmla="*/ 695610 h 1774410"/>
              <a:gd name="connsiteX18" fmla="*/ 933572 w 1197911"/>
              <a:gd name="connsiteY18" fmla="*/ 764666 h 1774410"/>
              <a:gd name="connsiteX19" fmla="*/ 902616 w 1197911"/>
              <a:gd name="connsiteY19" fmla="*/ 831341 h 1774410"/>
              <a:gd name="connsiteX20" fmla="*/ 957385 w 1197911"/>
              <a:gd name="connsiteY20" fmla="*/ 921829 h 1774410"/>
              <a:gd name="connsiteX21" fmla="*/ 1028822 w 1197911"/>
              <a:gd name="connsiteY21" fmla="*/ 914685 h 1774410"/>
              <a:gd name="connsiteX22" fmla="*/ 1164553 w 1197911"/>
              <a:gd name="connsiteY22" fmla="*/ 1031367 h 1774410"/>
              <a:gd name="connsiteX23" fmla="*/ 1140741 w 1197911"/>
              <a:gd name="connsiteY23" fmla="*/ 1109948 h 1774410"/>
              <a:gd name="connsiteX24" fmla="*/ 1164553 w 1197911"/>
              <a:gd name="connsiteY24" fmla="*/ 1188529 h 1774410"/>
              <a:gd name="connsiteX25" fmla="*/ 1195510 w 1197911"/>
              <a:gd name="connsiteY25" fmla="*/ 1221866 h 1774410"/>
              <a:gd name="connsiteX26" fmla="*/ 1190747 w 1197911"/>
              <a:gd name="connsiteY26" fmla="*/ 1219485 h 1774410"/>
              <a:gd name="connsiteX27" fmla="*/ 1150266 w 1197911"/>
              <a:gd name="connsiteY27" fmla="*/ 1257585 h 1774410"/>
              <a:gd name="connsiteX28" fmla="*/ 1090735 w 1197911"/>
              <a:gd name="connsiteY28" fmla="*/ 1290923 h 1774410"/>
              <a:gd name="connsiteX29" fmla="*/ 1035966 w 1197911"/>
              <a:gd name="connsiteY29" fmla="*/ 1245679 h 1774410"/>
              <a:gd name="connsiteX30" fmla="*/ 981197 w 1197911"/>
              <a:gd name="connsiteY30" fmla="*/ 1255204 h 1774410"/>
              <a:gd name="connsiteX31" fmla="*/ 912141 w 1197911"/>
              <a:gd name="connsiteY31" fmla="*/ 1264729 h 1774410"/>
              <a:gd name="connsiteX32" fmla="*/ 897853 w 1197911"/>
              <a:gd name="connsiteY32" fmla="*/ 1312354 h 1774410"/>
              <a:gd name="connsiteX33" fmla="*/ 869278 w 1197911"/>
              <a:gd name="connsiteY33" fmla="*/ 1343310 h 1774410"/>
              <a:gd name="connsiteX34" fmla="*/ 883566 w 1197911"/>
              <a:gd name="connsiteY34" fmla="*/ 1421891 h 1774410"/>
              <a:gd name="connsiteX35" fmla="*/ 871660 w 1197911"/>
              <a:gd name="connsiteY35" fmla="*/ 1526666 h 1774410"/>
              <a:gd name="connsiteX36" fmla="*/ 807366 w 1197911"/>
              <a:gd name="connsiteY36" fmla="*/ 1567148 h 1774410"/>
              <a:gd name="connsiteX37" fmla="*/ 762122 w 1197911"/>
              <a:gd name="connsiteY37" fmla="*/ 1586198 h 1774410"/>
              <a:gd name="connsiteX38" fmla="*/ 643060 w 1197911"/>
              <a:gd name="connsiteY38" fmla="*/ 1760029 h 1774410"/>
              <a:gd name="connsiteX39" fmla="*/ 604960 w 1197911"/>
              <a:gd name="connsiteY39" fmla="*/ 1764791 h 1774410"/>
              <a:gd name="connsiteX40" fmla="*/ 509710 w 1197911"/>
              <a:gd name="connsiteY40" fmla="*/ 1764791 h 1774410"/>
              <a:gd name="connsiteX41" fmla="*/ 445416 w 1197911"/>
              <a:gd name="connsiteY41" fmla="*/ 1690973 h 1774410"/>
              <a:gd name="connsiteX42" fmla="*/ 478754 w 1197911"/>
              <a:gd name="connsiteY42" fmla="*/ 1600486 h 1774410"/>
              <a:gd name="connsiteX43" fmla="*/ 533523 w 1197911"/>
              <a:gd name="connsiteY43" fmla="*/ 1576673 h 1774410"/>
              <a:gd name="connsiteX44" fmla="*/ 557335 w 1197911"/>
              <a:gd name="connsiteY44" fmla="*/ 1526666 h 1774410"/>
              <a:gd name="connsiteX45" fmla="*/ 585910 w 1197911"/>
              <a:gd name="connsiteY45" fmla="*/ 1526666 h 1774410"/>
              <a:gd name="connsiteX46" fmla="*/ 590672 w 1197911"/>
              <a:gd name="connsiteY46" fmla="*/ 1431416 h 1774410"/>
              <a:gd name="connsiteX47" fmla="*/ 583528 w 1197911"/>
              <a:gd name="connsiteY47" fmla="*/ 1393316 h 1774410"/>
              <a:gd name="connsiteX48" fmla="*/ 669253 w 1197911"/>
              <a:gd name="connsiteY48" fmla="*/ 1348073 h 1774410"/>
              <a:gd name="connsiteX49" fmla="*/ 704972 w 1197911"/>
              <a:gd name="connsiteY49" fmla="*/ 1336166 h 1774410"/>
              <a:gd name="connsiteX50" fmla="*/ 764503 w 1197911"/>
              <a:gd name="connsiteY50" fmla="*/ 1264729 h 1774410"/>
              <a:gd name="connsiteX51" fmla="*/ 766885 w 1197911"/>
              <a:gd name="connsiteY51" fmla="*/ 1202816 h 1774410"/>
              <a:gd name="connsiteX52" fmla="*/ 704972 w 1197911"/>
              <a:gd name="connsiteY52" fmla="*/ 1138523 h 1774410"/>
              <a:gd name="connsiteX53" fmla="*/ 690685 w 1197911"/>
              <a:gd name="connsiteY53" fmla="*/ 1119473 h 1774410"/>
              <a:gd name="connsiteX54" fmla="*/ 695447 w 1197911"/>
              <a:gd name="connsiteY54" fmla="*/ 1026604 h 1774410"/>
              <a:gd name="connsiteX55" fmla="*/ 688303 w 1197911"/>
              <a:gd name="connsiteY55" fmla="*/ 967073 h 1774410"/>
              <a:gd name="connsiteX56" fmla="*/ 638297 w 1197911"/>
              <a:gd name="connsiteY56" fmla="*/ 898016 h 1774410"/>
              <a:gd name="connsiteX57" fmla="*/ 624010 w 1197911"/>
              <a:gd name="connsiteY57" fmla="*/ 805148 h 1774410"/>
              <a:gd name="connsiteX58" fmla="*/ 628772 w 1197911"/>
              <a:gd name="connsiteY58" fmla="*/ 721804 h 1774410"/>
              <a:gd name="connsiteX59" fmla="*/ 585910 w 1197911"/>
              <a:gd name="connsiteY59" fmla="*/ 643223 h 1774410"/>
              <a:gd name="connsiteX60" fmla="*/ 559716 w 1197911"/>
              <a:gd name="connsiteY60" fmla="*/ 612266 h 1774410"/>
              <a:gd name="connsiteX61" fmla="*/ 485897 w 1197911"/>
              <a:gd name="connsiteY61" fmla="*/ 678941 h 1774410"/>
              <a:gd name="connsiteX62" fmla="*/ 454941 w 1197911"/>
              <a:gd name="connsiteY62" fmla="*/ 669416 h 1774410"/>
              <a:gd name="connsiteX63" fmla="*/ 428747 w 1197911"/>
              <a:gd name="connsiteY63" fmla="*/ 628936 h 1774410"/>
              <a:gd name="connsiteX64" fmla="*/ 373978 w 1197911"/>
              <a:gd name="connsiteY64" fmla="*/ 547973 h 1774410"/>
              <a:gd name="connsiteX65" fmla="*/ 285872 w 1197911"/>
              <a:gd name="connsiteY65" fmla="*/ 462248 h 1774410"/>
              <a:gd name="connsiteX66" fmla="*/ 297778 w 1197911"/>
              <a:gd name="connsiteY66" fmla="*/ 438435 h 1774410"/>
              <a:gd name="connsiteX67" fmla="*/ 269203 w 1197911"/>
              <a:gd name="connsiteY67" fmla="*/ 252698 h 1774410"/>
              <a:gd name="connsiteX68" fmla="*/ 245391 w 1197911"/>
              <a:gd name="connsiteY68" fmla="*/ 255079 h 1774410"/>
              <a:gd name="connsiteX69" fmla="*/ 164428 w 1197911"/>
              <a:gd name="connsiteY69" fmla="*/ 269366 h 1774410"/>
              <a:gd name="connsiteX70" fmla="*/ 71560 w 1197911"/>
              <a:gd name="connsiteY70" fmla="*/ 264604 h 1774410"/>
              <a:gd name="connsiteX71" fmla="*/ 88228 w 1197911"/>
              <a:gd name="connsiteY71" fmla="*/ 224123 h 1774410"/>
              <a:gd name="connsiteX72" fmla="*/ 135853 w 1197911"/>
              <a:gd name="connsiteY72" fmla="*/ 221741 h 1774410"/>
              <a:gd name="connsiteX73" fmla="*/ 135853 w 1197911"/>
              <a:gd name="connsiteY73" fmla="*/ 183641 h 1774410"/>
              <a:gd name="connsiteX74" fmla="*/ 100135 w 1197911"/>
              <a:gd name="connsiteY74" fmla="*/ 150304 h 1774410"/>
              <a:gd name="connsiteX75" fmla="*/ 59653 w 1197911"/>
              <a:gd name="connsiteY75" fmla="*/ 105060 h 1774410"/>
              <a:gd name="connsiteX76" fmla="*/ 2503 w 1197911"/>
              <a:gd name="connsiteY76" fmla="*/ 102679 h 1774410"/>
              <a:gd name="connsiteX77" fmla="*/ 12028 w 1197911"/>
              <a:gd name="connsiteY77" fmla="*/ 76485 h 1774410"/>
              <a:gd name="connsiteX0" fmla="*/ 12028 w 1197911"/>
              <a:gd name="connsiteY0" fmla="*/ 76485 h 1773539"/>
              <a:gd name="connsiteX1" fmla="*/ 28697 w 1197911"/>
              <a:gd name="connsiteY1" fmla="*/ 52673 h 1773539"/>
              <a:gd name="connsiteX2" fmla="*/ 64416 w 1197911"/>
              <a:gd name="connsiteY2" fmla="*/ 40766 h 1773539"/>
              <a:gd name="connsiteX3" fmla="*/ 107278 w 1197911"/>
              <a:gd name="connsiteY3" fmla="*/ 285 h 1773539"/>
              <a:gd name="connsiteX4" fmla="*/ 162047 w 1197911"/>
              <a:gd name="connsiteY4" fmla="*/ 24098 h 1773539"/>
              <a:gd name="connsiteX5" fmla="*/ 193003 w 1197911"/>
              <a:gd name="connsiteY5" fmla="*/ 50291 h 1773539"/>
              <a:gd name="connsiteX6" fmla="*/ 243010 w 1197911"/>
              <a:gd name="connsiteY6" fmla="*/ 159829 h 1773539"/>
              <a:gd name="connsiteX7" fmla="*/ 293016 w 1197911"/>
              <a:gd name="connsiteY7" fmla="*/ 188404 h 1773539"/>
              <a:gd name="connsiteX8" fmla="*/ 376360 w 1197911"/>
              <a:gd name="connsiteY8" fmla="*/ 186023 h 1773539"/>
              <a:gd name="connsiteX9" fmla="*/ 533522 w 1197911"/>
              <a:gd name="connsiteY9" fmla="*/ 316991 h 1773539"/>
              <a:gd name="connsiteX10" fmla="*/ 683541 w 1197911"/>
              <a:gd name="connsiteY10" fmla="*/ 312229 h 1773539"/>
              <a:gd name="connsiteX11" fmla="*/ 750216 w 1197911"/>
              <a:gd name="connsiteY11" fmla="*/ 345566 h 1773539"/>
              <a:gd name="connsiteX12" fmla="*/ 850228 w 1197911"/>
              <a:gd name="connsiteY12" fmla="*/ 462248 h 1773539"/>
              <a:gd name="connsiteX13" fmla="*/ 919285 w 1197911"/>
              <a:gd name="connsiteY13" fmla="*/ 574166 h 1773539"/>
              <a:gd name="connsiteX14" fmla="*/ 947860 w 1197911"/>
              <a:gd name="connsiteY14" fmla="*/ 586073 h 1773539"/>
              <a:gd name="connsiteX15" fmla="*/ 1007391 w 1197911"/>
              <a:gd name="connsiteY15" fmla="*/ 631316 h 1773539"/>
              <a:gd name="connsiteX16" fmla="*/ 974053 w 1197911"/>
              <a:gd name="connsiteY16" fmla="*/ 671798 h 1773539"/>
              <a:gd name="connsiteX17" fmla="*/ 950241 w 1197911"/>
              <a:gd name="connsiteY17" fmla="*/ 695610 h 1773539"/>
              <a:gd name="connsiteX18" fmla="*/ 933572 w 1197911"/>
              <a:gd name="connsiteY18" fmla="*/ 764666 h 1773539"/>
              <a:gd name="connsiteX19" fmla="*/ 902616 w 1197911"/>
              <a:gd name="connsiteY19" fmla="*/ 831341 h 1773539"/>
              <a:gd name="connsiteX20" fmla="*/ 957385 w 1197911"/>
              <a:gd name="connsiteY20" fmla="*/ 921829 h 1773539"/>
              <a:gd name="connsiteX21" fmla="*/ 1028822 w 1197911"/>
              <a:gd name="connsiteY21" fmla="*/ 914685 h 1773539"/>
              <a:gd name="connsiteX22" fmla="*/ 1164553 w 1197911"/>
              <a:gd name="connsiteY22" fmla="*/ 1031367 h 1773539"/>
              <a:gd name="connsiteX23" fmla="*/ 1140741 w 1197911"/>
              <a:gd name="connsiteY23" fmla="*/ 1109948 h 1773539"/>
              <a:gd name="connsiteX24" fmla="*/ 1164553 w 1197911"/>
              <a:gd name="connsiteY24" fmla="*/ 1188529 h 1773539"/>
              <a:gd name="connsiteX25" fmla="*/ 1195510 w 1197911"/>
              <a:gd name="connsiteY25" fmla="*/ 1221866 h 1773539"/>
              <a:gd name="connsiteX26" fmla="*/ 1190747 w 1197911"/>
              <a:gd name="connsiteY26" fmla="*/ 1219485 h 1773539"/>
              <a:gd name="connsiteX27" fmla="*/ 1150266 w 1197911"/>
              <a:gd name="connsiteY27" fmla="*/ 1257585 h 1773539"/>
              <a:gd name="connsiteX28" fmla="*/ 1090735 w 1197911"/>
              <a:gd name="connsiteY28" fmla="*/ 1290923 h 1773539"/>
              <a:gd name="connsiteX29" fmla="*/ 1035966 w 1197911"/>
              <a:gd name="connsiteY29" fmla="*/ 1245679 h 1773539"/>
              <a:gd name="connsiteX30" fmla="*/ 981197 w 1197911"/>
              <a:gd name="connsiteY30" fmla="*/ 1255204 h 1773539"/>
              <a:gd name="connsiteX31" fmla="*/ 912141 w 1197911"/>
              <a:gd name="connsiteY31" fmla="*/ 1264729 h 1773539"/>
              <a:gd name="connsiteX32" fmla="*/ 897853 w 1197911"/>
              <a:gd name="connsiteY32" fmla="*/ 1312354 h 1773539"/>
              <a:gd name="connsiteX33" fmla="*/ 869278 w 1197911"/>
              <a:gd name="connsiteY33" fmla="*/ 1343310 h 1773539"/>
              <a:gd name="connsiteX34" fmla="*/ 883566 w 1197911"/>
              <a:gd name="connsiteY34" fmla="*/ 1421891 h 1773539"/>
              <a:gd name="connsiteX35" fmla="*/ 871660 w 1197911"/>
              <a:gd name="connsiteY35" fmla="*/ 1526666 h 1773539"/>
              <a:gd name="connsiteX36" fmla="*/ 807366 w 1197911"/>
              <a:gd name="connsiteY36" fmla="*/ 1567148 h 1773539"/>
              <a:gd name="connsiteX37" fmla="*/ 762122 w 1197911"/>
              <a:gd name="connsiteY37" fmla="*/ 1586198 h 1773539"/>
              <a:gd name="connsiteX38" fmla="*/ 643060 w 1197911"/>
              <a:gd name="connsiteY38" fmla="*/ 1760029 h 1773539"/>
              <a:gd name="connsiteX39" fmla="*/ 571623 w 1197911"/>
              <a:gd name="connsiteY39" fmla="*/ 1762410 h 1773539"/>
              <a:gd name="connsiteX40" fmla="*/ 509710 w 1197911"/>
              <a:gd name="connsiteY40" fmla="*/ 1764791 h 1773539"/>
              <a:gd name="connsiteX41" fmla="*/ 445416 w 1197911"/>
              <a:gd name="connsiteY41" fmla="*/ 1690973 h 1773539"/>
              <a:gd name="connsiteX42" fmla="*/ 478754 w 1197911"/>
              <a:gd name="connsiteY42" fmla="*/ 1600486 h 1773539"/>
              <a:gd name="connsiteX43" fmla="*/ 533523 w 1197911"/>
              <a:gd name="connsiteY43" fmla="*/ 1576673 h 1773539"/>
              <a:gd name="connsiteX44" fmla="*/ 557335 w 1197911"/>
              <a:gd name="connsiteY44" fmla="*/ 1526666 h 1773539"/>
              <a:gd name="connsiteX45" fmla="*/ 585910 w 1197911"/>
              <a:gd name="connsiteY45" fmla="*/ 1526666 h 1773539"/>
              <a:gd name="connsiteX46" fmla="*/ 590672 w 1197911"/>
              <a:gd name="connsiteY46" fmla="*/ 1431416 h 1773539"/>
              <a:gd name="connsiteX47" fmla="*/ 583528 w 1197911"/>
              <a:gd name="connsiteY47" fmla="*/ 1393316 h 1773539"/>
              <a:gd name="connsiteX48" fmla="*/ 669253 w 1197911"/>
              <a:gd name="connsiteY48" fmla="*/ 1348073 h 1773539"/>
              <a:gd name="connsiteX49" fmla="*/ 704972 w 1197911"/>
              <a:gd name="connsiteY49" fmla="*/ 1336166 h 1773539"/>
              <a:gd name="connsiteX50" fmla="*/ 764503 w 1197911"/>
              <a:gd name="connsiteY50" fmla="*/ 1264729 h 1773539"/>
              <a:gd name="connsiteX51" fmla="*/ 766885 w 1197911"/>
              <a:gd name="connsiteY51" fmla="*/ 1202816 h 1773539"/>
              <a:gd name="connsiteX52" fmla="*/ 704972 w 1197911"/>
              <a:gd name="connsiteY52" fmla="*/ 1138523 h 1773539"/>
              <a:gd name="connsiteX53" fmla="*/ 690685 w 1197911"/>
              <a:gd name="connsiteY53" fmla="*/ 1119473 h 1773539"/>
              <a:gd name="connsiteX54" fmla="*/ 695447 w 1197911"/>
              <a:gd name="connsiteY54" fmla="*/ 1026604 h 1773539"/>
              <a:gd name="connsiteX55" fmla="*/ 688303 w 1197911"/>
              <a:gd name="connsiteY55" fmla="*/ 967073 h 1773539"/>
              <a:gd name="connsiteX56" fmla="*/ 638297 w 1197911"/>
              <a:gd name="connsiteY56" fmla="*/ 898016 h 1773539"/>
              <a:gd name="connsiteX57" fmla="*/ 624010 w 1197911"/>
              <a:gd name="connsiteY57" fmla="*/ 805148 h 1773539"/>
              <a:gd name="connsiteX58" fmla="*/ 628772 w 1197911"/>
              <a:gd name="connsiteY58" fmla="*/ 721804 h 1773539"/>
              <a:gd name="connsiteX59" fmla="*/ 585910 w 1197911"/>
              <a:gd name="connsiteY59" fmla="*/ 643223 h 1773539"/>
              <a:gd name="connsiteX60" fmla="*/ 559716 w 1197911"/>
              <a:gd name="connsiteY60" fmla="*/ 612266 h 1773539"/>
              <a:gd name="connsiteX61" fmla="*/ 485897 w 1197911"/>
              <a:gd name="connsiteY61" fmla="*/ 678941 h 1773539"/>
              <a:gd name="connsiteX62" fmla="*/ 454941 w 1197911"/>
              <a:gd name="connsiteY62" fmla="*/ 669416 h 1773539"/>
              <a:gd name="connsiteX63" fmla="*/ 428747 w 1197911"/>
              <a:gd name="connsiteY63" fmla="*/ 628936 h 1773539"/>
              <a:gd name="connsiteX64" fmla="*/ 373978 w 1197911"/>
              <a:gd name="connsiteY64" fmla="*/ 547973 h 1773539"/>
              <a:gd name="connsiteX65" fmla="*/ 285872 w 1197911"/>
              <a:gd name="connsiteY65" fmla="*/ 462248 h 1773539"/>
              <a:gd name="connsiteX66" fmla="*/ 297778 w 1197911"/>
              <a:gd name="connsiteY66" fmla="*/ 438435 h 1773539"/>
              <a:gd name="connsiteX67" fmla="*/ 269203 w 1197911"/>
              <a:gd name="connsiteY67" fmla="*/ 252698 h 1773539"/>
              <a:gd name="connsiteX68" fmla="*/ 245391 w 1197911"/>
              <a:gd name="connsiteY68" fmla="*/ 255079 h 1773539"/>
              <a:gd name="connsiteX69" fmla="*/ 164428 w 1197911"/>
              <a:gd name="connsiteY69" fmla="*/ 269366 h 1773539"/>
              <a:gd name="connsiteX70" fmla="*/ 71560 w 1197911"/>
              <a:gd name="connsiteY70" fmla="*/ 264604 h 1773539"/>
              <a:gd name="connsiteX71" fmla="*/ 88228 w 1197911"/>
              <a:gd name="connsiteY71" fmla="*/ 224123 h 1773539"/>
              <a:gd name="connsiteX72" fmla="*/ 135853 w 1197911"/>
              <a:gd name="connsiteY72" fmla="*/ 221741 h 1773539"/>
              <a:gd name="connsiteX73" fmla="*/ 135853 w 1197911"/>
              <a:gd name="connsiteY73" fmla="*/ 183641 h 1773539"/>
              <a:gd name="connsiteX74" fmla="*/ 100135 w 1197911"/>
              <a:gd name="connsiteY74" fmla="*/ 150304 h 1773539"/>
              <a:gd name="connsiteX75" fmla="*/ 59653 w 1197911"/>
              <a:gd name="connsiteY75" fmla="*/ 105060 h 1773539"/>
              <a:gd name="connsiteX76" fmla="*/ 2503 w 1197911"/>
              <a:gd name="connsiteY76" fmla="*/ 102679 h 1773539"/>
              <a:gd name="connsiteX77" fmla="*/ 12028 w 1197911"/>
              <a:gd name="connsiteY77" fmla="*/ 76485 h 1773539"/>
              <a:gd name="connsiteX0" fmla="*/ 12028 w 1197911"/>
              <a:gd name="connsiteY0" fmla="*/ 76485 h 1770638"/>
              <a:gd name="connsiteX1" fmla="*/ 28697 w 1197911"/>
              <a:gd name="connsiteY1" fmla="*/ 52673 h 1770638"/>
              <a:gd name="connsiteX2" fmla="*/ 64416 w 1197911"/>
              <a:gd name="connsiteY2" fmla="*/ 40766 h 1770638"/>
              <a:gd name="connsiteX3" fmla="*/ 107278 w 1197911"/>
              <a:gd name="connsiteY3" fmla="*/ 285 h 1770638"/>
              <a:gd name="connsiteX4" fmla="*/ 162047 w 1197911"/>
              <a:gd name="connsiteY4" fmla="*/ 24098 h 1770638"/>
              <a:gd name="connsiteX5" fmla="*/ 193003 w 1197911"/>
              <a:gd name="connsiteY5" fmla="*/ 50291 h 1770638"/>
              <a:gd name="connsiteX6" fmla="*/ 243010 w 1197911"/>
              <a:gd name="connsiteY6" fmla="*/ 159829 h 1770638"/>
              <a:gd name="connsiteX7" fmla="*/ 293016 w 1197911"/>
              <a:gd name="connsiteY7" fmla="*/ 188404 h 1770638"/>
              <a:gd name="connsiteX8" fmla="*/ 376360 w 1197911"/>
              <a:gd name="connsiteY8" fmla="*/ 186023 h 1770638"/>
              <a:gd name="connsiteX9" fmla="*/ 533522 w 1197911"/>
              <a:gd name="connsiteY9" fmla="*/ 316991 h 1770638"/>
              <a:gd name="connsiteX10" fmla="*/ 683541 w 1197911"/>
              <a:gd name="connsiteY10" fmla="*/ 312229 h 1770638"/>
              <a:gd name="connsiteX11" fmla="*/ 750216 w 1197911"/>
              <a:gd name="connsiteY11" fmla="*/ 345566 h 1770638"/>
              <a:gd name="connsiteX12" fmla="*/ 850228 w 1197911"/>
              <a:gd name="connsiteY12" fmla="*/ 462248 h 1770638"/>
              <a:gd name="connsiteX13" fmla="*/ 919285 w 1197911"/>
              <a:gd name="connsiteY13" fmla="*/ 574166 h 1770638"/>
              <a:gd name="connsiteX14" fmla="*/ 947860 w 1197911"/>
              <a:gd name="connsiteY14" fmla="*/ 586073 h 1770638"/>
              <a:gd name="connsiteX15" fmla="*/ 1007391 w 1197911"/>
              <a:gd name="connsiteY15" fmla="*/ 631316 h 1770638"/>
              <a:gd name="connsiteX16" fmla="*/ 974053 w 1197911"/>
              <a:gd name="connsiteY16" fmla="*/ 671798 h 1770638"/>
              <a:gd name="connsiteX17" fmla="*/ 950241 w 1197911"/>
              <a:gd name="connsiteY17" fmla="*/ 695610 h 1770638"/>
              <a:gd name="connsiteX18" fmla="*/ 933572 w 1197911"/>
              <a:gd name="connsiteY18" fmla="*/ 764666 h 1770638"/>
              <a:gd name="connsiteX19" fmla="*/ 902616 w 1197911"/>
              <a:gd name="connsiteY19" fmla="*/ 831341 h 1770638"/>
              <a:gd name="connsiteX20" fmla="*/ 957385 w 1197911"/>
              <a:gd name="connsiteY20" fmla="*/ 921829 h 1770638"/>
              <a:gd name="connsiteX21" fmla="*/ 1028822 w 1197911"/>
              <a:gd name="connsiteY21" fmla="*/ 914685 h 1770638"/>
              <a:gd name="connsiteX22" fmla="*/ 1164553 w 1197911"/>
              <a:gd name="connsiteY22" fmla="*/ 1031367 h 1770638"/>
              <a:gd name="connsiteX23" fmla="*/ 1140741 w 1197911"/>
              <a:gd name="connsiteY23" fmla="*/ 1109948 h 1770638"/>
              <a:gd name="connsiteX24" fmla="*/ 1164553 w 1197911"/>
              <a:gd name="connsiteY24" fmla="*/ 1188529 h 1770638"/>
              <a:gd name="connsiteX25" fmla="*/ 1195510 w 1197911"/>
              <a:gd name="connsiteY25" fmla="*/ 1221866 h 1770638"/>
              <a:gd name="connsiteX26" fmla="*/ 1190747 w 1197911"/>
              <a:gd name="connsiteY26" fmla="*/ 1219485 h 1770638"/>
              <a:gd name="connsiteX27" fmla="*/ 1150266 w 1197911"/>
              <a:gd name="connsiteY27" fmla="*/ 1257585 h 1770638"/>
              <a:gd name="connsiteX28" fmla="*/ 1090735 w 1197911"/>
              <a:gd name="connsiteY28" fmla="*/ 1290923 h 1770638"/>
              <a:gd name="connsiteX29" fmla="*/ 1035966 w 1197911"/>
              <a:gd name="connsiteY29" fmla="*/ 1245679 h 1770638"/>
              <a:gd name="connsiteX30" fmla="*/ 981197 w 1197911"/>
              <a:gd name="connsiteY30" fmla="*/ 1255204 h 1770638"/>
              <a:gd name="connsiteX31" fmla="*/ 912141 w 1197911"/>
              <a:gd name="connsiteY31" fmla="*/ 1264729 h 1770638"/>
              <a:gd name="connsiteX32" fmla="*/ 897853 w 1197911"/>
              <a:gd name="connsiteY32" fmla="*/ 1312354 h 1770638"/>
              <a:gd name="connsiteX33" fmla="*/ 869278 w 1197911"/>
              <a:gd name="connsiteY33" fmla="*/ 1343310 h 1770638"/>
              <a:gd name="connsiteX34" fmla="*/ 883566 w 1197911"/>
              <a:gd name="connsiteY34" fmla="*/ 1421891 h 1770638"/>
              <a:gd name="connsiteX35" fmla="*/ 871660 w 1197911"/>
              <a:gd name="connsiteY35" fmla="*/ 1526666 h 1770638"/>
              <a:gd name="connsiteX36" fmla="*/ 807366 w 1197911"/>
              <a:gd name="connsiteY36" fmla="*/ 1567148 h 1770638"/>
              <a:gd name="connsiteX37" fmla="*/ 762122 w 1197911"/>
              <a:gd name="connsiteY37" fmla="*/ 1586198 h 1770638"/>
              <a:gd name="connsiteX38" fmla="*/ 664491 w 1197911"/>
              <a:gd name="connsiteY38" fmla="*/ 1733835 h 1770638"/>
              <a:gd name="connsiteX39" fmla="*/ 571623 w 1197911"/>
              <a:gd name="connsiteY39" fmla="*/ 1762410 h 1770638"/>
              <a:gd name="connsiteX40" fmla="*/ 509710 w 1197911"/>
              <a:gd name="connsiteY40" fmla="*/ 1764791 h 1770638"/>
              <a:gd name="connsiteX41" fmla="*/ 445416 w 1197911"/>
              <a:gd name="connsiteY41" fmla="*/ 1690973 h 1770638"/>
              <a:gd name="connsiteX42" fmla="*/ 478754 w 1197911"/>
              <a:gd name="connsiteY42" fmla="*/ 1600486 h 1770638"/>
              <a:gd name="connsiteX43" fmla="*/ 533523 w 1197911"/>
              <a:gd name="connsiteY43" fmla="*/ 1576673 h 1770638"/>
              <a:gd name="connsiteX44" fmla="*/ 557335 w 1197911"/>
              <a:gd name="connsiteY44" fmla="*/ 1526666 h 1770638"/>
              <a:gd name="connsiteX45" fmla="*/ 585910 w 1197911"/>
              <a:gd name="connsiteY45" fmla="*/ 1526666 h 1770638"/>
              <a:gd name="connsiteX46" fmla="*/ 590672 w 1197911"/>
              <a:gd name="connsiteY46" fmla="*/ 1431416 h 1770638"/>
              <a:gd name="connsiteX47" fmla="*/ 583528 w 1197911"/>
              <a:gd name="connsiteY47" fmla="*/ 1393316 h 1770638"/>
              <a:gd name="connsiteX48" fmla="*/ 669253 w 1197911"/>
              <a:gd name="connsiteY48" fmla="*/ 1348073 h 1770638"/>
              <a:gd name="connsiteX49" fmla="*/ 704972 w 1197911"/>
              <a:gd name="connsiteY49" fmla="*/ 1336166 h 1770638"/>
              <a:gd name="connsiteX50" fmla="*/ 764503 w 1197911"/>
              <a:gd name="connsiteY50" fmla="*/ 1264729 h 1770638"/>
              <a:gd name="connsiteX51" fmla="*/ 766885 w 1197911"/>
              <a:gd name="connsiteY51" fmla="*/ 1202816 h 1770638"/>
              <a:gd name="connsiteX52" fmla="*/ 704972 w 1197911"/>
              <a:gd name="connsiteY52" fmla="*/ 1138523 h 1770638"/>
              <a:gd name="connsiteX53" fmla="*/ 690685 w 1197911"/>
              <a:gd name="connsiteY53" fmla="*/ 1119473 h 1770638"/>
              <a:gd name="connsiteX54" fmla="*/ 695447 w 1197911"/>
              <a:gd name="connsiteY54" fmla="*/ 1026604 h 1770638"/>
              <a:gd name="connsiteX55" fmla="*/ 688303 w 1197911"/>
              <a:gd name="connsiteY55" fmla="*/ 967073 h 1770638"/>
              <a:gd name="connsiteX56" fmla="*/ 638297 w 1197911"/>
              <a:gd name="connsiteY56" fmla="*/ 898016 h 1770638"/>
              <a:gd name="connsiteX57" fmla="*/ 624010 w 1197911"/>
              <a:gd name="connsiteY57" fmla="*/ 805148 h 1770638"/>
              <a:gd name="connsiteX58" fmla="*/ 628772 w 1197911"/>
              <a:gd name="connsiteY58" fmla="*/ 721804 h 1770638"/>
              <a:gd name="connsiteX59" fmla="*/ 585910 w 1197911"/>
              <a:gd name="connsiteY59" fmla="*/ 643223 h 1770638"/>
              <a:gd name="connsiteX60" fmla="*/ 559716 w 1197911"/>
              <a:gd name="connsiteY60" fmla="*/ 612266 h 1770638"/>
              <a:gd name="connsiteX61" fmla="*/ 485897 w 1197911"/>
              <a:gd name="connsiteY61" fmla="*/ 678941 h 1770638"/>
              <a:gd name="connsiteX62" fmla="*/ 454941 w 1197911"/>
              <a:gd name="connsiteY62" fmla="*/ 669416 h 1770638"/>
              <a:gd name="connsiteX63" fmla="*/ 428747 w 1197911"/>
              <a:gd name="connsiteY63" fmla="*/ 628936 h 1770638"/>
              <a:gd name="connsiteX64" fmla="*/ 373978 w 1197911"/>
              <a:gd name="connsiteY64" fmla="*/ 547973 h 1770638"/>
              <a:gd name="connsiteX65" fmla="*/ 285872 w 1197911"/>
              <a:gd name="connsiteY65" fmla="*/ 462248 h 1770638"/>
              <a:gd name="connsiteX66" fmla="*/ 297778 w 1197911"/>
              <a:gd name="connsiteY66" fmla="*/ 438435 h 1770638"/>
              <a:gd name="connsiteX67" fmla="*/ 269203 w 1197911"/>
              <a:gd name="connsiteY67" fmla="*/ 252698 h 1770638"/>
              <a:gd name="connsiteX68" fmla="*/ 245391 w 1197911"/>
              <a:gd name="connsiteY68" fmla="*/ 255079 h 1770638"/>
              <a:gd name="connsiteX69" fmla="*/ 164428 w 1197911"/>
              <a:gd name="connsiteY69" fmla="*/ 269366 h 1770638"/>
              <a:gd name="connsiteX70" fmla="*/ 71560 w 1197911"/>
              <a:gd name="connsiteY70" fmla="*/ 264604 h 1770638"/>
              <a:gd name="connsiteX71" fmla="*/ 88228 w 1197911"/>
              <a:gd name="connsiteY71" fmla="*/ 224123 h 1770638"/>
              <a:gd name="connsiteX72" fmla="*/ 135853 w 1197911"/>
              <a:gd name="connsiteY72" fmla="*/ 221741 h 1770638"/>
              <a:gd name="connsiteX73" fmla="*/ 135853 w 1197911"/>
              <a:gd name="connsiteY73" fmla="*/ 183641 h 1770638"/>
              <a:gd name="connsiteX74" fmla="*/ 100135 w 1197911"/>
              <a:gd name="connsiteY74" fmla="*/ 150304 h 1770638"/>
              <a:gd name="connsiteX75" fmla="*/ 59653 w 1197911"/>
              <a:gd name="connsiteY75" fmla="*/ 105060 h 1770638"/>
              <a:gd name="connsiteX76" fmla="*/ 2503 w 1197911"/>
              <a:gd name="connsiteY76" fmla="*/ 102679 h 1770638"/>
              <a:gd name="connsiteX77" fmla="*/ 12028 w 1197911"/>
              <a:gd name="connsiteY77" fmla="*/ 76485 h 1770638"/>
              <a:gd name="connsiteX0" fmla="*/ 12028 w 1197911"/>
              <a:gd name="connsiteY0" fmla="*/ 76485 h 1770638"/>
              <a:gd name="connsiteX1" fmla="*/ 28697 w 1197911"/>
              <a:gd name="connsiteY1" fmla="*/ 52673 h 1770638"/>
              <a:gd name="connsiteX2" fmla="*/ 64416 w 1197911"/>
              <a:gd name="connsiteY2" fmla="*/ 40766 h 1770638"/>
              <a:gd name="connsiteX3" fmla="*/ 107278 w 1197911"/>
              <a:gd name="connsiteY3" fmla="*/ 285 h 1770638"/>
              <a:gd name="connsiteX4" fmla="*/ 162047 w 1197911"/>
              <a:gd name="connsiteY4" fmla="*/ 24098 h 1770638"/>
              <a:gd name="connsiteX5" fmla="*/ 193003 w 1197911"/>
              <a:gd name="connsiteY5" fmla="*/ 50291 h 1770638"/>
              <a:gd name="connsiteX6" fmla="*/ 243010 w 1197911"/>
              <a:gd name="connsiteY6" fmla="*/ 159829 h 1770638"/>
              <a:gd name="connsiteX7" fmla="*/ 293016 w 1197911"/>
              <a:gd name="connsiteY7" fmla="*/ 188404 h 1770638"/>
              <a:gd name="connsiteX8" fmla="*/ 343022 w 1197911"/>
              <a:gd name="connsiteY8" fmla="*/ 183642 h 1770638"/>
              <a:gd name="connsiteX9" fmla="*/ 376360 w 1197911"/>
              <a:gd name="connsiteY9" fmla="*/ 186023 h 1770638"/>
              <a:gd name="connsiteX10" fmla="*/ 533522 w 1197911"/>
              <a:gd name="connsiteY10" fmla="*/ 316991 h 1770638"/>
              <a:gd name="connsiteX11" fmla="*/ 683541 w 1197911"/>
              <a:gd name="connsiteY11" fmla="*/ 312229 h 1770638"/>
              <a:gd name="connsiteX12" fmla="*/ 750216 w 1197911"/>
              <a:gd name="connsiteY12" fmla="*/ 345566 h 1770638"/>
              <a:gd name="connsiteX13" fmla="*/ 850228 w 1197911"/>
              <a:gd name="connsiteY13" fmla="*/ 462248 h 1770638"/>
              <a:gd name="connsiteX14" fmla="*/ 919285 w 1197911"/>
              <a:gd name="connsiteY14" fmla="*/ 574166 h 1770638"/>
              <a:gd name="connsiteX15" fmla="*/ 947860 w 1197911"/>
              <a:gd name="connsiteY15" fmla="*/ 586073 h 1770638"/>
              <a:gd name="connsiteX16" fmla="*/ 1007391 w 1197911"/>
              <a:gd name="connsiteY16" fmla="*/ 631316 h 1770638"/>
              <a:gd name="connsiteX17" fmla="*/ 974053 w 1197911"/>
              <a:gd name="connsiteY17" fmla="*/ 671798 h 1770638"/>
              <a:gd name="connsiteX18" fmla="*/ 950241 w 1197911"/>
              <a:gd name="connsiteY18" fmla="*/ 695610 h 1770638"/>
              <a:gd name="connsiteX19" fmla="*/ 933572 w 1197911"/>
              <a:gd name="connsiteY19" fmla="*/ 764666 h 1770638"/>
              <a:gd name="connsiteX20" fmla="*/ 902616 w 1197911"/>
              <a:gd name="connsiteY20" fmla="*/ 831341 h 1770638"/>
              <a:gd name="connsiteX21" fmla="*/ 957385 w 1197911"/>
              <a:gd name="connsiteY21" fmla="*/ 921829 h 1770638"/>
              <a:gd name="connsiteX22" fmla="*/ 1028822 w 1197911"/>
              <a:gd name="connsiteY22" fmla="*/ 914685 h 1770638"/>
              <a:gd name="connsiteX23" fmla="*/ 1164553 w 1197911"/>
              <a:gd name="connsiteY23" fmla="*/ 1031367 h 1770638"/>
              <a:gd name="connsiteX24" fmla="*/ 1140741 w 1197911"/>
              <a:gd name="connsiteY24" fmla="*/ 1109948 h 1770638"/>
              <a:gd name="connsiteX25" fmla="*/ 1164553 w 1197911"/>
              <a:gd name="connsiteY25" fmla="*/ 1188529 h 1770638"/>
              <a:gd name="connsiteX26" fmla="*/ 1195510 w 1197911"/>
              <a:gd name="connsiteY26" fmla="*/ 1221866 h 1770638"/>
              <a:gd name="connsiteX27" fmla="*/ 1190747 w 1197911"/>
              <a:gd name="connsiteY27" fmla="*/ 1219485 h 1770638"/>
              <a:gd name="connsiteX28" fmla="*/ 1150266 w 1197911"/>
              <a:gd name="connsiteY28" fmla="*/ 1257585 h 1770638"/>
              <a:gd name="connsiteX29" fmla="*/ 1090735 w 1197911"/>
              <a:gd name="connsiteY29" fmla="*/ 1290923 h 1770638"/>
              <a:gd name="connsiteX30" fmla="*/ 1035966 w 1197911"/>
              <a:gd name="connsiteY30" fmla="*/ 1245679 h 1770638"/>
              <a:gd name="connsiteX31" fmla="*/ 981197 w 1197911"/>
              <a:gd name="connsiteY31" fmla="*/ 1255204 h 1770638"/>
              <a:gd name="connsiteX32" fmla="*/ 912141 w 1197911"/>
              <a:gd name="connsiteY32" fmla="*/ 1264729 h 1770638"/>
              <a:gd name="connsiteX33" fmla="*/ 897853 w 1197911"/>
              <a:gd name="connsiteY33" fmla="*/ 1312354 h 1770638"/>
              <a:gd name="connsiteX34" fmla="*/ 869278 w 1197911"/>
              <a:gd name="connsiteY34" fmla="*/ 1343310 h 1770638"/>
              <a:gd name="connsiteX35" fmla="*/ 883566 w 1197911"/>
              <a:gd name="connsiteY35" fmla="*/ 1421891 h 1770638"/>
              <a:gd name="connsiteX36" fmla="*/ 871660 w 1197911"/>
              <a:gd name="connsiteY36" fmla="*/ 1526666 h 1770638"/>
              <a:gd name="connsiteX37" fmla="*/ 807366 w 1197911"/>
              <a:gd name="connsiteY37" fmla="*/ 1567148 h 1770638"/>
              <a:gd name="connsiteX38" fmla="*/ 762122 w 1197911"/>
              <a:gd name="connsiteY38" fmla="*/ 1586198 h 1770638"/>
              <a:gd name="connsiteX39" fmla="*/ 664491 w 1197911"/>
              <a:gd name="connsiteY39" fmla="*/ 1733835 h 1770638"/>
              <a:gd name="connsiteX40" fmla="*/ 571623 w 1197911"/>
              <a:gd name="connsiteY40" fmla="*/ 1762410 h 1770638"/>
              <a:gd name="connsiteX41" fmla="*/ 509710 w 1197911"/>
              <a:gd name="connsiteY41" fmla="*/ 1764791 h 1770638"/>
              <a:gd name="connsiteX42" fmla="*/ 445416 w 1197911"/>
              <a:gd name="connsiteY42" fmla="*/ 1690973 h 1770638"/>
              <a:gd name="connsiteX43" fmla="*/ 478754 w 1197911"/>
              <a:gd name="connsiteY43" fmla="*/ 1600486 h 1770638"/>
              <a:gd name="connsiteX44" fmla="*/ 533523 w 1197911"/>
              <a:gd name="connsiteY44" fmla="*/ 1576673 h 1770638"/>
              <a:gd name="connsiteX45" fmla="*/ 557335 w 1197911"/>
              <a:gd name="connsiteY45" fmla="*/ 1526666 h 1770638"/>
              <a:gd name="connsiteX46" fmla="*/ 585910 w 1197911"/>
              <a:gd name="connsiteY46" fmla="*/ 1526666 h 1770638"/>
              <a:gd name="connsiteX47" fmla="*/ 590672 w 1197911"/>
              <a:gd name="connsiteY47" fmla="*/ 1431416 h 1770638"/>
              <a:gd name="connsiteX48" fmla="*/ 583528 w 1197911"/>
              <a:gd name="connsiteY48" fmla="*/ 1393316 h 1770638"/>
              <a:gd name="connsiteX49" fmla="*/ 669253 w 1197911"/>
              <a:gd name="connsiteY49" fmla="*/ 1348073 h 1770638"/>
              <a:gd name="connsiteX50" fmla="*/ 704972 w 1197911"/>
              <a:gd name="connsiteY50" fmla="*/ 1336166 h 1770638"/>
              <a:gd name="connsiteX51" fmla="*/ 764503 w 1197911"/>
              <a:gd name="connsiteY51" fmla="*/ 1264729 h 1770638"/>
              <a:gd name="connsiteX52" fmla="*/ 766885 w 1197911"/>
              <a:gd name="connsiteY52" fmla="*/ 1202816 h 1770638"/>
              <a:gd name="connsiteX53" fmla="*/ 704972 w 1197911"/>
              <a:gd name="connsiteY53" fmla="*/ 1138523 h 1770638"/>
              <a:gd name="connsiteX54" fmla="*/ 690685 w 1197911"/>
              <a:gd name="connsiteY54" fmla="*/ 1119473 h 1770638"/>
              <a:gd name="connsiteX55" fmla="*/ 695447 w 1197911"/>
              <a:gd name="connsiteY55" fmla="*/ 1026604 h 1770638"/>
              <a:gd name="connsiteX56" fmla="*/ 688303 w 1197911"/>
              <a:gd name="connsiteY56" fmla="*/ 967073 h 1770638"/>
              <a:gd name="connsiteX57" fmla="*/ 638297 w 1197911"/>
              <a:gd name="connsiteY57" fmla="*/ 898016 h 1770638"/>
              <a:gd name="connsiteX58" fmla="*/ 624010 w 1197911"/>
              <a:gd name="connsiteY58" fmla="*/ 805148 h 1770638"/>
              <a:gd name="connsiteX59" fmla="*/ 628772 w 1197911"/>
              <a:gd name="connsiteY59" fmla="*/ 721804 h 1770638"/>
              <a:gd name="connsiteX60" fmla="*/ 585910 w 1197911"/>
              <a:gd name="connsiteY60" fmla="*/ 643223 h 1770638"/>
              <a:gd name="connsiteX61" fmla="*/ 559716 w 1197911"/>
              <a:gd name="connsiteY61" fmla="*/ 612266 h 1770638"/>
              <a:gd name="connsiteX62" fmla="*/ 485897 w 1197911"/>
              <a:gd name="connsiteY62" fmla="*/ 678941 h 1770638"/>
              <a:gd name="connsiteX63" fmla="*/ 454941 w 1197911"/>
              <a:gd name="connsiteY63" fmla="*/ 669416 h 1770638"/>
              <a:gd name="connsiteX64" fmla="*/ 428747 w 1197911"/>
              <a:gd name="connsiteY64" fmla="*/ 628936 h 1770638"/>
              <a:gd name="connsiteX65" fmla="*/ 373978 w 1197911"/>
              <a:gd name="connsiteY65" fmla="*/ 547973 h 1770638"/>
              <a:gd name="connsiteX66" fmla="*/ 285872 w 1197911"/>
              <a:gd name="connsiteY66" fmla="*/ 462248 h 1770638"/>
              <a:gd name="connsiteX67" fmla="*/ 297778 w 1197911"/>
              <a:gd name="connsiteY67" fmla="*/ 438435 h 1770638"/>
              <a:gd name="connsiteX68" fmla="*/ 269203 w 1197911"/>
              <a:gd name="connsiteY68" fmla="*/ 252698 h 1770638"/>
              <a:gd name="connsiteX69" fmla="*/ 245391 w 1197911"/>
              <a:gd name="connsiteY69" fmla="*/ 255079 h 1770638"/>
              <a:gd name="connsiteX70" fmla="*/ 164428 w 1197911"/>
              <a:gd name="connsiteY70" fmla="*/ 269366 h 1770638"/>
              <a:gd name="connsiteX71" fmla="*/ 71560 w 1197911"/>
              <a:gd name="connsiteY71" fmla="*/ 264604 h 1770638"/>
              <a:gd name="connsiteX72" fmla="*/ 88228 w 1197911"/>
              <a:gd name="connsiteY72" fmla="*/ 224123 h 1770638"/>
              <a:gd name="connsiteX73" fmla="*/ 135853 w 1197911"/>
              <a:gd name="connsiteY73" fmla="*/ 221741 h 1770638"/>
              <a:gd name="connsiteX74" fmla="*/ 135853 w 1197911"/>
              <a:gd name="connsiteY74" fmla="*/ 183641 h 1770638"/>
              <a:gd name="connsiteX75" fmla="*/ 100135 w 1197911"/>
              <a:gd name="connsiteY75" fmla="*/ 150304 h 1770638"/>
              <a:gd name="connsiteX76" fmla="*/ 59653 w 1197911"/>
              <a:gd name="connsiteY76" fmla="*/ 105060 h 1770638"/>
              <a:gd name="connsiteX77" fmla="*/ 2503 w 1197911"/>
              <a:gd name="connsiteY77" fmla="*/ 102679 h 1770638"/>
              <a:gd name="connsiteX78" fmla="*/ 12028 w 1197911"/>
              <a:gd name="connsiteY78" fmla="*/ 76485 h 1770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1197911" h="1770638">
                <a:moveTo>
                  <a:pt x="12028" y="76485"/>
                </a:moveTo>
                <a:cubicBezTo>
                  <a:pt x="16394" y="68151"/>
                  <a:pt x="19966" y="58626"/>
                  <a:pt x="28697" y="52673"/>
                </a:cubicBezTo>
                <a:cubicBezTo>
                  <a:pt x="37428" y="46720"/>
                  <a:pt x="51319" y="49497"/>
                  <a:pt x="64416" y="40766"/>
                </a:cubicBezTo>
                <a:cubicBezTo>
                  <a:pt x="77513" y="32035"/>
                  <a:pt x="91006" y="3063"/>
                  <a:pt x="107278" y="285"/>
                </a:cubicBezTo>
                <a:cubicBezTo>
                  <a:pt x="123550" y="-2493"/>
                  <a:pt x="147760" y="15764"/>
                  <a:pt x="162047" y="24098"/>
                </a:cubicBezTo>
                <a:cubicBezTo>
                  <a:pt x="176334" y="32432"/>
                  <a:pt x="179509" y="27669"/>
                  <a:pt x="193003" y="50291"/>
                </a:cubicBezTo>
                <a:cubicBezTo>
                  <a:pt x="206497" y="72913"/>
                  <a:pt x="226341" y="136810"/>
                  <a:pt x="243010" y="159829"/>
                </a:cubicBezTo>
                <a:cubicBezTo>
                  <a:pt x="259679" y="182848"/>
                  <a:pt x="276347" y="184435"/>
                  <a:pt x="293016" y="188404"/>
                </a:cubicBezTo>
                <a:cubicBezTo>
                  <a:pt x="309685" y="192373"/>
                  <a:pt x="329131" y="184039"/>
                  <a:pt x="343022" y="183642"/>
                </a:cubicBezTo>
                <a:cubicBezTo>
                  <a:pt x="356913" y="183245"/>
                  <a:pt x="344610" y="163798"/>
                  <a:pt x="376360" y="186023"/>
                </a:cubicBezTo>
                <a:cubicBezTo>
                  <a:pt x="408110" y="208248"/>
                  <a:pt x="482325" y="295957"/>
                  <a:pt x="533522" y="316991"/>
                </a:cubicBezTo>
                <a:cubicBezTo>
                  <a:pt x="584719" y="338025"/>
                  <a:pt x="647425" y="307466"/>
                  <a:pt x="683541" y="312229"/>
                </a:cubicBezTo>
                <a:cubicBezTo>
                  <a:pt x="719657" y="316992"/>
                  <a:pt x="722435" y="320563"/>
                  <a:pt x="750216" y="345566"/>
                </a:cubicBezTo>
                <a:cubicBezTo>
                  <a:pt x="777997" y="370569"/>
                  <a:pt x="822050" y="424148"/>
                  <a:pt x="850228" y="462248"/>
                </a:cubicBezTo>
                <a:cubicBezTo>
                  <a:pt x="878406" y="500348"/>
                  <a:pt x="903013" y="553528"/>
                  <a:pt x="919285" y="574166"/>
                </a:cubicBezTo>
                <a:cubicBezTo>
                  <a:pt x="935557" y="594804"/>
                  <a:pt x="933176" y="576548"/>
                  <a:pt x="947860" y="586073"/>
                </a:cubicBezTo>
                <a:cubicBezTo>
                  <a:pt x="962544" y="595598"/>
                  <a:pt x="1003026" y="617029"/>
                  <a:pt x="1007391" y="631316"/>
                </a:cubicBezTo>
                <a:cubicBezTo>
                  <a:pt x="1011756" y="645603"/>
                  <a:pt x="983578" y="661082"/>
                  <a:pt x="974053" y="671798"/>
                </a:cubicBezTo>
                <a:cubicBezTo>
                  <a:pt x="964528" y="682514"/>
                  <a:pt x="956988" y="680132"/>
                  <a:pt x="950241" y="695610"/>
                </a:cubicBezTo>
                <a:cubicBezTo>
                  <a:pt x="943494" y="711088"/>
                  <a:pt x="943097" y="742838"/>
                  <a:pt x="933572" y="764666"/>
                </a:cubicBezTo>
                <a:cubicBezTo>
                  <a:pt x="924047" y="786494"/>
                  <a:pt x="898647" y="805147"/>
                  <a:pt x="902616" y="831341"/>
                </a:cubicBezTo>
                <a:cubicBezTo>
                  <a:pt x="906585" y="857535"/>
                  <a:pt x="936351" y="907938"/>
                  <a:pt x="957385" y="921829"/>
                </a:cubicBezTo>
                <a:cubicBezTo>
                  <a:pt x="978419" y="935720"/>
                  <a:pt x="994294" y="896429"/>
                  <a:pt x="1028822" y="914685"/>
                </a:cubicBezTo>
                <a:cubicBezTo>
                  <a:pt x="1063350" y="932941"/>
                  <a:pt x="1145900" y="998823"/>
                  <a:pt x="1164553" y="1031367"/>
                </a:cubicBezTo>
                <a:cubicBezTo>
                  <a:pt x="1183206" y="1063911"/>
                  <a:pt x="1140741" y="1083754"/>
                  <a:pt x="1140741" y="1109948"/>
                </a:cubicBezTo>
                <a:cubicBezTo>
                  <a:pt x="1140741" y="1136142"/>
                  <a:pt x="1155425" y="1169876"/>
                  <a:pt x="1164553" y="1188529"/>
                </a:cubicBezTo>
                <a:cubicBezTo>
                  <a:pt x="1173681" y="1207182"/>
                  <a:pt x="1191144" y="1216707"/>
                  <a:pt x="1195510" y="1221866"/>
                </a:cubicBezTo>
                <a:cubicBezTo>
                  <a:pt x="1199876" y="1227025"/>
                  <a:pt x="1198288" y="1213532"/>
                  <a:pt x="1190747" y="1219485"/>
                </a:cubicBezTo>
                <a:cubicBezTo>
                  <a:pt x="1183206" y="1225438"/>
                  <a:pt x="1166935" y="1245679"/>
                  <a:pt x="1150266" y="1257585"/>
                </a:cubicBezTo>
                <a:cubicBezTo>
                  <a:pt x="1133597" y="1269491"/>
                  <a:pt x="1109785" y="1292907"/>
                  <a:pt x="1090735" y="1290923"/>
                </a:cubicBezTo>
                <a:cubicBezTo>
                  <a:pt x="1071685" y="1288939"/>
                  <a:pt x="1054222" y="1251632"/>
                  <a:pt x="1035966" y="1245679"/>
                </a:cubicBezTo>
                <a:cubicBezTo>
                  <a:pt x="1017710" y="1239726"/>
                  <a:pt x="1001835" y="1252029"/>
                  <a:pt x="981197" y="1255204"/>
                </a:cubicBezTo>
                <a:cubicBezTo>
                  <a:pt x="960560" y="1258379"/>
                  <a:pt x="926032" y="1255204"/>
                  <a:pt x="912141" y="1264729"/>
                </a:cubicBezTo>
                <a:cubicBezTo>
                  <a:pt x="898250" y="1274254"/>
                  <a:pt x="904997" y="1299257"/>
                  <a:pt x="897853" y="1312354"/>
                </a:cubicBezTo>
                <a:cubicBezTo>
                  <a:pt x="890709" y="1325451"/>
                  <a:pt x="871659" y="1325054"/>
                  <a:pt x="869278" y="1343310"/>
                </a:cubicBezTo>
                <a:cubicBezTo>
                  <a:pt x="866897" y="1361566"/>
                  <a:pt x="883169" y="1391332"/>
                  <a:pt x="883566" y="1421891"/>
                </a:cubicBezTo>
                <a:cubicBezTo>
                  <a:pt x="883963" y="1452450"/>
                  <a:pt x="884360" y="1502457"/>
                  <a:pt x="871660" y="1526666"/>
                </a:cubicBezTo>
                <a:cubicBezTo>
                  <a:pt x="858960" y="1550875"/>
                  <a:pt x="825622" y="1557226"/>
                  <a:pt x="807366" y="1567148"/>
                </a:cubicBezTo>
                <a:cubicBezTo>
                  <a:pt x="789110" y="1577070"/>
                  <a:pt x="785935" y="1558417"/>
                  <a:pt x="762122" y="1586198"/>
                </a:cubicBezTo>
                <a:cubicBezTo>
                  <a:pt x="738309" y="1613979"/>
                  <a:pt x="696241" y="1704466"/>
                  <a:pt x="664491" y="1733835"/>
                </a:cubicBezTo>
                <a:cubicBezTo>
                  <a:pt x="632741" y="1763204"/>
                  <a:pt x="597420" y="1757251"/>
                  <a:pt x="571623" y="1762410"/>
                </a:cubicBezTo>
                <a:cubicBezTo>
                  <a:pt x="545826" y="1767569"/>
                  <a:pt x="530744" y="1776697"/>
                  <a:pt x="509710" y="1764791"/>
                </a:cubicBezTo>
                <a:cubicBezTo>
                  <a:pt x="488676" y="1752885"/>
                  <a:pt x="450575" y="1718357"/>
                  <a:pt x="445416" y="1690973"/>
                </a:cubicBezTo>
                <a:cubicBezTo>
                  <a:pt x="440257" y="1663589"/>
                  <a:pt x="464070" y="1619536"/>
                  <a:pt x="478754" y="1600486"/>
                </a:cubicBezTo>
                <a:cubicBezTo>
                  <a:pt x="493439" y="1581436"/>
                  <a:pt x="520426" y="1588976"/>
                  <a:pt x="533523" y="1576673"/>
                </a:cubicBezTo>
                <a:cubicBezTo>
                  <a:pt x="546620" y="1564370"/>
                  <a:pt x="548604" y="1535000"/>
                  <a:pt x="557335" y="1526666"/>
                </a:cubicBezTo>
                <a:cubicBezTo>
                  <a:pt x="566066" y="1518332"/>
                  <a:pt x="580354" y="1542541"/>
                  <a:pt x="585910" y="1526666"/>
                </a:cubicBezTo>
                <a:cubicBezTo>
                  <a:pt x="591466" y="1510791"/>
                  <a:pt x="591069" y="1453641"/>
                  <a:pt x="590672" y="1431416"/>
                </a:cubicBezTo>
                <a:cubicBezTo>
                  <a:pt x="590275" y="1409191"/>
                  <a:pt x="570431" y="1407206"/>
                  <a:pt x="583528" y="1393316"/>
                </a:cubicBezTo>
                <a:cubicBezTo>
                  <a:pt x="596625" y="1379426"/>
                  <a:pt x="649012" y="1357598"/>
                  <a:pt x="669253" y="1348073"/>
                </a:cubicBezTo>
                <a:cubicBezTo>
                  <a:pt x="689494" y="1338548"/>
                  <a:pt x="689097" y="1350057"/>
                  <a:pt x="704972" y="1336166"/>
                </a:cubicBezTo>
                <a:cubicBezTo>
                  <a:pt x="720847" y="1322275"/>
                  <a:pt x="754184" y="1286954"/>
                  <a:pt x="764503" y="1264729"/>
                </a:cubicBezTo>
                <a:cubicBezTo>
                  <a:pt x="774822" y="1242504"/>
                  <a:pt x="776807" y="1223850"/>
                  <a:pt x="766885" y="1202816"/>
                </a:cubicBezTo>
                <a:cubicBezTo>
                  <a:pt x="756963" y="1181782"/>
                  <a:pt x="717672" y="1152414"/>
                  <a:pt x="704972" y="1138523"/>
                </a:cubicBezTo>
                <a:cubicBezTo>
                  <a:pt x="692272" y="1124633"/>
                  <a:pt x="692273" y="1138126"/>
                  <a:pt x="690685" y="1119473"/>
                </a:cubicBezTo>
                <a:cubicBezTo>
                  <a:pt x="689098" y="1100820"/>
                  <a:pt x="695844" y="1052004"/>
                  <a:pt x="695447" y="1026604"/>
                </a:cubicBezTo>
                <a:cubicBezTo>
                  <a:pt x="695050" y="1001204"/>
                  <a:pt x="697828" y="988504"/>
                  <a:pt x="688303" y="967073"/>
                </a:cubicBezTo>
                <a:cubicBezTo>
                  <a:pt x="678778" y="945642"/>
                  <a:pt x="649013" y="925004"/>
                  <a:pt x="638297" y="898016"/>
                </a:cubicBezTo>
                <a:cubicBezTo>
                  <a:pt x="627582" y="871029"/>
                  <a:pt x="625597" y="834517"/>
                  <a:pt x="624010" y="805148"/>
                </a:cubicBezTo>
                <a:cubicBezTo>
                  <a:pt x="622423" y="775779"/>
                  <a:pt x="635122" y="748791"/>
                  <a:pt x="628772" y="721804"/>
                </a:cubicBezTo>
                <a:cubicBezTo>
                  <a:pt x="622422" y="694817"/>
                  <a:pt x="597419" y="661479"/>
                  <a:pt x="585910" y="643223"/>
                </a:cubicBezTo>
                <a:cubicBezTo>
                  <a:pt x="574401" y="624967"/>
                  <a:pt x="576385" y="606313"/>
                  <a:pt x="559716" y="612266"/>
                </a:cubicBezTo>
                <a:cubicBezTo>
                  <a:pt x="543047" y="618219"/>
                  <a:pt x="503360" y="669416"/>
                  <a:pt x="485897" y="678941"/>
                </a:cubicBezTo>
                <a:cubicBezTo>
                  <a:pt x="468435" y="688466"/>
                  <a:pt x="464466" y="677750"/>
                  <a:pt x="454941" y="669416"/>
                </a:cubicBezTo>
                <a:cubicBezTo>
                  <a:pt x="445416" y="661082"/>
                  <a:pt x="442241" y="649176"/>
                  <a:pt x="428747" y="628936"/>
                </a:cubicBezTo>
                <a:cubicBezTo>
                  <a:pt x="415253" y="608696"/>
                  <a:pt x="397790" y="575754"/>
                  <a:pt x="373978" y="547973"/>
                </a:cubicBezTo>
                <a:cubicBezTo>
                  <a:pt x="350166" y="520192"/>
                  <a:pt x="298572" y="480504"/>
                  <a:pt x="285872" y="462248"/>
                </a:cubicBezTo>
                <a:cubicBezTo>
                  <a:pt x="273172" y="443992"/>
                  <a:pt x="300556" y="473360"/>
                  <a:pt x="297778" y="438435"/>
                </a:cubicBezTo>
                <a:cubicBezTo>
                  <a:pt x="295000" y="403510"/>
                  <a:pt x="277934" y="283257"/>
                  <a:pt x="269203" y="252698"/>
                </a:cubicBezTo>
                <a:cubicBezTo>
                  <a:pt x="260472" y="222139"/>
                  <a:pt x="262854" y="252301"/>
                  <a:pt x="245391" y="255079"/>
                </a:cubicBezTo>
                <a:cubicBezTo>
                  <a:pt x="227929" y="257857"/>
                  <a:pt x="193400" y="267779"/>
                  <a:pt x="164428" y="269366"/>
                </a:cubicBezTo>
                <a:cubicBezTo>
                  <a:pt x="135456" y="270953"/>
                  <a:pt x="84260" y="272144"/>
                  <a:pt x="71560" y="264604"/>
                </a:cubicBezTo>
                <a:cubicBezTo>
                  <a:pt x="58860" y="257064"/>
                  <a:pt x="77513" y="231267"/>
                  <a:pt x="88228" y="224123"/>
                </a:cubicBezTo>
                <a:cubicBezTo>
                  <a:pt x="98944" y="216979"/>
                  <a:pt x="127916" y="228488"/>
                  <a:pt x="135853" y="221741"/>
                </a:cubicBezTo>
                <a:cubicBezTo>
                  <a:pt x="143790" y="214994"/>
                  <a:pt x="141012" y="197135"/>
                  <a:pt x="135853" y="183641"/>
                </a:cubicBezTo>
                <a:cubicBezTo>
                  <a:pt x="130694" y="170147"/>
                  <a:pt x="112835" y="163401"/>
                  <a:pt x="100135" y="150304"/>
                </a:cubicBezTo>
                <a:cubicBezTo>
                  <a:pt x="87435" y="137207"/>
                  <a:pt x="75925" y="112997"/>
                  <a:pt x="59653" y="105060"/>
                </a:cubicBezTo>
                <a:cubicBezTo>
                  <a:pt x="43381" y="97123"/>
                  <a:pt x="10441" y="107442"/>
                  <a:pt x="2503" y="102679"/>
                </a:cubicBezTo>
                <a:cubicBezTo>
                  <a:pt x="-5434" y="97917"/>
                  <a:pt x="7662" y="84819"/>
                  <a:pt x="12028" y="76485"/>
                </a:cubicBezTo>
                <a:close/>
              </a:path>
            </a:pathLst>
          </a:cu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5" name="Полілінія 34"/>
          <p:cNvSpPr/>
          <p:nvPr/>
        </p:nvSpPr>
        <p:spPr>
          <a:xfrm>
            <a:off x="4279048" y="2674409"/>
            <a:ext cx="795850" cy="1334044"/>
          </a:xfrm>
          <a:custGeom>
            <a:avLst/>
            <a:gdLst>
              <a:gd name="connsiteX0" fmla="*/ 31343 w 834278"/>
              <a:gd name="connsiteY0" fmla="*/ 500024 h 1279502"/>
              <a:gd name="connsiteX1" fmla="*/ 45630 w 834278"/>
              <a:gd name="connsiteY1" fmla="*/ 550030 h 1279502"/>
              <a:gd name="connsiteX2" fmla="*/ 40868 w 834278"/>
              <a:gd name="connsiteY2" fmla="*/ 600037 h 1279502"/>
              <a:gd name="connsiteX3" fmla="*/ 78968 w 834278"/>
              <a:gd name="connsiteY3" fmla="*/ 638137 h 1279502"/>
              <a:gd name="connsiteX4" fmla="*/ 90874 w 834278"/>
              <a:gd name="connsiteY4" fmla="*/ 659568 h 1279502"/>
              <a:gd name="connsiteX5" fmla="*/ 98018 w 834278"/>
              <a:gd name="connsiteY5" fmla="*/ 723862 h 1279502"/>
              <a:gd name="connsiteX6" fmla="*/ 164693 w 834278"/>
              <a:gd name="connsiteY6" fmla="*/ 845305 h 1279502"/>
              <a:gd name="connsiteX7" fmla="*/ 217080 w 834278"/>
              <a:gd name="connsiteY7" fmla="*/ 900074 h 1279502"/>
              <a:gd name="connsiteX8" fmla="*/ 219461 w 834278"/>
              <a:gd name="connsiteY8" fmla="*/ 947699 h 1279502"/>
              <a:gd name="connsiteX9" fmla="*/ 271849 w 834278"/>
              <a:gd name="connsiteY9" fmla="*/ 995324 h 1279502"/>
              <a:gd name="connsiteX10" fmla="*/ 317093 w 834278"/>
              <a:gd name="connsiteY10" fmla="*/ 1016755 h 1279502"/>
              <a:gd name="connsiteX11" fmla="*/ 383768 w 834278"/>
              <a:gd name="connsiteY11" fmla="*/ 1064380 h 1279502"/>
              <a:gd name="connsiteX12" fmla="*/ 409961 w 834278"/>
              <a:gd name="connsiteY12" fmla="*/ 1076287 h 1279502"/>
              <a:gd name="connsiteX13" fmla="*/ 457586 w 834278"/>
              <a:gd name="connsiteY13" fmla="*/ 1145343 h 1279502"/>
              <a:gd name="connsiteX14" fmla="*/ 469493 w 834278"/>
              <a:gd name="connsiteY14" fmla="*/ 1164393 h 1279502"/>
              <a:gd name="connsiteX15" fmla="*/ 524261 w 834278"/>
              <a:gd name="connsiteY15" fmla="*/ 1209637 h 1279502"/>
              <a:gd name="connsiteX16" fmla="*/ 557599 w 834278"/>
              <a:gd name="connsiteY16" fmla="*/ 1262024 h 1279502"/>
              <a:gd name="connsiteX17" fmla="*/ 602843 w 834278"/>
              <a:gd name="connsiteY17" fmla="*/ 1257262 h 1279502"/>
              <a:gd name="connsiteX18" fmla="*/ 621893 w 834278"/>
              <a:gd name="connsiteY18" fmla="*/ 1235830 h 1279502"/>
              <a:gd name="connsiteX19" fmla="*/ 664755 w 834278"/>
              <a:gd name="connsiteY19" fmla="*/ 1252499 h 1279502"/>
              <a:gd name="connsiteX20" fmla="*/ 719524 w 834278"/>
              <a:gd name="connsiteY20" fmla="*/ 1278693 h 1279502"/>
              <a:gd name="connsiteX21" fmla="*/ 769530 w 834278"/>
              <a:gd name="connsiteY21" fmla="*/ 1219162 h 1279502"/>
              <a:gd name="connsiteX22" fmla="*/ 764768 w 834278"/>
              <a:gd name="connsiteY22" fmla="*/ 1171537 h 1279502"/>
              <a:gd name="connsiteX23" fmla="*/ 714761 w 834278"/>
              <a:gd name="connsiteY23" fmla="*/ 1085812 h 1279502"/>
              <a:gd name="connsiteX24" fmla="*/ 705236 w 834278"/>
              <a:gd name="connsiteY24" fmla="*/ 950080 h 1279502"/>
              <a:gd name="connsiteX25" fmla="*/ 712380 w 834278"/>
              <a:gd name="connsiteY25" fmla="*/ 842924 h 1279502"/>
              <a:gd name="connsiteX26" fmla="*/ 750480 w 834278"/>
              <a:gd name="connsiteY26" fmla="*/ 790537 h 1279502"/>
              <a:gd name="connsiteX27" fmla="*/ 812393 w 834278"/>
              <a:gd name="connsiteY27" fmla="*/ 769105 h 1279502"/>
              <a:gd name="connsiteX28" fmla="*/ 833824 w 834278"/>
              <a:gd name="connsiteY28" fmla="*/ 764343 h 1279502"/>
              <a:gd name="connsiteX29" fmla="*/ 795724 w 834278"/>
              <a:gd name="connsiteY29" fmla="*/ 669093 h 1279502"/>
              <a:gd name="connsiteX30" fmla="*/ 802868 w 834278"/>
              <a:gd name="connsiteY30" fmla="*/ 583368 h 1279502"/>
              <a:gd name="connsiteX31" fmla="*/ 802868 w 834278"/>
              <a:gd name="connsiteY31" fmla="*/ 545268 h 1279502"/>
              <a:gd name="connsiteX32" fmla="*/ 779055 w 834278"/>
              <a:gd name="connsiteY32" fmla="*/ 400012 h 1279502"/>
              <a:gd name="connsiteX33" fmla="*/ 724286 w 834278"/>
              <a:gd name="connsiteY33" fmla="*/ 271424 h 1279502"/>
              <a:gd name="connsiteX34" fmla="*/ 709999 w 834278"/>
              <a:gd name="connsiteY34" fmla="*/ 180937 h 1279502"/>
              <a:gd name="connsiteX35" fmla="*/ 607605 w 834278"/>
              <a:gd name="connsiteY35" fmla="*/ 119024 h 1279502"/>
              <a:gd name="connsiteX36" fmla="*/ 509974 w 834278"/>
              <a:gd name="connsiteY36" fmla="*/ 16630 h 1279502"/>
              <a:gd name="connsiteX37" fmla="*/ 31343 w 834278"/>
              <a:gd name="connsiteY37" fmla="*/ 500024 h 1279502"/>
              <a:gd name="connsiteX0" fmla="*/ 23834 w 826769"/>
              <a:gd name="connsiteY0" fmla="*/ 566851 h 1346329"/>
              <a:gd name="connsiteX1" fmla="*/ 38121 w 826769"/>
              <a:gd name="connsiteY1" fmla="*/ 616857 h 1346329"/>
              <a:gd name="connsiteX2" fmla="*/ 33359 w 826769"/>
              <a:gd name="connsiteY2" fmla="*/ 666864 h 1346329"/>
              <a:gd name="connsiteX3" fmla="*/ 71459 w 826769"/>
              <a:gd name="connsiteY3" fmla="*/ 704964 h 1346329"/>
              <a:gd name="connsiteX4" fmla="*/ 83365 w 826769"/>
              <a:gd name="connsiteY4" fmla="*/ 726395 h 1346329"/>
              <a:gd name="connsiteX5" fmla="*/ 90509 w 826769"/>
              <a:gd name="connsiteY5" fmla="*/ 790689 h 1346329"/>
              <a:gd name="connsiteX6" fmla="*/ 157184 w 826769"/>
              <a:gd name="connsiteY6" fmla="*/ 912132 h 1346329"/>
              <a:gd name="connsiteX7" fmla="*/ 209571 w 826769"/>
              <a:gd name="connsiteY7" fmla="*/ 966901 h 1346329"/>
              <a:gd name="connsiteX8" fmla="*/ 211952 w 826769"/>
              <a:gd name="connsiteY8" fmla="*/ 1014526 h 1346329"/>
              <a:gd name="connsiteX9" fmla="*/ 264340 w 826769"/>
              <a:gd name="connsiteY9" fmla="*/ 1062151 h 1346329"/>
              <a:gd name="connsiteX10" fmla="*/ 309584 w 826769"/>
              <a:gd name="connsiteY10" fmla="*/ 1083582 h 1346329"/>
              <a:gd name="connsiteX11" fmla="*/ 376259 w 826769"/>
              <a:gd name="connsiteY11" fmla="*/ 1131207 h 1346329"/>
              <a:gd name="connsiteX12" fmla="*/ 402452 w 826769"/>
              <a:gd name="connsiteY12" fmla="*/ 1143114 h 1346329"/>
              <a:gd name="connsiteX13" fmla="*/ 450077 w 826769"/>
              <a:gd name="connsiteY13" fmla="*/ 1212170 h 1346329"/>
              <a:gd name="connsiteX14" fmla="*/ 461984 w 826769"/>
              <a:gd name="connsiteY14" fmla="*/ 1231220 h 1346329"/>
              <a:gd name="connsiteX15" fmla="*/ 516752 w 826769"/>
              <a:gd name="connsiteY15" fmla="*/ 1276464 h 1346329"/>
              <a:gd name="connsiteX16" fmla="*/ 550090 w 826769"/>
              <a:gd name="connsiteY16" fmla="*/ 1328851 h 1346329"/>
              <a:gd name="connsiteX17" fmla="*/ 595334 w 826769"/>
              <a:gd name="connsiteY17" fmla="*/ 1324089 h 1346329"/>
              <a:gd name="connsiteX18" fmla="*/ 614384 w 826769"/>
              <a:gd name="connsiteY18" fmla="*/ 1302657 h 1346329"/>
              <a:gd name="connsiteX19" fmla="*/ 657246 w 826769"/>
              <a:gd name="connsiteY19" fmla="*/ 1319326 h 1346329"/>
              <a:gd name="connsiteX20" fmla="*/ 712015 w 826769"/>
              <a:gd name="connsiteY20" fmla="*/ 1345520 h 1346329"/>
              <a:gd name="connsiteX21" fmla="*/ 762021 w 826769"/>
              <a:gd name="connsiteY21" fmla="*/ 1285989 h 1346329"/>
              <a:gd name="connsiteX22" fmla="*/ 757259 w 826769"/>
              <a:gd name="connsiteY22" fmla="*/ 1238364 h 1346329"/>
              <a:gd name="connsiteX23" fmla="*/ 707252 w 826769"/>
              <a:gd name="connsiteY23" fmla="*/ 1152639 h 1346329"/>
              <a:gd name="connsiteX24" fmla="*/ 697727 w 826769"/>
              <a:gd name="connsiteY24" fmla="*/ 1016907 h 1346329"/>
              <a:gd name="connsiteX25" fmla="*/ 704871 w 826769"/>
              <a:gd name="connsiteY25" fmla="*/ 909751 h 1346329"/>
              <a:gd name="connsiteX26" fmla="*/ 742971 w 826769"/>
              <a:gd name="connsiteY26" fmla="*/ 857364 h 1346329"/>
              <a:gd name="connsiteX27" fmla="*/ 804884 w 826769"/>
              <a:gd name="connsiteY27" fmla="*/ 835932 h 1346329"/>
              <a:gd name="connsiteX28" fmla="*/ 826315 w 826769"/>
              <a:gd name="connsiteY28" fmla="*/ 831170 h 1346329"/>
              <a:gd name="connsiteX29" fmla="*/ 788215 w 826769"/>
              <a:gd name="connsiteY29" fmla="*/ 735920 h 1346329"/>
              <a:gd name="connsiteX30" fmla="*/ 795359 w 826769"/>
              <a:gd name="connsiteY30" fmla="*/ 650195 h 1346329"/>
              <a:gd name="connsiteX31" fmla="*/ 795359 w 826769"/>
              <a:gd name="connsiteY31" fmla="*/ 612095 h 1346329"/>
              <a:gd name="connsiteX32" fmla="*/ 771546 w 826769"/>
              <a:gd name="connsiteY32" fmla="*/ 466839 h 1346329"/>
              <a:gd name="connsiteX33" fmla="*/ 716777 w 826769"/>
              <a:gd name="connsiteY33" fmla="*/ 338251 h 1346329"/>
              <a:gd name="connsiteX34" fmla="*/ 702490 w 826769"/>
              <a:gd name="connsiteY34" fmla="*/ 247764 h 1346329"/>
              <a:gd name="connsiteX35" fmla="*/ 600096 w 826769"/>
              <a:gd name="connsiteY35" fmla="*/ 185851 h 1346329"/>
              <a:gd name="connsiteX36" fmla="*/ 400071 w 826769"/>
              <a:gd name="connsiteY36" fmla="*/ 12020 h 1346329"/>
              <a:gd name="connsiteX37" fmla="*/ 23834 w 826769"/>
              <a:gd name="connsiteY37" fmla="*/ 566851 h 1346329"/>
              <a:gd name="connsiteX0" fmla="*/ 27726 w 811611"/>
              <a:gd name="connsiteY0" fmla="*/ 531786 h 1344602"/>
              <a:gd name="connsiteX1" fmla="*/ 22963 w 811611"/>
              <a:gd name="connsiteY1" fmla="*/ 615130 h 1344602"/>
              <a:gd name="connsiteX2" fmla="*/ 18201 w 811611"/>
              <a:gd name="connsiteY2" fmla="*/ 665137 h 1344602"/>
              <a:gd name="connsiteX3" fmla="*/ 56301 w 811611"/>
              <a:gd name="connsiteY3" fmla="*/ 703237 h 1344602"/>
              <a:gd name="connsiteX4" fmla="*/ 68207 w 811611"/>
              <a:gd name="connsiteY4" fmla="*/ 724668 h 1344602"/>
              <a:gd name="connsiteX5" fmla="*/ 75351 w 811611"/>
              <a:gd name="connsiteY5" fmla="*/ 788962 h 1344602"/>
              <a:gd name="connsiteX6" fmla="*/ 142026 w 811611"/>
              <a:gd name="connsiteY6" fmla="*/ 910405 h 1344602"/>
              <a:gd name="connsiteX7" fmla="*/ 194413 w 811611"/>
              <a:gd name="connsiteY7" fmla="*/ 965174 h 1344602"/>
              <a:gd name="connsiteX8" fmla="*/ 196794 w 811611"/>
              <a:gd name="connsiteY8" fmla="*/ 1012799 h 1344602"/>
              <a:gd name="connsiteX9" fmla="*/ 249182 w 811611"/>
              <a:gd name="connsiteY9" fmla="*/ 1060424 h 1344602"/>
              <a:gd name="connsiteX10" fmla="*/ 294426 w 811611"/>
              <a:gd name="connsiteY10" fmla="*/ 1081855 h 1344602"/>
              <a:gd name="connsiteX11" fmla="*/ 361101 w 811611"/>
              <a:gd name="connsiteY11" fmla="*/ 1129480 h 1344602"/>
              <a:gd name="connsiteX12" fmla="*/ 387294 w 811611"/>
              <a:gd name="connsiteY12" fmla="*/ 1141387 h 1344602"/>
              <a:gd name="connsiteX13" fmla="*/ 434919 w 811611"/>
              <a:gd name="connsiteY13" fmla="*/ 1210443 h 1344602"/>
              <a:gd name="connsiteX14" fmla="*/ 446826 w 811611"/>
              <a:gd name="connsiteY14" fmla="*/ 1229493 h 1344602"/>
              <a:gd name="connsiteX15" fmla="*/ 501594 w 811611"/>
              <a:gd name="connsiteY15" fmla="*/ 1274737 h 1344602"/>
              <a:gd name="connsiteX16" fmla="*/ 534932 w 811611"/>
              <a:gd name="connsiteY16" fmla="*/ 1327124 h 1344602"/>
              <a:gd name="connsiteX17" fmla="*/ 580176 w 811611"/>
              <a:gd name="connsiteY17" fmla="*/ 1322362 h 1344602"/>
              <a:gd name="connsiteX18" fmla="*/ 599226 w 811611"/>
              <a:gd name="connsiteY18" fmla="*/ 1300930 h 1344602"/>
              <a:gd name="connsiteX19" fmla="*/ 642088 w 811611"/>
              <a:gd name="connsiteY19" fmla="*/ 1317599 h 1344602"/>
              <a:gd name="connsiteX20" fmla="*/ 696857 w 811611"/>
              <a:gd name="connsiteY20" fmla="*/ 1343793 h 1344602"/>
              <a:gd name="connsiteX21" fmla="*/ 746863 w 811611"/>
              <a:gd name="connsiteY21" fmla="*/ 1284262 h 1344602"/>
              <a:gd name="connsiteX22" fmla="*/ 742101 w 811611"/>
              <a:gd name="connsiteY22" fmla="*/ 1236637 h 1344602"/>
              <a:gd name="connsiteX23" fmla="*/ 692094 w 811611"/>
              <a:gd name="connsiteY23" fmla="*/ 1150912 h 1344602"/>
              <a:gd name="connsiteX24" fmla="*/ 682569 w 811611"/>
              <a:gd name="connsiteY24" fmla="*/ 1015180 h 1344602"/>
              <a:gd name="connsiteX25" fmla="*/ 689713 w 811611"/>
              <a:gd name="connsiteY25" fmla="*/ 908024 h 1344602"/>
              <a:gd name="connsiteX26" fmla="*/ 727813 w 811611"/>
              <a:gd name="connsiteY26" fmla="*/ 855637 h 1344602"/>
              <a:gd name="connsiteX27" fmla="*/ 789726 w 811611"/>
              <a:gd name="connsiteY27" fmla="*/ 834205 h 1344602"/>
              <a:gd name="connsiteX28" fmla="*/ 811157 w 811611"/>
              <a:gd name="connsiteY28" fmla="*/ 829443 h 1344602"/>
              <a:gd name="connsiteX29" fmla="*/ 773057 w 811611"/>
              <a:gd name="connsiteY29" fmla="*/ 734193 h 1344602"/>
              <a:gd name="connsiteX30" fmla="*/ 780201 w 811611"/>
              <a:gd name="connsiteY30" fmla="*/ 648468 h 1344602"/>
              <a:gd name="connsiteX31" fmla="*/ 780201 w 811611"/>
              <a:gd name="connsiteY31" fmla="*/ 610368 h 1344602"/>
              <a:gd name="connsiteX32" fmla="*/ 756388 w 811611"/>
              <a:gd name="connsiteY32" fmla="*/ 465112 h 1344602"/>
              <a:gd name="connsiteX33" fmla="*/ 701619 w 811611"/>
              <a:gd name="connsiteY33" fmla="*/ 336524 h 1344602"/>
              <a:gd name="connsiteX34" fmla="*/ 687332 w 811611"/>
              <a:gd name="connsiteY34" fmla="*/ 246037 h 1344602"/>
              <a:gd name="connsiteX35" fmla="*/ 584938 w 811611"/>
              <a:gd name="connsiteY35" fmla="*/ 184124 h 1344602"/>
              <a:gd name="connsiteX36" fmla="*/ 384913 w 811611"/>
              <a:gd name="connsiteY36" fmla="*/ 10293 h 1344602"/>
              <a:gd name="connsiteX37" fmla="*/ 27726 w 811611"/>
              <a:gd name="connsiteY37" fmla="*/ 531786 h 1344602"/>
              <a:gd name="connsiteX0" fmla="*/ 11354 w 795239"/>
              <a:gd name="connsiteY0" fmla="*/ 522534 h 1335350"/>
              <a:gd name="connsiteX1" fmla="*/ 6591 w 795239"/>
              <a:gd name="connsiteY1" fmla="*/ 605878 h 1335350"/>
              <a:gd name="connsiteX2" fmla="*/ 1829 w 795239"/>
              <a:gd name="connsiteY2" fmla="*/ 655885 h 1335350"/>
              <a:gd name="connsiteX3" fmla="*/ 39929 w 795239"/>
              <a:gd name="connsiteY3" fmla="*/ 693985 h 1335350"/>
              <a:gd name="connsiteX4" fmla="*/ 51835 w 795239"/>
              <a:gd name="connsiteY4" fmla="*/ 715416 h 1335350"/>
              <a:gd name="connsiteX5" fmla="*/ 58979 w 795239"/>
              <a:gd name="connsiteY5" fmla="*/ 779710 h 1335350"/>
              <a:gd name="connsiteX6" fmla="*/ 125654 w 795239"/>
              <a:gd name="connsiteY6" fmla="*/ 901153 h 1335350"/>
              <a:gd name="connsiteX7" fmla="*/ 178041 w 795239"/>
              <a:gd name="connsiteY7" fmla="*/ 955922 h 1335350"/>
              <a:gd name="connsiteX8" fmla="*/ 180422 w 795239"/>
              <a:gd name="connsiteY8" fmla="*/ 1003547 h 1335350"/>
              <a:gd name="connsiteX9" fmla="*/ 232810 w 795239"/>
              <a:gd name="connsiteY9" fmla="*/ 1051172 h 1335350"/>
              <a:gd name="connsiteX10" fmla="*/ 278054 w 795239"/>
              <a:gd name="connsiteY10" fmla="*/ 1072603 h 1335350"/>
              <a:gd name="connsiteX11" fmla="*/ 344729 w 795239"/>
              <a:gd name="connsiteY11" fmla="*/ 1120228 h 1335350"/>
              <a:gd name="connsiteX12" fmla="*/ 370922 w 795239"/>
              <a:gd name="connsiteY12" fmla="*/ 1132135 h 1335350"/>
              <a:gd name="connsiteX13" fmla="*/ 418547 w 795239"/>
              <a:gd name="connsiteY13" fmla="*/ 1201191 h 1335350"/>
              <a:gd name="connsiteX14" fmla="*/ 430454 w 795239"/>
              <a:gd name="connsiteY14" fmla="*/ 1220241 h 1335350"/>
              <a:gd name="connsiteX15" fmla="*/ 485222 w 795239"/>
              <a:gd name="connsiteY15" fmla="*/ 1265485 h 1335350"/>
              <a:gd name="connsiteX16" fmla="*/ 518560 w 795239"/>
              <a:gd name="connsiteY16" fmla="*/ 1317872 h 1335350"/>
              <a:gd name="connsiteX17" fmla="*/ 563804 w 795239"/>
              <a:gd name="connsiteY17" fmla="*/ 1313110 h 1335350"/>
              <a:gd name="connsiteX18" fmla="*/ 582854 w 795239"/>
              <a:gd name="connsiteY18" fmla="*/ 1291678 h 1335350"/>
              <a:gd name="connsiteX19" fmla="*/ 625716 w 795239"/>
              <a:gd name="connsiteY19" fmla="*/ 1308347 h 1335350"/>
              <a:gd name="connsiteX20" fmla="*/ 680485 w 795239"/>
              <a:gd name="connsiteY20" fmla="*/ 1334541 h 1335350"/>
              <a:gd name="connsiteX21" fmla="*/ 730491 w 795239"/>
              <a:gd name="connsiteY21" fmla="*/ 1275010 h 1335350"/>
              <a:gd name="connsiteX22" fmla="*/ 725729 w 795239"/>
              <a:gd name="connsiteY22" fmla="*/ 1227385 h 1335350"/>
              <a:gd name="connsiteX23" fmla="*/ 675722 w 795239"/>
              <a:gd name="connsiteY23" fmla="*/ 1141660 h 1335350"/>
              <a:gd name="connsiteX24" fmla="*/ 666197 w 795239"/>
              <a:gd name="connsiteY24" fmla="*/ 1005928 h 1335350"/>
              <a:gd name="connsiteX25" fmla="*/ 673341 w 795239"/>
              <a:gd name="connsiteY25" fmla="*/ 898772 h 1335350"/>
              <a:gd name="connsiteX26" fmla="*/ 711441 w 795239"/>
              <a:gd name="connsiteY26" fmla="*/ 846385 h 1335350"/>
              <a:gd name="connsiteX27" fmla="*/ 773354 w 795239"/>
              <a:gd name="connsiteY27" fmla="*/ 824953 h 1335350"/>
              <a:gd name="connsiteX28" fmla="*/ 794785 w 795239"/>
              <a:gd name="connsiteY28" fmla="*/ 820191 h 1335350"/>
              <a:gd name="connsiteX29" fmla="*/ 756685 w 795239"/>
              <a:gd name="connsiteY29" fmla="*/ 724941 h 1335350"/>
              <a:gd name="connsiteX30" fmla="*/ 763829 w 795239"/>
              <a:gd name="connsiteY30" fmla="*/ 639216 h 1335350"/>
              <a:gd name="connsiteX31" fmla="*/ 763829 w 795239"/>
              <a:gd name="connsiteY31" fmla="*/ 601116 h 1335350"/>
              <a:gd name="connsiteX32" fmla="*/ 740016 w 795239"/>
              <a:gd name="connsiteY32" fmla="*/ 455860 h 1335350"/>
              <a:gd name="connsiteX33" fmla="*/ 685247 w 795239"/>
              <a:gd name="connsiteY33" fmla="*/ 327272 h 1335350"/>
              <a:gd name="connsiteX34" fmla="*/ 670960 w 795239"/>
              <a:gd name="connsiteY34" fmla="*/ 236785 h 1335350"/>
              <a:gd name="connsiteX35" fmla="*/ 568566 w 795239"/>
              <a:gd name="connsiteY35" fmla="*/ 174872 h 1335350"/>
              <a:gd name="connsiteX36" fmla="*/ 368541 w 795239"/>
              <a:gd name="connsiteY36" fmla="*/ 1041 h 1335350"/>
              <a:gd name="connsiteX37" fmla="*/ 132797 w 795239"/>
              <a:gd name="connsiteY37" fmla="*/ 267741 h 1335350"/>
              <a:gd name="connsiteX38" fmla="*/ 11354 w 795239"/>
              <a:gd name="connsiteY38" fmla="*/ 522534 h 1335350"/>
              <a:gd name="connsiteX0" fmla="*/ 11354 w 795239"/>
              <a:gd name="connsiteY0" fmla="*/ 522534 h 1335350"/>
              <a:gd name="connsiteX1" fmla="*/ 6591 w 795239"/>
              <a:gd name="connsiteY1" fmla="*/ 605878 h 1335350"/>
              <a:gd name="connsiteX2" fmla="*/ 1829 w 795239"/>
              <a:gd name="connsiteY2" fmla="*/ 655885 h 1335350"/>
              <a:gd name="connsiteX3" fmla="*/ 39929 w 795239"/>
              <a:gd name="connsiteY3" fmla="*/ 693985 h 1335350"/>
              <a:gd name="connsiteX4" fmla="*/ 51835 w 795239"/>
              <a:gd name="connsiteY4" fmla="*/ 715416 h 1335350"/>
              <a:gd name="connsiteX5" fmla="*/ 58979 w 795239"/>
              <a:gd name="connsiteY5" fmla="*/ 779710 h 1335350"/>
              <a:gd name="connsiteX6" fmla="*/ 125654 w 795239"/>
              <a:gd name="connsiteY6" fmla="*/ 901153 h 1335350"/>
              <a:gd name="connsiteX7" fmla="*/ 178041 w 795239"/>
              <a:gd name="connsiteY7" fmla="*/ 955922 h 1335350"/>
              <a:gd name="connsiteX8" fmla="*/ 180422 w 795239"/>
              <a:gd name="connsiteY8" fmla="*/ 1003547 h 1335350"/>
              <a:gd name="connsiteX9" fmla="*/ 232810 w 795239"/>
              <a:gd name="connsiteY9" fmla="*/ 1051172 h 1335350"/>
              <a:gd name="connsiteX10" fmla="*/ 278054 w 795239"/>
              <a:gd name="connsiteY10" fmla="*/ 1072603 h 1335350"/>
              <a:gd name="connsiteX11" fmla="*/ 344729 w 795239"/>
              <a:gd name="connsiteY11" fmla="*/ 1120228 h 1335350"/>
              <a:gd name="connsiteX12" fmla="*/ 370922 w 795239"/>
              <a:gd name="connsiteY12" fmla="*/ 1132135 h 1335350"/>
              <a:gd name="connsiteX13" fmla="*/ 418547 w 795239"/>
              <a:gd name="connsiteY13" fmla="*/ 1201191 h 1335350"/>
              <a:gd name="connsiteX14" fmla="*/ 430454 w 795239"/>
              <a:gd name="connsiteY14" fmla="*/ 1220241 h 1335350"/>
              <a:gd name="connsiteX15" fmla="*/ 485222 w 795239"/>
              <a:gd name="connsiteY15" fmla="*/ 1265485 h 1335350"/>
              <a:gd name="connsiteX16" fmla="*/ 518560 w 795239"/>
              <a:gd name="connsiteY16" fmla="*/ 1317872 h 1335350"/>
              <a:gd name="connsiteX17" fmla="*/ 563804 w 795239"/>
              <a:gd name="connsiteY17" fmla="*/ 1313110 h 1335350"/>
              <a:gd name="connsiteX18" fmla="*/ 582854 w 795239"/>
              <a:gd name="connsiteY18" fmla="*/ 1291678 h 1335350"/>
              <a:gd name="connsiteX19" fmla="*/ 625716 w 795239"/>
              <a:gd name="connsiteY19" fmla="*/ 1308347 h 1335350"/>
              <a:gd name="connsiteX20" fmla="*/ 680485 w 795239"/>
              <a:gd name="connsiteY20" fmla="*/ 1334541 h 1335350"/>
              <a:gd name="connsiteX21" fmla="*/ 730491 w 795239"/>
              <a:gd name="connsiteY21" fmla="*/ 1275010 h 1335350"/>
              <a:gd name="connsiteX22" fmla="*/ 725729 w 795239"/>
              <a:gd name="connsiteY22" fmla="*/ 1227385 h 1335350"/>
              <a:gd name="connsiteX23" fmla="*/ 675722 w 795239"/>
              <a:gd name="connsiteY23" fmla="*/ 1141660 h 1335350"/>
              <a:gd name="connsiteX24" fmla="*/ 666197 w 795239"/>
              <a:gd name="connsiteY24" fmla="*/ 1005928 h 1335350"/>
              <a:gd name="connsiteX25" fmla="*/ 673341 w 795239"/>
              <a:gd name="connsiteY25" fmla="*/ 898772 h 1335350"/>
              <a:gd name="connsiteX26" fmla="*/ 711441 w 795239"/>
              <a:gd name="connsiteY26" fmla="*/ 846385 h 1335350"/>
              <a:gd name="connsiteX27" fmla="*/ 773354 w 795239"/>
              <a:gd name="connsiteY27" fmla="*/ 824953 h 1335350"/>
              <a:gd name="connsiteX28" fmla="*/ 794785 w 795239"/>
              <a:gd name="connsiteY28" fmla="*/ 820191 h 1335350"/>
              <a:gd name="connsiteX29" fmla="*/ 756685 w 795239"/>
              <a:gd name="connsiteY29" fmla="*/ 724941 h 1335350"/>
              <a:gd name="connsiteX30" fmla="*/ 763829 w 795239"/>
              <a:gd name="connsiteY30" fmla="*/ 639216 h 1335350"/>
              <a:gd name="connsiteX31" fmla="*/ 763829 w 795239"/>
              <a:gd name="connsiteY31" fmla="*/ 601116 h 1335350"/>
              <a:gd name="connsiteX32" fmla="*/ 740016 w 795239"/>
              <a:gd name="connsiteY32" fmla="*/ 455860 h 1335350"/>
              <a:gd name="connsiteX33" fmla="*/ 685247 w 795239"/>
              <a:gd name="connsiteY33" fmla="*/ 327272 h 1335350"/>
              <a:gd name="connsiteX34" fmla="*/ 670960 w 795239"/>
              <a:gd name="connsiteY34" fmla="*/ 236785 h 1335350"/>
              <a:gd name="connsiteX35" fmla="*/ 568566 w 795239"/>
              <a:gd name="connsiteY35" fmla="*/ 174872 h 1335350"/>
              <a:gd name="connsiteX36" fmla="*/ 368541 w 795239"/>
              <a:gd name="connsiteY36" fmla="*/ 1041 h 1335350"/>
              <a:gd name="connsiteX37" fmla="*/ 132797 w 795239"/>
              <a:gd name="connsiteY37" fmla="*/ 267741 h 1335350"/>
              <a:gd name="connsiteX38" fmla="*/ 118510 w 795239"/>
              <a:gd name="connsiteY38" fmla="*/ 346322 h 1335350"/>
              <a:gd name="connsiteX39" fmla="*/ 11354 w 795239"/>
              <a:gd name="connsiteY39" fmla="*/ 522534 h 1335350"/>
              <a:gd name="connsiteX0" fmla="*/ 11354 w 795239"/>
              <a:gd name="connsiteY0" fmla="*/ 522534 h 1335350"/>
              <a:gd name="connsiteX1" fmla="*/ 6591 w 795239"/>
              <a:gd name="connsiteY1" fmla="*/ 605878 h 1335350"/>
              <a:gd name="connsiteX2" fmla="*/ 1829 w 795239"/>
              <a:gd name="connsiteY2" fmla="*/ 655885 h 1335350"/>
              <a:gd name="connsiteX3" fmla="*/ 39929 w 795239"/>
              <a:gd name="connsiteY3" fmla="*/ 693985 h 1335350"/>
              <a:gd name="connsiteX4" fmla="*/ 51835 w 795239"/>
              <a:gd name="connsiteY4" fmla="*/ 715416 h 1335350"/>
              <a:gd name="connsiteX5" fmla="*/ 58979 w 795239"/>
              <a:gd name="connsiteY5" fmla="*/ 779710 h 1335350"/>
              <a:gd name="connsiteX6" fmla="*/ 125654 w 795239"/>
              <a:gd name="connsiteY6" fmla="*/ 901153 h 1335350"/>
              <a:gd name="connsiteX7" fmla="*/ 178041 w 795239"/>
              <a:gd name="connsiteY7" fmla="*/ 955922 h 1335350"/>
              <a:gd name="connsiteX8" fmla="*/ 180422 w 795239"/>
              <a:gd name="connsiteY8" fmla="*/ 1003547 h 1335350"/>
              <a:gd name="connsiteX9" fmla="*/ 232810 w 795239"/>
              <a:gd name="connsiteY9" fmla="*/ 1051172 h 1335350"/>
              <a:gd name="connsiteX10" fmla="*/ 278054 w 795239"/>
              <a:gd name="connsiteY10" fmla="*/ 1072603 h 1335350"/>
              <a:gd name="connsiteX11" fmla="*/ 344729 w 795239"/>
              <a:gd name="connsiteY11" fmla="*/ 1120228 h 1335350"/>
              <a:gd name="connsiteX12" fmla="*/ 370922 w 795239"/>
              <a:gd name="connsiteY12" fmla="*/ 1132135 h 1335350"/>
              <a:gd name="connsiteX13" fmla="*/ 418547 w 795239"/>
              <a:gd name="connsiteY13" fmla="*/ 1201191 h 1335350"/>
              <a:gd name="connsiteX14" fmla="*/ 430454 w 795239"/>
              <a:gd name="connsiteY14" fmla="*/ 1220241 h 1335350"/>
              <a:gd name="connsiteX15" fmla="*/ 485222 w 795239"/>
              <a:gd name="connsiteY15" fmla="*/ 1265485 h 1335350"/>
              <a:gd name="connsiteX16" fmla="*/ 518560 w 795239"/>
              <a:gd name="connsiteY16" fmla="*/ 1317872 h 1335350"/>
              <a:gd name="connsiteX17" fmla="*/ 563804 w 795239"/>
              <a:gd name="connsiteY17" fmla="*/ 1313110 h 1335350"/>
              <a:gd name="connsiteX18" fmla="*/ 582854 w 795239"/>
              <a:gd name="connsiteY18" fmla="*/ 1291678 h 1335350"/>
              <a:gd name="connsiteX19" fmla="*/ 625716 w 795239"/>
              <a:gd name="connsiteY19" fmla="*/ 1308347 h 1335350"/>
              <a:gd name="connsiteX20" fmla="*/ 680485 w 795239"/>
              <a:gd name="connsiteY20" fmla="*/ 1334541 h 1335350"/>
              <a:gd name="connsiteX21" fmla="*/ 730491 w 795239"/>
              <a:gd name="connsiteY21" fmla="*/ 1275010 h 1335350"/>
              <a:gd name="connsiteX22" fmla="*/ 725729 w 795239"/>
              <a:gd name="connsiteY22" fmla="*/ 1227385 h 1335350"/>
              <a:gd name="connsiteX23" fmla="*/ 675722 w 795239"/>
              <a:gd name="connsiteY23" fmla="*/ 1141660 h 1335350"/>
              <a:gd name="connsiteX24" fmla="*/ 666197 w 795239"/>
              <a:gd name="connsiteY24" fmla="*/ 1005928 h 1335350"/>
              <a:gd name="connsiteX25" fmla="*/ 673341 w 795239"/>
              <a:gd name="connsiteY25" fmla="*/ 898772 h 1335350"/>
              <a:gd name="connsiteX26" fmla="*/ 711441 w 795239"/>
              <a:gd name="connsiteY26" fmla="*/ 846385 h 1335350"/>
              <a:gd name="connsiteX27" fmla="*/ 773354 w 795239"/>
              <a:gd name="connsiteY27" fmla="*/ 824953 h 1335350"/>
              <a:gd name="connsiteX28" fmla="*/ 794785 w 795239"/>
              <a:gd name="connsiteY28" fmla="*/ 820191 h 1335350"/>
              <a:gd name="connsiteX29" fmla="*/ 756685 w 795239"/>
              <a:gd name="connsiteY29" fmla="*/ 724941 h 1335350"/>
              <a:gd name="connsiteX30" fmla="*/ 763829 w 795239"/>
              <a:gd name="connsiteY30" fmla="*/ 639216 h 1335350"/>
              <a:gd name="connsiteX31" fmla="*/ 763829 w 795239"/>
              <a:gd name="connsiteY31" fmla="*/ 601116 h 1335350"/>
              <a:gd name="connsiteX32" fmla="*/ 740016 w 795239"/>
              <a:gd name="connsiteY32" fmla="*/ 455860 h 1335350"/>
              <a:gd name="connsiteX33" fmla="*/ 685247 w 795239"/>
              <a:gd name="connsiteY33" fmla="*/ 327272 h 1335350"/>
              <a:gd name="connsiteX34" fmla="*/ 670960 w 795239"/>
              <a:gd name="connsiteY34" fmla="*/ 236785 h 1335350"/>
              <a:gd name="connsiteX35" fmla="*/ 568566 w 795239"/>
              <a:gd name="connsiteY35" fmla="*/ 174872 h 1335350"/>
              <a:gd name="connsiteX36" fmla="*/ 368541 w 795239"/>
              <a:gd name="connsiteY36" fmla="*/ 1041 h 1335350"/>
              <a:gd name="connsiteX37" fmla="*/ 132797 w 795239"/>
              <a:gd name="connsiteY37" fmla="*/ 267741 h 1335350"/>
              <a:gd name="connsiteX38" fmla="*/ 118510 w 795239"/>
              <a:gd name="connsiteY38" fmla="*/ 346322 h 1335350"/>
              <a:gd name="connsiteX39" fmla="*/ 58979 w 795239"/>
              <a:gd name="connsiteY39" fmla="*/ 422522 h 1335350"/>
              <a:gd name="connsiteX40" fmla="*/ 11354 w 795239"/>
              <a:gd name="connsiteY40" fmla="*/ 522534 h 1335350"/>
              <a:gd name="connsiteX0" fmla="*/ 11354 w 795239"/>
              <a:gd name="connsiteY0" fmla="*/ 522534 h 1335350"/>
              <a:gd name="connsiteX1" fmla="*/ 6591 w 795239"/>
              <a:gd name="connsiteY1" fmla="*/ 605878 h 1335350"/>
              <a:gd name="connsiteX2" fmla="*/ 1829 w 795239"/>
              <a:gd name="connsiteY2" fmla="*/ 655885 h 1335350"/>
              <a:gd name="connsiteX3" fmla="*/ 39929 w 795239"/>
              <a:gd name="connsiteY3" fmla="*/ 693985 h 1335350"/>
              <a:gd name="connsiteX4" fmla="*/ 51835 w 795239"/>
              <a:gd name="connsiteY4" fmla="*/ 715416 h 1335350"/>
              <a:gd name="connsiteX5" fmla="*/ 58979 w 795239"/>
              <a:gd name="connsiteY5" fmla="*/ 779710 h 1335350"/>
              <a:gd name="connsiteX6" fmla="*/ 125654 w 795239"/>
              <a:gd name="connsiteY6" fmla="*/ 901153 h 1335350"/>
              <a:gd name="connsiteX7" fmla="*/ 178041 w 795239"/>
              <a:gd name="connsiteY7" fmla="*/ 955922 h 1335350"/>
              <a:gd name="connsiteX8" fmla="*/ 180422 w 795239"/>
              <a:gd name="connsiteY8" fmla="*/ 1003547 h 1335350"/>
              <a:gd name="connsiteX9" fmla="*/ 232810 w 795239"/>
              <a:gd name="connsiteY9" fmla="*/ 1051172 h 1335350"/>
              <a:gd name="connsiteX10" fmla="*/ 278054 w 795239"/>
              <a:gd name="connsiteY10" fmla="*/ 1072603 h 1335350"/>
              <a:gd name="connsiteX11" fmla="*/ 344729 w 795239"/>
              <a:gd name="connsiteY11" fmla="*/ 1120228 h 1335350"/>
              <a:gd name="connsiteX12" fmla="*/ 370922 w 795239"/>
              <a:gd name="connsiteY12" fmla="*/ 1132135 h 1335350"/>
              <a:gd name="connsiteX13" fmla="*/ 418547 w 795239"/>
              <a:gd name="connsiteY13" fmla="*/ 1201191 h 1335350"/>
              <a:gd name="connsiteX14" fmla="*/ 430454 w 795239"/>
              <a:gd name="connsiteY14" fmla="*/ 1220241 h 1335350"/>
              <a:gd name="connsiteX15" fmla="*/ 485222 w 795239"/>
              <a:gd name="connsiteY15" fmla="*/ 1265485 h 1335350"/>
              <a:gd name="connsiteX16" fmla="*/ 518560 w 795239"/>
              <a:gd name="connsiteY16" fmla="*/ 1317872 h 1335350"/>
              <a:gd name="connsiteX17" fmla="*/ 563804 w 795239"/>
              <a:gd name="connsiteY17" fmla="*/ 1313110 h 1335350"/>
              <a:gd name="connsiteX18" fmla="*/ 582854 w 795239"/>
              <a:gd name="connsiteY18" fmla="*/ 1291678 h 1335350"/>
              <a:gd name="connsiteX19" fmla="*/ 625716 w 795239"/>
              <a:gd name="connsiteY19" fmla="*/ 1308347 h 1335350"/>
              <a:gd name="connsiteX20" fmla="*/ 680485 w 795239"/>
              <a:gd name="connsiteY20" fmla="*/ 1334541 h 1335350"/>
              <a:gd name="connsiteX21" fmla="*/ 730491 w 795239"/>
              <a:gd name="connsiteY21" fmla="*/ 1275010 h 1335350"/>
              <a:gd name="connsiteX22" fmla="*/ 725729 w 795239"/>
              <a:gd name="connsiteY22" fmla="*/ 1227385 h 1335350"/>
              <a:gd name="connsiteX23" fmla="*/ 675722 w 795239"/>
              <a:gd name="connsiteY23" fmla="*/ 1141660 h 1335350"/>
              <a:gd name="connsiteX24" fmla="*/ 666197 w 795239"/>
              <a:gd name="connsiteY24" fmla="*/ 1005928 h 1335350"/>
              <a:gd name="connsiteX25" fmla="*/ 673341 w 795239"/>
              <a:gd name="connsiteY25" fmla="*/ 898772 h 1335350"/>
              <a:gd name="connsiteX26" fmla="*/ 711441 w 795239"/>
              <a:gd name="connsiteY26" fmla="*/ 846385 h 1335350"/>
              <a:gd name="connsiteX27" fmla="*/ 773354 w 795239"/>
              <a:gd name="connsiteY27" fmla="*/ 824953 h 1335350"/>
              <a:gd name="connsiteX28" fmla="*/ 794785 w 795239"/>
              <a:gd name="connsiteY28" fmla="*/ 820191 h 1335350"/>
              <a:gd name="connsiteX29" fmla="*/ 756685 w 795239"/>
              <a:gd name="connsiteY29" fmla="*/ 724941 h 1335350"/>
              <a:gd name="connsiteX30" fmla="*/ 763829 w 795239"/>
              <a:gd name="connsiteY30" fmla="*/ 639216 h 1335350"/>
              <a:gd name="connsiteX31" fmla="*/ 763829 w 795239"/>
              <a:gd name="connsiteY31" fmla="*/ 601116 h 1335350"/>
              <a:gd name="connsiteX32" fmla="*/ 740016 w 795239"/>
              <a:gd name="connsiteY32" fmla="*/ 455860 h 1335350"/>
              <a:gd name="connsiteX33" fmla="*/ 685247 w 795239"/>
              <a:gd name="connsiteY33" fmla="*/ 327272 h 1335350"/>
              <a:gd name="connsiteX34" fmla="*/ 670960 w 795239"/>
              <a:gd name="connsiteY34" fmla="*/ 236785 h 1335350"/>
              <a:gd name="connsiteX35" fmla="*/ 568566 w 795239"/>
              <a:gd name="connsiteY35" fmla="*/ 174872 h 1335350"/>
              <a:gd name="connsiteX36" fmla="*/ 368541 w 795239"/>
              <a:gd name="connsiteY36" fmla="*/ 1041 h 1335350"/>
              <a:gd name="connsiteX37" fmla="*/ 132797 w 795239"/>
              <a:gd name="connsiteY37" fmla="*/ 267741 h 1335350"/>
              <a:gd name="connsiteX38" fmla="*/ 118510 w 795239"/>
              <a:gd name="connsiteY38" fmla="*/ 346322 h 1335350"/>
              <a:gd name="connsiteX39" fmla="*/ 58979 w 795239"/>
              <a:gd name="connsiteY39" fmla="*/ 422522 h 1335350"/>
              <a:gd name="connsiteX40" fmla="*/ 39929 w 795239"/>
              <a:gd name="connsiteY40" fmla="*/ 472528 h 1335350"/>
              <a:gd name="connsiteX41" fmla="*/ 11354 w 795239"/>
              <a:gd name="connsiteY41" fmla="*/ 522534 h 1335350"/>
              <a:gd name="connsiteX0" fmla="*/ 11965 w 795850"/>
              <a:gd name="connsiteY0" fmla="*/ 522534 h 1335350"/>
              <a:gd name="connsiteX1" fmla="*/ 58 w 795850"/>
              <a:gd name="connsiteY1" fmla="*/ 553491 h 1335350"/>
              <a:gd name="connsiteX2" fmla="*/ 7202 w 795850"/>
              <a:gd name="connsiteY2" fmla="*/ 605878 h 1335350"/>
              <a:gd name="connsiteX3" fmla="*/ 2440 w 795850"/>
              <a:gd name="connsiteY3" fmla="*/ 655885 h 1335350"/>
              <a:gd name="connsiteX4" fmla="*/ 40540 w 795850"/>
              <a:gd name="connsiteY4" fmla="*/ 693985 h 1335350"/>
              <a:gd name="connsiteX5" fmla="*/ 52446 w 795850"/>
              <a:gd name="connsiteY5" fmla="*/ 715416 h 1335350"/>
              <a:gd name="connsiteX6" fmla="*/ 59590 w 795850"/>
              <a:gd name="connsiteY6" fmla="*/ 779710 h 1335350"/>
              <a:gd name="connsiteX7" fmla="*/ 126265 w 795850"/>
              <a:gd name="connsiteY7" fmla="*/ 901153 h 1335350"/>
              <a:gd name="connsiteX8" fmla="*/ 178652 w 795850"/>
              <a:gd name="connsiteY8" fmla="*/ 955922 h 1335350"/>
              <a:gd name="connsiteX9" fmla="*/ 181033 w 795850"/>
              <a:gd name="connsiteY9" fmla="*/ 1003547 h 1335350"/>
              <a:gd name="connsiteX10" fmla="*/ 233421 w 795850"/>
              <a:gd name="connsiteY10" fmla="*/ 1051172 h 1335350"/>
              <a:gd name="connsiteX11" fmla="*/ 278665 w 795850"/>
              <a:gd name="connsiteY11" fmla="*/ 1072603 h 1335350"/>
              <a:gd name="connsiteX12" fmla="*/ 345340 w 795850"/>
              <a:gd name="connsiteY12" fmla="*/ 1120228 h 1335350"/>
              <a:gd name="connsiteX13" fmla="*/ 371533 w 795850"/>
              <a:gd name="connsiteY13" fmla="*/ 1132135 h 1335350"/>
              <a:gd name="connsiteX14" fmla="*/ 419158 w 795850"/>
              <a:gd name="connsiteY14" fmla="*/ 1201191 h 1335350"/>
              <a:gd name="connsiteX15" fmla="*/ 431065 w 795850"/>
              <a:gd name="connsiteY15" fmla="*/ 1220241 h 1335350"/>
              <a:gd name="connsiteX16" fmla="*/ 485833 w 795850"/>
              <a:gd name="connsiteY16" fmla="*/ 1265485 h 1335350"/>
              <a:gd name="connsiteX17" fmla="*/ 519171 w 795850"/>
              <a:gd name="connsiteY17" fmla="*/ 1317872 h 1335350"/>
              <a:gd name="connsiteX18" fmla="*/ 564415 w 795850"/>
              <a:gd name="connsiteY18" fmla="*/ 1313110 h 1335350"/>
              <a:gd name="connsiteX19" fmla="*/ 583465 w 795850"/>
              <a:gd name="connsiteY19" fmla="*/ 1291678 h 1335350"/>
              <a:gd name="connsiteX20" fmla="*/ 626327 w 795850"/>
              <a:gd name="connsiteY20" fmla="*/ 1308347 h 1335350"/>
              <a:gd name="connsiteX21" fmla="*/ 681096 w 795850"/>
              <a:gd name="connsiteY21" fmla="*/ 1334541 h 1335350"/>
              <a:gd name="connsiteX22" fmla="*/ 731102 w 795850"/>
              <a:gd name="connsiteY22" fmla="*/ 1275010 h 1335350"/>
              <a:gd name="connsiteX23" fmla="*/ 726340 w 795850"/>
              <a:gd name="connsiteY23" fmla="*/ 1227385 h 1335350"/>
              <a:gd name="connsiteX24" fmla="*/ 676333 w 795850"/>
              <a:gd name="connsiteY24" fmla="*/ 1141660 h 1335350"/>
              <a:gd name="connsiteX25" fmla="*/ 666808 w 795850"/>
              <a:gd name="connsiteY25" fmla="*/ 1005928 h 1335350"/>
              <a:gd name="connsiteX26" fmla="*/ 673952 w 795850"/>
              <a:gd name="connsiteY26" fmla="*/ 898772 h 1335350"/>
              <a:gd name="connsiteX27" fmla="*/ 712052 w 795850"/>
              <a:gd name="connsiteY27" fmla="*/ 846385 h 1335350"/>
              <a:gd name="connsiteX28" fmla="*/ 773965 w 795850"/>
              <a:gd name="connsiteY28" fmla="*/ 824953 h 1335350"/>
              <a:gd name="connsiteX29" fmla="*/ 795396 w 795850"/>
              <a:gd name="connsiteY29" fmla="*/ 820191 h 1335350"/>
              <a:gd name="connsiteX30" fmla="*/ 757296 w 795850"/>
              <a:gd name="connsiteY30" fmla="*/ 724941 h 1335350"/>
              <a:gd name="connsiteX31" fmla="*/ 764440 w 795850"/>
              <a:gd name="connsiteY31" fmla="*/ 639216 h 1335350"/>
              <a:gd name="connsiteX32" fmla="*/ 764440 w 795850"/>
              <a:gd name="connsiteY32" fmla="*/ 601116 h 1335350"/>
              <a:gd name="connsiteX33" fmla="*/ 740627 w 795850"/>
              <a:gd name="connsiteY33" fmla="*/ 455860 h 1335350"/>
              <a:gd name="connsiteX34" fmla="*/ 685858 w 795850"/>
              <a:gd name="connsiteY34" fmla="*/ 327272 h 1335350"/>
              <a:gd name="connsiteX35" fmla="*/ 671571 w 795850"/>
              <a:gd name="connsiteY35" fmla="*/ 236785 h 1335350"/>
              <a:gd name="connsiteX36" fmla="*/ 569177 w 795850"/>
              <a:gd name="connsiteY36" fmla="*/ 174872 h 1335350"/>
              <a:gd name="connsiteX37" fmla="*/ 369152 w 795850"/>
              <a:gd name="connsiteY37" fmla="*/ 1041 h 1335350"/>
              <a:gd name="connsiteX38" fmla="*/ 133408 w 795850"/>
              <a:gd name="connsiteY38" fmla="*/ 267741 h 1335350"/>
              <a:gd name="connsiteX39" fmla="*/ 119121 w 795850"/>
              <a:gd name="connsiteY39" fmla="*/ 346322 h 1335350"/>
              <a:gd name="connsiteX40" fmla="*/ 59590 w 795850"/>
              <a:gd name="connsiteY40" fmla="*/ 422522 h 1335350"/>
              <a:gd name="connsiteX41" fmla="*/ 40540 w 795850"/>
              <a:gd name="connsiteY41" fmla="*/ 472528 h 1335350"/>
              <a:gd name="connsiteX42" fmla="*/ 11965 w 795850"/>
              <a:gd name="connsiteY42" fmla="*/ 522534 h 1335350"/>
              <a:gd name="connsiteX0" fmla="*/ 11965 w 795850"/>
              <a:gd name="connsiteY0" fmla="*/ 536715 h 1349531"/>
              <a:gd name="connsiteX1" fmla="*/ 58 w 795850"/>
              <a:gd name="connsiteY1" fmla="*/ 567672 h 1349531"/>
              <a:gd name="connsiteX2" fmla="*/ 7202 w 795850"/>
              <a:gd name="connsiteY2" fmla="*/ 620059 h 1349531"/>
              <a:gd name="connsiteX3" fmla="*/ 2440 w 795850"/>
              <a:gd name="connsiteY3" fmla="*/ 670066 h 1349531"/>
              <a:gd name="connsiteX4" fmla="*/ 40540 w 795850"/>
              <a:gd name="connsiteY4" fmla="*/ 708166 h 1349531"/>
              <a:gd name="connsiteX5" fmla="*/ 52446 w 795850"/>
              <a:gd name="connsiteY5" fmla="*/ 729597 h 1349531"/>
              <a:gd name="connsiteX6" fmla="*/ 59590 w 795850"/>
              <a:gd name="connsiteY6" fmla="*/ 793891 h 1349531"/>
              <a:gd name="connsiteX7" fmla="*/ 126265 w 795850"/>
              <a:gd name="connsiteY7" fmla="*/ 915334 h 1349531"/>
              <a:gd name="connsiteX8" fmla="*/ 178652 w 795850"/>
              <a:gd name="connsiteY8" fmla="*/ 970103 h 1349531"/>
              <a:gd name="connsiteX9" fmla="*/ 181033 w 795850"/>
              <a:gd name="connsiteY9" fmla="*/ 1017728 h 1349531"/>
              <a:gd name="connsiteX10" fmla="*/ 233421 w 795850"/>
              <a:gd name="connsiteY10" fmla="*/ 1065353 h 1349531"/>
              <a:gd name="connsiteX11" fmla="*/ 278665 w 795850"/>
              <a:gd name="connsiteY11" fmla="*/ 1086784 h 1349531"/>
              <a:gd name="connsiteX12" fmla="*/ 345340 w 795850"/>
              <a:gd name="connsiteY12" fmla="*/ 1134409 h 1349531"/>
              <a:gd name="connsiteX13" fmla="*/ 371533 w 795850"/>
              <a:gd name="connsiteY13" fmla="*/ 1146316 h 1349531"/>
              <a:gd name="connsiteX14" fmla="*/ 419158 w 795850"/>
              <a:gd name="connsiteY14" fmla="*/ 1215372 h 1349531"/>
              <a:gd name="connsiteX15" fmla="*/ 431065 w 795850"/>
              <a:gd name="connsiteY15" fmla="*/ 1234422 h 1349531"/>
              <a:gd name="connsiteX16" fmla="*/ 485833 w 795850"/>
              <a:gd name="connsiteY16" fmla="*/ 1279666 h 1349531"/>
              <a:gd name="connsiteX17" fmla="*/ 519171 w 795850"/>
              <a:gd name="connsiteY17" fmla="*/ 1332053 h 1349531"/>
              <a:gd name="connsiteX18" fmla="*/ 564415 w 795850"/>
              <a:gd name="connsiteY18" fmla="*/ 1327291 h 1349531"/>
              <a:gd name="connsiteX19" fmla="*/ 583465 w 795850"/>
              <a:gd name="connsiteY19" fmla="*/ 1305859 h 1349531"/>
              <a:gd name="connsiteX20" fmla="*/ 626327 w 795850"/>
              <a:gd name="connsiteY20" fmla="*/ 1322528 h 1349531"/>
              <a:gd name="connsiteX21" fmla="*/ 681096 w 795850"/>
              <a:gd name="connsiteY21" fmla="*/ 1348722 h 1349531"/>
              <a:gd name="connsiteX22" fmla="*/ 731102 w 795850"/>
              <a:gd name="connsiteY22" fmla="*/ 1289191 h 1349531"/>
              <a:gd name="connsiteX23" fmla="*/ 726340 w 795850"/>
              <a:gd name="connsiteY23" fmla="*/ 1241566 h 1349531"/>
              <a:gd name="connsiteX24" fmla="*/ 676333 w 795850"/>
              <a:gd name="connsiteY24" fmla="*/ 1155841 h 1349531"/>
              <a:gd name="connsiteX25" fmla="*/ 666808 w 795850"/>
              <a:gd name="connsiteY25" fmla="*/ 1020109 h 1349531"/>
              <a:gd name="connsiteX26" fmla="*/ 673952 w 795850"/>
              <a:gd name="connsiteY26" fmla="*/ 912953 h 1349531"/>
              <a:gd name="connsiteX27" fmla="*/ 712052 w 795850"/>
              <a:gd name="connsiteY27" fmla="*/ 860566 h 1349531"/>
              <a:gd name="connsiteX28" fmla="*/ 773965 w 795850"/>
              <a:gd name="connsiteY28" fmla="*/ 839134 h 1349531"/>
              <a:gd name="connsiteX29" fmla="*/ 795396 w 795850"/>
              <a:gd name="connsiteY29" fmla="*/ 834372 h 1349531"/>
              <a:gd name="connsiteX30" fmla="*/ 757296 w 795850"/>
              <a:gd name="connsiteY30" fmla="*/ 739122 h 1349531"/>
              <a:gd name="connsiteX31" fmla="*/ 764440 w 795850"/>
              <a:gd name="connsiteY31" fmla="*/ 653397 h 1349531"/>
              <a:gd name="connsiteX32" fmla="*/ 764440 w 795850"/>
              <a:gd name="connsiteY32" fmla="*/ 615297 h 1349531"/>
              <a:gd name="connsiteX33" fmla="*/ 740627 w 795850"/>
              <a:gd name="connsiteY33" fmla="*/ 470041 h 1349531"/>
              <a:gd name="connsiteX34" fmla="*/ 685858 w 795850"/>
              <a:gd name="connsiteY34" fmla="*/ 341453 h 1349531"/>
              <a:gd name="connsiteX35" fmla="*/ 671571 w 795850"/>
              <a:gd name="connsiteY35" fmla="*/ 250966 h 1349531"/>
              <a:gd name="connsiteX36" fmla="*/ 569177 w 795850"/>
              <a:gd name="connsiteY36" fmla="*/ 189053 h 1349531"/>
              <a:gd name="connsiteX37" fmla="*/ 369152 w 795850"/>
              <a:gd name="connsiteY37" fmla="*/ 15222 h 1349531"/>
              <a:gd name="connsiteX38" fmla="*/ 181033 w 795850"/>
              <a:gd name="connsiteY38" fmla="*/ 39034 h 1349531"/>
              <a:gd name="connsiteX39" fmla="*/ 133408 w 795850"/>
              <a:gd name="connsiteY39" fmla="*/ 281922 h 1349531"/>
              <a:gd name="connsiteX40" fmla="*/ 119121 w 795850"/>
              <a:gd name="connsiteY40" fmla="*/ 360503 h 1349531"/>
              <a:gd name="connsiteX41" fmla="*/ 59590 w 795850"/>
              <a:gd name="connsiteY41" fmla="*/ 436703 h 1349531"/>
              <a:gd name="connsiteX42" fmla="*/ 40540 w 795850"/>
              <a:gd name="connsiteY42" fmla="*/ 486709 h 1349531"/>
              <a:gd name="connsiteX43" fmla="*/ 11965 w 795850"/>
              <a:gd name="connsiteY43" fmla="*/ 536715 h 1349531"/>
              <a:gd name="connsiteX0" fmla="*/ 11965 w 795850"/>
              <a:gd name="connsiteY0" fmla="*/ 530994 h 1343810"/>
              <a:gd name="connsiteX1" fmla="*/ 58 w 795850"/>
              <a:gd name="connsiteY1" fmla="*/ 561951 h 1343810"/>
              <a:gd name="connsiteX2" fmla="*/ 7202 w 795850"/>
              <a:gd name="connsiteY2" fmla="*/ 614338 h 1343810"/>
              <a:gd name="connsiteX3" fmla="*/ 2440 w 795850"/>
              <a:gd name="connsiteY3" fmla="*/ 664345 h 1343810"/>
              <a:gd name="connsiteX4" fmla="*/ 40540 w 795850"/>
              <a:gd name="connsiteY4" fmla="*/ 702445 h 1343810"/>
              <a:gd name="connsiteX5" fmla="*/ 52446 w 795850"/>
              <a:gd name="connsiteY5" fmla="*/ 723876 h 1343810"/>
              <a:gd name="connsiteX6" fmla="*/ 59590 w 795850"/>
              <a:gd name="connsiteY6" fmla="*/ 788170 h 1343810"/>
              <a:gd name="connsiteX7" fmla="*/ 126265 w 795850"/>
              <a:gd name="connsiteY7" fmla="*/ 909613 h 1343810"/>
              <a:gd name="connsiteX8" fmla="*/ 178652 w 795850"/>
              <a:gd name="connsiteY8" fmla="*/ 964382 h 1343810"/>
              <a:gd name="connsiteX9" fmla="*/ 181033 w 795850"/>
              <a:gd name="connsiteY9" fmla="*/ 1012007 h 1343810"/>
              <a:gd name="connsiteX10" fmla="*/ 233421 w 795850"/>
              <a:gd name="connsiteY10" fmla="*/ 1059632 h 1343810"/>
              <a:gd name="connsiteX11" fmla="*/ 278665 w 795850"/>
              <a:gd name="connsiteY11" fmla="*/ 1081063 h 1343810"/>
              <a:gd name="connsiteX12" fmla="*/ 345340 w 795850"/>
              <a:gd name="connsiteY12" fmla="*/ 1128688 h 1343810"/>
              <a:gd name="connsiteX13" fmla="*/ 371533 w 795850"/>
              <a:gd name="connsiteY13" fmla="*/ 1140595 h 1343810"/>
              <a:gd name="connsiteX14" fmla="*/ 419158 w 795850"/>
              <a:gd name="connsiteY14" fmla="*/ 1209651 h 1343810"/>
              <a:gd name="connsiteX15" fmla="*/ 431065 w 795850"/>
              <a:gd name="connsiteY15" fmla="*/ 1228701 h 1343810"/>
              <a:gd name="connsiteX16" fmla="*/ 485833 w 795850"/>
              <a:gd name="connsiteY16" fmla="*/ 1273945 h 1343810"/>
              <a:gd name="connsiteX17" fmla="*/ 519171 w 795850"/>
              <a:gd name="connsiteY17" fmla="*/ 1326332 h 1343810"/>
              <a:gd name="connsiteX18" fmla="*/ 564415 w 795850"/>
              <a:gd name="connsiteY18" fmla="*/ 1321570 h 1343810"/>
              <a:gd name="connsiteX19" fmla="*/ 583465 w 795850"/>
              <a:gd name="connsiteY19" fmla="*/ 1300138 h 1343810"/>
              <a:gd name="connsiteX20" fmla="*/ 626327 w 795850"/>
              <a:gd name="connsiteY20" fmla="*/ 1316807 h 1343810"/>
              <a:gd name="connsiteX21" fmla="*/ 681096 w 795850"/>
              <a:gd name="connsiteY21" fmla="*/ 1343001 h 1343810"/>
              <a:gd name="connsiteX22" fmla="*/ 731102 w 795850"/>
              <a:gd name="connsiteY22" fmla="*/ 1283470 h 1343810"/>
              <a:gd name="connsiteX23" fmla="*/ 726340 w 795850"/>
              <a:gd name="connsiteY23" fmla="*/ 1235845 h 1343810"/>
              <a:gd name="connsiteX24" fmla="*/ 676333 w 795850"/>
              <a:gd name="connsiteY24" fmla="*/ 1150120 h 1343810"/>
              <a:gd name="connsiteX25" fmla="*/ 666808 w 795850"/>
              <a:gd name="connsiteY25" fmla="*/ 1014388 h 1343810"/>
              <a:gd name="connsiteX26" fmla="*/ 673952 w 795850"/>
              <a:gd name="connsiteY26" fmla="*/ 907232 h 1343810"/>
              <a:gd name="connsiteX27" fmla="*/ 712052 w 795850"/>
              <a:gd name="connsiteY27" fmla="*/ 854845 h 1343810"/>
              <a:gd name="connsiteX28" fmla="*/ 773965 w 795850"/>
              <a:gd name="connsiteY28" fmla="*/ 833413 h 1343810"/>
              <a:gd name="connsiteX29" fmla="*/ 795396 w 795850"/>
              <a:gd name="connsiteY29" fmla="*/ 828651 h 1343810"/>
              <a:gd name="connsiteX30" fmla="*/ 757296 w 795850"/>
              <a:gd name="connsiteY30" fmla="*/ 733401 h 1343810"/>
              <a:gd name="connsiteX31" fmla="*/ 764440 w 795850"/>
              <a:gd name="connsiteY31" fmla="*/ 647676 h 1343810"/>
              <a:gd name="connsiteX32" fmla="*/ 764440 w 795850"/>
              <a:gd name="connsiteY32" fmla="*/ 609576 h 1343810"/>
              <a:gd name="connsiteX33" fmla="*/ 740627 w 795850"/>
              <a:gd name="connsiteY33" fmla="*/ 464320 h 1343810"/>
              <a:gd name="connsiteX34" fmla="*/ 685858 w 795850"/>
              <a:gd name="connsiteY34" fmla="*/ 335732 h 1343810"/>
              <a:gd name="connsiteX35" fmla="*/ 671571 w 795850"/>
              <a:gd name="connsiteY35" fmla="*/ 245245 h 1343810"/>
              <a:gd name="connsiteX36" fmla="*/ 569177 w 795850"/>
              <a:gd name="connsiteY36" fmla="*/ 183332 h 1343810"/>
              <a:gd name="connsiteX37" fmla="*/ 369152 w 795850"/>
              <a:gd name="connsiteY37" fmla="*/ 9501 h 1343810"/>
              <a:gd name="connsiteX38" fmla="*/ 181033 w 795850"/>
              <a:gd name="connsiteY38" fmla="*/ 33313 h 1343810"/>
              <a:gd name="connsiteX39" fmla="*/ 204846 w 795850"/>
              <a:gd name="connsiteY39" fmla="*/ 116658 h 1343810"/>
              <a:gd name="connsiteX40" fmla="*/ 133408 w 795850"/>
              <a:gd name="connsiteY40" fmla="*/ 276201 h 1343810"/>
              <a:gd name="connsiteX41" fmla="*/ 119121 w 795850"/>
              <a:gd name="connsiteY41" fmla="*/ 354782 h 1343810"/>
              <a:gd name="connsiteX42" fmla="*/ 59590 w 795850"/>
              <a:gd name="connsiteY42" fmla="*/ 430982 h 1343810"/>
              <a:gd name="connsiteX43" fmla="*/ 40540 w 795850"/>
              <a:gd name="connsiteY43" fmla="*/ 480988 h 1343810"/>
              <a:gd name="connsiteX44" fmla="*/ 11965 w 795850"/>
              <a:gd name="connsiteY44" fmla="*/ 530994 h 1343810"/>
              <a:gd name="connsiteX0" fmla="*/ 11965 w 795850"/>
              <a:gd name="connsiteY0" fmla="*/ 530994 h 1343810"/>
              <a:gd name="connsiteX1" fmla="*/ 58 w 795850"/>
              <a:gd name="connsiteY1" fmla="*/ 561951 h 1343810"/>
              <a:gd name="connsiteX2" fmla="*/ 7202 w 795850"/>
              <a:gd name="connsiteY2" fmla="*/ 614338 h 1343810"/>
              <a:gd name="connsiteX3" fmla="*/ 2440 w 795850"/>
              <a:gd name="connsiteY3" fmla="*/ 664345 h 1343810"/>
              <a:gd name="connsiteX4" fmla="*/ 40540 w 795850"/>
              <a:gd name="connsiteY4" fmla="*/ 702445 h 1343810"/>
              <a:gd name="connsiteX5" fmla="*/ 52446 w 795850"/>
              <a:gd name="connsiteY5" fmla="*/ 723876 h 1343810"/>
              <a:gd name="connsiteX6" fmla="*/ 59590 w 795850"/>
              <a:gd name="connsiteY6" fmla="*/ 788170 h 1343810"/>
              <a:gd name="connsiteX7" fmla="*/ 126265 w 795850"/>
              <a:gd name="connsiteY7" fmla="*/ 909613 h 1343810"/>
              <a:gd name="connsiteX8" fmla="*/ 178652 w 795850"/>
              <a:gd name="connsiteY8" fmla="*/ 964382 h 1343810"/>
              <a:gd name="connsiteX9" fmla="*/ 181033 w 795850"/>
              <a:gd name="connsiteY9" fmla="*/ 1012007 h 1343810"/>
              <a:gd name="connsiteX10" fmla="*/ 233421 w 795850"/>
              <a:gd name="connsiteY10" fmla="*/ 1059632 h 1343810"/>
              <a:gd name="connsiteX11" fmla="*/ 278665 w 795850"/>
              <a:gd name="connsiteY11" fmla="*/ 1081063 h 1343810"/>
              <a:gd name="connsiteX12" fmla="*/ 345340 w 795850"/>
              <a:gd name="connsiteY12" fmla="*/ 1128688 h 1343810"/>
              <a:gd name="connsiteX13" fmla="*/ 371533 w 795850"/>
              <a:gd name="connsiteY13" fmla="*/ 1140595 h 1343810"/>
              <a:gd name="connsiteX14" fmla="*/ 419158 w 795850"/>
              <a:gd name="connsiteY14" fmla="*/ 1209651 h 1343810"/>
              <a:gd name="connsiteX15" fmla="*/ 431065 w 795850"/>
              <a:gd name="connsiteY15" fmla="*/ 1228701 h 1343810"/>
              <a:gd name="connsiteX16" fmla="*/ 485833 w 795850"/>
              <a:gd name="connsiteY16" fmla="*/ 1273945 h 1343810"/>
              <a:gd name="connsiteX17" fmla="*/ 519171 w 795850"/>
              <a:gd name="connsiteY17" fmla="*/ 1326332 h 1343810"/>
              <a:gd name="connsiteX18" fmla="*/ 564415 w 795850"/>
              <a:gd name="connsiteY18" fmla="*/ 1321570 h 1343810"/>
              <a:gd name="connsiteX19" fmla="*/ 583465 w 795850"/>
              <a:gd name="connsiteY19" fmla="*/ 1300138 h 1343810"/>
              <a:gd name="connsiteX20" fmla="*/ 626327 w 795850"/>
              <a:gd name="connsiteY20" fmla="*/ 1316807 h 1343810"/>
              <a:gd name="connsiteX21" fmla="*/ 681096 w 795850"/>
              <a:gd name="connsiteY21" fmla="*/ 1343001 h 1343810"/>
              <a:gd name="connsiteX22" fmla="*/ 731102 w 795850"/>
              <a:gd name="connsiteY22" fmla="*/ 1283470 h 1343810"/>
              <a:gd name="connsiteX23" fmla="*/ 726340 w 795850"/>
              <a:gd name="connsiteY23" fmla="*/ 1235845 h 1343810"/>
              <a:gd name="connsiteX24" fmla="*/ 676333 w 795850"/>
              <a:gd name="connsiteY24" fmla="*/ 1150120 h 1343810"/>
              <a:gd name="connsiteX25" fmla="*/ 666808 w 795850"/>
              <a:gd name="connsiteY25" fmla="*/ 1014388 h 1343810"/>
              <a:gd name="connsiteX26" fmla="*/ 673952 w 795850"/>
              <a:gd name="connsiteY26" fmla="*/ 907232 h 1343810"/>
              <a:gd name="connsiteX27" fmla="*/ 712052 w 795850"/>
              <a:gd name="connsiteY27" fmla="*/ 854845 h 1343810"/>
              <a:gd name="connsiteX28" fmla="*/ 773965 w 795850"/>
              <a:gd name="connsiteY28" fmla="*/ 833413 h 1343810"/>
              <a:gd name="connsiteX29" fmla="*/ 795396 w 795850"/>
              <a:gd name="connsiteY29" fmla="*/ 828651 h 1343810"/>
              <a:gd name="connsiteX30" fmla="*/ 757296 w 795850"/>
              <a:gd name="connsiteY30" fmla="*/ 733401 h 1343810"/>
              <a:gd name="connsiteX31" fmla="*/ 764440 w 795850"/>
              <a:gd name="connsiteY31" fmla="*/ 647676 h 1343810"/>
              <a:gd name="connsiteX32" fmla="*/ 764440 w 795850"/>
              <a:gd name="connsiteY32" fmla="*/ 609576 h 1343810"/>
              <a:gd name="connsiteX33" fmla="*/ 740627 w 795850"/>
              <a:gd name="connsiteY33" fmla="*/ 464320 h 1343810"/>
              <a:gd name="connsiteX34" fmla="*/ 685858 w 795850"/>
              <a:gd name="connsiteY34" fmla="*/ 335732 h 1343810"/>
              <a:gd name="connsiteX35" fmla="*/ 671571 w 795850"/>
              <a:gd name="connsiteY35" fmla="*/ 245245 h 1343810"/>
              <a:gd name="connsiteX36" fmla="*/ 569177 w 795850"/>
              <a:gd name="connsiteY36" fmla="*/ 183332 h 1343810"/>
              <a:gd name="connsiteX37" fmla="*/ 369152 w 795850"/>
              <a:gd name="connsiteY37" fmla="*/ 9501 h 1343810"/>
              <a:gd name="connsiteX38" fmla="*/ 181033 w 795850"/>
              <a:gd name="connsiteY38" fmla="*/ 33313 h 1343810"/>
              <a:gd name="connsiteX39" fmla="*/ 204846 w 795850"/>
              <a:gd name="connsiteY39" fmla="*/ 116658 h 1343810"/>
              <a:gd name="connsiteX40" fmla="*/ 169127 w 795850"/>
              <a:gd name="connsiteY40" fmla="*/ 233338 h 1343810"/>
              <a:gd name="connsiteX41" fmla="*/ 133408 w 795850"/>
              <a:gd name="connsiteY41" fmla="*/ 276201 h 1343810"/>
              <a:gd name="connsiteX42" fmla="*/ 119121 w 795850"/>
              <a:gd name="connsiteY42" fmla="*/ 354782 h 1343810"/>
              <a:gd name="connsiteX43" fmla="*/ 59590 w 795850"/>
              <a:gd name="connsiteY43" fmla="*/ 430982 h 1343810"/>
              <a:gd name="connsiteX44" fmla="*/ 40540 w 795850"/>
              <a:gd name="connsiteY44" fmla="*/ 480988 h 1343810"/>
              <a:gd name="connsiteX45" fmla="*/ 11965 w 795850"/>
              <a:gd name="connsiteY45" fmla="*/ 530994 h 1343810"/>
              <a:gd name="connsiteX0" fmla="*/ 11965 w 795850"/>
              <a:gd name="connsiteY0" fmla="*/ 529791 h 1342607"/>
              <a:gd name="connsiteX1" fmla="*/ 58 w 795850"/>
              <a:gd name="connsiteY1" fmla="*/ 560748 h 1342607"/>
              <a:gd name="connsiteX2" fmla="*/ 7202 w 795850"/>
              <a:gd name="connsiteY2" fmla="*/ 613135 h 1342607"/>
              <a:gd name="connsiteX3" fmla="*/ 2440 w 795850"/>
              <a:gd name="connsiteY3" fmla="*/ 663142 h 1342607"/>
              <a:gd name="connsiteX4" fmla="*/ 40540 w 795850"/>
              <a:gd name="connsiteY4" fmla="*/ 701242 h 1342607"/>
              <a:gd name="connsiteX5" fmla="*/ 52446 w 795850"/>
              <a:gd name="connsiteY5" fmla="*/ 722673 h 1342607"/>
              <a:gd name="connsiteX6" fmla="*/ 59590 w 795850"/>
              <a:gd name="connsiteY6" fmla="*/ 786967 h 1342607"/>
              <a:gd name="connsiteX7" fmla="*/ 126265 w 795850"/>
              <a:gd name="connsiteY7" fmla="*/ 908410 h 1342607"/>
              <a:gd name="connsiteX8" fmla="*/ 178652 w 795850"/>
              <a:gd name="connsiteY8" fmla="*/ 963179 h 1342607"/>
              <a:gd name="connsiteX9" fmla="*/ 181033 w 795850"/>
              <a:gd name="connsiteY9" fmla="*/ 1010804 h 1342607"/>
              <a:gd name="connsiteX10" fmla="*/ 233421 w 795850"/>
              <a:gd name="connsiteY10" fmla="*/ 1058429 h 1342607"/>
              <a:gd name="connsiteX11" fmla="*/ 278665 w 795850"/>
              <a:gd name="connsiteY11" fmla="*/ 1079860 h 1342607"/>
              <a:gd name="connsiteX12" fmla="*/ 345340 w 795850"/>
              <a:gd name="connsiteY12" fmla="*/ 1127485 h 1342607"/>
              <a:gd name="connsiteX13" fmla="*/ 371533 w 795850"/>
              <a:gd name="connsiteY13" fmla="*/ 1139392 h 1342607"/>
              <a:gd name="connsiteX14" fmla="*/ 419158 w 795850"/>
              <a:gd name="connsiteY14" fmla="*/ 1208448 h 1342607"/>
              <a:gd name="connsiteX15" fmla="*/ 431065 w 795850"/>
              <a:gd name="connsiteY15" fmla="*/ 1227498 h 1342607"/>
              <a:gd name="connsiteX16" fmla="*/ 485833 w 795850"/>
              <a:gd name="connsiteY16" fmla="*/ 1272742 h 1342607"/>
              <a:gd name="connsiteX17" fmla="*/ 519171 w 795850"/>
              <a:gd name="connsiteY17" fmla="*/ 1325129 h 1342607"/>
              <a:gd name="connsiteX18" fmla="*/ 564415 w 795850"/>
              <a:gd name="connsiteY18" fmla="*/ 1320367 h 1342607"/>
              <a:gd name="connsiteX19" fmla="*/ 583465 w 795850"/>
              <a:gd name="connsiteY19" fmla="*/ 1298935 h 1342607"/>
              <a:gd name="connsiteX20" fmla="*/ 626327 w 795850"/>
              <a:gd name="connsiteY20" fmla="*/ 1315604 h 1342607"/>
              <a:gd name="connsiteX21" fmla="*/ 681096 w 795850"/>
              <a:gd name="connsiteY21" fmla="*/ 1341798 h 1342607"/>
              <a:gd name="connsiteX22" fmla="*/ 731102 w 795850"/>
              <a:gd name="connsiteY22" fmla="*/ 1282267 h 1342607"/>
              <a:gd name="connsiteX23" fmla="*/ 726340 w 795850"/>
              <a:gd name="connsiteY23" fmla="*/ 1234642 h 1342607"/>
              <a:gd name="connsiteX24" fmla="*/ 676333 w 795850"/>
              <a:gd name="connsiteY24" fmla="*/ 1148917 h 1342607"/>
              <a:gd name="connsiteX25" fmla="*/ 666808 w 795850"/>
              <a:gd name="connsiteY25" fmla="*/ 1013185 h 1342607"/>
              <a:gd name="connsiteX26" fmla="*/ 673952 w 795850"/>
              <a:gd name="connsiteY26" fmla="*/ 906029 h 1342607"/>
              <a:gd name="connsiteX27" fmla="*/ 712052 w 795850"/>
              <a:gd name="connsiteY27" fmla="*/ 853642 h 1342607"/>
              <a:gd name="connsiteX28" fmla="*/ 773965 w 795850"/>
              <a:gd name="connsiteY28" fmla="*/ 832210 h 1342607"/>
              <a:gd name="connsiteX29" fmla="*/ 795396 w 795850"/>
              <a:gd name="connsiteY29" fmla="*/ 827448 h 1342607"/>
              <a:gd name="connsiteX30" fmla="*/ 757296 w 795850"/>
              <a:gd name="connsiteY30" fmla="*/ 732198 h 1342607"/>
              <a:gd name="connsiteX31" fmla="*/ 764440 w 795850"/>
              <a:gd name="connsiteY31" fmla="*/ 646473 h 1342607"/>
              <a:gd name="connsiteX32" fmla="*/ 764440 w 795850"/>
              <a:gd name="connsiteY32" fmla="*/ 608373 h 1342607"/>
              <a:gd name="connsiteX33" fmla="*/ 740627 w 795850"/>
              <a:gd name="connsiteY33" fmla="*/ 463117 h 1342607"/>
              <a:gd name="connsiteX34" fmla="*/ 685858 w 795850"/>
              <a:gd name="connsiteY34" fmla="*/ 334529 h 1342607"/>
              <a:gd name="connsiteX35" fmla="*/ 671571 w 795850"/>
              <a:gd name="connsiteY35" fmla="*/ 244042 h 1342607"/>
              <a:gd name="connsiteX36" fmla="*/ 569177 w 795850"/>
              <a:gd name="connsiteY36" fmla="*/ 182129 h 1342607"/>
              <a:gd name="connsiteX37" fmla="*/ 369152 w 795850"/>
              <a:gd name="connsiteY37" fmla="*/ 8298 h 1342607"/>
              <a:gd name="connsiteX38" fmla="*/ 181033 w 795850"/>
              <a:gd name="connsiteY38" fmla="*/ 32110 h 1342607"/>
              <a:gd name="connsiteX39" fmla="*/ 169127 w 795850"/>
              <a:gd name="connsiteY39" fmla="*/ 70210 h 1342607"/>
              <a:gd name="connsiteX40" fmla="*/ 204846 w 795850"/>
              <a:gd name="connsiteY40" fmla="*/ 115455 h 1342607"/>
              <a:gd name="connsiteX41" fmla="*/ 169127 w 795850"/>
              <a:gd name="connsiteY41" fmla="*/ 232135 h 1342607"/>
              <a:gd name="connsiteX42" fmla="*/ 133408 w 795850"/>
              <a:gd name="connsiteY42" fmla="*/ 274998 h 1342607"/>
              <a:gd name="connsiteX43" fmla="*/ 119121 w 795850"/>
              <a:gd name="connsiteY43" fmla="*/ 353579 h 1342607"/>
              <a:gd name="connsiteX44" fmla="*/ 59590 w 795850"/>
              <a:gd name="connsiteY44" fmla="*/ 429779 h 1342607"/>
              <a:gd name="connsiteX45" fmla="*/ 40540 w 795850"/>
              <a:gd name="connsiteY45" fmla="*/ 479785 h 1342607"/>
              <a:gd name="connsiteX46" fmla="*/ 11965 w 795850"/>
              <a:gd name="connsiteY46" fmla="*/ 529791 h 1342607"/>
              <a:gd name="connsiteX0" fmla="*/ 11965 w 795850"/>
              <a:gd name="connsiteY0" fmla="*/ 522811 h 1335627"/>
              <a:gd name="connsiteX1" fmla="*/ 58 w 795850"/>
              <a:gd name="connsiteY1" fmla="*/ 553768 h 1335627"/>
              <a:gd name="connsiteX2" fmla="*/ 7202 w 795850"/>
              <a:gd name="connsiteY2" fmla="*/ 606155 h 1335627"/>
              <a:gd name="connsiteX3" fmla="*/ 2440 w 795850"/>
              <a:gd name="connsiteY3" fmla="*/ 656162 h 1335627"/>
              <a:gd name="connsiteX4" fmla="*/ 40540 w 795850"/>
              <a:gd name="connsiteY4" fmla="*/ 694262 h 1335627"/>
              <a:gd name="connsiteX5" fmla="*/ 52446 w 795850"/>
              <a:gd name="connsiteY5" fmla="*/ 715693 h 1335627"/>
              <a:gd name="connsiteX6" fmla="*/ 59590 w 795850"/>
              <a:gd name="connsiteY6" fmla="*/ 779987 h 1335627"/>
              <a:gd name="connsiteX7" fmla="*/ 126265 w 795850"/>
              <a:gd name="connsiteY7" fmla="*/ 901430 h 1335627"/>
              <a:gd name="connsiteX8" fmla="*/ 178652 w 795850"/>
              <a:gd name="connsiteY8" fmla="*/ 956199 h 1335627"/>
              <a:gd name="connsiteX9" fmla="*/ 181033 w 795850"/>
              <a:gd name="connsiteY9" fmla="*/ 1003824 h 1335627"/>
              <a:gd name="connsiteX10" fmla="*/ 233421 w 795850"/>
              <a:gd name="connsiteY10" fmla="*/ 1051449 h 1335627"/>
              <a:gd name="connsiteX11" fmla="*/ 278665 w 795850"/>
              <a:gd name="connsiteY11" fmla="*/ 1072880 h 1335627"/>
              <a:gd name="connsiteX12" fmla="*/ 345340 w 795850"/>
              <a:gd name="connsiteY12" fmla="*/ 1120505 h 1335627"/>
              <a:gd name="connsiteX13" fmla="*/ 371533 w 795850"/>
              <a:gd name="connsiteY13" fmla="*/ 1132412 h 1335627"/>
              <a:gd name="connsiteX14" fmla="*/ 419158 w 795850"/>
              <a:gd name="connsiteY14" fmla="*/ 1201468 h 1335627"/>
              <a:gd name="connsiteX15" fmla="*/ 431065 w 795850"/>
              <a:gd name="connsiteY15" fmla="*/ 1220518 h 1335627"/>
              <a:gd name="connsiteX16" fmla="*/ 485833 w 795850"/>
              <a:gd name="connsiteY16" fmla="*/ 1265762 h 1335627"/>
              <a:gd name="connsiteX17" fmla="*/ 519171 w 795850"/>
              <a:gd name="connsiteY17" fmla="*/ 1318149 h 1335627"/>
              <a:gd name="connsiteX18" fmla="*/ 564415 w 795850"/>
              <a:gd name="connsiteY18" fmla="*/ 1313387 h 1335627"/>
              <a:gd name="connsiteX19" fmla="*/ 583465 w 795850"/>
              <a:gd name="connsiteY19" fmla="*/ 1291955 h 1335627"/>
              <a:gd name="connsiteX20" fmla="*/ 626327 w 795850"/>
              <a:gd name="connsiteY20" fmla="*/ 1308624 h 1335627"/>
              <a:gd name="connsiteX21" fmla="*/ 681096 w 795850"/>
              <a:gd name="connsiteY21" fmla="*/ 1334818 h 1335627"/>
              <a:gd name="connsiteX22" fmla="*/ 731102 w 795850"/>
              <a:gd name="connsiteY22" fmla="*/ 1275287 h 1335627"/>
              <a:gd name="connsiteX23" fmla="*/ 726340 w 795850"/>
              <a:gd name="connsiteY23" fmla="*/ 1227662 h 1335627"/>
              <a:gd name="connsiteX24" fmla="*/ 676333 w 795850"/>
              <a:gd name="connsiteY24" fmla="*/ 1141937 h 1335627"/>
              <a:gd name="connsiteX25" fmla="*/ 666808 w 795850"/>
              <a:gd name="connsiteY25" fmla="*/ 1006205 h 1335627"/>
              <a:gd name="connsiteX26" fmla="*/ 673952 w 795850"/>
              <a:gd name="connsiteY26" fmla="*/ 899049 h 1335627"/>
              <a:gd name="connsiteX27" fmla="*/ 712052 w 795850"/>
              <a:gd name="connsiteY27" fmla="*/ 846662 h 1335627"/>
              <a:gd name="connsiteX28" fmla="*/ 773965 w 795850"/>
              <a:gd name="connsiteY28" fmla="*/ 825230 h 1335627"/>
              <a:gd name="connsiteX29" fmla="*/ 795396 w 795850"/>
              <a:gd name="connsiteY29" fmla="*/ 820468 h 1335627"/>
              <a:gd name="connsiteX30" fmla="*/ 757296 w 795850"/>
              <a:gd name="connsiteY30" fmla="*/ 725218 h 1335627"/>
              <a:gd name="connsiteX31" fmla="*/ 764440 w 795850"/>
              <a:gd name="connsiteY31" fmla="*/ 639493 h 1335627"/>
              <a:gd name="connsiteX32" fmla="*/ 764440 w 795850"/>
              <a:gd name="connsiteY32" fmla="*/ 601393 h 1335627"/>
              <a:gd name="connsiteX33" fmla="*/ 740627 w 795850"/>
              <a:gd name="connsiteY33" fmla="*/ 456137 h 1335627"/>
              <a:gd name="connsiteX34" fmla="*/ 685858 w 795850"/>
              <a:gd name="connsiteY34" fmla="*/ 327549 h 1335627"/>
              <a:gd name="connsiteX35" fmla="*/ 671571 w 795850"/>
              <a:gd name="connsiteY35" fmla="*/ 237062 h 1335627"/>
              <a:gd name="connsiteX36" fmla="*/ 569177 w 795850"/>
              <a:gd name="connsiteY36" fmla="*/ 175149 h 1335627"/>
              <a:gd name="connsiteX37" fmla="*/ 369152 w 795850"/>
              <a:gd name="connsiteY37" fmla="*/ 1318 h 1335627"/>
              <a:gd name="connsiteX38" fmla="*/ 269140 w 795850"/>
              <a:gd name="connsiteY38" fmla="*/ 91805 h 1335627"/>
              <a:gd name="connsiteX39" fmla="*/ 181033 w 795850"/>
              <a:gd name="connsiteY39" fmla="*/ 25130 h 1335627"/>
              <a:gd name="connsiteX40" fmla="*/ 169127 w 795850"/>
              <a:gd name="connsiteY40" fmla="*/ 63230 h 1335627"/>
              <a:gd name="connsiteX41" fmla="*/ 204846 w 795850"/>
              <a:gd name="connsiteY41" fmla="*/ 108475 h 1335627"/>
              <a:gd name="connsiteX42" fmla="*/ 169127 w 795850"/>
              <a:gd name="connsiteY42" fmla="*/ 225155 h 1335627"/>
              <a:gd name="connsiteX43" fmla="*/ 133408 w 795850"/>
              <a:gd name="connsiteY43" fmla="*/ 268018 h 1335627"/>
              <a:gd name="connsiteX44" fmla="*/ 119121 w 795850"/>
              <a:gd name="connsiteY44" fmla="*/ 346599 h 1335627"/>
              <a:gd name="connsiteX45" fmla="*/ 59590 w 795850"/>
              <a:gd name="connsiteY45" fmla="*/ 422799 h 1335627"/>
              <a:gd name="connsiteX46" fmla="*/ 40540 w 795850"/>
              <a:gd name="connsiteY46" fmla="*/ 472805 h 1335627"/>
              <a:gd name="connsiteX47" fmla="*/ 11965 w 795850"/>
              <a:gd name="connsiteY47" fmla="*/ 522811 h 1335627"/>
              <a:gd name="connsiteX0" fmla="*/ 11965 w 795850"/>
              <a:gd name="connsiteY0" fmla="*/ 522874 h 1335690"/>
              <a:gd name="connsiteX1" fmla="*/ 58 w 795850"/>
              <a:gd name="connsiteY1" fmla="*/ 553831 h 1335690"/>
              <a:gd name="connsiteX2" fmla="*/ 7202 w 795850"/>
              <a:gd name="connsiteY2" fmla="*/ 606218 h 1335690"/>
              <a:gd name="connsiteX3" fmla="*/ 2440 w 795850"/>
              <a:gd name="connsiteY3" fmla="*/ 656225 h 1335690"/>
              <a:gd name="connsiteX4" fmla="*/ 40540 w 795850"/>
              <a:gd name="connsiteY4" fmla="*/ 694325 h 1335690"/>
              <a:gd name="connsiteX5" fmla="*/ 52446 w 795850"/>
              <a:gd name="connsiteY5" fmla="*/ 715756 h 1335690"/>
              <a:gd name="connsiteX6" fmla="*/ 59590 w 795850"/>
              <a:gd name="connsiteY6" fmla="*/ 780050 h 1335690"/>
              <a:gd name="connsiteX7" fmla="*/ 126265 w 795850"/>
              <a:gd name="connsiteY7" fmla="*/ 901493 h 1335690"/>
              <a:gd name="connsiteX8" fmla="*/ 178652 w 795850"/>
              <a:gd name="connsiteY8" fmla="*/ 956262 h 1335690"/>
              <a:gd name="connsiteX9" fmla="*/ 181033 w 795850"/>
              <a:gd name="connsiteY9" fmla="*/ 1003887 h 1335690"/>
              <a:gd name="connsiteX10" fmla="*/ 233421 w 795850"/>
              <a:gd name="connsiteY10" fmla="*/ 1051512 h 1335690"/>
              <a:gd name="connsiteX11" fmla="*/ 278665 w 795850"/>
              <a:gd name="connsiteY11" fmla="*/ 1072943 h 1335690"/>
              <a:gd name="connsiteX12" fmla="*/ 345340 w 795850"/>
              <a:gd name="connsiteY12" fmla="*/ 1120568 h 1335690"/>
              <a:gd name="connsiteX13" fmla="*/ 371533 w 795850"/>
              <a:gd name="connsiteY13" fmla="*/ 1132475 h 1335690"/>
              <a:gd name="connsiteX14" fmla="*/ 419158 w 795850"/>
              <a:gd name="connsiteY14" fmla="*/ 1201531 h 1335690"/>
              <a:gd name="connsiteX15" fmla="*/ 431065 w 795850"/>
              <a:gd name="connsiteY15" fmla="*/ 1220581 h 1335690"/>
              <a:gd name="connsiteX16" fmla="*/ 485833 w 795850"/>
              <a:gd name="connsiteY16" fmla="*/ 1265825 h 1335690"/>
              <a:gd name="connsiteX17" fmla="*/ 519171 w 795850"/>
              <a:gd name="connsiteY17" fmla="*/ 1318212 h 1335690"/>
              <a:gd name="connsiteX18" fmla="*/ 564415 w 795850"/>
              <a:gd name="connsiteY18" fmla="*/ 1313450 h 1335690"/>
              <a:gd name="connsiteX19" fmla="*/ 583465 w 795850"/>
              <a:gd name="connsiteY19" fmla="*/ 1292018 h 1335690"/>
              <a:gd name="connsiteX20" fmla="*/ 626327 w 795850"/>
              <a:gd name="connsiteY20" fmla="*/ 1308687 h 1335690"/>
              <a:gd name="connsiteX21" fmla="*/ 681096 w 795850"/>
              <a:gd name="connsiteY21" fmla="*/ 1334881 h 1335690"/>
              <a:gd name="connsiteX22" fmla="*/ 731102 w 795850"/>
              <a:gd name="connsiteY22" fmla="*/ 1275350 h 1335690"/>
              <a:gd name="connsiteX23" fmla="*/ 726340 w 795850"/>
              <a:gd name="connsiteY23" fmla="*/ 1227725 h 1335690"/>
              <a:gd name="connsiteX24" fmla="*/ 676333 w 795850"/>
              <a:gd name="connsiteY24" fmla="*/ 1142000 h 1335690"/>
              <a:gd name="connsiteX25" fmla="*/ 666808 w 795850"/>
              <a:gd name="connsiteY25" fmla="*/ 1006268 h 1335690"/>
              <a:gd name="connsiteX26" fmla="*/ 673952 w 795850"/>
              <a:gd name="connsiteY26" fmla="*/ 899112 h 1335690"/>
              <a:gd name="connsiteX27" fmla="*/ 712052 w 795850"/>
              <a:gd name="connsiteY27" fmla="*/ 846725 h 1335690"/>
              <a:gd name="connsiteX28" fmla="*/ 773965 w 795850"/>
              <a:gd name="connsiteY28" fmla="*/ 825293 h 1335690"/>
              <a:gd name="connsiteX29" fmla="*/ 795396 w 795850"/>
              <a:gd name="connsiteY29" fmla="*/ 820531 h 1335690"/>
              <a:gd name="connsiteX30" fmla="*/ 757296 w 795850"/>
              <a:gd name="connsiteY30" fmla="*/ 725281 h 1335690"/>
              <a:gd name="connsiteX31" fmla="*/ 764440 w 795850"/>
              <a:gd name="connsiteY31" fmla="*/ 639556 h 1335690"/>
              <a:gd name="connsiteX32" fmla="*/ 764440 w 795850"/>
              <a:gd name="connsiteY32" fmla="*/ 601456 h 1335690"/>
              <a:gd name="connsiteX33" fmla="*/ 740627 w 795850"/>
              <a:gd name="connsiteY33" fmla="*/ 456200 h 1335690"/>
              <a:gd name="connsiteX34" fmla="*/ 685858 w 795850"/>
              <a:gd name="connsiteY34" fmla="*/ 327612 h 1335690"/>
              <a:gd name="connsiteX35" fmla="*/ 671571 w 795850"/>
              <a:gd name="connsiteY35" fmla="*/ 237125 h 1335690"/>
              <a:gd name="connsiteX36" fmla="*/ 569177 w 795850"/>
              <a:gd name="connsiteY36" fmla="*/ 175212 h 1335690"/>
              <a:gd name="connsiteX37" fmla="*/ 369152 w 795850"/>
              <a:gd name="connsiteY37" fmla="*/ 1381 h 1335690"/>
              <a:gd name="connsiteX38" fmla="*/ 269140 w 795850"/>
              <a:gd name="connsiteY38" fmla="*/ 91868 h 1335690"/>
              <a:gd name="connsiteX39" fmla="*/ 235802 w 795850"/>
              <a:gd name="connsiteY39" fmla="*/ 44243 h 1335690"/>
              <a:gd name="connsiteX40" fmla="*/ 181033 w 795850"/>
              <a:gd name="connsiteY40" fmla="*/ 25193 h 1335690"/>
              <a:gd name="connsiteX41" fmla="*/ 169127 w 795850"/>
              <a:gd name="connsiteY41" fmla="*/ 63293 h 1335690"/>
              <a:gd name="connsiteX42" fmla="*/ 204846 w 795850"/>
              <a:gd name="connsiteY42" fmla="*/ 108538 h 1335690"/>
              <a:gd name="connsiteX43" fmla="*/ 169127 w 795850"/>
              <a:gd name="connsiteY43" fmla="*/ 225218 h 1335690"/>
              <a:gd name="connsiteX44" fmla="*/ 133408 w 795850"/>
              <a:gd name="connsiteY44" fmla="*/ 268081 h 1335690"/>
              <a:gd name="connsiteX45" fmla="*/ 119121 w 795850"/>
              <a:gd name="connsiteY45" fmla="*/ 346662 h 1335690"/>
              <a:gd name="connsiteX46" fmla="*/ 59590 w 795850"/>
              <a:gd name="connsiteY46" fmla="*/ 422862 h 1335690"/>
              <a:gd name="connsiteX47" fmla="*/ 40540 w 795850"/>
              <a:gd name="connsiteY47" fmla="*/ 472868 h 1335690"/>
              <a:gd name="connsiteX48" fmla="*/ 11965 w 795850"/>
              <a:gd name="connsiteY48" fmla="*/ 522874 h 1335690"/>
              <a:gd name="connsiteX0" fmla="*/ 11965 w 795850"/>
              <a:gd name="connsiteY0" fmla="*/ 528483 h 1341299"/>
              <a:gd name="connsiteX1" fmla="*/ 58 w 795850"/>
              <a:gd name="connsiteY1" fmla="*/ 559440 h 1341299"/>
              <a:gd name="connsiteX2" fmla="*/ 7202 w 795850"/>
              <a:gd name="connsiteY2" fmla="*/ 611827 h 1341299"/>
              <a:gd name="connsiteX3" fmla="*/ 2440 w 795850"/>
              <a:gd name="connsiteY3" fmla="*/ 661834 h 1341299"/>
              <a:gd name="connsiteX4" fmla="*/ 40540 w 795850"/>
              <a:gd name="connsiteY4" fmla="*/ 699934 h 1341299"/>
              <a:gd name="connsiteX5" fmla="*/ 52446 w 795850"/>
              <a:gd name="connsiteY5" fmla="*/ 721365 h 1341299"/>
              <a:gd name="connsiteX6" fmla="*/ 59590 w 795850"/>
              <a:gd name="connsiteY6" fmla="*/ 785659 h 1341299"/>
              <a:gd name="connsiteX7" fmla="*/ 126265 w 795850"/>
              <a:gd name="connsiteY7" fmla="*/ 907102 h 1341299"/>
              <a:gd name="connsiteX8" fmla="*/ 178652 w 795850"/>
              <a:gd name="connsiteY8" fmla="*/ 961871 h 1341299"/>
              <a:gd name="connsiteX9" fmla="*/ 181033 w 795850"/>
              <a:gd name="connsiteY9" fmla="*/ 1009496 h 1341299"/>
              <a:gd name="connsiteX10" fmla="*/ 233421 w 795850"/>
              <a:gd name="connsiteY10" fmla="*/ 1057121 h 1341299"/>
              <a:gd name="connsiteX11" fmla="*/ 278665 w 795850"/>
              <a:gd name="connsiteY11" fmla="*/ 1078552 h 1341299"/>
              <a:gd name="connsiteX12" fmla="*/ 345340 w 795850"/>
              <a:gd name="connsiteY12" fmla="*/ 1126177 h 1341299"/>
              <a:gd name="connsiteX13" fmla="*/ 371533 w 795850"/>
              <a:gd name="connsiteY13" fmla="*/ 1138084 h 1341299"/>
              <a:gd name="connsiteX14" fmla="*/ 419158 w 795850"/>
              <a:gd name="connsiteY14" fmla="*/ 1207140 h 1341299"/>
              <a:gd name="connsiteX15" fmla="*/ 431065 w 795850"/>
              <a:gd name="connsiteY15" fmla="*/ 1226190 h 1341299"/>
              <a:gd name="connsiteX16" fmla="*/ 485833 w 795850"/>
              <a:gd name="connsiteY16" fmla="*/ 1271434 h 1341299"/>
              <a:gd name="connsiteX17" fmla="*/ 519171 w 795850"/>
              <a:gd name="connsiteY17" fmla="*/ 1323821 h 1341299"/>
              <a:gd name="connsiteX18" fmla="*/ 564415 w 795850"/>
              <a:gd name="connsiteY18" fmla="*/ 1319059 h 1341299"/>
              <a:gd name="connsiteX19" fmla="*/ 583465 w 795850"/>
              <a:gd name="connsiteY19" fmla="*/ 1297627 h 1341299"/>
              <a:gd name="connsiteX20" fmla="*/ 626327 w 795850"/>
              <a:gd name="connsiteY20" fmla="*/ 1314296 h 1341299"/>
              <a:gd name="connsiteX21" fmla="*/ 681096 w 795850"/>
              <a:gd name="connsiteY21" fmla="*/ 1340490 h 1341299"/>
              <a:gd name="connsiteX22" fmla="*/ 731102 w 795850"/>
              <a:gd name="connsiteY22" fmla="*/ 1280959 h 1341299"/>
              <a:gd name="connsiteX23" fmla="*/ 726340 w 795850"/>
              <a:gd name="connsiteY23" fmla="*/ 1233334 h 1341299"/>
              <a:gd name="connsiteX24" fmla="*/ 676333 w 795850"/>
              <a:gd name="connsiteY24" fmla="*/ 1147609 h 1341299"/>
              <a:gd name="connsiteX25" fmla="*/ 666808 w 795850"/>
              <a:gd name="connsiteY25" fmla="*/ 1011877 h 1341299"/>
              <a:gd name="connsiteX26" fmla="*/ 673952 w 795850"/>
              <a:gd name="connsiteY26" fmla="*/ 904721 h 1341299"/>
              <a:gd name="connsiteX27" fmla="*/ 712052 w 795850"/>
              <a:gd name="connsiteY27" fmla="*/ 852334 h 1341299"/>
              <a:gd name="connsiteX28" fmla="*/ 773965 w 795850"/>
              <a:gd name="connsiteY28" fmla="*/ 830902 h 1341299"/>
              <a:gd name="connsiteX29" fmla="*/ 795396 w 795850"/>
              <a:gd name="connsiteY29" fmla="*/ 826140 h 1341299"/>
              <a:gd name="connsiteX30" fmla="*/ 757296 w 795850"/>
              <a:gd name="connsiteY30" fmla="*/ 730890 h 1341299"/>
              <a:gd name="connsiteX31" fmla="*/ 764440 w 795850"/>
              <a:gd name="connsiteY31" fmla="*/ 645165 h 1341299"/>
              <a:gd name="connsiteX32" fmla="*/ 764440 w 795850"/>
              <a:gd name="connsiteY32" fmla="*/ 607065 h 1341299"/>
              <a:gd name="connsiteX33" fmla="*/ 740627 w 795850"/>
              <a:gd name="connsiteY33" fmla="*/ 461809 h 1341299"/>
              <a:gd name="connsiteX34" fmla="*/ 685858 w 795850"/>
              <a:gd name="connsiteY34" fmla="*/ 333221 h 1341299"/>
              <a:gd name="connsiteX35" fmla="*/ 671571 w 795850"/>
              <a:gd name="connsiteY35" fmla="*/ 242734 h 1341299"/>
              <a:gd name="connsiteX36" fmla="*/ 569177 w 795850"/>
              <a:gd name="connsiteY36" fmla="*/ 180821 h 1341299"/>
              <a:gd name="connsiteX37" fmla="*/ 369152 w 795850"/>
              <a:gd name="connsiteY37" fmla="*/ 6990 h 1341299"/>
              <a:gd name="connsiteX38" fmla="*/ 290571 w 795850"/>
              <a:gd name="connsiteY38" fmla="*/ 40327 h 1341299"/>
              <a:gd name="connsiteX39" fmla="*/ 269140 w 795850"/>
              <a:gd name="connsiteY39" fmla="*/ 97477 h 1341299"/>
              <a:gd name="connsiteX40" fmla="*/ 235802 w 795850"/>
              <a:gd name="connsiteY40" fmla="*/ 49852 h 1341299"/>
              <a:gd name="connsiteX41" fmla="*/ 181033 w 795850"/>
              <a:gd name="connsiteY41" fmla="*/ 30802 h 1341299"/>
              <a:gd name="connsiteX42" fmla="*/ 169127 w 795850"/>
              <a:gd name="connsiteY42" fmla="*/ 68902 h 1341299"/>
              <a:gd name="connsiteX43" fmla="*/ 204846 w 795850"/>
              <a:gd name="connsiteY43" fmla="*/ 114147 h 1341299"/>
              <a:gd name="connsiteX44" fmla="*/ 169127 w 795850"/>
              <a:gd name="connsiteY44" fmla="*/ 230827 h 1341299"/>
              <a:gd name="connsiteX45" fmla="*/ 133408 w 795850"/>
              <a:gd name="connsiteY45" fmla="*/ 273690 h 1341299"/>
              <a:gd name="connsiteX46" fmla="*/ 119121 w 795850"/>
              <a:gd name="connsiteY46" fmla="*/ 352271 h 1341299"/>
              <a:gd name="connsiteX47" fmla="*/ 59590 w 795850"/>
              <a:gd name="connsiteY47" fmla="*/ 428471 h 1341299"/>
              <a:gd name="connsiteX48" fmla="*/ 40540 w 795850"/>
              <a:gd name="connsiteY48" fmla="*/ 478477 h 1341299"/>
              <a:gd name="connsiteX49" fmla="*/ 11965 w 795850"/>
              <a:gd name="connsiteY49" fmla="*/ 528483 h 1341299"/>
              <a:gd name="connsiteX0" fmla="*/ 11965 w 795850"/>
              <a:gd name="connsiteY0" fmla="*/ 528123 h 1340939"/>
              <a:gd name="connsiteX1" fmla="*/ 58 w 795850"/>
              <a:gd name="connsiteY1" fmla="*/ 559080 h 1340939"/>
              <a:gd name="connsiteX2" fmla="*/ 7202 w 795850"/>
              <a:gd name="connsiteY2" fmla="*/ 611467 h 1340939"/>
              <a:gd name="connsiteX3" fmla="*/ 2440 w 795850"/>
              <a:gd name="connsiteY3" fmla="*/ 661474 h 1340939"/>
              <a:gd name="connsiteX4" fmla="*/ 40540 w 795850"/>
              <a:gd name="connsiteY4" fmla="*/ 699574 h 1340939"/>
              <a:gd name="connsiteX5" fmla="*/ 52446 w 795850"/>
              <a:gd name="connsiteY5" fmla="*/ 721005 h 1340939"/>
              <a:gd name="connsiteX6" fmla="*/ 59590 w 795850"/>
              <a:gd name="connsiteY6" fmla="*/ 785299 h 1340939"/>
              <a:gd name="connsiteX7" fmla="*/ 126265 w 795850"/>
              <a:gd name="connsiteY7" fmla="*/ 906742 h 1340939"/>
              <a:gd name="connsiteX8" fmla="*/ 178652 w 795850"/>
              <a:gd name="connsiteY8" fmla="*/ 961511 h 1340939"/>
              <a:gd name="connsiteX9" fmla="*/ 181033 w 795850"/>
              <a:gd name="connsiteY9" fmla="*/ 1009136 h 1340939"/>
              <a:gd name="connsiteX10" fmla="*/ 233421 w 795850"/>
              <a:gd name="connsiteY10" fmla="*/ 1056761 h 1340939"/>
              <a:gd name="connsiteX11" fmla="*/ 278665 w 795850"/>
              <a:gd name="connsiteY11" fmla="*/ 1078192 h 1340939"/>
              <a:gd name="connsiteX12" fmla="*/ 345340 w 795850"/>
              <a:gd name="connsiteY12" fmla="*/ 1125817 h 1340939"/>
              <a:gd name="connsiteX13" fmla="*/ 371533 w 795850"/>
              <a:gd name="connsiteY13" fmla="*/ 1137724 h 1340939"/>
              <a:gd name="connsiteX14" fmla="*/ 419158 w 795850"/>
              <a:gd name="connsiteY14" fmla="*/ 1206780 h 1340939"/>
              <a:gd name="connsiteX15" fmla="*/ 431065 w 795850"/>
              <a:gd name="connsiteY15" fmla="*/ 1225830 h 1340939"/>
              <a:gd name="connsiteX16" fmla="*/ 485833 w 795850"/>
              <a:gd name="connsiteY16" fmla="*/ 1271074 h 1340939"/>
              <a:gd name="connsiteX17" fmla="*/ 519171 w 795850"/>
              <a:gd name="connsiteY17" fmla="*/ 1323461 h 1340939"/>
              <a:gd name="connsiteX18" fmla="*/ 564415 w 795850"/>
              <a:gd name="connsiteY18" fmla="*/ 1318699 h 1340939"/>
              <a:gd name="connsiteX19" fmla="*/ 583465 w 795850"/>
              <a:gd name="connsiteY19" fmla="*/ 1297267 h 1340939"/>
              <a:gd name="connsiteX20" fmla="*/ 626327 w 795850"/>
              <a:gd name="connsiteY20" fmla="*/ 1313936 h 1340939"/>
              <a:gd name="connsiteX21" fmla="*/ 681096 w 795850"/>
              <a:gd name="connsiteY21" fmla="*/ 1340130 h 1340939"/>
              <a:gd name="connsiteX22" fmla="*/ 731102 w 795850"/>
              <a:gd name="connsiteY22" fmla="*/ 1280599 h 1340939"/>
              <a:gd name="connsiteX23" fmla="*/ 726340 w 795850"/>
              <a:gd name="connsiteY23" fmla="*/ 1232974 h 1340939"/>
              <a:gd name="connsiteX24" fmla="*/ 676333 w 795850"/>
              <a:gd name="connsiteY24" fmla="*/ 1147249 h 1340939"/>
              <a:gd name="connsiteX25" fmla="*/ 666808 w 795850"/>
              <a:gd name="connsiteY25" fmla="*/ 1011517 h 1340939"/>
              <a:gd name="connsiteX26" fmla="*/ 673952 w 795850"/>
              <a:gd name="connsiteY26" fmla="*/ 904361 h 1340939"/>
              <a:gd name="connsiteX27" fmla="*/ 712052 w 795850"/>
              <a:gd name="connsiteY27" fmla="*/ 851974 h 1340939"/>
              <a:gd name="connsiteX28" fmla="*/ 773965 w 795850"/>
              <a:gd name="connsiteY28" fmla="*/ 830542 h 1340939"/>
              <a:gd name="connsiteX29" fmla="*/ 795396 w 795850"/>
              <a:gd name="connsiteY29" fmla="*/ 825780 h 1340939"/>
              <a:gd name="connsiteX30" fmla="*/ 757296 w 795850"/>
              <a:gd name="connsiteY30" fmla="*/ 730530 h 1340939"/>
              <a:gd name="connsiteX31" fmla="*/ 764440 w 795850"/>
              <a:gd name="connsiteY31" fmla="*/ 644805 h 1340939"/>
              <a:gd name="connsiteX32" fmla="*/ 764440 w 795850"/>
              <a:gd name="connsiteY32" fmla="*/ 606705 h 1340939"/>
              <a:gd name="connsiteX33" fmla="*/ 740627 w 795850"/>
              <a:gd name="connsiteY33" fmla="*/ 461449 h 1340939"/>
              <a:gd name="connsiteX34" fmla="*/ 685858 w 795850"/>
              <a:gd name="connsiteY34" fmla="*/ 332861 h 1340939"/>
              <a:gd name="connsiteX35" fmla="*/ 671571 w 795850"/>
              <a:gd name="connsiteY35" fmla="*/ 242374 h 1340939"/>
              <a:gd name="connsiteX36" fmla="*/ 569177 w 795850"/>
              <a:gd name="connsiteY36" fmla="*/ 180461 h 1340939"/>
              <a:gd name="connsiteX37" fmla="*/ 369152 w 795850"/>
              <a:gd name="connsiteY37" fmla="*/ 6630 h 1340939"/>
              <a:gd name="connsiteX38" fmla="*/ 290571 w 795850"/>
              <a:gd name="connsiteY38" fmla="*/ 39967 h 1340939"/>
              <a:gd name="connsiteX39" fmla="*/ 288190 w 795850"/>
              <a:gd name="connsiteY39" fmla="*/ 78068 h 1340939"/>
              <a:gd name="connsiteX40" fmla="*/ 269140 w 795850"/>
              <a:gd name="connsiteY40" fmla="*/ 97117 h 1340939"/>
              <a:gd name="connsiteX41" fmla="*/ 235802 w 795850"/>
              <a:gd name="connsiteY41" fmla="*/ 49492 h 1340939"/>
              <a:gd name="connsiteX42" fmla="*/ 181033 w 795850"/>
              <a:gd name="connsiteY42" fmla="*/ 30442 h 1340939"/>
              <a:gd name="connsiteX43" fmla="*/ 169127 w 795850"/>
              <a:gd name="connsiteY43" fmla="*/ 68542 h 1340939"/>
              <a:gd name="connsiteX44" fmla="*/ 204846 w 795850"/>
              <a:gd name="connsiteY44" fmla="*/ 113787 h 1340939"/>
              <a:gd name="connsiteX45" fmla="*/ 169127 w 795850"/>
              <a:gd name="connsiteY45" fmla="*/ 230467 h 1340939"/>
              <a:gd name="connsiteX46" fmla="*/ 133408 w 795850"/>
              <a:gd name="connsiteY46" fmla="*/ 273330 h 1340939"/>
              <a:gd name="connsiteX47" fmla="*/ 119121 w 795850"/>
              <a:gd name="connsiteY47" fmla="*/ 351911 h 1340939"/>
              <a:gd name="connsiteX48" fmla="*/ 59590 w 795850"/>
              <a:gd name="connsiteY48" fmla="*/ 428111 h 1340939"/>
              <a:gd name="connsiteX49" fmla="*/ 40540 w 795850"/>
              <a:gd name="connsiteY49" fmla="*/ 478117 h 1340939"/>
              <a:gd name="connsiteX50" fmla="*/ 11965 w 795850"/>
              <a:gd name="connsiteY50" fmla="*/ 528123 h 1340939"/>
              <a:gd name="connsiteX0" fmla="*/ 11965 w 795850"/>
              <a:gd name="connsiteY0" fmla="*/ 528123 h 1340939"/>
              <a:gd name="connsiteX1" fmla="*/ 58 w 795850"/>
              <a:gd name="connsiteY1" fmla="*/ 559080 h 1340939"/>
              <a:gd name="connsiteX2" fmla="*/ 7202 w 795850"/>
              <a:gd name="connsiteY2" fmla="*/ 611467 h 1340939"/>
              <a:gd name="connsiteX3" fmla="*/ 2440 w 795850"/>
              <a:gd name="connsiteY3" fmla="*/ 661474 h 1340939"/>
              <a:gd name="connsiteX4" fmla="*/ 40540 w 795850"/>
              <a:gd name="connsiteY4" fmla="*/ 699574 h 1340939"/>
              <a:gd name="connsiteX5" fmla="*/ 52446 w 795850"/>
              <a:gd name="connsiteY5" fmla="*/ 721005 h 1340939"/>
              <a:gd name="connsiteX6" fmla="*/ 59590 w 795850"/>
              <a:gd name="connsiteY6" fmla="*/ 785299 h 1340939"/>
              <a:gd name="connsiteX7" fmla="*/ 126265 w 795850"/>
              <a:gd name="connsiteY7" fmla="*/ 906742 h 1340939"/>
              <a:gd name="connsiteX8" fmla="*/ 178652 w 795850"/>
              <a:gd name="connsiteY8" fmla="*/ 961511 h 1340939"/>
              <a:gd name="connsiteX9" fmla="*/ 181033 w 795850"/>
              <a:gd name="connsiteY9" fmla="*/ 1009136 h 1340939"/>
              <a:gd name="connsiteX10" fmla="*/ 233421 w 795850"/>
              <a:gd name="connsiteY10" fmla="*/ 1056761 h 1340939"/>
              <a:gd name="connsiteX11" fmla="*/ 278665 w 795850"/>
              <a:gd name="connsiteY11" fmla="*/ 1078192 h 1340939"/>
              <a:gd name="connsiteX12" fmla="*/ 345340 w 795850"/>
              <a:gd name="connsiteY12" fmla="*/ 1125817 h 1340939"/>
              <a:gd name="connsiteX13" fmla="*/ 371533 w 795850"/>
              <a:gd name="connsiteY13" fmla="*/ 1137724 h 1340939"/>
              <a:gd name="connsiteX14" fmla="*/ 419158 w 795850"/>
              <a:gd name="connsiteY14" fmla="*/ 1206780 h 1340939"/>
              <a:gd name="connsiteX15" fmla="*/ 431065 w 795850"/>
              <a:gd name="connsiteY15" fmla="*/ 1225830 h 1340939"/>
              <a:gd name="connsiteX16" fmla="*/ 485833 w 795850"/>
              <a:gd name="connsiteY16" fmla="*/ 1271074 h 1340939"/>
              <a:gd name="connsiteX17" fmla="*/ 519171 w 795850"/>
              <a:gd name="connsiteY17" fmla="*/ 1323461 h 1340939"/>
              <a:gd name="connsiteX18" fmla="*/ 564415 w 795850"/>
              <a:gd name="connsiteY18" fmla="*/ 1318699 h 1340939"/>
              <a:gd name="connsiteX19" fmla="*/ 583465 w 795850"/>
              <a:gd name="connsiteY19" fmla="*/ 1297267 h 1340939"/>
              <a:gd name="connsiteX20" fmla="*/ 626327 w 795850"/>
              <a:gd name="connsiteY20" fmla="*/ 1313936 h 1340939"/>
              <a:gd name="connsiteX21" fmla="*/ 681096 w 795850"/>
              <a:gd name="connsiteY21" fmla="*/ 1340130 h 1340939"/>
              <a:gd name="connsiteX22" fmla="*/ 731102 w 795850"/>
              <a:gd name="connsiteY22" fmla="*/ 1280599 h 1340939"/>
              <a:gd name="connsiteX23" fmla="*/ 726340 w 795850"/>
              <a:gd name="connsiteY23" fmla="*/ 1232974 h 1340939"/>
              <a:gd name="connsiteX24" fmla="*/ 676333 w 795850"/>
              <a:gd name="connsiteY24" fmla="*/ 1147249 h 1340939"/>
              <a:gd name="connsiteX25" fmla="*/ 666808 w 795850"/>
              <a:gd name="connsiteY25" fmla="*/ 1011517 h 1340939"/>
              <a:gd name="connsiteX26" fmla="*/ 673952 w 795850"/>
              <a:gd name="connsiteY26" fmla="*/ 904361 h 1340939"/>
              <a:gd name="connsiteX27" fmla="*/ 712052 w 795850"/>
              <a:gd name="connsiteY27" fmla="*/ 851974 h 1340939"/>
              <a:gd name="connsiteX28" fmla="*/ 773965 w 795850"/>
              <a:gd name="connsiteY28" fmla="*/ 830542 h 1340939"/>
              <a:gd name="connsiteX29" fmla="*/ 795396 w 795850"/>
              <a:gd name="connsiteY29" fmla="*/ 825780 h 1340939"/>
              <a:gd name="connsiteX30" fmla="*/ 757296 w 795850"/>
              <a:gd name="connsiteY30" fmla="*/ 730530 h 1340939"/>
              <a:gd name="connsiteX31" fmla="*/ 764440 w 795850"/>
              <a:gd name="connsiteY31" fmla="*/ 644805 h 1340939"/>
              <a:gd name="connsiteX32" fmla="*/ 764440 w 795850"/>
              <a:gd name="connsiteY32" fmla="*/ 606705 h 1340939"/>
              <a:gd name="connsiteX33" fmla="*/ 740627 w 795850"/>
              <a:gd name="connsiteY33" fmla="*/ 461449 h 1340939"/>
              <a:gd name="connsiteX34" fmla="*/ 685858 w 795850"/>
              <a:gd name="connsiteY34" fmla="*/ 332861 h 1340939"/>
              <a:gd name="connsiteX35" fmla="*/ 671571 w 795850"/>
              <a:gd name="connsiteY35" fmla="*/ 242374 h 1340939"/>
              <a:gd name="connsiteX36" fmla="*/ 569177 w 795850"/>
              <a:gd name="connsiteY36" fmla="*/ 180461 h 1340939"/>
              <a:gd name="connsiteX37" fmla="*/ 369152 w 795850"/>
              <a:gd name="connsiteY37" fmla="*/ 6630 h 1340939"/>
              <a:gd name="connsiteX38" fmla="*/ 290571 w 795850"/>
              <a:gd name="connsiteY38" fmla="*/ 39967 h 1340939"/>
              <a:gd name="connsiteX39" fmla="*/ 288190 w 795850"/>
              <a:gd name="connsiteY39" fmla="*/ 78068 h 1340939"/>
              <a:gd name="connsiteX40" fmla="*/ 269140 w 795850"/>
              <a:gd name="connsiteY40" fmla="*/ 97117 h 1340939"/>
              <a:gd name="connsiteX41" fmla="*/ 254852 w 795850"/>
              <a:gd name="connsiteY41" fmla="*/ 89975 h 1340939"/>
              <a:gd name="connsiteX42" fmla="*/ 235802 w 795850"/>
              <a:gd name="connsiteY42" fmla="*/ 49492 h 1340939"/>
              <a:gd name="connsiteX43" fmla="*/ 181033 w 795850"/>
              <a:gd name="connsiteY43" fmla="*/ 30442 h 1340939"/>
              <a:gd name="connsiteX44" fmla="*/ 169127 w 795850"/>
              <a:gd name="connsiteY44" fmla="*/ 68542 h 1340939"/>
              <a:gd name="connsiteX45" fmla="*/ 204846 w 795850"/>
              <a:gd name="connsiteY45" fmla="*/ 113787 h 1340939"/>
              <a:gd name="connsiteX46" fmla="*/ 169127 w 795850"/>
              <a:gd name="connsiteY46" fmla="*/ 230467 h 1340939"/>
              <a:gd name="connsiteX47" fmla="*/ 133408 w 795850"/>
              <a:gd name="connsiteY47" fmla="*/ 273330 h 1340939"/>
              <a:gd name="connsiteX48" fmla="*/ 119121 w 795850"/>
              <a:gd name="connsiteY48" fmla="*/ 351911 h 1340939"/>
              <a:gd name="connsiteX49" fmla="*/ 59590 w 795850"/>
              <a:gd name="connsiteY49" fmla="*/ 428111 h 1340939"/>
              <a:gd name="connsiteX50" fmla="*/ 40540 w 795850"/>
              <a:gd name="connsiteY50" fmla="*/ 478117 h 1340939"/>
              <a:gd name="connsiteX51" fmla="*/ 11965 w 795850"/>
              <a:gd name="connsiteY51" fmla="*/ 528123 h 1340939"/>
              <a:gd name="connsiteX0" fmla="*/ 11965 w 795850"/>
              <a:gd name="connsiteY0" fmla="*/ 529211 h 1342027"/>
              <a:gd name="connsiteX1" fmla="*/ 58 w 795850"/>
              <a:gd name="connsiteY1" fmla="*/ 560168 h 1342027"/>
              <a:gd name="connsiteX2" fmla="*/ 7202 w 795850"/>
              <a:gd name="connsiteY2" fmla="*/ 612555 h 1342027"/>
              <a:gd name="connsiteX3" fmla="*/ 2440 w 795850"/>
              <a:gd name="connsiteY3" fmla="*/ 662562 h 1342027"/>
              <a:gd name="connsiteX4" fmla="*/ 40540 w 795850"/>
              <a:gd name="connsiteY4" fmla="*/ 700662 h 1342027"/>
              <a:gd name="connsiteX5" fmla="*/ 52446 w 795850"/>
              <a:gd name="connsiteY5" fmla="*/ 722093 h 1342027"/>
              <a:gd name="connsiteX6" fmla="*/ 59590 w 795850"/>
              <a:gd name="connsiteY6" fmla="*/ 786387 h 1342027"/>
              <a:gd name="connsiteX7" fmla="*/ 126265 w 795850"/>
              <a:gd name="connsiteY7" fmla="*/ 907830 h 1342027"/>
              <a:gd name="connsiteX8" fmla="*/ 178652 w 795850"/>
              <a:gd name="connsiteY8" fmla="*/ 962599 h 1342027"/>
              <a:gd name="connsiteX9" fmla="*/ 181033 w 795850"/>
              <a:gd name="connsiteY9" fmla="*/ 1010224 h 1342027"/>
              <a:gd name="connsiteX10" fmla="*/ 233421 w 795850"/>
              <a:gd name="connsiteY10" fmla="*/ 1057849 h 1342027"/>
              <a:gd name="connsiteX11" fmla="*/ 278665 w 795850"/>
              <a:gd name="connsiteY11" fmla="*/ 1079280 h 1342027"/>
              <a:gd name="connsiteX12" fmla="*/ 345340 w 795850"/>
              <a:gd name="connsiteY12" fmla="*/ 1126905 h 1342027"/>
              <a:gd name="connsiteX13" fmla="*/ 371533 w 795850"/>
              <a:gd name="connsiteY13" fmla="*/ 1138812 h 1342027"/>
              <a:gd name="connsiteX14" fmla="*/ 419158 w 795850"/>
              <a:gd name="connsiteY14" fmla="*/ 1207868 h 1342027"/>
              <a:gd name="connsiteX15" fmla="*/ 431065 w 795850"/>
              <a:gd name="connsiteY15" fmla="*/ 1226918 h 1342027"/>
              <a:gd name="connsiteX16" fmla="*/ 485833 w 795850"/>
              <a:gd name="connsiteY16" fmla="*/ 1272162 h 1342027"/>
              <a:gd name="connsiteX17" fmla="*/ 519171 w 795850"/>
              <a:gd name="connsiteY17" fmla="*/ 1324549 h 1342027"/>
              <a:gd name="connsiteX18" fmla="*/ 564415 w 795850"/>
              <a:gd name="connsiteY18" fmla="*/ 1319787 h 1342027"/>
              <a:gd name="connsiteX19" fmla="*/ 583465 w 795850"/>
              <a:gd name="connsiteY19" fmla="*/ 1298355 h 1342027"/>
              <a:gd name="connsiteX20" fmla="*/ 626327 w 795850"/>
              <a:gd name="connsiteY20" fmla="*/ 1315024 h 1342027"/>
              <a:gd name="connsiteX21" fmla="*/ 681096 w 795850"/>
              <a:gd name="connsiteY21" fmla="*/ 1341218 h 1342027"/>
              <a:gd name="connsiteX22" fmla="*/ 731102 w 795850"/>
              <a:gd name="connsiteY22" fmla="*/ 1281687 h 1342027"/>
              <a:gd name="connsiteX23" fmla="*/ 726340 w 795850"/>
              <a:gd name="connsiteY23" fmla="*/ 1234062 h 1342027"/>
              <a:gd name="connsiteX24" fmla="*/ 676333 w 795850"/>
              <a:gd name="connsiteY24" fmla="*/ 1148337 h 1342027"/>
              <a:gd name="connsiteX25" fmla="*/ 666808 w 795850"/>
              <a:gd name="connsiteY25" fmla="*/ 1012605 h 1342027"/>
              <a:gd name="connsiteX26" fmla="*/ 673952 w 795850"/>
              <a:gd name="connsiteY26" fmla="*/ 905449 h 1342027"/>
              <a:gd name="connsiteX27" fmla="*/ 712052 w 795850"/>
              <a:gd name="connsiteY27" fmla="*/ 853062 h 1342027"/>
              <a:gd name="connsiteX28" fmla="*/ 773965 w 795850"/>
              <a:gd name="connsiteY28" fmla="*/ 831630 h 1342027"/>
              <a:gd name="connsiteX29" fmla="*/ 795396 w 795850"/>
              <a:gd name="connsiteY29" fmla="*/ 826868 h 1342027"/>
              <a:gd name="connsiteX30" fmla="*/ 757296 w 795850"/>
              <a:gd name="connsiteY30" fmla="*/ 731618 h 1342027"/>
              <a:gd name="connsiteX31" fmla="*/ 764440 w 795850"/>
              <a:gd name="connsiteY31" fmla="*/ 645893 h 1342027"/>
              <a:gd name="connsiteX32" fmla="*/ 764440 w 795850"/>
              <a:gd name="connsiteY32" fmla="*/ 607793 h 1342027"/>
              <a:gd name="connsiteX33" fmla="*/ 740627 w 795850"/>
              <a:gd name="connsiteY33" fmla="*/ 462537 h 1342027"/>
              <a:gd name="connsiteX34" fmla="*/ 685858 w 795850"/>
              <a:gd name="connsiteY34" fmla="*/ 333949 h 1342027"/>
              <a:gd name="connsiteX35" fmla="*/ 671571 w 795850"/>
              <a:gd name="connsiteY35" fmla="*/ 243462 h 1342027"/>
              <a:gd name="connsiteX36" fmla="*/ 569177 w 795850"/>
              <a:gd name="connsiteY36" fmla="*/ 181549 h 1342027"/>
              <a:gd name="connsiteX37" fmla="*/ 369152 w 795850"/>
              <a:gd name="connsiteY37" fmla="*/ 7718 h 1342027"/>
              <a:gd name="connsiteX38" fmla="*/ 335815 w 795850"/>
              <a:gd name="connsiteY38" fmla="*/ 31531 h 1342027"/>
              <a:gd name="connsiteX39" fmla="*/ 290571 w 795850"/>
              <a:gd name="connsiteY39" fmla="*/ 41055 h 1342027"/>
              <a:gd name="connsiteX40" fmla="*/ 288190 w 795850"/>
              <a:gd name="connsiteY40" fmla="*/ 79156 h 1342027"/>
              <a:gd name="connsiteX41" fmla="*/ 269140 w 795850"/>
              <a:gd name="connsiteY41" fmla="*/ 98205 h 1342027"/>
              <a:gd name="connsiteX42" fmla="*/ 254852 w 795850"/>
              <a:gd name="connsiteY42" fmla="*/ 91063 h 1342027"/>
              <a:gd name="connsiteX43" fmla="*/ 235802 w 795850"/>
              <a:gd name="connsiteY43" fmla="*/ 50580 h 1342027"/>
              <a:gd name="connsiteX44" fmla="*/ 181033 w 795850"/>
              <a:gd name="connsiteY44" fmla="*/ 31530 h 1342027"/>
              <a:gd name="connsiteX45" fmla="*/ 169127 w 795850"/>
              <a:gd name="connsiteY45" fmla="*/ 69630 h 1342027"/>
              <a:gd name="connsiteX46" fmla="*/ 204846 w 795850"/>
              <a:gd name="connsiteY46" fmla="*/ 114875 h 1342027"/>
              <a:gd name="connsiteX47" fmla="*/ 169127 w 795850"/>
              <a:gd name="connsiteY47" fmla="*/ 231555 h 1342027"/>
              <a:gd name="connsiteX48" fmla="*/ 133408 w 795850"/>
              <a:gd name="connsiteY48" fmla="*/ 274418 h 1342027"/>
              <a:gd name="connsiteX49" fmla="*/ 119121 w 795850"/>
              <a:gd name="connsiteY49" fmla="*/ 352999 h 1342027"/>
              <a:gd name="connsiteX50" fmla="*/ 59590 w 795850"/>
              <a:gd name="connsiteY50" fmla="*/ 429199 h 1342027"/>
              <a:gd name="connsiteX51" fmla="*/ 40540 w 795850"/>
              <a:gd name="connsiteY51" fmla="*/ 479205 h 1342027"/>
              <a:gd name="connsiteX52" fmla="*/ 11965 w 795850"/>
              <a:gd name="connsiteY52" fmla="*/ 529211 h 1342027"/>
              <a:gd name="connsiteX0" fmla="*/ 11965 w 795850"/>
              <a:gd name="connsiteY0" fmla="*/ 523465 h 1336281"/>
              <a:gd name="connsiteX1" fmla="*/ 58 w 795850"/>
              <a:gd name="connsiteY1" fmla="*/ 554422 h 1336281"/>
              <a:gd name="connsiteX2" fmla="*/ 7202 w 795850"/>
              <a:gd name="connsiteY2" fmla="*/ 606809 h 1336281"/>
              <a:gd name="connsiteX3" fmla="*/ 2440 w 795850"/>
              <a:gd name="connsiteY3" fmla="*/ 656816 h 1336281"/>
              <a:gd name="connsiteX4" fmla="*/ 40540 w 795850"/>
              <a:gd name="connsiteY4" fmla="*/ 694916 h 1336281"/>
              <a:gd name="connsiteX5" fmla="*/ 52446 w 795850"/>
              <a:gd name="connsiteY5" fmla="*/ 716347 h 1336281"/>
              <a:gd name="connsiteX6" fmla="*/ 59590 w 795850"/>
              <a:gd name="connsiteY6" fmla="*/ 780641 h 1336281"/>
              <a:gd name="connsiteX7" fmla="*/ 126265 w 795850"/>
              <a:gd name="connsiteY7" fmla="*/ 902084 h 1336281"/>
              <a:gd name="connsiteX8" fmla="*/ 178652 w 795850"/>
              <a:gd name="connsiteY8" fmla="*/ 956853 h 1336281"/>
              <a:gd name="connsiteX9" fmla="*/ 181033 w 795850"/>
              <a:gd name="connsiteY9" fmla="*/ 1004478 h 1336281"/>
              <a:gd name="connsiteX10" fmla="*/ 233421 w 795850"/>
              <a:gd name="connsiteY10" fmla="*/ 1052103 h 1336281"/>
              <a:gd name="connsiteX11" fmla="*/ 278665 w 795850"/>
              <a:gd name="connsiteY11" fmla="*/ 1073534 h 1336281"/>
              <a:gd name="connsiteX12" fmla="*/ 345340 w 795850"/>
              <a:gd name="connsiteY12" fmla="*/ 1121159 h 1336281"/>
              <a:gd name="connsiteX13" fmla="*/ 371533 w 795850"/>
              <a:gd name="connsiteY13" fmla="*/ 1133066 h 1336281"/>
              <a:gd name="connsiteX14" fmla="*/ 419158 w 795850"/>
              <a:gd name="connsiteY14" fmla="*/ 1202122 h 1336281"/>
              <a:gd name="connsiteX15" fmla="*/ 431065 w 795850"/>
              <a:gd name="connsiteY15" fmla="*/ 1221172 h 1336281"/>
              <a:gd name="connsiteX16" fmla="*/ 485833 w 795850"/>
              <a:gd name="connsiteY16" fmla="*/ 1266416 h 1336281"/>
              <a:gd name="connsiteX17" fmla="*/ 519171 w 795850"/>
              <a:gd name="connsiteY17" fmla="*/ 1318803 h 1336281"/>
              <a:gd name="connsiteX18" fmla="*/ 564415 w 795850"/>
              <a:gd name="connsiteY18" fmla="*/ 1314041 h 1336281"/>
              <a:gd name="connsiteX19" fmla="*/ 583465 w 795850"/>
              <a:gd name="connsiteY19" fmla="*/ 1292609 h 1336281"/>
              <a:gd name="connsiteX20" fmla="*/ 626327 w 795850"/>
              <a:gd name="connsiteY20" fmla="*/ 1309278 h 1336281"/>
              <a:gd name="connsiteX21" fmla="*/ 681096 w 795850"/>
              <a:gd name="connsiteY21" fmla="*/ 1335472 h 1336281"/>
              <a:gd name="connsiteX22" fmla="*/ 731102 w 795850"/>
              <a:gd name="connsiteY22" fmla="*/ 1275941 h 1336281"/>
              <a:gd name="connsiteX23" fmla="*/ 726340 w 795850"/>
              <a:gd name="connsiteY23" fmla="*/ 1228316 h 1336281"/>
              <a:gd name="connsiteX24" fmla="*/ 676333 w 795850"/>
              <a:gd name="connsiteY24" fmla="*/ 1142591 h 1336281"/>
              <a:gd name="connsiteX25" fmla="*/ 666808 w 795850"/>
              <a:gd name="connsiteY25" fmla="*/ 1006859 h 1336281"/>
              <a:gd name="connsiteX26" fmla="*/ 673952 w 795850"/>
              <a:gd name="connsiteY26" fmla="*/ 899703 h 1336281"/>
              <a:gd name="connsiteX27" fmla="*/ 712052 w 795850"/>
              <a:gd name="connsiteY27" fmla="*/ 847316 h 1336281"/>
              <a:gd name="connsiteX28" fmla="*/ 773965 w 795850"/>
              <a:gd name="connsiteY28" fmla="*/ 825884 h 1336281"/>
              <a:gd name="connsiteX29" fmla="*/ 795396 w 795850"/>
              <a:gd name="connsiteY29" fmla="*/ 821122 h 1336281"/>
              <a:gd name="connsiteX30" fmla="*/ 757296 w 795850"/>
              <a:gd name="connsiteY30" fmla="*/ 725872 h 1336281"/>
              <a:gd name="connsiteX31" fmla="*/ 764440 w 795850"/>
              <a:gd name="connsiteY31" fmla="*/ 640147 h 1336281"/>
              <a:gd name="connsiteX32" fmla="*/ 764440 w 795850"/>
              <a:gd name="connsiteY32" fmla="*/ 602047 h 1336281"/>
              <a:gd name="connsiteX33" fmla="*/ 740627 w 795850"/>
              <a:gd name="connsiteY33" fmla="*/ 456791 h 1336281"/>
              <a:gd name="connsiteX34" fmla="*/ 685858 w 795850"/>
              <a:gd name="connsiteY34" fmla="*/ 328203 h 1336281"/>
              <a:gd name="connsiteX35" fmla="*/ 671571 w 795850"/>
              <a:gd name="connsiteY35" fmla="*/ 237716 h 1336281"/>
              <a:gd name="connsiteX36" fmla="*/ 569177 w 795850"/>
              <a:gd name="connsiteY36" fmla="*/ 175803 h 1336281"/>
              <a:gd name="connsiteX37" fmla="*/ 476308 w 795850"/>
              <a:gd name="connsiteY37" fmla="*/ 82935 h 1336281"/>
              <a:gd name="connsiteX38" fmla="*/ 369152 w 795850"/>
              <a:gd name="connsiteY38" fmla="*/ 1972 h 1336281"/>
              <a:gd name="connsiteX39" fmla="*/ 335815 w 795850"/>
              <a:gd name="connsiteY39" fmla="*/ 25785 h 1336281"/>
              <a:gd name="connsiteX40" fmla="*/ 290571 w 795850"/>
              <a:gd name="connsiteY40" fmla="*/ 35309 h 1336281"/>
              <a:gd name="connsiteX41" fmla="*/ 288190 w 795850"/>
              <a:gd name="connsiteY41" fmla="*/ 73410 h 1336281"/>
              <a:gd name="connsiteX42" fmla="*/ 269140 w 795850"/>
              <a:gd name="connsiteY42" fmla="*/ 92459 h 1336281"/>
              <a:gd name="connsiteX43" fmla="*/ 254852 w 795850"/>
              <a:gd name="connsiteY43" fmla="*/ 85317 h 1336281"/>
              <a:gd name="connsiteX44" fmla="*/ 235802 w 795850"/>
              <a:gd name="connsiteY44" fmla="*/ 44834 h 1336281"/>
              <a:gd name="connsiteX45" fmla="*/ 181033 w 795850"/>
              <a:gd name="connsiteY45" fmla="*/ 25784 h 1336281"/>
              <a:gd name="connsiteX46" fmla="*/ 169127 w 795850"/>
              <a:gd name="connsiteY46" fmla="*/ 63884 h 1336281"/>
              <a:gd name="connsiteX47" fmla="*/ 204846 w 795850"/>
              <a:gd name="connsiteY47" fmla="*/ 109129 h 1336281"/>
              <a:gd name="connsiteX48" fmla="*/ 169127 w 795850"/>
              <a:gd name="connsiteY48" fmla="*/ 225809 h 1336281"/>
              <a:gd name="connsiteX49" fmla="*/ 133408 w 795850"/>
              <a:gd name="connsiteY49" fmla="*/ 268672 h 1336281"/>
              <a:gd name="connsiteX50" fmla="*/ 119121 w 795850"/>
              <a:gd name="connsiteY50" fmla="*/ 347253 h 1336281"/>
              <a:gd name="connsiteX51" fmla="*/ 59590 w 795850"/>
              <a:gd name="connsiteY51" fmla="*/ 423453 h 1336281"/>
              <a:gd name="connsiteX52" fmla="*/ 40540 w 795850"/>
              <a:gd name="connsiteY52" fmla="*/ 473459 h 1336281"/>
              <a:gd name="connsiteX53" fmla="*/ 11965 w 795850"/>
              <a:gd name="connsiteY53" fmla="*/ 523465 h 1336281"/>
              <a:gd name="connsiteX0" fmla="*/ 11965 w 795850"/>
              <a:gd name="connsiteY0" fmla="*/ 523465 h 1336281"/>
              <a:gd name="connsiteX1" fmla="*/ 58 w 795850"/>
              <a:gd name="connsiteY1" fmla="*/ 554422 h 1336281"/>
              <a:gd name="connsiteX2" fmla="*/ 7202 w 795850"/>
              <a:gd name="connsiteY2" fmla="*/ 606809 h 1336281"/>
              <a:gd name="connsiteX3" fmla="*/ 2440 w 795850"/>
              <a:gd name="connsiteY3" fmla="*/ 656816 h 1336281"/>
              <a:gd name="connsiteX4" fmla="*/ 40540 w 795850"/>
              <a:gd name="connsiteY4" fmla="*/ 694916 h 1336281"/>
              <a:gd name="connsiteX5" fmla="*/ 52446 w 795850"/>
              <a:gd name="connsiteY5" fmla="*/ 716347 h 1336281"/>
              <a:gd name="connsiteX6" fmla="*/ 59590 w 795850"/>
              <a:gd name="connsiteY6" fmla="*/ 780641 h 1336281"/>
              <a:gd name="connsiteX7" fmla="*/ 126265 w 795850"/>
              <a:gd name="connsiteY7" fmla="*/ 902084 h 1336281"/>
              <a:gd name="connsiteX8" fmla="*/ 178652 w 795850"/>
              <a:gd name="connsiteY8" fmla="*/ 956853 h 1336281"/>
              <a:gd name="connsiteX9" fmla="*/ 181033 w 795850"/>
              <a:gd name="connsiteY9" fmla="*/ 1004478 h 1336281"/>
              <a:gd name="connsiteX10" fmla="*/ 233421 w 795850"/>
              <a:gd name="connsiteY10" fmla="*/ 1052103 h 1336281"/>
              <a:gd name="connsiteX11" fmla="*/ 278665 w 795850"/>
              <a:gd name="connsiteY11" fmla="*/ 1073534 h 1336281"/>
              <a:gd name="connsiteX12" fmla="*/ 345340 w 795850"/>
              <a:gd name="connsiteY12" fmla="*/ 1121159 h 1336281"/>
              <a:gd name="connsiteX13" fmla="*/ 371533 w 795850"/>
              <a:gd name="connsiteY13" fmla="*/ 1133066 h 1336281"/>
              <a:gd name="connsiteX14" fmla="*/ 419158 w 795850"/>
              <a:gd name="connsiteY14" fmla="*/ 1202122 h 1336281"/>
              <a:gd name="connsiteX15" fmla="*/ 431065 w 795850"/>
              <a:gd name="connsiteY15" fmla="*/ 1221172 h 1336281"/>
              <a:gd name="connsiteX16" fmla="*/ 485833 w 795850"/>
              <a:gd name="connsiteY16" fmla="*/ 1266416 h 1336281"/>
              <a:gd name="connsiteX17" fmla="*/ 519171 w 795850"/>
              <a:gd name="connsiteY17" fmla="*/ 1318803 h 1336281"/>
              <a:gd name="connsiteX18" fmla="*/ 564415 w 795850"/>
              <a:gd name="connsiteY18" fmla="*/ 1314041 h 1336281"/>
              <a:gd name="connsiteX19" fmla="*/ 583465 w 795850"/>
              <a:gd name="connsiteY19" fmla="*/ 1292609 h 1336281"/>
              <a:gd name="connsiteX20" fmla="*/ 626327 w 795850"/>
              <a:gd name="connsiteY20" fmla="*/ 1309278 h 1336281"/>
              <a:gd name="connsiteX21" fmla="*/ 681096 w 795850"/>
              <a:gd name="connsiteY21" fmla="*/ 1335472 h 1336281"/>
              <a:gd name="connsiteX22" fmla="*/ 731102 w 795850"/>
              <a:gd name="connsiteY22" fmla="*/ 1275941 h 1336281"/>
              <a:gd name="connsiteX23" fmla="*/ 726340 w 795850"/>
              <a:gd name="connsiteY23" fmla="*/ 1228316 h 1336281"/>
              <a:gd name="connsiteX24" fmla="*/ 676333 w 795850"/>
              <a:gd name="connsiteY24" fmla="*/ 1142591 h 1336281"/>
              <a:gd name="connsiteX25" fmla="*/ 666808 w 795850"/>
              <a:gd name="connsiteY25" fmla="*/ 1006859 h 1336281"/>
              <a:gd name="connsiteX26" fmla="*/ 673952 w 795850"/>
              <a:gd name="connsiteY26" fmla="*/ 899703 h 1336281"/>
              <a:gd name="connsiteX27" fmla="*/ 712052 w 795850"/>
              <a:gd name="connsiteY27" fmla="*/ 847316 h 1336281"/>
              <a:gd name="connsiteX28" fmla="*/ 773965 w 795850"/>
              <a:gd name="connsiteY28" fmla="*/ 825884 h 1336281"/>
              <a:gd name="connsiteX29" fmla="*/ 795396 w 795850"/>
              <a:gd name="connsiteY29" fmla="*/ 821122 h 1336281"/>
              <a:gd name="connsiteX30" fmla="*/ 757296 w 795850"/>
              <a:gd name="connsiteY30" fmla="*/ 725872 h 1336281"/>
              <a:gd name="connsiteX31" fmla="*/ 764440 w 795850"/>
              <a:gd name="connsiteY31" fmla="*/ 640147 h 1336281"/>
              <a:gd name="connsiteX32" fmla="*/ 764440 w 795850"/>
              <a:gd name="connsiteY32" fmla="*/ 602047 h 1336281"/>
              <a:gd name="connsiteX33" fmla="*/ 740627 w 795850"/>
              <a:gd name="connsiteY33" fmla="*/ 456791 h 1336281"/>
              <a:gd name="connsiteX34" fmla="*/ 685858 w 795850"/>
              <a:gd name="connsiteY34" fmla="*/ 328203 h 1336281"/>
              <a:gd name="connsiteX35" fmla="*/ 676333 w 795850"/>
              <a:gd name="connsiteY35" fmla="*/ 259148 h 1336281"/>
              <a:gd name="connsiteX36" fmla="*/ 671571 w 795850"/>
              <a:gd name="connsiteY36" fmla="*/ 237716 h 1336281"/>
              <a:gd name="connsiteX37" fmla="*/ 569177 w 795850"/>
              <a:gd name="connsiteY37" fmla="*/ 175803 h 1336281"/>
              <a:gd name="connsiteX38" fmla="*/ 476308 w 795850"/>
              <a:gd name="connsiteY38" fmla="*/ 82935 h 1336281"/>
              <a:gd name="connsiteX39" fmla="*/ 369152 w 795850"/>
              <a:gd name="connsiteY39" fmla="*/ 1972 h 1336281"/>
              <a:gd name="connsiteX40" fmla="*/ 335815 w 795850"/>
              <a:gd name="connsiteY40" fmla="*/ 25785 h 1336281"/>
              <a:gd name="connsiteX41" fmla="*/ 290571 w 795850"/>
              <a:gd name="connsiteY41" fmla="*/ 35309 h 1336281"/>
              <a:gd name="connsiteX42" fmla="*/ 288190 w 795850"/>
              <a:gd name="connsiteY42" fmla="*/ 73410 h 1336281"/>
              <a:gd name="connsiteX43" fmla="*/ 269140 w 795850"/>
              <a:gd name="connsiteY43" fmla="*/ 92459 h 1336281"/>
              <a:gd name="connsiteX44" fmla="*/ 254852 w 795850"/>
              <a:gd name="connsiteY44" fmla="*/ 85317 h 1336281"/>
              <a:gd name="connsiteX45" fmla="*/ 235802 w 795850"/>
              <a:gd name="connsiteY45" fmla="*/ 44834 h 1336281"/>
              <a:gd name="connsiteX46" fmla="*/ 181033 w 795850"/>
              <a:gd name="connsiteY46" fmla="*/ 25784 h 1336281"/>
              <a:gd name="connsiteX47" fmla="*/ 169127 w 795850"/>
              <a:gd name="connsiteY47" fmla="*/ 63884 h 1336281"/>
              <a:gd name="connsiteX48" fmla="*/ 204846 w 795850"/>
              <a:gd name="connsiteY48" fmla="*/ 109129 h 1336281"/>
              <a:gd name="connsiteX49" fmla="*/ 169127 w 795850"/>
              <a:gd name="connsiteY49" fmla="*/ 225809 h 1336281"/>
              <a:gd name="connsiteX50" fmla="*/ 133408 w 795850"/>
              <a:gd name="connsiteY50" fmla="*/ 268672 h 1336281"/>
              <a:gd name="connsiteX51" fmla="*/ 119121 w 795850"/>
              <a:gd name="connsiteY51" fmla="*/ 347253 h 1336281"/>
              <a:gd name="connsiteX52" fmla="*/ 59590 w 795850"/>
              <a:gd name="connsiteY52" fmla="*/ 423453 h 1336281"/>
              <a:gd name="connsiteX53" fmla="*/ 40540 w 795850"/>
              <a:gd name="connsiteY53" fmla="*/ 473459 h 1336281"/>
              <a:gd name="connsiteX54" fmla="*/ 11965 w 795850"/>
              <a:gd name="connsiteY54" fmla="*/ 523465 h 1336281"/>
              <a:gd name="connsiteX0" fmla="*/ 11965 w 795850"/>
              <a:gd name="connsiteY0" fmla="*/ 523465 h 1336281"/>
              <a:gd name="connsiteX1" fmla="*/ 58 w 795850"/>
              <a:gd name="connsiteY1" fmla="*/ 554422 h 1336281"/>
              <a:gd name="connsiteX2" fmla="*/ 7202 w 795850"/>
              <a:gd name="connsiteY2" fmla="*/ 606809 h 1336281"/>
              <a:gd name="connsiteX3" fmla="*/ 2440 w 795850"/>
              <a:gd name="connsiteY3" fmla="*/ 656816 h 1336281"/>
              <a:gd name="connsiteX4" fmla="*/ 40540 w 795850"/>
              <a:gd name="connsiteY4" fmla="*/ 694916 h 1336281"/>
              <a:gd name="connsiteX5" fmla="*/ 52446 w 795850"/>
              <a:gd name="connsiteY5" fmla="*/ 716347 h 1336281"/>
              <a:gd name="connsiteX6" fmla="*/ 59590 w 795850"/>
              <a:gd name="connsiteY6" fmla="*/ 780641 h 1336281"/>
              <a:gd name="connsiteX7" fmla="*/ 126265 w 795850"/>
              <a:gd name="connsiteY7" fmla="*/ 902084 h 1336281"/>
              <a:gd name="connsiteX8" fmla="*/ 178652 w 795850"/>
              <a:gd name="connsiteY8" fmla="*/ 956853 h 1336281"/>
              <a:gd name="connsiteX9" fmla="*/ 181033 w 795850"/>
              <a:gd name="connsiteY9" fmla="*/ 1004478 h 1336281"/>
              <a:gd name="connsiteX10" fmla="*/ 233421 w 795850"/>
              <a:gd name="connsiteY10" fmla="*/ 1052103 h 1336281"/>
              <a:gd name="connsiteX11" fmla="*/ 278665 w 795850"/>
              <a:gd name="connsiteY11" fmla="*/ 1073534 h 1336281"/>
              <a:gd name="connsiteX12" fmla="*/ 345340 w 795850"/>
              <a:gd name="connsiteY12" fmla="*/ 1121159 h 1336281"/>
              <a:gd name="connsiteX13" fmla="*/ 371533 w 795850"/>
              <a:gd name="connsiteY13" fmla="*/ 1133066 h 1336281"/>
              <a:gd name="connsiteX14" fmla="*/ 419158 w 795850"/>
              <a:gd name="connsiteY14" fmla="*/ 1202122 h 1336281"/>
              <a:gd name="connsiteX15" fmla="*/ 431065 w 795850"/>
              <a:gd name="connsiteY15" fmla="*/ 1221172 h 1336281"/>
              <a:gd name="connsiteX16" fmla="*/ 485833 w 795850"/>
              <a:gd name="connsiteY16" fmla="*/ 1266416 h 1336281"/>
              <a:gd name="connsiteX17" fmla="*/ 519171 w 795850"/>
              <a:gd name="connsiteY17" fmla="*/ 1318803 h 1336281"/>
              <a:gd name="connsiteX18" fmla="*/ 564415 w 795850"/>
              <a:gd name="connsiteY18" fmla="*/ 1314041 h 1336281"/>
              <a:gd name="connsiteX19" fmla="*/ 583465 w 795850"/>
              <a:gd name="connsiteY19" fmla="*/ 1292609 h 1336281"/>
              <a:gd name="connsiteX20" fmla="*/ 626327 w 795850"/>
              <a:gd name="connsiteY20" fmla="*/ 1309278 h 1336281"/>
              <a:gd name="connsiteX21" fmla="*/ 681096 w 795850"/>
              <a:gd name="connsiteY21" fmla="*/ 1335472 h 1336281"/>
              <a:gd name="connsiteX22" fmla="*/ 731102 w 795850"/>
              <a:gd name="connsiteY22" fmla="*/ 1275941 h 1336281"/>
              <a:gd name="connsiteX23" fmla="*/ 726340 w 795850"/>
              <a:gd name="connsiteY23" fmla="*/ 1228316 h 1336281"/>
              <a:gd name="connsiteX24" fmla="*/ 676333 w 795850"/>
              <a:gd name="connsiteY24" fmla="*/ 1142591 h 1336281"/>
              <a:gd name="connsiteX25" fmla="*/ 666808 w 795850"/>
              <a:gd name="connsiteY25" fmla="*/ 1006859 h 1336281"/>
              <a:gd name="connsiteX26" fmla="*/ 673952 w 795850"/>
              <a:gd name="connsiteY26" fmla="*/ 899703 h 1336281"/>
              <a:gd name="connsiteX27" fmla="*/ 712052 w 795850"/>
              <a:gd name="connsiteY27" fmla="*/ 847316 h 1336281"/>
              <a:gd name="connsiteX28" fmla="*/ 773965 w 795850"/>
              <a:gd name="connsiteY28" fmla="*/ 825884 h 1336281"/>
              <a:gd name="connsiteX29" fmla="*/ 795396 w 795850"/>
              <a:gd name="connsiteY29" fmla="*/ 821122 h 1336281"/>
              <a:gd name="connsiteX30" fmla="*/ 757296 w 795850"/>
              <a:gd name="connsiteY30" fmla="*/ 725872 h 1336281"/>
              <a:gd name="connsiteX31" fmla="*/ 764440 w 795850"/>
              <a:gd name="connsiteY31" fmla="*/ 640147 h 1336281"/>
              <a:gd name="connsiteX32" fmla="*/ 764440 w 795850"/>
              <a:gd name="connsiteY32" fmla="*/ 602047 h 1336281"/>
              <a:gd name="connsiteX33" fmla="*/ 740627 w 795850"/>
              <a:gd name="connsiteY33" fmla="*/ 456791 h 1336281"/>
              <a:gd name="connsiteX34" fmla="*/ 685858 w 795850"/>
              <a:gd name="connsiteY34" fmla="*/ 328203 h 1336281"/>
              <a:gd name="connsiteX35" fmla="*/ 676333 w 795850"/>
              <a:gd name="connsiteY35" fmla="*/ 259148 h 1336281"/>
              <a:gd name="connsiteX36" fmla="*/ 671571 w 795850"/>
              <a:gd name="connsiteY36" fmla="*/ 237716 h 1336281"/>
              <a:gd name="connsiteX37" fmla="*/ 569177 w 795850"/>
              <a:gd name="connsiteY37" fmla="*/ 175803 h 1336281"/>
              <a:gd name="connsiteX38" fmla="*/ 476308 w 795850"/>
              <a:gd name="connsiteY38" fmla="*/ 82935 h 1336281"/>
              <a:gd name="connsiteX39" fmla="*/ 369152 w 795850"/>
              <a:gd name="connsiteY39" fmla="*/ 1972 h 1336281"/>
              <a:gd name="connsiteX40" fmla="*/ 335815 w 795850"/>
              <a:gd name="connsiteY40" fmla="*/ 25785 h 1336281"/>
              <a:gd name="connsiteX41" fmla="*/ 290571 w 795850"/>
              <a:gd name="connsiteY41" fmla="*/ 35309 h 1336281"/>
              <a:gd name="connsiteX42" fmla="*/ 288190 w 795850"/>
              <a:gd name="connsiteY42" fmla="*/ 73410 h 1336281"/>
              <a:gd name="connsiteX43" fmla="*/ 269140 w 795850"/>
              <a:gd name="connsiteY43" fmla="*/ 92459 h 1336281"/>
              <a:gd name="connsiteX44" fmla="*/ 254852 w 795850"/>
              <a:gd name="connsiteY44" fmla="*/ 85317 h 1336281"/>
              <a:gd name="connsiteX45" fmla="*/ 235802 w 795850"/>
              <a:gd name="connsiteY45" fmla="*/ 44834 h 1336281"/>
              <a:gd name="connsiteX46" fmla="*/ 181033 w 795850"/>
              <a:gd name="connsiteY46" fmla="*/ 25784 h 1336281"/>
              <a:gd name="connsiteX47" fmla="*/ 169127 w 795850"/>
              <a:gd name="connsiteY47" fmla="*/ 63884 h 1336281"/>
              <a:gd name="connsiteX48" fmla="*/ 204846 w 795850"/>
              <a:gd name="connsiteY48" fmla="*/ 109129 h 1336281"/>
              <a:gd name="connsiteX49" fmla="*/ 181033 w 795850"/>
              <a:gd name="connsiteY49" fmla="*/ 161517 h 1336281"/>
              <a:gd name="connsiteX50" fmla="*/ 169127 w 795850"/>
              <a:gd name="connsiteY50" fmla="*/ 225809 h 1336281"/>
              <a:gd name="connsiteX51" fmla="*/ 133408 w 795850"/>
              <a:gd name="connsiteY51" fmla="*/ 268672 h 1336281"/>
              <a:gd name="connsiteX52" fmla="*/ 119121 w 795850"/>
              <a:gd name="connsiteY52" fmla="*/ 347253 h 1336281"/>
              <a:gd name="connsiteX53" fmla="*/ 59590 w 795850"/>
              <a:gd name="connsiteY53" fmla="*/ 423453 h 1336281"/>
              <a:gd name="connsiteX54" fmla="*/ 40540 w 795850"/>
              <a:gd name="connsiteY54" fmla="*/ 473459 h 1336281"/>
              <a:gd name="connsiteX55" fmla="*/ 11965 w 795850"/>
              <a:gd name="connsiteY55" fmla="*/ 523465 h 1336281"/>
              <a:gd name="connsiteX0" fmla="*/ 11965 w 795850"/>
              <a:gd name="connsiteY0" fmla="*/ 523465 h 1336281"/>
              <a:gd name="connsiteX1" fmla="*/ 58 w 795850"/>
              <a:gd name="connsiteY1" fmla="*/ 554422 h 1336281"/>
              <a:gd name="connsiteX2" fmla="*/ 7202 w 795850"/>
              <a:gd name="connsiteY2" fmla="*/ 606809 h 1336281"/>
              <a:gd name="connsiteX3" fmla="*/ 2440 w 795850"/>
              <a:gd name="connsiteY3" fmla="*/ 656816 h 1336281"/>
              <a:gd name="connsiteX4" fmla="*/ 40540 w 795850"/>
              <a:gd name="connsiteY4" fmla="*/ 694916 h 1336281"/>
              <a:gd name="connsiteX5" fmla="*/ 52446 w 795850"/>
              <a:gd name="connsiteY5" fmla="*/ 716347 h 1336281"/>
              <a:gd name="connsiteX6" fmla="*/ 59590 w 795850"/>
              <a:gd name="connsiteY6" fmla="*/ 780641 h 1336281"/>
              <a:gd name="connsiteX7" fmla="*/ 126265 w 795850"/>
              <a:gd name="connsiteY7" fmla="*/ 902084 h 1336281"/>
              <a:gd name="connsiteX8" fmla="*/ 178652 w 795850"/>
              <a:gd name="connsiteY8" fmla="*/ 956853 h 1336281"/>
              <a:gd name="connsiteX9" fmla="*/ 181033 w 795850"/>
              <a:gd name="connsiteY9" fmla="*/ 1004478 h 1336281"/>
              <a:gd name="connsiteX10" fmla="*/ 233421 w 795850"/>
              <a:gd name="connsiteY10" fmla="*/ 1052103 h 1336281"/>
              <a:gd name="connsiteX11" fmla="*/ 278665 w 795850"/>
              <a:gd name="connsiteY11" fmla="*/ 1073534 h 1336281"/>
              <a:gd name="connsiteX12" fmla="*/ 345340 w 795850"/>
              <a:gd name="connsiteY12" fmla="*/ 1121159 h 1336281"/>
              <a:gd name="connsiteX13" fmla="*/ 371533 w 795850"/>
              <a:gd name="connsiteY13" fmla="*/ 1133066 h 1336281"/>
              <a:gd name="connsiteX14" fmla="*/ 419158 w 795850"/>
              <a:gd name="connsiteY14" fmla="*/ 1202122 h 1336281"/>
              <a:gd name="connsiteX15" fmla="*/ 431065 w 795850"/>
              <a:gd name="connsiteY15" fmla="*/ 1221172 h 1336281"/>
              <a:gd name="connsiteX16" fmla="*/ 485833 w 795850"/>
              <a:gd name="connsiteY16" fmla="*/ 1266416 h 1336281"/>
              <a:gd name="connsiteX17" fmla="*/ 519171 w 795850"/>
              <a:gd name="connsiteY17" fmla="*/ 1318803 h 1336281"/>
              <a:gd name="connsiteX18" fmla="*/ 564415 w 795850"/>
              <a:gd name="connsiteY18" fmla="*/ 1314041 h 1336281"/>
              <a:gd name="connsiteX19" fmla="*/ 583465 w 795850"/>
              <a:gd name="connsiteY19" fmla="*/ 1292609 h 1336281"/>
              <a:gd name="connsiteX20" fmla="*/ 626327 w 795850"/>
              <a:gd name="connsiteY20" fmla="*/ 1309278 h 1336281"/>
              <a:gd name="connsiteX21" fmla="*/ 681096 w 795850"/>
              <a:gd name="connsiteY21" fmla="*/ 1335472 h 1336281"/>
              <a:gd name="connsiteX22" fmla="*/ 731102 w 795850"/>
              <a:gd name="connsiteY22" fmla="*/ 1275941 h 1336281"/>
              <a:gd name="connsiteX23" fmla="*/ 726340 w 795850"/>
              <a:gd name="connsiteY23" fmla="*/ 1228316 h 1336281"/>
              <a:gd name="connsiteX24" fmla="*/ 676333 w 795850"/>
              <a:gd name="connsiteY24" fmla="*/ 1142591 h 1336281"/>
              <a:gd name="connsiteX25" fmla="*/ 666808 w 795850"/>
              <a:gd name="connsiteY25" fmla="*/ 1006859 h 1336281"/>
              <a:gd name="connsiteX26" fmla="*/ 673952 w 795850"/>
              <a:gd name="connsiteY26" fmla="*/ 899703 h 1336281"/>
              <a:gd name="connsiteX27" fmla="*/ 712052 w 795850"/>
              <a:gd name="connsiteY27" fmla="*/ 847316 h 1336281"/>
              <a:gd name="connsiteX28" fmla="*/ 773965 w 795850"/>
              <a:gd name="connsiteY28" fmla="*/ 825884 h 1336281"/>
              <a:gd name="connsiteX29" fmla="*/ 795396 w 795850"/>
              <a:gd name="connsiteY29" fmla="*/ 821122 h 1336281"/>
              <a:gd name="connsiteX30" fmla="*/ 757296 w 795850"/>
              <a:gd name="connsiteY30" fmla="*/ 725872 h 1336281"/>
              <a:gd name="connsiteX31" fmla="*/ 764440 w 795850"/>
              <a:gd name="connsiteY31" fmla="*/ 640147 h 1336281"/>
              <a:gd name="connsiteX32" fmla="*/ 764440 w 795850"/>
              <a:gd name="connsiteY32" fmla="*/ 602047 h 1336281"/>
              <a:gd name="connsiteX33" fmla="*/ 740627 w 795850"/>
              <a:gd name="connsiteY33" fmla="*/ 456791 h 1336281"/>
              <a:gd name="connsiteX34" fmla="*/ 685858 w 795850"/>
              <a:gd name="connsiteY34" fmla="*/ 328203 h 1336281"/>
              <a:gd name="connsiteX35" fmla="*/ 676333 w 795850"/>
              <a:gd name="connsiteY35" fmla="*/ 259148 h 1336281"/>
              <a:gd name="connsiteX36" fmla="*/ 671571 w 795850"/>
              <a:gd name="connsiteY36" fmla="*/ 237716 h 1336281"/>
              <a:gd name="connsiteX37" fmla="*/ 569177 w 795850"/>
              <a:gd name="connsiteY37" fmla="*/ 175803 h 1336281"/>
              <a:gd name="connsiteX38" fmla="*/ 476308 w 795850"/>
              <a:gd name="connsiteY38" fmla="*/ 82935 h 1336281"/>
              <a:gd name="connsiteX39" fmla="*/ 369152 w 795850"/>
              <a:gd name="connsiteY39" fmla="*/ 1972 h 1336281"/>
              <a:gd name="connsiteX40" fmla="*/ 335815 w 795850"/>
              <a:gd name="connsiteY40" fmla="*/ 25785 h 1336281"/>
              <a:gd name="connsiteX41" fmla="*/ 290571 w 795850"/>
              <a:gd name="connsiteY41" fmla="*/ 35309 h 1336281"/>
              <a:gd name="connsiteX42" fmla="*/ 288190 w 795850"/>
              <a:gd name="connsiteY42" fmla="*/ 73410 h 1336281"/>
              <a:gd name="connsiteX43" fmla="*/ 269140 w 795850"/>
              <a:gd name="connsiteY43" fmla="*/ 92459 h 1336281"/>
              <a:gd name="connsiteX44" fmla="*/ 254852 w 795850"/>
              <a:gd name="connsiteY44" fmla="*/ 85317 h 1336281"/>
              <a:gd name="connsiteX45" fmla="*/ 235802 w 795850"/>
              <a:gd name="connsiteY45" fmla="*/ 44834 h 1336281"/>
              <a:gd name="connsiteX46" fmla="*/ 181033 w 795850"/>
              <a:gd name="connsiteY46" fmla="*/ 25784 h 1336281"/>
              <a:gd name="connsiteX47" fmla="*/ 169127 w 795850"/>
              <a:gd name="connsiteY47" fmla="*/ 63884 h 1336281"/>
              <a:gd name="connsiteX48" fmla="*/ 200083 w 795850"/>
              <a:gd name="connsiteY48" fmla="*/ 80554 h 1336281"/>
              <a:gd name="connsiteX49" fmla="*/ 204846 w 795850"/>
              <a:gd name="connsiteY49" fmla="*/ 109129 h 1336281"/>
              <a:gd name="connsiteX50" fmla="*/ 181033 w 795850"/>
              <a:gd name="connsiteY50" fmla="*/ 161517 h 1336281"/>
              <a:gd name="connsiteX51" fmla="*/ 169127 w 795850"/>
              <a:gd name="connsiteY51" fmla="*/ 225809 h 1336281"/>
              <a:gd name="connsiteX52" fmla="*/ 133408 w 795850"/>
              <a:gd name="connsiteY52" fmla="*/ 268672 h 1336281"/>
              <a:gd name="connsiteX53" fmla="*/ 119121 w 795850"/>
              <a:gd name="connsiteY53" fmla="*/ 347253 h 1336281"/>
              <a:gd name="connsiteX54" fmla="*/ 59590 w 795850"/>
              <a:gd name="connsiteY54" fmla="*/ 423453 h 1336281"/>
              <a:gd name="connsiteX55" fmla="*/ 40540 w 795850"/>
              <a:gd name="connsiteY55" fmla="*/ 473459 h 1336281"/>
              <a:gd name="connsiteX56" fmla="*/ 11965 w 795850"/>
              <a:gd name="connsiteY56" fmla="*/ 523465 h 1336281"/>
              <a:gd name="connsiteX0" fmla="*/ 11965 w 795850"/>
              <a:gd name="connsiteY0" fmla="*/ 521228 h 1334044"/>
              <a:gd name="connsiteX1" fmla="*/ 58 w 795850"/>
              <a:gd name="connsiteY1" fmla="*/ 552185 h 1334044"/>
              <a:gd name="connsiteX2" fmla="*/ 7202 w 795850"/>
              <a:gd name="connsiteY2" fmla="*/ 604572 h 1334044"/>
              <a:gd name="connsiteX3" fmla="*/ 2440 w 795850"/>
              <a:gd name="connsiteY3" fmla="*/ 654579 h 1334044"/>
              <a:gd name="connsiteX4" fmla="*/ 40540 w 795850"/>
              <a:gd name="connsiteY4" fmla="*/ 692679 h 1334044"/>
              <a:gd name="connsiteX5" fmla="*/ 52446 w 795850"/>
              <a:gd name="connsiteY5" fmla="*/ 714110 h 1334044"/>
              <a:gd name="connsiteX6" fmla="*/ 59590 w 795850"/>
              <a:gd name="connsiteY6" fmla="*/ 778404 h 1334044"/>
              <a:gd name="connsiteX7" fmla="*/ 126265 w 795850"/>
              <a:gd name="connsiteY7" fmla="*/ 899847 h 1334044"/>
              <a:gd name="connsiteX8" fmla="*/ 178652 w 795850"/>
              <a:gd name="connsiteY8" fmla="*/ 954616 h 1334044"/>
              <a:gd name="connsiteX9" fmla="*/ 181033 w 795850"/>
              <a:gd name="connsiteY9" fmla="*/ 1002241 h 1334044"/>
              <a:gd name="connsiteX10" fmla="*/ 233421 w 795850"/>
              <a:gd name="connsiteY10" fmla="*/ 1049866 h 1334044"/>
              <a:gd name="connsiteX11" fmla="*/ 278665 w 795850"/>
              <a:gd name="connsiteY11" fmla="*/ 1071297 h 1334044"/>
              <a:gd name="connsiteX12" fmla="*/ 345340 w 795850"/>
              <a:gd name="connsiteY12" fmla="*/ 1118922 h 1334044"/>
              <a:gd name="connsiteX13" fmla="*/ 371533 w 795850"/>
              <a:gd name="connsiteY13" fmla="*/ 1130829 h 1334044"/>
              <a:gd name="connsiteX14" fmla="*/ 419158 w 795850"/>
              <a:gd name="connsiteY14" fmla="*/ 1199885 h 1334044"/>
              <a:gd name="connsiteX15" fmla="*/ 431065 w 795850"/>
              <a:gd name="connsiteY15" fmla="*/ 1218935 h 1334044"/>
              <a:gd name="connsiteX16" fmla="*/ 485833 w 795850"/>
              <a:gd name="connsiteY16" fmla="*/ 1264179 h 1334044"/>
              <a:gd name="connsiteX17" fmla="*/ 519171 w 795850"/>
              <a:gd name="connsiteY17" fmla="*/ 1316566 h 1334044"/>
              <a:gd name="connsiteX18" fmla="*/ 564415 w 795850"/>
              <a:gd name="connsiteY18" fmla="*/ 1311804 h 1334044"/>
              <a:gd name="connsiteX19" fmla="*/ 583465 w 795850"/>
              <a:gd name="connsiteY19" fmla="*/ 1290372 h 1334044"/>
              <a:gd name="connsiteX20" fmla="*/ 626327 w 795850"/>
              <a:gd name="connsiteY20" fmla="*/ 1307041 h 1334044"/>
              <a:gd name="connsiteX21" fmla="*/ 681096 w 795850"/>
              <a:gd name="connsiteY21" fmla="*/ 1333235 h 1334044"/>
              <a:gd name="connsiteX22" fmla="*/ 731102 w 795850"/>
              <a:gd name="connsiteY22" fmla="*/ 1273704 h 1334044"/>
              <a:gd name="connsiteX23" fmla="*/ 726340 w 795850"/>
              <a:gd name="connsiteY23" fmla="*/ 1226079 h 1334044"/>
              <a:gd name="connsiteX24" fmla="*/ 676333 w 795850"/>
              <a:gd name="connsiteY24" fmla="*/ 1140354 h 1334044"/>
              <a:gd name="connsiteX25" fmla="*/ 666808 w 795850"/>
              <a:gd name="connsiteY25" fmla="*/ 1004622 h 1334044"/>
              <a:gd name="connsiteX26" fmla="*/ 673952 w 795850"/>
              <a:gd name="connsiteY26" fmla="*/ 897466 h 1334044"/>
              <a:gd name="connsiteX27" fmla="*/ 712052 w 795850"/>
              <a:gd name="connsiteY27" fmla="*/ 845079 h 1334044"/>
              <a:gd name="connsiteX28" fmla="*/ 773965 w 795850"/>
              <a:gd name="connsiteY28" fmla="*/ 823647 h 1334044"/>
              <a:gd name="connsiteX29" fmla="*/ 795396 w 795850"/>
              <a:gd name="connsiteY29" fmla="*/ 818885 h 1334044"/>
              <a:gd name="connsiteX30" fmla="*/ 757296 w 795850"/>
              <a:gd name="connsiteY30" fmla="*/ 723635 h 1334044"/>
              <a:gd name="connsiteX31" fmla="*/ 764440 w 795850"/>
              <a:gd name="connsiteY31" fmla="*/ 637910 h 1334044"/>
              <a:gd name="connsiteX32" fmla="*/ 764440 w 795850"/>
              <a:gd name="connsiteY32" fmla="*/ 599810 h 1334044"/>
              <a:gd name="connsiteX33" fmla="*/ 740627 w 795850"/>
              <a:gd name="connsiteY33" fmla="*/ 454554 h 1334044"/>
              <a:gd name="connsiteX34" fmla="*/ 685858 w 795850"/>
              <a:gd name="connsiteY34" fmla="*/ 325966 h 1334044"/>
              <a:gd name="connsiteX35" fmla="*/ 676333 w 795850"/>
              <a:gd name="connsiteY35" fmla="*/ 256911 h 1334044"/>
              <a:gd name="connsiteX36" fmla="*/ 671571 w 795850"/>
              <a:gd name="connsiteY36" fmla="*/ 235479 h 1334044"/>
              <a:gd name="connsiteX37" fmla="*/ 569177 w 795850"/>
              <a:gd name="connsiteY37" fmla="*/ 173566 h 1334044"/>
              <a:gd name="connsiteX38" fmla="*/ 476308 w 795850"/>
              <a:gd name="connsiteY38" fmla="*/ 80698 h 1334044"/>
              <a:gd name="connsiteX39" fmla="*/ 378677 w 795850"/>
              <a:gd name="connsiteY39" fmla="*/ 2116 h 1334044"/>
              <a:gd name="connsiteX40" fmla="*/ 335815 w 795850"/>
              <a:gd name="connsiteY40" fmla="*/ 23548 h 1334044"/>
              <a:gd name="connsiteX41" fmla="*/ 290571 w 795850"/>
              <a:gd name="connsiteY41" fmla="*/ 33072 h 1334044"/>
              <a:gd name="connsiteX42" fmla="*/ 288190 w 795850"/>
              <a:gd name="connsiteY42" fmla="*/ 71173 h 1334044"/>
              <a:gd name="connsiteX43" fmla="*/ 269140 w 795850"/>
              <a:gd name="connsiteY43" fmla="*/ 90222 h 1334044"/>
              <a:gd name="connsiteX44" fmla="*/ 254852 w 795850"/>
              <a:gd name="connsiteY44" fmla="*/ 83080 h 1334044"/>
              <a:gd name="connsiteX45" fmla="*/ 235802 w 795850"/>
              <a:gd name="connsiteY45" fmla="*/ 42597 h 1334044"/>
              <a:gd name="connsiteX46" fmla="*/ 181033 w 795850"/>
              <a:gd name="connsiteY46" fmla="*/ 23547 h 1334044"/>
              <a:gd name="connsiteX47" fmla="*/ 169127 w 795850"/>
              <a:gd name="connsiteY47" fmla="*/ 61647 h 1334044"/>
              <a:gd name="connsiteX48" fmla="*/ 200083 w 795850"/>
              <a:gd name="connsiteY48" fmla="*/ 78317 h 1334044"/>
              <a:gd name="connsiteX49" fmla="*/ 204846 w 795850"/>
              <a:gd name="connsiteY49" fmla="*/ 106892 h 1334044"/>
              <a:gd name="connsiteX50" fmla="*/ 181033 w 795850"/>
              <a:gd name="connsiteY50" fmla="*/ 159280 h 1334044"/>
              <a:gd name="connsiteX51" fmla="*/ 169127 w 795850"/>
              <a:gd name="connsiteY51" fmla="*/ 223572 h 1334044"/>
              <a:gd name="connsiteX52" fmla="*/ 133408 w 795850"/>
              <a:gd name="connsiteY52" fmla="*/ 266435 h 1334044"/>
              <a:gd name="connsiteX53" fmla="*/ 119121 w 795850"/>
              <a:gd name="connsiteY53" fmla="*/ 345016 h 1334044"/>
              <a:gd name="connsiteX54" fmla="*/ 59590 w 795850"/>
              <a:gd name="connsiteY54" fmla="*/ 421216 h 1334044"/>
              <a:gd name="connsiteX55" fmla="*/ 40540 w 795850"/>
              <a:gd name="connsiteY55" fmla="*/ 471222 h 1334044"/>
              <a:gd name="connsiteX56" fmla="*/ 11965 w 795850"/>
              <a:gd name="connsiteY56" fmla="*/ 521228 h 1334044"/>
              <a:gd name="connsiteX0" fmla="*/ 11965 w 795850"/>
              <a:gd name="connsiteY0" fmla="*/ 521228 h 1334044"/>
              <a:gd name="connsiteX1" fmla="*/ 58 w 795850"/>
              <a:gd name="connsiteY1" fmla="*/ 552185 h 1334044"/>
              <a:gd name="connsiteX2" fmla="*/ 7202 w 795850"/>
              <a:gd name="connsiteY2" fmla="*/ 604572 h 1334044"/>
              <a:gd name="connsiteX3" fmla="*/ 2440 w 795850"/>
              <a:gd name="connsiteY3" fmla="*/ 654579 h 1334044"/>
              <a:gd name="connsiteX4" fmla="*/ 40540 w 795850"/>
              <a:gd name="connsiteY4" fmla="*/ 692679 h 1334044"/>
              <a:gd name="connsiteX5" fmla="*/ 52446 w 795850"/>
              <a:gd name="connsiteY5" fmla="*/ 714110 h 1334044"/>
              <a:gd name="connsiteX6" fmla="*/ 59590 w 795850"/>
              <a:gd name="connsiteY6" fmla="*/ 778404 h 1334044"/>
              <a:gd name="connsiteX7" fmla="*/ 126265 w 795850"/>
              <a:gd name="connsiteY7" fmla="*/ 899847 h 1334044"/>
              <a:gd name="connsiteX8" fmla="*/ 178652 w 795850"/>
              <a:gd name="connsiteY8" fmla="*/ 954616 h 1334044"/>
              <a:gd name="connsiteX9" fmla="*/ 181033 w 795850"/>
              <a:gd name="connsiteY9" fmla="*/ 1002241 h 1334044"/>
              <a:gd name="connsiteX10" fmla="*/ 233421 w 795850"/>
              <a:gd name="connsiteY10" fmla="*/ 1049866 h 1334044"/>
              <a:gd name="connsiteX11" fmla="*/ 278665 w 795850"/>
              <a:gd name="connsiteY11" fmla="*/ 1071297 h 1334044"/>
              <a:gd name="connsiteX12" fmla="*/ 345340 w 795850"/>
              <a:gd name="connsiteY12" fmla="*/ 1118922 h 1334044"/>
              <a:gd name="connsiteX13" fmla="*/ 371533 w 795850"/>
              <a:gd name="connsiteY13" fmla="*/ 1130829 h 1334044"/>
              <a:gd name="connsiteX14" fmla="*/ 419158 w 795850"/>
              <a:gd name="connsiteY14" fmla="*/ 1199885 h 1334044"/>
              <a:gd name="connsiteX15" fmla="*/ 431065 w 795850"/>
              <a:gd name="connsiteY15" fmla="*/ 1218935 h 1334044"/>
              <a:gd name="connsiteX16" fmla="*/ 485833 w 795850"/>
              <a:gd name="connsiteY16" fmla="*/ 1264179 h 1334044"/>
              <a:gd name="connsiteX17" fmla="*/ 519171 w 795850"/>
              <a:gd name="connsiteY17" fmla="*/ 1316566 h 1334044"/>
              <a:gd name="connsiteX18" fmla="*/ 564415 w 795850"/>
              <a:gd name="connsiteY18" fmla="*/ 1311804 h 1334044"/>
              <a:gd name="connsiteX19" fmla="*/ 583465 w 795850"/>
              <a:gd name="connsiteY19" fmla="*/ 1290372 h 1334044"/>
              <a:gd name="connsiteX20" fmla="*/ 626327 w 795850"/>
              <a:gd name="connsiteY20" fmla="*/ 1307041 h 1334044"/>
              <a:gd name="connsiteX21" fmla="*/ 681096 w 795850"/>
              <a:gd name="connsiteY21" fmla="*/ 1333235 h 1334044"/>
              <a:gd name="connsiteX22" fmla="*/ 731102 w 795850"/>
              <a:gd name="connsiteY22" fmla="*/ 1273704 h 1334044"/>
              <a:gd name="connsiteX23" fmla="*/ 726340 w 795850"/>
              <a:gd name="connsiteY23" fmla="*/ 1226079 h 1334044"/>
              <a:gd name="connsiteX24" fmla="*/ 676333 w 795850"/>
              <a:gd name="connsiteY24" fmla="*/ 1140354 h 1334044"/>
              <a:gd name="connsiteX25" fmla="*/ 666808 w 795850"/>
              <a:gd name="connsiteY25" fmla="*/ 1004622 h 1334044"/>
              <a:gd name="connsiteX26" fmla="*/ 673952 w 795850"/>
              <a:gd name="connsiteY26" fmla="*/ 897466 h 1334044"/>
              <a:gd name="connsiteX27" fmla="*/ 712052 w 795850"/>
              <a:gd name="connsiteY27" fmla="*/ 845079 h 1334044"/>
              <a:gd name="connsiteX28" fmla="*/ 773965 w 795850"/>
              <a:gd name="connsiteY28" fmla="*/ 823647 h 1334044"/>
              <a:gd name="connsiteX29" fmla="*/ 795396 w 795850"/>
              <a:gd name="connsiteY29" fmla="*/ 818885 h 1334044"/>
              <a:gd name="connsiteX30" fmla="*/ 757296 w 795850"/>
              <a:gd name="connsiteY30" fmla="*/ 723635 h 1334044"/>
              <a:gd name="connsiteX31" fmla="*/ 764440 w 795850"/>
              <a:gd name="connsiteY31" fmla="*/ 637910 h 1334044"/>
              <a:gd name="connsiteX32" fmla="*/ 764440 w 795850"/>
              <a:gd name="connsiteY32" fmla="*/ 599810 h 1334044"/>
              <a:gd name="connsiteX33" fmla="*/ 740627 w 795850"/>
              <a:gd name="connsiteY33" fmla="*/ 454554 h 1334044"/>
              <a:gd name="connsiteX34" fmla="*/ 685858 w 795850"/>
              <a:gd name="connsiteY34" fmla="*/ 325966 h 1334044"/>
              <a:gd name="connsiteX35" fmla="*/ 676333 w 795850"/>
              <a:gd name="connsiteY35" fmla="*/ 256911 h 1334044"/>
              <a:gd name="connsiteX36" fmla="*/ 671571 w 795850"/>
              <a:gd name="connsiteY36" fmla="*/ 235479 h 1334044"/>
              <a:gd name="connsiteX37" fmla="*/ 569177 w 795850"/>
              <a:gd name="connsiteY37" fmla="*/ 173566 h 1334044"/>
              <a:gd name="connsiteX38" fmla="*/ 476308 w 795850"/>
              <a:gd name="connsiteY38" fmla="*/ 80698 h 1334044"/>
              <a:gd name="connsiteX39" fmla="*/ 378677 w 795850"/>
              <a:gd name="connsiteY39" fmla="*/ 2116 h 1334044"/>
              <a:gd name="connsiteX40" fmla="*/ 335815 w 795850"/>
              <a:gd name="connsiteY40" fmla="*/ 23548 h 1334044"/>
              <a:gd name="connsiteX41" fmla="*/ 290571 w 795850"/>
              <a:gd name="connsiteY41" fmla="*/ 33072 h 1334044"/>
              <a:gd name="connsiteX42" fmla="*/ 288190 w 795850"/>
              <a:gd name="connsiteY42" fmla="*/ 71173 h 1334044"/>
              <a:gd name="connsiteX43" fmla="*/ 269140 w 795850"/>
              <a:gd name="connsiteY43" fmla="*/ 90222 h 1334044"/>
              <a:gd name="connsiteX44" fmla="*/ 254852 w 795850"/>
              <a:gd name="connsiteY44" fmla="*/ 83080 h 1334044"/>
              <a:gd name="connsiteX45" fmla="*/ 235802 w 795850"/>
              <a:gd name="connsiteY45" fmla="*/ 42597 h 1334044"/>
              <a:gd name="connsiteX46" fmla="*/ 181033 w 795850"/>
              <a:gd name="connsiteY46" fmla="*/ 23547 h 1334044"/>
              <a:gd name="connsiteX47" fmla="*/ 169127 w 795850"/>
              <a:gd name="connsiteY47" fmla="*/ 61647 h 1334044"/>
              <a:gd name="connsiteX48" fmla="*/ 200083 w 795850"/>
              <a:gd name="connsiteY48" fmla="*/ 78317 h 1334044"/>
              <a:gd name="connsiteX49" fmla="*/ 204846 w 795850"/>
              <a:gd name="connsiteY49" fmla="*/ 106892 h 1334044"/>
              <a:gd name="connsiteX50" fmla="*/ 181033 w 795850"/>
              <a:gd name="connsiteY50" fmla="*/ 159280 h 1334044"/>
              <a:gd name="connsiteX51" fmla="*/ 169127 w 795850"/>
              <a:gd name="connsiteY51" fmla="*/ 223572 h 1334044"/>
              <a:gd name="connsiteX52" fmla="*/ 133408 w 795850"/>
              <a:gd name="connsiteY52" fmla="*/ 266435 h 1334044"/>
              <a:gd name="connsiteX53" fmla="*/ 119121 w 795850"/>
              <a:gd name="connsiteY53" fmla="*/ 345016 h 1334044"/>
              <a:gd name="connsiteX54" fmla="*/ 92927 w 795850"/>
              <a:gd name="connsiteY54" fmla="*/ 395022 h 1334044"/>
              <a:gd name="connsiteX55" fmla="*/ 59590 w 795850"/>
              <a:gd name="connsiteY55" fmla="*/ 421216 h 1334044"/>
              <a:gd name="connsiteX56" fmla="*/ 40540 w 795850"/>
              <a:gd name="connsiteY56" fmla="*/ 471222 h 1334044"/>
              <a:gd name="connsiteX57" fmla="*/ 11965 w 795850"/>
              <a:gd name="connsiteY57" fmla="*/ 521228 h 1334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795850" h="1334044">
                <a:moveTo>
                  <a:pt x="11965" y="521228"/>
                </a:moveTo>
                <a:cubicBezTo>
                  <a:pt x="5218" y="534722"/>
                  <a:pt x="852" y="538294"/>
                  <a:pt x="58" y="552185"/>
                </a:cubicBezTo>
                <a:cubicBezTo>
                  <a:pt x="-736" y="566076"/>
                  <a:pt x="6805" y="587506"/>
                  <a:pt x="7202" y="604572"/>
                </a:cubicBezTo>
                <a:cubicBezTo>
                  <a:pt x="7599" y="621638"/>
                  <a:pt x="-3116" y="639895"/>
                  <a:pt x="2440" y="654579"/>
                </a:cubicBezTo>
                <a:cubicBezTo>
                  <a:pt x="7996" y="669263"/>
                  <a:pt x="32206" y="682757"/>
                  <a:pt x="40540" y="692679"/>
                </a:cubicBezTo>
                <a:cubicBezTo>
                  <a:pt x="48874" y="702601"/>
                  <a:pt x="49271" y="699823"/>
                  <a:pt x="52446" y="714110"/>
                </a:cubicBezTo>
                <a:cubicBezTo>
                  <a:pt x="55621" y="728397"/>
                  <a:pt x="47287" y="747448"/>
                  <a:pt x="59590" y="778404"/>
                </a:cubicBezTo>
                <a:cubicBezTo>
                  <a:pt x="71893" y="809360"/>
                  <a:pt x="106421" y="870478"/>
                  <a:pt x="126265" y="899847"/>
                </a:cubicBezTo>
                <a:cubicBezTo>
                  <a:pt x="146109" y="929216"/>
                  <a:pt x="169524" y="937550"/>
                  <a:pt x="178652" y="954616"/>
                </a:cubicBezTo>
                <a:cubicBezTo>
                  <a:pt x="187780" y="971682"/>
                  <a:pt x="171905" y="986366"/>
                  <a:pt x="181033" y="1002241"/>
                </a:cubicBezTo>
                <a:cubicBezTo>
                  <a:pt x="190161" y="1018116"/>
                  <a:pt x="217149" y="1038357"/>
                  <a:pt x="233421" y="1049866"/>
                </a:cubicBezTo>
                <a:cubicBezTo>
                  <a:pt x="249693" y="1061375"/>
                  <a:pt x="260012" y="1059788"/>
                  <a:pt x="278665" y="1071297"/>
                </a:cubicBezTo>
                <a:cubicBezTo>
                  <a:pt x="297318" y="1082806"/>
                  <a:pt x="329862" y="1109000"/>
                  <a:pt x="345340" y="1118922"/>
                </a:cubicBezTo>
                <a:cubicBezTo>
                  <a:pt x="360818" y="1128844"/>
                  <a:pt x="359230" y="1117335"/>
                  <a:pt x="371533" y="1130829"/>
                </a:cubicBezTo>
                <a:cubicBezTo>
                  <a:pt x="383836" y="1144323"/>
                  <a:pt x="409236" y="1185201"/>
                  <a:pt x="419158" y="1199885"/>
                </a:cubicBezTo>
                <a:cubicBezTo>
                  <a:pt x="429080" y="1214569"/>
                  <a:pt x="419953" y="1208219"/>
                  <a:pt x="431065" y="1218935"/>
                </a:cubicBezTo>
                <a:cubicBezTo>
                  <a:pt x="442177" y="1229651"/>
                  <a:pt x="471149" y="1247907"/>
                  <a:pt x="485833" y="1264179"/>
                </a:cubicBezTo>
                <a:cubicBezTo>
                  <a:pt x="500517" y="1280451"/>
                  <a:pt x="506074" y="1308629"/>
                  <a:pt x="519171" y="1316566"/>
                </a:cubicBezTo>
                <a:cubicBezTo>
                  <a:pt x="532268" y="1324503"/>
                  <a:pt x="553699" y="1316170"/>
                  <a:pt x="564415" y="1311804"/>
                </a:cubicBezTo>
                <a:cubicBezTo>
                  <a:pt x="575131" y="1307438"/>
                  <a:pt x="573146" y="1291166"/>
                  <a:pt x="583465" y="1290372"/>
                </a:cubicBezTo>
                <a:cubicBezTo>
                  <a:pt x="593784" y="1289578"/>
                  <a:pt x="610055" y="1299897"/>
                  <a:pt x="626327" y="1307041"/>
                </a:cubicBezTo>
                <a:cubicBezTo>
                  <a:pt x="642599" y="1314185"/>
                  <a:pt x="663634" y="1338791"/>
                  <a:pt x="681096" y="1333235"/>
                </a:cubicBezTo>
                <a:cubicBezTo>
                  <a:pt x="698558" y="1327679"/>
                  <a:pt x="723561" y="1291563"/>
                  <a:pt x="731102" y="1273704"/>
                </a:cubicBezTo>
                <a:cubicBezTo>
                  <a:pt x="738643" y="1255845"/>
                  <a:pt x="735468" y="1248304"/>
                  <a:pt x="726340" y="1226079"/>
                </a:cubicBezTo>
                <a:cubicBezTo>
                  <a:pt x="717212" y="1203854"/>
                  <a:pt x="686255" y="1177263"/>
                  <a:pt x="676333" y="1140354"/>
                </a:cubicBezTo>
                <a:cubicBezTo>
                  <a:pt x="666411" y="1103445"/>
                  <a:pt x="667205" y="1045103"/>
                  <a:pt x="666808" y="1004622"/>
                </a:cubicBezTo>
                <a:cubicBezTo>
                  <a:pt x="666411" y="964141"/>
                  <a:pt x="666411" y="924056"/>
                  <a:pt x="673952" y="897466"/>
                </a:cubicBezTo>
                <a:cubicBezTo>
                  <a:pt x="681493" y="870876"/>
                  <a:pt x="695383" y="857382"/>
                  <a:pt x="712052" y="845079"/>
                </a:cubicBezTo>
                <a:cubicBezTo>
                  <a:pt x="728721" y="832776"/>
                  <a:pt x="760074" y="828013"/>
                  <a:pt x="773965" y="823647"/>
                </a:cubicBezTo>
                <a:cubicBezTo>
                  <a:pt x="787856" y="819281"/>
                  <a:pt x="798174" y="835554"/>
                  <a:pt x="795396" y="818885"/>
                </a:cubicBezTo>
                <a:cubicBezTo>
                  <a:pt x="792618" y="802216"/>
                  <a:pt x="762455" y="753797"/>
                  <a:pt x="757296" y="723635"/>
                </a:cubicBezTo>
                <a:cubicBezTo>
                  <a:pt x="752137" y="693473"/>
                  <a:pt x="763249" y="658547"/>
                  <a:pt x="764440" y="637910"/>
                </a:cubicBezTo>
                <a:cubicBezTo>
                  <a:pt x="765631" y="617273"/>
                  <a:pt x="768409" y="630369"/>
                  <a:pt x="764440" y="599810"/>
                </a:cubicBezTo>
                <a:cubicBezTo>
                  <a:pt x="760471" y="569251"/>
                  <a:pt x="753724" y="500195"/>
                  <a:pt x="740627" y="454554"/>
                </a:cubicBezTo>
                <a:cubicBezTo>
                  <a:pt x="727530" y="408913"/>
                  <a:pt x="696574" y="358906"/>
                  <a:pt x="685858" y="325966"/>
                </a:cubicBezTo>
                <a:cubicBezTo>
                  <a:pt x="675142" y="293026"/>
                  <a:pt x="678714" y="271992"/>
                  <a:pt x="676333" y="256911"/>
                </a:cubicBezTo>
                <a:cubicBezTo>
                  <a:pt x="673952" y="241830"/>
                  <a:pt x="689430" y="249370"/>
                  <a:pt x="671571" y="235479"/>
                </a:cubicBezTo>
                <a:cubicBezTo>
                  <a:pt x="653712" y="221588"/>
                  <a:pt x="605689" y="200553"/>
                  <a:pt x="569177" y="173566"/>
                </a:cubicBezTo>
                <a:cubicBezTo>
                  <a:pt x="532665" y="146579"/>
                  <a:pt x="509645" y="109670"/>
                  <a:pt x="476308" y="80698"/>
                </a:cubicBezTo>
                <a:cubicBezTo>
                  <a:pt x="442971" y="51726"/>
                  <a:pt x="402093" y="11641"/>
                  <a:pt x="378677" y="2116"/>
                </a:cubicBezTo>
                <a:cubicBezTo>
                  <a:pt x="355262" y="-7409"/>
                  <a:pt x="348912" y="17992"/>
                  <a:pt x="335815" y="23548"/>
                </a:cubicBezTo>
                <a:cubicBezTo>
                  <a:pt x="322718" y="29104"/>
                  <a:pt x="296921" y="20769"/>
                  <a:pt x="290571" y="33072"/>
                </a:cubicBezTo>
                <a:cubicBezTo>
                  <a:pt x="284221" y="45375"/>
                  <a:pt x="291762" y="61648"/>
                  <a:pt x="288190" y="71173"/>
                </a:cubicBezTo>
                <a:cubicBezTo>
                  <a:pt x="284618" y="80698"/>
                  <a:pt x="274299" y="90222"/>
                  <a:pt x="269140" y="90222"/>
                </a:cubicBezTo>
                <a:cubicBezTo>
                  <a:pt x="263981" y="90222"/>
                  <a:pt x="260408" y="91018"/>
                  <a:pt x="254852" y="83080"/>
                </a:cubicBezTo>
                <a:cubicBezTo>
                  <a:pt x="249296" y="75143"/>
                  <a:pt x="248502" y="50535"/>
                  <a:pt x="235802" y="42597"/>
                </a:cubicBezTo>
                <a:cubicBezTo>
                  <a:pt x="223102" y="34659"/>
                  <a:pt x="188970" y="22357"/>
                  <a:pt x="181033" y="23547"/>
                </a:cubicBezTo>
                <a:cubicBezTo>
                  <a:pt x="173096" y="24737"/>
                  <a:pt x="168333" y="52122"/>
                  <a:pt x="169127" y="61647"/>
                </a:cubicBezTo>
                <a:cubicBezTo>
                  <a:pt x="169921" y="71172"/>
                  <a:pt x="194130" y="70776"/>
                  <a:pt x="200083" y="78317"/>
                </a:cubicBezTo>
                <a:cubicBezTo>
                  <a:pt x="206036" y="85858"/>
                  <a:pt x="205640" y="93795"/>
                  <a:pt x="204846" y="106892"/>
                </a:cubicBezTo>
                <a:cubicBezTo>
                  <a:pt x="204052" y="119989"/>
                  <a:pt x="186986" y="139833"/>
                  <a:pt x="181033" y="159280"/>
                </a:cubicBezTo>
                <a:cubicBezTo>
                  <a:pt x="175080" y="178727"/>
                  <a:pt x="179446" y="205316"/>
                  <a:pt x="169127" y="223572"/>
                </a:cubicBezTo>
                <a:cubicBezTo>
                  <a:pt x="158808" y="241828"/>
                  <a:pt x="139361" y="244210"/>
                  <a:pt x="133408" y="266435"/>
                </a:cubicBezTo>
                <a:cubicBezTo>
                  <a:pt x="127455" y="288660"/>
                  <a:pt x="127455" y="323585"/>
                  <a:pt x="119121" y="345016"/>
                </a:cubicBezTo>
                <a:cubicBezTo>
                  <a:pt x="110787" y="366447"/>
                  <a:pt x="102849" y="382322"/>
                  <a:pt x="92927" y="395022"/>
                </a:cubicBezTo>
                <a:cubicBezTo>
                  <a:pt x="83005" y="407722"/>
                  <a:pt x="66734" y="408516"/>
                  <a:pt x="59590" y="421216"/>
                </a:cubicBezTo>
                <a:cubicBezTo>
                  <a:pt x="52446" y="433916"/>
                  <a:pt x="48477" y="454553"/>
                  <a:pt x="40540" y="471222"/>
                </a:cubicBezTo>
                <a:cubicBezTo>
                  <a:pt x="32603" y="487891"/>
                  <a:pt x="18712" y="507734"/>
                  <a:pt x="11965" y="521228"/>
                </a:cubicBezTo>
                <a:close/>
              </a:path>
            </a:pathLst>
          </a:cu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pic>
        <p:nvPicPr>
          <p:cNvPr id="28" name="Picture 4" descr="C:\Documents and Settings\Admin\Мои документы\Завантаження\Curved-arrow-arrow-curved-free-download-clip-art-on-clipart-2.png"/>
          <p:cNvPicPr>
            <a:picLocks noChangeAspect="1" noChangeArrowheads="1"/>
          </p:cNvPicPr>
          <p:nvPr/>
        </p:nvPicPr>
        <p:blipFill>
          <a:blip r:embed="rId7" cstate="print"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537174">
            <a:off x="3596760" y="2212528"/>
            <a:ext cx="923864" cy="61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кутник 1"/>
          <p:cNvSpPr/>
          <p:nvPr/>
        </p:nvSpPr>
        <p:spPr>
          <a:xfrm>
            <a:off x="5266062" y="0"/>
            <a:ext cx="3877937" cy="203132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   Політичне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керівництво об'єднання Італії перейшло з рук демократів у руки поміркованої буржуазії, і демократичний шлях об'єднання "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знизу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" було перервано. 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Завершилося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об'єднання "згори" на чолі з П'ємонтом.</a:t>
            </a:r>
          </a:p>
        </p:txBody>
      </p:sp>
    </p:spTree>
    <p:extLst>
      <p:ext uri="{BB962C8B-B14F-4D97-AF65-F5344CB8AC3E}">
        <p14:creationId xmlns:p14="http://schemas.microsoft.com/office/powerpoint/2010/main" val="1164404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  <p:bldP spid="35" grpId="0" animBg="1"/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122" name="Picture 2" descr="D:\Книжки\ШКОЛА\9 клас\Всесвітня\10. Об’єднання Німеччини. Об’єднання Італії\Map of 1862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13" t="-26" r="16477" b="1930"/>
          <a:stretch/>
        </p:blipFill>
        <p:spPr bwMode="auto">
          <a:xfrm>
            <a:off x="0" y="-3600"/>
            <a:ext cx="9144000" cy="686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кутник 5"/>
          <p:cNvSpPr/>
          <p:nvPr/>
        </p:nvSpPr>
        <p:spPr>
          <a:xfrm>
            <a:off x="-1" y="0"/>
            <a:ext cx="5004000" cy="36933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Другий етап об’єднання Італії (1861-1870 рр.)</a:t>
            </a:r>
            <a:endParaRPr kumimoji="0" lang="uk-UA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Прямокутник 6"/>
          <p:cNvSpPr/>
          <p:nvPr/>
        </p:nvSpPr>
        <p:spPr>
          <a:xfrm>
            <a:off x="710156" y="710684"/>
            <a:ext cx="10021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Франція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8" name="Прямокутник 7"/>
          <p:cNvSpPr/>
          <p:nvPr/>
        </p:nvSpPr>
        <p:spPr>
          <a:xfrm>
            <a:off x="4470830" y="701675"/>
            <a:ext cx="21671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Австрійська імперія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9" name="Прямокутник 8"/>
          <p:cNvSpPr/>
          <p:nvPr/>
        </p:nvSpPr>
        <p:spPr>
          <a:xfrm>
            <a:off x="7682456" y="3908941"/>
            <a:ext cx="130170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Османська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імперія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0" name="Прямокутник 9"/>
          <p:cNvSpPr/>
          <p:nvPr/>
        </p:nvSpPr>
        <p:spPr>
          <a:xfrm>
            <a:off x="7399655" y="2825234"/>
            <a:ext cx="8463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Сербія</a:t>
            </a:r>
            <a:endParaRPr kumimoji="0" lang="uk-UA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1" name="Прямокутник 10"/>
          <p:cNvSpPr/>
          <p:nvPr/>
        </p:nvSpPr>
        <p:spPr>
          <a:xfrm>
            <a:off x="2612641" y="605909"/>
            <a:ext cx="12621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Швейцарія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2" name="Прямокутник 11"/>
          <p:cNvSpPr/>
          <p:nvPr/>
        </p:nvSpPr>
        <p:spPr>
          <a:xfrm>
            <a:off x="7828027" y="6301859"/>
            <a:ext cx="8145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Греція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4" name="Прямокутник 13"/>
          <p:cNvSpPr/>
          <p:nvPr/>
        </p:nvSpPr>
        <p:spPr>
          <a:xfrm rot="3075872">
            <a:off x="3967294" y="3526065"/>
            <a:ext cx="961482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7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Папська</a:t>
            </a:r>
            <a:endParaRPr kumimoji="0" lang="uk-UA" sz="17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5" name="Прямокутник 14"/>
          <p:cNvSpPr/>
          <p:nvPr/>
        </p:nvSpPr>
        <p:spPr>
          <a:xfrm rot="2967981">
            <a:off x="3815727" y="3648306"/>
            <a:ext cx="953274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7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область</a:t>
            </a:r>
            <a:endParaRPr kumimoji="0" lang="uk-UA" sz="17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1" name="Прямокутник 20"/>
          <p:cNvSpPr/>
          <p:nvPr/>
        </p:nvSpPr>
        <p:spPr>
          <a:xfrm rot="16654079">
            <a:off x="2232190" y="4211427"/>
            <a:ext cx="10846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Сардинське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королівство</a:t>
            </a:r>
          </a:p>
        </p:txBody>
      </p:sp>
      <p:sp>
        <p:nvSpPr>
          <p:cNvPr id="22" name="Прямокутник 21"/>
          <p:cNvSpPr/>
          <p:nvPr/>
        </p:nvSpPr>
        <p:spPr>
          <a:xfrm>
            <a:off x="350145" y="6024860"/>
            <a:ext cx="872354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Алжир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1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(Франція)</a:t>
            </a:r>
            <a:endParaRPr kumimoji="0" lang="uk-UA" sz="11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3" name="Прямокутник 22"/>
          <p:cNvSpPr/>
          <p:nvPr/>
        </p:nvSpPr>
        <p:spPr>
          <a:xfrm>
            <a:off x="2181978" y="6357629"/>
            <a:ext cx="690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Туніс</a:t>
            </a:r>
          </a:p>
        </p:txBody>
      </p:sp>
      <p:sp>
        <p:nvSpPr>
          <p:cNvPr id="26" name="Прямокутник 25"/>
          <p:cNvSpPr/>
          <p:nvPr/>
        </p:nvSpPr>
        <p:spPr>
          <a:xfrm rot="19924154">
            <a:off x="4090928" y="1476570"/>
            <a:ext cx="9316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Венеція</a:t>
            </a:r>
            <a:endParaRPr kumimoji="0" lang="uk-UA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" name="Прямокутник 3"/>
          <p:cNvSpPr/>
          <p:nvPr/>
        </p:nvSpPr>
        <p:spPr>
          <a:xfrm>
            <a:off x="5181600" y="0"/>
            <a:ext cx="3962400" cy="2585323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20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   7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березня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1861 р.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було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проголошено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утворення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Італійського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королівства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у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складі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П'ємонту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(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Сардинського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королівства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) та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об'єднаних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із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ним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областей.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Майже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вся Італія (за винятком Рима та Венеції) були 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об’єднані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під владою Савойської династії. Королем Італії став Віктор Еммануїл 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II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28" name="Прямокутник 27"/>
          <p:cNvSpPr/>
          <p:nvPr/>
        </p:nvSpPr>
        <p:spPr>
          <a:xfrm>
            <a:off x="2621633" y="1418556"/>
            <a:ext cx="133485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Сардинське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королівство</a:t>
            </a:r>
          </a:p>
        </p:txBody>
      </p:sp>
      <p:sp>
        <p:nvSpPr>
          <p:cNvPr id="29" name="Прямокутник 28"/>
          <p:cNvSpPr/>
          <p:nvPr/>
        </p:nvSpPr>
        <p:spPr>
          <a:xfrm rot="3022171">
            <a:off x="2215303" y="2998382"/>
            <a:ext cx="44438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І т а л і й с ь к е                 к о р о л і в с т в о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7" name="Прямокутник 26"/>
          <p:cNvSpPr/>
          <p:nvPr/>
        </p:nvSpPr>
        <p:spPr>
          <a:xfrm>
            <a:off x="5180400" y="0"/>
            <a:ext cx="3963600" cy="175432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   З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утворенням Італійського королівства 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процес 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об’єднання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Італії не 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завершився. Він продовжувався, адже Венеція залишалася під владою Австрії, а Рим – Папи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Римського і Франції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1" name="Прямокутник 30"/>
          <p:cNvSpPr/>
          <p:nvPr/>
        </p:nvSpPr>
        <p:spPr>
          <a:xfrm>
            <a:off x="5179342" y="0"/>
            <a:ext cx="3964658" cy="92333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   </a:t>
            </a:r>
            <a:r>
              <a:rPr kumimoji="0" lang="uk-UA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1866 р.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до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Італії було приєднано Венецію (після поразки Австрії у війні з Пруссією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).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2" name="Прямокутник 31"/>
          <p:cNvSpPr/>
          <p:nvPr/>
        </p:nvSpPr>
        <p:spPr>
          <a:xfrm>
            <a:off x="5180400" y="0"/>
            <a:ext cx="3963600" cy="203132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   </a:t>
            </a:r>
            <a:r>
              <a:rPr kumimoji="0" lang="uk-UA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20 </a:t>
            </a: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вересня 1870 р. 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скориставшись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скрутним 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становищем Франції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у 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зв’язку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з її поразками у франко-прусській війні, війська Віктора Еммануїла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II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захопили місто Рим, яке 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було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проголошено столицею Італійського королівства.</a:t>
            </a:r>
          </a:p>
        </p:txBody>
      </p:sp>
      <p:pic>
        <p:nvPicPr>
          <p:cNvPr id="33" name="Picture 4" descr="C:\Documents and Settings\Admin\Мои документы\Завантаження\Curved-arrow-arrow-curved-free-download-clip-art-on-clipart-2.png"/>
          <p:cNvPicPr>
            <a:picLocks noChangeAspect="1" noChangeArrowheads="1"/>
          </p:cNvPicPr>
          <p:nvPr/>
        </p:nvPicPr>
        <p:blipFill>
          <a:blip r:embed="rId3" cstate="print"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045916">
            <a:off x="3938043" y="2041269"/>
            <a:ext cx="652139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4" descr="C:\Documents and Settings\Admin\Мои документы\Завантаження\Curved-arrow-arrow-curved-free-download-clip-art-on-clipart-2.png"/>
          <p:cNvPicPr>
            <a:picLocks noChangeAspect="1" noChangeArrowheads="1"/>
          </p:cNvPicPr>
          <p:nvPr/>
        </p:nvPicPr>
        <p:blipFill>
          <a:blip r:embed="rId3" cstate="print"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1932" flipH="1">
            <a:off x="3522029" y="1528954"/>
            <a:ext cx="652139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Полілінія 34"/>
          <p:cNvSpPr/>
          <p:nvPr/>
        </p:nvSpPr>
        <p:spPr>
          <a:xfrm>
            <a:off x="3938182" y="1121516"/>
            <a:ext cx="1238598" cy="1060076"/>
          </a:xfrm>
          <a:custGeom>
            <a:avLst/>
            <a:gdLst>
              <a:gd name="connsiteX0" fmla="*/ 205193 w 1243470"/>
              <a:gd name="connsiteY0" fmla="*/ 335862 h 1062509"/>
              <a:gd name="connsiteX1" fmla="*/ 271868 w 1243470"/>
              <a:gd name="connsiteY1" fmla="*/ 383487 h 1062509"/>
              <a:gd name="connsiteX2" fmla="*/ 317112 w 1243470"/>
              <a:gd name="connsiteY2" fmla="*/ 388249 h 1062509"/>
              <a:gd name="connsiteX3" fmla="*/ 357593 w 1243470"/>
              <a:gd name="connsiteY3" fmla="*/ 340624 h 1062509"/>
              <a:gd name="connsiteX4" fmla="*/ 445699 w 1243470"/>
              <a:gd name="connsiteY4" fmla="*/ 343006 h 1062509"/>
              <a:gd name="connsiteX5" fmla="*/ 443318 w 1243470"/>
              <a:gd name="connsiteY5" fmla="*/ 307287 h 1062509"/>
              <a:gd name="connsiteX6" fmla="*/ 524281 w 1243470"/>
              <a:gd name="connsiteY6" fmla="*/ 242993 h 1062509"/>
              <a:gd name="connsiteX7" fmla="*/ 552856 w 1243470"/>
              <a:gd name="connsiteY7" fmla="*/ 200131 h 1062509"/>
              <a:gd name="connsiteX8" fmla="*/ 564762 w 1243470"/>
              <a:gd name="connsiteY8" fmla="*/ 176318 h 1062509"/>
              <a:gd name="connsiteX9" fmla="*/ 557618 w 1243470"/>
              <a:gd name="connsiteY9" fmla="*/ 157268 h 1062509"/>
              <a:gd name="connsiteX10" fmla="*/ 555237 w 1243470"/>
              <a:gd name="connsiteY10" fmla="*/ 114406 h 1062509"/>
              <a:gd name="connsiteX11" fmla="*/ 579049 w 1243470"/>
              <a:gd name="connsiteY11" fmla="*/ 73924 h 1062509"/>
              <a:gd name="connsiteX12" fmla="*/ 619531 w 1243470"/>
              <a:gd name="connsiteY12" fmla="*/ 73924 h 1062509"/>
              <a:gd name="connsiteX13" fmla="*/ 650487 w 1243470"/>
              <a:gd name="connsiteY13" fmla="*/ 69162 h 1062509"/>
              <a:gd name="connsiteX14" fmla="*/ 679062 w 1243470"/>
              <a:gd name="connsiteY14" fmla="*/ 62018 h 1062509"/>
              <a:gd name="connsiteX15" fmla="*/ 710018 w 1243470"/>
              <a:gd name="connsiteY15" fmla="*/ 78687 h 1062509"/>
              <a:gd name="connsiteX16" fmla="*/ 729068 w 1243470"/>
              <a:gd name="connsiteY16" fmla="*/ 23918 h 1062509"/>
              <a:gd name="connsiteX17" fmla="*/ 769549 w 1243470"/>
              <a:gd name="connsiteY17" fmla="*/ 23918 h 1062509"/>
              <a:gd name="connsiteX18" fmla="*/ 786218 w 1243470"/>
              <a:gd name="connsiteY18" fmla="*/ 2487 h 1062509"/>
              <a:gd name="connsiteX19" fmla="*/ 833843 w 1243470"/>
              <a:gd name="connsiteY19" fmla="*/ 31062 h 1062509"/>
              <a:gd name="connsiteX20" fmla="*/ 860037 w 1243470"/>
              <a:gd name="connsiteY20" fmla="*/ 26299 h 1062509"/>
              <a:gd name="connsiteX21" fmla="*/ 871943 w 1243470"/>
              <a:gd name="connsiteY21" fmla="*/ 106 h 1062509"/>
              <a:gd name="connsiteX22" fmla="*/ 933856 w 1243470"/>
              <a:gd name="connsiteY22" fmla="*/ 16774 h 1062509"/>
              <a:gd name="connsiteX23" fmla="*/ 969574 w 1243470"/>
              <a:gd name="connsiteY23" fmla="*/ 9631 h 1062509"/>
              <a:gd name="connsiteX24" fmla="*/ 995768 w 1243470"/>
              <a:gd name="connsiteY24" fmla="*/ 23918 h 1062509"/>
              <a:gd name="connsiteX25" fmla="*/ 1029106 w 1243470"/>
              <a:gd name="connsiteY25" fmla="*/ 28681 h 1062509"/>
              <a:gd name="connsiteX26" fmla="*/ 1050537 w 1243470"/>
              <a:gd name="connsiteY26" fmla="*/ 50112 h 1062509"/>
              <a:gd name="connsiteX27" fmla="*/ 1095781 w 1243470"/>
              <a:gd name="connsiteY27" fmla="*/ 50112 h 1062509"/>
              <a:gd name="connsiteX28" fmla="*/ 1129118 w 1243470"/>
              <a:gd name="connsiteY28" fmla="*/ 81068 h 1062509"/>
              <a:gd name="connsiteX29" fmla="*/ 1174362 w 1243470"/>
              <a:gd name="connsiteY29" fmla="*/ 95356 h 1062509"/>
              <a:gd name="connsiteX30" fmla="*/ 1198174 w 1243470"/>
              <a:gd name="connsiteY30" fmla="*/ 133456 h 1062509"/>
              <a:gd name="connsiteX31" fmla="*/ 1219606 w 1243470"/>
              <a:gd name="connsiteY31" fmla="*/ 162031 h 1062509"/>
              <a:gd name="connsiteX32" fmla="*/ 1226749 w 1243470"/>
              <a:gd name="connsiteY32" fmla="*/ 181081 h 1062509"/>
              <a:gd name="connsiteX33" fmla="*/ 1231512 w 1243470"/>
              <a:gd name="connsiteY33" fmla="*/ 204893 h 1062509"/>
              <a:gd name="connsiteX34" fmla="*/ 1231512 w 1243470"/>
              <a:gd name="connsiteY34" fmla="*/ 231087 h 1062509"/>
              <a:gd name="connsiteX35" fmla="*/ 1205318 w 1243470"/>
              <a:gd name="connsiteY35" fmla="*/ 266806 h 1062509"/>
              <a:gd name="connsiteX36" fmla="*/ 1183887 w 1243470"/>
              <a:gd name="connsiteY36" fmla="*/ 343006 h 1062509"/>
              <a:gd name="connsiteX37" fmla="*/ 1243418 w 1243470"/>
              <a:gd name="connsiteY37" fmla="*/ 393012 h 1062509"/>
              <a:gd name="connsiteX38" fmla="*/ 1171981 w 1243470"/>
              <a:gd name="connsiteY38" fmla="*/ 495406 h 1062509"/>
              <a:gd name="connsiteX39" fmla="*/ 1133881 w 1243470"/>
              <a:gd name="connsiteY39" fmla="*/ 521599 h 1062509"/>
              <a:gd name="connsiteX40" fmla="*/ 1083874 w 1243470"/>
              <a:gd name="connsiteY40" fmla="*/ 550174 h 1062509"/>
              <a:gd name="connsiteX41" fmla="*/ 1071968 w 1243470"/>
              <a:gd name="connsiteY41" fmla="*/ 612087 h 1062509"/>
              <a:gd name="connsiteX42" fmla="*/ 1060062 w 1243470"/>
              <a:gd name="connsiteY42" fmla="*/ 623993 h 1062509"/>
              <a:gd name="connsiteX43" fmla="*/ 1002912 w 1243470"/>
              <a:gd name="connsiteY43" fmla="*/ 628756 h 1062509"/>
              <a:gd name="connsiteX44" fmla="*/ 1021962 w 1243470"/>
              <a:gd name="connsiteY44" fmla="*/ 666856 h 1062509"/>
              <a:gd name="connsiteX45" fmla="*/ 1010056 w 1243470"/>
              <a:gd name="connsiteY45" fmla="*/ 676381 h 1062509"/>
              <a:gd name="connsiteX46" fmla="*/ 967193 w 1243470"/>
              <a:gd name="connsiteY46" fmla="*/ 666856 h 1062509"/>
              <a:gd name="connsiteX47" fmla="*/ 950524 w 1243470"/>
              <a:gd name="connsiteY47" fmla="*/ 664474 h 1062509"/>
              <a:gd name="connsiteX48" fmla="*/ 917187 w 1243470"/>
              <a:gd name="connsiteY48" fmla="*/ 676381 h 1062509"/>
              <a:gd name="connsiteX49" fmla="*/ 902899 w 1243470"/>
              <a:gd name="connsiteY49" fmla="*/ 657331 h 1062509"/>
              <a:gd name="connsiteX50" fmla="*/ 886231 w 1243470"/>
              <a:gd name="connsiteY50" fmla="*/ 678762 h 1062509"/>
              <a:gd name="connsiteX51" fmla="*/ 867181 w 1243470"/>
              <a:gd name="connsiteY51" fmla="*/ 695431 h 1062509"/>
              <a:gd name="connsiteX52" fmla="*/ 738593 w 1243470"/>
              <a:gd name="connsiteY52" fmla="*/ 754962 h 1062509"/>
              <a:gd name="connsiteX53" fmla="*/ 757643 w 1243470"/>
              <a:gd name="connsiteY53" fmla="*/ 714481 h 1062509"/>
              <a:gd name="connsiteX54" fmla="*/ 740974 w 1243470"/>
              <a:gd name="connsiteY54" fmla="*/ 693049 h 1062509"/>
              <a:gd name="connsiteX55" fmla="*/ 710018 w 1243470"/>
              <a:gd name="connsiteY55" fmla="*/ 743056 h 1062509"/>
              <a:gd name="connsiteX56" fmla="*/ 686206 w 1243470"/>
              <a:gd name="connsiteY56" fmla="*/ 754962 h 1062509"/>
              <a:gd name="connsiteX57" fmla="*/ 702874 w 1243470"/>
              <a:gd name="connsiteY57" fmla="*/ 785918 h 1062509"/>
              <a:gd name="connsiteX58" fmla="*/ 676681 w 1243470"/>
              <a:gd name="connsiteY58" fmla="*/ 788299 h 1062509"/>
              <a:gd name="connsiteX59" fmla="*/ 676681 w 1243470"/>
              <a:gd name="connsiteY59" fmla="*/ 774012 h 1062509"/>
              <a:gd name="connsiteX60" fmla="*/ 686206 w 1243470"/>
              <a:gd name="connsiteY60" fmla="*/ 762106 h 1062509"/>
              <a:gd name="connsiteX61" fmla="*/ 681443 w 1243470"/>
              <a:gd name="connsiteY61" fmla="*/ 750199 h 1062509"/>
              <a:gd name="connsiteX62" fmla="*/ 640962 w 1243470"/>
              <a:gd name="connsiteY62" fmla="*/ 802587 h 1062509"/>
              <a:gd name="connsiteX63" fmla="*/ 617149 w 1243470"/>
              <a:gd name="connsiteY63" fmla="*/ 845449 h 1062509"/>
              <a:gd name="connsiteX64" fmla="*/ 610006 w 1243470"/>
              <a:gd name="connsiteY64" fmla="*/ 869262 h 1062509"/>
              <a:gd name="connsiteX65" fmla="*/ 638581 w 1243470"/>
              <a:gd name="connsiteY65" fmla="*/ 859737 h 1062509"/>
              <a:gd name="connsiteX66" fmla="*/ 676681 w 1243470"/>
              <a:gd name="connsiteY66" fmla="*/ 826399 h 1062509"/>
              <a:gd name="connsiteX67" fmla="*/ 648106 w 1243470"/>
              <a:gd name="connsiteY67" fmla="*/ 883549 h 1062509"/>
              <a:gd name="connsiteX68" fmla="*/ 638581 w 1243470"/>
              <a:gd name="connsiteY68" fmla="*/ 912124 h 1062509"/>
              <a:gd name="connsiteX69" fmla="*/ 648106 w 1243470"/>
              <a:gd name="connsiteY69" fmla="*/ 964512 h 1062509"/>
              <a:gd name="connsiteX70" fmla="*/ 674299 w 1243470"/>
              <a:gd name="connsiteY70" fmla="*/ 1019281 h 1062509"/>
              <a:gd name="connsiteX71" fmla="*/ 650487 w 1243470"/>
              <a:gd name="connsiteY71" fmla="*/ 1062143 h 1062509"/>
              <a:gd name="connsiteX72" fmla="*/ 636199 w 1243470"/>
              <a:gd name="connsiteY72" fmla="*/ 1038331 h 1062509"/>
              <a:gd name="connsiteX73" fmla="*/ 598099 w 1243470"/>
              <a:gd name="connsiteY73" fmla="*/ 1009756 h 1062509"/>
              <a:gd name="connsiteX74" fmla="*/ 567143 w 1243470"/>
              <a:gd name="connsiteY74" fmla="*/ 1007374 h 1062509"/>
              <a:gd name="connsiteX75" fmla="*/ 536187 w 1243470"/>
              <a:gd name="connsiteY75" fmla="*/ 1016899 h 1062509"/>
              <a:gd name="connsiteX76" fmla="*/ 517137 w 1243470"/>
              <a:gd name="connsiteY76" fmla="*/ 1028806 h 1062509"/>
              <a:gd name="connsiteX77" fmla="*/ 488562 w 1243470"/>
              <a:gd name="connsiteY77" fmla="*/ 1002612 h 1062509"/>
              <a:gd name="connsiteX78" fmla="*/ 455224 w 1243470"/>
              <a:gd name="connsiteY78" fmla="*/ 985943 h 1062509"/>
              <a:gd name="connsiteX79" fmla="*/ 395693 w 1243470"/>
              <a:gd name="connsiteY79" fmla="*/ 978799 h 1062509"/>
              <a:gd name="connsiteX80" fmla="*/ 336162 w 1243470"/>
              <a:gd name="connsiteY80" fmla="*/ 971656 h 1062509"/>
              <a:gd name="connsiteX81" fmla="*/ 283774 w 1243470"/>
              <a:gd name="connsiteY81" fmla="*/ 988324 h 1062509"/>
              <a:gd name="connsiteX82" fmla="*/ 262343 w 1243470"/>
              <a:gd name="connsiteY82" fmla="*/ 978799 h 1062509"/>
              <a:gd name="connsiteX83" fmla="*/ 243293 w 1243470"/>
              <a:gd name="connsiteY83" fmla="*/ 969274 h 1062509"/>
              <a:gd name="connsiteX84" fmla="*/ 231387 w 1243470"/>
              <a:gd name="connsiteY84" fmla="*/ 950224 h 1062509"/>
              <a:gd name="connsiteX85" fmla="*/ 219481 w 1243470"/>
              <a:gd name="connsiteY85" fmla="*/ 928793 h 1062509"/>
              <a:gd name="connsiteX86" fmla="*/ 198049 w 1243470"/>
              <a:gd name="connsiteY86" fmla="*/ 907362 h 1062509"/>
              <a:gd name="connsiteX87" fmla="*/ 152806 w 1243470"/>
              <a:gd name="connsiteY87" fmla="*/ 885931 h 1062509"/>
              <a:gd name="connsiteX88" fmla="*/ 136137 w 1243470"/>
              <a:gd name="connsiteY88" fmla="*/ 883549 h 1062509"/>
              <a:gd name="connsiteX89" fmla="*/ 95656 w 1243470"/>
              <a:gd name="connsiteY89" fmla="*/ 854974 h 1062509"/>
              <a:gd name="connsiteX90" fmla="*/ 19456 w 1243470"/>
              <a:gd name="connsiteY90" fmla="*/ 831162 h 1062509"/>
              <a:gd name="connsiteX91" fmla="*/ 9931 w 1243470"/>
              <a:gd name="connsiteY91" fmla="*/ 824018 h 1062509"/>
              <a:gd name="connsiteX92" fmla="*/ 406 w 1243470"/>
              <a:gd name="connsiteY92" fmla="*/ 778774 h 1062509"/>
              <a:gd name="connsiteX93" fmla="*/ 24218 w 1243470"/>
              <a:gd name="connsiteY93" fmla="*/ 740674 h 1062509"/>
              <a:gd name="connsiteX94" fmla="*/ 59937 w 1243470"/>
              <a:gd name="connsiteY94" fmla="*/ 695431 h 1062509"/>
              <a:gd name="connsiteX95" fmla="*/ 69462 w 1243470"/>
              <a:gd name="connsiteY95" fmla="*/ 666856 h 1062509"/>
              <a:gd name="connsiteX96" fmla="*/ 50412 w 1243470"/>
              <a:gd name="connsiteY96" fmla="*/ 635899 h 1062509"/>
              <a:gd name="connsiteX97" fmla="*/ 69462 w 1243470"/>
              <a:gd name="connsiteY97" fmla="*/ 590656 h 1062509"/>
              <a:gd name="connsiteX98" fmla="*/ 81368 w 1243470"/>
              <a:gd name="connsiteY98" fmla="*/ 562081 h 1062509"/>
              <a:gd name="connsiteX99" fmla="*/ 128993 w 1243470"/>
              <a:gd name="connsiteY99" fmla="*/ 576368 h 1062509"/>
              <a:gd name="connsiteX100" fmla="*/ 150424 w 1243470"/>
              <a:gd name="connsiteY100" fmla="*/ 533506 h 1062509"/>
              <a:gd name="connsiteX101" fmla="*/ 138518 w 1243470"/>
              <a:gd name="connsiteY101" fmla="*/ 490643 h 1062509"/>
              <a:gd name="connsiteX102" fmla="*/ 143281 w 1243470"/>
              <a:gd name="connsiteY102" fmla="*/ 454924 h 1062509"/>
              <a:gd name="connsiteX103" fmla="*/ 205193 w 1243470"/>
              <a:gd name="connsiteY103" fmla="*/ 335862 h 1062509"/>
              <a:gd name="connsiteX0" fmla="*/ 205193 w 1243470"/>
              <a:gd name="connsiteY0" fmla="*/ 335862 h 1062509"/>
              <a:gd name="connsiteX1" fmla="*/ 271868 w 1243470"/>
              <a:gd name="connsiteY1" fmla="*/ 383487 h 1062509"/>
              <a:gd name="connsiteX2" fmla="*/ 317112 w 1243470"/>
              <a:gd name="connsiteY2" fmla="*/ 388249 h 1062509"/>
              <a:gd name="connsiteX3" fmla="*/ 357593 w 1243470"/>
              <a:gd name="connsiteY3" fmla="*/ 340624 h 1062509"/>
              <a:gd name="connsiteX4" fmla="*/ 445699 w 1243470"/>
              <a:gd name="connsiteY4" fmla="*/ 343006 h 1062509"/>
              <a:gd name="connsiteX5" fmla="*/ 443318 w 1243470"/>
              <a:gd name="connsiteY5" fmla="*/ 307287 h 1062509"/>
              <a:gd name="connsiteX6" fmla="*/ 524281 w 1243470"/>
              <a:gd name="connsiteY6" fmla="*/ 242993 h 1062509"/>
              <a:gd name="connsiteX7" fmla="*/ 552856 w 1243470"/>
              <a:gd name="connsiteY7" fmla="*/ 200131 h 1062509"/>
              <a:gd name="connsiteX8" fmla="*/ 564762 w 1243470"/>
              <a:gd name="connsiteY8" fmla="*/ 176318 h 1062509"/>
              <a:gd name="connsiteX9" fmla="*/ 557618 w 1243470"/>
              <a:gd name="connsiteY9" fmla="*/ 157268 h 1062509"/>
              <a:gd name="connsiteX10" fmla="*/ 555237 w 1243470"/>
              <a:gd name="connsiteY10" fmla="*/ 114406 h 1062509"/>
              <a:gd name="connsiteX11" fmla="*/ 579049 w 1243470"/>
              <a:gd name="connsiteY11" fmla="*/ 73924 h 1062509"/>
              <a:gd name="connsiteX12" fmla="*/ 619531 w 1243470"/>
              <a:gd name="connsiteY12" fmla="*/ 73924 h 1062509"/>
              <a:gd name="connsiteX13" fmla="*/ 650487 w 1243470"/>
              <a:gd name="connsiteY13" fmla="*/ 69162 h 1062509"/>
              <a:gd name="connsiteX14" fmla="*/ 679062 w 1243470"/>
              <a:gd name="connsiteY14" fmla="*/ 62018 h 1062509"/>
              <a:gd name="connsiteX15" fmla="*/ 710018 w 1243470"/>
              <a:gd name="connsiteY15" fmla="*/ 78687 h 1062509"/>
              <a:gd name="connsiteX16" fmla="*/ 729068 w 1243470"/>
              <a:gd name="connsiteY16" fmla="*/ 23918 h 1062509"/>
              <a:gd name="connsiteX17" fmla="*/ 769549 w 1243470"/>
              <a:gd name="connsiteY17" fmla="*/ 23918 h 1062509"/>
              <a:gd name="connsiteX18" fmla="*/ 786218 w 1243470"/>
              <a:gd name="connsiteY18" fmla="*/ 2487 h 1062509"/>
              <a:gd name="connsiteX19" fmla="*/ 833843 w 1243470"/>
              <a:gd name="connsiteY19" fmla="*/ 31062 h 1062509"/>
              <a:gd name="connsiteX20" fmla="*/ 860037 w 1243470"/>
              <a:gd name="connsiteY20" fmla="*/ 26299 h 1062509"/>
              <a:gd name="connsiteX21" fmla="*/ 871943 w 1243470"/>
              <a:gd name="connsiteY21" fmla="*/ 106 h 1062509"/>
              <a:gd name="connsiteX22" fmla="*/ 933856 w 1243470"/>
              <a:gd name="connsiteY22" fmla="*/ 16774 h 1062509"/>
              <a:gd name="connsiteX23" fmla="*/ 969574 w 1243470"/>
              <a:gd name="connsiteY23" fmla="*/ 9631 h 1062509"/>
              <a:gd name="connsiteX24" fmla="*/ 995768 w 1243470"/>
              <a:gd name="connsiteY24" fmla="*/ 23918 h 1062509"/>
              <a:gd name="connsiteX25" fmla="*/ 1029106 w 1243470"/>
              <a:gd name="connsiteY25" fmla="*/ 28681 h 1062509"/>
              <a:gd name="connsiteX26" fmla="*/ 1050537 w 1243470"/>
              <a:gd name="connsiteY26" fmla="*/ 50112 h 1062509"/>
              <a:gd name="connsiteX27" fmla="*/ 1095781 w 1243470"/>
              <a:gd name="connsiteY27" fmla="*/ 50112 h 1062509"/>
              <a:gd name="connsiteX28" fmla="*/ 1129118 w 1243470"/>
              <a:gd name="connsiteY28" fmla="*/ 81068 h 1062509"/>
              <a:gd name="connsiteX29" fmla="*/ 1174362 w 1243470"/>
              <a:gd name="connsiteY29" fmla="*/ 95356 h 1062509"/>
              <a:gd name="connsiteX30" fmla="*/ 1198174 w 1243470"/>
              <a:gd name="connsiteY30" fmla="*/ 133456 h 1062509"/>
              <a:gd name="connsiteX31" fmla="*/ 1219606 w 1243470"/>
              <a:gd name="connsiteY31" fmla="*/ 162031 h 1062509"/>
              <a:gd name="connsiteX32" fmla="*/ 1226749 w 1243470"/>
              <a:gd name="connsiteY32" fmla="*/ 181081 h 1062509"/>
              <a:gd name="connsiteX33" fmla="*/ 1231512 w 1243470"/>
              <a:gd name="connsiteY33" fmla="*/ 204893 h 1062509"/>
              <a:gd name="connsiteX34" fmla="*/ 1231512 w 1243470"/>
              <a:gd name="connsiteY34" fmla="*/ 231087 h 1062509"/>
              <a:gd name="connsiteX35" fmla="*/ 1205318 w 1243470"/>
              <a:gd name="connsiteY35" fmla="*/ 266806 h 1062509"/>
              <a:gd name="connsiteX36" fmla="*/ 1183887 w 1243470"/>
              <a:gd name="connsiteY36" fmla="*/ 343006 h 1062509"/>
              <a:gd name="connsiteX37" fmla="*/ 1243418 w 1243470"/>
              <a:gd name="connsiteY37" fmla="*/ 393012 h 1062509"/>
              <a:gd name="connsiteX38" fmla="*/ 1171981 w 1243470"/>
              <a:gd name="connsiteY38" fmla="*/ 495406 h 1062509"/>
              <a:gd name="connsiteX39" fmla="*/ 1133881 w 1243470"/>
              <a:gd name="connsiteY39" fmla="*/ 521599 h 1062509"/>
              <a:gd name="connsiteX40" fmla="*/ 1083874 w 1243470"/>
              <a:gd name="connsiteY40" fmla="*/ 550174 h 1062509"/>
              <a:gd name="connsiteX41" fmla="*/ 1071968 w 1243470"/>
              <a:gd name="connsiteY41" fmla="*/ 612087 h 1062509"/>
              <a:gd name="connsiteX42" fmla="*/ 1060062 w 1243470"/>
              <a:gd name="connsiteY42" fmla="*/ 623993 h 1062509"/>
              <a:gd name="connsiteX43" fmla="*/ 1002912 w 1243470"/>
              <a:gd name="connsiteY43" fmla="*/ 628756 h 1062509"/>
              <a:gd name="connsiteX44" fmla="*/ 1021962 w 1243470"/>
              <a:gd name="connsiteY44" fmla="*/ 666856 h 1062509"/>
              <a:gd name="connsiteX45" fmla="*/ 1010056 w 1243470"/>
              <a:gd name="connsiteY45" fmla="*/ 676381 h 1062509"/>
              <a:gd name="connsiteX46" fmla="*/ 967193 w 1243470"/>
              <a:gd name="connsiteY46" fmla="*/ 666856 h 1062509"/>
              <a:gd name="connsiteX47" fmla="*/ 950524 w 1243470"/>
              <a:gd name="connsiteY47" fmla="*/ 664474 h 1062509"/>
              <a:gd name="connsiteX48" fmla="*/ 917187 w 1243470"/>
              <a:gd name="connsiteY48" fmla="*/ 676381 h 1062509"/>
              <a:gd name="connsiteX49" fmla="*/ 902899 w 1243470"/>
              <a:gd name="connsiteY49" fmla="*/ 657331 h 1062509"/>
              <a:gd name="connsiteX50" fmla="*/ 886231 w 1243470"/>
              <a:gd name="connsiteY50" fmla="*/ 678762 h 1062509"/>
              <a:gd name="connsiteX51" fmla="*/ 867181 w 1243470"/>
              <a:gd name="connsiteY51" fmla="*/ 695431 h 1062509"/>
              <a:gd name="connsiteX52" fmla="*/ 738593 w 1243470"/>
              <a:gd name="connsiteY52" fmla="*/ 754962 h 1062509"/>
              <a:gd name="connsiteX53" fmla="*/ 757643 w 1243470"/>
              <a:gd name="connsiteY53" fmla="*/ 714481 h 1062509"/>
              <a:gd name="connsiteX54" fmla="*/ 740974 w 1243470"/>
              <a:gd name="connsiteY54" fmla="*/ 693049 h 1062509"/>
              <a:gd name="connsiteX55" fmla="*/ 710018 w 1243470"/>
              <a:gd name="connsiteY55" fmla="*/ 743056 h 1062509"/>
              <a:gd name="connsiteX56" fmla="*/ 686206 w 1243470"/>
              <a:gd name="connsiteY56" fmla="*/ 754962 h 1062509"/>
              <a:gd name="connsiteX57" fmla="*/ 702874 w 1243470"/>
              <a:gd name="connsiteY57" fmla="*/ 785918 h 1062509"/>
              <a:gd name="connsiteX58" fmla="*/ 676681 w 1243470"/>
              <a:gd name="connsiteY58" fmla="*/ 788299 h 1062509"/>
              <a:gd name="connsiteX59" fmla="*/ 676681 w 1243470"/>
              <a:gd name="connsiteY59" fmla="*/ 774012 h 1062509"/>
              <a:gd name="connsiteX60" fmla="*/ 686206 w 1243470"/>
              <a:gd name="connsiteY60" fmla="*/ 762106 h 1062509"/>
              <a:gd name="connsiteX61" fmla="*/ 681443 w 1243470"/>
              <a:gd name="connsiteY61" fmla="*/ 750199 h 1062509"/>
              <a:gd name="connsiteX62" fmla="*/ 640962 w 1243470"/>
              <a:gd name="connsiteY62" fmla="*/ 802587 h 1062509"/>
              <a:gd name="connsiteX63" fmla="*/ 617149 w 1243470"/>
              <a:gd name="connsiteY63" fmla="*/ 845449 h 1062509"/>
              <a:gd name="connsiteX64" fmla="*/ 610006 w 1243470"/>
              <a:gd name="connsiteY64" fmla="*/ 869262 h 1062509"/>
              <a:gd name="connsiteX65" fmla="*/ 638581 w 1243470"/>
              <a:gd name="connsiteY65" fmla="*/ 859737 h 1062509"/>
              <a:gd name="connsiteX66" fmla="*/ 676681 w 1243470"/>
              <a:gd name="connsiteY66" fmla="*/ 826399 h 1062509"/>
              <a:gd name="connsiteX67" fmla="*/ 648106 w 1243470"/>
              <a:gd name="connsiteY67" fmla="*/ 883549 h 1062509"/>
              <a:gd name="connsiteX68" fmla="*/ 638581 w 1243470"/>
              <a:gd name="connsiteY68" fmla="*/ 912124 h 1062509"/>
              <a:gd name="connsiteX69" fmla="*/ 648106 w 1243470"/>
              <a:gd name="connsiteY69" fmla="*/ 964512 h 1062509"/>
              <a:gd name="connsiteX70" fmla="*/ 674299 w 1243470"/>
              <a:gd name="connsiteY70" fmla="*/ 1019281 h 1062509"/>
              <a:gd name="connsiteX71" fmla="*/ 650487 w 1243470"/>
              <a:gd name="connsiteY71" fmla="*/ 1062143 h 1062509"/>
              <a:gd name="connsiteX72" fmla="*/ 636199 w 1243470"/>
              <a:gd name="connsiteY72" fmla="*/ 1038331 h 1062509"/>
              <a:gd name="connsiteX73" fmla="*/ 598099 w 1243470"/>
              <a:gd name="connsiteY73" fmla="*/ 1009756 h 1062509"/>
              <a:gd name="connsiteX74" fmla="*/ 567143 w 1243470"/>
              <a:gd name="connsiteY74" fmla="*/ 1007374 h 1062509"/>
              <a:gd name="connsiteX75" fmla="*/ 536187 w 1243470"/>
              <a:gd name="connsiteY75" fmla="*/ 1016899 h 1062509"/>
              <a:gd name="connsiteX76" fmla="*/ 517137 w 1243470"/>
              <a:gd name="connsiteY76" fmla="*/ 1028806 h 1062509"/>
              <a:gd name="connsiteX77" fmla="*/ 488562 w 1243470"/>
              <a:gd name="connsiteY77" fmla="*/ 1002612 h 1062509"/>
              <a:gd name="connsiteX78" fmla="*/ 455224 w 1243470"/>
              <a:gd name="connsiteY78" fmla="*/ 985943 h 1062509"/>
              <a:gd name="connsiteX79" fmla="*/ 395693 w 1243470"/>
              <a:gd name="connsiteY79" fmla="*/ 978799 h 1062509"/>
              <a:gd name="connsiteX80" fmla="*/ 336162 w 1243470"/>
              <a:gd name="connsiteY80" fmla="*/ 971656 h 1062509"/>
              <a:gd name="connsiteX81" fmla="*/ 283774 w 1243470"/>
              <a:gd name="connsiteY81" fmla="*/ 988324 h 1062509"/>
              <a:gd name="connsiteX82" fmla="*/ 262343 w 1243470"/>
              <a:gd name="connsiteY82" fmla="*/ 978799 h 1062509"/>
              <a:gd name="connsiteX83" fmla="*/ 243293 w 1243470"/>
              <a:gd name="connsiteY83" fmla="*/ 969274 h 1062509"/>
              <a:gd name="connsiteX84" fmla="*/ 231387 w 1243470"/>
              <a:gd name="connsiteY84" fmla="*/ 950224 h 1062509"/>
              <a:gd name="connsiteX85" fmla="*/ 219481 w 1243470"/>
              <a:gd name="connsiteY85" fmla="*/ 928793 h 1062509"/>
              <a:gd name="connsiteX86" fmla="*/ 195667 w 1243470"/>
              <a:gd name="connsiteY86" fmla="*/ 897837 h 1062509"/>
              <a:gd name="connsiteX87" fmla="*/ 152806 w 1243470"/>
              <a:gd name="connsiteY87" fmla="*/ 885931 h 1062509"/>
              <a:gd name="connsiteX88" fmla="*/ 136137 w 1243470"/>
              <a:gd name="connsiteY88" fmla="*/ 883549 h 1062509"/>
              <a:gd name="connsiteX89" fmla="*/ 95656 w 1243470"/>
              <a:gd name="connsiteY89" fmla="*/ 854974 h 1062509"/>
              <a:gd name="connsiteX90" fmla="*/ 19456 w 1243470"/>
              <a:gd name="connsiteY90" fmla="*/ 831162 h 1062509"/>
              <a:gd name="connsiteX91" fmla="*/ 9931 w 1243470"/>
              <a:gd name="connsiteY91" fmla="*/ 824018 h 1062509"/>
              <a:gd name="connsiteX92" fmla="*/ 406 w 1243470"/>
              <a:gd name="connsiteY92" fmla="*/ 778774 h 1062509"/>
              <a:gd name="connsiteX93" fmla="*/ 24218 w 1243470"/>
              <a:gd name="connsiteY93" fmla="*/ 740674 h 1062509"/>
              <a:gd name="connsiteX94" fmla="*/ 59937 w 1243470"/>
              <a:gd name="connsiteY94" fmla="*/ 695431 h 1062509"/>
              <a:gd name="connsiteX95" fmla="*/ 69462 w 1243470"/>
              <a:gd name="connsiteY95" fmla="*/ 666856 h 1062509"/>
              <a:gd name="connsiteX96" fmla="*/ 50412 w 1243470"/>
              <a:gd name="connsiteY96" fmla="*/ 635899 h 1062509"/>
              <a:gd name="connsiteX97" fmla="*/ 69462 w 1243470"/>
              <a:gd name="connsiteY97" fmla="*/ 590656 h 1062509"/>
              <a:gd name="connsiteX98" fmla="*/ 81368 w 1243470"/>
              <a:gd name="connsiteY98" fmla="*/ 562081 h 1062509"/>
              <a:gd name="connsiteX99" fmla="*/ 128993 w 1243470"/>
              <a:gd name="connsiteY99" fmla="*/ 576368 h 1062509"/>
              <a:gd name="connsiteX100" fmla="*/ 150424 w 1243470"/>
              <a:gd name="connsiteY100" fmla="*/ 533506 h 1062509"/>
              <a:gd name="connsiteX101" fmla="*/ 138518 w 1243470"/>
              <a:gd name="connsiteY101" fmla="*/ 490643 h 1062509"/>
              <a:gd name="connsiteX102" fmla="*/ 143281 w 1243470"/>
              <a:gd name="connsiteY102" fmla="*/ 454924 h 1062509"/>
              <a:gd name="connsiteX103" fmla="*/ 205193 w 1243470"/>
              <a:gd name="connsiteY103" fmla="*/ 335862 h 1062509"/>
              <a:gd name="connsiteX0" fmla="*/ 205193 w 1243470"/>
              <a:gd name="connsiteY0" fmla="*/ 335862 h 1062509"/>
              <a:gd name="connsiteX1" fmla="*/ 271868 w 1243470"/>
              <a:gd name="connsiteY1" fmla="*/ 383487 h 1062509"/>
              <a:gd name="connsiteX2" fmla="*/ 317112 w 1243470"/>
              <a:gd name="connsiteY2" fmla="*/ 388249 h 1062509"/>
              <a:gd name="connsiteX3" fmla="*/ 357593 w 1243470"/>
              <a:gd name="connsiteY3" fmla="*/ 340624 h 1062509"/>
              <a:gd name="connsiteX4" fmla="*/ 445699 w 1243470"/>
              <a:gd name="connsiteY4" fmla="*/ 343006 h 1062509"/>
              <a:gd name="connsiteX5" fmla="*/ 443318 w 1243470"/>
              <a:gd name="connsiteY5" fmla="*/ 307287 h 1062509"/>
              <a:gd name="connsiteX6" fmla="*/ 524281 w 1243470"/>
              <a:gd name="connsiteY6" fmla="*/ 242993 h 1062509"/>
              <a:gd name="connsiteX7" fmla="*/ 552856 w 1243470"/>
              <a:gd name="connsiteY7" fmla="*/ 200131 h 1062509"/>
              <a:gd name="connsiteX8" fmla="*/ 564762 w 1243470"/>
              <a:gd name="connsiteY8" fmla="*/ 176318 h 1062509"/>
              <a:gd name="connsiteX9" fmla="*/ 557618 w 1243470"/>
              <a:gd name="connsiteY9" fmla="*/ 157268 h 1062509"/>
              <a:gd name="connsiteX10" fmla="*/ 555237 w 1243470"/>
              <a:gd name="connsiteY10" fmla="*/ 114406 h 1062509"/>
              <a:gd name="connsiteX11" fmla="*/ 579049 w 1243470"/>
              <a:gd name="connsiteY11" fmla="*/ 73924 h 1062509"/>
              <a:gd name="connsiteX12" fmla="*/ 619531 w 1243470"/>
              <a:gd name="connsiteY12" fmla="*/ 73924 h 1062509"/>
              <a:gd name="connsiteX13" fmla="*/ 650487 w 1243470"/>
              <a:gd name="connsiteY13" fmla="*/ 69162 h 1062509"/>
              <a:gd name="connsiteX14" fmla="*/ 679062 w 1243470"/>
              <a:gd name="connsiteY14" fmla="*/ 62018 h 1062509"/>
              <a:gd name="connsiteX15" fmla="*/ 710018 w 1243470"/>
              <a:gd name="connsiteY15" fmla="*/ 78687 h 1062509"/>
              <a:gd name="connsiteX16" fmla="*/ 729068 w 1243470"/>
              <a:gd name="connsiteY16" fmla="*/ 23918 h 1062509"/>
              <a:gd name="connsiteX17" fmla="*/ 769549 w 1243470"/>
              <a:gd name="connsiteY17" fmla="*/ 23918 h 1062509"/>
              <a:gd name="connsiteX18" fmla="*/ 786218 w 1243470"/>
              <a:gd name="connsiteY18" fmla="*/ 2487 h 1062509"/>
              <a:gd name="connsiteX19" fmla="*/ 833843 w 1243470"/>
              <a:gd name="connsiteY19" fmla="*/ 31062 h 1062509"/>
              <a:gd name="connsiteX20" fmla="*/ 860037 w 1243470"/>
              <a:gd name="connsiteY20" fmla="*/ 26299 h 1062509"/>
              <a:gd name="connsiteX21" fmla="*/ 871943 w 1243470"/>
              <a:gd name="connsiteY21" fmla="*/ 106 h 1062509"/>
              <a:gd name="connsiteX22" fmla="*/ 933856 w 1243470"/>
              <a:gd name="connsiteY22" fmla="*/ 16774 h 1062509"/>
              <a:gd name="connsiteX23" fmla="*/ 969574 w 1243470"/>
              <a:gd name="connsiteY23" fmla="*/ 9631 h 1062509"/>
              <a:gd name="connsiteX24" fmla="*/ 995768 w 1243470"/>
              <a:gd name="connsiteY24" fmla="*/ 23918 h 1062509"/>
              <a:gd name="connsiteX25" fmla="*/ 1029106 w 1243470"/>
              <a:gd name="connsiteY25" fmla="*/ 28681 h 1062509"/>
              <a:gd name="connsiteX26" fmla="*/ 1050537 w 1243470"/>
              <a:gd name="connsiteY26" fmla="*/ 50112 h 1062509"/>
              <a:gd name="connsiteX27" fmla="*/ 1095781 w 1243470"/>
              <a:gd name="connsiteY27" fmla="*/ 50112 h 1062509"/>
              <a:gd name="connsiteX28" fmla="*/ 1129118 w 1243470"/>
              <a:gd name="connsiteY28" fmla="*/ 81068 h 1062509"/>
              <a:gd name="connsiteX29" fmla="*/ 1174362 w 1243470"/>
              <a:gd name="connsiteY29" fmla="*/ 95356 h 1062509"/>
              <a:gd name="connsiteX30" fmla="*/ 1198174 w 1243470"/>
              <a:gd name="connsiteY30" fmla="*/ 133456 h 1062509"/>
              <a:gd name="connsiteX31" fmla="*/ 1219606 w 1243470"/>
              <a:gd name="connsiteY31" fmla="*/ 162031 h 1062509"/>
              <a:gd name="connsiteX32" fmla="*/ 1226749 w 1243470"/>
              <a:gd name="connsiteY32" fmla="*/ 181081 h 1062509"/>
              <a:gd name="connsiteX33" fmla="*/ 1231512 w 1243470"/>
              <a:gd name="connsiteY33" fmla="*/ 204893 h 1062509"/>
              <a:gd name="connsiteX34" fmla="*/ 1231512 w 1243470"/>
              <a:gd name="connsiteY34" fmla="*/ 231087 h 1062509"/>
              <a:gd name="connsiteX35" fmla="*/ 1205318 w 1243470"/>
              <a:gd name="connsiteY35" fmla="*/ 266806 h 1062509"/>
              <a:gd name="connsiteX36" fmla="*/ 1183887 w 1243470"/>
              <a:gd name="connsiteY36" fmla="*/ 343006 h 1062509"/>
              <a:gd name="connsiteX37" fmla="*/ 1243418 w 1243470"/>
              <a:gd name="connsiteY37" fmla="*/ 393012 h 1062509"/>
              <a:gd name="connsiteX38" fmla="*/ 1171981 w 1243470"/>
              <a:gd name="connsiteY38" fmla="*/ 495406 h 1062509"/>
              <a:gd name="connsiteX39" fmla="*/ 1133881 w 1243470"/>
              <a:gd name="connsiteY39" fmla="*/ 521599 h 1062509"/>
              <a:gd name="connsiteX40" fmla="*/ 1083874 w 1243470"/>
              <a:gd name="connsiteY40" fmla="*/ 550174 h 1062509"/>
              <a:gd name="connsiteX41" fmla="*/ 1071968 w 1243470"/>
              <a:gd name="connsiteY41" fmla="*/ 612087 h 1062509"/>
              <a:gd name="connsiteX42" fmla="*/ 1060062 w 1243470"/>
              <a:gd name="connsiteY42" fmla="*/ 623993 h 1062509"/>
              <a:gd name="connsiteX43" fmla="*/ 1043393 w 1243470"/>
              <a:gd name="connsiteY43" fmla="*/ 612087 h 1062509"/>
              <a:gd name="connsiteX44" fmla="*/ 1002912 w 1243470"/>
              <a:gd name="connsiteY44" fmla="*/ 628756 h 1062509"/>
              <a:gd name="connsiteX45" fmla="*/ 1021962 w 1243470"/>
              <a:gd name="connsiteY45" fmla="*/ 666856 h 1062509"/>
              <a:gd name="connsiteX46" fmla="*/ 1010056 w 1243470"/>
              <a:gd name="connsiteY46" fmla="*/ 676381 h 1062509"/>
              <a:gd name="connsiteX47" fmla="*/ 967193 w 1243470"/>
              <a:gd name="connsiteY47" fmla="*/ 666856 h 1062509"/>
              <a:gd name="connsiteX48" fmla="*/ 950524 w 1243470"/>
              <a:gd name="connsiteY48" fmla="*/ 664474 h 1062509"/>
              <a:gd name="connsiteX49" fmla="*/ 917187 w 1243470"/>
              <a:gd name="connsiteY49" fmla="*/ 676381 h 1062509"/>
              <a:gd name="connsiteX50" fmla="*/ 902899 w 1243470"/>
              <a:gd name="connsiteY50" fmla="*/ 657331 h 1062509"/>
              <a:gd name="connsiteX51" fmla="*/ 886231 w 1243470"/>
              <a:gd name="connsiteY51" fmla="*/ 678762 h 1062509"/>
              <a:gd name="connsiteX52" fmla="*/ 867181 w 1243470"/>
              <a:gd name="connsiteY52" fmla="*/ 695431 h 1062509"/>
              <a:gd name="connsiteX53" fmla="*/ 738593 w 1243470"/>
              <a:gd name="connsiteY53" fmla="*/ 754962 h 1062509"/>
              <a:gd name="connsiteX54" fmla="*/ 757643 w 1243470"/>
              <a:gd name="connsiteY54" fmla="*/ 714481 h 1062509"/>
              <a:gd name="connsiteX55" fmla="*/ 740974 w 1243470"/>
              <a:gd name="connsiteY55" fmla="*/ 693049 h 1062509"/>
              <a:gd name="connsiteX56" fmla="*/ 710018 w 1243470"/>
              <a:gd name="connsiteY56" fmla="*/ 743056 h 1062509"/>
              <a:gd name="connsiteX57" fmla="*/ 686206 w 1243470"/>
              <a:gd name="connsiteY57" fmla="*/ 754962 h 1062509"/>
              <a:gd name="connsiteX58" fmla="*/ 702874 w 1243470"/>
              <a:gd name="connsiteY58" fmla="*/ 785918 h 1062509"/>
              <a:gd name="connsiteX59" fmla="*/ 676681 w 1243470"/>
              <a:gd name="connsiteY59" fmla="*/ 788299 h 1062509"/>
              <a:gd name="connsiteX60" fmla="*/ 676681 w 1243470"/>
              <a:gd name="connsiteY60" fmla="*/ 774012 h 1062509"/>
              <a:gd name="connsiteX61" fmla="*/ 686206 w 1243470"/>
              <a:gd name="connsiteY61" fmla="*/ 762106 h 1062509"/>
              <a:gd name="connsiteX62" fmla="*/ 681443 w 1243470"/>
              <a:gd name="connsiteY62" fmla="*/ 750199 h 1062509"/>
              <a:gd name="connsiteX63" fmla="*/ 640962 w 1243470"/>
              <a:gd name="connsiteY63" fmla="*/ 802587 h 1062509"/>
              <a:gd name="connsiteX64" fmla="*/ 617149 w 1243470"/>
              <a:gd name="connsiteY64" fmla="*/ 845449 h 1062509"/>
              <a:gd name="connsiteX65" fmla="*/ 610006 w 1243470"/>
              <a:gd name="connsiteY65" fmla="*/ 869262 h 1062509"/>
              <a:gd name="connsiteX66" fmla="*/ 638581 w 1243470"/>
              <a:gd name="connsiteY66" fmla="*/ 859737 h 1062509"/>
              <a:gd name="connsiteX67" fmla="*/ 676681 w 1243470"/>
              <a:gd name="connsiteY67" fmla="*/ 826399 h 1062509"/>
              <a:gd name="connsiteX68" fmla="*/ 648106 w 1243470"/>
              <a:gd name="connsiteY68" fmla="*/ 883549 h 1062509"/>
              <a:gd name="connsiteX69" fmla="*/ 638581 w 1243470"/>
              <a:gd name="connsiteY69" fmla="*/ 912124 h 1062509"/>
              <a:gd name="connsiteX70" fmla="*/ 648106 w 1243470"/>
              <a:gd name="connsiteY70" fmla="*/ 964512 h 1062509"/>
              <a:gd name="connsiteX71" fmla="*/ 674299 w 1243470"/>
              <a:gd name="connsiteY71" fmla="*/ 1019281 h 1062509"/>
              <a:gd name="connsiteX72" fmla="*/ 650487 w 1243470"/>
              <a:gd name="connsiteY72" fmla="*/ 1062143 h 1062509"/>
              <a:gd name="connsiteX73" fmla="*/ 636199 w 1243470"/>
              <a:gd name="connsiteY73" fmla="*/ 1038331 h 1062509"/>
              <a:gd name="connsiteX74" fmla="*/ 598099 w 1243470"/>
              <a:gd name="connsiteY74" fmla="*/ 1009756 h 1062509"/>
              <a:gd name="connsiteX75" fmla="*/ 567143 w 1243470"/>
              <a:gd name="connsiteY75" fmla="*/ 1007374 h 1062509"/>
              <a:gd name="connsiteX76" fmla="*/ 536187 w 1243470"/>
              <a:gd name="connsiteY76" fmla="*/ 1016899 h 1062509"/>
              <a:gd name="connsiteX77" fmla="*/ 517137 w 1243470"/>
              <a:gd name="connsiteY77" fmla="*/ 1028806 h 1062509"/>
              <a:gd name="connsiteX78" fmla="*/ 488562 w 1243470"/>
              <a:gd name="connsiteY78" fmla="*/ 1002612 h 1062509"/>
              <a:gd name="connsiteX79" fmla="*/ 455224 w 1243470"/>
              <a:gd name="connsiteY79" fmla="*/ 985943 h 1062509"/>
              <a:gd name="connsiteX80" fmla="*/ 395693 w 1243470"/>
              <a:gd name="connsiteY80" fmla="*/ 978799 h 1062509"/>
              <a:gd name="connsiteX81" fmla="*/ 336162 w 1243470"/>
              <a:gd name="connsiteY81" fmla="*/ 971656 h 1062509"/>
              <a:gd name="connsiteX82" fmla="*/ 283774 w 1243470"/>
              <a:gd name="connsiteY82" fmla="*/ 988324 h 1062509"/>
              <a:gd name="connsiteX83" fmla="*/ 262343 w 1243470"/>
              <a:gd name="connsiteY83" fmla="*/ 978799 h 1062509"/>
              <a:gd name="connsiteX84" fmla="*/ 243293 w 1243470"/>
              <a:gd name="connsiteY84" fmla="*/ 969274 h 1062509"/>
              <a:gd name="connsiteX85" fmla="*/ 231387 w 1243470"/>
              <a:gd name="connsiteY85" fmla="*/ 950224 h 1062509"/>
              <a:gd name="connsiteX86" fmla="*/ 219481 w 1243470"/>
              <a:gd name="connsiteY86" fmla="*/ 928793 h 1062509"/>
              <a:gd name="connsiteX87" fmla="*/ 195667 w 1243470"/>
              <a:gd name="connsiteY87" fmla="*/ 897837 h 1062509"/>
              <a:gd name="connsiteX88" fmla="*/ 152806 w 1243470"/>
              <a:gd name="connsiteY88" fmla="*/ 885931 h 1062509"/>
              <a:gd name="connsiteX89" fmla="*/ 136137 w 1243470"/>
              <a:gd name="connsiteY89" fmla="*/ 883549 h 1062509"/>
              <a:gd name="connsiteX90" fmla="*/ 95656 w 1243470"/>
              <a:gd name="connsiteY90" fmla="*/ 854974 h 1062509"/>
              <a:gd name="connsiteX91" fmla="*/ 19456 w 1243470"/>
              <a:gd name="connsiteY91" fmla="*/ 831162 h 1062509"/>
              <a:gd name="connsiteX92" fmla="*/ 9931 w 1243470"/>
              <a:gd name="connsiteY92" fmla="*/ 824018 h 1062509"/>
              <a:gd name="connsiteX93" fmla="*/ 406 w 1243470"/>
              <a:gd name="connsiteY93" fmla="*/ 778774 h 1062509"/>
              <a:gd name="connsiteX94" fmla="*/ 24218 w 1243470"/>
              <a:gd name="connsiteY94" fmla="*/ 740674 h 1062509"/>
              <a:gd name="connsiteX95" fmla="*/ 59937 w 1243470"/>
              <a:gd name="connsiteY95" fmla="*/ 695431 h 1062509"/>
              <a:gd name="connsiteX96" fmla="*/ 69462 w 1243470"/>
              <a:gd name="connsiteY96" fmla="*/ 666856 h 1062509"/>
              <a:gd name="connsiteX97" fmla="*/ 50412 w 1243470"/>
              <a:gd name="connsiteY97" fmla="*/ 635899 h 1062509"/>
              <a:gd name="connsiteX98" fmla="*/ 69462 w 1243470"/>
              <a:gd name="connsiteY98" fmla="*/ 590656 h 1062509"/>
              <a:gd name="connsiteX99" fmla="*/ 81368 w 1243470"/>
              <a:gd name="connsiteY99" fmla="*/ 562081 h 1062509"/>
              <a:gd name="connsiteX100" fmla="*/ 128993 w 1243470"/>
              <a:gd name="connsiteY100" fmla="*/ 576368 h 1062509"/>
              <a:gd name="connsiteX101" fmla="*/ 150424 w 1243470"/>
              <a:gd name="connsiteY101" fmla="*/ 533506 h 1062509"/>
              <a:gd name="connsiteX102" fmla="*/ 138518 w 1243470"/>
              <a:gd name="connsiteY102" fmla="*/ 490643 h 1062509"/>
              <a:gd name="connsiteX103" fmla="*/ 143281 w 1243470"/>
              <a:gd name="connsiteY103" fmla="*/ 454924 h 1062509"/>
              <a:gd name="connsiteX104" fmla="*/ 205193 w 1243470"/>
              <a:gd name="connsiteY104" fmla="*/ 335862 h 1062509"/>
              <a:gd name="connsiteX0" fmla="*/ 205193 w 1243470"/>
              <a:gd name="connsiteY0" fmla="*/ 335862 h 1062509"/>
              <a:gd name="connsiteX1" fmla="*/ 271868 w 1243470"/>
              <a:gd name="connsiteY1" fmla="*/ 383487 h 1062509"/>
              <a:gd name="connsiteX2" fmla="*/ 317112 w 1243470"/>
              <a:gd name="connsiteY2" fmla="*/ 388249 h 1062509"/>
              <a:gd name="connsiteX3" fmla="*/ 357593 w 1243470"/>
              <a:gd name="connsiteY3" fmla="*/ 340624 h 1062509"/>
              <a:gd name="connsiteX4" fmla="*/ 445699 w 1243470"/>
              <a:gd name="connsiteY4" fmla="*/ 343006 h 1062509"/>
              <a:gd name="connsiteX5" fmla="*/ 443318 w 1243470"/>
              <a:gd name="connsiteY5" fmla="*/ 307287 h 1062509"/>
              <a:gd name="connsiteX6" fmla="*/ 524281 w 1243470"/>
              <a:gd name="connsiteY6" fmla="*/ 242993 h 1062509"/>
              <a:gd name="connsiteX7" fmla="*/ 552856 w 1243470"/>
              <a:gd name="connsiteY7" fmla="*/ 200131 h 1062509"/>
              <a:gd name="connsiteX8" fmla="*/ 564762 w 1243470"/>
              <a:gd name="connsiteY8" fmla="*/ 176318 h 1062509"/>
              <a:gd name="connsiteX9" fmla="*/ 557618 w 1243470"/>
              <a:gd name="connsiteY9" fmla="*/ 157268 h 1062509"/>
              <a:gd name="connsiteX10" fmla="*/ 555237 w 1243470"/>
              <a:gd name="connsiteY10" fmla="*/ 114406 h 1062509"/>
              <a:gd name="connsiteX11" fmla="*/ 579049 w 1243470"/>
              <a:gd name="connsiteY11" fmla="*/ 73924 h 1062509"/>
              <a:gd name="connsiteX12" fmla="*/ 619531 w 1243470"/>
              <a:gd name="connsiteY12" fmla="*/ 73924 h 1062509"/>
              <a:gd name="connsiteX13" fmla="*/ 650487 w 1243470"/>
              <a:gd name="connsiteY13" fmla="*/ 69162 h 1062509"/>
              <a:gd name="connsiteX14" fmla="*/ 679062 w 1243470"/>
              <a:gd name="connsiteY14" fmla="*/ 62018 h 1062509"/>
              <a:gd name="connsiteX15" fmla="*/ 710018 w 1243470"/>
              <a:gd name="connsiteY15" fmla="*/ 78687 h 1062509"/>
              <a:gd name="connsiteX16" fmla="*/ 729068 w 1243470"/>
              <a:gd name="connsiteY16" fmla="*/ 23918 h 1062509"/>
              <a:gd name="connsiteX17" fmla="*/ 769549 w 1243470"/>
              <a:gd name="connsiteY17" fmla="*/ 23918 h 1062509"/>
              <a:gd name="connsiteX18" fmla="*/ 786218 w 1243470"/>
              <a:gd name="connsiteY18" fmla="*/ 2487 h 1062509"/>
              <a:gd name="connsiteX19" fmla="*/ 833843 w 1243470"/>
              <a:gd name="connsiteY19" fmla="*/ 31062 h 1062509"/>
              <a:gd name="connsiteX20" fmla="*/ 860037 w 1243470"/>
              <a:gd name="connsiteY20" fmla="*/ 26299 h 1062509"/>
              <a:gd name="connsiteX21" fmla="*/ 871943 w 1243470"/>
              <a:gd name="connsiteY21" fmla="*/ 106 h 1062509"/>
              <a:gd name="connsiteX22" fmla="*/ 933856 w 1243470"/>
              <a:gd name="connsiteY22" fmla="*/ 16774 h 1062509"/>
              <a:gd name="connsiteX23" fmla="*/ 969574 w 1243470"/>
              <a:gd name="connsiteY23" fmla="*/ 9631 h 1062509"/>
              <a:gd name="connsiteX24" fmla="*/ 995768 w 1243470"/>
              <a:gd name="connsiteY24" fmla="*/ 23918 h 1062509"/>
              <a:gd name="connsiteX25" fmla="*/ 1029106 w 1243470"/>
              <a:gd name="connsiteY25" fmla="*/ 28681 h 1062509"/>
              <a:gd name="connsiteX26" fmla="*/ 1050537 w 1243470"/>
              <a:gd name="connsiteY26" fmla="*/ 50112 h 1062509"/>
              <a:gd name="connsiteX27" fmla="*/ 1095781 w 1243470"/>
              <a:gd name="connsiteY27" fmla="*/ 50112 h 1062509"/>
              <a:gd name="connsiteX28" fmla="*/ 1129118 w 1243470"/>
              <a:gd name="connsiteY28" fmla="*/ 81068 h 1062509"/>
              <a:gd name="connsiteX29" fmla="*/ 1174362 w 1243470"/>
              <a:gd name="connsiteY29" fmla="*/ 95356 h 1062509"/>
              <a:gd name="connsiteX30" fmla="*/ 1198174 w 1243470"/>
              <a:gd name="connsiteY30" fmla="*/ 133456 h 1062509"/>
              <a:gd name="connsiteX31" fmla="*/ 1219606 w 1243470"/>
              <a:gd name="connsiteY31" fmla="*/ 162031 h 1062509"/>
              <a:gd name="connsiteX32" fmla="*/ 1226749 w 1243470"/>
              <a:gd name="connsiteY32" fmla="*/ 181081 h 1062509"/>
              <a:gd name="connsiteX33" fmla="*/ 1231512 w 1243470"/>
              <a:gd name="connsiteY33" fmla="*/ 204893 h 1062509"/>
              <a:gd name="connsiteX34" fmla="*/ 1231512 w 1243470"/>
              <a:gd name="connsiteY34" fmla="*/ 231087 h 1062509"/>
              <a:gd name="connsiteX35" fmla="*/ 1205318 w 1243470"/>
              <a:gd name="connsiteY35" fmla="*/ 266806 h 1062509"/>
              <a:gd name="connsiteX36" fmla="*/ 1183887 w 1243470"/>
              <a:gd name="connsiteY36" fmla="*/ 343006 h 1062509"/>
              <a:gd name="connsiteX37" fmla="*/ 1243418 w 1243470"/>
              <a:gd name="connsiteY37" fmla="*/ 393012 h 1062509"/>
              <a:gd name="connsiteX38" fmla="*/ 1171981 w 1243470"/>
              <a:gd name="connsiteY38" fmla="*/ 495406 h 1062509"/>
              <a:gd name="connsiteX39" fmla="*/ 1133881 w 1243470"/>
              <a:gd name="connsiteY39" fmla="*/ 521599 h 1062509"/>
              <a:gd name="connsiteX40" fmla="*/ 1083874 w 1243470"/>
              <a:gd name="connsiteY40" fmla="*/ 550174 h 1062509"/>
              <a:gd name="connsiteX41" fmla="*/ 1071968 w 1243470"/>
              <a:gd name="connsiteY41" fmla="*/ 612087 h 1062509"/>
              <a:gd name="connsiteX42" fmla="*/ 1060062 w 1243470"/>
              <a:gd name="connsiteY42" fmla="*/ 623993 h 1062509"/>
              <a:gd name="connsiteX43" fmla="*/ 1043393 w 1243470"/>
              <a:gd name="connsiteY43" fmla="*/ 612087 h 1062509"/>
              <a:gd name="connsiteX44" fmla="*/ 1002912 w 1243470"/>
              <a:gd name="connsiteY44" fmla="*/ 628756 h 1062509"/>
              <a:gd name="connsiteX45" fmla="*/ 993387 w 1243470"/>
              <a:gd name="connsiteY45" fmla="*/ 650187 h 1062509"/>
              <a:gd name="connsiteX46" fmla="*/ 1021962 w 1243470"/>
              <a:gd name="connsiteY46" fmla="*/ 666856 h 1062509"/>
              <a:gd name="connsiteX47" fmla="*/ 1010056 w 1243470"/>
              <a:gd name="connsiteY47" fmla="*/ 676381 h 1062509"/>
              <a:gd name="connsiteX48" fmla="*/ 967193 w 1243470"/>
              <a:gd name="connsiteY48" fmla="*/ 666856 h 1062509"/>
              <a:gd name="connsiteX49" fmla="*/ 950524 w 1243470"/>
              <a:gd name="connsiteY49" fmla="*/ 664474 h 1062509"/>
              <a:gd name="connsiteX50" fmla="*/ 917187 w 1243470"/>
              <a:gd name="connsiteY50" fmla="*/ 676381 h 1062509"/>
              <a:gd name="connsiteX51" fmla="*/ 902899 w 1243470"/>
              <a:gd name="connsiteY51" fmla="*/ 657331 h 1062509"/>
              <a:gd name="connsiteX52" fmla="*/ 886231 w 1243470"/>
              <a:gd name="connsiteY52" fmla="*/ 678762 h 1062509"/>
              <a:gd name="connsiteX53" fmla="*/ 867181 w 1243470"/>
              <a:gd name="connsiteY53" fmla="*/ 695431 h 1062509"/>
              <a:gd name="connsiteX54" fmla="*/ 738593 w 1243470"/>
              <a:gd name="connsiteY54" fmla="*/ 754962 h 1062509"/>
              <a:gd name="connsiteX55" fmla="*/ 757643 w 1243470"/>
              <a:gd name="connsiteY55" fmla="*/ 714481 h 1062509"/>
              <a:gd name="connsiteX56" fmla="*/ 740974 w 1243470"/>
              <a:gd name="connsiteY56" fmla="*/ 693049 h 1062509"/>
              <a:gd name="connsiteX57" fmla="*/ 710018 w 1243470"/>
              <a:gd name="connsiteY57" fmla="*/ 743056 h 1062509"/>
              <a:gd name="connsiteX58" fmla="*/ 686206 w 1243470"/>
              <a:gd name="connsiteY58" fmla="*/ 754962 h 1062509"/>
              <a:gd name="connsiteX59" fmla="*/ 702874 w 1243470"/>
              <a:gd name="connsiteY59" fmla="*/ 785918 h 1062509"/>
              <a:gd name="connsiteX60" fmla="*/ 676681 w 1243470"/>
              <a:gd name="connsiteY60" fmla="*/ 788299 h 1062509"/>
              <a:gd name="connsiteX61" fmla="*/ 676681 w 1243470"/>
              <a:gd name="connsiteY61" fmla="*/ 774012 h 1062509"/>
              <a:gd name="connsiteX62" fmla="*/ 686206 w 1243470"/>
              <a:gd name="connsiteY62" fmla="*/ 762106 h 1062509"/>
              <a:gd name="connsiteX63" fmla="*/ 681443 w 1243470"/>
              <a:gd name="connsiteY63" fmla="*/ 750199 h 1062509"/>
              <a:gd name="connsiteX64" fmla="*/ 640962 w 1243470"/>
              <a:gd name="connsiteY64" fmla="*/ 802587 h 1062509"/>
              <a:gd name="connsiteX65" fmla="*/ 617149 w 1243470"/>
              <a:gd name="connsiteY65" fmla="*/ 845449 h 1062509"/>
              <a:gd name="connsiteX66" fmla="*/ 610006 w 1243470"/>
              <a:gd name="connsiteY66" fmla="*/ 869262 h 1062509"/>
              <a:gd name="connsiteX67" fmla="*/ 638581 w 1243470"/>
              <a:gd name="connsiteY67" fmla="*/ 859737 h 1062509"/>
              <a:gd name="connsiteX68" fmla="*/ 676681 w 1243470"/>
              <a:gd name="connsiteY68" fmla="*/ 826399 h 1062509"/>
              <a:gd name="connsiteX69" fmla="*/ 648106 w 1243470"/>
              <a:gd name="connsiteY69" fmla="*/ 883549 h 1062509"/>
              <a:gd name="connsiteX70" fmla="*/ 638581 w 1243470"/>
              <a:gd name="connsiteY70" fmla="*/ 912124 h 1062509"/>
              <a:gd name="connsiteX71" fmla="*/ 648106 w 1243470"/>
              <a:gd name="connsiteY71" fmla="*/ 964512 h 1062509"/>
              <a:gd name="connsiteX72" fmla="*/ 674299 w 1243470"/>
              <a:gd name="connsiteY72" fmla="*/ 1019281 h 1062509"/>
              <a:gd name="connsiteX73" fmla="*/ 650487 w 1243470"/>
              <a:gd name="connsiteY73" fmla="*/ 1062143 h 1062509"/>
              <a:gd name="connsiteX74" fmla="*/ 636199 w 1243470"/>
              <a:gd name="connsiteY74" fmla="*/ 1038331 h 1062509"/>
              <a:gd name="connsiteX75" fmla="*/ 598099 w 1243470"/>
              <a:gd name="connsiteY75" fmla="*/ 1009756 h 1062509"/>
              <a:gd name="connsiteX76" fmla="*/ 567143 w 1243470"/>
              <a:gd name="connsiteY76" fmla="*/ 1007374 h 1062509"/>
              <a:gd name="connsiteX77" fmla="*/ 536187 w 1243470"/>
              <a:gd name="connsiteY77" fmla="*/ 1016899 h 1062509"/>
              <a:gd name="connsiteX78" fmla="*/ 517137 w 1243470"/>
              <a:gd name="connsiteY78" fmla="*/ 1028806 h 1062509"/>
              <a:gd name="connsiteX79" fmla="*/ 488562 w 1243470"/>
              <a:gd name="connsiteY79" fmla="*/ 1002612 h 1062509"/>
              <a:gd name="connsiteX80" fmla="*/ 455224 w 1243470"/>
              <a:gd name="connsiteY80" fmla="*/ 985943 h 1062509"/>
              <a:gd name="connsiteX81" fmla="*/ 395693 w 1243470"/>
              <a:gd name="connsiteY81" fmla="*/ 978799 h 1062509"/>
              <a:gd name="connsiteX82" fmla="*/ 336162 w 1243470"/>
              <a:gd name="connsiteY82" fmla="*/ 971656 h 1062509"/>
              <a:gd name="connsiteX83" fmla="*/ 283774 w 1243470"/>
              <a:gd name="connsiteY83" fmla="*/ 988324 h 1062509"/>
              <a:gd name="connsiteX84" fmla="*/ 262343 w 1243470"/>
              <a:gd name="connsiteY84" fmla="*/ 978799 h 1062509"/>
              <a:gd name="connsiteX85" fmla="*/ 243293 w 1243470"/>
              <a:gd name="connsiteY85" fmla="*/ 969274 h 1062509"/>
              <a:gd name="connsiteX86" fmla="*/ 231387 w 1243470"/>
              <a:gd name="connsiteY86" fmla="*/ 950224 h 1062509"/>
              <a:gd name="connsiteX87" fmla="*/ 219481 w 1243470"/>
              <a:gd name="connsiteY87" fmla="*/ 928793 h 1062509"/>
              <a:gd name="connsiteX88" fmla="*/ 195667 w 1243470"/>
              <a:gd name="connsiteY88" fmla="*/ 897837 h 1062509"/>
              <a:gd name="connsiteX89" fmla="*/ 152806 w 1243470"/>
              <a:gd name="connsiteY89" fmla="*/ 885931 h 1062509"/>
              <a:gd name="connsiteX90" fmla="*/ 136137 w 1243470"/>
              <a:gd name="connsiteY90" fmla="*/ 883549 h 1062509"/>
              <a:gd name="connsiteX91" fmla="*/ 95656 w 1243470"/>
              <a:gd name="connsiteY91" fmla="*/ 854974 h 1062509"/>
              <a:gd name="connsiteX92" fmla="*/ 19456 w 1243470"/>
              <a:gd name="connsiteY92" fmla="*/ 831162 h 1062509"/>
              <a:gd name="connsiteX93" fmla="*/ 9931 w 1243470"/>
              <a:gd name="connsiteY93" fmla="*/ 824018 h 1062509"/>
              <a:gd name="connsiteX94" fmla="*/ 406 w 1243470"/>
              <a:gd name="connsiteY94" fmla="*/ 778774 h 1062509"/>
              <a:gd name="connsiteX95" fmla="*/ 24218 w 1243470"/>
              <a:gd name="connsiteY95" fmla="*/ 740674 h 1062509"/>
              <a:gd name="connsiteX96" fmla="*/ 59937 w 1243470"/>
              <a:gd name="connsiteY96" fmla="*/ 695431 h 1062509"/>
              <a:gd name="connsiteX97" fmla="*/ 69462 w 1243470"/>
              <a:gd name="connsiteY97" fmla="*/ 666856 h 1062509"/>
              <a:gd name="connsiteX98" fmla="*/ 50412 w 1243470"/>
              <a:gd name="connsiteY98" fmla="*/ 635899 h 1062509"/>
              <a:gd name="connsiteX99" fmla="*/ 69462 w 1243470"/>
              <a:gd name="connsiteY99" fmla="*/ 590656 h 1062509"/>
              <a:gd name="connsiteX100" fmla="*/ 81368 w 1243470"/>
              <a:gd name="connsiteY100" fmla="*/ 562081 h 1062509"/>
              <a:gd name="connsiteX101" fmla="*/ 128993 w 1243470"/>
              <a:gd name="connsiteY101" fmla="*/ 576368 h 1062509"/>
              <a:gd name="connsiteX102" fmla="*/ 150424 w 1243470"/>
              <a:gd name="connsiteY102" fmla="*/ 533506 h 1062509"/>
              <a:gd name="connsiteX103" fmla="*/ 138518 w 1243470"/>
              <a:gd name="connsiteY103" fmla="*/ 490643 h 1062509"/>
              <a:gd name="connsiteX104" fmla="*/ 143281 w 1243470"/>
              <a:gd name="connsiteY104" fmla="*/ 454924 h 1062509"/>
              <a:gd name="connsiteX105" fmla="*/ 205193 w 1243470"/>
              <a:gd name="connsiteY105" fmla="*/ 335862 h 1062509"/>
              <a:gd name="connsiteX0" fmla="*/ 205193 w 1243470"/>
              <a:gd name="connsiteY0" fmla="*/ 335862 h 1062509"/>
              <a:gd name="connsiteX1" fmla="*/ 271868 w 1243470"/>
              <a:gd name="connsiteY1" fmla="*/ 383487 h 1062509"/>
              <a:gd name="connsiteX2" fmla="*/ 317112 w 1243470"/>
              <a:gd name="connsiteY2" fmla="*/ 388249 h 1062509"/>
              <a:gd name="connsiteX3" fmla="*/ 357593 w 1243470"/>
              <a:gd name="connsiteY3" fmla="*/ 340624 h 1062509"/>
              <a:gd name="connsiteX4" fmla="*/ 445699 w 1243470"/>
              <a:gd name="connsiteY4" fmla="*/ 343006 h 1062509"/>
              <a:gd name="connsiteX5" fmla="*/ 443318 w 1243470"/>
              <a:gd name="connsiteY5" fmla="*/ 307287 h 1062509"/>
              <a:gd name="connsiteX6" fmla="*/ 524281 w 1243470"/>
              <a:gd name="connsiteY6" fmla="*/ 242993 h 1062509"/>
              <a:gd name="connsiteX7" fmla="*/ 552856 w 1243470"/>
              <a:gd name="connsiteY7" fmla="*/ 200131 h 1062509"/>
              <a:gd name="connsiteX8" fmla="*/ 564762 w 1243470"/>
              <a:gd name="connsiteY8" fmla="*/ 176318 h 1062509"/>
              <a:gd name="connsiteX9" fmla="*/ 557618 w 1243470"/>
              <a:gd name="connsiteY9" fmla="*/ 157268 h 1062509"/>
              <a:gd name="connsiteX10" fmla="*/ 555237 w 1243470"/>
              <a:gd name="connsiteY10" fmla="*/ 114406 h 1062509"/>
              <a:gd name="connsiteX11" fmla="*/ 579049 w 1243470"/>
              <a:gd name="connsiteY11" fmla="*/ 73924 h 1062509"/>
              <a:gd name="connsiteX12" fmla="*/ 619531 w 1243470"/>
              <a:gd name="connsiteY12" fmla="*/ 73924 h 1062509"/>
              <a:gd name="connsiteX13" fmla="*/ 650487 w 1243470"/>
              <a:gd name="connsiteY13" fmla="*/ 69162 h 1062509"/>
              <a:gd name="connsiteX14" fmla="*/ 679062 w 1243470"/>
              <a:gd name="connsiteY14" fmla="*/ 62018 h 1062509"/>
              <a:gd name="connsiteX15" fmla="*/ 710018 w 1243470"/>
              <a:gd name="connsiteY15" fmla="*/ 78687 h 1062509"/>
              <a:gd name="connsiteX16" fmla="*/ 729068 w 1243470"/>
              <a:gd name="connsiteY16" fmla="*/ 23918 h 1062509"/>
              <a:gd name="connsiteX17" fmla="*/ 769549 w 1243470"/>
              <a:gd name="connsiteY17" fmla="*/ 23918 h 1062509"/>
              <a:gd name="connsiteX18" fmla="*/ 786218 w 1243470"/>
              <a:gd name="connsiteY18" fmla="*/ 2487 h 1062509"/>
              <a:gd name="connsiteX19" fmla="*/ 833843 w 1243470"/>
              <a:gd name="connsiteY19" fmla="*/ 31062 h 1062509"/>
              <a:gd name="connsiteX20" fmla="*/ 860037 w 1243470"/>
              <a:gd name="connsiteY20" fmla="*/ 26299 h 1062509"/>
              <a:gd name="connsiteX21" fmla="*/ 871943 w 1243470"/>
              <a:gd name="connsiteY21" fmla="*/ 106 h 1062509"/>
              <a:gd name="connsiteX22" fmla="*/ 933856 w 1243470"/>
              <a:gd name="connsiteY22" fmla="*/ 16774 h 1062509"/>
              <a:gd name="connsiteX23" fmla="*/ 969574 w 1243470"/>
              <a:gd name="connsiteY23" fmla="*/ 9631 h 1062509"/>
              <a:gd name="connsiteX24" fmla="*/ 995768 w 1243470"/>
              <a:gd name="connsiteY24" fmla="*/ 23918 h 1062509"/>
              <a:gd name="connsiteX25" fmla="*/ 1029106 w 1243470"/>
              <a:gd name="connsiteY25" fmla="*/ 28681 h 1062509"/>
              <a:gd name="connsiteX26" fmla="*/ 1050537 w 1243470"/>
              <a:gd name="connsiteY26" fmla="*/ 50112 h 1062509"/>
              <a:gd name="connsiteX27" fmla="*/ 1095781 w 1243470"/>
              <a:gd name="connsiteY27" fmla="*/ 50112 h 1062509"/>
              <a:gd name="connsiteX28" fmla="*/ 1129118 w 1243470"/>
              <a:gd name="connsiteY28" fmla="*/ 81068 h 1062509"/>
              <a:gd name="connsiteX29" fmla="*/ 1174362 w 1243470"/>
              <a:gd name="connsiteY29" fmla="*/ 95356 h 1062509"/>
              <a:gd name="connsiteX30" fmla="*/ 1198174 w 1243470"/>
              <a:gd name="connsiteY30" fmla="*/ 133456 h 1062509"/>
              <a:gd name="connsiteX31" fmla="*/ 1219606 w 1243470"/>
              <a:gd name="connsiteY31" fmla="*/ 162031 h 1062509"/>
              <a:gd name="connsiteX32" fmla="*/ 1226749 w 1243470"/>
              <a:gd name="connsiteY32" fmla="*/ 181081 h 1062509"/>
              <a:gd name="connsiteX33" fmla="*/ 1231512 w 1243470"/>
              <a:gd name="connsiteY33" fmla="*/ 204893 h 1062509"/>
              <a:gd name="connsiteX34" fmla="*/ 1231512 w 1243470"/>
              <a:gd name="connsiteY34" fmla="*/ 231087 h 1062509"/>
              <a:gd name="connsiteX35" fmla="*/ 1205318 w 1243470"/>
              <a:gd name="connsiteY35" fmla="*/ 266806 h 1062509"/>
              <a:gd name="connsiteX36" fmla="*/ 1183887 w 1243470"/>
              <a:gd name="connsiteY36" fmla="*/ 343006 h 1062509"/>
              <a:gd name="connsiteX37" fmla="*/ 1243418 w 1243470"/>
              <a:gd name="connsiteY37" fmla="*/ 393012 h 1062509"/>
              <a:gd name="connsiteX38" fmla="*/ 1171981 w 1243470"/>
              <a:gd name="connsiteY38" fmla="*/ 495406 h 1062509"/>
              <a:gd name="connsiteX39" fmla="*/ 1133881 w 1243470"/>
              <a:gd name="connsiteY39" fmla="*/ 521599 h 1062509"/>
              <a:gd name="connsiteX40" fmla="*/ 1083874 w 1243470"/>
              <a:gd name="connsiteY40" fmla="*/ 550174 h 1062509"/>
              <a:gd name="connsiteX41" fmla="*/ 1071968 w 1243470"/>
              <a:gd name="connsiteY41" fmla="*/ 612087 h 1062509"/>
              <a:gd name="connsiteX42" fmla="*/ 1060062 w 1243470"/>
              <a:gd name="connsiteY42" fmla="*/ 623993 h 1062509"/>
              <a:gd name="connsiteX43" fmla="*/ 1043393 w 1243470"/>
              <a:gd name="connsiteY43" fmla="*/ 612087 h 1062509"/>
              <a:gd name="connsiteX44" fmla="*/ 1002912 w 1243470"/>
              <a:gd name="connsiteY44" fmla="*/ 628756 h 1062509"/>
              <a:gd name="connsiteX45" fmla="*/ 993387 w 1243470"/>
              <a:gd name="connsiteY45" fmla="*/ 650187 h 1062509"/>
              <a:gd name="connsiteX46" fmla="*/ 1021962 w 1243470"/>
              <a:gd name="connsiteY46" fmla="*/ 666856 h 1062509"/>
              <a:gd name="connsiteX47" fmla="*/ 1010056 w 1243470"/>
              <a:gd name="connsiteY47" fmla="*/ 676381 h 1062509"/>
              <a:gd name="connsiteX48" fmla="*/ 967193 w 1243470"/>
              <a:gd name="connsiteY48" fmla="*/ 666856 h 1062509"/>
              <a:gd name="connsiteX49" fmla="*/ 950524 w 1243470"/>
              <a:gd name="connsiteY49" fmla="*/ 664474 h 1062509"/>
              <a:gd name="connsiteX50" fmla="*/ 917187 w 1243470"/>
              <a:gd name="connsiteY50" fmla="*/ 676381 h 1062509"/>
              <a:gd name="connsiteX51" fmla="*/ 902899 w 1243470"/>
              <a:gd name="connsiteY51" fmla="*/ 657331 h 1062509"/>
              <a:gd name="connsiteX52" fmla="*/ 886231 w 1243470"/>
              <a:gd name="connsiteY52" fmla="*/ 678762 h 1062509"/>
              <a:gd name="connsiteX53" fmla="*/ 867181 w 1243470"/>
              <a:gd name="connsiteY53" fmla="*/ 695431 h 1062509"/>
              <a:gd name="connsiteX54" fmla="*/ 738593 w 1243470"/>
              <a:gd name="connsiteY54" fmla="*/ 754962 h 1062509"/>
              <a:gd name="connsiteX55" fmla="*/ 757643 w 1243470"/>
              <a:gd name="connsiteY55" fmla="*/ 714481 h 1062509"/>
              <a:gd name="connsiteX56" fmla="*/ 740974 w 1243470"/>
              <a:gd name="connsiteY56" fmla="*/ 693049 h 1062509"/>
              <a:gd name="connsiteX57" fmla="*/ 710018 w 1243470"/>
              <a:gd name="connsiteY57" fmla="*/ 743056 h 1062509"/>
              <a:gd name="connsiteX58" fmla="*/ 686206 w 1243470"/>
              <a:gd name="connsiteY58" fmla="*/ 754962 h 1062509"/>
              <a:gd name="connsiteX59" fmla="*/ 702874 w 1243470"/>
              <a:gd name="connsiteY59" fmla="*/ 785918 h 1062509"/>
              <a:gd name="connsiteX60" fmla="*/ 676681 w 1243470"/>
              <a:gd name="connsiteY60" fmla="*/ 788299 h 1062509"/>
              <a:gd name="connsiteX61" fmla="*/ 676681 w 1243470"/>
              <a:gd name="connsiteY61" fmla="*/ 774012 h 1062509"/>
              <a:gd name="connsiteX62" fmla="*/ 686206 w 1243470"/>
              <a:gd name="connsiteY62" fmla="*/ 762106 h 1062509"/>
              <a:gd name="connsiteX63" fmla="*/ 681443 w 1243470"/>
              <a:gd name="connsiteY63" fmla="*/ 750199 h 1062509"/>
              <a:gd name="connsiteX64" fmla="*/ 640962 w 1243470"/>
              <a:gd name="connsiteY64" fmla="*/ 802587 h 1062509"/>
              <a:gd name="connsiteX65" fmla="*/ 617149 w 1243470"/>
              <a:gd name="connsiteY65" fmla="*/ 845449 h 1062509"/>
              <a:gd name="connsiteX66" fmla="*/ 610006 w 1243470"/>
              <a:gd name="connsiteY66" fmla="*/ 869262 h 1062509"/>
              <a:gd name="connsiteX67" fmla="*/ 638581 w 1243470"/>
              <a:gd name="connsiteY67" fmla="*/ 859737 h 1062509"/>
              <a:gd name="connsiteX68" fmla="*/ 676681 w 1243470"/>
              <a:gd name="connsiteY68" fmla="*/ 826399 h 1062509"/>
              <a:gd name="connsiteX69" fmla="*/ 648106 w 1243470"/>
              <a:gd name="connsiteY69" fmla="*/ 883549 h 1062509"/>
              <a:gd name="connsiteX70" fmla="*/ 638581 w 1243470"/>
              <a:gd name="connsiteY70" fmla="*/ 912124 h 1062509"/>
              <a:gd name="connsiteX71" fmla="*/ 648106 w 1243470"/>
              <a:gd name="connsiteY71" fmla="*/ 964512 h 1062509"/>
              <a:gd name="connsiteX72" fmla="*/ 674299 w 1243470"/>
              <a:gd name="connsiteY72" fmla="*/ 1019281 h 1062509"/>
              <a:gd name="connsiteX73" fmla="*/ 650487 w 1243470"/>
              <a:gd name="connsiteY73" fmla="*/ 1062143 h 1062509"/>
              <a:gd name="connsiteX74" fmla="*/ 636199 w 1243470"/>
              <a:gd name="connsiteY74" fmla="*/ 1038331 h 1062509"/>
              <a:gd name="connsiteX75" fmla="*/ 598099 w 1243470"/>
              <a:gd name="connsiteY75" fmla="*/ 1009756 h 1062509"/>
              <a:gd name="connsiteX76" fmla="*/ 567143 w 1243470"/>
              <a:gd name="connsiteY76" fmla="*/ 1007374 h 1062509"/>
              <a:gd name="connsiteX77" fmla="*/ 536187 w 1243470"/>
              <a:gd name="connsiteY77" fmla="*/ 1016899 h 1062509"/>
              <a:gd name="connsiteX78" fmla="*/ 517137 w 1243470"/>
              <a:gd name="connsiteY78" fmla="*/ 1028806 h 1062509"/>
              <a:gd name="connsiteX79" fmla="*/ 488562 w 1243470"/>
              <a:gd name="connsiteY79" fmla="*/ 1002612 h 1062509"/>
              <a:gd name="connsiteX80" fmla="*/ 455224 w 1243470"/>
              <a:gd name="connsiteY80" fmla="*/ 985943 h 1062509"/>
              <a:gd name="connsiteX81" fmla="*/ 395693 w 1243470"/>
              <a:gd name="connsiteY81" fmla="*/ 978799 h 1062509"/>
              <a:gd name="connsiteX82" fmla="*/ 336162 w 1243470"/>
              <a:gd name="connsiteY82" fmla="*/ 971656 h 1062509"/>
              <a:gd name="connsiteX83" fmla="*/ 283774 w 1243470"/>
              <a:gd name="connsiteY83" fmla="*/ 988324 h 1062509"/>
              <a:gd name="connsiteX84" fmla="*/ 262343 w 1243470"/>
              <a:gd name="connsiteY84" fmla="*/ 978799 h 1062509"/>
              <a:gd name="connsiteX85" fmla="*/ 243293 w 1243470"/>
              <a:gd name="connsiteY85" fmla="*/ 969274 h 1062509"/>
              <a:gd name="connsiteX86" fmla="*/ 231387 w 1243470"/>
              <a:gd name="connsiteY86" fmla="*/ 950224 h 1062509"/>
              <a:gd name="connsiteX87" fmla="*/ 219481 w 1243470"/>
              <a:gd name="connsiteY87" fmla="*/ 928793 h 1062509"/>
              <a:gd name="connsiteX88" fmla="*/ 195667 w 1243470"/>
              <a:gd name="connsiteY88" fmla="*/ 897837 h 1062509"/>
              <a:gd name="connsiteX89" fmla="*/ 152806 w 1243470"/>
              <a:gd name="connsiteY89" fmla="*/ 885931 h 1062509"/>
              <a:gd name="connsiteX90" fmla="*/ 136137 w 1243470"/>
              <a:gd name="connsiteY90" fmla="*/ 883549 h 1062509"/>
              <a:gd name="connsiteX91" fmla="*/ 95656 w 1243470"/>
              <a:gd name="connsiteY91" fmla="*/ 854974 h 1062509"/>
              <a:gd name="connsiteX92" fmla="*/ 19456 w 1243470"/>
              <a:gd name="connsiteY92" fmla="*/ 831162 h 1062509"/>
              <a:gd name="connsiteX93" fmla="*/ 9931 w 1243470"/>
              <a:gd name="connsiteY93" fmla="*/ 824018 h 1062509"/>
              <a:gd name="connsiteX94" fmla="*/ 406 w 1243470"/>
              <a:gd name="connsiteY94" fmla="*/ 778774 h 1062509"/>
              <a:gd name="connsiteX95" fmla="*/ 24218 w 1243470"/>
              <a:gd name="connsiteY95" fmla="*/ 740674 h 1062509"/>
              <a:gd name="connsiteX96" fmla="*/ 59937 w 1243470"/>
              <a:gd name="connsiteY96" fmla="*/ 695431 h 1062509"/>
              <a:gd name="connsiteX97" fmla="*/ 69462 w 1243470"/>
              <a:gd name="connsiteY97" fmla="*/ 666856 h 1062509"/>
              <a:gd name="connsiteX98" fmla="*/ 50412 w 1243470"/>
              <a:gd name="connsiteY98" fmla="*/ 635899 h 1062509"/>
              <a:gd name="connsiteX99" fmla="*/ 69462 w 1243470"/>
              <a:gd name="connsiteY99" fmla="*/ 590656 h 1062509"/>
              <a:gd name="connsiteX100" fmla="*/ 81368 w 1243470"/>
              <a:gd name="connsiteY100" fmla="*/ 562081 h 1062509"/>
              <a:gd name="connsiteX101" fmla="*/ 128993 w 1243470"/>
              <a:gd name="connsiteY101" fmla="*/ 576368 h 1062509"/>
              <a:gd name="connsiteX102" fmla="*/ 138518 w 1243470"/>
              <a:gd name="connsiteY102" fmla="*/ 531124 h 1062509"/>
              <a:gd name="connsiteX103" fmla="*/ 138518 w 1243470"/>
              <a:gd name="connsiteY103" fmla="*/ 490643 h 1062509"/>
              <a:gd name="connsiteX104" fmla="*/ 143281 w 1243470"/>
              <a:gd name="connsiteY104" fmla="*/ 454924 h 1062509"/>
              <a:gd name="connsiteX105" fmla="*/ 205193 w 1243470"/>
              <a:gd name="connsiteY105" fmla="*/ 335862 h 1062509"/>
              <a:gd name="connsiteX0" fmla="*/ 205193 w 1243470"/>
              <a:gd name="connsiteY0" fmla="*/ 335862 h 1062509"/>
              <a:gd name="connsiteX1" fmla="*/ 271868 w 1243470"/>
              <a:gd name="connsiteY1" fmla="*/ 383487 h 1062509"/>
              <a:gd name="connsiteX2" fmla="*/ 317112 w 1243470"/>
              <a:gd name="connsiteY2" fmla="*/ 388249 h 1062509"/>
              <a:gd name="connsiteX3" fmla="*/ 357593 w 1243470"/>
              <a:gd name="connsiteY3" fmla="*/ 340624 h 1062509"/>
              <a:gd name="connsiteX4" fmla="*/ 445699 w 1243470"/>
              <a:gd name="connsiteY4" fmla="*/ 343006 h 1062509"/>
              <a:gd name="connsiteX5" fmla="*/ 443318 w 1243470"/>
              <a:gd name="connsiteY5" fmla="*/ 307287 h 1062509"/>
              <a:gd name="connsiteX6" fmla="*/ 524281 w 1243470"/>
              <a:gd name="connsiteY6" fmla="*/ 242993 h 1062509"/>
              <a:gd name="connsiteX7" fmla="*/ 552856 w 1243470"/>
              <a:gd name="connsiteY7" fmla="*/ 200131 h 1062509"/>
              <a:gd name="connsiteX8" fmla="*/ 564762 w 1243470"/>
              <a:gd name="connsiteY8" fmla="*/ 176318 h 1062509"/>
              <a:gd name="connsiteX9" fmla="*/ 557618 w 1243470"/>
              <a:gd name="connsiteY9" fmla="*/ 157268 h 1062509"/>
              <a:gd name="connsiteX10" fmla="*/ 555237 w 1243470"/>
              <a:gd name="connsiteY10" fmla="*/ 114406 h 1062509"/>
              <a:gd name="connsiteX11" fmla="*/ 579049 w 1243470"/>
              <a:gd name="connsiteY11" fmla="*/ 73924 h 1062509"/>
              <a:gd name="connsiteX12" fmla="*/ 619531 w 1243470"/>
              <a:gd name="connsiteY12" fmla="*/ 73924 h 1062509"/>
              <a:gd name="connsiteX13" fmla="*/ 650487 w 1243470"/>
              <a:gd name="connsiteY13" fmla="*/ 69162 h 1062509"/>
              <a:gd name="connsiteX14" fmla="*/ 679062 w 1243470"/>
              <a:gd name="connsiteY14" fmla="*/ 62018 h 1062509"/>
              <a:gd name="connsiteX15" fmla="*/ 710018 w 1243470"/>
              <a:gd name="connsiteY15" fmla="*/ 78687 h 1062509"/>
              <a:gd name="connsiteX16" fmla="*/ 729068 w 1243470"/>
              <a:gd name="connsiteY16" fmla="*/ 23918 h 1062509"/>
              <a:gd name="connsiteX17" fmla="*/ 769549 w 1243470"/>
              <a:gd name="connsiteY17" fmla="*/ 23918 h 1062509"/>
              <a:gd name="connsiteX18" fmla="*/ 786218 w 1243470"/>
              <a:gd name="connsiteY18" fmla="*/ 2487 h 1062509"/>
              <a:gd name="connsiteX19" fmla="*/ 833843 w 1243470"/>
              <a:gd name="connsiteY19" fmla="*/ 31062 h 1062509"/>
              <a:gd name="connsiteX20" fmla="*/ 860037 w 1243470"/>
              <a:gd name="connsiteY20" fmla="*/ 26299 h 1062509"/>
              <a:gd name="connsiteX21" fmla="*/ 871943 w 1243470"/>
              <a:gd name="connsiteY21" fmla="*/ 106 h 1062509"/>
              <a:gd name="connsiteX22" fmla="*/ 933856 w 1243470"/>
              <a:gd name="connsiteY22" fmla="*/ 16774 h 1062509"/>
              <a:gd name="connsiteX23" fmla="*/ 969574 w 1243470"/>
              <a:gd name="connsiteY23" fmla="*/ 9631 h 1062509"/>
              <a:gd name="connsiteX24" fmla="*/ 995768 w 1243470"/>
              <a:gd name="connsiteY24" fmla="*/ 23918 h 1062509"/>
              <a:gd name="connsiteX25" fmla="*/ 1029106 w 1243470"/>
              <a:gd name="connsiteY25" fmla="*/ 28681 h 1062509"/>
              <a:gd name="connsiteX26" fmla="*/ 1050537 w 1243470"/>
              <a:gd name="connsiteY26" fmla="*/ 50112 h 1062509"/>
              <a:gd name="connsiteX27" fmla="*/ 1095781 w 1243470"/>
              <a:gd name="connsiteY27" fmla="*/ 50112 h 1062509"/>
              <a:gd name="connsiteX28" fmla="*/ 1129118 w 1243470"/>
              <a:gd name="connsiteY28" fmla="*/ 81068 h 1062509"/>
              <a:gd name="connsiteX29" fmla="*/ 1174362 w 1243470"/>
              <a:gd name="connsiteY29" fmla="*/ 95356 h 1062509"/>
              <a:gd name="connsiteX30" fmla="*/ 1198174 w 1243470"/>
              <a:gd name="connsiteY30" fmla="*/ 133456 h 1062509"/>
              <a:gd name="connsiteX31" fmla="*/ 1219606 w 1243470"/>
              <a:gd name="connsiteY31" fmla="*/ 162031 h 1062509"/>
              <a:gd name="connsiteX32" fmla="*/ 1226749 w 1243470"/>
              <a:gd name="connsiteY32" fmla="*/ 181081 h 1062509"/>
              <a:gd name="connsiteX33" fmla="*/ 1231512 w 1243470"/>
              <a:gd name="connsiteY33" fmla="*/ 204893 h 1062509"/>
              <a:gd name="connsiteX34" fmla="*/ 1231512 w 1243470"/>
              <a:gd name="connsiteY34" fmla="*/ 231087 h 1062509"/>
              <a:gd name="connsiteX35" fmla="*/ 1205318 w 1243470"/>
              <a:gd name="connsiteY35" fmla="*/ 266806 h 1062509"/>
              <a:gd name="connsiteX36" fmla="*/ 1183887 w 1243470"/>
              <a:gd name="connsiteY36" fmla="*/ 343006 h 1062509"/>
              <a:gd name="connsiteX37" fmla="*/ 1243418 w 1243470"/>
              <a:gd name="connsiteY37" fmla="*/ 393012 h 1062509"/>
              <a:gd name="connsiteX38" fmla="*/ 1171981 w 1243470"/>
              <a:gd name="connsiteY38" fmla="*/ 495406 h 1062509"/>
              <a:gd name="connsiteX39" fmla="*/ 1133881 w 1243470"/>
              <a:gd name="connsiteY39" fmla="*/ 521599 h 1062509"/>
              <a:gd name="connsiteX40" fmla="*/ 1083874 w 1243470"/>
              <a:gd name="connsiteY40" fmla="*/ 550174 h 1062509"/>
              <a:gd name="connsiteX41" fmla="*/ 1071968 w 1243470"/>
              <a:gd name="connsiteY41" fmla="*/ 612087 h 1062509"/>
              <a:gd name="connsiteX42" fmla="*/ 1060062 w 1243470"/>
              <a:gd name="connsiteY42" fmla="*/ 623993 h 1062509"/>
              <a:gd name="connsiteX43" fmla="*/ 1043393 w 1243470"/>
              <a:gd name="connsiteY43" fmla="*/ 612087 h 1062509"/>
              <a:gd name="connsiteX44" fmla="*/ 1002912 w 1243470"/>
              <a:gd name="connsiteY44" fmla="*/ 628756 h 1062509"/>
              <a:gd name="connsiteX45" fmla="*/ 993387 w 1243470"/>
              <a:gd name="connsiteY45" fmla="*/ 650187 h 1062509"/>
              <a:gd name="connsiteX46" fmla="*/ 1021962 w 1243470"/>
              <a:gd name="connsiteY46" fmla="*/ 666856 h 1062509"/>
              <a:gd name="connsiteX47" fmla="*/ 1010056 w 1243470"/>
              <a:gd name="connsiteY47" fmla="*/ 676381 h 1062509"/>
              <a:gd name="connsiteX48" fmla="*/ 967193 w 1243470"/>
              <a:gd name="connsiteY48" fmla="*/ 666856 h 1062509"/>
              <a:gd name="connsiteX49" fmla="*/ 950524 w 1243470"/>
              <a:gd name="connsiteY49" fmla="*/ 664474 h 1062509"/>
              <a:gd name="connsiteX50" fmla="*/ 917187 w 1243470"/>
              <a:gd name="connsiteY50" fmla="*/ 676381 h 1062509"/>
              <a:gd name="connsiteX51" fmla="*/ 902899 w 1243470"/>
              <a:gd name="connsiteY51" fmla="*/ 657331 h 1062509"/>
              <a:gd name="connsiteX52" fmla="*/ 886231 w 1243470"/>
              <a:gd name="connsiteY52" fmla="*/ 678762 h 1062509"/>
              <a:gd name="connsiteX53" fmla="*/ 867181 w 1243470"/>
              <a:gd name="connsiteY53" fmla="*/ 695431 h 1062509"/>
              <a:gd name="connsiteX54" fmla="*/ 738593 w 1243470"/>
              <a:gd name="connsiteY54" fmla="*/ 754962 h 1062509"/>
              <a:gd name="connsiteX55" fmla="*/ 757643 w 1243470"/>
              <a:gd name="connsiteY55" fmla="*/ 714481 h 1062509"/>
              <a:gd name="connsiteX56" fmla="*/ 740974 w 1243470"/>
              <a:gd name="connsiteY56" fmla="*/ 693049 h 1062509"/>
              <a:gd name="connsiteX57" fmla="*/ 710018 w 1243470"/>
              <a:gd name="connsiteY57" fmla="*/ 743056 h 1062509"/>
              <a:gd name="connsiteX58" fmla="*/ 686206 w 1243470"/>
              <a:gd name="connsiteY58" fmla="*/ 754962 h 1062509"/>
              <a:gd name="connsiteX59" fmla="*/ 702874 w 1243470"/>
              <a:gd name="connsiteY59" fmla="*/ 785918 h 1062509"/>
              <a:gd name="connsiteX60" fmla="*/ 676681 w 1243470"/>
              <a:gd name="connsiteY60" fmla="*/ 788299 h 1062509"/>
              <a:gd name="connsiteX61" fmla="*/ 676681 w 1243470"/>
              <a:gd name="connsiteY61" fmla="*/ 774012 h 1062509"/>
              <a:gd name="connsiteX62" fmla="*/ 686206 w 1243470"/>
              <a:gd name="connsiteY62" fmla="*/ 762106 h 1062509"/>
              <a:gd name="connsiteX63" fmla="*/ 681443 w 1243470"/>
              <a:gd name="connsiteY63" fmla="*/ 750199 h 1062509"/>
              <a:gd name="connsiteX64" fmla="*/ 640962 w 1243470"/>
              <a:gd name="connsiteY64" fmla="*/ 802587 h 1062509"/>
              <a:gd name="connsiteX65" fmla="*/ 617149 w 1243470"/>
              <a:gd name="connsiteY65" fmla="*/ 845449 h 1062509"/>
              <a:gd name="connsiteX66" fmla="*/ 610006 w 1243470"/>
              <a:gd name="connsiteY66" fmla="*/ 869262 h 1062509"/>
              <a:gd name="connsiteX67" fmla="*/ 638581 w 1243470"/>
              <a:gd name="connsiteY67" fmla="*/ 859737 h 1062509"/>
              <a:gd name="connsiteX68" fmla="*/ 676681 w 1243470"/>
              <a:gd name="connsiteY68" fmla="*/ 826399 h 1062509"/>
              <a:gd name="connsiteX69" fmla="*/ 648106 w 1243470"/>
              <a:gd name="connsiteY69" fmla="*/ 883549 h 1062509"/>
              <a:gd name="connsiteX70" fmla="*/ 638581 w 1243470"/>
              <a:gd name="connsiteY70" fmla="*/ 912124 h 1062509"/>
              <a:gd name="connsiteX71" fmla="*/ 648106 w 1243470"/>
              <a:gd name="connsiteY71" fmla="*/ 964512 h 1062509"/>
              <a:gd name="connsiteX72" fmla="*/ 674299 w 1243470"/>
              <a:gd name="connsiteY72" fmla="*/ 1019281 h 1062509"/>
              <a:gd name="connsiteX73" fmla="*/ 650487 w 1243470"/>
              <a:gd name="connsiteY73" fmla="*/ 1062143 h 1062509"/>
              <a:gd name="connsiteX74" fmla="*/ 636199 w 1243470"/>
              <a:gd name="connsiteY74" fmla="*/ 1038331 h 1062509"/>
              <a:gd name="connsiteX75" fmla="*/ 598099 w 1243470"/>
              <a:gd name="connsiteY75" fmla="*/ 1009756 h 1062509"/>
              <a:gd name="connsiteX76" fmla="*/ 567143 w 1243470"/>
              <a:gd name="connsiteY76" fmla="*/ 1007374 h 1062509"/>
              <a:gd name="connsiteX77" fmla="*/ 536187 w 1243470"/>
              <a:gd name="connsiteY77" fmla="*/ 1016899 h 1062509"/>
              <a:gd name="connsiteX78" fmla="*/ 517137 w 1243470"/>
              <a:gd name="connsiteY78" fmla="*/ 1028806 h 1062509"/>
              <a:gd name="connsiteX79" fmla="*/ 488562 w 1243470"/>
              <a:gd name="connsiteY79" fmla="*/ 1002612 h 1062509"/>
              <a:gd name="connsiteX80" fmla="*/ 455224 w 1243470"/>
              <a:gd name="connsiteY80" fmla="*/ 985943 h 1062509"/>
              <a:gd name="connsiteX81" fmla="*/ 395693 w 1243470"/>
              <a:gd name="connsiteY81" fmla="*/ 978799 h 1062509"/>
              <a:gd name="connsiteX82" fmla="*/ 336162 w 1243470"/>
              <a:gd name="connsiteY82" fmla="*/ 971656 h 1062509"/>
              <a:gd name="connsiteX83" fmla="*/ 283774 w 1243470"/>
              <a:gd name="connsiteY83" fmla="*/ 988324 h 1062509"/>
              <a:gd name="connsiteX84" fmla="*/ 262343 w 1243470"/>
              <a:gd name="connsiteY84" fmla="*/ 978799 h 1062509"/>
              <a:gd name="connsiteX85" fmla="*/ 243293 w 1243470"/>
              <a:gd name="connsiteY85" fmla="*/ 969274 h 1062509"/>
              <a:gd name="connsiteX86" fmla="*/ 231387 w 1243470"/>
              <a:gd name="connsiteY86" fmla="*/ 950224 h 1062509"/>
              <a:gd name="connsiteX87" fmla="*/ 219481 w 1243470"/>
              <a:gd name="connsiteY87" fmla="*/ 928793 h 1062509"/>
              <a:gd name="connsiteX88" fmla="*/ 195667 w 1243470"/>
              <a:gd name="connsiteY88" fmla="*/ 897837 h 1062509"/>
              <a:gd name="connsiteX89" fmla="*/ 152806 w 1243470"/>
              <a:gd name="connsiteY89" fmla="*/ 885931 h 1062509"/>
              <a:gd name="connsiteX90" fmla="*/ 136137 w 1243470"/>
              <a:gd name="connsiteY90" fmla="*/ 883549 h 1062509"/>
              <a:gd name="connsiteX91" fmla="*/ 95656 w 1243470"/>
              <a:gd name="connsiteY91" fmla="*/ 854974 h 1062509"/>
              <a:gd name="connsiteX92" fmla="*/ 19456 w 1243470"/>
              <a:gd name="connsiteY92" fmla="*/ 831162 h 1062509"/>
              <a:gd name="connsiteX93" fmla="*/ 9931 w 1243470"/>
              <a:gd name="connsiteY93" fmla="*/ 824018 h 1062509"/>
              <a:gd name="connsiteX94" fmla="*/ 406 w 1243470"/>
              <a:gd name="connsiteY94" fmla="*/ 778774 h 1062509"/>
              <a:gd name="connsiteX95" fmla="*/ 24218 w 1243470"/>
              <a:gd name="connsiteY95" fmla="*/ 740674 h 1062509"/>
              <a:gd name="connsiteX96" fmla="*/ 59937 w 1243470"/>
              <a:gd name="connsiteY96" fmla="*/ 695431 h 1062509"/>
              <a:gd name="connsiteX97" fmla="*/ 69462 w 1243470"/>
              <a:gd name="connsiteY97" fmla="*/ 666856 h 1062509"/>
              <a:gd name="connsiteX98" fmla="*/ 50412 w 1243470"/>
              <a:gd name="connsiteY98" fmla="*/ 635899 h 1062509"/>
              <a:gd name="connsiteX99" fmla="*/ 69462 w 1243470"/>
              <a:gd name="connsiteY99" fmla="*/ 590656 h 1062509"/>
              <a:gd name="connsiteX100" fmla="*/ 81368 w 1243470"/>
              <a:gd name="connsiteY100" fmla="*/ 562081 h 1062509"/>
              <a:gd name="connsiteX101" fmla="*/ 119468 w 1243470"/>
              <a:gd name="connsiteY101" fmla="*/ 571605 h 1062509"/>
              <a:gd name="connsiteX102" fmla="*/ 138518 w 1243470"/>
              <a:gd name="connsiteY102" fmla="*/ 531124 h 1062509"/>
              <a:gd name="connsiteX103" fmla="*/ 138518 w 1243470"/>
              <a:gd name="connsiteY103" fmla="*/ 490643 h 1062509"/>
              <a:gd name="connsiteX104" fmla="*/ 143281 w 1243470"/>
              <a:gd name="connsiteY104" fmla="*/ 454924 h 1062509"/>
              <a:gd name="connsiteX105" fmla="*/ 205193 w 1243470"/>
              <a:gd name="connsiteY105" fmla="*/ 335862 h 1062509"/>
              <a:gd name="connsiteX0" fmla="*/ 205193 w 1243470"/>
              <a:gd name="connsiteY0" fmla="*/ 335862 h 1062509"/>
              <a:gd name="connsiteX1" fmla="*/ 271868 w 1243470"/>
              <a:gd name="connsiteY1" fmla="*/ 383487 h 1062509"/>
              <a:gd name="connsiteX2" fmla="*/ 317112 w 1243470"/>
              <a:gd name="connsiteY2" fmla="*/ 388249 h 1062509"/>
              <a:gd name="connsiteX3" fmla="*/ 357593 w 1243470"/>
              <a:gd name="connsiteY3" fmla="*/ 340624 h 1062509"/>
              <a:gd name="connsiteX4" fmla="*/ 445699 w 1243470"/>
              <a:gd name="connsiteY4" fmla="*/ 343006 h 1062509"/>
              <a:gd name="connsiteX5" fmla="*/ 443318 w 1243470"/>
              <a:gd name="connsiteY5" fmla="*/ 307287 h 1062509"/>
              <a:gd name="connsiteX6" fmla="*/ 524281 w 1243470"/>
              <a:gd name="connsiteY6" fmla="*/ 242993 h 1062509"/>
              <a:gd name="connsiteX7" fmla="*/ 552856 w 1243470"/>
              <a:gd name="connsiteY7" fmla="*/ 200131 h 1062509"/>
              <a:gd name="connsiteX8" fmla="*/ 564762 w 1243470"/>
              <a:gd name="connsiteY8" fmla="*/ 176318 h 1062509"/>
              <a:gd name="connsiteX9" fmla="*/ 557618 w 1243470"/>
              <a:gd name="connsiteY9" fmla="*/ 157268 h 1062509"/>
              <a:gd name="connsiteX10" fmla="*/ 555237 w 1243470"/>
              <a:gd name="connsiteY10" fmla="*/ 114406 h 1062509"/>
              <a:gd name="connsiteX11" fmla="*/ 579049 w 1243470"/>
              <a:gd name="connsiteY11" fmla="*/ 73924 h 1062509"/>
              <a:gd name="connsiteX12" fmla="*/ 619531 w 1243470"/>
              <a:gd name="connsiteY12" fmla="*/ 73924 h 1062509"/>
              <a:gd name="connsiteX13" fmla="*/ 650487 w 1243470"/>
              <a:gd name="connsiteY13" fmla="*/ 69162 h 1062509"/>
              <a:gd name="connsiteX14" fmla="*/ 679062 w 1243470"/>
              <a:gd name="connsiteY14" fmla="*/ 62018 h 1062509"/>
              <a:gd name="connsiteX15" fmla="*/ 710018 w 1243470"/>
              <a:gd name="connsiteY15" fmla="*/ 78687 h 1062509"/>
              <a:gd name="connsiteX16" fmla="*/ 729068 w 1243470"/>
              <a:gd name="connsiteY16" fmla="*/ 23918 h 1062509"/>
              <a:gd name="connsiteX17" fmla="*/ 769549 w 1243470"/>
              <a:gd name="connsiteY17" fmla="*/ 23918 h 1062509"/>
              <a:gd name="connsiteX18" fmla="*/ 786218 w 1243470"/>
              <a:gd name="connsiteY18" fmla="*/ 2487 h 1062509"/>
              <a:gd name="connsiteX19" fmla="*/ 833843 w 1243470"/>
              <a:gd name="connsiteY19" fmla="*/ 31062 h 1062509"/>
              <a:gd name="connsiteX20" fmla="*/ 860037 w 1243470"/>
              <a:gd name="connsiteY20" fmla="*/ 26299 h 1062509"/>
              <a:gd name="connsiteX21" fmla="*/ 871943 w 1243470"/>
              <a:gd name="connsiteY21" fmla="*/ 106 h 1062509"/>
              <a:gd name="connsiteX22" fmla="*/ 933856 w 1243470"/>
              <a:gd name="connsiteY22" fmla="*/ 16774 h 1062509"/>
              <a:gd name="connsiteX23" fmla="*/ 969574 w 1243470"/>
              <a:gd name="connsiteY23" fmla="*/ 9631 h 1062509"/>
              <a:gd name="connsiteX24" fmla="*/ 995768 w 1243470"/>
              <a:gd name="connsiteY24" fmla="*/ 23918 h 1062509"/>
              <a:gd name="connsiteX25" fmla="*/ 1029106 w 1243470"/>
              <a:gd name="connsiteY25" fmla="*/ 28681 h 1062509"/>
              <a:gd name="connsiteX26" fmla="*/ 1050537 w 1243470"/>
              <a:gd name="connsiteY26" fmla="*/ 50112 h 1062509"/>
              <a:gd name="connsiteX27" fmla="*/ 1095781 w 1243470"/>
              <a:gd name="connsiteY27" fmla="*/ 50112 h 1062509"/>
              <a:gd name="connsiteX28" fmla="*/ 1129118 w 1243470"/>
              <a:gd name="connsiteY28" fmla="*/ 81068 h 1062509"/>
              <a:gd name="connsiteX29" fmla="*/ 1174362 w 1243470"/>
              <a:gd name="connsiteY29" fmla="*/ 95356 h 1062509"/>
              <a:gd name="connsiteX30" fmla="*/ 1198174 w 1243470"/>
              <a:gd name="connsiteY30" fmla="*/ 133456 h 1062509"/>
              <a:gd name="connsiteX31" fmla="*/ 1219606 w 1243470"/>
              <a:gd name="connsiteY31" fmla="*/ 162031 h 1062509"/>
              <a:gd name="connsiteX32" fmla="*/ 1226749 w 1243470"/>
              <a:gd name="connsiteY32" fmla="*/ 181081 h 1062509"/>
              <a:gd name="connsiteX33" fmla="*/ 1231512 w 1243470"/>
              <a:gd name="connsiteY33" fmla="*/ 204893 h 1062509"/>
              <a:gd name="connsiteX34" fmla="*/ 1231512 w 1243470"/>
              <a:gd name="connsiteY34" fmla="*/ 231087 h 1062509"/>
              <a:gd name="connsiteX35" fmla="*/ 1205318 w 1243470"/>
              <a:gd name="connsiteY35" fmla="*/ 266806 h 1062509"/>
              <a:gd name="connsiteX36" fmla="*/ 1183887 w 1243470"/>
              <a:gd name="connsiteY36" fmla="*/ 343006 h 1062509"/>
              <a:gd name="connsiteX37" fmla="*/ 1243418 w 1243470"/>
              <a:gd name="connsiteY37" fmla="*/ 393012 h 1062509"/>
              <a:gd name="connsiteX38" fmla="*/ 1171981 w 1243470"/>
              <a:gd name="connsiteY38" fmla="*/ 495406 h 1062509"/>
              <a:gd name="connsiteX39" fmla="*/ 1133881 w 1243470"/>
              <a:gd name="connsiteY39" fmla="*/ 521599 h 1062509"/>
              <a:gd name="connsiteX40" fmla="*/ 1083874 w 1243470"/>
              <a:gd name="connsiteY40" fmla="*/ 550174 h 1062509"/>
              <a:gd name="connsiteX41" fmla="*/ 1071968 w 1243470"/>
              <a:gd name="connsiteY41" fmla="*/ 612087 h 1062509"/>
              <a:gd name="connsiteX42" fmla="*/ 1060062 w 1243470"/>
              <a:gd name="connsiteY42" fmla="*/ 623993 h 1062509"/>
              <a:gd name="connsiteX43" fmla="*/ 1043393 w 1243470"/>
              <a:gd name="connsiteY43" fmla="*/ 612087 h 1062509"/>
              <a:gd name="connsiteX44" fmla="*/ 1002912 w 1243470"/>
              <a:gd name="connsiteY44" fmla="*/ 628756 h 1062509"/>
              <a:gd name="connsiteX45" fmla="*/ 993387 w 1243470"/>
              <a:gd name="connsiteY45" fmla="*/ 650187 h 1062509"/>
              <a:gd name="connsiteX46" fmla="*/ 1021962 w 1243470"/>
              <a:gd name="connsiteY46" fmla="*/ 666856 h 1062509"/>
              <a:gd name="connsiteX47" fmla="*/ 1010056 w 1243470"/>
              <a:gd name="connsiteY47" fmla="*/ 676381 h 1062509"/>
              <a:gd name="connsiteX48" fmla="*/ 967193 w 1243470"/>
              <a:gd name="connsiteY48" fmla="*/ 666856 h 1062509"/>
              <a:gd name="connsiteX49" fmla="*/ 950524 w 1243470"/>
              <a:gd name="connsiteY49" fmla="*/ 664474 h 1062509"/>
              <a:gd name="connsiteX50" fmla="*/ 917187 w 1243470"/>
              <a:gd name="connsiteY50" fmla="*/ 676381 h 1062509"/>
              <a:gd name="connsiteX51" fmla="*/ 902899 w 1243470"/>
              <a:gd name="connsiteY51" fmla="*/ 657331 h 1062509"/>
              <a:gd name="connsiteX52" fmla="*/ 886231 w 1243470"/>
              <a:gd name="connsiteY52" fmla="*/ 678762 h 1062509"/>
              <a:gd name="connsiteX53" fmla="*/ 867181 w 1243470"/>
              <a:gd name="connsiteY53" fmla="*/ 695431 h 1062509"/>
              <a:gd name="connsiteX54" fmla="*/ 738593 w 1243470"/>
              <a:gd name="connsiteY54" fmla="*/ 754962 h 1062509"/>
              <a:gd name="connsiteX55" fmla="*/ 757643 w 1243470"/>
              <a:gd name="connsiteY55" fmla="*/ 714481 h 1062509"/>
              <a:gd name="connsiteX56" fmla="*/ 740974 w 1243470"/>
              <a:gd name="connsiteY56" fmla="*/ 693049 h 1062509"/>
              <a:gd name="connsiteX57" fmla="*/ 710018 w 1243470"/>
              <a:gd name="connsiteY57" fmla="*/ 743056 h 1062509"/>
              <a:gd name="connsiteX58" fmla="*/ 686206 w 1243470"/>
              <a:gd name="connsiteY58" fmla="*/ 754962 h 1062509"/>
              <a:gd name="connsiteX59" fmla="*/ 702874 w 1243470"/>
              <a:gd name="connsiteY59" fmla="*/ 785918 h 1062509"/>
              <a:gd name="connsiteX60" fmla="*/ 676681 w 1243470"/>
              <a:gd name="connsiteY60" fmla="*/ 788299 h 1062509"/>
              <a:gd name="connsiteX61" fmla="*/ 676681 w 1243470"/>
              <a:gd name="connsiteY61" fmla="*/ 774012 h 1062509"/>
              <a:gd name="connsiteX62" fmla="*/ 686206 w 1243470"/>
              <a:gd name="connsiteY62" fmla="*/ 762106 h 1062509"/>
              <a:gd name="connsiteX63" fmla="*/ 681443 w 1243470"/>
              <a:gd name="connsiteY63" fmla="*/ 750199 h 1062509"/>
              <a:gd name="connsiteX64" fmla="*/ 640962 w 1243470"/>
              <a:gd name="connsiteY64" fmla="*/ 802587 h 1062509"/>
              <a:gd name="connsiteX65" fmla="*/ 617149 w 1243470"/>
              <a:gd name="connsiteY65" fmla="*/ 845449 h 1062509"/>
              <a:gd name="connsiteX66" fmla="*/ 610006 w 1243470"/>
              <a:gd name="connsiteY66" fmla="*/ 869262 h 1062509"/>
              <a:gd name="connsiteX67" fmla="*/ 638581 w 1243470"/>
              <a:gd name="connsiteY67" fmla="*/ 859737 h 1062509"/>
              <a:gd name="connsiteX68" fmla="*/ 676681 w 1243470"/>
              <a:gd name="connsiteY68" fmla="*/ 826399 h 1062509"/>
              <a:gd name="connsiteX69" fmla="*/ 648106 w 1243470"/>
              <a:gd name="connsiteY69" fmla="*/ 883549 h 1062509"/>
              <a:gd name="connsiteX70" fmla="*/ 638581 w 1243470"/>
              <a:gd name="connsiteY70" fmla="*/ 912124 h 1062509"/>
              <a:gd name="connsiteX71" fmla="*/ 648106 w 1243470"/>
              <a:gd name="connsiteY71" fmla="*/ 964512 h 1062509"/>
              <a:gd name="connsiteX72" fmla="*/ 674299 w 1243470"/>
              <a:gd name="connsiteY72" fmla="*/ 1019281 h 1062509"/>
              <a:gd name="connsiteX73" fmla="*/ 650487 w 1243470"/>
              <a:gd name="connsiteY73" fmla="*/ 1062143 h 1062509"/>
              <a:gd name="connsiteX74" fmla="*/ 636199 w 1243470"/>
              <a:gd name="connsiteY74" fmla="*/ 1038331 h 1062509"/>
              <a:gd name="connsiteX75" fmla="*/ 598099 w 1243470"/>
              <a:gd name="connsiteY75" fmla="*/ 1009756 h 1062509"/>
              <a:gd name="connsiteX76" fmla="*/ 567143 w 1243470"/>
              <a:gd name="connsiteY76" fmla="*/ 1007374 h 1062509"/>
              <a:gd name="connsiteX77" fmla="*/ 536187 w 1243470"/>
              <a:gd name="connsiteY77" fmla="*/ 1016899 h 1062509"/>
              <a:gd name="connsiteX78" fmla="*/ 517137 w 1243470"/>
              <a:gd name="connsiteY78" fmla="*/ 1028806 h 1062509"/>
              <a:gd name="connsiteX79" fmla="*/ 488562 w 1243470"/>
              <a:gd name="connsiteY79" fmla="*/ 1002612 h 1062509"/>
              <a:gd name="connsiteX80" fmla="*/ 455224 w 1243470"/>
              <a:gd name="connsiteY80" fmla="*/ 985943 h 1062509"/>
              <a:gd name="connsiteX81" fmla="*/ 395693 w 1243470"/>
              <a:gd name="connsiteY81" fmla="*/ 978799 h 1062509"/>
              <a:gd name="connsiteX82" fmla="*/ 336162 w 1243470"/>
              <a:gd name="connsiteY82" fmla="*/ 971656 h 1062509"/>
              <a:gd name="connsiteX83" fmla="*/ 283774 w 1243470"/>
              <a:gd name="connsiteY83" fmla="*/ 988324 h 1062509"/>
              <a:gd name="connsiteX84" fmla="*/ 262343 w 1243470"/>
              <a:gd name="connsiteY84" fmla="*/ 978799 h 1062509"/>
              <a:gd name="connsiteX85" fmla="*/ 243293 w 1243470"/>
              <a:gd name="connsiteY85" fmla="*/ 969274 h 1062509"/>
              <a:gd name="connsiteX86" fmla="*/ 231387 w 1243470"/>
              <a:gd name="connsiteY86" fmla="*/ 950224 h 1062509"/>
              <a:gd name="connsiteX87" fmla="*/ 219481 w 1243470"/>
              <a:gd name="connsiteY87" fmla="*/ 928793 h 1062509"/>
              <a:gd name="connsiteX88" fmla="*/ 195667 w 1243470"/>
              <a:gd name="connsiteY88" fmla="*/ 897837 h 1062509"/>
              <a:gd name="connsiteX89" fmla="*/ 152806 w 1243470"/>
              <a:gd name="connsiteY89" fmla="*/ 885931 h 1062509"/>
              <a:gd name="connsiteX90" fmla="*/ 136137 w 1243470"/>
              <a:gd name="connsiteY90" fmla="*/ 874024 h 1062509"/>
              <a:gd name="connsiteX91" fmla="*/ 95656 w 1243470"/>
              <a:gd name="connsiteY91" fmla="*/ 854974 h 1062509"/>
              <a:gd name="connsiteX92" fmla="*/ 19456 w 1243470"/>
              <a:gd name="connsiteY92" fmla="*/ 831162 h 1062509"/>
              <a:gd name="connsiteX93" fmla="*/ 9931 w 1243470"/>
              <a:gd name="connsiteY93" fmla="*/ 824018 h 1062509"/>
              <a:gd name="connsiteX94" fmla="*/ 406 w 1243470"/>
              <a:gd name="connsiteY94" fmla="*/ 778774 h 1062509"/>
              <a:gd name="connsiteX95" fmla="*/ 24218 w 1243470"/>
              <a:gd name="connsiteY95" fmla="*/ 740674 h 1062509"/>
              <a:gd name="connsiteX96" fmla="*/ 59937 w 1243470"/>
              <a:gd name="connsiteY96" fmla="*/ 695431 h 1062509"/>
              <a:gd name="connsiteX97" fmla="*/ 69462 w 1243470"/>
              <a:gd name="connsiteY97" fmla="*/ 666856 h 1062509"/>
              <a:gd name="connsiteX98" fmla="*/ 50412 w 1243470"/>
              <a:gd name="connsiteY98" fmla="*/ 635899 h 1062509"/>
              <a:gd name="connsiteX99" fmla="*/ 69462 w 1243470"/>
              <a:gd name="connsiteY99" fmla="*/ 590656 h 1062509"/>
              <a:gd name="connsiteX100" fmla="*/ 81368 w 1243470"/>
              <a:gd name="connsiteY100" fmla="*/ 562081 h 1062509"/>
              <a:gd name="connsiteX101" fmla="*/ 119468 w 1243470"/>
              <a:gd name="connsiteY101" fmla="*/ 571605 h 1062509"/>
              <a:gd name="connsiteX102" fmla="*/ 138518 w 1243470"/>
              <a:gd name="connsiteY102" fmla="*/ 531124 h 1062509"/>
              <a:gd name="connsiteX103" fmla="*/ 138518 w 1243470"/>
              <a:gd name="connsiteY103" fmla="*/ 490643 h 1062509"/>
              <a:gd name="connsiteX104" fmla="*/ 143281 w 1243470"/>
              <a:gd name="connsiteY104" fmla="*/ 454924 h 1062509"/>
              <a:gd name="connsiteX105" fmla="*/ 205193 w 1243470"/>
              <a:gd name="connsiteY105" fmla="*/ 335862 h 1062509"/>
              <a:gd name="connsiteX0" fmla="*/ 205193 w 1243470"/>
              <a:gd name="connsiteY0" fmla="*/ 335862 h 1062509"/>
              <a:gd name="connsiteX1" fmla="*/ 271868 w 1243470"/>
              <a:gd name="connsiteY1" fmla="*/ 383487 h 1062509"/>
              <a:gd name="connsiteX2" fmla="*/ 317112 w 1243470"/>
              <a:gd name="connsiteY2" fmla="*/ 388249 h 1062509"/>
              <a:gd name="connsiteX3" fmla="*/ 357593 w 1243470"/>
              <a:gd name="connsiteY3" fmla="*/ 340624 h 1062509"/>
              <a:gd name="connsiteX4" fmla="*/ 445699 w 1243470"/>
              <a:gd name="connsiteY4" fmla="*/ 343006 h 1062509"/>
              <a:gd name="connsiteX5" fmla="*/ 443318 w 1243470"/>
              <a:gd name="connsiteY5" fmla="*/ 307287 h 1062509"/>
              <a:gd name="connsiteX6" fmla="*/ 524281 w 1243470"/>
              <a:gd name="connsiteY6" fmla="*/ 242993 h 1062509"/>
              <a:gd name="connsiteX7" fmla="*/ 552856 w 1243470"/>
              <a:gd name="connsiteY7" fmla="*/ 200131 h 1062509"/>
              <a:gd name="connsiteX8" fmla="*/ 564762 w 1243470"/>
              <a:gd name="connsiteY8" fmla="*/ 176318 h 1062509"/>
              <a:gd name="connsiteX9" fmla="*/ 557618 w 1243470"/>
              <a:gd name="connsiteY9" fmla="*/ 157268 h 1062509"/>
              <a:gd name="connsiteX10" fmla="*/ 555237 w 1243470"/>
              <a:gd name="connsiteY10" fmla="*/ 114406 h 1062509"/>
              <a:gd name="connsiteX11" fmla="*/ 579049 w 1243470"/>
              <a:gd name="connsiteY11" fmla="*/ 73924 h 1062509"/>
              <a:gd name="connsiteX12" fmla="*/ 619531 w 1243470"/>
              <a:gd name="connsiteY12" fmla="*/ 73924 h 1062509"/>
              <a:gd name="connsiteX13" fmla="*/ 650487 w 1243470"/>
              <a:gd name="connsiteY13" fmla="*/ 69162 h 1062509"/>
              <a:gd name="connsiteX14" fmla="*/ 679062 w 1243470"/>
              <a:gd name="connsiteY14" fmla="*/ 62018 h 1062509"/>
              <a:gd name="connsiteX15" fmla="*/ 710018 w 1243470"/>
              <a:gd name="connsiteY15" fmla="*/ 78687 h 1062509"/>
              <a:gd name="connsiteX16" fmla="*/ 729068 w 1243470"/>
              <a:gd name="connsiteY16" fmla="*/ 23918 h 1062509"/>
              <a:gd name="connsiteX17" fmla="*/ 769549 w 1243470"/>
              <a:gd name="connsiteY17" fmla="*/ 23918 h 1062509"/>
              <a:gd name="connsiteX18" fmla="*/ 786218 w 1243470"/>
              <a:gd name="connsiteY18" fmla="*/ 2487 h 1062509"/>
              <a:gd name="connsiteX19" fmla="*/ 833843 w 1243470"/>
              <a:gd name="connsiteY19" fmla="*/ 31062 h 1062509"/>
              <a:gd name="connsiteX20" fmla="*/ 860037 w 1243470"/>
              <a:gd name="connsiteY20" fmla="*/ 26299 h 1062509"/>
              <a:gd name="connsiteX21" fmla="*/ 871943 w 1243470"/>
              <a:gd name="connsiteY21" fmla="*/ 106 h 1062509"/>
              <a:gd name="connsiteX22" fmla="*/ 933856 w 1243470"/>
              <a:gd name="connsiteY22" fmla="*/ 16774 h 1062509"/>
              <a:gd name="connsiteX23" fmla="*/ 969574 w 1243470"/>
              <a:gd name="connsiteY23" fmla="*/ 9631 h 1062509"/>
              <a:gd name="connsiteX24" fmla="*/ 995768 w 1243470"/>
              <a:gd name="connsiteY24" fmla="*/ 23918 h 1062509"/>
              <a:gd name="connsiteX25" fmla="*/ 1029106 w 1243470"/>
              <a:gd name="connsiteY25" fmla="*/ 28681 h 1062509"/>
              <a:gd name="connsiteX26" fmla="*/ 1050537 w 1243470"/>
              <a:gd name="connsiteY26" fmla="*/ 50112 h 1062509"/>
              <a:gd name="connsiteX27" fmla="*/ 1095781 w 1243470"/>
              <a:gd name="connsiteY27" fmla="*/ 50112 h 1062509"/>
              <a:gd name="connsiteX28" fmla="*/ 1129118 w 1243470"/>
              <a:gd name="connsiteY28" fmla="*/ 81068 h 1062509"/>
              <a:gd name="connsiteX29" fmla="*/ 1174362 w 1243470"/>
              <a:gd name="connsiteY29" fmla="*/ 95356 h 1062509"/>
              <a:gd name="connsiteX30" fmla="*/ 1198174 w 1243470"/>
              <a:gd name="connsiteY30" fmla="*/ 133456 h 1062509"/>
              <a:gd name="connsiteX31" fmla="*/ 1219606 w 1243470"/>
              <a:gd name="connsiteY31" fmla="*/ 162031 h 1062509"/>
              <a:gd name="connsiteX32" fmla="*/ 1226749 w 1243470"/>
              <a:gd name="connsiteY32" fmla="*/ 181081 h 1062509"/>
              <a:gd name="connsiteX33" fmla="*/ 1231512 w 1243470"/>
              <a:gd name="connsiteY33" fmla="*/ 204893 h 1062509"/>
              <a:gd name="connsiteX34" fmla="*/ 1231512 w 1243470"/>
              <a:gd name="connsiteY34" fmla="*/ 231087 h 1062509"/>
              <a:gd name="connsiteX35" fmla="*/ 1205318 w 1243470"/>
              <a:gd name="connsiteY35" fmla="*/ 266806 h 1062509"/>
              <a:gd name="connsiteX36" fmla="*/ 1183887 w 1243470"/>
              <a:gd name="connsiteY36" fmla="*/ 343006 h 1062509"/>
              <a:gd name="connsiteX37" fmla="*/ 1243418 w 1243470"/>
              <a:gd name="connsiteY37" fmla="*/ 393012 h 1062509"/>
              <a:gd name="connsiteX38" fmla="*/ 1171981 w 1243470"/>
              <a:gd name="connsiteY38" fmla="*/ 495406 h 1062509"/>
              <a:gd name="connsiteX39" fmla="*/ 1133881 w 1243470"/>
              <a:gd name="connsiteY39" fmla="*/ 521599 h 1062509"/>
              <a:gd name="connsiteX40" fmla="*/ 1083874 w 1243470"/>
              <a:gd name="connsiteY40" fmla="*/ 550174 h 1062509"/>
              <a:gd name="connsiteX41" fmla="*/ 1071968 w 1243470"/>
              <a:gd name="connsiteY41" fmla="*/ 612087 h 1062509"/>
              <a:gd name="connsiteX42" fmla="*/ 1060062 w 1243470"/>
              <a:gd name="connsiteY42" fmla="*/ 623993 h 1062509"/>
              <a:gd name="connsiteX43" fmla="*/ 1043393 w 1243470"/>
              <a:gd name="connsiteY43" fmla="*/ 612087 h 1062509"/>
              <a:gd name="connsiteX44" fmla="*/ 1002912 w 1243470"/>
              <a:gd name="connsiteY44" fmla="*/ 628756 h 1062509"/>
              <a:gd name="connsiteX45" fmla="*/ 993387 w 1243470"/>
              <a:gd name="connsiteY45" fmla="*/ 650187 h 1062509"/>
              <a:gd name="connsiteX46" fmla="*/ 1021962 w 1243470"/>
              <a:gd name="connsiteY46" fmla="*/ 666856 h 1062509"/>
              <a:gd name="connsiteX47" fmla="*/ 1010056 w 1243470"/>
              <a:gd name="connsiteY47" fmla="*/ 676381 h 1062509"/>
              <a:gd name="connsiteX48" fmla="*/ 967193 w 1243470"/>
              <a:gd name="connsiteY48" fmla="*/ 666856 h 1062509"/>
              <a:gd name="connsiteX49" fmla="*/ 950524 w 1243470"/>
              <a:gd name="connsiteY49" fmla="*/ 664474 h 1062509"/>
              <a:gd name="connsiteX50" fmla="*/ 917187 w 1243470"/>
              <a:gd name="connsiteY50" fmla="*/ 676381 h 1062509"/>
              <a:gd name="connsiteX51" fmla="*/ 902899 w 1243470"/>
              <a:gd name="connsiteY51" fmla="*/ 657331 h 1062509"/>
              <a:gd name="connsiteX52" fmla="*/ 886231 w 1243470"/>
              <a:gd name="connsiteY52" fmla="*/ 678762 h 1062509"/>
              <a:gd name="connsiteX53" fmla="*/ 867181 w 1243470"/>
              <a:gd name="connsiteY53" fmla="*/ 695431 h 1062509"/>
              <a:gd name="connsiteX54" fmla="*/ 738593 w 1243470"/>
              <a:gd name="connsiteY54" fmla="*/ 754962 h 1062509"/>
              <a:gd name="connsiteX55" fmla="*/ 757643 w 1243470"/>
              <a:gd name="connsiteY55" fmla="*/ 714481 h 1062509"/>
              <a:gd name="connsiteX56" fmla="*/ 740974 w 1243470"/>
              <a:gd name="connsiteY56" fmla="*/ 693049 h 1062509"/>
              <a:gd name="connsiteX57" fmla="*/ 710018 w 1243470"/>
              <a:gd name="connsiteY57" fmla="*/ 743056 h 1062509"/>
              <a:gd name="connsiteX58" fmla="*/ 686206 w 1243470"/>
              <a:gd name="connsiteY58" fmla="*/ 754962 h 1062509"/>
              <a:gd name="connsiteX59" fmla="*/ 702874 w 1243470"/>
              <a:gd name="connsiteY59" fmla="*/ 785918 h 1062509"/>
              <a:gd name="connsiteX60" fmla="*/ 676681 w 1243470"/>
              <a:gd name="connsiteY60" fmla="*/ 788299 h 1062509"/>
              <a:gd name="connsiteX61" fmla="*/ 676681 w 1243470"/>
              <a:gd name="connsiteY61" fmla="*/ 774012 h 1062509"/>
              <a:gd name="connsiteX62" fmla="*/ 686206 w 1243470"/>
              <a:gd name="connsiteY62" fmla="*/ 762106 h 1062509"/>
              <a:gd name="connsiteX63" fmla="*/ 681443 w 1243470"/>
              <a:gd name="connsiteY63" fmla="*/ 750199 h 1062509"/>
              <a:gd name="connsiteX64" fmla="*/ 640962 w 1243470"/>
              <a:gd name="connsiteY64" fmla="*/ 802587 h 1062509"/>
              <a:gd name="connsiteX65" fmla="*/ 617149 w 1243470"/>
              <a:gd name="connsiteY65" fmla="*/ 845449 h 1062509"/>
              <a:gd name="connsiteX66" fmla="*/ 610006 w 1243470"/>
              <a:gd name="connsiteY66" fmla="*/ 869262 h 1062509"/>
              <a:gd name="connsiteX67" fmla="*/ 638581 w 1243470"/>
              <a:gd name="connsiteY67" fmla="*/ 859737 h 1062509"/>
              <a:gd name="connsiteX68" fmla="*/ 676681 w 1243470"/>
              <a:gd name="connsiteY68" fmla="*/ 826399 h 1062509"/>
              <a:gd name="connsiteX69" fmla="*/ 648106 w 1243470"/>
              <a:gd name="connsiteY69" fmla="*/ 883549 h 1062509"/>
              <a:gd name="connsiteX70" fmla="*/ 638581 w 1243470"/>
              <a:gd name="connsiteY70" fmla="*/ 912124 h 1062509"/>
              <a:gd name="connsiteX71" fmla="*/ 648106 w 1243470"/>
              <a:gd name="connsiteY71" fmla="*/ 964512 h 1062509"/>
              <a:gd name="connsiteX72" fmla="*/ 674299 w 1243470"/>
              <a:gd name="connsiteY72" fmla="*/ 1019281 h 1062509"/>
              <a:gd name="connsiteX73" fmla="*/ 650487 w 1243470"/>
              <a:gd name="connsiteY73" fmla="*/ 1062143 h 1062509"/>
              <a:gd name="connsiteX74" fmla="*/ 636199 w 1243470"/>
              <a:gd name="connsiteY74" fmla="*/ 1038331 h 1062509"/>
              <a:gd name="connsiteX75" fmla="*/ 598099 w 1243470"/>
              <a:gd name="connsiteY75" fmla="*/ 1009756 h 1062509"/>
              <a:gd name="connsiteX76" fmla="*/ 567143 w 1243470"/>
              <a:gd name="connsiteY76" fmla="*/ 1007374 h 1062509"/>
              <a:gd name="connsiteX77" fmla="*/ 536187 w 1243470"/>
              <a:gd name="connsiteY77" fmla="*/ 1016899 h 1062509"/>
              <a:gd name="connsiteX78" fmla="*/ 517137 w 1243470"/>
              <a:gd name="connsiteY78" fmla="*/ 1028806 h 1062509"/>
              <a:gd name="connsiteX79" fmla="*/ 488562 w 1243470"/>
              <a:gd name="connsiteY79" fmla="*/ 1002612 h 1062509"/>
              <a:gd name="connsiteX80" fmla="*/ 455224 w 1243470"/>
              <a:gd name="connsiteY80" fmla="*/ 985943 h 1062509"/>
              <a:gd name="connsiteX81" fmla="*/ 395693 w 1243470"/>
              <a:gd name="connsiteY81" fmla="*/ 978799 h 1062509"/>
              <a:gd name="connsiteX82" fmla="*/ 336162 w 1243470"/>
              <a:gd name="connsiteY82" fmla="*/ 971656 h 1062509"/>
              <a:gd name="connsiteX83" fmla="*/ 283774 w 1243470"/>
              <a:gd name="connsiteY83" fmla="*/ 988324 h 1062509"/>
              <a:gd name="connsiteX84" fmla="*/ 262343 w 1243470"/>
              <a:gd name="connsiteY84" fmla="*/ 978799 h 1062509"/>
              <a:gd name="connsiteX85" fmla="*/ 243293 w 1243470"/>
              <a:gd name="connsiteY85" fmla="*/ 969274 h 1062509"/>
              <a:gd name="connsiteX86" fmla="*/ 231387 w 1243470"/>
              <a:gd name="connsiteY86" fmla="*/ 950224 h 1062509"/>
              <a:gd name="connsiteX87" fmla="*/ 219481 w 1243470"/>
              <a:gd name="connsiteY87" fmla="*/ 928793 h 1062509"/>
              <a:gd name="connsiteX88" fmla="*/ 195667 w 1243470"/>
              <a:gd name="connsiteY88" fmla="*/ 897837 h 1062509"/>
              <a:gd name="connsiteX89" fmla="*/ 152806 w 1243470"/>
              <a:gd name="connsiteY89" fmla="*/ 885931 h 1062509"/>
              <a:gd name="connsiteX90" fmla="*/ 136137 w 1243470"/>
              <a:gd name="connsiteY90" fmla="*/ 874024 h 1062509"/>
              <a:gd name="connsiteX91" fmla="*/ 95656 w 1243470"/>
              <a:gd name="connsiteY91" fmla="*/ 854974 h 1062509"/>
              <a:gd name="connsiteX92" fmla="*/ 67081 w 1243470"/>
              <a:gd name="connsiteY92" fmla="*/ 833543 h 1062509"/>
              <a:gd name="connsiteX93" fmla="*/ 19456 w 1243470"/>
              <a:gd name="connsiteY93" fmla="*/ 831162 h 1062509"/>
              <a:gd name="connsiteX94" fmla="*/ 9931 w 1243470"/>
              <a:gd name="connsiteY94" fmla="*/ 824018 h 1062509"/>
              <a:gd name="connsiteX95" fmla="*/ 406 w 1243470"/>
              <a:gd name="connsiteY95" fmla="*/ 778774 h 1062509"/>
              <a:gd name="connsiteX96" fmla="*/ 24218 w 1243470"/>
              <a:gd name="connsiteY96" fmla="*/ 740674 h 1062509"/>
              <a:gd name="connsiteX97" fmla="*/ 59937 w 1243470"/>
              <a:gd name="connsiteY97" fmla="*/ 695431 h 1062509"/>
              <a:gd name="connsiteX98" fmla="*/ 69462 w 1243470"/>
              <a:gd name="connsiteY98" fmla="*/ 666856 h 1062509"/>
              <a:gd name="connsiteX99" fmla="*/ 50412 w 1243470"/>
              <a:gd name="connsiteY99" fmla="*/ 635899 h 1062509"/>
              <a:gd name="connsiteX100" fmla="*/ 69462 w 1243470"/>
              <a:gd name="connsiteY100" fmla="*/ 590656 h 1062509"/>
              <a:gd name="connsiteX101" fmla="*/ 81368 w 1243470"/>
              <a:gd name="connsiteY101" fmla="*/ 562081 h 1062509"/>
              <a:gd name="connsiteX102" fmla="*/ 119468 w 1243470"/>
              <a:gd name="connsiteY102" fmla="*/ 571605 h 1062509"/>
              <a:gd name="connsiteX103" fmla="*/ 138518 w 1243470"/>
              <a:gd name="connsiteY103" fmla="*/ 531124 h 1062509"/>
              <a:gd name="connsiteX104" fmla="*/ 138518 w 1243470"/>
              <a:gd name="connsiteY104" fmla="*/ 490643 h 1062509"/>
              <a:gd name="connsiteX105" fmla="*/ 143281 w 1243470"/>
              <a:gd name="connsiteY105" fmla="*/ 454924 h 1062509"/>
              <a:gd name="connsiteX106" fmla="*/ 205193 w 1243470"/>
              <a:gd name="connsiteY106" fmla="*/ 335862 h 1062509"/>
              <a:gd name="connsiteX0" fmla="*/ 205193 w 1243470"/>
              <a:gd name="connsiteY0" fmla="*/ 333429 h 1060076"/>
              <a:gd name="connsiteX1" fmla="*/ 271868 w 1243470"/>
              <a:gd name="connsiteY1" fmla="*/ 381054 h 1060076"/>
              <a:gd name="connsiteX2" fmla="*/ 317112 w 1243470"/>
              <a:gd name="connsiteY2" fmla="*/ 385816 h 1060076"/>
              <a:gd name="connsiteX3" fmla="*/ 357593 w 1243470"/>
              <a:gd name="connsiteY3" fmla="*/ 338191 h 1060076"/>
              <a:gd name="connsiteX4" fmla="*/ 445699 w 1243470"/>
              <a:gd name="connsiteY4" fmla="*/ 340573 h 1060076"/>
              <a:gd name="connsiteX5" fmla="*/ 443318 w 1243470"/>
              <a:gd name="connsiteY5" fmla="*/ 304854 h 1060076"/>
              <a:gd name="connsiteX6" fmla="*/ 524281 w 1243470"/>
              <a:gd name="connsiteY6" fmla="*/ 240560 h 1060076"/>
              <a:gd name="connsiteX7" fmla="*/ 552856 w 1243470"/>
              <a:gd name="connsiteY7" fmla="*/ 197698 h 1060076"/>
              <a:gd name="connsiteX8" fmla="*/ 564762 w 1243470"/>
              <a:gd name="connsiteY8" fmla="*/ 173885 h 1060076"/>
              <a:gd name="connsiteX9" fmla="*/ 557618 w 1243470"/>
              <a:gd name="connsiteY9" fmla="*/ 154835 h 1060076"/>
              <a:gd name="connsiteX10" fmla="*/ 555237 w 1243470"/>
              <a:gd name="connsiteY10" fmla="*/ 111973 h 1060076"/>
              <a:gd name="connsiteX11" fmla="*/ 579049 w 1243470"/>
              <a:gd name="connsiteY11" fmla="*/ 71491 h 1060076"/>
              <a:gd name="connsiteX12" fmla="*/ 619531 w 1243470"/>
              <a:gd name="connsiteY12" fmla="*/ 71491 h 1060076"/>
              <a:gd name="connsiteX13" fmla="*/ 650487 w 1243470"/>
              <a:gd name="connsiteY13" fmla="*/ 66729 h 1060076"/>
              <a:gd name="connsiteX14" fmla="*/ 679062 w 1243470"/>
              <a:gd name="connsiteY14" fmla="*/ 59585 h 1060076"/>
              <a:gd name="connsiteX15" fmla="*/ 710018 w 1243470"/>
              <a:gd name="connsiteY15" fmla="*/ 76254 h 1060076"/>
              <a:gd name="connsiteX16" fmla="*/ 729068 w 1243470"/>
              <a:gd name="connsiteY16" fmla="*/ 21485 h 1060076"/>
              <a:gd name="connsiteX17" fmla="*/ 769549 w 1243470"/>
              <a:gd name="connsiteY17" fmla="*/ 21485 h 1060076"/>
              <a:gd name="connsiteX18" fmla="*/ 786218 w 1243470"/>
              <a:gd name="connsiteY18" fmla="*/ 54 h 1060076"/>
              <a:gd name="connsiteX19" fmla="*/ 833843 w 1243470"/>
              <a:gd name="connsiteY19" fmla="*/ 28629 h 1060076"/>
              <a:gd name="connsiteX20" fmla="*/ 860037 w 1243470"/>
              <a:gd name="connsiteY20" fmla="*/ 23866 h 1060076"/>
              <a:gd name="connsiteX21" fmla="*/ 874325 w 1243470"/>
              <a:gd name="connsiteY21" fmla="*/ 7198 h 1060076"/>
              <a:gd name="connsiteX22" fmla="*/ 933856 w 1243470"/>
              <a:gd name="connsiteY22" fmla="*/ 14341 h 1060076"/>
              <a:gd name="connsiteX23" fmla="*/ 969574 w 1243470"/>
              <a:gd name="connsiteY23" fmla="*/ 7198 h 1060076"/>
              <a:gd name="connsiteX24" fmla="*/ 995768 w 1243470"/>
              <a:gd name="connsiteY24" fmla="*/ 21485 h 1060076"/>
              <a:gd name="connsiteX25" fmla="*/ 1029106 w 1243470"/>
              <a:gd name="connsiteY25" fmla="*/ 26248 h 1060076"/>
              <a:gd name="connsiteX26" fmla="*/ 1050537 w 1243470"/>
              <a:gd name="connsiteY26" fmla="*/ 47679 h 1060076"/>
              <a:gd name="connsiteX27" fmla="*/ 1095781 w 1243470"/>
              <a:gd name="connsiteY27" fmla="*/ 47679 h 1060076"/>
              <a:gd name="connsiteX28" fmla="*/ 1129118 w 1243470"/>
              <a:gd name="connsiteY28" fmla="*/ 78635 h 1060076"/>
              <a:gd name="connsiteX29" fmla="*/ 1174362 w 1243470"/>
              <a:gd name="connsiteY29" fmla="*/ 92923 h 1060076"/>
              <a:gd name="connsiteX30" fmla="*/ 1198174 w 1243470"/>
              <a:gd name="connsiteY30" fmla="*/ 131023 h 1060076"/>
              <a:gd name="connsiteX31" fmla="*/ 1219606 w 1243470"/>
              <a:gd name="connsiteY31" fmla="*/ 159598 h 1060076"/>
              <a:gd name="connsiteX32" fmla="*/ 1226749 w 1243470"/>
              <a:gd name="connsiteY32" fmla="*/ 178648 h 1060076"/>
              <a:gd name="connsiteX33" fmla="*/ 1231512 w 1243470"/>
              <a:gd name="connsiteY33" fmla="*/ 202460 h 1060076"/>
              <a:gd name="connsiteX34" fmla="*/ 1231512 w 1243470"/>
              <a:gd name="connsiteY34" fmla="*/ 228654 h 1060076"/>
              <a:gd name="connsiteX35" fmla="*/ 1205318 w 1243470"/>
              <a:gd name="connsiteY35" fmla="*/ 264373 h 1060076"/>
              <a:gd name="connsiteX36" fmla="*/ 1183887 w 1243470"/>
              <a:gd name="connsiteY36" fmla="*/ 340573 h 1060076"/>
              <a:gd name="connsiteX37" fmla="*/ 1243418 w 1243470"/>
              <a:gd name="connsiteY37" fmla="*/ 390579 h 1060076"/>
              <a:gd name="connsiteX38" fmla="*/ 1171981 w 1243470"/>
              <a:gd name="connsiteY38" fmla="*/ 492973 h 1060076"/>
              <a:gd name="connsiteX39" fmla="*/ 1133881 w 1243470"/>
              <a:gd name="connsiteY39" fmla="*/ 519166 h 1060076"/>
              <a:gd name="connsiteX40" fmla="*/ 1083874 w 1243470"/>
              <a:gd name="connsiteY40" fmla="*/ 547741 h 1060076"/>
              <a:gd name="connsiteX41" fmla="*/ 1071968 w 1243470"/>
              <a:gd name="connsiteY41" fmla="*/ 609654 h 1060076"/>
              <a:gd name="connsiteX42" fmla="*/ 1060062 w 1243470"/>
              <a:gd name="connsiteY42" fmla="*/ 621560 h 1060076"/>
              <a:gd name="connsiteX43" fmla="*/ 1043393 w 1243470"/>
              <a:gd name="connsiteY43" fmla="*/ 609654 h 1060076"/>
              <a:gd name="connsiteX44" fmla="*/ 1002912 w 1243470"/>
              <a:gd name="connsiteY44" fmla="*/ 626323 h 1060076"/>
              <a:gd name="connsiteX45" fmla="*/ 993387 w 1243470"/>
              <a:gd name="connsiteY45" fmla="*/ 647754 h 1060076"/>
              <a:gd name="connsiteX46" fmla="*/ 1021962 w 1243470"/>
              <a:gd name="connsiteY46" fmla="*/ 664423 h 1060076"/>
              <a:gd name="connsiteX47" fmla="*/ 1010056 w 1243470"/>
              <a:gd name="connsiteY47" fmla="*/ 673948 h 1060076"/>
              <a:gd name="connsiteX48" fmla="*/ 967193 w 1243470"/>
              <a:gd name="connsiteY48" fmla="*/ 664423 h 1060076"/>
              <a:gd name="connsiteX49" fmla="*/ 950524 w 1243470"/>
              <a:gd name="connsiteY49" fmla="*/ 662041 h 1060076"/>
              <a:gd name="connsiteX50" fmla="*/ 917187 w 1243470"/>
              <a:gd name="connsiteY50" fmla="*/ 673948 h 1060076"/>
              <a:gd name="connsiteX51" fmla="*/ 902899 w 1243470"/>
              <a:gd name="connsiteY51" fmla="*/ 654898 h 1060076"/>
              <a:gd name="connsiteX52" fmla="*/ 886231 w 1243470"/>
              <a:gd name="connsiteY52" fmla="*/ 676329 h 1060076"/>
              <a:gd name="connsiteX53" fmla="*/ 867181 w 1243470"/>
              <a:gd name="connsiteY53" fmla="*/ 692998 h 1060076"/>
              <a:gd name="connsiteX54" fmla="*/ 738593 w 1243470"/>
              <a:gd name="connsiteY54" fmla="*/ 752529 h 1060076"/>
              <a:gd name="connsiteX55" fmla="*/ 757643 w 1243470"/>
              <a:gd name="connsiteY55" fmla="*/ 712048 h 1060076"/>
              <a:gd name="connsiteX56" fmla="*/ 740974 w 1243470"/>
              <a:gd name="connsiteY56" fmla="*/ 690616 h 1060076"/>
              <a:gd name="connsiteX57" fmla="*/ 710018 w 1243470"/>
              <a:gd name="connsiteY57" fmla="*/ 740623 h 1060076"/>
              <a:gd name="connsiteX58" fmla="*/ 686206 w 1243470"/>
              <a:gd name="connsiteY58" fmla="*/ 752529 h 1060076"/>
              <a:gd name="connsiteX59" fmla="*/ 702874 w 1243470"/>
              <a:gd name="connsiteY59" fmla="*/ 783485 h 1060076"/>
              <a:gd name="connsiteX60" fmla="*/ 676681 w 1243470"/>
              <a:gd name="connsiteY60" fmla="*/ 785866 h 1060076"/>
              <a:gd name="connsiteX61" fmla="*/ 676681 w 1243470"/>
              <a:gd name="connsiteY61" fmla="*/ 771579 h 1060076"/>
              <a:gd name="connsiteX62" fmla="*/ 686206 w 1243470"/>
              <a:gd name="connsiteY62" fmla="*/ 759673 h 1060076"/>
              <a:gd name="connsiteX63" fmla="*/ 681443 w 1243470"/>
              <a:gd name="connsiteY63" fmla="*/ 747766 h 1060076"/>
              <a:gd name="connsiteX64" fmla="*/ 640962 w 1243470"/>
              <a:gd name="connsiteY64" fmla="*/ 800154 h 1060076"/>
              <a:gd name="connsiteX65" fmla="*/ 617149 w 1243470"/>
              <a:gd name="connsiteY65" fmla="*/ 843016 h 1060076"/>
              <a:gd name="connsiteX66" fmla="*/ 610006 w 1243470"/>
              <a:gd name="connsiteY66" fmla="*/ 866829 h 1060076"/>
              <a:gd name="connsiteX67" fmla="*/ 638581 w 1243470"/>
              <a:gd name="connsiteY67" fmla="*/ 857304 h 1060076"/>
              <a:gd name="connsiteX68" fmla="*/ 676681 w 1243470"/>
              <a:gd name="connsiteY68" fmla="*/ 823966 h 1060076"/>
              <a:gd name="connsiteX69" fmla="*/ 648106 w 1243470"/>
              <a:gd name="connsiteY69" fmla="*/ 881116 h 1060076"/>
              <a:gd name="connsiteX70" fmla="*/ 638581 w 1243470"/>
              <a:gd name="connsiteY70" fmla="*/ 909691 h 1060076"/>
              <a:gd name="connsiteX71" fmla="*/ 648106 w 1243470"/>
              <a:gd name="connsiteY71" fmla="*/ 962079 h 1060076"/>
              <a:gd name="connsiteX72" fmla="*/ 674299 w 1243470"/>
              <a:gd name="connsiteY72" fmla="*/ 1016848 h 1060076"/>
              <a:gd name="connsiteX73" fmla="*/ 650487 w 1243470"/>
              <a:gd name="connsiteY73" fmla="*/ 1059710 h 1060076"/>
              <a:gd name="connsiteX74" fmla="*/ 636199 w 1243470"/>
              <a:gd name="connsiteY74" fmla="*/ 1035898 h 1060076"/>
              <a:gd name="connsiteX75" fmla="*/ 598099 w 1243470"/>
              <a:gd name="connsiteY75" fmla="*/ 1007323 h 1060076"/>
              <a:gd name="connsiteX76" fmla="*/ 567143 w 1243470"/>
              <a:gd name="connsiteY76" fmla="*/ 1004941 h 1060076"/>
              <a:gd name="connsiteX77" fmla="*/ 536187 w 1243470"/>
              <a:gd name="connsiteY77" fmla="*/ 1014466 h 1060076"/>
              <a:gd name="connsiteX78" fmla="*/ 517137 w 1243470"/>
              <a:gd name="connsiteY78" fmla="*/ 1026373 h 1060076"/>
              <a:gd name="connsiteX79" fmla="*/ 488562 w 1243470"/>
              <a:gd name="connsiteY79" fmla="*/ 1000179 h 1060076"/>
              <a:gd name="connsiteX80" fmla="*/ 455224 w 1243470"/>
              <a:gd name="connsiteY80" fmla="*/ 983510 h 1060076"/>
              <a:gd name="connsiteX81" fmla="*/ 395693 w 1243470"/>
              <a:gd name="connsiteY81" fmla="*/ 976366 h 1060076"/>
              <a:gd name="connsiteX82" fmla="*/ 336162 w 1243470"/>
              <a:gd name="connsiteY82" fmla="*/ 969223 h 1060076"/>
              <a:gd name="connsiteX83" fmla="*/ 283774 w 1243470"/>
              <a:gd name="connsiteY83" fmla="*/ 985891 h 1060076"/>
              <a:gd name="connsiteX84" fmla="*/ 262343 w 1243470"/>
              <a:gd name="connsiteY84" fmla="*/ 976366 h 1060076"/>
              <a:gd name="connsiteX85" fmla="*/ 243293 w 1243470"/>
              <a:gd name="connsiteY85" fmla="*/ 966841 h 1060076"/>
              <a:gd name="connsiteX86" fmla="*/ 231387 w 1243470"/>
              <a:gd name="connsiteY86" fmla="*/ 947791 h 1060076"/>
              <a:gd name="connsiteX87" fmla="*/ 219481 w 1243470"/>
              <a:gd name="connsiteY87" fmla="*/ 926360 h 1060076"/>
              <a:gd name="connsiteX88" fmla="*/ 195667 w 1243470"/>
              <a:gd name="connsiteY88" fmla="*/ 895404 h 1060076"/>
              <a:gd name="connsiteX89" fmla="*/ 152806 w 1243470"/>
              <a:gd name="connsiteY89" fmla="*/ 883498 h 1060076"/>
              <a:gd name="connsiteX90" fmla="*/ 136137 w 1243470"/>
              <a:gd name="connsiteY90" fmla="*/ 871591 h 1060076"/>
              <a:gd name="connsiteX91" fmla="*/ 95656 w 1243470"/>
              <a:gd name="connsiteY91" fmla="*/ 852541 h 1060076"/>
              <a:gd name="connsiteX92" fmla="*/ 67081 w 1243470"/>
              <a:gd name="connsiteY92" fmla="*/ 831110 h 1060076"/>
              <a:gd name="connsiteX93" fmla="*/ 19456 w 1243470"/>
              <a:gd name="connsiteY93" fmla="*/ 828729 h 1060076"/>
              <a:gd name="connsiteX94" fmla="*/ 9931 w 1243470"/>
              <a:gd name="connsiteY94" fmla="*/ 821585 h 1060076"/>
              <a:gd name="connsiteX95" fmla="*/ 406 w 1243470"/>
              <a:gd name="connsiteY95" fmla="*/ 776341 h 1060076"/>
              <a:gd name="connsiteX96" fmla="*/ 24218 w 1243470"/>
              <a:gd name="connsiteY96" fmla="*/ 738241 h 1060076"/>
              <a:gd name="connsiteX97" fmla="*/ 59937 w 1243470"/>
              <a:gd name="connsiteY97" fmla="*/ 692998 h 1060076"/>
              <a:gd name="connsiteX98" fmla="*/ 69462 w 1243470"/>
              <a:gd name="connsiteY98" fmla="*/ 664423 h 1060076"/>
              <a:gd name="connsiteX99" fmla="*/ 50412 w 1243470"/>
              <a:gd name="connsiteY99" fmla="*/ 633466 h 1060076"/>
              <a:gd name="connsiteX100" fmla="*/ 69462 w 1243470"/>
              <a:gd name="connsiteY100" fmla="*/ 588223 h 1060076"/>
              <a:gd name="connsiteX101" fmla="*/ 81368 w 1243470"/>
              <a:gd name="connsiteY101" fmla="*/ 559648 h 1060076"/>
              <a:gd name="connsiteX102" fmla="*/ 119468 w 1243470"/>
              <a:gd name="connsiteY102" fmla="*/ 569172 h 1060076"/>
              <a:gd name="connsiteX103" fmla="*/ 138518 w 1243470"/>
              <a:gd name="connsiteY103" fmla="*/ 528691 h 1060076"/>
              <a:gd name="connsiteX104" fmla="*/ 138518 w 1243470"/>
              <a:gd name="connsiteY104" fmla="*/ 488210 h 1060076"/>
              <a:gd name="connsiteX105" fmla="*/ 143281 w 1243470"/>
              <a:gd name="connsiteY105" fmla="*/ 452491 h 1060076"/>
              <a:gd name="connsiteX106" fmla="*/ 205193 w 1243470"/>
              <a:gd name="connsiteY106" fmla="*/ 333429 h 1060076"/>
              <a:gd name="connsiteX0" fmla="*/ 205193 w 1243470"/>
              <a:gd name="connsiteY0" fmla="*/ 333429 h 1060076"/>
              <a:gd name="connsiteX1" fmla="*/ 271868 w 1243470"/>
              <a:gd name="connsiteY1" fmla="*/ 381054 h 1060076"/>
              <a:gd name="connsiteX2" fmla="*/ 317112 w 1243470"/>
              <a:gd name="connsiteY2" fmla="*/ 385816 h 1060076"/>
              <a:gd name="connsiteX3" fmla="*/ 357593 w 1243470"/>
              <a:gd name="connsiteY3" fmla="*/ 338191 h 1060076"/>
              <a:gd name="connsiteX4" fmla="*/ 445699 w 1243470"/>
              <a:gd name="connsiteY4" fmla="*/ 340573 h 1060076"/>
              <a:gd name="connsiteX5" fmla="*/ 443318 w 1243470"/>
              <a:gd name="connsiteY5" fmla="*/ 304854 h 1060076"/>
              <a:gd name="connsiteX6" fmla="*/ 524281 w 1243470"/>
              <a:gd name="connsiteY6" fmla="*/ 240560 h 1060076"/>
              <a:gd name="connsiteX7" fmla="*/ 552856 w 1243470"/>
              <a:gd name="connsiteY7" fmla="*/ 197698 h 1060076"/>
              <a:gd name="connsiteX8" fmla="*/ 564762 w 1243470"/>
              <a:gd name="connsiteY8" fmla="*/ 173885 h 1060076"/>
              <a:gd name="connsiteX9" fmla="*/ 557618 w 1243470"/>
              <a:gd name="connsiteY9" fmla="*/ 154835 h 1060076"/>
              <a:gd name="connsiteX10" fmla="*/ 555237 w 1243470"/>
              <a:gd name="connsiteY10" fmla="*/ 111973 h 1060076"/>
              <a:gd name="connsiteX11" fmla="*/ 579049 w 1243470"/>
              <a:gd name="connsiteY11" fmla="*/ 71491 h 1060076"/>
              <a:gd name="connsiteX12" fmla="*/ 619531 w 1243470"/>
              <a:gd name="connsiteY12" fmla="*/ 71491 h 1060076"/>
              <a:gd name="connsiteX13" fmla="*/ 650487 w 1243470"/>
              <a:gd name="connsiteY13" fmla="*/ 66729 h 1060076"/>
              <a:gd name="connsiteX14" fmla="*/ 679062 w 1243470"/>
              <a:gd name="connsiteY14" fmla="*/ 59585 h 1060076"/>
              <a:gd name="connsiteX15" fmla="*/ 710018 w 1243470"/>
              <a:gd name="connsiteY15" fmla="*/ 76254 h 1060076"/>
              <a:gd name="connsiteX16" fmla="*/ 729068 w 1243470"/>
              <a:gd name="connsiteY16" fmla="*/ 45297 h 1060076"/>
              <a:gd name="connsiteX17" fmla="*/ 729068 w 1243470"/>
              <a:gd name="connsiteY17" fmla="*/ 21485 h 1060076"/>
              <a:gd name="connsiteX18" fmla="*/ 769549 w 1243470"/>
              <a:gd name="connsiteY18" fmla="*/ 21485 h 1060076"/>
              <a:gd name="connsiteX19" fmla="*/ 786218 w 1243470"/>
              <a:gd name="connsiteY19" fmla="*/ 54 h 1060076"/>
              <a:gd name="connsiteX20" fmla="*/ 833843 w 1243470"/>
              <a:gd name="connsiteY20" fmla="*/ 28629 h 1060076"/>
              <a:gd name="connsiteX21" fmla="*/ 860037 w 1243470"/>
              <a:gd name="connsiteY21" fmla="*/ 23866 h 1060076"/>
              <a:gd name="connsiteX22" fmla="*/ 874325 w 1243470"/>
              <a:gd name="connsiteY22" fmla="*/ 7198 h 1060076"/>
              <a:gd name="connsiteX23" fmla="*/ 933856 w 1243470"/>
              <a:gd name="connsiteY23" fmla="*/ 14341 h 1060076"/>
              <a:gd name="connsiteX24" fmla="*/ 969574 w 1243470"/>
              <a:gd name="connsiteY24" fmla="*/ 7198 h 1060076"/>
              <a:gd name="connsiteX25" fmla="*/ 995768 w 1243470"/>
              <a:gd name="connsiteY25" fmla="*/ 21485 h 1060076"/>
              <a:gd name="connsiteX26" fmla="*/ 1029106 w 1243470"/>
              <a:gd name="connsiteY26" fmla="*/ 26248 h 1060076"/>
              <a:gd name="connsiteX27" fmla="*/ 1050537 w 1243470"/>
              <a:gd name="connsiteY27" fmla="*/ 47679 h 1060076"/>
              <a:gd name="connsiteX28" fmla="*/ 1095781 w 1243470"/>
              <a:gd name="connsiteY28" fmla="*/ 47679 h 1060076"/>
              <a:gd name="connsiteX29" fmla="*/ 1129118 w 1243470"/>
              <a:gd name="connsiteY29" fmla="*/ 78635 h 1060076"/>
              <a:gd name="connsiteX30" fmla="*/ 1174362 w 1243470"/>
              <a:gd name="connsiteY30" fmla="*/ 92923 h 1060076"/>
              <a:gd name="connsiteX31" fmla="*/ 1198174 w 1243470"/>
              <a:gd name="connsiteY31" fmla="*/ 131023 h 1060076"/>
              <a:gd name="connsiteX32" fmla="*/ 1219606 w 1243470"/>
              <a:gd name="connsiteY32" fmla="*/ 159598 h 1060076"/>
              <a:gd name="connsiteX33" fmla="*/ 1226749 w 1243470"/>
              <a:gd name="connsiteY33" fmla="*/ 178648 h 1060076"/>
              <a:gd name="connsiteX34" fmla="*/ 1231512 w 1243470"/>
              <a:gd name="connsiteY34" fmla="*/ 202460 h 1060076"/>
              <a:gd name="connsiteX35" fmla="*/ 1231512 w 1243470"/>
              <a:gd name="connsiteY35" fmla="*/ 228654 h 1060076"/>
              <a:gd name="connsiteX36" fmla="*/ 1205318 w 1243470"/>
              <a:gd name="connsiteY36" fmla="*/ 264373 h 1060076"/>
              <a:gd name="connsiteX37" fmla="*/ 1183887 w 1243470"/>
              <a:gd name="connsiteY37" fmla="*/ 340573 h 1060076"/>
              <a:gd name="connsiteX38" fmla="*/ 1243418 w 1243470"/>
              <a:gd name="connsiteY38" fmla="*/ 390579 h 1060076"/>
              <a:gd name="connsiteX39" fmla="*/ 1171981 w 1243470"/>
              <a:gd name="connsiteY39" fmla="*/ 492973 h 1060076"/>
              <a:gd name="connsiteX40" fmla="*/ 1133881 w 1243470"/>
              <a:gd name="connsiteY40" fmla="*/ 519166 h 1060076"/>
              <a:gd name="connsiteX41" fmla="*/ 1083874 w 1243470"/>
              <a:gd name="connsiteY41" fmla="*/ 547741 h 1060076"/>
              <a:gd name="connsiteX42" fmla="*/ 1071968 w 1243470"/>
              <a:gd name="connsiteY42" fmla="*/ 609654 h 1060076"/>
              <a:gd name="connsiteX43" fmla="*/ 1060062 w 1243470"/>
              <a:gd name="connsiteY43" fmla="*/ 621560 h 1060076"/>
              <a:gd name="connsiteX44" fmla="*/ 1043393 w 1243470"/>
              <a:gd name="connsiteY44" fmla="*/ 609654 h 1060076"/>
              <a:gd name="connsiteX45" fmla="*/ 1002912 w 1243470"/>
              <a:gd name="connsiteY45" fmla="*/ 626323 h 1060076"/>
              <a:gd name="connsiteX46" fmla="*/ 993387 w 1243470"/>
              <a:gd name="connsiteY46" fmla="*/ 647754 h 1060076"/>
              <a:gd name="connsiteX47" fmla="*/ 1021962 w 1243470"/>
              <a:gd name="connsiteY47" fmla="*/ 664423 h 1060076"/>
              <a:gd name="connsiteX48" fmla="*/ 1010056 w 1243470"/>
              <a:gd name="connsiteY48" fmla="*/ 673948 h 1060076"/>
              <a:gd name="connsiteX49" fmla="*/ 967193 w 1243470"/>
              <a:gd name="connsiteY49" fmla="*/ 664423 h 1060076"/>
              <a:gd name="connsiteX50" fmla="*/ 950524 w 1243470"/>
              <a:gd name="connsiteY50" fmla="*/ 662041 h 1060076"/>
              <a:gd name="connsiteX51" fmla="*/ 917187 w 1243470"/>
              <a:gd name="connsiteY51" fmla="*/ 673948 h 1060076"/>
              <a:gd name="connsiteX52" fmla="*/ 902899 w 1243470"/>
              <a:gd name="connsiteY52" fmla="*/ 654898 h 1060076"/>
              <a:gd name="connsiteX53" fmla="*/ 886231 w 1243470"/>
              <a:gd name="connsiteY53" fmla="*/ 676329 h 1060076"/>
              <a:gd name="connsiteX54" fmla="*/ 867181 w 1243470"/>
              <a:gd name="connsiteY54" fmla="*/ 692998 h 1060076"/>
              <a:gd name="connsiteX55" fmla="*/ 738593 w 1243470"/>
              <a:gd name="connsiteY55" fmla="*/ 752529 h 1060076"/>
              <a:gd name="connsiteX56" fmla="*/ 757643 w 1243470"/>
              <a:gd name="connsiteY56" fmla="*/ 712048 h 1060076"/>
              <a:gd name="connsiteX57" fmla="*/ 740974 w 1243470"/>
              <a:gd name="connsiteY57" fmla="*/ 690616 h 1060076"/>
              <a:gd name="connsiteX58" fmla="*/ 710018 w 1243470"/>
              <a:gd name="connsiteY58" fmla="*/ 740623 h 1060076"/>
              <a:gd name="connsiteX59" fmla="*/ 686206 w 1243470"/>
              <a:gd name="connsiteY59" fmla="*/ 752529 h 1060076"/>
              <a:gd name="connsiteX60" fmla="*/ 702874 w 1243470"/>
              <a:gd name="connsiteY60" fmla="*/ 783485 h 1060076"/>
              <a:gd name="connsiteX61" fmla="*/ 676681 w 1243470"/>
              <a:gd name="connsiteY61" fmla="*/ 785866 h 1060076"/>
              <a:gd name="connsiteX62" fmla="*/ 676681 w 1243470"/>
              <a:gd name="connsiteY62" fmla="*/ 771579 h 1060076"/>
              <a:gd name="connsiteX63" fmla="*/ 686206 w 1243470"/>
              <a:gd name="connsiteY63" fmla="*/ 759673 h 1060076"/>
              <a:gd name="connsiteX64" fmla="*/ 681443 w 1243470"/>
              <a:gd name="connsiteY64" fmla="*/ 747766 h 1060076"/>
              <a:gd name="connsiteX65" fmla="*/ 640962 w 1243470"/>
              <a:gd name="connsiteY65" fmla="*/ 800154 h 1060076"/>
              <a:gd name="connsiteX66" fmla="*/ 617149 w 1243470"/>
              <a:gd name="connsiteY66" fmla="*/ 843016 h 1060076"/>
              <a:gd name="connsiteX67" fmla="*/ 610006 w 1243470"/>
              <a:gd name="connsiteY67" fmla="*/ 866829 h 1060076"/>
              <a:gd name="connsiteX68" fmla="*/ 638581 w 1243470"/>
              <a:gd name="connsiteY68" fmla="*/ 857304 h 1060076"/>
              <a:gd name="connsiteX69" fmla="*/ 676681 w 1243470"/>
              <a:gd name="connsiteY69" fmla="*/ 823966 h 1060076"/>
              <a:gd name="connsiteX70" fmla="*/ 648106 w 1243470"/>
              <a:gd name="connsiteY70" fmla="*/ 881116 h 1060076"/>
              <a:gd name="connsiteX71" fmla="*/ 638581 w 1243470"/>
              <a:gd name="connsiteY71" fmla="*/ 909691 h 1060076"/>
              <a:gd name="connsiteX72" fmla="*/ 648106 w 1243470"/>
              <a:gd name="connsiteY72" fmla="*/ 962079 h 1060076"/>
              <a:gd name="connsiteX73" fmla="*/ 674299 w 1243470"/>
              <a:gd name="connsiteY73" fmla="*/ 1016848 h 1060076"/>
              <a:gd name="connsiteX74" fmla="*/ 650487 w 1243470"/>
              <a:gd name="connsiteY74" fmla="*/ 1059710 h 1060076"/>
              <a:gd name="connsiteX75" fmla="*/ 636199 w 1243470"/>
              <a:gd name="connsiteY75" fmla="*/ 1035898 h 1060076"/>
              <a:gd name="connsiteX76" fmla="*/ 598099 w 1243470"/>
              <a:gd name="connsiteY76" fmla="*/ 1007323 h 1060076"/>
              <a:gd name="connsiteX77" fmla="*/ 567143 w 1243470"/>
              <a:gd name="connsiteY77" fmla="*/ 1004941 h 1060076"/>
              <a:gd name="connsiteX78" fmla="*/ 536187 w 1243470"/>
              <a:gd name="connsiteY78" fmla="*/ 1014466 h 1060076"/>
              <a:gd name="connsiteX79" fmla="*/ 517137 w 1243470"/>
              <a:gd name="connsiteY79" fmla="*/ 1026373 h 1060076"/>
              <a:gd name="connsiteX80" fmla="*/ 488562 w 1243470"/>
              <a:gd name="connsiteY80" fmla="*/ 1000179 h 1060076"/>
              <a:gd name="connsiteX81" fmla="*/ 455224 w 1243470"/>
              <a:gd name="connsiteY81" fmla="*/ 983510 h 1060076"/>
              <a:gd name="connsiteX82" fmla="*/ 395693 w 1243470"/>
              <a:gd name="connsiteY82" fmla="*/ 976366 h 1060076"/>
              <a:gd name="connsiteX83" fmla="*/ 336162 w 1243470"/>
              <a:gd name="connsiteY83" fmla="*/ 969223 h 1060076"/>
              <a:gd name="connsiteX84" fmla="*/ 283774 w 1243470"/>
              <a:gd name="connsiteY84" fmla="*/ 985891 h 1060076"/>
              <a:gd name="connsiteX85" fmla="*/ 262343 w 1243470"/>
              <a:gd name="connsiteY85" fmla="*/ 976366 h 1060076"/>
              <a:gd name="connsiteX86" fmla="*/ 243293 w 1243470"/>
              <a:gd name="connsiteY86" fmla="*/ 966841 h 1060076"/>
              <a:gd name="connsiteX87" fmla="*/ 231387 w 1243470"/>
              <a:gd name="connsiteY87" fmla="*/ 947791 h 1060076"/>
              <a:gd name="connsiteX88" fmla="*/ 219481 w 1243470"/>
              <a:gd name="connsiteY88" fmla="*/ 926360 h 1060076"/>
              <a:gd name="connsiteX89" fmla="*/ 195667 w 1243470"/>
              <a:gd name="connsiteY89" fmla="*/ 895404 h 1060076"/>
              <a:gd name="connsiteX90" fmla="*/ 152806 w 1243470"/>
              <a:gd name="connsiteY90" fmla="*/ 883498 h 1060076"/>
              <a:gd name="connsiteX91" fmla="*/ 136137 w 1243470"/>
              <a:gd name="connsiteY91" fmla="*/ 871591 h 1060076"/>
              <a:gd name="connsiteX92" fmla="*/ 95656 w 1243470"/>
              <a:gd name="connsiteY92" fmla="*/ 852541 h 1060076"/>
              <a:gd name="connsiteX93" fmla="*/ 67081 w 1243470"/>
              <a:gd name="connsiteY93" fmla="*/ 831110 h 1060076"/>
              <a:gd name="connsiteX94" fmla="*/ 19456 w 1243470"/>
              <a:gd name="connsiteY94" fmla="*/ 828729 h 1060076"/>
              <a:gd name="connsiteX95" fmla="*/ 9931 w 1243470"/>
              <a:gd name="connsiteY95" fmla="*/ 821585 h 1060076"/>
              <a:gd name="connsiteX96" fmla="*/ 406 w 1243470"/>
              <a:gd name="connsiteY96" fmla="*/ 776341 h 1060076"/>
              <a:gd name="connsiteX97" fmla="*/ 24218 w 1243470"/>
              <a:gd name="connsiteY97" fmla="*/ 738241 h 1060076"/>
              <a:gd name="connsiteX98" fmla="*/ 59937 w 1243470"/>
              <a:gd name="connsiteY98" fmla="*/ 692998 h 1060076"/>
              <a:gd name="connsiteX99" fmla="*/ 69462 w 1243470"/>
              <a:gd name="connsiteY99" fmla="*/ 664423 h 1060076"/>
              <a:gd name="connsiteX100" fmla="*/ 50412 w 1243470"/>
              <a:gd name="connsiteY100" fmla="*/ 633466 h 1060076"/>
              <a:gd name="connsiteX101" fmla="*/ 69462 w 1243470"/>
              <a:gd name="connsiteY101" fmla="*/ 588223 h 1060076"/>
              <a:gd name="connsiteX102" fmla="*/ 81368 w 1243470"/>
              <a:gd name="connsiteY102" fmla="*/ 559648 h 1060076"/>
              <a:gd name="connsiteX103" fmla="*/ 119468 w 1243470"/>
              <a:gd name="connsiteY103" fmla="*/ 569172 h 1060076"/>
              <a:gd name="connsiteX104" fmla="*/ 138518 w 1243470"/>
              <a:gd name="connsiteY104" fmla="*/ 528691 h 1060076"/>
              <a:gd name="connsiteX105" fmla="*/ 138518 w 1243470"/>
              <a:gd name="connsiteY105" fmla="*/ 488210 h 1060076"/>
              <a:gd name="connsiteX106" fmla="*/ 143281 w 1243470"/>
              <a:gd name="connsiteY106" fmla="*/ 452491 h 1060076"/>
              <a:gd name="connsiteX107" fmla="*/ 205193 w 1243470"/>
              <a:gd name="connsiteY107" fmla="*/ 333429 h 1060076"/>
              <a:gd name="connsiteX0" fmla="*/ 205193 w 1243470"/>
              <a:gd name="connsiteY0" fmla="*/ 333429 h 1060076"/>
              <a:gd name="connsiteX1" fmla="*/ 271868 w 1243470"/>
              <a:gd name="connsiteY1" fmla="*/ 381054 h 1060076"/>
              <a:gd name="connsiteX2" fmla="*/ 317112 w 1243470"/>
              <a:gd name="connsiteY2" fmla="*/ 385816 h 1060076"/>
              <a:gd name="connsiteX3" fmla="*/ 357593 w 1243470"/>
              <a:gd name="connsiteY3" fmla="*/ 338191 h 1060076"/>
              <a:gd name="connsiteX4" fmla="*/ 445699 w 1243470"/>
              <a:gd name="connsiteY4" fmla="*/ 340573 h 1060076"/>
              <a:gd name="connsiteX5" fmla="*/ 443318 w 1243470"/>
              <a:gd name="connsiteY5" fmla="*/ 304854 h 1060076"/>
              <a:gd name="connsiteX6" fmla="*/ 524281 w 1243470"/>
              <a:gd name="connsiteY6" fmla="*/ 240560 h 1060076"/>
              <a:gd name="connsiteX7" fmla="*/ 552856 w 1243470"/>
              <a:gd name="connsiteY7" fmla="*/ 197698 h 1060076"/>
              <a:gd name="connsiteX8" fmla="*/ 564762 w 1243470"/>
              <a:gd name="connsiteY8" fmla="*/ 173885 h 1060076"/>
              <a:gd name="connsiteX9" fmla="*/ 557618 w 1243470"/>
              <a:gd name="connsiteY9" fmla="*/ 154835 h 1060076"/>
              <a:gd name="connsiteX10" fmla="*/ 555237 w 1243470"/>
              <a:gd name="connsiteY10" fmla="*/ 111973 h 1060076"/>
              <a:gd name="connsiteX11" fmla="*/ 579049 w 1243470"/>
              <a:gd name="connsiteY11" fmla="*/ 71491 h 1060076"/>
              <a:gd name="connsiteX12" fmla="*/ 619531 w 1243470"/>
              <a:gd name="connsiteY12" fmla="*/ 71491 h 1060076"/>
              <a:gd name="connsiteX13" fmla="*/ 650487 w 1243470"/>
              <a:gd name="connsiteY13" fmla="*/ 66729 h 1060076"/>
              <a:gd name="connsiteX14" fmla="*/ 679062 w 1243470"/>
              <a:gd name="connsiteY14" fmla="*/ 59585 h 1060076"/>
              <a:gd name="connsiteX15" fmla="*/ 710018 w 1243470"/>
              <a:gd name="connsiteY15" fmla="*/ 76254 h 1060076"/>
              <a:gd name="connsiteX16" fmla="*/ 729068 w 1243470"/>
              <a:gd name="connsiteY16" fmla="*/ 45297 h 1060076"/>
              <a:gd name="connsiteX17" fmla="*/ 729068 w 1243470"/>
              <a:gd name="connsiteY17" fmla="*/ 21485 h 1060076"/>
              <a:gd name="connsiteX18" fmla="*/ 769549 w 1243470"/>
              <a:gd name="connsiteY18" fmla="*/ 21485 h 1060076"/>
              <a:gd name="connsiteX19" fmla="*/ 786218 w 1243470"/>
              <a:gd name="connsiteY19" fmla="*/ 54 h 1060076"/>
              <a:gd name="connsiteX20" fmla="*/ 833843 w 1243470"/>
              <a:gd name="connsiteY20" fmla="*/ 28629 h 1060076"/>
              <a:gd name="connsiteX21" fmla="*/ 860037 w 1243470"/>
              <a:gd name="connsiteY21" fmla="*/ 23866 h 1060076"/>
              <a:gd name="connsiteX22" fmla="*/ 874325 w 1243470"/>
              <a:gd name="connsiteY22" fmla="*/ 7198 h 1060076"/>
              <a:gd name="connsiteX23" fmla="*/ 933856 w 1243470"/>
              <a:gd name="connsiteY23" fmla="*/ 14341 h 1060076"/>
              <a:gd name="connsiteX24" fmla="*/ 969574 w 1243470"/>
              <a:gd name="connsiteY24" fmla="*/ 7198 h 1060076"/>
              <a:gd name="connsiteX25" fmla="*/ 995768 w 1243470"/>
              <a:gd name="connsiteY25" fmla="*/ 21485 h 1060076"/>
              <a:gd name="connsiteX26" fmla="*/ 1029106 w 1243470"/>
              <a:gd name="connsiteY26" fmla="*/ 26248 h 1060076"/>
              <a:gd name="connsiteX27" fmla="*/ 1050537 w 1243470"/>
              <a:gd name="connsiteY27" fmla="*/ 47679 h 1060076"/>
              <a:gd name="connsiteX28" fmla="*/ 1095781 w 1243470"/>
              <a:gd name="connsiteY28" fmla="*/ 47679 h 1060076"/>
              <a:gd name="connsiteX29" fmla="*/ 1129118 w 1243470"/>
              <a:gd name="connsiteY29" fmla="*/ 78635 h 1060076"/>
              <a:gd name="connsiteX30" fmla="*/ 1174362 w 1243470"/>
              <a:gd name="connsiteY30" fmla="*/ 92923 h 1060076"/>
              <a:gd name="connsiteX31" fmla="*/ 1198174 w 1243470"/>
              <a:gd name="connsiteY31" fmla="*/ 131023 h 1060076"/>
              <a:gd name="connsiteX32" fmla="*/ 1219606 w 1243470"/>
              <a:gd name="connsiteY32" fmla="*/ 159598 h 1060076"/>
              <a:gd name="connsiteX33" fmla="*/ 1226749 w 1243470"/>
              <a:gd name="connsiteY33" fmla="*/ 178648 h 1060076"/>
              <a:gd name="connsiteX34" fmla="*/ 1231512 w 1243470"/>
              <a:gd name="connsiteY34" fmla="*/ 202460 h 1060076"/>
              <a:gd name="connsiteX35" fmla="*/ 1231512 w 1243470"/>
              <a:gd name="connsiteY35" fmla="*/ 228654 h 1060076"/>
              <a:gd name="connsiteX36" fmla="*/ 1205318 w 1243470"/>
              <a:gd name="connsiteY36" fmla="*/ 264373 h 1060076"/>
              <a:gd name="connsiteX37" fmla="*/ 1183887 w 1243470"/>
              <a:gd name="connsiteY37" fmla="*/ 340573 h 1060076"/>
              <a:gd name="connsiteX38" fmla="*/ 1243418 w 1243470"/>
              <a:gd name="connsiteY38" fmla="*/ 390579 h 1060076"/>
              <a:gd name="connsiteX39" fmla="*/ 1171981 w 1243470"/>
              <a:gd name="connsiteY39" fmla="*/ 492973 h 1060076"/>
              <a:gd name="connsiteX40" fmla="*/ 1133881 w 1243470"/>
              <a:gd name="connsiteY40" fmla="*/ 519166 h 1060076"/>
              <a:gd name="connsiteX41" fmla="*/ 1105306 w 1243470"/>
              <a:gd name="connsiteY41" fmla="*/ 547741 h 1060076"/>
              <a:gd name="connsiteX42" fmla="*/ 1071968 w 1243470"/>
              <a:gd name="connsiteY42" fmla="*/ 609654 h 1060076"/>
              <a:gd name="connsiteX43" fmla="*/ 1060062 w 1243470"/>
              <a:gd name="connsiteY43" fmla="*/ 621560 h 1060076"/>
              <a:gd name="connsiteX44" fmla="*/ 1043393 w 1243470"/>
              <a:gd name="connsiteY44" fmla="*/ 609654 h 1060076"/>
              <a:gd name="connsiteX45" fmla="*/ 1002912 w 1243470"/>
              <a:gd name="connsiteY45" fmla="*/ 626323 h 1060076"/>
              <a:gd name="connsiteX46" fmla="*/ 993387 w 1243470"/>
              <a:gd name="connsiteY46" fmla="*/ 647754 h 1060076"/>
              <a:gd name="connsiteX47" fmla="*/ 1021962 w 1243470"/>
              <a:gd name="connsiteY47" fmla="*/ 664423 h 1060076"/>
              <a:gd name="connsiteX48" fmla="*/ 1010056 w 1243470"/>
              <a:gd name="connsiteY48" fmla="*/ 673948 h 1060076"/>
              <a:gd name="connsiteX49" fmla="*/ 967193 w 1243470"/>
              <a:gd name="connsiteY49" fmla="*/ 664423 h 1060076"/>
              <a:gd name="connsiteX50" fmla="*/ 950524 w 1243470"/>
              <a:gd name="connsiteY50" fmla="*/ 662041 h 1060076"/>
              <a:gd name="connsiteX51" fmla="*/ 917187 w 1243470"/>
              <a:gd name="connsiteY51" fmla="*/ 673948 h 1060076"/>
              <a:gd name="connsiteX52" fmla="*/ 902899 w 1243470"/>
              <a:gd name="connsiteY52" fmla="*/ 654898 h 1060076"/>
              <a:gd name="connsiteX53" fmla="*/ 886231 w 1243470"/>
              <a:gd name="connsiteY53" fmla="*/ 676329 h 1060076"/>
              <a:gd name="connsiteX54" fmla="*/ 867181 w 1243470"/>
              <a:gd name="connsiteY54" fmla="*/ 692998 h 1060076"/>
              <a:gd name="connsiteX55" fmla="*/ 738593 w 1243470"/>
              <a:gd name="connsiteY55" fmla="*/ 752529 h 1060076"/>
              <a:gd name="connsiteX56" fmla="*/ 757643 w 1243470"/>
              <a:gd name="connsiteY56" fmla="*/ 712048 h 1060076"/>
              <a:gd name="connsiteX57" fmla="*/ 740974 w 1243470"/>
              <a:gd name="connsiteY57" fmla="*/ 690616 h 1060076"/>
              <a:gd name="connsiteX58" fmla="*/ 710018 w 1243470"/>
              <a:gd name="connsiteY58" fmla="*/ 740623 h 1060076"/>
              <a:gd name="connsiteX59" fmla="*/ 686206 w 1243470"/>
              <a:gd name="connsiteY59" fmla="*/ 752529 h 1060076"/>
              <a:gd name="connsiteX60" fmla="*/ 702874 w 1243470"/>
              <a:gd name="connsiteY60" fmla="*/ 783485 h 1060076"/>
              <a:gd name="connsiteX61" fmla="*/ 676681 w 1243470"/>
              <a:gd name="connsiteY61" fmla="*/ 785866 h 1060076"/>
              <a:gd name="connsiteX62" fmla="*/ 676681 w 1243470"/>
              <a:gd name="connsiteY62" fmla="*/ 771579 h 1060076"/>
              <a:gd name="connsiteX63" fmla="*/ 686206 w 1243470"/>
              <a:gd name="connsiteY63" fmla="*/ 759673 h 1060076"/>
              <a:gd name="connsiteX64" fmla="*/ 681443 w 1243470"/>
              <a:gd name="connsiteY64" fmla="*/ 747766 h 1060076"/>
              <a:gd name="connsiteX65" fmla="*/ 640962 w 1243470"/>
              <a:gd name="connsiteY65" fmla="*/ 800154 h 1060076"/>
              <a:gd name="connsiteX66" fmla="*/ 617149 w 1243470"/>
              <a:gd name="connsiteY66" fmla="*/ 843016 h 1060076"/>
              <a:gd name="connsiteX67" fmla="*/ 610006 w 1243470"/>
              <a:gd name="connsiteY67" fmla="*/ 866829 h 1060076"/>
              <a:gd name="connsiteX68" fmla="*/ 638581 w 1243470"/>
              <a:gd name="connsiteY68" fmla="*/ 857304 h 1060076"/>
              <a:gd name="connsiteX69" fmla="*/ 676681 w 1243470"/>
              <a:gd name="connsiteY69" fmla="*/ 823966 h 1060076"/>
              <a:gd name="connsiteX70" fmla="*/ 648106 w 1243470"/>
              <a:gd name="connsiteY70" fmla="*/ 881116 h 1060076"/>
              <a:gd name="connsiteX71" fmla="*/ 638581 w 1243470"/>
              <a:gd name="connsiteY71" fmla="*/ 909691 h 1060076"/>
              <a:gd name="connsiteX72" fmla="*/ 648106 w 1243470"/>
              <a:gd name="connsiteY72" fmla="*/ 962079 h 1060076"/>
              <a:gd name="connsiteX73" fmla="*/ 674299 w 1243470"/>
              <a:gd name="connsiteY73" fmla="*/ 1016848 h 1060076"/>
              <a:gd name="connsiteX74" fmla="*/ 650487 w 1243470"/>
              <a:gd name="connsiteY74" fmla="*/ 1059710 h 1060076"/>
              <a:gd name="connsiteX75" fmla="*/ 636199 w 1243470"/>
              <a:gd name="connsiteY75" fmla="*/ 1035898 h 1060076"/>
              <a:gd name="connsiteX76" fmla="*/ 598099 w 1243470"/>
              <a:gd name="connsiteY76" fmla="*/ 1007323 h 1060076"/>
              <a:gd name="connsiteX77" fmla="*/ 567143 w 1243470"/>
              <a:gd name="connsiteY77" fmla="*/ 1004941 h 1060076"/>
              <a:gd name="connsiteX78" fmla="*/ 536187 w 1243470"/>
              <a:gd name="connsiteY78" fmla="*/ 1014466 h 1060076"/>
              <a:gd name="connsiteX79" fmla="*/ 517137 w 1243470"/>
              <a:gd name="connsiteY79" fmla="*/ 1026373 h 1060076"/>
              <a:gd name="connsiteX80" fmla="*/ 488562 w 1243470"/>
              <a:gd name="connsiteY80" fmla="*/ 1000179 h 1060076"/>
              <a:gd name="connsiteX81" fmla="*/ 455224 w 1243470"/>
              <a:gd name="connsiteY81" fmla="*/ 983510 h 1060076"/>
              <a:gd name="connsiteX82" fmla="*/ 395693 w 1243470"/>
              <a:gd name="connsiteY82" fmla="*/ 976366 h 1060076"/>
              <a:gd name="connsiteX83" fmla="*/ 336162 w 1243470"/>
              <a:gd name="connsiteY83" fmla="*/ 969223 h 1060076"/>
              <a:gd name="connsiteX84" fmla="*/ 283774 w 1243470"/>
              <a:gd name="connsiteY84" fmla="*/ 985891 h 1060076"/>
              <a:gd name="connsiteX85" fmla="*/ 262343 w 1243470"/>
              <a:gd name="connsiteY85" fmla="*/ 976366 h 1060076"/>
              <a:gd name="connsiteX86" fmla="*/ 243293 w 1243470"/>
              <a:gd name="connsiteY86" fmla="*/ 966841 h 1060076"/>
              <a:gd name="connsiteX87" fmla="*/ 231387 w 1243470"/>
              <a:gd name="connsiteY87" fmla="*/ 947791 h 1060076"/>
              <a:gd name="connsiteX88" fmla="*/ 219481 w 1243470"/>
              <a:gd name="connsiteY88" fmla="*/ 926360 h 1060076"/>
              <a:gd name="connsiteX89" fmla="*/ 195667 w 1243470"/>
              <a:gd name="connsiteY89" fmla="*/ 895404 h 1060076"/>
              <a:gd name="connsiteX90" fmla="*/ 152806 w 1243470"/>
              <a:gd name="connsiteY90" fmla="*/ 883498 h 1060076"/>
              <a:gd name="connsiteX91" fmla="*/ 136137 w 1243470"/>
              <a:gd name="connsiteY91" fmla="*/ 871591 h 1060076"/>
              <a:gd name="connsiteX92" fmla="*/ 95656 w 1243470"/>
              <a:gd name="connsiteY92" fmla="*/ 852541 h 1060076"/>
              <a:gd name="connsiteX93" fmla="*/ 67081 w 1243470"/>
              <a:gd name="connsiteY93" fmla="*/ 831110 h 1060076"/>
              <a:gd name="connsiteX94" fmla="*/ 19456 w 1243470"/>
              <a:gd name="connsiteY94" fmla="*/ 828729 h 1060076"/>
              <a:gd name="connsiteX95" fmla="*/ 9931 w 1243470"/>
              <a:gd name="connsiteY95" fmla="*/ 821585 h 1060076"/>
              <a:gd name="connsiteX96" fmla="*/ 406 w 1243470"/>
              <a:gd name="connsiteY96" fmla="*/ 776341 h 1060076"/>
              <a:gd name="connsiteX97" fmla="*/ 24218 w 1243470"/>
              <a:gd name="connsiteY97" fmla="*/ 738241 h 1060076"/>
              <a:gd name="connsiteX98" fmla="*/ 59937 w 1243470"/>
              <a:gd name="connsiteY98" fmla="*/ 692998 h 1060076"/>
              <a:gd name="connsiteX99" fmla="*/ 69462 w 1243470"/>
              <a:gd name="connsiteY99" fmla="*/ 664423 h 1060076"/>
              <a:gd name="connsiteX100" fmla="*/ 50412 w 1243470"/>
              <a:gd name="connsiteY100" fmla="*/ 633466 h 1060076"/>
              <a:gd name="connsiteX101" fmla="*/ 69462 w 1243470"/>
              <a:gd name="connsiteY101" fmla="*/ 588223 h 1060076"/>
              <a:gd name="connsiteX102" fmla="*/ 81368 w 1243470"/>
              <a:gd name="connsiteY102" fmla="*/ 559648 h 1060076"/>
              <a:gd name="connsiteX103" fmla="*/ 119468 w 1243470"/>
              <a:gd name="connsiteY103" fmla="*/ 569172 h 1060076"/>
              <a:gd name="connsiteX104" fmla="*/ 138518 w 1243470"/>
              <a:gd name="connsiteY104" fmla="*/ 528691 h 1060076"/>
              <a:gd name="connsiteX105" fmla="*/ 138518 w 1243470"/>
              <a:gd name="connsiteY105" fmla="*/ 488210 h 1060076"/>
              <a:gd name="connsiteX106" fmla="*/ 143281 w 1243470"/>
              <a:gd name="connsiteY106" fmla="*/ 452491 h 1060076"/>
              <a:gd name="connsiteX107" fmla="*/ 205193 w 1243470"/>
              <a:gd name="connsiteY107" fmla="*/ 333429 h 1060076"/>
              <a:gd name="connsiteX0" fmla="*/ 205193 w 1243420"/>
              <a:gd name="connsiteY0" fmla="*/ 333429 h 1060076"/>
              <a:gd name="connsiteX1" fmla="*/ 271868 w 1243420"/>
              <a:gd name="connsiteY1" fmla="*/ 381054 h 1060076"/>
              <a:gd name="connsiteX2" fmla="*/ 317112 w 1243420"/>
              <a:gd name="connsiteY2" fmla="*/ 385816 h 1060076"/>
              <a:gd name="connsiteX3" fmla="*/ 357593 w 1243420"/>
              <a:gd name="connsiteY3" fmla="*/ 338191 h 1060076"/>
              <a:gd name="connsiteX4" fmla="*/ 445699 w 1243420"/>
              <a:gd name="connsiteY4" fmla="*/ 340573 h 1060076"/>
              <a:gd name="connsiteX5" fmla="*/ 443318 w 1243420"/>
              <a:gd name="connsiteY5" fmla="*/ 304854 h 1060076"/>
              <a:gd name="connsiteX6" fmla="*/ 524281 w 1243420"/>
              <a:gd name="connsiteY6" fmla="*/ 240560 h 1060076"/>
              <a:gd name="connsiteX7" fmla="*/ 552856 w 1243420"/>
              <a:gd name="connsiteY7" fmla="*/ 197698 h 1060076"/>
              <a:gd name="connsiteX8" fmla="*/ 564762 w 1243420"/>
              <a:gd name="connsiteY8" fmla="*/ 173885 h 1060076"/>
              <a:gd name="connsiteX9" fmla="*/ 557618 w 1243420"/>
              <a:gd name="connsiteY9" fmla="*/ 154835 h 1060076"/>
              <a:gd name="connsiteX10" fmla="*/ 555237 w 1243420"/>
              <a:gd name="connsiteY10" fmla="*/ 111973 h 1060076"/>
              <a:gd name="connsiteX11" fmla="*/ 579049 w 1243420"/>
              <a:gd name="connsiteY11" fmla="*/ 71491 h 1060076"/>
              <a:gd name="connsiteX12" fmla="*/ 619531 w 1243420"/>
              <a:gd name="connsiteY12" fmla="*/ 71491 h 1060076"/>
              <a:gd name="connsiteX13" fmla="*/ 650487 w 1243420"/>
              <a:gd name="connsiteY13" fmla="*/ 66729 h 1060076"/>
              <a:gd name="connsiteX14" fmla="*/ 679062 w 1243420"/>
              <a:gd name="connsiteY14" fmla="*/ 59585 h 1060076"/>
              <a:gd name="connsiteX15" fmla="*/ 710018 w 1243420"/>
              <a:gd name="connsiteY15" fmla="*/ 76254 h 1060076"/>
              <a:gd name="connsiteX16" fmla="*/ 729068 w 1243420"/>
              <a:gd name="connsiteY16" fmla="*/ 45297 h 1060076"/>
              <a:gd name="connsiteX17" fmla="*/ 729068 w 1243420"/>
              <a:gd name="connsiteY17" fmla="*/ 21485 h 1060076"/>
              <a:gd name="connsiteX18" fmla="*/ 769549 w 1243420"/>
              <a:gd name="connsiteY18" fmla="*/ 21485 h 1060076"/>
              <a:gd name="connsiteX19" fmla="*/ 786218 w 1243420"/>
              <a:gd name="connsiteY19" fmla="*/ 54 h 1060076"/>
              <a:gd name="connsiteX20" fmla="*/ 833843 w 1243420"/>
              <a:gd name="connsiteY20" fmla="*/ 28629 h 1060076"/>
              <a:gd name="connsiteX21" fmla="*/ 860037 w 1243420"/>
              <a:gd name="connsiteY21" fmla="*/ 23866 h 1060076"/>
              <a:gd name="connsiteX22" fmla="*/ 874325 w 1243420"/>
              <a:gd name="connsiteY22" fmla="*/ 7198 h 1060076"/>
              <a:gd name="connsiteX23" fmla="*/ 933856 w 1243420"/>
              <a:gd name="connsiteY23" fmla="*/ 14341 h 1060076"/>
              <a:gd name="connsiteX24" fmla="*/ 969574 w 1243420"/>
              <a:gd name="connsiteY24" fmla="*/ 7198 h 1060076"/>
              <a:gd name="connsiteX25" fmla="*/ 995768 w 1243420"/>
              <a:gd name="connsiteY25" fmla="*/ 21485 h 1060076"/>
              <a:gd name="connsiteX26" fmla="*/ 1029106 w 1243420"/>
              <a:gd name="connsiteY26" fmla="*/ 26248 h 1060076"/>
              <a:gd name="connsiteX27" fmla="*/ 1050537 w 1243420"/>
              <a:gd name="connsiteY27" fmla="*/ 47679 h 1060076"/>
              <a:gd name="connsiteX28" fmla="*/ 1095781 w 1243420"/>
              <a:gd name="connsiteY28" fmla="*/ 47679 h 1060076"/>
              <a:gd name="connsiteX29" fmla="*/ 1129118 w 1243420"/>
              <a:gd name="connsiteY29" fmla="*/ 78635 h 1060076"/>
              <a:gd name="connsiteX30" fmla="*/ 1174362 w 1243420"/>
              <a:gd name="connsiteY30" fmla="*/ 92923 h 1060076"/>
              <a:gd name="connsiteX31" fmla="*/ 1198174 w 1243420"/>
              <a:gd name="connsiteY31" fmla="*/ 131023 h 1060076"/>
              <a:gd name="connsiteX32" fmla="*/ 1219606 w 1243420"/>
              <a:gd name="connsiteY32" fmla="*/ 159598 h 1060076"/>
              <a:gd name="connsiteX33" fmla="*/ 1226749 w 1243420"/>
              <a:gd name="connsiteY33" fmla="*/ 178648 h 1060076"/>
              <a:gd name="connsiteX34" fmla="*/ 1231512 w 1243420"/>
              <a:gd name="connsiteY34" fmla="*/ 202460 h 1060076"/>
              <a:gd name="connsiteX35" fmla="*/ 1231512 w 1243420"/>
              <a:gd name="connsiteY35" fmla="*/ 228654 h 1060076"/>
              <a:gd name="connsiteX36" fmla="*/ 1205318 w 1243420"/>
              <a:gd name="connsiteY36" fmla="*/ 264373 h 1060076"/>
              <a:gd name="connsiteX37" fmla="*/ 1183887 w 1243420"/>
              <a:gd name="connsiteY37" fmla="*/ 340573 h 1060076"/>
              <a:gd name="connsiteX38" fmla="*/ 1243418 w 1243420"/>
              <a:gd name="connsiteY38" fmla="*/ 390579 h 1060076"/>
              <a:gd name="connsiteX39" fmla="*/ 1181506 w 1243420"/>
              <a:gd name="connsiteY39" fmla="*/ 500117 h 1060076"/>
              <a:gd name="connsiteX40" fmla="*/ 1133881 w 1243420"/>
              <a:gd name="connsiteY40" fmla="*/ 519166 h 1060076"/>
              <a:gd name="connsiteX41" fmla="*/ 1105306 w 1243420"/>
              <a:gd name="connsiteY41" fmla="*/ 547741 h 1060076"/>
              <a:gd name="connsiteX42" fmla="*/ 1071968 w 1243420"/>
              <a:gd name="connsiteY42" fmla="*/ 609654 h 1060076"/>
              <a:gd name="connsiteX43" fmla="*/ 1060062 w 1243420"/>
              <a:gd name="connsiteY43" fmla="*/ 621560 h 1060076"/>
              <a:gd name="connsiteX44" fmla="*/ 1043393 w 1243420"/>
              <a:gd name="connsiteY44" fmla="*/ 609654 h 1060076"/>
              <a:gd name="connsiteX45" fmla="*/ 1002912 w 1243420"/>
              <a:gd name="connsiteY45" fmla="*/ 626323 h 1060076"/>
              <a:gd name="connsiteX46" fmla="*/ 993387 w 1243420"/>
              <a:gd name="connsiteY46" fmla="*/ 647754 h 1060076"/>
              <a:gd name="connsiteX47" fmla="*/ 1021962 w 1243420"/>
              <a:gd name="connsiteY47" fmla="*/ 664423 h 1060076"/>
              <a:gd name="connsiteX48" fmla="*/ 1010056 w 1243420"/>
              <a:gd name="connsiteY48" fmla="*/ 673948 h 1060076"/>
              <a:gd name="connsiteX49" fmla="*/ 967193 w 1243420"/>
              <a:gd name="connsiteY49" fmla="*/ 664423 h 1060076"/>
              <a:gd name="connsiteX50" fmla="*/ 950524 w 1243420"/>
              <a:gd name="connsiteY50" fmla="*/ 662041 h 1060076"/>
              <a:gd name="connsiteX51" fmla="*/ 917187 w 1243420"/>
              <a:gd name="connsiteY51" fmla="*/ 673948 h 1060076"/>
              <a:gd name="connsiteX52" fmla="*/ 902899 w 1243420"/>
              <a:gd name="connsiteY52" fmla="*/ 654898 h 1060076"/>
              <a:gd name="connsiteX53" fmla="*/ 886231 w 1243420"/>
              <a:gd name="connsiteY53" fmla="*/ 676329 h 1060076"/>
              <a:gd name="connsiteX54" fmla="*/ 867181 w 1243420"/>
              <a:gd name="connsiteY54" fmla="*/ 692998 h 1060076"/>
              <a:gd name="connsiteX55" fmla="*/ 738593 w 1243420"/>
              <a:gd name="connsiteY55" fmla="*/ 752529 h 1060076"/>
              <a:gd name="connsiteX56" fmla="*/ 757643 w 1243420"/>
              <a:gd name="connsiteY56" fmla="*/ 712048 h 1060076"/>
              <a:gd name="connsiteX57" fmla="*/ 740974 w 1243420"/>
              <a:gd name="connsiteY57" fmla="*/ 690616 h 1060076"/>
              <a:gd name="connsiteX58" fmla="*/ 710018 w 1243420"/>
              <a:gd name="connsiteY58" fmla="*/ 740623 h 1060076"/>
              <a:gd name="connsiteX59" fmla="*/ 686206 w 1243420"/>
              <a:gd name="connsiteY59" fmla="*/ 752529 h 1060076"/>
              <a:gd name="connsiteX60" fmla="*/ 702874 w 1243420"/>
              <a:gd name="connsiteY60" fmla="*/ 783485 h 1060076"/>
              <a:gd name="connsiteX61" fmla="*/ 676681 w 1243420"/>
              <a:gd name="connsiteY61" fmla="*/ 785866 h 1060076"/>
              <a:gd name="connsiteX62" fmla="*/ 676681 w 1243420"/>
              <a:gd name="connsiteY62" fmla="*/ 771579 h 1060076"/>
              <a:gd name="connsiteX63" fmla="*/ 686206 w 1243420"/>
              <a:gd name="connsiteY63" fmla="*/ 759673 h 1060076"/>
              <a:gd name="connsiteX64" fmla="*/ 681443 w 1243420"/>
              <a:gd name="connsiteY64" fmla="*/ 747766 h 1060076"/>
              <a:gd name="connsiteX65" fmla="*/ 640962 w 1243420"/>
              <a:gd name="connsiteY65" fmla="*/ 800154 h 1060076"/>
              <a:gd name="connsiteX66" fmla="*/ 617149 w 1243420"/>
              <a:gd name="connsiteY66" fmla="*/ 843016 h 1060076"/>
              <a:gd name="connsiteX67" fmla="*/ 610006 w 1243420"/>
              <a:gd name="connsiteY67" fmla="*/ 866829 h 1060076"/>
              <a:gd name="connsiteX68" fmla="*/ 638581 w 1243420"/>
              <a:gd name="connsiteY68" fmla="*/ 857304 h 1060076"/>
              <a:gd name="connsiteX69" fmla="*/ 676681 w 1243420"/>
              <a:gd name="connsiteY69" fmla="*/ 823966 h 1060076"/>
              <a:gd name="connsiteX70" fmla="*/ 648106 w 1243420"/>
              <a:gd name="connsiteY70" fmla="*/ 881116 h 1060076"/>
              <a:gd name="connsiteX71" fmla="*/ 638581 w 1243420"/>
              <a:gd name="connsiteY71" fmla="*/ 909691 h 1060076"/>
              <a:gd name="connsiteX72" fmla="*/ 648106 w 1243420"/>
              <a:gd name="connsiteY72" fmla="*/ 962079 h 1060076"/>
              <a:gd name="connsiteX73" fmla="*/ 674299 w 1243420"/>
              <a:gd name="connsiteY73" fmla="*/ 1016848 h 1060076"/>
              <a:gd name="connsiteX74" fmla="*/ 650487 w 1243420"/>
              <a:gd name="connsiteY74" fmla="*/ 1059710 h 1060076"/>
              <a:gd name="connsiteX75" fmla="*/ 636199 w 1243420"/>
              <a:gd name="connsiteY75" fmla="*/ 1035898 h 1060076"/>
              <a:gd name="connsiteX76" fmla="*/ 598099 w 1243420"/>
              <a:gd name="connsiteY76" fmla="*/ 1007323 h 1060076"/>
              <a:gd name="connsiteX77" fmla="*/ 567143 w 1243420"/>
              <a:gd name="connsiteY77" fmla="*/ 1004941 h 1060076"/>
              <a:gd name="connsiteX78" fmla="*/ 536187 w 1243420"/>
              <a:gd name="connsiteY78" fmla="*/ 1014466 h 1060076"/>
              <a:gd name="connsiteX79" fmla="*/ 517137 w 1243420"/>
              <a:gd name="connsiteY79" fmla="*/ 1026373 h 1060076"/>
              <a:gd name="connsiteX80" fmla="*/ 488562 w 1243420"/>
              <a:gd name="connsiteY80" fmla="*/ 1000179 h 1060076"/>
              <a:gd name="connsiteX81" fmla="*/ 455224 w 1243420"/>
              <a:gd name="connsiteY81" fmla="*/ 983510 h 1060076"/>
              <a:gd name="connsiteX82" fmla="*/ 395693 w 1243420"/>
              <a:gd name="connsiteY82" fmla="*/ 976366 h 1060076"/>
              <a:gd name="connsiteX83" fmla="*/ 336162 w 1243420"/>
              <a:gd name="connsiteY83" fmla="*/ 969223 h 1060076"/>
              <a:gd name="connsiteX84" fmla="*/ 283774 w 1243420"/>
              <a:gd name="connsiteY84" fmla="*/ 985891 h 1060076"/>
              <a:gd name="connsiteX85" fmla="*/ 262343 w 1243420"/>
              <a:gd name="connsiteY85" fmla="*/ 976366 h 1060076"/>
              <a:gd name="connsiteX86" fmla="*/ 243293 w 1243420"/>
              <a:gd name="connsiteY86" fmla="*/ 966841 h 1060076"/>
              <a:gd name="connsiteX87" fmla="*/ 231387 w 1243420"/>
              <a:gd name="connsiteY87" fmla="*/ 947791 h 1060076"/>
              <a:gd name="connsiteX88" fmla="*/ 219481 w 1243420"/>
              <a:gd name="connsiteY88" fmla="*/ 926360 h 1060076"/>
              <a:gd name="connsiteX89" fmla="*/ 195667 w 1243420"/>
              <a:gd name="connsiteY89" fmla="*/ 895404 h 1060076"/>
              <a:gd name="connsiteX90" fmla="*/ 152806 w 1243420"/>
              <a:gd name="connsiteY90" fmla="*/ 883498 h 1060076"/>
              <a:gd name="connsiteX91" fmla="*/ 136137 w 1243420"/>
              <a:gd name="connsiteY91" fmla="*/ 871591 h 1060076"/>
              <a:gd name="connsiteX92" fmla="*/ 95656 w 1243420"/>
              <a:gd name="connsiteY92" fmla="*/ 852541 h 1060076"/>
              <a:gd name="connsiteX93" fmla="*/ 67081 w 1243420"/>
              <a:gd name="connsiteY93" fmla="*/ 831110 h 1060076"/>
              <a:gd name="connsiteX94" fmla="*/ 19456 w 1243420"/>
              <a:gd name="connsiteY94" fmla="*/ 828729 h 1060076"/>
              <a:gd name="connsiteX95" fmla="*/ 9931 w 1243420"/>
              <a:gd name="connsiteY95" fmla="*/ 821585 h 1060076"/>
              <a:gd name="connsiteX96" fmla="*/ 406 w 1243420"/>
              <a:gd name="connsiteY96" fmla="*/ 776341 h 1060076"/>
              <a:gd name="connsiteX97" fmla="*/ 24218 w 1243420"/>
              <a:gd name="connsiteY97" fmla="*/ 738241 h 1060076"/>
              <a:gd name="connsiteX98" fmla="*/ 59937 w 1243420"/>
              <a:gd name="connsiteY98" fmla="*/ 692998 h 1060076"/>
              <a:gd name="connsiteX99" fmla="*/ 69462 w 1243420"/>
              <a:gd name="connsiteY99" fmla="*/ 664423 h 1060076"/>
              <a:gd name="connsiteX100" fmla="*/ 50412 w 1243420"/>
              <a:gd name="connsiteY100" fmla="*/ 633466 h 1060076"/>
              <a:gd name="connsiteX101" fmla="*/ 69462 w 1243420"/>
              <a:gd name="connsiteY101" fmla="*/ 588223 h 1060076"/>
              <a:gd name="connsiteX102" fmla="*/ 81368 w 1243420"/>
              <a:gd name="connsiteY102" fmla="*/ 559648 h 1060076"/>
              <a:gd name="connsiteX103" fmla="*/ 119468 w 1243420"/>
              <a:gd name="connsiteY103" fmla="*/ 569172 h 1060076"/>
              <a:gd name="connsiteX104" fmla="*/ 138518 w 1243420"/>
              <a:gd name="connsiteY104" fmla="*/ 528691 h 1060076"/>
              <a:gd name="connsiteX105" fmla="*/ 138518 w 1243420"/>
              <a:gd name="connsiteY105" fmla="*/ 488210 h 1060076"/>
              <a:gd name="connsiteX106" fmla="*/ 143281 w 1243420"/>
              <a:gd name="connsiteY106" fmla="*/ 452491 h 1060076"/>
              <a:gd name="connsiteX107" fmla="*/ 205193 w 1243420"/>
              <a:gd name="connsiteY107" fmla="*/ 333429 h 1060076"/>
              <a:gd name="connsiteX0" fmla="*/ 205193 w 1243420"/>
              <a:gd name="connsiteY0" fmla="*/ 333429 h 1060076"/>
              <a:gd name="connsiteX1" fmla="*/ 271868 w 1243420"/>
              <a:gd name="connsiteY1" fmla="*/ 381054 h 1060076"/>
              <a:gd name="connsiteX2" fmla="*/ 317112 w 1243420"/>
              <a:gd name="connsiteY2" fmla="*/ 385816 h 1060076"/>
              <a:gd name="connsiteX3" fmla="*/ 357593 w 1243420"/>
              <a:gd name="connsiteY3" fmla="*/ 338191 h 1060076"/>
              <a:gd name="connsiteX4" fmla="*/ 445699 w 1243420"/>
              <a:gd name="connsiteY4" fmla="*/ 340573 h 1060076"/>
              <a:gd name="connsiteX5" fmla="*/ 443318 w 1243420"/>
              <a:gd name="connsiteY5" fmla="*/ 304854 h 1060076"/>
              <a:gd name="connsiteX6" fmla="*/ 524281 w 1243420"/>
              <a:gd name="connsiteY6" fmla="*/ 240560 h 1060076"/>
              <a:gd name="connsiteX7" fmla="*/ 552856 w 1243420"/>
              <a:gd name="connsiteY7" fmla="*/ 197698 h 1060076"/>
              <a:gd name="connsiteX8" fmla="*/ 564762 w 1243420"/>
              <a:gd name="connsiteY8" fmla="*/ 173885 h 1060076"/>
              <a:gd name="connsiteX9" fmla="*/ 557618 w 1243420"/>
              <a:gd name="connsiteY9" fmla="*/ 154835 h 1060076"/>
              <a:gd name="connsiteX10" fmla="*/ 555237 w 1243420"/>
              <a:gd name="connsiteY10" fmla="*/ 111973 h 1060076"/>
              <a:gd name="connsiteX11" fmla="*/ 579049 w 1243420"/>
              <a:gd name="connsiteY11" fmla="*/ 71491 h 1060076"/>
              <a:gd name="connsiteX12" fmla="*/ 619531 w 1243420"/>
              <a:gd name="connsiteY12" fmla="*/ 71491 h 1060076"/>
              <a:gd name="connsiteX13" fmla="*/ 650487 w 1243420"/>
              <a:gd name="connsiteY13" fmla="*/ 66729 h 1060076"/>
              <a:gd name="connsiteX14" fmla="*/ 679062 w 1243420"/>
              <a:gd name="connsiteY14" fmla="*/ 59585 h 1060076"/>
              <a:gd name="connsiteX15" fmla="*/ 710018 w 1243420"/>
              <a:gd name="connsiteY15" fmla="*/ 76254 h 1060076"/>
              <a:gd name="connsiteX16" fmla="*/ 729068 w 1243420"/>
              <a:gd name="connsiteY16" fmla="*/ 45297 h 1060076"/>
              <a:gd name="connsiteX17" fmla="*/ 729068 w 1243420"/>
              <a:gd name="connsiteY17" fmla="*/ 21485 h 1060076"/>
              <a:gd name="connsiteX18" fmla="*/ 769549 w 1243420"/>
              <a:gd name="connsiteY18" fmla="*/ 21485 h 1060076"/>
              <a:gd name="connsiteX19" fmla="*/ 786218 w 1243420"/>
              <a:gd name="connsiteY19" fmla="*/ 54 h 1060076"/>
              <a:gd name="connsiteX20" fmla="*/ 833843 w 1243420"/>
              <a:gd name="connsiteY20" fmla="*/ 28629 h 1060076"/>
              <a:gd name="connsiteX21" fmla="*/ 860037 w 1243420"/>
              <a:gd name="connsiteY21" fmla="*/ 23866 h 1060076"/>
              <a:gd name="connsiteX22" fmla="*/ 874325 w 1243420"/>
              <a:gd name="connsiteY22" fmla="*/ 7198 h 1060076"/>
              <a:gd name="connsiteX23" fmla="*/ 933856 w 1243420"/>
              <a:gd name="connsiteY23" fmla="*/ 14341 h 1060076"/>
              <a:gd name="connsiteX24" fmla="*/ 969574 w 1243420"/>
              <a:gd name="connsiteY24" fmla="*/ 7198 h 1060076"/>
              <a:gd name="connsiteX25" fmla="*/ 995768 w 1243420"/>
              <a:gd name="connsiteY25" fmla="*/ 21485 h 1060076"/>
              <a:gd name="connsiteX26" fmla="*/ 1029106 w 1243420"/>
              <a:gd name="connsiteY26" fmla="*/ 26248 h 1060076"/>
              <a:gd name="connsiteX27" fmla="*/ 1050537 w 1243420"/>
              <a:gd name="connsiteY27" fmla="*/ 47679 h 1060076"/>
              <a:gd name="connsiteX28" fmla="*/ 1095781 w 1243420"/>
              <a:gd name="connsiteY28" fmla="*/ 47679 h 1060076"/>
              <a:gd name="connsiteX29" fmla="*/ 1129118 w 1243420"/>
              <a:gd name="connsiteY29" fmla="*/ 78635 h 1060076"/>
              <a:gd name="connsiteX30" fmla="*/ 1174362 w 1243420"/>
              <a:gd name="connsiteY30" fmla="*/ 92923 h 1060076"/>
              <a:gd name="connsiteX31" fmla="*/ 1198174 w 1243420"/>
              <a:gd name="connsiteY31" fmla="*/ 131023 h 1060076"/>
              <a:gd name="connsiteX32" fmla="*/ 1219606 w 1243420"/>
              <a:gd name="connsiteY32" fmla="*/ 159598 h 1060076"/>
              <a:gd name="connsiteX33" fmla="*/ 1226749 w 1243420"/>
              <a:gd name="connsiteY33" fmla="*/ 178648 h 1060076"/>
              <a:gd name="connsiteX34" fmla="*/ 1231512 w 1243420"/>
              <a:gd name="connsiteY34" fmla="*/ 202460 h 1060076"/>
              <a:gd name="connsiteX35" fmla="*/ 1231512 w 1243420"/>
              <a:gd name="connsiteY35" fmla="*/ 228654 h 1060076"/>
              <a:gd name="connsiteX36" fmla="*/ 1205318 w 1243420"/>
              <a:gd name="connsiteY36" fmla="*/ 264373 h 1060076"/>
              <a:gd name="connsiteX37" fmla="*/ 1183887 w 1243420"/>
              <a:gd name="connsiteY37" fmla="*/ 340573 h 1060076"/>
              <a:gd name="connsiteX38" fmla="*/ 1243418 w 1243420"/>
              <a:gd name="connsiteY38" fmla="*/ 390579 h 1060076"/>
              <a:gd name="connsiteX39" fmla="*/ 1181506 w 1243420"/>
              <a:gd name="connsiteY39" fmla="*/ 500117 h 1060076"/>
              <a:gd name="connsiteX40" fmla="*/ 1133881 w 1243420"/>
              <a:gd name="connsiteY40" fmla="*/ 519166 h 1060076"/>
              <a:gd name="connsiteX41" fmla="*/ 1105306 w 1243420"/>
              <a:gd name="connsiteY41" fmla="*/ 547741 h 1060076"/>
              <a:gd name="connsiteX42" fmla="*/ 1079112 w 1243420"/>
              <a:gd name="connsiteY42" fmla="*/ 571553 h 1060076"/>
              <a:gd name="connsiteX43" fmla="*/ 1071968 w 1243420"/>
              <a:gd name="connsiteY43" fmla="*/ 609654 h 1060076"/>
              <a:gd name="connsiteX44" fmla="*/ 1060062 w 1243420"/>
              <a:gd name="connsiteY44" fmla="*/ 621560 h 1060076"/>
              <a:gd name="connsiteX45" fmla="*/ 1043393 w 1243420"/>
              <a:gd name="connsiteY45" fmla="*/ 609654 h 1060076"/>
              <a:gd name="connsiteX46" fmla="*/ 1002912 w 1243420"/>
              <a:gd name="connsiteY46" fmla="*/ 626323 h 1060076"/>
              <a:gd name="connsiteX47" fmla="*/ 993387 w 1243420"/>
              <a:gd name="connsiteY47" fmla="*/ 647754 h 1060076"/>
              <a:gd name="connsiteX48" fmla="*/ 1021962 w 1243420"/>
              <a:gd name="connsiteY48" fmla="*/ 664423 h 1060076"/>
              <a:gd name="connsiteX49" fmla="*/ 1010056 w 1243420"/>
              <a:gd name="connsiteY49" fmla="*/ 673948 h 1060076"/>
              <a:gd name="connsiteX50" fmla="*/ 967193 w 1243420"/>
              <a:gd name="connsiteY50" fmla="*/ 664423 h 1060076"/>
              <a:gd name="connsiteX51" fmla="*/ 950524 w 1243420"/>
              <a:gd name="connsiteY51" fmla="*/ 662041 h 1060076"/>
              <a:gd name="connsiteX52" fmla="*/ 917187 w 1243420"/>
              <a:gd name="connsiteY52" fmla="*/ 673948 h 1060076"/>
              <a:gd name="connsiteX53" fmla="*/ 902899 w 1243420"/>
              <a:gd name="connsiteY53" fmla="*/ 654898 h 1060076"/>
              <a:gd name="connsiteX54" fmla="*/ 886231 w 1243420"/>
              <a:gd name="connsiteY54" fmla="*/ 676329 h 1060076"/>
              <a:gd name="connsiteX55" fmla="*/ 867181 w 1243420"/>
              <a:gd name="connsiteY55" fmla="*/ 692998 h 1060076"/>
              <a:gd name="connsiteX56" fmla="*/ 738593 w 1243420"/>
              <a:gd name="connsiteY56" fmla="*/ 752529 h 1060076"/>
              <a:gd name="connsiteX57" fmla="*/ 757643 w 1243420"/>
              <a:gd name="connsiteY57" fmla="*/ 712048 h 1060076"/>
              <a:gd name="connsiteX58" fmla="*/ 740974 w 1243420"/>
              <a:gd name="connsiteY58" fmla="*/ 690616 h 1060076"/>
              <a:gd name="connsiteX59" fmla="*/ 710018 w 1243420"/>
              <a:gd name="connsiteY59" fmla="*/ 740623 h 1060076"/>
              <a:gd name="connsiteX60" fmla="*/ 686206 w 1243420"/>
              <a:gd name="connsiteY60" fmla="*/ 752529 h 1060076"/>
              <a:gd name="connsiteX61" fmla="*/ 702874 w 1243420"/>
              <a:gd name="connsiteY61" fmla="*/ 783485 h 1060076"/>
              <a:gd name="connsiteX62" fmla="*/ 676681 w 1243420"/>
              <a:gd name="connsiteY62" fmla="*/ 785866 h 1060076"/>
              <a:gd name="connsiteX63" fmla="*/ 676681 w 1243420"/>
              <a:gd name="connsiteY63" fmla="*/ 771579 h 1060076"/>
              <a:gd name="connsiteX64" fmla="*/ 686206 w 1243420"/>
              <a:gd name="connsiteY64" fmla="*/ 759673 h 1060076"/>
              <a:gd name="connsiteX65" fmla="*/ 681443 w 1243420"/>
              <a:gd name="connsiteY65" fmla="*/ 747766 h 1060076"/>
              <a:gd name="connsiteX66" fmla="*/ 640962 w 1243420"/>
              <a:gd name="connsiteY66" fmla="*/ 800154 h 1060076"/>
              <a:gd name="connsiteX67" fmla="*/ 617149 w 1243420"/>
              <a:gd name="connsiteY67" fmla="*/ 843016 h 1060076"/>
              <a:gd name="connsiteX68" fmla="*/ 610006 w 1243420"/>
              <a:gd name="connsiteY68" fmla="*/ 866829 h 1060076"/>
              <a:gd name="connsiteX69" fmla="*/ 638581 w 1243420"/>
              <a:gd name="connsiteY69" fmla="*/ 857304 h 1060076"/>
              <a:gd name="connsiteX70" fmla="*/ 676681 w 1243420"/>
              <a:gd name="connsiteY70" fmla="*/ 823966 h 1060076"/>
              <a:gd name="connsiteX71" fmla="*/ 648106 w 1243420"/>
              <a:gd name="connsiteY71" fmla="*/ 881116 h 1060076"/>
              <a:gd name="connsiteX72" fmla="*/ 638581 w 1243420"/>
              <a:gd name="connsiteY72" fmla="*/ 909691 h 1060076"/>
              <a:gd name="connsiteX73" fmla="*/ 648106 w 1243420"/>
              <a:gd name="connsiteY73" fmla="*/ 962079 h 1060076"/>
              <a:gd name="connsiteX74" fmla="*/ 674299 w 1243420"/>
              <a:gd name="connsiteY74" fmla="*/ 1016848 h 1060076"/>
              <a:gd name="connsiteX75" fmla="*/ 650487 w 1243420"/>
              <a:gd name="connsiteY75" fmla="*/ 1059710 h 1060076"/>
              <a:gd name="connsiteX76" fmla="*/ 636199 w 1243420"/>
              <a:gd name="connsiteY76" fmla="*/ 1035898 h 1060076"/>
              <a:gd name="connsiteX77" fmla="*/ 598099 w 1243420"/>
              <a:gd name="connsiteY77" fmla="*/ 1007323 h 1060076"/>
              <a:gd name="connsiteX78" fmla="*/ 567143 w 1243420"/>
              <a:gd name="connsiteY78" fmla="*/ 1004941 h 1060076"/>
              <a:gd name="connsiteX79" fmla="*/ 536187 w 1243420"/>
              <a:gd name="connsiteY79" fmla="*/ 1014466 h 1060076"/>
              <a:gd name="connsiteX80" fmla="*/ 517137 w 1243420"/>
              <a:gd name="connsiteY80" fmla="*/ 1026373 h 1060076"/>
              <a:gd name="connsiteX81" fmla="*/ 488562 w 1243420"/>
              <a:gd name="connsiteY81" fmla="*/ 1000179 h 1060076"/>
              <a:gd name="connsiteX82" fmla="*/ 455224 w 1243420"/>
              <a:gd name="connsiteY82" fmla="*/ 983510 h 1060076"/>
              <a:gd name="connsiteX83" fmla="*/ 395693 w 1243420"/>
              <a:gd name="connsiteY83" fmla="*/ 976366 h 1060076"/>
              <a:gd name="connsiteX84" fmla="*/ 336162 w 1243420"/>
              <a:gd name="connsiteY84" fmla="*/ 969223 h 1060076"/>
              <a:gd name="connsiteX85" fmla="*/ 283774 w 1243420"/>
              <a:gd name="connsiteY85" fmla="*/ 985891 h 1060076"/>
              <a:gd name="connsiteX86" fmla="*/ 262343 w 1243420"/>
              <a:gd name="connsiteY86" fmla="*/ 976366 h 1060076"/>
              <a:gd name="connsiteX87" fmla="*/ 243293 w 1243420"/>
              <a:gd name="connsiteY87" fmla="*/ 966841 h 1060076"/>
              <a:gd name="connsiteX88" fmla="*/ 231387 w 1243420"/>
              <a:gd name="connsiteY88" fmla="*/ 947791 h 1060076"/>
              <a:gd name="connsiteX89" fmla="*/ 219481 w 1243420"/>
              <a:gd name="connsiteY89" fmla="*/ 926360 h 1060076"/>
              <a:gd name="connsiteX90" fmla="*/ 195667 w 1243420"/>
              <a:gd name="connsiteY90" fmla="*/ 895404 h 1060076"/>
              <a:gd name="connsiteX91" fmla="*/ 152806 w 1243420"/>
              <a:gd name="connsiteY91" fmla="*/ 883498 h 1060076"/>
              <a:gd name="connsiteX92" fmla="*/ 136137 w 1243420"/>
              <a:gd name="connsiteY92" fmla="*/ 871591 h 1060076"/>
              <a:gd name="connsiteX93" fmla="*/ 95656 w 1243420"/>
              <a:gd name="connsiteY93" fmla="*/ 852541 h 1060076"/>
              <a:gd name="connsiteX94" fmla="*/ 67081 w 1243420"/>
              <a:gd name="connsiteY94" fmla="*/ 831110 h 1060076"/>
              <a:gd name="connsiteX95" fmla="*/ 19456 w 1243420"/>
              <a:gd name="connsiteY95" fmla="*/ 828729 h 1060076"/>
              <a:gd name="connsiteX96" fmla="*/ 9931 w 1243420"/>
              <a:gd name="connsiteY96" fmla="*/ 821585 h 1060076"/>
              <a:gd name="connsiteX97" fmla="*/ 406 w 1243420"/>
              <a:gd name="connsiteY97" fmla="*/ 776341 h 1060076"/>
              <a:gd name="connsiteX98" fmla="*/ 24218 w 1243420"/>
              <a:gd name="connsiteY98" fmla="*/ 738241 h 1060076"/>
              <a:gd name="connsiteX99" fmla="*/ 59937 w 1243420"/>
              <a:gd name="connsiteY99" fmla="*/ 692998 h 1060076"/>
              <a:gd name="connsiteX100" fmla="*/ 69462 w 1243420"/>
              <a:gd name="connsiteY100" fmla="*/ 664423 h 1060076"/>
              <a:gd name="connsiteX101" fmla="*/ 50412 w 1243420"/>
              <a:gd name="connsiteY101" fmla="*/ 633466 h 1060076"/>
              <a:gd name="connsiteX102" fmla="*/ 69462 w 1243420"/>
              <a:gd name="connsiteY102" fmla="*/ 588223 h 1060076"/>
              <a:gd name="connsiteX103" fmla="*/ 81368 w 1243420"/>
              <a:gd name="connsiteY103" fmla="*/ 559648 h 1060076"/>
              <a:gd name="connsiteX104" fmla="*/ 119468 w 1243420"/>
              <a:gd name="connsiteY104" fmla="*/ 569172 h 1060076"/>
              <a:gd name="connsiteX105" fmla="*/ 138518 w 1243420"/>
              <a:gd name="connsiteY105" fmla="*/ 528691 h 1060076"/>
              <a:gd name="connsiteX106" fmla="*/ 138518 w 1243420"/>
              <a:gd name="connsiteY106" fmla="*/ 488210 h 1060076"/>
              <a:gd name="connsiteX107" fmla="*/ 143281 w 1243420"/>
              <a:gd name="connsiteY107" fmla="*/ 452491 h 1060076"/>
              <a:gd name="connsiteX108" fmla="*/ 205193 w 1243420"/>
              <a:gd name="connsiteY108" fmla="*/ 333429 h 1060076"/>
              <a:gd name="connsiteX0" fmla="*/ 205193 w 1243420"/>
              <a:gd name="connsiteY0" fmla="*/ 333429 h 1060076"/>
              <a:gd name="connsiteX1" fmla="*/ 271868 w 1243420"/>
              <a:gd name="connsiteY1" fmla="*/ 381054 h 1060076"/>
              <a:gd name="connsiteX2" fmla="*/ 317112 w 1243420"/>
              <a:gd name="connsiteY2" fmla="*/ 385816 h 1060076"/>
              <a:gd name="connsiteX3" fmla="*/ 357593 w 1243420"/>
              <a:gd name="connsiteY3" fmla="*/ 338191 h 1060076"/>
              <a:gd name="connsiteX4" fmla="*/ 445699 w 1243420"/>
              <a:gd name="connsiteY4" fmla="*/ 340573 h 1060076"/>
              <a:gd name="connsiteX5" fmla="*/ 443318 w 1243420"/>
              <a:gd name="connsiteY5" fmla="*/ 304854 h 1060076"/>
              <a:gd name="connsiteX6" fmla="*/ 524281 w 1243420"/>
              <a:gd name="connsiteY6" fmla="*/ 240560 h 1060076"/>
              <a:gd name="connsiteX7" fmla="*/ 552856 w 1243420"/>
              <a:gd name="connsiteY7" fmla="*/ 197698 h 1060076"/>
              <a:gd name="connsiteX8" fmla="*/ 564762 w 1243420"/>
              <a:gd name="connsiteY8" fmla="*/ 173885 h 1060076"/>
              <a:gd name="connsiteX9" fmla="*/ 557618 w 1243420"/>
              <a:gd name="connsiteY9" fmla="*/ 154835 h 1060076"/>
              <a:gd name="connsiteX10" fmla="*/ 555237 w 1243420"/>
              <a:gd name="connsiteY10" fmla="*/ 111973 h 1060076"/>
              <a:gd name="connsiteX11" fmla="*/ 579049 w 1243420"/>
              <a:gd name="connsiteY11" fmla="*/ 71491 h 1060076"/>
              <a:gd name="connsiteX12" fmla="*/ 619531 w 1243420"/>
              <a:gd name="connsiteY12" fmla="*/ 71491 h 1060076"/>
              <a:gd name="connsiteX13" fmla="*/ 650487 w 1243420"/>
              <a:gd name="connsiteY13" fmla="*/ 66729 h 1060076"/>
              <a:gd name="connsiteX14" fmla="*/ 679062 w 1243420"/>
              <a:gd name="connsiteY14" fmla="*/ 59585 h 1060076"/>
              <a:gd name="connsiteX15" fmla="*/ 710018 w 1243420"/>
              <a:gd name="connsiteY15" fmla="*/ 76254 h 1060076"/>
              <a:gd name="connsiteX16" fmla="*/ 729068 w 1243420"/>
              <a:gd name="connsiteY16" fmla="*/ 45297 h 1060076"/>
              <a:gd name="connsiteX17" fmla="*/ 729068 w 1243420"/>
              <a:gd name="connsiteY17" fmla="*/ 21485 h 1060076"/>
              <a:gd name="connsiteX18" fmla="*/ 769549 w 1243420"/>
              <a:gd name="connsiteY18" fmla="*/ 21485 h 1060076"/>
              <a:gd name="connsiteX19" fmla="*/ 786218 w 1243420"/>
              <a:gd name="connsiteY19" fmla="*/ 54 h 1060076"/>
              <a:gd name="connsiteX20" fmla="*/ 833843 w 1243420"/>
              <a:gd name="connsiteY20" fmla="*/ 28629 h 1060076"/>
              <a:gd name="connsiteX21" fmla="*/ 860037 w 1243420"/>
              <a:gd name="connsiteY21" fmla="*/ 23866 h 1060076"/>
              <a:gd name="connsiteX22" fmla="*/ 874325 w 1243420"/>
              <a:gd name="connsiteY22" fmla="*/ 7198 h 1060076"/>
              <a:gd name="connsiteX23" fmla="*/ 933856 w 1243420"/>
              <a:gd name="connsiteY23" fmla="*/ 14341 h 1060076"/>
              <a:gd name="connsiteX24" fmla="*/ 969574 w 1243420"/>
              <a:gd name="connsiteY24" fmla="*/ 7198 h 1060076"/>
              <a:gd name="connsiteX25" fmla="*/ 995768 w 1243420"/>
              <a:gd name="connsiteY25" fmla="*/ 21485 h 1060076"/>
              <a:gd name="connsiteX26" fmla="*/ 1029106 w 1243420"/>
              <a:gd name="connsiteY26" fmla="*/ 26248 h 1060076"/>
              <a:gd name="connsiteX27" fmla="*/ 1050537 w 1243420"/>
              <a:gd name="connsiteY27" fmla="*/ 47679 h 1060076"/>
              <a:gd name="connsiteX28" fmla="*/ 1095781 w 1243420"/>
              <a:gd name="connsiteY28" fmla="*/ 47679 h 1060076"/>
              <a:gd name="connsiteX29" fmla="*/ 1129118 w 1243420"/>
              <a:gd name="connsiteY29" fmla="*/ 78635 h 1060076"/>
              <a:gd name="connsiteX30" fmla="*/ 1174362 w 1243420"/>
              <a:gd name="connsiteY30" fmla="*/ 92923 h 1060076"/>
              <a:gd name="connsiteX31" fmla="*/ 1198174 w 1243420"/>
              <a:gd name="connsiteY31" fmla="*/ 131023 h 1060076"/>
              <a:gd name="connsiteX32" fmla="*/ 1219606 w 1243420"/>
              <a:gd name="connsiteY32" fmla="*/ 159598 h 1060076"/>
              <a:gd name="connsiteX33" fmla="*/ 1226749 w 1243420"/>
              <a:gd name="connsiteY33" fmla="*/ 178648 h 1060076"/>
              <a:gd name="connsiteX34" fmla="*/ 1231512 w 1243420"/>
              <a:gd name="connsiteY34" fmla="*/ 202460 h 1060076"/>
              <a:gd name="connsiteX35" fmla="*/ 1231512 w 1243420"/>
              <a:gd name="connsiteY35" fmla="*/ 228654 h 1060076"/>
              <a:gd name="connsiteX36" fmla="*/ 1219606 w 1243420"/>
              <a:gd name="connsiteY36" fmla="*/ 269136 h 1060076"/>
              <a:gd name="connsiteX37" fmla="*/ 1183887 w 1243420"/>
              <a:gd name="connsiteY37" fmla="*/ 340573 h 1060076"/>
              <a:gd name="connsiteX38" fmla="*/ 1243418 w 1243420"/>
              <a:gd name="connsiteY38" fmla="*/ 390579 h 1060076"/>
              <a:gd name="connsiteX39" fmla="*/ 1181506 w 1243420"/>
              <a:gd name="connsiteY39" fmla="*/ 500117 h 1060076"/>
              <a:gd name="connsiteX40" fmla="*/ 1133881 w 1243420"/>
              <a:gd name="connsiteY40" fmla="*/ 519166 h 1060076"/>
              <a:gd name="connsiteX41" fmla="*/ 1105306 w 1243420"/>
              <a:gd name="connsiteY41" fmla="*/ 547741 h 1060076"/>
              <a:gd name="connsiteX42" fmla="*/ 1079112 w 1243420"/>
              <a:gd name="connsiteY42" fmla="*/ 571553 h 1060076"/>
              <a:gd name="connsiteX43" fmla="*/ 1071968 w 1243420"/>
              <a:gd name="connsiteY43" fmla="*/ 609654 h 1060076"/>
              <a:gd name="connsiteX44" fmla="*/ 1060062 w 1243420"/>
              <a:gd name="connsiteY44" fmla="*/ 621560 h 1060076"/>
              <a:gd name="connsiteX45" fmla="*/ 1043393 w 1243420"/>
              <a:gd name="connsiteY45" fmla="*/ 609654 h 1060076"/>
              <a:gd name="connsiteX46" fmla="*/ 1002912 w 1243420"/>
              <a:gd name="connsiteY46" fmla="*/ 626323 h 1060076"/>
              <a:gd name="connsiteX47" fmla="*/ 993387 w 1243420"/>
              <a:gd name="connsiteY47" fmla="*/ 647754 h 1060076"/>
              <a:gd name="connsiteX48" fmla="*/ 1021962 w 1243420"/>
              <a:gd name="connsiteY48" fmla="*/ 664423 h 1060076"/>
              <a:gd name="connsiteX49" fmla="*/ 1010056 w 1243420"/>
              <a:gd name="connsiteY49" fmla="*/ 673948 h 1060076"/>
              <a:gd name="connsiteX50" fmla="*/ 967193 w 1243420"/>
              <a:gd name="connsiteY50" fmla="*/ 664423 h 1060076"/>
              <a:gd name="connsiteX51" fmla="*/ 950524 w 1243420"/>
              <a:gd name="connsiteY51" fmla="*/ 662041 h 1060076"/>
              <a:gd name="connsiteX52" fmla="*/ 917187 w 1243420"/>
              <a:gd name="connsiteY52" fmla="*/ 673948 h 1060076"/>
              <a:gd name="connsiteX53" fmla="*/ 902899 w 1243420"/>
              <a:gd name="connsiteY53" fmla="*/ 654898 h 1060076"/>
              <a:gd name="connsiteX54" fmla="*/ 886231 w 1243420"/>
              <a:gd name="connsiteY54" fmla="*/ 676329 h 1060076"/>
              <a:gd name="connsiteX55" fmla="*/ 867181 w 1243420"/>
              <a:gd name="connsiteY55" fmla="*/ 692998 h 1060076"/>
              <a:gd name="connsiteX56" fmla="*/ 738593 w 1243420"/>
              <a:gd name="connsiteY56" fmla="*/ 752529 h 1060076"/>
              <a:gd name="connsiteX57" fmla="*/ 757643 w 1243420"/>
              <a:gd name="connsiteY57" fmla="*/ 712048 h 1060076"/>
              <a:gd name="connsiteX58" fmla="*/ 740974 w 1243420"/>
              <a:gd name="connsiteY58" fmla="*/ 690616 h 1060076"/>
              <a:gd name="connsiteX59" fmla="*/ 710018 w 1243420"/>
              <a:gd name="connsiteY59" fmla="*/ 740623 h 1060076"/>
              <a:gd name="connsiteX60" fmla="*/ 686206 w 1243420"/>
              <a:gd name="connsiteY60" fmla="*/ 752529 h 1060076"/>
              <a:gd name="connsiteX61" fmla="*/ 702874 w 1243420"/>
              <a:gd name="connsiteY61" fmla="*/ 783485 h 1060076"/>
              <a:gd name="connsiteX62" fmla="*/ 676681 w 1243420"/>
              <a:gd name="connsiteY62" fmla="*/ 785866 h 1060076"/>
              <a:gd name="connsiteX63" fmla="*/ 676681 w 1243420"/>
              <a:gd name="connsiteY63" fmla="*/ 771579 h 1060076"/>
              <a:gd name="connsiteX64" fmla="*/ 686206 w 1243420"/>
              <a:gd name="connsiteY64" fmla="*/ 759673 h 1060076"/>
              <a:gd name="connsiteX65" fmla="*/ 681443 w 1243420"/>
              <a:gd name="connsiteY65" fmla="*/ 747766 h 1060076"/>
              <a:gd name="connsiteX66" fmla="*/ 640962 w 1243420"/>
              <a:gd name="connsiteY66" fmla="*/ 800154 h 1060076"/>
              <a:gd name="connsiteX67" fmla="*/ 617149 w 1243420"/>
              <a:gd name="connsiteY67" fmla="*/ 843016 h 1060076"/>
              <a:gd name="connsiteX68" fmla="*/ 610006 w 1243420"/>
              <a:gd name="connsiteY68" fmla="*/ 866829 h 1060076"/>
              <a:gd name="connsiteX69" fmla="*/ 638581 w 1243420"/>
              <a:gd name="connsiteY69" fmla="*/ 857304 h 1060076"/>
              <a:gd name="connsiteX70" fmla="*/ 676681 w 1243420"/>
              <a:gd name="connsiteY70" fmla="*/ 823966 h 1060076"/>
              <a:gd name="connsiteX71" fmla="*/ 648106 w 1243420"/>
              <a:gd name="connsiteY71" fmla="*/ 881116 h 1060076"/>
              <a:gd name="connsiteX72" fmla="*/ 638581 w 1243420"/>
              <a:gd name="connsiteY72" fmla="*/ 909691 h 1060076"/>
              <a:gd name="connsiteX73" fmla="*/ 648106 w 1243420"/>
              <a:gd name="connsiteY73" fmla="*/ 962079 h 1060076"/>
              <a:gd name="connsiteX74" fmla="*/ 674299 w 1243420"/>
              <a:gd name="connsiteY74" fmla="*/ 1016848 h 1060076"/>
              <a:gd name="connsiteX75" fmla="*/ 650487 w 1243420"/>
              <a:gd name="connsiteY75" fmla="*/ 1059710 h 1060076"/>
              <a:gd name="connsiteX76" fmla="*/ 636199 w 1243420"/>
              <a:gd name="connsiteY76" fmla="*/ 1035898 h 1060076"/>
              <a:gd name="connsiteX77" fmla="*/ 598099 w 1243420"/>
              <a:gd name="connsiteY77" fmla="*/ 1007323 h 1060076"/>
              <a:gd name="connsiteX78" fmla="*/ 567143 w 1243420"/>
              <a:gd name="connsiteY78" fmla="*/ 1004941 h 1060076"/>
              <a:gd name="connsiteX79" fmla="*/ 536187 w 1243420"/>
              <a:gd name="connsiteY79" fmla="*/ 1014466 h 1060076"/>
              <a:gd name="connsiteX80" fmla="*/ 517137 w 1243420"/>
              <a:gd name="connsiteY80" fmla="*/ 1026373 h 1060076"/>
              <a:gd name="connsiteX81" fmla="*/ 488562 w 1243420"/>
              <a:gd name="connsiteY81" fmla="*/ 1000179 h 1060076"/>
              <a:gd name="connsiteX82" fmla="*/ 455224 w 1243420"/>
              <a:gd name="connsiteY82" fmla="*/ 983510 h 1060076"/>
              <a:gd name="connsiteX83" fmla="*/ 395693 w 1243420"/>
              <a:gd name="connsiteY83" fmla="*/ 976366 h 1060076"/>
              <a:gd name="connsiteX84" fmla="*/ 336162 w 1243420"/>
              <a:gd name="connsiteY84" fmla="*/ 969223 h 1060076"/>
              <a:gd name="connsiteX85" fmla="*/ 283774 w 1243420"/>
              <a:gd name="connsiteY85" fmla="*/ 985891 h 1060076"/>
              <a:gd name="connsiteX86" fmla="*/ 262343 w 1243420"/>
              <a:gd name="connsiteY86" fmla="*/ 976366 h 1060076"/>
              <a:gd name="connsiteX87" fmla="*/ 243293 w 1243420"/>
              <a:gd name="connsiteY87" fmla="*/ 966841 h 1060076"/>
              <a:gd name="connsiteX88" fmla="*/ 231387 w 1243420"/>
              <a:gd name="connsiteY88" fmla="*/ 947791 h 1060076"/>
              <a:gd name="connsiteX89" fmla="*/ 219481 w 1243420"/>
              <a:gd name="connsiteY89" fmla="*/ 926360 h 1060076"/>
              <a:gd name="connsiteX90" fmla="*/ 195667 w 1243420"/>
              <a:gd name="connsiteY90" fmla="*/ 895404 h 1060076"/>
              <a:gd name="connsiteX91" fmla="*/ 152806 w 1243420"/>
              <a:gd name="connsiteY91" fmla="*/ 883498 h 1060076"/>
              <a:gd name="connsiteX92" fmla="*/ 136137 w 1243420"/>
              <a:gd name="connsiteY92" fmla="*/ 871591 h 1060076"/>
              <a:gd name="connsiteX93" fmla="*/ 95656 w 1243420"/>
              <a:gd name="connsiteY93" fmla="*/ 852541 h 1060076"/>
              <a:gd name="connsiteX94" fmla="*/ 67081 w 1243420"/>
              <a:gd name="connsiteY94" fmla="*/ 831110 h 1060076"/>
              <a:gd name="connsiteX95" fmla="*/ 19456 w 1243420"/>
              <a:gd name="connsiteY95" fmla="*/ 828729 h 1060076"/>
              <a:gd name="connsiteX96" fmla="*/ 9931 w 1243420"/>
              <a:gd name="connsiteY96" fmla="*/ 821585 h 1060076"/>
              <a:gd name="connsiteX97" fmla="*/ 406 w 1243420"/>
              <a:gd name="connsiteY97" fmla="*/ 776341 h 1060076"/>
              <a:gd name="connsiteX98" fmla="*/ 24218 w 1243420"/>
              <a:gd name="connsiteY98" fmla="*/ 738241 h 1060076"/>
              <a:gd name="connsiteX99" fmla="*/ 59937 w 1243420"/>
              <a:gd name="connsiteY99" fmla="*/ 692998 h 1060076"/>
              <a:gd name="connsiteX100" fmla="*/ 69462 w 1243420"/>
              <a:gd name="connsiteY100" fmla="*/ 664423 h 1060076"/>
              <a:gd name="connsiteX101" fmla="*/ 50412 w 1243420"/>
              <a:gd name="connsiteY101" fmla="*/ 633466 h 1060076"/>
              <a:gd name="connsiteX102" fmla="*/ 69462 w 1243420"/>
              <a:gd name="connsiteY102" fmla="*/ 588223 h 1060076"/>
              <a:gd name="connsiteX103" fmla="*/ 81368 w 1243420"/>
              <a:gd name="connsiteY103" fmla="*/ 559648 h 1060076"/>
              <a:gd name="connsiteX104" fmla="*/ 119468 w 1243420"/>
              <a:gd name="connsiteY104" fmla="*/ 569172 h 1060076"/>
              <a:gd name="connsiteX105" fmla="*/ 138518 w 1243420"/>
              <a:gd name="connsiteY105" fmla="*/ 528691 h 1060076"/>
              <a:gd name="connsiteX106" fmla="*/ 138518 w 1243420"/>
              <a:gd name="connsiteY106" fmla="*/ 488210 h 1060076"/>
              <a:gd name="connsiteX107" fmla="*/ 143281 w 1243420"/>
              <a:gd name="connsiteY107" fmla="*/ 452491 h 1060076"/>
              <a:gd name="connsiteX108" fmla="*/ 205193 w 1243420"/>
              <a:gd name="connsiteY108" fmla="*/ 333429 h 1060076"/>
              <a:gd name="connsiteX0" fmla="*/ 205193 w 1232597"/>
              <a:gd name="connsiteY0" fmla="*/ 333429 h 1060076"/>
              <a:gd name="connsiteX1" fmla="*/ 271868 w 1232597"/>
              <a:gd name="connsiteY1" fmla="*/ 381054 h 1060076"/>
              <a:gd name="connsiteX2" fmla="*/ 317112 w 1232597"/>
              <a:gd name="connsiteY2" fmla="*/ 385816 h 1060076"/>
              <a:gd name="connsiteX3" fmla="*/ 357593 w 1232597"/>
              <a:gd name="connsiteY3" fmla="*/ 338191 h 1060076"/>
              <a:gd name="connsiteX4" fmla="*/ 445699 w 1232597"/>
              <a:gd name="connsiteY4" fmla="*/ 340573 h 1060076"/>
              <a:gd name="connsiteX5" fmla="*/ 443318 w 1232597"/>
              <a:gd name="connsiteY5" fmla="*/ 304854 h 1060076"/>
              <a:gd name="connsiteX6" fmla="*/ 524281 w 1232597"/>
              <a:gd name="connsiteY6" fmla="*/ 240560 h 1060076"/>
              <a:gd name="connsiteX7" fmla="*/ 552856 w 1232597"/>
              <a:gd name="connsiteY7" fmla="*/ 197698 h 1060076"/>
              <a:gd name="connsiteX8" fmla="*/ 564762 w 1232597"/>
              <a:gd name="connsiteY8" fmla="*/ 173885 h 1060076"/>
              <a:gd name="connsiteX9" fmla="*/ 557618 w 1232597"/>
              <a:gd name="connsiteY9" fmla="*/ 154835 h 1060076"/>
              <a:gd name="connsiteX10" fmla="*/ 555237 w 1232597"/>
              <a:gd name="connsiteY10" fmla="*/ 111973 h 1060076"/>
              <a:gd name="connsiteX11" fmla="*/ 579049 w 1232597"/>
              <a:gd name="connsiteY11" fmla="*/ 71491 h 1060076"/>
              <a:gd name="connsiteX12" fmla="*/ 619531 w 1232597"/>
              <a:gd name="connsiteY12" fmla="*/ 71491 h 1060076"/>
              <a:gd name="connsiteX13" fmla="*/ 650487 w 1232597"/>
              <a:gd name="connsiteY13" fmla="*/ 66729 h 1060076"/>
              <a:gd name="connsiteX14" fmla="*/ 679062 w 1232597"/>
              <a:gd name="connsiteY14" fmla="*/ 59585 h 1060076"/>
              <a:gd name="connsiteX15" fmla="*/ 710018 w 1232597"/>
              <a:gd name="connsiteY15" fmla="*/ 76254 h 1060076"/>
              <a:gd name="connsiteX16" fmla="*/ 729068 w 1232597"/>
              <a:gd name="connsiteY16" fmla="*/ 45297 h 1060076"/>
              <a:gd name="connsiteX17" fmla="*/ 729068 w 1232597"/>
              <a:gd name="connsiteY17" fmla="*/ 21485 h 1060076"/>
              <a:gd name="connsiteX18" fmla="*/ 769549 w 1232597"/>
              <a:gd name="connsiteY18" fmla="*/ 21485 h 1060076"/>
              <a:gd name="connsiteX19" fmla="*/ 786218 w 1232597"/>
              <a:gd name="connsiteY19" fmla="*/ 54 h 1060076"/>
              <a:gd name="connsiteX20" fmla="*/ 833843 w 1232597"/>
              <a:gd name="connsiteY20" fmla="*/ 28629 h 1060076"/>
              <a:gd name="connsiteX21" fmla="*/ 860037 w 1232597"/>
              <a:gd name="connsiteY21" fmla="*/ 23866 h 1060076"/>
              <a:gd name="connsiteX22" fmla="*/ 874325 w 1232597"/>
              <a:gd name="connsiteY22" fmla="*/ 7198 h 1060076"/>
              <a:gd name="connsiteX23" fmla="*/ 933856 w 1232597"/>
              <a:gd name="connsiteY23" fmla="*/ 14341 h 1060076"/>
              <a:gd name="connsiteX24" fmla="*/ 969574 w 1232597"/>
              <a:gd name="connsiteY24" fmla="*/ 7198 h 1060076"/>
              <a:gd name="connsiteX25" fmla="*/ 995768 w 1232597"/>
              <a:gd name="connsiteY25" fmla="*/ 21485 h 1060076"/>
              <a:gd name="connsiteX26" fmla="*/ 1029106 w 1232597"/>
              <a:gd name="connsiteY26" fmla="*/ 26248 h 1060076"/>
              <a:gd name="connsiteX27" fmla="*/ 1050537 w 1232597"/>
              <a:gd name="connsiteY27" fmla="*/ 47679 h 1060076"/>
              <a:gd name="connsiteX28" fmla="*/ 1095781 w 1232597"/>
              <a:gd name="connsiteY28" fmla="*/ 47679 h 1060076"/>
              <a:gd name="connsiteX29" fmla="*/ 1129118 w 1232597"/>
              <a:gd name="connsiteY29" fmla="*/ 78635 h 1060076"/>
              <a:gd name="connsiteX30" fmla="*/ 1174362 w 1232597"/>
              <a:gd name="connsiteY30" fmla="*/ 92923 h 1060076"/>
              <a:gd name="connsiteX31" fmla="*/ 1198174 w 1232597"/>
              <a:gd name="connsiteY31" fmla="*/ 131023 h 1060076"/>
              <a:gd name="connsiteX32" fmla="*/ 1219606 w 1232597"/>
              <a:gd name="connsiteY32" fmla="*/ 159598 h 1060076"/>
              <a:gd name="connsiteX33" fmla="*/ 1226749 w 1232597"/>
              <a:gd name="connsiteY33" fmla="*/ 178648 h 1060076"/>
              <a:gd name="connsiteX34" fmla="*/ 1231512 w 1232597"/>
              <a:gd name="connsiteY34" fmla="*/ 202460 h 1060076"/>
              <a:gd name="connsiteX35" fmla="*/ 1231512 w 1232597"/>
              <a:gd name="connsiteY35" fmla="*/ 228654 h 1060076"/>
              <a:gd name="connsiteX36" fmla="*/ 1219606 w 1232597"/>
              <a:gd name="connsiteY36" fmla="*/ 269136 h 1060076"/>
              <a:gd name="connsiteX37" fmla="*/ 1183887 w 1232597"/>
              <a:gd name="connsiteY37" fmla="*/ 340573 h 1060076"/>
              <a:gd name="connsiteX38" fmla="*/ 1231511 w 1232597"/>
              <a:gd name="connsiteY38" fmla="*/ 385817 h 1060076"/>
              <a:gd name="connsiteX39" fmla="*/ 1181506 w 1232597"/>
              <a:gd name="connsiteY39" fmla="*/ 500117 h 1060076"/>
              <a:gd name="connsiteX40" fmla="*/ 1133881 w 1232597"/>
              <a:gd name="connsiteY40" fmla="*/ 519166 h 1060076"/>
              <a:gd name="connsiteX41" fmla="*/ 1105306 w 1232597"/>
              <a:gd name="connsiteY41" fmla="*/ 547741 h 1060076"/>
              <a:gd name="connsiteX42" fmla="*/ 1079112 w 1232597"/>
              <a:gd name="connsiteY42" fmla="*/ 571553 h 1060076"/>
              <a:gd name="connsiteX43" fmla="*/ 1071968 w 1232597"/>
              <a:gd name="connsiteY43" fmla="*/ 609654 h 1060076"/>
              <a:gd name="connsiteX44" fmla="*/ 1060062 w 1232597"/>
              <a:gd name="connsiteY44" fmla="*/ 621560 h 1060076"/>
              <a:gd name="connsiteX45" fmla="*/ 1043393 w 1232597"/>
              <a:gd name="connsiteY45" fmla="*/ 609654 h 1060076"/>
              <a:gd name="connsiteX46" fmla="*/ 1002912 w 1232597"/>
              <a:gd name="connsiteY46" fmla="*/ 626323 h 1060076"/>
              <a:gd name="connsiteX47" fmla="*/ 993387 w 1232597"/>
              <a:gd name="connsiteY47" fmla="*/ 647754 h 1060076"/>
              <a:gd name="connsiteX48" fmla="*/ 1021962 w 1232597"/>
              <a:gd name="connsiteY48" fmla="*/ 664423 h 1060076"/>
              <a:gd name="connsiteX49" fmla="*/ 1010056 w 1232597"/>
              <a:gd name="connsiteY49" fmla="*/ 673948 h 1060076"/>
              <a:gd name="connsiteX50" fmla="*/ 967193 w 1232597"/>
              <a:gd name="connsiteY50" fmla="*/ 664423 h 1060076"/>
              <a:gd name="connsiteX51" fmla="*/ 950524 w 1232597"/>
              <a:gd name="connsiteY51" fmla="*/ 662041 h 1060076"/>
              <a:gd name="connsiteX52" fmla="*/ 917187 w 1232597"/>
              <a:gd name="connsiteY52" fmla="*/ 673948 h 1060076"/>
              <a:gd name="connsiteX53" fmla="*/ 902899 w 1232597"/>
              <a:gd name="connsiteY53" fmla="*/ 654898 h 1060076"/>
              <a:gd name="connsiteX54" fmla="*/ 886231 w 1232597"/>
              <a:gd name="connsiteY54" fmla="*/ 676329 h 1060076"/>
              <a:gd name="connsiteX55" fmla="*/ 867181 w 1232597"/>
              <a:gd name="connsiteY55" fmla="*/ 692998 h 1060076"/>
              <a:gd name="connsiteX56" fmla="*/ 738593 w 1232597"/>
              <a:gd name="connsiteY56" fmla="*/ 752529 h 1060076"/>
              <a:gd name="connsiteX57" fmla="*/ 757643 w 1232597"/>
              <a:gd name="connsiteY57" fmla="*/ 712048 h 1060076"/>
              <a:gd name="connsiteX58" fmla="*/ 740974 w 1232597"/>
              <a:gd name="connsiteY58" fmla="*/ 690616 h 1060076"/>
              <a:gd name="connsiteX59" fmla="*/ 710018 w 1232597"/>
              <a:gd name="connsiteY59" fmla="*/ 740623 h 1060076"/>
              <a:gd name="connsiteX60" fmla="*/ 686206 w 1232597"/>
              <a:gd name="connsiteY60" fmla="*/ 752529 h 1060076"/>
              <a:gd name="connsiteX61" fmla="*/ 702874 w 1232597"/>
              <a:gd name="connsiteY61" fmla="*/ 783485 h 1060076"/>
              <a:gd name="connsiteX62" fmla="*/ 676681 w 1232597"/>
              <a:gd name="connsiteY62" fmla="*/ 785866 h 1060076"/>
              <a:gd name="connsiteX63" fmla="*/ 676681 w 1232597"/>
              <a:gd name="connsiteY63" fmla="*/ 771579 h 1060076"/>
              <a:gd name="connsiteX64" fmla="*/ 686206 w 1232597"/>
              <a:gd name="connsiteY64" fmla="*/ 759673 h 1060076"/>
              <a:gd name="connsiteX65" fmla="*/ 681443 w 1232597"/>
              <a:gd name="connsiteY65" fmla="*/ 747766 h 1060076"/>
              <a:gd name="connsiteX66" fmla="*/ 640962 w 1232597"/>
              <a:gd name="connsiteY66" fmla="*/ 800154 h 1060076"/>
              <a:gd name="connsiteX67" fmla="*/ 617149 w 1232597"/>
              <a:gd name="connsiteY67" fmla="*/ 843016 h 1060076"/>
              <a:gd name="connsiteX68" fmla="*/ 610006 w 1232597"/>
              <a:gd name="connsiteY68" fmla="*/ 866829 h 1060076"/>
              <a:gd name="connsiteX69" fmla="*/ 638581 w 1232597"/>
              <a:gd name="connsiteY69" fmla="*/ 857304 h 1060076"/>
              <a:gd name="connsiteX70" fmla="*/ 676681 w 1232597"/>
              <a:gd name="connsiteY70" fmla="*/ 823966 h 1060076"/>
              <a:gd name="connsiteX71" fmla="*/ 648106 w 1232597"/>
              <a:gd name="connsiteY71" fmla="*/ 881116 h 1060076"/>
              <a:gd name="connsiteX72" fmla="*/ 638581 w 1232597"/>
              <a:gd name="connsiteY72" fmla="*/ 909691 h 1060076"/>
              <a:gd name="connsiteX73" fmla="*/ 648106 w 1232597"/>
              <a:gd name="connsiteY73" fmla="*/ 962079 h 1060076"/>
              <a:gd name="connsiteX74" fmla="*/ 674299 w 1232597"/>
              <a:gd name="connsiteY74" fmla="*/ 1016848 h 1060076"/>
              <a:gd name="connsiteX75" fmla="*/ 650487 w 1232597"/>
              <a:gd name="connsiteY75" fmla="*/ 1059710 h 1060076"/>
              <a:gd name="connsiteX76" fmla="*/ 636199 w 1232597"/>
              <a:gd name="connsiteY76" fmla="*/ 1035898 h 1060076"/>
              <a:gd name="connsiteX77" fmla="*/ 598099 w 1232597"/>
              <a:gd name="connsiteY77" fmla="*/ 1007323 h 1060076"/>
              <a:gd name="connsiteX78" fmla="*/ 567143 w 1232597"/>
              <a:gd name="connsiteY78" fmla="*/ 1004941 h 1060076"/>
              <a:gd name="connsiteX79" fmla="*/ 536187 w 1232597"/>
              <a:gd name="connsiteY79" fmla="*/ 1014466 h 1060076"/>
              <a:gd name="connsiteX80" fmla="*/ 517137 w 1232597"/>
              <a:gd name="connsiteY80" fmla="*/ 1026373 h 1060076"/>
              <a:gd name="connsiteX81" fmla="*/ 488562 w 1232597"/>
              <a:gd name="connsiteY81" fmla="*/ 1000179 h 1060076"/>
              <a:gd name="connsiteX82" fmla="*/ 455224 w 1232597"/>
              <a:gd name="connsiteY82" fmla="*/ 983510 h 1060076"/>
              <a:gd name="connsiteX83" fmla="*/ 395693 w 1232597"/>
              <a:gd name="connsiteY83" fmla="*/ 976366 h 1060076"/>
              <a:gd name="connsiteX84" fmla="*/ 336162 w 1232597"/>
              <a:gd name="connsiteY84" fmla="*/ 969223 h 1060076"/>
              <a:gd name="connsiteX85" fmla="*/ 283774 w 1232597"/>
              <a:gd name="connsiteY85" fmla="*/ 985891 h 1060076"/>
              <a:gd name="connsiteX86" fmla="*/ 262343 w 1232597"/>
              <a:gd name="connsiteY86" fmla="*/ 976366 h 1060076"/>
              <a:gd name="connsiteX87" fmla="*/ 243293 w 1232597"/>
              <a:gd name="connsiteY87" fmla="*/ 966841 h 1060076"/>
              <a:gd name="connsiteX88" fmla="*/ 231387 w 1232597"/>
              <a:gd name="connsiteY88" fmla="*/ 947791 h 1060076"/>
              <a:gd name="connsiteX89" fmla="*/ 219481 w 1232597"/>
              <a:gd name="connsiteY89" fmla="*/ 926360 h 1060076"/>
              <a:gd name="connsiteX90" fmla="*/ 195667 w 1232597"/>
              <a:gd name="connsiteY90" fmla="*/ 895404 h 1060076"/>
              <a:gd name="connsiteX91" fmla="*/ 152806 w 1232597"/>
              <a:gd name="connsiteY91" fmla="*/ 883498 h 1060076"/>
              <a:gd name="connsiteX92" fmla="*/ 136137 w 1232597"/>
              <a:gd name="connsiteY92" fmla="*/ 871591 h 1060076"/>
              <a:gd name="connsiteX93" fmla="*/ 95656 w 1232597"/>
              <a:gd name="connsiteY93" fmla="*/ 852541 h 1060076"/>
              <a:gd name="connsiteX94" fmla="*/ 67081 w 1232597"/>
              <a:gd name="connsiteY94" fmla="*/ 831110 h 1060076"/>
              <a:gd name="connsiteX95" fmla="*/ 19456 w 1232597"/>
              <a:gd name="connsiteY95" fmla="*/ 828729 h 1060076"/>
              <a:gd name="connsiteX96" fmla="*/ 9931 w 1232597"/>
              <a:gd name="connsiteY96" fmla="*/ 821585 h 1060076"/>
              <a:gd name="connsiteX97" fmla="*/ 406 w 1232597"/>
              <a:gd name="connsiteY97" fmla="*/ 776341 h 1060076"/>
              <a:gd name="connsiteX98" fmla="*/ 24218 w 1232597"/>
              <a:gd name="connsiteY98" fmla="*/ 738241 h 1060076"/>
              <a:gd name="connsiteX99" fmla="*/ 59937 w 1232597"/>
              <a:gd name="connsiteY99" fmla="*/ 692998 h 1060076"/>
              <a:gd name="connsiteX100" fmla="*/ 69462 w 1232597"/>
              <a:gd name="connsiteY100" fmla="*/ 664423 h 1060076"/>
              <a:gd name="connsiteX101" fmla="*/ 50412 w 1232597"/>
              <a:gd name="connsiteY101" fmla="*/ 633466 h 1060076"/>
              <a:gd name="connsiteX102" fmla="*/ 69462 w 1232597"/>
              <a:gd name="connsiteY102" fmla="*/ 588223 h 1060076"/>
              <a:gd name="connsiteX103" fmla="*/ 81368 w 1232597"/>
              <a:gd name="connsiteY103" fmla="*/ 559648 h 1060076"/>
              <a:gd name="connsiteX104" fmla="*/ 119468 w 1232597"/>
              <a:gd name="connsiteY104" fmla="*/ 569172 h 1060076"/>
              <a:gd name="connsiteX105" fmla="*/ 138518 w 1232597"/>
              <a:gd name="connsiteY105" fmla="*/ 528691 h 1060076"/>
              <a:gd name="connsiteX106" fmla="*/ 138518 w 1232597"/>
              <a:gd name="connsiteY106" fmla="*/ 488210 h 1060076"/>
              <a:gd name="connsiteX107" fmla="*/ 143281 w 1232597"/>
              <a:gd name="connsiteY107" fmla="*/ 452491 h 1060076"/>
              <a:gd name="connsiteX108" fmla="*/ 205193 w 1232597"/>
              <a:gd name="connsiteY108" fmla="*/ 333429 h 1060076"/>
              <a:gd name="connsiteX0" fmla="*/ 205193 w 1232597"/>
              <a:gd name="connsiteY0" fmla="*/ 333429 h 1060076"/>
              <a:gd name="connsiteX1" fmla="*/ 271868 w 1232597"/>
              <a:gd name="connsiteY1" fmla="*/ 381054 h 1060076"/>
              <a:gd name="connsiteX2" fmla="*/ 317112 w 1232597"/>
              <a:gd name="connsiteY2" fmla="*/ 385816 h 1060076"/>
              <a:gd name="connsiteX3" fmla="*/ 357593 w 1232597"/>
              <a:gd name="connsiteY3" fmla="*/ 338191 h 1060076"/>
              <a:gd name="connsiteX4" fmla="*/ 445699 w 1232597"/>
              <a:gd name="connsiteY4" fmla="*/ 340573 h 1060076"/>
              <a:gd name="connsiteX5" fmla="*/ 443318 w 1232597"/>
              <a:gd name="connsiteY5" fmla="*/ 304854 h 1060076"/>
              <a:gd name="connsiteX6" fmla="*/ 524281 w 1232597"/>
              <a:gd name="connsiteY6" fmla="*/ 240560 h 1060076"/>
              <a:gd name="connsiteX7" fmla="*/ 552856 w 1232597"/>
              <a:gd name="connsiteY7" fmla="*/ 197698 h 1060076"/>
              <a:gd name="connsiteX8" fmla="*/ 564762 w 1232597"/>
              <a:gd name="connsiteY8" fmla="*/ 173885 h 1060076"/>
              <a:gd name="connsiteX9" fmla="*/ 557618 w 1232597"/>
              <a:gd name="connsiteY9" fmla="*/ 154835 h 1060076"/>
              <a:gd name="connsiteX10" fmla="*/ 555237 w 1232597"/>
              <a:gd name="connsiteY10" fmla="*/ 111973 h 1060076"/>
              <a:gd name="connsiteX11" fmla="*/ 579049 w 1232597"/>
              <a:gd name="connsiteY11" fmla="*/ 71491 h 1060076"/>
              <a:gd name="connsiteX12" fmla="*/ 619531 w 1232597"/>
              <a:gd name="connsiteY12" fmla="*/ 71491 h 1060076"/>
              <a:gd name="connsiteX13" fmla="*/ 650487 w 1232597"/>
              <a:gd name="connsiteY13" fmla="*/ 66729 h 1060076"/>
              <a:gd name="connsiteX14" fmla="*/ 679062 w 1232597"/>
              <a:gd name="connsiteY14" fmla="*/ 59585 h 1060076"/>
              <a:gd name="connsiteX15" fmla="*/ 710018 w 1232597"/>
              <a:gd name="connsiteY15" fmla="*/ 76254 h 1060076"/>
              <a:gd name="connsiteX16" fmla="*/ 729068 w 1232597"/>
              <a:gd name="connsiteY16" fmla="*/ 45297 h 1060076"/>
              <a:gd name="connsiteX17" fmla="*/ 729068 w 1232597"/>
              <a:gd name="connsiteY17" fmla="*/ 21485 h 1060076"/>
              <a:gd name="connsiteX18" fmla="*/ 769549 w 1232597"/>
              <a:gd name="connsiteY18" fmla="*/ 21485 h 1060076"/>
              <a:gd name="connsiteX19" fmla="*/ 786218 w 1232597"/>
              <a:gd name="connsiteY19" fmla="*/ 54 h 1060076"/>
              <a:gd name="connsiteX20" fmla="*/ 833843 w 1232597"/>
              <a:gd name="connsiteY20" fmla="*/ 28629 h 1060076"/>
              <a:gd name="connsiteX21" fmla="*/ 860037 w 1232597"/>
              <a:gd name="connsiteY21" fmla="*/ 23866 h 1060076"/>
              <a:gd name="connsiteX22" fmla="*/ 874325 w 1232597"/>
              <a:gd name="connsiteY22" fmla="*/ 7198 h 1060076"/>
              <a:gd name="connsiteX23" fmla="*/ 933856 w 1232597"/>
              <a:gd name="connsiteY23" fmla="*/ 14341 h 1060076"/>
              <a:gd name="connsiteX24" fmla="*/ 969574 w 1232597"/>
              <a:gd name="connsiteY24" fmla="*/ 7198 h 1060076"/>
              <a:gd name="connsiteX25" fmla="*/ 995768 w 1232597"/>
              <a:gd name="connsiteY25" fmla="*/ 21485 h 1060076"/>
              <a:gd name="connsiteX26" fmla="*/ 1029106 w 1232597"/>
              <a:gd name="connsiteY26" fmla="*/ 26248 h 1060076"/>
              <a:gd name="connsiteX27" fmla="*/ 1050537 w 1232597"/>
              <a:gd name="connsiteY27" fmla="*/ 47679 h 1060076"/>
              <a:gd name="connsiteX28" fmla="*/ 1095781 w 1232597"/>
              <a:gd name="connsiteY28" fmla="*/ 47679 h 1060076"/>
              <a:gd name="connsiteX29" fmla="*/ 1129118 w 1232597"/>
              <a:gd name="connsiteY29" fmla="*/ 78635 h 1060076"/>
              <a:gd name="connsiteX30" fmla="*/ 1174362 w 1232597"/>
              <a:gd name="connsiteY30" fmla="*/ 92923 h 1060076"/>
              <a:gd name="connsiteX31" fmla="*/ 1198174 w 1232597"/>
              <a:gd name="connsiteY31" fmla="*/ 131023 h 1060076"/>
              <a:gd name="connsiteX32" fmla="*/ 1219606 w 1232597"/>
              <a:gd name="connsiteY32" fmla="*/ 159598 h 1060076"/>
              <a:gd name="connsiteX33" fmla="*/ 1226749 w 1232597"/>
              <a:gd name="connsiteY33" fmla="*/ 178648 h 1060076"/>
              <a:gd name="connsiteX34" fmla="*/ 1231512 w 1232597"/>
              <a:gd name="connsiteY34" fmla="*/ 202460 h 1060076"/>
              <a:gd name="connsiteX35" fmla="*/ 1231512 w 1232597"/>
              <a:gd name="connsiteY35" fmla="*/ 228654 h 1060076"/>
              <a:gd name="connsiteX36" fmla="*/ 1219606 w 1232597"/>
              <a:gd name="connsiteY36" fmla="*/ 269136 h 1060076"/>
              <a:gd name="connsiteX37" fmla="*/ 1193412 w 1232597"/>
              <a:gd name="connsiteY37" fmla="*/ 335811 h 1060076"/>
              <a:gd name="connsiteX38" fmla="*/ 1231511 w 1232597"/>
              <a:gd name="connsiteY38" fmla="*/ 385817 h 1060076"/>
              <a:gd name="connsiteX39" fmla="*/ 1181506 w 1232597"/>
              <a:gd name="connsiteY39" fmla="*/ 500117 h 1060076"/>
              <a:gd name="connsiteX40" fmla="*/ 1133881 w 1232597"/>
              <a:gd name="connsiteY40" fmla="*/ 519166 h 1060076"/>
              <a:gd name="connsiteX41" fmla="*/ 1105306 w 1232597"/>
              <a:gd name="connsiteY41" fmla="*/ 547741 h 1060076"/>
              <a:gd name="connsiteX42" fmla="*/ 1079112 w 1232597"/>
              <a:gd name="connsiteY42" fmla="*/ 571553 h 1060076"/>
              <a:gd name="connsiteX43" fmla="*/ 1071968 w 1232597"/>
              <a:gd name="connsiteY43" fmla="*/ 609654 h 1060076"/>
              <a:gd name="connsiteX44" fmla="*/ 1060062 w 1232597"/>
              <a:gd name="connsiteY44" fmla="*/ 621560 h 1060076"/>
              <a:gd name="connsiteX45" fmla="*/ 1043393 w 1232597"/>
              <a:gd name="connsiteY45" fmla="*/ 609654 h 1060076"/>
              <a:gd name="connsiteX46" fmla="*/ 1002912 w 1232597"/>
              <a:gd name="connsiteY46" fmla="*/ 626323 h 1060076"/>
              <a:gd name="connsiteX47" fmla="*/ 993387 w 1232597"/>
              <a:gd name="connsiteY47" fmla="*/ 647754 h 1060076"/>
              <a:gd name="connsiteX48" fmla="*/ 1021962 w 1232597"/>
              <a:gd name="connsiteY48" fmla="*/ 664423 h 1060076"/>
              <a:gd name="connsiteX49" fmla="*/ 1010056 w 1232597"/>
              <a:gd name="connsiteY49" fmla="*/ 673948 h 1060076"/>
              <a:gd name="connsiteX50" fmla="*/ 967193 w 1232597"/>
              <a:gd name="connsiteY50" fmla="*/ 664423 h 1060076"/>
              <a:gd name="connsiteX51" fmla="*/ 950524 w 1232597"/>
              <a:gd name="connsiteY51" fmla="*/ 662041 h 1060076"/>
              <a:gd name="connsiteX52" fmla="*/ 917187 w 1232597"/>
              <a:gd name="connsiteY52" fmla="*/ 673948 h 1060076"/>
              <a:gd name="connsiteX53" fmla="*/ 902899 w 1232597"/>
              <a:gd name="connsiteY53" fmla="*/ 654898 h 1060076"/>
              <a:gd name="connsiteX54" fmla="*/ 886231 w 1232597"/>
              <a:gd name="connsiteY54" fmla="*/ 676329 h 1060076"/>
              <a:gd name="connsiteX55" fmla="*/ 867181 w 1232597"/>
              <a:gd name="connsiteY55" fmla="*/ 692998 h 1060076"/>
              <a:gd name="connsiteX56" fmla="*/ 738593 w 1232597"/>
              <a:gd name="connsiteY56" fmla="*/ 752529 h 1060076"/>
              <a:gd name="connsiteX57" fmla="*/ 757643 w 1232597"/>
              <a:gd name="connsiteY57" fmla="*/ 712048 h 1060076"/>
              <a:gd name="connsiteX58" fmla="*/ 740974 w 1232597"/>
              <a:gd name="connsiteY58" fmla="*/ 690616 h 1060076"/>
              <a:gd name="connsiteX59" fmla="*/ 710018 w 1232597"/>
              <a:gd name="connsiteY59" fmla="*/ 740623 h 1060076"/>
              <a:gd name="connsiteX60" fmla="*/ 686206 w 1232597"/>
              <a:gd name="connsiteY60" fmla="*/ 752529 h 1060076"/>
              <a:gd name="connsiteX61" fmla="*/ 702874 w 1232597"/>
              <a:gd name="connsiteY61" fmla="*/ 783485 h 1060076"/>
              <a:gd name="connsiteX62" fmla="*/ 676681 w 1232597"/>
              <a:gd name="connsiteY62" fmla="*/ 785866 h 1060076"/>
              <a:gd name="connsiteX63" fmla="*/ 676681 w 1232597"/>
              <a:gd name="connsiteY63" fmla="*/ 771579 h 1060076"/>
              <a:gd name="connsiteX64" fmla="*/ 686206 w 1232597"/>
              <a:gd name="connsiteY64" fmla="*/ 759673 h 1060076"/>
              <a:gd name="connsiteX65" fmla="*/ 681443 w 1232597"/>
              <a:gd name="connsiteY65" fmla="*/ 747766 h 1060076"/>
              <a:gd name="connsiteX66" fmla="*/ 640962 w 1232597"/>
              <a:gd name="connsiteY66" fmla="*/ 800154 h 1060076"/>
              <a:gd name="connsiteX67" fmla="*/ 617149 w 1232597"/>
              <a:gd name="connsiteY67" fmla="*/ 843016 h 1060076"/>
              <a:gd name="connsiteX68" fmla="*/ 610006 w 1232597"/>
              <a:gd name="connsiteY68" fmla="*/ 866829 h 1060076"/>
              <a:gd name="connsiteX69" fmla="*/ 638581 w 1232597"/>
              <a:gd name="connsiteY69" fmla="*/ 857304 h 1060076"/>
              <a:gd name="connsiteX70" fmla="*/ 676681 w 1232597"/>
              <a:gd name="connsiteY70" fmla="*/ 823966 h 1060076"/>
              <a:gd name="connsiteX71" fmla="*/ 648106 w 1232597"/>
              <a:gd name="connsiteY71" fmla="*/ 881116 h 1060076"/>
              <a:gd name="connsiteX72" fmla="*/ 638581 w 1232597"/>
              <a:gd name="connsiteY72" fmla="*/ 909691 h 1060076"/>
              <a:gd name="connsiteX73" fmla="*/ 648106 w 1232597"/>
              <a:gd name="connsiteY73" fmla="*/ 962079 h 1060076"/>
              <a:gd name="connsiteX74" fmla="*/ 674299 w 1232597"/>
              <a:gd name="connsiteY74" fmla="*/ 1016848 h 1060076"/>
              <a:gd name="connsiteX75" fmla="*/ 650487 w 1232597"/>
              <a:gd name="connsiteY75" fmla="*/ 1059710 h 1060076"/>
              <a:gd name="connsiteX76" fmla="*/ 636199 w 1232597"/>
              <a:gd name="connsiteY76" fmla="*/ 1035898 h 1060076"/>
              <a:gd name="connsiteX77" fmla="*/ 598099 w 1232597"/>
              <a:gd name="connsiteY77" fmla="*/ 1007323 h 1060076"/>
              <a:gd name="connsiteX78" fmla="*/ 567143 w 1232597"/>
              <a:gd name="connsiteY78" fmla="*/ 1004941 h 1060076"/>
              <a:gd name="connsiteX79" fmla="*/ 536187 w 1232597"/>
              <a:gd name="connsiteY79" fmla="*/ 1014466 h 1060076"/>
              <a:gd name="connsiteX80" fmla="*/ 517137 w 1232597"/>
              <a:gd name="connsiteY80" fmla="*/ 1026373 h 1060076"/>
              <a:gd name="connsiteX81" fmla="*/ 488562 w 1232597"/>
              <a:gd name="connsiteY81" fmla="*/ 1000179 h 1060076"/>
              <a:gd name="connsiteX82" fmla="*/ 455224 w 1232597"/>
              <a:gd name="connsiteY82" fmla="*/ 983510 h 1060076"/>
              <a:gd name="connsiteX83" fmla="*/ 395693 w 1232597"/>
              <a:gd name="connsiteY83" fmla="*/ 976366 h 1060076"/>
              <a:gd name="connsiteX84" fmla="*/ 336162 w 1232597"/>
              <a:gd name="connsiteY84" fmla="*/ 969223 h 1060076"/>
              <a:gd name="connsiteX85" fmla="*/ 283774 w 1232597"/>
              <a:gd name="connsiteY85" fmla="*/ 985891 h 1060076"/>
              <a:gd name="connsiteX86" fmla="*/ 262343 w 1232597"/>
              <a:gd name="connsiteY86" fmla="*/ 976366 h 1060076"/>
              <a:gd name="connsiteX87" fmla="*/ 243293 w 1232597"/>
              <a:gd name="connsiteY87" fmla="*/ 966841 h 1060076"/>
              <a:gd name="connsiteX88" fmla="*/ 231387 w 1232597"/>
              <a:gd name="connsiteY88" fmla="*/ 947791 h 1060076"/>
              <a:gd name="connsiteX89" fmla="*/ 219481 w 1232597"/>
              <a:gd name="connsiteY89" fmla="*/ 926360 h 1060076"/>
              <a:gd name="connsiteX90" fmla="*/ 195667 w 1232597"/>
              <a:gd name="connsiteY90" fmla="*/ 895404 h 1060076"/>
              <a:gd name="connsiteX91" fmla="*/ 152806 w 1232597"/>
              <a:gd name="connsiteY91" fmla="*/ 883498 h 1060076"/>
              <a:gd name="connsiteX92" fmla="*/ 136137 w 1232597"/>
              <a:gd name="connsiteY92" fmla="*/ 871591 h 1060076"/>
              <a:gd name="connsiteX93" fmla="*/ 95656 w 1232597"/>
              <a:gd name="connsiteY93" fmla="*/ 852541 h 1060076"/>
              <a:gd name="connsiteX94" fmla="*/ 67081 w 1232597"/>
              <a:gd name="connsiteY94" fmla="*/ 831110 h 1060076"/>
              <a:gd name="connsiteX95" fmla="*/ 19456 w 1232597"/>
              <a:gd name="connsiteY95" fmla="*/ 828729 h 1060076"/>
              <a:gd name="connsiteX96" fmla="*/ 9931 w 1232597"/>
              <a:gd name="connsiteY96" fmla="*/ 821585 h 1060076"/>
              <a:gd name="connsiteX97" fmla="*/ 406 w 1232597"/>
              <a:gd name="connsiteY97" fmla="*/ 776341 h 1060076"/>
              <a:gd name="connsiteX98" fmla="*/ 24218 w 1232597"/>
              <a:gd name="connsiteY98" fmla="*/ 738241 h 1060076"/>
              <a:gd name="connsiteX99" fmla="*/ 59937 w 1232597"/>
              <a:gd name="connsiteY99" fmla="*/ 692998 h 1060076"/>
              <a:gd name="connsiteX100" fmla="*/ 69462 w 1232597"/>
              <a:gd name="connsiteY100" fmla="*/ 664423 h 1060076"/>
              <a:gd name="connsiteX101" fmla="*/ 50412 w 1232597"/>
              <a:gd name="connsiteY101" fmla="*/ 633466 h 1060076"/>
              <a:gd name="connsiteX102" fmla="*/ 69462 w 1232597"/>
              <a:gd name="connsiteY102" fmla="*/ 588223 h 1060076"/>
              <a:gd name="connsiteX103" fmla="*/ 81368 w 1232597"/>
              <a:gd name="connsiteY103" fmla="*/ 559648 h 1060076"/>
              <a:gd name="connsiteX104" fmla="*/ 119468 w 1232597"/>
              <a:gd name="connsiteY104" fmla="*/ 569172 h 1060076"/>
              <a:gd name="connsiteX105" fmla="*/ 138518 w 1232597"/>
              <a:gd name="connsiteY105" fmla="*/ 528691 h 1060076"/>
              <a:gd name="connsiteX106" fmla="*/ 138518 w 1232597"/>
              <a:gd name="connsiteY106" fmla="*/ 488210 h 1060076"/>
              <a:gd name="connsiteX107" fmla="*/ 143281 w 1232597"/>
              <a:gd name="connsiteY107" fmla="*/ 452491 h 1060076"/>
              <a:gd name="connsiteX108" fmla="*/ 205193 w 1232597"/>
              <a:gd name="connsiteY108" fmla="*/ 333429 h 1060076"/>
              <a:gd name="connsiteX0" fmla="*/ 205193 w 1238598"/>
              <a:gd name="connsiteY0" fmla="*/ 333429 h 1060076"/>
              <a:gd name="connsiteX1" fmla="*/ 271868 w 1238598"/>
              <a:gd name="connsiteY1" fmla="*/ 381054 h 1060076"/>
              <a:gd name="connsiteX2" fmla="*/ 317112 w 1238598"/>
              <a:gd name="connsiteY2" fmla="*/ 385816 h 1060076"/>
              <a:gd name="connsiteX3" fmla="*/ 357593 w 1238598"/>
              <a:gd name="connsiteY3" fmla="*/ 338191 h 1060076"/>
              <a:gd name="connsiteX4" fmla="*/ 445699 w 1238598"/>
              <a:gd name="connsiteY4" fmla="*/ 340573 h 1060076"/>
              <a:gd name="connsiteX5" fmla="*/ 443318 w 1238598"/>
              <a:gd name="connsiteY5" fmla="*/ 304854 h 1060076"/>
              <a:gd name="connsiteX6" fmla="*/ 524281 w 1238598"/>
              <a:gd name="connsiteY6" fmla="*/ 240560 h 1060076"/>
              <a:gd name="connsiteX7" fmla="*/ 552856 w 1238598"/>
              <a:gd name="connsiteY7" fmla="*/ 197698 h 1060076"/>
              <a:gd name="connsiteX8" fmla="*/ 564762 w 1238598"/>
              <a:gd name="connsiteY8" fmla="*/ 173885 h 1060076"/>
              <a:gd name="connsiteX9" fmla="*/ 557618 w 1238598"/>
              <a:gd name="connsiteY9" fmla="*/ 154835 h 1060076"/>
              <a:gd name="connsiteX10" fmla="*/ 555237 w 1238598"/>
              <a:gd name="connsiteY10" fmla="*/ 111973 h 1060076"/>
              <a:gd name="connsiteX11" fmla="*/ 579049 w 1238598"/>
              <a:gd name="connsiteY11" fmla="*/ 71491 h 1060076"/>
              <a:gd name="connsiteX12" fmla="*/ 619531 w 1238598"/>
              <a:gd name="connsiteY12" fmla="*/ 71491 h 1060076"/>
              <a:gd name="connsiteX13" fmla="*/ 650487 w 1238598"/>
              <a:gd name="connsiteY13" fmla="*/ 66729 h 1060076"/>
              <a:gd name="connsiteX14" fmla="*/ 679062 w 1238598"/>
              <a:gd name="connsiteY14" fmla="*/ 59585 h 1060076"/>
              <a:gd name="connsiteX15" fmla="*/ 710018 w 1238598"/>
              <a:gd name="connsiteY15" fmla="*/ 76254 h 1060076"/>
              <a:gd name="connsiteX16" fmla="*/ 729068 w 1238598"/>
              <a:gd name="connsiteY16" fmla="*/ 45297 h 1060076"/>
              <a:gd name="connsiteX17" fmla="*/ 729068 w 1238598"/>
              <a:gd name="connsiteY17" fmla="*/ 21485 h 1060076"/>
              <a:gd name="connsiteX18" fmla="*/ 769549 w 1238598"/>
              <a:gd name="connsiteY18" fmla="*/ 21485 h 1060076"/>
              <a:gd name="connsiteX19" fmla="*/ 786218 w 1238598"/>
              <a:gd name="connsiteY19" fmla="*/ 54 h 1060076"/>
              <a:gd name="connsiteX20" fmla="*/ 833843 w 1238598"/>
              <a:gd name="connsiteY20" fmla="*/ 28629 h 1060076"/>
              <a:gd name="connsiteX21" fmla="*/ 860037 w 1238598"/>
              <a:gd name="connsiteY21" fmla="*/ 23866 h 1060076"/>
              <a:gd name="connsiteX22" fmla="*/ 874325 w 1238598"/>
              <a:gd name="connsiteY22" fmla="*/ 7198 h 1060076"/>
              <a:gd name="connsiteX23" fmla="*/ 933856 w 1238598"/>
              <a:gd name="connsiteY23" fmla="*/ 14341 h 1060076"/>
              <a:gd name="connsiteX24" fmla="*/ 969574 w 1238598"/>
              <a:gd name="connsiteY24" fmla="*/ 7198 h 1060076"/>
              <a:gd name="connsiteX25" fmla="*/ 995768 w 1238598"/>
              <a:gd name="connsiteY25" fmla="*/ 21485 h 1060076"/>
              <a:gd name="connsiteX26" fmla="*/ 1029106 w 1238598"/>
              <a:gd name="connsiteY26" fmla="*/ 26248 h 1060076"/>
              <a:gd name="connsiteX27" fmla="*/ 1050537 w 1238598"/>
              <a:gd name="connsiteY27" fmla="*/ 47679 h 1060076"/>
              <a:gd name="connsiteX28" fmla="*/ 1095781 w 1238598"/>
              <a:gd name="connsiteY28" fmla="*/ 47679 h 1060076"/>
              <a:gd name="connsiteX29" fmla="*/ 1129118 w 1238598"/>
              <a:gd name="connsiteY29" fmla="*/ 78635 h 1060076"/>
              <a:gd name="connsiteX30" fmla="*/ 1174362 w 1238598"/>
              <a:gd name="connsiteY30" fmla="*/ 92923 h 1060076"/>
              <a:gd name="connsiteX31" fmla="*/ 1198174 w 1238598"/>
              <a:gd name="connsiteY31" fmla="*/ 131023 h 1060076"/>
              <a:gd name="connsiteX32" fmla="*/ 1219606 w 1238598"/>
              <a:gd name="connsiteY32" fmla="*/ 159598 h 1060076"/>
              <a:gd name="connsiteX33" fmla="*/ 1226749 w 1238598"/>
              <a:gd name="connsiteY33" fmla="*/ 178648 h 1060076"/>
              <a:gd name="connsiteX34" fmla="*/ 1231512 w 1238598"/>
              <a:gd name="connsiteY34" fmla="*/ 202460 h 1060076"/>
              <a:gd name="connsiteX35" fmla="*/ 1231512 w 1238598"/>
              <a:gd name="connsiteY35" fmla="*/ 228654 h 1060076"/>
              <a:gd name="connsiteX36" fmla="*/ 1219606 w 1238598"/>
              <a:gd name="connsiteY36" fmla="*/ 269136 h 1060076"/>
              <a:gd name="connsiteX37" fmla="*/ 1193412 w 1238598"/>
              <a:gd name="connsiteY37" fmla="*/ 335811 h 1060076"/>
              <a:gd name="connsiteX38" fmla="*/ 1231511 w 1238598"/>
              <a:gd name="connsiteY38" fmla="*/ 385817 h 1060076"/>
              <a:gd name="connsiteX39" fmla="*/ 1233894 w 1238598"/>
              <a:gd name="connsiteY39" fmla="*/ 404865 h 1060076"/>
              <a:gd name="connsiteX40" fmla="*/ 1181506 w 1238598"/>
              <a:gd name="connsiteY40" fmla="*/ 500117 h 1060076"/>
              <a:gd name="connsiteX41" fmla="*/ 1133881 w 1238598"/>
              <a:gd name="connsiteY41" fmla="*/ 519166 h 1060076"/>
              <a:gd name="connsiteX42" fmla="*/ 1105306 w 1238598"/>
              <a:gd name="connsiteY42" fmla="*/ 547741 h 1060076"/>
              <a:gd name="connsiteX43" fmla="*/ 1079112 w 1238598"/>
              <a:gd name="connsiteY43" fmla="*/ 571553 h 1060076"/>
              <a:gd name="connsiteX44" fmla="*/ 1071968 w 1238598"/>
              <a:gd name="connsiteY44" fmla="*/ 609654 h 1060076"/>
              <a:gd name="connsiteX45" fmla="*/ 1060062 w 1238598"/>
              <a:gd name="connsiteY45" fmla="*/ 621560 h 1060076"/>
              <a:gd name="connsiteX46" fmla="*/ 1043393 w 1238598"/>
              <a:gd name="connsiteY46" fmla="*/ 609654 h 1060076"/>
              <a:gd name="connsiteX47" fmla="*/ 1002912 w 1238598"/>
              <a:gd name="connsiteY47" fmla="*/ 626323 h 1060076"/>
              <a:gd name="connsiteX48" fmla="*/ 993387 w 1238598"/>
              <a:gd name="connsiteY48" fmla="*/ 647754 h 1060076"/>
              <a:gd name="connsiteX49" fmla="*/ 1021962 w 1238598"/>
              <a:gd name="connsiteY49" fmla="*/ 664423 h 1060076"/>
              <a:gd name="connsiteX50" fmla="*/ 1010056 w 1238598"/>
              <a:gd name="connsiteY50" fmla="*/ 673948 h 1060076"/>
              <a:gd name="connsiteX51" fmla="*/ 967193 w 1238598"/>
              <a:gd name="connsiteY51" fmla="*/ 664423 h 1060076"/>
              <a:gd name="connsiteX52" fmla="*/ 950524 w 1238598"/>
              <a:gd name="connsiteY52" fmla="*/ 662041 h 1060076"/>
              <a:gd name="connsiteX53" fmla="*/ 917187 w 1238598"/>
              <a:gd name="connsiteY53" fmla="*/ 673948 h 1060076"/>
              <a:gd name="connsiteX54" fmla="*/ 902899 w 1238598"/>
              <a:gd name="connsiteY54" fmla="*/ 654898 h 1060076"/>
              <a:gd name="connsiteX55" fmla="*/ 886231 w 1238598"/>
              <a:gd name="connsiteY55" fmla="*/ 676329 h 1060076"/>
              <a:gd name="connsiteX56" fmla="*/ 867181 w 1238598"/>
              <a:gd name="connsiteY56" fmla="*/ 692998 h 1060076"/>
              <a:gd name="connsiteX57" fmla="*/ 738593 w 1238598"/>
              <a:gd name="connsiteY57" fmla="*/ 752529 h 1060076"/>
              <a:gd name="connsiteX58" fmla="*/ 757643 w 1238598"/>
              <a:gd name="connsiteY58" fmla="*/ 712048 h 1060076"/>
              <a:gd name="connsiteX59" fmla="*/ 740974 w 1238598"/>
              <a:gd name="connsiteY59" fmla="*/ 690616 h 1060076"/>
              <a:gd name="connsiteX60" fmla="*/ 710018 w 1238598"/>
              <a:gd name="connsiteY60" fmla="*/ 740623 h 1060076"/>
              <a:gd name="connsiteX61" fmla="*/ 686206 w 1238598"/>
              <a:gd name="connsiteY61" fmla="*/ 752529 h 1060076"/>
              <a:gd name="connsiteX62" fmla="*/ 702874 w 1238598"/>
              <a:gd name="connsiteY62" fmla="*/ 783485 h 1060076"/>
              <a:gd name="connsiteX63" fmla="*/ 676681 w 1238598"/>
              <a:gd name="connsiteY63" fmla="*/ 785866 h 1060076"/>
              <a:gd name="connsiteX64" fmla="*/ 676681 w 1238598"/>
              <a:gd name="connsiteY64" fmla="*/ 771579 h 1060076"/>
              <a:gd name="connsiteX65" fmla="*/ 686206 w 1238598"/>
              <a:gd name="connsiteY65" fmla="*/ 759673 h 1060076"/>
              <a:gd name="connsiteX66" fmla="*/ 681443 w 1238598"/>
              <a:gd name="connsiteY66" fmla="*/ 747766 h 1060076"/>
              <a:gd name="connsiteX67" fmla="*/ 640962 w 1238598"/>
              <a:gd name="connsiteY67" fmla="*/ 800154 h 1060076"/>
              <a:gd name="connsiteX68" fmla="*/ 617149 w 1238598"/>
              <a:gd name="connsiteY68" fmla="*/ 843016 h 1060076"/>
              <a:gd name="connsiteX69" fmla="*/ 610006 w 1238598"/>
              <a:gd name="connsiteY69" fmla="*/ 866829 h 1060076"/>
              <a:gd name="connsiteX70" fmla="*/ 638581 w 1238598"/>
              <a:gd name="connsiteY70" fmla="*/ 857304 h 1060076"/>
              <a:gd name="connsiteX71" fmla="*/ 676681 w 1238598"/>
              <a:gd name="connsiteY71" fmla="*/ 823966 h 1060076"/>
              <a:gd name="connsiteX72" fmla="*/ 648106 w 1238598"/>
              <a:gd name="connsiteY72" fmla="*/ 881116 h 1060076"/>
              <a:gd name="connsiteX73" fmla="*/ 638581 w 1238598"/>
              <a:gd name="connsiteY73" fmla="*/ 909691 h 1060076"/>
              <a:gd name="connsiteX74" fmla="*/ 648106 w 1238598"/>
              <a:gd name="connsiteY74" fmla="*/ 962079 h 1060076"/>
              <a:gd name="connsiteX75" fmla="*/ 674299 w 1238598"/>
              <a:gd name="connsiteY75" fmla="*/ 1016848 h 1060076"/>
              <a:gd name="connsiteX76" fmla="*/ 650487 w 1238598"/>
              <a:gd name="connsiteY76" fmla="*/ 1059710 h 1060076"/>
              <a:gd name="connsiteX77" fmla="*/ 636199 w 1238598"/>
              <a:gd name="connsiteY77" fmla="*/ 1035898 h 1060076"/>
              <a:gd name="connsiteX78" fmla="*/ 598099 w 1238598"/>
              <a:gd name="connsiteY78" fmla="*/ 1007323 h 1060076"/>
              <a:gd name="connsiteX79" fmla="*/ 567143 w 1238598"/>
              <a:gd name="connsiteY79" fmla="*/ 1004941 h 1060076"/>
              <a:gd name="connsiteX80" fmla="*/ 536187 w 1238598"/>
              <a:gd name="connsiteY80" fmla="*/ 1014466 h 1060076"/>
              <a:gd name="connsiteX81" fmla="*/ 517137 w 1238598"/>
              <a:gd name="connsiteY81" fmla="*/ 1026373 h 1060076"/>
              <a:gd name="connsiteX82" fmla="*/ 488562 w 1238598"/>
              <a:gd name="connsiteY82" fmla="*/ 1000179 h 1060076"/>
              <a:gd name="connsiteX83" fmla="*/ 455224 w 1238598"/>
              <a:gd name="connsiteY83" fmla="*/ 983510 h 1060076"/>
              <a:gd name="connsiteX84" fmla="*/ 395693 w 1238598"/>
              <a:gd name="connsiteY84" fmla="*/ 976366 h 1060076"/>
              <a:gd name="connsiteX85" fmla="*/ 336162 w 1238598"/>
              <a:gd name="connsiteY85" fmla="*/ 969223 h 1060076"/>
              <a:gd name="connsiteX86" fmla="*/ 283774 w 1238598"/>
              <a:gd name="connsiteY86" fmla="*/ 985891 h 1060076"/>
              <a:gd name="connsiteX87" fmla="*/ 262343 w 1238598"/>
              <a:gd name="connsiteY87" fmla="*/ 976366 h 1060076"/>
              <a:gd name="connsiteX88" fmla="*/ 243293 w 1238598"/>
              <a:gd name="connsiteY88" fmla="*/ 966841 h 1060076"/>
              <a:gd name="connsiteX89" fmla="*/ 231387 w 1238598"/>
              <a:gd name="connsiteY89" fmla="*/ 947791 h 1060076"/>
              <a:gd name="connsiteX90" fmla="*/ 219481 w 1238598"/>
              <a:gd name="connsiteY90" fmla="*/ 926360 h 1060076"/>
              <a:gd name="connsiteX91" fmla="*/ 195667 w 1238598"/>
              <a:gd name="connsiteY91" fmla="*/ 895404 h 1060076"/>
              <a:gd name="connsiteX92" fmla="*/ 152806 w 1238598"/>
              <a:gd name="connsiteY92" fmla="*/ 883498 h 1060076"/>
              <a:gd name="connsiteX93" fmla="*/ 136137 w 1238598"/>
              <a:gd name="connsiteY93" fmla="*/ 871591 h 1060076"/>
              <a:gd name="connsiteX94" fmla="*/ 95656 w 1238598"/>
              <a:gd name="connsiteY94" fmla="*/ 852541 h 1060076"/>
              <a:gd name="connsiteX95" fmla="*/ 67081 w 1238598"/>
              <a:gd name="connsiteY95" fmla="*/ 831110 h 1060076"/>
              <a:gd name="connsiteX96" fmla="*/ 19456 w 1238598"/>
              <a:gd name="connsiteY96" fmla="*/ 828729 h 1060076"/>
              <a:gd name="connsiteX97" fmla="*/ 9931 w 1238598"/>
              <a:gd name="connsiteY97" fmla="*/ 821585 h 1060076"/>
              <a:gd name="connsiteX98" fmla="*/ 406 w 1238598"/>
              <a:gd name="connsiteY98" fmla="*/ 776341 h 1060076"/>
              <a:gd name="connsiteX99" fmla="*/ 24218 w 1238598"/>
              <a:gd name="connsiteY99" fmla="*/ 738241 h 1060076"/>
              <a:gd name="connsiteX100" fmla="*/ 59937 w 1238598"/>
              <a:gd name="connsiteY100" fmla="*/ 692998 h 1060076"/>
              <a:gd name="connsiteX101" fmla="*/ 69462 w 1238598"/>
              <a:gd name="connsiteY101" fmla="*/ 664423 h 1060076"/>
              <a:gd name="connsiteX102" fmla="*/ 50412 w 1238598"/>
              <a:gd name="connsiteY102" fmla="*/ 633466 h 1060076"/>
              <a:gd name="connsiteX103" fmla="*/ 69462 w 1238598"/>
              <a:gd name="connsiteY103" fmla="*/ 588223 h 1060076"/>
              <a:gd name="connsiteX104" fmla="*/ 81368 w 1238598"/>
              <a:gd name="connsiteY104" fmla="*/ 559648 h 1060076"/>
              <a:gd name="connsiteX105" fmla="*/ 119468 w 1238598"/>
              <a:gd name="connsiteY105" fmla="*/ 569172 h 1060076"/>
              <a:gd name="connsiteX106" fmla="*/ 138518 w 1238598"/>
              <a:gd name="connsiteY106" fmla="*/ 528691 h 1060076"/>
              <a:gd name="connsiteX107" fmla="*/ 138518 w 1238598"/>
              <a:gd name="connsiteY107" fmla="*/ 488210 h 1060076"/>
              <a:gd name="connsiteX108" fmla="*/ 143281 w 1238598"/>
              <a:gd name="connsiteY108" fmla="*/ 452491 h 1060076"/>
              <a:gd name="connsiteX109" fmla="*/ 205193 w 1238598"/>
              <a:gd name="connsiteY109" fmla="*/ 333429 h 1060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</a:cxnLst>
            <a:rect l="l" t="t" r="r" b="b"/>
            <a:pathLst>
              <a:path w="1238598" h="1060076">
                <a:moveTo>
                  <a:pt x="205193" y="333429"/>
                </a:moveTo>
                <a:cubicBezTo>
                  <a:pt x="226624" y="321523"/>
                  <a:pt x="253215" y="372323"/>
                  <a:pt x="271868" y="381054"/>
                </a:cubicBezTo>
                <a:cubicBezTo>
                  <a:pt x="290521" y="389785"/>
                  <a:pt x="302825" y="392960"/>
                  <a:pt x="317112" y="385816"/>
                </a:cubicBezTo>
                <a:cubicBezTo>
                  <a:pt x="331400" y="378672"/>
                  <a:pt x="336162" y="345731"/>
                  <a:pt x="357593" y="338191"/>
                </a:cubicBezTo>
                <a:cubicBezTo>
                  <a:pt x="379024" y="330651"/>
                  <a:pt x="431412" y="346129"/>
                  <a:pt x="445699" y="340573"/>
                </a:cubicBezTo>
                <a:cubicBezTo>
                  <a:pt x="459987" y="335017"/>
                  <a:pt x="430221" y="321523"/>
                  <a:pt x="443318" y="304854"/>
                </a:cubicBezTo>
                <a:cubicBezTo>
                  <a:pt x="456415" y="288185"/>
                  <a:pt x="506025" y="258419"/>
                  <a:pt x="524281" y="240560"/>
                </a:cubicBezTo>
                <a:cubicBezTo>
                  <a:pt x="542537" y="222701"/>
                  <a:pt x="546109" y="208810"/>
                  <a:pt x="552856" y="197698"/>
                </a:cubicBezTo>
                <a:cubicBezTo>
                  <a:pt x="559603" y="186586"/>
                  <a:pt x="563968" y="181029"/>
                  <a:pt x="564762" y="173885"/>
                </a:cubicBezTo>
                <a:cubicBezTo>
                  <a:pt x="565556" y="166741"/>
                  <a:pt x="559206" y="165154"/>
                  <a:pt x="557618" y="154835"/>
                </a:cubicBezTo>
                <a:cubicBezTo>
                  <a:pt x="556031" y="144516"/>
                  <a:pt x="551665" y="125864"/>
                  <a:pt x="555237" y="111973"/>
                </a:cubicBezTo>
                <a:cubicBezTo>
                  <a:pt x="558809" y="98082"/>
                  <a:pt x="568333" y="78238"/>
                  <a:pt x="579049" y="71491"/>
                </a:cubicBezTo>
                <a:cubicBezTo>
                  <a:pt x="589765" y="64744"/>
                  <a:pt x="607625" y="72285"/>
                  <a:pt x="619531" y="71491"/>
                </a:cubicBezTo>
                <a:cubicBezTo>
                  <a:pt x="631437" y="70697"/>
                  <a:pt x="640565" y="68713"/>
                  <a:pt x="650487" y="66729"/>
                </a:cubicBezTo>
                <a:cubicBezTo>
                  <a:pt x="660409" y="64745"/>
                  <a:pt x="669140" y="57997"/>
                  <a:pt x="679062" y="59585"/>
                </a:cubicBezTo>
                <a:cubicBezTo>
                  <a:pt x="688984" y="61173"/>
                  <a:pt x="701684" y="78635"/>
                  <a:pt x="710018" y="76254"/>
                </a:cubicBezTo>
                <a:cubicBezTo>
                  <a:pt x="718352" y="73873"/>
                  <a:pt x="725893" y="54425"/>
                  <a:pt x="729068" y="45297"/>
                </a:cubicBezTo>
                <a:cubicBezTo>
                  <a:pt x="732243" y="36169"/>
                  <a:pt x="722321" y="25454"/>
                  <a:pt x="729068" y="21485"/>
                </a:cubicBezTo>
                <a:cubicBezTo>
                  <a:pt x="735815" y="17516"/>
                  <a:pt x="760024" y="25057"/>
                  <a:pt x="769549" y="21485"/>
                </a:cubicBezTo>
                <a:cubicBezTo>
                  <a:pt x="779074" y="17913"/>
                  <a:pt x="775503" y="-1137"/>
                  <a:pt x="786218" y="54"/>
                </a:cubicBezTo>
                <a:cubicBezTo>
                  <a:pt x="796933" y="1245"/>
                  <a:pt x="821540" y="24660"/>
                  <a:pt x="833843" y="28629"/>
                </a:cubicBezTo>
                <a:cubicBezTo>
                  <a:pt x="846146" y="32598"/>
                  <a:pt x="853290" y="27438"/>
                  <a:pt x="860037" y="23866"/>
                </a:cubicBezTo>
                <a:cubicBezTo>
                  <a:pt x="866784" y="20294"/>
                  <a:pt x="862022" y="8785"/>
                  <a:pt x="874325" y="7198"/>
                </a:cubicBezTo>
                <a:cubicBezTo>
                  <a:pt x="886628" y="5611"/>
                  <a:pt x="917981" y="14341"/>
                  <a:pt x="933856" y="14341"/>
                </a:cubicBezTo>
                <a:cubicBezTo>
                  <a:pt x="949731" y="14341"/>
                  <a:pt x="959255" y="6007"/>
                  <a:pt x="969574" y="7198"/>
                </a:cubicBezTo>
                <a:cubicBezTo>
                  <a:pt x="979893" y="8389"/>
                  <a:pt x="985846" y="18310"/>
                  <a:pt x="995768" y="21485"/>
                </a:cubicBezTo>
                <a:cubicBezTo>
                  <a:pt x="1005690" y="24660"/>
                  <a:pt x="1019978" y="21882"/>
                  <a:pt x="1029106" y="26248"/>
                </a:cubicBezTo>
                <a:cubicBezTo>
                  <a:pt x="1038234" y="30614"/>
                  <a:pt x="1039425" y="44107"/>
                  <a:pt x="1050537" y="47679"/>
                </a:cubicBezTo>
                <a:cubicBezTo>
                  <a:pt x="1061649" y="51251"/>
                  <a:pt x="1082684" y="42520"/>
                  <a:pt x="1095781" y="47679"/>
                </a:cubicBezTo>
                <a:cubicBezTo>
                  <a:pt x="1108878" y="52838"/>
                  <a:pt x="1116021" y="71094"/>
                  <a:pt x="1129118" y="78635"/>
                </a:cubicBezTo>
                <a:cubicBezTo>
                  <a:pt x="1142215" y="86176"/>
                  <a:pt x="1162853" y="84192"/>
                  <a:pt x="1174362" y="92923"/>
                </a:cubicBezTo>
                <a:cubicBezTo>
                  <a:pt x="1185871" y="101654"/>
                  <a:pt x="1190633" y="119910"/>
                  <a:pt x="1198174" y="131023"/>
                </a:cubicBezTo>
                <a:cubicBezTo>
                  <a:pt x="1205715" y="142135"/>
                  <a:pt x="1214844" y="151660"/>
                  <a:pt x="1219606" y="159598"/>
                </a:cubicBezTo>
                <a:cubicBezTo>
                  <a:pt x="1224369" y="167535"/>
                  <a:pt x="1224765" y="171504"/>
                  <a:pt x="1226749" y="178648"/>
                </a:cubicBezTo>
                <a:cubicBezTo>
                  <a:pt x="1228733" y="185792"/>
                  <a:pt x="1230718" y="194126"/>
                  <a:pt x="1231512" y="202460"/>
                </a:cubicBezTo>
                <a:cubicBezTo>
                  <a:pt x="1232306" y="210794"/>
                  <a:pt x="1233496" y="217541"/>
                  <a:pt x="1231512" y="228654"/>
                </a:cubicBezTo>
                <a:cubicBezTo>
                  <a:pt x="1229528" y="239767"/>
                  <a:pt x="1225956" y="251277"/>
                  <a:pt x="1219606" y="269136"/>
                </a:cubicBezTo>
                <a:cubicBezTo>
                  <a:pt x="1213256" y="286995"/>
                  <a:pt x="1191428" y="316364"/>
                  <a:pt x="1193412" y="335811"/>
                </a:cubicBezTo>
                <a:cubicBezTo>
                  <a:pt x="1195396" y="355258"/>
                  <a:pt x="1224764" y="374308"/>
                  <a:pt x="1231511" y="385817"/>
                </a:cubicBezTo>
                <a:cubicBezTo>
                  <a:pt x="1238258" y="397326"/>
                  <a:pt x="1242228" y="385815"/>
                  <a:pt x="1233894" y="404865"/>
                </a:cubicBezTo>
                <a:cubicBezTo>
                  <a:pt x="1225560" y="423915"/>
                  <a:pt x="1198175" y="481067"/>
                  <a:pt x="1181506" y="500117"/>
                </a:cubicBezTo>
                <a:cubicBezTo>
                  <a:pt x="1164837" y="519167"/>
                  <a:pt x="1146581" y="511229"/>
                  <a:pt x="1133881" y="519166"/>
                </a:cubicBezTo>
                <a:cubicBezTo>
                  <a:pt x="1121181" y="527103"/>
                  <a:pt x="1114434" y="539010"/>
                  <a:pt x="1105306" y="547741"/>
                </a:cubicBezTo>
                <a:cubicBezTo>
                  <a:pt x="1096178" y="556472"/>
                  <a:pt x="1084668" y="561234"/>
                  <a:pt x="1079112" y="571553"/>
                </a:cubicBezTo>
                <a:cubicBezTo>
                  <a:pt x="1073556" y="581872"/>
                  <a:pt x="1075143" y="601320"/>
                  <a:pt x="1071968" y="609654"/>
                </a:cubicBezTo>
                <a:cubicBezTo>
                  <a:pt x="1068793" y="617988"/>
                  <a:pt x="1064824" y="621560"/>
                  <a:pt x="1060062" y="621560"/>
                </a:cubicBezTo>
                <a:cubicBezTo>
                  <a:pt x="1055300" y="621560"/>
                  <a:pt x="1052918" y="608860"/>
                  <a:pt x="1043393" y="609654"/>
                </a:cubicBezTo>
                <a:cubicBezTo>
                  <a:pt x="1033868" y="610448"/>
                  <a:pt x="1011246" y="619973"/>
                  <a:pt x="1002912" y="626323"/>
                </a:cubicBezTo>
                <a:cubicBezTo>
                  <a:pt x="994578" y="632673"/>
                  <a:pt x="990212" y="641404"/>
                  <a:pt x="993387" y="647754"/>
                </a:cubicBezTo>
                <a:cubicBezTo>
                  <a:pt x="996562" y="654104"/>
                  <a:pt x="1019184" y="660057"/>
                  <a:pt x="1021962" y="664423"/>
                </a:cubicBezTo>
                <a:cubicBezTo>
                  <a:pt x="1024740" y="668789"/>
                  <a:pt x="1019184" y="673948"/>
                  <a:pt x="1010056" y="673948"/>
                </a:cubicBezTo>
                <a:cubicBezTo>
                  <a:pt x="1000928" y="673948"/>
                  <a:pt x="977115" y="666407"/>
                  <a:pt x="967193" y="664423"/>
                </a:cubicBezTo>
                <a:cubicBezTo>
                  <a:pt x="957271" y="662439"/>
                  <a:pt x="958858" y="660454"/>
                  <a:pt x="950524" y="662041"/>
                </a:cubicBezTo>
                <a:cubicBezTo>
                  <a:pt x="942190" y="663628"/>
                  <a:pt x="925124" y="675138"/>
                  <a:pt x="917187" y="673948"/>
                </a:cubicBezTo>
                <a:cubicBezTo>
                  <a:pt x="909250" y="672758"/>
                  <a:pt x="908058" y="654501"/>
                  <a:pt x="902899" y="654898"/>
                </a:cubicBezTo>
                <a:cubicBezTo>
                  <a:pt x="897740" y="655295"/>
                  <a:pt x="892184" y="669979"/>
                  <a:pt x="886231" y="676329"/>
                </a:cubicBezTo>
                <a:cubicBezTo>
                  <a:pt x="880278" y="682679"/>
                  <a:pt x="891787" y="680298"/>
                  <a:pt x="867181" y="692998"/>
                </a:cubicBezTo>
                <a:cubicBezTo>
                  <a:pt x="842575" y="705698"/>
                  <a:pt x="756849" y="749354"/>
                  <a:pt x="738593" y="752529"/>
                </a:cubicBezTo>
                <a:cubicBezTo>
                  <a:pt x="720337" y="755704"/>
                  <a:pt x="757246" y="722367"/>
                  <a:pt x="757643" y="712048"/>
                </a:cubicBezTo>
                <a:cubicBezTo>
                  <a:pt x="758040" y="701729"/>
                  <a:pt x="748912" y="685854"/>
                  <a:pt x="740974" y="690616"/>
                </a:cubicBezTo>
                <a:cubicBezTo>
                  <a:pt x="733037" y="695379"/>
                  <a:pt x="719146" y="730304"/>
                  <a:pt x="710018" y="740623"/>
                </a:cubicBezTo>
                <a:cubicBezTo>
                  <a:pt x="700890" y="750942"/>
                  <a:pt x="687397" y="745385"/>
                  <a:pt x="686206" y="752529"/>
                </a:cubicBezTo>
                <a:cubicBezTo>
                  <a:pt x="685015" y="759673"/>
                  <a:pt x="704461" y="777929"/>
                  <a:pt x="702874" y="783485"/>
                </a:cubicBezTo>
                <a:cubicBezTo>
                  <a:pt x="701287" y="789041"/>
                  <a:pt x="681046" y="787850"/>
                  <a:pt x="676681" y="785866"/>
                </a:cubicBezTo>
                <a:cubicBezTo>
                  <a:pt x="672316" y="783882"/>
                  <a:pt x="675094" y="775944"/>
                  <a:pt x="676681" y="771579"/>
                </a:cubicBezTo>
                <a:cubicBezTo>
                  <a:pt x="678268" y="767214"/>
                  <a:pt x="685412" y="763642"/>
                  <a:pt x="686206" y="759673"/>
                </a:cubicBezTo>
                <a:cubicBezTo>
                  <a:pt x="687000" y="755704"/>
                  <a:pt x="688984" y="741019"/>
                  <a:pt x="681443" y="747766"/>
                </a:cubicBezTo>
                <a:cubicBezTo>
                  <a:pt x="673902" y="754513"/>
                  <a:pt x="651678" y="784279"/>
                  <a:pt x="640962" y="800154"/>
                </a:cubicBezTo>
                <a:cubicBezTo>
                  <a:pt x="630246" y="816029"/>
                  <a:pt x="622308" y="831904"/>
                  <a:pt x="617149" y="843016"/>
                </a:cubicBezTo>
                <a:cubicBezTo>
                  <a:pt x="611990" y="854128"/>
                  <a:pt x="606434" y="864448"/>
                  <a:pt x="610006" y="866829"/>
                </a:cubicBezTo>
                <a:cubicBezTo>
                  <a:pt x="613578" y="869210"/>
                  <a:pt x="627469" y="864448"/>
                  <a:pt x="638581" y="857304"/>
                </a:cubicBezTo>
                <a:cubicBezTo>
                  <a:pt x="649693" y="850160"/>
                  <a:pt x="675094" y="819997"/>
                  <a:pt x="676681" y="823966"/>
                </a:cubicBezTo>
                <a:cubicBezTo>
                  <a:pt x="678268" y="827935"/>
                  <a:pt x="654456" y="866828"/>
                  <a:pt x="648106" y="881116"/>
                </a:cubicBezTo>
                <a:cubicBezTo>
                  <a:pt x="641756" y="895404"/>
                  <a:pt x="638581" y="896197"/>
                  <a:pt x="638581" y="909691"/>
                </a:cubicBezTo>
                <a:cubicBezTo>
                  <a:pt x="638581" y="923185"/>
                  <a:pt x="642153" y="944220"/>
                  <a:pt x="648106" y="962079"/>
                </a:cubicBezTo>
                <a:cubicBezTo>
                  <a:pt x="654059" y="979938"/>
                  <a:pt x="673902" y="1000576"/>
                  <a:pt x="674299" y="1016848"/>
                </a:cubicBezTo>
                <a:cubicBezTo>
                  <a:pt x="674696" y="1033120"/>
                  <a:pt x="656837" y="1056535"/>
                  <a:pt x="650487" y="1059710"/>
                </a:cubicBezTo>
                <a:cubicBezTo>
                  <a:pt x="644137" y="1062885"/>
                  <a:pt x="644930" y="1044629"/>
                  <a:pt x="636199" y="1035898"/>
                </a:cubicBezTo>
                <a:cubicBezTo>
                  <a:pt x="627468" y="1027167"/>
                  <a:pt x="609608" y="1012482"/>
                  <a:pt x="598099" y="1007323"/>
                </a:cubicBezTo>
                <a:cubicBezTo>
                  <a:pt x="586590" y="1002164"/>
                  <a:pt x="577462" y="1003751"/>
                  <a:pt x="567143" y="1004941"/>
                </a:cubicBezTo>
                <a:cubicBezTo>
                  <a:pt x="556824" y="1006132"/>
                  <a:pt x="544521" y="1010894"/>
                  <a:pt x="536187" y="1014466"/>
                </a:cubicBezTo>
                <a:cubicBezTo>
                  <a:pt x="527853" y="1018038"/>
                  <a:pt x="525074" y="1028754"/>
                  <a:pt x="517137" y="1026373"/>
                </a:cubicBezTo>
                <a:cubicBezTo>
                  <a:pt x="509200" y="1023992"/>
                  <a:pt x="498881" y="1007323"/>
                  <a:pt x="488562" y="1000179"/>
                </a:cubicBezTo>
                <a:cubicBezTo>
                  <a:pt x="478243" y="993035"/>
                  <a:pt x="470702" y="987479"/>
                  <a:pt x="455224" y="983510"/>
                </a:cubicBezTo>
                <a:cubicBezTo>
                  <a:pt x="439746" y="979541"/>
                  <a:pt x="395693" y="976366"/>
                  <a:pt x="395693" y="976366"/>
                </a:cubicBezTo>
                <a:cubicBezTo>
                  <a:pt x="375849" y="973985"/>
                  <a:pt x="354815" y="967636"/>
                  <a:pt x="336162" y="969223"/>
                </a:cubicBezTo>
                <a:cubicBezTo>
                  <a:pt x="317509" y="970811"/>
                  <a:pt x="296077" y="984701"/>
                  <a:pt x="283774" y="985891"/>
                </a:cubicBezTo>
                <a:cubicBezTo>
                  <a:pt x="271471" y="987081"/>
                  <a:pt x="269090" y="979541"/>
                  <a:pt x="262343" y="976366"/>
                </a:cubicBezTo>
                <a:cubicBezTo>
                  <a:pt x="255596" y="973191"/>
                  <a:pt x="248452" y="971604"/>
                  <a:pt x="243293" y="966841"/>
                </a:cubicBezTo>
                <a:cubicBezTo>
                  <a:pt x="238134" y="962079"/>
                  <a:pt x="235356" y="954538"/>
                  <a:pt x="231387" y="947791"/>
                </a:cubicBezTo>
                <a:cubicBezTo>
                  <a:pt x="227418" y="941044"/>
                  <a:pt x="225434" y="935091"/>
                  <a:pt x="219481" y="926360"/>
                </a:cubicBezTo>
                <a:cubicBezTo>
                  <a:pt x="213528" y="917629"/>
                  <a:pt x="206780" y="902548"/>
                  <a:pt x="195667" y="895404"/>
                </a:cubicBezTo>
                <a:cubicBezTo>
                  <a:pt x="184554" y="888260"/>
                  <a:pt x="162728" y="887467"/>
                  <a:pt x="152806" y="883498"/>
                </a:cubicBezTo>
                <a:cubicBezTo>
                  <a:pt x="142884" y="879529"/>
                  <a:pt x="145662" y="876750"/>
                  <a:pt x="136137" y="871591"/>
                </a:cubicBezTo>
                <a:cubicBezTo>
                  <a:pt x="126612" y="866432"/>
                  <a:pt x="107165" y="859288"/>
                  <a:pt x="95656" y="852541"/>
                </a:cubicBezTo>
                <a:cubicBezTo>
                  <a:pt x="84147" y="845794"/>
                  <a:pt x="79781" y="835079"/>
                  <a:pt x="67081" y="831110"/>
                </a:cubicBezTo>
                <a:cubicBezTo>
                  <a:pt x="54381" y="827141"/>
                  <a:pt x="28981" y="830317"/>
                  <a:pt x="19456" y="828729"/>
                </a:cubicBezTo>
                <a:cubicBezTo>
                  <a:pt x="9931" y="827142"/>
                  <a:pt x="13106" y="830316"/>
                  <a:pt x="9931" y="821585"/>
                </a:cubicBezTo>
                <a:cubicBezTo>
                  <a:pt x="6756" y="812854"/>
                  <a:pt x="-1975" y="790232"/>
                  <a:pt x="406" y="776341"/>
                </a:cubicBezTo>
                <a:cubicBezTo>
                  <a:pt x="2787" y="762450"/>
                  <a:pt x="14296" y="752132"/>
                  <a:pt x="24218" y="738241"/>
                </a:cubicBezTo>
                <a:cubicBezTo>
                  <a:pt x="34140" y="724351"/>
                  <a:pt x="52396" y="705301"/>
                  <a:pt x="59937" y="692998"/>
                </a:cubicBezTo>
                <a:cubicBezTo>
                  <a:pt x="67478" y="680695"/>
                  <a:pt x="71050" y="674345"/>
                  <a:pt x="69462" y="664423"/>
                </a:cubicBezTo>
                <a:cubicBezTo>
                  <a:pt x="67874" y="654501"/>
                  <a:pt x="50412" y="646166"/>
                  <a:pt x="50412" y="633466"/>
                </a:cubicBezTo>
                <a:cubicBezTo>
                  <a:pt x="50412" y="620766"/>
                  <a:pt x="64303" y="600526"/>
                  <a:pt x="69462" y="588223"/>
                </a:cubicBezTo>
                <a:cubicBezTo>
                  <a:pt x="74621" y="575920"/>
                  <a:pt x="73034" y="562823"/>
                  <a:pt x="81368" y="559648"/>
                </a:cubicBezTo>
                <a:cubicBezTo>
                  <a:pt x="89702" y="556473"/>
                  <a:pt x="109943" y="574331"/>
                  <a:pt x="119468" y="569172"/>
                </a:cubicBezTo>
                <a:cubicBezTo>
                  <a:pt x="128993" y="564013"/>
                  <a:pt x="135343" y="542185"/>
                  <a:pt x="138518" y="528691"/>
                </a:cubicBezTo>
                <a:cubicBezTo>
                  <a:pt x="141693" y="515197"/>
                  <a:pt x="139708" y="501307"/>
                  <a:pt x="138518" y="488210"/>
                </a:cubicBezTo>
                <a:cubicBezTo>
                  <a:pt x="137328" y="475113"/>
                  <a:pt x="132962" y="477891"/>
                  <a:pt x="143281" y="452491"/>
                </a:cubicBezTo>
                <a:cubicBezTo>
                  <a:pt x="153600" y="427091"/>
                  <a:pt x="183762" y="345335"/>
                  <a:pt x="205193" y="333429"/>
                </a:cubicBez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pic>
        <p:nvPicPr>
          <p:cNvPr id="37" name="Picture 4" descr="C:\Documents and Settings\Admin\Мои документы\Завантаження\Curved-arrow-arrow-curved-free-download-clip-art-on-clipart-2.png"/>
          <p:cNvPicPr>
            <a:picLocks noChangeAspect="1" noChangeArrowheads="1"/>
          </p:cNvPicPr>
          <p:nvPr/>
        </p:nvPicPr>
        <p:blipFill>
          <a:blip r:embed="rId3" cstate="print"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655836" flipH="1">
            <a:off x="4014874" y="2970593"/>
            <a:ext cx="652139" cy="449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Полілінія 37"/>
          <p:cNvSpPr/>
          <p:nvPr/>
        </p:nvSpPr>
        <p:spPr>
          <a:xfrm>
            <a:off x="4032643" y="3231198"/>
            <a:ext cx="766272" cy="978750"/>
          </a:xfrm>
          <a:custGeom>
            <a:avLst/>
            <a:gdLst>
              <a:gd name="connsiteX0" fmla="*/ 627 w 765592"/>
              <a:gd name="connsiteY0" fmla="*/ 233521 h 979226"/>
              <a:gd name="connsiteX1" fmla="*/ 57777 w 765592"/>
              <a:gd name="connsiteY1" fmla="*/ 216852 h 979226"/>
              <a:gd name="connsiteX2" fmla="*/ 86352 w 765592"/>
              <a:gd name="connsiteY2" fmla="*/ 204946 h 979226"/>
              <a:gd name="connsiteX3" fmla="*/ 114927 w 765592"/>
              <a:gd name="connsiteY3" fmla="*/ 204946 h 979226"/>
              <a:gd name="connsiteX4" fmla="*/ 124452 w 765592"/>
              <a:gd name="connsiteY4" fmla="*/ 145415 h 979226"/>
              <a:gd name="connsiteX5" fmla="*/ 179220 w 765592"/>
              <a:gd name="connsiteY5" fmla="*/ 100171 h 979226"/>
              <a:gd name="connsiteX6" fmla="*/ 167314 w 765592"/>
              <a:gd name="connsiteY6" fmla="*/ 47783 h 979226"/>
              <a:gd name="connsiteX7" fmla="*/ 241133 w 765592"/>
              <a:gd name="connsiteY7" fmla="*/ 158 h 979226"/>
              <a:gd name="connsiteX8" fmla="*/ 250658 w 765592"/>
              <a:gd name="connsiteY8" fmla="*/ 33496 h 979226"/>
              <a:gd name="connsiteX9" fmla="*/ 248277 w 765592"/>
              <a:gd name="connsiteY9" fmla="*/ 64452 h 979226"/>
              <a:gd name="connsiteX10" fmla="*/ 253039 w 765592"/>
              <a:gd name="connsiteY10" fmla="*/ 104933 h 979226"/>
              <a:gd name="connsiteX11" fmla="*/ 267327 w 765592"/>
              <a:gd name="connsiteY11" fmla="*/ 121602 h 979226"/>
              <a:gd name="connsiteX12" fmla="*/ 295902 w 765592"/>
              <a:gd name="connsiteY12" fmla="*/ 143033 h 979226"/>
              <a:gd name="connsiteX13" fmla="*/ 314952 w 765592"/>
              <a:gd name="connsiteY13" fmla="*/ 219233 h 979226"/>
              <a:gd name="connsiteX14" fmla="*/ 322095 w 765592"/>
              <a:gd name="connsiteY14" fmla="*/ 278765 h 979226"/>
              <a:gd name="connsiteX15" fmla="*/ 424489 w 765592"/>
              <a:gd name="connsiteY15" fmla="*/ 378777 h 979226"/>
              <a:gd name="connsiteX16" fmla="*/ 426870 w 765592"/>
              <a:gd name="connsiteY16" fmla="*/ 438308 h 979226"/>
              <a:gd name="connsiteX17" fmla="*/ 445920 w 765592"/>
              <a:gd name="connsiteY17" fmla="*/ 481171 h 979226"/>
              <a:gd name="connsiteX18" fmla="*/ 486402 w 765592"/>
              <a:gd name="connsiteY18" fmla="*/ 500221 h 979226"/>
              <a:gd name="connsiteX19" fmla="*/ 529264 w 765592"/>
              <a:gd name="connsiteY19" fmla="*/ 526415 h 979226"/>
              <a:gd name="connsiteX20" fmla="*/ 576889 w 765592"/>
              <a:gd name="connsiteY20" fmla="*/ 552608 h 979226"/>
              <a:gd name="connsiteX21" fmla="*/ 619752 w 765592"/>
              <a:gd name="connsiteY21" fmla="*/ 578802 h 979226"/>
              <a:gd name="connsiteX22" fmla="*/ 662614 w 765592"/>
              <a:gd name="connsiteY22" fmla="*/ 626427 h 979226"/>
              <a:gd name="connsiteX23" fmla="*/ 672139 w 765592"/>
              <a:gd name="connsiteY23" fmla="*/ 655002 h 979226"/>
              <a:gd name="connsiteX24" fmla="*/ 662614 w 765592"/>
              <a:gd name="connsiteY24" fmla="*/ 666908 h 979226"/>
              <a:gd name="connsiteX25" fmla="*/ 722145 w 765592"/>
              <a:gd name="connsiteY25" fmla="*/ 693102 h 979226"/>
              <a:gd name="connsiteX26" fmla="*/ 765008 w 765592"/>
              <a:gd name="connsiteY26" fmla="*/ 757396 h 979226"/>
              <a:gd name="connsiteX27" fmla="*/ 743577 w 765592"/>
              <a:gd name="connsiteY27" fmla="*/ 835977 h 979226"/>
              <a:gd name="connsiteX28" fmla="*/ 695952 w 765592"/>
              <a:gd name="connsiteY28" fmla="*/ 850265 h 979226"/>
              <a:gd name="connsiteX29" fmla="*/ 676902 w 765592"/>
              <a:gd name="connsiteY29" fmla="*/ 890746 h 979226"/>
              <a:gd name="connsiteX30" fmla="*/ 672139 w 765592"/>
              <a:gd name="connsiteY30" fmla="*/ 895508 h 979226"/>
              <a:gd name="connsiteX31" fmla="*/ 629277 w 765592"/>
              <a:gd name="connsiteY31" fmla="*/ 897890 h 979226"/>
              <a:gd name="connsiteX32" fmla="*/ 605464 w 765592"/>
              <a:gd name="connsiteY32" fmla="*/ 888365 h 979226"/>
              <a:gd name="connsiteX33" fmla="*/ 595939 w 765592"/>
              <a:gd name="connsiteY33" fmla="*/ 902652 h 979226"/>
              <a:gd name="connsiteX34" fmla="*/ 605464 w 765592"/>
              <a:gd name="connsiteY34" fmla="*/ 931227 h 979226"/>
              <a:gd name="connsiteX35" fmla="*/ 598320 w 765592"/>
              <a:gd name="connsiteY35" fmla="*/ 966946 h 979226"/>
              <a:gd name="connsiteX36" fmla="*/ 536408 w 765592"/>
              <a:gd name="connsiteY36" fmla="*/ 976471 h 979226"/>
              <a:gd name="connsiteX37" fmla="*/ 514977 w 765592"/>
              <a:gd name="connsiteY37" fmla="*/ 921702 h 979226"/>
              <a:gd name="connsiteX38" fmla="*/ 214939 w 765592"/>
              <a:gd name="connsiteY38" fmla="*/ 650240 h 979226"/>
              <a:gd name="connsiteX39" fmla="*/ 217320 w 765592"/>
              <a:gd name="connsiteY39" fmla="*/ 595471 h 979226"/>
              <a:gd name="connsiteX40" fmla="*/ 141120 w 765592"/>
              <a:gd name="connsiteY40" fmla="*/ 471646 h 979226"/>
              <a:gd name="connsiteX41" fmla="*/ 98258 w 765592"/>
              <a:gd name="connsiteY41" fmla="*/ 445452 h 979226"/>
              <a:gd name="connsiteX42" fmla="*/ 627 w 765592"/>
              <a:gd name="connsiteY42" fmla="*/ 233521 h 979226"/>
              <a:gd name="connsiteX0" fmla="*/ 627 w 765592"/>
              <a:gd name="connsiteY0" fmla="*/ 233521 h 979226"/>
              <a:gd name="connsiteX1" fmla="*/ 57777 w 765592"/>
              <a:gd name="connsiteY1" fmla="*/ 216852 h 979226"/>
              <a:gd name="connsiteX2" fmla="*/ 86352 w 765592"/>
              <a:gd name="connsiteY2" fmla="*/ 204946 h 979226"/>
              <a:gd name="connsiteX3" fmla="*/ 114927 w 765592"/>
              <a:gd name="connsiteY3" fmla="*/ 204946 h 979226"/>
              <a:gd name="connsiteX4" fmla="*/ 124452 w 765592"/>
              <a:gd name="connsiteY4" fmla="*/ 145415 h 979226"/>
              <a:gd name="connsiteX5" fmla="*/ 179220 w 765592"/>
              <a:gd name="connsiteY5" fmla="*/ 100171 h 979226"/>
              <a:gd name="connsiteX6" fmla="*/ 167314 w 765592"/>
              <a:gd name="connsiteY6" fmla="*/ 47783 h 979226"/>
              <a:gd name="connsiteX7" fmla="*/ 241133 w 765592"/>
              <a:gd name="connsiteY7" fmla="*/ 158 h 979226"/>
              <a:gd name="connsiteX8" fmla="*/ 250658 w 765592"/>
              <a:gd name="connsiteY8" fmla="*/ 33496 h 979226"/>
              <a:gd name="connsiteX9" fmla="*/ 248277 w 765592"/>
              <a:gd name="connsiteY9" fmla="*/ 64452 h 979226"/>
              <a:gd name="connsiteX10" fmla="*/ 253039 w 765592"/>
              <a:gd name="connsiteY10" fmla="*/ 104933 h 979226"/>
              <a:gd name="connsiteX11" fmla="*/ 267327 w 765592"/>
              <a:gd name="connsiteY11" fmla="*/ 121602 h 979226"/>
              <a:gd name="connsiteX12" fmla="*/ 295902 w 765592"/>
              <a:gd name="connsiteY12" fmla="*/ 143033 h 979226"/>
              <a:gd name="connsiteX13" fmla="*/ 303046 w 765592"/>
              <a:gd name="connsiteY13" fmla="*/ 207327 h 979226"/>
              <a:gd name="connsiteX14" fmla="*/ 322095 w 765592"/>
              <a:gd name="connsiteY14" fmla="*/ 278765 h 979226"/>
              <a:gd name="connsiteX15" fmla="*/ 424489 w 765592"/>
              <a:gd name="connsiteY15" fmla="*/ 378777 h 979226"/>
              <a:gd name="connsiteX16" fmla="*/ 426870 w 765592"/>
              <a:gd name="connsiteY16" fmla="*/ 438308 h 979226"/>
              <a:gd name="connsiteX17" fmla="*/ 445920 w 765592"/>
              <a:gd name="connsiteY17" fmla="*/ 481171 h 979226"/>
              <a:gd name="connsiteX18" fmla="*/ 486402 w 765592"/>
              <a:gd name="connsiteY18" fmla="*/ 500221 h 979226"/>
              <a:gd name="connsiteX19" fmla="*/ 529264 w 765592"/>
              <a:gd name="connsiteY19" fmla="*/ 526415 h 979226"/>
              <a:gd name="connsiteX20" fmla="*/ 576889 w 765592"/>
              <a:gd name="connsiteY20" fmla="*/ 552608 h 979226"/>
              <a:gd name="connsiteX21" fmla="*/ 619752 w 765592"/>
              <a:gd name="connsiteY21" fmla="*/ 578802 h 979226"/>
              <a:gd name="connsiteX22" fmla="*/ 662614 w 765592"/>
              <a:gd name="connsiteY22" fmla="*/ 626427 h 979226"/>
              <a:gd name="connsiteX23" fmla="*/ 672139 w 765592"/>
              <a:gd name="connsiteY23" fmla="*/ 655002 h 979226"/>
              <a:gd name="connsiteX24" fmla="*/ 662614 w 765592"/>
              <a:gd name="connsiteY24" fmla="*/ 666908 h 979226"/>
              <a:gd name="connsiteX25" fmla="*/ 722145 w 765592"/>
              <a:gd name="connsiteY25" fmla="*/ 693102 h 979226"/>
              <a:gd name="connsiteX26" fmla="*/ 765008 w 765592"/>
              <a:gd name="connsiteY26" fmla="*/ 757396 h 979226"/>
              <a:gd name="connsiteX27" fmla="*/ 743577 w 765592"/>
              <a:gd name="connsiteY27" fmla="*/ 835977 h 979226"/>
              <a:gd name="connsiteX28" fmla="*/ 695952 w 765592"/>
              <a:gd name="connsiteY28" fmla="*/ 850265 h 979226"/>
              <a:gd name="connsiteX29" fmla="*/ 676902 w 765592"/>
              <a:gd name="connsiteY29" fmla="*/ 890746 h 979226"/>
              <a:gd name="connsiteX30" fmla="*/ 672139 w 765592"/>
              <a:gd name="connsiteY30" fmla="*/ 895508 h 979226"/>
              <a:gd name="connsiteX31" fmla="*/ 629277 w 765592"/>
              <a:gd name="connsiteY31" fmla="*/ 897890 h 979226"/>
              <a:gd name="connsiteX32" fmla="*/ 605464 w 765592"/>
              <a:gd name="connsiteY32" fmla="*/ 888365 h 979226"/>
              <a:gd name="connsiteX33" fmla="*/ 595939 w 765592"/>
              <a:gd name="connsiteY33" fmla="*/ 902652 h 979226"/>
              <a:gd name="connsiteX34" fmla="*/ 605464 w 765592"/>
              <a:gd name="connsiteY34" fmla="*/ 931227 h 979226"/>
              <a:gd name="connsiteX35" fmla="*/ 598320 w 765592"/>
              <a:gd name="connsiteY35" fmla="*/ 966946 h 979226"/>
              <a:gd name="connsiteX36" fmla="*/ 536408 w 765592"/>
              <a:gd name="connsiteY36" fmla="*/ 976471 h 979226"/>
              <a:gd name="connsiteX37" fmla="*/ 514977 w 765592"/>
              <a:gd name="connsiteY37" fmla="*/ 921702 h 979226"/>
              <a:gd name="connsiteX38" fmla="*/ 214939 w 765592"/>
              <a:gd name="connsiteY38" fmla="*/ 650240 h 979226"/>
              <a:gd name="connsiteX39" fmla="*/ 217320 w 765592"/>
              <a:gd name="connsiteY39" fmla="*/ 595471 h 979226"/>
              <a:gd name="connsiteX40" fmla="*/ 141120 w 765592"/>
              <a:gd name="connsiteY40" fmla="*/ 471646 h 979226"/>
              <a:gd name="connsiteX41" fmla="*/ 98258 w 765592"/>
              <a:gd name="connsiteY41" fmla="*/ 445452 h 979226"/>
              <a:gd name="connsiteX42" fmla="*/ 627 w 765592"/>
              <a:gd name="connsiteY42" fmla="*/ 233521 h 979226"/>
              <a:gd name="connsiteX0" fmla="*/ 627 w 765592"/>
              <a:gd name="connsiteY0" fmla="*/ 233521 h 979226"/>
              <a:gd name="connsiteX1" fmla="*/ 57777 w 765592"/>
              <a:gd name="connsiteY1" fmla="*/ 216852 h 979226"/>
              <a:gd name="connsiteX2" fmla="*/ 86352 w 765592"/>
              <a:gd name="connsiteY2" fmla="*/ 204946 h 979226"/>
              <a:gd name="connsiteX3" fmla="*/ 114927 w 765592"/>
              <a:gd name="connsiteY3" fmla="*/ 204946 h 979226"/>
              <a:gd name="connsiteX4" fmla="*/ 124452 w 765592"/>
              <a:gd name="connsiteY4" fmla="*/ 145415 h 979226"/>
              <a:gd name="connsiteX5" fmla="*/ 179220 w 765592"/>
              <a:gd name="connsiteY5" fmla="*/ 100171 h 979226"/>
              <a:gd name="connsiteX6" fmla="*/ 167314 w 765592"/>
              <a:gd name="connsiteY6" fmla="*/ 47783 h 979226"/>
              <a:gd name="connsiteX7" fmla="*/ 241133 w 765592"/>
              <a:gd name="connsiteY7" fmla="*/ 158 h 979226"/>
              <a:gd name="connsiteX8" fmla="*/ 250658 w 765592"/>
              <a:gd name="connsiteY8" fmla="*/ 33496 h 979226"/>
              <a:gd name="connsiteX9" fmla="*/ 248277 w 765592"/>
              <a:gd name="connsiteY9" fmla="*/ 64452 h 979226"/>
              <a:gd name="connsiteX10" fmla="*/ 253039 w 765592"/>
              <a:gd name="connsiteY10" fmla="*/ 104933 h 979226"/>
              <a:gd name="connsiteX11" fmla="*/ 267327 w 765592"/>
              <a:gd name="connsiteY11" fmla="*/ 121602 h 979226"/>
              <a:gd name="connsiteX12" fmla="*/ 295902 w 765592"/>
              <a:gd name="connsiteY12" fmla="*/ 143033 h 979226"/>
              <a:gd name="connsiteX13" fmla="*/ 303046 w 765592"/>
              <a:gd name="connsiteY13" fmla="*/ 207327 h 979226"/>
              <a:gd name="connsiteX14" fmla="*/ 322095 w 765592"/>
              <a:gd name="connsiteY14" fmla="*/ 278765 h 979226"/>
              <a:gd name="connsiteX15" fmla="*/ 381627 w 765592"/>
              <a:gd name="connsiteY15" fmla="*/ 350202 h 979226"/>
              <a:gd name="connsiteX16" fmla="*/ 424489 w 765592"/>
              <a:gd name="connsiteY16" fmla="*/ 378777 h 979226"/>
              <a:gd name="connsiteX17" fmla="*/ 426870 w 765592"/>
              <a:gd name="connsiteY17" fmla="*/ 438308 h 979226"/>
              <a:gd name="connsiteX18" fmla="*/ 445920 w 765592"/>
              <a:gd name="connsiteY18" fmla="*/ 481171 h 979226"/>
              <a:gd name="connsiteX19" fmla="*/ 486402 w 765592"/>
              <a:gd name="connsiteY19" fmla="*/ 500221 h 979226"/>
              <a:gd name="connsiteX20" fmla="*/ 529264 w 765592"/>
              <a:gd name="connsiteY20" fmla="*/ 526415 h 979226"/>
              <a:gd name="connsiteX21" fmla="*/ 576889 w 765592"/>
              <a:gd name="connsiteY21" fmla="*/ 552608 h 979226"/>
              <a:gd name="connsiteX22" fmla="*/ 619752 w 765592"/>
              <a:gd name="connsiteY22" fmla="*/ 578802 h 979226"/>
              <a:gd name="connsiteX23" fmla="*/ 662614 w 765592"/>
              <a:gd name="connsiteY23" fmla="*/ 626427 h 979226"/>
              <a:gd name="connsiteX24" fmla="*/ 672139 w 765592"/>
              <a:gd name="connsiteY24" fmla="*/ 655002 h 979226"/>
              <a:gd name="connsiteX25" fmla="*/ 662614 w 765592"/>
              <a:gd name="connsiteY25" fmla="*/ 666908 h 979226"/>
              <a:gd name="connsiteX26" fmla="*/ 722145 w 765592"/>
              <a:gd name="connsiteY26" fmla="*/ 693102 h 979226"/>
              <a:gd name="connsiteX27" fmla="*/ 765008 w 765592"/>
              <a:gd name="connsiteY27" fmla="*/ 757396 h 979226"/>
              <a:gd name="connsiteX28" fmla="*/ 743577 w 765592"/>
              <a:gd name="connsiteY28" fmla="*/ 835977 h 979226"/>
              <a:gd name="connsiteX29" fmla="*/ 695952 w 765592"/>
              <a:gd name="connsiteY29" fmla="*/ 850265 h 979226"/>
              <a:gd name="connsiteX30" fmla="*/ 676902 w 765592"/>
              <a:gd name="connsiteY30" fmla="*/ 890746 h 979226"/>
              <a:gd name="connsiteX31" fmla="*/ 672139 w 765592"/>
              <a:gd name="connsiteY31" fmla="*/ 895508 h 979226"/>
              <a:gd name="connsiteX32" fmla="*/ 629277 w 765592"/>
              <a:gd name="connsiteY32" fmla="*/ 897890 h 979226"/>
              <a:gd name="connsiteX33" fmla="*/ 605464 w 765592"/>
              <a:gd name="connsiteY33" fmla="*/ 888365 h 979226"/>
              <a:gd name="connsiteX34" fmla="*/ 595939 w 765592"/>
              <a:gd name="connsiteY34" fmla="*/ 902652 h 979226"/>
              <a:gd name="connsiteX35" fmla="*/ 605464 w 765592"/>
              <a:gd name="connsiteY35" fmla="*/ 931227 h 979226"/>
              <a:gd name="connsiteX36" fmla="*/ 598320 w 765592"/>
              <a:gd name="connsiteY36" fmla="*/ 966946 h 979226"/>
              <a:gd name="connsiteX37" fmla="*/ 536408 w 765592"/>
              <a:gd name="connsiteY37" fmla="*/ 976471 h 979226"/>
              <a:gd name="connsiteX38" fmla="*/ 514977 w 765592"/>
              <a:gd name="connsiteY38" fmla="*/ 921702 h 979226"/>
              <a:gd name="connsiteX39" fmla="*/ 214939 w 765592"/>
              <a:gd name="connsiteY39" fmla="*/ 650240 h 979226"/>
              <a:gd name="connsiteX40" fmla="*/ 217320 w 765592"/>
              <a:gd name="connsiteY40" fmla="*/ 595471 h 979226"/>
              <a:gd name="connsiteX41" fmla="*/ 141120 w 765592"/>
              <a:gd name="connsiteY41" fmla="*/ 471646 h 979226"/>
              <a:gd name="connsiteX42" fmla="*/ 98258 w 765592"/>
              <a:gd name="connsiteY42" fmla="*/ 445452 h 979226"/>
              <a:gd name="connsiteX43" fmla="*/ 627 w 765592"/>
              <a:gd name="connsiteY43" fmla="*/ 233521 h 979226"/>
              <a:gd name="connsiteX0" fmla="*/ 627 w 765703"/>
              <a:gd name="connsiteY0" fmla="*/ 233521 h 979226"/>
              <a:gd name="connsiteX1" fmla="*/ 57777 w 765703"/>
              <a:gd name="connsiteY1" fmla="*/ 216852 h 979226"/>
              <a:gd name="connsiteX2" fmla="*/ 86352 w 765703"/>
              <a:gd name="connsiteY2" fmla="*/ 204946 h 979226"/>
              <a:gd name="connsiteX3" fmla="*/ 114927 w 765703"/>
              <a:gd name="connsiteY3" fmla="*/ 204946 h 979226"/>
              <a:gd name="connsiteX4" fmla="*/ 124452 w 765703"/>
              <a:gd name="connsiteY4" fmla="*/ 145415 h 979226"/>
              <a:gd name="connsiteX5" fmla="*/ 179220 w 765703"/>
              <a:gd name="connsiteY5" fmla="*/ 100171 h 979226"/>
              <a:gd name="connsiteX6" fmla="*/ 167314 w 765703"/>
              <a:gd name="connsiteY6" fmla="*/ 47783 h 979226"/>
              <a:gd name="connsiteX7" fmla="*/ 241133 w 765703"/>
              <a:gd name="connsiteY7" fmla="*/ 158 h 979226"/>
              <a:gd name="connsiteX8" fmla="*/ 250658 w 765703"/>
              <a:gd name="connsiteY8" fmla="*/ 33496 h 979226"/>
              <a:gd name="connsiteX9" fmla="*/ 248277 w 765703"/>
              <a:gd name="connsiteY9" fmla="*/ 64452 h 979226"/>
              <a:gd name="connsiteX10" fmla="*/ 253039 w 765703"/>
              <a:gd name="connsiteY10" fmla="*/ 104933 h 979226"/>
              <a:gd name="connsiteX11" fmla="*/ 267327 w 765703"/>
              <a:gd name="connsiteY11" fmla="*/ 121602 h 979226"/>
              <a:gd name="connsiteX12" fmla="*/ 295902 w 765703"/>
              <a:gd name="connsiteY12" fmla="*/ 143033 h 979226"/>
              <a:gd name="connsiteX13" fmla="*/ 303046 w 765703"/>
              <a:gd name="connsiteY13" fmla="*/ 207327 h 979226"/>
              <a:gd name="connsiteX14" fmla="*/ 322095 w 765703"/>
              <a:gd name="connsiteY14" fmla="*/ 278765 h 979226"/>
              <a:gd name="connsiteX15" fmla="*/ 381627 w 765703"/>
              <a:gd name="connsiteY15" fmla="*/ 350202 h 979226"/>
              <a:gd name="connsiteX16" fmla="*/ 424489 w 765703"/>
              <a:gd name="connsiteY16" fmla="*/ 378777 h 979226"/>
              <a:gd name="connsiteX17" fmla="*/ 426870 w 765703"/>
              <a:gd name="connsiteY17" fmla="*/ 438308 h 979226"/>
              <a:gd name="connsiteX18" fmla="*/ 445920 w 765703"/>
              <a:gd name="connsiteY18" fmla="*/ 481171 h 979226"/>
              <a:gd name="connsiteX19" fmla="*/ 486402 w 765703"/>
              <a:gd name="connsiteY19" fmla="*/ 500221 h 979226"/>
              <a:gd name="connsiteX20" fmla="*/ 529264 w 765703"/>
              <a:gd name="connsiteY20" fmla="*/ 526415 h 979226"/>
              <a:gd name="connsiteX21" fmla="*/ 576889 w 765703"/>
              <a:gd name="connsiteY21" fmla="*/ 552608 h 979226"/>
              <a:gd name="connsiteX22" fmla="*/ 619752 w 765703"/>
              <a:gd name="connsiteY22" fmla="*/ 578802 h 979226"/>
              <a:gd name="connsiteX23" fmla="*/ 662614 w 765703"/>
              <a:gd name="connsiteY23" fmla="*/ 626427 h 979226"/>
              <a:gd name="connsiteX24" fmla="*/ 672139 w 765703"/>
              <a:gd name="connsiteY24" fmla="*/ 655002 h 979226"/>
              <a:gd name="connsiteX25" fmla="*/ 662614 w 765703"/>
              <a:gd name="connsiteY25" fmla="*/ 666908 h 979226"/>
              <a:gd name="connsiteX26" fmla="*/ 722145 w 765703"/>
              <a:gd name="connsiteY26" fmla="*/ 693102 h 979226"/>
              <a:gd name="connsiteX27" fmla="*/ 765008 w 765703"/>
              <a:gd name="connsiteY27" fmla="*/ 757396 h 979226"/>
              <a:gd name="connsiteX28" fmla="*/ 748339 w 765703"/>
              <a:gd name="connsiteY28" fmla="*/ 785971 h 979226"/>
              <a:gd name="connsiteX29" fmla="*/ 743577 w 765703"/>
              <a:gd name="connsiteY29" fmla="*/ 835977 h 979226"/>
              <a:gd name="connsiteX30" fmla="*/ 695952 w 765703"/>
              <a:gd name="connsiteY30" fmla="*/ 850265 h 979226"/>
              <a:gd name="connsiteX31" fmla="*/ 676902 w 765703"/>
              <a:gd name="connsiteY31" fmla="*/ 890746 h 979226"/>
              <a:gd name="connsiteX32" fmla="*/ 672139 w 765703"/>
              <a:gd name="connsiteY32" fmla="*/ 895508 h 979226"/>
              <a:gd name="connsiteX33" fmla="*/ 629277 w 765703"/>
              <a:gd name="connsiteY33" fmla="*/ 897890 h 979226"/>
              <a:gd name="connsiteX34" fmla="*/ 605464 w 765703"/>
              <a:gd name="connsiteY34" fmla="*/ 888365 h 979226"/>
              <a:gd name="connsiteX35" fmla="*/ 595939 w 765703"/>
              <a:gd name="connsiteY35" fmla="*/ 902652 h 979226"/>
              <a:gd name="connsiteX36" fmla="*/ 605464 w 765703"/>
              <a:gd name="connsiteY36" fmla="*/ 931227 h 979226"/>
              <a:gd name="connsiteX37" fmla="*/ 598320 w 765703"/>
              <a:gd name="connsiteY37" fmla="*/ 966946 h 979226"/>
              <a:gd name="connsiteX38" fmla="*/ 536408 w 765703"/>
              <a:gd name="connsiteY38" fmla="*/ 976471 h 979226"/>
              <a:gd name="connsiteX39" fmla="*/ 514977 w 765703"/>
              <a:gd name="connsiteY39" fmla="*/ 921702 h 979226"/>
              <a:gd name="connsiteX40" fmla="*/ 214939 w 765703"/>
              <a:gd name="connsiteY40" fmla="*/ 650240 h 979226"/>
              <a:gd name="connsiteX41" fmla="*/ 217320 w 765703"/>
              <a:gd name="connsiteY41" fmla="*/ 595471 h 979226"/>
              <a:gd name="connsiteX42" fmla="*/ 141120 w 765703"/>
              <a:gd name="connsiteY42" fmla="*/ 471646 h 979226"/>
              <a:gd name="connsiteX43" fmla="*/ 98258 w 765703"/>
              <a:gd name="connsiteY43" fmla="*/ 445452 h 979226"/>
              <a:gd name="connsiteX44" fmla="*/ 627 w 765703"/>
              <a:gd name="connsiteY44" fmla="*/ 233521 h 979226"/>
              <a:gd name="connsiteX0" fmla="*/ 627 w 765703"/>
              <a:gd name="connsiteY0" fmla="*/ 233521 h 979907"/>
              <a:gd name="connsiteX1" fmla="*/ 57777 w 765703"/>
              <a:gd name="connsiteY1" fmla="*/ 216852 h 979907"/>
              <a:gd name="connsiteX2" fmla="*/ 86352 w 765703"/>
              <a:gd name="connsiteY2" fmla="*/ 204946 h 979907"/>
              <a:gd name="connsiteX3" fmla="*/ 114927 w 765703"/>
              <a:gd name="connsiteY3" fmla="*/ 204946 h 979907"/>
              <a:gd name="connsiteX4" fmla="*/ 124452 w 765703"/>
              <a:gd name="connsiteY4" fmla="*/ 145415 h 979907"/>
              <a:gd name="connsiteX5" fmla="*/ 179220 w 765703"/>
              <a:gd name="connsiteY5" fmla="*/ 100171 h 979907"/>
              <a:gd name="connsiteX6" fmla="*/ 167314 w 765703"/>
              <a:gd name="connsiteY6" fmla="*/ 47783 h 979907"/>
              <a:gd name="connsiteX7" fmla="*/ 241133 w 765703"/>
              <a:gd name="connsiteY7" fmla="*/ 158 h 979907"/>
              <a:gd name="connsiteX8" fmla="*/ 250658 w 765703"/>
              <a:gd name="connsiteY8" fmla="*/ 33496 h 979907"/>
              <a:gd name="connsiteX9" fmla="*/ 248277 w 765703"/>
              <a:gd name="connsiteY9" fmla="*/ 64452 h 979907"/>
              <a:gd name="connsiteX10" fmla="*/ 253039 w 765703"/>
              <a:gd name="connsiteY10" fmla="*/ 104933 h 979907"/>
              <a:gd name="connsiteX11" fmla="*/ 267327 w 765703"/>
              <a:gd name="connsiteY11" fmla="*/ 121602 h 979907"/>
              <a:gd name="connsiteX12" fmla="*/ 295902 w 765703"/>
              <a:gd name="connsiteY12" fmla="*/ 143033 h 979907"/>
              <a:gd name="connsiteX13" fmla="*/ 303046 w 765703"/>
              <a:gd name="connsiteY13" fmla="*/ 207327 h 979907"/>
              <a:gd name="connsiteX14" fmla="*/ 322095 w 765703"/>
              <a:gd name="connsiteY14" fmla="*/ 278765 h 979907"/>
              <a:gd name="connsiteX15" fmla="*/ 381627 w 765703"/>
              <a:gd name="connsiteY15" fmla="*/ 350202 h 979907"/>
              <a:gd name="connsiteX16" fmla="*/ 424489 w 765703"/>
              <a:gd name="connsiteY16" fmla="*/ 378777 h 979907"/>
              <a:gd name="connsiteX17" fmla="*/ 426870 w 765703"/>
              <a:gd name="connsiteY17" fmla="*/ 438308 h 979907"/>
              <a:gd name="connsiteX18" fmla="*/ 445920 w 765703"/>
              <a:gd name="connsiteY18" fmla="*/ 481171 h 979907"/>
              <a:gd name="connsiteX19" fmla="*/ 486402 w 765703"/>
              <a:gd name="connsiteY19" fmla="*/ 500221 h 979907"/>
              <a:gd name="connsiteX20" fmla="*/ 529264 w 765703"/>
              <a:gd name="connsiteY20" fmla="*/ 526415 h 979907"/>
              <a:gd name="connsiteX21" fmla="*/ 576889 w 765703"/>
              <a:gd name="connsiteY21" fmla="*/ 552608 h 979907"/>
              <a:gd name="connsiteX22" fmla="*/ 619752 w 765703"/>
              <a:gd name="connsiteY22" fmla="*/ 578802 h 979907"/>
              <a:gd name="connsiteX23" fmla="*/ 662614 w 765703"/>
              <a:gd name="connsiteY23" fmla="*/ 626427 h 979907"/>
              <a:gd name="connsiteX24" fmla="*/ 672139 w 765703"/>
              <a:gd name="connsiteY24" fmla="*/ 655002 h 979907"/>
              <a:gd name="connsiteX25" fmla="*/ 662614 w 765703"/>
              <a:gd name="connsiteY25" fmla="*/ 666908 h 979907"/>
              <a:gd name="connsiteX26" fmla="*/ 722145 w 765703"/>
              <a:gd name="connsiteY26" fmla="*/ 693102 h 979907"/>
              <a:gd name="connsiteX27" fmla="*/ 765008 w 765703"/>
              <a:gd name="connsiteY27" fmla="*/ 757396 h 979907"/>
              <a:gd name="connsiteX28" fmla="*/ 748339 w 765703"/>
              <a:gd name="connsiteY28" fmla="*/ 785971 h 979907"/>
              <a:gd name="connsiteX29" fmla="*/ 743577 w 765703"/>
              <a:gd name="connsiteY29" fmla="*/ 835977 h 979907"/>
              <a:gd name="connsiteX30" fmla="*/ 695952 w 765703"/>
              <a:gd name="connsiteY30" fmla="*/ 850265 h 979907"/>
              <a:gd name="connsiteX31" fmla="*/ 676902 w 765703"/>
              <a:gd name="connsiteY31" fmla="*/ 890746 h 979907"/>
              <a:gd name="connsiteX32" fmla="*/ 672139 w 765703"/>
              <a:gd name="connsiteY32" fmla="*/ 895508 h 979907"/>
              <a:gd name="connsiteX33" fmla="*/ 629277 w 765703"/>
              <a:gd name="connsiteY33" fmla="*/ 897890 h 979907"/>
              <a:gd name="connsiteX34" fmla="*/ 605464 w 765703"/>
              <a:gd name="connsiteY34" fmla="*/ 888365 h 979907"/>
              <a:gd name="connsiteX35" fmla="*/ 595939 w 765703"/>
              <a:gd name="connsiteY35" fmla="*/ 902652 h 979907"/>
              <a:gd name="connsiteX36" fmla="*/ 605464 w 765703"/>
              <a:gd name="connsiteY36" fmla="*/ 931227 h 979907"/>
              <a:gd name="connsiteX37" fmla="*/ 598320 w 765703"/>
              <a:gd name="connsiteY37" fmla="*/ 966946 h 979907"/>
              <a:gd name="connsiteX38" fmla="*/ 536408 w 765703"/>
              <a:gd name="connsiteY38" fmla="*/ 976471 h 979907"/>
              <a:gd name="connsiteX39" fmla="*/ 498308 w 765703"/>
              <a:gd name="connsiteY39" fmla="*/ 912177 h 979907"/>
              <a:gd name="connsiteX40" fmla="*/ 214939 w 765703"/>
              <a:gd name="connsiteY40" fmla="*/ 650240 h 979907"/>
              <a:gd name="connsiteX41" fmla="*/ 217320 w 765703"/>
              <a:gd name="connsiteY41" fmla="*/ 595471 h 979907"/>
              <a:gd name="connsiteX42" fmla="*/ 141120 w 765703"/>
              <a:gd name="connsiteY42" fmla="*/ 471646 h 979907"/>
              <a:gd name="connsiteX43" fmla="*/ 98258 w 765703"/>
              <a:gd name="connsiteY43" fmla="*/ 445452 h 979907"/>
              <a:gd name="connsiteX44" fmla="*/ 627 w 765703"/>
              <a:gd name="connsiteY44" fmla="*/ 233521 h 979907"/>
              <a:gd name="connsiteX0" fmla="*/ 627 w 765703"/>
              <a:gd name="connsiteY0" fmla="*/ 233521 h 978750"/>
              <a:gd name="connsiteX1" fmla="*/ 57777 w 765703"/>
              <a:gd name="connsiteY1" fmla="*/ 216852 h 978750"/>
              <a:gd name="connsiteX2" fmla="*/ 86352 w 765703"/>
              <a:gd name="connsiteY2" fmla="*/ 204946 h 978750"/>
              <a:gd name="connsiteX3" fmla="*/ 114927 w 765703"/>
              <a:gd name="connsiteY3" fmla="*/ 204946 h 978750"/>
              <a:gd name="connsiteX4" fmla="*/ 124452 w 765703"/>
              <a:gd name="connsiteY4" fmla="*/ 145415 h 978750"/>
              <a:gd name="connsiteX5" fmla="*/ 179220 w 765703"/>
              <a:gd name="connsiteY5" fmla="*/ 100171 h 978750"/>
              <a:gd name="connsiteX6" fmla="*/ 167314 w 765703"/>
              <a:gd name="connsiteY6" fmla="*/ 47783 h 978750"/>
              <a:gd name="connsiteX7" fmla="*/ 241133 w 765703"/>
              <a:gd name="connsiteY7" fmla="*/ 158 h 978750"/>
              <a:gd name="connsiteX8" fmla="*/ 250658 w 765703"/>
              <a:gd name="connsiteY8" fmla="*/ 33496 h 978750"/>
              <a:gd name="connsiteX9" fmla="*/ 248277 w 765703"/>
              <a:gd name="connsiteY9" fmla="*/ 64452 h 978750"/>
              <a:gd name="connsiteX10" fmla="*/ 253039 w 765703"/>
              <a:gd name="connsiteY10" fmla="*/ 104933 h 978750"/>
              <a:gd name="connsiteX11" fmla="*/ 267327 w 765703"/>
              <a:gd name="connsiteY11" fmla="*/ 121602 h 978750"/>
              <a:gd name="connsiteX12" fmla="*/ 295902 w 765703"/>
              <a:gd name="connsiteY12" fmla="*/ 143033 h 978750"/>
              <a:gd name="connsiteX13" fmla="*/ 303046 w 765703"/>
              <a:gd name="connsiteY13" fmla="*/ 207327 h 978750"/>
              <a:gd name="connsiteX14" fmla="*/ 322095 w 765703"/>
              <a:gd name="connsiteY14" fmla="*/ 278765 h 978750"/>
              <a:gd name="connsiteX15" fmla="*/ 381627 w 765703"/>
              <a:gd name="connsiteY15" fmla="*/ 350202 h 978750"/>
              <a:gd name="connsiteX16" fmla="*/ 424489 w 765703"/>
              <a:gd name="connsiteY16" fmla="*/ 378777 h 978750"/>
              <a:gd name="connsiteX17" fmla="*/ 426870 w 765703"/>
              <a:gd name="connsiteY17" fmla="*/ 438308 h 978750"/>
              <a:gd name="connsiteX18" fmla="*/ 445920 w 765703"/>
              <a:gd name="connsiteY18" fmla="*/ 481171 h 978750"/>
              <a:gd name="connsiteX19" fmla="*/ 486402 w 765703"/>
              <a:gd name="connsiteY19" fmla="*/ 500221 h 978750"/>
              <a:gd name="connsiteX20" fmla="*/ 529264 w 765703"/>
              <a:gd name="connsiteY20" fmla="*/ 526415 h 978750"/>
              <a:gd name="connsiteX21" fmla="*/ 576889 w 765703"/>
              <a:gd name="connsiteY21" fmla="*/ 552608 h 978750"/>
              <a:gd name="connsiteX22" fmla="*/ 619752 w 765703"/>
              <a:gd name="connsiteY22" fmla="*/ 578802 h 978750"/>
              <a:gd name="connsiteX23" fmla="*/ 662614 w 765703"/>
              <a:gd name="connsiteY23" fmla="*/ 626427 h 978750"/>
              <a:gd name="connsiteX24" fmla="*/ 672139 w 765703"/>
              <a:gd name="connsiteY24" fmla="*/ 655002 h 978750"/>
              <a:gd name="connsiteX25" fmla="*/ 662614 w 765703"/>
              <a:gd name="connsiteY25" fmla="*/ 666908 h 978750"/>
              <a:gd name="connsiteX26" fmla="*/ 722145 w 765703"/>
              <a:gd name="connsiteY26" fmla="*/ 693102 h 978750"/>
              <a:gd name="connsiteX27" fmla="*/ 765008 w 765703"/>
              <a:gd name="connsiteY27" fmla="*/ 757396 h 978750"/>
              <a:gd name="connsiteX28" fmla="*/ 748339 w 765703"/>
              <a:gd name="connsiteY28" fmla="*/ 785971 h 978750"/>
              <a:gd name="connsiteX29" fmla="*/ 743577 w 765703"/>
              <a:gd name="connsiteY29" fmla="*/ 835977 h 978750"/>
              <a:gd name="connsiteX30" fmla="*/ 695952 w 765703"/>
              <a:gd name="connsiteY30" fmla="*/ 850265 h 978750"/>
              <a:gd name="connsiteX31" fmla="*/ 676902 w 765703"/>
              <a:gd name="connsiteY31" fmla="*/ 890746 h 978750"/>
              <a:gd name="connsiteX32" fmla="*/ 672139 w 765703"/>
              <a:gd name="connsiteY32" fmla="*/ 895508 h 978750"/>
              <a:gd name="connsiteX33" fmla="*/ 629277 w 765703"/>
              <a:gd name="connsiteY33" fmla="*/ 897890 h 978750"/>
              <a:gd name="connsiteX34" fmla="*/ 605464 w 765703"/>
              <a:gd name="connsiteY34" fmla="*/ 888365 h 978750"/>
              <a:gd name="connsiteX35" fmla="*/ 595939 w 765703"/>
              <a:gd name="connsiteY35" fmla="*/ 902652 h 978750"/>
              <a:gd name="connsiteX36" fmla="*/ 605464 w 765703"/>
              <a:gd name="connsiteY36" fmla="*/ 931227 h 978750"/>
              <a:gd name="connsiteX37" fmla="*/ 598320 w 765703"/>
              <a:gd name="connsiteY37" fmla="*/ 966946 h 978750"/>
              <a:gd name="connsiteX38" fmla="*/ 576889 w 765703"/>
              <a:gd name="connsiteY38" fmla="*/ 964565 h 978750"/>
              <a:gd name="connsiteX39" fmla="*/ 536408 w 765703"/>
              <a:gd name="connsiteY39" fmla="*/ 976471 h 978750"/>
              <a:gd name="connsiteX40" fmla="*/ 498308 w 765703"/>
              <a:gd name="connsiteY40" fmla="*/ 912177 h 978750"/>
              <a:gd name="connsiteX41" fmla="*/ 214939 w 765703"/>
              <a:gd name="connsiteY41" fmla="*/ 650240 h 978750"/>
              <a:gd name="connsiteX42" fmla="*/ 217320 w 765703"/>
              <a:gd name="connsiteY42" fmla="*/ 595471 h 978750"/>
              <a:gd name="connsiteX43" fmla="*/ 141120 w 765703"/>
              <a:gd name="connsiteY43" fmla="*/ 471646 h 978750"/>
              <a:gd name="connsiteX44" fmla="*/ 98258 w 765703"/>
              <a:gd name="connsiteY44" fmla="*/ 445452 h 978750"/>
              <a:gd name="connsiteX45" fmla="*/ 627 w 765703"/>
              <a:gd name="connsiteY45" fmla="*/ 233521 h 978750"/>
              <a:gd name="connsiteX0" fmla="*/ 3979 w 769055"/>
              <a:gd name="connsiteY0" fmla="*/ 233521 h 978750"/>
              <a:gd name="connsiteX1" fmla="*/ 23029 w 769055"/>
              <a:gd name="connsiteY1" fmla="*/ 238283 h 978750"/>
              <a:gd name="connsiteX2" fmla="*/ 61129 w 769055"/>
              <a:gd name="connsiteY2" fmla="*/ 216852 h 978750"/>
              <a:gd name="connsiteX3" fmla="*/ 89704 w 769055"/>
              <a:gd name="connsiteY3" fmla="*/ 204946 h 978750"/>
              <a:gd name="connsiteX4" fmla="*/ 118279 w 769055"/>
              <a:gd name="connsiteY4" fmla="*/ 204946 h 978750"/>
              <a:gd name="connsiteX5" fmla="*/ 127804 w 769055"/>
              <a:gd name="connsiteY5" fmla="*/ 145415 h 978750"/>
              <a:gd name="connsiteX6" fmla="*/ 182572 w 769055"/>
              <a:gd name="connsiteY6" fmla="*/ 100171 h 978750"/>
              <a:gd name="connsiteX7" fmla="*/ 170666 w 769055"/>
              <a:gd name="connsiteY7" fmla="*/ 47783 h 978750"/>
              <a:gd name="connsiteX8" fmla="*/ 244485 w 769055"/>
              <a:gd name="connsiteY8" fmla="*/ 158 h 978750"/>
              <a:gd name="connsiteX9" fmla="*/ 254010 w 769055"/>
              <a:gd name="connsiteY9" fmla="*/ 33496 h 978750"/>
              <a:gd name="connsiteX10" fmla="*/ 251629 w 769055"/>
              <a:gd name="connsiteY10" fmla="*/ 64452 h 978750"/>
              <a:gd name="connsiteX11" fmla="*/ 256391 w 769055"/>
              <a:gd name="connsiteY11" fmla="*/ 104933 h 978750"/>
              <a:gd name="connsiteX12" fmla="*/ 270679 w 769055"/>
              <a:gd name="connsiteY12" fmla="*/ 121602 h 978750"/>
              <a:gd name="connsiteX13" fmla="*/ 299254 w 769055"/>
              <a:gd name="connsiteY13" fmla="*/ 143033 h 978750"/>
              <a:gd name="connsiteX14" fmla="*/ 306398 w 769055"/>
              <a:gd name="connsiteY14" fmla="*/ 207327 h 978750"/>
              <a:gd name="connsiteX15" fmla="*/ 325447 w 769055"/>
              <a:gd name="connsiteY15" fmla="*/ 278765 h 978750"/>
              <a:gd name="connsiteX16" fmla="*/ 384979 w 769055"/>
              <a:gd name="connsiteY16" fmla="*/ 350202 h 978750"/>
              <a:gd name="connsiteX17" fmla="*/ 427841 w 769055"/>
              <a:gd name="connsiteY17" fmla="*/ 378777 h 978750"/>
              <a:gd name="connsiteX18" fmla="*/ 430222 w 769055"/>
              <a:gd name="connsiteY18" fmla="*/ 438308 h 978750"/>
              <a:gd name="connsiteX19" fmla="*/ 449272 w 769055"/>
              <a:gd name="connsiteY19" fmla="*/ 481171 h 978750"/>
              <a:gd name="connsiteX20" fmla="*/ 489754 w 769055"/>
              <a:gd name="connsiteY20" fmla="*/ 500221 h 978750"/>
              <a:gd name="connsiteX21" fmla="*/ 532616 w 769055"/>
              <a:gd name="connsiteY21" fmla="*/ 526415 h 978750"/>
              <a:gd name="connsiteX22" fmla="*/ 580241 w 769055"/>
              <a:gd name="connsiteY22" fmla="*/ 552608 h 978750"/>
              <a:gd name="connsiteX23" fmla="*/ 623104 w 769055"/>
              <a:gd name="connsiteY23" fmla="*/ 578802 h 978750"/>
              <a:gd name="connsiteX24" fmla="*/ 665966 w 769055"/>
              <a:gd name="connsiteY24" fmla="*/ 626427 h 978750"/>
              <a:gd name="connsiteX25" fmla="*/ 675491 w 769055"/>
              <a:gd name="connsiteY25" fmla="*/ 655002 h 978750"/>
              <a:gd name="connsiteX26" fmla="*/ 665966 w 769055"/>
              <a:gd name="connsiteY26" fmla="*/ 666908 h 978750"/>
              <a:gd name="connsiteX27" fmla="*/ 725497 w 769055"/>
              <a:gd name="connsiteY27" fmla="*/ 693102 h 978750"/>
              <a:gd name="connsiteX28" fmla="*/ 768360 w 769055"/>
              <a:gd name="connsiteY28" fmla="*/ 757396 h 978750"/>
              <a:gd name="connsiteX29" fmla="*/ 751691 w 769055"/>
              <a:gd name="connsiteY29" fmla="*/ 785971 h 978750"/>
              <a:gd name="connsiteX30" fmla="*/ 746929 w 769055"/>
              <a:gd name="connsiteY30" fmla="*/ 835977 h 978750"/>
              <a:gd name="connsiteX31" fmla="*/ 699304 w 769055"/>
              <a:gd name="connsiteY31" fmla="*/ 850265 h 978750"/>
              <a:gd name="connsiteX32" fmla="*/ 680254 w 769055"/>
              <a:gd name="connsiteY32" fmla="*/ 890746 h 978750"/>
              <a:gd name="connsiteX33" fmla="*/ 675491 w 769055"/>
              <a:gd name="connsiteY33" fmla="*/ 895508 h 978750"/>
              <a:gd name="connsiteX34" fmla="*/ 632629 w 769055"/>
              <a:gd name="connsiteY34" fmla="*/ 897890 h 978750"/>
              <a:gd name="connsiteX35" fmla="*/ 608816 w 769055"/>
              <a:gd name="connsiteY35" fmla="*/ 888365 h 978750"/>
              <a:gd name="connsiteX36" fmla="*/ 599291 w 769055"/>
              <a:gd name="connsiteY36" fmla="*/ 902652 h 978750"/>
              <a:gd name="connsiteX37" fmla="*/ 608816 w 769055"/>
              <a:gd name="connsiteY37" fmla="*/ 931227 h 978750"/>
              <a:gd name="connsiteX38" fmla="*/ 601672 w 769055"/>
              <a:gd name="connsiteY38" fmla="*/ 966946 h 978750"/>
              <a:gd name="connsiteX39" fmla="*/ 580241 w 769055"/>
              <a:gd name="connsiteY39" fmla="*/ 964565 h 978750"/>
              <a:gd name="connsiteX40" fmla="*/ 539760 w 769055"/>
              <a:gd name="connsiteY40" fmla="*/ 976471 h 978750"/>
              <a:gd name="connsiteX41" fmla="*/ 501660 w 769055"/>
              <a:gd name="connsiteY41" fmla="*/ 912177 h 978750"/>
              <a:gd name="connsiteX42" fmla="*/ 218291 w 769055"/>
              <a:gd name="connsiteY42" fmla="*/ 650240 h 978750"/>
              <a:gd name="connsiteX43" fmla="*/ 220672 w 769055"/>
              <a:gd name="connsiteY43" fmla="*/ 595471 h 978750"/>
              <a:gd name="connsiteX44" fmla="*/ 144472 w 769055"/>
              <a:gd name="connsiteY44" fmla="*/ 471646 h 978750"/>
              <a:gd name="connsiteX45" fmla="*/ 101610 w 769055"/>
              <a:gd name="connsiteY45" fmla="*/ 445452 h 978750"/>
              <a:gd name="connsiteX46" fmla="*/ 3979 w 769055"/>
              <a:gd name="connsiteY46" fmla="*/ 233521 h 978750"/>
              <a:gd name="connsiteX0" fmla="*/ 1326 w 766402"/>
              <a:gd name="connsiteY0" fmla="*/ 233521 h 978750"/>
              <a:gd name="connsiteX1" fmla="*/ 20376 w 766402"/>
              <a:gd name="connsiteY1" fmla="*/ 238283 h 978750"/>
              <a:gd name="connsiteX2" fmla="*/ 58476 w 766402"/>
              <a:gd name="connsiteY2" fmla="*/ 216852 h 978750"/>
              <a:gd name="connsiteX3" fmla="*/ 87051 w 766402"/>
              <a:gd name="connsiteY3" fmla="*/ 204946 h 978750"/>
              <a:gd name="connsiteX4" fmla="*/ 115626 w 766402"/>
              <a:gd name="connsiteY4" fmla="*/ 204946 h 978750"/>
              <a:gd name="connsiteX5" fmla="*/ 125151 w 766402"/>
              <a:gd name="connsiteY5" fmla="*/ 145415 h 978750"/>
              <a:gd name="connsiteX6" fmla="*/ 179919 w 766402"/>
              <a:gd name="connsiteY6" fmla="*/ 100171 h 978750"/>
              <a:gd name="connsiteX7" fmla="*/ 168013 w 766402"/>
              <a:gd name="connsiteY7" fmla="*/ 47783 h 978750"/>
              <a:gd name="connsiteX8" fmla="*/ 241832 w 766402"/>
              <a:gd name="connsiteY8" fmla="*/ 158 h 978750"/>
              <a:gd name="connsiteX9" fmla="*/ 251357 w 766402"/>
              <a:gd name="connsiteY9" fmla="*/ 33496 h 978750"/>
              <a:gd name="connsiteX10" fmla="*/ 248976 w 766402"/>
              <a:gd name="connsiteY10" fmla="*/ 64452 h 978750"/>
              <a:gd name="connsiteX11" fmla="*/ 253738 w 766402"/>
              <a:gd name="connsiteY11" fmla="*/ 104933 h 978750"/>
              <a:gd name="connsiteX12" fmla="*/ 268026 w 766402"/>
              <a:gd name="connsiteY12" fmla="*/ 121602 h 978750"/>
              <a:gd name="connsiteX13" fmla="*/ 296601 w 766402"/>
              <a:gd name="connsiteY13" fmla="*/ 143033 h 978750"/>
              <a:gd name="connsiteX14" fmla="*/ 303745 w 766402"/>
              <a:gd name="connsiteY14" fmla="*/ 207327 h 978750"/>
              <a:gd name="connsiteX15" fmla="*/ 322794 w 766402"/>
              <a:gd name="connsiteY15" fmla="*/ 278765 h 978750"/>
              <a:gd name="connsiteX16" fmla="*/ 382326 w 766402"/>
              <a:gd name="connsiteY16" fmla="*/ 350202 h 978750"/>
              <a:gd name="connsiteX17" fmla="*/ 425188 w 766402"/>
              <a:gd name="connsiteY17" fmla="*/ 378777 h 978750"/>
              <a:gd name="connsiteX18" fmla="*/ 427569 w 766402"/>
              <a:gd name="connsiteY18" fmla="*/ 438308 h 978750"/>
              <a:gd name="connsiteX19" fmla="*/ 446619 w 766402"/>
              <a:gd name="connsiteY19" fmla="*/ 481171 h 978750"/>
              <a:gd name="connsiteX20" fmla="*/ 487101 w 766402"/>
              <a:gd name="connsiteY20" fmla="*/ 500221 h 978750"/>
              <a:gd name="connsiteX21" fmla="*/ 529963 w 766402"/>
              <a:gd name="connsiteY21" fmla="*/ 526415 h 978750"/>
              <a:gd name="connsiteX22" fmla="*/ 577588 w 766402"/>
              <a:gd name="connsiteY22" fmla="*/ 552608 h 978750"/>
              <a:gd name="connsiteX23" fmla="*/ 620451 w 766402"/>
              <a:gd name="connsiteY23" fmla="*/ 578802 h 978750"/>
              <a:gd name="connsiteX24" fmla="*/ 663313 w 766402"/>
              <a:gd name="connsiteY24" fmla="*/ 626427 h 978750"/>
              <a:gd name="connsiteX25" fmla="*/ 672838 w 766402"/>
              <a:gd name="connsiteY25" fmla="*/ 655002 h 978750"/>
              <a:gd name="connsiteX26" fmla="*/ 663313 w 766402"/>
              <a:gd name="connsiteY26" fmla="*/ 666908 h 978750"/>
              <a:gd name="connsiteX27" fmla="*/ 722844 w 766402"/>
              <a:gd name="connsiteY27" fmla="*/ 693102 h 978750"/>
              <a:gd name="connsiteX28" fmla="*/ 765707 w 766402"/>
              <a:gd name="connsiteY28" fmla="*/ 757396 h 978750"/>
              <a:gd name="connsiteX29" fmla="*/ 749038 w 766402"/>
              <a:gd name="connsiteY29" fmla="*/ 785971 h 978750"/>
              <a:gd name="connsiteX30" fmla="*/ 744276 w 766402"/>
              <a:gd name="connsiteY30" fmla="*/ 835977 h 978750"/>
              <a:gd name="connsiteX31" fmla="*/ 696651 w 766402"/>
              <a:gd name="connsiteY31" fmla="*/ 850265 h 978750"/>
              <a:gd name="connsiteX32" fmla="*/ 677601 w 766402"/>
              <a:gd name="connsiteY32" fmla="*/ 890746 h 978750"/>
              <a:gd name="connsiteX33" fmla="*/ 672838 w 766402"/>
              <a:gd name="connsiteY33" fmla="*/ 895508 h 978750"/>
              <a:gd name="connsiteX34" fmla="*/ 629976 w 766402"/>
              <a:gd name="connsiteY34" fmla="*/ 897890 h 978750"/>
              <a:gd name="connsiteX35" fmla="*/ 606163 w 766402"/>
              <a:gd name="connsiteY35" fmla="*/ 888365 h 978750"/>
              <a:gd name="connsiteX36" fmla="*/ 596638 w 766402"/>
              <a:gd name="connsiteY36" fmla="*/ 902652 h 978750"/>
              <a:gd name="connsiteX37" fmla="*/ 606163 w 766402"/>
              <a:gd name="connsiteY37" fmla="*/ 931227 h 978750"/>
              <a:gd name="connsiteX38" fmla="*/ 599019 w 766402"/>
              <a:gd name="connsiteY38" fmla="*/ 966946 h 978750"/>
              <a:gd name="connsiteX39" fmla="*/ 577588 w 766402"/>
              <a:gd name="connsiteY39" fmla="*/ 964565 h 978750"/>
              <a:gd name="connsiteX40" fmla="*/ 537107 w 766402"/>
              <a:gd name="connsiteY40" fmla="*/ 976471 h 978750"/>
              <a:gd name="connsiteX41" fmla="*/ 499007 w 766402"/>
              <a:gd name="connsiteY41" fmla="*/ 912177 h 978750"/>
              <a:gd name="connsiteX42" fmla="*/ 215638 w 766402"/>
              <a:gd name="connsiteY42" fmla="*/ 650240 h 978750"/>
              <a:gd name="connsiteX43" fmla="*/ 218019 w 766402"/>
              <a:gd name="connsiteY43" fmla="*/ 595471 h 978750"/>
              <a:gd name="connsiteX44" fmla="*/ 141819 w 766402"/>
              <a:gd name="connsiteY44" fmla="*/ 471646 h 978750"/>
              <a:gd name="connsiteX45" fmla="*/ 98957 w 766402"/>
              <a:gd name="connsiteY45" fmla="*/ 445452 h 978750"/>
              <a:gd name="connsiteX46" fmla="*/ 1326 w 766402"/>
              <a:gd name="connsiteY46" fmla="*/ 233521 h 978750"/>
              <a:gd name="connsiteX0" fmla="*/ 1326 w 766402"/>
              <a:gd name="connsiteY0" fmla="*/ 233521 h 978750"/>
              <a:gd name="connsiteX1" fmla="*/ 20376 w 766402"/>
              <a:gd name="connsiteY1" fmla="*/ 238283 h 978750"/>
              <a:gd name="connsiteX2" fmla="*/ 58476 w 766402"/>
              <a:gd name="connsiteY2" fmla="*/ 216852 h 978750"/>
              <a:gd name="connsiteX3" fmla="*/ 87051 w 766402"/>
              <a:gd name="connsiteY3" fmla="*/ 204946 h 978750"/>
              <a:gd name="connsiteX4" fmla="*/ 115626 w 766402"/>
              <a:gd name="connsiteY4" fmla="*/ 204946 h 978750"/>
              <a:gd name="connsiteX5" fmla="*/ 125151 w 766402"/>
              <a:gd name="connsiteY5" fmla="*/ 145415 h 978750"/>
              <a:gd name="connsiteX6" fmla="*/ 179919 w 766402"/>
              <a:gd name="connsiteY6" fmla="*/ 100171 h 978750"/>
              <a:gd name="connsiteX7" fmla="*/ 168013 w 766402"/>
              <a:gd name="connsiteY7" fmla="*/ 47783 h 978750"/>
              <a:gd name="connsiteX8" fmla="*/ 241832 w 766402"/>
              <a:gd name="connsiteY8" fmla="*/ 158 h 978750"/>
              <a:gd name="connsiteX9" fmla="*/ 251357 w 766402"/>
              <a:gd name="connsiteY9" fmla="*/ 33496 h 978750"/>
              <a:gd name="connsiteX10" fmla="*/ 248976 w 766402"/>
              <a:gd name="connsiteY10" fmla="*/ 64452 h 978750"/>
              <a:gd name="connsiteX11" fmla="*/ 253738 w 766402"/>
              <a:gd name="connsiteY11" fmla="*/ 104933 h 978750"/>
              <a:gd name="connsiteX12" fmla="*/ 268026 w 766402"/>
              <a:gd name="connsiteY12" fmla="*/ 121602 h 978750"/>
              <a:gd name="connsiteX13" fmla="*/ 296601 w 766402"/>
              <a:gd name="connsiteY13" fmla="*/ 143033 h 978750"/>
              <a:gd name="connsiteX14" fmla="*/ 303745 w 766402"/>
              <a:gd name="connsiteY14" fmla="*/ 207327 h 978750"/>
              <a:gd name="connsiteX15" fmla="*/ 322794 w 766402"/>
              <a:gd name="connsiteY15" fmla="*/ 278765 h 978750"/>
              <a:gd name="connsiteX16" fmla="*/ 382326 w 766402"/>
              <a:gd name="connsiteY16" fmla="*/ 350202 h 978750"/>
              <a:gd name="connsiteX17" fmla="*/ 425188 w 766402"/>
              <a:gd name="connsiteY17" fmla="*/ 378777 h 978750"/>
              <a:gd name="connsiteX18" fmla="*/ 427569 w 766402"/>
              <a:gd name="connsiteY18" fmla="*/ 438308 h 978750"/>
              <a:gd name="connsiteX19" fmla="*/ 446619 w 766402"/>
              <a:gd name="connsiteY19" fmla="*/ 481171 h 978750"/>
              <a:gd name="connsiteX20" fmla="*/ 487101 w 766402"/>
              <a:gd name="connsiteY20" fmla="*/ 500221 h 978750"/>
              <a:gd name="connsiteX21" fmla="*/ 529963 w 766402"/>
              <a:gd name="connsiteY21" fmla="*/ 526415 h 978750"/>
              <a:gd name="connsiteX22" fmla="*/ 577588 w 766402"/>
              <a:gd name="connsiteY22" fmla="*/ 552608 h 978750"/>
              <a:gd name="connsiteX23" fmla="*/ 620451 w 766402"/>
              <a:gd name="connsiteY23" fmla="*/ 578802 h 978750"/>
              <a:gd name="connsiteX24" fmla="*/ 663313 w 766402"/>
              <a:gd name="connsiteY24" fmla="*/ 626427 h 978750"/>
              <a:gd name="connsiteX25" fmla="*/ 672838 w 766402"/>
              <a:gd name="connsiteY25" fmla="*/ 655002 h 978750"/>
              <a:gd name="connsiteX26" fmla="*/ 663313 w 766402"/>
              <a:gd name="connsiteY26" fmla="*/ 666908 h 978750"/>
              <a:gd name="connsiteX27" fmla="*/ 722844 w 766402"/>
              <a:gd name="connsiteY27" fmla="*/ 693102 h 978750"/>
              <a:gd name="connsiteX28" fmla="*/ 765707 w 766402"/>
              <a:gd name="connsiteY28" fmla="*/ 757396 h 978750"/>
              <a:gd name="connsiteX29" fmla="*/ 749038 w 766402"/>
              <a:gd name="connsiteY29" fmla="*/ 785971 h 978750"/>
              <a:gd name="connsiteX30" fmla="*/ 744276 w 766402"/>
              <a:gd name="connsiteY30" fmla="*/ 835977 h 978750"/>
              <a:gd name="connsiteX31" fmla="*/ 696651 w 766402"/>
              <a:gd name="connsiteY31" fmla="*/ 850265 h 978750"/>
              <a:gd name="connsiteX32" fmla="*/ 677601 w 766402"/>
              <a:gd name="connsiteY32" fmla="*/ 890746 h 978750"/>
              <a:gd name="connsiteX33" fmla="*/ 672838 w 766402"/>
              <a:gd name="connsiteY33" fmla="*/ 895508 h 978750"/>
              <a:gd name="connsiteX34" fmla="*/ 629976 w 766402"/>
              <a:gd name="connsiteY34" fmla="*/ 897890 h 978750"/>
              <a:gd name="connsiteX35" fmla="*/ 606163 w 766402"/>
              <a:gd name="connsiteY35" fmla="*/ 888365 h 978750"/>
              <a:gd name="connsiteX36" fmla="*/ 596638 w 766402"/>
              <a:gd name="connsiteY36" fmla="*/ 902652 h 978750"/>
              <a:gd name="connsiteX37" fmla="*/ 606163 w 766402"/>
              <a:gd name="connsiteY37" fmla="*/ 931227 h 978750"/>
              <a:gd name="connsiteX38" fmla="*/ 599019 w 766402"/>
              <a:gd name="connsiteY38" fmla="*/ 966946 h 978750"/>
              <a:gd name="connsiteX39" fmla="*/ 577588 w 766402"/>
              <a:gd name="connsiteY39" fmla="*/ 964565 h 978750"/>
              <a:gd name="connsiteX40" fmla="*/ 537107 w 766402"/>
              <a:gd name="connsiteY40" fmla="*/ 976471 h 978750"/>
              <a:gd name="connsiteX41" fmla="*/ 499007 w 766402"/>
              <a:gd name="connsiteY41" fmla="*/ 912177 h 978750"/>
              <a:gd name="connsiteX42" fmla="*/ 215638 w 766402"/>
              <a:gd name="connsiteY42" fmla="*/ 650240 h 978750"/>
              <a:gd name="connsiteX43" fmla="*/ 215637 w 766402"/>
              <a:gd name="connsiteY43" fmla="*/ 635952 h 978750"/>
              <a:gd name="connsiteX44" fmla="*/ 218019 w 766402"/>
              <a:gd name="connsiteY44" fmla="*/ 595471 h 978750"/>
              <a:gd name="connsiteX45" fmla="*/ 141819 w 766402"/>
              <a:gd name="connsiteY45" fmla="*/ 471646 h 978750"/>
              <a:gd name="connsiteX46" fmla="*/ 98957 w 766402"/>
              <a:gd name="connsiteY46" fmla="*/ 445452 h 978750"/>
              <a:gd name="connsiteX47" fmla="*/ 1326 w 766402"/>
              <a:gd name="connsiteY47" fmla="*/ 233521 h 978750"/>
              <a:gd name="connsiteX0" fmla="*/ 1326 w 766402"/>
              <a:gd name="connsiteY0" fmla="*/ 233521 h 978750"/>
              <a:gd name="connsiteX1" fmla="*/ 20376 w 766402"/>
              <a:gd name="connsiteY1" fmla="*/ 238283 h 978750"/>
              <a:gd name="connsiteX2" fmla="*/ 58476 w 766402"/>
              <a:gd name="connsiteY2" fmla="*/ 216852 h 978750"/>
              <a:gd name="connsiteX3" fmla="*/ 87051 w 766402"/>
              <a:gd name="connsiteY3" fmla="*/ 204946 h 978750"/>
              <a:gd name="connsiteX4" fmla="*/ 115626 w 766402"/>
              <a:gd name="connsiteY4" fmla="*/ 204946 h 978750"/>
              <a:gd name="connsiteX5" fmla="*/ 125151 w 766402"/>
              <a:gd name="connsiteY5" fmla="*/ 145415 h 978750"/>
              <a:gd name="connsiteX6" fmla="*/ 179919 w 766402"/>
              <a:gd name="connsiteY6" fmla="*/ 100171 h 978750"/>
              <a:gd name="connsiteX7" fmla="*/ 168013 w 766402"/>
              <a:gd name="connsiteY7" fmla="*/ 47783 h 978750"/>
              <a:gd name="connsiteX8" fmla="*/ 241832 w 766402"/>
              <a:gd name="connsiteY8" fmla="*/ 158 h 978750"/>
              <a:gd name="connsiteX9" fmla="*/ 251357 w 766402"/>
              <a:gd name="connsiteY9" fmla="*/ 33496 h 978750"/>
              <a:gd name="connsiteX10" fmla="*/ 248976 w 766402"/>
              <a:gd name="connsiteY10" fmla="*/ 64452 h 978750"/>
              <a:gd name="connsiteX11" fmla="*/ 253738 w 766402"/>
              <a:gd name="connsiteY11" fmla="*/ 104933 h 978750"/>
              <a:gd name="connsiteX12" fmla="*/ 268026 w 766402"/>
              <a:gd name="connsiteY12" fmla="*/ 121602 h 978750"/>
              <a:gd name="connsiteX13" fmla="*/ 296601 w 766402"/>
              <a:gd name="connsiteY13" fmla="*/ 143033 h 978750"/>
              <a:gd name="connsiteX14" fmla="*/ 303745 w 766402"/>
              <a:gd name="connsiteY14" fmla="*/ 207327 h 978750"/>
              <a:gd name="connsiteX15" fmla="*/ 322794 w 766402"/>
              <a:gd name="connsiteY15" fmla="*/ 278765 h 978750"/>
              <a:gd name="connsiteX16" fmla="*/ 382326 w 766402"/>
              <a:gd name="connsiteY16" fmla="*/ 350202 h 978750"/>
              <a:gd name="connsiteX17" fmla="*/ 425188 w 766402"/>
              <a:gd name="connsiteY17" fmla="*/ 378777 h 978750"/>
              <a:gd name="connsiteX18" fmla="*/ 427569 w 766402"/>
              <a:gd name="connsiteY18" fmla="*/ 438308 h 978750"/>
              <a:gd name="connsiteX19" fmla="*/ 446619 w 766402"/>
              <a:gd name="connsiteY19" fmla="*/ 481171 h 978750"/>
              <a:gd name="connsiteX20" fmla="*/ 487101 w 766402"/>
              <a:gd name="connsiteY20" fmla="*/ 500221 h 978750"/>
              <a:gd name="connsiteX21" fmla="*/ 529963 w 766402"/>
              <a:gd name="connsiteY21" fmla="*/ 526415 h 978750"/>
              <a:gd name="connsiteX22" fmla="*/ 577588 w 766402"/>
              <a:gd name="connsiteY22" fmla="*/ 552608 h 978750"/>
              <a:gd name="connsiteX23" fmla="*/ 620451 w 766402"/>
              <a:gd name="connsiteY23" fmla="*/ 578802 h 978750"/>
              <a:gd name="connsiteX24" fmla="*/ 663313 w 766402"/>
              <a:gd name="connsiteY24" fmla="*/ 626427 h 978750"/>
              <a:gd name="connsiteX25" fmla="*/ 672838 w 766402"/>
              <a:gd name="connsiteY25" fmla="*/ 655002 h 978750"/>
              <a:gd name="connsiteX26" fmla="*/ 663313 w 766402"/>
              <a:gd name="connsiteY26" fmla="*/ 666908 h 978750"/>
              <a:gd name="connsiteX27" fmla="*/ 722844 w 766402"/>
              <a:gd name="connsiteY27" fmla="*/ 693102 h 978750"/>
              <a:gd name="connsiteX28" fmla="*/ 765707 w 766402"/>
              <a:gd name="connsiteY28" fmla="*/ 757396 h 978750"/>
              <a:gd name="connsiteX29" fmla="*/ 749038 w 766402"/>
              <a:gd name="connsiteY29" fmla="*/ 785971 h 978750"/>
              <a:gd name="connsiteX30" fmla="*/ 744276 w 766402"/>
              <a:gd name="connsiteY30" fmla="*/ 835977 h 978750"/>
              <a:gd name="connsiteX31" fmla="*/ 696651 w 766402"/>
              <a:gd name="connsiteY31" fmla="*/ 850265 h 978750"/>
              <a:gd name="connsiteX32" fmla="*/ 677601 w 766402"/>
              <a:gd name="connsiteY32" fmla="*/ 890746 h 978750"/>
              <a:gd name="connsiteX33" fmla="*/ 672838 w 766402"/>
              <a:gd name="connsiteY33" fmla="*/ 895508 h 978750"/>
              <a:gd name="connsiteX34" fmla="*/ 629976 w 766402"/>
              <a:gd name="connsiteY34" fmla="*/ 897890 h 978750"/>
              <a:gd name="connsiteX35" fmla="*/ 606163 w 766402"/>
              <a:gd name="connsiteY35" fmla="*/ 888365 h 978750"/>
              <a:gd name="connsiteX36" fmla="*/ 596638 w 766402"/>
              <a:gd name="connsiteY36" fmla="*/ 902652 h 978750"/>
              <a:gd name="connsiteX37" fmla="*/ 606163 w 766402"/>
              <a:gd name="connsiteY37" fmla="*/ 931227 h 978750"/>
              <a:gd name="connsiteX38" fmla="*/ 599019 w 766402"/>
              <a:gd name="connsiteY38" fmla="*/ 966946 h 978750"/>
              <a:gd name="connsiteX39" fmla="*/ 577588 w 766402"/>
              <a:gd name="connsiteY39" fmla="*/ 964565 h 978750"/>
              <a:gd name="connsiteX40" fmla="*/ 537107 w 766402"/>
              <a:gd name="connsiteY40" fmla="*/ 976471 h 978750"/>
              <a:gd name="connsiteX41" fmla="*/ 499007 w 766402"/>
              <a:gd name="connsiteY41" fmla="*/ 912177 h 978750"/>
              <a:gd name="connsiteX42" fmla="*/ 320412 w 766402"/>
              <a:gd name="connsiteY42" fmla="*/ 750252 h 978750"/>
              <a:gd name="connsiteX43" fmla="*/ 215638 w 766402"/>
              <a:gd name="connsiteY43" fmla="*/ 650240 h 978750"/>
              <a:gd name="connsiteX44" fmla="*/ 215637 w 766402"/>
              <a:gd name="connsiteY44" fmla="*/ 635952 h 978750"/>
              <a:gd name="connsiteX45" fmla="*/ 218019 w 766402"/>
              <a:gd name="connsiteY45" fmla="*/ 595471 h 978750"/>
              <a:gd name="connsiteX46" fmla="*/ 141819 w 766402"/>
              <a:gd name="connsiteY46" fmla="*/ 471646 h 978750"/>
              <a:gd name="connsiteX47" fmla="*/ 98957 w 766402"/>
              <a:gd name="connsiteY47" fmla="*/ 445452 h 978750"/>
              <a:gd name="connsiteX48" fmla="*/ 1326 w 766402"/>
              <a:gd name="connsiteY48" fmla="*/ 233521 h 978750"/>
              <a:gd name="connsiteX0" fmla="*/ 1196 w 766272"/>
              <a:gd name="connsiteY0" fmla="*/ 233521 h 978750"/>
              <a:gd name="connsiteX1" fmla="*/ 20246 w 766272"/>
              <a:gd name="connsiteY1" fmla="*/ 238283 h 978750"/>
              <a:gd name="connsiteX2" fmla="*/ 58346 w 766272"/>
              <a:gd name="connsiteY2" fmla="*/ 216852 h 978750"/>
              <a:gd name="connsiteX3" fmla="*/ 86921 w 766272"/>
              <a:gd name="connsiteY3" fmla="*/ 204946 h 978750"/>
              <a:gd name="connsiteX4" fmla="*/ 115496 w 766272"/>
              <a:gd name="connsiteY4" fmla="*/ 204946 h 978750"/>
              <a:gd name="connsiteX5" fmla="*/ 125021 w 766272"/>
              <a:gd name="connsiteY5" fmla="*/ 145415 h 978750"/>
              <a:gd name="connsiteX6" fmla="*/ 179789 w 766272"/>
              <a:gd name="connsiteY6" fmla="*/ 100171 h 978750"/>
              <a:gd name="connsiteX7" fmla="*/ 167883 w 766272"/>
              <a:gd name="connsiteY7" fmla="*/ 47783 h 978750"/>
              <a:gd name="connsiteX8" fmla="*/ 241702 w 766272"/>
              <a:gd name="connsiteY8" fmla="*/ 158 h 978750"/>
              <a:gd name="connsiteX9" fmla="*/ 251227 w 766272"/>
              <a:gd name="connsiteY9" fmla="*/ 33496 h 978750"/>
              <a:gd name="connsiteX10" fmla="*/ 248846 w 766272"/>
              <a:gd name="connsiteY10" fmla="*/ 64452 h 978750"/>
              <a:gd name="connsiteX11" fmla="*/ 253608 w 766272"/>
              <a:gd name="connsiteY11" fmla="*/ 104933 h 978750"/>
              <a:gd name="connsiteX12" fmla="*/ 267896 w 766272"/>
              <a:gd name="connsiteY12" fmla="*/ 121602 h 978750"/>
              <a:gd name="connsiteX13" fmla="*/ 296471 w 766272"/>
              <a:gd name="connsiteY13" fmla="*/ 143033 h 978750"/>
              <a:gd name="connsiteX14" fmla="*/ 303615 w 766272"/>
              <a:gd name="connsiteY14" fmla="*/ 207327 h 978750"/>
              <a:gd name="connsiteX15" fmla="*/ 322664 w 766272"/>
              <a:gd name="connsiteY15" fmla="*/ 278765 h 978750"/>
              <a:gd name="connsiteX16" fmla="*/ 382196 w 766272"/>
              <a:gd name="connsiteY16" fmla="*/ 350202 h 978750"/>
              <a:gd name="connsiteX17" fmla="*/ 425058 w 766272"/>
              <a:gd name="connsiteY17" fmla="*/ 378777 h 978750"/>
              <a:gd name="connsiteX18" fmla="*/ 427439 w 766272"/>
              <a:gd name="connsiteY18" fmla="*/ 438308 h 978750"/>
              <a:gd name="connsiteX19" fmla="*/ 446489 w 766272"/>
              <a:gd name="connsiteY19" fmla="*/ 481171 h 978750"/>
              <a:gd name="connsiteX20" fmla="*/ 486971 w 766272"/>
              <a:gd name="connsiteY20" fmla="*/ 500221 h 978750"/>
              <a:gd name="connsiteX21" fmla="*/ 529833 w 766272"/>
              <a:gd name="connsiteY21" fmla="*/ 526415 h 978750"/>
              <a:gd name="connsiteX22" fmla="*/ 577458 w 766272"/>
              <a:gd name="connsiteY22" fmla="*/ 552608 h 978750"/>
              <a:gd name="connsiteX23" fmla="*/ 620321 w 766272"/>
              <a:gd name="connsiteY23" fmla="*/ 578802 h 978750"/>
              <a:gd name="connsiteX24" fmla="*/ 663183 w 766272"/>
              <a:gd name="connsiteY24" fmla="*/ 626427 h 978750"/>
              <a:gd name="connsiteX25" fmla="*/ 672708 w 766272"/>
              <a:gd name="connsiteY25" fmla="*/ 655002 h 978750"/>
              <a:gd name="connsiteX26" fmla="*/ 663183 w 766272"/>
              <a:gd name="connsiteY26" fmla="*/ 666908 h 978750"/>
              <a:gd name="connsiteX27" fmla="*/ 722714 w 766272"/>
              <a:gd name="connsiteY27" fmla="*/ 693102 h 978750"/>
              <a:gd name="connsiteX28" fmla="*/ 765577 w 766272"/>
              <a:gd name="connsiteY28" fmla="*/ 757396 h 978750"/>
              <a:gd name="connsiteX29" fmla="*/ 748908 w 766272"/>
              <a:gd name="connsiteY29" fmla="*/ 785971 h 978750"/>
              <a:gd name="connsiteX30" fmla="*/ 744146 w 766272"/>
              <a:gd name="connsiteY30" fmla="*/ 835977 h 978750"/>
              <a:gd name="connsiteX31" fmla="*/ 696521 w 766272"/>
              <a:gd name="connsiteY31" fmla="*/ 850265 h 978750"/>
              <a:gd name="connsiteX32" fmla="*/ 677471 w 766272"/>
              <a:gd name="connsiteY32" fmla="*/ 890746 h 978750"/>
              <a:gd name="connsiteX33" fmla="*/ 672708 w 766272"/>
              <a:gd name="connsiteY33" fmla="*/ 895508 h 978750"/>
              <a:gd name="connsiteX34" fmla="*/ 629846 w 766272"/>
              <a:gd name="connsiteY34" fmla="*/ 897890 h 978750"/>
              <a:gd name="connsiteX35" fmla="*/ 606033 w 766272"/>
              <a:gd name="connsiteY35" fmla="*/ 888365 h 978750"/>
              <a:gd name="connsiteX36" fmla="*/ 596508 w 766272"/>
              <a:gd name="connsiteY36" fmla="*/ 902652 h 978750"/>
              <a:gd name="connsiteX37" fmla="*/ 606033 w 766272"/>
              <a:gd name="connsiteY37" fmla="*/ 931227 h 978750"/>
              <a:gd name="connsiteX38" fmla="*/ 598889 w 766272"/>
              <a:gd name="connsiteY38" fmla="*/ 966946 h 978750"/>
              <a:gd name="connsiteX39" fmla="*/ 577458 w 766272"/>
              <a:gd name="connsiteY39" fmla="*/ 964565 h 978750"/>
              <a:gd name="connsiteX40" fmla="*/ 536977 w 766272"/>
              <a:gd name="connsiteY40" fmla="*/ 976471 h 978750"/>
              <a:gd name="connsiteX41" fmla="*/ 498877 w 766272"/>
              <a:gd name="connsiteY41" fmla="*/ 912177 h 978750"/>
              <a:gd name="connsiteX42" fmla="*/ 320282 w 766272"/>
              <a:gd name="connsiteY42" fmla="*/ 750252 h 978750"/>
              <a:gd name="connsiteX43" fmla="*/ 215508 w 766272"/>
              <a:gd name="connsiteY43" fmla="*/ 650240 h 978750"/>
              <a:gd name="connsiteX44" fmla="*/ 215507 w 766272"/>
              <a:gd name="connsiteY44" fmla="*/ 635952 h 978750"/>
              <a:gd name="connsiteX45" fmla="*/ 217889 w 766272"/>
              <a:gd name="connsiteY45" fmla="*/ 595471 h 978750"/>
              <a:gd name="connsiteX46" fmla="*/ 141689 w 766272"/>
              <a:gd name="connsiteY46" fmla="*/ 471646 h 978750"/>
              <a:gd name="connsiteX47" fmla="*/ 98827 w 766272"/>
              <a:gd name="connsiteY47" fmla="*/ 445452 h 978750"/>
              <a:gd name="connsiteX48" fmla="*/ 53582 w 766272"/>
              <a:gd name="connsiteY48" fmla="*/ 359727 h 978750"/>
              <a:gd name="connsiteX49" fmla="*/ 1196 w 766272"/>
              <a:gd name="connsiteY49" fmla="*/ 233521 h 978750"/>
              <a:gd name="connsiteX0" fmla="*/ 1196 w 766272"/>
              <a:gd name="connsiteY0" fmla="*/ 233521 h 978750"/>
              <a:gd name="connsiteX1" fmla="*/ 20246 w 766272"/>
              <a:gd name="connsiteY1" fmla="*/ 238283 h 978750"/>
              <a:gd name="connsiteX2" fmla="*/ 58346 w 766272"/>
              <a:gd name="connsiteY2" fmla="*/ 216852 h 978750"/>
              <a:gd name="connsiteX3" fmla="*/ 86921 w 766272"/>
              <a:gd name="connsiteY3" fmla="*/ 204946 h 978750"/>
              <a:gd name="connsiteX4" fmla="*/ 115496 w 766272"/>
              <a:gd name="connsiteY4" fmla="*/ 204946 h 978750"/>
              <a:gd name="connsiteX5" fmla="*/ 125021 w 766272"/>
              <a:gd name="connsiteY5" fmla="*/ 145415 h 978750"/>
              <a:gd name="connsiteX6" fmla="*/ 179789 w 766272"/>
              <a:gd name="connsiteY6" fmla="*/ 100171 h 978750"/>
              <a:gd name="connsiteX7" fmla="*/ 167883 w 766272"/>
              <a:gd name="connsiteY7" fmla="*/ 47783 h 978750"/>
              <a:gd name="connsiteX8" fmla="*/ 241702 w 766272"/>
              <a:gd name="connsiteY8" fmla="*/ 158 h 978750"/>
              <a:gd name="connsiteX9" fmla="*/ 251227 w 766272"/>
              <a:gd name="connsiteY9" fmla="*/ 33496 h 978750"/>
              <a:gd name="connsiteX10" fmla="*/ 248846 w 766272"/>
              <a:gd name="connsiteY10" fmla="*/ 64452 h 978750"/>
              <a:gd name="connsiteX11" fmla="*/ 253608 w 766272"/>
              <a:gd name="connsiteY11" fmla="*/ 104933 h 978750"/>
              <a:gd name="connsiteX12" fmla="*/ 267896 w 766272"/>
              <a:gd name="connsiteY12" fmla="*/ 121602 h 978750"/>
              <a:gd name="connsiteX13" fmla="*/ 296471 w 766272"/>
              <a:gd name="connsiteY13" fmla="*/ 143033 h 978750"/>
              <a:gd name="connsiteX14" fmla="*/ 303615 w 766272"/>
              <a:gd name="connsiteY14" fmla="*/ 207327 h 978750"/>
              <a:gd name="connsiteX15" fmla="*/ 322664 w 766272"/>
              <a:gd name="connsiteY15" fmla="*/ 278765 h 978750"/>
              <a:gd name="connsiteX16" fmla="*/ 382196 w 766272"/>
              <a:gd name="connsiteY16" fmla="*/ 350202 h 978750"/>
              <a:gd name="connsiteX17" fmla="*/ 425058 w 766272"/>
              <a:gd name="connsiteY17" fmla="*/ 378777 h 978750"/>
              <a:gd name="connsiteX18" fmla="*/ 427439 w 766272"/>
              <a:gd name="connsiteY18" fmla="*/ 438308 h 978750"/>
              <a:gd name="connsiteX19" fmla="*/ 446489 w 766272"/>
              <a:gd name="connsiteY19" fmla="*/ 481171 h 978750"/>
              <a:gd name="connsiteX20" fmla="*/ 486971 w 766272"/>
              <a:gd name="connsiteY20" fmla="*/ 500221 h 978750"/>
              <a:gd name="connsiteX21" fmla="*/ 529833 w 766272"/>
              <a:gd name="connsiteY21" fmla="*/ 526415 h 978750"/>
              <a:gd name="connsiteX22" fmla="*/ 577458 w 766272"/>
              <a:gd name="connsiteY22" fmla="*/ 552608 h 978750"/>
              <a:gd name="connsiteX23" fmla="*/ 620321 w 766272"/>
              <a:gd name="connsiteY23" fmla="*/ 578802 h 978750"/>
              <a:gd name="connsiteX24" fmla="*/ 663183 w 766272"/>
              <a:gd name="connsiteY24" fmla="*/ 626427 h 978750"/>
              <a:gd name="connsiteX25" fmla="*/ 672708 w 766272"/>
              <a:gd name="connsiteY25" fmla="*/ 655002 h 978750"/>
              <a:gd name="connsiteX26" fmla="*/ 663183 w 766272"/>
              <a:gd name="connsiteY26" fmla="*/ 666908 h 978750"/>
              <a:gd name="connsiteX27" fmla="*/ 722714 w 766272"/>
              <a:gd name="connsiteY27" fmla="*/ 693102 h 978750"/>
              <a:gd name="connsiteX28" fmla="*/ 765577 w 766272"/>
              <a:gd name="connsiteY28" fmla="*/ 757396 h 978750"/>
              <a:gd name="connsiteX29" fmla="*/ 748908 w 766272"/>
              <a:gd name="connsiteY29" fmla="*/ 785971 h 978750"/>
              <a:gd name="connsiteX30" fmla="*/ 744146 w 766272"/>
              <a:gd name="connsiteY30" fmla="*/ 835977 h 978750"/>
              <a:gd name="connsiteX31" fmla="*/ 696521 w 766272"/>
              <a:gd name="connsiteY31" fmla="*/ 850265 h 978750"/>
              <a:gd name="connsiteX32" fmla="*/ 677471 w 766272"/>
              <a:gd name="connsiteY32" fmla="*/ 890746 h 978750"/>
              <a:gd name="connsiteX33" fmla="*/ 672708 w 766272"/>
              <a:gd name="connsiteY33" fmla="*/ 895508 h 978750"/>
              <a:gd name="connsiteX34" fmla="*/ 629846 w 766272"/>
              <a:gd name="connsiteY34" fmla="*/ 897890 h 978750"/>
              <a:gd name="connsiteX35" fmla="*/ 606033 w 766272"/>
              <a:gd name="connsiteY35" fmla="*/ 888365 h 978750"/>
              <a:gd name="connsiteX36" fmla="*/ 596508 w 766272"/>
              <a:gd name="connsiteY36" fmla="*/ 902652 h 978750"/>
              <a:gd name="connsiteX37" fmla="*/ 606033 w 766272"/>
              <a:gd name="connsiteY37" fmla="*/ 931227 h 978750"/>
              <a:gd name="connsiteX38" fmla="*/ 598889 w 766272"/>
              <a:gd name="connsiteY38" fmla="*/ 966946 h 978750"/>
              <a:gd name="connsiteX39" fmla="*/ 577458 w 766272"/>
              <a:gd name="connsiteY39" fmla="*/ 964565 h 978750"/>
              <a:gd name="connsiteX40" fmla="*/ 536977 w 766272"/>
              <a:gd name="connsiteY40" fmla="*/ 976471 h 978750"/>
              <a:gd name="connsiteX41" fmla="*/ 498877 w 766272"/>
              <a:gd name="connsiteY41" fmla="*/ 912177 h 978750"/>
              <a:gd name="connsiteX42" fmla="*/ 320282 w 766272"/>
              <a:gd name="connsiteY42" fmla="*/ 750252 h 978750"/>
              <a:gd name="connsiteX43" fmla="*/ 215508 w 766272"/>
              <a:gd name="connsiteY43" fmla="*/ 650240 h 978750"/>
              <a:gd name="connsiteX44" fmla="*/ 215507 w 766272"/>
              <a:gd name="connsiteY44" fmla="*/ 635952 h 978750"/>
              <a:gd name="connsiteX45" fmla="*/ 217889 w 766272"/>
              <a:gd name="connsiteY45" fmla="*/ 595471 h 978750"/>
              <a:gd name="connsiteX46" fmla="*/ 141689 w 766272"/>
              <a:gd name="connsiteY46" fmla="*/ 471646 h 978750"/>
              <a:gd name="connsiteX47" fmla="*/ 115495 w 766272"/>
              <a:gd name="connsiteY47" fmla="*/ 452596 h 978750"/>
              <a:gd name="connsiteX48" fmla="*/ 98827 w 766272"/>
              <a:gd name="connsiteY48" fmla="*/ 445452 h 978750"/>
              <a:gd name="connsiteX49" fmla="*/ 53582 w 766272"/>
              <a:gd name="connsiteY49" fmla="*/ 359727 h 978750"/>
              <a:gd name="connsiteX50" fmla="*/ 1196 w 766272"/>
              <a:gd name="connsiteY50" fmla="*/ 233521 h 978750"/>
              <a:gd name="connsiteX0" fmla="*/ 1196 w 766272"/>
              <a:gd name="connsiteY0" fmla="*/ 233521 h 978750"/>
              <a:gd name="connsiteX1" fmla="*/ 20246 w 766272"/>
              <a:gd name="connsiteY1" fmla="*/ 238283 h 978750"/>
              <a:gd name="connsiteX2" fmla="*/ 58346 w 766272"/>
              <a:gd name="connsiteY2" fmla="*/ 216852 h 978750"/>
              <a:gd name="connsiteX3" fmla="*/ 86921 w 766272"/>
              <a:gd name="connsiteY3" fmla="*/ 204946 h 978750"/>
              <a:gd name="connsiteX4" fmla="*/ 115496 w 766272"/>
              <a:gd name="connsiteY4" fmla="*/ 204946 h 978750"/>
              <a:gd name="connsiteX5" fmla="*/ 125021 w 766272"/>
              <a:gd name="connsiteY5" fmla="*/ 145415 h 978750"/>
              <a:gd name="connsiteX6" fmla="*/ 163120 w 766272"/>
              <a:gd name="connsiteY6" fmla="*/ 95408 h 978750"/>
              <a:gd name="connsiteX7" fmla="*/ 179789 w 766272"/>
              <a:gd name="connsiteY7" fmla="*/ 100171 h 978750"/>
              <a:gd name="connsiteX8" fmla="*/ 167883 w 766272"/>
              <a:gd name="connsiteY8" fmla="*/ 47783 h 978750"/>
              <a:gd name="connsiteX9" fmla="*/ 241702 w 766272"/>
              <a:gd name="connsiteY9" fmla="*/ 158 h 978750"/>
              <a:gd name="connsiteX10" fmla="*/ 251227 w 766272"/>
              <a:gd name="connsiteY10" fmla="*/ 33496 h 978750"/>
              <a:gd name="connsiteX11" fmla="*/ 248846 w 766272"/>
              <a:gd name="connsiteY11" fmla="*/ 64452 h 978750"/>
              <a:gd name="connsiteX12" fmla="*/ 253608 w 766272"/>
              <a:gd name="connsiteY12" fmla="*/ 104933 h 978750"/>
              <a:gd name="connsiteX13" fmla="*/ 267896 w 766272"/>
              <a:gd name="connsiteY13" fmla="*/ 121602 h 978750"/>
              <a:gd name="connsiteX14" fmla="*/ 296471 w 766272"/>
              <a:gd name="connsiteY14" fmla="*/ 143033 h 978750"/>
              <a:gd name="connsiteX15" fmla="*/ 303615 w 766272"/>
              <a:gd name="connsiteY15" fmla="*/ 207327 h 978750"/>
              <a:gd name="connsiteX16" fmla="*/ 322664 w 766272"/>
              <a:gd name="connsiteY16" fmla="*/ 278765 h 978750"/>
              <a:gd name="connsiteX17" fmla="*/ 382196 w 766272"/>
              <a:gd name="connsiteY17" fmla="*/ 350202 h 978750"/>
              <a:gd name="connsiteX18" fmla="*/ 425058 w 766272"/>
              <a:gd name="connsiteY18" fmla="*/ 378777 h 978750"/>
              <a:gd name="connsiteX19" fmla="*/ 427439 w 766272"/>
              <a:gd name="connsiteY19" fmla="*/ 438308 h 978750"/>
              <a:gd name="connsiteX20" fmla="*/ 446489 w 766272"/>
              <a:gd name="connsiteY20" fmla="*/ 481171 h 978750"/>
              <a:gd name="connsiteX21" fmla="*/ 486971 w 766272"/>
              <a:gd name="connsiteY21" fmla="*/ 500221 h 978750"/>
              <a:gd name="connsiteX22" fmla="*/ 529833 w 766272"/>
              <a:gd name="connsiteY22" fmla="*/ 526415 h 978750"/>
              <a:gd name="connsiteX23" fmla="*/ 577458 w 766272"/>
              <a:gd name="connsiteY23" fmla="*/ 552608 h 978750"/>
              <a:gd name="connsiteX24" fmla="*/ 620321 w 766272"/>
              <a:gd name="connsiteY24" fmla="*/ 578802 h 978750"/>
              <a:gd name="connsiteX25" fmla="*/ 663183 w 766272"/>
              <a:gd name="connsiteY25" fmla="*/ 626427 h 978750"/>
              <a:gd name="connsiteX26" fmla="*/ 672708 w 766272"/>
              <a:gd name="connsiteY26" fmla="*/ 655002 h 978750"/>
              <a:gd name="connsiteX27" fmla="*/ 663183 w 766272"/>
              <a:gd name="connsiteY27" fmla="*/ 666908 h 978750"/>
              <a:gd name="connsiteX28" fmla="*/ 722714 w 766272"/>
              <a:gd name="connsiteY28" fmla="*/ 693102 h 978750"/>
              <a:gd name="connsiteX29" fmla="*/ 765577 w 766272"/>
              <a:gd name="connsiteY29" fmla="*/ 757396 h 978750"/>
              <a:gd name="connsiteX30" fmla="*/ 748908 w 766272"/>
              <a:gd name="connsiteY30" fmla="*/ 785971 h 978750"/>
              <a:gd name="connsiteX31" fmla="*/ 744146 w 766272"/>
              <a:gd name="connsiteY31" fmla="*/ 835977 h 978750"/>
              <a:gd name="connsiteX32" fmla="*/ 696521 w 766272"/>
              <a:gd name="connsiteY32" fmla="*/ 850265 h 978750"/>
              <a:gd name="connsiteX33" fmla="*/ 677471 w 766272"/>
              <a:gd name="connsiteY33" fmla="*/ 890746 h 978750"/>
              <a:gd name="connsiteX34" fmla="*/ 672708 w 766272"/>
              <a:gd name="connsiteY34" fmla="*/ 895508 h 978750"/>
              <a:gd name="connsiteX35" fmla="*/ 629846 w 766272"/>
              <a:gd name="connsiteY35" fmla="*/ 897890 h 978750"/>
              <a:gd name="connsiteX36" fmla="*/ 606033 w 766272"/>
              <a:gd name="connsiteY36" fmla="*/ 888365 h 978750"/>
              <a:gd name="connsiteX37" fmla="*/ 596508 w 766272"/>
              <a:gd name="connsiteY37" fmla="*/ 902652 h 978750"/>
              <a:gd name="connsiteX38" fmla="*/ 606033 w 766272"/>
              <a:gd name="connsiteY38" fmla="*/ 931227 h 978750"/>
              <a:gd name="connsiteX39" fmla="*/ 598889 w 766272"/>
              <a:gd name="connsiteY39" fmla="*/ 966946 h 978750"/>
              <a:gd name="connsiteX40" fmla="*/ 577458 w 766272"/>
              <a:gd name="connsiteY40" fmla="*/ 964565 h 978750"/>
              <a:gd name="connsiteX41" fmla="*/ 536977 w 766272"/>
              <a:gd name="connsiteY41" fmla="*/ 976471 h 978750"/>
              <a:gd name="connsiteX42" fmla="*/ 498877 w 766272"/>
              <a:gd name="connsiteY42" fmla="*/ 912177 h 978750"/>
              <a:gd name="connsiteX43" fmla="*/ 320282 w 766272"/>
              <a:gd name="connsiteY43" fmla="*/ 750252 h 978750"/>
              <a:gd name="connsiteX44" fmla="*/ 215508 w 766272"/>
              <a:gd name="connsiteY44" fmla="*/ 650240 h 978750"/>
              <a:gd name="connsiteX45" fmla="*/ 215507 w 766272"/>
              <a:gd name="connsiteY45" fmla="*/ 635952 h 978750"/>
              <a:gd name="connsiteX46" fmla="*/ 217889 w 766272"/>
              <a:gd name="connsiteY46" fmla="*/ 595471 h 978750"/>
              <a:gd name="connsiteX47" fmla="*/ 141689 w 766272"/>
              <a:gd name="connsiteY47" fmla="*/ 471646 h 978750"/>
              <a:gd name="connsiteX48" fmla="*/ 115495 w 766272"/>
              <a:gd name="connsiteY48" fmla="*/ 452596 h 978750"/>
              <a:gd name="connsiteX49" fmla="*/ 98827 w 766272"/>
              <a:gd name="connsiteY49" fmla="*/ 445452 h 978750"/>
              <a:gd name="connsiteX50" fmla="*/ 53582 w 766272"/>
              <a:gd name="connsiteY50" fmla="*/ 359727 h 978750"/>
              <a:gd name="connsiteX51" fmla="*/ 1196 w 766272"/>
              <a:gd name="connsiteY51" fmla="*/ 233521 h 978750"/>
              <a:gd name="connsiteX0" fmla="*/ 1196 w 766272"/>
              <a:gd name="connsiteY0" fmla="*/ 233521 h 978750"/>
              <a:gd name="connsiteX1" fmla="*/ 20246 w 766272"/>
              <a:gd name="connsiteY1" fmla="*/ 238283 h 978750"/>
              <a:gd name="connsiteX2" fmla="*/ 58346 w 766272"/>
              <a:gd name="connsiteY2" fmla="*/ 216852 h 978750"/>
              <a:gd name="connsiteX3" fmla="*/ 86921 w 766272"/>
              <a:gd name="connsiteY3" fmla="*/ 204946 h 978750"/>
              <a:gd name="connsiteX4" fmla="*/ 115496 w 766272"/>
              <a:gd name="connsiteY4" fmla="*/ 204946 h 978750"/>
              <a:gd name="connsiteX5" fmla="*/ 108351 w 766272"/>
              <a:gd name="connsiteY5" fmla="*/ 176371 h 978750"/>
              <a:gd name="connsiteX6" fmla="*/ 125021 w 766272"/>
              <a:gd name="connsiteY6" fmla="*/ 145415 h 978750"/>
              <a:gd name="connsiteX7" fmla="*/ 163120 w 766272"/>
              <a:gd name="connsiteY7" fmla="*/ 95408 h 978750"/>
              <a:gd name="connsiteX8" fmla="*/ 179789 w 766272"/>
              <a:gd name="connsiteY8" fmla="*/ 100171 h 978750"/>
              <a:gd name="connsiteX9" fmla="*/ 167883 w 766272"/>
              <a:gd name="connsiteY9" fmla="*/ 47783 h 978750"/>
              <a:gd name="connsiteX10" fmla="*/ 241702 w 766272"/>
              <a:gd name="connsiteY10" fmla="*/ 158 h 978750"/>
              <a:gd name="connsiteX11" fmla="*/ 251227 w 766272"/>
              <a:gd name="connsiteY11" fmla="*/ 33496 h 978750"/>
              <a:gd name="connsiteX12" fmla="*/ 248846 w 766272"/>
              <a:gd name="connsiteY12" fmla="*/ 64452 h 978750"/>
              <a:gd name="connsiteX13" fmla="*/ 253608 w 766272"/>
              <a:gd name="connsiteY13" fmla="*/ 104933 h 978750"/>
              <a:gd name="connsiteX14" fmla="*/ 267896 w 766272"/>
              <a:gd name="connsiteY14" fmla="*/ 121602 h 978750"/>
              <a:gd name="connsiteX15" fmla="*/ 296471 w 766272"/>
              <a:gd name="connsiteY15" fmla="*/ 143033 h 978750"/>
              <a:gd name="connsiteX16" fmla="*/ 303615 w 766272"/>
              <a:gd name="connsiteY16" fmla="*/ 207327 h 978750"/>
              <a:gd name="connsiteX17" fmla="*/ 322664 w 766272"/>
              <a:gd name="connsiteY17" fmla="*/ 278765 h 978750"/>
              <a:gd name="connsiteX18" fmla="*/ 382196 w 766272"/>
              <a:gd name="connsiteY18" fmla="*/ 350202 h 978750"/>
              <a:gd name="connsiteX19" fmla="*/ 425058 w 766272"/>
              <a:gd name="connsiteY19" fmla="*/ 378777 h 978750"/>
              <a:gd name="connsiteX20" fmla="*/ 427439 w 766272"/>
              <a:gd name="connsiteY20" fmla="*/ 438308 h 978750"/>
              <a:gd name="connsiteX21" fmla="*/ 446489 w 766272"/>
              <a:gd name="connsiteY21" fmla="*/ 481171 h 978750"/>
              <a:gd name="connsiteX22" fmla="*/ 486971 w 766272"/>
              <a:gd name="connsiteY22" fmla="*/ 500221 h 978750"/>
              <a:gd name="connsiteX23" fmla="*/ 529833 w 766272"/>
              <a:gd name="connsiteY23" fmla="*/ 526415 h 978750"/>
              <a:gd name="connsiteX24" fmla="*/ 577458 w 766272"/>
              <a:gd name="connsiteY24" fmla="*/ 552608 h 978750"/>
              <a:gd name="connsiteX25" fmla="*/ 620321 w 766272"/>
              <a:gd name="connsiteY25" fmla="*/ 578802 h 978750"/>
              <a:gd name="connsiteX26" fmla="*/ 663183 w 766272"/>
              <a:gd name="connsiteY26" fmla="*/ 626427 h 978750"/>
              <a:gd name="connsiteX27" fmla="*/ 672708 w 766272"/>
              <a:gd name="connsiteY27" fmla="*/ 655002 h 978750"/>
              <a:gd name="connsiteX28" fmla="*/ 663183 w 766272"/>
              <a:gd name="connsiteY28" fmla="*/ 666908 h 978750"/>
              <a:gd name="connsiteX29" fmla="*/ 722714 w 766272"/>
              <a:gd name="connsiteY29" fmla="*/ 693102 h 978750"/>
              <a:gd name="connsiteX30" fmla="*/ 765577 w 766272"/>
              <a:gd name="connsiteY30" fmla="*/ 757396 h 978750"/>
              <a:gd name="connsiteX31" fmla="*/ 748908 w 766272"/>
              <a:gd name="connsiteY31" fmla="*/ 785971 h 978750"/>
              <a:gd name="connsiteX32" fmla="*/ 744146 w 766272"/>
              <a:gd name="connsiteY32" fmla="*/ 835977 h 978750"/>
              <a:gd name="connsiteX33" fmla="*/ 696521 w 766272"/>
              <a:gd name="connsiteY33" fmla="*/ 850265 h 978750"/>
              <a:gd name="connsiteX34" fmla="*/ 677471 w 766272"/>
              <a:gd name="connsiteY34" fmla="*/ 890746 h 978750"/>
              <a:gd name="connsiteX35" fmla="*/ 672708 w 766272"/>
              <a:gd name="connsiteY35" fmla="*/ 895508 h 978750"/>
              <a:gd name="connsiteX36" fmla="*/ 629846 w 766272"/>
              <a:gd name="connsiteY36" fmla="*/ 897890 h 978750"/>
              <a:gd name="connsiteX37" fmla="*/ 606033 w 766272"/>
              <a:gd name="connsiteY37" fmla="*/ 888365 h 978750"/>
              <a:gd name="connsiteX38" fmla="*/ 596508 w 766272"/>
              <a:gd name="connsiteY38" fmla="*/ 902652 h 978750"/>
              <a:gd name="connsiteX39" fmla="*/ 606033 w 766272"/>
              <a:gd name="connsiteY39" fmla="*/ 931227 h 978750"/>
              <a:gd name="connsiteX40" fmla="*/ 598889 w 766272"/>
              <a:gd name="connsiteY40" fmla="*/ 966946 h 978750"/>
              <a:gd name="connsiteX41" fmla="*/ 577458 w 766272"/>
              <a:gd name="connsiteY41" fmla="*/ 964565 h 978750"/>
              <a:gd name="connsiteX42" fmla="*/ 536977 w 766272"/>
              <a:gd name="connsiteY42" fmla="*/ 976471 h 978750"/>
              <a:gd name="connsiteX43" fmla="*/ 498877 w 766272"/>
              <a:gd name="connsiteY43" fmla="*/ 912177 h 978750"/>
              <a:gd name="connsiteX44" fmla="*/ 320282 w 766272"/>
              <a:gd name="connsiteY44" fmla="*/ 750252 h 978750"/>
              <a:gd name="connsiteX45" fmla="*/ 215508 w 766272"/>
              <a:gd name="connsiteY45" fmla="*/ 650240 h 978750"/>
              <a:gd name="connsiteX46" fmla="*/ 215507 w 766272"/>
              <a:gd name="connsiteY46" fmla="*/ 635952 h 978750"/>
              <a:gd name="connsiteX47" fmla="*/ 217889 w 766272"/>
              <a:gd name="connsiteY47" fmla="*/ 595471 h 978750"/>
              <a:gd name="connsiteX48" fmla="*/ 141689 w 766272"/>
              <a:gd name="connsiteY48" fmla="*/ 471646 h 978750"/>
              <a:gd name="connsiteX49" fmla="*/ 115495 w 766272"/>
              <a:gd name="connsiteY49" fmla="*/ 452596 h 978750"/>
              <a:gd name="connsiteX50" fmla="*/ 98827 w 766272"/>
              <a:gd name="connsiteY50" fmla="*/ 445452 h 978750"/>
              <a:gd name="connsiteX51" fmla="*/ 53582 w 766272"/>
              <a:gd name="connsiteY51" fmla="*/ 359727 h 978750"/>
              <a:gd name="connsiteX52" fmla="*/ 1196 w 766272"/>
              <a:gd name="connsiteY52" fmla="*/ 233521 h 978750"/>
              <a:gd name="connsiteX0" fmla="*/ 1196 w 766272"/>
              <a:gd name="connsiteY0" fmla="*/ 233521 h 978750"/>
              <a:gd name="connsiteX1" fmla="*/ 20246 w 766272"/>
              <a:gd name="connsiteY1" fmla="*/ 238283 h 978750"/>
              <a:gd name="connsiteX2" fmla="*/ 58346 w 766272"/>
              <a:gd name="connsiteY2" fmla="*/ 216852 h 978750"/>
              <a:gd name="connsiteX3" fmla="*/ 86921 w 766272"/>
              <a:gd name="connsiteY3" fmla="*/ 204946 h 978750"/>
              <a:gd name="connsiteX4" fmla="*/ 115496 w 766272"/>
              <a:gd name="connsiteY4" fmla="*/ 204946 h 978750"/>
              <a:gd name="connsiteX5" fmla="*/ 108351 w 766272"/>
              <a:gd name="connsiteY5" fmla="*/ 176371 h 978750"/>
              <a:gd name="connsiteX6" fmla="*/ 125021 w 766272"/>
              <a:gd name="connsiteY6" fmla="*/ 145415 h 978750"/>
              <a:gd name="connsiteX7" fmla="*/ 163120 w 766272"/>
              <a:gd name="connsiteY7" fmla="*/ 95408 h 978750"/>
              <a:gd name="connsiteX8" fmla="*/ 167883 w 766272"/>
              <a:gd name="connsiteY8" fmla="*/ 47783 h 978750"/>
              <a:gd name="connsiteX9" fmla="*/ 241702 w 766272"/>
              <a:gd name="connsiteY9" fmla="*/ 158 h 978750"/>
              <a:gd name="connsiteX10" fmla="*/ 251227 w 766272"/>
              <a:gd name="connsiteY10" fmla="*/ 33496 h 978750"/>
              <a:gd name="connsiteX11" fmla="*/ 248846 w 766272"/>
              <a:gd name="connsiteY11" fmla="*/ 64452 h 978750"/>
              <a:gd name="connsiteX12" fmla="*/ 253608 w 766272"/>
              <a:gd name="connsiteY12" fmla="*/ 104933 h 978750"/>
              <a:gd name="connsiteX13" fmla="*/ 267896 w 766272"/>
              <a:gd name="connsiteY13" fmla="*/ 121602 h 978750"/>
              <a:gd name="connsiteX14" fmla="*/ 296471 w 766272"/>
              <a:gd name="connsiteY14" fmla="*/ 143033 h 978750"/>
              <a:gd name="connsiteX15" fmla="*/ 303615 w 766272"/>
              <a:gd name="connsiteY15" fmla="*/ 207327 h 978750"/>
              <a:gd name="connsiteX16" fmla="*/ 322664 w 766272"/>
              <a:gd name="connsiteY16" fmla="*/ 278765 h 978750"/>
              <a:gd name="connsiteX17" fmla="*/ 382196 w 766272"/>
              <a:gd name="connsiteY17" fmla="*/ 350202 h 978750"/>
              <a:gd name="connsiteX18" fmla="*/ 425058 w 766272"/>
              <a:gd name="connsiteY18" fmla="*/ 378777 h 978750"/>
              <a:gd name="connsiteX19" fmla="*/ 427439 w 766272"/>
              <a:gd name="connsiteY19" fmla="*/ 438308 h 978750"/>
              <a:gd name="connsiteX20" fmla="*/ 446489 w 766272"/>
              <a:gd name="connsiteY20" fmla="*/ 481171 h 978750"/>
              <a:gd name="connsiteX21" fmla="*/ 486971 w 766272"/>
              <a:gd name="connsiteY21" fmla="*/ 500221 h 978750"/>
              <a:gd name="connsiteX22" fmla="*/ 529833 w 766272"/>
              <a:gd name="connsiteY22" fmla="*/ 526415 h 978750"/>
              <a:gd name="connsiteX23" fmla="*/ 577458 w 766272"/>
              <a:gd name="connsiteY23" fmla="*/ 552608 h 978750"/>
              <a:gd name="connsiteX24" fmla="*/ 620321 w 766272"/>
              <a:gd name="connsiteY24" fmla="*/ 578802 h 978750"/>
              <a:gd name="connsiteX25" fmla="*/ 663183 w 766272"/>
              <a:gd name="connsiteY25" fmla="*/ 626427 h 978750"/>
              <a:gd name="connsiteX26" fmla="*/ 672708 w 766272"/>
              <a:gd name="connsiteY26" fmla="*/ 655002 h 978750"/>
              <a:gd name="connsiteX27" fmla="*/ 663183 w 766272"/>
              <a:gd name="connsiteY27" fmla="*/ 666908 h 978750"/>
              <a:gd name="connsiteX28" fmla="*/ 722714 w 766272"/>
              <a:gd name="connsiteY28" fmla="*/ 693102 h 978750"/>
              <a:gd name="connsiteX29" fmla="*/ 765577 w 766272"/>
              <a:gd name="connsiteY29" fmla="*/ 757396 h 978750"/>
              <a:gd name="connsiteX30" fmla="*/ 748908 w 766272"/>
              <a:gd name="connsiteY30" fmla="*/ 785971 h 978750"/>
              <a:gd name="connsiteX31" fmla="*/ 744146 w 766272"/>
              <a:gd name="connsiteY31" fmla="*/ 835977 h 978750"/>
              <a:gd name="connsiteX32" fmla="*/ 696521 w 766272"/>
              <a:gd name="connsiteY32" fmla="*/ 850265 h 978750"/>
              <a:gd name="connsiteX33" fmla="*/ 677471 w 766272"/>
              <a:gd name="connsiteY33" fmla="*/ 890746 h 978750"/>
              <a:gd name="connsiteX34" fmla="*/ 672708 w 766272"/>
              <a:gd name="connsiteY34" fmla="*/ 895508 h 978750"/>
              <a:gd name="connsiteX35" fmla="*/ 629846 w 766272"/>
              <a:gd name="connsiteY35" fmla="*/ 897890 h 978750"/>
              <a:gd name="connsiteX36" fmla="*/ 606033 w 766272"/>
              <a:gd name="connsiteY36" fmla="*/ 888365 h 978750"/>
              <a:gd name="connsiteX37" fmla="*/ 596508 w 766272"/>
              <a:gd name="connsiteY37" fmla="*/ 902652 h 978750"/>
              <a:gd name="connsiteX38" fmla="*/ 606033 w 766272"/>
              <a:gd name="connsiteY38" fmla="*/ 931227 h 978750"/>
              <a:gd name="connsiteX39" fmla="*/ 598889 w 766272"/>
              <a:gd name="connsiteY39" fmla="*/ 966946 h 978750"/>
              <a:gd name="connsiteX40" fmla="*/ 577458 w 766272"/>
              <a:gd name="connsiteY40" fmla="*/ 964565 h 978750"/>
              <a:gd name="connsiteX41" fmla="*/ 536977 w 766272"/>
              <a:gd name="connsiteY41" fmla="*/ 976471 h 978750"/>
              <a:gd name="connsiteX42" fmla="*/ 498877 w 766272"/>
              <a:gd name="connsiteY42" fmla="*/ 912177 h 978750"/>
              <a:gd name="connsiteX43" fmla="*/ 320282 w 766272"/>
              <a:gd name="connsiteY43" fmla="*/ 750252 h 978750"/>
              <a:gd name="connsiteX44" fmla="*/ 215508 w 766272"/>
              <a:gd name="connsiteY44" fmla="*/ 650240 h 978750"/>
              <a:gd name="connsiteX45" fmla="*/ 215507 w 766272"/>
              <a:gd name="connsiteY45" fmla="*/ 635952 h 978750"/>
              <a:gd name="connsiteX46" fmla="*/ 217889 w 766272"/>
              <a:gd name="connsiteY46" fmla="*/ 595471 h 978750"/>
              <a:gd name="connsiteX47" fmla="*/ 141689 w 766272"/>
              <a:gd name="connsiteY47" fmla="*/ 471646 h 978750"/>
              <a:gd name="connsiteX48" fmla="*/ 115495 w 766272"/>
              <a:gd name="connsiteY48" fmla="*/ 452596 h 978750"/>
              <a:gd name="connsiteX49" fmla="*/ 98827 w 766272"/>
              <a:gd name="connsiteY49" fmla="*/ 445452 h 978750"/>
              <a:gd name="connsiteX50" fmla="*/ 53582 w 766272"/>
              <a:gd name="connsiteY50" fmla="*/ 359727 h 978750"/>
              <a:gd name="connsiteX51" fmla="*/ 1196 w 766272"/>
              <a:gd name="connsiteY51" fmla="*/ 233521 h 978750"/>
              <a:gd name="connsiteX0" fmla="*/ 1196 w 766272"/>
              <a:gd name="connsiteY0" fmla="*/ 233521 h 978750"/>
              <a:gd name="connsiteX1" fmla="*/ 20246 w 766272"/>
              <a:gd name="connsiteY1" fmla="*/ 238283 h 978750"/>
              <a:gd name="connsiteX2" fmla="*/ 58346 w 766272"/>
              <a:gd name="connsiteY2" fmla="*/ 216852 h 978750"/>
              <a:gd name="connsiteX3" fmla="*/ 86921 w 766272"/>
              <a:gd name="connsiteY3" fmla="*/ 204946 h 978750"/>
              <a:gd name="connsiteX4" fmla="*/ 115496 w 766272"/>
              <a:gd name="connsiteY4" fmla="*/ 204946 h 978750"/>
              <a:gd name="connsiteX5" fmla="*/ 108351 w 766272"/>
              <a:gd name="connsiteY5" fmla="*/ 176371 h 978750"/>
              <a:gd name="connsiteX6" fmla="*/ 125021 w 766272"/>
              <a:gd name="connsiteY6" fmla="*/ 145415 h 978750"/>
              <a:gd name="connsiteX7" fmla="*/ 163120 w 766272"/>
              <a:gd name="connsiteY7" fmla="*/ 95408 h 978750"/>
              <a:gd name="connsiteX8" fmla="*/ 167883 w 766272"/>
              <a:gd name="connsiteY8" fmla="*/ 47783 h 978750"/>
              <a:gd name="connsiteX9" fmla="*/ 241702 w 766272"/>
              <a:gd name="connsiteY9" fmla="*/ 158 h 978750"/>
              <a:gd name="connsiteX10" fmla="*/ 251227 w 766272"/>
              <a:gd name="connsiteY10" fmla="*/ 33496 h 978750"/>
              <a:gd name="connsiteX11" fmla="*/ 248846 w 766272"/>
              <a:gd name="connsiteY11" fmla="*/ 64452 h 978750"/>
              <a:gd name="connsiteX12" fmla="*/ 253608 w 766272"/>
              <a:gd name="connsiteY12" fmla="*/ 104933 h 978750"/>
              <a:gd name="connsiteX13" fmla="*/ 267896 w 766272"/>
              <a:gd name="connsiteY13" fmla="*/ 121602 h 978750"/>
              <a:gd name="connsiteX14" fmla="*/ 296471 w 766272"/>
              <a:gd name="connsiteY14" fmla="*/ 143033 h 978750"/>
              <a:gd name="connsiteX15" fmla="*/ 303615 w 766272"/>
              <a:gd name="connsiteY15" fmla="*/ 207327 h 978750"/>
              <a:gd name="connsiteX16" fmla="*/ 334570 w 766272"/>
              <a:gd name="connsiteY16" fmla="*/ 278765 h 978750"/>
              <a:gd name="connsiteX17" fmla="*/ 382196 w 766272"/>
              <a:gd name="connsiteY17" fmla="*/ 350202 h 978750"/>
              <a:gd name="connsiteX18" fmla="*/ 425058 w 766272"/>
              <a:gd name="connsiteY18" fmla="*/ 378777 h 978750"/>
              <a:gd name="connsiteX19" fmla="*/ 427439 w 766272"/>
              <a:gd name="connsiteY19" fmla="*/ 438308 h 978750"/>
              <a:gd name="connsiteX20" fmla="*/ 446489 w 766272"/>
              <a:gd name="connsiteY20" fmla="*/ 481171 h 978750"/>
              <a:gd name="connsiteX21" fmla="*/ 486971 w 766272"/>
              <a:gd name="connsiteY21" fmla="*/ 500221 h 978750"/>
              <a:gd name="connsiteX22" fmla="*/ 529833 w 766272"/>
              <a:gd name="connsiteY22" fmla="*/ 526415 h 978750"/>
              <a:gd name="connsiteX23" fmla="*/ 577458 w 766272"/>
              <a:gd name="connsiteY23" fmla="*/ 552608 h 978750"/>
              <a:gd name="connsiteX24" fmla="*/ 620321 w 766272"/>
              <a:gd name="connsiteY24" fmla="*/ 578802 h 978750"/>
              <a:gd name="connsiteX25" fmla="*/ 663183 w 766272"/>
              <a:gd name="connsiteY25" fmla="*/ 626427 h 978750"/>
              <a:gd name="connsiteX26" fmla="*/ 672708 w 766272"/>
              <a:gd name="connsiteY26" fmla="*/ 655002 h 978750"/>
              <a:gd name="connsiteX27" fmla="*/ 663183 w 766272"/>
              <a:gd name="connsiteY27" fmla="*/ 666908 h 978750"/>
              <a:gd name="connsiteX28" fmla="*/ 722714 w 766272"/>
              <a:gd name="connsiteY28" fmla="*/ 693102 h 978750"/>
              <a:gd name="connsiteX29" fmla="*/ 765577 w 766272"/>
              <a:gd name="connsiteY29" fmla="*/ 757396 h 978750"/>
              <a:gd name="connsiteX30" fmla="*/ 748908 w 766272"/>
              <a:gd name="connsiteY30" fmla="*/ 785971 h 978750"/>
              <a:gd name="connsiteX31" fmla="*/ 744146 w 766272"/>
              <a:gd name="connsiteY31" fmla="*/ 835977 h 978750"/>
              <a:gd name="connsiteX32" fmla="*/ 696521 w 766272"/>
              <a:gd name="connsiteY32" fmla="*/ 850265 h 978750"/>
              <a:gd name="connsiteX33" fmla="*/ 677471 w 766272"/>
              <a:gd name="connsiteY33" fmla="*/ 890746 h 978750"/>
              <a:gd name="connsiteX34" fmla="*/ 672708 w 766272"/>
              <a:gd name="connsiteY34" fmla="*/ 895508 h 978750"/>
              <a:gd name="connsiteX35" fmla="*/ 629846 w 766272"/>
              <a:gd name="connsiteY35" fmla="*/ 897890 h 978750"/>
              <a:gd name="connsiteX36" fmla="*/ 606033 w 766272"/>
              <a:gd name="connsiteY36" fmla="*/ 888365 h 978750"/>
              <a:gd name="connsiteX37" fmla="*/ 596508 w 766272"/>
              <a:gd name="connsiteY37" fmla="*/ 902652 h 978750"/>
              <a:gd name="connsiteX38" fmla="*/ 606033 w 766272"/>
              <a:gd name="connsiteY38" fmla="*/ 931227 h 978750"/>
              <a:gd name="connsiteX39" fmla="*/ 598889 w 766272"/>
              <a:gd name="connsiteY39" fmla="*/ 966946 h 978750"/>
              <a:gd name="connsiteX40" fmla="*/ 577458 w 766272"/>
              <a:gd name="connsiteY40" fmla="*/ 964565 h 978750"/>
              <a:gd name="connsiteX41" fmla="*/ 536977 w 766272"/>
              <a:gd name="connsiteY41" fmla="*/ 976471 h 978750"/>
              <a:gd name="connsiteX42" fmla="*/ 498877 w 766272"/>
              <a:gd name="connsiteY42" fmla="*/ 912177 h 978750"/>
              <a:gd name="connsiteX43" fmla="*/ 320282 w 766272"/>
              <a:gd name="connsiteY43" fmla="*/ 750252 h 978750"/>
              <a:gd name="connsiteX44" fmla="*/ 215508 w 766272"/>
              <a:gd name="connsiteY44" fmla="*/ 650240 h 978750"/>
              <a:gd name="connsiteX45" fmla="*/ 215507 w 766272"/>
              <a:gd name="connsiteY45" fmla="*/ 635952 h 978750"/>
              <a:gd name="connsiteX46" fmla="*/ 217889 w 766272"/>
              <a:gd name="connsiteY46" fmla="*/ 595471 h 978750"/>
              <a:gd name="connsiteX47" fmla="*/ 141689 w 766272"/>
              <a:gd name="connsiteY47" fmla="*/ 471646 h 978750"/>
              <a:gd name="connsiteX48" fmla="*/ 115495 w 766272"/>
              <a:gd name="connsiteY48" fmla="*/ 452596 h 978750"/>
              <a:gd name="connsiteX49" fmla="*/ 98827 w 766272"/>
              <a:gd name="connsiteY49" fmla="*/ 445452 h 978750"/>
              <a:gd name="connsiteX50" fmla="*/ 53582 w 766272"/>
              <a:gd name="connsiteY50" fmla="*/ 359727 h 978750"/>
              <a:gd name="connsiteX51" fmla="*/ 1196 w 766272"/>
              <a:gd name="connsiteY51" fmla="*/ 233521 h 978750"/>
              <a:gd name="connsiteX0" fmla="*/ 1196 w 766272"/>
              <a:gd name="connsiteY0" fmla="*/ 233521 h 978750"/>
              <a:gd name="connsiteX1" fmla="*/ 20246 w 766272"/>
              <a:gd name="connsiteY1" fmla="*/ 238283 h 978750"/>
              <a:gd name="connsiteX2" fmla="*/ 58346 w 766272"/>
              <a:gd name="connsiteY2" fmla="*/ 216852 h 978750"/>
              <a:gd name="connsiteX3" fmla="*/ 86921 w 766272"/>
              <a:gd name="connsiteY3" fmla="*/ 204946 h 978750"/>
              <a:gd name="connsiteX4" fmla="*/ 115496 w 766272"/>
              <a:gd name="connsiteY4" fmla="*/ 204946 h 978750"/>
              <a:gd name="connsiteX5" fmla="*/ 108351 w 766272"/>
              <a:gd name="connsiteY5" fmla="*/ 176371 h 978750"/>
              <a:gd name="connsiteX6" fmla="*/ 125021 w 766272"/>
              <a:gd name="connsiteY6" fmla="*/ 145415 h 978750"/>
              <a:gd name="connsiteX7" fmla="*/ 163120 w 766272"/>
              <a:gd name="connsiteY7" fmla="*/ 95408 h 978750"/>
              <a:gd name="connsiteX8" fmla="*/ 167883 w 766272"/>
              <a:gd name="connsiteY8" fmla="*/ 47783 h 978750"/>
              <a:gd name="connsiteX9" fmla="*/ 241702 w 766272"/>
              <a:gd name="connsiteY9" fmla="*/ 158 h 978750"/>
              <a:gd name="connsiteX10" fmla="*/ 251227 w 766272"/>
              <a:gd name="connsiteY10" fmla="*/ 33496 h 978750"/>
              <a:gd name="connsiteX11" fmla="*/ 248846 w 766272"/>
              <a:gd name="connsiteY11" fmla="*/ 64452 h 978750"/>
              <a:gd name="connsiteX12" fmla="*/ 253608 w 766272"/>
              <a:gd name="connsiteY12" fmla="*/ 104933 h 978750"/>
              <a:gd name="connsiteX13" fmla="*/ 267896 w 766272"/>
              <a:gd name="connsiteY13" fmla="*/ 121602 h 978750"/>
              <a:gd name="connsiteX14" fmla="*/ 296471 w 766272"/>
              <a:gd name="connsiteY14" fmla="*/ 143033 h 978750"/>
              <a:gd name="connsiteX15" fmla="*/ 303615 w 766272"/>
              <a:gd name="connsiteY15" fmla="*/ 207327 h 978750"/>
              <a:gd name="connsiteX16" fmla="*/ 334570 w 766272"/>
              <a:gd name="connsiteY16" fmla="*/ 278765 h 978750"/>
              <a:gd name="connsiteX17" fmla="*/ 382196 w 766272"/>
              <a:gd name="connsiteY17" fmla="*/ 350202 h 978750"/>
              <a:gd name="connsiteX18" fmla="*/ 425058 w 766272"/>
              <a:gd name="connsiteY18" fmla="*/ 378777 h 978750"/>
              <a:gd name="connsiteX19" fmla="*/ 427439 w 766272"/>
              <a:gd name="connsiteY19" fmla="*/ 438308 h 978750"/>
              <a:gd name="connsiteX20" fmla="*/ 446489 w 766272"/>
              <a:gd name="connsiteY20" fmla="*/ 481171 h 978750"/>
              <a:gd name="connsiteX21" fmla="*/ 498878 w 766272"/>
              <a:gd name="connsiteY21" fmla="*/ 497840 h 978750"/>
              <a:gd name="connsiteX22" fmla="*/ 529833 w 766272"/>
              <a:gd name="connsiteY22" fmla="*/ 526415 h 978750"/>
              <a:gd name="connsiteX23" fmla="*/ 577458 w 766272"/>
              <a:gd name="connsiteY23" fmla="*/ 552608 h 978750"/>
              <a:gd name="connsiteX24" fmla="*/ 620321 w 766272"/>
              <a:gd name="connsiteY24" fmla="*/ 578802 h 978750"/>
              <a:gd name="connsiteX25" fmla="*/ 663183 w 766272"/>
              <a:gd name="connsiteY25" fmla="*/ 626427 h 978750"/>
              <a:gd name="connsiteX26" fmla="*/ 672708 w 766272"/>
              <a:gd name="connsiteY26" fmla="*/ 655002 h 978750"/>
              <a:gd name="connsiteX27" fmla="*/ 663183 w 766272"/>
              <a:gd name="connsiteY27" fmla="*/ 666908 h 978750"/>
              <a:gd name="connsiteX28" fmla="*/ 722714 w 766272"/>
              <a:gd name="connsiteY28" fmla="*/ 693102 h 978750"/>
              <a:gd name="connsiteX29" fmla="*/ 765577 w 766272"/>
              <a:gd name="connsiteY29" fmla="*/ 757396 h 978750"/>
              <a:gd name="connsiteX30" fmla="*/ 748908 w 766272"/>
              <a:gd name="connsiteY30" fmla="*/ 785971 h 978750"/>
              <a:gd name="connsiteX31" fmla="*/ 744146 w 766272"/>
              <a:gd name="connsiteY31" fmla="*/ 835977 h 978750"/>
              <a:gd name="connsiteX32" fmla="*/ 696521 w 766272"/>
              <a:gd name="connsiteY32" fmla="*/ 850265 h 978750"/>
              <a:gd name="connsiteX33" fmla="*/ 677471 w 766272"/>
              <a:gd name="connsiteY33" fmla="*/ 890746 h 978750"/>
              <a:gd name="connsiteX34" fmla="*/ 672708 w 766272"/>
              <a:gd name="connsiteY34" fmla="*/ 895508 h 978750"/>
              <a:gd name="connsiteX35" fmla="*/ 629846 w 766272"/>
              <a:gd name="connsiteY35" fmla="*/ 897890 h 978750"/>
              <a:gd name="connsiteX36" fmla="*/ 606033 w 766272"/>
              <a:gd name="connsiteY36" fmla="*/ 888365 h 978750"/>
              <a:gd name="connsiteX37" fmla="*/ 596508 w 766272"/>
              <a:gd name="connsiteY37" fmla="*/ 902652 h 978750"/>
              <a:gd name="connsiteX38" fmla="*/ 606033 w 766272"/>
              <a:gd name="connsiteY38" fmla="*/ 931227 h 978750"/>
              <a:gd name="connsiteX39" fmla="*/ 598889 w 766272"/>
              <a:gd name="connsiteY39" fmla="*/ 966946 h 978750"/>
              <a:gd name="connsiteX40" fmla="*/ 577458 w 766272"/>
              <a:gd name="connsiteY40" fmla="*/ 964565 h 978750"/>
              <a:gd name="connsiteX41" fmla="*/ 536977 w 766272"/>
              <a:gd name="connsiteY41" fmla="*/ 976471 h 978750"/>
              <a:gd name="connsiteX42" fmla="*/ 498877 w 766272"/>
              <a:gd name="connsiteY42" fmla="*/ 912177 h 978750"/>
              <a:gd name="connsiteX43" fmla="*/ 320282 w 766272"/>
              <a:gd name="connsiteY43" fmla="*/ 750252 h 978750"/>
              <a:gd name="connsiteX44" fmla="*/ 215508 w 766272"/>
              <a:gd name="connsiteY44" fmla="*/ 650240 h 978750"/>
              <a:gd name="connsiteX45" fmla="*/ 215507 w 766272"/>
              <a:gd name="connsiteY45" fmla="*/ 635952 h 978750"/>
              <a:gd name="connsiteX46" fmla="*/ 217889 w 766272"/>
              <a:gd name="connsiteY46" fmla="*/ 595471 h 978750"/>
              <a:gd name="connsiteX47" fmla="*/ 141689 w 766272"/>
              <a:gd name="connsiteY47" fmla="*/ 471646 h 978750"/>
              <a:gd name="connsiteX48" fmla="*/ 115495 w 766272"/>
              <a:gd name="connsiteY48" fmla="*/ 452596 h 978750"/>
              <a:gd name="connsiteX49" fmla="*/ 98827 w 766272"/>
              <a:gd name="connsiteY49" fmla="*/ 445452 h 978750"/>
              <a:gd name="connsiteX50" fmla="*/ 53582 w 766272"/>
              <a:gd name="connsiteY50" fmla="*/ 359727 h 978750"/>
              <a:gd name="connsiteX51" fmla="*/ 1196 w 766272"/>
              <a:gd name="connsiteY51" fmla="*/ 233521 h 97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766272" h="978750">
                <a:moveTo>
                  <a:pt x="1196" y="233521"/>
                </a:moveTo>
                <a:cubicBezTo>
                  <a:pt x="-4360" y="213280"/>
                  <a:pt x="10721" y="241061"/>
                  <a:pt x="20246" y="238283"/>
                </a:cubicBezTo>
                <a:cubicBezTo>
                  <a:pt x="29771" y="235505"/>
                  <a:pt x="47234" y="222408"/>
                  <a:pt x="58346" y="216852"/>
                </a:cubicBezTo>
                <a:cubicBezTo>
                  <a:pt x="69459" y="211296"/>
                  <a:pt x="77396" y="206930"/>
                  <a:pt x="86921" y="204946"/>
                </a:cubicBezTo>
                <a:cubicBezTo>
                  <a:pt x="96446" y="202962"/>
                  <a:pt x="111924" y="209708"/>
                  <a:pt x="115496" y="204946"/>
                </a:cubicBezTo>
                <a:cubicBezTo>
                  <a:pt x="119068" y="200184"/>
                  <a:pt x="106763" y="186293"/>
                  <a:pt x="108351" y="176371"/>
                </a:cubicBezTo>
                <a:cubicBezTo>
                  <a:pt x="109939" y="166449"/>
                  <a:pt x="115893" y="158909"/>
                  <a:pt x="125021" y="145415"/>
                </a:cubicBezTo>
                <a:cubicBezTo>
                  <a:pt x="134149" y="131921"/>
                  <a:pt x="155976" y="111680"/>
                  <a:pt x="163120" y="95408"/>
                </a:cubicBezTo>
                <a:cubicBezTo>
                  <a:pt x="170264" y="79136"/>
                  <a:pt x="154786" y="63658"/>
                  <a:pt x="167883" y="47783"/>
                </a:cubicBezTo>
                <a:cubicBezTo>
                  <a:pt x="180980" y="31908"/>
                  <a:pt x="227811" y="2539"/>
                  <a:pt x="241702" y="158"/>
                </a:cubicBezTo>
                <a:cubicBezTo>
                  <a:pt x="255593" y="-2223"/>
                  <a:pt x="250036" y="22781"/>
                  <a:pt x="251227" y="33496"/>
                </a:cubicBezTo>
                <a:cubicBezTo>
                  <a:pt x="252418" y="44211"/>
                  <a:pt x="248449" y="52546"/>
                  <a:pt x="248846" y="64452"/>
                </a:cubicBezTo>
                <a:cubicBezTo>
                  <a:pt x="249243" y="76358"/>
                  <a:pt x="250433" y="95408"/>
                  <a:pt x="253608" y="104933"/>
                </a:cubicBezTo>
                <a:cubicBezTo>
                  <a:pt x="256783" y="114458"/>
                  <a:pt x="260752" y="115252"/>
                  <a:pt x="267896" y="121602"/>
                </a:cubicBezTo>
                <a:cubicBezTo>
                  <a:pt x="275040" y="127952"/>
                  <a:pt x="290518" y="128746"/>
                  <a:pt x="296471" y="143033"/>
                </a:cubicBezTo>
                <a:cubicBezTo>
                  <a:pt x="302424" y="157320"/>
                  <a:pt x="297265" y="184705"/>
                  <a:pt x="303615" y="207327"/>
                </a:cubicBezTo>
                <a:cubicBezTo>
                  <a:pt x="309965" y="229949"/>
                  <a:pt x="321473" y="254952"/>
                  <a:pt x="334570" y="278765"/>
                </a:cubicBezTo>
                <a:cubicBezTo>
                  <a:pt x="347667" y="302578"/>
                  <a:pt x="365130" y="333533"/>
                  <a:pt x="382196" y="350202"/>
                </a:cubicBezTo>
                <a:cubicBezTo>
                  <a:pt x="399262" y="366871"/>
                  <a:pt x="417518" y="364093"/>
                  <a:pt x="425058" y="378777"/>
                </a:cubicBezTo>
                <a:cubicBezTo>
                  <a:pt x="432598" y="393461"/>
                  <a:pt x="423867" y="421242"/>
                  <a:pt x="427439" y="438308"/>
                </a:cubicBezTo>
                <a:cubicBezTo>
                  <a:pt x="431011" y="455374"/>
                  <a:pt x="434583" y="471249"/>
                  <a:pt x="446489" y="481171"/>
                </a:cubicBezTo>
                <a:cubicBezTo>
                  <a:pt x="458396" y="491093"/>
                  <a:pt x="484987" y="490299"/>
                  <a:pt x="498878" y="497840"/>
                </a:cubicBezTo>
                <a:cubicBezTo>
                  <a:pt x="512769" y="505381"/>
                  <a:pt x="516736" y="517287"/>
                  <a:pt x="529833" y="526415"/>
                </a:cubicBezTo>
                <a:cubicBezTo>
                  <a:pt x="542930" y="535543"/>
                  <a:pt x="562377" y="543877"/>
                  <a:pt x="577458" y="552608"/>
                </a:cubicBezTo>
                <a:cubicBezTo>
                  <a:pt x="592539" y="561339"/>
                  <a:pt x="606034" y="566499"/>
                  <a:pt x="620321" y="578802"/>
                </a:cubicBezTo>
                <a:cubicBezTo>
                  <a:pt x="634608" y="591105"/>
                  <a:pt x="654452" y="613727"/>
                  <a:pt x="663183" y="626427"/>
                </a:cubicBezTo>
                <a:cubicBezTo>
                  <a:pt x="671914" y="639127"/>
                  <a:pt x="672708" y="648255"/>
                  <a:pt x="672708" y="655002"/>
                </a:cubicBezTo>
                <a:cubicBezTo>
                  <a:pt x="672708" y="661749"/>
                  <a:pt x="654849" y="660558"/>
                  <a:pt x="663183" y="666908"/>
                </a:cubicBezTo>
                <a:cubicBezTo>
                  <a:pt x="671517" y="673258"/>
                  <a:pt x="705648" y="678021"/>
                  <a:pt x="722714" y="693102"/>
                </a:cubicBezTo>
                <a:cubicBezTo>
                  <a:pt x="739780" y="708183"/>
                  <a:pt x="761211" y="741918"/>
                  <a:pt x="765577" y="757396"/>
                </a:cubicBezTo>
                <a:cubicBezTo>
                  <a:pt x="769943" y="772874"/>
                  <a:pt x="752480" y="772874"/>
                  <a:pt x="748908" y="785971"/>
                </a:cubicBezTo>
                <a:cubicBezTo>
                  <a:pt x="745336" y="799068"/>
                  <a:pt x="752877" y="825261"/>
                  <a:pt x="744146" y="835977"/>
                </a:cubicBezTo>
                <a:cubicBezTo>
                  <a:pt x="735415" y="846693"/>
                  <a:pt x="707634" y="841137"/>
                  <a:pt x="696521" y="850265"/>
                </a:cubicBezTo>
                <a:cubicBezTo>
                  <a:pt x="685409" y="859393"/>
                  <a:pt x="681440" y="883206"/>
                  <a:pt x="677471" y="890746"/>
                </a:cubicBezTo>
                <a:cubicBezTo>
                  <a:pt x="673502" y="898286"/>
                  <a:pt x="680646" y="894317"/>
                  <a:pt x="672708" y="895508"/>
                </a:cubicBezTo>
                <a:cubicBezTo>
                  <a:pt x="664770" y="896699"/>
                  <a:pt x="640959" y="899081"/>
                  <a:pt x="629846" y="897890"/>
                </a:cubicBezTo>
                <a:cubicBezTo>
                  <a:pt x="618734" y="896700"/>
                  <a:pt x="611589" y="887571"/>
                  <a:pt x="606033" y="888365"/>
                </a:cubicBezTo>
                <a:cubicBezTo>
                  <a:pt x="600477" y="889159"/>
                  <a:pt x="596508" y="895508"/>
                  <a:pt x="596508" y="902652"/>
                </a:cubicBezTo>
                <a:cubicBezTo>
                  <a:pt x="596508" y="909796"/>
                  <a:pt x="605636" y="920511"/>
                  <a:pt x="606033" y="931227"/>
                </a:cubicBezTo>
                <a:cubicBezTo>
                  <a:pt x="606430" y="941943"/>
                  <a:pt x="603652" y="961390"/>
                  <a:pt x="598889" y="966946"/>
                </a:cubicBezTo>
                <a:cubicBezTo>
                  <a:pt x="594127" y="972502"/>
                  <a:pt x="587777" y="962978"/>
                  <a:pt x="577458" y="964565"/>
                </a:cubicBezTo>
                <a:cubicBezTo>
                  <a:pt x="567139" y="966153"/>
                  <a:pt x="550074" y="985202"/>
                  <a:pt x="536977" y="976471"/>
                </a:cubicBezTo>
                <a:cubicBezTo>
                  <a:pt x="523880" y="967740"/>
                  <a:pt x="534993" y="949880"/>
                  <a:pt x="498877" y="912177"/>
                </a:cubicBezTo>
                <a:cubicBezTo>
                  <a:pt x="462761" y="874474"/>
                  <a:pt x="367510" y="793908"/>
                  <a:pt x="320282" y="750252"/>
                </a:cubicBezTo>
                <a:cubicBezTo>
                  <a:pt x="273054" y="706596"/>
                  <a:pt x="232970" y="669290"/>
                  <a:pt x="215508" y="650240"/>
                </a:cubicBezTo>
                <a:cubicBezTo>
                  <a:pt x="198046" y="631190"/>
                  <a:pt x="215110" y="645080"/>
                  <a:pt x="215507" y="635952"/>
                </a:cubicBezTo>
                <a:cubicBezTo>
                  <a:pt x="215904" y="626824"/>
                  <a:pt x="230192" y="622855"/>
                  <a:pt x="217889" y="595471"/>
                </a:cubicBezTo>
                <a:cubicBezTo>
                  <a:pt x="205586" y="568087"/>
                  <a:pt x="158755" y="494268"/>
                  <a:pt x="141689" y="471646"/>
                </a:cubicBezTo>
                <a:cubicBezTo>
                  <a:pt x="124623" y="449024"/>
                  <a:pt x="122639" y="456962"/>
                  <a:pt x="115495" y="452596"/>
                </a:cubicBezTo>
                <a:cubicBezTo>
                  <a:pt x="108351" y="448230"/>
                  <a:pt x="109146" y="460930"/>
                  <a:pt x="98827" y="445452"/>
                </a:cubicBezTo>
                <a:cubicBezTo>
                  <a:pt x="88508" y="429974"/>
                  <a:pt x="69854" y="395049"/>
                  <a:pt x="53582" y="359727"/>
                </a:cubicBezTo>
                <a:cubicBezTo>
                  <a:pt x="37310" y="324405"/>
                  <a:pt x="6752" y="253762"/>
                  <a:pt x="1196" y="233521"/>
                </a:cubicBezTo>
                <a:close/>
              </a:path>
            </a:pathLst>
          </a:cu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6121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0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20"/>
                            </p:stCondLst>
                            <p:childTnLst>
                              <p:par>
                                <p:cTn id="42" presetID="18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8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5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1" grpId="0"/>
      <p:bldP spid="4" grpId="0" animBg="1"/>
      <p:bldP spid="4" grpId="1" animBg="1"/>
      <p:bldP spid="28" grpId="0"/>
      <p:bldP spid="29" grpId="0"/>
      <p:bldP spid="27" grpId="0" animBg="1"/>
      <p:bldP spid="27" grpId="1" animBg="1"/>
      <p:bldP spid="31" grpId="0" animBg="1"/>
      <p:bldP spid="31" grpId="1" animBg="1"/>
      <p:bldP spid="32" grpId="0" animBg="1"/>
      <p:bldP spid="35" grpId="0" animBg="1"/>
      <p:bldP spid="3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Книжки\ШКОЛА\9 клас\Всесвітня\10. Об’єднання Німеччини. Об’єднання Італії\Map of 1871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13" t="-26" r="16477" b="1930"/>
          <a:stretch/>
        </p:blipFill>
        <p:spPr bwMode="auto">
          <a:xfrm>
            <a:off x="0" y="-3600"/>
            <a:ext cx="9144000" cy="686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кутник 5"/>
          <p:cNvSpPr/>
          <p:nvPr/>
        </p:nvSpPr>
        <p:spPr>
          <a:xfrm>
            <a:off x="-1" y="0"/>
            <a:ext cx="5004000" cy="36933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Другий етап об’єднання Італії (1861-1870 рр.)</a:t>
            </a:r>
            <a:endParaRPr kumimoji="0" lang="uk-UA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Прямокутник 6"/>
          <p:cNvSpPr/>
          <p:nvPr/>
        </p:nvSpPr>
        <p:spPr>
          <a:xfrm>
            <a:off x="710156" y="710684"/>
            <a:ext cx="10021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Франція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8" name="Прямокутник 7"/>
          <p:cNvSpPr/>
          <p:nvPr/>
        </p:nvSpPr>
        <p:spPr>
          <a:xfrm>
            <a:off x="4470830" y="701675"/>
            <a:ext cx="19634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Австро-Угорщина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9" name="Прямокутник 8"/>
          <p:cNvSpPr/>
          <p:nvPr/>
        </p:nvSpPr>
        <p:spPr>
          <a:xfrm>
            <a:off x="7682456" y="3908941"/>
            <a:ext cx="130170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Османська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імперія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0" name="Прямокутник 9"/>
          <p:cNvSpPr/>
          <p:nvPr/>
        </p:nvSpPr>
        <p:spPr>
          <a:xfrm>
            <a:off x="7399655" y="2825234"/>
            <a:ext cx="8463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Сербія</a:t>
            </a:r>
            <a:endParaRPr kumimoji="0" lang="uk-UA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1" name="Прямокутник 10"/>
          <p:cNvSpPr/>
          <p:nvPr/>
        </p:nvSpPr>
        <p:spPr>
          <a:xfrm>
            <a:off x="2612641" y="605909"/>
            <a:ext cx="12621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Швейцарія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2" name="Прямокутник 11"/>
          <p:cNvSpPr/>
          <p:nvPr/>
        </p:nvSpPr>
        <p:spPr>
          <a:xfrm>
            <a:off x="7828027" y="6301859"/>
            <a:ext cx="8145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Греція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3" name="Прямокутник 12"/>
          <p:cNvSpPr/>
          <p:nvPr/>
        </p:nvSpPr>
        <p:spPr>
          <a:xfrm>
            <a:off x="350145" y="6024860"/>
            <a:ext cx="872354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Алжир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1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(Франція)</a:t>
            </a:r>
            <a:endParaRPr kumimoji="0" lang="uk-UA" sz="11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4" name="Прямокутник 13"/>
          <p:cNvSpPr/>
          <p:nvPr/>
        </p:nvSpPr>
        <p:spPr>
          <a:xfrm>
            <a:off x="2181978" y="6357629"/>
            <a:ext cx="690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Туніс</a:t>
            </a:r>
          </a:p>
        </p:txBody>
      </p:sp>
      <p:sp>
        <p:nvSpPr>
          <p:cNvPr id="15" name="Прямокутник 14"/>
          <p:cNvSpPr/>
          <p:nvPr/>
        </p:nvSpPr>
        <p:spPr>
          <a:xfrm rot="3022171">
            <a:off x="2215303" y="2998382"/>
            <a:ext cx="44438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І т а л і й с ь к е                 к о р о л і в с т в о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" name="Прямокутник 3"/>
          <p:cNvSpPr/>
          <p:nvPr/>
        </p:nvSpPr>
        <p:spPr>
          <a:xfrm>
            <a:off x="5248275" y="0"/>
            <a:ext cx="3886200" cy="147732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  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Об’єднання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Італії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відбулося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"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зверху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" за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зверхності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П’ємонту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(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Сардинського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королівства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) за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допомоги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ззовні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(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Франція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в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1859 р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.,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Пруссія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у 1866 р.).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2745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D:\Книжки\ШКОЛА\9 клас\Всесвітня\10. Об’єднання Німеччини. Об’єднання Італії\Map of 1864 01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73" t="5407" r="27765" b="180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кутник 3"/>
          <p:cNvSpPr/>
          <p:nvPr/>
        </p:nvSpPr>
        <p:spPr>
          <a:xfrm>
            <a:off x="2914910" y="3920351"/>
            <a:ext cx="10935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Франція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Прямокутник 6"/>
          <p:cNvSpPr/>
          <p:nvPr/>
        </p:nvSpPr>
        <p:spPr>
          <a:xfrm>
            <a:off x="1061487" y="5240893"/>
            <a:ext cx="10262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Іспанія 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8" name="Прямокутник 7"/>
          <p:cNvSpPr/>
          <p:nvPr/>
        </p:nvSpPr>
        <p:spPr>
          <a:xfrm>
            <a:off x="7579159" y="2490551"/>
            <a:ext cx="130766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Російська 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9" name="Прямокутник 8"/>
          <p:cNvSpPr/>
          <p:nvPr/>
        </p:nvSpPr>
        <p:spPr>
          <a:xfrm>
            <a:off x="8157833" y="3445044"/>
            <a:ext cx="9861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імперія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0" name="Прямокутник 9"/>
          <p:cNvSpPr/>
          <p:nvPr/>
        </p:nvSpPr>
        <p:spPr>
          <a:xfrm>
            <a:off x="6830076" y="5881391"/>
            <a:ext cx="13620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Османська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1" name="Прямокутник 10"/>
          <p:cNvSpPr/>
          <p:nvPr/>
        </p:nvSpPr>
        <p:spPr>
          <a:xfrm>
            <a:off x="7739908" y="6233876"/>
            <a:ext cx="9861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імперія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2" name="Прямокутник 11"/>
          <p:cNvSpPr/>
          <p:nvPr/>
        </p:nvSpPr>
        <p:spPr>
          <a:xfrm rot="3089248">
            <a:off x="4782201" y="5403738"/>
            <a:ext cx="8184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Італія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3" name="Прямокутник 12"/>
          <p:cNvSpPr/>
          <p:nvPr/>
        </p:nvSpPr>
        <p:spPr>
          <a:xfrm>
            <a:off x="5843909" y="425619"/>
            <a:ext cx="10039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Швеція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4" name="Прямокутник 13"/>
          <p:cNvSpPr/>
          <p:nvPr/>
        </p:nvSpPr>
        <p:spPr>
          <a:xfrm>
            <a:off x="2706367" y="1779376"/>
            <a:ext cx="8913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Велика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5" name="Прямокутник 14"/>
          <p:cNvSpPr/>
          <p:nvPr/>
        </p:nvSpPr>
        <p:spPr>
          <a:xfrm>
            <a:off x="2649217" y="2096335"/>
            <a:ext cx="10563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Британія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6" name="Прямокутник 15"/>
          <p:cNvSpPr/>
          <p:nvPr/>
        </p:nvSpPr>
        <p:spPr>
          <a:xfrm rot="2042508">
            <a:off x="3666419" y="2927942"/>
            <a:ext cx="82747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Бельгія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9" name="Прямокутник 18"/>
          <p:cNvSpPr/>
          <p:nvPr/>
        </p:nvSpPr>
        <p:spPr>
          <a:xfrm rot="3824642">
            <a:off x="3723788" y="4473468"/>
            <a:ext cx="1683543" cy="1435186"/>
          </a:xfrm>
          <a:prstGeom prst="rect">
            <a:avLst/>
          </a:prstGeom>
        </p:spPr>
        <p:txBody>
          <a:bodyPr wrap="none">
            <a:prstTxWarp prst="textArchUp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Швейцарія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0" name="Прямокутник 19"/>
          <p:cNvSpPr/>
          <p:nvPr/>
        </p:nvSpPr>
        <p:spPr>
          <a:xfrm rot="10478996">
            <a:off x="3050596" y="1885570"/>
            <a:ext cx="1683543" cy="1063754"/>
          </a:xfrm>
          <a:prstGeom prst="rect">
            <a:avLst/>
          </a:prstGeom>
        </p:spPr>
        <p:txBody>
          <a:bodyPr wrap="none">
            <a:prstTxWarp prst="textArchDown">
              <a:avLst>
                <a:gd name="adj" fmla="val 17399156"/>
              </a:avLst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Голландія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3" name="Прямокутник 22"/>
          <p:cNvSpPr/>
          <p:nvPr/>
        </p:nvSpPr>
        <p:spPr>
          <a:xfrm rot="794162">
            <a:off x="5073724" y="1676745"/>
            <a:ext cx="7377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Данія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4" name="Прямокутник 23"/>
          <p:cNvSpPr/>
          <p:nvPr/>
        </p:nvSpPr>
        <p:spPr>
          <a:xfrm>
            <a:off x="6354665" y="4243764"/>
            <a:ext cx="152253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Австрійська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імперія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5" name="Прямокутник 24"/>
          <p:cNvSpPr/>
          <p:nvPr/>
        </p:nvSpPr>
        <p:spPr>
          <a:xfrm rot="20809927">
            <a:off x="4568070" y="2582820"/>
            <a:ext cx="29033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         р     у    с     </a:t>
            </a:r>
            <a:r>
              <a:rPr kumimoji="0" lang="uk-UA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с</a:t>
            </a: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 і   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6" name="Прямокутник 25"/>
          <p:cNvSpPr/>
          <p:nvPr/>
        </p:nvSpPr>
        <p:spPr>
          <a:xfrm rot="18086634">
            <a:off x="-119442" y="5133841"/>
            <a:ext cx="13999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Португалія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7" name="Прямокутник 26"/>
          <p:cNvSpPr/>
          <p:nvPr/>
        </p:nvSpPr>
        <p:spPr>
          <a:xfrm>
            <a:off x="6742789" y="5474269"/>
            <a:ext cx="77386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Сербія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8" name="Прямокутник 27"/>
          <p:cNvSpPr/>
          <p:nvPr/>
        </p:nvSpPr>
        <p:spPr>
          <a:xfrm rot="20989036">
            <a:off x="7545189" y="5346639"/>
            <a:ext cx="86292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6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Валахія</a:t>
            </a:r>
            <a:endParaRPr kumimoji="0" lang="uk-UA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9" name="Прямокутник 28"/>
          <p:cNvSpPr/>
          <p:nvPr/>
        </p:nvSpPr>
        <p:spPr>
          <a:xfrm rot="2329415">
            <a:off x="8046458" y="4791165"/>
            <a:ext cx="93827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6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Молдова</a:t>
            </a:r>
            <a:endParaRPr kumimoji="0" lang="uk-UA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" name="Полілінія 1"/>
          <p:cNvSpPr/>
          <p:nvPr/>
        </p:nvSpPr>
        <p:spPr>
          <a:xfrm>
            <a:off x="4307144" y="2357438"/>
            <a:ext cx="2760405" cy="2831596"/>
          </a:xfrm>
          <a:custGeom>
            <a:avLst/>
            <a:gdLst>
              <a:gd name="connsiteX0" fmla="*/ 2314636 w 2758962"/>
              <a:gd name="connsiteY0" fmla="*/ 0 h 2824412"/>
              <a:gd name="connsiteX1" fmla="*/ 2352736 w 2758962"/>
              <a:gd name="connsiteY1" fmla="*/ 47625 h 2824412"/>
              <a:gd name="connsiteX2" fmla="*/ 2352736 w 2758962"/>
              <a:gd name="connsiteY2" fmla="*/ 95250 h 2824412"/>
              <a:gd name="connsiteX3" fmla="*/ 2343211 w 2758962"/>
              <a:gd name="connsiteY3" fmla="*/ 128587 h 2824412"/>
              <a:gd name="connsiteX4" fmla="*/ 2324161 w 2758962"/>
              <a:gd name="connsiteY4" fmla="*/ 152400 h 2824412"/>
              <a:gd name="connsiteX5" fmla="*/ 2300348 w 2758962"/>
              <a:gd name="connsiteY5" fmla="*/ 152400 h 2824412"/>
              <a:gd name="connsiteX6" fmla="*/ 2290823 w 2758962"/>
              <a:gd name="connsiteY6" fmla="*/ 166687 h 2824412"/>
              <a:gd name="connsiteX7" fmla="*/ 2286061 w 2758962"/>
              <a:gd name="connsiteY7" fmla="*/ 204787 h 2824412"/>
              <a:gd name="connsiteX8" fmla="*/ 2267011 w 2758962"/>
              <a:gd name="connsiteY8" fmla="*/ 223837 h 2824412"/>
              <a:gd name="connsiteX9" fmla="*/ 2205098 w 2758962"/>
              <a:gd name="connsiteY9" fmla="*/ 228600 h 2824412"/>
              <a:gd name="connsiteX10" fmla="*/ 2233673 w 2758962"/>
              <a:gd name="connsiteY10" fmla="*/ 285750 h 2824412"/>
              <a:gd name="connsiteX11" fmla="*/ 2224148 w 2758962"/>
              <a:gd name="connsiteY11" fmla="*/ 333375 h 2824412"/>
              <a:gd name="connsiteX12" fmla="*/ 2186048 w 2758962"/>
              <a:gd name="connsiteY12" fmla="*/ 338137 h 2824412"/>
              <a:gd name="connsiteX13" fmla="*/ 2157473 w 2758962"/>
              <a:gd name="connsiteY13" fmla="*/ 328612 h 2824412"/>
              <a:gd name="connsiteX14" fmla="*/ 2124136 w 2758962"/>
              <a:gd name="connsiteY14" fmla="*/ 323850 h 2824412"/>
              <a:gd name="connsiteX15" fmla="*/ 2105086 w 2758962"/>
              <a:gd name="connsiteY15" fmla="*/ 347662 h 2824412"/>
              <a:gd name="connsiteX16" fmla="*/ 2105086 w 2758962"/>
              <a:gd name="connsiteY16" fmla="*/ 361950 h 2824412"/>
              <a:gd name="connsiteX17" fmla="*/ 2105086 w 2758962"/>
              <a:gd name="connsiteY17" fmla="*/ 395287 h 2824412"/>
              <a:gd name="connsiteX18" fmla="*/ 2076511 w 2758962"/>
              <a:gd name="connsiteY18" fmla="*/ 395287 h 2824412"/>
              <a:gd name="connsiteX19" fmla="*/ 2019361 w 2758962"/>
              <a:gd name="connsiteY19" fmla="*/ 414337 h 2824412"/>
              <a:gd name="connsiteX20" fmla="*/ 2014598 w 2758962"/>
              <a:gd name="connsiteY20" fmla="*/ 457200 h 2824412"/>
              <a:gd name="connsiteX21" fmla="*/ 2019361 w 2758962"/>
              <a:gd name="connsiteY21" fmla="*/ 490537 h 2824412"/>
              <a:gd name="connsiteX22" fmla="*/ 2009836 w 2758962"/>
              <a:gd name="connsiteY22" fmla="*/ 523875 h 2824412"/>
              <a:gd name="connsiteX23" fmla="*/ 1976498 w 2758962"/>
              <a:gd name="connsiteY23" fmla="*/ 542925 h 2824412"/>
              <a:gd name="connsiteX24" fmla="*/ 1938398 w 2758962"/>
              <a:gd name="connsiteY24" fmla="*/ 542925 h 2824412"/>
              <a:gd name="connsiteX25" fmla="*/ 1909823 w 2758962"/>
              <a:gd name="connsiteY25" fmla="*/ 561975 h 2824412"/>
              <a:gd name="connsiteX26" fmla="*/ 1871723 w 2758962"/>
              <a:gd name="connsiteY26" fmla="*/ 576262 h 2824412"/>
              <a:gd name="connsiteX27" fmla="*/ 1871723 w 2758962"/>
              <a:gd name="connsiteY27" fmla="*/ 604837 h 2824412"/>
              <a:gd name="connsiteX28" fmla="*/ 1876486 w 2758962"/>
              <a:gd name="connsiteY28" fmla="*/ 647700 h 2824412"/>
              <a:gd name="connsiteX29" fmla="*/ 1890773 w 2758962"/>
              <a:gd name="connsiteY29" fmla="*/ 666750 h 2824412"/>
              <a:gd name="connsiteX30" fmla="*/ 1919348 w 2758962"/>
              <a:gd name="connsiteY30" fmla="*/ 685800 h 2824412"/>
              <a:gd name="connsiteX31" fmla="*/ 1962211 w 2758962"/>
              <a:gd name="connsiteY31" fmla="*/ 714375 h 2824412"/>
              <a:gd name="connsiteX32" fmla="*/ 2000311 w 2758962"/>
              <a:gd name="connsiteY32" fmla="*/ 757237 h 2824412"/>
              <a:gd name="connsiteX33" fmla="*/ 2028886 w 2758962"/>
              <a:gd name="connsiteY33" fmla="*/ 781050 h 2824412"/>
              <a:gd name="connsiteX34" fmla="*/ 2024123 w 2758962"/>
              <a:gd name="connsiteY34" fmla="*/ 814387 h 2824412"/>
              <a:gd name="connsiteX35" fmla="*/ 2028886 w 2758962"/>
              <a:gd name="connsiteY35" fmla="*/ 847725 h 2824412"/>
              <a:gd name="connsiteX36" fmla="*/ 2038411 w 2758962"/>
              <a:gd name="connsiteY36" fmla="*/ 881062 h 2824412"/>
              <a:gd name="connsiteX37" fmla="*/ 2066986 w 2758962"/>
              <a:gd name="connsiteY37" fmla="*/ 871537 h 2824412"/>
              <a:gd name="connsiteX38" fmla="*/ 2071748 w 2758962"/>
              <a:gd name="connsiteY38" fmla="*/ 862012 h 2824412"/>
              <a:gd name="connsiteX39" fmla="*/ 2090798 w 2758962"/>
              <a:gd name="connsiteY39" fmla="*/ 838200 h 2824412"/>
              <a:gd name="connsiteX40" fmla="*/ 2100323 w 2758962"/>
              <a:gd name="connsiteY40" fmla="*/ 862012 h 2824412"/>
              <a:gd name="connsiteX41" fmla="*/ 2133661 w 2758962"/>
              <a:gd name="connsiteY41" fmla="*/ 890587 h 2824412"/>
              <a:gd name="connsiteX42" fmla="*/ 2186048 w 2758962"/>
              <a:gd name="connsiteY42" fmla="*/ 876300 h 2824412"/>
              <a:gd name="connsiteX43" fmla="*/ 2219386 w 2758962"/>
              <a:gd name="connsiteY43" fmla="*/ 862012 h 2824412"/>
              <a:gd name="connsiteX44" fmla="*/ 2257486 w 2758962"/>
              <a:gd name="connsiteY44" fmla="*/ 862012 h 2824412"/>
              <a:gd name="connsiteX45" fmla="*/ 2257486 w 2758962"/>
              <a:gd name="connsiteY45" fmla="*/ 895350 h 2824412"/>
              <a:gd name="connsiteX46" fmla="*/ 2319398 w 2758962"/>
              <a:gd name="connsiteY46" fmla="*/ 904875 h 2824412"/>
              <a:gd name="connsiteX47" fmla="*/ 2343211 w 2758962"/>
              <a:gd name="connsiteY47" fmla="*/ 909637 h 2824412"/>
              <a:gd name="connsiteX48" fmla="*/ 2319398 w 2758962"/>
              <a:gd name="connsiteY48" fmla="*/ 942975 h 2824412"/>
              <a:gd name="connsiteX49" fmla="*/ 2367023 w 2758962"/>
              <a:gd name="connsiteY49" fmla="*/ 957262 h 2824412"/>
              <a:gd name="connsiteX50" fmla="*/ 2381311 w 2758962"/>
              <a:gd name="connsiteY50" fmla="*/ 995362 h 2824412"/>
              <a:gd name="connsiteX51" fmla="*/ 2376548 w 2758962"/>
              <a:gd name="connsiteY51" fmla="*/ 1004887 h 2824412"/>
              <a:gd name="connsiteX52" fmla="*/ 2381311 w 2758962"/>
              <a:gd name="connsiteY52" fmla="*/ 1028700 h 2824412"/>
              <a:gd name="connsiteX53" fmla="*/ 2386073 w 2758962"/>
              <a:gd name="connsiteY53" fmla="*/ 1066800 h 2824412"/>
              <a:gd name="connsiteX54" fmla="*/ 2438461 w 2758962"/>
              <a:gd name="connsiteY54" fmla="*/ 1066800 h 2824412"/>
              <a:gd name="connsiteX55" fmla="*/ 2457511 w 2758962"/>
              <a:gd name="connsiteY55" fmla="*/ 1057275 h 2824412"/>
              <a:gd name="connsiteX56" fmla="*/ 2486086 w 2758962"/>
              <a:gd name="connsiteY56" fmla="*/ 1138237 h 2824412"/>
              <a:gd name="connsiteX57" fmla="*/ 2524186 w 2758962"/>
              <a:gd name="connsiteY57" fmla="*/ 1162050 h 2824412"/>
              <a:gd name="connsiteX58" fmla="*/ 2571811 w 2758962"/>
              <a:gd name="connsiteY58" fmla="*/ 1190625 h 2824412"/>
              <a:gd name="connsiteX59" fmla="*/ 2571811 w 2758962"/>
              <a:gd name="connsiteY59" fmla="*/ 1219200 h 2824412"/>
              <a:gd name="connsiteX60" fmla="*/ 2571811 w 2758962"/>
              <a:gd name="connsiteY60" fmla="*/ 1243012 h 2824412"/>
              <a:gd name="connsiteX61" fmla="*/ 2567048 w 2758962"/>
              <a:gd name="connsiteY61" fmla="*/ 1266825 h 2824412"/>
              <a:gd name="connsiteX62" fmla="*/ 2609911 w 2758962"/>
              <a:gd name="connsiteY62" fmla="*/ 1290637 h 2824412"/>
              <a:gd name="connsiteX63" fmla="*/ 2624198 w 2758962"/>
              <a:gd name="connsiteY63" fmla="*/ 1347787 h 2824412"/>
              <a:gd name="connsiteX64" fmla="*/ 2619436 w 2758962"/>
              <a:gd name="connsiteY64" fmla="*/ 1376362 h 2824412"/>
              <a:gd name="connsiteX65" fmla="*/ 2671823 w 2758962"/>
              <a:gd name="connsiteY65" fmla="*/ 1371600 h 2824412"/>
              <a:gd name="connsiteX66" fmla="*/ 2705161 w 2758962"/>
              <a:gd name="connsiteY66" fmla="*/ 1362075 h 2824412"/>
              <a:gd name="connsiteX67" fmla="*/ 2748023 w 2758962"/>
              <a:gd name="connsiteY67" fmla="*/ 1352550 h 2824412"/>
              <a:gd name="connsiteX68" fmla="*/ 2757548 w 2758962"/>
              <a:gd name="connsiteY68" fmla="*/ 1390650 h 2824412"/>
              <a:gd name="connsiteX69" fmla="*/ 2724211 w 2758962"/>
              <a:gd name="connsiteY69" fmla="*/ 1428750 h 2824412"/>
              <a:gd name="connsiteX70" fmla="*/ 2690873 w 2758962"/>
              <a:gd name="connsiteY70" fmla="*/ 1447800 h 2824412"/>
              <a:gd name="connsiteX71" fmla="*/ 2657536 w 2758962"/>
              <a:gd name="connsiteY71" fmla="*/ 1495425 h 2824412"/>
              <a:gd name="connsiteX72" fmla="*/ 2638486 w 2758962"/>
              <a:gd name="connsiteY72" fmla="*/ 1519237 h 2824412"/>
              <a:gd name="connsiteX73" fmla="*/ 2619436 w 2758962"/>
              <a:gd name="connsiteY73" fmla="*/ 1562100 h 2824412"/>
              <a:gd name="connsiteX74" fmla="*/ 2590861 w 2758962"/>
              <a:gd name="connsiteY74" fmla="*/ 1562100 h 2824412"/>
              <a:gd name="connsiteX75" fmla="*/ 2557523 w 2758962"/>
              <a:gd name="connsiteY75" fmla="*/ 1547812 h 2824412"/>
              <a:gd name="connsiteX76" fmla="*/ 2538473 w 2758962"/>
              <a:gd name="connsiteY76" fmla="*/ 1519237 h 2824412"/>
              <a:gd name="connsiteX77" fmla="*/ 2471798 w 2758962"/>
              <a:gd name="connsiteY77" fmla="*/ 1524000 h 2824412"/>
              <a:gd name="connsiteX78" fmla="*/ 2433698 w 2758962"/>
              <a:gd name="connsiteY78" fmla="*/ 1543050 h 2824412"/>
              <a:gd name="connsiteX79" fmla="*/ 2414648 w 2758962"/>
              <a:gd name="connsiteY79" fmla="*/ 1576387 h 2824412"/>
              <a:gd name="connsiteX80" fmla="*/ 2376548 w 2758962"/>
              <a:gd name="connsiteY80" fmla="*/ 1633537 h 2824412"/>
              <a:gd name="connsiteX81" fmla="*/ 2367023 w 2758962"/>
              <a:gd name="connsiteY81" fmla="*/ 1647825 h 2824412"/>
              <a:gd name="connsiteX82" fmla="*/ 2347973 w 2758962"/>
              <a:gd name="connsiteY82" fmla="*/ 1662112 h 2824412"/>
              <a:gd name="connsiteX83" fmla="*/ 2281298 w 2758962"/>
              <a:gd name="connsiteY83" fmla="*/ 1681162 h 2824412"/>
              <a:gd name="connsiteX84" fmla="*/ 2200336 w 2758962"/>
              <a:gd name="connsiteY84" fmla="*/ 1704975 h 2824412"/>
              <a:gd name="connsiteX85" fmla="*/ 2157473 w 2758962"/>
              <a:gd name="connsiteY85" fmla="*/ 1714500 h 2824412"/>
              <a:gd name="connsiteX86" fmla="*/ 2100323 w 2758962"/>
              <a:gd name="connsiteY86" fmla="*/ 1771650 h 2824412"/>
              <a:gd name="connsiteX87" fmla="*/ 2066986 w 2758962"/>
              <a:gd name="connsiteY87" fmla="*/ 1795462 h 2824412"/>
              <a:gd name="connsiteX88" fmla="*/ 2043173 w 2758962"/>
              <a:gd name="connsiteY88" fmla="*/ 1852612 h 2824412"/>
              <a:gd name="connsiteX89" fmla="*/ 2038411 w 2758962"/>
              <a:gd name="connsiteY89" fmla="*/ 1895475 h 2824412"/>
              <a:gd name="connsiteX90" fmla="*/ 2062223 w 2758962"/>
              <a:gd name="connsiteY90" fmla="*/ 1957387 h 2824412"/>
              <a:gd name="connsiteX91" fmla="*/ 2038411 w 2758962"/>
              <a:gd name="connsiteY91" fmla="*/ 2024062 h 2824412"/>
              <a:gd name="connsiteX92" fmla="*/ 2033648 w 2758962"/>
              <a:gd name="connsiteY92" fmla="*/ 2028825 h 2824412"/>
              <a:gd name="connsiteX93" fmla="*/ 1995548 w 2758962"/>
              <a:gd name="connsiteY93" fmla="*/ 2033587 h 2824412"/>
              <a:gd name="connsiteX94" fmla="*/ 1966973 w 2758962"/>
              <a:gd name="connsiteY94" fmla="*/ 2043112 h 2824412"/>
              <a:gd name="connsiteX95" fmla="*/ 1928873 w 2758962"/>
              <a:gd name="connsiteY95" fmla="*/ 2066925 h 2824412"/>
              <a:gd name="connsiteX96" fmla="*/ 1957448 w 2758962"/>
              <a:gd name="connsiteY96" fmla="*/ 2043112 h 2824412"/>
              <a:gd name="connsiteX97" fmla="*/ 1900298 w 2758962"/>
              <a:gd name="connsiteY97" fmla="*/ 2052637 h 2824412"/>
              <a:gd name="connsiteX98" fmla="*/ 1876486 w 2758962"/>
              <a:gd name="connsiteY98" fmla="*/ 2109787 h 2824412"/>
              <a:gd name="connsiteX99" fmla="*/ 1876486 w 2758962"/>
              <a:gd name="connsiteY99" fmla="*/ 2147887 h 2824412"/>
              <a:gd name="connsiteX100" fmla="*/ 1866961 w 2758962"/>
              <a:gd name="connsiteY100" fmla="*/ 2176462 h 2824412"/>
              <a:gd name="connsiteX101" fmla="*/ 1809811 w 2758962"/>
              <a:gd name="connsiteY101" fmla="*/ 2195512 h 2824412"/>
              <a:gd name="connsiteX102" fmla="*/ 1809811 w 2758962"/>
              <a:gd name="connsiteY102" fmla="*/ 2252662 h 2824412"/>
              <a:gd name="connsiteX103" fmla="*/ 1814573 w 2758962"/>
              <a:gd name="connsiteY103" fmla="*/ 2314575 h 2824412"/>
              <a:gd name="connsiteX104" fmla="*/ 1814573 w 2758962"/>
              <a:gd name="connsiteY104" fmla="*/ 2333625 h 2824412"/>
              <a:gd name="connsiteX105" fmla="*/ 1795523 w 2758962"/>
              <a:gd name="connsiteY105" fmla="*/ 2376487 h 2824412"/>
              <a:gd name="connsiteX106" fmla="*/ 1809811 w 2758962"/>
              <a:gd name="connsiteY106" fmla="*/ 2438400 h 2824412"/>
              <a:gd name="connsiteX107" fmla="*/ 1805048 w 2758962"/>
              <a:gd name="connsiteY107" fmla="*/ 2500312 h 2824412"/>
              <a:gd name="connsiteX108" fmla="*/ 1776473 w 2758962"/>
              <a:gd name="connsiteY108" fmla="*/ 2509837 h 2824412"/>
              <a:gd name="connsiteX109" fmla="*/ 1733611 w 2758962"/>
              <a:gd name="connsiteY109" fmla="*/ 2524125 h 2824412"/>
              <a:gd name="connsiteX110" fmla="*/ 1714561 w 2758962"/>
              <a:gd name="connsiteY110" fmla="*/ 2538412 h 2824412"/>
              <a:gd name="connsiteX111" fmla="*/ 1738373 w 2758962"/>
              <a:gd name="connsiteY111" fmla="*/ 2590800 h 2824412"/>
              <a:gd name="connsiteX112" fmla="*/ 1719323 w 2758962"/>
              <a:gd name="connsiteY112" fmla="*/ 2619375 h 2824412"/>
              <a:gd name="connsiteX113" fmla="*/ 1662173 w 2758962"/>
              <a:gd name="connsiteY113" fmla="*/ 2633662 h 2824412"/>
              <a:gd name="connsiteX114" fmla="*/ 1647886 w 2758962"/>
              <a:gd name="connsiteY114" fmla="*/ 2662237 h 2824412"/>
              <a:gd name="connsiteX115" fmla="*/ 1647886 w 2758962"/>
              <a:gd name="connsiteY115" fmla="*/ 2733675 h 2824412"/>
              <a:gd name="connsiteX116" fmla="*/ 1628836 w 2758962"/>
              <a:gd name="connsiteY116" fmla="*/ 2767012 h 2824412"/>
              <a:gd name="connsiteX117" fmla="*/ 1576448 w 2758962"/>
              <a:gd name="connsiteY117" fmla="*/ 2724150 h 2824412"/>
              <a:gd name="connsiteX118" fmla="*/ 1528823 w 2758962"/>
              <a:gd name="connsiteY118" fmla="*/ 2690812 h 2824412"/>
              <a:gd name="connsiteX119" fmla="*/ 1500248 w 2758962"/>
              <a:gd name="connsiteY119" fmla="*/ 2676525 h 2824412"/>
              <a:gd name="connsiteX120" fmla="*/ 1481198 w 2758962"/>
              <a:gd name="connsiteY120" fmla="*/ 2738437 h 2824412"/>
              <a:gd name="connsiteX121" fmla="*/ 1457386 w 2758962"/>
              <a:gd name="connsiteY121" fmla="*/ 2786062 h 2824412"/>
              <a:gd name="connsiteX122" fmla="*/ 1414523 w 2758962"/>
              <a:gd name="connsiteY122" fmla="*/ 2824162 h 2824412"/>
              <a:gd name="connsiteX123" fmla="*/ 1381186 w 2758962"/>
              <a:gd name="connsiteY123" fmla="*/ 2800350 h 2824412"/>
              <a:gd name="connsiteX124" fmla="*/ 1343086 w 2758962"/>
              <a:gd name="connsiteY124" fmla="*/ 2757487 h 2824412"/>
              <a:gd name="connsiteX125" fmla="*/ 1324036 w 2758962"/>
              <a:gd name="connsiteY125" fmla="*/ 2719387 h 2824412"/>
              <a:gd name="connsiteX126" fmla="*/ 1281173 w 2758962"/>
              <a:gd name="connsiteY126" fmla="*/ 2614612 h 2824412"/>
              <a:gd name="connsiteX127" fmla="*/ 1276411 w 2758962"/>
              <a:gd name="connsiteY127" fmla="*/ 2557462 h 2824412"/>
              <a:gd name="connsiteX128" fmla="*/ 1319273 w 2758962"/>
              <a:gd name="connsiteY128" fmla="*/ 2533650 h 2824412"/>
              <a:gd name="connsiteX129" fmla="*/ 1347848 w 2758962"/>
              <a:gd name="connsiteY129" fmla="*/ 2490787 h 2824412"/>
              <a:gd name="connsiteX130" fmla="*/ 1338323 w 2758962"/>
              <a:gd name="connsiteY130" fmla="*/ 2447925 h 2824412"/>
              <a:gd name="connsiteX131" fmla="*/ 1343086 w 2758962"/>
              <a:gd name="connsiteY131" fmla="*/ 2390775 h 2824412"/>
              <a:gd name="connsiteX132" fmla="*/ 1343086 w 2758962"/>
              <a:gd name="connsiteY132" fmla="*/ 2338387 h 2824412"/>
              <a:gd name="connsiteX133" fmla="*/ 1290698 w 2758962"/>
              <a:gd name="connsiteY133" fmla="*/ 2305050 h 2824412"/>
              <a:gd name="connsiteX134" fmla="*/ 1247836 w 2758962"/>
              <a:gd name="connsiteY134" fmla="*/ 2290762 h 2824412"/>
              <a:gd name="connsiteX135" fmla="*/ 1204973 w 2758962"/>
              <a:gd name="connsiteY135" fmla="*/ 2281237 h 2824412"/>
              <a:gd name="connsiteX136" fmla="*/ 1147823 w 2758962"/>
              <a:gd name="connsiteY136" fmla="*/ 2281237 h 2824412"/>
              <a:gd name="connsiteX137" fmla="*/ 1076386 w 2758962"/>
              <a:gd name="connsiteY137" fmla="*/ 2286000 h 2824412"/>
              <a:gd name="connsiteX138" fmla="*/ 1019236 w 2758962"/>
              <a:gd name="connsiteY138" fmla="*/ 2309812 h 2824412"/>
              <a:gd name="connsiteX139" fmla="*/ 971611 w 2758962"/>
              <a:gd name="connsiteY139" fmla="*/ 2319337 h 2824412"/>
              <a:gd name="connsiteX140" fmla="*/ 962086 w 2758962"/>
              <a:gd name="connsiteY140" fmla="*/ 2381250 h 2824412"/>
              <a:gd name="connsiteX141" fmla="*/ 943036 w 2758962"/>
              <a:gd name="connsiteY141" fmla="*/ 2414587 h 2824412"/>
              <a:gd name="connsiteX142" fmla="*/ 890648 w 2758962"/>
              <a:gd name="connsiteY142" fmla="*/ 2462212 h 2824412"/>
              <a:gd name="connsiteX143" fmla="*/ 852548 w 2758962"/>
              <a:gd name="connsiteY143" fmla="*/ 2471737 h 2824412"/>
              <a:gd name="connsiteX144" fmla="*/ 800161 w 2758962"/>
              <a:gd name="connsiteY144" fmla="*/ 2462212 h 2824412"/>
              <a:gd name="connsiteX145" fmla="*/ 771586 w 2758962"/>
              <a:gd name="connsiteY145" fmla="*/ 2438400 h 2824412"/>
              <a:gd name="connsiteX146" fmla="*/ 743011 w 2758962"/>
              <a:gd name="connsiteY146" fmla="*/ 2409825 h 2824412"/>
              <a:gd name="connsiteX147" fmla="*/ 704911 w 2758962"/>
              <a:gd name="connsiteY147" fmla="*/ 2433637 h 2824412"/>
              <a:gd name="connsiteX148" fmla="*/ 723961 w 2758962"/>
              <a:gd name="connsiteY148" fmla="*/ 2371725 h 2824412"/>
              <a:gd name="connsiteX149" fmla="*/ 738248 w 2758962"/>
              <a:gd name="connsiteY149" fmla="*/ 2309812 h 2824412"/>
              <a:gd name="connsiteX150" fmla="*/ 743011 w 2758962"/>
              <a:gd name="connsiteY150" fmla="*/ 2233612 h 2824412"/>
              <a:gd name="connsiteX151" fmla="*/ 743011 w 2758962"/>
              <a:gd name="connsiteY151" fmla="*/ 2185987 h 2824412"/>
              <a:gd name="connsiteX152" fmla="*/ 728723 w 2758962"/>
              <a:gd name="connsiteY152" fmla="*/ 2128837 h 2824412"/>
              <a:gd name="connsiteX153" fmla="*/ 704911 w 2758962"/>
              <a:gd name="connsiteY153" fmla="*/ 2100262 h 2824412"/>
              <a:gd name="connsiteX154" fmla="*/ 662048 w 2758962"/>
              <a:gd name="connsiteY154" fmla="*/ 2090737 h 2824412"/>
              <a:gd name="connsiteX155" fmla="*/ 623948 w 2758962"/>
              <a:gd name="connsiteY155" fmla="*/ 2062162 h 2824412"/>
              <a:gd name="connsiteX156" fmla="*/ 566798 w 2758962"/>
              <a:gd name="connsiteY156" fmla="*/ 2043112 h 2824412"/>
              <a:gd name="connsiteX157" fmla="*/ 538223 w 2758962"/>
              <a:gd name="connsiteY157" fmla="*/ 2009775 h 2824412"/>
              <a:gd name="connsiteX158" fmla="*/ 557273 w 2758962"/>
              <a:gd name="connsiteY158" fmla="*/ 1981200 h 2824412"/>
              <a:gd name="connsiteX159" fmla="*/ 547748 w 2758962"/>
              <a:gd name="connsiteY159" fmla="*/ 1938337 h 2824412"/>
              <a:gd name="connsiteX160" fmla="*/ 514411 w 2758962"/>
              <a:gd name="connsiteY160" fmla="*/ 1885950 h 2824412"/>
              <a:gd name="connsiteX161" fmla="*/ 471548 w 2758962"/>
              <a:gd name="connsiteY161" fmla="*/ 1876425 h 2824412"/>
              <a:gd name="connsiteX162" fmla="*/ 433448 w 2758962"/>
              <a:gd name="connsiteY162" fmla="*/ 1852612 h 2824412"/>
              <a:gd name="connsiteX163" fmla="*/ 414398 w 2758962"/>
              <a:gd name="connsiteY163" fmla="*/ 1833562 h 2824412"/>
              <a:gd name="connsiteX164" fmla="*/ 414398 w 2758962"/>
              <a:gd name="connsiteY164" fmla="*/ 1804987 h 2824412"/>
              <a:gd name="connsiteX165" fmla="*/ 376298 w 2758962"/>
              <a:gd name="connsiteY165" fmla="*/ 1824037 h 2824412"/>
              <a:gd name="connsiteX166" fmla="*/ 357248 w 2758962"/>
              <a:gd name="connsiteY166" fmla="*/ 1838325 h 2824412"/>
              <a:gd name="connsiteX167" fmla="*/ 385823 w 2758962"/>
              <a:gd name="connsiteY167" fmla="*/ 1862137 h 2824412"/>
              <a:gd name="connsiteX168" fmla="*/ 352486 w 2758962"/>
              <a:gd name="connsiteY168" fmla="*/ 1866900 h 2824412"/>
              <a:gd name="connsiteX169" fmla="*/ 323911 w 2758962"/>
              <a:gd name="connsiteY169" fmla="*/ 1847850 h 2824412"/>
              <a:gd name="connsiteX170" fmla="*/ 281048 w 2758962"/>
              <a:gd name="connsiteY170" fmla="*/ 1833562 h 2824412"/>
              <a:gd name="connsiteX171" fmla="*/ 238186 w 2758962"/>
              <a:gd name="connsiteY171" fmla="*/ 1819275 h 2824412"/>
              <a:gd name="connsiteX172" fmla="*/ 195323 w 2758962"/>
              <a:gd name="connsiteY172" fmla="*/ 1819275 h 2824412"/>
              <a:gd name="connsiteX173" fmla="*/ 171511 w 2758962"/>
              <a:gd name="connsiteY173" fmla="*/ 1795462 h 2824412"/>
              <a:gd name="connsiteX174" fmla="*/ 195323 w 2758962"/>
              <a:gd name="connsiteY174" fmla="*/ 1766887 h 2824412"/>
              <a:gd name="connsiteX175" fmla="*/ 214373 w 2758962"/>
              <a:gd name="connsiteY175" fmla="*/ 1676400 h 2824412"/>
              <a:gd name="connsiteX176" fmla="*/ 276286 w 2758962"/>
              <a:gd name="connsiteY176" fmla="*/ 1590675 h 2824412"/>
              <a:gd name="connsiteX177" fmla="*/ 319148 w 2758962"/>
              <a:gd name="connsiteY177" fmla="*/ 1509712 h 2824412"/>
              <a:gd name="connsiteX178" fmla="*/ 362011 w 2758962"/>
              <a:gd name="connsiteY178" fmla="*/ 1466850 h 2824412"/>
              <a:gd name="connsiteX179" fmla="*/ 414398 w 2758962"/>
              <a:gd name="connsiteY179" fmla="*/ 1404937 h 2824412"/>
              <a:gd name="connsiteX180" fmla="*/ 438211 w 2758962"/>
              <a:gd name="connsiteY180" fmla="*/ 1381125 h 2824412"/>
              <a:gd name="connsiteX181" fmla="*/ 395348 w 2758962"/>
              <a:gd name="connsiteY181" fmla="*/ 1352550 h 2824412"/>
              <a:gd name="connsiteX182" fmla="*/ 323911 w 2758962"/>
              <a:gd name="connsiteY182" fmla="*/ 1319212 h 2824412"/>
              <a:gd name="connsiteX183" fmla="*/ 266761 w 2758962"/>
              <a:gd name="connsiteY183" fmla="*/ 1285875 h 2824412"/>
              <a:gd name="connsiteX184" fmla="*/ 233423 w 2758962"/>
              <a:gd name="connsiteY184" fmla="*/ 1300162 h 2824412"/>
              <a:gd name="connsiteX185" fmla="*/ 195323 w 2758962"/>
              <a:gd name="connsiteY185" fmla="*/ 1276350 h 2824412"/>
              <a:gd name="connsiteX186" fmla="*/ 161986 w 2758962"/>
              <a:gd name="connsiteY186" fmla="*/ 1204912 h 2824412"/>
              <a:gd name="connsiteX187" fmla="*/ 157223 w 2758962"/>
              <a:gd name="connsiteY187" fmla="*/ 1162050 h 2824412"/>
              <a:gd name="connsiteX188" fmla="*/ 119123 w 2758962"/>
              <a:gd name="connsiteY188" fmla="*/ 1157287 h 2824412"/>
              <a:gd name="connsiteX189" fmla="*/ 66736 w 2758962"/>
              <a:gd name="connsiteY189" fmla="*/ 1157287 h 2824412"/>
              <a:gd name="connsiteX190" fmla="*/ 19111 w 2758962"/>
              <a:gd name="connsiteY190" fmla="*/ 1143000 h 2824412"/>
              <a:gd name="connsiteX191" fmla="*/ 19111 w 2758962"/>
              <a:gd name="connsiteY191" fmla="*/ 1114425 h 2824412"/>
              <a:gd name="connsiteX192" fmla="*/ 9586 w 2758962"/>
              <a:gd name="connsiteY192" fmla="*/ 1076325 h 2824412"/>
              <a:gd name="connsiteX193" fmla="*/ 61 w 2758962"/>
              <a:gd name="connsiteY193" fmla="*/ 1028700 h 2824412"/>
              <a:gd name="connsiteX194" fmla="*/ 14348 w 2758962"/>
              <a:gd name="connsiteY194" fmla="*/ 995362 h 2824412"/>
              <a:gd name="connsiteX195" fmla="*/ 61973 w 2758962"/>
              <a:gd name="connsiteY195" fmla="*/ 971550 h 2824412"/>
              <a:gd name="connsiteX196" fmla="*/ 100073 w 2758962"/>
              <a:gd name="connsiteY196" fmla="*/ 966787 h 2824412"/>
              <a:gd name="connsiteX197" fmla="*/ 66736 w 2758962"/>
              <a:gd name="connsiteY197" fmla="*/ 933450 h 2824412"/>
              <a:gd name="connsiteX198" fmla="*/ 57211 w 2758962"/>
              <a:gd name="connsiteY198" fmla="*/ 885825 h 2824412"/>
              <a:gd name="connsiteX199" fmla="*/ 81023 w 2758962"/>
              <a:gd name="connsiteY199" fmla="*/ 852487 h 2824412"/>
              <a:gd name="connsiteX200" fmla="*/ 81023 w 2758962"/>
              <a:gd name="connsiteY200" fmla="*/ 814387 h 2824412"/>
              <a:gd name="connsiteX201" fmla="*/ 42923 w 2758962"/>
              <a:gd name="connsiteY201" fmla="*/ 800100 h 2824412"/>
              <a:gd name="connsiteX202" fmla="*/ 47686 w 2758962"/>
              <a:gd name="connsiteY202" fmla="*/ 762000 h 2824412"/>
              <a:gd name="connsiteX203" fmla="*/ 85786 w 2758962"/>
              <a:gd name="connsiteY203" fmla="*/ 723900 h 2824412"/>
              <a:gd name="connsiteX204" fmla="*/ 76261 w 2758962"/>
              <a:gd name="connsiteY204" fmla="*/ 671512 h 2824412"/>
              <a:gd name="connsiteX205" fmla="*/ 47686 w 2758962"/>
              <a:gd name="connsiteY205" fmla="*/ 647700 h 2824412"/>
              <a:gd name="connsiteX206" fmla="*/ 66736 w 2758962"/>
              <a:gd name="connsiteY206" fmla="*/ 623887 h 2824412"/>
              <a:gd name="connsiteX207" fmla="*/ 114361 w 2758962"/>
              <a:gd name="connsiteY207" fmla="*/ 628650 h 2824412"/>
              <a:gd name="connsiteX208" fmla="*/ 138173 w 2758962"/>
              <a:gd name="connsiteY208" fmla="*/ 628650 h 2824412"/>
              <a:gd name="connsiteX209" fmla="*/ 119123 w 2758962"/>
              <a:gd name="connsiteY209" fmla="*/ 595312 h 2824412"/>
              <a:gd name="connsiteX210" fmla="*/ 123886 w 2758962"/>
              <a:gd name="connsiteY210" fmla="*/ 571500 h 2824412"/>
              <a:gd name="connsiteX211" fmla="*/ 152461 w 2758962"/>
              <a:gd name="connsiteY211" fmla="*/ 571500 h 2824412"/>
              <a:gd name="connsiteX212" fmla="*/ 157223 w 2758962"/>
              <a:gd name="connsiteY212" fmla="*/ 571500 h 2824412"/>
              <a:gd name="connsiteX213" fmla="*/ 185798 w 2758962"/>
              <a:gd name="connsiteY213" fmla="*/ 485775 h 2824412"/>
              <a:gd name="connsiteX214" fmla="*/ 190561 w 2758962"/>
              <a:gd name="connsiteY214" fmla="*/ 447675 h 2824412"/>
              <a:gd name="connsiteX215" fmla="*/ 219136 w 2758962"/>
              <a:gd name="connsiteY215" fmla="*/ 461962 h 2824412"/>
              <a:gd name="connsiteX216" fmla="*/ 281048 w 2758962"/>
              <a:gd name="connsiteY216" fmla="*/ 485775 h 2824412"/>
              <a:gd name="connsiteX217" fmla="*/ 342961 w 2758962"/>
              <a:gd name="connsiteY217" fmla="*/ 485775 h 2824412"/>
              <a:gd name="connsiteX218" fmla="*/ 333436 w 2758962"/>
              <a:gd name="connsiteY218" fmla="*/ 442912 h 2824412"/>
              <a:gd name="connsiteX219" fmla="*/ 342961 w 2758962"/>
              <a:gd name="connsiteY219" fmla="*/ 409575 h 2824412"/>
              <a:gd name="connsiteX220" fmla="*/ 385823 w 2758962"/>
              <a:gd name="connsiteY220" fmla="*/ 409575 h 2824412"/>
              <a:gd name="connsiteX221" fmla="*/ 404873 w 2758962"/>
              <a:gd name="connsiteY221" fmla="*/ 381000 h 2824412"/>
              <a:gd name="connsiteX222" fmla="*/ 428686 w 2758962"/>
              <a:gd name="connsiteY222" fmla="*/ 338137 h 2824412"/>
              <a:gd name="connsiteX223" fmla="*/ 381061 w 2758962"/>
              <a:gd name="connsiteY223" fmla="*/ 314325 h 2824412"/>
              <a:gd name="connsiteX224" fmla="*/ 381061 w 2758962"/>
              <a:gd name="connsiteY224" fmla="*/ 285750 h 2824412"/>
              <a:gd name="connsiteX225" fmla="*/ 433448 w 2758962"/>
              <a:gd name="connsiteY225" fmla="*/ 257175 h 2824412"/>
              <a:gd name="connsiteX226" fmla="*/ 466786 w 2758962"/>
              <a:gd name="connsiteY226" fmla="*/ 238125 h 2824412"/>
              <a:gd name="connsiteX227" fmla="*/ 476311 w 2758962"/>
              <a:gd name="connsiteY227" fmla="*/ 176212 h 2824412"/>
              <a:gd name="connsiteX228" fmla="*/ 447736 w 2758962"/>
              <a:gd name="connsiteY228" fmla="*/ 123825 h 2824412"/>
              <a:gd name="connsiteX0" fmla="*/ 2307492 w 2758962"/>
              <a:gd name="connsiteY0" fmla="*/ 0 h 2824412"/>
              <a:gd name="connsiteX1" fmla="*/ 2352736 w 2758962"/>
              <a:gd name="connsiteY1" fmla="*/ 47625 h 2824412"/>
              <a:gd name="connsiteX2" fmla="*/ 2352736 w 2758962"/>
              <a:gd name="connsiteY2" fmla="*/ 95250 h 2824412"/>
              <a:gd name="connsiteX3" fmla="*/ 2343211 w 2758962"/>
              <a:gd name="connsiteY3" fmla="*/ 128587 h 2824412"/>
              <a:gd name="connsiteX4" fmla="*/ 2324161 w 2758962"/>
              <a:gd name="connsiteY4" fmla="*/ 152400 h 2824412"/>
              <a:gd name="connsiteX5" fmla="*/ 2300348 w 2758962"/>
              <a:gd name="connsiteY5" fmla="*/ 152400 h 2824412"/>
              <a:gd name="connsiteX6" fmla="*/ 2290823 w 2758962"/>
              <a:gd name="connsiteY6" fmla="*/ 166687 h 2824412"/>
              <a:gd name="connsiteX7" fmla="*/ 2286061 w 2758962"/>
              <a:gd name="connsiteY7" fmla="*/ 204787 h 2824412"/>
              <a:gd name="connsiteX8" fmla="*/ 2267011 w 2758962"/>
              <a:gd name="connsiteY8" fmla="*/ 223837 h 2824412"/>
              <a:gd name="connsiteX9" fmla="*/ 2205098 w 2758962"/>
              <a:gd name="connsiteY9" fmla="*/ 228600 h 2824412"/>
              <a:gd name="connsiteX10" fmla="*/ 2233673 w 2758962"/>
              <a:gd name="connsiteY10" fmla="*/ 285750 h 2824412"/>
              <a:gd name="connsiteX11" fmla="*/ 2224148 w 2758962"/>
              <a:gd name="connsiteY11" fmla="*/ 333375 h 2824412"/>
              <a:gd name="connsiteX12" fmla="*/ 2186048 w 2758962"/>
              <a:gd name="connsiteY12" fmla="*/ 338137 h 2824412"/>
              <a:gd name="connsiteX13" fmla="*/ 2157473 w 2758962"/>
              <a:gd name="connsiteY13" fmla="*/ 328612 h 2824412"/>
              <a:gd name="connsiteX14" fmla="*/ 2124136 w 2758962"/>
              <a:gd name="connsiteY14" fmla="*/ 323850 h 2824412"/>
              <a:gd name="connsiteX15" fmla="*/ 2105086 w 2758962"/>
              <a:gd name="connsiteY15" fmla="*/ 347662 h 2824412"/>
              <a:gd name="connsiteX16" fmla="*/ 2105086 w 2758962"/>
              <a:gd name="connsiteY16" fmla="*/ 361950 h 2824412"/>
              <a:gd name="connsiteX17" fmla="*/ 2105086 w 2758962"/>
              <a:gd name="connsiteY17" fmla="*/ 395287 h 2824412"/>
              <a:gd name="connsiteX18" fmla="*/ 2076511 w 2758962"/>
              <a:gd name="connsiteY18" fmla="*/ 395287 h 2824412"/>
              <a:gd name="connsiteX19" fmla="*/ 2019361 w 2758962"/>
              <a:gd name="connsiteY19" fmla="*/ 414337 h 2824412"/>
              <a:gd name="connsiteX20" fmla="*/ 2014598 w 2758962"/>
              <a:gd name="connsiteY20" fmla="*/ 457200 h 2824412"/>
              <a:gd name="connsiteX21" fmla="*/ 2019361 w 2758962"/>
              <a:gd name="connsiteY21" fmla="*/ 490537 h 2824412"/>
              <a:gd name="connsiteX22" fmla="*/ 2009836 w 2758962"/>
              <a:gd name="connsiteY22" fmla="*/ 523875 h 2824412"/>
              <a:gd name="connsiteX23" fmla="*/ 1976498 w 2758962"/>
              <a:gd name="connsiteY23" fmla="*/ 542925 h 2824412"/>
              <a:gd name="connsiteX24" fmla="*/ 1938398 w 2758962"/>
              <a:gd name="connsiteY24" fmla="*/ 542925 h 2824412"/>
              <a:gd name="connsiteX25" fmla="*/ 1909823 w 2758962"/>
              <a:gd name="connsiteY25" fmla="*/ 561975 h 2824412"/>
              <a:gd name="connsiteX26" fmla="*/ 1871723 w 2758962"/>
              <a:gd name="connsiteY26" fmla="*/ 576262 h 2824412"/>
              <a:gd name="connsiteX27" fmla="*/ 1871723 w 2758962"/>
              <a:gd name="connsiteY27" fmla="*/ 604837 h 2824412"/>
              <a:gd name="connsiteX28" fmla="*/ 1876486 w 2758962"/>
              <a:gd name="connsiteY28" fmla="*/ 647700 h 2824412"/>
              <a:gd name="connsiteX29" fmla="*/ 1890773 w 2758962"/>
              <a:gd name="connsiteY29" fmla="*/ 666750 h 2824412"/>
              <a:gd name="connsiteX30" fmla="*/ 1919348 w 2758962"/>
              <a:gd name="connsiteY30" fmla="*/ 685800 h 2824412"/>
              <a:gd name="connsiteX31" fmla="*/ 1962211 w 2758962"/>
              <a:gd name="connsiteY31" fmla="*/ 714375 h 2824412"/>
              <a:gd name="connsiteX32" fmla="*/ 2000311 w 2758962"/>
              <a:gd name="connsiteY32" fmla="*/ 757237 h 2824412"/>
              <a:gd name="connsiteX33" fmla="*/ 2028886 w 2758962"/>
              <a:gd name="connsiteY33" fmla="*/ 781050 h 2824412"/>
              <a:gd name="connsiteX34" fmla="*/ 2024123 w 2758962"/>
              <a:gd name="connsiteY34" fmla="*/ 814387 h 2824412"/>
              <a:gd name="connsiteX35" fmla="*/ 2028886 w 2758962"/>
              <a:gd name="connsiteY35" fmla="*/ 847725 h 2824412"/>
              <a:gd name="connsiteX36" fmla="*/ 2038411 w 2758962"/>
              <a:gd name="connsiteY36" fmla="*/ 881062 h 2824412"/>
              <a:gd name="connsiteX37" fmla="*/ 2066986 w 2758962"/>
              <a:gd name="connsiteY37" fmla="*/ 871537 h 2824412"/>
              <a:gd name="connsiteX38" fmla="*/ 2071748 w 2758962"/>
              <a:gd name="connsiteY38" fmla="*/ 862012 h 2824412"/>
              <a:gd name="connsiteX39" fmla="*/ 2090798 w 2758962"/>
              <a:gd name="connsiteY39" fmla="*/ 838200 h 2824412"/>
              <a:gd name="connsiteX40" fmla="*/ 2100323 w 2758962"/>
              <a:gd name="connsiteY40" fmla="*/ 862012 h 2824412"/>
              <a:gd name="connsiteX41" fmla="*/ 2133661 w 2758962"/>
              <a:gd name="connsiteY41" fmla="*/ 890587 h 2824412"/>
              <a:gd name="connsiteX42" fmla="*/ 2186048 w 2758962"/>
              <a:gd name="connsiteY42" fmla="*/ 876300 h 2824412"/>
              <a:gd name="connsiteX43" fmla="*/ 2219386 w 2758962"/>
              <a:gd name="connsiteY43" fmla="*/ 862012 h 2824412"/>
              <a:gd name="connsiteX44" fmla="*/ 2257486 w 2758962"/>
              <a:gd name="connsiteY44" fmla="*/ 862012 h 2824412"/>
              <a:gd name="connsiteX45" fmla="*/ 2257486 w 2758962"/>
              <a:gd name="connsiteY45" fmla="*/ 895350 h 2824412"/>
              <a:gd name="connsiteX46" fmla="*/ 2319398 w 2758962"/>
              <a:gd name="connsiteY46" fmla="*/ 904875 h 2824412"/>
              <a:gd name="connsiteX47" fmla="*/ 2343211 w 2758962"/>
              <a:gd name="connsiteY47" fmla="*/ 909637 h 2824412"/>
              <a:gd name="connsiteX48" fmla="*/ 2319398 w 2758962"/>
              <a:gd name="connsiteY48" fmla="*/ 942975 h 2824412"/>
              <a:gd name="connsiteX49" fmla="*/ 2367023 w 2758962"/>
              <a:gd name="connsiteY49" fmla="*/ 957262 h 2824412"/>
              <a:gd name="connsiteX50" fmla="*/ 2381311 w 2758962"/>
              <a:gd name="connsiteY50" fmla="*/ 995362 h 2824412"/>
              <a:gd name="connsiteX51" fmla="*/ 2376548 w 2758962"/>
              <a:gd name="connsiteY51" fmla="*/ 1004887 h 2824412"/>
              <a:gd name="connsiteX52" fmla="*/ 2381311 w 2758962"/>
              <a:gd name="connsiteY52" fmla="*/ 1028700 h 2824412"/>
              <a:gd name="connsiteX53" fmla="*/ 2386073 w 2758962"/>
              <a:gd name="connsiteY53" fmla="*/ 1066800 h 2824412"/>
              <a:gd name="connsiteX54" fmla="*/ 2438461 w 2758962"/>
              <a:gd name="connsiteY54" fmla="*/ 1066800 h 2824412"/>
              <a:gd name="connsiteX55" fmla="*/ 2457511 w 2758962"/>
              <a:gd name="connsiteY55" fmla="*/ 1057275 h 2824412"/>
              <a:gd name="connsiteX56" fmla="*/ 2486086 w 2758962"/>
              <a:gd name="connsiteY56" fmla="*/ 1138237 h 2824412"/>
              <a:gd name="connsiteX57" fmla="*/ 2524186 w 2758962"/>
              <a:gd name="connsiteY57" fmla="*/ 1162050 h 2824412"/>
              <a:gd name="connsiteX58" fmla="*/ 2571811 w 2758962"/>
              <a:gd name="connsiteY58" fmla="*/ 1190625 h 2824412"/>
              <a:gd name="connsiteX59" fmla="*/ 2571811 w 2758962"/>
              <a:gd name="connsiteY59" fmla="*/ 1219200 h 2824412"/>
              <a:gd name="connsiteX60" fmla="*/ 2571811 w 2758962"/>
              <a:gd name="connsiteY60" fmla="*/ 1243012 h 2824412"/>
              <a:gd name="connsiteX61" fmla="*/ 2567048 w 2758962"/>
              <a:gd name="connsiteY61" fmla="*/ 1266825 h 2824412"/>
              <a:gd name="connsiteX62" fmla="*/ 2609911 w 2758962"/>
              <a:gd name="connsiteY62" fmla="*/ 1290637 h 2824412"/>
              <a:gd name="connsiteX63" fmla="*/ 2624198 w 2758962"/>
              <a:gd name="connsiteY63" fmla="*/ 1347787 h 2824412"/>
              <a:gd name="connsiteX64" fmla="*/ 2619436 w 2758962"/>
              <a:gd name="connsiteY64" fmla="*/ 1376362 h 2824412"/>
              <a:gd name="connsiteX65" fmla="*/ 2671823 w 2758962"/>
              <a:gd name="connsiteY65" fmla="*/ 1371600 h 2824412"/>
              <a:gd name="connsiteX66" fmla="*/ 2705161 w 2758962"/>
              <a:gd name="connsiteY66" fmla="*/ 1362075 h 2824412"/>
              <a:gd name="connsiteX67" fmla="*/ 2748023 w 2758962"/>
              <a:gd name="connsiteY67" fmla="*/ 1352550 h 2824412"/>
              <a:gd name="connsiteX68" fmla="*/ 2757548 w 2758962"/>
              <a:gd name="connsiteY68" fmla="*/ 1390650 h 2824412"/>
              <a:gd name="connsiteX69" fmla="*/ 2724211 w 2758962"/>
              <a:gd name="connsiteY69" fmla="*/ 1428750 h 2824412"/>
              <a:gd name="connsiteX70" fmla="*/ 2690873 w 2758962"/>
              <a:gd name="connsiteY70" fmla="*/ 1447800 h 2824412"/>
              <a:gd name="connsiteX71" fmla="*/ 2657536 w 2758962"/>
              <a:gd name="connsiteY71" fmla="*/ 1495425 h 2824412"/>
              <a:gd name="connsiteX72" fmla="*/ 2638486 w 2758962"/>
              <a:gd name="connsiteY72" fmla="*/ 1519237 h 2824412"/>
              <a:gd name="connsiteX73" fmla="*/ 2619436 w 2758962"/>
              <a:gd name="connsiteY73" fmla="*/ 1562100 h 2824412"/>
              <a:gd name="connsiteX74" fmla="*/ 2590861 w 2758962"/>
              <a:gd name="connsiteY74" fmla="*/ 1562100 h 2824412"/>
              <a:gd name="connsiteX75" fmla="*/ 2557523 w 2758962"/>
              <a:gd name="connsiteY75" fmla="*/ 1547812 h 2824412"/>
              <a:gd name="connsiteX76" fmla="*/ 2538473 w 2758962"/>
              <a:gd name="connsiteY76" fmla="*/ 1519237 h 2824412"/>
              <a:gd name="connsiteX77" fmla="*/ 2471798 w 2758962"/>
              <a:gd name="connsiteY77" fmla="*/ 1524000 h 2824412"/>
              <a:gd name="connsiteX78" fmla="*/ 2433698 w 2758962"/>
              <a:gd name="connsiteY78" fmla="*/ 1543050 h 2824412"/>
              <a:gd name="connsiteX79" fmla="*/ 2414648 w 2758962"/>
              <a:gd name="connsiteY79" fmla="*/ 1576387 h 2824412"/>
              <a:gd name="connsiteX80" fmla="*/ 2376548 w 2758962"/>
              <a:gd name="connsiteY80" fmla="*/ 1633537 h 2824412"/>
              <a:gd name="connsiteX81" fmla="*/ 2367023 w 2758962"/>
              <a:gd name="connsiteY81" fmla="*/ 1647825 h 2824412"/>
              <a:gd name="connsiteX82" fmla="*/ 2347973 w 2758962"/>
              <a:gd name="connsiteY82" fmla="*/ 1662112 h 2824412"/>
              <a:gd name="connsiteX83" fmla="*/ 2281298 w 2758962"/>
              <a:gd name="connsiteY83" fmla="*/ 1681162 h 2824412"/>
              <a:gd name="connsiteX84" fmla="*/ 2200336 w 2758962"/>
              <a:gd name="connsiteY84" fmla="*/ 1704975 h 2824412"/>
              <a:gd name="connsiteX85" fmla="*/ 2157473 w 2758962"/>
              <a:gd name="connsiteY85" fmla="*/ 1714500 h 2824412"/>
              <a:gd name="connsiteX86" fmla="*/ 2100323 w 2758962"/>
              <a:gd name="connsiteY86" fmla="*/ 1771650 h 2824412"/>
              <a:gd name="connsiteX87" fmla="*/ 2066986 w 2758962"/>
              <a:gd name="connsiteY87" fmla="*/ 1795462 h 2824412"/>
              <a:gd name="connsiteX88" fmla="*/ 2043173 w 2758962"/>
              <a:gd name="connsiteY88" fmla="*/ 1852612 h 2824412"/>
              <a:gd name="connsiteX89" fmla="*/ 2038411 w 2758962"/>
              <a:gd name="connsiteY89" fmla="*/ 1895475 h 2824412"/>
              <a:gd name="connsiteX90" fmla="*/ 2062223 w 2758962"/>
              <a:gd name="connsiteY90" fmla="*/ 1957387 h 2824412"/>
              <a:gd name="connsiteX91" fmla="*/ 2038411 w 2758962"/>
              <a:gd name="connsiteY91" fmla="*/ 2024062 h 2824412"/>
              <a:gd name="connsiteX92" fmla="*/ 2033648 w 2758962"/>
              <a:gd name="connsiteY92" fmla="*/ 2028825 h 2824412"/>
              <a:gd name="connsiteX93" fmla="*/ 1995548 w 2758962"/>
              <a:gd name="connsiteY93" fmla="*/ 2033587 h 2824412"/>
              <a:gd name="connsiteX94" fmla="*/ 1966973 w 2758962"/>
              <a:gd name="connsiteY94" fmla="*/ 2043112 h 2824412"/>
              <a:gd name="connsiteX95" fmla="*/ 1928873 w 2758962"/>
              <a:gd name="connsiteY95" fmla="*/ 2066925 h 2824412"/>
              <a:gd name="connsiteX96" fmla="*/ 1957448 w 2758962"/>
              <a:gd name="connsiteY96" fmla="*/ 2043112 h 2824412"/>
              <a:gd name="connsiteX97" fmla="*/ 1900298 w 2758962"/>
              <a:gd name="connsiteY97" fmla="*/ 2052637 h 2824412"/>
              <a:gd name="connsiteX98" fmla="*/ 1876486 w 2758962"/>
              <a:gd name="connsiteY98" fmla="*/ 2109787 h 2824412"/>
              <a:gd name="connsiteX99" fmla="*/ 1876486 w 2758962"/>
              <a:gd name="connsiteY99" fmla="*/ 2147887 h 2824412"/>
              <a:gd name="connsiteX100" fmla="*/ 1866961 w 2758962"/>
              <a:gd name="connsiteY100" fmla="*/ 2176462 h 2824412"/>
              <a:gd name="connsiteX101" fmla="*/ 1809811 w 2758962"/>
              <a:gd name="connsiteY101" fmla="*/ 2195512 h 2824412"/>
              <a:gd name="connsiteX102" fmla="*/ 1809811 w 2758962"/>
              <a:gd name="connsiteY102" fmla="*/ 2252662 h 2824412"/>
              <a:gd name="connsiteX103" fmla="*/ 1814573 w 2758962"/>
              <a:gd name="connsiteY103" fmla="*/ 2314575 h 2824412"/>
              <a:gd name="connsiteX104" fmla="*/ 1814573 w 2758962"/>
              <a:gd name="connsiteY104" fmla="*/ 2333625 h 2824412"/>
              <a:gd name="connsiteX105" fmla="*/ 1795523 w 2758962"/>
              <a:gd name="connsiteY105" fmla="*/ 2376487 h 2824412"/>
              <a:gd name="connsiteX106" fmla="*/ 1809811 w 2758962"/>
              <a:gd name="connsiteY106" fmla="*/ 2438400 h 2824412"/>
              <a:gd name="connsiteX107" fmla="*/ 1805048 w 2758962"/>
              <a:gd name="connsiteY107" fmla="*/ 2500312 h 2824412"/>
              <a:gd name="connsiteX108" fmla="*/ 1776473 w 2758962"/>
              <a:gd name="connsiteY108" fmla="*/ 2509837 h 2824412"/>
              <a:gd name="connsiteX109" fmla="*/ 1733611 w 2758962"/>
              <a:gd name="connsiteY109" fmla="*/ 2524125 h 2824412"/>
              <a:gd name="connsiteX110" fmla="*/ 1714561 w 2758962"/>
              <a:gd name="connsiteY110" fmla="*/ 2538412 h 2824412"/>
              <a:gd name="connsiteX111" fmla="*/ 1738373 w 2758962"/>
              <a:gd name="connsiteY111" fmla="*/ 2590800 h 2824412"/>
              <a:gd name="connsiteX112" fmla="*/ 1719323 w 2758962"/>
              <a:gd name="connsiteY112" fmla="*/ 2619375 h 2824412"/>
              <a:gd name="connsiteX113" fmla="*/ 1662173 w 2758962"/>
              <a:gd name="connsiteY113" fmla="*/ 2633662 h 2824412"/>
              <a:gd name="connsiteX114" fmla="*/ 1647886 w 2758962"/>
              <a:gd name="connsiteY114" fmla="*/ 2662237 h 2824412"/>
              <a:gd name="connsiteX115" fmla="*/ 1647886 w 2758962"/>
              <a:gd name="connsiteY115" fmla="*/ 2733675 h 2824412"/>
              <a:gd name="connsiteX116" fmla="*/ 1628836 w 2758962"/>
              <a:gd name="connsiteY116" fmla="*/ 2767012 h 2824412"/>
              <a:gd name="connsiteX117" fmla="*/ 1576448 w 2758962"/>
              <a:gd name="connsiteY117" fmla="*/ 2724150 h 2824412"/>
              <a:gd name="connsiteX118" fmla="*/ 1528823 w 2758962"/>
              <a:gd name="connsiteY118" fmla="*/ 2690812 h 2824412"/>
              <a:gd name="connsiteX119" fmla="*/ 1500248 w 2758962"/>
              <a:gd name="connsiteY119" fmla="*/ 2676525 h 2824412"/>
              <a:gd name="connsiteX120" fmla="*/ 1481198 w 2758962"/>
              <a:gd name="connsiteY120" fmla="*/ 2738437 h 2824412"/>
              <a:gd name="connsiteX121" fmla="*/ 1457386 w 2758962"/>
              <a:gd name="connsiteY121" fmla="*/ 2786062 h 2824412"/>
              <a:gd name="connsiteX122" fmla="*/ 1414523 w 2758962"/>
              <a:gd name="connsiteY122" fmla="*/ 2824162 h 2824412"/>
              <a:gd name="connsiteX123" fmla="*/ 1381186 w 2758962"/>
              <a:gd name="connsiteY123" fmla="*/ 2800350 h 2824412"/>
              <a:gd name="connsiteX124" fmla="*/ 1343086 w 2758962"/>
              <a:gd name="connsiteY124" fmla="*/ 2757487 h 2824412"/>
              <a:gd name="connsiteX125" fmla="*/ 1324036 w 2758962"/>
              <a:gd name="connsiteY125" fmla="*/ 2719387 h 2824412"/>
              <a:gd name="connsiteX126" fmla="*/ 1281173 w 2758962"/>
              <a:gd name="connsiteY126" fmla="*/ 2614612 h 2824412"/>
              <a:gd name="connsiteX127" fmla="*/ 1276411 w 2758962"/>
              <a:gd name="connsiteY127" fmla="*/ 2557462 h 2824412"/>
              <a:gd name="connsiteX128" fmla="*/ 1319273 w 2758962"/>
              <a:gd name="connsiteY128" fmla="*/ 2533650 h 2824412"/>
              <a:gd name="connsiteX129" fmla="*/ 1347848 w 2758962"/>
              <a:gd name="connsiteY129" fmla="*/ 2490787 h 2824412"/>
              <a:gd name="connsiteX130" fmla="*/ 1338323 w 2758962"/>
              <a:gd name="connsiteY130" fmla="*/ 2447925 h 2824412"/>
              <a:gd name="connsiteX131" fmla="*/ 1343086 w 2758962"/>
              <a:gd name="connsiteY131" fmla="*/ 2390775 h 2824412"/>
              <a:gd name="connsiteX132" fmla="*/ 1343086 w 2758962"/>
              <a:gd name="connsiteY132" fmla="*/ 2338387 h 2824412"/>
              <a:gd name="connsiteX133" fmla="*/ 1290698 w 2758962"/>
              <a:gd name="connsiteY133" fmla="*/ 2305050 h 2824412"/>
              <a:gd name="connsiteX134" fmla="*/ 1247836 w 2758962"/>
              <a:gd name="connsiteY134" fmla="*/ 2290762 h 2824412"/>
              <a:gd name="connsiteX135" fmla="*/ 1204973 w 2758962"/>
              <a:gd name="connsiteY135" fmla="*/ 2281237 h 2824412"/>
              <a:gd name="connsiteX136" fmla="*/ 1147823 w 2758962"/>
              <a:gd name="connsiteY136" fmla="*/ 2281237 h 2824412"/>
              <a:gd name="connsiteX137" fmla="*/ 1076386 w 2758962"/>
              <a:gd name="connsiteY137" fmla="*/ 2286000 h 2824412"/>
              <a:gd name="connsiteX138" fmla="*/ 1019236 w 2758962"/>
              <a:gd name="connsiteY138" fmla="*/ 2309812 h 2824412"/>
              <a:gd name="connsiteX139" fmla="*/ 971611 w 2758962"/>
              <a:gd name="connsiteY139" fmla="*/ 2319337 h 2824412"/>
              <a:gd name="connsiteX140" fmla="*/ 962086 w 2758962"/>
              <a:gd name="connsiteY140" fmla="*/ 2381250 h 2824412"/>
              <a:gd name="connsiteX141" fmla="*/ 943036 w 2758962"/>
              <a:gd name="connsiteY141" fmla="*/ 2414587 h 2824412"/>
              <a:gd name="connsiteX142" fmla="*/ 890648 w 2758962"/>
              <a:gd name="connsiteY142" fmla="*/ 2462212 h 2824412"/>
              <a:gd name="connsiteX143" fmla="*/ 852548 w 2758962"/>
              <a:gd name="connsiteY143" fmla="*/ 2471737 h 2824412"/>
              <a:gd name="connsiteX144" fmla="*/ 800161 w 2758962"/>
              <a:gd name="connsiteY144" fmla="*/ 2462212 h 2824412"/>
              <a:gd name="connsiteX145" fmla="*/ 771586 w 2758962"/>
              <a:gd name="connsiteY145" fmla="*/ 2438400 h 2824412"/>
              <a:gd name="connsiteX146" fmla="*/ 743011 w 2758962"/>
              <a:gd name="connsiteY146" fmla="*/ 2409825 h 2824412"/>
              <a:gd name="connsiteX147" fmla="*/ 704911 w 2758962"/>
              <a:gd name="connsiteY147" fmla="*/ 2433637 h 2824412"/>
              <a:gd name="connsiteX148" fmla="*/ 723961 w 2758962"/>
              <a:gd name="connsiteY148" fmla="*/ 2371725 h 2824412"/>
              <a:gd name="connsiteX149" fmla="*/ 738248 w 2758962"/>
              <a:gd name="connsiteY149" fmla="*/ 2309812 h 2824412"/>
              <a:gd name="connsiteX150" fmla="*/ 743011 w 2758962"/>
              <a:gd name="connsiteY150" fmla="*/ 2233612 h 2824412"/>
              <a:gd name="connsiteX151" fmla="*/ 743011 w 2758962"/>
              <a:gd name="connsiteY151" fmla="*/ 2185987 h 2824412"/>
              <a:gd name="connsiteX152" fmla="*/ 728723 w 2758962"/>
              <a:gd name="connsiteY152" fmla="*/ 2128837 h 2824412"/>
              <a:gd name="connsiteX153" fmla="*/ 704911 w 2758962"/>
              <a:gd name="connsiteY153" fmla="*/ 2100262 h 2824412"/>
              <a:gd name="connsiteX154" fmla="*/ 662048 w 2758962"/>
              <a:gd name="connsiteY154" fmla="*/ 2090737 h 2824412"/>
              <a:gd name="connsiteX155" fmla="*/ 623948 w 2758962"/>
              <a:gd name="connsiteY155" fmla="*/ 2062162 h 2824412"/>
              <a:gd name="connsiteX156" fmla="*/ 566798 w 2758962"/>
              <a:gd name="connsiteY156" fmla="*/ 2043112 h 2824412"/>
              <a:gd name="connsiteX157" fmla="*/ 538223 w 2758962"/>
              <a:gd name="connsiteY157" fmla="*/ 2009775 h 2824412"/>
              <a:gd name="connsiteX158" fmla="*/ 557273 w 2758962"/>
              <a:gd name="connsiteY158" fmla="*/ 1981200 h 2824412"/>
              <a:gd name="connsiteX159" fmla="*/ 547748 w 2758962"/>
              <a:gd name="connsiteY159" fmla="*/ 1938337 h 2824412"/>
              <a:gd name="connsiteX160" fmla="*/ 514411 w 2758962"/>
              <a:gd name="connsiteY160" fmla="*/ 1885950 h 2824412"/>
              <a:gd name="connsiteX161" fmla="*/ 471548 w 2758962"/>
              <a:gd name="connsiteY161" fmla="*/ 1876425 h 2824412"/>
              <a:gd name="connsiteX162" fmla="*/ 433448 w 2758962"/>
              <a:gd name="connsiteY162" fmla="*/ 1852612 h 2824412"/>
              <a:gd name="connsiteX163" fmla="*/ 414398 w 2758962"/>
              <a:gd name="connsiteY163" fmla="*/ 1833562 h 2824412"/>
              <a:gd name="connsiteX164" fmla="*/ 414398 w 2758962"/>
              <a:gd name="connsiteY164" fmla="*/ 1804987 h 2824412"/>
              <a:gd name="connsiteX165" fmla="*/ 376298 w 2758962"/>
              <a:gd name="connsiteY165" fmla="*/ 1824037 h 2824412"/>
              <a:gd name="connsiteX166" fmla="*/ 357248 w 2758962"/>
              <a:gd name="connsiteY166" fmla="*/ 1838325 h 2824412"/>
              <a:gd name="connsiteX167" fmla="*/ 385823 w 2758962"/>
              <a:gd name="connsiteY167" fmla="*/ 1862137 h 2824412"/>
              <a:gd name="connsiteX168" fmla="*/ 352486 w 2758962"/>
              <a:gd name="connsiteY168" fmla="*/ 1866900 h 2824412"/>
              <a:gd name="connsiteX169" fmla="*/ 323911 w 2758962"/>
              <a:gd name="connsiteY169" fmla="*/ 1847850 h 2824412"/>
              <a:gd name="connsiteX170" fmla="*/ 281048 w 2758962"/>
              <a:gd name="connsiteY170" fmla="*/ 1833562 h 2824412"/>
              <a:gd name="connsiteX171" fmla="*/ 238186 w 2758962"/>
              <a:gd name="connsiteY171" fmla="*/ 1819275 h 2824412"/>
              <a:gd name="connsiteX172" fmla="*/ 195323 w 2758962"/>
              <a:gd name="connsiteY172" fmla="*/ 1819275 h 2824412"/>
              <a:gd name="connsiteX173" fmla="*/ 171511 w 2758962"/>
              <a:gd name="connsiteY173" fmla="*/ 1795462 h 2824412"/>
              <a:gd name="connsiteX174" fmla="*/ 195323 w 2758962"/>
              <a:gd name="connsiteY174" fmla="*/ 1766887 h 2824412"/>
              <a:gd name="connsiteX175" fmla="*/ 214373 w 2758962"/>
              <a:gd name="connsiteY175" fmla="*/ 1676400 h 2824412"/>
              <a:gd name="connsiteX176" fmla="*/ 276286 w 2758962"/>
              <a:gd name="connsiteY176" fmla="*/ 1590675 h 2824412"/>
              <a:gd name="connsiteX177" fmla="*/ 319148 w 2758962"/>
              <a:gd name="connsiteY177" fmla="*/ 1509712 h 2824412"/>
              <a:gd name="connsiteX178" fmla="*/ 362011 w 2758962"/>
              <a:gd name="connsiteY178" fmla="*/ 1466850 h 2824412"/>
              <a:gd name="connsiteX179" fmla="*/ 414398 w 2758962"/>
              <a:gd name="connsiteY179" fmla="*/ 1404937 h 2824412"/>
              <a:gd name="connsiteX180" fmla="*/ 438211 w 2758962"/>
              <a:gd name="connsiteY180" fmla="*/ 1381125 h 2824412"/>
              <a:gd name="connsiteX181" fmla="*/ 395348 w 2758962"/>
              <a:gd name="connsiteY181" fmla="*/ 1352550 h 2824412"/>
              <a:gd name="connsiteX182" fmla="*/ 323911 w 2758962"/>
              <a:gd name="connsiteY182" fmla="*/ 1319212 h 2824412"/>
              <a:gd name="connsiteX183" fmla="*/ 266761 w 2758962"/>
              <a:gd name="connsiteY183" fmla="*/ 1285875 h 2824412"/>
              <a:gd name="connsiteX184" fmla="*/ 233423 w 2758962"/>
              <a:gd name="connsiteY184" fmla="*/ 1300162 h 2824412"/>
              <a:gd name="connsiteX185" fmla="*/ 195323 w 2758962"/>
              <a:gd name="connsiteY185" fmla="*/ 1276350 h 2824412"/>
              <a:gd name="connsiteX186" fmla="*/ 161986 w 2758962"/>
              <a:gd name="connsiteY186" fmla="*/ 1204912 h 2824412"/>
              <a:gd name="connsiteX187" fmla="*/ 157223 w 2758962"/>
              <a:gd name="connsiteY187" fmla="*/ 1162050 h 2824412"/>
              <a:gd name="connsiteX188" fmla="*/ 119123 w 2758962"/>
              <a:gd name="connsiteY188" fmla="*/ 1157287 h 2824412"/>
              <a:gd name="connsiteX189" fmla="*/ 66736 w 2758962"/>
              <a:gd name="connsiteY189" fmla="*/ 1157287 h 2824412"/>
              <a:gd name="connsiteX190" fmla="*/ 19111 w 2758962"/>
              <a:gd name="connsiteY190" fmla="*/ 1143000 h 2824412"/>
              <a:gd name="connsiteX191" fmla="*/ 19111 w 2758962"/>
              <a:gd name="connsiteY191" fmla="*/ 1114425 h 2824412"/>
              <a:gd name="connsiteX192" fmla="*/ 9586 w 2758962"/>
              <a:gd name="connsiteY192" fmla="*/ 1076325 h 2824412"/>
              <a:gd name="connsiteX193" fmla="*/ 61 w 2758962"/>
              <a:gd name="connsiteY193" fmla="*/ 1028700 h 2824412"/>
              <a:gd name="connsiteX194" fmla="*/ 14348 w 2758962"/>
              <a:gd name="connsiteY194" fmla="*/ 995362 h 2824412"/>
              <a:gd name="connsiteX195" fmla="*/ 61973 w 2758962"/>
              <a:gd name="connsiteY195" fmla="*/ 971550 h 2824412"/>
              <a:gd name="connsiteX196" fmla="*/ 100073 w 2758962"/>
              <a:gd name="connsiteY196" fmla="*/ 966787 h 2824412"/>
              <a:gd name="connsiteX197" fmla="*/ 66736 w 2758962"/>
              <a:gd name="connsiteY197" fmla="*/ 933450 h 2824412"/>
              <a:gd name="connsiteX198" fmla="*/ 57211 w 2758962"/>
              <a:gd name="connsiteY198" fmla="*/ 885825 h 2824412"/>
              <a:gd name="connsiteX199" fmla="*/ 81023 w 2758962"/>
              <a:gd name="connsiteY199" fmla="*/ 852487 h 2824412"/>
              <a:gd name="connsiteX200" fmla="*/ 81023 w 2758962"/>
              <a:gd name="connsiteY200" fmla="*/ 814387 h 2824412"/>
              <a:gd name="connsiteX201" fmla="*/ 42923 w 2758962"/>
              <a:gd name="connsiteY201" fmla="*/ 800100 h 2824412"/>
              <a:gd name="connsiteX202" fmla="*/ 47686 w 2758962"/>
              <a:gd name="connsiteY202" fmla="*/ 762000 h 2824412"/>
              <a:gd name="connsiteX203" fmla="*/ 85786 w 2758962"/>
              <a:gd name="connsiteY203" fmla="*/ 723900 h 2824412"/>
              <a:gd name="connsiteX204" fmla="*/ 76261 w 2758962"/>
              <a:gd name="connsiteY204" fmla="*/ 671512 h 2824412"/>
              <a:gd name="connsiteX205" fmla="*/ 47686 w 2758962"/>
              <a:gd name="connsiteY205" fmla="*/ 647700 h 2824412"/>
              <a:gd name="connsiteX206" fmla="*/ 66736 w 2758962"/>
              <a:gd name="connsiteY206" fmla="*/ 623887 h 2824412"/>
              <a:gd name="connsiteX207" fmla="*/ 114361 w 2758962"/>
              <a:gd name="connsiteY207" fmla="*/ 628650 h 2824412"/>
              <a:gd name="connsiteX208" fmla="*/ 138173 w 2758962"/>
              <a:gd name="connsiteY208" fmla="*/ 628650 h 2824412"/>
              <a:gd name="connsiteX209" fmla="*/ 119123 w 2758962"/>
              <a:gd name="connsiteY209" fmla="*/ 595312 h 2824412"/>
              <a:gd name="connsiteX210" fmla="*/ 123886 w 2758962"/>
              <a:gd name="connsiteY210" fmla="*/ 571500 h 2824412"/>
              <a:gd name="connsiteX211" fmla="*/ 152461 w 2758962"/>
              <a:gd name="connsiteY211" fmla="*/ 571500 h 2824412"/>
              <a:gd name="connsiteX212" fmla="*/ 157223 w 2758962"/>
              <a:gd name="connsiteY212" fmla="*/ 571500 h 2824412"/>
              <a:gd name="connsiteX213" fmla="*/ 185798 w 2758962"/>
              <a:gd name="connsiteY213" fmla="*/ 485775 h 2824412"/>
              <a:gd name="connsiteX214" fmla="*/ 190561 w 2758962"/>
              <a:gd name="connsiteY214" fmla="*/ 447675 h 2824412"/>
              <a:gd name="connsiteX215" fmla="*/ 219136 w 2758962"/>
              <a:gd name="connsiteY215" fmla="*/ 461962 h 2824412"/>
              <a:gd name="connsiteX216" fmla="*/ 281048 w 2758962"/>
              <a:gd name="connsiteY216" fmla="*/ 485775 h 2824412"/>
              <a:gd name="connsiteX217" fmla="*/ 342961 w 2758962"/>
              <a:gd name="connsiteY217" fmla="*/ 485775 h 2824412"/>
              <a:gd name="connsiteX218" fmla="*/ 333436 w 2758962"/>
              <a:gd name="connsiteY218" fmla="*/ 442912 h 2824412"/>
              <a:gd name="connsiteX219" fmla="*/ 342961 w 2758962"/>
              <a:gd name="connsiteY219" fmla="*/ 409575 h 2824412"/>
              <a:gd name="connsiteX220" fmla="*/ 385823 w 2758962"/>
              <a:gd name="connsiteY220" fmla="*/ 409575 h 2824412"/>
              <a:gd name="connsiteX221" fmla="*/ 404873 w 2758962"/>
              <a:gd name="connsiteY221" fmla="*/ 381000 h 2824412"/>
              <a:gd name="connsiteX222" fmla="*/ 428686 w 2758962"/>
              <a:gd name="connsiteY222" fmla="*/ 338137 h 2824412"/>
              <a:gd name="connsiteX223" fmla="*/ 381061 w 2758962"/>
              <a:gd name="connsiteY223" fmla="*/ 314325 h 2824412"/>
              <a:gd name="connsiteX224" fmla="*/ 381061 w 2758962"/>
              <a:gd name="connsiteY224" fmla="*/ 285750 h 2824412"/>
              <a:gd name="connsiteX225" fmla="*/ 433448 w 2758962"/>
              <a:gd name="connsiteY225" fmla="*/ 257175 h 2824412"/>
              <a:gd name="connsiteX226" fmla="*/ 466786 w 2758962"/>
              <a:gd name="connsiteY226" fmla="*/ 238125 h 2824412"/>
              <a:gd name="connsiteX227" fmla="*/ 476311 w 2758962"/>
              <a:gd name="connsiteY227" fmla="*/ 176212 h 2824412"/>
              <a:gd name="connsiteX228" fmla="*/ 447736 w 2758962"/>
              <a:gd name="connsiteY228" fmla="*/ 123825 h 2824412"/>
              <a:gd name="connsiteX0" fmla="*/ 2307492 w 2758962"/>
              <a:gd name="connsiteY0" fmla="*/ 0 h 2824412"/>
              <a:gd name="connsiteX1" fmla="*/ 2352736 w 2758962"/>
              <a:gd name="connsiteY1" fmla="*/ 47625 h 2824412"/>
              <a:gd name="connsiteX2" fmla="*/ 2343211 w 2758962"/>
              <a:gd name="connsiteY2" fmla="*/ 57150 h 2824412"/>
              <a:gd name="connsiteX3" fmla="*/ 2352736 w 2758962"/>
              <a:gd name="connsiteY3" fmla="*/ 95250 h 2824412"/>
              <a:gd name="connsiteX4" fmla="*/ 2343211 w 2758962"/>
              <a:gd name="connsiteY4" fmla="*/ 128587 h 2824412"/>
              <a:gd name="connsiteX5" fmla="*/ 2324161 w 2758962"/>
              <a:gd name="connsiteY5" fmla="*/ 152400 h 2824412"/>
              <a:gd name="connsiteX6" fmla="*/ 2300348 w 2758962"/>
              <a:gd name="connsiteY6" fmla="*/ 152400 h 2824412"/>
              <a:gd name="connsiteX7" fmla="*/ 2290823 w 2758962"/>
              <a:gd name="connsiteY7" fmla="*/ 166687 h 2824412"/>
              <a:gd name="connsiteX8" fmla="*/ 2286061 w 2758962"/>
              <a:gd name="connsiteY8" fmla="*/ 204787 h 2824412"/>
              <a:gd name="connsiteX9" fmla="*/ 2267011 w 2758962"/>
              <a:gd name="connsiteY9" fmla="*/ 223837 h 2824412"/>
              <a:gd name="connsiteX10" fmla="*/ 2205098 w 2758962"/>
              <a:gd name="connsiteY10" fmla="*/ 228600 h 2824412"/>
              <a:gd name="connsiteX11" fmla="*/ 2233673 w 2758962"/>
              <a:gd name="connsiteY11" fmla="*/ 285750 h 2824412"/>
              <a:gd name="connsiteX12" fmla="*/ 2224148 w 2758962"/>
              <a:gd name="connsiteY12" fmla="*/ 333375 h 2824412"/>
              <a:gd name="connsiteX13" fmla="*/ 2186048 w 2758962"/>
              <a:gd name="connsiteY13" fmla="*/ 338137 h 2824412"/>
              <a:gd name="connsiteX14" fmla="*/ 2157473 w 2758962"/>
              <a:gd name="connsiteY14" fmla="*/ 328612 h 2824412"/>
              <a:gd name="connsiteX15" fmla="*/ 2124136 w 2758962"/>
              <a:gd name="connsiteY15" fmla="*/ 323850 h 2824412"/>
              <a:gd name="connsiteX16" fmla="*/ 2105086 w 2758962"/>
              <a:gd name="connsiteY16" fmla="*/ 347662 h 2824412"/>
              <a:gd name="connsiteX17" fmla="*/ 2105086 w 2758962"/>
              <a:gd name="connsiteY17" fmla="*/ 361950 h 2824412"/>
              <a:gd name="connsiteX18" fmla="*/ 2105086 w 2758962"/>
              <a:gd name="connsiteY18" fmla="*/ 395287 h 2824412"/>
              <a:gd name="connsiteX19" fmla="*/ 2076511 w 2758962"/>
              <a:gd name="connsiteY19" fmla="*/ 395287 h 2824412"/>
              <a:gd name="connsiteX20" fmla="*/ 2019361 w 2758962"/>
              <a:gd name="connsiteY20" fmla="*/ 414337 h 2824412"/>
              <a:gd name="connsiteX21" fmla="*/ 2014598 w 2758962"/>
              <a:gd name="connsiteY21" fmla="*/ 457200 h 2824412"/>
              <a:gd name="connsiteX22" fmla="*/ 2019361 w 2758962"/>
              <a:gd name="connsiteY22" fmla="*/ 490537 h 2824412"/>
              <a:gd name="connsiteX23" fmla="*/ 2009836 w 2758962"/>
              <a:gd name="connsiteY23" fmla="*/ 523875 h 2824412"/>
              <a:gd name="connsiteX24" fmla="*/ 1976498 w 2758962"/>
              <a:gd name="connsiteY24" fmla="*/ 542925 h 2824412"/>
              <a:gd name="connsiteX25" fmla="*/ 1938398 w 2758962"/>
              <a:gd name="connsiteY25" fmla="*/ 542925 h 2824412"/>
              <a:gd name="connsiteX26" fmla="*/ 1909823 w 2758962"/>
              <a:gd name="connsiteY26" fmla="*/ 561975 h 2824412"/>
              <a:gd name="connsiteX27" fmla="*/ 1871723 w 2758962"/>
              <a:gd name="connsiteY27" fmla="*/ 576262 h 2824412"/>
              <a:gd name="connsiteX28" fmla="*/ 1871723 w 2758962"/>
              <a:gd name="connsiteY28" fmla="*/ 604837 h 2824412"/>
              <a:gd name="connsiteX29" fmla="*/ 1876486 w 2758962"/>
              <a:gd name="connsiteY29" fmla="*/ 647700 h 2824412"/>
              <a:gd name="connsiteX30" fmla="*/ 1890773 w 2758962"/>
              <a:gd name="connsiteY30" fmla="*/ 666750 h 2824412"/>
              <a:gd name="connsiteX31" fmla="*/ 1919348 w 2758962"/>
              <a:gd name="connsiteY31" fmla="*/ 685800 h 2824412"/>
              <a:gd name="connsiteX32" fmla="*/ 1962211 w 2758962"/>
              <a:gd name="connsiteY32" fmla="*/ 714375 h 2824412"/>
              <a:gd name="connsiteX33" fmla="*/ 2000311 w 2758962"/>
              <a:gd name="connsiteY33" fmla="*/ 757237 h 2824412"/>
              <a:gd name="connsiteX34" fmla="*/ 2028886 w 2758962"/>
              <a:gd name="connsiteY34" fmla="*/ 781050 h 2824412"/>
              <a:gd name="connsiteX35" fmla="*/ 2024123 w 2758962"/>
              <a:gd name="connsiteY35" fmla="*/ 814387 h 2824412"/>
              <a:gd name="connsiteX36" fmla="*/ 2028886 w 2758962"/>
              <a:gd name="connsiteY36" fmla="*/ 847725 h 2824412"/>
              <a:gd name="connsiteX37" fmla="*/ 2038411 w 2758962"/>
              <a:gd name="connsiteY37" fmla="*/ 881062 h 2824412"/>
              <a:gd name="connsiteX38" fmla="*/ 2066986 w 2758962"/>
              <a:gd name="connsiteY38" fmla="*/ 871537 h 2824412"/>
              <a:gd name="connsiteX39" fmla="*/ 2071748 w 2758962"/>
              <a:gd name="connsiteY39" fmla="*/ 862012 h 2824412"/>
              <a:gd name="connsiteX40" fmla="*/ 2090798 w 2758962"/>
              <a:gd name="connsiteY40" fmla="*/ 838200 h 2824412"/>
              <a:gd name="connsiteX41" fmla="*/ 2100323 w 2758962"/>
              <a:gd name="connsiteY41" fmla="*/ 862012 h 2824412"/>
              <a:gd name="connsiteX42" fmla="*/ 2133661 w 2758962"/>
              <a:gd name="connsiteY42" fmla="*/ 890587 h 2824412"/>
              <a:gd name="connsiteX43" fmla="*/ 2186048 w 2758962"/>
              <a:gd name="connsiteY43" fmla="*/ 876300 h 2824412"/>
              <a:gd name="connsiteX44" fmla="*/ 2219386 w 2758962"/>
              <a:gd name="connsiteY44" fmla="*/ 862012 h 2824412"/>
              <a:gd name="connsiteX45" fmla="*/ 2257486 w 2758962"/>
              <a:gd name="connsiteY45" fmla="*/ 862012 h 2824412"/>
              <a:gd name="connsiteX46" fmla="*/ 2257486 w 2758962"/>
              <a:gd name="connsiteY46" fmla="*/ 895350 h 2824412"/>
              <a:gd name="connsiteX47" fmla="*/ 2319398 w 2758962"/>
              <a:gd name="connsiteY47" fmla="*/ 904875 h 2824412"/>
              <a:gd name="connsiteX48" fmla="*/ 2343211 w 2758962"/>
              <a:gd name="connsiteY48" fmla="*/ 909637 h 2824412"/>
              <a:gd name="connsiteX49" fmla="*/ 2319398 w 2758962"/>
              <a:gd name="connsiteY49" fmla="*/ 942975 h 2824412"/>
              <a:gd name="connsiteX50" fmla="*/ 2367023 w 2758962"/>
              <a:gd name="connsiteY50" fmla="*/ 957262 h 2824412"/>
              <a:gd name="connsiteX51" fmla="*/ 2381311 w 2758962"/>
              <a:gd name="connsiteY51" fmla="*/ 995362 h 2824412"/>
              <a:gd name="connsiteX52" fmla="*/ 2376548 w 2758962"/>
              <a:gd name="connsiteY52" fmla="*/ 1004887 h 2824412"/>
              <a:gd name="connsiteX53" fmla="*/ 2381311 w 2758962"/>
              <a:gd name="connsiteY53" fmla="*/ 1028700 h 2824412"/>
              <a:gd name="connsiteX54" fmla="*/ 2386073 w 2758962"/>
              <a:gd name="connsiteY54" fmla="*/ 1066800 h 2824412"/>
              <a:gd name="connsiteX55" fmla="*/ 2438461 w 2758962"/>
              <a:gd name="connsiteY55" fmla="*/ 1066800 h 2824412"/>
              <a:gd name="connsiteX56" fmla="*/ 2457511 w 2758962"/>
              <a:gd name="connsiteY56" fmla="*/ 1057275 h 2824412"/>
              <a:gd name="connsiteX57" fmla="*/ 2486086 w 2758962"/>
              <a:gd name="connsiteY57" fmla="*/ 1138237 h 2824412"/>
              <a:gd name="connsiteX58" fmla="*/ 2524186 w 2758962"/>
              <a:gd name="connsiteY58" fmla="*/ 1162050 h 2824412"/>
              <a:gd name="connsiteX59" fmla="*/ 2571811 w 2758962"/>
              <a:gd name="connsiteY59" fmla="*/ 1190625 h 2824412"/>
              <a:gd name="connsiteX60" fmla="*/ 2571811 w 2758962"/>
              <a:gd name="connsiteY60" fmla="*/ 1219200 h 2824412"/>
              <a:gd name="connsiteX61" fmla="*/ 2571811 w 2758962"/>
              <a:gd name="connsiteY61" fmla="*/ 1243012 h 2824412"/>
              <a:gd name="connsiteX62" fmla="*/ 2567048 w 2758962"/>
              <a:gd name="connsiteY62" fmla="*/ 1266825 h 2824412"/>
              <a:gd name="connsiteX63" fmla="*/ 2609911 w 2758962"/>
              <a:gd name="connsiteY63" fmla="*/ 1290637 h 2824412"/>
              <a:gd name="connsiteX64" fmla="*/ 2624198 w 2758962"/>
              <a:gd name="connsiteY64" fmla="*/ 1347787 h 2824412"/>
              <a:gd name="connsiteX65" fmla="*/ 2619436 w 2758962"/>
              <a:gd name="connsiteY65" fmla="*/ 1376362 h 2824412"/>
              <a:gd name="connsiteX66" fmla="*/ 2671823 w 2758962"/>
              <a:gd name="connsiteY66" fmla="*/ 1371600 h 2824412"/>
              <a:gd name="connsiteX67" fmla="*/ 2705161 w 2758962"/>
              <a:gd name="connsiteY67" fmla="*/ 1362075 h 2824412"/>
              <a:gd name="connsiteX68" fmla="*/ 2748023 w 2758962"/>
              <a:gd name="connsiteY68" fmla="*/ 1352550 h 2824412"/>
              <a:gd name="connsiteX69" fmla="*/ 2757548 w 2758962"/>
              <a:gd name="connsiteY69" fmla="*/ 1390650 h 2824412"/>
              <a:gd name="connsiteX70" fmla="*/ 2724211 w 2758962"/>
              <a:gd name="connsiteY70" fmla="*/ 1428750 h 2824412"/>
              <a:gd name="connsiteX71" fmla="*/ 2690873 w 2758962"/>
              <a:gd name="connsiteY71" fmla="*/ 1447800 h 2824412"/>
              <a:gd name="connsiteX72" fmla="*/ 2657536 w 2758962"/>
              <a:gd name="connsiteY72" fmla="*/ 1495425 h 2824412"/>
              <a:gd name="connsiteX73" fmla="*/ 2638486 w 2758962"/>
              <a:gd name="connsiteY73" fmla="*/ 1519237 h 2824412"/>
              <a:gd name="connsiteX74" fmla="*/ 2619436 w 2758962"/>
              <a:gd name="connsiteY74" fmla="*/ 1562100 h 2824412"/>
              <a:gd name="connsiteX75" fmla="*/ 2590861 w 2758962"/>
              <a:gd name="connsiteY75" fmla="*/ 1562100 h 2824412"/>
              <a:gd name="connsiteX76" fmla="*/ 2557523 w 2758962"/>
              <a:gd name="connsiteY76" fmla="*/ 1547812 h 2824412"/>
              <a:gd name="connsiteX77" fmla="*/ 2538473 w 2758962"/>
              <a:gd name="connsiteY77" fmla="*/ 1519237 h 2824412"/>
              <a:gd name="connsiteX78" fmla="*/ 2471798 w 2758962"/>
              <a:gd name="connsiteY78" fmla="*/ 1524000 h 2824412"/>
              <a:gd name="connsiteX79" fmla="*/ 2433698 w 2758962"/>
              <a:gd name="connsiteY79" fmla="*/ 1543050 h 2824412"/>
              <a:gd name="connsiteX80" fmla="*/ 2414648 w 2758962"/>
              <a:gd name="connsiteY80" fmla="*/ 1576387 h 2824412"/>
              <a:gd name="connsiteX81" fmla="*/ 2376548 w 2758962"/>
              <a:gd name="connsiteY81" fmla="*/ 1633537 h 2824412"/>
              <a:gd name="connsiteX82" fmla="*/ 2367023 w 2758962"/>
              <a:gd name="connsiteY82" fmla="*/ 1647825 h 2824412"/>
              <a:gd name="connsiteX83" fmla="*/ 2347973 w 2758962"/>
              <a:gd name="connsiteY83" fmla="*/ 1662112 h 2824412"/>
              <a:gd name="connsiteX84" fmla="*/ 2281298 w 2758962"/>
              <a:gd name="connsiteY84" fmla="*/ 1681162 h 2824412"/>
              <a:gd name="connsiteX85" fmla="*/ 2200336 w 2758962"/>
              <a:gd name="connsiteY85" fmla="*/ 1704975 h 2824412"/>
              <a:gd name="connsiteX86" fmla="*/ 2157473 w 2758962"/>
              <a:gd name="connsiteY86" fmla="*/ 1714500 h 2824412"/>
              <a:gd name="connsiteX87" fmla="*/ 2100323 w 2758962"/>
              <a:gd name="connsiteY87" fmla="*/ 1771650 h 2824412"/>
              <a:gd name="connsiteX88" fmla="*/ 2066986 w 2758962"/>
              <a:gd name="connsiteY88" fmla="*/ 1795462 h 2824412"/>
              <a:gd name="connsiteX89" fmla="*/ 2043173 w 2758962"/>
              <a:gd name="connsiteY89" fmla="*/ 1852612 h 2824412"/>
              <a:gd name="connsiteX90" fmla="*/ 2038411 w 2758962"/>
              <a:gd name="connsiteY90" fmla="*/ 1895475 h 2824412"/>
              <a:gd name="connsiteX91" fmla="*/ 2062223 w 2758962"/>
              <a:gd name="connsiteY91" fmla="*/ 1957387 h 2824412"/>
              <a:gd name="connsiteX92" fmla="*/ 2038411 w 2758962"/>
              <a:gd name="connsiteY92" fmla="*/ 2024062 h 2824412"/>
              <a:gd name="connsiteX93" fmla="*/ 2033648 w 2758962"/>
              <a:gd name="connsiteY93" fmla="*/ 2028825 h 2824412"/>
              <a:gd name="connsiteX94" fmla="*/ 1995548 w 2758962"/>
              <a:gd name="connsiteY94" fmla="*/ 2033587 h 2824412"/>
              <a:gd name="connsiteX95" fmla="*/ 1966973 w 2758962"/>
              <a:gd name="connsiteY95" fmla="*/ 2043112 h 2824412"/>
              <a:gd name="connsiteX96" fmla="*/ 1928873 w 2758962"/>
              <a:gd name="connsiteY96" fmla="*/ 2066925 h 2824412"/>
              <a:gd name="connsiteX97" fmla="*/ 1957448 w 2758962"/>
              <a:gd name="connsiteY97" fmla="*/ 2043112 h 2824412"/>
              <a:gd name="connsiteX98" fmla="*/ 1900298 w 2758962"/>
              <a:gd name="connsiteY98" fmla="*/ 2052637 h 2824412"/>
              <a:gd name="connsiteX99" fmla="*/ 1876486 w 2758962"/>
              <a:gd name="connsiteY99" fmla="*/ 2109787 h 2824412"/>
              <a:gd name="connsiteX100" fmla="*/ 1876486 w 2758962"/>
              <a:gd name="connsiteY100" fmla="*/ 2147887 h 2824412"/>
              <a:gd name="connsiteX101" fmla="*/ 1866961 w 2758962"/>
              <a:gd name="connsiteY101" fmla="*/ 2176462 h 2824412"/>
              <a:gd name="connsiteX102" fmla="*/ 1809811 w 2758962"/>
              <a:gd name="connsiteY102" fmla="*/ 2195512 h 2824412"/>
              <a:gd name="connsiteX103" fmla="*/ 1809811 w 2758962"/>
              <a:gd name="connsiteY103" fmla="*/ 2252662 h 2824412"/>
              <a:gd name="connsiteX104" fmla="*/ 1814573 w 2758962"/>
              <a:gd name="connsiteY104" fmla="*/ 2314575 h 2824412"/>
              <a:gd name="connsiteX105" fmla="*/ 1814573 w 2758962"/>
              <a:gd name="connsiteY105" fmla="*/ 2333625 h 2824412"/>
              <a:gd name="connsiteX106" fmla="*/ 1795523 w 2758962"/>
              <a:gd name="connsiteY106" fmla="*/ 2376487 h 2824412"/>
              <a:gd name="connsiteX107" fmla="*/ 1809811 w 2758962"/>
              <a:gd name="connsiteY107" fmla="*/ 2438400 h 2824412"/>
              <a:gd name="connsiteX108" fmla="*/ 1805048 w 2758962"/>
              <a:gd name="connsiteY108" fmla="*/ 2500312 h 2824412"/>
              <a:gd name="connsiteX109" fmla="*/ 1776473 w 2758962"/>
              <a:gd name="connsiteY109" fmla="*/ 2509837 h 2824412"/>
              <a:gd name="connsiteX110" fmla="*/ 1733611 w 2758962"/>
              <a:gd name="connsiteY110" fmla="*/ 2524125 h 2824412"/>
              <a:gd name="connsiteX111" fmla="*/ 1714561 w 2758962"/>
              <a:gd name="connsiteY111" fmla="*/ 2538412 h 2824412"/>
              <a:gd name="connsiteX112" fmla="*/ 1738373 w 2758962"/>
              <a:gd name="connsiteY112" fmla="*/ 2590800 h 2824412"/>
              <a:gd name="connsiteX113" fmla="*/ 1719323 w 2758962"/>
              <a:gd name="connsiteY113" fmla="*/ 2619375 h 2824412"/>
              <a:gd name="connsiteX114" fmla="*/ 1662173 w 2758962"/>
              <a:gd name="connsiteY114" fmla="*/ 2633662 h 2824412"/>
              <a:gd name="connsiteX115" fmla="*/ 1647886 w 2758962"/>
              <a:gd name="connsiteY115" fmla="*/ 2662237 h 2824412"/>
              <a:gd name="connsiteX116" fmla="*/ 1647886 w 2758962"/>
              <a:gd name="connsiteY116" fmla="*/ 2733675 h 2824412"/>
              <a:gd name="connsiteX117" fmla="*/ 1628836 w 2758962"/>
              <a:gd name="connsiteY117" fmla="*/ 2767012 h 2824412"/>
              <a:gd name="connsiteX118" fmla="*/ 1576448 w 2758962"/>
              <a:gd name="connsiteY118" fmla="*/ 2724150 h 2824412"/>
              <a:gd name="connsiteX119" fmla="*/ 1528823 w 2758962"/>
              <a:gd name="connsiteY119" fmla="*/ 2690812 h 2824412"/>
              <a:gd name="connsiteX120" fmla="*/ 1500248 w 2758962"/>
              <a:gd name="connsiteY120" fmla="*/ 2676525 h 2824412"/>
              <a:gd name="connsiteX121" fmla="*/ 1481198 w 2758962"/>
              <a:gd name="connsiteY121" fmla="*/ 2738437 h 2824412"/>
              <a:gd name="connsiteX122" fmla="*/ 1457386 w 2758962"/>
              <a:gd name="connsiteY122" fmla="*/ 2786062 h 2824412"/>
              <a:gd name="connsiteX123" fmla="*/ 1414523 w 2758962"/>
              <a:gd name="connsiteY123" fmla="*/ 2824162 h 2824412"/>
              <a:gd name="connsiteX124" fmla="*/ 1381186 w 2758962"/>
              <a:gd name="connsiteY124" fmla="*/ 2800350 h 2824412"/>
              <a:gd name="connsiteX125" fmla="*/ 1343086 w 2758962"/>
              <a:gd name="connsiteY125" fmla="*/ 2757487 h 2824412"/>
              <a:gd name="connsiteX126" fmla="*/ 1324036 w 2758962"/>
              <a:gd name="connsiteY126" fmla="*/ 2719387 h 2824412"/>
              <a:gd name="connsiteX127" fmla="*/ 1281173 w 2758962"/>
              <a:gd name="connsiteY127" fmla="*/ 2614612 h 2824412"/>
              <a:gd name="connsiteX128" fmla="*/ 1276411 w 2758962"/>
              <a:gd name="connsiteY128" fmla="*/ 2557462 h 2824412"/>
              <a:gd name="connsiteX129" fmla="*/ 1319273 w 2758962"/>
              <a:gd name="connsiteY129" fmla="*/ 2533650 h 2824412"/>
              <a:gd name="connsiteX130" fmla="*/ 1347848 w 2758962"/>
              <a:gd name="connsiteY130" fmla="*/ 2490787 h 2824412"/>
              <a:gd name="connsiteX131" fmla="*/ 1338323 w 2758962"/>
              <a:gd name="connsiteY131" fmla="*/ 2447925 h 2824412"/>
              <a:gd name="connsiteX132" fmla="*/ 1343086 w 2758962"/>
              <a:gd name="connsiteY132" fmla="*/ 2390775 h 2824412"/>
              <a:gd name="connsiteX133" fmla="*/ 1343086 w 2758962"/>
              <a:gd name="connsiteY133" fmla="*/ 2338387 h 2824412"/>
              <a:gd name="connsiteX134" fmla="*/ 1290698 w 2758962"/>
              <a:gd name="connsiteY134" fmla="*/ 2305050 h 2824412"/>
              <a:gd name="connsiteX135" fmla="*/ 1247836 w 2758962"/>
              <a:gd name="connsiteY135" fmla="*/ 2290762 h 2824412"/>
              <a:gd name="connsiteX136" fmla="*/ 1204973 w 2758962"/>
              <a:gd name="connsiteY136" fmla="*/ 2281237 h 2824412"/>
              <a:gd name="connsiteX137" fmla="*/ 1147823 w 2758962"/>
              <a:gd name="connsiteY137" fmla="*/ 2281237 h 2824412"/>
              <a:gd name="connsiteX138" fmla="*/ 1076386 w 2758962"/>
              <a:gd name="connsiteY138" fmla="*/ 2286000 h 2824412"/>
              <a:gd name="connsiteX139" fmla="*/ 1019236 w 2758962"/>
              <a:gd name="connsiteY139" fmla="*/ 2309812 h 2824412"/>
              <a:gd name="connsiteX140" fmla="*/ 971611 w 2758962"/>
              <a:gd name="connsiteY140" fmla="*/ 2319337 h 2824412"/>
              <a:gd name="connsiteX141" fmla="*/ 962086 w 2758962"/>
              <a:gd name="connsiteY141" fmla="*/ 2381250 h 2824412"/>
              <a:gd name="connsiteX142" fmla="*/ 943036 w 2758962"/>
              <a:gd name="connsiteY142" fmla="*/ 2414587 h 2824412"/>
              <a:gd name="connsiteX143" fmla="*/ 890648 w 2758962"/>
              <a:gd name="connsiteY143" fmla="*/ 2462212 h 2824412"/>
              <a:gd name="connsiteX144" fmla="*/ 852548 w 2758962"/>
              <a:gd name="connsiteY144" fmla="*/ 2471737 h 2824412"/>
              <a:gd name="connsiteX145" fmla="*/ 800161 w 2758962"/>
              <a:gd name="connsiteY145" fmla="*/ 2462212 h 2824412"/>
              <a:gd name="connsiteX146" fmla="*/ 771586 w 2758962"/>
              <a:gd name="connsiteY146" fmla="*/ 2438400 h 2824412"/>
              <a:gd name="connsiteX147" fmla="*/ 743011 w 2758962"/>
              <a:gd name="connsiteY147" fmla="*/ 2409825 h 2824412"/>
              <a:gd name="connsiteX148" fmla="*/ 704911 w 2758962"/>
              <a:gd name="connsiteY148" fmla="*/ 2433637 h 2824412"/>
              <a:gd name="connsiteX149" fmla="*/ 723961 w 2758962"/>
              <a:gd name="connsiteY149" fmla="*/ 2371725 h 2824412"/>
              <a:gd name="connsiteX150" fmla="*/ 738248 w 2758962"/>
              <a:gd name="connsiteY150" fmla="*/ 2309812 h 2824412"/>
              <a:gd name="connsiteX151" fmla="*/ 743011 w 2758962"/>
              <a:gd name="connsiteY151" fmla="*/ 2233612 h 2824412"/>
              <a:gd name="connsiteX152" fmla="*/ 743011 w 2758962"/>
              <a:gd name="connsiteY152" fmla="*/ 2185987 h 2824412"/>
              <a:gd name="connsiteX153" fmla="*/ 728723 w 2758962"/>
              <a:gd name="connsiteY153" fmla="*/ 2128837 h 2824412"/>
              <a:gd name="connsiteX154" fmla="*/ 704911 w 2758962"/>
              <a:gd name="connsiteY154" fmla="*/ 2100262 h 2824412"/>
              <a:gd name="connsiteX155" fmla="*/ 662048 w 2758962"/>
              <a:gd name="connsiteY155" fmla="*/ 2090737 h 2824412"/>
              <a:gd name="connsiteX156" fmla="*/ 623948 w 2758962"/>
              <a:gd name="connsiteY156" fmla="*/ 2062162 h 2824412"/>
              <a:gd name="connsiteX157" fmla="*/ 566798 w 2758962"/>
              <a:gd name="connsiteY157" fmla="*/ 2043112 h 2824412"/>
              <a:gd name="connsiteX158" fmla="*/ 538223 w 2758962"/>
              <a:gd name="connsiteY158" fmla="*/ 2009775 h 2824412"/>
              <a:gd name="connsiteX159" fmla="*/ 557273 w 2758962"/>
              <a:gd name="connsiteY159" fmla="*/ 1981200 h 2824412"/>
              <a:gd name="connsiteX160" fmla="*/ 547748 w 2758962"/>
              <a:gd name="connsiteY160" fmla="*/ 1938337 h 2824412"/>
              <a:gd name="connsiteX161" fmla="*/ 514411 w 2758962"/>
              <a:gd name="connsiteY161" fmla="*/ 1885950 h 2824412"/>
              <a:gd name="connsiteX162" fmla="*/ 471548 w 2758962"/>
              <a:gd name="connsiteY162" fmla="*/ 1876425 h 2824412"/>
              <a:gd name="connsiteX163" fmla="*/ 433448 w 2758962"/>
              <a:gd name="connsiteY163" fmla="*/ 1852612 h 2824412"/>
              <a:gd name="connsiteX164" fmla="*/ 414398 w 2758962"/>
              <a:gd name="connsiteY164" fmla="*/ 1833562 h 2824412"/>
              <a:gd name="connsiteX165" fmla="*/ 414398 w 2758962"/>
              <a:gd name="connsiteY165" fmla="*/ 1804987 h 2824412"/>
              <a:gd name="connsiteX166" fmla="*/ 376298 w 2758962"/>
              <a:gd name="connsiteY166" fmla="*/ 1824037 h 2824412"/>
              <a:gd name="connsiteX167" fmla="*/ 357248 w 2758962"/>
              <a:gd name="connsiteY167" fmla="*/ 1838325 h 2824412"/>
              <a:gd name="connsiteX168" fmla="*/ 385823 w 2758962"/>
              <a:gd name="connsiteY168" fmla="*/ 1862137 h 2824412"/>
              <a:gd name="connsiteX169" fmla="*/ 352486 w 2758962"/>
              <a:gd name="connsiteY169" fmla="*/ 1866900 h 2824412"/>
              <a:gd name="connsiteX170" fmla="*/ 323911 w 2758962"/>
              <a:gd name="connsiteY170" fmla="*/ 1847850 h 2824412"/>
              <a:gd name="connsiteX171" fmla="*/ 281048 w 2758962"/>
              <a:gd name="connsiteY171" fmla="*/ 1833562 h 2824412"/>
              <a:gd name="connsiteX172" fmla="*/ 238186 w 2758962"/>
              <a:gd name="connsiteY172" fmla="*/ 1819275 h 2824412"/>
              <a:gd name="connsiteX173" fmla="*/ 195323 w 2758962"/>
              <a:gd name="connsiteY173" fmla="*/ 1819275 h 2824412"/>
              <a:gd name="connsiteX174" fmla="*/ 171511 w 2758962"/>
              <a:gd name="connsiteY174" fmla="*/ 1795462 h 2824412"/>
              <a:gd name="connsiteX175" fmla="*/ 195323 w 2758962"/>
              <a:gd name="connsiteY175" fmla="*/ 1766887 h 2824412"/>
              <a:gd name="connsiteX176" fmla="*/ 214373 w 2758962"/>
              <a:gd name="connsiteY176" fmla="*/ 1676400 h 2824412"/>
              <a:gd name="connsiteX177" fmla="*/ 276286 w 2758962"/>
              <a:gd name="connsiteY177" fmla="*/ 1590675 h 2824412"/>
              <a:gd name="connsiteX178" fmla="*/ 319148 w 2758962"/>
              <a:gd name="connsiteY178" fmla="*/ 1509712 h 2824412"/>
              <a:gd name="connsiteX179" fmla="*/ 362011 w 2758962"/>
              <a:gd name="connsiteY179" fmla="*/ 1466850 h 2824412"/>
              <a:gd name="connsiteX180" fmla="*/ 414398 w 2758962"/>
              <a:gd name="connsiteY180" fmla="*/ 1404937 h 2824412"/>
              <a:gd name="connsiteX181" fmla="*/ 438211 w 2758962"/>
              <a:gd name="connsiteY181" fmla="*/ 1381125 h 2824412"/>
              <a:gd name="connsiteX182" fmla="*/ 395348 w 2758962"/>
              <a:gd name="connsiteY182" fmla="*/ 1352550 h 2824412"/>
              <a:gd name="connsiteX183" fmla="*/ 323911 w 2758962"/>
              <a:gd name="connsiteY183" fmla="*/ 1319212 h 2824412"/>
              <a:gd name="connsiteX184" fmla="*/ 266761 w 2758962"/>
              <a:gd name="connsiteY184" fmla="*/ 1285875 h 2824412"/>
              <a:gd name="connsiteX185" fmla="*/ 233423 w 2758962"/>
              <a:gd name="connsiteY185" fmla="*/ 1300162 h 2824412"/>
              <a:gd name="connsiteX186" fmla="*/ 195323 w 2758962"/>
              <a:gd name="connsiteY186" fmla="*/ 1276350 h 2824412"/>
              <a:gd name="connsiteX187" fmla="*/ 161986 w 2758962"/>
              <a:gd name="connsiteY187" fmla="*/ 1204912 h 2824412"/>
              <a:gd name="connsiteX188" fmla="*/ 157223 w 2758962"/>
              <a:gd name="connsiteY188" fmla="*/ 1162050 h 2824412"/>
              <a:gd name="connsiteX189" fmla="*/ 119123 w 2758962"/>
              <a:gd name="connsiteY189" fmla="*/ 1157287 h 2824412"/>
              <a:gd name="connsiteX190" fmla="*/ 66736 w 2758962"/>
              <a:gd name="connsiteY190" fmla="*/ 1157287 h 2824412"/>
              <a:gd name="connsiteX191" fmla="*/ 19111 w 2758962"/>
              <a:gd name="connsiteY191" fmla="*/ 1143000 h 2824412"/>
              <a:gd name="connsiteX192" fmla="*/ 19111 w 2758962"/>
              <a:gd name="connsiteY192" fmla="*/ 1114425 h 2824412"/>
              <a:gd name="connsiteX193" fmla="*/ 9586 w 2758962"/>
              <a:gd name="connsiteY193" fmla="*/ 1076325 h 2824412"/>
              <a:gd name="connsiteX194" fmla="*/ 61 w 2758962"/>
              <a:gd name="connsiteY194" fmla="*/ 1028700 h 2824412"/>
              <a:gd name="connsiteX195" fmla="*/ 14348 w 2758962"/>
              <a:gd name="connsiteY195" fmla="*/ 995362 h 2824412"/>
              <a:gd name="connsiteX196" fmla="*/ 61973 w 2758962"/>
              <a:gd name="connsiteY196" fmla="*/ 971550 h 2824412"/>
              <a:gd name="connsiteX197" fmla="*/ 100073 w 2758962"/>
              <a:gd name="connsiteY197" fmla="*/ 966787 h 2824412"/>
              <a:gd name="connsiteX198" fmla="*/ 66736 w 2758962"/>
              <a:gd name="connsiteY198" fmla="*/ 933450 h 2824412"/>
              <a:gd name="connsiteX199" fmla="*/ 57211 w 2758962"/>
              <a:gd name="connsiteY199" fmla="*/ 885825 h 2824412"/>
              <a:gd name="connsiteX200" fmla="*/ 81023 w 2758962"/>
              <a:gd name="connsiteY200" fmla="*/ 852487 h 2824412"/>
              <a:gd name="connsiteX201" fmla="*/ 81023 w 2758962"/>
              <a:gd name="connsiteY201" fmla="*/ 814387 h 2824412"/>
              <a:gd name="connsiteX202" fmla="*/ 42923 w 2758962"/>
              <a:gd name="connsiteY202" fmla="*/ 800100 h 2824412"/>
              <a:gd name="connsiteX203" fmla="*/ 47686 w 2758962"/>
              <a:gd name="connsiteY203" fmla="*/ 762000 h 2824412"/>
              <a:gd name="connsiteX204" fmla="*/ 85786 w 2758962"/>
              <a:gd name="connsiteY204" fmla="*/ 723900 h 2824412"/>
              <a:gd name="connsiteX205" fmla="*/ 76261 w 2758962"/>
              <a:gd name="connsiteY205" fmla="*/ 671512 h 2824412"/>
              <a:gd name="connsiteX206" fmla="*/ 47686 w 2758962"/>
              <a:gd name="connsiteY206" fmla="*/ 647700 h 2824412"/>
              <a:gd name="connsiteX207" fmla="*/ 66736 w 2758962"/>
              <a:gd name="connsiteY207" fmla="*/ 623887 h 2824412"/>
              <a:gd name="connsiteX208" fmla="*/ 114361 w 2758962"/>
              <a:gd name="connsiteY208" fmla="*/ 628650 h 2824412"/>
              <a:gd name="connsiteX209" fmla="*/ 138173 w 2758962"/>
              <a:gd name="connsiteY209" fmla="*/ 628650 h 2824412"/>
              <a:gd name="connsiteX210" fmla="*/ 119123 w 2758962"/>
              <a:gd name="connsiteY210" fmla="*/ 595312 h 2824412"/>
              <a:gd name="connsiteX211" fmla="*/ 123886 w 2758962"/>
              <a:gd name="connsiteY211" fmla="*/ 571500 h 2824412"/>
              <a:gd name="connsiteX212" fmla="*/ 152461 w 2758962"/>
              <a:gd name="connsiteY212" fmla="*/ 571500 h 2824412"/>
              <a:gd name="connsiteX213" fmla="*/ 157223 w 2758962"/>
              <a:gd name="connsiteY213" fmla="*/ 571500 h 2824412"/>
              <a:gd name="connsiteX214" fmla="*/ 185798 w 2758962"/>
              <a:gd name="connsiteY214" fmla="*/ 485775 h 2824412"/>
              <a:gd name="connsiteX215" fmla="*/ 190561 w 2758962"/>
              <a:gd name="connsiteY215" fmla="*/ 447675 h 2824412"/>
              <a:gd name="connsiteX216" fmla="*/ 219136 w 2758962"/>
              <a:gd name="connsiteY216" fmla="*/ 461962 h 2824412"/>
              <a:gd name="connsiteX217" fmla="*/ 281048 w 2758962"/>
              <a:gd name="connsiteY217" fmla="*/ 485775 h 2824412"/>
              <a:gd name="connsiteX218" fmla="*/ 342961 w 2758962"/>
              <a:gd name="connsiteY218" fmla="*/ 485775 h 2824412"/>
              <a:gd name="connsiteX219" fmla="*/ 333436 w 2758962"/>
              <a:gd name="connsiteY219" fmla="*/ 442912 h 2824412"/>
              <a:gd name="connsiteX220" fmla="*/ 342961 w 2758962"/>
              <a:gd name="connsiteY220" fmla="*/ 409575 h 2824412"/>
              <a:gd name="connsiteX221" fmla="*/ 385823 w 2758962"/>
              <a:gd name="connsiteY221" fmla="*/ 409575 h 2824412"/>
              <a:gd name="connsiteX222" fmla="*/ 404873 w 2758962"/>
              <a:gd name="connsiteY222" fmla="*/ 381000 h 2824412"/>
              <a:gd name="connsiteX223" fmla="*/ 428686 w 2758962"/>
              <a:gd name="connsiteY223" fmla="*/ 338137 h 2824412"/>
              <a:gd name="connsiteX224" fmla="*/ 381061 w 2758962"/>
              <a:gd name="connsiteY224" fmla="*/ 314325 h 2824412"/>
              <a:gd name="connsiteX225" fmla="*/ 381061 w 2758962"/>
              <a:gd name="connsiteY225" fmla="*/ 285750 h 2824412"/>
              <a:gd name="connsiteX226" fmla="*/ 433448 w 2758962"/>
              <a:gd name="connsiteY226" fmla="*/ 257175 h 2824412"/>
              <a:gd name="connsiteX227" fmla="*/ 466786 w 2758962"/>
              <a:gd name="connsiteY227" fmla="*/ 238125 h 2824412"/>
              <a:gd name="connsiteX228" fmla="*/ 476311 w 2758962"/>
              <a:gd name="connsiteY228" fmla="*/ 176212 h 2824412"/>
              <a:gd name="connsiteX229" fmla="*/ 447736 w 2758962"/>
              <a:gd name="connsiteY229" fmla="*/ 123825 h 2824412"/>
              <a:gd name="connsiteX0" fmla="*/ 2307492 w 2758962"/>
              <a:gd name="connsiteY0" fmla="*/ 0 h 2824412"/>
              <a:gd name="connsiteX1" fmla="*/ 2324161 w 2758962"/>
              <a:gd name="connsiteY1" fmla="*/ 26193 h 2824412"/>
              <a:gd name="connsiteX2" fmla="*/ 2352736 w 2758962"/>
              <a:gd name="connsiteY2" fmla="*/ 47625 h 2824412"/>
              <a:gd name="connsiteX3" fmla="*/ 2343211 w 2758962"/>
              <a:gd name="connsiteY3" fmla="*/ 57150 h 2824412"/>
              <a:gd name="connsiteX4" fmla="*/ 2352736 w 2758962"/>
              <a:gd name="connsiteY4" fmla="*/ 95250 h 2824412"/>
              <a:gd name="connsiteX5" fmla="*/ 2343211 w 2758962"/>
              <a:gd name="connsiteY5" fmla="*/ 128587 h 2824412"/>
              <a:gd name="connsiteX6" fmla="*/ 2324161 w 2758962"/>
              <a:gd name="connsiteY6" fmla="*/ 152400 h 2824412"/>
              <a:gd name="connsiteX7" fmla="*/ 2300348 w 2758962"/>
              <a:gd name="connsiteY7" fmla="*/ 152400 h 2824412"/>
              <a:gd name="connsiteX8" fmla="*/ 2290823 w 2758962"/>
              <a:gd name="connsiteY8" fmla="*/ 166687 h 2824412"/>
              <a:gd name="connsiteX9" fmla="*/ 2286061 w 2758962"/>
              <a:gd name="connsiteY9" fmla="*/ 204787 h 2824412"/>
              <a:gd name="connsiteX10" fmla="*/ 2267011 w 2758962"/>
              <a:gd name="connsiteY10" fmla="*/ 223837 h 2824412"/>
              <a:gd name="connsiteX11" fmla="*/ 2205098 w 2758962"/>
              <a:gd name="connsiteY11" fmla="*/ 228600 h 2824412"/>
              <a:gd name="connsiteX12" fmla="*/ 2233673 w 2758962"/>
              <a:gd name="connsiteY12" fmla="*/ 285750 h 2824412"/>
              <a:gd name="connsiteX13" fmla="*/ 2224148 w 2758962"/>
              <a:gd name="connsiteY13" fmla="*/ 333375 h 2824412"/>
              <a:gd name="connsiteX14" fmla="*/ 2186048 w 2758962"/>
              <a:gd name="connsiteY14" fmla="*/ 338137 h 2824412"/>
              <a:gd name="connsiteX15" fmla="*/ 2157473 w 2758962"/>
              <a:gd name="connsiteY15" fmla="*/ 328612 h 2824412"/>
              <a:gd name="connsiteX16" fmla="*/ 2124136 w 2758962"/>
              <a:gd name="connsiteY16" fmla="*/ 323850 h 2824412"/>
              <a:gd name="connsiteX17" fmla="*/ 2105086 w 2758962"/>
              <a:gd name="connsiteY17" fmla="*/ 347662 h 2824412"/>
              <a:gd name="connsiteX18" fmla="*/ 2105086 w 2758962"/>
              <a:gd name="connsiteY18" fmla="*/ 361950 h 2824412"/>
              <a:gd name="connsiteX19" fmla="*/ 2105086 w 2758962"/>
              <a:gd name="connsiteY19" fmla="*/ 395287 h 2824412"/>
              <a:gd name="connsiteX20" fmla="*/ 2076511 w 2758962"/>
              <a:gd name="connsiteY20" fmla="*/ 395287 h 2824412"/>
              <a:gd name="connsiteX21" fmla="*/ 2019361 w 2758962"/>
              <a:gd name="connsiteY21" fmla="*/ 414337 h 2824412"/>
              <a:gd name="connsiteX22" fmla="*/ 2014598 w 2758962"/>
              <a:gd name="connsiteY22" fmla="*/ 457200 h 2824412"/>
              <a:gd name="connsiteX23" fmla="*/ 2019361 w 2758962"/>
              <a:gd name="connsiteY23" fmla="*/ 490537 h 2824412"/>
              <a:gd name="connsiteX24" fmla="*/ 2009836 w 2758962"/>
              <a:gd name="connsiteY24" fmla="*/ 523875 h 2824412"/>
              <a:gd name="connsiteX25" fmla="*/ 1976498 w 2758962"/>
              <a:gd name="connsiteY25" fmla="*/ 542925 h 2824412"/>
              <a:gd name="connsiteX26" fmla="*/ 1938398 w 2758962"/>
              <a:gd name="connsiteY26" fmla="*/ 542925 h 2824412"/>
              <a:gd name="connsiteX27" fmla="*/ 1909823 w 2758962"/>
              <a:gd name="connsiteY27" fmla="*/ 561975 h 2824412"/>
              <a:gd name="connsiteX28" fmla="*/ 1871723 w 2758962"/>
              <a:gd name="connsiteY28" fmla="*/ 576262 h 2824412"/>
              <a:gd name="connsiteX29" fmla="*/ 1871723 w 2758962"/>
              <a:gd name="connsiteY29" fmla="*/ 604837 h 2824412"/>
              <a:gd name="connsiteX30" fmla="*/ 1876486 w 2758962"/>
              <a:gd name="connsiteY30" fmla="*/ 647700 h 2824412"/>
              <a:gd name="connsiteX31" fmla="*/ 1890773 w 2758962"/>
              <a:gd name="connsiteY31" fmla="*/ 666750 h 2824412"/>
              <a:gd name="connsiteX32" fmla="*/ 1919348 w 2758962"/>
              <a:gd name="connsiteY32" fmla="*/ 685800 h 2824412"/>
              <a:gd name="connsiteX33" fmla="*/ 1962211 w 2758962"/>
              <a:gd name="connsiteY33" fmla="*/ 714375 h 2824412"/>
              <a:gd name="connsiteX34" fmla="*/ 2000311 w 2758962"/>
              <a:gd name="connsiteY34" fmla="*/ 757237 h 2824412"/>
              <a:gd name="connsiteX35" fmla="*/ 2028886 w 2758962"/>
              <a:gd name="connsiteY35" fmla="*/ 781050 h 2824412"/>
              <a:gd name="connsiteX36" fmla="*/ 2024123 w 2758962"/>
              <a:gd name="connsiteY36" fmla="*/ 814387 h 2824412"/>
              <a:gd name="connsiteX37" fmla="*/ 2028886 w 2758962"/>
              <a:gd name="connsiteY37" fmla="*/ 847725 h 2824412"/>
              <a:gd name="connsiteX38" fmla="*/ 2038411 w 2758962"/>
              <a:gd name="connsiteY38" fmla="*/ 881062 h 2824412"/>
              <a:gd name="connsiteX39" fmla="*/ 2066986 w 2758962"/>
              <a:gd name="connsiteY39" fmla="*/ 871537 h 2824412"/>
              <a:gd name="connsiteX40" fmla="*/ 2071748 w 2758962"/>
              <a:gd name="connsiteY40" fmla="*/ 862012 h 2824412"/>
              <a:gd name="connsiteX41" fmla="*/ 2090798 w 2758962"/>
              <a:gd name="connsiteY41" fmla="*/ 838200 h 2824412"/>
              <a:gd name="connsiteX42" fmla="*/ 2100323 w 2758962"/>
              <a:gd name="connsiteY42" fmla="*/ 862012 h 2824412"/>
              <a:gd name="connsiteX43" fmla="*/ 2133661 w 2758962"/>
              <a:gd name="connsiteY43" fmla="*/ 890587 h 2824412"/>
              <a:gd name="connsiteX44" fmla="*/ 2186048 w 2758962"/>
              <a:gd name="connsiteY44" fmla="*/ 876300 h 2824412"/>
              <a:gd name="connsiteX45" fmla="*/ 2219386 w 2758962"/>
              <a:gd name="connsiteY45" fmla="*/ 862012 h 2824412"/>
              <a:gd name="connsiteX46" fmla="*/ 2257486 w 2758962"/>
              <a:gd name="connsiteY46" fmla="*/ 862012 h 2824412"/>
              <a:gd name="connsiteX47" fmla="*/ 2257486 w 2758962"/>
              <a:gd name="connsiteY47" fmla="*/ 895350 h 2824412"/>
              <a:gd name="connsiteX48" fmla="*/ 2319398 w 2758962"/>
              <a:gd name="connsiteY48" fmla="*/ 904875 h 2824412"/>
              <a:gd name="connsiteX49" fmla="*/ 2343211 w 2758962"/>
              <a:gd name="connsiteY49" fmla="*/ 909637 h 2824412"/>
              <a:gd name="connsiteX50" fmla="*/ 2319398 w 2758962"/>
              <a:gd name="connsiteY50" fmla="*/ 942975 h 2824412"/>
              <a:gd name="connsiteX51" fmla="*/ 2367023 w 2758962"/>
              <a:gd name="connsiteY51" fmla="*/ 957262 h 2824412"/>
              <a:gd name="connsiteX52" fmla="*/ 2381311 w 2758962"/>
              <a:gd name="connsiteY52" fmla="*/ 995362 h 2824412"/>
              <a:gd name="connsiteX53" fmla="*/ 2376548 w 2758962"/>
              <a:gd name="connsiteY53" fmla="*/ 1004887 h 2824412"/>
              <a:gd name="connsiteX54" fmla="*/ 2381311 w 2758962"/>
              <a:gd name="connsiteY54" fmla="*/ 1028700 h 2824412"/>
              <a:gd name="connsiteX55" fmla="*/ 2386073 w 2758962"/>
              <a:gd name="connsiteY55" fmla="*/ 1066800 h 2824412"/>
              <a:gd name="connsiteX56" fmla="*/ 2438461 w 2758962"/>
              <a:gd name="connsiteY56" fmla="*/ 1066800 h 2824412"/>
              <a:gd name="connsiteX57" fmla="*/ 2457511 w 2758962"/>
              <a:gd name="connsiteY57" fmla="*/ 1057275 h 2824412"/>
              <a:gd name="connsiteX58" fmla="*/ 2486086 w 2758962"/>
              <a:gd name="connsiteY58" fmla="*/ 1138237 h 2824412"/>
              <a:gd name="connsiteX59" fmla="*/ 2524186 w 2758962"/>
              <a:gd name="connsiteY59" fmla="*/ 1162050 h 2824412"/>
              <a:gd name="connsiteX60" fmla="*/ 2571811 w 2758962"/>
              <a:gd name="connsiteY60" fmla="*/ 1190625 h 2824412"/>
              <a:gd name="connsiteX61" fmla="*/ 2571811 w 2758962"/>
              <a:gd name="connsiteY61" fmla="*/ 1219200 h 2824412"/>
              <a:gd name="connsiteX62" fmla="*/ 2571811 w 2758962"/>
              <a:gd name="connsiteY62" fmla="*/ 1243012 h 2824412"/>
              <a:gd name="connsiteX63" fmla="*/ 2567048 w 2758962"/>
              <a:gd name="connsiteY63" fmla="*/ 1266825 h 2824412"/>
              <a:gd name="connsiteX64" fmla="*/ 2609911 w 2758962"/>
              <a:gd name="connsiteY64" fmla="*/ 1290637 h 2824412"/>
              <a:gd name="connsiteX65" fmla="*/ 2624198 w 2758962"/>
              <a:gd name="connsiteY65" fmla="*/ 1347787 h 2824412"/>
              <a:gd name="connsiteX66" fmla="*/ 2619436 w 2758962"/>
              <a:gd name="connsiteY66" fmla="*/ 1376362 h 2824412"/>
              <a:gd name="connsiteX67" fmla="*/ 2671823 w 2758962"/>
              <a:gd name="connsiteY67" fmla="*/ 1371600 h 2824412"/>
              <a:gd name="connsiteX68" fmla="*/ 2705161 w 2758962"/>
              <a:gd name="connsiteY68" fmla="*/ 1362075 h 2824412"/>
              <a:gd name="connsiteX69" fmla="*/ 2748023 w 2758962"/>
              <a:gd name="connsiteY69" fmla="*/ 1352550 h 2824412"/>
              <a:gd name="connsiteX70" fmla="*/ 2757548 w 2758962"/>
              <a:gd name="connsiteY70" fmla="*/ 1390650 h 2824412"/>
              <a:gd name="connsiteX71" fmla="*/ 2724211 w 2758962"/>
              <a:gd name="connsiteY71" fmla="*/ 1428750 h 2824412"/>
              <a:gd name="connsiteX72" fmla="*/ 2690873 w 2758962"/>
              <a:gd name="connsiteY72" fmla="*/ 1447800 h 2824412"/>
              <a:gd name="connsiteX73" fmla="*/ 2657536 w 2758962"/>
              <a:gd name="connsiteY73" fmla="*/ 1495425 h 2824412"/>
              <a:gd name="connsiteX74" fmla="*/ 2638486 w 2758962"/>
              <a:gd name="connsiteY74" fmla="*/ 1519237 h 2824412"/>
              <a:gd name="connsiteX75" fmla="*/ 2619436 w 2758962"/>
              <a:gd name="connsiteY75" fmla="*/ 1562100 h 2824412"/>
              <a:gd name="connsiteX76" fmla="*/ 2590861 w 2758962"/>
              <a:gd name="connsiteY76" fmla="*/ 1562100 h 2824412"/>
              <a:gd name="connsiteX77" fmla="*/ 2557523 w 2758962"/>
              <a:gd name="connsiteY77" fmla="*/ 1547812 h 2824412"/>
              <a:gd name="connsiteX78" fmla="*/ 2538473 w 2758962"/>
              <a:gd name="connsiteY78" fmla="*/ 1519237 h 2824412"/>
              <a:gd name="connsiteX79" fmla="*/ 2471798 w 2758962"/>
              <a:gd name="connsiteY79" fmla="*/ 1524000 h 2824412"/>
              <a:gd name="connsiteX80" fmla="*/ 2433698 w 2758962"/>
              <a:gd name="connsiteY80" fmla="*/ 1543050 h 2824412"/>
              <a:gd name="connsiteX81" fmla="*/ 2414648 w 2758962"/>
              <a:gd name="connsiteY81" fmla="*/ 1576387 h 2824412"/>
              <a:gd name="connsiteX82" fmla="*/ 2376548 w 2758962"/>
              <a:gd name="connsiteY82" fmla="*/ 1633537 h 2824412"/>
              <a:gd name="connsiteX83" fmla="*/ 2367023 w 2758962"/>
              <a:gd name="connsiteY83" fmla="*/ 1647825 h 2824412"/>
              <a:gd name="connsiteX84" fmla="*/ 2347973 w 2758962"/>
              <a:gd name="connsiteY84" fmla="*/ 1662112 h 2824412"/>
              <a:gd name="connsiteX85" fmla="*/ 2281298 w 2758962"/>
              <a:gd name="connsiteY85" fmla="*/ 1681162 h 2824412"/>
              <a:gd name="connsiteX86" fmla="*/ 2200336 w 2758962"/>
              <a:gd name="connsiteY86" fmla="*/ 1704975 h 2824412"/>
              <a:gd name="connsiteX87" fmla="*/ 2157473 w 2758962"/>
              <a:gd name="connsiteY87" fmla="*/ 1714500 h 2824412"/>
              <a:gd name="connsiteX88" fmla="*/ 2100323 w 2758962"/>
              <a:gd name="connsiteY88" fmla="*/ 1771650 h 2824412"/>
              <a:gd name="connsiteX89" fmla="*/ 2066986 w 2758962"/>
              <a:gd name="connsiteY89" fmla="*/ 1795462 h 2824412"/>
              <a:gd name="connsiteX90" fmla="*/ 2043173 w 2758962"/>
              <a:gd name="connsiteY90" fmla="*/ 1852612 h 2824412"/>
              <a:gd name="connsiteX91" fmla="*/ 2038411 w 2758962"/>
              <a:gd name="connsiteY91" fmla="*/ 1895475 h 2824412"/>
              <a:gd name="connsiteX92" fmla="*/ 2062223 w 2758962"/>
              <a:gd name="connsiteY92" fmla="*/ 1957387 h 2824412"/>
              <a:gd name="connsiteX93" fmla="*/ 2038411 w 2758962"/>
              <a:gd name="connsiteY93" fmla="*/ 2024062 h 2824412"/>
              <a:gd name="connsiteX94" fmla="*/ 2033648 w 2758962"/>
              <a:gd name="connsiteY94" fmla="*/ 2028825 h 2824412"/>
              <a:gd name="connsiteX95" fmla="*/ 1995548 w 2758962"/>
              <a:gd name="connsiteY95" fmla="*/ 2033587 h 2824412"/>
              <a:gd name="connsiteX96" fmla="*/ 1966973 w 2758962"/>
              <a:gd name="connsiteY96" fmla="*/ 2043112 h 2824412"/>
              <a:gd name="connsiteX97" fmla="*/ 1928873 w 2758962"/>
              <a:gd name="connsiteY97" fmla="*/ 2066925 h 2824412"/>
              <a:gd name="connsiteX98" fmla="*/ 1957448 w 2758962"/>
              <a:gd name="connsiteY98" fmla="*/ 2043112 h 2824412"/>
              <a:gd name="connsiteX99" fmla="*/ 1900298 w 2758962"/>
              <a:gd name="connsiteY99" fmla="*/ 2052637 h 2824412"/>
              <a:gd name="connsiteX100" fmla="*/ 1876486 w 2758962"/>
              <a:gd name="connsiteY100" fmla="*/ 2109787 h 2824412"/>
              <a:gd name="connsiteX101" fmla="*/ 1876486 w 2758962"/>
              <a:gd name="connsiteY101" fmla="*/ 2147887 h 2824412"/>
              <a:gd name="connsiteX102" fmla="*/ 1866961 w 2758962"/>
              <a:gd name="connsiteY102" fmla="*/ 2176462 h 2824412"/>
              <a:gd name="connsiteX103" fmla="*/ 1809811 w 2758962"/>
              <a:gd name="connsiteY103" fmla="*/ 2195512 h 2824412"/>
              <a:gd name="connsiteX104" fmla="*/ 1809811 w 2758962"/>
              <a:gd name="connsiteY104" fmla="*/ 2252662 h 2824412"/>
              <a:gd name="connsiteX105" fmla="*/ 1814573 w 2758962"/>
              <a:gd name="connsiteY105" fmla="*/ 2314575 h 2824412"/>
              <a:gd name="connsiteX106" fmla="*/ 1814573 w 2758962"/>
              <a:gd name="connsiteY106" fmla="*/ 2333625 h 2824412"/>
              <a:gd name="connsiteX107" fmla="*/ 1795523 w 2758962"/>
              <a:gd name="connsiteY107" fmla="*/ 2376487 h 2824412"/>
              <a:gd name="connsiteX108" fmla="*/ 1809811 w 2758962"/>
              <a:gd name="connsiteY108" fmla="*/ 2438400 h 2824412"/>
              <a:gd name="connsiteX109" fmla="*/ 1805048 w 2758962"/>
              <a:gd name="connsiteY109" fmla="*/ 2500312 h 2824412"/>
              <a:gd name="connsiteX110" fmla="*/ 1776473 w 2758962"/>
              <a:gd name="connsiteY110" fmla="*/ 2509837 h 2824412"/>
              <a:gd name="connsiteX111" fmla="*/ 1733611 w 2758962"/>
              <a:gd name="connsiteY111" fmla="*/ 2524125 h 2824412"/>
              <a:gd name="connsiteX112" fmla="*/ 1714561 w 2758962"/>
              <a:gd name="connsiteY112" fmla="*/ 2538412 h 2824412"/>
              <a:gd name="connsiteX113" fmla="*/ 1738373 w 2758962"/>
              <a:gd name="connsiteY113" fmla="*/ 2590800 h 2824412"/>
              <a:gd name="connsiteX114" fmla="*/ 1719323 w 2758962"/>
              <a:gd name="connsiteY114" fmla="*/ 2619375 h 2824412"/>
              <a:gd name="connsiteX115" fmla="*/ 1662173 w 2758962"/>
              <a:gd name="connsiteY115" fmla="*/ 2633662 h 2824412"/>
              <a:gd name="connsiteX116" fmla="*/ 1647886 w 2758962"/>
              <a:gd name="connsiteY116" fmla="*/ 2662237 h 2824412"/>
              <a:gd name="connsiteX117" fmla="*/ 1647886 w 2758962"/>
              <a:gd name="connsiteY117" fmla="*/ 2733675 h 2824412"/>
              <a:gd name="connsiteX118" fmla="*/ 1628836 w 2758962"/>
              <a:gd name="connsiteY118" fmla="*/ 2767012 h 2824412"/>
              <a:gd name="connsiteX119" fmla="*/ 1576448 w 2758962"/>
              <a:gd name="connsiteY119" fmla="*/ 2724150 h 2824412"/>
              <a:gd name="connsiteX120" fmla="*/ 1528823 w 2758962"/>
              <a:gd name="connsiteY120" fmla="*/ 2690812 h 2824412"/>
              <a:gd name="connsiteX121" fmla="*/ 1500248 w 2758962"/>
              <a:gd name="connsiteY121" fmla="*/ 2676525 h 2824412"/>
              <a:gd name="connsiteX122" fmla="*/ 1481198 w 2758962"/>
              <a:gd name="connsiteY122" fmla="*/ 2738437 h 2824412"/>
              <a:gd name="connsiteX123" fmla="*/ 1457386 w 2758962"/>
              <a:gd name="connsiteY123" fmla="*/ 2786062 h 2824412"/>
              <a:gd name="connsiteX124" fmla="*/ 1414523 w 2758962"/>
              <a:gd name="connsiteY124" fmla="*/ 2824162 h 2824412"/>
              <a:gd name="connsiteX125" fmla="*/ 1381186 w 2758962"/>
              <a:gd name="connsiteY125" fmla="*/ 2800350 h 2824412"/>
              <a:gd name="connsiteX126" fmla="*/ 1343086 w 2758962"/>
              <a:gd name="connsiteY126" fmla="*/ 2757487 h 2824412"/>
              <a:gd name="connsiteX127" fmla="*/ 1324036 w 2758962"/>
              <a:gd name="connsiteY127" fmla="*/ 2719387 h 2824412"/>
              <a:gd name="connsiteX128" fmla="*/ 1281173 w 2758962"/>
              <a:gd name="connsiteY128" fmla="*/ 2614612 h 2824412"/>
              <a:gd name="connsiteX129" fmla="*/ 1276411 w 2758962"/>
              <a:gd name="connsiteY129" fmla="*/ 2557462 h 2824412"/>
              <a:gd name="connsiteX130" fmla="*/ 1319273 w 2758962"/>
              <a:gd name="connsiteY130" fmla="*/ 2533650 h 2824412"/>
              <a:gd name="connsiteX131" fmla="*/ 1347848 w 2758962"/>
              <a:gd name="connsiteY131" fmla="*/ 2490787 h 2824412"/>
              <a:gd name="connsiteX132" fmla="*/ 1338323 w 2758962"/>
              <a:gd name="connsiteY132" fmla="*/ 2447925 h 2824412"/>
              <a:gd name="connsiteX133" fmla="*/ 1343086 w 2758962"/>
              <a:gd name="connsiteY133" fmla="*/ 2390775 h 2824412"/>
              <a:gd name="connsiteX134" fmla="*/ 1343086 w 2758962"/>
              <a:gd name="connsiteY134" fmla="*/ 2338387 h 2824412"/>
              <a:gd name="connsiteX135" fmla="*/ 1290698 w 2758962"/>
              <a:gd name="connsiteY135" fmla="*/ 2305050 h 2824412"/>
              <a:gd name="connsiteX136" fmla="*/ 1247836 w 2758962"/>
              <a:gd name="connsiteY136" fmla="*/ 2290762 h 2824412"/>
              <a:gd name="connsiteX137" fmla="*/ 1204973 w 2758962"/>
              <a:gd name="connsiteY137" fmla="*/ 2281237 h 2824412"/>
              <a:gd name="connsiteX138" fmla="*/ 1147823 w 2758962"/>
              <a:gd name="connsiteY138" fmla="*/ 2281237 h 2824412"/>
              <a:gd name="connsiteX139" fmla="*/ 1076386 w 2758962"/>
              <a:gd name="connsiteY139" fmla="*/ 2286000 h 2824412"/>
              <a:gd name="connsiteX140" fmla="*/ 1019236 w 2758962"/>
              <a:gd name="connsiteY140" fmla="*/ 2309812 h 2824412"/>
              <a:gd name="connsiteX141" fmla="*/ 971611 w 2758962"/>
              <a:gd name="connsiteY141" fmla="*/ 2319337 h 2824412"/>
              <a:gd name="connsiteX142" fmla="*/ 962086 w 2758962"/>
              <a:gd name="connsiteY142" fmla="*/ 2381250 h 2824412"/>
              <a:gd name="connsiteX143" fmla="*/ 943036 w 2758962"/>
              <a:gd name="connsiteY143" fmla="*/ 2414587 h 2824412"/>
              <a:gd name="connsiteX144" fmla="*/ 890648 w 2758962"/>
              <a:gd name="connsiteY144" fmla="*/ 2462212 h 2824412"/>
              <a:gd name="connsiteX145" fmla="*/ 852548 w 2758962"/>
              <a:gd name="connsiteY145" fmla="*/ 2471737 h 2824412"/>
              <a:gd name="connsiteX146" fmla="*/ 800161 w 2758962"/>
              <a:gd name="connsiteY146" fmla="*/ 2462212 h 2824412"/>
              <a:gd name="connsiteX147" fmla="*/ 771586 w 2758962"/>
              <a:gd name="connsiteY147" fmla="*/ 2438400 h 2824412"/>
              <a:gd name="connsiteX148" fmla="*/ 743011 w 2758962"/>
              <a:gd name="connsiteY148" fmla="*/ 2409825 h 2824412"/>
              <a:gd name="connsiteX149" fmla="*/ 704911 w 2758962"/>
              <a:gd name="connsiteY149" fmla="*/ 2433637 h 2824412"/>
              <a:gd name="connsiteX150" fmla="*/ 723961 w 2758962"/>
              <a:gd name="connsiteY150" fmla="*/ 2371725 h 2824412"/>
              <a:gd name="connsiteX151" fmla="*/ 738248 w 2758962"/>
              <a:gd name="connsiteY151" fmla="*/ 2309812 h 2824412"/>
              <a:gd name="connsiteX152" fmla="*/ 743011 w 2758962"/>
              <a:gd name="connsiteY152" fmla="*/ 2233612 h 2824412"/>
              <a:gd name="connsiteX153" fmla="*/ 743011 w 2758962"/>
              <a:gd name="connsiteY153" fmla="*/ 2185987 h 2824412"/>
              <a:gd name="connsiteX154" fmla="*/ 728723 w 2758962"/>
              <a:gd name="connsiteY154" fmla="*/ 2128837 h 2824412"/>
              <a:gd name="connsiteX155" fmla="*/ 704911 w 2758962"/>
              <a:gd name="connsiteY155" fmla="*/ 2100262 h 2824412"/>
              <a:gd name="connsiteX156" fmla="*/ 662048 w 2758962"/>
              <a:gd name="connsiteY156" fmla="*/ 2090737 h 2824412"/>
              <a:gd name="connsiteX157" fmla="*/ 623948 w 2758962"/>
              <a:gd name="connsiteY157" fmla="*/ 2062162 h 2824412"/>
              <a:gd name="connsiteX158" fmla="*/ 566798 w 2758962"/>
              <a:gd name="connsiteY158" fmla="*/ 2043112 h 2824412"/>
              <a:gd name="connsiteX159" fmla="*/ 538223 w 2758962"/>
              <a:gd name="connsiteY159" fmla="*/ 2009775 h 2824412"/>
              <a:gd name="connsiteX160" fmla="*/ 557273 w 2758962"/>
              <a:gd name="connsiteY160" fmla="*/ 1981200 h 2824412"/>
              <a:gd name="connsiteX161" fmla="*/ 547748 w 2758962"/>
              <a:gd name="connsiteY161" fmla="*/ 1938337 h 2824412"/>
              <a:gd name="connsiteX162" fmla="*/ 514411 w 2758962"/>
              <a:gd name="connsiteY162" fmla="*/ 1885950 h 2824412"/>
              <a:gd name="connsiteX163" fmla="*/ 471548 w 2758962"/>
              <a:gd name="connsiteY163" fmla="*/ 1876425 h 2824412"/>
              <a:gd name="connsiteX164" fmla="*/ 433448 w 2758962"/>
              <a:gd name="connsiteY164" fmla="*/ 1852612 h 2824412"/>
              <a:gd name="connsiteX165" fmla="*/ 414398 w 2758962"/>
              <a:gd name="connsiteY165" fmla="*/ 1833562 h 2824412"/>
              <a:gd name="connsiteX166" fmla="*/ 414398 w 2758962"/>
              <a:gd name="connsiteY166" fmla="*/ 1804987 h 2824412"/>
              <a:gd name="connsiteX167" fmla="*/ 376298 w 2758962"/>
              <a:gd name="connsiteY167" fmla="*/ 1824037 h 2824412"/>
              <a:gd name="connsiteX168" fmla="*/ 357248 w 2758962"/>
              <a:gd name="connsiteY168" fmla="*/ 1838325 h 2824412"/>
              <a:gd name="connsiteX169" fmla="*/ 385823 w 2758962"/>
              <a:gd name="connsiteY169" fmla="*/ 1862137 h 2824412"/>
              <a:gd name="connsiteX170" fmla="*/ 352486 w 2758962"/>
              <a:gd name="connsiteY170" fmla="*/ 1866900 h 2824412"/>
              <a:gd name="connsiteX171" fmla="*/ 323911 w 2758962"/>
              <a:gd name="connsiteY171" fmla="*/ 1847850 h 2824412"/>
              <a:gd name="connsiteX172" fmla="*/ 281048 w 2758962"/>
              <a:gd name="connsiteY172" fmla="*/ 1833562 h 2824412"/>
              <a:gd name="connsiteX173" fmla="*/ 238186 w 2758962"/>
              <a:gd name="connsiteY173" fmla="*/ 1819275 h 2824412"/>
              <a:gd name="connsiteX174" fmla="*/ 195323 w 2758962"/>
              <a:gd name="connsiteY174" fmla="*/ 1819275 h 2824412"/>
              <a:gd name="connsiteX175" fmla="*/ 171511 w 2758962"/>
              <a:gd name="connsiteY175" fmla="*/ 1795462 h 2824412"/>
              <a:gd name="connsiteX176" fmla="*/ 195323 w 2758962"/>
              <a:gd name="connsiteY176" fmla="*/ 1766887 h 2824412"/>
              <a:gd name="connsiteX177" fmla="*/ 214373 w 2758962"/>
              <a:gd name="connsiteY177" fmla="*/ 1676400 h 2824412"/>
              <a:gd name="connsiteX178" fmla="*/ 276286 w 2758962"/>
              <a:gd name="connsiteY178" fmla="*/ 1590675 h 2824412"/>
              <a:gd name="connsiteX179" fmla="*/ 319148 w 2758962"/>
              <a:gd name="connsiteY179" fmla="*/ 1509712 h 2824412"/>
              <a:gd name="connsiteX180" fmla="*/ 362011 w 2758962"/>
              <a:gd name="connsiteY180" fmla="*/ 1466850 h 2824412"/>
              <a:gd name="connsiteX181" fmla="*/ 414398 w 2758962"/>
              <a:gd name="connsiteY181" fmla="*/ 1404937 h 2824412"/>
              <a:gd name="connsiteX182" fmla="*/ 438211 w 2758962"/>
              <a:gd name="connsiteY182" fmla="*/ 1381125 h 2824412"/>
              <a:gd name="connsiteX183" fmla="*/ 395348 w 2758962"/>
              <a:gd name="connsiteY183" fmla="*/ 1352550 h 2824412"/>
              <a:gd name="connsiteX184" fmla="*/ 323911 w 2758962"/>
              <a:gd name="connsiteY184" fmla="*/ 1319212 h 2824412"/>
              <a:gd name="connsiteX185" fmla="*/ 266761 w 2758962"/>
              <a:gd name="connsiteY185" fmla="*/ 1285875 h 2824412"/>
              <a:gd name="connsiteX186" fmla="*/ 233423 w 2758962"/>
              <a:gd name="connsiteY186" fmla="*/ 1300162 h 2824412"/>
              <a:gd name="connsiteX187" fmla="*/ 195323 w 2758962"/>
              <a:gd name="connsiteY187" fmla="*/ 1276350 h 2824412"/>
              <a:gd name="connsiteX188" fmla="*/ 161986 w 2758962"/>
              <a:gd name="connsiteY188" fmla="*/ 1204912 h 2824412"/>
              <a:gd name="connsiteX189" fmla="*/ 157223 w 2758962"/>
              <a:gd name="connsiteY189" fmla="*/ 1162050 h 2824412"/>
              <a:gd name="connsiteX190" fmla="*/ 119123 w 2758962"/>
              <a:gd name="connsiteY190" fmla="*/ 1157287 h 2824412"/>
              <a:gd name="connsiteX191" fmla="*/ 66736 w 2758962"/>
              <a:gd name="connsiteY191" fmla="*/ 1157287 h 2824412"/>
              <a:gd name="connsiteX192" fmla="*/ 19111 w 2758962"/>
              <a:gd name="connsiteY192" fmla="*/ 1143000 h 2824412"/>
              <a:gd name="connsiteX193" fmla="*/ 19111 w 2758962"/>
              <a:gd name="connsiteY193" fmla="*/ 1114425 h 2824412"/>
              <a:gd name="connsiteX194" fmla="*/ 9586 w 2758962"/>
              <a:gd name="connsiteY194" fmla="*/ 1076325 h 2824412"/>
              <a:gd name="connsiteX195" fmla="*/ 61 w 2758962"/>
              <a:gd name="connsiteY195" fmla="*/ 1028700 h 2824412"/>
              <a:gd name="connsiteX196" fmla="*/ 14348 w 2758962"/>
              <a:gd name="connsiteY196" fmla="*/ 995362 h 2824412"/>
              <a:gd name="connsiteX197" fmla="*/ 61973 w 2758962"/>
              <a:gd name="connsiteY197" fmla="*/ 971550 h 2824412"/>
              <a:gd name="connsiteX198" fmla="*/ 100073 w 2758962"/>
              <a:gd name="connsiteY198" fmla="*/ 966787 h 2824412"/>
              <a:gd name="connsiteX199" fmla="*/ 66736 w 2758962"/>
              <a:gd name="connsiteY199" fmla="*/ 933450 h 2824412"/>
              <a:gd name="connsiteX200" fmla="*/ 57211 w 2758962"/>
              <a:gd name="connsiteY200" fmla="*/ 885825 h 2824412"/>
              <a:gd name="connsiteX201" fmla="*/ 81023 w 2758962"/>
              <a:gd name="connsiteY201" fmla="*/ 852487 h 2824412"/>
              <a:gd name="connsiteX202" fmla="*/ 81023 w 2758962"/>
              <a:gd name="connsiteY202" fmla="*/ 814387 h 2824412"/>
              <a:gd name="connsiteX203" fmla="*/ 42923 w 2758962"/>
              <a:gd name="connsiteY203" fmla="*/ 800100 h 2824412"/>
              <a:gd name="connsiteX204" fmla="*/ 47686 w 2758962"/>
              <a:gd name="connsiteY204" fmla="*/ 762000 h 2824412"/>
              <a:gd name="connsiteX205" fmla="*/ 85786 w 2758962"/>
              <a:gd name="connsiteY205" fmla="*/ 723900 h 2824412"/>
              <a:gd name="connsiteX206" fmla="*/ 76261 w 2758962"/>
              <a:gd name="connsiteY206" fmla="*/ 671512 h 2824412"/>
              <a:gd name="connsiteX207" fmla="*/ 47686 w 2758962"/>
              <a:gd name="connsiteY207" fmla="*/ 647700 h 2824412"/>
              <a:gd name="connsiteX208" fmla="*/ 66736 w 2758962"/>
              <a:gd name="connsiteY208" fmla="*/ 623887 h 2824412"/>
              <a:gd name="connsiteX209" fmla="*/ 114361 w 2758962"/>
              <a:gd name="connsiteY209" fmla="*/ 628650 h 2824412"/>
              <a:gd name="connsiteX210" fmla="*/ 138173 w 2758962"/>
              <a:gd name="connsiteY210" fmla="*/ 628650 h 2824412"/>
              <a:gd name="connsiteX211" fmla="*/ 119123 w 2758962"/>
              <a:gd name="connsiteY211" fmla="*/ 595312 h 2824412"/>
              <a:gd name="connsiteX212" fmla="*/ 123886 w 2758962"/>
              <a:gd name="connsiteY212" fmla="*/ 571500 h 2824412"/>
              <a:gd name="connsiteX213" fmla="*/ 152461 w 2758962"/>
              <a:gd name="connsiteY213" fmla="*/ 571500 h 2824412"/>
              <a:gd name="connsiteX214" fmla="*/ 157223 w 2758962"/>
              <a:gd name="connsiteY214" fmla="*/ 571500 h 2824412"/>
              <a:gd name="connsiteX215" fmla="*/ 185798 w 2758962"/>
              <a:gd name="connsiteY215" fmla="*/ 485775 h 2824412"/>
              <a:gd name="connsiteX216" fmla="*/ 190561 w 2758962"/>
              <a:gd name="connsiteY216" fmla="*/ 447675 h 2824412"/>
              <a:gd name="connsiteX217" fmla="*/ 219136 w 2758962"/>
              <a:gd name="connsiteY217" fmla="*/ 461962 h 2824412"/>
              <a:gd name="connsiteX218" fmla="*/ 281048 w 2758962"/>
              <a:gd name="connsiteY218" fmla="*/ 485775 h 2824412"/>
              <a:gd name="connsiteX219" fmla="*/ 342961 w 2758962"/>
              <a:gd name="connsiteY219" fmla="*/ 485775 h 2824412"/>
              <a:gd name="connsiteX220" fmla="*/ 333436 w 2758962"/>
              <a:gd name="connsiteY220" fmla="*/ 442912 h 2824412"/>
              <a:gd name="connsiteX221" fmla="*/ 342961 w 2758962"/>
              <a:gd name="connsiteY221" fmla="*/ 409575 h 2824412"/>
              <a:gd name="connsiteX222" fmla="*/ 385823 w 2758962"/>
              <a:gd name="connsiteY222" fmla="*/ 409575 h 2824412"/>
              <a:gd name="connsiteX223" fmla="*/ 404873 w 2758962"/>
              <a:gd name="connsiteY223" fmla="*/ 381000 h 2824412"/>
              <a:gd name="connsiteX224" fmla="*/ 428686 w 2758962"/>
              <a:gd name="connsiteY224" fmla="*/ 338137 h 2824412"/>
              <a:gd name="connsiteX225" fmla="*/ 381061 w 2758962"/>
              <a:gd name="connsiteY225" fmla="*/ 314325 h 2824412"/>
              <a:gd name="connsiteX226" fmla="*/ 381061 w 2758962"/>
              <a:gd name="connsiteY226" fmla="*/ 285750 h 2824412"/>
              <a:gd name="connsiteX227" fmla="*/ 433448 w 2758962"/>
              <a:gd name="connsiteY227" fmla="*/ 257175 h 2824412"/>
              <a:gd name="connsiteX228" fmla="*/ 466786 w 2758962"/>
              <a:gd name="connsiteY228" fmla="*/ 238125 h 2824412"/>
              <a:gd name="connsiteX229" fmla="*/ 476311 w 2758962"/>
              <a:gd name="connsiteY229" fmla="*/ 176212 h 2824412"/>
              <a:gd name="connsiteX230" fmla="*/ 447736 w 2758962"/>
              <a:gd name="connsiteY230" fmla="*/ 123825 h 2824412"/>
              <a:gd name="connsiteX0" fmla="*/ 2307492 w 2758962"/>
              <a:gd name="connsiteY0" fmla="*/ 0 h 2824412"/>
              <a:gd name="connsiteX1" fmla="*/ 2324161 w 2758962"/>
              <a:gd name="connsiteY1" fmla="*/ 26193 h 2824412"/>
              <a:gd name="connsiteX2" fmla="*/ 2352736 w 2758962"/>
              <a:gd name="connsiteY2" fmla="*/ 47625 h 2824412"/>
              <a:gd name="connsiteX3" fmla="*/ 2343211 w 2758962"/>
              <a:gd name="connsiteY3" fmla="*/ 57150 h 2824412"/>
              <a:gd name="connsiteX4" fmla="*/ 2352736 w 2758962"/>
              <a:gd name="connsiteY4" fmla="*/ 95250 h 2824412"/>
              <a:gd name="connsiteX5" fmla="*/ 2343211 w 2758962"/>
              <a:gd name="connsiteY5" fmla="*/ 128587 h 2824412"/>
              <a:gd name="connsiteX6" fmla="*/ 2324161 w 2758962"/>
              <a:gd name="connsiteY6" fmla="*/ 145256 h 2824412"/>
              <a:gd name="connsiteX7" fmla="*/ 2300348 w 2758962"/>
              <a:gd name="connsiteY7" fmla="*/ 152400 h 2824412"/>
              <a:gd name="connsiteX8" fmla="*/ 2290823 w 2758962"/>
              <a:gd name="connsiteY8" fmla="*/ 166687 h 2824412"/>
              <a:gd name="connsiteX9" fmla="*/ 2286061 w 2758962"/>
              <a:gd name="connsiteY9" fmla="*/ 204787 h 2824412"/>
              <a:gd name="connsiteX10" fmla="*/ 2267011 w 2758962"/>
              <a:gd name="connsiteY10" fmla="*/ 223837 h 2824412"/>
              <a:gd name="connsiteX11" fmla="*/ 2205098 w 2758962"/>
              <a:gd name="connsiteY11" fmla="*/ 228600 h 2824412"/>
              <a:gd name="connsiteX12" fmla="*/ 2233673 w 2758962"/>
              <a:gd name="connsiteY12" fmla="*/ 285750 h 2824412"/>
              <a:gd name="connsiteX13" fmla="*/ 2224148 w 2758962"/>
              <a:gd name="connsiteY13" fmla="*/ 333375 h 2824412"/>
              <a:gd name="connsiteX14" fmla="*/ 2186048 w 2758962"/>
              <a:gd name="connsiteY14" fmla="*/ 338137 h 2824412"/>
              <a:gd name="connsiteX15" fmla="*/ 2157473 w 2758962"/>
              <a:gd name="connsiteY15" fmla="*/ 328612 h 2824412"/>
              <a:gd name="connsiteX16" fmla="*/ 2124136 w 2758962"/>
              <a:gd name="connsiteY16" fmla="*/ 323850 h 2824412"/>
              <a:gd name="connsiteX17" fmla="*/ 2105086 w 2758962"/>
              <a:gd name="connsiteY17" fmla="*/ 347662 h 2824412"/>
              <a:gd name="connsiteX18" fmla="*/ 2105086 w 2758962"/>
              <a:gd name="connsiteY18" fmla="*/ 361950 h 2824412"/>
              <a:gd name="connsiteX19" fmla="*/ 2105086 w 2758962"/>
              <a:gd name="connsiteY19" fmla="*/ 395287 h 2824412"/>
              <a:gd name="connsiteX20" fmla="*/ 2076511 w 2758962"/>
              <a:gd name="connsiteY20" fmla="*/ 395287 h 2824412"/>
              <a:gd name="connsiteX21" fmla="*/ 2019361 w 2758962"/>
              <a:gd name="connsiteY21" fmla="*/ 414337 h 2824412"/>
              <a:gd name="connsiteX22" fmla="*/ 2014598 w 2758962"/>
              <a:gd name="connsiteY22" fmla="*/ 457200 h 2824412"/>
              <a:gd name="connsiteX23" fmla="*/ 2019361 w 2758962"/>
              <a:gd name="connsiteY23" fmla="*/ 490537 h 2824412"/>
              <a:gd name="connsiteX24" fmla="*/ 2009836 w 2758962"/>
              <a:gd name="connsiteY24" fmla="*/ 523875 h 2824412"/>
              <a:gd name="connsiteX25" fmla="*/ 1976498 w 2758962"/>
              <a:gd name="connsiteY25" fmla="*/ 542925 h 2824412"/>
              <a:gd name="connsiteX26" fmla="*/ 1938398 w 2758962"/>
              <a:gd name="connsiteY26" fmla="*/ 542925 h 2824412"/>
              <a:gd name="connsiteX27" fmla="*/ 1909823 w 2758962"/>
              <a:gd name="connsiteY27" fmla="*/ 561975 h 2824412"/>
              <a:gd name="connsiteX28" fmla="*/ 1871723 w 2758962"/>
              <a:gd name="connsiteY28" fmla="*/ 576262 h 2824412"/>
              <a:gd name="connsiteX29" fmla="*/ 1871723 w 2758962"/>
              <a:gd name="connsiteY29" fmla="*/ 604837 h 2824412"/>
              <a:gd name="connsiteX30" fmla="*/ 1876486 w 2758962"/>
              <a:gd name="connsiteY30" fmla="*/ 647700 h 2824412"/>
              <a:gd name="connsiteX31" fmla="*/ 1890773 w 2758962"/>
              <a:gd name="connsiteY31" fmla="*/ 666750 h 2824412"/>
              <a:gd name="connsiteX32" fmla="*/ 1919348 w 2758962"/>
              <a:gd name="connsiteY32" fmla="*/ 685800 h 2824412"/>
              <a:gd name="connsiteX33" fmla="*/ 1962211 w 2758962"/>
              <a:gd name="connsiteY33" fmla="*/ 714375 h 2824412"/>
              <a:gd name="connsiteX34" fmla="*/ 2000311 w 2758962"/>
              <a:gd name="connsiteY34" fmla="*/ 757237 h 2824412"/>
              <a:gd name="connsiteX35" fmla="*/ 2028886 w 2758962"/>
              <a:gd name="connsiteY35" fmla="*/ 781050 h 2824412"/>
              <a:gd name="connsiteX36" fmla="*/ 2024123 w 2758962"/>
              <a:gd name="connsiteY36" fmla="*/ 814387 h 2824412"/>
              <a:gd name="connsiteX37" fmla="*/ 2028886 w 2758962"/>
              <a:gd name="connsiteY37" fmla="*/ 847725 h 2824412"/>
              <a:gd name="connsiteX38" fmla="*/ 2038411 w 2758962"/>
              <a:gd name="connsiteY38" fmla="*/ 881062 h 2824412"/>
              <a:gd name="connsiteX39" fmla="*/ 2066986 w 2758962"/>
              <a:gd name="connsiteY39" fmla="*/ 871537 h 2824412"/>
              <a:gd name="connsiteX40" fmla="*/ 2071748 w 2758962"/>
              <a:gd name="connsiteY40" fmla="*/ 862012 h 2824412"/>
              <a:gd name="connsiteX41" fmla="*/ 2090798 w 2758962"/>
              <a:gd name="connsiteY41" fmla="*/ 838200 h 2824412"/>
              <a:gd name="connsiteX42" fmla="*/ 2100323 w 2758962"/>
              <a:gd name="connsiteY42" fmla="*/ 862012 h 2824412"/>
              <a:gd name="connsiteX43" fmla="*/ 2133661 w 2758962"/>
              <a:gd name="connsiteY43" fmla="*/ 890587 h 2824412"/>
              <a:gd name="connsiteX44" fmla="*/ 2186048 w 2758962"/>
              <a:gd name="connsiteY44" fmla="*/ 876300 h 2824412"/>
              <a:gd name="connsiteX45" fmla="*/ 2219386 w 2758962"/>
              <a:gd name="connsiteY45" fmla="*/ 862012 h 2824412"/>
              <a:gd name="connsiteX46" fmla="*/ 2257486 w 2758962"/>
              <a:gd name="connsiteY46" fmla="*/ 862012 h 2824412"/>
              <a:gd name="connsiteX47" fmla="*/ 2257486 w 2758962"/>
              <a:gd name="connsiteY47" fmla="*/ 895350 h 2824412"/>
              <a:gd name="connsiteX48" fmla="*/ 2319398 w 2758962"/>
              <a:gd name="connsiteY48" fmla="*/ 904875 h 2824412"/>
              <a:gd name="connsiteX49" fmla="*/ 2343211 w 2758962"/>
              <a:gd name="connsiteY49" fmla="*/ 909637 h 2824412"/>
              <a:gd name="connsiteX50" fmla="*/ 2319398 w 2758962"/>
              <a:gd name="connsiteY50" fmla="*/ 942975 h 2824412"/>
              <a:gd name="connsiteX51" fmla="*/ 2367023 w 2758962"/>
              <a:gd name="connsiteY51" fmla="*/ 957262 h 2824412"/>
              <a:gd name="connsiteX52" fmla="*/ 2381311 w 2758962"/>
              <a:gd name="connsiteY52" fmla="*/ 995362 h 2824412"/>
              <a:gd name="connsiteX53" fmla="*/ 2376548 w 2758962"/>
              <a:gd name="connsiteY53" fmla="*/ 1004887 h 2824412"/>
              <a:gd name="connsiteX54" fmla="*/ 2381311 w 2758962"/>
              <a:gd name="connsiteY54" fmla="*/ 1028700 h 2824412"/>
              <a:gd name="connsiteX55" fmla="*/ 2386073 w 2758962"/>
              <a:gd name="connsiteY55" fmla="*/ 1066800 h 2824412"/>
              <a:gd name="connsiteX56" fmla="*/ 2438461 w 2758962"/>
              <a:gd name="connsiteY56" fmla="*/ 1066800 h 2824412"/>
              <a:gd name="connsiteX57" fmla="*/ 2457511 w 2758962"/>
              <a:gd name="connsiteY57" fmla="*/ 1057275 h 2824412"/>
              <a:gd name="connsiteX58" fmla="*/ 2486086 w 2758962"/>
              <a:gd name="connsiteY58" fmla="*/ 1138237 h 2824412"/>
              <a:gd name="connsiteX59" fmla="*/ 2524186 w 2758962"/>
              <a:gd name="connsiteY59" fmla="*/ 1162050 h 2824412"/>
              <a:gd name="connsiteX60" fmla="*/ 2571811 w 2758962"/>
              <a:gd name="connsiteY60" fmla="*/ 1190625 h 2824412"/>
              <a:gd name="connsiteX61" fmla="*/ 2571811 w 2758962"/>
              <a:gd name="connsiteY61" fmla="*/ 1219200 h 2824412"/>
              <a:gd name="connsiteX62" fmla="*/ 2571811 w 2758962"/>
              <a:gd name="connsiteY62" fmla="*/ 1243012 h 2824412"/>
              <a:gd name="connsiteX63" fmla="*/ 2567048 w 2758962"/>
              <a:gd name="connsiteY63" fmla="*/ 1266825 h 2824412"/>
              <a:gd name="connsiteX64" fmla="*/ 2609911 w 2758962"/>
              <a:gd name="connsiteY64" fmla="*/ 1290637 h 2824412"/>
              <a:gd name="connsiteX65" fmla="*/ 2624198 w 2758962"/>
              <a:gd name="connsiteY65" fmla="*/ 1347787 h 2824412"/>
              <a:gd name="connsiteX66" fmla="*/ 2619436 w 2758962"/>
              <a:gd name="connsiteY66" fmla="*/ 1376362 h 2824412"/>
              <a:gd name="connsiteX67" fmla="*/ 2671823 w 2758962"/>
              <a:gd name="connsiteY67" fmla="*/ 1371600 h 2824412"/>
              <a:gd name="connsiteX68" fmla="*/ 2705161 w 2758962"/>
              <a:gd name="connsiteY68" fmla="*/ 1362075 h 2824412"/>
              <a:gd name="connsiteX69" fmla="*/ 2748023 w 2758962"/>
              <a:gd name="connsiteY69" fmla="*/ 1352550 h 2824412"/>
              <a:gd name="connsiteX70" fmla="*/ 2757548 w 2758962"/>
              <a:gd name="connsiteY70" fmla="*/ 1390650 h 2824412"/>
              <a:gd name="connsiteX71" fmla="*/ 2724211 w 2758962"/>
              <a:gd name="connsiteY71" fmla="*/ 1428750 h 2824412"/>
              <a:gd name="connsiteX72" fmla="*/ 2690873 w 2758962"/>
              <a:gd name="connsiteY72" fmla="*/ 1447800 h 2824412"/>
              <a:gd name="connsiteX73" fmla="*/ 2657536 w 2758962"/>
              <a:gd name="connsiteY73" fmla="*/ 1495425 h 2824412"/>
              <a:gd name="connsiteX74" fmla="*/ 2638486 w 2758962"/>
              <a:gd name="connsiteY74" fmla="*/ 1519237 h 2824412"/>
              <a:gd name="connsiteX75" fmla="*/ 2619436 w 2758962"/>
              <a:gd name="connsiteY75" fmla="*/ 1562100 h 2824412"/>
              <a:gd name="connsiteX76" fmla="*/ 2590861 w 2758962"/>
              <a:gd name="connsiteY76" fmla="*/ 1562100 h 2824412"/>
              <a:gd name="connsiteX77" fmla="*/ 2557523 w 2758962"/>
              <a:gd name="connsiteY77" fmla="*/ 1547812 h 2824412"/>
              <a:gd name="connsiteX78" fmla="*/ 2538473 w 2758962"/>
              <a:gd name="connsiteY78" fmla="*/ 1519237 h 2824412"/>
              <a:gd name="connsiteX79" fmla="*/ 2471798 w 2758962"/>
              <a:gd name="connsiteY79" fmla="*/ 1524000 h 2824412"/>
              <a:gd name="connsiteX80" fmla="*/ 2433698 w 2758962"/>
              <a:gd name="connsiteY80" fmla="*/ 1543050 h 2824412"/>
              <a:gd name="connsiteX81" fmla="*/ 2414648 w 2758962"/>
              <a:gd name="connsiteY81" fmla="*/ 1576387 h 2824412"/>
              <a:gd name="connsiteX82" fmla="*/ 2376548 w 2758962"/>
              <a:gd name="connsiteY82" fmla="*/ 1633537 h 2824412"/>
              <a:gd name="connsiteX83" fmla="*/ 2367023 w 2758962"/>
              <a:gd name="connsiteY83" fmla="*/ 1647825 h 2824412"/>
              <a:gd name="connsiteX84" fmla="*/ 2347973 w 2758962"/>
              <a:gd name="connsiteY84" fmla="*/ 1662112 h 2824412"/>
              <a:gd name="connsiteX85" fmla="*/ 2281298 w 2758962"/>
              <a:gd name="connsiteY85" fmla="*/ 1681162 h 2824412"/>
              <a:gd name="connsiteX86" fmla="*/ 2200336 w 2758962"/>
              <a:gd name="connsiteY86" fmla="*/ 1704975 h 2824412"/>
              <a:gd name="connsiteX87" fmla="*/ 2157473 w 2758962"/>
              <a:gd name="connsiteY87" fmla="*/ 1714500 h 2824412"/>
              <a:gd name="connsiteX88" fmla="*/ 2100323 w 2758962"/>
              <a:gd name="connsiteY88" fmla="*/ 1771650 h 2824412"/>
              <a:gd name="connsiteX89" fmla="*/ 2066986 w 2758962"/>
              <a:gd name="connsiteY89" fmla="*/ 1795462 h 2824412"/>
              <a:gd name="connsiteX90" fmla="*/ 2043173 w 2758962"/>
              <a:gd name="connsiteY90" fmla="*/ 1852612 h 2824412"/>
              <a:gd name="connsiteX91" fmla="*/ 2038411 w 2758962"/>
              <a:gd name="connsiteY91" fmla="*/ 1895475 h 2824412"/>
              <a:gd name="connsiteX92" fmla="*/ 2062223 w 2758962"/>
              <a:gd name="connsiteY92" fmla="*/ 1957387 h 2824412"/>
              <a:gd name="connsiteX93" fmla="*/ 2038411 w 2758962"/>
              <a:gd name="connsiteY93" fmla="*/ 2024062 h 2824412"/>
              <a:gd name="connsiteX94" fmla="*/ 2033648 w 2758962"/>
              <a:gd name="connsiteY94" fmla="*/ 2028825 h 2824412"/>
              <a:gd name="connsiteX95" fmla="*/ 1995548 w 2758962"/>
              <a:gd name="connsiteY95" fmla="*/ 2033587 h 2824412"/>
              <a:gd name="connsiteX96" fmla="*/ 1966973 w 2758962"/>
              <a:gd name="connsiteY96" fmla="*/ 2043112 h 2824412"/>
              <a:gd name="connsiteX97" fmla="*/ 1928873 w 2758962"/>
              <a:gd name="connsiteY97" fmla="*/ 2066925 h 2824412"/>
              <a:gd name="connsiteX98" fmla="*/ 1957448 w 2758962"/>
              <a:gd name="connsiteY98" fmla="*/ 2043112 h 2824412"/>
              <a:gd name="connsiteX99" fmla="*/ 1900298 w 2758962"/>
              <a:gd name="connsiteY99" fmla="*/ 2052637 h 2824412"/>
              <a:gd name="connsiteX100" fmla="*/ 1876486 w 2758962"/>
              <a:gd name="connsiteY100" fmla="*/ 2109787 h 2824412"/>
              <a:gd name="connsiteX101" fmla="*/ 1876486 w 2758962"/>
              <a:gd name="connsiteY101" fmla="*/ 2147887 h 2824412"/>
              <a:gd name="connsiteX102" fmla="*/ 1866961 w 2758962"/>
              <a:gd name="connsiteY102" fmla="*/ 2176462 h 2824412"/>
              <a:gd name="connsiteX103" fmla="*/ 1809811 w 2758962"/>
              <a:gd name="connsiteY103" fmla="*/ 2195512 h 2824412"/>
              <a:gd name="connsiteX104" fmla="*/ 1809811 w 2758962"/>
              <a:gd name="connsiteY104" fmla="*/ 2252662 h 2824412"/>
              <a:gd name="connsiteX105" fmla="*/ 1814573 w 2758962"/>
              <a:gd name="connsiteY105" fmla="*/ 2314575 h 2824412"/>
              <a:gd name="connsiteX106" fmla="*/ 1814573 w 2758962"/>
              <a:gd name="connsiteY106" fmla="*/ 2333625 h 2824412"/>
              <a:gd name="connsiteX107" fmla="*/ 1795523 w 2758962"/>
              <a:gd name="connsiteY107" fmla="*/ 2376487 h 2824412"/>
              <a:gd name="connsiteX108" fmla="*/ 1809811 w 2758962"/>
              <a:gd name="connsiteY108" fmla="*/ 2438400 h 2824412"/>
              <a:gd name="connsiteX109" fmla="*/ 1805048 w 2758962"/>
              <a:gd name="connsiteY109" fmla="*/ 2500312 h 2824412"/>
              <a:gd name="connsiteX110" fmla="*/ 1776473 w 2758962"/>
              <a:gd name="connsiteY110" fmla="*/ 2509837 h 2824412"/>
              <a:gd name="connsiteX111" fmla="*/ 1733611 w 2758962"/>
              <a:gd name="connsiteY111" fmla="*/ 2524125 h 2824412"/>
              <a:gd name="connsiteX112" fmla="*/ 1714561 w 2758962"/>
              <a:gd name="connsiteY112" fmla="*/ 2538412 h 2824412"/>
              <a:gd name="connsiteX113" fmla="*/ 1738373 w 2758962"/>
              <a:gd name="connsiteY113" fmla="*/ 2590800 h 2824412"/>
              <a:gd name="connsiteX114" fmla="*/ 1719323 w 2758962"/>
              <a:gd name="connsiteY114" fmla="*/ 2619375 h 2824412"/>
              <a:gd name="connsiteX115" fmla="*/ 1662173 w 2758962"/>
              <a:gd name="connsiteY115" fmla="*/ 2633662 h 2824412"/>
              <a:gd name="connsiteX116" fmla="*/ 1647886 w 2758962"/>
              <a:gd name="connsiteY116" fmla="*/ 2662237 h 2824412"/>
              <a:gd name="connsiteX117" fmla="*/ 1647886 w 2758962"/>
              <a:gd name="connsiteY117" fmla="*/ 2733675 h 2824412"/>
              <a:gd name="connsiteX118" fmla="*/ 1628836 w 2758962"/>
              <a:gd name="connsiteY118" fmla="*/ 2767012 h 2824412"/>
              <a:gd name="connsiteX119" fmla="*/ 1576448 w 2758962"/>
              <a:gd name="connsiteY119" fmla="*/ 2724150 h 2824412"/>
              <a:gd name="connsiteX120" fmla="*/ 1528823 w 2758962"/>
              <a:gd name="connsiteY120" fmla="*/ 2690812 h 2824412"/>
              <a:gd name="connsiteX121" fmla="*/ 1500248 w 2758962"/>
              <a:gd name="connsiteY121" fmla="*/ 2676525 h 2824412"/>
              <a:gd name="connsiteX122" fmla="*/ 1481198 w 2758962"/>
              <a:gd name="connsiteY122" fmla="*/ 2738437 h 2824412"/>
              <a:gd name="connsiteX123" fmla="*/ 1457386 w 2758962"/>
              <a:gd name="connsiteY123" fmla="*/ 2786062 h 2824412"/>
              <a:gd name="connsiteX124" fmla="*/ 1414523 w 2758962"/>
              <a:gd name="connsiteY124" fmla="*/ 2824162 h 2824412"/>
              <a:gd name="connsiteX125" fmla="*/ 1381186 w 2758962"/>
              <a:gd name="connsiteY125" fmla="*/ 2800350 h 2824412"/>
              <a:gd name="connsiteX126" fmla="*/ 1343086 w 2758962"/>
              <a:gd name="connsiteY126" fmla="*/ 2757487 h 2824412"/>
              <a:gd name="connsiteX127" fmla="*/ 1324036 w 2758962"/>
              <a:gd name="connsiteY127" fmla="*/ 2719387 h 2824412"/>
              <a:gd name="connsiteX128" fmla="*/ 1281173 w 2758962"/>
              <a:gd name="connsiteY128" fmla="*/ 2614612 h 2824412"/>
              <a:gd name="connsiteX129" fmla="*/ 1276411 w 2758962"/>
              <a:gd name="connsiteY129" fmla="*/ 2557462 h 2824412"/>
              <a:gd name="connsiteX130" fmla="*/ 1319273 w 2758962"/>
              <a:gd name="connsiteY130" fmla="*/ 2533650 h 2824412"/>
              <a:gd name="connsiteX131" fmla="*/ 1347848 w 2758962"/>
              <a:gd name="connsiteY131" fmla="*/ 2490787 h 2824412"/>
              <a:gd name="connsiteX132" fmla="*/ 1338323 w 2758962"/>
              <a:gd name="connsiteY132" fmla="*/ 2447925 h 2824412"/>
              <a:gd name="connsiteX133" fmla="*/ 1343086 w 2758962"/>
              <a:gd name="connsiteY133" fmla="*/ 2390775 h 2824412"/>
              <a:gd name="connsiteX134" fmla="*/ 1343086 w 2758962"/>
              <a:gd name="connsiteY134" fmla="*/ 2338387 h 2824412"/>
              <a:gd name="connsiteX135" fmla="*/ 1290698 w 2758962"/>
              <a:gd name="connsiteY135" fmla="*/ 2305050 h 2824412"/>
              <a:gd name="connsiteX136" fmla="*/ 1247836 w 2758962"/>
              <a:gd name="connsiteY136" fmla="*/ 2290762 h 2824412"/>
              <a:gd name="connsiteX137" fmla="*/ 1204973 w 2758962"/>
              <a:gd name="connsiteY137" fmla="*/ 2281237 h 2824412"/>
              <a:gd name="connsiteX138" fmla="*/ 1147823 w 2758962"/>
              <a:gd name="connsiteY138" fmla="*/ 2281237 h 2824412"/>
              <a:gd name="connsiteX139" fmla="*/ 1076386 w 2758962"/>
              <a:gd name="connsiteY139" fmla="*/ 2286000 h 2824412"/>
              <a:gd name="connsiteX140" fmla="*/ 1019236 w 2758962"/>
              <a:gd name="connsiteY140" fmla="*/ 2309812 h 2824412"/>
              <a:gd name="connsiteX141" fmla="*/ 971611 w 2758962"/>
              <a:gd name="connsiteY141" fmla="*/ 2319337 h 2824412"/>
              <a:gd name="connsiteX142" fmla="*/ 962086 w 2758962"/>
              <a:gd name="connsiteY142" fmla="*/ 2381250 h 2824412"/>
              <a:gd name="connsiteX143" fmla="*/ 943036 w 2758962"/>
              <a:gd name="connsiteY143" fmla="*/ 2414587 h 2824412"/>
              <a:gd name="connsiteX144" fmla="*/ 890648 w 2758962"/>
              <a:gd name="connsiteY144" fmla="*/ 2462212 h 2824412"/>
              <a:gd name="connsiteX145" fmla="*/ 852548 w 2758962"/>
              <a:gd name="connsiteY145" fmla="*/ 2471737 h 2824412"/>
              <a:gd name="connsiteX146" fmla="*/ 800161 w 2758962"/>
              <a:gd name="connsiteY146" fmla="*/ 2462212 h 2824412"/>
              <a:gd name="connsiteX147" fmla="*/ 771586 w 2758962"/>
              <a:gd name="connsiteY147" fmla="*/ 2438400 h 2824412"/>
              <a:gd name="connsiteX148" fmla="*/ 743011 w 2758962"/>
              <a:gd name="connsiteY148" fmla="*/ 2409825 h 2824412"/>
              <a:gd name="connsiteX149" fmla="*/ 704911 w 2758962"/>
              <a:gd name="connsiteY149" fmla="*/ 2433637 h 2824412"/>
              <a:gd name="connsiteX150" fmla="*/ 723961 w 2758962"/>
              <a:gd name="connsiteY150" fmla="*/ 2371725 h 2824412"/>
              <a:gd name="connsiteX151" fmla="*/ 738248 w 2758962"/>
              <a:gd name="connsiteY151" fmla="*/ 2309812 h 2824412"/>
              <a:gd name="connsiteX152" fmla="*/ 743011 w 2758962"/>
              <a:gd name="connsiteY152" fmla="*/ 2233612 h 2824412"/>
              <a:gd name="connsiteX153" fmla="*/ 743011 w 2758962"/>
              <a:gd name="connsiteY153" fmla="*/ 2185987 h 2824412"/>
              <a:gd name="connsiteX154" fmla="*/ 728723 w 2758962"/>
              <a:gd name="connsiteY154" fmla="*/ 2128837 h 2824412"/>
              <a:gd name="connsiteX155" fmla="*/ 704911 w 2758962"/>
              <a:gd name="connsiteY155" fmla="*/ 2100262 h 2824412"/>
              <a:gd name="connsiteX156" fmla="*/ 662048 w 2758962"/>
              <a:gd name="connsiteY156" fmla="*/ 2090737 h 2824412"/>
              <a:gd name="connsiteX157" fmla="*/ 623948 w 2758962"/>
              <a:gd name="connsiteY157" fmla="*/ 2062162 h 2824412"/>
              <a:gd name="connsiteX158" fmla="*/ 566798 w 2758962"/>
              <a:gd name="connsiteY158" fmla="*/ 2043112 h 2824412"/>
              <a:gd name="connsiteX159" fmla="*/ 538223 w 2758962"/>
              <a:gd name="connsiteY159" fmla="*/ 2009775 h 2824412"/>
              <a:gd name="connsiteX160" fmla="*/ 557273 w 2758962"/>
              <a:gd name="connsiteY160" fmla="*/ 1981200 h 2824412"/>
              <a:gd name="connsiteX161" fmla="*/ 547748 w 2758962"/>
              <a:gd name="connsiteY161" fmla="*/ 1938337 h 2824412"/>
              <a:gd name="connsiteX162" fmla="*/ 514411 w 2758962"/>
              <a:gd name="connsiteY162" fmla="*/ 1885950 h 2824412"/>
              <a:gd name="connsiteX163" fmla="*/ 471548 w 2758962"/>
              <a:gd name="connsiteY163" fmla="*/ 1876425 h 2824412"/>
              <a:gd name="connsiteX164" fmla="*/ 433448 w 2758962"/>
              <a:gd name="connsiteY164" fmla="*/ 1852612 h 2824412"/>
              <a:gd name="connsiteX165" fmla="*/ 414398 w 2758962"/>
              <a:gd name="connsiteY165" fmla="*/ 1833562 h 2824412"/>
              <a:gd name="connsiteX166" fmla="*/ 414398 w 2758962"/>
              <a:gd name="connsiteY166" fmla="*/ 1804987 h 2824412"/>
              <a:gd name="connsiteX167" fmla="*/ 376298 w 2758962"/>
              <a:gd name="connsiteY167" fmla="*/ 1824037 h 2824412"/>
              <a:gd name="connsiteX168" fmla="*/ 357248 w 2758962"/>
              <a:gd name="connsiteY168" fmla="*/ 1838325 h 2824412"/>
              <a:gd name="connsiteX169" fmla="*/ 385823 w 2758962"/>
              <a:gd name="connsiteY169" fmla="*/ 1862137 h 2824412"/>
              <a:gd name="connsiteX170" fmla="*/ 352486 w 2758962"/>
              <a:gd name="connsiteY170" fmla="*/ 1866900 h 2824412"/>
              <a:gd name="connsiteX171" fmla="*/ 323911 w 2758962"/>
              <a:gd name="connsiteY171" fmla="*/ 1847850 h 2824412"/>
              <a:gd name="connsiteX172" fmla="*/ 281048 w 2758962"/>
              <a:gd name="connsiteY172" fmla="*/ 1833562 h 2824412"/>
              <a:gd name="connsiteX173" fmla="*/ 238186 w 2758962"/>
              <a:gd name="connsiteY173" fmla="*/ 1819275 h 2824412"/>
              <a:gd name="connsiteX174" fmla="*/ 195323 w 2758962"/>
              <a:gd name="connsiteY174" fmla="*/ 1819275 h 2824412"/>
              <a:gd name="connsiteX175" fmla="*/ 171511 w 2758962"/>
              <a:gd name="connsiteY175" fmla="*/ 1795462 h 2824412"/>
              <a:gd name="connsiteX176" fmla="*/ 195323 w 2758962"/>
              <a:gd name="connsiteY176" fmla="*/ 1766887 h 2824412"/>
              <a:gd name="connsiteX177" fmla="*/ 214373 w 2758962"/>
              <a:gd name="connsiteY177" fmla="*/ 1676400 h 2824412"/>
              <a:gd name="connsiteX178" fmla="*/ 276286 w 2758962"/>
              <a:gd name="connsiteY178" fmla="*/ 1590675 h 2824412"/>
              <a:gd name="connsiteX179" fmla="*/ 319148 w 2758962"/>
              <a:gd name="connsiteY179" fmla="*/ 1509712 h 2824412"/>
              <a:gd name="connsiteX180" fmla="*/ 362011 w 2758962"/>
              <a:gd name="connsiteY180" fmla="*/ 1466850 h 2824412"/>
              <a:gd name="connsiteX181" fmla="*/ 414398 w 2758962"/>
              <a:gd name="connsiteY181" fmla="*/ 1404937 h 2824412"/>
              <a:gd name="connsiteX182" fmla="*/ 438211 w 2758962"/>
              <a:gd name="connsiteY182" fmla="*/ 1381125 h 2824412"/>
              <a:gd name="connsiteX183" fmla="*/ 395348 w 2758962"/>
              <a:gd name="connsiteY183" fmla="*/ 1352550 h 2824412"/>
              <a:gd name="connsiteX184" fmla="*/ 323911 w 2758962"/>
              <a:gd name="connsiteY184" fmla="*/ 1319212 h 2824412"/>
              <a:gd name="connsiteX185" fmla="*/ 266761 w 2758962"/>
              <a:gd name="connsiteY185" fmla="*/ 1285875 h 2824412"/>
              <a:gd name="connsiteX186" fmla="*/ 233423 w 2758962"/>
              <a:gd name="connsiteY186" fmla="*/ 1300162 h 2824412"/>
              <a:gd name="connsiteX187" fmla="*/ 195323 w 2758962"/>
              <a:gd name="connsiteY187" fmla="*/ 1276350 h 2824412"/>
              <a:gd name="connsiteX188" fmla="*/ 161986 w 2758962"/>
              <a:gd name="connsiteY188" fmla="*/ 1204912 h 2824412"/>
              <a:gd name="connsiteX189" fmla="*/ 157223 w 2758962"/>
              <a:gd name="connsiteY189" fmla="*/ 1162050 h 2824412"/>
              <a:gd name="connsiteX190" fmla="*/ 119123 w 2758962"/>
              <a:gd name="connsiteY190" fmla="*/ 1157287 h 2824412"/>
              <a:gd name="connsiteX191" fmla="*/ 66736 w 2758962"/>
              <a:gd name="connsiteY191" fmla="*/ 1157287 h 2824412"/>
              <a:gd name="connsiteX192" fmla="*/ 19111 w 2758962"/>
              <a:gd name="connsiteY192" fmla="*/ 1143000 h 2824412"/>
              <a:gd name="connsiteX193" fmla="*/ 19111 w 2758962"/>
              <a:gd name="connsiteY193" fmla="*/ 1114425 h 2824412"/>
              <a:gd name="connsiteX194" fmla="*/ 9586 w 2758962"/>
              <a:gd name="connsiteY194" fmla="*/ 1076325 h 2824412"/>
              <a:gd name="connsiteX195" fmla="*/ 61 w 2758962"/>
              <a:gd name="connsiteY195" fmla="*/ 1028700 h 2824412"/>
              <a:gd name="connsiteX196" fmla="*/ 14348 w 2758962"/>
              <a:gd name="connsiteY196" fmla="*/ 995362 h 2824412"/>
              <a:gd name="connsiteX197" fmla="*/ 61973 w 2758962"/>
              <a:gd name="connsiteY197" fmla="*/ 971550 h 2824412"/>
              <a:gd name="connsiteX198" fmla="*/ 100073 w 2758962"/>
              <a:gd name="connsiteY198" fmla="*/ 966787 h 2824412"/>
              <a:gd name="connsiteX199" fmla="*/ 66736 w 2758962"/>
              <a:gd name="connsiteY199" fmla="*/ 933450 h 2824412"/>
              <a:gd name="connsiteX200" fmla="*/ 57211 w 2758962"/>
              <a:gd name="connsiteY200" fmla="*/ 885825 h 2824412"/>
              <a:gd name="connsiteX201" fmla="*/ 81023 w 2758962"/>
              <a:gd name="connsiteY201" fmla="*/ 852487 h 2824412"/>
              <a:gd name="connsiteX202" fmla="*/ 81023 w 2758962"/>
              <a:gd name="connsiteY202" fmla="*/ 814387 h 2824412"/>
              <a:gd name="connsiteX203" fmla="*/ 42923 w 2758962"/>
              <a:gd name="connsiteY203" fmla="*/ 800100 h 2824412"/>
              <a:gd name="connsiteX204" fmla="*/ 47686 w 2758962"/>
              <a:gd name="connsiteY204" fmla="*/ 762000 h 2824412"/>
              <a:gd name="connsiteX205" fmla="*/ 85786 w 2758962"/>
              <a:gd name="connsiteY205" fmla="*/ 723900 h 2824412"/>
              <a:gd name="connsiteX206" fmla="*/ 76261 w 2758962"/>
              <a:gd name="connsiteY206" fmla="*/ 671512 h 2824412"/>
              <a:gd name="connsiteX207" fmla="*/ 47686 w 2758962"/>
              <a:gd name="connsiteY207" fmla="*/ 647700 h 2824412"/>
              <a:gd name="connsiteX208" fmla="*/ 66736 w 2758962"/>
              <a:gd name="connsiteY208" fmla="*/ 623887 h 2824412"/>
              <a:gd name="connsiteX209" fmla="*/ 114361 w 2758962"/>
              <a:gd name="connsiteY209" fmla="*/ 628650 h 2824412"/>
              <a:gd name="connsiteX210" fmla="*/ 138173 w 2758962"/>
              <a:gd name="connsiteY210" fmla="*/ 628650 h 2824412"/>
              <a:gd name="connsiteX211" fmla="*/ 119123 w 2758962"/>
              <a:gd name="connsiteY211" fmla="*/ 595312 h 2824412"/>
              <a:gd name="connsiteX212" fmla="*/ 123886 w 2758962"/>
              <a:gd name="connsiteY212" fmla="*/ 571500 h 2824412"/>
              <a:gd name="connsiteX213" fmla="*/ 152461 w 2758962"/>
              <a:gd name="connsiteY213" fmla="*/ 571500 h 2824412"/>
              <a:gd name="connsiteX214" fmla="*/ 157223 w 2758962"/>
              <a:gd name="connsiteY214" fmla="*/ 571500 h 2824412"/>
              <a:gd name="connsiteX215" fmla="*/ 185798 w 2758962"/>
              <a:gd name="connsiteY215" fmla="*/ 485775 h 2824412"/>
              <a:gd name="connsiteX216" fmla="*/ 190561 w 2758962"/>
              <a:gd name="connsiteY216" fmla="*/ 447675 h 2824412"/>
              <a:gd name="connsiteX217" fmla="*/ 219136 w 2758962"/>
              <a:gd name="connsiteY217" fmla="*/ 461962 h 2824412"/>
              <a:gd name="connsiteX218" fmla="*/ 281048 w 2758962"/>
              <a:gd name="connsiteY218" fmla="*/ 485775 h 2824412"/>
              <a:gd name="connsiteX219" fmla="*/ 342961 w 2758962"/>
              <a:gd name="connsiteY219" fmla="*/ 485775 h 2824412"/>
              <a:gd name="connsiteX220" fmla="*/ 333436 w 2758962"/>
              <a:gd name="connsiteY220" fmla="*/ 442912 h 2824412"/>
              <a:gd name="connsiteX221" fmla="*/ 342961 w 2758962"/>
              <a:gd name="connsiteY221" fmla="*/ 409575 h 2824412"/>
              <a:gd name="connsiteX222" fmla="*/ 385823 w 2758962"/>
              <a:gd name="connsiteY222" fmla="*/ 409575 h 2824412"/>
              <a:gd name="connsiteX223" fmla="*/ 404873 w 2758962"/>
              <a:gd name="connsiteY223" fmla="*/ 381000 h 2824412"/>
              <a:gd name="connsiteX224" fmla="*/ 428686 w 2758962"/>
              <a:gd name="connsiteY224" fmla="*/ 338137 h 2824412"/>
              <a:gd name="connsiteX225" fmla="*/ 381061 w 2758962"/>
              <a:gd name="connsiteY225" fmla="*/ 314325 h 2824412"/>
              <a:gd name="connsiteX226" fmla="*/ 381061 w 2758962"/>
              <a:gd name="connsiteY226" fmla="*/ 285750 h 2824412"/>
              <a:gd name="connsiteX227" fmla="*/ 433448 w 2758962"/>
              <a:gd name="connsiteY227" fmla="*/ 257175 h 2824412"/>
              <a:gd name="connsiteX228" fmla="*/ 466786 w 2758962"/>
              <a:gd name="connsiteY228" fmla="*/ 238125 h 2824412"/>
              <a:gd name="connsiteX229" fmla="*/ 476311 w 2758962"/>
              <a:gd name="connsiteY229" fmla="*/ 176212 h 2824412"/>
              <a:gd name="connsiteX230" fmla="*/ 447736 w 2758962"/>
              <a:gd name="connsiteY230" fmla="*/ 123825 h 2824412"/>
              <a:gd name="connsiteX0" fmla="*/ 2307492 w 2758962"/>
              <a:gd name="connsiteY0" fmla="*/ 0 h 2824412"/>
              <a:gd name="connsiteX1" fmla="*/ 2324161 w 2758962"/>
              <a:gd name="connsiteY1" fmla="*/ 26193 h 2824412"/>
              <a:gd name="connsiteX2" fmla="*/ 2352736 w 2758962"/>
              <a:gd name="connsiteY2" fmla="*/ 47625 h 2824412"/>
              <a:gd name="connsiteX3" fmla="*/ 2343211 w 2758962"/>
              <a:gd name="connsiteY3" fmla="*/ 57150 h 2824412"/>
              <a:gd name="connsiteX4" fmla="*/ 2352736 w 2758962"/>
              <a:gd name="connsiteY4" fmla="*/ 95250 h 2824412"/>
              <a:gd name="connsiteX5" fmla="*/ 2343211 w 2758962"/>
              <a:gd name="connsiteY5" fmla="*/ 128587 h 2824412"/>
              <a:gd name="connsiteX6" fmla="*/ 2324161 w 2758962"/>
              <a:gd name="connsiteY6" fmla="*/ 145256 h 2824412"/>
              <a:gd name="connsiteX7" fmla="*/ 2300348 w 2758962"/>
              <a:gd name="connsiteY7" fmla="*/ 152400 h 2824412"/>
              <a:gd name="connsiteX8" fmla="*/ 2290823 w 2758962"/>
              <a:gd name="connsiteY8" fmla="*/ 166687 h 2824412"/>
              <a:gd name="connsiteX9" fmla="*/ 2286061 w 2758962"/>
              <a:gd name="connsiteY9" fmla="*/ 204787 h 2824412"/>
              <a:gd name="connsiteX10" fmla="*/ 2267011 w 2758962"/>
              <a:gd name="connsiteY10" fmla="*/ 223837 h 2824412"/>
              <a:gd name="connsiteX11" fmla="*/ 2205098 w 2758962"/>
              <a:gd name="connsiteY11" fmla="*/ 228600 h 2824412"/>
              <a:gd name="connsiteX12" fmla="*/ 2233673 w 2758962"/>
              <a:gd name="connsiteY12" fmla="*/ 285750 h 2824412"/>
              <a:gd name="connsiteX13" fmla="*/ 2224148 w 2758962"/>
              <a:gd name="connsiteY13" fmla="*/ 304800 h 2824412"/>
              <a:gd name="connsiteX14" fmla="*/ 2224148 w 2758962"/>
              <a:gd name="connsiteY14" fmla="*/ 333375 h 2824412"/>
              <a:gd name="connsiteX15" fmla="*/ 2186048 w 2758962"/>
              <a:gd name="connsiteY15" fmla="*/ 338137 h 2824412"/>
              <a:gd name="connsiteX16" fmla="*/ 2157473 w 2758962"/>
              <a:gd name="connsiteY16" fmla="*/ 328612 h 2824412"/>
              <a:gd name="connsiteX17" fmla="*/ 2124136 w 2758962"/>
              <a:gd name="connsiteY17" fmla="*/ 323850 h 2824412"/>
              <a:gd name="connsiteX18" fmla="*/ 2105086 w 2758962"/>
              <a:gd name="connsiteY18" fmla="*/ 347662 h 2824412"/>
              <a:gd name="connsiteX19" fmla="*/ 2105086 w 2758962"/>
              <a:gd name="connsiteY19" fmla="*/ 361950 h 2824412"/>
              <a:gd name="connsiteX20" fmla="*/ 2105086 w 2758962"/>
              <a:gd name="connsiteY20" fmla="*/ 395287 h 2824412"/>
              <a:gd name="connsiteX21" fmla="*/ 2076511 w 2758962"/>
              <a:gd name="connsiteY21" fmla="*/ 395287 h 2824412"/>
              <a:gd name="connsiteX22" fmla="*/ 2019361 w 2758962"/>
              <a:gd name="connsiteY22" fmla="*/ 414337 h 2824412"/>
              <a:gd name="connsiteX23" fmla="*/ 2014598 w 2758962"/>
              <a:gd name="connsiteY23" fmla="*/ 457200 h 2824412"/>
              <a:gd name="connsiteX24" fmla="*/ 2019361 w 2758962"/>
              <a:gd name="connsiteY24" fmla="*/ 490537 h 2824412"/>
              <a:gd name="connsiteX25" fmla="*/ 2009836 w 2758962"/>
              <a:gd name="connsiteY25" fmla="*/ 523875 h 2824412"/>
              <a:gd name="connsiteX26" fmla="*/ 1976498 w 2758962"/>
              <a:gd name="connsiteY26" fmla="*/ 542925 h 2824412"/>
              <a:gd name="connsiteX27" fmla="*/ 1938398 w 2758962"/>
              <a:gd name="connsiteY27" fmla="*/ 542925 h 2824412"/>
              <a:gd name="connsiteX28" fmla="*/ 1909823 w 2758962"/>
              <a:gd name="connsiteY28" fmla="*/ 561975 h 2824412"/>
              <a:gd name="connsiteX29" fmla="*/ 1871723 w 2758962"/>
              <a:gd name="connsiteY29" fmla="*/ 576262 h 2824412"/>
              <a:gd name="connsiteX30" fmla="*/ 1871723 w 2758962"/>
              <a:gd name="connsiteY30" fmla="*/ 604837 h 2824412"/>
              <a:gd name="connsiteX31" fmla="*/ 1876486 w 2758962"/>
              <a:gd name="connsiteY31" fmla="*/ 647700 h 2824412"/>
              <a:gd name="connsiteX32" fmla="*/ 1890773 w 2758962"/>
              <a:gd name="connsiteY32" fmla="*/ 666750 h 2824412"/>
              <a:gd name="connsiteX33" fmla="*/ 1919348 w 2758962"/>
              <a:gd name="connsiteY33" fmla="*/ 685800 h 2824412"/>
              <a:gd name="connsiteX34" fmla="*/ 1962211 w 2758962"/>
              <a:gd name="connsiteY34" fmla="*/ 714375 h 2824412"/>
              <a:gd name="connsiteX35" fmla="*/ 2000311 w 2758962"/>
              <a:gd name="connsiteY35" fmla="*/ 757237 h 2824412"/>
              <a:gd name="connsiteX36" fmla="*/ 2028886 w 2758962"/>
              <a:gd name="connsiteY36" fmla="*/ 781050 h 2824412"/>
              <a:gd name="connsiteX37" fmla="*/ 2024123 w 2758962"/>
              <a:gd name="connsiteY37" fmla="*/ 814387 h 2824412"/>
              <a:gd name="connsiteX38" fmla="*/ 2028886 w 2758962"/>
              <a:gd name="connsiteY38" fmla="*/ 847725 h 2824412"/>
              <a:gd name="connsiteX39" fmla="*/ 2038411 w 2758962"/>
              <a:gd name="connsiteY39" fmla="*/ 881062 h 2824412"/>
              <a:gd name="connsiteX40" fmla="*/ 2066986 w 2758962"/>
              <a:gd name="connsiteY40" fmla="*/ 871537 h 2824412"/>
              <a:gd name="connsiteX41" fmla="*/ 2071748 w 2758962"/>
              <a:gd name="connsiteY41" fmla="*/ 862012 h 2824412"/>
              <a:gd name="connsiteX42" fmla="*/ 2090798 w 2758962"/>
              <a:gd name="connsiteY42" fmla="*/ 838200 h 2824412"/>
              <a:gd name="connsiteX43" fmla="*/ 2100323 w 2758962"/>
              <a:gd name="connsiteY43" fmla="*/ 862012 h 2824412"/>
              <a:gd name="connsiteX44" fmla="*/ 2133661 w 2758962"/>
              <a:gd name="connsiteY44" fmla="*/ 890587 h 2824412"/>
              <a:gd name="connsiteX45" fmla="*/ 2186048 w 2758962"/>
              <a:gd name="connsiteY45" fmla="*/ 876300 h 2824412"/>
              <a:gd name="connsiteX46" fmla="*/ 2219386 w 2758962"/>
              <a:gd name="connsiteY46" fmla="*/ 862012 h 2824412"/>
              <a:gd name="connsiteX47" fmla="*/ 2257486 w 2758962"/>
              <a:gd name="connsiteY47" fmla="*/ 862012 h 2824412"/>
              <a:gd name="connsiteX48" fmla="*/ 2257486 w 2758962"/>
              <a:gd name="connsiteY48" fmla="*/ 895350 h 2824412"/>
              <a:gd name="connsiteX49" fmla="*/ 2319398 w 2758962"/>
              <a:gd name="connsiteY49" fmla="*/ 904875 h 2824412"/>
              <a:gd name="connsiteX50" fmla="*/ 2343211 w 2758962"/>
              <a:gd name="connsiteY50" fmla="*/ 909637 h 2824412"/>
              <a:gd name="connsiteX51" fmla="*/ 2319398 w 2758962"/>
              <a:gd name="connsiteY51" fmla="*/ 942975 h 2824412"/>
              <a:gd name="connsiteX52" fmla="*/ 2367023 w 2758962"/>
              <a:gd name="connsiteY52" fmla="*/ 957262 h 2824412"/>
              <a:gd name="connsiteX53" fmla="*/ 2381311 w 2758962"/>
              <a:gd name="connsiteY53" fmla="*/ 995362 h 2824412"/>
              <a:gd name="connsiteX54" fmla="*/ 2376548 w 2758962"/>
              <a:gd name="connsiteY54" fmla="*/ 1004887 h 2824412"/>
              <a:gd name="connsiteX55" fmla="*/ 2381311 w 2758962"/>
              <a:gd name="connsiteY55" fmla="*/ 1028700 h 2824412"/>
              <a:gd name="connsiteX56" fmla="*/ 2386073 w 2758962"/>
              <a:gd name="connsiteY56" fmla="*/ 1066800 h 2824412"/>
              <a:gd name="connsiteX57" fmla="*/ 2438461 w 2758962"/>
              <a:gd name="connsiteY57" fmla="*/ 1066800 h 2824412"/>
              <a:gd name="connsiteX58" fmla="*/ 2457511 w 2758962"/>
              <a:gd name="connsiteY58" fmla="*/ 1057275 h 2824412"/>
              <a:gd name="connsiteX59" fmla="*/ 2486086 w 2758962"/>
              <a:gd name="connsiteY59" fmla="*/ 1138237 h 2824412"/>
              <a:gd name="connsiteX60" fmla="*/ 2524186 w 2758962"/>
              <a:gd name="connsiteY60" fmla="*/ 1162050 h 2824412"/>
              <a:gd name="connsiteX61" fmla="*/ 2571811 w 2758962"/>
              <a:gd name="connsiteY61" fmla="*/ 1190625 h 2824412"/>
              <a:gd name="connsiteX62" fmla="*/ 2571811 w 2758962"/>
              <a:gd name="connsiteY62" fmla="*/ 1219200 h 2824412"/>
              <a:gd name="connsiteX63" fmla="*/ 2571811 w 2758962"/>
              <a:gd name="connsiteY63" fmla="*/ 1243012 h 2824412"/>
              <a:gd name="connsiteX64" fmla="*/ 2567048 w 2758962"/>
              <a:gd name="connsiteY64" fmla="*/ 1266825 h 2824412"/>
              <a:gd name="connsiteX65" fmla="*/ 2609911 w 2758962"/>
              <a:gd name="connsiteY65" fmla="*/ 1290637 h 2824412"/>
              <a:gd name="connsiteX66" fmla="*/ 2624198 w 2758962"/>
              <a:gd name="connsiteY66" fmla="*/ 1347787 h 2824412"/>
              <a:gd name="connsiteX67" fmla="*/ 2619436 w 2758962"/>
              <a:gd name="connsiteY67" fmla="*/ 1376362 h 2824412"/>
              <a:gd name="connsiteX68" fmla="*/ 2671823 w 2758962"/>
              <a:gd name="connsiteY68" fmla="*/ 1371600 h 2824412"/>
              <a:gd name="connsiteX69" fmla="*/ 2705161 w 2758962"/>
              <a:gd name="connsiteY69" fmla="*/ 1362075 h 2824412"/>
              <a:gd name="connsiteX70" fmla="*/ 2748023 w 2758962"/>
              <a:gd name="connsiteY70" fmla="*/ 1352550 h 2824412"/>
              <a:gd name="connsiteX71" fmla="*/ 2757548 w 2758962"/>
              <a:gd name="connsiteY71" fmla="*/ 1390650 h 2824412"/>
              <a:gd name="connsiteX72" fmla="*/ 2724211 w 2758962"/>
              <a:gd name="connsiteY72" fmla="*/ 1428750 h 2824412"/>
              <a:gd name="connsiteX73" fmla="*/ 2690873 w 2758962"/>
              <a:gd name="connsiteY73" fmla="*/ 1447800 h 2824412"/>
              <a:gd name="connsiteX74" fmla="*/ 2657536 w 2758962"/>
              <a:gd name="connsiteY74" fmla="*/ 1495425 h 2824412"/>
              <a:gd name="connsiteX75" fmla="*/ 2638486 w 2758962"/>
              <a:gd name="connsiteY75" fmla="*/ 1519237 h 2824412"/>
              <a:gd name="connsiteX76" fmla="*/ 2619436 w 2758962"/>
              <a:gd name="connsiteY76" fmla="*/ 1562100 h 2824412"/>
              <a:gd name="connsiteX77" fmla="*/ 2590861 w 2758962"/>
              <a:gd name="connsiteY77" fmla="*/ 1562100 h 2824412"/>
              <a:gd name="connsiteX78" fmla="*/ 2557523 w 2758962"/>
              <a:gd name="connsiteY78" fmla="*/ 1547812 h 2824412"/>
              <a:gd name="connsiteX79" fmla="*/ 2538473 w 2758962"/>
              <a:gd name="connsiteY79" fmla="*/ 1519237 h 2824412"/>
              <a:gd name="connsiteX80" fmla="*/ 2471798 w 2758962"/>
              <a:gd name="connsiteY80" fmla="*/ 1524000 h 2824412"/>
              <a:gd name="connsiteX81" fmla="*/ 2433698 w 2758962"/>
              <a:gd name="connsiteY81" fmla="*/ 1543050 h 2824412"/>
              <a:gd name="connsiteX82" fmla="*/ 2414648 w 2758962"/>
              <a:gd name="connsiteY82" fmla="*/ 1576387 h 2824412"/>
              <a:gd name="connsiteX83" fmla="*/ 2376548 w 2758962"/>
              <a:gd name="connsiteY83" fmla="*/ 1633537 h 2824412"/>
              <a:gd name="connsiteX84" fmla="*/ 2367023 w 2758962"/>
              <a:gd name="connsiteY84" fmla="*/ 1647825 h 2824412"/>
              <a:gd name="connsiteX85" fmla="*/ 2347973 w 2758962"/>
              <a:gd name="connsiteY85" fmla="*/ 1662112 h 2824412"/>
              <a:gd name="connsiteX86" fmla="*/ 2281298 w 2758962"/>
              <a:gd name="connsiteY86" fmla="*/ 1681162 h 2824412"/>
              <a:gd name="connsiteX87" fmla="*/ 2200336 w 2758962"/>
              <a:gd name="connsiteY87" fmla="*/ 1704975 h 2824412"/>
              <a:gd name="connsiteX88" fmla="*/ 2157473 w 2758962"/>
              <a:gd name="connsiteY88" fmla="*/ 1714500 h 2824412"/>
              <a:gd name="connsiteX89" fmla="*/ 2100323 w 2758962"/>
              <a:gd name="connsiteY89" fmla="*/ 1771650 h 2824412"/>
              <a:gd name="connsiteX90" fmla="*/ 2066986 w 2758962"/>
              <a:gd name="connsiteY90" fmla="*/ 1795462 h 2824412"/>
              <a:gd name="connsiteX91" fmla="*/ 2043173 w 2758962"/>
              <a:gd name="connsiteY91" fmla="*/ 1852612 h 2824412"/>
              <a:gd name="connsiteX92" fmla="*/ 2038411 w 2758962"/>
              <a:gd name="connsiteY92" fmla="*/ 1895475 h 2824412"/>
              <a:gd name="connsiteX93" fmla="*/ 2062223 w 2758962"/>
              <a:gd name="connsiteY93" fmla="*/ 1957387 h 2824412"/>
              <a:gd name="connsiteX94" fmla="*/ 2038411 w 2758962"/>
              <a:gd name="connsiteY94" fmla="*/ 2024062 h 2824412"/>
              <a:gd name="connsiteX95" fmla="*/ 2033648 w 2758962"/>
              <a:gd name="connsiteY95" fmla="*/ 2028825 h 2824412"/>
              <a:gd name="connsiteX96" fmla="*/ 1995548 w 2758962"/>
              <a:gd name="connsiteY96" fmla="*/ 2033587 h 2824412"/>
              <a:gd name="connsiteX97" fmla="*/ 1966973 w 2758962"/>
              <a:gd name="connsiteY97" fmla="*/ 2043112 h 2824412"/>
              <a:gd name="connsiteX98" fmla="*/ 1928873 w 2758962"/>
              <a:gd name="connsiteY98" fmla="*/ 2066925 h 2824412"/>
              <a:gd name="connsiteX99" fmla="*/ 1957448 w 2758962"/>
              <a:gd name="connsiteY99" fmla="*/ 2043112 h 2824412"/>
              <a:gd name="connsiteX100" fmla="*/ 1900298 w 2758962"/>
              <a:gd name="connsiteY100" fmla="*/ 2052637 h 2824412"/>
              <a:gd name="connsiteX101" fmla="*/ 1876486 w 2758962"/>
              <a:gd name="connsiteY101" fmla="*/ 2109787 h 2824412"/>
              <a:gd name="connsiteX102" fmla="*/ 1876486 w 2758962"/>
              <a:gd name="connsiteY102" fmla="*/ 2147887 h 2824412"/>
              <a:gd name="connsiteX103" fmla="*/ 1866961 w 2758962"/>
              <a:gd name="connsiteY103" fmla="*/ 2176462 h 2824412"/>
              <a:gd name="connsiteX104" fmla="*/ 1809811 w 2758962"/>
              <a:gd name="connsiteY104" fmla="*/ 2195512 h 2824412"/>
              <a:gd name="connsiteX105" fmla="*/ 1809811 w 2758962"/>
              <a:gd name="connsiteY105" fmla="*/ 2252662 h 2824412"/>
              <a:gd name="connsiteX106" fmla="*/ 1814573 w 2758962"/>
              <a:gd name="connsiteY106" fmla="*/ 2314575 h 2824412"/>
              <a:gd name="connsiteX107" fmla="*/ 1814573 w 2758962"/>
              <a:gd name="connsiteY107" fmla="*/ 2333625 h 2824412"/>
              <a:gd name="connsiteX108" fmla="*/ 1795523 w 2758962"/>
              <a:gd name="connsiteY108" fmla="*/ 2376487 h 2824412"/>
              <a:gd name="connsiteX109" fmla="*/ 1809811 w 2758962"/>
              <a:gd name="connsiteY109" fmla="*/ 2438400 h 2824412"/>
              <a:gd name="connsiteX110" fmla="*/ 1805048 w 2758962"/>
              <a:gd name="connsiteY110" fmla="*/ 2500312 h 2824412"/>
              <a:gd name="connsiteX111" fmla="*/ 1776473 w 2758962"/>
              <a:gd name="connsiteY111" fmla="*/ 2509837 h 2824412"/>
              <a:gd name="connsiteX112" fmla="*/ 1733611 w 2758962"/>
              <a:gd name="connsiteY112" fmla="*/ 2524125 h 2824412"/>
              <a:gd name="connsiteX113" fmla="*/ 1714561 w 2758962"/>
              <a:gd name="connsiteY113" fmla="*/ 2538412 h 2824412"/>
              <a:gd name="connsiteX114" fmla="*/ 1738373 w 2758962"/>
              <a:gd name="connsiteY114" fmla="*/ 2590800 h 2824412"/>
              <a:gd name="connsiteX115" fmla="*/ 1719323 w 2758962"/>
              <a:gd name="connsiteY115" fmla="*/ 2619375 h 2824412"/>
              <a:gd name="connsiteX116" fmla="*/ 1662173 w 2758962"/>
              <a:gd name="connsiteY116" fmla="*/ 2633662 h 2824412"/>
              <a:gd name="connsiteX117" fmla="*/ 1647886 w 2758962"/>
              <a:gd name="connsiteY117" fmla="*/ 2662237 h 2824412"/>
              <a:gd name="connsiteX118" fmla="*/ 1647886 w 2758962"/>
              <a:gd name="connsiteY118" fmla="*/ 2733675 h 2824412"/>
              <a:gd name="connsiteX119" fmla="*/ 1628836 w 2758962"/>
              <a:gd name="connsiteY119" fmla="*/ 2767012 h 2824412"/>
              <a:gd name="connsiteX120" fmla="*/ 1576448 w 2758962"/>
              <a:gd name="connsiteY120" fmla="*/ 2724150 h 2824412"/>
              <a:gd name="connsiteX121" fmla="*/ 1528823 w 2758962"/>
              <a:gd name="connsiteY121" fmla="*/ 2690812 h 2824412"/>
              <a:gd name="connsiteX122" fmla="*/ 1500248 w 2758962"/>
              <a:gd name="connsiteY122" fmla="*/ 2676525 h 2824412"/>
              <a:gd name="connsiteX123" fmla="*/ 1481198 w 2758962"/>
              <a:gd name="connsiteY123" fmla="*/ 2738437 h 2824412"/>
              <a:gd name="connsiteX124" fmla="*/ 1457386 w 2758962"/>
              <a:gd name="connsiteY124" fmla="*/ 2786062 h 2824412"/>
              <a:gd name="connsiteX125" fmla="*/ 1414523 w 2758962"/>
              <a:gd name="connsiteY125" fmla="*/ 2824162 h 2824412"/>
              <a:gd name="connsiteX126" fmla="*/ 1381186 w 2758962"/>
              <a:gd name="connsiteY126" fmla="*/ 2800350 h 2824412"/>
              <a:gd name="connsiteX127" fmla="*/ 1343086 w 2758962"/>
              <a:gd name="connsiteY127" fmla="*/ 2757487 h 2824412"/>
              <a:gd name="connsiteX128" fmla="*/ 1324036 w 2758962"/>
              <a:gd name="connsiteY128" fmla="*/ 2719387 h 2824412"/>
              <a:gd name="connsiteX129" fmla="*/ 1281173 w 2758962"/>
              <a:gd name="connsiteY129" fmla="*/ 2614612 h 2824412"/>
              <a:gd name="connsiteX130" fmla="*/ 1276411 w 2758962"/>
              <a:gd name="connsiteY130" fmla="*/ 2557462 h 2824412"/>
              <a:gd name="connsiteX131" fmla="*/ 1319273 w 2758962"/>
              <a:gd name="connsiteY131" fmla="*/ 2533650 h 2824412"/>
              <a:gd name="connsiteX132" fmla="*/ 1347848 w 2758962"/>
              <a:gd name="connsiteY132" fmla="*/ 2490787 h 2824412"/>
              <a:gd name="connsiteX133" fmla="*/ 1338323 w 2758962"/>
              <a:gd name="connsiteY133" fmla="*/ 2447925 h 2824412"/>
              <a:gd name="connsiteX134" fmla="*/ 1343086 w 2758962"/>
              <a:gd name="connsiteY134" fmla="*/ 2390775 h 2824412"/>
              <a:gd name="connsiteX135" fmla="*/ 1343086 w 2758962"/>
              <a:gd name="connsiteY135" fmla="*/ 2338387 h 2824412"/>
              <a:gd name="connsiteX136" fmla="*/ 1290698 w 2758962"/>
              <a:gd name="connsiteY136" fmla="*/ 2305050 h 2824412"/>
              <a:gd name="connsiteX137" fmla="*/ 1247836 w 2758962"/>
              <a:gd name="connsiteY137" fmla="*/ 2290762 h 2824412"/>
              <a:gd name="connsiteX138" fmla="*/ 1204973 w 2758962"/>
              <a:gd name="connsiteY138" fmla="*/ 2281237 h 2824412"/>
              <a:gd name="connsiteX139" fmla="*/ 1147823 w 2758962"/>
              <a:gd name="connsiteY139" fmla="*/ 2281237 h 2824412"/>
              <a:gd name="connsiteX140" fmla="*/ 1076386 w 2758962"/>
              <a:gd name="connsiteY140" fmla="*/ 2286000 h 2824412"/>
              <a:gd name="connsiteX141" fmla="*/ 1019236 w 2758962"/>
              <a:gd name="connsiteY141" fmla="*/ 2309812 h 2824412"/>
              <a:gd name="connsiteX142" fmla="*/ 971611 w 2758962"/>
              <a:gd name="connsiteY142" fmla="*/ 2319337 h 2824412"/>
              <a:gd name="connsiteX143" fmla="*/ 962086 w 2758962"/>
              <a:gd name="connsiteY143" fmla="*/ 2381250 h 2824412"/>
              <a:gd name="connsiteX144" fmla="*/ 943036 w 2758962"/>
              <a:gd name="connsiteY144" fmla="*/ 2414587 h 2824412"/>
              <a:gd name="connsiteX145" fmla="*/ 890648 w 2758962"/>
              <a:gd name="connsiteY145" fmla="*/ 2462212 h 2824412"/>
              <a:gd name="connsiteX146" fmla="*/ 852548 w 2758962"/>
              <a:gd name="connsiteY146" fmla="*/ 2471737 h 2824412"/>
              <a:gd name="connsiteX147" fmla="*/ 800161 w 2758962"/>
              <a:gd name="connsiteY147" fmla="*/ 2462212 h 2824412"/>
              <a:gd name="connsiteX148" fmla="*/ 771586 w 2758962"/>
              <a:gd name="connsiteY148" fmla="*/ 2438400 h 2824412"/>
              <a:gd name="connsiteX149" fmla="*/ 743011 w 2758962"/>
              <a:gd name="connsiteY149" fmla="*/ 2409825 h 2824412"/>
              <a:gd name="connsiteX150" fmla="*/ 704911 w 2758962"/>
              <a:gd name="connsiteY150" fmla="*/ 2433637 h 2824412"/>
              <a:gd name="connsiteX151" fmla="*/ 723961 w 2758962"/>
              <a:gd name="connsiteY151" fmla="*/ 2371725 h 2824412"/>
              <a:gd name="connsiteX152" fmla="*/ 738248 w 2758962"/>
              <a:gd name="connsiteY152" fmla="*/ 2309812 h 2824412"/>
              <a:gd name="connsiteX153" fmla="*/ 743011 w 2758962"/>
              <a:gd name="connsiteY153" fmla="*/ 2233612 h 2824412"/>
              <a:gd name="connsiteX154" fmla="*/ 743011 w 2758962"/>
              <a:gd name="connsiteY154" fmla="*/ 2185987 h 2824412"/>
              <a:gd name="connsiteX155" fmla="*/ 728723 w 2758962"/>
              <a:gd name="connsiteY155" fmla="*/ 2128837 h 2824412"/>
              <a:gd name="connsiteX156" fmla="*/ 704911 w 2758962"/>
              <a:gd name="connsiteY156" fmla="*/ 2100262 h 2824412"/>
              <a:gd name="connsiteX157" fmla="*/ 662048 w 2758962"/>
              <a:gd name="connsiteY157" fmla="*/ 2090737 h 2824412"/>
              <a:gd name="connsiteX158" fmla="*/ 623948 w 2758962"/>
              <a:gd name="connsiteY158" fmla="*/ 2062162 h 2824412"/>
              <a:gd name="connsiteX159" fmla="*/ 566798 w 2758962"/>
              <a:gd name="connsiteY159" fmla="*/ 2043112 h 2824412"/>
              <a:gd name="connsiteX160" fmla="*/ 538223 w 2758962"/>
              <a:gd name="connsiteY160" fmla="*/ 2009775 h 2824412"/>
              <a:gd name="connsiteX161" fmla="*/ 557273 w 2758962"/>
              <a:gd name="connsiteY161" fmla="*/ 1981200 h 2824412"/>
              <a:gd name="connsiteX162" fmla="*/ 547748 w 2758962"/>
              <a:gd name="connsiteY162" fmla="*/ 1938337 h 2824412"/>
              <a:gd name="connsiteX163" fmla="*/ 514411 w 2758962"/>
              <a:gd name="connsiteY163" fmla="*/ 1885950 h 2824412"/>
              <a:gd name="connsiteX164" fmla="*/ 471548 w 2758962"/>
              <a:gd name="connsiteY164" fmla="*/ 1876425 h 2824412"/>
              <a:gd name="connsiteX165" fmla="*/ 433448 w 2758962"/>
              <a:gd name="connsiteY165" fmla="*/ 1852612 h 2824412"/>
              <a:gd name="connsiteX166" fmla="*/ 414398 w 2758962"/>
              <a:gd name="connsiteY166" fmla="*/ 1833562 h 2824412"/>
              <a:gd name="connsiteX167" fmla="*/ 414398 w 2758962"/>
              <a:gd name="connsiteY167" fmla="*/ 1804987 h 2824412"/>
              <a:gd name="connsiteX168" fmla="*/ 376298 w 2758962"/>
              <a:gd name="connsiteY168" fmla="*/ 1824037 h 2824412"/>
              <a:gd name="connsiteX169" fmla="*/ 357248 w 2758962"/>
              <a:gd name="connsiteY169" fmla="*/ 1838325 h 2824412"/>
              <a:gd name="connsiteX170" fmla="*/ 385823 w 2758962"/>
              <a:gd name="connsiteY170" fmla="*/ 1862137 h 2824412"/>
              <a:gd name="connsiteX171" fmla="*/ 352486 w 2758962"/>
              <a:gd name="connsiteY171" fmla="*/ 1866900 h 2824412"/>
              <a:gd name="connsiteX172" fmla="*/ 323911 w 2758962"/>
              <a:gd name="connsiteY172" fmla="*/ 1847850 h 2824412"/>
              <a:gd name="connsiteX173" fmla="*/ 281048 w 2758962"/>
              <a:gd name="connsiteY173" fmla="*/ 1833562 h 2824412"/>
              <a:gd name="connsiteX174" fmla="*/ 238186 w 2758962"/>
              <a:gd name="connsiteY174" fmla="*/ 1819275 h 2824412"/>
              <a:gd name="connsiteX175" fmla="*/ 195323 w 2758962"/>
              <a:gd name="connsiteY175" fmla="*/ 1819275 h 2824412"/>
              <a:gd name="connsiteX176" fmla="*/ 171511 w 2758962"/>
              <a:gd name="connsiteY176" fmla="*/ 1795462 h 2824412"/>
              <a:gd name="connsiteX177" fmla="*/ 195323 w 2758962"/>
              <a:gd name="connsiteY177" fmla="*/ 1766887 h 2824412"/>
              <a:gd name="connsiteX178" fmla="*/ 214373 w 2758962"/>
              <a:gd name="connsiteY178" fmla="*/ 1676400 h 2824412"/>
              <a:gd name="connsiteX179" fmla="*/ 276286 w 2758962"/>
              <a:gd name="connsiteY179" fmla="*/ 1590675 h 2824412"/>
              <a:gd name="connsiteX180" fmla="*/ 319148 w 2758962"/>
              <a:gd name="connsiteY180" fmla="*/ 1509712 h 2824412"/>
              <a:gd name="connsiteX181" fmla="*/ 362011 w 2758962"/>
              <a:gd name="connsiteY181" fmla="*/ 1466850 h 2824412"/>
              <a:gd name="connsiteX182" fmla="*/ 414398 w 2758962"/>
              <a:gd name="connsiteY182" fmla="*/ 1404937 h 2824412"/>
              <a:gd name="connsiteX183" fmla="*/ 438211 w 2758962"/>
              <a:gd name="connsiteY183" fmla="*/ 1381125 h 2824412"/>
              <a:gd name="connsiteX184" fmla="*/ 395348 w 2758962"/>
              <a:gd name="connsiteY184" fmla="*/ 1352550 h 2824412"/>
              <a:gd name="connsiteX185" fmla="*/ 323911 w 2758962"/>
              <a:gd name="connsiteY185" fmla="*/ 1319212 h 2824412"/>
              <a:gd name="connsiteX186" fmla="*/ 266761 w 2758962"/>
              <a:gd name="connsiteY186" fmla="*/ 1285875 h 2824412"/>
              <a:gd name="connsiteX187" fmla="*/ 233423 w 2758962"/>
              <a:gd name="connsiteY187" fmla="*/ 1300162 h 2824412"/>
              <a:gd name="connsiteX188" fmla="*/ 195323 w 2758962"/>
              <a:gd name="connsiteY188" fmla="*/ 1276350 h 2824412"/>
              <a:gd name="connsiteX189" fmla="*/ 161986 w 2758962"/>
              <a:gd name="connsiteY189" fmla="*/ 1204912 h 2824412"/>
              <a:gd name="connsiteX190" fmla="*/ 157223 w 2758962"/>
              <a:gd name="connsiteY190" fmla="*/ 1162050 h 2824412"/>
              <a:gd name="connsiteX191" fmla="*/ 119123 w 2758962"/>
              <a:gd name="connsiteY191" fmla="*/ 1157287 h 2824412"/>
              <a:gd name="connsiteX192" fmla="*/ 66736 w 2758962"/>
              <a:gd name="connsiteY192" fmla="*/ 1157287 h 2824412"/>
              <a:gd name="connsiteX193" fmla="*/ 19111 w 2758962"/>
              <a:gd name="connsiteY193" fmla="*/ 1143000 h 2824412"/>
              <a:gd name="connsiteX194" fmla="*/ 19111 w 2758962"/>
              <a:gd name="connsiteY194" fmla="*/ 1114425 h 2824412"/>
              <a:gd name="connsiteX195" fmla="*/ 9586 w 2758962"/>
              <a:gd name="connsiteY195" fmla="*/ 1076325 h 2824412"/>
              <a:gd name="connsiteX196" fmla="*/ 61 w 2758962"/>
              <a:gd name="connsiteY196" fmla="*/ 1028700 h 2824412"/>
              <a:gd name="connsiteX197" fmla="*/ 14348 w 2758962"/>
              <a:gd name="connsiteY197" fmla="*/ 995362 h 2824412"/>
              <a:gd name="connsiteX198" fmla="*/ 61973 w 2758962"/>
              <a:gd name="connsiteY198" fmla="*/ 971550 h 2824412"/>
              <a:gd name="connsiteX199" fmla="*/ 100073 w 2758962"/>
              <a:gd name="connsiteY199" fmla="*/ 966787 h 2824412"/>
              <a:gd name="connsiteX200" fmla="*/ 66736 w 2758962"/>
              <a:gd name="connsiteY200" fmla="*/ 933450 h 2824412"/>
              <a:gd name="connsiteX201" fmla="*/ 57211 w 2758962"/>
              <a:gd name="connsiteY201" fmla="*/ 885825 h 2824412"/>
              <a:gd name="connsiteX202" fmla="*/ 81023 w 2758962"/>
              <a:gd name="connsiteY202" fmla="*/ 852487 h 2824412"/>
              <a:gd name="connsiteX203" fmla="*/ 81023 w 2758962"/>
              <a:gd name="connsiteY203" fmla="*/ 814387 h 2824412"/>
              <a:gd name="connsiteX204" fmla="*/ 42923 w 2758962"/>
              <a:gd name="connsiteY204" fmla="*/ 800100 h 2824412"/>
              <a:gd name="connsiteX205" fmla="*/ 47686 w 2758962"/>
              <a:gd name="connsiteY205" fmla="*/ 762000 h 2824412"/>
              <a:gd name="connsiteX206" fmla="*/ 85786 w 2758962"/>
              <a:gd name="connsiteY206" fmla="*/ 723900 h 2824412"/>
              <a:gd name="connsiteX207" fmla="*/ 76261 w 2758962"/>
              <a:gd name="connsiteY207" fmla="*/ 671512 h 2824412"/>
              <a:gd name="connsiteX208" fmla="*/ 47686 w 2758962"/>
              <a:gd name="connsiteY208" fmla="*/ 647700 h 2824412"/>
              <a:gd name="connsiteX209" fmla="*/ 66736 w 2758962"/>
              <a:gd name="connsiteY209" fmla="*/ 623887 h 2824412"/>
              <a:gd name="connsiteX210" fmla="*/ 114361 w 2758962"/>
              <a:gd name="connsiteY210" fmla="*/ 628650 h 2824412"/>
              <a:gd name="connsiteX211" fmla="*/ 138173 w 2758962"/>
              <a:gd name="connsiteY211" fmla="*/ 628650 h 2824412"/>
              <a:gd name="connsiteX212" fmla="*/ 119123 w 2758962"/>
              <a:gd name="connsiteY212" fmla="*/ 595312 h 2824412"/>
              <a:gd name="connsiteX213" fmla="*/ 123886 w 2758962"/>
              <a:gd name="connsiteY213" fmla="*/ 571500 h 2824412"/>
              <a:gd name="connsiteX214" fmla="*/ 152461 w 2758962"/>
              <a:gd name="connsiteY214" fmla="*/ 571500 h 2824412"/>
              <a:gd name="connsiteX215" fmla="*/ 157223 w 2758962"/>
              <a:gd name="connsiteY215" fmla="*/ 571500 h 2824412"/>
              <a:gd name="connsiteX216" fmla="*/ 185798 w 2758962"/>
              <a:gd name="connsiteY216" fmla="*/ 485775 h 2824412"/>
              <a:gd name="connsiteX217" fmla="*/ 190561 w 2758962"/>
              <a:gd name="connsiteY217" fmla="*/ 447675 h 2824412"/>
              <a:gd name="connsiteX218" fmla="*/ 219136 w 2758962"/>
              <a:gd name="connsiteY218" fmla="*/ 461962 h 2824412"/>
              <a:gd name="connsiteX219" fmla="*/ 281048 w 2758962"/>
              <a:gd name="connsiteY219" fmla="*/ 485775 h 2824412"/>
              <a:gd name="connsiteX220" fmla="*/ 342961 w 2758962"/>
              <a:gd name="connsiteY220" fmla="*/ 485775 h 2824412"/>
              <a:gd name="connsiteX221" fmla="*/ 333436 w 2758962"/>
              <a:gd name="connsiteY221" fmla="*/ 442912 h 2824412"/>
              <a:gd name="connsiteX222" fmla="*/ 342961 w 2758962"/>
              <a:gd name="connsiteY222" fmla="*/ 409575 h 2824412"/>
              <a:gd name="connsiteX223" fmla="*/ 385823 w 2758962"/>
              <a:gd name="connsiteY223" fmla="*/ 409575 h 2824412"/>
              <a:gd name="connsiteX224" fmla="*/ 404873 w 2758962"/>
              <a:gd name="connsiteY224" fmla="*/ 381000 h 2824412"/>
              <a:gd name="connsiteX225" fmla="*/ 428686 w 2758962"/>
              <a:gd name="connsiteY225" fmla="*/ 338137 h 2824412"/>
              <a:gd name="connsiteX226" fmla="*/ 381061 w 2758962"/>
              <a:gd name="connsiteY226" fmla="*/ 314325 h 2824412"/>
              <a:gd name="connsiteX227" fmla="*/ 381061 w 2758962"/>
              <a:gd name="connsiteY227" fmla="*/ 285750 h 2824412"/>
              <a:gd name="connsiteX228" fmla="*/ 433448 w 2758962"/>
              <a:gd name="connsiteY228" fmla="*/ 257175 h 2824412"/>
              <a:gd name="connsiteX229" fmla="*/ 466786 w 2758962"/>
              <a:gd name="connsiteY229" fmla="*/ 238125 h 2824412"/>
              <a:gd name="connsiteX230" fmla="*/ 476311 w 2758962"/>
              <a:gd name="connsiteY230" fmla="*/ 176212 h 2824412"/>
              <a:gd name="connsiteX231" fmla="*/ 447736 w 2758962"/>
              <a:gd name="connsiteY231" fmla="*/ 123825 h 2824412"/>
              <a:gd name="connsiteX0" fmla="*/ 2307492 w 2758962"/>
              <a:gd name="connsiteY0" fmla="*/ 0 h 2824412"/>
              <a:gd name="connsiteX1" fmla="*/ 2324161 w 2758962"/>
              <a:gd name="connsiteY1" fmla="*/ 26193 h 2824412"/>
              <a:gd name="connsiteX2" fmla="*/ 2352736 w 2758962"/>
              <a:gd name="connsiteY2" fmla="*/ 47625 h 2824412"/>
              <a:gd name="connsiteX3" fmla="*/ 2343211 w 2758962"/>
              <a:gd name="connsiteY3" fmla="*/ 57150 h 2824412"/>
              <a:gd name="connsiteX4" fmla="*/ 2352736 w 2758962"/>
              <a:gd name="connsiteY4" fmla="*/ 95250 h 2824412"/>
              <a:gd name="connsiteX5" fmla="*/ 2343211 w 2758962"/>
              <a:gd name="connsiteY5" fmla="*/ 128587 h 2824412"/>
              <a:gd name="connsiteX6" fmla="*/ 2324161 w 2758962"/>
              <a:gd name="connsiteY6" fmla="*/ 145256 h 2824412"/>
              <a:gd name="connsiteX7" fmla="*/ 2300348 w 2758962"/>
              <a:gd name="connsiteY7" fmla="*/ 152400 h 2824412"/>
              <a:gd name="connsiteX8" fmla="*/ 2290823 w 2758962"/>
              <a:gd name="connsiteY8" fmla="*/ 166687 h 2824412"/>
              <a:gd name="connsiteX9" fmla="*/ 2286061 w 2758962"/>
              <a:gd name="connsiteY9" fmla="*/ 204787 h 2824412"/>
              <a:gd name="connsiteX10" fmla="*/ 2267011 w 2758962"/>
              <a:gd name="connsiteY10" fmla="*/ 223837 h 2824412"/>
              <a:gd name="connsiteX11" fmla="*/ 2214623 w 2758962"/>
              <a:gd name="connsiteY11" fmla="*/ 226219 h 2824412"/>
              <a:gd name="connsiteX12" fmla="*/ 2233673 w 2758962"/>
              <a:gd name="connsiteY12" fmla="*/ 285750 h 2824412"/>
              <a:gd name="connsiteX13" fmla="*/ 2224148 w 2758962"/>
              <a:gd name="connsiteY13" fmla="*/ 304800 h 2824412"/>
              <a:gd name="connsiteX14" fmla="*/ 2224148 w 2758962"/>
              <a:gd name="connsiteY14" fmla="*/ 333375 h 2824412"/>
              <a:gd name="connsiteX15" fmla="*/ 2186048 w 2758962"/>
              <a:gd name="connsiteY15" fmla="*/ 338137 h 2824412"/>
              <a:gd name="connsiteX16" fmla="*/ 2157473 w 2758962"/>
              <a:gd name="connsiteY16" fmla="*/ 328612 h 2824412"/>
              <a:gd name="connsiteX17" fmla="*/ 2124136 w 2758962"/>
              <a:gd name="connsiteY17" fmla="*/ 323850 h 2824412"/>
              <a:gd name="connsiteX18" fmla="*/ 2105086 w 2758962"/>
              <a:gd name="connsiteY18" fmla="*/ 347662 h 2824412"/>
              <a:gd name="connsiteX19" fmla="*/ 2105086 w 2758962"/>
              <a:gd name="connsiteY19" fmla="*/ 361950 h 2824412"/>
              <a:gd name="connsiteX20" fmla="*/ 2105086 w 2758962"/>
              <a:gd name="connsiteY20" fmla="*/ 395287 h 2824412"/>
              <a:gd name="connsiteX21" fmla="*/ 2076511 w 2758962"/>
              <a:gd name="connsiteY21" fmla="*/ 395287 h 2824412"/>
              <a:gd name="connsiteX22" fmla="*/ 2019361 w 2758962"/>
              <a:gd name="connsiteY22" fmla="*/ 414337 h 2824412"/>
              <a:gd name="connsiteX23" fmla="*/ 2014598 w 2758962"/>
              <a:gd name="connsiteY23" fmla="*/ 457200 h 2824412"/>
              <a:gd name="connsiteX24" fmla="*/ 2019361 w 2758962"/>
              <a:gd name="connsiteY24" fmla="*/ 490537 h 2824412"/>
              <a:gd name="connsiteX25" fmla="*/ 2009836 w 2758962"/>
              <a:gd name="connsiteY25" fmla="*/ 523875 h 2824412"/>
              <a:gd name="connsiteX26" fmla="*/ 1976498 w 2758962"/>
              <a:gd name="connsiteY26" fmla="*/ 542925 h 2824412"/>
              <a:gd name="connsiteX27" fmla="*/ 1938398 w 2758962"/>
              <a:gd name="connsiteY27" fmla="*/ 542925 h 2824412"/>
              <a:gd name="connsiteX28" fmla="*/ 1909823 w 2758962"/>
              <a:gd name="connsiteY28" fmla="*/ 561975 h 2824412"/>
              <a:gd name="connsiteX29" fmla="*/ 1871723 w 2758962"/>
              <a:gd name="connsiteY29" fmla="*/ 576262 h 2824412"/>
              <a:gd name="connsiteX30" fmla="*/ 1871723 w 2758962"/>
              <a:gd name="connsiteY30" fmla="*/ 604837 h 2824412"/>
              <a:gd name="connsiteX31" fmla="*/ 1876486 w 2758962"/>
              <a:gd name="connsiteY31" fmla="*/ 647700 h 2824412"/>
              <a:gd name="connsiteX32" fmla="*/ 1890773 w 2758962"/>
              <a:gd name="connsiteY32" fmla="*/ 666750 h 2824412"/>
              <a:gd name="connsiteX33" fmla="*/ 1919348 w 2758962"/>
              <a:gd name="connsiteY33" fmla="*/ 685800 h 2824412"/>
              <a:gd name="connsiteX34" fmla="*/ 1962211 w 2758962"/>
              <a:gd name="connsiteY34" fmla="*/ 714375 h 2824412"/>
              <a:gd name="connsiteX35" fmla="*/ 2000311 w 2758962"/>
              <a:gd name="connsiteY35" fmla="*/ 757237 h 2824412"/>
              <a:gd name="connsiteX36" fmla="*/ 2028886 w 2758962"/>
              <a:gd name="connsiteY36" fmla="*/ 781050 h 2824412"/>
              <a:gd name="connsiteX37" fmla="*/ 2024123 w 2758962"/>
              <a:gd name="connsiteY37" fmla="*/ 814387 h 2824412"/>
              <a:gd name="connsiteX38" fmla="*/ 2028886 w 2758962"/>
              <a:gd name="connsiteY38" fmla="*/ 847725 h 2824412"/>
              <a:gd name="connsiteX39" fmla="*/ 2038411 w 2758962"/>
              <a:gd name="connsiteY39" fmla="*/ 881062 h 2824412"/>
              <a:gd name="connsiteX40" fmla="*/ 2066986 w 2758962"/>
              <a:gd name="connsiteY40" fmla="*/ 871537 h 2824412"/>
              <a:gd name="connsiteX41" fmla="*/ 2071748 w 2758962"/>
              <a:gd name="connsiteY41" fmla="*/ 862012 h 2824412"/>
              <a:gd name="connsiteX42" fmla="*/ 2090798 w 2758962"/>
              <a:gd name="connsiteY42" fmla="*/ 838200 h 2824412"/>
              <a:gd name="connsiteX43" fmla="*/ 2100323 w 2758962"/>
              <a:gd name="connsiteY43" fmla="*/ 862012 h 2824412"/>
              <a:gd name="connsiteX44" fmla="*/ 2133661 w 2758962"/>
              <a:gd name="connsiteY44" fmla="*/ 890587 h 2824412"/>
              <a:gd name="connsiteX45" fmla="*/ 2186048 w 2758962"/>
              <a:gd name="connsiteY45" fmla="*/ 876300 h 2824412"/>
              <a:gd name="connsiteX46" fmla="*/ 2219386 w 2758962"/>
              <a:gd name="connsiteY46" fmla="*/ 862012 h 2824412"/>
              <a:gd name="connsiteX47" fmla="*/ 2257486 w 2758962"/>
              <a:gd name="connsiteY47" fmla="*/ 862012 h 2824412"/>
              <a:gd name="connsiteX48" fmla="*/ 2257486 w 2758962"/>
              <a:gd name="connsiteY48" fmla="*/ 895350 h 2824412"/>
              <a:gd name="connsiteX49" fmla="*/ 2319398 w 2758962"/>
              <a:gd name="connsiteY49" fmla="*/ 904875 h 2824412"/>
              <a:gd name="connsiteX50" fmla="*/ 2343211 w 2758962"/>
              <a:gd name="connsiteY50" fmla="*/ 909637 h 2824412"/>
              <a:gd name="connsiteX51" fmla="*/ 2319398 w 2758962"/>
              <a:gd name="connsiteY51" fmla="*/ 942975 h 2824412"/>
              <a:gd name="connsiteX52" fmla="*/ 2367023 w 2758962"/>
              <a:gd name="connsiteY52" fmla="*/ 957262 h 2824412"/>
              <a:gd name="connsiteX53" fmla="*/ 2381311 w 2758962"/>
              <a:gd name="connsiteY53" fmla="*/ 995362 h 2824412"/>
              <a:gd name="connsiteX54" fmla="*/ 2376548 w 2758962"/>
              <a:gd name="connsiteY54" fmla="*/ 1004887 h 2824412"/>
              <a:gd name="connsiteX55" fmla="*/ 2381311 w 2758962"/>
              <a:gd name="connsiteY55" fmla="*/ 1028700 h 2824412"/>
              <a:gd name="connsiteX56" fmla="*/ 2386073 w 2758962"/>
              <a:gd name="connsiteY56" fmla="*/ 1066800 h 2824412"/>
              <a:gd name="connsiteX57" fmla="*/ 2438461 w 2758962"/>
              <a:gd name="connsiteY57" fmla="*/ 1066800 h 2824412"/>
              <a:gd name="connsiteX58" fmla="*/ 2457511 w 2758962"/>
              <a:gd name="connsiteY58" fmla="*/ 1057275 h 2824412"/>
              <a:gd name="connsiteX59" fmla="*/ 2486086 w 2758962"/>
              <a:gd name="connsiteY59" fmla="*/ 1138237 h 2824412"/>
              <a:gd name="connsiteX60" fmla="*/ 2524186 w 2758962"/>
              <a:gd name="connsiteY60" fmla="*/ 1162050 h 2824412"/>
              <a:gd name="connsiteX61" fmla="*/ 2571811 w 2758962"/>
              <a:gd name="connsiteY61" fmla="*/ 1190625 h 2824412"/>
              <a:gd name="connsiteX62" fmla="*/ 2571811 w 2758962"/>
              <a:gd name="connsiteY62" fmla="*/ 1219200 h 2824412"/>
              <a:gd name="connsiteX63" fmla="*/ 2571811 w 2758962"/>
              <a:gd name="connsiteY63" fmla="*/ 1243012 h 2824412"/>
              <a:gd name="connsiteX64" fmla="*/ 2567048 w 2758962"/>
              <a:gd name="connsiteY64" fmla="*/ 1266825 h 2824412"/>
              <a:gd name="connsiteX65" fmla="*/ 2609911 w 2758962"/>
              <a:gd name="connsiteY65" fmla="*/ 1290637 h 2824412"/>
              <a:gd name="connsiteX66" fmla="*/ 2624198 w 2758962"/>
              <a:gd name="connsiteY66" fmla="*/ 1347787 h 2824412"/>
              <a:gd name="connsiteX67" fmla="*/ 2619436 w 2758962"/>
              <a:gd name="connsiteY67" fmla="*/ 1376362 h 2824412"/>
              <a:gd name="connsiteX68" fmla="*/ 2671823 w 2758962"/>
              <a:gd name="connsiteY68" fmla="*/ 1371600 h 2824412"/>
              <a:gd name="connsiteX69" fmla="*/ 2705161 w 2758962"/>
              <a:gd name="connsiteY69" fmla="*/ 1362075 h 2824412"/>
              <a:gd name="connsiteX70" fmla="*/ 2748023 w 2758962"/>
              <a:gd name="connsiteY70" fmla="*/ 1352550 h 2824412"/>
              <a:gd name="connsiteX71" fmla="*/ 2757548 w 2758962"/>
              <a:gd name="connsiteY71" fmla="*/ 1390650 h 2824412"/>
              <a:gd name="connsiteX72" fmla="*/ 2724211 w 2758962"/>
              <a:gd name="connsiteY72" fmla="*/ 1428750 h 2824412"/>
              <a:gd name="connsiteX73" fmla="*/ 2690873 w 2758962"/>
              <a:gd name="connsiteY73" fmla="*/ 1447800 h 2824412"/>
              <a:gd name="connsiteX74" fmla="*/ 2657536 w 2758962"/>
              <a:gd name="connsiteY74" fmla="*/ 1495425 h 2824412"/>
              <a:gd name="connsiteX75" fmla="*/ 2638486 w 2758962"/>
              <a:gd name="connsiteY75" fmla="*/ 1519237 h 2824412"/>
              <a:gd name="connsiteX76" fmla="*/ 2619436 w 2758962"/>
              <a:gd name="connsiteY76" fmla="*/ 1562100 h 2824412"/>
              <a:gd name="connsiteX77" fmla="*/ 2590861 w 2758962"/>
              <a:gd name="connsiteY77" fmla="*/ 1562100 h 2824412"/>
              <a:gd name="connsiteX78" fmla="*/ 2557523 w 2758962"/>
              <a:gd name="connsiteY78" fmla="*/ 1547812 h 2824412"/>
              <a:gd name="connsiteX79" fmla="*/ 2538473 w 2758962"/>
              <a:gd name="connsiteY79" fmla="*/ 1519237 h 2824412"/>
              <a:gd name="connsiteX80" fmla="*/ 2471798 w 2758962"/>
              <a:gd name="connsiteY80" fmla="*/ 1524000 h 2824412"/>
              <a:gd name="connsiteX81" fmla="*/ 2433698 w 2758962"/>
              <a:gd name="connsiteY81" fmla="*/ 1543050 h 2824412"/>
              <a:gd name="connsiteX82" fmla="*/ 2414648 w 2758962"/>
              <a:gd name="connsiteY82" fmla="*/ 1576387 h 2824412"/>
              <a:gd name="connsiteX83" fmla="*/ 2376548 w 2758962"/>
              <a:gd name="connsiteY83" fmla="*/ 1633537 h 2824412"/>
              <a:gd name="connsiteX84" fmla="*/ 2367023 w 2758962"/>
              <a:gd name="connsiteY84" fmla="*/ 1647825 h 2824412"/>
              <a:gd name="connsiteX85" fmla="*/ 2347973 w 2758962"/>
              <a:gd name="connsiteY85" fmla="*/ 1662112 h 2824412"/>
              <a:gd name="connsiteX86" fmla="*/ 2281298 w 2758962"/>
              <a:gd name="connsiteY86" fmla="*/ 1681162 h 2824412"/>
              <a:gd name="connsiteX87" fmla="*/ 2200336 w 2758962"/>
              <a:gd name="connsiteY87" fmla="*/ 1704975 h 2824412"/>
              <a:gd name="connsiteX88" fmla="*/ 2157473 w 2758962"/>
              <a:gd name="connsiteY88" fmla="*/ 1714500 h 2824412"/>
              <a:gd name="connsiteX89" fmla="*/ 2100323 w 2758962"/>
              <a:gd name="connsiteY89" fmla="*/ 1771650 h 2824412"/>
              <a:gd name="connsiteX90" fmla="*/ 2066986 w 2758962"/>
              <a:gd name="connsiteY90" fmla="*/ 1795462 h 2824412"/>
              <a:gd name="connsiteX91" fmla="*/ 2043173 w 2758962"/>
              <a:gd name="connsiteY91" fmla="*/ 1852612 h 2824412"/>
              <a:gd name="connsiteX92" fmla="*/ 2038411 w 2758962"/>
              <a:gd name="connsiteY92" fmla="*/ 1895475 h 2824412"/>
              <a:gd name="connsiteX93" fmla="*/ 2062223 w 2758962"/>
              <a:gd name="connsiteY93" fmla="*/ 1957387 h 2824412"/>
              <a:gd name="connsiteX94" fmla="*/ 2038411 w 2758962"/>
              <a:gd name="connsiteY94" fmla="*/ 2024062 h 2824412"/>
              <a:gd name="connsiteX95" fmla="*/ 2033648 w 2758962"/>
              <a:gd name="connsiteY95" fmla="*/ 2028825 h 2824412"/>
              <a:gd name="connsiteX96" fmla="*/ 1995548 w 2758962"/>
              <a:gd name="connsiteY96" fmla="*/ 2033587 h 2824412"/>
              <a:gd name="connsiteX97" fmla="*/ 1966973 w 2758962"/>
              <a:gd name="connsiteY97" fmla="*/ 2043112 h 2824412"/>
              <a:gd name="connsiteX98" fmla="*/ 1928873 w 2758962"/>
              <a:gd name="connsiteY98" fmla="*/ 2066925 h 2824412"/>
              <a:gd name="connsiteX99" fmla="*/ 1957448 w 2758962"/>
              <a:gd name="connsiteY99" fmla="*/ 2043112 h 2824412"/>
              <a:gd name="connsiteX100" fmla="*/ 1900298 w 2758962"/>
              <a:gd name="connsiteY100" fmla="*/ 2052637 h 2824412"/>
              <a:gd name="connsiteX101" fmla="*/ 1876486 w 2758962"/>
              <a:gd name="connsiteY101" fmla="*/ 2109787 h 2824412"/>
              <a:gd name="connsiteX102" fmla="*/ 1876486 w 2758962"/>
              <a:gd name="connsiteY102" fmla="*/ 2147887 h 2824412"/>
              <a:gd name="connsiteX103" fmla="*/ 1866961 w 2758962"/>
              <a:gd name="connsiteY103" fmla="*/ 2176462 h 2824412"/>
              <a:gd name="connsiteX104" fmla="*/ 1809811 w 2758962"/>
              <a:gd name="connsiteY104" fmla="*/ 2195512 h 2824412"/>
              <a:gd name="connsiteX105" fmla="*/ 1809811 w 2758962"/>
              <a:gd name="connsiteY105" fmla="*/ 2252662 h 2824412"/>
              <a:gd name="connsiteX106" fmla="*/ 1814573 w 2758962"/>
              <a:gd name="connsiteY106" fmla="*/ 2314575 h 2824412"/>
              <a:gd name="connsiteX107" fmla="*/ 1814573 w 2758962"/>
              <a:gd name="connsiteY107" fmla="*/ 2333625 h 2824412"/>
              <a:gd name="connsiteX108" fmla="*/ 1795523 w 2758962"/>
              <a:gd name="connsiteY108" fmla="*/ 2376487 h 2824412"/>
              <a:gd name="connsiteX109" fmla="*/ 1809811 w 2758962"/>
              <a:gd name="connsiteY109" fmla="*/ 2438400 h 2824412"/>
              <a:gd name="connsiteX110" fmla="*/ 1805048 w 2758962"/>
              <a:gd name="connsiteY110" fmla="*/ 2500312 h 2824412"/>
              <a:gd name="connsiteX111" fmla="*/ 1776473 w 2758962"/>
              <a:gd name="connsiteY111" fmla="*/ 2509837 h 2824412"/>
              <a:gd name="connsiteX112" fmla="*/ 1733611 w 2758962"/>
              <a:gd name="connsiteY112" fmla="*/ 2524125 h 2824412"/>
              <a:gd name="connsiteX113" fmla="*/ 1714561 w 2758962"/>
              <a:gd name="connsiteY113" fmla="*/ 2538412 h 2824412"/>
              <a:gd name="connsiteX114" fmla="*/ 1738373 w 2758962"/>
              <a:gd name="connsiteY114" fmla="*/ 2590800 h 2824412"/>
              <a:gd name="connsiteX115" fmla="*/ 1719323 w 2758962"/>
              <a:gd name="connsiteY115" fmla="*/ 2619375 h 2824412"/>
              <a:gd name="connsiteX116" fmla="*/ 1662173 w 2758962"/>
              <a:gd name="connsiteY116" fmla="*/ 2633662 h 2824412"/>
              <a:gd name="connsiteX117" fmla="*/ 1647886 w 2758962"/>
              <a:gd name="connsiteY117" fmla="*/ 2662237 h 2824412"/>
              <a:gd name="connsiteX118" fmla="*/ 1647886 w 2758962"/>
              <a:gd name="connsiteY118" fmla="*/ 2733675 h 2824412"/>
              <a:gd name="connsiteX119" fmla="*/ 1628836 w 2758962"/>
              <a:gd name="connsiteY119" fmla="*/ 2767012 h 2824412"/>
              <a:gd name="connsiteX120" fmla="*/ 1576448 w 2758962"/>
              <a:gd name="connsiteY120" fmla="*/ 2724150 h 2824412"/>
              <a:gd name="connsiteX121" fmla="*/ 1528823 w 2758962"/>
              <a:gd name="connsiteY121" fmla="*/ 2690812 h 2824412"/>
              <a:gd name="connsiteX122" fmla="*/ 1500248 w 2758962"/>
              <a:gd name="connsiteY122" fmla="*/ 2676525 h 2824412"/>
              <a:gd name="connsiteX123" fmla="*/ 1481198 w 2758962"/>
              <a:gd name="connsiteY123" fmla="*/ 2738437 h 2824412"/>
              <a:gd name="connsiteX124" fmla="*/ 1457386 w 2758962"/>
              <a:gd name="connsiteY124" fmla="*/ 2786062 h 2824412"/>
              <a:gd name="connsiteX125" fmla="*/ 1414523 w 2758962"/>
              <a:gd name="connsiteY125" fmla="*/ 2824162 h 2824412"/>
              <a:gd name="connsiteX126" fmla="*/ 1381186 w 2758962"/>
              <a:gd name="connsiteY126" fmla="*/ 2800350 h 2824412"/>
              <a:gd name="connsiteX127" fmla="*/ 1343086 w 2758962"/>
              <a:gd name="connsiteY127" fmla="*/ 2757487 h 2824412"/>
              <a:gd name="connsiteX128" fmla="*/ 1324036 w 2758962"/>
              <a:gd name="connsiteY128" fmla="*/ 2719387 h 2824412"/>
              <a:gd name="connsiteX129" fmla="*/ 1281173 w 2758962"/>
              <a:gd name="connsiteY129" fmla="*/ 2614612 h 2824412"/>
              <a:gd name="connsiteX130" fmla="*/ 1276411 w 2758962"/>
              <a:gd name="connsiteY130" fmla="*/ 2557462 h 2824412"/>
              <a:gd name="connsiteX131" fmla="*/ 1319273 w 2758962"/>
              <a:gd name="connsiteY131" fmla="*/ 2533650 h 2824412"/>
              <a:gd name="connsiteX132" fmla="*/ 1347848 w 2758962"/>
              <a:gd name="connsiteY132" fmla="*/ 2490787 h 2824412"/>
              <a:gd name="connsiteX133" fmla="*/ 1338323 w 2758962"/>
              <a:gd name="connsiteY133" fmla="*/ 2447925 h 2824412"/>
              <a:gd name="connsiteX134" fmla="*/ 1343086 w 2758962"/>
              <a:gd name="connsiteY134" fmla="*/ 2390775 h 2824412"/>
              <a:gd name="connsiteX135" fmla="*/ 1343086 w 2758962"/>
              <a:gd name="connsiteY135" fmla="*/ 2338387 h 2824412"/>
              <a:gd name="connsiteX136" fmla="*/ 1290698 w 2758962"/>
              <a:gd name="connsiteY136" fmla="*/ 2305050 h 2824412"/>
              <a:gd name="connsiteX137" fmla="*/ 1247836 w 2758962"/>
              <a:gd name="connsiteY137" fmla="*/ 2290762 h 2824412"/>
              <a:gd name="connsiteX138" fmla="*/ 1204973 w 2758962"/>
              <a:gd name="connsiteY138" fmla="*/ 2281237 h 2824412"/>
              <a:gd name="connsiteX139" fmla="*/ 1147823 w 2758962"/>
              <a:gd name="connsiteY139" fmla="*/ 2281237 h 2824412"/>
              <a:gd name="connsiteX140" fmla="*/ 1076386 w 2758962"/>
              <a:gd name="connsiteY140" fmla="*/ 2286000 h 2824412"/>
              <a:gd name="connsiteX141" fmla="*/ 1019236 w 2758962"/>
              <a:gd name="connsiteY141" fmla="*/ 2309812 h 2824412"/>
              <a:gd name="connsiteX142" fmla="*/ 971611 w 2758962"/>
              <a:gd name="connsiteY142" fmla="*/ 2319337 h 2824412"/>
              <a:gd name="connsiteX143" fmla="*/ 962086 w 2758962"/>
              <a:gd name="connsiteY143" fmla="*/ 2381250 h 2824412"/>
              <a:gd name="connsiteX144" fmla="*/ 943036 w 2758962"/>
              <a:gd name="connsiteY144" fmla="*/ 2414587 h 2824412"/>
              <a:gd name="connsiteX145" fmla="*/ 890648 w 2758962"/>
              <a:gd name="connsiteY145" fmla="*/ 2462212 h 2824412"/>
              <a:gd name="connsiteX146" fmla="*/ 852548 w 2758962"/>
              <a:gd name="connsiteY146" fmla="*/ 2471737 h 2824412"/>
              <a:gd name="connsiteX147" fmla="*/ 800161 w 2758962"/>
              <a:gd name="connsiteY147" fmla="*/ 2462212 h 2824412"/>
              <a:gd name="connsiteX148" fmla="*/ 771586 w 2758962"/>
              <a:gd name="connsiteY148" fmla="*/ 2438400 h 2824412"/>
              <a:gd name="connsiteX149" fmla="*/ 743011 w 2758962"/>
              <a:gd name="connsiteY149" fmla="*/ 2409825 h 2824412"/>
              <a:gd name="connsiteX150" fmla="*/ 704911 w 2758962"/>
              <a:gd name="connsiteY150" fmla="*/ 2433637 h 2824412"/>
              <a:gd name="connsiteX151" fmla="*/ 723961 w 2758962"/>
              <a:gd name="connsiteY151" fmla="*/ 2371725 h 2824412"/>
              <a:gd name="connsiteX152" fmla="*/ 738248 w 2758962"/>
              <a:gd name="connsiteY152" fmla="*/ 2309812 h 2824412"/>
              <a:gd name="connsiteX153" fmla="*/ 743011 w 2758962"/>
              <a:gd name="connsiteY153" fmla="*/ 2233612 h 2824412"/>
              <a:gd name="connsiteX154" fmla="*/ 743011 w 2758962"/>
              <a:gd name="connsiteY154" fmla="*/ 2185987 h 2824412"/>
              <a:gd name="connsiteX155" fmla="*/ 728723 w 2758962"/>
              <a:gd name="connsiteY155" fmla="*/ 2128837 h 2824412"/>
              <a:gd name="connsiteX156" fmla="*/ 704911 w 2758962"/>
              <a:gd name="connsiteY156" fmla="*/ 2100262 h 2824412"/>
              <a:gd name="connsiteX157" fmla="*/ 662048 w 2758962"/>
              <a:gd name="connsiteY157" fmla="*/ 2090737 h 2824412"/>
              <a:gd name="connsiteX158" fmla="*/ 623948 w 2758962"/>
              <a:gd name="connsiteY158" fmla="*/ 2062162 h 2824412"/>
              <a:gd name="connsiteX159" fmla="*/ 566798 w 2758962"/>
              <a:gd name="connsiteY159" fmla="*/ 2043112 h 2824412"/>
              <a:gd name="connsiteX160" fmla="*/ 538223 w 2758962"/>
              <a:gd name="connsiteY160" fmla="*/ 2009775 h 2824412"/>
              <a:gd name="connsiteX161" fmla="*/ 557273 w 2758962"/>
              <a:gd name="connsiteY161" fmla="*/ 1981200 h 2824412"/>
              <a:gd name="connsiteX162" fmla="*/ 547748 w 2758962"/>
              <a:gd name="connsiteY162" fmla="*/ 1938337 h 2824412"/>
              <a:gd name="connsiteX163" fmla="*/ 514411 w 2758962"/>
              <a:gd name="connsiteY163" fmla="*/ 1885950 h 2824412"/>
              <a:gd name="connsiteX164" fmla="*/ 471548 w 2758962"/>
              <a:gd name="connsiteY164" fmla="*/ 1876425 h 2824412"/>
              <a:gd name="connsiteX165" fmla="*/ 433448 w 2758962"/>
              <a:gd name="connsiteY165" fmla="*/ 1852612 h 2824412"/>
              <a:gd name="connsiteX166" fmla="*/ 414398 w 2758962"/>
              <a:gd name="connsiteY166" fmla="*/ 1833562 h 2824412"/>
              <a:gd name="connsiteX167" fmla="*/ 414398 w 2758962"/>
              <a:gd name="connsiteY167" fmla="*/ 1804987 h 2824412"/>
              <a:gd name="connsiteX168" fmla="*/ 376298 w 2758962"/>
              <a:gd name="connsiteY168" fmla="*/ 1824037 h 2824412"/>
              <a:gd name="connsiteX169" fmla="*/ 357248 w 2758962"/>
              <a:gd name="connsiteY169" fmla="*/ 1838325 h 2824412"/>
              <a:gd name="connsiteX170" fmla="*/ 385823 w 2758962"/>
              <a:gd name="connsiteY170" fmla="*/ 1862137 h 2824412"/>
              <a:gd name="connsiteX171" fmla="*/ 352486 w 2758962"/>
              <a:gd name="connsiteY171" fmla="*/ 1866900 h 2824412"/>
              <a:gd name="connsiteX172" fmla="*/ 323911 w 2758962"/>
              <a:gd name="connsiteY172" fmla="*/ 1847850 h 2824412"/>
              <a:gd name="connsiteX173" fmla="*/ 281048 w 2758962"/>
              <a:gd name="connsiteY173" fmla="*/ 1833562 h 2824412"/>
              <a:gd name="connsiteX174" fmla="*/ 238186 w 2758962"/>
              <a:gd name="connsiteY174" fmla="*/ 1819275 h 2824412"/>
              <a:gd name="connsiteX175" fmla="*/ 195323 w 2758962"/>
              <a:gd name="connsiteY175" fmla="*/ 1819275 h 2824412"/>
              <a:gd name="connsiteX176" fmla="*/ 171511 w 2758962"/>
              <a:gd name="connsiteY176" fmla="*/ 1795462 h 2824412"/>
              <a:gd name="connsiteX177" fmla="*/ 195323 w 2758962"/>
              <a:gd name="connsiteY177" fmla="*/ 1766887 h 2824412"/>
              <a:gd name="connsiteX178" fmla="*/ 214373 w 2758962"/>
              <a:gd name="connsiteY178" fmla="*/ 1676400 h 2824412"/>
              <a:gd name="connsiteX179" fmla="*/ 276286 w 2758962"/>
              <a:gd name="connsiteY179" fmla="*/ 1590675 h 2824412"/>
              <a:gd name="connsiteX180" fmla="*/ 319148 w 2758962"/>
              <a:gd name="connsiteY180" fmla="*/ 1509712 h 2824412"/>
              <a:gd name="connsiteX181" fmla="*/ 362011 w 2758962"/>
              <a:gd name="connsiteY181" fmla="*/ 1466850 h 2824412"/>
              <a:gd name="connsiteX182" fmla="*/ 414398 w 2758962"/>
              <a:gd name="connsiteY182" fmla="*/ 1404937 h 2824412"/>
              <a:gd name="connsiteX183" fmla="*/ 438211 w 2758962"/>
              <a:gd name="connsiteY183" fmla="*/ 1381125 h 2824412"/>
              <a:gd name="connsiteX184" fmla="*/ 395348 w 2758962"/>
              <a:gd name="connsiteY184" fmla="*/ 1352550 h 2824412"/>
              <a:gd name="connsiteX185" fmla="*/ 323911 w 2758962"/>
              <a:gd name="connsiteY185" fmla="*/ 1319212 h 2824412"/>
              <a:gd name="connsiteX186" fmla="*/ 266761 w 2758962"/>
              <a:gd name="connsiteY186" fmla="*/ 1285875 h 2824412"/>
              <a:gd name="connsiteX187" fmla="*/ 233423 w 2758962"/>
              <a:gd name="connsiteY187" fmla="*/ 1300162 h 2824412"/>
              <a:gd name="connsiteX188" fmla="*/ 195323 w 2758962"/>
              <a:gd name="connsiteY188" fmla="*/ 1276350 h 2824412"/>
              <a:gd name="connsiteX189" fmla="*/ 161986 w 2758962"/>
              <a:gd name="connsiteY189" fmla="*/ 1204912 h 2824412"/>
              <a:gd name="connsiteX190" fmla="*/ 157223 w 2758962"/>
              <a:gd name="connsiteY190" fmla="*/ 1162050 h 2824412"/>
              <a:gd name="connsiteX191" fmla="*/ 119123 w 2758962"/>
              <a:gd name="connsiteY191" fmla="*/ 1157287 h 2824412"/>
              <a:gd name="connsiteX192" fmla="*/ 66736 w 2758962"/>
              <a:gd name="connsiteY192" fmla="*/ 1157287 h 2824412"/>
              <a:gd name="connsiteX193" fmla="*/ 19111 w 2758962"/>
              <a:gd name="connsiteY193" fmla="*/ 1143000 h 2824412"/>
              <a:gd name="connsiteX194" fmla="*/ 19111 w 2758962"/>
              <a:gd name="connsiteY194" fmla="*/ 1114425 h 2824412"/>
              <a:gd name="connsiteX195" fmla="*/ 9586 w 2758962"/>
              <a:gd name="connsiteY195" fmla="*/ 1076325 h 2824412"/>
              <a:gd name="connsiteX196" fmla="*/ 61 w 2758962"/>
              <a:gd name="connsiteY196" fmla="*/ 1028700 h 2824412"/>
              <a:gd name="connsiteX197" fmla="*/ 14348 w 2758962"/>
              <a:gd name="connsiteY197" fmla="*/ 995362 h 2824412"/>
              <a:gd name="connsiteX198" fmla="*/ 61973 w 2758962"/>
              <a:gd name="connsiteY198" fmla="*/ 971550 h 2824412"/>
              <a:gd name="connsiteX199" fmla="*/ 100073 w 2758962"/>
              <a:gd name="connsiteY199" fmla="*/ 966787 h 2824412"/>
              <a:gd name="connsiteX200" fmla="*/ 66736 w 2758962"/>
              <a:gd name="connsiteY200" fmla="*/ 933450 h 2824412"/>
              <a:gd name="connsiteX201" fmla="*/ 57211 w 2758962"/>
              <a:gd name="connsiteY201" fmla="*/ 885825 h 2824412"/>
              <a:gd name="connsiteX202" fmla="*/ 81023 w 2758962"/>
              <a:gd name="connsiteY202" fmla="*/ 852487 h 2824412"/>
              <a:gd name="connsiteX203" fmla="*/ 81023 w 2758962"/>
              <a:gd name="connsiteY203" fmla="*/ 814387 h 2824412"/>
              <a:gd name="connsiteX204" fmla="*/ 42923 w 2758962"/>
              <a:gd name="connsiteY204" fmla="*/ 800100 h 2824412"/>
              <a:gd name="connsiteX205" fmla="*/ 47686 w 2758962"/>
              <a:gd name="connsiteY205" fmla="*/ 762000 h 2824412"/>
              <a:gd name="connsiteX206" fmla="*/ 85786 w 2758962"/>
              <a:gd name="connsiteY206" fmla="*/ 723900 h 2824412"/>
              <a:gd name="connsiteX207" fmla="*/ 76261 w 2758962"/>
              <a:gd name="connsiteY207" fmla="*/ 671512 h 2824412"/>
              <a:gd name="connsiteX208" fmla="*/ 47686 w 2758962"/>
              <a:gd name="connsiteY208" fmla="*/ 647700 h 2824412"/>
              <a:gd name="connsiteX209" fmla="*/ 66736 w 2758962"/>
              <a:gd name="connsiteY209" fmla="*/ 623887 h 2824412"/>
              <a:gd name="connsiteX210" fmla="*/ 114361 w 2758962"/>
              <a:gd name="connsiteY210" fmla="*/ 628650 h 2824412"/>
              <a:gd name="connsiteX211" fmla="*/ 138173 w 2758962"/>
              <a:gd name="connsiteY211" fmla="*/ 628650 h 2824412"/>
              <a:gd name="connsiteX212" fmla="*/ 119123 w 2758962"/>
              <a:gd name="connsiteY212" fmla="*/ 595312 h 2824412"/>
              <a:gd name="connsiteX213" fmla="*/ 123886 w 2758962"/>
              <a:gd name="connsiteY213" fmla="*/ 571500 h 2824412"/>
              <a:gd name="connsiteX214" fmla="*/ 152461 w 2758962"/>
              <a:gd name="connsiteY214" fmla="*/ 571500 h 2824412"/>
              <a:gd name="connsiteX215" fmla="*/ 157223 w 2758962"/>
              <a:gd name="connsiteY215" fmla="*/ 571500 h 2824412"/>
              <a:gd name="connsiteX216" fmla="*/ 185798 w 2758962"/>
              <a:gd name="connsiteY216" fmla="*/ 485775 h 2824412"/>
              <a:gd name="connsiteX217" fmla="*/ 190561 w 2758962"/>
              <a:gd name="connsiteY217" fmla="*/ 447675 h 2824412"/>
              <a:gd name="connsiteX218" fmla="*/ 219136 w 2758962"/>
              <a:gd name="connsiteY218" fmla="*/ 461962 h 2824412"/>
              <a:gd name="connsiteX219" fmla="*/ 281048 w 2758962"/>
              <a:gd name="connsiteY219" fmla="*/ 485775 h 2824412"/>
              <a:gd name="connsiteX220" fmla="*/ 342961 w 2758962"/>
              <a:gd name="connsiteY220" fmla="*/ 485775 h 2824412"/>
              <a:gd name="connsiteX221" fmla="*/ 333436 w 2758962"/>
              <a:gd name="connsiteY221" fmla="*/ 442912 h 2824412"/>
              <a:gd name="connsiteX222" fmla="*/ 342961 w 2758962"/>
              <a:gd name="connsiteY222" fmla="*/ 409575 h 2824412"/>
              <a:gd name="connsiteX223" fmla="*/ 385823 w 2758962"/>
              <a:gd name="connsiteY223" fmla="*/ 409575 h 2824412"/>
              <a:gd name="connsiteX224" fmla="*/ 404873 w 2758962"/>
              <a:gd name="connsiteY224" fmla="*/ 381000 h 2824412"/>
              <a:gd name="connsiteX225" fmla="*/ 428686 w 2758962"/>
              <a:gd name="connsiteY225" fmla="*/ 338137 h 2824412"/>
              <a:gd name="connsiteX226" fmla="*/ 381061 w 2758962"/>
              <a:gd name="connsiteY226" fmla="*/ 314325 h 2824412"/>
              <a:gd name="connsiteX227" fmla="*/ 381061 w 2758962"/>
              <a:gd name="connsiteY227" fmla="*/ 285750 h 2824412"/>
              <a:gd name="connsiteX228" fmla="*/ 433448 w 2758962"/>
              <a:gd name="connsiteY228" fmla="*/ 257175 h 2824412"/>
              <a:gd name="connsiteX229" fmla="*/ 466786 w 2758962"/>
              <a:gd name="connsiteY229" fmla="*/ 238125 h 2824412"/>
              <a:gd name="connsiteX230" fmla="*/ 476311 w 2758962"/>
              <a:gd name="connsiteY230" fmla="*/ 176212 h 2824412"/>
              <a:gd name="connsiteX231" fmla="*/ 447736 w 2758962"/>
              <a:gd name="connsiteY231" fmla="*/ 123825 h 2824412"/>
              <a:gd name="connsiteX0" fmla="*/ 2307492 w 2758962"/>
              <a:gd name="connsiteY0" fmla="*/ 0 h 2824412"/>
              <a:gd name="connsiteX1" fmla="*/ 2324161 w 2758962"/>
              <a:gd name="connsiteY1" fmla="*/ 26193 h 2824412"/>
              <a:gd name="connsiteX2" fmla="*/ 2352736 w 2758962"/>
              <a:gd name="connsiteY2" fmla="*/ 47625 h 2824412"/>
              <a:gd name="connsiteX3" fmla="*/ 2343211 w 2758962"/>
              <a:gd name="connsiteY3" fmla="*/ 57150 h 2824412"/>
              <a:gd name="connsiteX4" fmla="*/ 2352736 w 2758962"/>
              <a:gd name="connsiteY4" fmla="*/ 95250 h 2824412"/>
              <a:gd name="connsiteX5" fmla="*/ 2343211 w 2758962"/>
              <a:gd name="connsiteY5" fmla="*/ 128587 h 2824412"/>
              <a:gd name="connsiteX6" fmla="*/ 2324161 w 2758962"/>
              <a:gd name="connsiteY6" fmla="*/ 145256 h 2824412"/>
              <a:gd name="connsiteX7" fmla="*/ 2300348 w 2758962"/>
              <a:gd name="connsiteY7" fmla="*/ 152400 h 2824412"/>
              <a:gd name="connsiteX8" fmla="*/ 2290823 w 2758962"/>
              <a:gd name="connsiteY8" fmla="*/ 166687 h 2824412"/>
              <a:gd name="connsiteX9" fmla="*/ 2286061 w 2758962"/>
              <a:gd name="connsiteY9" fmla="*/ 204787 h 2824412"/>
              <a:gd name="connsiteX10" fmla="*/ 2267011 w 2758962"/>
              <a:gd name="connsiteY10" fmla="*/ 223837 h 2824412"/>
              <a:gd name="connsiteX11" fmla="*/ 2214623 w 2758962"/>
              <a:gd name="connsiteY11" fmla="*/ 226219 h 2824412"/>
              <a:gd name="connsiteX12" fmla="*/ 2221767 w 2758962"/>
              <a:gd name="connsiteY12" fmla="*/ 259556 h 2824412"/>
              <a:gd name="connsiteX13" fmla="*/ 2233673 w 2758962"/>
              <a:gd name="connsiteY13" fmla="*/ 285750 h 2824412"/>
              <a:gd name="connsiteX14" fmla="*/ 2224148 w 2758962"/>
              <a:gd name="connsiteY14" fmla="*/ 304800 h 2824412"/>
              <a:gd name="connsiteX15" fmla="*/ 2224148 w 2758962"/>
              <a:gd name="connsiteY15" fmla="*/ 333375 h 2824412"/>
              <a:gd name="connsiteX16" fmla="*/ 2186048 w 2758962"/>
              <a:gd name="connsiteY16" fmla="*/ 338137 h 2824412"/>
              <a:gd name="connsiteX17" fmla="*/ 2157473 w 2758962"/>
              <a:gd name="connsiteY17" fmla="*/ 328612 h 2824412"/>
              <a:gd name="connsiteX18" fmla="*/ 2124136 w 2758962"/>
              <a:gd name="connsiteY18" fmla="*/ 323850 h 2824412"/>
              <a:gd name="connsiteX19" fmla="*/ 2105086 w 2758962"/>
              <a:gd name="connsiteY19" fmla="*/ 347662 h 2824412"/>
              <a:gd name="connsiteX20" fmla="*/ 2105086 w 2758962"/>
              <a:gd name="connsiteY20" fmla="*/ 361950 h 2824412"/>
              <a:gd name="connsiteX21" fmla="*/ 2105086 w 2758962"/>
              <a:gd name="connsiteY21" fmla="*/ 395287 h 2824412"/>
              <a:gd name="connsiteX22" fmla="*/ 2076511 w 2758962"/>
              <a:gd name="connsiteY22" fmla="*/ 395287 h 2824412"/>
              <a:gd name="connsiteX23" fmla="*/ 2019361 w 2758962"/>
              <a:gd name="connsiteY23" fmla="*/ 414337 h 2824412"/>
              <a:gd name="connsiteX24" fmla="*/ 2014598 w 2758962"/>
              <a:gd name="connsiteY24" fmla="*/ 457200 h 2824412"/>
              <a:gd name="connsiteX25" fmla="*/ 2019361 w 2758962"/>
              <a:gd name="connsiteY25" fmla="*/ 490537 h 2824412"/>
              <a:gd name="connsiteX26" fmla="*/ 2009836 w 2758962"/>
              <a:gd name="connsiteY26" fmla="*/ 523875 h 2824412"/>
              <a:gd name="connsiteX27" fmla="*/ 1976498 w 2758962"/>
              <a:gd name="connsiteY27" fmla="*/ 542925 h 2824412"/>
              <a:gd name="connsiteX28" fmla="*/ 1938398 w 2758962"/>
              <a:gd name="connsiteY28" fmla="*/ 542925 h 2824412"/>
              <a:gd name="connsiteX29" fmla="*/ 1909823 w 2758962"/>
              <a:gd name="connsiteY29" fmla="*/ 561975 h 2824412"/>
              <a:gd name="connsiteX30" fmla="*/ 1871723 w 2758962"/>
              <a:gd name="connsiteY30" fmla="*/ 576262 h 2824412"/>
              <a:gd name="connsiteX31" fmla="*/ 1871723 w 2758962"/>
              <a:gd name="connsiteY31" fmla="*/ 604837 h 2824412"/>
              <a:gd name="connsiteX32" fmla="*/ 1876486 w 2758962"/>
              <a:gd name="connsiteY32" fmla="*/ 647700 h 2824412"/>
              <a:gd name="connsiteX33" fmla="*/ 1890773 w 2758962"/>
              <a:gd name="connsiteY33" fmla="*/ 666750 h 2824412"/>
              <a:gd name="connsiteX34" fmla="*/ 1919348 w 2758962"/>
              <a:gd name="connsiteY34" fmla="*/ 685800 h 2824412"/>
              <a:gd name="connsiteX35" fmla="*/ 1962211 w 2758962"/>
              <a:gd name="connsiteY35" fmla="*/ 714375 h 2824412"/>
              <a:gd name="connsiteX36" fmla="*/ 2000311 w 2758962"/>
              <a:gd name="connsiteY36" fmla="*/ 757237 h 2824412"/>
              <a:gd name="connsiteX37" fmla="*/ 2028886 w 2758962"/>
              <a:gd name="connsiteY37" fmla="*/ 781050 h 2824412"/>
              <a:gd name="connsiteX38" fmla="*/ 2024123 w 2758962"/>
              <a:gd name="connsiteY38" fmla="*/ 814387 h 2824412"/>
              <a:gd name="connsiteX39" fmla="*/ 2028886 w 2758962"/>
              <a:gd name="connsiteY39" fmla="*/ 847725 h 2824412"/>
              <a:gd name="connsiteX40" fmla="*/ 2038411 w 2758962"/>
              <a:gd name="connsiteY40" fmla="*/ 881062 h 2824412"/>
              <a:gd name="connsiteX41" fmla="*/ 2066986 w 2758962"/>
              <a:gd name="connsiteY41" fmla="*/ 871537 h 2824412"/>
              <a:gd name="connsiteX42" fmla="*/ 2071748 w 2758962"/>
              <a:gd name="connsiteY42" fmla="*/ 862012 h 2824412"/>
              <a:gd name="connsiteX43" fmla="*/ 2090798 w 2758962"/>
              <a:gd name="connsiteY43" fmla="*/ 838200 h 2824412"/>
              <a:gd name="connsiteX44" fmla="*/ 2100323 w 2758962"/>
              <a:gd name="connsiteY44" fmla="*/ 862012 h 2824412"/>
              <a:gd name="connsiteX45" fmla="*/ 2133661 w 2758962"/>
              <a:gd name="connsiteY45" fmla="*/ 890587 h 2824412"/>
              <a:gd name="connsiteX46" fmla="*/ 2186048 w 2758962"/>
              <a:gd name="connsiteY46" fmla="*/ 876300 h 2824412"/>
              <a:gd name="connsiteX47" fmla="*/ 2219386 w 2758962"/>
              <a:gd name="connsiteY47" fmla="*/ 862012 h 2824412"/>
              <a:gd name="connsiteX48" fmla="*/ 2257486 w 2758962"/>
              <a:gd name="connsiteY48" fmla="*/ 862012 h 2824412"/>
              <a:gd name="connsiteX49" fmla="*/ 2257486 w 2758962"/>
              <a:gd name="connsiteY49" fmla="*/ 895350 h 2824412"/>
              <a:gd name="connsiteX50" fmla="*/ 2319398 w 2758962"/>
              <a:gd name="connsiteY50" fmla="*/ 904875 h 2824412"/>
              <a:gd name="connsiteX51" fmla="*/ 2343211 w 2758962"/>
              <a:gd name="connsiteY51" fmla="*/ 909637 h 2824412"/>
              <a:gd name="connsiteX52" fmla="*/ 2319398 w 2758962"/>
              <a:gd name="connsiteY52" fmla="*/ 942975 h 2824412"/>
              <a:gd name="connsiteX53" fmla="*/ 2367023 w 2758962"/>
              <a:gd name="connsiteY53" fmla="*/ 957262 h 2824412"/>
              <a:gd name="connsiteX54" fmla="*/ 2381311 w 2758962"/>
              <a:gd name="connsiteY54" fmla="*/ 995362 h 2824412"/>
              <a:gd name="connsiteX55" fmla="*/ 2376548 w 2758962"/>
              <a:gd name="connsiteY55" fmla="*/ 1004887 h 2824412"/>
              <a:gd name="connsiteX56" fmla="*/ 2381311 w 2758962"/>
              <a:gd name="connsiteY56" fmla="*/ 1028700 h 2824412"/>
              <a:gd name="connsiteX57" fmla="*/ 2386073 w 2758962"/>
              <a:gd name="connsiteY57" fmla="*/ 1066800 h 2824412"/>
              <a:gd name="connsiteX58" fmla="*/ 2438461 w 2758962"/>
              <a:gd name="connsiteY58" fmla="*/ 1066800 h 2824412"/>
              <a:gd name="connsiteX59" fmla="*/ 2457511 w 2758962"/>
              <a:gd name="connsiteY59" fmla="*/ 1057275 h 2824412"/>
              <a:gd name="connsiteX60" fmla="*/ 2486086 w 2758962"/>
              <a:gd name="connsiteY60" fmla="*/ 1138237 h 2824412"/>
              <a:gd name="connsiteX61" fmla="*/ 2524186 w 2758962"/>
              <a:gd name="connsiteY61" fmla="*/ 1162050 h 2824412"/>
              <a:gd name="connsiteX62" fmla="*/ 2571811 w 2758962"/>
              <a:gd name="connsiteY62" fmla="*/ 1190625 h 2824412"/>
              <a:gd name="connsiteX63" fmla="*/ 2571811 w 2758962"/>
              <a:gd name="connsiteY63" fmla="*/ 1219200 h 2824412"/>
              <a:gd name="connsiteX64" fmla="*/ 2571811 w 2758962"/>
              <a:gd name="connsiteY64" fmla="*/ 1243012 h 2824412"/>
              <a:gd name="connsiteX65" fmla="*/ 2567048 w 2758962"/>
              <a:gd name="connsiteY65" fmla="*/ 1266825 h 2824412"/>
              <a:gd name="connsiteX66" fmla="*/ 2609911 w 2758962"/>
              <a:gd name="connsiteY66" fmla="*/ 1290637 h 2824412"/>
              <a:gd name="connsiteX67" fmla="*/ 2624198 w 2758962"/>
              <a:gd name="connsiteY67" fmla="*/ 1347787 h 2824412"/>
              <a:gd name="connsiteX68" fmla="*/ 2619436 w 2758962"/>
              <a:gd name="connsiteY68" fmla="*/ 1376362 h 2824412"/>
              <a:gd name="connsiteX69" fmla="*/ 2671823 w 2758962"/>
              <a:gd name="connsiteY69" fmla="*/ 1371600 h 2824412"/>
              <a:gd name="connsiteX70" fmla="*/ 2705161 w 2758962"/>
              <a:gd name="connsiteY70" fmla="*/ 1362075 h 2824412"/>
              <a:gd name="connsiteX71" fmla="*/ 2748023 w 2758962"/>
              <a:gd name="connsiteY71" fmla="*/ 1352550 h 2824412"/>
              <a:gd name="connsiteX72" fmla="*/ 2757548 w 2758962"/>
              <a:gd name="connsiteY72" fmla="*/ 1390650 h 2824412"/>
              <a:gd name="connsiteX73" fmla="*/ 2724211 w 2758962"/>
              <a:gd name="connsiteY73" fmla="*/ 1428750 h 2824412"/>
              <a:gd name="connsiteX74" fmla="*/ 2690873 w 2758962"/>
              <a:gd name="connsiteY74" fmla="*/ 1447800 h 2824412"/>
              <a:gd name="connsiteX75" fmla="*/ 2657536 w 2758962"/>
              <a:gd name="connsiteY75" fmla="*/ 1495425 h 2824412"/>
              <a:gd name="connsiteX76" fmla="*/ 2638486 w 2758962"/>
              <a:gd name="connsiteY76" fmla="*/ 1519237 h 2824412"/>
              <a:gd name="connsiteX77" fmla="*/ 2619436 w 2758962"/>
              <a:gd name="connsiteY77" fmla="*/ 1562100 h 2824412"/>
              <a:gd name="connsiteX78" fmla="*/ 2590861 w 2758962"/>
              <a:gd name="connsiteY78" fmla="*/ 1562100 h 2824412"/>
              <a:gd name="connsiteX79" fmla="*/ 2557523 w 2758962"/>
              <a:gd name="connsiteY79" fmla="*/ 1547812 h 2824412"/>
              <a:gd name="connsiteX80" fmla="*/ 2538473 w 2758962"/>
              <a:gd name="connsiteY80" fmla="*/ 1519237 h 2824412"/>
              <a:gd name="connsiteX81" fmla="*/ 2471798 w 2758962"/>
              <a:gd name="connsiteY81" fmla="*/ 1524000 h 2824412"/>
              <a:gd name="connsiteX82" fmla="*/ 2433698 w 2758962"/>
              <a:gd name="connsiteY82" fmla="*/ 1543050 h 2824412"/>
              <a:gd name="connsiteX83" fmla="*/ 2414648 w 2758962"/>
              <a:gd name="connsiteY83" fmla="*/ 1576387 h 2824412"/>
              <a:gd name="connsiteX84" fmla="*/ 2376548 w 2758962"/>
              <a:gd name="connsiteY84" fmla="*/ 1633537 h 2824412"/>
              <a:gd name="connsiteX85" fmla="*/ 2367023 w 2758962"/>
              <a:gd name="connsiteY85" fmla="*/ 1647825 h 2824412"/>
              <a:gd name="connsiteX86" fmla="*/ 2347973 w 2758962"/>
              <a:gd name="connsiteY86" fmla="*/ 1662112 h 2824412"/>
              <a:gd name="connsiteX87" fmla="*/ 2281298 w 2758962"/>
              <a:gd name="connsiteY87" fmla="*/ 1681162 h 2824412"/>
              <a:gd name="connsiteX88" fmla="*/ 2200336 w 2758962"/>
              <a:gd name="connsiteY88" fmla="*/ 1704975 h 2824412"/>
              <a:gd name="connsiteX89" fmla="*/ 2157473 w 2758962"/>
              <a:gd name="connsiteY89" fmla="*/ 1714500 h 2824412"/>
              <a:gd name="connsiteX90" fmla="*/ 2100323 w 2758962"/>
              <a:gd name="connsiteY90" fmla="*/ 1771650 h 2824412"/>
              <a:gd name="connsiteX91" fmla="*/ 2066986 w 2758962"/>
              <a:gd name="connsiteY91" fmla="*/ 1795462 h 2824412"/>
              <a:gd name="connsiteX92" fmla="*/ 2043173 w 2758962"/>
              <a:gd name="connsiteY92" fmla="*/ 1852612 h 2824412"/>
              <a:gd name="connsiteX93" fmla="*/ 2038411 w 2758962"/>
              <a:gd name="connsiteY93" fmla="*/ 1895475 h 2824412"/>
              <a:gd name="connsiteX94" fmla="*/ 2062223 w 2758962"/>
              <a:gd name="connsiteY94" fmla="*/ 1957387 h 2824412"/>
              <a:gd name="connsiteX95" fmla="*/ 2038411 w 2758962"/>
              <a:gd name="connsiteY95" fmla="*/ 2024062 h 2824412"/>
              <a:gd name="connsiteX96" fmla="*/ 2033648 w 2758962"/>
              <a:gd name="connsiteY96" fmla="*/ 2028825 h 2824412"/>
              <a:gd name="connsiteX97" fmla="*/ 1995548 w 2758962"/>
              <a:gd name="connsiteY97" fmla="*/ 2033587 h 2824412"/>
              <a:gd name="connsiteX98" fmla="*/ 1966973 w 2758962"/>
              <a:gd name="connsiteY98" fmla="*/ 2043112 h 2824412"/>
              <a:gd name="connsiteX99" fmla="*/ 1928873 w 2758962"/>
              <a:gd name="connsiteY99" fmla="*/ 2066925 h 2824412"/>
              <a:gd name="connsiteX100" fmla="*/ 1957448 w 2758962"/>
              <a:gd name="connsiteY100" fmla="*/ 2043112 h 2824412"/>
              <a:gd name="connsiteX101" fmla="*/ 1900298 w 2758962"/>
              <a:gd name="connsiteY101" fmla="*/ 2052637 h 2824412"/>
              <a:gd name="connsiteX102" fmla="*/ 1876486 w 2758962"/>
              <a:gd name="connsiteY102" fmla="*/ 2109787 h 2824412"/>
              <a:gd name="connsiteX103" fmla="*/ 1876486 w 2758962"/>
              <a:gd name="connsiteY103" fmla="*/ 2147887 h 2824412"/>
              <a:gd name="connsiteX104" fmla="*/ 1866961 w 2758962"/>
              <a:gd name="connsiteY104" fmla="*/ 2176462 h 2824412"/>
              <a:gd name="connsiteX105" fmla="*/ 1809811 w 2758962"/>
              <a:gd name="connsiteY105" fmla="*/ 2195512 h 2824412"/>
              <a:gd name="connsiteX106" fmla="*/ 1809811 w 2758962"/>
              <a:gd name="connsiteY106" fmla="*/ 2252662 h 2824412"/>
              <a:gd name="connsiteX107" fmla="*/ 1814573 w 2758962"/>
              <a:gd name="connsiteY107" fmla="*/ 2314575 h 2824412"/>
              <a:gd name="connsiteX108" fmla="*/ 1814573 w 2758962"/>
              <a:gd name="connsiteY108" fmla="*/ 2333625 h 2824412"/>
              <a:gd name="connsiteX109" fmla="*/ 1795523 w 2758962"/>
              <a:gd name="connsiteY109" fmla="*/ 2376487 h 2824412"/>
              <a:gd name="connsiteX110" fmla="*/ 1809811 w 2758962"/>
              <a:gd name="connsiteY110" fmla="*/ 2438400 h 2824412"/>
              <a:gd name="connsiteX111" fmla="*/ 1805048 w 2758962"/>
              <a:gd name="connsiteY111" fmla="*/ 2500312 h 2824412"/>
              <a:gd name="connsiteX112" fmla="*/ 1776473 w 2758962"/>
              <a:gd name="connsiteY112" fmla="*/ 2509837 h 2824412"/>
              <a:gd name="connsiteX113" fmla="*/ 1733611 w 2758962"/>
              <a:gd name="connsiteY113" fmla="*/ 2524125 h 2824412"/>
              <a:gd name="connsiteX114" fmla="*/ 1714561 w 2758962"/>
              <a:gd name="connsiteY114" fmla="*/ 2538412 h 2824412"/>
              <a:gd name="connsiteX115" fmla="*/ 1738373 w 2758962"/>
              <a:gd name="connsiteY115" fmla="*/ 2590800 h 2824412"/>
              <a:gd name="connsiteX116" fmla="*/ 1719323 w 2758962"/>
              <a:gd name="connsiteY116" fmla="*/ 2619375 h 2824412"/>
              <a:gd name="connsiteX117" fmla="*/ 1662173 w 2758962"/>
              <a:gd name="connsiteY117" fmla="*/ 2633662 h 2824412"/>
              <a:gd name="connsiteX118" fmla="*/ 1647886 w 2758962"/>
              <a:gd name="connsiteY118" fmla="*/ 2662237 h 2824412"/>
              <a:gd name="connsiteX119" fmla="*/ 1647886 w 2758962"/>
              <a:gd name="connsiteY119" fmla="*/ 2733675 h 2824412"/>
              <a:gd name="connsiteX120" fmla="*/ 1628836 w 2758962"/>
              <a:gd name="connsiteY120" fmla="*/ 2767012 h 2824412"/>
              <a:gd name="connsiteX121" fmla="*/ 1576448 w 2758962"/>
              <a:gd name="connsiteY121" fmla="*/ 2724150 h 2824412"/>
              <a:gd name="connsiteX122" fmla="*/ 1528823 w 2758962"/>
              <a:gd name="connsiteY122" fmla="*/ 2690812 h 2824412"/>
              <a:gd name="connsiteX123" fmla="*/ 1500248 w 2758962"/>
              <a:gd name="connsiteY123" fmla="*/ 2676525 h 2824412"/>
              <a:gd name="connsiteX124" fmla="*/ 1481198 w 2758962"/>
              <a:gd name="connsiteY124" fmla="*/ 2738437 h 2824412"/>
              <a:gd name="connsiteX125" fmla="*/ 1457386 w 2758962"/>
              <a:gd name="connsiteY125" fmla="*/ 2786062 h 2824412"/>
              <a:gd name="connsiteX126" fmla="*/ 1414523 w 2758962"/>
              <a:gd name="connsiteY126" fmla="*/ 2824162 h 2824412"/>
              <a:gd name="connsiteX127" fmla="*/ 1381186 w 2758962"/>
              <a:gd name="connsiteY127" fmla="*/ 2800350 h 2824412"/>
              <a:gd name="connsiteX128" fmla="*/ 1343086 w 2758962"/>
              <a:gd name="connsiteY128" fmla="*/ 2757487 h 2824412"/>
              <a:gd name="connsiteX129" fmla="*/ 1324036 w 2758962"/>
              <a:gd name="connsiteY129" fmla="*/ 2719387 h 2824412"/>
              <a:gd name="connsiteX130" fmla="*/ 1281173 w 2758962"/>
              <a:gd name="connsiteY130" fmla="*/ 2614612 h 2824412"/>
              <a:gd name="connsiteX131" fmla="*/ 1276411 w 2758962"/>
              <a:gd name="connsiteY131" fmla="*/ 2557462 h 2824412"/>
              <a:gd name="connsiteX132" fmla="*/ 1319273 w 2758962"/>
              <a:gd name="connsiteY132" fmla="*/ 2533650 h 2824412"/>
              <a:gd name="connsiteX133" fmla="*/ 1347848 w 2758962"/>
              <a:gd name="connsiteY133" fmla="*/ 2490787 h 2824412"/>
              <a:gd name="connsiteX134" fmla="*/ 1338323 w 2758962"/>
              <a:gd name="connsiteY134" fmla="*/ 2447925 h 2824412"/>
              <a:gd name="connsiteX135" fmla="*/ 1343086 w 2758962"/>
              <a:gd name="connsiteY135" fmla="*/ 2390775 h 2824412"/>
              <a:gd name="connsiteX136" fmla="*/ 1343086 w 2758962"/>
              <a:gd name="connsiteY136" fmla="*/ 2338387 h 2824412"/>
              <a:gd name="connsiteX137" fmla="*/ 1290698 w 2758962"/>
              <a:gd name="connsiteY137" fmla="*/ 2305050 h 2824412"/>
              <a:gd name="connsiteX138" fmla="*/ 1247836 w 2758962"/>
              <a:gd name="connsiteY138" fmla="*/ 2290762 h 2824412"/>
              <a:gd name="connsiteX139" fmla="*/ 1204973 w 2758962"/>
              <a:gd name="connsiteY139" fmla="*/ 2281237 h 2824412"/>
              <a:gd name="connsiteX140" fmla="*/ 1147823 w 2758962"/>
              <a:gd name="connsiteY140" fmla="*/ 2281237 h 2824412"/>
              <a:gd name="connsiteX141" fmla="*/ 1076386 w 2758962"/>
              <a:gd name="connsiteY141" fmla="*/ 2286000 h 2824412"/>
              <a:gd name="connsiteX142" fmla="*/ 1019236 w 2758962"/>
              <a:gd name="connsiteY142" fmla="*/ 2309812 h 2824412"/>
              <a:gd name="connsiteX143" fmla="*/ 971611 w 2758962"/>
              <a:gd name="connsiteY143" fmla="*/ 2319337 h 2824412"/>
              <a:gd name="connsiteX144" fmla="*/ 962086 w 2758962"/>
              <a:gd name="connsiteY144" fmla="*/ 2381250 h 2824412"/>
              <a:gd name="connsiteX145" fmla="*/ 943036 w 2758962"/>
              <a:gd name="connsiteY145" fmla="*/ 2414587 h 2824412"/>
              <a:gd name="connsiteX146" fmla="*/ 890648 w 2758962"/>
              <a:gd name="connsiteY146" fmla="*/ 2462212 h 2824412"/>
              <a:gd name="connsiteX147" fmla="*/ 852548 w 2758962"/>
              <a:gd name="connsiteY147" fmla="*/ 2471737 h 2824412"/>
              <a:gd name="connsiteX148" fmla="*/ 800161 w 2758962"/>
              <a:gd name="connsiteY148" fmla="*/ 2462212 h 2824412"/>
              <a:gd name="connsiteX149" fmla="*/ 771586 w 2758962"/>
              <a:gd name="connsiteY149" fmla="*/ 2438400 h 2824412"/>
              <a:gd name="connsiteX150" fmla="*/ 743011 w 2758962"/>
              <a:gd name="connsiteY150" fmla="*/ 2409825 h 2824412"/>
              <a:gd name="connsiteX151" fmla="*/ 704911 w 2758962"/>
              <a:gd name="connsiteY151" fmla="*/ 2433637 h 2824412"/>
              <a:gd name="connsiteX152" fmla="*/ 723961 w 2758962"/>
              <a:gd name="connsiteY152" fmla="*/ 2371725 h 2824412"/>
              <a:gd name="connsiteX153" fmla="*/ 738248 w 2758962"/>
              <a:gd name="connsiteY153" fmla="*/ 2309812 h 2824412"/>
              <a:gd name="connsiteX154" fmla="*/ 743011 w 2758962"/>
              <a:gd name="connsiteY154" fmla="*/ 2233612 h 2824412"/>
              <a:gd name="connsiteX155" fmla="*/ 743011 w 2758962"/>
              <a:gd name="connsiteY155" fmla="*/ 2185987 h 2824412"/>
              <a:gd name="connsiteX156" fmla="*/ 728723 w 2758962"/>
              <a:gd name="connsiteY156" fmla="*/ 2128837 h 2824412"/>
              <a:gd name="connsiteX157" fmla="*/ 704911 w 2758962"/>
              <a:gd name="connsiteY157" fmla="*/ 2100262 h 2824412"/>
              <a:gd name="connsiteX158" fmla="*/ 662048 w 2758962"/>
              <a:gd name="connsiteY158" fmla="*/ 2090737 h 2824412"/>
              <a:gd name="connsiteX159" fmla="*/ 623948 w 2758962"/>
              <a:gd name="connsiteY159" fmla="*/ 2062162 h 2824412"/>
              <a:gd name="connsiteX160" fmla="*/ 566798 w 2758962"/>
              <a:gd name="connsiteY160" fmla="*/ 2043112 h 2824412"/>
              <a:gd name="connsiteX161" fmla="*/ 538223 w 2758962"/>
              <a:gd name="connsiteY161" fmla="*/ 2009775 h 2824412"/>
              <a:gd name="connsiteX162" fmla="*/ 557273 w 2758962"/>
              <a:gd name="connsiteY162" fmla="*/ 1981200 h 2824412"/>
              <a:gd name="connsiteX163" fmla="*/ 547748 w 2758962"/>
              <a:gd name="connsiteY163" fmla="*/ 1938337 h 2824412"/>
              <a:gd name="connsiteX164" fmla="*/ 514411 w 2758962"/>
              <a:gd name="connsiteY164" fmla="*/ 1885950 h 2824412"/>
              <a:gd name="connsiteX165" fmla="*/ 471548 w 2758962"/>
              <a:gd name="connsiteY165" fmla="*/ 1876425 h 2824412"/>
              <a:gd name="connsiteX166" fmla="*/ 433448 w 2758962"/>
              <a:gd name="connsiteY166" fmla="*/ 1852612 h 2824412"/>
              <a:gd name="connsiteX167" fmla="*/ 414398 w 2758962"/>
              <a:gd name="connsiteY167" fmla="*/ 1833562 h 2824412"/>
              <a:gd name="connsiteX168" fmla="*/ 414398 w 2758962"/>
              <a:gd name="connsiteY168" fmla="*/ 1804987 h 2824412"/>
              <a:gd name="connsiteX169" fmla="*/ 376298 w 2758962"/>
              <a:gd name="connsiteY169" fmla="*/ 1824037 h 2824412"/>
              <a:gd name="connsiteX170" fmla="*/ 357248 w 2758962"/>
              <a:gd name="connsiteY170" fmla="*/ 1838325 h 2824412"/>
              <a:gd name="connsiteX171" fmla="*/ 385823 w 2758962"/>
              <a:gd name="connsiteY171" fmla="*/ 1862137 h 2824412"/>
              <a:gd name="connsiteX172" fmla="*/ 352486 w 2758962"/>
              <a:gd name="connsiteY172" fmla="*/ 1866900 h 2824412"/>
              <a:gd name="connsiteX173" fmla="*/ 323911 w 2758962"/>
              <a:gd name="connsiteY173" fmla="*/ 1847850 h 2824412"/>
              <a:gd name="connsiteX174" fmla="*/ 281048 w 2758962"/>
              <a:gd name="connsiteY174" fmla="*/ 1833562 h 2824412"/>
              <a:gd name="connsiteX175" fmla="*/ 238186 w 2758962"/>
              <a:gd name="connsiteY175" fmla="*/ 1819275 h 2824412"/>
              <a:gd name="connsiteX176" fmla="*/ 195323 w 2758962"/>
              <a:gd name="connsiteY176" fmla="*/ 1819275 h 2824412"/>
              <a:gd name="connsiteX177" fmla="*/ 171511 w 2758962"/>
              <a:gd name="connsiteY177" fmla="*/ 1795462 h 2824412"/>
              <a:gd name="connsiteX178" fmla="*/ 195323 w 2758962"/>
              <a:gd name="connsiteY178" fmla="*/ 1766887 h 2824412"/>
              <a:gd name="connsiteX179" fmla="*/ 214373 w 2758962"/>
              <a:gd name="connsiteY179" fmla="*/ 1676400 h 2824412"/>
              <a:gd name="connsiteX180" fmla="*/ 276286 w 2758962"/>
              <a:gd name="connsiteY180" fmla="*/ 1590675 h 2824412"/>
              <a:gd name="connsiteX181" fmla="*/ 319148 w 2758962"/>
              <a:gd name="connsiteY181" fmla="*/ 1509712 h 2824412"/>
              <a:gd name="connsiteX182" fmla="*/ 362011 w 2758962"/>
              <a:gd name="connsiteY182" fmla="*/ 1466850 h 2824412"/>
              <a:gd name="connsiteX183" fmla="*/ 414398 w 2758962"/>
              <a:gd name="connsiteY183" fmla="*/ 1404937 h 2824412"/>
              <a:gd name="connsiteX184" fmla="*/ 438211 w 2758962"/>
              <a:gd name="connsiteY184" fmla="*/ 1381125 h 2824412"/>
              <a:gd name="connsiteX185" fmla="*/ 395348 w 2758962"/>
              <a:gd name="connsiteY185" fmla="*/ 1352550 h 2824412"/>
              <a:gd name="connsiteX186" fmla="*/ 323911 w 2758962"/>
              <a:gd name="connsiteY186" fmla="*/ 1319212 h 2824412"/>
              <a:gd name="connsiteX187" fmla="*/ 266761 w 2758962"/>
              <a:gd name="connsiteY187" fmla="*/ 1285875 h 2824412"/>
              <a:gd name="connsiteX188" fmla="*/ 233423 w 2758962"/>
              <a:gd name="connsiteY188" fmla="*/ 1300162 h 2824412"/>
              <a:gd name="connsiteX189" fmla="*/ 195323 w 2758962"/>
              <a:gd name="connsiteY189" fmla="*/ 1276350 h 2824412"/>
              <a:gd name="connsiteX190" fmla="*/ 161986 w 2758962"/>
              <a:gd name="connsiteY190" fmla="*/ 1204912 h 2824412"/>
              <a:gd name="connsiteX191" fmla="*/ 157223 w 2758962"/>
              <a:gd name="connsiteY191" fmla="*/ 1162050 h 2824412"/>
              <a:gd name="connsiteX192" fmla="*/ 119123 w 2758962"/>
              <a:gd name="connsiteY192" fmla="*/ 1157287 h 2824412"/>
              <a:gd name="connsiteX193" fmla="*/ 66736 w 2758962"/>
              <a:gd name="connsiteY193" fmla="*/ 1157287 h 2824412"/>
              <a:gd name="connsiteX194" fmla="*/ 19111 w 2758962"/>
              <a:gd name="connsiteY194" fmla="*/ 1143000 h 2824412"/>
              <a:gd name="connsiteX195" fmla="*/ 19111 w 2758962"/>
              <a:gd name="connsiteY195" fmla="*/ 1114425 h 2824412"/>
              <a:gd name="connsiteX196" fmla="*/ 9586 w 2758962"/>
              <a:gd name="connsiteY196" fmla="*/ 1076325 h 2824412"/>
              <a:gd name="connsiteX197" fmla="*/ 61 w 2758962"/>
              <a:gd name="connsiteY197" fmla="*/ 1028700 h 2824412"/>
              <a:gd name="connsiteX198" fmla="*/ 14348 w 2758962"/>
              <a:gd name="connsiteY198" fmla="*/ 995362 h 2824412"/>
              <a:gd name="connsiteX199" fmla="*/ 61973 w 2758962"/>
              <a:gd name="connsiteY199" fmla="*/ 971550 h 2824412"/>
              <a:gd name="connsiteX200" fmla="*/ 100073 w 2758962"/>
              <a:gd name="connsiteY200" fmla="*/ 966787 h 2824412"/>
              <a:gd name="connsiteX201" fmla="*/ 66736 w 2758962"/>
              <a:gd name="connsiteY201" fmla="*/ 933450 h 2824412"/>
              <a:gd name="connsiteX202" fmla="*/ 57211 w 2758962"/>
              <a:gd name="connsiteY202" fmla="*/ 885825 h 2824412"/>
              <a:gd name="connsiteX203" fmla="*/ 81023 w 2758962"/>
              <a:gd name="connsiteY203" fmla="*/ 852487 h 2824412"/>
              <a:gd name="connsiteX204" fmla="*/ 81023 w 2758962"/>
              <a:gd name="connsiteY204" fmla="*/ 814387 h 2824412"/>
              <a:gd name="connsiteX205" fmla="*/ 42923 w 2758962"/>
              <a:gd name="connsiteY205" fmla="*/ 800100 h 2824412"/>
              <a:gd name="connsiteX206" fmla="*/ 47686 w 2758962"/>
              <a:gd name="connsiteY206" fmla="*/ 762000 h 2824412"/>
              <a:gd name="connsiteX207" fmla="*/ 85786 w 2758962"/>
              <a:gd name="connsiteY207" fmla="*/ 723900 h 2824412"/>
              <a:gd name="connsiteX208" fmla="*/ 76261 w 2758962"/>
              <a:gd name="connsiteY208" fmla="*/ 671512 h 2824412"/>
              <a:gd name="connsiteX209" fmla="*/ 47686 w 2758962"/>
              <a:gd name="connsiteY209" fmla="*/ 647700 h 2824412"/>
              <a:gd name="connsiteX210" fmla="*/ 66736 w 2758962"/>
              <a:gd name="connsiteY210" fmla="*/ 623887 h 2824412"/>
              <a:gd name="connsiteX211" fmla="*/ 114361 w 2758962"/>
              <a:gd name="connsiteY211" fmla="*/ 628650 h 2824412"/>
              <a:gd name="connsiteX212" fmla="*/ 138173 w 2758962"/>
              <a:gd name="connsiteY212" fmla="*/ 628650 h 2824412"/>
              <a:gd name="connsiteX213" fmla="*/ 119123 w 2758962"/>
              <a:gd name="connsiteY213" fmla="*/ 595312 h 2824412"/>
              <a:gd name="connsiteX214" fmla="*/ 123886 w 2758962"/>
              <a:gd name="connsiteY214" fmla="*/ 571500 h 2824412"/>
              <a:gd name="connsiteX215" fmla="*/ 152461 w 2758962"/>
              <a:gd name="connsiteY215" fmla="*/ 571500 h 2824412"/>
              <a:gd name="connsiteX216" fmla="*/ 157223 w 2758962"/>
              <a:gd name="connsiteY216" fmla="*/ 571500 h 2824412"/>
              <a:gd name="connsiteX217" fmla="*/ 185798 w 2758962"/>
              <a:gd name="connsiteY217" fmla="*/ 485775 h 2824412"/>
              <a:gd name="connsiteX218" fmla="*/ 190561 w 2758962"/>
              <a:gd name="connsiteY218" fmla="*/ 447675 h 2824412"/>
              <a:gd name="connsiteX219" fmla="*/ 219136 w 2758962"/>
              <a:gd name="connsiteY219" fmla="*/ 461962 h 2824412"/>
              <a:gd name="connsiteX220" fmla="*/ 281048 w 2758962"/>
              <a:gd name="connsiteY220" fmla="*/ 485775 h 2824412"/>
              <a:gd name="connsiteX221" fmla="*/ 342961 w 2758962"/>
              <a:gd name="connsiteY221" fmla="*/ 485775 h 2824412"/>
              <a:gd name="connsiteX222" fmla="*/ 333436 w 2758962"/>
              <a:gd name="connsiteY222" fmla="*/ 442912 h 2824412"/>
              <a:gd name="connsiteX223" fmla="*/ 342961 w 2758962"/>
              <a:gd name="connsiteY223" fmla="*/ 409575 h 2824412"/>
              <a:gd name="connsiteX224" fmla="*/ 385823 w 2758962"/>
              <a:gd name="connsiteY224" fmla="*/ 409575 h 2824412"/>
              <a:gd name="connsiteX225" fmla="*/ 404873 w 2758962"/>
              <a:gd name="connsiteY225" fmla="*/ 381000 h 2824412"/>
              <a:gd name="connsiteX226" fmla="*/ 428686 w 2758962"/>
              <a:gd name="connsiteY226" fmla="*/ 338137 h 2824412"/>
              <a:gd name="connsiteX227" fmla="*/ 381061 w 2758962"/>
              <a:gd name="connsiteY227" fmla="*/ 314325 h 2824412"/>
              <a:gd name="connsiteX228" fmla="*/ 381061 w 2758962"/>
              <a:gd name="connsiteY228" fmla="*/ 285750 h 2824412"/>
              <a:gd name="connsiteX229" fmla="*/ 433448 w 2758962"/>
              <a:gd name="connsiteY229" fmla="*/ 257175 h 2824412"/>
              <a:gd name="connsiteX230" fmla="*/ 466786 w 2758962"/>
              <a:gd name="connsiteY230" fmla="*/ 238125 h 2824412"/>
              <a:gd name="connsiteX231" fmla="*/ 476311 w 2758962"/>
              <a:gd name="connsiteY231" fmla="*/ 176212 h 2824412"/>
              <a:gd name="connsiteX232" fmla="*/ 447736 w 2758962"/>
              <a:gd name="connsiteY232" fmla="*/ 123825 h 2824412"/>
              <a:gd name="connsiteX0" fmla="*/ 2307492 w 2758962"/>
              <a:gd name="connsiteY0" fmla="*/ 0 h 2824412"/>
              <a:gd name="connsiteX1" fmla="*/ 2324161 w 2758962"/>
              <a:gd name="connsiteY1" fmla="*/ 26193 h 2824412"/>
              <a:gd name="connsiteX2" fmla="*/ 2352736 w 2758962"/>
              <a:gd name="connsiteY2" fmla="*/ 47625 h 2824412"/>
              <a:gd name="connsiteX3" fmla="*/ 2343211 w 2758962"/>
              <a:gd name="connsiteY3" fmla="*/ 57150 h 2824412"/>
              <a:gd name="connsiteX4" fmla="*/ 2352736 w 2758962"/>
              <a:gd name="connsiteY4" fmla="*/ 95250 h 2824412"/>
              <a:gd name="connsiteX5" fmla="*/ 2343211 w 2758962"/>
              <a:gd name="connsiteY5" fmla="*/ 128587 h 2824412"/>
              <a:gd name="connsiteX6" fmla="*/ 2324161 w 2758962"/>
              <a:gd name="connsiteY6" fmla="*/ 145256 h 2824412"/>
              <a:gd name="connsiteX7" fmla="*/ 2300348 w 2758962"/>
              <a:gd name="connsiteY7" fmla="*/ 152400 h 2824412"/>
              <a:gd name="connsiteX8" fmla="*/ 2290823 w 2758962"/>
              <a:gd name="connsiteY8" fmla="*/ 166687 h 2824412"/>
              <a:gd name="connsiteX9" fmla="*/ 2286061 w 2758962"/>
              <a:gd name="connsiteY9" fmla="*/ 204787 h 2824412"/>
              <a:gd name="connsiteX10" fmla="*/ 2267011 w 2758962"/>
              <a:gd name="connsiteY10" fmla="*/ 223837 h 2824412"/>
              <a:gd name="connsiteX11" fmla="*/ 2224148 w 2758962"/>
              <a:gd name="connsiteY11" fmla="*/ 219075 h 2824412"/>
              <a:gd name="connsiteX12" fmla="*/ 2214623 w 2758962"/>
              <a:gd name="connsiteY12" fmla="*/ 226219 h 2824412"/>
              <a:gd name="connsiteX13" fmla="*/ 2221767 w 2758962"/>
              <a:gd name="connsiteY13" fmla="*/ 259556 h 2824412"/>
              <a:gd name="connsiteX14" fmla="*/ 2233673 w 2758962"/>
              <a:gd name="connsiteY14" fmla="*/ 285750 h 2824412"/>
              <a:gd name="connsiteX15" fmla="*/ 2224148 w 2758962"/>
              <a:gd name="connsiteY15" fmla="*/ 304800 h 2824412"/>
              <a:gd name="connsiteX16" fmla="*/ 2224148 w 2758962"/>
              <a:gd name="connsiteY16" fmla="*/ 333375 h 2824412"/>
              <a:gd name="connsiteX17" fmla="*/ 2186048 w 2758962"/>
              <a:gd name="connsiteY17" fmla="*/ 338137 h 2824412"/>
              <a:gd name="connsiteX18" fmla="*/ 2157473 w 2758962"/>
              <a:gd name="connsiteY18" fmla="*/ 328612 h 2824412"/>
              <a:gd name="connsiteX19" fmla="*/ 2124136 w 2758962"/>
              <a:gd name="connsiteY19" fmla="*/ 323850 h 2824412"/>
              <a:gd name="connsiteX20" fmla="*/ 2105086 w 2758962"/>
              <a:gd name="connsiteY20" fmla="*/ 347662 h 2824412"/>
              <a:gd name="connsiteX21" fmla="*/ 2105086 w 2758962"/>
              <a:gd name="connsiteY21" fmla="*/ 361950 h 2824412"/>
              <a:gd name="connsiteX22" fmla="*/ 2105086 w 2758962"/>
              <a:gd name="connsiteY22" fmla="*/ 395287 h 2824412"/>
              <a:gd name="connsiteX23" fmla="*/ 2076511 w 2758962"/>
              <a:gd name="connsiteY23" fmla="*/ 395287 h 2824412"/>
              <a:gd name="connsiteX24" fmla="*/ 2019361 w 2758962"/>
              <a:gd name="connsiteY24" fmla="*/ 414337 h 2824412"/>
              <a:gd name="connsiteX25" fmla="*/ 2014598 w 2758962"/>
              <a:gd name="connsiteY25" fmla="*/ 457200 h 2824412"/>
              <a:gd name="connsiteX26" fmla="*/ 2019361 w 2758962"/>
              <a:gd name="connsiteY26" fmla="*/ 490537 h 2824412"/>
              <a:gd name="connsiteX27" fmla="*/ 2009836 w 2758962"/>
              <a:gd name="connsiteY27" fmla="*/ 523875 h 2824412"/>
              <a:gd name="connsiteX28" fmla="*/ 1976498 w 2758962"/>
              <a:gd name="connsiteY28" fmla="*/ 542925 h 2824412"/>
              <a:gd name="connsiteX29" fmla="*/ 1938398 w 2758962"/>
              <a:gd name="connsiteY29" fmla="*/ 542925 h 2824412"/>
              <a:gd name="connsiteX30" fmla="*/ 1909823 w 2758962"/>
              <a:gd name="connsiteY30" fmla="*/ 561975 h 2824412"/>
              <a:gd name="connsiteX31" fmla="*/ 1871723 w 2758962"/>
              <a:gd name="connsiteY31" fmla="*/ 576262 h 2824412"/>
              <a:gd name="connsiteX32" fmla="*/ 1871723 w 2758962"/>
              <a:gd name="connsiteY32" fmla="*/ 604837 h 2824412"/>
              <a:gd name="connsiteX33" fmla="*/ 1876486 w 2758962"/>
              <a:gd name="connsiteY33" fmla="*/ 647700 h 2824412"/>
              <a:gd name="connsiteX34" fmla="*/ 1890773 w 2758962"/>
              <a:gd name="connsiteY34" fmla="*/ 666750 h 2824412"/>
              <a:gd name="connsiteX35" fmla="*/ 1919348 w 2758962"/>
              <a:gd name="connsiteY35" fmla="*/ 685800 h 2824412"/>
              <a:gd name="connsiteX36" fmla="*/ 1962211 w 2758962"/>
              <a:gd name="connsiteY36" fmla="*/ 714375 h 2824412"/>
              <a:gd name="connsiteX37" fmla="*/ 2000311 w 2758962"/>
              <a:gd name="connsiteY37" fmla="*/ 757237 h 2824412"/>
              <a:gd name="connsiteX38" fmla="*/ 2028886 w 2758962"/>
              <a:gd name="connsiteY38" fmla="*/ 781050 h 2824412"/>
              <a:gd name="connsiteX39" fmla="*/ 2024123 w 2758962"/>
              <a:gd name="connsiteY39" fmla="*/ 814387 h 2824412"/>
              <a:gd name="connsiteX40" fmla="*/ 2028886 w 2758962"/>
              <a:gd name="connsiteY40" fmla="*/ 847725 h 2824412"/>
              <a:gd name="connsiteX41" fmla="*/ 2038411 w 2758962"/>
              <a:gd name="connsiteY41" fmla="*/ 881062 h 2824412"/>
              <a:gd name="connsiteX42" fmla="*/ 2066986 w 2758962"/>
              <a:gd name="connsiteY42" fmla="*/ 871537 h 2824412"/>
              <a:gd name="connsiteX43" fmla="*/ 2071748 w 2758962"/>
              <a:gd name="connsiteY43" fmla="*/ 862012 h 2824412"/>
              <a:gd name="connsiteX44" fmla="*/ 2090798 w 2758962"/>
              <a:gd name="connsiteY44" fmla="*/ 838200 h 2824412"/>
              <a:gd name="connsiteX45" fmla="*/ 2100323 w 2758962"/>
              <a:gd name="connsiteY45" fmla="*/ 862012 h 2824412"/>
              <a:gd name="connsiteX46" fmla="*/ 2133661 w 2758962"/>
              <a:gd name="connsiteY46" fmla="*/ 890587 h 2824412"/>
              <a:gd name="connsiteX47" fmla="*/ 2186048 w 2758962"/>
              <a:gd name="connsiteY47" fmla="*/ 876300 h 2824412"/>
              <a:gd name="connsiteX48" fmla="*/ 2219386 w 2758962"/>
              <a:gd name="connsiteY48" fmla="*/ 862012 h 2824412"/>
              <a:gd name="connsiteX49" fmla="*/ 2257486 w 2758962"/>
              <a:gd name="connsiteY49" fmla="*/ 862012 h 2824412"/>
              <a:gd name="connsiteX50" fmla="*/ 2257486 w 2758962"/>
              <a:gd name="connsiteY50" fmla="*/ 895350 h 2824412"/>
              <a:gd name="connsiteX51" fmla="*/ 2319398 w 2758962"/>
              <a:gd name="connsiteY51" fmla="*/ 904875 h 2824412"/>
              <a:gd name="connsiteX52" fmla="*/ 2343211 w 2758962"/>
              <a:gd name="connsiteY52" fmla="*/ 909637 h 2824412"/>
              <a:gd name="connsiteX53" fmla="*/ 2319398 w 2758962"/>
              <a:gd name="connsiteY53" fmla="*/ 942975 h 2824412"/>
              <a:gd name="connsiteX54" fmla="*/ 2367023 w 2758962"/>
              <a:gd name="connsiteY54" fmla="*/ 957262 h 2824412"/>
              <a:gd name="connsiteX55" fmla="*/ 2381311 w 2758962"/>
              <a:gd name="connsiteY55" fmla="*/ 995362 h 2824412"/>
              <a:gd name="connsiteX56" fmla="*/ 2376548 w 2758962"/>
              <a:gd name="connsiteY56" fmla="*/ 1004887 h 2824412"/>
              <a:gd name="connsiteX57" fmla="*/ 2381311 w 2758962"/>
              <a:gd name="connsiteY57" fmla="*/ 1028700 h 2824412"/>
              <a:gd name="connsiteX58" fmla="*/ 2386073 w 2758962"/>
              <a:gd name="connsiteY58" fmla="*/ 1066800 h 2824412"/>
              <a:gd name="connsiteX59" fmla="*/ 2438461 w 2758962"/>
              <a:gd name="connsiteY59" fmla="*/ 1066800 h 2824412"/>
              <a:gd name="connsiteX60" fmla="*/ 2457511 w 2758962"/>
              <a:gd name="connsiteY60" fmla="*/ 1057275 h 2824412"/>
              <a:gd name="connsiteX61" fmla="*/ 2486086 w 2758962"/>
              <a:gd name="connsiteY61" fmla="*/ 1138237 h 2824412"/>
              <a:gd name="connsiteX62" fmla="*/ 2524186 w 2758962"/>
              <a:gd name="connsiteY62" fmla="*/ 1162050 h 2824412"/>
              <a:gd name="connsiteX63" fmla="*/ 2571811 w 2758962"/>
              <a:gd name="connsiteY63" fmla="*/ 1190625 h 2824412"/>
              <a:gd name="connsiteX64" fmla="*/ 2571811 w 2758962"/>
              <a:gd name="connsiteY64" fmla="*/ 1219200 h 2824412"/>
              <a:gd name="connsiteX65" fmla="*/ 2571811 w 2758962"/>
              <a:gd name="connsiteY65" fmla="*/ 1243012 h 2824412"/>
              <a:gd name="connsiteX66" fmla="*/ 2567048 w 2758962"/>
              <a:gd name="connsiteY66" fmla="*/ 1266825 h 2824412"/>
              <a:gd name="connsiteX67" fmla="*/ 2609911 w 2758962"/>
              <a:gd name="connsiteY67" fmla="*/ 1290637 h 2824412"/>
              <a:gd name="connsiteX68" fmla="*/ 2624198 w 2758962"/>
              <a:gd name="connsiteY68" fmla="*/ 1347787 h 2824412"/>
              <a:gd name="connsiteX69" fmla="*/ 2619436 w 2758962"/>
              <a:gd name="connsiteY69" fmla="*/ 1376362 h 2824412"/>
              <a:gd name="connsiteX70" fmla="*/ 2671823 w 2758962"/>
              <a:gd name="connsiteY70" fmla="*/ 1371600 h 2824412"/>
              <a:gd name="connsiteX71" fmla="*/ 2705161 w 2758962"/>
              <a:gd name="connsiteY71" fmla="*/ 1362075 h 2824412"/>
              <a:gd name="connsiteX72" fmla="*/ 2748023 w 2758962"/>
              <a:gd name="connsiteY72" fmla="*/ 1352550 h 2824412"/>
              <a:gd name="connsiteX73" fmla="*/ 2757548 w 2758962"/>
              <a:gd name="connsiteY73" fmla="*/ 1390650 h 2824412"/>
              <a:gd name="connsiteX74" fmla="*/ 2724211 w 2758962"/>
              <a:gd name="connsiteY74" fmla="*/ 1428750 h 2824412"/>
              <a:gd name="connsiteX75" fmla="*/ 2690873 w 2758962"/>
              <a:gd name="connsiteY75" fmla="*/ 1447800 h 2824412"/>
              <a:gd name="connsiteX76" fmla="*/ 2657536 w 2758962"/>
              <a:gd name="connsiteY76" fmla="*/ 1495425 h 2824412"/>
              <a:gd name="connsiteX77" fmla="*/ 2638486 w 2758962"/>
              <a:gd name="connsiteY77" fmla="*/ 1519237 h 2824412"/>
              <a:gd name="connsiteX78" fmla="*/ 2619436 w 2758962"/>
              <a:gd name="connsiteY78" fmla="*/ 1562100 h 2824412"/>
              <a:gd name="connsiteX79" fmla="*/ 2590861 w 2758962"/>
              <a:gd name="connsiteY79" fmla="*/ 1562100 h 2824412"/>
              <a:gd name="connsiteX80" fmla="*/ 2557523 w 2758962"/>
              <a:gd name="connsiteY80" fmla="*/ 1547812 h 2824412"/>
              <a:gd name="connsiteX81" fmla="*/ 2538473 w 2758962"/>
              <a:gd name="connsiteY81" fmla="*/ 1519237 h 2824412"/>
              <a:gd name="connsiteX82" fmla="*/ 2471798 w 2758962"/>
              <a:gd name="connsiteY82" fmla="*/ 1524000 h 2824412"/>
              <a:gd name="connsiteX83" fmla="*/ 2433698 w 2758962"/>
              <a:gd name="connsiteY83" fmla="*/ 1543050 h 2824412"/>
              <a:gd name="connsiteX84" fmla="*/ 2414648 w 2758962"/>
              <a:gd name="connsiteY84" fmla="*/ 1576387 h 2824412"/>
              <a:gd name="connsiteX85" fmla="*/ 2376548 w 2758962"/>
              <a:gd name="connsiteY85" fmla="*/ 1633537 h 2824412"/>
              <a:gd name="connsiteX86" fmla="*/ 2367023 w 2758962"/>
              <a:gd name="connsiteY86" fmla="*/ 1647825 h 2824412"/>
              <a:gd name="connsiteX87" fmla="*/ 2347973 w 2758962"/>
              <a:gd name="connsiteY87" fmla="*/ 1662112 h 2824412"/>
              <a:gd name="connsiteX88" fmla="*/ 2281298 w 2758962"/>
              <a:gd name="connsiteY88" fmla="*/ 1681162 h 2824412"/>
              <a:gd name="connsiteX89" fmla="*/ 2200336 w 2758962"/>
              <a:gd name="connsiteY89" fmla="*/ 1704975 h 2824412"/>
              <a:gd name="connsiteX90" fmla="*/ 2157473 w 2758962"/>
              <a:gd name="connsiteY90" fmla="*/ 1714500 h 2824412"/>
              <a:gd name="connsiteX91" fmla="*/ 2100323 w 2758962"/>
              <a:gd name="connsiteY91" fmla="*/ 1771650 h 2824412"/>
              <a:gd name="connsiteX92" fmla="*/ 2066986 w 2758962"/>
              <a:gd name="connsiteY92" fmla="*/ 1795462 h 2824412"/>
              <a:gd name="connsiteX93" fmla="*/ 2043173 w 2758962"/>
              <a:gd name="connsiteY93" fmla="*/ 1852612 h 2824412"/>
              <a:gd name="connsiteX94" fmla="*/ 2038411 w 2758962"/>
              <a:gd name="connsiteY94" fmla="*/ 1895475 h 2824412"/>
              <a:gd name="connsiteX95" fmla="*/ 2062223 w 2758962"/>
              <a:gd name="connsiteY95" fmla="*/ 1957387 h 2824412"/>
              <a:gd name="connsiteX96" fmla="*/ 2038411 w 2758962"/>
              <a:gd name="connsiteY96" fmla="*/ 2024062 h 2824412"/>
              <a:gd name="connsiteX97" fmla="*/ 2033648 w 2758962"/>
              <a:gd name="connsiteY97" fmla="*/ 2028825 h 2824412"/>
              <a:gd name="connsiteX98" fmla="*/ 1995548 w 2758962"/>
              <a:gd name="connsiteY98" fmla="*/ 2033587 h 2824412"/>
              <a:gd name="connsiteX99" fmla="*/ 1966973 w 2758962"/>
              <a:gd name="connsiteY99" fmla="*/ 2043112 h 2824412"/>
              <a:gd name="connsiteX100" fmla="*/ 1928873 w 2758962"/>
              <a:gd name="connsiteY100" fmla="*/ 2066925 h 2824412"/>
              <a:gd name="connsiteX101" fmla="*/ 1957448 w 2758962"/>
              <a:gd name="connsiteY101" fmla="*/ 2043112 h 2824412"/>
              <a:gd name="connsiteX102" fmla="*/ 1900298 w 2758962"/>
              <a:gd name="connsiteY102" fmla="*/ 2052637 h 2824412"/>
              <a:gd name="connsiteX103" fmla="*/ 1876486 w 2758962"/>
              <a:gd name="connsiteY103" fmla="*/ 2109787 h 2824412"/>
              <a:gd name="connsiteX104" fmla="*/ 1876486 w 2758962"/>
              <a:gd name="connsiteY104" fmla="*/ 2147887 h 2824412"/>
              <a:gd name="connsiteX105" fmla="*/ 1866961 w 2758962"/>
              <a:gd name="connsiteY105" fmla="*/ 2176462 h 2824412"/>
              <a:gd name="connsiteX106" fmla="*/ 1809811 w 2758962"/>
              <a:gd name="connsiteY106" fmla="*/ 2195512 h 2824412"/>
              <a:gd name="connsiteX107" fmla="*/ 1809811 w 2758962"/>
              <a:gd name="connsiteY107" fmla="*/ 2252662 h 2824412"/>
              <a:gd name="connsiteX108" fmla="*/ 1814573 w 2758962"/>
              <a:gd name="connsiteY108" fmla="*/ 2314575 h 2824412"/>
              <a:gd name="connsiteX109" fmla="*/ 1814573 w 2758962"/>
              <a:gd name="connsiteY109" fmla="*/ 2333625 h 2824412"/>
              <a:gd name="connsiteX110" fmla="*/ 1795523 w 2758962"/>
              <a:gd name="connsiteY110" fmla="*/ 2376487 h 2824412"/>
              <a:gd name="connsiteX111" fmla="*/ 1809811 w 2758962"/>
              <a:gd name="connsiteY111" fmla="*/ 2438400 h 2824412"/>
              <a:gd name="connsiteX112" fmla="*/ 1805048 w 2758962"/>
              <a:gd name="connsiteY112" fmla="*/ 2500312 h 2824412"/>
              <a:gd name="connsiteX113" fmla="*/ 1776473 w 2758962"/>
              <a:gd name="connsiteY113" fmla="*/ 2509837 h 2824412"/>
              <a:gd name="connsiteX114" fmla="*/ 1733611 w 2758962"/>
              <a:gd name="connsiteY114" fmla="*/ 2524125 h 2824412"/>
              <a:gd name="connsiteX115" fmla="*/ 1714561 w 2758962"/>
              <a:gd name="connsiteY115" fmla="*/ 2538412 h 2824412"/>
              <a:gd name="connsiteX116" fmla="*/ 1738373 w 2758962"/>
              <a:gd name="connsiteY116" fmla="*/ 2590800 h 2824412"/>
              <a:gd name="connsiteX117" fmla="*/ 1719323 w 2758962"/>
              <a:gd name="connsiteY117" fmla="*/ 2619375 h 2824412"/>
              <a:gd name="connsiteX118" fmla="*/ 1662173 w 2758962"/>
              <a:gd name="connsiteY118" fmla="*/ 2633662 h 2824412"/>
              <a:gd name="connsiteX119" fmla="*/ 1647886 w 2758962"/>
              <a:gd name="connsiteY119" fmla="*/ 2662237 h 2824412"/>
              <a:gd name="connsiteX120" fmla="*/ 1647886 w 2758962"/>
              <a:gd name="connsiteY120" fmla="*/ 2733675 h 2824412"/>
              <a:gd name="connsiteX121" fmla="*/ 1628836 w 2758962"/>
              <a:gd name="connsiteY121" fmla="*/ 2767012 h 2824412"/>
              <a:gd name="connsiteX122" fmla="*/ 1576448 w 2758962"/>
              <a:gd name="connsiteY122" fmla="*/ 2724150 h 2824412"/>
              <a:gd name="connsiteX123" fmla="*/ 1528823 w 2758962"/>
              <a:gd name="connsiteY123" fmla="*/ 2690812 h 2824412"/>
              <a:gd name="connsiteX124" fmla="*/ 1500248 w 2758962"/>
              <a:gd name="connsiteY124" fmla="*/ 2676525 h 2824412"/>
              <a:gd name="connsiteX125" fmla="*/ 1481198 w 2758962"/>
              <a:gd name="connsiteY125" fmla="*/ 2738437 h 2824412"/>
              <a:gd name="connsiteX126" fmla="*/ 1457386 w 2758962"/>
              <a:gd name="connsiteY126" fmla="*/ 2786062 h 2824412"/>
              <a:gd name="connsiteX127" fmla="*/ 1414523 w 2758962"/>
              <a:gd name="connsiteY127" fmla="*/ 2824162 h 2824412"/>
              <a:gd name="connsiteX128" fmla="*/ 1381186 w 2758962"/>
              <a:gd name="connsiteY128" fmla="*/ 2800350 h 2824412"/>
              <a:gd name="connsiteX129" fmla="*/ 1343086 w 2758962"/>
              <a:gd name="connsiteY129" fmla="*/ 2757487 h 2824412"/>
              <a:gd name="connsiteX130" fmla="*/ 1324036 w 2758962"/>
              <a:gd name="connsiteY130" fmla="*/ 2719387 h 2824412"/>
              <a:gd name="connsiteX131" fmla="*/ 1281173 w 2758962"/>
              <a:gd name="connsiteY131" fmla="*/ 2614612 h 2824412"/>
              <a:gd name="connsiteX132" fmla="*/ 1276411 w 2758962"/>
              <a:gd name="connsiteY132" fmla="*/ 2557462 h 2824412"/>
              <a:gd name="connsiteX133" fmla="*/ 1319273 w 2758962"/>
              <a:gd name="connsiteY133" fmla="*/ 2533650 h 2824412"/>
              <a:gd name="connsiteX134" fmla="*/ 1347848 w 2758962"/>
              <a:gd name="connsiteY134" fmla="*/ 2490787 h 2824412"/>
              <a:gd name="connsiteX135" fmla="*/ 1338323 w 2758962"/>
              <a:gd name="connsiteY135" fmla="*/ 2447925 h 2824412"/>
              <a:gd name="connsiteX136" fmla="*/ 1343086 w 2758962"/>
              <a:gd name="connsiteY136" fmla="*/ 2390775 h 2824412"/>
              <a:gd name="connsiteX137" fmla="*/ 1343086 w 2758962"/>
              <a:gd name="connsiteY137" fmla="*/ 2338387 h 2824412"/>
              <a:gd name="connsiteX138" fmla="*/ 1290698 w 2758962"/>
              <a:gd name="connsiteY138" fmla="*/ 2305050 h 2824412"/>
              <a:gd name="connsiteX139" fmla="*/ 1247836 w 2758962"/>
              <a:gd name="connsiteY139" fmla="*/ 2290762 h 2824412"/>
              <a:gd name="connsiteX140" fmla="*/ 1204973 w 2758962"/>
              <a:gd name="connsiteY140" fmla="*/ 2281237 h 2824412"/>
              <a:gd name="connsiteX141" fmla="*/ 1147823 w 2758962"/>
              <a:gd name="connsiteY141" fmla="*/ 2281237 h 2824412"/>
              <a:gd name="connsiteX142" fmla="*/ 1076386 w 2758962"/>
              <a:gd name="connsiteY142" fmla="*/ 2286000 h 2824412"/>
              <a:gd name="connsiteX143" fmla="*/ 1019236 w 2758962"/>
              <a:gd name="connsiteY143" fmla="*/ 2309812 h 2824412"/>
              <a:gd name="connsiteX144" fmla="*/ 971611 w 2758962"/>
              <a:gd name="connsiteY144" fmla="*/ 2319337 h 2824412"/>
              <a:gd name="connsiteX145" fmla="*/ 962086 w 2758962"/>
              <a:gd name="connsiteY145" fmla="*/ 2381250 h 2824412"/>
              <a:gd name="connsiteX146" fmla="*/ 943036 w 2758962"/>
              <a:gd name="connsiteY146" fmla="*/ 2414587 h 2824412"/>
              <a:gd name="connsiteX147" fmla="*/ 890648 w 2758962"/>
              <a:gd name="connsiteY147" fmla="*/ 2462212 h 2824412"/>
              <a:gd name="connsiteX148" fmla="*/ 852548 w 2758962"/>
              <a:gd name="connsiteY148" fmla="*/ 2471737 h 2824412"/>
              <a:gd name="connsiteX149" fmla="*/ 800161 w 2758962"/>
              <a:gd name="connsiteY149" fmla="*/ 2462212 h 2824412"/>
              <a:gd name="connsiteX150" fmla="*/ 771586 w 2758962"/>
              <a:gd name="connsiteY150" fmla="*/ 2438400 h 2824412"/>
              <a:gd name="connsiteX151" fmla="*/ 743011 w 2758962"/>
              <a:gd name="connsiteY151" fmla="*/ 2409825 h 2824412"/>
              <a:gd name="connsiteX152" fmla="*/ 704911 w 2758962"/>
              <a:gd name="connsiteY152" fmla="*/ 2433637 h 2824412"/>
              <a:gd name="connsiteX153" fmla="*/ 723961 w 2758962"/>
              <a:gd name="connsiteY153" fmla="*/ 2371725 h 2824412"/>
              <a:gd name="connsiteX154" fmla="*/ 738248 w 2758962"/>
              <a:gd name="connsiteY154" fmla="*/ 2309812 h 2824412"/>
              <a:gd name="connsiteX155" fmla="*/ 743011 w 2758962"/>
              <a:gd name="connsiteY155" fmla="*/ 2233612 h 2824412"/>
              <a:gd name="connsiteX156" fmla="*/ 743011 w 2758962"/>
              <a:gd name="connsiteY156" fmla="*/ 2185987 h 2824412"/>
              <a:gd name="connsiteX157" fmla="*/ 728723 w 2758962"/>
              <a:gd name="connsiteY157" fmla="*/ 2128837 h 2824412"/>
              <a:gd name="connsiteX158" fmla="*/ 704911 w 2758962"/>
              <a:gd name="connsiteY158" fmla="*/ 2100262 h 2824412"/>
              <a:gd name="connsiteX159" fmla="*/ 662048 w 2758962"/>
              <a:gd name="connsiteY159" fmla="*/ 2090737 h 2824412"/>
              <a:gd name="connsiteX160" fmla="*/ 623948 w 2758962"/>
              <a:gd name="connsiteY160" fmla="*/ 2062162 h 2824412"/>
              <a:gd name="connsiteX161" fmla="*/ 566798 w 2758962"/>
              <a:gd name="connsiteY161" fmla="*/ 2043112 h 2824412"/>
              <a:gd name="connsiteX162" fmla="*/ 538223 w 2758962"/>
              <a:gd name="connsiteY162" fmla="*/ 2009775 h 2824412"/>
              <a:gd name="connsiteX163" fmla="*/ 557273 w 2758962"/>
              <a:gd name="connsiteY163" fmla="*/ 1981200 h 2824412"/>
              <a:gd name="connsiteX164" fmla="*/ 547748 w 2758962"/>
              <a:gd name="connsiteY164" fmla="*/ 1938337 h 2824412"/>
              <a:gd name="connsiteX165" fmla="*/ 514411 w 2758962"/>
              <a:gd name="connsiteY165" fmla="*/ 1885950 h 2824412"/>
              <a:gd name="connsiteX166" fmla="*/ 471548 w 2758962"/>
              <a:gd name="connsiteY166" fmla="*/ 1876425 h 2824412"/>
              <a:gd name="connsiteX167" fmla="*/ 433448 w 2758962"/>
              <a:gd name="connsiteY167" fmla="*/ 1852612 h 2824412"/>
              <a:gd name="connsiteX168" fmla="*/ 414398 w 2758962"/>
              <a:gd name="connsiteY168" fmla="*/ 1833562 h 2824412"/>
              <a:gd name="connsiteX169" fmla="*/ 414398 w 2758962"/>
              <a:gd name="connsiteY169" fmla="*/ 1804987 h 2824412"/>
              <a:gd name="connsiteX170" fmla="*/ 376298 w 2758962"/>
              <a:gd name="connsiteY170" fmla="*/ 1824037 h 2824412"/>
              <a:gd name="connsiteX171" fmla="*/ 357248 w 2758962"/>
              <a:gd name="connsiteY171" fmla="*/ 1838325 h 2824412"/>
              <a:gd name="connsiteX172" fmla="*/ 385823 w 2758962"/>
              <a:gd name="connsiteY172" fmla="*/ 1862137 h 2824412"/>
              <a:gd name="connsiteX173" fmla="*/ 352486 w 2758962"/>
              <a:gd name="connsiteY173" fmla="*/ 1866900 h 2824412"/>
              <a:gd name="connsiteX174" fmla="*/ 323911 w 2758962"/>
              <a:gd name="connsiteY174" fmla="*/ 1847850 h 2824412"/>
              <a:gd name="connsiteX175" fmla="*/ 281048 w 2758962"/>
              <a:gd name="connsiteY175" fmla="*/ 1833562 h 2824412"/>
              <a:gd name="connsiteX176" fmla="*/ 238186 w 2758962"/>
              <a:gd name="connsiteY176" fmla="*/ 1819275 h 2824412"/>
              <a:gd name="connsiteX177" fmla="*/ 195323 w 2758962"/>
              <a:gd name="connsiteY177" fmla="*/ 1819275 h 2824412"/>
              <a:gd name="connsiteX178" fmla="*/ 171511 w 2758962"/>
              <a:gd name="connsiteY178" fmla="*/ 1795462 h 2824412"/>
              <a:gd name="connsiteX179" fmla="*/ 195323 w 2758962"/>
              <a:gd name="connsiteY179" fmla="*/ 1766887 h 2824412"/>
              <a:gd name="connsiteX180" fmla="*/ 214373 w 2758962"/>
              <a:gd name="connsiteY180" fmla="*/ 1676400 h 2824412"/>
              <a:gd name="connsiteX181" fmla="*/ 276286 w 2758962"/>
              <a:gd name="connsiteY181" fmla="*/ 1590675 h 2824412"/>
              <a:gd name="connsiteX182" fmla="*/ 319148 w 2758962"/>
              <a:gd name="connsiteY182" fmla="*/ 1509712 h 2824412"/>
              <a:gd name="connsiteX183" fmla="*/ 362011 w 2758962"/>
              <a:gd name="connsiteY183" fmla="*/ 1466850 h 2824412"/>
              <a:gd name="connsiteX184" fmla="*/ 414398 w 2758962"/>
              <a:gd name="connsiteY184" fmla="*/ 1404937 h 2824412"/>
              <a:gd name="connsiteX185" fmla="*/ 438211 w 2758962"/>
              <a:gd name="connsiteY185" fmla="*/ 1381125 h 2824412"/>
              <a:gd name="connsiteX186" fmla="*/ 395348 w 2758962"/>
              <a:gd name="connsiteY186" fmla="*/ 1352550 h 2824412"/>
              <a:gd name="connsiteX187" fmla="*/ 323911 w 2758962"/>
              <a:gd name="connsiteY187" fmla="*/ 1319212 h 2824412"/>
              <a:gd name="connsiteX188" fmla="*/ 266761 w 2758962"/>
              <a:gd name="connsiteY188" fmla="*/ 1285875 h 2824412"/>
              <a:gd name="connsiteX189" fmla="*/ 233423 w 2758962"/>
              <a:gd name="connsiteY189" fmla="*/ 1300162 h 2824412"/>
              <a:gd name="connsiteX190" fmla="*/ 195323 w 2758962"/>
              <a:gd name="connsiteY190" fmla="*/ 1276350 h 2824412"/>
              <a:gd name="connsiteX191" fmla="*/ 161986 w 2758962"/>
              <a:gd name="connsiteY191" fmla="*/ 1204912 h 2824412"/>
              <a:gd name="connsiteX192" fmla="*/ 157223 w 2758962"/>
              <a:gd name="connsiteY192" fmla="*/ 1162050 h 2824412"/>
              <a:gd name="connsiteX193" fmla="*/ 119123 w 2758962"/>
              <a:gd name="connsiteY193" fmla="*/ 1157287 h 2824412"/>
              <a:gd name="connsiteX194" fmla="*/ 66736 w 2758962"/>
              <a:gd name="connsiteY194" fmla="*/ 1157287 h 2824412"/>
              <a:gd name="connsiteX195" fmla="*/ 19111 w 2758962"/>
              <a:gd name="connsiteY195" fmla="*/ 1143000 h 2824412"/>
              <a:gd name="connsiteX196" fmla="*/ 19111 w 2758962"/>
              <a:gd name="connsiteY196" fmla="*/ 1114425 h 2824412"/>
              <a:gd name="connsiteX197" fmla="*/ 9586 w 2758962"/>
              <a:gd name="connsiteY197" fmla="*/ 1076325 h 2824412"/>
              <a:gd name="connsiteX198" fmla="*/ 61 w 2758962"/>
              <a:gd name="connsiteY198" fmla="*/ 1028700 h 2824412"/>
              <a:gd name="connsiteX199" fmla="*/ 14348 w 2758962"/>
              <a:gd name="connsiteY199" fmla="*/ 995362 h 2824412"/>
              <a:gd name="connsiteX200" fmla="*/ 61973 w 2758962"/>
              <a:gd name="connsiteY200" fmla="*/ 971550 h 2824412"/>
              <a:gd name="connsiteX201" fmla="*/ 100073 w 2758962"/>
              <a:gd name="connsiteY201" fmla="*/ 966787 h 2824412"/>
              <a:gd name="connsiteX202" fmla="*/ 66736 w 2758962"/>
              <a:gd name="connsiteY202" fmla="*/ 933450 h 2824412"/>
              <a:gd name="connsiteX203" fmla="*/ 57211 w 2758962"/>
              <a:gd name="connsiteY203" fmla="*/ 885825 h 2824412"/>
              <a:gd name="connsiteX204" fmla="*/ 81023 w 2758962"/>
              <a:gd name="connsiteY204" fmla="*/ 852487 h 2824412"/>
              <a:gd name="connsiteX205" fmla="*/ 81023 w 2758962"/>
              <a:gd name="connsiteY205" fmla="*/ 814387 h 2824412"/>
              <a:gd name="connsiteX206" fmla="*/ 42923 w 2758962"/>
              <a:gd name="connsiteY206" fmla="*/ 800100 h 2824412"/>
              <a:gd name="connsiteX207" fmla="*/ 47686 w 2758962"/>
              <a:gd name="connsiteY207" fmla="*/ 762000 h 2824412"/>
              <a:gd name="connsiteX208" fmla="*/ 85786 w 2758962"/>
              <a:gd name="connsiteY208" fmla="*/ 723900 h 2824412"/>
              <a:gd name="connsiteX209" fmla="*/ 76261 w 2758962"/>
              <a:gd name="connsiteY209" fmla="*/ 671512 h 2824412"/>
              <a:gd name="connsiteX210" fmla="*/ 47686 w 2758962"/>
              <a:gd name="connsiteY210" fmla="*/ 647700 h 2824412"/>
              <a:gd name="connsiteX211" fmla="*/ 66736 w 2758962"/>
              <a:gd name="connsiteY211" fmla="*/ 623887 h 2824412"/>
              <a:gd name="connsiteX212" fmla="*/ 114361 w 2758962"/>
              <a:gd name="connsiteY212" fmla="*/ 628650 h 2824412"/>
              <a:gd name="connsiteX213" fmla="*/ 138173 w 2758962"/>
              <a:gd name="connsiteY213" fmla="*/ 628650 h 2824412"/>
              <a:gd name="connsiteX214" fmla="*/ 119123 w 2758962"/>
              <a:gd name="connsiteY214" fmla="*/ 595312 h 2824412"/>
              <a:gd name="connsiteX215" fmla="*/ 123886 w 2758962"/>
              <a:gd name="connsiteY215" fmla="*/ 571500 h 2824412"/>
              <a:gd name="connsiteX216" fmla="*/ 152461 w 2758962"/>
              <a:gd name="connsiteY216" fmla="*/ 571500 h 2824412"/>
              <a:gd name="connsiteX217" fmla="*/ 157223 w 2758962"/>
              <a:gd name="connsiteY217" fmla="*/ 571500 h 2824412"/>
              <a:gd name="connsiteX218" fmla="*/ 185798 w 2758962"/>
              <a:gd name="connsiteY218" fmla="*/ 485775 h 2824412"/>
              <a:gd name="connsiteX219" fmla="*/ 190561 w 2758962"/>
              <a:gd name="connsiteY219" fmla="*/ 447675 h 2824412"/>
              <a:gd name="connsiteX220" fmla="*/ 219136 w 2758962"/>
              <a:gd name="connsiteY220" fmla="*/ 461962 h 2824412"/>
              <a:gd name="connsiteX221" fmla="*/ 281048 w 2758962"/>
              <a:gd name="connsiteY221" fmla="*/ 485775 h 2824412"/>
              <a:gd name="connsiteX222" fmla="*/ 342961 w 2758962"/>
              <a:gd name="connsiteY222" fmla="*/ 485775 h 2824412"/>
              <a:gd name="connsiteX223" fmla="*/ 333436 w 2758962"/>
              <a:gd name="connsiteY223" fmla="*/ 442912 h 2824412"/>
              <a:gd name="connsiteX224" fmla="*/ 342961 w 2758962"/>
              <a:gd name="connsiteY224" fmla="*/ 409575 h 2824412"/>
              <a:gd name="connsiteX225" fmla="*/ 385823 w 2758962"/>
              <a:gd name="connsiteY225" fmla="*/ 409575 h 2824412"/>
              <a:gd name="connsiteX226" fmla="*/ 404873 w 2758962"/>
              <a:gd name="connsiteY226" fmla="*/ 381000 h 2824412"/>
              <a:gd name="connsiteX227" fmla="*/ 428686 w 2758962"/>
              <a:gd name="connsiteY227" fmla="*/ 338137 h 2824412"/>
              <a:gd name="connsiteX228" fmla="*/ 381061 w 2758962"/>
              <a:gd name="connsiteY228" fmla="*/ 314325 h 2824412"/>
              <a:gd name="connsiteX229" fmla="*/ 381061 w 2758962"/>
              <a:gd name="connsiteY229" fmla="*/ 285750 h 2824412"/>
              <a:gd name="connsiteX230" fmla="*/ 433448 w 2758962"/>
              <a:gd name="connsiteY230" fmla="*/ 257175 h 2824412"/>
              <a:gd name="connsiteX231" fmla="*/ 466786 w 2758962"/>
              <a:gd name="connsiteY231" fmla="*/ 238125 h 2824412"/>
              <a:gd name="connsiteX232" fmla="*/ 476311 w 2758962"/>
              <a:gd name="connsiteY232" fmla="*/ 176212 h 2824412"/>
              <a:gd name="connsiteX233" fmla="*/ 447736 w 2758962"/>
              <a:gd name="connsiteY233" fmla="*/ 123825 h 2824412"/>
              <a:gd name="connsiteX0" fmla="*/ 2307492 w 2758962"/>
              <a:gd name="connsiteY0" fmla="*/ 0 h 2824412"/>
              <a:gd name="connsiteX1" fmla="*/ 2324161 w 2758962"/>
              <a:gd name="connsiteY1" fmla="*/ 26193 h 2824412"/>
              <a:gd name="connsiteX2" fmla="*/ 2352736 w 2758962"/>
              <a:gd name="connsiteY2" fmla="*/ 47625 h 2824412"/>
              <a:gd name="connsiteX3" fmla="*/ 2343211 w 2758962"/>
              <a:gd name="connsiteY3" fmla="*/ 57150 h 2824412"/>
              <a:gd name="connsiteX4" fmla="*/ 2352736 w 2758962"/>
              <a:gd name="connsiteY4" fmla="*/ 95250 h 2824412"/>
              <a:gd name="connsiteX5" fmla="*/ 2343211 w 2758962"/>
              <a:gd name="connsiteY5" fmla="*/ 128587 h 2824412"/>
              <a:gd name="connsiteX6" fmla="*/ 2324161 w 2758962"/>
              <a:gd name="connsiteY6" fmla="*/ 145256 h 2824412"/>
              <a:gd name="connsiteX7" fmla="*/ 2300348 w 2758962"/>
              <a:gd name="connsiteY7" fmla="*/ 152400 h 2824412"/>
              <a:gd name="connsiteX8" fmla="*/ 2290823 w 2758962"/>
              <a:gd name="connsiteY8" fmla="*/ 166687 h 2824412"/>
              <a:gd name="connsiteX9" fmla="*/ 2286061 w 2758962"/>
              <a:gd name="connsiteY9" fmla="*/ 204787 h 2824412"/>
              <a:gd name="connsiteX10" fmla="*/ 2267011 w 2758962"/>
              <a:gd name="connsiteY10" fmla="*/ 223837 h 2824412"/>
              <a:gd name="connsiteX11" fmla="*/ 2224148 w 2758962"/>
              <a:gd name="connsiteY11" fmla="*/ 219075 h 2824412"/>
              <a:gd name="connsiteX12" fmla="*/ 2214623 w 2758962"/>
              <a:gd name="connsiteY12" fmla="*/ 226219 h 2824412"/>
              <a:gd name="connsiteX13" fmla="*/ 2221767 w 2758962"/>
              <a:gd name="connsiteY13" fmla="*/ 259556 h 2824412"/>
              <a:gd name="connsiteX14" fmla="*/ 2233673 w 2758962"/>
              <a:gd name="connsiteY14" fmla="*/ 285750 h 2824412"/>
              <a:gd name="connsiteX15" fmla="*/ 2224148 w 2758962"/>
              <a:gd name="connsiteY15" fmla="*/ 304800 h 2824412"/>
              <a:gd name="connsiteX16" fmla="*/ 2224148 w 2758962"/>
              <a:gd name="connsiteY16" fmla="*/ 333375 h 2824412"/>
              <a:gd name="connsiteX17" fmla="*/ 2186048 w 2758962"/>
              <a:gd name="connsiteY17" fmla="*/ 338137 h 2824412"/>
              <a:gd name="connsiteX18" fmla="*/ 2152710 w 2758962"/>
              <a:gd name="connsiteY18" fmla="*/ 302419 h 2824412"/>
              <a:gd name="connsiteX19" fmla="*/ 2124136 w 2758962"/>
              <a:gd name="connsiteY19" fmla="*/ 323850 h 2824412"/>
              <a:gd name="connsiteX20" fmla="*/ 2105086 w 2758962"/>
              <a:gd name="connsiteY20" fmla="*/ 347662 h 2824412"/>
              <a:gd name="connsiteX21" fmla="*/ 2105086 w 2758962"/>
              <a:gd name="connsiteY21" fmla="*/ 361950 h 2824412"/>
              <a:gd name="connsiteX22" fmla="*/ 2105086 w 2758962"/>
              <a:gd name="connsiteY22" fmla="*/ 395287 h 2824412"/>
              <a:gd name="connsiteX23" fmla="*/ 2076511 w 2758962"/>
              <a:gd name="connsiteY23" fmla="*/ 395287 h 2824412"/>
              <a:gd name="connsiteX24" fmla="*/ 2019361 w 2758962"/>
              <a:gd name="connsiteY24" fmla="*/ 414337 h 2824412"/>
              <a:gd name="connsiteX25" fmla="*/ 2014598 w 2758962"/>
              <a:gd name="connsiteY25" fmla="*/ 457200 h 2824412"/>
              <a:gd name="connsiteX26" fmla="*/ 2019361 w 2758962"/>
              <a:gd name="connsiteY26" fmla="*/ 490537 h 2824412"/>
              <a:gd name="connsiteX27" fmla="*/ 2009836 w 2758962"/>
              <a:gd name="connsiteY27" fmla="*/ 523875 h 2824412"/>
              <a:gd name="connsiteX28" fmla="*/ 1976498 w 2758962"/>
              <a:gd name="connsiteY28" fmla="*/ 542925 h 2824412"/>
              <a:gd name="connsiteX29" fmla="*/ 1938398 w 2758962"/>
              <a:gd name="connsiteY29" fmla="*/ 542925 h 2824412"/>
              <a:gd name="connsiteX30" fmla="*/ 1909823 w 2758962"/>
              <a:gd name="connsiteY30" fmla="*/ 561975 h 2824412"/>
              <a:gd name="connsiteX31" fmla="*/ 1871723 w 2758962"/>
              <a:gd name="connsiteY31" fmla="*/ 576262 h 2824412"/>
              <a:gd name="connsiteX32" fmla="*/ 1871723 w 2758962"/>
              <a:gd name="connsiteY32" fmla="*/ 604837 h 2824412"/>
              <a:gd name="connsiteX33" fmla="*/ 1876486 w 2758962"/>
              <a:gd name="connsiteY33" fmla="*/ 647700 h 2824412"/>
              <a:gd name="connsiteX34" fmla="*/ 1890773 w 2758962"/>
              <a:gd name="connsiteY34" fmla="*/ 666750 h 2824412"/>
              <a:gd name="connsiteX35" fmla="*/ 1919348 w 2758962"/>
              <a:gd name="connsiteY35" fmla="*/ 685800 h 2824412"/>
              <a:gd name="connsiteX36" fmla="*/ 1962211 w 2758962"/>
              <a:gd name="connsiteY36" fmla="*/ 714375 h 2824412"/>
              <a:gd name="connsiteX37" fmla="*/ 2000311 w 2758962"/>
              <a:gd name="connsiteY37" fmla="*/ 757237 h 2824412"/>
              <a:gd name="connsiteX38" fmla="*/ 2028886 w 2758962"/>
              <a:gd name="connsiteY38" fmla="*/ 781050 h 2824412"/>
              <a:gd name="connsiteX39" fmla="*/ 2024123 w 2758962"/>
              <a:gd name="connsiteY39" fmla="*/ 814387 h 2824412"/>
              <a:gd name="connsiteX40" fmla="*/ 2028886 w 2758962"/>
              <a:gd name="connsiteY40" fmla="*/ 847725 h 2824412"/>
              <a:gd name="connsiteX41" fmla="*/ 2038411 w 2758962"/>
              <a:gd name="connsiteY41" fmla="*/ 881062 h 2824412"/>
              <a:gd name="connsiteX42" fmla="*/ 2066986 w 2758962"/>
              <a:gd name="connsiteY42" fmla="*/ 871537 h 2824412"/>
              <a:gd name="connsiteX43" fmla="*/ 2071748 w 2758962"/>
              <a:gd name="connsiteY43" fmla="*/ 862012 h 2824412"/>
              <a:gd name="connsiteX44" fmla="*/ 2090798 w 2758962"/>
              <a:gd name="connsiteY44" fmla="*/ 838200 h 2824412"/>
              <a:gd name="connsiteX45" fmla="*/ 2100323 w 2758962"/>
              <a:gd name="connsiteY45" fmla="*/ 862012 h 2824412"/>
              <a:gd name="connsiteX46" fmla="*/ 2133661 w 2758962"/>
              <a:gd name="connsiteY46" fmla="*/ 890587 h 2824412"/>
              <a:gd name="connsiteX47" fmla="*/ 2186048 w 2758962"/>
              <a:gd name="connsiteY47" fmla="*/ 876300 h 2824412"/>
              <a:gd name="connsiteX48" fmla="*/ 2219386 w 2758962"/>
              <a:gd name="connsiteY48" fmla="*/ 862012 h 2824412"/>
              <a:gd name="connsiteX49" fmla="*/ 2257486 w 2758962"/>
              <a:gd name="connsiteY49" fmla="*/ 862012 h 2824412"/>
              <a:gd name="connsiteX50" fmla="*/ 2257486 w 2758962"/>
              <a:gd name="connsiteY50" fmla="*/ 895350 h 2824412"/>
              <a:gd name="connsiteX51" fmla="*/ 2319398 w 2758962"/>
              <a:gd name="connsiteY51" fmla="*/ 904875 h 2824412"/>
              <a:gd name="connsiteX52" fmla="*/ 2343211 w 2758962"/>
              <a:gd name="connsiteY52" fmla="*/ 909637 h 2824412"/>
              <a:gd name="connsiteX53" fmla="*/ 2319398 w 2758962"/>
              <a:gd name="connsiteY53" fmla="*/ 942975 h 2824412"/>
              <a:gd name="connsiteX54" fmla="*/ 2367023 w 2758962"/>
              <a:gd name="connsiteY54" fmla="*/ 957262 h 2824412"/>
              <a:gd name="connsiteX55" fmla="*/ 2381311 w 2758962"/>
              <a:gd name="connsiteY55" fmla="*/ 995362 h 2824412"/>
              <a:gd name="connsiteX56" fmla="*/ 2376548 w 2758962"/>
              <a:gd name="connsiteY56" fmla="*/ 1004887 h 2824412"/>
              <a:gd name="connsiteX57" fmla="*/ 2381311 w 2758962"/>
              <a:gd name="connsiteY57" fmla="*/ 1028700 h 2824412"/>
              <a:gd name="connsiteX58" fmla="*/ 2386073 w 2758962"/>
              <a:gd name="connsiteY58" fmla="*/ 1066800 h 2824412"/>
              <a:gd name="connsiteX59" fmla="*/ 2438461 w 2758962"/>
              <a:gd name="connsiteY59" fmla="*/ 1066800 h 2824412"/>
              <a:gd name="connsiteX60" fmla="*/ 2457511 w 2758962"/>
              <a:gd name="connsiteY60" fmla="*/ 1057275 h 2824412"/>
              <a:gd name="connsiteX61" fmla="*/ 2486086 w 2758962"/>
              <a:gd name="connsiteY61" fmla="*/ 1138237 h 2824412"/>
              <a:gd name="connsiteX62" fmla="*/ 2524186 w 2758962"/>
              <a:gd name="connsiteY62" fmla="*/ 1162050 h 2824412"/>
              <a:gd name="connsiteX63" fmla="*/ 2571811 w 2758962"/>
              <a:gd name="connsiteY63" fmla="*/ 1190625 h 2824412"/>
              <a:gd name="connsiteX64" fmla="*/ 2571811 w 2758962"/>
              <a:gd name="connsiteY64" fmla="*/ 1219200 h 2824412"/>
              <a:gd name="connsiteX65" fmla="*/ 2571811 w 2758962"/>
              <a:gd name="connsiteY65" fmla="*/ 1243012 h 2824412"/>
              <a:gd name="connsiteX66" fmla="*/ 2567048 w 2758962"/>
              <a:gd name="connsiteY66" fmla="*/ 1266825 h 2824412"/>
              <a:gd name="connsiteX67" fmla="*/ 2609911 w 2758962"/>
              <a:gd name="connsiteY67" fmla="*/ 1290637 h 2824412"/>
              <a:gd name="connsiteX68" fmla="*/ 2624198 w 2758962"/>
              <a:gd name="connsiteY68" fmla="*/ 1347787 h 2824412"/>
              <a:gd name="connsiteX69" fmla="*/ 2619436 w 2758962"/>
              <a:gd name="connsiteY69" fmla="*/ 1376362 h 2824412"/>
              <a:gd name="connsiteX70" fmla="*/ 2671823 w 2758962"/>
              <a:gd name="connsiteY70" fmla="*/ 1371600 h 2824412"/>
              <a:gd name="connsiteX71" fmla="*/ 2705161 w 2758962"/>
              <a:gd name="connsiteY71" fmla="*/ 1362075 h 2824412"/>
              <a:gd name="connsiteX72" fmla="*/ 2748023 w 2758962"/>
              <a:gd name="connsiteY72" fmla="*/ 1352550 h 2824412"/>
              <a:gd name="connsiteX73" fmla="*/ 2757548 w 2758962"/>
              <a:gd name="connsiteY73" fmla="*/ 1390650 h 2824412"/>
              <a:gd name="connsiteX74" fmla="*/ 2724211 w 2758962"/>
              <a:gd name="connsiteY74" fmla="*/ 1428750 h 2824412"/>
              <a:gd name="connsiteX75" fmla="*/ 2690873 w 2758962"/>
              <a:gd name="connsiteY75" fmla="*/ 1447800 h 2824412"/>
              <a:gd name="connsiteX76" fmla="*/ 2657536 w 2758962"/>
              <a:gd name="connsiteY76" fmla="*/ 1495425 h 2824412"/>
              <a:gd name="connsiteX77" fmla="*/ 2638486 w 2758962"/>
              <a:gd name="connsiteY77" fmla="*/ 1519237 h 2824412"/>
              <a:gd name="connsiteX78" fmla="*/ 2619436 w 2758962"/>
              <a:gd name="connsiteY78" fmla="*/ 1562100 h 2824412"/>
              <a:gd name="connsiteX79" fmla="*/ 2590861 w 2758962"/>
              <a:gd name="connsiteY79" fmla="*/ 1562100 h 2824412"/>
              <a:gd name="connsiteX80" fmla="*/ 2557523 w 2758962"/>
              <a:gd name="connsiteY80" fmla="*/ 1547812 h 2824412"/>
              <a:gd name="connsiteX81" fmla="*/ 2538473 w 2758962"/>
              <a:gd name="connsiteY81" fmla="*/ 1519237 h 2824412"/>
              <a:gd name="connsiteX82" fmla="*/ 2471798 w 2758962"/>
              <a:gd name="connsiteY82" fmla="*/ 1524000 h 2824412"/>
              <a:gd name="connsiteX83" fmla="*/ 2433698 w 2758962"/>
              <a:gd name="connsiteY83" fmla="*/ 1543050 h 2824412"/>
              <a:gd name="connsiteX84" fmla="*/ 2414648 w 2758962"/>
              <a:gd name="connsiteY84" fmla="*/ 1576387 h 2824412"/>
              <a:gd name="connsiteX85" fmla="*/ 2376548 w 2758962"/>
              <a:gd name="connsiteY85" fmla="*/ 1633537 h 2824412"/>
              <a:gd name="connsiteX86" fmla="*/ 2367023 w 2758962"/>
              <a:gd name="connsiteY86" fmla="*/ 1647825 h 2824412"/>
              <a:gd name="connsiteX87" fmla="*/ 2347973 w 2758962"/>
              <a:gd name="connsiteY87" fmla="*/ 1662112 h 2824412"/>
              <a:gd name="connsiteX88" fmla="*/ 2281298 w 2758962"/>
              <a:gd name="connsiteY88" fmla="*/ 1681162 h 2824412"/>
              <a:gd name="connsiteX89" fmla="*/ 2200336 w 2758962"/>
              <a:gd name="connsiteY89" fmla="*/ 1704975 h 2824412"/>
              <a:gd name="connsiteX90" fmla="*/ 2157473 w 2758962"/>
              <a:gd name="connsiteY90" fmla="*/ 1714500 h 2824412"/>
              <a:gd name="connsiteX91" fmla="*/ 2100323 w 2758962"/>
              <a:gd name="connsiteY91" fmla="*/ 1771650 h 2824412"/>
              <a:gd name="connsiteX92" fmla="*/ 2066986 w 2758962"/>
              <a:gd name="connsiteY92" fmla="*/ 1795462 h 2824412"/>
              <a:gd name="connsiteX93" fmla="*/ 2043173 w 2758962"/>
              <a:gd name="connsiteY93" fmla="*/ 1852612 h 2824412"/>
              <a:gd name="connsiteX94" fmla="*/ 2038411 w 2758962"/>
              <a:gd name="connsiteY94" fmla="*/ 1895475 h 2824412"/>
              <a:gd name="connsiteX95" fmla="*/ 2062223 w 2758962"/>
              <a:gd name="connsiteY95" fmla="*/ 1957387 h 2824412"/>
              <a:gd name="connsiteX96" fmla="*/ 2038411 w 2758962"/>
              <a:gd name="connsiteY96" fmla="*/ 2024062 h 2824412"/>
              <a:gd name="connsiteX97" fmla="*/ 2033648 w 2758962"/>
              <a:gd name="connsiteY97" fmla="*/ 2028825 h 2824412"/>
              <a:gd name="connsiteX98" fmla="*/ 1995548 w 2758962"/>
              <a:gd name="connsiteY98" fmla="*/ 2033587 h 2824412"/>
              <a:gd name="connsiteX99" fmla="*/ 1966973 w 2758962"/>
              <a:gd name="connsiteY99" fmla="*/ 2043112 h 2824412"/>
              <a:gd name="connsiteX100" fmla="*/ 1928873 w 2758962"/>
              <a:gd name="connsiteY100" fmla="*/ 2066925 h 2824412"/>
              <a:gd name="connsiteX101" fmla="*/ 1957448 w 2758962"/>
              <a:gd name="connsiteY101" fmla="*/ 2043112 h 2824412"/>
              <a:gd name="connsiteX102" fmla="*/ 1900298 w 2758962"/>
              <a:gd name="connsiteY102" fmla="*/ 2052637 h 2824412"/>
              <a:gd name="connsiteX103" fmla="*/ 1876486 w 2758962"/>
              <a:gd name="connsiteY103" fmla="*/ 2109787 h 2824412"/>
              <a:gd name="connsiteX104" fmla="*/ 1876486 w 2758962"/>
              <a:gd name="connsiteY104" fmla="*/ 2147887 h 2824412"/>
              <a:gd name="connsiteX105" fmla="*/ 1866961 w 2758962"/>
              <a:gd name="connsiteY105" fmla="*/ 2176462 h 2824412"/>
              <a:gd name="connsiteX106" fmla="*/ 1809811 w 2758962"/>
              <a:gd name="connsiteY106" fmla="*/ 2195512 h 2824412"/>
              <a:gd name="connsiteX107" fmla="*/ 1809811 w 2758962"/>
              <a:gd name="connsiteY107" fmla="*/ 2252662 h 2824412"/>
              <a:gd name="connsiteX108" fmla="*/ 1814573 w 2758962"/>
              <a:gd name="connsiteY108" fmla="*/ 2314575 h 2824412"/>
              <a:gd name="connsiteX109" fmla="*/ 1814573 w 2758962"/>
              <a:gd name="connsiteY109" fmla="*/ 2333625 h 2824412"/>
              <a:gd name="connsiteX110" fmla="*/ 1795523 w 2758962"/>
              <a:gd name="connsiteY110" fmla="*/ 2376487 h 2824412"/>
              <a:gd name="connsiteX111" fmla="*/ 1809811 w 2758962"/>
              <a:gd name="connsiteY111" fmla="*/ 2438400 h 2824412"/>
              <a:gd name="connsiteX112" fmla="*/ 1805048 w 2758962"/>
              <a:gd name="connsiteY112" fmla="*/ 2500312 h 2824412"/>
              <a:gd name="connsiteX113" fmla="*/ 1776473 w 2758962"/>
              <a:gd name="connsiteY113" fmla="*/ 2509837 h 2824412"/>
              <a:gd name="connsiteX114" fmla="*/ 1733611 w 2758962"/>
              <a:gd name="connsiteY114" fmla="*/ 2524125 h 2824412"/>
              <a:gd name="connsiteX115" fmla="*/ 1714561 w 2758962"/>
              <a:gd name="connsiteY115" fmla="*/ 2538412 h 2824412"/>
              <a:gd name="connsiteX116" fmla="*/ 1738373 w 2758962"/>
              <a:gd name="connsiteY116" fmla="*/ 2590800 h 2824412"/>
              <a:gd name="connsiteX117" fmla="*/ 1719323 w 2758962"/>
              <a:gd name="connsiteY117" fmla="*/ 2619375 h 2824412"/>
              <a:gd name="connsiteX118" fmla="*/ 1662173 w 2758962"/>
              <a:gd name="connsiteY118" fmla="*/ 2633662 h 2824412"/>
              <a:gd name="connsiteX119" fmla="*/ 1647886 w 2758962"/>
              <a:gd name="connsiteY119" fmla="*/ 2662237 h 2824412"/>
              <a:gd name="connsiteX120" fmla="*/ 1647886 w 2758962"/>
              <a:gd name="connsiteY120" fmla="*/ 2733675 h 2824412"/>
              <a:gd name="connsiteX121" fmla="*/ 1628836 w 2758962"/>
              <a:gd name="connsiteY121" fmla="*/ 2767012 h 2824412"/>
              <a:gd name="connsiteX122" fmla="*/ 1576448 w 2758962"/>
              <a:gd name="connsiteY122" fmla="*/ 2724150 h 2824412"/>
              <a:gd name="connsiteX123" fmla="*/ 1528823 w 2758962"/>
              <a:gd name="connsiteY123" fmla="*/ 2690812 h 2824412"/>
              <a:gd name="connsiteX124" fmla="*/ 1500248 w 2758962"/>
              <a:gd name="connsiteY124" fmla="*/ 2676525 h 2824412"/>
              <a:gd name="connsiteX125" fmla="*/ 1481198 w 2758962"/>
              <a:gd name="connsiteY125" fmla="*/ 2738437 h 2824412"/>
              <a:gd name="connsiteX126" fmla="*/ 1457386 w 2758962"/>
              <a:gd name="connsiteY126" fmla="*/ 2786062 h 2824412"/>
              <a:gd name="connsiteX127" fmla="*/ 1414523 w 2758962"/>
              <a:gd name="connsiteY127" fmla="*/ 2824162 h 2824412"/>
              <a:gd name="connsiteX128" fmla="*/ 1381186 w 2758962"/>
              <a:gd name="connsiteY128" fmla="*/ 2800350 h 2824412"/>
              <a:gd name="connsiteX129" fmla="*/ 1343086 w 2758962"/>
              <a:gd name="connsiteY129" fmla="*/ 2757487 h 2824412"/>
              <a:gd name="connsiteX130" fmla="*/ 1324036 w 2758962"/>
              <a:gd name="connsiteY130" fmla="*/ 2719387 h 2824412"/>
              <a:gd name="connsiteX131" fmla="*/ 1281173 w 2758962"/>
              <a:gd name="connsiteY131" fmla="*/ 2614612 h 2824412"/>
              <a:gd name="connsiteX132" fmla="*/ 1276411 w 2758962"/>
              <a:gd name="connsiteY132" fmla="*/ 2557462 h 2824412"/>
              <a:gd name="connsiteX133" fmla="*/ 1319273 w 2758962"/>
              <a:gd name="connsiteY133" fmla="*/ 2533650 h 2824412"/>
              <a:gd name="connsiteX134" fmla="*/ 1347848 w 2758962"/>
              <a:gd name="connsiteY134" fmla="*/ 2490787 h 2824412"/>
              <a:gd name="connsiteX135" fmla="*/ 1338323 w 2758962"/>
              <a:gd name="connsiteY135" fmla="*/ 2447925 h 2824412"/>
              <a:gd name="connsiteX136" fmla="*/ 1343086 w 2758962"/>
              <a:gd name="connsiteY136" fmla="*/ 2390775 h 2824412"/>
              <a:gd name="connsiteX137" fmla="*/ 1343086 w 2758962"/>
              <a:gd name="connsiteY137" fmla="*/ 2338387 h 2824412"/>
              <a:gd name="connsiteX138" fmla="*/ 1290698 w 2758962"/>
              <a:gd name="connsiteY138" fmla="*/ 2305050 h 2824412"/>
              <a:gd name="connsiteX139" fmla="*/ 1247836 w 2758962"/>
              <a:gd name="connsiteY139" fmla="*/ 2290762 h 2824412"/>
              <a:gd name="connsiteX140" fmla="*/ 1204973 w 2758962"/>
              <a:gd name="connsiteY140" fmla="*/ 2281237 h 2824412"/>
              <a:gd name="connsiteX141" fmla="*/ 1147823 w 2758962"/>
              <a:gd name="connsiteY141" fmla="*/ 2281237 h 2824412"/>
              <a:gd name="connsiteX142" fmla="*/ 1076386 w 2758962"/>
              <a:gd name="connsiteY142" fmla="*/ 2286000 h 2824412"/>
              <a:gd name="connsiteX143" fmla="*/ 1019236 w 2758962"/>
              <a:gd name="connsiteY143" fmla="*/ 2309812 h 2824412"/>
              <a:gd name="connsiteX144" fmla="*/ 971611 w 2758962"/>
              <a:gd name="connsiteY144" fmla="*/ 2319337 h 2824412"/>
              <a:gd name="connsiteX145" fmla="*/ 962086 w 2758962"/>
              <a:gd name="connsiteY145" fmla="*/ 2381250 h 2824412"/>
              <a:gd name="connsiteX146" fmla="*/ 943036 w 2758962"/>
              <a:gd name="connsiteY146" fmla="*/ 2414587 h 2824412"/>
              <a:gd name="connsiteX147" fmla="*/ 890648 w 2758962"/>
              <a:gd name="connsiteY147" fmla="*/ 2462212 h 2824412"/>
              <a:gd name="connsiteX148" fmla="*/ 852548 w 2758962"/>
              <a:gd name="connsiteY148" fmla="*/ 2471737 h 2824412"/>
              <a:gd name="connsiteX149" fmla="*/ 800161 w 2758962"/>
              <a:gd name="connsiteY149" fmla="*/ 2462212 h 2824412"/>
              <a:gd name="connsiteX150" fmla="*/ 771586 w 2758962"/>
              <a:gd name="connsiteY150" fmla="*/ 2438400 h 2824412"/>
              <a:gd name="connsiteX151" fmla="*/ 743011 w 2758962"/>
              <a:gd name="connsiteY151" fmla="*/ 2409825 h 2824412"/>
              <a:gd name="connsiteX152" fmla="*/ 704911 w 2758962"/>
              <a:gd name="connsiteY152" fmla="*/ 2433637 h 2824412"/>
              <a:gd name="connsiteX153" fmla="*/ 723961 w 2758962"/>
              <a:gd name="connsiteY153" fmla="*/ 2371725 h 2824412"/>
              <a:gd name="connsiteX154" fmla="*/ 738248 w 2758962"/>
              <a:gd name="connsiteY154" fmla="*/ 2309812 h 2824412"/>
              <a:gd name="connsiteX155" fmla="*/ 743011 w 2758962"/>
              <a:gd name="connsiteY155" fmla="*/ 2233612 h 2824412"/>
              <a:gd name="connsiteX156" fmla="*/ 743011 w 2758962"/>
              <a:gd name="connsiteY156" fmla="*/ 2185987 h 2824412"/>
              <a:gd name="connsiteX157" fmla="*/ 728723 w 2758962"/>
              <a:gd name="connsiteY157" fmla="*/ 2128837 h 2824412"/>
              <a:gd name="connsiteX158" fmla="*/ 704911 w 2758962"/>
              <a:gd name="connsiteY158" fmla="*/ 2100262 h 2824412"/>
              <a:gd name="connsiteX159" fmla="*/ 662048 w 2758962"/>
              <a:gd name="connsiteY159" fmla="*/ 2090737 h 2824412"/>
              <a:gd name="connsiteX160" fmla="*/ 623948 w 2758962"/>
              <a:gd name="connsiteY160" fmla="*/ 2062162 h 2824412"/>
              <a:gd name="connsiteX161" fmla="*/ 566798 w 2758962"/>
              <a:gd name="connsiteY161" fmla="*/ 2043112 h 2824412"/>
              <a:gd name="connsiteX162" fmla="*/ 538223 w 2758962"/>
              <a:gd name="connsiteY162" fmla="*/ 2009775 h 2824412"/>
              <a:gd name="connsiteX163" fmla="*/ 557273 w 2758962"/>
              <a:gd name="connsiteY163" fmla="*/ 1981200 h 2824412"/>
              <a:gd name="connsiteX164" fmla="*/ 547748 w 2758962"/>
              <a:gd name="connsiteY164" fmla="*/ 1938337 h 2824412"/>
              <a:gd name="connsiteX165" fmla="*/ 514411 w 2758962"/>
              <a:gd name="connsiteY165" fmla="*/ 1885950 h 2824412"/>
              <a:gd name="connsiteX166" fmla="*/ 471548 w 2758962"/>
              <a:gd name="connsiteY166" fmla="*/ 1876425 h 2824412"/>
              <a:gd name="connsiteX167" fmla="*/ 433448 w 2758962"/>
              <a:gd name="connsiteY167" fmla="*/ 1852612 h 2824412"/>
              <a:gd name="connsiteX168" fmla="*/ 414398 w 2758962"/>
              <a:gd name="connsiteY168" fmla="*/ 1833562 h 2824412"/>
              <a:gd name="connsiteX169" fmla="*/ 414398 w 2758962"/>
              <a:gd name="connsiteY169" fmla="*/ 1804987 h 2824412"/>
              <a:gd name="connsiteX170" fmla="*/ 376298 w 2758962"/>
              <a:gd name="connsiteY170" fmla="*/ 1824037 h 2824412"/>
              <a:gd name="connsiteX171" fmla="*/ 357248 w 2758962"/>
              <a:gd name="connsiteY171" fmla="*/ 1838325 h 2824412"/>
              <a:gd name="connsiteX172" fmla="*/ 385823 w 2758962"/>
              <a:gd name="connsiteY172" fmla="*/ 1862137 h 2824412"/>
              <a:gd name="connsiteX173" fmla="*/ 352486 w 2758962"/>
              <a:gd name="connsiteY173" fmla="*/ 1866900 h 2824412"/>
              <a:gd name="connsiteX174" fmla="*/ 323911 w 2758962"/>
              <a:gd name="connsiteY174" fmla="*/ 1847850 h 2824412"/>
              <a:gd name="connsiteX175" fmla="*/ 281048 w 2758962"/>
              <a:gd name="connsiteY175" fmla="*/ 1833562 h 2824412"/>
              <a:gd name="connsiteX176" fmla="*/ 238186 w 2758962"/>
              <a:gd name="connsiteY176" fmla="*/ 1819275 h 2824412"/>
              <a:gd name="connsiteX177" fmla="*/ 195323 w 2758962"/>
              <a:gd name="connsiteY177" fmla="*/ 1819275 h 2824412"/>
              <a:gd name="connsiteX178" fmla="*/ 171511 w 2758962"/>
              <a:gd name="connsiteY178" fmla="*/ 1795462 h 2824412"/>
              <a:gd name="connsiteX179" fmla="*/ 195323 w 2758962"/>
              <a:gd name="connsiteY179" fmla="*/ 1766887 h 2824412"/>
              <a:gd name="connsiteX180" fmla="*/ 214373 w 2758962"/>
              <a:gd name="connsiteY180" fmla="*/ 1676400 h 2824412"/>
              <a:gd name="connsiteX181" fmla="*/ 276286 w 2758962"/>
              <a:gd name="connsiteY181" fmla="*/ 1590675 h 2824412"/>
              <a:gd name="connsiteX182" fmla="*/ 319148 w 2758962"/>
              <a:gd name="connsiteY182" fmla="*/ 1509712 h 2824412"/>
              <a:gd name="connsiteX183" fmla="*/ 362011 w 2758962"/>
              <a:gd name="connsiteY183" fmla="*/ 1466850 h 2824412"/>
              <a:gd name="connsiteX184" fmla="*/ 414398 w 2758962"/>
              <a:gd name="connsiteY184" fmla="*/ 1404937 h 2824412"/>
              <a:gd name="connsiteX185" fmla="*/ 438211 w 2758962"/>
              <a:gd name="connsiteY185" fmla="*/ 1381125 h 2824412"/>
              <a:gd name="connsiteX186" fmla="*/ 395348 w 2758962"/>
              <a:gd name="connsiteY186" fmla="*/ 1352550 h 2824412"/>
              <a:gd name="connsiteX187" fmla="*/ 323911 w 2758962"/>
              <a:gd name="connsiteY187" fmla="*/ 1319212 h 2824412"/>
              <a:gd name="connsiteX188" fmla="*/ 266761 w 2758962"/>
              <a:gd name="connsiteY188" fmla="*/ 1285875 h 2824412"/>
              <a:gd name="connsiteX189" fmla="*/ 233423 w 2758962"/>
              <a:gd name="connsiteY189" fmla="*/ 1300162 h 2824412"/>
              <a:gd name="connsiteX190" fmla="*/ 195323 w 2758962"/>
              <a:gd name="connsiteY190" fmla="*/ 1276350 h 2824412"/>
              <a:gd name="connsiteX191" fmla="*/ 161986 w 2758962"/>
              <a:gd name="connsiteY191" fmla="*/ 1204912 h 2824412"/>
              <a:gd name="connsiteX192" fmla="*/ 157223 w 2758962"/>
              <a:gd name="connsiteY192" fmla="*/ 1162050 h 2824412"/>
              <a:gd name="connsiteX193" fmla="*/ 119123 w 2758962"/>
              <a:gd name="connsiteY193" fmla="*/ 1157287 h 2824412"/>
              <a:gd name="connsiteX194" fmla="*/ 66736 w 2758962"/>
              <a:gd name="connsiteY194" fmla="*/ 1157287 h 2824412"/>
              <a:gd name="connsiteX195" fmla="*/ 19111 w 2758962"/>
              <a:gd name="connsiteY195" fmla="*/ 1143000 h 2824412"/>
              <a:gd name="connsiteX196" fmla="*/ 19111 w 2758962"/>
              <a:gd name="connsiteY196" fmla="*/ 1114425 h 2824412"/>
              <a:gd name="connsiteX197" fmla="*/ 9586 w 2758962"/>
              <a:gd name="connsiteY197" fmla="*/ 1076325 h 2824412"/>
              <a:gd name="connsiteX198" fmla="*/ 61 w 2758962"/>
              <a:gd name="connsiteY198" fmla="*/ 1028700 h 2824412"/>
              <a:gd name="connsiteX199" fmla="*/ 14348 w 2758962"/>
              <a:gd name="connsiteY199" fmla="*/ 995362 h 2824412"/>
              <a:gd name="connsiteX200" fmla="*/ 61973 w 2758962"/>
              <a:gd name="connsiteY200" fmla="*/ 971550 h 2824412"/>
              <a:gd name="connsiteX201" fmla="*/ 100073 w 2758962"/>
              <a:gd name="connsiteY201" fmla="*/ 966787 h 2824412"/>
              <a:gd name="connsiteX202" fmla="*/ 66736 w 2758962"/>
              <a:gd name="connsiteY202" fmla="*/ 933450 h 2824412"/>
              <a:gd name="connsiteX203" fmla="*/ 57211 w 2758962"/>
              <a:gd name="connsiteY203" fmla="*/ 885825 h 2824412"/>
              <a:gd name="connsiteX204" fmla="*/ 81023 w 2758962"/>
              <a:gd name="connsiteY204" fmla="*/ 852487 h 2824412"/>
              <a:gd name="connsiteX205" fmla="*/ 81023 w 2758962"/>
              <a:gd name="connsiteY205" fmla="*/ 814387 h 2824412"/>
              <a:gd name="connsiteX206" fmla="*/ 42923 w 2758962"/>
              <a:gd name="connsiteY206" fmla="*/ 800100 h 2824412"/>
              <a:gd name="connsiteX207" fmla="*/ 47686 w 2758962"/>
              <a:gd name="connsiteY207" fmla="*/ 762000 h 2824412"/>
              <a:gd name="connsiteX208" fmla="*/ 85786 w 2758962"/>
              <a:gd name="connsiteY208" fmla="*/ 723900 h 2824412"/>
              <a:gd name="connsiteX209" fmla="*/ 76261 w 2758962"/>
              <a:gd name="connsiteY209" fmla="*/ 671512 h 2824412"/>
              <a:gd name="connsiteX210" fmla="*/ 47686 w 2758962"/>
              <a:gd name="connsiteY210" fmla="*/ 647700 h 2824412"/>
              <a:gd name="connsiteX211" fmla="*/ 66736 w 2758962"/>
              <a:gd name="connsiteY211" fmla="*/ 623887 h 2824412"/>
              <a:gd name="connsiteX212" fmla="*/ 114361 w 2758962"/>
              <a:gd name="connsiteY212" fmla="*/ 628650 h 2824412"/>
              <a:gd name="connsiteX213" fmla="*/ 138173 w 2758962"/>
              <a:gd name="connsiteY213" fmla="*/ 628650 h 2824412"/>
              <a:gd name="connsiteX214" fmla="*/ 119123 w 2758962"/>
              <a:gd name="connsiteY214" fmla="*/ 595312 h 2824412"/>
              <a:gd name="connsiteX215" fmla="*/ 123886 w 2758962"/>
              <a:gd name="connsiteY215" fmla="*/ 571500 h 2824412"/>
              <a:gd name="connsiteX216" fmla="*/ 152461 w 2758962"/>
              <a:gd name="connsiteY216" fmla="*/ 571500 h 2824412"/>
              <a:gd name="connsiteX217" fmla="*/ 157223 w 2758962"/>
              <a:gd name="connsiteY217" fmla="*/ 571500 h 2824412"/>
              <a:gd name="connsiteX218" fmla="*/ 185798 w 2758962"/>
              <a:gd name="connsiteY218" fmla="*/ 485775 h 2824412"/>
              <a:gd name="connsiteX219" fmla="*/ 190561 w 2758962"/>
              <a:gd name="connsiteY219" fmla="*/ 447675 h 2824412"/>
              <a:gd name="connsiteX220" fmla="*/ 219136 w 2758962"/>
              <a:gd name="connsiteY220" fmla="*/ 461962 h 2824412"/>
              <a:gd name="connsiteX221" fmla="*/ 281048 w 2758962"/>
              <a:gd name="connsiteY221" fmla="*/ 485775 h 2824412"/>
              <a:gd name="connsiteX222" fmla="*/ 342961 w 2758962"/>
              <a:gd name="connsiteY222" fmla="*/ 485775 h 2824412"/>
              <a:gd name="connsiteX223" fmla="*/ 333436 w 2758962"/>
              <a:gd name="connsiteY223" fmla="*/ 442912 h 2824412"/>
              <a:gd name="connsiteX224" fmla="*/ 342961 w 2758962"/>
              <a:gd name="connsiteY224" fmla="*/ 409575 h 2824412"/>
              <a:gd name="connsiteX225" fmla="*/ 385823 w 2758962"/>
              <a:gd name="connsiteY225" fmla="*/ 409575 h 2824412"/>
              <a:gd name="connsiteX226" fmla="*/ 404873 w 2758962"/>
              <a:gd name="connsiteY226" fmla="*/ 381000 h 2824412"/>
              <a:gd name="connsiteX227" fmla="*/ 428686 w 2758962"/>
              <a:gd name="connsiteY227" fmla="*/ 338137 h 2824412"/>
              <a:gd name="connsiteX228" fmla="*/ 381061 w 2758962"/>
              <a:gd name="connsiteY228" fmla="*/ 314325 h 2824412"/>
              <a:gd name="connsiteX229" fmla="*/ 381061 w 2758962"/>
              <a:gd name="connsiteY229" fmla="*/ 285750 h 2824412"/>
              <a:gd name="connsiteX230" fmla="*/ 433448 w 2758962"/>
              <a:gd name="connsiteY230" fmla="*/ 257175 h 2824412"/>
              <a:gd name="connsiteX231" fmla="*/ 466786 w 2758962"/>
              <a:gd name="connsiteY231" fmla="*/ 238125 h 2824412"/>
              <a:gd name="connsiteX232" fmla="*/ 476311 w 2758962"/>
              <a:gd name="connsiteY232" fmla="*/ 176212 h 2824412"/>
              <a:gd name="connsiteX233" fmla="*/ 447736 w 2758962"/>
              <a:gd name="connsiteY233" fmla="*/ 123825 h 2824412"/>
              <a:gd name="connsiteX0" fmla="*/ 2307492 w 2758962"/>
              <a:gd name="connsiteY0" fmla="*/ 0 h 2824412"/>
              <a:gd name="connsiteX1" fmla="*/ 2324161 w 2758962"/>
              <a:gd name="connsiteY1" fmla="*/ 26193 h 2824412"/>
              <a:gd name="connsiteX2" fmla="*/ 2352736 w 2758962"/>
              <a:gd name="connsiteY2" fmla="*/ 47625 h 2824412"/>
              <a:gd name="connsiteX3" fmla="*/ 2343211 w 2758962"/>
              <a:gd name="connsiteY3" fmla="*/ 57150 h 2824412"/>
              <a:gd name="connsiteX4" fmla="*/ 2352736 w 2758962"/>
              <a:gd name="connsiteY4" fmla="*/ 95250 h 2824412"/>
              <a:gd name="connsiteX5" fmla="*/ 2343211 w 2758962"/>
              <a:gd name="connsiteY5" fmla="*/ 128587 h 2824412"/>
              <a:gd name="connsiteX6" fmla="*/ 2324161 w 2758962"/>
              <a:gd name="connsiteY6" fmla="*/ 145256 h 2824412"/>
              <a:gd name="connsiteX7" fmla="*/ 2300348 w 2758962"/>
              <a:gd name="connsiteY7" fmla="*/ 152400 h 2824412"/>
              <a:gd name="connsiteX8" fmla="*/ 2290823 w 2758962"/>
              <a:gd name="connsiteY8" fmla="*/ 166687 h 2824412"/>
              <a:gd name="connsiteX9" fmla="*/ 2286061 w 2758962"/>
              <a:gd name="connsiteY9" fmla="*/ 204787 h 2824412"/>
              <a:gd name="connsiteX10" fmla="*/ 2267011 w 2758962"/>
              <a:gd name="connsiteY10" fmla="*/ 223837 h 2824412"/>
              <a:gd name="connsiteX11" fmla="*/ 2224148 w 2758962"/>
              <a:gd name="connsiteY11" fmla="*/ 219075 h 2824412"/>
              <a:gd name="connsiteX12" fmla="*/ 2214623 w 2758962"/>
              <a:gd name="connsiteY12" fmla="*/ 226219 h 2824412"/>
              <a:gd name="connsiteX13" fmla="*/ 2221767 w 2758962"/>
              <a:gd name="connsiteY13" fmla="*/ 259556 h 2824412"/>
              <a:gd name="connsiteX14" fmla="*/ 2233673 w 2758962"/>
              <a:gd name="connsiteY14" fmla="*/ 285750 h 2824412"/>
              <a:gd name="connsiteX15" fmla="*/ 2224148 w 2758962"/>
              <a:gd name="connsiteY15" fmla="*/ 304800 h 2824412"/>
              <a:gd name="connsiteX16" fmla="*/ 2224148 w 2758962"/>
              <a:gd name="connsiteY16" fmla="*/ 333375 h 2824412"/>
              <a:gd name="connsiteX17" fmla="*/ 2186048 w 2758962"/>
              <a:gd name="connsiteY17" fmla="*/ 338137 h 2824412"/>
              <a:gd name="connsiteX18" fmla="*/ 2152710 w 2758962"/>
              <a:gd name="connsiteY18" fmla="*/ 302419 h 2824412"/>
              <a:gd name="connsiteX19" fmla="*/ 2124136 w 2758962"/>
              <a:gd name="connsiteY19" fmla="*/ 323850 h 2824412"/>
              <a:gd name="connsiteX20" fmla="*/ 2105086 w 2758962"/>
              <a:gd name="connsiteY20" fmla="*/ 347662 h 2824412"/>
              <a:gd name="connsiteX21" fmla="*/ 2105086 w 2758962"/>
              <a:gd name="connsiteY21" fmla="*/ 361950 h 2824412"/>
              <a:gd name="connsiteX22" fmla="*/ 2105086 w 2758962"/>
              <a:gd name="connsiteY22" fmla="*/ 395287 h 2824412"/>
              <a:gd name="connsiteX23" fmla="*/ 2076511 w 2758962"/>
              <a:gd name="connsiteY23" fmla="*/ 395287 h 2824412"/>
              <a:gd name="connsiteX24" fmla="*/ 2033648 w 2758962"/>
              <a:gd name="connsiteY24" fmla="*/ 419100 h 2824412"/>
              <a:gd name="connsiteX25" fmla="*/ 2014598 w 2758962"/>
              <a:gd name="connsiteY25" fmla="*/ 457200 h 2824412"/>
              <a:gd name="connsiteX26" fmla="*/ 2019361 w 2758962"/>
              <a:gd name="connsiteY26" fmla="*/ 490537 h 2824412"/>
              <a:gd name="connsiteX27" fmla="*/ 2009836 w 2758962"/>
              <a:gd name="connsiteY27" fmla="*/ 523875 h 2824412"/>
              <a:gd name="connsiteX28" fmla="*/ 1976498 w 2758962"/>
              <a:gd name="connsiteY28" fmla="*/ 542925 h 2824412"/>
              <a:gd name="connsiteX29" fmla="*/ 1938398 w 2758962"/>
              <a:gd name="connsiteY29" fmla="*/ 542925 h 2824412"/>
              <a:gd name="connsiteX30" fmla="*/ 1909823 w 2758962"/>
              <a:gd name="connsiteY30" fmla="*/ 561975 h 2824412"/>
              <a:gd name="connsiteX31" fmla="*/ 1871723 w 2758962"/>
              <a:gd name="connsiteY31" fmla="*/ 576262 h 2824412"/>
              <a:gd name="connsiteX32" fmla="*/ 1871723 w 2758962"/>
              <a:gd name="connsiteY32" fmla="*/ 604837 h 2824412"/>
              <a:gd name="connsiteX33" fmla="*/ 1876486 w 2758962"/>
              <a:gd name="connsiteY33" fmla="*/ 647700 h 2824412"/>
              <a:gd name="connsiteX34" fmla="*/ 1890773 w 2758962"/>
              <a:gd name="connsiteY34" fmla="*/ 666750 h 2824412"/>
              <a:gd name="connsiteX35" fmla="*/ 1919348 w 2758962"/>
              <a:gd name="connsiteY35" fmla="*/ 685800 h 2824412"/>
              <a:gd name="connsiteX36" fmla="*/ 1962211 w 2758962"/>
              <a:gd name="connsiteY36" fmla="*/ 714375 h 2824412"/>
              <a:gd name="connsiteX37" fmla="*/ 2000311 w 2758962"/>
              <a:gd name="connsiteY37" fmla="*/ 757237 h 2824412"/>
              <a:gd name="connsiteX38" fmla="*/ 2028886 w 2758962"/>
              <a:gd name="connsiteY38" fmla="*/ 781050 h 2824412"/>
              <a:gd name="connsiteX39" fmla="*/ 2024123 w 2758962"/>
              <a:gd name="connsiteY39" fmla="*/ 814387 h 2824412"/>
              <a:gd name="connsiteX40" fmla="*/ 2028886 w 2758962"/>
              <a:gd name="connsiteY40" fmla="*/ 847725 h 2824412"/>
              <a:gd name="connsiteX41" fmla="*/ 2038411 w 2758962"/>
              <a:gd name="connsiteY41" fmla="*/ 881062 h 2824412"/>
              <a:gd name="connsiteX42" fmla="*/ 2066986 w 2758962"/>
              <a:gd name="connsiteY42" fmla="*/ 871537 h 2824412"/>
              <a:gd name="connsiteX43" fmla="*/ 2071748 w 2758962"/>
              <a:gd name="connsiteY43" fmla="*/ 862012 h 2824412"/>
              <a:gd name="connsiteX44" fmla="*/ 2090798 w 2758962"/>
              <a:gd name="connsiteY44" fmla="*/ 838200 h 2824412"/>
              <a:gd name="connsiteX45" fmla="*/ 2100323 w 2758962"/>
              <a:gd name="connsiteY45" fmla="*/ 862012 h 2824412"/>
              <a:gd name="connsiteX46" fmla="*/ 2133661 w 2758962"/>
              <a:gd name="connsiteY46" fmla="*/ 890587 h 2824412"/>
              <a:gd name="connsiteX47" fmla="*/ 2186048 w 2758962"/>
              <a:gd name="connsiteY47" fmla="*/ 876300 h 2824412"/>
              <a:gd name="connsiteX48" fmla="*/ 2219386 w 2758962"/>
              <a:gd name="connsiteY48" fmla="*/ 862012 h 2824412"/>
              <a:gd name="connsiteX49" fmla="*/ 2257486 w 2758962"/>
              <a:gd name="connsiteY49" fmla="*/ 862012 h 2824412"/>
              <a:gd name="connsiteX50" fmla="*/ 2257486 w 2758962"/>
              <a:gd name="connsiteY50" fmla="*/ 895350 h 2824412"/>
              <a:gd name="connsiteX51" fmla="*/ 2319398 w 2758962"/>
              <a:gd name="connsiteY51" fmla="*/ 904875 h 2824412"/>
              <a:gd name="connsiteX52" fmla="*/ 2343211 w 2758962"/>
              <a:gd name="connsiteY52" fmla="*/ 909637 h 2824412"/>
              <a:gd name="connsiteX53" fmla="*/ 2319398 w 2758962"/>
              <a:gd name="connsiteY53" fmla="*/ 942975 h 2824412"/>
              <a:gd name="connsiteX54" fmla="*/ 2367023 w 2758962"/>
              <a:gd name="connsiteY54" fmla="*/ 957262 h 2824412"/>
              <a:gd name="connsiteX55" fmla="*/ 2381311 w 2758962"/>
              <a:gd name="connsiteY55" fmla="*/ 995362 h 2824412"/>
              <a:gd name="connsiteX56" fmla="*/ 2376548 w 2758962"/>
              <a:gd name="connsiteY56" fmla="*/ 1004887 h 2824412"/>
              <a:gd name="connsiteX57" fmla="*/ 2381311 w 2758962"/>
              <a:gd name="connsiteY57" fmla="*/ 1028700 h 2824412"/>
              <a:gd name="connsiteX58" fmla="*/ 2386073 w 2758962"/>
              <a:gd name="connsiteY58" fmla="*/ 1066800 h 2824412"/>
              <a:gd name="connsiteX59" fmla="*/ 2438461 w 2758962"/>
              <a:gd name="connsiteY59" fmla="*/ 1066800 h 2824412"/>
              <a:gd name="connsiteX60" fmla="*/ 2457511 w 2758962"/>
              <a:gd name="connsiteY60" fmla="*/ 1057275 h 2824412"/>
              <a:gd name="connsiteX61" fmla="*/ 2486086 w 2758962"/>
              <a:gd name="connsiteY61" fmla="*/ 1138237 h 2824412"/>
              <a:gd name="connsiteX62" fmla="*/ 2524186 w 2758962"/>
              <a:gd name="connsiteY62" fmla="*/ 1162050 h 2824412"/>
              <a:gd name="connsiteX63" fmla="*/ 2571811 w 2758962"/>
              <a:gd name="connsiteY63" fmla="*/ 1190625 h 2824412"/>
              <a:gd name="connsiteX64" fmla="*/ 2571811 w 2758962"/>
              <a:gd name="connsiteY64" fmla="*/ 1219200 h 2824412"/>
              <a:gd name="connsiteX65" fmla="*/ 2571811 w 2758962"/>
              <a:gd name="connsiteY65" fmla="*/ 1243012 h 2824412"/>
              <a:gd name="connsiteX66" fmla="*/ 2567048 w 2758962"/>
              <a:gd name="connsiteY66" fmla="*/ 1266825 h 2824412"/>
              <a:gd name="connsiteX67" fmla="*/ 2609911 w 2758962"/>
              <a:gd name="connsiteY67" fmla="*/ 1290637 h 2824412"/>
              <a:gd name="connsiteX68" fmla="*/ 2624198 w 2758962"/>
              <a:gd name="connsiteY68" fmla="*/ 1347787 h 2824412"/>
              <a:gd name="connsiteX69" fmla="*/ 2619436 w 2758962"/>
              <a:gd name="connsiteY69" fmla="*/ 1376362 h 2824412"/>
              <a:gd name="connsiteX70" fmla="*/ 2671823 w 2758962"/>
              <a:gd name="connsiteY70" fmla="*/ 1371600 h 2824412"/>
              <a:gd name="connsiteX71" fmla="*/ 2705161 w 2758962"/>
              <a:gd name="connsiteY71" fmla="*/ 1362075 h 2824412"/>
              <a:gd name="connsiteX72" fmla="*/ 2748023 w 2758962"/>
              <a:gd name="connsiteY72" fmla="*/ 1352550 h 2824412"/>
              <a:gd name="connsiteX73" fmla="*/ 2757548 w 2758962"/>
              <a:gd name="connsiteY73" fmla="*/ 1390650 h 2824412"/>
              <a:gd name="connsiteX74" fmla="*/ 2724211 w 2758962"/>
              <a:gd name="connsiteY74" fmla="*/ 1428750 h 2824412"/>
              <a:gd name="connsiteX75" fmla="*/ 2690873 w 2758962"/>
              <a:gd name="connsiteY75" fmla="*/ 1447800 h 2824412"/>
              <a:gd name="connsiteX76" fmla="*/ 2657536 w 2758962"/>
              <a:gd name="connsiteY76" fmla="*/ 1495425 h 2824412"/>
              <a:gd name="connsiteX77" fmla="*/ 2638486 w 2758962"/>
              <a:gd name="connsiteY77" fmla="*/ 1519237 h 2824412"/>
              <a:gd name="connsiteX78" fmla="*/ 2619436 w 2758962"/>
              <a:gd name="connsiteY78" fmla="*/ 1562100 h 2824412"/>
              <a:gd name="connsiteX79" fmla="*/ 2590861 w 2758962"/>
              <a:gd name="connsiteY79" fmla="*/ 1562100 h 2824412"/>
              <a:gd name="connsiteX80" fmla="*/ 2557523 w 2758962"/>
              <a:gd name="connsiteY80" fmla="*/ 1547812 h 2824412"/>
              <a:gd name="connsiteX81" fmla="*/ 2538473 w 2758962"/>
              <a:gd name="connsiteY81" fmla="*/ 1519237 h 2824412"/>
              <a:gd name="connsiteX82" fmla="*/ 2471798 w 2758962"/>
              <a:gd name="connsiteY82" fmla="*/ 1524000 h 2824412"/>
              <a:gd name="connsiteX83" fmla="*/ 2433698 w 2758962"/>
              <a:gd name="connsiteY83" fmla="*/ 1543050 h 2824412"/>
              <a:gd name="connsiteX84" fmla="*/ 2414648 w 2758962"/>
              <a:gd name="connsiteY84" fmla="*/ 1576387 h 2824412"/>
              <a:gd name="connsiteX85" fmla="*/ 2376548 w 2758962"/>
              <a:gd name="connsiteY85" fmla="*/ 1633537 h 2824412"/>
              <a:gd name="connsiteX86" fmla="*/ 2367023 w 2758962"/>
              <a:gd name="connsiteY86" fmla="*/ 1647825 h 2824412"/>
              <a:gd name="connsiteX87" fmla="*/ 2347973 w 2758962"/>
              <a:gd name="connsiteY87" fmla="*/ 1662112 h 2824412"/>
              <a:gd name="connsiteX88" fmla="*/ 2281298 w 2758962"/>
              <a:gd name="connsiteY88" fmla="*/ 1681162 h 2824412"/>
              <a:gd name="connsiteX89" fmla="*/ 2200336 w 2758962"/>
              <a:gd name="connsiteY89" fmla="*/ 1704975 h 2824412"/>
              <a:gd name="connsiteX90" fmla="*/ 2157473 w 2758962"/>
              <a:gd name="connsiteY90" fmla="*/ 1714500 h 2824412"/>
              <a:gd name="connsiteX91" fmla="*/ 2100323 w 2758962"/>
              <a:gd name="connsiteY91" fmla="*/ 1771650 h 2824412"/>
              <a:gd name="connsiteX92" fmla="*/ 2066986 w 2758962"/>
              <a:gd name="connsiteY92" fmla="*/ 1795462 h 2824412"/>
              <a:gd name="connsiteX93" fmla="*/ 2043173 w 2758962"/>
              <a:gd name="connsiteY93" fmla="*/ 1852612 h 2824412"/>
              <a:gd name="connsiteX94" fmla="*/ 2038411 w 2758962"/>
              <a:gd name="connsiteY94" fmla="*/ 1895475 h 2824412"/>
              <a:gd name="connsiteX95" fmla="*/ 2062223 w 2758962"/>
              <a:gd name="connsiteY95" fmla="*/ 1957387 h 2824412"/>
              <a:gd name="connsiteX96" fmla="*/ 2038411 w 2758962"/>
              <a:gd name="connsiteY96" fmla="*/ 2024062 h 2824412"/>
              <a:gd name="connsiteX97" fmla="*/ 2033648 w 2758962"/>
              <a:gd name="connsiteY97" fmla="*/ 2028825 h 2824412"/>
              <a:gd name="connsiteX98" fmla="*/ 1995548 w 2758962"/>
              <a:gd name="connsiteY98" fmla="*/ 2033587 h 2824412"/>
              <a:gd name="connsiteX99" fmla="*/ 1966973 w 2758962"/>
              <a:gd name="connsiteY99" fmla="*/ 2043112 h 2824412"/>
              <a:gd name="connsiteX100" fmla="*/ 1928873 w 2758962"/>
              <a:gd name="connsiteY100" fmla="*/ 2066925 h 2824412"/>
              <a:gd name="connsiteX101" fmla="*/ 1957448 w 2758962"/>
              <a:gd name="connsiteY101" fmla="*/ 2043112 h 2824412"/>
              <a:gd name="connsiteX102" fmla="*/ 1900298 w 2758962"/>
              <a:gd name="connsiteY102" fmla="*/ 2052637 h 2824412"/>
              <a:gd name="connsiteX103" fmla="*/ 1876486 w 2758962"/>
              <a:gd name="connsiteY103" fmla="*/ 2109787 h 2824412"/>
              <a:gd name="connsiteX104" fmla="*/ 1876486 w 2758962"/>
              <a:gd name="connsiteY104" fmla="*/ 2147887 h 2824412"/>
              <a:gd name="connsiteX105" fmla="*/ 1866961 w 2758962"/>
              <a:gd name="connsiteY105" fmla="*/ 2176462 h 2824412"/>
              <a:gd name="connsiteX106" fmla="*/ 1809811 w 2758962"/>
              <a:gd name="connsiteY106" fmla="*/ 2195512 h 2824412"/>
              <a:gd name="connsiteX107" fmla="*/ 1809811 w 2758962"/>
              <a:gd name="connsiteY107" fmla="*/ 2252662 h 2824412"/>
              <a:gd name="connsiteX108" fmla="*/ 1814573 w 2758962"/>
              <a:gd name="connsiteY108" fmla="*/ 2314575 h 2824412"/>
              <a:gd name="connsiteX109" fmla="*/ 1814573 w 2758962"/>
              <a:gd name="connsiteY109" fmla="*/ 2333625 h 2824412"/>
              <a:gd name="connsiteX110" fmla="*/ 1795523 w 2758962"/>
              <a:gd name="connsiteY110" fmla="*/ 2376487 h 2824412"/>
              <a:gd name="connsiteX111" fmla="*/ 1809811 w 2758962"/>
              <a:gd name="connsiteY111" fmla="*/ 2438400 h 2824412"/>
              <a:gd name="connsiteX112" fmla="*/ 1805048 w 2758962"/>
              <a:gd name="connsiteY112" fmla="*/ 2500312 h 2824412"/>
              <a:gd name="connsiteX113" fmla="*/ 1776473 w 2758962"/>
              <a:gd name="connsiteY113" fmla="*/ 2509837 h 2824412"/>
              <a:gd name="connsiteX114" fmla="*/ 1733611 w 2758962"/>
              <a:gd name="connsiteY114" fmla="*/ 2524125 h 2824412"/>
              <a:gd name="connsiteX115" fmla="*/ 1714561 w 2758962"/>
              <a:gd name="connsiteY115" fmla="*/ 2538412 h 2824412"/>
              <a:gd name="connsiteX116" fmla="*/ 1738373 w 2758962"/>
              <a:gd name="connsiteY116" fmla="*/ 2590800 h 2824412"/>
              <a:gd name="connsiteX117" fmla="*/ 1719323 w 2758962"/>
              <a:gd name="connsiteY117" fmla="*/ 2619375 h 2824412"/>
              <a:gd name="connsiteX118" fmla="*/ 1662173 w 2758962"/>
              <a:gd name="connsiteY118" fmla="*/ 2633662 h 2824412"/>
              <a:gd name="connsiteX119" fmla="*/ 1647886 w 2758962"/>
              <a:gd name="connsiteY119" fmla="*/ 2662237 h 2824412"/>
              <a:gd name="connsiteX120" fmla="*/ 1647886 w 2758962"/>
              <a:gd name="connsiteY120" fmla="*/ 2733675 h 2824412"/>
              <a:gd name="connsiteX121" fmla="*/ 1628836 w 2758962"/>
              <a:gd name="connsiteY121" fmla="*/ 2767012 h 2824412"/>
              <a:gd name="connsiteX122" fmla="*/ 1576448 w 2758962"/>
              <a:gd name="connsiteY122" fmla="*/ 2724150 h 2824412"/>
              <a:gd name="connsiteX123" fmla="*/ 1528823 w 2758962"/>
              <a:gd name="connsiteY123" fmla="*/ 2690812 h 2824412"/>
              <a:gd name="connsiteX124" fmla="*/ 1500248 w 2758962"/>
              <a:gd name="connsiteY124" fmla="*/ 2676525 h 2824412"/>
              <a:gd name="connsiteX125" fmla="*/ 1481198 w 2758962"/>
              <a:gd name="connsiteY125" fmla="*/ 2738437 h 2824412"/>
              <a:gd name="connsiteX126" fmla="*/ 1457386 w 2758962"/>
              <a:gd name="connsiteY126" fmla="*/ 2786062 h 2824412"/>
              <a:gd name="connsiteX127" fmla="*/ 1414523 w 2758962"/>
              <a:gd name="connsiteY127" fmla="*/ 2824162 h 2824412"/>
              <a:gd name="connsiteX128" fmla="*/ 1381186 w 2758962"/>
              <a:gd name="connsiteY128" fmla="*/ 2800350 h 2824412"/>
              <a:gd name="connsiteX129" fmla="*/ 1343086 w 2758962"/>
              <a:gd name="connsiteY129" fmla="*/ 2757487 h 2824412"/>
              <a:gd name="connsiteX130" fmla="*/ 1324036 w 2758962"/>
              <a:gd name="connsiteY130" fmla="*/ 2719387 h 2824412"/>
              <a:gd name="connsiteX131" fmla="*/ 1281173 w 2758962"/>
              <a:gd name="connsiteY131" fmla="*/ 2614612 h 2824412"/>
              <a:gd name="connsiteX132" fmla="*/ 1276411 w 2758962"/>
              <a:gd name="connsiteY132" fmla="*/ 2557462 h 2824412"/>
              <a:gd name="connsiteX133" fmla="*/ 1319273 w 2758962"/>
              <a:gd name="connsiteY133" fmla="*/ 2533650 h 2824412"/>
              <a:gd name="connsiteX134" fmla="*/ 1347848 w 2758962"/>
              <a:gd name="connsiteY134" fmla="*/ 2490787 h 2824412"/>
              <a:gd name="connsiteX135" fmla="*/ 1338323 w 2758962"/>
              <a:gd name="connsiteY135" fmla="*/ 2447925 h 2824412"/>
              <a:gd name="connsiteX136" fmla="*/ 1343086 w 2758962"/>
              <a:gd name="connsiteY136" fmla="*/ 2390775 h 2824412"/>
              <a:gd name="connsiteX137" fmla="*/ 1343086 w 2758962"/>
              <a:gd name="connsiteY137" fmla="*/ 2338387 h 2824412"/>
              <a:gd name="connsiteX138" fmla="*/ 1290698 w 2758962"/>
              <a:gd name="connsiteY138" fmla="*/ 2305050 h 2824412"/>
              <a:gd name="connsiteX139" fmla="*/ 1247836 w 2758962"/>
              <a:gd name="connsiteY139" fmla="*/ 2290762 h 2824412"/>
              <a:gd name="connsiteX140" fmla="*/ 1204973 w 2758962"/>
              <a:gd name="connsiteY140" fmla="*/ 2281237 h 2824412"/>
              <a:gd name="connsiteX141" fmla="*/ 1147823 w 2758962"/>
              <a:gd name="connsiteY141" fmla="*/ 2281237 h 2824412"/>
              <a:gd name="connsiteX142" fmla="*/ 1076386 w 2758962"/>
              <a:gd name="connsiteY142" fmla="*/ 2286000 h 2824412"/>
              <a:gd name="connsiteX143" fmla="*/ 1019236 w 2758962"/>
              <a:gd name="connsiteY143" fmla="*/ 2309812 h 2824412"/>
              <a:gd name="connsiteX144" fmla="*/ 971611 w 2758962"/>
              <a:gd name="connsiteY144" fmla="*/ 2319337 h 2824412"/>
              <a:gd name="connsiteX145" fmla="*/ 962086 w 2758962"/>
              <a:gd name="connsiteY145" fmla="*/ 2381250 h 2824412"/>
              <a:gd name="connsiteX146" fmla="*/ 943036 w 2758962"/>
              <a:gd name="connsiteY146" fmla="*/ 2414587 h 2824412"/>
              <a:gd name="connsiteX147" fmla="*/ 890648 w 2758962"/>
              <a:gd name="connsiteY147" fmla="*/ 2462212 h 2824412"/>
              <a:gd name="connsiteX148" fmla="*/ 852548 w 2758962"/>
              <a:gd name="connsiteY148" fmla="*/ 2471737 h 2824412"/>
              <a:gd name="connsiteX149" fmla="*/ 800161 w 2758962"/>
              <a:gd name="connsiteY149" fmla="*/ 2462212 h 2824412"/>
              <a:gd name="connsiteX150" fmla="*/ 771586 w 2758962"/>
              <a:gd name="connsiteY150" fmla="*/ 2438400 h 2824412"/>
              <a:gd name="connsiteX151" fmla="*/ 743011 w 2758962"/>
              <a:gd name="connsiteY151" fmla="*/ 2409825 h 2824412"/>
              <a:gd name="connsiteX152" fmla="*/ 704911 w 2758962"/>
              <a:gd name="connsiteY152" fmla="*/ 2433637 h 2824412"/>
              <a:gd name="connsiteX153" fmla="*/ 723961 w 2758962"/>
              <a:gd name="connsiteY153" fmla="*/ 2371725 h 2824412"/>
              <a:gd name="connsiteX154" fmla="*/ 738248 w 2758962"/>
              <a:gd name="connsiteY154" fmla="*/ 2309812 h 2824412"/>
              <a:gd name="connsiteX155" fmla="*/ 743011 w 2758962"/>
              <a:gd name="connsiteY155" fmla="*/ 2233612 h 2824412"/>
              <a:gd name="connsiteX156" fmla="*/ 743011 w 2758962"/>
              <a:gd name="connsiteY156" fmla="*/ 2185987 h 2824412"/>
              <a:gd name="connsiteX157" fmla="*/ 728723 w 2758962"/>
              <a:gd name="connsiteY157" fmla="*/ 2128837 h 2824412"/>
              <a:gd name="connsiteX158" fmla="*/ 704911 w 2758962"/>
              <a:gd name="connsiteY158" fmla="*/ 2100262 h 2824412"/>
              <a:gd name="connsiteX159" fmla="*/ 662048 w 2758962"/>
              <a:gd name="connsiteY159" fmla="*/ 2090737 h 2824412"/>
              <a:gd name="connsiteX160" fmla="*/ 623948 w 2758962"/>
              <a:gd name="connsiteY160" fmla="*/ 2062162 h 2824412"/>
              <a:gd name="connsiteX161" fmla="*/ 566798 w 2758962"/>
              <a:gd name="connsiteY161" fmla="*/ 2043112 h 2824412"/>
              <a:gd name="connsiteX162" fmla="*/ 538223 w 2758962"/>
              <a:gd name="connsiteY162" fmla="*/ 2009775 h 2824412"/>
              <a:gd name="connsiteX163" fmla="*/ 557273 w 2758962"/>
              <a:gd name="connsiteY163" fmla="*/ 1981200 h 2824412"/>
              <a:gd name="connsiteX164" fmla="*/ 547748 w 2758962"/>
              <a:gd name="connsiteY164" fmla="*/ 1938337 h 2824412"/>
              <a:gd name="connsiteX165" fmla="*/ 514411 w 2758962"/>
              <a:gd name="connsiteY165" fmla="*/ 1885950 h 2824412"/>
              <a:gd name="connsiteX166" fmla="*/ 471548 w 2758962"/>
              <a:gd name="connsiteY166" fmla="*/ 1876425 h 2824412"/>
              <a:gd name="connsiteX167" fmla="*/ 433448 w 2758962"/>
              <a:gd name="connsiteY167" fmla="*/ 1852612 h 2824412"/>
              <a:gd name="connsiteX168" fmla="*/ 414398 w 2758962"/>
              <a:gd name="connsiteY168" fmla="*/ 1833562 h 2824412"/>
              <a:gd name="connsiteX169" fmla="*/ 414398 w 2758962"/>
              <a:gd name="connsiteY169" fmla="*/ 1804987 h 2824412"/>
              <a:gd name="connsiteX170" fmla="*/ 376298 w 2758962"/>
              <a:gd name="connsiteY170" fmla="*/ 1824037 h 2824412"/>
              <a:gd name="connsiteX171" fmla="*/ 357248 w 2758962"/>
              <a:gd name="connsiteY171" fmla="*/ 1838325 h 2824412"/>
              <a:gd name="connsiteX172" fmla="*/ 385823 w 2758962"/>
              <a:gd name="connsiteY172" fmla="*/ 1862137 h 2824412"/>
              <a:gd name="connsiteX173" fmla="*/ 352486 w 2758962"/>
              <a:gd name="connsiteY173" fmla="*/ 1866900 h 2824412"/>
              <a:gd name="connsiteX174" fmla="*/ 323911 w 2758962"/>
              <a:gd name="connsiteY174" fmla="*/ 1847850 h 2824412"/>
              <a:gd name="connsiteX175" fmla="*/ 281048 w 2758962"/>
              <a:gd name="connsiteY175" fmla="*/ 1833562 h 2824412"/>
              <a:gd name="connsiteX176" fmla="*/ 238186 w 2758962"/>
              <a:gd name="connsiteY176" fmla="*/ 1819275 h 2824412"/>
              <a:gd name="connsiteX177" fmla="*/ 195323 w 2758962"/>
              <a:gd name="connsiteY177" fmla="*/ 1819275 h 2824412"/>
              <a:gd name="connsiteX178" fmla="*/ 171511 w 2758962"/>
              <a:gd name="connsiteY178" fmla="*/ 1795462 h 2824412"/>
              <a:gd name="connsiteX179" fmla="*/ 195323 w 2758962"/>
              <a:gd name="connsiteY179" fmla="*/ 1766887 h 2824412"/>
              <a:gd name="connsiteX180" fmla="*/ 214373 w 2758962"/>
              <a:gd name="connsiteY180" fmla="*/ 1676400 h 2824412"/>
              <a:gd name="connsiteX181" fmla="*/ 276286 w 2758962"/>
              <a:gd name="connsiteY181" fmla="*/ 1590675 h 2824412"/>
              <a:gd name="connsiteX182" fmla="*/ 319148 w 2758962"/>
              <a:gd name="connsiteY182" fmla="*/ 1509712 h 2824412"/>
              <a:gd name="connsiteX183" fmla="*/ 362011 w 2758962"/>
              <a:gd name="connsiteY183" fmla="*/ 1466850 h 2824412"/>
              <a:gd name="connsiteX184" fmla="*/ 414398 w 2758962"/>
              <a:gd name="connsiteY184" fmla="*/ 1404937 h 2824412"/>
              <a:gd name="connsiteX185" fmla="*/ 438211 w 2758962"/>
              <a:gd name="connsiteY185" fmla="*/ 1381125 h 2824412"/>
              <a:gd name="connsiteX186" fmla="*/ 395348 w 2758962"/>
              <a:gd name="connsiteY186" fmla="*/ 1352550 h 2824412"/>
              <a:gd name="connsiteX187" fmla="*/ 323911 w 2758962"/>
              <a:gd name="connsiteY187" fmla="*/ 1319212 h 2824412"/>
              <a:gd name="connsiteX188" fmla="*/ 266761 w 2758962"/>
              <a:gd name="connsiteY188" fmla="*/ 1285875 h 2824412"/>
              <a:gd name="connsiteX189" fmla="*/ 233423 w 2758962"/>
              <a:gd name="connsiteY189" fmla="*/ 1300162 h 2824412"/>
              <a:gd name="connsiteX190" fmla="*/ 195323 w 2758962"/>
              <a:gd name="connsiteY190" fmla="*/ 1276350 h 2824412"/>
              <a:gd name="connsiteX191" fmla="*/ 161986 w 2758962"/>
              <a:gd name="connsiteY191" fmla="*/ 1204912 h 2824412"/>
              <a:gd name="connsiteX192" fmla="*/ 157223 w 2758962"/>
              <a:gd name="connsiteY192" fmla="*/ 1162050 h 2824412"/>
              <a:gd name="connsiteX193" fmla="*/ 119123 w 2758962"/>
              <a:gd name="connsiteY193" fmla="*/ 1157287 h 2824412"/>
              <a:gd name="connsiteX194" fmla="*/ 66736 w 2758962"/>
              <a:gd name="connsiteY194" fmla="*/ 1157287 h 2824412"/>
              <a:gd name="connsiteX195" fmla="*/ 19111 w 2758962"/>
              <a:gd name="connsiteY195" fmla="*/ 1143000 h 2824412"/>
              <a:gd name="connsiteX196" fmla="*/ 19111 w 2758962"/>
              <a:gd name="connsiteY196" fmla="*/ 1114425 h 2824412"/>
              <a:gd name="connsiteX197" fmla="*/ 9586 w 2758962"/>
              <a:gd name="connsiteY197" fmla="*/ 1076325 h 2824412"/>
              <a:gd name="connsiteX198" fmla="*/ 61 w 2758962"/>
              <a:gd name="connsiteY198" fmla="*/ 1028700 h 2824412"/>
              <a:gd name="connsiteX199" fmla="*/ 14348 w 2758962"/>
              <a:gd name="connsiteY199" fmla="*/ 995362 h 2824412"/>
              <a:gd name="connsiteX200" fmla="*/ 61973 w 2758962"/>
              <a:gd name="connsiteY200" fmla="*/ 971550 h 2824412"/>
              <a:gd name="connsiteX201" fmla="*/ 100073 w 2758962"/>
              <a:gd name="connsiteY201" fmla="*/ 966787 h 2824412"/>
              <a:gd name="connsiteX202" fmla="*/ 66736 w 2758962"/>
              <a:gd name="connsiteY202" fmla="*/ 933450 h 2824412"/>
              <a:gd name="connsiteX203" fmla="*/ 57211 w 2758962"/>
              <a:gd name="connsiteY203" fmla="*/ 885825 h 2824412"/>
              <a:gd name="connsiteX204" fmla="*/ 81023 w 2758962"/>
              <a:gd name="connsiteY204" fmla="*/ 852487 h 2824412"/>
              <a:gd name="connsiteX205" fmla="*/ 81023 w 2758962"/>
              <a:gd name="connsiteY205" fmla="*/ 814387 h 2824412"/>
              <a:gd name="connsiteX206" fmla="*/ 42923 w 2758962"/>
              <a:gd name="connsiteY206" fmla="*/ 800100 h 2824412"/>
              <a:gd name="connsiteX207" fmla="*/ 47686 w 2758962"/>
              <a:gd name="connsiteY207" fmla="*/ 762000 h 2824412"/>
              <a:gd name="connsiteX208" fmla="*/ 85786 w 2758962"/>
              <a:gd name="connsiteY208" fmla="*/ 723900 h 2824412"/>
              <a:gd name="connsiteX209" fmla="*/ 76261 w 2758962"/>
              <a:gd name="connsiteY209" fmla="*/ 671512 h 2824412"/>
              <a:gd name="connsiteX210" fmla="*/ 47686 w 2758962"/>
              <a:gd name="connsiteY210" fmla="*/ 647700 h 2824412"/>
              <a:gd name="connsiteX211" fmla="*/ 66736 w 2758962"/>
              <a:gd name="connsiteY211" fmla="*/ 623887 h 2824412"/>
              <a:gd name="connsiteX212" fmla="*/ 114361 w 2758962"/>
              <a:gd name="connsiteY212" fmla="*/ 628650 h 2824412"/>
              <a:gd name="connsiteX213" fmla="*/ 138173 w 2758962"/>
              <a:gd name="connsiteY213" fmla="*/ 628650 h 2824412"/>
              <a:gd name="connsiteX214" fmla="*/ 119123 w 2758962"/>
              <a:gd name="connsiteY214" fmla="*/ 595312 h 2824412"/>
              <a:gd name="connsiteX215" fmla="*/ 123886 w 2758962"/>
              <a:gd name="connsiteY215" fmla="*/ 571500 h 2824412"/>
              <a:gd name="connsiteX216" fmla="*/ 152461 w 2758962"/>
              <a:gd name="connsiteY216" fmla="*/ 571500 h 2824412"/>
              <a:gd name="connsiteX217" fmla="*/ 157223 w 2758962"/>
              <a:gd name="connsiteY217" fmla="*/ 571500 h 2824412"/>
              <a:gd name="connsiteX218" fmla="*/ 185798 w 2758962"/>
              <a:gd name="connsiteY218" fmla="*/ 485775 h 2824412"/>
              <a:gd name="connsiteX219" fmla="*/ 190561 w 2758962"/>
              <a:gd name="connsiteY219" fmla="*/ 447675 h 2824412"/>
              <a:gd name="connsiteX220" fmla="*/ 219136 w 2758962"/>
              <a:gd name="connsiteY220" fmla="*/ 461962 h 2824412"/>
              <a:gd name="connsiteX221" fmla="*/ 281048 w 2758962"/>
              <a:gd name="connsiteY221" fmla="*/ 485775 h 2824412"/>
              <a:gd name="connsiteX222" fmla="*/ 342961 w 2758962"/>
              <a:gd name="connsiteY222" fmla="*/ 485775 h 2824412"/>
              <a:gd name="connsiteX223" fmla="*/ 333436 w 2758962"/>
              <a:gd name="connsiteY223" fmla="*/ 442912 h 2824412"/>
              <a:gd name="connsiteX224" fmla="*/ 342961 w 2758962"/>
              <a:gd name="connsiteY224" fmla="*/ 409575 h 2824412"/>
              <a:gd name="connsiteX225" fmla="*/ 385823 w 2758962"/>
              <a:gd name="connsiteY225" fmla="*/ 409575 h 2824412"/>
              <a:gd name="connsiteX226" fmla="*/ 404873 w 2758962"/>
              <a:gd name="connsiteY226" fmla="*/ 381000 h 2824412"/>
              <a:gd name="connsiteX227" fmla="*/ 428686 w 2758962"/>
              <a:gd name="connsiteY227" fmla="*/ 338137 h 2824412"/>
              <a:gd name="connsiteX228" fmla="*/ 381061 w 2758962"/>
              <a:gd name="connsiteY228" fmla="*/ 314325 h 2824412"/>
              <a:gd name="connsiteX229" fmla="*/ 381061 w 2758962"/>
              <a:gd name="connsiteY229" fmla="*/ 285750 h 2824412"/>
              <a:gd name="connsiteX230" fmla="*/ 433448 w 2758962"/>
              <a:gd name="connsiteY230" fmla="*/ 257175 h 2824412"/>
              <a:gd name="connsiteX231" fmla="*/ 466786 w 2758962"/>
              <a:gd name="connsiteY231" fmla="*/ 238125 h 2824412"/>
              <a:gd name="connsiteX232" fmla="*/ 476311 w 2758962"/>
              <a:gd name="connsiteY232" fmla="*/ 176212 h 2824412"/>
              <a:gd name="connsiteX233" fmla="*/ 447736 w 2758962"/>
              <a:gd name="connsiteY233" fmla="*/ 123825 h 2824412"/>
              <a:gd name="connsiteX0" fmla="*/ 2307492 w 2758962"/>
              <a:gd name="connsiteY0" fmla="*/ 0 h 2824412"/>
              <a:gd name="connsiteX1" fmla="*/ 2324161 w 2758962"/>
              <a:gd name="connsiteY1" fmla="*/ 26193 h 2824412"/>
              <a:gd name="connsiteX2" fmla="*/ 2352736 w 2758962"/>
              <a:gd name="connsiteY2" fmla="*/ 47625 h 2824412"/>
              <a:gd name="connsiteX3" fmla="*/ 2343211 w 2758962"/>
              <a:gd name="connsiteY3" fmla="*/ 57150 h 2824412"/>
              <a:gd name="connsiteX4" fmla="*/ 2352736 w 2758962"/>
              <a:gd name="connsiteY4" fmla="*/ 95250 h 2824412"/>
              <a:gd name="connsiteX5" fmla="*/ 2343211 w 2758962"/>
              <a:gd name="connsiteY5" fmla="*/ 128587 h 2824412"/>
              <a:gd name="connsiteX6" fmla="*/ 2324161 w 2758962"/>
              <a:gd name="connsiteY6" fmla="*/ 145256 h 2824412"/>
              <a:gd name="connsiteX7" fmla="*/ 2300348 w 2758962"/>
              <a:gd name="connsiteY7" fmla="*/ 152400 h 2824412"/>
              <a:gd name="connsiteX8" fmla="*/ 2290823 w 2758962"/>
              <a:gd name="connsiteY8" fmla="*/ 166687 h 2824412"/>
              <a:gd name="connsiteX9" fmla="*/ 2286061 w 2758962"/>
              <a:gd name="connsiteY9" fmla="*/ 204787 h 2824412"/>
              <a:gd name="connsiteX10" fmla="*/ 2267011 w 2758962"/>
              <a:gd name="connsiteY10" fmla="*/ 223837 h 2824412"/>
              <a:gd name="connsiteX11" fmla="*/ 2224148 w 2758962"/>
              <a:gd name="connsiteY11" fmla="*/ 219075 h 2824412"/>
              <a:gd name="connsiteX12" fmla="*/ 2214623 w 2758962"/>
              <a:gd name="connsiteY12" fmla="*/ 226219 h 2824412"/>
              <a:gd name="connsiteX13" fmla="*/ 2221767 w 2758962"/>
              <a:gd name="connsiteY13" fmla="*/ 259556 h 2824412"/>
              <a:gd name="connsiteX14" fmla="*/ 2233673 w 2758962"/>
              <a:gd name="connsiteY14" fmla="*/ 285750 h 2824412"/>
              <a:gd name="connsiteX15" fmla="*/ 2224148 w 2758962"/>
              <a:gd name="connsiteY15" fmla="*/ 304800 h 2824412"/>
              <a:gd name="connsiteX16" fmla="*/ 2224148 w 2758962"/>
              <a:gd name="connsiteY16" fmla="*/ 333375 h 2824412"/>
              <a:gd name="connsiteX17" fmla="*/ 2186048 w 2758962"/>
              <a:gd name="connsiteY17" fmla="*/ 338137 h 2824412"/>
              <a:gd name="connsiteX18" fmla="*/ 2152710 w 2758962"/>
              <a:gd name="connsiteY18" fmla="*/ 302419 h 2824412"/>
              <a:gd name="connsiteX19" fmla="*/ 2124136 w 2758962"/>
              <a:gd name="connsiteY19" fmla="*/ 323850 h 2824412"/>
              <a:gd name="connsiteX20" fmla="*/ 2105086 w 2758962"/>
              <a:gd name="connsiteY20" fmla="*/ 347662 h 2824412"/>
              <a:gd name="connsiteX21" fmla="*/ 2105086 w 2758962"/>
              <a:gd name="connsiteY21" fmla="*/ 361950 h 2824412"/>
              <a:gd name="connsiteX22" fmla="*/ 2105086 w 2758962"/>
              <a:gd name="connsiteY22" fmla="*/ 395287 h 2824412"/>
              <a:gd name="connsiteX23" fmla="*/ 2076511 w 2758962"/>
              <a:gd name="connsiteY23" fmla="*/ 395287 h 2824412"/>
              <a:gd name="connsiteX24" fmla="*/ 2033648 w 2758962"/>
              <a:gd name="connsiteY24" fmla="*/ 419100 h 2824412"/>
              <a:gd name="connsiteX25" fmla="*/ 2014598 w 2758962"/>
              <a:gd name="connsiteY25" fmla="*/ 457200 h 2824412"/>
              <a:gd name="connsiteX26" fmla="*/ 2019361 w 2758962"/>
              <a:gd name="connsiteY26" fmla="*/ 490537 h 2824412"/>
              <a:gd name="connsiteX27" fmla="*/ 2009836 w 2758962"/>
              <a:gd name="connsiteY27" fmla="*/ 523875 h 2824412"/>
              <a:gd name="connsiteX28" fmla="*/ 1976498 w 2758962"/>
              <a:gd name="connsiteY28" fmla="*/ 542925 h 2824412"/>
              <a:gd name="connsiteX29" fmla="*/ 1945542 w 2758962"/>
              <a:gd name="connsiteY29" fmla="*/ 564356 h 2824412"/>
              <a:gd name="connsiteX30" fmla="*/ 1909823 w 2758962"/>
              <a:gd name="connsiteY30" fmla="*/ 561975 h 2824412"/>
              <a:gd name="connsiteX31" fmla="*/ 1871723 w 2758962"/>
              <a:gd name="connsiteY31" fmla="*/ 576262 h 2824412"/>
              <a:gd name="connsiteX32" fmla="*/ 1871723 w 2758962"/>
              <a:gd name="connsiteY32" fmla="*/ 604837 h 2824412"/>
              <a:gd name="connsiteX33" fmla="*/ 1876486 w 2758962"/>
              <a:gd name="connsiteY33" fmla="*/ 647700 h 2824412"/>
              <a:gd name="connsiteX34" fmla="*/ 1890773 w 2758962"/>
              <a:gd name="connsiteY34" fmla="*/ 666750 h 2824412"/>
              <a:gd name="connsiteX35" fmla="*/ 1919348 w 2758962"/>
              <a:gd name="connsiteY35" fmla="*/ 685800 h 2824412"/>
              <a:gd name="connsiteX36" fmla="*/ 1962211 w 2758962"/>
              <a:gd name="connsiteY36" fmla="*/ 714375 h 2824412"/>
              <a:gd name="connsiteX37" fmla="*/ 2000311 w 2758962"/>
              <a:gd name="connsiteY37" fmla="*/ 757237 h 2824412"/>
              <a:gd name="connsiteX38" fmla="*/ 2028886 w 2758962"/>
              <a:gd name="connsiteY38" fmla="*/ 781050 h 2824412"/>
              <a:gd name="connsiteX39" fmla="*/ 2024123 w 2758962"/>
              <a:gd name="connsiteY39" fmla="*/ 814387 h 2824412"/>
              <a:gd name="connsiteX40" fmla="*/ 2028886 w 2758962"/>
              <a:gd name="connsiteY40" fmla="*/ 847725 h 2824412"/>
              <a:gd name="connsiteX41" fmla="*/ 2038411 w 2758962"/>
              <a:gd name="connsiteY41" fmla="*/ 881062 h 2824412"/>
              <a:gd name="connsiteX42" fmla="*/ 2066986 w 2758962"/>
              <a:gd name="connsiteY42" fmla="*/ 871537 h 2824412"/>
              <a:gd name="connsiteX43" fmla="*/ 2071748 w 2758962"/>
              <a:gd name="connsiteY43" fmla="*/ 862012 h 2824412"/>
              <a:gd name="connsiteX44" fmla="*/ 2090798 w 2758962"/>
              <a:gd name="connsiteY44" fmla="*/ 838200 h 2824412"/>
              <a:gd name="connsiteX45" fmla="*/ 2100323 w 2758962"/>
              <a:gd name="connsiteY45" fmla="*/ 862012 h 2824412"/>
              <a:gd name="connsiteX46" fmla="*/ 2133661 w 2758962"/>
              <a:gd name="connsiteY46" fmla="*/ 890587 h 2824412"/>
              <a:gd name="connsiteX47" fmla="*/ 2186048 w 2758962"/>
              <a:gd name="connsiteY47" fmla="*/ 876300 h 2824412"/>
              <a:gd name="connsiteX48" fmla="*/ 2219386 w 2758962"/>
              <a:gd name="connsiteY48" fmla="*/ 862012 h 2824412"/>
              <a:gd name="connsiteX49" fmla="*/ 2257486 w 2758962"/>
              <a:gd name="connsiteY49" fmla="*/ 862012 h 2824412"/>
              <a:gd name="connsiteX50" fmla="*/ 2257486 w 2758962"/>
              <a:gd name="connsiteY50" fmla="*/ 895350 h 2824412"/>
              <a:gd name="connsiteX51" fmla="*/ 2319398 w 2758962"/>
              <a:gd name="connsiteY51" fmla="*/ 904875 h 2824412"/>
              <a:gd name="connsiteX52" fmla="*/ 2343211 w 2758962"/>
              <a:gd name="connsiteY52" fmla="*/ 909637 h 2824412"/>
              <a:gd name="connsiteX53" fmla="*/ 2319398 w 2758962"/>
              <a:gd name="connsiteY53" fmla="*/ 942975 h 2824412"/>
              <a:gd name="connsiteX54" fmla="*/ 2367023 w 2758962"/>
              <a:gd name="connsiteY54" fmla="*/ 957262 h 2824412"/>
              <a:gd name="connsiteX55" fmla="*/ 2381311 w 2758962"/>
              <a:gd name="connsiteY55" fmla="*/ 995362 h 2824412"/>
              <a:gd name="connsiteX56" fmla="*/ 2376548 w 2758962"/>
              <a:gd name="connsiteY56" fmla="*/ 1004887 h 2824412"/>
              <a:gd name="connsiteX57" fmla="*/ 2381311 w 2758962"/>
              <a:gd name="connsiteY57" fmla="*/ 1028700 h 2824412"/>
              <a:gd name="connsiteX58" fmla="*/ 2386073 w 2758962"/>
              <a:gd name="connsiteY58" fmla="*/ 1066800 h 2824412"/>
              <a:gd name="connsiteX59" fmla="*/ 2438461 w 2758962"/>
              <a:gd name="connsiteY59" fmla="*/ 1066800 h 2824412"/>
              <a:gd name="connsiteX60" fmla="*/ 2457511 w 2758962"/>
              <a:gd name="connsiteY60" fmla="*/ 1057275 h 2824412"/>
              <a:gd name="connsiteX61" fmla="*/ 2486086 w 2758962"/>
              <a:gd name="connsiteY61" fmla="*/ 1138237 h 2824412"/>
              <a:gd name="connsiteX62" fmla="*/ 2524186 w 2758962"/>
              <a:gd name="connsiteY62" fmla="*/ 1162050 h 2824412"/>
              <a:gd name="connsiteX63" fmla="*/ 2571811 w 2758962"/>
              <a:gd name="connsiteY63" fmla="*/ 1190625 h 2824412"/>
              <a:gd name="connsiteX64" fmla="*/ 2571811 w 2758962"/>
              <a:gd name="connsiteY64" fmla="*/ 1219200 h 2824412"/>
              <a:gd name="connsiteX65" fmla="*/ 2571811 w 2758962"/>
              <a:gd name="connsiteY65" fmla="*/ 1243012 h 2824412"/>
              <a:gd name="connsiteX66" fmla="*/ 2567048 w 2758962"/>
              <a:gd name="connsiteY66" fmla="*/ 1266825 h 2824412"/>
              <a:gd name="connsiteX67" fmla="*/ 2609911 w 2758962"/>
              <a:gd name="connsiteY67" fmla="*/ 1290637 h 2824412"/>
              <a:gd name="connsiteX68" fmla="*/ 2624198 w 2758962"/>
              <a:gd name="connsiteY68" fmla="*/ 1347787 h 2824412"/>
              <a:gd name="connsiteX69" fmla="*/ 2619436 w 2758962"/>
              <a:gd name="connsiteY69" fmla="*/ 1376362 h 2824412"/>
              <a:gd name="connsiteX70" fmla="*/ 2671823 w 2758962"/>
              <a:gd name="connsiteY70" fmla="*/ 1371600 h 2824412"/>
              <a:gd name="connsiteX71" fmla="*/ 2705161 w 2758962"/>
              <a:gd name="connsiteY71" fmla="*/ 1362075 h 2824412"/>
              <a:gd name="connsiteX72" fmla="*/ 2748023 w 2758962"/>
              <a:gd name="connsiteY72" fmla="*/ 1352550 h 2824412"/>
              <a:gd name="connsiteX73" fmla="*/ 2757548 w 2758962"/>
              <a:gd name="connsiteY73" fmla="*/ 1390650 h 2824412"/>
              <a:gd name="connsiteX74" fmla="*/ 2724211 w 2758962"/>
              <a:gd name="connsiteY74" fmla="*/ 1428750 h 2824412"/>
              <a:gd name="connsiteX75" fmla="*/ 2690873 w 2758962"/>
              <a:gd name="connsiteY75" fmla="*/ 1447800 h 2824412"/>
              <a:gd name="connsiteX76" fmla="*/ 2657536 w 2758962"/>
              <a:gd name="connsiteY76" fmla="*/ 1495425 h 2824412"/>
              <a:gd name="connsiteX77" fmla="*/ 2638486 w 2758962"/>
              <a:gd name="connsiteY77" fmla="*/ 1519237 h 2824412"/>
              <a:gd name="connsiteX78" fmla="*/ 2619436 w 2758962"/>
              <a:gd name="connsiteY78" fmla="*/ 1562100 h 2824412"/>
              <a:gd name="connsiteX79" fmla="*/ 2590861 w 2758962"/>
              <a:gd name="connsiteY79" fmla="*/ 1562100 h 2824412"/>
              <a:gd name="connsiteX80" fmla="*/ 2557523 w 2758962"/>
              <a:gd name="connsiteY80" fmla="*/ 1547812 h 2824412"/>
              <a:gd name="connsiteX81" fmla="*/ 2538473 w 2758962"/>
              <a:gd name="connsiteY81" fmla="*/ 1519237 h 2824412"/>
              <a:gd name="connsiteX82" fmla="*/ 2471798 w 2758962"/>
              <a:gd name="connsiteY82" fmla="*/ 1524000 h 2824412"/>
              <a:gd name="connsiteX83" fmla="*/ 2433698 w 2758962"/>
              <a:gd name="connsiteY83" fmla="*/ 1543050 h 2824412"/>
              <a:gd name="connsiteX84" fmla="*/ 2414648 w 2758962"/>
              <a:gd name="connsiteY84" fmla="*/ 1576387 h 2824412"/>
              <a:gd name="connsiteX85" fmla="*/ 2376548 w 2758962"/>
              <a:gd name="connsiteY85" fmla="*/ 1633537 h 2824412"/>
              <a:gd name="connsiteX86" fmla="*/ 2367023 w 2758962"/>
              <a:gd name="connsiteY86" fmla="*/ 1647825 h 2824412"/>
              <a:gd name="connsiteX87" fmla="*/ 2347973 w 2758962"/>
              <a:gd name="connsiteY87" fmla="*/ 1662112 h 2824412"/>
              <a:gd name="connsiteX88" fmla="*/ 2281298 w 2758962"/>
              <a:gd name="connsiteY88" fmla="*/ 1681162 h 2824412"/>
              <a:gd name="connsiteX89" fmla="*/ 2200336 w 2758962"/>
              <a:gd name="connsiteY89" fmla="*/ 1704975 h 2824412"/>
              <a:gd name="connsiteX90" fmla="*/ 2157473 w 2758962"/>
              <a:gd name="connsiteY90" fmla="*/ 1714500 h 2824412"/>
              <a:gd name="connsiteX91" fmla="*/ 2100323 w 2758962"/>
              <a:gd name="connsiteY91" fmla="*/ 1771650 h 2824412"/>
              <a:gd name="connsiteX92" fmla="*/ 2066986 w 2758962"/>
              <a:gd name="connsiteY92" fmla="*/ 1795462 h 2824412"/>
              <a:gd name="connsiteX93" fmla="*/ 2043173 w 2758962"/>
              <a:gd name="connsiteY93" fmla="*/ 1852612 h 2824412"/>
              <a:gd name="connsiteX94" fmla="*/ 2038411 w 2758962"/>
              <a:gd name="connsiteY94" fmla="*/ 1895475 h 2824412"/>
              <a:gd name="connsiteX95" fmla="*/ 2062223 w 2758962"/>
              <a:gd name="connsiteY95" fmla="*/ 1957387 h 2824412"/>
              <a:gd name="connsiteX96" fmla="*/ 2038411 w 2758962"/>
              <a:gd name="connsiteY96" fmla="*/ 2024062 h 2824412"/>
              <a:gd name="connsiteX97" fmla="*/ 2033648 w 2758962"/>
              <a:gd name="connsiteY97" fmla="*/ 2028825 h 2824412"/>
              <a:gd name="connsiteX98" fmla="*/ 1995548 w 2758962"/>
              <a:gd name="connsiteY98" fmla="*/ 2033587 h 2824412"/>
              <a:gd name="connsiteX99" fmla="*/ 1966973 w 2758962"/>
              <a:gd name="connsiteY99" fmla="*/ 2043112 h 2824412"/>
              <a:gd name="connsiteX100" fmla="*/ 1928873 w 2758962"/>
              <a:gd name="connsiteY100" fmla="*/ 2066925 h 2824412"/>
              <a:gd name="connsiteX101" fmla="*/ 1957448 w 2758962"/>
              <a:gd name="connsiteY101" fmla="*/ 2043112 h 2824412"/>
              <a:gd name="connsiteX102" fmla="*/ 1900298 w 2758962"/>
              <a:gd name="connsiteY102" fmla="*/ 2052637 h 2824412"/>
              <a:gd name="connsiteX103" fmla="*/ 1876486 w 2758962"/>
              <a:gd name="connsiteY103" fmla="*/ 2109787 h 2824412"/>
              <a:gd name="connsiteX104" fmla="*/ 1876486 w 2758962"/>
              <a:gd name="connsiteY104" fmla="*/ 2147887 h 2824412"/>
              <a:gd name="connsiteX105" fmla="*/ 1866961 w 2758962"/>
              <a:gd name="connsiteY105" fmla="*/ 2176462 h 2824412"/>
              <a:gd name="connsiteX106" fmla="*/ 1809811 w 2758962"/>
              <a:gd name="connsiteY106" fmla="*/ 2195512 h 2824412"/>
              <a:gd name="connsiteX107" fmla="*/ 1809811 w 2758962"/>
              <a:gd name="connsiteY107" fmla="*/ 2252662 h 2824412"/>
              <a:gd name="connsiteX108" fmla="*/ 1814573 w 2758962"/>
              <a:gd name="connsiteY108" fmla="*/ 2314575 h 2824412"/>
              <a:gd name="connsiteX109" fmla="*/ 1814573 w 2758962"/>
              <a:gd name="connsiteY109" fmla="*/ 2333625 h 2824412"/>
              <a:gd name="connsiteX110" fmla="*/ 1795523 w 2758962"/>
              <a:gd name="connsiteY110" fmla="*/ 2376487 h 2824412"/>
              <a:gd name="connsiteX111" fmla="*/ 1809811 w 2758962"/>
              <a:gd name="connsiteY111" fmla="*/ 2438400 h 2824412"/>
              <a:gd name="connsiteX112" fmla="*/ 1805048 w 2758962"/>
              <a:gd name="connsiteY112" fmla="*/ 2500312 h 2824412"/>
              <a:gd name="connsiteX113" fmla="*/ 1776473 w 2758962"/>
              <a:gd name="connsiteY113" fmla="*/ 2509837 h 2824412"/>
              <a:gd name="connsiteX114" fmla="*/ 1733611 w 2758962"/>
              <a:gd name="connsiteY114" fmla="*/ 2524125 h 2824412"/>
              <a:gd name="connsiteX115" fmla="*/ 1714561 w 2758962"/>
              <a:gd name="connsiteY115" fmla="*/ 2538412 h 2824412"/>
              <a:gd name="connsiteX116" fmla="*/ 1738373 w 2758962"/>
              <a:gd name="connsiteY116" fmla="*/ 2590800 h 2824412"/>
              <a:gd name="connsiteX117" fmla="*/ 1719323 w 2758962"/>
              <a:gd name="connsiteY117" fmla="*/ 2619375 h 2824412"/>
              <a:gd name="connsiteX118" fmla="*/ 1662173 w 2758962"/>
              <a:gd name="connsiteY118" fmla="*/ 2633662 h 2824412"/>
              <a:gd name="connsiteX119" fmla="*/ 1647886 w 2758962"/>
              <a:gd name="connsiteY119" fmla="*/ 2662237 h 2824412"/>
              <a:gd name="connsiteX120" fmla="*/ 1647886 w 2758962"/>
              <a:gd name="connsiteY120" fmla="*/ 2733675 h 2824412"/>
              <a:gd name="connsiteX121" fmla="*/ 1628836 w 2758962"/>
              <a:gd name="connsiteY121" fmla="*/ 2767012 h 2824412"/>
              <a:gd name="connsiteX122" fmla="*/ 1576448 w 2758962"/>
              <a:gd name="connsiteY122" fmla="*/ 2724150 h 2824412"/>
              <a:gd name="connsiteX123" fmla="*/ 1528823 w 2758962"/>
              <a:gd name="connsiteY123" fmla="*/ 2690812 h 2824412"/>
              <a:gd name="connsiteX124" fmla="*/ 1500248 w 2758962"/>
              <a:gd name="connsiteY124" fmla="*/ 2676525 h 2824412"/>
              <a:gd name="connsiteX125" fmla="*/ 1481198 w 2758962"/>
              <a:gd name="connsiteY125" fmla="*/ 2738437 h 2824412"/>
              <a:gd name="connsiteX126" fmla="*/ 1457386 w 2758962"/>
              <a:gd name="connsiteY126" fmla="*/ 2786062 h 2824412"/>
              <a:gd name="connsiteX127" fmla="*/ 1414523 w 2758962"/>
              <a:gd name="connsiteY127" fmla="*/ 2824162 h 2824412"/>
              <a:gd name="connsiteX128" fmla="*/ 1381186 w 2758962"/>
              <a:gd name="connsiteY128" fmla="*/ 2800350 h 2824412"/>
              <a:gd name="connsiteX129" fmla="*/ 1343086 w 2758962"/>
              <a:gd name="connsiteY129" fmla="*/ 2757487 h 2824412"/>
              <a:gd name="connsiteX130" fmla="*/ 1324036 w 2758962"/>
              <a:gd name="connsiteY130" fmla="*/ 2719387 h 2824412"/>
              <a:gd name="connsiteX131" fmla="*/ 1281173 w 2758962"/>
              <a:gd name="connsiteY131" fmla="*/ 2614612 h 2824412"/>
              <a:gd name="connsiteX132" fmla="*/ 1276411 w 2758962"/>
              <a:gd name="connsiteY132" fmla="*/ 2557462 h 2824412"/>
              <a:gd name="connsiteX133" fmla="*/ 1319273 w 2758962"/>
              <a:gd name="connsiteY133" fmla="*/ 2533650 h 2824412"/>
              <a:gd name="connsiteX134" fmla="*/ 1347848 w 2758962"/>
              <a:gd name="connsiteY134" fmla="*/ 2490787 h 2824412"/>
              <a:gd name="connsiteX135" fmla="*/ 1338323 w 2758962"/>
              <a:gd name="connsiteY135" fmla="*/ 2447925 h 2824412"/>
              <a:gd name="connsiteX136" fmla="*/ 1343086 w 2758962"/>
              <a:gd name="connsiteY136" fmla="*/ 2390775 h 2824412"/>
              <a:gd name="connsiteX137" fmla="*/ 1343086 w 2758962"/>
              <a:gd name="connsiteY137" fmla="*/ 2338387 h 2824412"/>
              <a:gd name="connsiteX138" fmla="*/ 1290698 w 2758962"/>
              <a:gd name="connsiteY138" fmla="*/ 2305050 h 2824412"/>
              <a:gd name="connsiteX139" fmla="*/ 1247836 w 2758962"/>
              <a:gd name="connsiteY139" fmla="*/ 2290762 h 2824412"/>
              <a:gd name="connsiteX140" fmla="*/ 1204973 w 2758962"/>
              <a:gd name="connsiteY140" fmla="*/ 2281237 h 2824412"/>
              <a:gd name="connsiteX141" fmla="*/ 1147823 w 2758962"/>
              <a:gd name="connsiteY141" fmla="*/ 2281237 h 2824412"/>
              <a:gd name="connsiteX142" fmla="*/ 1076386 w 2758962"/>
              <a:gd name="connsiteY142" fmla="*/ 2286000 h 2824412"/>
              <a:gd name="connsiteX143" fmla="*/ 1019236 w 2758962"/>
              <a:gd name="connsiteY143" fmla="*/ 2309812 h 2824412"/>
              <a:gd name="connsiteX144" fmla="*/ 971611 w 2758962"/>
              <a:gd name="connsiteY144" fmla="*/ 2319337 h 2824412"/>
              <a:gd name="connsiteX145" fmla="*/ 962086 w 2758962"/>
              <a:gd name="connsiteY145" fmla="*/ 2381250 h 2824412"/>
              <a:gd name="connsiteX146" fmla="*/ 943036 w 2758962"/>
              <a:gd name="connsiteY146" fmla="*/ 2414587 h 2824412"/>
              <a:gd name="connsiteX147" fmla="*/ 890648 w 2758962"/>
              <a:gd name="connsiteY147" fmla="*/ 2462212 h 2824412"/>
              <a:gd name="connsiteX148" fmla="*/ 852548 w 2758962"/>
              <a:gd name="connsiteY148" fmla="*/ 2471737 h 2824412"/>
              <a:gd name="connsiteX149" fmla="*/ 800161 w 2758962"/>
              <a:gd name="connsiteY149" fmla="*/ 2462212 h 2824412"/>
              <a:gd name="connsiteX150" fmla="*/ 771586 w 2758962"/>
              <a:gd name="connsiteY150" fmla="*/ 2438400 h 2824412"/>
              <a:gd name="connsiteX151" fmla="*/ 743011 w 2758962"/>
              <a:gd name="connsiteY151" fmla="*/ 2409825 h 2824412"/>
              <a:gd name="connsiteX152" fmla="*/ 704911 w 2758962"/>
              <a:gd name="connsiteY152" fmla="*/ 2433637 h 2824412"/>
              <a:gd name="connsiteX153" fmla="*/ 723961 w 2758962"/>
              <a:gd name="connsiteY153" fmla="*/ 2371725 h 2824412"/>
              <a:gd name="connsiteX154" fmla="*/ 738248 w 2758962"/>
              <a:gd name="connsiteY154" fmla="*/ 2309812 h 2824412"/>
              <a:gd name="connsiteX155" fmla="*/ 743011 w 2758962"/>
              <a:gd name="connsiteY155" fmla="*/ 2233612 h 2824412"/>
              <a:gd name="connsiteX156" fmla="*/ 743011 w 2758962"/>
              <a:gd name="connsiteY156" fmla="*/ 2185987 h 2824412"/>
              <a:gd name="connsiteX157" fmla="*/ 728723 w 2758962"/>
              <a:gd name="connsiteY157" fmla="*/ 2128837 h 2824412"/>
              <a:gd name="connsiteX158" fmla="*/ 704911 w 2758962"/>
              <a:gd name="connsiteY158" fmla="*/ 2100262 h 2824412"/>
              <a:gd name="connsiteX159" fmla="*/ 662048 w 2758962"/>
              <a:gd name="connsiteY159" fmla="*/ 2090737 h 2824412"/>
              <a:gd name="connsiteX160" fmla="*/ 623948 w 2758962"/>
              <a:gd name="connsiteY160" fmla="*/ 2062162 h 2824412"/>
              <a:gd name="connsiteX161" fmla="*/ 566798 w 2758962"/>
              <a:gd name="connsiteY161" fmla="*/ 2043112 h 2824412"/>
              <a:gd name="connsiteX162" fmla="*/ 538223 w 2758962"/>
              <a:gd name="connsiteY162" fmla="*/ 2009775 h 2824412"/>
              <a:gd name="connsiteX163" fmla="*/ 557273 w 2758962"/>
              <a:gd name="connsiteY163" fmla="*/ 1981200 h 2824412"/>
              <a:gd name="connsiteX164" fmla="*/ 547748 w 2758962"/>
              <a:gd name="connsiteY164" fmla="*/ 1938337 h 2824412"/>
              <a:gd name="connsiteX165" fmla="*/ 514411 w 2758962"/>
              <a:gd name="connsiteY165" fmla="*/ 1885950 h 2824412"/>
              <a:gd name="connsiteX166" fmla="*/ 471548 w 2758962"/>
              <a:gd name="connsiteY166" fmla="*/ 1876425 h 2824412"/>
              <a:gd name="connsiteX167" fmla="*/ 433448 w 2758962"/>
              <a:gd name="connsiteY167" fmla="*/ 1852612 h 2824412"/>
              <a:gd name="connsiteX168" fmla="*/ 414398 w 2758962"/>
              <a:gd name="connsiteY168" fmla="*/ 1833562 h 2824412"/>
              <a:gd name="connsiteX169" fmla="*/ 414398 w 2758962"/>
              <a:gd name="connsiteY169" fmla="*/ 1804987 h 2824412"/>
              <a:gd name="connsiteX170" fmla="*/ 376298 w 2758962"/>
              <a:gd name="connsiteY170" fmla="*/ 1824037 h 2824412"/>
              <a:gd name="connsiteX171" fmla="*/ 357248 w 2758962"/>
              <a:gd name="connsiteY171" fmla="*/ 1838325 h 2824412"/>
              <a:gd name="connsiteX172" fmla="*/ 385823 w 2758962"/>
              <a:gd name="connsiteY172" fmla="*/ 1862137 h 2824412"/>
              <a:gd name="connsiteX173" fmla="*/ 352486 w 2758962"/>
              <a:gd name="connsiteY173" fmla="*/ 1866900 h 2824412"/>
              <a:gd name="connsiteX174" fmla="*/ 323911 w 2758962"/>
              <a:gd name="connsiteY174" fmla="*/ 1847850 h 2824412"/>
              <a:gd name="connsiteX175" fmla="*/ 281048 w 2758962"/>
              <a:gd name="connsiteY175" fmla="*/ 1833562 h 2824412"/>
              <a:gd name="connsiteX176" fmla="*/ 238186 w 2758962"/>
              <a:gd name="connsiteY176" fmla="*/ 1819275 h 2824412"/>
              <a:gd name="connsiteX177" fmla="*/ 195323 w 2758962"/>
              <a:gd name="connsiteY177" fmla="*/ 1819275 h 2824412"/>
              <a:gd name="connsiteX178" fmla="*/ 171511 w 2758962"/>
              <a:gd name="connsiteY178" fmla="*/ 1795462 h 2824412"/>
              <a:gd name="connsiteX179" fmla="*/ 195323 w 2758962"/>
              <a:gd name="connsiteY179" fmla="*/ 1766887 h 2824412"/>
              <a:gd name="connsiteX180" fmla="*/ 214373 w 2758962"/>
              <a:gd name="connsiteY180" fmla="*/ 1676400 h 2824412"/>
              <a:gd name="connsiteX181" fmla="*/ 276286 w 2758962"/>
              <a:gd name="connsiteY181" fmla="*/ 1590675 h 2824412"/>
              <a:gd name="connsiteX182" fmla="*/ 319148 w 2758962"/>
              <a:gd name="connsiteY182" fmla="*/ 1509712 h 2824412"/>
              <a:gd name="connsiteX183" fmla="*/ 362011 w 2758962"/>
              <a:gd name="connsiteY183" fmla="*/ 1466850 h 2824412"/>
              <a:gd name="connsiteX184" fmla="*/ 414398 w 2758962"/>
              <a:gd name="connsiteY184" fmla="*/ 1404937 h 2824412"/>
              <a:gd name="connsiteX185" fmla="*/ 438211 w 2758962"/>
              <a:gd name="connsiteY185" fmla="*/ 1381125 h 2824412"/>
              <a:gd name="connsiteX186" fmla="*/ 395348 w 2758962"/>
              <a:gd name="connsiteY186" fmla="*/ 1352550 h 2824412"/>
              <a:gd name="connsiteX187" fmla="*/ 323911 w 2758962"/>
              <a:gd name="connsiteY187" fmla="*/ 1319212 h 2824412"/>
              <a:gd name="connsiteX188" fmla="*/ 266761 w 2758962"/>
              <a:gd name="connsiteY188" fmla="*/ 1285875 h 2824412"/>
              <a:gd name="connsiteX189" fmla="*/ 233423 w 2758962"/>
              <a:gd name="connsiteY189" fmla="*/ 1300162 h 2824412"/>
              <a:gd name="connsiteX190" fmla="*/ 195323 w 2758962"/>
              <a:gd name="connsiteY190" fmla="*/ 1276350 h 2824412"/>
              <a:gd name="connsiteX191" fmla="*/ 161986 w 2758962"/>
              <a:gd name="connsiteY191" fmla="*/ 1204912 h 2824412"/>
              <a:gd name="connsiteX192" fmla="*/ 157223 w 2758962"/>
              <a:gd name="connsiteY192" fmla="*/ 1162050 h 2824412"/>
              <a:gd name="connsiteX193" fmla="*/ 119123 w 2758962"/>
              <a:gd name="connsiteY193" fmla="*/ 1157287 h 2824412"/>
              <a:gd name="connsiteX194" fmla="*/ 66736 w 2758962"/>
              <a:gd name="connsiteY194" fmla="*/ 1157287 h 2824412"/>
              <a:gd name="connsiteX195" fmla="*/ 19111 w 2758962"/>
              <a:gd name="connsiteY195" fmla="*/ 1143000 h 2824412"/>
              <a:gd name="connsiteX196" fmla="*/ 19111 w 2758962"/>
              <a:gd name="connsiteY196" fmla="*/ 1114425 h 2824412"/>
              <a:gd name="connsiteX197" fmla="*/ 9586 w 2758962"/>
              <a:gd name="connsiteY197" fmla="*/ 1076325 h 2824412"/>
              <a:gd name="connsiteX198" fmla="*/ 61 w 2758962"/>
              <a:gd name="connsiteY198" fmla="*/ 1028700 h 2824412"/>
              <a:gd name="connsiteX199" fmla="*/ 14348 w 2758962"/>
              <a:gd name="connsiteY199" fmla="*/ 995362 h 2824412"/>
              <a:gd name="connsiteX200" fmla="*/ 61973 w 2758962"/>
              <a:gd name="connsiteY200" fmla="*/ 971550 h 2824412"/>
              <a:gd name="connsiteX201" fmla="*/ 100073 w 2758962"/>
              <a:gd name="connsiteY201" fmla="*/ 966787 h 2824412"/>
              <a:gd name="connsiteX202" fmla="*/ 66736 w 2758962"/>
              <a:gd name="connsiteY202" fmla="*/ 933450 h 2824412"/>
              <a:gd name="connsiteX203" fmla="*/ 57211 w 2758962"/>
              <a:gd name="connsiteY203" fmla="*/ 885825 h 2824412"/>
              <a:gd name="connsiteX204" fmla="*/ 81023 w 2758962"/>
              <a:gd name="connsiteY204" fmla="*/ 852487 h 2824412"/>
              <a:gd name="connsiteX205" fmla="*/ 81023 w 2758962"/>
              <a:gd name="connsiteY205" fmla="*/ 814387 h 2824412"/>
              <a:gd name="connsiteX206" fmla="*/ 42923 w 2758962"/>
              <a:gd name="connsiteY206" fmla="*/ 800100 h 2824412"/>
              <a:gd name="connsiteX207" fmla="*/ 47686 w 2758962"/>
              <a:gd name="connsiteY207" fmla="*/ 762000 h 2824412"/>
              <a:gd name="connsiteX208" fmla="*/ 85786 w 2758962"/>
              <a:gd name="connsiteY208" fmla="*/ 723900 h 2824412"/>
              <a:gd name="connsiteX209" fmla="*/ 76261 w 2758962"/>
              <a:gd name="connsiteY209" fmla="*/ 671512 h 2824412"/>
              <a:gd name="connsiteX210" fmla="*/ 47686 w 2758962"/>
              <a:gd name="connsiteY210" fmla="*/ 647700 h 2824412"/>
              <a:gd name="connsiteX211" fmla="*/ 66736 w 2758962"/>
              <a:gd name="connsiteY211" fmla="*/ 623887 h 2824412"/>
              <a:gd name="connsiteX212" fmla="*/ 114361 w 2758962"/>
              <a:gd name="connsiteY212" fmla="*/ 628650 h 2824412"/>
              <a:gd name="connsiteX213" fmla="*/ 138173 w 2758962"/>
              <a:gd name="connsiteY213" fmla="*/ 628650 h 2824412"/>
              <a:gd name="connsiteX214" fmla="*/ 119123 w 2758962"/>
              <a:gd name="connsiteY214" fmla="*/ 595312 h 2824412"/>
              <a:gd name="connsiteX215" fmla="*/ 123886 w 2758962"/>
              <a:gd name="connsiteY215" fmla="*/ 571500 h 2824412"/>
              <a:gd name="connsiteX216" fmla="*/ 152461 w 2758962"/>
              <a:gd name="connsiteY216" fmla="*/ 571500 h 2824412"/>
              <a:gd name="connsiteX217" fmla="*/ 157223 w 2758962"/>
              <a:gd name="connsiteY217" fmla="*/ 571500 h 2824412"/>
              <a:gd name="connsiteX218" fmla="*/ 185798 w 2758962"/>
              <a:gd name="connsiteY218" fmla="*/ 485775 h 2824412"/>
              <a:gd name="connsiteX219" fmla="*/ 190561 w 2758962"/>
              <a:gd name="connsiteY219" fmla="*/ 447675 h 2824412"/>
              <a:gd name="connsiteX220" fmla="*/ 219136 w 2758962"/>
              <a:gd name="connsiteY220" fmla="*/ 461962 h 2824412"/>
              <a:gd name="connsiteX221" fmla="*/ 281048 w 2758962"/>
              <a:gd name="connsiteY221" fmla="*/ 485775 h 2824412"/>
              <a:gd name="connsiteX222" fmla="*/ 342961 w 2758962"/>
              <a:gd name="connsiteY222" fmla="*/ 485775 h 2824412"/>
              <a:gd name="connsiteX223" fmla="*/ 333436 w 2758962"/>
              <a:gd name="connsiteY223" fmla="*/ 442912 h 2824412"/>
              <a:gd name="connsiteX224" fmla="*/ 342961 w 2758962"/>
              <a:gd name="connsiteY224" fmla="*/ 409575 h 2824412"/>
              <a:gd name="connsiteX225" fmla="*/ 385823 w 2758962"/>
              <a:gd name="connsiteY225" fmla="*/ 409575 h 2824412"/>
              <a:gd name="connsiteX226" fmla="*/ 404873 w 2758962"/>
              <a:gd name="connsiteY226" fmla="*/ 381000 h 2824412"/>
              <a:gd name="connsiteX227" fmla="*/ 428686 w 2758962"/>
              <a:gd name="connsiteY227" fmla="*/ 338137 h 2824412"/>
              <a:gd name="connsiteX228" fmla="*/ 381061 w 2758962"/>
              <a:gd name="connsiteY228" fmla="*/ 314325 h 2824412"/>
              <a:gd name="connsiteX229" fmla="*/ 381061 w 2758962"/>
              <a:gd name="connsiteY229" fmla="*/ 285750 h 2824412"/>
              <a:gd name="connsiteX230" fmla="*/ 433448 w 2758962"/>
              <a:gd name="connsiteY230" fmla="*/ 257175 h 2824412"/>
              <a:gd name="connsiteX231" fmla="*/ 466786 w 2758962"/>
              <a:gd name="connsiteY231" fmla="*/ 238125 h 2824412"/>
              <a:gd name="connsiteX232" fmla="*/ 476311 w 2758962"/>
              <a:gd name="connsiteY232" fmla="*/ 176212 h 2824412"/>
              <a:gd name="connsiteX233" fmla="*/ 447736 w 2758962"/>
              <a:gd name="connsiteY233" fmla="*/ 123825 h 2824412"/>
              <a:gd name="connsiteX0" fmla="*/ 2307492 w 2758962"/>
              <a:gd name="connsiteY0" fmla="*/ 0 h 2824412"/>
              <a:gd name="connsiteX1" fmla="*/ 2324161 w 2758962"/>
              <a:gd name="connsiteY1" fmla="*/ 26193 h 2824412"/>
              <a:gd name="connsiteX2" fmla="*/ 2352736 w 2758962"/>
              <a:gd name="connsiteY2" fmla="*/ 47625 h 2824412"/>
              <a:gd name="connsiteX3" fmla="*/ 2343211 w 2758962"/>
              <a:gd name="connsiteY3" fmla="*/ 57150 h 2824412"/>
              <a:gd name="connsiteX4" fmla="*/ 2352736 w 2758962"/>
              <a:gd name="connsiteY4" fmla="*/ 95250 h 2824412"/>
              <a:gd name="connsiteX5" fmla="*/ 2343211 w 2758962"/>
              <a:gd name="connsiteY5" fmla="*/ 128587 h 2824412"/>
              <a:gd name="connsiteX6" fmla="*/ 2324161 w 2758962"/>
              <a:gd name="connsiteY6" fmla="*/ 145256 h 2824412"/>
              <a:gd name="connsiteX7" fmla="*/ 2300348 w 2758962"/>
              <a:gd name="connsiteY7" fmla="*/ 152400 h 2824412"/>
              <a:gd name="connsiteX8" fmla="*/ 2290823 w 2758962"/>
              <a:gd name="connsiteY8" fmla="*/ 166687 h 2824412"/>
              <a:gd name="connsiteX9" fmla="*/ 2286061 w 2758962"/>
              <a:gd name="connsiteY9" fmla="*/ 204787 h 2824412"/>
              <a:gd name="connsiteX10" fmla="*/ 2267011 w 2758962"/>
              <a:gd name="connsiteY10" fmla="*/ 223837 h 2824412"/>
              <a:gd name="connsiteX11" fmla="*/ 2224148 w 2758962"/>
              <a:gd name="connsiteY11" fmla="*/ 219075 h 2824412"/>
              <a:gd name="connsiteX12" fmla="*/ 2214623 w 2758962"/>
              <a:gd name="connsiteY12" fmla="*/ 226219 h 2824412"/>
              <a:gd name="connsiteX13" fmla="*/ 2221767 w 2758962"/>
              <a:gd name="connsiteY13" fmla="*/ 259556 h 2824412"/>
              <a:gd name="connsiteX14" fmla="*/ 2233673 w 2758962"/>
              <a:gd name="connsiteY14" fmla="*/ 285750 h 2824412"/>
              <a:gd name="connsiteX15" fmla="*/ 2224148 w 2758962"/>
              <a:gd name="connsiteY15" fmla="*/ 304800 h 2824412"/>
              <a:gd name="connsiteX16" fmla="*/ 2224148 w 2758962"/>
              <a:gd name="connsiteY16" fmla="*/ 333375 h 2824412"/>
              <a:gd name="connsiteX17" fmla="*/ 2186048 w 2758962"/>
              <a:gd name="connsiteY17" fmla="*/ 338137 h 2824412"/>
              <a:gd name="connsiteX18" fmla="*/ 2152710 w 2758962"/>
              <a:gd name="connsiteY18" fmla="*/ 302419 h 2824412"/>
              <a:gd name="connsiteX19" fmla="*/ 2124136 w 2758962"/>
              <a:gd name="connsiteY19" fmla="*/ 323850 h 2824412"/>
              <a:gd name="connsiteX20" fmla="*/ 2105086 w 2758962"/>
              <a:gd name="connsiteY20" fmla="*/ 347662 h 2824412"/>
              <a:gd name="connsiteX21" fmla="*/ 2105086 w 2758962"/>
              <a:gd name="connsiteY21" fmla="*/ 361950 h 2824412"/>
              <a:gd name="connsiteX22" fmla="*/ 2105086 w 2758962"/>
              <a:gd name="connsiteY22" fmla="*/ 395287 h 2824412"/>
              <a:gd name="connsiteX23" fmla="*/ 2076511 w 2758962"/>
              <a:gd name="connsiteY23" fmla="*/ 395287 h 2824412"/>
              <a:gd name="connsiteX24" fmla="*/ 2033648 w 2758962"/>
              <a:gd name="connsiteY24" fmla="*/ 419100 h 2824412"/>
              <a:gd name="connsiteX25" fmla="*/ 2014598 w 2758962"/>
              <a:gd name="connsiteY25" fmla="*/ 457200 h 2824412"/>
              <a:gd name="connsiteX26" fmla="*/ 2019361 w 2758962"/>
              <a:gd name="connsiteY26" fmla="*/ 490537 h 2824412"/>
              <a:gd name="connsiteX27" fmla="*/ 1995549 w 2758962"/>
              <a:gd name="connsiteY27" fmla="*/ 511968 h 2824412"/>
              <a:gd name="connsiteX28" fmla="*/ 1976498 w 2758962"/>
              <a:gd name="connsiteY28" fmla="*/ 542925 h 2824412"/>
              <a:gd name="connsiteX29" fmla="*/ 1945542 w 2758962"/>
              <a:gd name="connsiteY29" fmla="*/ 564356 h 2824412"/>
              <a:gd name="connsiteX30" fmla="*/ 1909823 w 2758962"/>
              <a:gd name="connsiteY30" fmla="*/ 561975 h 2824412"/>
              <a:gd name="connsiteX31" fmla="*/ 1871723 w 2758962"/>
              <a:gd name="connsiteY31" fmla="*/ 576262 h 2824412"/>
              <a:gd name="connsiteX32" fmla="*/ 1871723 w 2758962"/>
              <a:gd name="connsiteY32" fmla="*/ 604837 h 2824412"/>
              <a:gd name="connsiteX33" fmla="*/ 1876486 w 2758962"/>
              <a:gd name="connsiteY33" fmla="*/ 647700 h 2824412"/>
              <a:gd name="connsiteX34" fmla="*/ 1890773 w 2758962"/>
              <a:gd name="connsiteY34" fmla="*/ 666750 h 2824412"/>
              <a:gd name="connsiteX35" fmla="*/ 1919348 w 2758962"/>
              <a:gd name="connsiteY35" fmla="*/ 685800 h 2824412"/>
              <a:gd name="connsiteX36" fmla="*/ 1962211 w 2758962"/>
              <a:gd name="connsiteY36" fmla="*/ 714375 h 2824412"/>
              <a:gd name="connsiteX37" fmla="*/ 2000311 w 2758962"/>
              <a:gd name="connsiteY37" fmla="*/ 757237 h 2824412"/>
              <a:gd name="connsiteX38" fmla="*/ 2028886 w 2758962"/>
              <a:gd name="connsiteY38" fmla="*/ 781050 h 2824412"/>
              <a:gd name="connsiteX39" fmla="*/ 2024123 w 2758962"/>
              <a:gd name="connsiteY39" fmla="*/ 814387 h 2824412"/>
              <a:gd name="connsiteX40" fmla="*/ 2028886 w 2758962"/>
              <a:gd name="connsiteY40" fmla="*/ 847725 h 2824412"/>
              <a:gd name="connsiteX41" fmla="*/ 2038411 w 2758962"/>
              <a:gd name="connsiteY41" fmla="*/ 881062 h 2824412"/>
              <a:gd name="connsiteX42" fmla="*/ 2066986 w 2758962"/>
              <a:gd name="connsiteY42" fmla="*/ 871537 h 2824412"/>
              <a:gd name="connsiteX43" fmla="*/ 2071748 w 2758962"/>
              <a:gd name="connsiteY43" fmla="*/ 862012 h 2824412"/>
              <a:gd name="connsiteX44" fmla="*/ 2090798 w 2758962"/>
              <a:gd name="connsiteY44" fmla="*/ 838200 h 2824412"/>
              <a:gd name="connsiteX45" fmla="*/ 2100323 w 2758962"/>
              <a:gd name="connsiteY45" fmla="*/ 862012 h 2824412"/>
              <a:gd name="connsiteX46" fmla="*/ 2133661 w 2758962"/>
              <a:gd name="connsiteY46" fmla="*/ 890587 h 2824412"/>
              <a:gd name="connsiteX47" fmla="*/ 2186048 w 2758962"/>
              <a:gd name="connsiteY47" fmla="*/ 876300 h 2824412"/>
              <a:gd name="connsiteX48" fmla="*/ 2219386 w 2758962"/>
              <a:gd name="connsiteY48" fmla="*/ 862012 h 2824412"/>
              <a:gd name="connsiteX49" fmla="*/ 2257486 w 2758962"/>
              <a:gd name="connsiteY49" fmla="*/ 862012 h 2824412"/>
              <a:gd name="connsiteX50" fmla="*/ 2257486 w 2758962"/>
              <a:gd name="connsiteY50" fmla="*/ 895350 h 2824412"/>
              <a:gd name="connsiteX51" fmla="*/ 2319398 w 2758962"/>
              <a:gd name="connsiteY51" fmla="*/ 904875 h 2824412"/>
              <a:gd name="connsiteX52" fmla="*/ 2343211 w 2758962"/>
              <a:gd name="connsiteY52" fmla="*/ 909637 h 2824412"/>
              <a:gd name="connsiteX53" fmla="*/ 2319398 w 2758962"/>
              <a:gd name="connsiteY53" fmla="*/ 942975 h 2824412"/>
              <a:gd name="connsiteX54" fmla="*/ 2367023 w 2758962"/>
              <a:gd name="connsiteY54" fmla="*/ 957262 h 2824412"/>
              <a:gd name="connsiteX55" fmla="*/ 2381311 w 2758962"/>
              <a:gd name="connsiteY55" fmla="*/ 995362 h 2824412"/>
              <a:gd name="connsiteX56" fmla="*/ 2376548 w 2758962"/>
              <a:gd name="connsiteY56" fmla="*/ 1004887 h 2824412"/>
              <a:gd name="connsiteX57" fmla="*/ 2381311 w 2758962"/>
              <a:gd name="connsiteY57" fmla="*/ 1028700 h 2824412"/>
              <a:gd name="connsiteX58" fmla="*/ 2386073 w 2758962"/>
              <a:gd name="connsiteY58" fmla="*/ 1066800 h 2824412"/>
              <a:gd name="connsiteX59" fmla="*/ 2438461 w 2758962"/>
              <a:gd name="connsiteY59" fmla="*/ 1066800 h 2824412"/>
              <a:gd name="connsiteX60" fmla="*/ 2457511 w 2758962"/>
              <a:gd name="connsiteY60" fmla="*/ 1057275 h 2824412"/>
              <a:gd name="connsiteX61" fmla="*/ 2486086 w 2758962"/>
              <a:gd name="connsiteY61" fmla="*/ 1138237 h 2824412"/>
              <a:gd name="connsiteX62" fmla="*/ 2524186 w 2758962"/>
              <a:gd name="connsiteY62" fmla="*/ 1162050 h 2824412"/>
              <a:gd name="connsiteX63" fmla="*/ 2571811 w 2758962"/>
              <a:gd name="connsiteY63" fmla="*/ 1190625 h 2824412"/>
              <a:gd name="connsiteX64" fmla="*/ 2571811 w 2758962"/>
              <a:gd name="connsiteY64" fmla="*/ 1219200 h 2824412"/>
              <a:gd name="connsiteX65" fmla="*/ 2571811 w 2758962"/>
              <a:gd name="connsiteY65" fmla="*/ 1243012 h 2824412"/>
              <a:gd name="connsiteX66" fmla="*/ 2567048 w 2758962"/>
              <a:gd name="connsiteY66" fmla="*/ 1266825 h 2824412"/>
              <a:gd name="connsiteX67" fmla="*/ 2609911 w 2758962"/>
              <a:gd name="connsiteY67" fmla="*/ 1290637 h 2824412"/>
              <a:gd name="connsiteX68" fmla="*/ 2624198 w 2758962"/>
              <a:gd name="connsiteY68" fmla="*/ 1347787 h 2824412"/>
              <a:gd name="connsiteX69" fmla="*/ 2619436 w 2758962"/>
              <a:gd name="connsiteY69" fmla="*/ 1376362 h 2824412"/>
              <a:gd name="connsiteX70" fmla="*/ 2671823 w 2758962"/>
              <a:gd name="connsiteY70" fmla="*/ 1371600 h 2824412"/>
              <a:gd name="connsiteX71" fmla="*/ 2705161 w 2758962"/>
              <a:gd name="connsiteY71" fmla="*/ 1362075 h 2824412"/>
              <a:gd name="connsiteX72" fmla="*/ 2748023 w 2758962"/>
              <a:gd name="connsiteY72" fmla="*/ 1352550 h 2824412"/>
              <a:gd name="connsiteX73" fmla="*/ 2757548 w 2758962"/>
              <a:gd name="connsiteY73" fmla="*/ 1390650 h 2824412"/>
              <a:gd name="connsiteX74" fmla="*/ 2724211 w 2758962"/>
              <a:gd name="connsiteY74" fmla="*/ 1428750 h 2824412"/>
              <a:gd name="connsiteX75" fmla="*/ 2690873 w 2758962"/>
              <a:gd name="connsiteY75" fmla="*/ 1447800 h 2824412"/>
              <a:gd name="connsiteX76" fmla="*/ 2657536 w 2758962"/>
              <a:gd name="connsiteY76" fmla="*/ 1495425 h 2824412"/>
              <a:gd name="connsiteX77" fmla="*/ 2638486 w 2758962"/>
              <a:gd name="connsiteY77" fmla="*/ 1519237 h 2824412"/>
              <a:gd name="connsiteX78" fmla="*/ 2619436 w 2758962"/>
              <a:gd name="connsiteY78" fmla="*/ 1562100 h 2824412"/>
              <a:gd name="connsiteX79" fmla="*/ 2590861 w 2758962"/>
              <a:gd name="connsiteY79" fmla="*/ 1562100 h 2824412"/>
              <a:gd name="connsiteX80" fmla="*/ 2557523 w 2758962"/>
              <a:gd name="connsiteY80" fmla="*/ 1547812 h 2824412"/>
              <a:gd name="connsiteX81" fmla="*/ 2538473 w 2758962"/>
              <a:gd name="connsiteY81" fmla="*/ 1519237 h 2824412"/>
              <a:gd name="connsiteX82" fmla="*/ 2471798 w 2758962"/>
              <a:gd name="connsiteY82" fmla="*/ 1524000 h 2824412"/>
              <a:gd name="connsiteX83" fmla="*/ 2433698 w 2758962"/>
              <a:gd name="connsiteY83" fmla="*/ 1543050 h 2824412"/>
              <a:gd name="connsiteX84" fmla="*/ 2414648 w 2758962"/>
              <a:gd name="connsiteY84" fmla="*/ 1576387 h 2824412"/>
              <a:gd name="connsiteX85" fmla="*/ 2376548 w 2758962"/>
              <a:gd name="connsiteY85" fmla="*/ 1633537 h 2824412"/>
              <a:gd name="connsiteX86" fmla="*/ 2367023 w 2758962"/>
              <a:gd name="connsiteY86" fmla="*/ 1647825 h 2824412"/>
              <a:gd name="connsiteX87" fmla="*/ 2347973 w 2758962"/>
              <a:gd name="connsiteY87" fmla="*/ 1662112 h 2824412"/>
              <a:gd name="connsiteX88" fmla="*/ 2281298 w 2758962"/>
              <a:gd name="connsiteY88" fmla="*/ 1681162 h 2824412"/>
              <a:gd name="connsiteX89" fmla="*/ 2200336 w 2758962"/>
              <a:gd name="connsiteY89" fmla="*/ 1704975 h 2824412"/>
              <a:gd name="connsiteX90" fmla="*/ 2157473 w 2758962"/>
              <a:gd name="connsiteY90" fmla="*/ 1714500 h 2824412"/>
              <a:gd name="connsiteX91" fmla="*/ 2100323 w 2758962"/>
              <a:gd name="connsiteY91" fmla="*/ 1771650 h 2824412"/>
              <a:gd name="connsiteX92" fmla="*/ 2066986 w 2758962"/>
              <a:gd name="connsiteY92" fmla="*/ 1795462 h 2824412"/>
              <a:gd name="connsiteX93" fmla="*/ 2043173 w 2758962"/>
              <a:gd name="connsiteY93" fmla="*/ 1852612 h 2824412"/>
              <a:gd name="connsiteX94" fmla="*/ 2038411 w 2758962"/>
              <a:gd name="connsiteY94" fmla="*/ 1895475 h 2824412"/>
              <a:gd name="connsiteX95" fmla="*/ 2062223 w 2758962"/>
              <a:gd name="connsiteY95" fmla="*/ 1957387 h 2824412"/>
              <a:gd name="connsiteX96" fmla="*/ 2038411 w 2758962"/>
              <a:gd name="connsiteY96" fmla="*/ 2024062 h 2824412"/>
              <a:gd name="connsiteX97" fmla="*/ 2033648 w 2758962"/>
              <a:gd name="connsiteY97" fmla="*/ 2028825 h 2824412"/>
              <a:gd name="connsiteX98" fmla="*/ 1995548 w 2758962"/>
              <a:gd name="connsiteY98" fmla="*/ 2033587 h 2824412"/>
              <a:gd name="connsiteX99" fmla="*/ 1966973 w 2758962"/>
              <a:gd name="connsiteY99" fmla="*/ 2043112 h 2824412"/>
              <a:gd name="connsiteX100" fmla="*/ 1928873 w 2758962"/>
              <a:gd name="connsiteY100" fmla="*/ 2066925 h 2824412"/>
              <a:gd name="connsiteX101" fmla="*/ 1957448 w 2758962"/>
              <a:gd name="connsiteY101" fmla="*/ 2043112 h 2824412"/>
              <a:gd name="connsiteX102" fmla="*/ 1900298 w 2758962"/>
              <a:gd name="connsiteY102" fmla="*/ 2052637 h 2824412"/>
              <a:gd name="connsiteX103" fmla="*/ 1876486 w 2758962"/>
              <a:gd name="connsiteY103" fmla="*/ 2109787 h 2824412"/>
              <a:gd name="connsiteX104" fmla="*/ 1876486 w 2758962"/>
              <a:gd name="connsiteY104" fmla="*/ 2147887 h 2824412"/>
              <a:gd name="connsiteX105" fmla="*/ 1866961 w 2758962"/>
              <a:gd name="connsiteY105" fmla="*/ 2176462 h 2824412"/>
              <a:gd name="connsiteX106" fmla="*/ 1809811 w 2758962"/>
              <a:gd name="connsiteY106" fmla="*/ 2195512 h 2824412"/>
              <a:gd name="connsiteX107" fmla="*/ 1809811 w 2758962"/>
              <a:gd name="connsiteY107" fmla="*/ 2252662 h 2824412"/>
              <a:gd name="connsiteX108" fmla="*/ 1814573 w 2758962"/>
              <a:gd name="connsiteY108" fmla="*/ 2314575 h 2824412"/>
              <a:gd name="connsiteX109" fmla="*/ 1814573 w 2758962"/>
              <a:gd name="connsiteY109" fmla="*/ 2333625 h 2824412"/>
              <a:gd name="connsiteX110" fmla="*/ 1795523 w 2758962"/>
              <a:gd name="connsiteY110" fmla="*/ 2376487 h 2824412"/>
              <a:gd name="connsiteX111" fmla="*/ 1809811 w 2758962"/>
              <a:gd name="connsiteY111" fmla="*/ 2438400 h 2824412"/>
              <a:gd name="connsiteX112" fmla="*/ 1805048 w 2758962"/>
              <a:gd name="connsiteY112" fmla="*/ 2500312 h 2824412"/>
              <a:gd name="connsiteX113" fmla="*/ 1776473 w 2758962"/>
              <a:gd name="connsiteY113" fmla="*/ 2509837 h 2824412"/>
              <a:gd name="connsiteX114" fmla="*/ 1733611 w 2758962"/>
              <a:gd name="connsiteY114" fmla="*/ 2524125 h 2824412"/>
              <a:gd name="connsiteX115" fmla="*/ 1714561 w 2758962"/>
              <a:gd name="connsiteY115" fmla="*/ 2538412 h 2824412"/>
              <a:gd name="connsiteX116" fmla="*/ 1738373 w 2758962"/>
              <a:gd name="connsiteY116" fmla="*/ 2590800 h 2824412"/>
              <a:gd name="connsiteX117" fmla="*/ 1719323 w 2758962"/>
              <a:gd name="connsiteY117" fmla="*/ 2619375 h 2824412"/>
              <a:gd name="connsiteX118" fmla="*/ 1662173 w 2758962"/>
              <a:gd name="connsiteY118" fmla="*/ 2633662 h 2824412"/>
              <a:gd name="connsiteX119" fmla="*/ 1647886 w 2758962"/>
              <a:gd name="connsiteY119" fmla="*/ 2662237 h 2824412"/>
              <a:gd name="connsiteX120" fmla="*/ 1647886 w 2758962"/>
              <a:gd name="connsiteY120" fmla="*/ 2733675 h 2824412"/>
              <a:gd name="connsiteX121" fmla="*/ 1628836 w 2758962"/>
              <a:gd name="connsiteY121" fmla="*/ 2767012 h 2824412"/>
              <a:gd name="connsiteX122" fmla="*/ 1576448 w 2758962"/>
              <a:gd name="connsiteY122" fmla="*/ 2724150 h 2824412"/>
              <a:gd name="connsiteX123" fmla="*/ 1528823 w 2758962"/>
              <a:gd name="connsiteY123" fmla="*/ 2690812 h 2824412"/>
              <a:gd name="connsiteX124" fmla="*/ 1500248 w 2758962"/>
              <a:gd name="connsiteY124" fmla="*/ 2676525 h 2824412"/>
              <a:gd name="connsiteX125" fmla="*/ 1481198 w 2758962"/>
              <a:gd name="connsiteY125" fmla="*/ 2738437 h 2824412"/>
              <a:gd name="connsiteX126" fmla="*/ 1457386 w 2758962"/>
              <a:gd name="connsiteY126" fmla="*/ 2786062 h 2824412"/>
              <a:gd name="connsiteX127" fmla="*/ 1414523 w 2758962"/>
              <a:gd name="connsiteY127" fmla="*/ 2824162 h 2824412"/>
              <a:gd name="connsiteX128" fmla="*/ 1381186 w 2758962"/>
              <a:gd name="connsiteY128" fmla="*/ 2800350 h 2824412"/>
              <a:gd name="connsiteX129" fmla="*/ 1343086 w 2758962"/>
              <a:gd name="connsiteY129" fmla="*/ 2757487 h 2824412"/>
              <a:gd name="connsiteX130" fmla="*/ 1324036 w 2758962"/>
              <a:gd name="connsiteY130" fmla="*/ 2719387 h 2824412"/>
              <a:gd name="connsiteX131" fmla="*/ 1281173 w 2758962"/>
              <a:gd name="connsiteY131" fmla="*/ 2614612 h 2824412"/>
              <a:gd name="connsiteX132" fmla="*/ 1276411 w 2758962"/>
              <a:gd name="connsiteY132" fmla="*/ 2557462 h 2824412"/>
              <a:gd name="connsiteX133" fmla="*/ 1319273 w 2758962"/>
              <a:gd name="connsiteY133" fmla="*/ 2533650 h 2824412"/>
              <a:gd name="connsiteX134" fmla="*/ 1347848 w 2758962"/>
              <a:gd name="connsiteY134" fmla="*/ 2490787 h 2824412"/>
              <a:gd name="connsiteX135" fmla="*/ 1338323 w 2758962"/>
              <a:gd name="connsiteY135" fmla="*/ 2447925 h 2824412"/>
              <a:gd name="connsiteX136" fmla="*/ 1343086 w 2758962"/>
              <a:gd name="connsiteY136" fmla="*/ 2390775 h 2824412"/>
              <a:gd name="connsiteX137" fmla="*/ 1343086 w 2758962"/>
              <a:gd name="connsiteY137" fmla="*/ 2338387 h 2824412"/>
              <a:gd name="connsiteX138" fmla="*/ 1290698 w 2758962"/>
              <a:gd name="connsiteY138" fmla="*/ 2305050 h 2824412"/>
              <a:gd name="connsiteX139" fmla="*/ 1247836 w 2758962"/>
              <a:gd name="connsiteY139" fmla="*/ 2290762 h 2824412"/>
              <a:gd name="connsiteX140" fmla="*/ 1204973 w 2758962"/>
              <a:gd name="connsiteY140" fmla="*/ 2281237 h 2824412"/>
              <a:gd name="connsiteX141" fmla="*/ 1147823 w 2758962"/>
              <a:gd name="connsiteY141" fmla="*/ 2281237 h 2824412"/>
              <a:gd name="connsiteX142" fmla="*/ 1076386 w 2758962"/>
              <a:gd name="connsiteY142" fmla="*/ 2286000 h 2824412"/>
              <a:gd name="connsiteX143" fmla="*/ 1019236 w 2758962"/>
              <a:gd name="connsiteY143" fmla="*/ 2309812 h 2824412"/>
              <a:gd name="connsiteX144" fmla="*/ 971611 w 2758962"/>
              <a:gd name="connsiteY144" fmla="*/ 2319337 h 2824412"/>
              <a:gd name="connsiteX145" fmla="*/ 962086 w 2758962"/>
              <a:gd name="connsiteY145" fmla="*/ 2381250 h 2824412"/>
              <a:gd name="connsiteX146" fmla="*/ 943036 w 2758962"/>
              <a:gd name="connsiteY146" fmla="*/ 2414587 h 2824412"/>
              <a:gd name="connsiteX147" fmla="*/ 890648 w 2758962"/>
              <a:gd name="connsiteY147" fmla="*/ 2462212 h 2824412"/>
              <a:gd name="connsiteX148" fmla="*/ 852548 w 2758962"/>
              <a:gd name="connsiteY148" fmla="*/ 2471737 h 2824412"/>
              <a:gd name="connsiteX149" fmla="*/ 800161 w 2758962"/>
              <a:gd name="connsiteY149" fmla="*/ 2462212 h 2824412"/>
              <a:gd name="connsiteX150" fmla="*/ 771586 w 2758962"/>
              <a:gd name="connsiteY150" fmla="*/ 2438400 h 2824412"/>
              <a:gd name="connsiteX151" fmla="*/ 743011 w 2758962"/>
              <a:gd name="connsiteY151" fmla="*/ 2409825 h 2824412"/>
              <a:gd name="connsiteX152" fmla="*/ 704911 w 2758962"/>
              <a:gd name="connsiteY152" fmla="*/ 2433637 h 2824412"/>
              <a:gd name="connsiteX153" fmla="*/ 723961 w 2758962"/>
              <a:gd name="connsiteY153" fmla="*/ 2371725 h 2824412"/>
              <a:gd name="connsiteX154" fmla="*/ 738248 w 2758962"/>
              <a:gd name="connsiteY154" fmla="*/ 2309812 h 2824412"/>
              <a:gd name="connsiteX155" fmla="*/ 743011 w 2758962"/>
              <a:gd name="connsiteY155" fmla="*/ 2233612 h 2824412"/>
              <a:gd name="connsiteX156" fmla="*/ 743011 w 2758962"/>
              <a:gd name="connsiteY156" fmla="*/ 2185987 h 2824412"/>
              <a:gd name="connsiteX157" fmla="*/ 728723 w 2758962"/>
              <a:gd name="connsiteY157" fmla="*/ 2128837 h 2824412"/>
              <a:gd name="connsiteX158" fmla="*/ 704911 w 2758962"/>
              <a:gd name="connsiteY158" fmla="*/ 2100262 h 2824412"/>
              <a:gd name="connsiteX159" fmla="*/ 662048 w 2758962"/>
              <a:gd name="connsiteY159" fmla="*/ 2090737 h 2824412"/>
              <a:gd name="connsiteX160" fmla="*/ 623948 w 2758962"/>
              <a:gd name="connsiteY160" fmla="*/ 2062162 h 2824412"/>
              <a:gd name="connsiteX161" fmla="*/ 566798 w 2758962"/>
              <a:gd name="connsiteY161" fmla="*/ 2043112 h 2824412"/>
              <a:gd name="connsiteX162" fmla="*/ 538223 w 2758962"/>
              <a:gd name="connsiteY162" fmla="*/ 2009775 h 2824412"/>
              <a:gd name="connsiteX163" fmla="*/ 557273 w 2758962"/>
              <a:gd name="connsiteY163" fmla="*/ 1981200 h 2824412"/>
              <a:gd name="connsiteX164" fmla="*/ 547748 w 2758962"/>
              <a:gd name="connsiteY164" fmla="*/ 1938337 h 2824412"/>
              <a:gd name="connsiteX165" fmla="*/ 514411 w 2758962"/>
              <a:gd name="connsiteY165" fmla="*/ 1885950 h 2824412"/>
              <a:gd name="connsiteX166" fmla="*/ 471548 w 2758962"/>
              <a:gd name="connsiteY166" fmla="*/ 1876425 h 2824412"/>
              <a:gd name="connsiteX167" fmla="*/ 433448 w 2758962"/>
              <a:gd name="connsiteY167" fmla="*/ 1852612 h 2824412"/>
              <a:gd name="connsiteX168" fmla="*/ 414398 w 2758962"/>
              <a:gd name="connsiteY168" fmla="*/ 1833562 h 2824412"/>
              <a:gd name="connsiteX169" fmla="*/ 414398 w 2758962"/>
              <a:gd name="connsiteY169" fmla="*/ 1804987 h 2824412"/>
              <a:gd name="connsiteX170" fmla="*/ 376298 w 2758962"/>
              <a:gd name="connsiteY170" fmla="*/ 1824037 h 2824412"/>
              <a:gd name="connsiteX171" fmla="*/ 357248 w 2758962"/>
              <a:gd name="connsiteY171" fmla="*/ 1838325 h 2824412"/>
              <a:gd name="connsiteX172" fmla="*/ 385823 w 2758962"/>
              <a:gd name="connsiteY172" fmla="*/ 1862137 h 2824412"/>
              <a:gd name="connsiteX173" fmla="*/ 352486 w 2758962"/>
              <a:gd name="connsiteY173" fmla="*/ 1866900 h 2824412"/>
              <a:gd name="connsiteX174" fmla="*/ 323911 w 2758962"/>
              <a:gd name="connsiteY174" fmla="*/ 1847850 h 2824412"/>
              <a:gd name="connsiteX175" fmla="*/ 281048 w 2758962"/>
              <a:gd name="connsiteY175" fmla="*/ 1833562 h 2824412"/>
              <a:gd name="connsiteX176" fmla="*/ 238186 w 2758962"/>
              <a:gd name="connsiteY176" fmla="*/ 1819275 h 2824412"/>
              <a:gd name="connsiteX177" fmla="*/ 195323 w 2758962"/>
              <a:gd name="connsiteY177" fmla="*/ 1819275 h 2824412"/>
              <a:gd name="connsiteX178" fmla="*/ 171511 w 2758962"/>
              <a:gd name="connsiteY178" fmla="*/ 1795462 h 2824412"/>
              <a:gd name="connsiteX179" fmla="*/ 195323 w 2758962"/>
              <a:gd name="connsiteY179" fmla="*/ 1766887 h 2824412"/>
              <a:gd name="connsiteX180" fmla="*/ 214373 w 2758962"/>
              <a:gd name="connsiteY180" fmla="*/ 1676400 h 2824412"/>
              <a:gd name="connsiteX181" fmla="*/ 276286 w 2758962"/>
              <a:gd name="connsiteY181" fmla="*/ 1590675 h 2824412"/>
              <a:gd name="connsiteX182" fmla="*/ 319148 w 2758962"/>
              <a:gd name="connsiteY182" fmla="*/ 1509712 h 2824412"/>
              <a:gd name="connsiteX183" fmla="*/ 362011 w 2758962"/>
              <a:gd name="connsiteY183" fmla="*/ 1466850 h 2824412"/>
              <a:gd name="connsiteX184" fmla="*/ 414398 w 2758962"/>
              <a:gd name="connsiteY184" fmla="*/ 1404937 h 2824412"/>
              <a:gd name="connsiteX185" fmla="*/ 438211 w 2758962"/>
              <a:gd name="connsiteY185" fmla="*/ 1381125 h 2824412"/>
              <a:gd name="connsiteX186" fmla="*/ 395348 w 2758962"/>
              <a:gd name="connsiteY186" fmla="*/ 1352550 h 2824412"/>
              <a:gd name="connsiteX187" fmla="*/ 323911 w 2758962"/>
              <a:gd name="connsiteY187" fmla="*/ 1319212 h 2824412"/>
              <a:gd name="connsiteX188" fmla="*/ 266761 w 2758962"/>
              <a:gd name="connsiteY188" fmla="*/ 1285875 h 2824412"/>
              <a:gd name="connsiteX189" fmla="*/ 233423 w 2758962"/>
              <a:gd name="connsiteY189" fmla="*/ 1300162 h 2824412"/>
              <a:gd name="connsiteX190" fmla="*/ 195323 w 2758962"/>
              <a:gd name="connsiteY190" fmla="*/ 1276350 h 2824412"/>
              <a:gd name="connsiteX191" fmla="*/ 161986 w 2758962"/>
              <a:gd name="connsiteY191" fmla="*/ 1204912 h 2824412"/>
              <a:gd name="connsiteX192" fmla="*/ 157223 w 2758962"/>
              <a:gd name="connsiteY192" fmla="*/ 1162050 h 2824412"/>
              <a:gd name="connsiteX193" fmla="*/ 119123 w 2758962"/>
              <a:gd name="connsiteY193" fmla="*/ 1157287 h 2824412"/>
              <a:gd name="connsiteX194" fmla="*/ 66736 w 2758962"/>
              <a:gd name="connsiteY194" fmla="*/ 1157287 h 2824412"/>
              <a:gd name="connsiteX195" fmla="*/ 19111 w 2758962"/>
              <a:gd name="connsiteY195" fmla="*/ 1143000 h 2824412"/>
              <a:gd name="connsiteX196" fmla="*/ 19111 w 2758962"/>
              <a:gd name="connsiteY196" fmla="*/ 1114425 h 2824412"/>
              <a:gd name="connsiteX197" fmla="*/ 9586 w 2758962"/>
              <a:gd name="connsiteY197" fmla="*/ 1076325 h 2824412"/>
              <a:gd name="connsiteX198" fmla="*/ 61 w 2758962"/>
              <a:gd name="connsiteY198" fmla="*/ 1028700 h 2824412"/>
              <a:gd name="connsiteX199" fmla="*/ 14348 w 2758962"/>
              <a:gd name="connsiteY199" fmla="*/ 995362 h 2824412"/>
              <a:gd name="connsiteX200" fmla="*/ 61973 w 2758962"/>
              <a:gd name="connsiteY200" fmla="*/ 971550 h 2824412"/>
              <a:gd name="connsiteX201" fmla="*/ 100073 w 2758962"/>
              <a:gd name="connsiteY201" fmla="*/ 966787 h 2824412"/>
              <a:gd name="connsiteX202" fmla="*/ 66736 w 2758962"/>
              <a:gd name="connsiteY202" fmla="*/ 933450 h 2824412"/>
              <a:gd name="connsiteX203" fmla="*/ 57211 w 2758962"/>
              <a:gd name="connsiteY203" fmla="*/ 885825 h 2824412"/>
              <a:gd name="connsiteX204" fmla="*/ 81023 w 2758962"/>
              <a:gd name="connsiteY204" fmla="*/ 852487 h 2824412"/>
              <a:gd name="connsiteX205" fmla="*/ 81023 w 2758962"/>
              <a:gd name="connsiteY205" fmla="*/ 814387 h 2824412"/>
              <a:gd name="connsiteX206" fmla="*/ 42923 w 2758962"/>
              <a:gd name="connsiteY206" fmla="*/ 800100 h 2824412"/>
              <a:gd name="connsiteX207" fmla="*/ 47686 w 2758962"/>
              <a:gd name="connsiteY207" fmla="*/ 762000 h 2824412"/>
              <a:gd name="connsiteX208" fmla="*/ 85786 w 2758962"/>
              <a:gd name="connsiteY208" fmla="*/ 723900 h 2824412"/>
              <a:gd name="connsiteX209" fmla="*/ 76261 w 2758962"/>
              <a:gd name="connsiteY209" fmla="*/ 671512 h 2824412"/>
              <a:gd name="connsiteX210" fmla="*/ 47686 w 2758962"/>
              <a:gd name="connsiteY210" fmla="*/ 647700 h 2824412"/>
              <a:gd name="connsiteX211" fmla="*/ 66736 w 2758962"/>
              <a:gd name="connsiteY211" fmla="*/ 623887 h 2824412"/>
              <a:gd name="connsiteX212" fmla="*/ 114361 w 2758962"/>
              <a:gd name="connsiteY212" fmla="*/ 628650 h 2824412"/>
              <a:gd name="connsiteX213" fmla="*/ 138173 w 2758962"/>
              <a:gd name="connsiteY213" fmla="*/ 628650 h 2824412"/>
              <a:gd name="connsiteX214" fmla="*/ 119123 w 2758962"/>
              <a:gd name="connsiteY214" fmla="*/ 595312 h 2824412"/>
              <a:gd name="connsiteX215" fmla="*/ 123886 w 2758962"/>
              <a:gd name="connsiteY215" fmla="*/ 571500 h 2824412"/>
              <a:gd name="connsiteX216" fmla="*/ 152461 w 2758962"/>
              <a:gd name="connsiteY216" fmla="*/ 571500 h 2824412"/>
              <a:gd name="connsiteX217" fmla="*/ 157223 w 2758962"/>
              <a:gd name="connsiteY217" fmla="*/ 571500 h 2824412"/>
              <a:gd name="connsiteX218" fmla="*/ 185798 w 2758962"/>
              <a:gd name="connsiteY218" fmla="*/ 485775 h 2824412"/>
              <a:gd name="connsiteX219" fmla="*/ 190561 w 2758962"/>
              <a:gd name="connsiteY219" fmla="*/ 447675 h 2824412"/>
              <a:gd name="connsiteX220" fmla="*/ 219136 w 2758962"/>
              <a:gd name="connsiteY220" fmla="*/ 461962 h 2824412"/>
              <a:gd name="connsiteX221" fmla="*/ 281048 w 2758962"/>
              <a:gd name="connsiteY221" fmla="*/ 485775 h 2824412"/>
              <a:gd name="connsiteX222" fmla="*/ 342961 w 2758962"/>
              <a:gd name="connsiteY222" fmla="*/ 485775 h 2824412"/>
              <a:gd name="connsiteX223" fmla="*/ 333436 w 2758962"/>
              <a:gd name="connsiteY223" fmla="*/ 442912 h 2824412"/>
              <a:gd name="connsiteX224" fmla="*/ 342961 w 2758962"/>
              <a:gd name="connsiteY224" fmla="*/ 409575 h 2824412"/>
              <a:gd name="connsiteX225" fmla="*/ 385823 w 2758962"/>
              <a:gd name="connsiteY225" fmla="*/ 409575 h 2824412"/>
              <a:gd name="connsiteX226" fmla="*/ 404873 w 2758962"/>
              <a:gd name="connsiteY226" fmla="*/ 381000 h 2824412"/>
              <a:gd name="connsiteX227" fmla="*/ 428686 w 2758962"/>
              <a:gd name="connsiteY227" fmla="*/ 338137 h 2824412"/>
              <a:gd name="connsiteX228" fmla="*/ 381061 w 2758962"/>
              <a:gd name="connsiteY228" fmla="*/ 314325 h 2824412"/>
              <a:gd name="connsiteX229" fmla="*/ 381061 w 2758962"/>
              <a:gd name="connsiteY229" fmla="*/ 285750 h 2824412"/>
              <a:gd name="connsiteX230" fmla="*/ 433448 w 2758962"/>
              <a:gd name="connsiteY230" fmla="*/ 257175 h 2824412"/>
              <a:gd name="connsiteX231" fmla="*/ 466786 w 2758962"/>
              <a:gd name="connsiteY231" fmla="*/ 238125 h 2824412"/>
              <a:gd name="connsiteX232" fmla="*/ 476311 w 2758962"/>
              <a:gd name="connsiteY232" fmla="*/ 176212 h 2824412"/>
              <a:gd name="connsiteX233" fmla="*/ 447736 w 2758962"/>
              <a:gd name="connsiteY233" fmla="*/ 123825 h 2824412"/>
              <a:gd name="connsiteX0" fmla="*/ 2307492 w 2758962"/>
              <a:gd name="connsiteY0" fmla="*/ 0 h 2824412"/>
              <a:gd name="connsiteX1" fmla="*/ 2324161 w 2758962"/>
              <a:gd name="connsiteY1" fmla="*/ 26193 h 2824412"/>
              <a:gd name="connsiteX2" fmla="*/ 2352736 w 2758962"/>
              <a:gd name="connsiteY2" fmla="*/ 47625 h 2824412"/>
              <a:gd name="connsiteX3" fmla="*/ 2343211 w 2758962"/>
              <a:gd name="connsiteY3" fmla="*/ 57150 h 2824412"/>
              <a:gd name="connsiteX4" fmla="*/ 2352736 w 2758962"/>
              <a:gd name="connsiteY4" fmla="*/ 95250 h 2824412"/>
              <a:gd name="connsiteX5" fmla="*/ 2343211 w 2758962"/>
              <a:gd name="connsiteY5" fmla="*/ 128587 h 2824412"/>
              <a:gd name="connsiteX6" fmla="*/ 2324161 w 2758962"/>
              <a:gd name="connsiteY6" fmla="*/ 145256 h 2824412"/>
              <a:gd name="connsiteX7" fmla="*/ 2300348 w 2758962"/>
              <a:gd name="connsiteY7" fmla="*/ 152400 h 2824412"/>
              <a:gd name="connsiteX8" fmla="*/ 2290823 w 2758962"/>
              <a:gd name="connsiteY8" fmla="*/ 166687 h 2824412"/>
              <a:gd name="connsiteX9" fmla="*/ 2286061 w 2758962"/>
              <a:gd name="connsiteY9" fmla="*/ 204787 h 2824412"/>
              <a:gd name="connsiteX10" fmla="*/ 2267011 w 2758962"/>
              <a:gd name="connsiteY10" fmla="*/ 223837 h 2824412"/>
              <a:gd name="connsiteX11" fmla="*/ 2224148 w 2758962"/>
              <a:gd name="connsiteY11" fmla="*/ 219075 h 2824412"/>
              <a:gd name="connsiteX12" fmla="*/ 2214623 w 2758962"/>
              <a:gd name="connsiteY12" fmla="*/ 226219 h 2824412"/>
              <a:gd name="connsiteX13" fmla="*/ 2221767 w 2758962"/>
              <a:gd name="connsiteY13" fmla="*/ 259556 h 2824412"/>
              <a:gd name="connsiteX14" fmla="*/ 2233673 w 2758962"/>
              <a:gd name="connsiteY14" fmla="*/ 285750 h 2824412"/>
              <a:gd name="connsiteX15" fmla="*/ 2224148 w 2758962"/>
              <a:gd name="connsiteY15" fmla="*/ 304800 h 2824412"/>
              <a:gd name="connsiteX16" fmla="*/ 2224148 w 2758962"/>
              <a:gd name="connsiteY16" fmla="*/ 333375 h 2824412"/>
              <a:gd name="connsiteX17" fmla="*/ 2186048 w 2758962"/>
              <a:gd name="connsiteY17" fmla="*/ 338137 h 2824412"/>
              <a:gd name="connsiteX18" fmla="*/ 2152710 w 2758962"/>
              <a:gd name="connsiteY18" fmla="*/ 302419 h 2824412"/>
              <a:gd name="connsiteX19" fmla="*/ 2124136 w 2758962"/>
              <a:gd name="connsiteY19" fmla="*/ 323850 h 2824412"/>
              <a:gd name="connsiteX20" fmla="*/ 2105086 w 2758962"/>
              <a:gd name="connsiteY20" fmla="*/ 347662 h 2824412"/>
              <a:gd name="connsiteX21" fmla="*/ 2105086 w 2758962"/>
              <a:gd name="connsiteY21" fmla="*/ 361950 h 2824412"/>
              <a:gd name="connsiteX22" fmla="*/ 2105086 w 2758962"/>
              <a:gd name="connsiteY22" fmla="*/ 395287 h 2824412"/>
              <a:gd name="connsiteX23" fmla="*/ 2076511 w 2758962"/>
              <a:gd name="connsiteY23" fmla="*/ 395287 h 2824412"/>
              <a:gd name="connsiteX24" fmla="*/ 2033648 w 2758962"/>
              <a:gd name="connsiteY24" fmla="*/ 419100 h 2824412"/>
              <a:gd name="connsiteX25" fmla="*/ 2014598 w 2758962"/>
              <a:gd name="connsiteY25" fmla="*/ 457200 h 2824412"/>
              <a:gd name="connsiteX26" fmla="*/ 2019361 w 2758962"/>
              <a:gd name="connsiteY26" fmla="*/ 490537 h 2824412"/>
              <a:gd name="connsiteX27" fmla="*/ 1995549 w 2758962"/>
              <a:gd name="connsiteY27" fmla="*/ 511968 h 2824412"/>
              <a:gd name="connsiteX28" fmla="*/ 1976498 w 2758962"/>
              <a:gd name="connsiteY28" fmla="*/ 542925 h 2824412"/>
              <a:gd name="connsiteX29" fmla="*/ 1945542 w 2758962"/>
              <a:gd name="connsiteY29" fmla="*/ 564356 h 2824412"/>
              <a:gd name="connsiteX30" fmla="*/ 1909823 w 2758962"/>
              <a:gd name="connsiteY30" fmla="*/ 561975 h 2824412"/>
              <a:gd name="connsiteX31" fmla="*/ 1883629 w 2758962"/>
              <a:gd name="connsiteY31" fmla="*/ 576262 h 2824412"/>
              <a:gd name="connsiteX32" fmla="*/ 1871723 w 2758962"/>
              <a:gd name="connsiteY32" fmla="*/ 604837 h 2824412"/>
              <a:gd name="connsiteX33" fmla="*/ 1876486 w 2758962"/>
              <a:gd name="connsiteY33" fmla="*/ 647700 h 2824412"/>
              <a:gd name="connsiteX34" fmla="*/ 1890773 w 2758962"/>
              <a:gd name="connsiteY34" fmla="*/ 666750 h 2824412"/>
              <a:gd name="connsiteX35" fmla="*/ 1919348 w 2758962"/>
              <a:gd name="connsiteY35" fmla="*/ 685800 h 2824412"/>
              <a:gd name="connsiteX36" fmla="*/ 1962211 w 2758962"/>
              <a:gd name="connsiteY36" fmla="*/ 714375 h 2824412"/>
              <a:gd name="connsiteX37" fmla="*/ 2000311 w 2758962"/>
              <a:gd name="connsiteY37" fmla="*/ 757237 h 2824412"/>
              <a:gd name="connsiteX38" fmla="*/ 2028886 w 2758962"/>
              <a:gd name="connsiteY38" fmla="*/ 781050 h 2824412"/>
              <a:gd name="connsiteX39" fmla="*/ 2024123 w 2758962"/>
              <a:gd name="connsiteY39" fmla="*/ 814387 h 2824412"/>
              <a:gd name="connsiteX40" fmla="*/ 2028886 w 2758962"/>
              <a:gd name="connsiteY40" fmla="*/ 847725 h 2824412"/>
              <a:gd name="connsiteX41" fmla="*/ 2038411 w 2758962"/>
              <a:gd name="connsiteY41" fmla="*/ 881062 h 2824412"/>
              <a:gd name="connsiteX42" fmla="*/ 2066986 w 2758962"/>
              <a:gd name="connsiteY42" fmla="*/ 871537 h 2824412"/>
              <a:gd name="connsiteX43" fmla="*/ 2071748 w 2758962"/>
              <a:gd name="connsiteY43" fmla="*/ 862012 h 2824412"/>
              <a:gd name="connsiteX44" fmla="*/ 2090798 w 2758962"/>
              <a:gd name="connsiteY44" fmla="*/ 838200 h 2824412"/>
              <a:gd name="connsiteX45" fmla="*/ 2100323 w 2758962"/>
              <a:gd name="connsiteY45" fmla="*/ 862012 h 2824412"/>
              <a:gd name="connsiteX46" fmla="*/ 2133661 w 2758962"/>
              <a:gd name="connsiteY46" fmla="*/ 890587 h 2824412"/>
              <a:gd name="connsiteX47" fmla="*/ 2186048 w 2758962"/>
              <a:gd name="connsiteY47" fmla="*/ 876300 h 2824412"/>
              <a:gd name="connsiteX48" fmla="*/ 2219386 w 2758962"/>
              <a:gd name="connsiteY48" fmla="*/ 862012 h 2824412"/>
              <a:gd name="connsiteX49" fmla="*/ 2257486 w 2758962"/>
              <a:gd name="connsiteY49" fmla="*/ 862012 h 2824412"/>
              <a:gd name="connsiteX50" fmla="*/ 2257486 w 2758962"/>
              <a:gd name="connsiteY50" fmla="*/ 895350 h 2824412"/>
              <a:gd name="connsiteX51" fmla="*/ 2319398 w 2758962"/>
              <a:gd name="connsiteY51" fmla="*/ 904875 h 2824412"/>
              <a:gd name="connsiteX52" fmla="*/ 2343211 w 2758962"/>
              <a:gd name="connsiteY52" fmla="*/ 909637 h 2824412"/>
              <a:gd name="connsiteX53" fmla="*/ 2319398 w 2758962"/>
              <a:gd name="connsiteY53" fmla="*/ 942975 h 2824412"/>
              <a:gd name="connsiteX54" fmla="*/ 2367023 w 2758962"/>
              <a:gd name="connsiteY54" fmla="*/ 957262 h 2824412"/>
              <a:gd name="connsiteX55" fmla="*/ 2381311 w 2758962"/>
              <a:gd name="connsiteY55" fmla="*/ 995362 h 2824412"/>
              <a:gd name="connsiteX56" fmla="*/ 2376548 w 2758962"/>
              <a:gd name="connsiteY56" fmla="*/ 1004887 h 2824412"/>
              <a:gd name="connsiteX57" fmla="*/ 2381311 w 2758962"/>
              <a:gd name="connsiteY57" fmla="*/ 1028700 h 2824412"/>
              <a:gd name="connsiteX58" fmla="*/ 2386073 w 2758962"/>
              <a:gd name="connsiteY58" fmla="*/ 1066800 h 2824412"/>
              <a:gd name="connsiteX59" fmla="*/ 2438461 w 2758962"/>
              <a:gd name="connsiteY59" fmla="*/ 1066800 h 2824412"/>
              <a:gd name="connsiteX60" fmla="*/ 2457511 w 2758962"/>
              <a:gd name="connsiteY60" fmla="*/ 1057275 h 2824412"/>
              <a:gd name="connsiteX61" fmla="*/ 2486086 w 2758962"/>
              <a:gd name="connsiteY61" fmla="*/ 1138237 h 2824412"/>
              <a:gd name="connsiteX62" fmla="*/ 2524186 w 2758962"/>
              <a:gd name="connsiteY62" fmla="*/ 1162050 h 2824412"/>
              <a:gd name="connsiteX63" fmla="*/ 2571811 w 2758962"/>
              <a:gd name="connsiteY63" fmla="*/ 1190625 h 2824412"/>
              <a:gd name="connsiteX64" fmla="*/ 2571811 w 2758962"/>
              <a:gd name="connsiteY64" fmla="*/ 1219200 h 2824412"/>
              <a:gd name="connsiteX65" fmla="*/ 2571811 w 2758962"/>
              <a:gd name="connsiteY65" fmla="*/ 1243012 h 2824412"/>
              <a:gd name="connsiteX66" fmla="*/ 2567048 w 2758962"/>
              <a:gd name="connsiteY66" fmla="*/ 1266825 h 2824412"/>
              <a:gd name="connsiteX67" fmla="*/ 2609911 w 2758962"/>
              <a:gd name="connsiteY67" fmla="*/ 1290637 h 2824412"/>
              <a:gd name="connsiteX68" fmla="*/ 2624198 w 2758962"/>
              <a:gd name="connsiteY68" fmla="*/ 1347787 h 2824412"/>
              <a:gd name="connsiteX69" fmla="*/ 2619436 w 2758962"/>
              <a:gd name="connsiteY69" fmla="*/ 1376362 h 2824412"/>
              <a:gd name="connsiteX70" fmla="*/ 2671823 w 2758962"/>
              <a:gd name="connsiteY70" fmla="*/ 1371600 h 2824412"/>
              <a:gd name="connsiteX71" fmla="*/ 2705161 w 2758962"/>
              <a:gd name="connsiteY71" fmla="*/ 1362075 h 2824412"/>
              <a:gd name="connsiteX72" fmla="*/ 2748023 w 2758962"/>
              <a:gd name="connsiteY72" fmla="*/ 1352550 h 2824412"/>
              <a:gd name="connsiteX73" fmla="*/ 2757548 w 2758962"/>
              <a:gd name="connsiteY73" fmla="*/ 1390650 h 2824412"/>
              <a:gd name="connsiteX74" fmla="*/ 2724211 w 2758962"/>
              <a:gd name="connsiteY74" fmla="*/ 1428750 h 2824412"/>
              <a:gd name="connsiteX75" fmla="*/ 2690873 w 2758962"/>
              <a:gd name="connsiteY75" fmla="*/ 1447800 h 2824412"/>
              <a:gd name="connsiteX76" fmla="*/ 2657536 w 2758962"/>
              <a:gd name="connsiteY76" fmla="*/ 1495425 h 2824412"/>
              <a:gd name="connsiteX77" fmla="*/ 2638486 w 2758962"/>
              <a:gd name="connsiteY77" fmla="*/ 1519237 h 2824412"/>
              <a:gd name="connsiteX78" fmla="*/ 2619436 w 2758962"/>
              <a:gd name="connsiteY78" fmla="*/ 1562100 h 2824412"/>
              <a:gd name="connsiteX79" fmla="*/ 2590861 w 2758962"/>
              <a:gd name="connsiteY79" fmla="*/ 1562100 h 2824412"/>
              <a:gd name="connsiteX80" fmla="*/ 2557523 w 2758962"/>
              <a:gd name="connsiteY80" fmla="*/ 1547812 h 2824412"/>
              <a:gd name="connsiteX81" fmla="*/ 2538473 w 2758962"/>
              <a:gd name="connsiteY81" fmla="*/ 1519237 h 2824412"/>
              <a:gd name="connsiteX82" fmla="*/ 2471798 w 2758962"/>
              <a:gd name="connsiteY82" fmla="*/ 1524000 h 2824412"/>
              <a:gd name="connsiteX83" fmla="*/ 2433698 w 2758962"/>
              <a:gd name="connsiteY83" fmla="*/ 1543050 h 2824412"/>
              <a:gd name="connsiteX84" fmla="*/ 2414648 w 2758962"/>
              <a:gd name="connsiteY84" fmla="*/ 1576387 h 2824412"/>
              <a:gd name="connsiteX85" fmla="*/ 2376548 w 2758962"/>
              <a:gd name="connsiteY85" fmla="*/ 1633537 h 2824412"/>
              <a:gd name="connsiteX86" fmla="*/ 2367023 w 2758962"/>
              <a:gd name="connsiteY86" fmla="*/ 1647825 h 2824412"/>
              <a:gd name="connsiteX87" fmla="*/ 2347973 w 2758962"/>
              <a:gd name="connsiteY87" fmla="*/ 1662112 h 2824412"/>
              <a:gd name="connsiteX88" fmla="*/ 2281298 w 2758962"/>
              <a:gd name="connsiteY88" fmla="*/ 1681162 h 2824412"/>
              <a:gd name="connsiteX89" fmla="*/ 2200336 w 2758962"/>
              <a:gd name="connsiteY89" fmla="*/ 1704975 h 2824412"/>
              <a:gd name="connsiteX90" fmla="*/ 2157473 w 2758962"/>
              <a:gd name="connsiteY90" fmla="*/ 1714500 h 2824412"/>
              <a:gd name="connsiteX91" fmla="*/ 2100323 w 2758962"/>
              <a:gd name="connsiteY91" fmla="*/ 1771650 h 2824412"/>
              <a:gd name="connsiteX92" fmla="*/ 2066986 w 2758962"/>
              <a:gd name="connsiteY92" fmla="*/ 1795462 h 2824412"/>
              <a:gd name="connsiteX93" fmla="*/ 2043173 w 2758962"/>
              <a:gd name="connsiteY93" fmla="*/ 1852612 h 2824412"/>
              <a:gd name="connsiteX94" fmla="*/ 2038411 w 2758962"/>
              <a:gd name="connsiteY94" fmla="*/ 1895475 h 2824412"/>
              <a:gd name="connsiteX95" fmla="*/ 2062223 w 2758962"/>
              <a:gd name="connsiteY95" fmla="*/ 1957387 h 2824412"/>
              <a:gd name="connsiteX96" fmla="*/ 2038411 w 2758962"/>
              <a:gd name="connsiteY96" fmla="*/ 2024062 h 2824412"/>
              <a:gd name="connsiteX97" fmla="*/ 2033648 w 2758962"/>
              <a:gd name="connsiteY97" fmla="*/ 2028825 h 2824412"/>
              <a:gd name="connsiteX98" fmla="*/ 1995548 w 2758962"/>
              <a:gd name="connsiteY98" fmla="*/ 2033587 h 2824412"/>
              <a:gd name="connsiteX99" fmla="*/ 1966973 w 2758962"/>
              <a:gd name="connsiteY99" fmla="*/ 2043112 h 2824412"/>
              <a:gd name="connsiteX100" fmla="*/ 1928873 w 2758962"/>
              <a:gd name="connsiteY100" fmla="*/ 2066925 h 2824412"/>
              <a:gd name="connsiteX101" fmla="*/ 1957448 w 2758962"/>
              <a:gd name="connsiteY101" fmla="*/ 2043112 h 2824412"/>
              <a:gd name="connsiteX102" fmla="*/ 1900298 w 2758962"/>
              <a:gd name="connsiteY102" fmla="*/ 2052637 h 2824412"/>
              <a:gd name="connsiteX103" fmla="*/ 1876486 w 2758962"/>
              <a:gd name="connsiteY103" fmla="*/ 2109787 h 2824412"/>
              <a:gd name="connsiteX104" fmla="*/ 1876486 w 2758962"/>
              <a:gd name="connsiteY104" fmla="*/ 2147887 h 2824412"/>
              <a:gd name="connsiteX105" fmla="*/ 1866961 w 2758962"/>
              <a:gd name="connsiteY105" fmla="*/ 2176462 h 2824412"/>
              <a:gd name="connsiteX106" fmla="*/ 1809811 w 2758962"/>
              <a:gd name="connsiteY106" fmla="*/ 2195512 h 2824412"/>
              <a:gd name="connsiteX107" fmla="*/ 1809811 w 2758962"/>
              <a:gd name="connsiteY107" fmla="*/ 2252662 h 2824412"/>
              <a:gd name="connsiteX108" fmla="*/ 1814573 w 2758962"/>
              <a:gd name="connsiteY108" fmla="*/ 2314575 h 2824412"/>
              <a:gd name="connsiteX109" fmla="*/ 1814573 w 2758962"/>
              <a:gd name="connsiteY109" fmla="*/ 2333625 h 2824412"/>
              <a:gd name="connsiteX110" fmla="*/ 1795523 w 2758962"/>
              <a:gd name="connsiteY110" fmla="*/ 2376487 h 2824412"/>
              <a:gd name="connsiteX111" fmla="*/ 1809811 w 2758962"/>
              <a:gd name="connsiteY111" fmla="*/ 2438400 h 2824412"/>
              <a:gd name="connsiteX112" fmla="*/ 1805048 w 2758962"/>
              <a:gd name="connsiteY112" fmla="*/ 2500312 h 2824412"/>
              <a:gd name="connsiteX113" fmla="*/ 1776473 w 2758962"/>
              <a:gd name="connsiteY113" fmla="*/ 2509837 h 2824412"/>
              <a:gd name="connsiteX114" fmla="*/ 1733611 w 2758962"/>
              <a:gd name="connsiteY114" fmla="*/ 2524125 h 2824412"/>
              <a:gd name="connsiteX115" fmla="*/ 1714561 w 2758962"/>
              <a:gd name="connsiteY115" fmla="*/ 2538412 h 2824412"/>
              <a:gd name="connsiteX116" fmla="*/ 1738373 w 2758962"/>
              <a:gd name="connsiteY116" fmla="*/ 2590800 h 2824412"/>
              <a:gd name="connsiteX117" fmla="*/ 1719323 w 2758962"/>
              <a:gd name="connsiteY117" fmla="*/ 2619375 h 2824412"/>
              <a:gd name="connsiteX118" fmla="*/ 1662173 w 2758962"/>
              <a:gd name="connsiteY118" fmla="*/ 2633662 h 2824412"/>
              <a:gd name="connsiteX119" fmla="*/ 1647886 w 2758962"/>
              <a:gd name="connsiteY119" fmla="*/ 2662237 h 2824412"/>
              <a:gd name="connsiteX120" fmla="*/ 1647886 w 2758962"/>
              <a:gd name="connsiteY120" fmla="*/ 2733675 h 2824412"/>
              <a:gd name="connsiteX121" fmla="*/ 1628836 w 2758962"/>
              <a:gd name="connsiteY121" fmla="*/ 2767012 h 2824412"/>
              <a:gd name="connsiteX122" fmla="*/ 1576448 w 2758962"/>
              <a:gd name="connsiteY122" fmla="*/ 2724150 h 2824412"/>
              <a:gd name="connsiteX123" fmla="*/ 1528823 w 2758962"/>
              <a:gd name="connsiteY123" fmla="*/ 2690812 h 2824412"/>
              <a:gd name="connsiteX124" fmla="*/ 1500248 w 2758962"/>
              <a:gd name="connsiteY124" fmla="*/ 2676525 h 2824412"/>
              <a:gd name="connsiteX125" fmla="*/ 1481198 w 2758962"/>
              <a:gd name="connsiteY125" fmla="*/ 2738437 h 2824412"/>
              <a:gd name="connsiteX126" fmla="*/ 1457386 w 2758962"/>
              <a:gd name="connsiteY126" fmla="*/ 2786062 h 2824412"/>
              <a:gd name="connsiteX127" fmla="*/ 1414523 w 2758962"/>
              <a:gd name="connsiteY127" fmla="*/ 2824162 h 2824412"/>
              <a:gd name="connsiteX128" fmla="*/ 1381186 w 2758962"/>
              <a:gd name="connsiteY128" fmla="*/ 2800350 h 2824412"/>
              <a:gd name="connsiteX129" fmla="*/ 1343086 w 2758962"/>
              <a:gd name="connsiteY129" fmla="*/ 2757487 h 2824412"/>
              <a:gd name="connsiteX130" fmla="*/ 1324036 w 2758962"/>
              <a:gd name="connsiteY130" fmla="*/ 2719387 h 2824412"/>
              <a:gd name="connsiteX131" fmla="*/ 1281173 w 2758962"/>
              <a:gd name="connsiteY131" fmla="*/ 2614612 h 2824412"/>
              <a:gd name="connsiteX132" fmla="*/ 1276411 w 2758962"/>
              <a:gd name="connsiteY132" fmla="*/ 2557462 h 2824412"/>
              <a:gd name="connsiteX133" fmla="*/ 1319273 w 2758962"/>
              <a:gd name="connsiteY133" fmla="*/ 2533650 h 2824412"/>
              <a:gd name="connsiteX134" fmla="*/ 1347848 w 2758962"/>
              <a:gd name="connsiteY134" fmla="*/ 2490787 h 2824412"/>
              <a:gd name="connsiteX135" fmla="*/ 1338323 w 2758962"/>
              <a:gd name="connsiteY135" fmla="*/ 2447925 h 2824412"/>
              <a:gd name="connsiteX136" fmla="*/ 1343086 w 2758962"/>
              <a:gd name="connsiteY136" fmla="*/ 2390775 h 2824412"/>
              <a:gd name="connsiteX137" fmla="*/ 1343086 w 2758962"/>
              <a:gd name="connsiteY137" fmla="*/ 2338387 h 2824412"/>
              <a:gd name="connsiteX138" fmla="*/ 1290698 w 2758962"/>
              <a:gd name="connsiteY138" fmla="*/ 2305050 h 2824412"/>
              <a:gd name="connsiteX139" fmla="*/ 1247836 w 2758962"/>
              <a:gd name="connsiteY139" fmla="*/ 2290762 h 2824412"/>
              <a:gd name="connsiteX140" fmla="*/ 1204973 w 2758962"/>
              <a:gd name="connsiteY140" fmla="*/ 2281237 h 2824412"/>
              <a:gd name="connsiteX141" fmla="*/ 1147823 w 2758962"/>
              <a:gd name="connsiteY141" fmla="*/ 2281237 h 2824412"/>
              <a:gd name="connsiteX142" fmla="*/ 1076386 w 2758962"/>
              <a:gd name="connsiteY142" fmla="*/ 2286000 h 2824412"/>
              <a:gd name="connsiteX143" fmla="*/ 1019236 w 2758962"/>
              <a:gd name="connsiteY143" fmla="*/ 2309812 h 2824412"/>
              <a:gd name="connsiteX144" fmla="*/ 971611 w 2758962"/>
              <a:gd name="connsiteY144" fmla="*/ 2319337 h 2824412"/>
              <a:gd name="connsiteX145" fmla="*/ 962086 w 2758962"/>
              <a:gd name="connsiteY145" fmla="*/ 2381250 h 2824412"/>
              <a:gd name="connsiteX146" fmla="*/ 943036 w 2758962"/>
              <a:gd name="connsiteY146" fmla="*/ 2414587 h 2824412"/>
              <a:gd name="connsiteX147" fmla="*/ 890648 w 2758962"/>
              <a:gd name="connsiteY147" fmla="*/ 2462212 h 2824412"/>
              <a:gd name="connsiteX148" fmla="*/ 852548 w 2758962"/>
              <a:gd name="connsiteY148" fmla="*/ 2471737 h 2824412"/>
              <a:gd name="connsiteX149" fmla="*/ 800161 w 2758962"/>
              <a:gd name="connsiteY149" fmla="*/ 2462212 h 2824412"/>
              <a:gd name="connsiteX150" fmla="*/ 771586 w 2758962"/>
              <a:gd name="connsiteY150" fmla="*/ 2438400 h 2824412"/>
              <a:gd name="connsiteX151" fmla="*/ 743011 w 2758962"/>
              <a:gd name="connsiteY151" fmla="*/ 2409825 h 2824412"/>
              <a:gd name="connsiteX152" fmla="*/ 704911 w 2758962"/>
              <a:gd name="connsiteY152" fmla="*/ 2433637 h 2824412"/>
              <a:gd name="connsiteX153" fmla="*/ 723961 w 2758962"/>
              <a:gd name="connsiteY153" fmla="*/ 2371725 h 2824412"/>
              <a:gd name="connsiteX154" fmla="*/ 738248 w 2758962"/>
              <a:gd name="connsiteY154" fmla="*/ 2309812 h 2824412"/>
              <a:gd name="connsiteX155" fmla="*/ 743011 w 2758962"/>
              <a:gd name="connsiteY155" fmla="*/ 2233612 h 2824412"/>
              <a:gd name="connsiteX156" fmla="*/ 743011 w 2758962"/>
              <a:gd name="connsiteY156" fmla="*/ 2185987 h 2824412"/>
              <a:gd name="connsiteX157" fmla="*/ 728723 w 2758962"/>
              <a:gd name="connsiteY157" fmla="*/ 2128837 h 2824412"/>
              <a:gd name="connsiteX158" fmla="*/ 704911 w 2758962"/>
              <a:gd name="connsiteY158" fmla="*/ 2100262 h 2824412"/>
              <a:gd name="connsiteX159" fmla="*/ 662048 w 2758962"/>
              <a:gd name="connsiteY159" fmla="*/ 2090737 h 2824412"/>
              <a:gd name="connsiteX160" fmla="*/ 623948 w 2758962"/>
              <a:gd name="connsiteY160" fmla="*/ 2062162 h 2824412"/>
              <a:gd name="connsiteX161" fmla="*/ 566798 w 2758962"/>
              <a:gd name="connsiteY161" fmla="*/ 2043112 h 2824412"/>
              <a:gd name="connsiteX162" fmla="*/ 538223 w 2758962"/>
              <a:gd name="connsiteY162" fmla="*/ 2009775 h 2824412"/>
              <a:gd name="connsiteX163" fmla="*/ 557273 w 2758962"/>
              <a:gd name="connsiteY163" fmla="*/ 1981200 h 2824412"/>
              <a:gd name="connsiteX164" fmla="*/ 547748 w 2758962"/>
              <a:gd name="connsiteY164" fmla="*/ 1938337 h 2824412"/>
              <a:gd name="connsiteX165" fmla="*/ 514411 w 2758962"/>
              <a:gd name="connsiteY165" fmla="*/ 1885950 h 2824412"/>
              <a:gd name="connsiteX166" fmla="*/ 471548 w 2758962"/>
              <a:gd name="connsiteY166" fmla="*/ 1876425 h 2824412"/>
              <a:gd name="connsiteX167" fmla="*/ 433448 w 2758962"/>
              <a:gd name="connsiteY167" fmla="*/ 1852612 h 2824412"/>
              <a:gd name="connsiteX168" fmla="*/ 414398 w 2758962"/>
              <a:gd name="connsiteY168" fmla="*/ 1833562 h 2824412"/>
              <a:gd name="connsiteX169" fmla="*/ 414398 w 2758962"/>
              <a:gd name="connsiteY169" fmla="*/ 1804987 h 2824412"/>
              <a:gd name="connsiteX170" fmla="*/ 376298 w 2758962"/>
              <a:gd name="connsiteY170" fmla="*/ 1824037 h 2824412"/>
              <a:gd name="connsiteX171" fmla="*/ 357248 w 2758962"/>
              <a:gd name="connsiteY171" fmla="*/ 1838325 h 2824412"/>
              <a:gd name="connsiteX172" fmla="*/ 385823 w 2758962"/>
              <a:gd name="connsiteY172" fmla="*/ 1862137 h 2824412"/>
              <a:gd name="connsiteX173" fmla="*/ 352486 w 2758962"/>
              <a:gd name="connsiteY173" fmla="*/ 1866900 h 2824412"/>
              <a:gd name="connsiteX174" fmla="*/ 323911 w 2758962"/>
              <a:gd name="connsiteY174" fmla="*/ 1847850 h 2824412"/>
              <a:gd name="connsiteX175" fmla="*/ 281048 w 2758962"/>
              <a:gd name="connsiteY175" fmla="*/ 1833562 h 2824412"/>
              <a:gd name="connsiteX176" fmla="*/ 238186 w 2758962"/>
              <a:gd name="connsiteY176" fmla="*/ 1819275 h 2824412"/>
              <a:gd name="connsiteX177" fmla="*/ 195323 w 2758962"/>
              <a:gd name="connsiteY177" fmla="*/ 1819275 h 2824412"/>
              <a:gd name="connsiteX178" fmla="*/ 171511 w 2758962"/>
              <a:gd name="connsiteY178" fmla="*/ 1795462 h 2824412"/>
              <a:gd name="connsiteX179" fmla="*/ 195323 w 2758962"/>
              <a:gd name="connsiteY179" fmla="*/ 1766887 h 2824412"/>
              <a:gd name="connsiteX180" fmla="*/ 214373 w 2758962"/>
              <a:gd name="connsiteY180" fmla="*/ 1676400 h 2824412"/>
              <a:gd name="connsiteX181" fmla="*/ 276286 w 2758962"/>
              <a:gd name="connsiteY181" fmla="*/ 1590675 h 2824412"/>
              <a:gd name="connsiteX182" fmla="*/ 319148 w 2758962"/>
              <a:gd name="connsiteY182" fmla="*/ 1509712 h 2824412"/>
              <a:gd name="connsiteX183" fmla="*/ 362011 w 2758962"/>
              <a:gd name="connsiteY183" fmla="*/ 1466850 h 2824412"/>
              <a:gd name="connsiteX184" fmla="*/ 414398 w 2758962"/>
              <a:gd name="connsiteY184" fmla="*/ 1404937 h 2824412"/>
              <a:gd name="connsiteX185" fmla="*/ 438211 w 2758962"/>
              <a:gd name="connsiteY185" fmla="*/ 1381125 h 2824412"/>
              <a:gd name="connsiteX186" fmla="*/ 395348 w 2758962"/>
              <a:gd name="connsiteY186" fmla="*/ 1352550 h 2824412"/>
              <a:gd name="connsiteX187" fmla="*/ 323911 w 2758962"/>
              <a:gd name="connsiteY187" fmla="*/ 1319212 h 2824412"/>
              <a:gd name="connsiteX188" fmla="*/ 266761 w 2758962"/>
              <a:gd name="connsiteY188" fmla="*/ 1285875 h 2824412"/>
              <a:gd name="connsiteX189" fmla="*/ 233423 w 2758962"/>
              <a:gd name="connsiteY189" fmla="*/ 1300162 h 2824412"/>
              <a:gd name="connsiteX190" fmla="*/ 195323 w 2758962"/>
              <a:gd name="connsiteY190" fmla="*/ 1276350 h 2824412"/>
              <a:gd name="connsiteX191" fmla="*/ 161986 w 2758962"/>
              <a:gd name="connsiteY191" fmla="*/ 1204912 h 2824412"/>
              <a:gd name="connsiteX192" fmla="*/ 157223 w 2758962"/>
              <a:gd name="connsiteY192" fmla="*/ 1162050 h 2824412"/>
              <a:gd name="connsiteX193" fmla="*/ 119123 w 2758962"/>
              <a:gd name="connsiteY193" fmla="*/ 1157287 h 2824412"/>
              <a:gd name="connsiteX194" fmla="*/ 66736 w 2758962"/>
              <a:gd name="connsiteY194" fmla="*/ 1157287 h 2824412"/>
              <a:gd name="connsiteX195" fmla="*/ 19111 w 2758962"/>
              <a:gd name="connsiteY195" fmla="*/ 1143000 h 2824412"/>
              <a:gd name="connsiteX196" fmla="*/ 19111 w 2758962"/>
              <a:gd name="connsiteY196" fmla="*/ 1114425 h 2824412"/>
              <a:gd name="connsiteX197" fmla="*/ 9586 w 2758962"/>
              <a:gd name="connsiteY197" fmla="*/ 1076325 h 2824412"/>
              <a:gd name="connsiteX198" fmla="*/ 61 w 2758962"/>
              <a:gd name="connsiteY198" fmla="*/ 1028700 h 2824412"/>
              <a:gd name="connsiteX199" fmla="*/ 14348 w 2758962"/>
              <a:gd name="connsiteY199" fmla="*/ 995362 h 2824412"/>
              <a:gd name="connsiteX200" fmla="*/ 61973 w 2758962"/>
              <a:gd name="connsiteY200" fmla="*/ 971550 h 2824412"/>
              <a:gd name="connsiteX201" fmla="*/ 100073 w 2758962"/>
              <a:gd name="connsiteY201" fmla="*/ 966787 h 2824412"/>
              <a:gd name="connsiteX202" fmla="*/ 66736 w 2758962"/>
              <a:gd name="connsiteY202" fmla="*/ 933450 h 2824412"/>
              <a:gd name="connsiteX203" fmla="*/ 57211 w 2758962"/>
              <a:gd name="connsiteY203" fmla="*/ 885825 h 2824412"/>
              <a:gd name="connsiteX204" fmla="*/ 81023 w 2758962"/>
              <a:gd name="connsiteY204" fmla="*/ 852487 h 2824412"/>
              <a:gd name="connsiteX205" fmla="*/ 81023 w 2758962"/>
              <a:gd name="connsiteY205" fmla="*/ 814387 h 2824412"/>
              <a:gd name="connsiteX206" fmla="*/ 42923 w 2758962"/>
              <a:gd name="connsiteY206" fmla="*/ 800100 h 2824412"/>
              <a:gd name="connsiteX207" fmla="*/ 47686 w 2758962"/>
              <a:gd name="connsiteY207" fmla="*/ 762000 h 2824412"/>
              <a:gd name="connsiteX208" fmla="*/ 85786 w 2758962"/>
              <a:gd name="connsiteY208" fmla="*/ 723900 h 2824412"/>
              <a:gd name="connsiteX209" fmla="*/ 76261 w 2758962"/>
              <a:gd name="connsiteY209" fmla="*/ 671512 h 2824412"/>
              <a:gd name="connsiteX210" fmla="*/ 47686 w 2758962"/>
              <a:gd name="connsiteY210" fmla="*/ 647700 h 2824412"/>
              <a:gd name="connsiteX211" fmla="*/ 66736 w 2758962"/>
              <a:gd name="connsiteY211" fmla="*/ 623887 h 2824412"/>
              <a:gd name="connsiteX212" fmla="*/ 114361 w 2758962"/>
              <a:gd name="connsiteY212" fmla="*/ 628650 h 2824412"/>
              <a:gd name="connsiteX213" fmla="*/ 138173 w 2758962"/>
              <a:gd name="connsiteY213" fmla="*/ 628650 h 2824412"/>
              <a:gd name="connsiteX214" fmla="*/ 119123 w 2758962"/>
              <a:gd name="connsiteY214" fmla="*/ 595312 h 2824412"/>
              <a:gd name="connsiteX215" fmla="*/ 123886 w 2758962"/>
              <a:gd name="connsiteY215" fmla="*/ 571500 h 2824412"/>
              <a:gd name="connsiteX216" fmla="*/ 152461 w 2758962"/>
              <a:gd name="connsiteY216" fmla="*/ 571500 h 2824412"/>
              <a:gd name="connsiteX217" fmla="*/ 157223 w 2758962"/>
              <a:gd name="connsiteY217" fmla="*/ 571500 h 2824412"/>
              <a:gd name="connsiteX218" fmla="*/ 185798 w 2758962"/>
              <a:gd name="connsiteY218" fmla="*/ 485775 h 2824412"/>
              <a:gd name="connsiteX219" fmla="*/ 190561 w 2758962"/>
              <a:gd name="connsiteY219" fmla="*/ 447675 h 2824412"/>
              <a:gd name="connsiteX220" fmla="*/ 219136 w 2758962"/>
              <a:gd name="connsiteY220" fmla="*/ 461962 h 2824412"/>
              <a:gd name="connsiteX221" fmla="*/ 281048 w 2758962"/>
              <a:gd name="connsiteY221" fmla="*/ 485775 h 2824412"/>
              <a:gd name="connsiteX222" fmla="*/ 342961 w 2758962"/>
              <a:gd name="connsiteY222" fmla="*/ 485775 h 2824412"/>
              <a:gd name="connsiteX223" fmla="*/ 333436 w 2758962"/>
              <a:gd name="connsiteY223" fmla="*/ 442912 h 2824412"/>
              <a:gd name="connsiteX224" fmla="*/ 342961 w 2758962"/>
              <a:gd name="connsiteY224" fmla="*/ 409575 h 2824412"/>
              <a:gd name="connsiteX225" fmla="*/ 385823 w 2758962"/>
              <a:gd name="connsiteY225" fmla="*/ 409575 h 2824412"/>
              <a:gd name="connsiteX226" fmla="*/ 404873 w 2758962"/>
              <a:gd name="connsiteY226" fmla="*/ 381000 h 2824412"/>
              <a:gd name="connsiteX227" fmla="*/ 428686 w 2758962"/>
              <a:gd name="connsiteY227" fmla="*/ 338137 h 2824412"/>
              <a:gd name="connsiteX228" fmla="*/ 381061 w 2758962"/>
              <a:gd name="connsiteY228" fmla="*/ 314325 h 2824412"/>
              <a:gd name="connsiteX229" fmla="*/ 381061 w 2758962"/>
              <a:gd name="connsiteY229" fmla="*/ 285750 h 2824412"/>
              <a:gd name="connsiteX230" fmla="*/ 433448 w 2758962"/>
              <a:gd name="connsiteY230" fmla="*/ 257175 h 2824412"/>
              <a:gd name="connsiteX231" fmla="*/ 466786 w 2758962"/>
              <a:gd name="connsiteY231" fmla="*/ 238125 h 2824412"/>
              <a:gd name="connsiteX232" fmla="*/ 476311 w 2758962"/>
              <a:gd name="connsiteY232" fmla="*/ 176212 h 2824412"/>
              <a:gd name="connsiteX233" fmla="*/ 447736 w 2758962"/>
              <a:gd name="connsiteY233" fmla="*/ 123825 h 2824412"/>
              <a:gd name="connsiteX0" fmla="*/ 2307492 w 2758962"/>
              <a:gd name="connsiteY0" fmla="*/ 0 h 2824412"/>
              <a:gd name="connsiteX1" fmla="*/ 2324161 w 2758962"/>
              <a:gd name="connsiteY1" fmla="*/ 26193 h 2824412"/>
              <a:gd name="connsiteX2" fmla="*/ 2352736 w 2758962"/>
              <a:gd name="connsiteY2" fmla="*/ 47625 h 2824412"/>
              <a:gd name="connsiteX3" fmla="*/ 2343211 w 2758962"/>
              <a:gd name="connsiteY3" fmla="*/ 57150 h 2824412"/>
              <a:gd name="connsiteX4" fmla="*/ 2352736 w 2758962"/>
              <a:gd name="connsiteY4" fmla="*/ 95250 h 2824412"/>
              <a:gd name="connsiteX5" fmla="*/ 2343211 w 2758962"/>
              <a:gd name="connsiteY5" fmla="*/ 128587 h 2824412"/>
              <a:gd name="connsiteX6" fmla="*/ 2324161 w 2758962"/>
              <a:gd name="connsiteY6" fmla="*/ 145256 h 2824412"/>
              <a:gd name="connsiteX7" fmla="*/ 2300348 w 2758962"/>
              <a:gd name="connsiteY7" fmla="*/ 152400 h 2824412"/>
              <a:gd name="connsiteX8" fmla="*/ 2290823 w 2758962"/>
              <a:gd name="connsiteY8" fmla="*/ 166687 h 2824412"/>
              <a:gd name="connsiteX9" fmla="*/ 2286061 w 2758962"/>
              <a:gd name="connsiteY9" fmla="*/ 204787 h 2824412"/>
              <a:gd name="connsiteX10" fmla="*/ 2267011 w 2758962"/>
              <a:gd name="connsiteY10" fmla="*/ 223837 h 2824412"/>
              <a:gd name="connsiteX11" fmla="*/ 2224148 w 2758962"/>
              <a:gd name="connsiteY11" fmla="*/ 219075 h 2824412"/>
              <a:gd name="connsiteX12" fmla="*/ 2214623 w 2758962"/>
              <a:gd name="connsiteY12" fmla="*/ 226219 h 2824412"/>
              <a:gd name="connsiteX13" fmla="*/ 2221767 w 2758962"/>
              <a:gd name="connsiteY13" fmla="*/ 259556 h 2824412"/>
              <a:gd name="connsiteX14" fmla="*/ 2233673 w 2758962"/>
              <a:gd name="connsiteY14" fmla="*/ 285750 h 2824412"/>
              <a:gd name="connsiteX15" fmla="*/ 2224148 w 2758962"/>
              <a:gd name="connsiteY15" fmla="*/ 304800 h 2824412"/>
              <a:gd name="connsiteX16" fmla="*/ 2224148 w 2758962"/>
              <a:gd name="connsiteY16" fmla="*/ 333375 h 2824412"/>
              <a:gd name="connsiteX17" fmla="*/ 2186048 w 2758962"/>
              <a:gd name="connsiteY17" fmla="*/ 338137 h 2824412"/>
              <a:gd name="connsiteX18" fmla="*/ 2152710 w 2758962"/>
              <a:gd name="connsiteY18" fmla="*/ 302419 h 2824412"/>
              <a:gd name="connsiteX19" fmla="*/ 2124136 w 2758962"/>
              <a:gd name="connsiteY19" fmla="*/ 323850 h 2824412"/>
              <a:gd name="connsiteX20" fmla="*/ 2105086 w 2758962"/>
              <a:gd name="connsiteY20" fmla="*/ 347662 h 2824412"/>
              <a:gd name="connsiteX21" fmla="*/ 2105086 w 2758962"/>
              <a:gd name="connsiteY21" fmla="*/ 361950 h 2824412"/>
              <a:gd name="connsiteX22" fmla="*/ 2105086 w 2758962"/>
              <a:gd name="connsiteY22" fmla="*/ 395287 h 2824412"/>
              <a:gd name="connsiteX23" fmla="*/ 2076511 w 2758962"/>
              <a:gd name="connsiteY23" fmla="*/ 395287 h 2824412"/>
              <a:gd name="connsiteX24" fmla="*/ 2033648 w 2758962"/>
              <a:gd name="connsiteY24" fmla="*/ 419100 h 2824412"/>
              <a:gd name="connsiteX25" fmla="*/ 2014598 w 2758962"/>
              <a:gd name="connsiteY25" fmla="*/ 457200 h 2824412"/>
              <a:gd name="connsiteX26" fmla="*/ 2019361 w 2758962"/>
              <a:gd name="connsiteY26" fmla="*/ 490537 h 2824412"/>
              <a:gd name="connsiteX27" fmla="*/ 1995549 w 2758962"/>
              <a:gd name="connsiteY27" fmla="*/ 511968 h 2824412"/>
              <a:gd name="connsiteX28" fmla="*/ 1976498 w 2758962"/>
              <a:gd name="connsiteY28" fmla="*/ 542925 h 2824412"/>
              <a:gd name="connsiteX29" fmla="*/ 1945542 w 2758962"/>
              <a:gd name="connsiteY29" fmla="*/ 564356 h 2824412"/>
              <a:gd name="connsiteX30" fmla="*/ 1909823 w 2758962"/>
              <a:gd name="connsiteY30" fmla="*/ 561975 h 2824412"/>
              <a:gd name="connsiteX31" fmla="*/ 1883629 w 2758962"/>
              <a:gd name="connsiteY31" fmla="*/ 576262 h 2824412"/>
              <a:gd name="connsiteX32" fmla="*/ 1890773 w 2758962"/>
              <a:gd name="connsiteY32" fmla="*/ 602456 h 2824412"/>
              <a:gd name="connsiteX33" fmla="*/ 1876486 w 2758962"/>
              <a:gd name="connsiteY33" fmla="*/ 647700 h 2824412"/>
              <a:gd name="connsiteX34" fmla="*/ 1890773 w 2758962"/>
              <a:gd name="connsiteY34" fmla="*/ 666750 h 2824412"/>
              <a:gd name="connsiteX35" fmla="*/ 1919348 w 2758962"/>
              <a:gd name="connsiteY35" fmla="*/ 685800 h 2824412"/>
              <a:gd name="connsiteX36" fmla="*/ 1962211 w 2758962"/>
              <a:gd name="connsiteY36" fmla="*/ 714375 h 2824412"/>
              <a:gd name="connsiteX37" fmla="*/ 2000311 w 2758962"/>
              <a:gd name="connsiteY37" fmla="*/ 757237 h 2824412"/>
              <a:gd name="connsiteX38" fmla="*/ 2028886 w 2758962"/>
              <a:gd name="connsiteY38" fmla="*/ 781050 h 2824412"/>
              <a:gd name="connsiteX39" fmla="*/ 2024123 w 2758962"/>
              <a:gd name="connsiteY39" fmla="*/ 814387 h 2824412"/>
              <a:gd name="connsiteX40" fmla="*/ 2028886 w 2758962"/>
              <a:gd name="connsiteY40" fmla="*/ 847725 h 2824412"/>
              <a:gd name="connsiteX41" fmla="*/ 2038411 w 2758962"/>
              <a:gd name="connsiteY41" fmla="*/ 881062 h 2824412"/>
              <a:gd name="connsiteX42" fmla="*/ 2066986 w 2758962"/>
              <a:gd name="connsiteY42" fmla="*/ 871537 h 2824412"/>
              <a:gd name="connsiteX43" fmla="*/ 2071748 w 2758962"/>
              <a:gd name="connsiteY43" fmla="*/ 862012 h 2824412"/>
              <a:gd name="connsiteX44" fmla="*/ 2090798 w 2758962"/>
              <a:gd name="connsiteY44" fmla="*/ 838200 h 2824412"/>
              <a:gd name="connsiteX45" fmla="*/ 2100323 w 2758962"/>
              <a:gd name="connsiteY45" fmla="*/ 862012 h 2824412"/>
              <a:gd name="connsiteX46" fmla="*/ 2133661 w 2758962"/>
              <a:gd name="connsiteY46" fmla="*/ 890587 h 2824412"/>
              <a:gd name="connsiteX47" fmla="*/ 2186048 w 2758962"/>
              <a:gd name="connsiteY47" fmla="*/ 876300 h 2824412"/>
              <a:gd name="connsiteX48" fmla="*/ 2219386 w 2758962"/>
              <a:gd name="connsiteY48" fmla="*/ 862012 h 2824412"/>
              <a:gd name="connsiteX49" fmla="*/ 2257486 w 2758962"/>
              <a:gd name="connsiteY49" fmla="*/ 862012 h 2824412"/>
              <a:gd name="connsiteX50" fmla="*/ 2257486 w 2758962"/>
              <a:gd name="connsiteY50" fmla="*/ 895350 h 2824412"/>
              <a:gd name="connsiteX51" fmla="*/ 2319398 w 2758962"/>
              <a:gd name="connsiteY51" fmla="*/ 904875 h 2824412"/>
              <a:gd name="connsiteX52" fmla="*/ 2343211 w 2758962"/>
              <a:gd name="connsiteY52" fmla="*/ 909637 h 2824412"/>
              <a:gd name="connsiteX53" fmla="*/ 2319398 w 2758962"/>
              <a:gd name="connsiteY53" fmla="*/ 942975 h 2824412"/>
              <a:gd name="connsiteX54" fmla="*/ 2367023 w 2758962"/>
              <a:gd name="connsiteY54" fmla="*/ 957262 h 2824412"/>
              <a:gd name="connsiteX55" fmla="*/ 2381311 w 2758962"/>
              <a:gd name="connsiteY55" fmla="*/ 995362 h 2824412"/>
              <a:gd name="connsiteX56" fmla="*/ 2376548 w 2758962"/>
              <a:gd name="connsiteY56" fmla="*/ 1004887 h 2824412"/>
              <a:gd name="connsiteX57" fmla="*/ 2381311 w 2758962"/>
              <a:gd name="connsiteY57" fmla="*/ 1028700 h 2824412"/>
              <a:gd name="connsiteX58" fmla="*/ 2386073 w 2758962"/>
              <a:gd name="connsiteY58" fmla="*/ 1066800 h 2824412"/>
              <a:gd name="connsiteX59" fmla="*/ 2438461 w 2758962"/>
              <a:gd name="connsiteY59" fmla="*/ 1066800 h 2824412"/>
              <a:gd name="connsiteX60" fmla="*/ 2457511 w 2758962"/>
              <a:gd name="connsiteY60" fmla="*/ 1057275 h 2824412"/>
              <a:gd name="connsiteX61" fmla="*/ 2486086 w 2758962"/>
              <a:gd name="connsiteY61" fmla="*/ 1138237 h 2824412"/>
              <a:gd name="connsiteX62" fmla="*/ 2524186 w 2758962"/>
              <a:gd name="connsiteY62" fmla="*/ 1162050 h 2824412"/>
              <a:gd name="connsiteX63" fmla="*/ 2571811 w 2758962"/>
              <a:gd name="connsiteY63" fmla="*/ 1190625 h 2824412"/>
              <a:gd name="connsiteX64" fmla="*/ 2571811 w 2758962"/>
              <a:gd name="connsiteY64" fmla="*/ 1219200 h 2824412"/>
              <a:gd name="connsiteX65" fmla="*/ 2571811 w 2758962"/>
              <a:gd name="connsiteY65" fmla="*/ 1243012 h 2824412"/>
              <a:gd name="connsiteX66" fmla="*/ 2567048 w 2758962"/>
              <a:gd name="connsiteY66" fmla="*/ 1266825 h 2824412"/>
              <a:gd name="connsiteX67" fmla="*/ 2609911 w 2758962"/>
              <a:gd name="connsiteY67" fmla="*/ 1290637 h 2824412"/>
              <a:gd name="connsiteX68" fmla="*/ 2624198 w 2758962"/>
              <a:gd name="connsiteY68" fmla="*/ 1347787 h 2824412"/>
              <a:gd name="connsiteX69" fmla="*/ 2619436 w 2758962"/>
              <a:gd name="connsiteY69" fmla="*/ 1376362 h 2824412"/>
              <a:gd name="connsiteX70" fmla="*/ 2671823 w 2758962"/>
              <a:gd name="connsiteY70" fmla="*/ 1371600 h 2824412"/>
              <a:gd name="connsiteX71" fmla="*/ 2705161 w 2758962"/>
              <a:gd name="connsiteY71" fmla="*/ 1362075 h 2824412"/>
              <a:gd name="connsiteX72" fmla="*/ 2748023 w 2758962"/>
              <a:gd name="connsiteY72" fmla="*/ 1352550 h 2824412"/>
              <a:gd name="connsiteX73" fmla="*/ 2757548 w 2758962"/>
              <a:gd name="connsiteY73" fmla="*/ 1390650 h 2824412"/>
              <a:gd name="connsiteX74" fmla="*/ 2724211 w 2758962"/>
              <a:gd name="connsiteY74" fmla="*/ 1428750 h 2824412"/>
              <a:gd name="connsiteX75" fmla="*/ 2690873 w 2758962"/>
              <a:gd name="connsiteY75" fmla="*/ 1447800 h 2824412"/>
              <a:gd name="connsiteX76" fmla="*/ 2657536 w 2758962"/>
              <a:gd name="connsiteY76" fmla="*/ 1495425 h 2824412"/>
              <a:gd name="connsiteX77" fmla="*/ 2638486 w 2758962"/>
              <a:gd name="connsiteY77" fmla="*/ 1519237 h 2824412"/>
              <a:gd name="connsiteX78" fmla="*/ 2619436 w 2758962"/>
              <a:gd name="connsiteY78" fmla="*/ 1562100 h 2824412"/>
              <a:gd name="connsiteX79" fmla="*/ 2590861 w 2758962"/>
              <a:gd name="connsiteY79" fmla="*/ 1562100 h 2824412"/>
              <a:gd name="connsiteX80" fmla="*/ 2557523 w 2758962"/>
              <a:gd name="connsiteY80" fmla="*/ 1547812 h 2824412"/>
              <a:gd name="connsiteX81" fmla="*/ 2538473 w 2758962"/>
              <a:gd name="connsiteY81" fmla="*/ 1519237 h 2824412"/>
              <a:gd name="connsiteX82" fmla="*/ 2471798 w 2758962"/>
              <a:gd name="connsiteY82" fmla="*/ 1524000 h 2824412"/>
              <a:gd name="connsiteX83" fmla="*/ 2433698 w 2758962"/>
              <a:gd name="connsiteY83" fmla="*/ 1543050 h 2824412"/>
              <a:gd name="connsiteX84" fmla="*/ 2414648 w 2758962"/>
              <a:gd name="connsiteY84" fmla="*/ 1576387 h 2824412"/>
              <a:gd name="connsiteX85" fmla="*/ 2376548 w 2758962"/>
              <a:gd name="connsiteY85" fmla="*/ 1633537 h 2824412"/>
              <a:gd name="connsiteX86" fmla="*/ 2367023 w 2758962"/>
              <a:gd name="connsiteY86" fmla="*/ 1647825 h 2824412"/>
              <a:gd name="connsiteX87" fmla="*/ 2347973 w 2758962"/>
              <a:gd name="connsiteY87" fmla="*/ 1662112 h 2824412"/>
              <a:gd name="connsiteX88" fmla="*/ 2281298 w 2758962"/>
              <a:gd name="connsiteY88" fmla="*/ 1681162 h 2824412"/>
              <a:gd name="connsiteX89" fmla="*/ 2200336 w 2758962"/>
              <a:gd name="connsiteY89" fmla="*/ 1704975 h 2824412"/>
              <a:gd name="connsiteX90" fmla="*/ 2157473 w 2758962"/>
              <a:gd name="connsiteY90" fmla="*/ 1714500 h 2824412"/>
              <a:gd name="connsiteX91" fmla="*/ 2100323 w 2758962"/>
              <a:gd name="connsiteY91" fmla="*/ 1771650 h 2824412"/>
              <a:gd name="connsiteX92" fmla="*/ 2066986 w 2758962"/>
              <a:gd name="connsiteY92" fmla="*/ 1795462 h 2824412"/>
              <a:gd name="connsiteX93" fmla="*/ 2043173 w 2758962"/>
              <a:gd name="connsiteY93" fmla="*/ 1852612 h 2824412"/>
              <a:gd name="connsiteX94" fmla="*/ 2038411 w 2758962"/>
              <a:gd name="connsiteY94" fmla="*/ 1895475 h 2824412"/>
              <a:gd name="connsiteX95" fmla="*/ 2062223 w 2758962"/>
              <a:gd name="connsiteY95" fmla="*/ 1957387 h 2824412"/>
              <a:gd name="connsiteX96" fmla="*/ 2038411 w 2758962"/>
              <a:gd name="connsiteY96" fmla="*/ 2024062 h 2824412"/>
              <a:gd name="connsiteX97" fmla="*/ 2033648 w 2758962"/>
              <a:gd name="connsiteY97" fmla="*/ 2028825 h 2824412"/>
              <a:gd name="connsiteX98" fmla="*/ 1995548 w 2758962"/>
              <a:gd name="connsiteY98" fmla="*/ 2033587 h 2824412"/>
              <a:gd name="connsiteX99" fmla="*/ 1966973 w 2758962"/>
              <a:gd name="connsiteY99" fmla="*/ 2043112 h 2824412"/>
              <a:gd name="connsiteX100" fmla="*/ 1928873 w 2758962"/>
              <a:gd name="connsiteY100" fmla="*/ 2066925 h 2824412"/>
              <a:gd name="connsiteX101" fmla="*/ 1957448 w 2758962"/>
              <a:gd name="connsiteY101" fmla="*/ 2043112 h 2824412"/>
              <a:gd name="connsiteX102" fmla="*/ 1900298 w 2758962"/>
              <a:gd name="connsiteY102" fmla="*/ 2052637 h 2824412"/>
              <a:gd name="connsiteX103" fmla="*/ 1876486 w 2758962"/>
              <a:gd name="connsiteY103" fmla="*/ 2109787 h 2824412"/>
              <a:gd name="connsiteX104" fmla="*/ 1876486 w 2758962"/>
              <a:gd name="connsiteY104" fmla="*/ 2147887 h 2824412"/>
              <a:gd name="connsiteX105" fmla="*/ 1866961 w 2758962"/>
              <a:gd name="connsiteY105" fmla="*/ 2176462 h 2824412"/>
              <a:gd name="connsiteX106" fmla="*/ 1809811 w 2758962"/>
              <a:gd name="connsiteY106" fmla="*/ 2195512 h 2824412"/>
              <a:gd name="connsiteX107" fmla="*/ 1809811 w 2758962"/>
              <a:gd name="connsiteY107" fmla="*/ 2252662 h 2824412"/>
              <a:gd name="connsiteX108" fmla="*/ 1814573 w 2758962"/>
              <a:gd name="connsiteY108" fmla="*/ 2314575 h 2824412"/>
              <a:gd name="connsiteX109" fmla="*/ 1814573 w 2758962"/>
              <a:gd name="connsiteY109" fmla="*/ 2333625 h 2824412"/>
              <a:gd name="connsiteX110" fmla="*/ 1795523 w 2758962"/>
              <a:gd name="connsiteY110" fmla="*/ 2376487 h 2824412"/>
              <a:gd name="connsiteX111" fmla="*/ 1809811 w 2758962"/>
              <a:gd name="connsiteY111" fmla="*/ 2438400 h 2824412"/>
              <a:gd name="connsiteX112" fmla="*/ 1805048 w 2758962"/>
              <a:gd name="connsiteY112" fmla="*/ 2500312 h 2824412"/>
              <a:gd name="connsiteX113" fmla="*/ 1776473 w 2758962"/>
              <a:gd name="connsiteY113" fmla="*/ 2509837 h 2824412"/>
              <a:gd name="connsiteX114" fmla="*/ 1733611 w 2758962"/>
              <a:gd name="connsiteY114" fmla="*/ 2524125 h 2824412"/>
              <a:gd name="connsiteX115" fmla="*/ 1714561 w 2758962"/>
              <a:gd name="connsiteY115" fmla="*/ 2538412 h 2824412"/>
              <a:gd name="connsiteX116" fmla="*/ 1738373 w 2758962"/>
              <a:gd name="connsiteY116" fmla="*/ 2590800 h 2824412"/>
              <a:gd name="connsiteX117" fmla="*/ 1719323 w 2758962"/>
              <a:gd name="connsiteY117" fmla="*/ 2619375 h 2824412"/>
              <a:gd name="connsiteX118" fmla="*/ 1662173 w 2758962"/>
              <a:gd name="connsiteY118" fmla="*/ 2633662 h 2824412"/>
              <a:gd name="connsiteX119" fmla="*/ 1647886 w 2758962"/>
              <a:gd name="connsiteY119" fmla="*/ 2662237 h 2824412"/>
              <a:gd name="connsiteX120" fmla="*/ 1647886 w 2758962"/>
              <a:gd name="connsiteY120" fmla="*/ 2733675 h 2824412"/>
              <a:gd name="connsiteX121" fmla="*/ 1628836 w 2758962"/>
              <a:gd name="connsiteY121" fmla="*/ 2767012 h 2824412"/>
              <a:gd name="connsiteX122" fmla="*/ 1576448 w 2758962"/>
              <a:gd name="connsiteY122" fmla="*/ 2724150 h 2824412"/>
              <a:gd name="connsiteX123" fmla="*/ 1528823 w 2758962"/>
              <a:gd name="connsiteY123" fmla="*/ 2690812 h 2824412"/>
              <a:gd name="connsiteX124" fmla="*/ 1500248 w 2758962"/>
              <a:gd name="connsiteY124" fmla="*/ 2676525 h 2824412"/>
              <a:gd name="connsiteX125" fmla="*/ 1481198 w 2758962"/>
              <a:gd name="connsiteY125" fmla="*/ 2738437 h 2824412"/>
              <a:gd name="connsiteX126" fmla="*/ 1457386 w 2758962"/>
              <a:gd name="connsiteY126" fmla="*/ 2786062 h 2824412"/>
              <a:gd name="connsiteX127" fmla="*/ 1414523 w 2758962"/>
              <a:gd name="connsiteY127" fmla="*/ 2824162 h 2824412"/>
              <a:gd name="connsiteX128" fmla="*/ 1381186 w 2758962"/>
              <a:gd name="connsiteY128" fmla="*/ 2800350 h 2824412"/>
              <a:gd name="connsiteX129" fmla="*/ 1343086 w 2758962"/>
              <a:gd name="connsiteY129" fmla="*/ 2757487 h 2824412"/>
              <a:gd name="connsiteX130" fmla="*/ 1324036 w 2758962"/>
              <a:gd name="connsiteY130" fmla="*/ 2719387 h 2824412"/>
              <a:gd name="connsiteX131" fmla="*/ 1281173 w 2758962"/>
              <a:gd name="connsiteY131" fmla="*/ 2614612 h 2824412"/>
              <a:gd name="connsiteX132" fmla="*/ 1276411 w 2758962"/>
              <a:gd name="connsiteY132" fmla="*/ 2557462 h 2824412"/>
              <a:gd name="connsiteX133" fmla="*/ 1319273 w 2758962"/>
              <a:gd name="connsiteY133" fmla="*/ 2533650 h 2824412"/>
              <a:gd name="connsiteX134" fmla="*/ 1347848 w 2758962"/>
              <a:gd name="connsiteY134" fmla="*/ 2490787 h 2824412"/>
              <a:gd name="connsiteX135" fmla="*/ 1338323 w 2758962"/>
              <a:gd name="connsiteY135" fmla="*/ 2447925 h 2824412"/>
              <a:gd name="connsiteX136" fmla="*/ 1343086 w 2758962"/>
              <a:gd name="connsiteY136" fmla="*/ 2390775 h 2824412"/>
              <a:gd name="connsiteX137" fmla="*/ 1343086 w 2758962"/>
              <a:gd name="connsiteY137" fmla="*/ 2338387 h 2824412"/>
              <a:gd name="connsiteX138" fmla="*/ 1290698 w 2758962"/>
              <a:gd name="connsiteY138" fmla="*/ 2305050 h 2824412"/>
              <a:gd name="connsiteX139" fmla="*/ 1247836 w 2758962"/>
              <a:gd name="connsiteY139" fmla="*/ 2290762 h 2824412"/>
              <a:gd name="connsiteX140" fmla="*/ 1204973 w 2758962"/>
              <a:gd name="connsiteY140" fmla="*/ 2281237 h 2824412"/>
              <a:gd name="connsiteX141" fmla="*/ 1147823 w 2758962"/>
              <a:gd name="connsiteY141" fmla="*/ 2281237 h 2824412"/>
              <a:gd name="connsiteX142" fmla="*/ 1076386 w 2758962"/>
              <a:gd name="connsiteY142" fmla="*/ 2286000 h 2824412"/>
              <a:gd name="connsiteX143" fmla="*/ 1019236 w 2758962"/>
              <a:gd name="connsiteY143" fmla="*/ 2309812 h 2824412"/>
              <a:gd name="connsiteX144" fmla="*/ 971611 w 2758962"/>
              <a:gd name="connsiteY144" fmla="*/ 2319337 h 2824412"/>
              <a:gd name="connsiteX145" fmla="*/ 962086 w 2758962"/>
              <a:gd name="connsiteY145" fmla="*/ 2381250 h 2824412"/>
              <a:gd name="connsiteX146" fmla="*/ 943036 w 2758962"/>
              <a:gd name="connsiteY146" fmla="*/ 2414587 h 2824412"/>
              <a:gd name="connsiteX147" fmla="*/ 890648 w 2758962"/>
              <a:gd name="connsiteY147" fmla="*/ 2462212 h 2824412"/>
              <a:gd name="connsiteX148" fmla="*/ 852548 w 2758962"/>
              <a:gd name="connsiteY148" fmla="*/ 2471737 h 2824412"/>
              <a:gd name="connsiteX149" fmla="*/ 800161 w 2758962"/>
              <a:gd name="connsiteY149" fmla="*/ 2462212 h 2824412"/>
              <a:gd name="connsiteX150" fmla="*/ 771586 w 2758962"/>
              <a:gd name="connsiteY150" fmla="*/ 2438400 h 2824412"/>
              <a:gd name="connsiteX151" fmla="*/ 743011 w 2758962"/>
              <a:gd name="connsiteY151" fmla="*/ 2409825 h 2824412"/>
              <a:gd name="connsiteX152" fmla="*/ 704911 w 2758962"/>
              <a:gd name="connsiteY152" fmla="*/ 2433637 h 2824412"/>
              <a:gd name="connsiteX153" fmla="*/ 723961 w 2758962"/>
              <a:gd name="connsiteY153" fmla="*/ 2371725 h 2824412"/>
              <a:gd name="connsiteX154" fmla="*/ 738248 w 2758962"/>
              <a:gd name="connsiteY154" fmla="*/ 2309812 h 2824412"/>
              <a:gd name="connsiteX155" fmla="*/ 743011 w 2758962"/>
              <a:gd name="connsiteY155" fmla="*/ 2233612 h 2824412"/>
              <a:gd name="connsiteX156" fmla="*/ 743011 w 2758962"/>
              <a:gd name="connsiteY156" fmla="*/ 2185987 h 2824412"/>
              <a:gd name="connsiteX157" fmla="*/ 728723 w 2758962"/>
              <a:gd name="connsiteY157" fmla="*/ 2128837 h 2824412"/>
              <a:gd name="connsiteX158" fmla="*/ 704911 w 2758962"/>
              <a:gd name="connsiteY158" fmla="*/ 2100262 h 2824412"/>
              <a:gd name="connsiteX159" fmla="*/ 662048 w 2758962"/>
              <a:gd name="connsiteY159" fmla="*/ 2090737 h 2824412"/>
              <a:gd name="connsiteX160" fmla="*/ 623948 w 2758962"/>
              <a:gd name="connsiteY160" fmla="*/ 2062162 h 2824412"/>
              <a:gd name="connsiteX161" fmla="*/ 566798 w 2758962"/>
              <a:gd name="connsiteY161" fmla="*/ 2043112 h 2824412"/>
              <a:gd name="connsiteX162" fmla="*/ 538223 w 2758962"/>
              <a:gd name="connsiteY162" fmla="*/ 2009775 h 2824412"/>
              <a:gd name="connsiteX163" fmla="*/ 557273 w 2758962"/>
              <a:gd name="connsiteY163" fmla="*/ 1981200 h 2824412"/>
              <a:gd name="connsiteX164" fmla="*/ 547748 w 2758962"/>
              <a:gd name="connsiteY164" fmla="*/ 1938337 h 2824412"/>
              <a:gd name="connsiteX165" fmla="*/ 514411 w 2758962"/>
              <a:gd name="connsiteY165" fmla="*/ 1885950 h 2824412"/>
              <a:gd name="connsiteX166" fmla="*/ 471548 w 2758962"/>
              <a:gd name="connsiteY166" fmla="*/ 1876425 h 2824412"/>
              <a:gd name="connsiteX167" fmla="*/ 433448 w 2758962"/>
              <a:gd name="connsiteY167" fmla="*/ 1852612 h 2824412"/>
              <a:gd name="connsiteX168" fmla="*/ 414398 w 2758962"/>
              <a:gd name="connsiteY168" fmla="*/ 1833562 h 2824412"/>
              <a:gd name="connsiteX169" fmla="*/ 414398 w 2758962"/>
              <a:gd name="connsiteY169" fmla="*/ 1804987 h 2824412"/>
              <a:gd name="connsiteX170" fmla="*/ 376298 w 2758962"/>
              <a:gd name="connsiteY170" fmla="*/ 1824037 h 2824412"/>
              <a:gd name="connsiteX171" fmla="*/ 357248 w 2758962"/>
              <a:gd name="connsiteY171" fmla="*/ 1838325 h 2824412"/>
              <a:gd name="connsiteX172" fmla="*/ 385823 w 2758962"/>
              <a:gd name="connsiteY172" fmla="*/ 1862137 h 2824412"/>
              <a:gd name="connsiteX173" fmla="*/ 352486 w 2758962"/>
              <a:gd name="connsiteY173" fmla="*/ 1866900 h 2824412"/>
              <a:gd name="connsiteX174" fmla="*/ 323911 w 2758962"/>
              <a:gd name="connsiteY174" fmla="*/ 1847850 h 2824412"/>
              <a:gd name="connsiteX175" fmla="*/ 281048 w 2758962"/>
              <a:gd name="connsiteY175" fmla="*/ 1833562 h 2824412"/>
              <a:gd name="connsiteX176" fmla="*/ 238186 w 2758962"/>
              <a:gd name="connsiteY176" fmla="*/ 1819275 h 2824412"/>
              <a:gd name="connsiteX177" fmla="*/ 195323 w 2758962"/>
              <a:gd name="connsiteY177" fmla="*/ 1819275 h 2824412"/>
              <a:gd name="connsiteX178" fmla="*/ 171511 w 2758962"/>
              <a:gd name="connsiteY178" fmla="*/ 1795462 h 2824412"/>
              <a:gd name="connsiteX179" fmla="*/ 195323 w 2758962"/>
              <a:gd name="connsiteY179" fmla="*/ 1766887 h 2824412"/>
              <a:gd name="connsiteX180" fmla="*/ 214373 w 2758962"/>
              <a:gd name="connsiteY180" fmla="*/ 1676400 h 2824412"/>
              <a:gd name="connsiteX181" fmla="*/ 276286 w 2758962"/>
              <a:gd name="connsiteY181" fmla="*/ 1590675 h 2824412"/>
              <a:gd name="connsiteX182" fmla="*/ 319148 w 2758962"/>
              <a:gd name="connsiteY182" fmla="*/ 1509712 h 2824412"/>
              <a:gd name="connsiteX183" fmla="*/ 362011 w 2758962"/>
              <a:gd name="connsiteY183" fmla="*/ 1466850 h 2824412"/>
              <a:gd name="connsiteX184" fmla="*/ 414398 w 2758962"/>
              <a:gd name="connsiteY184" fmla="*/ 1404937 h 2824412"/>
              <a:gd name="connsiteX185" fmla="*/ 438211 w 2758962"/>
              <a:gd name="connsiteY185" fmla="*/ 1381125 h 2824412"/>
              <a:gd name="connsiteX186" fmla="*/ 395348 w 2758962"/>
              <a:gd name="connsiteY186" fmla="*/ 1352550 h 2824412"/>
              <a:gd name="connsiteX187" fmla="*/ 323911 w 2758962"/>
              <a:gd name="connsiteY187" fmla="*/ 1319212 h 2824412"/>
              <a:gd name="connsiteX188" fmla="*/ 266761 w 2758962"/>
              <a:gd name="connsiteY188" fmla="*/ 1285875 h 2824412"/>
              <a:gd name="connsiteX189" fmla="*/ 233423 w 2758962"/>
              <a:gd name="connsiteY189" fmla="*/ 1300162 h 2824412"/>
              <a:gd name="connsiteX190" fmla="*/ 195323 w 2758962"/>
              <a:gd name="connsiteY190" fmla="*/ 1276350 h 2824412"/>
              <a:gd name="connsiteX191" fmla="*/ 161986 w 2758962"/>
              <a:gd name="connsiteY191" fmla="*/ 1204912 h 2824412"/>
              <a:gd name="connsiteX192" fmla="*/ 157223 w 2758962"/>
              <a:gd name="connsiteY192" fmla="*/ 1162050 h 2824412"/>
              <a:gd name="connsiteX193" fmla="*/ 119123 w 2758962"/>
              <a:gd name="connsiteY193" fmla="*/ 1157287 h 2824412"/>
              <a:gd name="connsiteX194" fmla="*/ 66736 w 2758962"/>
              <a:gd name="connsiteY194" fmla="*/ 1157287 h 2824412"/>
              <a:gd name="connsiteX195" fmla="*/ 19111 w 2758962"/>
              <a:gd name="connsiteY195" fmla="*/ 1143000 h 2824412"/>
              <a:gd name="connsiteX196" fmla="*/ 19111 w 2758962"/>
              <a:gd name="connsiteY196" fmla="*/ 1114425 h 2824412"/>
              <a:gd name="connsiteX197" fmla="*/ 9586 w 2758962"/>
              <a:gd name="connsiteY197" fmla="*/ 1076325 h 2824412"/>
              <a:gd name="connsiteX198" fmla="*/ 61 w 2758962"/>
              <a:gd name="connsiteY198" fmla="*/ 1028700 h 2824412"/>
              <a:gd name="connsiteX199" fmla="*/ 14348 w 2758962"/>
              <a:gd name="connsiteY199" fmla="*/ 995362 h 2824412"/>
              <a:gd name="connsiteX200" fmla="*/ 61973 w 2758962"/>
              <a:gd name="connsiteY200" fmla="*/ 971550 h 2824412"/>
              <a:gd name="connsiteX201" fmla="*/ 100073 w 2758962"/>
              <a:gd name="connsiteY201" fmla="*/ 966787 h 2824412"/>
              <a:gd name="connsiteX202" fmla="*/ 66736 w 2758962"/>
              <a:gd name="connsiteY202" fmla="*/ 933450 h 2824412"/>
              <a:gd name="connsiteX203" fmla="*/ 57211 w 2758962"/>
              <a:gd name="connsiteY203" fmla="*/ 885825 h 2824412"/>
              <a:gd name="connsiteX204" fmla="*/ 81023 w 2758962"/>
              <a:gd name="connsiteY204" fmla="*/ 852487 h 2824412"/>
              <a:gd name="connsiteX205" fmla="*/ 81023 w 2758962"/>
              <a:gd name="connsiteY205" fmla="*/ 814387 h 2824412"/>
              <a:gd name="connsiteX206" fmla="*/ 42923 w 2758962"/>
              <a:gd name="connsiteY206" fmla="*/ 800100 h 2824412"/>
              <a:gd name="connsiteX207" fmla="*/ 47686 w 2758962"/>
              <a:gd name="connsiteY207" fmla="*/ 762000 h 2824412"/>
              <a:gd name="connsiteX208" fmla="*/ 85786 w 2758962"/>
              <a:gd name="connsiteY208" fmla="*/ 723900 h 2824412"/>
              <a:gd name="connsiteX209" fmla="*/ 76261 w 2758962"/>
              <a:gd name="connsiteY209" fmla="*/ 671512 h 2824412"/>
              <a:gd name="connsiteX210" fmla="*/ 47686 w 2758962"/>
              <a:gd name="connsiteY210" fmla="*/ 647700 h 2824412"/>
              <a:gd name="connsiteX211" fmla="*/ 66736 w 2758962"/>
              <a:gd name="connsiteY211" fmla="*/ 623887 h 2824412"/>
              <a:gd name="connsiteX212" fmla="*/ 114361 w 2758962"/>
              <a:gd name="connsiteY212" fmla="*/ 628650 h 2824412"/>
              <a:gd name="connsiteX213" fmla="*/ 138173 w 2758962"/>
              <a:gd name="connsiteY213" fmla="*/ 628650 h 2824412"/>
              <a:gd name="connsiteX214" fmla="*/ 119123 w 2758962"/>
              <a:gd name="connsiteY214" fmla="*/ 595312 h 2824412"/>
              <a:gd name="connsiteX215" fmla="*/ 123886 w 2758962"/>
              <a:gd name="connsiteY215" fmla="*/ 571500 h 2824412"/>
              <a:gd name="connsiteX216" fmla="*/ 152461 w 2758962"/>
              <a:gd name="connsiteY216" fmla="*/ 571500 h 2824412"/>
              <a:gd name="connsiteX217" fmla="*/ 157223 w 2758962"/>
              <a:gd name="connsiteY217" fmla="*/ 571500 h 2824412"/>
              <a:gd name="connsiteX218" fmla="*/ 185798 w 2758962"/>
              <a:gd name="connsiteY218" fmla="*/ 485775 h 2824412"/>
              <a:gd name="connsiteX219" fmla="*/ 190561 w 2758962"/>
              <a:gd name="connsiteY219" fmla="*/ 447675 h 2824412"/>
              <a:gd name="connsiteX220" fmla="*/ 219136 w 2758962"/>
              <a:gd name="connsiteY220" fmla="*/ 461962 h 2824412"/>
              <a:gd name="connsiteX221" fmla="*/ 281048 w 2758962"/>
              <a:gd name="connsiteY221" fmla="*/ 485775 h 2824412"/>
              <a:gd name="connsiteX222" fmla="*/ 342961 w 2758962"/>
              <a:gd name="connsiteY222" fmla="*/ 485775 h 2824412"/>
              <a:gd name="connsiteX223" fmla="*/ 333436 w 2758962"/>
              <a:gd name="connsiteY223" fmla="*/ 442912 h 2824412"/>
              <a:gd name="connsiteX224" fmla="*/ 342961 w 2758962"/>
              <a:gd name="connsiteY224" fmla="*/ 409575 h 2824412"/>
              <a:gd name="connsiteX225" fmla="*/ 385823 w 2758962"/>
              <a:gd name="connsiteY225" fmla="*/ 409575 h 2824412"/>
              <a:gd name="connsiteX226" fmla="*/ 404873 w 2758962"/>
              <a:gd name="connsiteY226" fmla="*/ 381000 h 2824412"/>
              <a:gd name="connsiteX227" fmla="*/ 428686 w 2758962"/>
              <a:gd name="connsiteY227" fmla="*/ 338137 h 2824412"/>
              <a:gd name="connsiteX228" fmla="*/ 381061 w 2758962"/>
              <a:gd name="connsiteY228" fmla="*/ 314325 h 2824412"/>
              <a:gd name="connsiteX229" fmla="*/ 381061 w 2758962"/>
              <a:gd name="connsiteY229" fmla="*/ 285750 h 2824412"/>
              <a:gd name="connsiteX230" fmla="*/ 433448 w 2758962"/>
              <a:gd name="connsiteY230" fmla="*/ 257175 h 2824412"/>
              <a:gd name="connsiteX231" fmla="*/ 466786 w 2758962"/>
              <a:gd name="connsiteY231" fmla="*/ 238125 h 2824412"/>
              <a:gd name="connsiteX232" fmla="*/ 476311 w 2758962"/>
              <a:gd name="connsiteY232" fmla="*/ 176212 h 2824412"/>
              <a:gd name="connsiteX233" fmla="*/ 447736 w 2758962"/>
              <a:gd name="connsiteY233" fmla="*/ 123825 h 2824412"/>
              <a:gd name="connsiteX0" fmla="*/ 2307492 w 2758962"/>
              <a:gd name="connsiteY0" fmla="*/ 0 h 2824412"/>
              <a:gd name="connsiteX1" fmla="*/ 2324161 w 2758962"/>
              <a:gd name="connsiteY1" fmla="*/ 26193 h 2824412"/>
              <a:gd name="connsiteX2" fmla="*/ 2352736 w 2758962"/>
              <a:gd name="connsiteY2" fmla="*/ 47625 h 2824412"/>
              <a:gd name="connsiteX3" fmla="*/ 2343211 w 2758962"/>
              <a:gd name="connsiteY3" fmla="*/ 57150 h 2824412"/>
              <a:gd name="connsiteX4" fmla="*/ 2352736 w 2758962"/>
              <a:gd name="connsiteY4" fmla="*/ 95250 h 2824412"/>
              <a:gd name="connsiteX5" fmla="*/ 2343211 w 2758962"/>
              <a:gd name="connsiteY5" fmla="*/ 128587 h 2824412"/>
              <a:gd name="connsiteX6" fmla="*/ 2324161 w 2758962"/>
              <a:gd name="connsiteY6" fmla="*/ 145256 h 2824412"/>
              <a:gd name="connsiteX7" fmla="*/ 2300348 w 2758962"/>
              <a:gd name="connsiteY7" fmla="*/ 152400 h 2824412"/>
              <a:gd name="connsiteX8" fmla="*/ 2290823 w 2758962"/>
              <a:gd name="connsiteY8" fmla="*/ 166687 h 2824412"/>
              <a:gd name="connsiteX9" fmla="*/ 2286061 w 2758962"/>
              <a:gd name="connsiteY9" fmla="*/ 204787 h 2824412"/>
              <a:gd name="connsiteX10" fmla="*/ 2267011 w 2758962"/>
              <a:gd name="connsiteY10" fmla="*/ 223837 h 2824412"/>
              <a:gd name="connsiteX11" fmla="*/ 2224148 w 2758962"/>
              <a:gd name="connsiteY11" fmla="*/ 219075 h 2824412"/>
              <a:gd name="connsiteX12" fmla="*/ 2214623 w 2758962"/>
              <a:gd name="connsiteY12" fmla="*/ 226219 h 2824412"/>
              <a:gd name="connsiteX13" fmla="*/ 2221767 w 2758962"/>
              <a:gd name="connsiteY13" fmla="*/ 259556 h 2824412"/>
              <a:gd name="connsiteX14" fmla="*/ 2233673 w 2758962"/>
              <a:gd name="connsiteY14" fmla="*/ 285750 h 2824412"/>
              <a:gd name="connsiteX15" fmla="*/ 2224148 w 2758962"/>
              <a:gd name="connsiteY15" fmla="*/ 304800 h 2824412"/>
              <a:gd name="connsiteX16" fmla="*/ 2224148 w 2758962"/>
              <a:gd name="connsiteY16" fmla="*/ 333375 h 2824412"/>
              <a:gd name="connsiteX17" fmla="*/ 2186048 w 2758962"/>
              <a:gd name="connsiteY17" fmla="*/ 338137 h 2824412"/>
              <a:gd name="connsiteX18" fmla="*/ 2152710 w 2758962"/>
              <a:gd name="connsiteY18" fmla="*/ 302419 h 2824412"/>
              <a:gd name="connsiteX19" fmla="*/ 2124136 w 2758962"/>
              <a:gd name="connsiteY19" fmla="*/ 323850 h 2824412"/>
              <a:gd name="connsiteX20" fmla="*/ 2105086 w 2758962"/>
              <a:gd name="connsiteY20" fmla="*/ 347662 h 2824412"/>
              <a:gd name="connsiteX21" fmla="*/ 2105086 w 2758962"/>
              <a:gd name="connsiteY21" fmla="*/ 361950 h 2824412"/>
              <a:gd name="connsiteX22" fmla="*/ 2105086 w 2758962"/>
              <a:gd name="connsiteY22" fmla="*/ 395287 h 2824412"/>
              <a:gd name="connsiteX23" fmla="*/ 2076511 w 2758962"/>
              <a:gd name="connsiteY23" fmla="*/ 395287 h 2824412"/>
              <a:gd name="connsiteX24" fmla="*/ 2033648 w 2758962"/>
              <a:gd name="connsiteY24" fmla="*/ 419100 h 2824412"/>
              <a:gd name="connsiteX25" fmla="*/ 2014598 w 2758962"/>
              <a:gd name="connsiteY25" fmla="*/ 457200 h 2824412"/>
              <a:gd name="connsiteX26" fmla="*/ 2019361 w 2758962"/>
              <a:gd name="connsiteY26" fmla="*/ 490537 h 2824412"/>
              <a:gd name="connsiteX27" fmla="*/ 1995549 w 2758962"/>
              <a:gd name="connsiteY27" fmla="*/ 511968 h 2824412"/>
              <a:gd name="connsiteX28" fmla="*/ 1976498 w 2758962"/>
              <a:gd name="connsiteY28" fmla="*/ 554831 h 2824412"/>
              <a:gd name="connsiteX29" fmla="*/ 1945542 w 2758962"/>
              <a:gd name="connsiteY29" fmla="*/ 564356 h 2824412"/>
              <a:gd name="connsiteX30" fmla="*/ 1909823 w 2758962"/>
              <a:gd name="connsiteY30" fmla="*/ 561975 h 2824412"/>
              <a:gd name="connsiteX31" fmla="*/ 1883629 w 2758962"/>
              <a:gd name="connsiteY31" fmla="*/ 576262 h 2824412"/>
              <a:gd name="connsiteX32" fmla="*/ 1890773 w 2758962"/>
              <a:gd name="connsiteY32" fmla="*/ 602456 h 2824412"/>
              <a:gd name="connsiteX33" fmla="*/ 1876486 w 2758962"/>
              <a:gd name="connsiteY33" fmla="*/ 647700 h 2824412"/>
              <a:gd name="connsiteX34" fmla="*/ 1890773 w 2758962"/>
              <a:gd name="connsiteY34" fmla="*/ 666750 h 2824412"/>
              <a:gd name="connsiteX35" fmla="*/ 1919348 w 2758962"/>
              <a:gd name="connsiteY35" fmla="*/ 685800 h 2824412"/>
              <a:gd name="connsiteX36" fmla="*/ 1962211 w 2758962"/>
              <a:gd name="connsiteY36" fmla="*/ 714375 h 2824412"/>
              <a:gd name="connsiteX37" fmla="*/ 2000311 w 2758962"/>
              <a:gd name="connsiteY37" fmla="*/ 757237 h 2824412"/>
              <a:gd name="connsiteX38" fmla="*/ 2028886 w 2758962"/>
              <a:gd name="connsiteY38" fmla="*/ 781050 h 2824412"/>
              <a:gd name="connsiteX39" fmla="*/ 2024123 w 2758962"/>
              <a:gd name="connsiteY39" fmla="*/ 814387 h 2824412"/>
              <a:gd name="connsiteX40" fmla="*/ 2028886 w 2758962"/>
              <a:gd name="connsiteY40" fmla="*/ 847725 h 2824412"/>
              <a:gd name="connsiteX41" fmla="*/ 2038411 w 2758962"/>
              <a:gd name="connsiteY41" fmla="*/ 881062 h 2824412"/>
              <a:gd name="connsiteX42" fmla="*/ 2066986 w 2758962"/>
              <a:gd name="connsiteY42" fmla="*/ 871537 h 2824412"/>
              <a:gd name="connsiteX43" fmla="*/ 2071748 w 2758962"/>
              <a:gd name="connsiteY43" fmla="*/ 862012 h 2824412"/>
              <a:gd name="connsiteX44" fmla="*/ 2090798 w 2758962"/>
              <a:gd name="connsiteY44" fmla="*/ 838200 h 2824412"/>
              <a:gd name="connsiteX45" fmla="*/ 2100323 w 2758962"/>
              <a:gd name="connsiteY45" fmla="*/ 862012 h 2824412"/>
              <a:gd name="connsiteX46" fmla="*/ 2133661 w 2758962"/>
              <a:gd name="connsiteY46" fmla="*/ 890587 h 2824412"/>
              <a:gd name="connsiteX47" fmla="*/ 2186048 w 2758962"/>
              <a:gd name="connsiteY47" fmla="*/ 876300 h 2824412"/>
              <a:gd name="connsiteX48" fmla="*/ 2219386 w 2758962"/>
              <a:gd name="connsiteY48" fmla="*/ 862012 h 2824412"/>
              <a:gd name="connsiteX49" fmla="*/ 2257486 w 2758962"/>
              <a:gd name="connsiteY49" fmla="*/ 862012 h 2824412"/>
              <a:gd name="connsiteX50" fmla="*/ 2257486 w 2758962"/>
              <a:gd name="connsiteY50" fmla="*/ 895350 h 2824412"/>
              <a:gd name="connsiteX51" fmla="*/ 2319398 w 2758962"/>
              <a:gd name="connsiteY51" fmla="*/ 904875 h 2824412"/>
              <a:gd name="connsiteX52" fmla="*/ 2343211 w 2758962"/>
              <a:gd name="connsiteY52" fmla="*/ 909637 h 2824412"/>
              <a:gd name="connsiteX53" fmla="*/ 2319398 w 2758962"/>
              <a:gd name="connsiteY53" fmla="*/ 942975 h 2824412"/>
              <a:gd name="connsiteX54" fmla="*/ 2367023 w 2758962"/>
              <a:gd name="connsiteY54" fmla="*/ 957262 h 2824412"/>
              <a:gd name="connsiteX55" fmla="*/ 2381311 w 2758962"/>
              <a:gd name="connsiteY55" fmla="*/ 995362 h 2824412"/>
              <a:gd name="connsiteX56" fmla="*/ 2376548 w 2758962"/>
              <a:gd name="connsiteY56" fmla="*/ 1004887 h 2824412"/>
              <a:gd name="connsiteX57" fmla="*/ 2381311 w 2758962"/>
              <a:gd name="connsiteY57" fmla="*/ 1028700 h 2824412"/>
              <a:gd name="connsiteX58" fmla="*/ 2386073 w 2758962"/>
              <a:gd name="connsiteY58" fmla="*/ 1066800 h 2824412"/>
              <a:gd name="connsiteX59" fmla="*/ 2438461 w 2758962"/>
              <a:gd name="connsiteY59" fmla="*/ 1066800 h 2824412"/>
              <a:gd name="connsiteX60" fmla="*/ 2457511 w 2758962"/>
              <a:gd name="connsiteY60" fmla="*/ 1057275 h 2824412"/>
              <a:gd name="connsiteX61" fmla="*/ 2486086 w 2758962"/>
              <a:gd name="connsiteY61" fmla="*/ 1138237 h 2824412"/>
              <a:gd name="connsiteX62" fmla="*/ 2524186 w 2758962"/>
              <a:gd name="connsiteY62" fmla="*/ 1162050 h 2824412"/>
              <a:gd name="connsiteX63" fmla="*/ 2571811 w 2758962"/>
              <a:gd name="connsiteY63" fmla="*/ 1190625 h 2824412"/>
              <a:gd name="connsiteX64" fmla="*/ 2571811 w 2758962"/>
              <a:gd name="connsiteY64" fmla="*/ 1219200 h 2824412"/>
              <a:gd name="connsiteX65" fmla="*/ 2571811 w 2758962"/>
              <a:gd name="connsiteY65" fmla="*/ 1243012 h 2824412"/>
              <a:gd name="connsiteX66" fmla="*/ 2567048 w 2758962"/>
              <a:gd name="connsiteY66" fmla="*/ 1266825 h 2824412"/>
              <a:gd name="connsiteX67" fmla="*/ 2609911 w 2758962"/>
              <a:gd name="connsiteY67" fmla="*/ 1290637 h 2824412"/>
              <a:gd name="connsiteX68" fmla="*/ 2624198 w 2758962"/>
              <a:gd name="connsiteY68" fmla="*/ 1347787 h 2824412"/>
              <a:gd name="connsiteX69" fmla="*/ 2619436 w 2758962"/>
              <a:gd name="connsiteY69" fmla="*/ 1376362 h 2824412"/>
              <a:gd name="connsiteX70" fmla="*/ 2671823 w 2758962"/>
              <a:gd name="connsiteY70" fmla="*/ 1371600 h 2824412"/>
              <a:gd name="connsiteX71" fmla="*/ 2705161 w 2758962"/>
              <a:gd name="connsiteY71" fmla="*/ 1362075 h 2824412"/>
              <a:gd name="connsiteX72" fmla="*/ 2748023 w 2758962"/>
              <a:gd name="connsiteY72" fmla="*/ 1352550 h 2824412"/>
              <a:gd name="connsiteX73" fmla="*/ 2757548 w 2758962"/>
              <a:gd name="connsiteY73" fmla="*/ 1390650 h 2824412"/>
              <a:gd name="connsiteX74" fmla="*/ 2724211 w 2758962"/>
              <a:gd name="connsiteY74" fmla="*/ 1428750 h 2824412"/>
              <a:gd name="connsiteX75" fmla="*/ 2690873 w 2758962"/>
              <a:gd name="connsiteY75" fmla="*/ 1447800 h 2824412"/>
              <a:gd name="connsiteX76" fmla="*/ 2657536 w 2758962"/>
              <a:gd name="connsiteY76" fmla="*/ 1495425 h 2824412"/>
              <a:gd name="connsiteX77" fmla="*/ 2638486 w 2758962"/>
              <a:gd name="connsiteY77" fmla="*/ 1519237 h 2824412"/>
              <a:gd name="connsiteX78" fmla="*/ 2619436 w 2758962"/>
              <a:gd name="connsiteY78" fmla="*/ 1562100 h 2824412"/>
              <a:gd name="connsiteX79" fmla="*/ 2590861 w 2758962"/>
              <a:gd name="connsiteY79" fmla="*/ 1562100 h 2824412"/>
              <a:gd name="connsiteX80" fmla="*/ 2557523 w 2758962"/>
              <a:gd name="connsiteY80" fmla="*/ 1547812 h 2824412"/>
              <a:gd name="connsiteX81" fmla="*/ 2538473 w 2758962"/>
              <a:gd name="connsiteY81" fmla="*/ 1519237 h 2824412"/>
              <a:gd name="connsiteX82" fmla="*/ 2471798 w 2758962"/>
              <a:gd name="connsiteY82" fmla="*/ 1524000 h 2824412"/>
              <a:gd name="connsiteX83" fmla="*/ 2433698 w 2758962"/>
              <a:gd name="connsiteY83" fmla="*/ 1543050 h 2824412"/>
              <a:gd name="connsiteX84" fmla="*/ 2414648 w 2758962"/>
              <a:gd name="connsiteY84" fmla="*/ 1576387 h 2824412"/>
              <a:gd name="connsiteX85" fmla="*/ 2376548 w 2758962"/>
              <a:gd name="connsiteY85" fmla="*/ 1633537 h 2824412"/>
              <a:gd name="connsiteX86" fmla="*/ 2367023 w 2758962"/>
              <a:gd name="connsiteY86" fmla="*/ 1647825 h 2824412"/>
              <a:gd name="connsiteX87" fmla="*/ 2347973 w 2758962"/>
              <a:gd name="connsiteY87" fmla="*/ 1662112 h 2824412"/>
              <a:gd name="connsiteX88" fmla="*/ 2281298 w 2758962"/>
              <a:gd name="connsiteY88" fmla="*/ 1681162 h 2824412"/>
              <a:gd name="connsiteX89" fmla="*/ 2200336 w 2758962"/>
              <a:gd name="connsiteY89" fmla="*/ 1704975 h 2824412"/>
              <a:gd name="connsiteX90" fmla="*/ 2157473 w 2758962"/>
              <a:gd name="connsiteY90" fmla="*/ 1714500 h 2824412"/>
              <a:gd name="connsiteX91" fmla="*/ 2100323 w 2758962"/>
              <a:gd name="connsiteY91" fmla="*/ 1771650 h 2824412"/>
              <a:gd name="connsiteX92" fmla="*/ 2066986 w 2758962"/>
              <a:gd name="connsiteY92" fmla="*/ 1795462 h 2824412"/>
              <a:gd name="connsiteX93" fmla="*/ 2043173 w 2758962"/>
              <a:gd name="connsiteY93" fmla="*/ 1852612 h 2824412"/>
              <a:gd name="connsiteX94" fmla="*/ 2038411 w 2758962"/>
              <a:gd name="connsiteY94" fmla="*/ 1895475 h 2824412"/>
              <a:gd name="connsiteX95" fmla="*/ 2062223 w 2758962"/>
              <a:gd name="connsiteY95" fmla="*/ 1957387 h 2824412"/>
              <a:gd name="connsiteX96" fmla="*/ 2038411 w 2758962"/>
              <a:gd name="connsiteY96" fmla="*/ 2024062 h 2824412"/>
              <a:gd name="connsiteX97" fmla="*/ 2033648 w 2758962"/>
              <a:gd name="connsiteY97" fmla="*/ 2028825 h 2824412"/>
              <a:gd name="connsiteX98" fmla="*/ 1995548 w 2758962"/>
              <a:gd name="connsiteY98" fmla="*/ 2033587 h 2824412"/>
              <a:gd name="connsiteX99" fmla="*/ 1966973 w 2758962"/>
              <a:gd name="connsiteY99" fmla="*/ 2043112 h 2824412"/>
              <a:gd name="connsiteX100" fmla="*/ 1928873 w 2758962"/>
              <a:gd name="connsiteY100" fmla="*/ 2066925 h 2824412"/>
              <a:gd name="connsiteX101" fmla="*/ 1957448 w 2758962"/>
              <a:gd name="connsiteY101" fmla="*/ 2043112 h 2824412"/>
              <a:gd name="connsiteX102" fmla="*/ 1900298 w 2758962"/>
              <a:gd name="connsiteY102" fmla="*/ 2052637 h 2824412"/>
              <a:gd name="connsiteX103" fmla="*/ 1876486 w 2758962"/>
              <a:gd name="connsiteY103" fmla="*/ 2109787 h 2824412"/>
              <a:gd name="connsiteX104" fmla="*/ 1876486 w 2758962"/>
              <a:gd name="connsiteY104" fmla="*/ 2147887 h 2824412"/>
              <a:gd name="connsiteX105" fmla="*/ 1866961 w 2758962"/>
              <a:gd name="connsiteY105" fmla="*/ 2176462 h 2824412"/>
              <a:gd name="connsiteX106" fmla="*/ 1809811 w 2758962"/>
              <a:gd name="connsiteY106" fmla="*/ 2195512 h 2824412"/>
              <a:gd name="connsiteX107" fmla="*/ 1809811 w 2758962"/>
              <a:gd name="connsiteY107" fmla="*/ 2252662 h 2824412"/>
              <a:gd name="connsiteX108" fmla="*/ 1814573 w 2758962"/>
              <a:gd name="connsiteY108" fmla="*/ 2314575 h 2824412"/>
              <a:gd name="connsiteX109" fmla="*/ 1814573 w 2758962"/>
              <a:gd name="connsiteY109" fmla="*/ 2333625 h 2824412"/>
              <a:gd name="connsiteX110" fmla="*/ 1795523 w 2758962"/>
              <a:gd name="connsiteY110" fmla="*/ 2376487 h 2824412"/>
              <a:gd name="connsiteX111" fmla="*/ 1809811 w 2758962"/>
              <a:gd name="connsiteY111" fmla="*/ 2438400 h 2824412"/>
              <a:gd name="connsiteX112" fmla="*/ 1805048 w 2758962"/>
              <a:gd name="connsiteY112" fmla="*/ 2500312 h 2824412"/>
              <a:gd name="connsiteX113" fmla="*/ 1776473 w 2758962"/>
              <a:gd name="connsiteY113" fmla="*/ 2509837 h 2824412"/>
              <a:gd name="connsiteX114" fmla="*/ 1733611 w 2758962"/>
              <a:gd name="connsiteY114" fmla="*/ 2524125 h 2824412"/>
              <a:gd name="connsiteX115" fmla="*/ 1714561 w 2758962"/>
              <a:gd name="connsiteY115" fmla="*/ 2538412 h 2824412"/>
              <a:gd name="connsiteX116" fmla="*/ 1738373 w 2758962"/>
              <a:gd name="connsiteY116" fmla="*/ 2590800 h 2824412"/>
              <a:gd name="connsiteX117" fmla="*/ 1719323 w 2758962"/>
              <a:gd name="connsiteY117" fmla="*/ 2619375 h 2824412"/>
              <a:gd name="connsiteX118" fmla="*/ 1662173 w 2758962"/>
              <a:gd name="connsiteY118" fmla="*/ 2633662 h 2824412"/>
              <a:gd name="connsiteX119" fmla="*/ 1647886 w 2758962"/>
              <a:gd name="connsiteY119" fmla="*/ 2662237 h 2824412"/>
              <a:gd name="connsiteX120" fmla="*/ 1647886 w 2758962"/>
              <a:gd name="connsiteY120" fmla="*/ 2733675 h 2824412"/>
              <a:gd name="connsiteX121" fmla="*/ 1628836 w 2758962"/>
              <a:gd name="connsiteY121" fmla="*/ 2767012 h 2824412"/>
              <a:gd name="connsiteX122" fmla="*/ 1576448 w 2758962"/>
              <a:gd name="connsiteY122" fmla="*/ 2724150 h 2824412"/>
              <a:gd name="connsiteX123" fmla="*/ 1528823 w 2758962"/>
              <a:gd name="connsiteY123" fmla="*/ 2690812 h 2824412"/>
              <a:gd name="connsiteX124" fmla="*/ 1500248 w 2758962"/>
              <a:gd name="connsiteY124" fmla="*/ 2676525 h 2824412"/>
              <a:gd name="connsiteX125" fmla="*/ 1481198 w 2758962"/>
              <a:gd name="connsiteY125" fmla="*/ 2738437 h 2824412"/>
              <a:gd name="connsiteX126" fmla="*/ 1457386 w 2758962"/>
              <a:gd name="connsiteY126" fmla="*/ 2786062 h 2824412"/>
              <a:gd name="connsiteX127" fmla="*/ 1414523 w 2758962"/>
              <a:gd name="connsiteY127" fmla="*/ 2824162 h 2824412"/>
              <a:gd name="connsiteX128" fmla="*/ 1381186 w 2758962"/>
              <a:gd name="connsiteY128" fmla="*/ 2800350 h 2824412"/>
              <a:gd name="connsiteX129" fmla="*/ 1343086 w 2758962"/>
              <a:gd name="connsiteY129" fmla="*/ 2757487 h 2824412"/>
              <a:gd name="connsiteX130" fmla="*/ 1324036 w 2758962"/>
              <a:gd name="connsiteY130" fmla="*/ 2719387 h 2824412"/>
              <a:gd name="connsiteX131" fmla="*/ 1281173 w 2758962"/>
              <a:gd name="connsiteY131" fmla="*/ 2614612 h 2824412"/>
              <a:gd name="connsiteX132" fmla="*/ 1276411 w 2758962"/>
              <a:gd name="connsiteY132" fmla="*/ 2557462 h 2824412"/>
              <a:gd name="connsiteX133" fmla="*/ 1319273 w 2758962"/>
              <a:gd name="connsiteY133" fmla="*/ 2533650 h 2824412"/>
              <a:gd name="connsiteX134" fmla="*/ 1347848 w 2758962"/>
              <a:gd name="connsiteY134" fmla="*/ 2490787 h 2824412"/>
              <a:gd name="connsiteX135" fmla="*/ 1338323 w 2758962"/>
              <a:gd name="connsiteY135" fmla="*/ 2447925 h 2824412"/>
              <a:gd name="connsiteX136" fmla="*/ 1343086 w 2758962"/>
              <a:gd name="connsiteY136" fmla="*/ 2390775 h 2824412"/>
              <a:gd name="connsiteX137" fmla="*/ 1343086 w 2758962"/>
              <a:gd name="connsiteY137" fmla="*/ 2338387 h 2824412"/>
              <a:gd name="connsiteX138" fmla="*/ 1290698 w 2758962"/>
              <a:gd name="connsiteY138" fmla="*/ 2305050 h 2824412"/>
              <a:gd name="connsiteX139" fmla="*/ 1247836 w 2758962"/>
              <a:gd name="connsiteY139" fmla="*/ 2290762 h 2824412"/>
              <a:gd name="connsiteX140" fmla="*/ 1204973 w 2758962"/>
              <a:gd name="connsiteY140" fmla="*/ 2281237 h 2824412"/>
              <a:gd name="connsiteX141" fmla="*/ 1147823 w 2758962"/>
              <a:gd name="connsiteY141" fmla="*/ 2281237 h 2824412"/>
              <a:gd name="connsiteX142" fmla="*/ 1076386 w 2758962"/>
              <a:gd name="connsiteY142" fmla="*/ 2286000 h 2824412"/>
              <a:gd name="connsiteX143" fmla="*/ 1019236 w 2758962"/>
              <a:gd name="connsiteY143" fmla="*/ 2309812 h 2824412"/>
              <a:gd name="connsiteX144" fmla="*/ 971611 w 2758962"/>
              <a:gd name="connsiteY144" fmla="*/ 2319337 h 2824412"/>
              <a:gd name="connsiteX145" fmla="*/ 962086 w 2758962"/>
              <a:gd name="connsiteY145" fmla="*/ 2381250 h 2824412"/>
              <a:gd name="connsiteX146" fmla="*/ 943036 w 2758962"/>
              <a:gd name="connsiteY146" fmla="*/ 2414587 h 2824412"/>
              <a:gd name="connsiteX147" fmla="*/ 890648 w 2758962"/>
              <a:gd name="connsiteY147" fmla="*/ 2462212 h 2824412"/>
              <a:gd name="connsiteX148" fmla="*/ 852548 w 2758962"/>
              <a:gd name="connsiteY148" fmla="*/ 2471737 h 2824412"/>
              <a:gd name="connsiteX149" fmla="*/ 800161 w 2758962"/>
              <a:gd name="connsiteY149" fmla="*/ 2462212 h 2824412"/>
              <a:gd name="connsiteX150" fmla="*/ 771586 w 2758962"/>
              <a:gd name="connsiteY150" fmla="*/ 2438400 h 2824412"/>
              <a:gd name="connsiteX151" fmla="*/ 743011 w 2758962"/>
              <a:gd name="connsiteY151" fmla="*/ 2409825 h 2824412"/>
              <a:gd name="connsiteX152" fmla="*/ 704911 w 2758962"/>
              <a:gd name="connsiteY152" fmla="*/ 2433637 h 2824412"/>
              <a:gd name="connsiteX153" fmla="*/ 723961 w 2758962"/>
              <a:gd name="connsiteY153" fmla="*/ 2371725 h 2824412"/>
              <a:gd name="connsiteX154" fmla="*/ 738248 w 2758962"/>
              <a:gd name="connsiteY154" fmla="*/ 2309812 h 2824412"/>
              <a:gd name="connsiteX155" fmla="*/ 743011 w 2758962"/>
              <a:gd name="connsiteY155" fmla="*/ 2233612 h 2824412"/>
              <a:gd name="connsiteX156" fmla="*/ 743011 w 2758962"/>
              <a:gd name="connsiteY156" fmla="*/ 2185987 h 2824412"/>
              <a:gd name="connsiteX157" fmla="*/ 728723 w 2758962"/>
              <a:gd name="connsiteY157" fmla="*/ 2128837 h 2824412"/>
              <a:gd name="connsiteX158" fmla="*/ 704911 w 2758962"/>
              <a:gd name="connsiteY158" fmla="*/ 2100262 h 2824412"/>
              <a:gd name="connsiteX159" fmla="*/ 662048 w 2758962"/>
              <a:gd name="connsiteY159" fmla="*/ 2090737 h 2824412"/>
              <a:gd name="connsiteX160" fmla="*/ 623948 w 2758962"/>
              <a:gd name="connsiteY160" fmla="*/ 2062162 h 2824412"/>
              <a:gd name="connsiteX161" fmla="*/ 566798 w 2758962"/>
              <a:gd name="connsiteY161" fmla="*/ 2043112 h 2824412"/>
              <a:gd name="connsiteX162" fmla="*/ 538223 w 2758962"/>
              <a:gd name="connsiteY162" fmla="*/ 2009775 h 2824412"/>
              <a:gd name="connsiteX163" fmla="*/ 557273 w 2758962"/>
              <a:gd name="connsiteY163" fmla="*/ 1981200 h 2824412"/>
              <a:gd name="connsiteX164" fmla="*/ 547748 w 2758962"/>
              <a:gd name="connsiteY164" fmla="*/ 1938337 h 2824412"/>
              <a:gd name="connsiteX165" fmla="*/ 514411 w 2758962"/>
              <a:gd name="connsiteY165" fmla="*/ 1885950 h 2824412"/>
              <a:gd name="connsiteX166" fmla="*/ 471548 w 2758962"/>
              <a:gd name="connsiteY166" fmla="*/ 1876425 h 2824412"/>
              <a:gd name="connsiteX167" fmla="*/ 433448 w 2758962"/>
              <a:gd name="connsiteY167" fmla="*/ 1852612 h 2824412"/>
              <a:gd name="connsiteX168" fmla="*/ 414398 w 2758962"/>
              <a:gd name="connsiteY168" fmla="*/ 1833562 h 2824412"/>
              <a:gd name="connsiteX169" fmla="*/ 414398 w 2758962"/>
              <a:gd name="connsiteY169" fmla="*/ 1804987 h 2824412"/>
              <a:gd name="connsiteX170" fmla="*/ 376298 w 2758962"/>
              <a:gd name="connsiteY170" fmla="*/ 1824037 h 2824412"/>
              <a:gd name="connsiteX171" fmla="*/ 357248 w 2758962"/>
              <a:gd name="connsiteY171" fmla="*/ 1838325 h 2824412"/>
              <a:gd name="connsiteX172" fmla="*/ 385823 w 2758962"/>
              <a:gd name="connsiteY172" fmla="*/ 1862137 h 2824412"/>
              <a:gd name="connsiteX173" fmla="*/ 352486 w 2758962"/>
              <a:gd name="connsiteY173" fmla="*/ 1866900 h 2824412"/>
              <a:gd name="connsiteX174" fmla="*/ 323911 w 2758962"/>
              <a:gd name="connsiteY174" fmla="*/ 1847850 h 2824412"/>
              <a:gd name="connsiteX175" fmla="*/ 281048 w 2758962"/>
              <a:gd name="connsiteY175" fmla="*/ 1833562 h 2824412"/>
              <a:gd name="connsiteX176" fmla="*/ 238186 w 2758962"/>
              <a:gd name="connsiteY176" fmla="*/ 1819275 h 2824412"/>
              <a:gd name="connsiteX177" fmla="*/ 195323 w 2758962"/>
              <a:gd name="connsiteY177" fmla="*/ 1819275 h 2824412"/>
              <a:gd name="connsiteX178" fmla="*/ 171511 w 2758962"/>
              <a:gd name="connsiteY178" fmla="*/ 1795462 h 2824412"/>
              <a:gd name="connsiteX179" fmla="*/ 195323 w 2758962"/>
              <a:gd name="connsiteY179" fmla="*/ 1766887 h 2824412"/>
              <a:gd name="connsiteX180" fmla="*/ 214373 w 2758962"/>
              <a:gd name="connsiteY180" fmla="*/ 1676400 h 2824412"/>
              <a:gd name="connsiteX181" fmla="*/ 276286 w 2758962"/>
              <a:gd name="connsiteY181" fmla="*/ 1590675 h 2824412"/>
              <a:gd name="connsiteX182" fmla="*/ 319148 w 2758962"/>
              <a:gd name="connsiteY182" fmla="*/ 1509712 h 2824412"/>
              <a:gd name="connsiteX183" fmla="*/ 362011 w 2758962"/>
              <a:gd name="connsiteY183" fmla="*/ 1466850 h 2824412"/>
              <a:gd name="connsiteX184" fmla="*/ 414398 w 2758962"/>
              <a:gd name="connsiteY184" fmla="*/ 1404937 h 2824412"/>
              <a:gd name="connsiteX185" fmla="*/ 438211 w 2758962"/>
              <a:gd name="connsiteY185" fmla="*/ 1381125 h 2824412"/>
              <a:gd name="connsiteX186" fmla="*/ 395348 w 2758962"/>
              <a:gd name="connsiteY186" fmla="*/ 1352550 h 2824412"/>
              <a:gd name="connsiteX187" fmla="*/ 323911 w 2758962"/>
              <a:gd name="connsiteY187" fmla="*/ 1319212 h 2824412"/>
              <a:gd name="connsiteX188" fmla="*/ 266761 w 2758962"/>
              <a:gd name="connsiteY188" fmla="*/ 1285875 h 2824412"/>
              <a:gd name="connsiteX189" fmla="*/ 233423 w 2758962"/>
              <a:gd name="connsiteY189" fmla="*/ 1300162 h 2824412"/>
              <a:gd name="connsiteX190" fmla="*/ 195323 w 2758962"/>
              <a:gd name="connsiteY190" fmla="*/ 1276350 h 2824412"/>
              <a:gd name="connsiteX191" fmla="*/ 161986 w 2758962"/>
              <a:gd name="connsiteY191" fmla="*/ 1204912 h 2824412"/>
              <a:gd name="connsiteX192" fmla="*/ 157223 w 2758962"/>
              <a:gd name="connsiteY192" fmla="*/ 1162050 h 2824412"/>
              <a:gd name="connsiteX193" fmla="*/ 119123 w 2758962"/>
              <a:gd name="connsiteY193" fmla="*/ 1157287 h 2824412"/>
              <a:gd name="connsiteX194" fmla="*/ 66736 w 2758962"/>
              <a:gd name="connsiteY194" fmla="*/ 1157287 h 2824412"/>
              <a:gd name="connsiteX195" fmla="*/ 19111 w 2758962"/>
              <a:gd name="connsiteY195" fmla="*/ 1143000 h 2824412"/>
              <a:gd name="connsiteX196" fmla="*/ 19111 w 2758962"/>
              <a:gd name="connsiteY196" fmla="*/ 1114425 h 2824412"/>
              <a:gd name="connsiteX197" fmla="*/ 9586 w 2758962"/>
              <a:gd name="connsiteY197" fmla="*/ 1076325 h 2824412"/>
              <a:gd name="connsiteX198" fmla="*/ 61 w 2758962"/>
              <a:gd name="connsiteY198" fmla="*/ 1028700 h 2824412"/>
              <a:gd name="connsiteX199" fmla="*/ 14348 w 2758962"/>
              <a:gd name="connsiteY199" fmla="*/ 995362 h 2824412"/>
              <a:gd name="connsiteX200" fmla="*/ 61973 w 2758962"/>
              <a:gd name="connsiteY200" fmla="*/ 971550 h 2824412"/>
              <a:gd name="connsiteX201" fmla="*/ 100073 w 2758962"/>
              <a:gd name="connsiteY201" fmla="*/ 966787 h 2824412"/>
              <a:gd name="connsiteX202" fmla="*/ 66736 w 2758962"/>
              <a:gd name="connsiteY202" fmla="*/ 933450 h 2824412"/>
              <a:gd name="connsiteX203" fmla="*/ 57211 w 2758962"/>
              <a:gd name="connsiteY203" fmla="*/ 885825 h 2824412"/>
              <a:gd name="connsiteX204" fmla="*/ 81023 w 2758962"/>
              <a:gd name="connsiteY204" fmla="*/ 852487 h 2824412"/>
              <a:gd name="connsiteX205" fmla="*/ 81023 w 2758962"/>
              <a:gd name="connsiteY205" fmla="*/ 814387 h 2824412"/>
              <a:gd name="connsiteX206" fmla="*/ 42923 w 2758962"/>
              <a:gd name="connsiteY206" fmla="*/ 800100 h 2824412"/>
              <a:gd name="connsiteX207" fmla="*/ 47686 w 2758962"/>
              <a:gd name="connsiteY207" fmla="*/ 762000 h 2824412"/>
              <a:gd name="connsiteX208" fmla="*/ 85786 w 2758962"/>
              <a:gd name="connsiteY208" fmla="*/ 723900 h 2824412"/>
              <a:gd name="connsiteX209" fmla="*/ 76261 w 2758962"/>
              <a:gd name="connsiteY209" fmla="*/ 671512 h 2824412"/>
              <a:gd name="connsiteX210" fmla="*/ 47686 w 2758962"/>
              <a:gd name="connsiteY210" fmla="*/ 647700 h 2824412"/>
              <a:gd name="connsiteX211" fmla="*/ 66736 w 2758962"/>
              <a:gd name="connsiteY211" fmla="*/ 623887 h 2824412"/>
              <a:gd name="connsiteX212" fmla="*/ 114361 w 2758962"/>
              <a:gd name="connsiteY212" fmla="*/ 628650 h 2824412"/>
              <a:gd name="connsiteX213" fmla="*/ 138173 w 2758962"/>
              <a:gd name="connsiteY213" fmla="*/ 628650 h 2824412"/>
              <a:gd name="connsiteX214" fmla="*/ 119123 w 2758962"/>
              <a:gd name="connsiteY214" fmla="*/ 595312 h 2824412"/>
              <a:gd name="connsiteX215" fmla="*/ 123886 w 2758962"/>
              <a:gd name="connsiteY215" fmla="*/ 571500 h 2824412"/>
              <a:gd name="connsiteX216" fmla="*/ 152461 w 2758962"/>
              <a:gd name="connsiteY216" fmla="*/ 571500 h 2824412"/>
              <a:gd name="connsiteX217" fmla="*/ 157223 w 2758962"/>
              <a:gd name="connsiteY217" fmla="*/ 571500 h 2824412"/>
              <a:gd name="connsiteX218" fmla="*/ 185798 w 2758962"/>
              <a:gd name="connsiteY218" fmla="*/ 485775 h 2824412"/>
              <a:gd name="connsiteX219" fmla="*/ 190561 w 2758962"/>
              <a:gd name="connsiteY219" fmla="*/ 447675 h 2824412"/>
              <a:gd name="connsiteX220" fmla="*/ 219136 w 2758962"/>
              <a:gd name="connsiteY220" fmla="*/ 461962 h 2824412"/>
              <a:gd name="connsiteX221" fmla="*/ 281048 w 2758962"/>
              <a:gd name="connsiteY221" fmla="*/ 485775 h 2824412"/>
              <a:gd name="connsiteX222" fmla="*/ 342961 w 2758962"/>
              <a:gd name="connsiteY222" fmla="*/ 485775 h 2824412"/>
              <a:gd name="connsiteX223" fmla="*/ 333436 w 2758962"/>
              <a:gd name="connsiteY223" fmla="*/ 442912 h 2824412"/>
              <a:gd name="connsiteX224" fmla="*/ 342961 w 2758962"/>
              <a:gd name="connsiteY224" fmla="*/ 409575 h 2824412"/>
              <a:gd name="connsiteX225" fmla="*/ 385823 w 2758962"/>
              <a:gd name="connsiteY225" fmla="*/ 409575 h 2824412"/>
              <a:gd name="connsiteX226" fmla="*/ 404873 w 2758962"/>
              <a:gd name="connsiteY226" fmla="*/ 381000 h 2824412"/>
              <a:gd name="connsiteX227" fmla="*/ 428686 w 2758962"/>
              <a:gd name="connsiteY227" fmla="*/ 338137 h 2824412"/>
              <a:gd name="connsiteX228" fmla="*/ 381061 w 2758962"/>
              <a:gd name="connsiteY228" fmla="*/ 314325 h 2824412"/>
              <a:gd name="connsiteX229" fmla="*/ 381061 w 2758962"/>
              <a:gd name="connsiteY229" fmla="*/ 285750 h 2824412"/>
              <a:gd name="connsiteX230" fmla="*/ 433448 w 2758962"/>
              <a:gd name="connsiteY230" fmla="*/ 257175 h 2824412"/>
              <a:gd name="connsiteX231" fmla="*/ 466786 w 2758962"/>
              <a:gd name="connsiteY231" fmla="*/ 238125 h 2824412"/>
              <a:gd name="connsiteX232" fmla="*/ 476311 w 2758962"/>
              <a:gd name="connsiteY232" fmla="*/ 176212 h 2824412"/>
              <a:gd name="connsiteX233" fmla="*/ 447736 w 2758962"/>
              <a:gd name="connsiteY233" fmla="*/ 123825 h 2824412"/>
              <a:gd name="connsiteX0" fmla="*/ 2307492 w 2758962"/>
              <a:gd name="connsiteY0" fmla="*/ 0 h 2824412"/>
              <a:gd name="connsiteX1" fmla="*/ 2324161 w 2758962"/>
              <a:gd name="connsiteY1" fmla="*/ 26193 h 2824412"/>
              <a:gd name="connsiteX2" fmla="*/ 2352736 w 2758962"/>
              <a:gd name="connsiteY2" fmla="*/ 47625 h 2824412"/>
              <a:gd name="connsiteX3" fmla="*/ 2343211 w 2758962"/>
              <a:gd name="connsiteY3" fmla="*/ 57150 h 2824412"/>
              <a:gd name="connsiteX4" fmla="*/ 2352736 w 2758962"/>
              <a:gd name="connsiteY4" fmla="*/ 95250 h 2824412"/>
              <a:gd name="connsiteX5" fmla="*/ 2343211 w 2758962"/>
              <a:gd name="connsiteY5" fmla="*/ 128587 h 2824412"/>
              <a:gd name="connsiteX6" fmla="*/ 2324161 w 2758962"/>
              <a:gd name="connsiteY6" fmla="*/ 145256 h 2824412"/>
              <a:gd name="connsiteX7" fmla="*/ 2300348 w 2758962"/>
              <a:gd name="connsiteY7" fmla="*/ 152400 h 2824412"/>
              <a:gd name="connsiteX8" fmla="*/ 2290823 w 2758962"/>
              <a:gd name="connsiteY8" fmla="*/ 166687 h 2824412"/>
              <a:gd name="connsiteX9" fmla="*/ 2286061 w 2758962"/>
              <a:gd name="connsiteY9" fmla="*/ 204787 h 2824412"/>
              <a:gd name="connsiteX10" fmla="*/ 2267011 w 2758962"/>
              <a:gd name="connsiteY10" fmla="*/ 223837 h 2824412"/>
              <a:gd name="connsiteX11" fmla="*/ 2224148 w 2758962"/>
              <a:gd name="connsiteY11" fmla="*/ 219075 h 2824412"/>
              <a:gd name="connsiteX12" fmla="*/ 2214623 w 2758962"/>
              <a:gd name="connsiteY12" fmla="*/ 226219 h 2824412"/>
              <a:gd name="connsiteX13" fmla="*/ 2221767 w 2758962"/>
              <a:gd name="connsiteY13" fmla="*/ 259556 h 2824412"/>
              <a:gd name="connsiteX14" fmla="*/ 2233673 w 2758962"/>
              <a:gd name="connsiteY14" fmla="*/ 285750 h 2824412"/>
              <a:gd name="connsiteX15" fmla="*/ 2224148 w 2758962"/>
              <a:gd name="connsiteY15" fmla="*/ 304800 h 2824412"/>
              <a:gd name="connsiteX16" fmla="*/ 2224148 w 2758962"/>
              <a:gd name="connsiteY16" fmla="*/ 333375 h 2824412"/>
              <a:gd name="connsiteX17" fmla="*/ 2186048 w 2758962"/>
              <a:gd name="connsiteY17" fmla="*/ 338137 h 2824412"/>
              <a:gd name="connsiteX18" fmla="*/ 2152710 w 2758962"/>
              <a:gd name="connsiteY18" fmla="*/ 302419 h 2824412"/>
              <a:gd name="connsiteX19" fmla="*/ 2124136 w 2758962"/>
              <a:gd name="connsiteY19" fmla="*/ 323850 h 2824412"/>
              <a:gd name="connsiteX20" fmla="*/ 2105086 w 2758962"/>
              <a:gd name="connsiteY20" fmla="*/ 347662 h 2824412"/>
              <a:gd name="connsiteX21" fmla="*/ 2105086 w 2758962"/>
              <a:gd name="connsiteY21" fmla="*/ 361950 h 2824412"/>
              <a:gd name="connsiteX22" fmla="*/ 2105086 w 2758962"/>
              <a:gd name="connsiteY22" fmla="*/ 395287 h 2824412"/>
              <a:gd name="connsiteX23" fmla="*/ 2076511 w 2758962"/>
              <a:gd name="connsiteY23" fmla="*/ 395287 h 2824412"/>
              <a:gd name="connsiteX24" fmla="*/ 2033648 w 2758962"/>
              <a:gd name="connsiteY24" fmla="*/ 419100 h 2824412"/>
              <a:gd name="connsiteX25" fmla="*/ 2014598 w 2758962"/>
              <a:gd name="connsiteY25" fmla="*/ 457200 h 2824412"/>
              <a:gd name="connsiteX26" fmla="*/ 2012217 w 2758962"/>
              <a:gd name="connsiteY26" fmla="*/ 488156 h 2824412"/>
              <a:gd name="connsiteX27" fmla="*/ 1995549 w 2758962"/>
              <a:gd name="connsiteY27" fmla="*/ 511968 h 2824412"/>
              <a:gd name="connsiteX28" fmla="*/ 1976498 w 2758962"/>
              <a:gd name="connsiteY28" fmla="*/ 554831 h 2824412"/>
              <a:gd name="connsiteX29" fmla="*/ 1945542 w 2758962"/>
              <a:gd name="connsiteY29" fmla="*/ 564356 h 2824412"/>
              <a:gd name="connsiteX30" fmla="*/ 1909823 w 2758962"/>
              <a:gd name="connsiteY30" fmla="*/ 561975 h 2824412"/>
              <a:gd name="connsiteX31" fmla="*/ 1883629 w 2758962"/>
              <a:gd name="connsiteY31" fmla="*/ 576262 h 2824412"/>
              <a:gd name="connsiteX32" fmla="*/ 1890773 w 2758962"/>
              <a:gd name="connsiteY32" fmla="*/ 602456 h 2824412"/>
              <a:gd name="connsiteX33" fmla="*/ 1876486 w 2758962"/>
              <a:gd name="connsiteY33" fmla="*/ 647700 h 2824412"/>
              <a:gd name="connsiteX34" fmla="*/ 1890773 w 2758962"/>
              <a:gd name="connsiteY34" fmla="*/ 666750 h 2824412"/>
              <a:gd name="connsiteX35" fmla="*/ 1919348 w 2758962"/>
              <a:gd name="connsiteY35" fmla="*/ 685800 h 2824412"/>
              <a:gd name="connsiteX36" fmla="*/ 1962211 w 2758962"/>
              <a:gd name="connsiteY36" fmla="*/ 714375 h 2824412"/>
              <a:gd name="connsiteX37" fmla="*/ 2000311 w 2758962"/>
              <a:gd name="connsiteY37" fmla="*/ 757237 h 2824412"/>
              <a:gd name="connsiteX38" fmla="*/ 2028886 w 2758962"/>
              <a:gd name="connsiteY38" fmla="*/ 781050 h 2824412"/>
              <a:gd name="connsiteX39" fmla="*/ 2024123 w 2758962"/>
              <a:gd name="connsiteY39" fmla="*/ 814387 h 2824412"/>
              <a:gd name="connsiteX40" fmla="*/ 2028886 w 2758962"/>
              <a:gd name="connsiteY40" fmla="*/ 847725 h 2824412"/>
              <a:gd name="connsiteX41" fmla="*/ 2038411 w 2758962"/>
              <a:gd name="connsiteY41" fmla="*/ 881062 h 2824412"/>
              <a:gd name="connsiteX42" fmla="*/ 2066986 w 2758962"/>
              <a:gd name="connsiteY42" fmla="*/ 871537 h 2824412"/>
              <a:gd name="connsiteX43" fmla="*/ 2071748 w 2758962"/>
              <a:gd name="connsiteY43" fmla="*/ 862012 h 2824412"/>
              <a:gd name="connsiteX44" fmla="*/ 2090798 w 2758962"/>
              <a:gd name="connsiteY44" fmla="*/ 838200 h 2824412"/>
              <a:gd name="connsiteX45" fmla="*/ 2100323 w 2758962"/>
              <a:gd name="connsiteY45" fmla="*/ 862012 h 2824412"/>
              <a:gd name="connsiteX46" fmla="*/ 2133661 w 2758962"/>
              <a:gd name="connsiteY46" fmla="*/ 890587 h 2824412"/>
              <a:gd name="connsiteX47" fmla="*/ 2186048 w 2758962"/>
              <a:gd name="connsiteY47" fmla="*/ 876300 h 2824412"/>
              <a:gd name="connsiteX48" fmla="*/ 2219386 w 2758962"/>
              <a:gd name="connsiteY48" fmla="*/ 862012 h 2824412"/>
              <a:gd name="connsiteX49" fmla="*/ 2257486 w 2758962"/>
              <a:gd name="connsiteY49" fmla="*/ 862012 h 2824412"/>
              <a:gd name="connsiteX50" fmla="*/ 2257486 w 2758962"/>
              <a:gd name="connsiteY50" fmla="*/ 895350 h 2824412"/>
              <a:gd name="connsiteX51" fmla="*/ 2319398 w 2758962"/>
              <a:gd name="connsiteY51" fmla="*/ 904875 h 2824412"/>
              <a:gd name="connsiteX52" fmla="*/ 2343211 w 2758962"/>
              <a:gd name="connsiteY52" fmla="*/ 909637 h 2824412"/>
              <a:gd name="connsiteX53" fmla="*/ 2319398 w 2758962"/>
              <a:gd name="connsiteY53" fmla="*/ 942975 h 2824412"/>
              <a:gd name="connsiteX54" fmla="*/ 2367023 w 2758962"/>
              <a:gd name="connsiteY54" fmla="*/ 957262 h 2824412"/>
              <a:gd name="connsiteX55" fmla="*/ 2381311 w 2758962"/>
              <a:gd name="connsiteY55" fmla="*/ 995362 h 2824412"/>
              <a:gd name="connsiteX56" fmla="*/ 2376548 w 2758962"/>
              <a:gd name="connsiteY56" fmla="*/ 1004887 h 2824412"/>
              <a:gd name="connsiteX57" fmla="*/ 2381311 w 2758962"/>
              <a:gd name="connsiteY57" fmla="*/ 1028700 h 2824412"/>
              <a:gd name="connsiteX58" fmla="*/ 2386073 w 2758962"/>
              <a:gd name="connsiteY58" fmla="*/ 1066800 h 2824412"/>
              <a:gd name="connsiteX59" fmla="*/ 2438461 w 2758962"/>
              <a:gd name="connsiteY59" fmla="*/ 1066800 h 2824412"/>
              <a:gd name="connsiteX60" fmla="*/ 2457511 w 2758962"/>
              <a:gd name="connsiteY60" fmla="*/ 1057275 h 2824412"/>
              <a:gd name="connsiteX61" fmla="*/ 2486086 w 2758962"/>
              <a:gd name="connsiteY61" fmla="*/ 1138237 h 2824412"/>
              <a:gd name="connsiteX62" fmla="*/ 2524186 w 2758962"/>
              <a:gd name="connsiteY62" fmla="*/ 1162050 h 2824412"/>
              <a:gd name="connsiteX63" fmla="*/ 2571811 w 2758962"/>
              <a:gd name="connsiteY63" fmla="*/ 1190625 h 2824412"/>
              <a:gd name="connsiteX64" fmla="*/ 2571811 w 2758962"/>
              <a:gd name="connsiteY64" fmla="*/ 1219200 h 2824412"/>
              <a:gd name="connsiteX65" fmla="*/ 2571811 w 2758962"/>
              <a:gd name="connsiteY65" fmla="*/ 1243012 h 2824412"/>
              <a:gd name="connsiteX66" fmla="*/ 2567048 w 2758962"/>
              <a:gd name="connsiteY66" fmla="*/ 1266825 h 2824412"/>
              <a:gd name="connsiteX67" fmla="*/ 2609911 w 2758962"/>
              <a:gd name="connsiteY67" fmla="*/ 1290637 h 2824412"/>
              <a:gd name="connsiteX68" fmla="*/ 2624198 w 2758962"/>
              <a:gd name="connsiteY68" fmla="*/ 1347787 h 2824412"/>
              <a:gd name="connsiteX69" fmla="*/ 2619436 w 2758962"/>
              <a:gd name="connsiteY69" fmla="*/ 1376362 h 2824412"/>
              <a:gd name="connsiteX70" fmla="*/ 2671823 w 2758962"/>
              <a:gd name="connsiteY70" fmla="*/ 1371600 h 2824412"/>
              <a:gd name="connsiteX71" fmla="*/ 2705161 w 2758962"/>
              <a:gd name="connsiteY71" fmla="*/ 1362075 h 2824412"/>
              <a:gd name="connsiteX72" fmla="*/ 2748023 w 2758962"/>
              <a:gd name="connsiteY72" fmla="*/ 1352550 h 2824412"/>
              <a:gd name="connsiteX73" fmla="*/ 2757548 w 2758962"/>
              <a:gd name="connsiteY73" fmla="*/ 1390650 h 2824412"/>
              <a:gd name="connsiteX74" fmla="*/ 2724211 w 2758962"/>
              <a:gd name="connsiteY74" fmla="*/ 1428750 h 2824412"/>
              <a:gd name="connsiteX75" fmla="*/ 2690873 w 2758962"/>
              <a:gd name="connsiteY75" fmla="*/ 1447800 h 2824412"/>
              <a:gd name="connsiteX76" fmla="*/ 2657536 w 2758962"/>
              <a:gd name="connsiteY76" fmla="*/ 1495425 h 2824412"/>
              <a:gd name="connsiteX77" fmla="*/ 2638486 w 2758962"/>
              <a:gd name="connsiteY77" fmla="*/ 1519237 h 2824412"/>
              <a:gd name="connsiteX78" fmla="*/ 2619436 w 2758962"/>
              <a:gd name="connsiteY78" fmla="*/ 1562100 h 2824412"/>
              <a:gd name="connsiteX79" fmla="*/ 2590861 w 2758962"/>
              <a:gd name="connsiteY79" fmla="*/ 1562100 h 2824412"/>
              <a:gd name="connsiteX80" fmla="*/ 2557523 w 2758962"/>
              <a:gd name="connsiteY80" fmla="*/ 1547812 h 2824412"/>
              <a:gd name="connsiteX81" fmla="*/ 2538473 w 2758962"/>
              <a:gd name="connsiteY81" fmla="*/ 1519237 h 2824412"/>
              <a:gd name="connsiteX82" fmla="*/ 2471798 w 2758962"/>
              <a:gd name="connsiteY82" fmla="*/ 1524000 h 2824412"/>
              <a:gd name="connsiteX83" fmla="*/ 2433698 w 2758962"/>
              <a:gd name="connsiteY83" fmla="*/ 1543050 h 2824412"/>
              <a:gd name="connsiteX84" fmla="*/ 2414648 w 2758962"/>
              <a:gd name="connsiteY84" fmla="*/ 1576387 h 2824412"/>
              <a:gd name="connsiteX85" fmla="*/ 2376548 w 2758962"/>
              <a:gd name="connsiteY85" fmla="*/ 1633537 h 2824412"/>
              <a:gd name="connsiteX86" fmla="*/ 2367023 w 2758962"/>
              <a:gd name="connsiteY86" fmla="*/ 1647825 h 2824412"/>
              <a:gd name="connsiteX87" fmla="*/ 2347973 w 2758962"/>
              <a:gd name="connsiteY87" fmla="*/ 1662112 h 2824412"/>
              <a:gd name="connsiteX88" fmla="*/ 2281298 w 2758962"/>
              <a:gd name="connsiteY88" fmla="*/ 1681162 h 2824412"/>
              <a:gd name="connsiteX89" fmla="*/ 2200336 w 2758962"/>
              <a:gd name="connsiteY89" fmla="*/ 1704975 h 2824412"/>
              <a:gd name="connsiteX90" fmla="*/ 2157473 w 2758962"/>
              <a:gd name="connsiteY90" fmla="*/ 1714500 h 2824412"/>
              <a:gd name="connsiteX91" fmla="*/ 2100323 w 2758962"/>
              <a:gd name="connsiteY91" fmla="*/ 1771650 h 2824412"/>
              <a:gd name="connsiteX92" fmla="*/ 2066986 w 2758962"/>
              <a:gd name="connsiteY92" fmla="*/ 1795462 h 2824412"/>
              <a:gd name="connsiteX93" fmla="*/ 2043173 w 2758962"/>
              <a:gd name="connsiteY93" fmla="*/ 1852612 h 2824412"/>
              <a:gd name="connsiteX94" fmla="*/ 2038411 w 2758962"/>
              <a:gd name="connsiteY94" fmla="*/ 1895475 h 2824412"/>
              <a:gd name="connsiteX95" fmla="*/ 2062223 w 2758962"/>
              <a:gd name="connsiteY95" fmla="*/ 1957387 h 2824412"/>
              <a:gd name="connsiteX96" fmla="*/ 2038411 w 2758962"/>
              <a:gd name="connsiteY96" fmla="*/ 2024062 h 2824412"/>
              <a:gd name="connsiteX97" fmla="*/ 2033648 w 2758962"/>
              <a:gd name="connsiteY97" fmla="*/ 2028825 h 2824412"/>
              <a:gd name="connsiteX98" fmla="*/ 1995548 w 2758962"/>
              <a:gd name="connsiteY98" fmla="*/ 2033587 h 2824412"/>
              <a:gd name="connsiteX99" fmla="*/ 1966973 w 2758962"/>
              <a:gd name="connsiteY99" fmla="*/ 2043112 h 2824412"/>
              <a:gd name="connsiteX100" fmla="*/ 1928873 w 2758962"/>
              <a:gd name="connsiteY100" fmla="*/ 2066925 h 2824412"/>
              <a:gd name="connsiteX101" fmla="*/ 1957448 w 2758962"/>
              <a:gd name="connsiteY101" fmla="*/ 2043112 h 2824412"/>
              <a:gd name="connsiteX102" fmla="*/ 1900298 w 2758962"/>
              <a:gd name="connsiteY102" fmla="*/ 2052637 h 2824412"/>
              <a:gd name="connsiteX103" fmla="*/ 1876486 w 2758962"/>
              <a:gd name="connsiteY103" fmla="*/ 2109787 h 2824412"/>
              <a:gd name="connsiteX104" fmla="*/ 1876486 w 2758962"/>
              <a:gd name="connsiteY104" fmla="*/ 2147887 h 2824412"/>
              <a:gd name="connsiteX105" fmla="*/ 1866961 w 2758962"/>
              <a:gd name="connsiteY105" fmla="*/ 2176462 h 2824412"/>
              <a:gd name="connsiteX106" fmla="*/ 1809811 w 2758962"/>
              <a:gd name="connsiteY106" fmla="*/ 2195512 h 2824412"/>
              <a:gd name="connsiteX107" fmla="*/ 1809811 w 2758962"/>
              <a:gd name="connsiteY107" fmla="*/ 2252662 h 2824412"/>
              <a:gd name="connsiteX108" fmla="*/ 1814573 w 2758962"/>
              <a:gd name="connsiteY108" fmla="*/ 2314575 h 2824412"/>
              <a:gd name="connsiteX109" fmla="*/ 1814573 w 2758962"/>
              <a:gd name="connsiteY109" fmla="*/ 2333625 h 2824412"/>
              <a:gd name="connsiteX110" fmla="*/ 1795523 w 2758962"/>
              <a:gd name="connsiteY110" fmla="*/ 2376487 h 2824412"/>
              <a:gd name="connsiteX111" fmla="*/ 1809811 w 2758962"/>
              <a:gd name="connsiteY111" fmla="*/ 2438400 h 2824412"/>
              <a:gd name="connsiteX112" fmla="*/ 1805048 w 2758962"/>
              <a:gd name="connsiteY112" fmla="*/ 2500312 h 2824412"/>
              <a:gd name="connsiteX113" fmla="*/ 1776473 w 2758962"/>
              <a:gd name="connsiteY113" fmla="*/ 2509837 h 2824412"/>
              <a:gd name="connsiteX114" fmla="*/ 1733611 w 2758962"/>
              <a:gd name="connsiteY114" fmla="*/ 2524125 h 2824412"/>
              <a:gd name="connsiteX115" fmla="*/ 1714561 w 2758962"/>
              <a:gd name="connsiteY115" fmla="*/ 2538412 h 2824412"/>
              <a:gd name="connsiteX116" fmla="*/ 1738373 w 2758962"/>
              <a:gd name="connsiteY116" fmla="*/ 2590800 h 2824412"/>
              <a:gd name="connsiteX117" fmla="*/ 1719323 w 2758962"/>
              <a:gd name="connsiteY117" fmla="*/ 2619375 h 2824412"/>
              <a:gd name="connsiteX118" fmla="*/ 1662173 w 2758962"/>
              <a:gd name="connsiteY118" fmla="*/ 2633662 h 2824412"/>
              <a:gd name="connsiteX119" fmla="*/ 1647886 w 2758962"/>
              <a:gd name="connsiteY119" fmla="*/ 2662237 h 2824412"/>
              <a:gd name="connsiteX120" fmla="*/ 1647886 w 2758962"/>
              <a:gd name="connsiteY120" fmla="*/ 2733675 h 2824412"/>
              <a:gd name="connsiteX121" fmla="*/ 1628836 w 2758962"/>
              <a:gd name="connsiteY121" fmla="*/ 2767012 h 2824412"/>
              <a:gd name="connsiteX122" fmla="*/ 1576448 w 2758962"/>
              <a:gd name="connsiteY122" fmla="*/ 2724150 h 2824412"/>
              <a:gd name="connsiteX123" fmla="*/ 1528823 w 2758962"/>
              <a:gd name="connsiteY123" fmla="*/ 2690812 h 2824412"/>
              <a:gd name="connsiteX124" fmla="*/ 1500248 w 2758962"/>
              <a:gd name="connsiteY124" fmla="*/ 2676525 h 2824412"/>
              <a:gd name="connsiteX125" fmla="*/ 1481198 w 2758962"/>
              <a:gd name="connsiteY125" fmla="*/ 2738437 h 2824412"/>
              <a:gd name="connsiteX126" fmla="*/ 1457386 w 2758962"/>
              <a:gd name="connsiteY126" fmla="*/ 2786062 h 2824412"/>
              <a:gd name="connsiteX127" fmla="*/ 1414523 w 2758962"/>
              <a:gd name="connsiteY127" fmla="*/ 2824162 h 2824412"/>
              <a:gd name="connsiteX128" fmla="*/ 1381186 w 2758962"/>
              <a:gd name="connsiteY128" fmla="*/ 2800350 h 2824412"/>
              <a:gd name="connsiteX129" fmla="*/ 1343086 w 2758962"/>
              <a:gd name="connsiteY129" fmla="*/ 2757487 h 2824412"/>
              <a:gd name="connsiteX130" fmla="*/ 1324036 w 2758962"/>
              <a:gd name="connsiteY130" fmla="*/ 2719387 h 2824412"/>
              <a:gd name="connsiteX131" fmla="*/ 1281173 w 2758962"/>
              <a:gd name="connsiteY131" fmla="*/ 2614612 h 2824412"/>
              <a:gd name="connsiteX132" fmla="*/ 1276411 w 2758962"/>
              <a:gd name="connsiteY132" fmla="*/ 2557462 h 2824412"/>
              <a:gd name="connsiteX133" fmla="*/ 1319273 w 2758962"/>
              <a:gd name="connsiteY133" fmla="*/ 2533650 h 2824412"/>
              <a:gd name="connsiteX134" fmla="*/ 1347848 w 2758962"/>
              <a:gd name="connsiteY134" fmla="*/ 2490787 h 2824412"/>
              <a:gd name="connsiteX135" fmla="*/ 1338323 w 2758962"/>
              <a:gd name="connsiteY135" fmla="*/ 2447925 h 2824412"/>
              <a:gd name="connsiteX136" fmla="*/ 1343086 w 2758962"/>
              <a:gd name="connsiteY136" fmla="*/ 2390775 h 2824412"/>
              <a:gd name="connsiteX137" fmla="*/ 1343086 w 2758962"/>
              <a:gd name="connsiteY137" fmla="*/ 2338387 h 2824412"/>
              <a:gd name="connsiteX138" fmla="*/ 1290698 w 2758962"/>
              <a:gd name="connsiteY138" fmla="*/ 2305050 h 2824412"/>
              <a:gd name="connsiteX139" fmla="*/ 1247836 w 2758962"/>
              <a:gd name="connsiteY139" fmla="*/ 2290762 h 2824412"/>
              <a:gd name="connsiteX140" fmla="*/ 1204973 w 2758962"/>
              <a:gd name="connsiteY140" fmla="*/ 2281237 h 2824412"/>
              <a:gd name="connsiteX141" fmla="*/ 1147823 w 2758962"/>
              <a:gd name="connsiteY141" fmla="*/ 2281237 h 2824412"/>
              <a:gd name="connsiteX142" fmla="*/ 1076386 w 2758962"/>
              <a:gd name="connsiteY142" fmla="*/ 2286000 h 2824412"/>
              <a:gd name="connsiteX143" fmla="*/ 1019236 w 2758962"/>
              <a:gd name="connsiteY143" fmla="*/ 2309812 h 2824412"/>
              <a:gd name="connsiteX144" fmla="*/ 971611 w 2758962"/>
              <a:gd name="connsiteY144" fmla="*/ 2319337 h 2824412"/>
              <a:gd name="connsiteX145" fmla="*/ 962086 w 2758962"/>
              <a:gd name="connsiteY145" fmla="*/ 2381250 h 2824412"/>
              <a:gd name="connsiteX146" fmla="*/ 943036 w 2758962"/>
              <a:gd name="connsiteY146" fmla="*/ 2414587 h 2824412"/>
              <a:gd name="connsiteX147" fmla="*/ 890648 w 2758962"/>
              <a:gd name="connsiteY147" fmla="*/ 2462212 h 2824412"/>
              <a:gd name="connsiteX148" fmla="*/ 852548 w 2758962"/>
              <a:gd name="connsiteY148" fmla="*/ 2471737 h 2824412"/>
              <a:gd name="connsiteX149" fmla="*/ 800161 w 2758962"/>
              <a:gd name="connsiteY149" fmla="*/ 2462212 h 2824412"/>
              <a:gd name="connsiteX150" fmla="*/ 771586 w 2758962"/>
              <a:gd name="connsiteY150" fmla="*/ 2438400 h 2824412"/>
              <a:gd name="connsiteX151" fmla="*/ 743011 w 2758962"/>
              <a:gd name="connsiteY151" fmla="*/ 2409825 h 2824412"/>
              <a:gd name="connsiteX152" fmla="*/ 704911 w 2758962"/>
              <a:gd name="connsiteY152" fmla="*/ 2433637 h 2824412"/>
              <a:gd name="connsiteX153" fmla="*/ 723961 w 2758962"/>
              <a:gd name="connsiteY153" fmla="*/ 2371725 h 2824412"/>
              <a:gd name="connsiteX154" fmla="*/ 738248 w 2758962"/>
              <a:gd name="connsiteY154" fmla="*/ 2309812 h 2824412"/>
              <a:gd name="connsiteX155" fmla="*/ 743011 w 2758962"/>
              <a:gd name="connsiteY155" fmla="*/ 2233612 h 2824412"/>
              <a:gd name="connsiteX156" fmla="*/ 743011 w 2758962"/>
              <a:gd name="connsiteY156" fmla="*/ 2185987 h 2824412"/>
              <a:gd name="connsiteX157" fmla="*/ 728723 w 2758962"/>
              <a:gd name="connsiteY157" fmla="*/ 2128837 h 2824412"/>
              <a:gd name="connsiteX158" fmla="*/ 704911 w 2758962"/>
              <a:gd name="connsiteY158" fmla="*/ 2100262 h 2824412"/>
              <a:gd name="connsiteX159" fmla="*/ 662048 w 2758962"/>
              <a:gd name="connsiteY159" fmla="*/ 2090737 h 2824412"/>
              <a:gd name="connsiteX160" fmla="*/ 623948 w 2758962"/>
              <a:gd name="connsiteY160" fmla="*/ 2062162 h 2824412"/>
              <a:gd name="connsiteX161" fmla="*/ 566798 w 2758962"/>
              <a:gd name="connsiteY161" fmla="*/ 2043112 h 2824412"/>
              <a:gd name="connsiteX162" fmla="*/ 538223 w 2758962"/>
              <a:gd name="connsiteY162" fmla="*/ 2009775 h 2824412"/>
              <a:gd name="connsiteX163" fmla="*/ 557273 w 2758962"/>
              <a:gd name="connsiteY163" fmla="*/ 1981200 h 2824412"/>
              <a:gd name="connsiteX164" fmla="*/ 547748 w 2758962"/>
              <a:gd name="connsiteY164" fmla="*/ 1938337 h 2824412"/>
              <a:gd name="connsiteX165" fmla="*/ 514411 w 2758962"/>
              <a:gd name="connsiteY165" fmla="*/ 1885950 h 2824412"/>
              <a:gd name="connsiteX166" fmla="*/ 471548 w 2758962"/>
              <a:gd name="connsiteY166" fmla="*/ 1876425 h 2824412"/>
              <a:gd name="connsiteX167" fmla="*/ 433448 w 2758962"/>
              <a:gd name="connsiteY167" fmla="*/ 1852612 h 2824412"/>
              <a:gd name="connsiteX168" fmla="*/ 414398 w 2758962"/>
              <a:gd name="connsiteY168" fmla="*/ 1833562 h 2824412"/>
              <a:gd name="connsiteX169" fmla="*/ 414398 w 2758962"/>
              <a:gd name="connsiteY169" fmla="*/ 1804987 h 2824412"/>
              <a:gd name="connsiteX170" fmla="*/ 376298 w 2758962"/>
              <a:gd name="connsiteY170" fmla="*/ 1824037 h 2824412"/>
              <a:gd name="connsiteX171" fmla="*/ 357248 w 2758962"/>
              <a:gd name="connsiteY171" fmla="*/ 1838325 h 2824412"/>
              <a:gd name="connsiteX172" fmla="*/ 385823 w 2758962"/>
              <a:gd name="connsiteY172" fmla="*/ 1862137 h 2824412"/>
              <a:gd name="connsiteX173" fmla="*/ 352486 w 2758962"/>
              <a:gd name="connsiteY173" fmla="*/ 1866900 h 2824412"/>
              <a:gd name="connsiteX174" fmla="*/ 323911 w 2758962"/>
              <a:gd name="connsiteY174" fmla="*/ 1847850 h 2824412"/>
              <a:gd name="connsiteX175" fmla="*/ 281048 w 2758962"/>
              <a:gd name="connsiteY175" fmla="*/ 1833562 h 2824412"/>
              <a:gd name="connsiteX176" fmla="*/ 238186 w 2758962"/>
              <a:gd name="connsiteY176" fmla="*/ 1819275 h 2824412"/>
              <a:gd name="connsiteX177" fmla="*/ 195323 w 2758962"/>
              <a:gd name="connsiteY177" fmla="*/ 1819275 h 2824412"/>
              <a:gd name="connsiteX178" fmla="*/ 171511 w 2758962"/>
              <a:gd name="connsiteY178" fmla="*/ 1795462 h 2824412"/>
              <a:gd name="connsiteX179" fmla="*/ 195323 w 2758962"/>
              <a:gd name="connsiteY179" fmla="*/ 1766887 h 2824412"/>
              <a:gd name="connsiteX180" fmla="*/ 214373 w 2758962"/>
              <a:gd name="connsiteY180" fmla="*/ 1676400 h 2824412"/>
              <a:gd name="connsiteX181" fmla="*/ 276286 w 2758962"/>
              <a:gd name="connsiteY181" fmla="*/ 1590675 h 2824412"/>
              <a:gd name="connsiteX182" fmla="*/ 319148 w 2758962"/>
              <a:gd name="connsiteY182" fmla="*/ 1509712 h 2824412"/>
              <a:gd name="connsiteX183" fmla="*/ 362011 w 2758962"/>
              <a:gd name="connsiteY183" fmla="*/ 1466850 h 2824412"/>
              <a:gd name="connsiteX184" fmla="*/ 414398 w 2758962"/>
              <a:gd name="connsiteY184" fmla="*/ 1404937 h 2824412"/>
              <a:gd name="connsiteX185" fmla="*/ 438211 w 2758962"/>
              <a:gd name="connsiteY185" fmla="*/ 1381125 h 2824412"/>
              <a:gd name="connsiteX186" fmla="*/ 395348 w 2758962"/>
              <a:gd name="connsiteY186" fmla="*/ 1352550 h 2824412"/>
              <a:gd name="connsiteX187" fmla="*/ 323911 w 2758962"/>
              <a:gd name="connsiteY187" fmla="*/ 1319212 h 2824412"/>
              <a:gd name="connsiteX188" fmla="*/ 266761 w 2758962"/>
              <a:gd name="connsiteY188" fmla="*/ 1285875 h 2824412"/>
              <a:gd name="connsiteX189" fmla="*/ 233423 w 2758962"/>
              <a:gd name="connsiteY189" fmla="*/ 1300162 h 2824412"/>
              <a:gd name="connsiteX190" fmla="*/ 195323 w 2758962"/>
              <a:gd name="connsiteY190" fmla="*/ 1276350 h 2824412"/>
              <a:gd name="connsiteX191" fmla="*/ 161986 w 2758962"/>
              <a:gd name="connsiteY191" fmla="*/ 1204912 h 2824412"/>
              <a:gd name="connsiteX192" fmla="*/ 157223 w 2758962"/>
              <a:gd name="connsiteY192" fmla="*/ 1162050 h 2824412"/>
              <a:gd name="connsiteX193" fmla="*/ 119123 w 2758962"/>
              <a:gd name="connsiteY193" fmla="*/ 1157287 h 2824412"/>
              <a:gd name="connsiteX194" fmla="*/ 66736 w 2758962"/>
              <a:gd name="connsiteY194" fmla="*/ 1157287 h 2824412"/>
              <a:gd name="connsiteX195" fmla="*/ 19111 w 2758962"/>
              <a:gd name="connsiteY195" fmla="*/ 1143000 h 2824412"/>
              <a:gd name="connsiteX196" fmla="*/ 19111 w 2758962"/>
              <a:gd name="connsiteY196" fmla="*/ 1114425 h 2824412"/>
              <a:gd name="connsiteX197" fmla="*/ 9586 w 2758962"/>
              <a:gd name="connsiteY197" fmla="*/ 1076325 h 2824412"/>
              <a:gd name="connsiteX198" fmla="*/ 61 w 2758962"/>
              <a:gd name="connsiteY198" fmla="*/ 1028700 h 2824412"/>
              <a:gd name="connsiteX199" fmla="*/ 14348 w 2758962"/>
              <a:gd name="connsiteY199" fmla="*/ 995362 h 2824412"/>
              <a:gd name="connsiteX200" fmla="*/ 61973 w 2758962"/>
              <a:gd name="connsiteY200" fmla="*/ 971550 h 2824412"/>
              <a:gd name="connsiteX201" fmla="*/ 100073 w 2758962"/>
              <a:gd name="connsiteY201" fmla="*/ 966787 h 2824412"/>
              <a:gd name="connsiteX202" fmla="*/ 66736 w 2758962"/>
              <a:gd name="connsiteY202" fmla="*/ 933450 h 2824412"/>
              <a:gd name="connsiteX203" fmla="*/ 57211 w 2758962"/>
              <a:gd name="connsiteY203" fmla="*/ 885825 h 2824412"/>
              <a:gd name="connsiteX204" fmla="*/ 81023 w 2758962"/>
              <a:gd name="connsiteY204" fmla="*/ 852487 h 2824412"/>
              <a:gd name="connsiteX205" fmla="*/ 81023 w 2758962"/>
              <a:gd name="connsiteY205" fmla="*/ 814387 h 2824412"/>
              <a:gd name="connsiteX206" fmla="*/ 42923 w 2758962"/>
              <a:gd name="connsiteY206" fmla="*/ 800100 h 2824412"/>
              <a:gd name="connsiteX207" fmla="*/ 47686 w 2758962"/>
              <a:gd name="connsiteY207" fmla="*/ 762000 h 2824412"/>
              <a:gd name="connsiteX208" fmla="*/ 85786 w 2758962"/>
              <a:gd name="connsiteY208" fmla="*/ 723900 h 2824412"/>
              <a:gd name="connsiteX209" fmla="*/ 76261 w 2758962"/>
              <a:gd name="connsiteY209" fmla="*/ 671512 h 2824412"/>
              <a:gd name="connsiteX210" fmla="*/ 47686 w 2758962"/>
              <a:gd name="connsiteY210" fmla="*/ 647700 h 2824412"/>
              <a:gd name="connsiteX211" fmla="*/ 66736 w 2758962"/>
              <a:gd name="connsiteY211" fmla="*/ 623887 h 2824412"/>
              <a:gd name="connsiteX212" fmla="*/ 114361 w 2758962"/>
              <a:gd name="connsiteY212" fmla="*/ 628650 h 2824412"/>
              <a:gd name="connsiteX213" fmla="*/ 138173 w 2758962"/>
              <a:gd name="connsiteY213" fmla="*/ 628650 h 2824412"/>
              <a:gd name="connsiteX214" fmla="*/ 119123 w 2758962"/>
              <a:gd name="connsiteY214" fmla="*/ 595312 h 2824412"/>
              <a:gd name="connsiteX215" fmla="*/ 123886 w 2758962"/>
              <a:gd name="connsiteY215" fmla="*/ 571500 h 2824412"/>
              <a:gd name="connsiteX216" fmla="*/ 152461 w 2758962"/>
              <a:gd name="connsiteY216" fmla="*/ 571500 h 2824412"/>
              <a:gd name="connsiteX217" fmla="*/ 157223 w 2758962"/>
              <a:gd name="connsiteY217" fmla="*/ 571500 h 2824412"/>
              <a:gd name="connsiteX218" fmla="*/ 185798 w 2758962"/>
              <a:gd name="connsiteY218" fmla="*/ 485775 h 2824412"/>
              <a:gd name="connsiteX219" fmla="*/ 190561 w 2758962"/>
              <a:gd name="connsiteY219" fmla="*/ 447675 h 2824412"/>
              <a:gd name="connsiteX220" fmla="*/ 219136 w 2758962"/>
              <a:gd name="connsiteY220" fmla="*/ 461962 h 2824412"/>
              <a:gd name="connsiteX221" fmla="*/ 281048 w 2758962"/>
              <a:gd name="connsiteY221" fmla="*/ 485775 h 2824412"/>
              <a:gd name="connsiteX222" fmla="*/ 342961 w 2758962"/>
              <a:gd name="connsiteY222" fmla="*/ 485775 h 2824412"/>
              <a:gd name="connsiteX223" fmla="*/ 333436 w 2758962"/>
              <a:gd name="connsiteY223" fmla="*/ 442912 h 2824412"/>
              <a:gd name="connsiteX224" fmla="*/ 342961 w 2758962"/>
              <a:gd name="connsiteY224" fmla="*/ 409575 h 2824412"/>
              <a:gd name="connsiteX225" fmla="*/ 385823 w 2758962"/>
              <a:gd name="connsiteY225" fmla="*/ 409575 h 2824412"/>
              <a:gd name="connsiteX226" fmla="*/ 404873 w 2758962"/>
              <a:gd name="connsiteY226" fmla="*/ 381000 h 2824412"/>
              <a:gd name="connsiteX227" fmla="*/ 428686 w 2758962"/>
              <a:gd name="connsiteY227" fmla="*/ 338137 h 2824412"/>
              <a:gd name="connsiteX228" fmla="*/ 381061 w 2758962"/>
              <a:gd name="connsiteY228" fmla="*/ 314325 h 2824412"/>
              <a:gd name="connsiteX229" fmla="*/ 381061 w 2758962"/>
              <a:gd name="connsiteY229" fmla="*/ 285750 h 2824412"/>
              <a:gd name="connsiteX230" fmla="*/ 433448 w 2758962"/>
              <a:gd name="connsiteY230" fmla="*/ 257175 h 2824412"/>
              <a:gd name="connsiteX231" fmla="*/ 466786 w 2758962"/>
              <a:gd name="connsiteY231" fmla="*/ 238125 h 2824412"/>
              <a:gd name="connsiteX232" fmla="*/ 476311 w 2758962"/>
              <a:gd name="connsiteY232" fmla="*/ 176212 h 2824412"/>
              <a:gd name="connsiteX233" fmla="*/ 447736 w 2758962"/>
              <a:gd name="connsiteY233" fmla="*/ 123825 h 2824412"/>
              <a:gd name="connsiteX0" fmla="*/ 2307492 w 2758962"/>
              <a:gd name="connsiteY0" fmla="*/ 0 h 2824412"/>
              <a:gd name="connsiteX1" fmla="*/ 2324161 w 2758962"/>
              <a:gd name="connsiteY1" fmla="*/ 26193 h 2824412"/>
              <a:gd name="connsiteX2" fmla="*/ 2352736 w 2758962"/>
              <a:gd name="connsiteY2" fmla="*/ 47625 h 2824412"/>
              <a:gd name="connsiteX3" fmla="*/ 2343211 w 2758962"/>
              <a:gd name="connsiteY3" fmla="*/ 57150 h 2824412"/>
              <a:gd name="connsiteX4" fmla="*/ 2352736 w 2758962"/>
              <a:gd name="connsiteY4" fmla="*/ 95250 h 2824412"/>
              <a:gd name="connsiteX5" fmla="*/ 2343211 w 2758962"/>
              <a:gd name="connsiteY5" fmla="*/ 128587 h 2824412"/>
              <a:gd name="connsiteX6" fmla="*/ 2324161 w 2758962"/>
              <a:gd name="connsiteY6" fmla="*/ 145256 h 2824412"/>
              <a:gd name="connsiteX7" fmla="*/ 2300348 w 2758962"/>
              <a:gd name="connsiteY7" fmla="*/ 152400 h 2824412"/>
              <a:gd name="connsiteX8" fmla="*/ 2290823 w 2758962"/>
              <a:gd name="connsiteY8" fmla="*/ 166687 h 2824412"/>
              <a:gd name="connsiteX9" fmla="*/ 2286061 w 2758962"/>
              <a:gd name="connsiteY9" fmla="*/ 204787 h 2824412"/>
              <a:gd name="connsiteX10" fmla="*/ 2267011 w 2758962"/>
              <a:gd name="connsiteY10" fmla="*/ 223837 h 2824412"/>
              <a:gd name="connsiteX11" fmla="*/ 2224148 w 2758962"/>
              <a:gd name="connsiteY11" fmla="*/ 219075 h 2824412"/>
              <a:gd name="connsiteX12" fmla="*/ 2214623 w 2758962"/>
              <a:gd name="connsiteY12" fmla="*/ 226219 h 2824412"/>
              <a:gd name="connsiteX13" fmla="*/ 2221767 w 2758962"/>
              <a:gd name="connsiteY13" fmla="*/ 259556 h 2824412"/>
              <a:gd name="connsiteX14" fmla="*/ 2233673 w 2758962"/>
              <a:gd name="connsiteY14" fmla="*/ 285750 h 2824412"/>
              <a:gd name="connsiteX15" fmla="*/ 2224148 w 2758962"/>
              <a:gd name="connsiteY15" fmla="*/ 304800 h 2824412"/>
              <a:gd name="connsiteX16" fmla="*/ 2224148 w 2758962"/>
              <a:gd name="connsiteY16" fmla="*/ 333375 h 2824412"/>
              <a:gd name="connsiteX17" fmla="*/ 2186048 w 2758962"/>
              <a:gd name="connsiteY17" fmla="*/ 338137 h 2824412"/>
              <a:gd name="connsiteX18" fmla="*/ 2152710 w 2758962"/>
              <a:gd name="connsiteY18" fmla="*/ 302419 h 2824412"/>
              <a:gd name="connsiteX19" fmla="*/ 2124136 w 2758962"/>
              <a:gd name="connsiteY19" fmla="*/ 323850 h 2824412"/>
              <a:gd name="connsiteX20" fmla="*/ 2105086 w 2758962"/>
              <a:gd name="connsiteY20" fmla="*/ 347662 h 2824412"/>
              <a:gd name="connsiteX21" fmla="*/ 2105086 w 2758962"/>
              <a:gd name="connsiteY21" fmla="*/ 361950 h 2824412"/>
              <a:gd name="connsiteX22" fmla="*/ 2105086 w 2758962"/>
              <a:gd name="connsiteY22" fmla="*/ 395287 h 2824412"/>
              <a:gd name="connsiteX23" fmla="*/ 2076511 w 2758962"/>
              <a:gd name="connsiteY23" fmla="*/ 395287 h 2824412"/>
              <a:gd name="connsiteX24" fmla="*/ 2033648 w 2758962"/>
              <a:gd name="connsiteY24" fmla="*/ 419100 h 2824412"/>
              <a:gd name="connsiteX25" fmla="*/ 2014598 w 2758962"/>
              <a:gd name="connsiteY25" fmla="*/ 457200 h 2824412"/>
              <a:gd name="connsiteX26" fmla="*/ 2012217 w 2758962"/>
              <a:gd name="connsiteY26" fmla="*/ 488156 h 2824412"/>
              <a:gd name="connsiteX27" fmla="*/ 1995549 w 2758962"/>
              <a:gd name="connsiteY27" fmla="*/ 511968 h 2824412"/>
              <a:gd name="connsiteX28" fmla="*/ 1976498 w 2758962"/>
              <a:gd name="connsiteY28" fmla="*/ 554831 h 2824412"/>
              <a:gd name="connsiteX29" fmla="*/ 1945542 w 2758962"/>
              <a:gd name="connsiteY29" fmla="*/ 564356 h 2824412"/>
              <a:gd name="connsiteX30" fmla="*/ 1909823 w 2758962"/>
              <a:gd name="connsiteY30" fmla="*/ 561975 h 2824412"/>
              <a:gd name="connsiteX31" fmla="*/ 1883629 w 2758962"/>
              <a:gd name="connsiteY31" fmla="*/ 576262 h 2824412"/>
              <a:gd name="connsiteX32" fmla="*/ 1890773 w 2758962"/>
              <a:gd name="connsiteY32" fmla="*/ 602456 h 2824412"/>
              <a:gd name="connsiteX33" fmla="*/ 1874104 w 2758962"/>
              <a:gd name="connsiteY33" fmla="*/ 623887 h 2824412"/>
              <a:gd name="connsiteX34" fmla="*/ 1876486 w 2758962"/>
              <a:gd name="connsiteY34" fmla="*/ 647700 h 2824412"/>
              <a:gd name="connsiteX35" fmla="*/ 1890773 w 2758962"/>
              <a:gd name="connsiteY35" fmla="*/ 666750 h 2824412"/>
              <a:gd name="connsiteX36" fmla="*/ 1919348 w 2758962"/>
              <a:gd name="connsiteY36" fmla="*/ 685800 h 2824412"/>
              <a:gd name="connsiteX37" fmla="*/ 1962211 w 2758962"/>
              <a:gd name="connsiteY37" fmla="*/ 714375 h 2824412"/>
              <a:gd name="connsiteX38" fmla="*/ 2000311 w 2758962"/>
              <a:gd name="connsiteY38" fmla="*/ 757237 h 2824412"/>
              <a:gd name="connsiteX39" fmla="*/ 2028886 w 2758962"/>
              <a:gd name="connsiteY39" fmla="*/ 781050 h 2824412"/>
              <a:gd name="connsiteX40" fmla="*/ 2024123 w 2758962"/>
              <a:gd name="connsiteY40" fmla="*/ 814387 h 2824412"/>
              <a:gd name="connsiteX41" fmla="*/ 2028886 w 2758962"/>
              <a:gd name="connsiteY41" fmla="*/ 847725 h 2824412"/>
              <a:gd name="connsiteX42" fmla="*/ 2038411 w 2758962"/>
              <a:gd name="connsiteY42" fmla="*/ 881062 h 2824412"/>
              <a:gd name="connsiteX43" fmla="*/ 2066986 w 2758962"/>
              <a:gd name="connsiteY43" fmla="*/ 871537 h 2824412"/>
              <a:gd name="connsiteX44" fmla="*/ 2071748 w 2758962"/>
              <a:gd name="connsiteY44" fmla="*/ 862012 h 2824412"/>
              <a:gd name="connsiteX45" fmla="*/ 2090798 w 2758962"/>
              <a:gd name="connsiteY45" fmla="*/ 838200 h 2824412"/>
              <a:gd name="connsiteX46" fmla="*/ 2100323 w 2758962"/>
              <a:gd name="connsiteY46" fmla="*/ 862012 h 2824412"/>
              <a:gd name="connsiteX47" fmla="*/ 2133661 w 2758962"/>
              <a:gd name="connsiteY47" fmla="*/ 890587 h 2824412"/>
              <a:gd name="connsiteX48" fmla="*/ 2186048 w 2758962"/>
              <a:gd name="connsiteY48" fmla="*/ 876300 h 2824412"/>
              <a:gd name="connsiteX49" fmla="*/ 2219386 w 2758962"/>
              <a:gd name="connsiteY49" fmla="*/ 862012 h 2824412"/>
              <a:gd name="connsiteX50" fmla="*/ 2257486 w 2758962"/>
              <a:gd name="connsiteY50" fmla="*/ 862012 h 2824412"/>
              <a:gd name="connsiteX51" fmla="*/ 2257486 w 2758962"/>
              <a:gd name="connsiteY51" fmla="*/ 895350 h 2824412"/>
              <a:gd name="connsiteX52" fmla="*/ 2319398 w 2758962"/>
              <a:gd name="connsiteY52" fmla="*/ 904875 h 2824412"/>
              <a:gd name="connsiteX53" fmla="*/ 2343211 w 2758962"/>
              <a:gd name="connsiteY53" fmla="*/ 909637 h 2824412"/>
              <a:gd name="connsiteX54" fmla="*/ 2319398 w 2758962"/>
              <a:gd name="connsiteY54" fmla="*/ 942975 h 2824412"/>
              <a:gd name="connsiteX55" fmla="*/ 2367023 w 2758962"/>
              <a:gd name="connsiteY55" fmla="*/ 957262 h 2824412"/>
              <a:gd name="connsiteX56" fmla="*/ 2381311 w 2758962"/>
              <a:gd name="connsiteY56" fmla="*/ 995362 h 2824412"/>
              <a:gd name="connsiteX57" fmla="*/ 2376548 w 2758962"/>
              <a:gd name="connsiteY57" fmla="*/ 1004887 h 2824412"/>
              <a:gd name="connsiteX58" fmla="*/ 2381311 w 2758962"/>
              <a:gd name="connsiteY58" fmla="*/ 1028700 h 2824412"/>
              <a:gd name="connsiteX59" fmla="*/ 2386073 w 2758962"/>
              <a:gd name="connsiteY59" fmla="*/ 1066800 h 2824412"/>
              <a:gd name="connsiteX60" fmla="*/ 2438461 w 2758962"/>
              <a:gd name="connsiteY60" fmla="*/ 1066800 h 2824412"/>
              <a:gd name="connsiteX61" fmla="*/ 2457511 w 2758962"/>
              <a:gd name="connsiteY61" fmla="*/ 1057275 h 2824412"/>
              <a:gd name="connsiteX62" fmla="*/ 2486086 w 2758962"/>
              <a:gd name="connsiteY62" fmla="*/ 1138237 h 2824412"/>
              <a:gd name="connsiteX63" fmla="*/ 2524186 w 2758962"/>
              <a:gd name="connsiteY63" fmla="*/ 1162050 h 2824412"/>
              <a:gd name="connsiteX64" fmla="*/ 2571811 w 2758962"/>
              <a:gd name="connsiteY64" fmla="*/ 1190625 h 2824412"/>
              <a:gd name="connsiteX65" fmla="*/ 2571811 w 2758962"/>
              <a:gd name="connsiteY65" fmla="*/ 1219200 h 2824412"/>
              <a:gd name="connsiteX66" fmla="*/ 2571811 w 2758962"/>
              <a:gd name="connsiteY66" fmla="*/ 1243012 h 2824412"/>
              <a:gd name="connsiteX67" fmla="*/ 2567048 w 2758962"/>
              <a:gd name="connsiteY67" fmla="*/ 1266825 h 2824412"/>
              <a:gd name="connsiteX68" fmla="*/ 2609911 w 2758962"/>
              <a:gd name="connsiteY68" fmla="*/ 1290637 h 2824412"/>
              <a:gd name="connsiteX69" fmla="*/ 2624198 w 2758962"/>
              <a:gd name="connsiteY69" fmla="*/ 1347787 h 2824412"/>
              <a:gd name="connsiteX70" fmla="*/ 2619436 w 2758962"/>
              <a:gd name="connsiteY70" fmla="*/ 1376362 h 2824412"/>
              <a:gd name="connsiteX71" fmla="*/ 2671823 w 2758962"/>
              <a:gd name="connsiteY71" fmla="*/ 1371600 h 2824412"/>
              <a:gd name="connsiteX72" fmla="*/ 2705161 w 2758962"/>
              <a:gd name="connsiteY72" fmla="*/ 1362075 h 2824412"/>
              <a:gd name="connsiteX73" fmla="*/ 2748023 w 2758962"/>
              <a:gd name="connsiteY73" fmla="*/ 1352550 h 2824412"/>
              <a:gd name="connsiteX74" fmla="*/ 2757548 w 2758962"/>
              <a:gd name="connsiteY74" fmla="*/ 1390650 h 2824412"/>
              <a:gd name="connsiteX75" fmla="*/ 2724211 w 2758962"/>
              <a:gd name="connsiteY75" fmla="*/ 1428750 h 2824412"/>
              <a:gd name="connsiteX76" fmla="*/ 2690873 w 2758962"/>
              <a:gd name="connsiteY76" fmla="*/ 1447800 h 2824412"/>
              <a:gd name="connsiteX77" fmla="*/ 2657536 w 2758962"/>
              <a:gd name="connsiteY77" fmla="*/ 1495425 h 2824412"/>
              <a:gd name="connsiteX78" fmla="*/ 2638486 w 2758962"/>
              <a:gd name="connsiteY78" fmla="*/ 1519237 h 2824412"/>
              <a:gd name="connsiteX79" fmla="*/ 2619436 w 2758962"/>
              <a:gd name="connsiteY79" fmla="*/ 1562100 h 2824412"/>
              <a:gd name="connsiteX80" fmla="*/ 2590861 w 2758962"/>
              <a:gd name="connsiteY80" fmla="*/ 1562100 h 2824412"/>
              <a:gd name="connsiteX81" fmla="*/ 2557523 w 2758962"/>
              <a:gd name="connsiteY81" fmla="*/ 1547812 h 2824412"/>
              <a:gd name="connsiteX82" fmla="*/ 2538473 w 2758962"/>
              <a:gd name="connsiteY82" fmla="*/ 1519237 h 2824412"/>
              <a:gd name="connsiteX83" fmla="*/ 2471798 w 2758962"/>
              <a:gd name="connsiteY83" fmla="*/ 1524000 h 2824412"/>
              <a:gd name="connsiteX84" fmla="*/ 2433698 w 2758962"/>
              <a:gd name="connsiteY84" fmla="*/ 1543050 h 2824412"/>
              <a:gd name="connsiteX85" fmla="*/ 2414648 w 2758962"/>
              <a:gd name="connsiteY85" fmla="*/ 1576387 h 2824412"/>
              <a:gd name="connsiteX86" fmla="*/ 2376548 w 2758962"/>
              <a:gd name="connsiteY86" fmla="*/ 1633537 h 2824412"/>
              <a:gd name="connsiteX87" fmla="*/ 2367023 w 2758962"/>
              <a:gd name="connsiteY87" fmla="*/ 1647825 h 2824412"/>
              <a:gd name="connsiteX88" fmla="*/ 2347973 w 2758962"/>
              <a:gd name="connsiteY88" fmla="*/ 1662112 h 2824412"/>
              <a:gd name="connsiteX89" fmla="*/ 2281298 w 2758962"/>
              <a:gd name="connsiteY89" fmla="*/ 1681162 h 2824412"/>
              <a:gd name="connsiteX90" fmla="*/ 2200336 w 2758962"/>
              <a:gd name="connsiteY90" fmla="*/ 1704975 h 2824412"/>
              <a:gd name="connsiteX91" fmla="*/ 2157473 w 2758962"/>
              <a:gd name="connsiteY91" fmla="*/ 1714500 h 2824412"/>
              <a:gd name="connsiteX92" fmla="*/ 2100323 w 2758962"/>
              <a:gd name="connsiteY92" fmla="*/ 1771650 h 2824412"/>
              <a:gd name="connsiteX93" fmla="*/ 2066986 w 2758962"/>
              <a:gd name="connsiteY93" fmla="*/ 1795462 h 2824412"/>
              <a:gd name="connsiteX94" fmla="*/ 2043173 w 2758962"/>
              <a:gd name="connsiteY94" fmla="*/ 1852612 h 2824412"/>
              <a:gd name="connsiteX95" fmla="*/ 2038411 w 2758962"/>
              <a:gd name="connsiteY95" fmla="*/ 1895475 h 2824412"/>
              <a:gd name="connsiteX96" fmla="*/ 2062223 w 2758962"/>
              <a:gd name="connsiteY96" fmla="*/ 1957387 h 2824412"/>
              <a:gd name="connsiteX97" fmla="*/ 2038411 w 2758962"/>
              <a:gd name="connsiteY97" fmla="*/ 2024062 h 2824412"/>
              <a:gd name="connsiteX98" fmla="*/ 2033648 w 2758962"/>
              <a:gd name="connsiteY98" fmla="*/ 2028825 h 2824412"/>
              <a:gd name="connsiteX99" fmla="*/ 1995548 w 2758962"/>
              <a:gd name="connsiteY99" fmla="*/ 2033587 h 2824412"/>
              <a:gd name="connsiteX100" fmla="*/ 1966973 w 2758962"/>
              <a:gd name="connsiteY100" fmla="*/ 2043112 h 2824412"/>
              <a:gd name="connsiteX101" fmla="*/ 1928873 w 2758962"/>
              <a:gd name="connsiteY101" fmla="*/ 2066925 h 2824412"/>
              <a:gd name="connsiteX102" fmla="*/ 1957448 w 2758962"/>
              <a:gd name="connsiteY102" fmla="*/ 2043112 h 2824412"/>
              <a:gd name="connsiteX103" fmla="*/ 1900298 w 2758962"/>
              <a:gd name="connsiteY103" fmla="*/ 2052637 h 2824412"/>
              <a:gd name="connsiteX104" fmla="*/ 1876486 w 2758962"/>
              <a:gd name="connsiteY104" fmla="*/ 2109787 h 2824412"/>
              <a:gd name="connsiteX105" fmla="*/ 1876486 w 2758962"/>
              <a:gd name="connsiteY105" fmla="*/ 2147887 h 2824412"/>
              <a:gd name="connsiteX106" fmla="*/ 1866961 w 2758962"/>
              <a:gd name="connsiteY106" fmla="*/ 2176462 h 2824412"/>
              <a:gd name="connsiteX107" fmla="*/ 1809811 w 2758962"/>
              <a:gd name="connsiteY107" fmla="*/ 2195512 h 2824412"/>
              <a:gd name="connsiteX108" fmla="*/ 1809811 w 2758962"/>
              <a:gd name="connsiteY108" fmla="*/ 2252662 h 2824412"/>
              <a:gd name="connsiteX109" fmla="*/ 1814573 w 2758962"/>
              <a:gd name="connsiteY109" fmla="*/ 2314575 h 2824412"/>
              <a:gd name="connsiteX110" fmla="*/ 1814573 w 2758962"/>
              <a:gd name="connsiteY110" fmla="*/ 2333625 h 2824412"/>
              <a:gd name="connsiteX111" fmla="*/ 1795523 w 2758962"/>
              <a:gd name="connsiteY111" fmla="*/ 2376487 h 2824412"/>
              <a:gd name="connsiteX112" fmla="*/ 1809811 w 2758962"/>
              <a:gd name="connsiteY112" fmla="*/ 2438400 h 2824412"/>
              <a:gd name="connsiteX113" fmla="*/ 1805048 w 2758962"/>
              <a:gd name="connsiteY113" fmla="*/ 2500312 h 2824412"/>
              <a:gd name="connsiteX114" fmla="*/ 1776473 w 2758962"/>
              <a:gd name="connsiteY114" fmla="*/ 2509837 h 2824412"/>
              <a:gd name="connsiteX115" fmla="*/ 1733611 w 2758962"/>
              <a:gd name="connsiteY115" fmla="*/ 2524125 h 2824412"/>
              <a:gd name="connsiteX116" fmla="*/ 1714561 w 2758962"/>
              <a:gd name="connsiteY116" fmla="*/ 2538412 h 2824412"/>
              <a:gd name="connsiteX117" fmla="*/ 1738373 w 2758962"/>
              <a:gd name="connsiteY117" fmla="*/ 2590800 h 2824412"/>
              <a:gd name="connsiteX118" fmla="*/ 1719323 w 2758962"/>
              <a:gd name="connsiteY118" fmla="*/ 2619375 h 2824412"/>
              <a:gd name="connsiteX119" fmla="*/ 1662173 w 2758962"/>
              <a:gd name="connsiteY119" fmla="*/ 2633662 h 2824412"/>
              <a:gd name="connsiteX120" fmla="*/ 1647886 w 2758962"/>
              <a:gd name="connsiteY120" fmla="*/ 2662237 h 2824412"/>
              <a:gd name="connsiteX121" fmla="*/ 1647886 w 2758962"/>
              <a:gd name="connsiteY121" fmla="*/ 2733675 h 2824412"/>
              <a:gd name="connsiteX122" fmla="*/ 1628836 w 2758962"/>
              <a:gd name="connsiteY122" fmla="*/ 2767012 h 2824412"/>
              <a:gd name="connsiteX123" fmla="*/ 1576448 w 2758962"/>
              <a:gd name="connsiteY123" fmla="*/ 2724150 h 2824412"/>
              <a:gd name="connsiteX124" fmla="*/ 1528823 w 2758962"/>
              <a:gd name="connsiteY124" fmla="*/ 2690812 h 2824412"/>
              <a:gd name="connsiteX125" fmla="*/ 1500248 w 2758962"/>
              <a:gd name="connsiteY125" fmla="*/ 2676525 h 2824412"/>
              <a:gd name="connsiteX126" fmla="*/ 1481198 w 2758962"/>
              <a:gd name="connsiteY126" fmla="*/ 2738437 h 2824412"/>
              <a:gd name="connsiteX127" fmla="*/ 1457386 w 2758962"/>
              <a:gd name="connsiteY127" fmla="*/ 2786062 h 2824412"/>
              <a:gd name="connsiteX128" fmla="*/ 1414523 w 2758962"/>
              <a:gd name="connsiteY128" fmla="*/ 2824162 h 2824412"/>
              <a:gd name="connsiteX129" fmla="*/ 1381186 w 2758962"/>
              <a:gd name="connsiteY129" fmla="*/ 2800350 h 2824412"/>
              <a:gd name="connsiteX130" fmla="*/ 1343086 w 2758962"/>
              <a:gd name="connsiteY130" fmla="*/ 2757487 h 2824412"/>
              <a:gd name="connsiteX131" fmla="*/ 1324036 w 2758962"/>
              <a:gd name="connsiteY131" fmla="*/ 2719387 h 2824412"/>
              <a:gd name="connsiteX132" fmla="*/ 1281173 w 2758962"/>
              <a:gd name="connsiteY132" fmla="*/ 2614612 h 2824412"/>
              <a:gd name="connsiteX133" fmla="*/ 1276411 w 2758962"/>
              <a:gd name="connsiteY133" fmla="*/ 2557462 h 2824412"/>
              <a:gd name="connsiteX134" fmla="*/ 1319273 w 2758962"/>
              <a:gd name="connsiteY134" fmla="*/ 2533650 h 2824412"/>
              <a:gd name="connsiteX135" fmla="*/ 1347848 w 2758962"/>
              <a:gd name="connsiteY135" fmla="*/ 2490787 h 2824412"/>
              <a:gd name="connsiteX136" fmla="*/ 1338323 w 2758962"/>
              <a:gd name="connsiteY136" fmla="*/ 2447925 h 2824412"/>
              <a:gd name="connsiteX137" fmla="*/ 1343086 w 2758962"/>
              <a:gd name="connsiteY137" fmla="*/ 2390775 h 2824412"/>
              <a:gd name="connsiteX138" fmla="*/ 1343086 w 2758962"/>
              <a:gd name="connsiteY138" fmla="*/ 2338387 h 2824412"/>
              <a:gd name="connsiteX139" fmla="*/ 1290698 w 2758962"/>
              <a:gd name="connsiteY139" fmla="*/ 2305050 h 2824412"/>
              <a:gd name="connsiteX140" fmla="*/ 1247836 w 2758962"/>
              <a:gd name="connsiteY140" fmla="*/ 2290762 h 2824412"/>
              <a:gd name="connsiteX141" fmla="*/ 1204973 w 2758962"/>
              <a:gd name="connsiteY141" fmla="*/ 2281237 h 2824412"/>
              <a:gd name="connsiteX142" fmla="*/ 1147823 w 2758962"/>
              <a:gd name="connsiteY142" fmla="*/ 2281237 h 2824412"/>
              <a:gd name="connsiteX143" fmla="*/ 1076386 w 2758962"/>
              <a:gd name="connsiteY143" fmla="*/ 2286000 h 2824412"/>
              <a:gd name="connsiteX144" fmla="*/ 1019236 w 2758962"/>
              <a:gd name="connsiteY144" fmla="*/ 2309812 h 2824412"/>
              <a:gd name="connsiteX145" fmla="*/ 971611 w 2758962"/>
              <a:gd name="connsiteY145" fmla="*/ 2319337 h 2824412"/>
              <a:gd name="connsiteX146" fmla="*/ 962086 w 2758962"/>
              <a:gd name="connsiteY146" fmla="*/ 2381250 h 2824412"/>
              <a:gd name="connsiteX147" fmla="*/ 943036 w 2758962"/>
              <a:gd name="connsiteY147" fmla="*/ 2414587 h 2824412"/>
              <a:gd name="connsiteX148" fmla="*/ 890648 w 2758962"/>
              <a:gd name="connsiteY148" fmla="*/ 2462212 h 2824412"/>
              <a:gd name="connsiteX149" fmla="*/ 852548 w 2758962"/>
              <a:gd name="connsiteY149" fmla="*/ 2471737 h 2824412"/>
              <a:gd name="connsiteX150" fmla="*/ 800161 w 2758962"/>
              <a:gd name="connsiteY150" fmla="*/ 2462212 h 2824412"/>
              <a:gd name="connsiteX151" fmla="*/ 771586 w 2758962"/>
              <a:gd name="connsiteY151" fmla="*/ 2438400 h 2824412"/>
              <a:gd name="connsiteX152" fmla="*/ 743011 w 2758962"/>
              <a:gd name="connsiteY152" fmla="*/ 2409825 h 2824412"/>
              <a:gd name="connsiteX153" fmla="*/ 704911 w 2758962"/>
              <a:gd name="connsiteY153" fmla="*/ 2433637 h 2824412"/>
              <a:gd name="connsiteX154" fmla="*/ 723961 w 2758962"/>
              <a:gd name="connsiteY154" fmla="*/ 2371725 h 2824412"/>
              <a:gd name="connsiteX155" fmla="*/ 738248 w 2758962"/>
              <a:gd name="connsiteY155" fmla="*/ 2309812 h 2824412"/>
              <a:gd name="connsiteX156" fmla="*/ 743011 w 2758962"/>
              <a:gd name="connsiteY156" fmla="*/ 2233612 h 2824412"/>
              <a:gd name="connsiteX157" fmla="*/ 743011 w 2758962"/>
              <a:gd name="connsiteY157" fmla="*/ 2185987 h 2824412"/>
              <a:gd name="connsiteX158" fmla="*/ 728723 w 2758962"/>
              <a:gd name="connsiteY158" fmla="*/ 2128837 h 2824412"/>
              <a:gd name="connsiteX159" fmla="*/ 704911 w 2758962"/>
              <a:gd name="connsiteY159" fmla="*/ 2100262 h 2824412"/>
              <a:gd name="connsiteX160" fmla="*/ 662048 w 2758962"/>
              <a:gd name="connsiteY160" fmla="*/ 2090737 h 2824412"/>
              <a:gd name="connsiteX161" fmla="*/ 623948 w 2758962"/>
              <a:gd name="connsiteY161" fmla="*/ 2062162 h 2824412"/>
              <a:gd name="connsiteX162" fmla="*/ 566798 w 2758962"/>
              <a:gd name="connsiteY162" fmla="*/ 2043112 h 2824412"/>
              <a:gd name="connsiteX163" fmla="*/ 538223 w 2758962"/>
              <a:gd name="connsiteY163" fmla="*/ 2009775 h 2824412"/>
              <a:gd name="connsiteX164" fmla="*/ 557273 w 2758962"/>
              <a:gd name="connsiteY164" fmla="*/ 1981200 h 2824412"/>
              <a:gd name="connsiteX165" fmla="*/ 547748 w 2758962"/>
              <a:gd name="connsiteY165" fmla="*/ 1938337 h 2824412"/>
              <a:gd name="connsiteX166" fmla="*/ 514411 w 2758962"/>
              <a:gd name="connsiteY166" fmla="*/ 1885950 h 2824412"/>
              <a:gd name="connsiteX167" fmla="*/ 471548 w 2758962"/>
              <a:gd name="connsiteY167" fmla="*/ 1876425 h 2824412"/>
              <a:gd name="connsiteX168" fmla="*/ 433448 w 2758962"/>
              <a:gd name="connsiteY168" fmla="*/ 1852612 h 2824412"/>
              <a:gd name="connsiteX169" fmla="*/ 414398 w 2758962"/>
              <a:gd name="connsiteY169" fmla="*/ 1833562 h 2824412"/>
              <a:gd name="connsiteX170" fmla="*/ 414398 w 2758962"/>
              <a:gd name="connsiteY170" fmla="*/ 1804987 h 2824412"/>
              <a:gd name="connsiteX171" fmla="*/ 376298 w 2758962"/>
              <a:gd name="connsiteY171" fmla="*/ 1824037 h 2824412"/>
              <a:gd name="connsiteX172" fmla="*/ 357248 w 2758962"/>
              <a:gd name="connsiteY172" fmla="*/ 1838325 h 2824412"/>
              <a:gd name="connsiteX173" fmla="*/ 385823 w 2758962"/>
              <a:gd name="connsiteY173" fmla="*/ 1862137 h 2824412"/>
              <a:gd name="connsiteX174" fmla="*/ 352486 w 2758962"/>
              <a:gd name="connsiteY174" fmla="*/ 1866900 h 2824412"/>
              <a:gd name="connsiteX175" fmla="*/ 323911 w 2758962"/>
              <a:gd name="connsiteY175" fmla="*/ 1847850 h 2824412"/>
              <a:gd name="connsiteX176" fmla="*/ 281048 w 2758962"/>
              <a:gd name="connsiteY176" fmla="*/ 1833562 h 2824412"/>
              <a:gd name="connsiteX177" fmla="*/ 238186 w 2758962"/>
              <a:gd name="connsiteY177" fmla="*/ 1819275 h 2824412"/>
              <a:gd name="connsiteX178" fmla="*/ 195323 w 2758962"/>
              <a:gd name="connsiteY178" fmla="*/ 1819275 h 2824412"/>
              <a:gd name="connsiteX179" fmla="*/ 171511 w 2758962"/>
              <a:gd name="connsiteY179" fmla="*/ 1795462 h 2824412"/>
              <a:gd name="connsiteX180" fmla="*/ 195323 w 2758962"/>
              <a:gd name="connsiteY180" fmla="*/ 1766887 h 2824412"/>
              <a:gd name="connsiteX181" fmla="*/ 214373 w 2758962"/>
              <a:gd name="connsiteY181" fmla="*/ 1676400 h 2824412"/>
              <a:gd name="connsiteX182" fmla="*/ 276286 w 2758962"/>
              <a:gd name="connsiteY182" fmla="*/ 1590675 h 2824412"/>
              <a:gd name="connsiteX183" fmla="*/ 319148 w 2758962"/>
              <a:gd name="connsiteY183" fmla="*/ 1509712 h 2824412"/>
              <a:gd name="connsiteX184" fmla="*/ 362011 w 2758962"/>
              <a:gd name="connsiteY184" fmla="*/ 1466850 h 2824412"/>
              <a:gd name="connsiteX185" fmla="*/ 414398 w 2758962"/>
              <a:gd name="connsiteY185" fmla="*/ 1404937 h 2824412"/>
              <a:gd name="connsiteX186" fmla="*/ 438211 w 2758962"/>
              <a:gd name="connsiteY186" fmla="*/ 1381125 h 2824412"/>
              <a:gd name="connsiteX187" fmla="*/ 395348 w 2758962"/>
              <a:gd name="connsiteY187" fmla="*/ 1352550 h 2824412"/>
              <a:gd name="connsiteX188" fmla="*/ 323911 w 2758962"/>
              <a:gd name="connsiteY188" fmla="*/ 1319212 h 2824412"/>
              <a:gd name="connsiteX189" fmla="*/ 266761 w 2758962"/>
              <a:gd name="connsiteY189" fmla="*/ 1285875 h 2824412"/>
              <a:gd name="connsiteX190" fmla="*/ 233423 w 2758962"/>
              <a:gd name="connsiteY190" fmla="*/ 1300162 h 2824412"/>
              <a:gd name="connsiteX191" fmla="*/ 195323 w 2758962"/>
              <a:gd name="connsiteY191" fmla="*/ 1276350 h 2824412"/>
              <a:gd name="connsiteX192" fmla="*/ 161986 w 2758962"/>
              <a:gd name="connsiteY192" fmla="*/ 1204912 h 2824412"/>
              <a:gd name="connsiteX193" fmla="*/ 157223 w 2758962"/>
              <a:gd name="connsiteY193" fmla="*/ 1162050 h 2824412"/>
              <a:gd name="connsiteX194" fmla="*/ 119123 w 2758962"/>
              <a:gd name="connsiteY194" fmla="*/ 1157287 h 2824412"/>
              <a:gd name="connsiteX195" fmla="*/ 66736 w 2758962"/>
              <a:gd name="connsiteY195" fmla="*/ 1157287 h 2824412"/>
              <a:gd name="connsiteX196" fmla="*/ 19111 w 2758962"/>
              <a:gd name="connsiteY196" fmla="*/ 1143000 h 2824412"/>
              <a:gd name="connsiteX197" fmla="*/ 19111 w 2758962"/>
              <a:gd name="connsiteY197" fmla="*/ 1114425 h 2824412"/>
              <a:gd name="connsiteX198" fmla="*/ 9586 w 2758962"/>
              <a:gd name="connsiteY198" fmla="*/ 1076325 h 2824412"/>
              <a:gd name="connsiteX199" fmla="*/ 61 w 2758962"/>
              <a:gd name="connsiteY199" fmla="*/ 1028700 h 2824412"/>
              <a:gd name="connsiteX200" fmla="*/ 14348 w 2758962"/>
              <a:gd name="connsiteY200" fmla="*/ 995362 h 2824412"/>
              <a:gd name="connsiteX201" fmla="*/ 61973 w 2758962"/>
              <a:gd name="connsiteY201" fmla="*/ 971550 h 2824412"/>
              <a:gd name="connsiteX202" fmla="*/ 100073 w 2758962"/>
              <a:gd name="connsiteY202" fmla="*/ 966787 h 2824412"/>
              <a:gd name="connsiteX203" fmla="*/ 66736 w 2758962"/>
              <a:gd name="connsiteY203" fmla="*/ 933450 h 2824412"/>
              <a:gd name="connsiteX204" fmla="*/ 57211 w 2758962"/>
              <a:gd name="connsiteY204" fmla="*/ 885825 h 2824412"/>
              <a:gd name="connsiteX205" fmla="*/ 81023 w 2758962"/>
              <a:gd name="connsiteY205" fmla="*/ 852487 h 2824412"/>
              <a:gd name="connsiteX206" fmla="*/ 81023 w 2758962"/>
              <a:gd name="connsiteY206" fmla="*/ 814387 h 2824412"/>
              <a:gd name="connsiteX207" fmla="*/ 42923 w 2758962"/>
              <a:gd name="connsiteY207" fmla="*/ 800100 h 2824412"/>
              <a:gd name="connsiteX208" fmla="*/ 47686 w 2758962"/>
              <a:gd name="connsiteY208" fmla="*/ 762000 h 2824412"/>
              <a:gd name="connsiteX209" fmla="*/ 85786 w 2758962"/>
              <a:gd name="connsiteY209" fmla="*/ 723900 h 2824412"/>
              <a:gd name="connsiteX210" fmla="*/ 76261 w 2758962"/>
              <a:gd name="connsiteY210" fmla="*/ 671512 h 2824412"/>
              <a:gd name="connsiteX211" fmla="*/ 47686 w 2758962"/>
              <a:gd name="connsiteY211" fmla="*/ 647700 h 2824412"/>
              <a:gd name="connsiteX212" fmla="*/ 66736 w 2758962"/>
              <a:gd name="connsiteY212" fmla="*/ 623887 h 2824412"/>
              <a:gd name="connsiteX213" fmla="*/ 114361 w 2758962"/>
              <a:gd name="connsiteY213" fmla="*/ 628650 h 2824412"/>
              <a:gd name="connsiteX214" fmla="*/ 138173 w 2758962"/>
              <a:gd name="connsiteY214" fmla="*/ 628650 h 2824412"/>
              <a:gd name="connsiteX215" fmla="*/ 119123 w 2758962"/>
              <a:gd name="connsiteY215" fmla="*/ 595312 h 2824412"/>
              <a:gd name="connsiteX216" fmla="*/ 123886 w 2758962"/>
              <a:gd name="connsiteY216" fmla="*/ 571500 h 2824412"/>
              <a:gd name="connsiteX217" fmla="*/ 152461 w 2758962"/>
              <a:gd name="connsiteY217" fmla="*/ 571500 h 2824412"/>
              <a:gd name="connsiteX218" fmla="*/ 157223 w 2758962"/>
              <a:gd name="connsiteY218" fmla="*/ 571500 h 2824412"/>
              <a:gd name="connsiteX219" fmla="*/ 185798 w 2758962"/>
              <a:gd name="connsiteY219" fmla="*/ 485775 h 2824412"/>
              <a:gd name="connsiteX220" fmla="*/ 190561 w 2758962"/>
              <a:gd name="connsiteY220" fmla="*/ 447675 h 2824412"/>
              <a:gd name="connsiteX221" fmla="*/ 219136 w 2758962"/>
              <a:gd name="connsiteY221" fmla="*/ 461962 h 2824412"/>
              <a:gd name="connsiteX222" fmla="*/ 281048 w 2758962"/>
              <a:gd name="connsiteY222" fmla="*/ 485775 h 2824412"/>
              <a:gd name="connsiteX223" fmla="*/ 342961 w 2758962"/>
              <a:gd name="connsiteY223" fmla="*/ 485775 h 2824412"/>
              <a:gd name="connsiteX224" fmla="*/ 333436 w 2758962"/>
              <a:gd name="connsiteY224" fmla="*/ 442912 h 2824412"/>
              <a:gd name="connsiteX225" fmla="*/ 342961 w 2758962"/>
              <a:gd name="connsiteY225" fmla="*/ 409575 h 2824412"/>
              <a:gd name="connsiteX226" fmla="*/ 385823 w 2758962"/>
              <a:gd name="connsiteY226" fmla="*/ 409575 h 2824412"/>
              <a:gd name="connsiteX227" fmla="*/ 404873 w 2758962"/>
              <a:gd name="connsiteY227" fmla="*/ 381000 h 2824412"/>
              <a:gd name="connsiteX228" fmla="*/ 428686 w 2758962"/>
              <a:gd name="connsiteY228" fmla="*/ 338137 h 2824412"/>
              <a:gd name="connsiteX229" fmla="*/ 381061 w 2758962"/>
              <a:gd name="connsiteY229" fmla="*/ 314325 h 2824412"/>
              <a:gd name="connsiteX230" fmla="*/ 381061 w 2758962"/>
              <a:gd name="connsiteY230" fmla="*/ 285750 h 2824412"/>
              <a:gd name="connsiteX231" fmla="*/ 433448 w 2758962"/>
              <a:gd name="connsiteY231" fmla="*/ 257175 h 2824412"/>
              <a:gd name="connsiteX232" fmla="*/ 466786 w 2758962"/>
              <a:gd name="connsiteY232" fmla="*/ 238125 h 2824412"/>
              <a:gd name="connsiteX233" fmla="*/ 476311 w 2758962"/>
              <a:gd name="connsiteY233" fmla="*/ 176212 h 2824412"/>
              <a:gd name="connsiteX234" fmla="*/ 447736 w 2758962"/>
              <a:gd name="connsiteY234" fmla="*/ 123825 h 2824412"/>
              <a:gd name="connsiteX0" fmla="*/ 2307492 w 2758962"/>
              <a:gd name="connsiteY0" fmla="*/ 0 h 2824412"/>
              <a:gd name="connsiteX1" fmla="*/ 2324161 w 2758962"/>
              <a:gd name="connsiteY1" fmla="*/ 26193 h 2824412"/>
              <a:gd name="connsiteX2" fmla="*/ 2352736 w 2758962"/>
              <a:gd name="connsiteY2" fmla="*/ 47625 h 2824412"/>
              <a:gd name="connsiteX3" fmla="*/ 2343211 w 2758962"/>
              <a:gd name="connsiteY3" fmla="*/ 57150 h 2824412"/>
              <a:gd name="connsiteX4" fmla="*/ 2352736 w 2758962"/>
              <a:gd name="connsiteY4" fmla="*/ 95250 h 2824412"/>
              <a:gd name="connsiteX5" fmla="*/ 2343211 w 2758962"/>
              <a:gd name="connsiteY5" fmla="*/ 128587 h 2824412"/>
              <a:gd name="connsiteX6" fmla="*/ 2324161 w 2758962"/>
              <a:gd name="connsiteY6" fmla="*/ 145256 h 2824412"/>
              <a:gd name="connsiteX7" fmla="*/ 2300348 w 2758962"/>
              <a:gd name="connsiteY7" fmla="*/ 152400 h 2824412"/>
              <a:gd name="connsiteX8" fmla="*/ 2290823 w 2758962"/>
              <a:gd name="connsiteY8" fmla="*/ 166687 h 2824412"/>
              <a:gd name="connsiteX9" fmla="*/ 2286061 w 2758962"/>
              <a:gd name="connsiteY9" fmla="*/ 204787 h 2824412"/>
              <a:gd name="connsiteX10" fmla="*/ 2267011 w 2758962"/>
              <a:gd name="connsiteY10" fmla="*/ 223837 h 2824412"/>
              <a:gd name="connsiteX11" fmla="*/ 2224148 w 2758962"/>
              <a:gd name="connsiteY11" fmla="*/ 219075 h 2824412"/>
              <a:gd name="connsiteX12" fmla="*/ 2214623 w 2758962"/>
              <a:gd name="connsiteY12" fmla="*/ 226219 h 2824412"/>
              <a:gd name="connsiteX13" fmla="*/ 2221767 w 2758962"/>
              <a:gd name="connsiteY13" fmla="*/ 259556 h 2824412"/>
              <a:gd name="connsiteX14" fmla="*/ 2233673 w 2758962"/>
              <a:gd name="connsiteY14" fmla="*/ 285750 h 2824412"/>
              <a:gd name="connsiteX15" fmla="*/ 2224148 w 2758962"/>
              <a:gd name="connsiteY15" fmla="*/ 304800 h 2824412"/>
              <a:gd name="connsiteX16" fmla="*/ 2224148 w 2758962"/>
              <a:gd name="connsiteY16" fmla="*/ 333375 h 2824412"/>
              <a:gd name="connsiteX17" fmla="*/ 2186048 w 2758962"/>
              <a:gd name="connsiteY17" fmla="*/ 338137 h 2824412"/>
              <a:gd name="connsiteX18" fmla="*/ 2152710 w 2758962"/>
              <a:gd name="connsiteY18" fmla="*/ 302419 h 2824412"/>
              <a:gd name="connsiteX19" fmla="*/ 2124136 w 2758962"/>
              <a:gd name="connsiteY19" fmla="*/ 323850 h 2824412"/>
              <a:gd name="connsiteX20" fmla="*/ 2105086 w 2758962"/>
              <a:gd name="connsiteY20" fmla="*/ 347662 h 2824412"/>
              <a:gd name="connsiteX21" fmla="*/ 2105086 w 2758962"/>
              <a:gd name="connsiteY21" fmla="*/ 361950 h 2824412"/>
              <a:gd name="connsiteX22" fmla="*/ 2105086 w 2758962"/>
              <a:gd name="connsiteY22" fmla="*/ 395287 h 2824412"/>
              <a:gd name="connsiteX23" fmla="*/ 2076511 w 2758962"/>
              <a:gd name="connsiteY23" fmla="*/ 395287 h 2824412"/>
              <a:gd name="connsiteX24" fmla="*/ 2033648 w 2758962"/>
              <a:gd name="connsiteY24" fmla="*/ 419100 h 2824412"/>
              <a:gd name="connsiteX25" fmla="*/ 2014598 w 2758962"/>
              <a:gd name="connsiteY25" fmla="*/ 457200 h 2824412"/>
              <a:gd name="connsiteX26" fmla="*/ 2012217 w 2758962"/>
              <a:gd name="connsiteY26" fmla="*/ 488156 h 2824412"/>
              <a:gd name="connsiteX27" fmla="*/ 1995549 w 2758962"/>
              <a:gd name="connsiteY27" fmla="*/ 511968 h 2824412"/>
              <a:gd name="connsiteX28" fmla="*/ 1976498 w 2758962"/>
              <a:gd name="connsiteY28" fmla="*/ 554831 h 2824412"/>
              <a:gd name="connsiteX29" fmla="*/ 1945542 w 2758962"/>
              <a:gd name="connsiteY29" fmla="*/ 564356 h 2824412"/>
              <a:gd name="connsiteX30" fmla="*/ 1909823 w 2758962"/>
              <a:gd name="connsiteY30" fmla="*/ 561975 h 2824412"/>
              <a:gd name="connsiteX31" fmla="*/ 1883629 w 2758962"/>
              <a:gd name="connsiteY31" fmla="*/ 576262 h 2824412"/>
              <a:gd name="connsiteX32" fmla="*/ 1890773 w 2758962"/>
              <a:gd name="connsiteY32" fmla="*/ 602456 h 2824412"/>
              <a:gd name="connsiteX33" fmla="*/ 1874104 w 2758962"/>
              <a:gd name="connsiteY33" fmla="*/ 623887 h 2824412"/>
              <a:gd name="connsiteX34" fmla="*/ 1876486 w 2758962"/>
              <a:gd name="connsiteY34" fmla="*/ 647700 h 2824412"/>
              <a:gd name="connsiteX35" fmla="*/ 1890773 w 2758962"/>
              <a:gd name="connsiteY35" fmla="*/ 666750 h 2824412"/>
              <a:gd name="connsiteX36" fmla="*/ 1919348 w 2758962"/>
              <a:gd name="connsiteY36" fmla="*/ 685800 h 2824412"/>
              <a:gd name="connsiteX37" fmla="*/ 1945542 w 2758962"/>
              <a:gd name="connsiteY37" fmla="*/ 714375 h 2824412"/>
              <a:gd name="connsiteX38" fmla="*/ 2000311 w 2758962"/>
              <a:gd name="connsiteY38" fmla="*/ 757237 h 2824412"/>
              <a:gd name="connsiteX39" fmla="*/ 2028886 w 2758962"/>
              <a:gd name="connsiteY39" fmla="*/ 781050 h 2824412"/>
              <a:gd name="connsiteX40" fmla="*/ 2024123 w 2758962"/>
              <a:gd name="connsiteY40" fmla="*/ 814387 h 2824412"/>
              <a:gd name="connsiteX41" fmla="*/ 2028886 w 2758962"/>
              <a:gd name="connsiteY41" fmla="*/ 847725 h 2824412"/>
              <a:gd name="connsiteX42" fmla="*/ 2038411 w 2758962"/>
              <a:gd name="connsiteY42" fmla="*/ 881062 h 2824412"/>
              <a:gd name="connsiteX43" fmla="*/ 2066986 w 2758962"/>
              <a:gd name="connsiteY43" fmla="*/ 871537 h 2824412"/>
              <a:gd name="connsiteX44" fmla="*/ 2071748 w 2758962"/>
              <a:gd name="connsiteY44" fmla="*/ 862012 h 2824412"/>
              <a:gd name="connsiteX45" fmla="*/ 2090798 w 2758962"/>
              <a:gd name="connsiteY45" fmla="*/ 838200 h 2824412"/>
              <a:gd name="connsiteX46" fmla="*/ 2100323 w 2758962"/>
              <a:gd name="connsiteY46" fmla="*/ 862012 h 2824412"/>
              <a:gd name="connsiteX47" fmla="*/ 2133661 w 2758962"/>
              <a:gd name="connsiteY47" fmla="*/ 890587 h 2824412"/>
              <a:gd name="connsiteX48" fmla="*/ 2186048 w 2758962"/>
              <a:gd name="connsiteY48" fmla="*/ 876300 h 2824412"/>
              <a:gd name="connsiteX49" fmla="*/ 2219386 w 2758962"/>
              <a:gd name="connsiteY49" fmla="*/ 862012 h 2824412"/>
              <a:gd name="connsiteX50" fmla="*/ 2257486 w 2758962"/>
              <a:gd name="connsiteY50" fmla="*/ 862012 h 2824412"/>
              <a:gd name="connsiteX51" fmla="*/ 2257486 w 2758962"/>
              <a:gd name="connsiteY51" fmla="*/ 895350 h 2824412"/>
              <a:gd name="connsiteX52" fmla="*/ 2319398 w 2758962"/>
              <a:gd name="connsiteY52" fmla="*/ 904875 h 2824412"/>
              <a:gd name="connsiteX53" fmla="*/ 2343211 w 2758962"/>
              <a:gd name="connsiteY53" fmla="*/ 909637 h 2824412"/>
              <a:gd name="connsiteX54" fmla="*/ 2319398 w 2758962"/>
              <a:gd name="connsiteY54" fmla="*/ 942975 h 2824412"/>
              <a:gd name="connsiteX55" fmla="*/ 2367023 w 2758962"/>
              <a:gd name="connsiteY55" fmla="*/ 957262 h 2824412"/>
              <a:gd name="connsiteX56" fmla="*/ 2381311 w 2758962"/>
              <a:gd name="connsiteY56" fmla="*/ 995362 h 2824412"/>
              <a:gd name="connsiteX57" fmla="*/ 2376548 w 2758962"/>
              <a:gd name="connsiteY57" fmla="*/ 1004887 h 2824412"/>
              <a:gd name="connsiteX58" fmla="*/ 2381311 w 2758962"/>
              <a:gd name="connsiteY58" fmla="*/ 1028700 h 2824412"/>
              <a:gd name="connsiteX59" fmla="*/ 2386073 w 2758962"/>
              <a:gd name="connsiteY59" fmla="*/ 1066800 h 2824412"/>
              <a:gd name="connsiteX60" fmla="*/ 2438461 w 2758962"/>
              <a:gd name="connsiteY60" fmla="*/ 1066800 h 2824412"/>
              <a:gd name="connsiteX61" fmla="*/ 2457511 w 2758962"/>
              <a:gd name="connsiteY61" fmla="*/ 1057275 h 2824412"/>
              <a:gd name="connsiteX62" fmla="*/ 2486086 w 2758962"/>
              <a:gd name="connsiteY62" fmla="*/ 1138237 h 2824412"/>
              <a:gd name="connsiteX63" fmla="*/ 2524186 w 2758962"/>
              <a:gd name="connsiteY63" fmla="*/ 1162050 h 2824412"/>
              <a:gd name="connsiteX64" fmla="*/ 2571811 w 2758962"/>
              <a:gd name="connsiteY64" fmla="*/ 1190625 h 2824412"/>
              <a:gd name="connsiteX65" fmla="*/ 2571811 w 2758962"/>
              <a:gd name="connsiteY65" fmla="*/ 1219200 h 2824412"/>
              <a:gd name="connsiteX66" fmla="*/ 2571811 w 2758962"/>
              <a:gd name="connsiteY66" fmla="*/ 1243012 h 2824412"/>
              <a:gd name="connsiteX67" fmla="*/ 2567048 w 2758962"/>
              <a:gd name="connsiteY67" fmla="*/ 1266825 h 2824412"/>
              <a:gd name="connsiteX68" fmla="*/ 2609911 w 2758962"/>
              <a:gd name="connsiteY68" fmla="*/ 1290637 h 2824412"/>
              <a:gd name="connsiteX69" fmla="*/ 2624198 w 2758962"/>
              <a:gd name="connsiteY69" fmla="*/ 1347787 h 2824412"/>
              <a:gd name="connsiteX70" fmla="*/ 2619436 w 2758962"/>
              <a:gd name="connsiteY70" fmla="*/ 1376362 h 2824412"/>
              <a:gd name="connsiteX71" fmla="*/ 2671823 w 2758962"/>
              <a:gd name="connsiteY71" fmla="*/ 1371600 h 2824412"/>
              <a:gd name="connsiteX72" fmla="*/ 2705161 w 2758962"/>
              <a:gd name="connsiteY72" fmla="*/ 1362075 h 2824412"/>
              <a:gd name="connsiteX73" fmla="*/ 2748023 w 2758962"/>
              <a:gd name="connsiteY73" fmla="*/ 1352550 h 2824412"/>
              <a:gd name="connsiteX74" fmla="*/ 2757548 w 2758962"/>
              <a:gd name="connsiteY74" fmla="*/ 1390650 h 2824412"/>
              <a:gd name="connsiteX75" fmla="*/ 2724211 w 2758962"/>
              <a:gd name="connsiteY75" fmla="*/ 1428750 h 2824412"/>
              <a:gd name="connsiteX76" fmla="*/ 2690873 w 2758962"/>
              <a:gd name="connsiteY76" fmla="*/ 1447800 h 2824412"/>
              <a:gd name="connsiteX77" fmla="*/ 2657536 w 2758962"/>
              <a:gd name="connsiteY77" fmla="*/ 1495425 h 2824412"/>
              <a:gd name="connsiteX78" fmla="*/ 2638486 w 2758962"/>
              <a:gd name="connsiteY78" fmla="*/ 1519237 h 2824412"/>
              <a:gd name="connsiteX79" fmla="*/ 2619436 w 2758962"/>
              <a:gd name="connsiteY79" fmla="*/ 1562100 h 2824412"/>
              <a:gd name="connsiteX80" fmla="*/ 2590861 w 2758962"/>
              <a:gd name="connsiteY80" fmla="*/ 1562100 h 2824412"/>
              <a:gd name="connsiteX81" fmla="*/ 2557523 w 2758962"/>
              <a:gd name="connsiteY81" fmla="*/ 1547812 h 2824412"/>
              <a:gd name="connsiteX82" fmla="*/ 2538473 w 2758962"/>
              <a:gd name="connsiteY82" fmla="*/ 1519237 h 2824412"/>
              <a:gd name="connsiteX83" fmla="*/ 2471798 w 2758962"/>
              <a:gd name="connsiteY83" fmla="*/ 1524000 h 2824412"/>
              <a:gd name="connsiteX84" fmla="*/ 2433698 w 2758962"/>
              <a:gd name="connsiteY84" fmla="*/ 1543050 h 2824412"/>
              <a:gd name="connsiteX85" fmla="*/ 2414648 w 2758962"/>
              <a:gd name="connsiteY85" fmla="*/ 1576387 h 2824412"/>
              <a:gd name="connsiteX86" fmla="*/ 2376548 w 2758962"/>
              <a:gd name="connsiteY86" fmla="*/ 1633537 h 2824412"/>
              <a:gd name="connsiteX87" fmla="*/ 2367023 w 2758962"/>
              <a:gd name="connsiteY87" fmla="*/ 1647825 h 2824412"/>
              <a:gd name="connsiteX88" fmla="*/ 2347973 w 2758962"/>
              <a:gd name="connsiteY88" fmla="*/ 1662112 h 2824412"/>
              <a:gd name="connsiteX89" fmla="*/ 2281298 w 2758962"/>
              <a:gd name="connsiteY89" fmla="*/ 1681162 h 2824412"/>
              <a:gd name="connsiteX90" fmla="*/ 2200336 w 2758962"/>
              <a:gd name="connsiteY90" fmla="*/ 1704975 h 2824412"/>
              <a:gd name="connsiteX91" fmla="*/ 2157473 w 2758962"/>
              <a:gd name="connsiteY91" fmla="*/ 1714500 h 2824412"/>
              <a:gd name="connsiteX92" fmla="*/ 2100323 w 2758962"/>
              <a:gd name="connsiteY92" fmla="*/ 1771650 h 2824412"/>
              <a:gd name="connsiteX93" fmla="*/ 2066986 w 2758962"/>
              <a:gd name="connsiteY93" fmla="*/ 1795462 h 2824412"/>
              <a:gd name="connsiteX94" fmla="*/ 2043173 w 2758962"/>
              <a:gd name="connsiteY94" fmla="*/ 1852612 h 2824412"/>
              <a:gd name="connsiteX95" fmla="*/ 2038411 w 2758962"/>
              <a:gd name="connsiteY95" fmla="*/ 1895475 h 2824412"/>
              <a:gd name="connsiteX96" fmla="*/ 2062223 w 2758962"/>
              <a:gd name="connsiteY96" fmla="*/ 1957387 h 2824412"/>
              <a:gd name="connsiteX97" fmla="*/ 2038411 w 2758962"/>
              <a:gd name="connsiteY97" fmla="*/ 2024062 h 2824412"/>
              <a:gd name="connsiteX98" fmla="*/ 2033648 w 2758962"/>
              <a:gd name="connsiteY98" fmla="*/ 2028825 h 2824412"/>
              <a:gd name="connsiteX99" fmla="*/ 1995548 w 2758962"/>
              <a:gd name="connsiteY99" fmla="*/ 2033587 h 2824412"/>
              <a:gd name="connsiteX100" fmla="*/ 1966973 w 2758962"/>
              <a:gd name="connsiteY100" fmla="*/ 2043112 h 2824412"/>
              <a:gd name="connsiteX101" fmla="*/ 1928873 w 2758962"/>
              <a:gd name="connsiteY101" fmla="*/ 2066925 h 2824412"/>
              <a:gd name="connsiteX102" fmla="*/ 1957448 w 2758962"/>
              <a:gd name="connsiteY102" fmla="*/ 2043112 h 2824412"/>
              <a:gd name="connsiteX103" fmla="*/ 1900298 w 2758962"/>
              <a:gd name="connsiteY103" fmla="*/ 2052637 h 2824412"/>
              <a:gd name="connsiteX104" fmla="*/ 1876486 w 2758962"/>
              <a:gd name="connsiteY104" fmla="*/ 2109787 h 2824412"/>
              <a:gd name="connsiteX105" fmla="*/ 1876486 w 2758962"/>
              <a:gd name="connsiteY105" fmla="*/ 2147887 h 2824412"/>
              <a:gd name="connsiteX106" fmla="*/ 1866961 w 2758962"/>
              <a:gd name="connsiteY106" fmla="*/ 2176462 h 2824412"/>
              <a:gd name="connsiteX107" fmla="*/ 1809811 w 2758962"/>
              <a:gd name="connsiteY107" fmla="*/ 2195512 h 2824412"/>
              <a:gd name="connsiteX108" fmla="*/ 1809811 w 2758962"/>
              <a:gd name="connsiteY108" fmla="*/ 2252662 h 2824412"/>
              <a:gd name="connsiteX109" fmla="*/ 1814573 w 2758962"/>
              <a:gd name="connsiteY109" fmla="*/ 2314575 h 2824412"/>
              <a:gd name="connsiteX110" fmla="*/ 1814573 w 2758962"/>
              <a:gd name="connsiteY110" fmla="*/ 2333625 h 2824412"/>
              <a:gd name="connsiteX111" fmla="*/ 1795523 w 2758962"/>
              <a:gd name="connsiteY111" fmla="*/ 2376487 h 2824412"/>
              <a:gd name="connsiteX112" fmla="*/ 1809811 w 2758962"/>
              <a:gd name="connsiteY112" fmla="*/ 2438400 h 2824412"/>
              <a:gd name="connsiteX113" fmla="*/ 1805048 w 2758962"/>
              <a:gd name="connsiteY113" fmla="*/ 2500312 h 2824412"/>
              <a:gd name="connsiteX114" fmla="*/ 1776473 w 2758962"/>
              <a:gd name="connsiteY114" fmla="*/ 2509837 h 2824412"/>
              <a:gd name="connsiteX115" fmla="*/ 1733611 w 2758962"/>
              <a:gd name="connsiteY115" fmla="*/ 2524125 h 2824412"/>
              <a:gd name="connsiteX116" fmla="*/ 1714561 w 2758962"/>
              <a:gd name="connsiteY116" fmla="*/ 2538412 h 2824412"/>
              <a:gd name="connsiteX117" fmla="*/ 1738373 w 2758962"/>
              <a:gd name="connsiteY117" fmla="*/ 2590800 h 2824412"/>
              <a:gd name="connsiteX118" fmla="*/ 1719323 w 2758962"/>
              <a:gd name="connsiteY118" fmla="*/ 2619375 h 2824412"/>
              <a:gd name="connsiteX119" fmla="*/ 1662173 w 2758962"/>
              <a:gd name="connsiteY119" fmla="*/ 2633662 h 2824412"/>
              <a:gd name="connsiteX120" fmla="*/ 1647886 w 2758962"/>
              <a:gd name="connsiteY120" fmla="*/ 2662237 h 2824412"/>
              <a:gd name="connsiteX121" fmla="*/ 1647886 w 2758962"/>
              <a:gd name="connsiteY121" fmla="*/ 2733675 h 2824412"/>
              <a:gd name="connsiteX122" fmla="*/ 1628836 w 2758962"/>
              <a:gd name="connsiteY122" fmla="*/ 2767012 h 2824412"/>
              <a:gd name="connsiteX123" fmla="*/ 1576448 w 2758962"/>
              <a:gd name="connsiteY123" fmla="*/ 2724150 h 2824412"/>
              <a:gd name="connsiteX124" fmla="*/ 1528823 w 2758962"/>
              <a:gd name="connsiteY124" fmla="*/ 2690812 h 2824412"/>
              <a:gd name="connsiteX125" fmla="*/ 1500248 w 2758962"/>
              <a:gd name="connsiteY125" fmla="*/ 2676525 h 2824412"/>
              <a:gd name="connsiteX126" fmla="*/ 1481198 w 2758962"/>
              <a:gd name="connsiteY126" fmla="*/ 2738437 h 2824412"/>
              <a:gd name="connsiteX127" fmla="*/ 1457386 w 2758962"/>
              <a:gd name="connsiteY127" fmla="*/ 2786062 h 2824412"/>
              <a:gd name="connsiteX128" fmla="*/ 1414523 w 2758962"/>
              <a:gd name="connsiteY128" fmla="*/ 2824162 h 2824412"/>
              <a:gd name="connsiteX129" fmla="*/ 1381186 w 2758962"/>
              <a:gd name="connsiteY129" fmla="*/ 2800350 h 2824412"/>
              <a:gd name="connsiteX130" fmla="*/ 1343086 w 2758962"/>
              <a:gd name="connsiteY130" fmla="*/ 2757487 h 2824412"/>
              <a:gd name="connsiteX131" fmla="*/ 1324036 w 2758962"/>
              <a:gd name="connsiteY131" fmla="*/ 2719387 h 2824412"/>
              <a:gd name="connsiteX132" fmla="*/ 1281173 w 2758962"/>
              <a:gd name="connsiteY132" fmla="*/ 2614612 h 2824412"/>
              <a:gd name="connsiteX133" fmla="*/ 1276411 w 2758962"/>
              <a:gd name="connsiteY133" fmla="*/ 2557462 h 2824412"/>
              <a:gd name="connsiteX134" fmla="*/ 1319273 w 2758962"/>
              <a:gd name="connsiteY134" fmla="*/ 2533650 h 2824412"/>
              <a:gd name="connsiteX135" fmla="*/ 1347848 w 2758962"/>
              <a:gd name="connsiteY135" fmla="*/ 2490787 h 2824412"/>
              <a:gd name="connsiteX136" fmla="*/ 1338323 w 2758962"/>
              <a:gd name="connsiteY136" fmla="*/ 2447925 h 2824412"/>
              <a:gd name="connsiteX137" fmla="*/ 1343086 w 2758962"/>
              <a:gd name="connsiteY137" fmla="*/ 2390775 h 2824412"/>
              <a:gd name="connsiteX138" fmla="*/ 1343086 w 2758962"/>
              <a:gd name="connsiteY138" fmla="*/ 2338387 h 2824412"/>
              <a:gd name="connsiteX139" fmla="*/ 1290698 w 2758962"/>
              <a:gd name="connsiteY139" fmla="*/ 2305050 h 2824412"/>
              <a:gd name="connsiteX140" fmla="*/ 1247836 w 2758962"/>
              <a:gd name="connsiteY140" fmla="*/ 2290762 h 2824412"/>
              <a:gd name="connsiteX141" fmla="*/ 1204973 w 2758962"/>
              <a:gd name="connsiteY141" fmla="*/ 2281237 h 2824412"/>
              <a:gd name="connsiteX142" fmla="*/ 1147823 w 2758962"/>
              <a:gd name="connsiteY142" fmla="*/ 2281237 h 2824412"/>
              <a:gd name="connsiteX143" fmla="*/ 1076386 w 2758962"/>
              <a:gd name="connsiteY143" fmla="*/ 2286000 h 2824412"/>
              <a:gd name="connsiteX144" fmla="*/ 1019236 w 2758962"/>
              <a:gd name="connsiteY144" fmla="*/ 2309812 h 2824412"/>
              <a:gd name="connsiteX145" fmla="*/ 971611 w 2758962"/>
              <a:gd name="connsiteY145" fmla="*/ 2319337 h 2824412"/>
              <a:gd name="connsiteX146" fmla="*/ 962086 w 2758962"/>
              <a:gd name="connsiteY146" fmla="*/ 2381250 h 2824412"/>
              <a:gd name="connsiteX147" fmla="*/ 943036 w 2758962"/>
              <a:gd name="connsiteY147" fmla="*/ 2414587 h 2824412"/>
              <a:gd name="connsiteX148" fmla="*/ 890648 w 2758962"/>
              <a:gd name="connsiteY148" fmla="*/ 2462212 h 2824412"/>
              <a:gd name="connsiteX149" fmla="*/ 852548 w 2758962"/>
              <a:gd name="connsiteY149" fmla="*/ 2471737 h 2824412"/>
              <a:gd name="connsiteX150" fmla="*/ 800161 w 2758962"/>
              <a:gd name="connsiteY150" fmla="*/ 2462212 h 2824412"/>
              <a:gd name="connsiteX151" fmla="*/ 771586 w 2758962"/>
              <a:gd name="connsiteY151" fmla="*/ 2438400 h 2824412"/>
              <a:gd name="connsiteX152" fmla="*/ 743011 w 2758962"/>
              <a:gd name="connsiteY152" fmla="*/ 2409825 h 2824412"/>
              <a:gd name="connsiteX153" fmla="*/ 704911 w 2758962"/>
              <a:gd name="connsiteY153" fmla="*/ 2433637 h 2824412"/>
              <a:gd name="connsiteX154" fmla="*/ 723961 w 2758962"/>
              <a:gd name="connsiteY154" fmla="*/ 2371725 h 2824412"/>
              <a:gd name="connsiteX155" fmla="*/ 738248 w 2758962"/>
              <a:gd name="connsiteY155" fmla="*/ 2309812 h 2824412"/>
              <a:gd name="connsiteX156" fmla="*/ 743011 w 2758962"/>
              <a:gd name="connsiteY156" fmla="*/ 2233612 h 2824412"/>
              <a:gd name="connsiteX157" fmla="*/ 743011 w 2758962"/>
              <a:gd name="connsiteY157" fmla="*/ 2185987 h 2824412"/>
              <a:gd name="connsiteX158" fmla="*/ 728723 w 2758962"/>
              <a:gd name="connsiteY158" fmla="*/ 2128837 h 2824412"/>
              <a:gd name="connsiteX159" fmla="*/ 704911 w 2758962"/>
              <a:gd name="connsiteY159" fmla="*/ 2100262 h 2824412"/>
              <a:gd name="connsiteX160" fmla="*/ 662048 w 2758962"/>
              <a:gd name="connsiteY160" fmla="*/ 2090737 h 2824412"/>
              <a:gd name="connsiteX161" fmla="*/ 623948 w 2758962"/>
              <a:gd name="connsiteY161" fmla="*/ 2062162 h 2824412"/>
              <a:gd name="connsiteX162" fmla="*/ 566798 w 2758962"/>
              <a:gd name="connsiteY162" fmla="*/ 2043112 h 2824412"/>
              <a:gd name="connsiteX163" fmla="*/ 538223 w 2758962"/>
              <a:gd name="connsiteY163" fmla="*/ 2009775 h 2824412"/>
              <a:gd name="connsiteX164" fmla="*/ 557273 w 2758962"/>
              <a:gd name="connsiteY164" fmla="*/ 1981200 h 2824412"/>
              <a:gd name="connsiteX165" fmla="*/ 547748 w 2758962"/>
              <a:gd name="connsiteY165" fmla="*/ 1938337 h 2824412"/>
              <a:gd name="connsiteX166" fmla="*/ 514411 w 2758962"/>
              <a:gd name="connsiteY166" fmla="*/ 1885950 h 2824412"/>
              <a:gd name="connsiteX167" fmla="*/ 471548 w 2758962"/>
              <a:gd name="connsiteY167" fmla="*/ 1876425 h 2824412"/>
              <a:gd name="connsiteX168" fmla="*/ 433448 w 2758962"/>
              <a:gd name="connsiteY168" fmla="*/ 1852612 h 2824412"/>
              <a:gd name="connsiteX169" fmla="*/ 414398 w 2758962"/>
              <a:gd name="connsiteY169" fmla="*/ 1833562 h 2824412"/>
              <a:gd name="connsiteX170" fmla="*/ 414398 w 2758962"/>
              <a:gd name="connsiteY170" fmla="*/ 1804987 h 2824412"/>
              <a:gd name="connsiteX171" fmla="*/ 376298 w 2758962"/>
              <a:gd name="connsiteY171" fmla="*/ 1824037 h 2824412"/>
              <a:gd name="connsiteX172" fmla="*/ 357248 w 2758962"/>
              <a:gd name="connsiteY172" fmla="*/ 1838325 h 2824412"/>
              <a:gd name="connsiteX173" fmla="*/ 385823 w 2758962"/>
              <a:gd name="connsiteY173" fmla="*/ 1862137 h 2824412"/>
              <a:gd name="connsiteX174" fmla="*/ 352486 w 2758962"/>
              <a:gd name="connsiteY174" fmla="*/ 1866900 h 2824412"/>
              <a:gd name="connsiteX175" fmla="*/ 323911 w 2758962"/>
              <a:gd name="connsiteY175" fmla="*/ 1847850 h 2824412"/>
              <a:gd name="connsiteX176" fmla="*/ 281048 w 2758962"/>
              <a:gd name="connsiteY176" fmla="*/ 1833562 h 2824412"/>
              <a:gd name="connsiteX177" fmla="*/ 238186 w 2758962"/>
              <a:gd name="connsiteY177" fmla="*/ 1819275 h 2824412"/>
              <a:gd name="connsiteX178" fmla="*/ 195323 w 2758962"/>
              <a:gd name="connsiteY178" fmla="*/ 1819275 h 2824412"/>
              <a:gd name="connsiteX179" fmla="*/ 171511 w 2758962"/>
              <a:gd name="connsiteY179" fmla="*/ 1795462 h 2824412"/>
              <a:gd name="connsiteX180" fmla="*/ 195323 w 2758962"/>
              <a:gd name="connsiteY180" fmla="*/ 1766887 h 2824412"/>
              <a:gd name="connsiteX181" fmla="*/ 214373 w 2758962"/>
              <a:gd name="connsiteY181" fmla="*/ 1676400 h 2824412"/>
              <a:gd name="connsiteX182" fmla="*/ 276286 w 2758962"/>
              <a:gd name="connsiteY182" fmla="*/ 1590675 h 2824412"/>
              <a:gd name="connsiteX183" fmla="*/ 319148 w 2758962"/>
              <a:gd name="connsiteY183" fmla="*/ 1509712 h 2824412"/>
              <a:gd name="connsiteX184" fmla="*/ 362011 w 2758962"/>
              <a:gd name="connsiteY184" fmla="*/ 1466850 h 2824412"/>
              <a:gd name="connsiteX185" fmla="*/ 414398 w 2758962"/>
              <a:gd name="connsiteY185" fmla="*/ 1404937 h 2824412"/>
              <a:gd name="connsiteX186" fmla="*/ 438211 w 2758962"/>
              <a:gd name="connsiteY186" fmla="*/ 1381125 h 2824412"/>
              <a:gd name="connsiteX187" fmla="*/ 395348 w 2758962"/>
              <a:gd name="connsiteY187" fmla="*/ 1352550 h 2824412"/>
              <a:gd name="connsiteX188" fmla="*/ 323911 w 2758962"/>
              <a:gd name="connsiteY188" fmla="*/ 1319212 h 2824412"/>
              <a:gd name="connsiteX189" fmla="*/ 266761 w 2758962"/>
              <a:gd name="connsiteY189" fmla="*/ 1285875 h 2824412"/>
              <a:gd name="connsiteX190" fmla="*/ 233423 w 2758962"/>
              <a:gd name="connsiteY190" fmla="*/ 1300162 h 2824412"/>
              <a:gd name="connsiteX191" fmla="*/ 195323 w 2758962"/>
              <a:gd name="connsiteY191" fmla="*/ 1276350 h 2824412"/>
              <a:gd name="connsiteX192" fmla="*/ 161986 w 2758962"/>
              <a:gd name="connsiteY192" fmla="*/ 1204912 h 2824412"/>
              <a:gd name="connsiteX193" fmla="*/ 157223 w 2758962"/>
              <a:gd name="connsiteY193" fmla="*/ 1162050 h 2824412"/>
              <a:gd name="connsiteX194" fmla="*/ 119123 w 2758962"/>
              <a:gd name="connsiteY194" fmla="*/ 1157287 h 2824412"/>
              <a:gd name="connsiteX195" fmla="*/ 66736 w 2758962"/>
              <a:gd name="connsiteY195" fmla="*/ 1157287 h 2824412"/>
              <a:gd name="connsiteX196" fmla="*/ 19111 w 2758962"/>
              <a:gd name="connsiteY196" fmla="*/ 1143000 h 2824412"/>
              <a:gd name="connsiteX197" fmla="*/ 19111 w 2758962"/>
              <a:gd name="connsiteY197" fmla="*/ 1114425 h 2824412"/>
              <a:gd name="connsiteX198" fmla="*/ 9586 w 2758962"/>
              <a:gd name="connsiteY198" fmla="*/ 1076325 h 2824412"/>
              <a:gd name="connsiteX199" fmla="*/ 61 w 2758962"/>
              <a:gd name="connsiteY199" fmla="*/ 1028700 h 2824412"/>
              <a:gd name="connsiteX200" fmla="*/ 14348 w 2758962"/>
              <a:gd name="connsiteY200" fmla="*/ 995362 h 2824412"/>
              <a:gd name="connsiteX201" fmla="*/ 61973 w 2758962"/>
              <a:gd name="connsiteY201" fmla="*/ 971550 h 2824412"/>
              <a:gd name="connsiteX202" fmla="*/ 100073 w 2758962"/>
              <a:gd name="connsiteY202" fmla="*/ 966787 h 2824412"/>
              <a:gd name="connsiteX203" fmla="*/ 66736 w 2758962"/>
              <a:gd name="connsiteY203" fmla="*/ 933450 h 2824412"/>
              <a:gd name="connsiteX204" fmla="*/ 57211 w 2758962"/>
              <a:gd name="connsiteY204" fmla="*/ 885825 h 2824412"/>
              <a:gd name="connsiteX205" fmla="*/ 81023 w 2758962"/>
              <a:gd name="connsiteY205" fmla="*/ 852487 h 2824412"/>
              <a:gd name="connsiteX206" fmla="*/ 81023 w 2758962"/>
              <a:gd name="connsiteY206" fmla="*/ 814387 h 2824412"/>
              <a:gd name="connsiteX207" fmla="*/ 42923 w 2758962"/>
              <a:gd name="connsiteY207" fmla="*/ 800100 h 2824412"/>
              <a:gd name="connsiteX208" fmla="*/ 47686 w 2758962"/>
              <a:gd name="connsiteY208" fmla="*/ 762000 h 2824412"/>
              <a:gd name="connsiteX209" fmla="*/ 85786 w 2758962"/>
              <a:gd name="connsiteY209" fmla="*/ 723900 h 2824412"/>
              <a:gd name="connsiteX210" fmla="*/ 76261 w 2758962"/>
              <a:gd name="connsiteY210" fmla="*/ 671512 h 2824412"/>
              <a:gd name="connsiteX211" fmla="*/ 47686 w 2758962"/>
              <a:gd name="connsiteY211" fmla="*/ 647700 h 2824412"/>
              <a:gd name="connsiteX212" fmla="*/ 66736 w 2758962"/>
              <a:gd name="connsiteY212" fmla="*/ 623887 h 2824412"/>
              <a:gd name="connsiteX213" fmla="*/ 114361 w 2758962"/>
              <a:gd name="connsiteY213" fmla="*/ 628650 h 2824412"/>
              <a:gd name="connsiteX214" fmla="*/ 138173 w 2758962"/>
              <a:gd name="connsiteY214" fmla="*/ 628650 h 2824412"/>
              <a:gd name="connsiteX215" fmla="*/ 119123 w 2758962"/>
              <a:gd name="connsiteY215" fmla="*/ 595312 h 2824412"/>
              <a:gd name="connsiteX216" fmla="*/ 123886 w 2758962"/>
              <a:gd name="connsiteY216" fmla="*/ 571500 h 2824412"/>
              <a:gd name="connsiteX217" fmla="*/ 152461 w 2758962"/>
              <a:gd name="connsiteY217" fmla="*/ 571500 h 2824412"/>
              <a:gd name="connsiteX218" fmla="*/ 157223 w 2758962"/>
              <a:gd name="connsiteY218" fmla="*/ 571500 h 2824412"/>
              <a:gd name="connsiteX219" fmla="*/ 185798 w 2758962"/>
              <a:gd name="connsiteY219" fmla="*/ 485775 h 2824412"/>
              <a:gd name="connsiteX220" fmla="*/ 190561 w 2758962"/>
              <a:gd name="connsiteY220" fmla="*/ 447675 h 2824412"/>
              <a:gd name="connsiteX221" fmla="*/ 219136 w 2758962"/>
              <a:gd name="connsiteY221" fmla="*/ 461962 h 2824412"/>
              <a:gd name="connsiteX222" fmla="*/ 281048 w 2758962"/>
              <a:gd name="connsiteY222" fmla="*/ 485775 h 2824412"/>
              <a:gd name="connsiteX223" fmla="*/ 342961 w 2758962"/>
              <a:gd name="connsiteY223" fmla="*/ 485775 h 2824412"/>
              <a:gd name="connsiteX224" fmla="*/ 333436 w 2758962"/>
              <a:gd name="connsiteY224" fmla="*/ 442912 h 2824412"/>
              <a:gd name="connsiteX225" fmla="*/ 342961 w 2758962"/>
              <a:gd name="connsiteY225" fmla="*/ 409575 h 2824412"/>
              <a:gd name="connsiteX226" fmla="*/ 385823 w 2758962"/>
              <a:gd name="connsiteY226" fmla="*/ 409575 h 2824412"/>
              <a:gd name="connsiteX227" fmla="*/ 404873 w 2758962"/>
              <a:gd name="connsiteY227" fmla="*/ 381000 h 2824412"/>
              <a:gd name="connsiteX228" fmla="*/ 428686 w 2758962"/>
              <a:gd name="connsiteY228" fmla="*/ 338137 h 2824412"/>
              <a:gd name="connsiteX229" fmla="*/ 381061 w 2758962"/>
              <a:gd name="connsiteY229" fmla="*/ 314325 h 2824412"/>
              <a:gd name="connsiteX230" fmla="*/ 381061 w 2758962"/>
              <a:gd name="connsiteY230" fmla="*/ 285750 h 2824412"/>
              <a:gd name="connsiteX231" fmla="*/ 433448 w 2758962"/>
              <a:gd name="connsiteY231" fmla="*/ 257175 h 2824412"/>
              <a:gd name="connsiteX232" fmla="*/ 466786 w 2758962"/>
              <a:gd name="connsiteY232" fmla="*/ 238125 h 2824412"/>
              <a:gd name="connsiteX233" fmla="*/ 476311 w 2758962"/>
              <a:gd name="connsiteY233" fmla="*/ 176212 h 2824412"/>
              <a:gd name="connsiteX234" fmla="*/ 447736 w 2758962"/>
              <a:gd name="connsiteY234" fmla="*/ 123825 h 2824412"/>
              <a:gd name="connsiteX0" fmla="*/ 2307492 w 2758962"/>
              <a:gd name="connsiteY0" fmla="*/ 0 h 2824412"/>
              <a:gd name="connsiteX1" fmla="*/ 2324161 w 2758962"/>
              <a:gd name="connsiteY1" fmla="*/ 26193 h 2824412"/>
              <a:gd name="connsiteX2" fmla="*/ 2352736 w 2758962"/>
              <a:gd name="connsiteY2" fmla="*/ 47625 h 2824412"/>
              <a:gd name="connsiteX3" fmla="*/ 2343211 w 2758962"/>
              <a:gd name="connsiteY3" fmla="*/ 57150 h 2824412"/>
              <a:gd name="connsiteX4" fmla="*/ 2352736 w 2758962"/>
              <a:gd name="connsiteY4" fmla="*/ 95250 h 2824412"/>
              <a:gd name="connsiteX5" fmla="*/ 2343211 w 2758962"/>
              <a:gd name="connsiteY5" fmla="*/ 128587 h 2824412"/>
              <a:gd name="connsiteX6" fmla="*/ 2324161 w 2758962"/>
              <a:gd name="connsiteY6" fmla="*/ 145256 h 2824412"/>
              <a:gd name="connsiteX7" fmla="*/ 2300348 w 2758962"/>
              <a:gd name="connsiteY7" fmla="*/ 152400 h 2824412"/>
              <a:gd name="connsiteX8" fmla="*/ 2290823 w 2758962"/>
              <a:gd name="connsiteY8" fmla="*/ 166687 h 2824412"/>
              <a:gd name="connsiteX9" fmla="*/ 2286061 w 2758962"/>
              <a:gd name="connsiteY9" fmla="*/ 204787 h 2824412"/>
              <a:gd name="connsiteX10" fmla="*/ 2267011 w 2758962"/>
              <a:gd name="connsiteY10" fmla="*/ 223837 h 2824412"/>
              <a:gd name="connsiteX11" fmla="*/ 2224148 w 2758962"/>
              <a:gd name="connsiteY11" fmla="*/ 219075 h 2824412"/>
              <a:gd name="connsiteX12" fmla="*/ 2214623 w 2758962"/>
              <a:gd name="connsiteY12" fmla="*/ 226219 h 2824412"/>
              <a:gd name="connsiteX13" fmla="*/ 2221767 w 2758962"/>
              <a:gd name="connsiteY13" fmla="*/ 259556 h 2824412"/>
              <a:gd name="connsiteX14" fmla="*/ 2233673 w 2758962"/>
              <a:gd name="connsiteY14" fmla="*/ 285750 h 2824412"/>
              <a:gd name="connsiteX15" fmla="*/ 2224148 w 2758962"/>
              <a:gd name="connsiteY15" fmla="*/ 304800 h 2824412"/>
              <a:gd name="connsiteX16" fmla="*/ 2224148 w 2758962"/>
              <a:gd name="connsiteY16" fmla="*/ 333375 h 2824412"/>
              <a:gd name="connsiteX17" fmla="*/ 2186048 w 2758962"/>
              <a:gd name="connsiteY17" fmla="*/ 338137 h 2824412"/>
              <a:gd name="connsiteX18" fmla="*/ 2152710 w 2758962"/>
              <a:gd name="connsiteY18" fmla="*/ 302419 h 2824412"/>
              <a:gd name="connsiteX19" fmla="*/ 2124136 w 2758962"/>
              <a:gd name="connsiteY19" fmla="*/ 323850 h 2824412"/>
              <a:gd name="connsiteX20" fmla="*/ 2105086 w 2758962"/>
              <a:gd name="connsiteY20" fmla="*/ 347662 h 2824412"/>
              <a:gd name="connsiteX21" fmla="*/ 2105086 w 2758962"/>
              <a:gd name="connsiteY21" fmla="*/ 361950 h 2824412"/>
              <a:gd name="connsiteX22" fmla="*/ 2105086 w 2758962"/>
              <a:gd name="connsiteY22" fmla="*/ 395287 h 2824412"/>
              <a:gd name="connsiteX23" fmla="*/ 2076511 w 2758962"/>
              <a:gd name="connsiteY23" fmla="*/ 395287 h 2824412"/>
              <a:gd name="connsiteX24" fmla="*/ 2033648 w 2758962"/>
              <a:gd name="connsiteY24" fmla="*/ 419100 h 2824412"/>
              <a:gd name="connsiteX25" fmla="*/ 2014598 w 2758962"/>
              <a:gd name="connsiteY25" fmla="*/ 457200 h 2824412"/>
              <a:gd name="connsiteX26" fmla="*/ 2012217 w 2758962"/>
              <a:gd name="connsiteY26" fmla="*/ 488156 h 2824412"/>
              <a:gd name="connsiteX27" fmla="*/ 1995549 w 2758962"/>
              <a:gd name="connsiteY27" fmla="*/ 511968 h 2824412"/>
              <a:gd name="connsiteX28" fmla="*/ 1976498 w 2758962"/>
              <a:gd name="connsiteY28" fmla="*/ 554831 h 2824412"/>
              <a:gd name="connsiteX29" fmla="*/ 1945542 w 2758962"/>
              <a:gd name="connsiteY29" fmla="*/ 564356 h 2824412"/>
              <a:gd name="connsiteX30" fmla="*/ 1909823 w 2758962"/>
              <a:gd name="connsiteY30" fmla="*/ 561975 h 2824412"/>
              <a:gd name="connsiteX31" fmla="*/ 1883629 w 2758962"/>
              <a:gd name="connsiteY31" fmla="*/ 576262 h 2824412"/>
              <a:gd name="connsiteX32" fmla="*/ 1890773 w 2758962"/>
              <a:gd name="connsiteY32" fmla="*/ 602456 h 2824412"/>
              <a:gd name="connsiteX33" fmla="*/ 1874104 w 2758962"/>
              <a:gd name="connsiteY33" fmla="*/ 623887 h 2824412"/>
              <a:gd name="connsiteX34" fmla="*/ 1876486 w 2758962"/>
              <a:gd name="connsiteY34" fmla="*/ 647700 h 2824412"/>
              <a:gd name="connsiteX35" fmla="*/ 1890773 w 2758962"/>
              <a:gd name="connsiteY35" fmla="*/ 666750 h 2824412"/>
              <a:gd name="connsiteX36" fmla="*/ 1919348 w 2758962"/>
              <a:gd name="connsiteY36" fmla="*/ 685800 h 2824412"/>
              <a:gd name="connsiteX37" fmla="*/ 1945542 w 2758962"/>
              <a:gd name="connsiteY37" fmla="*/ 714375 h 2824412"/>
              <a:gd name="connsiteX38" fmla="*/ 1969354 w 2758962"/>
              <a:gd name="connsiteY38" fmla="*/ 745331 h 2824412"/>
              <a:gd name="connsiteX39" fmla="*/ 2000311 w 2758962"/>
              <a:gd name="connsiteY39" fmla="*/ 757237 h 2824412"/>
              <a:gd name="connsiteX40" fmla="*/ 2028886 w 2758962"/>
              <a:gd name="connsiteY40" fmla="*/ 781050 h 2824412"/>
              <a:gd name="connsiteX41" fmla="*/ 2024123 w 2758962"/>
              <a:gd name="connsiteY41" fmla="*/ 814387 h 2824412"/>
              <a:gd name="connsiteX42" fmla="*/ 2028886 w 2758962"/>
              <a:gd name="connsiteY42" fmla="*/ 847725 h 2824412"/>
              <a:gd name="connsiteX43" fmla="*/ 2038411 w 2758962"/>
              <a:gd name="connsiteY43" fmla="*/ 881062 h 2824412"/>
              <a:gd name="connsiteX44" fmla="*/ 2066986 w 2758962"/>
              <a:gd name="connsiteY44" fmla="*/ 871537 h 2824412"/>
              <a:gd name="connsiteX45" fmla="*/ 2071748 w 2758962"/>
              <a:gd name="connsiteY45" fmla="*/ 862012 h 2824412"/>
              <a:gd name="connsiteX46" fmla="*/ 2090798 w 2758962"/>
              <a:gd name="connsiteY46" fmla="*/ 838200 h 2824412"/>
              <a:gd name="connsiteX47" fmla="*/ 2100323 w 2758962"/>
              <a:gd name="connsiteY47" fmla="*/ 862012 h 2824412"/>
              <a:gd name="connsiteX48" fmla="*/ 2133661 w 2758962"/>
              <a:gd name="connsiteY48" fmla="*/ 890587 h 2824412"/>
              <a:gd name="connsiteX49" fmla="*/ 2186048 w 2758962"/>
              <a:gd name="connsiteY49" fmla="*/ 876300 h 2824412"/>
              <a:gd name="connsiteX50" fmla="*/ 2219386 w 2758962"/>
              <a:gd name="connsiteY50" fmla="*/ 862012 h 2824412"/>
              <a:gd name="connsiteX51" fmla="*/ 2257486 w 2758962"/>
              <a:gd name="connsiteY51" fmla="*/ 862012 h 2824412"/>
              <a:gd name="connsiteX52" fmla="*/ 2257486 w 2758962"/>
              <a:gd name="connsiteY52" fmla="*/ 895350 h 2824412"/>
              <a:gd name="connsiteX53" fmla="*/ 2319398 w 2758962"/>
              <a:gd name="connsiteY53" fmla="*/ 904875 h 2824412"/>
              <a:gd name="connsiteX54" fmla="*/ 2343211 w 2758962"/>
              <a:gd name="connsiteY54" fmla="*/ 909637 h 2824412"/>
              <a:gd name="connsiteX55" fmla="*/ 2319398 w 2758962"/>
              <a:gd name="connsiteY55" fmla="*/ 942975 h 2824412"/>
              <a:gd name="connsiteX56" fmla="*/ 2367023 w 2758962"/>
              <a:gd name="connsiteY56" fmla="*/ 957262 h 2824412"/>
              <a:gd name="connsiteX57" fmla="*/ 2381311 w 2758962"/>
              <a:gd name="connsiteY57" fmla="*/ 995362 h 2824412"/>
              <a:gd name="connsiteX58" fmla="*/ 2376548 w 2758962"/>
              <a:gd name="connsiteY58" fmla="*/ 1004887 h 2824412"/>
              <a:gd name="connsiteX59" fmla="*/ 2381311 w 2758962"/>
              <a:gd name="connsiteY59" fmla="*/ 1028700 h 2824412"/>
              <a:gd name="connsiteX60" fmla="*/ 2386073 w 2758962"/>
              <a:gd name="connsiteY60" fmla="*/ 1066800 h 2824412"/>
              <a:gd name="connsiteX61" fmla="*/ 2438461 w 2758962"/>
              <a:gd name="connsiteY61" fmla="*/ 1066800 h 2824412"/>
              <a:gd name="connsiteX62" fmla="*/ 2457511 w 2758962"/>
              <a:gd name="connsiteY62" fmla="*/ 1057275 h 2824412"/>
              <a:gd name="connsiteX63" fmla="*/ 2486086 w 2758962"/>
              <a:gd name="connsiteY63" fmla="*/ 1138237 h 2824412"/>
              <a:gd name="connsiteX64" fmla="*/ 2524186 w 2758962"/>
              <a:gd name="connsiteY64" fmla="*/ 1162050 h 2824412"/>
              <a:gd name="connsiteX65" fmla="*/ 2571811 w 2758962"/>
              <a:gd name="connsiteY65" fmla="*/ 1190625 h 2824412"/>
              <a:gd name="connsiteX66" fmla="*/ 2571811 w 2758962"/>
              <a:gd name="connsiteY66" fmla="*/ 1219200 h 2824412"/>
              <a:gd name="connsiteX67" fmla="*/ 2571811 w 2758962"/>
              <a:gd name="connsiteY67" fmla="*/ 1243012 h 2824412"/>
              <a:gd name="connsiteX68" fmla="*/ 2567048 w 2758962"/>
              <a:gd name="connsiteY68" fmla="*/ 1266825 h 2824412"/>
              <a:gd name="connsiteX69" fmla="*/ 2609911 w 2758962"/>
              <a:gd name="connsiteY69" fmla="*/ 1290637 h 2824412"/>
              <a:gd name="connsiteX70" fmla="*/ 2624198 w 2758962"/>
              <a:gd name="connsiteY70" fmla="*/ 1347787 h 2824412"/>
              <a:gd name="connsiteX71" fmla="*/ 2619436 w 2758962"/>
              <a:gd name="connsiteY71" fmla="*/ 1376362 h 2824412"/>
              <a:gd name="connsiteX72" fmla="*/ 2671823 w 2758962"/>
              <a:gd name="connsiteY72" fmla="*/ 1371600 h 2824412"/>
              <a:gd name="connsiteX73" fmla="*/ 2705161 w 2758962"/>
              <a:gd name="connsiteY73" fmla="*/ 1362075 h 2824412"/>
              <a:gd name="connsiteX74" fmla="*/ 2748023 w 2758962"/>
              <a:gd name="connsiteY74" fmla="*/ 1352550 h 2824412"/>
              <a:gd name="connsiteX75" fmla="*/ 2757548 w 2758962"/>
              <a:gd name="connsiteY75" fmla="*/ 1390650 h 2824412"/>
              <a:gd name="connsiteX76" fmla="*/ 2724211 w 2758962"/>
              <a:gd name="connsiteY76" fmla="*/ 1428750 h 2824412"/>
              <a:gd name="connsiteX77" fmla="*/ 2690873 w 2758962"/>
              <a:gd name="connsiteY77" fmla="*/ 1447800 h 2824412"/>
              <a:gd name="connsiteX78" fmla="*/ 2657536 w 2758962"/>
              <a:gd name="connsiteY78" fmla="*/ 1495425 h 2824412"/>
              <a:gd name="connsiteX79" fmla="*/ 2638486 w 2758962"/>
              <a:gd name="connsiteY79" fmla="*/ 1519237 h 2824412"/>
              <a:gd name="connsiteX80" fmla="*/ 2619436 w 2758962"/>
              <a:gd name="connsiteY80" fmla="*/ 1562100 h 2824412"/>
              <a:gd name="connsiteX81" fmla="*/ 2590861 w 2758962"/>
              <a:gd name="connsiteY81" fmla="*/ 1562100 h 2824412"/>
              <a:gd name="connsiteX82" fmla="*/ 2557523 w 2758962"/>
              <a:gd name="connsiteY82" fmla="*/ 1547812 h 2824412"/>
              <a:gd name="connsiteX83" fmla="*/ 2538473 w 2758962"/>
              <a:gd name="connsiteY83" fmla="*/ 1519237 h 2824412"/>
              <a:gd name="connsiteX84" fmla="*/ 2471798 w 2758962"/>
              <a:gd name="connsiteY84" fmla="*/ 1524000 h 2824412"/>
              <a:gd name="connsiteX85" fmla="*/ 2433698 w 2758962"/>
              <a:gd name="connsiteY85" fmla="*/ 1543050 h 2824412"/>
              <a:gd name="connsiteX86" fmla="*/ 2414648 w 2758962"/>
              <a:gd name="connsiteY86" fmla="*/ 1576387 h 2824412"/>
              <a:gd name="connsiteX87" fmla="*/ 2376548 w 2758962"/>
              <a:gd name="connsiteY87" fmla="*/ 1633537 h 2824412"/>
              <a:gd name="connsiteX88" fmla="*/ 2367023 w 2758962"/>
              <a:gd name="connsiteY88" fmla="*/ 1647825 h 2824412"/>
              <a:gd name="connsiteX89" fmla="*/ 2347973 w 2758962"/>
              <a:gd name="connsiteY89" fmla="*/ 1662112 h 2824412"/>
              <a:gd name="connsiteX90" fmla="*/ 2281298 w 2758962"/>
              <a:gd name="connsiteY90" fmla="*/ 1681162 h 2824412"/>
              <a:gd name="connsiteX91" fmla="*/ 2200336 w 2758962"/>
              <a:gd name="connsiteY91" fmla="*/ 1704975 h 2824412"/>
              <a:gd name="connsiteX92" fmla="*/ 2157473 w 2758962"/>
              <a:gd name="connsiteY92" fmla="*/ 1714500 h 2824412"/>
              <a:gd name="connsiteX93" fmla="*/ 2100323 w 2758962"/>
              <a:gd name="connsiteY93" fmla="*/ 1771650 h 2824412"/>
              <a:gd name="connsiteX94" fmla="*/ 2066986 w 2758962"/>
              <a:gd name="connsiteY94" fmla="*/ 1795462 h 2824412"/>
              <a:gd name="connsiteX95" fmla="*/ 2043173 w 2758962"/>
              <a:gd name="connsiteY95" fmla="*/ 1852612 h 2824412"/>
              <a:gd name="connsiteX96" fmla="*/ 2038411 w 2758962"/>
              <a:gd name="connsiteY96" fmla="*/ 1895475 h 2824412"/>
              <a:gd name="connsiteX97" fmla="*/ 2062223 w 2758962"/>
              <a:gd name="connsiteY97" fmla="*/ 1957387 h 2824412"/>
              <a:gd name="connsiteX98" fmla="*/ 2038411 w 2758962"/>
              <a:gd name="connsiteY98" fmla="*/ 2024062 h 2824412"/>
              <a:gd name="connsiteX99" fmla="*/ 2033648 w 2758962"/>
              <a:gd name="connsiteY99" fmla="*/ 2028825 h 2824412"/>
              <a:gd name="connsiteX100" fmla="*/ 1995548 w 2758962"/>
              <a:gd name="connsiteY100" fmla="*/ 2033587 h 2824412"/>
              <a:gd name="connsiteX101" fmla="*/ 1966973 w 2758962"/>
              <a:gd name="connsiteY101" fmla="*/ 2043112 h 2824412"/>
              <a:gd name="connsiteX102" fmla="*/ 1928873 w 2758962"/>
              <a:gd name="connsiteY102" fmla="*/ 2066925 h 2824412"/>
              <a:gd name="connsiteX103" fmla="*/ 1957448 w 2758962"/>
              <a:gd name="connsiteY103" fmla="*/ 2043112 h 2824412"/>
              <a:gd name="connsiteX104" fmla="*/ 1900298 w 2758962"/>
              <a:gd name="connsiteY104" fmla="*/ 2052637 h 2824412"/>
              <a:gd name="connsiteX105" fmla="*/ 1876486 w 2758962"/>
              <a:gd name="connsiteY105" fmla="*/ 2109787 h 2824412"/>
              <a:gd name="connsiteX106" fmla="*/ 1876486 w 2758962"/>
              <a:gd name="connsiteY106" fmla="*/ 2147887 h 2824412"/>
              <a:gd name="connsiteX107" fmla="*/ 1866961 w 2758962"/>
              <a:gd name="connsiteY107" fmla="*/ 2176462 h 2824412"/>
              <a:gd name="connsiteX108" fmla="*/ 1809811 w 2758962"/>
              <a:gd name="connsiteY108" fmla="*/ 2195512 h 2824412"/>
              <a:gd name="connsiteX109" fmla="*/ 1809811 w 2758962"/>
              <a:gd name="connsiteY109" fmla="*/ 2252662 h 2824412"/>
              <a:gd name="connsiteX110" fmla="*/ 1814573 w 2758962"/>
              <a:gd name="connsiteY110" fmla="*/ 2314575 h 2824412"/>
              <a:gd name="connsiteX111" fmla="*/ 1814573 w 2758962"/>
              <a:gd name="connsiteY111" fmla="*/ 2333625 h 2824412"/>
              <a:gd name="connsiteX112" fmla="*/ 1795523 w 2758962"/>
              <a:gd name="connsiteY112" fmla="*/ 2376487 h 2824412"/>
              <a:gd name="connsiteX113" fmla="*/ 1809811 w 2758962"/>
              <a:gd name="connsiteY113" fmla="*/ 2438400 h 2824412"/>
              <a:gd name="connsiteX114" fmla="*/ 1805048 w 2758962"/>
              <a:gd name="connsiteY114" fmla="*/ 2500312 h 2824412"/>
              <a:gd name="connsiteX115" fmla="*/ 1776473 w 2758962"/>
              <a:gd name="connsiteY115" fmla="*/ 2509837 h 2824412"/>
              <a:gd name="connsiteX116" fmla="*/ 1733611 w 2758962"/>
              <a:gd name="connsiteY116" fmla="*/ 2524125 h 2824412"/>
              <a:gd name="connsiteX117" fmla="*/ 1714561 w 2758962"/>
              <a:gd name="connsiteY117" fmla="*/ 2538412 h 2824412"/>
              <a:gd name="connsiteX118" fmla="*/ 1738373 w 2758962"/>
              <a:gd name="connsiteY118" fmla="*/ 2590800 h 2824412"/>
              <a:gd name="connsiteX119" fmla="*/ 1719323 w 2758962"/>
              <a:gd name="connsiteY119" fmla="*/ 2619375 h 2824412"/>
              <a:gd name="connsiteX120" fmla="*/ 1662173 w 2758962"/>
              <a:gd name="connsiteY120" fmla="*/ 2633662 h 2824412"/>
              <a:gd name="connsiteX121" fmla="*/ 1647886 w 2758962"/>
              <a:gd name="connsiteY121" fmla="*/ 2662237 h 2824412"/>
              <a:gd name="connsiteX122" fmla="*/ 1647886 w 2758962"/>
              <a:gd name="connsiteY122" fmla="*/ 2733675 h 2824412"/>
              <a:gd name="connsiteX123" fmla="*/ 1628836 w 2758962"/>
              <a:gd name="connsiteY123" fmla="*/ 2767012 h 2824412"/>
              <a:gd name="connsiteX124" fmla="*/ 1576448 w 2758962"/>
              <a:gd name="connsiteY124" fmla="*/ 2724150 h 2824412"/>
              <a:gd name="connsiteX125" fmla="*/ 1528823 w 2758962"/>
              <a:gd name="connsiteY125" fmla="*/ 2690812 h 2824412"/>
              <a:gd name="connsiteX126" fmla="*/ 1500248 w 2758962"/>
              <a:gd name="connsiteY126" fmla="*/ 2676525 h 2824412"/>
              <a:gd name="connsiteX127" fmla="*/ 1481198 w 2758962"/>
              <a:gd name="connsiteY127" fmla="*/ 2738437 h 2824412"/>
              <a:gd name="connsiteX128" fmla="*/ 1457386 w 2758962"/>
              <a:gd name="connsiteY128" fmla="*/ 2786062 h 2824412"/>
              <a:gd name="connsiteX129" fmla="*/ 1414523 w 2758962"/>
              <a:gd name="connsiteY129" fmla="*/ 2824162 h 2824412"/>
              <a:gd name="connsiteX130" fmla="*/ 1381186 w 2758962"/>
              <a:gd name="connsiteY130" fmla="*/ 2800350 h 2824412"/>
              <a:gd name="connsiteX131" fmla="*/ 1343086 w 2758962"/>
              <a:gd name="connsiteY131" fmla="*/ 2757487 h 2824412"/>
              <a:gd name="connsiteX132" fmla="*/ 1324036 w 2758962"/>
              <a:gd name="connsiteY132" fmla="*/ 2719387 h 2824412"/>
              <a:gd name="connsiteX133" fmla="*/ 1281173 w 2758962"/>
              <a:gd name="connsiteY133" fmla="*/ 2614612 h 2824412"/>
              <a:gd name="connsiteX134" fmla="*/ 1276411 w 2758962"/>
              <a:gd name="connsiteY134" fmla="*/ 2557462 h 2824412"/>
              <a:gd name="connsiteX135" fmla="*/ 1319273 w 2758962"/>
              <a:gd name="connsiteY135" fmla="*/ 2533650 h 2824412"/>
              <a:gd name="connsiteX136" fmla="*/ 1347848 w 2758962"/>
              <a:gd name="connsiteY136" fmla="*/ 2490787 h 2824412"/>
              <a:gd name="connsiteX137" fmla="*/ 1338323 w 2758962"/>
              <a:gd name="connsiteY137" fmla="*/ 2447925 h 2824412"/>
              <a:gd name="connsiteX138" fmla="*/ 1343086 w 2758962"/>
              <a:gd name="connsiteY138" fmla="*/ 2390775 h 2824412"/>
              <a:gd name="connsiteX139" fmla="*/ 1343086 w 2758962"/>
              <a:gd name="connsiteY139" fmla="*/ 2338387 h 2824412"/>
              <a:gd name="connsiteX140" fmla="*/ 1290698 w 2758962"/>
              <a:gd name="connsiteY140" fmla="*/ 2305050 h 2824412"/>
              <a:gd name="connsiteX141" fmla="*/ 1247836 w 2758962"/>
              <a:gd name="connsiteY141" fmla="*/ 2290762 h 2824412"/>
              <a:gd name="connsiteX142" fmla="*/ 1204973 w 2758962"/>
              <a:gd name="connsiteY142" fmla="*/ 2281237 h 2824412"/>
              <a:gd name="connsiteX143" fmla="*/ 1147823 w 2758962"/>
              <a:gd name="connsiteY143" fmla="*/ 2281237 h 2824412"/>
              <a:gd name="connsiteX144" fmla="*/ 1076386 w 2758962"/>
              <a:gd name="connsiteY144" fmla="*/ 2286000 h 2824412"/>
              <a:gd name="connsiteX145" fmla="*/ 1019236 w 2758962"/>
              <a:gd name="connsiteY145" fmla="*/ 2309812 h 2824412"/>
              <a:gd name="connsiteX146" fmla="*/ 971611 w 2758962"/>
              <a:gd name="connsiteY146" fmla="*/ 2319337 h 2824412"/>
              <a:gd name="connsiteX147" fmla="*/ 962086 w 2758962"/>
              <a:gd name="connsiteY147" fmla="*/ 2381250 h 2824412"/>
              <a:gd name="connsiteX148" fmla="*/ 943036 w 2758962"/>
              <a:gd name="connsiteY148" fmla="*/ 2414587 h 2824412"/>
              <a:gd name="connsiteX149" fmla="*/ 890648 w 2758962"/>
              <a:gd name="connsiteY149" fmla="*/ 2462212 h 2824412"/>
              <a:gd name="connsiteX150" fmla="*/ 852548 w 2758962"/>
              <a:gd name="connsiteY150" fmla="*/ 2471737 h 2824412"/>
              <a:gd name="connsiteX151" fmla="*/ 800161 w 2758962"/>
              <a:gd name="connsiteY151" fmla="*/ 2462212 h 2824412"/>
              <a:gd name="connsiteX152" fmla="*/ 771586 w 2758962"/>
              <a:gd name="connsiteY152" fmla="*/ 2438400 h 2824412"/>
              <a:gd name="connsiteX153" fmla="*/ 743011 w 2758962"/>
              <a:gd name="connsiteY153" fmla="*/ 2409825 h 2824412"/>
              <a:gd name="connsiteX154" fmla="*/ 704911 w 2758962"/>
              <a:gd name="connsiteY154" fmla="*/ 2433637 h 2824412"/>
              <a:gd name="connsiteX155" fmla="*/ 723961 w 2758962"/>
              <a:gd name="connsiteY155" fmla="*/ 2371725 h 2824412"/>
              <a:gd name="connsiteX156" fmla="*/ 738248 w 2758962"/>
              <a:gd name="connsiteY156" fmla="*/ 2309812 h 2824412"/>
              <a:gd name="connsiteX157" fmla="*/ 743011 w 2758962"/>
              <a:gd name="connsiteY157" fmla="*/ 2233612 h 2824412"/>
              <a:gd name="connsiteX158" fmla="*/ 743011 w 2758962"/>
              <a:gd name="connsiteY158" fmla="*/ 2185987 h 2824412"/>
              <a:gd name="connsiteX159" fmla="*/ 728723 w 2758962"/>
              <a:gd name="connsiteY159" fmla="*/ 2128837 h 2824412"/>
              <a:gd name="connsiteX160" fmla="*/ 704911 w 2758962"/>
              <a:gd name="connsiteY160" fmla="*/ 2100262 h 2824412"/>
              <a:gd name="connsiteX161" fmla="*/ 662048 w 2758962"/>
              <a:gd name="connsiteY161" fmla="*/ 2090737 h 2824412"/>
              <a:gd name="connsiteX162" fmla="*/ 623948 w 2758962"/>
              <a:gd name="connsiteY162" fmla="*/ 2062162 h 2824412"/>
              <a:gd name="connsiteX163" fmla="*/ 566798 w 2758962"/>
              <a:gd name="connsiteY163" fmla="*/ 2043112 h 2824412"/>
              <a:gd name="connsiteX164" fmla="*/ 538223 w 2758962"/>
              <a:gd name="connsiteY164" fmla="*/ 2009775 h 2824412"/>
              <a:gd name="connsiteX165" fmla="*/ 557273 w 2758962"/>
              <a:gd name="connsiteY165" fmla="*/ 1981200 h 2824412"/>
              <a:gd name="connsiteX166" fmla="*/ 547748 w 2758962"/>
              <a:gd name="connsiteY166" fmla="*/ 1938337 h 2824412"/>
              <a:gd name="connsiteX167" fmla="*/ 514411 w 2758962"/>
              <a:gd name="connsiteY167" fmla="*/ 1885950 h 2824412"/>
              <a:gd name="connsiteX168" fmla="*/ 471548 w 2758962"/>
              <a:gd name="connsiteY168" fmla="*/ 1876425 h 2824412"/>
              <a:gd name="connsiteX169" fmla="*/ 433448 w 2758962"/>
              <a:gd name="connsiteY169" fmla="*/ 1852612 h 2824412"/>
              <a:gd name="connsiteX170" fmla="*/ 414398 w 2758962"/>
              <a:gd name="connsiteY170" fmla="*/ 1833562 h 2824412"/>
              <a:gd name="connsiteX171" fmla="*/ 414398 w 2758962"/>
              <a:gd name="connsiteY171" fmla="*/ 1804987 h 2824412"/>
              <a:gd name="connsiteX172" fmla="*/ 376298 w 2758962"/>
              <a:gd name="connsiteY172" fmla="*/ 1824037 h 2824412"/>
              <a:gd name="connsiteX173" fmla="*/ 357248 w 2758962"/>
              <a:gd name="connsiteY173" fmla="*/ 1838325 h 2824412"/>
              <a:gd name="connsiteX174" fmla="*/ 385823 w 2758962"/>
              <a:gd name="connsiteY174" fmla="*/ 1862137 h 2824412"/>
              <a:gd name="connsiteX175" fmla="*/ 352486 w 2758962"/>
              <a:gd name="connsiteY175" fmla="*/ 1866900 h 2824412"/>
              <a:gd name="connsiteX176" fmla="*/ 323911 w 2758962"/>
              <a:gd name="connsiteY176" fmla="*/ 1847850 h 2824412"/>
              <a:gd name="connsiteX177" fmla="*/ 281048 w 2758962"/>
              <a:gd name="connsiteY177" fmla="*/ 1833562 h 2824412"/>
              <a:gd name="connsiteX178" fmla="*/ 238186 w 2758962"/>
              <a:gd name="connsiteY178" fmla="*/ 1819275 h 2824412"/>
              <a:gd name="connsiteX179" fmla="*/ 195323 w 2758962"/>
              <a:gd name="connsiteY179" fmla="*/ 1819275 h 2824412"/>
              <a:gd name="connsiteX180" fmla="*/ 171511 w 2758962"/>
              <a:gd name="connsiteY180" fmla="*/ 1795462 h 2824412"/>
              <a:gd name="connsiteX181" fmla="*/ 195323 w 2758962"/>
              <a:gd name="connsiteY181" fmla="*/ 1766887 h 2824412"/>
              <a:gd name="connsiteX182" fmla="*/ 214373 w 2758962"/>
              <a:gd name="connsiteY182" fmla="*/ 1676400 h 2824412"/>
              <a:gd name="connsiteX183" fmla="*/ 276286 w 2758962"/>
              <a:gd name="connsiteY183" fmla="*/ 1590675 h 2824412"/>
              <a:gd name="connsiteX184" fmla="*/ 319148 w 2758962"/>
              <a:gd name="connsiteY184" fmla="*/ 1509712 h 2824412"/>
              <a:gd name="connsiteX185" fmla="*/ 362011 w 2758962"/>
              <a:gd name="connsiteY185" fmla="*/ 1466850 h 2824412"/>
              <a:gd name="connsiteX186" fmla="*/ 414398 w 2758962"/>
              <a:gd name="connsiteY186" fmla="*/ 1404937 h 2824412"/>
              <a:gd name="connsiteX187" fmla="*/ 438211 w 2758962"/>
              <a:gd name="connsiteY187" fmla="*/ 1381125 h 2824412"/>
              <a:gd name="connsiteX188" fmla="*/ 395348 w 2758962"/>
              <a:gd name="connsiteY188" fmla="*/ 1352550 h 2824412"/>
              <a:gd name="connsiteX189" fmla="*/ 323911 w 2758962"/>
              <a:gd name="connsiteY189" fmla="*/ 1319212 h 2824412"/>
              <a:gd name="connsiteX190" fmla="*/ 266761 w 2758962"/>
              <a:gd name="connsiteY190" fmla="*/ 1285875 h 2824412"/>
              <a:gd name="connsiteX191" fmla="*/ 233423 w 2758962"/>
              <a:gd name="connsiteY191" fmla="*/ 1300162 h 2824412"/>
              <a:gd name="connsiteX192" fmla="*/ 195323 w 2758962"/>
              <a:gd name="connsiteY192" fmla="*/ 1276350 h 2824412"/>
              <a:gd name="connsiteX193" fmla="*/ 161986 w 2758962"/>
              <a:gd name="connsiteY193" fmla="*/ 1204912 h 2824412"/>
              <a:gd name="connsiteX194" fmla="*/ 157223 w 2758962"/>
              <a:gd name="connsiteY194" fmla="*/ 1162050 h 2824412"/>
              <a:gd name="connsiteX195" fmla="*/ 119123 w 2758962"/>
              <a:gd name="connsiteY195" fmla="*/ 1157287 h 2824412"/>
              <a:gd name="connsiteX196" fmla="*/ 66736 w 2758962"/>
              <a:gd name="connsiteY196" fmla="*/ 1157287 h 2824412"/>
              <a:gd name="connsiteX197" fmla="*/ 19111 w 2758962"/>
              <a:gd name="connsiteY197" fmla="*/ 1143000 h 2824412"/>
              <a:gd name="connsiteX198" fmla="*/ 19111 w 2758962"/>
              <a:gd name="connsiteY198" fmla="*/ 1114425 h 2824412"/>
              <a:gd name="connsiteX199" fmla="*/ 9586 w 2758962"/>
              <a:gd name="connsiteY199" fmla="*/ 1076325 h 2824412"/>
              <a:gd name="connsiteX200" fmla="*/ 61 w 2758962"/>
              <a:gd name="connsiteY200" fmla="*/ 1028700 h 2824412"/>
              <a:gd name="connsiteX201" fmla="*/ 14348 w 2758962"/>
              <a:gd name="connsiteY201" fmla="*/ 995362 h 2824412"/>
              <a:gd name="connsiteX202" fmla="*/ 61973 w 2758962"/>
              <a:gd name="connsiteY202" fmla="*/ 971550 h 2824412"/>
              <a:gd name="connsiteX203" fmla="*/ 100073 w 2758962"/>
              <a:gd name="connsiteY203" fmla="*/ 966787 h 2824412"/>
              <a:gd name="connsiteX204" fmla="*/ 66736 w 2758962"/>
              <a:gd name="connsiteY204" fmla="*/ 933450 h 2824412"/>
              <a:gd name="connsiteX205" fmla="*/ 57211 w 2758962"/>
              <a:gd name="connsiteY205" fmla="*/ 885825 h 2824412"/>
              <a:gd name="connsiteX206" fmla="*/ 81023 w 2758962"/>
              <a:gd name="connsiteY206" fmla="*/ 852487 h 2824412"/>
              <a:gd name="connsiteX207" fmla="*/ 81023 w 2758962"/>
              <a:gd name="connsiteY207" fmla="*/ 814387 h 2824412"/>
              <a:gd name="connsiteX208" fmla="*/ 42923 w 2758962"/>
              <a:gd name="connsiteY208" fmla="*/ 800100 h 2824412"/>
              <a:gd name="connsiteX209" fmla="*/ 47686 w 2758962"/>
              <a:gd name="connsiteY209" fmla="*/ 762000 h 2824412"/>
              <a:gd name="connsiteX210" fmla="*/ 85786 w 2758962"/>
              <a:gd name="connsiteY210" fmla="*/ 723900 h 2824412"/>
              <a:gd name="connsiteX211" fmla="*/ 76261 w 2758962"/>
              <a:gd name="connsiteY211" fmla="*/ 671512 h 2824412"/>
              <a:gd name="connsiteX212" fmla="*/ 47686 w 2758962"/>
              <a:gd name="connsiteY212" fmla="*/ 647700 h 2824412"/>
              <a:gd name="connsiteX213" fmla="*/ 66736 w 2758962"/>
              <a:gd name="connsiteY213" fmla="*/ 623887 h 2824412"/>
              <a:gd name="connsiteX214" fmla="*/ 114361 w 2758962"/>
              <a:gd name="connsiteY214" fmla="*/ 628650 h 2824412"/>
              <a:gd name="connsiteX215" fmla="*/ 138173 w 2758962"/>
              <a:gd name="connsiteY215" fmla="*/ 628650 h 2824412"/>
              <a:gd name="connsiteX216" fmla="*/ 119123 w 2758962"/>
              <a:gd name="connsiteY216" fmla="*/ 595312 h 2824412"/>
              <a:gd name="connsiteX217" fmla="*/ 123886 w 2758962"/>
              <a:gd name="connsiteY217" fmla="*/ 571500 h 2824412"/>
              <a:gd name="connsiteX218" fmla="*/ 152461 w 2758962"/>
              <a:gd name="connsiteY218" fmla="*/ 571500 h 2824412"/>
              <a:gd name="connsiteX219" fmla="*/ 157223 w 2758962"/>
              <a:gd name="connsiteY219" fmla="*/ 571500 h 2824412"/>
              <a:gd name="connsiteX220" fmla="*/ 185798 w 2758962"/>
              <a:gd name="connsiteY220" fmla="*/ 485775 h 2824412"/>
              <a:gd name="connsiteX221" fmla="*/ 190561 w 2758962"/>
              <a:gd name="connsiteY221" fmla="*/ 447675 h 2824412"/>
              <a:gd name="connsiteX222" fmla="*/ 219136 w 2758962"/>
              <a:gd name="connsiteY222" fmla="*/ 461962 h 2824412"/>
              <a:gd name="connsiteX223" fmla="*/ 281048 w 2758962"/>
              <a:gd name="connsiteY223" fmla="*/ 485775 h 2824412"/>
              <a:gd name="connsiteX224" fmla="*/ 342961 w 2758962"/>
              <a:gd name="connsiteY224" fmla="*/ 485775 h 2824412"/>
              <a:gd name="connsiteX225" fmla="*/ 333436 w 2758962"/>
              <a:gd name="connsiteY225" fmla="*/ 442912 h 2824412"/>
              <a:gd name="connsiteX226" fmla="*/ 342961 w 2758962"/>
              <a:gd name="connsiteY226" fmla="*/ 409575 h 2824412"/>
              <a:gd name="connsiteX227" fmla="*/ 385823 w 2758962"/>
              <a:gd name="connsiteY227" fmla="*/ 409575 h 2824412"/>
              <a:gd name="connsiteX228" fmla="*/ 404873 w 2758962"/>
              <a:gd name="connsiteY228" fmla="*/ 381000 h 2824412"/>
              <a:gd name="connsiteX229" fmla="*/ 428686 w 2758962"/>
              <a:gd name="connsiteY229" fmla="*/ 338137 h 2824412"/>
              <a:gd name="connsiteX230" fmla="*/ 381061 w 2758962"/>
              <a:gd name="connsiteY230" fmla="*/ 314325 h 2824412"/>
              <a:gd name="connsiteX231" fmla="*/ 381061 w 2758962"/>
              <a:gd name="connsiteY231" fmla="*/ 285750 h 2824412"/>
              <a:gd name="connsiteX232" fmla="*/ 433448 w 2758962"/>
              <a:gd name="connsiteY232" fmla="*/ 257175 h 2824412"/>
              <a:gd name="connsiteX233" fmla="*/ 466786 w 2758962"/>
              <a:gd name="connsiteY233" fmla="*/ 238125 h 2824412"/>
              <a:gd name="connsiteX234" fmla="*/ 476311 w 2758962"/>
              <a:gd name="connsiteY234" fmla="*/ 176212 h 2824412"/>
              <a:gd name="connsiteX235" fmla="*/ 447736 w 2758962"/>
              <a:gd name="connsiteY235" fmla="*/ 123825 h 2824412"/>
              <a:gd name="connsiteX0" fmla="*/ 2307492 w 2758962"/>
              <a:gd name="connsiteY0" fmla="*/ 0 h 2824412"/>
              <a:gd name="connsiteX1" fmla="*/ 2324161 w 2758962"/>
              <a:gd name="connsiteY1" fmla="*/ 26193 h 2824412"/>
              <a:gd name="connsiteX2" fmla="*/ 2352736 w 2758962"/>
              <a:gd name="connsiteY2" fmla="*/ 47625 h 2824412"/>
              <a:gd name="connsiteX3" fmla="*/ 2343211 w 2758962"/>
              <a:gd name="connsiteY3" fmla="*/ 57150 h 2824412"/>
              <a:gd name="connsiteX4" fmla="*/ 2352736 w 2758962"/>
              <a:gd name="connsiteY4" fmla="*/ 95250 h 2824412"/>
              <a:gd name="connsiteX5" fmla="*/ 2343211 w 2758962"/>
              <a:gd name="connsiteY5" fmla="*/ 128587 h 2824412"/>
              <a:gd name="connsiteX6" fmla="*/ 2324161 w 2758962"/>
              <a:gd name="connsiteY6" fmla="*/ 145256 h 2824412"/>
              <a:gd name="connsiteX7" fmla="*/ 2300348 w 2758962"/>
              <a:gd name="connsiteY7" fmla="*/ 152400 h 2824412"/>
              <a:gd name="connsiteX8" fmla="*/ 2290823 w 2758962"/>
              <a:gd name="connsiteY8" fmla="*/ 166687 h 2824412"/>
              <a:gd name="connsiteX9" fmla="*/ 2286061 w 2758962"/>
              <a:gd name="connsiteY9" fmla="*/ 204787 h 2824412"/>
              <a:gd name="connsiteX10" fmla="*/ 2267011 w 2758962"/>
              <a:gd name="connsiteY10" fmla="*/ 223837 h 2824412"/>
              <a:gd name="connsiteX11" fmla="*/ 2224148 w 2758962"/>
              <a:gd name="connsiteY11" fmla="*/ 219075 h 2824412"/>
              <a:gd name="connsiteX12" fmla="*/ 2214623 w 2758962"/>
              <a:gd name="connsiteY12" fmla="*/ 226219 h 2824412"/>
              <a:gd name="connsiteX13" fmla="*/ 2221767 w 2758962"/>
              <a:gd name="connsiteY13" fmla="*/ 259556 h 2824412"/>
              <a:gd name="connsiteX14" fmla="*/ 2233673 w 2758962"/>
              <a:gd name="connsiteY14" fmla="*/ 285750 h 2824412"/>
              <a:gd name="connsiteX15" fmla="*/ 2224148 w 2758962"/>
              <a:gd name="connsiteY15" fmla="*/ 304800 h 2824412"/>
              <a:gd name="connsiteX16" fmla="*/ 2224148 w 2758962"/>
              <a:gd name="connsiteY16" fmla="*/ 333375 h 2824412"/>
              <a:gd name="connsiteX17" fmla="*/ 2186048 w 2758962"/>
              <a:gd name="connsiteY17" fmla="*/ 338137 h 2824412"/>
              <a:gd name="connsiteX18" fmla="*/ 2152710 w 2758962"/>
              <a:gd name="connsiteY18" fmla="*/ 302419 h 2824412"/>
              <a:gd name="connsiteX19" fmla="*/ 2124136 w 2758962"/>
              <a:gd name="connsiteY19" fmla="*/ 323850 h 2824412"/>
              <a:gd name="connsiteX20" fmla="*/ 2105086 w 2758962"/>
              <a:gd name="connsiteY20" fmla="*/ 347662 h 2824412"/>
              <a:gd name="connsiteX21" fmla="*/ 2105086 w 2758962"/>
              <a:gd name="connsiteY21" fmla="*/ 361950 h 2824412"/>
              <a:gd name="connsiteX22" fmla="*/ 2105086 w 2758962"/>
              <a:gd name="connsiteY22" fmla="*/ 395287 h 2824412"/>
              <a:gd name="connsiteX23" fmla="*/ 2076511 w 2758962"/>
              <a:gd name="connsiteY23" fmla="*/ 395287 h 2824412"/>
              <a:gd name="connsiteX24" fmla="*/ 2033648 w 2758962"/>
              <a:gd name="connsiteY24" fmla="*/ 419100 h 2824412"/>
              <a:gd name="connsiteX25" fmla="*/ 2014598 w 2758962"/>
              <a:gd name="connsiteY25" fmla="*/ 457200 h 2824412"/>
              <a:gd name="connsiteX26" fmla="*/ 2012217 w 2758962"/>
              <a:gd name="connsiteY26" fmla="*/ 488156 h 2824412"/>
              <a:gd name="connsiteX27" fmla="*/ 1995549 w 2758962"/>
              <a:gd name="connsiteY27" fmla="*/ 511968 h 2824412"/>
              <a:gd name="connsiteX28" fmla="*/ 1976498 w 2758962"/>
              <a:gd name="connsiteY28" fmla="*/ 554831 h 2824412"/>
              <a:gd name="connsiteX29" fmla="*/ 1945542 w 2758962"/>
              <a:gd name="connsiteY29" fmla="*/ 564356 h 2824412"/>
              <a:gd name="connsiteX30" fmla="*/ 1909823 w 2758962"/>
              <a:gd name="connsiteY30" fmla="*/ 561975 h 2824412"/>
              <a:gd name="connsiteX31" fmla="*/ 1883629 w 2758962"/>
              <a:gd name="connsiteY31" fmla="*/ 576262 h 2824412"/>
              <a:gd name="connsiteX32" fmla="*/ 1890773 w 2758962"/>
              <a:gd name="connsiteY32" fmla="*/ 602456 h 2824412"/>
              <a:gd name="connsiteX33" fmla="*/ 1874104 w 2758962"/>
              <a:gd name="connsiteY33" fmla="*/ 623887 h 2824412"/>
              <a:gd name="connsiteX34" fmla="*/ 1876486 w 2758962"/>
              <a:gd name="connsiteY34" fmla="*/ 647700 h 2824412"/>
              <a:gd name="connsiteX35" fmla="*/ 1890773 w 2758962"/>
              <a:gd name="connsiteY35" fmla="*/ 666750 h 2824412"/>
              <a:gd name="connsiteX36" fmla="*/ 1919348 w 2758962"/>
              <a:gd name="connsiteY36" fmla="*/ 685800 h 2824412"/>
              <a:gd name="connsiteX37" fmla="*/ 1945542 w 2758962"/>
              <a:gd name="connsiteY37" fmla="*/ 714375 h 2824412"/>
              <a:gd name="connsiteX38" fmla="*/ 1969354 w 2758962"/>
              <a:gd name="connsiteY38" fmla="*/ 745331 h 2824412"/>
              <a:gd name="connsiteX39" fmla="*/ 1997930 w 2758962"/>
              <a:gd name="connsiteY39" fmla="*/ 776287 h 2824412"/>
              <a:gd name="connsiteX40" fmla="*/ 2028886 w 2758962"/>
              <a:gd name="connsiteY40" fmla="*/ 781050 h 2824412"/>
              <a:gd name="connsiteX41" fmla="*/ 2024123 w 2758962"/>
              <a:gd name="connsiteY41" fmla="*/ 814387 h 2824412"/>
              <a:gd name="connsiteX42" fmla="*/ 2028886 w 2758962"/>
              <a:gd name="connsiteY42" fmla="*/ 847725 h 2824412"/>
              <a:gd name="connsiteX43" fmla="*/ 2038411 w 2758962"/>
              <a:gd name="connsiteY43" fmla="*/ 881062 h 2824412"/>
              <a:gd name="connsiteX44" fmla="*/ 2066986 w 2758962"/>
              <a:gd name="connsiteY44" fmla="*/ 871537 h 2824412"/>
              <a:gd name="connsiteX45" fmla="*/ 2071748 w 2758962"/>
              <a:gd name="connsiteY45" fmla="*/ 862012 h 2824412"/>
              <a:gd name="connsiteX46" fmla="*/ 2090798 w 2758962"/>
              <a:gd name="connsiteY46" fmla="*/ 838200 h 2824412"/>
              <a:gd name="connsiteX47" fmla="*/ 2100323 w 2758962"/>
              <a:gd name="connsiteY47" fmla="*/ 862012 h 2824412"/>
              <a:gd name="connsiteX48" fmla="*/ 2133661 w 2758962"/>
              <a:gd name="connsiteY48" fmla="*/ 890587 h 2824412"/>
              <a:gd name="connsiteX49" fmla="*/ 2186048 w 2758962"/>
              <a:gd name="connsiteY49" fmla="*/ 876300 h 2824412"/>
              <a:gd name="connsiteX50" fmla="*/ 2219386 w 2758962"/>
              <a:gd name="connsiteY50" fmla="*/ 862012 h 2824412"/>
              <a:gd name="connsiteX51" fmla="*/ 2257486 w 2758962"/>
              <a:gd name="connsiteY51" fmla="*/ 862012 h 2824412"/>
              <a:gd name="connsiteX52" fmla="*/ 2257486 w 2758962"/>
              <a:gd name="connsiteY52" fmla="*/ 895350 h 2824412"/>
              <a:gd name="connsiteX53" fmla="*/ 2319398 w 2758962"/>
              <a:gd name="connsiteY53" fmla="*/ 904875 h 2824412"/>
              <a:gd name="connsiteX54" fmla="*/ 2343211 w 2758962"/>
              <a:gd name="connsiteY54" fmla="*/ 909637 h 2824412"/>
              <a:gd name="connsiteX55" fmla="*/ 2319398 w 2758962"/>
              <a:gd name="connsiteY55" fmla="*/ 942975 h 2824412"/>
              <a:gd name="connsiteX56" fmla="*/ 2367023 w 2758962"/>
              <a:gd name="connsiteY56" fmla="*/ 957262 h 2824412"/>
              <a:gd name="connsiteX57" fmla="*/ 2381311 w 2758962"/>
              <a:gd name="connsiteY57" fmla="*/ 995362 h 2824412"/>
              <a:gd name="connsiteX58" fmla="*/ 2376548 w 2758962"/>
              <a:gd name="connsiteY58" fmla="*/ 1004887 h 2824412"/>
              <a:gd name="connsiteX59" fmla="*/ 2381311 w 2758962"/>
              <a:gd name="connsiteY59" fmla="*/ 1028700 h 2824412"/>
              <a:gd name="connsiteX60" fmla="*/ 2386073 w 2758962"/>
              <a:gd name="connsiteY60" fmla="*/ 1066800 h 2824412"/>
              <a:gd name="connsiteX61" fmla="*/ 2438461 w 2758962"/>
              <a:gd name="connsiteY61" fmla="*/ 1066800 h 2824412"/>
              <a:gd name="connsiteX62" fmla="*/ 2457511 w 2758962"/>
              <a:gd name="connsiteY62" fmla="*/ 1057275 h 2824412"/>
              <a:gd name="connsiteX63" fmla="*/ 2486086 w 2758962"/>
              <a:gd name="connsiteY63" fmla="*/ 1138237 h 2824412"/>
              <a:gd name="connsiteX64" fmla="*/ 2524186 w 2758962"/>
              <a:gd name="connsiteY64" fmla="*/ 1162050 h 2824412"/>
              <a:gd name="connsiteX65" fmla="*/ 2571811 w 2758962"/>
              <a:gd name="connsiteY65" fmla="*/ 1190625 h 2824412"/>
              <a:gd name="connsiteX66" fmla="*/ 2571811 w 2758962"/>
              <a:gd name="connsiteY66" fmla="*/ 1219200 h 2824412"/>
              <a:gd name="connsiteX67" fmla="*/ 2571811 w 2758962"/>
              <a:gd name="connsiteY67" fmla="*/ 1243012 h 2824412"/>
              <a:gd name="connsiteX68" fmla="*/ 2567048 w 2758962"/>
              <a:gd name="connsiteY68" fmla="*/ 1266825 h 2824412"/>
              <a:gd name="connsiteX69" fmla="*/ 2609911 w 2758962"/>
              <a:gd name="connsiteY69" fmla="*/ 1290637 h 2824412"/>
              <a:gd name="connsiteX70" fmla="*/ 2624198 w 2758962"/>
              <a:gd name="connsiteY70" fmla="*/ 1347787 h 2824412"/>
              <a:gd name="connsiteX71" fmla="*/ 2619436 w 2758962"/>
              <a:gd name="connsiteY71" fmla="*/ 1376362 h 2824412"/>
              <a:gd name="connsiteX72" fmla="*/ 2671823 w 2758962"/>
              <a:gd name="connsiteY72" fmla="*/ 1371600 h 2824412"/>
              <a:gd name="connsiteX73" fmla="*/ 2705161 w 2758962"/>
              <a:gd name="connsiteY73" fmla="*/ 1362075 h 2824412"/>
              <a:gd name="connsiteX74" fmla="*/ 2748023 w 2758962"/>
              <a:gd name="connsiteY74" fmla="*/ 1352550 h 2824412"/>
              <a:gd name="connsiteX75" fmla="*/ 2757548 w 2758962"/>
              <a:gd name="connsiteY75" fmla="*/ 1390650 h 2824412"/>
              <a:gd name="connsiteX76" fmla="*/ 2724211 w 2758962"/>
              <a:gd name="connsiteY76" fmla="*/ 1428750 h 2824412"/>
              <a:gd name="connsiteX77" fmla="*/ 2690873 w 2758962"/>
              <a:gd name="connsiteY77" fmla="*/ 1447800 h 2824412"/>
              <a:gd name="connsiteX78" fmla="*/ 2657536 w 2758962"/>
              <a:gd name="connsiteY78" fmla="*/ 1495425 h 2824412"/>
              <a:gd name="connsiteX79" fmla="*/ 2638486 w 2758962"/>
              <a:gd name="connsiteY79" fmla="*/ 1519237 h 2824412"/>
              <a:gd name="connsiteX80" fmla="*/ 2619436 w 2758962"/>
              <a:gd name="connsiteY80" fmla="*/ 1562100 h 2824412"/>
              <a:gd name="connsiteX81" fmla="*/ 2590861 w 2758962"/>
              <a:gd name="connsiteY81" fmla="*/ 1562100 h 2824412"/>
              <a:gd name="connsiteX82" fmla="*/ 2557523 w 2758962"/>
              <a:gd name="connsiteY82" fmla="*/ 1547812 h 2824412"/>
              <a:gd name="connsiteX83" fmla="*/ 2538473 w 2758962"/>
              <a:gd name="connsiteY83" fmla="*/ 1519237 h 2824412"/>
              <a:gd name="connsiteX84" fmla="*/ 2471798 w 2758962"/>
              <a:gd name="connsiteY84" fmla="*/ 1524000 h 2824412"/>
              <a:gd name="connsiteX85" fmla="*/ 2433698 w 2758962"/>
              <a:gd name="connsiteY85" fmla="*/ 1543050 h 2824412"/>
              <a:gd name="connsiteX86" fmla="*/ 2414648 w 2758962"/>
              <a:gd name="connsiteY86" fmla="*/ 1576387 h 2824412"/>
              <a:gd name="connsiteX87" fmla="*/ 2376548 w 2758962"/>
              <a:gd name="connsiteY87" fmla="*/ 1633537 h 2824412"/>
              <a:gd name="connsiteX88" fmla="*/ 2367023 w 2758962"/>
              <a:gd name="connsiteY88" fmla="*/ 1647825 h 2824412"/>
              <a:gd name="connsiteX89" fmla="*/ 2347973 w 2758962"/>
              <a:gd name="connsiteY89" fmla="*/ 1662112 h 2824412"/>
              <a:gd name="connsiteX90" fmla="*/ 2281298 w 2758962"/>
              <a:gd name="connsiteY90" fmla="*/ 1681162 h 2824412"/>
              <a:gd name="connsiteX91" fmla="*/ 2200336 w 2758962"/>
              <a:gd name="connsiteY91" fmla="*/ 1704975 h 2824412"/>
              <a:gd name="connsiteX92" fmla="*/ 2157473 w 2758962"/>
              <a:gd name="connsiteY92" fmla="*/ 1714500 h 2824412"/>
              <a:gd name="connsiteX93" fmla="*/ 2100323 w 2758962"/>
              <a:gd name="connsiteY93" fmla="*/ 1771650 h 2824412"/>
              <a:gd name="connsiteX94" fmla="*/ 2066986 w 2758962"/>
              <a:gd name="connsiteY94" fmla="*/ 1795462 h 2824412"/>
              <a:gd name="connsiteX95" fmla="*/ 2043173 w 2758962"/>
              <a:gd name="connsiteY95" fmla="*/ 1852612 h 2824412"/>
              <a:gd name="connsiteX96" fmla="*/ 2038411 w 2758962"/>
              <a:gd name="connsiteY96" fmla="*/ 1895475 h 2824412"/>
              <a:gd name="connsiteX97" fmla="*/ 2062223 w 2758962"/>
              <a:gd name="connsiteY97" fmla="*/ 1957387 h 2824412"/>
              <a:gd name="connsiteX98" fmla="*/ 2038411 w 2758962"/>
              <a:gd name="connsiteY98" fmla="*/ 2024062 h 2824412"/>
              <a:gd name="connsiteX99" fmla="*/ 2033648 w 2758962"/>
              <a:gd name="connsiteY99" fmla="*/ 2028825 h 2824412"/>
              <a:gd name="connsiteX100" fmla="*/ 1995548 w 2758962"/>
              <a:gd name="connsiteY100" fmla="*/ 2033587 h 2824412"/>
              <a:gd name="connsiteX101" fmla="*/ 1966973 w 2758962"/>
              <a:gd name="connsiteY101" fmla="*/ 2043112 h 2824412"/>
              <a:gd name="connsiteX102" fmla="*/ 1928873 w 2758962"/>
              <a:gd name="connsiteY102" fmla="*/ 2066925 h 2824412"/>
              <a:gd name="connsiteX103" fmla="*/ 1957448 w 2758962"/>
              <a:gd name="connsiteY103" fmla="*/ 2043112 h 2824412"/>
              <a:gd name="connsiteX104" fmla="*/ 1900298 w 2758962"/>
              <a:gd name="connsiteY104" fmla="*/ 2052637 h 2824412"/>
              <a:gd name="connsiteX105" fmla="*/ 1876486 w 2758962"/>
              <a:gd name="connsiteY105" fmla="*/ 2109787 h 2824412"/>
              <a:gd name="connsiteX106" fmla="*/ 1876486 w 2758962"/>
              <a:gd name="connsiteY106" fmla="*/ 2147887 h 2824412"/>
              <a:gd name="connsiteX107" fmla="*/ 1866961 w 2758962"/>
              <a:gd name="connsiteY107" fmla="*/ 2176462 h 2824412"/>
              <a:gd name="connsiteX108" fmla="*/ 1809811 w 2758962"/>
              <a:gd name="connsiteY108" fmla="*/ 2195512 h 2824412"/>
              <a:gd name="connsiteX109" fmla="*/ 1809811 w 2758962"/>
              <a:gd name="connsiteY109" fmla="*/ 2252662 h 2824412"/>
              <a:gd name="connsiteX110" fmla="*/ 1814573 w 2758962"/>
              <a:gd name="connsiteY110" fmla="*/ 2314575 h 2824412"/>
              <a:gd name="connsiteX111" fmla="*/ 1814573 w 2758962"/>
              <a:gd name="connsiteY111" fmla="*/ 2333625 h 2824412"/>
              <a:gd name="connsiteX112" fmla="*/ 1795523 w 2758962"/>
              <a:gd name="connsiteY112" fmla="*/ 2376487 h 2824412"/>
              <a:gd name="connsiteX113" fmla="*/ 1809811 w 2758962"/>
              <a:gd name="connsiteY113" fmla="*/ 2438400 h 2824412"/>
              <a:gd name="connsiteX114" fmla="*/ 1805048 w 2758962"/>
              <a:gd name="connsiteY114" fmla="*/ 2500312 h 2824412"/>
              <a:gd name="connsiteX115" fmla="*/ 1776473 w 2758962"/>
              <a:gd name="connsiteY115" fmla="*/ 2509837 h 2824412"/>
              <a:gd name="connsiteX116" fmla="*/ 1733611 w 2758962"/>
              <a:gd name="connsiteY116" fmla="*/ 2524125 h 2824412"/>
              <a:gd name="connsiteX117" fmla="*/ 1714561 w 2758962"/>
              <a:gd name="connsiteY117" fmla="*/ 2538412 h 2824412"/>
              <a:gd name="connsiteX118" fmla="*/ 1738373 w 2758962"/>
              <a:gd name="connsiteY118" fmla="*/ 2590800 h 2824412"/>
              <a:gd name="connsiteX119" fmla="*/ 1719323 w 2758962"/>
              <a:gd name="connsiteY119" fmla="*/ 2619375 h 2824412"/>
              <a:gd name="connsiteX120" fmla="*/ 1662173 w 2758962"/>
              <a:gd name="connsiteY120" fmla="*/ 2633662 h 2824412"/>
              <a:gd name="connsiteX121" fmla="*/ 1647886 w 2758962"/>
              <a:gd name="connsiteY121" fmla="*/ 2662237 h 2824412"/>
              <a:gd name="connsiteX122" fmla="*/ 1647886 w 2758962"/>
              <a:gd name="connsiteY122" fmla="*/ 2733675 h 2824412"/>
              <a:gd name="connsiteX123" fmla="*/ 1628836 w 2758962"/>
              <a:gd name="connsiteY123" fmla="*/ 2767012 h 2824412"/>
              <a:gd name="connsiteX124" fmla="*/ 1576448 w 2758962"/>
              <a:gd name="connsiteY124" fmla="*/ 2724150 h 2824412"/>
              <a:gd name="connsiteX125" fmla="*/ 1528823 w 2758962"/>
              <a:gd name="connsiteY125" fmla="*/ 2690812 h 2824412"/>
              <a:gd name="connsiteX126" fmla="*/ 1500248 w 2758962"/>
              <a:gd name="connsiteY126" fmla="*/ 2676525 h 2824412"/>
              <a:gd name="connsiteX127" fmla="*/ 1481198 w 2758962"/>
              <a:gd name="connsiteY127" fmla="*/ 2738437 h 2824412"/>
              <a:gd name="connsiteX128" fmla="*/ 1457386 w 2758962"/>
              <a:gd name="connsiteY128" fmla="*/ 2786062 h 2824412"/>
              <a:gd name="connsiteX129" fmla="*/ 1414523 w 2758962"/>
              <a:gd name="connsiteY129" fmla="*/ 2824162 h 2824412"/>
              <a:gd name="connsiteX130" fmla="*/ 1381186 w 2758962"/>
              <a:gd name="connsiteY130" fmla="*/ 2800350 h 2824412"/>
              <a:gd name="connsiteX131" fmla="*/ 1343086 w 2758962"/>
              <a:gd name="connsiteY131" fmla="*/ 2757487 h 2824412"/>
              <a:gd name="connsiteX132" fmla="*/ 1324036 w 2758962"/>
              <a:gd name="connsiteY132" fmla="*/ 2719387 h 2824412"/>
              <a:gd name="connsiteX133" fmla="*/ 1281173 w 2758962"/>
              <a:gd name="connsiteY133" fmla="*/ 2614612 h 2824412"/>
              <a:gd name="connsiteX134" fmla="*/ 1276411 w 2758962"/>
              <a:gd name="connsiteY134" fmla="*/ 2557462 h 2824412"/>
              <a:gd name="connsiteX135" fmla="*/ 1319273 w 2758962"/>
              <a:gd name="connsiteY135" fmla="*/ 2533650 h 2824412"/>
              <a:gd name="connsiteX136" fmla="*/ 1347848 w 2758962"/>
              <a:gd name="connsiteY136" fmla="*/ 2490787 h 2824412"/>
              <a:gd name="connsiteX137" fmla="*/ 1338323 w 2758962"/>
              <a:gd name="connsiteY137" fmla="*/ 2447925 h 2824412"/>
              <a:gd name="connsiteX138" fmla="*/ 1343086 w 2758962"/>
              <a:gd name="connsiteY138" fmla="*/ 2390775 h 2824412"/>
              <a:gd name="connsiteX139" fmla="*/ 1343086 w 2758962"/>
              <a:gd name="connsiteY139" fmla="*/ 2338387 h 2824412"/>
              <a:gd name="connsiteX140" fmla="*/ 1290698 w 2758962"/>
              <a:gd name="connsiteY140" fmla="*/ 2305050 h 2824412"/>
              <a:gd name="connsiteX141" fmla="*/ 1247836 w 2758962"/>
              <a:gd name="connsiteY141" fmla="*/ 2290762 h 2824412"/>
              <a:gd name="connsiteX142" fmla="*/ 1204973 w 2758962"/>
              <a:gd name="connsiteY142" fmla="*/ 2281237 h 2824412"/>
              <a:gd name="connsiteX143" fmla="*/ 1147823 w 2758962"/>
              <a:gd name="connsiteY143" fmla="*/ 2281237 h 2824412"/>
              <a:gd name="connsiteX144" fmla="*/ 1076386 w 2758962"/>
              <a:gd name="connsiteY144" fmla="*/ 2286000 h 2824412"/>
              <a:gd name="connsiteX145" fmla="*/ 1019236 w 2758962"/>
              <a:gd name="connsiteY145" fmla="*/ 2309812 h 2824412"/>
              <a:gd name="connsiteX146" fmla="*/ 971611 w 2758962"/>
              <a:gd name="connsiteY146" fmla="*/ 2319337 h 2824412"/>
              <a:gd name="connsiteX147" fmla="*/ 962086 w 2758962"/>
              <a:gd name="connsiteY147" fmla="*/ 2381250 h 2824412"/>
              <a:gd name="connsiteX148" fmla="*/ 943036 w 2758962"/>
              <a:gd name="connsiteY148" fmla="*/ 2414587 h 2824412"/>
              <a:gd name="connsiteX149" fmla="*/ 890648 w 2758962"/>
              <a:gd name="connsiteY149" fmla="*/ 2462212 h 2824412"/>
              <a:gd name="connsiteX150" fmla="*/ 852548 w 2758962"/>
              <a:gd name="connsiteY150" fmla="*/ 2471737 h 2824412"/>
              <a:gd name="connsiteX151" fmla="*/ 800161 w 2758962"/>
              <a:gd name="connsiteY151" fmla="*/ 2462212 h 2824412"/>
              <a:gd name="connsiteX152" fmla="*/ 771586 w 2758962"/>
              <a:gd name="connsiteY152" fmla="*/ 2438400 h 2824412"/>
              <a:gd name="connsiteX153" fmla="*/ 743011 w 2758962"/>
              <a:gd name="connsiteY153" fmla="*/ 2409825 h 2824412"/>
              <a:gd name="connsiteX154" fmla="*/ 704911 w 2758962"/>
              <a:gd name="connsiteY154" fmla="*/ 2433637 h 2824412"/>
              <a:gd name="connsiteX155" fmla="*/ 723961 w 2758962"/>
              <a:gd name="connsiteY155" fmla="*/ 2371725 h 2824412"/>
              <a:gd name="connsiteX156" fmla="*/ 738248 w 2758962"/>
              <a:gd name="connsiteY156" fmla="*/ 2309812 h 2824412"/>
              <a:gd name="connsiteX157" fmla="*/ 743011 w 2758962"/>
              <a:gd name="connsiteY157" fmla="*/ 2233612 h 2824412"/>
              <a:gd name="connsiteX158" fmla="*/ 743011 w 2758962"/>
              <a:gd name="connsiteY158" fmla="*/ 2185987 h 2824412"/>
              <a:gd name="connsiteX159" fmla="*/ 728723 w 2758962"/>
              <a:gd name="connsiteY159" fmla="*/ 2128837 h 2824412"/>
              <a:gd name="connsiteX160" fmla="*/ 704911 w 2758962"/>
              <a:gd name="connsiteY160" fmla="*/ 2100262 h 2824412"/>
              <a:gd name="connsiteX161" fmla="*/ 662048 w 2758962"/>
              <a:gd name="connsiteY161" fmla="*/ 2090737 h 2824412"/>
              <a:gd name="connsiteX162" fmla="*/ 623948 w 2758962"/>
              <a:gd name="connsiteY162" fmla="*/ 2062162 h 2824412"/>
              <a:gd name="connsiteX163" fmla="*/ 566798 w 2758962"/>
              <a:gd name="connsiteY163" fmla="*/ 2043112 h 2824412"/>
              <a:gd name="connsiteX164" fmla="*/ 538223 w 2758962"/>
              <a:gd name="connsiteY164" fmla="*/ 2009775 h 2824412"/>
              <a:gd name="connsiteX165" fmla="*/ 557273 w 2758962"/>
              <a:gd name="connsiteY165" fmla="*/ 1981200 h 2824412"/>
              <a:gd name="connsiteX166" fmla="*/ 547748 w 2758962"/>
              <a:gd name="connsiteY166" fmla="*/ 1938337 h 2824412"/>
              <a:gd name="connsiteX167" fmla="*/ 514411 w 2758962"/>
              <a:gd name="connsiteY167" fmla="*/ 1885950 h 2824412"/>
              <a:gd name="connsiteX168" fmla="*/ 471548 w 2758962"/>
              <a:gd name="connsiteY168" fmla="*/ 1876425 h 2824412"/>
              <a:gd name="connsiteX169" fmla="*/ 433448 w 2758962"/>
              <a:gd name="connsiteY169" fmla="*/ 1852612 h 2824412"/>
              <a:gd name="connsiteX170" fmla="*/ 414398 w 2758962"/>
              <a:gd name="connsiteY170" fmla="*/ 1833562 h 2824412"/>
              <a:gd name="connsiteX171" fmla="*/ 414398 w 2758962"/>
              <a:gd name="connsiteY171" fmla="*/ 1804987 h 2824412"/>
              <a:gd name="connsiteX172" fmla="*/ 376298 w 2758962"/>
              <a:gd name="connsiteY172" fmla="*/ 1824037 h 2824412"/>
              <a:gd name="connsiteX173" fmla="*/ 357248 w 2758962"/>
              <a:gd name="connsiteY173" fmla="*/ 1838325 h 2824412"/>
              <a:gd name="connsiteX174" fmla="*/ 385823 w 2758962"/>
              <a:gd name="connsiteY174" fmla="*/ 1862137 h 2824412"/>
              <a:gd name="connsiteX175" fmla="*/ 352486 w 2758962"/>
              <a:gd name="connsiteY175" fmla="*/ 1866900 h 2824412"/>
              <a:gd name="connsiteX176" fmla="*/ 323911 w 2758962"/>
              <a:gd name="connsiteY176" fmla="*/ 1847850 h 2824412"/>
              <a:gd name="connsiteX177" fmla="*/ 281048 w 2758962"/>
              <a:gd name="connsiteY177" fmla="*/ 1833562 h 2824412"/>
              <a:gd name="connsiteX178" fmla="*/ 238186 w 2758962"/>
              <a:gd name="connsiteY178" fmla="*/ 1819275 h 2824412"/>
              <a:gd name="connsiteX179" fmla="*/ 195323 w 2758962"/>
              <a:gd name="connsiteY179" fmla="*/ 1819275 h 2824412"/>
              <a:gd name="connsiteX180" fmla="*/ 171511 w 2758962"/>
              <a:gd name="connsiteY180" fmla="*/ 1795462 h 2824412"/>
              <a:gd name="connsiteX181" fmla="*/ 195323 w 2758962"/>
              <a:gd name="connsiteY181" fmla="*/ 1766887 h 2824412"/>
              <a:gd name="connsiteX182" fmla="*/ 214373 w 2758962"/>
              <a:gd name="connsiteY182" fmla="*/ 1676400 h 2824412"/>
              <a:gd name="connsiteX183" fmla="*/ 276286 w 2758962"/>
              <a:gd name="connsiteY183" fmla="*/ 1590675 h 2824412"/>
              <a:gd name="connsiteX184" fmla="*/ 319148 w 2758962"/>
              <a:gd name="connsiteY184" fmla="*/ 1509712 h 2824412"/>
              <a:gd name="connsiteX185" fmla="*/ 362011 w 2758962"/>
              <a:gd name="connsiteY185" fmla="*/ 1466850 h 2824412"/>
              <a:gd name="connsiteX186" fmla="*/ 414398 w 2758962"/>
              <a:gd name="connsiteY186" fmla="*/ 1404937 h 2824412"/>
              <a:gd name="connsiteX187" fmla="*/ 438211 w 2758962"/>
              <a:gd name="connsiteY187" fmla="*/ 1381125 h 2824412"/>
              <a:gd name="connsiteX188" fmla="*/ 395348 w 2758962"/>
              <a:gd name="connsiteY188" fmla="*/ 1352550 h 2824412"/>
              <a:gd name="connsiteX189" fmla="*/ 323911 w 2758962"/>
              <a:gd name="connsiteY189" fmla="*/ 1319212 h 2824412"/>
              <a:gd name="connsiteX190" fmla="*/ 266761 w 2758962"/>
              <a:gd name="connsiteY190" fmla="*/ 1285875 h 2824412"/>
              <a:gd name="connsiteX191" fmla="*/ 233423 w 2758962"/>
              <a:gd name="connsiteY191" fmla="*/ 1300162 h 2824412"/>
              <a:gd name="connsiteX192" fmla="*/ 195323 w 2758962"/>
              <a:gd name="connsiteY192" fmla="*/ 1276350 h 2824412"/>
              <a:gd name="connsiteX193" fmla="*/ 161986 w 2758962"/>
              <a:gd name="connsiteY193" fmla="*/ 1204912 h 2824412"/>
              <a:gd name="connsiteX194" fmla="*/ 157223 w 2758962"/>
              <a:gd name="connsiteY194" fmla="*/ 1162050 h 2824412"/>
              <a:gd name="connsiteX195" fmla="*/ 119123 w 2758962"/>
              <a:gd name="connsiteY195" fmla="*/ 1157287 h 2824412"/>
              <a:gd name="connsiteX196" fmla="*/ 66736 w 2758962"/>
              <a:gd name="connsiteY196" fmla="*/ 1157287 h 2824412"/>
              <a:gd name="connsiteX197" fmla="*/ 19111 w 2758962"/>
              <a:gd name="connsiteY197" fmla="*/ 1143000 h 2824412"/>
              <a:gd name="connsiteX198" fmla="*/ 19111 w 2758962"/>
              <a:gd name="connsiteY198" fmla="*/ 1114425 h 2824412"/>
              <a:gd name="connsiteX199" fmla="*/ 9586 w 2758962"/>
              <a:gd name="connsiteY199" fmla="*/ 1076325 h 2824412"/>
              <a:gd name="connsiteX200" fmla="*/ 61 w 2758962"/>
              <a:gd name="connsiteY200" fmla="*/ 1028700 h 2824412"/>
              <a:gd name="connsiteX201" fmla="*/ 14348 w 2758962"/>
              <a:gd name="connsiteY201" fmla="*/ 995362 h 2824412"/>
              <a:gd name="connsiteX202" fmla="*/ 61973 w 2758962"/>
              <a:gd name="connsiteY202" fmla="*/ 971550 h 2824412"/>
              <a:gd name="connsiteX203" fmla="*/ 100073 w 2758962"/>
              <a:gd name="connsiteY203" fmla="*/ 966787 h 2824412"/>
              <a:gd name="connsiteX204" fmla="*/ 66736 w 2758962"/>
              <a:gd name="connsiteY204" fmla="*/ 933450 h 2824412"/>
              <a:gd name="connsiteX205" fmla="*/ 57211 w 2758962"/>
              <a:gd name="connsiteY205" fmla="*/ 885825 h 2824412"/>
              <a:gd name="connsiteX206" fmla="*/ 81023 w 2758962"/>
              <a:gd name="connsiteY206" fmla="*/ 852487 h 2824412"/>
              <a:gd name="connsiteX207" fmla="*/ 81023 w 2758962"/>
              <a:gd name="connsiteY207" fmla="*/ 814387 h 2824412"/>
              <a:gd name="connsiteX208" fmla="*/ 42923 w 2758962"/>
              <a:gd name="connsiteY208" fmla="*/ 800100 h 2824412"/>
              <a:gd name="connsiteX209" fmla="*/ 47686 w 2758962"/>
              <a:gd name="connsiteY209" fmla="*/ 762000 h 2824412"/>
              <a:gd name="connsiteX210" fmla="*/ 85786 w 2758962"/>
              <a:gd name="connsiteY210" fmla="*/ 723900 h 2824412"/>
              <a:gd name="connsiteX211" fmla="*/ 76261 w 2758962"/>
              <a:gd name="connsiteY211" fmla="*/ 671512 h 2824412"/>
              <a:gd name="connsiteX212" fmla="*/ 47686 w 2758962"/>
              <a:gd name="connsiteY212" fmla="*/ 647700 h 2824412"/>
              <a:gd name="connsiteX213" fmla="*/ 66736 w 2758962"/>
              <a:gd name="connsiteY213" fmla="*/ 623887 h 2824412"/>
              <a:gd name="connsiteX214" fmla="*/ 114361 w 2758962"/>
              <a:gd name="connsiteY214" fmla="*/ 628650 h 2824412"/>
              <a:gd name="connsiteX215" fmla="*/ 138173 w 2758962"/>
              <a:gd name="connsiteY215" fmla="*/ 628650 h 2824412"/>
              <a:gd name="connsiteX216" fmla="*/ 119123 w 2758962"/>
              <a:gd name="connsiteY216" fmla="*/ 595312 h 2824412"/>
              <a:gd name="connsiteX217" fmla="*/ 123886 w 2758962"/>
              <a:gd name="connsiteY217" fmla="*/ 571500 h 2824412"/>
              <a:gd name="connsiteX218" fmla="*/ 152461 w 2758962"/>
              <a:gd name="connsiteY218" fmla="*/ 571500 h 2824412"/>
              <a:gd name="connsiteX219" fmla="*/ 157223 w 2758962"/>
              <a:gd name="connsiteY219" fmla="*/ 571500 h 2824412"/>
              <a:gd name="connsiteX220" fmla="*/ 185798 w 2758962"/>
              <a:gd name="connsiteY220" fmla="*/ 485775 h 2824412"/>
              <a:gd name="connsiteX221" fmla="*/ 190561 w 2758962"/>
              <a:gd name="connsiteY221" fmla="*/ 447675 h 2824412"/>
              <a:gd name="connsiteX222" fmla="*/ 219136 w 2758962"/>
              <a:gd name="connsiteY222" fmla="*/ 461962 h 2824412"/>
              <a:gd name="connsiteX223" fmla="*/ 281048 w 2758962"/>
              <a:gd name="connsiteY223" fmla="*/ 485775 h 2824412"/>
              <a:gd name="connsiteX224" fmla="*/ 342961 w 2758962"/>
              <a:gd name="connsiteY224" fmla="*/ 485775 h 2824412"/>
              <a:gd name="connsiteX225" fmla="*/ 333436 w 2758962"/>
              <a:gd name="connsiteY225" fmla="*/ 442912 h 2824412"/>
              <a:gd name="connsiteX226" fmla="*/ 342961 w 2758962"/>
              <a:gd name="connsiteY226" fmla="*/ 409575 h 2824412"/>
              <a:gd name="connsiteX227" fmla="*/ 385823 w 2758962"/>
              <a:gd name="connsiteY227" fmla="*/ 409575 h 2824412"/>
              <a:gd name="connsiteX228" fmla="*/ 404873 w 2758962"/>
              <a:gd name="connsiteY228" fmla="*/ 381000 h 2824412"/>
              <a:gd name="connsiteX229" fmla="*/ 428686 w 2758962"/>
              <a:gd name="connsiteY229" fmla="*/ 338137 h 2824412"/>
              <a:gd name="connsiteX230" fmla="*/ 381061 w 2758962"/>
              <a:gd name="connsiteY230" fmla="*/ 314325 h 2824412"/>
              <a:gd name="connsiteX231" fmla="*/ 381061 w 2758962"/>
              <a:gd name="connsiteY231" fmla="*/ 285750 h 2824412"/>
              <a:gd name="connsiteX232" fmla="*/ 433448 w 2758962"/>
              <a:gd name="connsiteY232" fmla="*/ 257175 h 2824412"/>
              <a:gd name="connsiteX233" fmla="*/ 466786 w 2758962"/>
              <a:gd name="connsiteY233" fmla="*/ 238125 h 2824412"/>
              <a:gd name="connsiteX234" fmla="*/ 476311 w 2758962"/>
              <a:gd name="connsiteY234" fmla="*/ 176212 h 2824412"/>
              <a:gd name="connsiteX235" fmla="*/ 447736 w 2758962"/>
              <a:gd name="connsiteY235" fmla="*/ 123825 h 2824412"/>
              <a:gd name="connsiteX0" fmla="*/ 2307492 w 2758962"/>
              <a:gd name="connsiteY0" fmla="*/ 0 h 2824412"/>
              <a:gd name="connsiteX1" fmla="*/ 2324161 w 2758962"/>
              <a:gd name="connsiteY1" fmla="*/ 26193 h 2824412"/>
              <a:gd name="connsiteX2" fmla="*/ 2352736 w 2758962"/>
              <a:gd name="connsiteY2" fmla="*/ 47625 h 2824412"/>
              <a:gd name="connsiteX3" fmla="*/ 2343211 w 2758962"/>
              <a:gd name="connsiteY3" fmla="*/ 57150 h 2824412"/>
              <a:gd name="connsiteX4" fmla="*/ 2352736 w 2758962"/>
              <a:gd name="connsiteY4" fmla="*/ 95250 h 2824412"/>
              <a:gd name="connsiteX5" fmla="*/ 2343211 w 2758962"/>
              <a:gd name="connsiteY5" fmla="*/ 128587 h 2824412"/>
              <a:gd name="connsiteX6" fmla="*/ 2324161 w 2758962"/>
              <a:gd name="connsiteY6" fmla="*/ 145256 h 2824412"/>
              <a:gd name="connsiteX7" fmla="*/ 2300348 w 2758962"/>
              <a:gd name="connsiteY7" fmla="*/ 152400 h 2824412"/>
              <a:gd name="connsiteX8" fmla="*/ 2290823 w 2758962"/>
              <a:gd name="connsiteY8" fmla="*/ 166687 h 2824412"/>
              <a:gd name="connsiteX9" fmla="*/ 2286061 w 2758962"/>
              <a:gd name="connsiteY9" fmla="*/ 204787 h 2824412"/>
              <a:gd name="connsiteX10" fmla="*/ 2267011 w 2758962"/>
              <a:gd name="connsiteY10" fmla="*/ 223837 h 2824412"/>
              <a:gd name="connsiteX11" fmla="*/ 2224148 w 2758962"/>
              <a:gd name="connsiteY11" fmla="*/ 219075 h 2824412"/>
              <a:gd name="connsiteX12" fmla="*/ 2214623 w 2758962"/>
              <a:gd name="connsiteY12" fmla="*/ 226219 h 2824412"/>
              <a:gd name="connsiteX13" fmla="*/ 2221767 w 2758962"/>
              <a:gd name="connsiteY13" fmla="*/ 259556 h 2824412"/>
              <a:gd name="connsiteX14" fmla="*/ 2233673 w 2758962"/>
              <a:gd name="connsiteY14" fmla="*/ 285750 h 2824412"/>
              <a:gd name="connsiteX15" fmla="*/ 2224148 w 2758962"/>
              <a:gd name="connsiteY15" fmla="*/ 304800 h 2824412"/>
              <a:gd name="connsiteX16" fmla="*/ 2224148 w 2758962"/>
              <a:gd name="connsiteY16" fmla="*/ 333375 h 2824412"/>
              <a:gd name="connsiteX17" fmla="*/ 2186048 w 2758962"/>
              <a:gd name="connsiteY17" fmla="*/ 338137 h 2824412"/>
              <a:gd name="connsiteX18" fmla="*/ 2152710 w 2758962"/>
              <a:gd name="connsiteY18" fmla="*/ 302419 h 2824412"/>
              <a:gd name="connsiteX19" fmla="*/ 2124136 w 2758962"/>
              <a:gd name="connsiteY19" fmla="*/ 323850 h 2824412"/>
              <a:gd name="connsiteX20" fmla="*/ 2105086 w 2758962"/>
              <a:gd name="connsiteY20" fmla="*/ 347662 h 2824412"/>
              <a:gd name="connsiteX21" fmla="*/ 2105086 w 2758962"/>
              <a:gd name="connsiteY21" fmla="*/ 361950 h 2824412"/>
              <a:gd name="connsiteX22" fmla="*/ 2105086 w 2758962"/>
              <a:gd name="connsiteY22" fmla="*/ 395287 h 2824412"/>
              <a:gd name="connsiteX23" fmla="*/ 2076511 w 2758962"/>
              <a:gd name="connsiteY23" fmla="*/ 395287 h 2824412"/>
              <a:gd name="connsiteX24" fmla="*/ 2033648 w 2758962"/>
              <a:gd name="connsiteY24" fmla="*/ 419100 h 2824412"/>
              <a:gd name="connsiteX25" fmla="*/ 2014598 w 2758962"/>
              <a:gd name="connsiteY25" fmla="*/ 457200 h 2824412"/>
              <a:gd name="connsiteX26" fmla="*/ 2012217 w 2758962"/>
              <a:gd name="connsiteY26" fmla="*/ 488156 h 2824412"/>
              <a:gd name="connsiteX27" fmla="*/ 1995549 w 2758962"/>
              <a:gd name="connsiteY27" fmla="*/ 511968 h 2824412"/>
              <a:gd name="connsiteX28" fmla="*/ 1976498 w 2758962"/>
              <a:gd name="connsiteY28" fmla="*/ 554831 h 2824412"/>
              <a:gd name="connsiteX29" fmla="*/ 1945542 w 2758962"/>
              <a:gd name="connsiteY29" fmla="*/ 564356 h 2824412"/>
              <a:gd name="connsiteX30" fmla="*/ 1909823 w 2758962"/>
              <a:gd name="connsiteY30" fmla="*/ 561975 h 2824412"/>
              <a:gd name="connsiteX31" fmla="*/ 1883629 w 2758962"/>
              <a:gd name="connsiteY31" fmla="*/ 576262 h 2824412"/>
              <a:gd name="connsiteX32" fmla="*/ 1890773 w 2758962"/>
              <a:gd name="connsiteY32" fmla="*/ 602456 h 2824412"/>
              <a:gd name="connsiteX33" fmla="*/ 1874104 w 2758962"/>
              <a:gd name="connsiteY33" fmla="*/ 623887 h 2824412"/>
              <a:gd name="connsiteX34" fmla="*/ 1876486 w 2758962"/>
              <a:gd name="connsiteY34" fmla="*/ 647700 h 2824412"/>
              <a:gd name="connsiteX35" fmla="*/ 1890773 w 2758962"/>
              <a:gd name="connsiteY35" fmla="*/ 666750 h 2824412"/>
              <a:gd name="connsiteX36" fmla="*/ 1919348 w 2758962"/>
              <a:gd name="connsiteY36" fmla="*/ 685800 h 2824412"/>
              <a:gd name="connsiteX37" fmla="*/ 1945542 w 2758962"/>
              <a:gd name="connsiteY37" fmla="*/ 714375 h 2824412"/>
              <a:gd name="connsiteX38" fmla="*/ 1969354 w 2758962"/>
              <a:gd name="connsiteY38" fmla="*/ 745331 h 2824412"/>
              <a:gd name="connsiteX39" fmla="*/ 1997930 w 2758962"/>
              <a:gd name="connsiteY39" fmla="*/ 776287 h 2824412"/>
              <a:gd name="connsiteX40" fmla="*/ 2016979 w 2758962"/>
              <a:gd name="connsiteY40" fmla="*/ 788194 h 2824412"/>
              <a:gd name="connsiteX41" fmla="*/ 2024123 w 2758962"/>
              <a:gd name="connsiteY41" fmla="*/ 814387 h 2824412"/>
              <a:gd name="connsiteX42" fmla="*/ 2028886 w 2758962"/>
              <a:gd name="connsiteY42" fmla="*/ 847725 h 2824412"/>
              <a:gd name="connsiteX43" fmla="*/ 2038411 w 2758962"/>
              <a:gd name="connsiteY43" fmla="*/ 881062 h 2824412"/>
              <a:gd name="connsiteX44" fmla="*/ 2066986 w 2758962"/>
              <a:gd name="connsiteY44" fmla="*/ 871537 h 2824412"/>
              <a:gd name="connsiteX45" fmla="*/ 2071748 w 2758962"/>
              <a:gd name="connsiteY45" fmla="*/ 862012 h 2824412"/>
              <a:gd name="connsiteX46" fmla="*/ 2090798 w 2758962"/>
              <a:gd name="connsiteY46" fmla="*/ 838200 h 2824412"/>
              <a:gd name="connsiteX47" fmla="*/ 2100323 w 2758962"/>
              <a:gd name="connsiteY47" fmla="*/ 862012 h 2824412"/>
              <a:gd name="connsiteX48" fmla="*/ 2133661 w 2758962"/>
              <a:gd name="connsiteY48" fmla="*/ 890587 h 2824412"/>
              <a:gd name="connsiteX49" fmla="*/ 2186048 w 2758962"/>
              <a:gd name="connsiteY49" fmla="*/ 876300 h 2824412"/>
              <a:gd name="connsiteX50" fmla="*/ 2219386 w 2758962"/>
              <a:gd name="connsiteY50" fmla="*/ 862012 h 2824412"/>
              <a:gd name="connsiteX51" fmla="*/ 2257486 w 2758962"/>
              <a:gd name="connsiteY51" fmla="*/ 862012 h 2824412"/>
              <a:gd name="connsiteX52" fmla="*/ 2257486 w 2758962"/>
              <a:gd name="connsiteY52" fmla="*/ 895350 h 2824412"/>
              <a:gd name="connsiteX53" fmla="*/ 2319398 w 2758962"/>
              <a:gd name="connsiteY53" fmla="*/ 904875 h 2824412"/>
              <a:gd name="connsiteX54" fmla="*/ 2343211 w 2758962"/>
              <a:gd name="connsiteY54" fmla="*/ 909637 h 2824412"/>
              <a:gd name="connsiteX55" fmla="*/ 2319398 w 2758962"/>
              <a:gd name="connsiteY55" fmla="*/ 942975 h 2824412"/>
              <a:gd name="connsiteX56" fmla="*/ 2367023 w 2758962"/>
              <a:gd name="connsiteY56" fmla="*/ 957262 h 2824412"/>
              <a:gd name="connsiteX57" fmla="*/ 2381311 w 2758962"/>
              <a:gd name="connsiteY57" fmla="*/ 995362 h 2824412"/>
              <a:gd name="connsiteX58" fmla="*/ 2376548 w 2758962"/>
              <a:gd name="connsiteY58" fmla="*/ 1004887 h 2824412"/>
              <a:gd name="connsiteX59" fmla="*/ 2381311 w 2758962"/>
              <a:gd name="connsiteY59" fmla="*/ 1028700 h 2824412"/>
              <a:gd name="connsiteX60" fmla="*/ 2386073 w 2758962"/>
              <a:gd name="connsiteY60" fmla="*/ 1066800 h 2824412"/>
              <a:gd name="connsiteX61" fmla="*/ 2438461 w 2758962"/>
              <a:gd name="connsiteY61" fmla="*/ 1066800 h 2824412"/>
              <a:gd name="connsiteX62" fmla="*/ 2457511 w 2758962"/>
              <a:gd name="connsiteY62" fmla="*/ 1057275 h 2824412"/>
              <a:gd name="connsiteX63" fmla="*/ 2486086 w 2758962"/>
              <a:gd name="connsiteY63" fmla="*/ 1138237 h 2824412"/>
              <a:gd name="connsiteX64" fmla="*/ 2524186 w 2758962"/>
              <a:gd name="connsiteY64" fmla="*/ 1162050 h 2824412"/>
              <a:gd name="connsiteX65" fmla="*/ 2571811 w 2758962"/>
              <a:gd name="connsiteY65" fmla="*/ 1190625 h 2824412"/>
              <a:gd name="connsiteX66" fmla="*/ 2571811 w 2758962"/>
              <a:gd name="connsiteY66" fmla="*/ 1219200 h 2824412"/>
              <a:gd name="connsiteX67" fmla="*/ 2571811 w 2758962"/>
              <a:gd name="connsiteY67" fmla="*/ 1243012 h 2824412"/>
              <a:gd name="connsiteX68" fmla="*/ 2567048 w 2758962"/>
              <a:gd name="connsiteY68" fmla="*/ 1266825 h 2824412"/>
              <a:gd name="connsiteX69" fmla="*/ 2609911 w 2758962"/>
              <a:gd name="connsiteY69" fmla="*/ 1290637 h 2824412"/>
              <a:gd name="connsiteX70" fmla="*/ 2624198 w 2758962"/>
              <a:gd name="connsiteY70" fmla="*/ 1347787 h 2824412"/>
              <a:gd name="connsiteX71" fmla="*/ 2619436 w 2758962"/>
              <a:gd name="connsiteY71" fmla="*/ 1376362 h 2824412"/>
              <a:gd name="connsiteX72" fmla="*/ 2671823 w 2758962"/>
              <a:gd name="connsiteY72" fmla="*/ 1371600 h 2824412"/>
              <a:gd name="connsiteX73" fmla="*/ 2705161 w 2758962"/>
              <a:gd name="connsiteY73" fmla="*/ 1362075 h 2824412"/>
              <a:gd name="connsiteX74" fmla="*/ 2748023 w 2758962"/>
              <a:gd name="connsiteY74" fmla="*/ 1352550 h 2824412"/>
              <a:gd name="connsiteX75" fmla="*/ 2757548 w 2758962"/>
              <a:gd name="connsiteY75" fmla="*/ 1390650 h 2824412"/>
              <a:gd name="connsiteX76" fmla="*/ 2724211 w 2758962"/>
              <a:gd name="connsiteY76" fmla="*/ 1428750 h 2824412"/>
              <a:gd name="connsiteX77" fmla="*/ 2690873 w 2758962"/>
              <a:gd name="connsiteY77" fmla="*/ 1447800 h 2824412"/>
              <a:gd name="connsiteX78" fmla="*/ 2657536 w 2758962"/>
              <a:gd name="connsiteY78" fmla="*/ 1495425 h 2824412"/>
              <a:gd name="connsiteX79" fmla="*/ 2638486 w 2758962"/>
              <a:gd name="connsiteY79" fmla="*/ 1519237 h 2824412"/>
              <a:gd name="connsiteX80" fmla="*/ 2619436 w 2758962"/>
              <a:gd name="connsiteY80" fmla="*/ 1562100 h 2824412"/>
              <a:gd name="connsiteX81" fmla="*/ 2590861 w 2758962"/>
              <a:gd name="connsiteY81" fmla="*/ 1562100 h 2824412"/>
              <a:gd name="connsiteX82" fmla="*/ 2557523 w 2758962"/>
              <a:gd name="connsiteY82" fmla="*/ 1547812 h 2824412"/>
              <a:gd name="connsiteX83" fmla="*/ 2538473 w 2758962"/>
              <a:gd name="connsiteY83" fmla="*/ 1519237 h 2824412"/>
              <a:gd name="connsiteX84" fmla="*/ 2471798 w 2758962"/>
              <a:gd name="connsiteY84" fmla="*/ 1524000 h 2824412"/>
              <a:gd name="connsiteX85" fmla="*/ 2433698 w 2758962"/>
              <a:gd name="connsiteY85" fmla="*/ 1543050 h 2824412"/>
              <a:gd name="connsiteX86" fmla="*/ 2414648 w 2758962"/>
              <a:gd name="connsiteY86" fmla="*/ 1576387 h 2824412"/>
              <a:gd name="connsiteX87" fmla="*/ 2376548 w 2758962"/>
              <a:gd name="connsiteY87" fmla="*/ 1633537 h 2824412"/>
              <a:gd name="connsiteX88" fmla="*/ 2367023 w 2758962"/>
              <a:gd name="connsiteY88" fmla="*/ 1647825 h 2824412"/>
              <a:gd name="connsiteX89" fmla="*/ 2347973 w 2758962"/>
              <a:gd name="connsiteY89" fmla="*/ 1662112 h 2824412"/>
              <a:gd name="connsiteX90" fmla="*/ 2281298 w 2758962"/>
              <a:gd name="connsiteY90" fmla="*/ 1681162 h 2824412"/>
              <a:gd name="connsiteX91" fmla="*/ 2200336 w 2758962"/>
              <a:gd name="connsiteY91" fmla="*/ 1704975 h 2824412"/>
              <a:gd name="connsiteX92" fmla="*/ 2157473 w 2758962"/>
              <a:gd name="connsiteY92" fmla="*/ 1714500 h 2824412"/>
              <a:gd name="connsiteX93" fmla="*/ 2100323 w 2758962"/>
              <a:gd name="connsiteY93" fmla="*/ 1771650 h 2824412"/>
              <a:gd name="connsiteX94" fmla="*/ 2066986 w 2758962"/>
              <a:gd name="connsiteY94" fmla="*/ 1795462 h 2824412"/>
              <a:gd name="connsiteX95" fmla="*/ 2043173 w 2758962"/>
              <a:gd name="connsiteY95" fmla="*/ 1852612 h 2824412"/>
              <a:gd name="connsiteX96" fmla="*/ 2038411 w 2758962"/>
              <a:gd name="connsiteY96" fmla="*/ 1895475 h 2824412"/>
              <a:gd name="connsiteX97" fmla="*/ 2062223 w 2758962"/>
              <a:gd name="connsiteY97" fmla="*/ 1957387 h 2824412"/>
              <a:gd name="connsiteX98" fmla="*/ 2038411 w 2758962"/>
              <a:gd name="connsiteY98" fmla="*/ 2024062 h 2824412"/>
              <a:gd name="connsiteX99" fmla="*/ 2033648 w 2758962"/>
              <a:gd name="connsiteY99" fmla="*/ 2028825 h 2824412"/>
              <a:gd name="connsiteX100" fmla="*/ 1995548 w 2758962"/>
              <a:gd name="connsiteY100" fmla="*/ 2033587 h 2824412"/>
              <a:gd name="connsiteX101" fmla="*/ 1966973 w 2758962"/>
              <a:gd name="connsiteY101" fmla="*/ 2043112 h 2824412"/>
              <a:gd name="connsiteX102" fmla="*/ 1928873 w 2758962"/>
              <a:gd name="connsiteY102" fmla="*/ 2066925 h 2824412"/>
              <a:gd name="connsiteX103" fmla="*/ 1957448 w 2758962"/>
              <a:gd name="connsiteY103" fmla="*/ 2043112 h 2824412"/>
              <a:gd name="connsiteX104" fmla="*/ 1900298 w 2758962"/>
              <a:gd name="connsiteY104" fmla="*/ 2052637 h 2824412"/>
              <a:gd name="connsiteX105" fmla="*/ 1876486 w 2758962"/>
              <a:gd name="connsiteY105" fmla="*/ 2109787 h 2824412"/>
              <a:gd name="connsiteX106" fmla="*/ 1876486 w 2758962"/>
              <a:gd name="connsiteY106" fmla="*/ 2147887 h 2824412"/>
              <a:gd name="connsiteX107" fmla="*/ 1866961 w 2758962"/>
              <a:gd name="connsiteY107" fmla="*/ 2176462 h 2824412"/>
              <a:gd name="connsiteX108" fmla="*/ 1809811 w 2758962"/>
              <a:gd name="connsiteY108" fmla="*/ 2195512 h 2824412"/>
              <a:gd name="connsiteX109" fmla="*/ 1809811 w 2758962"/>
              <a:gd name="connsiteY109" fmla="*/ 2252662 h 2824412"/>
              <a:gd name="connsiteX110" fmla="*/ 1814573 w 2758962"/>
              <a:gd name="connsiteY110" fmla="*/ 2314575 h 2824412"/>
              <a:gd name="connsiteX111" fmla="*/ 1814573 w 2758962"/>
              <a:gd name="connsiteY111" fmla="*/ 2333625 h 2824412"/>
              <a:gd name="connsiteX112" fmla="*/ 1795523 w 2758962"/>
              <a:gd name="connsiteY112" fmla="*/ 2376487 h 2824412"/>
              <a:gd name="connsiteX113" fmla="*/ 1809811 w 2758962"/>
              <a:gd name="connsiteY113" fmla="*/ 2438400 h 2824412"/>
              <a:gd name="connsiteX114" fmla="*/ 1805048 w 2758962"/>
              <a:gd name="connsiteY114" fmla="*/ 2500312 h 2824412"/>
              <a:gd name="connsiteX115" fmla="*/ 1776473 w 2758962"/>
              <a:gd name="connsiteY115" fmla="*/ 2509837 h 2824412"/>
              <a:gd name="connsiteX116" fmla="*/ 1733611 w 2758962"/>
              <a:gd name="connsiteY116" fmla="*/ 2524125 h 2824412"/>
              <a:gd name="connsiteX117" fmla="*/ 1714561 w 2758962"/>
              <a:gd name="connsiteY117" fmla="*/ 2538412 h 2824412"/>
              <a:gd name="connsiteX118" fmla="*/ 1738373 w 2758962"/>
              <a:gd name="connsiteY118" fmla="*/ 2590800 h 2824412"/>
              <a:gd name="connsiteX119" fmla="*/ 1719323 w 2758962"/>
              <a:gd name="connsiteY119" fmla="*/ 2619375 h 2824412"/>
              <a:gd name="connsiteX120" fmla="*/ 1662173 w 2758962"/>
              <a:gd name="connsiteY120" fmla="*/ 2633662 h 2824412"/>
              <a:gd name="connsiteX121" fmla="*/ 1647886 w 2758962"/>
              <a:gd name="connsiteY121" fmla="*/ 2662237 h 2824412"/>
              <a:gd name="connsiteX122" fmla="*/ 1647886 w 2758962"/>
              <a:gd name="connsiteY122" fmla="*/ 2733675 h 2824412"/>
              <a:gd name="connsiteX123" fmla="*/ 1628836 w 2758962"/>
              <a:gd name="connsiteY123" fmla="*/ 2767012 h 2824412"/>
              <a:gd name="connsiteX124" fmla="*/ 1576448 w 2758962"/>
              <a:gd name="connsiteY124" fmla="*/ 2724150 h 2824412"/>
              <a:gd name="connsiteX125" fmla="*/ 1528823 w 2758962"/>
              <a:gd name="connsiteY125" fmla="*/ 2690812 h 2824412"/>
              <a:gd name="connsiteX126" fmla="*/ 1500248 w 2758962"/>
              <a:gd name="connsiteY126" fmla="*/ 2676525 h 2824412"/>
              <a:gd name="connsiteX127" fmla="*/ 1481198 w 2758962"/>
              <a:gd name="connsiteY127" fmla="*/ 2738437 h 2824412"/>
              <a:gd name="connsiteX128" fmla="*/ 1457386 w 2758962"/>
              <a:gd name="connsiteY128" fmla="*/ 2786062 h 2824412"/>
              <a:gd name="connsiteX129" fmla="*/ 1414523 w 2758962"/>
              <a:gd name="connsiteY129" fmla="*/ 2824162 h 2824412"/>
              <a:gd name="connsiteX130" fmla="*/ 1381186 w 2758962"/>
              <a:gd name="connsiteY130" fmla="*/ 2800350 h 2824412"/>
              <a:gd name="connsiteX131" fmla="*/ 1343086 w 2758962"/>
              <a:gd name="connsiteY131" fmla="*/ 2757487 h 2824412"/>
              <a:gd name="connsiteX132" fmla="*/ 1324036 w 2758962"/>
              <a:gd name="connsiteY132" fmla="*/ 2719387 h 2824412"/>
              <a:gd name="connsiteX133" fmla="*/ 1281173 w 2758962"/>
              <a:gd name="connsiteY133" fmla="*/ 2614612 h 2824412"/>
              <a:gd name="connsiteX134" fmla="*/ 1276411 w 2758962"/>
              <a:gd name="connsiteY134" fmla="*/ 2557462 h 2824412"/>
              <a:gd name="connsiteX135" fmla="*/ 1319273 w 2758962"/>
              <a:gd name="connsiteY135" fmla="*/ 2533650 h 2824412"/>
              <a:gd name="connsiteX136" fmla="*/ 1347848 w 2758962"/>
              <a:gd name="connsiteY136" fmla="*/ 2490787 h 2824412"/>
              <a:gd name="connsiteX137" fmla="*/ 1338323 w 2758962"/>
              <a:gd name="connsiteY137" fmla="*/ 2447925 h 2824412"/>
              <a:gd name="connsiteX138" fmla="*/ 1343086 w 2758962"/>
              <a:gd name="connsiteY138" fmla="*/ 2390775 h 2824412"/>
              <a:gd name="connsiteX139" fmla="*/ 1343086 w 2758962"/>
              <a:gd name="connsiteY139" fmla="*/ 2338387 h 2824412"/>
              <a:gd name="connsiteX140" fmla="*/ 1290698 w 2758962"/>
              <a:gd name="connsiteY140" fmla="*/ 2305050 h 2824412"/>
              <a:gd name="connsiteX141" fmla="*/ 1247836 w 2758962"/>
              <a:gd name="connsiteY141" fmla="*/ 2290762 h 2824412"/>
              <a:gd name="connsiteX142" fmla="*/ 1204973 w 2758962"/>
              <a:gd name="connsiteY142" fmla="*/ 2281237 h 2824412"/>
              <a:gd name="connsiteX143" fmla="*/ 1147823 w 2758962"/>
              <a:gd name="connsiteY143" fmla="*/ 2281237 h 2824412"/>
              <a:gd name="connsiteX144" fmla="*/ 1076386 w 2758962"/>
              <a:gd name="connsiteY144" fmla="*/ 2286000 h 2824412"/>
              <a:gd name="connsiteX145" fmla="*/ 1019236 w 2758962"/>
              <a:gd name="connsiteY145" fmla="*/ 2309812 h 2824412"/>
              <a:gd name="connsiteX146" fmla="*/ 971611 w 2758962"/>
              <a:gd name="connsiteY146" fmla="*/ 2319337 h 2824412"/>
              <a:gd name="connsiteX147" fmla="*/ 962086 w 2758962"/>
              <a:gd name="connsiteY147" fmla="*/ 2381250 h 2824412"/>
              <a:gd name="connsiteX148" fmla="*/ 943036 w 2758962"/>
              <a:gd name="connsiteY148" fmla="*/ 2414587 h 2824412"/>
              <a:gd name="connsiteX149" fmla="*/ 890648 w 2758962"/>
              <a:gd name="connsiteY149" fmla="*/ 2462212 h 2824412"/>
              <a:gd name="connsiteX150" fmla="*/ 852548 w 2758962"/>
              <a:gd name="connsiteY150" fmla="*/ 2471737 h 2824412"/>
              <a:gd name="connsiteX151" fmla="*/ 800161 w 2758962"/>
              <a:gd name="connsiteY151" fmla="*/ 2462212 h 2824412"/>
              <a:gd name="connsiteX152" fmla="*/ 771586 w 2758962"/>
              <a:gd name="connsiteY152" fmla="*/ 2438400 h 2824412"/>
              <a:gd name="connsiteX153" fmla="*/ 743011 w 2758962"/>
              <a:gd name="connsiteY153" fmla="*/ 2409825 h 2824412"/>
              <a:gd name="connsiteX154" fmla="*/ 704911 w 2758962"/>
              <a:gd name="connsiteY154" fmla="*/ 2433637 h 2824412"/>
              <a:gd name="connsiteX155" fmla="*/ 723961 w 2758962"/>
              <a:gd name="connsiteY155" fmla="*/ 2371725 h 2824412"/>
              <a:gd name="connsiteX156" fmla="*/ 738248 w 2758962"/>
              <a:gd name="connsiteY156" fmla="*/ 2309812 h 2824412"/>
              <a:gd name="connsiteX157" fmla="*/ 743011 w 2758962"/>
              <a:gd name="connsiteY157" fmla="*/ 2233612 h 2824412"/>
              <a:gd name="connsiteX158" fmla="*/ 743011 w 2758962"/>
              <a:gd name="connsiteY158" fmla="*/ 2185987 h 2824412"/>
              <a:gd name="connsiteX159" fmla="*/ 728723 w 2758962"/>
              <a:gd name="connsiteY159" fmla="*/ 2128837 h 2824412"/>
              <a:gd name="connsiteX160" fmla="*/ 704911 w 2758962"/>
              <a:gd name="connsiteY160" fmla="*/ 2100262 h 2824412"/>
              <a:gd name="connsiteX161" fmla="*/ 662048 w 2758962"/>
              <a:gd name="connsiteY161" fmla="*/ 2090737 h 2824412"/>
              <a:gd name="connsiteX162" fmla="*/ 623948 w 2758962"/>
              <a:gd name="connsiteY162" fmla="*/ 2062162 h 2824412"/>
              <a:gd name="connsiteX163" fmla="*/ 566798 w 2758962"/>
              <a:gd name="connsiteY163" fmla="*/ 2043112 h 2824412"/>
              <a:gd name="connsiteX164" fmla="*/ 538223 w 2758962"/>
              <a:gd name="connsiteY164" fmla="*/ 2009775 h 2824412"/>
              <a:gd name="connsiteX165" fmla="*/ 557273 w 2758962"/>
              <a:gd name="connsiteY165" fmla="*/ 1981200 h 2824412"/>
              <a:gd name="connsiteX166" fmla="*/ 547748 w 2758962"/>
              <a:gd name="connsiteY166" fmla="*/ 1938337 h 2824412"/>
              <a:gd name="connsiteX167" fmla="*/ 514411 w 2758962"/>
              <a:gd name="connsiteY167" fmla="*/ 1885950 h 2824412"/>
              <a:gd name="connsiteX168" fmla="*/ 471548 w 2758962"/>
              <a:gd name="connsiteY168" fmla="*/ 1876425 h 2824412"/>
              <a:gd name="connsiteX169" fmla="*/ 433448 w 2758962"/>
              <a:gd name="connsiteY169" fmla="*/ 1852612 h 2824412"/>
              <a:gd name="connsiteX170" fmla="*/ 414398 w 2758962"/>
              <a:gd name="connsiteY170" fmla="*/ 1833562 h 2824412"/>
              <a:gd name="connsiteX171" fmla="*/ 414398 w 2758962"/>
              <a:gd name="connsiteY171" fmla="*/ 1804987 h 2824412"/>
              <a:gd name="connsiteX172" fmla="*/ 376298 w 2758962"/>
              <a:gd name="connsiteY172" fmla="*/ 1824037 h 2824412"/>
              <a:gd name="connsiteX173" fmla="*/ 357248 w 2758962"/>
              <a:gd name="connsiteY173" fmla="*/ 1838325 h 2824412"/>
              <a:gd name="connsiteX174" fmla="*/ 385823 w 2758962"/>
              <a:gd name="connsiteY174" fmla="*/ 1862137 h 2824412"/>
              <a:gd name="connsiteX175" fmla="*/ 352486 w 2758962"/>
              <a:gd name="connsiteY175" fmla="*/ 1866900 h 2824412"/>
              <a:gd name="connsiteX176" fmla="*/ 323911 w 2758962"/>
              <a:gd name="connsiteY176" fmla="*/ 1847850 h 2824412"/>
              <a:gd name="connsiteX177" fmla="*/ 281048 w 2758962"/>
              <a:gd name="connsiteY177" fmla="*/ 1833562 h 2824412"/>
              <a:gd name="connsiteX178" fmla="*/ 238186 w 2758962"/>
              <a:gd name="connsiteY178" fmla="*/ 1819275 h 2824412"/>
              <a:gd name="connsiteX179" fmla="*/ 195323 w 2758962"/>
              <a:gd name="connsiteY179" fmla="*/ 1819275 h 2824412"/>
              <a:gd name="connsiteX180" fmla="*/ 171511 w 2758962"/>
              <a:gd name="connsiteY180" fmla="*/ 1795462 h 2824412"/>
              <a:gd name="connsiteX181" fmla="*/ 195323 w 2758962"/>
              <a:gd name="connsiteY181" fmla="*/ 1766887 h 2824412"/>
              <a:gd name="connsiteX182" fmla="*/ 214373 w 2758962"/>
              <a:gd name="connsiteY182" fmla="*/ 1676400 h 2824412"/>
              <a:gd name="connsiteX183" fmla="*/ 276286 w 2758962"/>
              <a:gd name="connsiteY183" fmla="*/ 1590675 h 2824412"/>
              <a:gd name="connsiteX184" fmla="*/ 319148 w 2758962"/>
              <a:gd name="connsiteY184" fmla="*/ 1509712 h 2824412"/>
              <a:gd name="connsiteX185" fmla="*/ 362011 w 2758962"/>
              <a:gd name="connsiteY185" fmla="*/ 1466850 h 2824412"/>
              <a:gd name="connsiteX186" fmla="*/ 414398 w 2758962"/>
              <a:gd name="connsiteY186" fmla="*/ 1404937 h 2824412"/>
              <a:gd name="connsiteX187" fmla="*/ 438211 w 2758962"/>
              <a:gd name="connsiteY187" fmla="*/ 1381125 h 2824412"/>
              <a:gd name="connsiteX188" fmla="*/ 395348 w 2758962"/>
              <a:gd name="connsiteY188" fmla="*/ 1352550 h 2824412"/>
              <a:gd name="connsiteX189" fmla="*/ 323911 w 2758962"/>
              <a:gd name="connsiteY189" fmla="*/ 1319212 h 2824412"/>
              <a:gd name="connsiteX190" fmla="*/ 266761 w 2758962"/>
              <a:gd name="connsiteY190" fmla="*/ 1285875 h 2824412"/>
              <a:gd name="connsiteX191" fmla="*/ 233423 w 2758962"/>
              <a:gd name="connsiteY191" fmla="*/ 1300162 h 2824412"/>
              <a:gd name="connsiteX192" fmla="*/ 195323 w 2758962"/>
              <a:gd name="connsiteY192" fmla="*/ 1276350 h 2824412"/>
              <a:gd name="connsiteX193" fmla="*/ 161986 w 2758962"/>
              <a:gd name="connsiteY193" fmla="*/ 1204912 h 2824412"/>
              <a:gd name="connsiteX194" fmla="*/ 157223 w 2758962"/>
              <a:gd name="connsiteY194" fmla="*/ 1162050 h 2824412"/>
              <a:gd name="connsiteX195" fmla="*/ 119123 w 2758962"/>
              <a:gd name="connsiteY195" fmla="*/ 1157287 h 2824412"/>
              <a:gd name="connsiteX196" fmla="*/ 66736 w 2758962"/>
              <a:gd name="connsiteY196" fmla="*/ 1157287 h 2824412"/>
              <a:gd name="connsiteX197" fmla="*/ 19111 w 2758962"/>
              <a:gd name="connsiteY197" fmla="*/ 1143000 h 2824412"/>
              <a:gd name="connsiteX198" fmla="*/ 19111 w 2758962"/>
              <a:gd name="connsiteY198" fmla="*/ 1114425 h 2824412"/>
              <a:gd name="connsiteX199" fmla="*/ 9586 w 2758962"/>
              <a:gd name="connsiteY199" fmla="*/ 1076325 h 2824412"/>
              <a:gd name="connsiteX200" fmla="*/ 61 w 2758962"/>
              <a:gd name="connsiteY200" fmla="*/ 1028700 h 2824412"/>
              <a:gd name="connsiteX201" fmla="*/ 14348 w 2758962"/>
              <a:gd name="connsiteY201" fmla="*/ 995362 h 2824412"/>
              <a:gd name="connsiteX202" fmla="*/ 61973 w 2758962"/>
              <a:gd name="connsiteY202" fmla="*/ 971550 h 2824412"/>
              <a:gd name="connsiteX203" fmla="*/ 100073 w 2758962"/>
              <a:gd name="connsiteY203" fmla="*/ 966787 h 2824412"/>
              <a:gd name="connsiteX204" fmla="*/ 66736 w 2758962"/>
              <a:gd name="connsiteY204" fmla="*/ 933450 h 2824412"/>
              <a:gd name="connsiteX205" fmla="*/ 57211 w 2758962"/>
              <a:gd name="connsiteY205" fmla="*/ 885825 h 2824412"/>
              <a:gd name="connsiteX206" fmla="*/ 81023 w 2758962"/>
              <a:gd name="connsiteY206" fmla="*/ 852487 h 2824412"/>
              <a:gd name="connsiteX207" fmla="*/ 81023 w 2758962"/>
              <a:gd name="connsiteY207" fmla="*/ 814387 h 2824412"/>
              <a:gd name="connsiteX208" fmla="*/ 42923 w 2758962"/>
              <a:gd name="connsiteY208" fmla="*/ 800100 h 2824412"/>
              <a:gd name="connsiteX209" fmla="*/ 47686 w 2758962"/>
              <a:gd name="connsiteY209" fmla="*/ 762000 h 2824412"/>
              <a:gd name="connsiteX210" fmla="*/ 85786 w 2758962"/>
              <a:gd name="connsiteY210" fmla="*/ 723900 h 2824412"/>
              <a:gd name="connsiteX211" fmla="*/ 76261 w 2758962"/>
              <a:gd name="connsiteY211" fmla="*/ 671512 h 2824412"/>
              <a:gd name="connsiteX212" fmla="*/ 47686 w 2758962"/>
              <a:gd name="connsiteY212" fmla="*/ 647700 h 2824412"/>
              <a:gd name="connsiteX213" fmla="*/ 66736 w 2758962"/>
              <a:gd name="connsiteY213" fmla="*/ 623887 h 2824412"/>
              <a:gd name="connsiteX214" fmla="*/ 114361 w 2758962"/>
              <a:gd name="connsiteY214" fmla="*/ 628650 h 2824412"/>
              <a:gd name="connsiteX215" fmla="*/ 138173 w 2758962"/>
              <a:gd name="connsiteY215" fmla="*/ 628650 h 2824412"/>
              <a:gd name="connsiteX216" fmla="*/ 119123 w 2758962"/>
              <a:gd name="connsiteY216" fmla="*/ 595312 h 2824412"/>
              <a:gd name="connsiteX217" fmla="*/ 123886 w 2758962"/>
              <a:gd name="connsiteY217" fmla="*/ 571500 h 2824412"/>
              <a:gd name="connsiteX218" fmla="*/ 152461 w 2758962"/>
              <a:gd name="connsiteY218" fmla="*/ 571500 h 2824412"/>
              <a:gd name="connsiteX219" fmla="*/ 157223 w 2758962"/>
              <a:gd name="connsiteY219" fmla="*/ 571500 h 2824412"/>
              <a:gd name="connsiteX220" fmla="*/ 185798 w 2758962"/>
              <a:gd name="connsiteY220" fmla="*/ 485775 h 2824412"/>
              <a:gd name="connsiteX221" fmla="*/ 190561 w 2758962"/>
              <a:gd name="connsiteY221" fmla="*/ 447675 h 2824412"/>
              <a:gd name="connsiteX222" fmla="*/ 219136 w 2758962"/>
              <a:gd name="connsiteY222" fmla="*/ 461962 h 2824412"/>
              <a:gd name="connsiteX223" fmla="*/ 281048 w 2758962"/>
              <a:gd name="connsiteY223" fmla="*/ 485775 h 2824412"/>
              <a:gd name="connsiteX224" fmla="*/ 342961 w 2758962"/>
              <a:gd name="connsiteY224" fmla="*/ 485775 h 2824412"/>
              <a:gd name="connsiteX225" fmla="*/ 333436 w 2758962"/>
              <a:gd name="connsiteY225" fmla="*/ 442912 h 2824412"/>
              <a:gd name="connsiteX226" fmla="*/ 342961 w 2758962"/>
              <a:gd name="connsiteY226" fmla="*/ 409575 h 2824412"/>
              <a:gd name="connsiteX227" fmla="*/ 385823 w 2758962"/>
              <a:gd name="connsiteY227" fmla="*/ 409575 h 2824412"/>
              <a:gd name="connsiteX228" fmla="*/ 404873 w 2758962"/>
              <a:gd name="connsiteY228" fmla="*/ 381000 h 2824412"/>
              <a:gd name="connsiteX229" fmla="*/ 428686 w 2758962"/>
              <a:gd name="connsiteY229" fmla="*/ 338137 h 2824412"/>
              <a:gd name="connsiteX230" fmla="*/ 381061 w 2758962"/>
              <a:gd name="connsiteY230" fmla="*/ 314325 h 2824412"/>
              <a:gd name="connsiteX231" fmla="*/ 381061 w 2758962"/>
              <a:gd name="connsiteY231" fmla="*/ 285750 h 2824412"/>
              <a:gd name="connsiteX232" fmla="*/ 433448 w 2758962"/>
              <a:gd name="connsiteY232" fmla="*/ 257175 h 2824412"/>
              <a:gd name="connsiteX233" fmla="*/ 466786 w 2758962"/>
              <a:gd name="connsiteY233" fmla="*/ 238125 h 2824412"/>
              <a:gd name="connsiteX234" fmla="*/ 476311 w 2758962"/>
              <a:gd name="connsiteY234" fmla="*/ 176212 h 2824412"/>
              <a:gd name="connsiteX235" fmla="*/ 447736 w 2758962"/>
              <a:gd name="connsiteY235" fmla="*/ 123825 h 2824412"/>
              <a:gd name="connsiteX0" fmla="*/ 2307492 w 2758962"/>
              <a:gd name="connsiteY0" fmla="*/ 0 h 2824412"/>
              <a:gd name="connsiteX1" fmla="*/ 2324161 w 2758962"/>
              <a:gd name="connsiteY1" fmla="*/ 26193 h 2824412"/>
              <a:gd name="connsiteX2" fmla="*/ 2352736 w 2758962"/>
              <a:gd name="connsiteY2" fmla="*/ 47625 h 2824412"/>
              <a:gd name="connsiteX3" fmla="*/ 2343211 w 2758962"/>
              <a:gd name="connsiteY3" fmla="*/ 57150 h 2824412"/>
              <a:gd name="connsiteX4" fmla="*/ 2352736 w 2758962"/>
              <a:gd name="connsiteY4" fmla="*/ 95250 h 2824412"/>
              <a:gd name="connsiteX5" fmla="*/ 2343211 w 2758962"/>
              <a:gd name="connsiteY5" fmla="*/ 128587 h 2824412"/>
              <a:gd name="connsiteX6" fmla="*/ 2324161 w 2758962"/>
              <a:gd name="connsiteY6" fmla="*/ 145256 h 2824412"/>
              <a:gd name="connsiteX7" fmla="*/ 2300348 w 2758962"/>
              <a:gd name="connsiteY7" fmla="*/ 152400 h 2824412"/>
              <a:gd name="connsiteX8" fmla="*/ 2290823 w 2758962"/>
              <a:gd name="connsiteY8" fmla="*/ 166687 h 2824412"/>
              <a:gd name="connsiteX9" fmla="*/ 2286061 w 2758962"/>
              <a:gd name="connsiteY9" fmla="*/ 204787 h 2824412"/>
              <a:gd name="connsiteX10" fmla="*/ 2267011 w 2758962"/>
              <a:gd name="connsiteY10" fmla="*/ 223837 h 2824412"/>
              <a:gd name="connsiteX11" fmla="*/ 2224148 w 2758962"/>
              <a:gd name="connsiteY11" fmla="*/ 219075 h 2824412"/>
              <a:gd name="connsiteX12" fmla="*/ 2214623 w 2758962"/>
              <a:gd name="connsiteY12" fmla="*/ 226219 h 2824412"/>
              <a:gd name="connsiteX13" fmla="*/ 2221767 w 2758962"/>
              <a:gd name="connsiteY13" fmla="*/ 259556 h 2824412"/>
              <a:gd name="connsiteX14" fmla="*/ 2233673 w 2758962"/>
              <a:gd name="connsiteY14" fmla="*/ 285750 h 2824412"/>
              <a:gd name="connsiteX15" fmla="*/ 2224148 w 2758962"/>
              <a:gd name="connsiteY15" fmla="*/ 304800 h 2824412"/>
              <a:gd name="connsiteX16" fmla="*/ 2224148 w 2758962"/>
              <a:gd name="connsiteY16" fmla="*/ 333375 h 2824412"/>
              <a:gd name="connsiteX17" fmla="*/ 2186048 w 2758962"/>
              <a:gd name="connsiteY17" fmla="*/ 338137 h 2824412"/>
              <a:gd name="connsiteX18" fmla="*/ 2152710 w 2758962"/>
              <a:gd name="connsiteY18" fmla="*/ 302419 h 2824412"/>
              <a:gd name="connsiteX19" fmla="*/ 2124136 w 2758962"/>
              <a:gd name="connsiteY19" fmla="*/ 323850 h 2824412"/>
              <a:gd name="connsiteX20" fmla="*/ 2105086 w 2758962"/>
              <a:gd name="connsiteY20" fmla="*/ 347662 h 2824412"/>
              <a:gd name="connsiteX21" fmla="*/ 2105086 w 2758962"/>
              <a:gd name="connsiteY21" fmla="*/ 361950 h 2824412"/>
              <a:gd name="connsiteX22" fmla="*/ 2105086 w 2758962"/>
              <a:gd name="connsiteY22" fmla="*/ 395287 h 2824412"/>
              <a:gd name="connsiteX23" fmla="*/ 2076511 w 2758962"/>
              <a:gd name="connsiteY23" fmla="*/ 395287 h 2824412"/>
              <a:gd name="connsiteX24" fmla="*/ 2033648 w 2758962"/>
              <a:gd name="connsiteY24" fmla="*/ 419100 h 2824412"/>
              <a:gd name="connsiteX25" fmla="*/ 2014598 w 2758962"/>
              <a:gd name="connsiteY25" fmla="*/ 457200 h 2824412"/>
              <a:gd name="connsiteX26" fmla="*/ 2012217 w 2758962"/>
              <a:gd name="connsiteY26" fmla="*/ 488156 h 2824412"/>
              <a:gd name="connsiteX27" fmla="*/ 1995549 w 2758962"/>
              <a:gd name="connsiteY27" fmla="*/ 511968 h 2824412"/>
              <a:gd name="connsiteX28" fmla="*/ 1976498 w 2758962"/>
              <a:gd name="connsiteY28" fmla="*/ 554831 h 2824412"/>
              <a:gd name="connsiteX29" fmla="*/ 1945542 w 2758962"/>
              <a:gd name="connsiteY29" fmla="*/ 564356 h 2824412"/>
              <a:gd name="connsiteX30" fmla="*/ 1909823 w 2758962"/>
              <a:gd name="connsiteY30" fmla="*/ 561975 h 2824412"/>
              <a:gd name="connsiteX31" fmla="*/ 1883629 w 2758962"/>
              <a:gd name="connsiteY31" fmla="*/ 576262 h 2824412"/>
              <a:gd name="connsiteX32" fmla="*/ 1890773 w 2758962"/>
              <a:gd name="connsiteY32" fmla="*/ 602456 h 2824412"/>
              <a:gd name="connsiteX33" fmla="*/ 1874104 w 2758962"/>
              <a:gd name="connsiteY33" fmla="*/ 623887 h 2824412"/>
              <a:gd name="connsiteX34" fmla="*/ 1876486 w 2758962"/>
              <a:gd name="connsiteY34" fmla="*/ 647700 h 2824412"/>
              <a:gd name="connsiteX35" fmla="*/ 1890773 w 2758962"/>
              <a:gd name="connsiteY35" fmla="*/ 666750 h 2824412"/>
              <a:gd name="connsiteX36" fmla="*/ 1919348 w 2758962"/>
              <a:gd name="connsiteY36" fmla="*/ 685800 h 2824412"/>
              <a:gd name="connsiteX37" fmla="*/ 1945542 w 2758962"/>
              <a:gd name="connsiteY37" fmla="*/ 714375 h 2824412"/>
              <a:gd name="connsiteX38" fmla="*/ 1969354 w 2758962"/>
              <a:gd name="connsiteY38" fmla="*/ 745331 h 2824412"/>
              <a:gd name="connsiteX39" fmla="*/ 1997930 w 2758962"/>
              <a:gd name="connsiteY39" fmla="*/ 776287 h 2824412"/>
              <a:gd name="connsiteX40" fmla="*/ 2016979 w 2758962"/>
              <a:gd name="connsiteY40" fmla="*/ 788194 h 2824412"/>
              <a:gd name="connsiteX41" fmla="*/ 2024123 w 2758962"/>
              <a:gd name="connsiteY41" fmla="*/ 814387 h 2824412"/>
              <a:gd name="connsiteX42" fmla="*/ 2028886 w 2758962"/>
              <a:gd name="connsiteY42" fmla="*/ 847725 h 2824412"/>
              <a:gd name="connsiteX43" fmla="*/ 2038411 w 2758962"/>
              <a:gd name="connsiteY43" fmla="*/ 859631 h 2824412"/>
              <a:gd name="connsiteX44" fmla="*/ 2066986 w 2758962"/>
              <a:gd name="connsiteY44" fmla="*/ 871537 h 2824412"/>
              <a:gd name="connsiteX45" fmla="*/ 2071748 w 2758962"/>
              <a:gd name="connsiteY45" fmla="*/ 862012 h 2824412"/>
              <a:gd name="connsiteX46" fmla="*/ 2090798 w 2758962"/>
              <a:gd name="connsiteY46" fmla="*/ 838200 h 2824412"/>
              <a:gd name="connsiteX47" fmla="*/ 2100323 w 2758962"/>
              <a:gd name="connsiteY47" fmla="*/ 862012 h 2824412"/>
              <a:gd name="connsiteX48" fmla="*/ 2133661 w 2758962"/>
              <a:gd name="connsiteY48" fmla="*/ 890587 h 2824412"/>
              <a:gd name="connsiteX49" fmla="*/ 2186048 w 2758962"/>
              <a:gd name="connsiteY49" fmla="*/ 876300 h 2824412"/>
              <a:gd name="connsiteX50" fmla="*/ 2219386 w 2758962"/>
              <a:gd name="connsiteY50" fmla="*/ 862012 h 2824412"/>
              <a:gd name="connsiteX51" fmla="*/ 2257486 w 2758962"/>
              <a:gd name="connsiteY51" fmla="*/ 862012 h 2824412"/>
              <a:gd name="connsiteX52" fmla="*/ 2257486 w 2758962"/>
              <a:gd name="connsiteY52" fmla="*/ 895350 h 2824412"/>
              <a:gd name="connsiteX53" fmla="*/ 2319398 w 2758962"/>
              <a:gd name="connsiteY53" fmla="*/ 904875 h 2824412"/>
              <a:gd name="connsiteX54" fmla="*/ 2343211 w 2758962"/>
              <a:gd name="connsiteY54" fmla="*/ 909637 h 2824412"/>
              <a:gd name="connsiteX55" fmla="*/ 2319398 w 2758962"/>
              <a:gd name="connsiteY55" fmla="*/ 942975 h 2824412"/>
              <a:gd name="connsiteX56" fmla="*/ 2367023 w 2758962"/>
              <a:gd name="connsiteY56" fmla="*/ 957262 h 2824412"/>
              <a:gd name="connsiteX57" fmla="*/ 2381311 w 2758962"/>
              <a:gd name="connsiteY57" fmla="*/ 995362 h 2824412"/>
              <a:gd name="connsiteX58" fmla="*/ 2376548 w 2758962"/>
              <a:gd name="connsiteY58" fmla="*/ 1004887 h 2824412"/>
              <a:gd name="connsiteX59" fmla="*/ 2381311 w 2758962"/>
              <a:gd name="connsiteY59" fmla="*/ 1028700 h 2824412"/>
              <a:gd name="connsiteX60" fmla="*/ 2386073 w 2758962"/>
              <a:gd name="connsiteY60" fmla="*/ 1066800 h 2824412"/>
              <a:gd name="connsiteX61" fmla="*/ 2438461 w 2758962"/>
              <a:gd name="connsiteY61" fmla="*/ 1066800 h 2824412"/>
              <a:gd name="connsiteX62" fmla="*/ 2457511 w 2758962"/>
              <a:gd name="connsiteY62" fmla="*/ 1057275 h 2824412"/>
              <a:gd name="connsiteX63" fmla="*/ 2486086 w 2758962"/>
              <a:gd name="connsiteY63" fmla="*/ 1138237 h 2824412"/>
              <a:gd name="connsiteX64" fmla="*/ 2524186 w 2758962"/>
              <a:gd name="connsiteY64" fmla="*/ 1162050 h 2824412"/>
              <a:gd name="connsiteX65" fmla="*/ 2571811 w 2758962"/>
              <a:gd name="connsiteY65" fmla="*/ 1190625 h 2824412"/>
              <a:gd name="connsiteX66" fmla="*/ 2571811 w 2758962"/>
              <a:gd name="connsiteY66" fmla="*/ 1219200 h 2824412"/>
              <a:gd name="connsiteX67" fmla="*/ 2571811 w 2758962"/>
              <a:gd name="connsiteY67" fmla="*/ 1243012 h 2824412"/>
              <a:gd name="connsiteX68" fmla="*/ 2567048 w 2758962"/>
              <a:gd name="connsiteY68" fmla="*/ 1266825 h 2824412"/>
              <a:gd name="connsiteX69" fmla="*/ 2609911 w 2758962"/>
              <a:gd name="connsiteY69" fmla="*/ 1290637 h 2824412"/>
              <a:gd name="connsiteX70" fmla="*/ 2624198 w 2758962"/>
              <a:gd name="connsiteY70" fmla="*/ 1347787 h 2824412"/>
              <a:gd name="connsiteX71" fmla="*/ 2619436 w 2758962"/>
              <a:gd name="connsiteY71" fmla="*/ 1376362 h 2824412"/>
              <a:gd name="connsiteX72" fmla="*/ 2671823 w 2758962"/>
              <a:gd name="connsiteY72" fmla="*/ 1371600 h 2824412"/>
              <a:gd name="connsiteX73" fmla="*/ 2705161 w 2758962"/>
              <a:gd name="connsiteY73" fmla="*/ 1362075 h 2824412"/>
              <a:gd name="connsiteX74" fmla="*/ 2748023 w 2758962"/>
              <a:gd name="connsiteY74" fmla="*/ 1352550 h 2824412"/>
              <a:gd name="connsiteX75" fmla="*/ 2757548 w 2758962"/>
              <a:gd name="connsiteY75" fmla="*/ 1390650 h 2824412"/>
              <a:gd name="connsiteX76" fmla="*/ 2724211 w 2758962"/>
              <a:gd name="connsiteY76" fmla="*/ 1428750 h 2824412"/>
              <a:gd name="connsiteX77" fmla="*/ 2690873 w 2758962"/>
              <a:gd name="connsiteY77" fmla="*/ 1447800 h 2824412"/>
              <a:gd name="connsiteX78" fmla="*/ 2657536 w 2758962"/>
              <a:gd name="connsiteY78" fmla="*/ 1495425 h 2824412"/>
              <a:gd name="connsiteX79" fmla="*/ 2638486 w 2758962"/>
              <a:gd name="connsiteY79" fmla="*/ 1519237 h 2824412"/>
              <a:gd name="connsiteX80" fmla="*/ 2619436 w 2758962"/>
              <a:gd name="connsiteY80" fmla="*/ 1562100 h 2824412"/>
              <a:gd name="connsiteX81" fmla="*/ 2590861 w 2758962"/>
              <a:gd name="connsiteY81" fmla="*/ 1562100 h 2824412"/>
              <a:gd name="connsiteX82" fmla="*/ 2557523 w 2758962"/>
              <a:gd name="connsiteY82" fmla="*/ 1547812 h 2824412"/>
              <a:gd name="connsiteX83" fmla="*/ 2538473 w 2758962"/>
              <a:gd name="connsiteY83" fmla="*/ 1519237 h 2824412"/>
              <a:gd name="connsiteX84" fmla="*/ 2471798 w 2758962"/>
              <a:gd name="connsiteY84" fmla="*/ 1524000 h 2824412"/>
              <a:gd name="connsiteX85" fmla="*/ 2433698 w 2758962"/>
              <a:gd name="connsiteY85" fmla="*/ 1543050 h 2824412"/>
              <a:gd name="connsiteX86" fmla="*/ 2414648 w 2758962"/>
              <a:gd name="connsiteY86" fmla="*/ 1576387 h 2824412"/>
              <a:gd name="connsiteX87" fmla="*/ 2376548 w 2758962"/>
              <a:gd name="connsiteY87" fmla="*/ 1633537 h 2824412"/>
              <a:gd name="connsiteX88" fmla="*/ 2367023 w 2758962"/>
              <a:gd name="connsiteY88" fmla="*/ 1647825 h 2824412"/>
              <a:gd name="connsiteX89" fmla="*/ 2347973 w 2758962"/>
              <a:gd name="connsiteY89" fmla="*/ 1662112 h 2824412"/>
              <a:gd name="connsiteX90" fmla="*/ 2281298 w 2758962"/>
              <a:gd name="connsiteY90" fmla="*/ 1681162 h 2824412"/>
              <a:gd name="connsiteX91" fmla="*/ 2200336 w 2758962"/>
              <a:gd name="connsiteY91" fmla="*/ 1704975 h 2824412"/>
              <a:gd name="connsiteX92" fmla="*/ 2157473 w 2758962"/>
              <a:gd name="connsiteY92" fmla="*/ 1714500 h 2824412"/>
              <a:gd name="connsiteX93" fmla="*/ 2100323 w 2758962"/>
              <a:gd name="connsiteY93" fmla="*/ 1771650 h 2824412"/>
              <a:gd name="connsiteX94" fmla="*/ 2066986 w 2758962"/>
              <a:gd name="connsiteY94" fmla="*/ 1795462 h 2824412"/>
              <a:gd name="connsiteX95" fmla="*/ 2043173 w 2758962"/>
              <a:gd name="connsiteY95" fmla="*/ 1852612 h 2824412"/>
              <a:gd name="connsiteX96" fmla="*/ 2038411 w 2758962"/>
              <a:gd name="connsiteY96" fmla="*/ 1895475 h 2824412"/>
              <a:gd name="connsiteX97" fmla="*/ 2062223 w 2758962"/>
              <a:gd name="connsiteY97" fmla="*/ 1957387 h 2824412"/>
              <a:gd name="connsiteX98" fmla="*/ 2038411 w 2758962"/>
              <a:gd name="connsiteY98" fmla="*/ 2024062 h 2824412"/>
              <a:gd name="connsiteX99" fmla="*/ 2033648 w 2758962"/>
              <a:gd name="connsiteY99" fmla="*/ 2028825 h 2824412"/>
              <a:gd name="connsiteX100" fmla="*/ 1995548 w 2758962"/>
              <a:gd name="connsiteY100" fmla="*/ 2033587 h 2824412"/>
              <a:gd name="connsiteX101" fmla="*/ 1966973 w 2758962"/>
              <a:gd name="connsiteY101" fmla="*/ 2043112 h 2824412"/>
              <a:gd name="connsiteX102" fmla="*/ 1928873 w 2758962"/>
              <a:gd name="connsiteY102" fmla="*/ 2066925 h 2824412"/>
              <a:gd name="connsiteX103" fmla="*/ 1957448 w 2758962"/>
              <a:gd name="connsiteY103" fmla="*/ 2043112 h 2824412"/>
              <a:gd name="connsiteX104" fmla="*/ 1900298 w 2758962"/>
              <a:gd name="connsiteY104" fmla="*/ 2052637 h 2824412"/>
              <a:gd name="connsiteX105" fmla="*/ 1876486 w 2758962"/>
              <a:gd name="connsiteY105" fmla="*/ 2109787 h 2824412"/>
              <a:gd name="connsiteX106" fmla="*/ 1876486 w 2758962"/>
              <a:gd name="connsiteY106" fmla="*/ 2147887 h 2824412"/>
              <a:gd name="connsiteX107" fmla="*/ 1866961 w 2758962"/>
              <a:gd name="connsiteY107" fmla="*/ 2176462 h 2824412"/>
              <a:gd name="connsiteX108" fmla="*/ 1809811 w 2758962"/>
              <a:gd name="connsiteY108" fmla="*/ 2195512 h 2824412"/>
              <a:gd name="connsiteX109" fmla="*/ 1809811 w 2758962"/>
              <a:gd name="connsiteY109" fmla="*/ 2252662 h 2824412"/>
              <a:gd name="connsiteX110" fmla="*/ 1814573 w 2758962"/>
              <a:gd name="connsiteY110" fmla="*/ 2314575 h 2824412"/>
              <a:gd name="connsiteX111" fmla="*/ 1814573 w 2758962"/>
              <a:gd name="connsiteY111" fmla="*/ 2333625 h 2824412"/>
              <a:gd name="connsiteX112" fmla="*/ 1795523 w 2758962"/>
              <a:gd name="connsiteY112" fmla="*/ 2376487 h 2824412"/>
              <a:gd name="connsiteX113" fmla="*/ 1809811 w 2758962"/>
              <a:gd name="connsiteY113" fmla="*/ 2438400 h 2824412"/>
              <a:gd name="connsiteX114" fmla="*/ 1805048 w 2758962"/>
              <a:gd name="connsiteY114" fmla="*/ 2500312 h 2824412"/>
              <a:gd name="connsiteX115" fmla="*/ 1776473 w 2758962"/>
              <a:gd name="connsiteY115" fmla="*/ 2509837 h 2824412"/>
              <a:gd name="connsiteX116" fmla="*/ 1733611 w 2758962"/>
              <a:gd name="connsiteY116" fmla="*/ 2524125 h 2824412"/>
              <a:gd name="connsiteX117" fmla="*/ 1714561 w 2758962"/>
              <a:gd name="connsiteY117" fmla="*/ 2538412 h 2824412"/>
              <a:gd name="connsiteX118" fmla="*/ 1738373 w 2758962"/>
              <a:gd name="connsiteY118" fmla="*/ 2590800 h 2824412"/>
              <a:gd name="connsiteX119" fmla="*/ 1719323 w 2758962"/>
              <a:gd name="connsiteY119" fmla="*/ 2619375 h 2824412"/>
              <a:gd name="connsiteX120" fmla="*/ 1662173 w 2758962"/>
              <a:gd name="connsiteY120" fmla="*/ 2633662 h 2824412"/>
              <a:gd name="connsiteX121" fmla="*/ 1647886 w 2758962"/>
              <a:gd name="connsiteY121" fmla="*/ 2662237 h 2824412"/>
              <a:gd name="connsiteX122" fmla="*/ 1647886 w 2758962"/>
              <a:gd name="connsiteY122" fmla="*/ 2733675 h 2824412"/>
              <a:gd name="connsiteX123" fmla="*/ 1628836 w 2758962"/>
              <a:gd name="connsiteY123" fmla="*/ 2767012 h 2824412"/>
              <a:gd name="connsiteX124" fmla="*/ 1576448 w 2758962"/>
              <a:gd name="connsiteY124" fmla="*/ 2724150 h 2824412"/>
              <a:gd name="connsiteX125" fmla="*/ 1528823 w 2758962"/>
              <a:gd name="connsiteY125" fmla="*/ 2690812 h 2824412"/>
              <a:gd name="connsiteX126" fmla="*/ 1500248 w 2758962"/>
              <a:gd name="connsiteY126" fmla="*/ 2676525 h 2824412"/>
              <a:gd name="connsiteX127" fmla="*/ 1481198 w 2758962"/>
              <a:gd name="connsiteY127" fmla="*/ 2738437 h 2824412"/>
              <a:gd name="connsiteX128" fmla="*/ 1457386 w 2758962"/>
              <a:gd name="connsiteY128" fmla="*/ 2786062 h 2824412"/>
              <a:gd name="connsiteX129" fmla="*/ 1414523 w 2758962"/>
              <a:gd name="connsiteY129" fmla="*/ 2824162 h 2824412"/>
              <a:gd name="connsiteX130" fmla="*/ 1381186 w 2758962"/>
              <a:gd name="connsiteY130" fmla="*/ 2800350 h 2824412"/>
              <a:gd name="connsiteX131" fmla="*/ 1343086 w 2758962"/>
              <a:gd name="connsiteY131" fmla="*/ 2757487 h 2824412"/>
              <a:gd name="connsiteX132" fmla="*/ 1324036 w 2758962"/>
              <a:gd name="connsiteY132" fmla="*/ 2719387 h 2824412"/>
              <a:gd name="connsiteX133" fmla="*/ 1281173 w 2758962"/>
              <a:gd name="connsiteY133" fmla="*/ 2614612 h 2824412"/>
              <a:gd name="connsiteX134" fmla="*/ 1276411 w 2758962"/>
              <a:gd name="connsiteY134" fmla="*/ 2557462 h 2824412"/>
              <a:gd name="connsiteX135" fmla="*/ 1319273 w 2758962"/>
              <a:gd name="connsiteY135" fmla="*/ 2533650 h 2824412"/>
              <a:gd name="connsiteX136" fmla="*/ 1347848 w 2758962"/>
              <a:gd name="connsiteY136" fmla="*/ 2490787 h 2824412"/>
              <a:gd name="connsiteX137" fmla="*/ 1338323 w 2758962"/>
              <a:gd name="connsiteY137" fmla="*/ 2447925 h 2824412"/>
              <a:gd name="connsiteX138" fmla="*/ 1343086 w 2758962"/>
              <a:gd name="connsiteY138" fmla="*/ 2390775 h 2824412"/>
              <a:gd name="connsiteX139" fmla="*/ 1343086 w 2758962"/>
              <a:gd name="connsiteY139" fmla="*/ 2338387 h 2824412"/>
              <a:gd name="connsiteX140" fmla="*/ 1290698 w 2758962"/>
              <a:gd name="connsiteY140" fmla="*/ 2305050 h 2824412"/>
              <a:gd name="connsiteX141" fmla="*/ 1247836 w 2758962"/>
              <a:gd name="connsiteY141" fmla="*/ 2290762 h 2824412"/>
              <a:gd name="connsiteX142" fmla="*/ 1204973 w 2758962"/>
              <a:gd name="connsiteY142" fmla="*/ 2281237 h 2824412"/>
              <a:gd name="connsiteX143" fmla="*/ 1147823 w 2758962"/>
              <a:gd name="connsiteY143" fmla="*/ 2281237 h 2824412"/>
              <a:gd name="connsiteX144" fmla="*/ 1076386 w 2758962"/>
              <a:gd name="connsiteY144" fmla="*/ 2286000 h 2824412"/>
              <a:gd name="connsiteX145" fmla="*/ 1019236 w 2758962"/>
              <a:gd name="connsiteY145" fmla="*/ 2309812 h 2824412"/>
              <a:gd name="connsiteX146" fmla="*/ 971611 w 2758962"/>
              <a:gd name="connsiteY146" fmla="*/ 2319337 h 2824412"/>
              <a:gd name="connsiteX147" fmla="*/ 962086 w 2758962"/>
              <a:gd name="connsiteY147" fmla="*/ 2381250 h 2824412"/>
              <a:gd name="connsiteX148" fmla="*/ 943036 w 2758962"/>
              <a:gd name="connsiteY148" fmla="*/ 2414587 h 2824412"/>
              <a:gd name="connsiteX149" fmla="*/ 890648 w 2758962"/>
              <a:gd name="connsiteY149" fmla="*/ 2462212 h 2824412"/>
              <a:gd name="connsiteX150" fmla="*/ 852548 w 2758962"/>
              <a:gd name="connsiteY150" fmla="*/ 2471737 h 2824412"/>
              <a:gd name="connsiteX151" fmla="*/ 800161 w 2758962"/>
              <a:gd name="connsiteY151" fmla="*/ 2462212 h 2824412"/>
              <a:gd name="connsiteX152" fmla="*/ 771586 w 2758962"/>
              <a:gd name="connsiteY152" fmla="*/ 2438400 h 2824412"/>
              <a:gd name="connsiteX153" fmla="*/ 743011 w 2758962"/>
              <a:gd name="connsiteY153" fmla="*/ 2409825 h 2824412"/>
              <a:gd name="connsiteX154" fmla="*/ 704911 w 2758962"/>
              <a:gd name="connsiteY154" fmla="*/ 2433637 h 2824412"/>
              <a:gd name="connsiteX155" fmla="*/ 723961 w 2758962"/>
              <a:gd name="connsiteY155" fmla="*/ 2371725 h 2824412"/>
              <a:gd name="connsiteX156" fmla="*/ 738248 w 2758962"/>
              <a:gd name="connsiteY156" fmla="*/ 2309812 h 2824412"/>
              <a:gd name="connsiteX157" fmla="*/ 743011 w 2758962"/>
              <a:gd name="connsiteY157" fmla="*/ 2233612 h 2824412"/>
              <a:gd name="connsiteX158" fmla="*/ 743011 w 2758962"/>
              <a:gd name="connsiteY158" fmla="*/ 2185987 h 2824412"/>
              <a:gd name="connsiteX159" fmla="*/ 728723 w 2758962"/>
              <a:gd name="connsiteY159" fmla="*/ 2128837 h 2824412"/>
              <a:gd name="connsiteX160" fmla="*/ 704911 w 2758962"/>
              <a:gd name="connsiteY160" fmla="*/ 2100262 h 2824412"/>
              <a:gd name="connsiteX161" fmla="*/ 662048 w 2758962"/>
              <a:gd name="connsiteY161" fmla="*/ 2090737 h 2824412"/>
              <a:gd name="connsiteX162" fmla="*/ 623948 w 2758962"/>
              <a:gd name="connsiteY162" fmla="*/ 2062162 h 2824412"/>
              <a:gd name="connsiteX163" fmla="*/ 566798 w 2758962"/>
              <a:gd name="connsiteY163" fmla="*/ 2043112 h 2824412"/>
              <a:gd name="connsiteX164" fmla="*/ 538223 w 2758962"/>
              <a:gd name="connsiteY164" fmla="*/ 2009775 h 2824412"/>
              <a:gd name="connsiteX165" fmla="*/ 557273 w 2758962"/>
              <a:gd name="connsiteY165" fmla="*/ 1981200 h 2824412"/>
              <a:gd name="connsiteX166" fmla="*/ 547748 w 2758962"/>
              <a:gd name="connsiteY166" fmla="*/ 1938337 h 2824412"/>
              <a:gd name="connsiteX167" fmla="*/ 514411 w 2758962"/>
              <a:gd name="connsiteY167" fmla="*/ 1885950 h 2824412"/>
              <a:gd name="connsiteX168" fmla="*/ 471548 w 2758962"/>
              <a:gd name="connsiteY168" fmla="*/ 1876425 h 2824412"/>
              <a:gd name="connsiteX169" fmla="*/ 433448 w 2758962"/>
              <a:gd name="connsiteY169" fmla="*/ 1852612 h 2824412"/>
              <a:gd name="connsiteX170" fmla="*/ 414398 w 2758962"/>
              <a:gd name="connsiteY170" fmla="*/ 1833562 h 2824412"/>
              <a:gd name="connsiteX171" fmla="*/ 414398 w 2758962"/>
              <a:gd name="connsiteY171" fmla="*/ 1804987 h 2824412"/>
              <a:gd name="connsiteX172" fmla="*/ 376298 w 2758962"/>
              <a:gd name="connsiteY172" fmla="*/ 1824037 h 2824412"/>
              <a:gd name="connsiteX173" fmla="*/ 357248 w 2758962"/>
              <a:gd name="connsiteY173" fmla="*/ 1838325 h 2824412"/>
              <a:gd name="connsiteX174" fmla="*/ 385823 w 2758962"/>
              <a:gd name="connsiteY174" fmla="*/ 1862137 h 2824412"/>
              <a:gd name="connsiteX175" fmla="*/ 352486 w 2758962"/>
              <a:gd name="connsiteY175" fmla="*/ 1866900 h 2824412"/>
              <a:gd name="connsiteX176" fmla="*/ 323911 w 2758962"/>
              <a:gd name="connsiteY176" fmla="*/ 1847850 h 2824412"/>
              <a:gd name="connsiteX177" fmla="*/ 281048 w 2758962"/>
              <a:gd name="connsiteY177" fmla="*/ 1833562 h 2824412"/>
              <a:gd name="connsiteX178" fmla="*/ 238186 w 2758962"/>
              <a:gd name="connsiteY178" fmla="*/ 1819275 h 2824412"/>
              <a:gd name="connsiteX179" fmla="*/ 195323 w 2758962"/>
              <a:gd name="connsiteY179" fmla="*/ 1819275 h 2824412"/>
              <a:gd name="connsiteX180" fmla="*/ 171511 w 2758962"/>
              <a:gd name="connsiteY180" fmla="*/ 1795462 h 2824412"/>
              <a:gd name="connsiteX181" fmla="*/ 195323 w 2758962"/>
              <a:gd name="connsiteY181" fmla="*/ 1766887 h 2824412"/>
              <a:gd name="connsiteX182" fmla="*/ 214373 w 2758962"/>
              <a:gd name="connsiteY182" fmla="*/ 1676400 h 2824412"/>
              <a:gd name="connsiteX183" fmla="*/ 276286 w 2758962"/>
              <a:gd name="connsiteY183" fmla="*/ 1590675 h 2824412"/>
              <a:gd name="connsiteX184" fmla="*/ 319148 w 2758962"/>
              <a:gd name="connsiteY184" fmla="*/ 1509712 h 2824412"/>
              <a:gd name="connsiteX185" fmla="*/ 362011 w 2758962"/>
              <a:gd name="connsiteY185" fmla="*/ 1466850 h 2824412"/>
              <a:gd name="connsiteX186" fmla="*/ 414398 w 2758962"/>
              <a:gd name="connsiteY186" fmla="*/ 1404937 h 2824412"/>
              <a:gd name="connsiteX187" fmla="*/ 438211 w 2758962"/>
              <a:gd name="connsiteY187" fmla="*/ 1381125 h 2824412"/>
              <a:gd name="connsiteX188" fmla="*/ 395348 w 2758962"/>
              <a:gd name="connsiteY188" fmla="*/ 1352550 h 2824412"/>
              <a:gd name="connsiteX189" fmla="*/ 323911 w 2758962"/>
              <a:gd name="connsiteY189" fmla="*/ 1319212 h 2824412"/>
              <a:gd name="connsiteX190" fmla="*/ 266761 w 2758962"/>
              <a:gd name="connsiteY190" fmla="*/ 1285875 h 2824412"/>
              <a:gd name="connsiteX191" fmla="*/ 233423 w 2758962"/>
              <a:gd name="connsiteY191" fmla="*/ 1300162 h 2824412"/>
              <a:gd name="connsiteX192" fmla="*/ 195323 w 2758962"/>
              <a:gd name="connsiteY192" fmla="*/ 1276350 h 2824412"/>
              <a:gd name="connsiteX193" fmla="*/ 161986 w 2758962"/>
              <a:gd name="connsiteY193" fmla="*/ 1204912 h 2824412"/>
              <a:gd name="connsiteX194" fmla="*/ 157223 w 2758962"/>
              <a:gd name="connsiteY194" fmla="*/ 1162050 h 2824412"/>
              <a:gd name="connsiteX195" fmla="*/ 119123 w 2758962"/>
              <a:gd name="connsiteY195" fmla="*/ 1157287 h 2824412"/>
              <a:gd name="connsiteX196" fmla="*/ 66736 w 2758962"/>
              <a:gd name="connsiteY196" fmla="*/ 1157287 h 2824412"/>
              <a:gd name="connsiteX197" fmla="*/ 19111 w 2758962"/>
              <a:gd name="connsiteY197" fmla="*/ 1143000 h 2824412"/>
              <a:gd name="connsiteX198" fmla="*/ 19111 w 2758962"/>
              <a:gd name="connsiteY198" fmla="*/ 1114425 h 2824412"/>
              <a:gd name="connsiteX199" fmla="*/ 9586 w 2758962"/>
              <a:gd name="connsiteY199" fmla="*/ 1076325 h 2824412"/>
              <a:gd name="connsiteX200" fmla="*/ 61 w 2758962"/>
              <a:gd name="connsiteY200" fmla="*/ 1028700 h 2824412"/>
              <a:gd name="connsiteX201" fmla="*/ 14348 w 2758962"/>
              <a:gd name="connsiteY201" fmla="*/ 995362 h 2824412"/>
              <a:gd name="connsiteX202" fmla="*/ 61973 w 2758962"/>
              <a:gd name="connsiteY202" fmla="*/ 971550 h 2824412"/>
              <a:gd name="connsiteX203" fmla="*/ 100073 w 2758962"/>
              <a:gd name="connsiteY203" fmla="*/ 966787 h 2824412"/>
              <a:gd name="connsiteX204" fmla="*/ 66736 w 2758962"/>
              <a:gd name="connsiteY204" fmla="*/ 933450 h 2824412"/>
              <a:gd name="connsiteX205" fmla="*/ 57211 w 2758962"/>
              <a:gd name="connsiteY205" fmla="*/ 885825 h 2824412"/>
              <a:gd name="connsiteX206" fmla="*/ 81023 w 2758962"/>
              <a:gd name="connsiteY206" fmla="*/ 852487 h 2824412"/>
              <a:gd name="connsiteX207" fmla="*/ 81023 w 2758962"/>
              <a:gd name="connsiteY207" fmla="*/ 814387 h 2824412"/>
              <a:gd name="connsiteX208" fmla="*/ 42923 w 2758962"/>
              <a:gd name="connsiteY208" fmla="*/ 800100 h 2824412"/>
              <a:gd name="connsiteX209" fmla="*/ 47686 w 2758962"/>
              <a:gd name="connsiteY209" fmla="*/ 762000 h 2824412"/>
              <a:gd name="connsiteX210" fmla="*/ 85786 w 2758962"/>
              <a:gd name="connsiteY210" fmla="*/ 723900 h 2824412"/>
              <a:gd name="connsiteX211" fmla="*/ 76261 w 2758962"/>
              <a:gd name="connsiteY211" fmla="*/ 671512 h 2824412"/>
              <a:gd name="connsiteX212" fmla="*/ 47686 w 2758962"/>
              <a:gd name="connsiteY212" fmla="*/ 647700 h 2824412"/>
              <a:gd name="connsiteX213" fmla="*/ 66736 w 2758962"/>
              <a:gd name="connsiteY213" fmla="*/ 623887 h 2824412"/>
              <a:gd name="connsiteX214" fmla="*/ 114361 w 2758962"/>
              <a:gd name="connsiteY214" fmla="*/ 628650 h 2824412"/>
              <a:gd name="connsiteX215" fmla="*/ 138173 w 2758962"/>
              <a:gd name="connsiteY215" fmla="*/ 628650 h 2824412"/>
              <a:gd name="connsiteX216" fmla="*/ 119123 w 2758962"/>
              <a:gd name="connsiteY216" fmla="*/ 595312 h 2824412"/>
              <a:gd name="connsiteX217" fmla="*/ 123886 w 2758962"/>
              <a:gd name="connsiteY217" fmla="*/ 571500 h 2824412"/>
              <a:gd name="connsiteX218" fmla="*/ 152461 w 2758962"/>
              <a:gd name="connsiteY218" fmla="*/ 571500 h 2824412"/>
              <a:gd name="connsiteX219" fmla="*/ 157223 w 2758962"/>
              <a:gd name="connsiteY219" fmla="*/ 571500 h 2824412"/>
              <a:gd name="connsiteX220" fmla="*/ 185798 w 2758962"/>
              <a:gd name="connsiteY220" fmla="*/ 485775 h 2824412"/>
              <a:gd name="connsiteX221" fmla="*/ 190561 w 2758962"/>
              <a:gd name="connsiteY221" fmla="*/ 447675 h 2824412"/>
              <a:gd name="connsiteX222" fmla="*/ 219136 w 2758962"/>
              <a:gd name="connsiteY222" fmla="*/ 461962 h 2824412"/>
              <a:gd name="connsiteX223" fmla="*/ 281048 w 2758962"/>
              <a:gd name="connsiteY223" fmla="*/ 485775 h 2824412"/>
              <a:gd name="connsiteX224" fmla="*/ 342961 w 2758962"/>
              <a:gd name="connsiteY224" fmla="*/ 485775 h 2824412"/>
              <a:gd name="connsiteX225" fmla="*/ 333436 w 2758962"/>
              <a:gd name="connsiteY225" fmla="*/ 442912 h 2824412"/>
              <a:gd name="connsiteX226" fmla="*/ 342961 w 2758962"/>
              <a:gd name="connsiteY226" fmla="*/ 409575 h 2824412"/>
              <a:gd name="connsiteX227" fmla="*/ 385823 w 2758962"/>
              <a:gd name="connsiteY227" fmla="*/ 409575 h 2824412"/>
              <a:gd name="connsiteX228" fmla="*/ 404873 w 2758962"/>
              <a:gd name="connsiteY228" fmla="*/ 381000 h 2824412"/>
              <a:gd name="connsiteX229" fmla="*/ 428686 w 2758962"/>
              <a:gd name="connsiteY229" fmla="*/ 338137 h 2824412"/>
              <a:gd name="connsiteX230" fmla="*/ 381061 w 2758962"/>
              <a:gd name="connsiteY230" fmla="*/ 314325 h 2824412"/>
              <a:gd name="connsiteX231" fmla="*/ 381061 w 2758962"/>
              <a:gd name="connsiteY231" fmla="*/ 285750 h 2824412"/>
              <a:gd name="connsiteX232" fmla="*/ 433448 w 2758962"/>
              <a:gd name="connsiteY232" fmla="*/ 257175 h 2824412"/>
              <a:gd name="connsiteX233" fmla="*/ 466786 w 2758962"/>
              <a:gd name="connsiteY233" fmla="*/ 238125 h 2824412"/>
              <a:gd name="connsiteX234" fmla="*/ 476311 w 2758962"/>
              <a:gd name="connsiteY234" fmla="*/ 176212 h 2824412"/>
              <a:gd name="connsiteX235" fmla="*/ 447736 w 2758962"/>
              <a:gd name="connsiteY235" fmla="*/ 123825 h 2824412"/>
              <a:gd name="connsiteX0" fmla="*/ 2307492 w 2758962"/>
              <a:gd name="connsiteY0" fmla="*/ 0 h 2824412"/>
              <a:gd name="connsiteX1" fmla="*/ 2324161 w 2758962"/>
              <a:gd name="connsiteY1" fmla="*/ 26193 h 2824412"/>
              <a:gd name="connsiteX2" fmla="*/ 2352736 w 2758962"/>
              <a:gd name="connsiteY2" fmla="*/ 47625 h 2824412"/>
              <a:gd name="connsiteX3" fmla="*/ 2343211 w 2758962"/>
              <a:gd name="connsiteY3" fmla="*/ 57150 h 2824412"/>
              <a:gd name="connsiteX4" fmla="*/ 2352736 w 2758962"/>
              <a:gd name="connsiteY4" fmla="*/ 95250 h 2824412"/>
              <a:gd name="connsiteX5" fmla="*/ 2343211 w 2758962"/>
              <a:gd name="connsiteY5" fmla="*/ 128587 h 2824412"/>
              <a:gd name="connsiteX6" fmla="*/ 2324161 w 2758962"/>
              <a:gd name="connsiteY6" fmla="*/ 145256 h 2824412"/>
              <a:gd name="connsiteX7" fmla="*/ 2300348 w 2758962"/>
              <a:gd name="connsiteY7" fmla="*/ 152400 h 2824412"/>
              <a:gd name="connsiteX8" fmla="*/ 2290823 w 2758962"/>
              <a:gd name="connsiteY8" fmla="*/ 166687 h 2824412"/>
              <a:gd name="connsiteX9" fmla="*/ 2286061 w 2758962"/>
              <a:gd name="connsiteY9" fmla="*/ 204787 h 2824412"/>
              <a:gd name="connsiteX10" fmla="*/ 2267011 w 2758962"/>
              <a:gd name="connsiteY10" fmla="*/ 223837 h 2824412"/>
              <a:gd name="connsiteX11" fmla="*/ 2224148 w 2758962"/>
              <a:gd name="connsiteY11" fmla="*/ 219075 h 2824412"/>
              <a:gd name="connsiteX12" fmla="*/ 2214623 w 2758962"/>
              <a:gd name="connsiteY12" fmla="*/ 226219 h 2824412"/>
              <a:gd name="connsiteX13" fmla="*/ 2221767 w 2758962"/>
              <a:gd name="connsiteY13" fmla="*/ 259556 h 2824412"/>
              <a:gd name="connsiteX14" fmla="*/ 2233673 w 2758962"/>
              <a:gd name="connsiteY14" fmla="*/ 285750 h 2824412"/>
              <a:gd name="connsiteX15" fmla="*/ 2224148 w 2758962"/>
              <a:gd name="connsiteY15" fmla="*/ 304800 h 2824412"/>
              <a:gd name="connsiteX16" fmla="*/ 2224148 w 2758962"/>
              <a:gd name="connsiteY16" fmla="*/ 333375 h 2824412"/>
              <a:gd name="connsiteX17" fmla="*/ 2186048 w 2758962"/>
              <a:gd name="connsiteY17" fmla="*/ 338137 h 2824412"/>
              <a:gd name="connsiteX18" fmla="*/ 2152710 w 2758962"/>
              <a:gd name="connsiteY18" fmla="*/ 302419 h 2824412"/>
              <a:gd name="connsiteX19" fmla="*/ 2124136 w 2758962"/>
              <a:gd name="connsiteY19" fmla="*/ 323850 h 2824412"/>
              <a:gd name="connsiteX20" fmla="*/ 2105086 w 2758962"/>
              <a:gd name="connsiteY20" fmla="*/ 347662 h 2824412"/>
              <a:gd name="connsiteX21" fmla="*/ 2105086 w 2758962"/>
              <a:gd name="connsiteY21" fmla="*/ 361950 h 2824412"/>
              <a:gd name="connsiteX22" fmla="*/ 2105086 w 2758962"/>
              <a:gd name="connsiteY22" fmla="*/ 395287 h 2824412"/>
              <a:gd name="connsiteX23" fmla="*/ 2076511 w 2758962"/>
              <a:gd name="connsiteY23" fmla="*/ 395287 h 2824412"/>
              <a:gd name="connsiteX24" fmla="*/ 2033648 w 2758962"/>
              <a:gd name="connsiteY24" fmla="*/ 419100 h 2824412"/>
              <a:gd name="connsiteX25" fmla="*/ 2014598 w 2758962"/>
              <a:gd name="connsiteY25" fmla="*/ 457200 h 2824412"/>
              <a:gd name="connsiteX26" fmla="*/ 2012217 w 2758962"/>
              <a:gd name="connsiteY26" fmla="*/ 488156 h 2824412"/>
              <a:gd name="connsiteX27" fmla="*/ 1995549 w 2758962"/>
              <a:gd name="connsiteY27" fmla="*/ 511968 h 2824412"/>
              <a:gd name="connsiteX28" fmla="*/ 1976498 w 2758962"/>
              <a:gd name="connsiteY28" fmla="*/ 554831 h 2824412"/>
              <a:gd name="connsiteX29" fmla="*/ 1945542 w 2758962"/>
              <a:gd name="connsiteY29" fmla="*/ 564356 h 2824412"/>
              <a:gd name="connsiteX30" fmla="*/ 1909823 w 2758962"/>
              <a:gd name="connsiteY30" fmla="*/ 561975 h 2824412"/>
              <a:gd name="connsiteX31" fmla="*/ 1883629 w 2758962"/>
              <a:gd name="connsiteY31" fmla="*/ 576262 h 2824412"/>
              <a:gd name="connsiteX32" fmla="*/ 1890773 w 2758962"/>
              <a:gd name="connsiteY32" fmla="*/ 602456 h 2824412"/>
              <a:gd name="connsiteX33" fmla="*/ 1874104 w 2758962"/>
              <a:gd name="connsiteY33" fmla="*/ 623887 h 2824412"/>
              <a:gd name="connsiteX34" fmla="*/ 1876486 w 2758962"/>
              <a:gd name="connsiteY34" fmla="*/ 647700 h 2824412"/>
              <a:gd name="connsiteX35" fmla="*/ 1890773 w 2758962"/>
              <a:gd name="connsiteY35" fmla="*/ 666750 h 2824412"/>
              <a:gd name="connsiteX36" fmla="*/ 1919348 w 2758962"/>
              <a:gd name="connsiteY36" fmla="*/ 685800 h 2824412"/>
              <a:gd name="connsiteX37" fmla="*/ 1945542 w 2758962"/>
              <a:gd name="connsiteY37" fmla="*/ 714375 h 2824412"/>
              <a:gd name="connsiteX38" fmla="*/ 1969354 w 2758962"/>
              <a:gd name="connsiteY38" fmla="*/ 745331 h 2824412"/>
              <a:gd name="connsiteX39" fmla="*/ 1997930 w 2758962"/>
              <a:gd name="connsiteY39" fmla="*/ 776287 h 2824412"/>
              <a:gd name="connsiteX40" fmla="*/ 2016979 w 2758962"/>
              <a:gd name="connsiteY40" fmla="*/ 788194 h 2824412"/>
              <a:gd name="connsiteX41" fmla="*/ 2024123 w 2758962"/>
              <a:gd name="connsiteY41" fmla="*/ 814387 h 2824412"/>
              <a:gd name="connsiteX42" fmla="*/ 2028886 w 2758962"/>
              <a:gd name="connsiteY42" fmla="*/ 847725 h 2824412"/>
              <a:gd name="connsiteX43" fmla="*/ 2038411 w 2758962"/>
              <a:gd name="connsiteY43" fmla="*/ 859631 h 2824412"/>
              <a:gd name="connsiteX44" fmla="*/ 2066986 w 2758962"/>
              <a:gd name="connsiteY44" fmla="*/ 871537 h 2824412"/>
              <a:gd name="connsiteX45" fmla="*/ 2062223 w 2758962"/>
              <a:gd name="connsiteY45" fmla="*/ 852487 h 2824412"/>
              <a:gd name="connsiteX46" fmla="*/ 2090798 w 2758962"/>
              <a:gd name="connsiteY46" fmla="*/ 838200 h 2824412"/>
              <a:gd name="connsiteX47" fmla="*/ 2100323 w 2758962"/>
              <a:gd name="connsiteY47" fmla="*/ 862012 h 2824412"/>
              <a:gd name="connsiteX48" fmla="*/ 2133661 w 2758962"/>
              <a:gd name="connsiteY48" fmla="*/ 890587 h 2824412"/>
              <a:gd name="connsiteX49" fmla="*/ 2186048 w 2758962"/>
              <a:gd name="connsiteY49" fmla="*/ 876300 h 2824412"/>
              <a:gd name="connsiteX50" fmla="*/ 2219386 w 2758962"/>
              <a:gd name="connsiteY50" fmla="*/ 862012 h 2824412"/>
              <a:gd name="connsiteX51" fmla="*/ 2257486 w 2758962"/>
              <a:gd name="connsiteY51" fmla="*/ 862012 h 2824412"/>
              <a:gd name="connsiteX52" fmla="*/ 2257486 w 2758962"/>
              <a:gd name="connsiteY52" fmla="*/ 895350 h 2824412"/>
              <a:gd name="connsiteX53" fmla="*/ 2319398 w 2758962"/>
              <a:gd name="connsiteY53" fmla="*/ 904875 h 2824412"/>
              <a:gd name="connsiteX54" fmla="*/ 2343211 w 2758962"/>
              <a:gd name="connsiteY54" fmla="*/ 909637 h 2824412"/>
              <a:gd name="connsiteX55" fmla="*/ 2319398 w 2758962"/>
              <a:gd name="connsiteY55" fmla="*/ 942975 h 2824412"/>
              <a:gd name="connsiteX56" fmla="*/ 2367023 w 2758962"/>
              <a:gd name="connsiteY56" fmla="*/ 957262 h 2824412"/>
              <a:gd name="connsiteX57" fmla="*/ 2381311 w 2758962"/>
              <a:gd name="connsiteY57" fmla="*/ 995362 h 2824412"/>
              <a:gd name="connsiteX58" fmla="*/ 2376548 w 2758962"/>
              <a:gd name="connsiteY58" fmla="*/ 1004887 h 2824412"/>
              <a:gd name="connsiteX59" fmla="*/ 2381311 w 2758962"/>
              <a:gd name="connsiteY59" fmla="*/ 1028700 h 2824412"/>
              <a:gd name="connsiteX60" fmla="*/ 2386073 w 2758962"/>
              <a:gd name="connsiteY60" fmla="*/ 1066800 h 2824412"/>
              <a:gd name="connsiteX61" fmla="*/ 2438461 w 2758962"/>
              <a:gd name="connsiteY61" fmla="*/ 1066800 h 2824412"/>
              <a:gd name="connsiteX62" fmla="*/ 2457511 w 2758962"/>
              <a:gd name="connsiteY62" fmla="*/ 1057275 h 2824412"/>
              <a:gd name="connsiteX63" fmla="*/ 2486086 w 2758962"/>
              <a:gd name="connsiteY63" fmla="*/ 1138237 h 2824412"/>
              <a:gd name="connsiteX64" fmla="*/ 2524186 w 2758962"/>
              <a:gd name="connsiteY64" fmla="*/ 1162050 h 2824412"/>
              <a:gd name="connsiteX65" fmla="*/ 2571811 w 2758962"/>
              <a:gd name="connsiteY65" fmla="*/ 1190625 h 2824412"/>
              <a:gd name="connsiteX66" fmla="*/ 2571811 w 2758962"/>
              <a:gd name="connsiteY66" fmla="*/ 1219200 h 2824412"/>
              <a:gd name="connsiteX67" fmla="*/ 2571811 w 2758962"/>
              <a:gd name="connsiteY67" fmla="*/ 1243012 h 2824412"/>
              <a:gd name="connsiteX68" fmla="*/ 2567048 w 2758962"/>
              <a:gd name="connsiteY68" fmla="*/ 1266825 h 2824412"/>
              <a:gd name="connsiteX69" fmla="*/ 2609911 w 2758962"/>
              <a:gd name="connsiteY69" fmla="*/ 1290637 h 2824412"/>
              <a:gd name="connsiteX70" fmla="*/ 2624198 w 2758962"/>
              <a:gd name="connsiteY70" fmla="*/ 1347787 h 2824412"/>
              <a:gd name="connsiteX71" fmla="*/ 2619436 w 2758962"/>
              <a:gd name="connsiteY71" fmla="*/ 1376362 h 2824412"/>
              <a:gd name="connsiteX72" fmla="*/ 2671823 w 2758962"/>
              <a:gd name="connsiteY72" fmla="*/ 1371600 h 2824412"/>
              <a:gd name="connsiteX73" fmla="*/ 2705161 w 2758962"/>
              <a:gd name="connsiteY73" fmla="*/ 1362075 h 2824412"/>
              <a:gd name="connsiteX74" fmla="*/ 2748023 w 2758962"/>
              <a:gd name="connsiteY74" fmla="*/ 1352550 h 2824412"/>
              <a:gd name="connsiteX75" fmla="*/ 2757548 w 2758962"/>
              <a:gd name="connsiteY75" fmla="*/ 1390650 h 2824412"/>
              <a:gd name="connsiteX76" fmla="*/ 2724211 w 2758962"/>
              <a:gd name="connsiteY76" fmla="*/ 1428750 h 2824412"/>
              <a:gd name="connsiteX77" fmla="*/ 2690873 w 2758962"/>
              <a:gd name="connsiteY77" fmla="*/ 1447800 h 2824412"/>
              <a:gd name="connsiteX78" fmla="*/ 2657536 w 2758962"/>
              <a:gd name="connsiteY78" fmla="*/ 1495425 h 2824412"/>
              <a:gd name="connsiteX79" fmla="*/ 2638486 w 2758962"/>
              <a:gd name="connsiteY79" fmla="*/ 1519237 h 2824412"/>
              <a:gd name="connsiteX80" fmla="*/ 2619436 w 2758962"/>
              <a:gd name="connsiteY80" fmla="*/ 1562100 h 2824412"/>
              <a:gd name="connsiteX81" fmla="*/ 2590861 w 2758962"/>
              <a:gd name="connsiteY81" fmla="*/ 1562100 h 2824412"/>
              <a:gd name="connsiteX82" fmla="*/ 2557523 w 2758962"/>
              <a:gd name="connsiteY82" fmla="*/ 1547812 h 2824412"/>
              <a:gd name="connsiteX83" fmla="*/ 2538473 w 2758962"/>
              <a:gd name="connsiteY83" fmla="*/ 1519237 h 2824412"/>
              <a:gd name="connsiteX84" fmla="*/ 2471798 w 2758962"/>
              <a:gd name="connsiteY84" fmla="*/ 1524000 h 2824412"/>
              <a:gd name="connsiteX85" fmla="*/ 2433698 w 2758962"/>
              <a:gd name="connsiteY85" fmla="*/ 1543050 h 2824412"/>
              <a:gd name="connsiteX86" fmla="*/ 2414648 w 2758962"/>
              <a:gd name="connsiteY86" fmla="*/ 1576387 h 2824412"/>
              <a:gd name="connsiteX87" fmla="*/ 2376548 w 2758962"/>
              <a:gd name="connsiteY87" fmla="*/ 1633537 h 2824412"/>
              <a:gd name="connsiteX88" fmla="*/ 2367023 w 2758962"/>
              <a:gd name="connsiteY88" fmla="*/ 1647825 h 2824412"/>
              <a:gd name="connsiteX89" fmla="*/ 2347973 w 2758962"/>
              <a:gd name="connsiteY89" fmla="*/ 1662112 h 2824412"/>
              <a:gd name="connsiteX90" fmla="*/ 2281298 w 2758962"/>
              <a:gd name="connsiteY90" fmla="*/ 1681162 h 2824412"/>
              <a:gd name="connsiteX91" fmla="*/ 2200336 w 2758962"/>
              <a:gd name="connsiteY91" fmla="*/ 1704975 h 2824412"/>
              <a:gd name="connsiteX92" fmla="*/ 2157473 w 2758962"/>
              <a:gd name="connsiteY92" fmla="*/ 1714500 h 2824412"/>
              <a:gd name="connsiteX93" fmla="*/ 2100323 w 2758962"/>
              <a:gd name="connsiteY93" fmla="*/ 1771650 h 2824412"/>
              <a:gd name="connsiteX94" fmla="*/ 2066986 w 2758962"/>
              <a:gd name="connsiteY94" fmla="*/ 1795462 h 2824412"/>
              <a:gd name="connsiteX95" fmla="*/ 2043173 w 2758962"/>
              <a:gd name="connsiteY95" fmla="*/ 1852612 h 2824412"/>
              <a:gd name="connsiteX96" fmla="*/ 2038411 w 2758962"/>
              <a:gd name="connsiteY96" fmla="*/ 1895475 h 2824412"/>
              <a:gd name="connsiteX97" fmla="*/ 2062223 w 2758962"/>
              <a:gd name="connsiteY97" fmla="*/ 1957387 h 2824412"/>
              <a:gd name="connsiteX98" fmla="*/ 2038411 w 2758962"/>
              <a:gd name="connsiteY98" fmla="*/ 2024062 h 2824412"/>
              <a:gd name="connsiteX99" fmla="*/ 2033648 w 2758962"/>
              <a:gd name="connsiteY99" fmla="*/ 2028825 h 2824412"/>
              <a:gd name="connsiteX100" fmla="*/ 1995548 w 2758962"/>
              <a:gd name="connsiteY100" fmla="*/ 2033587 h 2824412"/>
              <a:gd name="connsiteX101" fmla="*/ 1966973 w 2758962"/>
              <a:gd name="connsiteY101" fmla="*/ 2043112 h 2824412"/>
              <a:gd name="connsiteX102" fmla="*/ 1928873 w 2758962"/>
              <a:gd name="connsiteY102" fmla="*/ 2066925 h 2824412"/>
              <a:gd name="connsiteX103" fmla="*/ 1957448 w 2758962"/>
              <a:gd name="connsiteY103" fmla="*/ 2043112 h 2824412"/>
              <a:gd name="connsiteX104" fmla="*/ 1900298 w 2758962"/>
              <a:gd name="connsiteY104" fmla="*/ 2052637 h 2824412"/>
              <a:gd name="connsiteX105" fmla="*/ 1876486 w 2758962"/>
              <a:gd name="connsiteY105" fmla="*/ 2109787 h 2824412"/>
              <a:gd name="connsiteX106" fmla="*/ 1876486 w 2758962"/>
              <a:gd name="connsiteY106" fmla="*/ 2147887 h 2824412"/>
              <a:gd name="connsiteX107" fmla="*/ 1866961 w 2758962"/>
              <a:gd name="connsiteY107" fmla="*/ 2176462 h 2824412"/>
              <a:gd name="connsiteX108" fmla="*/ 1809811 w 2758962"/>
              <a:gd name="connsiteY108" fmla="*/ 2195512 h 2824412"/>
              <a:gd name="connsiteX109" fmla="*/ 1809811 w 2758962"/>
              <a:gd name="connsiteY109" fmla="*/ 2252662 h 2824412"/>
              <a:gd name="connsiteX110" fmla="*/ 1814573 w 2758962"/>
              <a:gd name="connsiteY110" fmla="*/ 2314575 h 2824412"/>
              <a:gd name="connsiteX111" fmla="*/ 1814573 w 2758962"/>
              <a:gd name="connsiteY111" fmla="*/ 2333625 h 2824412"/>
              <a:gd name="connsiteX112" fmla="*/ 1795523 w 2758962"/>
              <a:gd name="connsiteY112" fmla="*/ 2376487 h 2824412"/>
              <a:gd name="connsiteX113" fmla="*/ 1809811 w 2758962"/>
              <a:gd name="connsiteY113" fmla="*/ 2438400 h 2824412"/>
              <a:gd name="connsiteX114" fmla="*/ 1805048 w 2758962"/>
              <a:gd name="connsiteY114" fmla="*/ 2500312 h 2824412"/>
              <a:gd name="connsiteX115" fmla="*/ 1776473 w 2758962"/>
              <a:gd name="connsiteY115" fmla="*/ 2509837 h 2824412"/>
              <a:gd name="connsiteX116" fmla="*/ 1733611 w 2758962"/>
              <a:gd name="connsiteY116" fmla="*/ 2524125 h 2824412"/>
              <a:gd name="connsiteX117" fmla="*/ 1714561 w 2758962"/>
              <a:gd name="connsiteY117" fmla="*/ 2538412 h 2824412"/>
              <a:gd name="connsiteX118" fmla="*/ 1738373 w 2758962"/>
              <a:gd name="connsiteY118" fmla="*/ 2590800 h 2824412"/>
              <a:gd name="connsiteX119" fmla="*/ 1719323 w 2758962"/>
              <a:gd name="connsiteY119" fmla="*/ 2619375 h 2824412"/>
              <a:gd name="connsiteX120" fmla="*/ 1662173 w 2758962"/>
              <a:gd name="connsiteY120" fmla="*/ 2633662 h 2824412"/>
              <a:gd name="connsiteX121" fmla="*/ 1647886 w 2758962"/>
              <a:gd name="connsiteY121" fmla="*/ 2662237 h 2824412"/>
              <a:gd name="connsiteX122" fmla="*/ 1647886 w 2758962"/>
              <a:gd name="connsiteY122" fmla="*/ 2733675 h 2824412"/>
              <a:gd name="connsiteX123" fmla="*/ 1628836 w 2758962"/>
              <a:gd name="connsiteY123" fmla="*/ 2767012 h 2824412"/>
              <a:gd name="connsiteX124" fmla="*/ 1576448 w 2758962"/>
              <a:gd name="connsiteY124" fmla="*/ 2724150 h 2824412"/>
              <a:gd name="connsiteX125" fmla="*/ 1528823 w 2758962"/>
              <a:gd name="connsiteY125" fmla="*/ 2690812 h 2824412"/>
              <a:gd name="connsiteX126" fmla="*/ 1500248 w 2758962"/>
              <a:gd name="connsiteY126" fmla="*/ 2676525 h 2824412"/>
              <a:gd name="connsiteX127" fmla="*/ 1481198 w 2758962"/>
              <a:gd name="connsiteY127" fmla="*/ 2738437 h 2824412"/>
              <a:gd name="connsiteX128" fmla="*/ 1457386 w 2758962"/>
              <a:gd name="connsiteY128" fmla="*/ 2786062 h 2824412"/>
              <a:gd name="connsiteX129" fmla="*/ 1414523 w 2758962"/>
              <a:gd name="connsiteY129" fmla="*/ 2824162 h 2824412"/>
              <a:gd name="connsiteX130" fmla="*/ 1381186 w 2758962"/>
              <a:gd name="connsiteY130" fmla="*/ 2800350 h 2824412"/>
              <a:gd name="connsiteX131" fmla="*/ 1343086 w 2758962"/>
              <a:gd name="connsiteY131" fmla="*/ 2757487 h 2824412"/>
              <a:gd name="connsiteX132" fmla="*/ 1324036 w 2758962"/>
              <a:gd name="connsiteY132" fmla="*/ 2719387 h 2824412"/>
              <a:gd name="connsiteX133" fmla="*/ 1281173 w 2758962"/>
              <a:gd name="connsiteY133" fmla="*/ 2614612 h 2824412"/>
              <a:gd name="connsiteX134" fmla="*/ 1276411 w 2758962"/>
              <a:gd name="connsiteY134" fmla="*/ 2557462 h 2824412"/>
              <a:gd name="connsiteX135" fmla="*/ 1319273 w 2758962"/>
              <a:gd name="connsiteY135" fmla="*/ 2533650 h 2824412"/>
              <a:gd name="connsiteX136" fmla="*/ 1347848 w 2758962"/>
              <a:gd name="connsiteY136" fmla="*/ 2490787 h 2824412"/>
              <a:gd name="connsiteX137" fmla="*/ 1338323 w 2758962"/>
              <a:gd name="connsiteY137" fmla="*/ 2447925 h 2824412"/>
              <a:gd name="connsiteX138" fmla="*/ 1343086 w 2758962"/>
              <a:gd name="connsiteY138" fmla="*/ 2390775 h 2824412"/>
              <a:gd name="connsiteX139" fmla="*/ 1343086 w 2758962"/>
              <a:gd name="connsiteY139" fmla="*/ 2338387 h 2824412"/>
              <a:gd name="connsiteX140" fmla="*/ 1290698 w 2758962"/>
              <a:gd name="connsiteY140" fmla="*/ 2305050 h 2824412"/>
              <a:gd name="connsiteX141" fmla="*/ 1247836 w 2758962"/>
              <a:gd name="connsiteY141" fmla="*/ 2290762 h 2824412"/>
              <a:gd name="connsiteX142" fmla="*/ 1204973 w 2758962"/>
              <a:gd name="connsiteY142" fmla="*/ 2281237 h 2824412"/>
              <a:gd name="connsiteX143" fmla="*/ 1147823 w 2758962"/>
              <a:gd name="connsiteY143" fmla="*/ 2281237 h 2824412"/>
              <a:gd name="connsiteX144" fmla="*/ 1076386 w 2758962"/>
              <a:gd name="connsiteY144" fmla="*/ 2286000 h 2824412"/>
              <a:gd name="connsiteX145" fmla="*/ 1019236 w 2758962"/>
              <a:gd name="connsiteY145" fmla="*/ 2309812 h 2824412"/>
              <a:gd name="connsiteX146" fmla="*/ 971611 w 2758962"/>
              <a:gd name="connsiteY146" fmla="*/ 2319337 h 2824412"/>
              <a:gd name="connsiteX147" fmla="*/ 962086 w 2758962"/>
              <a:gd name="connsiteY147" fmla="*/ 2381250 h 2824412"/>
              <a:gd name="connsiteX148" fmla="*/ 943036 w 2758962"/>
              <a:gd name="connsiteY148" fmla="*/ 2414587 h 2824412"/>
              <a:gd name="connsiteX149" fmla="*/ 890648 w 2758962"/>
              <a:gd name="connsiteY149" fmla="*/ 2462212 h 2824412"/>
              <a:gd name="connsiteX150" fmla="*/ 852548 w 2758962"/>
              <a:gd name="connsiteY150" fmla="*/ 2471737 h 2824412"/>
              <a:gd name="connsiteX151" fmla="*/ 800161 w 2758962"/>
              <a:gd name="connsiteY151" fmla="*/ 2462212 h 2824412"/>
              <a:gd name="connsiteX152" fmla="*/ 771586 w 2758962"/>
              <a:gd name="connsiteY152" fmla="*/ 2438400 h 2824412"/>
              <a:gd name="connsiteX153" fmla="*/ 743011 w 2758962"/>
              <a:gd name="connsiteY153" fmla="*/ 2409825 h 2824412"/>
              <a:gd name="connsiteX154" fmla="*/ 704911 w 2758962"/>
              <a:gd name="connsiteY154" fmla="*/ 2433637 h 2824412"/>
              <a:gd name="connsiteX155" fmla="*/ 723961 w 2758962"/>
              <a:gd name="connsiteY155" fmla="*/ 2371725 h 2824412"/>
              <a:gd name="connsiteX156" fmla="*/ 738248 w 2758962"/>
              <a:gd name="connsiteY156" fmla="*/ 2309812 h 2824412"/>
              <a:gd name="connsiteX157" fmla="*/ 743011 w 2758962"/>
              <a:gd name="connsiteY157" fmla="*/ 2233612 h 2824412"/>
              <a:gd name="connsiteX158" fmla="*/ 743011 w 2758962"/>
              <a:gd name="connsiteY158" fmla="*/ 2185987 h 2824412"/>
              <a:gd name="connsiteX159" fmla="*/ 728723 w 2758962"/>
              <a:gd name="connsiteY159" fmla="*/ 2128837 h 2824412"/>
              <a:gd name="connsiteX160" fmla="*/ 704911 w 2758962"/>
              <a:gd name="connsiteY160" fmla="*/ 2100262 h 2824412"/>
              <a:gd name="connsiteX161" fmla="*/ 662048 w 2758962"/>
              <a:gd name="connsiteY161" fmla="*/ 2090737 h 2824412"/>
              <a:gd name="connsiteX162" fmla="*/ 623948 w 2758962"/>
              <a:gd name="connsiteY162" fmla="*/ 2062162 h 2824412"/>
              <a:gd name="connsiteX163" fmla="*/ 566798 w 2758962"/>
              <a:gd name="connsiteY163" fmla="*/ 2043112 h 2824412"/>
              <a:gd name="connsiteX164" fmla="*/ 538223 w 2758962"/>
              <a:gd name="connsiteY164" fmla="*/ 2009775 h 2824412"/>
              <a:gd name="connsiteX165" fmla="*/ 557273 w 2758962"/>
              <a:gd name="connsiteY165" fmla="*/ 1981200 h 2824412"/>
              <a:gd name="connsiteX166" fmla="*/ 547748 w 2758962"/>
              <a:gd name="connsiteY166" fmla="*/ 1938337 h 2824412"/>
              <a:gd name="connsiteX167" fmla="*/ 514411 w 2758962"/>
              <a:gd name="connsiteY167" fmla="*/ 1885950 h 2824412"/>
              <a:gd name="connsiteX168" fmla="*/ 471548 w 2758962"/>
              <a:gd name="connsiteY168" fmla="*/ 1876425 h 2824412"/>
              <a:gd name="connsiteX169" fmla="*/ 433448 w 2758962"/>
              <a:gd name="connsiteY169" fmla="*/ 1852612 h 2824412"/>
              <a:gd name="connsiteX170" fmla="*/ 414398 w 2758962"/>
              <a:gd name="connsiteY170" fmla="*/ 1833562 h 2824412"/>
              <a:gd name="connsiteX171" fmla="*/ 414398 w 2758962"/>
              <a:gd name="connsiteY171" fmla="*/ 1804987 h 2824412"/>
              <a:gd name="connsiteX172" fmla="*/ 376298 w 2758962"/>
              <a:gd name="connsiteY172" fmla="*/ 1824037 h 2824412"/>
              <a:gd name="connsiteX173" fmla="*/ 357248 w 2758962"/>
              <a:gd name="connsiteY173" fmla="*/ 1838325 h 2824412"/>
              <a:gd name="connsiteX174" fmla="*/ 385823 w 2758962"/>
              <a:gd name="connsiteY174" fmla="*/ 1862137 h 2824412"/>
              <a:gd name="connsiteX175" fmla="*/ 352486 w 2758962"/>
              <a:gd name="connsiteY175" fmla="*/ 1866900 h 2824412"/>
              <a:gd name="connsiteX176" fmla="*/ 323911 w 2758962"/>
              <a:gd name="connsiteY176" fmla="*/ 1847850 h 2824412"/>
              <a:gd name="connsiteX177" fmla="*/ 281048 w 2758962"/>
              <a:gd name="connsiteY177" fmla="*/ 1833562 h 2824412"/>
              <a:gd name="connsiteX178" fmla="*/ 238186 w 2758962"/>
              <a:gd name="connsiteY178" fmla="*/ 1819275 h 2824412"/>
              <a:gd name="connsiteX179" fmla="*/ 195323 w 2758962"/>
              <a:gd name="connsiteY179" fmla="*/ 1819275 h 2824412"/>
              <a:gd name="connsiteX180" fmla="*/ 171511 w 2758962"/>
              <a:gd name="connsiteY180" fmla="*/ 1795462 h 2824412"/>
              <a:gd name="connsiteX181" fmla="*/ 195323 w 2758962"/>
              <a:gd name="connsiteY181" fmla="*/ 1766887 h 2824412"/>
              <a:gd name="connsiteX182" fmla="*/ 214373 w 2758962"/>
              <a:gd name="connsiteY182" fmla="*/ 1676400 h 2824412"/>
              <a:gd name="connsiteX183" fmla="*/ 276286 w 2758962"/>
              <a:gd name="connsiteY183" fmla="*/ 1590675 h 2824412"/>
              <a:gd name="connsiteX184" fmla="*/ 319148 w 2758962"/>
              <a:gd name="connsiteY184" fmla="*/ 1509712 h 2824412"/>
              <a:gd name="connsiteX185" fmla="*/ 362011 w 2758962"/>
              <a:gd name="connsiteY185" fmla="*/ 1466850 h 2824412"/>
              <a:gd name="connsiteX186" fmla="*/ 414398 w 2758962"/>
              <a:gd name="connsiteY186" fmla="*/ 1404937 h 2824412"/>
              <a:gd name="connsiteX187" fmla="*/ 438211 w 2758962"/>
              <a:gd name="connsiteY187" fmla="*/ 1381125 h 2824412"/>
              <a:gd name="connsiteX188" fmla="*/ 395348 w 2758962"/>
              <a:gd name="connsiteY188" fmla="*/ 1352550 h 2824412"/>
              <a:gd name="connsiteX189" fmla="*/ 323911 w 2758962"/>
              <a:gd name="connsiteY189" fmla="*/ 1319212 h 2824412"/>
              <a:gd name="connsiteX190" fmla="*/ 266761 w 2758962"/>
              <a:gd name="connsiteY190" fmla="*/ 1285875 h 2824412"/>
              <a:gd name="connsiteX191" fmla="*/ 233423 w 2758962"/>
              <a:gd name="connsiteY191" fmla="*/ 1300162 h 2824412"/>
              <a:gd name="connsiteX192" fmla="*/ 195323 w 2758962"/>
              <a:gd name="connsiteY192" fmla="*/ 1276350 h 2824412"/>
              <a:gd name="connsiteX193" fmla="*/ 161986 w 2758962"/>
              <a:gd name="connsiteY193" fmla="*/ 1204912 h 2824412"/>
              <a:gd name="connsiteX194" fmla="*/ 157223 w 2758962"/>
              <a:gd name="connsiteY194" fmla="*/ 1162050 h 2824412"/>
              <a:gd name="connsiteX195" fmla="*/ 119123 w 2758962"/>
              <a:gd name="connsiteY195" fmla="*/ 1157287 h 2824412"/>
              <a:gd name="connsiteX196" fmla="*/ 66736 w 2758962"/>
              <a:gd name="connsiteY196" fmla="*/ 1157287 h 2824412"/>
              <a:gd name="connsiteX197" fmla="*/ 19111 w 2758962"/>
              <a:gd name="connsiteY197" fmla="*/ 1143000 h 2824412"/>
              <a:gd name="connsiteX198" fmla="*/ 19111 w 2758962"/>
              <a:gd name="connsiteY198" fmla="*/ 1114425 h 2824412"/>
              <a:gd name="connsiteX199" fmla="*/ 9586 w 2758962"/>
              <a:gd name="connsiteY199" fmla="*/ 1076325 h 2824412"/>
              <a:gd name="connsiteX200" fmla="*/ 61 w 2758962"/>
              <a:gd name="connsiteY200" fmla="*/ 1028700 h 2824412"/>
              <a:gd name="connsiteX201" fmla="*/ 14348 w 2758962"/>
              <a:gd name="connsiteY201" fmla="*/ 995362 h 2824412"/>
              <a:gd name="connsiteX202" fmla="*/ 61973 w 2758962"/>
              <a:gd name="connsiteY202" fmla="*/ 971550 h 2824412"/>
              <a:gd name="connsiteX203" fmla="*/ 100073 w 2758962"/>
              <a:gd name="connsiteY203" fmla="*/ 966787 h 2824412"/>
              <a:gd name="connsiteX204" fmla="*/ 66736 w 2758962"/>
              <a:gd name="connsiteY204" fmla="*/ 933450 h 2824412"/>
              <a:gd name="connsiteX205" fmla="*/ 57211 w 2758962"/>
              <a:gd name="connsiteY205" fmla="*/ 885825 h 2824412"/>
              <a:gd name="connsiteX206" fmla="*/ 81023 w 2758962"/>
              <a:gd name="connsiteY206" fmla="*/ 852487 h 2824412"/>
              <a:gd name="connsiteX207" fmla="*/ 81023 w 2758962"/>
              <a:gd name="connsiteY207" fmla="*/ 814387 h 2824412"/>
              <a:gd name="connsiteX208" fmla="*/ 42923 w 2758962"/>
              <a:gd name="connsiteY208" fmla="*/ 800100 h 2824412"/>
              <a:gd name="connsiteX209" fmla="*/ 47686 w 2758962"/>
              <a:gd name="connsiteY209" fmla="*/ 762000 h 2824412"/>
              <a:gd name="connsiteX210" fmla="*/ 85786 w 2758962"/>
              <a:gd name="connsiteY210" fmla="*/ 723900 h 2824412"/>
              <a:gd name="connsiteX211" fmla="*/ 76261 w 2758962"/>
              <a:gd name="connsiteY211" fmla="*/ 671512 h 2824412"/>
              <a:gd name="connsiteX212" fmla="*/ 47686 w 2758962"/>
              <a:gd name="connsiteY212" fmla="*/ 647700 h 2824412"/>
              <a:gd name="connsiteX213" fmla="*/ 66736 w 2758962"/>
              <a:gd name="connsiteY213" fmla="*/ 623887 h 2824412"/>
              <a:gd name="connsiteX214" fmla="*/ 114361 w 2758962"/>
              <a:gd name="connsiteY214" fmla="*/ 628650 h 2824412"/>
              <a:gd name="connsiteX215" fmla="*/ 138173 w 2758962"/>
              <a:gd name="connsiteY215" fmla="*/ 628650 h 2824412"/>
              <a:gd name="connsiteX216" fmla="*/ 119123 w 2758962"/>
              <a:gd name="connsiteY216" fmla="*/ 595312 h 2824412"/>
              <a:gd name="connsiteX217" fmla="*/ 123886 w 2758962"/>
              <a:gd name="connsiteY217" fmla="*/ 571500 h 2824412"/>
              <a:gd name="connsiteX218" fmla="*/ 152461 w 2758962"/>
              <a:gd name="connsiteY218" fmla="*/ 571500 h 2824412"/>
              <a:gd name="connsiteX219" fmla="*/ 157223 w 2758962"/>
              <a:gd name="connsiteY219" fmla="*/ 571500 h 2824412"/>
              <a:gd name="connsiteX220" fmla="*/ 185798 w 2758962"/>
              <a:gd name="connsiteY220" fmla="*/ 485775 h 2824412"/>
              <a:gd name="connsiteX221" fmla="*/ 190561 w 2758962"/>
              <a:gd name="connsiteY221" fmla="*/ 447675 h 2824412"/>
              <a:gd name="connsiteX222" fmla="*/ 219136 w 2758962"/>
              <a:gd name="connsiteY222" fmla="*/ 461962 h 2824412"/>
              <a:gd name="connsiteX223" fmla="*/ 281048 w 2758962"/>
              <a:gd name="connsiteY223" fmla="*/ 485775 h 2824412"/>
              <a:gd name="connsiteX224" fmla="*/ 342961 w 2758962"/>
              <a:gd name="connsiteY224" fmla="*/ 485775 h 2824412"/>
              <a:gd name="connsiteX225" fmla="*/ 333436 w 2758962"/>
              <a:gd name="connsiteY225" fmla="*/ 442912 h 2824412"/>
              <a:gd name="connsiteX226" fmla="*/ 342961 w 2758962"/>
              <a:gd name="connsiteY226" fmla="*/ 409575 h 2824412"/>
              <a:gd name="connsiteX227" fmla="*/ 385823 w 2758962"/>
              <a:gd name="connsiteY227" fmla="*/ 409575 h 2824412"/>
              <a:gd name="connsiteX228" fmla="*/ 404873 w 2758962"/>
              <a:gd name="connsiteY228" fmla="*/ 381000 h 2824412"/>
              <a:gd name="connsiteX229" fmla="*/ 428686 w 2758962"/>
              <a:gd name="connsiteY229" fmla="*/ 338137 h 2824412"/>
              <a:gd name="connsiteX230" fmla="*/ 381061 w 2758962"/>
              <a:gd name="connsiteY230" fmla="*/ 314325 h 2824412"/>
              <a:gd name="connsiteX231" fmla="*/ 381061 w 2758962"/>
              <a:gd name="connsiteY231" fmla="*/ 285750 h 2824412"/>
              <a:gd name="connsiteX232" fmla="*/ 433448 w 2758962"/>
              <a:gd name="connsiteY232" fmla="*/ 257175 h 2824412"/>
              <a:gd name="connsiteX233" fmla="*/ 466786 w 2758962"/>
              <a:gd name="connsiteY233" fmla="*/ 238125 h 2824412"/>
              <a:gd name="connsiteX234" fmla="*/ 476311 w 2758962"/>
              <a:gd name="connsiteY234" fmla="*/ 176212 h 2824412"/>
              <a:gd name="connsiteX235" fmla="*/ 447736 w 2758962"/>
              <a:gd name="connsiteY235" fmla="*/ 123825 h 2824412"/>
              <a:gd name="connsiteX0" fmla="*/ 2307492 w 2758962"/>
              <a:gd name="connsiteY0" fmla="*/ 0 h 2824412"/>
              <a:gd name="connsiteX1" fmla="*/ 2324161 w 2758962"/>
              <a:gd name="connsiteY1" fmla="*/ 26193 h 2824412"/>
              <a:gd name="connsiteX2" fmla="*/ 2352736 w 2758962"/>
              <a:gd name="connsiteY2" fmla="*/ 47625 h 2824412"/>
              <a:gd name="connsiteX3" fmla="*/ 2343211 w 2758962"/>
              <a:gd name="connsiteY3" fmla="*/ 57150 h 2824412"/>
              <a:gd name="connsiteX4" fmla="*/ 2352736 w 2758962"/>
              <a:gd name="connsiteY4" fmla="*/ 95250 h 2824412"/>
              <a:gd name="connsiteX5" fmla="*/ 2343211 w 2758962"/>
              <a:gd name="connsiteY5" fmla="*/ 128587 h 2824412"/>
              <a:gd name="connsiteX6" fmla="*/ 2324161 w 2758962"/>
              <a:gd name="connsiteY6" fmla="*/ 145256 h 2824412"/>
              <a:gd name="connsiteX7" fmla="*/ 2300348 w 2758962"/>
              <a:gd name="connsiteY7" fmla="*/ 152400 h 2824412"/>
              <a:gd name="connsiteX8" fmla="*/ 2290823 w 2758962"/>
              <a:gd name="connsiteY8" fmla="*/ 166687 h 2824412"/>
              <a:gd name="connsiteX9" fmla="*/ 2286061 w 2758962"/>
              <a:gd name="connsiteY9" fmla="*/ 204787 h 2824412"/>
              <a:gd name="connsiteX10" fmla="*/ 2267011 w 2758962"/>
              <a:gd name="connsiteY10" fmla="*/ 223837 h 2824412"/>
              <a:gd name="connsiteX11" fmla="*/ 2224148 w 2758962"/>
              <a:gd name="connsiteY11" fmla="*/ 219075 h 2824412"/>
              <a:gd name="connsiteX12" fmla="*/ 2214623 w 2758962"/>
              <a:gd name="connsiteY12" fmla="*/ 226219 h 2824412"/>
              <a:gd name="connsiteX13" fmla="*/ 2221767 w 2758962"/>
              <a:gd name="connsiteY13" fmla="*/ 259556 h 2824412"/>
              <a:gd name="connsiteX14" fmla="*/ 2233673 w 2758962"/>
              <a:gd name="connsiteY14" fmla="*/ 285750 h 2824412"/>
              <a:gd name="connsiteX15" fmla="*/ 2224148 w 2758962"/>
              <a:gd name="connsiteY15" fmla="*/ 304800 h 2824412"/>
              <a:gd name="connsiteX16" fmla="*/ 2224148 w 2758962"/>
              <a:gd name="connsiteY16" fmla="*/ 333375 h 2824412"/>
              <a:gd name="connsiteX17" fmla="*/ 2186048 w 2758962"/>
              <a:gd name="connsiteY17" fmla="*/ 338137 h 2824412"/>
              <a:gd name="connsiteX18" fmla="*/ 2152710 w 2758962"/>
              <a:gd name="connsiteY18" fmla="*/ 302419 h 2824412"/>
              <a:gd name="connsiteX19" fmla="*/ 2124136 w 2758962"/>
              <a:gd name="connsiteY19" fmla="*/ 323850 h 2824412"/>
              <a:gd name="connsiteX20" fmla="*/ 2105086 w 2758962"/>
              <a:gd name="connsiteY20" fmla="*/ 347662 h 2824412"/>
              <a:gd name="connsiteX21" fmla="*/ 2105086 w 2758962"/>
              <a:gd name="connsiteY21" fmla="*/ 361950 h 2824412"/>
              <a:gd name="connsiteX22" fmla="*/ 2105086 w 2758962"/>
              <a:gd name="connsiteY22" fmla="*/ 395287 h 2824412"/>
              <a:gd name="connsiteX23" fmla="*/ 2076511 w 2758962"/>
              <a:gd name="connsiteY23" fmla="*/ 395287 h 2824412"/>
              <a:gd name="connsiteX24" fmla="*/ 2033648 w 2758962"/>
              <a:gd name="connsiteY24" fmla="*/ 419100 h 2824412"/>
              <a:gd name="connsiteX25" fmla="*/ 2014598 w 2758962"/>
              <a:gd name="connsiteY25" fmla="*/ 457200 h 2824412"/>
              <a:gd name="connsiteX26" fmla="*/ 2012217 w 2758962"/>
              <a:gd name="connsiteY26" fmla="*/ 488156 h 2824412"/>
              <a:gd name="connsiteX27" fmla="*/ 1995549 w 2758962"/>
              <a:gd name="connsiteY27" fmla="*/ 511968 h 2824412"/>
              <a:gd name="connsiteX28" fmla="*/ 1976498 w 2758962"/>
              <a:gd name="connsiteY28" fmla="*/ 554831 h 2824412"/>
              <a:gd name="connsiteX29" fmla="*/ 1945542 w 2758962"/>
              <a:gd name="connsiteY29" fmla="*/ 564356 h 2824412"/>
              <a:gd name="connsiteX30" fmla="*/ 1909823 w 2758962"/>
              <a:gd name="connsiteY30" fmla="*/ 561975 h 2824412"/>
              <a:gd name="connsiteX31" fmla="*/ 1883629 w 2758962"/>
              <a:gd name="connsiteY31" fmla="*/ 576262 h 2824412"/>
              <a:gd name="connsiteX32" fmla="*/ 1890773 w 2758962"/>
              <a:gd name="connsiteY32" fmla="*/ 602456 h 2824412"/>
              <a:gd name="connsiteX33" fmla="*/ 1874104 w 2758962"/>
              <a:gd name="connsiteY33" fmla="*/ 623887 h 2824412"/>
              <a:gd name="connsiteX34" fmla="*/ 1876486 w 2758962"/>
              <a:gd name="connsiteY34" fmla="*/ 647700 h 2824412"/>
              <a:gd name="connsiteX35" fmla="*/ 1890773 w 2758962"/>
              <a:gd name="connsiteY35" fmla="*/ 666750 h 2824412"/>
              <a:gd name="connsiteX36" fmla="*/ 1919348 w 2758962"/>
              <a:gd name="connsiteY36" fmla="*/ 685800 h 2824412"/>
              <a:gd name="connsiteX37" fmla="*/ 1945542 w 2758962"/>
              <a:gd name="connsiteY37" fmla="*/ 714375 h 2824412"/>
              <a:gd name="connsiteX38" fmla="*/ 1969354 w 2758962"/>
              <a:gd name="connsiteY38" fmla="*/ 745331 h 2824412"/>
              <a:gd name="connsiteX39" fmla="*/ 1997930 w 2758962"/>
              <a:gd name="connsiteY39" fmla="*/ 776287 h 2824412"/>
              <a:gd name="connsiteX40" fmla="*/ 2016979 w 2758962"/>
              <a:gd name="connsiteY40" fmla="*/ 788194 h 2824412"/>
              <a:gd name="connsiteX41" fmla="*/ 2024123 w 2758962"/>
              <a:gd name="connsiteY41" fmla="*/ 814387 h 2824412"/>
              <a:gd name="connsiteX42" fmla="*/ 2028886 w 2758962"/>
              <a:gd name="connsiteY42" fmla="*/ 847725 h 2824412"/>
              <a:gd name="connsiteX43" fmla="*/ 2038411 w 2758962"/>
              <a:gd name="connsiteY43" fmla="*/ 859631 h 2824412"/>
              <a:gd name="connsiteX44" fmla="*/ 2066986 w 2758962"/>
              <a:gd name="connsiteY44" fmla="*/ 871537 h 2824412"/>
              <a:gd name="connsiteX45" fmla="*/ 2062223 w 2758962"/>
              <a:gd name="connsiteY45" fmla="*/ 852487 h 2824412"/>
              <a:gd name="connsiteX46" fmla="*/ 2090798 w 2758962"/>
              <a:gd name="connsiteY46" fmla="*/ 838200 h 2824412"/>
              <a:gd name="connsiteX47" fmla="*/ 2100323 w 2758962"/>
              <a:gd name="connsiteY47" fmla="*/ 862012 h 2824412"/>
              <a:gd name="connsiteX48" fmla="*/ 2133661 w 2758962"/>
              <a:gd name="connsiteY48" fmla="*/ 883443 h 2824412"/>
              <a:gd name="connsiteX49" fmla="*/ 2186048 w 2758962"/>
              <a:gd name="connsiteY49" fmla="*/ 876300 h 2824412"/>
              <a:gd name="connsiteX50" fmla="*/ 2219386 w 2758962"/>
              <a:gd name="connsiteY50" fmla="*/ 862012 h 2824412"/>
              <a:gd name="connsiteX51" fmla="*/ 2257486 w 2758962"/>
              <a:gd name="connsiteY51" fmla="*/ 862012 h 2824412"/>
              <a:gd name="connsiteX52" fmla="*/ 2257486 w 2758962"/>
              <a:gd name="connsiteY52" fmla="*/ 895350 h 2824412"/>
              <a:gd name="connsiteX53" fmla="*/ 2319398 w 2758962"/>
              <a:gd name="connsiteY53" fmla="*/ 904875 h 2824412"/>
              <a:gd name="connsiteX54" fmla="*/ 2343211 w 2758962"/>
              <a:gd name="connsiteY54" fmla="*/ 909637 h 2824412"/>
              <a:gd name="connsiteX55" fmla="*/ 2319398 w 2758962"/>
              <a:gd name="connsiteY55" fmla="*/ 942975 h 2824412"/>
              <a:gd name="connsiteX56" fmla="*/ 2367023 w 2758962"/>
              <a:gd name="connsiteY56" fmla="*/ 957262 h 2824412"/>
              <a:gd name="connsiteX57" fmla="*/ 2381311 w 2758962"/>
              <a:gd name="connsiteY57" fmla="*/ 995362 h 2824412"/>
              <a:gd name="connsiteX58" fmla="*/ 2376548 w 2758962"/>
              <a:gd name="connsiteY58" fmla="*/ 1004887 h 2824412"/>
              <a:gd name="connsiteX59" fmla="*/ 2381311 w 2758962"/>
              <a:gd name="connsiteY59" fmla="*/ 1028700 h 2824412"/>
              <a:gd name="connsiteX60" fmla="*/ 2386073 w 2758962"/>
              <a:gd name="connsiteY60" fmla="*/ 1066800 h 2824412"/>
              <a:gd name="connsiteX61" fmla="*/ 2438461 w 2758962"/>
              <a:gd name="connsiteY61" fmla="*/ 1066800 h 2824412"/>
              <a:gd name="connsiteX62" fmla="*/ 2457511 w 2758962"/>
              <a:gd name="connsiteY62" fmla="*/ 1057275 h 2824412"/>
              <a:gd name="connsiteX63" fmla="*/ 2486086 w 2758962"/>
              <a:gd name="connsiteY63" fmla="*/ 1138237 h 2824412"/>
              <a:gd name="connsiteX64" fmla="*/ 2524186 w 2758962"/>
              <a:gd name="connsiteY64" fmla="*/ 1162050 h 2824412"/>
              <a:gd name="connsiteX65" fmla="*/ 2571811 w 2758962"/>
              <a:gd name="connsiteY65" fmla="*/ 1190625 h 2824412"/>
              <a:gd name="connsiteX66" fmla="*/ 2571811 w 2758962"/>
              <a:gd name="connsiteY66" fmla="*/ 1219200 h 2824412"/>
              <a:gd name="connsiteX67" fmla="*/ 2571811 w 2758962"/>
              <a:gd name="connsiteY67" fmla="*/ 1243012 h 2824412"/>
              <a:gd name="connsiteX68" fmla="*/ 2567048 w 2758962"/>
              <a:gd name="connsiteY68" fmla="*/ 1266825 h 2824412"/>
              <a:gd name="connsiteX69" fmla="*/ 2609911 w 2758962"/>
              <a:gd name="connsiteY69" fmla="*/ 1290637 h 2824412"/>
              <a:gd name="connsiteX70" fmla="*/ 2624198 w 2758962"/>
              <a:gd name="connsiteY70" fmla="*/ 1347787 h 2824412"/>
              <a:gd name="connsiteX71" fmla="*/ 2619436 w 2758962"/>
              <a:gd name="connsiteY71" fmla="*/ 1376362 h 2824412"/>
              <a:gd name="connsiteX72" fmla="*/ 2671823 w 2758962"/>
              <a:gd name="connsiteY72" fmla="*/ 1371600 h 2824412"/>
              <a:gd name="connsiteX73" fmla="*/ 2705161 w 2758962"/>
              <a:gd name="connsiteY73" fmla="*/ 1362075 h 2824412"/>
              <a:gd name="connsiteX74" fmla="*/ 2748023 w 2758962"/>
              <a:gd name="connsiteY74" fmla="*/ 1352550 h 2824412"/>
              <a:gd name="connsiteX75" fmla="*/ 2757548 w 2758962"/>
              <a:gd name="connsiteY75" fmla="*/ 1390650 h 2824412"/>
              <a:gd name="connsiteX76" fmla="*/ 2724211 w 2758962"/>
              <a:gd name="connsiteY76" fmla="*/ 1428750 h 2824412"/>
              <a:gd name="connsiteX77" fmla="*/ 2690873 w 2758962"/>
              <a:gd name="connsiteY77" fmla="*/ 1447800 h 2824412"/>
              <a:gd name="connsiteX78" fmla="*/ 2657536 w 2758962"/>
              <a:gd name="connsiteY78" fmla="*/ 1495425 h 2824412"/>
              <a:gd name="connsiteX79" fmla="*/ 2638486 w 2758962"/>
              <a:gd name="connsiteY79" fmla="*/ 1519237 h 2824412"/>
              <a:gd name="connsiteX80" fmla="*/ 2619436 w 2758962"/>
              <a:gd name="connsiteY80" fmla="*/ 1562100 h 2824412"/>
              <a:gd name="connsiteX81" fmla="*/ 2590861 w 2758962"/>
              <a:gd name="connsiteY81" fmla="*/ 1562100 h 2824412"/>
              <a:gd name="connsiteX82" fmla="*/ 2557523 w 2758962"/>
              <a:gd name="connsiteY82" fmla="*/ 1547812 h 2824412"/>
              <a:gd name="connsiteX83" fmla="*/ 2538473 w 2758962"/>
              <a:gd name="connsiteY83" fmla="*/ 1519237 h 2824412"/>
              <a:gd name="connsiteX84" fmla="*/ 2471798 w 2758962"/>
              <a:gd name="connsiteY84" fmla="*/ 1524000 h 2824412"/>
              <a:gd name="connsiteX85" fmla="*/ 2433698 w 2758962"/>
              <a:gd name="connsiteY85" fmla="*/ 1543050 h 2824412"/>
              <a:gd name="connsiteX86" fmla="*/ 2414648 w 2758962"/>
              <a:gd name="connsiteY86" fmla="*/ 1576387 h 2824412"/>
              <a:gd name="connsiteX87" fmla="*/ 2376548 w 2758962"/>
              <a:gd name="connsiteY87" fmla="*/ 1633537 h 2824412"/>
              <a:gd name="connsiteX88" fmla="*/ 2367023 w 2758962"/>
              <a:gd name="connsiteY88" fmla="*/ 1647825 h 2824412"/>
              <a:gd name="connsiteX89" fmla="*/ 2347973 w 2758962"/>
              <a:gd name="connsiteY89" fmla="*/ 1662112 h 2824412"/>
              <a:gd name="connsiteX90" fmla="*/ 2281298 w 2758962"/>
              <a:gd name="connsiteY90" fmla="*/ 1681162 h 2824412"/>
              <a:gd name="connsiteX91" fmla="*/ 2200336 w 2758962"/>
              <a:gd name="connsiteY91" fmla="*/ 1704975 h 2824412"/>
              <a:gd name="connsiteX92" fmla="*/ 2157473 w 2758962"/>
              <a:gd name="connsiteY92" fmla="*/ 1714500 h 2824412"/>
              <a:gd name="connsiteX93" fmla="*/ 2100323 w 2758962"/>
              <a:gd name="connsiteY93" fmla="*/ 1771650 h 2824412"/>
              <a:gd name="connsiteX94" fmla="*/ 2066986 w 2758962"/>
              <a:gd name="connsiteY94" fmla="*/ 1795462 h 2824412"/>
              <a:gd name="connsiteX95" fmla="*/ 2043173 w 2758962"/>
              <a:gd name="connsiteY95" fmla="*/ 1852612 h 2824412"/>
              <a:gd name="connsiteX96" fmla="*/ 2038411 w 2758962"/>
              <a:gd name="connsiteY96" fmla="*/ 1895475 h 2824412"/>
              <a:gd name="connsiteX97" fmla="*/ 2062223 w 2758962"/>
              <a:gd name="connsiteY97" fmla="*/ 1957387 h 2824412"/>
              <a:gd name="connsiteX98" fmla="*/ 2038411 w 2758962"/>
              <a:gd name="connsiteY98" fmla="*/ 2024062 h 2824412"/>
              <a:gd name="connsiteX99" fmla="*/ 2033648 w 2758962"/>
              <a:gd name="connsiteY99" fmla="*/ 2028825 h 2824412"/>
              <a:gd name="connsiteX100" fmla="*/ 1995548 w 2758962"/>
              <a:gd name="connsiteY100" fmla="*/ 2033587 h 2824412"/>
              <a:gd name="connsiteX101" fmla="*/ 1966973 w 2758962"/>
              <a:gd name="connsiteY101" fmla="*/ 2043112 h 2824412"/>
              <a:gd name="connsiteX102" fmla="*/ 1928873 w 2758962"/>
              <a:gd name="connsiteY102" fmla="*/ 2066925 h 2824412"/>
              <a:gd name="connsiteX103" fmla="*/ 1957448 w 2758962"/>
              <a:gd name="connsiteY103" fmla="*/ 2043112 h 2824412"/>
              <a:gd name="connsiteX104" fmla="*/ 1900298 w 2758962"/>
              <a:gd name="connsiteY104" fmla="*/ 2052637 h 2824412"/>
              <a:gd name="connsiteX105" fmla="*/ 1876486 w 2758962"/>
              <a:gd name="connsiteY105" fmla="*/ 2109787 h 2824412"/>
              <a:gd name="connsiteX106" fmla="*/ 1876486 w 2758962"/>
              <a:gd name="connsiteY106" fmla="*/ 2147887 h 2824412"/>
              <a:gd name="connsiteX107" fmla="*/ 1866961 w 2758962"/>
              <a:gd name="connsiteY107" fmla="*/ 2176462 h 2824412"/>
              <a:gd name="connsiteX108" fmla="*/ 1809811 w 2758962"/>
              <a:gd name="connsiteY108" fmla="*/ 2195512 h 2824412"/>
              <a:gd name="connsiteX109" fmla="*/ 1809811 w 2758962"/>
              <a:gd name="connsiteY109" fmla="*/ 2252662 h 2824412"/>
              <a:gd name="connsiteX110" fmla="*/ 1814573 w 2758962"/>
              <a:gd name="connsiteY110" fmla="*/ 2314575 h 2824412"/>
              <a:gd name="connsiteX111" fmla="*/ 1814573 w 2758962"/>
              <a:gd name="connsiteY111" fmla="*/ 2333625 h 2824412"/>
              <a:gd name="connsiteX112" fmla="*/ 1795523 w 2758962"/>
              <a:gd name="connsiteY112" fmla="*/ 2376487 h 2824412"/>
              <a:gd name="connsiteX113" fmla="*/ 1809811 w 2758962"/>
              <a:gd name="connsiteY113" fmla="*/ 2438400 h 2824412"/>
              <a:gd name="connsiteX114" fmla="*/ 1805048 w 2758962"/>
              <a:gd name="connsiteY114" fmla="*/ 2500312 h 2824412"/>
              <a:gd name="connsiteX115" fmla="*/ 1776473 w 2758962"/>
              <a:gd name="connsiteY115" fmla="*/ 2509837 h 2824412"/>
              <a:gd name="connsiteX116" fmla="*/ 1733611 w 2758962"/>
              <a:gd name="connsiteY116" fmla="*/ 2524125 h 2824412"/>
              <a:gd name="connsiteX117" fmla="*/ 1714561 w 2758962"/>
              <a:gd name="connsiteY117" fmla="*/ 2538412 h 2824412"/>
              <a:gd name="connsiteX118" fmla="*/ 1738373 w 2758962"/>
              <a:gd name="connsiteY118" fmla="*/ 2590800 h 2824412"/>
              <a:gd name="connsiteX119" fmla="*/ 1719323 w 2758962"/>
              <a:gd name="connsiteY119" fmla="*/ 2619375 h 2824412"/>
              <a:gd name="connsiteX120" fmla="*/ 1662173 w 2758962"/>
              <a:gd name="connsiteY120" fmla="*/ 2633662 h 2824412"/>
              <a:gd name="connsiteX121" fmla="*/ 1647886 w 2758962"/>
              <a:gd name="connsiteY121" fmla="*/ 2662237 h 2824412"/>
              <a:gd name="connsiteX122" fmla="*/ 1647886 w 2758962"/>
              <a:gd name="connsiteY122" fmla="*/ 2733675 h 2824412"/>
              <a:gd name="connsiteX123" fmla="*/ 1628836 w 2758962"/>
              <a:gd name="connsiteY123" fmla="*/ 2767012 h 2824412"/>
              <a:gd name="connsiteX124" fmla="*/ 1576448 w 2758962"/>
              <a:gd name="connsiteY124" fmla="*/ 2724150 h 2824412"/>
              <a:gd name="connsiteX125" fmla="*/ 1528823 w 2758962"/>
              <a:gd name="connsiteY125" fmla="*/ 2690812 h 2824412"/>
              <a:gd name="connsiteX126" fmla="*/ 1500248 w 2758962"/>
              <a:gd name="connsiteY126" fmla="*/ 2676525 h 2824412"/>
              <a:gd name="connsiteX127" fmla="*/ 1481198 w 2758962"/>
              <a:gd name="connsiteY127" fmla="*/ 2738437 h 2824412"/>
              <a:gd name="connsiteX128" fmla="*/ 1457386 w 2758962"/>
              <a:gd name="connsiteY128" fmla="*/ 2786062 h 2824412"/>
              <a:gd name="connsiteX129" fmla="*/ 1414523 w 2758962"/>
              <a:gd name="connsiteY129" fmla="*/ 2824162 h 2824412"/>
              <a:gd name="connsiteX130" fmla="*/ 1381186 w 2758962"/>
              <a:gd name="connsiteY130" fmla="*/ 2800350 h 2824412"/>
              <a:gd name="connsiteX131" fmla="*/ 1343086 w 2758962"/>
              <a:gd name="connsiteY131" fmla="*/ 2757487 h 2824412"/>
              <a:gd name="connsiteX132" fmla="*/ 1324036 w 2758962"/>
              <a:gd name="connsiteY132" fmla="*/ 2719387 h 2824412"/>
              <a:gd name="connsiteX133" fmla="*/ 1281173 w 2758962"/>
              <a:gd name="connsiteY133" fmla="*/ 2614612 h 2824412"/>
              <a:gd name="connsiteX134" fmla="*/ 1276411 w 2758962"/>
              <a:gd name="connsiteY134" fmla="*/ 2557462 h 2824412"/>
              <a:gd name="connsiteX135" fmla="*/ 1319273 w 2758962"/>
              <a:gd name="connsiteY135" fmla="*/ 2533650 h 2824412"/>
              <a:gd name="connsiteX136" fmla="*/ 1347848 w 2758962"/>
              <a:gd name="connsiteY136" fmla="*/ 2490787 h 2824412"/>
              <a:gd name="connsiteX137" fmla="*/ 1338323 w 2758962"/>
              <a:gd name="connsiteY137" fmla="*/ 2447925 h 2824412"/>
              <a:gd name="connsiteX138" fmla="*/ 1343086 w 2758962"/>
              <a:gd name="connsiteY138" fmla="*/ 2390775 h 2824412"/>
              <a:gd name="connsiteX139" fmla="*/ 1343086 w 2758962"/>
              <a:gd name="connsiteY139" fmla="*/ 2338387 h 2824412"/>
              <a:gd name="connsiteX140" fmla="*/ 1290698 w 2758962"/>
              <a:gd name="connsiteY140" fmla="*/ 2305050 h 2824412"/>
              <a:gd name="connsiteX141" fmla="*/ 1247836 w 2758962"/>
              <a:gd name="connsiteY141" fmla="*/ 2290762 h 2824412"/>
              <a:gd name="connsiteX142" fmla="*/ 1204973 w 2758962"/>
              <a:gd name="connsiteY142" fmla="*/ 2281237 h 2824412"/>
              <a:gd name="connsiteX143" fmla="*/ 1147823 w 2758962"/>
              <a:gd name="connsiteY143" fmla="*/ 2281237 h 2824412"/>
              <a:gd name="connsiteX144" fmla="*/ 1076386 w 2758962"/>
              <a:gd name="connsiteY144" fmla="*/ 2286000 h 2824412"/>
              <a:gd name="connsiteX145" fmla="*/ 1019236 w 2758962"/>
              <a:gd name="connsiteY145" fmla="*/ 2309812 h 2824412"/>
              <a:gd name="connsiteX146" fmla="*/ 971611 w 2758962"/>
              <a:gd name="connsiteY146" fmla="*/ 2319337 h 2824412"/>
              <a:gd name="connsiteX147" fmla="*/ 962086 w 2758962"/>
              <a:gd name="connsiteY147" fmla="*/ 2381250 h 2824412"/>
              <a:gd name="connsiteX148" fmla="*/ 943036 w 2758962"/>
              <a:gd name="connsiteY148" fmla="*/ 2414587 h 2824412"/>
              <a:gd name="connsiteX149" fmla="*/ 890648 w 2758962"/>
              <a:gd name="connsiteY149" fmla="*/ 2462212 h 2824412"/>
              <a:gd name="connsiteX150" fmla="*/ 852548 w 2758962"/>
              <a:gd name="connsiteY150" fmla="*/ 2471737 h 2824412"/>
              <a:gd name="connsiteX151" fmla="*/ 800161 w 2758962"/>
              <a:gd name="connsiteY151" fmla="*/ 2462212 h 2824412"/>
              <a:gd name="connsiteX152" fmla="*/ 771586 w 2758962"/>
              <a:gd name="connsiteY152" fmla="*/ 2438400 h 2824412"/>
              <a:gd name="connsiteX153" fmla="*/ 743011 w 2758962"/>
              <a:gd name="connsiteY153" fmla="*/ 2409825 h 2824412"/>
              <a:gd name="connsiteX154" fmla="*/ 704911 w 2758962"/>
              <a:gd name="connsiteY154" fmla="*/ 2433637 h 2824412"/>
              <a:gd name="connsiteX155" fmla="*/ 723961 w 2758962"/>
              <a:gd name="connsiteY155" fmla="*/ 2371725 h 2824412"/>
              <a:gd name="connsiteX156" fmla="*/ 738248 w 2758962"/>
              <a:gd name="connsiteY156" fmla="*/ 2309812 h 2824412"/>
              <a:gd name="connsiteX157" fmla="*/ 743011 w 2758962"/>
              <a:gd name="connsiteY157" fmla="*/ 2233612 h 2824412"/>
              <a:gd name="connsiteX158" fmla="*/ 743011 w 2758962"/>
              <a:gd name="connsiteY158" fmla="*/ 2185987 h 2824412"/>
              <a:gd name="connsiteX159" fmla="*/ 728723 w 2758962"/>
              <a:gd name="connsiteY159" fmla="*/ 2128837 h 2824412"/>
              <a:gd name="connsiteX160" fmla="*/ 704911 w 2758962"/>
              <a:gd name="connsiteY160" fmla="*/ 2100262 h 2824412"/>
              <a:gd name="connsiteX161" fmla="*/ 662048 w 2758962"/>
              <a:gd name="connsiteY161" fmla="*/ 2090737 h 2824412"/>
              <a:gd name="connsiteX162" fmla="*/ 623948 w 2758962"/>
              <a:gd name="connsiteY162" fmla="*/ 2062162 h 2824412"/>
              <a:gd name="connsiteX163" fmla="*/ 566798 w 2758962"/>
              <a:gd name="connsiteY163" fmla="*/ 2043112 h 2824412"/>
              <a:gd name="connsiteX164" fmla="*/ 538223 w 2758962"/>
              <a:gd name="connsiteY164" fmla="*/ 2009775 h 2824412"/>
              <a:gd name="connsiteX165" fmla="*/ 557273 w 2758962"/>
              <a:gd name="connsiteY165" fmla="*/ 1981200 h 2824412"/>
              <a:gd name="connsiteX166" fmla="*/ 547748 w 2758962"/>
              <a:gd name="connsiteY166" fmla="*/ 1938337 h 2824412"/>
              <a:gd name="connsiteX167" fmla="*/ 514411 w 2758962"/>
              <a:gd name="connsiteY167" fmla="*/ 1885950 h 2824412"/>
              <a:gd name="connsiteX168" fmla="*/ 471548 w 2758962"/>
              <a:gd name="connsiteY168" fmla="*/ 1876425 h 2824412"/>
              <a:gd name="connsiteX169" fmla="*/ 433448 w 2758962"/>
              <a:gd name="connsiteY169" fmla="*/ 1852612 h 2824412"/>
              <a:gd name="connsiteX170" fmla="*/ 414398 w 2758962"/>
              <a:gd name="connsiteY170" fmla="*/ 1833562 h 2824412"/>
              <a:gd name="connsiteX171" fmla="*/ 414398 w 2758962"/>
              <a:gd name="connsiteY171" fmla="*/ 1804987 h 2824412"/>
              <a:gd name="connsiteX172" fmla="*/ 376298 w 2758962"/>
              <a:gd name="connsiteY172" fmla="*/ 1824037 h 2824412"/>
              <a:gd name="connsiteX173" fmla="*/ 357248 w 2758962"/>
              <a:gd name="connsiteY173" fmla="*/ 1838325 h 2824412"/>
              <a:gd name="connsiteX174" fmla="*/ 385823 w 2758962"/>
              <a:gd name="connsiteY174" fmla="*/ 1862137 h 2824412"/>
              <a:gd name="connsiteX175" fmla="*/ 352486 w 2758962"/>
              <a:gd name="connsiteY175" fmla="*/ 1866900 h 2824412"/>
              <a:gd name="connsiteX176" fmla="*/ 323911 w 2758962"/>
              <a:gd name="connsiteY176" fmla="*/ 1847850 h 2824412"/>
              <a:gd name="connsiteX177" fmla="*/ 281048 w 2758962"/>
              <a:gd name="connsiteY177" fmla="*/ 1833562 h 2824412"/>
              <a:gd name="connsiteX178" fmla="*/ 238186 w 2758962"/>
              <a:gd name="connsiteY178" fmla="*/ 1819275 h 2824412"/>
              <a:gd name="connsiteX179" fmla="*/ 195323 w 2758962"/>
              <a:gd name="connsiteY179" fmla="*/ 1819275 h 2824412"/>
              <a:gd name="connsiteX180" fmla="*/ 171511 w 2758962"/>
              <a:gd name="connsiteY180" fmla="*/ 1795462 h 2824412"/>
              <a:gd name="connsiteX181" fmla="*/ 195323 w 2758962"/>
              <a:gd name="connsiteY181" fmla="*/ 1766887 h 2824412"/>
              <a:gd name="connsiteX182" fmla="*/ 214373 w 2758962"/>
              <a:gd name="connsiteY182" fmla="*/ 1676400 h 2824412"/>
              <a:gd name="connsiteX183" fmla="*/ 276286 w 2758962"/>
              <a:gd name="connsiteY183" fmla="*/ 1590675 h 2824412"/>
              <a:gd name="connsiteX184" fmla="*/ 319148 w 2758962"/>
              <a:gd name="connsiteY184" fmla="*/ 1509712 h 2824412"/>
              <a:gd name="connsiteX185" fmla="*/ 362011 w 2758962"/>
              <a:gd name="connsiteY185" fmla="*/ 1466850 h 2824412"/>
              <a:gd name="connsiteX186" fmla="*/ 414398 w 2758962"/>
              <a:gd name="connsiteY186" fmla="*/ 1404937 h 2824412"/>
              <a:gd name="connsiteX187" fmla="*/ 438211 w 2758962"/>
              <a:gd name="connsiteY187" fmla="*/ 1381125 h 2824412"/>
              <a:gd name="connsiteX188" fmla="*/ 395348 w 2758962"/>
              <a:gd name="connsiteY188" fmla="*/ 1352550 h 2824412"/>
              <a:gd name="connsiteX189" fmla="*/ 323911 w 2758962"/>
              <a:gd name="connsiteY189" fmla="*/ 1319212 h 2824412"/>
              <a:gd name="connsiteX190" fmla="*/ 266761 w 2758962"/>
              <a:gd name="connsiteY190" fmla="*/ 1285875 h 2824412"/>
              <a:gd name="connsiteX191" fmla="*/ 233423 w 2758962"/>
              <a:gd name="connsiteY191" fmla="*/ 1300162 h 2824412"/>
              <a:gd name="connsiteX192" fmla="*/ 195323 w 2758962"/>
              <a:gd name="connsiteY192" fmla="*/ 1276350 h 2824412"/>
              <a:gd name="connsiteX193" fmla="*/ 161986 w 2758962"/>
              <a:gd name="connsiteY193" fmla="*/ 1204912 h 2824412"/>
              <a:gd name="connsiteX194" fmla="*/ 157223 w 2758962"/>
              <a:gd name="connsiteY194" fmla="*/ 1162050 h 2824412"/>
              <a:gd name="connsiteX195" fmla="*/ 119123 w 2758962"/>
              <a:gd name="connsiteY195" fmla="*/ 1157287 h 2824412"/>
              <a:gd name="connsiteX196" fmla="*/ 66736 w 2758962"/>
              <a:gd name="connsiteY196" fmla="*/ 1157287 h 2824412"/>
              <a:gd name="connsiteX197" fmla="*/ 19111 w 2758962"/>
              <a:gd name="connsiteY197" fmla="*/ 1143000 h 2824412"/>
              <a:gd name="connsiteX198" fmla="*/ 19111 w 2758962"/>
              <a:gd name="connsiteY198" fmla="*/ 1114425 h 2824412"/>
              <a:gd name="connsiteX199" fmla="*/ 9586 w 2758962"/>
              <a:gd name="connsiteY199" fmla="*/ 1076325 h 2824412"/>
              <a:gd name="connsiteX200" fmla="*/ 61 w 2758962"/>
              <a:gd name="connsiteY200" fmla="*/ 1028700 h 2824412"/>
              <a:gd name="connsiteX201" fmla="*/ 14348 w 2758962"/>
              <a:gd name="connsiteY201" fmla="*/ 995362 h 2824412"/>
              <a:gd name="connsiteX202" fmla="*/ 61973 w 2758962"/>
              <a:gd name="connsiteY202" fmla="*/ 971550 h 2824412"/>
              <a:gd name="connsiteX203" fmla="*/ 100073 w 2758962"/>
              <a:gd name="connsiteY203" fmla="*/ 966787 h 2824412"/>
              <a:gd name="connsiteX204" fmla="*/ 66736 w 2758962"/>
              <a:gd name="connsiteY204" fmla="*/ 933450 h 2824412"/>
              <a:gd name="connsiteX205" fmla="*/ 57211 w 2758962"/>
              <a:gd name="connsiteY205" fmla="*/ 885825 h 2824412"/>
              <a:gd name="connsiteX206" fmla="*/ 81023 w 2758962"/>
              <a:gd name="connsiteY206" fmla="*/ 852487 h 2824412"/>
              <a:gd name="connsiteX207" fmla="*/ 81023 w 2758962"/>
              <a:gd name="connsiteY207" fmla="*/ 814387 h 2824412"/>
              <a:gd name="connsiteX208" fmla="*/ 42923 w 2758962"/>
              <a:gd name="connsiteY208" fmla="*/ 800100 h 2824412"/>
              <a:gd name="connsiteX209" fmla="*/ 47686 w 2758962"/>
              <a:gd name="connsiteY209" fmla="*/ 762000 h 2824412"/>
              <a:gd name="connsiteX210" fmla="*/ 85786 w 2758962"/>
              <a:gd name="connsiteY210" fmla="*/ 723900 h 2824412"/>
              <a:gd name="connsiteX211" fmla="*/ 76261 w 2758962"/>
              <a:gd name="connsiteY211" fmla="*/ 671512 h 2824412"/>
              <a:gd name="connsiteX212" fmla="*/ 47686 w 2758962"/>
              <a:gd name="connsiteY212" fmla="*/ 647700 h 2824412"/>
              <a:gd name="connsiteX213" fmla="*/ 66736 w 2758962"/>
              <a:gd name="connsiteY213" fmla="*/ 623887 h 2824412"/>
              <a:gd name="connsiteX214" fmla="*/ 114361 w 2758962"/>
              <a:gd name="connsiteY214" fmla="*/ 628650 h 2824412"/>
              <a:gd name="connsiteX215" fmla="*/ 138173 w 2758962"/>
              <a:gd name="connsiteY215" fmla="*/ 628650 h 2824412"/>
              <a:gd name="connsiteX216" fmla="*/ 119123 w 2758962"/>
              <a:gd name="connsiteY216" fmla="*/ 595312 h 2824412"/>
              <a:gd name="connsiteX217" fmla="*/ 123886 w 2758962"/>
              <a:gd name="connsiteY217" fmla="*/ 571500 h 2824412"/>
              <a:gd name="connsiteX218" fmla="*/ 152461 w 2758962"/>
              <a:gd name="connsiteY218" fmla="*/ 571500 h 2824412"/>
              <a:gd name="connsiteX219" fmla="*/ 157223 w 2758962"/>
              <a:gd name="connsiteY219" fmla="*/ 571500 h 2824412"/>
              <a:gd name="connsiteX220" fmla="*/ 185798 w 2758962"/>
              <a:gd name="connsiteY220" fmla="*/ 485775 h 2824412"/>
              <a:gd name="connsiteX221" fmla="*/ 190561 w 2758962"/>
              <a:gd name="connsiteY221" fmla="*/ 447675 h 2824412"/>
              <a:gd name="connsiteX222" fmla="*/ 219136 w 2758962"/>
              <a:gd name="connsiteY222" fmla="*/ 461962 h 2824412"/>
              <a:gd name="connsiteX223" fmla="*/ 281048 w 2758962"/>
              <a:gd name="connsiteY223" fmla="*/ 485775 h 2824412"/>
              <a:gd name="connsiteX224" fmla="*/ 342961 w 2758962"/>
              <a:gd name="connsiteY224" fmla="*/ 485775 h 2824412"/>
              <a:gd name="connsiteX225" fmla="*/ 333436 w 2758962"/>
              <a:gd name="connsiteY225" fmla="*/ 442912 h 2824412"/>
              <a:gd name="connsiteX226" fmla="*/ 342961 w 2758962"/>
              <a:gd name="connsiteY226" fmla="*/ 409575 h 2824412"/>
              <a:gd name="connsiteX227" fmla="*/ 385823 w 2758962"/>
              <a:gd name="connsiteY227" fmla="*/ 409575 h 2824412"/>
              <a:gd name="connsiteX228" fmla="*/ 404873 w 2758962"/>
              <a:gd name="connsiteY228" fmla="*/ 381000 h 2824412"/>
              <a:gd name="connsiteX229" fmla="*/ 428686 w 2758962"/>
              <a:gd name="connsiteY229" fmla="*/ 338137 h 2824412"/>
              <a:gd name="connsiteX230" fmla="*/ 381061 w 2758962"/>
              <a:gd name="connsiteY230" fmla="*/ 314325 h 2824412"/>
              <a:gd name="connsiteX231" fmla="*/ 381061 w 2758962"/>
              <a:gd name="connsiteY231" fmla="*/ 285750 h 2824412"/>
              <a:gd name="connsiteX232" fmla="*/ 433448 w 2758962"/>
              <a:gd name="connsiteY232" fmla="*/ 257175 h 2824412"/>
              <a:gd name="connsiteX233" fmla="*/ 466786 w 2758962"/>
              <a:gd name="connsiteY233" fmla="*/ 238125 h 2824412"/>
              <a:gd name="connsiteX234" fmla="*/ 476311 w 2758962"/>
              <a:gd name="connsiteY234" fmla="*/ 176212 h 2824412"/>
              <a:gd name="connsiteX235" fmla="*/ 447736 w 2758962"/>
              <a:gd name="connsiteY235" fmla="*/ 123825 h 2824412"/>
              <a:gd name="connsiteX0" fmla="*/ 2307492 w 2758962"/>
              <a:gd name="connsiteY0" fmla="*/ 0 h 2824412"/>
              <a:gd name="connsiteX1" fmla="*/ 2324161 w 2758962"/>
              <a:gd name="connsiteY1" fmla="*/ 26193 h 2824412"/>
              <a:gd name="connsiteX2" fmla="*/ 2352736 w 2758962"/>
              <a:gd name="connsiteY2" fmla="*/ 47625 h 2824412"/>
              <a:gd name="connsiteX3" fmla="*/ 2343211 w 2758962"/>
              <a:gd name="connsiteY3" fmla="*/ 57150 h 2824412"/>
              <a:gd name="connsiteX4" fmla="*/ 2352736 w 2758962"/>
              <a:gd name="connsiteY4" fmla="*/ 95250 h 2824412"/>
              <a:gd name="connsiteX5" fmla="*/ 2343211 w 2758962"/>
              <a:gd name="connsiteY5" fmla="*/ 128587 h 2824412"/>
              <a:gd name="connsiteX6" fmla="*/ 2324161 w 2758962"/>
              <a:gd name="connsiteY6" fmla="*/ 145256 h 2824412"/>
              <a:gd name="connsiteX7" fmla="*/ 2300348 w 2758962"/>
              <a:gd name="connsiteY7" fmla="*/ 152400 h 2824412"/>
              <a:gd name="connsiteX8" fmla="*/ 2290823 w 2758962"/>
              <a:gd name="connsiteY8" fmla="*/ 166687 h 2824412"/>
              <a:gd name="connsiteX9" fmla="*/ 2286061 w 2758962"/>
              <a:gd name="connsiteY9" fmla="*/ 204787 h 2824412"/>
              <a:gd name="connsiteX10" fmla="*/ 2267011 w 2758962"/>
              <a:gd name="connsiteY10" fmla="*/ 223837 h 2824412"/>
              <a:gd name="connsiteX11" fmla="*/ 2224148 w 2758962"/>
              <a:gd name="connsiteY11" fmla="*/ 219075 h 2824412"/>
              <a:gd name="connsiteX12" fmla="*/ 2214623 w 2758962"/>
              <a:gd name="connsiteY12" fmla="*/ 226219 h 2824412"/>
              <a:gd name="connsiteX13" fmla="*/ 2221767 w 2758962"/>
              <a:gd name="connsiteY13" fmla="*/ 259556 h 2824412"/>
              <a:gd name="connsiteX14" fmla="*/ 2233673 w 2758962"/>
              <a:gd name="connsiteY14" fmla="*/ 285750 h 2824412"/>
              <a:gd name="connsiteX15" fmla="*/ 2224148 w 2758962"/>
              <a:gd name="connsiteY15" fmla="*/ 304800 h 2824412"/>
              <a:gd name="connsiteX16" fmla="*/ 2224148 w 2758962"/>
              <a:gd name="connsiteY16" fmla="*/ 333375 h 2824412"/>
              <a:gd name="connsiteX17" fmla="*/ 2186048 w 2758962"/>
              <a:gd name="connsiteY17" fmla="*/ 338137 h 2824412"/>
              <a:gd name="connsiteX18" fmla="*/ 2152710 w 2758962"/>
              <a:gd name="connsiteY18" fmla="*/ 302419 h 2824412"/>
              <a:gd name="connsiteX19" fmla="*/ 2124136 w 2758962"/>
              <a:gd name="connsiteY19" fmla="*/ 323850 h 2824412"/>
              <a:gd name="connsiteX20" fmla="*/ 2105086 w 2758962"/>
              <a:gd name="connsiteY20" fmla="*/ 347662 h 2824412"/>
              <a:gd name="connsiteX21" fmla="*/ 2105086 w 2758962"/>
              <a:gd name="connsiteY21" fmla="*/ 361950 h 2824412"/>
              <a:gd name="connsiteX22" fmla="*/ 2105086 w 2758962"/>
              <a:gd name="connsiteY22" fmla="*/ 395287 h 2824412"/>
              <a:gd name="connsiteX23" fmla="*/ 2076511 w 2758962"/>
              <a:gd name="connsiteY23" fmla="*/ 395287 h 2824412"/>
              <a:gd name="connsiteX24" fmla="*/ 2033648 w 2758962"/>
              <a:gd name="connsiteY24" fmla="*/ 419100 h 2824412"/>
              <a:gd name="connsiteX25" fmla="*/ 2014598 w 2758962"/>
              <a:gd name="connsiteY25" fmla="*/ 457200 h 2824412"/>
              <a:gd name="connsiteX26" fmla="*/ 2012217 w 2758962"/>
              <a:gd name="connsiteY26" fmla="*/ 488156 h 2824412"/>
              <a:gd name="connsiteX27" fmla="*/ 1995549 w 2758962"/>
              <a:gd name="connsiteY27" fmla="*/ 511968 h 2824412"/>
              <a:gd name="connsiteX28" fmla="*/ 1976498 w 2758962"/>
              <a:gd name="connsiteY28" fmla="*/ 554831 h 2824412"/>
              <a:gd name="connsiteX29" fmla="*/ 1945542 w 2758962"/>
              <a:gd name="connsiteY29" fmla="*/ 564356 h 2824412"/>
              <a:gd name="connsiteX30" fmla="*/ 1909823 w 2758962"/>
              <a:gd name="connsiteY30" fmla="*/ 561975 h 2824412"/>
              <a:gd name="connsiteX31" fmla="*/ 1883629 w 2758962"/>
              <a:gd name="connsiteY31" fmla="*/ 576262 h 2824412"/>
              <a:gd name="connsiteX32" fmla="*/ 1890773 w 2758962"/>
              <a:gd name="connsiteY32" fmla="*/ 602456 h 2824412"/>
              <a:gd name="connsiteX33" fmla="*/ 1874104 w 2758962"/>
              <a:gd name="connsiteY33" fmla="*/ 623887 h 2824412"/>
              <a:gd name="connsiteX34" fmla="*/ 1876486 w 2758962"/>
              <a:gd name="connsiteY34" fmla="*/ 647700 h 2824412"/>
              <a:gd name="connsiteX35" fmla="*/ 1890773 w 2758962"/>
              <a:gd name="connsiteY35" fmla="*/ 666750 h 2824412"/>
              <a:gd name="connsiteX36" fmla="*/ 1919348 w 2758962"/>
              <a:gd name="connsiteY36" fmla="*/ 685800 h 2824412"/>
              <a:gd name="connsiteX37" fmla="*/ 1945542 w 2758962"/>
              <a:gd name="connsiteY37" fmla="*/ 714375 h 2824412"/>
              <a:gd name="connsiteX38" fmla="*/ 1969354 w 2758962"/>
              <a:gd name="connsiteY38" fmla="*/ 745331 h 2824412"/>
              <a:gd name="connsiteX39" fmla="*/ 1997930 w 2758962"/>
              <a:gd name="connsiteY39" fmla="*/ 776287 h 2824412"/>
              <a:gd name="connsiteX40" fmla="*/ 2016979 w 2758962"/>
              <a:gd name="connsiteY40" fmla="*/ 788194 h 2824412"/>
              <a:gd name="connsiteX41" fmla="*/ 2024123 w 2758962"/>
              <a:gd name="connsiteY41" fmla="*/ 814387 h 2824412"/>
              <a:gd name="connsiteX42" fmla="*/ 2028886 w 2758962"/>
              <a:gd name="connsiteY42" fmla="*/ 847725 h 2824412"/>
              <a:gd name="connsiteX43" fmla="*/ 2038411 w 2758962"/>
              <a:gd name="connsiteY43" fmla="*/ 859631 h 2824412"/>
              <a:gd name="connsiteX44" fmla="*/ 2066986 w 2758962"/>
              <a:gd name="connsiteY44" fmla="*/ 871537 h 2824412"/>
              <a:gd name="connsiteX45" fmla="*/ 2062223 w 2758962"/>
              <a:gd name="connsiteY45" fmla="*/ 852487 h 2824412"/>
              <a:gd name="connsiteX46" fmla="*/ 2090798 w 2758962"/>
              <a:gd name="connsiteY46" fmla="*/ 838200 h 2824412"/>
              <a:gd name="connsiteX47" fmla="*/ 2100323 w 2758962"/>
              <a:gd name="connsiteY47" fmla="*/ 862012 h 2824412"/>
              <a:gd name="connsiteX48" fmla="*/ 2133661 w 2758962"/>
              <a:gd name="connsiteY48" fmla="*/ 883443 h 2824412"/>
              <a:gd name="connsiteX49" fmla="*/ 2183667 w 2758962"/>
              <a:gd name="connsiteY49" fmla="*/ 864394 h 2824412"/>
              <a:gd name="connsiteX50" fmla="*/ 2219386 w 2758962"/>
              <a:gd name="connsiteY50" fmla="*/ 862012 h 2824412"/>
              <a:gd name="connsiteX51" fmla="*/ 2257486 w 2758962"/>
              <a:gd name="connsiteY51" fmla="*/ 862012 h 2824412"/>
              <a:gd name="connsiteX52" fmla="*/ 2257486 w 2758962"/>
              <a:gd name="connsiteY52" fmla="*/ 895350 h 2824412"/>
              <a:gd name="connsiteX53" fmla="*/ 2319398 w 2758962"/>
              <a:gd name="connsiteY53" fmla="*/ 904875 h 2824412"/>
              <a:gd name="connsiteX54" fmla="*/ 2343211 w 2758962"/>
              <a:gd name="connsiteY54" fmla="*/ 909637 h 2824412"/>
              <a:gd name="connsiteX55" fmla="*/ 2319398 w 2758962"/>
              <a:gd name="connsiteY55" fmla="*/ 942975 h 2824412"/>
              <a:gd name="connsiteX56" fmla="*/ 2367023 w 2758962"/>
              <a:gd name="connsiteY56" fmla="*/ 957262 h 2824412"/>
              <a:gd name="connsiteX57" fmla="*/ 2381311 w 2758962"/>
              <a:gd name="connsiteY57" fmla="*/ 995362 h 2824412"/>
              <a:gd name="connsiteX58" fmla="*/ 2376548 w 2758962"/>
              <a:gd name="connsiteY58" fmla="*/ 1004887 h 2824412"/>
              <a:gd name="connsiteX59" fmla="*/ 2381311 w 2758962"/>
              <a:gd name="connsiteY59" fmla="*/ 1028700 h 2824412"/>
              <a:gd name="connsiteX60" fmla="*/ 2386073 w 2758962"/>
              <a:gd name="connsiteY60" fmla="*/ 1066800 h 2824412"/>
              <a:gd name="connsiteX61" fmla="*/ 2438461 w 2758962"/>
              <a:gd name="connsiteY61" fmla="*/ 1066800 h 2824412"/>
              <a:gd name="connsiteX62" fmla="*/ 2457511 w 2758962"/>
              <a:gd name="connsiteY62" fmla="*/ 1057275 h 2824412"/>
              <a:gd name="connsiteX63" fmla="*/ 2486086 w 2758962"/>
              <a:gd name="connsiteY63" fmla="*/ 1138237 h 2824412"/>
              <a:gd name="connsiteX64" fmla="*/ 2524186 w 2758962"/>
              <a:gd name="connsiteY64" fmla="*/ 1162050 h 2824412"/>
              <a:gd name="connsiteX65" fmla="*/ 2571811 w 2758962"/>
              <a:gd name="connsiteY65" fmla="*/ 1190625 h 2824412"/>
              <a:gd name="connsiteX66" fmla="*/ 2571811 w 2758962"/>
              <a:gd name="connsiteY66" fmla="*/ 1219200 h 2824412"/>
              <a:gd name="connsiteX67" fmla="*/ 2571811 w 2758962"/>
              <a:gd name="connsiteY67" fmla="*/ 1243012 h 2824412"/>
              <a:gd name="connsiteX68" fmla="*/ 2567048 w 2758962"/>
              <a:gd name="connsiteY68" fmla="*/ 1266825 h 2824412"/>
              <a:gd name="connsiteX69" fmla="*/ 2609911 w 2758962"/>
              <a:gd name="connsiteY69" fmla="*/ 1290637 h 2824412"/>
              <a:gd name="connsiteX70" fmla="*/ 2624198 w 2758962"/>
              <a:gd name="connsiteY70" fmla="*/ 1347787 h 2824412"/>
              <a:gd name="connsiteX71" fmla="*/ 2619436 w 2758962"/>
              <a:gd name="connsiteY71" fmla="*/ 1376362 h 2824412"/>
              <a:gd name="connsiteX72" fmla="*/ 2671823 w 2758962"/>
              <a:gd name="connsiteY72" fmla="*/ 1371600 h 2824412"/>
              <a:gd name="connsiteX73" fmla="*/ 2705161 w 2758962"/>
              <a:gd name="connsiteY73" fmla="*/ 1362075 h 2824412"/>
              <a:gd name="connsiteX74" fmla="*/ 2748023 w 2758962"/>
              <a:gd name="connsiteY74" fmla="*/ 1352550 h 2824412"/>
              <a:gd name="connsiteX75" fmla="*/ 2757548 w 2758962"/>
              <a:gd name="connsiteY75" fmla="*/ 1390650 h 2824412"/>
              <a:gd name="connsiteX76" fmla="*/ 2724211 w 2758962"/>
              <a:gd name="connsiteY76" fmla="*/ 1428750 h 2824412"/>
              <a:gd name="connsiteX77" fmla="*/ 2690873 w 2758962"/>
              <a:gd name="connsiteY77" fmla="*/ 1447800 h 2824412"/>
              <a:gd name="connsiteX78" fmla="*/ 2657536 w 2758962"/>
              <a:gd name="connsiteY78" fmla="*/ 1495425 h 2824412"/>
              <a:gd name="connsiteX79" fmla="*/ 2638486 w 2758962"/>
              <a:gd name="connsiteY79" fmla="*/ 1519237 h 2824412"/>
              <a:gd name="connsiteX80" fmla="*/ 2619436 w 2758962"/>
              <a:gd name="connsiteY80" fmla="*/ 1562100 h 2824412"/>
              <a:gd name="connsiteX81" fmla="*/ 2590861 w 2758962"/>
              <a:gd name="connsiteY81" fmla="*/ 1562100 h 2824412"/>
              <a:gd name="connsiteX82" fmla="*/ 2557523 w 2758962"/>
              <a:gd name="connsiteY82" fmla="*/ 1547812 h 2824412"/>
              <a:gd name="connsiteX83" fmla="*/ 2538473 w 2758962"/>
              <a:gd name="connsiteY83" fmla="*/ 1519237 h 2824412"/>
              <a:gd name="connsiteX84" fmla="*/ 2471798 w 2758962"/>
              <a:gd name="connsiteY84" fmla="*/ 1524000 h 2824412"/>
              <a:gd name="connsiteX85" fmla="*/ 2433698 w 2758962"/>
              <a:gd name="connsiteY85" fmla="*/ 1543050 h 2824412"/>
              <a:gd name="connsiteX86" fmla="*/ 2414648 w 2758962"/>
              <a:gd name="connsiteY86" fmla="*/ 1576387 h 2824412"/>
              <a:gd name="connsiteX87" fmla="*/ 2376548 w 2758962"/>
              <a:gd name="connsiteY87" fmla="*/ 1633537 h 2824412"/>
              <a:gd name="connsiteX88" fmla="*/ 2367023 w 2758962"/>
              <a:gd name="connsiteY88" fmla="*/ 1647825 h 2824412"/>
              <a:gd name="connsiteX89" fmla="*/ 2347973 w 2758962"/>
              <a:gd name="connsiteY89" fmla="*/ 1662112 h 2824412"/>
              <a:gd name="connsiteX90" fmla="*/ 2281298 w 2758962"/>
              <a:gd name="connsiteY90" fmla="*/ 1681162 h 2824412"/>
              <a:gd name="connsiteX91" fmla="*/ 2200336 w 2758962"/>
              <a:gd name="connsiteY91" fmla="*/ 1704975 h 2824412"/>
              <a:gd name="connsiteX92" fmla="*/ 2157473 w 2758962"/>
              <a:gd name="connsiteY92" fmla="*/ 1714500 h 2824412"/>
              <a:gd name="connsiteX93" fmla="*/ 2100323 w 2758962"/>
              <a:gd name="connsiteY93" fmla="*/ 1771650 h 2824412"/>
              <a:gd name="connsiteX94" fmla="*/ 2066986 w 2758962"/>
              <a:gd name="connsiteY94" fmla="*/ 1795462 h 2824412"/>
              <a:gd name="connsiteX95" fmla="*/ 2043173 w 2758962"/>
              <a:gd name="connsiteY95" fmla="*/ 1852612 h 2824412"/>
              <a:gd name="connsiteX96" fmla="*/ 2038411 w 2758962"/>
              <a:gd name="connsiteY96" fmla="*/ 1895475 h 2824412"/>
              <a:gd name="connsiteX97" fmla="*/ 2062223 w 2758962"/>
              <a:gd name="connsiteY97" fmla="*/ 1957387 h 2824412"/>
              <a:gd name="connsiteX98" fmla="*/ 2038411 w 2758962"/>
              <a:gd name="connsiteY98" fmla="*/ 2024062 h 2824412"/>
              <a:gd name="connsiteX99" fmla="*/ 2033648 w 2758962"/>
              <a:gd name="connsiteY99" fmla="*/ 2028825 h 2824412"/>
              <a:gd name="connsiteX100" fmla="*/ 1995548 w 2758962"/>
              <a:gd name="connsiteY100" fmla="*/ 2033587 h 2824412"/>
              <a:gd name="connsiteX101" fmla="*/ 1966973 w 2758962"/>
              <a:gd name="connsiteY101" fmla="*/ 2043112 h 2824412"/>
              <a:gd name="connsiteX102" fmla="*/ 1928873 w 2758962"/>
              <a:gd name="connsiteY102" fmla="*/ 2066925 h 2824412"/>
              <a:gd name="connsiteX103" fmla="*/ 1957448 w 2758962"/>
              <a:gd name="connsiteY103" fmla="*/ 2043112 h 2824412"/>
              <a:gd name="connsiteX104" fmla="*/ 1900298 w 2758962"/>
              <a:gd name="connsiteY104" fmla="*/ 2052637 h 2824412"/>
              <a:gd name="connsiteX105" fmla="*/ 1876486 w 2758962"/>
              <a:gd name="connsiteY105" fmla="*/ 2109787 h 2824412"/>
              <a:gd name="connsiteX106" fmla="*/ 1876486 w 2758962"/>
              <a:gd name="connsiteY106" fmla="*/ 2147887 h 2824412"/>
              <a:gd name="connsiteX107" fmla="*/ 1866961 w 2758962"/>
              <a:gd name="connsiteY107" fmla="*/ 2176462 h 2824412"/>
              <a:gd name="connsiteX108" fmla="*/ 1809811 w 2758962"/>
              <a:gd name="connsiteY108" fmla="*/ 2195512 h 2824412"/>
              <a:gd name="connsiteX109" fmla="*/ 1809811 w 2758962"/>
              <a:gd name="connsiteY109" fmla="*/ 2252662 h 2824412"/>
              <a:gd name="connsiteX110" fmla="*/ 1814573 w 2758962"/>
              <a:gd name="connsiteY110" fmla="*/ 2314575 h 2824412"/>
              <a:gd name="connsiteX111" fmla="*/ 1814573 w 2758962"/>
              <a:gd name="connsiteY111" fmla="*/ 2333625 h 2824412"/>
              <a:gd name="connsiteX112" fmla="*/ 1795523 w 2758962"/>
              <a:gd name="connsiteY112" fmla="*/ 2376487 h 2824412"/>
              <a:gd name="connsiteX113" fmla="*/ 1809811 w 2758962"/>
              <a:gd name="connsiteY113" fmla="*/ 2438400 h 2824412"/>
              <a:gd name="connsiteX114" fmla="*/ 1805048 w 2758962"/>
              <a:gd name="connsiteY114" fmla="*/ 2500312 h 2824412"/>
              <a:gd name="connsiteX115" fmla="*/ 1776473 w 2758962"/>
              <a:gd name="connsiteY115" fmla="*/ 2509837 h 2824412"/>
              <a:gd name="connsiteX116" fmla="*/ 1733611 w 2758962"/>
              <a:gd name="connsiteY116" fmla="*/ 2524125 h 2824412"/>
              <a:gd name="connsiteX117" fmla="*/ 1714561 w 2758962"/>
              <a:gd name="connsiteY117" fmla="*/ 2538412 h 2824412"/>
              <a:gd name="connsiteX118" fmla="*/ 1738373 w 2758962"/>
              <a:gd name="connsiteY118" fmla="*/ 2590800 h 2824412"/>
              <a:gd name="connsiteX119" fmla="*/ 1719323 w 2758962"/>
              <a:gd name="connsiteY119" fmla="*/ 2619375 h 2824412"/>
              <a:gd name="connsiteX120" fmla="*/ 1662173 w 2758962"/>
              <a:gd name="connsiteY120" fmla="*/ 2633662 h 2824412"/>
              <a:gd name="connsiteX121" fmla="*/ 1647886 w 2758962"/>
              <a:gd name="connsiteY121" fmla="*/ 2662237 h 2824412"/>
              <a:gd name="connsiteX122" fmla="*/ 1647886 w 2758962"/>
              <a:gd name="connsiteY122" fmla="*/ 2733675 h 2824412"/>
              <a:gd name="connsiteX123" fmla="*/ 1628836 w 2758962"/>
              <a:gd name="connsiteY123" fmla="*/ 2767012 h 2824412"/>
              <a:gd name="connsiteX124" fmla="*/ 1576448 w 2758962"/>
              <a:gd name="connsiteY124" fmla="*/ 2724150 h 2824412"/>
              <a:gd name="connsiteX125" fmla="*/ 1528823 w 2758962"/>
              <a:gd name="connsiteY125" fmla="*/ 2690812 h 2824412"/>
              <a:gd name="connsiteX126" fmla="*/ 1500248 w 2758962"/>
              <a:gd name="connsiteY126" fmla="*/ 2676525 h 2824412"/>
              <a:gd name="connsiteX127" fmla="*/ 1481198 w 2758962"/>
              <a:gd name="connsiteY127" fmla="*/ 2738437 h 2824412"/>
              <a:gd name="connsiteX128" fmla="*/ 1457386 w 2758962"/>
              <a:gd name="connsiteY128" fmla="*/ 2786062 h 2824412"/>
              <a:gd name="connsiteX129" fmla="*/ 1414523 w 2758962"/>
              <a:gd name="connsiteY129" fmla="*/ 2824162 h 2824412"/>
              <a:gd name="connsiteX130" fmla="*/ 1381186 w 2758962"/>
              <a:gd name="connsiteY130" fmla="*/ 2800350 h 2824412"/>
              <a:gd name="connsiteX131" fmla="*/ 1343086 w 2758962"/>
              <a:gd name="connsiteY131" fmla="*/ 2757487 h 2824412"/>
              <a:gd name="connsiteX132" fmla="*/ 1324036 w 2758962"/>
              <a:gd name="connsiteY132" fmla="*/ 2719387 h 2824412"/>
              <a:gd name="connsiteX133" fmla="*/ 1281173 w 2758962"/>
              <a:gd name="connsiteY133" fmla="*/ 2614612 h 2824412"/>
              <a:gd name="connsiteX134" fmla="*/ 1276411 w 2758962"/>
              <a:gd name="connsiteY134" fmla="*/ 2557462 h 2824412"/>
              <a:gd name="connsiteX135" fmla="*/ 1319273 w 2758962"/>
              <a:gd name="connsiteY135" fmla="*/ 2533650 h 2824412"/>
              <a:gd name="connsiteX136" fmla="*/ 1347848 w 2758962"/>
              <a:gd name="connsiteY136" fmla="*/ 2490787 h 2824412"/>
              <a:gd name="connsiteX137" fmla="*/ 1338323 w 2758962"/>
              <a:gd name="connsiteY137" fmla="*/ 2447925 h 2824412"/>
              <a:gd name="connsiteX138" fmla="*/ 1343086 w 2758962"/>
              <a:gd name="connsiteY138" fmla="*/ 2390775 h 2824412"/>
              <a:gd name="connsiteX139" fmla="*/ 1343086 w 2758962"/>
              <a:gd name="connsiteY139" fmla="*/ 2338387 h 2824412"/>
              <a:gd name="connsiteX140" fmla="*/ 1290698 w 2758962"/>
              <a:gd name="connsiteY140" fmla="*/ 2305050 h 2824412"/>
              <a:gd name="connsiteX141" fmla="*/ 1247836 w 2758962"/>
              <a:gd name="connsiteY141" fmla="*/ 2290762 h 2824412"/>
              <a:gd name="connsiteX142" fmla="*/ 1204973 w 2758962"/>
              <a:gd name="connsiteY142" fmla="*/ 2281237 h 2824412"/>
              <a:gd name="connsiteX143" fmla="*/ 1147823 w 2758962"/>
              <a:gd name="connsiteY143" fmla="*/ 2281237 h 2824412"/>
              <a:gd name="connsiteX144" fmla="*/ 1076386 w 2758962"/>
              <a:gd name="connsiteY144" fmla="*/ 2286000 h 2824412"/>
              <a:gd name="connsiteX145" fmla="*/ 1019236 w 2758962"/>
              <a:gd name="connsiteY145" fmla="*/ 2309812 h 2824412"/>
              <a:gd name="connsiteX146" fmla="*/ 971611 w 2758962"/>
              <a:gd name="connsiteY146" fmla="*/ 2319337 h 2824412"/>
              <a:gd name="connsiteX147" fmla="*/ 962086 w 2758962"/>
              <a:gd name="connsiteY147" fmla="*/ 2381250 h 2824412"/>
              <a:gd name="connsiteX148" fmla="*/ 943036 w 2758962"/>
              <a:gd name="connsiteY148" fmla="*/ 2414587 h 2824412"/>
              <a:gd name="connsiteX149" fmla="*/ 890648 w 2758962"/>
              <a:gd name="connsiteY149" fmla="*/ 2462212 h 2824412"/>
              <a:gd name="connsiteX150" fmla="*/ 852548 w 2758962"/>
              <a:gd name="connsiteY150" fmla="*/ 2471737 h 2824412"/>
              <a:gd name="connsiteX151" fmla="*/ 800161 w 2758962"/>
              <a:gd name="connsiteY151" fmla="*/ 2462212 h 2824412"/>
              <a:gd name="connsiteX152" fmla="*/ 771586 w 2758962"/>
              <a:gd name="connsiteY152" fmla="*/ 2438400 h 2824412"/>
              <a:gd name="connsiteX153" fmla="*/ 743011 w 2758962"/>
              <a:gd name="connsiteY153" fmla="*/ 2409825 h 2824412"/>
              <a:gd name="connsiteX154" fmla="*/ 704911 w 2758962"/>
              <a:gd name="connsiteY154" fmla="*/ 2433637 h 2824412"/>
              <a:gd name="connsiteX155" fmla="*/ 723961 w 2758962"/>
              <a:gd name="connsiteY155" fmla="*/ 2371725 h 2824412"/>
              <a:gd name="connsiteX156" fmla="*/ 738248 w 2758962"/>
              <a:gd name="connsiteY156" fmla="*/ 2309812 h 2824412"/>
              <a:gd name="connsiteX157" fmla="*/ 743011 w 2758962"/>
              <a:gd name="connsiteY157" fmla="*/ 2233612 h 2824412"/>
              <a:gd name="connsiteX158" fmla="*/ 743011 w 2758962"/>
              <a:gd name="connsiteY158" fmla="*/ 2185987 h 2824412"/>
              <a:gd name="connsiteX159" fmla="*/ 728723 w 2758962"/>
              <a:gd name="connsiteY159" fmla="*/ 2128837 h 2824412"/>
              <a:gd name="connsiteX160" fmla="*/ 704911 w 2758962"/>
              <a:gd name="connsiteY160" fmla="*/ 2100262 h 2824412"/>
              <a:gd name="connsiteX161" fmla="*/ 662048 w 2758962"/>
              <a:gd name="connsiteY161" fmla="*/ 2090737 h 2824412"/>
              <a:gd name="connsiteX162" fmla="*/ 623948 w 2758962"/>
              <a:gd name="connsiteY162" fmla="*/ 2062162 h 2824412"/>
              <a:gd name="connsiteX163" fmla="*/ 566798 w 2758962"/>
              <a:gd name="connsiteY163" fmla="*/ 2043112 h 2824412"/>
              <a:gd name="connsiteX164" fmla="*/ 538223 w 2758962"/>
              <a:gd name="connsiteY164" fmla="*/ 2009775 h 2824412"/>
              <a:gd name="connsiteX165" fmla="*/ 557273 w 2758962"/>
              <a:gd name="connsiteY165" fmla="*/ 1981200 h 2824412"/>
              <a:gd name="connsiteX166" fmla="*/ 547748 w 2758962"/>
              <a:gd name="connsiteY166" fmla="*/ 1938337 h 2824412"/>
              <a:gd name="connsiteX167" fmla="*/ 514411 w 2758962"/>
              <a:gd name="connsiteY167" fmla="*/ 1885950 h 2824412"/>
              <a:gd name="connsiteX168" fmla="*/ 471548 w 2758962"/>
              <a:gd name="connsiteY168" fmla="*/ 1876425 h 2824412"/>
              <a:gd name="connsiteX169" fmla="*/ 433448 w 2758962"/>
              <a:gd name="connsiteY169" fmla="*/ 1852612 h 2824412"/>
              <a:gd name="connsiteX170" fmla="*/ 414398 w 2758962"/>
              <a:gd name="connsiteY170" fmla="*/ 1833562 h 2824412"/>
              <a:gd name="connsiteX171" fmla="*/ 414398 w 2758962"/>
              <a:gd name="connsiteY171" fmla="*/ 1804987 h 2824412"/>
              <a:gd name="connsiteX172" fmla="*/ 376298 w 2758962"/>
              <a:gd name="connsiteY172" fmla="*/ 1824037 h 2824412"/>
              <a:gd name="connsiteX173" fmla="*/ 357248 w 2758962"/>
              <a:gd name="connsiteY173" fmla="*/ 1838325 h 2824412"/>
              <a:gd name="connsiteX174" fmla="*/ 385823 w 2758962"/>
              <a:gd name="connsiteY174" fmla="*/ 1862137 h 2824412"/>
              <a:gd name="connsiteX175" fmla="*/ 352486 w 2758962"/>
              <a:gd name="connsiteY175" fmla="*/ 1866900 h 2824412"/>
              <a:gd name="connsiteX176" fmla="*/ 323911 w 2758962"/>
              <a:gd name="connsiteY176" fmla="*/ 1847850 h 2824412"/>
              <a:gd name="connsiteX177" fmla="*/ 281048 w 2758962"/>
              <a:gd name="connsiteY177" fmla="*/ 1833562 h 2824412"/>
              <a:gd name="connsiteX178" fmla="*/ 238186 w 2758962"/>
              <a:gd name="connsiteY178" fmla="*/ 1819275 h 2824412"/>
              <a:gd name="connsiteX179" fmla="*/ 195323 w 2758962"/>
              <a:gd name="connsiteY179" fmla="*/ 1819275 h 2824412"/>
              <a:gd name="connsiteX180" fmla="*/ 171511 w 2758962"/>
              <a:gd name="connsiteY180" fmla="*/ 1795462 h 2824412"/>
              <a:gd name="connsiteX181" fmla="*/ 195323 w 2758962"/>
              <a:gd name="connsiteY181" fmla="*/ 1766887 h 2824412"/>
              <a:gd name="connsiteX182" fmla="*/ 214373 w 2758962"/>
              <a:gd name="connsiteY182" fmla="*/ 1676400 h 2824412"/>
              <a:gd name="connsiteX183" fmla="*/ 276286 w 2758962"/>
              <a:gd name="connsiteY183" fmla="*/ 1590675 h 2824412"/>
              <a:gd name="connsiteX184" fmla="*/ 319148 w 2758962"/>
              <a:gd name="connsiteY184" fmla="*/ 1509712 h 2824412"/>
              <a:gd name="connsiteX185" fmla="*/ 362011 w 2758962"/>
              <a:gd name="connsiteY185" fmla="*/ 1466850 h 2824412"/>
              <a:gd name="connsiteX186" fmla="*/ 414398 w 2758962"/>
              <a:gd name="connsiteY186" fmla="*/ 1404937 h 2824412"/>
              <a:gd name="connsiteX187" fmla="*/ 438211 w 2758962"/>
              <a:gd name="connsiteY187" fmla="*/ 1381125 h 2824412"/>
              <a:gd name="connsiteX188" fmla="*/ 395348 w 2758962"/>
              <a:gd name="connsiteY188" fmla="*/ 1352550 h 2824412"/>
              <a:gd name="connsiteX189" fmla="*/ 323911 w 2758962"/>
              <a:gd name="connsiteY189" fmla="*/ 1319212 h 2824412"/>
              <a:gd name="connsiteX190" fmla="*/ 266761 w 2758962"/>
              <a:gd name="connsiteY190" fmla="*/ 1285875 h 2824412"/>
              <a:gd name="connsiteX191" fmla="*/ 233423 w 2758962"/>
              <a:gd name="connsiteY191" fmla="*/ 1300162 h 2824412"/>
              <a:gd name="connsiteX192" fmla="*/ 195323 w 2758962"/>
              <a:gd name="connsiteY192" fmla="*/ 1276350 h 2824412"/>
              <a:gd name="connsiteX193" fmla="*/ 161986 w 2758962"/>
              <a:gd name="connsiteY193" fmla="*/ 1204912 h 2824412"/>
              <a:gd name="connsiteX194" fmla="*/ 157223 w 2758962"/>
              <a:gd name="connsiteY194" fmla="*/ 1162050 h 2824412"/>
              <a:gd name="connsiteX195" fmla="*/ 119123 w 2758962"/>
              <a:gd name="connsiteY195" fmla="*/ 1157287 h 2824412"/>
              <a:gd name="connsiteX196" fmla="*/ 66736 w 2758962"/>
              <a:gd name="connsiteY196" fmla="*/ 1157287 h 2824412"/>
              <a:gd name="connsiteX197" fmla="*/ 19111 w 2758962"/>
              <a:gd name="connsiteY197" fmla="*/ 1143000 h 2824412"/>
              <a:gd name="connsiteX198" fmla="*/ 19111 w 2758962"/>
              <a:gd name="connsiteY198" fmla="*/ 1114425 h 2824412"/>
              <a:gd name="connsiteX199" fmla="*/ 9586 w 2758962"/>
              <a:gd name="connsiteY199" fmla="*/ 1076325 h 2824412"/>
              <a:gd name="connsiteX200" fmla="*/ 61 w 2758962"/>
              <a:gd name="connsiteY200" fmla="*/ 1028700 h 2824412"/>
              <a:gd name="connsiteX201" fmla="*/ 14348 w 2758962"/>
              <a:gd name="connsiteY201" fmla="*/ 995362 h 2824412"/>
              <a:gd name="connsiteX202" fmla="*/ 61973 w 2758962"/>
              <a:gd name="connsiteY202" fmla="*/ 971550 h 2824412"/>
              <a:gd name="connsiteX203" fmla="*/ 100073 w 2758962"/>
              <a:gd name="connsiteY203" fmla="*/ 966787 h 2824412"/>
              <a:gd name="connsiteX204" fmla="*/ 66736 w 2758962"/>
              <a:gd name="connsiteY204" fmla="*/ 933450 h 2824412"/>
              <a:gd name="connsiteX205" fmla="*/ 57211 w 2758962"/>
              <a:gd name="connsiteY205" fmla="*/ 885825 h 2824412"/>
              <a:gd name="connsiteX206" fmla="*/ 81023 w 2758962"/>
              <a:gd name="connsiteY206" fmla="*/ 852487 h 2824412"/>
              <a:gd name="connsiteX207" fmla="*/ 81023 w 2758962"/>
              <a:gd name="connsiteY207" fmla="*/ 814387 h 2824412"/>
              <a:gd name="connsiteX208" fmla="*/ 42923 w 2758962"/>
              <a:gd name="connsiteY208" fmla="*/ 800100 h 2824412"/>
              <a:gd name="connsiteX209" fmla="*/ 47686 w 2758962"/>
              <a:gd name="connsiteY209" fmla="*/ 762000 h 2824412"/>
              <a:gd name="connsiteX210" fmla="*/ 85786 w 2758962"/>
              <a:gd name="connsiteY210" fmla="*/ 723900 h 2824412"/>
              <a:gd name="connsiteX211" fmla="*/ 76261 w 2758962"/>
              <a:gd name="connsiteY211" fmla="*/ 671512 h 2824412"/>
              <a:gd name="connsiteX212" fmla="*/ 47686 w 2758962"/>
              <a:gd name="connsiteY212" fmla="*/ 647700 h 2824412"/>
              <a:gd name="connsiteX213" fmla="*/ 66736 w 2758962"/>
              <a:gd name="connsiteY213" fmla="*/ 623887 h 2824412"/>
              <a:gd name="connsiteX214" fmla="*/ 114361 w 2758962"/>
              <a:gd name="connsiteY214" fmla="*/ 628650 h 2824412"/>
              <a:gd name="connsiteX215" fmla="*/ 138173 w 2758962"/>
              <a:gd name="connsiteY215" fmla="*/ 628650 h 2824412"/>
              <a:gd name="connsiteX216" fmla="*/ 119123 w 2758962"/>
              <a:gd name="connsiteY216" fmla="*/ 595312 h 2824412"/>
              <a:gd name="connsiteX217" fmla="*/ 123886 w 2758962"/>
              <a:gd name="connsiteY217" fmla="*/ 571500 h 2824412"/>
              <a:gd name="connsiteX218" fmla="*/ 152461 w 2758962"/>
              <a:gd name="connsiteY218" fmla="*/ 571500 h 2824412"/>
              <a:gd name="connsiteX219" fmla="*/ 157223 w 2758962"/>
              <a:gd name="connsiteY219" fmla="*/ 571500 h 2824412"/>
              <a:gd name="connsiteX220" fmla="*/ 185798 w 2758962"/>
              <a:gd name="connsiteY220" fmla="*/ 485775 h 2824412"/>
              <a:gd name="connsiteX221" fmla="*/ 190561 w 2758962"/>
              <a:gd name="connsiteY221" fmla="*/ 447675 h 2824412"/>
              <a:gd name="connsiteX222" fmla="*/ 219136 w 2758962"/>
              <a:gd name="connsiteY222" fmla="*/ 461962 h 2824412"/>
              <a:gd name="connsiteX223" fmla="*/ 281048 w 2758962"/>
              <a:gd name="connsiteY223" fmla="*/ 485775 h 2824412"/>
              <a:gd name="connsiteX224" fmla="*/ 342961 w 2758962"/>
              <a:gd name="connsiteY224" fmla="*/ 485775 h 2824412"/>
              <a:gd name="connsiteX225" fmla="*/ 333436 w 2758962"/>
              <a:gd name="connsiteY225" fmla="*/ 442912 h 2824412"/>
              <a:gd name="connsiteX226" fmla="*/ 342961 w 2758962"/>
              <a:gd name="connsiteY226" fmla="*/ 409575 h 2824412"/>
              <a:gd name="connsiteX227" fmla="*/ 385823 w 2758962"/>
              <a:gd name="connsiteY227" fmla="*/ 409575 h 2824412"/>
              <a:gd name="connsiteX228" fmla="*/ 404873 w 2758962"/>
              <a:gd name="connsiteY228" fmla="*/ 381000 h 2824412"/>
              <a:gd name="connsiteX229" fmla="*/ 428686 w 2758962"/>
              <a:gd name="connsiteY229" fmla="*/ 338137 h 2824412"/>
              <a:gd name="connsiteX230" fmla="*/ 381061 w 2758962"/>
              <a:gd name="connsiteY230" fmla="*/ 314325 h 2824412"/>
              <a:gd name="connsiteX231" fmla="*/ 381061 w 2758962"/>
              <a:gd name="connsiteY231" fmla="*/ 285750 h 2824412"/>
              <a:gd name="connsiteX232" fmla="*/ 433448 w 2758962"/>
              <a:gd name="connsiteY232" fmla="*/ 257175 h 2824412"/>
              <a:gd name="connsiteX233" fmla="*/ 466786 w 2758962"/>
              <a:gd name="connsiteY233" fmla="*/ 238125 h 2824412"/>
              <a:gd name="connsiteX234" fmla="*/ 476311 w 2758962"/>
              <a:gd name="connsiteY234" fmla="*/ 176212 h 2824412"/>
              <a:gd name="connsiteX235" fmla="*/ 447736 w 2758962"/>
              <a:gd name="connsiteY235" fmla="*/ 123825 h 2824412"/>
              <a:gd name="connsiteX0" fmla="*/ 2307492 w 2758962"/>
              <a:gd name="connsiteY0" fmla="*/ 0 h 2824412"/>
              <a:gd name="connsiteX1" fmla="*/ 2324161 w 2758962"/>
              <a:gd name="connsiteY1" fmla="*/ 26193 h 2824412"/>
              <a:gd name="connsiteX2" fmla="*/ 2352736 w 2758962"/>
              <a:gd name="connsiteY2" fmla="*/ 47625 h 2824412"/>
              <a:gd name="connsiteX3" fmla="*/ 2343211 w 2758962"/>
              <a:gd name="connsiteY3" fmla="*/ 57150 h 2824412"/>
              <a:gd name="connsiteX4" fmla="*/ 2352736 w 2758962"/>
              <a:gd name="connsiteY4" fmla="*/ 95250 h 2824412"/>
              <a:gd name="connsiteX5" fmla="*/ 2343211 w 2758962"/>
              <a:gd name="connsiteY5" fmla="*/ 128587 h 2824412"/>
              <a:gd name="connsiteX6" fmla="*/ 2324161 w 2758962"/>
              <a:gd name="connsiteY6" fmla="*/ 145256 h 2824412"/>
              <a:gd name="connsiteX7" fmla="*/ 2300348 w 2758962"/>
              <a:gd name="connsiteY7" fmla="*/ 152400 h 2824412"/>
              <a:gd name="connsiteX8" fmla="*/ 2290823 w 2758962"/>
              <a:gd name="connsiteY8" fmla="*/ 166687 h 2824412"/>
              <a:gd name="connsiteX9" fmla="*/ 2286061 w 2758962"/>
              <a:gd name="connsiteY9" fmla="*/ 204787 h 2824412"/>
              <a:gd name="connsiteX10" fmla="*/ 2267011 w 2758962"/>
              <a:gd name="connsiteY10" fmla="*/ 223837 h 2824412"/>
              <a:gd name="connsiteX11" fmla="*/ 2224148 w 2758962"/>
              <a:gd name="connsiteY11" fmla="*/ 219075 h 2824412"/>
              <a:gd name="connsiteX12" fmla="*/ 2214623 w 2758962"/>
              <a:gd name="connsiteY12" fmla="*/ 226219 h 2824412"/>
              <a:gd name="connsiteX13" fmla="*/ 2221767 w 2758962"/>
              <a:gd name="connsiteY13" fmla="*/ 259556 h 2824412"/>
              <a:gd name="connsiteX14" fmla="*/ 2233673 w 2758962"/>
              <a:gd name="connsiteY14" fmla="*/ 285750 h 2824412"/>
              <a:gd name="connsiteX15" fmla="*/ 2224148 w 2758962"/>
              <a:gd name="connsiteY15" fmla="*/ 304800 h 2824412"/>
              <a:gd name="connsiteX16" fmla="*/ 2224148 w 2758962"/>
              <a:gd name="connsiteY16" fmla="*/ 333375 h 2824412"/>
              <a:gd name="connsiteX17" fmla="*/ 2186048 w 2758962"/>
              <a:gd name="connsiteY17" fmla="*/ 338137 h 2824412"/>
              <a:gd name="connsiteX18" fmla="*/ 2152710 w 2758962"/>
              <a:gd name="connsiteY18" fmla="*/ 302419 h 2824412"/>
              <a:gd name="connsiteX19" fmla="*/ 2124136 w 2758962"/>
              <a:gd name="connsiteY19" fmla="*/ 323850 h 2824412"/>
              <a:gd name="connsiteX20" fmla="*/ 2105086 w 2758962"/>
              <a:gd name="connsiteY20" fmla="*/ 347662 h 2824412"/>
              <a:gd name="connsiteX21" fmla="*/ 2105086 w 2758962"/>
              <a:gd name="connsiteY21" fmla="*/ 361950 h 2824412"/>
              <a:gd name="connsiteX22" fmla="*/ 2105086 w 2758962"/>
              <a:gd name="connsiteY22" fmla="*/ 395287 h 2824412"/>
              <a:gd name="connsiteX23" fmla="*/ 2076511 w 2758962"/>
              <a:gd name="connsiteY23" fmla="*/ 395287 h 2824412"/>
              <a:gd name="connsiteX24" fmla="*/ 2033648 w 2758962"/>
              <a:gd name="connsiteY24" fmla="*/ 419100 h 2824412"/>
              <a:gd name="connsiteX25" fmla="*/ 2014598 w 2758962"/>
              <a:gd name="connsiteY25" fmla="*/ 457200 h 2824412"/>
              <a:gd name="connsiteX26" fmla="*/ 2012217 w 2758962"/>
              <a:gd name="connsiteY26" fmla="*/ 488156 h 2824412"/>
              <a:gd name="connsiteX27" fmla="*/ 1995549 w 2758962"/>
              <a:gd name="connsiteY27" fmla="*/ 511968 h 2824412"/>
              <a:gd name="connsiteX28" fmla="*/ 1976498 w 2758962"/>
              <a:gd name="connsiteY28" fmla="*/ 554831 h 2824412"/>
              <a:gd name="connsiteX29" fmla="*/ 1945542 w 2758962"/>
              <a:gd name="connsiteY29" fmla="*/ 564356 h 2824412"/>
              <a:gd name="connsiteX30" fmla="*/ 1909823 w 2758962"/>
              <a:gd name="connsiteY30" fmla="*/ 561975 h 2824412"/>
              <a:gd name="connsiteX31" fmla="*/ 1883629 w 2758962"/>
              <a:gd name="connsiteY31" fmla="*/ 576262 h 2824412"/>
              <a:gd name="connsiteX32" fmla="*/ 1890773 w 2758962"/>
              <a:gd name="connsiteY32" fmla="*/ 602456 h 2824412"/>
              <a:gd name="connsiteX33" fmla="*/ 1874104 w 2758962"/>
              <a:gd name="connsiteY33" fmla="*/ 623887 h 2824412"/>
              <a:gd name="connsiteX34" fmla="*/ 1876486 w 2758962"/>
              <a:gd name="connsiteY34" fmla="*/ 647700 h 2824412"/>
              <a:gd name="connsiteX35" fmla="*/ 1890773 w 2758962"/>
              <a:gd name="connsiteY35" fmla="*/ 666750 h 2824412"/>
              <a:gd name="connsiteX36" fmla="*/ 1919348 w 2758962"/>
              <a:gd name="connsiteY36" fmla="*/ 685800 h 2824412"/>
              <a:gd name="connsiteX37" fmla="*/ 1945542 w 2758962"/>
              <a:gd name="connsiteY37" fmla="*/ 714375 h 2824412"/>
              <a:gd name="connsiteX38" fmla="*/ 1969354 w 2758962"/>
              <a:gd name="connsiteY38" fmla="*/ 745331 h 2824412"/>
              <a:gd name="connsiteX39" fmla="*/ 1997930 w 2758962"/>
              <a:gd name="connsiteY39" fmla="*/ 776287 h 2824412"/>
              <a:gd name="connsiteX40" fmla="*/ 2016979 w 2758962"/>
              <a:gd name="connsiteY40" fmla="*/ 788194 h 2824412"/>
              <a:gd name="connsiteX41" fmla="*/ 2024123 w 2758962"/>
              <a:gd name="connsiteY41" fmla="*/ 814387 h 2824412"/>
              <a:gd name="connsiteX42" fmla="*/ 2028886 w 2758962"/>
              <a:gd name="connsiteY42" fmla="*/ 847725 h 2824412"/>
              <a:gd name="connsiteX43" fmla="*/ 2038411 w 2758962"/>
              <a:gd name="connsiteY43" fmla="*/ 859631 h 2824412"/>
              <a:gd name="connsiteX44" fmla="*/ 2066986 w 2758962"/>
              <a:gd name="connsiteY44" fmla="*/ 871537 h 2824412"/>
              <a:gd name="connsiteX45" fmla="*/ 2062223 w 2758962"/>
              <a:gd name="connsiteY45" fmla="*/ 852487 h 2824412"/>
              <a:gd name="connsiteX46" fmla="*/ 2090798 w 2758962"/>
              <a:gd name="connsiteY46" fmla="*/ 838200 h 2824412"/>
              <a:gd name="connsiteX47" fmla="*/ 2100323 w 2758962"/>
              <a:gd name="connsiteY47" fmla="*/ 862012 h 2824412"/>
              <a:gd name="connsiteX48" fmla="*/ 2133661 w 2758962"/>
              <a:gd name="connsiteY48" fmla="*/ 883443 h 2824412"/>
              <a:gd name="connsiteX49" fmla="*/ 2183667 w 2758962"/>
              <a:gd name="connsiteY49" fmla="*/ 864394 h 2824412"/>
              <a:gd name="connsiteX50" fmla="*/ 2207480 w 2758962"/>
              <a:gd name="connsiteY50" fmla="*/ 857249 h 2824412"/>
              <a:gd name="connsiteX51" fmla="*/ 2257486 w 2758962"/>
              <a:gd name="connsiteY51" fmla="*/ 862012 h 2824412"/>
              <a:gd name="connsiteX52" fmla="*/ 2257486 w 2758962"/>
              <a:gd name="connsiteY52" fmla="*/ 895350 h 2824412"/>
              <a:gd name="connsiteX53" fmla="*/ 2319398 w 2758962"/>
              <a:gd name="connsiteY53" fmla="*/ 904875 h 2824412"/>
              <a:gd name="connsiteX54" fmla="*/ 2343211 w 2758962"/>
              <a:gd name="connsiteY54" fmla="*/ 909637 h 2824412"/>
              <a:gd name="connsiteX55" fmla="*/ 2319398 w 2758962"/>
              <a:gd name="connsiteY55" fmla="*/ 942975 h 2824412"/>
              <a:gd name="connsiteX56" fmla="*/ 2367023 w 2758962"/>
              <a:gd name="connsiteY56" fmla="*/ 957262 h 2824412"/>
              <a:gd name="connsiteX57" fmla="*/ 2381311 w 2758962"/>
              <a:gd name="connsiteY57" fmla="*/ 995362 h 2824412"/>
              <a:gd name="connsiteX58" fmla="*/ 2376548 w 2758962"/>
              <a:gd name="connsiteY58" fmla="*/ 1004887 h 2824412"/>
              <a:gd name="connsiteX59" fmla="*/ 2381311 w 2758962"/>
              <a:gd name="connsiteY59" fmla="*/ 1028700 h 2824412"/>
              <a:gd name="connsiteX60" fmla="*/ 2386073 w 2758962"/>
              <a:gd name="connsiteY60" fmla="*/ 1066800 h 2824412"/>
              <a:gd name="connsiteX61" fmla="*/ 2438461 w 2758962"/>
              <a:gd name="connsiteY61" fmla="*/ 1066800 h 2824412"/>
              <a:gd name="connsiteX62" fmla="*/ 2457511 w 2758962"/>
              <a:gd name="connsiteY62" fmla="*/ 1057275 h 2824412"/>
              <a:gd name="connsiteX63" fmla="*/ 2486086 w 2758962"/>
              <a:gd name="connsiteY63" fmla="*/ 1138237 h 2824412"/>
              <a:gd name="connsiteX64" fmla="*/ 2524186 w 2758962"/>
              <a:gd name="connsiteY64" fmla="*/ 1162050 h 2824412"/>
              <a:gd name="connsiteX65" fmla="*/ 2571811 w 2758962"/>
              <a:gd name="connsiteY65" fmla="*/ 1190625 h 2824412"/>
              <a:gd name="connsiteX66" fmla="*/ 2571811 w 2758962"/>
              <a:gd name="connsiteY66" fmla="*/ 1219200 h 2824412"/>
              <a:gd name="connsiteX67" fmla="*/ 2571811 w 2758962"/>
              <a:gd name="connsiteY67" fmla="*/ 1243012 h 2824412"/>
              <a:gd name="connsiteX68" fmla="*/ 2567048 w 2758962"/>
              <a:gd name="connsiteY68" fmla="*/ 1266825 h 2824412"/>
              <a:gd name="connsiteX69" fmla="*/ 2609911 w 2758962"/>
              <a:gd name="connsiteY69" fmla="*/ 1290637 h 2824412"/>
              <a:gd name="connsiteX70" fmla="*/ 2624198 w 2758962"/>
              <a:gd name="connsiteY70" fmla="*/ 1347787 h 2824412"/>
              <a:gd name="connsiteX71" fmla="*/ 2619436 w 2758962"/>
              <a:gd name="connsiteY71" fmla="*/ 1376362 h 2824412"/>
              <a:gd name="connsiteX72" fmla="*/ 2671823 w 2758962"/>
              <a:gd name="connsiteY72" fmla="*/ 1371600 h 2824412"/>
              <a:gd name="connsiteX73" fmla="*/ 2705161 w 2758962"/>
              <a:gd name="connsiteY73" fmla="*/ 1362075 h 2824412"/>
              <a:gd name="connsiteX74" fmla="*/ 2748023 w 2758962"/>
              <a:gd name="connsiteY74" fmla="*/ 1352550 h 2824412"/>
              <a:gd name="connsiteX75" fmla="*/ 2757548 w 2758962"/>
              <a:gd name="connsiteY75" fmla="*/ 1390650 h 2824412"/>
              <a:gd name="connsiteX76" fmla="*/ 2724211 w 2758962"/>
              <a:gd name="connsiteY76" fmla="*/ 1428750 h 2824412"/>
              <a:gd name="connsiteX77" fmla="*/ 2690873 w 2758962"/>
              <a:gd name="connsiteY77" fmla="*/ 1447800 h 2824412"/>
              <a:gd name="connsiteX78" fmla="*/ 2657536 w 2758962"/>
              <a:gd name="connsiteY78" fmla="*/ 1495425 h 2824412"/>
              <a:gd name="connsiteX79" fmla="*/ 2638486 w 2758962"/>
              <a:gd name="connsiteY79" fmla="*/ 1519237 h 2824412"/>
              <a:gd name="connsiteX80" fmla="*/ 2619436 w 2758962"/>
              <a:gd name="connsiteY80" fmla="*/ 1562100 h 2824412"/>
              <a:gd name="connsiteX81" fmla="*/ 2590861 w 2758962"/>
              <a:gd name="connsiteY81" fmla="*/ 1562100 h 2824412"/>
              <a:gd name="connsiteX82" fmla="*/ 2557523 w 2758962"/>
              <a:gd name="connsiteY82" fmla="*/ 1547812 h 2824412"/>
              <a:gd name="connsiteX83" fmla="*/ 2538473 w 2758962"/>
              <a:gd name="connsiteY83" fmla="*/ 1519237 h 2824412"/>
              <a:gd name="connsiteX84" fmla="*/ 2471798 w 2758962"/>
              <a:gd name="connsiteY84" fmla="*/ 1524000 h 2824412"/>
              <a:gd name="connsiteX85" fmla="*/ 2433698 w 2758962"/>
              <a:gd name="connsiteY85" fmla="*/ 1543050 h 2824412"/>
              <a:gd name="connsiteX86" fmla="*/ 2414648 w 2758962"/>
              <a:gd name="connsiteY86" fmla="*/ 1576387 h 2824412"/>
              <a:gd name="connsiteX87" fmla="*/ 2376548 w 2758962"/>
              <a:gd name="connsiteY87" fmla="*/ 1633537 h 2824412"/>
              <a:gd name="connsiteX88" fmla="*/ 2367023 w 2758962"/>
              <a:gd name="connsiteY88" fmla="*/ 1647825 h 2824412"/>
              <a:gd name="connsiteX89" fmla="*/ 2347973 w 2758962"/>
              <a:gd name="connsiteY89" fmla="*/ 1662112 h 2824412"/>
              <a:gd name="connsiteX90" fmla="*/ 2281298 w 2758962"/>
              <a:gd name="connsiteY90" fmla="*/ 1681162 h 2824412"/>
              <a:gd name="connsiteX91" fmla="*/ 2200336 w 2758962"/>
              <a:gd name="connsiteY91" fmla="*/ 1704975 h 2824412"/>
              <a:gd name="connsiteX92" fmla="*/ 2157473 w 2758962"/>
              <a:gd name="connsiteY92" fmla="*/ 1714500 h 2824412"/>
              <a:gd name="connsiteX93" fmla="*/ 2100323 w 2758962"/>
              <a:gd name="connsiteY93" fmla="*/ 1771650 h 2824412"/>
              <a:gd name="connsiteX94" fmla="*/ 2066986 w 2758962"/>
              <a:gd name="connsiteY94" fmla="*/ 1795462 h 2824412"/>
              <a:gd name="connsiteX95" fmla="*/ 2043173 w 2758962"/>
              <a:gd name="connsiteY95" fmla="*/ 1852612 h 2824412"/>
              <a:gd name="connsiteX96" fmla="*/ 2038411 w 2758962"/>
              <a:gd name="connsiteY96" fmla="*/ 1895475 h 2824412"/>
              <a:gd name="connsiteX97" fmla="*/ 2062223 w 2758962"/>
              <a:gd name="connsiteY97" fmla="*/ 1957387 h 2824412"/>
              <a:gd name="connsiteX98" fmla="*/ 2038411 w 2758962"/>
              <a:gd name="connsiteY98" fmla="*/ 2024062 h 2824412"/>
              <a:gd name="connsiteX99" fmla="*/ 2033648 w 2758962"/>
              <a:gd name="connsiteY99" fmla="*/ 2028825 h 2824412"/>
              <a:gd name="connsiteX100" fmla="*/ 1995548 w 2758962"/>
              <a:gd name="connsiteY100" fmla="*/ 2033587 h 2824412"/>
              <a:gd name="connsiteX101" fmla="*/ 1966973 w 2758962"/>
              <a:gd name="connsiteY101" fmla="*/ 2043112 h 2824412"/>
              <a:gd name="connsiteX102" fmla="*/ 1928873 w 2758962"/>
              <a:gd name="connsiteY102" fmla="*/ 2066925 h 2824412"/>
              <a:gd name="connsiteX103" fmla="*/ 1957448 w 2758962"/>
              <a:gd name="connsiteY103" fmla="*/ 2043112 h 2824412"/>
              <a:gd name="connsiteX104" fmla="*/ 1900298 w 2758962"/>
              <a:gd name="connsiteY104" fmla="*/ 2052637 h 2824412"/>
              <a:gd name="connsiteX105" fmla="*/ 1876486 w 2758962"/>
              <a:gd name="connsiteY105" fmla="*/ 2109787 h 2824412"/>
              <a:gd name="connsiteX106" fmla="*/ 1876486 w 2758962"/>
              <a:gd name="connsiteY106" fmla="*/ 2147887 h 2824412"/>
              <a:gd name="connsiteX107" fmla="*/ 1866961 w 2758962"/>
              <a:gd name="connsiteY107" fmla="*/ 2176462 h 2824412"/>
              <a:gd name="connsiteX108" fmla="*/ 1809811 w 2758962"/>
              <a:gd name="connsiteY108" fmla="*/ 2195512 h 2824412"/>
              <a:gd name="connsiteX109" fmla="*/ 1809811 w 2758962"/>
              <a:gd name="connsiteY109" fmla="*/ 2252662 h 2824412"/>
              <a:gd name="connsiteX110" fmla="*/ 1814573 w 2758962"/>
              <a:gd name="connsiteY110" fmla="*/ 2314575 h 2824412"/>
              <a:gd name="connsiteX111" fmla="*/ 1814573 w 2758962"/>
              <a:gd name="connsiteY111" fmla="*/ 2333625 h 2824412"/>
              <a:gd name="connsiteX112" fmla="*/ 1795523 w 2758962"/>
              <a:gd name="connsiteY112" fmla="*/ 2376487 h 2824412"/>
              <a:gd name="connsiteX113" fmla="*/ 1809811 w 2758962"/>
              <a:gd name="connsiteY113" fmla="*/ 2438400 h 2824412"/>
              <a:gd name="connsiteX114" fmla="*/ 1805048 w 2758962"/>
              <a:gd name="connsiteY114" fmla="*/ 2500312 h 2824412"/>
              <a:gd name="connsiteX115" fmla="*/ 1776473 w 2758962"/>
              <a:gd name="connsiteY115" fmla="*/ 2509837 h 2824412"/>
              <a:gd name="connsiteX116" fmla="*/ 1733611 w 2758962"/>
              <a:gd name="connsiteY116" fmla="*/ 2524125 h 2824412"/>
              <a:gd name="connsiteX117" fmla="*/ 1714561 w 2758962"/>
              <a:gd name="connsiteY117" fmla="*/ 2538412 h 2824412"/>
              <a:gd name="connsiteX118" fmla="*/ 1738373 w 2758962"/>
              <a:gd name="connsiteY118" fmla="*/ 2590800 h 2824412"/>
              <a:gd name="connsiteX119" fmla="*/ 1719323 w 2758962"/>
              <a:gd name="connsiteY119" fmla="*/ 2619375 h 2824412"/>
              <a:gd name="connsiteX120" fmla="*/ 1662173 w 2758962"/>
              <a:gd name="connsiteY120" fmla="*/ 2633662 h 2824412"/>
              <a:gd name="connsiteX121" fmla="*/ 1647886 w 2758962"/>
              <a:gd name="connsiteY121" fmla="*/ 2662237 h 2824412"/>
              <a:gd name="connsiteX122" fmla="*/ 1647886 w 2758962"/>
              <a:gd name="connsiteY122" fmla="*/ 2733675 h 2824412"/>
              <a:gd name="connsiteX123" fmla="*/ 1628836 w 2758962"/>
              <a:gd name="connsiteY123" fmla="*/ 2767012 h 2824412"/>
              <a:gd name="connsiteX124" fmla="*/ 1576448 w 2758962"/>
              <a:gd name="connsiteY124" fmla="*/ 2724150 h 2824412"/>
              <a:gd name="connsiteX125" fmla="*/ 1528823 w 2758962"/>
              <a:gd name="connsiteY125" fmla="*/ 2690812 h 2824412"/>
              <a:gd name="connsiteX126" fmla="*/ 1500248 w 2758962"/>
              <a:gd name="connsiteY126" fmla="*/ 2676525 h 2824412"/>
              <a:gd name="connsiteX127" fmla="*/ 1481198 w 2758962"/>
              <a:gd name="connsiteY127" fmla="*/ 2738437 h 2824412"/>
              <a:gd name="connsiteX128" fmla="*/ 1457386 w 2758962"/>
              <a:gd name="connsiteY128" fmla="*/ 2786062 h 2824412"/>
              <a:gd name="connsiteX129" fmla="*/ 1414523 w 2758962"/>
              <a:gd name="connsiteY129" fmla="*/ 2824162 h 2824412"/>
              <a:gd name="connsiteX130" fmla="*/ 1381186 w 2758962"/>
              <a:gd name="connsiteY130" fmla="*/ 2800350 h 2824412"/>
              <a:gd name="connsiteX131" fmla="*/ 1343086 w 2758962"/>
              <a:gd name="connsiteY131" fmla="*/ 2757487 h 2824412"/>
              <a:gd name="connsiteX132" fmla="*/ 1324036 w 2758962"/>
              <a:gd name="connsiteY132" fmla="*/ 2719387 h 2824412"/>
              <a:gd name="connsiteX133" fmla="*/ 1281173 w 2758962"/>
              <a:gd name="connsiteY133" fmla="*/ 2614612 h 2824412"/>
              <a:gd name="connsiteX134" fmla="*/ 1276411 w 2758962"/>
              <a:gd name="connsiteY134" fmla="*/ 2557462 h 2824412"/>
              <a:gd name="connsiteX135" fmla="*/ 1319273 w 2758962"/>
              <a:gd name="connsiteY135" fmla="*/ 2533650 h 2824412"/>
              <a:gd name="connsiteX136" fmla="*/ 1347848 w 2758962"/>
              <a:gd name="connsiteY136" fmla="*/ 2490787 h 2824412"/>
              <a:gd name="connsiteX137" fmla="*/ 1338323 w 2758962"/>
              <a:gd name="connsiteY137" fmla="*/ 2447925 h 2824412"/>
              <a:gd name="connsiteX138" fmla="*/ 1343086 w 2758962"/>
              <a:gd name="connsiteY138" fmla="*/ 2390775 h 2824412"/>
              <a:gd name="connsiteX139" fmla="*/ 1343086 w 2758962"/>
              <a:gd name="connsiteY139" fmla="*/ 2338387 h 2824412"/>
              <a:gd name="connsiteX140" fmla="*/ 1290698 w 2758962"/>
              <a:gd name="connsiteY140" fmla="*/ 2305050 h 2824412"/>
              <a:gd name="connsiteX141" fmla="*/ 1247836 w 2758962"/>
              <a:gd name="connsiteY141" fmla="*/ 2290762 h 2824412"/>
              <a:gd name="connsiteX142" fmla="*/ 1204973 w 2758962"/>
              <a:gd name="connsiteY142" fmla="*/ 2281237 h 2824412"/>
              <a:gd name="connsiteX143" fmla="*/ 1147823 w 2758962"/>
              <a:gd name="connsiteY143" fmla="*/ 2281237 h 2824412"/>
              <a:gd name="connsiteX144" fmla="*/ 1076386 w 2758962"/>
              <a:gd name="connsiteY144" fmla="*/ 2286000 h 2824412"/>
              <a:gd name="connsiteX145" fmla="*/ 1019236 w 2758962"/>
              <a:gd name="connsiteY145" fmla="*/ 2309812 h 2824412"/>
              <a:gd name="connsiteX146" fmla="*/ 971611 w 2758962"/>
              <a:gd name="connsiteY146" fmla="*/ 2319337 h 2824412"/>
              <a:gd name="connsiteX147" fmla="*/ 962086 w 2758962"/>
              <a:gd name="connsiteY147" fmla="*/ 2381250 h 2824412"/>
              <a:gd name="connsiteX148" fmla="*/ 943036 w 2758962"/>
              <a:gd name="connsiteY148" fmla="*/ 2414587 h 2824412"/>
              <a:gd name="connsiteX149" fmla="*/ 890648 w 2758962"/>
              <a:gd name="connsiteY149" fmla="*/ 2462212 h 2824412"/>
              <a:gd name="connsiteX150" fmla="*/ 852548 w 2758962"/>
              <a:gd name="connsiteY150" fmla="*/ 2471737 h 2824412"/>
              <a:gd name="connsiteX151" fmla="*/ 800161 w 2758962"/>
              <a:gd name="connsiteY151" fmla="*/ 2462212 h 2824412"/>
              <a:gd name="connsiteX152" fmla="*/ 771586 w 2758962"/>
              <a:gd name="connsiteY152" fmla="*/ 2438400 h 2824412"/>
              <a:gd name="connsiteX153" fmla="*/ 743011 w 2758962"/>
              <a:gd name="connsiteY153" fmla="*/ 2409825 h 2824412"/>
              <a:gd name="connsiteX154" fmla="*/ 704911 w 2758962"/>
              <a:gd name="connsiteY154" fmla="*/ 2433637 h 2824412"/>
              <a:gd name="connsiteX155" fmla="*/ 723961 w 2758962"/>
              <a:gd name="connsiteY155" fmla="*/ 2371725 h 2824412"/>
              <a:gd name="connsiteX156" fmla="*/ 738248 w 2758962"/>
              <a:gd name="connsiteY156" fmla="*/ 2309812 h 2824412"/>
              <a:gd name="connsiteX157" fmla="*/ 743011 w 2758962"/>
              <a:gd name="connsiteY157" fmla="*/ 2233612 h 2824412"/>
              <a:gd name="connsiteX158" fmla="*/ 743011 w 2758962"/>
              <a:gd name="connsiteY158" fmla="*/ 2185987 h 2824412"/>
              <a:gd name="connsiteX159" fmla="*/ 728723 w 2758962"/>
              <a:gd name="connsiteY159" fmla="*/ 2128837 h 2824412"/>
              <a:gd name="connsiteX160" fmla="*/ 704911 w 2758962"/>
              <a:gd name="connsiteY160" fmla="*/ 2100262 h 2824412"/>
              <a:gd name="connsiteX161" fmla="*/ 662048 w 2758962"/>
              <a:gd name="connsiteY161" fmla="*/ 2090737 h 2824412"/>
              <a:gd name="connsiteX162" fmla="*/ 623948 w 2758962"/>
              <a:gd name="connsiteY162" fmla="*/ 2062162 h 2824412"/>
              <a:gd name="connsiteX163" fmla="*/ 566798 w 2758962"/>
              <a:gd name="connsiteY163" fmla="*/ 2043112 h 2824412"/>
              <a:gd name="connsiteX164" fmla="*/ 538223 w 2758962"/>
              <a:gd name="connsiteY164" fmla="*/ 2009775 h 2824412"/>
              <a:gd name="connsiteX165" fmla="*/ 557273 w 2758962"/>
              <a:gd name="connsiteY165" fmla="*/ 1981200 h 2824412"/>
              <a:gd name="connsiteX166" fmla="*/ 547748 w 2758962"/>
              <a:gd name="connsiteY166" fmla="*/ 1938337 h 2824412"/>
              <a:gd name="connsiteX167" fmla="*/ 514411 w 2758962"/>
              <a:gd name="connsiteY167" fmla="*/ 1885950 h 2824412"/>
              <a:gd name="connsiteX168" fmla="*/ 471548 w 2758962"/>
              <a:gd name="connsiteY168" fmla="*/ 1876425 h 2824412"/>
              <a:gd name="connsiteX169" fmla="*/ 433448 w 2758962"/>
              <a:gd name="connsiteY169" fmla="*/ 1852612 h 2824412"/>
              <a:gd name="connsiteX170" fmla="*/ 414398 w 2758962"/>
              <a:gd name="connsiteY170" fmla="*/ 1833562 h 2824412"/>
              <a:gd name="connsiteX171" fmla="*/ 414398 w 2758962"/>
              <a:gd name="connsiteY171" fmla="*/ 1804987 h 2824412"/>
              <a:gd name="connsiteX172" fmla="*/ 376298 w 2758962"/>
              <a:gd name="connsiteY172" fmla="*/ 1824037 h 2824412"/>
              <a:gd name="connsiteX173" fmla="*/ 357248 w 2758962"/>
              <a:gd name="connsiteY173" fmla="*/ 1838325 h 2824412"/>
              <a:gd name="connsiteX174" fmla="*/ 385823 w 2758962"/>
              <a:gd name="connsiteY174" fmla="*/ 1862137 h 2824412"/>
              <a:gd name="connsiteX175" fmla="*/ 352486 w 2758962"/>
              <a:gd name="connsiteY175" fmla="*/ 1866900 h 2824412"/>
              <a:gd name="connsiteX176" fmla="*/ 323911 w 2758962"/>
              <a:gd name="connsiteY176" fmla="*/ 1847850 h 2824412"/>
              <a:gd name="connsiteX177" fmla="*/ 281048 w 2758962"/>
              <a:gd name="connsiteY177" fmla="*/ 1833562 h 2824412"/>
              <a:gd name="connsiteX178" fmla="*/ 238186 w 2758962"/>
              <a:gd name="connsiteY178" fmla="*/ 1819275 h 2824412"/>
              <a:gd name="connsiteX179" fmla="*/ 195323 w 2758962"/>
              <a:gd name="connsiteY179" fmla="*/ 1819275 h 2824412"/>
              <a:gd name="connsiteX180" fmla="*/ 171511 w 2758962"/>
              <a:gd name="connsiteY180" fmla="*/ 1795462 h 2824412"/>
              <a:gd name="connsiteX181" fmla="*/ 195323 w 2758962"/>
              <a:gd name="connsiteY181" fmla="*/ 1766887 h 2824412"/>
              <a:gd name="connsiteX182" fmla="*/ 214373 w 2758962"/>
              <a:gd name="connsiteY182" fmla="*/ 1676400 h 2824412"/>
              <a:gd name="connsiteX183" fmla="*/ 276286 w 2758962"/>
              <a:gd name="connsiteY183" fmla="*/ 1590675 h 2824412"/>
              <a:gd name="connsiteX184" fmla="*/ 319148 w 2758962"/>
              <a:gd name="connsiteY184" fmla="*/ 1509712 h 2824412"/>
              <a:gd name="connsiteX185" fmla="*/ 362011 w 2758962"/>
              <a:gd name="connsiteY185" fmla="*/ 1466850 h 2824412"/>
              <a:gd name="connsiteX186" fmla="*/ 414398 w 2758962"/>
              <a:gd name="connsiteY186" fmla="*/ 1404937 h 2824412"/>
              <a:gd name="connsiteX187" fmla="*/ 438211 w 2758962"/>
              <a:gd name="connsiteY187" fmla="*/ 1381125 h 2824412"/>
              <a:gd name="connsiteX188" fmla="*/ 395348 w 2758962"/>
              <a:gd name="connsiteY188" fmla="*/ 1352550 h 2824412"/>
              <a:gd name="connsiteX189" fmla="*/ 323911 w 2758962"/>
              <a:gd name="connsiteY189" fmla="*/ 1319212 h 2824412"/>
              <a:gd name="connsiteX190" fmla="*/ 266761 w 2758962"/>
              <a:gd name="connsiteY190" fmla="*/ 1285875 h 2824412"/>
              <a:gd name="connsiteX191" fmla="*/ 233423 w 2758962"/>
              <a:gd name="connsiteY191" fmla="*/ 1300162 h 2824412"/>
              <a:gd name="connsiteX192" fmla="*/ 195323 w 2758962"/>
              <a:gd name="connsiteY192" fmla="*/ 1276350 h 2824412"/>
              <a:gd name="connsiteX193" fmla="*/ 161986 w 2758962"/>
              <a:gd name="connsiteY193" fmla="*/ 1204912 h 2824412"/>
              <a:gd name="connsiteX194" fmla="*/ 157223 w 2758962"/>
              <a:gd name="connsiteY194" fmla="*/ 1162050 h 2824412"/>
              <a:gd name="connsiteX195" fmla="*/ 119123 w 2758962"/>
              <a:gd name="connsiteY195" fmla="*/ 1157287 h 2824412"/>
              <a:gd name="connsiteX196" fmla="*/ 66736 w 2758962"/>
              <a:gd name="connsiteY196" fmla="*/ 1157287 h 2824412"/>
              <a:gd name="connsiteX197" fmla="*/ 19111 w 2758962"/>
              <a:gd name="connsiteY197" fmla="*/ 1143000 h 2824412"/>
              <a:gd name="connsiteX198" fmla="*/ 19111 w 2758962"/>
              <a:gd name="connsiteY198" fmla="*/ 1114425 h 2824412"/>
              <a:gd name="connsiteX199" fmla="*/ 9586 w 2758962"/>
              <a:gd name="connsiteY199" fmla="*/ 1076325 h 2824412"/>
              <a:gd name="connsiteX200" fmla="*/ 61 w 2758962"/>
              <a:gd name="connsiteY200" fmla="*/ 1028700 h 2824412"/>
              <a:gd name="connsiteX201" fmla="*/ 14348 w 2758962"/>
              <a:gd name="connsiteY201" fmla="*/ 995362 h 2824412"/>
              <a:gd name="connsiteX202" fmla="*/ 61973 w 2758962"/>
              <a:gd name="connsiteY202" fmla="*/ 971550 h 2824412"/>
              <a:gd name="connsiteX203" fmla="*/ 100073 w 2758962"/>
              <a:gd name="connsiteY203" fmla="*/ 966787 h 2824412"/>
              <a:gd name="connsiteX204" fmla="*/ 66736 w 2758962"/>
              <a:gd name="connsiteY204" fmla="*/ 933450 h 2824412"/>
              <a:gd name="connsiteX205" fmla="*/ 57211 w 2758962"/>
              <a:gd name="connsiteY205" fmla="*/ 885825 h 2824412"/>
              <a:gd name="connsiteX206" fmla="*/ 81023 w 2758962"/>
              <a:gd name="connsiteY206" fmla="*/ 852487 h 2824412"/>
              <a:gd name="connsiteX207" fmla="*/ 81023 w 2758962"/>
              <a:gd name="connsiteY207" fmla="*/ 814387 h 2824412"/>
              <a:gd name="connsiteX208" fmla="*/ 42923 w 2758962"/>
              <a:gd name="connsiteY208" fmla="*/ 800100 h 2824412"/>
              <a:gd name="connsiteX209" fmla="*/ 47686 w 2758962"/>
              <a:gd name="connsiteY209" fmla="*/ 762000 h 2824412"/>
              <a:gd name="connsiteX210" fmla="*/ 85786 w 2758962"/>
              <a:gd name="connsiteY210" fmla="*/ 723900 h 2824412"/>
              <a:gd name="connsiteX211" fmla="*/ 76261 w 2758962"/>
              <a:gd name="connsiteY211" fmla="*/ 671512 h 2824412"/>
              <a:gd name="connsiteX212" fmla="*/ 47686 w 2758962"/>
              <a:gd name="connsiteY212" fmla="*/ 647700 h 2824412"/>
              <a:gd name="connsiteX213" fmla="*/ 66736 w 2758962"/>
              <a:gd name="connsiteY213" fmla="*/ 623887 h 2824412"/>
              <a:gd name="connsiteX214" fmla="*/ 114361 w 2758962"/>
              <a:gd name="connsiteY214" fmla="*/ 628650 h 2824412"/>
              <a:gd name="connsiteX215" fmla="*/ 138173 w 2758962"/>
              <a:gd name="connsiteY215" fmla="*/ 628650 h 2824412"/>
              <a:gd name="connsiteX216" fmla="*/ 119123 w 2758962"/>
              <a:gd name="connsiteY216" fmla="*/ 595312 h 2824412"/>
              <a:gd name="connsiteX217" fmla="*/ 123886 w 2758962"/>
              <a:gd name="connsiteY217" fmla="*/ 571500 h 2824412"/>
              <a:gd name="connsiteX218" fmla="*/ 152461 w 2758962"/>
              <a:gd name="connsiteY218" fmla="*/ 571500 h 2824412"/>
              <a:gd name="connsiteX219" fmla="*/ 157223 w 2758962"/>
              <a:gd name="connsiteY219" fmla="*/ 571500 h 2824412"/>
              <a:gd name="connsiteX220" fmla="*/ 185798 w 2758962"/>
              <a:gd name="connsiteY220" fmla="*/ 485775 h 2824412"/>
              <a:gd name="connsiteX221" fmla="*/ 190561 w 2758962"/>
              <a:gd name="connsiteY221" fmla="*/ 447675 h 2824412"/>
              <a:gd name="connsiteX222" fmla="*/ 219136 w 2758962"/>
              <a:gd name="connsiteY222" fmla="*/ 461962 h 2824412"/>
              <a:gd name="connsiteX223" fmla="*/ 281048 w 2758962"/>
              <a:gd name="connsiteY223" fmla="*/ 485775 h 2824412"/>
              <a:gd name="connsiteX224" fmla="*/ 342961 w 2758962"/>
              <a:gd name="connsiteY224" fmla="*/ 485775 h 2824412"/>
              <a:gd name="connsiteX225" fmla="*/ 333436 w 2758962"/>
              <a:gd name="connsiteY225" fmla="*/ 442912 h 2824412"/>
              <a:gd name="connsiteX226" fmla="*/ 342961 w 2758962"/>
              <a:gd name="connsiteY226" fmla="*/ 409575 h 2824412"/>
              <a:gd name="connsiteX227" fmla="*/ 385823 w 2758962"/>
              <a:gd name="connsiteY227" fmla="*/ 409575 h 2824412"/>
              <a:gd name="connsiteX228" fmla="*/ 404873 w 2758962"/>
              <a:gd name="connsiteY228" fmla="*/ 381000 h 2824412"/>
              <a:gd name="connsiteX229" fmla="*/ 428686 w 2758962"/>
              <a:gd name="connsiteY229" fmla="*/ 338137 h 2824412"/>
              <a:gd name="connsiteX230" fmla="*/ 381061 w 2758962"/>
              <a:gd name="connsiteY230" fmla="*/ 314325 h 2824412"/>
              <a:gd name="connsiteX231" fmla="*/ 381061 w 2758962"/>
              <a:gd name="connsiteY231" fmla="*/ 285750 h 2824412"/>
              <a:gd name="connsiteX232" fmla="*/ 433448 w 2758962"/>
              <a:gd name="connsiteY232" fmla="*/ 257175 h 2824412"/>
              <a:gd name="connsiteX233" fmla="*/ 466786 w 2758962"/>
              <a:gd name="connsiteY233" fmla="*/ 238125 h 2824412"/>
              <a:gd name="connsiteX234" fmla="*/ 476311 w 2758962"/>
              <a:gd name="connsiteY234" fmla="*/ 176212 h 2824412"/>
              <a:gd name="connsiteX235" fmla="*/ 447736 w 2758962"/>
              <a:gd name="connsiteY235" fmla="*/ 123825 h 2824412"/>
              <a:gd name="connsiteX0" fmla="*/ 2307492 w 2758962"/>
              <a:gd name="connsiteY0" fmla="*/ 0 h 2824412"/>
              <a:gd name="connsiteX1" fmla="*/ 2324161 w 2758962"/>
              <a:gd name="connsiteY1" fmla="*/ 26193 h 2824412"/>
              <a:gd name="connsiteX2" fmla="*/ 2352736 w 2758962"/>
              <a:gd name="connsiteY2" fmla="*/ 47625 h 2824412"/>
              <a:gd name="connsiteX3" fmla="*/ 2343211 w 2758962"/>
              <a:gd name="connsiteY3" fmla="*/ 57150 h 2824412"/>
              <a:gd name="connsiteX4" fmla="*/ 2352736 w 2758962"/>
              <a:gd name="connsiteY4" fmla="*/ 95250 h 2824412"/>
              <a:gd name="connsiteX5" fmla="*/ 2343211 w 2758962"/>
              <a:gd name="connsiteY5" fmla="*/ 128587 h 2824412"/>
              <a:gd name="connsiteX6" fmla="*/ 2324161 w 2758962"/>
              <a:gd name="connsiteY6" fmla="*/ 145256 h 2824412"/>
              <a:gd name="connsiteX7" fmla="*/ 2300348 w 2758962"/>
              <a:gd name="connsiteY7" fmla="*/ 152400 h 2824412"/>
              <a:gd name="connsiteX8" fmla="*/ 2290823 w 2758962"/>
              <a:gd name="connsiteY8" fmla="*/ 166687 h 2824412"/>
              <a:gd name="connsiteX9" fmla="*/ 2286061 w 2758962"/>
              <a:gd name="connsiteY9" fmla="*/ 204787 h 2824412"/>
              <a:gd name="connsiteX10" fmla="*/ 2267011 w 2758962"/>
              <a:gd name="connsiteY10" fmla="*/ 223837 h 2824412"/>
              <a:gd name="connsiteX11" fmla="*/ 2224148 w 2758962"/>
              <a:gd name="connsiteY11" fmla="*/ 219075 h 2824412"/>
              <a:gd name="connsiteX12" fmla="*/ 2214623 w 2758962"/>
              <a:gd name="connsiteY12" fmla="*/ 226219 h 2824412"/>
              <a:gd name="connsiteX13" fmla="*/ 2221767 w 2758962"/>
              <a:gd name="connsiteY13" fmla="*/ 259556 h 2824412"/>
              <a:gd name="connsiteX14" fmla="*/ 2233673 w 2758962"/>
              <a:gd name="connsiteY14" fmla="*/ 285750 h 2824412"/>
              <a:gd name="connsiteX15" fmla="*/ 2224148 w 2758962"/>
              <a:gd name="connsiteY15" fmla="*/ 304800 h 2824412"/>
              <a:gd name="connsiteX16" fmla="*/ 2224148 w 2758962"/>
              <a:gd name="connsiteY16" fmla="*/ 333375 h 2824412"/>
              <a:gd name="connsiteX17" fmla="*/ 2186048 w 2758962"/>
              <a:gd name="connsiteY17" fmla="*/ 338137 h 2824412"/>
              <a:gd name="connsiteX18" fmla="*/ 2152710 w 2758962"/>
              <a:gd name="connsiteY18" fmla="*/ 302419 h 2824412"/>
              <a:gd name="connsiteX19" fmla="*/ 2124136 w 2758962"/>
              <a:gd name="connsiteY19" fmla="*/ 323850 h 2824412"/>
              <a:gd name="connsiteX20" fmla="*/ 2105086 w 2758962"/>
              <a:gd name="connsiteY20" fmla="*/ 347662 h 2824412"/>
              <a:gd name="connsiteX21" fmla="*/ 2105086 w 2758962"/>
              <a:gd name="connsiteY21" fmla="*/ 361950 h 2824412"/>
              <a:gd name="connsiteX22" fmla="*/ 2105086 w 2758962"/>
              <a:gd name="connsiteY22" fmla="*/ 395287 h 2824412"/>
              <a:gd name="connsiteX23" fmla="*/ 2076511 w 2758962"/>
              <a:gd name="connsiteY23" fmla="*/ 395287 h 2824412"/>
              <a:gd name="connsiteX24" fmla="*/ 2033648 w 2758962"/>
              <a:gd name="connsiteY24" fmla="*/ 419100 h 2824412"/>
              <a:gd name="connsiteX25" fmla="*/ 2014598 w 2758962"/>
              <a:gd name="connsiteY25" fmla="*/ 457200 h 2824412"/>
              <a:gd name="connsiteX26" fmla="*/ 2012217 w 2758962"/>
              <a:gd name="connsiteY26" fmla="*/ 488156 h 2824412"/>
              <a:gd name="connsiteX27" fmla="*/ 1995549 w 2758962"/>
              <a:gd name="connsiteY27" fmla="*/ 511968 h 2824412"/>
              <a:gd name="connsiteX28" fmla="*/ 1976498 w 2758962"/>
              <a:gd name="connsiteY28" fmla="*/ 554831 h 2824412"/>
              <a:gd name="connsiteX29" fmla="*/ 1945542 w 2758962"/>
              <a:gd name="connsiteY29" fmla="*/ 564356 h 2824412"/>
              <a:gd name="connsiteX30" fmla="*/ 1909823 w 2758962"/>
              <a:gd name="connsiteY30" fmla="*/ 561975 h 2824412"/>
              <a:gd name="connsiteX31" fmla="*/ 1883629 w 2758962"/>
              <a:gd name="connsiteY31" fmla="*/ 576262 h 2824412"/>
              <a:gd name="connsiteX32" fmla="*/ 1890773 w 2758962"/>
              <a:gd name="connsiteY32" fmla="*/ 602456 h 2824412"/>
              <a:gd name="connsiteX33" fmla="*/ 1874104 w 2758962"/>
              <a:gd name="connsiteY33" fmla="*/ 623887 h 2824412"/>
              <a:gd name="connsiteX34" fmla="*/ 1876486 w 2758962"/>
              <a:gd name="connsiteY34" fmla="*/ 647700 h 2824412"/>
              <a:gd name="connsiteX35" fmla="*/ 1890773 w 2758962"/>
              <a:gd name="connsiteY35" fmla="*/ 666750 h 2824412"/>
              <a:gd name="connsiteX36" fmla="*/ 1919348 w 2758962"/>
              <a:gd name="connsiteY36" fmla="*/ 685800 h 2824412"/>
              <a:gd name="connsiteX37" fmla="*/ 1945542 w 2758962"/>
              <a:gd name="connsiteY37" fmla="*/ 714375 h 2824412"/>
              <a:gd name="connsiteX38" fmla="*/ 1969354 w 2758962"/>
              <a:gd name="connsiteY38" fmla="*/ 745331 h 2824412"/>
              <a:gd name="connsiteX39" fmla="*/ 1997930 w 2758962"/>
              <a:gd name="connsiteY39" fmla="*/ 776287 h 2824412"/>
              <a:gd name="connsiteX40" fmla="*/ 2016979 w 2758962"/>
              <a:gd name="connsiteY40" fmla="*/ 788194 h 2824412"/>
              <a:gd name="connsiteX41" fmla="*/ 2024123 w 2758962"/>
              <a:gd name="connsiteY41" fmla="*/ 814387 h 2824412"/>
              <a:gd name="connsiteX42" fmla="*/ 2028886 w 2758962"/>
              <a:gd name="connsiteY42" fmla="*/ 847725 h 2824412"/>
              <a:gd name="connsiteX43" fmla="*/ 2038411 w 2758962"/>
              <a:gd name="connsiteY43" fmla="*/ 859631 h 2824412"/>
              <a:gd name="connsiteX44" fmla="*/ 2066986 w 2758962"/>
              <a:gd name="connsiteY44" fmla="*/ 871537 h 2824412"/>
              <a:gd name="connsiteX45" fmla="*/ 2062223 w 2758962"/>
              <a:gd name="connsiteY45" fmla="*/ 852487 h 2824412"/>
              <a:gd name="connsiteX46" fmla="*/ 2090798 w 2758962"/>
              <a:gd name="connsiteY46" fmla="*/ 838200 h 2824412"/>
              <a:gd name="connsiteX47" fmla="*/ 2100323 w 2758962"/>
              <a:gd name="connsiteY47" fmla="*/ 862012 h 2824412"/>
              <a:gd name="connsiteX48" fmla="*/ 2133661 w 2758962"/>
              <a:gd name="connsiteY48" fmla="*/ 883443 h 2824412"/>
              <a:gd name="connsiteX49" fmla="*/ 2169379 w 2758962"/>
              <a:gd name="connsiteY49" fmla="*/ 876300 h 2824412"/>
              <a:gd name="connsiteX50" fmla="*/ 2183667 w 2758962"/>
              <a:gd name="connsiteY50" fmla="*/ 864394 h 2824412"/>
              <a:gd name="connsiteX51" fmla="*/ 2207480 w 2758962"/>
              <a:gd name="connsiteY51" fmla="*/ 857249 h 2824412"/>
              <a:gd name="connsiteX52" fmla="*/ 2257486 w 2758962"/>
              <a:gd name="connsiteY52" fmla="*/ 862012 h 2824412"/>
              <a:gd name="connsiteX53" fmla="*/ 2257486 w 2758962"/>
              <a:gd name="connsiteY53" fmla="*/ 895350 h 2824412"/>
              <a:gd name="connsiteX54" fmla="*/ 2319398 w 2758962"/>
              <a:gd name="connsiteY54" fmla="*/ 904875 h 2824412"/>
              <a:gd name="connsiteX55" fmla="*/ 2343211 w 2758962"/>
              <a:gd name="connsiteY55" fmla="*/ 909637 h 2824412"/>
              <a:gd name="connsiteX56" fmla="*/ 2319398 w 2758962"/>
              <a:gd name="connsiteY56" fmla="*/ 942975 h 2824412"/>
              <a:gd name="connsiteX57" fmla="*/ 2367023 w 2758962"/>
              <a:gd name="connsiteY57" fmla="*/ 957262 h 2824412"/>
              <a:gd name="connsiteX58" fmla="*/ 2381311 w 2758962"/>
              <a:gd name="connsiteY58" fmla="*/ 995362 h 2824412"/>
              <a:gd name="connsiteX59" fmla="*/ 2376548 w 2758962"/>
              <a:gd name="connsiteY59" fmla="*/ 1004887 h 2824412"/>
              <a:gd name="connsiteX60" fmla="*/ 2381311 w 2758962"/>
              <a:gd name="connsiteY60" fmla="*/ 1028700 h 2824412"/>
              <a:gd name="connsiteX61" fmla="*/ 2386073 w 2758962"/>
              <a:gd name="connsiteY61" fmla="*/ 1066800 h 2824412"/>
              <a:gd name="connsiteX62" fmla="*/ 2438461 w 2758962"/>
              <a:gd name="connsiteY62" fmla="*/ 1066800 h 2824412"/>
              <a:gd name="connsiteX63" fmla="*/ 2457511 w 2758962"/>
              <a:gd name="connsiteY63" fmla="*/ 1057275 h 2824412"/>
              <a:gd name="connsiteX64" fmla="*/ 2486086 w 2758962"/>
              <a:gd name="connsiteY64" fmla="*/ 1138237 h 2824412"/>
              <a:gd name="connsiteX65" fmla="*/ 2524186 w 2758962"/>
              <a:gd name="connsiteY65" fmla="*/ 1162050 h 2824412"/>
              <a:gd name="connsiteX66" fmla="*/ 2571811 w 2758962"/>
              <a:gd name="connsiteY66" fmla="*/ 1190625 h 2824412"/>
              <a:gd name="connsiteX67" fmla="*/ 2571811 w 2758962"/>
              <a:gd name="connsiteY67" fmla="*/ 1219200 h 2824412"/>
              <a:gd name="connsiteX68" fmla="*/ 2571811 w 2758962"/>
              <a:gd name="connsiteY68" fmla="*/ 1243012 h 2824412"/>
              <a:gd name="connsiteX69" fmla="*/ 2567048 w 2758962"/>
              <a:gd name="connsiteY69" fmla="*/ 1266825 h 2824412"/>
              <a:gd name="connsiteX70" fmla="*/ 2609911 w 2758962"/>
              <a:gd name="connsiteY70" fmla="*/ 1290637 h 2824412"/>
              <a:gd name="connsiteX71" fmla="*/ 2624198 w 2758962"/>
              <a:gd name="connsiteY71" fmla="*/ 1347787 h 2824412"/>
              <a:gd name="connsiteX72" fmla="*/ 2619436 w 2758962"/>
              <a:gd name="connsiteY72" fmla="*/ 1376362 h 2824412"/>
              <a:gd name="connsiteX73" fmla="*/ 2671823 w 2758962"/>
              <a:gd name="connsiteY73" fmla="*/ 1371600 h 2824412"/>
              <a:gd name="connsiteX74" fmla="*/ 2705161 w 2758962"/>
              <a:gd name="connsiteY74" fmla="*/ 1362075 h 2824412"/>
              <a:gd name="connsiteX75" fmla="*/ 2748023 w 2758962"/>
              <a:gd name="connsiteY75" fmla="*/ 1352550 h 2824412"/>
              <a:gd name="connsiteX76" fmla="*/ 2757548 w 2758962"/>
              <a:gd name="connsiteY76" fmla="*/ 1390650 h 2824412"/>
              <a:gd name="connsiteX77" fmla="*/ 2724211 w 2758962"/>
              <a:gd name="connsiteY77" fmla="*/ 1428750 h 2824412"/>
              <a:gd name="connsiteX78" fmla="*/ 2690873 w 2758962"/>
              <a:gd name="connsiteY78" fmla="*/ 1447800 h 2824412"/>
              <a:gd name="connsiteX79" fmla="*/ 2657536 w 2758962"/>
              <a:gd name="connsiteY79" fmla="*/ 1495425 h 2824412"/>
              <a:gd name="connsiteX80" fmla="*/ 2638486 w 2758962"/>
              <a:gd name="connsiteY80" fmla="*/ 1519237 h 2824412"/>
              <a:gd name="connsiteX81" fmla="*/ 2619436 w 2758962"/>
              <a:gd name="connsiteY81" fmla="*/ 1562100 h 2824412"/>
              <a:gd name="connsiteX82" fmla="*/ 2590861 w 2758962"/>
              <a:gd name="connsiteY82" fmla="*/ 1562100 h 2824412"/>
              <a:gd name="connsiteX83" fmla="*/ 2557523 w 2758962"/>
              <a:gd name="connsiteY83" fmla="*/ 1547812 h 2824412"/>
              <a:gd name="connsiteX84" fmla="*/ 2538473 w 2758962"/>
              <a:gd name="connsiteY84" fmla="*/ 1519237 h 2824412"/>
              <a:gd name="connsiteX85" fmla="*/ 2471798 w 2758962"/>
              <a:gd name="connsiteY85" fmla="*/ 1524000 h 2824412"/>
              <a:gd name="connsiteX86" fmla="*/ 2433698 w 2758962"/>
              <a:gd name="connsiteY86" fmla="*/ 1543050 h 2824412"/>
              <a:gd name="connsiteX87" fmla="*/ 2414648 w 2758962"/>
              <a:gd name="connsiteY87" fmla="*/ 1576387 h 2824412"/>
              <a:gd name="connsiteX88" fmla="*/ 2376548 w 2758962"/>
              <a:gd name="connsiteY88" fmla="*/ 1633537 h 2824412"/>
              <a:gd name="connsiteX89" fmla="*/ 2367023 w 2758962"/>
              <a:gd name="connsiteY89" fmla="*/ 1647825 h 2824412"/>
              <a:gd name="connsiteX90" fmla="*/ 2347973 w 2758962"/>
              <a:gd name="connsiteY90" fmla="*/ 1662112 h 2824412"/>
              <a:gd name="connsiteX91" fmla="*/ 2281298 w 2758962"/>
              <a:gd name="connsiteY91" fmla="*/ 1681162 h 2824412"/>
              <a:gd name="connsiteX92" fmla="*/ 2200336 w 2758962"/>
              <a:gd name="connsiteY92" fmla="*/ 1704975 h 2824412"/>
              <a:gd name="connsiteX93" fmla="*/ 2157473 w 2758962"/>
              <a:gd name="connsiteY93" fmla="*/ 1714500 h 2824412"/>
              <a:gd name="connsiteX94" fmla="*/ 2100323 w 2758962"/>
              <a:gd name="connsiteY94" fmla="*/ 1771650 h 2824412"/>
              <a:gd name="connsiteX95" fmla="*/ 2066986 w 2758962"/>
              <a:gd name="connsiteY95" fmla="*/ 1795462 h 2824412"/>
              <a:gd name="connsiteX96" fmla="*/ 2043173 w 2758962"/>
              <a:gd name="connsiteY96" fmla="*/ 1852612 h 2824412"/>
              <a:gd name="connsiteX97" fmla="*/ 2038411 w 2758962"/>
              <a:gd name="connsiteY97" fmla="*/ 1895475 h 2824412"/>
              <a:gd name="connsiteX98" fmla="*/ 2062223 w 2758962"/>
              <a:gd name="connsiteY98" fmla="*/ 1957387 h 2824412"/>
              <a:gd name="connsiteX99" fmla="*/ 2038411 w 2758962"/>
              <a:gd name="connsiteY99" fmla="*/ 2024062 h 2824412"/>
              <a:gd name="connsiteX100" fmla="*/ 2033648 w 2758962"/>
              <a:gd name="connsiteY100" fmla="*/ 2028825 h 2824412"/>
              <a:gd name="connsiteX101" fmla="*/ 1995548 w 2758962"/>
              <a:gd name="connsiteY101" fmla="*/ 2033587 h 2824412"/>
              <a:gd name="connsiteX102" fmla="*/ 1966973 w 2758962"/>
              <a:gd name="connsiteY102" fmla="*/ 2043112 h 2824412"/>
              <a:gd name="connsiteX103" fmla="*/ 1928873 w 2758962"/>
              <a:gd name="connsiteY103" fmla="*/ 2066925 h 2824412"/>
              <a:gd name="connsiteX104" fmla="*/ 1957448 w 2758962"/>
              <a:gd name="connsiteY104" fmla="*/ 2043112 h 2824412"/>
              <a:gd name="connsiteX105" fmla="*/ 1900298 w 2758962"/>
              <a:gd name="connsiteY105" fmla="*/ 2052637 h 2824412"/>
              <a:gd name="connsiteX106" fmla="*/ 1876486 w 2758962"/>
              <a:gd name="connsiteY106" fmla="*/ 2109787 h 2824412"/>
              <a:gd name="connsiteX107" fmla="*/ 1876486 w 2758962"/>
              <a:gd name="connsiteY107" fmla="*/ 2147887 h 2824412"/>
              <a:gd name="connsiteX108" fmla="*/ 1866961 w 2758962"/>
              <a:gd name="connsiteY108" fmla="*/ 2176462 h 2824412"/>
              <a:gd name="connsiteX109" fmla="*/ 1809811 w 2758962"/>
              <a:gd name="connsiteY109" fmla="*/ 2195512 h 2824412"/>
              <a:gd name="connsiteX110" fmla="*/ 1809811 w 2758962"/>
              <a:gd name="connsiteY110" fmla="*/ 2252662 h 2824412"/>
              <a:gd name="connsiteX111" fmla="*/ 1814573 w 2758962"/>
              <a:gd name="connsiteY111" fmla="*/ 2314575 h 2824412"/>
              <a:gd name="connsiteX112" fmla="*/ 1814573 w 2758962"/>
              <a:gd name="connsiteY112" fmla="*/ 2333625 h 2824412"/>
              <a:gd name="connsiteX113" fmla="*/ 1795523 w 2758962"/>
              <a:gd name="connsiteY113" fmla="*/ 2376487 h 2824412"/>
              <a:gd name="connsiteX114" fmla="*/ 1809811 w 2758962"/>
              <a:gd name="connsiteY114" fmla="*/ 2438400 h 2824412"/>
              <a:gd name="connsiteX115" fmla="*/ 1805048 w 2758962"/>
              <a:gd name="connsiteY115" fmla="*/ 2500312 h 2824412"/>
              <a:gd name="connsiteX116" fmla="*/ 1776473 w 2758962"/>
              <a:gd name="connsiteY116" fmla="*/ 2509837 h 2824412"/>
              <a:gd name="connsiteX117" fmla="*/ 1733611 w 2758962"/>
              <a:gd name="connsiteY117" fmla="*/ 2524125 h 2824412"/>
              <a:gd name="connsiteX118" fmla="*/ 1714561 w 2758962"/>
              <a:gd name="connsiteY118" fmla="*/ 2538412 h 2824412"/>
              <a:gd name="connsiteX119" fmla="*/ 1738373 w 2758962"/>
              <a:gd name="connsiteY119" fmla="*/ 2590800 h 2824412"/>
              <a:gd name="connsiteX120" fmla="*/ 1719323 w 2758962"/>
              <a:gd name="connsiteY120" fmla="*/ 2619375 h 2824412"/>
              <a:gd name="connsiteX121" fmla="*/ 1662173 w 2758962"/>
              <a:gd name="connsiteY121" fmla="*/ 2633662 h 2824412"/>
              <a:gd name="connsiteX122" fmla="*/ 1647886 w 2758962"/>
              <a:gd name="connsiteY122" fmla="*/ 2662237 h 2824412"/>
              <a:gd name="connsiteX123" fmla="*/ 1647886 w 2758962"/>
              <a:gd name="connsiteY123" fmla="*/ 2733675 h 2824412"/>
              <a:gd name="connsiteX124" fmla="*/ 1628836 w 2758962"/>
              <a:gd name="connsiteY124" fmla="*/ 2767012 h 2824412"/>
              <a:gd name="connsiteX125" fmla="*/ 1576448 w 2758962"/>
              <a:gd name="connsiteY125" fmla="*/ 2724150 h 2824412"/>
              <a:gd name="connsiteX126" fmla="*/ 1528823 w 2758962"/>
              <a:gd name="connsiteY126" fmla="*/ 2690812 h 2824412"/>
              <a:gd name="connsiteX127" fmla="*/ 1500248 w 2758962"/>
              <a:gd name="connsiteY127" fmla="*/ 2676525 h 2824412"/>
              <a:gd name="connsiteX128" fmla="*/ 1481198 w 2758962"/>
              <a:gd name="connsiteY128" fmla="*/ 2738437 h 2824412"/>
              <a:gd name="connsiteX129" fmla="*/ 1457386 w 2758962"/>
              <a:gd name="connsiteY129" fmla="*/ 2786062 h 2824412"/>
              <a:gd name="connsiteX130" fmla="*/ 1414523 w 2758962"/>
              <a:gd name="connsiteY130" fmla="*/ 2824162 h 2824412"/>
              <a:gd name="connsiteX131" fmla="*/ 1381186 w 2758962"/>
              <a:gd name="connsiteY131" fmla="*/ 2800350 h 2824412"/>
              <a:gd name="connsiteX132" fmla="*/ 1343086 w 2758962"/>
              <a:gd name="connsiteY132" fmla="*/ 2757487 h 2824412"/>
              <a:gd name="connsiteX133" fmla="*/ 1324036 w 2758962"/>
              <a:gd name="connsiteY133" fmla="*/ 2719387 h 2824412"/>
              <a:gd name="connsiteX134" fmla="*/ 1281173 w 2758962"/>
              <a:gd name="connsiteY134" fmla="*/ 2614612 h 2824412"/>
              <a:gd name="connsiteX135" fmla="*/ 1276411 w 2758962"/>
              <a:gd name="connsiteY135" fmla="*/ 2557462 h 2824412"/>
              <a:gd name="connsiteX136" fmla="*/ 1319273 w 2758962"/>
              <a:gd name="connsiteY136" fmla="*/ 2533650 h 2824412"/>
              <a:gd name="connsiteX137" fmla="*/ 1347848 w 2758962"/>
              <a:gd name="connsiteY137" fmla="*/ 2490787 h 2824412"/>
              <a:gd name="connsiteX138" fmla="*/ 1338323 w 2758962"/>
              <a:gd name="connsiteY138" fmla="*/ 2447925 h 2824412"/>
              <a:gd name="connsiteX139" fmla="*/ 1343086 w 2758962"/>
              <a:gd name="connsiteY139" fmla="*/ 2390775 h 2824412"/>
              <a:gd name="connsiteX140" fmla="*/ 1343086 w 2758962"/>
              <a:gd name="connsiteY140" fmla="*/ 2338387 h 2824412"/>
              <a:gd name="connsiteX141" fmla="*/ 1290698 w 2758962"/>
              <a:gd name="connsiteY141" fmla="*/ 2305050 h 2824412"/>
              <a:gd name="connsiteX142" fmla="*/ 1247836 w 2758962"/>
              <a:gd name="connsiteY142" fmla="*/ 2290762 h 2824412"/>
              <a:gd name="connsiteX143" fmla="*/ 1204973 w 2758962"/>
              <a:gd name="connsiteY143" fmla="*/ 2281237 h 2824412"/>
              <a:gd name="connsiteX144" fmla="*/ 1147823 w 2758962"/>
              <a:gd name="connsiteY144" fmla="*/ 2281237 h 2824412"/>
              <a:gd name="connsiteX145" fmla="*/ 1076386 w 2758962"/>
              <a:gd name="connsiteY145" fmla="*/ 2286000 h 2824412"/>
              <a:gd name="connsiteX146" fmla="*/ 1019236 w 2758962"/>
              <a:gd name="connsiteY146" fmla="*/ 2309812 h 2824412"/>
              <a:gd name="connsiteX147" fmla="*/ 971611 w 2758962"/>
              <a:gd name="connsiteY147" fmla="*/ 2319337 h 2824412"/>
              <a:gd name="connsiteX148" fmla="*/ 962086 w 2758962"/>
              <a:gd name="connsiteY148" fmla="*/ 2381250 h 2824412"/>
              <a:gd name="connsiteX149" fmla="*/ 943036 w 2758962"/>
              <a:gd name="connsiteY149" fmla="*/ 2414587 h 2824412"/>
              <a:gd name="connsiteX150" fmla="*/ 890648 w 2758962"/>
              <a:gd name="connsiteY150" fmla="*/ 2462212 h 2824412"/>
              <a:gd name="connsiteX151" fmla="*/ 852548 w 2758962"/>
              <a:gd name="connsiteY151" fmla="*/ 2471737 h 2824412"/>
              <a:gd name="connsiteX152" fmla="*/ 800161 w 2758962"/>
              <a:gd name="connsiteY152" fmla="*/ 2462212 h 2824412"/>
              <a:gd name="connsiteX153" fmla="*/ 771586 w 2758962"/>
              <a:gd name="connsiteY153" fmla="*/ 2438400 h 2824412"/>
              <a:gd name="connsiteX154" fmla="*/ 743011 w 2758962"/>
              <a:gd name="connsiteY154" fmla="*/ 2409825 h 2824412"/>
              <a:gd name="connsiteX155" fmla="*/ 704911 w 2758962"/>
              <a:gd name="connsiteY155" fmla="*/ 2433637 h 2824412"/>
              <a:gd name="connsiteX156" fmla="*/ 723961 w 2758962"/>
              <a:gd name="connsiteY156" fmla="*/ 2371725 h 2824412"/>
              <a:gd name="connsiteX157" fmla="*/ 738248 w 2758962"/>
              <a:gd name="connsiteY157" fmla="*/ 2309812 h 2824412"/>
              <a:gd name="connsiteX158" fmla="*/ 743011 w 2758962"/>
              <a:gd name="connsiteY158" fmla="*/ 2233612 h 2824412"/>
              <a:gd name="connsiteX159" fmla="*/ 743011 w 2758962"/>
              <a:gd name="connsiteY159" fmla="*/ 2185987 h 2824412"/>
              <a:gd name="connsiteX160" fmla="*/ 728723 w 2758962"/>
              <a:gd name="connsiteY160" fmla="*/ 2128837 h 2824412"/>
              <a:gd name="connsiteX161" fmla="*/ 704911 w 2758962"/>
              <a:gd name="connsiteY161" fmla="*/ 2100262 h 2824412"/>
              <a:gd name="connsiteX162" fmla="*/ 662048 w 2758962"/>
              <a:gd name="connsiteY162" fmla="*/ 2090737 h 2824412"/>
              <a:gd name="connsiteX163" fmla="*/ 623948 w 2758962"/>
              <a:gd name="connsiteY163" fmla="*/ 2062162 h 2824412"/>
              <a:gd name="connsiteX164" fmla="*/ 566798 w 2758962"/>
              <a:gd name="connsiteY164" fmla="*/ 2043112 h 2824412"/>
              <a:gd name="connsiteX165" fmla="*/ 538223 w 2758962"/>
              <a:gd name="connsiteY165" fmla="*/ 2009775 h 2824412"/>
              <a:gd name="connsiteX166" fmla="*/ 557273 w 2758962"/>
              <a:gd name="connsiteY166" fmla="*/ 1981200 h 2824412"/>
              <a:gd name="connsiteX167" fmla="*/ 547748 w 2758962"/>
              <a:gd name="connsiteY167" fmla="*/ 1938337 h 2824412"/>
              <a:gd name="connsiteX168" fmla="*/ 514411 w 2758962"/>
              <a:gd name="connsiteY168" fmla="*/ 1885950 h 2824412"/>
              <a:gd name="connsiteX169" fmla="*/ 471548 w 2758962"/>
              <a:gd name="connsiteY169" fmla="*/ 1876425 h 2824412"/>
              <a:gd name="connsiteX170" fmla="*/ 433448 w 2758962"/>
              <a:gd name="connsiteY170" fmla="*/ 1852612 h 2824412"/>
              <a:gd name="connsiteX171" fmla="*/ 414398 w 2758962"/>
              <a:gd name="connsiteY171" fmla="*/ 1833562 h 2824412"/>
              <a:gd name="connsiteX172" fmla="*/ 414398 w 2758962"/>
              <a:gd name="connsiteY172" fmla="*/ 1804987 h 2824412"/>
              <a:gd name="connsiteX173" fmla="*/ 376298 w 2758962"/>
              <a:gd name="connsiteY173" fmla="*/ 1824037 h 2824412"/>
              <a:gd name="connsiteX174" fmla="*/ 357248 w 2758962"/>
              <a:gd name="connsiteY174" fmla="*/ 1838325 h 2824412"/>
              <a:gd name="connsiteX175" fmla="*/ 385823 w 2758962"/>
              <a:gd name="connsiteY175" fmla="*/ 1862137 h 2824412"/>
              <a:gd name="connsiteX176" fmla="*/ 352486 w 2758962"/>
              <a:gd name="connsiteY176" fmla="*/ 1866900 h 2824412"/>
              <a:gd name="connsiteX177" fmla="*/ 323911 w 2758962"/>
              <a:gd name="connsiteY177" fmla="*/ 1847850 h 2824412"/>
              <a:gd name="connsiteX178" fmla="*/ 281048 w 2758962"/>
              <a:gd name="connsiteY178" fmla="*/ 1833562 h 2824412"/>
              <a:gd name="connsiteX179" fmla="*/ 238186 w 2758962"/>
              <a:gd name="connsiteY179" fmla="*/ 1819275 h 2824412"/>
              <a:gd name="connsiteX180" fmla="*/ 195323 w 2758962"/>
              <a:gd name="connsiteY180" fmla="*/ 1819275 h 2824412"/>
              <a:gd name="connsiteX181" fmla="*/ 171511 w 2758962"/>
              <a:gd name="connsiteY181" fmla="*/ 1795462 h 2824412"/>
              <a:gd name="connsiteX182" fmla="*/ 195323 w 2758962"/>
              <a:gd name="connsiteY182" fmla="*/ 1766887 h 2824412"/>
              <a:gd name="connsiteX183" fmla="*/ 214373 w 2758962"/>
              <a:gd name="connsiteY183" fmla="*/ 1676400 h 2824412"/>
              <a:gd name="connsiteX184" fmla="*/ 276286 w 2758962"/>
              <a:gd name="connsiteY184" fmla="*/ 1590675 h 2824412"/>
              <a:gd name="connsiteX185" fmla="*/ 319148 w 2758962"/>
              <a:gd name="connsiteY185" fmla="*/ 1509712 h 2824412"/>
              <a:gd name="connsiteX186" fmla="*/ 362011 w 2758962"/>
              <a:gd name="connsiteY186" fmla="*/ 1466850 h 2824412"/>
              <a:gd name="connsiteX187" fmla="*/ 414398 w 2758962"/>
              <a:gd name="connsiteY187" fmla="*/ 1404937 h 2824412"/>
              <a:gd name="connsiteX188" fmla="*/ 438211 w 2758962"/>
              <a:gd name="connsiteY188" fmla="*/ 1381125 h 2824412"/>
              <a:gd name="connsiteX189" fmla="*/ 395348 w 2758962"/>
              <a:gd name="connsiteY189" fmla="*/ 1352550 h 2824412"/>
              <a:gd name="connsiteX190" fmla="*/ 323911 w 2758962"/>
              <a:gd name="connsiteY190" fmla="*/ 1319212 h 2824412"/>
              <a:gd name="connsiteX191" fmla="*/ 266761 w 2758962"/>
              <a:gd name="connsiteY191" fmla="*/ 1285875 h 2824412"/>
              <a:gd name="connsiteX192" fmla="*/ 233423 w 2758962"/>
              <a:gd name="connsiteY192" fmla="*/ 1300162 h 2824412"/>
              <a:gd name="connsiteX193" fmla="*/ 195323 w 2758962"/>
              <a:gd name="connsiteY193" fmla="*/ 1276350 h 2824412"/>
              <a:gd name="connsiteX194" fmla="*/ 161986 w 2758962"/>
              <a:gd name="connsiteY194" fmla="*/ 1204912 h 2824412"/>
              <a:gd name="connsiteX195" fmla="*/ 157223 w 2758962"/>
              <a:gd name="connsiteY195" fmla="*/ 1162050 h 2824412"/>
              <a:gd name="connsiteX196" fmla="*/ 119123 w 2758962"/>
              <a:gd name="connsiteY196" fmla="*/ 1157287 h 2824412"/>
              <a:gd name="connsiteX197" fmla="*/ 66736 w 2758962"/>
              <a:gd name="connsiteY197" fmla="*/ 1157287 h 2824412"/>
              <a:gd name="connsiteX198" fmla="*/ 19111 w 2758962"/>
              <a:gd name="connsiteY198" fmla="*/ 1143000 h 2824412"/>
              <a:gd name="connsiteX199" fmla="*/ 19111 w 2758962"/>
              <a:gd name="connsiteY199" fmla="*/ 1114425 h 2824412"/>
              <a:gd name="connsiteX200" fmla="*/ 9586 w 2758962"/>
              <a:gd name="connsiteY200" fmla="*/ 1076325 h 2824412"/>
              <a:gd name="connsiteX201" fmla="*/ 61 w 2758962"/>
              <a:gd name="connsiteY201" fmla="*/ 1028700 h 2824412"/>
              <a:gd name="connsiteX202" fmla="*/ 14348 w 2758962"/>
              <a:gd name="connsiteY202" fmla="*/ 995362 h 2824412"/>
              <a:gd name="connsiteX203" fmla="*/ 61973 w 2758962"/>
              <a:gd name="connsiteY203" fmla="*/ 971550 h 2824412"/>
              <a:gd name="connsiteX204" fmla="*/ 100073 w 2758962"/>
              <a:gd name="connsiteY204" fmla="*/ 966787 h 2824412"/>
              <a:gd name="connsiteX205" fmla="*/ 66736 w 2758962"/>
              <a:gd name="connsiteY205" fmla="*/ 933450 h 2824412"/>
              <a:gd name="connsiteX206" fmla="*/ 57211 w 2758962"/>
              <a:gd name="connsiteY206" fmla="*/ 885825 h 2824412"/>
              <a:gd name="connsiteX207" fmla="*/ 81023 w 2758962"/>
              <a:gd name="connsiteY207" fmla="*/ 852487 h 2824412"/>
              <a:gd name="connsiteX208" fmla="*/ 81023 w 2758962"/>
              <a:gd name="connsiteY208" fmla="*/ 814387 h 2824412"/>
              <a:gd name="connsiteX209" fmla="*/ 42923 w 2758962"/>
              <a:gd name="connsiteY209" fmla="*/ 800100 h 2824412"/>
              <a:gd name="connsiteX210" fmla="*/ 47686 w 2758962"/>
              <a:gd name="connsiteY210" fmla="*/ 762000 h 2824412"/>
              <a:gd name="connsiteX211" fmla="*/ 85786 w 2758962"/>
              <a:gd name="connsiteY211" fmla="*/ 723900 h 2824412"/>
              <a:gd name="connsiteX212" fmla="*/ 76261 w 2758962"/>
              <a:gd name="connsiteY212" fmla="*/ 671512 h 2824412"/>
              <a:gd name="connsiteX213" fmla="*/ 47686 w 2758962"/>
              <a:gd name="connsiteY213" fmla="*/ 647700 h 2824412"/>
              <a:gd name="connsiteX214" fmla="*/ 66736 w 2758962"/>
              <a:gd name="connsiteY214" fmla="*/ 623887 h 2824412"/>
              <a:gd name="connsiteX215" fmla="*/ 114361 w 2758962"/>
              <a:gd name="connsiteY215" fmla="*/ 628650 h 2824412"/>
              <a:gd name="connsiteX216" fmla="*/ 138173 w 2758962"/>
              <a:gd name="connsiteY216" fmla="*/ 628650 h 2824412"/>
              <a:gd name="connsiteX217" fmla="*/ 119123 w 2758962"/>
              <a:gd name="connsiteY217" fmla="*/ 595312 h 2824412"/>
              <a:gd name="connsiteX218" fmla="*/ 123886 w 2758962"/>
              <a:gd name="connsiteY218" fmla="*/ 571500 h 2824412"/>
              <a:gd name="connsiteX219" fmla="*/ 152461 w 2758962"/>
              <a:gd name="connsiteY219" fmla="*/ 571500 h 2824412"/>
              <a:gd name="connsiteX220" fmla="*/ 157223 w 2758962"/>
              <a:gd name="connsiteY220" fmla="*/ 571500 h 2824412"/>
              <a:gd name="connsiteX221" fmla="*/ 185798 w 2758962"/>
              <a:gd name="connsiteY221" fmla="*/ 485775 h 2824412"/>
              <a:gd name="connsiteX222" fmla="*/ 190561 w 2758962"/>
              <a:gd name="connsiteY222" fmla="*/ 447675 h 2824412"/>
              <a:gd name="connsiteX223" fmla="*/ 219136 w 2758962"/>
              <a:gd name="connsiteY223" fmla="*/ 461962 h 2824412"/>
              <a:gd name="connsiteX224" fmla="*/ 281048 w 2758962"/>
              <a:gd name="connsiteY224" fmla="*/ 485775 h 2824412"/>
              <a:gd name="connsiteX225" fmla="*/ 342961 w 2758962"/>
              <a:gd name="connsiteY225" fmla="*/ 485775 h 2824412"/>
              <a:gd name="connsiteX226" fmla="*/ 333436 w 2758962"/>
              <a:gd name="connsiteY226" fmla="*/ 442912 h 2824412"/>
              <a:gd name="connsiteX227" fmla="*/ 342961 w 2758962"/>
              <a:gd name="connsiteY227" fmla="*/ 409575 h 2824412"/>
              <a:gd name="connsiteX228" fmla="*/ 385823 w 2758962"/>
              <a:gd name="connsiteY228" fmla="*/ 409575 h 2824412"/>
              <a:gd name="connsiteX229" fmla="*/ 404873 w 2758962"/>
              <a:gd name="connsiteY229" fmla="*/ 381000 h 2824412"/>
              <a:gd name="connsiteX230" fmla="*/ 428686 w 2758962"/>
              <a:gd name="connsiteY230" fmla="*/ 338137 h 2824412"/>
              <a:gd name="connsiteX231" fmla="*/ 381061 w 2758962"/>
              <a:gd name="connsiteY231" fmla="*/ 314325 h 2824412"/>
              <a:gd name="connsiteX232" fmla="*/ 381061 w 2758962"/>
              <a:gd name="connsiteY232" fmla="*/ 285750 h 2824412"/>
              <a:gd name="connsiteX233" fmla="*/ 433448 w 2758962"/>
              <a:gd name="connsiteY233" fmla="*/ 257175 h 2824412"/>
              <a:gd name="connsiteX234" fmla="*/ 466786 w 2758962"/>
              <a:gd name="connsiteY234" fmla="*/ 238125 h 2824412"/>
              <a:gd name="connsiteX235" fmla="*/ 476311 w 2758962"/>
              <a:gd name="connsiteY235" fmla="*/ 176212 h 2824412"/>
              <a:gd name="connsiteX236" fmla="*/ 447736 w 2758962"/>
              <a:gd name="connsiteY236" fmla="*/ 123825 h 2824412"/>
              <a:gd name="connsiteX0" fmla="*/ 2307492 w 2758962"/>
              <a:gd name="connsiteY0" fmla="*/ 0 h 2824412"/>
              <a:gd name="connsiteX1" fmla="*/ 2324161 w 2758962"/>
              <a:gd name="connsiteY1" fmla="*/ 26193 h 2824412"/>
              <a:gd name="connsiteX2" fmla="*/ 2352736 w 2758962"/>
              <a:gd name="connsiteY2" fmla="*/ 47625 h 2824412"/>
              <a:gd name="connsiteX3" fmla="*/ 2343211 w 2758962"/>
              <a:gd name="connsiteY3" fmla="*/ 57150 h 2824412"/>
              <a:gd name="connsiteX4" fmla="*/ 2352736 w 2758962"/>
              <a:gd name="connsiteY4" fmla="*/ 95250 h 2824412"/>
              <a:gd name="connsiteX5" fmla="*/ 2343211 w 2758962"/>
              <a:gd name="connsiteY5" fmla="*/ 128587 h 2824412"/>
              <a:gd name="connsiteX6" fmla="*/ 2324161 w 2758962"/>
              <a:gd name="connsiteY6" fmla="*/ 145256 h 2824412"/>
              <a:gd name="connsiteX7" fmla="*/ 2300348 w 2758962"/>
              <a:gd name="connsiteY7" fmla="*/ 152400 h 2824412"/>
              <a:gd name="connsiteX8" fmla="*/ 2290823 w 2758962"/>
              <a:gd name="connsiteY8" fmla="*/ 166687 h 2824412"/>
              <a:gd name="connsiteX9" fmla="*/ 2286061 w 2758962"/>
              <a:gd name="connsiteY9" fmla="*/ 204787 h 2824412"/>
              <a:gd name="connsiteX10" fmla="*/ 2267011 w 2758962"/>
              <a:gd name="connsiteY10" fmla="*/ 223837 h 2824412"/>
              <a:gd name="connsiteX11" fmla="*/ 2224148 w 2758962"/>
              <a:gd name="connsiteY11" fmla="*/ 219075 h 2824412"/>
              <a:gd name="connsiteX12" fmla="*/ 2214623 w 2758962"/>
              <a:gd name="connsiteY12" fmla="*/ 226219 h 2824412"/>
              <a:gd name="connsiteX13" fmla="*/ 2221767 w 2758962"/>
              <a:gd name="connsiteY13" fmla="*/ 259556 h 2824412"/>
              <a:gd name="connsiteX14" fmla="*/ 2233673 w 2758962"/>
              <a:gd name="connsiteY14" fmla="*/ 285750 h 2824412"/>
              <a:gd name="connsiteX15" fmla="*/ 2224148 w 2758962"/>
              <a:gd name="connsiteY15" fmla="*/ 304800 h 2824412"/>
              <a:gd name="connsiteX16" fmla="*/ 2224148 w 2758962"/>
              <a:gd name="connsiteY16" fmla="*/ 333375 h 2824412"/>
              <a:gd name="connsiteX17" fmla="*/ 2186048 w 2758962"/>
              <a:gd name="connsiteY17" fmla="*/ 338137 h 2824412"/>
              <a:gd name="connsiteX18" fmla="*/ 2152710 w 2758962"/>
              <a:gd name="connsiteY18" fmla="*/ 302419 h 2824412"/>
              <a:gd name="connsiteX19" fmla="*/ 2124136 w 2758962"/>
              <a:gd name="connsiteY19" fmla="*/ 323850 h 2824412"/>
              <a:gd name="connsiteX20" fmla="*/ 2105086 w 2758962"/>
              <a:gd name="connsiteY20" fmla="*/ 347662 h 2824412"/>
              <a:gd name="connsiteX21" fmla="*/ 2105086 w 2758962"/>
              <a:gd name="connsiteY21" fmla="*/ 361950 h 2824412"/>
              <a:gd name="connsiteX22" fmla="*/ 2105086 w 2758962"/>
              <a:gd name="connsiteY22" fmla="*/ 395287 h 2824412"/>
              <a:gd name="connsiteX23" fmla="*/ 2076511 w 2758962"/>
              <a:gd name="connsiteY23" fmla="*/ 395287 h 2824412"/>
              <a:gd name="connsiteX24" fmla="*/ 2033648 w 2758962"/>
              <a:gd name="connsiteY24" fmla="*/ 419100 h 2824412"/>
              <a:gd name="connsiteX25" fmla="*/ 2014598 w 2758962"/>
              <a:gd name="connsiteY25" fmla="*/ 457200 h 2824412"/>
              <a:gd name="connsiteX26" fmla="*/ 2012217 w 2758962"/>
              <a:gd name="connsiteY26" fmla="*/ 488156 h 2824412"/>
              <a:gd name="connsiteX27" fmla="*/ 1995549 w 2758962"/>
              <a:gd name="connsiteY27" fmla="*/ 511968 h 2824412"/>
              <a:gd name="connsiteX28" fmla="*/ 1976498 w 2758962"/>
              <a:gd name="connsiteY28" fmla="*/ 554831 h 2824412"/>
              <a:gd name="connsiteX29" fmla="*/ 1945542 w 2758962"/>
              <a:gd name="connsiteY29" fmla="*/ 564356 h 2824412"/>
              <a:gd name="connsiteX30" fmla="*/ 1909823 w 2758962"/>
              <a:gd name="connsiteY30" fmla="*/ 561975 h 2824412"/>
              <a:gd name="connsiteX31" fmla="*/ 1883629 w 2758962"/>
              <a:gd name="connsiteY31" fmla="*/ 576262 h 2824412"/>
              <a:gd name="connsiteX32" fmla="*/ 1890773 w 2758962"/>
              <a:gd name="connsiteY32" fmla="*/ 602456 h 2824412"/>
              <a:gd name="connsiteX33" fmla="*/ 1874104 w 2758962"/>
              <a:gd name="connsiteY33" fmla="*/ 623887 h 2824412"/>
              <a:gd name="connsiteX34" fmla="*/ 1876486 w 2758962"/>
              <a:gd name="connsiteY34" fmla="*/ 647700 h 2824412"/>
              <a:gd name="connsiteX35" fmla="*/ 1890773 w 2758962"/>
              <a:gd name="connsiteY35" fmla="*/ 666750 h 2824412"/>
              <a:gd name="connsiteX36" fmla="*/ 1919348 w 2758962"/>
              <a:gd name="connsiteY36" fmla="*/ 685800 h 2824412"/>
              <a:gd name="connsiteX37" fmla="*/ 1945542 w 2758962"/>
              <a:gd name="connsiteY37" fmla="*/ 714375 h 2824412"/>
              <a:gd name="connsiteX38" fmla="*/ 1969354 w 2758962"/>
              <a:gd name="connsiteY38" fmla="*/ 745331 h 2824412"/>
              <a:gd name="connsiteX39" fmla="*/ 1997930 w 2758962"/>
              <a:gd name="connsiteY39" fmla="*/ 776287 h 2824412"/>
              <a:gd name="connsiteX40" fmla="*/ 2016979 w 2758962"/>
              <a:gd name="connsiteY40" fmla="*/ 788194 h 2824412"/>
              <a:gd name="connsiteX41" fmla="*/ 2024123 w 2758962"/>
              <a:gd name="connsiteY41" fmla="*/ 814387 h 2824412"/>
              <a:gd name="connsiteX42" fmla="*/ 2028886 w 2758962"/>
              <a:gd name="connsiteY42" fmla="*/ 847725 h 2824412"/>
              <a:gd name="connsiteX43" fmla="*/ 2038411 w 2758962"/>
              <a:gd name="connsiteY43" fmla="*/ 859631 h 2824412"/>
              <a:gd name="connsiteX44" fmla="*/ 2066986 w 2758962"/>
              <a:gd name="connsiteY44" fmla="*/ 871537 h 2824412"/>
              <a:gd name="connsiteX45" fmla="*/ 2062223 w 2758962"/>
              <a:gd name="connsiteY45" fmla="*/ 852487 h 2824412"/>
              <a:gd name="connsiteX46" fmla="*/ 2090798 w 2758962"/>
              <a:gd name="connsiteY46" fmla="*/ 838200 h 2824412"/>
              <a:gd name="connsiteX47" fmla="*/ 2100323 w 2758962"/>
              <a:gd name="connsiteY47" fmla="*/ 862012 h 2824412"/>
              <a:gd name="connsiteX48" fmla="*/ 2133661 w 2758962"/>
              <a:gd name="connsiteY48" fmla="*/ 883443 h 2824412"/>
              <a:gd name="connsiteX49" fmla="*/ 2169379 w 2758962"/>
              <a:gd name="connsiteY49" fmla="*/ 876300 h 2824412"/>
              <a:gd name="connsiteX50" fmla="*/ 2183667 w 2758962"/>
              <a:gd name="connsiteY50" fmla="*/ 864394 h 2824412"/>
              <a:gd name="connsiteX51" fmla="*/ 2207480 w 2758962"/>
              <a:gd name="connsiteY51" fmla="*/ 857249 h 2824412"/>
              <a:gd name="connsiteX52" fmla="*/ 2245580 w 2758962"/>
              <a:gd name="connsiteY52" fmla="*/ 862012 h 2824412"/>
              <a:gd name="connsiteX53" fmla="*/ 2257486 w 2758962"/>
              <a:gd name="connsiteY53" fmla="*/ 895350 h 2824412"/>
              <a:gd name="connsiteX54" fmla="*/ 2319398 w 2758962"/>
              <a:gd name="connsiteY54" fmla="*/ 904875 h 2824412"/>
              <a:gd name="connsiteX55" fmla="*/ 2343211 w 2758962"/>
              <a:gd name="connsiteY55" fmla="*/ 909637 h 2824412"/>
              <a:gd name="connsiteX56" fmla="*/ 2319398 w 2758962"/>
              <a:gd name="connsiteY56" fmla="*/ 942975 h 2824412"/>
              <a:gd name="connsiteX57" fmla="*/ 2367023 w 2758962"/>
              <a:gd name="connsiteY57" fmla="*/ 957262 h 2824412"/>
              <a:gd name="connsiteX58" fmla="*/ 2381311 w 2758962"/>
              <a:gd name="connsiteY58" fmla="*/ 995362 h 2824412"/>
              <a:gd name="connsiteX59" fmla="*/ 2376548 w 2758962"/>
              <a:gd name="connsiteY59" fmla="*/ 1004887 h 2824412"/>
              <a:gd name="connsiteX60" fmla="*/ 2381311 w 2758962"/>
              <a:gd name="connsiteY60" fmla="*/ 1028700 h 2824412"/>
              <a:gd name="connsiteX61" fmla="*/ 2386073 w 2758962"/>
              <a:gd name="connsiteY61" fmla="*/ 1066800 h 2824412"/>
              <a:gd name="connsiteX62" fmla="*/ 2438461 w 2758962"/>
              <a:gd name="connsiteY62" fmla="*/ 1066800 h 2824412"/>
              <a:gd name="connsiteX63" fmla="*/ 2457511 w 2758962"/>
              <a:gd name="connsiteY63" fmla="*/ 1057275 h 2824412"/>
              <a:gd name="connsiteX64" fmla="*/ 2486086 w 2758962"/>
              <a:gd name="connsiteY64" fmla="*/ 1138237 h 2824412"/>
              <a:gd name="connsiteX65" fmla="*/ 2524186 w 2758962"/>
              <a:gd name="connsiteY65" fmla="*/ 1162050 h 2824412"/>
              <a:gd name="connsiteX66" fmla="*/ 2571811 w 2758962"/>
              <a:gd name="connsiteY66" fmla="*/ 1190625 h 2824412"/>
              <a:gd name="connsiteX67" fmla="*/ 2571811 w 2758962"/>
              <a:gd name="connsiteY67" fmla="*/ 1219200 h 2824412"/>
              <a:gd name="connsiteX68" fmla="*/ 2571811 w 2758962"/>
              <a:gd name="connsiteY68" fmla="*/ 1243012 h 2824412"/>
              <a:gd name="connsiteX69" fmla="*/ 2567048 w 2758962"/>
              <a:gd name="connsiteY69" fmla="*/ 1266825 h 2824412"/>
              <a:gd name="connsiteX70" fmla="*/ 2609911 w 2758962"/>
              <a:gd name="connsiteY70" fmla="*/ 1290637 h 2824412"/>
              <a:gd name="connsiteX71" fmla="*/ 2624198 w 2758962"/>
              <a:gd name="connsiteY71" fmla="*/ 1347787 h 2824412"/>
              <a:gd name="connsiteX72" fmla="*/ 2619436 w 2758962"/>
              <a:gd name="connsiteY72" fmla="*/ 1376362 h 2824412"/>
              <a:gd name="connsiteX73" fmla="*/ 2671823 w 2758962"/>
              <a:gd name="connsiteY73" fmla="*/ 1371600 h 2824412"/>
              <a:gd name="connsiteX74" fmla="*/ 2705161 w 2758962"/>
              <a:gd name="connsiteY74" fmla="*/ 1362075 h 2824412"/>
              <a:gd name="connsiteX75" fmla="*/ 2748023 w 2758962"/>
              <a:gd name="connsiteY75" fmla="*/ 1352550 h 2824412"/>
              <a:gd name="connsiteX76" fmla="*/ 2757548 w 2758962"/>
              <a:gd name="connsiteY76" fmla="*/ 1390650 h 2824412"/>
              <a:gd name="connsiteX77" fmla="*/ 2724211 w 2758962"/>
              <a:gd name="connsiteY77" fmla="*/ 1428750 h 2824412"/>
              <a:gd name="connsiteX78" fmla="*/ 2690873 w 2758962"/>
              <a:gd name="connsiteY78" fmla="*/ 1447800 h 2824412"/>
              <a:gd name="connsiteX79" fmla="*/ 2657536 w 2758962"/>
              <a:gd name="connsiteY79" fmla="*/ 1495425 h 2824412"/>
              <a:gd name="connsiteX80" fmla="*/ 2638486 w 2758962"/>
              <a:gd name="connsiteY80" fmla="*/ 1519237 h 2824412"/>
              <a:gd name="connsiteX81" fmla="*/ 2619436 w 2758962"/>
              <a:gd name="connsiteY81" fmla="*/ 1562100 h 2824412"/>
              <a:gd name="connsiteX82" fmla="*/ 2590861 w 2758962"/>
              <a:gd name="connsiteY82" fmla="*/ 1562100 h 2824412"/>
              <a:gd name="connsiteX83" fmla="*/ 2557523 w 2758962"/>
              <a:gd name="connsiteY83" fmla="*/ 1547812 h 2824412"/>
              <a:gd name="connsiteX84" fmla="*/ 2538473 w 2758962"/>
              <a:gd name="connsiteY84" fmla="*/ 1519237 h 2824412"/>
              <a:gd name="connsiteX85" fmla="*/ 2471798 w 2758962"/>
              <a:gd name="connsiteY85" fmla="*/ 1524000 h 2824412"/>
              <a:gd name="connsiteX86" fmla="*/ 2433698 w 2758962"/>
              <a:gd name="connsiteY86" fmla="*/ 1543050 h 2824412"/>
              <a:gd name="connsiteX87" fmla="*/ 2414648 w 2758962"/>
              <a:gd name="connsiteY87" fmla="*/ 1576387 h 2824412"/>
              <a:gd name="connsiteX88" fmla="*/ 2376548 w 2758962"/>
              <a:gd name="connsiteY88" fmla="*/ 1633537 h 2824412"/>
              <a:gd name="connsiteX89" fmla="*/ 2367023 w 2758962"/>
              <a:gd name="connsiteY89" fmla="*/ 1647825 h 2824412"/>
              <a:gd name="connsiteX90" fmla="*/ 2347973 w 2758962"/>
              <a:gd name="connsiteY90" fmla="*/ 1662112 h 2824412"/>
              <a:gd name="connsiteX91" fmla="*/ 2281298 w 2758962"/>
              <a:gd name="connsiteY91" fmla="*/ 1681162 h 2824412"/>
              <a:gd name="connsiteX92" fmla="*/ 2200336 w 2758962"/>
              <a:gd name="connsiteY92" fmla="*/ 1704975 h 2824412"/>
              <a:gd name="connsiteX93" fmla="*/ 2157473 w 2758962"/>
              <a:gd name="connsiteY93" fmla="*/ 1714500 h 2824412"/>
              <a:gd name="connsiteX94" fmla="*/ 2100323 w 2758962"/>
              <a:gd name="connsiteY94" fmla="*/ 1771650 h 2824412"/>
              <a:gd name="connsiteX95" fmla="*/ 2066986 w 2758962"/>
              <a:gd name="connsiteY95" fmla="*/ 1795462 h 2824412"/>
              <a:gd name="connsiteX96" fmla="*/ 2043173 w 2758962"/>
              <a:gd name="connsiteY96" fmla="*/ 1852612 h 2824412"/>
              <a:gd name="connsiteX97" fmla="*/ 2038411 w 2758962"/>
              <a:gd name="connsiteY97" fmla="*/ 1895475 h 2824412"/>
              <a:gd name="connsiteX98" fmla="*/ 2062223 w 2758962"/>
              <a:gd name="connsiteY98" fmla="*/ 1957387 h 2824412"/>
              <a:gd name="connsiteX99" fmla="*/ 2038411 w 2758962"/>
              <a:gd name="connsiteY99" fmla="*/ 2024062 h 2824412"/>
              <a:gd name="connsiteX100" fmla="*/ 2033648 w 2758962"/>
              <a:gd name="connsiteY100" fmla="*/ 2028825 h 2824412"/>
              <a:gd name="connsiteX101" fmla="*/ 1995548 w 2758962"/>
              <a:gd name="connsiteY101" fmla="*/ 2033587 h 2824412"/>
              <a:gd name="connsiteX102" fmla="*/ 1966973 w 2758962"/>
              <a:gd name="connsiteY102" fmla="*/ 2043112 h 2824412"/>
              <a:gd name="connsiteX103" fmla="*/ 1928873 w 2758962"/>
              <a:gd name="connsiteY103" fmla="*/ 2066925 h 2824412"/>
              <a:gd name="connsiteX104" fmla="*/ 1957448 w 2758962"/>
              <a:gd name="connsiteY104" fmla="*/ 2043112 h 2824412"/>
              <a:gd name="connsiteX105" fmla="*/ 1900298 w 2758962"/>
              <a:gd name="connsiteY105" fmla="*/ 2052637 h 2824412"/>
              <a:gd name="connsiteX106" fmla="*/ 1876486 w 2758962"/>
              <a:gd name="connsiteY106" fmla="*/ 2109787 h 2824412"/>
              <a:gd name="connsiteX107" fmla="*/ 1876486 w 2758962"/>
              <a:gd name="connsiteY107" fmla="*/ 2147887 h 2824412"/>
              <a:gd name="connsiteX108" fmla="*/ 1866961 w 2758962"/>
              <a:gd name="connsiteY108" fmla="*/ 2176462 h 2824412"/>
              <a:gd name="connsiteX109" fmla="*/ 1809811 w 2758962"/>
              <a:gd name="connsiteY109" fmla="*/ 2195512 h 2824412"/>
              <a:gd name="connsiteX110" fmla="*/ 1809811 w 2758962"/>
              <a:gd name="connsiteY110" fmla="*/ 2252662 h 2824412"/>
              <a:gd name="connsiteX111" fmla="*/ 1814573 w 2758962"/>
              <a:gd name="connsiteY111" fmla="*/ 2314575 h 2824412"/>
              <a:gd name="connsiteX112" fmla="*/ 1814573 w 2758962"/>
              <a:gd name="connsiteY112" fmla="*/ 2333625 h 2824412"/>
              <a:gd name="connsiteX113" fmla="*/ 1795523 w 2758962"/>
              <a:gd name="connsiteY113" fmla="*/ 2376487 h 2824412"/>
              <a:gd name="connsiteX114" fmla="*/ 1809811 w 2758962"/>
              <a:gd name="connsiteY114" fmla="*/ 2438400 h 2824412"/>
              <a:gd name="connsiteX115" fmla="*/ 1805048 w 2758962"/>
              <a:gd name="connsiteY115" fmla="*/ 2500312 h 2824412"/>
              <a:gd name="connsiteX116" fmla="*/ 1776473 w 2758962"/>
              <a:gd name="connsiteY116" fmla="*/ 2509837 h 2824412"/>
              <a:gd name="connsiteX117" fmla="*/ 1733611 w 2758962"/>
              <a:gd name="connsiteY117" fmla="*/ 2524125 h 2824412"/>
              <a:gd name="connsiteX118" fmla="*/ 1714561 w 2758962"/>
              <a:gd name="connsiteY118" fmla="*/ 2538412 h 2824412"/>
              <a:gd name="connsiteX119" fmla="*/ 1738373 w 2758962"/>
              <a:gd name="connsiteY119" fmla="*/ 2590800 h 2824412"/>
              <a:gd name="connsiteX120" fmla="*/ 1719323 w 2758962"/>
              <a:gd name="connsiteY120" fmla="*/ 2619375 h 2824412"/>
              <a:gd name="connsiteX121" fmla="*/ 1662173 w 2758962"/>
              <a:gd name="connsiteY121" fmla="*/ 2633662 h 2824412"/>
              <a:gd name="connsiteX122" fmla="*/ 1647886 w 2758962"/>
              <a:gd name="connsiteY122" fmla="*/ 2662237 h 2824412"/>
              <a:gd name="connsiteX123" fmla="*/ 1647886 w 2758962"/>
              <a:gd name="connsiteY123" fmla="*/ 2733675 h 2824412"/>
              <a:gd name="connsiteX124" fmla="*/ 1628836 w 2758962"/>
              <a:gd name="connsiteY124" fmla="*/ 2767012 h 2824412"/>
              <a:gd name="connsiteX125" fmla="*/ 1576448 w 2758962"/>
              <a:gd name="connsiteY125" fmla="*/ 2724150 h 2824412"/>
              <a:gd name="connsiteX126" fmla="*/ 1528823 w 2758962"/>
              <a:gd name="connsiteY126" fmla="*/ 2690812 h 2824412"/>
              <a:gd name="connsiteX127" fmla="*/ 1500248 w 2758962"/>
              <a:gd name="connsiteY127" fmla="*/ 2676525 h 2824412"/>
              <a:gd name="connsiteX128" fmla="*/ 1481198 w 2758962"/>
              <a:gd name="connsiteY128" fmla="*/ 2738437 h 2824412"/>
              <a:gd name="connsiteX129" fmla="*/ 1457386 w 2758962"/>
              <a:gd name="connsiteY129" fmla="*/ 2786062 h 2824412"/>
              <a:gd name="connsiteX130" fmla="*/ 1414523 w 2758962"/>
              <a:gd name="connsiteY130" fmla="*/ 2824162 h 2824412"/>
              <a:gd name="connsiteX131" fmla="*/ 1381186 w 2758962"/>
              <a:gd name="connsiteY131" fmla="*/ 2800350 h 2824412"/>
              <a:gd name="connsiteX132" fmla="*/ 1343086 w 2758962"/>
              <a:gd name="connsiteY132" fmla="*/ 2757487 h 2824412"/>
              <a:gd name="connsiteX133" fmla="*/ 1324036 w 2758962"/>
              <a:gd name="connsiteY133" fmla="*/ 2719387 h 2824412"/>
              <a:gd name="connsiteX134" fmla="*/ 1281173 w 2758962"/>
              <a:gd name="connsiteY134" fmla="*/ 2614612 h 2824412"/>
              <a:gd name="connsiteX135" fmla="*/ 1276411 w 2758962"/>
              <a:gd name="connsiteY135" fmla="*/ 2557462 h 2824412"/>
              <a:gd name="connsiteX136" fmla="*/ 1319273 w 2758962"/>
              <a:gd name="connsiteY136" fmla="*/ 2533650 h 2824412"/>
              <a:gd name="connsiteX137" fmla="*/ 1347848 w 2758962"/>
              <a:gd name="connsiteY137" fmla="*/ 2490787 h 2824412"/>
              <a:gd name="connsiteX138" fmla="*/ 1338323 w 2758962"/>
              <a:gd name="connsiteY138" fmla="*/ 2447925 h 2824412"/>
              <a:gd name="connsiteX139" fmla="*/ 1343086 w 2758962"/>
              <a:gd name="connsiteY139" fmla="*/ 2390775 h 2824412"/>
              <a:gd name="connsiteX140" fmla="*/ 1343086 w 2758962"/>
              <a:gd name="connsiteY140" fmla="*/ 2338387 h 2824412"/>
              <a:gd name="connsiteX141" fmla="*/ 1290698 w 2758962"/>
              <a:gd name="connsiteY141" fmla="*/ 2305050 h 2824412"/>
              <a:gd name="connsiteX142" fmla="*/ 1247836 w 2758962"/>
              <a:gd name="connsiteY142" fmla="*/ 2290762 h 2824412"/>
              <a:gd name="connsiteX143" fmla="*/ 1204973 w 2758962"/>
              <a:gd name="connsiteY143" fmla="*/ 2281237 h 2824412"/>
              <a:gd name="connsiteX144" fmla="*/ 1147823 w 2758962"/>
              <a:gd name="connsiteY144" fmla="*/ 2281237 h 2824412"/>
              <a:gd name="connsiteX145" fmla="*/ 1076386 w 2758962"/>
              <a:gd name="connsiteY145" fmla="*/ 2286000 h 2824412"/>
              <a:gd name="connsiteX146" fmla="*/ 1019236 w 2758962"/>
              <a:gd name="connsiteY146" fmla="*/ 2309812 h 2824412"/>
              <a:gd name="connsiteX147" fmla="*/ 971611 w 2758962"/>
              <a:gd name="connsiteY147" fmla="*/ 2319337 h 2824412"/>
              <a:gd name="connsiteX148" fmla="*/ 962086 w 2758962"/>
              <a:gd name="connsiteY148" fmla="*/ 2381250 h 2824412"/>
              <a:gd name="connsiteX149" fmla="*/ 943036 w 2758962"/>
              <a:gd name="connsiteY149" fmla="*/ 2414587 h 2824412"/>
              <a:gd name="connsiteX150" fmla="*/ 890648 w 2758962"/>
              <a:gd name="connsiteY150" fmla="*/ 2462212 h 2824412"/>
              <a:gd name="connsiteX151" fmla="*/ 852548 w 2758962"/>
              <a:gd name="connsiteY151" fmla="*/ 2471737 h 2824412"/>
              <a:gd name="connsiteX152" fmla="*/ 800161 w 2758962"/>
              <a:gd name="connsiteY152" fmla="*/ 2462212 h 2824412"/>
              <a:gd name="connsiteX153" fmla="*/ 771586 w 2758962"/>
              <a:gd name="connsiteY153" fmla="*/ 2438400 h 2824412"/>
              <a:gd name="connsiteX154" fmla="*/ 743011 w 2758962"/>
              <a:gd name="connsiteY154" fmla="*/ 2409825 h 2824412"/>
              <a:gd name="connsiteX155" fmla="*/ 704911 w 2758962"/>
              <a:gd name="connsiteY155" fmla="*/ 2433637 h 2824412"/>
              <a:gd name="connsiteX156" fmla="*/ 723961 w 2758962"/>
              <a:gd name="connsiteY156" fmla="*/ 2371725 h 2824412"/>
              <a:gd name="connsiteX157" fmla="*/ 738248 w 2758962"/>
              <a:gd name="connsiteY157" fmla="*/ 2309812 h 2824412"/>
              <a:gd name="connsiteX158" fmla="*/ 743011 w 2758962"/>
              <a:gd name="connsiteY158" fmla="*/ 2233612 h 2824412"/>
              <a:gd name="connsiteX159" fmla="*/ 743011 w 2758962"/>
              <a:gd name="connsiteY159" fmla="*/ 2185987 h 2824412"/>
              <a:gd name="connsiteX160" fmla="*/ 728723 w 2758962"/>
              <a:gd name="connsiteY160" fmla="*/ 2128837 h 2824412"/>
              <a:gd name="connsiteX161" fmla="*/ 704911 w 2758962"/>
              <a:gd name="connsiteY161" fmla="*/ 2100262 h 2824412"/>
              <a:gd name="connsiteX162" fmla="*/ 662048 w 2758962"/>
              <a:gd name="connsiteY162" fmla="*/ 2090737 h 2824412"/>
              <a:gd name="connsiteX163" fmla="*/ 623948 w 2758962"/>
              <a:gd name="connsiteY163" fmla="*/ 2062162 h 2824412"/>
              <a:gd name="connsiteX164" fmla="*/ 566798 w 2758962"/>
              <a:gd name="connsiteY164" fmla="*/ 2043112 h 2824412"/>
              <a:gd name="connsiteX165" fmla="*/ 538223 w 2758962"/>
              <a:gd name="connsiteY165" fmla="*/ 2009775 h 2824412"/>
              <a:gd name="connsiteX166" fmla="*/ 557273 w 2758962"/>
              <a:gd name="connsiteY166" fmla="*/ 1981200 h 2824412"/>
              <a:gd name="connsiteX167" fmla="*/ 547748 w 2758962"/>
              <a:gd name="connsiteY167" fmla="*/ 1938337 h 2824412"/>
              <a:gd name="connsiteX168" fmla="*/ 514411 w 2758962"/>
              <a:gd name="connsiteY168" fmla="*/ 1885950 h 2824412"/>
              <a:gd name="connsiteX169" fmla="*/ 471548 w 2758962"/>
              <a:gd name="connsiteY169" fmla="*/ 1876425 h 2824412"/>
              <a:gd name="connsiteX170" fmla="*/ 433448 w 2758962"/>
              <a:gd name="connsiteY170" fmla="*/ 1852612 h 2824412"/>
              <a:gd name="connsiteX171" fmla="*/ 414398 w 2758962"/>
              <a:gd name="connsiteY171" fmla="*/ 1833562 h 2824412"/>
              <a:gd name="connsiteX172" fmla="*/ 414398 w 2758962"/>
              <a:gd name="connsiteY172" fmla="*/ 1804987 h 2824412"/>
              <a:gd name="connsiteX173" fmla="*/ 376298 w 2758962"/>
              <a:gd name="connsiteY173" fmla="*/ 1824037 h 2824412"/>
              <a:gd name="connsiteX174" fmla="*/ 357248 w 2758962"/>
              <a:gd name="connsiteY174" fmla="*/ 1838325 h 2824412"/>
              <a:gd name="connsiteX175" fmla="*/ 385823 w 2758962"/>
              <a:gd name="connsiteY175" fmla="*/ 1862137 h 2824412"/>
              <a:gd name="connsiteX176" fmla="*/ 352486 w 2758962"/>
              <a:gd name="connsiteY176" fmla="*/ 1866900 h 2824412"/>
              <a:gd name="connsiteX177" fmla="*/ 323911 w 2758962"/>
              <a:gd name="connsiteY177" fmla="*/ 1847850 h 2824412"/>
              <a:gd name="connsiteX178" fmla="*/ 281048 w 2758962"/>
              <a:gd name="connsiteY178" fmla="*/ 1833562 h 2824412"/>
              <a:gd name="connsiteX179" fmla="*/ 238186 w 2758962"/>
              <a:gd name="connsiteY179" fmla="*/ 1819275 h 2824412"/>
              <a:gd name="connsiteX180" fmla="*/ 195323 w 2758962"/>
              <a:gd name="connsiteY180" fmla="*/ 1819275 h 2824412"/>
              <a:gd name="connsiteX181" fmla="*/ 171511 w 2758962"/>
              <a:gd name="connsiteY181" fmla="*/ 1795462 h 2824412"/>
              <a:gd name="connsiteX182" fmla="*/ 195323 w 2758962"/>
              <a:gd name="connsiteY182" fmla="*/ 1766887 h 2824412"/>
              <a:gd name="connsiteX183" fmla="*/ 214373 w 2758962"/>
              <a:gd name="connsiteY183" fmla="*/ 1676400 h 2824412"/>
              <a:gd name="connsiteX184" fmla="*/ 276286 w 2758962"/>
              <a:gd name="connsiteY184" fmla="*/ 1590675 h 2824412"/>
              <a:gd name="connsiteX185" fmla="*/ 319148 w 2758962"/>
              <a:gd name="connsiteY185" fmla="*/ 1509712 h 2824412"/>
              <a:gd name="connsiteX186" fmla="*/ 362011 w 2758962"/>
              <a:gd name="connsiteY186" fmla="*/ 1466850 h 2824412"/>
              <a:gd name="connsiteX187" fmla="*/ 414398 w 2758962"/>
              <a:gd name="connsiteY187" fmla="*/ 1404937 h 2824412"/>
              <a:gd name="connsiteX188" fmla="*/ 438211 w 2758962"/>
              <a:gd name="connsiteY188" fmla="*/ 1381125 h 2824412"/>
              <a:gd name="connsiteX189" fmla="*/ 395348 w 2758962"/>
              <a:gd name="connsiteY189" fmla="*/ 1352550 h 2824412"/>
              <a:gd name="connsiteX190" fmla="*/ 323911 w 2758962"/>
              <a:gd name="connsiteY190" fmla="*/ 1319212 h 2824412"/>
              <a:gd name="connsiteX191" fmla="*/ 266761 w 2758962"/>
              <a:gd name="connsiteY191" fmla="*/ 1285875 h 2824412"/>
              <a:gd name="connsiteX192" fmla="*/ 233423 w 2758962"/>
              <a:gd name="connsiteY192" fmla="*/ 1300162 h 2824412"/>
              <a:gd name="connsiteX193" fmla="*/ 195323 w 2758962"/>
              <a:gd name="connsiteY193" fmla="*/ 1276350 h 2824412"/>
              <a:gd name="connsiteX194" fmla="*/ 161986 w 2758962"/>
              <a:gd name="connsiteY194" fmla="*/ 1204912 h 2824412"/>
              <a:gd name="connsiteX195" fmla="*/ 157223 w 2758962"/>
              <a:gd name="connsiteY195" fmla="*/ 1162050 h 2824412"/>
              <a:gd name="connsiteX196" fmla="*/ 119123 w 2758962"/>
              <a:gd name="connsiteY196" fmla="*/ 1157287 h 2824412"/>
              <a:gd name="connsiteX197" fmla="*/ 66736 w 2758962"/>
              <a:gd name="connsiteY197" fmla="*/ 1157287 h 2824412"/>
              <a:gd name="connsiteX198" fmla="*/ 19111 w 2758962"/>
              <a:gd name="connsiteY198" fmla="*/ 1143000 h 2824412"/>
              <a:gd name="connsiteX199" fmla="*/ 19111 w 2758962"/>
              <a:gd name="connsiteY199" fmla="*/ 1114425 h 2824412"/>
              <a:gd name="connsiteX200" fmla="*/ 9586 w 2758962"/>
              <a:gd name="connsiteY200" fmla="*/ 1076325 h 2824412"/>
              <a:gd name="connsiteX201" fmla="*/ 61 w 2758962"/>
              <a:gd name="connsiteY201" fmla="*/ 1028700 h 2824412"/>
              <a:gd name="connsiteX202" fmla="*/ 14348 w 2758962"/>
              <a:gd name="connsiteY202" fmla="*/ 995362 h 2824412"/>
              <a:gd name="connsiteX203" fmla="*/ 61973 w 2758962"/>
              <a:gd name="connsiteY203" fmla="*/ 971550 h 2824412"/>
              <a:gd name="connsiteX204" fmla="*/ 100073 w 2758962"/>
              <a:gd name="connsiteY204" fmla="*/ 966787 h 2824412"/>
              <a:gd name="connsiteX205" fmla="*/ 66736 w 2758962"/>
              <a:gd name="connsiteY205" fmla="*/ 933450 h 2824412"/>
              <a:gd name="connsiteX206" fmla="*/ 57211 w 2758962"/>
              <a:gd name="connsiteY206" fmla="*/ 885825 h 2824412"/>
              <a:gd name="connsiteX207" fmla="*/ 81023 w 2758962"/>
              <a:gd name="connsiteY207" fmla="*/ 852487 h 2824412"/>
              <a:gd name="connsiteX208" fmla="*/ 81023 w 2758962"/>
              <a:gd name="connsiteY208" fmla="*/ 814387 h 2824412"/>
              <a:gd name="connsiteX209" fmla="*/ 42923 w 2758962"/>
              <a:gd name="connsiteY209" fmla="*/ 800100 h 2824412"/>
              <a:gd name="connsiteX210" fmla="*/ 47686 w 2758962"/>
              <a:gd name="connsiteY210" fmla="*/ 762000 h 2824412"/>
              <a:gd name="connsiteX211" fmla="*/ 85786 w 2758962"/>
              <a:gd name="connsiteY211" fmla="*/ 723900 h 2824412"/>
              <a:gd name="connsiteX212" fmla="*/ 76261 w 2758962"/>
              <a:gd name="connsiteY212" fmla="*/ 671512 h 2824412"/>
              <a:gd name="connsiteX213" fmla="*/ 47686 w 2758962"/>
              <a:gd name="connsiteY213" fmla="*/ 647700 h 2824412"/>
              <a:gd name="connsiteX214" fmla="*/ 66736 w 2758962"/>
              <a:gd name="connsiteY214" fmla="*/ 623887 h 2824412"/>
              <a:gd name="connsiteX215" fmla="*/ 114361 w 2758962"/>
              <a:gd name="connsiteY215" fmla="*/ 628650 h 2824412"/>
              <a:gd name="connsiteX216" fmla="*/ 138173 w 2758962"/>
              <a:gd name="connsiteY216" fmla="*/ 628650 h 2824412"/>
              <a:gd name="connsiteX217" fmla="*/ 119123 w 2758962"/>
              <a:gd name="connsiteY217" fmla="*/ 595312 h 2824412"/>
              <a:gd name="connsiteX218" fmla="*/ 123886 w 2758962"/>
              <a:gd name="connsiteY218" fmla="*/ 571500 h 2824412"/>
              <a:gd name="connsiteX219" fmla="*/ 152461 w 2758962"/>
              <a:gd name="connsiteY219" fmla="*/ 571500 h 2824412"/>
              <a:gd name="connsiteX220" fmla="*/ 157223 w 2758962"/>
              <a:gd name="connsiteY220" fmla="*/ 571500 h 2824412"/>
              <a:gd name="connsiteX221" fmla="*/ 185798 w 2758962"/>
              <a:gd name="connsiteY221" fmla="*/ 485775 h 2824412"/>
              <a:gd name="connsiteX222" fmla="*/ 190561 w 2758962"/>
              <a:gd name="connsiteY222" fmla="*/ 447675 h 2824412"/>
              <a:gd name="connsiteX223" fmla="*/ 219136 w 2758962"/>
              <a:gd name="connsiteY223" fmla="*/ 461962 h 2824412"/>
              <a:gd name="connsiteX224" fmla="*/ 281048 w 2758962"/>
              <a:gd name="connsiteY224" fmla="*/ 485775 h 2824412"/>
              <a:gd name="connsiteX225" fmla="*/ 342961 w 2758962"/>
              <a:gd name="connsiteY225" fmla="*/ 485775 h 2824412"/>
              <a:gd name="connsiteX226" fmla="*/ 333436 w 2758962"/>
              <a:gd name="connsiteY226" fmla="*/ 442912 h 2824412"/>
              <a:gd name="connsiteX227" fmla="*/ 342961 w 2758962"/>
              <a:gd name="connsiteY227" fmla="*/ 409575 h 2824412"/>
              <a:gd name="connsiteX228" fmla="*/ 385823 w 2758962"/>
              <a:gd name="connsiteY228" fmla="*/ 409575 h 2824412"/>
              <a:gd name="connsiteX229" fmla="*/ 404873 w 2758962"/>
              <a:gd name="connsiteY229" fmla="*/ 381000 h 2824412"/>
              <a:gd name="connsiteX230" fmla="*/ 428686 w 2758962"/>
              <a:gd name="connsiteY230" fmla="*/ 338137 h 2824412"/>
              <a:gd name="connsiteX231" fmla="*/ 381061 w 2758962"/>
              <a:gd name="connsiteY231" fmla="*/ 314325 h 2824412"/>
              <a:gd name="connsiteX232" fmla="*/ 381061 w 2758962"/>
              <a:gd name="connsiteY232" fmla="*/ 285750 h 2824412"/>
              <a:gd name="connsiteX233" fmla="*/ 433448 w 2758962"/>
              <a:gd name="connsiteY233" fmla="*/ 257175 h 2824412"/>
              <a:gd name="connsiteX234" fmla="*/ 466786 w 2758962"/>
              <a:gd name="connsiteY234" fmla="*/ 238125 h 2824412"/>
              <a:gd name="connsiteX235" fmla="*/ 476311 w 2758962"/>
              <a:gd name="connsiteY235" fmla="*/ 176212 h 2824412"/>
              <a:gd name="connsiteX236" fmla="*/ 447736 w 2758962"/>
              <a:gd name="connsiteY236" fmla="*/ 123825 h 2824412"/>
              <a:gd name="connsiteX0" fmla="*/ 2307492 w 2758962"/>
              <a:gd name="connsiteY0" fmla="*/ 0 h 2824412"/>
              <a:gd name="connsiteX1" fmla="*/ 2324161 w 2758962"/>
              <a:gd name="connsiteY1" fmla="*/ 26193 h 2824412"/>
              <a:gd name="connsiteX2" fmla="*/ 2352736 w 2758962"/>
              <a:gd name="connsiteY2" fmla="*/ 47625 h 2824412"/>
              <a:gd name="connsiteX3" fmla="*/ 2343211 w 2758962"/>
              <a:gd name="connsiteY3" fmla="*/ 57150 h 2824412"/>
              <a:gd name="connsiteX4" fmla="*/ 2352736 w 2758962"/>
              <a:gd name="connsiteY4" fmla="*/ 95250 h 2824412"/>
              <a:gd name="connsiteX5" fmla="*/ 2343211 w 2758962"/>
              <a:gd name="connsiteY5" fmla="*/ 128587 h 2824412"/>
              <a:gd name="connsiteX6" fmla="*/ 2324161 w 2758962"/>
              <a:gd name="connsiteY6" fmla="*/ 145256 h 2824412"/>
              <a:gd name="connsiteX7" fmla="*/ 2300348 w 2758962"/>
              <a:gd name="connsiteY7" fmla="*/ 152400 h 2824412"/>
              <a:gd name="connsiteX8" fmla="*/ 2290823 w 2758962"/>
              <a:gd name="connsiteY8" fmla="*/ 166687 h 2824412"/>
              <a:gd name="connsiteX9" fmla="*/ 2286061 w 2758962"/>
              <a:gd name="connsiteY9" fmla="*/ 204787 h 2824412"/>
              <a:gd name="connsiteX10" fmla="*/ 2267011 w 2758962"/>
              <a:gd name="connsiteY10" fmla="*/ 223837 h 2824412"/>
              <a:gd name="connsiteX11" fmla="*/ 2224148 w 2758962"/>
              <a:gd name="connsiteY11" fmla="*/ 219075 h 2824412"/>
              <a:gd name="connsiteX12" fmla="*/ 2214623 w 2758962"/>
              <a:gd name="connsiteY12" fmla="*/ 226219 h 2824412"/>
              <a:gd name="connsiteX13" fmla="*/ 2221767 w 2758962"/>
              <a:gd name="connsiteY13" fmla="*/ 259556 h 2824412"/>
              <a:gd name="connsiteX14" fmla="*/ 2233673 w 2758962"/>
              <a:gd name="connsiteY14" fmla="*/ 285750 h 2824412"/>
              <a:gd name="connsiteX15" fmla="*/ 2224148 w 2758962"/>
              <a:gd name="connsiteY15" fmla="*/ 304800 h 2824412"/>
              <a:gd name="connsiteX16" fmla="*/ 2224148 w 2758962"/>
              <a:gd name="connsiteY16" fmla="*/ 333375 h 2824412"/>
              <a:gd name="connsiteX17" fmla="*/ 2186048 w 2758962"/>
              <a:gd name="connsiteY17" fmla="*/ 338137 h 2824412"/>
              <a:gd name="connsiteX18" fmla="*/ 2152710 w 2758962"/>
              <a:gd name="connsiteY18" fmla="*/ 302419 h 2824412"/>
              <a:gd name="connsiteX19" fmla="*/ 2124136 w 2758962"/>
              <a:gd name="connsiteY19" fmla="*/ 323850 h 2824412"/>
              <a:gd name="connsiteX20" fmla="*/ 2105086 w 2758962"/>
              <a:gd name="connsiteY20" fmla="*/ 347662 h 2824412"/>
              <a:gd name="connsiteX21" fmla="*/ 2105086 w 2758962"/>
              <a:gd name="connsiteY21" fmla="*/ 361950 h 2824412"/>
              <a:gd name="connsiteX22" fmla="*/ 2105086 w 2758962"/>
              <a:gd name="connsiteY22" fmla="*/ 395287 h 2824412"/>
              <a:gd name="connsiteX23" fmla="*/ 2076511 w 2758962"/>
              <a:gd name="connsiteY23" fmla="*/ 395287 h 2824412"/>
              <a:gd name="connsiteX24" fmla="*/ 2033648 w 2758962"/>
              <a:gd name="connsiteY24" fmla="*/ 419100 h 2824412"/>
              <a:gd name="connsiteX25" fmla="*/ 2014598 w 2758962"/>
              <a:gd name="connsiteY25" fmla="*/ 457200 h 2824412"/>
              <a:gd name="connsiteX26" fmla="*/ 2012217 w 2758962"/>
              <a:gd name="connsiteY26" fmla="*/ 488156 h 2824412"/>
              <a:gd name="connsiteX27" fmla="*/ 1995549 w 2758962"/>
              <a:gd name="connsiteY27" fmla="*/ 511968 h 2824412"/>
              <a:gd name="connsiteX28" fmla="*/ 1976498 w 2758962"/>
              <a:gd name="connsiteY28" fmla="*/ 554831 h 2824412"/>
              <a:gd name="connsiteX29" fmla="*/ 1945542 w 2758962"/>
              <a:gd name="connsiteY29" fmla="*/ 564356 h 2824412"/>
              <a:gd name="connsiteX30" fmla="*/ 1909823 w 2758962"/>
              <a:gd name="connsiteY30" fmla="*/ 561975 h 2824412"/>
              <a:gd name="connsiteX31" fmla="*/ 1883629 w 2758962"/>
              <a:gd name="connsiteY31" fmla="*/ 576262 h 2824412"/>
              <a:gd name="connsiteX32" fmla="*/ 1890773 w 2758962"/>
              <a:gd name="connsiteY32" fmla="*/ 602456 h 2824412"/>
              <a:gd name="connsiteX33" fmla="*/ 1874104 w 2758962"/>
              <a:gd name="connsiteY33" fmla="*/ 623887 h 2824412"/>
              <a:gd name="connsiteX34" fmla="*/ 1876486 w 2758962"/>
              <a:gd name="connsiteY34" fmla="*/ 647700 h 2824412"/>
              <a:gd name="connsiteX35" fmla="*/ 1890773 w 2758962"/>
              <a:gd name="connsiteY35" fmla="*/ 666750 h 2824412"/>
              <a:gd name="connsiteX36" fmla="*/ 1919348 w 2758962"/>
              <a:gd name="connsiteY36" fmla="*/ 685800 h 2824412"/>
              <a:gd name="connsiteX37" fmla="*/ 1945542 w 2758962"/>
              <a:gd name="connsiteY37" fmla="*/ 714375 h 2824412"/>
              <a:gd name="connsiteX38" fmla="*/ 1969354 w 2758962"/>
              <a:gd name="connsiteY38" fmla="*/ 745331 h 2824412"/>
              <a:gd name="connsiteX39" fmla="*/ 1997930 w 2758962"/>
              <a:gd name="connsiteY39" fmla="*/ 776287 h 2824412"/>
              <a:gd name="connsiteX40" fmla="*/ 2016979 w 2758962"/>
              <a:gd name="connsiteY40" fmla="*/ 788194 h 2824412"/>
              <a:gd name="connsiteX41" fmla="*/ 2024123 w 2758962"/>
              <a:gd name="connsiteY41" fmla="*/ 814387 h 2824412"/>
              <a:gd name="connsiteX42" fmla="*/ 2028886 w 2758962"/>
              <a:gd name="connsiteY42" fmla="*/ 847725 h 2824412"/>
              <a:gd name="connsiteX43" fmla="*/ 2038411 w 2758962"/>
              <a:gd name="connsiteY43" fmla="*/ 859631 h 2824412"/>
              <a:gd name="connsiteX44" fmla="*/ 2066986 w 2758962"/>
              <a:gd name="connsiteY44" fmla="*/ 871537 h 2824412"/>
              <a:gd name="connsiteX45" fmla="*/ 2062223 w 2758962"/>
              <a:gd name="connsiteY45" fmla="*/ 852487 h 2824412"/>
              <a:gd name="connsiteX46" fmla="*/ 2090798 w 2758962"/>
              <a:gd name="connsiteY46" fmla="*/ 838200 h 2824412"/>
              <a:gd name="connsiteX47" fmla="*/ 2100323 w 2758962"/>
              <a:gd name="connsiteY47" fmla="*/ 862012 h 2824412"/>
              <a:gd name="connsiteX48" fmla="*/ 2133661 w 2758962"/>
              <a:gd name="connsiteY48" fmla="*/ 883443 h 2824412"/>
              <a:gd name="connsiteX49" fmla="*/ 2169379 w 2758962"/>
              <a:gd name="connsiteY49" fmla="*/ 876300 h 2824412"/>
              <a:gd name="connsiteX50" fmla="*/ 2183667 w 2758962"/>
              <a:gd name="connsiteY50" fmla="*/ 864394 h 2824412"/>
              <a:gd name="connsiteX51" fmla="*/ 2207480 w 2758962"/>
              <a:gd name="connsiteY51" fmla="*/ 857249 h 2824412"/>
              <a:gd name="connsiteX52" fmla="*/ 2245580 w 2758962"/>
              <a:gd name="connsiteY52" fmla="*/ 862012 h 2824412"/>
              <a:gd name="connsiteX53" fmla="*/ 2257486 w 2758962"/>
              <a:gd name="connsiteY53" fmla="*/ 895350 h 2824412"/>
              <a:gd name="connsiteX54" fmla="*/ 2305110 w 2758962"/>
              <a:gd name="connsiteY54" fmla="*/ 900113 h 2824412"/>
              <a:gd name="connsiteX55" fmla="*/ 2343211 w 2758962"/>
              <a:gd name="connsiteY55" fmla="*/ 909637 h 2824412"/>
              <a:gd name="connsiteX56" fmla="*/ 2319398 w 2758962"/>
              <a:gd name="connsiteY56" fmla="*/ 942975 h 2824412"/>
              <a:gd name="connsiteX57" fmla="*/ 2367023 w 2758962"/>
              <a:gd name="connsiteY57" fmla="*/ 957262 h 2824412"/>
              <a:gd name="connsiteX58" fmla="*/ 2381311 w 2758962"/>
              <a:gd name="connsiteY58" fmla="*/ 995362 h 2824412"/>
              <a:gd name="connsiteX59" fmla="*/ 2376548 w 2758962"/>
              <a:gd name="connsiteY59" fmla="*/ 1004887 h 2824412"/>
              <a:gd name="connsiteX60" fmla="*/ 2381311 w 2758962"/>
              <a:gd name="connsiteY60" fmla="*/ 1028700 h 2824412"/>
              <a:gd name="connsiteX61" fmla="*/ 2386073 w 2758962"/>
              <a:gd name="connsiteY61" fmla="*/ 1066800 h 2824412"/>
              <a:gd name="connsiteX62" fmla="*/ 2438461 w 2758962"/>
              <a:gd name="connsiteY62" fmla="*/ 1066800 h 2824412"/>
              <a:gd name="connsiteX63" fmla="*/ 2457511 w 2758962"/>
              <a:gd name="connsiteY63" fmla="*/ 1057275 h 2824412"/>
              <a:gd name="connsiteX64" fmla="*/ 2486086 w 2758962"/>
              <a:gd name="connsiteY64" fmla="*/ 1138237 h 2824412"/>
              <a:gd name="connsiteX65" fmla="*/ 2524186 w 2758962"/>
              <a:gd name="connsiteY65" fmla="*/ 1162050 h 2824412"/>
              <a:gd name="connsiteX66" fmla="*/ 2571811 w 2758962"/>
              <a:gd name="connsiteY66" fmla="*/ 1190625 h 2824412"/>
              <a:gd name="connsiteX67" fmla="*/ 2571811 w 2758962"/>
              <a:gd name="connsiteY67" fmla="*/ 1219200 h 2824412"/>
              <a:gd name="connsiteX68" fmla="*/ 2571811 w 2758962"/>
              <a:gd name="connsiteY68" fmla="*/ 1243012 h 2824412"/>
              <a:gd name="connsiteX69" fmla="*/ 2567048 w 2758962"/>
              <a:gd name="connsiteY69" fmla="*/ 1266825 h 2824412"/>
              <a:gd name="connsiteX70" fmla="*/ 2609911 w 2758962"/>
              <a:gd name="connsiteY70" fmla="*/ 1290637 h 2824412"/>
              <a:gd name="connsiteX71" fmla="*/ 2624198 w 2758962"/>
              <a:gd name="connsiteY71" fmla="*/ 1347787 h 2824412"/>
              <a:gd name="connsiteX72" fmla="*/ 2619436 w 2758962"/>
              <a:gd name="connsiteY72" fmla="*/ 1376362 h 2824412"/>
              <a:gd name="connsiteX73" fmla="*/ 2671823 w 2758962"/>
              <a:gd name="connsiteY73" fmla="*/ 1371600 h 2824412"/>
              <a:gd name="connsiteX74" fmla="*/ 2705161 w 2758962"/>
              <a:gd name="connsiteY74" fmla="*/ 1362075 h 2824412"/>
              <a:gd name="connsiteX75" fmla="*/ 2748023 w 2758962"/>
              <a:gd name="connsiteY75" fmla="*/ 1352550 h 2824412"/>
              <a:gd name="connsiteX76" fmla="*/ 2757548 w 2758962"/>
              <a:gd name="connsiteY76" fmla="*/ 1390650 h 2824412"/>
              <a:gd name="connsiteX77" fmla="*/ 2724211 w 2758962"/>
              <a:gd name="connsiteY77" fmla="*/ 1428750 h 2824412"/>
              <a:gd name="connsiteX78" fmla="*/ 2690873 w 2758962"/>
              <a:gd name="connsiteY78" fmla="*/ 1447800 h 2824412"/>
              <a:gd name="connsiteX79" fmla="*/ 2657536 w 2758962"/>
              <a:gd name="connsiteY79" fmla="*/ 1495425 h 2824412"/>
              <a:gd name="connsiteX80" fmla="*/ 2638486 w 2758962"/>
              <a:gd name="connsiteY80" fmla="*/ 1519237 h 2824412"/>
              <a:gd name="connsiteX81" fmla="*/ 2619436 w 2758962"/>
              <a:gd name="connsiteY81" fmla="*/ 1562100 h 2824412"/>
              <a:gd name="connsiteX82" fmla="*/ 2590861 w 2758962"/>
              <a:gd name="connsiteY82" fmla="*/ 1562100 h 2824412"/>
              <a:gd name="connsiteX83" fmla="*/ 2557523 w 2758962"/>
              <a:gd name="connsiteY83" fmla="*/ 1547812 h 2824412"/>
              <a:gd name="connsiteX84" fmla="*/ 2538473 w 2758962"/>
              <a:gd name="connsiteY84" fmla="*/ 1519237 h 2824412"/>
              <a:gd name="connsiteX85" fmla="*/ 2471798 w 2758962"/>
              <a:gd name="connsiteY85" fmla="*/ 1524000 h 2824412"/>
              <a:gd name="connsiteX86" fmla="*/ 2433698 w 2758962"/>
              <a:gd name="connsiteY86" fmla="*/ 1543050 h 2824412"/>
              <a:gd name="connsiteX87" fmla="*/ 2414648 w 2758962"/>
              <a:gd name="connsiteY87" fmla="*/ 1576387 h 2824412"/>
              <a:gd name="connsiteX88" fmla="*/ 2376548 w 2758962"/>
              <a:gd name="connsiteY88" fmla="*/ 1633537 h 2824412"/>
              <a:gd name="connsiteX89" fmla="*/ 2367023 w 2758962"/>
              <a:gd name="connsiteY89" fmla="*/ 1647825 h 2824412"/>
              <a:gd name="connsiteX90" fmla="*/ 2347973 w 2758962"/>
              <a:gd name="connsiteY90" fmla="*/ 1662112 h 2824412"/>
              <a:gd name="connsiteX91" fmla="*/ 2281298 w 2758962"/>
              <a:gd name="connsiteY91" fmla="*/ 1681162 h 2824412"/>
              <a:gd name="connsiteX92" fmla="*/ 2200336 w 2758962"/>
              <a:gd name="connsiteY92" fmla="*/ 1704975 h 2824412"/>
              <a:gd name="connsiteX93" fmla="*/ 2157473 w 2758962"/>
              <a:gd name="connsiteY93" fmla="*/ 1714500 h 2824412"/>
              <a:gd name="connsiteX94" fmla="*/ 2100323 w 2758962"/>
              <a:gd name="connsiteY94" fmla="*/ 1771650 h 2824412"/>
              <a:gd name="connsiteX95" fmla="*/ 2066986 w 2758962"/>
              <a:gd name="connsiteY95" fmla="*/ 1795462 h 2824412"/>
              <a:gd name="connsiteX96" fmla="*/ 2043173 w 2758962"/>
              <a:gd name="connsiteY96" fmla="*/ 1852612 h 2824412"/>
              <a:gd name="connsiteX97" fmla="*/ 2038411 w 2758962"/>
              <a:gd name="connsiteY97" fmla="*/ 1895475 h 2824412"/>
              <a:gd name="connsiteX98" fmla="*/ 2062223 w 2758962"/>
              <a:gd name="connsiteY98" fmla="*/ 1957387 h 2824412"/>
              <a:gd name="connsiteX99" fmla="*/ 2038411 w 2758962"/>
              <a:gd name="connsiteY99" fmla="*/ 2024062 h 2824412"/>
              <a:gd name="connsiteX100" fmla="*/ 2033648 w 2758962"/>
              <a:gd name="connsiteY100" fmla="*/ 2028825 h 2824412"/>
              <a:gd name="connsiteX101" fmla="*/ 1995548 w 2758962"/>
              <a:gd name="connsiteY101" fmla="*/ 2033587 h 2824412"/>
              <a:gd name="connsiteX102" fmla="*/ 1966973 w 2758962"/>
              <a:gd name="connsiteY102" fmla="*/ 2043112 h 2824412"/>
              <a:gd name="connsiteX103" fmla="*/ 1928873 w 2758962"/>
              <a:gd name="connsiteY103" fmla="*/ 2066925 h 2824412"/>
              <a:gd name="connsiteX104" fmla="*/ 1957448 w 2758962"/>
              <a:gd name="connsiteY104" fmla="*/ 2043112 h 2824412"/>
              <a:gd name="connsiteX105" fmla="*/ 1900298 w 2758962"/>
              <a:gd name="connsiteY105" fmla="*/ 2052637 h 2824412"/>
              <a:gd name="connsiteX106" fmla="*/ 1876486 w 2758962"/>
              <a:gd name="connsiteY106" fmla="*/ 2109787 h 2824412"/>
              <a:gd name="connsiteX107" fmla="*/ 1876486 w 2758962"/>
              <a:gd name="connsiteY107" fmla="*/ 2147887 h 2824412"/>
              <a:gd name="connsiteX108" fmla="*/ 1866961 w 2758962"/>
              <a:gd name="connsiteY108" fmla="*/ 2176462 h 2824412"/>
              <a:gd name="connsiteX109" fmla="*/ 1809811 w 2758962"/>
              <a:gd name="connsiteY109" fmla="*/ 2195512 h 2824412"/>
              <a:gd name="connsiteX110" fmla="*/ 1809811 w 2758962"/>
              <a:gd name="connsiteY110" fmla="*/ 2252662 h 2824412"/>
              <a:gd name="connsiteX111" fmla="*/ 1814573 w 2758962"/>
              <a:gd name="connsiteY111" fmla="*/ 2314575 h 2824412"/>
              <a:gd name="connsiteX112" fmla="*/ 1814573 w 2758962"/>
              <a:gd name="connsiteY112" fmla="*/ 2333625 h 2824412"/>
              <a:gd name="connsiteX113" fmla="*/ 1795523 w 2758962"/>
              <a:gd name="connsiteY113" fmla="*/ 2376487 h 2824412"/>
              <a:gd name="connsiteX114" fmla="*/ 1809811 w 2758962"/>
              <a:gd name="connsiteY114" fmla="*/ 2438400 h 2824412"/>
              <a:gd name="connsiteX115" fmla="*/ 1805048 w 2758962"/>
              <a:gd name="connsiteY115" fmla="*/ 2500312 h 2824412"/>
              <a:gd name="connsiteX116" fmla="*/ 1776473 w 2758962"/>
              <a:gd name="connsiteY116" fmla="*/ 2509837 h 2824412"/>
              <a:gd name="connsiteX117" fmla="*/ 1733611 w 2758962"/>
              <a:gd name="connsiteY117" fmla="*/ 2524125 h 2824412"/>
              <a:gd name="connsiteX118" fmla="*/ 1714561 w 2758962"/>
              <a:gd name="connsiteY118" fmla="*/ 2538412 h 2824412"/>
              <a:gd name="connsiteX119" fmla="*/ 1738373 w 2758962"/>
              <a:gd name="connsiteY119" fmla="*/ 2590800 h 2824412"/>
              <a:gd name="connsiteX120" fmla="*/ 1719323 w 2758962"/>
              <a:gd name="connsiteY120" fmla="*/ 2619375 h 2824412"/>
              <a:gd name="connsiteX121" fmla="*/ 1662173 w 2758962"/>
              <a:gd name="connsiteY121" fmla="*/ 2633662 h 2824412"/>
              <a:gd name="connsiteX122" fmla="*/ 1647886 w 2758962"/>
              <a:gd name="connsiteY122" fmla="*/ 2662237 h 2824412"/>
              <a:gd name="connsiteX123" fmla="*/ 1647886 w 2758962"/>
              <a:gd name="connsiteY123" fmla="*/ 2733675 h 2824412"/>
              <a:gd name="connsiteX124" fmla="*/ 1628836 w 2758962"/>
              <a:gd name="connsiteY124" fmla="*/ 2767012 h 2824412"/>
              <a:gd name="connsiteX125" fmla="*/ 1576448 w 2758962"/>
              <a:gd name="connsiteY125" fmla="*/ 2724150 h 2824412"/>
              <a:gd name="connsiteX126" fmla="*/ 1528823 w 2758962"/>
              <a:gd name="connsiteY126" fmla="*/ 2690812 h 2824412"/>
              <a:gd name="connsiteX127" fmla="*/ 1500248 w 2758962"/>
              <a:gd name="connsiteY127" fmla="*/ 2676525 h 2824412"/>
              <a:gd name="connsiteX128" fmla="*/ 1481198 w 2758962"/>
              <a:gd name="connsiteY128" fmla="*/ 2738437 h 2824412"/>
              <a:gd name="connsiteX129" fmla="*/ 1457386 w 2758962"/>
              <a:gd name="connsiteY129" fmla="*/ 2786062 h 2824412"/>
              <a:gd name="connsiteX130" fmla="*/ 1414523 w 2758962"/>
              <a:gd name="connsiteY130" fmla="*/ 2824162 h 2824412"/>
              <a:gd name="connsiteX131" fmla="*/ 1381186 w 2758962"/>
              <a:gd name="connsiteY131" fmla="*/ 2800350 h 2824412"/>
              <a:gd name="connsiteX132" fmla="*/ 1343086 w 2758962"/>
              <a:gd name="connsiteY132" fmla="*/ 2757487 h 2824412"/>
              <a:gd name="connsiteX133" fmla="*/ 1324036 w 2758962"/>
              <a:gd name="connsiteY133" fmla="*/ 2719387 h 2824412"/>
              <a:gd name="connsiteX134" fmla="*/ 1281173 w 2758962"/>
              <a:gd name="connsiteY134" fmla="*/ 2614612 h 2824412"/>
              <a:gd name="connsiteX135" fmla="*/ 1276411 w 2758962"/>
              <a:gd name="connsiteY135" fmla="*/ 2557462 h 2824412"/>
              <a:gd name="connsiteX136" fmla="*/ 1319273 w 2758962"/>
              <a:gd name="connsiteY136" fmla="*/ 2533650 h 2824412"/>
              <a:gd name="connsiteX137" fmla="*/ 1347848 w 2758962"/>
              <a:gd name="connsiteY137" fmla="*/ 2490787 h 2824412"/>
              <a:gd name="connsiteX138" fmla="*/ 1338323 w 2758962"/>
              <a:gd name="connsiteY138" fmla="*/ 2447925 h 2824412"/>
              <a:gd name="connsiteX139" fmla="*/ 1343086 w 2758962"/>
              <a:gd name="connsiteY139" fmla="*/ 2390775 h 2824412"/>
              <a:gd name="connsiteX140" fmla="*/ 1343086 w 2758962"/>
              <a:gd name="connsiteY140" fmla="*/ 2338387 h 2824412"/>
              <a:gd name="connsiteX141" fmla="*/ 1290698 w 2758962"/>
              <a:gd name="connsiteY141" fmla="*/ 2305050 h 2824412"/>
              <a:gd name="connsiteX142" fmla="*/ 1247836 w 2758962"/>
              <a:gd name="connsiteY142" fmla="*/ 2290762 h 2824412"/>
              <a:gd name="connsiteX143" fmla="*/ 1204973 w 2758962"/>
              <a:gd name="connsiteY143" fmla="*/ 2281237 h 2824412"/>
              <a:gd name="connsiteX144" fmla="*/ 1147823 w 2758962"/>
              <a:gd name="connsiteY144" fmla="*/ 2281237 h 2824412"/>
              <a:gd name="connsiteX145" fmla="*/ 1076386 w 2758962"/>
              <a:gd name="connsiteY145" fmla="*/ 2286000 h 2824412"/>
              <a:gd name="connsiteX146" fmla="*/ 1019236 w 2758962"/>
              <a:gd name="connsiteY146" fmla="*/ 2309812 h 2824412"/>
              <a:gd name="connsiteX147" fmla="*/ 971611 w 2758962"/>
              <a:gd name="connsiteY147" fmla="*/ 2319337 h 2824412"/>
              <a:gd name="connsiteX148" fmla="*/ 962086 w 2758962"/>
              <a:gd name="connsiteY148" fmla="*/ 2381250 h 2824412"/>
              <a:gd name="connsiteX149" fmla="*/ 943036 w 2758962"/>
              <a:gd name="connsiteY149" fmla="*/ 2414587 h 2824412"/>
              <a:gd name="connsiteX150" fmla="*/ 890648 w 2758962"/>
              <a:gd name="connsiteY150" fmla="*/ 2462212 h 2824412"/>
              <a:gd name="connsiteX151" fmla="*/ 852548 w 2758962"/>
              <a:gd name="connsiteY151" fmla="*/ 2471737 h 2824412"/>
              <a:gd name="connsiteX152" fmla="*/ 800161 w 2758962"/>
              <a:gd name="connsiteY152" fmla="*/ 2462212 h 2824412"/>
              <a:gd name="connsiteX153" fmla="*/ 771586 w 2758962"/>
              <a:gd name="connsiteY153" fmla="*/ 2438400 h 2824412"/>
              <a:gd name="connsiteX154" fmla="*/ 743011 w 2758962"/>
              <a:gd name="connsiteY154" fmla="*/ 2409825 h 2824412"/>
              <a:gd name="connsiteX155" fmla="*/ 704911 w 2758962"/>
              <a:gd name="connsiteY155" fmla="*/ 2433637 h 2824412"/>
              <a:gd name="connsiteX156" fmla="*/ 723961 w 2758962"/>
              <a:gd name="connsiteY156" fmla="*/ 2371725 h 2824412"/>
              <a:gd name="connsiteX157" fmla="*/ 738248 w 2758962"/>
              <a:gd name="connsiteY157" fmla="*/ 2309812 h 2824412"/>
              <a:gd name="connsiteX158" fmla="*/ 743011 w 2758962"/>
              <a:gd name="connsiteY158" fmla="*/ 2233612 h 2824412"/>
              <a:gd name="connsiteX159" fmla="*/ 743011 w 2758962"/>
              <a:gd name="connsiteY159" fmla="*/ 2185987 h 2824412"/>
              <a:gd name="connsiteX160" fmla="*/ 728723 w 2758962"/>
              <a:gd name="connsiteY160" fmla="*/ 2128837 h 2824412"/>
              <a:gd name="connsiteX161" fmla="*/ 704911 w 2758962"/>
              <a:gd name="connsiteY161" fmla="*/ 2100262 h 2824412"/>
              <a:gd name="connsiteX162" fmla="*/ 662048 w 2758962"/>
              <a:gd name="connsiteY162" fmla="*/ 2090737 h 2824412"/>
              <a:gd name="connsiteX163" fmla="*/ 623948 w 2758962"/>
              <a:gd name="connsiteY163" fmla="*/ 2062162 h 2824412"/>
              <a:gd name="connsiteX164" fmla="*/ 566798 w 2758962"/>
              <a:gd name="connsiteY164" fmla="*/ 2043112 h 2824412"/>
              <a:gd name="connsiteX165" fmla="*/ 538223 w 2758962"/>
              <a:gd name="connsiteY165" fmla="*/ 2009775 h 2824412"/>
              <a:gd name="connsiteX166" fmla="*/ 557273 w 2758962"/>
              <a:gd name="connsiteY166" fmla="*/ 1981200 h 2824412"/>
              <a:gd name="connsiteX167" fmla="*/ 547748 w 2758962"/>
              <a:gd name="connsiteY167" fmla="*/ 1938337 h 2824412"/>
              <a:gd name="connsiteX168" fmla="*/ 514411 w 2758962"/>
              <a:gd name="connsiteY168" fmla="*/ 1885950 h 2824412"/>
              <a:gd name="connsiteX169" fmla="*/ 471548 w 2758962"/>
              <a:gd name="connsiteY169" fmla="*/ 1876425 h 2824412"/>
              <a:gd name="connsiteX170" fmla="*/ 433448 w 2758962"/>
              <a:gd name="connsiteY170" fmla="*/ 1852612 h 2824412"/>
              <a:gd name="connsiteX171" fmla="*/ 414398 w 2758962"/>
              <a:gd name="connsiteY171" fmla="*/ 1833562 h 2824412"/>
              <a:gd name="connsiteX172" fmla="*/ 414398 w 2758962"/>
              <a:gd name="connsiteY172" fmla="*/ 1804987 h 2824412"/>
              <a:gd name="connsiteX173" fmla="*/ 376298 w 2758962"/>
              <a:gd name="connsiteY173" fmla="*/ 1824037 h 2824412"/>
              <a:gd name="connsiteX174" fmla="*/ 357248 w 2758962"/>
              <a:gd name="connsiteY174" fmla="*/ 1838325 h 2824412"/>
              <a:gd name="connsiteX175" fmla="*/ 385823 w 2758962"/>
              <a:gd name="connsiteY175" fmla="*/ 1862137 h 2824412"/>
              <a:gd name="connsiteX176" fmla="*/ 352486 w 2758962"/>
              <a:gd name="connsiteY176" fmla="*/ 1866900 h 2824412"/>
              <a:gd name="connsiteX177" fmla="*/ 323911 w 2758962"/>
              <a:gd name="connsiteY177" fmla="*/ 1847850 h 2824412"/>
              <a:gd name="connsiteX178" fmla="*/ 281048 w 2758962"/>
              <a:gd name="connsiteY178" fmla="*/ 1833562 h 2824412"/>
              <a:gd name="connsiteX179" fmla="*/ 238186 w 2758962"/>
              <a:gd name="connsiteY179" fmla="*/ 1819275 h 2824412"/>
              <a:gd name="connsiteX180" fmla="*/ 195323 w 2758962"/>
              <a:gd name="connsiteY180" fmla="*/ 1819275 h 2824412"/>
              <a:gd name="connsiteX181" fmla="*/ 171511 w 2758962"/>
              <a:gd name="connsiteY181" fmla="*/ 1795462 h 2824412"/>
              <a:gd name="connsiteX182" fmla="*/ 195323 w 2758962"/>
              <a:gd name="connsiteY182" fmla="*/ 1766887 h 2824412"/>
              <a:gd name="connsiteX183" fmla="*/ 214373 w 2758962"/>
              <a:gd name="connsiteY183" fmla="*/ 1676400 h 2824412"/>
              <a:gd name="connsiteX184" fmla="*/ 276286 w 2758962"/>
              <a:gd name="connsiteY184" fmla="*/ 1590675 h 2824412"/>
              <a:gd name="connsiteX185" fmla="*/ 319148 w 2758962"/>
              <a:gd name="connsiteY185" fmla="*/ 1509712 h 2824412"/>
              <a:gd name="connsiteX186" fmla="*/ 362011 w 2758962"/>
              <a:gd name="connsiteY186" fmla="*/ 1466850 h 2824412"/>
              <a:gd name="connsiteX187" fmla="*/ 414398 w 2758962"/>
              <a:gd name="connsiteY187" fmla="*/ 1404937 h 2824412"/>
              <a:gd name="connsiteX188" fmla="*/ 438211 w 2758962"/>
              <a:gd name="connsiteY188" fmla="*/ 1381125 h 2824412"/>
              <a:gd name="connsiteX189" fmla="*/ 395348 w 2758962"/>
              <a:gd name="connsiteY189" fmla="*/ 1352550 h 2824412"/>
              <a:gd name="connsiteX190" fmla="*/ 323911 w 2758962"/>
              <a:gd name="connsiteY190" fmla="*/ 1319212 h 2824412"/>
              <a:gd name="connsiteX191" fmla="*/ 266761 w 2758962"/>
              <a:gd name="connsiteY191" fmla="*/ 1285875 h 2824412"/>
              <a:gd name="connsiteX192" fmla="*/ 233423 w 2758962"/>
              <a:gd name="connsiteY192" fmla="*/ 1300162 h 2824412"/>
              <a:gd name="connsiteX193" fmla="*/ 195323 w 2758962"/>
              <a:gd name="connsiteY193" fmla="*/ 1276350 h 2824412"/>
              <a:gd name="connsiteX194" fmla="*/ 161986 w 2758962"/>
              <a:gd name="connsiteY194" fmla="*/ 1204912 h 2824412"/>
              <a:gd name="connsiteX195" fmla="*/ 157223 w 2758962"/>
              <a:gd name="connsiteY195" fmla="*/ 1162050 h 2824412"/>
              <a:gd name="connsiteX196" fmla="*/ 119123 w 2758962"/>
              <a:gd name="connsiteY196" fmla="*/ 1157287 h 2824412"/>
              <a:gd name="connsiteX197" fmla="*/ 66736 w 2758962"/>
              <a:gd name="connsiteY197" fmla="*/ 1157287 h 2824412"/>
              <a:gd name="connsiteX198" fmla="*/ 19111 w 2758962"/>
              <a:gd name="connsiteY198" fmla="*/ 1143000 h 2824412"/>
              <a:gd name="connsiteX199" fmla="*/ 19111 w 2758962"/>
              <a:gd name="connsiteY199" fmla="*/ 1114425 h 2824412"/>
              <a:gd name="connsiteX200" fmla="*/ 9586 w 2758962"/>
              <a:gd name="connsiteY200" fmla="*/ 1076325 h 2824412"/>
              <a:gd name="connsiteX201" fmla="*/ 61 w 2758962"/>
              <a:gd name="connsiteY201" fmla="*/ 1028700 h 2824412"/>
              <a:gd name="connsiteX202" fmla="*/ 14348 w 2758962"/>
              <a:gd name="connsiteY202" fmla="*/ 995362 h 2824412"/>
              <a:gd name="connsiteX203" fmla="*/ 61973 w 2758962"/>
              <a:gd name="connsiteY203" fmla="*/ 971550 h 2824412"/>
              <a:gd name="connsiteX204" fmla="*/ 100073 w 2758962"/>
              <a:gd name="connsiteY204" fmla="*/ 966787 h 2824412"/>
              <a:gd name="connsiteX205" fmla="*/ 66736 w 2758962"/>
              <a:gd name="connsiteY205" fmla="*/ 933450 h 2824412"/>
              <a:gd name="connsiteX206" fmla="*/ 57211 w 2758962"/>
              <a:gd name="connsiteY206" fmla="*/ 885825 h 2824412"/>
              <a:gd name="connsiteX207" fmla="*/ 81023 w 2758962"/>
              <a:gd name="connsiteY207" fmla="*/ 852487 h 2824412"/>
              <a:gd name="connsiteX208" fmla="*/ 81023 w 2758962"/>
              <a:gd name="connsiteY208" fmla="*/ 814387 h 2824412"/>
              <a:gd name="connsiteX209" fmla="*/ 42923 w 2758962"/>
              <a:gd name="connsiteY209" fmla="*/ 800100 h 2824412"/>
              <a:gd name="connsiteX210" fmla="*/ 47686 w 2758962"/>
              <a:gd name="connsiteY210" fmla="*/ 762000 h 2824412"/>
              <a:gd name="connsiteX211" fmla="*/ 85786 w 2758962"/>
              <a:gd name="connsiteY211" fmla="*/ 723900 h 2824412"/>
              <a:gd name="connsiteX212" fmla="*/ 76261 w 2758962"/>
              <a:gd name="connsiteY212" fmla="*/ 671512 h 2824412"/>
              <a:gd name="connsiteX213" fmla="*/ 47686 w 2758962"/>
              <a:gd name="connsiteY213" fmla="*/ 647700 h 2824412"/>
              <a:gd name="connsiteX214" fmla="*/ 66736 w 2758962"/>
              <a:gd name="connsiteY214" fmla="*/ 623887 h 2824412"/>
              <a:gd name="connsiteX215" fmla="*/ 114361 w 2758962"/>
              <a:gd name="connsiteY215" fmla="*/ 628650 h 2824412"/>
              <a:gd name="connsiteX216" fmla="*/ 138173 w 2758962"/>
              <a:gd name="connsiteY216" fmla="*/ 628650 h 2824412"/>
              <a:gd name="connsiteX217" fmla="*/ 119123 w 2758962"/>
              <a:gd name="connsiteY217" fmla="*/ 595312 h 2824412"/>
              <a:gd name="connsiteX218" fmla="*/ 123886 w 2758962"/>
              <a:gd name="connsiteY218" fmla="*/ 571500 h 2824412"/>
              <a:gd name="connsiteX219" fmla="*/ 152461 w 2758962"/>
              <a:gd name="connsiteY219" fmla="*/ 571500 h 2824412"/>
              <a:gd name="connsiteX220" fmla="*/ 157223 w 2758962"/>
              <a:gd name="connsiteY220" fmla="*/ 571500 h 2824412"/>
              <a:gd name="connsiteX221" fmla="*/ 185798 w 2758962"/>
              <a:gd name="connsiteY221" fmla="*/ 485775 h 2824412"/>
              <a:gd name="connsiteX222" fmla="*/ 190561 w 2758962"/>
              <a:gd name="connsiteY222" fmla="*/ 447675 h 2824412"/>
              <a:gd name="connsiteX223" fmla="*/ 219136 w 2758962"/>
              <a:gd name="connsiteY223" fmla="*/ 461962 h 2824412"/>
              <a:gd name="connsiteX224" fmla="*/ 281048 w 2758962"/>
              <a:gd name="connsiteY224" fmla="*/ 485775 h 2824412"/>
              <a:gd name="connsiteX225" fmla="*/ 342961 w 2758962"/>
              <a:gd name="connsiteY225" fmla="*/ 485775 h 2824412"/>
              <a:gd name="connsiteX226" fmla="*/ 333436 w 2758962"/>
              <a:gd name="connsiteY226" fmla="*/ 442912 h 2824412"/>
              <a:gd name="connsiteX227" fmla="*/ 342961 w 2758962"/>
              <a:gd name="connsiteY227" fmla="*/ 409575 h 2824412"/>
              <a:gd name="connsiteX228" fmla="*/ 385823 w 2758962"/>
              <a:gd name="connsiteY228" fmla="*/ 409575 h 2824412"/>
              <a:gd name="connsiteX229" fmla="*/ 404873 w 2758962"/>
              <a:gd name="connsiteY229" fmla="*/ 381000 h 2824412"/>
              <a:gd name="connsiteX230" fmla="*/ 428686 w 2758962"/>
              <a:gd name="connsiteY230" fmla="*/ 338137 h 2824412"/>
              <a:gd name="connsiteX231" fmla="*/ 381061 w 2758962"/>
              <a:gd name="connsiteY231" fmla="*/ 314325 h 2824412"/>
              <a:gd name="connsiteX232" fmla="*/ 381061 w 2758962"/>
              <a:gd name="connsiteY232" fmla="*/ 285750 h 2824412"/>
              <a:gd name="connsiteX233" fmla="*/ 433448 w 2758962"/>
              <a:gd name="connsiteY233" fmla="*/ 257175 h 2824412"/>
              <a:gd name="connsiteX234" fmla="*/ 466786 w 2758962"/>
              <a:gd name="connsiteY234" fmla="*/ 238125 h 2824412"/>
              <a:gd name="connsiteX235" fmla="*/ 476311 w 2758962"/>
              <a:gd name="connsiteY235" fmla="*/ 176212 h 2824412"/>
              <a:gd name="connsiteX236" fmla="*/ 447736 w 2758962"/>
              <a:gd name="connsiteY236" fmla="*/ 123825 h 2824412"/>
              <a:gd name="connsiteX0" fmla="*/ 2307492 w 2758962"/>
              <a:gd name="connsiteY0" fmla="*/ 0 h 2824412"/>
              <a:gd name="connsiteX1" fmla="*/ 2324161 w 2758962"/>
              <a:gd name="connsiteY1" fmla="*/ 26193 h 2824412"/>
              <a:gd name="connsiteX2" fmla="*/ 2352736 w 2758962"/>
              <a:gd name="connsiteY2" fmla="*/ 47625 h 2824412"/>
              <a:gd name="connsiteX3" fmla="*/ 2343211 w 2758962"/>
              <a:gd name="connsiteY3" fmla="*/ 57150 h 2824412"/>
              <a:gd name="connsiteX4" fmla="*/ 2352736 w 2758962"/>
              <a:gd name="connsiteY4" fmla="*/ 95250 h 2824412"/>
              <a:gd name="connsiteX5" fmla="*/ 2343211 w 2758962"/>
              <a:gd name="connsiteY5" fmla="*/ 128587 h 2824412"/>
              <a:gd name="connsiteX6" fmla="*/ 2324161 w 2758962"/>
              <a:gd name="connsiteY6" fmla="*/ 145256 h 2824412"/>
              <a:gd name="connsiteX7" fmla="*/ 2300348 w 2758962"/>
              <a:gd name="connsiteY7" fmla="*/ 152400 h 2824412"/>
              <a:gd name="connsiteX8" fmla="*/ 2290823 w 2758962"/>
              <a:gd name="connsiteY8" fmla="*/ 166687 h 2824412"/>
              <a:gd name="connsiteX9" fmla="*/ 2286061 w 2758962"/>
              <a:gd name="connsiteY9" fmla="*/ 204787 h 2824412"/>
              <a:gd name="connsiteX10" fmla="*/ 2267011 w 2758962"/>
              <a:gd name="connsiteY10" fmla="*/ 223837 h 2824412"/>
              <a:gd name="connsiteX11" fmla="*/ 2224148 w 2758962"/>
              <a:gd name="connsiteY11" fmla="*/ 219075 h 2824412"/>
              <a:gd name="connsiteX12" fmla="*/ 2214623 w 2758962"/>
              <a:gd name="connsiteY12" fmla="*/ 226219 h 2824412"/>
              <a:gd name="connsiteX13" fmla="*/ 2221767 w 2758962"/>
              <a:gd name="connsiteY13" fmla="*/ 259556 h 2824412"/>
              <a:gd name="connsiteX14" fmla="*/ 2233673 w 2758962"/>
              <a:gd name="connsiteY14" fmla="*/ 285750 h 2824412"/>
              <a:gd name="connsiteX15" fmla="*/ 2224148 w 2758962"/>
              <a:gd name="connsiteY15" fmla="*/ 304800 h 2824412"/>
              <a:gd name="connsiteX16" fmla="*/ 2224148 w 2758962"/>
              <a:gd name="connsiteY16" fmla="*/ 333375 h 2824412"/>
              <a:gd name="connsiteX17" fmla="*/ 2186048 w 2758962"/>
              <a:gd name="connsiteY17" fmla="*/ 338137 h 2824412"/>
              <a:gd name="connsiteX18" fmla="*/ 2152710 w 2758962"/>
              <a:gd name="connsiteY18" fmla="*/ 302419 h 2824412"/>
              <a:gd name="connsiteX19" fmla="*/ 2124136 w 2758962"/>
              <a:gd name="connsiteY19" fmla="*/ 323850 h 2824412"/>
              <a:gd name="connsiteX20" fmla="*/ 2105086 w 2758962"/>
              <a:gd name="connsiteY20" fmla="*/ 347662 h 2824412"/>
              <a:gd name="connsiteX21" fmla="*/ 2105086 w 2758962"/>
              <a:gd name="connsiteY21" fmla="*/ 361950 h 2824412"/>
              <a:gd name="connsiteX22" fmla="*/ 2105086 w 2758962"/>
              <a:gd name="connsiteY22" fmla="*/ 395287 h 2824412"/>
              <a:gd name="connsiteX23" fmla="*/ 2076511 w 2758962"/>
              <a:gd name="connsiteY23" fmla="*/ 395287 h 2824412"/>
              <a:gd name="connsiteX24" fmla="*/ 2033648 w 2758962"/>
              <a:gd name="connsiteY24" fmla="*/ 419100 h 2824412"/>
              <a:gd name="connsiteX25" fmla="*/ 2014598 w 2758962"/>
              <a:gd name="connsiteY25" fmla="*/ 457200 h 2824412"/>
              <a:gd name="connsiteX26" fmla="*/ 2012217 w 2758962"/>
              <a:gd name="connsiteY26" fmla="*/ 488156 h 2824412"/>
              <a:gd name="connsiteX27" fmla="*/ 1995549 w 2758962"/>
              <a:gd name="connsiteY27" fmla="*/ 511968 h 2824412"/>
              <a:gd name="connsiteX28" fmla="*/ 1976498 w 2758962"/>
              <a:gd name="connsiteY28" fmla="*/ 554831 h 2824412"/>
              <a:gd name="connsiteX29" fmla="*/ 1945542 w 2758962"/>
              <a:gd name="connsiteY29" fmla="*/ 564356 h 2824412"/>
              <a:gd name="connsiteX30" fmla="*/ 1909823 w 2758962"/>
              <a:gd name="connsiteY30" fmla="*/ 561975 h 2824412"/>
              <a:gd name="connsiteX31" fmla="*/ 1883629 w 2758962"/>
              <a:gd name="connsiteY31" fmla="*/ 576262 h 2824412"/>
              <a:gd name="connsiteX32" fmla="*/ 1890773 w 2758962"/>
              <a:gd name="connsiteY32" fmla="*/ 602456 h 2824412"/>
              <a:gd name="connsiteX33" fmla="*/ 1874104 w 2758962"/>
              <a:gd name="connsiteY33" fmla="*/ 623887 h 2824412"/>
              <a:gd name="connsiteX34" fmla="*/ 1876486 w 2758962"/>
              <a:gd name="connsiteY34" fmla="*/ 647700 h 2824412"/>
              <a:gd name="connsiteX35" fmla="*/ 1890773 w 2758962"/>
              <a:gd name="connsiteY35" fmla="*/ 666750 h 2824412"/>
              <a:gd name="connsiteX36" fmla="*/ 1919348 w 2758962"/>
              <a:gd name="connsiteY36" fmla="*/ 685800 h 2824412"/>
              <a:gd name="connsiteX37" fmla="*/ 1945542 w 2758962"/>
              <a:gd name="connsiteY37" fmla="*/ 714375 h 2824412"/>
              <a:gd name="connsiteX38" fmla="*/ 1969354 w 2758962"/>
              <a:gd name="connsiteY38" fmla="*/ 745331 h 2824412"/>
              <a:gd name="connsiteX39" fmla="*/ 1997930 w 2758962"/>
              <a:gd name="connsiteY39" fmla="*/ 776287 h 2824412"/>
              <a:gd name="connsiteX40" fmla="*/ 2016979 w 2758962"/>
              <a:gd name="connsiteY40" fmla="*/ 788194 h 2824412"/>
              <a:gd name="connsiteX41" fmla="*/ 2024123 w 2758962"/>
              <a:gd name="connsiteY41" fmla="*/ 814387 h 2824412"/>
              <a:gd name="connsiteX42" fmla="*/ 2028886 w 2758962"/>
              <a:gd name="connsiteY42" fmla="*/ 847725 h 2824412"/>
              <a:gd name="connsiteX43" fmla="*/ 2038411 w 2758962"/>
              <a:gd name="connsiteY43" fmla="*/ 859631 h 2824412"/>
              <a:gd name="connsiteX44" fmla="*/ 2066986 w 2758962"/>
              <a:gd name="connsiteY44" fmla="*/ 871537 h 2824412"/>
              <a:gd name="connsiteX45" fmla="*/ 2062223 w 2758962"/>
              <a:gd name="connsiteY45" fmla="*/ 852487 h 2824412"/>
              <a:gd name="connsiteX46" fmla="*/ 2090798 w 2758962"/>
              <a:gd name="connsiteY46" fmla="*/ 838200 h 2824412"/>
              <a:gd name="connsiteX47" fmla="*/ 2100323 w 2758962"/>
              <a:gd name="connsiteY47" fmla="*/ 862012 h 2824412"/>
              <a:gd name="connsiteX48" fmla="*/ 2133661 w 2758962"/>
              <a:gd name="connsiteY48" fmla="*/ 883443 h 2824412"/>
              <a:gd name="connsiteX49" fmla="*/ 2169379 w 2758962"/>
              <a:gd name="connsiteY49" fmla="*/ 876300 h 2824412"/>
              <a:gd name="connsiteX50" fmla="*/ 2183667 w 2758962"/>
              <a:gd name="connsiteY50" fmla="*/ 864394 h 2824412"/>
              <a:gd name="connsiteX51" fmla="*/ 2207480 w 2758962"/>
              <a:gd name="connsiteY51" fmla="*/ 857249 h 2824412"/>
              <a:gd name="connsiteX52" fmla="*/ 2245580 w 2758962"/>
              <a:gd name="connsiteY52" fmla="*/ 862012 h 2824412"/>
              <a:gd name="connsiteX53" fmla="*/ 2257486 w 2758962"/>
              <a:gd name="connsiteY53" fmla="*/ 895350 h 2824412"/>
              <a:gd name="connsiteX54" fmla="*/ 2305110 w 2758962"/>
              <a:gd name="connsiteY54" fmla="*/ 900113 h 2824412"/>
              <a:gd name="connsiteX55" fmla="*/ 2328923 w 2758962"/>
              <a:gd name="connsiteY55" fmla="*/ 907256 h 2824412"/>
              <a:gd name="connsiteX56" fmla="*/ 2319398 w 2758962"/>
              <a:gd name="connsiteY56" fmla="*/ 942975 h 2824412"/>
              <a:gd name="connsiteX57" fmla="*/ 2367023 w 2758962"/>
              <a:gd name="connsiteY57" fmla="*/ 957262 h 2824412"/>
              <a:gd name="connsiteX58" fmla="*/ 2381311 w 2758962"/>
              <a:gd name="connsiteY58" fmla="*/ 995362 h 2824412"/>
              <a:gd name="connsiteX59" fmla="*/ 2376548 w 2758962"/>
              <a:gd name="connsiteY59" fmla="*/ 1004887 h 2824412"/>
              <a:gd name="connsiteX60" fmla="*/ 2381311 w 2758962"/>
              <a:gd name="connsiteY60" fmla="*/ 1028700 h 2824412"/>
              <a:gd name="connsiteX61" fmla="*/ 2386073 w 2758962"/>
              <a:gd name="connsiteY61" fmla="*/ 1066800 h 2824412"/>
              <a:gd name="connsiteX62" fmla="*/ 2438461 w 2758962"/>
              <a:gd name="connsiteY62" fmla="*/ 1066800 h 2824412"/>
              <a:gd name="connsiteX63" fmla="*/ 2457511 w 2758962"/>
              <a:gd name="connsiteY63" fmla="*/ 1057275 h 2824412"/>
              <a:gd name="connsiteX64" fmla="*/ 2486086 w 2758962"/>
              <a:gd name="connsiteY64" fmla="*/ 1138237 h 2824412"/>
              <a:gd name="connsiteX65" fmla="*/ 2524186 w 2758962"/>
              <a:gd name="connsiteY65" fmla="*/ 1162050 h 2824412"/>
              <a:gd name="connsiteX66" fmla="*/ 2571811 w 2758962"/>
              <a:gd name="connsiteY66" fmla="*/ 1190625 h 2824412"/>
              <a:gd name="connsiteX67" fmla="*/ 2571811 w 2758962"/>
              <a:gd name="connsiteY67" fmla="*/ 1219200 h 2824412"/>
              <a:gd name="connsiteX68" fmla="*/ 2571811 w 2758962"/>
              <a:gd name="connsiteY68" fmla="*/ 1243012 h 2824412"/>
              <a:gd name="connsiteX69" fmla="*/ 2567048 w 2758962"/>
              <a:gd name="connsiteY69" fmla="*/ 1266825 h 2824412"/>
              <a:gd name="connsiteX70" fmla="*/ 2609911 w 2758962"/>
              <a:gd name="connsiteY70" fmla="*/ 1290637 h 2824412"/>
              <a:gd name="connsiteX71" fmla="*/ 2624198 w 2758962"/>
              <a:gd name="connsiteY71" fmla="*/ 1347787 h 2824412"/>
              <a:gd name="connsiteX72" fmla="*/ 2619436 w 2758962"/>
              <a:gd name="connsiteY72" fmla="*/ 1376362 h 2824412"/>
              <a:gd name="connsiteX73" fmla="*/ 2671823 w 2758962"/>
              <a:gd name="connsiteY73" fmla="*/ 1371600 h 2824412"/>
              <a:gd name="connsiteX74" fmla="*/ 2705161 w 2758962"/>
              <a:gd name="connsiteY74" fmla="*/ 1362075 h 2824412"/>
              <a:gd name="connsiteX75" fmla="*/ 2748023 w 2758962"/>
              <a:gd name="connsiteY75" fmla="*/ 1352550 h 2824412"/>
              <a:gd name="connsiteX76" fmla="*/ 2757548 w 2758962"/>
              <a:gd name="connsiteY76" fmla="*/ 1390650 h 2824412"/>
              <a:gd name="connsiteX77" fmla="*/ 2724211 w 2758962"/>
              <a:gd name="connsiteY77" fmla="*/ 1428750 h 2824412"/>
              <a:gd name="connsiteX78" fmla="*/ 2690873 w 2758962"/>
              <a:gd name="connsiteY78" fmla="*/ 1447800 h 2824412"/>
              <a:gd name="connsiteX79" fmla="*/ 2657536 w 2758962"/>
              <a:gd name="connsiteY79" fmla="*/ 1495425 h 2824412"/>
              <a:gd name="connsiteX80" fmla="*/ 2638486 w 2758962"/>
              <a:gd name="connsiteY80" fmla="*/ 1519237 h 2824412"/>
              <a:gd name="connsiteX81" fmla="*/ 2619436 w 2758962"/>
              <a:gd name="connsiteY81" fmla="*/ 1562100 h 2824412"/>
              <a:gd name="connsiteX82" fmla="*/ 2590861 w 2758962"/>
              <a:gd name="connsiteY82" fmla="*/ 1562100 h 2824412"/>
              <a:gd name="connsiteX83" fmla="*/ 2557523 w 2758962"/>
              <a:gd name="connsiteY83" fmla="*/ 1547812 h 2824412"/>
              <a:gd name="connsiteX84" fmla="*/ 2538473 w 2758962"/>
              <a:gd name="connsiteY84" fmla="*/ 1519237 h 2824412"/>
              <a:gd name="connsiteX85" fmla="*/ 2471798 w 2758962"/>
              <a:gd name="connsiteY85" fmla="*/ 1524000 h 2824412"/>
              <a:gd name="connsiteX86" fmla="*/ 2433698 w 2758962"/>
              <a:gd name="connsiteY86" fmla="*/ 1543050 h 2824412"/>
              <a:gd name="connsiteX87" fmla="*/ 2414648 w 2758962"/>
              <a:gd name="connsiteY87" fmla="*/ 1576387 h 2824412"/>
              <a:gd name="connsiteX88" fmla="*/ 2376548 w 2758962"/>
              <a:gd name="connsiteY88" fmla="*/ 1633537 h 2824412"/>
              <a:gd name="connsiteX89" fmla="*/ 2367023 w 2758962"/>
              <a:gd name="connsiteY89" fmla="*/ 1647825 h 2824412"/>
              <a:gd name="connsiteX90" fmla="*/ 2347973 w 2758962"/>
              <a:gd name="connsiteY90" fmla="*/ 1662112 h 2824412"/>
              <a:gd name="connsiteX91" fmla="*/ 2281298 w 2758962"/>
              <a:gd name="connsiteY91" fmla="*/ 1681162 h 2824412"/>
              <a:gd name="connsiteX92" fmla="*/ 2200336 w 2758962"/>
              <a:gd name="connsiteY92" fmla="*/ 1704975 h 2824412"/>
              <a:gd name="connsiteX93" fmla="*/ 2157473 w 2758962"/>
              <a:gd name="connsiteY93" fmla="*/ 1714500 h 2824412"/>
              <a:gd name="connsiteX94" fmla="*/ 2100323 w 2758962"/>
              <a:gd name="connsiteY94" fmla="*/ 1771650 h 2824412"/>
              <a:gd name="connsiteX95" fmla="*/ 2066986 w 2758962"/>
              <a:gd name="connsiteY95" fmla="*/ 1795462 h 2824412"/>
              <a:gd name="connsiteX96" fmla="*/ 2043173 w 2758962"/>
              <a:gd name="connsiteY96" fmla="*/ 1852612 h 2824412"/>
              <a:gd name="connsiteX97" fmla="*/ 2038411 w 2758962"/>
              <a:gd name="connsiteY97" fmla="*/ 1895475 h 2824412"/>
              <a:gd name="connsiteX98" fmla="*/ 2062223 w 2758962"/>
              <a:gd name="connsiteY98" fmla="*/ 1957387 h 2824412"/>
              <a:gd name="connsiteX99" fmla="*/ 2038411 w 2758962"/>
              <a:gd name="connsiteY99" fmla="*/ 2024062 h 2824412"/>
              <a:gd name="connsiteX100" fmla="*/ 2033648 w 2758962"/>
              <a:gd name="connsiteY100" fmla="*/ 2028825 h 2824412"/>
              <a:gd name="connsiteX101" fmla="*/ 1995548 w 2758962"/>
              <a:gd name="connsiteY101" fmla="*/ 2033587 h 2824412"/>
              <a:gd name="connsiteX102" fmla="*/ 1966973 w 2758962"/>
              <a:gd name="connsiteY102" fmla="*/ 2043112 h 2824412"/>
              <a:gd name="connsiteX103" fmla="*/ 1928873 w 2758962"/>
              <a:gd name="connsiteY103" fmla="*/ 2066925 h 2824412"/>
              <a:gd name="connsiteX104" fmla="*/ 1957448 w 2758962"/>
              <a:gd name="connsiteY104" fmla="*/ 2043112 h 2824412"/>
              <a:gd name="connsiteX105" fmla="*/ 1900298 w 2758962"/>
              <a:gd name="connsiteY105" fmla="*/ 2052637 h 2824412"/>
              <a:gd name="connsiteX106" fmla="*/ 1876486 w 2758962"/>
              <a:gd name="connsiteY106" fmla="*/ 2109787 h 2824412"/>
              <a:gd name="connsiteX107" fmla="*/ 1876486 w 2758962"/>
              <a:gd name="connsiteY107" fmla="*/ 2147887 h 2824412"/>
              <a:gd name="connsiteX108" fmla="*/ 1866961 w 2758962"/>
              <a:gd name="connsiteY108" fmla="*/ 2176462 h 2824412"/>
              <a:gd name="connsiteX109" fmla="*/ 1809811 w 2758962"/>
              <a:gd name="connsiteY109" fmla="*/ 2195512 h 2824412"/>
              <a:gd name="connsiteX110" fmla="*/ 1809811 w 2758962"/>
              <a:gd name="connsiteY110" fmla="*/ 2252662 h 2824412"/>
              <a:gd name="connsiteX111" fmla="*/ 1814573 w 2758962"/>
              <a:gd name="connsiteY111" fmla="*/ 2314575 h 2824412"/>
              <a:gd name="connsiteX112" fmla="*/ 1814573 w 2758962"/>
              <a:gd name="connsiteY112" fmla="*/ 2333625 h 2824412"/>
              <a:gd name="connsiteX113" fmla="*/ 1795523 w 2758962"/>
              <a:gd name="connsiteY113" fmla="*/ 2376487 h 2824412"/>
              <a:gd name="connsiteX114" fmla="*/ 1809811 w 2758962"/>
              <a:gd name="connsiteY114" fmla="*/ 2438400 h 2824412"/>
              <a:gd name="connsiteX115" fmla="*/ 1805048 w 2758962"/>
              <a:gd name="connsiteY115" fmla="*/ 2500312 h 2824412"/>
              <a:gd name="connsiteX116" fmla="*/ 1776473 w 2758962"/>
              <a:gd name="connsiteY116" fmla="*/ 2509837 h 2824412"/>
              <a:gd name="connsiteX117" fmla="*/ 1733611 w 2758962"/>
              <a:gd name="connsiteY117" fmla="*/ 2524125 h 2824412"/>
              <a:gd name="connsiteX118" fmla="*/ 1714561 w 2758962"/>
              <a:gd name="connsiteY118" fmla="*/ 2538412 h 2824412"/>
              <a:gd name="connsiteX119" fmla="*/ 1738373 w 2758962"/>
              <a:gd name="connsiteY119" fmla="*/ 2590800 h 2824412"/>
              <a:gd name="connsiteX120" fmla="*/ 1719323 w 2758962"/>
              <a:gd name="connsiteY120" fmla="*/ 2619375 h 2824412"/>
              <a:gd name="connsiteX121" fmla="*/ 1662173 w 2758962"/>
              <a:gd name="connsiteY121" fmla="*/ 2633662 h 2824412"/>
              <a:gd name="connsiteX122" fmla="*/ 1647886 w 2758962"/>
              <a:gd name="connsiteY122" fmla="*/ 2662237 h 2824412"/>
              <a:gd name="connsiteX123" fmla="*/ 1647886 w 2758962"/>
              <a:gd name="connsiteY123" fmla="*/ 2733675 h 2824412"/>
              <a:gd name="connsiteX124" fmla="*/ 1628836 w 2758962"/>
              <a:gd name="connsiteY124" fmla="*/ 2767012 h 2824412"/>
              <a:gd name="connsiteX125" fmla="*/ 1576448 w 2758962"/>
              <a:gd name="connsiteY125" fmla="*/ 2724150 h 2824412"/>
              <a:gd name="connsiteX126" fmla="*/ 1528823 w 2758962"/>
              <a:gd name="connsiteY126" fmla="*/ 2690812 h 2824412"/>
              <a:gd name="connsiteX127" fmla="*/ 1500248 w 2758962"/>
              <a:gd name="connsiteY127" fmla="*/ 2676525 h 2824412"/>
              <a:gd name="connsiteX128" fmla="*/ 1481198 w 2758962"/>
              <a:gd name="connsiteY128" fmla="*/ 2738437 h 2824412"/>
              <a:gd name="connsiteX129" fmla="*/ 1457386 w 2758962"/>
              <a:gd name="connsiteY129" fmla="*/ 2786062 h 2824412"/>
              <a:gd name="connsiteX130" fmla="*/ 1414523 w 2758962"/>
              <a:gd name="connsiteY130" fmla="*/ 2824162 h 2824412"/>
              <a:gd name="connsiteX131" fmla="*/ 1381186 w 2758962"/>
              <a:gd name="connsiteY131" fmla="*/ 2800350 h 2824412"/>
              <a:gd name="connsiteX132" fmla="*/ 1343086 w 2758962"/>
              <a:gd name="connsiteY132" fmla="*/ 2757487 h 2824412"/>
              <a:gd name="connsiteX133" fmla="*/ 1324036 w 2758962"/>
              <a:gd name="connsiteY133" fmla="*/ 2719387 h 2824412"/>
              <a:gd name="connsiteX134" fmla="*/ 1281173 w 2758962"/>
              <a:gd name="connsiteY134" fmla="*/ 2614612 h 2824412"/>
              <a:gd name="connsiteX135" fmla="*/ 1276411 w 2758962"/>
              <a:gd name="connsiteY135" fmla="*/ 2557462 h 2824412"/>
              <a:gd name="connsiteX136" fmla="*/ 1319273 w 2758962"/>
              <a:gd name="connsiteY136" fmla="*/ 2533650 h 2824412"/>
              <a:gd name="connsiteX137" fmla="*/ 1347848 w 2758962"/>
              <a:gd name="connsiteY137" fmla="*/ 2490787 h 2824412"/>
              <a:gd name="connsiteX138" fmla="*/ 1338323 w 2758962"/>
              <a:gd name="connsiteY138" fmla="*/ 2447925 h 2824412"/>
              <a:gd name="connsiteX139" fmla="*/ 1343086 w 2758962"/>
              <a:gd name="connsiteY139" fmla="*/ 2390775 h 2824412"/>
              <a:gd name="connsiteX140" fmla="*/ 1343086 w 2758962"/>
              <a:gd name="connsiteY140" fmla="*/ 2338387 h 2824412"/>
              <a:gd name="connsiteX141" fmla="*/ 1290698 w 2758962"/>
              <a:gd name="connsiteY141" fmla="*/ 2305050 h 2824412"/>
              <a:gd name="connsiteX142" fmla="*/ 1247836 w 2758962"/>
              <a:gd name="connsiteY142" fmla="*/ 2290762 h 2824412"/>
              <a:gd name="connsiteX143" fmla="*/ 1204973 w 2758962"/>
              <a:gd name="connsiteY143" fmla="*/ 2281237 h 2824412"/>
              <a:gd name="connsiteX144" fmla="*/ 1147823 w 2758962"/>
              <a:gd name="connsiteY144" fmla="*/ 2281237 h 2824412"/>
              <a:gd name="connsiteX145" fmla="*/ 1076386 w 2758962"/>
              <a:gd name="connsiteY145" fmla="*/ 2286000 h 2824412"/>
              <a:gd name="connsiteX146" fmla="*/ 1019236 w 2758962"/>
              <a:gd name="connsiteY146" fmla="*/ 2309812 h 2824412"/>
              <a:gd name="connsiteX147" fmla="*/ 971611 w 2758962"/>
              <a:gd name="connsiteY147" fmla="*/ 2319337 h 2824412"/>
              <a:gd name="connsiteX148" fmla="*/ 962086 w 2758962"/>
              <a:gd name="connsiteY148" fmla="*/ 2381250 h 2824412"/>
              <a:gd name="connsiteX149" fmla="*/ 943036 w 2758962"/>
              <a:gd name="connsiteY149" fmla="*/ 2414587 h 2824412"/>
              <a:gd name="connsiteX150" fmla="*/ 890648 w 2758962"/>
              <a:gd name="connsiteY150" fmla="*/ 2462212 h 2824412"/>
              <a:gd name="connsiteX151" fmla="*/ 852548 w 2758962"/>
              <a:gd name="connsiteY151" fmla="*/ 2471737 h 2824412"/>
              <a:gd name="connsiteX152" fmla="*/ 800161 w 2758962"/>
              <a:gd name="connsiteY152" fmla="*/ 2462212 h 2824412"/>
              <a:gd name="connsiteX153" fmla="*/ 771586 w 2758962"/>
              <a:gd name="connsiteY153" fmla="*/ 2438400 h 2824412"/>
              <a:gd name="connsiteX154" fmla="*/ 743011 w 2758962"/>
              <a:gd name="connsiteY154" fmla="*/ 2409825 h 2824412"/>
              <a:gd name="connsiteX155" fmla="*/ 704911 w 2758962"/>
              <a:gd name="connsiteY155" fmla="*/ 2433637 h 2824412"/>
              <a:gd name="connsiteX156" fmla="*/ 723961 w 2758962"/>
              <a:gd name="connsiteY156" fmla="*/ 2371725 h 2824412"/>
              <a:gd name="connsiteX157" fmla="*/ 738248 w 2758962"/>
              <a:gd name="connsiteY157" fmla="*/ 2309812 h 2824412"/>
              <a:gd name="connsiteX158" fmla="*/ 743011 w 2758962"/>
              <a:gd name="connsiteY158" fmla="*/ 2233612 h 2824412"/>
              <a:gd name="connsiteX159" fmla="*/ 743011 w 2758962"/>
              <a:gd name="connsiteY159" fmla="*/ 2185987 h 2824412"/>
              <a:gd name="connsiteX160" fmla="*/ 728723 w 2758962"/>
              <a:gd name="connsiteY160" fmla="*/ 2128837 h 2824412"/>
              <a:gd name="connsiteX161" fmla="*/ 704911 w 2758962"/>
              <a:gd name="connsiteY161" fmla="*/ 2100262 h 2824412"/>
              <a:gd name="connsiteX162" fmla="*/ 662048 w 2758962"/>
              <a:gd name="connsiteY162" fmla="*/ 2090737 h 2824412"/>
              <a:gd name="connsiteX163" fmla="*/ 623948 w 2758962"/>
              <a:gd name="connsiteY163" fmla="*/ 2062162 h 2824412"/>
              <a:gd name="connsiteX164" fmla="*/ 566798 w 2758962"/>
              <a:gd name="connsiteY164" fmla="*/ 2043112 h 2824412"/>
              <a:gd name="connsiteX165" fmla="*/ 538223 w 2758962"/>
              <a:gd name="connsiteY165" fmla="*/ 2009775 h 2824412"/>
              <a:gd name="connsiteX166" fmla="*/ 557273 w 2758962"/>
              <a:gd name="connsiteY166" fmla="*/ 1981200 h 2824412"/>
              <a:gd name="connsiteX167" fmla="*/ 547748 w 2758962"/>
              <a:gd name="connsiteY167" fmla="*/ 1938337 h 2824412"/>
              <a:gd name="connsiteX168" fmla="*/ 514411 w 2758962"/>
              <a:gd name="connsiteY168" fmla="*/ 1885950 h 2824412"/>
              <a:gd name="connsiteX169" fmla="*/ 471548 w 2758962"/>
              <a:gd name="connsiteY169" fmla="*/ 1876425 h 2824412"/>
              <a:gd name="connsiteX170" fmla="*/ 433448 w 2758962"/>
              <a:gd name="connsiteY170" fmla="*/ 1852612 h 2824412"/>
              <a:gd name="connsiteX171" fmla="*/ 414398 w 2758962"/>
              <a:gd name="connsiteY171" fmla="*/ 1833562 h 2824412"/>
              <a:gd name="connsiteX172" fmla="*/ 414398 w 2758962"/>
              <a:gd name="connsiteY172" fmla="*/ 1804987 h 2824412"/>
              <a:gd name="connsiteX173" fmla="*/ 376298 w 2758962"/>
              <a:gd name="connsiteY173" fmla="*/ 1824037 h 2824412"/>
              <a:gd name="connsiteX174" fmla="*/ 357248 w 2758962"/>
              <a:gd name="connsiteY174" fmla="*/ 1838325 h 2824412"/>
              <a:gd name="connsiteX175" fmla="*/ 385823 w 2758962"/>
              <a:gd name="connsiteY175" fmla="*/ 1862137 h 2824412"/>
              <a:gd name="connsiteX176" fmla="*/ 352486 w 2758962"/>
              <a:gd name="connsiteY176" fmla="*/ 1866900 h 2824412"/>
              <a:gd name="connsiteX177" fmla="*/ 323911 w 2758962"/>
              <a:gd name="connsiteY177" fmla="*/ 1847850 h 2824412"/>
              <a:gd name="connsiteX178" fmla="*/ 281048 w 2758962"/>
              <a:gd name="connsiteY178" fmla="*/ 1833562 h 2824412"/>
              <a:gd name="connsiteX179" fmla="*/ 238186 w 2758962"/>
              <a:gd name="connsiteY179" fmla="*/ 1819275 h 2824412"/>
              <a:gd name="connsiteX180" fmla="*/ 195323 w 2758962"/>
              <a:gd name="connsiteY180" fmla="*/ 1819275 h 2824412"/>
              <a:gd name="connsiteX181" fmla="*/ 171511 w 2758962"/>
              <a:gd name="connsiteY181" fmla="*/ 1795462 h 2824412"/>
              <a:gd name="connsiteX182" fmla="*/ 195323 w 2758962"/>
              <a:gd name="connsiteY182" fmla="*/ 1766887 h 2824412"/>
              <a:gd name="connsiteX183" fmla="*/ 214373 w 2758962"/>
              <a:gd name="connsiteY183" fmla="*/ 1676400 h 2824412"/>
              <a:gd name="connsiteX184" fmla="*/ 276286 w 2758962"/>
              <a:gd name="connsiteY184" fmla="*/ 1590675 h 2824412"/>
              <a:gd name="connsiteX185" fmla="*/ 319148 w 2758962"/>
              <a:gd name="connsiteY185" fmla="*/ 1509712 h 2824412"/>
              <a:gd name="connsiteX186" fmla="*/ 362011 w 2758962"/>
              <a:gd name="connsiteY186" fmla="*/ 1466850 h 2824412"/>
              <a:gd name="connsiteX187" fmla="*/ 414398 w 2758962"/>
              <a:gd name="connsiteY187" fmla="*/ 1404937 h 2824412"/>
              <a:gd name="connsiteX188" fmla="*/ 438211 w 2758962"/>
              <a:gd name="connsiteY188" fmla="*/ 1381125 h 2824412"/>
              <a:gd name="connsiteX189" fmla="*/ 395348 w 2758962"/>
              <a:gd name="connsiteY189" fmla="*/ 1352550 h 2824412"/>
              <a:gd name="connsiteX190" fmla="*/ 323911 w 2758962"/>
              <a:gd name="connsiteY190" fmla="*/ 1319212 h 2824412"/>
              <a:gd name="connsiteX191" fmla="*/ 266761 w 2758962"/>
              <a:gd name="connsiteY191" fmla="*/ 1285875 h 2824412"/>
              <a:gd name="connsiteX192" fmla="*/ 233423 w 2758962"/>
              <a:gd name="connsiteY192" fmla="*/ 1300162 h 2824412"/>
              <a:gd name="connsiteX193" fmla="*/ 195323 w 2758962"/>
              <a:gd name="connsiteY193" fmla="*/ 1276350 h 2824412"/>
              <a:gd name="connsiteX194" fmla="*/ 161986 w 2758962"/>
              <a:gd name="connsiteY194" fmla="*/ 1204912 h 2824412"/>
              <a:gd name="connsiteX195" fmla="*/ 157223 w 2758962"/>
              <a:gd name="connsiteY195" fmla="*/ 1162050 h 2824412"/>
              <a:gd name="connsiteX196" fmla="*/ 119123 w 2758962"/>
              <a:gd name="connsiteY196" fmla="*/ 1157287 h 2824412"/>
              <a:gd name="connsiteX197" fmla="*/ 66736 w 2758962"/>
              <a:gd name="connsiteY197" fmla="*/ 1157287 h 2824412"/>
              <a:gd name="connsiteX198" fmla="*/ 19111 w 2758962"/>
              <a:gd name="connsiteY198" fmla="*/ 1143000 h 2824412"/>
              <a:gd name="connsiteX199" fmla="*/ 19111 w 2758962"/>
              <a:gd name="connsiteY199" fmla="*/ 1114425 h 2824412"/>
              <a:gd name="connsiteX200" fmla="*/ 9586 w 2758962"/>
              <a:gd name="connsiteY200" fmla="*/ 1076325 h 2824412"/>
              <a:gd name="connsiteX201" fmla="*/ 61 w 2758962"/>
              <a:gd name="connsiteY201" fmla="*/ 1028700 h 2824412"/>
              <a:gd name="connsiteX202" fmla="*/ 14348 w 2758962"/>
              <a:gd name="connsiteY202" fmla="*/ 995362 h 2824412"/>
              <a:gd name="connsiteX203" fmla="*/ 61973 w 2758962"/>
              <a:gd name="connsiteY203" fmla="*/ 971550 h 2824412"/>
              <a:gd name="connsiteX204" fmla="*/ 100073 w 2758962"/>
              <a:gd name="connsiteY204" fmla="*/ 966787 h 2824412"/>
              <a:gd name="connsiteX205" fmla="*/ 66736 w 2758962"/>
              <a:gd name="connsiteY205" fmla="*/ 933450 h 2824412"/>
              <a:gd name="connsiteX206" fmla="*/ 57211 w 2758962"/>
              <a:gd name="connsiteY206" fmla="*/ 885825 h 2824412"/>
              <a:gd name="connsiteX207" fmla="*/ 81023 w 2758962"/>
              <a:gd name="connsiteY207" fmla="*/ 852487 h 2824412"/>
              <a:gd name="connsiteX208" fmla="*/ 81023 w 2758962"/>
              <a:gd name="connsiteY208" fmla="*/ 814387 h 2824412"/>
              <a:gd name="connsiteX209" fmla="*/ 42923 w 2758962"/>
              <a:gd name="connsiteY209" fmla="*/ 800100 h 2824412"/>
              <a:gd name="connsiteX210" fmla="*/ 47686 w 2758962"/>
              <a:gd name="connsiteY210" fmla="*/ 762000 h 2824412"/>
              <a:gd name="connsiteX211" fmla="*/ 85786 w 2758962"/>
              <a:gd name="connsiteY211" fmla="*/ 723900 h 2824412"/>
              <a:gd name="connsiteX212" fmla="*/ 76261 w 2758962"/>
              <a:gd name="connsiteY212" fmla="*/ 671512 h 2824412"/>
              <a:gd name="connsiteX213" fmla="*/ 47686 w 2758962"/>
              <a:gd name="connsiteY213" fmla="*/ 647700 h 2824412"/>
              <a:gd name="connsiteX214" fmla="*/ 66736 w 2758962"/>
              <a:gd name="connsiteY214" fmla="*/ 623887 h 2824412"/>
              <a:gd name="connsiteX215" fmla="*/ 114361 w 2758962"/>
              <a:gd name="connsiteY215" fmla="*/ 628650 h 2824412"/>
              <a:gd name="connsiteX216" fmla="*/ 138173 w 2758962"/>
              <a:gd name="connsiteY216" fmla="*/ 628650 h 2824412"/>
              <a:gd name="connsiteX217" fmla="*/ 119123 w 2758962"/>
              <a:gd name="connsiteY217" fmla="*/ 595312 h 2824412"/>
              <a:gd name="connsiteX218" fmla="*/ 123886 w 2758962"/>
              <a:gd name="connsiteY218" fmla="*/ 571500 h 2824412"/>
              <a:gd name="connsiteX219" fmla="*/ 152461 w 2758962"/>
              <a:gd name="connsiteY219" fmla="*/ 571500 h 2824412"/>
              <a:gd name="connsiteX220" fmla="*/ 157223 w 2758962"/>
              <a:gd name="connsiteY220" fmla="*/ 571500 h 2824412"/>
              <a:gd name="connsiteX221" fmla="*/ 185798 w 2758962"/>
              <a:gd name="connsiteY221" fmla="*/ 485775 h 2824412"/>
              <a:gd name="connsiteX222" fmla="*/ 190561 w 2758962"/>
              <a:gd name="connsiteY222" fmla="*/ 447675 h 2824412"/>
              <a:gd name="connsiteX223" fmla="*/ 219136 w 2758962"/>
              <a:gd name="connsiteY223" fmla="*/ 461962 h 2824412"/>
              <a:gd name="connsiteX224" fmla="*/ 281048 w 2758962"/>
              <a:gd name="connsiteY224" fmla="*/ 485775 h 2824412"/>
              <a:gd name="connsiteX225" fmla="*/ 342961 w 2758962"/>
              <a:gd name="connsiteY225" fmla="*/ 485775 h 2824412"/>
              <a:gd name="connsiteX226" fmla="*/ 333436 w 2758962"/>
              <a:gd name="connsiteY226" fmla="*/ 442912 h 2824412"/>
              <a:gd name="connsiteX227" fmla="*/ 342961 w 2758962"/>
              <a:gd name="connsiteY227" fmla="*/ 409575 h 2824412"/>
              <a:gd name="connsiteX228" fmla="*/ 385823 w 2758962"/>
              <a:gd name="connsiteY228" fmla="*/ 409575 h 2824412"/>
              <a:gd name="connsiteX229" fmla="*/ 404873 w 2758962"/>
              <a:gd name="connsiteY229" fmla="*/ 381000 h 2824412"/>
              <a:gd name="connsiteX230" fmla="*/ 428686 w 2758962"/>
              <a:gd name="connsiteY230" fmla="*/ 338137 h 2824412"/>
              <a:gd name="connsiteX231" fmla="*/ 381061 w 2758962"/>
              <a:gd name="connsiteY231" fmla="*/ 314325 h 2824412"/>
              <a:gd name="connsiteX232" fmla="*/ 381061 w 2758962"/>
              <a:gd name="connsiteY232" fmla="*/ 285750 h 2824412"/>
              <a:gd name="connsiteX233" fmla="*/ 433448 w 2758962"/>
              <a:gd name="connsiteY233" fmla="*/ 257175 h 2824412"/>
              <a:gd name="connsiteX234" fmla="*/ 466786 w 2758962"/>
              <a:gd name="connsiteY234" fmla="*/ 238125 h 2824412"/>
              <a:gd name="connsiteX235" fmla="*/ 476311 w 2758962"/>
              <a:gd name="connsiteY235" fmla="*/ 176212 h 2824412"/>
              <a:gd name="connsiteX236" fmla="*/ 447736 w 2758962"/>
              <a:gd name="connsiteY236" fmla="*/ 123825 h 2824412"/>
              <a:gd name="connsiteX0" fmla="*/ 2307492 w 2758962"/>
              <a:gd name="connsiteY0" fmla="*/ 0 h 2824412"/>
              <a:gd name="connsiteX1" fmla="*/ 2324161 w 2758962"/>
              <a:gd name="connsiteY1" fmla="*/ 26193 h 2824412"/>
              <a:gd name="connsiteX2" fmla="*/ 2352736 w 2758962"/>
              <a:gd name="connsiteY2" fmla="*/ 47625 h 2824412"/>
              <a:gd name="connsiteX3" fmla="*/ 2343211 w 2758962"/>
              <a:gd name="connsiteY3" fmla="*/ 57150 h 2824412"/>
              <a:gd name="connsiteX4" fmla="*/ 2352736 w 2758962"/>
              <a:gd name="connsiteY4" fmla="*/ 95250 h 2824412"/>
              <a:gd name="connsiteX5" fmla="*/ 2343211 w 2758962"/>
              <a:gd name="connsiteY5" fmla="*/ 128587 h 2824412"/>
              <a:gd name="connsiteX6" fmla="*/ 2324161 w 2758962"/>
              <a:gd name="connsiteY6" fmla="*/ 145256 h 2824412"/>
              <a:gd name="connsiteX7" fmla="*/ 2300348 w 2758962"/>
              <a:gd name="connsiteY7" fmla="*/ 152400 h 2824412"/>
              <a:gd name="connsiteX8" fmla="*/ 2290823 w 2758962"/>
              <a:gd name="connsiteY8" fmla="*/ 166687 h 2824412"/>
              <a:gd name="connsiteX9" fmla="*/ 2286061 w 2758962"/>
              <a:gd name="connsiteY9" fmla="*/ 204787 h 2824412"/>
              <a:gd name="connsiteX10" fmla="*/ 2267011 w 2758962"/>
              <a:gd name="connsiteY10" fmla="*/ 223837 h 2824412"/>
              <a:gd name="connsiteX11" fmla="*/ 2224148 w 2758962"/>
              <a:gd name="connsiteY11" fmla="*/ 219075 h 2824412"/>
              <a:gd name="connsiteX12" fmla="*/ 2214623 w 2758962"/>
              <a:gd name="connsiteY12" fmla="*/ 226219 h 2824412"/>
              <a:gd name="connsiteX13" fmla="*/ 2221767 w 2758962"/>
              <a:gd name="connsiteY13" fmla="*/ 259556 h 2824412"/>
              <a:gd name="connsiteX14" fmla="*/ 2233673 w 2758962"/>
              <a:gd name="connsiteY14" fmla="*/ 285750 h 2824412"/>
              <a:gd name="connsiteX15" fmla="*/ 2224148 w 2758962"/>
              <a:gd name="connsiteY15" fmla="*/ 304800 h 2824412"/>
              <a:gd name="connsiteX16" fmla="*/ 2224148 w 2758962"/>
              <a:gd name="connsiteY16" fmla="*/ 333375 h 2824412"/>
              <a:gd name="connsiteX17" fmla="*/ 2186048 w 2758962"/>
              <a:gd name="connsiteY17" fmla="*/ 338137 h 2824412"/>
              <a:gd name="connsiteX18" fmla="*/ 2152710 w 2758962"/>
              <a:gd name="connsiteY18" fmla="*/ 302419 h 2824412"/>
              <a:gd name="connsiteX19" fmla="*/ 2124136 w 2758962"/>
              <a:gd name="connsiteY19" fmla="*/ 323850 h 2824412"/>
              <a:gd name="connsiteX20" fmla="*/ 2105086 w 2758962"/>
              <a:gd name="connsiteY20" fmla="*/ 347662 h 2824412"/>
              <a:gd name="connsiteX21" fmla="*/ 2105086 w 2758962"/>
              <a:gd name="connsiteY21" fmla="*/ 361950 h 2824412"/>
              <a:gd name="connsiteX22" fmla="*/ 2105086 w 2758962"/>
              <a:gd name="connsiteY22" fmla="*/ 395287 h 2824412"/>
              <a:gd name="connsiteX23" fmla="*/ 2076511 w 2758962"/>
              <a:gd name="connsiteY23" fmla="*/ 395287 h 2824412"/>
              <a:gd name="connsiteX24" fmla="*/ 2033648 w 2758962"/>
              <a:gd name="connsiteY24" fmla="*/ 419100 h 2824412"/>
              <a:gd name="connsiteX25" fmla="*/ 2014598 w 2758962"/>
              <a:gd name="connsiteY25" fmla="*/ 457200 h 2824412"/>
              <a:gd name="connsiteX26" fmla="*/ 2012217 w 2758962"/>
              <a:gd name="connsiteY26" fmla="*/ 488156 h 2824412"/>
              <a:gd name="connsiteX27" fmla="*/ 1995549 w 2758962"/>
              <a:gd name="connsiteY27" fmla="*/ 511968 h 2824412"/>
              <a:gd name="connsiteX28" fmla="*/ 1976498 w 2758962"/>
              <a:gd name="connsiteY28" fmla="*/ 554831 h 2824412"/>
              <a:gd name="connsiteX29" fmla="*/ 1945542 w 2758962"/>
              <a:gd name="connsiteY29" fmla="*/ 564356 h 2824412"/>
              <a:gd name="connsiteX30" fmla="*/ 1909823 w 2758962"/>
              <a:gd name="connsiteY30" fmla="*/ 561975 h 2824412"/>
              <a:gd name="connsiteX31" fmla="*/ 1883629 w 2758962"/>
              <a:gd name="connsiteY31" fmla="*/ 576262 h 2824412"/>
              <a:gd name="connsiteX32" fmla="*/ 1890773 w 2758962"/>
              <a:gd name="connsiteY32" fmla="*/ 602456 h 2824412"/>
              <a:gd name="connsiteX33" fmla="*/ 1874104 w 2758962"/>
              <a:gd name="connsiteY33" fmla="*/ 623887 h 2824412"/>
              <a:gd name="connsiteX34" fmla="*/ 1876486 w 2758962"/>
              <a:gd name="connsiteY34" fmla="*/ 647700 h 2824412"/>
              <a:gd name="connsiteX35" fmla="*/ 1890773 w 2758962"/>
              <a:gd name="connsiteY35" fmla="*/ 666750 h 2824412"/>
              <a:gd name="connsiteX36" fmla="*/ 1919348 w 2758962"/>
              <a:gd name="connsiteY36" fmla="*/ 685800 h 2824412"/>
              <a:gd name="connsiteX37" fmla="*/ 1945542 w 2758962"/>
              <a:gd name="connsiteY37" fmla="*/ 714375 h 2824412"/>
              <a:gd name="connsiteX38" fmla="*/ 1969354 w 2758962"/>
              <a:gd name="connsiteY38" fmla="*/ 745331 h 2824412"/>
              <a:gd name="connsiteX39" fmla="*/ 1997930 w 2758962"/>
              <a:gd name="connsiteY39" fmla="*/ 776287 h 2824412"/>
              <a:gd name="connsiteX40" fmla="*/ 2016979 w 2758962"/>
              <a:gd name="connsiteY40" fmla="*/ 788194 h 2824412"/>
              <a:gd name="connsiteX41" fmla="*/ 2024123 w 2758962"/>
              <a:gd name="connsiteY41" fmla="*/ 814387 h 2824412"/>
              <a:gd name="connsiteX42" fmla="*/ 2028886 w 2758962"/>
              <a:gd name="connsiteY42" fmla="*/ 847725 h 2824412"/>
              <a:gd name="connsiteX43" fmla="*/ 2038411 w 2758962"/>
              <a:gd name="connsiteY43" fmla="*/ 859631 h 2824412"/>
              <a:gd name="connsiteX44" fmla="*/ 2066986 w 2758962"/>
              <a:gd name="connsiteY44" fmla="*/ 871537 h 2824412"/>
              <a:gd name="connsiteX45" fmla="*/ 2062223 w 2758962"/>
              <a:gd name="connsiteY45" fmla="*/ 852487 h 2824412"/>
              <a:gd name="connsiteX46" fmla="*/ 2090798 w 2758962"/>
              <a:gd name="connsiteY46" fmla="*/ 838200 h 2824412"/>
              <a:gd name="connsiteX47" fmla="*/ 2100323 w 2758962"/>
              <a:gd name="connsiteY47" fmla="*/ 862012 h 2824412"/>
              <a:gd name="connsiteX48" fmla="*/ 2133661 w 2758962"/>
              <a:gd name="connsiteY48" fmla="*/ 883443 h 2824412"/>
              <a:gd name="connsiteX49" fmla="*/ 2169379 w 2758962"/>
              <a:gd name="connsiteY49" fmla="*/ 876300 h 2824412"/>
              <a:gd name="connsiteX50" fmla="*/ 2183667 w 2758962"/>
              <a:gd name="connsiteY50" fmla="*/ 864394 h 2824412"/>
              <a:gd name="connsiteX51" fmla="*/ 2207480 w 2758962"/>
              <a:gd name="connsiteY51" fmla="*/ 857249 h 2824412"/>
              <a:gd name="connsiteX52" fmla="*/ 2245580 w 2758962"/>
              <a:gd name="connsiteY52" fmla="*/ 862012 h 2824412"/>
              <a:gd name="connsiteX53" fmla="*/ 2257486 w 2758962"/>
              <a:gd name="connsiteY53" fmla="*/ 895350 h 2824412"/>
              <a:gd name="connsiteX54" fmla="*/ 2305110 w 2758962"/>
              <a:gd name="connsiteY54" fmla="*/ 900113 h 2824412"/>
              <a:gd name="connsiteX55" fmla="*/ 2328923 w 2758962"/>
              <a:gd name="connsiteY55" fmla="*/ 907256 h 2824412"/>
              <a:gd name="connsiteX56" fmla="*/ 2319398 w 2758962"/>
              <a:gd name="connsiteY56" fmla="*/ 942975 h 2824412"/>
              <a:gd name="connsiteX57" fmla="*/ 2357498 w 2758962"/>
              <a:gd name="connsiteY57" fmla="*/ 964406 h 2824412"/>
              <a:gd name="connsiteX58" fmla="*/ 2381311 w 2758962"/>
              <a:gd name="connsiteY58" fmla="*/ 995362 h 2824412"/>
              <a:gd name="connsiteX59" fmla="*/ 2376548 w 2758962"/>
              <a:gd name="connsiteY59" fmla="*/ 1004887 h 2824412"/>
              <a:gd name="connsiteX60" fmla="*/ 2381311 w 2758962"/>
              <a:gd name="connsiteY60" fmla="*/ 1028700 h 2824412"/>
              <a:gd name="connsiteX61" fmla="*/ 2386073 w 2758962"/>
              <a:gd name="connsiteY61" fmla="*/ 1066800 h 2824412"/>
              <a:gd name="connsiteX62" fmla="*/ 2438461 w 2758962"/>
              <a:gd name="connsiteY62" fmla="*/ 1066800 h 2824412"/>
              <a:gd name="connsiteX63" fmla="*/ 2457511 w 2758962"/>
              <a:gd name="connsiteY63" fmla="*/ 1057275 h 2824412"/>
              <a:gd name="connsiteX64" fmla="*/ 2486086 w 2758962"/>
              <a:gd name="connsiteY64" fmla="*/ 1138237 h 2824412"/>
              <a:gd name="connsiteX65" fmla="*/ 2524186 w 2758962"/>
              <a:gd name="connsiteY65" fmla="*/ 1162050 h 2824412"/>
              <a:gd name="connsiteX66" fmla="*/ 2571811 w 2758962"/>
              <a:gd name="connsiteY66" fmla="*/ 1190625 h 2824412"/>
              <a:gd name="connsiteX67" fmla="*/ 2571811 w 2758962"/>
              <a:gd name="connsiteY67" fmla="*/ 1219200 h 2824412"/>
              <a:gd name="connsiteX68" fmla="*/ 2571811 w 2758962"/>
              <a:gd name="connsiteY68" fmla="*/ 1243012 h 2824412"/>
              <a:gd name="connsiteX69" fmla="*/ 2567048 w 2758962"/>
              <a:gd name="connsiteY69" fmla="*/ 1266825 h 2824412"/>
              <a:gd name="connsiteX70" fmla="*/ 2609911 w 2758962"/>
              <a:gd name="connsiteY70" fmla="*/ 1290637 h 2824412"/>
              <a:gd name="connsiteX71" fmla="*/ 2624198 w 2758962"/>
              <a:gd name="connsiteY71" fmla="*/ 1347787 h 2824412"/>
              <a:gd name="connsiteX72" fmla="*/ 2619436 w 2758962"/>
              <a:gd name="connsiteY72" fmla="*/ 1376362 h 2824412"/>
              <a:gd name="connsiteX73" fmla="*/ 2671823 w 2758962"/>
              <a:gd name="connsiteY73" fmla="*/ 1371600 h 2824412"/>
              <a:gd name="connsiteX74" fmla="*/ 2705161 w 2758962"/>
              <a:gd name="connsiteY74" fmla="*/ 1362075 h 2824412"/>
              <a:gd name="connsiteX75" fmla="*/ 2748023 w 2758962"/>
              <a:gd name="connsiteY75" fmla="*/ 1352550 h 2824412"/>
              <a:gd name="connsiteX76" fmla="*/ 2757548 w 2758962"/>
              <a:gd name="connsiteY76" fmla="*/ 1390650 h 2824412"/>
              <a:gd name="connsiteX77" fmla="*/ 2724211 w 2758962"/>
              <a:gd name="connsiteY77" fmla="*/ 1428750 h 2824412"/>
              <a:gd name="connsiteX78" fmla="*/ 2690873 w 2758962"/>
              <a:gd name="connsiteY78" fmla="*/ 1447800 h 2824412"/>
              <a:gd name="connsiteX79" fmla="*/ 2657536 w 2758962"/>
              <a:gd name="connsiteY79" fmla="*/ 1495425 h 2824412"/>
              <a:gd name="connsiteX80" fmla="*/ 2638486 w 2758962"/>
              <a:gd name="connsiteY80" fmla="*/ 1519237 h 2824412"/>
              <a:gd name="connsiteX81" fmla="*/ 2619436 w 2758962"/>
              <a:gd name="connsiteY81" fmla="*/ 1562100 h 2824412"/>
              <a:gd name="connsiteX82" fmla="*/ 2590861 w 2758962"/>
              <a:gd name="connsiteY82" fmla="*/ 1562100 h 2824412"/>
              <a:gd name="connsiteX83" fmla="*/ 2557523 w 2758962"/>
              <a:gd name="connsiteY83" fmla="*/ 1547812 h 2824412"/>
              <a:gd name="connsiteX84" fmla="*/ 2538473 w 2758962"/>
              <a:gd name="connsiteY84" fmla="*/ 1519237 h 2824412"/>
              <a:gd name="connsiteX85" fmla="*/ 2471798 w 2758962"/>
              <a:gd name="connsiteY85" fmla="*/ 1524000 h 2824412"/>
              <a:gd name="connsiteX86" fmla="*/ 2433698 w 2758962"/>
              <a:gd name="connsiteY86" fmla="*/ 1543050 h 2824412"/>
              <a:gd name="connsiteX87" fmla="*/ 2414648 w 2758962"/>
              <a:gd name="connsiteY87" fmla="*/ 1576387 h 2824412"/>
              <a:gd name="connsiteX88" fmla="*/ 2376548 w 2758962"/>
              <a:gd name="connsiteY88" fmla="*/ 1633537 h 2824412"/>
              <a:gd name="connsiteX89" fmla="*/ 2367023 w 2758962"/>
              <a:gd name="connsiteY89" fmla="*/ 1647825 h 2824412"/>
              <a:gd name="connsiteX90" fmla="*/ 2347973 w 2758962"/>
              <a:gd name="connsiteY90" fmla="*/ 1662112 h 2824412"/>
              <a:gd name="connsiteX91" fmla="*/ 2281298 w 2758962"/>
              <a:gd name="connsiteY91" fmla="*/ 1681162 h 2824412"/>
              <a:gd name="connsiteX92" fmla="*/ 2200336 w 2758962"/>
              <a:gd name="connsiteY92" fmla="*/ 1704975 h 2824412"/>
              <a:gd name="connsiteX93" fmla="*/ 2157473 w 2758962"/>
              <a:gd name="connsiteY93" fmla="*/ 1714500 h 2824412"/>
              <a:gd name="connsiteX94" fmla="*/ 2100323 w 2758962"/>
              <a:gd name="connsiteY94" fmla="*/ 1771650 h 2824412"/>
              <a:gd name="connsiteX95" fmla="*/ 2066986 w 2758962"/>
              <a:gd name="connsiteY95" fmla="*/ 1795462 h 2824412"/>
              <a:gd name="connsiteX96" fmla="*/ 2043173 w 2758962"/>
              <a:gd name="connsiteY96" fmla="*/ 1852612 h 2824412"/>
              <a:gd name="connsiteX97" fmla="*/ 2038411 w 2758962"/>
              <a:gd name="connsiteY97" fmla="*/ 1895475 h 2824412"/>
              <a:gd name="connsiteX98" fmla="*/ 2062223 w 2758962"/>
              <a:gd name="connsiteY98" fmla="*/ 1957387 h 2824412"/>
              <a:gd name="connsiteX99" fmla="*/ 2038411 w 2758962"/>
              <a:gd name="connsiteY99" fmla="*/ 2024062 h 2824412"/>
              <a:gd name="connsiteX100" fmla="*/ 2033648 w 2758962"/>
              <a:gd name="connsiteY100" fmla="*/ 2028825 h 2824412"/>
              <a:gd name="connsiteX101" fmla="*/ 1995548 w 2758962"/>
              <a:gd name="connsiteY101" fmla="*/ 2033587 h 2824412"/>
              <a:gd name="connsiteX102" fmla="*/ 1966973 w 2758962"/>
              <a:gd name="connsiteY102" fmla="*/ 2043112 h 2824412"/>
              <a:gd name="connsiteX103" fmla="*/ 1928873 w 2758962"/>
              <a:gd name="connsiteY103" fmla="*/ 2066925 h 2824412"/>
              <a:gd name="connsiteX104" fmla="*/ 1957448 w 2758962"/>
              <a:gd name="connsiteY104" fmla="*/ 2043112 h 2824412"/>
              <a:gd name="connsiteX105" fmla="*/ 1900298 w 2758962"/>
              <a:gd name="connsiteY105" fmla="*/ 2052637 h 2824412"/>
              <a:gd name="connsiteX106" fmla="*/ 1876486 w 2758962"/>
              <a:gd name="connsiteY106" fmla="*/ 2109787 h 2824412"/>
              <a:gd name="connsiteX107" fmla="*/ 1876486 w 2758962"/>
              <a:gd name="connsiteY107" fmla="*/ 2147887 h 2824412"/>
              <a:gd name="connsiteX108" fmla="*/ 1866961 w 2758962"/>
              <a:gd name="connsiteY108" fmla="*/ 2176462 h 2824412"/>
              <a:gd name="connsiteX109" fmla="*/ 1809811 w 2758962"/>
              <a:gd name="connsiteY109" fmla="*/ 2195512 h 2824412"/>
              <a:gd name="connsiteX110" fmla="*/ 1809811 w 2758962"/>
              <a:gd name="connsiteY110" fmla="*/ 2252662 h 2824412"/>
              <a:gd name="connsiteX111" fmla="*/ 1814573 w 2758962"/>
              <a:gd name="connsiteY111" fmla="*/ 2314575 h 2824412"/>
              <a:gd name="connsiteX112" fmla="*/ 1814573 w 2758962"/>
              <a:gd name="connsiteY112" fmla="*/ 2333625 h 2824412"/>
              <a:gd name="connsiteX113" fmla="*/ 1795523 w 2758962"/>
              <a:gd name="connsiteY113" fmla="*/ 2376487 h 2824412"/>
              <a:gd name="connsiteX114" fmla="*/ 1809811 w 2758962"/>
              <a:gd name="connsiteY114" fmla="*/ 2438400 h 2824412"/>
              <a:gd name="connsiteX115" fmla="*/ 1805048 w 2758962"/>
              <a:gd name="connsiteY115" fmla="*/ 2500312 h 2824412"/>
              <a:gd name="connsiteX116" fmla="*/ 1776473 w 2758962"/>
              <a:gd name="connsiteY116" fmla="*/ 2509837 h 2824412"/>
              <a:gd name="connsiteX117" fmla="*/ 1733611 w 2758962"/>
              <a:gd name="connsiteY117" fmla="*/ 2524125 h 2824412"/>
              <a:gd name="connsiteX118" fmla="*/ 1714561 w 2758962"/>
              <a:gd name="connsiteY118" fmla="*/ 2538412 h 2824412"/>
              <a:gd name="connsiteX119" fmla="*/ 1738373 w 2758962"/>
              <a:gd name="connsiteY119" fmla="*/ 2590800 h 2824412"/>
              <a:gd name="connsiteX120" fmla="*/ 1719323 w 2758962"/>
              <a:gd name="connsiteY120" fmla="*/ 2619375 h 2824412"/>
              <a:gd name="connsiteX121" fmla="*/ 1662173 w 2758962"/>
              <a:gd name="connsiteY121" fmla="*/ 2633662 h 2824412"/>
              <a:gd name="connsiteX122" fmla="*/ 1647886 w 2758962"/>
              <a:gd name="connsiteY122" fmla="*/ 2662237 h 2824412"/>
              <a:gd name="connsiteX123" fmla="*/ 1647886 w 2758962"/>
              <a:gd name="connsiteY123" fmla="*/ 2733675 h 2824412"/>
              <a:gd name="connsiteX124" fmla="*/ 1628836 w 2758962"/>
              <a:gd name="connsiteY124" fmla="*/ 2767012 h 2824412"/>
              <a:gd name="connsiteX125" fmla="*/ 1576448 w 2758962"/>
              <a:gd name="connsiteY125" fmla="*/ 2724150 h 2824412"/>
              <a:gd name="connsiteX126" fmla="*/ 1528823 w 2758962"/>
              <a:gd name="connsiteY126" fmla="*/ 2690812 h 2824412"/>
              <a:gd name="connsiteX127" fmla="*/ 1500248 w 2758962"/>
              <a:gd name="connsiteY127" fmla="*/ 2676525 h 2824412"/>
              <a:gd name="connsiteX128" fmla="*/ 1481198 w 2758962"/>
              <a:gd name="connsiteY128" fmla="*/ 2738437 h 2824412"/>
              <a:gd name="connsiteX129" fmla="*/ 1457386 w 2758962"/>
              <a:gd name="connsiteY129" fmla="*/ 2786062 h 2824412"/>
              <a:gd name="connsiteX130" fmla="*/ 1414523 w 2758962"/>
              <a:gd name="connsiteY130" fmla="*/ 2824162 h 2824412"/>
              <a:gd name="connsiteX131" fmla="*/ 1381186 w 2758962"/>
              <a:gd name="connsiteY131" fmla="*/ 2800350 h 2824412"/>
              <a:gd name="connsiteX132" fmla="*/ 1343086 w 2758962"/>
              <a:gd name="connsiteY132" fmla="*/ 2757487 h 2824412"/>
              <a:gd name="connsiteX133" fmla="*/ 1324036 w 2758962"/>
              <a:gd name="connsiteY133" fmla="*/ 2719387 h 2824412"/>
              <a:gd name="connsiteX134" fmla="*/ 1281173 w 2758962"/>
              <a:gd name="connsiteY134" fmla="*/ 2614612 h 2824412"/>
              <a:gd name="connsiteX135" fmla="*/ 1276411 w 2758962"/>
              <a:gd name="connsiteY135" fmla="*/ 2557462 h 2824412"/>
              <a:gd name="connsiteX136" fmla="*/ 1319273 w 2758962"/>
              <a:gd name="connsiteY136" fmla="*/ 2533650 h 2824412"/>
              <a:gd name="connsiteX137" fmla="*/ 1347848 w 2758962"/>
              <a:gd name="connsiteY137" fmla="*/ 2490787 h 2824412"/>
              <a:gd name="connsiteX138" fmla="*/ 1338323 w 2758962"/>
              <a:gd name="connsiteY138" fmla="*/ 2447925 h 2824412"/>
              <a:gd name="connsiteX139" fmla="*/ 1343086 w 2758962"/>
              <a:gd name="connsiteY139" fmla="*/ 2390775 h 2824412"/>
              <a:gd name="connsiteX140" fmla="*/ 1343086 w 2758962"/>
              <a:gd name="connsiteY140" fmla="*/ 2338387 h 2824412"/>
              <a:gd name="connsiteX141" fmla="*/ 1290698 w 2758962"/>
              <a:gd name="connsiteY141" fmla="*/ 2305050 h 2824412"/>
              <a:gd name="connsiteX142" fmla="*/ 1247836 w 2758962"/>
              <a:gd name="connsiteY142" fmla="*/ 2290762 h 2824412"/>
              <a:gd name="connsiteX143" fmla="*/ 1204973 w 2758962"/>
              <a:gd name="connsiteY143" fmla="*/ 2281237 h 2824412"/>
              <a:gd name="connsiteX144" fmla="*/ 1147823 w 2758962"/>
              <a:gd name="connsiteY144" fmla="*/ 2281237 h 2824412"/>
              <a:gd name="connsiteX145" fmla="*/ 1076386 w 2758962"/>
              <a:gd name="connsiteY145" fmla="*/ 2286000 h 2824412"/>
              <a:gd name="connsiteX146" fmla="*/ 1019236 w 2758962"/>
              <a:gd name="connsiteY146" fmla="*/ 2309812 h 2824412"/>
              <a:gd name="connsiteX147" fmla="*/ 971611 w 2758962"/>
              <a:gd name="connsiteY147" fmla="*/ 2319337 h 2824412"/>
              <a:gd name="connsiteX148" fmla="*/ 962086 w 2758962"/>
              <a:gd name="connsiteY148" fmla="*/ 2381250 h 2824412"/>
              <a:gd name="connsiteX149" fmla="*/ 943036 w 2758962"/>
              <a:gd name="connsiteY149" fmla="*/ 2414587 h 2824412"/>
              <a:gd name="connsiteX150" fmla="*/ 890648 w 2758962"/>
              <a:gd name="connsiteY150" fmla="*/ 2462212 h 2824412"/>
              <a:gd name="connsiteX151" fmla="*/ 852548 w 2758962"/>
              <a:gd name="connsiteY151" fmla="*/ 2471737 h 2824412"/>
              <a:gd name="connsiteX152" fmla="*/ 800161 w 2758962"/>
              <a:gd name="connsiteY152" fmla="*/ 2462212 h 2824412"/>
              <a:gd name="connsiteX153" fmla="*/ 771586 w 2758962"/>
              <a:gd name="connsiteY153" fmla="*/ 2438400 h 2824412"/>
              <a:gd name="connsiteX154" fmla="*/ 743011 w 2758962"/>
              <a:gd name="connsiteY154" fmla="*/ 2409825 h 2824412"/>
              <a:gd name="connsiteX155" fmla="*/ 704911 w 2758962"/>
              <a:gd name="connsiteY155" fmla="*/ 2433637 h 2824412"/>
              <a:gd name="connsiteX156" fmla="*/ 723961 w 2758962"/>
              <a:gd name="connsiteY156" fmla="*/ 2371725 h 2824412"/>
              <a:gd name="connsiteX157" fmla="*/ 738248 w 2758962"/>
              <a:gd name="connsiteY157" fmla="*/ 2309812 h 2824412"/>
              <a:gd name="connsiteX158" fmla="*/ 743011 w 2758962"/>
              <a:gd name="connsiteY158" fmla="*/ 2233612 h 2824412"/>
              <a:gd name="connsiteX159" fmla="*/ 743011 w 2758962"/>
              <a:gd name="connsiteY159" fmla="*/ 2185987 h 2824412"/>
              <a:gd name="connsiteX160" fmla="*/ 728723 w 2758962"/>
              <a:gd name="connsiteY160" fmla="*/ 2128837 h 2824412"/>
              <a:gd name="connsiteX161" fmla="*/ 704911 w 2758962"/>
              <a:gd name="connsiteY161" fmla="*/ 2100262 h 2824412"/>
              <a:gd name="connsiteX162" fmla="*/ 662048 w 2758962"/>
              <a:gd name="connsiteY162" fmla="*/ 2090737 h 2824412"/>
              <a:gd name="connsiteX163" fmla="*/ 623948 w 2758962"/>
              <a:gd name="connsiteY163" fmla="*/ 2062162 h 2824412"/>
              <a:gd name="connsiteX164" fmla="*/ 566798 w 2758962"/>
              <a:gd name="connsiteY164" fmla="*/ 2043112 h 2824412"/>
              <a:gd name="connsiteX165" fmla="*/ 538223 w 2758962"/>
              <a:gd name="connsiteY165" fmla="*/ 2009775 h 2824412"/>
              <a:gd name="connsiteX166" fmla="*/ 557273 w 2758962"/>
              <a:gd name="connsiteY166" fmla="*/ 1981200 h 2824412"/>
              <a:gd name="connsiteX167" fmla="*/ 547748 w 2758962"/>
              <a:gd name="connsiteY167" fmla="*/ 1938337 h 2824412"/>
              <a:gd name="connsiteX168" fmla="*/ 514411 w 2758962"/>
              <a:gd name="connsiteY168" fmla="*/ 1885950 h 2824412"/>
              <a:gd name="connsiteX169" fmla="*/ 471548 w 2758962"/>
              <a:gd name="connsiteY169" fmla="*/ 1876425 h 2824412"/>
              <a:gd name="connsiteX170" fmla="*/ 433448 w 2758962"/>
              <a:gd name="connsiteY170" fmla="*/ 1852612 h 2824412"/>
              <a:gd name="connsiteX171" fmla="*/ 414398 w 2758962"/>
              <a:gd name="connsiteY171" fmla="*/ 1833562 h 2824412"/>
              <a:gd name="connsiteX172" fmla="*/ 414398 w 2758962"/>
              <a:gd name="connsiteY172" fmla="*/ 1804987 h 2824412"/>
              <a:gd name="connsiteX173" fmla="*/ 376298 w 2758962"/>
              <a:gd name="connsiteY173" fmla="*/ 1824037 h 2824412"/>
              <a:gd name="connsiteX174" fmla="*/ 357248 w 2758962"/>
              <a:gd name="connsiteY174" fmla="*/ 1838325 h 2824412"/>
              <a:gd name="connsiteX175" fmla="*/ 385823 w 2758962"/>
              <a:gd name="connsiteY175" fmla="*/ 1862137 h 2824412"/>
              <a:gd name="connsiteX176" fmla="*/ 352486 w 2758962"/>
              <a:gd name="connsiteY176" fmla="*/ 1866900 h 2824412"/>
              <a:gd name="connsiteX177" fmla="*/ 323911 w 2758962"/>
              <a:gd name="connsiteY177" fmla="*/ 1847850 h 2824412"/>
              <a:gd name="connsiteX178" fmla="*/ 281048 w 2758962"/>
              <a:gd name="connsiteY178" fmla="*/ 1833562 h 2824412"/>
              <a:gd name="connsiteX179" fmla="*/ 238186 w 2758962"/>
              <a:gd name="connsiteY179" fmla="*/ 1819275 h 2824412"/>
              <a:gd name="connsiteX180" fmla="*/ 195323 w 2758962"/>
              <a:gd name="connsiteY180" fmla="*/ 1819275 h 2824412"/>
              <a:gd name="connsiteX181" fmla="*/ 171511 w 2758962"/>
              <a:gd name="connsiteY181" fmla="*/ 1795462 h 2824412"/>
              <a:gd name="connsiteX182" fmla="*/ 195323 w 2758962"/>
              <a:gd name="connsiteY182" fmla="*/ 1766887 h 2824412"/>
              <a:gd name="connsiteX183" fmla="*/ 214373 w 2758962"/>
              <a:gd name="connsiteY183" fmla="*/ 1676400 h 2824412"/>
              <a:gd name="connsiteX184" fmla="*/ 276286 w 2758962"/>
              <a:gd name="connsiteY184" fmla="*/ 1590675 h 2824412"/>
              <a:gd name="connsiteX185" fmla="*/ 319148 w 2758962"/>
              <a:gd name="connsiteY185" fmla="*/ 1509712 h 2824412"/>
              <a:gd name="connsiteX186" fmla="*/ 362011 w 2758962"/>
              <a:gd name="connsiteY186" fmla="*/ 1466850 h 2824412"/>
              <a:gd name="connsiteX187" fmla="*/ 414398 w 2758962"/>
              <a:gd name="connsiteY187" fmla="*/ 1404937 h 2824412"/>
              <a:gd name="connsiteX188" fmla="*/ 438211 w 2758962"/>
              <a:gd name="connsiteY188" fmla="*/ 1381125 h 2824412"/>
              <a:gd name="connsiteX189" fmla="*/ 395348 w 2758962"/>
              <a:gd name="connsiteY189" fmla="*/ 1352550 h 2824412"/>
              <a:gd name="connsiteX190" fmla="*/ 323911 w 2758962"/>
              <a:gd name="connsiteY190" fmla="*/ 1319212 h 2824412"/>
              <a:gd name="connsiteX191" fmla="*/ 266761 w 2758962"/>
              <a:gd name="connsiteY191" fmla="*/ 1285875 h 2824412"/>
              <a:gd name="connsiteX192" fmla="*/ 233423 w 2758962"/>
              <a:gd name="connsiteY192" fmla="*/ 1300162 h 2824412"/>
              <a:gd name="connsiteX193" fmla="*/ 195323 w 2758962"/>
              <a:gd name="connsiteY193" fmla="*/ 1276350 h 2824412"/>
              <a:gd name="connsiteX194" fmla="*/ 161986 w 2758962"/>
              <a:gd name="connsiteY194" fmla="*/ 1204912 h 2824412"/>
              <a:gd name="connsiteX195" fmla="*/ 157223 w 2758962"/>
              <a:gd name="connsiteY195" fmla="*/ 1162050 h 2824412"/>
              <a:gd name="connsiteX196" fmla="*/ 119123 w 2758962"/>
              <a:gd name="connsiteY196" fmla="*/ 1157287 h 2824412"/>
              <a:gd name="connsiteX197" fmla="*/ 66736 w 2758962"/>
              <a:gd name="connsiteY197" fmla="*/ 1157287 h 2824412"/>
              <a:gd name="connsiteX198" fmla="*/ 19111 w 2758962"/>
              <a:gd name="connsiteY198" fmla="*/ 1143000 h 2824412"/>
              <a:gd name="connsiteX199" fmla="*/ 19111 w 2758962"/>
              <a:gd name="connsiteY199" fmla="*/ 1114425 h 2824412"/>
              <a:gd name="connsiteX200" fmla="*/ 9586 w 2758962"/>
              <a:gd name="connsiteY200" fmla="*/ 1076325 h 2824412"/>
              <a:gd name="connsiteX201" fmla="*/ 61 w 2758962"/>
              <a:gd name="connsiteY201" fmla="*/ 1028700 h 2824412"/>
              <a:gd name="connsiteX202" fmla="*/ 14348 w 2758962"/>
              <a:gd name="connsiteY202" fmla="*/ 995362 h 2824412"/>
              <a:gd name="connsiteX203" fmla="*/ 61973 w 2758962"/>
              <a:gd name="connsiteY203" fmla="*/ 971550 h 2824412"/>
              <a:gd name="connsiteX204" fmla="*/ 100073 w 2758962"/>
              <a:gd name="connsiteY204" fmla="*/ 966787 h 2824412"/>
              <a:gd name="connsiteX205" fmla="*/ 66736 w 2758962"/>
              <a:gd name="connsiteY205" fmla="*/ 933450 h 2824412"/>
              <a:gd name="connsiteX206" fmla="*/ 57211 w 2758962"/>
              <a:gd name="connsiteY206" fmla="*/ 885825 h 2824412"/>
              <a:gd name="connsiteX207" fmla="*/ 81023 w 2758962"/>
              <a:gd name="connsiteY207" fmla="*/ 852487 h 2824412"/>
              <a:gd name="connsiteX208" fmla="*/ 81023 w 2758962"/>
              <a:gd name="connsiteY208" fmla="*/ 814387 h 2824412"/>
              <a:gd name="connsiteX209" fmla="*/ 42923 w 2758962"/>
              <a:gd name="connsiteY209" fmla="*/ 800100 h 2824412"/>
              <a:gd name="connsiteX210" fmla="*/ 47686 w 2758962"/>
              <a:gd name="connsiteY210" fmla="*/ 762000 h 2824412"/>
              <a:gd name="connsiteX211" fmla="*/ 85786 w 2758962"/>
              <a:gd name="connsiteY211" fmla="*/ 723900 h 2824412"/>
              <a:gd name="connsiteX212" fmla="*/ 76261 w 2758962"/>
              <a:gd name="connsiteY212" fmla="*/ 671512 h 2824412"/>
              <a:gd name="connsiteX213" fmla="*/ 47686 w 2758962"/>
              <a:gd name="connsiteY213" fmla="*/ 647700 h 2824412"/>
              <a:gd name="connsiteX214" fmla="*/ 66736 w 2758962"/>
              <a:gd name="connsiteY214" fmla="*/ 623887 h 2824412"/>
              <a:gd name="connsiteX215" fmla="*/ 114361 w 2758962"/>
              <a:gd name="connsiteY215" fmla="*/ 628650 h 2824412"/>
              <a:gd name="connsiteX216" fmla="*/ 138173 w 2758962"/>
              <a:gd name="connsiteY216" fmla="*/ 628650 h 2824412"/>
              <a:gd name="connsiteX217" fmla="*/ 119123 w 2758962"/>
              <a:gd name="connsiteY217" fmla="*/ 595312 h 2824412"/>
              <a:gd name="connsiteX218" fmla="*/ 123886 w 2758962"/>
              <a:gd name="connsiteY218" fmla="*/ 571500 h 2824412"/>
              <a:gd name="connsiteX219" fmla="*/ 152461 w 2758962"/>
              <a:gd name="connsiteY219" fmla="*/ 571500 h 2824412"/>
              <a:gd name="connsiteX220" fmla="*/ 157223 w 2758962"/>
              <a:gd name="connsiteY220" fmla="*/ 571500 h 2824412"/>
              <a:gd name="connsiteX221" fmla="*/ 185798 w 2758962"/>
              <a:gd name="connsiteY221" fmla="*/ 485775 h 2824412"/>
              <a:gd name="connsiteX222" fmla="*/ 190561 w 2758962"/>
              <a:gd name="connsiteY222" fmla="*/ 447675 h 2824412"/>
              <a:gd name="connsiteX223" fmla="*/ 219136 w 2758962"/>
              <a:gd name="connsiteY223" fmla="*/ 461962 h 2824412"/>
              <a:gd name="connsiteX224" fmla="*/ 281048 w 2758962"/>
              <a:gd name="connsiteY224" fmla="*/ 485775 h 2824412"/>
              <a:gd name="connsiteX225" fmla="*/ 342961 w 2758962"/>
              <a:gd name="connsiteY225" fmla="*/ 485775 h 2824412"/>
              <a:gd name="connsiteX226" fmla="*/ 333436 w 2758962"/>
              <a:gd name="connsiteY226" fmla="*/ 442912 h 2824412"/>
              <a:gd name="connsiteX227" fmla="*/ 342961 w 2758962"/>
              <a:gd name="connsiteY227" fmla="*/ 409575 h 2824412"/>
              <a:gd name="connsiteX228" fmla="*/ 385823 w 2758962"/>
              <a:gd name="connsiteY228" fmla="*/ 409575 h 2824412"/>
              <a:gd name="connsiteX229" fmla="*/ 404873 w 2758962"/>
              <a:gd name="connsiteY229" fmla="*/ 381000 h 2824412"/>
              <a:gd name="connsiteX230" fmla="*/ 428686 w 2758962"/>
              <a:gd name="connsiteY230" fmla="*/ 338137 h 2824412"/>
              <a:gd name="connsiteX231" fmla="*/ 381061 w 2758962"/>
              <a:gd name="connsiteY231" fmla="*/ 314325 h 2824412"/>
              <a:gd name="connsiteX232" fmla="*/ 381061 w 2758962"/>
              <a:gd name="connsiteY232" fmla="*/ 285750 h 2824412"/>
              <a:gd name="connsiteX233" fmla="*/ 433448 w 2758962"/>
              <a:gd name="connsiteY233" fmla="*/ 257175 h 2824412"/>
              <a:gd name="connsiteX234" fmla="*/ 466786 w 2758962"/>
              <a:gd name="connsiteY234" fmla="*/ 238125 h 2824412"/>
              <a:gd name="connsiteX235" fmla="*/ 476311 w 2758962"/>
              <a:gd name="connsiteY235" fmla="*/ 176212 h 2824412"/>
              <a:gd name="connsiteX236" fmla="*/ 447736 w 2758962"/>
              <a:gd name="connsiteY236" fmla="*/ 123825 h 2824412"/>
              <a:gd name="connsiteX0" fmla="*/ 2307492 w 2758962"/>
              <a:gd name="connsiteY0" fmla="*/ 0 h 2824412"/>
              <a:gd name="connsiteX1" fmla="*/ 2324161 w 2758962"/>
              <a:gd name="connsiteY1" fmla="*/ 26193 h 2824412"/>
              <a:gd name="connsiteX2" fmla="*/ 2352736 w 2758962"/>
              <a:gd name="connsiteY2" fmla="*/ 47625 h 2824412"/>
              <a:gd name="connsiteX3" fmla="*/ 2343211 w 2758962"/>
              <a:gd name="connsiteY3" fmla="*/ 57150 h 2824412"/>
              <a:gd name="connsiteX4" fmla="*/ 2352736 w 2758962"/>
              <a:gd name="connsiteY4" fmla="*/ 95250 h 2824412"/>
              <a:gd name="connsiteX5" fmla="*/ 2343211 w 2758962"/>
              <a:gd name="connsiteY5" fmla="*/ 128587 h 2824412"/>
              <a:gd name="connsiteX6" fmla="*/ 2324161 w 2758962"/>
              <a:gd name="connsiteY6" fmla="*/ 145256 h 2824412"/>
              <a:gd name="connsiteX7" fmla="*/ 2300348 w 2758962"/>
              <a:gd name="connsiteY7" fmla="*/ 152400 h 2824412"/>
              <a:gd name="connsiteX8" fmla="*/ 2290823 w 2758962"/>
              <a:gd name="connsiteY8" fmla="*/ 166687 h 2824412"/>
              <a:gd name="connsiteX9" fmla="*/ 2286061 w 2758962"/>
              <a:gd name="connsiteY9" fmla="*/ 204787 h 2824412"/>
              <a:gd name="connsiteX10" fmla="*/ 2267011 w 2758962"/>
              <a:gd name="connsiteY10" fmla="*/ 223837 h 2824412"/>
              <a:gd name="connsiteX11" fmla="*/ 2224148 w 2758962"/>
              <a:gd name="connsiteY11" fmla="*/ 219075 h 2824412"/>
              <a:gd name="connsiteX12" fmla="*/ 2214623 w 2758962"/>
              <a:gd name="connsiteY12" fmla="*/ 226219 h 2824412"/>
              <a:gd name="connsiteX13" fmla="*/ 2221767 w 2758962"/>
              <a:gd name="connsiteY13" fmla="*/ 259556 h 2824412"/>
              <a:gd name="connsiteX14" fmla="*/ 2233673 w 2758962"/>
              <a:gd name="connsiteY14" fmla="*/ 285750 h 2824412"/>
              <a:gd name="connsiteX15" fmla="*/ 2224148 w 2758962"/>
              <a:gd name="connsiteY15" fmla="*/ 304800 h 2824412"/>
              <a:gd name="connsiteX16" fmla="*/ 2224148 w 2758962"/>
              <a:gd name="connsiteY16" fmla="*/ 333375 h 2824412"/>
              <a:gd name="connsiteX17" fmla="*/ 2186048 w 2758962"/>
              <a:gd name="connsiteY17" fmla="*/ 338137 h 2824412"/>
              <a:gd name="connsiteX18" fmla="*/ 2152710 w 2758962"/>
              <a:gd name="connsiteY18" fmla="*/ 302419 h 2824412"/>
              <a:gd name="connsiteX19" fmla="*/ 2124136 w 2758962"/>
              <a:gd name="connsiteY19" fmla="*/ 323850 h 2824412"/>
              <a:gd name="connsiteX20" fmla="*/ 2105086 w 2758962"/>
              <a:gd name="connsiteY20" fmla="*/ 347662 h 2824412"/>
              <a:gd name="connsiteX21" fmla="*/ 2105086 w 2758962"/>
              <a:gd name="connsiteY21" fmla="*/ 361950 h 2824412"/>
              <a:gd name="connsiteX22" fmla="*/ 2105086 w 2758962"/>
              <a:gd name="connsiteY22" fmla="*/ 395287 h 2824412"/>
              <a:gd name="connsiteX23" fmla="*/ 2076511 w 2758962"/>
              <a:gd name="connsiteY23" fmla="*/ 395287 h 2824412"/>
              <a:gd name="connsiteX24" fmla="*/ 2033648 w 2758962"/>
              <a:gd name="connsiteY24" fmla="*/ 419100 h 2824412"/>
              <a:gd name="connsiteX25" fmla="*/ 2014598 w 2758962"/>
              <a:gd name="connsiteY25" fmla="*/ 457200 h 2824412"/>
              <a:gd name="connsiteX26" fmla="*/ 2012217 w 2758962"/>
              <a:gd name="connsiteY26" fmla="*/ 488156 h 2824412"/>
              <a:gd name="connsiteX27" fmla="*/ 1995549 w 2758962"/>
              <a:gd name="connsiteY27" fmla="*/ 511968 h 2824412"/>
              <a:gd name="connsiteX28" fmla="*/ 1976498 w 2758962"/>
              <a:gd name="connsiteY28" fmla="*/ 554831 h 2824412"/>
              <a:gd name="connsiteX29" fmla="*/ 1945542 w 2758962"/>
              <a:gd name="connsiteY29" fmla="*/ 564356 h 2824412"/>
              <a:gd name="connsiteX30" fmla="*/ 1909823 w 2758962"/>
              <a:gd name="connsiteY30" fmla="*/ 561975 h 2824412"/>
              <a:gd name="connsiteX31" fmla="*/ 1883629 w 2758962"/>
              <a:gd name="connsiteY31" fmla="*/ 576262 h 2824412"/>
              <a:gd name="connsiteX32" fmla="*/ 1890773 w 2758962"/>
              <a:gd name="connsiteY32" fmla="*/ 602456 h 2824412"/>
              <a:gd name="connsiteX33" fmla="*/ 1874104 w 2758962"/>
              <a:gd name="connsiteY33" fmla="*/ 623887 h 2824412"/>
              <a:gd name="connsiteX34" fmla="*/ 1876486 w 2758962"/>
              <a:gd name="connsiteY34" fmla="*/ 647700 h 2824412"/>
              <a:gd name="connsiteX35" fmla="*/ 1890773 w 2758962"/>
              <a:gd name="connsiteY35" fmla="*/ 666750 h 2824412"/>
              <a:gd name="connsiteX36" fmla="*/ 1919348 w 2758962"/>
              <a:gd name="connsiteY36" fmla="*/ 685800 h 2824412"/>
              <a:gd name="connsiteX37" fmla="*/ 1945542 w 2758962"/>
              <a:gd name="connsiteY37" fmla="*/ 714375 h 2824412"/>
              <a:gd name="connsiteX38" fmla="*/ 1969354 w 2758962"/>
              <a:gd name="connsiteY38" fmla="*/ 745331 h 2824412"/>
              <a:gd name="connsiteX39" fmla="*/ 1997930 w 2758962"/>
              <a:gd name="connsiteY39" fmla="*/ 776287 h 2824412"/>
              <a:gd name="connsiteX40" fmla="*/ 2016979 w 2758962"/>
              <a:gd name="connsiteY40" fmla="*/ 788194 h 2824412"/>
              <a:gd name="connsiteX41" fmla="*/ 2024123 w 2758962"/>
              <a:gd name="connsiteY41" fmla="*/ 814387 h 2824412"/>
              <a:gd name="connsiteX42" fmla="*/ 2028886 w 2758962"/>
              <a:gd name="connsiteY42" fmla="*/ 847725 h 2824412"/>
              <a:gd name="connsiteX43" fmla="*/ 2038411 w 2758962"/>
              <a:gd name="connsiteY43" fmla="*/ 859631 h 2824412"/>
              <a:gd name="connsiteX44" fmla="*/ 2066986 w 2758962"/>
              <a:gd name="connsiteY44" fmla="*/ 871537 h 2824412"/>
              <a:gd name="connsiteX45" fmla="*/ 2062223 w 2758962"/>
              <a:gd name="connsiteY45" fmla="*/ 852487 h 2824412"/>
              <a:gd name="connsiteX46" fmla="*/ 2090798 w 2758962"/>
              <a:gd name="connsiteY46" fmla="*/ 838200 h 2824412"/>
              <a:gd name="connsiteX47" fmla="*/ 2100323 w 2758962"/>
              <a:gd name="connsiteY47" fmla="*/ 862012 h 2824412"/>
              <a:gd name="connsiteX48" fmla="*/ 2133661 w 2758962"/>
              <a:gd name="connsiteY48" fmla="*/ 883443 h 2824412"/>
              <a:gd name="connsiteX49" fmla="*/ 2169379 w 2758962"/>
              <a:gd name="connsiteY49" fmla="*/ 876300 h 2824412"/>
              <a:gd name="connsiteX50" fmla="*/ 2183667 w 2758962"/>
              <a:gd name="connsiteY50" fmla="*/ 864394 h 2824412"/>
              <a:gd name="connsiteX51" fmla="*/ 2207480 w 2758962"/>
              <a:gd name="connsiteY51" fmla="*/ 857249 h 2824412"/>
              <a:gd name="connsiteX52" fmla="*/ 2245580 w 2758962"/>
              <a:gd name="connsiteY52" fmla="*/ 862012 h 2824412"/>
              <a:gd name="connsiteX53" fmla="*/ 2257486 w 2758962"/>
              <a:gd name="connsiteY53" fmla="*/ 895350 h 2824412"/>
              <a:gd name="connsiteX54" fmla="*/ 2305110 w 2758962"/>
              <a:gd name="connsiteY54" fmla="*/ 900113 h 2824412"/>
              <a:gd name="connsiteX55" fmla="*/ 2328923 w 2758962"/>
              <a:gd name="connsiteY55" fmla="*/ 907256 h 2824412"/>
              <a:gd name="connsiteX56" fmla="*/ 2319398 w 2758962"/>
              <a:gd name="connsiteY56" fmla="*/ 942975 h 2824412"/>
              <a:gd name="connsiteX57" fmla="*/ 2357498 w 2758962"/>
              <a:gd name="connsiteY57" fmla="*/ 964406 h 2824412"/>
              <a:gd name="connsiteX58" fmla="*/ 2381311 w 2758962"/>
              <a:gd name="connsiteY58" fmla="*/ 995362 h 2824412"/>
              <a:gd name="connsiteX59" fmla="*/ 2395598 w 2758962"/>
              <a:gd name="connsiteY59" fmla="*/ 1016794 h 2824412"/>
              <a:gd name="connsiteX60" fmla="*/ 2381311 w 2758962"/>
              <a:gd name="connsiteY60" fmla="*/ 1028700 h 2824412"/>
              <a:gd name="connsiteX61" fmla="*/ 2386073 w 2758962"/>
              <a:gd name="connsiteY61" fmla="*/ 1066800 h 2824412"/>
              <a:gd name="connsiteX62" fmla="*/ 2438461 w 2758962"/>
              <a:gd name="connsiteY62" fmla="*/ 1066800 h 2824412"/>
              <a:gd name="connsiteX63" fmla="*/ 2457511 w 2758962"/>
              <a:gd name="connsiteY63" fmla="*/ 1057275 h 2824412"/>
              <a:gd name="connsiteX64" fmla="*/ 2486086 w 2758962"/>
              <a:gd name="connsiteY64" fmla="*/ 1138237 h 2824412"/>
              <a:gd name="connsiteX65" fmla="*/ 2524186 w 2758962"/>
              <a:gd name="connsiteY65" fmla="*/ 1162050 h 2824412"/>
              <a:gd name="connsiteX66" fmla="*/ 2571811 w 2758962"/>
              <a:gd name="connsiteY66" fmla="*/ 1190625 h 2824412"/>
              <a:gd name="connsiteX67" fmla="*/ 2571811 w 2758962"/>
              <a:gd name="connsiteY67" fmla="*/ 1219200 h 2824412"/>
              <a:gd name="connsiteX68" fmla="*/ 2571811 w 2758962"/>
              <a:gd name="connsiteY68" fmla="*/ 1243012 h 2824412"/>
              <a:gd name="connsiteX69" fmla="*/ 2567048 w 2758962"/>
              <a:gd name="connsiteY69" fmla="*/ 1266825 h 2824412"/>
              <a:gd name="connsiteX70" fmla="*/ 2609911 w 2758962"/>
              <a:gd name="connsiteY70" fmla="*/ 1290637 h 2824412"/>
              <a:gd name="connsiteX71" fmla="*/ 2624198 w 2758962"/>
              <a:gd name="connsiteY71" fmla="*/ 1347787 h 2824412"/>
              <a:gd name="connsiteX72" fmla="*/ 2619436 w 2758962"/>
              <a:gd name="connsiteY72" fmla="*/ 1376362 h 2824412"/>
              <a:gd name="connsiteX73" fmla="*/ 2671823 w 2758962"/>
              <a:gd name="connsiteY73" fmla="*/ 1371600 h 2824412"/>
              <a:gd name="connsiteX74" fmla="*/ 2705161 w 2758962"/>
              <a:gd name="connsiteY74" fmla="*/ 1362075 h 2824412"/>
              <a:gd name="connsiteX75" fmla="*/ 2748023 w 2758962"/>
              <a:gd name="connsiteY75" fmla="*/ 1352550 h 2824412"/>
              <a:gd name="connsiteX76" fmla="*/ 2757548 w 2758962"/>
              <a:gd name="connsiteY76" fmla="*/ 1390650 h 2824412"/>
              <a:gd name="connsiteX77" fmla="*/ 2724211 w 2758962"/>
              <a:gd name="connsiteY77" fmla="*/ 1428750 h 2824412"/>
              <a:gd name="connsiteX78" fmla="*/ 2690873 w 2758962"/>
              <a:gd name="connsiteY78" fmla="*/ 1447800 h 2824412"/>
              <a:gd name="connsiteX79" fmla="*/ 2657536 w 2758962"/>
              <a:gd name="connsiteY79" fmla="*/ 1495425 h 2824412"/>
              <a:gd name="connsiteX80" fmla="*/ 2638486 w 2758962"/>
              <a:gd name="connsiteY80" fmla="*/ 1519237 h 2824412"/>
              <a:gd name="connsiteX81" fmla="*/ 2619436 w 2758962"/>
              <a:gd name="connsiteY81" fmla="*/ 1562100 h 2824412"/>
              <a:gd name="connsiteX82" fmla="*/ 2590861 w 2758962"/>
              <a:gd name="connsiteY82" fmla="*/ 1562100 h 2824412"/>
              <a:gd name="connsiteX83" fmla="*/ 2557523 w 2758962"/>
              <a:gd name="connsiteY83" fmla="*/ 1547812 h 2824412"/>
              <a:gd name="connsiteX84" fmla="*/ 2538473 w 2758962"/>
              <a:gd name="connsiteY84" fmla="*/ 1519237 h 2824412"/>
              <a:gd name="connsiteX85" fmla="*/ 2471798 w 2758962"/>
              <a:gd name="connsiteY85" fmla="*/ 1524000 h 2824412"/>
              <a:gd name="connsiteX86" fmla="*/ 2433698 w 2758962"/>
              <a:gd name="connsiteY86" fmla="*/ 1543050 h 2824412"/>
              <a:gd name="connsiteX87" fmla="*/ 2414648 w 2758962"/>
              <a:gd name="connsiteY87" fmla="*/ 1576387 h 2824412"/>
              <a:gd name="connsiteX88" fmla="*/ 2376548 w 2758962"/>
              <a:gd name="connsiteY88" fmla="*/ 1633537 h 2824412"/>
              <a:gd name="connsiteX89" fmla="*/ 2367023 w 2758962"/>
              <a:gd name="connsiteY89" fmla="*/ 1647825 h 2824412"/>
              <a:gd name="connsiteX90" fmla="*/ 2347973 w 2758962"/>
              <a:gd name="connsiteY90" fmla="*/ 1662112 h 2824412"/>
              <a:gd name="connsiteX91" fmla="*/ 2281298 w 2758962"/>
              <a:gd name="connsiteY91" fmla="*/ 1681162 h 2824412"/>
              <a:gd name="connsiteX92" fmla="*/ 2200336 w 2758962"/>
              <a:gd name="connsiteY92" fmla="*/ 1704975 h 2824412"/>
              <a:gd name="connsiteX93" fmla="*/ 2157473 w 2758962"/>
              <a:gd name="connsiteY93" fmla="*/ 1714500 h 2824412"/>
              <a:gd name="connsiteX94" fmla="*/ 2100323 w 2758962"/>
              <a:gd name="connsiteY94" fmla="*/ 1771650 h 2824412"/>
              <a:gd name="connsiteX95" fmla="*/ 2066986 w 2758962"/>
              <a:gd name="connsiteY95" fmla="*/ 1795462 h 2824412"/>
              <a:gd name="connsiteX96" fmla="*/ 2043173 w 2758962"/>
              <a:gd name="connsiteY96" fmla="*/ 1852612 h 2824412"/>
              <a:gd name="connsiteX97" fmla="*/ 2038411 w 2758962"/>
              <a:gd name="connsiteY97" fmla="*/ 1895475 h 2824412"/>
              <a:gd name="connsiteX98" fmla="*/ 2062223 w 2758962"/>
              <a:gd name="connsiteY98" fmla="*/ 1957387 h 2824412"/>
              <a:gd name="connsiteX99" fmla="*/ 2038411 w 2758962"/>
              <a:gd name="connsiteY99" fmla="*/ 2024062 h 2824412"/>
              <a:gd name="connsiteX100" fmla="*/ 2033648 w 2758962"/>
              <a:gd name="connsiteY100" fmla="*/ 2028825 h 2824412"/>
              <a:gd name="connsiteX101" fmla="*/ 1995548 w 2758962"/>
              <a:gd name="connsiteY101" fmla="*/ 2033587 h 2824412"/>
              <a:gd name="connsiteX102" fmla="*/ 1966973 w 2758962"/>
              <a:gd name="connsiteY102" fmla="*/ 2043112 h 2824412"/>
              <a:gd name="connsiteX103" fmla="*/ 1928873 w 2758962"/>
              <a:gd name="connsiteY103" fmla="*/ 2066925 h 2824412"/>
              <a:gd name="connsiteX104" fmla="*/ 1957448 w 2758962"/>
              <a:gd name="connsiteY104" fmla="*/ 2043112 h 2824412"/>
              <a:gd name="connsiteX105" fmla="*/ 1900298 w 2758962"/>
              <a:gd name="connsiteY105" fmla="*/ 2052637 h 2824412"/>
              <a:gd name="connsiteX106" fmla="*/ 1876486 w 2758962"/>
              <a:gd name="connsiteY106" fmla="*/ 2109787 h 2824412"/>
              <a:gd name="connsiteX107" fmla="*/ 1876486 w 2758962"/>
              <a:gd name="connsiteY107" fmla="*/ 2147887 h 2824412"/>
              <a:gd name="connsiteX108" fmla="*/ 1866961 w 2758962"/>
              <a:gd name="connsiteY108" fmla="*/ 2176462 h 2824412"/>
              <a:gd name="connsiteX109" fmla="*/ 1809811 w 2758962"/>
              <a:gd name="connsiteY109" fmla="*/ 2195512 h 2824412"/>
              <a:gd name="connsiteX110" fmla="*/ 1809811 w 2758962"/>
              <a:gd name="connsiteY110" fmla="*/ 2252662 h 2824412"/>
              <a:gd name="connsiteX111" fmla="*/ 1814573 w 2758962"/>
              <a:gd name="connsiteY111" fmla="*/ 2314575 h 2824412"/>
              <a:gd name="connsiteX112" fmla="*/ 1814573 w 2758962"/>
              <a:gd name="connsiteY112" fmla="*/ 2333625 h 2824412"/>
              <a:gd name="connsiteX113" fmla="*/ 1795523 w 2758962"/>
              <a:gd name="connsiteY113" fmla="*/ 2376487 h 2824412"/>
              <a:gd name="connsiteX114" fmla="*/ 1809811 w 2758962"/>
              <a:gd name="connsiteY114" fmla="*/ 2438400 h 2824412"/>
              <a:gd name="connsiteX115" fmla="*/ 1805048 w 2758962"/>
              <a:gd name="connsiteY115" fmla="*/ 2500312 h 2824412"/>
              <a:gd name="connsiteX116" fmla="*/ 1776473 w 2758962"/>
              <a:gd name="connsiteY116" fmla="*/ 2509837 h 2824412"/>
              <a:gd name="connsiteX117" fmla="*/ 1733611 w 2758962"/>
              <a:gd name="connsiteY117" fmla="*/ 2524125 h 2824412"/>
              <a:gd name="connsiteX118" fmla="*/ 1714561 w 2758962"/>
              <a:gd name="connsiteY118" fmla="*/ 2538412 h 2824412"/>
              <a:gd name="connsiteX119" fmla="*/ 1738373 w 2758962"/>
              <a:gd name="connsiteY119" fmla="*/ 2590800 h 2824412"/>
              <a:gd name="connsiteX120" fmla="*/ 1719323 w 2758962"/>
              <a:gd name="connsiteY120" fmla="*/ 2619375 h 2824412"/>
              <a:gd name="connsiteX121" fmla="*/ 1662173 w 2758962"/>
              <a:gd name="connsiteY121" fmla="*/ 2633662 h 2824412"/>
              <a:gd name="connsiteX122" fmla="*/ 1647886 w 2758962"/>
              <a:gd name="connsiteY122" fmla="*/ 2662237 h 2824412"/>
              <a:gd name="connsiteX123" fmla="*/ 1647886 w 2758962"/>
              <a:gd name="connsiteY123" fmla="*/ 2733675 h 2824412"/>
              <a:gd name="connsiteX124" fmla="*/ 1628836 w 2758962"/>
              <a:gd name="connsiteY124" fmla="*/ 2767012 h 2824412"/>
              <a:gd name="connsiteX125" fmla="*/ 1576448 w 2758962"/>
              <a:gd name="connsiteY125" fmla="*/ 2724150 h 2824412"/>
              <a:gd name="connsiteX126" fmla="*/ 1528823 w 2758962"/>
              <a:gd name="connsiteY126" fmla="*/ 2690812 h 2824412"/>
              <a:gd name="connsiteX127" fmla="*/ 1500248 w 2758962"/>
              <a:gd name="connsiteY127" fmla="*/ 2676525 h 2824412"/>
              <a:gd name="connsiteX128" fmla="*/ 1481198 w 2758962"/>
              <a:gd name="connsiteY128" fmla="*/ 2738437 h 2824412"/>
              <a:gd name="connsiteX129" fmla="*/ 1457386 w 2758962"/>
              <a:gd name="connsiteY129" fmla="*/ 2786062 h 2824412"/>
              <a:gd name="connsiteX130" fmla="*/ 1414523 w 2758962"/>
              <a:gd name="connsiteY130" fmla="*/ 2824162 h 2824412"/>
              <a:gd name="connsiteX131" fmla="*/ 1381186 w 2758962"/>
              <a:gd name="connsiteY131" fmla="*/ 2800350 h 2824412"/>
              <a:gd name="connsiteX132" fmla="*/ 1343086 w 2758962"/>
              <a:gd name="connsiteY132" fmla="*/ 2757487 h 2824412"/>
              <a:gd name="connsiteX133" fmla="*/ 1324036 w 2758962"/>
              <a:gd name="connsiteY133" fmla="*/ 2719387 h 2824412"/>
              <a:gd name="connsiteX134" fmla="*/ 1281173 w 2758962"/>
              <a:gd name="connsiteY134" fmla="*/ 2614612 h 2824412"/>
              <a:gd name="connsiteX135" fmla="*/ 1276411 w 2758962"/>
              <a:gd name="connsiteY135" fmla="*/ 2557462 h 2824412"/>
              <a:gd name="connsiteX136" fmla="*/ 1319273 w 2758962"/>
              <a:gd name="connsiteY136" fmla="*/ 2533650 h 2824412"/>
              <a:gd name="connsiteX137" fmla="*/ 1347848 w 2758962"/>
              <a:gd name="connsiteY137" fmla="*/ 2490787 h 2824412"/>
              <a:gd name="connsiteX138" fmla="*/ 1338323 w 2758962"/>
              <a:gd name="connsiteY138" fmla="*/ 2447925 h 2824412"/>
              <a:gd name="connsiteX139" fmla="*/ 1343086 w 2758962"/>
              <a:gd name="connsiteY139" fmla="*/ 2390775 h 2824412"/>
              <a:gd name="connsiteX140" fmla="*/ 1343086 w 2758962"/>
              <a:gd name="connsiteY140" fmla="*/ 2338387 h 2824412"/>
              <a:gd name="connsiteX141" fmla="*/ 1290698 w 2758962"/>
              <a:gd name="connsiteY141" fmla="*/ 2305050 h 2824412"/>
              <a:gd name="connsiteX142" fmla="*/ 1247836 w 2758962"/>
              <a:gd name="connsiteY142" fmla="*/ 2290762 h 2824412"/>
              <a:gd name="connsiteX143" fmla="*/ 1204973 w 2758962"/>
              <a:gd name="connsiteY143" fmla="*/ 2281237 h 2824412"/>
              <a:gd name="connsiteX144" fmla="*/ 1147823 w 2758962"/>
              <a:gd name="connsiteY144" fmla="*/ 2281237 h 2824412"/>
              <a:gd name="connsiteX145" fmla="*/ 1076386 w 2758962"/>
              <a:gd name="connsiteY145" fmla="*/ 2286000 h 2824412"/>
              <a:gd name="connsiteX146" fmla="*/ 1019236 w 2758962"/>
              <a:gd name="connsiteY146" fmla="*/ 2309812 h 2824412"/>
              <a:gd name="connsiteX147" fmla="*/ 971611 w 2758962"/>
              <a:gd name="connsiteY147" fmla="*/ 2319337 h 2824412"/>
              <a:gd name="connsiteX148" fmla="*/ 962086 w 2758962"/>
              <a:gd name="connsiteY148" fmla="*/ 2381250 h 2824412"/>
              <a:gd name="connsiteX149" fmla="*/ 943036 w 2758962"/>
              <a:gd name="connsiteY149" fmla="*/ 2414587 h 2824412"/>
              <a:gd name="connsiteX150" fmla="*/ 890648 w 2758962"/>
              <a:gd name="connsiteY150" fmla="*/ 2462212 h 2824412"/>
              <a:gd name="connsiteX151" fmla="*/ 852548 w 2758962"/>
              <a:gd name="connsiteY151" fmla="*/ 2471737 h 2824412"/>
              <a:gd name="connsiteX152" fmla="*/ 800161 w 2758962"/>
              <a:gd name="connsiteY152" fmla="*/ 2462212 h 2824412"/>
              <a:gd name="connsiteX153" fmla="*/ 771586 w 2758962"/>
              <a:gd name="connsiteY153" fmla="*/ 2438400 h 2824412"/>
              <a:gd name="connsiteX154" fmla="*/ 743011 w 2758962"/>
              <a:gd name="connsiteY154" fmla="*/ 2409825 h 2824412"/>
              <a:gd name="connsiteX155" fmla="*/ 704911 w 2758962"/>
              <a:gd name="connsiteY155" fmla="*/ 2433637 h 2824412"/>
              <a:gd name="connsiteX156" fmla="*/ 723961 w 2758962"/>
              <a:gd name="connsiteY156" fmla="*/ 2371725 h 2824412"/>
              <a:gd name="connsiteX157" fmla="*/ 738248 w 2758962"/>
              <a:gd name="connsiteY157" fmla="*/ 2309812 h 2824412"/>
              <a:gd name="connsiteX158" fmla="*/ 743011 w 2758962"/>
              <a:gd name="connsiteY158" fmla="*/ 2233612 h 2824412"/>
              <a:gd name="connsiteX159" fmla="*/ 743011 w 2758962"/>
              <a:gd name="connsiteY159" fmla="*/ 2185987 h 2824412"/>
              <a:gd name="connsiteX160" fmla="*/ 728723 w 2758962"/>
              <a:gd name="connsiteY160" fmla="*/ 2128837 h 2824412"/>
              <a:gd name="connsiteX161" fmla="*/ 704911 w 2758962"/>
              <a:gd name="connsiteY161" fmla="*/ 2100262 h 2824412"/>
              <a:gd name="connsiteX162" fmla="*/ 662048 w 2758962"/>
              <a:gd name="connsiteY162" fmla="*/ 2090737 h 2824412"/>
              <a:gd name="connsiteX163" fmla="*/ 623948 w 2758962"/>
              <a:gd name="connsiteY163" fmla="*/ 2062162 h 2824412"/>
              <a:gd name="connsiteX164" fmla="*/ 566798 w 2758962"/>
              <a:gd name="connsiteY164" fmla="*/ 2043112 h 2824412"/>
              <a:gd name="connsiteX165" fmla="*/ 538223 w 2758962"/>
              <a:gd name="connsiteY165" fmla="*/ 2009775 h 2824412"/>
              <a:gd name="connsiteX166" fmla="*/ 557273 w 2758962"/>
              <a:gd name="connsiteY166" fmla="*/ 1981200 h 2824412"/>
              <a:gd name="connsiteX167" fmla="*/ 547748 w 2758962"/>
              <a:gd name="connsiteY167" fmla="*/ 1938337 h 2824412"/>
              <a:gd name="connsiteX168" fmla="*/ 514411 w 2758962"/>
              <a:gd name="connsiteY168" fmla="*/ 1885950 h 2824412"/>
              <a:gd name="connsiteX169" fmla="*/ 471548 w 2758962"/>
              <a:gd name="connsiteY169" fmla="*/ 1876425 h 2824412"/>
              <a:gd name="connsiteX170" fmla="*/ 433448 w 2758962"/>
              <a:gd name="connsiteY170" fmla="*/ 1852612 h 2824412"/>
              <a:gd name="connsiteX171" fmla="*/ 414398 w 2758962"/>
              <a:gd name="connsiteY171" fmla="*/ 1833562 h 2824412"/>
              <a:gd name="connsiteX172" fmla="*/ 414398 w 2758962"/>
              <a:gd name="connsiteY172" fmla="*/ 1804987 h 2824412"/>
              <a:gd name="connsiteX173" fmla="*/ 376298 w 2758962"/>
              <a:gd name="connsiteY173" fmla="*/ 1824037 h 2824412"/>
              <a:gd name="connsiteX174" fmla="*/ 357248 w 2758962"/>
              <a:gd name="connsiteY174" fmla="*/ 1838325 h 2824412"/>
              <a:gd name="connsiteX175" fmla="*/ 385823 w 2758962"/>
              <a:gd name="connsiteY175" fmla="*/ 1862137 h 2824412"/>
              <a:gd name="connsiteX176" fmla="*/ 352486 w 2758962"/>
              <a:gd name="connsiteY176" fmla="*/ 1866900 h 2824412"/>
              <a:gd name="connsiteX177" fmla="*/ 323911 w 2758962"/>
              <a:gd name="connsiteY177" fmla="*/ 1847850 h 2824412"/>
              <a:gd name="connsiteX178" fmla="*/ 281048 w 2758962"/>
              <a:gd name="connsiteY178" fmla="*/ 1833562 h 2824412"/>
              <a:gd name="connsiteX179" fmla="*/ 238186 w 2758962"/>
              <a:gd name="connsiteY179" fmla="*/ 1819275 h 2824412"/>
              <a:gd name="connsiteX180" fmla="*/ 195323 w 2758962"/>
              <a:gd name="connsiteY180" fmla="*/ 1819275 h 2824412"/>
              <a:gd name="connsiteX181" fmla="*/ 171511 w 2758962"/>
              <a:gd name="connsiteY181" fmla="*/ 1795462 h 2824412"/>
              <a:gd name="connsiteX182" fmla="*/ 195323 w 2758962"/>
              <a:gd name="connsiteY182" fmla="*/ 1766887 h 2824412"/>
              <a:gd name="connsiteX183" fmla="*/ 214373 w 2758962"/>
              <a:gd name="connsiteY183" fmla="*/ 1676400 h 2824412"/>
              <a:gd name="connsiteX184" fmla="*/ 276286 w 2758962"/>
              <a:gd name="connsiteY184" fmla="*/ 1590675 h 2824412"/>
              <a:gd name="connsiteX185" fmla="*/ 319148 w 2758962"/>
              <a:gd name="connsiteY185" fmla="*/ 1509712 h 2824412"/>
              <a:gd name="connsiteX186" fmla="*/ 362011 w 2758962"/>
              <a:gd name="connsiteY186" fmla="*/ 1466850 h 2824412"/>
              <a:gd name="connsiteX187" fmla="*/ 414398 w 2758962"/>
              <a:gd name="connsiteY187" fmla="*/ 1404937 h 2824412"/>
              <a:gd name="connsiteX188" fmla="*/ 438211 w 2758962"/>
              <a:gd name="connsiteY188" fmla="*/ 1381125 h 2824412"/>
              <a:gd name="connsiteX189" fmla="*/ 395348 w 2758962"/>
              <a:gd name="connsiteY189" fmla="*/ 1352550 h 2824412"/>
              <a:gd name="connsiteX190" fmla="*/ 323911 w 2758962"/>
              <a:gd name="connsiteY190" fmla="*/ 1319212 h 2824412"/>
              <a:gd name="connsiteX191" fmla="*/ 266761 w 2758962"/>
              <a:gd name="connsiteY191" fmla="*/ 1285875 h 2824412"/>
              <a:gd name="connsiteX192" fmla="*/ 233423 w 2758962"/>
              <a:gd name="connsiteY192" fmla="*/ 1300162 h 2824412"/>
              <a:gd name="connsiteX193" fmla="*/ 195323 w 2758962"/>
              <a:gd name="connsiteY193" fmla="*/ 1276350 h 2824412"/>
              <a:gd name="connsiteX194" fmla="*/ 161986 w 2758962"/>
              <a:gd name="connsiteY194" fmla="*/ 1204912 h 2824412"/>
              <a:gd name="connsiteX195" fmla="*/ 157223 w 2758962"/>
              <a:gd name="connsiteY195" fmla="*/ 1162050 h 2824412"/>
              <a:gd name="connsiteX196" fmla="*/ 119123 w 2758962"/>
              <a:gd name="connsiteY196" fmla="*/ 1157287 h 2824412"/>
              <a:gd name="connsiteX197" fmla="*/ 66736 w 2758962"/>
              <a:gd name="connsiteY197" fmla="*/ 1157287 h 2824412"/>
              <a:gd name="connsiteX198" fmla="*/ 19111 w 2758962"/>
              <a:gd name="connsiteY198" fmla="*/ 1143000 h 2824412"/>
              <a:gd name="connsiteX199" fmla="*/ 19111 w 2758962"/>
              <a:gd name="connsiteY199" fmla="*/ 1114425 h 2824412"/>
              <a:gd name="connsiteX200" fmla="*/ 9586 w 2758962"/>
              <a:gd name="connsiteY200" fmla="*/ 1076325 h 2824412"/>
              <a:gd name="connsiteX201" fmla="*/ 61 w 2758962"/>
              <a:gd name="connsiteY201" fmla="*/ 1028700 h 2824412"/>
              <a:gd name="connsiteX202" fmla="*/ 14348 w 2758962"/>
              <a:gd name="connsiteY202" fmla="*/ 995362 h 2824412"/>
              <a:gd name="connsiteX203" fmla="*/ 61973 w 2758962"/>
              <a:gd name="connsiteY203" fmla="*/ 971550 h 2824412"/>
              <a:gd name="connsiteX204" fmla="*/ 100073 w 2758962"/>
              <a:gd name="connsiteY204" fmla="*/ 966787 h 2824412"/>
              <a:gd name="connsiteX205" fmla="*/ 66736 w 2758962"/>
              <a:gd name="connsiteY205" fmla="*/ 933450 h 2824412"/>
              <a:gd name="connsiteX206" fmla="*/ 57211 w 2758962"/>
              <a:gd name="connsiteY206" fmla="*/ 885825 h 2824412"/>
              <a:gd name="connsiteX207" fmla="*/ 81023 w 2758962"/>
              <a:gd name="connsiteY207" fmla="*/ 852487 h 2824412"/>
              <a:gd name="connsiteX208" fmla="*/ 81023 w 2758962"/>
              <a:gd name="connsiteY208" fmla="*/ 814387 h 2824412"/>
              <a:gd name="connsiteX209" fmla="*/ 42923 w 2758962"/>
              <a:gd name="connsiteY209" fmla="*/ 800100 h 2824412"/>
              <a:gd name="connsiteX210" fmla="*/ 47686 w 2758962"/>
              <a:gd name="connsiteY210" fmla="*/ 762000 h 2824412"/>
              <a:gd name="connsiteX211" fmla="*/ 85786 w 2758962"/>
              <a:gd name="connsiteY211" fmla="*/ 723900 h 2824412"/>
              <a:gd name="connsiteX212" fmla="*/ 76261 w 2758962"/>
              <a:gd name="connsiteY212" fmla="*/ 671512 h 2824412"/>
              <a:gd name="connsiteX213" fmla="*/ 47686 w 2758962"/>
              <a:gd name="connsiteY213" fmla="*/ 647700 h 2824412"/>
              <a:gd name="connsiteX214" fmla="*/ 66736 w 2758962"/>
              <a:gd name="connsiteY214" fmla="*/ 623887 h 2824412"/>
              <a:gd name="connsiteX215" fmla="*/ 114361 w 2758962"/>
              <a:gd name="connsiteY215" fmla="*/ 628650 h 2824412"/>
              <a:gd name="connsiteX216" fmla="*/ 138173 w 2758962"/>
              <a:gd name="connsiteY216" fmla="*/ 628650 h 2824412"/>
              <a:gd name="connsiteX217" fmla="*/ 119123 w 2758962"/>
              <a:gd name="connsiteY217" fmla="*/ 595312 h 2824412"/>
              <a:gd name="connsiteX218" fmla="*/ 123886 w 2758962"/>
              <a:gd name="connsiteY218" fmla="*/ 571500 h 2824412"/>
              <a:gd name="connsiteX219" fmla="*/ 152461 w 2758962"/>
              <a:gd name="connsiteY219" fmla="*/ 571500 h 2824412"/>
              <a:gd name="connsiteX220" fmla="*/ 157223 w 2758962"/>
              <a:gd name="connsiteY220" fmla="*/ 571500 h 2824412"/>
              <a:gd name="connsiteX221" fmla="*/ 185798 w 2758962"/>
              <a:gd name="connsiteY221" fmla="*/ 485775 h 2824412"/>
              <a:gd name="connsiteX222" fmla="*/ 190561 w 2758962"/>
              <a:gd name="connsiteY222" fmla="*/ 447675 h 2824412"/>
              <a:gd name="connsiteX223" fmla="*/ 219136 w 2758962"/>
              <a:gd name="connsiteY223" fmla="*/ 461962 h 2824412"/>
              <a:gd name="connsiteX224" fmla="*/ 281048 w 2758962"/>
              <a:gd name="connsiteY224" fmla="*/ 485775 h 2824412"/>
              <a:gd name="connsiteX225" fmla="*/ 342961 w 2758962"/>
              <a:gd name="connsiteY225" fmla="*/ 485775 h 2824412"/>
              <a:gd name="connsiteX226" fmla="*/ 333436 w 2758962"/>
              <a:gd name="connsiteY226" fmla="*/ 442912 h 2824412"/>
              <a:gd name="connsiteX227" fmla="*/ 342961 w 2758962"/>
              <a:gd name="connsiteY227" fmla="*/ 409575 h 2824412"/>
              <a:gd name="connsiteX228" fmla="*/ 385823 w 2758962"/>
              <a:gd name="connsiteY228" fmla="*/ 409575 h 2824412"/>
              <a:gd name="connsiteX229" fmla="*/ 404873 w 2758962"/>
              <a:gd name="connsiteY229" fmla="*/ 381000 h 2824412"/>
              <a:gd name="connsiteX230" fmla="*/ 428686 w 2758962"/>
              <a:gd name="connsiteY230" fmla="*/ 338137 h 2824412"/>
              <a:gd name="connsiteX231" fmla="*/ 381061 w 2758962"/>
              <a:gd name="connsiteY231" fmla="*/ 314325 h 2824412"/>
              <a:gd name="connsiteX232" fmla="*/ 381061 w 2758962"/>
              <a:gd name="connsiteY232" fmla="*/ 285750 h 2824412"/>
              <a:gd name="connsiteX233" fmla="*/ 433448 w 2758962"/>
              <a:gd name="connsiteY233" fmla="*/ 257175 h 2824412"/>
              <a:gd name="connsiteX234" fmla="*/ 466786 w 2758962"/>
              <a:gd name="connsiteY234" fmla="*/ 238125 h 2824412"/>
              <a:gd name="connsiteX235" fmla="*/ 476311 w 2758962"/>
              <a:gd name="connsiteY235" fmla="*/ 176212 h 2824412"/>
              <a:gd name="connsiteX236" fmla="*/ 447736 w 2758962"/>
              <a:gd name="connsiteY236" fmla="*/ 123825 h 2824412"/>
              <a:gd name="connsiteX0" fmla="*/ 2307492 w 2758962"/>
              <a:gd name="connsiteY0" fmla="*/ 0 h 2824412"/>
              <a:gd name="connsiteX1" fmla="*/ 2324161 w 2758962"/>
              <a:gd name="connsiteY1" fmla="*/ 26193 h 2824412"/>
              <a:gd name="connsiteX2" fmla="*/ 2352736 w 2758962"/>
              <a:gd name="connsiteY2" fmla="*/ 47625 h 2824412"/>
              <a:gd name="connsiteX3" fmla="*/ 2343211 w 2758962"/>
              <a:gd name="connsiteY3" fmla="*/ 57150 h 2824412"/>
              <a:gd name="connsiteX4" fmla="*/ 2352736 w 2758962"/>
              <a:gd name="connsiteY4" fmla="*/ 95250 h 2824412"/>
              <a:gd name="connsiteX5" fmla="*/ 2343211 w 2758962"/>
              <a:gd name="connsiteY5" fmla="*/ 128587 h 2824412"/>
              <a:gd name="connsiteX6" fmla="*/ 2324161 w 2758962"/>
              <a:gd name="connsiteY6" fmla="*/ 145256 h 2824412"/>
              <a:gd name="connsiteX7" fmla="*/ 2300348 w 2758962"/>
              <a:gd name="connsiteY7" fmla="*/ 152400 h 2824412"/>
              <a:gd name="connsiteX8" fmla="*/ 2290823 w 2758962"/>
              <a:gd name="connsiteY8" fmla="*/ 166687 h 2824412"/>
              <a:gd name="connsiteX9" fmla="*/ 2286061 w 2758962"/>
              <a:gd name="connsiteY9" fmla="*/ 204787 h 2824412"/>
              <a:gd name="connsiteX10" fmla="*/ 2267011 w 2758962"/>
              <a:gd name="connsiteY10" fmla="*/ 223837 h 2824412"/>
              <a:gd name="connsiteX11" fmla="*/ 2224148 w 2758962"/>
              <a:gd name="connsiteY11" fmla="*/ 219075 h 2824412"/>
              <a:gd name="connsiteX12" fmla="*/ 2214623 w 2758962"/>
              <a:gd name="connsiteY12" fmla="*/ 226219 h 2824412"/>
              <a:gd name="connsiteX13" fmla="*/ 2221767 w 2758962"/>
              <a:gd name="connsiteY13" fmla="*/ 259556 h 2824412"/>
              <a:gd name="connsiteX14" fmla="*/ 2233673 w 2758962"/>
              <a:gd name="connsiteY14" fmla="*/ 285750 h 2824412"/>
              <a:gd name="connsiteX15" fmla="*/ 2224148 w 2758962"/>
              <a:gd name="connsiteY15" fmla="*/ 304800 h 2824412"/>
              <a:gd name="connsiteX16" fmla="*/ 2224148 w 2758962"/>
              <a:gd name="connsiteY16" fmla="*/ 333375 h 2824412"/>
              <a:gd name="connsiteX17" fmla="*/ 2186048 w 2758962"/>
              <a:gd name="connsiteY17" fmla="*/ 338137 h 2824412"/>
              <a:gd name="connsiteX18" fmla="*/ 2152710 w 2758962"/>
              <a:gd name="connsiteY18" fmla="*/ 302419 h 2824412"/>
              <a:gd name="connsiteX19" fmla="*/ 2124136 w 2758962"/>
              <a:gd name="connsiteY19" fmla="*/ 323850 h 2824412"/>
              <a:gd name="connsiteX20" fmla="*/ 2105086 w 2758962"/>
              <a:gd name="connsiteY20" fmla="*/ 347662 h 2824412"/>
              <a:gd name="connsiteX21" fmla="*/ 2105086 w 2758962"/>
              <a:gd name="connsiteY21" fmla="*/ 361950 h 2824412"/>
              <a:gd name="connsiteX22" fmla="*/ 2105086 w 2758962"/>
              <a:gd name="connsiteY22" fmla="*/ 395287 h 2824412"/>
              <a:gd name="connsiteX23" fmla="*/ 2076511 w 2758962"/>
              <a:gd name="connsiteY23" fmla="*/ 395287 h 2824412"/>
              <a:gd name="connsiteX24" fmla="*/ 2033648 w 2758962"/>
              <a:gd name="connsiteY24" fmla="*/ 419100 h 2824412"/>
              <a:gd name="connsiteX25" fmla="*/ 2014598 w 2758962"/>
              <a:gd name="connsiteY25" fmla="*/ 457200 h 2824412"/>
              <a:gd name="connsiteX26" fmla="*/ 2012217 w 2758962"/>
              <a:gd name="connsiteY26" fmla="*/ 488156 h 2824412"/>
              <a:gd name="connsiteX27" fmla="*/ 1995549 w 2758962"/>
              <a:gd name="connsiteY27" fmla="*/ 511968 h 2824412"/>
              <a:gd name="connsiteX28" fmla="*/ 1976498 w 2758962"/>
              <a:gd name="connsiteY28" fmla="*/ 554831 h 2824412"/>
              <a:gd name="connsiteX29" fmla="*/ 1945542 w 2758962"/>
              <a:gd name="connsiteY29" fmla="*/ 564356 h 2824412"/>
              <a:gd name="connsiteX30" fmla="*/ 1909823 w 2758962"/>
              <a:gd name="connsiteY30" fmla="*/ 561975 h 2824412"/>
              <a:gd name="connsiteX31" fmla="*/ 1883629 w 2758962"/>
              <a:gd name="connsiteY31" fmla="*/ 576262 h 2824412"/>
              <a:gd name="connsiteX32" fmla="*/ 1890773 w 2758962"/>
              <a:gd name="connsiteY32" fmla="*/ 602456 h 2824412"/>
              <a:gd name="connsiteX33" fmla="*/ 1874104 w 2758962"/>
              <a:gd name="connsiteY33" fmla="*/ 623887 h 2824412"/>
              <a:gd name="connsiteX34" fmla="*/ 1876486 w 2758962"/>
              <a:gd name="connsiteY34" fmla="*/ 647700 h 2824412"/>
              <a:gd name="connsiteX35" fmla="*/ 1890773 w 2758962"/>
              <a:gd name="connsiteY35" fmla="*/ 666750 h 2824412"/>
              <a:gd name="connsiteX36" fmla="*/ 1919348 w 2758962"/>
              <a:gd name="connsiteY36" fmla="*/ 685800 h 2824412"/>
              <a:gd name="connsiteX37" fmla="*/ 1945542 w 2758962"/>
              <a:gd name="connsiteY37" fmla="*/ 714375 h 2824412"/>
              <a:gd name="connsiteX38" fmla="*/ 1969354 w 2758962"/>
              <a:gd name="connsiteY38" fmla="*/ 745331 h 2824412"/>
              <a:gd name="connsiteX39" fmla="*/ 1997930 w 2758962"/>
              <a:gd name="connsiteY39" fmla="*/ 776287 h 2824412"/>
              <a:gd name="connsiteX40" fmla="*/ 2016979 w 2758962"/>
              <a:gd name="connsiteY40" fmla="*/ 788194 h 2824412"/>
              <a:gd name="connsiteX41" fmla="*/ 2024123 w 2758962"/>
              <a:gd name="connsiteY41" fmla="*/ 814387 h 2824412"/>
              <a:gd name="connsiteX42" fmla="*/ 2028886 w 2758962"/>
              <a:gd name="connsiteY42" fmla="*/ 847725 h 2824412"/>
              <a:gd name="connsiteX43" fmla="*/ 2038411 w 2758962"/>
              <a:gd name="connsiteY43" fmla="*/ 859631 h 2824412"/>
              <a:gd name="connsiteX44" fmla="*/ 2066986 w 2758962"/>
              <a:gd name="connsiteY44" fmla="*/ 871537 h 2824412"/>
              <a:gd name="connsiteX45" fmla="*/ 2062223 w 2758962"/>
              <a:gd name="connsiteY45" fmla="*/ 852487 h 2824412"/>
              <a:gd name="connsiteX46" fmla="*/ 2090798 w 2758962"/>
              <a:gd name="connsiteY46" fmla="*/ 838200 h 2824412"/>
              <a:gd name="connsiteX47" fmla="*/ 2100323 w 2758962"/>
              <a:gd name="connsiteY47" fmla="*/ 862012 h 2824412"/>
              <a:gd name="connsiteX48" fmla="*/ 2133661 w 2758962"/>
              <a:gd name="connsiteY48" fmla="*/ 883443 h 2824412"/>
              <a:gd name="connsiteX49" fmla="*/ 2169379 w 2758962"/>
              <a:gd name="connsiteY49" fmla="*/ 876300 h 2824412"/>
              <a:gd name="connsiteX50" fmla="*/ 2183667 w 2758962"/>
              <a:gd name="connsiteY50" fmla="*/ 864394 h 2824412"/>
              <a:gd name="connsiteX51" fmla="*/ 2207480 w 2758962"/>
              <a:gd name="connsiteY51" fmla="*/ 857249 h 2824412"/>
              <a:gd name="connsiteX52" fmla="*/ 2245580 w 2758962"/>
              <a:gd name="connsiteY52" fmla="*/ 862012 h 2824412"/>
              <a:gd name="connsiteX53" fmla="*/ 2257486 w 2758962"/>
              <a:gd name="connsiteY53" fmla="*/ 895350 h 2824412"/>
              <a:gd name="connsiteX54" fmla="*/ 2305110 w 2758962"/>
              <a:gd name="connsiteY54" fmla="*/ 900113 h 2824412"/>
              <a:gd name="connsiteX55" fmla="*/ 2328923 w 2758962"/>
              <a:gd name="connsiteY55" fmla="*/ 907256 h 2824412"/>
              <a:gd name="connsiteX56" fmla="*/ 2319398 w 2758962"/>
              <a:gd name="connsiteY56" fmla="*/ 942975 h 2824412"/>
              <a:gd name="connsiteX57" fmla="*/ 2357498 w 2758962"/>
              <a:gd name="connsiteY57" fmla="*/ 964406 h 2824412"/>
              <a:gd name="connsiteX58" fmla="*/ 2371786 w 2758962"/>
              <a:gd name="connsiteY58" fmla="*/ 990600 h 2824412"/>
              <a:gd name="connsiteX59" fmla="*/ 2395598 w 2758962"/>
              <a:gd name="connsiteY59" fmla="*/ 1016794 h 2824412"/>
              <a:gd name="connsiteX60" fmla="*/ 2381311 w 2758962"/>
              <a:gd name="connsiteY60" fmla="*/ 1028700 h 2824412"/>
              <a:gd name="connsiteX61" fmla="*/ 2386073 w 2758962"/>
              <a:gd name="connsiteY61" fmla="*/ 1066800 h 2824412"/>
              <a:gd name="connsiteX62" fmla="*/ 2438461 w 2758962"/>
              <a:gd name="connsiteY62" fmla="*/ 1066800 h 2824412"/>
              <a:gd name="connsiteX63" fmla="*/ 2457511 w 2758962"/>
              <a:gd name="connsiteY63" fmla="*/ 1057275 h 2824412"/>
              <a:gd name="connsiteX64" fmla="*/ 2486086 w 2758962"/>
              <a:gd name="connsiteY64" fmla="*/ 1138237 h 2824412"/>
              <a:gd name="connsiteX65" fmla="*/ 2524186 w 2758962"/>
              <a:gd name="connsiteY65" fmla="*/ 1162050 h 2824412"/>
              <a:gd name="connsiteX66" fmla="*/ 2571811 w 2758962"/>
              <a:gd name="connsiteY66" fmla="*/ 1190625 h 2824412"/>
              <a:gd name="connsiteX67" fmla="*/ 2571811 w 2758962"/>
              <a:gd name="connsiteY67" fmla="*/ 1219200 h 2824412"/>
              <a:gd name="connsiteX68" fmla="*/ 2571811 w 2758962"/>
              <a:gd name="connsiteY68" fmla="*/ 1243012 h 2824412"/>
              <a:gd name="connsiteX69" fmla="*/ 2567048 w 2758962"/>
              <a:gd name="connsiteY69" fmla="*/ 1266825 h 2824412"/>
              <a:gd name="connsiteX70" fmla="*/ 2609911 w 2758962"/>
              <a:gd name="connsiteY70" fmla="*/ 1290637 h 2824412"/>
              <a:gd name="connsiteX71" fmla="*/ 2624198 w 2758962"/>
              <a:gd name="connsiteY71" fmla="*/ 1347787 h 2824412"/>
              <a:gd name="connsiteX72" fmla="*/ 2619436 w 2758962"/>
              <a:gd name="connsiteY72" fmla="*/ 1376362 h 2824412"/>
              <a:gd name="connsiteX73" fmla="*/ 2671823 w 2758962"/>
              <a:gd name="connsiteY73" fmla="*/ 1371600 h 2824412"/>
              <a:gd name="connsiteX74" fmla="*/ 2705161 w 2758962"/>
              <a:gd name="connsiteY74" fmla="*/ 1362075 h 2824412"/>
              <a:gd name="connsiteX75" fmla="*/ 2748023 w 2758962"/>
              <a:gd name="connsiteY75" fmla="*/ 1352550 h 2824412"/>
              <a:gd name="connsiteX76" fmla="*/ 2757548 w 2758962"/>
              <a:gd name="connsiteY76" fmla="*/ 1390650 h 2824412"/>
              <a:gd name="connsiteX77" fmla="*/ 2724211 w 2758962"/>
              <a:gd name="connsiteY77" fmla="*/ 1428750 h 2824412"/>
              <a:gd name="connsiteX78" fmla="*/ 2690873 w 2758962"/>
              <a:gd name="connsiteY78" fmla="*/ 1447800 h 2824412"/>
              <a:gd name="connsiteX79" fmla="*/ 2657536 w 2758962"/>
              <a:gd name="connsiteY79" fmla="*/ 1495425 h 2824412"/>
              <a:gd name="connsiteX80" fmla="*/ 2638486 w 2758962"/>
              <a:gd name="connsiteY80" fmla="*/ 1519237 h 2824412"/>
              <a:gd name="connsiteX81" fmla="*/ 2619436 w 2758962"/>
              <a:gd name="connsiteY81" fmla="*/ 1562100 h 2824412"/>
              <a:gd name="connsiteX82" fmla="*/ 2590861 w 2758962"/>
              <a:gd name="connsiteY82" fmla="*/ 1562100 h 2824412"/>
              <a:gd name="connsiteX83" fmla="*/ 2557523 w 2758962"/>
              <a:gd name="connsiteY83" fmla="*/ 1547812 h 2824412"/>
              <a:gd name="connsiteX84" fmla="*/ 2538473 w 2758962"/>
              <a:gd name="connsiteY84" fmla="*/ 1519237 h 2824412"/>
              <a:gd name="connsiteX85" fmla="*/ 2471798 w 2758962"/>
              <a:gd name="connsiteY85" fmla="*/ 1524000 h 2824412"/>
              <a:gd name="connsiteX86" fmla="*/ 2433698 w 2758962"/>
              <a:gd name="connsiteY86" fmla="*/ 1543050 h 2824412"/>
              <a:gd name="connsiteX87" fmla="*/ 2414648 w 2758962"/>
              <a:gd name="connsiteY87" fmla="*/ 1576387 h 2824412"/>
              <a:gd name="connsiteX88" fmla="*/ 2376548 w 2758962"/>
              <a:gd name="connsiteY88" fmla="*/ 1633537 h 2824412"/>
              <a:gd name="connsiteX89" fmla="*/ 2367023 w 2758962"/>
              <a:gd name="connsiteY89" fmla="*/ 1647825 h 2824412"/>
              <a:gd name="connsiteX90" fmla="*/ 2347973 w 2758962"/>
              <a:gd name="connsiteY90" fmla="*/ 1662112 h 2824412"/>
              <a:gd name="connsiteX91" fmla="*/ 2281298 w 2758962"/>
              <a:gd name="connsiteY91" fmla="*/ 1681162 h 2824412"/>
              <a:gd name="connsiteX92" fmla="*/ 2200336 w 2758962"/>
              <a:gd name="connsiteY92" fmla="*/ 1704975 h 2824412"/>
              <a:gd name="connsiteX93" fmla="*/ 2157473 w 2758962"/>
              <a:gd name="connsiteY93" fmla="*/ 1714500 h 2824412"/>
              <a:gd name="connsiteX94" fmla="*/ 2100323 w 2758962"/>
              <a:gd name="connsiteY94" fmla="*/ 1771650 h 2824412"/>
              <a:gd name="connsiteX95" fmla="*/ 2066986 w 2758962"/>
              <a:gd name="connsiteY95" fmla="*/ 1795462 h 2824412"/>
              <a:gd name="connsiteX96" fmla="*/ 2043173 w 2758962"/>
              <a:gd name="connsiteY96" fmla="*/ 1852612 h 2824412"/>
              <a:gd name="connsiteX97" fmla="*/ 2038411 w 2758962"/>
              <a:gd name="connsiteY97" fmla="*/ 1895475 h 2824412"/>
              <a:gd name="connsiteX98" fmla="*/ 2062223 w 2758962"/>
              <a:gd name="connsiteY98" fmla="*/ 1957387 h 2824412"/>
              <a:gd name="connsiteX99" fmla="*/ 2038411 w 2758962"/>
              <a:gd name="connsiteY99" fmla="*/ 2024062 h 2824412"/>
              <a:gd name="connsiteX100" fmla="*/ 2033648 w 2758962"/>
              <a:gd name="connsiteY100" fmla="*/ 2028825 h 2824412"/>
              <a:gd name="connsiteX101" fmla="*/ 1995548 w 2758962"/>
              <a:gd name="connsiteY101" fmla="*/ 2033587 h 2824412"/>
              <a:gd name="connsiteX102" fmla="*/ 1966973 w 2758962"/>
              <a:gd name="connsiteY102" fmla="*/ 2043112 h 2824412"/>
              <a:gd name="connsiteX103" fmla="*/ 1928873 w 2758962"/>
              <a:gd name="connsiteY103" fmla="*/ 2066925 h 2824412"/>
              <a:gd name="connsiteX104" fmla="*/ 1957448 w 2758962"/>
              <a:gd name="connsiteY104" fmla="*/ 2043112 h 2824412"/>
              <a:gd name="connsiteX105" fmla="*/ 1900298 w 2758962"/>
              <a:gd name="connsiteY105" fmla="*/ 2052637 h 2824412"/>
              <a:gd name="connsiteX106" fmla="*/ 1876486 w 2758962"/>
              <a:gd name="connsiteY106" fmla="*/ 2109787 h 2824412"/>
              <a:gd name="connsiteX107" fmla="*/ 1876486 w 2758962"/>
              <a:gd name="connsiteY107" fmla="*/ 2147887 h 2824412"/>
              <a:gd name="connsiteX108" fmla="*/ 1866961 w 2758962"/>
              <a:gd name="connsiteY108" fmla="*/ 2176462 h 2824412"/>
              <a:gd name="connsiteX109" fmla="*/ 1809811 w 2758962"/>
              <a:gd name="connsiteY109" fmla="*/ 2195512 h 2824412"/>
              <a:gd name="connsiteX110" fmla="*/ 1809811 w 2758962"/>
              <a:gd name="connsiteY110" fmla="*/ 2252662 h 2824412"/>
              <a:gd name="connsiteX111" fmla="*/ 1814573 w 2758962"/>
              <a:gd name="connsiteY111" fmla="*/ 2314575 h 2824412"/>
              <a:gd name="connsiteX112" fmla="*/ 1814573 w 2758962"/>
              <a:gd name="connsiteY112" fmla="*/ 2333625 h 2824412"/>
              <a:gd name="connsiteX113" fmla="*/ 1795523 w 2758962"/>
              <a:gd name="connsiteY113" fmla="*/ 2376487 h 2824412"/>
              <a:gd name="connsiteX114" fmla="*/ 1809811 w 2758962"/>
              <a:gd name="connsiteY114" fmla="*/ 2438400 h 2824412"/>
              <a:gd name="connsiteX115" fmla="*/ 1805048 w 2758962"/>
              <a:gd name="connsiteY115" fmla="*/ 2500312 h 2824412"/>
              <a:gd name="connsiteX116" fmla="*/ 1776473 w 2758962"/>
              <a:gd name="connsiteY116" fmla="*/ 2509837 h 2824412"/>
              <a:gd name="connsiteX117" fmla="*/ 1733611 w 2758962"/>
              <a:gd name="connsiteY117" fmla="*/ 2524125 h 2824412"/>
              <a:gd name="connsiteX118" fmla="*/ 1714561 w 2758962"/>
              <a:gd name="connsiteY118" fmla="*/ 2538412 h 2824412"/>
              <a:gd name="connsiteX119" fmla="*/ 1738373 w 2758962"/>
              <a:gd name="connsiteY119" fmla="*/ 2590800 h 2824412"/>
              <a:gd name="connsiteX120" fmla="*/ 1719323 w 2758962"/>
              <a:gd name="connsiteY120" fmla="*/ 2619375 h 2824412"/>
              <a:gd name="connsiteX121" fmla="*/ 1662173 w 2758962"/>
              <a:gd name="connsiteY121" fmla="*/ 2633662 h 2824412"/>
              <a:gd name="connsiteX122" fmla="*/ 1647886 w 2758962"/>
              <a:gd name="connsiteY122" fmla="*/ 2662237 h 2824412"/>
              <a:gd name="connsiteX123" fmla="*/ 1647886 w 2758962"/>
              <a:gd name="connsiteY123" fmla="*/ 2733675 h 2824412"/>
              <a:gd name="connsiteX124" fmla="*/ 1628836 w 2758962"/>
              <a:gd name="connsiteY124" fmla="*/ 2767012 h 2824412"/>
              <a:gd name="connsiteX125" fmla="*/ 1576448 w 2758962"/>
              <a:gd name="connsiteY125" fmla="*/ 2724150 h 2824412"/>
              <a:gd name="connsiteX126" fmla="*/ 1528823 w 2758962"/>
              <a:gd name="connsiteY126" fmla="*/ 2690812 h 2824412"/>
              <a:gd name="connsiteX127" fmla="*/ 1500248 w 2758962"/>
              <a:gd name="connsiteY127" fmla="*/ 2676525 h 2824412"/>
              <a:gd name="connsiteX128" fmla="*/ 1481198 w 2758962"/>
              <a:gd name="connsiteY128" fmla="*/ 2738437 h 2824412"/>
              <a:gd name="connsiteX129" fmla="*/ 1457386 w 2758962"/>
              <a:gd name="connsiteY129" fmla="*/ 2786062 h 2824412"/>
              <a:gd name="connsiteX130" fmla="*/ 1414523 w 2758962"/>
              <a:gd name="connsiteY130" fmla="*/ 2824162 h 2824412"/>
              <a:gd name="connsiteX131" fmla="*/ 1381186 w 2758962"/>
              <a:gd name="connsiteY131" fmla="*/ 2800350 h 2824412"/>
              <a:gd name="connsiteX132" fmla="*/ 1343086 w 2758962"/>
              <a:gd name="connsiteY132" fmla="*/ 2757487 h 2824412"/>
              <a:gd name="connsiteX133" fmla="*/ 1324036 w 2758962"/>
              <a:gd name="connsiteY133" fmla="*/ 2719387 h 2824412"/>
              <a:gd name="connsiteX134" fmla="*/ 1281173 w 2758962"/>
              <a:gd name="connsiteY134" fmla="*/ 2614612 h 2824412"/>
              <a:gd name="connsiteX135" fmla="*/ 1276411 w 2758962"/>
              <a:gd name="connsiteY135" fmla="*/ 2557462 h 2824412"/>
              <a:gd name="connsiteX136" fmla="*/ 1319273 w 2758962"/>
              <a:gd name="connsiteY136" fmla="*/ 2533650 h 2824412"/>
              <a:gd name="connsiteX137" fmla="*/ 1347848 w 2758962"/>
              <a:gd name="connsiteY137" fmla="*/ 2490787 h 2824412"/>
              <a:gd name="connsiteX138" fmla="*/ 1338323 w 2758962"/>
              <a:gd name="connsiteY138" fmla="*/ 2447925 h 2824412"/>
              <a:gd name="connsiteX139" fmla="*/ 1343086 w 2758962"/>
              <a:gd name="connsiteY139" fmla="*/ 2390775 h 2824412"/>
              <a:gd name="connsiteX140" fmla="*/ 1343086 w 2758962"/>
              <a:gd name="connsiteY140" fmla="*/ 2338387 h 2824412"/>
              <a:gd name="connsiteX141" fmla="*/ 1290698 w 2758962"/>
              <a:gd name="connsiteY141" fmla="*/ 2305050 h 2824412"/>
              <a:gd name="connsiteX142" fmla="*/ 1247836 w 2758962"/>
              <a:gd name="connsiteY142" fmla="*/ 2290762 h 2824412"/>
              <a:gd name="connsiteX143" fmla="*/ 1204973 w 2758962"/>
              <a:gd name="connsiteY143" fmla="*/ 2281237 h 2824412"/>
              <a:gd name="connsiteX144" fmla="*/ 1147823 w 2758962"/>
              <a:gd name="connsiteY144" fmla="*/ 2281237 h 2824412"/>
              <a:gd name="connsiteX145" fmla="*/ 1076386 w 2758962"/>
              <a:gd name="connsiteY145" fmla="*/ 2286000 h 2824412"/>
              <a:gd name="connsiteX146" fmla="*/ 1019236 w 2758962"/>
              <a:gd name="connsiteY146" fmla="*/ 2309812 h 2824412"/>
              <a:gd name="connsiteX147" fmla="*/ 971611 w 2758962"/>
              <a:gd name="connsiteY147" fmla="*/ 2319337 h 2824412"/>
              <a:gd name="connsiteX148" fmla="*/ 962086 w 2758962"/>
              <a:gd name="connsiteY148" fmla="*/ 2381250 h 2824412"/>
              <a:gd name="connsiteX149" fmla="*/ 943036 w 2758962"/>
              <a:gd name="connsiteY149" fmla="*/ 2414587 h 2824412"/>
              <a:gd name="connsiteX150" fmla="*/ 890648 w 2758962"/>
              <a:gd name="connsiteY150" fmla="*/ 2462212 h 2824412"/>
              <a:gd name="connsiteX151" fmla="*/ 852548 w 2758962"/>
              <a:gd name="connsiteY151" fmla="*/ 2471737 h 2824412"/>
              <a:gd name="connsiteX152" fmla="*/ 800161 w 2758962"/>
              <a:gd name="connsiteY152" fmla="*/ 2462212 h 2824412"/>
              <a:gd name="connsiteX153" fmla="*/ 771586 w 2758962"/>
              <a:gd name="connsiteY153" fmla="*/ 2438400 h 2824412"/>
              <a:gd name="connsiteX154" fmla="*/ 743011 w 2758962"/>
              <a:gd name="connsiteY154" fmla="*/ 2409825 h 2824412"/>
              <a:gd name="connsiteX155" fmla="*/ 704911 w 2758962"/>
              <a:gd name="connsiteY155" fmla="*/ 2433637 h 2824412"/>
              <a:gd name="connsiteX156" fmla="*/ 723961 w 2758962"/>
              <a:gd name="connsiteY156" fmla="*/ 2371725 h 2824412"/>
              <a:gd name="connsiteX157" fmla="*/ 738248 w 2758962"/>
              <a:gd name="connsiteY157" fmla="*/ 2309812 h 2824412"/>
              <a:gd name="connsiteX158" fmla="*/ 743011 w 2758962"/>
              <a:gd name="connsiteY158" fmla="*/ 2233612 h 2824412"/>
              <a:gd name="connsiteX159" fmla="*/ 743011 w 2758962"/>
              <a:gd name="connsiteY159" fmla="*/ 2185987 h 2824412"/>
              <a:gd name="connsiteX160" fmla="*/ 728723 w 2758962"/>
              <a:gd name="connsiteY160" fmla="*/ 2128837 h 2824412"/>
              <a:gd name="connsiteX161" fmla="*/ 704911 w 2758962"/>
              <a:gd name="connsiteY161" fmla="*/ 2100262 h 2824412"/>
              <a:gd name="connsiteX162" fmla="*/ 662048 w 2758962"/>
              <a:gd name="connsiteY162" fmla="*/ 2090737 h 2824412"/>
              <a:gd name="connsiteX163" fmla="*/ 623948 w 2758962"/>
              <a:gd name="connsiteY163" fmla="*/ 2062162 h 2824412"/>
              <a:gd name="connsiteX164" fmla="*/ 566798 w 2758962"/>
              <a:gd name="connsiteY164" fmla="*/ 2043112 h 2824412"/>
              <a:gd name="connsiteX165" fmla="*/ 538223 w 2758962"/>
              <a:gd name="connsiteY165" fmla="*/ 2009775 h 2824412"/>
              <a:gd name="connsiteX166" fmla="*/ 557273 w 2758962"/>
              <a:gd name="connsiteY166" fmla="*/ 1981200 h 2824412"/>
              <a:gd name="connsiteX167" fmla="*/ 547748 w 2758962"/>
              <a:gd name="connsiteY167" fmla="*/ 1938337 h 2824412"/>
              <a:gd name="connsiteX168" fmla="*/ 514411 w 2758962"/>
              <a:gd name="connsiteY168" fmla="*/ 1885950 h 2824412"/>
              <a:gd name="connsiteX169" fmla="*/ 471548 w 2758962"/>
              <a:gd name="connsiteY169" fmla="*/ 1876425 h 2824412"/>
              <a:gd name="connsiteX170" fmla="*/ 433448 w 2758962"/>
              <a:gd name="connsiteY170" fmla="*/ 1852612 h 2824412"/>
              <a:gd name="connsiteX171" fmla="*/ 414398 w 2758962"/>
              <a:gd name="connsiteY171" fmla="*/ 1833562 h 2824412"/>
              <a:gd name="connsiteX172" fmla="*/ 414398 w 2758962"/>
              <a:gd name="connsiteY172" fmla="*/ 1804987 h 2824412"/>
              <a:gd name="connsiteX173" fmla="*/ 376298 w 2758962"/>
              <a:gd name="connsiteY173" fmla="*/ 1824037 h 2824412"/>
              <a:gd name="connsiteX174" fmla="*/ 357248 w 2758962"/>
              <a:gd name="connsiteY174" fmla="*/ 1838325 h 2824412"/>
              <a:gd name="connsiteX175" fmla="*/ 385823 w 2758962"/>
              <a:gd name="connsiteY175" fmla="*/ 1862137 h 2824412"/>
              <a:gd name="connsiteX176" fmla="*/ 352486 w 2758962"/>
              <a:gd name="connsiteY176" fmla="*/ 1866900 h 2824412"/>
              <a:gd name="connsiteX177" fmla="*/ 323911 w 2758962"/>
              <a:gd name="connsiteY177" fmla="*/ 1847850 h 2824412"/>
              <a:gd name="connsiteX178" fmla="*/ 281048 w 2758962"/>
              <a:gd name="connsiteY178" fmla="*/ 1833562 h 2824412"/>
              <a:gd name="connsiteX179" fmla="*/ 238186 w 2758962"/>
              <a:gd name="connsiteY179" fmla="*/ 1819275 h 2824412"/>
              <a:gd name="connsiteX180" fmla="*/ 195323 w 2758962"/>
              <a:gd name="connsiteY180" fmla="*/ 1819275 h 2824412"/>
              <a:gd name="connsiteX181" fmla="*/ 171511 w 2758962"/>
              <a:gd name="connsiteY181" fmla="*/ 1795462 h 2824412"/>
              <a:gd name="connsiteX182" fmla="*/ 195323 w 2758962"/>
              <a:gd name="connsiteY182" fmla="*/ 1766887 h 2824412"/>
              <a:gd name="connsiteX183" fmla="*/ 214373 w 2758962"/>
              <a:gd name="connsiteY183" fmla="*/ 1676400 h 2824412"/>
              <a:gd name="connsiteX184" fmla="*/ 276286 w 2758962"/>
              <a:gd name="connsiteY184" fmla="*/ 1590675 h 2824412"/>
              <a:gd name="connsiteX185" fmla="*/ 319148 w 2758962"/>
              <a:gd name="connsiteY185" fmla="*/ 1509712 h 2824412"/>
              <a:gd name="connsiteX186" fmla="*/ 362011 w 2758962"/>
              <a:gd name="connsiteY186" fmla="*/ 1466850 h 2824412"/>
              <a:gd name="connsiteX187" fmla="*/ 414398 w 2758962"/>
              <a:gd name="connsiteY187" fmla="*/ 1404937 h 2824412"/>
              <a:gd name="connsiteX188" fmla="*/ 438211 w 2758962"/>
              <a:gd name="connsiteY188" fmla="*/ 1381125 h 2824412"/>
              <a:gd name="connsiteX189" fmla="*/ 395348 w 2758962"/>
              <a:gd name="connsiteY189" fmla="*/ 1352550 h 2824412"/>
              <a:gd name="connsiteX190" fmla="*/ 323911 w 2758962"/>
              <a:gd name="connsiteY190" fmla="*/ 1319212 h 2824412"/>
              <a:gd name="connsiteX191" fmla="*/ 266761 w 2758962"/>
              <a:gd name="connsiteY191" fmla="*/ 1285875 h 2824412"/>
              <a:gd name="connsiteX192" fmla="*/ 233423 w 2758962"/>
              <a:gd name="connsiteY192" fmla="*/ 1300162 h 2824412"/>
              <a:gd name="connsiteX193" fmla="*/ 195323 w 2758962"/>
              <a:gd name="connsiteY193" fmla="*/ 1276350 h 2824412"/>
              <a:gd name="connsiteX194" fmla="*/ 161986 w 2758962"/>
              <a:gd name="connsiteY194" fmla="*/ 1204912 h 2824412"/>
              <a:gd name="connsiteX195" fmla="*/ 157223 w 2758962"/>
              <a:gd name="connsiteY195" fmla="*/ 1162050 h 2824412"/>
              <a:gd name="connsiteX196" fmla="*/ 119123 w 2758962"/>
              <a:gd name="connsiteY196" fmla="*/ 1157287 h 2824412"/>
              <a:gd name="connsiteX197" fmla="*/ 66736 w 2758962"/>
              <a:gd name="connsiteY197" fmla="*/ 1157287 h 2824412"/>
              <a:gd name="connsiteX198" fmla="*/ 19111 w 2758962"/>
              <a:gd name="connsiteY198" fmla="*/ 1143000 h 2824412"/>
              <a:gd name="connsiteX199" fmla="*/ 19111 w 2758962"/>
              <a:gd name="connsiteY199" fmla="*/ 1114425 h 2824412"/>
              <a:gd name="connsiteX200" fmla="*/ 9586 w 2758962"/>
              <a:gd name="connsiteY200" fmla="*/ 1076325 h 2824412"/>
              <a:gd name="connsiteX201" fmla="*/ 61 w 2758962"/>
              <a:gd name="connsiteY201" fmla="*/ 1028700 h 2824412"/>
              <a:gd name="connsiteX202" fmla="*/ 14348 w 2758962"/>
              <a:gd name="connsiteY202" fmla="*/ 995362 h 2824412"/>
              <a:gd name="connsiteX203" fmla="*/ 61973 w 2758962"/>
              <a:gd name="connsiteY203" fmla="*/ 971550 h 2824412"/>
              <a:gd name="connsiteX204" fmla="*/ 100073 w 2758962"/>
              <a:gd name="connsiteY204" fmla="*/ 966787 h 2824412"/>
              <a:gd name="connsiteX205" fmla="*/ 66736 w 2758962"/>
              <a:gd name="connsiteY205" fmla="*/ 933450 h 2824412"/>
              <a:gd name="connsiteX206" fmla="*/ 57211 w 2758962"/>
              <a:gd name="connsiteY206" fmla="*/ 885825 h 2824412"/>
              <a:gd name="connsiteX207" fmla="*/ 81023 w 2758962"/>
              <a:gd name="connsiteY207" fmla="*/ 852487 h 2824412"/>
              <a:gd name="connsiteX208" fmla="*/ 81023 w 2758962"/>
              <a:gd name="connsiteY208" fmla="*/ 814387 h 2824412"/>
              <a:gd name="connsiteX209" fmla="*/ 42923 w 2758962"/>
              <a:gd name="connsiteY209" fmla="*/ 800100 h 2824412"/>
              <a:gd name="connsiteX210" fmla="*/ 47686 w 2758962"/>
              <a:gd name="connsiteY210" fmla="*/ 762000 h 2824412"/>
              <a:gd name="connsiteX211" fmla="*/ 85786 w 2758962"/>
              <a:gd name="connsiteY211" fmla="*/ 723900 h 2824412"/>
              <a:gd name="connsiteX212" fmla="*/ 76261 w 2758962"/>
              <a:gd name="connsiteY212" fmla="*/ 671512 h 2824412"/>
              <a:gd name="connsiteX213" fmla="*/ 47686 w 2758962"/>
              <a:gd name="connsiteY213" fmla="*/ 647700 h 2824412"/>
              <a:gd name="connsiteX214" fmla="*/ 66736 w 2758962"/>
              <a:gd name="connsiteY214" fmla="*/ 623887 h 2824412"/>
              <a:gd name="connsiteX215" fmla="*/ 114361 w 2758962"/>
              <a:gd name="connsiteY215" fmla="*/ 628650 h 2824412"/>
              <a:gd name="connsiteX216" fmla="*/ 138173 w 2758962"/>
              <a:gd name="connsiteY216" fmla="*/ 628650 h 2824412"/>
              <a:gd name="connsiteX217" fmla="*/ 119123 w 2758962"/>
              <a:gd name="connsiteY217" fmla="*/ 595312 h 2824412"/>
              <a:gd name="connsiteX218" fmla="*/ 123886 w 2758962"/>
              <a:gd name="connsiteY218" fmla="*/ 571500 h 2824412"/>
              <a:gd name="connsiteX219" fmla="*/ 152461 w 2758962"/>
              <a:gd name="connsiteY219" fmla="*/ 571500 h 2824412"/>
              <a:gd name="connsiteX220" fmla="*/ 157223 w 2758962"/>
              <a:gd name="connsiteY220" fmla="*/ 571500 h 2824412"/>
              <a:gd name="connsiteX221" fmla="*/ 185798 w 2758962"/>
              <a:gd name="connsiteY221" fmla="*/ 485775 h 2824412"/>
              <a:gd name="connsiteX222" fmla="*/ 190561 w 2758962"/>
              <a:gd name="connsiteY222" fmla="*/ 447675 h 2824412"/>
              <a:gd name="connsiteX223" fmla="*/ 219136 w 2758962"/>
              <a:gd name="connsiteY223" fmla="*/ 461962 h 2824412"/>
              <a:gd name="connsiteX224" fmla="*/ 281048 w 2758962"/>
              <a:gd name="connsiteY224" fmla="*/ 485775 h 2824412"/>
              <a:gd name="connsiteX225" fmla="*/ 342961 w 2758962"/>
              <a:gd name="connsiteY225" fmla="*/ 485775 h 2824412"/>
              <a:gd name="connsiteX226" fmla="*/ 333436 w 2758962"/>
              <a:gd name="connsiteY226" fmla="*/ 442912 h 2824412"/>
              <a:gd name="connsiteX227" fmla="*/ 342961 w 2758962"/>
              <a:gd name="connsiteY227" fmla="*/ 409575 h 2824412"/>
              <a:gd name="connsiteX228" fmla="*/ 385823 w 2758962"/>
              <a:gd name="connsiteY228" fmla="*/ 409575 h 2824412"/>
              <a:gd name="connsiteX229" fmla="*/ 404873 w 2758962"/>
              <a:gd name="connsiteY229" fmla="*/ 381000 h 2824412"/>
              <a:gd name="connsiteX230" fmla="*/ 428686 w 2758962"/>
              <a:gd name="connsiteY230" fmla="*/ 338137 h 2824412"/>
              <a:gd name="connsiteX231" fmla="*/ 381061 w 2758962"/>
              <a:gd name="connsiteY231" fmla="*/ 314325 h 2824412"/>
              <a:gd name="connsiteX232" fmla="*/ 381061 w 2758962"/>
              <a:gd name="connsiteY232" fmla="*/ 285750 h 2824412"/>
              <a:gd name="connsiteX233" fmla="*/ 433448 w 2758962"/>
              <a:gd name="connsiteY233" fmla="*/ 257175 h 2824412"/>
              <a:gd name="connsiteX234" fmla="*/ 466786 w 2758962"/>
              <a:gd name="connsiteY234" fmla="*/ 238125 h 2824412"/>
              <a:gd name="connsiteX235" fmla="*/ 476311 w 2758962"/>
              <a:gd name="connsiteY235" fmla="*/ 176212 h 2824412"/>
              <a:gd name="connsiteX236" fmla="*/ 447736 w 2758962"/>
              <a:gd name="connsiteY236" fmla="*/ 123825 h 2824412"/>
              <a:gd name="connsiteX0" fmla="*/ 2307492 w 2758962"/>
              <a:gd name="connsiteY0" fmla="*/ 0 h 2824412"/>
              <a:gd name="connsiteX1" fmla="*/ 2324161 w 2758962"/>
              <a:gd name="connsiteY1" fmla="*/ 26193 h 2824412"/>
              <a:gd name="connsiteX2" fmla="*/ 2352736 w 2758962"/>
              <a:gd name="connsiteY2" fmla="*/ 47625 h 2824412"/>
              <a:gd name="connsiteX3" fmla="*/ 2343211 w 2758962"/>
              <a:gd name="connsiteY3" fmla="*/ 57150 h 2824412"/>
              <a:gd name="connsiteX4" fmla="*/ 2352736 w 2758962"/>
              <a:gd name="connsiteY4" fmla="*/ 95250 h 2824412"/>
              <a:gd name="connsiteX5" fmla="*/ 2343211 w 2758962"/>
              <a:gd name="connsiteY5" fmla="*/ 128587 h 2824412"/>
              <a:gd name="connsiteX6" fmla="*/ 2324161 w 2758962"/>
              <a:gd name="connsiteY6" fmla="*/ 145256 h 2824412"/>
              <a:gd name="connsiteX7" fmla="*/ 2300348 w 2758962"/>
              <a:gd name="connsiteY7" fmla="*/ 152400 h 2824412"/>
              <a:gd name="connsiteX8" fmla="*/ 2290823 w 2758962"/>
              <a:gd name="connsiteY8" fmla="*/ 166687 h 2824412"/>
              <a:gd name="connsiteX9" fmla="*/ 2286061 w 2758962"/>
              <a:gd name="connsiteY9" fmla="*/ 204787 h 2824412"/>
              <a:gd name="connsiteX10" fmla="*/ 2267011 w 2758962"/>
              <a:gd name="connsiteY10" fmla="*/ 223837 h 2824412"/>
              <a:gd name="connsiteX11" fmla="*/ 2224148 w 2758962"/>
              <a:gd name="connsiteY11" fmla="*/ 219075 h 2824412"/>
              <a:gd name="connsiteX12" fmla="*/ 2214623 w 2758962"/>
              <a:gd name="connsiteY12" fmla="*/ 226219 h 2824412"/>
              <a:gd name="connsiteX13" fmla="*/ 2221767 w 2758962"/>
              <a:gd name="connsiteY13" fmla="*/ 259556 h 2824412"/>
              <a:gd name="connsiteX14" fmla="*/ 2233673 w 2758962"/>
              <a:gd name="connsiteY14" fmla="*/ 285750 h 2824412"/>
              <a:gd name="connsiteX15" fmla="*/ 2224148 w 2758962"/>
              <a:gd name="connsiteY15" fmla="*/ 304800 h 2824412"/>
              <a:gd name="connsiteX16" fmla="*/ 2224148 w 2758962"/>
              <a:gd name="connsiteY16" fmla="*/ 333375 h 2824412"/>
              <a:gd name="connsiteX17" fmla="*/ 2186048 w 2758962"/>
              <a:gd name="connsiteY17" fmla="*/ 338137 h 2824412"/>
              <a:gd name="connsiteX18" fmla="*/ 2152710 w 2758962"/>
              <a:gd name="connsiteY18" fmla="*/ 302419 h 2824412"/>
              <a:gd name="connsiteX19" fmla="*/ 2124136 w 2758962"/>
              <a:gd name="connsiteY19" fmla="*/ 323850 h 2824412"/>
              <a:gd name="connsiteX20" fmla="*/ 2105086 w 2758962"/>
              <a:gd name="connsiteY20" fmla="*/ 347662 h 2824412"/>
              <a:gd name="connsiteX21" fmla="*/ 2105086 w 2758962"/>
              <a:gd name="connsiteY21" fmla="*/ 361950 h 2824412"/>
              <a:gd name="connsiteX22" fmla="*/ 2105086 w 2758962"/>
              <a:gd name="connsiteY22" fmla="*/ 395287 h 2824412"/>
              <a:gd name="connsiteX23" fmla="*/ 2076511 w 2758962"/>
              <a:gd name="connsiteY23" fmla="*/ 395287 h 2824412"/>
              <a:gd name="connsiteX24" fmla="*/ 2033648 w 2758962"/>
              <a:gd name="connsiteY24" fmla="*/ 419100 h 2824412"/>
              <a:gd name="connsiteX25" fmla="*/ 2014598 w 2758962"/>
              <a:gd name="connsiteY25" fmla="*/ 457200 h 2824412"/>
              <a:gd name="connsiteX26" fmla="*/ 2012217 w 2758962"/>
              <a:gd name="connsiteY26" fmla="*/ 488156 h 2824412"/>
              <a:gd name="connsiteX27" fmla="*/ 1995549 w 2758962"/>
              <a:gd name="connsiteY27" fmla="*/ 511968 h 2824412"/>
              <a:gd name="connsiteX28" fmla="*/ 1976498 w 2758962"/>
              <a:gd name="connsiteY28" fmla="*/ 554831 h 2824412"/>
              <a:gd name="connsiteX29" fmla="*/ 1945542 w 2758962"/>
              <a:gd name="connsiteY29" fmla="*/ 564356 h 2824412"/>
              <a:gd name="connsiteX30" fmla="*/ 1909823 w 2758962"/>
              <a:gd name="connsiteY30" fmla="*/ 561975 h 2824412"/>
              <a:gd name="connsiteX31" fmla="*/ 1883629 w 2758962"/>
              <a:gd name="connsiteY31" fmla="*/ 576262 h 2824412"/>
              <a:gd name="connsiteX32" fmla="*/ 1890773 w 2758962"/>
              <a:gd name="connsiteY32" fmla="*/ 602456 h 2824412"/>
              <a:gd name="connsiteX33" fmla="*/ 1874104 w 2758962"/>
              <a:gd name="connsiteY33" fmla="*/ 623887 h 2824412"/>
              <a:gd name="connsiteX34" fmla="*/ 1876486 w 2758962"/>
              <a:gd name="connsiteY34" fmla="*/ 647700 h 2824412"/>
              <a:gd name="connsiteX35" fmla="*/ 1890773 w 2758962"/>
              <a:gd name="connsiteY35" fmla="*/ 666750 h 2824412"/>
              <a:gd name="connsiteX36" fmla="*/ 1919348 w 2758962"/>
              <a:gd name="connsiteY36" fmla="*/ 685800 h 2824412"/>
              <a:gd name="connsiteX37" fmla="*/ 1945542 w 2758962"/>
              <a:gd name="connsiteY37" fmla="*/ 714375 h 2824412"/>
              <a:gd name="connsiteX38" fmla="*/ 1969354 w 2758962"/>
              <a:gd name="connsiteY38" fmla="*/ 745331 h 2824412"/>
              <a:gd name="connsiteX39" fmla="*/ 1997930 w 2758962"/>
              <a:gd name="connsiteY39" fmla="*/ 776287 h 2824412"/>
              <a:gd name="connsiteX40" fmla="*/ 2016979 w 2758962"/>
              <a:gd name="connsiteY40" fmla="*/ 788194 h 2824412"/>
              <a:gd name="connsiteX41" fmla="*/ 2024123 w 2758962"/>
              <a:gd name="connsiteY41" fmla="*/ 814387 h 2824412"/>
              <a:gd name="connsiteX42" fmla="*/ 2028886 w 2758962"/>
              <a:gd name="connsiteY42" fmla="*/ 847725 h 2824412"/>
              <a:gd name="connsiteX43" fmla="*/ 2038411 w 2758962"/>
              <a:gd name="connsiteY43" fmla="*/ 859631 h 2824412"/>
              <a:gd name="connsiteX44" fmla="*/ 2066986 w 2758962"/>
              <a:gd name="connsiteY44" fmla="*/ 871537 h 2824412"/>
              <a:gd name="connsiteX45" fmla="*/ 2062223 w 2758962"/>
              <a:gd name="connsiteY45" fmla="*/ 852487 h 2824412"/>
              <a:gd name="connsiteX46" fmla="*/ 2090798 w 2758962"/>
              <a:gd name="connsiteY46" fmla="*/ 838200 h 2824412"/>
              <a:gd name="connsiteX47" fmla="*/ 2100323 w 2758962"/>
              <a:gd name="connsiteY47" fmla="*/ 862012 h 2824412"/>
              <a:gd name="connsiteX48" fmla="*/ 2133661 w 2758962"/>
              <a:gd name="connsiteY48" fmla="*/ 883443 h 2824412"/>
              <a:gd name="connsiteX49" fmla="*/ 2169379 w 2758962"/>
              <a:gd name="connsiteY49" fmla="*/ 876300 h 2824412"/>
              <a:gd name="connsiteX50" fmla="*/ 2183667 w 2758962"/>
              <a:gd name="connsiteY50" fmla="*/ 864394 h 2824412"/>
              <a:gd name="connsiteX51" fmla="*/ 2207480 w 2758962"/>
              <a:gd name="connsiteY51" fmla="*/ 857249 h 2824412"/>
              <a:gd name="connsiteX52" fmla="*/ 2245580 w 2758962"/>
              <a:gd name="connsiteY52" fmla="*/ 862012 h 2824412"/>
              <a:gd name="connsiteX53" fmla="*/ 2257486 w 2758962"/>
              <a:gd name="connsiteY53" fmla="*/ 895350 h 2824412"/>
              <a:gd name="connsiteX54" fmla="*/ 2305110 w 2758962"/>
              <a:gd name="connsiteY54" fmla="*/ 900113 h 2824412"/>
              <a:gd name="connsiteX55" fmla="*/ 2328923 w 2758962"/>
              <a:gd name="connsiteY55" fmla="*/ 907256 h 2824412"/>
              <a:gd name="connsiteX56" fmla="*/ 2314636 w 2758962"/>
              <a:gd name="connsiteY56" fmla="*/ 928687 h 2824412"/>
              <a:gd name="connsiteX57" fmla="*/ 2319398 w 2758962"/>
              <a:gd name="connsiteY57" fmla="*/ 942975 h 2824412"/>
              <a:gd name="connsiteX58" fmla="*/ 2357498 w 2758962"/>
              <a:gd name="connsiteY58" fmla="*/ 964406 h 2824412"/>
              <a:gd name="connsiteX59" fmla="*/ 2371786 w 2758962"/>
              <a:gd name="connsiteY59" fmla="*/ 990600 h 2824412"/>
              <a:gd name="connsiteX60" fmla="*/ 2395598 w 2758962"/>
              <a:gd name="connsiteY60" fmla="*/ 1016794 h 2824412"/>
              <a:gd name="connsiteX61" fmla="*/ 2381311 w 2758962"/>
              <a:gd name="connsiteY61" fmla="*/ 1028700 h 2824412"/>
              <a:gd name="connsiteX62" fmla="*/ 2386073 w 2758962"/>
              <a:gd name="connsiteY62" fmla="*/ 1066800 h 2824412"/>
              <a:gd name="connsiteX63" fmla="*/ 2438461 w 2758962"/>
              <a:gd name="connsiteY63" fmla="*/ 1066800 h 2824412"/>
              <a:gd name="connsiteX64" fmla="*/ 2457511 w 2758962"/>
              <a:gd name="connsiteY64" fmla="*/ 1057275 h 2824412"/>
              <a:gd name="connsiteX65" fmla="*/ 2486086 w 2758962"/>
              <a:gd name="connsiteY65" fmla="*/ 1138237 h 2824412"/>
              <a:gd name="connsiteX66" fmla="*/ 2524186 w 2758962"/>
              <a:gd name="connsiteY66" fmla="*/ 1162050 h 2824412"/>
              <a:gd name="connsiteX67" fmla="*/ 2571811 w 2758962"/>
              <a:gd name="connsiteY67" fmla="*/ 1190625 h 2824412"/>
              <a:gd name="connsiteX68" fmla="*/ 2571811 w 2758962"/>
              <a:gd name="connsiteY68" fmla="*/ 1219200 h 2824412"/>
              <a:gd name="connsiteX69" fmla="*/ 2571811 w 2758962"/>
              <a:gd name="connsiteY69" fmla="*/ 1243012 h 2824412"/>
              <a:gd name="connsiteX70" fmla="*/ 2567048 w 2758962"/>
              <a:gd name="connsiteY70" fmla="*/ 1266825 h 2824412"/>
              <a:gd name="connsiteX71" fmla="*/ 2609911 w 2758962"/>
              <a:gd name="connsiteY71" fmla="*/ 1290637 h 2824412"/>
              <a:gd name="connsiteX72" fmla="*/ 2624198 w 2758962"/>
              <a:gd name="connsiteY72" fmla="*/ 1347787 h 2824412"/>
              <a:gd name="connsiteX73" fmla="*/ 2619436 w 2758962"/>
              <a:gd name="connsiteY73" fmla="*/ 1376362 h 2824412"/>
              <a:gd name="connsiteX74" fmla="*/ 2671823 w 2758962"/>
              <a:gd name="connsiteY74" fmla="*/ 1371600 h 2824412"/>
              <a:gd name="connsiteX75" fmla="*/ 2705161 w 2758962"/>
              <a:gd name="connsiteY75" fmla="*/ 1362075 h 2824412"/>
              <a:gd name="connsiteX76" fmla="*/ 2748023 w 2758962"/>
              <a:gd name="connsiteY76" fmla="*/ 1352550 h 2824412"/>
              <a:gd name="connsiteX77" fmla="*/ 2757548 w 2758962"/>
              <a:gd name="connsiteY77" fmla="*/ 1390650 h 2824412"/>
              <a:gd name="connsiteX78" fmla="*/ 2724211 w 2758962"/>
              <a:gd name="connsiteY78" fmla="*/ 1428750 h 2824412"/>
              <a:gd name="connsiteX79" fmla="*/ 2690873 w 2758962"/>
              <a:gd name="connsiteY79" fmla="*/ 1447800 h 2824412"/>
              <a:gd name="connsiteX80" fmla="*/ 2657536 w 2758962"/>
              <a:gd name="connsiteY80" fmla="*/ 1495425 h 2824412"/>
              <a:gd name="connsiteX81" fmla="*/ 2638486 w 2758962"/>
              <a:gd name="connsiteY81" fmla="*/ 1519237 h 2824412"/>
              <a:gd name="connsiteX82" fmla="*/ 2619436 w 2758962"/>
              <a:gd name="connsiteY82" fmla="*/ 1562100 h 2824412"/>
              <a:gd name="connsiteX83" fmla="*/ 2590861 w 2758962"/>
              <a:gd name="connsiteY83" fmla="*/ 1562100 h 2824412"/>
              <a:gd name="connsiteX84" fmla="*/ 2557523 w 2758962"/>
              <a:gd name="connsiteY84" fmla="*/ 1547812 h 2824412"/>
              <a:gd name="connsiteX85" fmla="*/ 2538473 w 2758962"/>
              <a:gd name="connsiteY85" fmla="*/ 1519237 h 2824412"/>
              <a:gd name="connsiteX86" fmla="*/ 2471798 w 2758962"/>
              <a:gd name="connsiteY86" fmla="*/ 1524000 h 2824412"/>
              <a:gd name="connsiteX87" fmla="*/ 2433698 w 2758962"/>
              <a:gd name="connsiteY87" fmla="*/ 1543050 h 2824412"/>
              <a:gd name="connsiteX88" fmla="*/ 2414648 w 2758962"/>
              <a:gd name="connsiteY88" fmla="*/ 1576387 h 2824412"/>
              <a:gd name="connsiteX89" fmla="*/ 2376548 w 2758962"/>
              <a:gd name="connsiteY89" fmla="*/ 1633537 h 2824412"/>
              <a:gd name="connsiteX90" fmla="*/ 2367023 w 2758962"/>
              <a:gd name="connsiteY90" fmla="*/ 1647825 h 2824412"/>
              <a:gd name="connsiteX91" fmla="*/ 2347973 w 2758962"/>
              <a:gd name="connsiteY91" fmla="*/ 1662112 h 2824412"/>
              <a:gd name="connsiteX92" fmla="*/ 2281298 w 2758962"/>
              <a:gd name="connsiteY92" fmla="*/ 1681162 h 2824412"/>
              <a:gd name="connsiteX93" fmla="*/ 2200336 w 2758962"/>
              <a:gd name="connsiteY93" fmla="*/ 1704975 h 2824412"/>
              <a:gd name="connsiteX94" fmla="*/ 2157473 w 2758962"/>
              <a:gd name="connsiteY94" fmla="*/ 1714500 h 2824412"/>
              <a:gd name="connsiteX95" fmla="*/ 2100323 w 2758962"/>
              <a:gd name="connsiteY95" fmla="*/ 1771650 h 2824412"/>
              <a:gd name="connsiteX96" fmla="*/ 2066986 w 2758962"/>
              <a:gd name="connsiteY96" fmla="*/ 1795462 h 2824412"/>
              <a:gd name="connsiteX97" fmla="*/ 2043173 w 2758962"/>
              <a:gd name="connsiteY97" fmla="*/ 1852612 h 2824412"/>
              <a:gd name="connsiteX98" fmla="*/ 2038411 w 2758962"/>
              <a:gd name="connsiteY98" fmla="*/ 1895475 h 2824412"/>
              <a:gd name="connsiteX99" fmla="*/ 2062223 w 2758962"/>
              <a:gd name="connsiteY99" fmla="*/ 1957387 h 2824412"/>
              <a:gd name="connsiteX100" fmla="*/ 2038411 w 2758962"/>
              <a:gd name="connsiteY100" fmla="*/ 2024062 h 2824412"/>
              <a:gd name="connsiteX101" fmla="*/ 2033648 w 2758962"/>
              <a:gd name="connsiteY101" fmla="*/ 2028825 h 2824412"/>
              <a:gd name="connsiteX102" fmla="*/ 1995548 w 2758962"/>
              <a:gd name="connsiteY102" fmla="*/ 2033587 h 2824412"/>
              <a:gd name="connsiteX103" fmla="*/ 1966973 w 2758962"/>
              <a:gd name="connsiteY103" fmla="*/ 2043112 h 2824412"/>
              <a:gd name="connsiteX104" fmla="*/ 1928873 w 2758962"/>
              <a:gd name="connsiteY104" fmla="*/ 2066925 h 2824412"/>
              <a:gd name="connsiteX105" fmla="*/ 1957448 w 2758962"/>
              <a:gd name="connsiteY105" fmla="*/ 2043112 h 2824412"/>
              <a:gd name="connsiteX106" fmla="*/ 1900298 w 2758962"/>
              <a:gd name="connsiteY106" fmla="*/ 2052637 h 2824412"/>
              <a:gd name="connsiteX107" fmla="*/ 1876486 w 2758962"/>
              <a:gd name="connsiteY107" fmla="*/ 2109787 h 2824412"/>
              <a:gd name="connsiteX108" fmla="*/ 1876486 w 2758962"/>
              <a:gd name="connsiteY108" fmla="*/ 2147887 h 2824412"/>
              <a:gd name="connsiteX109" fmla="*/ 1866961 w 2758962"/>
              <a:gd name="connsiteY109" fmla="*/ 2176462 h 2824412"/>
              <a:gd name="connsiteX110" fmla="*/ 1809811 w 2758962"/>
              <a:gd name="connsiteY110" fmla="*/ 2195512 h 2824412"/>
              <a:gd name="connsiteX111" fmla="*/ 1809811 w 2758962"/>
              <a:gd name="connsiteY111" fmla="*/ 2252662 h 2824412"/>
              <a:gd name="connsiteX112" fmla="*/ 1814573 w 2758962"/>
              <a:gd name="connsiteY112" fmla="*/ 2314575 h 2824412"/>
              <a:gd name="connsiteX113" fmla="*/ 1814573 w 2758962"/>
              <a:gd name="connsiteY113" fmla="*/ 2333625 h 2824412"/>
              <a:gd name="connsiteX114" fmla="*/ 1795523 w 2758962"/>
              <a:gd name="connsiteY114" fmla="*/ 2376487 h 2824412"/>
              <a:gd name="connsiteX115" fmla="*/ 1809811 w 2758962"/>
              <a:gd name="connsiteY115" fmla="*/ 2438400 h 2824412"/>
              <a:gd name="connsiteX116" fmla="*/ 1805048 w 2758962"/>
              <a:gd name="connsiteY116" fmla="*/ 2500312 h 2824412"/>
              <a:gd name="connsiteX117" fmla="*/ 1776473 w 2758962"/>
              <a:gd name="connsiteY117" fmla="*/ 2509837 h 2824412"/>
              <a:gd name="connsiteX118" fmla="*/ 1733611 w 2758962"/>
              <a:gd name="connsiteY118" fmla="*/ 2524125 h 2824412"/>
              <a:gd name="connsiteX119" fmla="*/ 1714561 w 2758962"/>
              <a:gd name="connsiteY119" fmla="*/ 2538412 h 2824412"/>
              <a:gd name="connsiteX120" fmla="*/ 1738373 w 2758962"/>
              <a:gd name="connsiteY120" fmla="*/ 2590800 h 2824412"/>
              <a:gd name="connsiteX121" fmla="*/ 1719323 w 2758962"/>
              <a:gd name="connsiteY121" fmla="*/ 2619375 h 2824412"/>
              <a:gd name="connsiteX122" fmla="*/ 1662173 w 2758962"/>
              <a:gd name="connsiteY122" fmla="*/ 2633662 h 2824412"/>
              <a:gd name="connsiteX123" fmla="*/ 1647886 w 2758962"/>
              <a:gd name="connsiteY123" fmla="*/ 2662237 h 2824412"/>
              <a:gd name="connsiteX124" fmla="*/ 1647886 w 2758962"/>
              <a:gd name="connsiteY124" fmla="*/ 2733675 h 2824412"/>
              <a:gd name="connsiteX125" fmla="*/ 1628836 w 2758962"/>
              <a:gd name="connsiteY125" fmla="*/ 2767012 h 2824412"/>
              <a:gd name="connsiteX126" fmla="*/ 1576448 w 2758962"/>
              <a:gd name="connsiteY126" fmla="*/ 2724150 h 2824412"/>
              <a:gd name="connsiteX127" fmla="*/ 1528823 w 2758962"/>
              <a:gd name="connsiteY127" fmla="*/ 2690812 h 2824412"/>
              <a:gd name="connsiteX128" fmla="*/ 1500248 w 2758962"/>
              <a:gd name="connsiteY128" fmla="*/ 2676525 h 2824412"/>
              <a:gd name="connsiteX129" fmla="*/ 1481198 w 2758962"/>
              <a:gd name="connsiteY129" fmla="*/ 2738437 h 2824412"/>
              <a:gd name="connsiteX130" fmla="*/ 1457386 w 2758962"/>
              <a:gd name="connsiteY130" fmla="*/ 2786062 h 2824412"/>
              <a:gd name="connsiteX131" fmla="*/ 1414523 w 2758962"/>
              <a:gd name="connsiteY131" fmla="*/ 2824162 h 2824412"/>
              <a:gd name="connsiteX132" fmla="*/ 1381186 w 2758962"/>
              <a:gd name="connsiteY132" fmla="*/ 2800350 h 2824412"/>
              <a:gd name="connsiteX133" fmla="*/ 1343086 w 2758962"/>
              <a:gd name="connsiteY133" fmla="*/ 2757487 h 2824412"/>
              <a:gd name="connsiteX134" fmla="*/ 1324036 w 2758962"/>
              <a:gd name="connsiteY134" fmla="*/ 2719387 h 2824412"/>
              <a:gd name="connsiteX135" fmla="*/ 1281173 w 2758962"/>
              <a:gd name="connsiteY135" fmla="*/ 2614612 h 2824412"/>
              <a:gd name="connsiteX136" fmla="*/ 1276411 w 2758962"/>
              <a:gd name="connsiteY136" fmla="*/ 2557462 h 2824412"/>
              <a:gd name="connsiteX137" fmla="*/ 1319273 w 2758962"/>
              <a:gd name="connsiteY137" fmla="*/ 2533650 h 2824412"/>
              <a:gd name="connsiteX138" fmla="*/ 1347848 w 2758962"/>
              <a:gd name="connsiteY138" fmla="*/ 2490787 h 2824412"/>
              <a:gd name="connsiteX139" fmla="*/ 1338323 w 2758962"/>
              <a:gd name="connsiteY139" fmla="*/ 2447925 h 2824412"/>
              <a:gd name="connsiteX140" fmla="*/ 1343086 w 2758962"/>
              <a:gd name="connsiteY140" fmla="*/ 2390775 h 2824412"/>
              <a:gd name="connsiteX141" fmla="*/ 1343086 w 2758962"/>
              <a:gd name="connsiteY141" fmla="*/ 2338387 h 2824412"/>
              <a:gd name="connsiteX142" fmla="*/ 1290698 w 2758962"/>
              <a:gd name="connsiteY142" fmla="*/ 2305050 h 2824412"/>
              <a:gd name="connsiteX143" fmla="*/ 1247836 w 2758962"/>
              <a:gd name="connsiteY143" fmla="*/ 2290762 h 2824412"/>
              <a:gd name="connsiteX144" fmla="*/ 1204973 w 2758962"/>
              <a:gd name="connsiteY144" fmla="*/ 2281237 h 2824412"/>
              <a:gd name="connsiteX145" fmla="*/ 1147823 w 2758962"/>
              <a:gd name="connsiteY145" fmla="*/ 2281237 h 2824412"/>
              <a:gd name="connsiteX146" fmla="*/ 1076386 w 2758962"/>
              <a:gd name="connsiteY146" fmla="*/ 2286000 h 2824412"/>
              <a:gd name="connsiteX147" fmla="*/ 1019236 w 2758962"/>
              <a:gd name="connsiteY147" fmla="*/ 2309812 h 2824412"/>
              <a:gd name="connsiteX148" fmla="*/ 971611 w 2758962"/>
              <a:gd name="connsiteY148" fmla="*/ 2319337 h 2824412"/>
              <a:gd name="connsiteX149" fmla="*/ 962086 w 2758962"/>
              <a:gd name="connsiteY149" fmla="*/ 2381250 h 2824412"/>
              <a:gd name="connsiteX150" fmla="*/ 943036 w 2758962"/>
              <a:gd name="connsiteY150" fmla="*/ 2414587 h 2824412"/>
              <a:gd name="connsiteX151" fmla="*/ 890648 w 2758962"/>
              <a:gd name="connsiteY151" fmla="*/ 2462212 h 2824412"/>
              <a:gd name="connsiteX152" fmla="*/ 852548 w 2758962"/>
              <a:gd name="connsiteY152" fmla="*/ 2471737 h 2824412"/>
              <a:gd name="connsiteX153" fmla="*/ 800161 w 2758962"/>
              <a:gd name="connsiteY153" fmla="*/ 2462212 h 2824412"/>
              <a:gd name="connsiteX154" fmla="*/ 771586 w 2758962"/>
              <a:gd name="connsiteY154" fmla="*/ 2438400 h 2824412"/>
              <a:gd name="connsiteX155" fmla="*/ 743011 w 2758962"/>
              <a:gd name="connsiteY155" fmla="*/ 2409825 h 2824412"/>
              <a:gd name="connsiteX156" fmla="*/ 704911 w 2758962"/>
              <a:gd name="connsiteY156" fmla="*/ 2433637 h 2824412"/>
              <a:gd name="connsiteX157" fmla="*/ 723961 w 2758962"/>
              <a:gd name="connsiteY157" fmla="*/ 2371725 h 2824412"/>
              <a:gd name="connsiteX158" fmla="*/ 738248 w 2758962"/>
              <a:gd name="connsiteY158" fmla="*/ 2309812 h 2824412"/>
              <a:gd name="connsiteX159" fmla="*/ 743011 w 2758962"/>
              <a:gd name="connsiteY159" fmla="*/ 2233612 h 2824412"/>
              <a:gd name="connsiteX160" fmla="*/ 743011 w 2758962"/>
              <a:gd name="connsiteY160" fmla="*/ 2185987 h 2824412"/>
              <a:gd name="connsiteX161" fmla="*/ 728723 w 2758962"/>
              <a:gd name="connsiteY161" fmla="*/ 2128837 h 2824412"/>
              <a:gd name="connsiteX162" fmla="*/ 704911 w 2758962"/>
              <a:gd name="connsiteY162" fmla="*/ 2100262 h 2824412"/>
              <a:gd name="connsiteX163" fmla="*/ 662048 w 2758962"/>
              <a:gd name="connsiteY163" fmla="*/ 2090737 h 2824412"/>
              <a:gd name="connsiteX164" fmla="*/ 623948 w 2758962"/>
              <a:gd name="connsiteY164" fmla="*/ 2062162 h 2824412"/>
              <a:gd name="connsiteX165" fmla="*/ 566798 w 2758962"/>
              <a:gd name="connsiteY165" fmla="*/ 2043112 h 2824412"/>
              <a:gd name="connsiteX166" fmla="*/ 538223 w 2758962"/>
              <a:gd name="connsiteY166" fmla="*/ 2009775 h 2824412"/>
              <a:gd name="connsiteX167" fmla="*/ 557273 w 2758962"/>
              <a:gd name="connsiteY167" fmla="*/ 1981200 h 2824412"/>
              <a:gd name="connsiteX168" fmla="*/ 547748 w 2758962"/>
              <a:gd name="connsiteY168" fmla="*/ 1938337 h 2824412"/>
              <a:gd name="connsiteX169" fmla="*/ 514411 w 2758962"/>
              <a:gd name="connsiteY169" fmla="*/ 1885950 h 2824412"/>
              <a:gd name="connsiteX170" fmla="*/ 471548 w 2758962"/>
              <a:gd name="connsiteY170" fmla="*/ 1876425 h 2824412"/>
              <a:gd name="connsiteX171" fmla="*/ 433448 w 2758962"/>
              <a:gd name="connsiteY171" fmla="*/ 1852612 h 2824412"/>
              <a:gd name="connsiteX172" fmla="*/ 414398 w 2758962"/>
              <a:gd name="connsiteY172" fmla="*/ 1833562 h 2824412"/>
              <a:gd name="connsiteX173" fmla="*/ 414398 w 2758962"/>
              <a:gd name="connsiteY173" fmla="*/ 1804987 h 2824412"/>
              <a:gd name="connsiteX174" fmla="*/ 376298 w 2758962"/>
              <a:gd name="connsiteY174" fmla="*/ 1824037 h 2824412"/>
              <a:gd name="connsiteX175" fmla="*/ 357248 w 2758962"/>
              <a:gd name="connsiteY175" fmla="*/ 1838325 h 2824412"/>
              <a:gd name="connsiteX176" fmla="*/ 385823 w 2758962"/>
              <a:gd name="connsiteY176" fmla="*/ 1862137 h 2824412"/>
              <a:gd name="connsiteX177" fmla="*/ 352486 w 2758962"/>
              <a:gd name="connsiteY177" fmla="*/ 1866900 h 2824412"/>
              <a:gd name="connsiteX178" fmla="*/ 323911 w 2758962"/>
              <a:gd name="connsiteY178" fmla="*/ 1847850 h 2824412"/>
              <a:gd name="connsiteX179" fmla="*/ 281048 w 2758962"/>
              <a:gd name="connsiteY179" fmla="*/ 1833562 h 2824412"/>
              <a:gd name="connsiteX180" fmla="*/ 238186 w 2758962"/>
              <a:gd name="connsiteY180" fmla="*/ 1819275 h 2824412"/>
              <a:gd name="connsiteX181" fmla="*/ 195323 w 2758962"/>
              <a:gd name="connsiteY181" fmla="*/ 1819275 h 2824412"/>
              <a:gd name="connsiteX182" fmla="*/ 171511 w 2758962"/>
              <a:gd name="connsiteY182" fmla="*/ 1795462 h 2824412"/>
              <a:gd name="connsiteX183" fmla="*/ 195323 w 2758962"/>
              <a:gd name="connsiteY183" fmla="*/ 1766887 h 2824412"/>
              <a:gd name="connsiteX184" fmla="*/ 214373 w 2758962"/>
              <a:gd name="connsiteY184" fmla="*/ 1676400 h 2824412"/>
              <a:gd name="connsiteX185" fmla="*/ 276286 w 2758962"/>
              <a:gd name="connsiteY185" fmla="*/ 1590675 h 2824412"/>
              <a:gd name="connsiteX186" fmla="*/ 319148 w 2758962"/>
              <a:gd name="connsiteY186" fmla="*/ 1509712 h 2824412"/>
              <a:gd name="connsiteX187" fmla="*/ 362011 w 2758962"/>
              <a:gd name="connsiteY187" fmla="*/ 1466850 h 2824412"/>
              <a:gd name="connsiteX188" fmla="*/ 414398 w 2758962"/>
              <a:gd name="connsiteY188" fmla="*/ 1404937 h 2824412"/>
              <a:gd name="connsiteX189" fmla="*/ 438211 w 2758962"/>
              <a:gd name="connsiteY189" fmla="*/ 1381125 h 2824412"/>
              <a:gd name="connsiteX190" fmla="*/ 395348 w 2758962"/>
              <a:gd name="connsiteY190" fmla="*/ 1352550 h 2824412"/>
              <a:gd name="connsiteX191" fmla="*/ 323911 w 2758962"/>
              <a:gd name="connsiteY191" fmla="*/ 1319212 h 2824412"/>
              <a:gd name="connsiteX192" fmla="*/ 266761 w 2758962"/>
              <a:gd name="connsiteY192" fmla="*/ 1285875 h 2824412"/>
              <a:gd name="connsiteX193" fmla="*/ 233423 w 2758962"/>
              <a:gd name="connsiteY193" fmla="*/ 1300162 h 2824412"/>
              <a:gd name="connsiteX194" fmla="*/ 195323 w 2758962"/>
              <a:gd name="connsiteY194" fmla="*/ 1276350 h 2824412"/>
              <a:gd name="connsiteX195" fmla="*/ 161986 w 2758962"/>
              <a:gd name="connsiteY195" fmla="*/ 1204912 h 2824412"/>
              <a:gd name="connsiteX196" fmla="*/ 157223 w 2758962"/>
              <a:gd name="connsiteY196" fmla="*/ 1162050 h 2824412"/>
              <a:gd name="connsiteX197" fmla="*/ 119123 w 2758962"/>
              <a:gd name="connsiteY197" fmla="*/ 1157287 h 2824412"/>
              <a:gd name="connsiteX198" fmla="*/ 66736 w 2758962"/>
              <a:gd name="connsiteY198" fmla="*/ 1157287 h 2824412"/>
              <a:gd name="connsiteX199" fmla="*/ 19111 w 2758962"/>
              <a:gd name="connsiteY199" fmla="*/ 1143000 h 2824412"/>
              <a:gd name="connsiteX200" fmla="*/ 19111 w 2758962"/>
              <a:gd name="connsiteY200" fmla="*/ 1114425 h 2824412"/>
              <a:gd name="connsiteX201" fmla="*/ 9586 w 2758962"/>
              <a:gd name="connsiteY201" fmla="*/ 1076325 h 2824412"/>
              <a:gd name="connsiteX202" fmla="*/ 61 w 2758962"/>
              <a:gd name="connsiteY202" fmla="*/ 1028700 h 2824412"/>
              <a:gd name="connsiteX203" fmla="*/ 14348 w 2758962"/>
              <a:gd name="connsiteY203" fmla="*/ 995362 h 2824412"/>
              <a:gd name="connsiteX204" fmla="*/ 61973 w 2758962"/>
              <a:gd name="connsiteY204" fmla="*/ 971550 h 2824412"/>
              <a:gd name="connsiteX205" fmla="*/ 100073 w 2758962"/>
              <a:gd name="connsiteY205" fmla="*/ 966787 h 2824412"/>
              <a:gd name="connsiteX206" fmla="*/ 66736 w 2758962"/>
              <a:gd name="connsiteY206" fmla="*/ 933450 h 2824412"/>
              <a:gd name="connsiteX207" fmla="*/ 57211 w 2758962"/>
              <a:gd name="connsiteY207" fmla="*/ 885825 h 2824412"/>
              <a:gd name="connsiteX208" fmla="*/ 81023 w 2758962"/>
              <a:gd name="connsiteY208" fmla="*/ 852487 h 2824412"/>
              <a:gd name="connsiteX209" fmla="*/ 81023 w 2758962"/>
              <a:gd name="connsiteY209" fmla="*/ 814387 h 2824412"/>
              <a:gd name="connsiteX210" fmla="*/ 42923 w 2758962"/>
              <a:gd name="connsiteY210" fmla="*/ 800100 h 2824412"/>
              <a:gd name="connsiteX211" fmla="*/ 47686 w 2758962"/>
              <a:gd name="connsiteY211" fmla="*/ 762000 h 2824412"/>
              <a:gd name="connsiteX212" fmla="*/ 85786 w 2758962"/>
              <a:gd name="connsiteY212" fmla="*/ 723900 h 2824412"/>
              <a:gd name="connsiteX213" fmla="*/ 76261 w 2758962"/>
              <a:gd name="connsiteY213" fmla="*/ 671512 h 2824412"/>
              <a:gd name="connsiteX214" fmla="*/ 47686 w 2758962"/>
              <a:gd name="connsiteY214" fmla="*/ 647700 h 2824412"/>
              <a:gd name="connsiteX215" fmla="*/ 66736 w 2758962"/>
              <a:gd name="connsiteY215" fmla="*/ 623887 h 2824412"/>
              <a:gd name="connsiteX216" fmla="*/ 114361 w 2758962"/>
              <a:gd name="connsiteY216" fmla="*/ 628650 h 2824412"/>
              <a:gd name="connsiteX217" fmla="*/ 138173 w 2758962"/>
              <a:gd name="connsiteY217" fmla="*/ 628650 h 2824412"/>
              <a:gd name="connsiteX218" fmla="*/ 119123 w 2758962"/>
              <a:gd name="connsiteY218" fmla="*/ 595312 h 2824412"/>
              <a:gd name="connsiteX219" fmla="*/ 123886 w 2758962"/>
              <a:gd name="connsiteY219" fmla="*/ 571500 h 2824412"/>
              <a:gd name="connsiteX220" fmla="*/ 152461 w 2758962"/>
              <a:gd name="connsiteY220" fmla="*/ 571500 h 2824412"/>
              <a:gd name="connsiteX221" fmla="*/ 157223 w 2758962"/>
              <a:gd name="connsiteY221" fmla="*/ 571500 h 2824412"/>
              <a:gd name="connsiteX222" fmla="*/ 185798 w 2758962"/>
              <a:gd name="connsiteY222" fmla="*/ 485775 h 2824412"/>
              <a:gd name="connsiteX223" fmla="*/ 190561 w 2758962"/>
              <a:gd name="connsiteY223" fmla="*/ 447675 h 2824412"/>
              <a:gd name="connsiteX224" fmla="*/ 219136 w 2758962"/>
              <a:gd name="connsiteY224" fmla="*/ 461962 h 2824412"/>
              <a:gd name="connsiteX225" fmla="*/ 281048 w 2758962"/>
              <a:gd name="connsiteY225" fmla="*/ 485775 h 2824412"/>
              <a:gd name="connsiteX226" fmla="*/ 342961 w 2758962"/>
              <a:gd name="connsiteY226" fmla="*/ 485775 h 2824412"/>
              <a:gd name="connsiteX227" fmla="*/ 333436 w 2758962"/>
              <a:gd name="connsiteY227" fmla="*/ 442912 h 2824412"/>
              <a:gd name="connsiteX228" fmla="*/ 342961 w 2758962"/>
              <a:gd name="connsiteY228" fmla="*/ 409575 h 2824412"/>
              <a:gd name="connsiteX229" fmla="*/ 385823 w 2758962"/>
              <a:gd name="connsiteY229" fmla="*/ 409575 h 2824412"/>
              <a:gd name="connsiteX230" fmla="*/ 404873 w 2758962"/>
              <a:gd name="connsiteY230" fmla="*/ 381000 h 2824412"/>
              <a:gd name="connsiteX231" fmla="*/ 428686 w 2758962"/>
              <a:gd name="connsiteY231" fmla="*/ 338137 h 2824412"/>
              <a:gd name="connsiteX232" fmla="*/ 381061 w 2758962"/>
              <a:gd name="connsiteY232" fmla="*/ 314325 h 2824412"/>
              <a:gd name="connsiteX233" fmla="*/ 381061 w 2758962"/>
              <a:gd name="connsiteY233" fmla="*/ 285750 h 2824412"/>
              <a:gd name="connsiteX234" fmla="*/ 433448 w 2758962"/>
              <a:gd name="connsiteY234" fmla="*/ 257175 h 2824412"/>
              <a:gd name="connsiteX235" fmla="*/ 466786 w 2758962"/>
              <a:gd name="connsiteY235" fmla="*/ 238125 h 2824412"/>
              <a:gd name="connsiteX236" fmla="*/ 476311 w 2758962"/>
              <a:gd name="connsiteY236" fmla="*/ 176212 h 2824412"/>
              <a:gd name="connsiteX237" fmla="*/ 447736 w 2758962"/>
              <a:gd name="connsiteY237" fmla="*/ 123825 h 2824412"/>
              <a:gd name="connsiteX0" fmla="*/ 2307492 w 2758962"/>
              <a:gd name="connsiteY0" fmla="*/ 0 h 2824412"/>
              <a:gd name="connsiteX1" fmla="*/ 2324161 w 2758962"/>
              <a:gd name="connsiteY1" fmla="*/ 26193 h 2824412"/>
              <a:gd name="connsiteX2" fmla="*/ 2352736 w 2758962"/>
              <a:gd name="connsiteY2" fmla="*/ 47625 h 2824412"/>
              <a:gd name="connsiteX3" fmla="*/ 2343211 w 2758962"/>
              <a:gd name="connsiteY3" fmla="*/ 57150 h 2824412"/>
              <a:gd name="connsiteX4" fmla="*/ 2352736 w 2758962"/>
              <a:gd name="connsiteY4" fmla="*/ 95250 h 2824412"/>
              <a:gd name="connsiteX5" fmla="*/ 2343211 w 2758962"/>
              <a:gd name="connsiteY5" fmla="*/ 128587 h 2824412"/>
              <a:gd name="connsiteX6" fmla="*/ 2324161 w 2758962"/>
              <a:gd name="connsiteY6" fmla="*/ 145256 h 2824412"/>
              <a:gd name="connsiteX7" fmla="*/ 2300348 w 2758962"/>
              <a:gd name="connsiteY7" fmla="*/ 152400 h 2824412"/>
              <a:gd name="connsiteX8" fmla="*/ 2290823 w 2758962"/>
              <a:gd name="connsiteY8" fmla="*/ 166687 h 2824412"/>
              <a:gd name="connsiteX9" fmla="*/ 2286061 w 2758962"/>
              <a:gd name="connsiteY9" fmla="*/ 204787 h 2824412"/>
              <a:gd name="connsiteX10" fmla="*/ 2267011 w 2758962"/>
              <a:gd name="connsiteY10" fmla="*/ 223837 h 2824412"/>
              <a:gd name="connsiteX11" fmla="*/ 2224148 w 2758962"/>
              <a:gd name="connsiteY11" fmla="*/ 219075 h 2824412"/>
              <a:gd name="connsiteX12" fmla="*/ 2214623 w 2758962"/>
              <a:gd name="connsiteY12" fmla="*/ 226219 h 2824412"/>
              <a:gd name="connsiteX13" fmla="*/ 2221767 w 2758962"/>
              <a:gd name="connsiteY13" fmla="*/ 259556 h 2824412"/>
              <a:gd name="connsiteX14" fmla="*/ 2233673 w 2758962"/>
              <a:gd name="connsiteY14" fmla="*/ 285750 h 2824412"/>
              <a:gd name="connsiteX15" fmla="*/ 2224148 w 2758962"/>
              <a:gd name="connsiteY15" fmla="*/ 304800 h 2824412"/>
              <a:gd name="connsiteX16" fmla="*/ 2224148 w 2758962"/>
              <a:gd name="connsiteY16" fmla="*/ 333375 h 2824412"/>
              <a:gd name="connsiteX17" fmla="*/ 2186048 w 2758962"/>
              <a:gd name="connsiteY17" fmla="*/ 338137 h 2824412"/>
              <a:gd name="connsiteX18" fmla="*/ 2152710 w 2758962"/>
              <a:gd name="connsiteY18" fmla="*/ 302419 h 2824412"/>
              <a:gd name="connsiteX19" fmla="*/ 2124136 w 2758962"/>
              <a:gd name="connsiteY19" fmla="*/ 323850 h 2824412"/>
              <a:gd name="connsiteX20" fmla="*/ 2105086 w 2758962"/>
              <a:gd name="connsiteY20" fmla="*/ 347662 h 2824412"/>
              <a:gd name="connsiteX21" fmla="*/ 2105086 w 2758962"/>
              <a:gd name="connsiteY21" fmla="*/ 361950 h 2824412"/>
              <a:gd name="connsiteX22" fmla="*/ 2105086 w 2758962"/>
              <a:gd name="connsiteY22" fmla="*/ 395287 h 2824412"/>
              <a:gd name="connsiteX23" fmla="*/ 2076511 w 2758962"/>
              <a:gd name="connsiteY23" fmla="*/ 395287 h 2824412"/>
              <a:gd name="connsiteX24" fmla="*/ 2033648 w 2758962"/>
              <a:gd name="connsiteY24" fmla="*/ 419100 h 2824412"/>
              <a:gd name="connsiteX25" fmla="*/ 2014598 w 2758962"/>
              <a:gd name="connsiteY25" fmla="*/ 457200 h 2824412"/>
              <a:gd name="connsiteX26" fmla="*/ 2012217 w 2758962"/>
              <a:gd name="connsiteY26" fmla="*/ 488156 h 2824412"/>
              <a:gd name="connsiteX27" fmla="*/ 1995549 w 2758962"/>
              <a:gd name="connsiteY27" fmla="*/ 511968 h 2824412"/>
              <a:gd name="connsiteX28" fmla="*/ 1976498 w 2758962"/>
              <a:gd name="connsiteY28" fmla="*/ 554831 h 2824412"/>
              <a:gd name="connsiteX29" fmla="*/ 1945542 w 2758962"/>
              <a:gd name="connsiteY29" fmla="*/ 564356 h 2824412"/>
              <a:gd name="connsiteX30" fmla="*/ 1909823 w 2758962"/>
              <a:gd name="connsiteY30" fmla="*/ 561975 h 2824412"/>
              <a:gd name="connsiteX31" fmla="*/ 1883629 w 2758962"/>
              <a:gd name="connsiteY31" fmla="*/ 576262 h 2824412"/>
              <a:gd name="connsiteX32" fmla="*/ 1890773 w 2758962"/>
              <a:gd name="connsiteY32" fmla="*/ 602456 h 2824412"/>
              <a:gd name="connsiteX33" fmla="*/ 1874104 w 2758962"/>
              <a:gd name="connsiteY33" fmla="*/ 623887 h 2824412"/>
              <a:gd name="connsiteX34" fmla="*/ 1876486 w 2758962"/>
              <a:gd name="connsiteY34" fmla="*/ 647700 h 2824412"/>
              <a:gd name="connsiteX35" fmla="*/ 1890773 w 2758962"/>
              <a:gd name="connsiteY35" fmla="*/ 666750 h 2824412"/>
              <a:gd name="connsiteX36" fmla="*/ 1919348 w 2758962"/>
              <a:gd name="connsiteY36" fmla="*/ 685800 h 2824412"/>
              <a:gd name="connsiteX37" fmla="*/ 1945542 w 2758962"/>
              <a:gd name="connsiteY37" fmla="*/ 714375 h 2824412"/>
              <a:gd name="connsiteX38" fmla="*/ 1969354 w 2758962"/>
              <a:gd name="connsiteY38" fmla="*/ 745331 h 2824412"/>
              <a:gd name="connsiteX39" fmla="*/ 1997930 w 2758962"/>
              <a:gd name="connsiteY39" fmla="*/ 776287 h 2824412"/>
              <a:gd name="connsiteX40" fmla="*/ 2016979 w 2758962"/>
              <a:gd name="connsiteY40" fmla="*/ 788194 h 2824412"/>
              <a:gd name="connsiteX41" fmla="*/ 2024123 w 2758962"/>
              <a:gd name="connsiteY41" fmla="*/ 814387 h 2824412"/>
              <a:gd name="connsiteX42" fmla="*/ 2028886 w 2758962"/>
              <a:gd name="connsiteY42" fmla="*/ 847725 h 2824412"/>
              <a:gd name="connsiteX43" fmla="*/ 2038411 w 2758962"/>
              <a:gd name="connsiteY43" fmla="*/ 859631 h 2824412"/>
              <a:gd name="connsiteX44" fmla="*/ 2066986 w 2758962"/>
              <a:gd name="connsiteY44" fmla="*/ 871537 h 2824412"/>
              <a:gd name="connsiteX45" fmla="*/ 2062223 w 2758962"/>
              <a:gd name="connsiteY45" fmla="*/ 852487 h 2824412"/>
              <a:gd name="connsiteX46" fmla="*/ 2090798 w 2758962"/>
              <a:gd name="connsiteY46" fmla="*/ 838200 h 2824412"/>
              <a:gd name="connsiteX47" fmla="*/ 2100323 w 2758962"/>
              <a:gd name="connsiteY47" fmla="*/ 862012 h 2824412"/>
              <a:gd name="connsiteX48" fmla="*/ 2133661 w 2758962"/>
              <a:gd name="connsiteY48" fmla="*/ 883443 h 2824412"/>
              <a:gd name="connsiteX49" fmla="*/ 2169379 w 2758962"/>
              <a:gd name="connsiteY49" fmla="*/ 876300 h 2824412"/>
              <a:gd name="connsiteX50" fmla="*/ 2183667 w 2758962"/>
              <a:gd name="connsiteY50" fmla="*/ 864394 h 2824412"/>
              <a:gd name="connsiteX51" fmla="*/ 2207480 w 2758962"/>
              <a:gd name="connsiteY51" fmla="*/ 857249 h 2824412"/>
              <a:gd name="connsiteX52" fmla="*/ 2245580 w 2758962"/>
              <a:gd name="connsiteY52" fmla="*/ 862012 h 2824412"/>
              <a:gd name="connsiteX53" fmla="*/ 2257486 w 2758962"/>
              <a:gd name="connsiteY53" fmla="*/ 895350 h 2824412"/>
              <a:gd name="connsiteX54" fmla="*/ 2305110 w 2758962"/>
              <a:gd name="connsiteY54" fmla="*/ 900113 h 2824412"/>
              <a:gd name="connsiteX55" fmla="*/ 2328923 w 2758962"/>
              <a:gd name="connsiteY55" fmla="*/ 907256 h 2824412"/>
              <a:gd name="connsiteX56" fmla="*/ 2314636 w 2758962"/>
              <a:gd name="connsiteY56" fmla="*/ 928687 h 2824412"/>
              <a:gd name="connsiteX57" fmla="*/ 2319398 w 2758962"/>
              <a:gd name="connsiteY57" fmla="*/ 942975 h 2824412"/>
              <a:gd name="connsiteX58" fmla="*/ 2357498 w 2758962"/>
              <a:gd name="connsiteY58" fmla="*/ 964406 h 2824412"/>
              <a:gd name="connsiteX59" fmla="*/ 2371786 w 2758962"/>
              <a:gd name="connsiteY59" fmla="*/ 990600 h 2824412"/>
              <a:gd name="connsiteX60" fmla="*/ 2395598 w 2758962"/>
              <a:gd name="connsiteY60" fmla="*/ 1016794 h 2824412"/>
              <a:gd name="connsiteX61" fmla="*/ 2381311 w 2758962"/>
              <a:gd name="connsiteY61" fmla="*/ 1028700 h 2824412"/>
              <a:gd name="connsiteX62" fmla="*/ 2386073 w 2758962"/>
              <a:gd name="connsiteY62" fmla="*/ 1066800 h 2824412"/>
              <a:gd name="connsiteX63" fmla="*/ 2421792 w 2758962"/>
              <a:gd name="connsiteY63" fmla="*/ 1059656 h 2824412"/>
              <a:gd name="connsiteX64" fmla="*/ 2457511 w 2758962"/>
              <a:gd name="connsiteY64" fmla="*/ 1057275 h 2824412"/>
              <a:gd name="connsiteX65" fmla="*/ 2486086 w 2758962"/>
              <a:gd name="connsiteY65" fmla="*/ 1138237 h 2824412"/>
              <a:gd name="connsiteX66" fmla="*/ 2524186 w 2758962"/>
              <a:gd name="connsiteY66" fmla="*/ 1162050 h 2824412"/>
              <a:gd name="connsiteX67" fmla="*/ 2571811 w 2758962"/>
              <a:gd name="connsiteY67" fmla="*/ 1190625 h 2824412"/>
              <a:gd name="connsiteX68" fmla="*/ 2571811 w 2758962"/>
              <a:gd name="connsiteY68" fmla="*/ 1219200 h 2824412"/>
              <a:gd name="connsiteX69" fmla="*/ 2571811 w 2758962"/>
              <a:gd name="connsiteY69" fmla="*/ 1243012 h 2824412"/>
              <a:gd name="connsiteX70" fmla="*/ 2567048 w 2758962"/>
              <a:gd name="connsiteY70" fmla="*/ 1266825 h 2824412"/>
              <a:gd name="connsiteX71" fmla="*/ 2609911 w 2758962"/>
              <a:gd name="connsiteY71" fmla="*/ 1290637 h 2824412"/>
              <a:gd name="connsiteX72" fmla="*/ 2624198 w 2758962"/>
              <a:gd name="connsiteY72" fmla="*/ 1347787 h 2824412"/>
              <a:gd name="connsiteX73" fmla="*/ 2619436 w 2758962"/>
              <a:gd name="connsiteY73" fmla="*/ 1376362 h 2824412"/>
              <a:gd name="connsiteX74" fmla="*/ 2671823 w 2758962"/>
              <a:gd name="connsiteY74" fmla="*/ 1371600 h 2824412"/>
              <a:gd name="connsiteX75" fmla="*/ 2705161 w 2758962"/>
              <a:gd name="connsiteY75" fmla="*/ 1362075 h 2824412"/>
              <a:gd name="connsiteX76" fmla="*/ 2748023 w 2758962"/>
              <a:gd name="connsiteY76" fmla="*/ 1352550 h 2824412"/>
              <a:gd name="connsiteX77" fmla="*/ 2757548 w 2758962"/>
              <a:gd name="connsiteY77" fmla="*/ 1390650 h 2824412"/>
              <a:gd name="connsiteX78" fmla="*/ 2724211 w 2758962"/>
              <a:gd name="connsiteY78" fmla="*/ 1428750 h 2824412"/>
              <a:gd name="connsiteX79" fmla="*/ 2690873 w 2758962"/>
              <a:gd name="connsiteY79" fmla="*/ 1447800 h 2824412"/>
              <a:gd name="connsiteX80" fmla="*/ 2657536 w 2758962"/>
              <a:gd name="connsiteY80" fmla="*/ 1495425 h 2824412"/>
              <a:gd name="connsiteX81" fmla="*/ 2638486 w 2758962"/>
              <a:gd name="connsiteY81" fmla="*/ 1519237 h 2824412"/>
              <a:gd name="connsiteX82" fmla="*/ 2619436 w 2758962"/>
              <a:gd name="connsiteY82" fmla="*/ 1562100 h 2824412"/>
              <a:gd name="connsiteX83" fmla="*/ 2590861 w 2758962"/>
              <a:gd name="connsiteY83" fmla="*/ 1562100 h 2824412"/>
              <a:gd name="connsiteX84" fmla="*/ 2557523 w 2758962"/>
              <a:gd name="connsiteY84" fmla="*/ 1547812 h 2824412"/>
              <a:gd name="connsiteX85" fmla="*/ 2538473 w 2758962"/>
              <a:gd name="connsiteY85" fmla="*/ 1519237 h 2824412"/>
              <a:gd name="connsiteX86" fmla="*/ 2471798 w 2758962"/>
              <a:gd name="connsiteY86" fmla="*/ 1524000 h 2824412"/>
              <a:gd name="connsiteX87" fmla="*/ 2433698 w 2758962"/>
              <a:gd name="connsiteY87" fmla="*/ 1543050 h 2824412"/>
              <a:gd name="connsiteX88" fmla="*/ 2414648 w 2758962"/>
              <a:gd name="connsiteY88" fmla="*/ 1576387 h 2824412"/>
              <a:gd name="connsiteX89" fmla="*/ 2376548 w 2758962"/>
              <a:gd name="connsiteY89" fmla="*/ 1633537 h 2824412"/>
              <a:gd name="connsiteX90" fmla="*/ 2367023 w 2758962"/>
              <a:gd name="connsiteY90" fmla="*/ 1647825 h 2824412"/>
              <a:gd name="connsiteX91" fmla="*/ 2347973 w 2758962"/>
              <a:gd name="connsiteY91" fmla="*/ 1662112 h 2824412"/>
              <a:gd name="connsiteX92" fmla="*/ 2281298 w 2758962"/>
              <a:gd name="connsiteY92" fmla="*/ 1681162 h 2824412"/>
              <a:gd name="connsiteX93" fmla="*/ 2200336 w 2758962"/>
              <a:gd name="connsiteY93" fmla="*/ 1704975 h 2824412"/>
              <a:gd name="connsiteX94" fmla="*/ 2157473 w 2758962"/>
              <a:gd name="connsiteY94" fmla="*/ 1714500 h 2824412"/>
              <a:gd name="connsiteX95" fmla="*/ 2100323 w 2758962"/>
              <a:gd name="connsiteY95" fmla="*/ 1771650 h 2824412"/>
              <a:gd name="connsiteX96" fmla="*/ 2066986 w 2758962"/>
              <a:gd name="connsiteY96" fmla="*/ 1795462 h 2824412"/>
              <a:gd name="connsiteX97" fmla="*/ 2043173 w 2758962"/>
              <a:gd name="connsiteY97" fmla="*/ 1852612 h 2824412"/>
              <a:gd name="connsiteX98" fmla="*/ 2038411 w 2758962"/>
              <a:gd name="connsiteY98" fmla="*/ 1895475 h 2824412"/>
              <a:gd name="connsiteX99" fmla="*/ 2062223 w 2758962"/>
              <a:gd name="connsiteY99" fmla="*/ 1957387 h 2824412"/>
              <a:gd name="connsiteX100" fmla="*/ 2038411 w 2758962"/>
              <a:gd name="connsiteY100" fmla="*/ 2024062 h 2824412"/>
              <a:gd name="connsiteX101" fmla="*/ 2033648 w 2758962"/>
              <a:gd name="connsiteY101" fmla="*/ 2028825 h 2824412"/>
              <a:gd name="connsiteX102" fmla="*/ 1995548 w 2758962"/>
              <a:gd name="connsiteY102" fmla="*/ 2033587 h 2824412"/>
              <a:gd name="connsiteX103" fmla="*/ 1966973 w 2758962"/>
              <a:gd name="connsiteY103" fmla="*/ 2043112 h 2824412"/>
              <a:gd name="connsiteX104" fmla="*/ 1928873 w 2758962"/>
              <a:gd name="connsiteY104" fmla="*/ 2066925 h 2824412"/>
              <a:gd name="connsiteX105" fmla="*/ 1957448 w 2758962"/>
              <a:gd name="connsiteY105" fmla="*/ 2043112 h 2824412"/>
              <a:gd name="connsiteX106" fmla="*/ 1900298 w 2758962"/>
              <a:gd name="connsiteY106" fmla="*/ 2052637 h 2824412"/>
              <a:gd name="connsiteX107" fmla="*/ 1876486 w 2758962"/>
              <a:gd name="connsiteY107" fmla="*/ 2109787 h 2824412"/>
              <a:gd name="connsiteX108" fmla="*/ 1876486 w 2758962"/>
              <a:gd name="connsiteY108" fmla="*/ 2147887 h 2824412"/>
              <a:gd name="connsiteX109" fmla="*/ 1866961 w 2758962"/>
              <a:gd name="connsiteY109" fmla="*/ 2176462 h 2824412"/>
              <a:gd name="connsiteX110" fmla="*/ 1809811 w 2758962"/>
              <a:gd name="connsiteY110" fmla="*/ 2195512 h 2824412"/>
              <a:gd name="connsiteX111" fmla="*/ 1809811 w 2758962"/>
              <a:gd name="connsiteY111" fmla="*/ 2252662 h 2824412"/>
              <a:gd name="connsiteX112" fmla="*/ 1814573 w 2758962"/>
              <a:gd name="connsiteY112" fmla="*/ 2314575 h 2824412"/>
              <a:gd name="connsiteX113" fmla="*/ 1814573 w 2758962"/>
              <a:gd name="connsiteY113" fmla="*/ 2333625 h 2824412"/>
              <a:gd name="connsiteX114" fmla="*/ 1795523 w 2758962"/>
              <a:gd name="connsiteY114" fmla="*/ 2376487 h 2824412"/>
              <a:gd name="connsiteX115" fmla="*/ 1809811 w 2758962"/>
              <a:gd name="connsiteY115" fmla="*/ 2438400 h 2824412"/>
              <a:gd name="connsiteX116" fmla="*/ 1805048 w 2758962"/>
              <a:gd name="connsiteY116" fmla="*/ 2500312 h 2824412"/>
              <a:gd name="connsiteX117" fmla="*/ 1776473 w 2758962"/>
              <a:gd name="connsiteY117" fmla="*/ 2509837 h 2824412"/>
              <a:gd name="connsiteX118" fmla="*/ 1733611 w 2758962"/>
              <a:gd name="connsiteY118" fmla="*/ 2524125 h 2824412"/>
              <a:gd name="connsiteX119" fmla="*/ 1714561 w 2758962"/>
              <a:gd name="connsiteY119" fmla="*/ 2538412 h 2824412"/>
              <a:gd name="connsiteX120" fmla="*/ 1738373 w 2758962"/>
              <a:gd name="connsiteY120" fmla="*/ 2590800 h 2824412"/>
              <a:gd name="connsiteX121" fmla="*/ 1719323 w 2758962"/>
              <a:gd name="connsiteY121" fmla="*/ 2619375 h 2824412"/>
              <a:gd name="connsiteX122" fmla="*/ 1662173 w 2758962"/>
              <a:gd name="connsiteY122" fmla="*/ 2633662 h 2824412"/>
              <a:gd name="connsiteX123" fmla="*/ 1647886 w 2758962"/>
              <a:gd name="connsiteY123" fmla="*/ 2662237 h 2824412"/>
              <a:gd name="connsiteX124" fmla="*/ 1647886 w 2758962"/>
              <a:gd name="connsiteY124" fmla="*/ 2733675 h 2824412"/>
              <a:gd name="connsiteX125" fmla="*/ 1628836 w 2758962"/>
              <a:gd name="connsiteY125" fmla="*/ 2767012 h 2824412"/>
              <a:gd name="connsiteX126" fmla="*/ 1576448 w 2758962"/>
              <a:gd name="connsiteY126" fmla="*/ 2724150 h 2824412"/>
              <a:gd name="connsiteX127" fmla="*/ 1528823 w 2758962"/>
              <a:gd name="connsiteY127" fmla="*/ 2690812 h 2824412"/>
              <a:gd name="connsiteX128" fmla="*/ 1500248 w 2758962"/>
              <a:gd name="connsiteY128" fmla="*/ 2676525 h 2824412"/>
              <a:gd name="connsiteX129" fmla="*/ 1481198 w 2758962"/>
              <a:gd name="connsiteY129" fmla="*/ 2738437 h 2824412"/>
              <a:gd name="connsiteX130" fmla="*/ 1457386 w 2758962"/>
              <a:gd name="connsiteY130" fmla="*/ 2786062 h 2824412"/>
              <a:gd name="connsiteX131" fmla="*/ 1414523 w 2758962"/>
              <a:gd name="connsiteY131" fmla="*/ 2824162 h 2824412"/>
              <a:gd name="connsiteX132" fmla="*/ 1381186 w 2758962"/>
              <a:gd name="connsiteY132" fmla="*/ 2800350 h 2824412"/>
              <a:gd name="connsiteX133" fmla="*/ 1343086 w 2758962"/>
              <a:gd name="connsiteY133" fmla="*/ 2757487 h 2824412"/>
              <a:gd name="connsiteX134" fmla="*/ 1324036 w 2758962"/>
              <a:gd name="connsiteY134" fmla="*/ 2719387 h 2824412"/>
              <a:gd name="connsiteX135" fmla="*/ 1281173 w 2758962"/>
              <a:gd name="connsiteY135" fmla="*/ 2614612 h 2824412"/>
              <a:gd name="connsiteX136" fmla="*/ 1276411 w 2758962"/>
              <a:gd name="connsiteY136" fmla="*/ 2557462 h 2824412"/>
              <a:gd name="connsiteX137" fmla="*/ 1319273 w 2758962"/>
              <a:gd name="connsiteY137" fmla="*/ 2533650 h 2824412"/>
              <a:gd name="connsiteX138" fmla="*/ 1347848 w 2758962"/>
              <a:gd name="connsiteY138" fmla="*/ 2490787 h 2824412"/>
              <a:gd name="connsiteX139" fmla="*/ 1338323 w 2758962"/>
              <a:gd name="connsiteY139" fmla="*/ 2447925 h 2824412"/>
              <a:gd name="connsiteX140" fmla="*/ 1343086 w 2758962"/>
              <a:gd name="connsiteY140" fmla="*/ 2390775 h 2824412"/>
              <a:gd name="connsiteX141" fmla="*/ 1343086 w 2758962"/>
              <a:gd name="connsiteY141" fmla="*/ 2338387 h 2824412"/>
              <a:gd name="connsiteX142" fmla="*/ 1290698 w 2758962"/>
              <a:gd name="connsiteY142" fmla="*/ 2305050 h 2824412"/>
              <a:gd name="connsiteX143" fmla="*/ 1247836 w 2758962"/>
              <a:gd name="connsiteY143" fmla="*/ 2290762 h 2824412"/>
              <a:gd name="connsiteX144" fmla="*/ 1204973 w 2758962"/>
              <a:gd name="connsiteY144" fmla="*/ 2281237 h 2824412"/>
              <a:gd name="connsiteX145" fmla="*/ 1147823 w 2758962"/>
              <a:gd name="connsiteY145" fmla="*/ 2281237 h 2824412"/>
              <a:gd name="connsiteX146" fmla="*/ 1076386 w 2758962"/>
              <a:gd name="connsiteY146" fmla="*/ 2286000 h 2824412"/>
              <a:gd name="connsiteX147" fmla="*/ 1019236 w 2758962"/>
              <a:gd name="connsiteY147" fmla="*/ 2309812 h 2824412"/>
              <a:gd name="connsiteX148" fmla="*/ 971611 w 2758962"/>
              <a:gd name="connsiteY148" fmla="*/ 2319337 h 2824412"/>
              <a:gd name="connsiteX149" fmla="*/ 962086 w 2758962"/>
              <a:gd name="connsiteY149" fmla="*/ 2381250 h 2824412"/>
              <a:gd name="connsiteX150" fmla="*/ 943036 w 2758962"/>
              <a:gd name="connsiteY150" fmla="*/ 2414587 h 2824412"/>
              <a:gd name="connsiteX151" fmla="*/ 890648 w 2758962"/>
              <a:gd name="connsiteY151" fmla="*/ 2462212 h 2824412"/>
              <a:gd name="connsiteX152" fmla="*/ 852548 w 2758962"/>
              <a:gd name="connsiteY152" fmla="*/ 2471737 h 2824412"/>
              <a:gd name="connsiteX153" fmla="*/ 800161 w 2758962"/>
              <a:gd name="connsiteY153" fmla="*/ 2462212 h 2824412"/>
              <a:gd name="connsiteX154" fmla="*/ 771586 w 2758962"/>
              <a:gd name="connsiteY154" fmla="*/ 2438400 h 2824412"/>
              <a:gd name="connsiteX155" fmla="*/ 743011 w 2758962"/>
              <a:gd name="connsiteY155" fmla="*/ 2409825 h 2824412"/>
              <a:gd name="connsiteX156" fmla="*/ 704911 w 2758962"/>
              <a:gd name="connsiteY156" fmla="*/ 2433637 h 2824412"/>
              <a:gd name="connsiteX157" fmla="*/ 723961 w 2758962"/>
              <a:gd name="connsiteY157" fmla="*/ 2371725 h 2824412"/>
              <a:gd name="connsiteX158" fmla="*/ 738248 w 2758962"/>
              <a:gd name="connsiteY158" fmla="*/ 2309812 h 2824412"/>
              <a:gd name="connsiteX159" fmla="*/ 743011 w 2758962"/>
              <a:gd name="connsiteY159" fmla="*/ 2233612 h 2824412"/>
              <a:gd name="connsiteX160" fmla="*/ 743011 w 2758962"/>
              <a:gd name="connsiteY160" fmla="*/ 2185987 h 2824412"/>
              <a:gd name="connsiteX161" fmla="*/ 728723 w 2758962"/>
              <a:gd name="connsiteY161" fmla="*/ 2128837 h 2824412"/>
              <a:gd name="connsiteX162" fmla="*/ 704911 w 2758962"/>
              <a:gd name="connsiteY162" fmla="*/ 2100262 h 2824412"/>
              <a:gd name="connsiteX163" fmla="*/ 662048 w 2758962"/>
              <a:gd name="connsiteY163" fmla="*/ 2090737 h 2824412"/>
              <a:gd name="connsiteX164" fmla="*/ 623948 w 2758962"/>
              <a:gd name="connsiteY164" fmla="*/ 2062162 h 2824412"/>
              <a:gd name="connsiteX165" fmla="*/ 566798 w 2758962"/>
              <a:gd name="connsiteY165" fmla="*/ 2043112 h 2824412"/>
              <a:gd name="connsiteX166" fmla="*/ 538223 w 2758962"/>
              <a:gd name="connsiteY166" fmla="*/ 2009775 h 2824412"/>
              <a:gd name="connsiteX167" fmla="*/ 557273 w 2758962"/>
              <a:gd name="connsiteY167" fmla="*/ 1981200 h 2824412"/>
              <a:gd name="connsiteX168" fmla="*/ 547748 w 2758962"/>
              <a:gd name="connsiteY168" fmla="*/ 1938337 h 2824412"/>
              <a:gd name="connsiteX169" fmla="*/ 514411 w 2758962"/>
              <a:gd name="connsiteY169" fmla="*/ 1885950 h 2824412"/>
              <a:gd name="connsiteX170" fmla="*/ 471548 w 2758962"/>
              <a:gd name="connsiteY170" fmla="*/ 1876425 h 2824412"/>
              <a:gd name="connsiteX171" fmla="*/ 433448 w 2758962"/>
              <a:gd name="connsiteY171" fmla="*/ 1852612 h 2824412"/>
              <a:gd name="connsiteX172" fmla="*/ 414398 w 2758962"/>
              <a:gd name="connsiteY172" fmla="*/ 1833562 h 2824412"/>
              <a:gd name="connsiteX173" fmla="*/ 414398 w 2758962"/>
              <a:gd name="connsiteY173" fmla="*/ 1804987 h 2824412"/>
              <a:gd name="connsiteX174" fmla="*/ 376298 w 2758962"/>
              <a:gd name="connsiteY174" fmla="*/ 1824037 h 2824412"/>
              <a:gd name="connsiteX175" fmla="*/ 357248 w 2758962"/>
              <a:gd name="connsiteY175" fmla="*/ 1838325 h 2824412"/>
              <a:gd name="connsiteX176" fmla="*/ 385823 w 2758962"/>
              <a:gd name="connsiteY176" fmla="*/ 1862137 h 2824412"/>
              <a:gd name="connsiteX177" fmla="*/ 352486 w 2758962"/>
              <a:gd name="connsiteY177" fmla="*/ 1866900 h 2824412"/>
              <a:gd name="connsiteX178" fmla="*/ 323911 w 2758962"/>
              <a:gd name="connsiteY178" fmla="*/ 1847850 h 2824412"/>
              <a:gd name="connsiteX179" fmla="*/ 281048 w 2758962"/>
              <a:gd name="connsiteY179" fmla="*/ 1833562 h 2824412"/>
              <a:gd name="connsiteX180" fmla="*/ 238186 w 2758962"/>
              <a:gd name="connsiteY180" fmla="*/ 1819275 h 2824412"/>
              <a:gd name="connsiteX181" fmla="*/ 195323 w 2758962"/>
              <a:gd name="connsiteY181" fmla="*/ 1819275 h 2824412"/>
              <a:gd name="connsiteX182" fmla="*/ 171511 w 2758962"/>
              <a:gd name="connsiteY182" fmla="*/ 1795462 h 2824412"/>
              <a:gd name="connsiteX183" fmla="*/ 195323 w 2758962"/>
              <a:gd name="connsiteY183" fmla="*/ 1766887 h 2824412"/>
              <a:gd name="connsiteX184" fmla="*/ 214373 w 2758962"/>
              <a:gd name="connsiteY184" fmla="*/ 1676400 h 2824412"/>
              <a:gd name="connsiteX185" fmla="*/ 276286 w 2758962"/>
              <a:gd name="connsiteY185" fmla="*/ 1590675 h 2824412"/>
              <a:gd name="connsiteX186" fmla="*/ 319148 w 2758962"/>
              <a:gd name="connsiteY186" fmla="*/ 1509712 h 2824412"/>
              <a:gd name="connsiteX187" fmla="*/ 362011 w 2758962"/>
              <a:gd name="connsiteY187" fmla="*/ 1466850 h 2824412"/>
              <a:gd name="connsiteX188" fmla="*/ 414398 w 2758962"/>
              <a:gd name="connsiteY188" fmla="*/ 1404937 h 2824412"/>
              <a:gd name="connsiteX189" fmla="*/ 438211 w 2758962"/>
              <a:gd name="connsiteY189" fmla="*/ 1381125 h 2824412"/>
              <a:gd name="connsiteX190" fmla="*/ 395348 w 2758962"/>
              <a:gd name="connsiteY190" fmla="*/ 1352550 h 2824412"/>
              <a:gd name="connsiteX191" fmla="*/ 323911 w 2758962"/>
              <a:gd name="connsiteY191" fmla="*/ 1319212 h 2824412"/>
              <a:gd name="connsiteX192" fmla="*/ 266761 w 2758962"/>
              <a:gd name="connsiteY192" fmla="*/ 1285875 h 2824412"/>
              <a:gd name="connsiteX193" fmla="*/ 233423 w 2758962"/>
              <a:gd name="connsiteY193" fmla="*/ 1300162 h 2824412"/>
              <a:gd name="connsiteX194" fmla="*/ 195323 w 2758962"/>
              <a:gd name="connsiteY194" fmla="*/ 1276350 h 2824412"/>
              <a:gd name="connsiteX195" fmla="*/ 161986 w 2758962"/>
              <a:gd name="connsiteY195" fmla="*/ 1204912 h 2824412"/>
              <a:gd name="connsiteX196" fmla="*/ 157223 w 2758962"/>
              <a:gd name="connsiteY196" fmla="*/ 1162050 h 2824412"/>
              <a:gd name="connsiteX197" fmla="*/ 119123 w 2758962"/>
              <a:gd name="connsiteY197" fmla="*/ 1157287 h 2824412"/>
              <a:gd name="connsiteX198" fmla="*/ 66736 w 2758962"/>
              <a:gd name="connsiteY198" fmla="*/ 1157287 h 2824412"/>
              <a:gd name="connsiteX199" fmla="*/ 19111 w 2758962"/>
              <a:gd name="connsiteY199" fmla="*/ 1143000 h 2824412"/>
              <a:gd name="connsiteX200" fmla="*/ 19111 w 2758962"/>
              <a:gd name="connsiteY200" fmla="*/ 1114425 h 2824412"/>
              <a:gd name="connsiteX201" fmla="*/ 9586 w 2758962"/>
              <a:gd name="connsiteY201" fmla="*/ 1076325 h 2824412"/>
              <a:gd name="connsiteX202" fmla="*/ 61 w 2758962"/>
              <a:gd name="connsiteY202" fmla="*/ 1028700 h 2824412"/>
              <a:gd name="connsiteX203" fmla="*/ 14348 w 2758962"/>
              <a:gd name="connsiteY203" fmla="*/ 995362 h 2824412"/>
              <a:gd name="connsiteX204" fmla="*/ 61973 w 2758962"/>
              <a:gd name="connsiteY204" fmla="*/ 971550 h 2824412"/>
              <a:gd name="connsiteX205" fmla="*/ 100073 w 2758962"/>
              <a:gd name="connsiteY205" fmla="*/ 966787 h 2824412"/>
              <a:gd name="connsiteX206" fmla="*/ 66736 w 2758962"/>
              <a:gd name="connsiteY206" fmla="*/ 933450 h 2824412"/>
              <a:gd name="connsiteX207" fmla="*/ 57211 w 2758962"/>
              <a:gd name="connsiteY207" fmla="*/ 885825 h 2824412"/>
              <a:gd name="connsiteX208" fmla="*/ 81023 w 2758962"/>
              <a:gd name="connsiteY208" fmla="*/ 852487 h 2824412"/>
              <a:gd name="connsiteX209" fmla="*/ 81023 w 2758962"/>
              <a:gd name="connsiteY209" fmla="*/ 814387 h 2824412"/>
              <a:gd name="connsiteX210" fmla="*/ 42923 w 2758962"/>
              <a:gd name="connsiteY210" fmla="*/ 800100 h 2824412"/>
              <a:gd name="connsiteX211" fmla="*/ 47686 w 2758962"/>
              <a:gd name="connsiteY211" fmla="*/ 762000 h 2824412"/>
              <a:gd name="connsiteX212" fmla="*/ 85786 w 2758962"/>
              <a:gd name="connsiteY212" fmla="*/ 723900 h 2824412"/>
              <a:gd name="connsiteX213" fmla="*/ 76261 w 2758962"/>
              <a:gd name="connsiteY213" fmla="*/ 671512 h 2824412"/>
              <a:gd name="connsiteX214" fmla="*/ 47686 w 2758962"/>
              <a:gd name="connsiteY214" fmla="*/ 647700 h 2824412"/>
              <a:gd name="connsiteX215" fmla="*/ 66736 w 2758962"/>
              <a:gd name="connsiteY215" fmla="*/ 623887 h 2824412"/>
              <a:gd name="connsiteX216" fmla="*/ 114361 w 2758962"/>
              <a:gd name="connsiteY216" fmla="*/ 628650 h 2824412"/>
              <a:gd name="connsiteX217" fmla="*/ 138173 w 2758962"/>
              <a:gd name="connsiteY217" fmla="*/ 628650 h 2824412"/>
              <a:gd name="connsiteX218" fmla="*/ 119123 w 2758962"/>
              <a:gd name="connsiteY218" fmla="*/ 595312 h 2824412"/>
              <a:gd name="connsiteX219" fmla="*/ 123886 w 2758962"/>
              <a:gd name="connsiteY219" fmla="*/ 571500 h 2824412"/>
              <a:gd name="connsiteX220" fmla="*/ 152461 w 2758962"/>
              <a:gd name="connsiteY220" fmla="*/ 571500 h 2824412"/>
              <a:gd name="connsiteX221" fmla="*/ 157223 w 2758962"/>
              <a:gd name="connsiteY221" fmla="*/ 571500 h 2824412"/>
              <a:gd name="connsiteX222" fmla="*/ 185798 w 2758962"/>
              <a:gd name="connsiteY222" fmla="*/ 485775 h 2824412"/>
              <a:gd name="connsiteX223" fmla="*/ 190561 w 2758962"/>
              <a:gd name="connsiteY223" fmla="*/ 447675 h 2824412"/>
              <a:gd name="connsiteX224" fmla="*/ 219136 w 2758962"/>
              <a:gd name="connsiteY224" fmla="*/ 461962 h 2824412"/>
              <a:gd name="connsiteX225" fmla="*/ 281048 w 2758962"/>
              <a:gd name="connsiteY225" fmla="*/ 485775 h 2824412"/>
              <a:gd name="connsiteX226" fmla="*/ 342961 w 2758962"/>
              <a:gd name="connsiteY226" fmla="*/ 485775 h 2824412"/>
              <a:gd name="connsiteX227" fmla="*/ 333436 w 2758962"/>
              <a:gd name="connsiteY227" fmla="*/ 442912 h 2824412"/>
              <a:gd name="connsiteX228" fmla="*/ 342961 w 2758962"/>
              <a:gd name="connsiteY228" fmla="*/ 409575 h 2824412"/>
              <a:gd name="connsiteX229" fmla="*/ 385823 w 2758962"/>
              <a:gd name="connsiteY229" fmla="*/ 409575 h 2824412"/>
              <a:gd name="connsiteX230" fmla="*/ 404873 w 2758962"/>
              <a:gd name="connsiteY230" fmla="*/ 381000 h 2824412"/>
              <a:gd name="connsiteX231" fmla="*/ 428686 w 2758962"/>
              <a:gd name="connsiteY231" fmla="*/ 338137 h 2824412"/>
              <a:gd name="connsiteX232" fmla="*/ 381061 w 2758962"/>
              <a:gd name="connsiteY232" fmla="*/ 314325 h 2824412"/>
              <a:gd name="connsiteX233" fmla="*/ 381061 w 2758962"/>
              <a:gd name="connsiteY233" fmla="*/ 285750 h 2824412"/>
              <a:gd name="connsiteX234" fmla="*/ 433448 w 2758962"/>
              <a:gd name="connsiteY234" fmla="*/ 257175 h 2824412"/>
              <a:gd name="connsiteX235" fmla="*/ 466786 w 2758962"/>
              <a:gd name="connsiteY235" fmla="*/ 238125 h 2824412"/>
              <a:gd name="connsiteX236" fmla="*/ 476311 w 2758962"/>
              <a:gd name="connsiteY236" fmla="*/ 176212 h 2824412"/>
              <a:gd name="connsiteX237" fmla="*/ 447736 w 2758962"/>
              <a:gd name="connsiteY237" fmla="*/ 123825 h 2824412"/>
              <a:gd name="connsiteX0" fmla="*/ 2307492 w 2758962"/>
              <a:gd name="connsiteY0" fmla="*/ 0 h 2824412"/>
              <a:gd name="connsiteX1" fmla="*/ 2324161 w 2758962"/>
              <a:gd name="connsiteY1" fmla="*/ 26193 h 2824412"/>
              <a:gd name="connsiteX2" fmla="*/ 2352736 w 2758962"/>
              <a:gd name="connsiteY2" fmla="*/ 47625 h 2824412"/>
              <a:gd name="connsiteX3" fmla="*/ 2343211 w 2758962"/>
              <a:gd name="connsiteY3" fmla="*/ 57150 h 2824412"/>
              <a:gd name="connsiteX4" fmla="*/ 2352736 w 2758962"/>
              <a:gd name="connsiteY4" fmla="*/ 95250 h 2824412"/>
              <a:gd name="connsiteX5" fmla="*/ 2343211 w 2758962"/>
              <a:gd name="connsiteY5" fmla="*/ 128587 h 2824412"/>
              <a:gd name="connsiteX6" fmla="*/ 2324161 w 2758962"/>
              <a:gd name="connsiteY6" fmla="*/ 145256 h 2824412"/>
              <a:gd name="connsiteX7" fmla="*/ 2300348 w 2758962"/>
              <a:gd name="connsiteY7" fmla="*/ 152400 h 2824412"/>
              <a:gd name="connsiteX8" fmla="*/ 2290823 w 2758962"/>
              <a:gd name="connsiteY8" fmla="*/ 166687 h 2824412"/>
              <a:gd name="connsiteX9" fmla="*/ 2286061 w 2758962"/>
              <a:gd name="connsiteY9" fmla="*/ 204787 h 2824412"/>
              <a:gd name="connsiteX10" fmla="*/ 2267011 w 2758962"/>
              <a:gd name="connsiteY10" fmla="*/ 223837 h 2824412"/>
              <a:gd name="connsiteX11" fmla="*/ 2224148 w 2758962"/>
              <a:gd name="connsiteY11" fmla="*/ 219075 h 2824412"/>
              <a:gd name="connsiteX12" fmla="*/ 2214623 w 2758962"/>
              <a:gd name="connsiteY12" fmla="*/ 226219 h 2824412"/>
              <a:gd name="connsiteX13" fmla="*/ 2221767 w 2758962"/>
              <a:gd name="connsiteY13" fmla="*/ 259556 h 2824412"/>
              <a:gd name="connsiteX14" fmla="*/ 2233673 w 2758962"/>
              <a:gd name="connsiteY14" fmla="*/ 285750 h 2824412"/>
              <a:gd name="connsiteX15" fmla="*/ 2224148 w 2758962"/>
              <a:gd name="connsiteY15" fmla="*/ 304800 h 2824412"/>
              <a:gd name="connsiteX16" fmla="*/ 2224148 w 2758962"/>
              <a:gd name="connsiteY16" fmla="*/ 333375 h 2824412"/>
              <a:gd name="connsiteX17" fmla="*/ 2186048 w 2758962"/>
              <a:gd name="connsiteY17" fmla="*/ 338137 h 2824412"/>
              <a:gd name="connsiteX18" fmla="*/ 2152710 w 2758962"/>
              <a:gd name="connsiteY18" fmla="*/ 302419 h 2824412"/>
              <a:gd name="connsiteX19" fmla="*/ 2124136 w 2758962"/>
              <a:gd name="connsiteY19" fmla="*/ 323850 h 2824412"/>
              <a:gd name="connsiteX20" fmla="*/ 2105086 w 2758962"/>
              <a:gd name="connsiteY20" fmla="*/ 347662 h 2824412"/>
              <a:gd name="connsiteX21" fmla="*/ 2105086 w 2758962"/>
              <a:gd name="connsiteY21" fmla="*/ 361950 h 2824412"/>
              <a:gd name="connsiteX22" fmla="*/ 2105086 w 2758962"/>
              <a:gd name="connsiteY22" fmla="*/ 395287 h 2824412"/>
              <a:gd name="connsiteX23" fmla="*/ 2076511 w 2758962"/>
              <a:gd name="connsiteY23" fmla="*/ 395287 h 2824412"/>
              <a:gd name="connsiteX24" fmla="*/ 2033648 w 2758962"/>
              <a:gd name="connsiteY24" fmla="*/ 419100 h 2824412"/>
              <a:gd name="connsiteX25" fmla="*/ 2014598 w 2758962"/>
              <a:gd name="connsiteY25" fmla="*/ 457200 h 2824412"/>
              <a:gd name="connsiteX26" fmla="*/ 2012217 w 2758962"/>
              <a:gd name="connsiteY26" fmla="*/ 488156 h 2824412"/>
              <a:gd name="connsiteX27" fmla="*/ 1995549 w 2758962"/>
              <a:gd name="connsiteY27" fmla="*/ 511968 h 2824412"/>
              <a:gd name="connsiteX28" fmla="*/ 1976498 w 2758962"/>
              <a:gd name="connsiteY28" fmla="*/ 554831 h 2824412"/>
              <a:gd name="connsiteX29" fmla="*/ 1945542 w 2758962"/>
              <a:gd name="connsiteY29" fmla="*/ 564356 h 2824412"/>
              <a:gd name="connsiteX30" fmla="*/ 1909823 w 2758962"/>
              <a:gd name="connsiteY30" fmla="*/ 561975 h 2824412"/>
              <a:gd name="connsiteX31" fmla="*/ 1883629 w 2758962"/>
              <a:gd name="connsiteY31" fmla="*/ 576262 h 2824412"/>
              <a:gd name="connsiteX32" fmla="*/ 1890773 w 2758962"/>
              <a:gd name="connsiteY32" fmla="*/ 602456 h 2824412"/>
              <a:gd name="connsiteX33" fmla="*/ 1874104 w 2758962"/>
              <a:gd name="connsiteY33" fmla="*/ 623887 h 2824412"/>
              <a:gd name="connsiteX34" fmla="*/ 1876486 w 2758962"/>
              <a:gd name="connsiteY34" fmla="*/ 647700 h 2824412"/>
              <a:gd name="connsiteX35" fmla="*/ 1890773 w 2758962"/>
              <a:gd name="connsiteY35" fmla="*/ 666750 h 2824412"/>
              <a:gd name="connsiteX36" fmla="*/ 1919348 w 2758962"/>
              <a:gd name="connsiteY36" fmla="*/ 685800 h 2824412"/>
              <a:gd name="connsiteX37" fmla="*/ 1945542 w 2758962"/>
              <a:gd name="connsiteY37" fmla="*/ 714375 h 2824412"/>
              <a:gd name="connsiteX38" fmla="*/ 1969354 w 2758962"/>
              <a:gd name="connsiteY38" fmla="*/ 745331 h 2824412"/>
              <a:gd name="connsiteX39" fmla="*/ 1997930 w 2758962"/>
              <a:gd name="connsiteY39" fmla="*/ 776287 h 2824412"/>
              <a:gd name="connsiteX40" fmla="*/ 2016979 w 2758962"/>
              <a:gd name="connsiteY40" fmla="*/ 788194 h 2824412"/>
              <a:gd name="connsiteX41" fmla="*/ 2024123 w 2758962"/>
              <a:gd name="connsiteY41" fmla="*/ 814387 h 2824412"/>
              <a:gd name="connsiteX42" fmla="*/ 2028886 w 2758962"/>
              <a:gd name="connsiteY42" fmla="*/ 847725 h 2824412"/>
              <a:gd name="connsiteX43" fmla="*/ 2038411 w 2758962"/>
              <a:gd name="connsiteY43" fmla="*/ 859631 h 2824412"/>
              <a:gd name="connsiteX44" fmla="*/ 2066986 w 2758962"/>
              <a:gd name="connsiteY44" fmla="*/ 871537 h 2824412"/>
              <a:gd name="connsiteX45" fmla="*/ 2062223 w 2758962"/>
              <a:gd name="connsiteY45" fmla="*/ 852487 h 2824412"/>
              <a:gd name="connsiteX46" fmla="*/ 2090798 w 2758962"/>
              <a:gd name="connsiteY46" fmla="*/ 838200 h 2824412"/>
              <a:gd name="connsiteX47" fmla="*/ 2100323 w 2758962"/>
              <a:gd name="connsiteY47" fmla="*/ 862012 h 2824412"/>
              <a:gd name="connsiteX48" fmla="*/ 2133661 w 2758962"/>
              <a:gd name="connsiteY48" fmla="*/ 883443 h 2824412"/>
              <a:gd name="connsiteX49" fmla="*/ 2169379 w 2758962"/>
              <a:gd name="connsiteY49" fmla="*/ 876300 h 2824412"/>
              <a:gd name="connsiteX50" fmla="*/ 2183667 w 2758962"/>
              <a:gd name="connsiteY50" fmla="*/ 864394 h 2824412"/>
              <a:gd name="connsiteX51" fmla="*/ 2207480 w 2758962"/>
              <a:gd name="connsiteY51" fmla="*/ 857249 h 2824412"/>
              <a:gd name="connsiteX52" fmla="*/ 2245580 w 2758962"/>
              <a:gd name="connsiteY52" fmla="*/ 862012 h 2824412"/>
              <a:gd name="connsiteX53" fmla="*/ 2257486 w 2758962"/>
              <a:gd name="connsiteY53" fmla="*/ 895350 h 2824412"/>
              <a:gd name="connsiteX54" fmla="*/ 2305110 w 2758962"/>
              <a:gd name="connsiteY54" fmla="*/ 900113 h 2824412"/>
              <a:gd name="connsiteX55" fmla="*/ 2328923 w 2758962"/>
              <a:gd name="connsiteY55" fmla="*/ 907256 h 2824412"/>
              <a:gd name="connsiteX56" fmla="*/ 2314636 w 2758962"/>
              <a:gd name="connsiteY56" fmla="*/ 928687 h 2824412"/>
              <a:gd name="connsiteX57" fmla="*/ 2319398 w 2758962"/>
              <a:gd name="connsiteY57" fmla="*/ 942975 h 2824412"/>
              <a:gd name="connsiteX58" fmla="*/ 2357498 w 2758962"/>
              <a:gd name="connsiteY58" fmla="*/ 964406 h 2824412"/>
              <a:gd name="connsiteX59" fmla="*/ 2371786 w 2758962"/>
              <a:gd name="connsiteY59" fmla="*/ 990600 h 2824412"/>
              <a:gd name="connsiteX60" fmla="*/ 2395598 w 2758962"/>
              <a:gd name="connsiteY60" fmla="*/ 1016794 h 2824412"/>
              <a:gd name="connsiteX61" fmla="*/ 2381311 w 2758962"/>
              <a:gd name="connsiteY61" fmla="*/ 1028700 h 2824412"/>
              <a:gd name="connsiteX62" fmla="*/ 2386073 w 2758962"/>
              <a:gd name="connsiteY62" fmla="*/ 1066800 h 2824412"/>
              <a:gd name="connsiteX63" fmla="*/ 2421792 w 2758962"/>
              <a:gd name="connsiteY63" fmla="*/ 1059656 h 2824412"/>
              <a:gd name="connsiteX64" fmla="*/ 2450367 w 2758962"/>
              <a:gd name="connsiteY64" fmla="*/ 1069182 h 2824412"/>
              <a:gd name="connsiteX65" fmla="*/ 2486086 w 2758962"/>
              <a:gd name="connsiteY65" fmla="*/ 1138237 h 2824412"/>
              <a:gd name="connsiteX66" fmla="*/ 2524186 w 2758962"/>
              <a:gd name="connsiteY66" fmla="*/ 1162050 h 2824412"/>
              <a:gd name="connsiteX67" fmla="*/ 2571811 w 2758962"/>
              <a:gd name="connsiteY67" fmla="*/ 1190625 h 2824412"/>
              <a:gd name="connsiteX68" fmla="*/ 2571811 w 2758962"/>
              <a:gd name="connsiteY68" fmla="*/ 1219200 h 2824412"/>
              <a:gd name="connsiteX69" fmla="*/ 2571811 w 2758962"/>
              <a:gd name="connsiteY69" fmla="*/ 1243012 h 2824412"/>
              <a:gd name="connsiteX70" fmla="*/ 2567048 w 2758962"/>
              <a:gd name="connsiteY70" fmla="*/ 1266825 h 2824412"/>
              <a:gd name="connsiteX71" fmla="*/ 2609911 w 2758962"/>
              <a:gd name="connsiteY71" fmla="*/ 1290637 h 2824412"/>
              <a:gd name="connsiteX72" fmla="*/ 2624198 w 2758962"/>
              <a:gd name="connsiteY72" fmla="*/ 1347787 h 2824412"/>
              <a:gd name="connsiteX73" fmla="*/ 2619436 w 2758962"/>
              <a:gd name="connsiteY73" fmla="*/ 1376362 h 2824412"/>
              <a:gd name="connsiteX74" fmla="*/ 2671823 w 2758962"/>
              <a:gd name="connsiteY74" fmla="*/ 1371600 h 2824412"/>
              <a:gd name="connsiteX75" fmla="*/ 2705161 w 2758962"/>
              <a:gd name="connsiteY75" fmla="*/ 1362075 h 2824412"/>
              <a:gd name="connsiteX76" fmla="*/ 2748023 w 2758962"/>
              <a:gd name="connsiteY76" fmla="*/ 1352550 h 2824412"/>
              <a:gd name="connsiteX77" fmla="*/ 2757548 w 2758962"/>
              <a:gd name="connsiteY77" fmla="*/ 1390650 h 2824412"/>
              <a:gd name="connsiteX78" fmla="*/ 2724211 w 2758962"/>
              <a:gd name="connsiteY78" fmla="*/ 1428750 h 2824412"/>
              <a:gd name="connsiteX79" fmla="*/ 2690873 w 2758962"/>
              <a:gd name="connsiteY79" fmla="*/ 1447800 h 2824412"/>
              <a:gd name="connsiteX80" fmla="*/ 2657536 w 2758962"/>
              <a:gd name="connsiteY80" fmla="*/ 1495425 h 2824412"/>
              <a:gd name="connsiteX81" fmla="*/ 2638486 w 2758962"/>
              <a:gd name="connsiteY81" fmla="*/ 1519237 h 2824412"/>
              <a:gd name="connsiteX82" fmla="*/ 2619436 w 2758962"/>
              <a:gd name="connsiteY82" fmla="*/ 1562100 h 2824412"/>
              <a:gd name="connsiteX83" fmla="*/ 2590861 w 2758962"/>
              <a:gd name="connsiteY83" fmla="*/ 1562100 h 2824412"/>
              <a:gd name="connsiteX84" fmla="*/ 2557523 w 2758962"/>
              <a:gd name="connsiteY84" fmla="*/ 1547812 h 2824412"/>
              <a:gd name="connsiteX85" fmla="*/ 2538473 w 2758962"/>
              <a:gd name="connsiteY85" fmla="*/ 1519237 h 2824412"/>
              <a:gd name="connsiteX86" fmla="*/ 2471798 w 2758962"/>
              <a:gd name="connsiteY86" fmla="*/ 1524000 h 2824412"/>
              <a:gd name="connsiteX87" fmla="*/ 2433698 w 2758962"/>
              <a:gd name="connsiteY87" fmla="*/ 1543050 h 2824412"/>
              <a:gd name="connsiteX88" fmla="*/ 2414648 w 2758962"/>
              <a:gd name="connsiteY88" fmla="*/ 1576387 h 2824412"/>
              <a:gd name="connsiteX89" fmla="*/ 2376548 w 2758962"/>
              <a:gd name="connsiteY89" fmla="*/ 1633537 h 2824412"/>
              <a:gd name="connsiteX90" fmla="*/ 2367023 w 2758962"/>
              <a:gd name="connsiteY90" fmla="*/ 1647825 h 2824412"/>
              <a:gd name="connsiteX91" fmla="*/ 2347973 w 2758962"/>
              <a:gd name="connsiteY91" fmla="*/ 1662112 h 2824412"/>
              <a:gd name="connsiteX92" fmla="*/ 2281298 w 2758962"/>
              <a:gd name="connsiteY92" fmla="*/ 1681162 h 2824412"/>
              <a:gd name="connsiteX93" fmla="*/ 2200336 w 2758962"/>
              <a:gd name="connsiteY93" fmla="*/ 1704975 h 2824412"/>
              <a:gd name="connsiteX94" fmla="*/ 2157473 w 2758962"/>
              <a:gd name="connsiteY94" fmla="*/ 1714500 h 2824412"/>
              <a:gd name="connsiteX95" fmla="*/ 2100323 w 2758962"/>
              <a:gd name="connsiteY95" fmla="*/ 1771650 h 2824412"/>
              <a:gd name="connsiteX96" fmla="*/ 2066986 w 2758962"/>
              <a:gd name="connsiteY96" fmla="*/ 1795462 h 2824412"/>
              <a:gd name="connsiteX97" fmla="*/ 2043173 w 2758962"/>
              <a:gd name="connsiteY97" fmla="*/ 1852612 h 2824412"/>
              <a:gd name="connsiteX98" fmla="*/ 2038411 w 2758962"/>
              <a:gd name="connsiteY98" fmla="*/ 1895475 h 2824412"/>
              <a:gd name="connsiteX99" fmla="*/ 2062223 w 2758962"/>
              <a:gd name="connsiteY99" fmla="*/ 1957387 h 2824412"/>
              <a:gd name="connsiteX100" fmla="*/ 2038411 w 2758962"/>
              <a:gd name="connsiteY100" fmla="*/ 2024062 h 2824412"/>
              <a:gd name="connsiteX101" fmla="*/ 2033648 w 2758962"/>
              <a:gd name="connsiteY101" fmla="*/ 2028825 h 2824412"/>
              <a:gd name="connsiteX102" fmla="*/ 1995548 w 2758962"/>
              <a:gd name="connsiteY102" fmla="*/ 2033587 h 2824412"/>
              <a:gd name="connsiteX103" fmla="*/ 1966973 w 2758962"/>
              <a:gd name="connsiteY103" fmla="*/ 2043112 h 2824412"/>
              <a:gd name="connsiteX104" fmla="*/ 1928873 w 2758962"/>
              <a:gd name="connsiteY104" fmla="*/ 2066925 h 2824412"/>
              <a:gd name="connsiteX105" fmla="*/ 1957448 w 2758962"/>
              <a:gd name="connsiteY105" fmla="*/ 2043112 h 2824412"/>
              <a:gd name="connsiteX106" fmla="*/ 1900298 w 2758962"/>
              <a:gd name="connsiteY106" fmla="*/ 2052637 h 2824412"/>
              <a:gd name="connsiteX107" fmla="*/ 1876486 w 2758962"/>
              <a:gd name="connsiteY107" fmla="*/ 2109787 h 2824412"/>
              <a:gd name="connsiteX108" fmla="*/ 1876486 w 2758962"/>
              <a:gd name="connsiteY108" fmla="*/ 2147887 h 2824412"/>
              <a:gd name="connsiteX109" fmla="*/ 1866961 w 2758962"/>
              <a:gd name="connsiteY109" fmla="*/ 2176462 h 2824412"/>
              <a:gd name="connsiteX110" fmla="*/ 1809811 w 2758962"/>
              <a:gd name="connsiteY110" fmla="*/ 2195512 h 2824412"/>
              <a:gd name="connsiteX111" fmla="*/ 1809811 w 2758962"/>
              <a:gd name="connsiteY111" fmla="*/ 2252662 h 2824412"/>
              <a:gd name="connsiteX112" fmla="*/ 1814573 w 2758962"/>
              <a:gd name="connsiteY112" fmla="*/ 2314575 h 2824412"/>
              <a:gd name="connsiteX113" fmla="*/ 1814573 w 2758962"/>
              <a:gd name="connsiteY113" fmla="*/ 2333625 h 2824412"/>
              <a:gd name="connsiteX114" fmla="*/ 1795523 w 2758962"/>
              <a:gd name="connsiteY114" fmla="*/ 2376487 h 2824412"/>
              <a:gd name="connsiteX115" fmla="*/ 1809811 w 2758962"/>
              <a:gd name="connsiteY115" fmla="*/ 2438400 h 2824412"/>
              <a:gd name="connsiteX116" fmla="*/ 1805048 w 2758962"/>
              <a:gd name="connsiteY116" fmla="*/ 2500312 h 2824412"/>
              <a:gd name="connsiteX117" fmla="*/ 1776473 w 2758962"/>
              <a:gd name="connsiteY117" fmla="*/ 2509837 h 2824412"/>
              <a:gd name="connsiteX118" fmla="*/ 1733611 w 2758962"/>
              <a:gd name="connsiteY118" fmla="*/ 2524125 h 2824412"/>
              <a:gd name="connsiteX119" fmla="*/ 1714561 w 2758962"/>
              <a:gd name="connsiteY119" fmla="*/ 2538412 h 2824412"/>
              <a:gd name="connsiteX120" fmla="*/ 1738373 w 2758962"/>
              <a:gd name="connsiteY120" fmla="*/ 2590800 h 2824412"/>
              <a:gd name="connsiteX121" fmla="*/ 1719323 w 2758962"/>
              <a:gd name="connsiteY121" fmla="*/ 2619375 h 2824412"/>
              <a:gd name="connsiteX122" fmla="*/ 1662173 w 2758962"/>
              <a:gd name="connsiteY122" fmla="*/ 2633662 h 2824412"/>
              <a:gd name="connsiteX123" fmla="*/ 1647886 w 2758962"/>
              <a:gd name="connsiteY123" fmla="*/ 2662237 h 2824412"/>
              <a:gd name="connsiteX124" fmla="*/ 1647886 w 2758962"/>
              <a:gd name="connsiteY124" fmla="*/ 2733675 h 2824412"/>
              <a:gd name="connsiteX125" fmla="*/ 1628836 w 2758962"/>
              <a:gd name="connsiteY125" fmla="*/ 2767012 h 2824412"/>
              <a:gd name="connsiteX126" fmla="*/ 1576448 w 2758962"/>
              <a:gd name="connsiteY126" fmla="*/ 2724150 h 2824412"/>
              <a:gd name="connsiteX127" fmla="*/ 1528823 w 2758962"/>
              <a:gd name="connsiteY127" fmla="*/ 2690812 h 2824412"/>
              <a:gd name="connsiteX128" fmla="*/ 1500248 w 2758962"/>
              <a:gd name="connsiteY128" fmla="*/ 2676525 h 2824412"/>
              <a:gd name="connsiteX129" fmla="*/ 1481198 w 2758962"/>
              <a:gd name="connsiteY129" fmla="*/ 2738437 h 2824412"/>
              <a:gd name="connsiteX130" fmla="*/ 1457386 w 2758962"/>
              <a:gd name="connsiteY130" fmla="*/ 2786062 h 2824412"/>
              <a:gd name="connsiteX131" fmla="*/ 1414523 w 2758962"/>
              <a:gd name="connsiteY131" fmla="*/ 2824162 h 2824412"/>
              <a:gd name="connsiteX132" fmla="*/ 1381186 w 2758962"/>
              <a:gd name="connsiteY132" fmla="*/ 2800350 h 2824412"/>
              <a:gd name="connsiteX133" fmla="*/ 1343086 w 2758962"/>
              <a:gd name="connsiteY133" fmla="*/ 2757487 h 2824412"/>
              <a:gd name="connsiteX134" fmla="*/ 1324036 w 2758962"/>
              <a:gd name="connsiteY134" fmla="*/ 2719387 h 2824412"/>
              <a:gd name="connsiteX135" fmla="*/ 1281173 w 2758962"/>
              <a:gd name="connsiteY135" fmla="*/ 2614612 h 2824412"/>
              <a:gd name="connsiteX136" fmla="*/ 1276411 w 2758962"/>
              <a:gd name="connsiteY136" fmla="*/ 2557462 h 2824412"/>
              <a:gd name="connsiteX137" fmla="*/ 1319273 w 2758962"/>
              <a:gd name="connsiteY137" fmla="*/ 2533650 h 2824412"/>
              <a:gd name="connsiteX138" fmla="*/ 1347848 w 2758962"/>
              <a:gd name="connsiteY138" fmla="*/ 2490787 h 2824412"/>
              <a:gd name="connsiteX139" fmla="*/ 1338323 w 2758962"/>
              <a:gd name="connsiteY139" fmla="*/ 2447925 h 2824412"/>
              <a:gd name="connsiteX140" fmla="*/ 1343086 w 2758962"/>
              <a:gd name="connsiteY140" fmla="*/ 2390775 h 2824412"/>
              <a:gd name="connsiteX141" fmla="*/ 1343086 w 2758962"/>
              <a:gd name="connsiteY141" fmla="*/ 2338387 h 2824412"/>
              <a:gd name="connsiteX142" fmla="*/ 1290698 w 2758962"/>
              <a:gd name="connsiteY142" fmla="*/ 2305050 h 2824412"/>
              <a:gd name="connsiteX143" fmla="*/ 1247836 w 2758962"/>
              <a:gd name="connsiteY143" fmla="*/ 2290762 h 2824412"/>
              <a:gd name="connsiteX144" fmla="*/ 1204973 w 2758962"/>
              <a:gd name="connsiteY144" fmla="*/ 2281237 h 2824412"/>
              <a:gd name="connsiteX145" fmla="*/ 1147823 w 2758962"/>
              <a:gd name="connsiteY145" fmla="*/ 2281237 h 2824412"/>
              <a:gd name="connsiteX146" fmla="*/ 1076386 w 2758962"/>
              <a:gd name="connsiteY146" fmla="*/ 2286000 h 2824412"/>
              <a:gd name="connsiteX147" fmla="*/ 1019236 w 2758962"/>
              <a:gd name="connsiteY147" fmla="*/ 2309812 h 2824412"/>
              <a:gd name="connsiteX148" fmla="*/ 971611 w 2758962"/>
              <a:gd name="connsiteY148" fmla="*/ 2319337 h 2824412"/>
              <a:gd name="connsiteX149" fmla="*/ 962086 w 2758962"/>
              <a:gd name="connsiteY149" fmla="*/ 2381250 h 2824412"/>
              <a:gd name="connsiteX150" fmla="*/ 943036 w 2758962"/>
              <a:gd name="connsiteY150" fmla="*/ 2414587 h 2824412"/>
              <a:gd name="connsiteX151" fmla="*/ 890648 w 2758962"/>
              <a:gd name="connsiteY151" fmla="*/ 2462212 h 2824412"/>
              <a:gd name="connsiteX152" fmla="*/ 852548 w 2758962"/>
              <a:gd name="connsiteY152" fmla="*/ 2471737 h 2824412"/>
              <a:gd name="connsiteX153" fmla="*/ 800161 w 2758962"/>
              <a:gd name="connsiteY153" fmla="*/ 2462212 h 2824412"/>
              <a:gd name="connsiteX154" fmla="*/ 771586 w 2758962"/>
              <a:gd name="connsiteY154" fmla="*/ 2438400 h 2824412"/>
              <a:gd name="connsiteX155" fmla="*/ 743011 w 2758962"/>
              <a:gd name="connsiteY155" fmla="*/ 2409825 h 2824412"/>
              <a:gd name="connsiteX156" fmla="*/ 704911 w 2758962"/>
              <a:gd name="connsiteY156" fmla="*/ 2433637 h 2824412"/>
              <a:gd name="connsiteX157" fmla="*/ 723961 w 2758962"/>
              <a:gd name="connsiteY157" fmla="*/ 2371725 h 2824412"/>
              <a:gd name="connsiteX158" fmla="*/ 738248 w 2758962"/>
              <a:gd name="connsiteY158" fmla="*/ 2309812 h 2824412"/>
              <a:gd name="connsiteX159" fmla="*/ 743011 w 2758962"/>
              <a:gd name="connsiteY159" fmla="*/ 2233612 h 2824412"/>
              <a:gd name="connsiteX160" fmla="*/ 743011 w 2758962"/>
              <a:gd name="connsiteY160" fmla="*/ 2185987 h 2824412"/>
              <a:gd name="connsiteX161" fmla="*/ 728723 w 2758962"/>
              <a:gd name="connsiteY161" fmla="*/ 2128837 h 2824412"/>
              <a:gd name="connsiteX162" fmla="*/ 704911 w 2758962"/>
              <a:gd name="connsiteY162" fmla="*/ 2100262 h 2824412"/>
              <a:gd name="connsiteX163" fmla="*/ 662048 w 2758962"/>
              <a:gd name="connsiteY163" fmla="*/ 2090737 h 2824412"/>
              <a:gd name="connsiteX164" fmla="*/ 623948 w 2758962"/>
              <a:gd name="connsiteY164" fmla="*/ 2062162 h 2824412"/>
              <a:gd name="connsiteX165" fmla="*/ 566798 w 2758962"/>
              <a:gd name="connsiteY165" fmla="*/ 2043112 h 2824412"/>
              <a:gd name="connsiteX166" fmla="*/ 538223 w 2758962"/>
              <a:gd name="connsiteY166" fmla="*/ 2009775 h 2824412"/>
              <a:gd name="connsiteX167" fmla="*/ 557273 w 2758962"/>
              <a:gd name="connsiteY167" fmla="*/ 1981200 h 2824412"/>
              <a:gd name="connsiteX168" fmla="*/ 547748 w 2758962"/>
              <a:gd name="connsiteY168" fmla="*/ 1938337 h 2824412"/>
              <a:gd name="connsiteX169" fmla="*/ 514411 w 2758962"/>
              <a:gd name="connsiteY169" fmla="*/ 1885950 h 2824412"/>
              <a:gd name="connsiteX170" fmla="*/ 471548 w 2758962"/>
              <a:gd name="connsiteY170" fmla="*/ 1876425 h 2824412"/>
              <a:gd name="connsiteX171" fmla="*/ 433448 w 2758962"/>
              <a:gd name="connsiteY171" fmla="*/ 1852612 h 2824412"/>
              <a:gd name="connsiteX172" fmla="*/ 414398 w 2758962"/>
              <a:gd name="connsiteY172" fmla="*/ 1833562 h 2824412"/>
              <a:gd name="connsiteX173" fmla="*/ 414398 w 2758962"/>
              <a:gd name="connsiteY173" fmla="*/ 1804987 h 2824412"/>
              <a:gd name="connsiteX174" fmla="*/ 376298 w 2758962"/>
              <a:gd name="connsiteY174" fmla="*/ 1824037 h 2824412"/>
              <a:gd name="connsiteX175" fmla="*/ 357248 w 2758962"/>
              <a:gd name="connsiteY175" fmla="*/ 1838325 h 2824412"/>
              <a:gd name="connsiteX176" fmla="*/ 385823 w 2758962"/>
              <a:gd name="connsiteY176" fmla="*/ 1862137 h 2824412"/>
              <a:gd name="connsiteX177" fmla="*/ 352486 w 2758962"/>
              <a:gd name="connsiteY177" fmla="*/ 1866900 h 2824412"/>
              <a:gd name="connsiteX178" fmla="*/ 323911 w 2758962"/>
              <a:gd name="connsiteY178" fmla="*/ 1847850 h 2824412"/>
              <a:gd name="connsiteX179" fmla="*/ 281048 w 2758962"/>
              <a:gd name="connsiteY179" fmla="*/ 1833562 h 2824412"/>
              <a:gd name="connsiteX180" fmla="*/ 238186 w 2758962"/>
              <a:gd name="connsiteY180" fmla="*/ 1819275 h 2824412"/>
              <a:gd name="connsiteX181" fmla="*/ 195323 w 2758962"/>
              <a:gd name="connsiteY181" fmla="*/ 1819275 h 2824412"/>
              <a:gd name="connsiteX182" fmla="*/ 171511 w 2758962"/>
              <a:gd name="connsiteY182" fmla="*/ 1795462 h 2824412"/>
              <a:gd name="connsiteX183" fmla="*/ 195323 w 2758962"/>
              <a:gd name="connsiteY183" fmla="*/ 1766887 h 2824412"/>
              <a:gd name="connsiteX184" fmla="*/ 214373 w 2758962"/>
              <a:gd name="connsiteY184" fmla="*/ 1676400 h 2824412"/>
              <a:gd name="connsiteX185" fmla="*/ 276286 w 2758962"/>
              <a:gd name="connsiteY185" fmla="*/ 1590675 h 2824412"/>
              <a:gd name="connsiteX186" fmla="*/ 319148 w 2758962"/>
              <a:gd name="connsiteY186" fmla="*/ 1509712 h 2824412"/>
              <a:gd name="connsiteX187" fmla="*/ 362011 w 2758962"/>
              <a:gd name="connsiteY187" fmla="*/ 1466850 h 2824412"/>
              <a:gd name="connsiteX188" fmla="*/ 414398 w 2758962"/>
              <a:gd name="connsiteY188" fmla="*/ 1404937 h 2824412"/>
              <a:gd name="connsiteX189" fmla="*/ 438211 w 2758962"/>
              <a:gd name="connsiteY189" fmla="*/ 1381125 h 2824412"/>
              <a:gd name="connsiteX190" fmla="*/ 395348 w 2758962"/>
              <a:gd name="connsiteY190" fmla="*/ 1352550 h 2824412"/>
              <a:gd name="connsiteX191" fmla="*/ 323911 w 2758962"/>
              <a:gd name="connsiteY191" fmla="*/ 1319212 h 2824412"/>
              <a:gd name="connsiteX192" fmla="*/ 266761 w 2758962"/>
              <a:gd name="connsiteY192" fmla="*/ 1285875 h 2824412"/>
              <a:gd name="connsiteX193" fmla="*/ 233423 w 2758962"/>
              <a:gd name="connsiteY193" fmla="*/ 1300162 h 2824412"/>
              <a:gd name="connsiteX194" fmla="*/ 195323 w 2758962"/>
              <a:gd name="connsiteY194" fmla="*/ 1276350 h 2824412"/>
              <a:gd name="connsiteX195" fmla="*/ 161986 w 2758962"/>
              <a:gd name="connsiteY195" fmla="*/ 1204912 h 2824412"/>
              <a:gd name="connsiteX196" fmla="*/ 157223 w 2758962"/>
              <a:gd name="connsiteY196" fmla="*/ 1162050 h 2824412"/>
              <a:gd name="connsiteX197" fmla="*/ 119123 w 2758962"/>
              <a:gd name="connsiteY197" fmla="*/ 1157287 h 2824412"/>
              <a:gd name="connsiteX198" fmla="*/ 66736 w 2758962"/>
              <a:gd name="connsiteY198" fmla="*/ 1157287 h 2824412"/>
              <a:gd name="connsiteX199" fmla="*/ 19111 w 2758962"/>
              <a:gd name="connsiteY199" fmla="*/ 1143000 h 2824412"/>
              <a:gd name="connsiteX200" fmla="*/ 19111 w 2758962"/>
              <a:gd name="connsiteY200" fmla="*/ 1114425 h 2824412"/>
              <a:gd name="connsiteX201" fmla="*/ 9586 w 2758962"/>
              <a:gd name="connsiteY201" fmla="*/ 1076325 h 2824412"/>
              <a:gd name="connsiteX202" fmla="*/ 61 w 2758962"/>
              <a:gd name="connsiteY202" fmla="*/ 1028700 h 2824412"/>
              <a:gd name="connsiteX203" fmla="*/ 14348 w 2758962"/>
              <a:gd name="connsiteY203" fmla="*/ 995362 h 2824412"/>
              <a:gd name="connsiteX204" fmla="*/ 61973 w 2758962"/>
              <a:gd name="connsiteY204" fmla="*/ 971550 h 2824412"/>
              <a:gd name="connsiteX205" fmla="*/ 100073 w 2758962"/>
              <a:gd name="connsiteY205" fmla="*/ 966787 h 2824412"/>
              <a:gd name="connsiteX206" fmla="*/ 66736 w 2758962"/>
              <a:gd name="connsiteY206" fmla="*/ 933450 h 2824412"/>
              <a:gd name="connsiteX207" fmla="*/ 57211 w 2758962"/>
              <a:gd name="connsiteY207" fmla="*/ 885825 h 2824412"/>
              <a:gd name="connsiteX208" fmla="*/ 81023 w 2758962"/>
              <a:gd name="connsiteY208" fmla="*/ 852487 h 2824412"/>
              <a:gd name="connsiteX209" fmla="*/ 81023 w 2758962"/>
              <a:gd name="connsiteY209" fmla="*/ 814387 h 2824412"/>
              <a:gd name="connsiteX210" fmla="*/ 42923 w 2758962"/>
              <a:gd name="connsiteY210" fmla="*/ 800100 h 2824412"/>
              <a:gd name="connsiteX211" fmla="*/ 47686 w 2758962"/>
              <a:gd name="connsiteY211" fmla="*/ 762000 h 2824412"/>
              <a:gd name="connsiteX212" fmla="*/ 85786 w 2758962"/>
              <a:gd name="connsiteY212" fmla="*/ 723900 h 2824412"/>
              <a:gd name="connsiteX213" fmla="*/ 76261 w 2758962"/>
              <a:gd name="connsiteY213" fmla="*/ 671512 h 2824412"/>
              <a:gd name="connsiteX214" fmla="*/ 47686 w 2758962"/>
              <a:gd name="connsiteY214" fmla="*/ 647700 h 2824412"/>
              <a:gd name="connsiteX215" fmla="*/ 66736 w 2758962"/>
              <a:gd name="connsiteY215" fmla="*/ 623887 h 2824412"/>
              <a:gd name="connsiteX216" fmla="*/ 114361 w 2758962"/>
              <a:gd name="connsiteY216" fmla="*/ 628650 h 2824412"/>
              <a:gd name="connsiteX217" fmla="*/ 138173 w 2758962"/>
              <a:gd name="connsiteY217" fmla="*/ 628650 h 2824412"/>
              <a:gd name="connsiteX218" fmla="*/ 119123 w 2758962"/>
              <a:gd name="connsiteY218" fmla="*/ 595312 h 2824412"/>
              <a:gd name="connsiteX219" fmla="*/ 123886 w 2758962"/>
              <a:gd name="connsiteY219" fmla="*/ 571500 h 2824412"/>
              <a:gd name="connsiteX220" fmla="*/ 152461 w 2758962"/>
              <a:gd name="connsiteY220" fmla="*/ 571500 h 2824412"/>
              <a:gd name="connsiteX221" fmla="*/ 157223 w 2758962"/>
              <a:gd name="connsiteY221" fmla="*/ 571500 h 2824412"/>
              <a:gd name="connsiteX222" fmla="*/ 185798 w 2758962"/>
              <a:gd name="connsiteY222" fmla="*/ 485775 h 2824412"/>
              <a:gd name="connsiteX223" fmla="*/ 190561 w 2758962"/>
              <a:gd name="connsiteY223" fmla="*/ 447675 h 2824412"/>
              <a:gd name="connsiteX224" fmla="*/ 219136 w 2758962"/>
              <a:gd name="connsiteY224" fmla="*/ 461962 h 2824412"/>
              <a:gd name="connsiteX225" fmla="*/ 281048 w 2758962"/>
              <a:gd name="connsiteY225" fmla="*/ 485775 h 2824412"/>
              <a:gd name="connsiteX226" fmla="*/ 342961 w 2758962"/>
              <a:gd name="connsiteY226" fmla="*/ 485775 h 2824412"/>
              <a:gd name="connsiteX227" fmla="*/ 333436 w 2758962"/>
              <a:gd name="connsiteY227" fmla="*/ 442912 h 2824412"/>
              <a:gd name="connsiteX228" fmla="*/ 342961 w 2758962"/>
              <a:gd name="connsiteY228" fmla="*/ 409575 h 2824412"/>
              <a:gd name="connsiteX229" fmla="*/ 385823 w 2758962"/>
              <a:gd name="connsiteY229" fmla="*/ 409575 h 2824412"/>
              <a:gd name="connsiteX230" fmla="*/ 404873 w 2758962"/>
              <a:gd name="connsiteY230" fmla="*/ 381000 h 2824412"/>
              <a:gd name="connsiteX231" fmla="*/ 428686 w 2758962"/>
              <a:gd name="connsiteY231" fmla="*/ 338137 h 2824412"/>
              <a:gd name="connsiteX232" fmla="*/ 381061 w 2758962"/>
              <a:gd name="connsiteY232" fmla="*/ 314325 h 2824412"/>
              <a:gd name="connsiteX233" fmla="*/ 381061 w 2758962"/>
              <a:gd name="connsiteY233" fmla="*/ 285750 h 2824412"/>
              <a:gd name="connsiteX234" fmla="*/ 433448 w 2758962"/>
              <a:gd name="connsiteY234" fmla="*/ 257175 h 2824412"/>
              <a:gd name="connsiteX235" fmla="*/ 466786 w 2758962"/>
              <a:gd name="connsiteY235" fmla="*/ 238125 h 2824412"/>
              <a:gd name="connsiteX236" fmla="*/ 476311 w 2758962"/>
              <a:gd name="connsiteY236" fmla="*/ 176212 h 2824412"/>
              <a:gd name="connsiteX237" fmla="*/ 447736 w 2758962"/>
              <a:gd name="connsiteY237" fmla="*/ 123825 h 2824412"/>
              <a:gd name="connsiteX0" fmla="*/ 2307492 w 2758962"/>
              <a:gd name="connsiteY0" fmla="*/ 0 h 2824412"/>
              <a:gd name="connsiteX1" fmla="*/ 2324161 w 2758962"/>
              <a:gd name="connsiteY1" fmla="*/ 26193 h 2824412"/>
              <a:gd name="connsiteX2" fmla="*/ 2352736 w 2758962"/>
              <a:gd name="connsiteY2" fmla="*/ 47625 h 2824412"/>
              <a:gd name="connsiteX3" fmla="*/ 2343211 w 2758962"/>
              <a:gd name="connsiteY3" fmla="*/ 57150 h 2824412"/>
              <a:gd name="connsiteX4" fmla="*/ 2352736 w 2758962"/>
              <a:gd name="connsiteY4" fmla="*/ 95250 h 2824412"/>
              <a:gd name="connsiteX5" fmla="*/ 2343211 w 2758962"/>
              <a:gd name="connsiteY5" fmla="*/ 128587 h 2824412"/>
              <a:gd name="connsiteX6" fmla="*/ 2324161 w 2758962"/>
              <a:gd name="connsiteY6" fmla="*/ 145256 h 2824412"/>
              <a:gd name="connsiteX7" fmla="*/ 2300348 w 2758962"/>
              <a:gd name="connsiteY7" fmla="*/ 152400 h 2824412"/>
              <a:gd name="connsiteX8" fmla="*/ 2290823 w 2758962"/>
              <a:gd name="connsiteY8" fmla="*/ 166687 h 2824412"/>
              <a:gd name="connsiteX9" fmla="*/ 2286061 w 2758962"/>
              <a:gd name="connsiteY9" fmla="*/ 204787 h 2824412"/>
              <a:gd name="connsiteX10" fmla="*/ 2267011 w 2758962"/>
              <a:gd name="connsiteY10" fmla="*/ 223837 h 2824412"/>
              <a:gd name="connsiteX11" fmla="*/ 2224148 w 2758962"/>
              <a:gd name="connsiteY11" fmla="*/ 219075 h 2824412"/>
              <a:gd name="connsiteX12" fmla="*/ 2214623 w 2758962"/>
              <a:gd name="connsiteY12" fmla="*/ 226219 h 2824412"/>
              <a:gd name="connsiteX13" fmla="*/ 2221767 w 2758962"/>
              <a:gd name="connsiteY13" fmla="*/ 259556 h 2824412"/>
              <a:gd name="connsiteX14" fmla="*/ 2233673 w 2758962"/>
              <a:gd name="connsiteY14" fmla="*/ 285750 h 2824412"/>
              <a:gd name="connsiteX15" fmla="*/ 2224148 w 2758962"/>
              <a:gd name="connsiteY15" fmla="*/ 304800 h 2824412"/>
              <a:gd name="connsiteX16" fmla="*/ 2224148 w 2758962"/>
              <a:gd name="connsiteY16" fmla="*/ 333375 h 2824412"/>
              <a:gd name="connsiteX17" fmla="*/ 2186048 w 2758962"/>
              <a:gd name="connsiteY17" fmla="*/ 338137 h 2824412"/>
              <a:gd name="connsiteX18" fmla="*/ 2152710 w 2758962"/>
              <a:gd name="connsiteY18" fmla="*/ 302419 h 2824412"/>
              <a:gd name="connsiteX19" fmla="*/ 2124136 w 2758962"/>
              <a:gd name="connsiteY19" fmla="*/ 323850 h 2824412"/>
              <a:gd name="connsiteX20" fmla="*/ 2105086 w 2758962"/>
              <a:gd name="connsiteY20" fmla="*/ 347662 h 2824412"/>
              <a:gd name="connsiteX21" fmla="*/ 2105086 w 2758962"/>
              <a:gd name="connsiteY21" fmla="*/ 361950 h 2824412"/>
              <a:gd name="connsiteX22" fmla="*/ 2105086 w 2758962"/>
              <a:gd name="connsiteY22" fmla="*/ 395287 h 2824412"/>
              <a:gd name="connsiteX23" fmla="*/ 2076511 w 2758962"/>
              <a:gd name="connsiteY23" fmla="*/ 395287 h 2824412"/>
              <a:gd name="connsiteX24" fmla="*/ 2033648 w 2758962"/>
              <a:gd name="connsiteY24" fmla="*/ 419100 h 2824412"/>
              <a:gd name="connsiteX25" fmla="*/ 2014598 w 2758962"/>
              <a:gd name="connsiteY25" fmla="*/ 457200 h 2824412"/>
              <a:gd name="connsiteX26" fmla="*/ 2012217 w 2758962"/>
              <a:gd name="connsiteY26" fmla="*/ 488156 h 2824412"/>
              <a:gd name="connsiteX27" fmla="*/ 1995549 w 2758962"/>
              <a:gd name="connsiteY27" fmla="*/ 511968 h 2824412"/>
              <a:gd name="connsiteX28" fmla="*/ 1976498 w 2758962"/>
              <a:gd name="connsiteY28" fmla="*/ 554831 h 2824412"/>
              <a:gd name="connsiteX29" fmla="*/ 1945542 w 2758962"/>
              <a:gd name="connsiteY29" fmla="*/ 564356 h 2824412"/>
              <a:gd name="connsiteX30" fmla="*/ 1909823 w 2758962"/>
              <a:gd name="connsiteY30" fmla="*/ 561975 h 2824412"/>
              <a:gd name="connsiteX31" fmla="*/ 1883629 w 2758962"/>
              <a:gd name="connsiteY31" fmla="*/ 576262 h 2824412"/>
              <a:gd name="connsiteX32" fmla="*/ 1890773 w 2758962"/>
              <a:gd name="connsiteY32" fmla="*/ 602456 h 2824412"/>
              <a:gd name="connsiteX33" fmla="*/ 1874104 w 2758962"/>
              <a:gd name="connsiteY33" fmla="*/ 623887 h 2824412"/>
              <a:gd name="connsiteX34" fmla="*/ 1876486 w 2758962"/>
              <a:gd name="connsiteY34" fmla="*/ 647700 h 2824412"/>
              <a:gd name="connsiteX35" fmla="*/ 1890773 w 2758962"/>
              <a:gd name="connsiteY35" fmla="*/ 666750 h 2824412"/>
              <a:gd name="connsiteX36" fmla="*/ 1919348 w 2758962"/>
              <a:gd name="connsiteY36" fmla="*/ 685800 h 2824412"/>
              <a:gd name="connsiteX37" fmla="*/ 1945542 w 2758962"/>
              <a:gd name="connsiteY37" fmla="*/ 714375 h 2824412"/>
              <a:gd name="connsiteX38" fmla="*/ 1969354 w 2758962"/>
              <a:gd name="connsiteY38" fmla="*/ 745331 h 2824412"/>
              <a:gd name="connsiteX39" fmla="*/ 1997930 w 2758962"/>
              <a:gd name="connsiteY39" fmla="*/ 776287 h 2824412"/>
              <a:gd name="connsiteX40" fmla="*/ 2016979 w 2758962"/>
              <a:gd name="connsiteY40" fmla="*/ 788194 h 2824412"/>
              <a:gd name="connsiteX41" fmla="*/ 2024123 w 2758962"/>
              <a:gd name="connsiteY41" fmla="*/ 814387 h 2824412"/>
              <a:gd name="connsiteX42" fmla="*/ 2028886 w 2758962"/>
              <a:gd name="connsiteY42" fmla="*/ 847725 h 2824412"/>
              <a:gd name="connsiteX43" fmla="*/ 2038411 w 2758962"/>
              <a:gd name="connsiteY43" fmla="*/ 859631 h 2824412"/>
              <a:gd name="connsiteX44" fmla="*/ 2066986 w 2758962"/>
              <a:gd name="connsiteY44" fmla="*/ 871537 h 2824412"/>
              <a:gd name="connsiteX45" fmla="*/ 2062223 w 2758962"/>
              <a:gd name="connsiteY45" fmla="*/ 852487 h 2824412"/>
              <a:gd name="connsiteX46" fmla="*/ 2090798 w 2758962"/>
              <a:gd name="connsiteY46" fmla="*/ 838200 h 2824412"/>
              <a:gd name="connsiteX47" fmla="*/ 2100323 w 2758962"/>
              <a:gd name="connsiteY47" fmla="*/ 862012 h 2824412"/>
              <a:gd name="connsiteX48" fmla="*/ 2133661 w 2758962"/>
              <a:gd name="connsiteY48" fmla="*/ 883443 h 2824412"/>
              <a:gd name="connsiteX49" fmla="*/ 2169379 w 2758962"/>
              <a:gd name="connsiteY49" fmla="*/ 876300 h 2824412"/>
              <a:gd name="connsiteX50" fmla="*/ 2183667 w 2758962"/>
              <a:gd name="connsiteY50" fmla="*/ 864394 h 2824412"/>
              <a:gd name="connsiteX51" fmla="*/ 2207480 w 2758962"/>
              <a:gd name="connsiteY51" fmla="*/ 857249 h 2824412"/>
              <a:gd name="connsiteX52" fmla="*/ 2245580 w 2758962"/>
              <a:gd name="connsiteY52" fmla="*/ 862012 h 2824412"/>
              <a:gd name="connsiteX53" fmla="*/ 2257486 w 2758962"/>
              <a:gd name="connsiteY53" fmla="*/ 895350 h 2824412"/>
              <a:gd name="connsiteX54" fmla="*/ 2305110 w 2758962"/>
              <a:gd name="connsiteY54" fmla="*/ 900113 h 2824412"/>
              <a:gd name="connsiteX55" fmla="*/ 2328923 w 2758962"/>
              <a:gd name="connsiteY55" fmla="*/ 907256 h 2824412"/>
              <a:gd name="connsiteX56" fmla="*/ 2314636 w 2758962"/>
              <a:gd name="connsiteY56" fmla="*/ 928687 h 2824412"/>
              <a:gd name="connsiteX57" fmla="*/ 2319398 w 2758962"/>
              <a:gd name="connsiteY57" fmla="*/ 942975 h 2824412"/>
              <a:gd name="connsiteX58" fmla="*/ 2357498 w 2758962"/>
              <a:gd name="connsiteY58" fmla="*/ 964406 h 2824412"/>
              <a:gd name="connsiteX59" fmla="*/ 2371786 w 2758962"/>
              <a:gd name="connsiteY59" fmla="*/ 990600 h 2824412"/>
              <a:gd name="connsiteX60" fmla="*/ 2395598 w 2758962"/>
              <a:gd name="connsiteY60" fmla="*/ 1016794 h 2824412"/>
              <a:gd name="connsiteX61" fmla="*/ 2381311 w 2758962"/>
              <a:gd name="connsiteY61" fmla="*/ 1028700 h 2824412"/>
              <a:gd name="connsiteX62" fmla="*/ 2386073 w 2758962"/>
              <a:gd name="connsiteY62" fmla="*/ 1066800 h 2824412"/>
              <a:gd name="connsiteX63" fmla="*/ 2421792 w 2758962"/>
              <a:gd name="connsiteY63" fmla="*/ 1059656 h 2824412"/>
              <a:gd name="connsiteX64" fmla="*/ 2450367 w 2758962"/>
              <a:gd name="connsiteY64" fmla="*/ 1069182 h 2824412"/>
              <a:gd name="connsiteX65" fmla="*/ 2486086 w 2758962"/>
              <a:gd name="connsiteY65" fmla="*/ 1107281 h 2824412"/>
              <a:gd name="connsiteX66" fmla="*/ 2486086 w 2758962"/>
              <a:gd name="connsiteY66" fmla="*/ 1138237 h 2824412"/>
              <a:gd name="connsiteX67" fmla="*/ 2524186 w 2758962"/>
              <a:gd name="connsiteY67" fmla="*/ 1162050 h 2824412"/>
              <a:gd name="connsiteX68" fmla="*/ 2571811 w 2758962"/>
              <a:gd name="connsiteY68" fmla="*/ 1190625 h 2824412"/>
              <a:gd name="connsiteX69" fmla="*/ 2571811 w 2758962"/>
              <a:gd name="connsiteY69" fmla="*/ 1219200 h 2824412"/>
              <a:gd name="connsiteX70" fmla="*/ 2571811 w 2758962"/>
              <a:gd name="connsiteY70" fmla="*/ 1243012 h 2824412"/>
              <a:gd name="connsiteX71" fmla="*/ 2567048 w 2758962"/>
              <a:gd name="connsiteY71" fmla="*/ 1266825 h 2824412"/>
              <a:gd name="connsiteX72" fmla="*/ 2609911 w 2758962"/>
              <a:gd name="connsiteY72" fmla="*/ 1290637 h 2824412"/>
              <a:gd name="connsiteX73" fmla="*/ 2624198 w 2758962"/>
              <a:gd name="connsiteY73" fmla="*/ 1347787 h 2824412"/>
              <a:gd name="connsiteX74" fmla="*/ 2619436 w 2758962"/>
              <a:gd name="connsiteY74" fmla="*/ 1376362 h 2824412"/>
              <a:gd name="connsiteX75" fmla="*/ 2671823 w 2758962"/>
              <a:gd name="connsiteY75" fmla="*/ 1371600 h 2824412"/>
              <a:gd name="connsiteX76" fmla="*/ 2705161 w 2758962"/>
              <a:gd name="connsiteY76" fmla="*/ 1362075 h 2824412"/>
              <a:gd name="connsiteX77" fmla="*/ 2748023 w 2758962"/>
              <a:gd name="connsiteY77" fmla="*/ 1352550 h 2824412"/>
              <a:gd name="connsiteX78" fmla="*/ 2757548 w 2758962"/>
              <a:gd name="connsiteY78" fmla="*/ 1390650 h 2824412"/>
              <a:gd name="connsiteX79" fmla="*/ 2724211 w 2758962"/>
              <a:gd name="connsiteY79" fmla="*/ 1428750 h 2824412"/>
              <a:gd name="connsiteX80" fmla="*/ 2690873 w 2758962"/>
              <a:gd name="connsiteY80" fmla="*/ 1447800 h 2824412"/>
              <a:gd name="connsiteX81" fmla="*/ 2657536 w 2758962"/>
              <a:gd name="connsiteY81" fmla="*/ 1495425 h 2824412"/>
              <a:gd name="connsiteX82" fmla="*/ 2638486 w 2758962"/>
              <a:gd name="connsiteY82" fmla="*/ 1519237 h 2824412"/>
              <a:gd name="connsiteX83" fmla="*/ 2619436 w 2758962"/>
              <a:gd name="connsiteY83" fmla="*/ 1562100 h 2824412"/>
              <a:gd name="connsiteX84" fmla="*/ 2590861 w 2758962"/>
              <a:gd name="connsiteY84" fmla="*/ 1562100 h 2824412"/>
              <a:gd name="connsiteX85" fmla="*/ 2557523 w 2758962"/>
              <a:gd name="connsiteY85" fmla="*/ 1547812 h 2824412"/>
              <a:gd name="connsiteX86" fmla="*/ 2538473 w 2758962"/>
              <a:gd name="connsiteY86" fmla="*/ 1519237 h 2824412"/>
              <a:gd name="connsiteX87" fmla="*/ 2471798 w 2758962"/>
              <a:gd name="connsiteY87" fmla="*/ 1524000 h 2824412"/>
              <a:gd name="connsiteX88" fmla="*/ 2433698 w 2758962"/>
              <a:gd name="connsiteY88" fmla="*/ 1543050 h 2824412"/>
              <a:gd name="connsiteX89" fmla="*/ 2414648 w 2758962"/>
              <a:gd name="connsiteY89" fmla="*/ 1576387 h 2824412"/>
              <a:gd name="connsiteX90" fmla="*/ 2376548 w 2758962"/>
              <a:gd name="connsiteY90" fmla="*/ 1633537 h 2824412"/>
              <a:gd name="connsiteX91" fmla="*/ 2367023 w 2758962"/>
              <a:gd name="connsiteY91" fmla="*/ 1647825 h 2824412"/>
              <a:gd name="connsiteX92" fmla="*/ 2347973 w 2758962"/>
              <a:gd name="connsiteY92" fmla="*/ 1662112 h 2824412"/>
              <a:gd name="connsiteX93" fmla="*/ 2281298 w 2758962"/>
              <a:gd name="connsiteY93" fmla="*/ 1681162 h 2824412"/>
              <a:gd name="connsiteX94" fmla="*/ 2200336 w 2758962"/>
              <a:gd name="connsiteY94" fmla="*/ 1704975 h 2824412"/>
              <a:gd name="connsiteX95" fmla="*/ 2157473 w 2758962"/>
              <a:gd name="connsiteY95" fmla="*/ 1714500 h 2824412"/>
              <a:gd name="connsiteX96" fmla="*/ 2100323 w 2758962"/>
              <a:gd name="connsiteY96" fmla="*/ 1771650 h 2824412"/>
              <a:gd name="connsiteX97" fmla="*/ 2066986 w 2758962"/>
              <a:gd name="connsiteY97" fmla="*/ 1795462 h 2824412"/>
              <a:gd name="connsiteX98" fmla="*/ 2043173 w 2758962"/>
              <a:gd name="connsiteY98" fmla="*/ 1852612 h 2824412"/>
              <a:gd name="connsiteX99" fmla="*/ 2038411 w 2758962"/>
              <a:gd name="connsiteY99" fmla="*/ 1895475 h 2824412"/>
              <a:gd name="connsiteX100" fmla="*/ 2062223 w 2758962"/>
              <a:gd name="connsiteY100" fmla="*/ 1957387 h 2824412"/>
              <a:gd name="connsiteX101" fmla="*/ 2038411 w 2758962"/>
              <a:gd name="connsiteY101" fmla="*/ 2024062 h 2824412"/>
              <a:gd name="connsiteX102" fmla="*/ 2033648 w 2758962"/>
              <a:gd name="connsiteY102" fmla="*/ 2028825 h 2824412"/>
              <a:gd name="connsiteX103" fmla="*/ 1995548 w 2758962"/>
              <a:gd name="connsiteY103" fmla="*/ 2033587 h 2824412"/>
              <a:gd name="connsiteX104" fmla="*/ 1966973 w 2758962"/>
              <a:gd name="connsiteY104" fmla="*/ 2043112 h 2824412"/>
              <a:gd name="connsiteX105" fmla="*/ 1928873 w 2758962"/>
              <a:gd name="connsiteY105" fmla="*/ 2066925 h 2824412"/>
              <a:gd name="connsiteX106" fmla="*/ 1957448 w 2758962"/>
              <a:gd name="connsiteY106" fmla="*/ 2043112 h 2824412"/>
              <a:gd name="connsiteX107" fmla="*/ 1900298 w 2758962"/>
              <a:gd name="connsiteY107" fmla="*/ 2052637 h 2824412"/>
              <a:gd name="connsiteX108" fmla="*/ 1876486 w 2758962"/>
              <a:gd name="connsiteY108" fmla="*/ 2109787 h 2824412"/>
              <a:gd name="connsiteX109" fmla="*/ 1876486 w 2758962"/>
              <a:gd name="connsiteY109" fmla="*/ 2147887 h 2824412"/>
              <a:gd name="connsiteX110" fmla="*/ 1866961 w 2758962"/>
              <a:gd name="connsiteY110" fmla="*/ 2176462 h 2824412"/>
              <a:gd name="connsiteX111" fmla="*/ 1809811 w 2758962"/>
              <a:gd name="connsiteY111" fmla="*/ 2195512 h 2824412"/>
              <a:gd name="connsiteX112" fmla="*/ 1809811 w 2758962"/>
              <a:gd name="connsiteY112" fmla="*/ 2252662 h 2824412"/>
              <a:gd name="connsiteX113" fmla="*/ 1814573 w 2758962"/>
              <a:gd name="connsiteY113" fmla="*/ 2314575 h 2824412"/>
              <a:gd name="connsiteX114" fmla="*/ 1814573 w 2758962"/>
              <a:gd name="connsiteY114" fmla="*/ 2333625 h 2824412"/>
              <a:gd name="connsiteX115" fmla="*/ 1795523 w 2758962"/>
              <a:gd name="connsiteY115" fmla="*/ 2376487 h 2824412"/>
              <a:gd name="connsiteX116" fmla="*/ 1809811 w 2758962"/>
              <a:gd name="connsiteY116" fmla="*/ 2438400 h 2824412"/>
              <a:gd name="connsiteX117" fmla="*/ 1805048 w 2758962"/>
              <a:gd name="connsiteY117" fmla="*/ 2500312 h 2824412"/>
              <a:gd name="connsiteX118" fmla="*/ 1776473 w 2758962"/>
              <a:gd name="connsiteY118" fmla="*/ 2509837 h 2824412"/>
              <a:gd name="connsiteX119" fmla="*/ 1733611 w 2758962"/>
              <a:gd name="connsiteY119" fmla="*/ 2524125 h 2824412"/>
              <a:gd name="connsiteX120" fmla="*/ 1714561 w 2758962"/>
              <a:gd name="connsiteY120" fmla="*/ 2538412 h 2824412"/>
              <a:gd name="connsiteX121" fmla="*/ 1738373 w 2758962"/>
              <a:gd name="connsiteY121" fmla="*/ 2590800 h 2824412"/>
              <a:gd name="connsiteX122" fmla="*/ 1719323 w 2758962"/>
              <a:gd name="connsiteY122" fmla="*/ 2619375 h 2824412"/>
              <a:gd name="connsiteX123" fmla="*/ 1662173 w 2758962"/>
              <a:gd name="connsiteY123" fmla="*/ 2633662 h 2824412"/>
              <a:gd name="connsiteX124" fmla="*/ 1647886 w 2758962"/>
              <a:gd name="connsiteY124" fmla="*/ 2662237 h 2824412"/>
              <a:gd name="connsiteX125" fmla="*/ 1647886 w 2758962"/>
              <a:gd name="connsiteY125" fmla="*/ 2733675 h 2824412"/>
              <a:gd name="connsiteX126" fmla="*/ 1628836 w 2758962"/>
              <a:gd name="connsiteY126" fmla="*/ 2767012 h 2824412"/>
              <a:gd name="connsiteX127" fmla="*/ 1576448 w 2758962"/>
              <a:gd name="connsiteY127" fmla="*/ 2724150 h 2824412"/>
              <a:gd name="connsiteX128" fmla="*/ 1528823 w 2758962"/>
              <a:gd name="connsiteY128" fmla="*/ 2690812 h 2824412"/>
              <a:gd name="connsiteX129" fmla="*/ 1500248 w 2758962"/>
              <a:gd name="connsiteY129" fmla="*/ 2676525 h 2824412"/>
              <a:gd name="connsiteX130" fmla="*/ 1481198 w 2758962"/>
              <a:gd name="connsiteY130" fmla="*/ 2738437 h 2824412"/>
              <a:gd name="connsiteX131" fmla="*/ 1457386 w 2758962"/>
              <a:gd name="connsiteY131" fmla="*/ 2786062 h 2824412"/>
              <a:gd name="connsiteX132" fmla="*/ 1414523 w 2758962"/>
              <a:gd name="connsiteY132" fmla="*/ 2824162 h 2824412"/>
              <a:gd name="connsiteX133" fmla="*/ 1381186 w 2758962"/>
              <a:gd name="connsiteY133" fmla="*/ 2800350 h 2824412"/>
              <a:gd name="connsiteX134" fmla="*/ 1343086 w 2758962"/>
              <a:gd name="connsiteY134" fmla="*/ 2757487 h 2824412"/>
              <a:gd name="connsiteX135" fmla="*/ 1324036 w 2758962"/>
              <a:gd name="connsiteY135" fmla="*/ 2719387 h 2824412"/>
              <a:gd name="connsiteX136" fmla="*/ 1281173 w 2758962"/>
              <a:gd name="connsiteY136" fmla="*/ 2614612 h 2824412"/>
              <a:gd name="connsiteX137" fmla="*/ 1276411 w 2758962"/>
              <a:gd name="connsiteY137" fmla="*/ 2557462 h 2824412"/>
              <a:gd name="connsiteX138" fmla="*/ 1319273 w 2758962"/>
              <a:gd name="connsiteY138" fmla="*/ 2533650 h 2824412"/>
              <a:gd name="connsiteX139" fmla="*/ 1347848 w 2758962"/>
              <a:gd name="connsiteY139" fmla="*/ 2490787 h 2824412"/>
              <a:gd name="connsiteX140" fmla="*/ 1338323 w 2758962"/>
              <a:gd name="connsiteY140" fmla="*/ 2447925 h 2824412"/>
              <a:gd name="connsiteX141" fmla="*/ 1343086 w 2758962"/>
              <a:gd name="connsiteY141" fmla="*/ 2390775 h 2824412"/>
              <a:gd name="connsiteX142" fmla="*/ 1343086 w 2758962"/>
              <a:gd name="connsiteY142" fmla="*/ 2338387 h 2824412"/>
              <a:gd name="connsiteX143" fmla="*/ 1290698 w 2758962"/>
              <a:gd name="connsiteY143" fmla="*/ 2305050 h 2824412"/>
              <a:gd name="connsiteX144" fmla="*/ 1247836 w 2758962"/>
              <a:gd name="connsiteY144" fmla="*/ 2290762 h 2824412"/>
              <a:gd name="connsiteX145" fmla="*/ 1204973 w 2758962"/>
              <a:gd name="connsiteY145" fmla="*/ 2281237 h 2824412"/>
              <a:gd name="connsiteX146" fmla="*/ 1147823 w 2758962"/>
              <a:gd name="connsiteY146" fmla="*/ 2281237 h 2824412"/>
              <a:gd name="connsiteX147" fmla="*/ 1076386 w 2758962"/>
              <a:gd name="connsiteY147" fmla="*/ 2286000 h 2824412"/>
              <a:gd name="connsiteX148" fmla="*/ 1019236 w 2758962"/>
              <a:gd name="connsiteY148" fmla="*/ 2309812 h 2824412"/>
              <a:gd name="connsiteX149" fmla="*/ 971611 w 2758962"/>
              <a:gd name="connsiteY149" fmla="*/ 2319337 h 2824412"/>
              <a:gd name="connsiteX150" fmla="*/ 962086 w 2758962"/>
              <a:gd name="connsiteY150" fmla="*/ 2381250 h 2824412"/>
              <a:gd name="connsiteX151" fmla="*/ 943036 w 2758962"/>
              <a:gd name="connsiteY151" fmla="*/ 2414587 h 2824412"/>
              <a:gd name="connsiteX152" fmla="*/ 890648 w 2758962"/>
              <a:gd name="connsiteY152" fmla="*/ 2462212 h 2824412"/>
              <a:gd name="connsiteX153" fmla="*/ 852548 w 2758962"/>
              <a:gd name="connsiteY153" fmla="*/ 2471737 h 2824412"/>
              <a:gd name="connsiteX154" fmla="*/ 800161 w 2758962"/>
              <a:gd name="connsiteY154" fmla="*/ 2462212 h 2824412"/>
              <a:gd name="connsiteX155" fmla="*/ 771586 w 2758962"/>
              <a:gd name="connsiteY155" fmla="*/ 2438400 h 2824412"/>
              <a:gd name="connsiteX156" fmla="*/ 743011 w 2758962"/>
              <a:gd name="connsiteY156" fmla="*/ 2409825 h 2824412"/>
              <a:gd name="connsiteX157" fmla="*/ 704911 w 2758962"/>
              <a:gd name="connsiteY157" fmla="*/ 2433637 h 2824412"/>
              <a:gd name="connsiteX158" fmla="*/ 723961 w 2758962"/>
              <a:gd name="connsiteY158" fmla="*/ 2371725 h 2824412"/>
              <a:gd name="connsiteX159" fmla="*/ 738248 w 2758962"/>
              <a:gd name="connsiteY159" fmla="*/ 2309812 h 2824412"/>
              <a:gd name="connsiteX160" fmla="*/ 743011 w 2758962"/>
              <a:gd name="connsiteY160" fmla="*/ 2233612 h 2824412"/>
              <a:gd name="connsiteX161" fmla="*/ 743011 w 2758962"/>
              <a:gd name="connsiteY161" fmla="*/ 2185987 h 2824412"/>
              <a:gd name="connsiteX162" fmla="*/ 728723 w 2758962"/>
              <a:gd name="connsiteY162" fmla="*/ 2128837 h 2824412"/>
              <a:gd name="connsiteX163" fmla="*/ 704911 w 2758962"/>
              <a:gd name="connsiteY163" fmla="*/ 2100262 h 2824412"/>
              <a:gd name="connsiteX164" fmla="*/ 662048 w 2758962"/>
              <a:gd name="connsiteY164" fmla="*/ 2090737 h 2824412"/>
              <a:gd name="connsiteX165" fmla="*/ 623948 w 2758962"/>
              <a:gd name="connsiteY165" fmla="*/ 2062162 h 2824412"/>
              <a:gd name="connsiteX166" fmla="*/ 566798 w 2758962"/>
              <a:gd name="connsiteY166" fmla="*/ 2043112 h 2824412"/>
              <a:gd name="connsiteX167" fmla="*/ 538223 w 2758962"/>
              <a:gd name="connsiteY167" fmla="*/ 2009775 h 2824412"/>
              <a:gd name="connsiteX168" fmla="*/ 557273 w 2758962"/>
              <a:gd name="connsiteY168" fmla="*/ 1981200 h 2824412"/>
              <a:gd name="connsiteX169" fmla="*/ 547748 w 2758962"/>
              <a:gd name="connsiteY169" fmla="*/ 1938337 h 2824412"/>
              <a:gd name="connsiteX170" fmla="*/ 514411 w 2758962"/>
              <a:gd name="connsiteY170" fmla="*/ 1885950 h 2824412"/>
              <a:gd name="connsiteX171" fmla="*/ 471548 w 2758962"/>
              <a:gd name="connsiteY171" fmla="*/ 1876425 h 2824412"/>
              <a:gd name="connsiteX172" fmla="*/ 433448 w 2758962"/>
              <a:gd name="connsiteY172" fmla="*/ 1852612 h 2824412"/>
              <a:gd name="connsiteX173" fmla="*/ 414398 w 2758962"/>
              <a:gd name="connsiteY173" fmla="*/ 1833562 h 2824412"/>
              <a:gd name="connsiteX174" fmla="*/ 414398 w 2758962"/>
              <a:gd name="connsiteY174" fmla="*/ 1804987 h 2824412"/>
              <a:gd name="connsiteX175" fmla="*/ 376298 w 2758962"/>
              <a:gd name="connsiteY175" fmla="*/ 1824037 h 2824412"/>
              <a:gd name="connsiteX176" fmla="*/ 357248 w 2758962"/>
              <a:gd name="connsiteY176" fmla="*/ 1838325 h 2824412"/>
              <a:gd name="connsiteX177" fmla="*/ 385823 w 2758962"/>
              <a:gd name="connsiteY177" fmla="*/ 1862137 h 2824412"/>
              <a:gd name="connsiteX178" fmla="*/ 352486 w 2758962"/>
              <a:gd name="connsiteY178" fmla="*/ 1866900 h 2824412"/>
              <a:gd name="connsiteX179" fmla="*/ 323911 w 2758962"/>
              <a:gd name="connsiteY179" fmla="*/ 1847850 h 2824412"/>
              <a:gd name="connsiteX180" fmla="*/ 281048 w 2758962"/>
              <a:gd name="connsiteY180" fmla="*/ 1833562 h 2824412"/>
              <a:gd name="connsiteX181" fmla="*/ 238186 w 2758962"/>
              <a:gd name="connsiteY181" fmla="*/ 1819275 h 2824412"/>
              <a:gd name="connsiteX182" fmla="*/ 195323 w 2758962"/>
              <a:gd name="connsiteY182" fmla="*/ 1819275 h 2824412"/>
              <a:gd name="connsiteX183" fmla="*/ 171511 w 2758962"/>
              <a:gd name="connsiteY183" fmla="*/ 1795462 h 2824412"/>
              <a:gd name="connsiteX184" fmla="*/ 195323 w 2758962"/>
              <a:gd name="connsiteY184" fmla="*/ 1766887 h 2824412"/>
              <a:gd name="connsiteX185" fmla="*/ 214373 w 2758962"/>
              <a:gd name="connsiteY185" fmla="*/ 1676400 h 2824412"/>
              <a:gd name="connsiteX186" fmla="*/ 276286 w 2758962"/>
              <a:gd name="connsiteY186" fmla="*/ 1590675 h 2824412"/>
              <a:gd name="connsiteX187" fmla="*/ 319148 w 2758962"/>
              <a:gd name="connsiteY187" fmla="*/ 1509712 h 2824412"/>
              <a:gd name="connsiteX188" fmla="*/ 362011 w 2758962"/>
              <a:gd name="connsiteY188" fmla="*/ 1466850 h 2824412"/>
              <a:gd name="connsiteX189" fmla="*/ 414398 w 2758962"/>
              <a:gd name="connsiteY189" fmla="*/ 1404937 h 2824412"/>
              <a:gd name="connsiteX190" fmla="*/ 438211 w 2758962"/>
              <a:gd name="connsiteY190" fmla="*/ 1381125 h 2824412"/>
              <a:gd name="connsiteX191" fmla="*/ 395348 w 2758962"/>
              <a:gd name="connsiteY191" fmla="*/ 1352550 h 2824412"/>
              <a:gd name="connsiteX192" fmla="*/ 323911 w 2758962"/>
              <a:gd name="connsiteY192" fmla="*/ 1319212 h 2824412"/>
              <a:gd name="connsiteX193" fmla="*/ 266761 w 2758962"/>
              <a:gd name="connsiteY193" fmla="*/ 1285875 h 2824412"/>
              <a:gd name="connsiteX194" fmla="*/ 233423 w 2758962"/>
              <a:gd name="connsiteY194" fmla="*/ 1300162 h 2824412"/>
              <a:gd name="connsiteX195" fmla="*/ 195323 w 2758962"/>
              <a:gd name="connsiteY195" fmla="*/ 1276350 h 2824412"/>
              <a:gd name="connsiteX196" fmla="*/ 161986 w 2758962"/>
              <a:gd name="connsiteY196" fmla="*/ 1204912 h 2824412"/>
              <a:gd name="connsiteX197" fmla="*/ 157223 w 2758962"/>
              <a:gd name="connsiteY197" fmla="*/ 1162050 h 2824412"/>
              <a:gd name="connsiteX198" fmla="*/ 119123 w 2758962"/>
              <a:gd name="connsiteY198" fmla="*/ 1157287 h 2824412"/>
              <a:gd name="connsiteX199" fmla="*/ 66736 w 2758962"/>
              <a:gd name="connsiteY199" fmla="*/ 1157287 h 2824412"/>
              <a:gd name="connsiteX200" fmla="*/ 19111 w 2758962"/>
              <a:gd name="connsiteY200" fmla="*/ 1143000 h 2824412"/>
              <a:gd name="connsiteX201" fmla="*/ 19111 w 2758962"/>
              <a:gd name="connsiteY201" fmla="*/ 1114425 h 2824412"/>
              <a:gd name="connsiteX202" fmla="*/ 9586 w 2758962"/>
              <a:gd name="connsiteY202" fmla="*/ 1076325 h 2824412"/>
              <a:gd name="connsiteX203" fmla="*/ 61 w 2758962"/>
              <a:gd name="connsiteY203" fmla="*/ 1028700 h 2824412"/>
              <a:gd name="connsiteX204" fmla="*/ 14348 w 2758962"/>
              <a:gd name="connsiteY204" fmla="*/ 995362 h 2824412"/>
              <a:gd name="connsiteX205" fmla="*/ 61973 w 2758962"/>
              <a:gd name="connsiteY205" fmla="*/ 971550 h 2824412"/>
              <a:gd name="connsiteX206" fmla="*/ 100073 w 2758962"/>
              <a:gd name="connsiteY206" fmla="*/ 966787 h 2824412"/>
              <a:gd name="connsiteX207" fmla="*/ 66736 w 2758962"/>
              <a:gd name="connsiteY207" fmla="*/ 933450 h 2824412"/>
              <a:gd name="connsiteX208" fmla="*/ 57211 w 2758962"/>
              <a:gd name="connsiteY208" fmla="*/ 885825 h 2824412"/>
              <a:gd name="connsiteX209" fmla="*/ 81023 w 2758962"/>
              <a:gd name="connsiteY209" fmla="*/ 852487 h 2824412"/>
              <a:gd name="connsiteX210" fmla="*/ 81023 w 2758962"/>
              <a:gd name="connsiteY210" fmla="*/ 814387 h 2824412"/>
              <a:gd name="connsiteX211" fmla="*/ 42923 w 2758962"/>
              <a:gd name="connsiteY211" fmla="*/ 800100 h 2824412"/>
              <a:gd name="connsiteX212" fmla="*/ 47686 w 2758962"/>
              <a:gd name="connsiteY212" fmla="*/ 762000 h 2824412"/>
              <a:gd name="connsiteX213" fmla="*/ 85786 w 2758962"/>
              <a:gd name="connsiteY213" fmla="*/ 723900 h 2824412"/>
              <a:gd name="connsiteX214" fmla="*/ 76261 w 2758962"/>
              <a:gd name="connsiteY214" fmla="*/ 671512 h 2824412"/>
              <a:gd name="connsiteX215" fmla="*/ 47686 w 2758962"/>
              <a:gd name="connsiteY215" fmla="*/ 647700 h 2824412"/>
              <a:gd name="connsiteX216" fmla="*/ 66736 w 2758962"/>
              <a:gd name="connsiteY216" fmla="*/ 623887 h 2824412"/>
              <a:gd name="connsiteX217" fmla="*/ 114361 w 2758962"/>
              <a:gd name="connsiteY217" fmla="*/ 628650 h 2824412"/>
              <a:gd name="connsiteX218" fmla="*/ 138173 w 2758962"/>
              <a:gd name="connsiteY218" fmla="*/ 628650 h 2824412"/>
              <a:gd name="connsiteX219" fmla="*/ 119123 w 2758962"/>
              <a:gd name="connsiteY219" fmla="*/ 595312 h 2824412"/>
              <a:gd name="connsiteX220" fmla="*/ 123886 w 2758962"/>
              <a:gd name="connsiteY220" fmla="*/ 571500 h 2824412"/>
              <a:gd name="connsiteX221" fmla="*/ 152461 w 2758962"/>
              <a:gd name="connsiteY221" fmla="*/ 571500 h 2824412"/>
              <a:gd name="connsiteX222" fmla="*/ 157223 w 2758962"/>
              <a:gd name="connsiteY222" fmla="*/ 571500 h 2824412"/>
              <a:gd name="connsiteX223" fmla="*/ 185798 w 2758962"/>
              <a:gd name="connsiteY223" fmla="*/ 485775 h 2824412"/>
              <a:gd name="connsiteX224" fmla="*/ 190561 w 2758962"/>
              <a:gd name="connsiteY224" fmla="*/ 447675 h 2824412"/>
              <a:gd name="connsiteX225" fmla="*/ 219136 w 2758962"/>
              <a:gd name="connsiteY225" fmla="*/ 461962 h 2824412"/>
              <a:gd name="connsiteX226" fmla="*/ 281048 w 2758962"/>
              <a:gd name="connsiteY226" fmla="*/ 485775 h 2824412"/>
              <a:gd name="connsiteX227" fmla="*/ 342961 w 2758962"/>
              <a:gd name="connsiteY227" fmla="*/ 485775 h 2824412"/>
              <a:gd name="connsiteX228" fmla="*/ 333436 w 2758962"/>
              <a:gd name="connsiteY228" fmla="*/ 442912 h 2824412"/>
              <a:gd name="connsiteX229" fmla="*/ 342961 w 2758962"/>
              <a:gd name="connsiteY229" fmla="*/ 409575 h 2824412"/>
              <a:gd name="connsiteX230" fmla="*/ 385823 w 2758962"/>
              <a:gd name="connsiteY230" fmla="*/ 409575 h 2824412"/>
              <a:gd name="connsiteX231" fmla="*/ 404873 w 2758962"/>
              <a:gd name="connsiteY231" fmla="*/ 381000 h 2824412"/>
              <a:gd name="connsiteX232" fmla="*/ 428686 w 2758962"/>
              <a:gd name="connsiteY232" fmla="*/ 338137 h 2824412"/>
              <a:gd name="connsiteX233" fmla="*/ 381061 w 2758962"/>
              <a:gd name="connsiteY233" fmla="*/ 314325 h 2824412"/>
              <a:gd name="connsiteX234" fmla="*/ 381061 w 2758962"/>
              <a:gd name="connsiteY234" fmla="*/ 285750 h 2824412"/>
              <a:gd name="connsiteX235" fmla="*/ 433448 w 2758962"/>
              <a:gd name="connsiteY235" fmla="*/ 257175 h 2824412"/>
              <a:gd name="connsiteX236" fmla="*/ 466786 w 2758962"/>
              <a:gd name="connsiteY236" fmla="*/ 238125 h 2824412"/>
              <a:gd name="connsiteX237" fmla="*/ 476311 w 2758962"/>
              <a:gd name="connsiteY237" fmla="*/ 176212 h 2824412"/>
              <a:gd name="connsiteX238" fmla="*/ 447736 w 2758962"/>
              <a:gd name="connsiteY238" fmla="*/ 123825 h 2824412"/>
              <a:gd name="connsiteX0" fmla="*/ 2307492 w 2758962"/>
              <a:gd name="connsiteY0" fmla="*/ 0 h 2824412"/>
              <a:gd name="connsiteX1" fmla="*/ 2324161 w 2758962"/>
              <a:gd name="connsiteY1" fmla="*/ 26193 h 2824412"/>
              <a:gd name="connsiteX2" fmla="*/ 2352736 w 2758962"/>
              <a:gd name="connsiteY2" fmla="*/ 47625 h 2824412"/>
              <a:gd name="connsiteX3" fmla="*/ 2343211 w 2758962"/>
              <a:gd name="connsiteY3" fmla="*/ 57150 h 2824412"/>
              <a:gd name="connsiteX4" fmla="*/ 2352736 w 2758962"/>
              <a:gd name="connsiteY4" fmla="*/ 95250 h 2824412"/>
              <a:gd name="connsiteX5" fmla="*/ 2343211 w 2758962"/>
              <a:gd name="connsiteY5" fmla="*/ 128587 h 2824412"/>
              <a:gd name="connsiteX6" fmla="*/ 2324161 w 2758962"/>
              <a:gd name="connsiteY6" fmla="*/ 145256 h 2824412"/>
              <a:gd name="connsiteX7" fmla="*/ 2300348 w 2758962"/>
              <a:gd name="connsiteY7" fmla="*/ 152400 h 2824412"/>
              <a:gd name="connsiteX8" fmla="*/ 2290823 w 2758962"/>
              <a:gd name="connsiteY8" fmla="*/ 166687 h 2824412"/>
              <a:gd name="connsiteX9" fmla="*/ 2286061 w 2758962"/>
              <a:gd name="connsiteY9" fmla="*/ 204787 h 2824412"/>
              <a:gd name="connsiteX10" fmla="*/ 2267011 w 2758962"/>
              <a:gd name="connsiteY10" fmla="*/ 223837 h 2824412"/>
              <a:gd name="connsiteX11" fmla="*/ 2224148 w 2758962"/>
              <a:gd name="connsiteY11" fmla="*/ 219075 h 2824412"/>
              <a:gd name="connsiteX12" fmla="*/ 2214623 w 2758962"/>
              <a:gd name="connsiteY12" fmla="*/ 226219 h 2824412"/>
              <a:gd name="connsiteX13" fmla="*/ 2221767 w 2758962"/>
              <a:gd name="connsiteY13" fmla="*/ 259556 h 2824412"/>
              <a:gd name="connsiteX14" fmla="*/ 2233673 w 2758962"/>
              <a:gd name="connsiteY14" fmla="*/ 285750 h 2824412"/>
              <a:gd name="connsiteX15" fmla="*/ 2224148 w 2758962"/>
              <a:gd name="connsiteY15" fmla="*/ 304800 h 2824412"/>
              <a:gd name="connsiteX16" fmla="*/ 2224148 w 2758962"/>
              <a:gd name="connsiteY16" fmla="*/ 333375 h 2824412"/>
              <a:gd name="connsiteX17" fmla="*/ 2186048 w 2758962"/>
              <a:gd name="connsiteY17" fmla="*/ 338137 h 2824412"/>
              <a:gd name="connsiteX18" fmla="*/ 2152710 w 2758962"/>
              <a:gd name="connsiteY18" fmla="*/ 302419 h 2824412"/>
              <a:gd name="connsiteX19" fmla="*/ 2124136 w 2758962"/>
              <a:gd name="connsiteY19" fmla="*/ 323850 h 2824412"/>
              <a:gd name="connsiteX20" fmla="*/ 2105086 w 2758962"/>
              <a:gd name="connsiteY20" fmla="*/ 347662 h 2824412"/>
              <a:gd name="connsiteX21" fmla="*/ 2105086 w 2758962"/>
              <a:gd name="connsiteY21" fmla="*/ 361950 h 2824412"/>
              <a:gd name="connsiteX22" fmla="*/ 2105086 w 2758962"/>
              <a:gd name="connsiteY22" fmla="*/ 395287 h 2824412"/>
              <a:gd name="connsiteX23" fmla="*/ 2076511 w 2758962"/>
              <a:gd name="connsiteY23" fmla="*/ 395287 h 2824412"/>
              <a:gd name="connsiteX24" fmla="*/ 2033648 w 2758962"/>
              <a:gd name="connsiteY24" fmla="*/ 419100 h 2824412"/>
              <a:gd name="connsiteX25" fmla="*/ 2014598 w 2758962"/>
              <a:gd name="connsiteY25" fmla="*/ 457200 h 2824412"/>
              <a:gd name="connsiteX26" fmla="*/ 2012217 w 2758962"/>
              <a:gd name="connsiteY26" fmla="*/ 488156 h 2824412"/>
              <a:gd name="connsiteX27" fmla="*/ 1995549 w 2758962"/>
              <a:gd name="connsiteY27" fmla="*/ 511968 h 2824412"/>
              <a:gd name="connsiteX28" fmla="*/ 1976498 w 2758962"/>
              <a:gd name="connsiteY28" fmla="*/ 554831 h 2824412"/>
              <a:gd name="connsiteX29" fmla="*/ 1945542 w 2758962"/>
              <a:gd name="connsiteY29" fmla="*/ 564356 h 2824412"/>
              <a:gd name="connsiteX30" fmla="*/ 1909823 w 2758962"/>
              <a:gd name="connsiteY30" fmla="*/ 561975 h 2824412"/>
              <a:gd name="connsiteX31" fmla="*/ 1883629 w 2758962"/>
              <a:gd name="connsiteY31" fmla="*/ 576262 h 2824412"/>
              <a:gd name="connsiteX32" fmla="*/ 1890773 w 2758962"/>
              <a:gd name="connsiteY32" fmla="*/ 602456 h 2824412"/>
              <a:gd name="connsiteX33" fmla="*/ 1874104 w 2758962"/>
              <a:gd name="connsiteY33" fmla="*/ 623887 h 2824412"/>
              <a:gd name="connsiteX34" fmla="*/ 1876486 w 2758962"/>
              <a:gd name="connsiteY34" fmla="*/ 647700 h 2824412"/>
              <a:gd name="connsiteX35" fmla="*/ 1890773 w 2758962"/>
              <a:gd name="connsiteY35" fmla="*/ 666750 h 2824412"/>
              <a:gd name="connsiteX36" fmla="*/ 1919348 w 2758962"/>
              <a:gd name="connsiteY36" fmla="*/ 685800 h 2824412"/>
              <a:gd name="connsiteX37" fmla="*/ 1945542 w 2758962"/>
              <a:gd name="connsiteY37" fmla="*/ 714375 h 2824412"/>
              <a:gd name="connsiteX38" fmla="*/ 1969354 w 2758962"/>
              <a:gd name="connsiteY38" fmla="*/ 745331 h 2824412"/>
              <a:gd name="connsiteX39" fmla="*/ 1997930 w 2758962"/>
              <a:gd name="connsiteY39" fmla="*/ 776287 h 2824412"/>
              <a:gd name="connsiteX40" fmla="*/ 2016979 w 2758962"/>
              <a:gd name="connsiteY40" fmla="*/ 788194 h 2824412"/>
              <a:gd name="connsiteX41" fmla="*/ 2024123 w 2758962"/>
              <a:gd name="connsiteY41" fmla="*/ 814387 h 2824412"/>
              <a:gd name="connsiteX42" fmla="*/ 2028886 w 2758962"/>
              <a:gd name="connsiteY42" fmla="*/ 847725 h 2824412"/>
              <a:gd name="connsiteX43" fmla="*/ 2038411 w 2758962"/>
              <a:gd name="connsiteY43" fmla="*/ 859631 h 2824412"/>
              <a:gd name="connsiteX44" fmla="*/ 2066986 w 2758962"/>
              <a:gd name="connsiteY44" fmla="*/ 871537 h 2824412"/>
              <a:gd name="connsiteX45" fmla="*/ 2062223 w 2758962"/>
              <a:gd name="connsiteY45" fmla="*/ 852487 h 2824412"/>
              <a:gd name="connsiteX46" fmla="*/ 2090798 w 2758962"/>
              <a:gd name="connsiteY46" fmla="*/ 838200 h 2824412"/>
              <a:gd name="connsiteX47" fmla="*/ 2100323 w 2758962"/>
              <a:gd name="connsiteY47" fmla="*/ 862012 h 2824412"/>
              <a:gd name="connsiteX48" fmla="*/ 2133661 w 2758962"/>
              <a:gd name="connsiteY48" fmla="*/ 883443 h 2824412"/>
              <a:gd name="connsiteX49" fmla="*/ 2169379 w 2758962"/>
              <a:gd name="connsiteY49" fmla="*/ 876300 h 2824412"/>
              <a:gd name="connsiteX50" fmla="*/ 2183667 w 2758962"/>
              <a:gd name="connsiteY50" fmla="*/ 864394 h 2824412"/>
              <a:gd name="connsiteX51" fmla="*/ 2207480 w 2758962"/>
              <a:gd name="connsiteY51" fmla="*/ 857249 h 2824412"/>
              <a:gd name="connsiteX52" fmla="*/ 2245580 w 2758962"/>
              <a:gd name="connsiteY52" fmla="*/ 862012 h 2824412"/>
              <a:gd name="connsiteX53" fmla="*/ 2257486 w 2758962"/>
              <a:gd name="connsiteY53" fmla="*/ 895350 h 2824412"/>
              <a:gd name="connsiteX54" fmla="*/ 2305110 w 2758962"/>
              <a:gd name="connsiteY54" fmla="*/ 900113 h 2824412"/>
              <a:gd name="connsiteX55" fmla="*/ 2328923 w 2758962"/>
              <a:gd name="connsiteY55" fmla="*/ 907256 h 2824412"/>
              <a:gd name="connsiteX56" fmla="*/ 2314636 w 2758962"/>
              <a:gd name="connsiteY56" fmla="*/ 928687 h 2824412"/>
              <a:gd name="connsiteX57" fmla="*/ 2319398 w 2758962"/>
              <a:gd name="connsiteY57" fmla="*/ 942975 h 2824412"/>
              <a:gd name="connsiteX58" fmla="*/ 2357498 w 2758962"/>
              <a:gd name="connsiteY58" fmla="*/ 964406 h 2824412"/>
              <a:gd name="connsiteX59" fmla="*/ 2371786 w 2758962"/>
              <a:gd name="connsiteY59" fmla="*/ 990600 h 2824412"/>
              <a:gd name="connsiteX60" fmla="*/ 2395598 w 2758962"/>
              <a:gd name="connsiteY60" fmla="*/ 1016794 h 2824412"/>
              <a:gd name="connsiteX61" fmla="*/ 2381311 w 2758962"/>
              <a:gd name="connsiteY61" fmla="*/ 1028700 h 2824412"/>
              <a:gd name="connsiteX62" fmla="*/ 2386073 w 2758962"/>
              <a:gd name="connsiteY62" fmla="*/ 1066800 h 2824412"/>
              <a:gd name="connsiteX63" fmla="*/ 2421792 w 2758962"/>
              <a:gd name="connsiteY63" fmla="*/ 1059656 h 2824412"/>
              <a:gd name="connsiteX64" fmla="*/ 2450367 w 2758962"/>
              <a:gd name="connsiteY64" fmla="*/ 1069182 h 2824412"/>
              <a:gd name="connsiteX65" fmla="*/ 2486086 w 2758962"/>
              <a:gd name="connsiteY65" fmla="*/ 1107281 h 2824412"/>
              <a:gd name="connsiteX66" fmla="*/ 2486086 w 2758962"/>
              <a:gd name="connsiteY66" fmla="*/ 1138237 h 2824412"/>
              <a:gd name="connsiteX67" fmla="*/ 2521804 w 2758962"/>
              <a:gd name="connsiteY67" fmla="*/ 1147762 h 2824412"/>
              <a:gd name="connsiteX68" fmla="*/ 2571811 w 2758962"/>
              <a:gd name="connsiteY68" fmla="*/ 1190625 h 2824412"/>
              <a:gd name="connsiteX69" fmla="*/ 2571811 w 2758962"/>
              <a:gd name="connsiteY69" fmla="*/ 1219200 h 2824412"/>
              <a:gd name="connsiteX70" fmla="*/ 2571811 w 2758962"/>
              <a:gd name="connsiteY70" fmla="*/ 1243012 h 2824412"/>
              <a:gd name="connsiteX71" fmla="*/ 2567048 w 2758962"/>
              <a:gd name="connsiteY71" fmla="*/ 1266825 h 2824412"/>
              <a:gd name="connsiteX72" fmla="*/ 2609911 w 2758962"/>
              <a:gd name="connsiteY72" fmla="*/ 1290637 h 2824412"/>
              <a:gd name="connsiteX73" fmla="*/ 2624198 w 2758962"/>
              <a:gd name="connsiteY73" fmla="*/ 1347787 h 2824412"/>
              <a:gd name="connsiteX74" fmla="*/ 2619436 w 2758962"/>
              <a:gd name="connsiteY74" fmla="*/ 1376362 h 2824412"/>
              <a:gd name="connsiteX75" fmla="*/ 2671823 w 2758962"/>
              <a:gd name="connsiteY75" fmla="*/ 1371600 h 2824412"/>
              <a:gd name="connsiteX76" fmla="*/ 2705161 w 2758962"/>
              <a:gd name="connsiteY76" fmla="*/ 1362075 h 2824412"/>
              <a:gd name="connsiteX77" fmla="*/ 2748023 w 2758962"/>
              <a:gd name="connsiteY77" fmla="*/ 1352550 h 2824412"/>
              <a:gd name="connsiteX78" fmla="*/ 2757548 w 2758962"/>
              <a:gd name="connsiteY78" fmla="*/ 1390650 h 2824412"/>
              <a:gd name="connsiteX79" fmla="*/ 2724211 w 2758962"/>
              <a:gd name="connsiteY79" fmla="*/ 1428750 h 2824412"/>
              <a:gd name="connsiteX80" fmla="*/ 2690873 w 2758962"/>
              <a:gd name="connsiteY80" fmla="*/ 1447800 h 2824412"/>
              <a:gd name="connsiteX81" fmla="*/ 2657536 w 2758962"/>
              <a:gd name="connsiteY81" fmla="*/ 1495425 h 2824412"/>
              <a:gd name="connsiteX82" fmla="*/ 2638486 w 2758962"/>
              <a:gd name="connsiteY82" fmla="*/ 1519237 h 2824412"/>
              <a:gd name="connsiteX83" fmla="*/ 2619436 w 2758962"/>
              <a:gd name="connsiteY83" fmla="*/ 1562100 h 2824412"/>
              <a:gd name="connsiteX84" fmla="*/ 2590861 w 2758962"/>
              <a:gd name="connsiteY84" fmla="*/ 1562100 h 2824412"/>
              <a:gd name="connsiteX85" fmla="*/ 2557523 w 2758962"/>
              <a:gd name="connsiteY85" fmla="*/ 1547812 h 2824412"/>
              <a:gd name="connsiteX86" fmla="*/ 2538473 w 2758962"/>
              <a:gd name="connsiteY86" fmla="*/ 1519237 h 2824412"/>
              <a:gd name="connsiteX87" fmla="*/ 2471798 w 2758962"/>
              <a:gd name="connsiteY87" fmla="*/ 1524000 h 2824412"/>
              <a:gd name="connsiteX88" fmla="*/ 2433698 w 2758962"/>
              <a:gd name="connsiteY88" fmla="*/ 1543050 h 2824412"/>
              <a:gd name="connsiteX89" fmla="*/ 2414648 w 2758962"/>
              <a:gd name="connsiteY89" fmla="*/ 1576387 h 2824412"/>
              <a:gd name="connsiteX90" fmla="*/ 2376548 w 2758962"/>
              <a:gd name="connsiteY90" fmla="*/ 1633537 h 2824412"/>
              <a:gd name="connsiteX91" fmla="*/ 2367023 w 2758962"/>
              <a:gd name="connsiteY91" fmla="*/ 1647825 h 2824412"/>
              <a:gd name="connsiteX92" fmla="*/ 2347973 w 2758962"/>
              <a:gd name="connsiteY92" fmla="*/ 1662112 h 2824412"/>
              <a:gd name="connsiteX93" fmla="*/ 2281298 w 2758962"/>
              <a:gd name="connsiteY93" fmla="*/ 1681162 h 2824412"/>
              <a:gd name="connsiteX94" fmla="*/ 2200336 w 2758962"/>
              <a:gd name="connsiteY94" fmla="*/ 1704975 h 2824412"/>
              <a:gd name="connsiteX95" fmla="*/ 2157473 w 2758962"/>
              <a:gd name="connsiteY95" fmla="*/ 1714500 h 2824412"/>
              <a:gd name="connsiteX96" fmla="*/ 2100323 w 2758962"/>
              <a:gd name="connsiteY96" fmla="*/ 1771650 h 2824412"/>
              <a:gd name="connsiteX97" fmla="*/ 2066986 w 2758962"/>
              <a:gd name="connsiteY97" fmla="*/ 1795462 h 2824412"/>
              <a:gd name="connsiteX98" fmla="*/ 2043173 w 2758962"/>
              <a:gd name="connsiteY98" fmla="*/ 1852612 h 2824412"/>
              <a:gd name="connsiteX99" fmla="*/ 2038411 w 2758962"/>
              <a:gd name="connsiteY99" fmla="*/ 1895475 h 2824412"/>
              <a:gd name="connsiteX100" fmla="*/ 2062223 w 2758962"/>
              <a:gd name="connsiteY100" fmla="*/ 1957387 h 2824412"/>
              <a:gd name="connsiteX101" fmla="*/ 2038411 w 2758962"/>
              <a:gd name="connsiteY101" fmla="*/ 2024062 h 2824412"/>
              <a:gd name="connsiteX102" fmla="*/ 2033648 w 2758962"/>
              <a:gd name="connsiteY102" fmla="*/ 2028825 h 2824412"/>
              <a:gd name="connsiteX103" fmla="*/ 1995548 w 2758962"/>
              <a:gd name="connsiteY103" fmla="*/ 2033587 h 2824412"/>
              <a:gd name="connsiteX104" fmla="*/ 1966973 w 2758962"/>
              <a:gd name="connsiteY104" fmla="*/ 2043112 h 2824412"/>
              <a:gd name="connsiteX105" fmla="*/ 1928873 w 2758962"/>
              <a:gd name="connsiteY105" fmla="*/ 2066925 h 2824412"/>
              <a:gd name="connsiteX106" fmla="*/ 1957448 w 2758962"/>
              <a:gd name="connsiteY106" fmla="*/ 2043112 h 2824412"/>
              <a:gd name="connsiteX107" fmla="*/ 1900298 w 2758962"/>
              <a:gd name="connsiteY107" fmla="*/ 2052637 h 2824412"/>
              <a:gd name="connsiteX108" fmla="*/ 1876486 w 2758962"/>
              <a:gd name="connsiteY108" fmla="*/ 2109787 h 2824412"/>
              <a:gd name="connsiteX109" fmla="*/ 1876486 w 2758962"/>
              <a:gd name="connsiteY109" fmla="*/ 2147887 h 2824412"/>
              <a:gd name="connsiteX110" fmla="*/ 1866961 w 2758962"/>
              <a:gd name="connsiteY110" fmla="*/ 2176462 h 2824412"/>
              <a:gd name="connsiteX111" fmla="*/ 1809811 w 2758962"/>
              <a:gd name="connsiteY111" fmla="*/ 2195512 h 2824412"/>
              <a:gd name="connsiteX112" fmla="*/ 1809811 w 2758962"/>
              <a:gd name="connsiteY112" fmla="*/ 2252662 h 2824412"/>
              <a:gd name="connsiteX113" fmla="*/ 1814573 w 2758962"/>
              <a:gd name="connsiteY113" fmla="*/ 2314575 h 2824412"/>
              <a:gd name="connsiteX114" fmla="*/ 1814573 w 2758962"/>
              <a:gd name="connsiteY114" fmla="*/ 2333625 h 2824412"/>
              <a:gd name="connsiteX115" fmla="*/ 1795523 w 2758962"/>
              <a:gd name="connsiteY115" fmla="*/ 2376487 h 2824412"/>
              <a:gd name="connsiteX116" fmla="*/ 1809811 w 2758962"/>
              <a:gd name="connsiteY116" fmla="*/ 2438400 h 2824412"/>
              <a:gd name="connsiteX117" fmla="*/ 1805048 w 2758962"/>
              <a:gd name="connsiteY117" fmla="*/ 2500312 h 2824412"/>
              <a:gd name="connsiteX118" fmla="*/ 1776473 w 2758962"/>
              <a:gd name="connsiteY118" fmla="*/ 2509837 h 2824412"/>
              <a:gd name="connsiteX119" fmla="*/ 1733611 w 2758962"/>
              <a:gd name="connsiteY119" fmla="*/ 2524125 h 2824412"/>
              <a:gd name="connsiteX120" fmla="*/ 1714561 w 2758962"/>
              <a:gd name="connsiteY120" fmla="*/ 2538412 h 2824412"/>
              <a:gd name="connsiteX121" fmla="*/ 1738373 w 2758962"/>
              <a:gd name="connsiteY121" fmla="*/ 2590800 h 2824412"/>
              <a:gd name="connsiteX122" fmla="*/ 1719323 w 2758962"/>
              <a:gd name="connsiteY122" fmla="*/ 2619375 h 2824412"/>
              <a:gd name="connsiteX123" fmla="*/ 1662173 w 2758962"/>
              <a:gd name="connsiteY123" fmla="*/ 2633662 h 2824412"/>
              <a:gd name="connsiteX124" fmla="*/ 1647886 w 2758962"/>
              <a:gd name="connsiteY124" fmla="*/ 2662237 h 2824412"/>
              <a:gd name="connsiteX125" fmla="*/ 1647886 w 2758962"/>
              <a:gd name="connsiteY125" fmla="*/ 2733675 h 2824412"/>
              <a:gd name="connsiteX126" fmla="*/ 1628836 w 2758962"/>
              <a:gd name="connsiteY126" fmla="*/ 2767012 h 2824412"/>
              <a:gd name="connsiteX127" fmla="*/ 1576448 w 2758962"/>
              <a:gd name="connsiteY127" fmla="*/ 2724150 h 2824412"/>
              <a:gd name="connsiteX128" fmla="*/ 1528823 w 2758962"/>
              <a:gd name="connsiteY128" fmla="*/ 2690812 h 2824412"/>
              <a:gd name="connsiteX129" fmla="*/ 1500248 w 2758962"/>
              <a:gd name="connsiteY129" fmla="*/ 2676525 h 2824412"/>
              <a:gd name="connsiteX130" fmla="*/ 1481198 w 2758962"/>
              <a:gd name="connsiteY130" fmla="*/ 2738437 h 2824412"/>
              <a:gd name="connsiteX131" fmla="*/ 1457386 w 2758962"/>
              <a:gd name="connsiteY131" fmla="*/ 2786062 h 2824412"/>
              <a:gd name="connsiteX132" fmla="*/ 1414523 w 2758962"/>
              <a:gd name="connsiteY132" fmla="*/ 2824162 h 2824412"/>
              <a:gd name="connsiteX133" fmla="*/ 1381186 w 2758962"/>
              <a:gd name="connsiteY133" fmla="*/ 2800350 h 2824412"/>
              <a:gd name="connsiteX134" fmla="*/ 1343086 w 2758962"/>
              <a:gd name="connsiteY134" fmla="*/ 2757487 h 2824412"/>
              <a:gd name="connsiteX135" fmla="*/ 1324036 w 2758962"/>
              <a:gd name="connsiteY135" fmla="*/ 2719387 h 2824412"/>
              <a:gd name="connsiteX136" fmla="*/ 1281173 w 2758962"/>
              <a:gd name="connsiteY136" fmla="*/ 2614612 h 2824412"/>
              <a:gd name="connsiteX137" fmla="*/ 1276411 w 2758962"/>
              <a:gd name="connsiteY137" fmla="*/ 2557462 h 2824412"/>
              <a:gd name="connsiteX138" fmla="*/ 1319273 w 2758962"/>
              <a:gd name="connsiteY138" fmla="*/ 2533650 h 2824412"/>
              <a:gd name="connsiteX139" fmla="*/ 1347848 w 2758962"/>
              <a:gd name="connsiteY139" fmla="*/ 2490787 h 2824412"/>
              <a:gd name="connsiteX140" fmla="*/ 1338323 w 2758962"/>
              <a:gd name="connsiteY140" fmla="*/ 2447925 h 2824412"/>
              <a:gd name="connsiteX141" fmla="*/ 1343086 w 2758962"/>
              <a:gd name="connsiteY141" fmla="*/ 2390775 h 2824412"/>
              <a:gd name="connsiteX142" fmla="*/ 1343086 w 2758962"/>
              <a:gd name="connsiteY142" fmla="*/ 2338387 h 2824412"/>
              <a:gd name="connsiteX143" fmla="*/ 1290698 w 2758962"/>
              <a:gd name="connsiteY143" fmla="*/ 2305050 h 2824412"/>
              <a:gd name="connsiteX144" fmla="*/ 1247836 w 2758962"/>
              <a:gd name="connsiteY144" fmla="*/ 2290762 h 2824412"/>
              <a:gd name="connsiteX145" fmla="*/ 1204973 w 2758962"/>
              <a:gd name="connsiteY145" fmla="*/ 2281237 h 2824412"/>
              <a:gd name="connsiteX146" fmla="*/ 1147823 w 2758962"/>
              <a:gd name="connsiteY146" fmla="*/ 2281237 h 2824412"/>
              <a:gd name="connsiteX147" fmla="*/ 1076386 w 2758962"/>
              <a:gd name="connsiteY147" fmla="*/ 2286000 h 2824412"/>
              <a:gd name="connsiteX148" fmla="*/ 1019236 w 2758962"/>
              <a:gd name="connsiteY148" fmla="*/ 2309812 h 2824412"/>
              <a:gd name="connsiteX149" fmla="*/ 971611 w 2758962"/>
              <a:gd name="connsiteY149" fmla="*/ 2319337 h 2824412"/>
              <a:gd name="connsiteX150" fmla="*/ 962086 w 2758962"/>
              <a:gd name="connsiteY150" fmla="*/ 2381250 h 2824412"/>
              <a:gd name="connsiteX151" fmla="*/ 943036 w 2758962"/>
              <a:gd name="connsiteY151" fmla="*/ 2414587 h 2824412"/>
              <a:gd name="connsiteX152" fmla="*/ 890648 w 2758962"/>
              <a:gd name="connsiteY152" fmla="*/ 2462212 h 2824412"/>
              <a:gd name="connsiteX153" fmla="*/ 852548 w 2758962"/>
              <a:gd name="connsiteY153" fmla="*/ 2471737 h 2824412"/>
              <a:gd name="connsiteX154" fmla="*/ 800161 w 2758962"/>
              <a:gd name="connsiteY154" fmla="*/ 2462212 h 2824412"/>
              <a:gd name="connsiteX155" fmla="*/ 771586 w 2758962"/>
              <a:gd name="connsiteY155" fmla="*/ 2438400 h 2824412"/>
              <a:gd name="connsiteX156" fmla="*/ 743011 w 2758962"/>
              <a:gd name="connsiteY156" fmla="*/ 2409825 h 2824412"/>
              <a:gd name="connsiteX157" fmla="*/ 704911 w 2758962"/>
              <a:gd name="connsiteY157" fmla="*/ 2433637 h 2824412"/>
              <a:gd name="connsiteX158" fmla="*/ 723961 w 2758962"/>
              <a:gd name="connsiteY158" fmla="*/ 2371725 h 2824412"/>
              <a:gd name="connsiteX159" fmla="*/ 738248 w 2758962"/>
              <a:gd name="connsiteY159" fmla="*/ 2309812 h 2824412"/>
              <a:gd name="connsiteX160" fmla="*/ 743011 w 2758962"/>
              <a:gd name="connsiteY160" fmla="*/ 2233612 h 2824412"/>
              <a:gd name="connsiteX161" fmla="*/ 743011 w 2758962"/>
              <a:gd name="connsiteY161" fmla="*/ 2185987 h 2824412"/>
              <a:gd name="connsiteX162" fmla="*/ 728723 w 2758962"/>
              <a:gd name="connsiteY162" fmla="*/ 2128837 h 2824412"/>
              <a:gd name="connsiteX163" fmla="*/ 704911 w 2758962"/>
              <a:gd name="connsiteY163" fmla="*/ 2100262 h 2824412"/>
              <a:gd name="connsiteX164" fmla="*/ 662048 w 2758962"/>
              <a:gd name="connsiteY164" fmla="*/ 2090737 h 2824412"/>
              <a:gd name="connsiteX165" fmla="*/ 623948 w 2758962"/>
              <a:gd name="connsiteY165" fmla="*/ 2062162 h 2824412"/>
              <a:gd name="connsiteX166" fmla="*/ 566798 w 2758962"/>
              <a:gd name="connsiteY166" fmla="*/ 2043112 h 2824412"/>
              <a:gd name="connsiteX167" fmla="*/ 538223 w 2758962"/>
              <a:gd name="connsiteY167" fmla="*/ 2009775 h 2824412"/>
              <a:gd name="connsiteX168" fmla="*/ 557273 w 2758962"/>
              <a:gd name="connsiteY168" fmla="*/ 1981200 h 2824412"/>
              <a:gd name="connsiteX169" fmla="*/ 547748 w 2758962"/>
              <a:gd name="connsiteY169" fmla="*/ 1938337 h 2824412"/>
              <a:gd name="connsiteX170" fmla="*/ 514411 w 2758962"/>
              <a:gd name="connsiteY170" fmla="*/ 1885950 h 2824412"/>
              <a:gd name="connsiteX171" fmla="*/ 471548 w 2758962"/>
              <a:gd name="connsiteY171" fmla="*/ 1876425 h 2824412"/>
              <a:gd name="connsiteX172" fmla="*/ 433448 w 2758962"/>
              <a:gd name="connsiteY172" fmla="*/ 1852612 h 2824412"/>
              <a:gd name="connsiteX173" fmla="*/ 414398 w 2758962"/>
              <a:gd name="connsiteY173" fmla="*/ 1833562 h 2824412"/>
              <a:gd name="connsiteX174" fmla="*/ 414398 w 2758962"/>
              <a:gd name="connsiteY174" fmla="*/ 1804987 h 2824412"/>
              <a:gd name="connsiteX175" fmla="*/ 376298 w 2758962"/>
              <a:gd name="connsiteY175" fmla="*/ 1824037 h 2824412"/>
              <a:gd name="connsiteX176" fmla="*/ 357248 w 2758962"/>
              <a:gd name="connsiteY176" fmla="*/ 1838325 h 2824412"/>
              <a:gd name="connsiteX177" fmla="*/ 385823 w 2758962"/>
              <a:gd name="connsiteY177" fmla="*/ 1862137 h 2824412"/>
              <a:gd name="connsiteX178" fmla="*/ 352486 w 2758962"/>
              <a:gd name="connsiteY178" fmla="*/ 1866900 h 2824412"/>
              <a:gd name="connsiteX179" fmla="*/ 323911 w 2758962"/>
              <a:gd name="connsiteY179" fmla="*/ 1847850 h 2824412"/>
              <a:gd name="connsiteX180" fmla="*/ 281048 w 2758962"/>
              <a:gd name="connsiteY180" fmla="*/ 1833562 h 2824412"/>
              <a:gd name="connsiteX181" fmla="*/ 238186 w 2758962"/>
              <a:gd name="connsiteY181" fmla="*/ 1819275 h 2824412"/>
              <a:gd name="connsiteX182" fmla="*/ 195323 w 2758962"/>
              <a:gd name="connsiteY182" fmla="*/ 1819275 h 2824412"/>
              <a:gd name="connsiteX183" fmla="*/ 171511 w 2758962"/>
              <a:gd name="connsiteY183" fmla="*/ 1795462 h 2824412"/>
              <a:gd name="connsiteX184" fmla="*/ 195323 w 2758962"/>
              <a:gd name="connsiteY184" fmla="*/ 1766887 h 2824412"/>
              <a:gd name="connsiteX185" fmla="*/ 214373 w 2758962"/>
              <a:gd name="connsiteY185" fmla="*/ 1676400 h 2824412"/>
              <a:gd name="connsiteX186" fmla="*/ 276286 w 2758962"/>
              <a:gd name="connsiteY186" fmla="*/ 1590675 h 2824412"/>
              <a:gd name="connsiteX187" fmla="*/ 319148 w 2758962"/>
              <a:gd name="connsiteY187" fmla="*/ 1509712 h 2824412"/>
              <a:gd name="connsiteX188" fmla="*/ 362011 w 2758962"/>
              <a:gd name="connsiteY188" fmla="*/ 1466850 h 2824412"/>
              <a:gd name="connsiteX189" fmla="*/ 414398 w 2758962"/>
              <a:gd name="connsiteY189" fmla="*/ 1404937 h 2824412"/>
              <a:gd name="connsiteX190" fmla="*/ 438211 w 2758962"/>
              <a:gd name="connsiteY190" fmla="*/ 1381125 h 2824412"/>
              <a:gd name="connsiteX191" fmla="*/ 395348 w 2758962"/>
              <a:gd name="connsiteY191" fmla="*/ 1352550 h 2824412"/>
              <a:gd name="connsiteX192" fmla="*/ 323911 w 2758962"/>
              <a:gd name="connsiteY192" fmla="*/ 1319212 h 2824412"/>
              <a:gd name="connsiteX193" fmla="*/ 266761 w 2758962"/>
              <a:gd name="connsiteY193" fmla="*/ 1285875 h 2824412"/>
              <a:gd name="connsiteX194" fmla="*/ 233423 w 2758962"/>
              <a:gd name="connsiteY194" fmla="*/ 1300162 h 2824412"/>
              <a:gd name="connsiteX195" fmla="*/ 195323 w 2758962"/>
              <a:gd name="connsiteY195" fmla="*/ 1276350 h 2824412"/>
              <a:gd name="connsiteX196" fmla="*/ 161986 w 2758962"/>
              <a:gd name="connsiteY196" fmla="*/ 1204912 h 2824412"/>
              <a:gd name="connsiteX197" fmla="*/ 157223 w 2758962"/>
              <a:gd name="connsiteY197" fmla="*/ 1162050 h 2824412"/>
              <a:gd name="connsiteX198" fmla="*/ 119123 w 2758962"/>
              <a:gd name="connsiteY198" fmla="*/ 1157287 h 2824412"/>
              <a:gd name="connsiteX199" fmla="*/ 66736 w 2758962"/>
              <a:gd name="connsiteY199" fmla="*/ 1157287 h 2824412"/>
              <a:gd name="connsiteX200" fmla="*/ 19111 w 2758962"/>
              <a:gd name="connsiteY200" fmla="*/ 1143000 h 2824412"/>
              <a:gd name="connsiteX201" fmla="*/ 19111 w 2758962"/>
              <a:gd name="connsiteY201" fmla="*/ 1114425 h 2824412"/>
              <a:gd name="connsiteX202" fmla="*/ 9586 w 2758962"/>
              <a:gd name="connsiteY202" fmla="*/ 1076325 h 2824412"/>
              <a:gd name="connsiteX203" fmla="*/ 61 w 2758962"/>
              <a:gd name="connsiteY203" fmla="*/ 1028700 h 2824412"/>
              <a:gd name="connsiteX204" fmla="*/ 14348 w 2758962"/>
              <a:gd name="connsiteY204" fmla="*/ 995362 h 2824412"/>
              <a:gd name="connsiteX205" fmla="*/ 61973 w 2758962"/>
              <a:gd name="connsiteY205" fmla="*/ 971550 h 2824412"/>
              <a:gd name="connsiteX206" fmla="*/ 100073 w 2758962"/>
              <a:gd name="connsiteY206" fmla="*/ 966787 h 2824412"/>
              <a:gd name="connsiteX207" fmla="*/ 66736 w 2758962"/>
              <a:gd name="connsiteY207" fmla="*/ 933450 h 2824412"/>
              <a:gd name="connsiteX208" fmla="*/ 57211 w 2758962"/>
              <a:gd name="connsiteY208" fmla="*/ 885825 h 2824412"/>
              <a:gd name="connsiteX209" fmla="*/ 81023 w 2758962"/>
              <a:gd name="connsiteY209" fmla="*/ 852487 h 2824412"/>
              <a:gd name="connsiteX210" fmla="*/ 81023 w 2758962"/>
              <a:gd name="connsiteY210" fmla="*/ 814387 h 2824412"/>
              <a:gd name="connsiteX211" fmla="*/ 42923 w 2758962"/>
              <a:gd name="connsiteY211" fmla="*/ 800100 h 2824412"/>
              <a:gd name="connsiteX212" fmla="*/ 47686 w 2758962"/>
              <a:gd name="connsiteY212" fmla="*/ 762000 h 2824412"/>
              <a:gd name="connsiteX213" fmla="*/ 85786 w 2758962"/>
              <a:gd name="connsiteY213" fmla="*/ 723900 h 2824412"/>
              <a:gd name="connsiteX214" fmla="*/ 76261 w 2758962"/>
              <a:gd name="connsiteY214" fmla="*/ 671512 h 2824412"/>
              <a:gd name="connsiteX215" fmla="*/ 47686 w 2758962"/>
              <a:gd name="connsiteY215" fmla="*/ 647700 h 2824412"/>
              <a:gd name="connsiteX216" fmla="*/ 66736 w 2758962"/>
              <a:gd name="connsiteY216" fmla="*/ 623887 h 2824412"/>
              <a:gd name="connsiteX217" fmla="*/ 114361 w 2758962"/>
              <a:gd name="connsiteY217" fmla="*/ 628650 h 2824412"/>
              <a:gd name="connsiteX218" fmla="*/ 138173 w 2758962"/>
              <a:gd name="connsiteY218" fmla="*/ 628650 h 2824412"/>
              <a:gd name="connsiteX219" fmla="*/ 119123 w 2758962"/>
              <a:gd name="connsiteY219" fmla="*/ 595312 h 2824412"/>
              <a:gd name="connsiteX220" fmla="*/ 123886 w 2758962"/>
              <a:gd name="connsiteY220" fmla="*/ 571500 h 2824412"/>
              <a:gd name="connsiteX221" fmla="*/ 152461 w 2758962"/>
              <a:gd name="connsiteY221" fmla="*/ 571500 h 2824412"/>
              <a:gd name="connsiteX222" fmla="*/ 157223 w 2758962"/>
              <a:gd name="connsiteY222" fmla="*/ 571500 h 2824412"/>
              <a:gd name="connsiteX223" fmla="*/ 185798 w 2758962"/>
              <a:gd name="connsiteY223" fmla="*/ 485775 h 2824412"/>
              <a:gd name="connsiteX224" fmla="*/ 190561 w 2758962"/>
              <a:gd name="connsiteY224" fmla="*/ 447675 h 2824412"/>
              <a:gd name="connsiteX225" fmla="*/ 219136 w 2758962"/>
              <a:gd name="connsiteY225" fmla="*/ 461962 h 2824412"/>
              <a:gd name="connsiteX226" fmla="*/ 281048 w 2758962"/>
              <a:gd name="connsiteY226" fmla="*/ 485775 h 2824412"/>
              <a:gd name="connsiteX227" fmla="*/ 342961 w 2758962"/>
              <a:gd name="connsiteY227" fmla="*/ 485775 h 2824412"/>
              <a:gd name="connsiteX228" fmla="*/ 333436 w 2758962"/>
              <a:gd name="connsiteY228" fmla="*/ 442912 h 2824412"/>
              <a:gd name="connsiteX229" fmla="*/ 342961 w 2758962"/>
              <a:gd name="connsiteY229" fmla="*/ 409575 h 2824412"/>
              <a:gd name="connsiteX230" fmla="*/ 385823 w 2758962"/>
              <a:gd name="connsiteY230" fmla="*/ 409575 h 2824412"/>
              <a:gd name="connsiteX231" fmla="*/ 404873 w 2758962"/>
              <a:gd name="connsiteY231" fmla="*/ 381000 h 2824412"/>
              <a:gd name="connsiteX232" fmla="*/ 428686 w 2758962"/>
              <a:gd name="connsiteY232" fmla="*/ 338137 h 2824412"/>
              <a:gd name="connsiteX233" fmla="*/ 381061 w 2758962"/>
              <a:gd name="connsiteY233" fmla="*/ 314325 h 2824412"/>
              <a:gd name="connsiteX234" fmla="*/ 381061 w 2758962"/>
              <a:gd name="connsiteY234" fmla="*/ 285750 h 2824412"/>
              <a:gd name="connsiteX235" fmla="*/ 433448 w 2758962"/>
              <a:gd name="connsiteY235" fmla="*/ 257175 h 2824412"/>
              <a:gd name="connsiteX236" fmla="*/ 466786 w 2758962"/>
              <a:gd name="connsiteY236" fmla="*/ 238125 h 2824412"/>
              <a:gd name="connsiteX237" fmla="*/ 476311 w 2758962"/>
              <a:gd name="connsiteY237" fmla="*/ 176212 h 2824412"/>
              <a:gd name="connsiteX238" fmla="*/ 447736 w 2758962"/>
              <a:gd name="connsiteY238" fmla="*/ 123825 h 2824412"/>
              <a:gd name="connsiteX0" fmla="*/ 2307492 w 2758962"/>
              <a:gd name="connsiteY0" fmla="*/ 0 h 2824412"/>
              <a:gd name="connsiteX1" fmla="*/ 2324161 w 2758962"/>
              <a:gd name="connsiteY1" fmla="*/ 26193 h 2824412"/>
              <a:gd name="connsiteX2" fmla="*/ 2352736 w 2758962"/>
              <a:gd name="connsiteY2" fmla="*/ 47625 h 2824412"/>
              <a:gd name="connsiteX3" fmla="*/ 2343211 w 2758962"/>
              <a:gd name="connsiteY3" fmla="*/ 57150 h 2824412"/>
              <a:gd name="connsiteX4" fmla="*/ 2352736 w 2758962"/>
              <a:gd name="connsiteY4" fmla="*/ 95250 h 2824412"/>
              <a:gd name="connsiteX5" fmla="*/ 2343211 w 2758962"/>
              <a:gd name="connsiteY5" fmla="*/ 128587 h 2824412"/>
              <a:gd name="connsiteX6" fmla="*/ 2324161 w 2758962"/>
              <a:gd name="connsiteY6" fmla="*/ 145256 h 2824412"/>
              <a:gd name="connsiteX7" fmla="*/ 2300348 w 2758962"/>
              <a:gd name="connsiteY7" fmla="*/ 152400 h 2824412"/>
              <a:gd name="connsiteX8" fmla="*/ 2290823 w 2758962"/>
              <a:gd name="connsiteY8" fmla="*/ 166687 h 2824412"/>
              <a:gd name="connsiteX9" fmla="*/ 2286061 w 2758962"/>
              <a:gd name="connsiteY9" fmla="*/ 204787 h 2824412"/>
              <a:gd name="connsiteX10" fmla="*/ 2267011 w 2758962"/>
              <a:gd name="connsiteY10" fmla="*/ 223837 h 2824412"/>
              <a:gd name="connsiteX11" fmla="*/ 2224148 w 2758962"/>
              <a:gd name="connsiteY11" fmla="*/ 219075 h 2824412"/>
              <a:gd name="connsiteX12" fmla="*/ 2214623 w 2758962"/>
              <a:gd name="connsiteY12" fmla="*/ 226219 h 2824412"/>
              <a:gd name="connsiteX13" fmla="*/ 2221767 w 2758962"/>
              <a:gd name="connsiteY13" fmla="*/ 259556 h 2824412"/>
              <a:gd name="connsiteX14" fmla="*/ 2233673 w 2758962"/>
              <a:gd name="connsiteY14" fmla="*/ 285750 h 2824412"/>
              <a:gd name="connsiteX15" fmla="*/ 2224148 w 2758962"/>
              <a:gd name="connsiteY15" fmla="*/ 304800 h 2824412"/>
              <a:gd name="connsiteX16" fmla="*/ 2224148 w 2758962"/>
              <a:gd name="connsiteY16" fmla="*/ 333375 h 2824412"/>
              <a:gd name="connsiteX17" fmla="*/ 2186048 w 2758962"/>
              <a:gd name="connsiteY17" fmla="*/ 338137 h 2824412"/>
              <a:gd name="connsiteX18" fmla="*/ 2152710 w 2758962"/>
              <a:gd name="connsiteY18" fmla="*/ 302419 h 2824412"/>
              <a:gd name="connsiteX19" fmla="*/ 2124136 w 2758962"/>
              <a:gd name="connsiteY19" fmla="*/ 323850 h 2824412"/>
              <a:gd name="connsiteX20" fmla="*/ 2105086 w 2758962"/>
              <a:gd name="connsiteY20" fmla="*/ 347662 h 2824412"/>
              <a:gd name="connsiteX21" fmla="*/ 2105086 w 2758962"/>
              <a:gd name="connsiteY21" fmla="*/ 361950 h 2824412"/>
              <a:gd name="connsiteX22" fmla="*/ 2105086 w 2758962"/>
              <a:gd name="connsiteY22" fmla="*/ 395287 h 2824412"/>
              <a:gd name="connsiteX23" fmla="*/ 2076511 w 2758962"/>
              <a:gd name="connsiteY23" fmla="*/ 395287 h 2824412"/>
              <a:gd name="connsiteX24" fmla="*/ 2033648 w 2758962"/>
              <a:gd name="connsiteY24" fmla="*/ 419100 h 2824412"/>
              <a:gd name="connsiteX25" fmla="*/ 2014598 w 2758962"/>
              <a:gd name="connsiteY25" fmla="*/ 457200 h 2824412"/>
              <a:gd name="connsiteX26" fmla="*/ 2012217 w 2758962"/>
              <a:gd name="connsiteY26" fmla="*/ 488156 h 2824412"/>
              <a:gd name="connsiteX27" fmla="*/ 1995549 w 2758962"/>
              <a:gd name="connsiteY27" fmla="*/ 511968 h 2824412"/>
              <a:gd name="connsiteX28" fmla="*/ 1976498 w 2758962"/>
              <a:gd name="connsiteY28" fmla="*/ 554831 h 2824412"/>
              <a:gd name="connsiteX29" fmla="*/ 1945542 w 2758962"/>
              <a:gd name="connsiteY29" fmla="*/ 564356 h 2824412"/>
              <a:gd name="connsiteX30" fmla="*/ 1909823 w 2758962"/>
              <a:gd name="connsiteY30" fmla="*/ 561975 h 2824412"/>
              <a:gd name="connsiteX31" fmla="*/ 1883629 w 2758962"/>
              <a:gd name="connsiteY31" fmla="*/ 576262 h 2824412"/>
              <a:gd name="connsiteX32" fmla="*/ 1890773 w 2758962"/>
              <a:gd name="connsiteY32" fmla="*/ 602456 h 2824412"/>
              <a:gd name="connsiteX33" fmla="*/ 1874104 w 2758962"/>
              <a:gd name="connsiteY33" fmla="*/ 623887 h 2824412"/>
              <a:gd name="connsiteX34" fmla="*/ 1876486 w 2758962"/>
              <a:gd name="connsiteY34" fmla="*/ 647700 h 2824412"/>
              <a:gd name="connsiteX35" fmla="*/ 1890773 w 2758962"/>
              <a:gd name="connsiteY35" fmla="*/ 666750 h 2824412"/>
              <a:gd name="connsiteX36" fmla="*/ 1919348 w 2758962"/>
              <a:gd name="connsiteY36" fmla="*/ 685800 h 2824412"/>
              <a:gd name="connsiteX37" fmla="*/ 1945542 w 2758962"/>
              <a:gd name="connsiteY37" fmla="*/ 714375 h 2824412"/>
              <a:gd name="connsiteX38" fmla="*/ 1969354 w 2758962"/>
              <a:gd name="connsiteY38" fmla="*/ 745331 h 2824412"/>
              <a:gd name="connsiteX39" fmla="*/ 1997930 w 2758962"/>
              <a:gd name="connsiteY39" fmla="*/ 776287 h 2824412"/>
              <a:gd name="connsiteX40" fmla="*/ 2016979 w 2758962"/>
              <a:gd name="connsiteY40" fmla="*/ 788194 h 2824412"/>
              <a:gd name="connsiteX41" fmla="*/ 2024123 w 2758962"/>
              <a:gd name="connsiteY41" fmla="*/ 814387 h 2824412"/>
              <a:gd name="connsiteX42" fmla="*/ 2028886 w 2758962"/>
              <a:gd name="connsiteY42" fmla="*/ 847725 h 2824412"/>
              <a:gd name="connsiteX43" fmla="*/ 2038411 w 2758962"/>
              <a:gd name="connsiteY43" fmla="*/ 859631 h 2824412"/>
              <a:gd name="connsiteX44" fmla="*/ 2066986 w 2758962"/>
              <a:gd name="connsiteY44" fmla="*/ 871537 h 2824412"/>
              <a:gd name="connsiteX45" fmla="*/ 2062223 w 2758962"/>
              <a:gd name="connsiteY45" fmla="*/ 852487 h 2824412"/>
              <a:gd name="connsiteX46" fmla="*/ 2090798 w 2758962"/>
              <a:gd name="connsiteY46" fmla="*/ 838200 h 2824412"/>
              <a:gd name="connsiteX47" fmla="*/ 2100323 w 2758962"/>
              <a:gd name="connsiteY47" fmla="*/ 862012 h 2824412"/>
              <a:gd name="connsiteX48" fmla="*/ 2133661 w 2758962"/>
              <a:gd name="connsiteY48" fmla="*/ 883443 h 2824412"/>
              <a:gd name="connsiteX49" fmla="*/ 2169379 w 2758962"/>
              <a:gd name="connsiteY49" fmla="*/ 876300 h 2824412"/>
              <a:gd name="connsiteX50" fmla="*/ 2183667 w 2758962"/>
              <a:gd name="connsiteY50" fmla="*/ 864394 h 2824412"/>
              <a:gd name="connsiteX51" fmla="*/ 2207480 w 2758962"/>
              <a:gd name="connsiteY51" fmla="*/ 857249 h 2824412"/>
              <a:gd name="connsiteX52" fmla="*/ 2245580 w 2758962"/>
              <a:gd name="connsiteY52" fmla="*/ 862012 h 2824412"/>
              <a:gd name="connsiteX53" fmla="*/ 2257486 w 2758962"/>
              <a:gd name="connsiteY53" fmla="*/ 895350 h 2824412"/>
              <a:gd name="connsiteX54" fmla="*/ 2305110 w 2758962"/>
              <a:gd name="connsiteY54" fmla="*/ 900113 h 2824412"/>
              <a:gd name="connsiteX55" fmla="*/ 2328923 w 2758962"/>
              <a:gd name="connsiteY55" fmla="*/ 907256 h 2824412"/>
              <a:gd name="connsiteX56" fmla="*/ 2314636 w 2758962"/>
              <a:gd name="connsiteY56" fmla="*/ 928687 h 2824412"/>
              <a:gd name="connsiteX57" fmla="*/ 2319398 w 2758962"/>
              <a:gd name="connsiteY57" fmla="*/ 942975 h 2824412"/>
              <a:gd name="connsiteX58" fmla="*/ 2357498 w 2758962"/>
              <a:gd name="connsiteY58" fmla="*/ 964406 h 2824412"/>
              <a:gd name="connsiteX59" fmla="*/ 2371786 w 2758962"/>
              <a:gd name="connsiteY59" fmla="*/ 990600 h 2824412"/>
              <a:gd name="connsiteX60" fmla="*/ 2395598 w 2758962"/>
              <a:gd name="connsiteY60" fmla="*/ 1016794 h 2824412"/>
              <a:gd name="connsiteX61" fmla="*/ 2381311 w 2758962"/>
              <a:gd name="connsiteY61" fmla="*/ 1028700 h 2824412"/>
              <a:gd name="connsiteX62" fmla="*/ 2386073 w 2758962"/>
              <a:gd name="connsiteY62" fmla="*/ 1066800 h 2824412"/>
              <a:gd name="connsiteX63" fmla="*/ 2421792 w 2758962"/>
              <a:gd name="connsiteY63" fmla="*/ 1059656 h 2824412"/>
              <a:gd name="connsiteX64" fmla="*/ 2450367 w 2758962"/>
              <a:gd name="connsiteY64" fmla="*/ 1069182 h 2824412"/>
              <a:gd name="connsiteX65" fmla="*/ 2486086 w 2758962"/>
              <a:gd name="connsiteY65" fmla="*/ 1107281 h 2824412"/>
              <a:gd name="connsiteX66" fmla="*/ 2486086 w 2758962"/>
              <a:gd name="connsiteY66" fmla="*/ 1138237 h 2824412"/>
              <a:gd name="connsiteX67" fmla="*/ 2521804 w 2758962"/>
              <a:gd name="connsiteY67" fmla="*/ 1147762 h 2824412"/>
              <a:gd name="connsiteX68" fmla="*/ 2571811 w 2758962"/>
              <a:gd name="connsiteY68" fmla="*/ 1190625 h 2824412"/>
              <a:gd name="connsiteX69" fmla="*/ 2571811 w 2758962"/>
              <a:gd name="connsiteY69" fmla="*/ 1219200 h 2824412"/>
              <a:gd name="connsiteX70" fmla="*/ 2571811 w 2758962"/>
              <a:gd name="connsiteY70" fmla="*/ 1243012 h 2824412"/>
              <a:gd name="connsiteX71" fmla="*/ 2567048 w 2758962"/>
              <a:gd name="connsiteY71" fmla="*/ 1266825 h 2824412"/>
              <a:gd name="connsiteX72" fmla="*/ 2600386 w 2758962"/>
              <a:gd name="connsiteY72" fmla="*/ 1295400 h 2824412"/>
              <a:gd name="connsiteX73" fmla="*/ 2624198 w 2758962"/>
              <a:gd name="connsiteY73" fmla="*/ 1347787 h 2824412"/>
              <a:gd name="connsiteX74" fmla="*/ 2619436 w 2758962"/>
              <a:gd name="connsiteY74" fmla="*/ 1376362 h 2824412"/>
              <a:gd name="connsiteX75" fmla="*/ 2671823 w 2758962"/>
              <a:gd name="connsiteY75" fmla="*/ 1371600 h 2824412"/>
              <a:gd name="connsiteX76" fmla="*/ 2705161 w 2758962"/>
              <a:gd name="connsiteY76" fmla="*/ 1362075 h 2824412"/>
              <a:gd name="connsiteX77" fmla="*/ 2748023 w 2758962"/>
              <a:gd name="connsiteY77" fmla="*/ 1352550 h 2824412"/>
              <a:gd name="connsiteX78" fmla="*/ 2757548 w 2758962"/>
              <a:gd name="connsiteY78" fmla="*/ 1390650 h 2824412"/>
              <a:gd name="connsiteX79" fmla="*/ 2724211 w 2758962"/>
              <a:gd name="connsiteY79" fmla="*/ 1428750 h 2824412"/>
              <a:gd name="connsiteX80" fmla="*/ 2690873 w 2758962"/>
              <a:gd name="connsiteY80" fmla="*/ 1447800 h 2824412"/>
              <a:gd name="connsiteX81" fmla="*/ 2657536 w 2758962"/>
              <a:gd name="connsiteY81" fmla="*/ 1495425 h 2824412"/>
              <a:gd name="connsiteX82" fmla="*/ 2638486 w 2758962"/>
              <a:gd name="connsiteY82" fmla="*/ 1519237 h 2824412"/>
              <a:gd name="connsiteX83" fmla="*/ 2619436 w 2758962"/>
              <a:gd name="connsiteY83" fmla="*/ 1562100 h 2824412"/>
              <a:gd name="connsiteX84" fmla="*/ 2590861 w 2758962"/>
              <a:gd name="connsiteY84" fmla="*/ 1562100 h 2824412"/>
              <a:gd name="connsiteX85" fmla="*/ 2557523 w 2758962"/>
              <a:gd name="connsiteY85" fmla="*/ 1547812 h 2824412"/>
              <a:gd name="connsiteX86" fmla="*/ 2538473 w 2758962"/>
              <a:gd name="connsiteY86" fmla="*/ 1519237 h 2824412"/>
              <a:gd name="connsiteX87" fmla="*/ 2471798 w 2758962"/>
              <a:gd name="connsiteY87" fmla="*/ 1524000 h 2824412"/>
              <a:gd name="connsiteX88" fmla="*/ 2433698 w 2758962"/>
              <a:gd name="connsiteY88" fmla="*/ 1543050 h 2824412"/>
              <a:gd name="connsiteX89" fmla="*/ 2414648 w 2758962"/>
              <a:gd name="connsiteY89" fmla="*/ 1576387 h 2824412"/>
              <a:gd name="connsiteX90" fmla="*/ 2376548 w 2758962"/>
              <a:gd name="connsiteY90" fmla="*/ 1633537 h 2824412"/>
              <a:gd name="connsiteX91" fmla="*/ 2367023 w 2758962"/>
              <a:gd name="connsiteY91" fmla="*/ 1647825 h 2824412"/>
              <a:gd name="connsiteX92" fmla="*/ 2347973 w 2758962"/>
              <a:gd name="connsiteY92" fmla="*/ 1662112 h 2824412"/>
              <a:gd name="connsiteX93" fmla="*/ 2281298 w 2758962"/>
              <a:gd name="connsiteY93" fmla="*/ 1681162 h 2824412"/>
              <a:gd name="connsiteX94" fmla="*/ 2200336 w 2758962"/>
              <a:gd name="connsiteY94" fmla="*/ 1704975 h 2824412"/>
              <a:gd name="connsiteX95" fmla="*/ 2157473 w 2758962"/>
              <a:gd name="connsiteY95" fmla="*/ 1714500 h 2824412"/>
              <a:gd name="connsiteX96" fmla="*/ 2100323 w 2758962"/>
              <a:gd name="connsiteY96" fmla="*/ 1771650 h 2824412"/>
              <a:gd name="connsiteX97" fmla="*/ 2066986 w 2758962"/>
              <a:gd name="connsiteY97" fmla="*/ 1795462 h 2824412"/>
              <a:gd name="connsiteX98" fmla="*/ 2043173 w 2758962"/>
              <a:gd name="connsiteY98" fmla="*/ 1852612 h 2824412"/>
              <a:gd name="connsiteX99" fmla="*/ 2038411 w 2758962"/>
              <a:gd name="connsiteY99" fmla="*/ 1895475 h 2824412"/>
              <a:gd name="connsiteX100" fmla="*/ 2062223 w 2758962"/>
              <a:gd name="connsiteY100" fmla="*/ 1957387 h 2824412"/>
              <a:gd name="connsiteX101" fmla="*/ 2038411 w 2758962"/>
              <a:gd name="connsiteY101" fmla="*/ 2024062 h 2824412"/>
              <a:gd name="connsiteX102" fmla="*/ 2033648 w 2758962"/>
              <a:gd name="connsiteY102" fmla="*/ 2028825 h 2824412"/>
              <a:gd name="connsiteX103" fmla="*/ 1995548 w 2758962"/>
              <a:gd name="connsiteY103" fmla="*/ 2033587 h 2824412"/>
              <a:gd name="connsiteX104" fmla="*/ 1966973 w 2758962"/>
              <a:gd name="connsiteY104" fmla="*/ 2043112 h 2824412"/>
              <a:gd name="connsiteX105" fmla="*/ 1928873 w 2758962"/>
              <a:gd name="connsiteY105" fmla="*/ 2066925 h 2824412"/>
              <a:gd name="connsiteX106" fmla="*/ 1957448 w 2758962"/>
              <a:gd name="connsiteY106" fmla="*/ 2043112 h 2824412"/>
              <a:gd name="connsiteX107" fmla="*/ 1900298 w 2758962"/>
              <a:gd name="connsiteY107" fmla="*/ 2052637 h 2824412"/>
              <a:gd name="connsiteX108" fmla="*/ 1876486 w 2758962"/>
              <a:gd name="connsiteY108" fmla="*/ 2109787 h 2824412"/>
              <a:gd name="connsiteX109" fmla="*/ 1876486 w 2758962"/>
              <a:gd name="connsiteY109" fmla="*/ 2147887 h 2824412"/>
              <a:gd name="connsiteX110" fmla="*/ 1866961 w 2758962"/>
              <a:gd name="connsiteY110" fmla="*/ 2176462 h 2824412"/>
              <a:gd name="connsiteX111" fmla="*/ 1809811 w 2758962"/>
              <a:gd name="connsiteY111" fmla="*/ 2195512 h 2824412"/>
              <a:gd name="connsiteX112" fmla="*/ 1809811 w 2758962"/>
              <a:gd name="connsiteY112" fmla="*/ 2252662 h 2824412"/>
              <a:gd name="connsiteX113" fmla="*/ 1814573 w 2758962"/>
              <a:gd name="connsiteY113" fmla="*/ 2314575 h 2824412"/>
              <a:gd name="connsiteX114" fmla="*/ 1814573 w 2758962"/>
              <a:gd name="connsiteY114" fmla="*/ 2333625 h 2824412"/>
              <a:gd name="connsiteX115" fmla="*/ 1795523 w 2758962"/>
              <a:gd name="connsiteY115" fmla="*/ 2376487 h 2824412"/>
              <a:gd name="connsiteX116" fmla="*/ 1809811 w 2758962"/>
              <a:gd name="connsiteY116" fmla="*/ 2438400 h 2824412"/>
              <a:gd name="connsiteX117" fmla="*/ 1805048 w 2758962"/>
              <a:gd name="connsiteY117" fmla="*/ 2500312 h 2824412"/>
              <a:gd name="connsiteX118" fmla="*/ 1776473 w 2758962"/>
              <a:gd name="connsiteY118" fmla="*/ 2509837 h 2824412"/>
              <a:gd name="connsiteX119" fmla="*/ 1733611 w 2758962"/>
              <a:gd name="connsiteY119" fmla="*/ 2524125 h 2824412"/>
              <a:gd name="connsiteX120" fmla="*/ 1714561 w 2758962"/>
              <a:gd name="connsiteY120" fmla="*/ 2538412 h 2824412"/>
              <a:gd name="connsiteX121" fmla="*/ 1738373 w 2758962"/>
              <a:gd name="connsiteY121" fmla="*/ 2590800 h 2824412"/>
              <a:gd name="connsiteX122" fmla="*/ 1719323 w 2758962"/>
              <a:gd name="connsiteY122" fmla="*/ 2619375 h 2824412"/>
              <a:gd name="connsiteX123" fmla="*/ 1662173 w 2758962"/>
              <a:gd name="connsiteY123" fmla="*/ 2633662 h 2824412"/>
              <a:gd name="connsiteX124" fmla="*/ 1647886 w 2758962"/>
              <a:gd name="connsiteY124" fmla="*/ 2662237 h 2824412"/>
              <a:gd name="connsiteX125" fmla="*/ 1647886 w 2758962"/>
              <a:gd name="connsiteY125" fmla="*/ 2733675 h 2824412"/>
              <a:gd name="connsiteX126" fmla="*/ 1628836 w 2758962"/>
              <a:gd name="connsiteY126" fmla="*/ 2767012 h 2824412"/>
              <a:gd name="connsiteX127" fmla="*/ 1576448 w 2758962"/>
              <a:gd name="connsiteY127" fmla="*/ 2724150 h 2824412"/>
              <a:gd name="connsiteX128" fmla="*/ 1528823 w 2758962"/>
              <a:gd name="connsiteY128" fmla="*/ 2690812 h 2824412"/>
              <a:gd name="connsiteX129" fmla="*/ 1500248 w 2758962"/>
              <a:gd name="connsiteY129" fmla="*/ 2676525 h 2824412"/>
              <a:gd name="connsiteX130" fmla="*/ 1481198 w 2758962"/>
              <a:gd name="connsiteY130" fmla="*/ 2738437 h 2824412"/>
              <a:gd name="connsiteX131" fmla="*/ 1457386 w 2758962"/>
              <a:gd name="connsiteY131" fmla="*/ 2786062 h 2824412"/>
              <a:gd name="connsiteX132" fmla="*/ 1414523 w 2758962"/>
              <a:gd name="connsiteY132" fmla="*/ 2824162 h 2824412"/>
              <a:gd name="connsiteX133" fmla="*/ 1381186 w 2758962"/>
              <a:gd name="connsiteY133" fmla="*/ 2800350 h 2824412"/>
              <a:gd name="connsiteX134" fmla="*/ 1343086 w 2758962"/>
              <a:gd name="connsiteY134" fmla="*/ 2757487 h 2824412"/>
              <a:gd name="connsiteX135" fmla="*/ 1324036 w 2758962"/>
              <a:gd name="connsiteY135" fmla="*/ 2719387 h 2824412"/>
              <a:gd name="connsiteX136" fmla="*/ 1281173 w 2758962"/>
              <a:gd name="connsiteY136" fmla="*/ 2614612 h 2824412"/>
              <a:gd name="connsiteX137" fmla="*/ 1276411 w 2758962"/>
              <a:gd name="connsiteY137" fmla="*/ 2557462 h 2824412"/>
              <a:gd name="connsiteX138" fmla="*/ 1319273 w 2758962"/>
              <a:gd name="connsiteY138" fmla="*/ 2533650 h 2824412"/>
              <a:gd name="connsiteX139" fmla="*/ 1347848 w 2758962"/>
              <a:gd name="connsiteY139" fmla="*/ 2490787 h 2824412"/>
              <a:gd name="connsiteX140" fmla="*/ 1338323 w 2758962"/>
              <a:gd name="connsiteY140" fmla="*/ 2447925 h 2824412"/>
              <a:gd name="connsiteX141" fmla="*/ 1343086 w 2758962"/>
              <a:gd name="connsiteY141" fmla="*/ 2390775 h 2824412"/>
              <a:gd name="connsiteX142" fmla="*/ 1343086 w 2758962"/>
              <a:gd name="connsiteY142" fmla="*/ 2338387 h 2824412"/>
              <a:gd name="connsiteX143" fmla="*/ 1290698 w 2758962"/>
              <a:gd name="connsiteY143" fmla="*/ 2305050 h 2824412"/>
              <a:gd name="connsiteX144" fmla="*/ 1247836 w 2758962"/>
              <a:gd name="connsiteY144" fmla="*/ 2290762 h 2824412"/>
              <a:gd name="connsiteX145" fmla="*/ 1204973 w 2758962"/>
              <a:gd name="connsiteY145" fmla="*/ 2281237 h 2824412"/>
              <a:gd name="connsiteX146" fmla="*/ 1147823 w 2758962"/>
              <a:gd name="connsiteY146" fmla="*/ 2281237 h 2824412"/>
              <a:gd name="connsiteX147" fmla="*/ 1076386 w 2758962"/>
              <a:gd name="connsiteY147" fmla="*/ 2286000 h 2824412"/>
              <a:gd name="connsiteX148" fmla="*/ 1019236 w 2758962"/>
              <a:gd name="connsiteY148" fmla="*/ 2309812 h 2824412"/>
              <a:gd name="connsiteX149" fmla="*/ 971611 w 2758962"/>
              <a:gd name="connsiteY149" fmla="*/ 2319337 h 2824412"/>
              <a:gd name="connsiteX150" fmla="*/ 962086 w 2758962"/>
              <a:gd name="connsiteY150" fmla="*/ 2381250 h 2824412"/>
              <a:gd name="connsiteX151" fmla="*/ 943036 w 2758962"/>
              <a:gd name="connsiteY151" fmla="*/ 2414587 h 2824412"/>
              <a:gd name="connsiteX152" fmla="*/ 890648 w 2758962"/>
              <a:gd name="connsiteY152" fmla="*/ 2462212 h 2824412"/>
              <a:gd name="connsiteX153" fmla="*/ 852548 w 2758962"/>
              <a:gd name="connsiteY153" fmla="*/ 2471737 h 2824412"/>
              <a:gd name="connsiteX154" fmla="*/ 800161 w 2758962"/>
              <a:gd name="connsiteY154" fmla="*/ 2462212 h 2824412"/>
              <a:gd name="connsiteX155" fmla="*/ 771586 w 2758962"/>
              <a:gd name="connsiteY155" fmla="*/ 2438400 h 2824412"/>
              <a:gd name="connsiteX156" fmla="*/ 743011 w 2758962"/>
              <a:gd name="connsiteY156" fmla="*/ 2409825 h 2824412"/>
              <a:gd name="connsiteX157" fmla="*/ 704911 w 2758962"/>
              <a:gd name="connsiteY157" fmla="*/ 2433637 h 2824412"/>
              <a:gd name="connsiteX158" fmla="*/ 723961 w 2758962"/>
              <a:gd name="connsiteY158" fmla="*/ 2371725 h 2824412"/>
              <a:gd name="connsiteX159" fmla="*/ 738248 w 2758962"/>
              <a:gd name="connsiteY159" fmla="*/ 2309812 h 2824412"/>
              <a:gd name="connsiteX160" fmla="*/ 743011 w 2758962"/>
              <a:gd name="connsiteY160" fmla="*/ 2233612 h 2824412"/>
              <a:gd name="connsiteX161" fmla="*/ 743011 w 2758962"/>
              <a:gd name="connsiteY161" fmla="*/ 2185987 h 2824412"/>
              <a:gd name="connsiteX162" fmla="*/ 728723 w 2758962"/>
              <a:gd name="connsiteY162" fmla="*/ 2128837 h 2824412"/>
              <a:gd name="connsiteX163" fmla="*/ 704911 w 2758962"/>
              <a:gd name="connsiteY163" fmla="*/ 2100262 h 2824412"/>
              <a:gd name="connsiteX164" fmla="*/ 662048 w 2758962"/>
              <a:gd name="connsiteY164" fmla="*/ 2090737 h 2824412"/>
              <a:gd name="connsiteX165" fmla="*/ 623948 w 2758962"/>
              <a:gd name="connsiteY165" fmla="*/ 2062162 h 2824412"/>
              <a:gd name="connsiteX166" fmla="*/ 566798 w 2758962"/>
              <a:gd name="connsiteY166" fmla="*/ 2043112 h 2824412"/>
              <a:gd name="connsiteX167" fmla="*/ 538223 w 2758962"/>
              <a:gd name="connsiteY167" fmla="*/ 2009775 h 2824412"/>
              <a:gd name="connsiteX168" fmla="*/ 557273 w 2758962"/>
              <a:gd name="connsiteY168" fmla="*/ 1981200 h 2824412"/>
              <a:gd name="connsiteX169" fmla="*/ 547748 w 2758962"/>
              <a:gd name="connsiteY169" fmla="*/ 1938337 h 2824412"/>
              <a:gd name="connsiteX170" fmla="*/ 514411 w 2758962"/>
              <a:gd name="connsiteY170" fmla="*/ 1885950 h 2824412"/>
              <a:gd name="connsiteX171" fmla="*/ 471548 w 2758962"/>
              <a:gd name="connsiteY171" fmla="*/ 1876425 h 2824412"/>
              <a:gd name="connsiteX172" fmla="*/ 433448 w 2758962"/>
              <a:gd name="connsiteY172" fmla="*/ 1852612 h 2824412"/>
              <a:gd name="connsiteX173" fmla="*/ 414398 w 2758962"/>
              <a:gd name="connsiteY173" fmla="*/ 1833562 h 2824412"/>
              <a:gd name="connsiteX174" fmla="*/ 414398 w 2758962"/>
              <a:gd name="connsiteY174" fmla="*/ 1804987 h 2824412"/>
              <a:gd name="connsiteX175" fmla="*/ 376298 w 2758962"/>
              <a:gd name="connsiteY175" fmla="*/ 1824037 h 2824412"/>
              <a:gd name="connsiteX176" fmla="*/ 357248 w 2758962"/>
              <a:gd name="connsiteY176" fmla="*/ 1838325 h 2824412"/>
              <a:gd name="connsiteX177" fmla="*/ 385823 w 2758962"/>
              <a:gd name="connsiteY177" fmla="*/ 1862137 h 2824412"/>
              <a:gd name="connsiteX178" fmla="*/ 352486 w 2758962"/>
              <a:gd name="connsiteY178" fmla="*/ 1866900 h 2824412"/>
              <a:gd name="connsiteX179" fmla="*/ 323911 w 2758962"/>
              <a:gd name="connsiteY179" fmla="*/ 1847850 h 2824412"/>
              <a:gd name="connsiteX180" fmla="*/ 281048 w 2758962"/>
              <a:gd name="connsiteY180" fmla="*/ 1833562 h 2824412"/>
              <a:gd name="connsiteX181" fmla="*/ 238186 w 2758962"/>
              <a:gd name="connsiteY181" fmla="*/ 1819275 h 2824412"/>
              <a:gd name="connsiteX182" fmla="*/ 195323 w 2758962"/>
              <a:gd name="connsiteY182" fmla="*/ 1819275 h 2824412"/>
              <a:gd name="connsiteX183" fmla="*/ 171511 w 2758962"/>
              <a:gd name="connsiteY183" fmla="*/ 1795462 h 2824412"/>
              <a:gd name="connsiteX184" fmla="*/ 195323 w 2758962"/>
              <a:gd name="connsiteY184" fmla="*/ 1766887 h 2824412"/>
              <a:gd name="connsiteX185" fmla="*/ 214373 w 2758962"/>
              <a:gd name="connsiteY185" fmla="*/ 1676400 h 2824412"/>
              <a:gd name="connsiteX186" fmla="*/ 276286 w 2758962"/>
              <a:gd name="connsiteY186" fmla="*/ 1590675 h 2824412"/>
              <a:gd name="connsiteX187" fmla="*/ 319148 w 2758962"/>
              <a:gd name="connsiteY187" fmla="*/ 1509712 h 2824412"/>
              <a:gd name="connsiteX188" fmla="*/ 362011 w 2758962"/>
              <a:gd name="connsiteY188" fmla="*/ 1466850 h 2824412"/>
              <a:gd name="connsiteX189" fmla="*/ 414398 w 2758962"/>
              <a:gd name="connsiteY189" fmla="*/ 1404937 h 2824412"/>
              <a:gd name="connsiteX190" fmla="*/ 438211 w 2758962"/>
              <a:gd name="connsiteY190" fmla="*/ 1381125 h 2824412"/>
              <a:gd name="connsiteX191" fmla="*/ 395348 w 2758962"/>
              <a:gd name="connsiteY191" fmla="*/ 1352550 h 2824412"/>
              <a:gd name="connsiteX192" fmla="*/ 323911 w 2758962"/>
              <a:gd name="connsiteY192" fmla="*/ 1319212 h 2824412"/>
              <a:gd name="connsiteX193" fmla="*/ 266761 w 2758962"/>
              <a:gd name="connsiteY193" fmla="*/ 1285875 h 2824412"/>
              <a:gd name="connsiteX194" fmla="*/ 233423 w 2758962"/>
              <a:gd name="connsiteY194" fmla="*/ 1300162 h 2824412"/>
              <a:gd name="connsiteX195" fmla="*/ 195323 w 2758962"/>
              <a:gd name="connsiteY195" fmla="*/ 1276350 h 2824412"/>
              <a:gd name="connsiteX196" fmla="*/ 161986 w 2758962"/>
              <a:gd name="connsiteY196" fmla="*/ 1204912 h 2824412"/>
              <a:gd name="connsiteX197" fmla="*/ 157223 w 2758962"/>
              <a:gd name="connsiteY197" fmla="*/ 1162050 h 2824412"/>
              <a:gd name="connsiteX198" fmla="*/ 119123 w 2758962"/>
              <a:gd name="connsiteY198" fmla="*/ 1157287 h 2824412"/>
              <a:gd name="connsiteX199" fmla="*/ 66736 w 2758962"/>
              <a:gd name="connsiteY199" fmla="*/ 1157287 h 2824412"/>
              <a:gd name="connsiteX200" fmla="*/ 19111 w 2758962"/>
              <a:gd name="connsiteY200" fmla="*/ 1143000 h 2824412"/>
              <a:gd name="connsiteX201" fmla="*/ 19111 w 2758962"/>
              <a:gd name="connsiteY201" fmla="*/ 1114425 h 2824412"/>
              <a:gd name="connsiteX202" fmla="*/ 9586 w 2758962"/>
              <a:gd name="connsiteY202" fmla="*/ 1076325 h 2824412"/>
              <a:gd name="connsiteX203" fmla="*/ 61 w 2758962"/>
              <a:gd name="connsiteY203" fmla="*/ 1028700 h 2824412"/>
              <a:gd name="connsiteX204" fmla="*/ 14348 w 2758962"/>
              <a:gd name="connsiteY204" fmla="*/ 995362 h 2824412"/>
              <a:gd name="connsiteX205" fmla="*/ 61973 w 2758962"/>
              <a:gd name="connsiteY205" fmla="*/ 971550 h 2824412"/>
              <a:gd name="connsiteX206" fmla="*/ 100073 w 2758962"/>
              <a:gd name="connsiteY206" fmla="*/ 966787 h 2824412"/>
              <a:gd name="connsiteX207" fmla="*/ 66736 w 2758962"/>
              <a:gd name="connsiteY207" fmla="*/ 933450 h 2824412"/>
              <a:gd name="connsiteX208" fmla="*/ 57211 w 2758962"/>
              <a:gd name="connsiteY208" fmla="*/ 885825 h 2824412"/>
              <a:gd name="connsiteX209" fmla="*/ 81023 w 2758962"/>
              <a:gd name="connsiteY209" fmla="*/ 852487 h 2824412"/>
              <a:gd name="connsiteX210" fmla="*/ 81023 w 2758962"/>
              <a:gd name="connsiteY210" fmla="*/ 814387 h 2824412"/>
              <a:gd name="connsiteX211" fmla="*/ 42923 w 2758962"/>
              <a:gd name="connsiteY211" fmla="*/ 800100 h 2824412"/>
              <a:gd name="connsiteX212" fmla="*/ 47686 w 2758962"/>
              <a:gd name="connsiteY212" fmla="*/ 762000 h 2824412"/>
              <a:gd name="connsiteX213" fmla="*/ 85786 w 2758962"/>
              <a:gd name="connsiteY213" fmla="*/ 723900 h 2824412"/>
              <a:gd name="connsiteX214" fmla="*/ 76261 w 2758962"/>
              <a:gd name="connsiteY214" fmla="*/ 671512 h 2824412"/>
              <a:gd name="connsiteX215" fmla="*/ 47686 w 2758962"/>
              <a:gd name="connsiteY215" fmla="*/ 647700 h 2824412"/>
              <a:gd name="connsiteX216" fmla="*/ 66736 w 2758962"/>
              <a:gd name="connsiteY216" fmla="*/ 623887 h 2824412"/>
              <a:gd name="connsiteX217" fmla="*/ 114361 w 2758962"/>
              <a:gd name="connsiteY217" fmla="*/ 628650 h 2824412"/>
              <a:gd name="connsiteX218" fmla="*/ 138173 w 2758962"/>
              <a:gd name="connsiteY218" fmla="*/ 628650 h 2824412"/>
              <a:gd name="connsiteX219" fmla="*/ 119123 w 2758962"/>
              <a:gd name="connsiteY219" fmla="*/ 595312 h 2824412"/>
              <a:gd name="connsiteX220" fmla="*/ 123886 w 2758962"/>
              <a:gd name="connsiteY220" fmla="*/ 571500 h 2824412"/>
              <a:gd name="connsiteX221" fmla="*/ 152461 w 2758962"/>
              <a:gd name="connsiteY221" fmla="*/ 571500 h 2824412"/>
              <a:gd name="connsiteX222" fmla="*/ 157223 w 2758962"/>
              <a:gd name="connsiteY222" fmla="*/ 571500 h 2824412"/>
              <a:gd name="connsiteX223" fmla="*/ 185798 w 2758962"/>
              <a:gd name="connsiteY223" fmla="*/ 485775 h 2824412"/>
              <a:gd name="connsiteX224" fmla="*/ 190561 w 2758962"/>
              <a:gd name="connsiteY224" fmla="*/ 447675 h 2824412"/>
              <a:gd name="connsiteX225" fmla="*/ 219136 w 2758962"/>
              <a:gd name="connsiteY225" fmla="*/ 461962 h 2824412"/>
              <a:gd name="connsiteX226" fmla="*/ 281048 w 2758962"/>
              <a:gd name="connsiteY226" fmla="*/ 485775 h 2824412"/>
              <a:gd name="connsiteX227" fmla="*/ 342961 w 2758962"/>
              <a:gd name="connsiteY227" fmla="*/ 485775 h 2824412"/>
              <a:gd name="connsiteX228" fmla="*/ 333436 w 2758962"/>
              <a:gd name="connsiteY228" fmla="*/ 442912 h 2824412"/>
              <a:gd name="connsiteX229" fmla="*/ 342961 w 2758962"/>
              <a:gd name="connsiteY229" fmla="*/ 409575 h 2824412"/>
              <a:gd name="connsiteX230" fmla="*/ 385823 w 2758962"/>
              <a:gd name="connsiteY230" fmla="*/ 409575 h 2824412"/>
              <a:gd name="connsiteX231" fmla="*/ 404873 w 2758962"/>
              <a:gd name="connsiteY231" fmla="*/ 381000 h 2824412"/>
              <a:gd name="connsiteX232" fmla="*/ 428686 w 2758962"/>
              <a:gd name="connsiteY232" fmla="*/ 338137 h 2824412"/>
              <a:gd name="connsiteX233" fmla="*/ 381061 w 2758962"/>
              <a:gd name="connsiteY233" fmla="*/ 314325 h 2824412"/>
              <a:gd name="connsiteX234" fmla="*/ 381061 w 2758962"/>
              <a:gd name="connsiteY234" fmla="*/ 285750 h 2824412"/>
              <a:gd name="connsiteX235" fmla="*/ 433448 w 2758962"/>
              <a:gd name="connsiteY235" fmla="*/ 257175 h 2824412"/>
              <a:gd name="connsiteX236" fmla="*/ 466786 w 2758962"/>
              <a:gd name="connsiteY236" fmla="*/ 238125 h 2824412"/>
              <a:gd name="connsiteX237" fmla="*/ 476311 w 2758962"/>
              <a:gd name="connsiteY237" fmla="*/ 176212 h 2824412"/>
              <a:gd name="connsiteX238" fmla="*/ 447736 w 2758962"/>
              <a:gd name="connsiteY238" fmla="*/ 123825 h 2824412"/>
              <a:gd name="connsiteX0" fmla="*/ 2307492 w 2758962"/>
              <a:gd name="connsiteY0" fmla="*/ 0 h 2824412"/>
              <a:gd name="connsiteX1" fmla="*/ 2324161 w 2758962"/>
              <a:gd name="connsiteY1" fmla="*/ 26193 h 2824412"/>
              <a:gd name="connsiteX2" fmla="*/ 2352736 w 2758962"/>
              <a:gd name="connsiteY2" fmla="*/ 47625 h 2824412"/>
              <a:gd name="connsiteX3" fmla="*/ 2343211 w 2758962"/>
              <a:gd name="connsiteY3" fmla="*/ 57150 h 2824412"/>
              <a:gd name="connsiteX4" fmla="*/ 2352736 w 2758962"/>
              <a:gd name="connsiteY4" fmla="*/ 95250 h 2824412"/>
              <a:gd name="connsiteX5" fmla="*/ 2343211 w 2758962"/>
              <a:gd name="connsiteY5" fmla="*/ 128587 h 2824412"/>
              <a:gd name="connsiteX6" fmla="*/ 2324161 w 2758962"/>
              <a:gd name="connsiteY6" fmla="*/ 145256 h 2824412"/>
              <a:gd name="connsiteX7" fmla="*/ 2300348 w 2758962"/>
              <a:gd name="connsiteY7" fmla="*/ 152400 h 2824412"/>
              <a:gd name="connsiteX8" fmla="*/ 2290823 w 2758962"/>
              <a:gd name="connsiteY8" fmla="*/ 166687 h 2824412"/>
              <a:gd name="connsiteX9" fmla="*/ 2286061 w 2758962"/>
              <a:gd name="connsiteY9" fmla="*/ 204787 h 2824412"/>
              <a:gd name="connsiteX10" fmla="*/ 2267011 w 2758962"/>
              <a:gd name="connsiteY10" fmla="*/ 223837 h 2824412"/>
              <a:gd name="connsiteX11" fmla="*/ 2224148 w 2758962"/>
              <a:gd name="connsiteY11" fmla="*/ 219075 h 2824412"/>
              <a:gd name="connsiteX12" fmla="*/ 2214623 w 2758962"/>
              <a:gd name="connsiteY12" fmla="*/ 226219 h 2824412"/>
              <a:gd name="connsiteX13" fmla="*/ 2221767 w 2758962"/>
              <a:gd name="connsiteY13" fmla="*/ 259556 h 2824412"/>
              <a:gd name="connsiteX14" fmla="*/ 2233673 w 2758962"/>
              <a:gd name="connsiteY14" fmla="*/ 285750 h 2824412"/>
              <a:gd name="connsiteX15" fmla="*/ 2224148 w 2758962"/>
              <a:gd name="connsiteY15" fmla="*/ 304800 h 2824412"/>
              <a:gd name="connsiteX16" fmla="*/ 2224148 w 2758962"/>
              <a:gd name="connsiteY16" fmla="*/ 333375 h 2824412"/>
              <a:gd name="connsiteX17" fmla="*/ 2186048 w 2758962"/>
              <a:gd name="connsiteY17" fmla="*/ 338137 h 2824412"/>
              <a:gd name="connsiteX18" fmla="*/ 2152710 w 2758962"/>
              <a:gd name="connsiteY18" fmla="*/ 302419 h 2824412"/>
              <a:gd name="connsiteX19" fmla="*/ 2124136 w 2758962"/>
              <a:gd name="connsiteY19" fmla="*/ 323850 h 2824412"/>
              <a:gd name="connsiteX20" fmla="*/ 2105086 w 2758962"/>
              <a:gd name="connsiteY20" fmla="*/ 347662 h 2824412"/>
              <a:gd name="connsiteX21" fmla="*/ 2105086 w 2758962"/>
              <a:gd name="connsiteY21" fmla="*/ 361950 h 2824412"/>
              <a:gd name="connsiteX22" fmla="*/ 2105086 w 2758962"/>
              <a:gd name="connsiteY22" fmla="*/ 395287 h 2824412"/>
              <a:gd name="connsiteX23" fmla="*/ 2076511 w 2758962"/>
              <a:gd name="connsiteY23" fmla="*/ 395287 h 2824412"/>
              <a:gd name="connsiteX24" fmla="*/ 2033648 w 2758962"/>
              <a:gd name="connsiteY24" fmla="*/ 419100 h 2824412"/>
              <a:gd name="connsiteX25" fmla="*/ 2014598 w 2758962"/>
              <a:gd name="connsiteY25" fmla="*/ 457200 h 2824412"/>
              <a:gd name="connsiteX26" fmla="*/ 2012217 w 2758962"/>
              <a:gd name="connsiteY26" fmla="*/ 488156 h 2824412"/>
              <a:gd name="connsiteX27" fmla="*/ 1995549 w 2758962"/>
              <a:gd name="connsiteY27" fmla="*/ 511968 h 2824412"/>
              <a:gd name="connsiteX28" fmla="*/ 1976498 w 2758962"/>
              <a:gd name="connsiteY28" fmla="*/ 554831 h 2824412"/>
              <a:gd name="connsiteX29" fmla="*/ 1945542 w 2758962"/>
              <a:gd name="connsiteY29" fmla="*/ 564356 h 2824412"/>
              <a:gd name="connsiteX30" fmla="*/ 1909823 w 2758962"/>
              <a:gd name="connsiteY30" fmla="*/ 561975 h 2824412"/>
              <a:gd name="connsiteX31" fmla="*/ 1883629 w 2758962"/>
              <a:gd name="connsiteY31" fmla="*/ 576262 h 2824412"/>
              <a:gd name="connsiteX32" fmla="*/ 1890773 w 2758962"/>
              <a:gd name="connsiteY32" fmla="*/ 602456 h 2824412"/>
              <a:gd name="connsiteX33" fmla="*/ 1874104 w 2758962"/>
              <a:gd name="connsiteY33" fmla="*/ 623887 h 2824412"/>
              <a:gd name="connsiteX34" fmla="*/ 1876486 w 2758962"/>
              <a:gd name="connsiteY34" fmla="*/ 647700 h 2824412"/>
              <a:gd name="connsiteX35" fmla="*/ 1890773 w 2758962"/>
              <a:gd name="connsiteY35" fmla="*/ 666750 h 2824412"/>
              <a:gd name="connsiteX36" fmla="*/ 1919348 w 2758962"/>
              <a:gd name="connsiteY36" fmla="*/ 685800 h 2824412"/>
              <a:gd name="connsiteX37" fmla="*/ 1945542 w 2758962"/>
              <a:gd name="connsiteY37" fmla="*/ 714375 h 2824412"/>
              <a:gd name="connsiteX38" fmla="*/ 1969354 w 2758962"/>
              <a:gd name="connsiteY38" fmla="*/ 745331 h 2824412"/>
              <a:gd name="connsiteX39" fmla="*/ 1997930 w 2758962"/>
              <a:gd name="connsiteY39" fmla="*/ 776287 h 2824412"/>
              <a:gd name="connsiteX40" fmla="*/ 2016979 w 2758962"/>
              <a:gd name="connsiteY40" fmla="*/ 788194 h 2824412"/>
              <a:gd name="connsiteX41" fmla="*/ 2024123 w 2758962"/>
              <a:gd name="connsiteY41" fmla="*/ 814387 h 2824412"/>
              <a:gd name="connsiteX42" fmla="*/ 2028886 w 2758962"/>
              <a:gd name="connsiteY42" fmla="*/ 847725 h 2824412"/>
              <a:gd name="connsiteX43" fmla="*/ 2038411 w 2758962"/>
              <a:gd name="connsiteY43" fmla="*/ 859631 h 2824412"/>
              <a:gd name="connsiteX44" fmla="*/ 2066986 w 2758962"/>
              <a:gd name="connsiteY44" fmla="*/ 871537 h 2824412"/>
              <a:gd name="connsiteX45" fmla="*/ 2062223 w 2758962"/>
              <a:gd name="connsiteY45" fmla="*/ 852487 h 2824412"/>
              <a:gd name="connsiteX46" fmla="*/ 2090798 w 2758962"/>
              <a:gd name="connsiteY46" fmla="*/ 838200 h 2824412"/>
              <a:gd name="connsiteX47" fmla="*/ 2100323 w 2758962"/>
              <a:gd name="connsiteY47" fmla="*/ 862012 h 2824412"/>
              <a:gd name="connsiteX48" fmla="*/ 2133661 w 2758962"/>
              <a:gd name="connsiteY48" fmla="*/ 883443 h 2824412"/>
              <a:gd name="connsiteX49" fmla="*/ 2169379 w 2758962"/>
              <a:gd name="connsiteY49" fmla="*/ 876300 h 2824412"/>
              <a:gd name="connsiteX50" fmla="*/ 2183667 w 2758962"/>
              <a:gd name="connsiteY50" fmla="*/ 864394 h 2824412"/>
              <a:gd name="connsiteX51" fmla="*/ 2207480 w 2758962"/>
              <a:gd name="connsiteY51" fmla="*/ 857249 h 2824412"/>
              <a:gd name="connsiteX52" fmla="*/ 2245580 w 2758962"/>
              <a:gd name="connsiteY52" fmla="*/ 862012 h 2824412"/>
              <a:gd name="connsiteX53" fmla="*/ 2257486 w 2758962"/>
              <a:gd name="connsiteY53" fmla="*/ 895350 h 2824412"/>
              <a:gd name="connsiteX54" fmla="*/ 2305110 w 2758962"/>
              <a:gd name="connsiteY54" fmla="*/ 900113 h 2824412"/>
              <a:gd name="connsiteX55" fmla="*/ 2328923 w 2758962"/>
              <a:gd name="connsiteY55" fmla="*/ 907256 h 2824412"/>
              <a:gd name="connsiteX56" fmla="*/ 2314636 w 2758962"/>
              <a:gd name="connsiteY56" fmla="*/ 928687 h 2824412"/>
              <a:gd name="connsiteX57" fmla="*/ 2319398 w 2758962"/>
              <a:gd name="connsiteY57" fmla="*/ 942975 h 2824412"/>
              <a:gd name="connsiteX58" fmla="*/ 2357498 w 2758962"/>
              <a:gd name="connsiteY58" fmla="*/ 964406 h 2824412"/>
              <a:gd name="connsiteX59" fmla="*/ 2371786 w 2758962"/>
              <a:gd name="connsiteY59" fmla="*/ 990600 h 2824412"/>
              <a:gd name="connsiteX60" fmla="*/ 2395598 w 2758962"/>
              <a:gd name="connsiteY60" fmla="*/ 1016794 h 2824412"/>
              <a:gd name="connsiteX61" fmla="*/ 2381311 w 2758962"/>
              <a:gd name="connsiteY61" fmla="*/ 1028700 h 2824412"/>
              <a:gd name="connsiteX62" fmla="*/ 2386073 w 2758962"/>
              <a:gd name="connsiteY62" fmla="*/ 1066800 h 2824412"/>
              <a:gd name="connsiteX63" fmla="*/ 2421792 w 2758962"/>
              <a:gd name="connsiteY63" fmla="*/ 1059656 h 2824412"/>
              <a:gd name="connsiteX64" fmla="*/ 2450367 w 2758962"/>
              <a:gd name="connsiteY64" fmla="*/ 1069182 h 2824412"/>
              <a:gd name="connsiteX65" fmla="*/ 2486086 w 2758962"/>
              <a:gd name="connsiteY65" fmla="*/ 1107281 h 2824412"/>
              <a:gd name="connsiteX66" fmla="*/ 2486086 w 2758962"/>
              <a:gd name="connsiteY66" fmla="*/ 1138237 h 2824412"/>
              <a:gd name="connsiteX67" fmla="*/ 2521804 w 2758962"/>
              <a:gd name="connsiteY67" fmla="*/ 1147762 h 2824412"/>
              <a:gd name="connsiteX68" fmla="*/ 2571811 w 2758962"/>
              <a:gd name="connsiteY68" fmla="*/ 1190625 h 2824412"/>
              <a:gd name="connsiteX69" fmla="*/ 2571811 w 2758962"/>
              <a:gd name="connsiteY69" fmla="*/ 1219200 h 2824412"/>
              <a:gd name="connsiteX70" fmla="*/ 2571811 w 2758962"/>
              <a:gd name="connsiteY70" fmla="*/ 1243012 h 2824412"/>
              <a:gd name="connsiteX71" fmla="*/ 2567048 w 2758962"/>
              <a:gd name="connsiteY71" fmla="*/ 1266825 h 2824412"/>
              <a:gd name="connsiteX72" fmla="*/ 2600386 w 2758962"/>
              <a:gd name="connsiteY72" fmla="*/ 1295400 h 2824412"/>
              <a:gd name="connsiteX73" fmla="*/ 2609910 w 2758962"/>
              <a:gd name="connsiteY73" fmla="*/ 1338262 h 2824412"/>
              <a:gd name="connsiteX74" fmla="*/ 2619436 w 2758962"/>
              <a:gd name="connsiteY74" fmla="*/ 1376362 h 2824412"/>
              <a:gd name="connsiteX75" fmla="*/ 2671823 w 2758962"/>
              <a:gd name="connsiteY75" fmla="*/ 1371600 h 2824412"/>
              <a:gd name="connsiteX76" fmla="*/ 2705161 w 2758962"/>
              <a:gd name="connsiteY76" fmla="*/ 1362075 h 2824412"/>
              <a:gd name="connsiteX77" fmla="*/ 2748023 w 2758962"/>
              <a:gd name="connsiteY77" fmla="*/ 1352550 h 2824412"/>
              <a:gd name="connsiteX78" fmla="*/ 2757548 w 2758962"/>
              <a:gd name="connsiteY78" fmla="*/ 1390650 h 2824412"/>
              <a:gd name="connsiteX79" fmla="*/ 2724211 w 2758962"/>
              <a:gd name="connsiteY79" fmla="*/ 1428750 h 2824412"/>
              <a:gd name="connsiteX80" fmla="*/ 2690873 w 2758962"/>
              <a:gd name="connsiteY80" fmla="*/ 1447800 h 2824412"/>
              <a:gd name="connsiteX81" fmla="*/ 2657536 w 2758962"/>
              <a:gd name="connsiteY81" fmla="*/ 1495425 h 2824412"/>
              <a:gd name="connsiteX82" fmla="*/ 2638486 w 2758962"/>
              <a:gd name="connsiteY82" fmla="*/ 1519237 h 2824412"/>
              <a:gd name="connsiteX83" fmla="*/ 2619436 w 2758962"/>
              <a:gd name="connsiteY83" fmla="*/ 1562100 h 2824412"/>
              <a:gd name="connsiteX84" fmla="*/ 2590861 w 2758962"/>
              <a:gd name="connsiteY84" fmla="*/ 1562100 h 2824412"/>
              <a:gd name="connsiteX85" fmla="*/ 2557523 w 2758962"/>
              <a:gd name="connsiteY85" fmla="*/ 1547812 h 2824412"/>
              <a:gd name="connsiteX86" fmla="*/ 2538473 w 2758962"/>
              <a:gd name="connsiteY86" fmla="*/ 1519237 h 2824412"/>
              <a:gd name="connsiteX87" fmla="*/ 2471798 w 2758962"/>
              <a:gd name="connsiteY87" fmla="*/ 1524000 h 2824412"/>
              <a:gd name="connsiteX88" fmla="*/ 2433698 w 2758962"/>
              <a:gd name="connsiteY88" fmla="*/ 1543050 h 2824412"/>
              <a:gd name="connsiteX89" fmla="*/ 2414648 w 2758962"/>
              <a:gd name="connsiteY89" fmla="*/ 1576387 h 2824412"/>
              <a:gd name="connsiteX90" fmla="*/ 2376548 w 2758962"/>
              <a:gd name="connsiteY90" fmla="*/ 1633537 h 2824412"/>
              <a:gd name="connsiteX91" fmla="*/ 2367023 w 2758962"/>
              <a:gd name="connsiteY91" fmla="*/ 1647825 h 2824412"/>
              <a:gd name="connsiteX92" fmla="*/ 2347973 w 2758962"/>
              <a:gd name="connsiteY92" fmla="*/ 1662112 h 2824412"/>
              <a:gd name="connsiteX93" fmla="*/ 2281298 w 2758962"/>
              <a:gd name="connsiteY93" fmla="*/ 1681162 h 2824412"/>
              <a:gd name="connsiteX94" fmla="*/ 2200336 w 2758962"/>
              <a:gd name="connsiteY94" fmla="*/ 1704975 h 2824412"/>
              <a:gd name="connsiteX95" fmla="*/ 2157473 w 2758962"/>
              <a:gd name="connsiteY95" fmla="*/ 1714500 h 2824412"/>
              <a:gd name="connsiteX96" fmla="*/ 2100323 w 2758962"/>
              <a:gd name="connsiteY96" fmla="*/ 1771650 h 2824412"/>
              <a:gd name="connsiteX97" fmla="*/ 2066986 w 2758962"/>
              <a:gd name="connsiteY97" fmla="*/ 1795462 h 2824412"/>
              <a:gd name="connsiteX98" fmla="*/ 2043173 w 2758962"/>
              <a:gd name="connsiteY98" fmla="*/ 1852612 h 2824412"/>
              <a:gd name="connsiteX99" fmla="*/ 2038411 w 2758962"/>
              <a:gd name="connsiteY99" fmla="*/ 1895475 h 2824412"/>
              <a:gd name="connsiteX100" fmla="*/ 2062223 w 2758962"/>
              <a:gd name="connsiteY100" fmla="*/ 1957387 h 2824412"/>
              <a:gd name="connsiteX101" fmla="*/ 2038411 w 2758962"/>
              <a:gd name="connsiteY101" fmla="*/ 2024062 h 2824412"/>
              <a:gd name="connsiteX102" fmla="*/ 2033648 w 2758962"/>
              <a:gd name="connsiteY102" fmla="*/ 2028825 h 2824412"/>
              <a:gd name="connsiteX103" fmla="*/ 1995548 w 2758962"/>
              <a:gd name="connsiteY103" fmla="*/ 2033587 h 2824412"/>
              <a:gd name="connsiteX104" fmla="*/ 1966973 w 2758962"/>
              <a:gd name="connsiteY104" fmla="*/ 2043112 h 2824412"/>
              <a:gd name="connsiteX105" fmla="*/ 1928873 w 2758962"/>
              <a:gd name="connsiteY105" fmla="*/ 2066925 h 2824412"/>
              <a:gd name="connsiteX106" fmla="*/ 1957448 w 2758962"/>
              <a:gd name="connsiteY106" fmla="*/ 2043112 h 2824412"/>
              <a:gd name="connsiteX107" fmla="*/ 1900298 w 2758962"/>
              <a:gd name="connsiteY107" fmla="*/ 2052637 h 2824412"/>
              <a:gd name="connsiteX108" fmla="*/ 1876486 w 2758962"/>
              <a:gd name="connsiteY108" fmla="*/ 2109787 h 2824412"/>
              <a:gd name="connsiteX109" fmla="*/ 1876486 w 2758962"/>
              <a:gd name="connsiteY109" fmla="*/ 2147887 h 2824412"/>
              <a:gd name="connsiteX110" fmla="*/ 1866961 w 2758962"/>
              <a:gd name="connsiteY110" fmla="*/ 2176462 h 2824412"/>
              <a:gd name="connsiteX111" fmla="*/ 1809811 w 2758962"/>
              <a:gd name="connsiteY111" fmla="*/ 2195512 h 2824412"/>
              <a:gd name="connsiteX112" fmla="*/ 1809811 w 2758962"/>
              <a:gd name="connsiteY112" fmla="*/ 2252662 h 2824412"/>
              <a:gd name="connsiteX113" fmla="*/ 1814573 w 2758962"/>
              <a:gd name="connsiteY113" fmla="*/ 2314575 h 2824412"/>
              <a:gd name="connsiteX114" fmla="*/ 1814573 w 2758962"/>
              <a:gd name="connsiteY114" fmla="*/ 2333625 h 2824412"/>
              <a:gd name="connsiteX115" fmla="*/ 1795523 w 2758962"/>
              <a:gd name="connsiteY115" fmla="*/ 2376487 h 2824412"/>
              <a:gd name="connsiteX116" fmla="*/ 1809811 w 2758962"/>
              <a:gd name="connsiteY116" fmla="*/ 2438400 h 2824412"/>
              <a:gd name="connsiteX117" fmla="*/ 1805048 w 2758962"/>
              <a:gd name="connsiteY117" fmla="*/ 2500312 h 2824412"/>
              <a:gd name="connsiteX118" fmla="*/ 1776473 w 2758962"/>
              <a:gd name="connsiteY118" fmla="*/ 2509837 h 2824412"/>
              <a:gd name="connsiteX119" fmla="*/ 1733611 w 2758962"/>
              <a:gd name="connsiteY119" fmla="*/ 2524125 h 2824412"/>
              <a:gd name="connsiteX120" fmla="*/ 1714561 w 2758962"/>
              <a:gd name="connsiteY120" fmla="*/ 2538412 h 2824412"/>
              <a:gd name="connsiteX121" fmla="*/ 1738373 w 2758962"/>
              <a:gd name="connsiteY121" fmla="*/ 2590800 h 2824412"/>
              <a:gd name="connsiteX122" fmla="*/ 1719323 w 2758962"/>
              <a:gd name="connsiteY122" fmla="*/ 2619375 h 2824412"/>
              <a:gd name="connsiteX123" fmla="*/ 1662173 w 2758962"/>
              <a:gd name="connsiteY123" fmla="*/ 2633662 h 2824412"/>
              <a:gd name="connsiteX124" fmla="*/ 1647886 w 2758962"/>
              <a:gd name="connsiteY124" fmla="*/ 2662237 h 2824412"/>
              <a:gd name="connsiteX125" fmla="*/ 1647886 w 2758962"/>
              <a:gd name="connsiteY125" fmla="*/ 2733675 h 2824412"/>
              <a:gd name="connsiteX126" fmla="*/ 1628836 w 2758962"/>
              <a:gd name="connsiteY126" fmla="*/ 2767012 h 2824412"/>
              <a:gd name="connsiteX127" fmla="*/ 1576448 w 2758962"/>
              <a:gd name="connsiteY127" fmla="*/ 2724150 h 2824412"/>
              <a:gd name="connsiteX128" fmla="*/ 1528823 w 2758962"/>
              <a:gd name="connsiteY128" fmla="*/ 2690812 h 2824412"/>
              <a:gd name="connsiteX129" fmla="*/ 1500248 w 2758962"/>
              <a:gd name="connsiteY129" fmla="*/ 2676525 h 2824412"/>
              <a:gd name="connsiteX130" fmla="*/ 1481198 w 2758962"/>
              <a:gd name="connsiteY130" fmla="*/ 2738437 h 2824412"/>
              <a:gd name="connsiteX131" fmla="*/ 1457386 w 2758962"/>
              <a:gd name="connsiteY131" fmla="*/ 2786062 h 2824412"/>
              <a:gd name="connsiteX132" fmla="*/ 1414523 w 2758962"/>
              <a:gd name="connsiteY132" fmla="*/ 2824162 h 2824412"/>
              <a:gd name="connsiteX133" fmla="*/ 1381186 w 2758962"/>
              <a:gd name="connsiteY133" fmla="*/ 2800350 h 2824412"/>
              <a:gd name="connsiteX134" fmla="*/ 1343086 w 2758962"/>
              <a:gd name="connsiteY134" fmla="*/ 2757487 h 2824412"/>
              <a:gd name="connsiteX135" fmla="*/ 1324036 w 2758962"/>
              <a:gd name="connsiteY135" fmla="*/ 2719387 h 2824412"/>
              <a:gd name="connsiteX136" fmla="*/ 1281173 w 2758962"/>
              <a:gd name="connsiteY136" fmla="*/ 2614612 h 2824412"/>
              <a:gd name="connsiteX137" fmla="*/ 1276411 w 2758962"/>
              <a:gd name="connsiteY137" fmla="*/ 2557462 h 2824412"/>
              <a:gd name="connsiteX138" fmla="*/ 1319273 w 2758962"/>
              <a:gd name="connsiteY138" fmla="*/ 2533650 h 2824412"/>
              <a:gd name="connsiteX139" fmla="*/ 1347848 w 2758962"/>
              <a:gd name="connsiteY139" fmla="*/ 2490787 h 2824412"/>
              <a:gd name="connsiteX140" fmla="*/ 1338323 w 2758962"/>
              <a:gd name="connsiteY140" fmla="*/ 2447925 h 2824412"/>
              <a:gd name="connsiteX141" fmla="*/ 1343086 w 2758962"/>
              <a:gd name="connsiteY141" fmla="*/ 2390775 h 2824412"/>
              <a:gd name="connsiteX142" fmla="*/ 1343086 w 2758962"/>
              <a:gd name="connsiteY142" fmla="*/ 2338387 h 2824412"/>
              <a:gd name="connsiteX143" fmla="*/ 1290698 w 2758962"/>
              <a:gd name="connsiteY143" fmla="*/ 2305050 h 2824412"/>
              <a:gd name="connsiteX144" fmla="*/ 1247836 w 2758962"/>
              <a:gd name="connsiteY144" fmla="*/ 2290762 h 2824412"/>
              <a:gd name="connsiteX145" fmla="*/ 1204973 w 2758962"/>
              <a:gd name="connsiteY145" fmla="*/ 2281237 h 2824412"/>
              <a:gd name="connsiteX146" fmla="*/ 1147823 w 2758962"/>
              <a:gd name="connsiteY146" fmla="*/ 2281237 h 2824412"/>
              <a:gd name="connsiteX147" fmla="*/ 1076386 w 2758962"/>
              <a:gd name="connsiteY147" fmla="*/ 2286000 h 2824412"/>
              <a:gd name="connsiteX148" fmla="*/ 1019236 w 2758962"/>
              <a:gd name="connsiteY148" fmla="*/ 2309812 h 2824412"/>
              <a:gd name="connsiteX149" fmla="*/ 971611 w 2758962"/>
              <a:gd name="connsiteY149" fmla="*/ 2319337 h 2824412"/>
              <a:gd name="connsiteX150" fmla="*/ 962086 w 2758962"/>
              <a:gd name="connsiteY150" fmla="*/ 2381250 h 2824412"/>
              <a:gd name="connsiteX151" fmla="*/ 943036 w 2758962"/>
              <a:gd name="connsiteY151" fmla="*/ 2414587 h 2824412"/>
              <a:gd name="connsiteX152" fmla="*/ 890648 w 2758962"/>
              <a:gd name="connsiteY152" fmla="*/ 2462212 h 2824412"/>
              <a:gd name="connsiteX153" fmla="*/ 852548 w 2758962"/>
              <a:gd name="connsiteY153" fmla="*/ 2471737 h 2824412"/>
              <a:gd name="connsiteX154" fmla="*/ 800161 w 2758962"/>
              <a:gd name="connsiteY154" fmla="*/ 2462212 h 2824412"/>
              <a:gd name="connsiteX155" fmla="*/ 771586 w 2758962"/>
              <a:gd name="connsiteY155" fmla="*/ 2438400 h 2824412"/>
              <a:gd name="connsiteX156" fmla="*/ 743011 w 2758962"/>
              <a:gd name="connsiteY156" fmla="*/ 2409825 h 2824412"/>
              <a:gd name="connsiteX157" fmla="*/ 704911 w 2758962"/>
              <a:gd name="connsiteY157" fmla="*/ 2433637 h 2824412"/>
              <a:gd name="connsiteX158" fmla="*/ 723961 w 2758962"/>
              <a:gd name="connsiteY158" fmla="*/ 2371725 h 2824412"/>
              <a:gd name="connsiteX159" fmla="*/ 738248 w 2758962"/>
              <a:gd name="connsiteY159" fmla="*/ 2309812 h 2824412"/>
              <a:gd name="connsiteX160" fmla="*/ 743011 w 2758962"/>
              <a:gd name="connsiteY160" fmla="*/ 2233612 h 2824412"/>
              <a:gd name="connsiteX161" fmla="*/ 743011 w 2758962"/>
              <a:gd name="connsiteY161" fmla="*/ 2185987 h 2824412"/>
              <a:gd name="connsiteX162" fmla="*/ 728723 w 2758962"/>
              <a:gd name="connsiteY162" fmla="*/ 2128837 h 2824412"/>
              <a:gd name="connsiteX163" fmla="*/ 704911 w 2758962"/>
              <a:gd name="connsiteY163" fmla="*/ 2100262 h 2824412"/>
              <a:gd name="connsiteX164" fmla="*/ 662048 w 2758962"/>
              <a:gd name="connsiteY164" fmla="*/ 2090737 h 2824412"/>
              <a:gd name="connsiteX165" fmla="*/ 623948 w 2758962"/>
              <a:gd name="connsiteY165" fmla="*/ 2062162 h 2824412"/>
              <a:gd name="connsiteX166" fmla="*/ 566798 w 2758962"/>
              <a:gd name="connsiteY166" fmla="*/ 2043112 h 2824412"/>
              <a:gd name="connsiteX167" fmla="*/ 538223 w 2758962"/>
              <a:gd name="connsiteY167" fmla="*/ 2009775 h 2824412"/>
              <a:gd name="connsiteX168" fmla="*/ 557273 w 2758962"/>
              <a:gd name="connsiteY168" fmla="*/ 1981200 h 2824412"/>
              <a:gd name="connsiteX169" fmla="*/ 547748 w 2758962"/>
              <a:gd name="connsiteY169" fmla="*/ 1938337 h 2824412"/>
              <a:gd name="connsiteX170" fmla="*/ 514411 w 2758962"/>
              <a:gd name="connsiteY170" fmla="*/ 1885950 h 2824412"/>
              <a:gd name="connsiteX171" fmla="*/ 471548 w 2758962"/>
              <a:gd name="connsiteY171" fmla="*/ 1876425 h 2824412"/>
              <a:gd name="connsiteX172" fmla="*/ 433448 w 2758962"/>
              <a:gd name="connsiteY172" fmla="*/ 1852612 h 2824412"/>
              <a:gd name="connsiteX173" fmla="*/ 414398 w 2758962"/>
              <a:gd name="connsiteY173" fmla="*/ 1833562 h 2824412"/>
              <a:gd name="connsiteX174" fmla="*/ 414398 w 2758962"/>
              <a:gd name="connsiteY174" fmla="*/ 1804987 h 2824412"/>
              <a:gd name="connsiteX175" fmla="*/ 376298 w 2758962"/>
              <a:gd name="connsiteY175" fmla="*/ 1824037 h 2824412"/>
              <a:gd name="connsiteX176" fmla="*/ 357248 w 2758962"/>
              <a:gd name="connsiteY176" fmla="*/ 1838325 h 2824412"/>
              <a:gd name="connsiteX177" fmla="*/ 385823 w 2758962"/>
              <a:gd name="connsiteY177" fmla="*/ 1862137 h 2824412"/>
              <a:gd name="connsiteX178" fmla="*/ 352486 w 2758962"/>
              <a:gd name="connsiteY178" fmla="*/ 1866900 h 2824412"/>
              <a:gd name="connsiteX179" fmla="*/ 323911 w 2758962"/>
              <a:gd name="connsiteY179" fmla="*/ 1847850 h 2824412"/>
              <a:gd name="connsiteX180" fmla="*/ 281048 w 2758962"/>
              <a:gd name="connsiteY180" fmla="*/ 1833562 h 2824412"/>
              <a:gd name="connsiteX181" fmla="*/ 238186 w 2758962"/>
              <a:gd name="connsiteY181" fmla="*/ 1819275 h 2824412"/>
              <a:gd name="connsiteX182" fmla="*/ 195323 w 2758962"/>
              <a:gd name="connsiteY182" fmla="*/ 1819275 h 2824412"/>
              <a:gd name="connsiteX183" fmla="*/ 171511 w 2758962"/>
              <a:gd name="connsiteY183" fmla="*/ 1795462 h 2824412"/>
              <a:gd name="connsiteX184" fmla="*/ 195323 w 2758962"/>
              <a:gd name="connsiteY184" fmla="*/ 1766887 h 2824412"/>
              <a:gd name="connsiteX185" fmla="*/ 214373 w 2758962"/>
              <a:gd name="connsiteY185" fmla="*/ 1676400 h 2824412"/>
              <a:gd name="connsiteX186" fmla="*/ 276286 w 2758962"/>
              <a:gd name="connsiteY186" fmla="*/ 1590675 h 2824412"/>
              <a:gd name="connsiteX187" fmla="*/ 319148 w 2758962"/>
              <a:gd name="connsiteY187" fmla="*/ 1509712 h 2824412"/>
              <a:gd name="connsiteX188" fmla="*/ 362011 w 2758962"/>
              <a:gd name="connsiteY188" fmla="*/ 1466850 h 2824412"/>
              <a:gd name="connsiteX189" fmla="*/ 414398 w 2758962"/>
              <a:gd name="connsiteY189" fmla="*/ 1404937 h 2824412"/>
              <a:gd name="connsiteX190" fmla="*/ 438211 w 2758962"/>
              <a:gd name="connsiteY190" fmla="*/ 1381125 h 2824412"/>
              <a:gd name="connsiteX191" fmla="*/ 395348 w 2758962"/>
              <a:gd name="connsiteY191" fmla="*/ 1352550 h 2824412"/>
              <a:gd name="connsiteX192" fmla="*/ 323911 w 2758962"/>
              <a:gd name="connsiteY192" fmla="*/ 1319212 h 2824412"/>
              <a:gd name="connsiteX193" fmla="*/ 266761 w 2758962"/>
              <a:gd name="connsiteY193" fmla="*/ 1285875 h 2824412"/>
              <a:gd name="connsiteX194" fmla="*/ 233423 w 2758962"/>
              <a:gd name="connsiteY194" fmla="*/ 1300162 h 2824412"/>
              <a:gd name="connsiteX195" fmla="*/ 195323 w 2758962"/>
              <a:gd name="connsiteY195" fmla="*/ 1276350 h 2824412"/>
              <a:gd name="connsiteX196" fmla="*/ 161986 w 2758962"/>
              <a:gd name="connsiteY196" fmla="*/ 1204912 h 2824412"/>
              <a:gd name="connsiteX197" fmla="*/ 157223 w 2758962"/>
              <a:gd name="connsiteY197" fmla="*/ 1162050 h 2824412"/>
              <a:gd name="connsiteX198" fmla="*/ 119123 w 2758962"/>
              <a:gd name="connsiteY198" fmla="*/ 1157287 h 2824412"/>
              <a:gd name="connsiteX199" fmla="*/ 66736 w 2758962"/>
              <a:gd name="connsiteY199" fmla="*/ 1157287 h 2824412"/>
              <a:gd name="connsiteX200" fmla="*/ 19111 w 2758962"/>
              <a:gd name="connsiteY200" fmla="*/ 1143000 h 2824412"/>
              <a:gd name="connsiteX201" fmla="*/ 19111 w 2758962"/>
              <a:gd name="connsiteY201" fmla="*/ 1114425 h 2824412"/>
              <a:gd name="connsiteX202" fmla="*/ 9586 w 2758962"/>
              <a:gd name="connsiteY202" fmla="*/ 1076325 h 2824412"/>
              <a:gd name="connsiteX203" fmla="*/ 61 w 2758962"/>
              <a:gd name="connsiteY203" fmla="*/ 1028700 h 2824412"/>
              <a:gd name="connsiteX204" fmla="*/ 14348 w 2758962"/>
              <a:gd name="connsiteY204" fmla="*/ 995362 h 2824412"/>
              <a:gd name="connsiteX205" fmla="*/ 61973 w 2758962"/>
              <a:gd name="connsiteY205" fmla="*/ 971550 h 2824412"/>
              <a:gd name="connsiteX206" fmla="*/ 100073 w 2758962"/>
              <a:gd name="connsiteY206" fmla="*/ 966787 h 2824412"/>
              <a:gd name="connsiteX207" fmla="*/ 66736 w 2758962"/>
              <a:gd name="connsiteY207" fmla="*/ 933450 h 2824412"/>
              <a:gd name="connsiteX208" fmla="*/ 57211 w 2758962"/>
              <a:gd name="connsiteY208" fmla="*/ 885825 h 2824412"/>
              <a:gd name="connsiteX209" fmla="*/ 81023 w 2758962"/>
              <a:gd name="connsiteY209" fmla="*/ 852487 h 2824412"/>
              <a:gd name="connsiteX210" fmla="*/ 81023 w 2758962"/>
              <a:gd name="connsiteY210" fmla="*/ 814387 h 2824412"/>
              <a:gd name="connsiteX211" fmla="*/ 42923 w 2758962"/>
              <a:gd name="connsiteY211" fmla="*/ 800100 h 2824412"/>
              <a:gd name="connsiteX212" fmla="*/ 47686 w 2758962"/>
              <a:gd name="connsiteY212" fmla="*/ 762000 h 2824412"/>
              <a:gd name="connsiteX213" fmla="*/ 85786 w 2758962"/>
              <a:gd name="connsiteY213" fmla="*/ 723900 h 2824412"/>
              <a:gd name="connsiteX214" fmla="*/ 76261 w 2758962"/>
              <a:gd name="connsiteY214" fmla="*/ 671512 h 2824412"/>
              <a:gd name="connsiteX215" fmla="*/ 47686 w 2758962"/>
              <a:gd name="connsiteY215" fmla="*/ 647700 h 2824412"/>
              <a:gd name="connsiteX216" fmla="*/ 66736 w 2758962"/>
              <a:gd name="connsiteY216" fmla="*/ 623887 h 2824412"/>
              <a:gd name="connsiteX217" fmla="*/ 114361 w 2758962"/>
              <a:gd name="connsiteY217" fmla="*/ 628650 h 2824412"/>
              <a:gd name="connsiteX218" fmla="*/ 138173 w 2758962"/>
              <a:gd name="connsiteY218" fmla="*/ 628650 h 2824412"/>
              <a:gd name="connsiteX219" fmla="*/ 119123 w 2758962"/>
              <a:gd name="connsiteY219" fmla="*/ 595312 h 2824412"/>
              <a:gd name="connsiteX220" fmla="*/ 123886 w 2758962"/>
              <a:gd name="connsiteY220" fmla="*/ 571500 h 2824412"/>
              <a:gd name="connsiteX221" fmla="*/ 152461 w 2758962"/>
              <a:gd name="connsiteY221" fmla="*/ 571500 h 2824412"/>
              <a:gd name="connsiteX222" fmla="*/ 157223 w 2758962"/>
              <a:gd name="connsiteY222" fmla="*/ 571500 h 2824412"/>
              <a:gd name="connsiteX223" fmla="*/ 185798 w 2758962"/>
              <a:gd name="connsiteY223" fmla="*/ 485775 h 2824412"/>
              <a:gd name="connsiteX224" fmla="*/ 190561 w 2758962"/>
              <a:gd name="connsiteY224" fmla="*/ 447675 h 2824412"/>
              <a:gd name="connsiteX225" fmla="*/ 219136 w 2758962"/>
              <a:gd name="connsiteY225" fmla="*/ 461962 h 2824412"/>
              <a:gd name="connsiteX226" fmla="*/ 281048 w 2758962"/>
              <a:gd name="connsiteY226" fmla="*/ 485775 h 2824412"/>
              <a:gd name="connsiteX227" fmla="*/ 342961 w 2758962"/>
              <a:gd name="connsiteY227" fmla="*/ 485775 h 2824412"/>
              <a:gd name="connsiteX228" fmla="*/ 333436 w 2758962"/>
              <a:gd name="connsiteY228" fmla="*/ 442912 h 2824412"/>
              <a:gd name="connsiteX229" fmla="*/ 342961 w 2758962"/>
              <a:gd name="connsiteY229" fmla="*/ 409575 h 2824412"/>
              <a:gd name="connsiteX230" fmla="*/ 385823 w 2758962"/>
              <a:gd name="connsiteY230" fmla="*/ 409575 h 2824412"/>
              <a:gd name="connsiteX231" fmla="*/ 404873 w 2758962"/>
              <a:gd name="connsiteY231" fmla="*/ 381000 h 2824412"/>
              <a:gd name="connsiteX232" fmla="*/ 428686 w 2758962"/>
              <a:gd name="connsiteY232" fmla="*/ 338137 h 2824412"/>
              <a:gd name="connsiteX233" fmla="*/ 381061 w 2758962"/>
              <a:gd name="connsiteY233" fmla="*/ 314325 h 2824412"/>
              <a:gd name="connsiteX234" fmla="*/ 381061 w 2758962"/>
              <a:gd name="connsiteY234" fmla="*/ 285750 h 2824412"/>
              <a:gd name="connsiteX235" fmla="*/ 433448 w 2758962"/>
              <a:gd name="connsiteY235" fmla="*/ 257175 h 2824412"/>
              <a:gd name="connsiteX236" fmla="*/ 466786 w 2758962"/>
              <a:gd name="connsiteY236" fmla="*/ 238125 h 2824412"/>
              <a:gd name="connsiteX237" fmla="*/ 476311 w 2758962"/>
              <a:gd name="connsiteY237" fmla="*/ 176212 h 2824412"/>
              <a:gd name="connsiteX238" fmla="*/ 447736 w 2758962"/>
              <a:gd name="connsiteY238" fmla="*/ 123825 h 2824412"/>
              <a:gd name="connsiteX0" fmla="*/ 2307492 w 2758962"/>
              <a:gd name="connsiteY0" fmla="*/ 0 h 2824412"/>
              <a:gd name="connsiteX1" fmla="*/ 2324161 w 2758962"/>
              <a:gd name="connsiteY1" fmla="*/ 26193 h 2824412"/>
              <a:gd name="connsiteX2" fmla="*/ 2352736 w 2758962"/>
              <a:gd name="connsiteY2" fmla="*/ 47625 h 2824412"/>
              <a:gd name="connsiteX3" fmla="*/ 2343211 w 2758962"/>
              <a:gd name="connsiteY3" fmla="*/ 57150 h 2824412"/>
              <a:gd name="connsiteX4" fmla="*/ 2352736 w 2758962"/>
              <a:gd name="connsiteY4" fmla="*/ 95250 h 2824412"/>
              <a:gd name="connsiteX5" fmla="*/ 2343211 w 2758962"/>
              <a:gd name="connsiteY5" fmla="*/ 128587 h 2824412"/>
              <a:gd name="connsiteX6" fmla="*/ 2324161 w 2758962"/>
              <a:gd name="connsiteY6" fmla="*/ 145256 h 2824412"/>
              <a:gd name="connsiteX7" fmla="*/ 2300348 w 2758962"/>
              <a:gd name="connsiteY7" fmla="*/ 152400 h 2824412"/>
              <a:gd name="connsiteX8" fmla="*/ 2290823 w 2758962"/>
              <a:gd name="connsiteY8" fmla="*/ 166687 h 2824412"/>
              <a:gd name="connsiteX9" fmla="*/ 2286061 w 2758962"/>
              <a:gd name="connsiteY9" fmla="*/ 204787 h 2824412"/>
              <a:gd name="connsiteX10" fmla="*/ 2267011 w 2758962"/>
              <a:gd name="connsiteY10" fmla="*/ 223837 h 2824412"/>
              <a:gd name="connsiteX11" fmla="*/ 2224148 w 2758962"/>
              <a:gd name="connsiteY11" fmla="*/ 219075 h 2824412"/>
              <a:gd name="connsiteX12" fmla="*/ 2214623 w 2758962"/>
              <a:gd name="connsiteY12" fmla="*/ 226219 h 2824412"/>
              <a:gd name="connsiteX13" fmla="*/ 2221767 w 2758962"/>
              <a:gd name="connsiteY13" fmla="*/ 259556 h 2824412"/>
              <a:gd name="connsiteX14" fmla="*/ 2233673 w 2758962"/>
              <a:gd name="connsiteY14" fmla="*/ 285750 h 2824412"/>
              <a:gd name="connsiteX15" fmla="*/ 2224148 w 2758962"/>
              <a:gd name="connsiteY15" fmla="*/ 304800 h 2824412"/>
              <a:gd name="connsiteX16" fmla="*/ 2224148 w 2758962"/>
              <a:gd name="connsiteY16" fmla="*/ 333375 h 2824412"/>
              <a:gd name="connsiteX17" fmla="*/ 2186048 w 2758962"/>
              <a:gd name="connsiteY17" fmla="*/ 338137 h 2824412"/>
              <a:gd name="connsiteX18" fmla="*/ 2152710 w 2758962"/>
              <a:gd name="connsiteY18" fmla="*/ 302419 h 2824412"/>
              <a:gd name="connsiteX19" fmla="*/ 2124136 w 2758962"/>
              <a:gd name="connsiteY19" fmla="*/ 323850 h 2824412"/>
              <a:gd name="connsiteX20" fmla="*/ 2105086 w 2758962"/>
              <a:gd name="connsiteY20" fmla="*/ 347662 h 2824412"/>
              <a:gd name="connsiteX21" fmla="*/ 2105086 w 2758962"/>
              <a:gd name="connsiteY21" fmla="*/ 361950 h 2824412"/>
              <a:gd name="connsiteX22" fmla="*/ 2105086 w 2758962"/>
              <a:gd name="connsiteY22" fmla="*/ 395287 h 2824412"/>
              <a:gd name="connsiteX23" fmla="*/ 2076511 w 2758962"/>
              <a:gd name="connsiteY23" fmla="*/ 395287 h 2824412"/>
              <a:gd name="connsiteX24" fmla="*/ 2033648 w 2758962"/>
              <a:gd name="connsiteY24" fmla="*/ 419100 h 2824412"/>
              <a:gd name="connsiteX25" fmla="*/ 2014598 w 2758962"/>
              <a:gd name="connsiteY25" fmla="*/ 457200 h 2824412"/>
              <a:gd name="connsiteX26" fmla="*/ 2012217 w 2758962"/>
              <a:gd name="connsiteY26" fmla="*/ 488156 h 2824412"/>
              <a:gd name="connsiteX27" fmla="*/ 1995549 w 2758962"/>
              <a:gd name="connsiteY27" fmla="*/ 511968 h 2824412"/>
              <a:gd name="connsiteX28" fmla="*/ 1976498 w 2758962"/>
              <a:gd name="connsiteY28" fmla="*/ 554831 h 2824412"/>
              <a:gd name="connsiteX29" fmla="*/ 1945542 w 2758962"/>
              <a:gd name="connsiteY29" fmla="*/ 564356 h 2824412"/>
              <a:gd name="connsiteX30" fmla="*/ 1909823 w 2758962"/>
              <a:gd name="connsiteY30" fmla="*/ 561975 h 2824412"/>
              <a:gd name="connsiteX31" fmla="*/ 1883629 w 2758962"/>
              <a:gd name="connsiteY31" fmla="*/ 576262 h 2824412"/>
              <a:gd name="connsiteX32" fmla="*/ 1890773 w 2758962"/>
              <a:gd name="connsiteY32" fmla="*/ 602456 h 2824412"/>
              <a:gd name="connsiteX33" fmla="*/ 1874104 w 2758962"/>
              <a:gd name="connsiteY33" fmla="*/ 623887 h 2824412"/>
              <a:gd name="connsiteX34" fmla="*/ 1876486 w 2758962"/>
              <a:gd name="connsiteY34" fmla="*/ 647700 h 2824412"/>
              <a:gd name="connsiteX35" fmla="*/ 1890773 w 2758962"/>
              <a:gd name="connsiteY35" fmla="*/ 666750 h 2824412"/>
              <a:gd name="connsiteX36" fmla="*/ 1919348 w 2758962"/>
              <a:gd name="connsiteY36" fmla="*/ 685800 h 2824412"/>
              <a:gd name="connsiteX37" fmla="*/ 1945542 w 2758962"/>
              <a:gd name="connsiteY37" fmla="*/ 714375 h 2824412"/>
              <a:gd name="connsiteX38" fmla="*/ 1969354 w 2758962"/>
              <a:gd name="connsiteY38" fmla="*/ 745331 h 2824412"/>
              <a:gd name="connsiteX39" fmla="*/ 1997930 w 2758962"/>
              <a:gd name="connsiteY39" fmla="*/ 776287 h 2824412"/>
              <a:gd name="connsiteX40" fmla="*/ 2016979 w 2758962"/>
              <a:gd name="connsiteY40" fmla="*/ 788194 h 2824412"/>
              <a:gd name="connsiteX41" fmla="*/ 2024123 w 2758962"/>
              <a:gd name="connsiteY41" fmla="*/ 814387 h 2824412"/>
              <a:gd name="connsiteX42" fmla="*/ 2028886 w 2758962"/>
              <a:gd name="connsiteY42" fmla="*/ 847725 h 2824412"/>
              <a:gd name="connsiteX43" fmla="*/ 2038411 w 2758962"/>
              <a:gd name="connsiteY43" fmla="*/ 859631 h 2824412"/>
              <a:gd name="connsiteX44" fmla="*/ 2066986 w 2758962"/>
              <a:gd name="connsiteY44" fmla="*/ 871537 h 2824412"/>
              <a:gd name="connsiteX45" fmla="*/ 2062223 w 2758962"/>
              <a:gd name="connsiteY45" fmla="*/ 852487 h 2824412"/>
              <a:gd name="connsiteX46" fmla="*/ 2090798 w 2758962"/>
              <a:gd name="connsiteY46" fmla="*/ 838200 h 2824412"/>
              <a:gd name="connsiteX47" fmla="*/ 2100323 w 2758962"/>
              <a:gd name="connsiteY47" fmla="*/ 862012 h 2824412"/>
              <a:gd name="connsiteX48" fmla="*/ 2133661 w 2758962"/>
              <a:gd name="connsiteY48" fmla="*/ 883443 h 2824412"/>
              <a:gd name="connsiteX49" fmla="*/ 2169379 w 2758962"/>
              <a:gd name="connsiteY49" fmla="*/ 876300 h 2824412"/>
              <a:gd name="connsiteX50" fmla="*/ 2183667 w 2758962"/>
              <a:gd name="connsiteY50" fmla="*/ 864394 h 2824412"/>
              <a:gd name="connsiteX51" fmla="*/ 2207480 w 2758962"/>
              <a:gd name="connsiteY51" fmla="*/ 857249 h 2824412"/>
              <a:gd name="connsiteX52" fmla="*/ 2245580 w 2758962"/>
              <a:gd name="connsiteY52" fmla="*/ 862012 h 2824412"/>
              <a:gd name="connsiteX53" fmla="*/ 2257486 w 2758962"/>
              <a:gd name="connsiteY53" fmla="*/ 895350 h 2824412"/>
              <a:gd name="connsiteX54" fmla="*/ 2305110 w 2758962"/>
              <a:gd name="connsiteY54" fmla="*/ 900113 h 2824412"/>
              <a:gd name="connsiteX55" fmla="*/ 2328923 w 2758962"/>
              <a:gd name="connsiteY55" fmla="*/ 907256 h 2824412"/>
              <a:gd name="connsiteX56" fmla="*/ 2314636 w 2758962"/>
              <a:gd name="connsiteY56" fmla="*/ 928687 h 2824412"/>
              <a:gd name="connsiteX57" fmla="*/ 2319398 w 2758962"/>
              <a:gd name="connsiteY57" fmla="*/ 942975 h 2824412"/>
              <a:gd name="connsiteX58" fmla="*/ 2357498 w 2758962"/>
              <a:gd name="connsiteY58" fmla="*/ 964406 h 2824412"/>
              <a:gd name="connsiteX59" fmla="*/ 2371786 w 2758962"/>
              <a:gd name="connsiteY59" fmla="*/ 990600 h 2824412"/>
              <a:gd name="connsiteX60" fmla="*/ 2395598 w 2758962"/>
              <a:gd name="connsiteY60" fmla="*/ 1016794 h 2824412"/>
              <a:gd name="connsiteX61" fmla="*/ 2381311 w 2758962"/>
              <a:gd name="connsiteY61" fmla="*/ 1028700 h 2824412"/>
              <a:gd name="connsiteX62" fmla="*/ 2386073 w 2758962"/>
              <a:gd name="connsiteY62" fmla="*/ 1066800 h 2824412"/>
              <a:gd name="connsiteX63" fmla="*/ 2421792 w 2758962"/>
              <a:gd name="connsiteY63" fmla="*/ 1059656 h 2824412"/>
              <a:gd name="connsiteX64" fmla="*/ 2450367 w 2758962"/>
              <a:gd name="connsiteY64" fmla="*/ 1069182 h 2824412"/>
              <a:gd name="connsiteX65" fmla="*/ 2486086 w 2758962"/>
              <a:gd name="connsiteY65" fmla="*/ 1107281 h 2824412"/>
              <a:gd name="connsiteX66" fmla="*/ 2486086 w 2758962"/>
              <a:gd name="connsiteY66" fmla="*/ 1138237 h 2824412"/>
              <a:gd name="connsiteX67" fmla="*/ 2521804 w 2758962"/>
              <a:gd name="connsiteY67" fmla="*/ 1147762 h 2824412"/>
              <a:gd name="connsiteX68" fmla="*/ 2571811 w 2758962"/>
              <a:gd name="connsiteY68" fmla="*/ 1190625 h 2824412"/>
              <a:gd name="connsiteX69" fmla="*/ 2571811 w 2758962"/>
              <a:gd name="connsiteY69" fmla="*/ 1219200 h 2824412"/>
              <a:gd name="connsiteX70" fmla="*/ 2571811 w 2758962"/>
              <a:gd name="connsiteY70" fmla="*/ 1243012 h 2824412"/>
              <a:gd name="connsiteX71" fmla="*/ 2567048 w 2758962"/>
              <a:gd name="connsiteY71" fmla="*/ 1266825 h 2824412"/>
              <a:gd name="connsiteX72" fmla="*/ 2600386 w 2758962"/>
              <a:gd name="connsiteY72" fmla="*/ 1295400 h 2824412"/>
              <a:gd name="connsiteX73" fmla="*/ 2609910 w 2758962"/>
              <a:gd name="connsiteY73" fmla="*/ 1338262 h 2824412"/>
              <a:gd name="connsiteX74" fmla="*/ 2619436 w 2758962"/>
              <a:gd name="connsiteY74" fmla="*/ 1376362 h 2824412"/>
              <a:gd name="connsiteX75" fmla="*/ 2638486 w 2758962"/>
              <a:gd name="connsiteY75" fmla="*/ 1369218 h 2824412"/>
              <a:gd name="connsiteX76" fmla="*/ 2671823 w 2758962"/>
              <a:gd name="connsiteY76" fmla="*/ 1371600 h 2824412"/>
              <a:gd name="connsiteX77" fmla="*/ 2705161 w 2758962"/>
              <a:gd name="connsiteY77" fmla="*/ 1362075 h 2824412"/>
              <a:gd name="connsiteX78" fmla="*/ 2748023 w 2758962"/>
              <a:gd name="connsiteY78" fmla="*/ 1352550 h 2824412"/>
              <a:gd name="connsiteX79" fmla="*/ 2757548 w 2758962"/>
              <a:gd name="connsiteY79" fmla="*/ 1390650 h 2824412"/>
              <a:gd name="connsiteX80" fmla="*/ 2724211 w 2758962"/>
              <a:gd name="connsiteY80" fmla="*/ 1428750 h 2824412"/>
              <a:gd name="connsiteX81" fmla="*/ 2690873 w 2758962"/>
              <a:gd name="connsiteY81" fmla="*/ 1447800 h 2824412"/>
              <a:gd name="connsiteX82" fmla="*/ 2657536 w 2758962"/>
              <a:gd name="connsiteY82" fmla="*/ 1495425 h 2824412"/>
              <a:gd name="connsiteX83" fmla="*/ 2638486 w 2758962"/>
              <a:gd name="connsiteY83" fmla="*/ 1519237 h 2824412"/>
              <a:gd name="connsiteX84" fmla="*/ 2619436 w 2758962"/>
              <a:gd name="connsiteY84" fmla="*/ 1562100 h 2824412"/>
              <a:gd name="connsiteX85" fmla="*/ 2590861 w 2758962"/>
              <a:gd name="connsiteY85" fmla="*/ 1562100 h 2824412"/>
              <a:gd name="connsiteX86" fmla="*/ 2557523 w 2758962"/>
              <a:gd name="connsiteY86" fmla="*/ 1547812 h 2824412"/>
              <a:gd name="connsiteX87" fmla="*/ 2538473 w 2758962"/>
              <a:gd name="connsiteY87" fmla="*/ 1519237 h 2824412"/>
              <a:gd name="connsiteX88" fmla="*/ 2471798 w 2758962"/>
              <a:gd name="connsiteY88" fmla="*/ 1524000 h 2824412"/>
              <a:gd name="connsiteX89" fmla="*/ 2433698 w 2758962"/>
              <a:gd name="connsiteY89" fmla="*/ 1543050 h 2824412"/>
              <a:gd name="connsiteX90" fmla="*/ 2414648 w 2758962"/>
              <a:gd name="connsiteY90" fmla="*/ 1576387 h 2824412"/>
              <a:gd name="connsiteX91" fmla="*/ 2376548 w 2758962"/>
              <a:gd name="connsiteY91" fmla="*/ 1633537 h 2824412"/>
              <a:gd name="connsiteX92" fmla="*/ 2367023 w 2758962"/>
              <a:gd name="connsiteY92" fmla="*/ 1647825 h 2824412"/>
              <a:gd name="connsiteX93" fmla="*/ 2347973 w 2758962"/>
              <a:gd name="connsiteY93" fmla="*/ 1662112 h 2824412"/>
              <a:gd name="connsiteX94" fmla="*/ 2281298 w 2758962"/>
              <a:gd name="connsiteY94" fmla="*/ 1681162 h 2824412"/>
              <a:gd name="connsiteX95" fmla="*/ 2200336 w 2758962"/>
              <a:gd name="connsiteY95" fmla="*/ 1704975 h 2824412"/>
              <a:gd name="connsiteX96" fmla="*/ 2157473 w 2758962"/>
              <a:gd name="connsiteY96" fmla="*/ 1714500 h 2824412"/>
              <a:gd name="connsiteX97" fmla="*/ 2100323 w 2758962"/>
              <a:gd name="connsiteY97" fmla="*/ 1771650 h 2824412"/>
              <a:gd name="connsiteX98" fmla="*/ 2066986 w 2758962"/>
              <a:gd name="connsiteY98" fmla="*/ 1795462 h 2824412"/>
              <a:gd name="connsiteX99" fmla="*/ 2043173 w 2758962"/>
              <a:gd name="connsiteY99" fmla="*/ 1852612 h 2824412"/>
              <a:gd name="connsiteX100" fmla="*/ 2038411 w 2758962"/>
              <a:gd name="connsiteY100" fmla="*/ 1895475 h 2824412"/>
              <a:gd name="connsiteX101" fmla="*/ 2062223 w 2758962"/>
              <a:gd name="connsiteY101" fmla="*/ 1957387 h 2824412"/>
              <a:gd name="connsiteX102" fmla="*/ 2038411 w 2758962"/>
              <a:gd name="connsiteY102" fmla="*/ 2024062 h 2824412"/>
              <a:gd name="connsiteX103" fmla="*/ 2033648 w 2758962"/>
              <a:gd name="connsiteY103" fmla="*/ 2028825 h 2824412"/>
              <a:gd name="connsiteX104" fmla="*/ 1995548 w 2758962"/>
              <a:gd name="connsiteY104" fmla="*/ 2033587 h 2824412"/>
              <a:gd name="connsiteX105" fmla="*/ 1966973 w 2758962"/>
              <a:gd name="connsiteY105" fmla="*/ 2043112 h 2824412"/>
              <a:gd name="connsiteX106" fmla="*/ 1928873 w 2758962"/>
              <a:gd name="connsiteY106" fmla="*/ 2066925 h 2824412"/>
              <a:gd name="connsiteX107" fmla="*/ 1957448 w 2758962"/>
              <a:gd name="connsiteY107" fmla="*/ 2043112 h 2824412"/>
              <a:gd name="connsiteX108" fmla="*/ 1900298 w 2758962"/>
              <a:gd name="connsiteY108" fmla="*/ 2052637 h 2824412"/>
              <a:gd name="connsiteX109" fmla="*/ 1876486 w 2758962"/>
              <a:gd name="connsiteY109" fmla="*/ 2109787 h 2824412"/>
              <a:gd name="connsiteX110" fmla="*/ 1876486 w 2758962"/>
              <a:gd name="connsiteY110" fmla="*/ 2147887 h 2824412"/>
              <a:gd name="connsiteX111" fmla="*/ 1866961 w 2758962"/>
              <a:gd name="connsiteY111" fmla="*/ 2176462 h 2824412"/>
              <a:gd name="connsiteX112" fmla="*/ 1809811 w 2758962"/>
              <a:gd name="connsiteY112" fmla="*/ 2195512 h 2824412"/>
              <a:gd name="connsiteX113" fmla="*/ 1809811 w 2758962"/>
              <a:gd name="connsiteY113" fmla="*/ 2252662 h 2824412"/>
              <a:gd name="connsiteX114" fmla="*/ 1814573 w 2758962"/>
              <a:gd name="connsiteY114" fmla="*/ 2314575 h 2824412"/>
              <a:gd name="connsiteX115" fmla="*/ 1814573 w 2758962"/>
              <a:gd name="connsiteY115" fmla="*/ 2333625 h 2824412"/>
              <a:gd name="connsiteX116" fmla="*/ 1795523 w 2758962"/>
              <a:gd name="connsiteY116" fmla="*/ 2376487 h 2824412"/>
              <a:gd name="connsiteX117" fmla="*/ 1809811 w 2758962"/>
              <a:gd name="connsiteY117" fmla="*/ 2438400 h 2824412"/>
              <a:gd name="connsiteX118" fmla="*/ 1805048 w 2758962"/>
              <a:gd name="connsiteY118" fmla="*/ 2500312 h 2824412"/>
              <a:gd name="connsiteX119" fmla="*/ 1776473 w 2758962"/>
              <a:gd name="connsiteY119" fmla="*/ 2509837 h 2824412"/>
              <a:gd name="connsiteX120" fmla="*/ 1733611 w 2758962"/>
              <a:gd name="connsiteY120" fmla="*/ 2524125 h 2824412"/>
              <a:gd name="connsiteX121" fmla="*/ 1714561 w 2758962"/>
              <a:gd name="connsiteY121" fmla="*/ 2538412 h 2824412"/>
              <a:gd name="connsiteX122" fmla="*/ 1738373 w 2758962"/>
              <a:gd name="connsiteY122" fmla="*/ 2590800 h 2824412"/>
              <a:gd name="connsiteX123" fmla="*/ 1719323 w 2758962"/>
              <a:gd name="connsiteY123" fmla="*/ 2619375 h 2824412"/>
              <a:gd name="connsiteX124" fmla="*/ 1662173 w 2758962"/>
              <a:gd name="connsiteY124" fmla="*/ 2633662 h 2824412"/>
              <a:gd name="connsiteX125" fmla="*/ 1647886 w 2758962"/>
              <a:gd name="connsiteY125" fmla="*/ 2662237 h 2824412"/>
              <a:gd name="connsiteX126" fmla="*/ 1647886 w 2758962"/>
              <a:gd name="connsiteY126" fmla="*/ 2733675 h 2824412"/>
              <a:gd name="connsiteX127" fmla="*/ 1628836 w 2758962"/>
              <a:gd name="connsiteY127" fmla="*/ 2767012 h 2824412"/>
              <a:gd name="connsiteX128" fmla="*/ 1576448 w 2758962"/>
              <a:gd name="connsiteY128" fmla="*/ 2724150 h 2824412"/>
              <a:gd name="connsiteX129" fmla="*/ 1528823 w 2758962"/>
              <a:gd name="connsiteY129" fmla="*/ 2690812 h 2824412"/>
              <a:gd name="connsiteX130" fmla="*/ 1500248 w 2758962"/>
              <a:gd name="connsiteY130" fmla="*/ 2676525 h 2824412"/>
              <a:gd name="connsiteX131" fmla="*/ 1481198 w 2758962"/>
              <a:gd name="connsiteY131" fmla="*/ 2738437 h 2824412"/>
              <a:gd name="connsiteX132" fmla="*/ 1457386 w 2758962"/>
              <a:gd name="connsiteY132" fmla="*/ 2786062 h 2824412"/>
              <a:gd name="connsiteX133" fmla="*/ 1414523 w 2758962"/>
              <a:gd name="connsiteY133" fmla="*/ 2824162 h 2824412"/>
              <a:gd name="connsiteX134" fmla="*/ 1381186 w 2758962"/>
              <a:gd name="connsiteY134" fmla="*/ 2800350 h 2824412"/>
              <a:gd name="connsiteX135" fmla="*/ 1343086 w 2758962"/>
              <a:gd name="connsiteY135" fmla="*/ 2757487 h 2824412"/>
              <a:gd name="connsiteX136" fmla="*/ 1324036 w 2758962"/>
              <a:gd name="connsiteY136" fmla="*/ 2719387 h 2824412"/>
              <a:gd name="connsiteX137" fmla="*/ 1281173 w 2758962"/>
              <a:gd name="connsiteY137" fmla="*/ 2614612 h 2824412"/>
              <a:gd name="connsiteX138" fmla="*/ 1276411 w 2758962"/>
              <a:gd name="connsiteY138" fmla="*/ 2557462 h 2824412"/>
              <a:gd name="connsiteX139" fmla="*/ 1319273 w 2758962"/>
              <a:gd name="connsiteY139" fmla="*/ 2533650 h 2824412"/>
              <a:gd name="connsiteX140" fmla="*/ 1347848 w 2758962"/>
              <a:gd name="connsiteY140" fmla="*/ 2490787 h 2824412"/>
              <a:gd name="connsiteX141" fmla="*/ 1338323 w 2758962"/>
              <a:gd name="connsiteY141" fmla="*/ 2447925 h 2824412"/>
              <a:gd name="connsiteX142" fmla="*/ 1343086 w 2758962"/>
              <a:gd name="connsiteY142" fmla="*/ 2390775 h 2824412"/>
              <a:gd name="connsiteX143" fmla="*/ 1343086 w 2758962"/>
              <a:gd name="connsiteY143" fmla="*/ 2338387 h 2824412"/>
              <a:gd name="connsiteX144" fmla="*/ 1290698 w 2758962"/>
              <a:gd name="connsiteY144" fmla="*/ 2305050 h 2824412"/>
              <a:gd name="connsiteX145" fmla="*/ 1247836 w 2758962"/>
              <a:gd name="connsiteY145" fmla="*/ 2290762 h 2824412"/>
              <a:gd name="connsiteX146" fmla="*/ 1204973 w 2758962"/>
              <a:gd name="connsiteY146" fmla="*/ 2281237 h 2824412"/>
              <a:gd name="connsiteX147" fmla="*/ 1147823 w 2758962"/>
              <a:gd name="connsiteY147" fmla="*/ 2281237 h 2824412"/>
              <a:gd name="connsiteX148" fmla="*/ 1076386 w 2758962"/>
              <a:gd name="connsiteY148" fmla="*/ 2286000 h 2824412"/>
              <a:gd name="connsiteX149" fmla="*/ 1019236 w 2758962"/>
              <a:gd name="connsiteY149" fmla="*/ 2309812 h 2824412"/>
              <a:gd name="connsiteX150" fmla="*/ 971611 w 2758962"/>
              <a:gd name="connsiteY150" fmla="*/ 2319337 h 2824412"/>
              <a:gd name="connsiteX151" fmla="*/ 962086 w 2758962"/>
              <a:gd name="connsiteY151" fmla="*/ 2381250 h 2824412"/>
              <a:gd name="connsiteX152" fmla="*/ 943036 w 2758962"/>
              <a:gd name="connsiteY152" fmla="*/ 2414587 h 2824412"/>
              <a:gd name="connsiteX153" fmla="*/ 890648 w 2758962"/>
              <a:gd name="connsiteY153" fmla="*/ 2462212 h 2824412"/>
              <a:gd name="connsiteX154" fmla="*/ 852548 w 2758962"/>
              <a:gd name="connsiteY154" fmla="*/ 2471737 h 2824412"/>
              <a:gd name="connsiteX155" fmla="*/ 800161 w 2758962"/>
              <a:gd name="connsiteY155" fmla="*/ 2462212 h 2824412"/>
              <a:gd name="connsiteX156" fmla="*/ 771586 w 2758962"/>
              <a:gd name="connsiteY156" fmla="*/ 2438400 h 2824412"/>
              <a:gd name="connsiteX157" fmla="*/ 743011 w 2758962"/>
              <a:gd name="connsiteY157" fmla="*/ 2409825 h 2824412"/>
              <a:gd name="connsiteX158" fmla="*/ 704911 w 2758962"/>
              <a:gd name="connsiteY158" fmla="*/ 2433637 h 2824412"/>
              <a:gd name="connsiteX159" fmla="*/ 723961 w 2758962"/>
              <a:gd name="connsiteY159" fmla="*/ 2371725 h 2824412"/>
              <a:gd name="connsiteX160" fmla="*/ 738248 w 2758962"/>
              <a:gd name="connsiteY160" fmla="*/ 2309812 h 2824412"/>
              <a:gd name="connsiteX161" fmla="*/ 743011 w 2758962"/>
              <a:gd name="connsiteY161" fmla="*/ 2233612 h 2824412"/>
              <a:gd name="connsiteX162" fmla="*/ 743011 w 2758962"/>
              <a:gd name="connsiteY162" fmla="*/ 2185987 h 2824412"/>
              <a:gd name="connsiteX163" fmla="*/ 728723 w 2758962"/>
              <a:gd name="connsiteY163" fmla="*/ 2128837 h 2824412"/>
              <a:gd name="connsiteX164" fmla="*/ 704911 w 2758962"/>
              <a:gd name="connsiteY164" fmla="*/ 2100262 h 2824412"/>
              <a:gd name="connsiteX165" fmla="*/ 662048 w 2758962"/>
              <a:gd name="connsiteY165" fmla="*/ 2090737 h 2824412"/>
              <a:gd name="connsiteX166" fmla="*/ 623948 w 2758962"/>
              <a:gd name="connsiteY166" fmla="*/ 2062162 h 2824412"/>
              <a:gd name="connsiteX167" fmla="*/ 566798 w 2758962"/>
              <a:gd name="connsiteY167" fmla="*/ 2043112 h 2824412"/>
              <a:gd name="connsiteX168" fmla="*/ 538223 w 2758962"/>
              <a:gd name="connsiteY168" fmla="*/ 2009775 h 2824412"/>
              <a:gd name="connsiteX169" fmla="*/ 557273 w 2758962"/>
              <a:gd name="connsiteY169" fmla="*/ 1981200 h 2824412"/>
              <a:gd name="connsiteX170" fmla="*/ 547748 w 2758962"/>
              <a:gd name="connsiteY170" fmla="*/ 1938337 h 2824412"/>
              <a:gd name="connsiteX171" fmla="*/ 514411 w 2758962"/>
              <a:gd name="connsiteY171" fmla="*/ 1885950 h 2824412"/>
              <a:gd name="connsiteX172" fmla="*/ 471548 w 2758962"/>
              <a:gd name="connsiteY172" fmla="*/ 1876425 h 2824412"/>
              <a:gd name="connsiteX173" fmla="*/ 433448 w 2758962"/>
              <a:gd name="connsiteY173" fmla="*/ 1852612 h 2824412"/>
              <a:gd name="connsiteX174" fmla="*/ 414398 w 2758962"/>
              <a:gd name="connsiteY174" fmla="*/ 1833562 h 2824412"/>
              <a:gd name="connsiteX175" fmla="*/ 414398 w 2758962"/>
              <a:gd name="connsiteY175" fmla="*/ 1804987 h 2824412"/>
              <a:gd name="connsiteX176" fmla="*/ 376298 w 2758962"/>
              <a:gd name="connsiteY176" fmla="*/ 1824037 h 2824412"/>
              <a:gd name="connsiteX177" fmla="*/ 357248 w 2758962"/>
              <a:gd name="connsiteY177" fmla="*/ 1838325 h 2824412"/>
              <a:gd name="connsiteX178" fmla="*/ 385823 w 2758962"/>
              <a:gd name="connsiteY178" fmla="*/ 1862137 h 2824412"/>
              <a:gd name="connsiteX179" fmla="*/ 352486 w 2758962"/>
              <a:gd name="connsiteY179" fmla="*/ 1866900 h 2824412"/>
              <a:gd name="connsiteX180" fmla="*/ 323911 w 2758962"/>
              <a:gd name="connsiteY180" fmla="*/ 1847850 h 2824412"/>
              <a:gd name="connsiteX181" fmla="*/ 281048 w 2758962"/>
              <a:gd name="connsiteY181" fmla="*/ 1833562 h 2824412"/>
              <a:gd name="connsiteX182" fmla="*/ 238186 w 2758962"/>
              <a:gd name="connsiteY182" fmla="*/ 1819275 h 2824412"/>
              <a:gd name="connsiteX183" fmla="*/ 195323 w 2758962"/>
              <a:gd name="connsiteY183" fmla="*/ 1819275 h 2824412"/>
              <a:gd name="connsiteX184" fmla="*/ 171511 w 2758962"/>
              <a:gd name="connsiteY184" fmla="*/ 1795462 h 2824412"/>
              <a:gd name="connsiteX185" fmla="*/ 195323 w 2758962"/>
              <a:gd name="connsiteY185" fmla="*/ 1766887 h 2824412"/>
              <a:gd name="connsiteX186" fmla="*/ 214373 w 2758962"/>
              <a:gd name="connsiteY186" fmla="*/ 1676400 h 2824412"/>
              <a:gd name="connsiteX187" fmla="*/ 276286 w 2758962"/>
              <a:gd name="connsiteY187" fmla="*/ 1590675 h 2824412"/>
              <a:gd name="connsiteX188" fmla="*/ 319148 w 2758962"/>
              <a:gd name="connsiteY188" fmla="*/ 1509712 h 2824412"/>
              <a:gd name="connsiteX189" fmla="*/ 362011 w 2758962"/>
              <a:gd name="connsiteY189" fmla="*/ 1466850 h 2824412"/>
              <a:gd name="connsiteX190" fmla="*/ 414398 w 2758962"/>
              <a:gd name="connsiteY190" fmla="*/ 1404937 h 2824412"/>
              <a:gd name="connsiteX191" fmla="*/ 438211 w 2758962"/>
              <a:gd name="connsiteY191" fmla="*/ 1381125 h 2824412"/>
              <a:gd name="connsiteX192" fmla="*/ 395348 w 2758962"/>
              <a:gd name="connsiteY192" fmla="*/ 1352550 h 2824412"/>
              <a:gd name="connsiteX193" fmla="*/ 323911 w 2758962"/>
              <a:gd name="connsiteY193" fmla="*/ 1319212 h 2824412"/>
              <a:gd name="connsiteX194" fmla="*/ 266761 w 2758962"/>
              <a:gd name="connsiteY194" fmla="*/ 1285875 h 2824412"/>
              <a:gd name="connsiteX195" fmla="*/ 233423 w 2758962"/>
              <a:gd name="connsiteY195" fmla="*/ 1300162 h 2824412"/>
              <a:gd name="connsiteX196" fmla="*/ 195323 w 2758962"/>
              <a:gd name="connsiteY196" fmla="*/ 1276350 h 2824412"/>
              <a:gd name="connsiteX197" fmla="*/ 161986 w 2758962"/>
              <a:gd name="connsiteY197" fmla="*/ 1204912 h 2824412"/>
              <a:gd name="connsiteX198" fmla="*/ 157223 w 2758962"/>
              <a:gd name="connsiteY198" fmla="*/ 1162050 h 2824412"/>
              <a:gd name="connsiteX199" fmla="*/ 119123 w 2758962"/>
              <a:gd name="connsiteY199" fmla="*/ 1157287 h 2824412"/>
              <a:gd name="connsiteX200" fmla="*/ 66736 w 2758962"/>
              <a:gd name="connsiteY200" fmla="*/ 1157287 h 2824412"/>
              <a:gd name="connsiteX201" fmla="*/ 19111 w 2758962"/>
              <a:gd name="connsiteY201" fmla="*/ 1143000 h 2824412"/>
              <a:gd name="connsiteX202" fmla="*/ 19111 w 2758962"/>
              <a:gd name="connsiteY202" fmla="*/ 1114425 h 2824412"/>
              <a:gd name="connsiteX203" fmla="*/ 9586 w 2758962"/>
              <a:gd name="connsiteY203" fmla="*/ 1076325 h 2824412"/>
              <a:gd name="connsiteX204" fmla="*/ 61 w 2758962"/>
              <a:gd name="connsiteY204" fmla="*/ 1028700 h 2824412"/>
              <a:gd name="connsiteX205" fmla="*/ 14348 w 2758962"/>
              <a:gd name="connsiteY205" fmla="*/ 995362 h 2824412"/>
              <a:gd name="connsiteX206" fmla="*/ 61973 w 2758962"/>
              <a:gd name="connsiteY206" fmla="*/ 971550 h 2824412"/>
              <a:gd name="connsiteX207" fmla="*/ 100073 w 2758962"/>
              <a:gd name="connsiteY207" fmla="*/ 966787 h 2824412"/>
              <a:gd name="connsiteX208" fmla="*/ 66736 w 2758962"/>
              <a:gd name="connsiteY208" fmla="*/ 933450 h 2824412"/>
              <a:gd name="connsiteX209" fmla="*/ 57211 w 2758962"/>
              <a:gd name="connsiteY209" fmla="*/ 885825 h 2824412"/>
              <a:gd name="connsiteX210" fmla="*/ 81023 w 2758962"/>
              <a:gd name="connsiteY210" fmla="*/ 852487 h 2824412"/>
              <a:gd name="connsiteX211" fmla="*/ 81023 w 2758962"/>
              <a:gd name="connsiteY211" fmla="*/ 814387 h 2824412"/>
              <a:gd name="connsiteX212" fmla="*/ 42923 w 2758962"/>
              <a:gd name="connsiteY212" fmla="*/ 800100 h 2824412"/>
              <a:gd name="connsiteX213" fmla="*/ 47686 w 2758962"/>
              <a:gd name="connsiteY213" fmla="*/ 762000 h 2824412"/>
              <a:gd name="connsiteX214" fmla="*/ 85786 w 2758962"/>
              <a:gd name="connsiteY214" fmla="*/ 723900 h 2824412"/>
              <a:gd name="connsiteX215" fmla="*/ 76261 w 2758962"/>
              <a:gd name="connsiteY215" fmla="*/ 671512 h 2824412"/>
              <a:gd name="connsiteX216" fmla="*/ 47686 w 2758962"/>
              <a:gd name="connsiteY216" fmla="*/ 647700 h 2824412"/>
              <a:gd name="connsiteX217" fmla="*/ 66736 w 2758962"/>
              <a:gd name="connsiteY217" fmla="*/ 623887 h 2824412"/>
              <a:gd name="connsiteX218" fmla="*/ 114361 w 2758962"/>
              <a:gd name="connsiteY218" fmla="*/ 628650 h 2824412"/>
              <a:gd name="connsiteX219" fmla="*/ 138173 w 2758962"/>
              <a:gd name="connsiteY219" fmla="*/ 628650 h 2824412"/>
              <a:gd name="connsiteX220" fmla="*/ 119123 w 2758962"/>
              <a:gd name="connsiteY220" fmla="*/ 595312 h 2824412"/>
              <a:gd name="connsiteX221" fmla="*/ 123886 w 2758962"/>
              <a:gd name="connsiteY221" fmla="*/ 571500 h 2824412"/>
              <a:gd name="connsiteX222" fmla="*/ 152461 w 2758962"/>
              <a:gd name="connsiteY222" fmla="*/ 571500 h 2824412"/>
              <a:gd name="connsiteX223" fmla="*/ 157223 w 2758962"/>
              <a:gd name="connsiteY223" fmla="*/ 571500 h 2824412"/>
              <a:gd name="connsiteX224" fmla="*/ 185798 w 2758962"/>
              <a:gd name="connsiteY224" fmla="*/ 485775 h 2824412"/>
              <a:gd name="connsiteX225" fmla="*/ 190561 w 2758962"/>
              <a:gd name="connsiteY225" fmla="*/ 447675 h 2824412"/>
              <a:gd name="connsiteX226" fmla="*/ 219136 w 2758962"/>
              <a:gd name="connsiteY226" fmla="*/ 461962 h 2824412"/>
              <a:gd name="connsiteX227" fmla="*/ 281048 w 2758962"/>
              <a:gd name="connsiteY227" fmla="*/ 485775 h 2824412"/>
              <a:gd name="connsiteX228" fmla="*/ 342961 w 2758962"/>
              <a:gd name="connsiteY228" fmla="*/ 485775 h 2824412"/>
              <a:gd name="connsiteX229" fmla="*/ 333436 w 2758962"/>
              <a:gd name="connsiteY229" fmla="*/ 442912 h 2824412"/>
              <a:gd name="connsiteX230" fmla="*/ 342961 w 2758962"/>
              <a:gd name="connsiteY230" fmla="*/ 409575 h 2824412"/>
              <a:gd name="connsiteX231" fmla="*/ 385823 w 2758962"/>
              <a:gd name="connsiteY231" fmla="*/ 409575 h 2824412"/>
              <a:gd name="connsiteX232" fmla="*/ 404873 w 2758962"/>
              <a:gd name="connsiteY232" fmla="*/ 381000 h 2824412"/>
              <a:gd name="connsiteX233" fmla="*/ 428686 w 2758962"/>
              <a:gd name="connsiteY233" fmla="*/ 338137 h 2824412"/>
              <a:gd name="connsiteX234" fmla="*/ 381061 w 2758962"/>
              <a:gd name="connsiteY234" fmla="*/ 314325 h 2824412"/>
              <a:gd name="connsiteX235" fmla="*/ 381061 w 2758962"/>
              <a:gd name="connsiteY235" fmla="*/ 285750 h 2824412"/>
              <a:gd name="connsiteX236" fmla="*/ 433448 w 2758962"/>
              <a:gd name="connsiteY236" fmla="*/ 257175 h 2824412"/>
              <a:gd name="connsiteX237" fmla="*/ 466786 w 2758962"/>
              <a:gd name="connsiteY237" fmla="*/ 238125 h 2824412"/>
              <a:gd name="connsiteX238" fmla="*/ 476311 w 2758962"/>
              <a:gd name="connsiteY238" fmla="*/ 176212 h 2824412"/>
              <a:gd name="connsiteX239" fmla="*/ 447736 w 2758962"/>
              <a:gd name="connsiteY239" fmla="*/ 123825 h 2824412"/>
              <a:gd name="connsiteX0" fmla="*/ 2307492 w 2758962"/>
              <a:gd name="connsiteY0" fmla="*/ 0 h 2824412"/>
              <a:gd name="connsiteX1" fmla="*/ 2324161 w 2758962"/>
              <a:gd name="connsiteY1" fmla="*/ 26193 h 2824412"/>
              <a:gd name="connsiteX2" fmla="*/ 2352736 w 2758962"/>
              <a:gd name="connsiteY2" fmla="*/ 47625 h 2824412"/>
              <a:gd name="connsiteX3" fmla="*/ 2343211 w 2758962"/>
              <a:gd name="connsiteY3" fmla="*/ 57150 h 2824412"/>
              <a:gd name="connsiteX4" fmla="*/ 2352736 w 2758962"/>
              <a:gd name="connsiteY4" fmla="*/ 95250 h 2824412"/>
              <a:gd name="connsiteX5" fmla="*/ 2343211 w 2758962"/>
              <a:gd name="connsiteY5" fmla="*/ 128587 h 2824412"/>
              <a:gd name="connsiteX6" fmla="*/ 2324161 w 2758962"/>
              <a:gd name="connsiteY6" fmla="*/ 145256 h 2824412"/>
              <a:gd name="connsiteX7" fmla="*/ 2300348 w 2758962"/>
              <a:gd name="connsiteY7" fmla="*/ 152400 h 2824412"/>
              <a:gd name="connsiteX8" fmla="*/ 2290823 w 2758962"/>
              <a:gd name="connsiteY8" fmla="*/ 166687 h 2824412"/>
              <a:gd name="connsiteX9" fmla="*/ 2286061 w 2758962"/>
              <a:gd name="connsiteY9" fmla="*/ 204787 h 2824412"/>
              <a:gd name="connsiteX10" fmla="*/ 2267011 w 2758962"/>
              <a:gd name="connsiteY10" fmla="*/ 223837 h 2824412"/>
              <a:gd name="connsiteX11" fmla="*/ 2224148 w 2758962"/>
              <a:gd name="connsiteY11" fmla="*/ 219075 h 2824412"/>
              <a:gd name="connsiteX12" fmla="*/ 2214623 w 2758962"/>
              <a:gd name="connsiteY12" fmla="*/ 226219 h 2824412"/>
              <a:gd name="connsiteX13" fmla="*/ 2221767 w 2758962"/>
              <a:gd name="connsiteY13" fmla="*/ 259556 h 2824412"/>
              <a:gd name="connsiteX14" fmla="*/ 2233673 w 2758962"/>
              <a:gd name="connsiteY14" fmla="*/ 285750 h 2824412"/>
              <a:gd name="connsiteX15" fmla="*/ 2224148 w 2758962"/>
              <a:gd name="connsiteY15" fmla="*/ 304800 h 2824412"/>
              <a:gd name="connsiteX16" fmla="*/ 2224148 w 2758962"/>
              <a:gd name="connsiteY16" fmla="*/ 333375 h 2824412"/>
              <a:gd name="connsiteX17" fmla="*/ 2186048 w 2758962"/>
              <a:gd name="connsiteY17" fmla="*/ 338137 h 2824412"/>
              <a:gd name="connsiteX18" fmla="*/ 2152710 w 2758962"/>
              <a:gd name="connsiteY18" fmla="*/ 302419 h 2824412"/>
              <a:gd name="connsiteX19" fmla="*/ 2124136 w 2758962"/>
              <a:gd name="connsiteY19" fmla="*/ 323850 h 2824412"/>
              <a:gd name="connsiteX20" fmla="*/ 2105086 w 2758962"/>
              <a:gd name="connsiteY20" fmla="*/ 347662 h 2824412"/>
              <a:gd name="connsiteX21" fmla="*/ 2105086 w 2758962"/>
              <a:gd name="connsiteY21" fmla="*/ 361950 h 2824412"/>
              <a:gd name="connsiteX22" fmla="*/ 2105086 w 2758962"/>
              <a:gd name="connsiteY22" fmla="*/ 395287 h 2824412"/>
              <a:gd name="connsiteX23" fmla="*/ 2076511 w 2758962"/>
              <a:gd name="connsiteY23" fmla="*/ 395287 h 2824412"/>
              <a:gd name="connsiteX24" fmla="*/ 2033648 w 2758962"/>
              <a:gd name="connsiteY24" fmla="*/ 419100 h 2824412"/>
              <a:gd name="connsiteX25" fmla="*/ 2014598 w 2758962"/>
              <a:gd name="connsiteY25" fmla="*/ 457200 h 2824412"/>
              <a:gd name="connsiteX26" fmla="*/ 2012217 w 2758962"/>
              <a:gd name="connsiteY26" fmla="*/ 488156 h 2824412"/>
              <a:gd name="connsiteX27" fmla="*/ 1995549 w 2758962"/>
              <a:gd name="connsiteY27" fmla="*/ 511968 h 2824412"/>
              <a:gd name="connsiteX28" fmla="*/ 1976498 w 2758962"/>
              <a:gd name="connsiteY28" fmla="*/ 554831 h 2824412"/>
              <a:gd name="connsiteX29" fmla="*/ 1945542 w 2758962"/>
              <a:gd name="connsiteY29" fmla="*/ 564356 h 2824412"/>
              <a:gd name="connsiteX30" fmla="*/ 1909823 w 2758962"/>
              <a:gd name="connsiteY30" fmla="*/ 561975 h 2824412"/>
              <a:gd name="connsiteX31" fmla="*/ 1883629 w 2758962"/>
              <a:gd name="connsiteY31" fmla="*/ 576262 h 2824412"/>
              <a:gd name="connsiteX32" fmla="*/ 1890773 w 2758962"/>
              <a:gd name="connsiteY32" fmla="*/ 602456 h 2824412"/>
              <a:gd name="connsiteX33" fmla="*/ 1874104 w 2758962"/>
              <a:gd name="connsiteY33" fmla="*/ 623887 h 2824412"/>
              <a:gd name="connsiteX34" fmla="*/ 1876486 w 2758962"/>
              <a:gd name="connsiteY34" fmla="*/ 647700 h 2824412"/>
              <a:gd name="connsiteX35" fmla="*/ 1890773 w 2758962"/>
              <a:gd name="connsiteY35" fmla="*/ 666750 h 2824412"/>
              <a:gd name="connsiteX36" fmla="*/ 1919348 w 2758962"/>
              <a:gd name="connsiteY36" fmla="*/ 685800 h 2824412"/>
              <a:gd name="connsiteX37" fmla="*/ 1945542 w 2758962"/>
              <a:gd name="connsiteY37" fmla="*/ 714375 h 2824412"/>
              <a:gd name="connsiteX38" fmla="*/ 1969354 w 2758962"/>
              <a:gd name="connsiteY38" fmla="*/ 745331 h 2824412"/>
              <a:gd name="connsiteX39" fmla="*/ 1997930 w 2758962"/>
              <a:gd name="connsiteY39" fmla="*/ 776287 h 2824412"/>
              <a:gd name="connsiteX40" fmla="*/ 2016979 w 2758962"/>
              <a:gd name="connsiteY40" fmla="*/ 788194 h 2824412"/>
              <a:gd name="connsiteX41" fmla="*/ 2024123 w 2758962"/>
              <a:gd name="connsiteY41" fmla="*/ 814387 h 2824412"/>
              <a:gd name="connsiteX42" fmla="*/ 2028886 w 2758962"/>
              <a:gd name="connsiteY42" fmla="*/ 847725 h 2824412"/>
              <a:gd name="connsiteX43" fmla="*/ 2038411 w 2758962"/>
              <a:gd name="connsiteY43" fmla="*/ 859631 h 2824412"/>
              <a:gd name="connsiteX44" fmla="*/ 2066986 w 2758962"/>
              <a:gd name="connsiteY44" fmla="*/ 871537 h 2824412"/>
              <a:gd name="connsiteX45" fmla="*/ 2062223 w 2758962"/>
              <a:gd name="connsiteY45" fmla="*/ 852487 h 2824412"/>
              <a:gd name="connsiteX46" fmla="*/ 2090798 w 2758962"/>
              <a:gd name="connsiteY46" fmla="*/ 838200 h 2824412"/>
              <a:gd name="connsiteX47" fmla="*/ 2100323 w 2758962"/>
              <a:gd name="connsiteY47" fmla="*/ 862012 h 2824412"/>
              <a:gd name="connsiteX48" fmla="*/ 2133661 w 2758962"/>
              <a:gd name="connsiteY48" fmla="*/ 883443 h 2824412"/>
              <a:gd name="connsiteX49" fmla="*/ 2169379 w 2758962"/>
              <a:gd name="connsiteY49" fmla="*/ 876300 h 2824412"/>
              <a:gd name="connsiteX50" fmla="*/ 2183667 w 2758962"/>
              <a:gd name="connsiteY50" fmla="*/ 864394 h 2824412"/>
              <a:gd name="connsiteX51" fmla="*/ 2207480 w 2758962"/>
              <a:gd name="connsiteY51" fmla="*/ 857249 h 2824412"/>
              <a:gd name="connsiteX52" fmla="*/ 2245580 w 2758962"/>
              <a:gd name="connsiteY52" fmla="*/ 862012 h 2824412"/>
              <a:gd name="connsiteX53" fmla="*/ 2257486 w 2758962"/>
              <a:gd name="connsiteY53" fmla="*/ 895350 h 2824412"/>
              <a:gd name="connsiteX54" fmla="*/ 2305110 w 2758962"/>
              <a:gd name="connsiteY54" fmla="*/ 900113 h 2824412"/>
              <a:gd name="connsiteX55" fmla="*/ 2328923 w 2758962"/>
              <a:gd name="connsiteY55" fmla="*/ 907256 h 2824412"/>
              <a:gd name="connsiteX56" fmla="*/ 2314636 w 2758962"/>
              <a:gd name="connsiteY56" fmla="*/ 928687 h 2824412"/>
              <a:gd name="connsiteX57" fmla="*/ 2319398 w 2758962"/>
              <a:gd name="connsiteY57" fmla="*/ 942975 h 2824412"/>
              <a:gd name="connsiteX58" fmla="*/ 2357498 w 2758962"/>
              <a:gd name="connsiteY58" fmla="*/ 964406 h 2824412"/>
              <a:gd name="connsiteX59" fmla="*/ 2371786 w 2758962"/>
              <a:gd name="connsiteY59" fmla="*/ 990600 h 2824412"/>
              <a:gd name="connsiteX60" fmla="*/ 2395598 w 2758962"/>
              <a:gd name="connsiteY60" fmla="*/ 1016794 h 2824412"/>
              <a:gd name="connsiteX61" fmla="*/ 2381311 w 2758962"/>
              <a:gd name="connsiteY61" fmla="*/ 1028700 h 2824412"/>
              <a:gd name="connsiteX62" fmla="*/ 2386073 w 2758962"/>
              <a:gd name="connsiteY62" fmla="*/ 1066800 h 2824412"/>
              <a:gd name="connsiteX63" fmla="*/ 2421792 w 2758962"/>
              <a:gd name="connsiteY63" fmla="*/ 1059656 h 2824412"/>
              <a:gd name="connsiteX64" fmla="*/ 2450367 w 2758962"/>
              <a:gd name="connsiteY64" fmla="*/ 1069182 h 2824412"/>
              <a:gd name="connsiteX65" fmla="*/ 2486086 w 2758962"/>
              <a:gd name="connsiteY65" fmla="*/ 1107281 h 2824412"/>
              <a:gd name="connsiteX66" fmla="*/ 2486086 w 2758962"/>
              <a:gd name="connsiteY66" fmla="*/ 1138237 h 2824412"/>
              <a:gd name="connsiteX67" fmla="*/ 2521804 w 2758962"/>
              <a:gd name="connsiteY67" fmla="*/ 1147762 h 2824412"/>
              <a:gd name="connsiteX68" fmla="*/ 2571811 w 2758962"/>
              <a:gd name="connsiteY68" fmla="*/ 1190625 h 2824412"/>
              <a:gd name="connsiteX69" fmla="*/ 2571811 w 2758962"/>
              <a:gd name="connsiteY69" fmla="*/ 1219200 h 2824412"/>
              <a:gd name="connsiteX70" fmla="*/ 2571811 w 2758962"/>
              <a:gd name="connsiteY70" fmla="*/ 1243012 h 2824412"/>
              <a:gd name="connsiteX71" fmla="*/ 2567048 w 2758962"/>
              <a:gd name="connsiteY71" fmla="*/ 1266825 h 2824412"/>
              <a:gd name="connsiteX72" fmla="*/ 2600386 w 2758962"/>
              <a:gd name="connsiteY72" fmla="*/ 1295400 h 2824412"/>
              <a:gd name="connsiteX73" fmla="*/ 2609910 w 2758962"/>
              <a:gd name="connsiteY73" fmla="*/ 1338262 h 2824412"/>
              <a:gd name="connsiteX74" fmla="*/ 2619436 w 2758962"/>
              <a:gd name="connsiteY74" fmla="*/ 1376362 h 2824412"/>
              <a:gd name="connsiteX75" fmla="*/ 2638486 w 2758962"/>
              <a:gd name="connsiteY75" fmla="*/ 1369218 h 2824412"/>
              <a:gd name="connsiteX76" fmla="*/ 2681348 w 2758962"/>
              <a:gd name="connsiteY76" fmla="*/ 1381125 h 2824412"/>
              <a:gd name="connsiteX77" fmla="*/ 2705161 w 2758962"/>
              <a:gd name="connsiteY77" fmla="*/ 1362075 h 2824412"/>
              <a:gd name="connsiteX78" fmla="*/ 2748023 w 2758962"/>
              <a:gd name="connsiteY78" fmla="*/ 1352550 h 2824412"/>
              <a:gd name="connsiteX79" fmla="*/ 2757548 w 2758962"/>
              <a:gd name="connsiteY79" fmla="*/ 1390650 h 2824412"/>
              <a:gd name="connsiteX80" fmla="*/ 2724211 w 2758962"/>
              <a:gd name="connsiteY80" fmla="*/ 1428750 h 2824412"/>
              <a:gd name="connsiteX81" fmla="*/ 2690873 w 2758962"/>
              <a:gd name="connsiteY81" fmla="*/ 1447800 h 2824412"/>
              <a:gd name="connsiteX82" fmla="*/ 2657536 w 2758962"/>
              <a:gd name="connsiteY82" fmla="*/ 1495425 h 2824412"/>
              <a:gd name="connsiteX83" fmla="*/ 2638486 w 2758962"/>
              <a:gd name="connsiteY83" fmla="*/ 1519237 h 2824412"/>
              <a:gd name="connsiteX84" fmla="*/ 2619436 w 2758962"/>
              <a:gd name="connsiteY84" fmla="*/ 1562100 h 2824412"/>
              <a:gd name="connsiteX85" fmla="*/ 2590861 w 2758962"/>
              <a:gd name="connsiteY85" fmla="*/ 1562100 h 2824412"/>
              <a:gd name="connsiteX86" fmla="*/ 2557523 w 2758962"/>
              <a:gd name="connsiteY86" fmla="*/ 1547812 h 2824412"/>
              <a:gd name="connsiteX87" fmla="*/ 2538473 w 2758962"/>
              <a:gd name="connsiteY87" fmla="*/ 1519237 h 2824412"/>
              <a:gd name="connsiteX88" fmla="*/ 2471798 w 2758962"/>
              <a:gd name="connsiteY88" fmla="*/ 1524000 h 2824412"/>
              <a:gd name="connsiteX89" fmla="*/ 2433698 w 2758962"/>
              <a:gd name="connsiteY89" fmla="*/ 1543050 h 2824412"/>
              <a:gd name="connsiteX90" fmla="*/ 2414648 w 2758962"/>
              <a:gd name="connsiteY90" fmla="*/ 1576387 h 2824412"/>
              <a:gd name="connsiteX91" fmla="*/ 2376548 w 2758962"/>
              <a:gd name="connsiteY91" fmla="*/ 1633537 h 2824412"/>
              <a:gd name="connsiteX92" fmla="*/ 2367023 w 2758962"/>
              <a:gd name="connsiteY92" fmla="*/ 1647825 h 2824412"/>
              <a:gd name="connsiteX93" fmla="*/ 2347973 w 2758962"/>
              <a:gd name="connsiteY93" fmla="*/ 1662112 h 2824412"/>
              <a:gd name="connsiteX94" fmla="*/ 2281298 w 2758962"/>
              <a:gd name="connsiteY94" fmla="*/ 1681162 h 2824412"/>
              <a:gd name="connsiteX95" fmla="*/ 2200336 w 2758962"/>
              <a:gd name="connsiteY95" fmla="*/ 1704975 h 2824412"/>
              <a:gd name="connsiteX96" fmla="*/ 2157473 w 2758962"/>
              <a:gd name="connsiteY96" fmla="*/ 1714500 h 2824412"/>
              <a:gd name="connsiteX97" fmla="*/ 2100323 w 2758962"/>
              <a:gd name="connsiteY97" fmla="*/ 1771650 h 2824412"/>
              <a:gd name="connsiteX98" fmla="*/ 2066986 w 2758962"/>
              <a:gd name="connsiteY98" fmla="*/ 1795462 h 2824412"/>
              <a:gd name="connsiteX99" fmla="*/ 2043173 w 2758962"/>
              <a:gd name="connsiteY99" fmla="*/ 1852612 h 2824412"/>
              <a:gd name="connsiteX100" fmla="*/ 2038411 w 2758962"/>
              <a:gd name="connsiteY100" fmla="*/ 1895475 h 2824412"/>
              <a:gd name="connsiteX101" fmla="*/ 2062223 w 2758962"/>
              <a:gd name="connsiteY101" fmla="*/ 1957387 h 2824412"/>
              <a:gd name="connsiteX102" fmla="*/ 2038411 w 2758962"/>
              <a:gd name="connsiteY102" fmla="*/ 2024062 h 2824412"/>
              <a:gd name="connsiteX103" fmla="*/ 2033648 w 2758962"/>
              <a:gd name="connsiteY103" fmla="*/ 2028825 h 2824412"/>
              <a:gd name="connsiteX104" fmla="*/ 1995548 w 2758962"/>
              <a:gd name="connsiteY104" fmla="*/ 2033587 h 2824412"/>
              <a:gd name="connsiteX105" fmla="*/ 1966973 w 2758962"/>
              <a:gd name="connsiteY105" fmla="*/ 2043112 h 2824412"/>
              <a:gd name="connsiteX106" fmla="*/ 1928873 w 2758962"/>
              <a:gd name="connsiteY106" fmla="*/ 2066925 h 2824412"/>
              <a:gd name="connsiteX107" fmla="*/ 1957448 w 2758962"/>
              <a:gd name="connsiteY107" fmla="*/ 2043112 h 2824412"/>
              <a:gd name="connsiteX108" fmla="*/ 1900298 w 2758962"/>
              <a:gd name="connsiteY108" fmla="*/ 2052637 h 2824412"/>
              <a:gd name="connsiteX109" fmla="*/ 1876486 w 2758962"/>
              <a:gd name="connsiteY109" fmla="*/ 2109787 h 2824412"/>
              <a:gd name="connsiteX110" fmla="*/ 1876486 w 2758962"/>
              <a:gd name="connsiteY110" fmla="*/ 2147887 h 2824412"/>
              <a:gd name="connsiteX111" fmla="*/ 1866961 w 2758962"/>
              <a:gd name="connsiteY111" fmla="*/ 2176462 h 2824412"/>
              <a:gd name="connsiteX112" fmla="*/ 1809811 w 2758962"/>
              <a:gd name="connsiteY112" fmla="*/ 2195512 h 2824412"/>
              <a:gd name="connsiteX113" fmla="*/ 1809811 w 2758962"/>
              <a:gd name="connsiteY113" fmla="*/ 2252662 h 2824412"/>
              <a:gd name="connsiteX114" fmla="*/ 1814573 w 2758962"/>
              <a:gd name="connsiteY114" fmla="*/ 2314575 h 2824412"/>
              <a:gd name="connsiteX115" fmla="*/ 1814573 w 2758962"/>
              <a:gd name="connsiteY115" fmla="*/ 2333625 h 2824412"/>
              <a:gd name="connsiteX116" fmla="*/ 1795523 w 2758962"/>
              <a:gd name="connsiteY116" fmla="*/ 2376487 h 2824412"/>
              <a:gd name="connsiteX117" fmla="*/ 1809811 w 2758962"/>
              <a:gd name="connsiteY117" fmla="*/ 2438400 h 2824412"/>
              <a:gd name="connsiteX118" fmla="*/ 1805048 w 2758962"/>
              <a:gd name="connsiteY118" fmla="*/ 2500312 h 2824412"/>
              <a:gd name="connsiteX119" fmla="*/ 1776473 w 2758962"/>
              <a:gd name="connsiteY119" fmla="*/ 2509837 h 2824412"/>
              <a:gd name="connsiteX120" fmla="*/ 1733611 w 2758962"/>
              <a:gd name="connsiteY120" fmla="*/ 2524125 h 2824412"/>
              <a:gd name="connsiteX121" fmla="*/ 1714561 w 2758962"/>
              <a:gd name="connsiteY121" fmla="*/ 2538412 h 2824412"/>
              <a:gd name="connsiteX122" fmla="*/ 1738373 w 2758962"/>
              <a:gd name="connsiteY122" fmla="*/ 2590800 h 2824412"/>
              <a:gd name="connsiteX123" fmla="*/ 1719323 w 2758962"/>
              <a:gd name="connsiteY123" fmla="*/ 2619375 h 2824412"/>
              <a:gd name="connsiteX124" fmla="*/ 1662173 w 2758962"/>
              <a:gd name="connsiteY124" fmla="*/ 2633662 h 2824412"/>
              <a:gd name="connsiteX125" fmla="*/ 1647886 w 2758962"/>
              <a:gd name="connsiteY125" fmla="*/ 2662237 h 2824412"/>
              <a:gd name="connsiteX126" fmla="*/ 1647886 w 2758962"/>
              <a:gd name="connsiteY126" fmla="*/ 2733675 h 2824412"/>
              <a:gd name="connsiteX127" fmla="*/ 1628836 w 2758962"/>
              <a:gd name="connsiteY127" fmla="*/ 2767012 h 2824412"/>
              <a:gd name="connsiteX128" fmla="*/ 1576448 w 2758962"/>
              <a:gd name="connsiteY128" fmla="*/ 2724150 h 2824412"/>
              <a:gd name="connsiteX129" fmla="*/ 1528823 w 2758962"/>
              <a:gd name="connsiteY129" fmla="*/ 2690812 h 2824412"/>
              <a:gd name="connsiteX130" fmla="*/ 1500248 w 2758962"/>
              <a:gd name="connsiteY130" fmla="*/ 2676525 h 2824412"/>
              <a:gd name="connsiteX131" fmla="*/ 1481198 w 2758962"/>
              <a:gd name="connsiteY131" fmla="*/ 2738437 h 2824412"/>
              <a:gd name="connsiteX132" fmla="*/ 1457386 w 2758962"/>
              <a:gd name="connsiteY132" fmla="*/ 2786062 h 2824412"/>
              <a:gd name="connsiteX133" fmla="*/ 1414523 w 2758962"/>
              <a:gd name="connsiteY133" fmla="*/ 2824162 h 2824412"/>
              <a:gd name="connsiteX134" fmla="*/ 1381186 w 2758962"/>
              <a:gd name="connsiteY134" fmla="*/ 2800350 h 2824412"/>
              <a:gd name="connsiteX135" fmla="*/ 1343086 w 2758962"/>
              <a:gd name="connsiteY135" fmla="*/ 2757487 h 2824412"/>
              <a:gd name="connsiteX136" fmla="*/ 1324036 w 2758962"/>
              <a:gd name="connsiteY136" fmla="*/ 2719387 h 2824412"/>
              <a:gd name="connsiteX137" fmla="*/ 1281173 w 2758962"/>
              <a:gd name="connsiteY137" fmla="*/ 2614612 h 2824412"/>
              <a:gd name="connsiteX138" fmla="*/ 1276411 w 2758962"/>
              <a:gd name="connsiteY138" fmla="*/ 2557462 h 2824412"/>
              <a:gd name="connsiteX139" fmla="*/ 1319273 w 2758962"/>
              <a:gd name="connsiteY139" fmla="*/ 2533650 h 2824412"/>
              <a:gd name="connsiteX140" fmla="*/ 1347848 w 2758962"/>
              <a:gd name="connsiteY140" fmla="*/ 2490787 h 2824412"/>
              <a:gd name="connsiteX141" fmla="*/ 1338323 w 2758962"/>
              <a:gd name="connsiteY141" fmla="*/ 2447925 h 2824412"/>
              <a:gd name="connsiteX142" fmla="*/ 1343086 w 2758962"/>
              <a:gd name="connsiteY142" fmla="*/ 2390775 h 2824412"/>
              <a:gd name="connsiteX143" fmla="*/ 1343086 w 2758962"/>
              <a:gd name="connsiteY143" fmla="*/ 2338387 h 2824412"/>
              <a:gd name="connsiteX144" fmla="*/ 1290698 w 2758962"/>
              <a:gd name="connsiteY144" fmla="*/ 2305050 h 2824412"/>
              <a:gd name="connsiteX145" fmla="*/ 1247836 w 2758962"/>
              <a:gd name="connsiteY145" fmla="*/ 2290762 h 2824412"/>
              <a:gd name="connsiteX146" fmla="*/ 1204973 w 2758962"/>
              <a:gd name="connsiteY146" fmla="*/ 2281237 h 2824412"/>
              <a:gd name="connsiteX147" fmla="*/ 1147823 w 2758962"/>
              <a:gd name="connsiteY147" fmla="*/ 2281237 h 2824412"/>
              <a:gd name="connsiteX148" fmla="*/ 1076386 w 2758962"/>
              <a:gd name="connsiteY148" fmla="*/ 2286000 h 2824412"/>
              <a:gd name="connsiteX149" fmla="*/ 1019236 w 2758962"/>
              <a:gd name="connsiteY149" fmla="*/ 2309812 h 2824412"/>
              <a:gd name="connsiteX150" fmla="*/ 971611 w 2758962"/>
              <a:gd name="connsiteY150" fmla="*/ 2319337 h 2824412"/>
              <a:gd name="connsiteX151" fmla="*/ 962086 w 2758962"/>
              <a:gd name="connsiteY151" fmla="*/ 2381250 h 2824412"/>
              <a:gd name="connsiteX152" fmla="*/ 943036 w 2758962"/>
              <a:gd name="connsiteY152" fmla="*/ 2414587 h 2824412"/>
              <a:gd name="connsiteX153" fmla="*/ 890648 w 2758962"/>
              <a:gd name="connsiteY153" fmla="*/ 2462212 h 2824412"/>
              <a:gd name="connsiteX154" fmla="*/ 852548 w 2758962"/>
              <a:gd name="connsiteY154" fmla="*/ 2471737 h 2824412"/>
              <a:gd name="connsiteX155" fmla="*/ 800161 w 2758962"/>
              <a:gd name="connsiteY155" fmla="*/ 2462212 h 2824412"/>
              <a:gd name="connsiteX156" fmla="*/ 771586 w 2758962"/>
              <a:gd name="connsiteY156" fmla="*/ 2438400 h 2824412"/>
              <a:gd name="connsiteX157" fmla="*/ 743011 w 2758962"/>
              <a:gd name="connsiteY157" fmla="*/ 2409825 h 2824412"/>
              <a:gd name="connsiteX158" fmla="*/ 704911 w 2758962"/>
              <a:gd name="connsiteY158" fmla="*/ 2433637 h 2824412"/>
              <a:gd name="connsiteX159" fmla="*/ 723961 w 2758962"/>
              <a:gd name="connsiteY159" fmla="*/ 2371725 h 2824412"/>
              <a:gd name="connsiteX160" fmla="*/ 738248 w 2758962"/>
              <a:gd name="connsiteY160" fmla="*/ 2309812 h 2824412"/>
              <a:gd name="connsiteX161" fmla="*/ 743011 w 2758962"/>
              <a:gd name="connsiteY161" fmla="*/ 2233612 h 2824412"/>
              <a:gd name="connsiteX162" fmla="*/ 743011 w 2758962"/>
              <a:gd name="connsiteY162" fmla="*/ 2185987 h 2824412"/>
              <a:gd name="connsiteX163" fmla="*/ 728723 w 2758962"/>
              <a:gd name="connsiteY163" fmla="*/ 2128837 h 2824412"/>
              <a:gd name="connsiteX164" fmla="*/ 704911 w 2758962"/>
              <a:gd name="connsiteY164" fmla="*/ 2100262 h 2824412"/>
              <a:gd name="connsiteX165" fmla="*/ 662048 w 2758962"/>
              <a:gd name="connsiteY165" fmla="*/ 2090737 h 2824412"/>
              <a:gd name="connsiteX166" fmla="*/ 623948 w 2758962"/>
              <a:gd name="connsiteY166" fmla="*/ 2062162 h 2824412"/>
              <a:gd name="connsiteX167" fmla="*/ 566798 w 2758962"/>
              <a:gd name="connsiteY167" fmla="*/ 2043112 h 2824412"/>
              <a:gd name="connsiteX168" fmla="*/ 538223 w 2758962"/>
              <a:gd name="connsiteY168" fmla="*/ 2009775 h 2824412"/>
              <a:gd name="connsiteX169" fmla="*/ 557273 w 2758962"/>
              <a:gd name="connsiteY169" fmla="*/ 1981200 h 2824412"/>
              <a:gd name="connsiteX170" fmla="*/ 547748 w 2758962"/>
              <a:gd name="connsiteY170" fmla="*/ 1938337 h 2824412"/>
              <a:gd name="connsiteX171" fmla="*/ 514411 w 2758962"/>
              <a:gd name="connsiteY171" fmla="*/ 1885950 h 2824412"/>
              <a:gd name="connsiteX172" fmla="*/ 471548 w 2758962"/>
              <a:gd name="connsiteY172" fmla="*/ 1876425 h 2824412"/>
              <a:gd name="connsiteX173" fmla="*/ 433448 w 2758962"/>
              <a:gd name="connsiteY173" fmla="*/ 1852612 h 2824412"/>
              <a:gd name="connsiteX174" fmla="*/ 414398 w 2758962"/>
              <a:gd name="connsiteY174" fmla="*/ 1833562 h 2824412"/>
              <a:gd name="connsiteX175" fmla="*/ 414398 w 2758962"/>
              <a:gd name="connsiteY175" fmla="*/ 1804987 h 2824412"/>
              <a:gd name="connsiteX176" fmla="*/ 376298 w 2758962"/>
              <a:gd name="connsiteY176" fmla="*/ 1824037 h 2824412"/>
              <a:gd name="connsiteX177" fmla="*/ 357248 w 2758962"/>
              <a:gd name="connsiteY177" fmla="*/ 1838325 h 2824412"/>
              <a:gd name="connsiteX178" fmla="*/ 385823 w 2758962"/>
              <a:gd name="connsiteY178" fmla="*/ 1862137 h 2824412"/>
              <a:gd name="connsiteX179" fmla="*/ 352486 w 2758962"/>
              <a:gd name="connsiteY179" fmla="*/ 1866900 h 2824412"/>
              <a:gd name="connsiteX180" fmla="*/ 323911 w 2758962"/>
              <a:gd name="connsiteY180" fmla="*/ 1847850 h 2824412"/>
              <a:gd name="connsiteX181" fmla="*/ 281048 w 2758962"/>
              <a:gd name="connsiteY181" fmla="*/ 1833562 h 2824412"/>
              <a:gd name="connsiteX182" fmla="*/ 238186 w 2758962"/>
              <a:gd name="connsiteY182" fmla="*/ 1819275 h 2824412"/>
              <a:gd name="connsiteX183" fmla="*/ 195323 w 2758962"/>
              <a:gd name="connsiteY183" fmla="*/ 1819275 h 2824412"/>
              <a:gd name="connsiteX184" fmla="*/ 171511 w 2758962"/>
              <a:gd name="connsiteY184" fmla="*/ 1795462 h 2824412"/>
              <a:gd name="connsiteX185" fmla="*/ 195323 w 2758962"/>
              <a:gd name="connsiteY185" fmla="*/ 1766887 h 2824412"/>
              <a:gd name="connsiteX186" fmla="*/ 214373 w 2758962"/>
              <a:gd name="connsiteY186" fmla="*/ 1676400 h 2824412"/>
              <a:gd name="connsiteX187" fmla="*/ 276286 w 2758962"/>
              <a:gd name="connsiteY187" fmla="*/ 1590675 h 2824412"/>
              <a:gd name="connsiteX188" fmla="*/ 319148 w 2758962"/>
              <a:gd name="connsiteY188" fmla="*/ 1509712 h 2824412"/>
              <a:gd name="connsiteX189" fmla="*/ 362011 w 2758962"/>
              <a:gd name="connsiteY189" fmla="*/ 1466850 h 2824412"/>
              <a:gd name="connsiteX190" fmla="*/ 414398 w 2758962"/>
              <a:gd name="connsiteY190" fmla="*/ 1404937 h 2824412"/>
              <a:gd name="connsiteX191" fmla="*/ 438211 w 2758962"/>
              <a:gd name="connsiteY191" fmla="*/ 1381125 h 2824412"/>
              <a:gd name="connsiteX192" fmla="*/ 395348 w 2758962"/>
              <a:gd name="connsiteY192" fmla="*/ 1352550 h 2824412"/>
              <a:gd name="connsiteX193" fmla="*/ 323911 w 2758962"/>
              <a:gd name="connsiteY193" fmla="*/ 1319212 h 2824412"/>
              <a:gd name="connsiteX194" fmla="*/ 266761 w 2758962"/>
              <a:gd name="connsiteY194" fmla="*/ 1285875 h 2824412"/>
              <a:gd name="connsiteX195" fmla="*/ 233423 w 2758962"/>
              <a:gd name="connsiteY195" fmla="*/ 1300162 h 2824412"/>
              <a:gd name="connsiteX196" fmla="*/ 195323 w 2758962"/>
              <a:gd name="connsiteY196" fmla="*/ 1276350 h 2824412"/>
              <a:gd name="connsiteX197" fmla="*/ 161986 w 2758962"/>
              <a:gd name="connsiteY197" fmla="*/ 1204912 h 2824412"/>
              <a:gd name="connsiteX198" fmla="*/ 157223 w 2758962"/>
              <a:gd name="connsiteY198" fmla="*/ 1162050 h 2824412"/>
              <a:gd name="connsiteX199" fmla="*/ 119123 w 2758962"/>
              <a:gd name="connsiteY199" fmla="*/ 1157287 h 2824412"/>
              <a:gd name="connsiteX200" fmla="*/ 66736 w 2758962"/>
              <a:gd name="connsiteY200" fmla="*/ 1157287 h 2824412"/>
              <a:gd name="connsiteX201" fmla="*/ 19111 w 2758962"/>
              <a:gd name="connsiteY201" fmla="*/ 1143000 h 2824412"/>
              <a:gd name="connsiteX202" fmla="*/ 19111 w 2758962"/>
              <a:gd name="connsiteY202" fmla="*/ 1114425 h 2824412"/>
              <a:gd name="connsiteX203" fmla="*/ 9586 w 2758962"/>
              <a:gd name="connsiteY203" fmla="*/ 1076325 h 2824412"/>
              <a:gd name="connsiteX204" fmla="*/ 61 w 2758962"/>
              <a:gd name="connsiteY204" fmla="*/ 1028700 h 2824412"/>
              <a:gd name="connsiteX205" fmla="*/ 14348 w 2758962"/>
              <a:gd name="connsiteY205" fmla="*/ 995362 h 2824412"/>
              <a:gd name="connsiteX206" fmla="*/ 61973 w 2758962"/>
              <a:gd name="connsiteY206" fmla="*/ 971550 h 2824412"/>
              <a:gd name="connsiteX207" fmla="*/ 100073 w 2758962"/>
              <a:gd name="connsiteY207" fmla="*/ 966787 h 2824412"/>
              <a:gd name="connsiteX208" fmla="*/ 66736 w 2758962"/>
              <a:gd name="connsiteY208" fmla="*/ 933450 h 2824412"/>
              <a:gd name="connsiteX209" fmla="*/ 57211 w 2758962"/>
              <a:gd name="connsiteY209" fmla="*/ 885825 h 2824412"/>
              <a:gd name="connsiteX210" fmla="*/ 81023 w 2758962"/>
              <a:gd name="connsiteY210" fmla="*/ 852487 h 2824412"/>
              <a:gd name="connsiteX211" fmla="*/ 81023 w 2758962"/>
              <a:gd name="connsiteY211" fmla="*/ 814387 h 2824412"/>
              <a:gd name="connsiteX212" fmla="*/ 42923 w 2758962"/>
              <a:gd name="connsiteY212" fmla="*/ 800100 h 2824412"/>
              <a:gd name="connsiteX213" fmla="*/ 47686 w 2758962"/>
              <a:gd name="connsiteY213" fmla="*/ 762000 h 2824412"/>
              <a:gd name="connsiteX214" fmla="*/ 85786 w 2758962"/>
              <a:gd name="connsiteY214" fmla="*/ 723900 h 2824412"/>
              <a:gd name="connsiteX215" fmla="*/ 76261 w 2758962"/>
              <a:gd name="connsiteY215" fmla="*/ 671512 h 2824412"/>
              <a:gd name="connsiteX216" fmla="*/ 47686 w 2758962"/>
              <a:gd name="connsiteY216" fmla="*/ 647700 h 2824412"/>
              <a:gd name="connsiteX217" fmla="*/ 66736 w 2758962"/>
              <a:gd name="connsiteY217" fmla="*/ 623887 h 2824412"/>
              <a:gd name="connsiteX218" fmla="*/ 114361 w 2758962"/>
              <a:gd name="connsiteY218" fmla="*/ 628650 h 2824412"/>
              <a:gd name="connsiteX219" fmla="*/ 138173 w 2758962"/>
              <a:gd name="connsiteY219" fmla="*/ 628650 h 2824412"/>
              <a:gd name="connsiteX220" fmla="*/ 119123 w 2758962"/>
              <a:gd name="connsiteY220" fmla="*/ 595312 h 2824412"/>
              <a:gd name="connsiteX221" fmla="*/ 123886 w 2758962"/>
              <a:gd name="connsiteY221" fmla="*/ 571500 h 2824412"/>
              <a:gd name="connsiteX222" fmla="*/ 152461 w 2758962"/>
              <a:gd name="connsiteY222" fmla="*/ 571500 h 2824412"/>
              <a:gd name="connsiteX223" fmla="*/ 157223 w 2758962"/>
              <a:gd name="connsiteY223" fmla="*/ 571500 h 2824412"/>
              <a:gd name="connsiteX224" fmla="*/ 185798 w 2758962"/>
              <a:gd name="connsiteY224" fmla="*/ 485775 h 2824412"/>
              <a:gd name="connsiteX225" fmla="*/ 190561 w 2758962"/>
              <a:gd name="connsiteY225" fmla="*/ 447675 h 2824412"/>
              <a:gd name="connsiteX226" fmla="*/ 219136 w 2758962"/>
              <a:gd name="connsiteY226" fmla="*/ 461962 h 2824412"/>
              <a:gd name="connsiteX227" fmla="*/ 281048 w 2758962"/>
              <a:gd name="connsiteY227" fmla="*/ 485775 h 2824412"/>
              <a:gd name="connsiteX228" fmla="*/ 342961 w 2758962"/>
              <a:gd name="connsiteY228" fmla="*/ 485775 h 2824412"/>
              <a:gd name="connsiteX229" fmla="*/ 333436 w 2758962"/>
              <a:gd name="connsiteY229" fmla="*/ 442912 h 2824412"/>
              <a:gd name="connsiteX230" fmla="*/ 342961 w 2758962"/>
              <a:gd name="connsiteY230" fmla="*/ 409575 h 2824412"/>
              <a:gd name="connsiteX231" fmla="*/ 385823 w 2758962"/>
              <a:gd name="connsiteY231" fmla="*/ 409575 h 2824412"/>
              <a:gd name="connsiteX232" fmla="*/ 404873 w 2758962"/>
              <a:gd name="connsiteY232" fmla="*/ 381000 h 2824412"/>
              <a:gd name="connsiteX233" fmla="*/ 428686 w 2758962"/>
              <a:gd name="connsiteY233" fmla="*/ 338137 h 2824412"/>
              <a:gd name="connsiteX234" fmla="*/ 381061 w 2758962"/>
              <a:gd name="connsiteY234" fmla="*/ 314325 h 2824412"/>
              <a:gd name="connsiteX235" fmla="*/ 381061 w 2758962"/>
              <a:gd name="connsiteY235" fmla="*/ 285750 h 2824412"/>
              <a:gd name="connsiteX236" fmla="*/ 433448 w 2758962"/>
              <a:gd name="connsiteY236" fmla="*/ 257175 h 2824412"/>
              <a:gd name="connsiteX237" fmla="*/ 466786 w 2758962"/>
              <a:gd name="connsiteY237" fmla="*/ 238125 h 2824412"/>
              <a:gd name="connsiteX238" fmla="*/ 476311 w 2758962"/>
              <a:gd name="connsiteY238" fmla="*/ 176212 h 2824412"/>
              <a:gd name="connsiteX239" fmla="*/ 447736 w 2758962"/>
              <a:gd name="connsiteY239" fmla="*/ 123825 h 2824412"/>
              <a:gd name="connsiteX0" fmla="*/ 2307492 w 2758962"/>
              <a:gd name="connsiteY0" fmla="*/ 0 h 2824412"/>
              <a:gd name="connsiteX1" fmla="*/ 2324161 w 2758962"/>
              <a:gd name="connsiteY1" fmla="*/ 26193 h 2824412"/>
              <a:gd name="connsiteX2" fmla="*/ 2352736 w 2758962"/>
              <a:gd name="connsiteY2" fmla="*/ 47625 h 2824412"/>
              <a:gd name="connsiteX3" fmla="*/ 2343211 w 2758962"/>
              <a:gd name="connsiteY3" fmla="*/ 57150 h 2824412"/>
              <a:gd name="connsiteX4" fmla="*/ 2352736 w 2758962"/>
              <a:gd name="connsiteY4" fmla="*/ 95250 h 2824412"/>
              <a:gd name="connsiteX5" fmla="*/ 2343211 w 2758962"/>
              <a:gd name="connsiteY5" fmla="*/ 128587 h 2824412"/>
              <a:gd name="connsiteX6" fmla="*/ 2324161 w 2758962"/>
              <a:gd name="connsiteY6" fmla="*/ 145256 h 2824412"/>
              <a:gd name="connsiteX7" fmla="*/ 2300348 w 2758962"/>
              <a:gd name="connsiteY7" fmla="*/ 152400 h 2824412"/>
              <a:gd name="connsiteX8" fmla="*/ 2290823 w 2758962"/>
              <a:gd name="connsiteY8" fmla="*/ 166687 h 2824412"/>
              <a:gd name="connsiteX9" fmla="*/ 2286061 w 2758962"/>
              <a:gd name="connsiteY9" fmla="*/ 204787 h 2824412"/>
              <a:gd name="connsiteX10" fmla="*/ 2267011 w 2758962"/>
              <a:gd name="connsiteY10" fmla="*/ 223837 h 2824412"/>
              <a:gd name="connsiteX11" fmla="*/ 2224148 w 2758962"/>
              <a:gd name="connsiteY11" fmla="*/ 219075 h 2824412"/>
              <a:gd name="connsiteX12" fmla="*/ 2214623 w 2758962"/>
              <a:gd name="connsiteY12" fmla="*/ 226219 h 2824412"/>
              <a:gd name="connsiteX13" fmla="*/ 2221767 w 2758962"/>
              <a:gd name="connsiteY13" fmla="*/ 259556 h 2824412"/>
              <a:gd name="connsiteX14" fmla="*/ 2233673 w 2758962"/>
              <a:gd name="connsiteY14" fmla="*/ 285750 h 2824412"/>
              <a:gd name="connsiteX15" fmla="*/ 2224148 w 2758962"/>
              <a:gd name="connsiteY15" fmla="*/ 304800 h 2824412"/>
              <a:gd name="connsiteX16" fmla="*/ 2224148 w 2758962"/>
              <a:gd name="connsiteY16" fmla="*/ 333375 h 2824412"/>
              <a:gd name="connsiteX17" fmla="*/ 2186048 w 2758962"/>
              <a:gd name="connsiteY17" fmla="*/ 338137 h 2824412"/>
              <a:gd name="connsiteX18" fmla="*/ 2152710 w 2758962"/>
              <a:gd name="connsiteY18" fmla="*/ 302419 h 2824412"/>
              <a:gd name="connsiteX19" fmla="*/ 2124136 w 2758962"/>
              <a:gd name="connsiteY19" fmla="*/ 323850 h 2824412"/>
              <a:gd name="connsiteX20" fmla="*/ 2105086 w 2758962"/>
              <a:gd name="connsiteY20" fmla="*/ 347662 h 2824412"/>
              <a:gd name="connsiteX21" fmla="*/ 2105086 w 2758962"/>
              <a:gd name="connsiteY21" fmla="*/ 361950 h 2824412"/>
              <a:gd name="connsiteX22" fmla="*/ 2105086 w 2758962"/>
              <a:gd name="connsiteY22" fmla="*/ 395287 h 2824412"/>
              <a:gd name="connsiteX23" fmla="*/ 2076511 w 2758962"/>
              <a:gd name="connsiteY23" fmla="*/ 395287 h 2824412"/>
              <a:gd name="connsiteX24" fmla="*/ 2033648 w 2758962"/>
              <a:gd name="connsiteY24" fmla="*/ 419100 h 2824412"/>
              <a:gd name="connsiteX25" fmla="*/ 2014598 w 2758962"/>
              <a:gd name="connsiteY25" fmla="*/ 457200 h 2824412"/>
              <a:gd name="connsiteX26" fmla="*/ 2012217 w 2758962"/>
              <a:gd name="connsiteY26" fmla="*/ 488156 h 2824412"/>
              <a:gd name="connsiteX27" fmla="*/ 1995549 w 2758962"/>
              <a:gd name="connsiteY27" fmla="*/ 511968 h 2824412"/>
              <a:gd name="connsiteX28" fmla="*/ 1976498 w 2758962"/>
              <a:gd name="connsiteY28" fmla="*/ 554831 h 2824412"/>
              <a:gd name="connsiteX29" fmla="*/ 1945542 w 2758962"/>
              <a:gd name="connsiteY29" fmla="*/ 564356 h 2824412"/>
              <a:gd name="connsiteX30" fmla="*/ 1909823 w 2758962"/>
              <a:gd name="connsiteY30" fmla="*/ 561975 h 2824412"/>
              <a:gd name="connsiteX31" fmla="*/ 1883629 w 2758962"/>
              <a:gd name="connsiteY31" fmla="*/ 576262 h 2824412"/>
              <a:gd name="connsiteX32" fmla="*/ 1890773 w 2758962"/>
              <a:gd name="connsiteY32" fmla="*/ 602456 h 2824412"/>
              <a:gd name="connsiteX33" fmla="*/ 1874104 w 2758962"/>
              <a:gd name="connsiteY33" fmla="*/ 623887 h 2824412"/>
              <a:gd name="connsiteX34" fmla="*/ 1876486 w 2758962"/>
              <a:gd name="connsiteY34" fmla="*/ 647700 h 2824412"/>
              <a:gd name="connsiteX35" fmla="*/ 1890773 w 2758962"/>
              <a:gd name="connsiteY35" fmla="*/ 666750 h 2824412"/>
              <a:gd name="connsiteX36" fmla="*/ 1919348 w 2758962"/>
              <a:gd name="connsiteY36" fmla="*/ 685800 h 2824412"/>
              <a:gd name="connsiteX37" fmla="*/ 1945542 w 2758962"/>
              <a:gd name="connsiteY37" fmla="*/ 714375 h 2824412"/>
              <a:gd name="connsiteX38" fmla="*/ 1969354 w 2758962"/>
              <a:gd name="connsiteY38" fmla="*/ 745331 h 2824412"/>
              <a:gd name="connsiteX39" fmla="*/ 1997930 w 2758962"/>
              <a:gd name="connsiteY39" fmla="*/ 776287 h 2824412"/>
              <a:gd name="connsiteX40" fmla="*/ 2016979 w 2758962"/>
              <a:gd name="connsiteY40" fmla="*/ 788194 h 2824412"/>
              <a:gd name="connsiteX41" fmla="*/ 2024123 w 2758962"/>
              <a:gd name="connsiteY41" fmla="*/ 814387 h 2824412"/>
              <a:gd name="connsiteX42" fmla="*/ 2028886 w 2758962"/>
              <a:gd name="connsiteY42" fmla="*/ 847725 h 2824412"/>
              <a:gd name="connsiteX43" fmla="*/ 2038411 w 2758962"/>
              <a:gd name="connsiteY43" fmla="*/ 859631 h 2824412"/>
              <a:gd name="connsiteX44" fmla="*/ 2066986 w 2758962"/>
              <a:gd name="connsiteY44" fmla="*/ 871537 h 2824412"/>
              <a:gd name="connsiteX45" fmla="*/ 2062223 w 2758962"/>
              <a:gd name="connsiteY45" fmla="*/ 852487 h 2824412"/>
              <a:gd name="connsiteX46" fmla="*/ 2090798 w 2758962"/>
              <a:gd name="connsiteY46" fmla="*/ 838200 h 2824412"/>
              <a:gd name="connsiteX47" fmla="*/ 2100323 w 2758962"/>
              <a:gd name="connsiteY47" fmla="*/ 862012 h 2824412"/>
              <a:gd name="connsiteX48" fmla="*/ 2133661 w 2758962"/>
              <a:gd name="connsiteY48" fmla="*/ 883443 h 2824412"/>
              <a:gd name="connsiteX49" fmla="*/ 2169379 w 2758962"/>
              <a:gd name="connsiteY49" fmla="*/ 876300 h 2824412"/>
              <a:gd name="connsiteX50" fmla="*/ 2183667 w 2758962"/>
              <a:gd name="connsiteY50" fmla="*/ 864394 h 2824412"/>
              <a:gd name="connsiteX51" fmla="*/ 2207480 w 2758962"/>
              <a:gd name="connsiteY51" fmla="*/ 857249 h 2824412"/>
              <a:gd name="connsiteX52" fmla="*/ 2245580 w 2758962"/>
              <a:gd name="connsiteY52" fmla="*/ 862012 h 2824412"/>
              <a:gd name="connsiteX53" fmla="*/ 2257486 w 2758962"/>
              <a:gd name="connsiteY53" fmla="*/ 895350 h 2824412"/>
              <a:gd name="connsiteX54" fmla="*/ 2305110 w 2758962"/>
              <a:gd name="connsiteY54" fmla="*/ 900113 h 2824412"/>
              <a:gd name="connsiteX55" fmla="*/ 2328923 w 2758962"/>
              <a:gd name="connsiteY55" fmla="*/ 907256 h 2824412"/>
              <a:gd name="connsiteX56" fmla="*/ 2314636 w 2758962"/>
              <a:gd name="connsiteY56" fmla="*/ 928687 h 2824412"/>
              <a:gd name="connsiteX57" fmla="*/ 2319398 w 2758962"/>
              <a:gd name="connsiteY57" fmla="*/ 942975 h 2824412"/>
              <a:gd name="connsiteX58" fmla="*/ 2357498 w 2758962"/>
              <a:gd name="connsiteY58" fmla="*/ 964406 h 2824412"/>
              <a:gd name="connsiteX59" fmla="*/ 2371786 w 2758962"/>
              <a:gd name="connsiteY59" fmla="*/ 990600 h 2824412"/>
              <a:gd name="connsiteX60" fmla="*/ 2395598 w 2758962"/>
              <a:gd name="connsiteY60" fmla="*/ 1016794 h 2824412"/>
              <a:gd name="connsiteX61" fmla="*/ 2381311 w 2758962"/>
              <a:gd name="connsiteY61" fmla="*/ 1028700 h 2824412"/>
              <a:gd name="connsiteX62" fmla="*/ 2386073 w 2758962"/>
              <a:gd name="connsiteY62" fmla="*/ 1066800 h 2824412"/>
              <a:gd name="connsiteX63" fmla="*/ 2421792 w 2758962"/>
              <a:gd name="connsiteY63" fmla="*/ 1059656 h 2824412"/>
              <a:gd name="connsiteX64" fmla="*/ 2450367 w 2758962"/>
              <a:gd name="connsiteY64" fmla="*/ 1069182 h 2824412"/>
              <a:gd name="connsiteX65" fmla="*/ 2486086 w 2758962"/>
              <a:gd name="connsiteY65" fmla="*/ 1107281 h 2824412"/>
              <a:gd name="connsiteX66" fmla="*/ 2486086 w 2758962"/>
              <a:gd name="connsiteY66" fmla="*/ 1138237 h 2824412"/>
              <a:gd name="connsiteX67" fmla="*/ 2521804 w 2758962"/>
              <a:gd name="connsiteY67" fmla="*/ 1147762 h 2824412"/>
              <a:gd name="connsiteX68" fmla="*/ 2571811 w 2758962"/>
              <a:gd name="connsiteY68" fmla="*/ 1190625 h 2824412"/>
              <a:gd name="connsiteX69" fmla="*/ 2571811 w 2758962"/>
              <a:gd name="connsiteY69" fmla="*/ 1219200 h 2824412"/>
              <a:gd name="connsiteX70" fmla="*/ 2571811 w 2758962"/>
              <a:gd name="connsiteY70" fmla="*/ 1243012 h 2824412"/>
              <a:gd name="connsiteX71" fmla="*/ 2567048 w 2758962"/>
              <a:gd name="connsiteY71" fmla="*/ 1266825 h 2824412"/>
              <a:gd name="connsiteX72" fmla="*/ 2600386 w 2758962"/>
              <a:gd name="connsiteY72" fmla="*/ 1295400 h 2824412"/>
              <a:gd name="connsiteX73" fmla="*/ 2609910 w 2758962"/>
              <a:gd name="connsiteY73" fmla="*/ 1338262 h 2824412"/>
              <a:gd name="connsiteX74" fmla="*/ 2619436 w 2758962"/>
              <a:gd name="connsiteY74" fmla="*/ 1376362 h 2824412"/>
              <a:gd name="connsiteX75" fmla="*/ 2638486 w 2758962"/>
              <a:gd name="connsiteY75" fmla="*/ 1369218 h 2824412"/>
              <a:gd name="connsiteX76" fmla="*/ 2681348 w 2758962"/>
              <a:gd name="connsiteY76" fmla="*/ 1381125 h 2824412"/>
              <a:gd name="connsiteX77" fmla="*/ 2705161 w 2758962"/>
              <a:gd name="connsiteY77" fmla="*/ 1362075 h 2824412"/>
              <a:gd name="connsiteX78" fmla="*/ 2748023 w 2758962"/>
              <a:gd name="connsiteY78" fmla="*/ 1352550 h 2824412"/>
              <a:gd name="connsiteX79" fmla="*/ 2757548 w 2758962"/>
              <a:gd name="connsiteY79" fmla="*/ 1390650 h 2824412"/>
              <a:gd name="connsiteX80" fmla="*/ 2724211 w 2758962"/>
              <a:gd name="connsiteY80" fmla="*/ 1428750 h 2824412"/>
              <a:gd name="connsiteX81" fmla="*/ 2695635 w 2758962"/>
              <a:gd name="connsiteY81" fmla="*/ 1464469 h 2824412"/>
              <a:gd name="connsiteX82" fmla="*/ 2657536 w 2758962"/>
              <a:gd name="connsiteY82" fmla="*/ 1495425 h 2824412"/>
              <a:gd name="connsiteX83" fmla="*/ 2638486 w 2758962"/>
              <a:gd name="connsiteY83" fmla="*/ 1519237 h 2824412"/>
              <a:gd name="connsiteX84" fmla="*/ 2619436 w 2758962"/>
              <a:gd name="connsiteY84" fmla="*/ 1562100 h 2824412"/>
              <a:gd name="connsiteX85" fmla="*/ 2590861 w 2758962"/>
              <a:gd name="connsiteY85" fmla="*/ 1562100 h 2824412"/>
              <a:gd name="connsiteX86" fmla="*/ 2557523 w 2758962"/>
              <a:gd name="connsiteY86" fmla="*/ 1547812 h 2824412"/>
              <a:gd name="connsiteX87" fmla="*/ 2538473 w 2758962"/>
              <a:gd name="connsiteY87" fmla="*/ 1519237 h 2824412"/>
              <a:gd name="connsiteX88" fmla="*/ 2471798 w 2758962"/>
              <a:gd name="connsiteY88" fmla="*/ 1524000 h 2824412"/>
              <a:gd name="connsiteX89" fmla="*/ 2433698 w 2758962"/>
              <a:gd name="connsiteY89" fmla="*/ 1543050 h 2824412"/>
              <a:gd name="connsiteX90" fmla="*/ 2414648 w 2758962"/>
              <a:gd name="connsiteY90" fmla="*/ 1576387 h 2824412"/>
              <a:gd name="connsiteX91" fmla="*/ 2376548 w 2758962"/>
              <a:gd name="connsiteY91" fmla="*/ 1633537 h 2824412"/>
              <a:gd name="connsiteX92" fmla="*/ 2367023 w 2758962"/>
              <a:gd name="connsiteY92" fmla="*/ 1647825 h 2824412"/>
              <a:gd name="connsiteX93" fmla="*/ 2347973 w 2758962"/>
              <a:gd name="connsiteY93" fmla="*/ 1662112 h 2824412"/>
              <a:gd name="connsiteX94" fmla="*/ 2281298 w 2758962"/>
              <a:gd name="connsiteY94" fmla="*/ 1681162 h 2824412"/>
              <a:gd name="connsiteX95" fmla="*/ 2200336 w 2758962"/>
              <a:gd name="connsiteY95" fmla="*/ 1704975 h 2824412"/>
              <a:gd name="connsiteX96" fmla="*/ 2157473 w 2758962"/>
              <a:gd name="connsiteY96" fmla="*/ 1714500 h 2824412"/>
              <a:gd name="connsiteX97" fmla="*/ 2100323 w 2758962"/>
              <a:gd name="connsiteY97" fmla="*/ 1771650 h 2824412"/>
              <a:gd name="connsiteX98" fmla="*/ 2066986 w 2758962"/>
              <a:gd name="connsiteY98" fmla="*/ 1795462 h 2824412"/>
              <a:gd name="connsiteX99" fmla="*/ 2043173 w 2758962"/>
              <a:gd name="connsiteY99" fmla="*/ 1852612 h 2824412"/>
              <a:gd name="connsiteX100" fmla="*/ 2038411 w 2758962"/>
              <a:gd name="connsiteY100" fmla="*/ 1895475 h 2824412"/>
              <a:gd name="connsiteX101" fmla="*/ 2062223 w 2758962"/>
              <a:gd name="connsiteY101" fmla="*/ 1957387 h 2824412"/>
              <a:gd name="connsiteX102" fmla="*/ 2038411 w 2758962"/>
              <a:gd name="connsiteY102" fmla="*/ 2024062 h 2824412"/>
              <a:gd name="connsiteX103" fmla="*/ 2033648 w 2758962"/>
              <a:gd name="connsiteY103" fmla="*/ 2028825 h 2824412"/>
              <a:gd name="connsiteX104" fmla="*/ 1995548 w 2758962"/>
              <a:gd name="connsiteY104" fmla="*/ 2033587 h 2824412"/>
              <a:gd name="connsiteX105" fmla="*/ 1966973 w 2758962"/>
              <a:gd name="connsiteY105" fmla="*/ 2043112 h 2824412"/>
              <a:gd name="connsiteX106" fmla="*/ 1928873 w 2758962"/>
              <a:gd name="connsiteY106" fmla="*/ 2066925 h 2824412"/>
              <a:gd name="connsiteX107" fmla="*/ 1957448 w 2758962"/>
              <a:gd name="connsiteY107" fmla="*/ 2043112 h 2824412"/>
              <a:gd name="connsiteX108" fmla="*/ 1900298 w 2758962"/>
              <a:gd name="connsiteY108" fmla="*/ 2052637 h 2824412"/>
              <a:gd name="connsiteX109" fmla="*/ 1876486 w 2758962"/>
              <a:gd name="connsiteY109" fmla="*/ 2109787 h 2824412"/>
              <a:gd name="connsiteX110" fmla="*/ 1876486 w 2758962"/>
              <a:gd name="connsiteY110" fmla="*/ 2147887 h 2824412"/>
              <a:gd name="connsiteX111" fmla="*/ 1866961 w 2758962"/>
              <a:gd name="connsiteY111" fmla="*/ 2176462 h 2824412"/>
              <a:gd name="connsiteX112" fmla="*/ 1809811 w 2758962"/>
              <a:gd name="connsiteY112" fmla="*/ 2195512 h 2824412"/>
              <a:gd name="connsiteX113" fmla="*/ 1809811 w 2758962"/>
              <a:gd name="connsiteY113" fmla="*/ 2252662 h 2824412"/>
              <a:gd name="connsiteX114" fmla="*/ 1814573 w 2758962"/>
              <a:gd name="connsiteY114" fmla="*/ 2314575 h 2824412"/>
              <a:gd name="connsiteX115" fmla="*/ 1814573 w 2758962"/>
              <a:gd name="connsiteY115" fmla="*/ 2333625 h 2824412"/>
              <a:gd name="connsiteX116" fmla="*/ 1795523 w 2758962"/>
              <a:gd name="connsiteY116" fmla="*/ 2376487 h 2824412"/>
              <a:gd name="connsiteX117" fmla="*/ 1809811 w 2758962"/>
              <a:gd name="connsiteY117" fmla="*/ 2438400 h 2824412"/>
              <a:gd name="connsiteX118" fmla="*/ 1805048 w 2758962"/>
              <a:gd name="connsiteY118" fmla="*/ 2500312 h 2824412"/>
              <a:gd name="connsiteX119" fmla="*/ 1776473 w 2758962"/>
              <a:gd name="connsiteY119" fmla="*/ 2509837 h 2824412"/>
              <a:gd name="connsiteX120" fmla="*/ 1733611 w 2758962"/>
              <a:gd name="connsiteY120" fmla="*/ 2524125 h 2824412"/>
              <a:gd name="connsiteX121" fmla="*/ 1714561 w 2758962"/>
              <a:gd name="connsiteY121" fmla="*/ 2538412 h 2824412"/>
              <a:gd name="connsiteX122" fmla="*/ 1738373 w 2758962"/>
              <a:gd name="connsiteY122" fmla="*/ 2590800 h 2824412"/>
              <a:gd name="connsiteX123" fmla="*/ 1719323 w 2758962"/>
              <a:gd name="connsiteY123" fmla="*/ 2619375 h 2824412"/>
              <a:gd name="connsiteX124" fmla="*/ 1662173 w 2758962"/>
              <a:gd name="connsiteY124" fmla="*/ 2633662 h 2824412"/>
              <a:gd name="connsiteX125" fmla="*/ 1647886 w 2758962"/>
              <a:gd name="connsiteY125" fmla="*/ 2662237 h 2824412"/>
              <a:gd name="connsiteX126" fmla="*/ 1647886 w 2758962"/>
              <a:gd name="connsiteY126" fmla="*/ 2733675 h 2824412"/>
              <a:gd name="connsiteX127" fmla="*/ 1628836 w 2758962"/>
              <a:gd name="connsiteY127" fmla="*/ 2767012 h 2824412"/>
              <a:gd name="connsiteX128" fmla="*/ 1576448 w 2758962"/>
              <a:gd name="connsiteY128" fmla="*/ 2724150 h 2824412"/>
              <a:gd name="connsiteX129" fmla="*/ 1528823 w 2758962"/>
              <a:gd name="connsiteY129" fmla="*/ 2690812 h 2824412"/>
              <a:gd name="connsiteX130" fmla="*/ 1500248 w 2758962"/>
              <a:gd name="connsiteY130" fmla="*/ 2676525 h 2824412"/>
              <a:gd name="connsiteX131" fmla="*/ 1481198 w 2758962"/>
              <a:gd name="connsiteY131" fmla="*/ 2738437 h 2824412"/>
              <a:gd name="connsiteX132" fmla="*/ 1457386 w 2758962"/>
              <a:gd name="connsiteY132" fmla="*/ 2786062 h 2824412"/>
              <a:gd name="connsiteX133" fmla="*/ 1414523 w 2758962"/>
              <a:gd name="connsiteY133" fmla="*/ 2824162 h 2824412"/>
              <a:gd name="connsiteX134" fmla="*/ 1381186 w 2758962"/>
              <a:gd name="connsiteY134" fmla="*/ 2800350 h 2824412"/>
              <a:gd name="connsiteX135" fmla="*/ 1343086 w 2758962"/>
              <a:gd name="connsiteY135" fmla="*/ 2757487 h 2824412"/>
              <a:gd name="connsiteX136" fmla="*/ 1324036 w 2758962"/>
              <a:gd name="connsiteY136" fmla="*/ 2719387 h 2824412"/>
              <a:gd name="connsiteX137" fmla="*/ 1281173 w 2758962"/>
              <a:gd name="connsiteY137" fmla="*/ 2614612 h 2824412"/>
              <a:gd name="connsiteX138" fmla="*/ 1276411 w 2758962"/>
              <a:gd name="connsiteY138" fmla="*/ 2557462 h 2824412"/>
              <a:gd name="connsiteX139" fmla="*/ 1319273 w 2758962"/>
              <a:gd name="connsiteY139" fmla="*/ 2533650 h 2824412"/>
              <a:gd name="connsiteX140" fmla="*/ 1347848 w 2758962"/>
              <a:gd name="connsiteY140" fmla="*/ 2490787 h 2824412"/>
              <a:gd name="connsiteX141" fmla="*/ 1338323 w 2758962"/>
              <a:gd name="connsiteY141" fmla="*/ 2447925 h 2824412"/>
              <a:gd name="connsiteX142" fmla="*/ 1343086 w 2758962"/>
              <a:gd name="connsiteY142" fmla="*/ 2390775 h 2824412"/>
              <a:gd name="connsiteX143" fmla="*/ 1343086 w 2758962"/>
              <a:gd name="connsiteY143" fmla="*/ 2338387 h 2824412"/>
              <a:gd name="connsiteX144" fmla="*/ 1290698 w 2758962"/>
              <a:gd name="connsiteY144" fmla="*/ 2305050 h 2824412"/>
              <a:gd name="connsiteX145" fmla="*/ 1247836 w 2758962"/>
              <a:gd name="connsiteY145" fmla="*/ 2290762 h 2824412"/>
              <a:gd name="connsiteX146" fmla="*/ 1204973 w 2758962"/>
              <a:gd name="connsiteY146" fmla="*/ 2281237 h 2824412"/>
              <a:gd name="connsiteX147" fmla="*/ 1147823 w 2758962"/>
              <a:gd name="connsiteY147" fmla="*/ 2281237 h 2824412"/>
              <a:gd name="connsiteX148" fmla="*/ 1076386 w 2758962"/>
              <a:gd name="connsiteY148" fmla="*/ 2286000 h 2824412"/>
              <a:gd name="connsiteX149" fmla="*/ 1019236 w 2758962"/>
              <a:gd name="connsiteY149" fmla="*/ 2309812 h 2824412"/>
              <a:gd name="connsiteX150" fmla="*/ 971611 w 2758962"/>
              <a:gd name="connsiteY150" fmla="*/ 2319337 h 2824412"/>
              <a:gd name="connsiteX151" fmla="*/ 962086 w 2758962"/>
              <a:gd name="connsiteY151" fmla="*/ 2381250 h 2824412"/>
              <a:gd name="connsiteX152" fmla="*/ 943036 w 2758962"/>
              <a:gd name="connsiteY152" fmla="*/ 2414587 h 2824412"/>
              <a:gd name="connsiteX153" fmla="*/ 890648 w 2758962"/>
              <a:gd name="connsiteY153" fmla="*/ 2462212 h 2824412"/>
              <a:gd name="connsiteX154" fmla="*/ 852548 w 2758962"/>
              <a:gd name="connsiteY154" fmla="*/ 2471737 h 2824412"/>
              <a:gd name="connsiteX155" fmla="*/ 800161 w 2758962"/>
              <a:gd name="connsiteY155" fmla="*/ 2462212 h 2824412"/>
              <a:gd name="connsiteX156" fmla="*/ 771586 w 2758962"/>
              <a:gd name="connsiteY156" fmla="*/ 2438400 h 2824412"/>
              <a:gd name="connsiteX157" fmla="*/ 743011 w 2758962"/>
              <a:gd name="connsiteY157" fmla="*/ 2409825 h 2824412"/>
              <a:gd name="connsiteX158" fmla="*/ 704911 w 2758962"/>
              <a:gd name="connsiteY158" fmla="*/ 2433637 h 2824412"/>
              <a:gd name="connsiteX159" fmla="*/ 723961 w 2758962"/>
              <a:gd name="connsiteY159" fmla="*/ 2371725 h 2824412"/>
              <a:gd name="connsiteX160" fmla="*/ 738248 w 2758962"/>
              <a:gd name="connsiteY160" fmla="*/ 2309812 h 2824412"/>
              <a:gd name="connsiteX161" fmla="*/ 743011 w 2758962"/>
              <a:gd name="connsiteY161" fmla="*/ 2233612 h 2824412"/>
              <a:gd name="connsiteX162" fmla="*/ 743011 w 2758962"/>
              <a:gd name="connsiteY162" fmla="*/ 2185987 h 2824412"/>
              <a:gd name="connsiteX163" fmla="*/ 728723 w 2758962"/>
              <a:gd name="connsiteY163" fmla="*/ 2128837 h 2824412"/>
              <a:gd name="connsiteX164" fmla="*/ 704911 w 2758962"/>
              <a:gd name="connsiteY164" fmla="*/ 2100262 h 2824412"/>
              <a:gd name="connsiteX165" fmla="*/ 662048 w 2758962"/>
              <a:gd name="connsiteY165" fmla="*/ 2090737 h 2824412"/>
              <a:gd name="connsiteX166" fmla="*/ 623948 w 2758962"/>
              <a:gd name="connsiteY166" fmla="*/ 2062162 h 2824412"/>
              <a:gd name="connsiteX167" fmla="*/ 566798 w 2758962"/>
              <a:gd name="connsiteY167" fmla="*/ 2043112 h 2824412"/>
              <a:gd name="connsiteX168" fmla="*/ 538223 w 2758962"/>
              <a:gd name="connsiteY168" fmla="*/ 2009775 h 2824412"/>
              <a:gd name="connsiteX169" fmla="*/ 557273 w 2758962"/>
              <a:gd name="connsiteY169" fmla="*/ 1981200 h 2824412"/>
              <a:gd name="connsiteX170" fmla="*/ 547748 w 2758962"/>
              <a:gd name="connsiteY170" fmla="*/ 1938337 h 2824412"/>
              <a:gd name="connsiteX171" fmla="*/ 514411 w 2758962"/>
              <a:gd name="connsiteY171" fmla="*/ 1885950 h 2824412"/>
              <a:gd name="connsiteX172" fmla="*/ 471548 w 2758962"/>
              <a:gd name="connsiteY172" fmla="*/ 1876425 h 2824412"/>
              <a:gd name="connsiteX173" fmla="*/ 433448 w 2758962"/>
              <a:gd name="connsiteY173" fmla="*/ 1852612 h 2824412"/>
              <a:gd name="connsiteX174" fmla="*/ 414398 w 2758962"/>
              <a:gd name="connsiteY174" fmla="*/ 1833562 h 2824412"/>
              <a:gd name="connsiteX175" fmla="*/ 414398 w 2758962"/>
              <a:gd name="connsiteY175" fmla="*/ 1804987 h 2824412"/>
              <a:gd name="connsiteX176" fmla="*/ 376298 w 2758962"/>
              <a:gd name="connsiteY176" fmla="*/ 1824037 h 2824412"/>
              <a:gd name="connsiteX177" fmla="*/ 357248 w 2758962"/>
              <a:gd name="connsiteY177" fmla="*/ 1838325 h 2824412"/>
              <a:gd name="connsiteX178" fmla="*/ 385823 w 2758962"/>
              <a:gd name="connsiteY178" fmla="*/ 1862137 h 2824412"/>
              <a:gd name="connsiteX179" fmla="*/ 352486 w 2758962"/>
              <a:gd name="connsiteY179" fmla="*/ 1866900 h 2824412"/>
              <a:gd name="connsiteX180" fmla="*/ 323911 w 2758962"/>
              <a:gd name="connsiteY180" fmla="*/ 1847850 h 2824412"/>
              <a:gd name="connsiteX181" fmla="*/ 281048 w 2758962"/>
              <a:gd name="connsiteY181" fmla="*/ 1833562 h 2824412"/>
              <a:gd name="connsiteX182" fmla="*/ 238186 w 2758962"/>
              <a:gd name="connsiteY182" fmla="*/ 1819275 h 2824412"/>
              <a:gd name="connsiteX183" fmla="*/ 195323 w 2758962"/>
              <a:gd name="connsiteY183" fmla="*/ 1819275 h 2824412"/>
              <a:gd name="connsiteX184" fmla="*/ 171511 w 2758962"/>
              <a:gd name="connsiteY184" fmla="*/ 1795462 h 2824412"/>
              <a:gd name="connsiteX185" fmla="*/ 195323 w 2758962"/>
              <a:gd name="connsiteY185" fmla="*/ 1766887 h 2824412"/>
              <a:gd name="connsiteX186" fmla="*/ 214373 w 2758962"/>
              <a:gd name="connsiteY186" fmla="*/ 1676400 h 2824412"/>
              <a:gd name="connsiteX187" fmla="*/ 276286 w 2758962"/>
              <a:gd name="connsiteY187" fmla="*/ 1590675 h 2824412"/>
              <a:gd name="connsiteX188" fmla="*/ 319148 w 2758962"/>
              <a:gd name="connsiteY188" fmla="*/ 1509712 h 2824412"/>
              <a:gd name="connsiteX189" fmla="*/ 362011 w 2758962"/>
              <a:gd name="connsiteY189" fmla="*/ 1466850 h 2824412"/>
              <a:gd name="connsiteX190" fmla="*/ 414398 w 2758962"/>
              <a:gd name="connsiteY190" fmla="*/ 1404937 h 2824412"/>
              <a:gd name="connsiteX191" fmla="*/ 438211 w 2758962"/>
              <a:gd name="connsiteY191" fmla="*/ 1381125 h 2824412"/>
              <a:gd name="connsiteX192" fmla="*/ 395348 w 2758962"/>
              <a:gd name="connsiteY192" fmla="*/ 1352550 h 2824412"/>
              <a:gd name="connsiteX193" fmla="*/ 323911 w 2758962"/>
              <a:gd name="connsiteY193" fmla="*/ 1319212 h 2824412"/>
              <a:gd name="connsiteX194" fmla="*/ 266761 w 2758962"/>
              <a:gd name="connsiteY194" fmla="*/ 1285875 h 2824412"/>
              <a:gd name="connsiteX195" fmla="*/ 233423 w 2758962"/>
              <a:gd name="connsiteY195" fmla="*/ 1300162 h 2824412"/>
              <a:gd name="connsiteX196" fmla="*/ 195323 w 2758962"/>
              <a:gd name="connsiteY196" fmla="*/ 1276350 h 2824412"/>
              <a:gd name="connsiteX197" fmla="*/ 161986 w 2758962"/>
              <a:gd name="connsiteY197" fmla="*/ 1204912 h 2824412"/>
              <a:gd name="connsiteX198" fmla="*/ 157223 w 2758962"/>
              <a:gd name="connsiteY198" fmla="*/ 1162050 h 2824412"/>
              <a:gd name="connsiteX199" fmla="*/ 119123 w 2758962"/>
              <a:gd name="connsiteY199" fmla="*/ 1157287 h 2824412"/>
              <a:gd name="connsiteX200" fmla="*/ 66736 w 2758962"/>
              <a:gd name="connsiteY200" fmla="*/ 1157287 h 2824412"/>
              <a:gd name="connsiteX201" fmla="*/ 19111 w 2758962"/>
              <a:gd name="connsiteY201" fmla="*/ 1143000 h 2824412"/>
              <a:gd name="connsiteX202" fmla="*/ 19111 w 2758962"/>
              <a:gd name="connsiteY202" fmla="*/ 1114425 h 2824412"/>
              <a:gd name="connsiteX203" fmla="*/ 9586 w 2758962"/>
              <a:gd name="connsiteY203" fmla="*/ 1076325 h 2824412"/>
              <a:gd name="connsiteX204" fmla="*/ 61 w 2758962"/>
              <a:gd name="connsiteY204" fmla="*/ 1028700 h 2824412"/>
              <a:gd name="connsiteX205" fmla="*/ 14348 w 2758962"/>
              <a:gd name="connsiteY205" fmla="*/ 995362 h 2824412"/>
              <a:gd name="connsiteX206" fmla="*/ 61973 w 2758962"/>
              <a:gd name="connsiteY206" fmla="*/ 971550 h 2824412"/>
              <a:gd name="connsiteX207" fmla="*/ 100073 w 2758962"/>
              <a:gd name="connsiteY207" fmla="*/ 966787 h 2824412"/>
              <a:gd name="connsiteX208" fmla="*/ 66736 w 2758962"/>
              <a:gd name="connsiteY208" fmla="*/ 933450 h 2824412"/>
              <a:gd name="connsiteX209" fmla="*/ 57211 w 2758962"/>
              <a:gd name="connsiteY209" fmla="*/ 885825 h 2824412"/>
              <a:gd name="connsiteX210" fmla="*/ 81023 w 2758962"/>
              <a:gd name="connsiteY210" fmla="*/ 852487 h 2824412"/>
              <a:gd name="connsiteX211" fmla="*/ 81023 w 2758962"/>
              <a:gd name="connsiteY211" fmla="*/ 814387 h 2824412"/>
              <a:gd name="connsiteX212" fmla="*/ 42923 w 2758962"/>
              <a:gd name="connsiteY212" fmla="*/ 800100 h 2824412"/>
              <a:gd name="connsiteX213" fmla="*/ 47686 w 2758962"/>
              <a:gd name="connsiteY213" fmla="*/ 762000 h 2824412"/>
              <a:gd name="connsiteX214" fmla="*/ 85786 w 2758962"/>
              <a:gd name="connsiteY214" fmla="*/ 723900 h 2824412"/>
              <a:gd name="connsiteX215" fmla="*/ 76261 w 2758962"/>
              <a:gd name="connsiteY215" fmla="*/ 671512 h 2824412"/>
              <a:gd name="connsiteX216" fmla="*/ 47686 w 2758962"/>
              <a:gd name="connsiteY216" fmla="*/ 647700 h 2824412"/>
              <a:gd name="connsiteX217" fmla="*/ 66736 w 2758962"/>
              <a:gd name="connsiteY217" fmla="*/ 623887 h 2824412"/>
              <a:gd name="connsiteX218" fmla="*/ 114361 w 2758962"/>
              <a:gd name="connsiteY218" fmla="*/ 628650 h 2824412"/>
              <a:gd name="connsiteX219" fmla="*/ 138173 w 2758962"/>
              <a:gd name="connsiteY219" fmla="*/ 628650 h 2824412"/>
              <a:gd name="connsiteX220" fmla="*/ 119123 w 2758962"/>
              <a:gd name="connsiteY220" fmla="*/ 595312 h 2824412"/>
              <a:gd name="connsiteX221" fmla="*/ 123886 w 2758962"/>
              <a:gd name="connsiteY221" fmla="*/ 571500 h 2824412"/>
              <a:gd name="connsiteX222" fmla="*/ 152461 w 2758962"/>
              <a:gd name="connsiteY222" fmla="*/ 571500 h 2824412"/>
              <a:gd name="connsiteX223" fmla="*/ 157223 w 2758962"/>
              <a:gd name="connsiteY223" fmla="*/ 571500 h 2824412"/>
              <a:gd name="connsiteX224" fmla="*/ 185798 w 2758962"/>
              <a:gd name="connsiteY224" fmla="*/ 485775 h 2824412"/>
              <a:gd name="connsiteX225" fmla="*/ 190561 w 2758962"/>
              <a:gd name="connsiteY225" fmla="*/ 447675 h 2824412"/>
              <a:gd name="connsiteX226" fmla="*/ 219136 w 2758962"/>
              <a:gd name="connsiteY226" fmla="*/ 461962 h 2824412"/>
              <a:gd name="connsiteX227" fmla="*/ 281048 w 2758962"/>
              <a:gd name="connsiteY227" fmla="*/ 485775 h 2824412"/>
              <a:gd name="connsiteX228" fmla="*/ 342961 w 2758962"/>
              <a:gd name="connsiteY228" fmla="*/ 485775 h 2824412"/>
              <a:gd name="connsiteX229" fmla="*/ 333436 w 2758962"/>
              <a:gd name="connsiteY229" fmla="*/ 442912 h 2824412"/>
              <a:gd name="connsiteX230" fmla="*/ 342961 w 2758962"/>
              <a:gd name="connsiteY230" fmla="*/ 409575 h 2824412"/>
              <a:gd name="connsiteX231" fmla="*/ 385823 w 2758962"/>
              <a:gd name="connsiteY231" fmla="*/ 409575 h 2824412"/>
              <a:gd name="connsiteX232" fmla="*/ 404873 w 2758962"/>
              <a:gd name="connsiteY232" fmla="*/ 381000 h 2824412"/>
              <a:gd name="connsiteX233" fmla="*/ 428686 w 2758962"/>
              <a:gd name="connsiteY233" fmla="*/ 338137 h 2824412"/>
              <a:gd name="connsiteX234" fmla="*/ 381061 w 2758962"/>
              <a:gd name="connsiteY234" fmla="*/ 314325 h 2824412"/>
              <a:gd name="connsiteX235" fmla="*/ 381061 w 2758962"/>
              <a:gd name="connsiteY235" fmla="*/ 285750 h 2824412"/>
              <a:gd name="connsiteX236" fmla="*/ 433448 w 2758962"/>
              <a:gd name="connsiteY236" fmla="*/ 257175 h 2824412"/>
              <a:gd name="connsiteX237" fmla="*/ 466786 w 2758962"/>
              <a:gd name="connsiteY237" fmla="*/ 238125 h 2824412"/>
              <a:gd name="connsiteX238" fmla="*/ 476311 w 2758962"/>
              <a:gd name="connsiteY238" fmla="*/ 176212 h 2824412"/>
              <a:gd name="connsiteX239" fmla="*/ 447736 w 2758962"/>
              <a:gd name="connsiteY239" fmla="*/ 123825 h 2824412"/>
              <a:gd name="connsiteX0" fmla="*/ 2307492 w 2757548"/>
              <a:gd name="connsiteY0" fmla="*/ 0 h 2824412"/>
              <a:gd name="connsiteX1" fmla="*/ 2324161 w 2757548"/>
              <a:gd name="connsiteY1" fmla="*/ 26193 h 2824412"/>
              <a:gd name="connsiteX2" fmla="*/ 2352736 w 2757548"/>
              <a:gd name="connsiteY2" fmla="*/ 47625 h 2824412"/>
              <a:gd name="connsiteX3" fmla="*/ 2343211 w 2757548"/>
              <a:gd name="connsiteY3" fmla="*/ 57150 h 2824412"/>
              <a:gd name="connsiteX4" fmla="*/ 2352736 w 2757548"/>
              <a:gd name="connsiteY4" fmla="*/ 95250 h 2824412"/>
              <a:gd name="connsiteX5" fmla="*/ 2343211 w 2757548"/>
              <a:gd name="connsiteY5" fmla="*/ 128587 h 2824412"/>
              <a:gd name="connsiteX6" fmla="*/ 2324161 w 2757548"/>
              <a:gd name="connsiteY6" fmla="*/ 145256 h 2824412"/>
              <a:gd name="connsiteX7" fmla="*/ 2300348 w 2757548"/>
              <a:gd name="connsiteY7" fmla="*/ 152400 h 2824412"/>
              <a:gd name="connsiteX8" fmla="*/ 2290823 w 2757548"/>
              <a:gd name="connsiteY8" fmla="*/ 166687 h 2824412"/>
              <a:gd name="connsiteX9" fmla="*/ 2286061 w 2757548"/>
              <a:gd name="connsiteY9" fmla="*/ 204787 h 2824412"/>
              <a:gd name="connsiteX10" fmla="*/ 2267011 w 2757548"/>
              <a:gd name="connsiteY10" fmla="*/ 223837 h 2824412"/>
              <a:gd name="connsiteX11" fmla="*/ 2224148 w 2757548"/>
              <a:gd name="connsiteY11" fmla="*/ 219075 h 2824412"/>
              <a:gd name="connsiteX12" fmla="*/ 2214623 w 2757548"/>
              <a:gd name="connsiteY12" fmla="*/ 226219 h 2824412"/>
              <a:gd name="connsiteX13" fmla="*/ 2221767 w 2757548"/>
              <a:gd name="connsiteY13" fmla="*/ 259556 h 2824412"/>
              <a:gd name="connsiteX14" fmla="*/ 2233673 w 2757548"/>
              <a:gd name="connsiteY14" fmla="*/ 285750 h 2824412"/>
              <a:gd name="connsiteX15" fmla="*/ 2224148 w 2757548"/>
              <a:gd name="connsiteY15" fmla="*/ 304800 h 2824412"/>
              <a:gd name="connsiteX16" fmla="*/ 2224148 w 2757548"/>
              <a:gd name="connsiteY16" fmla="*/ 333375 h 2824412"/>
              <a:gd name="connsiteX17" fmla="*/ 2186048 w 2757548"/>
              <a:gd name="connsiteY17" fmla="*/ 338137 h 2824412"/>
              <a:gd name="connsiteX18" fmla="*/ 2152710 w 2757548"/>
              <a:gd name="connsiteY18" fmla="*/ 302419 h 2824412"/>
              <a:gd name="connsiteX19" fmla="*/ 2124136 w 2757548"/>
              <a:gd name="connsiteY19" fmla="*/ 323850 h 2824412"/>
              <a:gd name="connsiteX20" fmla="*/ 2105086 w 2757548"/>
              <a:gd name="connsiteY20" fmla="*/ 347662 h 2824412"/>
              <a:gd name="connsiteX21" fmla="*/ 2105086 w 2757548"/>
              <a:gd name="connsiteY21" fmla="*/ 361950 h 2824412"/>
              <a:gd name="connsiteX22" fmla="*/ 2105086 w 2757548"/>
              <a:gd name="connsiteY22" fmla="*/ 395287 h 2824412"/>
              <a:gd name="connsiteX23" fmla="*/ 2076511 w 2757548"/>
              <a:gd name="connsiteY23" fmla="*/ 395287 h 2824412"/>
              <a:gd name="connsiteX24" fmla="*/ 2033648 w 2757548"/>
              <a:gd name="connsiteY24" fmla="*/ 419100 h 2824412"/>
              <a:gd name="connsiteX25" fmla="*/ 2014598 w 2757548"/>
              <a:gd name="connsiteY25" fmla="*/ 457200 h 2824412"/>
              <a:gd name="connsiteX26" fmla="*/ 2012217 w 2757548"/>
              <a:gd name="connsiteY26" fmla="*/ 488156 h 2824412"/>
              <a:gd name="connsiteX27" fmla="*/ 1995549 w 2757548"/>
              <a:gd name="connsiteY27" fmla="*/ 511968 h 2824412"/>
              <a:gd name="connsiteX28" fmla="*/ 1976498 w 2757548"/>
              <a:gd name="connsiteY28" fmla="*/ 554831 h 2824412"/>
              <a:gd name="connsiteX29" fmla="*/ 1945542 w 2757548"/>
              <a:gd name="connsiteY29" fmla="*/ 564356 h 2824412"/>
              <a:gd name="connsiteX30" fmla="*/ 1909823 w 2757548"/>
              <a:gd name="connsiteY30" fmla="*/ 561975 h 2824412"/>
              <a:gd name="connsiteX31" fmla="*/ 1883629 w 2757548"/>
              <a:gd name="connsiteY31" fmla="*/ 576262 h 2824412"/>
              <a:gd name="connsiteX32" fmla="*/ 1890773 w 2757548"/>
              <a:gd name="connsiteY32" fmla="*/ 602456 h 2824412"/>
              <a:gd name="connsiteX33" fmla="*/ 1874104 w 2757548"/>
              <a:gd name="connsiteY33" fmla="*/ 623887 h 2824412"/>
              <a:gd name="connsiteX34" fmla="*/ 1876486 w 2757548"/>
              <a:gd name="connsiteY34" fmla="*/ 647700 h 2824412"/>
              <a:gd name="connsiteX35" fmla="*/ 1890773 w 2757548"/>
              <a:gd name="connsiteY35" fmla="*/ 666750 h 2824412"/>
              <a:gd name="connsiteX36" fmla="*/ 1919348 w 2757548"/>
              <a:gd name="connsiteY36" fmla="*/ 685800 h 2824412"/>
              <a:gd name="connsiteX37" fmla="*/ 1945542 w 2757548"/>
              <a:gd name="connsiteY37" fmla="*/ 714375 h 2824412"/>
              <a:gd name="connsiteX38" fmla="*/ 1969354 w 2757548"/>
              <a:gd name="connsiteY38" fmla="*/ 745331 h 2824412"/>
              <a:gd name="connsiteX39" fmla="*/ 1997930 w 2757548"/>
              <a:gd name="connsiteY39" fmla="*/ 776287 h 2824412"/>
              <a:gd name="connsiteX40" fmla="*/ 2016979 w 2757548"/>
              <a:gd name="connsiteY40" fmla="*/ 788194 h 2824412"/>
              <a:gd name="connsiteX41" fmla="*/ 2024123 w 2757548"/>
              <a:gd name="connsiteY41" fmla="*/ 814387 h 2824412"/>
              <a:gd name="connsiteX42" fmla="*/ 2028886 w 2757548"/>
              <a:gd name="connsiteY42" fmla="*/ 847725 h 2824412"/>
              <a:gd name="connsiteX43" fmla="*/ 2038411 w 2757548"/>
              <a:gd name="connsiteY43" fmla="*/ 859631 h 2824412"/>
              <a:gd name="connsiteX44" fmla="*/ 2066986 w 2757548"/>
              <a:gd name="connsiteY44" fmla="*/ 871537 h 2824412"/>
              <a:gd name="connsiteX45" fmla="*/ 2062223 w 2757548"/>
              <a:gd name="connsiteY45" fmla="*/ 852487 h 2824412"/>
              <a:gd name="connsiteX46" fmla="*/ 2090798 w 2757548"/>
              <a:gd name="connsiteY46" fmla="*/ 838200 h 2824412"/>
              <a:gd name="connsiteX47" fmla="*/ 2100323 w 2757548"/>
              <a:gd name="connsiteY47" fmla="*/ 862012 h 2824412"/>
              <a:gd name="connsiteX48" fmla="*/ 2133661 w 2757548"/>
              <a:gd name="connsiteY48" fmla="*/ 883443 h 2824412"/>
              <a:gd name="connsiteX49" fmla="*/ 2169379 w 2757548"/>
              <a:gd name="connsiteY49" fmla="*/ 876300 h 2824412"/>
              <a:gd name="connsiteX50" fmla="*/ 2183667 w 2757548"/>
              <a:gd name="connsiteY50" fmla="*/ 864394 h 2824412"/>
              <a:gd name="connsiteX51" fmla="*/ 2207480 w 2757548"/>
              <a:gd name="connsiteY51" fmla="*/ 857249 h 2824412"/>
              <a:gd name="connsiteX52" fmla="*/ 2245580 w 2757548"/>
              <a:gd name="connsiteY52" fmla="*/ 862012 h 2824412"/>
              <a:gd name="connsiteX53" fmla="*/ 2257486 w 2757548"/>
              <a:gd name="connsiteY53" fmla="*/ 895350 h 2824412"/>
              <a:gd name="connsiteX54" fmla="*/ 2305110 w 2757548"/>
              <a:gd name="connsiteY54" fmla="*/ 900113 h 2824412"/>
              <a:gd name="connsiteX55" fmla="*/ 2328923 w 2757548"/>
              <a:gd name="connsiteY55" fmla="*/ 907256 h 2824412"/>
              <a:gd name="connsiteX56" fmla="*/ 2314636 w 2757548"/>
              <a:gd name="connsiteY56" fmla="*/ 928687 h 2824412"/>
              <a:gd name="connsiteX57" fmla="*/ 2319398 w 2757548"/>
              <a:gd name="connsiteY57" fmla="*/ 942975 h 2824412"/>
              <a:gd name="connsiteX58" fmla="*/ 2357498 w 2757548"/>
              <a:gd name="connsiteY58" fmla="*/ 964406 h 2824412"/>
              <a:gd name="connsiteX59" fmla="*/ 2371786 w 2757548"/>
              <a:gd name="connsiteY59" fmla="*/ 990600 h 2824412"/>
              <a:gd name="connsiteX60" fmla="*/ 2395598 w 2757548"/>
              <a:gd name="connsiteY60" fmla="*/ 1016794 h 2824412"/>
              <a:gd name="connsiteX61" fmla="*/ 2381311 w 2757548"/>
              <a:gd name="connsiteY61" fmla="*/ 1028700 h 2824412"/>
              <a:gd name="connsiteX62" fmla="*/ 2386073 w 2757548"/>
              <a:gd name="connsiteY62" fmla="*/ 1066800 h 2824412"/>
              <a:gd name="connsiteX63" fmla="*/ 2421792 w 2757548"/>
              <a:gd name="connsiteY63" fmla="*/ 1059656 h 2824412"/>
              <a:gd name="connsiteX64" fmla="*/ 2450367 w 2757548"/>
              <a:gd name="connsiteY64" fmla="*/ 1069182 h 2824412"/>
              <a:gd name="connsiteX65" fmla="*/ 2486086 w 2757548"/>
              <a:gd name="connsiteY65" fmla="*/ 1107281 h 2824412"/>
              <a:gd name="connsiteX66" fmla="*/ 2486086 w 2757548"/>
              <a:gd name="connsiteY66" fmla="*/ 1138237 h 2824412"/>
              <a:gd name="connsiteX67" fmla="*/ 2521804 w 2757548"/>
              <a:gd name="connsiteY67" fmla="*/ 1147762 h 2824412"/>
              <a:gd name="connsiteX68" fmla="*/ 2571811 w 2757548"/>
              <a:gd name="connsiteY68" fmla="*/ 1190625 h 2824412"/>
              <a:gd name="connsiteX69" fmla="*/ 2571811 w 2757548"/>
              <a:gd name="connsiteY69" fmla="*/ 1219200 h 2824412"/>
              <a:gd name="connsiteX70" fmla="*/ 2571811 w 2757548"/>
              <a:gd name="connsiteY70" fmla="*/ 1243012 h 2824412"/>
              <a:gd name="connsiteX71" fmla="*/ 2567048 w 2757548"/>
              <a:gd name="connsiteY71" fmla="*/ 1266825 h 2824412"/>
              <a:gd name="connsiteX72" fmla="*/ 2600386 w 2757548"/>
              <a:gd name="connsiteY72" fmla="*/ 1295400 h 2824412"/>
              <a:gd name="connsiteX73" fmla="*/ 2609910 w 2757548"/>
              <a:gd name="connsiteY73" fmla="*/ 1338262 h 2824412"/>
              <a:gd name="connsiteX74" fmla="*/ 2619436 w 2757548"/>
              <a:gd name="connsiteY74" fmla="*/ 1376362 h 2824412"/>
              <a:gd name="connsiteX75" fmla="*/ 2638486 w 2757548"/>
              <a:gd name="connsiteY75" fmla="*/ 1369218 h 2824412"/>
              <a:gd name="connsiteX76" fmla="*/ 2681348 w 2757548"/>
              <a:gd name="connsiteY76" fmla="*/ 1381125 h 2824412"/>
              <a:gd name="connsiteX77" fmla="*/ 2705161 w 2757548"/>
              <a:gd name="connsiteY77" fmla="*/ 1362075 h 2824412"/>
              <a:gd name="connsiteX78" fmla="*/ 2748023 w 2757548"/>
              <a:gd name="connsiteY78" fmla="*/ 1352550 h 2824412"/>
              <a:gd name="connsiteX79" fmla="*/ 2757548 w 2757548"/>
              <a:gd name="connsiteY79" fmla="*/ 1390650 h 2824412"/>
              <a:gd name="connsiteX80" fmla="*/ 2748023 w 2757548"/>
              <a:gd name="connsiteY80" fmla="*/ 1414462 h 2824412"/>
              <a:gd name="connsiteX81" fmla="*/ 2724211 w 2757548"/>
              <a:gd name="connsiteY81" fmla="*/ 1428750 h 2824412"/>
              <a:gd name="connsiteX82" fmla="*/ 2695635 w 2757548"/>
              <a:gd name="connsiteY82" fmla="*/ 1464469 h 2824412"/>
              <a:gd name="connsiteX83" fmla="*/ 2657536 w 2757548"/>
              <a:gd name="connsiteY83" fmla="*/ 1495425 h 2824412"/>
              <a:gd name="connsiteX84" fmla="*/ 2638486 w 2757548"/>
              <a:gd name="connsiteY84" fmla="*/ 1519237 h 2824412"/>
              <a:gd name="connsiteX85" fmla="*/ 2619436 w 2757548"/>
              <a:gd name="connsiteY85" fmla="*/ 1562100 h 2824412"/>
              <a:gd name="connsiteX86" fmla="*/ 2590861 w 2757548"/>
              <a:gd name="connsiteY86" fmla="*/ 1562100 h 2824412"/>
              <a:gd name="connsiteX87" fmla="*/ 2557523 w 2757548"/>
              <a:gd name="connsiteY87" fmla="*/ 1547812 h 2824412"/>
              <a:gd name="connsiteX88" fmla="*/ 2538473 w 2757548"/>
              <a:gd name="connsiteY88" fmla="*/ 1519237 h 2824412"/>
              <a:gd name="connsiteX89" fmla="*/ 2471798 w 2757548"/>
              <a:gd name="connsiteY89" fmla="*/ 1524000 h 2824412"/>
              <a:gd name="connsiteX90" fmla="*/ 2433698 w 2757548"/>
              <a:gd name="connsiteY90" fmla="*/ 1543050 h 2824412"/>
              <a:gd name="connsiteX91" fmla="*/ 2414648 w 2757548"/>
              <a:gd name="connsiteY91" fmla="*/ 1576387 h 2824412"/>
              <a:gd name="connsiteX92" fmla="*/ 2376548 w 2757548"/>
              <a:gd name="connsiteY92" fmla="*/ 1633537 h 2824412"/>
              <a:gd name="connsiteX93" fmla="*/ 2367023 w 2757548"/>
              <a:gd name="connsiteY93" fmla="*/ 1647825 h 2824412"/>
              <a:gd name="connsiteX94" fmla="*/ 2347973 w 2757548"/>
              <a:gd name="connsiteY94" fmla="*/ 1662112 h 2824412"/>
              <a:gd name="connsiteX95" fmla="*/ 2281298 w 2757548"/>
              <a:gd name="connsiteY95" fmla="*/ 1681162 h 2824412"/>
              <a:gd name="connsiteX96" fmla="*/ 2200336 w 2757548"/>
              <a:gd name="connsiteY96" fmla="*/ 1704975 h 2824412"/>
              <a:gd name="connsiteX97" fmla="*/ 2157473 w 2757548"/>
              <a:gd name="connsiteY97" fmla="*/ 1714500 h 2824412"/>
              <a:gd name="connsiteX98" fmla="*/ 2100323 w 2757548"/>
              <a:gd name="connsiteY98" fmla="*/ 1771650 h 2824412"/>
              <a:gd name="connsiteX99" fmla="*/ 2066986 w 2757548"/>
              <a:gd name="connsiteY99" fmla="*/ 1795462 h 2824412"/>
              <a:gd name="connsiteX100" fmla="*/ 2043173 w 2757548"/>
              <a:gd name="connsiteY100" fmla="*/ 1852612 h 2824412"/>
              <a:gd name="connsiteX101" fmla="*/ 2038411 w 2757548"/>
              <a:gd name="connsiteY101" fmla="*/ 1895475 h 2824412"/>
              <a:gd name="connsiteX102" fmla="*/ 2062223 w 2757548"/>
              <a:gd name="connsiteY102" fmla="*/ 1957387 h 2824412"/>
              <a:gd name="connsiteX103" fmla="*/ 2038411 w 2757548"/>
              <a:gd name="connsiteY103" fmla="*/ 2024062 h 2824412"/>
              <a:gd name="connsiteX104" fmla="*/ 2033648 w 2757548"/>
              <a:gd name="connsiteY104" fmla="*/ 2028825 h 2824412"/>
              <a:gd name="connsiteX105" fmla="*/ 1995548 w 2757548"/>
              <a:gd name="connsiteY105" fmla="*/ 2033587 h 2824412"/>
              <a:gd name="connsiteX106" fmla="*/ 1966973 w 2757548"/>
              <a:gd name="connsiteY106" fmla="*/ 2043112 h 2824412"/>
              <a:gd name="connsiteX107" fmla="*/ 1928873 w 2757548"/>
              <a:gd name="connsiteY107" fmla="*/ 2066925 h 2824412"/>
              <a:gd name="connsiteX108" fmla="*/ 1957448 w 2757548"/>
              <a:gd name="connsiteY108" fmla="*/ 2043112 h 2824412"/>
              <a:gd name="connsiteX109" fmla="*/ 1900298 w 2757548"/>
              <a:gd name="connsiteY109" fmla="*/ 2052637 h 2824412"/>
              <a:gd name="connsiteX110" fmla="*/ 1876486 w 2757548"/>
              <a:gd name="connsiteY110" fmla="*/ 2109787 h 2824412"/>
              <a:gd name="connsiteX111" fmla="*/ 1876486 w 2757548"/>
              <a:gd name="connsiteY111" fmla="*/ 2147887 h 2824412"/>
              <a:gd name="connsiteX112" fmla="*/ 1866961 w 2757548"/>
              <a:gd name="connsiteY112" fmla="*/ 2176462 h 2824412"/>
              <a:gd name="connsiteX113" fmla="*/ 1809811 w 2757548"/>
              <a:gd name="connsiteY113" fmla="*/ 2195512 h 2824412"/>
              <a:gd name="connsiteX114" fmla="*/ 1809811 w 2757548"/>
              <a:gd name="connsiteY114" fmla="*/ 2252662 h 2824412"/>
              <a:gd name="connsiteX115" fmla="*/ 1814573 w 2757548"/>
              <a:gd name="connsiteY115" fmla="*/ 2314575 h 2824412"/>
              <a:gd name="connsiteX116" fmla="*/ 1814573 w 2757548"/>
              <a:gd name="connsiteY116" fmla="*/ 2333625 h 2824412"/>
              <a:gd name="connsiteX117" fmla="*/ 1795523 w 2757548"/>
              <a:gd name="connsiteY117" fmla="*/ 2376487 h 2824412"/>
              <a:gd name="connsiteX118" fmla="*/ 1809811 w 2757548"/>
              <a:gd name="connsiteY118" fmla="*/ 2438400 h 2824412"/>
              <a:gd name="connsiteX119" fmla="*/ 1805048 w 2757548"/>
              <a:gd name="connsiteY119" fmla="*/ 2500312 h 2824412"/>
              <a:gd name="connsiteX120" fmla="*/ 1776473 w 2757548"/>
              <a:gd name="connsiteY120" fmla="*/ 2509837 h 2824412"/>
              <a:gd name="connsiteX121" fmla="*/ 1733611 w 2757548"/>
              <a:gd name="connsiteY121" fmla="*/ 2524125 h 2824412"/>
              <a:gd name="connsiteX122" fmla="*/ 1714561 w 2757548"/>
              <a:gd name="connsiteY122" fmla="*/ 2538412 h 2824412"/>
              <a:gd name="connsiteX123" fmla="*/ 1738373 w 2757548"/>
              <a:gd name="connsiteY123" fmla="*/ 2590800 h 2824412"/>
              <a:gd name="connsiteX124" fmla="*/ 1719323 w 2757548"/>
              <a:gd name="connsiteY124" fmla="*/ 2619375 h 2824412"/>
              <a:gd name="connsiteX125" fmla="*/ 1662173 w 2757548"/>
              <a:gd name="connsiteY125" fmla="*/ 2633662 h 2824412"/>
              <a:gd name="connsiteX126" fmla="*/ 1647886 w 2757548"/>
              <a:gd name="connsiteY126" fmla="*/ 2662237 h 2824412"/>
              <a:gd name="connsiteX127" fmla="*/ 1647886 w 2757548"/>
              <a:gd name="connsiteY127" fmla="*/ 2733675 h 2824412"/>
              <a:gd name="connsiteX128" fmla="*/ 1628836 w 2757548"/>
              <a:gd name="connsiteY128" fmla="*/ 2767012 h 2824412"/>
              <a:gd name="connsiteX129" fmla="*/ 1576448 w 2757548"/>
              <a:gd name="connsiteY129" fmla="*/ 2724150 h 2824412"/>
              <a:gd name="connsiteX130" fmla="*/ 1528823 w 2757548"/>
              <a:gd name="connsiteY130" fmla="*/ 2690812 h 2824412"/>
              <a:gd name="connsiteX131" fmla="*/ 1500248 w 2757548"/>
              <a:gd name="connsiteY131" fmla="*/ 2676525 h 2824412"/>
              <a:gd name="connsiteX132" fmla="*/ 1481198 w 2757548"/>
              <a:gd name="connsiteY132" fmla="*/ 2738437 h 2824412"/>
              <a:gd name="connsiteX133" fmla="*/ 1457386 w 2757548"/>
              <a:gd name="connsiteY133" fmla="*/ 2786062 h 2824412"/>
              <a:gd name="connsiteX134" fmla="*/ 1414523 w 2757548"/>
              <a:gd name="connsiteY134" fmla="*/ 2824162 h 2824412"/>
              <a:gd name="connsiteX135" fmla="*/ 1381186 w 2757548"/>
              <a:gd name="connsiteY135" fmla="*/ 2800350 h 2824412"/>
              <a:gd name="connsiteX136" fmla="*/ 1343086 w 2757548"/>
              <a:gd name="connsiteY136" fmla="*/ 2757487 h 2824412"/>
              <a:gd name="connsiteX137" fmla="*/ 1324036 w 2757548"/>
              <a:gd name="connsiteY137" fmla="*/ 2719387 h 2824412"/>
              <a:gd name="connsiteX138" fmla="*/ 1281173 w 2757548"/>
              <a:gd name="connsiteY138" fmla="*/ 2614612 h 2824412"/>
              <a:gd name="connsiteX139" fmla="*/ 1276411 w 2757548"/>
              <a:gd name="connsiteY139" fmla="*/ 2557462 h 2824412"/>
              <a:gd name="connsiteX140" fmla="*/ 1319273 w 2757548"/>
              <a:gd name="connsiteY140" fmla="*/ 2533650 h 2824412"/>
              <a:gd name="connsiteX141" fmla="*/ 1347848 w 2757548"/>
              <a:gd name="connsiteY141" fmla="*/ 2490787 h 2824412"/>
              <a:gd name="connsiteX142" fmla="*/ 1338323 w 2757548"/>
              <a:gd name="connsiteY142" fmla="*/ 2447925 h 2824412"/>
              <a:gd name="connsiteX143" fmla="*/ 1343086 w 2757548"/>
              <a:gd name="connsiteY143" fmla="*/ 2390775 h 2824412"/>
              <a:gd name="connsiteX144" fmla="*/ 1343086 w 2757548"/>
              <a:gd name="connsiteY144" fmla="*/ 2338387 h 2824412"/>
              <a:gd name="connsiteX145" fmla="*/ 1290698 w 2757548"/>
              <a:gd name="connsiteY145" fmla="*/ 2305050 h 2824412"/>
              <a:gd name="connsiteX146" fmla="*/ 1247836 w 2757548"/>
              <a:gd name="connsiteY146" fmla="*/ 2290762 h 2824412"/>
              <a:gd name="connsiteX147" fmla="*/ 1204973 w 2757548"/>
              <a:gd name="connsiteY147" fmla="*/ 2281237 h 2824412"/>
              <a:gd name="connsiteX148" fmla="*/ 1147823 w 2757548"/>
              <a:gd name="connsiteY148" fmla="*/ 2281237 h 2824412"/>
              <a:gd name="connsiteX149" fmla="*/ 1076386 w 2757548"/>
              <a:gd name="connsiteY149" fmla="*/ 2286000 h 2824412"/>
              <a:gd name="connsiteX150" fmla="*/ 1019236 w 2757548"/>
              <a:gd name="connsiteY150" fmla="*/ 2309812 h 2824412"/>
              <a:gd name="connsiteX151" fmla="*/ 971611 w 2757548"/>
              <a:gd name="connsiteY151" fmla="*/ 2319337 h 2824412"/>
              <a:gd name="connsiteX152" fmla="*/ 962086 w 2757548"/>
              <a:gd name="connsiteY152" fmla="*/ 2381250 h 2824412"/>
              <a:gd name="connsiteX153" fmla="*/ 943036 w 2757548"/>
              <a:gd name="connsiteY153" fmla="*/ 2414587 h 2824412"/>
              <a:gd name="connsiteX154" fmla="*/ 890648 w 2757548"/>
              <a:gd name="connsiteY154" fmla="*/ 2462212 h 2824412"/>
              <a:gd name="connsiteX155" fmla="*/ 852548 w 2757548"/>
              <a:gd name="connsiteY155" fmla="*/ 2471737 h 2824412"/>
              <a:gd name="connsiteX156" fmla="*/ 800161 w 2757548"/>
              <a:gd name="connsiteY156" fmla="*/ 2462212 h 2824412"/>
              <a:gd name="connsiteX157" fmla="*/ 771586 w 2757548"/>
              <a:gd name="connsiteY157" fmla="*/ 2438400 h 2824412"/>
              <a:gd name="connsiteX158" fmla="*/ 743011 w 2757548"/>
              <a:gd name="connsiteY158" fmla="*/ 2409825 h 2824412"/>
              <a:gd name="connsiteX159" fmla="*/ 704911 w 2757548"/>
              <a:gd name="connsiteY159" fmla="*/ 2433637 h 2824412"/>
              <a:gd name="connsiteX160" fmla="*/ 723961 w 2757548"/>
              <a:gd name="connsiteY160" fmla="*/ 2371725 h 2824412"/>
              <a:gd name="connsiteX161" fmla="*/ 738248 w 2757548"/>
              <a:gd name="connsiteY161" fmla="*/ 2309812 h 2824412"/>
              <a:gd name="connsiteX162" fmla="*/ 743011 w 2757548"/>
              <a:gd name="connsiteY162" fmla="*/ 2233612 h 2824412"/>
              <a:gd name="connsiteX163" fmla="*/ 743011 w 2757548"/>
              <a:gd name="connsiteY163" fmla="*/ 2185987 h 2824412"/>
              <a:gd name="connsiteX164" fmla="*/ 728723 w 2757548"/>
              <a:gd name="connsiteY164" fmla="*/ 2128837 h 2824412"/>
              <a:gd name="connsiteX165" fmla="*/ 704911 w 2757548"/>
              <a:gd name="connsiteY165" fmla="*/ 2100262 h 2824412"/>
              <a:gd name="connsiteX166" fmla="*/ 662048 w 2757548"/>
              <a:gd name="connsiteY166" fmla="*/ 2090737 h 2824412"/>
              <a:gd name="connsiteX167" fmla="*/ 623948 w 2757548"/>
              <a:gd name="connsiteY167" fmla="*/ 2062162 h 2824412"/>
              <a:gd name="connsiteX168" fmla="*/ 566798 w 2757548"/>
              <a:gd name="connsiteY168" fmla="*/ 2043112 h 2824412"/>
              <a:gd name="connsiteX169" fmla="*/ 538223 w 2757548"/>
              <a:gd name="connsiteY169" fmla="*/ 2009775 h 2824412"/>
              <a:gd name="connsiteX170" fmla="*/ 557273 w 2757548"/>
              <a:gd name="connsiteY170" fmla="*/ 1981200 h 2824412"/>
              <a:gd name="connsiteX171" fmla="*/ 547748 w 2757548"/>
              <a:gd name="connsiteY171" fmla="*/ 1938337 h 2824412"/>
              <a:gd name="connsiteX172" fmla="*/ 514411 w 2757548"/>
              <a:gd name="connsiteY172" fmla="*/ 1885950 h 2824412"/>
              <a:gd name="connsiteX173" fmla="*/ 471548 w 2757548"/>
              <a:gd name="connsiteY173" fmla="*/ 1876425 h 2824412"/>
              <a:gd name="connsiteX174" fmla="*/ 433448 w 2757548"/>
              <a:gd name="connsiteY174" fmla="*/ 1852612 h 2824412"/>
              <a:gd name="connsiteX175" fmla="*/ 414398 w 2757548"/>
              <a:gd name="connsiteY175" fmla="*/ 1833562 h 2824412"/>
              <a:gd name="connsiteX176" fmla="*/ 414398 w 2757548"/>
              <a:gd name="connsiteY176" fmla="*/ 1804987 h 2824412"/>
              <a:gd name="connsiteX177" fmla="*/ 376298 w 2757548"/>
              <a:gd name="connsiteY177" fmla="*/ 1824037 h 2824412"/>
              <a:gd name="connsiteX178" fmla="*/ 357248 w 2757548"/>
              <a:gd name="connsiteY178" fmla="*/ 1838325 h 2824412"/>
              <a:gd name="connsiteX179" fmla="*/ 385823 w 2757548"/>
              <a:gd name="connsiteY179" fmla="*/ 1862137 h 2824412"/>
              <a:gd name="connsiteX180" fmla="*/ 352486 w 2757548"/>
              <a:gd name="connsiteY180" fmla="*/ 1866900 h 2824412"/>
              <a:gd name="connsiteX181" fmla="*/ 323911 w 2757548"/>
              <a:gd name="connsiteY181" fmla="*/ 1847850 h 2824412"/>
              <a:gd name="connsiteX182" fmla="*/ 281048 w 2757548"/>
              <a:gd name="connsiteY182" fmla="*/ 1833562 h 2824412"/>
              <a:gd name="connsiteX183" fmla="*/ 238186 w 2757548"/>
              <a:gd name="connsiteY183" fmla="*/ 1819275 h 2824412"/>
              <a:gd name="connsiteX184" fmla="*/ 195323 w 2757548"/>
              <a:gd name="connsiteY184" fmla="*/ 1819275 h 2824412"/>
              <a:gd name="connsiteX185" fmla="*/ 171511 w 2757548"/>
              <a:gd name="connsiteY185" fmla="*/ 1795462 h 2824412"/>
              <a:gd name="connsiteX186" fmla="*/ 195323 w 2757548"/>
              <a:gd name="connsiteY186" fmla="*/ 1766887 h 2824412"/>
              <a:gd name="connsiteX187" fmla="*/ 214373 w 2757548"/>
              <a:gd name="connsiteY187" fmla="*/ 1676400 h 2824412"/>
              <a:gd name="connsiteX188" fmla="*/ 276286 w 2757548"/>
              <a:gd name="connsiteY188" fmla="*/ 1590675 h 2824412"/>
              <a:gd name="connsiteX189" fmla="*/ 319148 w 2757548"/>
              <a:gd name="connsiteY189" fmla="*/ 1509712 h 2824412"/>
              <a:gd name="connsiteX190" fmla="*/ 362011 w 2757548"/>
              <a:gd name="connsiteY190" fmla="*/ 1466850 h 2824412"/>
              <a:gd name="connsiteX191" fmla="*/ 414398 w 2757548"/>
              <a:gd name="connsiteY191" fmla="*/ 1404937 h 2824412"/>
              <a:gd name="connsiteX192" fmla="*/ 438211 w 2757548"/>
              <a:gd name="connsiteY192" fmla="*/ 1381125 h 2824412"/>
              <a:gd name="connsiteX193" fmla="*/ 395348 w 2757548"/>
              <a:gd name="connsiteY193" fmla="*/ 1352550 h 2824412"/>
              <a:gd name="connsiteX194" fmla="*/ 323911 w 2757548"/>
              <a:gd name="connsiteY194" fmla="*/ 1319212 h 2824412"/>
              <a:gd name="connsiteX195" fmla="*/ 266761 w 2757548"/>
              <a:gd name="connsiteY195" fmla="*/ 1285875 h 2824412"/>
              <a:gd name="connsiteX196" fmla="*/ 233423 w 2757548"/>
              <a:gd name="connsiteY196" fmla="*/ 1300162 h 2824412"/>
              <a:gd name="connsiteX197" fmla="*/ 195323 w 2757548"/>
              <a:gd name="connsiteY197" fmla="*/ 1276350 h 2824412"/>
              <a:gd name="connsiteX198" fmla="*/ 161986 w 2757548"/>
              <a:gd name="connsiteY198" fmla="*/ 1204912 h 2824412"/>
              <a:gd name="connsiteX199" fmla="*/ 157223 w 2757548"/>
              <a:gd name="connsiteY199" fmla="*/ 1162050 h 2824412"/>
              <a:gd name="connsiteX200" fmla="*/ 119123 w 2757548"/>
              <a:gd name="connsiteY200" fmla="*/ 1157287 h 2824412"/>
              <a:gd name="connsiteX201" fmla="*/ 66736 w 2757548"/>
              <a:gd name="connsiteY201" fmla="*/ 1157287 h 2824412"/>
              <a:gd name="connsiteX202" fmla="*/ 19111 w 2757548"/>
              <a:gd name="connsiteY202" fmla="*/ 1143000 h 2824412"/>
              <a:gd name="connsiteX203" fmla="*/ 19111 w 2757548"/>
              <a:gd name="connsiteY203" fmla="*/ 1114425 h 2824412"/>
              <a:gd name="connsiteX204" fmla="*/ 9586 w 2757548"/>
              <a:gd name="connsiteY204" fmla="*/ 1076325 h 2824412"/>
              <a:gd name="connsiteX205" fmla="*/ 61 w 2757548"/>
              <a:gd name="connsiteY205" fmla="*/ 1028700 h 2824412"/>
              <a:gd name="connsiteX206" fmla="*/ 14348 w 2757548"/>
              <a:gd name="connsiteY206" fmla="*/ 995362 h 2824412"/>
              <a:gd name="connsiteX207" fmla="*/ 61973 w 2757548"/>
              <a:gd name="connsiteY207" fmla="*/ 971550 h 2824412"/>
              <a:gd name="connsiteX208" fmla="*/ 100073 w 2757548"/>
              <a:gd name="connsiteY208" fmla="*/ 966787 h 2824412"/>
              <a:gd name="connsiteX209" fmla="*/ 66736 w 2757548"/>
              <a:gd name="connsiteY209" fmla="*/ 933450 h 2824412"/>
              <a:gd name="connsiteX210" fmla="*/ 57211 w 2757548"/>
              <a:gd name="connsiteY210" fmla="*/ 885825 h 2824412"/>
              <a:gd name="connsiteX211" fmla="*/ 81023 w 2757548"/>
              <a:gd name="connsiteY211" fmla="*/ 852487 h 2824412"/>
              <a:gd name="connsiteX212" fmla="*/ 81023 w 2757548"/>
              <a:gd name="connsiteY212" fmla="*/ 814387 h 2824412"/>
              <a:gd name="connsiteX213" fmla="*/ 42923 w 2757548"/>
              <a:gd name="connsiteY213" fmla="*/ 800100 h 2824412"/>
              <a:gd name="connsiteX214" fmla="*/ 47686 w 2757548"/>
              <a:gd name="connsiteY214" fmla="*/ 762000 h 2824412"/>
              <a:gd name="connsiteX215" fmla="*/ 85786 w 2757548"/>
              <a:gd name="connsiteY215" fmla="*/ 723900 h 2824412"/>
              <a:gd name="connsiteX216" fmla="*/ 76261 w 2757548"/>
              <a:gd name="connsiteY216" fmla="*/ 671512 h 2824412"/>
              <a:gd name="connsiteX217" fmla="*/ 47686 w 2757548"/>
              <a:gd name="connsiteY217" fmla="*/ 647700 h 2824412"/>
              <a:gd name="connsiteX218" fmla="*/ 66736 w 2757548"/>
              <a:gd name="connsiteY218" fmla="*/ 623887 h 2824412"/>
              <a:gd name="connsiteX219" fmla="*/ 114361 w 2757548"/>
              <a:gd name="connsiteY219" fmla="*/ 628650 h 2824412"/>
              <a:gd name="connsiteX220" fmla="*/ 138173 w 2757548"/>
              <a:gd name="connsiteY220" fmla="*/ 628650 h 2824412"/>
              <a:gd name="connsiteX221" fmla="*/ 119123 w 2757548"/>
              <a:gd name="connsiteY221" fmla="*/ 595312 h 2824412"/>
              <a:gd name="connsiteX222" fmla="*/ 123886 w 2757548"/>
              <a:gd name="connsiteY222" fmla="*/ 571500 h 2824412"/>
              <a:gd name="connsiteX223" fmla="*/ 152461 w 2757548"/>
              <a:gd name="connsiteY223" fmla="*/ 571500 h 2824412"/>
              <a:gd name="connsiteX224" fmla="*/ 157223 w 2757548"/>
              <a:gd name="connsiteY224" fmla="*/ 571500 h 2824412"/>
              <a:gd name="connsiteX225" fmla="*/ 185798 w 2757548"/>
              <a:gd name="connsiteY225" fmla="*/ 485775 h 2824412"/>
              <a:gd name="connsiteX226" fmla="*/ 190561 w 2757548"/>
              <a:gd name="connsiteY226" fmla="*/ 447675 h 2824412"/>
              <a:gd name="connsiteX227" fmla="*/ 219136 w 2757548"/>
              <a:gd name="connsiteY227" fmla="*/ 461962 h 2824412"/>
              <a:gd name="connsiteX228" fmla="*/ 281048 w 2757548"/>
              <a:gd name="connsiteY228" fmla="*/ 485775 h 2824412"/>
              <a:gd name="connsiteX229" fmla="*/ 342961 w 2757548"/>
              <a:gd name="connsiteY229" fmla="*/ 485775 h 2824412"/>
              <a:gd name="connsiteX230" fmla="*/ 333436 w 2757548"/>
              <a:gd name="connsiteY230" fmla="*/ 442912 h 2824412"/>
              <a:gd name="connsiteX231" fmla="*/ 342961 w 2757548"/>
              <a:gd name="connsiteY231" fmla="*/ 409575 h 2824412"/>
              <a:gd name="connsiteX232" fmla="*/ 385823 w 2757548"/>
              <a:gd name="connsiteY232" fmla="*/ 409575 h 2824412"/>
              <a:gd name="connsiteX233" fmla="*/ 404873 w 2757548"/>
              <a:gd name="connsiteY233" fmla="*/ 381000 h 2824412"/>
              <a:gd name="connsiteX234" fmla="*/ 428686 w 2757548"/>
              <a:gd name="connsiteY234" fmla="*/ 338137 h 2824412"/>
              <a:gd name="connsiteX235" fmla="*/ 381061 w 2757548"/>
              <a:gd name="connsiteY235" fmla="*/ 314325 h 2824412"/>
              <a:gd name="connsiteX236" fmla="*/ 381061 w 2757548"/>
              <a:gd name="connsiteY236" fmla="*/ 285750 h 2824412"/>
              <a:gd name="connsiteX237" fmla="*/ 433448 w 2757548"/>
              <a:gd name="connsiteY237" fmla="*/ 257175 h 2824412"/>
              <a:gd name="connsiteX238" fmla="*/ 466786 w 2757548"/>
              <a:gd name="connsiteY238" fmla="*/ 238125 h 2824412"/>
              <a:gd name="connsiteX239" fmla="*/ 476311 w 2757548"/>
              <a:gd name="connsiteY239" fmla="*/ 176212 h 2824412"/>
              <a:gd name="connsiteX240" fmla="*/ 447736 w 2757548"/>
              <a:gd name="connsiteY240" fmla="*/ 123825 h 2824412"/>
              <a:gd name="connsiteX0" fmla="*/ 2307492 w 2757548"/>
              <a:gd name="connsiteY0" fmla="*/ 0 h 2824412"/>
              <a:gd name="connsiteX1" fmla="*/ 2324161 w 2757548"/>
              <a:gd name="connsiteY1" fmla="*/ 26193 h 2824412"/>
              <a:gd name="connsiteX2" fmla="*/ 2352736 w 2757548"/>
              <a:gd name="connsiteY2" fmla="*/ 47625 h 2824412"/>
              <a:gd name="connsiteX3" fmla="*/ 2343211 w 2757548"/>
              <a:gd name="connsiteY3" fmla="*/ 57150 h 2824412"/>
              <a:gd name="connsiteX4" fmla="*/ 2352736 w 2757548"/>
              <a:gd name="connsiteY4" fmla="*/ 95250 h 2824412"/>
              <a:gd name="connsiteX5" fmla="*/ 2343211 w 2757548"/>
              <a:gd name="connsiteY5" fmla="*/ 128587 h 2824412"/>
              <a:gd name="connsiteX6" fmla="*/ 2324161 w 2757548"/>
              <a:gd name="connsiteY6" fmla="*/ 145256 h 2824412"/>
              <a:gd name="connsiteX7" fmla="*/ 2300348 w 2757548"/>
              <a:gd name="connsiteY7" fmla="*/ 152400 h 2824412"/>
              <a:gd name="connsiteX8" fmla="*/ 2290823 w 2757548"/>
              <a:gd name="connsiteY8" fmla="*/ 166687 h 2824412"/>
              <a:gd name="connsiteX9" fmla="*/ 2286061 w 2757548"/>
              <a:gd name="connsiteY9" fmla="*/ 204787 h 2824412"/>
              <a:gd name="connsiteX10" fmla="*/ 2267011 w 2757548"/>
              <a:gd name="connsiteY10" fmla="*/ 223837 h 2824412"/>
              <a:gd name="connsiteX11" fmla="*/ 2224148 w 2757548"/>
              <a:gd name="connsiteY11" fmla="*/ 219075 h 2824412"/>
              <a:gd name="connsiteX12" fmla="*/ 2214623 w 2757548"/>
              <a:gd name="connsiteY12" fmla="*/ 226219 h 2824412"/>
              <a:gd name="connsiteX13" fmla="*/ 2221767 w 2757548"/>
              <a:gd name="connsiteY13" fmla="*/ 259556 h 2824412"/>
              <a:gd name="connsiteX14" fmla="*/ 2233673 w 2757548"/>
              <a:gd name="connsiteY14" fmla="*/ 285750 h 2824412"/>
              <a:gd name="connsiteX15" fmla="*/ 2224148 w 2757548"/>
              <a:gd name="connsiteY15" fmla="*/ 304800 h 2824412"/>
              <a:gd name="connsiteX16" fmla="*/ 2224148 w 2757548"/>
              <a:gd name="connsiteY16" fmla="*/ 333375 h 2824412"/>
              <a:gd name="connsiteX17" fmla="*/ 2186048 w 2757548"/>
              <a:gd name="connsiteY17" fmla="*/ 338137 h 2824412"/>
              <a:gd name="connsiteX18" fmla="*/ 2152710 w 2757548"/>
              <a:gd name="connsiteY18" fmla="*/ 302419 h 2824412"/>
              <a:gd name="connsiteX19" fmla="*/ 2124136 w 2757548"/>
              <a:gd name="connsiteY19" fmla="*/ 323850 h 2824412"/>
              <a:gd name="connsiteX20" fmla="*/ 2105086 w 2757548"/>
              <a:gd name="connsiteY20" fmla="*/ 347662 h 2824412"/>
              <a:gd name="connsiteX21" fmla="*/ 2105086 w 2757548"/>
              <a:gd name="connsiteY21" fmla="*/ 361950 h 2824412"/>
              <a:gd name="connsiteX22" fmla="*/ 2105086 w 2757548"/>
              <a:gd name="connsiteY22" fmla="*/ 395287 h 2824412"/>
              <a:gd name="connsiteX23" fmla="*/ 2076511 w 2757548"/>
              <a:gd name="connsiteY23" fmla="*/ 395287 h 2824412"/>
              <a:gd name="connsiteX24" fmla="*/ 2033648 w 2757548"/>
              <a:gd name="connsiteY24" fmla="*/ 419100 h 2824412"/>
              <a:gd name="connsiteX25" fmla="*/ 2014598 w 2757548"/>
              <a:gd name="connsiteY25" fmla="*/ 457200 h 2824412"/>
              <a:gd name="connsiteX26" fmla="*/ 2012217 w 2757548"/>
              <a:gd name="connsiteY26" fmla="*/ 488156 h 2824412"/>
              <a:gd name="connsiteX27" fmla="*/ 1995549 w 2757548"/>
              <a:gd name="connsiteY27" fmla="*/ 511968 h 2824412"/>
              <a:gd name="connsiteX28" fmla="*/ 1976498 w 2757548"/>
              <a:gd name="connsiteY28" fmla="*/ 554831 h 2824412"/>
              <a:gd name="connsiteX29" fmla="*/ 1945542 w 2757548"/>
              <a:gd name="connsiteY29" fmla="*/ 564356 h 2824412"/>
              <a:gd name="connsiteX30" fmla="*/ 1909823 w 2757548"/>
              <a:gd name="connsiteY30" fmla="*/ 561975 h 2824412"/>
              <a:gd name="connsiteX31" fmla="*/ 1883629 w 2757548"/>
              <a:gd name="connsiteY31" fmla="*/ 576262 h 2824412"/>
              <a:gd name="connsiteX32" fmla="*/ 1890773 w 2757548"/>
              <a:gd name="connsiteY32" fmla="*/ 602456 h 2824412"/>
              <a:gd name="connsiteX33" fmla="*/ 1874104 w 2757548"/>
              <a:gd name="connsiteY33" fmla="*/ 623887 h 2824412"/>
              <a:gd name="connsiteX34" fmla="*/ 1876486 w 2757548"/>
              <a:gd name="connsiteY34" fmla="*/ 647700 h 2824412"/>
              <a:gd name="connsiteX35" fmla="*/ 1890773 w 2757548"/>
              <a:gd name="connsiteY35" fmla="*/ 666750 h 2824412"/>
              <a:gd name="connsiteX36" fmla="*/ 1919348 w 2757548"/>
              <a:gd name="connsiteY36" fmla="*/ 685800 h 2824412"/>
              <a:gd name="connsiteX37" fmla="*/ 1945542 w 2757548"/>
              <a:gd name="connsiteY37" fmla="*/ 714375 h 2824412"/>
              <a:gd name="connsiteX38" fmla="*/ 1969354 w 2757548"/>
              <a:gd name="connsiteY38" fmla="*/ 745331 h 2824412"/>
              <a:gd name="connsiteX39" fmla="*/ 1997930 w 2757548"/>
              <a:gd name="connsiteY39" fmla="*/ 776287 h 2824412"/>
              <a:gd name="connsiteX40" fmla="*/ 2016979 w 2757548"/>
              <a:gd name="connsiteY40" fmla="*/ 788194 h 2824412"/>
              <a:gd name="connsiteX41" fmla="*/ 2024123 w 2757548"/>
              <a:gd name="connsiteY41" fmla="*/ 814387 h 2824412"/>
              <a:gd name="connsiteX42" fmla="*/ 2028886 w 2757548"/>
              <a:gd name="connsiteY42" fmla="*/ 847725 h 2824412"/>
              <a:gd name="connsiteX43" fmla="*/ 2038411 w 2757548"/>
              <a:gd name="connsiteY43" fmla="*/ 859631 h 2824412"/>
              <a:gd name="connsiteX44" fmla="*/ 2066986 w 2757548"/>
              <a:gd name="connsiteY44" fmla="*/ 871537 h 2824412"/>
              <a:gd name="connsiteX45" fmla="*/ 2062223 w 2757548"/>
              <a:gd name="connsiteY45" fmla="*/ 852487 h 2824412"/>
              <a:gd name="connsiteX46" fmla="*/ 2090798 w 2757548"/>
              <a:gd name="connsiteY46" fmla="*/ 838200 h 2824412"/>
              <a:gd name="connsiteX47" fmla="*/ 2100323 w 2757548"/>
              <a:gd name="connsiteY47" fmla="*/ 862012 h 2824412"/>
              <a:gd name="connsiteX48" fmla="*/ 2133661 w 2757548"/>
              <a:gd name="connsiteY48" fmla="*/ 883443 h 2824412"/>
              <a:gd name="connsiteX49" fmla="*/ 2169379 w 2757548"/>
              <a:gd name="connsiteY49" fmla="*/ 876300 h 2824412"/>
              <a:gd name="connsiteX50" fmla="*/ 2183667 w 2757548"/>
              <a:gd name="connsiteY50" fmla="*/ 864394 h 2824412"/>
              <a:gd name="connsiteX51" fmla="*/ 2207480 w 2757548"/>
              <a:gd name="connsiteY51" fmla="*/ 857249 h 2824412"/>
              <a:gd name="connsiteX52" fmla="*/ 2245580 w 2757548"/>
              <a:gd name="connsiteY52" fmla="*/ 862012 h 2824412"/>
              <a:gd name="connsiteX53" fmla="*/ 2257486 w 2757548"/>
              <a:gd name="connsiteY53" fmla="*/ 895350 h 2824412"/>
              <a:gd name="connsiteX54" fmla="*/ 2305110 w 2757548"/>
              <a:gd name="connsiteY54" fmla="*/ 900113 h 2824412"/>
              <a:gd name="connsiteX55" fmla="*/ 2328923 w 2757548"/>
              <a:gd name="connsiteY55" fmla="*/ 907256 h 2824412"/>
              <a:gd name="connsiteX56" fmla="*/ 2314636 w 2757548"/>
              <a:gd name="connsiteY56" fmla="*/ 928687 h 2824412"/>
              <a:gd name="connsiteX57" fmla="*/ 2319398 w 2757548"/>
              <a:gd name="connsiteY57" fmla="*/ 942975 h 2824412"/>
              <a:gd name="connsiteX58" fmla="*/ 2357498 w 2757548"/>
              <a:gd name="connsiteY58" fmla="*/ 964406 h 2824412"/>
              <a:gd name="connsiteX59" fmla="*/ 2371786 w 2757548"/>
              <a:gd name="connsiteY59" fmla="*/ 990600 h 2824412"/>
              <a:gd name="connsiteX60" fmla="*/ 2395598 w 2757548"/>
              <a:gd name="connsiteY60" fmla="*/ 1016794 h 2824412"/>
              <a:gd name="connsiteX61" fmla="*/ 2381311 w 2757548"/>
              <a:gd name="connsiteY61" fmla="*/ 1028700 h 2824412"/>
              <a:gd name="connsiteX62" fmla="*/ 2386073 w 2757548"/>
              <a:gd name="connsiteY62" fmla="*/ 1066800 h 2824412"/>
              <a:gd name="connsiteX63" fmla="*/ 2421792 w 2757548"/>
              <a:gd name="connsiteY63" fmla="*/ 1059656 h 2824412"/>
              <a:gd name="connsiteX64" fmla="*/ 2450367 w 2757548"/>
              <a:gd name="connsiteY64" fmla="*/ 1069182 h 2824412"/>
              <a:gd name="connsiteX65" fmla="*/ 2486086 w 2757548"/>
              <a:gd name="connsiteY65" fmla="*/ 1107281 h 2824412"/>
              <a:gd name="connsiteX66" fmla="*/ 2486086 w 2757548"/>
              <a:gd name="connsiteY66" fmla="*/ 1138237 h 2824412"/>
              <a:gd name="connsiteX67" fmla="*/ 2521804 w 2757548"/>
              <a:gd name="connsiteY67" fmla="*/ 1147762 h 2824412"/>
              <a:gd name="connsiteX68" fmla="*/ 2571811 w 2757548"/>
              <a:gd name="connsiteY68" fmla="*/ 1190625 h 2824412"/>
              <a:gd name="connsiteX69" fmla="*/ 2571811 w 2757548"/>
              <a:gd name="connsiteY69" fmla="*/ 1219200 h 2824412"/>
              <a:gd name="connsiteX70" fmla="*/ 2571811 w 2757548"/>
              <a:gd name="connsiteY70" fmla="*/ 1243012 h 2824412"/>
              <a:gd name="connsiteX71" fmla="*/ 2567048 w 2757548"/>
              <a:gd name="connsiteY71" fmla="*/ 1266825 h 2824412"/>
              <a:gd name="connsiteX72" fmla="*/ 2600386 w 2757548"/>
              <a:gd name="connsiteY72" fmla="*/ 1295400 h 2824412"/>
              <a:gd name="connsiteX73" fmla="*/ 2609910 w 2757548"/>
              <a:gd name="connsiteY73" fmla="*/ 1338262 h 2824412"/>
              <a:gd name="connsiteX74" fmla="*/ 2619436 w 2757548"/>
              <a:gd name="connsiteY74" fmla="*/ 1376362 h 2824412"/>
              <a:gd name="connsiteX75" fmla="*/ 2638486 w 2757548"/>
              <a:gd name="connsiteY75" fmla="*/ 1369218 h 2824412"/>
              <a:gd name="connsiteX76" fmla="*/ 2681348 w 2757548"/>
              <a:gd name="connsiteY76" fmla="*/ 1381125 h 2824412"/>
              <a:gd name="connsiteX77" fmla="*/ 2705161 w 2757548"/>
              <a:gd name="connsiteY77" fmla="*/ 1362075 h 2824412"/>
              <a:gd name="connsiteX78" fmla="*/ 2748023 w 2757548"/>
              <a:gd name="connsiteY78" fmla="*/ 1352550 h 2824412"/>
              <a:gd name="connsiteX79" fmla="*/ 2757548 w 2757548"/>
              <a:gd name="connsiteY79" fmla="*/ 1390650 h 2824412"/>
              <a:gd name="connsiteX80" fmla="*/ 2748023 w 2757548"/>
              <a:gd name="connsiteY80" fmla="*/ 1414462 h 2824412"/>
              <a:gd name="connsiteX81" fmla="*/ 2724211 w 2757548"/>
              <a:gd name="connsiteY81" fmla="*/ 1428750 h 2824412"/>
              <a:gd name="connsiteX82" fmla="*/ 2695635 w 2757548"/>
              <a:gd name="connsiteY82" fmla="*/ 1464469 h 2824412"/>
              <a:gd name="connsiteX83" fmla="*/ 2657536 w 2757548"/>
              <a:gd name="connsiteY83" fmla="*/ 1495425 h 2824412"/>
              <a:gd name="connsiteX84" fmla="*/ 2638486 w 2757548"/>
              <a:gd name="connsiteY84" fmla="*/ 1519237 h 2824412"/>
              <a:gd name="connsiteX85" fmla="*/ 2624198 w 2757548"/>
              <a:gd name="connsiteY85" fmla="*/ 1535906 h 2824412"/>
              <a:gd name="connsiteX86" fmla="*/ 2619436 w 2757548"/>
              <a:gd name="connsiteY86" fmla="*/ 1562100 h 2824412"/>
              <a:gd name="connsiteX87" fmla="*/ 2590861 w 2757548"/>
              <a:gd name="connsiteY87" fmla="*/ 1562100 h 2824412"/>
              <a:gd name="connsiteX88" fmla="*/ 2557523 w 2757548"/>
              <a:gd name="connsiteY88" fmla="*/ 1547812 h 2824412"/>
              <a:gd name="connsiteX89" fmla="*/ 2538473 w 2757548"/>
              <a:gd name="connsiteY89" fmla="*/ 1519237 h 2824412"/>
              <a:gd name="connsiteX90" fmla="*/ 2471798 w 2757548"/>
              <a:gd name="connsiteY90" fmla="*/ 1524000 h 2824412"/>
              <a:gd name="connsiteX91" fmla="*/ 2433698 w 2757548"/>
              <a:gd name="connsiteY91" fmla="*/ 1543050 h 2824412"/>
              <a:gd name="connsiteX92" fmla="*/ 2414648 w 2757548"/>
              <a:gd name="connsiteY92" fmla="*/ 1576387 h 2824412"/>
              <a:gd name="connsiteX93" fmla="*/ 2376548 w 2757548"/>
              <a:gd name="connsiteY93" fmla="*/ 1633537 h 2824412"/>
              <a:gd name="connsiteX94" fmla="*/ 2367023 w 2757548"/>
              <a:gd name="connsiteY94" fmla="*/ 1647825 h 2824412"/>
              <a:gd name="connsiteX95" fmla="*/ 2347973 w 2757548"/>
              <a:gd name="connsiteY95" fmla="*/ 1662112 h 2824412"/>
              <a:gd name="connsiteX96" fmla="*/ 2281298 w 2757548"/>
              <a:gd name="connsiteY96" fmla="*/ 1681162 h 2824412"/>
              <a:gd name="connsiteX97" fmla="*/ 2200336 w 2757548"/>
              <a:gd name="connsiteY97" fmla="*/ 1704975 h 2824412"/>
              <a:gd name="connsiteX98" fmla="*/ 2157473 w 2757548"/>
              <a:gd name="connsiteY98" fmla="*/ 1714500 h 2824412"/>
              <a:gd name="connsiteX99" fmla="*/ 2100323 w 2757548"/>
              <a:gd name="connsiteY99" fmla="*/ 1771650 h 2824412"/>
              <a:gd name="connsiteX100" fmla="*/ 2066986 w 2757548"/>
              <a:gd name="connsiteY100" fmla="*/ 1795462 h 2824412"/>
              <a:gd name="connsiteX101" fmla="*/ 2043173 w 2757548"/>
              <a:gd name="connsiteY101" fmla="*/ 1852612 h 2824412"/>
              <a:gd name="connsiteX102" fmla="*/ 2038411 w 2757548"/>
              <a:gd name="connsiteY102" fmla="*/ 1895475 h 2824412"/>
              <a:gd name="connsiteX103" fmla="*/ 2062223 w 2757548"/>
              <a:gd name="connsiteY103" fmla="*/ 1957387 h 2824412"/>
              <a:gd name="connsiteX104" fmla="*/ 2038411 w 2757548"/>
              <a:gd name="connsiteY104" fmla="*/ 2024062 h 2824412"/>
              <a:gd name="connsiteX105" fmla="*/ 2033648 w 2757548"/>
              <a:gd name="connsiteY105" fmla="*/ 2028825 h 2824412"/>
              <a:gd name="connsiteX106" fmla="*/ 1995548 w 2757548"/>
              <a:gd name="connsiteY106" fmla="*/ 2033587 h 2824412"/>
              <a:gd name="connsiteX107" fmla="*/ 1966973 w 2757548"/>
              <a:gd name="connsiteY107" fmla="*/ 2043112 h 2824412"/>
              <a:gd name="connsiteX108" fmla="*/ 1928873 w 2757548"/>
              <a:gd name="connsiteY108" fmla="*/ 2066925 h 2824412"/>
              <a:gd name="connsiteX109" fmla="*/ 1957448 w 2757548"/>
              <a:gd name="connsiteY109" fmla="*/ 2043112 h 2824412"/>
              <a:gd name="connsiteX110" fmla="*/ 1900298 w 2757548"/>
              <a:gd name="connsiteY110" fmla="*/ 2052637 h 2824412"/>
              <a:gd name="connsiteX111" fmla="*/ 1876486 w 2757548"/>
              <a:gd name="connsiteY111" fmla="*/ 2109787 h 2824412"/>
              <a:gd name="connsiteX112" fmla="*/ 1876486 w 2757548"/>
              <a:gd name="connsiteY112" fmla="*/ 2147887 h 2824412"/>
              <a:gd name="connsiteX113" fmla="*/ 1866961 w 2757548"/>
              <a:gd name="connsiteY113" fmla="*/ 2176462 h 2824412"/>
              <a:gd name="connsiteX114" fmla="*/ 1809811 w 2757548"/>
              <a:gd name="connsiteY114" fmla="*/ 2195512 h 2824412"/>
              <a:gd name="connsiteX115" fmla="*/ 1809811 w 2757548"/>
              <a:gd name="connsiteY115" fmla="*/ 2252662 h 2824412"/>
              <a:gd name="connsiteX116" fmla="*/ 1814573 w 2757548"/>
              <a:gd name="connsiteY116" fmla="*/ 2314575 h 2824412"/>
              <a:gd name="connsiteX117" fmla="*/ 1814573 w 2757548"/>
              <a:gd name="connsiteY117" fmla="*/ 2333625 h 2824412"/>
              <a:gd name="connsiteX118" fmla="*/ 1795523 w 2757548"/>
              <a:gd name="connsiteY118" fmla="*/ 2376487 h 2824412"/>
              <a:gd name="connsiteX119" fmla="*/ 1809811 w 2757548"/>
              <a:gd name="connsiteY119" fmla="*/ 2438400 h 2824412"/>
              <a:gd name="connsiteX120" fmla="*/ 1805048 w 2757548"/>
              <a:gd name="connsiteY120" fmla="*/ 2500312 h 2824412"/>
              <a:gd name="connsiteX121" fmla="*/ 1776473 w 2757548"/>
              <a:gd name="connsiteY121" fmla="*/ 2509837 h 2824412"/>
              <a:gd name="connsiteX122" fmla="*/ 1733611 w 2757548"/>
              <a:gd name="connsiteY122" fmla="*/ 2524125 h 2824412"/>
              <a:gd name="connsiteX123" fmla="*/ 1714561 w 2757548"/>
              <a:gd name="connsiteY123" fmla="*/ 2538412 h 2824412"/>
              <a:gd name="connsiteX124" fmla="*/ 1738373 w 2757548"/>
              <a:gd name="connsiteY124" fmla="*/ 2590800 h 2824412"/>
              <a:gd name="connsiteX125" fmla="*/ 1719323 w 2757548"/>
              <a:gd name="connsiteY125" fmla="*/ 2619375 h 2824412"/>
              <a:gd name="connsiteX126" fmla="*/ 1662173 w 2757548"/>
              <a:gd name="connsiteY126" fmla="*/ 2633662 h 2824412"/>
              <a:gd name="connsiteX127" fmla="*/ 1647886 w 2757548"/>
              <a:gd name="connsiteY127" fmla="*/ 2662237 h 2824412"/>
              <a:gd name="connsiteX128" fmla="*/ 1647886 w 2757548"/>
              <a:gd name="connsiteY128" fmla="*/ 2733675 h 2824412"/>
              <a:gd name="connsiteX129" fmla="*/ 1628836 w 2757548"/>
              <a:gd name="connsiteY129" fmla="*/ 2767012 h 2824412"/>
              <a:gd name="connsiteX130" fmla="*/ 1576448 w 2757548"/>
              <a:gd name="connsiteY130" fmla="*/ 2724150 h 2824412"/>
              <a:gd name="connsiteX131" fmla="*/ 1528823 w 2757548"/>
              <a:gd name="connsiteY131" fmla="*/ 2690812 h 2824412"/>
              <a:gd name="connsiteX132" fmla="*/ 1500248 w 2757548"/>
              <a:gd name="connsiteY132" fmla="*/ 2676525 h 2824412"/>
              <a:gd name="connsiteX133" fmla="*/ 1481198 w 2757548"/>
              <a:gd name="connsiteY133" fmla="*/ 2738437 h 2824412"/>
              <a:gd name="connsiteX134" fmla="*/ 1457386 w 2757548"/>
              <a:gd name="connsiteY134" fmla="*/ 2786062 h 2824412"/>
              <a:gd name="connsiteX135" fmla="*/ 1414523 w 2757548"/>
              <a:gd name="connsiteY135" fmla="*/ 2824162 h 2824412"/>
              <a:gd name="connsiteX136" fmla="*/ 1381186 w 2757548"/>
              <a:gd name="connsiteY136" fmla="*/ 2800350 h 2824412"/>
              <a:gd name="connsiteX137" fmla="*/ 1343086 w 2757548"/>
              <a:gd name="connsiteY137" fmla="*/ 2757487 h 2824412"/>
              <a:gd name="connsiteX138" fmla="*/ 1324036 w 2757548"/>
              <a:gd name="connsiteY138" fmla="*/ 2719387 h 2824412"/>
              <a:gd name="connsiteX139" fmla="*/ 1281173 w 2757548"/>
              <a:gd name="connsiteY139" fmla="*/ 2614612 h 2824412"/>
              <a:gd name="connsiteX140" fmla="*/ 1276411 w 2757548"/>
              <a:gd name="connsiteY140" fmla="*/ 2557462 h 2824412"/>
              <a:gd name="connsiteX141" fmla="*/ 1319273 w 2757548"/>
              <a:gd name="connsiteY141" fmla="*/ 2533650 h 2824412"/>
              <a:gd name="connsiteX142" fmla="*/ 1347848 w 2757548"/>
              <a:gd name="connsiteY142" fmla="*/ 2490787 h 2824412"/>
              <a:gd name="connsiteX143" fmla="*/ 1338323 w 2757548"/>
              <a:gd name="connsiteY143" fmla="*/ 2447925 h 2824412"/>
              <a:gd name="connsiteX144" fmla="*/ 1343086 w 2757548"/>
              <a:gd name="connsiteY144" fmla="*/ 2390775 h 2824412"/>
              <a:gd name="connsiteX145" fmla="*/ 1343086 w 2757548"/>
              <a:gd name="connsiteY145" fmla="*/ 2338387 h 2824412"/>
              <a:gd name="connsiteX146" fmla="*/ 1290698 w 2757548"/>
              <a:gd name="connsiteY146" fmla="*/ 2305050 h 2824412"/>
              <a:gd name="connsiteX147" fmla="*/ 1247836 w 2757548"/>
              <a:gd name="connsiteY147" fmla="*/ 2290762 h 2824412"/>
              <a:gd name="connsiteX148" fmla="*/ 1204973 w 2757548"/>
              <a:gd name="connsiteY148" fmla="*/ 2281237 h 2824412"/>
              <a:gd name="connsiteX149" fmla="*/ 1147823 w 2757548"/>
              <a:gd name="connsiteY149" fmla="*/ 2281237 h 2824412"/>
              <a:gd name="connsiteX150" fmla="*/ 1076386 w 2757548"/>
              <a:gd name="connsiteY150" fmla="*/ 2286000 h 2824412"/>
              <a:gd name="connsiteX151" fmla="*/ 1019236 w 2757548"/>
              <a:gd name="connsiteY151" fmla="*/ 2309812 h 2824412"/>
              <a:gd name="connsiteX152" fmla="*/ 971611 w 2757548"/>
              <a:gd name="connsiteY152" fmla="*/ 2319337 h 2824412"/>
              <a:gd name="connsiteX153" fmla="*/ 962086 w 2757548"/>
              <a:gd name="connsiteY153" fmla="*/ 2381250 h 2824412"/>
              <a:gd name="connsiteX154" fmla="*/ 943036 w 2757548"/>
              <a:gd name="connsiteY154" fmla="*/ 2414587 h 2824412"/>
              <a:gd name="connsiteX155" fmla="*/ 890648 w 2757548"/>
              <a:gd name="connsiteY155" fmla="*/ 2462212 h 2824412"/>
              <a:gd name="connsiteX156" fmla="*/ 852548 w 2757548"/>
              <a:gd name="connsiteY156" fmla="*/ 2471737 h 2824412"/>
              <a:gd name="connsiteX157" fmla="*/ 800161 w 2757548"/>
              <a:gd name="connsiteY157" fmla="*/ 2462212 h 2824412"/>
              <a:gd name="connsiteX158" fmla="*/ 771586 w 2757548"/>
              <a:gd name="connsiteY158" fmla="*/ 2438400 h 2824412"/>
              <a:gd name="connsiteX159" fmla="*/ 743011 w 2757548"/>
              <a:gd name="connsiteY159" fmla="*/ 2409825 h 2824412"/>
              <a:gd name="connsiteX160" fmla="*/ 704911 w 2757548"/>
              <a:gd name="connsiteY160" fmla="*/ 2433637 h 2824412"/>
              <a:gd name="connsiteX161" fmla="*/ 723961 w 2757548"/>
              <a:gd name="connsiteY161" fmla="*/ 2371725 h 2824412"/>
              <a:gd name="connsiteX162" fmla="*/ 738248 w 2757548"/>
              <a:gd name="connsiteY162" fmla="*/ 2309812 h 2824412"/>
              <a:gd name="connsiteX163" fmla="*/ 743011 w 2757548"/>
              <a:gd name="connsiteY163" fmla="*/ 2233612 h 2824412"/>
              <a:gd name="connsiteX164" fmla="*/ 743011 w 2757548"/>
              <a:gd name="connsiteY164" fmla="*/ 2185987 h 2824412"/>
              <a:gd name="connsiteX165" fmla="*/ 728723 w 2757548"/>
              <a:gd name="connsiteY165" fmla="*/ 2128837 h 2824412"/>
              <a:gd name="connsiteX166" fmla="*/ 704911 w 2757548"/>
              <a:gd name="connsiteY166" fmla="*/ 2100262 h 2824412"/>
              <a:gd name="connsiteX167" fmla="*/ 662048 w 2757548"/>
              <a:gd name="connsiteY167" fmla="*/ 2090737 h 2824412"/>
              <a:gd name="connsiteX168" fmla="*/ 623948 w 2757548"/>
              <a:gd name="connsiteY168" fmla="*/ 2062162 h 2824412"/>
              <a:gd name="connsiteX169" fmla="*/ 566798 w 2757548"/>
              <a:gd name="connsiteY169" fmla="*/ 2043112 h 2824412"/>
              <a:gd name="connsiteX170" fmla="*/ 538223 w 2757548"/>
              <a:gd name="connsiteY170" fmla="*/ 2009775 h 2824412"/>
              <a:gd name="connsiteX171" fmla="*/ 557273 w 2757548"/>
              <a:gd name="connsiteY171" fmla="*/ 1981200 h 2824412"/>
              <a:gd name="connsiteX172" fmla="*/ 547748 w 2757548"/>
              <a:gd name="connsiteY172" fmla="*/ 1938337 h 2824412"/>
              <a:gd name="connsiteX173" fmla="*/ 514411 w 2757548"/>
              <a:gd name="connsiteY173" fmla="*/ 1885950 h 2824412"/>
              <a:gd name="connsiteX174" fmla="*/ 471548 w 2757548"/>
              <a:gd name="connsiteY174" fmla="*/ 1876425 h 2824412"/>
              <a:gd name="connsiteX175" fmla="*/ 433448 w 2757548"/>
              <a:gd name="connsiteY175" fmla="*/ 1852612 h 2824412"/>
              <a:gd name="connsiteX176" fmla="*/ 414398 w 2757548"/>
              <a:gd name="connsiteY176" fmla="*/ 1833562 h 2824412"/>
              <a:gd name="connsiteX177" fmla="*/ 414398 w 2757548"/>
              <a:gd name="connsiteY177" fmla="*/ 1804987 h 2824412"/>
              <a:gd name="connsiteX178" fmla="*/ 376298 w 2757548"/>
              <a:gd name="connsiteY178" fmla="*/ 1824037 h 2824412"/>
              <a:gd name="connsiteX179" fmla="*/ 357248 w 2757548"/>
              <a:gd name="connsiteY179" fmla="*/ 1838325 h 2824412"/>
              <a:gd name="connsiteX180" fmla="*/ 385823 w 2757548"/>
              <a:gd name="connsiteY180" fmla="*/ 1862137 h 2824412"/>
              <a:gd name="connsiteX181" fmla="*/ 352486 w 2757548"/>
              <a:gd name="connsiteY181" fmla="*/ 1866900 h 2824412"/>
              <a:gd name="connsiteX182" fmla="*/ 323911 w 2757548"/>
              <a:gd name="connsiteY182" fmla="*/ 1847850 h 2824412"/>
              <a:gd name="connsiteX183" fmla="*/ 281048 w 2757548"/>
              <a:gd name="connsiteY183" fmla="*/ 1833562 h 2824412"/>
              <a:gd name="connsiteX184" fmla="*/ 238186 w 2757548"/>
              <a:gd name="connsiteY184" fmla="*/ 1819275 h 2824412"/>
              <a:gd name="connsiteX185" fmla="*/ 195323 w 2757548"/>
              <a:gd name="connsiteY185" fmla="*/ 1819275 h 2824412"/>
              <a:gd name="connsiteX186" fmla="*/ 171511 w 2757548"/>
              <a:gd name="connsiteY186" fmla="*/ 1795462 h 2824412"/>
              <a:gd name="connsiteX187" fmla="*/ 195323 w 2757548"/>
              <a:gd name="connsiteY187" fmla="*/ 1766887 h 2824412"/>
              <a:gd name="connsiteX188" fmla="*/ 214373 w 2757548"/>
              <a:gd name="connsiteY188" fmla="*/ 1676400 h 2824412"/>
              <a:gd name="connsiteX189" fmla="*/ 276286 w 2757548"/>
              <a:gd name="connsiteY189" fmla="*/ 1590675 h 2824412"/>
              <a:gd name="connsiteX190" fmla="*/ 319148 w 2757548"/>
              <a:gd name="connsiteY190" fmla="*/ 1509712 h 2824412"/>
              <a:gd name="connsiteX191" fmla="*/ 362011 w 2757548"/>
              <a:gd name="connsiteY191" fmla="*/ 1466850 h 2824412"/>
              <a:gd name="connsiteX192" fmla="*/ 414398 w 2757548"/>
              <a:gd name="connsiteY192" fmla="*/ 1404937 h 2824412"/>
              <a:gd name="connsiteX193" fmla="*/ 438211 w 2757548"/>
              <a:gd name="connsiteY193" fmla="*/ 1381125 h 2824412"/>
              <a:gd name="connsiteX194" fmla="*/ 395348 w 2757548"/>
              <a:gd name="connsiteY194" fmla="*/ 1352550 h 2824412"/>
              <a:gd name="connsiteX195" fmla="*/ 323911 w 2757548"/>
              <a:gd name="connsiteY195" fmla="*/ 1319212 h 2824412"/>
              <a:gd name="connsiteX196" fmla="*/ 266761 w 2757548"/>
              <a:gd name="connsiteY196" fmla="*/ 1285875 h 2824412"/>
              <a:gd name="connsiteX197" fmla="*/ 233423 w 2757548"/>
              <a:gd name="connsiteY197" fmla="*/ 1300162 h 2824412"/>
              <a:gd name="connsiteX198" fmla="*/ 195323 w 2757548"/>
              <a:gd name="connsiteY198" fmla="*/ 1276350 h 2824412"/>
              <a:gd name="connsiteX199" fmla="*/ 161986 w 2757548"/>
              <a:gd name="connsiteY199" fmla="*/ 1204912 h 2824412"/>
              <a:gd name="connsiteX200" fmla="*/ 157223 w 2757548"/>
              <a:gd name="connsiteY200" fmla="*/ 1162050 h 2824412"/>
              <a:gd name="connsiteX201" fmla="*/ 119123 w 2757548"/>
              <a:gd name="connsiteY201" fmla="*/ 1157287 h 2824412"/>
              <a:gd name="connsiteX202" fmla="*/ 66736 w 2757548"/>
              <a:gd name="connsiteY202" fmla="*/ 1157287 h 2824412"/>
              <a:gd name="connsiteX203" fmla="*/ 19111 w 2757548"/>
              <a:gd name="connsiteY203" fmla="*/ 1143000 h 2824412"/>
              <a:gd name="connsiteX204" fmla="*/ 19111 w 2757548"/>
              <a:gd name="connsiteY204" fmla="*/ 1114425 h 2824412"/>
              <a:gd name="connsiteX205" fmla="*/ 9586 w 2757548"/>
              <a:gd name="connsiteY205" fmla="*/ 1076325 h 2824412"/>
              <a:gd name="connsiteX206" fmla="*/ 61 w 2757548"/>
              <a:gd name="connsiteY206" fmla="*/ 1028700 h 2824412"/>
              <a:gd name="connsiteX207" fmla="*/ 14348 w 2757548"/>
              <a:gd name="connsiteY207" fmla="*/ 995362 h 2824412"/>
              <a:gd name="connsiteX208" fmla="*/ 61973 w 2757548"/>
              <a:gd name="connsiteY208" fmla="*/ 971550 h 2824412"/>
              <a:gd name="connsiteX209" fmla="*/ 100073 w 2757548"/>
              <a:gd name="connsiteY209" fmla="*/ 966787 h 2824412"/>
              <a:gd name="connsiteX210" fmla="*/ 66736 w 2757548"/>
              <a:gd name="connsiteY210" fmla="*/ 933450 h 2824412"/>
              <a:gd name="connsiteX211" fmla="*/ 57211 w 2757548"/>
              <a:gd name="connsiteY211" fmla="*/ 885825 h 2824412"/>
              <a:gd name="connsiteX212" fmla="*/ 81023 w 2757548"/>
              <a:gd name="connsiteY212" fmla="*/ 852487 h 2824412"/>
              <a:gd name="connsiteX213" fmla="*/ 81023 w 2757548"/>
              <a:gd name="connsiteY213" fmla="*/ 814387 h 2824412"/>
              <a:gd name="connsiteX214" fmla="*/ 42923 w 2757548"/>
              <a:gd name="connsiteY214" fmla="*/ 800100 h 2824412"/>
              <a:gd name="connsiteX215" fmla="*/ 47686 w 2757548"/>
              <a:gd name="connsiteY215" fmla="*/ 762000 h 2824412"/>
              <a:gd name="connsiteX216" fmla="*/ 85786 w 2757548"/>
              <a:gd name="connsiteY216" fmla="*/ 723900 h 2824412"/>
              <a:gd name="connsiteX217" fmla="*/ 76261 w 2757548"/>
              <a:gd name="connsiteY217" fmla="*/ 671512 h 2824412"/>
              <a:gd name="connsiteX218" fmla="*/ 47686 w 2757548"/>
              <a:gd name="connsiteY218" fmla="*/ 647700 h 2824412"/>
              <a:gd name="connsiteX219" fmla="*/ 66736 w 2757548"/>
              <a:gd name="connsiteY219" fmla="*/ 623887 h 2824412"/>
              <a:gd name="connsiteX220" fmla="*/ 114361 w 2757548"/>
              <a:gd name="connsiteY220" fmla="*/ 628650 h 2824412"/>
              <a:gd name="connsiteX221" fmla="*/ 138173 w 2757548"/>
              <a:gd name="connsiteY221" fmla="*/ 628650 h 2824412"/>
              <a:gd name="connsiteX222" fmla="*/ 119123 w 2757548"/>
              <a:gd name="connsiteY222" fmla="*/ 595312 h 2824412"/>
              <a:gd name="connsiteX223" fmla="*/ 123886 w 2757548"/>
              <a:gd name="connsiteY223" fmla="*/ 571500 h 2824412"/>
              <a:gd name="connsiteX224" fmla="*/ 152461 w 2757548"/>
              <a:gd name="connsiteY224" fmla="*/ 571500 h 2824412"/>
              <a:gd name="connsiteX225" fmla="*/ 157223 w 2757548"/>
              <a:gd name="connsiteY225" fmla="*/ 571500 h 2824412"/>
              <a:gd name="connsiteX226" fmla="*/ 185798 w 2757548"/>
              <a:gd name="connsiteY226" fmla="*/ 485775 h 2824412"/>
              <a:gd name="connsiteX227" fmla="*/ 190561 w 2757548"/>
              <a:gd name="connsiteY227" fmla="*/ 447675 h 2824412"/>
              <a:gd name="connsiteX228" fmla="*/ 219136 w 2757548"/>
              <a:gd name="connsiteY228" fmla="*/ 461962 h 2824412"/>
              <a:gd name="connsiteX229" fmla="*/ 281048 w 2757548"/>
              <a:gd name="connsiteY229" fmla="*/ 485775 h 2824412"/>
              <a:gd name="connsiteX230" fmla="*/ 342961 w 2757548"/>
              <a:gd name="connsiteY230" fmla="*/ 485775 h 2824412"/>
              <a:gd name="connsiteX231" fmla="*/ 333436 w 2757548"/>
              <a:gd name="connsiteY231" fmla="*/ 442912 h 2824412"/>
              <a:gd name="connsiteX232" fmla="*/ 342961 w 2757548"/>
              <a:gd name="connsiteY232" fmla="*/ 409575 h 2824412"/>
              <a:gd name="connsiteX233" fmla="*/ 385823 w 2757548"/>
              <a:gd name="connsiteY233" fmla="*/ 409575 h 2824412"/>
              <a:gd name="connsiteX234" fmla="*/ 404873 w 2757548"/>
              <a:gd name="connsiteY234" fmla="*/ 381000 h 2824412"/>
              <a:gd name="connsiteX235" fmla="*/ 428686 w 2757548"/>
              <a:gd name="connsiteY235" fmla="*/ 338137 h 2824412"/>
              <a:gd name="connsiteX236" fmla="*/ 381061 w 2757548"/>
              <a:gd name="connsiteY236" fmla="*/ 314325 h 2824412"/>
              <a:gd name="connsiteX237" fmla="*/ 381061 w 2757548"/>
              <a:gd name="connsiteY237" fmla="*/ 285750 h 2824412"/>
              <a:gd name="connsiteX238" fmla="*/ 433448 w 2757548"/>
              <a:gd name="connsiteY238" fmla="*/ 257175 h 2824412"/>
              <a:gd name="connsiteX239" fmla="*/ 466786 w 2757548"/>
              <a:gd name="connsiteY239" fmla="*/ 238125 h 2824412"/>
              <a:gd name="connsiteX240" fmla="*/ 476311 w 2757548"/>
              <a:gd name="connsiteY240" fmla="*/ 176212 h 2824412"/>
              <a:gd name="connsiteX241" fmla="*/ 447736 w 2757548"/>
              <a:gd name="connsiteY241" fmla="*/ 123825 h 2824412"/>
              <a:gd name="connsiteX0" fmla="*/ 2307492 w 2757548"/>
              <a:gd name="connsiteY0" fmla="*/ 0 h 2824412"/>
              <a:gd name="connsiteX1" fmla="*/ 2324161 w 2757548"/>
              <a:gd name="connsiteY1" fmla="*/ 26193 h 2824412"/>
              <a:gd name="connsiteX2" fmla="*/ 2352736 w 2757548"/>
              <a:gd name="connsiteY2" fmla="*/ 47625 h 2824412"/>
              <a:gd name="connsiteX3" fmla="*/ 2343211 w 2757548"/>
              <a:gd name="connsiteY3" fmla="*/ 57150 h 2824412"/>
              <a:gd name="connsiteX4" fmla="*/ 2352736 w 2757548"/>
              <a:gd name="connsiteY4" fmla="*/ 95250 h 2824412"/>
              <a:gd name="connsiteX5" fmla="*/ 2343211 w 2757548"/>
              <a:gd name="connsiteY5" fmla="*/ 128587 h 2824412"/>
              <a:gd name="connsiteX6" fmla="*/ 2324161 w 2757548"/>
              <a:gd name="connsiteY6" fmla="*/ 145256 h 2824412"/>
              <a:gd name="connsiteX7" fmla="*/ 2300348 w 2757548"/>
              <a:gd name="connsiteY7" fmla="*/ 152400 h 2824412"/>
              <a:gd name="connsiteX8" fmla="*/ 2290823 w 2757548"/>
              <a:gd name="connsiteY8" fmla="*/ 166687 h 2824412"/>
              <a:gd name="connsiteX9" fmla="*/ 2286061 w 2757548"/>
              <a:gd name="connsiteY9" fmla="*/ 204787 h 2824412"/>
              <a:gd name="connsiteX10" fmla="*/ 2267011 w 2757548"/>
              <a:gd name="connsiteY10" fmla="*/ 223837 h 2824412"/>
              <a:gd name="connsiteX11" fmla="*/ 2224148 w 2757548"/>
              <a:gd name="connsiteY11" fmla="*/ 219075 h 2824412"/>
              <a:gd name="connsiteX12" fmla="*/ 2214623 w 2757548"/>
              <a:gd name="connsiteY12" fmla="*/ 226219 h 2824412"/>
              <a:gd name="connsiteX13" fmla="*/ 2221767 w 2757548"/>
              <a:gd name="connsiteY13" fmla="*/ 259556 h 2824412"/>
              <a:gd name="connsiteX14" fmla="*/ 2233673 w 2757548"/>
              <a:gd name="connsiteY14" fmla="*/ 285750 h 2824412"/>
              <a:gd name="connsiteX15" fmla="*/ 2224148 w 2757548"/>
              <a:gd name="connsiteY15" fmla="*/ 304800 h 2824412"/>
              <a:gd name="connsiteX16" fmla="*/ 2224148 w 2757548"/>
              <a:gd name="connsiteY16" fmla="*/ 333375 h 2824412"/>
              <a:gd name="connsiteX17" fmla="*/ 2186048 w 2757548"/>
              <a:gd name="connsiteY17" fmla="*/ 338137 h 2824412"/>
              <a:gd name="connsiteX18" fmla="*/ 2152710 w 2757548"/>
              <a:gd name="connsiteY18" fmla="*/ 302419 h 2824412"/>
              <a:gd name="connsiteX19" fmla="*/ 2124136 w 2757548"/>
              <a:gd name="connsiteY19" fmla="*/ 323850 h 2824412"/>
              <a:gd name="connsiteX20" fmla="*/ 2105086 w 2757548"/>
              <a:gd name="connsiteY20" fmla="*/ 347662 h 2824412"/>
              <a:gd name="connsiteX21" fmla="*/ 2105086 w 2757548"/>
              <a:gd name="connsiteY21" fmla="*/ 361950 h 2824412"/>
              <a:gd name="connsiteX22" fmla="*/ 2105086 w 2757548"/>
              <a:gd name="connsiteY22" fmla="*/ 395287 h 2824412"/>
              <a:gd name="connsiteX23" fmla="*/ 2076511 w 2757548"/>
              <a:gd name="connsiteY23" fmla="*/ 395287 h 2824412"/>
              <a:gd name="connsiteX24" fmla="*/ 2033648 w 2757548"/>
              <a:gd name="connsiteY24" fmla="*/ 419100 h 2824412"/>
              <a:gd name="connsiteX25" fmla="*/ 2014598 w 2757548"/>
              <a:gd name="connsiteY25" fmla="*/ 457200 h 2824412"/>
              <a:gd name="connsiteX26" fmla="*/ 2012217 w 2757548"/>
              <a:gd name="connsiteY26" fmla="*/ 488156 h 2824412"/>
              <a:gd name="connsiteX27" fmla="*/ 1995549 w 2757548"/>
              <a:gd name="connsiteY27" fmla="*/ 511968 h 2824412"/>
              <a:gd name="connsiteX28" fmla="*/ 1976498 w 2757548"/>
              <a:gd name="connsiteY28" fmla="*/ 554831 h 2824412"/>
              <a:gd name="connsiteX29" fmla="*/ 1945542 w 2757548"/>
              <a:gd name="connsiteY29" fmla="*/ 564356 h 2824412"/>
              <a:gd name="connsiteX30" fmla="*/ 1909823 w 2757548"/>
              <a:gd name="connsiteY30" fmla="*/ 561975 h 2824412"/>
              <a:gd name="connsiteX31" fmla="*/ 1883629 w 2757548"/>
              <a:gd name="connsiteY31" fmla="*/ 576262 h 2824412"/>
              <a:gd name="connsiteX32" fmla="*/ 1890773 w 2757548"/>
              <a:gd name="connsiteY32" fmla="*/ 602456 h 2824412"/>
              <a:gd name="connsiteX33" fmla="*/ 1874104 w 2757548"/>
              <a:gd name="connsiteY33" fmla="*/ 623887 h 2824412"/>
              <a:gd name="connsiteX34" fmla="*/ 1876486 w 2757548"/>
              <a:gd name="connsiteY34" fmla="*/ 647700 h 2824412"/>
              <a:gd name="connsiteX35" fmla="*/ 1890773 w 2757548"/>
              <a:gd name="connsiteY35" fmla="*/ 666750 h 2824412"/>
              <a:gd name="connsiteX36" fmla="*/ 1919348 w 2757548"/>
              <a:gd name="connsiteY36" fmla="*/ 685800 h 2824412"/>
              <a:gd name="connsiteX37" fmla="*/ 1945542 w 2757548"/>
              <a:gd name="connsiteY37" fmla="*/ 714375 h 2824412"/>
              <a:gd name="connsiteX38" fmla="*/ 1969354 w 2757548"/>
              <a:gd name="connsiteY38" fmla="*/ 745331 h 2824412"/>
              <a:gd name="connsiteX39" fmla="*/ 1997930 w 2757548"/>
              <a:gd name="connsiteY39" fmla="*/ 776287 h 2824412"/>
              <a:gd name="connsiteX40" fmla="*/ 2016979 w 2757548"/>
              <a:gd name="connsiteY40" fmla="*/ 788194 h 2824412"/>
              <a:gd name="connsiteX41" fmla="*/ 2024123 w 2757548"/>
              <a:gd name="connsiteY41" fmla="*/ 814387 h 2824412"/>
              <a:gd name="connsiteX42" fmla="*/ 2028886 w 2757548"/>
              <a:gd name="connsiteY42" fmla="*/ 847725 h 2824412"/>
              <a:gd name="connsiteX43" fmla="*/ 2038411 w 2757548"/>
              <a:gd name="connsiteY43" fmla="*/ 859631 h 2824412"/>
              <a:gd name="connsiteX44" fmla="*/ 2066986 w 2757548"/>
              <a:gd name="connsiteY44" fmla="*/ 871537 h 2824412"/>
              <a:gd name="connsiteX45" fmla="*/ 2062223 w 2757548"/>
              <a:gd name="connsiteY45" fmla="*/ 852487 h 2824412"/>
              <a:gd name="connsiteX46" fmla="*/ 2090798 w 2757548"/>
              <a:gd name="connsiteY46" fmla="*/ 838200 h 2824412"/>
              <a:gd name="connsiteX47" fmla="*/ 2100323 w 2757548"/>
              <a:gd name="connsiteY47" fmla="*/ 862012 h 2824412"/>
              <a:gd name="connsiteX48" fmla="*/ 2133661 w 2757548"/>
              <a:gd name="connsiteY48" fmla="*/ 883443 h 2824412"/>
              <a:gd name="connsiteX49" fmla="*/ 2169379 w 2757548"/>
              <a:gd name="connsiteY49" fmla="*/ 876300 h 2824412"/>
              <a:gd name="connsiteX50" fmla="*/ 2183667 w 2757548"/>
              <a:gd name="connsiteY50" fmla="*/ 864394 h 2824412"/>
              <a:gd name="connsiteX51" fmla="*/ 2207480 w 2757548"/>
              <a:gd name="connsiteY51" fmla="*/ 857249 h 2824412"/>
              <a:gd name="connsiteX52" fmla="*/ 2245580 w 2757548"/>
              <a:gd name="connsiteY52" fmla="*/ 862012 h 2824412"/>
              <a:gd name="connsiteX53" fmla="*/ 2257486 w 2757548"/>
              <a:gd name="connsiteY53" fmla="*/ 895350 h 2824412"/>
              <a:gd name="connsiteX54" fmla="*/ 2305110 w 2757548"/>
              <a:gd name="connsiteY54" fmla="*/ 900113 h 2824412"/>
              <a:gd name="connsiteX55" fmla="*/ 2328923 w 2757548"/>
              <a:gd name="connsiteY55" fmla="*/ 907256 h 2824412"/>
              <a:gd name="connsiteX56" fmla="*/ 2314636 w 2757548"/>
              <a:gd name="connsiteY56" fmla="*/ 928687 h 2824412"/>
              <a:gd name="connsiteX57" fmla="*/ 2319398 w 2757548"/>
              <a:gd name="connsiteY57" fmla="*/ 942975 h 2824412"/>
              <a:gd name="connsiteX58" fmla="*/ 2357498 w 2757548"/>
              <a:gd name="connsiteY58" fmla="*/ 964406 h 2824412"/>
              <a:gd name="connsiteX59" fmla="*/ 2371786 w 2757548"/>
              <a:gd name="connsiteY59" fmla="*/ 990600 h 2824412"/>
              <a:gd name="connsiteX60" fmla="*/ 2395598 w 2757548"/>
              <a:gd name="connsiteY60" fmla="*/ 1016794 h 2824412"/>
              <a:gd name="connsiteX61" fmla="*/ 2381311 w 2757548"/>
              <a:gd name="connsiteY61" fmla="*/ 1028700 h 2824412"/>
              <a:gd name="connsiteX62" fmla="*/ 2386073 w 2757548"/>
              <a:gd name="connsiteY62" fmla="*/ 1066800 h 2824412"/>
              <a:gd name="connsiteX63" fmla="*/ 2421792 w 2757548"/>
              <a:gd name="connsiteY63" fmla="*/ 1059656 h 2824412"/>
              <a:gd name="connsiteX64" fmla="*/ 2450367 w 2757548"/>
              <a:gd name="connsiteY64" fmla="*/ 1069182 h 2824412"/>
              <a:gd name="connsiteX65" fmla="*/ 2486086 w 2757548"/>
              <a:gd name="connsiteY65" fmla="*/ 1107281 h 2824412"/>
              <a:gd name="connsiteX66" fmla="*/ 2486086 w 2757548"/>
              <a:gd name="connsiteY66" fmla="*/ 1138237 h 2824412"/>
              <a:gd name="connsiteX67" fmla="*/ 2521804 w 2757548"/>
              <a:gd name="connsiteY67" fmla="*/ 1147762 h 2824412"/>
              <a:gd name="connsiteX68" fmla="*/ 2571811 w 2757548"/>
              <a:gd name="connsiteY68" fmla="*/ 1190625 h 2824412"/>
              <a:gd name="connsiteX69" fmla="*/ 2571811 w 2757548"/>
              <a:gd name="connsiteY69" fmla="*/ 1219200 h 2824412"/>
              <a:gd name="connsiteX70" fmla="*/ 2571811 w 2757548"/>
              <a:gd name="connsiteY70" fmla="*/ 1243012 h 2824412"/>
              <a:gd name="connsiteX71" fmla="*/ 2567048 w 2757548"/>
              <a:gd name="connsiteY71" fmla="*/ 1266825 h 2824412"/>
              <a:gd name="connsiteX72" fmla="*/ 2600386 w 2757548"/>
              <a:gd name="connsiteY72" fmla="*/ 1295400 h 2824412"/>
              <a:gd name="connsiteX73" fmla="*/ 2609910 w 2757548"/>
              <a:gd name="connsiteY73" fmla="*/ 1338262 h 2824412"/>
              <a:gd name="connsiteX74" fmla="*/ 2619436 w 2757548"/>
              <a:gd name="connsiteY74" fmla="*/ 1376362 h 2824412"/>
              <a:gd name="connsiteX75" fmla="*/ 2638486 w 2757548"/>
              <a:gd name="connsiteY75" fmla="*/ 1369218 h 2824412"/>
              <a:gd name="connsiteX76" fmla="*/ 2681348 w 2757548"/>
              <a:gd name="connsiteY76" fmla="*/ 1381125 h 2824412"/>
              <a:gd name="connsiteX77" fmla="*/ 2705161 w 2757548"/>
              <a:gd name="connsiteY77" fmla="*/ 1362075 h 2824412"/>
              <a:gd name="connsiteX78" fmla="*/ 2748023 w 2757548"/>
              <a:gd name="connsiteY78" fmla="*/ 1352550 h 2824412"/>
              <a:gd name="connsiteX79" fmla="*/ 2757548 w 2757548"/>
              <a:gd name="connsiteY79" fmla="*/ 1390650 h 2824412"/>
              <a:gd name="connsiteX80" fmla="*/ 2748023 w 2757548"/>
              <a:gd name="connsiteY80" fmla="*/ 1414462 h 2824412"/>
              <a:gd name="connsiteX81" fmla="*/ 2724211 w 2757548"/>
              <a:gd name="connsiteY81" fmla="*/ 1428750 h 2824412"/>
              <a:gd name="connsiteX82" fmla="*/ 2695635 w 2757548"/>
              <a:gd name="connsiteY82" fmla="*/ 1464469 h 2824412"/>
              <a:gd name="connsiteX83" fmla="*/ 2657536 w 2757548"/>
              <a:gd name="connsiteY83" fmla="*/ 1495425 h 2824412"/>
              <a:gd name="connsiteX84" fmla="*/ 2638486 w 2757548"/>
              <a:gd name="connsiteY84" fmla="*/ 1519237 h 2824412"/>
              <a:gd name="connsiteX85" fmla="*/ 2624198 w 2757548"/>
              <a:gd name="connsiteY85" fmla="*/ 1535906 h 2824412"/>
              <a:gd name="connsiteX86" fmla="*/ 2619436 w 2757548"/>
              <a:gd name="connsiteY86" fmla="*/ 1562100 h 2824412"/>
              <a:gd name="connsiteX87" fmla="*/ 2590861 w 2757548"/>
              <a:gd name="connsiteY87" fmla="*/ 1562100 h 2824412"/>
              <a:gd name="connsiteX88" fmla="*/ 2557523 w 2757548"/>
              <a:gd name="connsiteY88" fmla="*/ 1547812 h 2824412"/>
              <a:gd name="connsiteX89" fmla="*/ 2538473 w 2757548"/>
              <a:gd name="connsiteY89" fmla="*/ 1519237 h 2824412"/>
              <a:gd name="connsiteX90" fmla="*/ 2471798 w 2757548"/>
              <a:gd name="connsiteY90" fmla="*/ 1524000 h 2824412"/>
              <a:gd name="connsiteX91" fmla="*/ 2447985 w 2757548"/>
              <a:gd name="connsiteY91" fmla="*/ 1557338 h 2824412"/>
              <a:gd name="connsiteX92" fmla="*/ 2414648 w 2757548"/>
              <a:gd name="connsiteY92" fmla="*/ 1576387 h 2824412"/>
              <a:gd name="connsiteX93" fmla="*/ 2376548 w 2757548"/>
              <a:gd name="connsiteY93" fmla="*/ 1633537 h 2824412"/>
              <a:gd name="connsiteX94" fmla="*/ 2367023 w 2757548"/>
              <a:gd name="connsiteY94" fmla="*/ 1647825 h 2824412"/>
              <a:gd name="connsiteX95" fmla="*/ 2347973 w 2757548"/>
              <a:gd name="connsiteY95" fmla="*/ 1662112 h 2824412"/>
              <a:gd name="connsiteX96" fmla="*/ 2281298 w 2757548"/>
              <a:gd name="connsiteY96" fmla="*/ 1681162 h 2824412"/>
              <a:gd name="connsiteX97" fmla="*/ 2200336 w 2757548"/>
              <a:gd name="connsiteY97" fmla="*/ 1704975 h 2824412"/>
              <a:gd name="connsiteX98" fmla="*/ 2157473 w 2757548"/>
              <a:gd name="connsiteY98" fmla="*/ 1714500 h 2824412"/>
              <a:gd name="connsiteX99" fmla="*/ 2100323 w 2757548"/>
              <a:gd name="connsiteY99" fmla="*/ 1771650 h 2824412"/>
              <a:gd name="connsiteX100" fmla="*/ 2066986 w 2757548"/>
              <a:gd name="connsiteY100" fmla="*/ 1795462 h 2824412"/>
              <a:gd name="connsiteX101" fmla="*/ 2043173 w 2757548"/>
              <a:gd name="connsiteY101" fmla="*/ 1852612 h 2824412"/>
              <a:gd name="connsiteX102" fmla="*/ 2038411 w 2757548"/>
              <a:gd name="connsiteY102" fmla="*/ 1895475 h 2824412"/>
              <a:gd name="connsiteX103" fmla="*/ 2062223 w 2757548"/>
              <a:gd name="connsiteY103" fmla="*/ 1957387 h 2824412"/>
              <a:gd name="connsiteX104" fmla="*/ 2038411 w 2757548"/>
              <a:gd name="connsiteY104" fmla="*/ 2024062 h 2824412"/>
              <a:gd name="connsiteX105" fmla="*/ 2033648 w 2757548"/>
              <a:gd name="connsiteY105" fmla="*/ 2028825 h 2824412"/>
              <a:gd name="connsiteX106" fmla="*/ 1995548 w 2757548"/>
              <a:gd name="connsiteY106" fmla="*/ 2033587 h 2824412"/>
              <a:gd name="connsiteX107" fmla="*/ 1966973 w 2757548"/>
              <a:gd name="connsiteY107" fmla="*/ 2043112 h 2824412"/>
              <a:gd name="connsiteX108" fmla="*/ 1928873 w 2757548"/>
              <a:gd name="connsiteY108" fmla="*/ 2066925 h 2824412"/>
              <a:gd name="connsiteX109" fmla="*/ 1957448 w 2757548"/>
              <a:gd name="connsiteY109" fmla="*/ 2043112 h 2824412"/>
              <a:gd name="connsiteX110" fmla="*/ 1900298 w 2757548"/>
              <a:gd name="connsiteY110" fmla="*/ 2052637 h 2824412"/>
              <a:gd name="connsiteX111" fmla="*/ 1876486 w 2757548"/>
              <a:gd name="connsiteY111" fmla="*/ 2109787 h 2824412"/>
              <a:gd name="connsiteX112" fmla="*/ 1876486 w 2757548"/>
              <a:gd name="connsiteY112" fmla="*/ 2147887 h 2824412"/>
              <a:gd name="connsiteX113" fmla="*/ 1866961 w 2757548"/>
              <a:gd name="connsiteY113" fmla="*/ 2176462 h 2824412"/>
              <a:gd name="connsiteX114" fmla="*/ 1809811 w 2757548"/>
              <a:gd name="connsiteY114" fmla="*/ 2195512 h 2824412"/>
              <a:gd name="connsiteX115" fmla="*/ 1809811 w 2757548"/>
              <a:gd name="connsiteY115" fmla="*/ 2252662 h 2824412"/>
              <a:gd name="connsiteX116" fmla="*/ 1814573 w 2757548"/>
              <a:gd name="connsiteY116" fmla="*/ 2314575 h 2824412"/>
              <a:gd name="connsiteX117" fmla="*/ 1814573 w 2757548"/>
              <a:gd name="connsiteY117" fmla="*/ 2333625 h 2824412"/>
              <a:gd name="connsiteX118" fmla="*/ 1795523 w 2757548"/>
              <a:gd name="connsiteY118" fmla="*/ 2376487 h 2824412"/>
              <a:gd name="connsiteX119" fmla="*/ 1809811 w 2757548"/>
              <a:gd name="connsiteY119" fmla="*/ 2438400 h 2824412"/>
              <a:gd name="connsiteX120" fmla="*/ 1805048 w 2757548"/>
              <a:gd name="connsiteY120" fmla="*/ 2500312 h 2824412"/>
              <a:gd name="connsiteX121" fmla="*/ 1776473 w 2757548"/>
              <a:gd name="connsiteY121" fmla="*/ 2509837 h 2824412"/>
              <a:gd name="connsiteX122" fmla="*/ 1733611 w 2757548"/>
              <a:gd name="connsiteY122" fmla="*/ 2524125 h 2824412"/>
              <a:gd name="connsiteX123" fmla="*/ 1714561 w 2757548"/>
              <a:gd name="connsiteY123" fmla="*/ 2538412 h 2824412"/>
              <a:gd name="connsiteX124" fmla="*/ 1738373 w 2757548"/>
              <a:gd name="connsiteY124" fmla="*/ 2590800 h 2824412"/>
              <a:gd name="connsiteX125" fmla="*/ 1719323 w 2757548"/>
              <a:gd name="connsiteY125" fmla="*/ 2619375 h 2824412"/>
              <a:gd name="connsiteX126" fmla="*/ 1662173 w 2757548"/>
              <a:gd name="connsiteY126" fmla="*/ 2633662 h 2824412"/>
              <a:gd name="connsiteX127" fmla="*/ 1647886 w 2757548"/>
              <a:gd name="connsiteY127" fmla="*/ 2662237 h 2824412"/>
              <a:gd name="connsiteX128" fmla="*/ 1647886 w 2757548"/>
              <a:gd name="connsiteY128" fmla="*/ 2733675 h 2824412"/>
              <a:gd name="connsiteX129" fmla="*/ 1628836 w 2757548"/>
              <a:gd name="connsiteY129" fmla="*/ 2767012 h 2824412"/>
              <a:gd name="connsiteX130" fmla="*/ 1576448 w 2757548"/>
              <a:gd name="connsiteY130" fmla="*/ 2724150 h 2824412"/>
              <a:gd name="connsiteX131" fmla="*/ 1528823 w 2757548"/>
              <a:gd name="connsiteY131" fmla="*/ 2690812 h 2824412"/>
              <a:gd name="connsiteX132" fmla="*/ 1500248 w 2757548"/>
              <a:gd name="connsiteY132" fmla="*/ 2676525 h 2824412"/>
              <a:gd name="connsiteX133" fmla="*/ 1481198 w 2757548"/>
              <a:gd name="connsiteY133" fmla="*/ 2738437 h 2824412"/>
              <a:gd name="connsiteX134" fmla="*/ 1457386 w 2757548"/>
              <a:gd name="connsiteY134" fmla="*/ 2786062 h 2824412"/>
              <a:gd name="connsiteX135" fmla="*/ 1414523 w 2757548"/>
              <a:gd name="connsiteY135" fmla="*/ 2824162 h 2824412"/>
              <a:gd name="connsiteX136" fmla="*/ 1381186 w 2757548"/>
              <a:gd name="connsiteY136" fmla="*/ 2800350 h 2824412"/>
              <a:gd name="connsiteX137" fmla="*/ 1343086 w 2757548"/>
              <a:gd name="connsiteY137" fmla="*/ 2757487 h 2824412"/>
              <a:gd name="connsiteX138" fmla="*/ 1324036 w 2757548"/>
              <a:gd name="connsiteY138" fmla="*/ 2719387 h 2824412"/>
              <a:gd name="connsiteX139" fmla="*/ 1281173 w 2757548"/>
              <a:gd name="connsiteY139" fmla="*/ 2614612 h 2824412"/>
              <a:gd name="connsiteX140" fmla="*/ 1276411 w 2757548"/>
              <a:gd name="connsiteY140" fmla="*/ 2557462 h 2824412"/>
              <a:gd name="connsiteX141" fmla="*/ 1319273 w 2757548"/>
              <a:gd name="connsiteY141" fmla="*/ 2533650 h 2824412"/>
              <a:gd name="connsiteX142" fmla="*/ 1347848 w 2757548"/>
              <a:gd name="connsiteY142" fmla="*/ 2490787 h 2824412"/>
              <a:gd name="connsiteX143" fmla="*/ 1338323 w 2757548"/>
              <a:gd name="connsiteY143" fmla="*/ 2447925 h 2824412"/>
              <a:gd name="connsiteX144" fmla="*/ 1343086 w 2757548"/>
              <a:gd name="connsiteY144" fmla="*/ 2390775 h 2824412"/>
              <a:gd name="connsiteX145" fmla="*/ 1343086 w 2757548"/>
              <a:gd name="connsiteY145" fmla="*/ 2338387 h 2824412"/>
              <a:gd name="connsiteX146" fmla="*/ 1290698 w 2757548"/>
              <a:gd name="connsiteY146" fmla="*/ 2305050 h 2824412"/>
              <a:gd name="connsiteX147" fmla="*/ 1247836 w 2757548"/>
              <a:gd name="connsiteY147" fmla="*/ 2290762 h 2824412"/>
              <a:gd name="connsiteX148" fmla="*/ 1204973 w 2757548"/>
              <a:gd name="connsiteY148" fmla="*/ 2281237 h 2824412"/>
              <a:gd name="connsiteX149" fmla="*/ 1147823 w 2757548"/>
              <a:gd name="connsiteY149" fmla="*/ 2281237 h 2824412"/>
              <a:gd name="connsiteX150" fmla="*/ 1076386 w 2757548"/>
              <a:gd name="connsiteY150" fmla="*/ 2286000 h 2824412"/>
              <a:gd name="connsiteX151" fmla="*/ 1019236 w 2757548"/>
              <a:gd name="connsiteY151" fmla="*/ 2309812 h 2824412"/>
              <a:gd name="connsiteX152" fmla="*/ 971611 w 2757548"/>
              <a:gd name="connsiteY152" fmla="*/ 2319337 h 2824412"/>
              <a:gd name="connsiteX153" fmla="*/ 962086 w 2757548"/>
              <a:gd name="connsiteY153" fmla="*/ 2381250 h 2824412"/>
              <a:gd name="connsiteX154" fmla="*/ 943036 w 2757548"/>
              <a:gd name="connsiteY154" fmla="*/ 2414587 h 2824412"/>
              <a:gd name="connsiteX155" fmla="*/ 890648 w 2757548"/>
              <a:gd name="connsiteY155" fmla="*/ 2462212 h 2824412"/>
              <a:gd name="connsiteX156" fmla="*/ 852548 w 2757548"/>
              <a:gd name="connsiteY156" fmla="*/ 2471737 h 2824412"/>
              <a:gd name="connsiteX157" fmla="*/ 800161 w 2757548"/>
              <a:gd name="connsiteY157" fmla="*/ 2462212 h 2824412"/>
              <a:gd name="connsiteX158" fmla="*/ 771586 w 2757548"/>
              <a:gd name="connsiteY158" fmla="*/ 2438400 h 2824412"/>
              <a:gd name="connsiteX159" fmla="*/ 743011 w 2757548"/>
              <a:gd name="connsiteY159" fmla="*/ 2409825 h 2824412"/>
              <a:gd name="connsiteX160" fmla="*/ 704911 w 2757548"/>
              <a:gd name="connsiteY160" fmla="*/ 2433637 h 2824412"/>
              <a:gd name="connsiteX161" fmla="*/ 723961 w 2757548"/>
              <a:gd name="connsiteY161" fmla="*/ 2371725 h 2824412"/>
              <a:gd name="connsiteX162" fmla="*/ 738248 w 2757548"/>
              <a:gd name="connsiteY162" fmla="*/ 2309812 h 2824412"/>
              <a:gd name="connsiteX163" fmla="*/ 743011 w 2757548"/>
              <a:gd name="connsiteY163" fmla="*/ 2233612 h 2824412"/>
              <a:gd name="connsiteX164" fmla="*/ 743011 w 2757548"/>
              <a:gd name="connsiteY164" fmla="*/ 2185987 h 2824412"/>
              <a:gd name="connsiteX165" fmla="*/ 728723 w 2757548"/>
              <a:gd name="connsiteY165" fmla="*/ 2128837 h 2824412"/>
              <a:gd name="connsiteX166" fmla="*/ 704911 w 2757548"/>
              <a:gd name="connsiteY166" fmla="*/ 2100262 h 2824412"/>
              <a:gd name="connsiteX167" fmla="*/ 662048 w 2757548"/>
              <a:gd name="connsiteY167" fmla="*/ 2090737 h 2824412"/>
              <a:gd name="connsiteX168" fmla="*/ 623948 w 2757548"/>
              <a:gd name="connsiteY168" fmla="*/ 2062162 h 2824412"/>
              <a:gd name="connsiteX169" fmla="*/ 566798 w 2757548"/>
              <a:gd name="connsiteY169" fmla="*/ 2043112 h 2824412"/>
              <a:gd name="connsiteX170" fmla="*/ 538223 w 2757548"/>
              <a:gd name="connsiteY170" fmla="*/ 2009775 h 2824412"/>
              <a:gd name="connsiteX171" fmla="*/ 557273 w 2757548"/>
              <a:gd name="connsiteY171" fmla="*/ 1981200 h 2824412"/>
              <a:gd name="connsiteX172" fmla="*/ 547748 w 2757548"/>
              <a:gd name="connsiteY172" fmla="*/ 1938337 h 2824412"/>
              <a:gd name="connsiteX173" fmla="*/ 514411 w 2757548"/>
              <a:gd name="connsiteY173" fmla="*/ 1885950 h 2824412"/>
              <a:gd name="connsiteX174" fmla="*/ 471548 w 2757548"/>
              <a:gd name="connsiteY174" fmla="*/ 1876425 h 2824412"/>
              <a:gd name="connsiteX175" fmla="*/ 433448 w 2757548"/>
              <a:gd name="connsiteY175" fmla="*/ 1852612 h 2824412"/>
              <a:gd name="connsiteX176" fmla="*/ 414398 w 2757548"/>
              <a:gd name="connsiteY176" fmla="*/ 1833562 h 2824412"/>
              <a:gd name="connsiteX177" fmla="*/ 414398 w 2757548"/>
              <a:gd name="connsiteY177" fmla="*/ 1804987 h 2824412"/>
              <a:gd name="connsiteX178" fmla="*/ 376298 w 2757548"/>
              <a:gd name="connsiteY178" fmla="*/ 1824037 h 2824412"/>
              <a:gd name="connsiteX179" fmla="*/ 357248 w 2757548"/>
              <a:gd name="connsiteY179" fmla="*/ 1838325 h 2824412"/>
              <a:gd name="connsiteX180" fmla="*/ 385823 w 2757548"/>
              <a:gd name="connsiteY180" fmla="*/ 1862137 h 2824412"/>
              <a:gd name="connsiteX181" fmla="*/ 352486 w 2757548"/>
              <a:gd name="connsiteY181" fmla="*/ 1866900 h 2824412"/>
              <a:gd name="connsiteX182" fmla="*/ 323911 w 2757548"/>
              <a:gd name="connsiteY182" fmla="*/ 1847850 h 2824412"/>
              <a:gd name="connsiteX183" fmla="*/ 281048 w 2757548"/>
              <a:gd name="connsiteY183" fmla="*/ 1833562 h 2824412"/>
              <a:gd name="connsiteX184" fmla="*/ 238186 w 2757548"/>
              <a:gd name="connsiteY184" fmla="*/ 1819275 h 2824412"/>
              <a:gd name="connsiteX185" fmla="*/ 195323 w 2757548"/>
              <a:gd name="connsiteY185" fmla="*/ 1819275 h 2824412"/>
              <a:gd name="connsiteX186" fmla="*/ 171511 w 2757548"/>
              <a:gd name="connsiteY186" fmla="*/ 1795462 h 2824412"/>
              <a:gd name="connsiteX187" fmla="*/ 195323 w 2757548"/>
              <a:gd name="connsiteY187" fmla="*/ 1766887 h 2824412"/>
              <a:gd name="connsiteX188" fmla="*/ 214373 w 2757548"/>
              <a:gd name="connsiteY188" fmla="*/ 1676400 h 2824412"/>
              <a:gd name="connsiteX189" fmla="*/ 276286 w 2757548"/>
              <a:gd name="connsiteY189" fmla="*/ 1590675 h 2824412"/>
              <a:gd name="connsiteX190" fmla="*/ 319148 w 2757548"/>
              <a:gd name="connsiteY190" fmla="*/ 1509712 h 2824412"/>
              <a:gd name="connsiteX191" fmla="*/ 362011 w 2757548"/>
              <a:gd name="connsiteY191" fmla="*/ 1466850 h 2824412"/>
              <a:gd name="connsiteX192" fmla="*/ 414398 w 2757548"/>
              <a:gd name="connsiteY192" fmla="*/ 1404937 h 2824412"/>
              <a:gd name="connsiteX193" fmla="*/ 438211 w 2757548"/>
              <a:gd name="connsiteY193" fmla="*/ 1381125 h 2824412"/>
              <a:gd name="connsiteX194" fmla="*/ 395348 w 2757548"/>
              <a:gd name="connsiteY194" fmla="*/ 1352550 h 2824412"/>
              <a:gd name="connsiteX195" fmla="*/ 323911 w 2757548"/>
              <a:gd name="connsiteY195" fmla="*/ 1319212 h 2824412"/>
              <a:gd name="connsiteX196" fmla="*/ 266761 w 2757548"/>
              <a:gd name="connsiteY196" fmla="*/ 1285875 h 2824412"/>
              <a:gd name="connsiteX197" fmla="*/ 233423 w 2757548"/>
              <a:gd name="connsiteY197" fmla="*/ 1300162 h 2824412"/>
              <a:gd name="connsiteX198" fmla="*/ 195323 w 2757548"/>
              <a:gd name="connsiteY198" fmla="*/ 1276350 h 2824412"/>
              <a:gd name="connsiteX199" fmla="*/ 161986 w 2757548"/>
              <a:gd name="connsiteY199" fmla="*/ 1204912 h 2824412"/>
              <a:gd name="connsiteX200" fmla="*/ 157223 w 2757548"/>
              <a:gd name="connsiteY200" fmla="*/ 1162050 h 2824412"/>
              <a:gd name="connsiteX201" fmla="*/ 119123 w 2757548"/>
              <a:gd name="connsiteY201" fmla="*/ 1157287 h 2824412"/>
              <a:gd name="connsiteX202" fmla="*/ 66736 w 2757548"/>
              <a:gd name="connsiteY202" fmla="*/ 1157287 h 2824412"/>
              <a:gd name="connsiteX203" fmla="*/ 19111 w 2757548"/>
              <a:gd name="connsiteY203" fmla="*/ 1143000 h 2824412"/>
              <a:gd name="connsiteX204" fmla="*/ 19111 w 2757548"/>
              <a:gd name="connsiteY204" fmla="*/ 1114425 h 2824412"/>
              <a:gd name="connsiteX205" fmla="*/ 9586 w 2757548"/>
              <a:gd name="connsiteY205" fmla="*/ 1076325 h 2824412"/>
              <a:gd name="connsiteX206" fmla="*/ 61 w 2757548"/>
              <a:gd name="connsiteY206" fmla="*/ 1028700 h 2824412"/>
              <a:gd name="connsiteX207" fmla="*/ 14348 w 2757548"/>
              <a:gd name="connsiteY207" fmla="*/ 995362 h 2824412"/>
              <a:gd name="connsiteX208" fmla="*/ 61973 w 2757548"/>
              <a:gd name="connsiteY208" fmla="*/ 971550 h 2824412"/>
              <a:gd name="connsiteX209" fmla="*/ 100073 w 2757548"/>
              <a:gd name="connsiteY209" fmla="*/ 966787 h 2824412"/>
              <a:gd name="connsiteX210" fmla="*/ 66736 w 2757548"/>
              <a:gd name="connsiteY210" fmla="*/ 933450 h 2824412"/>
              <a:gd name="connsiteX211" fmla="*/ 57211 w 2757548"/>
              <a:gd name="connsiteY211" fmla="*/ 885825 h 2824412"/>
              <a:gd name="connsiteX212" fmla="*/ 81023 w 2757548"/>
              <a:gd name="connsiteY212" fmla="*/ 852487 h 2824412"/>
              <a:gd name="connsiteX213" fmla="*/ 81023 w 2757548"/>
              <a:gd name="connsiteY213" fmla="*/ 814387 h 2824412"/>
              <a:gd name="connsiteX214" fmla="*/ 42923 w 2757548"/>
              <a:gd name="connsiteY214" fmla="*/ 800100 h 2824412"/>
              <a:gd name="connsiteX215" fmla="*/ 47686 w 2757548"/>
              <a:gd name="connsiteY215" fmla="*/ 762000 h 2824412"/>
              <a:gd name="connsiteX216" fmla="*/ 85786 w 2757548"/>
              <a:gd name="connsiteY216" fmla="*/ 723900 h 2824412"/>
              <a:gd name="connsiteX217" fmla="*/ 76261 w 2757548"/>
              <a:gd name="connsiteY217" fmla="*/ 671512 h 2824412"/>
              <a:gd name="connsiteX218" fmla="*/ 47686 w 2757548"/>
              <a:gd name="connsiteY218" fmla="*/ 647700 h 2824412"/>
              <a:gd name="connsiteX219" fmla="*/ 66736 w 2757548"/>
              <a:gd name="connsiteY219" fmla="*/ 623887 h 2824412"/>
              <a:gd name="connsiteX220" fmla="*/ 114361 w 2757548"/>
              <a:gd name="connsiteY220" fmla="*/ 628650 h 2824412"/>
              <a:gd name="connsiteX221" fmla="*/ 138173 w 2757548"/>
              <a:gd name="connsiteY221" fmla="*/ 628650 h 2824412"/>
              <a:gd name="connsiteX222" fmla="*/ 119123 w 2757548"/>
              <a:gd name="connsiteY222" fmla="*/ 595312 h 2824412"/>
              <a:gd name="connsiteX223" fmla="*/ 123886 w 2757548"/>
              <a:gd name="connsiteY223" fmla="*/ 571500 h 2824412"/>
              <a:gd name="connsiteX224" fmla="*/ 152461 w 2757548"/>
              <a:gd name="connsiteY224" fmla="*/ 571500 h 2824412"/>
              <a:gd name="connsiteX225" fmla="*/ 157223 w 2757548"/>
              <a:gd name="connsiteY225" fmla="*/ 571500 h 2824412"/>
              <a:gd name="connsiteX226" fmla="*/ 185798 w 2757548"/>
              <a:gd name="connsiteY226" fmla="*/ 485775 h 2824412"/>
              <a:gd name="connsiteX227" fmla="*/ 190561 w 2757548"/>
              <a:gd name="connsiteY227" fmla="*/ 447675 h 2824412"/>
              <a:gd name="connsiteX228" fmla="*/ 219136 w 2757548"/>
              <a:gd name="connsiteY228" fmla="*/ 461962 h 2824412"/>
              <a:gd name="connsiteX229" fmla="*/ 281048 w 2757548"/>
              <a:gd name="connsiteY229" fmla="*/ 485775 h 2824412"/>
              <a:gd name="connsiteX230" fmla="*/ 342961 w 2757548"/>
              <a:gd name="connsiteY230" fmla="*/ 485775 h 2824412"/>
              <a:gd name="connsiteX231" fmla="*/ 333436 w 2757548"/>
              <a:gd name="connsiteY231" fmla="*/ 442912 h 2824412"/>
              <a:gd name="connsiteX232" fmla="*/ 342961 w 2757548"/>
              <a:gd name="connsiteY232" fmla="*/ 409575 h 2824412"/>
              <a:gd name="connsiteX233" fmla="*/ 385823 w 2757548"/>
              <a:gd name="connsiteY233" fmla="*/ 409575 h 2824412"/>
              <a:gd name="connsiteX234" fmla="*/ 404873 w 2757548"/>
              <a:gd name="connsiteY234" fmla="*/ 381000 h 2824412"/>
              <a:gd name="connsiteX235" fmla="*/ 428686 w 2757548"/>
              <a:gd name="connsiteY235" fmla="*/ 338137 h 2824412"/>
              <a:gd name="connsiteX236" fmla="*/ 381061 w 2757548"/>
              <a:gd name="connsiteY236" fmla="*/ 314325 h 2824412"/>
              <a:gd name="connsiteX237" fmla="*/ 381061 w 2757548"/>
              <a:gd name="connsiteY237" fmla="*/ 285750 h 2824412"/>
              <a:gd name="connsiteX238" fmla="*/ 433448 w 2757548"/>
              <a:gd name="connsiteY238" fmla="*/ 257175 h 2824412"/>
              <a:gd name="connsiteX239" fmla="*/ 466786 w 2757548"/>
              <a:gd name="connsiteY239" fmla="*/ 238125 h 2824412"/>
              <a:gd name="connsiteX240" fmla="*/ 476311 w 2757548"/>
              <a:gd name="connsiteY240" fmla="*/ 176212 h 2824412"/>
              <a:gd name="connsiteX241" fmla="*/ 447736 w 2757548"/>
              <a:gd name="connsiteY241" fmla="*/ 123825 h 2824412"/>
              <a:gd name="connsiteX0" fmla="*/ 2307492 w 2757548"/>
              <a:gd name="connsiteY0" fmla="*/ 0 h 2824412"/>
              <a:gd name="connsiteX1" fmla="*/ 2324161 w 2757548"/>
              <a:gd name="connsiteY1" fmla="*/ 26193 h 2824412"/>
              <a:gd name="connsiteX2" fmla="*/ 2352736 w 2757548"/>
              <a:gd name="connsiteY2" fmla="*/ 47625 h 2824412"/>
              <a:gd name="connsiteX3" fmla="*/ 2343211 w 2757548"/>
              <a:gd name="connsiteY3" fmla="*/ 57150 h 2824412"/>
              <a:gd name="connsiteX4" fmla="*/ 2352736 w 2757548"/>
              <a:gd name="connsiteY4" fmla="*/ 95250 h 2824412"/>
              <a:gd name="connsiteX5" fmla="*/ 2343211 w 2757548"/>
              <a:gd name="connsiteY5" fmla="*/ 128587 h 2824412"/>
              <a:gd name="connsiteX6" fmla="*/ 2324161 w 2757548"/>
              <a:gd name="connsiteY6" fmla="*/ 145256 h 2824412"/>
              <a:gd name="connsiteX7" fmla="*/ 2300348 w 2757548"/>
              <a:gd name="connsiteY7" fmla="*/ 152400 h 2824412"/>
              <a:gd name="connsiteX8" fmla="*/ 2290823 w 2757548"/>
              <a:gd name="connsiteY8" fmla="*/ 166687 h 2824412"/>
              <a:gd name="connsiteX9" fmla="*/ 2286061 w 2757548"/>
              <a:gd name="connsiteY9" fmla="*/ 204787 h 2824412"/>
              <a:gd name="connsiteX10" fmla="*/ 2267011 w 2757548"/>
              <a:gd name="connsiteY10" fmla="*/ 223837 h 2824412"/>
              <a:gd name="connsiteX11" fmla="*/ 2224148 w 2757548"/>
              <a:gd name="connsiteY11" fmla="*/ 219075 h 2824412"/>
              <a:gd name="connsiteX12" fmla="*/ 2214623 w 2757548"/>
              <a:gd name="connsiteY12" fmla="*/ 226219 h 2824412"/>
              <a:gd name="connsiteX13" fmla="*/ 2221767 w 2757548"/>
              <a:gd name="connsiteY13" fmla="*/ 259556 h 2824412"/>
              <a:gd name="connsiteX14" fmla="*/ 2233673 w 2757548"/>
              <a:gd name="connsiteY14" fmla="*/ 285750 h 2824412"/>
              <a:gd name="connsiteX15" fmla="*/ 2224148 w 2757548"/>
              <a:gd name="connsiteY15" fmla="*/ 304800 h 2824412"/>
              <a:gd name="connsiteX16" fmla="*/ 2224148 w 2757548"/>
              <a:gd name="connsiteY16" fmla="*/ 333375 h 2824412"/>
              <a:gd name="connsiteX17" fmla="*/ 2186048 w 2757548"/>
              <a:gd name="connsiteY17" fmla="*/ 338137 h 2824412"/>
              <a:gd name="connsiteX18" fmla="*/ 2152710 w 2757548"/>
              <a:gd name="connsiteY18" fmla="*/ 302419 h 2824412"/>
              <a:gd name="connsiteX19" fmla="*/ 2124136 w 2757548"/>
              <a:gd name="connsiteY19" fmla="*/ 323850 h 2824412"/>
              <a:gd name="connsiteX20" fmla="*/ 2105086 w 2757548"/>
              <a:gd name="connsiteY20" fmla="*/ 347662 h 2824412"/>
              <a:gd name="connsiteX21" fmla="*/ 2105086 w 2757548"/>
              <a:gd name="connsiteY21" fmla="*/ 361950 h 2824412"/>
              <a:gd name="connsiteX22" fmla="*/ 2105086 w 2757548"/>
              <a:gd name="connsiteY22" fmla="*/ 395287 h 2824412"/>
              <a:gd name="connsiteX23" fmla="*/ 2076511 w 2757548"/>
              <a:gd name="connsiteY23" fmla="*/ 395287 h 2824412"/>
              <a:gd name="connsiteX24" fmla="*/ 2033648 w 2757548"/>
              <a:gd name="connsiteY24" fmla="*/ 419100 h 2824412"/>
              <a:gd name="connsiteX25" fmla="*/ 2014598 w 2757548"/>
              <a:gd name="connsiteY25" fmla="*/ 457200 h 2824412"/>
              <a:gd name="connsiteX26" fmla="*/ 2012217 w 2757548"/>
              <a:gd name="connsiteY26" fmla="*/ 488156 h 2824412"/>
              <a:gd name="connsiteX27" fmla="*/ 1995549 w 2757548"/>
              <a:gd name="connsiteY27" fmla="*/ 511968 h 2824412"/>
              <a:gd name="connsiteX28" fmla="*/ 1976498 w 2757548"/>
              <a:gd name="connsiteY28" fmla="*/ 554831 h 2824412"/>
              <a:gd name="connsiteX29" fmla="*/ 1945542 w 2757548"/>
              <a:gd name="connsiteY29" fmla="*/ 564356 h 2824412"/>
              <a:gd name="connsiteX30" fmla="*/ 1909823 w 2757548"/>
              <a:gd name="connsiteY30" fmla="*/ 561975 h 2824412"/>
              <a:gd name="connsiteX31" fmla="*/ 1883629 w 2757548"/>
              <a:gd name="connsiteY31" fmla="*/ 576262 h 2824412"/>
              <a:gd name="connsiteX32" fmla="*/ 1890773 w 2757548"/>
              <a:gd name="connsiteY32" fmla="*/ 602456 h 2824412"/>
              <a:gd name="connsiteX33" fmla="*/ 1874104 w 2757548"/>
              <a:gd name="connsiteY33" fmla="*/ 623887 h 2824412"/>
              <a:gd name="connsiteX34" fmla="*/ 1876486 w 2757548"/>
              <a:gd name="connsiteY34" fmla="*/ 647700 h 2824412"/>
              <a:gd name="connsiteX35" fmla="*/ 1890773 w 2757548"/>
              <a:gd name="connsiteY35" fmla="*/ 666750 h 2824412"/>
              <a:gd name="connsiteX36" fmla="*/ 1919348 w 2757548"/>
              <a:gd name="connsiteY36" fmla="*/ 685800 h 2824412"/>
              <a:gd name="connsiteX37" fmla="*/ 1945542 w 2757548"/>
              <a:gd name="connsiteY37" fmla="*/ 714375 h 2824412"/>
              <a:gd name="connsiteX38" fmla="*/ 1969354 w 2757548"/>
              <a:gd name="connsiteY38" fmla="*/ 745331 h 2824412"/>
              <a:gd name="connsiteX39" fmla="*/ 1997930 w 2757548"/>
              <a:gd name="connsiteY39" fmla="*/ 776287 h 2824412"/>
              <a:gd name="connsiteX40" fmla="*/ 2016979 w 2757548"/>
              <a:gd name="connsiteY40" fmla="*/ 788194 h 2824412"/>
              <a:gd name="connsiteX41" fmla="*/ 2024123 w 2757548"/>
              <a:gd name="connsiteY41" fmla="*/ 814387 h 2824412"/>
              <a:gd name="connsiteX42" fmla="*/ 2028886 w 2757548"/>
              <a:gd name="connsiteY42" fmla="*/ 847725 h 2824412"/>
              <a:gd name="connsiteX43" fmla="*/ 2038411 w 2757548"/>
              <a:gd name="connsiteY43" fmla="*/ 859631 h 2824412"/>
              <a:gd name="connsiteX44" fmla="*/ 2066986 w 2757548"/>
              <a:gd name="connsiteY44" fmla="*/ 871537 h 2824412"/>
              <a:gd name="connsiteX45" fmla="*/ 2062223 w 2757548"/>
              <a:gd name="connsiteY45" fmla="*/ 852487 h 2824412"/>
              <a:gd name="connsiteX46" fmla="*/ 2090798 w 2757548"/>
              <a:gd name="connsiteY46" fmla="*/ 838200 h 2824412"/>
              <a:gd name="connsiteX47" fmla="*/ 2100323 w 2757548"/>
              <a:gd name="connsiteY47" fmla="*/ 862012 h 2824412"/>
              <a:gd name="connsiteX48" fmla="*/ 2133661 w 2757548"/>
              <a:gd name="connsiteY48" fmla="*/ 883443 h 2824412"/>
              <a:gd name="connsiteX49" fmla="*/ 2169379 w 2757548"/>
              <a:gd name="connsiteY49" fmla="*/ 876300 h 2824412"/>
              <a:gd name="connsiteX50" fmla="*/ 2183667 w 2757548"/>
              <a:gd name="connsiteY50" fmla="*/ 864394 h 2824412"/>
              <a:gd name="connsiteX51" fmla="*/ 2207480 w 2757548"/>
              <a:gd name="connsiteY51" fmla="*/ 857249 h 2824412"/>
              <a:gd name="connsiteX52" fmla="*/ 2245580 w 2757548"/>
              <a:gd name="connsiteY52" fmla="*/ 862012 h 2824412"/>
              <a:gd name="connsiteX53" fmla="*/ 2257486 w 2757548"/>
              <a:gd name="connsiteY53" fmla="*/ 895350 h 2824412"/>
              <a:gd name="connsiteX54" fmla="*/ 2305110 w 2757548"/>
              <a:gd name="connsiteY54" fmla="*/ 900113 h 2824412"/>
              <a:gd name="connsiteX55" fmla="*/ 2328923 w 2757548"/>
              <a:gd name="connsiteY55" fmla="*/ 907256 h 2824412"/>
              <a:gd name="connsiteX56" fmla="*/ 2314636 w 2757548"/>
              <a:gd name="connsiteY56" fmla="*/ 928687 h 2824412"/>
              <a:gd name="connsiteX57" fmla="*/ 2319398 w 2757548"/>
              <a:gd name="connsiteY57" fmla="*/ 942975 h 2824412"/>
              <a:gd name="connsiteX58" fmla="*/ 2357498 w 2757548"/>
              <a:gd name="connsiteY58" fmla="*/ 964406 h 2824412"/>
              <a:gd name="connsiteX59" fmla="*/ 2371786 w 2757548"/>
              <a:gd name="connsiteY59" fmla="*/ 990600 h 2824412"/>
              <a:gd name="connsiteX60" fmla="*/ 2395598 w 2757548"/>
              <a:gd name="connsiteY60" fmla="*/ 1016794 h 2824412"/>
              <a:gd name="connsiteX61" fmla="*/ 2381311 w 2757548"/>
              <a:gd name="connsiteY61" fmla="*/ 1028700 h 2824412"/>
              <a:gd name="connsiteX62" fmla="*/ 2386073 w 2757548"/>
              <a:gd name="connsiteY62" fmla="*/ 1066800 h 2824412"/>
              <a:gd name="connsiteX63" fmla="*/ 2421792 w 2757548"/>
              <a:gd name="connsiteY63" fmla="*/ 1059656 h 2824412"/>
              <a:gd name="connsiteX64" fmla="*/ 2450367 w 2757548"/>
              <a:gd name="connsiteY64" fmla="*/ 1069182 h 2824412"/>
              <a:gd name="connsiteX65" fmla="*/ 2486086 w 2757548"/>
              <a:gd name="connsiteY65" fmla="*/ 1107281 h 2824412"/>
              <a:gd name="connsiteX66" fmla="*/ 2486086 w 2757548"/>
              <a:gd name="connsiteY66" fmla="*/ 1138237 h 2824412"/>
              <a:gd name="connsiteX67" fmla="*/ 2521804 w 2757548"/>
              <a:gd name="connsiteY67" fmla="*/ 1147762 h 2824412"/>
              <a:gd name="connsiteX68" fmla="*/ 2571811 w 2757548"/>
              <a:gd name="connsiteY68" fmla="*/ 1190625 h 2824412"/>
              <a:gd name="connsiteX69" fmla="*/ 2571811 w 2757548"/>
              <a:gd name="connsiteY69" fmla="*/ 1219200 h 2824412"/>
              <a:gd name="connsiteX70" fmla="*/ 2571811 w 2757548"/>
              <a:gd name="connsiteY70" fmla="*/ 1243012 h 2824412"/>
              <a:gd name="connsiteX71" fmla="*/ 2567048 w 2757548"/>
              <a:gd name="connsiteY71" fmla="*/ 1266825 h 2824412"/>
              <a:gd name="connsiteX72" fmla="*/ 2600386 w 2757548"/>
              <a:gd name="connsiteY72" fmla="*/ 1295400 h 2824412"/>
              <a:gd name="connsiteX73" fmla="*/ 2609910 w 2757548"/>
              <a:gd name="connsiteY73" fmla="*/ 1338262 h 2824412"/>
              <a:gd name="connsiteX74" fmla="*/ 2619436 w 2757548"/>
              <a:gd name="connsiteY74" fmla="*/ 1376362 h 2824412"/>
              <a:gd name="connsiteX75" fmla="*/ 2638486 w 2757548"/>
              <a:gd name="connsiteY75" fmla="*/ 1369218 h 2824412"/>
              <a:gd name="connsiteX76" fmla="*/ 2681348 w 2757548"/>
              <a:gd name="connsiteY76" fmla="*/ 1381125 h 2824412"/>
              <a:gd name="connsiteX77" fmla="*/ 2705161 w 2757548"/>
              <a:gd name="connsiteY77" fmla="*/ 1362075 h 2824412"/>
              <a:gd name="connsiteX78" fmla="*/ 2748023 w 2757548"/>
              <a:gd name="connsiteY78" fmla="*/ 1352550 h 2824412"/>
              <a:gd name="connsiteX79" fmla="*/ 2757548 w 2757548"/>
              <a:gd name="connsiteY79" fmla="*/ 1390650 h 2824412"/>
              <a:gd name="connsiteX80" fmla="*/ 2748023 w 2757548"/>
              <a:gd name="connsiteY80" fmla="*/ 1414462 h 2824412"/>
              <a:gd name="connsiteX81" fmla="*/ 2724211 w 2757548"/>
              <a:gd name="connsiteY81" fmla="*/ 1428750 h 2824412"/>
              <a:gd name="connsiteX82" fmla="*/ 2695635 w 2757548"/>
              <a:gd name="connsiteY82" fmla="*/ 1464469 h 2824412"/>
              <a:gd name="connsiteX83" fmla="*/ 2657536 w 2757548"/>
              <a:gd name="connsiteY83" fmla="*/ 1495425 h 2824412"/>
              <a:gd name="connsiteX84" fmla="*/ 2638486 w 2757548"/>
              <a:gd name="connsiteY84" fmla="*/ 1519237 h 2824412"/>
              <a:gd name="connsiteX85" fmla="*/ 2624198 w 2757548"/>
              <a:gd name="connsiteY85" fmla="*/ 1535906 h 2824412"/>
              <a:gd name="connsiteX86" fmla="*/ 2619436 w 2757548"/>
              <a:gd name="connsiteY86" fmla="*/ 1562100 h 2824412"/>
              <a:gd name="connsiteX87" fmla="*/ 2590861 w 2757548"/>
              <a:gd name="connsiteY87" fmla="*/ 1562100 h 2824412"/>
              <a:gd name="connsiteX88" fmla="*/ 2557523 w 2757548"/>
              <a:gd name="connsiteY88" fmla="*/ 1547812 h 2824412"/>
              <a:gd name="connsiteX89" fmla="*/ 2538473 w 2757548"/>
              <a:gd name="connsiteY89" fmla="*/ 1519237 h 2824412"/>
              <a:gd name="connsiteX90" fmla="*/ 2471798 w 2757548"/>
              <a:gd name="connsiteY90" fmla="*/ 1524000 h 2824412"/>
              <a:gd name="connsiteX91" fmla="*/ 2447985 w 2757548"/>
              <a:gd name="connsiteY91" fmla="*/ 1557338 h 2824412"/>
              <a:gd name="connsiteX92" fmla="*/ 2414648 w 2757548"/>
              <a:gd name="connsiteY92" fmla="*/ 1576387 h 2824412"/>
              <a:gd name="connsiteX93" fmla="*/ 2381311 w 2757548"/>
              <a:gd name="connsiteY93" fmla="*/ 1614487 h 2824412"/>
              <a:gd name="connsiteX94" fmla="*/ 2367023 w 2757548"/>
              <a:gd name="connsiteY94" fmla="*/ 1647825 h 2824412"/>
              <a:gd name="connsiteX95" fmla="*/ 2347973 w 2757548"/>
              <a:gd name="connsiteY95" fmla="*/ 1662112 h 2824412"/>
              <a:gd name="connsiteX96" fmla="*/ 2281298 w 2757548"/>
              <a:gd name="connsiteY96" fmla="*/ 1681162 h 2824412"/>
              <a:gd name="connsiteX97" fmla="*/ 2200336 w 2757548"/>
              <a:gd name="connsiteY97" fmla="*/ 1704975 h 2824412"/>
              <a:gd name="connsiteX98" fmla="*/ 2157473 w 2757548"/>
              <a:gd name="connsiteY98" fmla="*/ 1714500 h 2824412"/>
              <a:gd name="connsiteX99" fmla="*/ 2100323 w 2757548"/>
              <a:gd name="connsiteY99" fmla="*/ 1771650 h 2824412"/>
              <a:gd name="connsiteX100" fmla="*/ 2066986 w 2757548"/>
              <a:gd name="connsiteY100" fmla="*/ 1795462 h 2824412"/>
              <a:gd name="connsiteX101" fmla="*/ 2043173 w 2757548"/>
              <a:gd name="connsiteY101" fmla="*/ 1852612 h 2824412"/>
              <a:gd name="connsiteX102" fmla="*/ 2038411 w 2757548"/>
              <a:gd name="connsiteY102" fmla="*/ 1895475 h 2824412"/>
              <a:gd name="connsiteX103" fmla="*/ 2062223 w 2757548"/>
              <a:gd name="connsiteY103" fmla="*/ 1957387 h 2824412"/>
              <a:gd name="connsiteX104" fmla="*/ 2038411 w 2757548"/>
              <a:gd name="connsiteY104" fmla="*/ 2024062 h 2824412"/>
              <a:gd name="connsiteX105" fmla="*/ 2033648 w 2757548"/>
              <a:gd name="connsiteY105" fmla="*/ 2028825 h 2824412"/>
              <a:gd name="connsiteX106" fmla="*/ 1995548 w 2757548"/>
              <a:gd name="connsiteY106" fmla="*/ 2033587 h 2824412"/>
              <a:gd name="connsiteX107" fmla="*/ 1966973 w 2757548"/>
              <a:gd name="connsiteY107" fmla="*/ 2043112 h 2824412"/>
              <a:gd name="connsiteX108" fmla="*/ 1928873 w 2757548"/>
              <a:gd name="connsiteY108" fmla="*/ 2066925 h 2824412"/>
              <a:gd name="connsiteX109" fmla="*/ 1957448 w 2757548"/>
              <a:gd name="connsiteY109" fmla="*/ 2043112 h 2824412"/>
              <a:gd name="connsiteX110" fmla="*/ 1900298 w 2757548"/>
              <a:gd name="connsiteY110" fmla="*/ 2052637 h 2824412"/>
              <a:gd name="connsiteX111" fmla="*/ 1876486 w 2757548"/>
              <a:gd name="connsiteY111" fmla="*/ 2109787 h 2824412"/>
              <a:gd name="connsiteX112" fmla="*/ 1876486 w 2757548"/>
              <a:gd name="connsiteY112" fmla="*/ 2147887 h 2824412"/>
              <a:gd name="connsiteX113" fmla="*/ 1866961 w 2757548"/>
              <a:gd name="connsiteY113" fmla="*/ 2176462 h 2824412"/>
              <a:gd name="connsiteX114" fmla="*/ 1809811 w 2757548"/>
              <a:gd name="connsiteY114" fmla="*/ 2195512 h 2824412"/>
              <a:gd name="connsiteX115" fmla="*/ 1809811 w 2757548"/>
              <a:gd name="connsiteY115" fmla="*/ 2252662 h 2824412"/>
              <a:gd name="connsiteX116" fmla="*/ 1814573 w 2757548"/>
              <a:gd name="connsiteY116" fmla="*/ 2314575 h 2824412"/>
              <a:gd name="connsiteX117" fmla="*/ 1814573 w 2757548"/>
              <a:gd name="connsiteY117" fmla="*/ 2333625 h 2824412"/>
              <a:gd name="connsiteX118" fmla="*/ 1795523 w 2757548"/>
              <a:gd name="connsiteY118" fmla="*/ 2376487 h 2824412"/>
              <a:gd name="connsiteX119" fmla="*/ 1809811 w 2757548"/>
              <a:gd name="connsiteY119" fmla="*/ 2438400 h 2824412"/>
              <a:gd name="connsiteX120" fmla="*/ 1805048 w 2757548"/>
              <a:gd name="connsiteY120" fmla="*/ 2500312 h 2824412"/>
              <a:gd name="connsiteX121" fmla="*/ 1776473 w 2757548"/>
              <a:gd name="connsiteY121" fmla="*/ 2509837 h 2824412"/>
              <a:gd name="connsiteX122" fmla="*/ 1733611 w 2757548"/>
              <a:gd name="connsiteY122" fmla="*/ 2524125 h 2824412"/>
              <a:gd name="connsiteX123" fmla="*/ 1714561 w 2757548"/>
              <a:gd name="connsiteY123" fmla="*/ 2538412 h 2824412"/>
              <a:gd name="connsiteX124" fmla="*/ 1738373 w 2757548"/>
              <a:gd name="connsiteY124" fmla="*/ 2590800 h 2824412"/>
              <a:gd name="connsiteX125" fmla="*/ 1719323 w 2757548"/>
              <a:gd name="connsiteY125" fmla="*/ 2619375 h 2824412"/>
              <a:gd name="connsiteX126" fmla="*/ 1662173 w 2757548"/>
              <a:gd name="connsiteY126" fmla="*/ 2633662 h 2824412"/>
              <a:gd name="connsiteX127" fmla="*/ 1647886 w 2757548"/>
              <a:gd name="connsiteY127" fmla="*/ 2662237 h 2824412"/>
              <a:gd name="connsiteX128" fmla="*/ 1647886 w 2757548"/>
              <a:gd name="connsiteY128" fmla="*/ 2733675 h 2824412"/>
              <a:gd name="connsiteX129" fmla="*/ 1628836 w 2757548"/>
              <a:gd name="connsiteY129" fmla="*/ 2767012 h 2824412"/>
              <a:gd name="connsiteX130" fmla="*/ 1576448 w 2757548"/>
              <a:gd name="connsiteY130" fmla="*/ 2724150 h 2824412"/>
              <a:gd name="connsiteX131" fmla="*/ 1528823 w 2757548"/>
              <a:gd name="connsiteY131" fmla="*/ 2690812 h 2824412"/>
              <a:gd name="connsiteX132" fmla="*/ 1500248 w 2757548"/>
              <a:gd name="connsiteY132" fmla="*/ 2676525 h 2824412"/>
              <a:gd name="connsiteX133" fmla="*/ 1481198 w 2757548"/>
              <a:gd name="connsiteY133" fmla="*/ 2738437 h 2824412"/>
              <a:gd name="connsiteX134" fmla="*/ 1457386 w 2757548"/>
              <a:gd name="connsiteY134" fmla="*/ 2786062 h 2824412"/>
              <a:gd name="connsiteX135" fmla="*/ 1414523 w 2757548"/>
              <a:gd name="connsiteY135" fmla="*/ 2824162 h 2824412"/>
              <a:gd name="connsiteX136" fmla="*/ 1381186 w 2757548"/>
              <a:gd name="connsiteY136" fmla="*/ 2800350 h 2824412"/>
              <a:gd name="connsiteX137" fmla="*/ 1343086 w 2757548"/>
              <a:gd name="connsiteY137" fmla="*/ 2757487 h 2824412"/>
              <a:gd name="connsiteX138" fmla="*/ 1324036 w 2757548"/>
              <a:gd name="connsiteY138" fmla="*/ 2719387 h 2824412"/>
              <a:gd name="connsiteX139" fmla="*/ 1281173 w 2757548"/>
              <a:gd name="connsiteY139" fmla="*/ 2614612 h 2824412"/>
              <a:gd name="connsiteX140" fmla="*/ 1276411 w 2757548"/>
              <a:gd name="connsiteY140" fmla="*/ 2557462 h 2824412"/>
              <a:gd name="connsiteX141" fmla="*/ 1319273 w 2757548"/>
              <a:gd name="connsiteY141" fmla="*/ 2533650 h 2824412"/>
              <a:gd name="connsiteX142" fmla="*/ 1347848 w 2757548"/>
              <a:gd name="connsiteY142" fmla="*/ 2490787 h 2824412"/>
              <a:gd name="connsiteX143" fmla="*/ 1338323 w 2757548"/>
              <a:gd name="connsiteY143" fmla="*/ 2447925 h 2824412"/>
              <a:gd name="connsiteX144" fmla="*/ 1343086 w 2757548"/>
              <a:gd name="connsiteY144" fmla="*/ 2390775 h 2824412"/>
              <a:gd name="connsiteX145" fmla="*/ 1343086 w 2757548"/>
              <a:gd name="connsiteY145" fmla="*/ 2338387 h 2824412"/>
              <a:gd name="connsiteX146" fmla="*/ 1290698 w 2757548"/>
              <a:gd name="connsiteY146" fmla="*/ 2305050 h 2824412"/>
              <a:gd name="connsiteX147" fmla="*/ 1247836 w 2757548"/>
              <a:gd name="connsiteY147" fmla="*/ 2290762 h 2824412"/>
              <a:gd name="connsiteX148" fmla="*/ 1204973 w 2757548"/>
              <a:gd name="connsiteY148" fmla="*/ 2281237 h 2824412"/>
              <a:gd name="connsiteX149" fmla="*/ 1147823 w 2757548"/>
              <a:gd name="connsiteY149" fmla="*/ 2281237 h 2824412"/>
              <a:gd name="connsiteX150" fmla="*/ 1076386 w 2757548"/>
              <a:gd name="connsiteY150" fmla="*/ 2286000 h 2824412"/>
              <a:gd name="connsiteX151" fmla="*/ 1019236 w 2757548"/>
              <a:gd name="connsiteY151" fmla="*/ 2309812 h 2824412"/>
              <a:gd name="connsiteX152" fmla="*/ 971611 w 2757548"/>
              <a:gd name="connsiteY152" fmla="*/ 2319337 h 2824412"/>
              <a:gd name="connsiteX153" fmla="*/ 962086 w 2757548"/>
              <a:gd name="connsiteY153" fmla="*/ 2381250 h 2824412"/>
              <a:gd name="connsiteX154" fmla="*/ 943036 w 2757548"/>
              <a:gd name="connsiteY154" fmla="*/ 2414587 h 2824412"/>
              <a:gd name="connsiteX155" fmla="*/ 890648 w 2757548"/>
              <a:gd name="connsiteY155" fmla="*/ 2462212 h 2824412"/>
              <a:gd name="connsiteX156" fmla="*/ 852548 w 2757548"/>
              <a:gd name="connsiteY156" fmla="*/ 2471737 h 2824412"/>
              <a:gd name="connsiteX157" fmla="*/ 800161 w 2757548"/>
              <a:gd name="connsiteY157" fmla="*/ 2462212 h 2824412"/>
              <a:gd name="connsiteX158" fmla="*/ 771586 w 2757548"/>
              <a:gd name="connsiteY158" fmla="*/ 2438400 h 2824412"/>
              <a:gd name="connsiteX159" fmla="*/ 743011 w 2757548"/>
              <a:gd name="connsiteY159" fmla="*/ 2409825 h 2824412"/>
              <a:gd name="connsiteX160" fmla="*/ 704911 w 2757548"/>
              <a:gd name="connsiteY160" fmla="*/ 2433637 h 2824412"/>
              <a:gd name="connsiteX161" fmla="*/ 723961 w 2757548"/>
              <a:gd name="connsiteY161" fmla="*/ 2371725 h 2824412"/>
              <a:gd name="connsiteX162" fmla="*/ 738248 w 2757548"/>
              <a:gd name="connsiteY162" fmla="*/ 2309812 h 2824412"/>
              <a:gd name="connsiteX163" fmla="*/ 743011 w 2757548"/>
              <a:gd name="connsiteY163" fmla="*/ 2233612 h 2824412"/>
              <a:gd name="connsiteX164" fmla="*/ 743011 w 2757548"/>
              <a:gd name="connsiteY164" fmla="*/ 2185987 h 2824412"/>
              <a:gd name="connsiteX165" fmla="*/ 728723 w 2757548"/>
              <a:gd name="connsiteY165" fmla="*/ 2128837 h 2824412"/>
              <a:gd name="connsiteX166" fmla="*/ 704911 w 2757548"/>
              <a:gd name="connsiteY166" fmla="*/ 2100262 h 2824412"/>
              <a:gd name="connsiteX167" fmla="*/ 662048 w 2757548"/>
              <a:gd name="connsiteY167" fmla="*/ 2090737 h 2824412"/>
              <a:gd name="connsiteX168" fmla="*/ 623948 w 2757548"/>
              <a:gd name="connsiteY168" fmla="*/ 2062162 h 2824412"/>
              <a:gd name="connsiteX169" fmla="*/ 566798 w 2757548"/>
              <a:gd name="connsiteY169" fmla="*/ 2043112 h 2824412"/>
              <a:gd name="connsiteX170" fmla="*/ 538223 w 2757548"/>
              <a:gd name="connsiteY170" fmla="*/ 2009775 h 2824412"/>
              <a:gd name="connsiteX171" fmla="*/ 557273 w 2757548"/>
              <a:gd name="connsiteY171" fmla="*/ 1981200 h 2824412"/>
              <a:gd name="connsiteX172" fmla="*/ 547748 w 2757548"/>
              <a:gd name="connsiteY172" fmla="*/ 1938337 h 2824412"/>
              <a:gd name="connsiteX173" fmla="*/ 514411 w 2757548"/>
              <a:gd name="connsiteY173" fmla="*/ 1885950 h 2824412"/>
              <a:gd name="connsiteX174" fmla="*/ 471548 w 2757548"/>
              <a:gd name="connsiteY174" fmla="*/ 1876425 h 2824412"/>
              <a:gd name="connsiteX175" fmla="*/ 433448 w 2757548"/>
              <a:gd name="connsiteY175" fmla="*/ 1852612 h 2824412"/>
              <a:gd name="connsiteX176" fmla="*/ 414398 w 2757548"/>
              <a:gd name="connsiteY176" fmla="*/ 1833562 h 2824412"/>
              <a:gd name="connsiteX177" fmla="*/ 414398 w 2757548"/>
              <a:gd name="connsiteY177" fmla="*/ 1804987 h 2824412"/>
              <a:gd name="connsiteX178" fmla="*/ 376298 w 2757548"/>
              <a:gd name="connsiteY178" fmla="*/ 1824037 h 2824412"/>
              <a:gd name="connsiteX179" fmla="*/ 357248 w 2757548"/>
              <a:gd name="connsiteY179" fmla="*/ 1838325 h 2824412"/>
              <a:gd name="connsiteX180" fmla="*/ 385823 w 2757548"/>
              <a:gd name="connsiteY180" fmla="*/ 1862137 h 2824412"/>
              <a:gd name="connsiteX181" fmla="*/ 352486 w 2757548"/>
              <a:gd name="connsiteY181" fmla="*/ 1866900 h 2824412"/>
              <a:gd name="connsiteX182" fmla="*/ 323911 w 2757548"/>
              <a:gd name="connsiteY182" fmla="*/ 1847850 h 2824412"/>
              <a:gd name="connsiteX183" fmla="*/ 281048 w 2757548"/>
              <a:gd name="connsiteY183" fmla="*/ 1833562 h 2824412"/>
              <a:gd name="connsiteX184" fmla="*/ 238186 w 2757548"/>
              <a:gd name="connsiteY184" fmla="*/ 1819275 h 2824412"/>
              <a:gd name="connsiteX185" fmla="*/ 195323 w 2757548"/>
              <a:gd name="connsiteY185" fmla="*/ 1819275 h 2824412"/>
              <a:gd name="connsiteX186" fmla="*/ 171511 w 2757548"/>
              <a:gd name="connsiteY186" fmla="*/ 1795462 h 2824412"/>
              <a:gd name="connsiteX187" fmla="*/ 195323 w 2757548"/>
              <a:gd name="connsiteY187" fmla="*/ 1766887 h 2824412"/>
              <a:gd name="connsiteX188" fmla="*/ 214373 w 2757548"/>
              <a:gd name="connsiteY188" fmla="*/ 1676400 h 2824412"/>
              <a:gd name="connsiteX189" fmla="*/ 276286 w 2757548"/>
              <a:gd name="connsiteY189" fmla="*/ 1590675 h 2824412"/>
              <a:gd name="connsiteX190" fmla="*/ 319148 w 2757548"/>
              <a:gd name="connsiteY190" fmla="*/ 1509712 h 2824412"/>
              <a:gd name="connsiteX191" fmla="*/ 362011 w 2757548"/>
              <a:gd name="connsiteY191" fmla="*/ 1466850 h 2824412"/>
              <a:gd name="connsiteX192" fmla="*/ 414398 w 2757548"/>
              <a:gd name="connsiteY192" fmla="*/ 1404937 h 2824412"/>
              <a:gd name="connsiteX193" fmla="*/ 438211 w 2757548"/>
              <a:gd name="connsiteY193" fmla="*/ 1381125 h 2824412"/>
              <a:gd name="connsiteX194" fmla="*/ 395348 w 2757548"/>
              <a:gd name="connsiteY194" fmla="*/ 1352550 h 2824412"/>
              <a:gd name="connsiteX195" fmla="*/ 323911 w 2757548"/>
              <a:gd name="connsiteY195" fmla="*/ 1319212 h 2824412"/>
              <a:gd name="connsiteX196" fmla="*/ 266761 w 2757548"/>
              <a:gd name="connsiteY196" fmla="*/ 1285875 h 2824412"/>
              <a:gd name="connsiteX197" fmla="*/ 233423 w 2757548"/>
              <a:gd name="connsiteY197" fmla="*/ 1300162 h 2824412"/>
              <a:gd name="connsiteX198" fmla="*/ 195323 w 2757548"/>
              <a:gd name="connsiteY198" fmla="*/ 1276350 h 2824412"/>
              <a:gd name="connsiteX199" fmla="*/ 161986 w 2757548"/>
              <a:gd name="connsiteY199" fmla="*/ 1204912 h 2824412"/>
              <a:gd name="connsiteX200" fmla="*/ 157223 w 2757548"/>
              <a:gd name="connsiteY200" fmla="*/ 1162050 h 2824412"/>
              <a:gd name="connsiteX201" fmla="*/ 119123 w 2757548"/>
              <a:gd name="connsiteY201" fmla="*/ 1157287 h 2824412"/>
              <a:gd name="connsiteX202" fmla="*/ 66736 w 2757548"/>
              <a:gd name="connsiteY202" fmla="*/ 1157287 h 2824412"/>
              <a:gd name="connsiteX203" fmla="*/ 19111 w 2757548"/>
              <a:gd name="connsiteY203" fmla="*/ 1143000 h 2824412"/>
              <a:gd name="connsiteX204" fmla="*/ 19111 w 2757548"/>
              <a:gd name="connsiteY204" fmla="*/ 1114425 h 2824412"/>
              <a:gd name="connsiteX205" fmla="*/ 9586 w 2757548"/>
              <a:gd name="connsiteY205" fmla="*/ 1076325 h 2824412"/>
              <a:gd name="connsiteX206" fmla="*/ 61 w 2757548"/>
              <a:gd name="connsiteY206" fmla="*/ 1028700 h 2824412"/>
              <a:gd name="connsiteX207" fmla="*/ 14348 w 2757548"/>
              <a:gd name="connsiteY207" fmla="*/ 995362 h 2824412"/>
              <a:gd name="connsiteX208" fmla="*/ 61973 w 2757548"/>
              <a:gd name="connsiteY208" fmla="*/ 971550 h 2824412"/>
              <a:gd name="connsiteX209" fmla="*/ 100073 w 2757548"/>
              <a:gd name="connsiteY209" fmla="*/ 966787 h 2824412"/>
              <a:gd name="connsiteX210" fmla="*/ 66736 w 2757548"/>
              <a:gd name="connsiteY210" fmla="*/ 933450 h 2824412"/>
              <a:gd name="connsiteX211" fmla="*/ 57211 w 2757548"/>
              <a:gd name="connsiteY211" fmla="*/ 885825 h 2824412"/>
              <a:gd name="connsiteX212" fmla="*/ 81023 w 2757548"/>
              <a:gd name="connsiteY212" fmla="*/ 852487 h 2824412"/>
              <a:gd name="connsiteX213" fmla="*/ 81023 w 2757548"/>
              <a:gd name="connsiteY213" fmla="*/ 814387 h 2824412"/>
              <a:gd name="connsiteX214" fmla="*/ 42923 w 2757548"/>
              <a:gd name="connsiteY214" fmla="*/ 800100 h 2824412"/>
              <a:gd name="connsiteX215" fmla="*/ 47686 w 2757548"/>
              <a:gd name="connsiteY215" fmla="*/ 762000 h 2824412"/>
              <a:gd name="connsiteX216" fmla="*/ 85786 w 2757548"/>
              <a:gd name="connsiteY216" fmla="*/ 723900 h 2824412"/>
              <a:gd name="connsiteX217" fmla="*/ 76261 w 2757548"/>
              <a:gd name="connsiteY217" fmla="*/ 671512 h 2824412"/>
              <a:gd name="connsiteX218" fmla="*/ 47686 w 2757548"/>
              <a:gd name="connsiteY218" fmla="*/ 647700 h 2824412"/>
              <a:gd name="connsiteX219" fmla="*/ 66736 w 2757548"/>
              <a:gd name="connsiteY219" fmla="*/ 623887 h 2824412"/>
              <a:gd name="connsiteX220" fmla="*/ 114361 w 2757548"/>
              <a:gd name="connsiteY220" fmla="*/ 628650 h 2824412"/>
              <a:gd name="connsiteX221" fmla="*/ 138173 w 2757548"/>
              <a:gd name="connsiteY221" fmla="*/ 628650 h 2824412"/>
              <a:gd name="connsiteX222" fmla="*/ 119123 w 2757548"/>
              <a:gd name="connsiteY222" fmla="*/ 595312 h 2824412"/>
              <a:gd name="connsiteX223" fmla="*/ 123886 w 2757548"/>
              <a:gd name="connsiteY223" fmla="*/ 571500 h 2824412"/>
              <a:gd name="connsiteX224" fmla="*/ 152461 w 2757548"/>
              <a:gd name="connsiteY224" fmla="*/ 571500 h 2824412"/>
              <a:gd name="connsiteX225" fmla="*/ 157223 w 2757548"/>
              <a:gd name="connsiteY225" fmla="*/ 571500 h 2824412"/>
              <a:gd name="connsiteX226" fmla="*/ 185798 w 2757548"/>
              <a:gd name="connsiteY226" fmla="*/ 485775 h 2824412"/>
              <a:gd name="connsiteX227" fmla="*/ 190561 w 2757548"/>
              <a:gd name="connsiteY227" fmla="*/ 447675 h 2824412"/>
              <a:gd name="connsiteX228" fmla="*/ 219136 w 2757548"/>
              <a:gd name="connsiteY228" fmla="*/ 461962 h 2824412"/>
              <a:gd name="connsiteX229" fmla="*/ 281048 w 2757548"/>
              <a:gd name="connsiteY229" fmla="*/ 485775 h 2824412"/>
              <a:gd name="connsiteX230" fmla="*/ 342961 w 2757548"/>
              <a:gd name="connsiteY230" fmla="*/ 485775 h 2824412"/>
              <a:gd name="connsiteX231" fmla="*/ 333436 w 2757548"/>
              <a:gd name="connsiteY231" fmla="*/ 442912 h 2824412"/>
              <a:gd name="connsiteX232" fmla="*/ 342961 w 2757548"/>
              <a:gd name="connsiteY232" fmla="*/ 409575 h 2824412"/>
              <a:gd name="connsiteX233" fmla="*/ 385823 w 2757548"/>
              <a:gd name="connsiteY233" fmla="*/ 409575 h 2824412"/>
              <a:gd name="connsiteX234" fmla="*/ 404873 w 2757548"/>
              <a:gd name="connsiteY234" fmla="*/ 381000 h 2824412"/>
              <a:gd name="connsiteX235" fmla="*/ 428686 w 2757548"/>
              <a:gd name="connsiteY235" fmla="*/ 338137 h 2824412"/>
              <a:gd name="connsiteX236" fmla="*/ 381061 w 2757548"/>
              <a:gd name="connsiteY236" fmla="*/ 314325 h 2824412"/>
              <a:gd name="connsiteX237" fmla="*/ 381061 w 2757548"/>
              <a:gd name="connsiteY237" fmla="*/ 285750 h 2824412"/>
              <a:gd name="connsiteX238" fmla="*/ 433448 w 2757548"/>
              <a:gd name="connsiteY238" fmla="*/ 257175 h 2824412"/>
              <a:gd name="connsiteX239" fmla="*/ 466786 w 2757548"/>
              <a:gd name="connsiteY239" fmla="*/ 238125 h 2824412"/>
              <a:gd name="connsiteX240" fmla="*/ 476311 w 2757548"/>
              <a:gd name="connsiteY240" fmla="*/ 176212 h 2824412"/>
              <a:gd name="connsiteX241" fmla="*/ 447736 w 2757548"/>
              <a:gd name="connsiteY241" fmla="*/ 123825 h 2824412"/>
              <a:gd name="connsiteX0" fmla="*/ 2307492 w 2757548"/>
              <a:gd name="connsiteY0" fmla="*/ 0 h 2824412"/>
              <a:gd name="connsiteX1" fmla="*/ 2324161 w 2757548"/>
              <a:gd name="connsiteY1" fmla="*/ 26193 h 2824412"/>
              <a:gd name="connsiteX2" fmla="*/ 2352736 w 2757548"/>
              <a:gd name="connsiteY2" fmla="*/ 47625 h 2824412"/>
              <a:gd name="connsiteX3" fmla="*/ 2343211 w 2757548"/>
              <a:gd name="connsiteY3" fmla="*/ 57150 h 2824412"/>
              <a:gd name="connsiteX4" fmla="*/ 2352736 w 2757548"/>
              <a:gd name="connsiteY4" fmla="*/ 95250 h 2824412"/>
              <a:gd name="connsiteX5" fmla="*/ 2343211 w 2757548"/>
              <a:gd name="connsiteY5" fmla="*/ 128587 h 2824412"/>
              <a:gd name="connsiteX6" fmla="*/ 2324161 w 2757548"/>
              <a:gd name="connsiteY6" fmla="*/ 145256 h 2824412"/>
              <a:gd name="connsiteX7" fmla="*/ 2300348 w 2757548"/>
              <a:gd name="connsiteY7" fmla="*/ 152400 h 2824412"/>
              <a:gd name="connsiteX8" fmla="*/ 2290823 w 2757548"/>
              <a:gd name="connsiteY8" fmla="*/ 166687 h 2824412"/>
              <a:gd name="connsiteX9" fmla="*/ 2286061 w 2757548"/>
              <a:gd name="connsiteY9" fmla="*/ 204787 h 2824412"/>
              <a:gd name="connsiteX10" fmla="*/ 2267011 w 2757548"/>
              <a:gd name="connsiteY10" fmla="*/ 223837 h 2824412"/>
              <a:gd name="connsiteX11" fmla="*/ 2224148 w 2757548"/>
              <a:gd name="connsiteY11" fmla="*/ 219075 h 2824412"/>
              <a:gd name="connsiteX12" fmla="*/ 2214623 w 2757548"/>
              <a:gd name="connsiteY12" fmla="*/ 226219 h 2824412"/>
              <a:gd name="connsiteX13" fmla="*/ 2221767 w 2757548"/>
              <a:gd name="connsiteY13" fmla="*/ 259556 h 2824412"/>
              <a:gd name="connsiteX14" fmla="*/ 2233673 w 2757548"/>
              <a:gd name="connsiteY14" fmla="*/ 285750 h 2824412"/>
              <a:gd name="connsiteX15" fmla="*/ 2224148 w 2757548"/>
              <a:gd name="connsiteY15" fmla="*/ 304800 h 2824412"/>
              <a:gd name="connsiteX16" fmla="*/ 2224148 w 2757548"/>
              <a:gd name="connsiteY16" fmla="*/ 333375 h 2824412"/>
              <a:gd name="connsiteX17" fmla="*/ 2186048 w 2757548"/>
              <a:gd name="connsiteY17" fmla="*/ 338137 h 2824412"/>
              <a:gd name="connsiteX18" fmla="*/ 2152710 w 2757548"/>
              <a:gd name="connsiteY18" fmla="*/ 302419 h 2824412"/>
              <a:gd name="connsiteX19" fmla="*/ 2124136 w 2757548"/>
              <a:gd name="connsiteY19" fmla="*/ 323850 h 2824412"/>
              <a:gd name="connsiteX20" fmla="*/ 2105086 w 2757548"/>
              <a:gd name="connsiteY20" fmla="*/ 347662 h 2824412"/>
              <a:gd name="connsiteX21" fmla="*/ 2105086 w 2757548"/>
              <a:gd name="connsiteY21" fmla="*/ 361950 h 2824412"/>
              <a:gd name="connsiteX22" fmla="*/ 2105086 w 2757548"/>
              <a:gd name="connsiteY22" fmla="*/ 395287 h 2824412"/>
              <a:gd name="connsiteX23" fmla="*/ 2076511 w 2757548"/>
              <a:gd name="connsiteY23" fmla="*/ 395287 h 2824412"/>
              <a:gd name="connsiteX24" fmla="*/ 2033648 w 2757548"/>
              <a:gd name="connsiteY24" fmla="*/ 419100 h 2824412"/>
              <a:gd name="connsiteX25" fmla="*/ 2014598 w 2757548"/>
              <a:gd name="connsiteY25" fmla="*/ 457200 h 2824412"/>
              <a:gd name="connsiteX26" fmla="*/ 2012217 w 2757548"/>
              <a:gd name="connsiteY26" fmla="*/ 488156 h 2824412"/>
              <a:gd name="connsiteX27" fmla="*/ 1995549 w 2757548"/>
              <a:gd name="connsiteY27" fmla="*/ 511968 h 2824412"/>
              <a:gd name="connsiteX28" fmla="*/ 1976498 w 2757548"/>
              <a:gd name="connsiteY28" fmla="*/ 554831 h 2824412"/>
              <a:gd name="connsiteX29" fmla="*/ 1945542 w 2757548"/>
              <a:gd name="connsiteY29" fmla="*/ 564356 h 2824412"/>
              <a:gd name="connsiteX30" fmla="*/ 1909823 w 2757548"/>
              <a:gd name="connsiteY30" fmla="*/ 561975 h 2824412"/>
              <a:gd name="connsiteX31" fmla="*/ 1883629 w 2757548"/>
              <a:gd name="connsiteY31" fmla="*/ 576262 h 2824412"/>
              <a:gd name="connsiteX32" fmla="*/ 1890773 w 2757548"/>
              <a:gd name="connsiteY32" fmla="*/ 602456 h 2824412"/>
              <a:gd name="connsiteX33" fmla="*/ 1874104 w 2757548"/>
              <a:gd name="connsiteY33" fmla="*/ 623887 h 2824412"/>
              <a:gd name="connsiteX34" fmla="*/ 1876486 w 2757548"/>
              <a:gd name="connsiteY34" fmla="*/ 647700 h 2824412"/>
              <a:gd name="connsiteX35" fmla="*/ 1890773 w 2757548"/>
              <a:gd name="connsiteY35" fmla="*/ 666750 h 2824412"/>
              <a:gd name="connsiteX36" fmla="*/ 1919348 w 2757548"/>
              <a:gd name="connsiteY36" fmla="*/ 685800 h 2824412"/>
              <a:gd name="connsiteX37" fmla="*/ 1945542 w 2757548"/>
              <a:gd name="connsiteY37" fmla="*/ 714375 h 2824412"/>
              <a:gd name="connsiteX38" fmla="*/ 1969354 w 2757548"/>
              <a:gd name="connsiteY38" fmla="*/ 745331 h 2824412"/>
              <a:gd name="connsiteX39" fmla="*/ 1997930 w 2757548"/>
              <a:gd name="connsiteY39" fmla="*/ 776287 h 2824412"/>
              <a:gd name="connsiteX40" fmla="*/ 2016979 w 2757548"/>
              <a:gd name="connsiteY40" fmla="*/ 788194 h 2824412"/>
              <a:gd name="connsiteX41" fmla="*/ 2024123 w 2757548"/>
              <a:gd name="connsiteY41" fmla="*/ 814387 h 2824412"/>
              <a:gd name="connsiteX42" fmla="*/ 2028886 w 2757548"/>
              <a:gd name="connsiteY42" fmla="*/ 847725 h 2824412"/>
              <a:gd name="connsiteX43" fmla="*/ 2038411 w 2757548"/>
              <a:gd name="connsiteY43" fmla="*/ 859631 h 2824412"/>
              <a:gd name="connsiteX44" fmla="*/ 2066986 w 2757548"/>
              <a:gd name="connsiteY44" fmla="*/ 871537 h 2824412"/>
              <a:gd name="connsiteX45" fmla="*/ 2062223 w 2757548"/>
              <a:gd name="connsiteY45" fmla="*/ 852487 h 2824412"/>
              <a:gd name="connsiteX46" fmla="*/ 2090798 w 2757548"/>
              <a:gd name="connsiteY46" fmla="*/ 838200 h 2824412"/>
              <a:gd name="connsiteX47" fmla="*/ 2100323 w 2757548"/>
              <a:gd name="connsiteY47" fmla="*/ 862012 h 2824412"/>
              <a:gd name="connsiteX48" fmla="*/ 2133661 w 2757548"/>
              <a:gd name="connsiteY48" fmla="*/ 883443 h 2824412"/>
              <a:gd name="connsiteX49" fmla="*/ 2169379 w 2757548"/>
              <a:gd name="connsiteY49" fmla="*/ 876300 h 2824412"/>
              <a:gd name="connsiteX50" fmla="*/ 2183667 w 2757548"/>
              <a:gd name="connsiteY50" fmla="*/ 864394 h 2824412"/>
              <a:gd name="connsiteX51" fmla="*/ 2207480 w 2757548"/>
              <a:gd name="connsiteY51" fmla="*/ 857249 h 2824412"/>
              <a:gd name="connsiteX52" fmla="*/ 2245580 w 2757548"/>
              <a:gd name="connsiteY52" fmla="*/ 862012 h 2824412"/>
              <a:gd name="connsiteX53" fmla="*/ 2257486 w 2757548"/>
              <a:gd name="connsiteY53" fmla="*/ 895350 h 2824412"/>
              <a:gd name="connsiteX54" fmla="*/ 2305110 w 2757548"/>
              <a:gd name="connsiteY54" fmla="*/ 900113 h 2824412"/>
              <a:gd name="connsiteX55" fmla="*/ 2328923 w 2757548"/>
              <a:gd name="connsiteY55" fmla="*/ 907256 h 2824412"/>
              <a:gd name="connsiteX56" fmla="*/ 2314636 w 2757548"/>
              <a:gd name="connsiteY56" fmla="*/ 928687 h 2824412"/>
              <a:gd name="connsiteX57" fmla="*/ 2319398 w 2757548"/>
              <a:gd name="connsiteY57" fmla="*/ 942975 h 2824412"/>
              <a:gd name="connsiteX58" fmla="*/ 2357498 w 2757548"/>
              <a:gd name="connsiteY58" fmla="*/ 964406 h 2824412"/>
              <a:gd name="connsiteX59" fmla="*/ 2371786 w 2757548"/>
              <a:gd name="connsiteY59" fmla="*/ 990600 h 2824412"/>
              <a:gd name="connsiteX60" fmla="*/ 2395598 w 2757548"/>
              <a:gd name="connsiteY60" fmla="*/ 1016794 h 2824412"/>
              <a:gd name="connsiteX61" fmla="*/ 2381311 w 2757548"/>
              <a:gd name="connsiteY61" fmla="*/ 1028700 h 2824412"/>
              <a:gd name="connsiteX62" fmla="*/ 2386073 w 2757548"/>
              <a:gd name="connsiteY62" fmla="*/ 1066800 h 2824412"/>
              <a:gd name="connsiteX63" fmla="*/ 2421792 w 2757548"/>
              <a:gd name="connsiteY63" fmla="*/ 1059656 h 2824412"/>
              <a:gd name="connsiteX64" fmla="*/ 2450367 w 2757548"/>
              <a:gd name="connsiteY64" fmla="*/ 1069182 h 2824412"/>
              <a:gd name="connsiteX65" fmla="*/ 2486086 w 2757548"/>
              <a:gd name="connsiteY65" fmla="*/ 1107281 h 2824412"/>
              <a:gd name="connsiteX66" fmla="*/ 2486086 w 2757548"/>
              <a:gd name="connsiteY66" fmla="*/ 1138237 h 2824412"/>
              <a:gd name="connsiteX67" fmla="*/ 2521804 w 2757548"/>
              <a:gd name="connsiteY67" fmla="*/ 1147762 h 2824412"/>
              <a:gd name="connsiteX68" fmla="*/ 2571811 w 2757548"/>
              <a:gd name="connsiteY68" fmla="*/ 1190625 h 2824412"/>
              <a:gd name="connsiteX69" fmla="*/ 2571811 w 2757548"/>
              <a:gd name="connsiteY69" fmla="*/ 1219200 h 2824412"/>
              <a:gd name="connsiteX70" fmla="*/ 2571811 w 2757548"/>
              <a:gd name="connsiteY70" fmla="*/ 1243012 h 2824412"/>
              <a:gd name="connsiteX71" fmla="*/ 2567048 w 2757548"/>
              <a:gd name="connsiteY71" fmla="*/ 1266825 h 2824412"/>
              <a:gd name="connsiteX72" fmla="*/ 2600386 w 2757548"/>
              <a:gd name="connsiteY72" fmla="*/ 1295400 h 2824412"/>
              <a:gd name="connsiteX73" fmla="*/ 2609910 w 2757548"/>
              <a:gd name="connsiteY73" fmla="*/ 1338262 h 2824412"/>
              <a:gd name="connsiteX74" fmla="*/ 2619436 w 2757548"/>
              <a:gd name="connsiteY74" fmla="*/ 1376362 h 2824412"/>
              <a:gd name="connsiteX75" fmla="*/ 2638486 w 2757548"/>
              <a:gd name="connsiteY75" fmla="*/ 1369218 h 2824412"/>
              <a:gd name="connsiteX76" fmla="*/ 2681348 w 2757548"/>
              <a:gd name="connsiteY76" fmla="*/ 1381125 h 2824412"/>
              <a:gd name="connsiteX77" fmla="*/ 2705161 w 2757548"/>
              <a:gd name="connsiteY77" fmla="*/ 1362075 h 2824412"/>
              <a:gd name="connsiteX78" fmla="*/ 2748023 w 2757548"/>
              <a:gd name="connsiteY78" fmla="*/ 1352550 h 2824412"/>
              <a:gd name="connsiteX79" fmla="*/ 2757548 w 2757548"/>
              <a:gd name="connsiteY79" fmla="*/ 1390650 h 2824412"/>
              <a:gd name="connsiteX80" fmla="*/ 2748023 w 2757548"/>
              <a:gd name="connsiteY80" fmla="*/ 1414462 h 2824412"/>
              <a:gd name="connsiteX81" fmla="*/ 2724211 w 2757548"/>
              <a:gd name="connsiteY81" fmla="*/ 1428750 h 2824412"/>
              <a:gd name="connsiteX82" fmla="*/ 2695635 w 2757548"/>
              <a:gd name="connsiteY82" fmla="*/ 1464469 h 2824412"/>
              <a:gd name="connsiteX83" fmla="*/ 2657536 w 2757548"/>
              <a:gd name="connsiteY83" fmla="*/ 1495425 h 2824412"/>
              <a:gd name="connsiteX84" fmla="*/ 2638486 w 2757548"/>
              <a:gd name="connsiteY84" fmla="*/ 1519237 h 2824412"/>
              <a:gd name="connsiteX85" fmla="*/ 2624198 w 2757548"/>
              <a:gd name="connsiteY85" fmla="*/ 1535906 h 2824412"/>
              <a:gd name="connsiteX86" fmla="*/ 2619436 w 2757548"/>
              <a:gd name="connsiteY86" fmla="*/ 1562100 h 2824412"/>
              <a:gd name="connsiteX87" fmla="*/ 2590861 w 2757548"/>
              <a:gd name="connsiteY87" fmla="*/ 1562100 h 2824412"/>
              <a:gd name="connsiteX88" fmla="*/ 2557523 w 2757548"/>
              <a:gd name="connsiteY88" fmla="*/ 1547812 h 2824412"/>
              <a:gd name="connsiteX89" fmla="*/ 2538473 w 2757548"/>
              <a:gd name="connsiteY89" fmla="*/ 1519237 h 2824412"/>
              <a:gd name="connsiteX90" fmla="*/ 2471798 w 2757548"/>
              <a:gd name="connsiteY90" fmla="*/ 1524000 h 2824412"/>
              <a:gd name="connsiteX91" fmla="*/ 2452748 w 2757548"/>
              <a:gd name="connsiteY91" fmla="*/ 1535906 h 2824412"/>
              <a:gd name="connsiteX92" fmla="*/ 2447985 w 2757548"/>
              <a:gd name="connsiteY92" fmla="*/ 1557338 h 2824412"/>
              <a:gd name="connsiteX93" fmla="*/ 2414648 w 2757548"/>
              <a:gd name="connsiteY93" fmla="*/ 1576387 h 2824412"/>
              <a:gd name="connsiteX94" fmla="*/ 2381311 w 2757548"/>
              <a:gd name="connsiteY94" fmla="*/ 1614487 h 2824412"/>
              <a:gd name="connsiteX95" fmla="*/ 2367023 w 2757548"/>
              <a:gd name="connsiteY95" fmla="*/ 1647825 h 2824412"/>
              <a:gd name="connsiteX96" fmla="*/ 2347973 w 2757548"/>
              <a:gd name="connsiteY96" fmla="*/ 1662112 h 2824412"/>
              <a:gd name="connsiteX97" fmla="*/ 2281298 w 2757548"/>
              <a:gd name="connsiteY97" fmla="*/ 1681162 h 2824412"/>
              <a:gd name="connsiteX98" fmla="*/ 2200336 w 2757548"/>
              <a:gd name="connsiteY98" fmla="*/ 1704975 h 2824412"/>
              <a:gd name="connsiteX99" fmla="*/ 2157473 w 2757548"/>
              <a:gd name="connsiteY99" fmla="*/ 1714500 h 2824412"/>
              <a:gd name="connsiteX100" fmla="*/ 2100323 w 2757548"/>
              <a:gd name="connsiteY100" fmla="*/ 1771650 h 2824412"/>
              <a:gd name="connsiteX101" fmla="*/ 2066986 w 2757548"/>
              <a:gd name="connsiteY101" fmla="*/ 1795462 h 2824412"/>
              <a:gd name="connsiteX102" fmla="*/ 2043173 w 2757548"/>
              <a:gd name="connsiteY102" fmla="*/ 1852612 h 2824412"/>
              <a:gd name="connsiteX103" fmla="*/ 2038411 w 2757548"/>
              <a:gd name="connsiteY103" fmla="*/ 1895475 h 2824412"/>
              <a:gd name="connsiteX104" fmla="*/ 2062223 w 2757548"/>
              <a:gd name="connsiteY104" fmla="*/ 1957387 h 2824412"/>
              <a:gd name="connsiteX105" fmla="*/ 2038411 w 2757548"/>
              <a:gd name="connsiteY105" fmla="*/ 2024062 h 2824412"/>
              <a:gd name="connsiteX106" fmla="*/ 2033648 w 2757548"/>
              <a:gd name="connsiteY106" fmla="*/ 2028825 h 2824412"/>
              <a:gd name="connsiteX107" fmla="*/ 1995548 w 2757548"/>
              <a:gd name="connsiteY107" fmla="*/ 2033587 h 2824412"/>
              <a:gd name="connsiteX108" fmla="*/ 1966973 w 2757548"/>
              <a:gd name="connsiteY108" fmla="*/ 2043112 h 2824412"/>
              <a:gd name="connsiteX109" fmla="*/ 1928873 w 2757548"/>
              <a:gd name="connsiteY109" fmla="*/ 2066925 h 2824412"/>
              <a:gd name="connsiteX110" fmla="*/ 1957448 w 2757548"/>
              <a:gd name="connsiteY110" fmla="*/ 2043112 h 2824412"/>
              <a:gd name="connsiteX111" fmla="*/ 1900298 w 2757548"/>
              <a:gd name="connsiteY111" fmla="*/ 2052637 h 2824412"/>
              <a:gd name="connsiteX112" fmla="*/ 1876486 w 2757548"/>
              <a:gd name="connsiteY112" fmla="*/ 2109787 h 2824412"/>
              <a:gd name="connsiteX113" fmla="*/ 1876486 w 2757548"/>
              <a:gd name="connsiteY113" fmla="*/ 2147887 h 2824412"/>
              <a:gd name="connsiteX114" fmla="*/ 1866961 w 2757548"/>
              <a:gd name="connsiteY114" fmla="*/ 2176462 h 2824412"/>
              <a:gd name="connsiteX115" fmla="*/ 1809811 w 2757548"/>
              <a:gd name="connsiteY115" fmla="*/ 2195512 h 2824412"/>
              <a:gd name="connsiteX116" fmla="*/ 1809811 w 2757548"/>
              <a:gd name="connsiteY116" fmla="*/ 2252662 h 2824412"/>
              <a:gd name="connsiteX117" fmla="*/ 1814573 w 2757548"/>
              <a:gd name="connsiteY117" fmla="*/ 2314575 h 2824412"/>
              <a:gd name="connsiteX118" fmla="*/ 1814573 w 2757548"/>
              <a:gd name="connsiteY118" fmla="*/ 2333625 h 2824412"/>
              <a:gd name="connsiteX119" fmla="*/ 1795523 w 2757548"/>
              <a:gd name="connsiteY119" fmla="*/ 2376487 h 2824412"/>
              <a:gd name="connsiteX120" fmla="*/ 1809811 w 2757548"/>
              <a:gd name="connsiteY120" fmla="*/ 2438400 h 2824412"/>
              <a:gd name="connsiteX121" fmla="*/ 1805048 w 2757548"/>
              <a:gd name="connsiteY121" fmla="*/ 2500312 h 2824412"/>
              <a:gd name="connsiteX122" fmla="*/ 1776473 w 2757548"/>
              <a:gd name="connsiteY122" fmla="*/ 2509837 h 2824412"/>
              <a:gd name="connsiteX123" fmla="*/ 1733611 w 2757548"/>
              <a:gd name="connsiteY123" fmla="*/ 2524125 h 2824412"/>
              <a:gd name="connsiteX124" fmla="*/ 1714561 w 2757548"/>
              <a:gd name="connsiteY124" fmla="*/ 2538412 h 2824412"/>
              <a:gd name="connsiteX125" fmla="*/ 1738373 w 2757548"/>
              <a:gd name="connsiteY125" fmla="*/ 2590800 h 2824412"/>
              <a:gd name="connsiteX126" fmla="*/ 1719323 w 2757548"/>
              <a:gd name="connsiteY126" fmla="*/ 2619375 h 2824412"/>
              <a:gd name="connsiteX127" fmla="*/ 1662173 w 2757548"/>
              <a:gd name="connsiteY127" fmla="*/ 2633662 h 2824412"/>
              <a:gd name="connsiteX128" fmla="*/ 1647886 w 2757548"/>
              <a:gd name="connsiteY128" fmla="*/ 2662237 h 2824412"/>
              <a:gd name="connsiteX129" fmla="*/ 1647886 w 2757548"/>
              <a:gd name="connsiteY129" fmla="*/ 2733675 h 2824412"/>
              <a:gd name="connsiteX130" fmla="*/ 1628836 w 2757548"/>
              <a:gd name="connsiteY130" fmla="*/ 2767012 h 2824412"/>
              <a:gd name="connsiteX131" fmla="*/ 1576448 w 2757548"/>
              <a:gd name="connsiteY131" fmla="*/ 2724150 h 2824412"/>
              <a:gd name="connsiteX132" fmla="*/ 1528823 w 2757548"/>
              <a:gd name="connsiteY132" fmla="*/ 2690812 h 2824412"/>
              <a:gd name="connsiteX133" fmla="*/ 1500248 w 2757548"/>
              <a:gd name="connsiteY133" fmla="*/ 2676525 h 2824412"/>
              <a:gd name="connsiteX134" fmla="*/ 1481198 w 2757548"/>
              <a:gd name="connsiteY134" fmla="*/ 2738437 h 2824412"/>
              <a:gd name="connsiteX135" fmla="*/ 1457386 w 2757548"/>
              <a:gd name="connsiteY135" fmla="*/ 2786062 h 2824412"/>
              <a:gd name="connsiteX136" fmla="*/ 1414523 w 2757548"/>
              <a:gd name="connsiteY136" fmla="*/ 2824162 h 2824412"/>
              <a:gd name="connsiteX137" fmla="*/ 1381186 w 2757548"/>
              <a:gd name="connsiteY137" fmla="*/ 2800350 h 2824412"/>
              <a:gd name="connsiteX138" fmla="*/ 1343086 w 2757548"/>
              <a:gd name="connsiteY138" fmla="*/ 2757487 h 2824412"/>
              <a:gd name="connsiteX139" fmla="*/ 1324036 w 2757548"/>
              <a:gd name="connsiteY139" fmla="*/ 2719387 h 2824412"/>
              <a:gd name="connsiteX140" fmla="*/ 1281173 w 2757548"/>
              <a:gd name="connsiteY140" fmla="*/ 2614612 h 2824412"/>
              <a:gd name="connsiteX141" fmla="*/ 1276411 w 2757548"/>
              <a:gd name="connsiteY141" fmla="*/ 2557462 h 2824412"/>
              <a:gd name="connsiteX142" fmla="*/ 1319273 w 2757548"/>
              <a:gd name="connsiteY142" fmla="*/ 2533650 h 2824412"/>
              <a:gd name="connsiteX143" fmla="*/ 1347848 w 2757548"/>
              <a:gd name="connsiteY143" fmla="*/ 2490787 h 2824412"/>
              <a:gd name="connsiteX144" fmla="*/ 1338323 w 2757548"/>
              <a:gd name="connsiteY144" fmla="*/ 2447925 h 2824412"/>
              <a:gd name="connsiteX145" fmla="*/ 1343086 w 2757548"/>
              <a:gd name="connsiteY145" fmla="*/ 2390775 h 2824412"/>
              <a:gd name="connsiteX146" fmla="*/ 1343086 w 2757548"/>
              <a:gd name="connsiteY146" fmla="*/ 2338387 h 2824412"/>
              <a:gd name="connsiteX147" fmla="*/ 1290698 w 2757548"/>
              <a:gd name="connsiteY147" fmla="*/ 2305050 h 2824412"/>
              <a:gd name="connsiteX148" fmla="*/ 1247836 w 2757548"/>
              <a:gd name="connsiteY148" fmla="*/ 2290762 h 2824412"/>
              <a:gd name="connsiteX149" fmla="*/ 1204973 w 2757548"/>
              <a:gd name="connsiteY149" fmla="*/ 2281237 h 2824412"/>
              <a:gd name="connsiteX150" fmla="*/ 1147823 w 2757548"/>
              <a:gd name="connsiteY150" fmla="*/ 2281237 h 2824412"/>
              <a:gd name="connsiteX151" fmla="*/ 1076386 w 2757548"/>
              <a:gd name="connsiteY151" fmla="*/ 2286000 h 2824412"/>
              <a:gd name="connsiteX152" fmla="*/ 1019236 w 2757548"/>
              <a:gd name="connsiteY152" fmla="*/ 2309812 h 2824412"/>
              <a:gd name="connsiteX153" fmla="*/ 971611 w 2757548"/>
              <a:gd name="connsiteY153" fmla="*/ 2319337 h 2824412"/>
              <a:gd name="connsiteX154" fmla="*/ 962086 w 2757548"/>
              <a:gd name="connsiteY154" fmla="*/ 2381250 h 2824412"/>
              <a:gd name="connsiteX155" fmla="*/ 943036 w 2757548"/>
              <a:gd name="connsiteY155" fmla="*/ 2414587 h 2824412"/>
              <a:gd name="connsiteX156" fmla="*/ 890648 w 2757548"/>
              <a:gd name="connsiteY156" fmla="*/ 2462212 h 2824412"/>
              <a:gd name="connsiteX157" fmla="*/ 852548 w 2757548"/>
              <a:gd name="connsiteY157" fmla="*/ 2471737 h 2824412"/>
              <a:gd name="connsiteX158" fmla="*/ 800161 w 2757548"/>
              <a:gd name="connsiteY158" fmla="*/ 2462212 h 2824412"/>
              <a:gd name="connsiteX159" fmla="*/ 771586 w 2757548"/>
              <a:gd name="connsiteY159" fmla="*/ 2438400 h 2824412"/>
              <a:gd name="connsiteX160" fmla="*/ 743011 w 2757548"/>
              <a:gd name="connsiteY160" fmla="*/ 2409825 h 2824412"/>
              <a:gd name="connsiteX161" fmla="*/ 704911 w 2757548"/>
              <a:gd name="connsiteY161" fmla="*/ 2433637 h 2824412"/>
              <a:gd name="connsiteX162" fmla="*/ 723961 w 2757548"/>
              <a:gd name="connsiteY162" fmla="*/ 2371725 h 2824412"/>
              <a:gd name="connsiteX163" fmla="*/ 738248 w 2757548"/>
              <a:gd name="connsiteY163" fmla="*/ 2309812 h 2824412"/>
              <a:gd name="connsiteX164" fmla="*/ 743011 w 2757548"/>
              <a:gd name="connsiteY164" fmla="*/ 2233612 h 2824412"/>
              <a:gd name="connsiteX165" fmla="*/ 743011 w 2757548"/>
              <a:gd name="connsiteY165" fmla="*/ 2185987 h 2824412"/>
              <a:gd name="connsiteX166" fmla="*/ 728723 w 2757548"/>
              <a:gd name="connsiteY166" fmla="*/ 2128837 h 2824412"/>
              <a:gd name="connsiteX167" fmla="*/ 704911 w 2757548"/>
              <a:gd name="connsiteY167" fmla="*/ 2100262 h 2824412"/>
              <a:gd name="connsiteX168" fmla="*/ 662048 w 2757548"/>
              <a:gd name="connsiteY168" fmla="*/ 2090737 h 2824412"/>
              <a:gd name="connsiteX169" fmla="*/ 623948 w 2757548"/>
              <a:gd name="connsiteY169" fmla="*/ 2062162 h 2824412"/>
              <a:gd name="connsiteX170" fmla="*/ 566798 w 2757548"/>
              <a:gd name="connsiteY170" fmla="*/ 2043112 h 2824412"/>
              <a:gd name="connsiteX171" fmla="*/ 538223 w 2757548"/>
              <a:gd name="connsiteY171" fmla="*/ 2009775 h 2824412"/>
              <a:gd name="connsiteX172" fmla="*/ 557273 w 2757548"/>
              <a:gd name="connsiteY172" fmla="*/ 1981200 h 2824412"/>
              <a:gd name="connsiteX173" fmla="*/ 547748 w 2757548"/>
              <a:gd name="connsiteY173" fmla="*/ 1938337 h 2824412"/>
              <a:gd name="connsiteX174" fmla="*/ 514411 w 2757548"/>
              <a:gd name="connsiteY174" fmla="*/ 1885950 h 2824412"/>
              <a:gd name="connsiteX175" fmla="*/ 471548 w 2757548"/>
              <a:gd name="connsiteY175" fmla="*/ 1876425 h 2824412"/>
              <a:gd name="connsiteX176" fmla="*/ 433448 w 2757548"/>
              <a:gd name="connsiteY176" fmla="*/ 1852612 h 2824412"/>
              <a:gd name="connsiteX177" fmla="*/ 414398 w 2757548"/>
              <a:gd name="connsiteY177" fmla="*/ 1833562 h 2824412"/>
              <a:gd name="connsiteX178" fmla="*/ 414398 w 2757548"/>
              <a:gd name="connsiteY178" fmla="*/ 1804987 h 2824412"/>
              <a:gd name="connsiteX179" fmla="*/ 376298 w 2757548"/>
              <a:gd name="connsiteY179" fmla="*/ 1824037 h 2824412"/>
              <a:gd name="connsiteX180" fmla="*/ 357248 w 2757548"/>
              <a:gd name="connsiteY180" fmla="*/ 1838325 h 2824412"/>
              <a:gd name="connsiteX181" fmla="*/ 385823 w 2757548"/>
              <a:gd name="connsiteY181" fmla="*/ 1862137 h 2824412"/>
              <a:gd name="connsiteX182" fmla="*/ 352486 w 2757548"/>
              <a:gd name="connsiteY182" fmla="*/ 1866900 h 2824412"/>
              <a:gd name="connsiteX183" fmla="*/ 323911 w 2757548"/>
              <a:gd name="connsiteY183" fmla="*/ 1847850 h 2824412"/>
              <a:gd name="connsiteX184" fmla="*/ 281048 w 2757548"/>
              <a:gd name="connsiteY184" fmla="*/ 1833562 h 2824412"/>
              <a:gd name="connsiteX185" fmla="*/ 238186 w 2757548"/>
              <a:gd name="connsiteY185" fmla="*/ 1819275 h 2824412"/>
              <a:gd name="connsiteX186" fmla="*/ 195323 w 2757548"/>
              <a:gd name="connsiteY186" fmla="*/ 1819275 h 2824412"/>
              <a:gd name="connsiteX187" fmla="*/ 171511 w 2757548"/>
              <a:gd name="connsiteY187" fmla="*/ 1795462 h 2824412"/>
              <a:gd name="connsiteX188" fmla="*/ 195323 w 2757548"/>
              <a:gd name="connsiteY188" fmla="*/ 1766887 h 2824412"/>
              <a:gd name="connsiteX189" fmla="*/ 214373 w 2757548"/>
              <a:gd name="connsiteY189" fmla="*/ 1676400 h 2824412"/>
              <a:gd name="connsiteX190" fmla="*/ 276286 w 2757548"/>
              <a:gd name="connsiteY190" fmla="*/ 1590675 h 2824412"/>
              <a:gd name="connsiteX191" fmla="*/ 319148 w 2757548"/>
              <a:gd name="connsiteY191" fmla="*/ 1509712 h 2824412"/>
              <a:gd name="connsiteX192" fmla="*/ 362011 w 2757548"/>
              <a:gd name="connsiteY192" fmla="*/ 1466850 h 2824412"/>
              <a:gd name="connsiteX193" fmla="*/ 414398 w 2757548"/>
              <a:gd name="connsiteY193" fmla="*/ 1404937 h 2824412"/>
              <a:gd name="connsiteX194" fmla="*/ 438211 w 2757548"/>
              <a:gd name="connsiteY194" fmla="*/ 1381125 h 2824412"/>
              <a:gd name="connsiteX195" fmla="*/ 395348 w 2757548"/>
              <a:gd name="connsiteY195" fmla="*/ 1352550 h 2824412"/>
              <a:gd name="connsiteX196" fmla="*/ 323911 w 2757548"/>
              <a:gd name="connsiteY196" fmla="*/ 1319212 h 2824412"/>
              <a:gd name="connsiteX197" fmla="*/ 266761 w 2757548"/>
              <a:gd name="connsiteY197" fmla="*/ 1285875 h 2824412"/>
              <a:gd name="connsiteX198" fmla="*/ 233423 w 2757548"/>
              <a:gd name="connsiteY198" fmla="*/ 1300162 h 2824412"/>
              <a:gd name="connsiteX199" fmla="*/ 195323 w 2757548"/>
              <a:gd name="connsiteY199" fmla="*/ 1276350 h 2824412"/>
              <a:gd name="connsiteX200" fmla="*/ 161986 w 2757548"/>
              <a:gd name="connsiteY200" fmla="*/ 1204912 h 2824412"/>
              <a:gd name="connsiteX201" fmla="*/ 157223 w 2757548"/>
              <a:gd name="connsiteY201" fmla="*/ 1162050 h 2824412"/>
              <a:gd name="connsiteX202" fmla="*/ 119123 w 2757548"/>
              <a:gd name="connsiteY202" fmla="*/ 1157287 h 2824412"/>
              <a:gd name="connsiteX203" fmla="*/ 66736 w 2757548"/>
              <a:gd name="connsiteY203" fmla="*/ 1157287 h 2824412"/>
              <a:gd name="connsiteX204" fmla="*/ 19111 w 2757548"/>
              <a:gd name="connsiteY204" fmla="*/ 1143000 h 2824412"/>
              <a:gd name="connsiteX205" fmla="*/ 19111 w 2757548"/>
              <a:gd name="connsiteY205" fmla="*/ 1114425 h 2824412"/>
              <a:gd name="connsiteX206" fmla="*/ 9586 w 2757548"/>
              <a:gd name="connsiteY206" fmla="*/ 1076325 h 2824412"/>
              <a:gd name="connsiteX207" fmla="*/ 61 w 2757548"/>
              <a:gd name="connsiteY207" fmla="*/ 1028700 h 2824412"/>
              <a:gd name="connsiteX208" fmla="*/ 14348 w 2757548"/>
              <a:gd name="connsiteY208" fmla="*/ 995362 h 2824412"/>
              <a:gd name="connsiteX209" fmla="*/ 61973 w 2757548"/>
              <a:gd name="connsiteY209" fmla="*/ 971550 h 2824412"/>
              <a:gd name="connsiteX210" fmla="*/ 100073 w 2757548"/>
              <a:gd name="connsiteY210" fmla="*/ 966787 h 2824412"/>
              <a:gd name="connsiteX211" fmla="*/ 66736 w 2757548"/>
              <a:gd name="connsiteY211" fmla="*/ 933450 h 2824412"/>
              <a:gd name="connsiteX212" fmla="*/ 57211 w 2757548"/>
              <a:gd name="connsiteY212" fmla="*/ 885825 h 2824412"/>
              <a:gd name="connsiteX213" fmla="*/ 81023 w 2757548"/>
              <a:gd name="connsiteY213" fmla="*/ 852487 h 2824412"/>
              <a:gd name="connsiteX214" fmla="*/ 81023 w 2757548"/>
              <a:gd name="connsiteY214" fmla="*/ 814387 h 2824412"/>
              <a:gd name="connsiteX215" fmla="*/ 42923 w 2757548"/>
              <a:gd name="connsiteY215" fmla="*/ 800100 h 2824412"/>
              <a:gd name="connsiteX216" fmla="*/ 47686 w 2757548"/>
              <a:gd name="connsiteY216" fmla="*/ 762000 h 2824412"/>
              <a:gd name="connsiteX217" fmla="*/ 85786 w 2757548"/>
              <a:gd name="connsiteY217" fmla="*/ 723900 h 2824412"/>
              <a:gd name="connsiteX218" fmla="*/ 76261 w 2757548"/>
              <a:gd name="connsiteY218" fmla="*/ 671512 h 2824412"/>
              <a:gd name="connsiteX219" fmla="*/ 47686 w 2757548"/>
              <a:gd name="connsiteY219" fmla="*/ 647700 h 2824412"/>
              <a:gd name="connsiteX220" fmla="*/ 66736 w 2757548"/>
              <a:gd name="connsiteY220" fmla="*/ 623887 h 2824412"/>
              <a:gd name="connsiteX221" fmla="*/ 114361 w 2757548"/>
              <a:gd name="connsiteY221" fmla="*/ 628650 h 2824412"/>
              <a:gd name="connsiteX222" fmla="*/ 138173 w 2757548"/>
              <a:gd name="connsiteY222" fmla="*/ 628650 h 2824412"/>
              <a:gd name="connsiteX223" fmla="*/ 119123 w 2757548"/>
              <a:gd name="connsiteY223" fmla="*/ 595312 h 2824412"/>
              <a:gd name="connsiteX224" fmla="*/ 123886 w 2757548"/>
              <a:gd name="connsiteY224" fmla="*/ 571500 h 2824412"/>
              <a:gd name="connsiteX225" fmla="*/ 152461 w 2757548"/>
              <a:gd name="connsiteY225" fmla="*/ 571500 h 2824412"/>
              <a:gd name="connsiteX226" fmla="*/ 157223 w 2757548"/>
              <a:gd name="connsiteY226" fmla="*/ 571500 h 2824412"/>
              <a:gd name="connsiteX227" fmla="*/ 185798 w 2757548"/>
              <a:gd name="connsiteY227" fmla="*/ 485775 h 2824412"/>
              <a:gd name="connsiteX228" fmla="*/ 190561 w 2757548"/>
              <a:gd name="connsiteY228" fmla="*/ 447675 h 2824412"/>
              <a:gd name="connsiteX229" fmla="*/ 219136 w 2757548"/>
              <a:gd name="connsiteY229" fmla="*/ 461962 h 2824412"/>
              <a:gd name="connsiteX230" fmla="*/ 281048 w 2757548"/>
              <a:gd name="connsiteY230" fmla="*/ 485775 h 2824412"/>
              <a:gd name="connsiteX231" fmla="*/ 342961 w 2757548"/>
              <a:gd name="connsiteY231" fmla="*/ 485775 h 2824412"/>
              <a:gd name="connsiteX232" fmla="*/ 333436 w 2757548"/>
              <a:gd name="connsiteY232" fmla="*/ 442912 h 2824412"/>
              <a:gd name="connsiteX233" fmla="*/ 342961 w 2757548"/>
              <a:gd name="connsiteY233" fmla="*/ 409575 h 2824412"/>
              <a:gd name="connsiteX234" fmla="*/ 385823 w 2757548"/>
              <a:gd name="connsiteY234" fmla="*/ 409575 h 2824412"/>
              <a:gd name="connsiteX235" fmla="*/ 404873 w 2757548"/>
              <a:gd name="connsiteY235" fmla="*/ 381000 h 2824412"/>
              <a:gd name="connsiteX236" fmla="*/ 428686 w 2757548"/>
              <a:gd name="connsiteY236" fmla="*/ 338137 h 2824412"/>
              <a:gd name="connsiteX237" fmla="*/ 381061 w 2757548"/>
              <a:gd name="connsiteY237" fmla="*/ 314325 h 2824412"/>
              <a:gd name="connsiteX238" fmla="*/ 381061 w 2757548"/>
              <a:gd name="connsiteY238" fmla="*/ 285750 h 2824412"/>
              <a:gd name="connsiteX239" fmla="*/ 433448 w 2757548"/>
              <a:gd name="connsiteY239" fmla="*/ 257175 h 2824412"/>
              <a:gd name="connsiteX240" fmla="*/ 466786 w 2757548"/>
              <a:gd name="connsiteY240" fmla="*/ 238125 h 2824412"/>
              <a:gd name="connsiteX241" fmla="*/ 476311 w 2757548"/>
              <a:gd name="connsiteY241" fmla="*/ 176212 h 2824412"/>
              <a:gd name="connsiteX242" fmla="*/ 447736 w 2757548"/>
              <a:gd name="connsiteY242" fmla="*/ 123825 h 2824412"/>
              <a:gd name="connsiteX0" fmla="*/ 2307492 w 2757548"/>
              <a:gd name="connsiteY0" fmla="*/ 0 h 2824412"/>
              <a:gd name="connsiteX1" fmla="*/ 2324161 w 2757548"/>
              <a:gd name="connsiteY1" fmla="*/ 26193 h 2824412"/>
              <a:gd name="connsiteX2" fmla="*/ 2352736 w 2757548"/>
              <a:gd name="connsiteY2" fmla="*/ 47625 h 2824412"/>
              <a:gd name="connsiteX3" fmla="*/ 2343211 w 2757548"/>
              <a:gd name="connsiteY3" fmla="*/ 57150 h 2824412"/>
              <a:gd name="connsiteX4" fmla="*/ 2352736 w 2757548"/>
              <a:gd name="connsiteY4" fmla="*/ 95250 h 2824412"/>
              <a:gd name="connsiteX5" fmla="*/ 2343211 w 2757548"/>
              <a:gd name="connsiteY5" fmla="*/ 128587 h 2824412"/>
              <a:gd name="connsiteX6" fmla="*/ 2324161 w 2757548"/>
              <a:gd name="connsiteY6" fmla="*/ 145256 h 2824412"/>
              <a:gd name="connsiteX7" fmla="*/ 2300348 w 2757548"/>
              <a:gd name="connsiteY7" fmla="*/ 152400 h 2824412"/>
              <a:gd name="connsiteX8" fmla="*/ 2290823 w 2757548"/>
              <a:gd name="connsiteY8" fmla="*/ 166687 h 2824412"/>
              <a:gd name="connsiteX9" fmla="*/ 2286061 w 2757548"/>
              <a:gd name="connsiteY9" fmla="*/ 204787 h 2824412"/>
              <a:gd name="connsiteX10" fmla="*/ 2267011 w 2757548"/>
              <a:gd name="connsiteY10" fmla="*/ 223837 h 2824412"/>
              <a:gd name="connsiteX11" fmla="*/ 2224148 w 2757548"/>
              <a:gd name="connsiteY11" fmla="*/ 219075 h 2824412"/>
              <a:gd name="connsiteX12" fmla="*/ 2214623 w 2757548"/>
              <a:gd name="connsiteY12" fmla="*/ 226219 h 2824412"/>
              <a:gd name="connsiteX13" fmla="*/ 2221767 w 2757548"/>
              <a:gd name="connsiteY13" fmla="*/ 259556 h 2824412"/>
              <a:gd name="connsiteX14" fmla="*/ 2233673 w 2757548"/>
              <a:gd name="connsiteY14" fmla="*/ 285750 h 2824412"/>
              <a:gd name="connsiteX15" fmla="*/ 2224148 w 2757548"/>
              <a:gd name="connsiteY15" fmla="*/ 304800 h 2824412"/>
              <a:gd name="connsiteX16" fmla="*/ 2224148 w 2757548"/>
              <a:gd name="connsiteY16" fmla="*/ 333375 h 2824412"/>
              <a:gd name="connsiteX17" fmla="*/ 2186048 w 2757548"/>
              <a:gd name="connsiteY17" fmla="*/ 338137 h 2824412"/>
              <a:gd name="connsiteX18" fmla="*/ 2152710 w 2757548"/>
              <a:gd name="connsiteY18" fmla="*/ 302419 h 2824412"/>
              <a:gd name="connsiteX19" fmla="*/ 2124136 w 2757548"/>
              <a:gd name="connsiteY19" fmla="*/ 323850 h 2824412"/>
              <a:gd name="connsiteX20" fmla="*/ 2105086 w 2757548"/>
              <a:gd name="connsiteY20" fmla="*/ 347662 h 2824412"/>
              <a:gd name="connsiteX21" fmla="*/ 2105086 w 2757548"/>
              <a:gd name="connsiteY21" fmla="*/ 361950 h 2824412"/>
              <a:gd name="connsiteX22" fmla="*/ 2105086 w 2757548"/>
              <a:gd name="connsiteY22" fmla="*/ 395287 h 2824412"/>
              <a:gd name="connsiteX23" fmla="*/ 2076511 w 2757548"/>
              <a:gd name="connsiteY23" fmla="*/ 395287 h 2824412"/>
              <a:gd name="connsiteX24" fmla="*/ 2033648 w 2757548"/>
              <a:gd name="connsiteY24" fmla="*/ 419100 h 2824412"/>
              <a:gd name="connsiteX25" fmla="*/ 2014598 w 2757548"/>
              <a:gd name="connsiteY25" fmla="*/ 457200 h 2824412"/>
              <a:gd name="connsiteX26" fmla="*/ 2012217 w 2757548"/>
              <a:gd name="connsiteY26" fmla="*/ 488156 h 2824412"/>
              <a:gd name="connsiteX27" fmla="*/ 1995549 w 2757548"/>
              <a:gd name="connsiteY27" fmla="*/ 511968 h 2824412"/>
              <a:gd name="connsiteX28" fmla="*/ 1976498 w 2757548"/>
              <a:gd name="connsiteY28" fmla="*/ 554831 h 2824412"/>
              <a:gd name="connsiteX29" fmla="*/ 1945542 w 2757548"/>
              <a:gd name="connsiteY29" fmla="*/ 564356 h 2824412"/>
              <a:gd name="connsiteX30" fmla="*/ 1909823 w 2757548"/>
              <a:gd name="connsiteY30" fmla="*/ 561975 h 2824412"/>
              <a:gd name="connsiteX31" fmla="*/ 1883629 w 2757548"/>
              <a:gd name="connsiteY31" fmla="*/ 576262 h 2824412"/>
              <a:gd name="connsiteX32" fmla="*/ 1890773 w 2757548"/>
              <a:gd name="connsiteY32" fmla="*/ 602456 h 2824412"/>
              <a:gd name="connsiteX33" fmla="*/ 1874104 w 2757548"/>
              <a:gd name="connsiteY33" fmla="*/ 623887 h 2824412"/>
              <a:gd name="connsiteX34" fmla="*/ 1876486 w 2757548"/>
              <a:gd name="connsiteY34" fmla="*/ 647700 h 2824412"/>
              <a:gd name="connsiteX35" fmla="*/ 1890773 w 2757548"/>
              <a:gd name="connsiteY35" fmla="*/ 666750 h 2824412"/>
              <a:gd name="connsiteX36" fmla="*/ 1919348 w 2757548"/>
              <a:gd name="connsiteY36" fmla="*/ 685800 h 2824412"/>
              <a:gd name="connsiteX37" fmla="*/ 1945542 w 2757548"/>
              <a:gd name="connsiteY37" fmla="*/ 714375 h 2824412"/>
              <a:gd name="connsiteX38" fmla="*/ 1969354 w 2757548"/>
              <a:gd name="connsiteY38" fmla="*/ 745331 h 2824412"/>
              <a:gd name="connsiteX39" fmla="*/ 1997930 w 2757548"/>
              <a:gd name="connsiteY39" fmla="*/ 776287 h 2824412"/>
              <a:gd name="connsiteX40" fmla="*/ 2016979 w 2757548"/>
              <a:gd name="connsiteY40" fmla="*/ 788194 h 2824412"/>
              <a:gd name="connsiteX41" fmla="*/ 2024123 w 2757548"/>
              <a:gd name="connsiteY41" fmla="*/ 814387 h 2824412"/>
              <a:gd name="connsiteX42" fmla="*/ 2028886 w 2757548"/>
              <a:gd name="connsiteY42" fmla="*/ 847725 h 2824412"/>
              <a:gd name="connsiteX43" fmla="*/ 2038411 w 2757548"/>
              <a:gd name="connsiteY43" fmla="*/ 859631 h 2824412"/>
              <a:gd name="connsiteX44" fmla="*/ 2066986 w 2757548"/>
              <a:gd name="connsiteY44" fmla="*/ 871537 h 2824412"/>
              <a:gd name="connsiteX45" fmla="*/ 2062223 w 2757548"/>
              <a:gd name="connsiteY45" fmla="*/ 852487 h 2824412"/>
              <a:gd name="connsiteX46" fmla="*/ 2090798 w 2757548"/>
              <a:gd name="connsiteY46" fmla="*/ 838200 h 2824412"/>
              <a:gd name="connsiteX47" fmla="*/ 2100323 w 2757548"/>
              <a:gd name="connsiteY47" fmla="*/ 862012 h 2824412"/>
              <a:gd name="connsiteX48" fmla="*/ 2133661 w 2757548"/>
              <a:gd name="connsiteY48" fmla="*/ 883443 h 2824412"/>
              <a:gd name="connsiteX49" fmla="*/ 2169379 w 2757548"/>
              <a:gd name="connsiteY49" fmla="*/ 876300 h 2824412"/>
              <a:gd name="connsiteX50" fmla="*/ 2183667 w 2757548"/>
              <a:gd name="connsiteY50" fmla="*/ 864394 h 2824412"/>
              <a:gd name="connsiteX51" fmla="*/ 2207480 w 2757548"/>
              <a:gd name="connsiteY51" fmla="*/ 857249 h 2824412"/>
              <a:gd name="connsiteX52" fmla="*/ 2245580 w 2757548"/>
              <a:gd name="connsiteY52" fmla="*/ 862012 h 2824412"/>
              <a:gd name="connsiteX53" fmla="*/ 2257486 w 2757548"/>
              <a:gd name="connsiteY53" fmla="*/ 895350 h 2824412"/>
              <a:gd name="connsiteX54" fmla="*/ 2305110 w 2757548"/>
              <a:gd name="connsiteY54" fmla="*/ 900113 h 2824412"/>
              <a:gd name="connsiteX55" fmla="*/ 2328923 w 2757548"/>
              <a:gd name="connsiteY55" fmla="*/ 907256 h 2824412"/>
              <a:gd name="connsiteX56" fmla="*/ 2314636 w 2757548"/>
              <a:gd name="connsiteY56" fmla="*/ 928687 h 2824412"/>
              <a:gd name="connsiteX57" fmla="*/ 2319398 w 2757548"/>
              <a:gd name="connsiteY57" fmla="*/ 942975 h 2824412"/>
              <a:gd name="connsiteX58" fmla="*/ 2357498 w 2757548"/>
              <a:gd name="connsiteY58" fmla="*/ 964406 h 2824412"/>
              <a:gd name="connsiteX59" fmla="*/ 2371786 w 2757548"/>
              <a:gd name="connsiteY59" fmla="*/ 990600 h 2824412"/>
              <a:gd name="connsiteX60" fmla="*/ 2395598 w 2757548"/>
              <a:gd name="connsiteY60" fmla="*/ 1016794 h 2824412"/>
              <a:gd name="connsiteX61" fmla="*/ 2381311 w 2757548"/>
              <a:gd name="connsiteY61" fmla="*/ 1028700 h 2824412"/>
              <a:gd name="connsiteX62" fmla="*/ 2386073 w 2757548"/>
              <a:gd name="connsiteY62" fmla="*/ 1066800 h 2824412"/>
              <a:gd name="connsiteX63" fmla="*/ 2421792 w 2757548"/>
              <a:gd name="connsiteY63" fmla="*/ 1059656 h 2824412"/>
              <a:gd name="connsiteX64" fmla="*/ 2450367 w 2757548"/>
              <a:gd name="connsiteY64" fmla="*/ 1069182 h 2824412"/>
              <a:gd name="connsiteX65" fmla="*/ 2486086 w 2757548"/>
              <a:gd name="connsiteY65" fmla="*/ 1107281 h 2824412"/>
              <a:gd name="connsiteX66" fmla="*/ 2486086 w 2757548"/>
              <a:gd name="connsiteY66" fmla="*/ 1138237 h 2824412"/>
              <a:gd name="connsiteX67" fmla="*/ 2521804 w 2757548"/>
              <a:gd name="connsiteY67" fmla="*/ 1147762 h 2824412"/>
              <a:gd name="connsiteX68" fmla="*/ 2571811 w 2757548"/>
              <a:gd name="connsiteY68" fmla="*/ 1190625 h 2824412"/>
              <a:gd name="connsiteX69" fmla="*/ 2571811 w 2757548"/>
              <a:gd name="connsiteY69" fmla="*/ 1219200 h 2824412"/>
              <a:gd name="connsiteX70" fmla="*/ 2571811 w 2757548"/>
              <a:gd name="connsiteY70" fmla="*/ 1243012 h 2824412"/>
              <a:gd name="connsiteX71" fmla="*/ 2567048 w 2757548"/>
              <a:gd name="connsiteY71" fmla="*/ 1266825 h 2824412"/>
              <a:gd name="connsiteX72" fmla="*/ 2600386 w 2757548"/>
              <a:gd name="connsiteY72" fmla="*/ 1295400 h 2824412"/>
              <a:gd name="connsiteX73" fmla="*/ 2609910 w 2757548"/>
              <a:gd name="connsiteY73" fmla="*/ 1338262 h 2824412"/>
              <a:gd name="connsiteX74" fmla="*/ 2619436 w 2757548"/>
              <a:gd name="connsiteY74" fmla="*/ 1376362 h 2824412"/>
              <a:gd name="connsiteX75" fmla="*/ 2638486 w 2757548"/>
              <a:gd name="connsiteY75" fmla="*/ 1369218 h 2824412"/>
              <a:gd name="connsiteX76" fmla="*/ 2681348 w 2757548"/>
              <a:gd name="connsiteY76" fmla="*/ 1381125 h 2824412"/>
              <a:gd name="connsiteX77" fmla="*/ 2705161 w 2757548"/>
              <a:gd name="connsiteY77" fmla="*/ 1362075 h 2824412"/>
              <a:gd name="connsiteX78" fmla="*/ 2748023 w 2757548"/>
              <a:gd name="connsiteY78" fmla="*/ 1352550 h 2824412"/>
              <a:gd name="connsiteX79" fmla="*/ 2757548 w 2757548"/>
              <a:gd name="connsiteY79" fmla="*/ 1390650 h 2824412"/>
              <a:gd name="connsiteX80" fmla="*/ 2748023 w 2757548"/>
              <a:gd name="connsiteY80" fmla="*/ 1414462 h 2824412"/>
              <a:gd name="connsiteX81" fmla="*/ 2724211 w 2757548"/>
              <a:gd name="connsiteY81" fmla="*/ 1428750 h 2824412"/>
              <a:gd name="connsiteX82" fmla="*/ 2695635 w 2757548"/>
              <a:gd name="connsiteY82" fmla="*/ 1464469 h 2824412"/>
              <a:gd name="connsiteX83" fmla="*/ 2657536 w 2757548"/>
              <a:gd name="connsiteY83" fmla="*/ 1495425 h 2824412"/>
              <a:gd name="connsiteX84" fmla="*/ 2638486 w 2757548"/>
              <a:gd name="connsiteY84" fmla="*/ 1519237 h 2824412"/>
              <a:gd name="connsiteX85" fmla="*/ 2624198 w 2757548"/>
              <a:gd name="connsiteY85" fmla="*/ 1535906 h 2824412"/>
              <a:gd name="connsiteX86" fmla="*/ 2619436 w 2757548"/>
              <a:gd name="connsiteY86" fmla="*/ 1562100 h 2824412"/>
              <a:gd name="connsiteX87" fmla="*/ 2590861 w 2757548"/>
              <a:gd name="connsiteY87" fmla="*/ 1562100 h 2824412"/>
              <a:gd name="connsiteX88" fmla="*/ 2557523 w 2757548"/>
              <a:gd name="connsiteY88" fmla="*/ 1547812 h 2824412"/>
              <a:gd name="connsiteX89" fmla="*/ 2538473 w 2757548"/>
              <a:gd name="connsiteY89" fmla="*/ 1519237 h 2824412"/>
              <a:gd name="connsiteX90" fmla="*/ 2471798 w 2757548"/>
              <a:gd name="connsiteY90" fmla="*/ 1524000 h 2824412"/>
              <a:gd name="connsiteX91" fmla="*/ 2452748 w 2757548"/>
              <a:gd name="connsiteY91" fmla="*/ 1535906 h 2824412"/>
              <a:gd name="connsiteX92" fmla="*/ 2447985 w 2757548"/>
              <a:gd name="connsiteY92" fmla="*/ 1557338 h 2824412"/>
              <a:gd name="connsiteX93" fmla="*/ 2414648 w 2757548"/>
              <a:gd name="connsiteY93" fmla="*/ 1576387 h 2824412"/>
              <a:gd name="connsiteX94" fmla="*/ 2381311 w 2757548"/>
              <a:gd name="connsiteY94" fmla="*/ 1614487 h 2824412"/>
              <a:gd name="connsiteX95" fmla="*/ 2355116 w 2757548"/>
              <a:gd name="connsiteY95" fmla="*/ 1626393 h 2824412"/>
              <a:gd name="connsiteX96" fmla="*/ 2347973 w 2757548"/>
              <a:gd name="connsiteY96" fmla="*/ 1662112 h 2824412"/>
              <a:gd name="connsiteX97" fmla="*/ 2281298 w 2757548"/>
              <a:gd name="connsiteY97" fmla="*/ 1681162 h 2824412"/>
              <a:gd name="connsiteX98" fmla="*/ 2200336 w 2757548"/>
              <a:gd name="connsiteY98" fmla="*/ 1704975 h 2824412"/>
              <a:gd name="connsiteX99" fmla="*/ 2157473 w 2757548"/>
              <a:gd name="connsiteY99" fmla="*/ 1714500 h 2824412"/>
              <a:gd name="connsiteX100" fmla="*/ 2100323 w 2757548"/>
              <a:gd name="connsiteY100" fmla="*/ 1771650 h 2824412"/>
              <a:gd name="connsiteX101" fmla="*/ 2066986 w 2757548"/>
              <a:gd name="connsiteY101" fmla="*/ 1795462 h 2824412"/>
              <a:gd name="connsiteX102" fmla="*/ 2043173 w 2757548"/>
              <a:gd name="connsiteY102" fmla="*/ 1852612 h 2824412"/>
              <a:gd name="connsiteX103" fmla="*/ 2038411 w 2757548"/>
              <a:gd name="connsiteY103" fmla="*/ 1895475 h 2824412"/>
              <a:gd name="connsiteX104" fmla="*/ 2062223 w 2757548"/>
              <a:gd name="connsiteY104" fmla="*/ 1957387 h 2824412"/>
              <a:gd name="connsiteX105" fmla="*/ 2038411 w 2757548"/>
              <a:gd name="connsiteY105" fmla="*/ 2024062 h 2824412"/>
              <a:gd name="connsiteX106" fmla="*/ 2033648 w 2757548"/>
              <a:gd name="connsiteY106" fmla="*/ 2028825 h 2824412"/>
              <a:gd name="connsiteX107" fmla="*/ 1995548 w 2757548"/>
              <a:gd name="connsiteY107" fmla="*/ 2033587 h 2824412"/>
              <a:gd name="connsiteX108" fmla="*/ 1966973 w 2757548"/>
              <a:gd name="connsiteY108" fmla="*/ 2043112 h 2824412"/>
              <a:gd name="connsiteX109" fmla="*/ 1928873 w 2757548"/>
              <a:gd name="connsiteY109" fmla="*/ 2066925 h 2824412"/>
              <a:gd name="connsiteX110" fmla="*/ 1957448 w 2757548"/>
              <a:gd name="connsiteY110" fmla="*/ 2043112 h 2824412"/>
              <a:gd name="connsiteX111" fmla="*/ 1900298 w 2757548"/>
              <a:gd name="connsiteY111" fmla="*/ 2052637 h 2824412"/>
              <a:gd name="connsiteX112" fmla="*/ 1876486 w 2757548"/>
              <a:gd name="connsiteY112" fmla="*/ 2109787 h 2824412"/>
              <a:gd name="connsiteX113" fmla="*/ 1876486 w 2757548"/>
              <a:gd name="connsiteY113" fmla="*/ 2147887 h 2824412"/>
              <a:gd name="connsiteX114" fmla="*/ 1866961 w 2757548"/>
              <a:gd name="connsiteY114" fmla="*/ 2176462 h 2824412"/>
              <a:gd name="connsiteX115" fmla="*/ 1809811 w 2757548"/>
              <a:gd name="connsiteY115" fmla="*/ 2195512 h 2824412"/>
              <a:gd name="connsiteX116" fmla="*/ 1809811 w 2757548"/>
              <a:gd name="connsiteY116" fmla="*/ 2252662 h 2824412"/>
              <a:gd name="connsiteX117" fmla="*/ 1814573 w 2757548"/>
              <a:gd name="connsiteY117" fmla="*/ 2314575 h 2824412"/>
              <a:gd name="connsiteX118" fmla="*/ 1814573 w 2757548"/>
              <a:gd name="connsiteY118" fmla="*/ 2333625 h 2824412"/>
              <a:gd name="connsiteX119" fmla="*/ 1795523 w 2757548"/>
              <a:gd name="connsiteY119" fmla="*/ 2376487 h 2824412"/>
              <a:gd name="connsiteX120" fmla="*/ 1809811 w 2757548"/>
              <a:gd name="connsiteY120" fmla="*/ 2438400 h 2824412"/>
              <a:gd name="connsiteX121" fmla="*/ 1805048 w 2757548"/>
              <a:gd name="connsiteY121" fmla="*/ 2500312 h 2824412"/>
              <a:gd name="connsiteX122" fmla="*/ 1776473 w 2757548"/>
              <a:gd name="connsiteY122" fmla="*/ 2509837 h 2824412"/>
              <a:gd name="connsiteX123" fmla="*/ 1733611 w 2757548"/>
              <a:gd name="connsiteY123" fmla="*/ 2524125 h 2824412"/>
              <a:gd name="connsiteX124" fmla="*/ 1714561 w 2757548"/>
              <a:gd name="connsiteY124" fmla="*/ 2538412 h 2824412"/>
              <a:gd name="connsiteX125" fmla="*/ 1738373 w 2757548"/>
              <a:gd name="connsiteY125" fmla="*/ 2590800 h 2824412"/>
              <a:gd name="connsiteX126" fmla="*/ 1719323 w 2757548"/>
              <a:gd name="connsiteY126" fmla="*/ 2619375 h 2824412"/>
              <a:gd name="connsiteX127" fmla="*/ 1662173 w 2757548"/>
              <a:gd name="connsiteY127" fmla="*/ 2633662 h 2824412"/>
              <a:gd name="connsiteX128" fmla="*/ 1647886 w 2757548"/>
              <a:gd name="connsiteY128" fmla="*/ 2662237 h 2824412"/>
              <a:gd name="connsiteX129" fmla="*/ 1647886 w 2757548"/>
              <a:gd name="connsiteY129" fmla="*/ 2733675 h 2824412"/>
              <a:gd name="connsiteX130" fmla="*/ 1628836 w 2757548"/>
              <a:gd name="connsiteY130" fmla="*/ 2767012 h 2824412"/>
              <a:gd name="connsiteX131" fmla="*/ 1576448 w 2757548"/>
              <a:gd name="connsiteY131" fmla="*/ 2724150 h 2824412"/>
              <a:gd name="connsiteX132" fmla="*/ 1528823 w 2757548"/>
              <a:gd name="connsiteY132" fmla="*/ 2690812 h 2824412"/>
              <a:gd name="connsiteX133" fmla="*/ 1500248 w 2757548"/>
              <a:gd name="connsiteY133" fmla="*/ 2676525 h 2824412"/>
              <a:gd name="connsiteX134" fmla="*/ 1481198 w 2757548"/>
              <a:gd name="connsiteY134" fmla="*/ 2738437 h 2824412"/>
              <a:gd name="connsiteX135" fmla="*/ 1457386 w 2757548"/>
              <a:gd name="connsiteY135" fmla="*/ 2786062 h 2824412"/>
              <a:gd name="connsiteX136" fmla="*/ 1414523 w 2757548"/>
              <a:gd name="connsiteY136" fmla="*/ 2824162 h 2824412"/>
              <a:gd name="connsiteX137" fmla="*/ 1381186 w 2757548"/>
              <a:gd name="connsiteY137" fmla="*/ 2800350 h 2824412"/>
              <a:gd name="connsiteX138" fmla="*/ 1343086 w 2757548"/>
              <a:gd name="connsiteY138" fmla="*/ 2757487 h 2824412"/>
              <a:gd name="connsiteX139" fmla="*/ 1324036 w 2757548"/>
              <a:gd name="connsiteY139" fmla="*/ 2719387 h 2824412"/>
              <a:gd name="connsiteX140" fmla="*/ 1281173 w 2757548"/>
              <a:gd name="connsiteY140" fmla="*/ 2614612 h 2824412"/>
              <a:gd name="connsiteX141" fmla="*/ 1276411 w 2757548"/>
              <a:gd name="connsiteY141" fmla="*/ 2557462 h 2824412"/>
              <a:gd name="connsiteX142" fmla="*/ 1319273 w 2757548"/>
              <a:gd name="connsiteY142" fmla="*/ 2533650 h 2824412"/>
              <a:gd name="connsiteX143" fmla="*/ 1347848 w 2757548"/>
              <a:gd name="connsiteY143" fmla="*/ 2490787 h 2824412"/>
              <a:gd name="connsiteX144" fmla="*/ 1338323 w 2757548"/>
              <a:gd name="connsiteY144" fmla="*/ 2447925 h 2824412"/>
              <a:gd name="connsiteX145" fmla="*/ 1343086 w 2757548"/>
              <a:gd name="connsiteY145" fmla="*/ 2390775 h 2824412"/>
              <a:gd name="connsiteX146" fmla="*/ 1343086 w 2757548"/>
              <a:gd name="connsiteY146" fmla="*/ 2338387 h 2824412"/>
              <a:gd name="connsiteX147" fmla="*/ 1290698 w 2757548"/>
              <a:gd name="connsiteY147" fmla="*/ 2305050 h 2824412"/>
              <a:gd name="connsiteX148" fmla="*/ 1247836 w 2757548"/>
              <a:gd name="connsiteY148" fmla="*/ 2290762 h 2824412"/>
              <a:gd name="connsiteX149" fmla="*/ 1204973 w 2757548"/>
              <a:gd name="connsiteY149" fmla="*/ 2281237 h 2824412"/>
              <a:gd name="connsiteX150" fmla="*/ 1147823 w 2757548"/>
              <a:gd name="connsiteY150" fmla="*/ 2281237 h 2824412"/>
              <a:gd name="connsiteX151" fmla="*/ 1076386 w 2757548"/>
              <a:gd name="connsiteY151" fmla="*/ 2286000 h 2824412"/>
              <a:gd name="connsiteX152" fmla="*/ 1019236 w 2757548"/>
              <a:gd name="connsiteY152" fmla="*/ 2309812 h 2824412"/>
              <a:gd name="connsiteX153" fmla="*/ 971611 w 2757548"/>
              <a:gd name="connsiteY153" fmla="*/ 2319337 h 2824412"/>
              <a:gd name="connsiteX154" fmla="*/ 962086 w 2757548"/>
              <a:gd name="connsiteY154" fmla="*/ 2381250 h 2824412"/>
              <a:gd name="connsiteX155" fmla="*/ 943036 w 2757548"/>
              <a:gd name="connsiteY155" fmla="*/ 2414587 h 2824412"/>
              <a:gd name="connsiteX156" fmla="*/ 890648 w 2757548"/>
              <a:gd name="connsiteY156" fmla="*/ 2462212 h 2824412"/>
              <a:gd name="connsiteX157" fmla="*/ 852548 w 2757548"/>
              <a:gd name="connsiteY157" fmla="*/ 2471737 h 2824412"/>
              <a:gd name="connsiteX158" fmla="*/ 800161 w 2757548"/>
              <a:gd name="connsiteY158" fmla="*/ 2462212 h 2824412"/>
              <a:gd name="connsiteX159" fmla="*/ 771586 w 2757548"/>
              <a:gd name="connsiteY159" fmla="*/ 2438400 h 2824412"/>
              <a:gd name="connsiteX160" fmla="*/ 743011 w 2757548"/>
              <a:gd name="connsiteY160" fmla="*/ 2409825 h 2824412"/>
              <a:gd name="connsiteX161" fmla="*/ 704911 w 2757548"/>
              <a:gd name="connsiteY161" fmla="*/ 2433637 h 2824412"/>
              <a:gd name="connsiteX162" fmla="*/ 723961 w 2757548"/>
              <a:gd name="connsiteY162" fmla="*/ 2371725 h 2824412"/>
              <a:gd name="connsiteX163" fmla="*/ 738248 w 2757548"/>
              <a:gd name="connsiteY163" fmla="*/ 2309812 h 2824412"/>
              <a:gd name="connsiteX164" fmla="*/ 743011 w 2757548"/>
              <a:gd name="connsiteY164" fmla="*/ 2233612 h 2824412"/>
              <a:gd name="connsiteX165" fmla="*/ 743011 w 2757548"/>
              <a:gd name="connsiteY165" fmla="*/ 2185987 h 2824412"/>
              <a:gd name="connsiteX166" fmla="*/ 728723 w 2757548"/>
              <a:gd name="connsiteY166" fmla="*/ 2128837 h 2824412"/>
              <a:gd name="connsiteX167" fmla="*/ 704911 w 2757548"/>
              <a:gd name="connsiteY167" fmla="*/ 2100262 h 2824412"/>
              <a:gd name="connsiteX168" fmla="*/ 662048 w 2757548"/>
              <a:gd name="connsiteY168" fmla="*/ 2090737 h 2824412"/>
              <a:gd name="connsiteX169" fmla="*/ 623948 w 2757548"/>
              <a:gd name="connsiteY169" fmla="*/ 2062162 h 2824412"/>
              <a:gd name="connsiteX170" fmla="*/ 566798 w 2757548"/>
              <a:gd name="connsiteY170" fmla="*/ 2043112 h 2824412"/>
              <a:gd name="connsiteX171" fmla="*/ 538223 w 2757548"/>
              <a:gd name="connsiteY171" fmla="*/ 2009775 h 2824412"/>
              <a:gd name="connsiteX172" fmla="*/ 557273 w 2757548"/>
              <a:gd name="connsiteY172" fmla="*/ 1981200 h 2824412"/>
              <a:gd name="connsiteX173" fmla="*/ 547748 w 2757548"/>
              <a:gd name="connsiteY173" fmla="*/ 1938337 h 2824412"/>
              <a:gd name="connsiteX174" fmla="*/ 514411 w 2757548"/>
              <a:gd name="connsiteY174" fmla="*/ 1885950 h 2824412"/>
              <a:gd name="connsiteX175" fmla="*/ 471548 w 2757548"/>
              <a:gd name="connsiteY175" fmla="*/ 1876425 h 2824412"/>
              <a:gd name="connsiteX176" fmla="*/ 433448 w 2757548"/>
              <a:gd name="connsiteY176" fmla="*/ 1852612 h 2824412"/>
              <a:gd name="connsiteX177" fmla="*/ 414398 w 2757548"/>
              <a:gd name="connsiteY177" fmla="*/ 1833562 h 2824412"/>
              <a:gd name="connsiteX178" fmla="*/ 414398 w 2757548"/>
              <a:gd name="connsiteY178" fmla="*/ 1804987 h 2824412"/>
              <a:gd name="connsiteX179" fmla="*/ 376298 w 2757548"/>
              <a:gd name="connsiteY179" fmla="*/ 1824037 h 2824412"/>
              <a:gd name="connsiteX180" fmla="*/ 357248 w 2757548"/>
              <a:gd name="connsiteY180" fmla="*/ 1838325 h 2824412"/>
              <a:gd name="connsiteX181" fmla="*/ 385823 w 2757548"/>
              <a:gd name="connsiteY181" fmla="*/ 1862137 h 2824412"/>
              <a:gd name="connsiteX182" fmla="*/ 352486 w 2757548"/>
              <a:gd name="connsiteY182" fmla="*/ 1866900 h 2824412"/>
              <a:gd name="connsiteX183" fmla="*/ 323911 w 2757548"/>
              <a:gd name="connsiteY183" fmla="*/ 1847850 h 2824412"/>
              <a:gd name="connsiteX184" fmla="*/ 281048 w 2757548"/>
              <a:gd name="connsiteY184" fmla="*/ 1833562 h 2824412"/>
              <a:gd name="connsiteX185" fmla="*/ 238186 w 2757548"/>
              <a:gd name="connsiteY185" fmla="*/ 1819275 h 2824412"/>
              <a:gd name="connsiteX186" fmla="*/ 195323 w 2757548"/>
              <a:gd name="connsiteY186" fmla="*/ 1819275 h 2824412"/>
              <a:gd name="connsiteX187" fmla="*/ 171511 w 2757548"/>
              <a:gd name="connsiteY187" fmla="*/ 1795462 h 2824412"/>
              <a:gd name="connsiteX188" fmla="*/ 195323 w 2757548"/>
              <a:gd name="connsiteY188" fmla="*/ 1766887 h 2824412"/>
              <a:gd name="connsiteX189" fmla="*/ 214373 w 2757548"/>
              <a:gd name="connsiteY189" fmla="*/ 1676400 h 2824412"/>
              <a:gd name="connsiteX190" fmla="*/ 276286 w 2757548"/>
              <a:gd name="connsiteY190" fmla="*/ 1590675 h 2824412"/>
              <a:gd name="connsiteX191" fmla="*/ 319148 w 2757548"/>
              <a:gd name="connsiteY191" fmla="*/ 1509712 h 2824412"/>
              <a:gd name="connsiteX192" fmla="*/ 362011 w 2757548"/>
              <a:gd name="connsiteY192" fmla="*/ 1466850 h 2824412"/>
              <a:gd name="connsiteX193" fmla="*/ 414398 w 2757548"/>
              <a:gd name="connsiteY193" fmla="*/ 1404937 h 2824412"/>
              <a:gd name="connsiteX194" fmla="*/ 438211 w 2757548"/>
              <a:gd name="connsiteY194" fmla="*/ 1381125 h 2824412"/>
              <a:gd name="connsiteX195" fmla="*/ 395348 w 2757548"/>
              <a:gd name="connsiteY195" fmla="*/ 1352550 h 2824412"/>
              <a:gd name="connsiteX196" fmla="*/ 323911 w 2757548"/>
              <a:gd name="connsiteY196" fmla="*/ 1319212 h 2824412"/>
              <a:gd name="connsiteX197" fmla="*/ 266761 w 2757548"/>
              <a:gd name="connsiteY197" fmla="*/ 1285875 h 2824412"/>
              <a:gd name="connsiteX198" fmla="*/ 233423 w 2757548"/>
              <a:gd name="connsiteY198" fmla="*/ 1300162 h 2824412"/>
              <a:gd name="connsiteX199" fmla="*/ 195323 w 2757548"/>
              <a:gd name="connsiteY199" fmla="*/ 1276350 h 2824412"/>
              <a:gd name="connsiteX200" fmla="*/ 161986 w 2757548"/>
              <a:gd name="connsiteY200" fmla="*/ 1204912 h 2824412"/>
              <a:gd name="connsiteX201" fmla="*/ 157223 w 2757548"/>
              <a:gd name="connsiteY201" fmla="*/ 1162050 h 2824412"/>
              <a:gd name="connsiteX202" fmla="*/ 119123 w 2757548"/>
              <a:gd name="connsiteY202" fmla="*/ 1157287 h 2824412"/>
              <a:gd name="connsiteX203" fmla="*/ 66736 w 2757548"/>
              <a:gd name="connsiteY203" fmla="*/ 1157287 h 2824412"/>
              <a:gd name="connsiteX204" fmla="*/ 19111 w 2757548"/>
              <a:gd name="connsiteY204" fmla="*/ 1143000 h 2824412"/>
              <a:gd name="connsiteX205" fmla="*/ 19111 w 2757548"/>
              <a:gd name="connsiteY205" fmla="*/ 1114425 h 2824412"/>
              <a:gd name="connsiteX206" fmla="*/ 9586 w 2757548"/>
              <a:gd name="connsiteY206" fmla="*/ 1076325 h 2824412"/>
              <a:gd name="connsiteX207" fmla="*/ 61 w 2757548"/>
              <a:gd name="connsiteY207" fmla="*/ 1028700 h 2824412"/>
              <a:gd name="connsiteX208" fmla="*/ 14348 w 2757548"/>
              <a:gd name="connsiteY208" fmla="*/ 995362 h 2824412"/>
              <a:gd name="connsiteX209" fmla="*/ 61973 w 2757548"/>
              <a:gd name="connsiteY209" fmla="*/ 971550 h 2824412"/>
              <a:gd name="connsiteX210" fmla="*/ 100073 w 2757548"/>
              <a:gd name="connsiteY210" fmla="*/ 966787 h 2824412"/>
              <a:gd name="connsiteX211" fmla="*/ 66736 w 2757548"/>
              <a:gd name="connsiteY211" fmla="*/ 933450 h 2824412"/>
              <a:gd name="connsiteX212" fmla="*/ 57211 w 2757548"/>
              <a:gd name="connsiteY212" fmla="*/ 885825 h 2824412"/>
              <a:gd name="connsiteX213" fmla="*/ 81023 w 2757548"/>
              <a:gd name="connsiteY213" fmla="*/ 852487 h 2824412"/>
              <a:gd name="connsiteX214" fmla="*/ 81023 w 2757548"/>
              <a:gd name="connsiteY214" fmla="*/ 814387 h 2824412"/>
              <a:gd name="connsiteX215" fmla="*/ 42923 w 2757548"/>
              <a:gd name="connsiteY215" fmla="*/ 800100 h 2824412"/>
              <a:gd name="connsiteX216" fmla="*/ 47686 w 2757548"/>
              <a:gd name="connsiteY216" fmla="*/ 762000 h 2824412"/>
              <a:gd name="connsiteX217" fmla="*/ 85786 w 2757548"/>
              <a:gd name="connsiteY217" fmla="*/ 723900 h 2824412"/>
              <a:gd name="connsiteX218" fmla="*/ 76261 w 2757548"/>
              <a:gd name="connsiteY218" fmla="*/ 671512 h 2824412"/>
              <a:gd name="connsiteX219" fmla="*/ 47686 w 2757548"/>
              <a:gd name="connsiteY219" fmla="*/ 647700 h 2824412"/>
              <a:gd name="connsiteX220" fmla="*/ 66736 w 2757548"/>
              <a:gd name="connsiteY220" fmla="*/ 623887 h 2824412"/>
              <a:gd name="connsiteX221" fmla="*/ 114361 w 2757548"/>
              <a:gd name="connsiteY221" fmla="*/ 628650 h 2824412"/>
              <a:gd name="connsiteX222" fmla="*/ 138173 w 2757548"/>
              <a:gd name="connsiteY222" fmla="*/ 628650 h 2824412"/>
              <a:gd name="connsiteX223" fmla="*/ 119123 w 2757548"/>
              <a:gd name="connsiteY223" fmla="*/ 595312 h 2824412"/>
              <a:gd name="connsiteX224" fmla="*/ 123886 w 2757548"/>
              <a:gd name="connsiteY224" fmla="*/ 571500 h 2824412"/>
              <a:gd name="connsiteX225" fmla="*/ 152461 w 2757548"/>
              <a:gd name="connsiteY225" fmla="*/ 571500 h 2824412"/>
              <a:gd name="connsiteX226" fmla="*/ 157223 w 2757548"/>
              <a:gd name="connsiteY226" fmla="*/ 571500 h 2824412"/>
              <a:gd name="connsiteX227" fmla="*/ 185798 w 2757548"/>
              <a:gd name="connsiteY227" fmla="*/ 485775 h 2824412"/>
              <a:gd name="connsiteX228" fmla="*/ 190561 w 2757548"/>
              <a:gd name="connsiteY228" fmla="*/ 447675 h 2824412"/>
              <a:gd name="connsiteX229" fmla="*/ 219136 w 2757548"/>
              <a:gd name="connsiteY229" fmla="*/ 461962 h 2824412"/>
              <a:gd name="connsiteX230" fmla="*/ 281048 w 2757548"/>
              <a:gd name="connsiteY230" fmla="*/ 485775 h 2824412"/>
              <a:gd name="connsiteX231" fmla="*/ 342961 w 2757548"/>
              <a:gd name="connsiteY231" fmla="*/ 485775 h 2824412"/>
              <a:gd name="connsiteX232" fmla="*/ 333436 w 2757548"/>
              <a:gd name="connsiteY232" fmla="*/ 442912 h 2824412"/>
              <a:gd name="connsiteX233" fmla="*/ 342961 w 2757548"/>
              <a:gd name="connsiteY233" fmla="*/ 409575 h 2824412"/>
              <a:gd name="connsiteX234" fmla="*/ 385823 w 2757548"/>
              <a:gd name="connsiteY234" fmla="*/ 409575 h 2824412"/>
              <a:gd name="connsiteX235" fmla="*/ 404873 w 2757548"/>
              <a:gd name="connsiteY235" fmla="*/ 381000 h 2824412"/>
              <a:gd name="connsiteX236" fmla="*/ 428686 w 2757548"/>
              <a:gd name="connsiteY236" fmla="*/ 338137 h 2824412"/>
              <a:gd name="connsiteX237" fmla="*/ 381061 w 2757548"/>
              <a:gd name="connsiteY237" fmla="*/ 314325 h 2824412"/>
              <a:gd name="connsiteX238" fmla="*/ 381061 w 2757548"/>
              <a:gd name="connsiteY238" fmla="*/ 285750 h 2824412"/>
              <a:gd name="connsiteX239" fmla="*/ 433448 w 2757548"/>
              <a:gd name="connsiteY239" fmla="*/ 257175 h 2824412"/>
              <a:gd name="connsiteX240" fmla="*/ 466786 w 2757548"/>
              <a:gd name="connsiteY240" fmla="*/ 238125 h 2824412"/>
              <a:gd name="connsiteX241" fmla="*/ 476311 w 2757548"/>
              <a:gd name="connsiteY241" fmla="*/ 176212 h 2824412"/>
              <a:gd name="connsiteX242" fmla="*/ 447736 w 2757548"/>
              <a:gd name="connsiteY242" fmla="*/ 123825 h 2824412"/>
              <a:gd name="connsiteX0" fmla="*/ 2307492 w 2757548"/>
              <a:gd name="connsiteY0" fmla="*/ 0 h 2824412"/>
              <a:gd name="connsiteX1" fmla="*/ 2324161 w 2757548"/>
              <a:gd name="connsiteY1" fmla="*/ 26193 h 2824412"/>
              <a:gd name="connsiteX2" fmla="*/ 2352736 w 2757548"/>
              <a:gd name="connsiteY2" fmla="*/ 47625 h 2824412"/>
              <a:gd name="connsiteX3" fmla="*/ 2343211 w 2757548"/>
              <a:gd name="connsiteY3" fmla="*/ 57150 h 2824412"/>
              <a:gd name="connsiteX4" fmla="*/ 2352736 w 2757548"/>
              <a:gd name="connsiteY4" fmla="*/ 95250 h 2824412"/>
              <a:gd name="connsiteX5" fmla="*/ 2343211 w 2757548"/>
              <a:gd name="connsiteY5" fmla="*/ 128587 h 2824412"/>
              <a:gd name="connsiteX6" fmla="*/ 2324161 w 2757548"/>
              <a:gd name="connsiteY6" fmla="*/ 145256 h 2824412"/>
              <a:gd name="connsiteX7" fmla="*/ 2300348 w 2757548"/>
              <a:gd name="connsiteY7" fmla="*/ 152400 h 2824412"/>
              <a:gd name="connsiteX8" fmla="*/ 2290823 w 2757548"/>
              <a:gd name="connsiteY8" fmla="*/ 166687 h 2824412"/>
              <a:gd name="connsiteX9" fmla="*/ 2286061 w 2757548"/>
              <a:gd name="connsiteY9" fmla="*/ 204787 h 2824412"/>
              <a:gd name="connsiteX10" fmla="*/ 2267011 w 2757548"/>
              <a:gd name="connsiteY10" fmla="*/ 223837 h 2824412"/>
              <a:gd name="connsiteX11" fmla="*/ 2224148 w 2757548"/>
              <a:gd name="connsiteY11" fmla="*/ 219075 h 2824412"/>
              <a:gd name="connsiteX12" fmla="*/ 2214623 w 2757548"/>
              <a:gd name="connsiteY12" fmla="*/ 226219 h 2824412"/>
              <a:gd name="connsiteX13" fmla="*/ 2221767 w 2757548"/>
              <a:gd name="connsiteY13" fmla="*/ 259556 h 2824412"/>
              <a:gd name="connsiteX14" fmla="*/ 2233673 w 2757548"/>
              <a:gd name="connsiteY14" fmla="*/ 285750 h 2824412"/>
              <a:gd name="connsiteX15" fmla="*/ 2224148 w 2757548"/>
              <a:gd name="connsiteY15" fmla="*/ 304800 h 2824412"/>
              <a:gd name="connsiteX16" fmla="*/ 2224148 w 2757548"/>
              <a:gd name="connsiteY16" fmla="*/ 333375 h 2824412"/>
              <a:gd name="connsiteX17" fmla="*/ 2186048 w 2757548"/>
              <a:gd name="connsiteY17" fmla="*/ 338137 h 2824412"/>
              <a:gd name="connsiteX18" fmla="*/ 2152710 w 2757548"/>
              <a:gd name="connsiteY18" fmla="*/ 302419 h 2824412"/>
              <a:gd name="connsiteX19" fmla="*/ 2124136 w 2757548"/>
              <a:gd name="connsiteY19" fmla="*/ 323850 h 2824412"/>
              <a:gd name="connsiteX20" fmla="*/ 2105086 w 2757548"/>
              <a:gd name="connsiteY20" fmla="*/ 347662 h 2824412"/>
              <a:gd name="connsiteX21" fmla="*/ 2105086 w 2757548"/>
              <a:gd name="connsiteY21" fmla="*/ 361950 h 2824412"/>
              <a:gd name="connsiteX22" fmla="*/ 2105086 w 2757548"/>
              <a:gd name="connsiteY22" fmla="*/ 395287 h 2824412"/>
              <a:gd name="connsiteX23" fmla="*/ 2076511 w 2757548"/>
              <a:gd name="connsiteY23" fmla="*/ 395287 h 2824412"/>
              <a:gd name="connsiteX24" fmla="*/ 2033648 w 2757548"/>
              <a:gd name="connsiteY24" fmla="*/ 419100 h 2824412"/>
              <a:gd name="connsiteX25" fmla="*/ 2014598 w 2757548"/>
              <a:gd name="connsiteY25" fmla="*/ 457200 h 2824412"/>
              <a:gd name="connsiteX26" fmla="*/ 2012217 w 2757548"/>
              <a:gd name="connsiteY26" fmla="*/ 488156 h 2824412"/>
              <a:gd name="connsiteX27" fmla="*/ 1995549 w 2757548"/>
              <a:gd name="connsiteY27" fmla="*/ 511968 h 2824412"/>
              <a:gd name="connsiteX28" fmla="*/ 1976498 w 2757548"/>
              <a:gd name="connsiteY28" fmla="*/ 554831 h 2824412"/>
              <a:gd name="connsiteX29" fmla="*/ 1945542 w 2757548"/>
              <a:gd name="connsiteY29" fmla="*/ 564356 h 2824412"/>
              <a:gd name="connsiteX30" fmla="*/ 1909823 w 2757548"/>
              <a:gd name="connsiteY30" fmla="*/ 561975 h 2824412"/>
              <a:gd name="connsiteX31" fmla="*/ 1883629 w 2757548"/>
              <a:gd name="connsiteY31" fmla="*/ 576262 h 2824412"/>
              <a:gd name="connsiteX32" fmla="*/ 1890773 w 2757548"/>
              <a:gd name="connsiteY32" fmla="*/ 602456 h 2824412"/>
              <a:gd name="connsiteX33" fmla="*/ 1874104 w 2757548"/>
              <a:gd name="connsiteY33" fmla="*/ 623887 h 2824412"/>
              <a:gd name="connsiteX34" fmla="*/ 1876486 w 2757548"/>
              <a:gd name="connsiteY34" fmla="*/ 647700 h 2824412"/>
              <a:gd name="connsiteX35" fmla="*/ 1890773 w 2757548"/>
              <a:gd name="connsiteY35" fmla="*/ 666750 h 2824412"/>
              <a:gd name="connsiteX36" fmla="*/ 1919348 w 2757548"/>
              <a:gd name="connsiteY36" fmla="*/ 685800 h 2824412"/>
              <a:gd name="connsiteX37" fmla="*/ 1945542 w 2757548"/>
              <a:gd name="connsiteY37" fmla="*/ 714375 h 2824412"/>
              <a:gd name="connsiteX38" fmla="*/ 1969354 w 2757548"/>
              <a:gd name="connsiteY38" fmla="*/ 745331 h 2824412"/>
              <a:gd name="connsiteX39" fmla="*/ 1997930 w 2757548"/>
              <a:gd name="connsiteY39" fmla="*/ 776287 h 2824412"/>
              <a:gd name="connsiteX40" fmla="*/ 2016979 w 2757548"/>
              <a:gd name="connsiteY40" fmla="*/ 788194 h 2824412"/>
              <a:gd name="connsiteX41" fmla="*/ 2024123 w 2757548"/>
              <a:gd name="connsiteY41" fmla="*/ 814387 h 2824412"/>
              <a:gd name="connsiteX42" fmla="*/ 2028886 w 2757548"/>
              <a:gd name="connsiteY42" fmla="*/ 847725 h 2824412"/>
              <a:gd name="connsiteX43" fmla="*/ 2038411 w 2757548"/>
              <a:gd name="connsiteY43" fmla="*/ 859631 h 2824412"/>
              <a:gd name="connsiteX44" fmla="*/ 2066986 w 2757548"/>
              <a:gd name="connsiteY44" fmla="*/ 871537 h 2824412"/>
              <a:gd name="connsiteX45" fmla="*/ 2062223 w 2757548"/>
              <a:gd name="connsiteY45" fmla="*/ 852487 h 2824412"/>
              <a:gd name="connsiteX46" fmla="*/ 2090798 w 2757548"/>
              <a:gd name="connsiteY46" fmla="*/ 838200 h 2824412"/>
              <a:gd name="connsiteX47" fmla="*/ 2100323 w 2757548"/>
              <a:gd name="connsiteY47" fmla="*/ 862012 h 2824412"/>
              <a:gd name="connsiteX48" fmla="*/ 2133661 w 2757548"/>
              <a:gd name="connsiteY48" fmla="*/ 883443 h 2824412"/>
              <a:gd name="connsiteX49" fmla="*/ 2169379 w 2757548"/>
              <a:gd name="connsiteY49" fmla="*/ 876300 h 2824412"/>
              <a:gd name="connsiteX50" fmla="*/ 2183667 w 2757548"/>
              <a:gd name="connsiteY50" fmla="*/ 864394 h 2824412"/>
              <a:gd name="connsiteX51" fmla="*/ 2207480 w 2757548"/>
              <a:gd name="connsiteY51" fmla="*/ 857249 h 2824412"/>
              <a:gd name="connsiteX52" fmla="*/ 2245580 w 2757548"/>
              <a:gd name="connsiteY52" fmla="*/ 862012 h 2824412"/>
              <a:gd name="connsiteX53" fmla="*/ 2257486 w 2757548"/>
              <a:gd name="connsiteY53" fmla="*/ 895350 h 2824412"/>
              <a:gd name="connsiteX54" fmla="*/ 2305110 w 2757548"/>
              <a:gd name="connsiteY54" fmla="*/ 900113 h 2824412"/>
              <a:gd name="connsiteX55" fmla="*/ 2328923 w 2757548"/>
              <a:gd name="connsiteY55" fmla="*/ 907256 h 2824412"/>
              <a:gd name="connsiteX56" fmla="*/ 2314636 w 2757548"/>
              <a:gd name="connsiteY56" fmla="*/ 928687 h 2824412"/>
              <a:gd name="connsiteX57" fmla="*/ 2319398 w 2757548"/>
              <a:gd name="connsiteY57" fmla="*/ 942975 h 2824412"/>
              <a:gd name="connsiteX58" fmla="*/ 2357498 w 2757548"/>
              <a:gd name="connsiteY58" fmla="*/ 964406 h 2824412"/>
              <a:gd name="connsiteX59" fmla="*/ 2371786 w 2757548"/>
              <a:gd name="connsiteY59" fmla="*/ 990600 h 2824412"/>
              <a:gd name="connsiteX60" fmla="*/ 2395598 w 2757548"/>
              <a:gd name="connsiteY60" fmla="*/ 1016794 h 2824412"/>
              <a:gd name="connsiteX61" fmla="*/ 2381311 w 2757548"/>
              <a:gd name="connsiteY61" fmla="*/ 1028700 h 2824412"/>
              <a:gd name="connsiteX62" fmla="*/ 2386073 w 2757548"/>
              <a:gd name="connsiteY62" fmla="*/ 1066800 h 2824412"/>
              <a:gd name="connsiteX63" fmla="*/ 2421792 w 2757548"/>
              <a:gd name="connsiteY63" fmla="*/ 1059656 h 2824412"/>
              <a:gd name="connsiteX64" fmla="*/ 2450367 w 2757548"/>
              <a:gd name="connsiteY64" fmla="*/ 1069182 h 2824412"/>
              <a:gd name="connsiteX65" fmla="*/ 2486086 w 2757548"/>
              <a:gd name="connsiteY65" fmla="*/ 1107281 h 2824412"/>
              <a:gd name="connsiteX66" fmla="*/ 2486086 w 2757548"/>
              <a:gd name="connsiteY66" fmla="*/ 1138237 h 2824412"/>
              <a:gd name="connsiteX67" fmla="*/ 2521804 w 2757548"/>
              <a:gd name="connsiteY67" fmla="*/ 1147762 h 2824412"/>
              <a:gd name="connsiteX68" fmla="*/ 2571811 w 2757548"/>
              <a:gd name="connsiteY68" fmla="*/ 1190625 h 2824412"/>
              <a:gd name="connsiteX69" fmla="*/ 2571811 w 2757548"/>
              <a:gd name="connsiteY69" fmla="*/ 1219200 h 2824412"/>
              <a:gd name="connsiteX70" fmla="*/ 2571811 w 2757548"/>
              <a:gd name="connsiteY70" fmla="*/ 1243012 h 2824412"/>
              <a:gd name="connsiteX71" fmla="*/ 2567048 w 2757548"/>
              <a:gd name="connsiteY71" fmla="*/ 1266825 h 2824412"/>
              <a:gd name="connsiteX72" fmla="*/ 2600386 w 2757548"/>
              <a:gd name="connsiteY72" fmla="*/ 1295400 h 2824412"/>
              <a:gd name="connsiteX73" fmla="*/ 2609910 w 2757548"/>
              <a:gd name="connsiteY73" fmla="*/ 1338262 h 2824412"/>
              <a:gd name="connsiteX74" fmla="*/ 2619436 w 2757548"/>
              <a:gd name="connsiteY74" fmla="*/ 1376362 h 2824412"/>
              <a:gd name="connsiteX75" fmla="*/ 2638486 w 2757548"/>
              <a:gd name="connsiteY75" fmla="*/ 1369218 h 2824412"/>
              <a:gd name="connsiteX76" fmla="*/ 2681348 w 2757548"/>
              <a:gd name="connsiteY76" fmla="*/ 1381125 h 2824412"/>
              <a:gd name="connsiteX77" fmla="*/ 2705161 w 2757548"/>
              <a:gd name="connsiteY77" fmla="*/ 1362075 h 2824412"/>
              <a:gd name="connsiteX78" fmla="*/ 2748023 w 2757548"/>
              <a:gd name="connsiteY78" fmla="*/ 1352550 h 2824412"/>
              <a:gd name="connsiteX79" fmla="*/ 2757548 w 2757548"/>
              <a:gd name="connsiteY79" fmla="*/ 1390650 h 2824412"/>
              <a:gd name="connsiteX80" fmla="*/ 2748023 w 2757548"/>
              <a:gd name="connsiteY80" fmla="*/ 1414462 h 2824412"/>
              <a:gd name="connsiteX81" fmla="*/ 2724211 w 2757548"/>
              <a:gd name="connsiteY81" fmla="*/ 1428750 h 2824412"/>
              <a:gd name="connsiteX82" fmla="*/ 2695635 w 2757548"/>
              <a:gd name="connsiteY82" fmla="*/ 1464469 h 2824412"/>
              <a:gd name="connsiteX83" fmla="*/ 2657536 w 2757548"/>
              <a:gd name="connsiteY83" fmla="*/ 1495425 h 2824412"/>
              <a:gd name="connsiteX84" fmla="*/ 2638486 w 2757548"/>
              <a:gd name="connsiteY84" fmla="*/ 1519237 h 2824412"/>
              <a:gd name="connsiteX85" fmla="*/ 2624198 w 2757548"/>
              <a:gd name="connsiteY85" fmla="*/ 1535906 h 2824412"/>
              <a:gd name="connsiteX86" fmla="*/ 2619436 w 2757548"/>
              <a:gd name="connsiteY86" fmla="*/ 1562100 h 2824412"/>
              <a:gd name="connsiteX87" fmla="*/ 2590861 w 2757548"/>
              <a:gd name="connsiteY87" fmla="*/ 1562100 h 2824412"/>
              <a:gd name="connsiteX88" fmla="*/ 2557523 w 2757548"/>
              <a:gd name="connsiteY88" fmla="*/ 1547812 h 2824412"/>
              <a:gd name="connsiteX89" fmla="*/ 2538473 w 2757548"/>
              <a:gd name="connsiteY89" fmla="*/ 1519237 h 2824412"/>
              <a:gd name="connsiteX90" fmla="*/ 2471798 w 2757548"/>
              <a:gd name="connsiteY90" fmla="*/ 1524000 h 2824412"/>
              <a:gd name="connsiteX91" fmla="*/ 2452748 w 2757548"/>
              <a:gd name="connsiteY91" fmla="*/ 1535906 h 2824412"/>
              <a:gd name="connsiteX92" fmla="*/ 2447985 w 2757548"/>
              <a:gd name="connsiteY92" fmla="*/ 1557338 h 2824412"/>
              <a:gd name="connsiteX93" fmla="*/ 2414648 w 2757548"/>
              <a:gd name="connsiteY93" fmla="*/ 1576387 h 2824412"/>
              <a:gd name="connsiteX94" fmla="*/ 2381311 w 2757548"/>
              <a:gd name="connsiteY94" fmla="*/ 1614487 h 2824412"/>
              <a:gd name="connsiteX95" fmla="*/ 2355116 w 2757548"/>
              <a:gd name="connsiteY95" fmla="*/ 1626393 h 2824412"/>
              <a:gd name="connsiteX96" fmla="*/ 2347973 w 2757548"/>
              <a:gd name="connsiteY96" fmla="*/ 1662112 h 2824412"/>
              <a:gd name="connsiteX97" fmla="*/ 2281298 w 2757548"/>
              <a:gd name="connsiteY97" fmla="*/ 1681162 h 2824412"/>
              <a:gd name="connsiteX98" fmla="*/ 2262248 w 2757548"/>
              <a:gd name="connsiteY98" fmla="*/ 1700212 h 2824412"/>
              <a:gd name="connsiteX99" fmla="*/ 2200336 w 2757548"/>
              <a:gd name="connsiteY99" fmla="*/ 1704975 h 2824412"/>
              <a:gd name="connsiteX100" fmla="*/ 2157473 w 2757548"/>
              <a:gd name="connsiteY100" fmla="*/ 1714500 h 2824412"/>
              <a:gd name="connsiteX101" fmla="*/ 2100323 w 2757548"/>
              <a:gd name="connsiteY101" fmla="*/ 1771650 h 2824412"/>
              <a:gd name="connsiteX102" fmla="*/ 2066986 w 2757548"/>
              <a:gd name="connsiteY102" fmla="*/ 1795462 h 2824412"/>
              <a:gd name="connsiteX103" fmla="*/ 2043173 w 2757548"/>
              <a:gd name="connsiteY103" fmla="*/ 1852612 h 2824412"/>
              <a:gd name="connsiteX104" fmla="*/ 2038411 w 2757548"/>
              <a:gd name="connsiteY104" fmla="*/ 1895475 h 2824412"/>
              <a:gd name="connsiteX105" fmla="*/ 2062223 w 2757548"/>
              <a:gd name="connsiteY105" fmla="*/ 1957387 h 2824412"/>
              <a:gd name="connsiteX106" fmla="*/ 2038411 w 2757548"/>
              <a:gd name="connsiteY106" fmla="*/ 2024062 h 2824412"/>
              <a:gd name="connsiteX107" fmla="*/ 2033648 w 2757548"/>
              <a:gd name="connsiteY107" fmla="*/ 2028825 h 2824412"/>
              <a:gd name="connsiteX108" fmla="*/ 1995548 w 2757548"/>
              <a:gd name="connsiteY108" fmla="*/ 2033587 h 2824412"/>
              <a:gd name="connsiteX109" fmla="*/ 1966973 w 2757548"/>
              <a:gd name="connsiteY109" fmla="*/ 2043112 h 2824412"/>
              <a:gd name="connsiteX110" fmla="*/ 1928873 w 2757548"/>
              <a:gd name="connsiteY110" fmla="*/ 2066925 h 2824412"/>
              <a:gd name="connsiteX111" fmla="*/ 1957448 w 2757548"/>
              <a:gd name="connsiteY111" fmla="*/ 2043112 h 2824412"/>
              <a:gd name="connsiteX112" fmla="*/ 1900298 w 2757548"/>
              <a:gd name="connsiteY112" fmla="*/ 2052637 h 2824412"/>
              <a:gd name="connsiteX113" fmla="*/ 1876486 w 2757548"/>
              <a:gd name="connsiteY113" fmla="*/ 2109787 h 2824412"/>
              <a:gd name="connsiteX114" fmla="*/ 1876486 w 2757548"/>
              <a:gd name="connsiteY114" fmla="*/ 2147887 h 2824412"/>
              <a:gd name="connsiteX115" fmla="*/ 1866961 w 2757548"/>
              <a:gd name="connsiteY115" fmla="*/ 2176462 h 2824412"/>
              <a:gd name="connsiteX116" fmla="*/ 1809811 w 2757548"/>
              <a:gd name="connsiteY116" fmla="*/ 2195512 h 2824412"/>
              <a:gd name="connsiteX117" fmla="*/ 1809811 w 2757548"/>
              <a:gd name="connsiteY117" fmla="*/ 2252662 h 2824412"/>
              <a:gd name="connsiteX118" fmla="*/ 1814573 w 2757548"/>
              <a:gd name="connsiteY118" fmla="*/ 2314575 h 2824412"/>
              <a:gd name="connsiteX119" fmla="*/ 1814573 w 2757548"/>
              <a:gd name="connsiteY119" fmla="*/ 2333625 h 2824412"/>
              <a:gd name="connsiteX120" fmla="*/ 1795523 w 2757548"/>
              <a:gd name="connsiteY120" fmla="*/ 2376487 h 2824412"/>
              <a:gd name="connsiteX121" fmla="*/ 1809811 w 2757548"/>
              <a:gd name="connsiteY121" fmla="*/ 2438400 h 2824412"/>
              <a:gd name="connsiteX122" fmla="*/ 1805048 w 2757548"/>
              <a:gd name="connsiteY122" fmla="*/ 2500312 h 2824412"/>
              <a:gd name="connsiteX123" fmla="*/ 1776473 w 2757548"/>
              <a:gd name="connsiteY123" fmla="*/ 2509837 h 2824412"/>
              <a:gd name="connsiteX124" fmla="*/ 1733611 w 2757548"/>
              <a:gd name="connsiteY124" fmla="*/ 2524125 h 2824412"/>
              <a:gd name="connsiteX125" fmla="*/ 1714561 w 2757548"/>
              <a:gd name="connsiteY125" fmla="*/ 2538412 h 2824412"/>
              <a:gd name="connsiteX126" fmla="*/ 1738373 w 2757548"/>
              <a:gd name="connsiteY126" fmla="*/ 2590800 h 2824412"/>
              <a:gd name="connsiteX127" fmla="*/ 1719323 w 2757548"/>
              <a:gd name="connsiteY127" fmla="*/ 2619375 h 2824412"/>
              <a:gd name="connsiteX128" fmla="*/ 1662173 w 2757548"/>
              <a:gd name="connsiteY128" fmla="*/ 2633662 h 2824412"/>
              <a:gd name="connsiteX129" fmla="*/ 1647886 w 2757548"/>
              <a:gd name="connsiteY129" fmla="*/ 2662237 h 2824412"/>
              <a:gd name="connsiteX130" fmla="*/ 1647886 w 2757548"/>
              <a:gd name="connsiteY130" fmla="*/ 2733675 h 2824412"/>
              <a:gd name="connsiteX131" fmla="*/ 1628836 w 2757548"/>
              <a:gd name="connsiteY131" fmla="*/ 2767012 h 2824412"/>
              <a:gd name="connsiteX132" fmla="*/ 1576448 w 2757548"/>
              <a:gd name="connsiteY132" fmla="*/ 2724150 h 2824412"/>
              <a:gd name="connsiteX133" fmla="*/ 1528823 w 2757548"/>
              <a:gd name="connsiteY133" fmla="*/ 2690812 h 2824412"/>
              <a:gd name="connsiteX134" fmla="*/ 1500248 w 2757548"/>
              <a:gd name="connsiteY134" fmla="*/ 2676525 h 2824412"/>
              <a:gd name="connsiteX135" fmla="*/ 1481198 w 2757548"/>
              <a:gd name="connsiteY135" fmla="*/ 2738437 h 2824412"/>
              <a:gd name="connsiteX136" fmla="*/ 1457386 w 2757548"/>
              <a:gd name="connsiteY136" fmla="*/ 2786062 h 2824412"/>
              <a:gd name="connsiteX137" fmla="*/ 1414523 w 2757548"/>
              <a:gd name="connsiteY137" fmla="*/ 2824162 h 2824412"/>
              <a:gd name="connsiteX138" fmla="*/ 1381186 w 2757548"/>
              <a:gd name="connsiteY138" fmla="*/ 2800350 h 2824412"/>
              <a:gd name="connsiteX139" fmla="*/ 1343086 w 2757548"/>
              <a:gd name="connsiteY139" fmla="*/ 2757487 h 2824412"/>
              <a:gd name="connsiteX140" fmla="*/ 1324036 w 2757548"/>
              <a:gd name="connsiteY140" fmla="*/ 2719387 h 2824412"/>
              <a:gd name="connsiteX141" fmla="*/ 1281173 w 2757548"/>
              <a:gd name="connsiteY141" fmla="*/ 2614612 h 2824412"/>
              <a:gd name="connsiteX142" fmla="*/ 1276411 w 2757548"/>
              <a:gd name="connsiteY142" fmla="*/ 2557462 h 2824412"/>
              <a:gd name="connsiteX143" fmla="*/ 1319273 w 2757548"/>
              <a:gd name="connsiteY143" fmla="*/ 2533650 h 2824412"/>
              <a:gd name="connsiteX144" fmla="*/ 1347848 w 2757548"/>
              <a:gd name="connsiteY144" fmla="*/ 2490787 h 2824412"/>
              <a:gd name="connsiteX145" fmla="*/ 1338323 w 2757548"/>
              <a:gd name="connsiteY145" fmla="*/ 2447925 h 2824412"/>
              <a:gd name="connsiteX146" fmla="*/ 1343086 w 2757548"/>
              <a:gd name="connsiteY146" fmla="*/ 2390775 h 2824412"/>
              <a:gd name="connsiteX147" fmla="*/ 1343086 w 2757548"/>
              <a:gd name="connsiteY147" fmla="*/ 2338387 h 2824412"/>
              <a:gd name="connsiteX148" fmla="*/ 1290698 w 2757548"/>
              <a:gd name="connsiteY148" fmla="*/ 2305050 h 2824412"/>
              <a:gd name="connsiteX149" fmla="*/ 1247836 w 2757548"/>
              <a:gd name="connsiteY149" fmla="*/ 2290762 h 2824412"/>
              <a:gd name="connsiteX150" fmla="*/ 1204973 w 2757548"/>
              <a:gd name="connsiteY150" fmla="*/ 2281237 h 2824412"/>
              <a:gd name="connsiteX151" fmla="*/ 1147823 w 2757548"/>
              <a:gd name="connsiteY151" fmla="*/ 2281237 h 2824412"/>
              <a:gd name="connsiteX152" fmla="*/ 1076386 w 2757548"/>
              <a:gd name="connsiteY152" fmla="*/ 2286000 h 2824412"/>
              <a:gd name="connsiteX153" fmla="*/ 1019236 w 2757548"/>
              <a:gd name="connsiteY153" fmla="*/ 2309812 h 2824412"/>
              <a:gd name="connsiteX154" fmla="*/ 971611 w 2757548"/>
              <a:gd name="connsiteY154" fmla="*/ 2319337 h 2824412"/>
              <a:gd name="connsiteX155" fmla="*/ 962086 w 2757548"/>
              <a:gd name="connsiteY155" fmla="*/ 2381250 h 2824412"/>
              <a:gd name="connsiteX156" fmla="*/ 943036 w 2757548"/>
              <a:gd name="connsiteY156" fmla="*/ 2414587 h 2824412"/>
              <a:gd name="connsiteX157" fmla="*/ 890648 w 2757548"/>
              <a:gd name="connsiteY157" fmla="*/ 2462212 h 2824412"/>
              <a:gd name="connsiteX158" fmla="*/ 852548 w 2757548"/>
              <a:gd name="connsiteY158" fmla="*/ 2471737 h 2824412"/>
              <a:gd name="connsiteX159" fmla="*/ 800161 w 2757548"/>
              <a:gd name="connsiteY159" fmla="*/ 2462212 h 2824412"/>
              <a:gd name="connsiteX160" fmla="*/ 771586 w 2757548"/>
              <a:gd name="connsiteY160" fmla="*/ 2438400 h 2824412"/>
              <a:gd name="connsiteX161" fmla="*/ 743011 w 2757548"/>
              <a:gd name="connsiteY161" fmla="*/ 2409825 h 2824412"/>
              <a:gd name="connsiteX162" fmla="*/ 704911 w 2757548"/>
              <a:gd name="connsiteY162" fmla="*/ 2433637 h 2824412"/>
              <a:gd name="connsiteX163" fmla="*/ 723961 w 2757548"/>
              <a:gd name="connsiteY163" fmla="*/ 2371725 h 2824412"/>
              <a:gd name="connsiteX164" fmla="*/ 738248 w 2757548"/>
              <a:gd name="connsiteY164" fmla="*/ 2309812 h 2824412"/>
              <a:gd name="connsiteX165" fmla="*/ 743011 w 2757548"/>
              <a:gd name="connsiteY165" fmla="*/ 2233612 h 2824412"/>
              <a:gd name="connsiteX166" fmla="*/ 743011 w 2757548"/>
              <a:gd name="connsiteY166" fmla="*/ 2185987 h 2824412"/>
              <a:gd name="connsiteX167" fmla="*/ 728723 w 2757548"/>
              <a:gd name="connsiteY167" fmla="*/ 2128837 h 2824412"/>
              <a:gd name="connsiteX168" fmla="*/ 704911 w 2757548"/>
              <a:gd name="connsiteY168" fmla="*/ 2100262 h 2824412"/>
              <a:gd name="connsiteX169" fmla="*/ 662048 w 2757548"/>
              <a:gd name="connsiteY169" fmla="*/ 2090737 h 2824412"/>
              <a:gd name="connsiteX170" fmla="*/ 623948 w 2757548"/>
              <a:gd name="connsiteY170" fmla="*/ 2062162 h 2824412"/>
              <a:gd name="connsiteX171" fmla="*/ 566798 w 2757548"/>
              <a:gd name="connsiteY171" fmla="*/ 2043112 h 2824412"/>
              <a:gd name="connsiteX172" fmla="*/ 538223 w 2757548"/>
              <a:gd name="connsiteY172" fmla="*/ 2009775 h 2824412"/>
              <a:gd name="connsiteX173" fmla="*/ 557273 w 2757548"/>
              <a:gd name="connsiteY173" fmla="*/ 1981200 h 2824412"/>
              <a:gd name="connsiteX174" fmla="*/ 547748 w 2757548"/>
              <a:gd name="connsiteY174" fmla="*/ 1938337 h 2824412"/>
              <a:gd name="connsiteX175" fmla="*/ 514411 w 2757548"/>
              <a:gd name="connsiteY175" fmla="*/ 1885950 h 2824412"/>
              <a:gd name="connsiteX176" fmla="*/ 471548 w 2757548"/>
              <a:gd name="connsiteY176" fmla="*/ 1876425 h 2824412"/>
              <a:gd name="connsiteX177" fmla="*/ 433448 w 2757548"/>
              <a:gd name="connsiteY177" fmla="*/ 1852612 h 2824412"/>
              <a:gd name="connsiteX178" fmla="*/ 414398 w 2757548"/>
              <a:gd name="connsiteY178" fmla="*/ 1833562 h 2824412"/>
              <a:gd name="connsiteX179" fmla="*/ 414398 w 2757548"/>
              <a:gd name="connsiteY179" fmla="*/ 1804987 h 2824412"/>
              <a:gd name="connsiteX180" fmla="*/ 376298 w 2757548"/>
              <a:gd name="connsiteY180" fmla="*/ 1824037 h 2824412"/>
              <a:gd name="connsiteX181" fmla="*/ 357248 w 2757548"/>
              <a:gd name="connsiteY181" fmla="*/ 1838325 h 2824412"/>
              <a:gd name="connsiteX182" fmla="*/ 385823 w 2757548"/>
              <a:gd name="connsiteY182" fmla="*/ 1862137 h 2824412"/>
              <a:gd name="connsiteX183" fmla="*/ 352486 w 2757548"/>
              <a:gd name="connsiteY183" fmla="*/ 1866900 h 2824412"/>
              <a:gd name="connsiteX184" fmla="*/ 323911 w 2757548"/>
              <a:gd name="connsiteY184" fmla="*/ 1847850 h 2824412"/>
              <a:gd name="connsiteX185" fmla="*/ 281048 w 2757548"/>
              <a:gd name="connsiteY185" fmla="*/ 1833562 h 2824412"/>
              <a:gd name="connsiteX186" fmla="*/ 238186 w 2757548"/>
              <a:gd name="connsiteY186" fmla="*/ 1819275 h 2824412"/>
              <a:gd name="connsiteX187" fmla="*/ 195323 w 2757548"/>
              <a:gd name="connsiteY187" fmla="*/ 1819275 h 2824412"/>
              <a:gd name="connsiteX188" fmla="*/ 171511 w 2757548"/>
              <a:gd name="connsiteY188" fmla="*/ 1795462 h 2824412"/>
              <a:gd name="connsiteX189" fmla="*/ 195323 w 2757548"/>
              <a:gd name="connsiteY189" fmla="*/ 1766887 h 2824412"/>
              <a:gd name="connsiteX190" fmla="*/ 214373 w 2757548"/>
              <a:gd name="connsiteY190" fmla="*/ 1676400 h 2824412"/>
              <a:gd name="connsiteX191" fmla="*/ 276286 w 2757548"/>
              <a:gd name="connsiteY191" fmla="*/ 1590675 h 2824412"/>
              <a:gd name="connsiteX192" fmla="*/ 319148 w 2757548"/>
              <a:gd name="connsiteY192" fmla="*/ 1509712 h 2824412"/>
              <a:gd name="connsiteX193" fmla="*/ 362011 w 2757548"/>
              <a:gd name="connsiteY193" fmla="*/ 1466850 h 2824412"/>
              <a:gd name="connsiteX194" fmla="*/ 414398 w 2757548"/>
              <a:gd name="connsiteY194" fmla="*/ 1404937 h 2824412"/>
              <a:gd name="connsiteX195" fmla="*/ 438211 w 2757548"/>
              <a:gd name="connsiteY195" fmla="*/ 1381125 h 2824412"/>
              <a:gd name="connsiteX196" fmla="*/ 395348 w 2757548"/>
              <a:gd name="connsiteY196" fmla="*/ 1352550 h 2824412"/>
              <a:gd name="connsiteX197" fmla="*/ 323911 w 2757548"/>
              <a:gd name="connsiteY197" fmla="*/ 1319212 h 2824412"/>
              <a:gd name="connsiteX198" fmla="*/ 266761 w 2757548"/>
              <a:gd name="connsiteY198" fmla="*/ 1285875 h 2824412"/>
              <a:gd name="connsiteX199" fmla="*/ 233423 w 2757548"/>
              <a:gd name="connsiteY199" fmla="*/ 1300162 h 2824412"/>
              <a:gd name="connsiteX200" fmla="*/ 195323 w 2757548"/>
              <a:gd name="connsiteY200" fmla="*/ 1276350 h 2824412"/>
              <a:gd name="connsiteX201" fmla="*/ 161986 w 2757548"/>
              <a:gd name="connsiteY201" fmla="*/ 1204912 h 2824412"/>
              <a:gd name="connsiteX202" fmla="*/ 157223 w 2757548"/>
              <a:gd name="connsiteY202" fmla="*/ 1162050 h 2824412"/>
              <a:gd name="connsiteX203" fmla="*/ 119123 w 2757548"/>
              <a:gd name="connsiteY203" fmla="*/ 1157287 h 2824412"/>
              <a:gd name="connsiteX204" fmla="*/ 66736 w 2757548"/>
              <a:gd name="connsiteY204" fmla="*/ 1157287 h 2824412"/>
              <a:gd name="connsiteX205" fmla="*/ 19111 w 2757548"/>
              <a:gd name="connsiteY205" fmla="*/ 1143000 h 2824412"/>
              <a:gd name="connsiteX206" fmla="*/ 19111 w 2757548"/>
              <a:gd name="connsiteY206" fmla="*/ 1114425 h 2824412"/>
              <a:gd name="connsiteX207" fmla="*/ 9586 w 2757548"/>
              <a:gd name="connsiteY207" fmla="*/ 1076325 h 2824412"/>
              <a:gd name="connsiteX208" fmla="*/ 61 w 2757548"/>
              <a:gd name="connsiteY208" fmla="*/ 1028700 h 2824412"/>
              <a:gd name="connsiteX209" fmla="*/ 14348 w 2757548"/>
              <a:gd name="connsiteY209" fmla="*/ 995362 h 2824412"/>
              <a:gd name="connsiteX210" fmla="*/ 61973 w 2757548"/>
              <a:gd name="connsiteY210" fmla="*/ 971550 h 2824412"/>
              <a:gd name="connsiteX211" fmla="*/ 100073 w 2757548"/>
              <a:gd name="connsiteY211" fmla="*/ 966787 h 2824412"/>
              <a:gd name="connsiteX212" fmla="*/ 66736 w 2757548"/>
              <a:gd name="connsiteY212" fmla="*/ 933450 h 2824412"/>
              <a:gd name="connsiteX213" fmla="*/ 57211 w 2757548"/>
              <a:gd name="connsiteY213" fmla="*/ 885825 h 2824412"/>
              <a:gd name="connsiteX214" fmla="*/ 81023 w 2757548"/>
              <a:gd name="connsiteY214" fmla="*/ 852487 h 2824412"/>
              <a:gd name="connsiteX215" fmla="*/ 81023 w 2757548"/>
              <a:gd name="connsiteY215" fmla="*/ 814387 h 2824412"/>
              <a:gd name="connsiteX216" fmla="*/ 42923 w 2757548"/>
              <a:gd name="connsiteY216" fmla="*/ 800100 h 2824412"/>
              <a:gd name="connsiteX217" fmla="*/ 47686 w 2757548"/>
              <a:gd name="connsiteY217" fmla="*/ 762000 h 2824412"/>
              <a:gd name="connsiteX218" fmla="*/ 85786 w 2757548"/>
              <a:gd name="connsiteY218" fmla="*/ 723900 h 2824412"/>
              <a:gd name="connsiteX219" fmla="*/ 76261 w 2757548"/>
              <a:gd name="connsiteY219" fmla="*/ 671512 h 2824412"/>
              <a:gd name="connsiteX220" fmla="*/ 47686 w 2757548"/>
              <a:gd name="connsiteY220" fmla="*/ 647700 h 2824412"/>
              <a:gd name="connsiteX221" fmla="*/ 66736 w 2757548"/>
              <a:gd name="connsiteY221" fmla="*/ 623887 h 2824412"/>
              <a:gd name="connsiteX222" fmla="*/ 114361 w 2757548"/>
              <a:gd name="connsiteY222" fmla="*/ 628650 h 2824412"/>
              <a:gd name="connsiteX223" fmla="*/ 138173 w 2757548"/>
              <a:gd name="connsiteY223" fmla="*/ 628650 h 2824412"/>
              <a:gd name="connsiteX224" fmla="*/ 119123 w 2757548"/>
              <a:gd name="connsiteY224" fmla="*/ 595312 h 2824412"/>
              <a:gd name="connsiteX225" fmla="*/ 123886 w 2757548"/>
              <a:gd name="connsiteY225" fmla="*/ 571500 h 2824412"/>
              <a:gd name="connsiteX226" fmla="*/ 152461 w 2757548"/>
              <a:gd name="connsiteY226" fmla="*/ 571500 h 2824412"/>
              <a:gd name="connsiteX227" fmla="*/ 157223 w 2757548"/>
              <a:gd name="connsiteY227" fmla="*/ 571500 h 2824412"/>
              <a:gd name="connsiteX228" fmla="*/ 185798 w 2757548"/>
              <a:gd name="connsiteY228" fmla="*/ 485775 h 2824412"/>
              <a:gd name="connsiteX229" fmla="*/ 190561 w 2757548"/>
              <a:gd name="connsiteY229" fmla="*/ 447675 h 2824412"/>
              <a:gd name="connsiteX230" fmla="*/ 219136 w 2757548"/>
              <a:gd name="connsiteY230" fmla="*/ 461962 h 2824412"/>
              <a:gd name="connsiteX231" fmla="*/ 281048 w 2757548"/>
              <a:gd name="connsiteY231" fmla="*/ 485775 h 2824412"/>
              <a:gd name="connsiteX232" fmla="*/ 342961 w 2757548"/>
              <a:gd name="connsiteY232" fmla="*/ 485775 h 2824412"/>
              <a:gd name="connsiteX233" fmla="*/ 333436 w 2757548"/>
              <a:gd name="connsiteY233" fmla="*/ 442912 h 2824412"/>
              <a:gd name="connsiteX234" fmla="*/ 342961 w 2757548"/>
              <a:gd name="connsiteY234" fmla="*/ 409575 h 2824412"/>
              <a:gd name="connsiteX235" fmla="*/ 385823 w 2757548"/>
              <a:gd name="connsiteY235" fmla="*/ 409575 h 2824412"/>
              <a:gd name="connsiteX236" fmla="*/ 404873 w 2757548"/>
              <a:gd name="connsiteY236" fmla="*/ 381000 h 2824412"/>
              <a:gd name="connsiteX237" fmla="*/ 428686 w 2757548"/>
              <a:gd name="connsiteY237" fmla="*/ 338137 h 2824412"/>
              <a:gd name="connsiteX238" fmla="*/ 381061 w 2757548"/>
              <a:gd name="connsiteY238" fmla="*/ 314325 h 2824412"/>
              <a:gd name="connsiteX239" fmla="*/ 381061 w 2757548"/>
              <a:gd name="connsiteY239" fmla="*/ 285750 h 2824412"/>
              <a:gd name="connsiteX240" fmla="*/ 433448 w 2757548"/>
              <a:gd name="connsiteY240" fmla="*/ 257175 h 2824412"/>
              <a:gd name="connsiteX241" fmla="*/ 466786 w 2757548"/>
              <a:gd name="connsiteY241" fmla="*/ 238125 h 2824412"/>
              <a:gd name="connsiteX242" fmla="*/ 476311 w 2757548"/>
              <a:gd name="connsiteY242" fmla="*/ 176212 h 2824412"/>
              <a:gd name="connsiteX243" fmla="*/ 447736 w 2757548"/>
              <a:gd name="connsiteY243" fmla="*/ 123825 h 2824412"/>
              <a:gd name="connsiteX0" fmla="*/ 2307492 w 2757548"/>
              <a:gd name="connsiteY0" fmla="*/ 0 h 2824412"/>
              <a:gd name="connsiteX1" fmla="*/ 2324161 w 2757548"/>
              <a:gd name="connsiteY1" fmla="*/ 26193 h 2824412"/>
              <a:gd name="connsiteX2" fmla="*/ 2352736 w 2757548"/>
              <a:gd name="connsiteY2" fmla="*/ 47625 h 2824412"/>
              <a:gd name="connsiteX3" fmla="*/ 2343211 w 2757548"/>
              <a:gd name="connsiteY3" fmla="*/ 57150 h 2824412"/>
              <a:gd name="connsiteX4" fmla="*/ 2352736 w 2757548"/>
              <a:gd name="connsiteY4" fmla="*/ 95250 h 2824412"/>
              <a:gd name="connsiteX5" fmla="*/ 2343211 w 2757548"/>
              <a:gd name="connsiteY5" fmla="*/ 128587 h 2824412"/>
              <a:gd name="connsiteX6" fmla="*/ 2324161 w 2757548"/>
              <a:gd name="connsiteY6" fmla="*/ 145256 h 2824412"/>
              <a:gd name="connsiteX7" fmla="*/ 2300348 w 2757548"/>
              <a:gd name="connsiteY7" fmla="*/ 152400 h 2824412"/>
              <a:gd name="connsiteX8" fmla="*/ 2290823 w 2757548"/>
              <a:gd name="connsiteY8" fmla="*/ 166687 h 2824412"/>
              <a:gd name="connsiteX9" fmla="*/ 2286061 w 2757548"/>
              <a:gd name="connsiteY9" fmla="*/ 204787 h 2824412"/>
              <a:gd name="connsiteX10" fmla="*/ 2267011 w 2757548"/>
              <a:gd name="connsiteY10" fmla="*/ 223837 h 2824412"/>
              <a:gd name="connsiteX11" fmla="*/ 2224148 w 2757548"/>
              <a:gd name="connsiteY11" fmla="*/ 219075 h 2824412"/>
              <a:gd name="connsiteX12" fmla="*/ 2214623 w 2757548"/>
              <a:gd name="connsiteY12" fmla="*/ 226219 h 2824412"/>
              <a:gd name="connsiteX13" fmla="*/ 2221767 w 2757548"/>
              <a:gd name="connsiteY13" fmla="*/ 259556 h 2824412"/>
              <a:gd name="connsiteX14" fmla="*/ 2233673 w 2757548"/>
              <a:gd name="connsiteY14" fmla="*/ 285750 h 2824412"/>
              <a:gd name="connsiteX15" fmla="*/ 2224148 w 2757548"/>
              <a:gd name="connsiteY15" fmla="*/ 304800 h 2824412"/>
              <a:gd name="connsiteX16" fmla="*/ 2224148 w 2757548"/>
              <a:gd name="connsiteY16" fmla="*/ 333375 h 2824412"/>
              <a:gd name="connsiteX17" fmla="*/ 2186048 w 2757548"/>
              <a:gd name="connsiteY17" fmla="*/ 338137 h 2824412"/>
              <a:gd name="connsiteX18" fmla="*/ 2152710 w 2757548"/>
              <a:gd name="connsiteY18" fmla="*/ 302419 h 2824412"/>
              <a:gd name="connsiteX19" fmla="*/ 2124136 w 2757548"/>
              <a:gd name="connsiteY19" fmla="*/ 323850 h 2824412"/>
              <a:gd name="connsiteX20" fmla="*/ 2105086 w 2757548"/>
              <a:gd name="connsiteY20" fmla="*/ 347662 h 2824412"/>
              <a:gd name="connsiteX21" fmla="*/ 2105086 w 2757548"/>
              <a:gd name="connsiteY21" fmla="*/ 361950 h 2824412"/>
              <a:gd name="connsiteX22" fmla="*/ 2105086 w 2757548"/>
              <a:gd name="connsiteY22" fmla="*/ 395287 h 2824412"/>
              <a:gd name="connsiteX23" fmla="*/ 2076511 w 2757548"/>
              <a:gd name="connsiteY23" fmla="*/ 395287 h 2824412"/>
              <a:gd name="connsiteX24" fmla="*/ 2033648 w 2757548"/>
              <a:gd name="connsiteY24" fmla="*/ 419100 h 2824412"/>
              <a:gd name="connsiteX25" fmla="*/ 2014598 w 2757548"/>
              <a:gd name="connsiteY25" fmla="*/ 457200 h 2824412"/>
              <a:gd name="connsiteX26" fmla="*/ 2012217 w 2757548"/>
              <a:gd name="connsiteY26" fmla="*/ 488156 h 2824412"/>
              <a:gd name="connsiteX27" fmla="*/ 1995549 w 2757548"/>
              <a:gd name="connsiteY27" fmla="*/ 511968 h 2824412"/>
              <a:gd name="connsiteX28" fmla="*/ 1976498 w 2757548"/>
              <a:gd name="connsiteY28" fmla="*/ 554831 h 2824412"/>
              <a:gd name="connsiteX29" fmla="*/ 1945542 w 2757548"/>
              <a:gd name="connsiteY29" fmla="*/ 564356 h 2824412"/>
              <a:gd name="connsiteX30" fmla="*/ 1909823 w 2757548"/>
              <a:gd name="connsiteY30" fmla="*/ 561975 h 2824412"/>
              <a:gd name="connsiteX31" fmla="*/ 1883629 w 2757548"/>
              <a:gd name="connsiteY31" fmla="*/ 576262 h 2824412"/>
              <a:gd name="connsiteX32" fmla="*/ 1890773 w 2757548"/>
              <a:gd name="connsiteY32" fmla="*/ 602456 h 2824412"/>
              <a:gd name="connsiteX33" fmla="*/ 1874104 w 2757548"/>
              <a:gd name="connsiteY33" fmla="*/ 623887 h 2824412"/>
              <a:gd name="connsiteX34" fmla="*/ 1876486 w 2757548"/>
              <a:gd name="connsiteY34" fmla="*/ 647700 h 2824412"/>
              <a:gd name="connsiteX35" fmla="*/ 1890773 w 2757548"/>
              <a:gd name="connsiteY35" fmla="*/ 666750 h 2824412"/>
              <a:gd name="connsiteX36" fmla="*/ 1919348 w 2757548"/>
              <a:gd name="connsiteY36" fmla="*/ 685800 h 2824412"/>
              <a:gd name="connsiteX37" fmla="*/ 1945542 w 2757548"/>
              <a:gd name="connsiteY37" fmla="*/ 714375 h 2824412"/>
              <a:gd name="connsiteX38" fmla="*/ 1969354 w 2757548"/>
              <a:gd name="connsiteY38" fmla="*/ 745331 h 2824412"/>
              <a:gd name="connsiteX39" fmla="*/ 1997930 w 2757548"/>
              <a:gd name="connsiteY39" fmla="*/ 776287 h 2824412"/>
              <a:gd name="connsiteX40" fmla="*/ 2016979 w 2757548"/>
              <a:gd name="connsiteY40" fmla="*/ 788194 h 2824412"/>
              <a:gd name="connsiteX41" fmla="*/ 2024123 w 2757548"/>
              <a:gd name="connsiteY41" fmla="*/ 814387 h 2824412"/>
              <a:gd name="connsiteX42" fmla="*/ 2028886 w 2757548"/>
              <a:gd name="connsiteY42" fmla="*/ 847725 h 2824412"/>
              <a:gd name="connsiteX43" fmla="*/ 2038411 w 2757548"/>
              <a:gd name="connsiteY43" fmla="*/ 859631 h 2824412"/>
              <a:gd name="connsiteX44" fmla="*/ 2066986 w 2757548"/>
              <a:gd name="connsiteY44" fmla="*/ 871537 h 2824412"/>
              <a:gd name="connsiteX45" fmla="*/ 2062223 w 2757548"/>
              <a:gd name="connsiteY45" fmla="*/ 852487 h 2824412"/>
              <a:gd name="connsiteX46" fmla="*/ 2090798 w 2757548"/>
              <a:gd name="connsiteY46" fmla="*/ 838200 h 2824412"/>
              <a:gd name="connsiteX47" fmla="*/ 2100323 w 2757548"/>
              <a:gd name="connsiteY47" fmla="*/ 862012 h 2824412"/>
              <a:gd name="connsiteX48" fmla="*/ 2133661 w 2757548"/>
              <a:gd name="connsiteY48" fmla="*/ 883443 h 2824412"/>
              <a:gd name="connsiteX49" fmla="*/ 2169379 w 2757548"/>
              <a:gd name="connsiteY49" fmla="*/ 876300 h 2824412"/>
              <a:gd name="connsiteX50" fmla="*/ 2183667 w 2757548"/>
              <a:gd name="connsiteY50" fmla="*/ 864394 h 2824412"/>
              <a:gd name="connsiteX51" fmla="*/ 2207480 w 2757548"/>
              <a:gd name="connsiteY51" fmla="*/ 857249 h 2824412"/>
              <a:gd name="connsiteX52" fmla="*/ 2245580 w 2757548"/>
              <a:gd name="connsiteY52" fmla="*/ 862012 h 2824412"/>
              <a:gd name="connsiteX53" fmla="*/ 2257486 w 2757548"/>
              <a:gd name="connsiteY53" fmla="*/ 895350 h 2824412"/>
              <a:gd name="connsiteX54" fmla="*/ 2305110 w 2757548"/>
              <a:gd name="connsiteY54" fmla="*/ 900113 h 2824412"/>
              <a:gd name="connsiteX55" fmla="*/ 2328923 w 2757548"/>
              <a:gd name="connsiteY55" fmla="*/ 907256 h 2824412"/>
              <a:gd name="connsiteX56" fmla="*/ 2314636 w 2757548"/>
              <a:gd name="connsiteY56" fmla="*/ 928687 h 2824412"/>
              <a:gd name="connsiteX57" fmla="*/ 2319398 w 2757548"/>
              <a:gd name="connsiteY57" fmla="*/ 942975 h 2824412"/>
              <a:gd name="connsiteX58" fmla="*/ 2357498 w 2757548"/>
              <a:gd name="connsiteY58" fmla="*/ 964406 h 2824412"/>
              <a:gd name="connsiteX59" fmla="*/ 2371786 w 2757548"/>
              <a:gd name="connsiteY59" fmla="*/ 990600 h 2824412"/>
              <a:gd name="connsiteX60" fmla="*/ 2395598 w 2757548"/>
              <a:gd name="connsiteY60" fmla="*/ 1016794 h 2824412"/>
              <a:gd name="connsiteX61" fmla="*/ 2381311 w 2757548"/>
              <a:gd name="connsiteY61" fmla="*/ 1028700 h 2824412"/>
              <a:gd name="connsiteX62" fmla="*/ 2386073 w 2757548"/>
              <a:gd name="connsiteY62" fmla="*/ 1066800 h 2824412"/>
              <a:gd name="connsiteX63" fmla="*/ 2421792 w 2757548"/>
              <a:gd name="connsiteY63" fmla="*/ 1059656 h 2824412"/>
              <a:gd name="connsiteX64" fmla="*/ 2450367 w 2757548"/>
              <a:gd name="connsiteY64" fmla="*/ 1069182 h 2824412"/>
              <a:gd name="connsiteX65" fmla="*/ 2486086 w 2757548"/>
              <a:gd name="connsiteY65" fmla="*/ 1107281 h 2824412"/>
              <a:gd name="connsiteX66" fmla="*/ 2486086 w 2757548"/>
              <a:gd name="connsiteY66" fmla="*/ 1138237 h 2824412"/>
              <a:gd name="connsiteX67" fmla="*/ 2521804 w 2757548"/>
              <a:gd name="connsiteY67" fmla="*/ 1147762 h 2824412"/>
              <a:gd name="connsiteX68" fmla="*/ 2571811 w 2757548"/>
              <a:gd name="connsiteY68" fmla="*/ 1190625 h 2824412"/>
              <a:gd name="connsiteX69" fmla="*/ 2571811 w 2757548"/>
              <a:gd name="connsiteY69" fmla="*/ 1219200 h 2824412"/>
              <a:gd name="connsiteX70" fmla="*/ 2571811 w 2757548"/>
              <a:gd name="connsiteY70" fmla="*/ 1243012 h 2824412"/>
              <a:gd name="connsiteX71" fmla="*/ 2567048 w 2757548"/>
              <a:gd name="connsiteY71" fmla="*/ 1266825 h 2824412"/>
              <a:gd name="connsiteX72" fmla="*/ 2600386 w 2757548"/>
              <a:gd name="connsiteY72" fmla="*/ 1295400 h 2824412"/>
              <a:gd name="connsiteX73" fmla="*/ 2609910 w 2757548"/>
              <a:gd name="connsiteY73" fmla="*/ 1338262 h 2824412"/>
              <a:gd name="connsiteX74" fmla="*/ 2619436 w 2757548"/>
              <a:gd name="connsiteY74" fmla="*/ 1376362 h 2824412"/>
              <a:gd name="connsiteX75" fmla="*/ 2638486 w 2757548"/>
              <a:gd name="connsiteY75" fmla="*/ 1369218 h 2824412"/>
              <a:gd name="connsiteX76" fmla="*/ 2681348 w 2757548"/>
              <a:gd name="connsiteY76" fmla="*/ 1381125 h 2824412"/>
              <a:gd name="connsiteX77" fmla="*/ 2705161 w 2757548"/>
              <a:gd name="connsiteY77" fmla="*/ 1362075 h 2824412"/>
              <a:gd name="connsiteX78" fmla="*/ 2748023 w 2757548"/>
              <a:gd name="connsiteY78" fmla="*/ 1352550 h 2824412"/>
              <a:gd name="connsiteX79" fmla="*/ 2757548 w 2757548"/>
              <a:gd name="connsiteY79" fmla="*/ 1390650 h 2824412"/>
              <a:gd name="connsiteX80" fmla="*/ 2748023 w 2757548"/>
              <a:gd name="connsiteY80" fmla="*/ 1414462 h 2824412"/>
              <a:gd name="connsiteX81" fmla="*/ 2724211 w 2757548"/>
              <a:gd name="connsiteY81" fmla="*/ 1428750 h 2824412"/>
              <a:gd name="connsiteX82" fmla="*/ 2695635 w 2757548"/>
              <a:gd name="connsiteY82" fmla="*/ 1464469 h 2824412"/>
              <a:gd name="connsiteX83" fmla="*/ 2657536 w 2757548"/>
              <a:gd name="connsiteY83" fmla="*/ 1495425 h 2824412"/>
              <a:gd name="connsiteX84" fmla="*/ 2638486 w 2757548"/>
              <a:gd name="connsiteY84" fmla="*/ 1519237 h 2824412"/>
              <a:gd name="connsiteX85" fmla="*/ 2624198 w 2757548"/>
              <a:gd name="connsiteY85" fmla="*/ 1535906 h 2824412"/>
              <a:gd name="connsiteX86" fmla="*/ 2619436 w 2757548"/>
              <a:gd name="connsiteY86" fmla="*/ 1562100 h 2824412"/>
              <a:gd name="connsiteX87" fmla="*/ 2590861 w 2757548"/>
              <a:gd name="connsiteY87" fmla="*/ 1562100 h 2824412"/>
              <a:gd name="connsiteX88" fmla="*/ 2557523 w 2757548"/>
              <a:gd name="connsiteY88" fmla="*/ 1547812 h 2824412"/>
              <a:gd name="connsiteX89" fmla="*/ 2538473 w 2757548"/>
              <a:gd name="connsiteY89" fmla="*/ 1519237 h 2824412"/>
              <a:gd name="connsiteX90" fmla="*/ 2471798 w 2757548"/>
              <a:gd name="connsiteY90" fmla="*/ 1524000 h 2824412"/>
              <a:gd name="connsiteX91" fmla="*/ 2452748 w 2757548"/>
              <a:gd name="connsiteY91" fmla="*/ 1535906 h 2824412"/>
              <a:gd name="connsiteX92" fmla="*/ 2447985 w 2757548"/>
              <a:gd name="connsiteY92" fmla="*/ 1557338 h 2824412"/>
              <a:gd name="connsiteX93" fmla="*/ 2414648 w 2757548"/>
              <a:gd name="connsiteY93" fmla="*/ 1576387 h 2824412"/>
              <a:gd name="connsiteX94" fmla="*/ 2381311 w 2757548"/>
              <a:gd name="connsiteY94" fmla="*/ 1614487 h 2824412"/>
              <a:gd name="connsiteX95" fmla="*/ 2355116 w 2757548"/>
              <a:gd name="connsiteY95" fmla="*/ 1626393 h 2824412"/>
              <a:gd name="connsiteX96" fmla="*/ 2347973 w 2757548"/>
              <a:gd name="connsiteY96" fmla="*/ 1662112 h 2824412"/>
              <a:gd name="connsiteX97" fmla="*/ 2331304 w 2757548"/>
              <a:gd name="connsiteY97" fmla="*/ 1659731 h 2824412"/>
              <a:gd name="connsiteX98" fmla="*/ 2281298 w 2757548"/>
              <a:gd name="connsiteY98" fmla="*/ 1681162 h 2824412"/>
              <a:gd name="connsiteX99" fmla="*/ 2262248 w 2757548"/>
              <a:gd name="connsiteY99" fmla="*/ 1700212 h 2824412"/>
              <a:gd name="connsiteX100" fmla="*/ 2200336 w 2757548"/>
              <a:gd name="connsiteY100" fmla="*/ 1704975 h 2824412"/>
              <a:gd name="connsiteX101" fmla="*/ 2157473 w 2757548"/>
              <a:gd name="connsiteY101" fmla="*/ 1714500 h 2824412"/>
              <a:gd name="connsiteX102" fmla="*/ 2100323 w 2757548"/>
              <a:gd name="connsiteY102" fmla="*/ 1771650 h 2824412"/>
              <a:gd name="connsiteX103" fmla="*/ 2066986 w 2757548"/>
              <a:gd name="connsiteY103" fmla="*/ 1795462 h 2824412"/>
              <a:gd name="connsiteX104" fmla="*/ 2043173 w 2757548"/>
              <a:gd name="connsiteY104" fmla="*/ 1852612 h 2824412"/>
              <a:gd name="connsiteX105" fmla="*/ 2038411 w 2757548"/>
              <a:gd name="connsiteY105" fmla="*/ 1895475 h 2824412"/>
              <a:gd name="connsiteX106" fmla="*/ 2062223 w 2757548"/>
              <a:gd name="connsiteY106" fmla="*/ 1957387 h 2824412"/>
              <a:gd name="connsiteX107" fmla="*/ 2038411 w 2757548"/>
              <a:gd name="connsiteY107" fmla="*/ 2024062 h 2824412"/>
              <a:gd name="connsiteX108" fmla="*/ 2033648 w 2757548"/>
              <a:gd name="connsiteY108" fmla="*/ 2028825 h 2824412"/>
              <a:gd name="connsiteX109" fmla="*/ 1995548 w 2757548"/>
              <a:gd name="connsiteY109" fmla="*/ 2033587 h 2824412"/>
              <a:gd name="connsiteX110" fmla="*/ 1966973 w 2757548"/>
              <a:gd name="connsiteY110" fmla="*/ 2043112 h 2824412"/>
              <a:gd name="connsiteX111" fmla="*/ 1928873 w 2757548"/>
              <a:gd name="connsiteY111" fmla="*/ 2066925 h 2824412"/>
              <a:gd name="connsiteX112" fmla="*/ 1957448 w 2757548"/>
              <a:gd name="connsiteY112" fmla="*/ 2043112 h 2824412"/>
              <a:gd name="connsiteX113" fmla="*/ 1900298 w 2757548"/>
              <a:gd name="connsiteY113" fmla="*/ 2052637 h 2824412"/>
              <a:gd name="connsiteX114" fmla="*/ 1876486 w 2757548"/>
              <a:gd name="connsiteY114" fmla="*/ 2109787 h 2824412"/>
              <a:gd name="connsiteX115" fmla="*/ 1876486 w 2757548"/>
              <a:gd name="connsiteY115" fmla="*/ 2147887 h 2824412"/>
              <a:gd name="connsiteX116" fmla="*/ 1866961 w 2757548"/>
              <a:gd name="connsiteY116" fmla="*/ 2176462 h 2824412"/>
              <a:gd name="connsiteX117" fmla="*/ 1809811 w 2757548"/>
              <a:gd name="connsiteY117" fmla="*/ 2195512 h 2824412"/>
              <a:gd name="connsiteX118" fmla="*/ 1809811 w 2757548"/>
              <a:gd name="connsiteY118" fmla="*/ 2252662 h 2824412"/>
              <a:gd name="connsiteX119" fmla="*/ 1814573 w 2757548"/>
              <a:gd name="connsiteY119" fmla="*/ 2314575 h 2824412"/>
              <a:gd name="connsiteX120" fmla="*/ 1814573 w 2757548"/>
              <a:gd name="connsiteY120" fmla="*/ 2333625 h 2824412"/>
              <a:gd name="connsiteX121" fmla="*/ 1795523 w 2757548"/>
              <a:gd name="connsiteY121" fmla="*/ 2376487 h 2824412"/>
              <a:gd name="connsiteX122" fmla="*/ 1809811 w 2757548"/>
              <a:gd name="connsiteY122" fmla="*/ 2438400 h 2824412"/>
              <a:gd name="connsiteX123" fmla="*/ 1805048 w 2757548"/>
              <a:gd name="connsiteY123" fmla="*/ 2500312 h 2824412"/>
              <a:gd name="connsiteX124" fmla="*/ 1776473 w 2757548"/>
              <a:gd name="connsiteY124" fmla="*/ 2509837 h 2824412"/>
              <a:gd name="connsiteX125" fmla="*/ 1733611 w 2757548"/>
              <a:gd name="connsiteY125" fmla="*/ 2524125 h 2824412"/>
              <a:gd name="connsiteX126" fmla="*/ 1714561 w 2757548"/>
              <a:gd name="connsiteY126" fmla="*/ 2538412 h 2824412"/>
              <a:gd name="connsiteX127" fmla="*/ 1738373 w 2757548"/>
              <a:gd name="connsiteY127" fmla="*/ 2590800 h 2824412"/>
              <a:gd name="connsiteX128" fmla="*/ 1719323 w 2757548"/>
              <a:gd name="connsiteY128" fmla="*/ 2619375 h 2824412"/>
              <a:gd name="connsiteX129" fmla="*/ 1662173 w 2757548"/>
              <a:gd name="connsiteY129" fmla="*/ 2633662 h 2824412"/>
              <a:gd name="connsiteX130" fmla="*/ 1647886 w 2757548"/>
              <a:gd name="connsiteY130" fmla="*/ 2662237 h 2824412"/>
              <a:gd name="connsiteX131" fmla="*/ 1647886 w 2757548"/>
              <a:gd name="connsiteY131" fmla="*/ 2733675 h 2824412"/>
              <a:gd name="connsiteX132" fmla="*/ 1628836 w 2757548"/>
              <a:gd name="connsiteY132" fmla="*/ 2767012 h 2824412"/>
              <a:gd name="connsiteX133" fmla="*/ 1576448 w 2757548"/>
              <a:gd name="connsiteY133" fmla="*/ 2724150 h 2824412"/>
              <a:gd name="connsiteX134" fmla="*/ 1528823 w 2757548"/>
              <a:gd name="connsiteY134" fmla="*/ 2690812 h 2824412"/>
              <a:gd name="connsiteX135" fmla="*/ 1500248 w 2757548"/>
              <a:gd name="connsiteY135" fmla="*/ 2676525 h 2824412"/>
              <a:gd name="connsiteX136" fmla="*/ 1481198 w 2757548"/>
              <a:gd name="connsiteY136" fmla="*/ 2738437 h 2824412"/>
              <a:gd name="connsiteX137" fmla="*/ 1457386 w 2757548"/>
              <a:gd name="connsiteY137" fmla="*/ 2786062 h 2824412"/>
              <a:gd name="connsiteX138" fmla="*/ 1414523 w 2757548"/>
              <a:gd name="connsiteY138" fmla="*/ 2824162 h 2824412"/>
              <a:gd name="connsiteX139" fmla="*/ 1381186 w 2757548"/>
              <a:gd name="connsiteY139" fmla="*/ 2800350 h 2824412"/>
              <a:gd name="connsiteX140" fmla="*/ 1343086 w 2757548"/>
              <a:gd name="connsiteY140" fmla="*/ 2757487 h 2824412"/>
              <a:gd name="connsiteX141" fmla="*/ 1324036 w 2757548"/>
              <a:gd name="connsiteY141" fmla="*/ 2719387 h 2824412"/>
              <a:gd name="connsiteX142" fmla="*/ 1281173 w 2757548"/>
              <a:gd name="connsiteY142" fmla="*/ 2614612 h 2824412"/>
              <a:gd name="connsiteX143" fmla="*/ 1276411 w 2757548"/>
              <a:gd name="connsiteY143" fmla="*/ 2557462 h 2824412"/>
              <a:gd name="connsiteX144" fmla="*/ 1319273 w 2757548"/>
              <a:gd name="connsiteY144" fmla="*/ 2533650 h 2824412"/>
              <a:gd name="connsiteX145" fmla="*/ 1347848 w 2757548"/>
              <a:gd name="connsiteY145" fmla="*/ 2490787 h 2824412"/>
              <a:gd name="connsiteX146" fmla="*/ 1338323 w 2757548"/>
              <a:gd name="connsiteY146" fmla="*/ 2447925 h 2824412"/>
              <a:gd name="connsiteX147" fmla="*/ 1343086 w 2757548"/>
              <a:gd name="connsiteY147" fmla="*/ 2390775 h 2824412"/>
              <a:gd name="connsiteX148" fmla="*/ 1343086 w 2757548"/>
              <a:gd name="connsiteY148" fmla="*/ 2338387 h 2824412"/>
              <a:gd name="connsiteX149" fmla="*/ 1290698 w 2757548"/>
              <a:gd name="connsiteY149" fmla="*/ 2305050 h 2824412"/>
              <a:gd name="connsiteX150" fmla="*/ 1247836 w 2757548"/>
              <a:gd name="connsiteY150" fmla="*/ 2290762 h 2824412"/>
              <a:gd name="connsiteX151" fmla="*/ 1204973 w 2757548"/>
              <a:gd name="connsiteY151" fmla="*/ 2281237 h 2824412"/>
              <a:gd name="connsiteX152" fmla="*/ 1147823 w 2757548"/>
              <a:gd name="connsiteY152" fmla="*/ 2281237 h 2824412"/>
              <a:gd name="connsiteX153" fmla="*/ 1076386 w 2757548"/>
              <a:gd name="connsiteY153" fmla="*/ 2286000 h 2824412"/>
              <a:gd name="connsiteX154" fmla="*/ 1019236 w 2757548"/>
              <a:gd name="connsiteY154" fmla="*/ 2309812 h 2824412"/>
              <a:gd name="connsiteX155" fmla="*/ 971611 w 2757548"/>
              <a:gd name="connsiteY155" fmla="*/ 2319337 h 2824412"/>
              <a:gd name="connsiteX156" fmla="*/ 962086 w 2757548"/>
              <a:gd name="connsiteY156" fmla="*/ 2381250 h 2824412"/>
              <a:gd name="connsiteX157" fmla="*/ 943036 w 2757548"/>
              <a:gd name="connsiteY157" fmla="*/ 2414587 h 2824412"/>
              <a:gd name="connsiteX158" fmla="*/ 890648 w 2757548"/>
              <a:gd name="connsiteY158" fmla="*/ 2462212 h 2824412"/>
              <a:gd name="connsiteX159" fmla="*/ 852548 w 2757548"/>
              <a:gd name="connsiteY159" fmla="*/ 2471737 h 2824412"/>
              <a:gd name="connsiteX160" fmla="*/ 800161 w 2757548"/>
              <a:gd name="connsiteY160" fmla="*/ 2462212 h 2824412"/>
              <a:gd name="connsiteX161" fmla="*/ 771586 w 2757548"/>
              <a:gd name="connsiteY161" fmla="*/ 2438400 h 2824412"/>
              <a:gd name="connsiteX162" fmla="*/ 743011 w 2757548"/>
              <a:gd name="connsiteY162" fmla="*/ 2409825 h 2824412"/>
              <a:gd name="connsiteX163" fmla="*/ 704911 w 2757548"/>
              <a:gd name="connsiteY163" fmla="*/ 2433637 h 2824412"/>
              <a:gd name="connsiteX164" fmla="*/ 723961 w 2757548"/>
              <a:gd name="connsiteY164" fmla="*/ 2371725 h 2824412"/>
              <a:gd name="connsiteX165" fmla="*/ 738248 w 2757548"/>
              <a:gd name="connsiteY165" fmla="*/ 2309812 h 2824412"/>
              <a:gd name="connsiteX166" fmla="*/ 743011 w 2757548"/>
              <a:gd name="connsiteY166" fmla="*/ 2233612 h 2824412"/>
              <a:gd name="connsiteX167" fmla="*/ 743011 w 2757548"/>
              <a:gd name="connsiteY167" fmla="*/ 2185987 h 2824412"/>
              <a:gd name="connsiteX168" fmla="*/ 728723 w 2757548"/>
              <a:gd name="connsiteY168" fmla="*/ 2128837 h 2824412"/>
              <a:gd name="connsiteX169" fmla="*/ 704911 w 2757548"/>
              <a:gd name="connsiteY169" fmla="*/ 2100262 h 2824412"/>
              <a:gd name="connsiteX170" fmla="*/ 662048 w 2757548"/>
              <a:gd name="connsiteY170" fmla="*/ 2090737 h 2824412"/>
              <a:gd name="connsiteX171" fmla="*/ 623948 w 2757548"/>
              <a:gd name="connsiteY171" fmla="*/ 2062162 h 2824412"/>
              <a:gd name="connsiteX172" fmla="*/ 566798 w 2757548"/>
              <a:gd name="connsiteY172" fmla="*/ 2043112 h 2824412"/>
              <a:gd name="connsiteX173" fmla="*/ 538223 w 2757548"/>
              <a:gd name="connsiteY173" fmla="*/ 2009775 h 2824412"/>
              <a:gd name="connsiteX174" fmla="*/ 557273 w 2757548"/>
              <a:gd name="connsiteY174" fmla="*/ 1981200 h 2824412"/>
              <a:gd name="connsiteX175" fmla="*/ 547748 w 2757548"/>
              <a:gd name="connsiteY175" fmla="*/ 1938337 h 2824412"/>
              <a:gd name="connsiteX176" fmla="*/ 514411 w 2757548"/>
              <a:gd name="connsiteY176" fmla="*/ 1885950 h 2824412"/>
              <a:gd name="connsiteX177" fmla="*/ 471548 w 2757548"/>
              <a:gd name="connsiteY177" fmla="*/ 1876425 h 2824412"/>
              <a:gd name="connsiteX178" fmla="*/ 433448 w 2757548"/>
              <a:gd name="connsiteY178" fmla="*/ 1852612 h 2824412"/>
              <a:gd name="connsiteX179" fmla="*/ 414398 w 2757548"/>
              <a:gd name="connsiteY179" fmla="*/ 1833562 h 2824412"/>
              <a:gd name="connsiteX180" fmla="*/ 414398 w 2757548"/>
              <a:gd name="connsiteY180" fmla="*/ 1804987 h 2824412"/>
              <a:gd name="connsiteX181" fmla="*/ 376298 w 2757548"/>
              <a:gd name="connsiteY181" fmla="*/ 1824037 h 2824412"/>
              <a:gd name="connsiteX182" fmla="*/ 357248 w 2757548"/>
              <a:gd name="connsiteY182" fmla="*/ 1838325 h 2824412"/>
              <a:gd name="connsiteX183" fmla="*/ 385823 w 2757548"/>
              <a:gd name="connsiteY183" fmla="*/ 1862137 h 2824412"/>
              <a:gd name="connsiteX184" fmla="*/ 352486 w 2757548"/>
              <a:gd name="connsiteY184" fmla="*/ 1866900 h 2824412"/>
              <a:gd name="connsiteX185" fmla="*/ 323911 w 2757548"/>
              <a:gd name="connsiteY185" fmla="*/ 1847850 h 2824412"/>
              <a:gd name="connsiteX186" fmla="*/ 281048 w 2757548"/>
              <a:gd name="connsiteY186" fmla="*/ 1833562 h 2824412"/>
              <a:gd name="connsiteX187" fmla="*/ 238186 w 2757548"/>
              <a:gd name="connsiteY187" fmla="*/ 1819275 h 2824412"/>
              <a:gd name="connsiteX188" fmla="*/ 195323 w 2757548"/>
              <a:gd name="connsiteY188" fmla="*/ 1819275 h 2824412"/>
              <a:gd name="connsiteX189" fmla="*/ 171511 w 2757548"/>
              <a:gd name="connsiteY189" fmla="*/ 1795462 h 2824412"/>
              <a:gd name="connsiteX190" fmla="*/ 195323 w 2757548"/>
              <a:gd name="connsiteY190" fmla="*/ 1766887 h 2824412"/>
              <a:gd name="connsiteX191" fmla="*/ 214373 w 2757548"/>
              <a:gd name="connsiteY191" fmla="*/ 1676400 h 2824412"/>
              <a:gd name="connsiteX192" fmla="*/ 276286 w 2757548"/>
              <a:gd name="connsiteY192" fmla="*/ 1590675 h 2824412"/>
              <a:gd name="connsiteX193" fmla="*/ 319148 w 2757548"/>
              <a:gd name="connsiteY193" fmla="*/ 1509712 h 2824412"/>
              <a:gd name="connsiteX194" fmla="*/ 362011 w 2757548"/>
              <a:gd name="connsiteY194" fmla="*/ 1466850 h 2824412"/>
              <a:gd name="connsiteX195" fmla="*/ 414398 w 2757548"/>
              <a:gd name="connsiteY195" fmla="*/ 1404937 h 2824412"/>
              <a:gd name="connsiteX196" fmla="*/ 438211 w 2757548"/>
              <a:gd name="connsiteY196" fmla="*/ 1381125 h 2824412"/>
              <a:gd name="connsiteX197" fmla="*/ 395348 w 2757548"/>
              <a:gd name="connsiteY197" fmla="*/ 1352550 h 2824412"/>
              <a:gd name="connsiteX198" fmla="*/ 323911 w 2757548"/>
              <a:gd name="connsiteY198" fmla="*/ 1319212 h 2824412"/>
              <a:gd name="connsiteX199" fmla="*/ 266761 w 2757548"/>
              <a:gd name="connsiteY199" fmla="*/ 1285875 h 2824412"/>
              <a:gd name="connsiteX200" fmla="*/ 233423 w 2757548"/>
              <a:gd name="connsiteY200" fmla="*/ 1300162 h 2824412"/>
              <a:gd name="connsiteX201" fmla="*/ 195323 w 2757548"/>
              <a:gd name="connsiteY201" fmla="*/ 1276350 h 2824412"/>
              <a:gd name="connsiteX202" fmla="*/ 161986 w 2757548"/>
              <a:gd name="connsiteY202" fmla="*/ 1204912 h 2824412"/>
              <a:gd name="connsiteX203" fmla="*/ 157223 w 2757548"/>
              <a:gd name="connsiteY203" fmla="*/ 1162050 h 2824412"/>
              <a:gd name="connsiteX204" fmla="*/ 119123 w 2757548"/>
              <a:gd name="connsiteY204" fmla="*/ 1157287 h 2824412"/>
              <a:gd name="connsiteX205" fmla="*/ 66736 w 2757548"/>
              <a:gd name="connsiteY205" fmla="*/ 1157287 h 2824412"/>
              <a:gd name="connsiteX206" fmla="*/ 19111 w 2757548"/>
              <a:gd name="connsiteY206" fmla="*/ 1143000 h 2824412"/>
              <a:gd name="connsiteX207" fmla="*/ 19111 w 2757548"/>
              <a:gd name="connsiteY207" fmla="*/ 1114425 h 2824412"/>
              <a:gd name="connsiteX208" fmla="*/ 9586 w 2757548"/>
              <a:gd name="connsiteY208" fmla="*/ 1076325 h 2824412"/>
              <a:gd name="connsiteX209" fmla="*/ 61 w 2757548"/>
              <a:gd name="connsiteY209" fmla="*/ 1028700 h 2824412"/>
              <a:gd name="connsiteX210" fmla="*/ 14348 w 2757548"/>
              <a:gd name="connsiteY210" fmla="*/ 995362 h 2824412"/>
              <a:gd name="connsiteX211" fmla="*/ 61973 w 2757548"/>
              <a:gd name="connsiteY211" fmla="*/ 971550 h 2824412"/>
              <a:gd name="connsiteX212" fmla="*/ 100073 w 2757548"/>
              <a:gd name="connsiteY212" fmla="*/ 966787 h 2824412"/>
              <a:gd name="connsiteX213" fmla="*/ 66736 w 2757548"/>
              <a:gd name="connsiteY213" fmla="*/ 933450 h 2824412"/>
              <a:gd name="connsiteX214" fmla="*/ 57211 w 2757548"/>
              <a:gd name="connsiteY214" fmla="*/ 885825 h 2824412"/>
              <a:gd name="connsiteX215" fmla="*/ 81023 w 2757548"/>
              <a:gd name="connsiteY215" fmla="*/ 852487 h 2824412"/>
              <a:gd name="connsiteX216" fmla="*/ 81023 w 2757548"/>
              <a:gd name="connsiteY216" fmla="*/ 814387 h 2824412"/>
              <a:gd name="connsiteX217" fmla="*/ 42923 w 2757548"/>
              <a:gd name="connsiteY217" fmla="*/ 800100 h 2824412"/>
              <a:gd name="connsiteX218" fmla="*/ 47686 w 2757548"/>
              <a:gd name="connsiteY218" fmla="*/ 762000 h 2824412"/>
              <a:gd name="connsiteX219" fmla="*/ 85786 w 2757548"/>
              <a:gd name="connsiteY219" fmla="*/ 723900 h 2824412"/>
              <a:gd name="connsiteX220" fmla="*/ 76261 w 2757548"/>
              <a:gd name="connsiteY220" fmla="*/ 671512 h 2824412"/>
              <a:gd name="connsiteX221" fmla="*/ 47686 w 2757548"/>
              <a:gd name="connsiteY221" fmla="*/ 647700 h 2824412"/>
              <a:gd name="connsiteX222" fmla="*/ 66736 w 2757548"/>
              <a:gd name="connsiteY222" fmla="*/ 623887 h 2824412"/>
              <a:gd name="connsiteX223" fmla="*/ 114361 w 2757548"/>
              <a:gd name="connsiteY223" fmla="*/ 628650 h 2824412"/>
              <a:gd name="connsiteX224" fmla="*/ 138173 w 2757548"/>
              <a:gd name="connsiteY224" fmla="*/ 628650 h 2824412"/>
              <a:gd name="connsiteX225" fmla="*/ 119123 w 2757548"/>
              <a:gd name="connsiteY225" fmla="*/ 595312 h 2824412"/>
              <a:gd name="connsiteX226" fmla="*/ 123886 w 2757548"/>
              <a:gd name="connsiteY226" fmla="*/ 571500 h 2824412"/>
              <a:gd name="connsiteX227" fmla="*/ 152461 w 2757548"/>
              <a:gd name="connsiteY227" fmla="*/ 571500 h 2824412"/>
              <a:gd name="connsiteX228" fmla="*/ 157223 w 2757548"/>
              <a:gd name="connsiteY228" fmla="*/ 571500 h 2824412"/>
              <a:gd name="connsiteX229" fmla="*/ 185798 w 2757548"/>
              <a:gd name="connsiteY229" fmla="*/ 485775 h 2824412"/>
              <a:gd name="connsiteX230" fmla="*/ 190561 w 2757548"/>
              <a:gd name="connsiteY230" fmla="*/ 447675 h 2824412"/>
              <a:gd name="connsiteX231" fmla="*/ 219136 w 2757548"/>
              <a:gd name="connsiteY231" fmla="*/ 461962 h 2824412"/>
              <a:gd name="connsiteX232" fmla="*/ 281048 w 2757548"/>
              <a:gd name="connsiteY232" fmla="*/ 485775 h 2824412"/>
              <a:gd name="connsiteX233" fmla="*/ 342961 w 2757548"/>
              <a:gd name="connsiteY233" fmla="*/ 485775 h 2824412"/>
              <a:gd name="connsiteX234" fmla="*/ 333436 w 2757548"/>
              <a:gd name="connsiteY234" fmla="*/ 442912 h 2824412"/>
              <a:gd name="connsiteX235" fmla="*/ 342961 w 2757548"/>
              <a:gd name="connsiteY235" fmla="*/ 409575 h 2824412"/>
              <a:gd name="connsiteX236" fmla="*/ 385823 w 2757548"/>
              <a:gd name="connsiteY236" fmla="*/ 409575 h 2824412"/>
              <a:gd name="connsiteX237" fmla="*/ 404873 w 2757548"/>
              <a:gd name="connsiteY237" fmla="*/ 381000 h 2824412"/>
              <a:gd name="connsiteX238" fmla="*/ 428686 w 2757548"/>
              <a:gd name="connsiteY238" fmla="*/ 338137 h 2824412"/>
              <a:gd name="connsiteX239" fmla="*/ 381061 w 2757548"/>
              <a:gd name="connsiteY239" fmla="*/ 314325 h 2824412"/>
              <a:gd name="connsiteX240" fmla="*/ 381061 w 2757548"/>
              <a:gd name="connsiteY240" fmla="*/ 285750 h 2824412"/>
              <a:gd name="connsiteX241" fmla="*/ 433448 w 2757548"/>
              <a:gd name="connsiteY241" fmla="*/ 257175 h 2824412"/>
              <a:gd name="connsiteX242" fmla="*/ 466786 w 2757548"/>
              <a:gd name="connsiteY242" fmla="*/ 238125 h 2824412"/>
              <a:gd name="connsiteX243" fmla="*/ 476311 w 2757548"/>
              <a:gd name="connsiteY243" fmla="*/ 176212 h 2824412"/>
              <a:gd name="connsiteX244" fmla="*/ 447736 w 2757548"/>
              <a:gd name="connsiteY244" fmla="*/ 123825 h 2824412"/>
              <a:gd name="connsiteX0" fmla="*/ 2307492 w 2757548"/>
              <a:gd name="connsiteY0" fmla="*/ 0 h 2824412"/>
              <a:gd name="connsiteX1" fmla="*/ 2324161 w 2757548"/>
              <a:gd name="connsiteY1" fmla="*/ 26193 h 2824412"/>
              <a:gd name="connsiteX2" fmla="*/ 2352736 w 2757548"/>
              <a:gd name="connsiteY2" fmla="*/ 47625 h 2824412"/>
              <a:gd name="connsiteX3" fmla="*/ 2343211 w 2757548"/>
              <a:gd name="connsiteY3" fmla="*/ 57150 h 2824412"/>
              <a:gd name="connsiteX4" fmla="*/ 2352736 w 2757548"/>
              <a:gd name="connsiteY4" fmla="*/ 95250 h 2824412"/>
              <a:gd name="connsiteX5" fmla="*/ 2343211 w 2757548"/>
              <a:gd name="connsiteY5" fmla="*/ 128587 h 2824412"/>
              <a:gd name="connsiteX6" fmla="*/ 2324161 w 2757548"/>
              <a:gd name="connsiteY6" fmla="*/ 145256 h 2824412"/>
              <a:gd name="connsiteX7" fmla="*/ 2300348 w 2757548"/>
              <a:gd name="connsiteY7" fmla="*/ 152400 h 2824412"/>
              <a:gd name="connsiteX8" fmla="*/ 2290823 w 2757548"/>
              <a:gd name="connsiteY8" fmla="*/ 166687 h 2824412"/>
              <a:gd name="connsiteX9" fmla="*/ 2286061 w 2757548"/>
              <a:gd name="connsiteY9" fmla="*/ 204787 h 2824412"/>
              <a:gd name="connsiteX10" fmla="*/ 2267011 w 2757548"/>
              <a:gd name="connsiteY10" fmla="*/ 223837 h 2824412"/>
              <a:gd name="connsiteX11" fmla="*/ 2224148 w 2757548"/>
              <a:gd name="connsiteY11" fmla="*/ 219075 h 2824412"/>
              <a:gd name="connsiteX12" fmla="*/ 2214623 w 2757548"/>
              <a:gd name="connsiteY12" fmla="*/ 226219 h 2824412"/>
              <a:gd name="connsiteX13" fmla="*/ 2221767 w 2757548"/>
              <a:gd name="connsiteY13" fmla="*/ 259556 h 2824412"/>
              <a:gd name="connsiteX14" fmla="*/ 2233673 w 2757548"/>
              <a:gd name="connsiteY14" fmla="*/ 285750 h 2824412"/>
              <a:gd name="connsiteX15" fmla="*/ 2224148 w 2757548"/>
              <a:gd name="connsiteY15" fmla="*/ 304800 h 2824412"/>
              <a:gd name="connsiteX16" fmla="*/ 2224148 w 2757548"/>
              <a:gd name="connsiteY16" fmla="*/ 333375 h 2824412"/>
              <a:gd name="connsiteX17" fmla="*/ 2186048 w 2757548"/>
              <a:gd name="connsiteY17" fmla="*/ 338137 h 2824412"/>
              <a:gd name="connsiteX18" fmla="*/ 2152710 w 2757548"/>
              <a:gd name="connsiteY18" fmla="*/ 302419 h 2824412"/>
              <a:gd name="connsiteX19" fmla="*/ 2124136 w 2757548"/>
              <a:gd name="connsiteY19" fmla="*/ 323850 h 2824412"/>
              <a:gd name="connsiteX20" fmla="*/ 2105086 w 2757548"/>
              <a:gd name="connsiteY20" fmla="*/ 347662 h 2824412"/>
              <a:gd name="connsiteX21" fmla="*/ 2105086 w 2757548"/>
              <a:gd name="connsiteY21" fmla="*/ 361950 h 2824412"/>
              <a:gd name="connsiteX22" fmla="*/ 2105086 w 2757548"/>
              <a:gd name="connsiteY22" fmla="*/ 395287 h 2824412"/>
              <a:gd name="connsiteX23" fmla="*/ 2076511 w 2757548"/>
              <a:gd name="connsiteY23" fmla="*/ 395287 h 2824412"/>
              <a:gd name="connsiteX24" fmla="*/ 2033648 w 2757548"/>
              <a:gd name="connsiteY24" fmla="*/ 419100 h 2824412"/>
              <a:gd name="connsiteX25" fmla="*/ 2014598 w 2757548"/>
              <a:gd name="connsiteY25" fmla="*/ 457200 h 2824412"/>
              <a:gd name="connsiteX26" fmla="*/ 2012217 w 2757548"/>
              <a:gd name="connsiteY26" fmla="*/ 488156 h 2824412"/>
              <a:gd name="connsiteX27" fmla="*/ 1995549 w 2757548"/>
              <a:gd name="connsiteY27" fmla="*/ 511968 h 2824412"/>
              <a:gd name="connsiteX28" fmla="*/ 1976498 w 2757548"/>
              <a:gd name="connsiteY28" fmla="*/ 554831 h 2824412"/>
              <a:gd name="connsiteX29" fmla="*/ 1945542 w 2757548"/>
              <a:gd name="connsiteY29" fmla="*/ 564356 h 2824412"/>
              <a:gd name="connsiteX30" fmla="*/ 1909823 w 2757548"/>
              <a:gd name="connsiteY30" fmla="*/ 561975 h 2824412"/>
              <a:gd name="connsiteX31" fmla="*/ 1883629 w 2757548"/>
              <a:gd name="connsiteY31" fmla="*/ 576262 h 2824412"/>
              <a:gd name="connsiteX32" fmla="*/ 1890773 w 2757548"/>
              <a:gd name="connsiteY32" fmla="*/ 602456 h 2824412"/>
              <a:gd name="connsiteX33" fmla="*/ 1874104 w 2757548"/>
              <a:gd name="connsiteY33" fmla="*/ 623887 h 2824412"/>
              <a:gd name="connsiteX34" fmla="*/ 1876486 w 2757548"/>
              <a:gd name="connsiteY34" fmla="*/ 647700 h 2824412"/>
              <a:gd name="connsiteX35" fmla="*/ 1890773 w 2757548"/>
              <a:gd name="connsiteY35" fmla="*/ 666750 h 2824412"/>
              <a:gd name="connsiteX36" fmla="*/ 1919348 w 2757548"/>
              <a:gd name="connsiteY36" fmla="*/ 685800 h 2824412"/>
              <a:gd name="connsiteX37" fmla="*/ 1945542 w 2757548"/>
              <a:gd name="connsiteY37" fmla="*/ 714375 h 2824412"/>
              <a:gd name="connsiteX38" fmla="*/ 1969354 w 2757548"/>
              <a:gd name="connsiteY38" fmla="*/ 745331 h 2824412"/>
              <a:gd name="connsiteX39" fmla="*/ 1997930 w 2757548"/>
              <a:gd name="connsiteY39" fmla="*/ 776287 h 2824412"/>
              <a:gd name="connsiteX40" fmla="*/ 2016979 w 2757548"/>
              <a:gd name="connsiteY40" fmla="*/ 788194 h 2824412"/>
              <a:gd name="connsiteX41" fmla="*/ 2024123 w 2757548"/>
              <a:gd name="connsiteY41" fmla="*/ 814387 h 2824412"/>
              <a:gd name="connsiteX42" fmla="*/ 2028886 w 2757548"/>
              <a:gd name="connsiteY42" fmla="*/ 847725 h 2824412"/>
              <a:gd name="connsiteX43" fmla="*/ 2038411 w 2757548"/>
              <a:gd name="connsiteY43" fmla="*/ 859631 h 2824412"/>
              <a:gd name="connsiteX44" fmla="*/ 2066986 w 2757548"/>
              <a:gd name="connsiteY44" fmla="*/ 871537 h 2824412"/>
              <a:gd name="connsiteX45" fmla="*/ 2062223 w 2757548"/>
              <a:gd name="connsiteY45" fmla="*/ 852487 h 2824412"/>
              <a:gd name="connsiteX46" fmla="*/ 2090798 w 2757548"/>
              <a:gd name="connsiteY46" fmla="*/ 838200 h 2824412"/>
              <a:gd name="connsiteX47" fmla="*/ 2100323 w 2757548"/>
              <a:gd name="connsiteY47" fmla="*/ 862012 h 2824412"/>
              <a:gd name="connsiteX48" fmla="*/ 2133661 w 2757548"/>
              <a:gd name="connsiteY48" fmla="*/ 883443 h 2824412"/>
              <a:gd name="connsiteX49" fmla="*/ 2169379 w 2757548"/>
              <a:gd name="connsiteY49" fmla="*/ 876300 h 2824412"/>
              <a:gd name="connsiteX50" fmla="*/ 2183667 w 2757548"/>
              <a:gd name="connsiteY50" fmla="*/ 864394 h 2824412"/>
              <a:gd name="connsiteX51" fmla="*/ 2207480 w 2757548"/>
              <a:gd name="connsiteY51" fmla="*/ 857249 h 2824412"/>
              <a:gd name="connsiteX52" fmla="*/ 2245580 w 2757548"/>
              <a:gd name="connsiteY52" fmla="*/ 862012 h 2824412"/>
              <a:gd name="connsiteX53" fmla="*/ 2257486 w 2757548"/>
              <a:gd name="connsiteY53" fmla="*/ 895350 h 2824412"/>
              <a:gd name="connsiteX54" fmla="*/ 2305110 w 2757548"/>
              <a:gd name="connsiteY54" fmla="*/ 900113 h 2824412"/>
              <a:gd name="connsiteX55" fmla="*/ 2328923 w 2757548"/>
              <a:gd name="connsiteY55" fmla="*/ 907256 h 2824412"/>
              <a:gd name="connsiteX56" fmla="*/ 2314636 w 2757548"/>
              <a:gd name="connsiteY56" fmla="*/ 928687 h 2824412"/>
              <a:gd name="connsiteX57" fmla="*/ 2319398 w 2757548"/>
              <a:gd name="connsiteY57" fmla="*/ 942975 h 2824412"/>
              <a:gd name="connsiteX58" fmla="*/ 2357498 w 2757548"/>
              <a:gd name="connsiteY58" fmla="*/ 964406 h 2824412"/>
              <a:gd name="connsiteX59" fmla="*/ 2371786 w 2757548"/>
              <a:gd name="connsiteY59" fmla="*/ 990600 h 2824412"/>
              <a:gd name="connsiteX60" fmla="*/ 2395598 w 2757548"/>
              <a:gd name="connsiteY60" fmla="*/ 1016794 h 2824412"/>
              <a:gd name="connsiteX61" fmla="*/ 2381311 w 2757548"/>
              <a:gd name="connsiteY61" fmla="*/ 1028700 h 2824412"/>
              <a:gd name="connsiteX62" fmla="*/ 2386073 w 2757548"/>
              <a:gd name="connsiteY62" fmla="*/ 1066800 h 2824412"/>
              <a:gd name="connsiteX63" fmla="*/ 2421792 w 2757548"/>
              <a:gd name="connsiteY63" fmla="*/ 1059656 h 2824412"/>
              <a:gd name="connsiteX64" fmla="*/ 2450367 w 2757548"/>
              <a:gd name="connsiteY64" fmla="*/ 1069182 h 2824412"/>
              <a:gd name="connsiteX65" fmla="*/ 2486086 w 2757548"/>
              <a:gd name="connsiteY65" fmla="*/ 1107281 h 2824412"/>
              <a:gd name="connsiteX66" fmla="*/ 2486086 w 2757548"/>
              <a:gd name="connsiteY66" fmla="*/ 1138237 h 2824412"/>
              <a:gd name="connsiteX67" fmla="*/ 2521804 w 2757548"/>
              <a:gd name="connsiteY67" fmla="*/ 1147762 h 2824412"/>
              <a:gd name="connsiteX68" fmla="*/ 2571811 w 2757548"/>
              <a:gd name="connsiteY68" fmla="*/ 1190625 h 2824412"/>
              <a:gd name="connsiteX69" fmla="*/ 2571811 w 2757548"/>
              <a:gd name="connsiteY69" fmla="*/ 1219200 h 2824412"/>
              <a:gd name="connsiteX70" fmla="*/ 2571811 w 2757548"/>
              <a:gd name="connsiteY70" fmla="*/ 1243012 h 2824412"/>
              <a:gd name="connsiteX71" fmla="*/ 2567048 w 2757548"/>
              <a:gd name="connsiteY71" fmla="*/ 1266825 h 2824412"/>
              <a:gd name="connsiteX72" fmla="*/ 2600386 w 2757548"/>
              <a:gd name="connsiteY72" fmla="*/ 1295400 h 2824412"/>
              <a:gd name="connsiteX73" fmla="*/ 2609910 w 2757548"/>
              <a:gd name="connsiteY73" fmla="*/ 1338262 h 2824412"/>
              <a:gd name="connsiteX74" fmla="*/ 2619436 w 2757548"/>
              <a:gd name="connsiteY74" fmla="*/ 1376362 h 2824412"/>
              <a:gd name="connsiteX75" fmla="*/ 2638486 w 2757548"/>
              <a:gd name="connsiteY75" fmla="*/ 1369218 h 2824412"/>
              <a:gd name="connsiteX76" fmla="*/ 2681348 w 2757548"/>
              <a:gd name="connsiteY76" fmla="*/ 1381125 h 2824412"/>
              <a:gd name="connsiteX77" fmla="*/ 2705161 w 2757548"/>
              <a:gd name="connsiteY77" fmla="*/ 1362075 h 2824412"/>
              <a:gd name="connsiteX78" fmla="*/ 2748023 w 2757548"/>
              <a:gd name="connsiteY78" fmla="*/ 1352550 h 2824412"/>
              <a:gd name="connsiteX79" fmla="*/ 2757548 w 2757548"/>
              <a:gd name="connsiteY79" fmla="*/ 1390650 h 2824412"/>
              <a:gd name="connsiteX80" fmla="*/ 2748023 w 2757548"/>
              <a:gd name="connsiteY80" fmla="*/ 1414462 h 2824412"/>
              <a:gd name="connsiteX81" fmla="*/ 2724211 w 2757548"/>
              <a:gd name="connsiteY81" fmla="*/ 1428750 h 2824412"/>
              <a:gd name="connsiteX82" fmla="*/ 2695635 w 2757548"/>
              <a:gd name="connsiteY82" fmla="*/ 1464469 h 2824412"/>
              <a:gd name="connsiteX83" fmla="*/ 2657536 w 2757548"/>
              <a:gd name="connsiteY83" fmla="*/ 1495425 h 2824412"/>
              <a:gd name="connsiteX84" fmla="*/ 2638486 w 2757548"/>
              <a:gd name="connsiteY84" fmla="*/ 1519237 h 2824412"/>
              <a:gd name="connsiteX85" fmla="*/ 2624198 w 2757548"/>
              <a:gd name="connsiteY85" fmla="*/ 1535906 h 2824412"/>
              <a:gd name="connsiteX86" fmla="*/ 2619436 w 2757548"/>
              <a:gd name="connsiteY86" fmla="*/ 1562100 h 2824412"/>
              <a:gd name="connsiteX87" fmla="*/ 2590861 w 2757548"/>
              <a:gd name="connsiteY87" fmla="*/ 1562100 h 2824412"/>
              <a:gd name="connsiteX88" fmla="*/ 2557523 w 2757548"/>
              <a:gd name="connsiteY88" fmla="*/ 1547812 h 2824412"/>
              <a:gd name="connsiteX89" fmla="*/ 2538473 w 2757548"/>
              <a:gd name="connsiteY89" fmla="*/ 1519237 h 2824412"/>
              <a:gd name="connsiteX90" fmla="*/ 2471798 w 2757548"/>
              <a:gd name="connsiteY90" fmla="*/ 1524000 h 2824412"/>
              <a:gd name="connsiteX91" fmla="*/ 2452748 w 2757548"/>
              <a:gd name="connsiteY91" fmla="*/ 1535906 h 2824412"/>
              <a:gd name="connsiteX92" fmla="*/ 2447985 w 2757548"/>
              <a:gd name="connsiteY92" fmla="*/ 1557338 h 2824412"/>
              <a:gd name="connsiteX93" fmla="*/ 2414648 w 2757548"/>
              <a:gd name="connsiteY93" fmla="*/ 1576387 h 2824412"/>
              <a:gd name="connsiteX94" fmla="*/ 2381311 w 2757548"/>
              <a:gd name="connsiteY94" fmla="*/ 1614487 h 2824412"/>
              <a:gd name="connsiteX95" fmla="*/ 2355116 w 2757548"/>
              <a:gd name="connsiteY95" fmla="*/ 1626393 h 2824412"/>
              <a:gd name="connsiteX96" fmla="*/ 2347973 w 2757548"/>
              <a:gd name="connsiteY96" fmla="*/ 1662112 h 2824412"/>
              <a:gd name="connsiteX97" fmla="*/ 2331304 w 2757548"/>
              <a:gd name="connsiteY97" fmla="*/ 1659731 h 2824412"/>
              <a:gd name="connsiteX98" fmla="*/ 2281298 w 2757548"/>
              <a:gd name="connsiteY98" fmla="*/ 1681162 h 2824412"/>
              <a:gd name="connsiteX99" fmla="*/ 2262248 w 2757548"/>
              <a:gd name="connsiteY99" fmla="*/ 1700212 h 2824412"/>
              <a:gd name="connsiteX100" fmla="*/ 2200336 w 2757548"/>
              <a:gd name="connsiteY100" fmla="*/ 1704975 h 2824412"/>
              <a:gd name="connsiteX101" fmla="*/ 2157473 w 2757548"/>
              <a:gd name="connsiteY101" fmla="*/ 1714500 h 2824412"/>
              <a:gd name="connsiteX102" fmla="*/ 2100323 w 2757548"/>
              <a:gd name="connsiteY102" fmla="*/ 1771650 h 2824412"/>
              <a:gd name="connsiteX103" fmla="*/ 2095561 w 2757548"/>
              <a:gd name="connsiteY103" fmla="*/ 1807368 h 2824412"/>
              <a:gd name="connsiteX104" fmla="*/ 2043173 w 2757548"/>
              <a:gd name="connsiteY104" fmla="*/ 1852612 h 2824412"/>
              <a:gd name="connsiteX105" fmla="*/ 2038411 w 2757548"/>
              <a:gd name="connsiteY105" fmla="*/ 1895475 h 2824412"/>
              <a:gd name="connsiteX106" fmla="*/ 2062223 w 2757548"/>
              <a:gd name="connsiteY106" fmla="*/ 1957387 h 2824412"/>
              <a:gd name="connsiteX107" fmla="*/ 2038411 w 2757548"/>
              <a:gd name="connsiteY107" fmla="*/ 2024062 h 2824412"/>
              <a:gd name="connsiteX108" fmla="*/ 2033648 w 2757548"/>
              <a:gd name="connsiteY108" fmla="*/ 2028825 h 2824412"/>
              <a:gd name="connsiteX109" fmla="*/ 1995548 w 2757548"/>
              <a:gd name="connsiteY109" fmla="*/ 2033587 h 2824412"/>
              <a:gd name="connsiteX110" fmla="*/ 1966973 w 2757548"/>
              <a:gd name="connsiteY110" fmla="*/ 2043112 h 2824412"/>
              <a:gd name="connsiteX111" fmla="*/ 1928873 w 2757548"/>
              <a:gd name="connsiteY111" fmla="*/ 2066925 h 2824412"/>
              <a:gd name="connsiteX112" fmla="*/ 1957448 w 2757548"/>
              <a:gd name="connsiteY112" fmla="*/ 2043112 h 2824412"/>
              <a:gd name="connsiteX113" fmla="*/ 1900298 w 2757548"/>
              <a:gd name="connsiteY113" fmla="*/ 2052637 h 2824412"/>
              <a:gd name="connsiteX114" fmla="*/ 1876486 w 2757548"/>
              <a:gd name="connsiteY114" fmla="*/ 2109787 h 2824412"/>
              <a:gd name="connsiteX115" fmla="*/ 1876486 w 2757548"/>
              <a:gd name="connsiteY115" fmla="*/ 2147887 h 2824412"/>
              <a:gd name="connsiteX116" fmla="*/ 1866961 w 2757548"/>
              <a:gd name="connsiteY116" fmla="*/ 2176462 h 2824412"/>
              <a:gd name="connsiteX117" fmla="*/ 1809811 w 2757548"/>
              <a:gd name="connsiteY117" fmla="*/ 2195512 h 2824412"/>
              <a:gd name="connsiteX118" fmla="*/ 1809811 w 2757548"/>
              <a:gd name="connsiteY118" fmla="*/ 2252662 h 2824412"/>
              <a:gd name="connsiteX119" fmla="*/ 1814573 w 2757548"/>
              <a:gd name="connsiteY119" fmla="*/ 2314575 h 2824412"/>
              <a:gd name="connsiteX120" fmla="*/ 1814573 w 2757548"/>
              <a:gd name="connsiteY120" fmla="*/ 2333625 h 2824412"/>
              <a:gd name="connsiteX121" fmla="*/ 1795523 w 2757548"/>
              <a:gd name="connsiteY121" fmla="*/ 2376487 h 2824412"/>
              <a:gd name="connsiteX122" fmla="*/ 1809811 w 2757548"/>
              <a:gd name="connsiteY122" fmla="*/ 2438400 h 2824412"/>
              <a:gd name="connsiteX123" fmla="*/ 1805048 w 2757548"/>
              <a:gd name="connsiteY123" fmla="*/ 2500312 h 2824412"/>
              <a:gd name="connsiteX124" fmla="*/ 1776473 w 2757548"/>
              <a:gd name="connsiteY124" fmla="*/ 2509837 h 2824412"/>
              <a:gd name="connsiteX125" fmla="*/ 1733611 w 2757548"/>
              <a:gd name="connsiteY125" fmla="*/ 2524125 h 2824412"/>
              <a:gd name="connsiteX126" fmla="*/ 1714561 w 2757548"/>
              <a:gd name="connsiteY126" fmla="*/ 2538412 h 2824412"/>
              <a:gd name="connsiteX127" fmla="*/ 1738373 w 2757548"/>
              <a:gd name="connsiteY127" fmla="*/ 2590800 h 2824412"/>
              <a:gd name="connsiteX128" fmla="*/ 1719323 w 2757548"/>
              <a:gd name="connsiteY128" fmla="*/ 2619375 h 2824412"/>
              <a:gd name="connsiteX129" fmla="*/ 1662173 w 2757548"/>
              <a:gd name="connsiteY129" fmla="*/ 2633662 h 2824412"/>
              <a:gd name="connsiteX130" fmla="*/ 1647886 w 2757548"/>
              <a:gd name="connsiteY130" fmla="*/ 2662237 h 2824412"/>
              <a:gd name="connsiteX131" fmla="*/ 1647886 w 2757548"/>
              <a:gd name="connsiteY131" fmla="*/ 2733675 h 2824412"/>
              <a:gd name="connsiteX132" fmla="*/ 1628836 w 2757548"/>
              <a:gd name="connsiteY132" fmla="*/ 2767012 h 2824412"/>
              <a:gd name="connsiteX133" fmla="*/ 1576448 w 2757548"/>
              <a:gd name="connsiteY133" fmla="*/ 2724150 h 2824412"/>
              <a:gd name="connsiteX134" fmla="*/ 1528823 w 2757548"/>
              <a:gd name="connsiteY134" fmla="*/ 2690812 h 2824412"/>
              <a:gd name="connsiteX135" fmla="*/ 1500248 w 2757548"/>
              <a:gd name="connsiteY135" fmla="*/ 2676525 h 2824412"/>
              <a:gd name="connsiteX136" fmla="*/ 1481198 w 2757548"/>
              <a:gd name="connsiteY136" fmla="*/ 2738437 h 2824412"/>
              <a:gd name="connsiteX137" fmla="*/ 1457386 w 2757548"/>
              <a:gd name="connsiteY137" fmla="*/ 2786062 h 2824412"/>
              <a:gd name="connsiteX138" fmla="*/ 1414523 w 2757548"/>
              <a:gd name="connsiteY138" fmla="*/ 2824162 h 2824412"/>
              <a:gd name="connsiteX139" fmla="*/ 1381186 w 2757548"/>
              <a:gd name="connsiteY139" fmla="*/ 2800350 h 2824412"/>
              <a:gd name="connsiteX140" fmla="*/ 1343086 w 2757548"/>
              <a:gd name="connsiteY140" fmla="*/ 2757487 h 2824412"/>
              <a:gd name="connsiteX141" fmla="*/ 1324036 w 2757548"/>
              <a:gd name="connsiteY141" fmla="*/ 2719387 h 2824412"/>
              <a:gd name="connsiteX142" fmla="*/ 1281173 w 2757548"/>
              <a:gd name="connsiteY142" fmla="*/ 2614612 h 2824412"/>
              <a:gd name="connsiteX143" fmla="*/ 1276411 w 2757548"/>
              <a:gd name="connsiteY143" fmla="*/ 2557462 h 2824412"/>
              <a:gd name="connsiteX144" fmla="*/ 1319273 w 2757548"/>
              <a:gd name="connsiteY144" fmla="*/ 2533650 h 2824412"/>
              <a:gd name="connsiteX145" fmla="*/ 1347848 w 2757548"/>
              <a:gd name="connsiteY145" fmla="*/ 2490787 h 2824412"/>
              <a:gd name="connsiteX146" fmla="*/ 1338323 w 2757548"/>
              <a:gd name="connsiteY146" fmla="*/ 2447925 h 2824412"/>
              <a:gd name="connsiteX147" fmla="*/ 1343086 w 2757548"/>
              <a:gd name="connsiteY147" fmla="*/ 2390775 h 2824412"/>
              <a:gd name="connsiteX148" fmla="*/ 1343086 w 2757548"/>
              <a:gd name="connsiteY148" fmla="*/ 2338387 h 2824412"/>
              <a:gd name="connsiteX149" fmla="*/ 1290698 w 2757548"/>
              <a:gd name="connsiteY149" fmla="*/ 2305050 h 2824412"/>
              <a:gd name="connsiteX150" fmla="*/ 1247836 w 2757548"/>
              <a:gd name="connsiteY150" fmla="*/ 2290762 h 2824412"/>
              <a:gd name="connsiteX151" fmla="*/ 1204973 w 2757548"/>
              <a:gd name="connsiteY151" fmla="*/ 2281237 h 2824412"/>
              <a:gd name="connsiteX152" fmla="*/ 1147823 w 2757548"/>
              <a:gd name="connsiteY152" fmla="*/ 2281237 h 2824412"/>
              <a:gd name="connsiteX153" fmla="*/ 1076386 w 2757548"/>
              <a:gd name="connsiteY153" fmla="*/ 2286000 h 2824412"/>
              <a:gd name="connsiteX154" fmla="*/ 1019236 w 2757548"/>
              <a:gd name="connsiteY154" fmla="*/ 2309812 h 2824412"/>
              <a:gd name="connsiteX155" fmla="*/ 971611 w 2757548"/>
              <a:gd name="connsiteY155" fmla="*/ 2319337 h 2824412"/>
              <a:gd name="connsiteX156" fmla="*/ 962086 w 2757548"/>
              <a:gd name="connsiteY156" fmla="*/ 2381250 h 2824412"/>
              <a:gd name="connsiteX157" fmla="*/ 943036 w 2757548"/>
              <a:gd name="connsiteY157" fmla="*/ 2414587 h 2824412"/>
              <a:gd name="connsiteX158" fmla="*/ 890648 w 2757548"/>
              <a:gd name="connsiteY158" fmla="*/ 2462212 h 2824412"/>
              <a:gd name="connsiteX159" fmla="*/ 852548 w 2757548"/>
              <a:gd name="connsiteY159" fmla="*/ 2471737 h 2824412"/>
              <a:gd name="connsiteX160" fmla="*/ 800161 w 2757548"/>
              <a:gd name="connsiteY160" fmla="*/ 2462212 h 2824412"/>
              <a:gd name="connsiteX161" fmla="*/ 771586 w 2757548"/>
              <a:gd name="connsiteY161" fmla="*/ 2438400 h 2824412"/>
              <a:gd name="connsiteX162" fmla="*/ 743011 w 2757548"/>
              <a:gd name="connsiteY162" fmla="*/ 2409825 h 2824412"/>
              <a:gd name="connsiteX163" fmla="*/ 704911 w 2757548"/>
              <a:gd name="connsiteY163" fmla="*/ 2433637 h 2824412"/>
              <a:gd name="connsiteX164" fmla="*/ 723961 w 2757548"/>
              <a:gd name="connsiteY164" fmla="*/ 2371725 h 2824412"/>
              <a:gd name="connsiteX165" fmla="*/ 738248 w 2757548"/>
              <a:gd name="connsiteY165" fmla="*/ 2309812 h 2824412"/>
              <a:gd name="connsiteX166" fmla="*/ 743011 w 2757548"/>
              <a:gd name="connsiteY166" fmla="*/ 2233612 h 2824412"/>
              <a:gd name="connsiteX167" fmla="*/ 743011 w 2757548"/>
              <a:gd name="connsiteY167" fmla="*/ 2185987 h 2824412"/>
              <a:gd name="connsiteX168" fmla="*/ 728723 w 2757548"/>
              <a:gd name="connsiteY168" fmla="*/ 2128837 h 2824412"/>
              <a:gd name="connsiteX169" fmla="*/ 704911 w 2757548"/>
              <a:gd name="connsiteY169" fmla="*/ 2100262 h 2824412"/>
              <a:gd name="connsiteX170" fmla="*/ 662048 w 2757548"/>
              <a:gd name="connsiteY170" fmla="*/ 2090737 h 2824412"/>
              <a:gd name="connsiteX171" fmla="*/ 623948 w 2757548"/>
              <a:gd name="connsiteY171" fmla="*/ 2062162 h 2824412"/>
              <a:gd name="connsiteX172" fmla="*/ 566798 w 2757548"/>
              <a:gd name="connsiteY172" fmla="*/ 2043112 h 2824412"/>
              <a:gd name="connsiteX173" fmla="*/ 538223 w 2757548"/>
              <a:gd name="connsiteY173" fmla="*/ 2009775 h 2824412"/>
              <a:gd name="connsiteX174" fmla="*/ 557273 w 2757548"/>
              <a:gd name="connsiteY174" fmla="*/ 1981200 h 2824412"/>
              <a:gd name="connsiteX175" fmla="*/ 547748 w 2757548"/>
              <a:gd name="connsiteY175" fmla="*/ 1938337 h 2824412"/>
              <a:gd name="connsiteX176" fmla="*/ 514411 w 2757548"/>
              <a:gd name="connsiteY176" fmla="*/ 1885950 h 2824412"/>
              <a:gd name="connsiteX177" fmla="*/ 471548 w 2757548"/>
              <a:gd name="connsiteY177" fmla="*/ 1876425 h 2824412"/>
              <a:gd name="connsiteX178" fmla="*/ 433448 w 2757548"/>
              <a:gd name="connsiteY178" fmla="*/ 1852612 h 2824412"/>
              <a:gd name="connsiteX179" fmla="*/ 414398 w 2757548"/>
              <a:gd name="connsiteY179" fmla="*/ 1833562 h 2824412"/>
              <a:gd name="connsiteX180" fmla="*/ 414398 w 2757548"/>
              <a:gd name="connsiteY180" fmla="*/ 1804987 h 2824412"/>
              <a:gd name="connsiteX181" fmla="*/ 376298 w 2757548"/>
              <a:gd name="connsiteY181" fmla="*/ 1824037 h 2824412"/>
              <a:gd name="connsiteX182" fmla="*/ 357248 w 2757548"/>
              <a:gd name="connsiteY182" fmla="*/ 1838325 h 2824412"/>
              <a:gd name="connsiteX183" fmla="*/ 385823 w 2757548"/>
              <a:gd name="connsiteY183" fmla="*/ 1862137 h 2824412"/>
              <a:gd name="connsiteX184" fmla="*/ 352486 w 2757548"/>
              <a:gd name="connsiteY184" fmla="*/ 1866900 h 2824412"/>
              <a:gd name="connsiteX185" fmla="*/ 323911 w 2757548"/>
              <a:gd name="connsiteY185" fmla="*/ 1847850 h 2824412"/>
              <a:gd name="connsiteX186" fmla="*/ 281048 w 2757548"/>
              <a:gd name="connsiteY186" fmla="*/ 1833562 h 2824412"/>
              <a:gd name="connsiteX187" fmla="*/ 238186 w 2757548"/>
              <a:gd name="connsiteY187" fmla="*/ 1819275 h 2824412"/>
              <a:gd name="connsiteX188" fmla="*/ 195323 w 2757548"/>
              <a:gd name="connsiteY188" fmla="*/ 1819275 h 2824412"/>
              <a:gd name="connsiteX189" fmla="*/ 171511 w 2757548"/>
              <a:gd name="connsiteY189" fmla="*/ 1795462 h 2824412"/>
              <a:gd name="connsiteX190" fmla="*/ 195323 w 2757548"/>
              <a:gd name="connsiteY190" fmla="*/ 1766887 h 2824412"/>
              <a:gd name="connsiteX191" fmla="*/ 214373 w 2757548"/>
              <a:gd name="connsiteY191" fmla="*/ 1676400 h 2824412"/>
              <a:gd name="connsiteX192" fmla="*/ 276286 w 2757548"/>
              <a:gd name="connsiteY192" fmla="*/ 1590675 h 2824412"/>
              <a:gd name="connsiteX193" fmla="*/ 319148 w 2757548"/>
              <a:gd name="connsiteY193" fmla="*/ 1509712 h 2824412"/>
              <a:gd name="connsiteX194" fmla="*/ 362011 w 2757548"/>
              <a:gd name="connsiteY194" fmla="*/ 1466850 h 2824412"/>
              <a:gd name="connsiteX195" fmla="*/ 414398 w 2757548"/>
              <a:gd name="connsiteY195" fmla="*/ 1404937 h 2824412"/>
              <a:gd name="connsiteX196" fmla="*/ 438211 w 2757548"/>
              <a:gd name="connsiteY196" fmla="*/ 1381125 h 2824412"/>
              <a:gd name="connsiteX197" fmla="*/ 395348 w 2757548"/>
              <a:gd name="connsiteY197" fmla="*/ 1352550 h 2824412"/>
              <a:gd name="connsiteX198" fmla="*/ 323911 w 2757548"/>
              <a:gd name="connsiteY198" fmla="*/ 1319212 h 2824412"/>
              <a:gd name="connsiteX199" fmla="*/ 266761 w 2757548"/>
              <a:gd name="connsiteY199" fmla="*/ 1285875 h 2824412"/>
              <a:gd name="connsiteX200" fmla="*/ 233423 w 2757548"/>
              <a:gd name="connsiteY200" fmla="*/ 1300162 h 2824412"/>
              <a:gd name="connsiteX201" fmla="*/ 195323 w 2757548"/>
              <a:gd name="connsiteY201" fmla="*/ 1276350 h 2824412"/>
              <a:gd name="connsiteX202" fmla="*/ 161986 w 2757548"/>
              <a:gd name="connsiteY202" fmla="*/ 1204912 h 2824412"/>
              <a:gd name="connsiteX203" fmla="*/ 157223 w 2757548"/>
              <a:gd name="connsiteY203" fmla="*/ 1162050 h 2824412"/>
              <a:gd name="connsiteX204" fmla="*/ 119123 w 2757548"/>
              <a:gd name="connsiteY204" fmla="*/ 1157287 h 2824412"/>
              <a:gd name="connsiteX205" fmla="*/ 66736 w 2757548"/>
              <a:gd name="connsiteY205" fmla="*/ 1157287 h 2824412"/>
              <a:gd name="connsiteX206" fmla="*/ 19111 w 2757548"/>
              <a:gd name="connsiteY206" fmla="*/ 1143000 h 2824412"/>
              <a:gd name="connsiteX207" fmla="*/ 19111 w 2757548"/>
              <a:gd name="connsiteY207" fmla="*/ 1114425 h 2824412"/>
              <a:gd name="connsiteX208" fmla="*/ 9586 w 2757548"/>
              <a:gd name="connsiteY208" fmla="*/ 1076325 h 2824412"/>
              <a:gd name="connsiteX209" fmla="*/ 61 w 2757548"/>
              <a:gd name="connsiteY209" fmla="*/ 1028700 h 2824412"/>
              <a:gd name="connsiteX210" fmla="*/ 14348 w 2757548"/>
              <a:gd name="connsiteY210" fmla="*/ 995362 h 2824412"/>
              <a:gd name="connsiteX211" fmla="*/ 61973 w 2757548"/>
              <a:gd name="connsiteY211" fmla="*/ 971550 h 2824412"/>
              <a:gd name="connsiteX212" fmla="*/ 100073 w 2757548"/>
              <a:gd name="connsiteY212" fmla="*/ 966787 h 2824412"/>
              <a:gd name="connsiteX213" fmla="*/ 66736 w 2757548"/>
              <a:gd name="connsiteY213" fmla="*/ 933450 h 2824412"/>
              <a:gd name="connsiteX214" fmla="*/ 57211 w 2757548"/>
              <a:gd name="connsiteY214" fmla="*/ 885825 h 2824412"/>
              <a:gd name="connsiteX215" fmla="*/ 81023 w 2757548"/>
              <a:gd name="connsiteY215" fmla="*/ 852487 h 2824412"/>
              <a:gd name="connsiteX216" fmla="*/ 81023 w 2757548"/>
              <a:gd name="connsiteY216" fmla="*/ 814387 h 2824412"/>
              <a:gd name="connsiteX217" fmla="*/ 42923 w 2757548"/>
              <a:gd name="connsiteY217" fmla="*/ 800100 h 2824412"/>
              <a:gd name="connsiteX218" fmla="*/ 47686 w 2757548"/>
              <a:gd name="connsiteY218" fmla="*/ 762000 h 2824412"/>
              <a:gd name="connsiteX219" fmla="*/ 85786 w 2757548"/>
              <a:gd name="connsiteY219" fmla="*/ 723900 h 2824412"/>
              <a:gd name="connsiteX220" fmla="*/ 76261 w 2757548"/>
              <a:gd name="connsiteY220" fmla="*/ 671512 h 2824412"/>
              <a:gd name="connsiteX221" fmla="*/ 47686 w 2757548"/>
              <a:gd name="connsiteY221" fmla="*/ 647700 h 2824412"/>
              <a:gd name="connsiteX222" fmla="*/ 66736 w 2757548"/>
              <a:gd name="connsiteY222" fmla="*/ 623887 h 2824412"/>
              <a:gd name="connsiteX223" fmla="*/ 114361 w 2757548"/>
              <a:gd name="connsiteY223" fmla="*/ 628650 h 2824412"/>
              <a:gd name="connsiteX224" fmla="*/ 138173 w 2757548"/>
              <a:gd name="connsiteY224" fmla="*/ 628650 h 2824412"/>
              <a:gd name="connsiteX225" fmla="*/ 119123 w 2757548"/>
              <a:gd name="connsiteY225" fmla="*/ 595312 h 2824412"/>
              <a:gd name="connsiteX226" fmla="*/ 123886 w 2757548"/>
              <a:gd name="connsiteY226" fmla="*/ 571500 h 2824412"/>
              <a:gd name="connsiteX227" fmla="*/ 152461 w 2757548"/>
              <a:gd name="connsiteY227" fmla="*/ 571500 h 2824412"/>
              <a:gd name="connsiteX228" fmla="*/ 157223 w 2757548"/>
              <a:gd name="connsiteY228" fmla="*/ 571500 h 2824412"/>
              <a:gd name="connsiteX229" fmla="*/ 185798 w 2757548"/>
              <a:gd name="connsiteY229" fmla="*/ 485775 h 2824412"/>
              <a:gd name="connsiteX230" fmla="*/ 190561 w 2757548"/>
              <a:gd name="connsiteY230" fmla="*/ 447675 h 2824412"/>
              <a:gd name="connsiteX231" fmla="*/ 219136 w 2757548"/>
              <a:gd name="connsiteY231" fmla="*/ 461962 h 2824412"/>
              <a:gd name="connsiteX232" fmla="*/ 281048 w 2757548"/>
              <a:gd name="connsiteY232" fmla="*/ 485775 h 2824412"/>
              <a:gd name="connsiteX233" fmla="*/ 342961 w 2757548"/>
              <a:gd name="connsiteY233" fmla="*/ 485775 h 2824412"/>
              <a:gd name="connsiteX234" fmla="*/ 333436 w 2757548"/>
              <a:gd name="connsiteY234" fmla="*/ 442912 h 2824412"/>
              <a:gd name="connsiteX235" fmla="*/ 342961 w 2757548"/>
              <a:gd name="connsiteY235" fmla="*/ 409575 h 2824412"/>
              <a:gd name="connsiteX236" fmla="*/ 385823 w 2757548"/>
              <a:gd name="connsiteY236" fmla="*/ 409575 h 2824412"/>
              <a:gd name="connsiteX237" fmla="*/ 404873 w 2757548"/>
              <a:gd name="connsiteY237" fmla="*/ 381000 h 2824412"/>
              <a:gd name="connsiteX238" fmla="*/ 428686 w 2757548"/>
              <a:gd name="connsiteY238" fmla="*/ 338137 h 2824412"/>
              <a:gd name="connsiteX239" fmla="*/ 381061 w 2757548"/>
              <a:gd name="connsiteY239" fmla="*/ 314325 h 2824412"/>
              <a:gd name="connsiteX240" fmla="*/ 381061 w 2757548"/>
              <a:gd name="connsiteY240" fmla="*/ 285750 h 2824412"/>
              <a:gd name="connsiteX241" fmla="*/ 433448 w 2757548"/>
              <a:gd name="connsiteY241" fmla="*/ 257175 h 2824412"/>
              <a:gd name="connsiteX242" fmla="*/ 466786 w 2757548"/>
              <a:gd name="connsiteY242" fmla="*/ 238125 h 2824412"/>
              <a:gd name="connsiteX243" fmla="*/ 476311 w 2757548"/>
              <a:gd name="connsiteY243" fmla="*/ 176212 h 2824412"/>
              <a:gd name="connsiteX244" fmla="*/ 447736 w 2757548"/>
              <a:gd name="connsiteY244" fmla="*/ 123825 h 2824412"/>
              <a:gd name="connsiteX0" fmla="*/ 2307492 w 2757548"/>
              <a:gd name="connsiteY0" fmla="*/ 0 h 2824412"/>
              <a:gd name="connsiteX1" fmla="*/ 2324161 w 2757548"/>
              <a:gd name="connsiteY1" fmla="*/ 26193 h 2824412"/>
              <a:gd name="connsiteX2" fmla="*/ 2352736 w 2757548"/>
              <a:gd name="connsiteY2" fmla="*/ 47625 h 2824412"/>
              <a:gd name="connsiteX3" fmla="*/ 2343211 w 2757548"/>
              <a:gd name="connsiteY3" fmla="*/ 57150 h 2824412"/>
              <a:gd name="connsiteX4" fmla="*/ 2352736 w 2757548"/>
              <a:gd name="connsiteY4" fmla="*/ 95250 h 2824412"/>
              <a:gd name="connsiteX5" fmla="*/ 2343211 w 2757548"/>
              <a:gd name="connsiteY5" fmla="*/ 128587 h 2824412"/>
              <a:gd name="connsiteX6" fmla="*/ 2324161 w 2757548"/>
              <a:gd name="connsiteY6" fmla="*/ 145256 h 2824412"/>
              <a:gd name="connsiteX7" fmla="*/ 2300348 w 2757548"/>
              <a:gd name="connsiteY7" fmla="*/ 152400 h 2824412"/>
              <a:gd name="connsiteX8" fmla="*/ 2290823 w 2757548"/>
              <a:gd name="connsiteY8" fmla="*/ 166687 h 2824412"/>
              <a:gd name="connsiteX9" fmla="*/ 2286061 w 2757548"/>
              <a:gd name="connsiteY9" fmla="*/ 204787 h 2824412"/>
              <a:gd name="connsiteX10" fmla="*/ 2267011 w 2757548"/>
              <a:gd name="connsiteY10" fmla="*/ 223837 h 2824412"/>
              <a:gd name="connsiteX11" fmla="*/ 2224148 w 2757548"/>
              <a:gd name="connsiteY11" fmla="*/ 219075 h 2824412"/>
              <a:gd name="connsiteX12" fmla="*/ 2214623 w 2757548"/>
              <a:gd name="connsiteY12" fmla="*/ 226219 h 2824412"/>
              <a:gd name="connsiteX13" fmla="*/ 2221767 w 2757548"/>
              <a:gd name="connsiteY13" fmla="*/ 259556 h 2824412"/>
              <a:gd name="connsiteX14" fmla="*/ 2233673 w 2757548"/>
              <a:gd name="connsiteY14" fmla="*/ 285750 h 2824412"/>
              <a:gd name="connsiteX15" fmla="*/ 2224148 w 2757548"/>
              <a:gd name="connsiteY15" fmla="*/ 304800 h 2824412"/>
              <a:gd name="connsiteX16" fmla="*/ 2224148 w 2757548"/>
              <a:gd name="connsiteY16" fmla="*/ 333375 h 2824412"/>
              <a:gd name="connsiteX17" fmla="*/ 2186048 w 2757548"/>
              <a:gd name="connsiteY17" fmla="*/ 338137 h 2824412"/>
              <a:gd name="connsiteX18" fmla="*/ 2152710 w 2757548"/>
              <a:gd name="connsiteY18" fmla="*/ 302419 h 2824412"/>
              <a:gd name="connsiteX19" fmla="*/ 2124136 w 2757548"/>
              <a:gd name="connsiteY19" fmla="*/ 323850 h 2824412"/>
              <a:gd name="connsiteX20" fmla="*/ 2105086 w 2757548"/>
              <a:gd name="connsiteY20" fmla="*/ 347662 h 2824412"/>
              <a:gd name="connsiteX21" fmla="*/ 2105086 w 2757548"/>
              <a:gd name="connsiteY21" fmla="*/ 361950 h 2824412"/>
              <a:gd name="connsiteX22" fmla="*/ 2105086 w 2757548"/>
              <a:gd name="connsiteY22" fmla="*/ 395287 h 2824412"/>
              <a:gd name="connsiteX23" fmla="*/ 2076511 w 2757548"/>
              <a:gd name="connsiteY23" fmla="*/ 395287 h 2824412"/>
              <a:gd name="connsiteX24" fmla="*/ 2033648 w 2757548"/>
              <a:gd name="connsiteY24" fmla="*/ 419100 h 2824412"/>
              <a:gd name="connsiteX25" fmla="*/ 2014598 w 2757548"/>
              <a:gd name="connsiteY25" fmla="*/ 457200 h 2824412"/>
              <a:gd name="connsiteX26" fmla="*/ 2012217 w 2757548"/>
              <a:gd name="connsiteY26" fmla="*/ 488156 h 2824412"/>
              <a:gd name="connsiteX27" fmla="*/ 1995549 w 2757548"/>
              <a:gd name="connsiteY27" fmla="*/ 511968 h 2824412"/>
              <a:gd name="connsiteX28" fmla="*/ 1976498 w 2757548"/>
              <a:gd name="connsiteY28" fmla="*/ 554831 h 2824412"/>
              <a:gd name="connsiteX29" fmla="*/ 1945542 w 2757548"/>
              <a:gd name="connsiteY29" fmla="*/ 564356 h 2824412"/>
              <a:gd name="connsiteX30" fmla="*/ 1909823 w 2757548"/>
              <a:gd name="connsiteY30" fmla="*/ 561975 h 2824412"/>
              <a:gd name="connsiteX31" fmla="*/ 1883629 w 2757548"/>
              <a:gd name="connsiteY31" fmla="*/ 576262 h 2824412"/>
              <a:gd name="connsiteX32" fmla="*/ 1890773 w 2757548"/>
              <a:gd name="connsiteY32" fmla="*/ 602456 h 2824412"/>
              <a:gd name="connsiteX33" fmla="*/ 1874104 w 2757548"/>
              <a:gd name="connsiteY33" fmla="*/ 623887 h 2824412"/>
              <a:gd name="connsiteX34" fmla="*/ 1876486 w 2757548"/>
              <a:gd name="connsiteY34" fmla="*/ 647700 h 2824412"/>
              <a:gd name="connsiteX35" fmla="*/ 1890773 w 2757548"/>
              <a:gd name="connsiteY35" fmla="*/ 666750 h 2824412"/>
              <a:gd name="connsiteX36" fmla="*/ 1919348 w 2757548"/>
              <a:gd name="connsiteY36" fmla="*/ 685800 h 2824412"/>
              <a:gd name="connsiteX37" fmla="*/ 1945542 w 2757548"/>
              <a:gd name="connsiteY37" fmla="*/ 714375 h 2824412"/>
              <a:gd name="connsiteX38" fmla="*/ 1969354 w 2757548"/>
              <a:gd name="connsiteY38" fmla="*/ 745331 h 2824412"/>
              <a:gd name="connsiteX39" fmla="*/ 1997930 w 2757548"/>
              <a:gd name="connsiteY39" fmla="*/ 776287 h 2824412"/>
              <a:gd name="connsiteX40" fmla="*/ 2016979 w 2757548"/>
              <a:gd name="connsiteY40" fmla="*/ 788194 h 2824412"/>
              <a:gd name="connsiteX41" fmla="*/ 2024123 w 2757548"/>
              <a:gd name="connsiteY41" fmla="*/ 814387 h 2824412"/>
              <a:gd name="connsiteX42" fmla="*/ 2028886 w 2757548"/>
              <a:gd name="connsiteY42" fmla="*/ 847725 h 2824412"/>
              <a:gd name="connsiteX43" fmla="*/ 2038411 w 2757548"/>
              <a:gd name="connsiteY43" fmla="*/ 859631 h 2824412"/>
              <a:gd name="connsiteX44" fmla="*/ 2066986 w 2757548"/>
              <a:gd name="connsiteY44" fmla="*/ 871537 h 2824412"/>
              <a:gd name="connsiteX45" fmla="*/ 2062223 w 2757548"/>
              <a:gd name="connsiteY45" fmla="*/ 852487 h 2824412"/>
              <a:gd name="connsiteX46" fmla="*/ 2090798 w 2757548"/>
              <a:gd name="connsiteY46" fmla="*/ 838200 h 2824412"/>
              <a:gd name="connsiteX47" fmla="*/ 2100323 w 2757548"/>
              <a:gd name="connsiteY47" fmla="*/ 862012 h 2824412"/>
              <a:gd name="connsiteX48" fmla="*/ 2133661 w 2757548"/>
              <a:gd name="connsiteY48" fmla="*/ 883443 h 2824412"/>
              <a:gd name="connsiteX49" fmla="*/ 2169379 w 2757548"/>
              <a:gd name="connsiteY49" fmla="*/ 876300 h 2824412"/>
              <a:gd name="connsiteX50" fmla="*/ 2183667 w 2757548"/>
              <a:gd name="connsiteY50" fmla="*/ 864394 h 2824412"/>
              <a:gd name="connsiteX51" fmla="*/ 2207480 w 2757548"/>
              <a:gd name="connsiteY51" fmla="*/ 857249 h 2824412"/>
              <a:gd name="connsiteX52" fmla="*/ 2245580 w 2757548"/>
              <a:gd name="connsiteY52" fmla="*/ 862012 h 2824412"/>
              <a:gd name="connsiteX53" fmla="*/ 2257486 w 2757548"/>
              <a:gd name="connsiteY53" fmla="*/ 895350 h 2824412"/>
              <a:gd name="connsiteX54" fmla="*/ 2305110 w 2757548"/>
              <a:gd name="connsiteY54" fmla="*/ 900113 h 2824412"/>
              <a:gd name="connsiteX55" fmla="*/ 2328923 w 2757548"/>
              <a:gd name="connsiteY55" fmla="*/ 907256 h 2824412"/>
              <a:gd name="connsiteX56" fmla="*/ 2314636 w 2757548"/>
              <a:gd name="connsiteY56" fmla="*/ 928687 h 2824412"/>
              <a:gd name="connsiteX57" fmla="*/ 2319398 w 2757548"/>
              <a:gd name="connsiteY57" fmla="*/ 942975 h 2824412"/>
              <a:gd name="connsiteX58" fmla="*/ 2357498 w 2757548"/>
              <a:gd name="connsiteY58" fmla="*/ 964406 h 2824412"/>
              <a:gd name="connsiteX59" fmla="*/ 2371786 w 2757548"/>
              <a:gd name="connsiteY59" fmla="*/ 990600 h 2824412"/>
              <a:gd name="connsiteX60" fmla="*/ 2395598 w 2757548"/>
              <a:gd name="connsiteY60" fmla="*/ 1016794 h 2824412"/>
              <a:gd name="connsiteX61" fmla="*/ 2381311 w 2757548"/>
              <a:gd name="connsiteY61" fmla="*/ 1028700 h 2824412"/>
              <a:gd name="connsiteX62" fmla="*/ 2386073 w 2757548"/>
              <a:gd name="connsiteY62" fmla="*/ 1066800 h 2824412"/>
              <a:gd name="connsiteX63" fmla="*/ 2421792 w 2757548"/>
              <a:gd name="connsiteY63" fmla="*/ 1059656 h 2824412"/>
              <a:gd name="connsiteX64" fmla="*/ 2450367 w 2757548"/>
              <a:gd name="connsiteY64" fmla="*/ 1069182 h 2824412"/>
              <a:gd name="connsiteX65" fmla="*/ 2486086 w 2757548"/>
              <a:gd name="connsiteY65" fmla="*/ 1107281 h 2824412"/>
              <a:gd name="connsiteX66" fmla="*/ 2486086 w 2757548"/>
              <a:gd name="connsiteY66" fmla="*/ 1138237 h 2824412"/>
              <a:gd name="connsiteX67" fmla="*/ 2521804 w 2757548"/>
              <a:gd name="connsiteY67" fmla="*/ 1147762 h 2824412"/>
              <a:gd name="connsiteX68" fmla="*/ 2571811 w 2757548"/>
              <a:gd name="connsiteY68" fmla="*/ 1190625 h 2824412"/>
              <a:gd name="connsiteX69" fmla="*/ 2571811 w 2757548"/>
              <a:gd name="connsiteY69" fmla="*/ 1219200 h 2824412"/>
              <a:gd name="connsiteX70" fmla="*/ 2571811 w 2757548"/>
              <a:gd name="connsiteY70" fmla="*/ 1243012 h 2824412"/>
              <a:gd name="connsiteX71" fmla="*/ 2567048 w 2757548"/>
              <a:gd name="connsiteY71" fmla="*/ 1266825 h 2824412"/>
              <a:gd name="connsiteX72" fmla="*/ 2600386 w 2757548"/>
              <a:gd name="connsiteY72" fmla="*/ 1295400 h 2824412"/>
              <a:gd name="connsiteX73" fmla="*/ 2609910 w 2757548"/>
              <a:gd name="connsiteY73" fmla="*/ 1338262 h 2824412"/>
              <a:gd name="connsiteX74" fmla="*/ 2619436 w 2757548"/>
              <a:gd name="connsiteY74" fmla="*/ 1376362 h 2824412"/>
              <a:gd name="connsiteX75" fmla="*/ 2638486 w 2757548"/>
              <a:gd name="connsiteY75" fmla="*/ 1369218 h 2824412"/>
              <a:gd name="connsiteX76" fmla="*/ 2681348 w 2757548"/>
              <a:gd name="connsiteY76" fmla="*/ 1381125 h 2824412"/>
              <a:gd name="connsiteX77" fmla="*/ 2705161 w 2757548"/>
              <a:gd name="connsiteY77" fmla="*/ 1362075 h 2824412"/>
              <a:gd name="connsiteX78" fmla="*/ 2748023 w 2757548"/>
              <a:gd name="connsiteY78" fmla="*/ 1352550 h 2824412"/>
              <a:gd name="connsiteX79" fmla="*/ 2757548 w 2757548"/>
              <a:gd name="connsiteY79" fmla="*/ 1390650 h 2824412"/>
              <a:gd name="connsiteX80" fmla="*/ 2748023 w 2757548"/>
              <a:gd name="connsiteY80" fmla="*/ 1414462 h 2824412"/>
              <a:gd name="connsiteX81" fmla="*/ 2724211 w 2757548"/>
              <a:gd name="connsiteY81" fmla="*/ 1428750 h 2824412"/>
              <a:gd name="connsiteX82" fmla="*/ 2695635 w 2757548"/>
              <a:gd name="connsiteY82" fmla="*/ 1464469 h 2824412"/>
              <a:gd name="connsiteX83" fmla="*/ 2657536 w 2757548"/>
              <a:gd name="connsiteY83" fmla="*/ 1495425 h 2824412"/>
              <a:gd name="connsiteX84" fmla="*/ 2638486 w 2757548"/>
              <a:gd name="connsiteY84" fmla="*/ 1519237 h 2824412"/>
              <a:gd name="connsiteX85" fmla="*/ 2624198 w 2757548"/>
              <a:gd name="connsiteY85" fmla="*/ 1535906 h 2824412"/>
              <a:gd name="connsiteX86" fmla="*/ 2619436 w 2757548"/>
              <a:gd name="connsiteY86" fmla="*/ 1562100 h 2824412"/>
              <a:gd name="connsiteX87" fmla="*/ 2590861 w 2757548"/>
              <a:gd name="connsiteY87" fmla="*/ 1562100 h 2824412"/>
              <a:gd name="connsiteX88" fmla="*/ 2557523 w 2757548"/>
              <a:gd name="connsiteY88" fmla="*/ 1547812 h 2824412"/>
              <a:gd name="connsiteX89" fmla="*/ 2538473 w 2757548"/>
              <a:gd name="connsiteY89" fmla="*/ 1519237 h 2824412"/>
              <a:gd name="connsiteX90" fmla="*/ 2471798 w 2757548"/>
              <a:gd name="connsiteY90" fmla="*/ 1524000 h 2824412"/>
              <a:gd name="connsiteX91" fmla="*/ 2452748 w 2757548"/>
              <a:gd name="connsiteY91" fmla="*/ 1535906 h 2824412"/>
              <a:gd name="connsiteX92" fmla="*/ 2447985 w 2757548"/>
              <a:gd name="connsiteY92" fmla="*/ 1557338 h 2824412"/>
              <a:gd name="connsiteX93" fmla="*/ 2414648 w 2757548"/>
              <a:gd name="connsiteY93" fmla="*/ 1576387 h 2824412"/>
              <a:gd name="connsiteX94" fmla="*/ 2381311 w 2757548"/>
              <a:gd name="connsiteY94" fmla="*/ 1614487 h 2824412"/>
              <a:gd name="connsiteX95" fmla="*/ 2355116 w 2757548"/>
              <a:gd name="connsiteY95" fmla="*/ 1626393 h 2824412"/>
              <a:gd name="connsiteX96" fmla="*/ 2347973 w 2757548"/>
              <a:gd name="connsiteY96" fmla="*/ 1662112 h 2824412"/>
              <a:gd name="connsiteX97" fmla="*/ 2331304 w 2757548"/>
              <a:gd name="connsiteY97" fmla="*/ 1659731 h 2824412"/>
              <a:gd name="connsiteX98" fmla="*/ 2281298 w 2757548"/>
              <a:gd name="connsiteY98" fmla="*/ 1681162 h 2824412"/>
              <a:gd name="connsiteX99" fmla="*/ 2262248 w 2757548"/>
              <a:gd name="connsiteY99" fmla="*/ 1700212 h 2824412"/>
              <a:gd name="connsiteX100" fmla="*/ 2200336 w 2757548"/>
              <a:gd name="connsiteY100" fmla="*/ 1704975 h 2824412"/>
              <a:gd name="connsiteX101" fmla="*/ 2157473 w 2757548"/>
              <a:gd name="connsiteY101" fmla="*/ 1714500 h 2824412"/>
              <a:gd name="connsiteX102" fmla="*/ 2126517 w 2757548"/>
              <a:gd name="connsiteY102" fmla="*/ 1754981 h 2824412"/>
              <a:gd name="connsiteX103" fmla="*/ 2100323 w 2757548"/>
              <a:gd name="connsiteY103" fmla="*/ 1771650 h 2824412"/>
              <a:gd name="connsiteX104" fmla="*/ 2095561 w 2757548"/>
              <a:gd name="connsiteY104" fmla="*/ 1807368 h 2824412"/>
              <a:gd name="connsiteX105" fmla="*/ 2043173 w 2757548"/>
              <a:gd name="connsiteY105" fmla="*/ 1852612 h 2824412"/>
              <a:gd name="connsiteX106" fmla="*/ 2038411 w 2757548"/>
              <a:gd name="connsiteY106" fmla="*/ 1895475 h 2824412"/>
              <a:gd name="connsiteX107" fmla="*/ 2062223 w 2757548"/>
              <a:gd name="connsiteY107" fmla="*/ 1957387 h 2824412"/>
              <a:gd name="connsiteX108" fmla="*/ 2038411 w 2757548"/>
              <a:gd name="connsiteY108" fmla="*/ 2024062 h 2824412"/>
              <a:gd name="connsiteX109" fmla="*/ 2033648 w 2757548"/>
              <a:gd name="connsiteY109" fmla="*/ 2028825 h 2824412"/>
              <a:gd name="connsiteX110" fmla="*/ 1995548 w 2757548"/>
              <a:gd name="connsiteY110" fmla="*/ 2033587 h 2824412"/>
              <a:gd name="connsiteX111" fmla="*/ 1966973 w 2757548"/>
              <a:gd name="connsiteY111" fmla="*/ 2043112 h 2824412"/>
              <a:gd name="connsiteX112" fmla="*/ 1928873 w 2757548"/>
              <a:gd name="connsiteY112" fmla="*/ 2066925 h 2824412"/>
              <a:gd name="connsiteX113" fmla="*/ 1957448 w 2757548"/>
              <a:gd name="connsiteY113" fmla="*/ 2043112 h 2824412"/>
              <a:gd name="connsiteX114" fmla="*/ 1900298 w 2757548"/>
              <a:gd name="connsiteY114" fmla="*/ 2052637 h 2824412"/>
              <a:gd name="connsiteX115" fmla="*/ 1876486 w 2757548"/>
              <a:gd name="connsiteY115" fmla="*/ 2109787 h 2824412"/>
              <a:gd name="connsiteX116" fmla="*/ 1876486 w 2757548"/>
              <a:gd name="connsiteY116" fmla="*/ 2147887 h 2824412"/>
              <a:gd name="connsiteX117" fmla="*/ 1866961 w 2757548"/>
              <a:gd name="connsiteY117" fmla="*/ 2176462 h 2824412"/>
              <a:gd name="connsiteX118" fmla="*/ 1809811 w 2757548"/>
              <a:gd name="connsiteY118" fmla="*/ 2195512 h 2824412"/>
              <a:gd name="connsiteX119" fmla="*/ 1809811 w 2757548"/>
              <a:gd name="connsiteY119" fmla="*/ 2252662 h 2824412"/>
              <a:gd name="connsiteX120" fmla="*/ 1814573 w 2757548"/>
              <a:gd name="connsiteY120" fmla="*/ 2314575 h 2824412"/>
              <a:gd name="connsiteX121" fmla="*/ 1814573 w 2757548"/>
              <a:gd name="connsiteY121" fmla="*/ 2333625 h 2824412"/>
              <a:gd name="connsiteX122" fmla="*/ 1795523 w 2757548"/>
              <a:gd name="connsiteY122" fmla="*/ 2376487 h 2824412"/>
              <a:gd name="connsiteX123" fmla="*/ 1809811 w 2757548"/>
              <a:gd name="connsiteY123" fmla="*/ 2438400 h 2824412"/>
              <a:gd name="connsiteX124" fmla="*/ 1805048 w 2757548"/>
              <a:gd name="connsiteY124" fmla="*/ 2500312 h 2824412"/>
              <a:gd name="connsiteX125" fmla="*/ 1776473 w 2757548"/>
              <a:gd name="connsiteY125" fmla="*/ 2509837 h 2824412"/>
              <a:gd name="connsiteX126" fmla="*/ 1733611 w 2757548"/>
              <a:gd name="connsiteY126" fmla="*/ 2524125 h 2824412"/>
              <a:gd name="connsiteX127" fmla="*/ 1714561 w 2757548"/>
              <a:gd name="connsiteY127" fmla="*/ 2538412 h 2824412"/>
              <a:gd name="connsiteX128" fmla="*/ 1738373 w 2757548"/>
              <a:gd name="connsiteY128" fmla="*/ 2590800 h 2824412"/>
              <a:gd name="connsiteX129" fmla="*/ 1719323 w 2757548"/>
              <a:gd name="connsiteY129" fmla="*/ 2619375 h 2824412"/>
              <a:gd name="connsiteX130" fmla="*/ 1662173 w 2757548"/>
              <a:gd name="connsiteY130" fmla="*/ 2633662 h 2824412"/>
              <a:gd name="connsiteX131" fmla="*/ 1647886 w 2757548"/>
              <a:gd name="connsiteY131" fmla="*/ 2662237 h 2824412"/>
              <a:gd name="connsiteX132" fmla="*/ 1647886 w 2757548"/>
              <a:gd name="connsiteY132" fmla="*/ 2733675 h 2824412"/>
              <a:gd name="connsiteX133" fmla="*/ 1628836 w 2757548"/>
              <a:gd name="connsiteY133" fmla="*/ 2767012 h 2824412"/>
              <a:gd name="connsiteX134" fmla="*/ 1576448 w 2757548"/>
              <a:gd name="connsiteY134" fmla="*/ 2724150 h 2824412"/>
              <a:gd name="connsiteX135" fmla="*/ 1528823 w 2757548"/>
              <a:gd name="connsiteY135" fmla="*/ 2690812 h 2824412"/>
              <a:gd name="connsiteX136" fmla="*/ 1500248 w 2757548"/>
              <a:gd name="connsiteY136" fmla="*/ 2676525 h 2824412"/>
              <a:gd name="connsiteX137" fmla="*/ 1481198 w 2757548"/>
              <a:gd name="connsiteY137" fmla="*/ 2738437 h 2824412"/>
              <a:gd name="connsiteX138" fmla="*/ 1457386 w 2757548"/>
              <a:gd name="connsiteY138" fmla="*/ 2786062 h 2824412"/>
              <a:gd name="connsiteX139" fmla="*/ 1414523 w 2757548"/>
              <a:gd name="connsiteY139" fmla="*/ 2824162 h 2824412"/>
              <a:gd name="connsiteX140" fmla="*/ 1381186 w 2757548"/>
              <a:gd name="connsiteY140" fmla="*/ 2800350 h 2824412"/>
              <a:gd name="connsiteX141" fmla="*/ 1343086 w 2757548"/>
              <a:gd name="connsiteY141" fmla="*/ 2757487 h 2824412"/>
              <a:gd name="connsiteX142" fmla="*/ 1324036 w 2757548"/>
              <a:gd name="connsiteY142" fmla="*/ 2719387 h 2824412"/>
              <a:gd name="connsiteX143" fmla="*/ 1281173 w 2757548"/>
              <a:gd name="connsiteY143" fmla="*/ 2614612 h 2824412"/>
              <a:gd name="connsiteX144" fmla="*/ 1276411 w 2757548"/>
              <a:gd name="connsiteY144" fmla="*/ 2557462 h 2824412"/>
              <a:gd name="connsiteX145" fmla="*/ 1319273 w 2757548"/>
              <a:gd name="connsiteY145" fmla="*/ 2533650 h 2824412"/>
              <a:gd name="connsiteX146" fmla="*/ 1347848 w 2757548"/>
              <a:gd name="connsiteY146" fmla="*/ 2490787 h 2824412"/>
              <a:gd name="connsiteX147" fmla="*/ 1338323 w 2757548"/>
              <a:gd name="connsiteY147" fmla="*/ 2447925 h 2824412"/>
              <a:gd name="connsiteX148" fmla="*/ 1343086 w 2757548"/>
              <a:gd name="connsiteY148" fmla="*/ 2390775 h 2824412"/>
              <a:gd name="connsiteX149" fmla="*/ 1343086 w 2757548"/>
              <a:gd name="connsiteY149" fmla="*/ 2338387 h 2824412"/>
              <a:gd name="connsiteX150" fmla="*/ 1290698 w 2757548"/>
              <a:gd name="connsiteY150" fmla="*/ 2305050 h 2824412"/>
              <a:gd name="connsiteX151" fmla="*/ 1247836 w 2757548"/>
              <a:gd name="connsiteY151" fmla="*/ 2290762 h 2824412"/>
              <a:gd name="connsiteX152" fmla="*/ 1204973 w 2757548"/>
              <a:gd name="connsiteY152" fmla="*/ 2281237 h 2824412"/>
              <a:gd name="connsiteX153" fmla="*/ 1147823 w 2757548"/>
              <a:gd name="connsiteY153" fmla="*/ 2281237 h 2824412"/>
              <a:gd name="connsiteX154" fmla="*/ 1076386 w 2757548"/>
              <a:gd name="connsiteY154" fmla="*/ 2286000 h 2824412"/>
              <a:gd name="connsiteX155" fmla="*/ 1019236 w 2757548"/>
              <a:gd name="connsiteY155" fmla="*/ 2309812 h 2824412"/>
              <a:gd name="connsiteX156" fmla="*/ 971611 w 2757548"/>
              <a:gd name="connsiteY156" fmla="*/ 2319337 h 2824412"/>
              <a:gd name="connsiteX157" fmla="*/ 962086 w 2757548"/>
              <a:gd name="connsiteY157" fmla="*/ 2381250 h 2824412"/>
              <a:gd name="connsiteX158" fmla="*/ 943036 w 2757548"/>
              <a:gd name="connsiteY158" fmla="*/ 2414587 h 2824412"/>
              <a:gd name="connsiteX159" fmla="*/ 890648 w 2757548"/>
              <a:gd name="connsiteY159" fmla="*/ 2462212 h 2824412"/>
              <a:gd name="connsiteX160" fmla="*/ 852548 w 2757548"/>
              <a:gd name="connsiteY160" fmla="*/ 2471737 h 2824412"/>
              <a:gd name="connsiteX161" fmla="*/ 800161 w 2757548"/>
              <a:gd name="connsiteY161" fmla="*/ 2462212 h 2824412"/>
              <a:gd name="connsiteX162" fmla="*/ 771586 w 2757548"/>
              <a:gd name="connsiteY162" fmla="*/ 2438400 h 2824412"/>
              <a:gd name="connsiteX163" fmla="*/ 743011 w 2757548"/>
              <a:gd name="connsiteY163" fmla="*/ 2409825 h 2824412"/>
              <a:gd name="connsiteX164" fmla="*/ 704911 w 2757548"/>
              <a:gd name="connsiteY164" fmla="*/ 2433637 h 2824412"/>
              <a:gd name="connsiteX165" fmla="*/ 723961 w 2757548"/>
              <a:gd name="connsiteY165" fmla="*/ 2371725 h 2824412"/>
              <a:gd name="connsiteX166" fmla="*/ 738248 w 2757548"/>
              <a:gd name="connsiteY166" fmla="*/ 2309812 h 2824412"/>
              <a:gd name="connsiteX167" fmla="*/ 743011 w 2757548"/>
              <a:gd name="connsiteY167" fmla="*/ 2233612 h 2824412"/>
              <a:gd name="connsiteX168" fmla="*/ 743011 w 2757548"/>
              <a:gd name="connsiteY168" fmla="*/ 2185987 h 2824412"/>
              <a:gd name="connsiteX169" fmla="*/ 728723 w 2757548"/>
              <a:gd name="connsiteY169" fmla="*/ 2128837 h 2824412"/>
              <a:gd name="connsiteX170" fmla="*/ 704911 w 2757548"/>
              <a:gd name="connsiteY170" fmla="*/ 2100262 h 2824412"/>
              <a:gd name="connsiteX171" fmla="*/ 662048 w 2757548"/>
              <a:gd name="connsiteY171" fmla="*/ 2090737 h 2824412"/>
              <a:gd name="connsiteX172" fmla="*/ 623948 w 2757548"/>
              <a:gd name="connsiteY172" fmla="*/ 2062162 h 2824412"/>
              <a:gd name="connsiteX173" fmla="*/ 566798 w 2757548"/>
              <a:gd name="connsiteY173" fmla="*/ 2043112 h 2824412"/>
              <a:gd name="connsiteX174" fmla="*/ 538223 w 2757548"/>
              <a:gd name="connsiteY174" fmla="*/ 2009775 h 2824412"/>
              <a:gd name="connsiteX175" fmla="*/ 557273 w 2757548"/>
              <a:gd name="connsiteY175" fmla="*/ 1981200 h 2824412"/>
              <a:gd name="connsiteX176" fmla="*/ 547748 w 2757548"/>
              <a:gd name="connsiteY176" fmla="*/ 1938337 h 2824412"/>
              <a:gd name="connsiteX177" fmla="*/ 514411 w 2757548"/>
              <a:gd name="connsiteY177" fmla="*/ 1885950 h 2824412"/>
              <a:gd name="connsiteX178" fmla="*/ 471548 w 2757548"/>
              <a:gd name="connsiteY178" fmla="*/ 1876425 h 2824412"/>
              <a:gd name="connsiteX179" fmla="*/ 433448 w 2757548"/>
              <a:gd name="connsiteY179" fmla="*/ 1852612 h 2824412"/>
              <a:gd name="connsiteX180" fmla="*/ 414398 w 2757548"/>
              <a:gd name="connsiteY180" fmla="*/ 1833562 h 2824412"/>
              <a:gd name="connsiteX181" fmla="*/ 414398 w 2757548"/>
              <a:gd name="connsiteY181" fmla="*/ 1804987 h 2824412"/>
              <a:gd name="connsiteX182" fmla="*/ 376298 w 2757548"/>
              <a:gd name="connsiteY182" fmla="*/ 1824037 h 2824412"/>
              <a:gd name="connsiteX183" fmla="*/ 357248 w 2757548"/>
              <a:gd name="connsiteY183" fmla="*/ 1838325 h 2824412"/>
              <a:gd name="connsiteX184" fmla="*/ 385823 w 2757548"/>
              <a:gd name="connsiteY184" fmla="*/ 1862137 h 2824412"/>
              <a:gd name="connsiteX185" fmla="*/ 352486 w 2757548"/>
              <a:gd name="connsiteY185" fmla="*/ 1866900 h 2824412"/>
              <a:gd name="connsiteX186" fmla="*/ 323911 w 2757548"/>
              <a:gd name="connsiteY186" fmla="*/ 1847850 h 2824412"/>
              <a:gd name="connsiteX187" fmla="*/ 281048 w 2757548"/>
              <a:gd name="connsiteY187" fmla="*/ 1833562 h 2824412"/>
              <a:gd name="connsiteX188" fmla="*/ 238186 w 2757548"/>
              <a:gd name="connsiteY188" fmla="*/ 1819275 h 2824412"/>
              <a:gd name="connsiteX189" fmla="*/ 195323 w 2757548"/>
              <a:gd name="connsiteY189" fmla="*/ 1819275 h 2824412"/>
              <a:gd name="connsiteX190" fmla="*/ 171511 w 2757548"/>
              <a:gd name="connsiteY190" fmla="*/ 1795462 h 2824412"/>
              <a:gd name="connsiteX191" fmla="*/ 195323 w 2757548"/>
              <a:gd name="connsiteY191" fmla="*/ 1766887 h 2824412"/>
              <a:gd name="connsiteX192" fmla="*/ 214373 w 2757548"/>
              <a:gd name="connsiteY192" fmla="*/ 1676400 h 2824412"/>
              <a:gd name="connsiteX193" fmla="*/ 276286 w 2757548"/>
              <a:gd name="connsiteY193" fmla="*/ 1590675 h 2824412"/>
              <a:gd name="connsiteX194" fmla="*/ 319148 w 2757548"/>
              <a:gd name="connsiteY194" fmla="*/ 1509712 h 2824412"/>
              <a:gd name="connsiteX195" fmla="*/ 362011 w 2757548"/>
              <a:gd name="connsiteY195" fmla="*/ 1466850 h 2824412"/>
              <a:gd name="connsiteX196" fmla="*/ 414398 w 2757548"/>
              <a:gd name="connsiteY196" fmla="*/ 1404937 h 2824412"/>
              <a:gd name="connsiteX197" fmla="*/ 438211 w 2757548"/>
              <a:gd name="connsiteY197" fmla="*/ 1381125 h 2824412"/>
              <a:gd name="connsiteX198" fmla="*/ 395348 w 2757548"/>
              <a:gd name="connsiteY198" fmla="*/ 1352550 h 2824412"/>
              <a:gd name="connsiteX199" fmla="*/ 323911 w 2757548"/>
              <a:gd name="connsiteY199" fmla="*/ 1319212 h 2824412"/>
              <a:gd name="connsiteX200" fmla="*/ 266761 w 2757548"/>
              <a:gd name="connsiteY200" fmla="*/ 1285875 h 2824412"/>
              <a:gd name="connsiteX201" fmla="*/ 233423 w 2757548"/>
              <a:gd name="connsiteY201" fmla="*/ 1300162 h 2824412"/>
              <a:gd name="connsiteX202" fmla="*/ 195323 w 2757548"/>
              <a:gd name="connsiteY202" fmla="*/ 1276350 h 2824412"/>
              <a:gd name="connsiteX203" fmla="*/ 161986 w 2757548"/>
              <a:gd name="connsiteY203" fmla="*/ 1204912 h 2824412"/>
              <a:gd name="connsiteX204" fmla="*/ 157223 w 2757548"/>
              <a:gd name="connsiteY204" fmla="*/ 1162050 h 2824412"/>
              <a:gd name="connsiteX205" fmla="*/ 119123 w 2757548"/>
              <a:gd name="connsiteY205" fmla="*/ 1157287 h 2824412"/>
              <a:gd name="connsiteX206" fmla="*/ 66736 w 2757548"/>
              <a:gd name="connsiteY206" fmla="*/ 1157287 h 2824412"/>
              <a:gd name="connsiteX207" fmla="*/ 19111 w 2757548"/>
              <a:gd name="connsiteY207" fmla="*/ 1143000 h 2824412"/>
              <a:gd name="connsiteX208" fmla="*/ 19111 w 2757548"/>
              <a:gd name="connsiteY208" fmla="*/ 1114425 h 2824412"/>
              <a:gd name="connsiteX209" fmla="*/ 9586 w 2757548"/>
              <a:gd name="connsiteY209" fmla="*/ 1076325 h 2824412"/>
              <a:gd name="connsiteX210" fmla="*/ 61 w 2757548"/>
              <a:gd name="connsiteY210" fmla="*/ 1028700 h 2824412"/>
              <a:gd name="connsiteX211" fmla="*/ 14348 w 2757548"/>
              <a:gd name="connsiteY211" fmla="*/ 995362 h 2824412"/>
              <a:gd name="connsiteX212" fmla="*/ 61973 w 2757548"/>
              <a:gd name="connsiteY212" fmla="*/ 971550 h 2824412"/>
              <a:gd name="connsiteX213" fmla="*/ 100073 w 2757548"/>
              <a:gd name="connsiteY213" fmla="*/ 966787 h 2824412"/>
              <a:gd name="connsiteX214" fmla="*/ 66736 w 2757548"/>
              <a:gd name="connsiteY214" fmla="*/ 933450 h 2824412"/>
              <a:gd name="connsiteX215" fmla="*/ 57211 w 2757548"/>
              <a:gd name="connsiteY215" fmla="*/ 885825 h 2824412"/>
              <a:gd name="connsiteX216" fmla="*/ 81023 w 2757548"/>
              <a:gd name="connsiteY216" fmla="*/ 852487 h 2824412"/>
              <a:gd name="connsiteX217" fmla="*/ 81023 w 2757548"/>
              <a:gd name="connsiteY217" fmla="*/ 814387 h 2824412"/>
              <a:gd name="connsiteX218" fmla="*/ 42923 w 2757548"/>
              <a:gd name="connsiteY218" fmla="*/ 800100 h 2824412"/>
              <a:gd name="connsiteX219" fmla="*/ 47686 w 2757548"/>
              <a:gd name="connsiteY219" fmla="*/ 762000 h 2824412"/>
              <a:gd name="connsiteX220" fmla="*/ 85786 w 2757548"/>
              <a:gd name="connsiteY220" fmla="*/ 723900 h 2824412"/>
              <a:gd name="connsiteX221" fmla="*/ 76261 w 2757548"/>
              <a:gd name="connsiteY221" fmla="*/ 671512 h 2824412"/>
              <a:gd name="connsiteX222" fmla="*/ 47686 w 2757548"/>
              <a:gd name="connsiteY222" fmla="*/ 647700 h 2824412"/>
              <a:gd name="connsiteX223" fmla="*/ 66736 w 2757548"/>
              <a:gd name="connsiteY223" fmla="*/ 623887 h 2824412"/>
              <a:gd name="connsiteX224" fmla="*/ 114361 w 2757548"/>
              <a:gd name="connsiteY224" fmla="*/ 628650 h 2824412"/>
              <a:gd name="connsiteX225" fmla="*/ 138173 w 2757548"/>
              <a:gd name="connsiteY225" fmla="*/ 628650 h 2824412"/>
              <a:gd name="connsiteX226" fmla="*/ 119123 w 2757548"/>
              <a:gd name="connsiteY226" fmla="*/ 595312 h 2824412"/>
              <a:gd name="connsiteX227" fmla="*/ 123886 w 2757548"/>
              <a:gd name="connsiteY227" fmla="*/ 571500 h 2824412"/>
              <a:gd name="connsiteX228" fmla="*/ 152461 w 2757548"/>
              <a:gd name="connsiteY228" fmla="*/ 571500 h 2824412"/>
              <a:gd name="connsiteX229" fmla="*/ 157223 w 2757548"/>
              <a:gd name="connsiteY229" fmla="*/ 571500 h 2824412"/>
              <a:gd name="connsiteX230" fmla="*/ 185798 w 2757548"/>
              <a:gd name="connsiteY230" fmla="*/ 485775 h 2824412"/>
              <a:gd name="connsiteX231" fmla="*/ 190561 w 2757548"/>
              <a:gd name="connsiteY231" fmla="*/ 447675 h 2824412"/>
              <a:gd name="connsiteX232" fmla="*/ 219136 w 2757548"/>
              <a:gd name="connsiteY232" fmla="*/ 461962 h 2824412"/>
              <a:gd name="connsiteX233" fmla="*/ 281048 w 2757548"/>
              <a:gd name="connsiteY233" fmla="*/ 485775 h 2824412"/>
              <a:gd name="connsiteX234" fmla="*/ 342961 w 2757548"/>
              <a:gd name="connsiteY234" fmla="*/ 485775 h 2824412"/>
              <a:gd name="connsiteX235" fmla="*/ 333436 w 2757548"/>
              <a:gd name="connsiteY235" fmla="*/ 442912 h 2824412"/>
              <a:gd name="connsiteX236" fmla="*/ 342961 w 2757548"/>
              <a:gd name="connsiteY236" fmla="*/ 409575 h 2824412"/>
              <a:gd name="connsiteX237" fmla="*/ 385823 w 2757548"/>
              <a:gd name="connsiteY237" fmla="*/ 409575 h 2824412"/>
              <a:gd name="connsiteX238" fmla="*/ 404873 w 2757548"/>
              <a:gd name="connsiteY238" fmla="*/ 381000 h 2824412"/>
              <a:gd name="connsiteX239" fmla="*/ 428686 w 2757548"/>
              <a:gd name="connsiteY239" fmla="*/ 338137 h 2824412"/>
              <a:gd name="connsiteX240" fmla="*/ 381061 w 2757548"/>
              <a:gd name="connsiteY240" fmla="*/ 314325 h 2824412"/>
              <a:gd name="connsiteX241" fmla="*/ 381061 w 2757548"/>
              <a:gd name="connsiteY241" fmla="*/ 285750 h 2824412"/>
              <a:gd name="connsiteX242" fmla="*/ 433448 w 2757548"/>
              <a:gd name="connsiteY242" fmla="*/ 257175 h 2824412"/>
              <a:gd name="connsiteX243" fmla="*/ 466786 w 2757548"/>
              <a:gd name="connsiteY243" fmla="*/ 238125 h 2824412"/>
              <a:gd name="connsiteX244" fmla="*/ 476311 w 2757548"/>
              <a:gd name="connsiteY244" fmla="*/ 176212 h 2824412"/>
              <a:gd name="connsiteX245" fmla="*/ 447736 w 2757548"/>
              <a:gd name="connsiteY245" fmla="*/ 123825 h 2824412"/>
              <a:gd name="connsiteX0" fmla="*/ 2307492 w 2757548"/>
              <a:gd name="connsiteY0" fmla="*/ 0 h 2824412"/>
              <a:gd name="connsiteX1" fmla="*/ 2324161 w 2757548"/>
              <a:gd name="connsiteY1" fmla="*/ 26193 h 2824412"/>
              <a:gd name="connsiteX2" fmla="*/ 2352736 w 2757548"/>
              <a:gd name="connsiteY2" fmla="*/ 47625 h 2824412"/>
              <a:gd name="connsiteX3" fmla="*/ 2343211 w 2757548"/>
              <a:gd name="connsiteY3" fmla="*/ 57150 h 2824412"/>
              <a:gd name="connsiteX4" fmla="*/ 2352736 w 2757548"/>
              <a:gd name="connsiteY4" fmla="*/ 95250 h 2824412"/>
              <a:gd name="connsiteX5" fmla="*/ 2343211 w 2757548"/>
              <a:gd name="connsiteY5" fmla="*/ 128587 h 2824412"/>
              <a:gd name="connsiteX6" fmla="*/ 2324161 w 2757548"/>
              <a:gd name="connsiteY6" fmla="*/ 145256 h 2824412"/>
              <a:gd name="connsiteX7" fmla="*/ 2300348 w 2757548"/>
              <a:gd name="connsiteY7" fmla="*/ 152400 h 2824412"/>
              <a:gd name="connsiteX8" fmla="*/ 2290823 w 2757548"/>
              <a:gd name="connsiteY8" fmla="*/ 166687 h 2824412"/>
              <a:gd name="connsiteX9" fmla="*/ 2286061 w 2757548"/>
              <a:gd name="connsiteY9" fmla="*/ 204787 h 2824412"/>
              <a:gd name="connsiteX10" fmla="*/ 2267011 w 2757548"/>
              <a:gd name="connsiteY10" fmla="*/ 223837 h 2824412"/>
              <a:gd name="connsiteX11" fmla="*/ 2224148 w 2757548"/>
              <a:gd name="connsiteY11" fmla="*/ 219075 h 2824412"/>
              <a:gd name="connsiteX12" fmla="*/ 2214623 w 2757548"/>
              <a:gd name="connsiteY12" fmla="*/ 226219 h 2824412"/>
              <a:gd name="connsiteX13" fmla="*/ 2221767 w 2757548"/>
              <a:gd name="connsiteY13" fmla="*/ 259556 h 2824412"/>
              <a:gd name="connsiteX14" fmla="*/ 2233673 w 2757548"/>
              <a:gd name="connsiteY14" fmla="*/ 285750 h 2824412"/>
              <a:gd name="connsiteX15" fmla="*/ 2224148 w 2757548"/>
              <a:gd name="connsiteY15" fmla="*/ 304800 h 2824412"/>
              <a:gd name="connsiteX16" fmla="*/ 2224148 w 2757548"/>
              <a:gd name="connsiteY16" fmla="*/ 333375 h 2824412"/>
              <a:gd name="connsiteX17" fmla="*/ 2186048 w 2757548"/>
              <a:gd name="connsiteY17" fmla="*/ 338137 h 2824412"/>
              <a:gd name="connsiteX18" fmla="*/ 2152710 w 2757548"/>
              <a:gd name="connsiteY18" fmla="*/ 302419 h 2824412"/>
              <a:gd name="connsiteX19" fmla="*/ 2124136 w 2757548"/>
              <a:gd name="connsiteY19" fmla="*/ 323850 h 2824412"/>
              <a:gd name="connsiteX20" fmla="*/ 2105086 w 2757548"/>
              <a:gd name="connsiteY20" fmla="*/ 347662 h 2824412"/>
              <a:gd name="connsiteX21" fmla="*/ 2105086 w 2757548"/>
              <a:gd name="connsiteY21" fmla="*/ 361950 h 2824412"/>
              <a:gd name="connsiteX22" fmla="*/ 2105086 w 2757548"/>
              <a:gd name="connsiteY22" fmla="*/ 395287 h 2824412"/>
              <a:gd name="connsiteX23" fmla="*/ 2076511 w 2757548"/>
              <a:gd name="connsiteY23" fmla="*/ 395287 h 2824412"/>
              <a:gd name="connsiteX24" fmla="*/ 2033648 w 2757548"/>
              <a:gd name="connsiteY24" fmla="*/ 419100 h 2824412"/>
              <a:gd name="connsiteX25" fmla="*/ 2014598 w 2757548"/>
              <a:gd name="connsiteY25" fmla="*/ 457200 h 2824412"/>
              <a:gd name="connsiteX26" fmla="*/ 2012217 w 2757548"/>
              <a:gd name="connsiteY26" fmla="*/ 488156 h 2824412"/>
              <a:gd name="connsiteX27" fmla="*/ 1995549 w 2757548"/>
              <a:gd name="connsiteY27" fmla="*/ 511968 h 2824412"/>
              <a:gd name="connsiteX28" fmla="*/ 1976498 w 2757548"/>
              <a:gd name="connsiteY28" fmla="*/ 554831 h 2824412"/>
              <a:gd name="connsiteX29" fmla="*/ 1945542 w 2757548"/>
              <a:gd name="connsiteY29" fmla="*/ 564356 h 2824412"/>
              <a:gd name="connsiteX30" fmla="*/ 1909823 w 2757548"/>
              <a:gd name="connsiteY30" fmla="*/ 561975 h 2824412"/>
              <a:gd name="connsiteX31" fmla="*/ 1883629 w 2757548"/>
              <a:gd name="connsiteY31" fmla="*/ 576262 h 2824412"/>
              <a:gd name="connsiteX32" fmla="*/ 1890773 w 2757548"/>
              <a:gd name="connsiteY32" fmla="*/ 602456 h 2824412"/>
              <a:gd name="connsiteX33" fmla="*/ 1874104 w 2757548"/>
              <a:gd name="connsiteY33" fmla="*/ 623887 h 2824412"/>
              <a:gd name="connsiteX34" fmla="*/ 1876486 w 2757548"/>
              <a:gd name="connsiteY34" fmla="*/ 647700 h 2824412"/>
              <a:gd name="connsiteX35" fmla="*/ 1890773 w 2757548"/>
              <a:gd name="connsiteY35" fmla="*/ 666750 h 2824412"/>
              <a:gd name="connsiteX36" fmla="*/ 1919348 w 2757548"/>
              <a:gd name="connsiteY36" fmla="*/ 685800 h 2824412"/>
              <a:gd name="connsiteX37" fmla="*/ 1945542 w 2757548"/>
              <a:gd name="connsiteY37" fmla="*/ 714375 h 2824412"/>
              <a:gd name="connsiteX38" fmla="*/ 1969354 w 2757548"/>
              <a:gd name="connsiteY38" fmla="*/ 745331 h 2824412"/>
              <a:gd name="connsiteX39" fmla="*/ 1997930 w 2757548"/>
              <a:gd name="connsiteY39" fmla="*/ 776287 h 2824412"/>
              <a:gd name="connsiteX40" fmla="*/ 2016979 w 2757548"/>
              <a:gd name="connsiteY40" fmla="*/ 788194 h 2824412"/>
              <a:gd name="connsiteX41" fmla="*/ 2024123 w 2757548"/>
              <a:gd name="connsiteY41" fmla="*/ 814387 h 2824412"/>
              <a:gd name="connsiteX42" fmla="*/ 2028886 w 2757548"/>
              <a:gd name="connsiteY42" fmla="*/ 847725 h 2824412"/>
              <a:gd name="connsiteX43" fmla="*/ 2038411 w 2757548"/>
              <a:gd name="connsiteY43" fmla="*/ 859631 h 2824412"/>
              <a:gd name="connsiteX44" fmla="*/ 2066986 w 2757548"/>
              <a:gd name="connsiteY44" fmla="*/ 871537 h 2824412"/>
              <a:gd name="connsiteX45" fmla="*/ 2062223 w 2757548"/>
              <a:gd name="connsiteY45" fmla="*/ 852487 h 2824412"/>
              <a:gd name="connsiteX46" fmla="*/ 2090798 w 2757548"/>
              <a:gd name="connsiteY46" fmla="*/ 838200 h 2824412"/>
              <a:gd name="connsiteX47" fmla="*/ 2100323 w 2757548"/>
              <a:gd name="connsiteY47" fmla="*/ 862012 h 2824412"/>
              <a:gd name="connsiteX48" fmla="*/ 2133661 w 2757548"/>
              <a:gd name="connsiteY48" fmla="*/ 883443 h 2824412"/>
              <a:gd name="connsiteX49" fmla="*/ 2169379 w 2757548"/>
              <a:gd name="connsiteY49" fmla="*/ 876300 h 2824412"/>
              <a:gd name="connsiteX50" fmla="*/ 2183667 w 2757548"/>
              <a:gd name="connsiteY50" fmla="*/ 864394 h 2824412"/>
              <a:gd name="connsiteX51" fmla="*/ 2207480 w 2757548"/>
              <a:gd name="connsiteY51" fmla="*/ 857249 h 2824412"/>
              <a:gd name="connsiteX52" fmla="*/ 2245580 w 2757548"/>
              <a:gd name="connsiteY52" fmla="*/ 862012 h 2824412"/>
              <a:gd name="connsiteX53" fmla="*/ 2257486 w 2757548"/>
              <a:gd name="connsiteY53" fmla="*/ 895350 h 2824412"/>
              <a:gd name="connsiteX54" fmla="*/ 2305110 w 2757548"/>
              <a:gd name="connsiteY54" fmla="*/ 900113 h 2824412"/>
              <a:gd name="connsiteX55" fmla="*/ 2328923 w 2757548"/>
              <a:gd name="connsiteY55" fmla="*/ 907256 h 2824412"/>
              <a:gd name="connsiteX56" fmla="*/ 2314636 w 2757548"/>
              <a:gd name="connsiteY56" fmla="*/ 928687 h 2824412"/>
              <a:gd name="connsiteX57" fmla="*/ 2319398 w 2757548"/>
              <a:gd name="connsiteY57" fmla="*/ 942975 h 2824412"/>
              <a:gd name="connsiteX58" fmla="*/ 2357498 w 2757548"/>
              <a:gd name="connsiteY58" fmla="*/ 964406 h 2824412"/>
              <a:gd name="connsiteX59" fmla="*/ 2371786 w 2757548"/>
              <a:gd name="connsiteY59" fmla="*/ 990600 h 2824412"/>
              <a:gd name="connsiteX60" fmla="*/ 2395598 w 2757548"/>
              <a:gd name="connsiteY60" fmla="*/ 1016794 h 2824412"/>
              <a:gd name="connsiteX61" fmla="*/ 2381311 w 2757548"/>
              <a:gd name="connsiteY61" fmla="*/ 1028700 h 2824412"/>
              <a:gd name="connsiteX62" fmla="*/ 2386073 w 2757548"/>
              <a:gd name="connsiteY62" fmla="*/ 1066800 h 2824412"/>
              <a:gd name="connsiteX63" fmla="*/ 2421792 w 2757548"/>
              <a:gd name="connsiteY63" fmla="*/ 1059656 h 2824412"/>
              <a:gd name="connsiteX64" fmla="*/ 2450367 w 2757548"/>
              <a:gd name="connsiteY64" fmla="*/ 1069182 h 2824412"/>
              <a:gd name="connsiteX65" fmla="*/ 2486086 w 2757548"/>
              <a:gd name="connsiteY65" fmla="*/ 1107281 h 2824412"/>
              <a:gd name="connsiteX66" fmla="*/ 2486086 w 2757548"/>
              <a:gd name="connsiteY66" fmla="*/ 1138237 h 2824412"/>
              <a:gd name="connsiteX67" fmla="*/ 2521804 w 2757548"/>
              <a:gd name="connsiteY67" fmla="*/ 1147762 h 2824412"/>
              <a:gd name="connsiteX68" fmla="*/ 2571811 w 2757548"/>
              <a:gd name="connsiteY68" fmla="*/ 1190625 h 2824412"/>
              <a:gd name="connsiteX69" fmla="*/ 2571811 w 2757548"/>
              <a:gd name="connsiteY69" fmla="*/ 1219200 h 2824412"/>
              <a:gd name="connsiteX70" fmla="*/ 2571811 w 2757548"/>
              <a:gd name="connsiteY70" fmla="*/ 1243012 h 2824412"/>
              <a:gd name="connsiteX71" fmla="*/ 2567048 w 2757548"/>
              <a:gd name="connsiteY71" fmla="*/ 1266825 h 2824412"/>
              <a:gd name="connsiteX72" fmla="*/ 2600386 w 2757548"/>
              <a:gd name="connsiteY72" fmla="*/ 1295400 h 2824412"/>
              <a:gd name="connsiteX73" fmla="*/ 2609910 w 2757548"/>
              <a:gd name="connsiteY73" fmla="*/ 1338262 h 2824412"/>
              <a:gd name="connsiteX74" fmla="*/ 2619436 w 2757548"/>
              <a:gd name="connsiteY74" fmla="*/ 1376362 h 2824412"/>
              <a:gd name="connsiteX75" fmla="*/ 2638486 w 2757548"/>
              <a:gd name="connsiteY75" fmla="*/ 1369218 h 2824412"/>
              <a:gd name="connsiteX76" fmla="*/ 2681348 w 2757548"/>
              <a:gd name="connsiteY76" fmla="*/ 1381125 h 2824412"/>
              <a:gd name="connsiteX77" fmla="*/ 2705161 w 2757548"/>
              <a:gd name="connsiteY77" fmla="*/ 1362075 h 2824412"/>
              <a:gd name="connsiteX78" fmla="*/ 2748023 w 2757548"/>
              <a:gd name="connsiteY78" fmla="*/ 1352550 h 2824412"/>
              <a:gd name="connsiteX79" fmla="*/ 2757548 w 2757548"/>
              <a:gd name="connsiteY79" fmla="*/ 1390650 h 2824412"/>
              <a:gd name="connsiteX80" fmla="*/ 2748023 w 2757548"/>
              <a:gd name="connsiteY80" fmla="*/ 1414462 h 2824412"/>
              <a:gd name="connsiteX81" fmla="*/ 2724211 w 2757548"/>
              <a:gd name="connsiteY81" fmla="*/ 1428750 h 2824412"/>
              <a:gd name="connsiteX82" fmla="*/ 2695635 w 2757548"/>
              <a:gd name="connsiteY82" fmla="*/ 1464469 h 2824412"/>
              <a:gd name="connsiteX83" fmla="*/ 2657536 w 2757548"/>
              <a:gd name="connsiteY83" fmla="*/ 1495425 h 2824412"/>
              <a:gd name="connsiteX84" fmla="*/ 2638486 w 2757548"/>
              <a:gd name="connsiteY84" fmla="*/ 1519237 h 2824412"/>
              <a:gd name="connsiteX85" fmla="*/ 2624198 w 2757548"/>
              <a:gd name="connsiteY85" fmla="*/ 1535906 h 2824412"/>
              <a:gd name="connsiteX86" fmla="*/ 2619436 w 2757548"/>
              <a:gd name="connsiteY86" fmla="*/ 1562100 h 2824412"/>
              <a:gd name="connsiteX87" fmla="*/ 2590861 w 2757548"/>
              <a:gd name="connsiteY87" fmla="*/ 1562100 h 2824412"/>
              <a:gd name="connsiteX88" fmla="*/ 2557523 w 2757548"/>
              <a:gd name="connsiteY88" fmla="*/ 1547812 h 2824412"/>
              <a:gd name="connsiteX89" fmla="*/ 2538473 w 2757548"/>
              <a:gd name="connsiteY89" fmla="*/ 1519237 h 2824412"/>
              <a:gd name="connsiteX90" fmla="*/ 2471798 w 2757548"/>
              <a:gd name="connsiteY90" fmla="*/ 1524000 h 2824412"/>
              <a:gd name="connsiteX91" fmla="*/ 2452748 w 2757548"/>
              <a:gd name="connsiteY91" fmla="*/ 1535906 h 2824412"/>
              <a:gd name="connsiteX92" fmla="*/ 2447985 w 2757548"/>
              <a:gd name="connsiteY92" fmla="*/ 1557338 h 2824412"/>
              <a:gd name="connsiteX93" fmla="*/ 2414648 w 2757548"/>
              <a:gd name="connsiteY93" fmla="*/ 1576387 h 2824412"/>
              <a:gd name="connsiteX94" fmla="*/ 2381311 w 2757548"/>
              <a:gd name="connsiteY94" fmla="*/ 1614487 h 2824412"/>
              <a:gd name="connsiteX95" fmla="*/ 2355116 w 2757548"/>
              <a:gd name="connsiteY95" fmla="*/ 1626393 h 2824412"/>
              <a:gd name="connsiteX96" fmla="*/ 2347973 w 2757548"/>
              <a:gd name="connsiteY96" fmla="*/ 1662112 h 2824412"/>
              <a:gd name="connsiteX97" fmla="*/ 2331304 w 2757548"/>
              <a:gd name="connsiteY97" fmla="*/ 1659731 h 2824412"/>
              <a:gd name="connsiteX98" fmla="*/ 2281298 w 2757548"/>
              <a:gd name="connsiteY98" fmla="*/ 1681162 h 2824412"/>
              <a:gd name="connsiteX99" fmla="*/ 2262248 w 2757548"/>
              <a:gd name="connsiteY99" fmla="*/ 1700212 h 2824412"/>
              <a:gd name="connsiteX100" fmla="*/ 2200336 w 2757548"/>
              <a:gd name="connsiteY100" fmla="*/ 1704975 h 2824412"/>
              <a:gd name="connsiteX101" fmla="*/ 2157473 w 2757548"/>
              <a:gd name="connsiteY101" fmla="*/ 1714500 h 2824412"/>
              <a:gd name="connsiteX102" fmla="*/ 2126517 w 2757548"/>
              <a:gd name="connsiteY102" fmla="*/ 1754981 h 2824412"/>
              <a:gd name="connsiteX103" fmla="*/ 2100323 w 2757548"/>
              <a:gd name="connsiteY103" fmla="*/ 1771650 h 2824412"/>
              <a:gd name="connsiteX104" fmla="*/ 2095561 w 2757548"/>
              <a:gd name="connsiteY104" fmla="*/ 1807368 h 2824412"/>
              <a:gd name="connsiteX105" fmla="*/ 2057461 w 2757548"/>
              <a:gd name="connsiteY105" fmla="*/ 1831181 h 2824412"/>
              <a:gd name="connsiteX106" fmla="*/ 2043173 w 2757548"/>
              <a:gd name="connsiteY106" fmla="*/ 1852612 h 2824412"/>
              <a:gd name="connsiteX107" fmla="*/ 2038411 w 2757548"/>
              <a:gd name="connsiteY107" fmla="*/ 1895475 h 2824412"/>
              <a:gd name="connsiteX108" fmla="*/ 2062223 w 2757548"/>
              <a:gd name="connsiteY108" fmla="*/ 1957387 h 2824412"/>
              <a:gd name="connsiteX109" fmla="*/ 2038411 w 2757548"/>
              <a:gd name="connsiteY109" fmla="*/ 2024062 h 2824412"/>
              <a:gd name="connsiteX110" fmla="*/ 2033648 w 2757548"/>
              <a:gd name="connsiteY110" fmla="*/ 2028825 h 2824412"/>
              <a:gd name="connsiteX111" fmla="*/ 1995548 w 2757548"/>
              <a:gd name="connsiteY111" fmla="*/ 2033587 h 2824412"/>
              <a:gd name="connsiteX112" fmla="*/ 1966973 w 2757548"/>
              <a:gd name="connsiteY112" fmla="*/ 2043112 h 2824412"/>
              <a:gd name="connsiteX113" fmla="*/ 1928873 w 2757548"/>
              <a:gd name="connsiteY113" fmla="*/ 2066925 h 2824412"/>
              <a:gd name="connsiteX114" fmla="*/ 1957448 w 2757548"/>
              <a:gd name="connsiteY114" fmla="*/ 2043112 h 2824412"/>
              <a:gd name="connsiteX115" fmla="*/ 1900298 w 2757548"/>
              <a:gd name="connsiteY115" fmla="*/ 2052637 h 2824412"/>
              <a:gd name="connsiteX116" fmla="*/ 1876486 w 2757548"/>
              <a:gd name="connsiteY116" fmla="*/ 2109787 h 2824412"/>
              <a:gd name="connsiteX117" fmla="*/ 1876486 w 2757548"/>
              <a:gd name="connsiteY117" fmla="*/ 2147887 h 2824412"/>
              <a:gd name="connsiteX118" fmla="*/ 1866961 w 2757548"/>
              <a:gd name="connsiteY118" fmla="*/ 2176462 h 2824412"/>
              <a:gd name="connsiteX119" fmla="*/ 1809811 w 2757548"/>
              <a:gd name="connsiteY119" fmla="*/ 2195512 h 2824412"/>
              <a:gd name="connsiteX120" fmla="*/ 1809811 w 2757548"/>
              <a:gd name="connsiteY120" fmla="*/ 2252662 h 2824412"/>
              <a:gd name="connsiteX121" fmla="*/ 1814573 w 2757548"/>
              <a:gd name="connsiteY121" fmla="*/ 2314575 h 2824412"/>
              <a:gd name="connsiteX122" fmla="*/ 1814573 w 2757548"/>
              <a:gd name="connsiteY122" fmla="*/ 2333625 h 2824412"/>
              <a:gd name="connsiteX123" fmla="*/ 1795523 w 2757548"/>
              <a:gd name="connsiteY123" fmla="*/ 2376487 h 2824412"/>
              <a:gd name="connsiteX124" fmla="*/ 1809811 w 2757548"/>
              <a:gd name="connsiteY124" fmla="*/ 2438400 h 2824412"/>
              <a:gd name="connsiteX125" fmla="*/ 1805048 w 2757548"/>
              <a:gd name="connsiteY125" fmla="*/ 2500312 h 2824412"/>
              <a:gd name="connsiteX126" fmla="*/ 1776473 w 2757548"/>
              <a:gd name="connsiteY126" fmla="*/ 2509837 h 2824412"/>
              <a:gd name="connsiteX127" fmla="*/ 1733611 w 2757548"/>
              <a:gd name="connsiteY127" fmla="*/ 2524125 h 2824412"/>
              <a:gd name="connsiteX128" fmla="*/ 1714561 w 2757548"/>
              <a:gd name="connsiteY128" fmla="*/ 2538412 h 2824412"/>
              <a:gd name="connsiteX129" fmla="*/ 1738373 w 2757548"/>
              <a:gd name="connsiteY129" fmla="*/ 2590800 h 2824412"/>
              <a:gd name="connsiteX130" fmla="*/ 1719323 w 2757548"/>
              <a:gd name="connsiteY130" fmla="*/ 2619375 h 2824412"/>
              <a:gd name="connsiteX131" fmla="*/ 1662173 w 2757548"/>
              <a:gd name="connsiteY131" fmla="*/ 2633662 h 2824412"/>
              <a:gd name="connsiteX132" fmla="*/ 1647886 w 2757548"/>
              <a:gd name="connsiteY132" fmla="*/ 2662237 h 2824412"/>
              <a:gd name="connsiteX133" fmla="*/ 1647886 w 2757548"/>
              <a:gd name="connsiteY133" fmla="*/ 2733675 h 2824412"/>
              <a:gd name="connsiteX134" fmla="*/ 1628836 w 2757548"/>
              <a:gd name="connsiteY134" fmla="*/ 2767012 h 2824412"/>
              <a:gd name="connsiteX135" fmla="*/ 1576448 w 2757548"/>
              <a:gd name="connsiteY135" fmla="*/ 2724150 h 2824412"/>
              <a:gd name="connsiteX136" fmla="*/ 1528823 w 2757548"/>
              <a:gd name="connsiteY136" fmla="*/ 2690812 h 2824412"/>
              <a:gd name="connsiteX137" fmla="*/ 1500248 w 2757548"/>
              <a:gd name="connsiteY137" fmla="*/ 2676525 h 2824412"/>
              <a:gd name="connsiteX138" fmla="*/ 1481198 w 2757548"/>
              <a:gd name="connsiteY138" fmla="*/ 2738437 h 2824412"/>
              <a:gd name="connsiteX139" fmla="*/ 1457386 w 2757548"/>
              <a:gd name="connsiteY139" fmla="*/ 2786062 h 2824412"/>
              <a:gd name="connsiteX140" fmla="*/ 1414523 w 2757548"/>
              <a:gd name="connsiteY140" fmla="*/ 2824162 h 2824412"/>
              <a:gd name="connsiteX141" fmla="*/ 1381186 w 2757548"/>
              <a:gd name="connsiteY141" fmla="*/ 2800350 h 2824412"/>
              <a:gd name="connsiteX142" fmla="*/ 1343086 w 2757548"/>
              <a:gd name="connsiteY142" fmla="*/ 2757487 h 2824412"/>
              <a:gd name="connsiteX143" fmla="*/ 1324036 w 2757548"/>
              <a:gd name="connsiteY143" fmla="*/ 2719387 h 2824412"/>
              <a:gd name="connsiteX144" fmla="*/ 1281173 w 2757548"/>
              <a:gd name="connsiteY144" fmla="*/ 2614612 h 2824412"/>
              <a:gd name="connsiteX145" fmla="*/ 1276411 w 2757548"/>
              <a:gd name="connsiteY145" fmla="*/ 2557462 h 2824412"/>
              <a:gd name="connsiteX146" fmla="*/ 1319273 w 2757548"/>
              <a:gd name="connsiteY146" fmla="*/ 2533650 h 2824412"/>
              <a:gd name="connsiteX147" fmla="*/ 1347848 w 2757548"/>
              <a:gd name="connsiteY147" fmla="*/ 2490787 h 2824412"/>
              <a:gd name="connsiteX148" fmla="*/ 1338323 w 2757548"/>
              <a:gd name="connsiteY148" fmla="*/ 2447925 h 2824412"/>
              <a:gd name="connsiteX149" fmla="*/ 1343086 w 2757548"/>
              <a:gd name="connsiteY149" fmla="*/ 2390775 h 2824412"/>
              <a:gd name="connsiteX150" fmla="*/ 1343086 w 2757548"/>
              <a:gd name="connsiteY150" fmla="*/ 2338387 h 2824412"/>
              <a:gd name="connsiteX151" fmla="*/ 1290698 w 2757548"/>
              <a:gd name="connsiteY151" fmla="*/ 2305050 h 2824412"/>
              <a:gd name="connsiteX152" fmla="*/ 1247836 w 2757548"/>
              <a:gd name="connsiteY152" fmla="*/ 2290762 h 2824412"/>
              <a:gd name="connsiteX153" fmla="*/ 1204973 w 2757548"/>
              <a:gd name="connsiteY153" fmla="*/ 2281237 h 2824412"/>
              <a:gd name="connsiteX154" fmla="*/ 1147823 w 2757548"/>
              <a:gd name="connsiteY154" fmla="*/ 2281237 h 2824412"/>
              <a:gd name="connsiteX155" fmla="*/ 1076386 w 2757548"/>
              <a:gd name="connsiteY155" fmla="*/ 2286000 h 2824412"/>
              <a:gd name="connsiteX156" fmla="*/ 1019236 w 2757548"/>
              <a:gd name="connsiteY156" fmla="*/ 2309812 h 2824412"/>
              <a:gd name="connsiteX157" fmla="*/ 971611 w 2757548"/>
              <a:gd name="connsiteY157" fmla="*/ 2319337 h 2824412"/>
              <a:gd name="connsiteX158" fmla="*/ 962086 w 2757548"/>
              <a:gd name="connsiteY158" fmla="*/ 2381250 h 2824412"/>
              <a:gd name="connsiteX159" fmla="*/ 943036 w 2757548"/>
              <a:gd name="connsiteY159" fmla="*/ 2414587 h 2824412"/>
              <a:gd name="connsiteX160" fmla="*/ 890648 w 2757548"/>
              <a:gd name="connsiteY160" fmla="*/ 2462212 h 2824412"/>
              <a:gd name="connsiteX161" fmla="*/ 852548 w 2757548"/>
              <a:gd name="connsiteY161" fmla="*/ 2471737 h 2824412"/>
              <a:gd name="connsiteX162" fmla="*/ 800161 w 2757548"/>
              <a:gd name="connsiteY162" fmla="*/ 2462212 h 2824412"/>
              <a:gd name="connsiteX163" fmla="*/ 771586 w 2757548"/>
              <a:gd name="connsiteY163" fmla="*/ 2438400 h 2824412"/>
              <a:gd name="connsiteX164" fmla="*/ 743011 w 2757548"/>
              <a:gd name="connsiteY164" fmla="*/ 2409825 h 2824412"/>
              <a:gd name="connsiteX165" fmla="*/ 704911 w 2757548"/>
              <a:gd name="connsiteY165" fmla="*/ 2433637 h 2824412"/>
              <a:gd name="connsiteX166" fmla="*/ 723961 w 2757548"/>
              <a:gd name="connsiteY166" fmla="*/ 2371725 h 2824412"/>
              <a:gd name="connsiteX167" fmla="*/ 738248 w 2757548"/>
              <a:gd name="connsiteY167" fmla="*/ 2309812 h 2824412"/>
              <a:gd name="connsiteX168" fmla="*/ 743011 w 2757548"/>
              <a:gd name="connsiteY168" fmla="*/ 2233612 h 2824412"/>
              <a:gd name="connsiteX169" fmla="*/ 743011 w 2757548"/>
              <a:gd name="connsiteY169" fmla="*/ 2185987 h 2824412"/>
              <a:gd name="connsiteX170" fmla="*/ 728723 w 2757548"/>
              <a:gd name="connsiteY170" fmla="*/ 2128837 h 2824412"/>
              <a:gd name="connsiteX171" fmla="*/ 704911 w 2757548"/>
              <a:gd name="connsiteY171" fmla="*/ 2100262 h 2824412"/>
              <a:gd name="connsiteX172" fmla="*/ 662048 w 2757548"/>
              <a:gd name="connsiteY172" fmla="*/ 2090737 h 2824412"/>
              <a:gd name="connsiteX173" fmla="*/ 623948 w 2757548"/>
              <a:gd name="connsiteY173" fmla="*/ 2062162 h 2824412"/>
              <a:gd name="connsiteX174" fmla="*/ 566798 w 2757548"/>
              <a:gd name="connsiteY174" fmla="*/ 2043112 h 2824412"/>
              <a:gd name="connsiteX175" fmla="*/ 538223 w 2757548"/>
              <a:gd name="connsiteY175" fmla="*/ 2009775 h 2824412"/>
              <a:gd name="connsiteX176" fmla="*/ 557273 w 2757548"/>
              <a:gd name="connsiteY176" fmla="*/ 1981200 h 2824412"/>
              <a:gd name="connsiteX177" fmla="*/ 547748 w 2757548"/>
              <a:gd name="connsiteY177" fmla="*/ 1938337 h 2824412"/>
              <a:gd name="connsiteX178" fmla="*/ 514411 w 2757548"/>
              <a:gd name="connsiteY178" fmla="*/ 1885950 h 2824412"/>
              <a:gd name="connsiteX179" fmla="*/ 471548 w 2757548"/>
              <a:gd name="connsiteY179" fmla="*/ 1876425 h 2824412"/>
              <a:gd name="connsiteX180" fmla="*/ 433448 w 2757548"/>
              <a:gd name="connsiteY180" fmla="*/ 1852612 h 2824412"/>
              <a:gd name="connsiteX181" fmla="*/ 414398 w 2757548"/>
              <a:gd name="connsiteY181" fmla="*/ 1833562 h 2824412"/>
              <a:gd name="connsiteX182" fmla="*/ 414398 w 2757548"/>
              <a:gd name="connsiteY182" fmla="*/ 1804987 h 2824412"/>
              <a:gd name="connsiteX183" fmla="*/ 376298 w 2757548"/>
              <a:gd name="connsiteY183" fmla="*/ 1824037 h 2824412"/>
              <a:gd name="connsiteX184" fmla="*/ 357248 w 2757548"/>
              <a:gd name="connsiteY184" fmla="*/ 1838325 h 2824412"/>
              <a:gd name="connsiteX185" fmla="*/ 385823 w 2757548"/>
              <a:gd name="connsiteY185" fmla="*/ 1862137 h 2824412"/>
              <a:gd name="connsiteX186" fmla="*/ 352486 w 2757548"/>
              <a:gd name="connsiteY186" fmla="*/ 1866900 h 2824412"/>
              <a:gd name="connsiteX187" fmla="*/ 323911 w 2757548"/>
              <a:gd name="connsiteY187" fmla="*/ 1847850 h 2824412"/>
              <a:gd name="connsiteX188" fmla="*/ 281048 w 2757548"/>
              <a:gd name="connsiteY188" fmla="*/ 1833562 h 2824412"/>
              <a:gd name="connsiteX189" fmla="*/ 238186 w 2757548"/>
              <a:gd name="connsiteY189" fmla="*/ 1819275 h 2824412"/>
              <a:gd name="connsiteX190" fmla="*/ 195323 w 2757548"/>
              <a:gd name="connsiteY190" fmla="*/ 1819275 h 2824412"/>
              <a:gd name="connsiteX191" fmla="*/ 171511 w 2757548"/>
              <a:gd name="connsiteY191" fmla="*/ 1795462 h 2824412"/>
              <a:gd name="connsiteX192" fmla="*/ 195323 w 2757548"/>
              <a:gd name="connsiteY192" fmla="*/ 1766887 h 2824412"/>
              <a:gd name="connsiteX193" fmla="*/ 214373 w 2757548"/>
              <a:gd name="connsiteY193" fmla="*/ 1676400 h 2824412"/>
              <a:gd name="connsiteX194" fmla="*/ 276286 w 2757548"/>
              <a:gd name="connsiteY194" fmla="*/ 1590675 h 2824412"/>
              <a:gd name="connsiteX195" fmla="*/ 319148 w 2757548"/>
              <a:gd name="connsiteY195" fmla="*/ 1509712 h 2824412"/>
              <a:gd name="connsiteX196" fmla="*/ 362011 w 2757548"/>
              <a:gd name="connsiteY196" fmla="*/ 1466850 h 2824412"/>
              <a:gd name="connsiteX197" fmla="*/ 414398 w 2757548"/>
              <a:gd name="connsiteY197" fmla="*/ 1404937 h 2824412"/>
              <a:gd name="connsiteX198" fmla="*/ 438211 w 2757548"/>
              <a:gd name="connsiteY198" fmla="*/ 1381125 h 2824412"/>
              <a:gd name="connsiteX199" fmla="*/ 395348 w 2757548"/>
              <a:gd name="connsiteY199" fmla="*/ 1352550 h 2824412"/>
              <a:gd name="connsiteX200" fmla="*/ 323911 w 2757548"/>
              <a:gd name="connsiteY200" fmla="*/ 1319212 h 2824412"/>
              <a:gd name="connsiteX201" fmla="*/ 266761 w 2757548"/>
              <a:gd name="connsiteY201" fmla="*/ 1285875 h 2824412"/>
              <a:gd name="connsiteX202" fmla="*/ 233423 w 2757548"/>
              <a:gd name="connsiteY202" fmla="*/ 1300162 h 2824412"/>
              <a:gd name="connsiteX203" fmla="*/ 195323 w 2757548"/>
              <a:gd name="connsiteY203" fmla="*/ 1276350 h 2824412"/>
              <a:gd name="connsiteX204" fmla="*/ 161986 w 2757548"/>
              <a:gd name="connsiteY204" fmla="*/ 1204912 h 2824412"/>
              <a:gd name="connsiteX205" fmla="*/ 157223 w 2757548"/>
              <a:gd name="connsiteY205" fmla="*/ 1162050 h 2824412"/>
              <a:gd name="connsiteX206" fmla="*/ 119123 w 2757548"/>
              <a:gd name="connsiteY206" fmla="*/ 1157287 h 2824412"/>
              <a:gd name="connsiteX207" fmla="*/ 66736 w 2757548"/>
              <a:gd name="connsiteY207" fmla="*/ 1157287 h 2824412"/>
              <a:gd name="connsiteX208" fmla="*/ 19111 w 2757548"/>
              <a:gd name="connsiteY208" fmla="*/ 1143000 h 2824412"/>
              <a:gd name="connsiteX209" fmla="*/ 19111 w 2757548"/>
              <a:gd name="connsiteY209" fmla="*/ 1114425 h 2824412"/>
              <a:gd name="connsiteX210" fmla="*/ 9586 w 2757548"/>
              <a:gd name="connsiteY210" fmla="*/ 1076325 h 2824412"/>
              <a:gd name="connsiteX211" fmla="*/ 61 w 2757548"/>
              <a:gd name="connsiteY211" fmla="*/ 1028700 h 2824412"/>
              <a:gd name="connsiteX212" fmla="*/ 14348 w 2757548"/>
              <a:gd name="connsiteY212" fmla="*/ 995362 h 2824412"/>
              <a:gd name="connsiteX213" fmla="*/ 61973 w 2757548"/>
              <a:gd name="connsiteY213" fmla="*/ 971550 h 2824412"/>
              <a:gd name="connsiteX214" fmla="*/ 100073 w 2757548"/>
              <a:gd name="connsiteY214" fmla="*/ 966787 h 2824412"/>
              <a:gd name="connsiteX215" fmla="*/ 66736 w 2757548"/>
              <a:gd name="connsiteY215" fmla="*/ 933450 h 2824412"/>
              <a:gd name="connsiteX216" fmla="*/ 57211 w 2757548"/>
              <a:gd name="connsiteY216" fmla="*/ 885825 h 2824412"/>
              <a:gd name="connsiteX217" fmla="*/ 81023 w 2757548"/>
              <a:gd name="connsiteY217" fmla="*/ 852487 h 2824412"/>
              <a:gd name="connsiteX218" fmla="*/ 81023 w 2757548"/>
              <a:gd name="connsiteY218" fmla="*/ 814387 h 2824412"/>
              <a:gd name="connsiteX219" fmla="*/ 42923 w 2757548"/>
              <a:gd name="connsiteY219" fmla="*/ 800100 h 2824412"/>
              <a:gd name="connsiteX220" fmla="*/ 47686 w 2757548"/>
              <a:gd name="connsiteY220" fmla="*/ 762000 h 2824412"/>
              <a:gd name="connsiteX221" fmla="*/ 85786 w 2757548"/>
              <a:gd name="connsiteY221" fmla="*/ 723900 h 2824412"/>
              <a:gd name="connsiteX222" fmla="*/ 76261 w 2757548"/>
              <a:gd name="connsiteY222" fmla="*/ 671512 h 2824412"/>
              <a:gd name="connsiteX223" fmla="*/ 47686 w 2757548"/>
              <a:gd name="connsiteY223" fmla="*/ 647700 h 2824412"/>
              <a:gd name="connsiteX224" fmla="*/ 66736 w 2757548"/>
              <a:gd name="connsiteY224" fmla="*/ 623887 h 2824412"/>
              <a:gd name="connsiteX225" fmla="*/ 114361 w 2757548"/>
              <a:gd name="connsiteY225" fmla="*/ 628650 h 2824412"/>
              <a:gd name="connsiteX226" fmla="*/ 138173 w 2757548"/>
              <a:gd name="connsiteY226" fmla="*/ 628650 h 2824412"/>
              <a:gd name="connsiteX227" fmla="*/ 119123 w 2757548"/>
              <a:gd name="connsiteY227" fmla="*/ 595312 h 2824412"/>
              <a:gd name="connsiteX228" fmla="*/ 123886 w 2757548"/>
              <a:gd name="connsiteY228" fmla="*/ 571500 h 2824412"/>
              <a:gd name="connsiteX229" fmla="*/ 152461 w 2757548"/>
              <a:gd name="connsiteY229" fmla="*/ 571500 h 2824412"/>
              <a:gd name="connsiteX230" fmla="*/ 157223 w 2757548"/>
              <a:gd name="connsiteY230" fmla="*/ 571500 h 2824412"/>
              <a:gd name="connsiteX231" fmla="*/ 185798 w 2757548"/>
              <a:gd name="connsiteY231" fmla="*/ 485775 h 2824412"/>
              <a:gd name="connsiteX232" fmla="*/ 190561 w 2757548"/>
              <a:gd name="connsiteY232" fmla="*/ 447675 h 2824412"/>
              <a:gd name="connsiteX233" fmla="*/ 219136 w 2757548"/>
              <a:gd name="connsiteY233" fmla="*/ 461962 h 2824412"/>
              <a:gd name="connsiteX234" fmla="*/ 281048 w 2757548"/>
              <a:gd name="connsiteY234" fmla="*/ 485775 h 2824412"/>
              <a:gd name="connsiteX235" fmla="*/ 342961 w 2757548"/>
              <a:gd name="connsiteY235" fmla="*/ 485775 h 2824412"/>
              <a:gd name="connsiteX236" fmla="*/ 333436 w 2757548"/>
              <a:gd name="connsiteY236" fmla="*/ 442912 h 2824412"/>
              <a:gd name="connsiteX237" fmla="*/ 342961 w 2757548"/>
              <a:gd name="connsiteY237" fmla="*/ 409575 h 2824412"/>
              <a:gd name="connsiteX238" fmla="*/ 385823 w 2757548"/>
              <a:gd name="connsiteY238" fmla="*/ 409575 h 2824412"/>
              <a:gd name="connsiteX239" fmla="*/ 404873 w 2757548"/>
              <a:gd name="connsiteY239" fmla="*/ 381000 h 2824412"/>
              <a:gd name="connsiteX240" fmla="*/ 428686 w 2757548"/>
              <a:gd name="connsiteY240" fmla="*/ 338137 h 2824412"/>
              <a:gd name="connsiteX241" fmla="*/ 381061 w 2757548"/>
              <a:gd name="connsiteY241" fmla="*/ 314325 h 2824412"/>
              <a:gd name="connsiteX242" fmla="*/ 381061 w 2757548"/>
              <a:gd name="connsiteY242" fmla="*/ 285750 h 2824412"/>
              <a:gd name="connsiteX243" fmla="*/ 433448 w 2757548"/>
              <a:gd name="connsiteY243" fmla="*/ 257175 h 2824412"/>
              <a:gd name="connsiteX244" fmla="*/ 466786 w 2757548"/>
              <a:gd name="connsiteY244" fmla="*/ 238125 h 2824412"/>
              <a:gd name="connsiteX245" fmla="*/ 476311 w 2757548"/>
              <a:gd name="connsiteY245" fmla="*/ 176212 h 2824412"/>
              <a:gd name="connsiteX246" fmla="*/ 447736 w 2757548"/>
              <a:gd name="connsiteY246" fmla="*/ 123825 h 2824412"/>
              <a:gd name="connsiteX0" fmla="*/ 2307492 w 2757548"/>
              <a:gd name="connsiteY0" fmla="*/ 0 h 2824412"/>
              <a:gd name="connsiteX1" fmla="*/ 2324161 w 2757548"/>
              <a:gd name="connsiteY1" fmla="*/ 26193 h 2824412"/>
              <a:gd name="connsiteX2" fmla="*/ 2352736 w 2757548"/>
              <a:gd name="connsiteY2" fmla="*/ 47625 h 2824412"/>
              <a:gd name="connsiteX3" fmla="*/ 2343211 w 2757548"/>
              <a:gd name="connsiteY3" fmla="*/ 57150 h 2824412"/>
              <a:gd name="connsiteX4" fmla="*/ 2352736 w 2757548"/>
              <a:gd name="connsiteY4" fmla="*/ 95250 h 2824412"/>
              <a:gd name="connsiteX5" fmla="*/ 2343211 w 2757548"/>
              <a:gd name="connsiteY5" fmla="*/ 128587 h 2824412"/>
              <a:gd name="connsiteX6" fmla="*/ 2324161 w 2757548"/>
              <a:gd name="connsiteY6" fmla="*/ 145256 h 2824412"/>
              <a:gd name="connsiteX7" fmla="*/ 2300348 w 2757548"/>
              <a:gd name="connsiteY7" fmla="*/ 152400 h 2824412"/>
              <a:gd name="connsiteX8" fmla="*/ 2290823 w 2757548"/>
              <a:gd name="connsiteY8" fmla="*/ 166687 h 2824412"/>
              <a:gd name="connsiteX9" fmla="*/ 2286061 w 2757548"/>
              <a:gd name="connsiteY9" fmla="*/ 204787 h 2824412"/>
              <a:gd name="connsiteX10" fmla="*/ 2267011 w 2757548"/>
              <a:gd name="connsiteY10" fmla="*/ 223837 h 2824412"/>
              <a:gd name="connsiteX11" fmla="*/ 2224148 w 2757548"/>
              <a:gd name="connsiteY11" fmla="*/ 219075 h 2824412"/>
              <a:gd name="connsiteX12" fmla="*/ 2214623 w 2757548"/>
              <a:gd name="connsiteY12" fmla="*/ 226219 h 2824412"/>
              <a:gd name="connsiteX13" fmla="*/ 2221767 w 2757548"/>
              <a:gd name="connsiteY13" fmla="*/ 259556 h 2824412"/>
              <a:gd name="connsiteX14" fmla="*/ 2233673 w 2757548"/>
              <a:gd name="connsiteY14" fmla="*/ 285750 h 2824412"/>
              <a:gd name="connsiteX15" fmla="*/ 2224148 w 2757548"/>
              <a:gd name="connsiteY15" fmla="*/ 304800 h 2824412"/>
              <a:gd name="connsiteX16" fmla="*/ 2224148 w 2757548"/>
              <a:gd name="connsiteY16" fmla="*/ 333375 h 2824412"/>
              <a:gd name="connsiteX17" fmla="*/ 2186048 w 2757548"/>
              <a:gd name="connsiteY17" fmla="*/ 338137 h 2824412"/>
              <a:gd name="connsiteX18" fmla="*/ 2152710 w 2757548"/>
              <a:gd name="connsiteY18" fmla="*/ 302419 h 2824412"/>
              <a:gd name="connsiteX19" fmla="*/ 2124136 w 2757548"/>
              <a:gd name="connsiteY19" fmla="*/ 323850 h 2824412"/>
              <a:gd name="connsiteX20" fmla="*/ 2105086 w 2757548"/>
              <a:gd name="connsiteY20" fmla="*/ 347662 h 2824412"/>
              <a:gd name="connsiteX21" fmla="*/ 2105086 w 2757548"/>
              <a:gd name="connsiteY21" fmla="*/ 361950 h 2824412"/>
              <a:gd name="connsiteX22" fmla="*/ 2105086 w 2757548"/>
              <a:gd name="connsiteY22" fmla="*/ 395287 h 2824412"/>
              <a:gd name="connsiteX23" fmla="*/ 2076511 w 2757548"/>
              <a:gd name="connsiteY23" fmla="*/ 395287 h 2824412"/>
              <a:gd name="connsiteX24" fmla="*/ 2033648 w 2757548"/>
              <a:gd name="connsiteY24" fmla="*/ 419100 h 2824412"/>
              <a:gd name="connsiteX25" fmla="*/ 2014598 w 2757548"/>
              <a:gd name="connsiteY25" fmla="*/ 457200 h 2824412"/>
              <a:gd name="connsiteX26" fmla="*/ 2012217 w 2757548"/>
              <a:gd name="connsiteY26" fmla="*/ 488156 h 2824412"/>
              <a:gd name="connsiteX27" fmla="*/ 1995549 w 2757548"/>
              <a:gd name="connsiteY27" fmla="*/ 511968 h 2824412"/>
              <a:gd name="connsiteX28" fmla="*/ 1976498 w 2757548"/>
              <a:gd name="connsiteY28" fmla="*/ 554831 h 2824412"/>
              <a:gd name="connsiteX29" fmla="*/ 1945542 w 2757548"/>
              <a:gd name="connsiteY29" fmla="*/ 564356 h 2824412"/>
              <a:gd name="connsiteX30" fmla="*/ 1909823 w 2757548"/>
              <a:gd name="connsiteY30" fmla="*/ 561975 h 2824412"/>
              <a:gd name="connsiteX31" fmla="*/ 1883629 w 2757548"/>
              <a:gd name="connsiteY31" fmla="*/ 576262 h 2824412"/>
              <a:gd name="connsiteX32" fmla="*/ 1890773 w 2757548"/>
              <a:gd name="connsiteY32" fmla="*/ 602456 h 2824412"/>
              <a:gd name="connsiteX33" fmla="*/ 1874104 w 2757548"/>
              <a:gd name="connsiteY33" fmla="*/ 623887 h 2824412"/>
              <a:gd name="connsiteX34" fmla="*/ 1876486 w 2757548"/>
              <a:gd name="connsiteY34" fmla="*/ 647700 h 2824412"/>
              <a:gd name="connsiteX35" fmla="*/ 1890773 w 2757548"/>
              <a:gd name="connsiteY35" fmla="*/ 666750 h 2824412"/>
              <a:gd name="connsiteX36" fmla="*/ 1919348 w 2757548"/>
              <a:gd name="connsiteY36" fmla="*/ 685800 h 2824412"/>
              <a:gd name="connsiteX37" fmla="*/ 1945542 w 2757548"/>
              <a:gd name="connsiteY37" fmla="*/ 714375 h 2824412"/>
              <a:gd name="connsiteX38" fmla="*/ 1969354 w 2757548"/>
              <a:gd name="connsiteY38" fmla="*/ 745331 h 2824412"/>
              <a:gd name="connsiteX39" fmla="*/ 1997930 w 2757548"/>
              <a:gd name="connsiteY39" fmla="*/ 776287 h 2824412"/>
              <a:gd name="connsiteX40" fmla="*/ 2016979 w 2757548"/>
              <a:gd name="connsiteY40" fmla="*/ 788194 h 2824412"/>
              <a:gd name="connsiteX41" fmla="*/ 2024123 w 2757548"/>
              <a:gd name="connsiteY41" fmla="*/ 814387 h 2824412"/>
              <a:gd name="connsiteX42" fmla="*/ 2028886 w 2757548"/>
              <a:gd name="connsiteY42" fmla="*/ 847725 h 2824412"/>
              <a:gd name="connsiteX43" fmla="*/ 2038411 w 2757548"/>
              <a:gd name="connsiteY43" fmla="*/ 859631 h 2824412"/>
              <a:gd name="connsiteX44" fmla="*/ 2066986 w 2757548"/>
              <a:gd name="connsiteY44" fmla="*/ 871537 h 2824412"/>
              <a:gd name="connsiteX45" fmla="*/ 2062223 w 2757548"/>
              <a:gd name="connsiteY45" fmla="*/ 852487 h 2824412"/>
              <a:gd name="connsiteX46" fmla="*/ 2090798 w 2757548"/>
              <a:gd name="connsiteY46" fmla="*/ 838200 h 2824412"/>
              <a:gd name="connsiteX47" fmla="*/ 2100323 w 2757548"/>
              <a:gd name="connsiteY47" fmla="*/ 862012 h 2824412"/>
              <a:gd name="connsiteX48" fmla="*/ 2133661 w 2757548"/>
              <a:gd name="connsiteY48" fmla="*/ 883443 h 2824412"/>
              <a:gd name="connsiteX49" fmla="*/ 2169379 w 2757548"/>
              <a:gd name="connsiteY49" fmla="*/ 876300 h 2824412"/>
              <a:gd name="connsiteX50" fmla="*/ 2183667 w 2757548"/>
              <a:gd name="connsiteY50" fmla="*/ 864394 h 2824412"/>
              <a:gd name="connsiteX51" fmla="*/ 2207480 w 2757548"/>
              <a:gd name="connsiteY51" fmla="*/ 857249 h 2824412"/>
              <a:gd name="connsiteX52" fmla="*/ 2245580 w 2757548"/>
              <a:gd name="connsiteY52" fmla="*/ 862012 h 2824412"/>
              <a:gd name="connsiteX53" fmla="*/ 2257486 w 2757548"/>
              <a:gd name="connsiteY53" fmla="*/ 895350 h 2824412"/>
              <a:gd name="connsiteX54" fmla="*/ 2305110 w 2757548"/>
              <a:gd name="connsiteY54" fmla="*/ 900113 h 2824412"/>
              <a:gd name="connsiteX55" fmla="*/ 2328923 w 2757548"/>
              <a:gd name="connsiteY55" fmla="*/ 907256 h 2824412"/>
              <a:gd name="connsiteX56" fmla="*/ 2314636 w 2757548"/>
              <a:gd name="connsiteY56" fmla="*/ 928687 h 2824412"/>
              <a:gd name="connsiteX57" fmla="*/ 2319398 w 2757548"/>
              <a:gd name="connsiteY57" fmla="*/ 942975 h 2824412"/>
              <a:gd name="connsiteX58" fmla="*/ 2357498 w 2757548"/>
              <a:gd name="connsiteY58" fmla="*/ 964406 h 2824412"/>
              <a:gd name="connsiteX59" fmla="*/ 2371786 w 2757548"/>
              <a:gd name="connsiteY59" fmla="*/ 990600 h 2824412"/>
              <a:gd name="connsiteX60" fmla="*/ 2395598 w 2757548"/>
              <a:gd name="connsiteY60" fmla="*/ 1016794 h 2824412"/>
              <a:gd name="connsiteX61" fmla="*/ 2381311 w 2757548"/>
              <a:gd name="connsiteY61" fmla="*/ 1028700 h 2824412"/>
              <a:gd name="connsiteX62" fmla="*/ 2386073 w 2757548"/>
              <a:gd name="connsiteY62" fmla="*/ 1066800 h 2824412"/>
              <a:gd name="connsiteX63" fmla="*/ 2421792 w 2757548"/>
              <a:gd name="connsiteY63" fmla="*/ 1059656 h 2824412"/>
              <a:gd name="connsiteX64" fmla="*/ 2450367 w 2757548"/>
              <a:gd name="connsiteY64" fmla="*/ 1069182 h 2824412"/>
              <a:gd name="connsiteX65" fmla="*/ 2486086 w 2757548"/>
              <a:gd name="connsiteY65" fmla="*/ 1107281 h 2824412"/>
              <a:gd name="connsiteX66" fmla="*/ 2486086 w 2757548"/>
              <a:gd name="connsiteY66" fmla="*/ 1138237 h 2824412"/>
              <a:gd name="connsiteX67" fmla="*/ 2521804 w 2757548"/>
              <a:gd name="connsiteY67" fmla="*/ 1147762 h 2824412"/>
              <a:gd name="connsiteX68" fmla="*/ 2571811 w 2757548"/>
              <a:gd name="connsiteY68" fmla="*/ 1190625 h 2824412"/>
              <a:gd name="connsiteX69" fmla="*/ 2571811 w 2757548"/>
              <a:gd name="connsiteY69" fmla="*/ 1219200 h 2824412"/>
              <a:gd name="connsiteX70" fmla="*/ 2571811 w 2757548"/>
              <a:gd name="connsiteY70" fmla="*/ 1243012 h 2824412"/>
              <a:gd name="connsiteX71" fmla="*/ 2567048 w 2757548"/>
              <a:gd name="connsiteY71" fmla="*/ 1266825 h 2824412"/>
              <a:gd name="connsiteX72" fmla="*/ 2600386 w 2757548"/>
              <a:gd name="connsiteY72" fmla="*/ 1295400 h 2824412"/>
              <a:gd name="connsiteX73" fmla="*/ 2609910 w 2757548"/>
              <a:gd name="connsiteY73" fmla="*/ 1338262 h 2824412"/>
              <a:gd name="connsiteX74" fmla="*/ 2619436 w 2757548"/>
              <a:gd name="connsiteY74" fmla="*/ 1376362 h 2824412"/>
              <a:gd name="connsiteX75" fmla="*/ 2638486 w 2757548"/>
              <a:gd name="connsiteY75" fmla="*/ 1369218 h 2824412"/>
              <a:gd name="connsiteX76" fmla="*/ 2681348 w 2757548"/>
              <a:gd name="connsiteY76" fmla="*/ 1381125 h 2824412"/>
              <a:gd name="connsiteX77" fmla="*/ 2705161 w 2757548"/>
              <a:gd name="connsiteY77" fmla="*/ 1362075 h 2824412"/>
              <a:gd name="connsiteX78" fmla="*/ 2748023 w 2757548"/>
              <a:gd name="connsiteY78" fmla="*/ 1352550 h 2824412"/>
              <a:gd name="connsiteX79" fmla="*/ 2757548 w 2757548"/>
              <a:gd name="connsiteY79" fmla="*/ 1390650 h 2824412"/>
              <a:gd name="connsiteX80" fmla="*/ 2748023 w 2757548"/>
              <a:gd name="connsiteY80" fmla="*/ 1414462 h 2824412"/>
              <a:gd name="connsiteX81" fmla="*/ 2724211 w 2757548"/>
              <a:gd name="connsiteY81" fmla="*/ 1428750 h 2824412"/>
              <a:gd name="connsiteX82" fmla="*/ 2695635 w 2757548"/>
              <a:gd name="connsiteY82" fmla="*/ 1464469 h 2824412"/>
              <a:gd name="connsiteX83" fmla="*/ 2657536 w 2757548"/>
              <a:gd name="connsiteY83" fmla="*/ 1495425 h 2824412"/>
              <a:gd name="connsiteX84" fmla="*/ 2638486 w 2757548"/>
              <a:gd name="connsiteY84" fmla="*/ 1519237 h 2824412"/>
              <a:gd name="connsiteX85" fmla="*/ 2624198 w 2757548"/>
              <a:gd name="connsiteY85" fmla="*/ 1535906 h 2824412"/>
              <a:gd name="connsiteX86" fmla="*/ 2619436 w 2757548"/>
              <a:gd name="connsiteY86" fmla="*/ 1562100 h 2824412"/>
              <a:gd name="connsiteX87" fmla="*/ 2590861 w 2757548"/>
              <a:gd name="connsiteY87" fmla="*/ 1562100 h 2824412"/>
              <a:gd name="connsiteX88" fmla="*/ 2557523 w 2757548"/>
              <a:gd name="connsiteY88" fmla="*/ 1547812 h 2824412"/>
              <a:gd name="connsiteX89" fmla="*/ 2538473 w 2757548"/>
              <a:gd name="connsiteY89" fmla="*/ 1519237 h 2824412"/>
              <a:gd name="connsiteX90" fmla="*/ 2471798 w 2757548"/>
              <a:gd name="connsiteY90" fmla="*/ 1524000 h 2824412"/>
              <a:gd name="connsiteX91" fmla="*/ 2452748 w 2757548"/>
              <a:gd name="connsiteY91" fmla="*/ 1535906 h 2824412"/>
              <a:gd name="connsiteX92" fmla="*/ 2447985 w 2757548"/>
              <a:gd name="connsiteY92" fmla="*/ 1557338 h 2824412"/>
              <a:gd name="connsiteX93" fmla="*/ 2414648 w 2757548"/>
              <a:gd name="connsiteY93" fmla="*/ 1576387 h 2824412"/>
              <a:gd name="connsiteX94" fmla="*/ 2381311 w 2757548"/>
              <a:gd name="connsiteY94" fmla="*/ 1614487 h 2824412"/>
              <a:gd name="connsiteX95" fmla="*/ 2355116 w 2757548"/>
              <a:gd name="connsiteY95" fmla="*/ 1626393 h 2824412"/>
              <a:gd name="connsiteX96" fmla="*/ 2347973 w 2757548"/>
              <a:gd name="connsiteY96" fmla="*/ 1662112 h 2824412"/>
              <a:gd name="connsiteX97" fmla="*/ 2331304 w 2757548"/>
              <a:gd name="connsiteY97" fmla="*/ 1659731 h 2824412"/>
              <a:gd name="connsiteX98" fmla="*/ 2281298 w 2757548"/>
              <a:gd name="connsiteY98" fmla="*/ 1681162 h 2824412"/>
              <a:gd name="connsiteX99" fmla="*/ 2262248 w 2757548"/>
              <a:gd name="connsiteY99" fmla="*/ 1700212 h 2824412"/>
              <a:gd name="connsiteX100" fmla="*/ 2200336 w 2757548"/>
              <a:gd name="connsiteY100" fmla="*/ 1704975 h 2824412"/>
              <a:gd name="connsiteX101" fmla="*/ 2157473 w 2757548"/>
              <a:gd name="connsiteY101" fmla="*/ 1714500 h 2824412"/>
              <a:gd name="connsiteX102" fmla="*/ 2126517 w 2757548"/>
              <a:gd name="connsiteY102" fmla="*/ 1754981 h 2824412"/>
              <a:gd name="connsiteX103" fmla="*/ 2100323 w 2757548"/>
              <a:gd name="connsiteY103" fmla="*/ 1771650 h 2824412"/>
              <a:gd name="connsiteX104" fmla="*/ 2095561 w 2757548"/>
              <a:gd name="connsiteY104" fmla="*/ 1807368 h 2824412"/>
              <a:gd name="connsiteX105" fmla="*/ 2057461 w 2757548"/>
              <a:gd name="connsiteY105" fmla="*/ 1831181 h 2824412"/>
              <a:gd name="connsiteX106" fmla="*/ 2043173 w 2757548"/>
              <a:gd name="connsiteY106" fmla="*/ 1852612 h 2824412"/>
              <a:gd name="connsiteX107" fmla="*/ 2038411 w 2757548"/>
              <a:gd name="connsiteY107" fmla="*/ 1895475 h 2824412"/>
              <a:gd name="connsiteX108" fmla="*/ 2050317 w 2757548"/>
              <a:gd name="connsiteY108" fmla="*/ 1933575 h 2824412"/>
              <a:gd name="connsiteX109" fmla="*/ 2062223 w 2757548"/>
              <a:gd name="connsiteY109" fmla="*/ 1957387 h 2824412"/>
              <a:gd name="connsiteX110" fmla="*/ 2038411 w 2757548"/>
              <a:gd name="connsiteY110" fmla="*/ 2024062 h 2824412"/>
              <a:gd name="connsiteX111" fmla="*/ 2033648 w 2757548"/>
              <a:gd name="connsiteY111" fmla="*/ 2028825 h 2824412"/>
              <a:gd name="connsiteX112" fmla="*/ 1995548 w 2757548"/>
              <a:gd name="connsiteY112" fmla="*/ 2033587 h 2824412"/>
              <a:gd name="connsiteX113" fmla="*/ 1966973 w 2757548"/>
              <a:gd name="connsiteY113" fmla="*/ 2043112 h 2824412"/>
              <a:gd name="connsiteX114" fmla="*/ 1928873 w 2757548"/>
              <a:gd name="connsiteY114" fmla="*/ 2066925 h 2824412"/>
              <a:gd name="connsiteX115" fmla="*/ 1957448 w 2757548"/>
              <a:gd name="connsiteY115" fmla="*/ 2043112 h 2824412"/>
              <a:gd name="connsiteX116" fmla="*/ 1900298 w 2757548"/>
              <a:gd name="connsiteY116" fmla="*/ 2052637 h 2824412"/>
              <a:gd name="connsiteX117" fmla="*/ 1876486 w 2757548"/>
              <a:gd name="connsiteY117" fmla="*/ 2109787 h 2824412"/>
              <a:gd name="connsiteX118" fmla="*/ 1876486 w 2757548"/>
              <a:gd name="connsiteY118" fmla="*/ 2147887 h 2824412"/>
              <a:gd name="connsiteX119" fmla="*/ 1866961 w 2757548"/>
              <a:gd name="connsiteY119" fmla="*/ 2176462 h 2824412"/>
              <a:gd name="connsiteX120" fmla="*/ 1809811 w 2757548"/>
              <a:gd name="connsiteY120" fmla="*/ 2195512 h 2824412"/>
              <a:gd name="connsiteX121" fmla="*/ 1809811 w 2757548"/>
              <a:gd name="connsiteY121" fmla="*/ 2252662 h 2824412"/>
              <a:gd name="connsiteX122" fmla="*/ 1814573 w 2757548"/>
              <a:gd name="connsiteY122" fmla="*/ 2314575 h 2824412"/>
              <a:gd name="connsiteX123" fmla="*/ 1814573 w 2757548"/>
              <a:gd name="connsiteY123" fmla="*/ 2333625 h 2824412"/>
              <a:gd name="connsiteX124" fmla="*/ 1795523 w 2757548"/>
              <a:gd name="connsiteY124" fmla="*/ 2376487 h 2824412"/>
              <a:gd name="connsiteX125" fmla="*/ 1809811 w 2757548"/>
              <a:gd name="connsiteY125" fmla="*/ 2438400 h 2824412"/>
              <a:gd name="connsiteX126" fmla="*/ 1805048 w 2757548"/>
              <a:gd name="connsiteY126" fmla="*/ 2500312 h 2824412"/>
              <a:gd name="connsiteX127" fmla="*/ 1776473 w 2757548"/>
              <a:gd name="connsiteY127" fmla="*/ 2509837 h 2824412"/>
              <a:gd name="connsiteX128" fmla="*/ 1733611 w 2757548"/>
              <a:gd name="connsiteY128" fmla="*/ 2524125 h 2824412"/>
              <a:gd name="connsiteX129" fmla="*/ 1714561 w 2757548"/>
              <a:gd name="connsiteY129" fmla="*/ 2538412 h 2824412"/>
              <a:gd name="connsiteX130" fmla="*/ 1738373 w 2757548"/>
              <a:gd name="connsiteY130" fmla="*/ 2590800 h 2824412"/>
              <a:gd name="connsiteX131" fmla="*/ 1719323 w 2757548"/>
              <a:gd name="connsiteY131" fmla="*/ 2619375 h 2824412"/>
              <a:gd name="connsiteX132" fmla="*/ 1662173 w 2757548"/>
              <a:gd name="connsiteY132" fmla="*/ 2633662 h 2824412"/>
              <a:gd name="connsiteX133" fmla="*/ 1647886 w 2757548"/>
              <a:gd name="connsiteY133" fmla="*/ 2662237 h 2824412"/>
              <a:gd name="connsiteX134" fmla="*/ 1647886 w 2757548"/>
              <a:gd name="connsiteY134" fmla="*/ 2733675 h 2824412"/>
              <a:gd name="connsiteX135" fmla="*/ 1628836 w 2757548"/>
              <a:gd name="connsiteY135" fmla="*/ 2767012 h 2824412"/>
              <a:gd name="connsiteX136" fmla="*/ 1576448 w 2757548"/>
              <a:gd name="connsiteY136" fmla="*/ 2724150 h 2824412"/>
              <a:gd name="connsiteX137" fmla="*/ 1528823 w 2757548"/>
              <a:gd name="connsiteY137" fmla="*/ 2690812 h 2824412"/>
              <a:gd name="connsiteX138" fmla="*/ 1500248 w 2757548"/>
              <a:gd name="connsiteY138" fmla="*/ 2676525 h 2824412"/>
              <a:gd name="connsiteX139" fmla="*/ 1481198 w 2757548"/>
              <a:gd name="connsiteY139" fmla="*/ 2738437 h 2824412"/>
              <a:gd name="connsiteX140" fmla="*/ 1457386 w 2757548"/>
              <a:gd name="connsiteY140" fmla="*/ 2786062 h 2824412"/>
              <a:gd name="connsiteX141" fmla="*/ 1414523 w 2757548"/>
              <a:gd name="connsiteY141" fmla="*/ 2824162 h 2824412"/>
              <a:gd name="connsiteX142" fmla="*/ 1381186 w 2757548"/>
              <a:gd name="connsiteY142" fmla="*/ 2800350 h 2824412"/>
              <a:gd name="connsiteX143" fmla="*/ 1343086 w 2757548"/>
              <a:gd name="connsiteY143" fmla="*/ 2757487 h 2824412"/>
              <a:gd name="connsiteX144" fmla="*/ 1324036 w 2757548"/>
              <a:gd name="connsiteY144" fmla="*/ 2719387 h 2824412"/>
              <a:gd name="connsiteX145" fmla="*/ 1281173 w 2757548"/>
              <a:gd name="connsiteY145" fmla="*/ 2614612 h 2824412"/>
              <a:gd name="connsiteX146" fmla="*/ 1276411 w 2757548"/>
              <a:gd name="connsiteY146" fmla="*/ 2557462 h 2824412"/>
              <a:gd name="connsiteX147" fmla="*/ 1319273 w 2757548"/>
              <a:gd name="connsiteY147" fmla="*/ 2533650 h 2824412"/>
              <a:gd name="connsiteX148" fmla="*/ 1347848 w 2757548"/>
              <a:gd name="connsiteY148" fmla="*/ 2490787 h 2824412"/>
              <a:gd name="connsiteX149" fmla="*/ 1338323 w 2757548"/>
              <a:gd name="connsiteY149" fmla="*/ 2447925 h 2824412"/>
              <a:gd name="connsiteX150" fmla="*/ 1343086 w 2757548"/>
              <a:gd name="connsiteY150" fmla="*/ 2390775 h 2824412"/>
              <a:gd name="connsiteX151" fmla="*/ 1343086 w 2757548"/>
              <a:gd name="connsiteY151" fmla="*/ 2338387 h 2824412"/>
              <a:gd name="connsiteX152" fmla="*/ 1290698 w 2757548"/>
              <a:gd name="connsiteY152" fmla="*/ 2305050 h 2824412"/>
              <a:gd name="connsiteX153" fmla="*/ 1247836 w 2757548"/>
              <a:gd name="connsiteY153" fmla="*/ 2290762 h 2824412"/>
              <a:gd name="connsiteX154" fmla="*/ 1204973 w 2757548"/>
              <a:gd name="connsiteY154" fmla="*/ 2281237 h 2824412"/>
              <a:gd name="connsiteX155" fmla="*/ 1147823 w 2757548"/>
              <a:gd name="connsiteY155" fmla="*/ 2281237 h 2824412"/>
              <a:gd name="connsiteX156" fmla="*/ 1076386 w 2757548"/>
              <a:gd name="connsiteY156" fmla="*/ 2286000 h 2824412"/>
              <a:gd name="connsiteX157" fmla="*/ 1019236 w 2757548"/>
              <a:gd name="connsiteY157" fmla="*/ 2309812 h 2824412"/>
              <a:gd name="connsiteX158" fmla="*/ 971611 w 2757548"/>
              <a:gd name="connsiteY158" fmla="*/ 2319337 h 2824412"/>
              <a:gd name="connsiteX159" fmla="*/ 962086 w 2757548"/>
              <a:gd name="connsiteY159" fmla="*/ 2381250 h 2824412"/>
              <a:gd name="connsiteX160" fmla="*/ 943036 w 2757548"/>
              <a:gd name="connsiteY160" fmla="*/ 2414587 h 2824412"/>
              <a:gd name="connsiteX161" fmla="*/ 890648 w 2757548"/>
              <a:gd name="connsiteY161" fmla="*/ 2462212 h 2824412"/>
              <a:gd name="connsiteX162" fmla="*/ 852548 w 2757548"/>
              <a:gd name="connsiteY162" fmla="*/ 2471737 h 2824412"/>
              <a:gd name="connsiteX163" fmla="*/ 800161 w 2757548"/>
              <a:gd name="connsiteY163" fmla="*/ 2462212 h 2824412"/>
              <a:gd name="connsiteX164" fmla="*/ 771586 w 2757548"/>
              <a:gd name="connsiteY164" fmla="*/ 2438400 h 2824412"/>
              <a:gd name="connsiteX165" fmla="*/ 743011 w 2757548"/>
              <a:gd name="connsiteY165" fmla="*/ 2409825 h 2824412"/>
              <a:gd name="connsiteX166" fmla="*/ 704911 w 2757548"/>
              <a:gd name="connsiteY166" fmla="*/ 2433637 h 2824412"/>
              <a:gd name="connsiteX167" fmla="*/ 723961 w 2757548"/>
              <a:gd name="connsiteY167" fmla="*/ 2371725 h 2824412"/>
              <a:gd name="connsiteX168" fmla="*/ 738248 w 2757548"/>
              <a:gd name="connsiteY168" fmla="*/ 2309812 h 2824412"/>
              <a:gd name="connsiteX169" fmla="*/ 743011 w 2757548"/>
              <a:gd name="connsiteY169" fmla="*/ 2233612 h 2824412"/>
              <a:gd name="connsiteX170" fmla="*/ 743011 w 2757548"/>
              <a:gd name="connsiteY170" fmla="*/ 2185987 h 2824412"/>
              <a:gd name="connsiteX171" fmla="*/ 728723 w 2757548"/>
              <a:gd name="connsiteY171" fmla="*/ 2128837 h 2824412"/>
              <a:gd name="connsiteX172" fmla="*/ 704911 w 2757548"/>
              <a:gd name="connsiteY172" fmla="*/ 2100262 h 2824412"/>
              <a:gd name="connsiteX173" fmla="*/ 662048 w 2757548"/>
              <a:gd name="connsiteY173" fmla="*/ 2090737 h 2824412"/>
              <a:gd name="connsiteX174" fmla="*/ 623948 w 2757548"/>
              <a:gd name="connsiteY174" fmla="*/ 2062162 h 2824412"/>
              <a:gd name="connsiteX175" fmla="*/ 566798 w 2757548"/>
              <a:gd name="connsiteY175" fmla="*/ 2043112 h 2824412"/>
              <a:gd name="connsiteX176" fmla="*/ 538223 w 2757548"/>
              <a:gd name="connsiteY176" fmla="*/ 2009775 h 2824412"/>
              <a:gd name="connsiteX177" fmla="*/ 557273 w 2757548"/>
              <a:gd name="connsiteY177" fmla="*/ 1981200 h 2824412"/>
              <a:gd name="connsiteX178" fmla="*/ 547748 w 2757548"/>
              <a:gd name="connsiteY178" fmla="*/ 1938337 h 2824412"/>
              <a:gd name="connsiteX179" fmla="*/ 514411 w 2757548"/>
              <a:gd name="connsiteY179" fmla="*/ 1885950 h 2824412"/>
              <a:gd name="connsiteX180" fmla="*/ 471548 w 2757548"/>
              <a:gd name="connsiteY180" fmla="*/ 1876425 h 2824412"/>
              <a:gd name="connsiteX181" fmla="*/ 433448 w 2757548"/>
              <a:gd name="connsiteY181" fmla="*/ 1852612 h 2824412"/>
              <a:gd name="connsiteX182" fmla="*/ 414398 w 2757548"/>
              <a:gd name="connsiteY182" fmla="*/ 1833562 h 2824412"/>
              <a:gd name="connsiteX183" fmla="*/ 414398 w 2757548"/>
              <a:gd name="connsiteY183" fmla="*/ 1804987 h 2824412"/>
              <a:gd name="connsiteX184" fmla="*/ 376298 w 2757548"/>
              <a:gd name="connsiteY184" fmla="*/ 1824037 h 2824412"/>
              <a:gd name="connsiteX185" fmla="*/ 357248 w 2757548"/>
              <a:gd name="connsiteY185" fmla="*/ 1838325 h 2824412"/>
              <a:gd name="connsiteX186" fmla="*/ 385823 w 2757548"/>
              <a:gd name="connsiteY186" fmla="*/ 1862137 h 2824412"/>
              <a:gd name="connsiteX187" fmla="*/ 352486 w 2757548"/>
              <a:gd name="connsiteY187" fmla="*/ 1866900 h 2824412"/>
              <a:gd name="connsiteX188" fmla="*/ 323911 w 2757548"/>
              <a:gd name="connsiteY188" fmla="*/ 1847850 h 2824412"/>
              <a:gd name="connsiteX189" fmla="*/ 281048 w 2757548"/>
              <a:gd name="connsiteY189" fmla="*/ 1833562 h 2824412"/>
              <a:gd name="connsiteX190" fmla="*/ 238186 w 2757548"/>
              <a:gd name="connsiteY190" fmla="*/ 1819275 h 2824412"/>
              <a:gd name="connsiteX191" fmla="*/ 195323 w 2757548"/>
              <a:gd name="connsiteY191" fmla="*/ 1819275 h 2824412"/>
              <a:gd name="connsiteX192" fmla="*/ 171511 w 2757548"/>
              <a:gd name="connsiteY192" fmla="*/ 1795462 h 2824412"/>
              <a:gd name="connsiteX193" fmla="*/ 195323 w 2757548"/>
              <a:gd name="connsiteY193" fmla="*/ 1766887 h 2824412"/>
              <a:gd name="connsiteX194" fmla="*/ 214373 w 2757548"/>
              <a:gd name="connsiteY194" fmla="*/ 1676400 h 2824412"/>
              <a:gd name="connsiteX195" fmla="*/ 276286 w 2757548"/>
              <a:gd name="connsiteY195" fmla="*/ 1590675 h 2824412"/>
              <a:gd name="connsiteX196" fmla="*/ 319148 w 2757548"/>
              <a:gd name="connsiteY196" fmla="*/ 1509712 h 2824412"/>
              <a:gd name="connsiteX197" fmla="*/ 362011 w 2757548"/>
              <a:gd name="connsiteY197" fmla="*/ 1466850 h 2824412"/>
              <a:gd name="connsiteX198" fmla="*/ 414398 w 2757548"/>
              <a:gd name="connsiteY198" fmla="*/ 1404937 h 2824412"/>
              <a:gd name="connsiteX199" fmla="*/ 438211 w 2757548"/>
              <a:gd name="connsiteY199" fmla="*/ 1381125 h 2824412"/>
              <a:gd name="connsiteX200" fmla="*/ 395348 w 2757548"/>
              <a:gd name="connsiteY200" fmla="*/ 1352550 h 2824412"/>
              <a:gd name="connsiteX201" fmla="*/ 323911 w 2757548"/>
              <a:gd name="connsiteY201" fmla="*/ 1319212 h 2824412"/>
              <a:gd name="connsiteX202" fmla="*/ 266761 w 2757548"/>
              <a:gd name="connsiteY202" fmla="*/ 1285875 h 2824412"/>
              <a:gd name="connsiteX203" fmla="*/ 233423 w 2757548"/>
              <a:gd name="connsiteY203" fmla="*/ 1300162 h 2824412"/>
              <a:gd name="connsiteX204" fmla="*/ 195323 w 2757548"/>
              <a:gd name="connsiteY204" fmla="*/ 1276350 h 2824412"/>
              <a:gd name="connsiteX205" fmla="*/ 161986 w 2757548"/>
              <a:gd name="connsiteY205" fmla="*/ 1204912 h 2824412"/>
              <a:gd name="connsiteX206" fmla="*/ 157223 w 2757548"/>
              <a:gd name="connsiteY206" fmla="*/ 1162050 h 2824412"/>
              <a:gd name="connsiteX207" fmla="*/ 119123 w 2757548"/>
              <a:gd name="connsiteY207" fmla="*/ 1157287 h 2824412"/>
              <a:gd name="connsiteX208" fmla="*/ 66736 w 2757548"/>
              <a:gd name="connsiteY208" fmla="*/ 1157287 h 2824412"/>
              <a:gd name="connsiteX209" fmla="*/ 19111 w 2757548"/>
              <a:gd name="connsiteY209" fmla="*/ 1143000 h 2824412"/>
              <a:gd name="connsiteX210" fmla="*/ 19111 w 2757548"/>
              <a:gd name="connsiteY210" fmla="*/ 1114425 h 2824412"/>
              <a:gd name="connsiteX211" fmla="*/ 9586 w 2757548"/>
              <a:gd name="connsiteY211" fmla="*/ 1076325 h 2824412"/>
              <a:gd name="connsiteX212" fmla="*/ 61 w 2757548"/>
              <a:gd name="connsiteY212" fmla="*/ 1028700 h 2824412"/>
              <a:gd name="connsiteX213" fmla="*/ 14348 w 2757548"/>
              <a:gd name="connsiteY213" fmla="*/ 995362 h 2824412"/>
              <a:gd name="connsiteX214" fmla="*/ 61973 w 2757548"/>
              <a:gd name="connsiteY214" fmla="*/ 971550 h 2824412"/>
              <a:gd name="connsiteX215" fmla="*/ 100073 w 2757548"/>
              <a:gd name="connsiteY215" fmla="*/ 966787 h 2824412"/>
              <a:gd name="connsiteX216" fmla="*/ 66736 w 2757548"/>
              <a:gd name="connsiteY216" fmla="*/ 933450 h 2824412"/>
              <a:gd name="connsiteX217" fmla="*/ 57211 w 2757548"/>
              <a:gd name="connsiteY217" fmla="*/ 885825 h 2824412"/>
              <a:gd name="connsiteX218" fmla="*/ 81023 w 2757548"/>
              <a:gd name="connsiteY218" fmla="*/ 852487 h 2824412"/>
              <a:gd name="connsiteX219" fmla="*/ 81023 w 2757548"/>
              <a:gd name="connsiteY219" fmla="*/ 814387 h 2824412"/>
              <a:gd name="connsiteX220" fmla="*/ 42923 w 2757548"/>
              <a:gd name="connsiteY220" fmla="*/ 800100 h 2824412"/>
              <a:gd name="connsiteX221" fmla="*/ 47686 w 2757548"/>
              <a:gd name="connsiteY221" fmla="*/ 762000 h 2824412"/>
              <a:gd name="connsiteX222" fmla="*/ 85786 w 2757548"/>
              <a:gd name="connsiteY222" fmla="*/ 723900 h 2824412"/>
              <a:gd name="connsiteX223" fmla="*/ 76261 w 2757548"/>
              <a:gd name="connsiteY223" fmla="*/ 671512 h 2824412"/>
              <a:gd name="connsiteX224" fmla="*/ 47686 w 2757548"/>
              <a:gd name="connsiteY224" fmla="*/ 647700 h 2824412"/>
              <a:gd name="connsiteX225" fmla="*/ 66736 w 2757548"/>
              <a:gd name="connsiteY225" fmla="*/ 623887 h 2824412"/>
              <a:gd name="connsiteX226" fmla="*/ 114361 w 2757548"/>
              <a:gd name="connsiteY226" fmla="*/ 628650 h 2824412"/>
              <a:gd name="connsiteX227" fmla="*/ 138173 w 2757548"/>
              <a:gd name="connsiteY227" fmla="*/ 628650 h 2824412"/>
              <a:gd name="connsiteX228" fmla="*/ 119123 w 2757548"/>
              <a:gd name="connsiteY228" fmla="*/ 595312 h 2824412"/>
              <a:gd name="connsiteX229" fmla="*/ 123886 w 2757548"/>
              <a:gd name="connsiteY229" fmla="*/ 571500 h 2824412"/>
              <a:gd name="connsiteX230" fmla="*/ 152461 w 2757548"/>
              <a:gd name="connsiteY230" fmla="*/ 571500 h 2824412"/>
              <a:gd name="connsiteX231" fmla="*/ 157223 w 2757548"/>
              <a:gd name="connsiteY231" fmla="*/ 571500 h 2824412"/>
              <a:gd name="connsiteX232" fmla="*/ 185798 w 2757548"/>
              <a:gd name="connsiteY232" fmla="*/ 485775 h 2824412"/>
              <a:gd name="connsiteX233" fmla="*/ 190561 w 2757548"/>
              <a:gd name="connsiteY233" fmla="*/ 447675 h 2824412"/>
              <a:gd name="connsiteX234" fmla="*/ 219136 w 2757548"/>
              <a:gd name="connsiteY234" fmla="*/ 461962 h 2824412"/>
              <a:gd name="connsiteX235" fmla="*/ 281048 w 2757548"/>
              <a:gd name="connsiteY235" fmla="*/ 485775 h 2824412"/>
              <a:gd name="connsiteX236" fmla="*/ 342961 w 2757548"/>
              <a:gd name="connsiteY236" fmla="*/ 485775 h 2824412"/>
              <a:gd name="connsiteX237" fmla="*/ 333436 w 2757548"/>
              <a:gd name="connsiteY237" fmla="*/ 442912 h 2824412"/>
              <a:gd name="connsiteX238" fmla="*/ 342961 w 2757548"/>
              <a:gd name="connsiteY238" fmla="*/ 409575 h 2824412"/>
              <a:gd name="connsiteX239" fmla="*/ 385823 w 2757548"/>
              <a:gd name="connsiteY239" fmla="*/ 409575 h 2824412"/>
              <a:gd name="connsiteX240" fmla="*/ 404873 w 2757548"/>
              <a:gd name="connsiteY240" fmla="*/ 381000 h 2824412"/>
              <a:gd name="connsiteX241" fmla="*/ 428686 w 2757548"/>
              <a:gd name="connsiteY241" fmla="*/ 338137 h 2824412"/>
              <a:gd name="connsiteX242" fmla="*/ 381061 w 2757548"/>
              <a:gd name="connsiteY242" fmla="*/ 314325 h 2824412"/>
              <a:gd name="connsiteX243" fmla="*/ 381061 w 2757548"/>
              <a:gd name="connsiteY243" fmla="*/ 285750 h 2824412"/>
              <a:gd name="connsiteX244" fmla="*/ 433448 w 2757548"/>
              <a:gd name="connsiteY244" fmla="*/ 257175 h 2824412"/>
              <a:gd name="connsiteX245" fmla="*/ 466786 w 2757548"/>
              <a:gd name="connsiteY245" fmla="*/ 238125 h 2824412"/>
              <a:gd name="connsiteX246" fmla="*/ 476311 w 2757548"/>
              <a:gd name="connsiteY246" fmla="*/ 176212 h 2824412"/>
              <a:gd name="connsiteX247" fmla="*/ 447736 w 2757548"/>
              <a:gd name="connsiteY247" fmla="*/ 123825 h 2824412"/>
              <a:gd name="connsiteX0" fmla="*/ 2307492 w 2757548"/>
              <a:gd name="connsiteY0" fmla="*/ 0 h 2824412"/>
              <a:gd name="connsiteX1" fmla="*/ 2324161 w 2757548"/>
              <a:gd name="connsiteY1" fmla="*/ 26193 h 2824412"/>
              <a:gd name="connsiteX2" fmla="*/ 2352736 w 2757548"/>
              <a:gd name="connsiteY2" fmla="*/ 47625 h 2824412"/>
              <a:gd name="connsiteX3" fmla="*/ 2343211 w 2757548"/>
              <a:gd name="connsiteY3" fmla="*/ 57150 h 2824412"/>
              <a:gd name="connsiteX4" fmla="*/ 2352736 w 2757548"/>
              <a:gd name="connsiteY4" fmla="*/ 95250 h 2824412"/>
              <a:gd name="connsiteX5" fmla="*/ 2343211 w 2757548"/>
              <a:gd name="connsiteY5" fmla="*/ 128587 h 2824412"/>
              <a:gd name="connsiteX6" fmla="*/ 2324161 w 2757548"/>
              <a:gd name="connsiteY6" fmla="*/ 145256 h 2824412"/>
              <a:gd name="connsiteX7" fmla="*/ 2300348 w 2757548"/>
              <a:gd name="connsiteY7" fmla="*/ 152400 h 2824412"/>
              <a:gd name="connsiteX8" fmla="*/ 2290823 w 2757548"/>
              <a:gd name="connsiteY8" fmla="*/ 166687 h 2824412"/>
              <a:gd name="connsiteX9" fmla="*/ 2286061 w 2757548"/>
              <a:gd name="connsiteY9" fmla="*/ 204787 h 2824412"/>
              <a:gd name="connsiteX10" fmla="*/ 2267011 w 2757548"/>
              <a:gd name="connsiteY10" fmla="*/ 223837 h 2824412"/>
              <a:gd name="connsiteX11" fmla="*/ 2224148 w 2757548"/>
              <a:gd name="connsiteY11" fmla="*/ 219075 h 2824412"/>
              <a:gd name="connsiteX12" fmla="*/ 2214623 w 2757548"/>
              <a:gd name="connsiteY12" fmla="*/ 226219 h 2824412"/>
              <a:gd name="connsiteX13" fmla="*/ 2221767 w 2757548"/>
              <a:gd name="connsiteY13" fmla="*/ 259556 h 2824412"/>
              <a:gd name="connsiteX14" fmla="*/ 2233673 w 2757548"/>
              <a:gd name="connsiteY14" fmla="*/ 285750 h 2824412"/>
              <a:gd name="connsiteX15" fmla="*/ 2224148 w 2757548"/>
              <a:gd name="connsiteY15" fmla="*/ 304800 h 2824412"/>
              <a:gd name="connsiteX16" fmla="*/ 2224148 w 2757548"/>
              <a:gd name="connsiteY16" fmla="*/ 333375 h 2824412"/>
              <a:gd name="connsiteX17" fmla="*/ 2186048 w 2757548"/>
              <a:gd name="connsiteY17" fmla="*/ 338137 h 2824412"/>
              <a:gd name="connsiteX18" fmla="*/ 2152710 w 2757548"/>
              <a:gd name="connsiteY18" fmla="*/ 302419 h 2824412"/>
              <a:gd name="connsiteX19" fmla="*/ 2124136 w 2757548"/>
              <a:gd name="connsiteY19" fmla="*/ 323850 h 2824412"/>
              <a:gd name="connsiteX20" fmla="*/ 2105086 w 2757548"/>
              <a:gd name="connsiteY20" fmla="*/ 347662 h 2824412"/>
              <a:gd name="connsiteX21" fmla="*/ 2105086 w 2757548"/>
              <a:gd name="connsiteY21" fmla="*/ 361950 h 2824412"/>
              <a:gd name="connsiteX22" fmla="*/ 2105086 w 2757548"/>
              <a:gd name="connsiteY22" fmla="*/ 395287 h 2824412"/>
              <a:gd name="connsiteX23" fmla="*/ 2076511 w 2757548"/>
              <a:gd name="connsiteY23" fmla="*/ 395287 h 2824412"/>
              <a:gd name="connsiteX24" fmla="*/ 2033648 w 2757548"/>
              <a:gd name="connsiteY24" fmla="*/ 419100 h 2824412"/>
              <a:gd name="connsiteX25" fmla="*/ 2014598 w 2757548"/>
              <a:gd name="connsiteY25" fmla="*/ 457200 h 2824412"/>
              <a:gd name="connsiteX26" fmla="*/ 2012217 w 2757548"/>
              <a:gd name="connsiteY26" fmla="*/ 488156 h 2824412"/>
              <a:gd name="connsiteX27" fmla="*/ 1995549 w 2757548"/>
              <a:gd name="connsiteY27" fmla="*/ 511968 h 2824412"/>
              <a:gd name="connsiteX28" fmla="*/ 1976498 w 2757548"/>
              <a:gd name="connsiteY28" fmla="*/ 554831 h 2824412"/>
              <a:gd name="connsiteX29" fmla="*/ 1945542 w 2757548"/>
              <a:gd name="connsiteY29" fmla="*/ 564356 h 2824412"/>
              <a:gd name="connsiteX30" fmla="*/ 1909823 w 2757548"/>
              <a:gd name="connsiteY30" fmla="*/ 561975 h 2824412"/>
              <a:gd name="connsiteX31" fmla="*/ 1883629 w 2757548"/>
              <a:gd name="connsiteY31" fmla="*/ 576262 h 2824412"/>
              <a:gd name="connsiteX32" fmla="*/ 1890773 w 2757548"/>
              <a:gd name="connsiteY32" fmla="*/ 602456 h 2824412"/>
              <a:gd name="connsiteX33" fmla="*/ 1874104 w 2757548"/>
              <a:gd name="connsiteY33" fmla="*/ 623887 h 2824412"/>
              <a:gd name="connsiteX34" fmla="*/ 1876486 w 2757548"/>
              <a:gd name="connsiteY34" fmla="*/ 647700 h 2824412"/>
              <a:gd name="connsiteX35" fmla="*/ 1890773 w 2757548"/>
              <a:gd name="connsiteY35" fmla="*/ 666750 h 2824412"/>
              <a:gd name="connsiteX36" fmla="*/ 1919348 w 2757548"/>
              <a:gd name="connsiteY36" fmla="*/ 685800 h 2824412"/>
              <a:gd name="connsiteX37" fmla="*/ 1945542 w 2757548"/>
              <a:gd name="connsiteY37" fmla="*/ 714375 h 2824412"/>
              <a:gd name="connsiteX38" fmla="*/ 1969354 w 2757548"/>
              <a:gd name="connsiteY38" fmla="*/ 745331 h 2824412"/>
              <a:gd name="connsiteX39" fmla="*/ 1997930 w 2757548"/>
              <a:gd name="connsiteY39" fmla="*/ 776287 h 2824412"/>
              <a:gd name="connsiteX40" fmla="*/ 2016979 w 2757548"/>
              <a:gd name="connsiteY40" fmla="*/ 788194 h 2824412"/>
              <a:gd name="connsiteX41" fmla="*/ 2024123 w 2757548"/>
              <a:gd name="connsiteY41" fmla="*/ 814387 h 2824412"/>
              <a:gd name="connsiteX42" fmla="*/ 2028886 w 2757548"/>
              <a:gd name="connsiteY42" fmla="*/ 847725 h 2824412"/>
              <a:gd name="connsiteX43" fmla="*/ 2038411 w 2757548"/>
              <a:gd name="connsiteY43" fmla="*/ 859631 h 2824412"/>
              <a:gd name="connsiteX44" fmla="*/ 2066986 w 2757548"/>
              <a:gd name="connsiteY44" fmla="*/ 871537 h 2824412"/>
              <a:gd name="connsiteX45" fmla="*/ 2062223 w 2757548"/>
              <a:gd name="connsiteY45" fmla="*/ 852487 h 2824412"/>
              <a:gd name="connsiteX46" fmla="*/ 2090798 w 2757548"/>
              <a:gd name="connsiteY46" fmla="*/ 838200 h 2824412"/>
              <a:gd name="connsiteX47" fmla="*/ 2100323 w 2757548"/>
              <a:gd name="connsiteY47" fmla="*/ 862012 h 2824412"/>
              <a:gd name="connsiteX48" fmla="*/ 2133661 w 2757548"/>
              <a:gd name="connsiteY48" fmla="*/ 883443 h 2824412"/>
              <a:gd name="connsiteX49" fmla="*/ 2169379 w 2757548"/>
              <a:gd name="connsiteY49" fmla="*/ 876300 h 2824412"/>
              <a:gd name="connsiteX50" fmla="*/ 2183667 w 2757548"/>
              <a:gd name="connsiteY50" fmla="*/ 864394 h 2824412"/>
              <a:gd name="connsiteX51" fmla="*/ 2207480 w 2757548"/>
              <a:gd name="connsiteY51" fmla="*/ 857249 h 2824412"/>
              <a:gd name="connsiteX52" fmla="*/ 2245580 w 2757548"/>
              <a:gd name="connsiteY52" fmla="*/ 862012 h 2824412"/>
              <a:gd name="connsiteX53" fmla="*/ 2257486 w 2757548"/>
              <a:gd name="connsiteY53" fmla="*/ 895350 h 2824412"/>
              <a:gd name="connsiteX54" fmla="*/ 2305110 w 2757548"/>
              <a:gd name="connsiteY54" fmla="*/ 900113 h 2824412"/>
              <a:gd name="connsiteX55" fmla="*/ 2328923 w 2757548"/>
              <a:gd name="connsiteY55" fmla="*/ 907256 h 2824412"/>
              <a:gd name="connsiteX56" fmla="*/ 2314636 w 2757548"/>
              <a:gd name="connsiteY56" fmla="*/ 928687 h 2824412"/>
              <a:gd name="connsiteX57" fmla="*/ 2319398 w 2757548"/>
              <a:gd name="connsiteY57" fmla="*/ 942975 h 2824412"/>
              <a:gd name="connsiteX58" fmla="*/ 2357498 w 2757548"/>
              <a:gd name="connsiteY58" fmla="*/ 964406 h 2824412"/>
              <a:gd name="connsiteX59" fmla="*/ 2371786 w 2757548"/>
              <a:gd name="connsiteY59" fmla="*/ 990600 h 2824412"/>
              <a:gd name="connsiteX60" fmla="*/ 2395598 w 2757548"/>
              <a:gd name="connsiteY60" fmla="*/ 1016794 h 2824412"/>
              <a:gd name="connsiteX61" fmla="*/ 2381311 w 2757548"/>
              <a:gd name="connsiteY61" fmla="*/ 1028700 h 2824412"/>
              <a:gd name="connsiteX62" fmla="*/ 2386073 w 2757548"/>
              <a:gd name="connsiteY62" fmla="*/ 1066800 h 2824412"/>
              <a:gd name="connsiteX63" fmla="*/ 2421792 w 2757548"/>
              <a:gd name="connsiteY63" fmla="*/ 1059656 h 2824412"/>
              <a:gd name="connsiteX64" fmla="*/ 2450367 w 2757548"/>
              <a:gd name="connsiteY64" fmla="*/ 1069182 h 2824412"/>
              <a:gd name="connsiteX65" fmla="*/ 2486086 w 2757548"/>
              <a:gd name="connsiteY65" fmla="*/ 1107281 h 2824412"/>
              <a:gd name="connsiteX66" fmla="*/ 2486086 w 2757548"/>
              <a:gd name="connsiteY66" fmla="*/ 1138237 h 2824412"/>
              <a:gd name="connsiteX67" fmla="*/ 2521804 w 2757548"/>
              <a:gd name="connsiteY67" fmla="*/ 1147762 h 2824412"/>
              <a:gd name="connsiteX68" fmla="*/ 2571811 w 2757548"/>
              <a:gd name="connsiteY68" fmla="*/ 1190625 h 2824412"/>
              <a:gd name="connsiteX69" fmla="*/ 2571811 w 2757548"/>
              <a:gd name="connsiteY69" fmla="*/ 1219200 h 2824412"/>
              <a:gd name="connsiteX70" fmla="*/ 2571811 w 2757548"/>
              <a:gd name="connsiteY70" fmla="*/ 1243012 h 2824412"/>
              <a:gd name="connsiteX71" fmla="*/ 2567048 w 2757548"/>
              <a:gd name="connsiteY71" fmla="*/ 1266825 h 2824412"/>
              <a:gd name="connsiteX72" fmla="*/ 2600386 w 2757548"/>
              <a:gd name="connsiteY72" fmla="*/ 1295400 h 2824412"/>
              <a:gd name="connsiteX73" fmla="*/ 2609910 w 2757548"/>
              <a:gd name="connsiteY73" fmla="*/ 1338262 h 2824412"/>
              <a:gd name="connsiteX74" fmla="*/ 2619436 w 2757548"/>
              <a:gd name="connsiteY74" fmla="*/ 1376362 h 2824412"/>
              <a:gd name="connsiteX75" fmla="*/ 2638486 w 2757548"/>
              <a:gd name="connsiteY75" fmla="*/ 1369218 h 2824412"/>
              <a:gd name="connsiteX76" fmla="*/ 2681348 w 2757548"/>
              <a:gd name="connsiteY76" fmla="*/ 1381125 h 2824412"/>
              <a:gd name="connsiteX77" fmla="*/ 2705161 w 2757548"/>
              <a:gd name="connsiteY77" fmla="*/ 1362075 h 2824412"/>
              <a:gd name="connsiteX78" fmla="*/ 2748023 w 2757548"/>
              <a:gd name="connsiteY78" fmla="*/ 1352550 h 2824412"/>
              <a:gd name="connsiteX79" fmla="*/ 2757548 w 2757548"/>
              <a:gd name="connsiteY79" fmla="*/ 1390650 h 2824412"/>
              <a:gd name="connsiteX80" fmla="*/ 2748023 w 2757548"/>
              <a:gd name="connsiteY80" fmla="*/ 1414462 h 2824412"/>
              <a:gd name="connsiteX81" fmla="*/ 2724211 w 2757548"/>
              <a:gd name="connsiteY81" fmla="*/ 1428750 h 2824412"/>
              <a:gd name="connsiteX82" fmla="*/ 2695635 w 2757548"/>
              <a:gd name="connsiteY82" fmla="*/ 1464469 h 2824412"/>
              <a:gd name="connsiteX83" fmla="*/ 2657536 w 2757548"/>
              <a:gd name="connsiteY83" fmla="*/ 1495425 h 2824412"/>
              <a:gd name="connsiteX84" fmla="*/ 2638486 w 2757548"/>
              <a:gd name="connsiteY84" fmla="*/ 1519237 h 2824412"/>
              <a:gd name="connsiteX85" fmla="*/ 2624198 w 2757548"/>
              <a:gd name="connsiteY85" fmla="*/ 1535906 h 2824412"/>
              <a:gd name="connsiteX86" fmla="*/ 2619436 w 2757548"/>
              <a:gd name="connsiteY86" fmla="*/ 1562100 h 2824412"/>
              <a:gd name="connsiteX87" fmla="*/ 2590861 w 2757548"/>
              <a:gd name="connsiteY87" fmla="*/ 1562100 h 2824412"/>
              <a:gd name="connsiteX88" fmla="*/ 2557523 w 2757548"/>
              <a:gd name="connsiteY88" fmla="*/ 1547812 h 2824412"/>
              <a:gd name="connsiteX89" fmla="*/ 2538473 w 2757548"/>
              <a:gd name="connsiteY89" fmla="*/ 1519237 h 2824412"/>
              <a:gd name="connsiteX90" fmla="*/ 2471798 w 2757548"/>
              <a:gd name="connsiteY90" fmla="*/ 1524000 h 2824412"/>
              <a:gd name="connsiteX91" fmla="*/ 2452748 w 2757548"/>
              <a:gd name="connsiteY91" fmla="*/ 1535906 h 2824412"/>
              <a:gd name="connsiteX92" fmla="*/ 2447985 w 2757548"/>
              <a:gd name="connsiteY92" fmla="*/ 1557338 h 2824412"/>
              <a:gd name="connsiteX93" fmla="*/ 2414648 w 2757548"/>
              <a:gd name="connsiteY93" fmla="*/ 1576387 h 2824412"/>
              <a:gd name="connsiteX94" fmla="*/ 2381311 w 2757548"/>
              <a:gd name="connsiteY94" fmla="*/ 1614487 h 2824412"/>
              <a:gd name="connsiteX95" fmla="*/ 2355116 w 2757548"/>
              <a:gd name="connsiteY95" fmla="*/ 1626393 h 2824412"/>
              <a:gd name="connsiteX96" fmla="*/ 2347973 w 2757548"/>
              <a:gd name="connsiteY96" fmla="*/ 1662112 h 2824412"/>
              <a:gd name="connsiteX97" fmla="*/ 2331304 w 2757548"/>
              <a:gd name="connsiteY97" fmla="*/ 1659731 h 2824412"/>
              <a:gd name="connsiteX98" fmla="*/ 2281298 w 2757548"/>
              <a:gd name="connsiteY98" fmla="*/ 1681162 h 2824412"/>
              <a:gd name="connsiteX99" fmla="*/ 2262248 w 2757548"/>
              <a:gd name="connsiteY99" fmla="*/ 1700212 h 2824412"/>
              <a:gd name="connsiteX100" fmla="*/ 2200336 w 2757548"/>
              <a:gd name="connsiteY100" fmla="*/ 1704975 h 2824412"/>
              <a:gd name="connsiteX101" fmla="*/ 2157473 w 2757548"/>
              <a:gd name="connsiteY101" fmla="*/ 1714500 h 2824412"/>
              <a:gd name="connsiteX102" fmla="*/ 2126517 w 2757548"/>
              <a:gd name="connsiteY102" fmla="*/ 1754981 h 2824412"/>
              <a:gd name="connsiteX103" fmla="*/ 2100323 w 2757548"/>
              <a:gd name="connsiteY103" fmla="*/ 1771650 h 2824412"/>
              <a:gd name="connsiteX104" fmla="*/ 2095561 w 2757548"/>
              <a:gd name="connsiteY104" fmla="*/ 1807368 h 2824412"/>
              <a:gd name="connsiteX105" fmla="*/ 2057461 w 2757548"/>
              <a:gd name="connsiteY105" fmla="*/ 1831181 h 2824412"/>
              <a:gd name="connsiteX106" fmla="*/ 2043173 w 2757548"/>
              <a:gd name="connsiteY106" fmla="*/ 1852612 h 2824412"/>
              <a:gd name="connsiteX107" fmla="*/ 2033648 w 2757548"/>
              <a:gd name="connsiteY107" fmla="*/ 1866900 h 2824412"/>
              <a:gd name="connsiteX108" fmla="*/ 2038411 w 2757548"/>
              <a:gd name="connsiteY108" fmla="*/ 1895475 h 2824412"/>
              <a:gd name="connsiteX109" fmla="*/ 2050317 w 2757548"/>
              <a:gd name="connsiteY109" fmla="*/ 1933575 h 2824412"/>
              <a:gd name="connsiteX110" fmla="*/ 2062223 w 2757548"/>
              <a:gd name="connsiteY110" fmla="*/ 1957387 h 2824412"/>
              <a:gd name="connsiteX111" fmla="*/ 2038411 w 2757548"/>
              <a:gd name="connsiteY111" fmla="*/ 2024062 h 2824412"/>
              <a:gd name="connsiteX112" fmla="*/ 2033648 w 2757548"/>
              <a:gd name="connsiteY112" fmla="*/ 2028825 h 2824412"/>
              <a:gd name="connsiteX113" fmla="*/ 1995548 w 2757548"/>
              <a:gd name="connsiteY113" fmla="*/ 2033587 h 2824412"/>
              <a:gd name="connsiteX114" fmla="*/ 1966973 w 2757548"/>
              <a:gd name="connsiteY114" fmla="*/ 2043112 h 2824412"/>
              <a:gd name="connsiteX115" fmla="*/ 1928873 w 2757548"/>
              <a:gd name="connsiteY115" fmla="*/ 2066925 h 2824412"/>
              <a:gd name="connsiteX116" fmla="*/ 1957448 w 2757548"/>
              <a:gd name="connsiteY116" fmla="*/ 2043112 h 2824412"/>
              <a:gd name="connsiteX117" fmla="*/ 1900298 w 2757548"/>
              <a:gd name="connsiteY117" fmla="*/ 2052637 h 2824412"/>
              <a:gd name="connsiteX118" fmla="*/ 1876486 w 2757548"/>
              <a:gd name="connsiteY118" fmla="*/ 2109787 h 2824412"/>
              <a:gd name="connsiteX119" fmla="*/ 1876486 w 2757548"/>
              <a:gd name="connsiteY119" fmla="*/ 2147887 h 2824412"/>
              <a:gd name="connsiteX120" fmla="*/ 1866961 w 2757548"/>
              <a:gd name="connsiteY120" fmla="*/ 2176462 h 2824412"/>
              <a:gd name="connsiteX121" fmla="*/ 1809811 w 2757548"/>
              <a:gd name="connsiteY121" fmla="*/ 2195512 h 2824412"/>
              <a:gd name="connsiteX122" fmla="*/ 1809811 w 2757548"/>
              <a:gd name="connsiteY122" fmla="*/ 2252662 h 2824412"/>
              <a:gd name="connsiteX123" fmla="*/ 1814573 w 2757548"/>
              <a:gd name="connsiteY123" fmla="*/ 2314575 h 2824412"/>
              <a:gd name="connsiteX124" fmla="*/ 1814573 w 2757548"/>
              <a:gd name="connsiteY124" fmla="*/ 2333625 h 2824412"/>
              <a:gd name="connsiteX125" fmla="*/ 1795523 w 2757548"/>
              <a:gd name="connsiteY125" fmla="*/ 2376487 h 2824412"/>
              <a:gd name="connsiteX126" fmla="*/ 1809811 w 2757548"/>
              <a:gd name="connsiteY126" fmla="*/ 2438400 h 2824412"/>
              <a:gd name="connsiteX127" fmla="*/ 1805048 w 2757548"/>
              <a:gd name="connsiteY127" fmla="*/ 2500312 h 2824412"/>
              <a:gd name="connsiteX128" fmla="*/ 1776473 w 2757548"/>
              <a:gd name="connsiteY128" fmla="*/ 2509837 h 2824412"/>
              <a:gd name="connsiteX129" fmla="*/ 1733611 w 2757548"/>
              <a:gd name="connsiteY129" fmla="*/ 2524125 h 2824412"/>
              <a:gd name="connsiteX130" fmla="*/ 1714561 w 2757548"/>
              <a:gd name="connsiteY130" fmla="*/ 2538412 h 2824412"/>
              <a:gd name="connsiteX131" fmla="*/ 1738373 w 2757548"/>
              <a:gd name="connsiteY131" fmla="*/ 2590800 h 2824412"/>
              <a:gd name="connsiteX132" fmla="*/ 1719323 w 2757548"/>
              <a:gd name="connsiteY132" fmla="*/ 2619375 h 2824412"/>
              <a:gd name="connsiteX133" fmla="*/ 1662173 w 2757548"/>
              <a:gd name="connsiteY133" fmla="*/ 2633662 h 2824412"/>
              <a:gd name="connsiteX134" fmla="*/ 1647886 w 2757548"/>
              <a:gd name="connsiteY134" fmla="*/ 2662237 h 2824412"/>
              <a:gd name="connsiteX135" fmla="*/ 1647886 w 2757548"/>
              <a:gd name="connsiteY135" fmla="*/ 2733675 h 2824412"/>
              <a:gd name="connsiteX136" fmla="*/ 1628836 w 2757548"/>
              <a:gd name="connsiteY136" fmla="*/ 2767012 h 2824412"/>
              <a:gd name="connsiteX137" fmla="*/ 1576448 w 2757548"/>
              <a:gd name="connsiteY137" fmla="*/ 2724150 h 2824412"/>
              <a:gd name="connsiteX138" fmla="*/ 1528823 w 2757548"/>
              <a:gd name="connsiteY138" fmla="*/ 2690812 h 2824412"/>
              <a:gd name="connsiteX139" fmla="*/ 1500248 w 2757548"/>
              <a:gd name="connsiteY139" fmla="*/ 2676525 h 2824412"/>
              <a:gd name="connsiteX140" fmla="*/ 1481198 w 2757548"/>
              <a:gd name="connsiteY140" fmla="*/ 2738437 h 2824412"/>
              <a:gd name="connsiteX141" fmla="*/ 1457386 w 2757548"/>
              <a:gd name="connsiteY141" fmla="*/ 2786062 h 2824412"/>
              <a:gd name="connsiteX142" fmla="*/ 1414523 w 2757548"/>
              <a:gd name="connsiteY142" fmla="*/ 2824162 h 2824412"/>
              <a:gd name="connsiteX143" fmla="*/ 1381186 w 2757548"/>
              <a:gd name="connsiteY143" fmla="*/ 2800350 h 2824412"/>
              <a:gd name="connsiteX144" fmla="*/ 1343086 w 2757548"/>
              <a:gd name="connsiteY144" fmla="*/ 2757487 h 2824412"/>
              <a:gd name="connsiteX145" fmla="*/ 1324036 w 2757548"/>
              <a:gd name="connsiteY145" fmla="*/ 2719387 h 2824412"/>
              <a:gd name="connsiteX146" fmla="*/ 1281173 w 2757548"/>
              <a:gd name="connsiteY146" fmla="*/ 2614612 h 2824412"/>
              <a:gd name="connsiteX147" fmla="*/ 1276411 w 2757548"/>
              <a:gd name="connsiteY147" fmla="*/ 2557462 h 2824412"/>
              <a:gd name="connsiteX148" fmla="*/ 1319273 w 2757548"/>
              <a:gd name="connsiteY148" fmla="*/ 2533650 h 2824412"/>
              <a:gd name="connsiteX149" fmla="*/ 1347848 w 2757548"/>
              <a:gd name="connsiteY149" fmla="*/ 2490787 h 2824412"/>
              <a:gd name="connsiteX150" fmla="*/ 1338323 w 2757548"/>
              <a:gd name="connsiteY150" fmla="*/ 2447925 h 2824412"/>
              <a:gd name="connsiteX151" fmla="*/ 1343086 w 2757548"/>
              <a:gd name="connsiteY151" fmla="*/ 2390775 h 2824412"/>
              <a:gd name="connsiteX152" fmla="*/ 1343086 w 2757548"/>
              <a:gd name="connsiteY152" fmla="*/ 2338387 h 2824412"/>
              <a:gd name="connsiteX153" fmla="*/ 1290698 w 2757548"/>
              <a:gd name="connsiteY153" fmla="*/ 2305050 h 2824412"/>
              <a:gd name="connsiteX154" fmla="*/ 1247836 w 2757548"/>
              <a:gd name="connsiteY154" fmla="*/ 2290762 h 2824412"/>
              <a:gd name="connsiteX155" fmla="*/ 1204973 w 2757548"/>
              <a:gd name="connsiteY155" fmla="*/ 2281237 h 2824412"/>
              <a:gd name="connsiteX156" fmla="*/ 1147823 w 2757548"/>
              <a:gd name="connsiteY156" fmla="*/ 2281237 h 2824412"/>
              <a:gd name="connsiteX157" fmla="*/ 1076386 w 2757548"/>
              <a:gd name="connsiteY157" fmla="*/ 2286000 h 2824412"/>
              <a:gd name="connsiteX158" fmla="*/ 1019236 w 2757548"/>
              <a:gd name="connsiteY158" fmla="*/ 2309812 h 2824412"/>
              <a:gd name="connsiteX159" fmla="*/ 971611 w 2757548"/>
              <a:gd name="connsiteY159" fmla="*/ 2319337 h 2824412"/>
              <a:gd name="connsiteX160" fmla="*/ 962086 w 2757548"/>
              <a:gd name="connsiteY160" fmla="*/ 2381250 h 2824412"/>
              <a:gd name="connsiteX161" fmla="*/ 943036 w 2757548"/>
              <a:gd name="connsiteY161" fmla="*/ 2414587 h 2824412"/>
              <a:gd name="connsiteX162" fmla="*/ 890648 w 2757548"/>
              <a:gd name="connsiteY162" fmla="*/ 2462212 h 2824412"/>
              <a:gd name="connsiteX163" fmla="*/ 852548 w 2757548"/>
              <a:gd name="connsiteY163" fmla="*/ 2471737 h 2824412"/>
              <a:gd name="connsiteX164" fmla="*/ 800161 w 2757548"/>
              <a:gd name="connsiteY164" fmla="*/ 2462212 h 2824412"/>
              <a:gd name="connsiteX165" fmla="*/ 771586 w 2757548"/>
              <a:gd name="connsiteY165" fmla="*/ 2438400 h 2824412"/>
              <a:gd name="connsiteX166" fmla="*/ 743011 w 2757548"/>
              <a:gd name="connsiteY166" fmla="*/ 2409825 h 2824412"/>
              <a:gd name="connsiteX167" fmla="*/ 704911 w 2757548"/>
              <a:gd name="connsiteY167" fmla="*/ 2433637 h 2824412"/>
              <a:gd name="connsiteX168" fmla="*/ 723961 w 2757548"/>
              <a:gd name="connsiteY168" fmla="*/ 2371725 h 2824412"/>
              <a:gd name="connsiteX169" fmla="*/ 738248 w 2757548"/>
              <a:gd name="connsiteY169" fmla="*/ 2309812 h 2824412"/>
              <a:gd name="connsiteX170" fmla="*/ 743011 w 2757548"/>
              <a:gd name="connsiteY170" fmla="*/ 2233612 h 2824412"/>
              <a:gd name="connsiteX171" fmla="*/ 743011 w 2757548"/>
              <a:gd name="connsiteY171" fmla="*/ 2185987 h 2824412"/>
              <a:gd name="connsiteX172" fmla="*/ 728723 w 2757548"/>
              <a:gd name="connsiteY172" fmla="*/ 2128837 h 2824412"/>
              <a:gd name="connsiteX173" fmla="*/ 704911 w 2757548"/>
              <a:gd name="connsiteY173" fmla="*/ 2100262 h 2824412"/>
              <a:gd name="connsiteX174" fmla="*/ 662048 w 2757548"/>
              <a:gd name="connsiteY174" fmla="*/ 2090737 h 2824412"/>
              <a:gd name="connsiteX175" fmla="*/ 623948 w 2757548"/>
              <a:gd name="connsiteY175" fmla="*/ 2062162 h 2824412"/>
              <a:gd name="connsiteX176" fmla="*/ 566798 w 2757548"/>
              <a:gd name="connsiteY176" fmla="*/ 2043112 h 2824412"/>
              <a:gd name="connsiteX177" fmla="*/ 538223 w 2757548"/>
              <a:gd name="connsiteY177" fmla="*/ 2009775 h 2824412"/>
              <a:gd name="connsiteX178" fmla="*/ 557273 w 2757548"/>
              <a:gd name="connsiteY178" fmla="*/ 1981200 h 2824412"/>
              <a:gd name="connsiteX179" fmla="*/ 547748 w 2757548"/>
              <a:gd name="connsiteY179" fmla="*/ 1938337 h 2824412"/>
              <a:gd name="connsiteX180" fmla="*/ 514411 w 2757548"/>
              <a:gd name="connsiteY180" fmla="*/ 1885950 h 2824412"/>
              <a:gd name="connsiteX181" fmla="*/ 471548 w 2757548"/>
              <a:gd name="connsiteY181" fmla="*/ 1876425 h 2824412"/>
              <a:gd name="connsiteX182" fmla="*/ 433448 w 2757548"/>
              <a:gd name="connsiteY182" fmla="*/ 1852612 h 2824412"/>
              <a:gd name="connsiteX183" fmla="*/ 414398 w 2757548"/>
              <a:gd name="connsiteY183" fmla="*/ 1833562 h 2824412"/>
              <a:gd name="connsiteX184" fmla="*/ 414398 w 2757548"/>
              <a:gd name="connsiteY184" fmla="*/ 1804987 h 2824412"/>
              <a:gd name="connsiteX185" fmla="*/ 376298 w 2757548"/>
              <a:gd name="connsiteY185" fmla="*/ 1824037 h 2824412"/>
              <a:gd name="connsiteX186" fmla="*/ 357248 w 2757548"/>
              <a:gd name="connsiteY186" fmla="*/ 1838325 h 2824412"/>
              <a:gd name="connsiteX187" fmla="*/ 385823 w 2757548"/>
              <a:gd name="connsiteY187" fmla="*/ 1862137 h 2824412"/>
              <a:gd name="connsiteX188" fmla="*/ 352486 w 2757548"/>
              <a:gd name="connsiteY188" fmla="*/ 1866900 h 2824412"/>
              <a:gd name="connsiteX189" fmla="*/ 323911 w 2757548"/>
              <a:gd name="connsiteY189" fmla="*/ 1847850 h 2824412"/>
              <a:gd name="connsiteX190" fmla="*/ 281048 w 2757548"/>
              <a:gd name="connsiteY190" fmla="*/ 1833562 h 2824412"/>
              <a:gd name="connsiteX191" fmla="*/ 238186 w 2757548"/>
              <a:gd name="connsiteY191" fmla="*/ 1819275 h 2824412"/>
              <a:gd name="connsiteX192" fmla="*/ 195323 w 2757548"/>
              <a:gd name="connsiteY192" fmla="*/ 1819275 h 2824412"/>
              <a:gd name="connsiteX193" fmla="*/ 171511 w 2757548"/>
              <a:gd name="connsiteY193" fmla="*/ 1795462 h 2824412"/>
              <a:gd name="connsiteX194" fmla="*/ 195323 w 2757548"/>
              <a:gd name="connsiteY194" fmla="*/ 1766887 h 2824412"/>
              <a:gd name="connsiteX195" fmla="*/ 214373 w 2757548"/>
              <a:gd name="connsiteY195" fmla="*/ 1676400 h 2824412"/>
              <a:gd name="connsiteX196" fmla="*/ 276286 w 2757548"/>
              <a:gd name="connsiteY196" fmla="*/ 1590675 h 2824412"/>
              <a:gd name="connsiteX197" fmla="*/ 319148 w 2757548"/>
              <a:gd name="connsiteY197" fmla="*/ 1509712 h 2824412"/>
              <a:gd name="connsiteX198" fmla="*/ 362011 w 2757548"/>
              <a:gd name="connsiteY198" fmla="*/ 1466850 h 2824412"/>
              <a:gd name="connsiteX199" fmla="*/ 414398 w 2757548"/>
              <a:gd name="connsiteY199" fmla="*/ 1404937 h 2824412"/>
              <a:gd name="connsiteX200" fmla="*/ 438211 w 2757548"/>
              <a:gd name="connsiteY200" fmla="*/ 1381125 h 2824412"/>
              <a:gd name="connsiteX201" fmla="*/ 395348 w 2757548"/>
              <a:gd name="connsiteY201" fmla="*/ 1352550 h 2824412"/>
              <a:gd name="connsiteX202" fmla="*/ 323911 w 2757548"/>
              <a:gd name="connsiteY202" fmla="*/ 1319212 h 2824412"/>
              <a:gd name="connsiteX203" fmla="*/ 266761 w 2757548"/>
              <a:gd name="connsiteY203" fmla="*/ 1285875 h 2824412"/>
              <a:gd name="connsiteX204" fmla="*/ 233423 w 2757548"/>
              <a:gd name="connsiteY204" fmla="*/ 1300162 h 2824412"/>
              <a:gd name="connsiteX205" fmla="*/ 195323 w 2757548"/>
              <a:gd name="connsiteY205" fmla="*/ 1276350 h 2824412"/>
              <a:gd name="connsiteX206" fmla="*/ 161986 w 2757548"/>
              <a:gd name="connsiteY206" fmla="*/ 1204912 h 2824412"/>
              <a:gd name="connsiteX207" fmla="*/ 157223 w 2757548"/>
              <a:gd name="connsiteY207" fmla="*/ 1162050 h 2824412"/>
              <a:gd name="connsiteX208" fmla="*/ 119123 w 2757548"/>
              <a:gd name="connsiteY208" fmla="*/ 1157287 h 2824412"/>
              <a:gd name="connsiteX209" fmla="*/ 66736 w 2757548"/>
              <a:gd name="connsiteY209" fmla="*/ 1157287 h 2824412"/>
              <a:gd name="connsiteX210" fmla="*/ 19111 w 2757548"/>
              <a:gd name="connsiteY210" fmla="*/ 1143000 h 2824412"/>
              <a:gd name="connsiteX211" fmla="*/ 19111 w 2757548"/>
              <a:gd name="connsiteY211" fmla="*/ 1114425 h 2824412"/>
              <a:gd name="connsiteX212" fmla="*/ 9586 w 2757548"/>
              <a:gd name="connsiteY212" fmla="*/ 1076325 h 2824412"/>
              <a:gd name="connsiteX213" fmla="*/ 61 w 2757548"/>
              <a:gd name="connsiteY213" fmla="*/ 1028700 h 2824412"/>
              <a:gd name="connsiteX214" fmla="*/ 14348 w 2757548"/>
              <a:gd name="connsiteY214" fmla="*/ 995362 h 2824412"/>
              <a:gd name="connsiteX215" fmla="*/ 61973 w 2757548"/>
              <a:gd name="connsiteY215" fmla="*/ 971550 h 2824412"/>
              <a:gd name="connsiteX216" fmla="*/ 100073 w 2757548"/>
              <a:gd name="connsiteY216" fmla="*/ 966787 h 2824412"/>
              <a:gd name="connsiteX217" fmla="*/ 66736 w 2757548"/>
              <a:gd name="connsiteY217" fmla="*/ 933450 h 2824412"/>
              <a:gd name="connsiteX218" fmla="*/ 57211 w 2757548"/>
              <a:gd name="connsiteY218" fmla="*/ 885825 h 2824412"/>
              <a:gd name="connsiteX219" fmla="*/ 81023 w 2757548"/>
              <a:gd name="connsiteY219" fmla="*/ 852487 h 2824412"/>
              <a:gd name="connsiteX220" fmla="*/ 81023 w 2757548"/>
              <a:gd name="connsiteY220" fmla="*/ 814387 h 2824412"/>
              <a:gd name="connsiteX221" fmla="*/ 42923 w 2757548"/>
              <a:gd name="connsiteY221" fmla="*/ 800100 h 2824412"/>
              <a:gd name="connsiteX222" fmla="*/ 47686 w 2757548"/>
              <a:gd name="connsiteY222" fmla="*/ 762000 h 2824412"/>
              <a:gd name="connsiteX223" fmla="*/ 85786 w 2757548"/>
              <a:gd name="connsiteY223" fmla="*/ 723900 h 2824412"/>
              <a:gd name="connsiteX224" fmla="*/ 76261 w 2757548"/>
              <a:gd name="connsiteY224" fmla="*/ 671512 h 2824412"/>
              <a:gd name="connsiteX225" fmla="*/ 47686 w 2757548"/>
              <a:gd name="connsiteY225" fmla="*/ 647700 h 2824412"/>
              <a:gd name="connsiteX226" fmla="*/ 66736 w 2757548"/>
              <a:gd name="connsiteY226" fmla="*/ 623887 h 2824412"/>
              <a:gd name="connsiteX227" fmla="*/ 114361 w 2757548"/>
              <a:gd name="connsiteY227" fmla="*/ 628650 h 2824412"/>
              <a:gd name="connsiteX228" fmla="*/ 138173 w 2757548"/>
              <a:gd name="connsiteY228" fmla="*/ 628650 h 2824412"/>
              <a:gd name="connsiteX229" fmla="*/ 119123 w 2757548"/>
              <a:gd name="connsiteY229" fmla="*/ 595312 h 2824412"/>
              <a:gd name="connsiteX230" fmla="*/ 123886 w 2757548"/>
              <a:gd name="connsiteY230" fmla="*/ 571500 h 2824412"/>
              <a:gd name="connsiteX231" fmla="*/ 152461 w 2757548"/>
              <a:gd name="connsiteY231" fmla="*/ 571500 h 2824412"/>
              <a:gd name="connsiteX232" fmla="*/ 157223 w 2757548"/>
              <a:gd name="connsiteY232" fmla="*/ 571500 h 2824412"/>
              <a:gd name="connsiteX233" fmla="*/ 185798 w 2757548"/>
              <a:gd name="connsiteY233" fmla="*/ 485775 h 2824412"/>
              <a:gd name="connsiteX234" fmla="*/ 190561 w 2757548"/>
              <a:gd name="connsiteY234" fmla="*/ 447675 h 2824412"/>
              <a:gd name="connsiteX235" fmla="*/ 219136 w 2757548"/>
              <a:gd name="connsiteY235" fmla="*/ 461962 h 2824412"/>
              <a:gd name="connsiteX236" fmla="*/ 281048 w 2757548"/>
              <a:gd name="connsiteY236" fmla="*/ 485775 h 2824412"/>
              <a:gd name="connsiteX237" fmla="*/ 342961 w 2757548"/>
              <a:gd name="connsiteY237" fmla="*/ 485775 h 2824412"/>
              <a:gd name="connsiteX238" fmla="*/ 333436 w 2757548"/>
              <a:gd name="connsiteY238" fmla="*/ 442912 h 2824412"/>
              <a:gd name="connsiteX239" fmla="*/ 342961 w 2757548"/>
              <a:gd name="connsiteY239" fmla="*/ 409575 h 2824412"/>
              <a:gd name="connsiteX240" fmla="*/ 385823 w 2757548"/>
              <a:gd name="connsiteY240" fmla="*/ 409575 h 2824412"/>
              <a:gd name="connsiteX241" fmla="*/ 404873 w 2757548"/>
              <a:gd name="connsiteY241" fmla="*/ 381000 h 2824412"/>
              <a:gd name="connsiteX242" fmla="*/ 428686 w 2757548"/>
              <a:gd name="connsiteY242" fmla="*/ 338137 h 2824412"/>
              <a:gd name="connsiteX243" fmla="*/ 381061 w 2757548"/>
              <a:gd name="connsiteY243" fmla="*/ 314325 h 2824412"/>
              <a:gd name="connsiteX244" fmla="*/ 381061 w 2757548"/>
              <a:gd name="connsiteY244" fmla="*/ 285750 h 2824412"/>
              <a:gd name="connsiteX245" fmla="*/ 433448 w 2757548"/>
              <a:gd name="connsiteY245" fmla="*/ 257175 h 2824412"/>
              <a:gd name="connsiteX246" fmla="*/ 466786 w 2757548"/>
              <a:gd name="connsiteY246" fmla="*/ 238125 h 2824412"/>
              <a:gd name="connsiteX247" fmla="*/ 476311 w 2757548"/>
              <a:gd name="connsiteY247" fmla="*/ 176212 h 2824412"/>
              <a:gd name="connsiteX248" fmla="*/ 447736 w 2757548"/>
              <a:gd name="connsiteY248" fmla="*/ 123825 h 2824412"/>
              <a:gd name="connsiteX0" fmla="*/ 2307492 w 2757548"/>
              <a:gd name="connsiteY0" fmla="*/ 0 h 2824412"/>
              <a:gd name="connsiteX1" fmla="*/ 2324161 w 2757548"/>
              <a:gd name="connsiteY1" fmla="*/ 26193 h 2824412"/>
              <a:gd name="connsiteX2" fmla="*/ 2352736 w 2757548"/>
              <a:gd name="connsiteY2" fmla="*/ 47625 h 2824412"/>
              <a:gd name="connsiteX3" fmla="*/ 2343211 w 2757548"/>
              <a:gd name="connsiteY3" fmla="*/ 57150 h 2824412"/>
              <a:gd name="connsiteX4" fmla="*/ 2352736 w 2757548"/>
              <a:gd name="connsiteY4" fmla="*/ 95250 h 2824412"/>
              <a:gd name="connsiteX5" fmla="*/ 2343211 w 2757548"/>
              <a:gd name="connsiteY5" fmla="*/ 128587 h 2824412"/>
              <a:gd name="connsiteX6" fmla="*/ 2324161 w 2757548"/>
              <a:gd name="connsiteY6" fmla="*/ 145256 h 2824412"/>
              <a:gd name="connsiteX7" fmla="*/ 2300348 w 2757548"/>
              <a:gd name="connsiteY7" fmla="*/ 152400 h 2824412"/>
              <a:gd name="connsiteX8" fmla="*/ 2290823 w 2757548"/>
              <a:gd name="connsiteY8" fmla="*/ 166687 h 2824412"/>
              <a:gd name="connsiteX9" fmla="*/ 2286061 w 2757548"/>
              <a:gd name="connsiteY9" fmla="*/ 204787 h 2824412"/>
              <a:gd name="connsiteX10" fmla="*/ 2267011 w 2757548"/>
              <a:gd name="connsiteY10" fmla="*/ 223837 h 2824412"/>
              <a:gd name="connsiteX11" fmla="*/ 2224148 w 2757548"/>
              <a:gd name="connsiteY11" fmla="*/ 219075 h 2824412"/>
              <a:gd name="connsiteX12" fmla="*/ 2214623 w 2757548"/>
              <a:gd name="connsiteY12" fmla="*/ 226219 h 2824412"/>
              <a:gd name="connsiteX13" fmla="*/ 2221767 w 2757548"/>
              <a:gd name="connsiteY13" fmla="*/ 259556 h 2824412"/>
              <a:gd name="connsiteX14" fmla="*/ 2233673 w 2757548"/>
              <a:gd name="connsiteY14" fmla="*/ 285750 h 2824412"/>
              <a:gd name="connsiteX15" fmla="*/ 2224148 w 2757548"/>
              <a:gd name="connsiteY15" fmla="*/ 304800 h 2824412"/>
              <a:gd name="connsiteX16" fmla="*/ 2224148 w 2757548"/>
              <a:gd name="connsiteY16" fmla="*/ 333375 h 2824412"/>
              <a:gd name="connsiteX17" fmla="*/ 2186048 w 2757548"/>
              <a:gd name="connsiteY17" fmla="*/ 338137 h 2824412"/>
              <a:gd name="connsiteX18" fmla="*/ 2152710 w 2757548"/>
              <a:gd name="connsiteY18" fmla="*/ 302419 h 2824412"/>
              <a:gd name="connsiteX19" fmla="*/ 2124136 w 2757548"/>
              <a:gd name="connsiteY19" fmla="*/ 323850 h 2824412"/>
              <a:gd name="connsiteX20" fmla="*/ 2105086 w 2757548"/>
              <a:gd name="connsiteY20" fmla="*/ 347662 h 2824412"/>
              <a:gd name="connsiteX21" fmla="*/ 2105086 w 2757548"/>
              <a:gd name="connsiteY21" fmla="*/ 361950 h 2824412"/>
              <a:gd name="connsiteX22" fmla="*/ 2105086 w 2757548"/>
              <a:gd name="connsiteY22" fmla="*/ 395287 h 2824412"/>
              <a:gd name="connsiteX23" fmla="*/ 2076511 w 2757548"/>
              <a:gd name="connsiteY23" fmla="*/ 395287 h 2824412"/>
              <a:gd name="connsiteX24" fmla="*/ 2033648 w 2757548"/>
              <a:gd name="connsiteY24" fmla="*/ 419100 h 2824412"/>
              <a:gd name="connsiteX25" fmla="*/ 2014598 w 2757548"/>
              <a:gd name="connsiteY25" fmla="*/ 457200 h 2824412"/>
              <a:gd name="connsiteX26" fmla="*/ 2012217 w 2757548"/>
              <a:gd name="connsiteY26" fmla="*/ 488156 h 2824412"/>
              <a:gd name="connsiteX27" fmla="*/ 1995549 w 2757548"/>
              <a:gd name="connsiteY27" fmla="*/ 511968 h 2824412"/>
              <a:gd name="connsiteX28" fmla="*/ 1976498 w 2757548"/>
              <a:gd name="connsiteY28" fmla="*/ 554831 h 2824412"/>
              <a:gd name="connsiteX29" fmla="*/ 1945542 w 2757548"/>
              <a:gd name="connsiteY29" fmla="*/ 564356 h 2824412"/>
              <a:gd name="connsiteX30" fmla="*/ 1909823 w 2757548"/>
              <a:gd name="connsiteY30" fmla="*/ 561975 h 2824412"/>
              <a:gd name="connsiteX31" fmla="*/ 1883629 w 2757548"/>
              <a:gd name="connsiteY31" fmla="*/ 576262 h 2824412"/>
              <a:gd name="connsiteX32" fmla="*/ 1890773 w 2757548"/>
              <a:gd name="connsiteY32" fmla="*/ 602456 h 2824412"/>
              <a:gd name="connsiteX33" fmla="*/ 1874104 w 2757548"/>
              <a:gd name="connsiteY33" fmla="*/ 623887 h 2824412"/>
              <a:gd name="connsiteX34" fmla="*/ 1876486 w 2757548"/>
              <a:gd name="connsiteY34" fmla="*/ 647700 h 2824412"/>
              <a:gd name="connsiteX35" fmla="*/ 1890773 w 2757548"/>
              <a:gd name="connsiteY35" fmla="*/ 666750 h 2824412"/>
              <a:gd name="connsiteX36" fmla="*/ 1919348 w 2757548"/>
              <a:gd name="connsiteY36" fmla="*/ 685800 h 2824412"/>
              <a:gd name="connsiteX37" fmla="*/ 1945542 w 2757548"/>
              <a:gd name="connsiteY37" fmla="*/ 714375 h 2824412"/>
              <a:gd name="connsiteX38" fmla="*/ 1969354 w 2757548"/>
              <a:gd name="connsiteY38" fmla="*/ 745331 h 2824412"/>
              <a:gd name="connsiteX39" fmla="*/ 1997930 w 2757548"/>
              <a:gd name="connsiteY39" fmla="*/ 776287 h 2824412"/>
              <a:gd name="connsiteX40" fmla="*/ 2016979 w 2757548"/>
              <a:gd name="connsiteY40" fmla="*/ 788194 h 2824412"/>
              <a:gd name="connsiteX41" fmla="*/ 2024123 w 2757548"/>
              <a:gd name="connsiteY41" fmla="*/ 814387 h 2824412"/>
              <a:gd name="connsiteX42" fmla="*/ 2028886 w 2757548"/>
              <a:gd name="connsiteY42" fmla="*/ 847725 h 2824412"/>
              <a:gd name="connsiteX43" fmla="*/ 2038411 w 2757548"/>
              <a:gd name="connsiteY43" fmla="*/ 859631 h 2824412"/>
              <a:gd name="connsiteX44" fmla="*/ 2066986 w 2757548"/>
              <a:gd name="connsiteY44" fmla="*/ 871537 h 2824412"/>
              <a:gd name="connsiteX45" fmla="*/ 2062223 w 2757548"/>
              <a:gd name="connsiteY45" fmla="*/ 852487 h 2824412"/>
              <a:gd name="connsiteX46" fmla="*/ 2090798 w 2757548"/>
              <a:gd name="connsiteY46" fmla="*/ 838200 h 2824412"/>
              <a:gd name="connsiteX47" fmla="*/ 2100323 w 2757548"/>
              <a:gd name="connsiteY47" fmla="*/ 862012 h 2824412"/>
              <a:gd name="connsiteX48" fmla="*/ 2133661 w 2757548"/>
              <a:gd name="connsiteY48" fmla="*/ 883443 h 2824412"/>
              <a:gd name="connsiteX49" fmla="*/ 2169379 w 2757548"/>
              <a:gd name="connsiteY49" fmla="*/ 876300 h 2824412"/>
              <a:gd name="connsiteX50" fmla="*/ 2183667 w 2757548"/>
              <a:gd name="connsiteY50" fmla="*/ 864394 h 2824412"/>
              <a:gd name="connsiteX51" fmla="*/ 2207480 w 2757548"/>
              <a:gd name="connsiteY51" fmla="*/ 857249 h 2824412"/>
              <a:gd name="connsiteX52" fmla="*/ 2245580 w 2757548"/>
              <a:gd name="connsiteY52" fmla="*/ 862012 h 2824412"/>
              <a:gd name="connsiteX53" fmla="*/ 2257486 w 2757548"/>
              <a:gd name="connsiteY53" fmla="*/ 895350 h 2824412"/>
              <a:gd name="connsiteX54" fmla="*/ 2305110 w 2757548"/>
              <a:gd name="connsiteY54" fmla="*/ 900113 h 2824412"/>
              <a:gd name="connsiteX55" fmla="*/ 2328923 w 2757548"/>
              <a:gd name="connsiteY55" fmla="*/ 907256 h 2824412"/>
              <a:gd name="connsiteX56" fmla="*/ 2314636 w 2757548"/>
              <a:gd name="connsiteY56" fmla="*/ 928687 h 2824412"/>
              <a:gd name="connsiteX57" fmla="*/ 2319398 w 2757548"/>
              <a:gd name="connsiteY57" fmla="*/ 942975 h 2824412"/>
              <a:gd name="connsiteX58" fmla="*/ 2357498 w 2757548"/>
              <a:gd name="connsiteY58" fmla="*/ 964406 h 2824412"/>
              <a:gd name="connsiteX59" fmla="*/ 2371786 w 2757548"/>
              <a:gd name="connsiteY59" fmla="*/ 990600 h 2824412"/>
              <a:gd name="connsiteX60" fmla="*/ 2395598 w 2757548"/>
              <a:gd name="connsiteY60" fmla="*/ 1016794 h 2824412"/>
              <a:gd name="connsiteX61" fmla="*/ 2381311 w 2757548"/>
              <a:gd name="connsiteY61" fmla="*/ 1028700 h 2824412"/>
              <a:gd name="connsiteX62" fmla="*/ 2386073 w 2757548"/>
              <a:gd name="connsiteY62" fmla="*/ 1066800 h 2824412"/>
              <a:gd name="connsiteX63" fmla="*/ 2421792 w 2757548"/>
              <a:gd name="connsiteY63" fmla="*/ 1059656 h 2824412"/>
              <a:gd name="connsiteX64" fmla="*/ 2450367 w 2757548"/>
              <a:gd name="connsiteY64" fmla="*/ 1069182 h 2824412"/>
              <a:gd name="connsiteX65" fmla="*/ 2486086 w 2757548"/>
              <a:gd name="connsiteY65" fmla="*/ 1107281 h 2824412"/>
              <a:gd name="connsiteX66" fmla="*/ 2486086 w 2757548"/>
              <a:gd name="connsiteY66" fmla="*/ 1138237 h 2824412"/>
              <a:gd name="connsiteX67" fmla="*/ 2521804 w 2757548"/>
              <a:gd name="connsiteY67" fmla="*/ 1147762 h 2824412"/>
              <a:gd name="connsiteX68" fmla="*/ 2571811 w 2757548"/>
              <a:gd name="connsiteY68" fmla="*/ 1190625 h 2824412"/>
              <a:gd name="connsiteX69" fmla="*/ 2571811 w 2757548"/>
              <a:gd name="connsiteY69" fmla="*/ 1219200 h 2824412"/>
              <a:gd name="connsiteX70" fmla="*/ 2571811 w 2757548"/>
              <a:gd name="connsiteY70" fmla="*/ 1243012 h 2824412"/>
              <a:gd name="connsiteX71" fmla="*/ 2567048 w 2757548"/>
              <a:gd name="connsiteY71" fmla="*/ 1266825 h 2824412"/>
              <a:gd name="connsiteX72" fmla="*/ 2600386 w 2757548"/>
              <a:gd name="connsiteY72" fmla="*/ 1295400 h 2824412"/>
              <a:gd name="connsiteX73" fmla="*/ 2609910 w 2757548"/>
              <a:gd name="connsiteY73" fmla="*/ 1338262 h 2824412"/>
              <a:gd name="connsiteX74" fmla="*/ 2619436 w 2757548"/>
              <a:gd name="connsiteY74" fmla="*/ 1376362 h 2824412"/>
              <a:gd name="connsiteX75" fmla="*/ 2638486 w 2757548"/>
              <a:gd name="connsiteY75" fmla="*/ 1369218 h 2824412"/>
              <a:gd name="connsiteX76" fmla="*/ 2681348 w 2757548"/>
              <a:gd name="connsiteY76" fmla="*/ 1381125 h 2824412"/>
              <a:gd name="connsiteX77" fmla="*/ 2705161 w 2757548"/>
              <a:gd name="connsiteY77" fmla="*/ 1362075 h 2824412"/>
              <a:gd name="connsiteX78" fmla="*/ 2748023 w 2757548"/>
              <a:gd name="connsiteY78" fmla="*/ 1352550 h 2824412"/>
              <a:gd name="connsiteX79" fmla="*/ 2757548 w 2757548"/>
              <a:gd name="connsiteY79" fmla="*/ 1390650 h 2824412"/>
              <a:gd name="connsiteX80" fmla="*/ 2748023 w 2757548"/>
              <a:gd name="connsiteY80" fmla="*/ 1414462 h 2824412"/>
              <a:gd name="connsiteX81" fmla="*/ 2724211 w 2757548"/>
              <a:gd name="connsiteY81" fmla="*/ 1428750 h 2824412"/>
              <a:gd name="connsiteX82" fmla="*/ 2695635 w 2757548"/>
              <a:gd name="connsiteY82" fmla="*/ 1464469 h 2824412"/>
              <a:gd name="connsiteX83" fmla="*/ 2657536 w 2757548"/>
              <a:gd name="connsiteY83" fmla="*/ 1495425 h 2824412"/>
              <a:gd name="connsiteX84" fmla="*/ 2638486 w 2757548"/>
              <a:gd name="connsiteY84" fmla="*/ 1519237 h 2824412"/>
              <a:gd name="connsiteX85" fmla="*/ 2624198 w 2757548"/>
              <a:gd name="connsiteY85" fmla="*/ 1535906 h 2824412"/>
              <a:gd name="connsiteX86" fmla="*/ 2619436 w 2757548"/>
              <a:gd name="connsiteY86" fmla="*/ 1562100 h 2824412"/>
              <a:gd name="connsiteX87" fmla="*/ 2590861 w 2757548"/>
              <a:gd name="connsiteY87" fmla="*/ 1562100 h 2824412"/>
              <a:gd name="connsiteX88" fmla="*/ 2557523 w 2757548"/>
              <a:gd name="connsiteY88" fmla="*/ 1547812 h 2824412"/>
              <a:gd name="connsiteX89" fmla="*/ 2538473 w 2757548"/>
              <a:gd name="connsiteY89" fmla="*/ 1519237 h 2824412"/>
              <a:gd name="connsiteX90" fmla="*/ 2471798 w 2757548"/>
              <a:gd name="connsiteY90" fmla="*/ 1524000 h 2824412"/>
              <a:gd name="connsiteX91" fmla="*/ 2452748 w 2757548"/>
              <a:gd name="connsiteY91" fmla="*/ 1535906 h 2824412"/>
              <a:gd name="connsiteX92" fmla="*/ 2447985 w 2757548"/>
              <a:gd name="connsiteY92" fmla="*/ 1557338 h 2824412"/>
              <a:gd name="connsiteX93" fmla="*/ 2414648 w 2757548"/>
              <a:gd name="connsiteY93" fmla="*/ 1576387 h 2824412"/>
              <a:gd name="connsiteX94" fmla="*/ 2381311 w 2757548"/>
              <a:gd name="connsiteY94" fmla="*/ 1614487 h 2824412"/>
              <a:gd name="connsiteX95" fmla="*/ 2355116 w 2757548"/>
              <a:gd name="connsiteY95" fmla="*/ 1626393 h 2824412"/>
              <a:gd name="connsiteX96" fmla="*/ 2347973 w 2757548"/>
              <a:gd name="connsiteY96" fmla="*/ 1662112 h 2824412"/>
              <a:gd name="connsiteX97" fmla="*/ 2331304 w 2757548"/>
              <a:gd name="connsiteY97" fmla="*/ 1659731 h 2824412"/>
              <a:gd name="connsiteX98" fmla="*/ 2281298 w 2757548"/>
              <a:gd name="connsiteY98" fmla="*/ 1681162 h 2824412"/>
              <a:gd name="connsiteX99" fmla="*/ 2262248 w 2757548"/>
              <a:gd name="connsiteY99" fmla="*/ 1700212 h 2824412"/>
              <a:gd name="connsiteX100" fmla="*/ 2200336 w 2757548"/>
              <a:gd name="connsiteY100" fmla="*/ 1704975 h 2824412"/>
              <a:gd name="connsiteX101" fmla="*/ 2157473 w 2757548"/>
              <a:gd name="connsiteY101" fmla="*/ 1714500 h 2824412"/>
              <a:gd name="connsiteX102" fmla="*/ 2126517 w 2757548"/>
              <a:gd name="connsiteY102" fmla="*/ 1754981 h 2824412"/>
              <a:gd name="connsiteX103" fmla="*/ 2100323 w 2757548"/>
              <a:gd name="connsiteY103" fmla="*/ 1771650 h 2824412"/>
              <a:gd name="connsiteX104" fmla="*/ 2095561 w 2757548"/>
              <a:gd name="connsiteY104" fmla="*/ 1807368 h 2824412"/>
              <a:gd name="connsiteX105" fmla="*/ 2057461 w 2757548"/>
              <a:gd name="connsiteY105" fmla="*/ 1831181 h 2824412"/>
              <a:gd name="connsiteX106" fmla="*/ 2043173 w 2757548"/>
              <a:gd name="connsiteY106" fmla="*/ 1852612 h 2824412"/>
              <a:gd name="connsiteX107" fmla="*/ 2033648 w 2757548"/>
              <a:gd name="connsiteY107" fmla="*/ 1866900 h 2824412"/>
              <a:gd name="connsiteX108" fmla="*/ 2038411 w 2757548"/>
              <a:gd name="connsiteY108" fmla="*/ 1895475 h 2824412"/>
              <a:gd name="connsiteX109" fmla="*/ 2050317 w 2757548"/>
              <a:gd name="connsiteY109" fmla="*/ 1933575 h 2824412"/>
              <a:gd name="connsiteX110" fmla="*/ 2062223 w 2757548"/>
              <a:gd name="connsiteY110" fmla="*/ 1985962 h 2824412"/>
              <a:gd name="connsiteX111" fmla="*/ 2038411 w 2757548"/>
              <a:gd name="connsiteY111" fmla="*/ 2024062 h 2824412"/>
              <a:gd name="connsiteX112" fmla="*/ 2033648 w 2757548"/>
              <a:gd name="connsiteY112" fmla="*/ 2028825 h 2824412"/>
              <a:gd name="connsiteX113" fmla="*/ 1995548 w 2757548"/>
              <a:gd name="connsiteY113" fmla="*/ 2033587 h 2824412"/>
              <a:gd name="connsiteX114" fmla="*/ 1966973 w 2757548"/>
              <a:gd name="connsiteY114" fmla="*/ 2043112 h 2824412"/>
              <a:gd name="connsiteX115" fmla="*/ 1928873 w 2757548"/>
              <a:gd name="connsiteY115" fmla="*/ 2066925 h 2824412"/>
              <a:gd name="connsiteX116" fmla="*/ 1957448 w 2757548"/>
              <a:gd name="connsiteY116" fmla="*/ 2043112 h 2824412"/>
              <a:gd name="connsiteX117" fmla="*/ 1900298 w 2757548"/>
              <a:gd name="connsiteY117" fmla="*/ 2052637 h 2824412"/>
              <a:gd name="connsiteX118" fmla="*/ 1876486 w 2757548"/>
              <a:gd name="connsiteY118" fmla="*/ 2109787 h 2824412"/>
              <a:gd name="connsiteX119" fmla="*/ 1876486 w 2757548"/>
              <a:gd name="connsiteY119" fmla="*/ 2147887 h 2824412"/>
              <a:gd name="connsiteX120" fmla="*/ 1866961 w 2757548"/>
              <a:gd name="connsiteY120" fmla="*/ 2176462 h 2824412"/>
              <a:gd name="connsiteX121" fmla="*/ 1809811 w 2757548"/>
              <a:gd name="connsiteY121" fmla="*/ 2195512 h 2824412"/>
              <a:gd name="connsiteX122" fmla="*/ 1809811 w 2757548"/>
              <a:gd name="connsiteY122" fmla="*/ 2252662 h 2824412"/>
              <a:gd name="connsiteX123" fmla="*/ 1814573 w 2757548"/>
              <a:gd name="connsiteY123" fmla="*/ 2314575 h 2824412"/>
              <a:gd name="connsiteX124" fmla="*/ 1814573 w 2757548"/>
              <a:gd name="connsiteY124" fmla="*/ 2333625 h 2824412"/>
              <a:gd name="connsiteX125" fmla="*/ 1795523 w 2757548"/>
              <a:gd name="connsiteY125" fmla="*/ 2376487 h 2824412"/>
              <a:gd name="connsiteX126" fmla="*/ 1809811 w 2757548"/>
              <a:gd name="connsiteY126" fmla="*/ 2438400 h 2824412"/>
              <a:gd name="connsiteX127" fmla="*/ 1805048 w 2757548"/>
              <a:gd name="connsiteY127" fmla="*/ 2500312 h 2824412"/>
              <a:gd name="connsiteX128" fmla="*/ 1776473 w 2757548"/>
              <a:gd name="connsiteY128" fmla="*/ 2509837 h 2824412"/>
              <a:gd name="connsiteX129" fmla="*/ 1733611 w 2757548"/>
              <a:gd name="connsiteY129" fmla="*/ 2524125 h 2824412"/>
              <a:gd name="connsiteX130" fmla="*/ 1714561 w 2757548"/>
              <a:gd name="connsiteY130" fmla="*/ 2538412 h 2824412"/>
              <a:gd name="connsiteX131" fmla="*/ 1738373 w 2757548"/>
              <a:gd name="connsiteY131" fmla="*/ 2590800 h 2824412"/>
              <a:gd name="connsiteX132" fmla="*/ 1719323 w 2757548"/>
              <a:gd name="connsiteY132" fmla="*/ 2619375 h 2824412"/>
              <a:gd name="connsiteX133" fmla="*/ 1662173 w 2757548"/>
              <a:gd name="connsiteY133" fmla="*/ 2633662 h 2824412"/>
              <a:gd name="connsiteX134" fmla="*/ 1647886 w 2757548"/>
              <a:gd name="connsiteY134" fmla="*/ 2662237 h 2824412"/>
              <a:gd name="connsiteX135" fmla="*/ 1647886 w 2757548"/>
              <a:gd name="connsiteY135" fmla="*/ 2733675 h 2824412"/>
              <a:gd name="connsiteX136" fmla="*/ 1628836 w 2757548"/>
              <a:gd name="connsiteY136" fmla="*/ 2767012 h 2824412"/>
              <a:gd name="connsiteX137" fmla="*/ 1576448 w 2757548"/>
              <a:gd name="connsiteY137" fmla="*/ 2724150 h 2824412"/>
              <a:gd name="connsiteX138" fmla="*/ 1528823 w 2757548"/>
              <a:gd name="connsiteY138" fmla="*/ 2690812 h 2824412"/>
              <a:gd name="connsiteX139" fmla="*/ 1500248 w 2757548"/>
              <a:gd name="connsiteY139" fmla="*/ 2676525 h 2824412"/>
              <a:gd name="connsiteX140" fmla="*/ 1481198 w 2757548"/>
              <a:gd name="connsiteY140" fmla="*/ 2738437 h 2824412"/>
              <a:gd name="connsiteX141" fmla="*/ 1457386 w 2757548"/>
              <a:gd name="connsiteY141" fmla="*/ 2786062 h 2824412"/>
              <a:gd name="connsiteX142" fmla="*/ 1414523 w 2757548"/>
              <a:gd name="connsiteY142" fmla="*/ 2824162 h 2824412"/>
              <a:gd name="connsiteX143" fmla="*/ 1381186 w 2757548"/>
              <a:gd name="connsiteY143" fmla="*/ 2800350 h 2824412"/>
              <a:gd name="connsiteX144" fmla="*/ 1343086 w 2757548"/>
              <a:gd name="connsiteY144" fmla="*/ 2757487 h 2824412"/>
              <a:gd name="connsiteX145" fmla="*/ 1324036 w 2757548"/>
              <a:gd name="connsiteY145" fmla="*/ 2719387 h 2824412"/>
              <a:gd name="connsiteX146" fmla="*/ 1281173 w 2757548"/>
              <a:gd name="connsiteY146" fmla="*/ 2614612 h 2824412"/>
              <a:gd name="connsiteX147" fmla="*/ 1276411 w 2757548"/>
              <a:gd name="connsiteY147" fmla="*/ 2557462 h 2824412"/>
              <a:gd name="connsiteX148" fmla="*/ 1319273 w 2757548"/>
              <a:gd name="connsiteY148" fmla="*/ 2533650 h 2824412"/>
              <a:gd name="connsiteX149" fmla="*/ 1347848 w 2757548"/>
              <a:gd name="connsiteY149" fmla="*/ 2490787 h 2824412"/>
              <a:gd name="connsiteX150" fmla="*/ 1338323 w 2757548"/>
              <a:gd name="connsiteY150" fmla="*/ 2447925 h 2824412"/>
              <a:gd name="connsiteX151" fmla="*/ 1343086 w 2757548"/>
              <a:gd name="connsiteY151" fmla="*/ 2390775 h 2824412"/>
              <a:gd name="connsiteX152" fmla="*/ 1343086 w 2757548"/>
              <a:gd name="connsiteY152" fmla="*/ 2338387 h 2824412"/>
              <a:gd name="connsiteX153" fmla="*/ 1290698 w 2757548"/>
              <a:gd name="connsiteY153" fmla="*/ 2305050 h 2824412"/>
              <a:gd name="connsiteX154" fmla="*/ 1247836 w 2757548"/>
              <a:gd name="connsiteY154" fmla="*/ 2290762 h 2824412"/>
              <a:gd name="connsiteX155" fmla="*/ 1204973 w 2757548"/>
              <a:gd name="connsiteY155" fmla="*/ 2281237 h 2824412"/>
              <a:gd name="connsiteX156" fmla="*/ 1147823 w 2757548"/>
              <a:gd name="connsiteY156" fmla="*/ 2281237 h 2824412"/>
              <a:gd name="connsiteX157" fmla="*/ 1076386 w 2757548"/>
              <a:gd name="connsiteY157" fmla="*/ 2286000 h 2824412"/>
              <a:gd name="connsiteX158" fmla="*/ 1019236 w 2757548"/>
              <a:gd name="connsiteY158" fmla="*/ 2309812 h 2824412"/>
              <a:gd name="connsiteX159" fmla="*/ 971611 w 2757548"/>
              <a:gd name="connsiteY159" fmla="*/ 2319337 h 2824412"/>
              <a:gd name="connsiteX160" fmla="*/ 962086 w 2757548"/>
              <a:gd name="connsiteY160" fmla="*/ 2381250 h 2824412"/>
              <a:gd name="connsiteX161" fmla="*/ 943036 w 2757548"/>
              <a:gd name="connsiteY161" fmla="*/ 2414587 h 2824412"/>
              <a:gd name="connsiteX162" fmla="*/ 890648 w 2757548"/>
              <a:gd name="connsiteY162" fmla="*/ 2462212 h 2824412"/>
              <a:gd name="connsiteX163" fmla="*/ 852548 w 2757548"/>
              <a:gd name="connsiteY163" fmla="*/ 2471737 h 2824412"/>
              <a:gd name="connsiteX164" fmla="*/ 800161 w 2757548"/>
              <a:gd name="connsiteY164" fmla="*/ 2462212 h 2824412"/>
              <a:gd name="connsiteX165" fmla="*/ 771586 w 2757548"/>
              <a:gd name="connsiteY165" fmla="*/ 2438400 h 2824412"/>
              <a:gd name="connsiteX166" fmla="*/ 743011 w 2757548"/>
              <a:gd name="connsiteY166" fmla="*/ 2409825 h 2824412"/>
              <a:gd name="connsiteX167" fmla="*/ 704911 w 2757548"/>
              <a:gd name="connsiteY167" fmla="*/ 2433637 h 2824412"/>
              <a:gd name="connsiteX168" fmla="*/ 723961 w 2757548"/>
              <a:gd name="connsiteY168" fmla="*/ 2371725 h 2824412"/>
              <a:gd name="connsiteX169" fmla="*/ 738248 w 2757548"/>
              <a:gd name="connsiteY169" fmla="*/ 2309812 h 2824412"/>
              <a:gd name="connsiteX170" fmla="*/ 743011 w 2757548"/>
              <a:gd name="connsiteY170" fmla="*/ 2233612 h 2824412"/>
              <a:gd name="connsiteX171" fmla="*/ 743011 w 2757548"/>
              <a:gd name="connsiteY171" fmla="*/ 2185987 h 2824412"/>
              <a:gd name="connsiteX172" fmla="*/ 728723 w 2757548"/>
              <a:gd name="connsiteY172" fmla="*/ 2128837 h 2824412"/>
              <a:gd name="connsiteX173" fmla="*/ 704911 w 2757548"/>
              <a:gd name="connsiteY173" fmla="*/ 2100262 h 2824412"/>
              <a:gd name="connsiteX174" fmla="*/ 662048 w 2757548"/>
              <a:gd name="connsiteY174" fmla="*/ 2090737 h 2824412"/>
              <a:gd name="connsiteX175" fmla="*/ 623948 w 2757548"/>
              <a:gd name="connsiteY175" fmla="*/ 2062162 h 2824412"/>
              <a:gd name="connsiteX176" fmla="*/ 566798 w 2757548"/>
              <a:gd name="connsiteY176" fmla="*/ 2043112 h 2824412"/>
              <a:gd name="connsiteX177" fmla="*/ 538223 w 2757548"/>
              <a:gd name="connsiteY177" fmla="*/ 2009775 h 2824412"/>
              <a:gd name="connsiteX178" fmla="*/ 557273 w 2757548"/>
              <a:gd name="connsiteY178" fmla="*/ 1981200 h 2824412"/>
              <a:gd name="connsiteX179" fmla="*/ 547748 w 2757548"/>
              <a:gd name="connsiteY179" fmla="*/ 1938337 h 2824412"/>
              <a:gd name="connsiteX180" fmla="*/ 514411 w 2757548"/>
              <a:gd name="connsiteY180" fmla="*/ 1885950 h 2824412"/>
              <a:gd name="connsiteX181" fmla="*/ 471548 w 2757548"/>
              <a:gd name="connsiteY181" fmla="*/ 1876425 h 2824412"/>
              <a:gd name="connsiteX182" fmla="*/ 433448 w 2757548"/>
              <a:gd name="connsiteY182" fmla="*/ 1852612 h 2824412"/>
              <a:gd name="connsiteX183" fmla="*/ 414398 w 2757548"/>
              <a:gd name="connsiteY183" fmla="*/ 1833562 h 2824412"/>
              <a:gd name="connsiteX184" fmla="*/ 414398 w 2757548"/>
              <a:gd name="connsiteY184" fmla="*/ 1804987 h 2824412"/>
              <a:gd name="connsiteX185" fmla="*/ 376298 w 2757548"/>
              <a:gd name="connsiteY185" fmla="*/ 1824037 h 2824412"/>
              <a:gd name="connsiteX186" fmla="*/ 357248 w 2757548"/>
              <a:gd name="connsiteY186" fmla="*/ 1838325 h 2824412"/>
              <a:gd name="connsiteX187" fmla="*/ 385823 w 2757548"/>
              <a:gd name="connsiteY187" fmla="*/ 1862137 h 2824412"/>
              <a:gd name="connsiteX188" fmla="*/ 352486 w 2757548"/>
              <a:gd name="connsiteY188" fmla="*/ 1866900 h 2824412"/>
              <a:gd name="connsiteX189" fmla="*/ 323911 w 2757548"/>
              <a:gd name="connsiteY189" fmla="*/ 1847850 h 2824412"/>
              <a:gd name="connsiteX190" fmla="*/ 281048 w 2757548"/>
              <a:gd name="connsiteY190" fmla="*/ 1833562 h 2824412"/>
              <a:gd name="connsiteX191" fmla="*/ 238186 w 2757548"/>
              <a:gd name="connsiteY191" fmla="*/ 1819275 h 2824412"/>
              <a:gd name="connsiteX192" fmla="*/ 195323 w 2757548"/>
              <a:gd name="connsiteY192" fmla="*/ 1819275 h 2824412"/>
              <a:gd name="connsiteX193" fmla="*/ 171511 w 2757548"/>
              <a:gd name="connsiteY193" fmla="*/ 1795462 h 2824412"/>
              <a:gd name="connsiteX194" fmla="*/ 195323 w 2757548"/>
              <a:gd name="connsiteY194" fmla="*/ 1766887 h 2824412"/>
              <a:gd name="connsiteX195" fmla="*/ 214373 w 2757548"/>
              <a:gd name="connsiteY195" fmla="*/ 1676400 h 2824412"/>
              <a:gd name="connsiteX196" fmla="*/ 276286 w 2757548"/>
              <a:gd name="connsiteY196" fmla="*/ 1590675 h 2824412"/>
              <a:gd name="connsiteX197" fmla="*/ 319148 w 2757548"/>
              <a:gd name="connsiteY197" fmla="*/ 1509712 h 2824412"/>
              <a:gd name="connsiteX198" fmla="*/ 362011 w 2757548"/>
              <a:gd name="connsiteY198" fmla="*/ 1466850 h 2824412"/>
              <a:gd name="connsiteX199" fmla="*/ 414398 w 2757548"/>
              <a:gd name="connsiteY199" fmla="*/ 1404937 h 2824412"/>
              <a:gd name="connsiteX200" fmla="*/ 438211 w 2757548"/>
              <a:gd name="connsiteY200" fmla="*/ 1381125 h 2824412"/>
              <a:gd name="connsiteX201" fmla="*/ 395348 w 2757548"/>
              <a:gd name="connsiteY201" fmla="*/ 1352550 h 2824412"/>
              <a:gd name="connsiteX202" fmla="*/ 323911 w 2757548"/>
              <a:gd name="connsiteY202" fmla="*/ 1319212 h 2824412"/>
              <a:gd name="connsiteX203" fmla="*/ 266761 w 2757548"/>
              <a:gd name="connsiteY203" fmla="*/ 1285875 h 2824412"/>
              <a:gd name="connsiteX204" fmla="*/ 233423 w 2757548"/>
              <a:gd name="connsiteY204" fmla="*/ 1300162 h 2824412"/>
              <a:gd name="connsiteX205" fmla="*/ 195323 w 2757548"/>
              <a:gd name="connsiteY205" fmla="*/ 1276350 h 2824412"/>
              <a:gd name="connsiteX206" fmla="*/ 161986 w 2757548"/>
              <a:gd name="connsiteY206" fmla="*/ 1204912 h 2824412"/>
              <a:gd name="connsiteX207" fmla="*/ 157223 w 2757548"/>
              <a:gd name="connsiteY207" fmla="*/ 1162050 h 2824412"/>
              <a:gd name="connsiteX208" fmla="*/ 119123 w 2757548"/>
              <a:gd name="connsiteY208" fmla="*/ 1157287 h 2824412"/>
              <a:gd name="connsiteX209" fmla="*/ 66736 w 2757548"/>
              <a:gd name="connsiteY209" fmla="*/ 1157287 h 2824412"/>
              <a:gd name="connsiteX210" fmla="*/ 19111 w 2757548"/>
              <a:gd name="connsiteY210" fmla="*/ 1143000 h 2824412"/>
              <a:gd name="connsiteX211" fmla="*/ 19111 w 2757548"/>
              <a:gd name="connsiteY211" fmla="*/ 1114425 h 2824412"/>
              <a:gd name="connsiteX212" fmla="*/ 9586 w 2757548"/>
              <a:gd name="connsiteY212" fmla="*/ 1076325 h 2824412"/>
              <a:gd name="connsiteX213" fmla="*/ 61 w 2757548"/>
              <a:gd name="connsiteY213" fmla="*/ 1028700 h 2824412"/>
              <a:gd name="connsiteX214" fmla="*/ 14348 w 2757548"/>
              <a:gd name="connsiteY214" fmla="*/ 995362 h 2824412"/>
              <a:gd name="connsiteX215" fmla="*/ 61973 w 2757548"/>
              <a:gd name="connsiteY215" fmla="*/ 971550 h 2824412"/>
              <a:gd name="connsiteX216" fmla="*/ 100073 w 2757548"/>
              <a:gd name="connsiteY216" fmla="*/ 966787 h 2824412"/>
              <a:gd name="connsiteX217" fmla="*/ 66736 w 2757548"/>
              <a:gd name="connsiteY217" fmla="*/ 933450 h 2824412"/>
              <a:gd name="connsiteX218" fmla="*/ 57211 w 2757548"/>
              <a:gd name="connsiteY218" fmla="*/ 885825 h 2824412"/>
              <a:gd name="connsiteX219" fmla="*/ 81023 w 2757548"/>
              <a:gd name="connsiteY219" fmla="*/ 852487 h 2824412"/>
              <a:gd name="connsiteX220" fmla="*/ 81023 w 2757548"/>
              <a:gd name="connsiteY220" fmla="*/ 814387 h 2824412"/>
              <a:gd name="connsiteX221" fmla="*/ 42923 w 2757548"/>
              <a:gd name="connsiteY221" fmla="*/ 800100 h 2824412"/>
              <a:gd name="connsiteX222" fmla="*/ 47686 w 2757548"/>
              <a:gd name="connsiteY222" fmla="*/ 762000 h 2824412"/>
              <a:gd name="connsiteX223" fmla="*/ 85786 w 2757548"/>
              <a:gd name="connsiteY223" fmla="*/ 723900 h 2824412"/>
              <a:gd name="connsiteX224" fmla="*/ 76261 w 2757548"/>
              <a:gd name="connsiteY224" fmla="*/ 671512 h 2824412"/>
              <a:gd name="connsiteX225" fmla="*/ 47686 w 2757548"/>
              <a:gd name="connsiteY225" fmla="*/ 647700 h 2824412"/>
              <a:gd name="connsiteX226" fmla="*/ 66736 w 2757548"/>
              <a:gd name="connsiteY226" fmla="*/ 623887 h 2824412"/>
              <a:gd name="connsiteX227" fmla="*/ 114361 w 2757548"/>
              <a:gd name="connsiteY227" fmla="*/ 628650 h 2824412"/>
              <a:gd name="connsiteX228" fmla="*/ 138173 w 2757548"/>
              <a:gd name="connsiteY228" fmla="*/ 628650 h 2824412"/>
              <a:gd name="connsiteX229" fmla="*/ 119123 w 2757548"/>
              <a:gd name="connsiteY229" fmla="*/ 595312 h 2824412"/>
              <a:gd name="connsiteX230" fmla="*/ 123886 w 2757548"/>
              <a:gd name="connsiteY230" fmla="*/ 571500 h 2824412"/>
              <a:gd name="connsiteX231" fmla="*/ 152461 w 2757548"/>
              <a:gd name="connsiteY231" fmla="*/ 571500 h 2824412"/>
              <a:gd name="connsiteX232" fmla="*/ 157223 w 2757548"/>
              <a:gd name="connsiteY232" fmla="*/ 571500 h 2824412"/>
              <a:gd name="connsiteX233" fmla="*/ 185798 w 2757548"/>
              <a:gd name="connsiteY233" fmla="*/ 485775 h 2824412"/>
              <a:gd name="connsiteX234" fmla="*/ 190561 w 2757548"/>
              <a:gd name="connsiteY234" fmla="*/ 447675 h 2824412"/>
              <a:gd name="connsiteX235" fmla="*/ 219136 w 2757548"/>
              <a:gd name="connsiteY235" fmla="*/ 461962 h 2824412"/>
              <a:gd name="connsiteX236" fmla="*/ 281048 w 2757548"/>
              <a:gd name="connsiteY236" fmla="*/ 485775 h 2824412"/>
              <a:gd name="connsiteX237" fmla="*/ 342961 w 2757548"/>
              <a:gd name="connsiteY237" fmla="*/ 485775 h 2824412"/>
              <a:gd name="connsiteX238" fmla="*/ 333436 w 2757548"/>
              <a:gd name="connsiteY238" fmla="*/ 442912 h 2824412"/>
              <a:gd name="connsiteX239" fmla="*/ 342961 w 2757548"/>
              <a:gd name="connsiteY239" fmla="*/ 409575 h 2824412"/>
              <a:gd name="connsiteX240" fmla="*/ 385823 w 2757548"/>
              <a:gd name="connsiteY240" fmla="*/ 409575 h 2824412"/>
              <a:gd name="connsiteX241" fmla="*/ 404873 w 2757548"/>
              <a:gd name="connsiteY241" fmla="*/ 381000 h 2824412"/>
              <a:gd name="connsiteX242" fmla="*/ 428686 w 2757548"/>
              <a:gd name="connsiteY242" fmla="*/ 338137 h 2824412"/>
              <a:gd name="connsiteX243" fmla="*/ 381061 w 2757548"/>
              <a:gd name="connsiteY243" fmla="*/ 314325 h 2824412"/>
              <a:gd name="connsiteX244" fmla="*/ 381061 w 2757548"/>
              <a:gd name="connsiteY244" fmla="*/ 285750 h 2824412"/>
              <a:gd name="connsiteX245" fmla="*/ 433448 w 2757548"/>
              <a:gd name="connsiteY245" fmla="*/ 257175 h 2824412"/>
              <a:gd name="connsiteX246" fmla="*/ 466786 w 2757548"/>
              <a:gd name="connsiteY246" fmla="*/ 238125 h 2824412"/>
              <a:gd name="connsiteX247" fmla="*/ 476311 w 2757548"/>
              <a:gd name="connsiteY247" fmla="*/ 176212 h 2824412"/>
              <a:gd name="connsiteX248" fmla="*/ 447736 w 2757548"/>
              <a:gd name="connsiteY248" fmla="*/ 123825 h 2824412"/>
              <a:gd name="connsiteX0" fmla="*/ 2307492 w 2757548"/>
              <a:gd name="connsiteY0" fmla="*/ 0 h 2824412"/>
              <a:gd name="connsiteX1" fmla="*/ 2324161 w 2757548"/>
              <a:gd name="connsiteY1" fmla="*/ 26193 h 2824412"/>
              <a:gd name="connsiteX2" fmla="*/ 2352736 w 2757548"/>
              <a:gd name="connsiteY2" fmla="*/ 47625 h 2824412"/>
              <a:gd name="connsiteX3" fmla="*/ 2343211 w 2757548"/>
              <a:gd name="connsiteY3" fmla="*/ 57150 h 2824412"/>
              <a:gd name="connsiteX4" fmla="*/ 2352736 w 2757548"/>
              <a:gd name="connsiteY4" fmla="*/ 95250 h 2824412"/>
              <a:gd name="connsiteX5" fmla="*/ 2343211 w 2757548"/>
              <a:gd name="connsiteY5" fmla="*/ 128587 h 2824412"/>
              <a:gd name="connsiteX6" fmla="*/ 2324161 w 2757548"/>
              <a:gd name="connsiteY6" fmla="*/ 145256 h 2824412"/>
              <a:gd name="connsiteX7" fmla="*/ 2300348 w 2757548"/>
              <a:gd name="connsiteY7" fmla="*/ 152400 h 2824412"/>
              <a:gd name="connsiteX8" fmla="*/ 2290823 w 2757548"/>
              <a:gd name="connsiteY8" fmla="*/ 166687 h 2824412"/>
              <a:gd name="connsiteX9" fmla="*/ 2286061 w 2757548"/>
              <a:gd name="connsiteY9" fmla="*/ 204787 h 2824412"/>
              <a:gd name="connsiteX10" fmla="*/ 2267011 w 2757548"/>
              <a:gd name="connsiteY10" fmla="*/ 223837 h 2824412"/>
              <a:gd name="connsiteX11" fmla="*/ 2224148 w 2757548"/>
              <a:gd name="connsiteY11" fmla="*/ 219075 h 2824412"/>
              <a:gd name="connsiteX12" fmla="*/ 2214623 w 2757548"/>
              <a:gd name="connsiteY12" fmla="*/ 226219 h 2824412"/>
              <a:gd name="connsiteX13" fmla="*/ 2221767 w 2757548"/>
              <a:gd name="connsiteY13" fmla="*/ 259556 h 2824412"/>
              <a:gd name="connsiteX14" fmla="*/ 2233673 w 2757548"/>
              <a:gd name="connsiteY14" fmla="*/ 285750 h 2824412"/>
              <a:gd name="connsiteX15" fmla="*/ 2224148 w 2757548"/>
              <a:gd name="connsiteY15" fmla="*/ 304800 h 2824412"/>
              <a:gd name="connsiteX16" fmla="*/ 2224148 w 2757548"/>
              <a:gd name="connsiteY16" fmla="*/ 333375 h 2824412"/>
              <a:gd name="connsiteX17" fmla="*/ 2186048 w 2757548"/>
              <a:gd name="connsiteY17" fmla="*/ 338137 h 2824412"/>
              <a:gd name="connsiteX18" fmla="*/ 2152710 w 2757548"/>
              <a:gd name="connsiteY18" fmla="*/ 302419 h 2824412"/>
              <a:gd name="connsiteX19" fmla="*/ 2124136 w 2757548"/>
              <a:gd name="connsiteY19" fmla="*/ 323850 h 2824412"/>
              <a:gd name="connsiteX20" fmla="*/ 2105086 w 2757548"/>
              <a:gd name="connsiteY20" fmla="*/ 347662 h 2824412"/>
              <a:gd name="connsiteX21" fmla="*/ 2105086 w 2757548"/>
              <a:gd name="connsiteY21" fmla="*/ 361950 h 2824412"/>
              <a:gd name="connsiteX22" fmla="*/ 2105086 w 2757548"/>
              <a:gd name="connsiteY22" fmla="*/ 395287 h 2824412"/>
              <a:gd name="connsiteX23" fmla="*/ 2076511 w 2757548"/>
              <a:gd name="connsiteY23" fmla="*/ 395287 h 2824412"/>
              <a:gd name="connsiteX24" fmla="*/ 2033648 w 2757548"/>
              <a:gd name="connsiteY24" fmla="*/ 419100 h 2824412"/>
              <a:gd name="connsiteX25" fmla="*/ 2014598 w 2757548"/>
              <a:gd name="connsiteY25" fmla="*/ 457200 h 2824412"/>
              <a:gd name="connsiteX26" fmla="*/ 2012217 w 2757548"/>
              <a:gd name="connsiteY26" fmla="*/ 488156 h 2824412"/>
              <a:gd name="connsiteX27" fmla="*/ 1995549 w 2757548"/>
              <a:gd name="connsiteY27" fmla="*/ 511968 h 2824412"/>
              <a:gd name="connsiteX28" fmla="*/ 1976498 w 2757548"/>
              <a:gd name="connsiteY28" fmla="*/ 554831 h 2824412"/>
              <a:gd name="connsiteX29" fmla="*/ 1945542 w 2757548"/>
              <a:gd name="connsiteY29" fmla="*/ 564356 h 2824412"/>
              <a:gd name="connsiteX30" fmla="*/ 1909823 w 2757548"/>
              <a:gd name="connsiteY30" fmla="*/ 561975 h 2824412"/>
              <a:gd name="connsiteX31" fmla="*/ 1883629 w 2757548"/>
              <a:gd name="connsiteY31" fmla="*/ 576262 h 2824412"/>
              <a:gd name="connsiteX32" fmla="*/ 1890773 w 2757548"/>
              <a:gd name="connsiteY32" fmla="*/ 602456 h 2824412"/>
              <a:gd name="connsiteX33" fmla="*/ 1874104 w 2757548"/>
              <a:gd name="connsiteY33" fmla="*/ 623887 h 2824412"/>
              <a:gd name="connsiteX34" fmla="*/ 1876486 w 2757548"/>
              <a:gd name="connsiteY34" fmla="*/ 647700 h 2824412"/>
              <a:gd name="connsiteX35" fmla="*/ 1890773 w 2757548"/>
              <a:gd name="connsiteY35" fmla="*/ 666750 h 2824412"/>
              <a:gd name="connsiteX36" fmla="*/ 1919348 w 2757548"/>
              <a:gd name="connsiteY36" fmla="*/ 685800 h 2824412"/>
              <a:gd name="connsiteX37" fmla="*/ 1945542 w 2757548"/>
              <a:gd name="connsiteY37" fmla="*/ 714375 h 2824412"/>
              <a:gd name="connsiteX38" fmla="*/ 1969354 w 2757548"/>
              <a:gd name="connsiteY38" fmla="*/ 745331 h 2824412"/>
              <a:gd name="connsiteX39" fmla="*/ 1997930 w 2757548"/>
              <a:gd name="connsiteY39" fmla="*/ 776287 h 2824412"/>
              <a:gd name="connsiteX40" fmla="*/ 2016979 w 2757548"/>
              <a:gd name="connsiteY40" fmla="*/ 788194 h 2824412"/>
              <a:gd name="connsiteX41" fmla="*/ 2024123 w 2757548"/>
              <a:gd name="connsiteY41" fmla="*/ 814387 h 2824412"/>
              <a:gd name="connsiteX42" fmla="*/ 2028886 w 2757548"/>
              <a:gd name="connsiteY42" fmla="*/ 847725 h 2824412"/>
              <a:gd name="connsiteX43" fmla="*/ 2038411 w 2757548"/>
              <a:gd name="connsiteY43" fmla="*/ 859631 h 2824412"/>
              <a:gd name="connsiteX44" fmla="*/ 2066986 w 2757548"/>
              <a:gd name="connsiteY44" fmla="*/ 871537 h 2824412"/>
              <a:gd name="connsiteX45" fmla="*/ 2062223 w 2757548"/>
              <a:gd name="connsiteY45" fmla="*/ 852487 h 2824412"/>
              <a:gd name="connsiteX46" fmla="*/ 2090798 w 2757548"/>
              <a:gd name="connsiteY46" fmla="*/ 838200 h 2824412"/>
              <a:gd name="connsiteX47" fmla="*/ 2100323 w 2757548"/>
              <a:gd name="connsiteY47" fmla="*/ 862012 h 2824412"/>
              <a:gd name="connsiteX48" fmla="*/ 2133661 w 2757548"/>
              <a:gd name="connsiteY48" fmla="*/ 883443 h 2824412"/>
              <a:gd name="connsiteX49" fmla="*/ 2169379 w 2757548"/>
              <a:gd name="connsiteY49" fmla="*/ 876300 h 2824412"/>
              <a:gd name="connsiteX50" fmla="*/ 2183667 w 2757548"/>
              <a:gd name="connsiteY50" fmla="*/ 864394 h 2824412"/>
              <a:gd name="connsiteX51" fmla="*/ 2207480 w 2757548"/>
              <a:gd name="connsiteY51" fmla="*/ 857249 h 2824412"/>
              <a:gd name="connsiteX52" fmla="*/ 2245580 w 2757548"/>
              <a:gd name="connsiteY52" fmla="*/ 862012 h 2824412"/>
              <a:gd name="connsiteX53" fmla="*/ 2257486 w 2757548"/>
              <a:gd name="connsiteY53" fmla="*/ 895350 h 2824412"/>
              <a:gd name="connsiteX54" fmla="*/ 2305110 w 2757548"/>
              <a:gd name="connsiteY54" fmla="*/ 900113 h 2824412"/>
              <a:gd name="connsiteX55" fmla="*/ 2328923 w 2757548"/>
              <a:gd name="connsiteY55" fmla="*/ 907256 h 2824412"/>
              <a:gd name="connsiteX56" fmla="*/ 2314636 w 2757548"/>
              <a:gd name="connsiteY56" fmla="*/ 928687 h 2824412"/>
              <a:gd name="connsiteX57" fmla="*/ 2319398 w 2757548"/>
              <a:gd name="connsiteY57" fmla="*/ 942975 h 2824412"/>
              <a:gd name="connsiteX58" fmla="*/ 2357498 w 2757548"/>
              <a:gd name="connsiteY58" fmla="*/ 964406 h 2824412"/>
              <a:gd name="connsiteX59" fmla="*/ 2371786 w 2757548"/>
              <a:gd name="connsiteY59" fmla="*/ 990600 h 2824412"/>
              <a:gd name="connsiteX60" fmla="*/ 2395598 w 2757548"/>
              <a:gd name="connsiteY60" fmla="*/ 1016794 h 2824412"/>
              <a:gd name="connsiteX61" fmla="*/ 2381311 w 2757548"/>
              <a:gd name="connsiteY61" fmla="*/ 1028700 h 2824412"/>
              <a:gd name="connsiteX62" fmla="*/ 2386073 w 2757548"/>
              <a:gd name="connsiteY62" fmla="*/ 1066800 h 2824412"/>
              <a:gd name="connsiteX63" fmla="*/ 2421792 w 2757548"/>
              <a:gd name="connsiteY63" fmla="*/ 1059656 h 2824412"/>
              <a:gd name="connsiteX64" fmla="*/ 2450367 w 2757548"/>
              <a:gd name="connsiteY64" fmla="*/ 1069182 h 2824412"/>
              <a:gd name="connsiteX65" fmla="*/ 2486086 w 2757548"/>
              <a:gd name="connsiteY65" fmla="*/ 1107281 h 2824412"/>
              <a:gd name="connsiteX66" fmla="*/ 2486086 w 2757548"/>
              <a:gd name="connsiteY66" fmla="*/ 1138237 h 2824412"/>
              <a:gd name="connsiteX67" fmla="*/ 2521804 w 2757548"/>
              <a:gd name="connsiteY67" fmla="*/ 1147762 h 2824412"/>
              <a:gd name="connsiteX68" fmla="*/ 2571811 w 2757548"/>
              <a:gd name="connsiteY68" fmla="*/ 1190625 h 2824412"/>
              <a:gd name="connsiteX69" fmla="*/ 2571811 w 2757548"/>
              <a:gd name="connsiteY69" fmla="*/ 1219200 h 2824412"/>
              <a:gd name="connsiteX70" fmla="*/ 2571811 w 2757548"/>
              <a:gd name="connsiteY70" fmla="*/ 1243012 h 2824412"/>
              <a:gd name="connsiteX71" fmla="*/ 2567048 w 2757548"/>
              <a:gd name="connsiteY71" fmla="*/ 1266825 h 2824412"/>
              <a:gd name="connsiteX72" fmla="*/ 2600386 w 2757548"/>
              <a:gd name="connsiteY72" fmla="*/ 1295400 h 2824412"/>
              <a:gd name="connsiteX73" fmla="*/ 2609910 w 2757548"/>
              <a:gd name="connsiteY73" fmla="*/ 1338262 h 2824412"/>
              <a:gd name="connsiteX74" fmla="*/ 2619436 w 2757548"/>
              <a:gd name="connsiteY74" fmla="*/ 1376362 h 2824412"/>
              <a:gd name="connsiteX75" fmla="*/ 2638486 w 2757548"/>
              <a:gd name="connsiteY75" fmla="*/ 1369218 h 2824412"/>
              <a:gd name="connsiteX76" fmla="*/ 2681348 w 2757548"/>
              <a:gd name="connsiteY76" fmla="*/ 1381125 h 2824412"/>
              <a:gd name="connsiteX77" fmla="*/ 2705161 w 2757548"/>
              <a:gd name="connsiteY77" fmla="*/ 1362075 h 2824412"/>
              <a:gd name="connsiteX78" fmla="*/ 2748023 w 2757548"/>
              <a:gd name="connsiteY78" fmla="*/ 1352550 h 2824412"/>
              <a:gd name="connsiteX79" fmla="*/ 2757548 w 2757548"/>
              <a:gd name="connsiteY79" fmla="*/ 1390650 h 2824412"/>
              <a:gd name="connsiteX80" fmla="*/ 2748023 w 2757548"/>
              <a:gd name="connsiteY80" fmla="*/ 1414462 h 2824412"/>
              <a:gd name="connsiteX81" fmla="*/ 2724211 w 2757548"/>
              <a:gd name="connsiteY81" fmla="*/ 1428750 h 2824412"/>
              <a:gd name="connsiteX82" fmla="*/ 2695635 w 2757548"/>
              <a:gd name="connsiteY82" fmla="*/ 1464469 h 2824412"/>
              <a:gd name="connsiteX83" fmla="*/ 2657536 w 2757548"/>
              <a:gd name="connsiteY83" fmla="*/ 1495425 h 2824412"/>
              <a:gd name="connsiteX84" fmla="*/ 2638486 w 2757548"/>
              <a:gd name="connsiteY84" fmla="*/ 1519237 h 2824412"/>
              <a:gd name="connsiteX85" fmla="*/ 2624198 w 2757548"/>
              <a:gd name="connsiteY85" fmla="*/ 1535906 h 2824412"/>
              <a:gd name="connsiteX86" fmla="*/ 2619436 w 2757548"/>
              <a:gd name="connsiteY86" fmla="*/ 1562100 h 2824412"/>
              <a:gd name="connsiteX87" fmla="*/ 2590861 w 2757548"/>
              <a:gd name="connsiteY87" fmla="*/ 1562100 h 2824412"/>
              <a:gd name="connsiteX88" fmla="*/ 2557523 w 2757548"/>
              <a:gd name="connsiteY88" fmla="*/ 1547812 h 2824412"/>
              <a:gd name="connsiteX89" fmla="*/ 2538473 w 2757548"/>
              <a:gd name="connsiteY89" fmla="*/ 1519237 h 2824412"/>
              <a:gd name="connsiteX90" fmla="*/ 2471798 w 2757548"/>
              <a:gd name="connsiteY90" fmla="*/ 1524000 h 2824412"/>
              <a:gd name="connsiteX91" fmla="*/ 2452748 w 2757548"/>
              <a:gd name="connsiteY91" fmla="*/ 1535906 h 2824412"/>
              <a:gd name="connsiteX92" fmla="*/ 2447985 w 2757548"/>
              <a:gd name="connsiteY92" fmla="*/ 1557338 h 2824412"/>
              <a:gd name="connsiteX93" fmla="*/ 2414648 w 2757548"/>
              <a:gd name="connsiteY93" fmla="*/ 1576387 h 2824412"/>
              <a:gd name="connsiteX94" fmla="*/ 2381311 w 2757548"/>
              <a:gd name="connsiteY94" fmla="*/ 1614487 h 2824412"/>
              <a:gd name="connsiteX95" fmla="*/ 2355116 w 2757548"/>
              <a:gd name="connsiteY95" fmla="*/ 1626393 h 2824412"/>
              <a:gd name="connsiteX96" fmla="*/ 2347973 w 2757548"/>
              <a:gd name="connsiteY96" fmla="*/ 1662112 h 2824412"/>
              <a:gd name="connsiteX97" fmla="*/ 2331304 w 2757548"/>
              <a:gd name="connsiteY97" fmla="*/ 1659731 h 2824412"/>
              <a:gd name="connsiteX98" fmla="*/ 2281298 w 2757548"/>
              <a:gd name="connsiteY98" fmla="*/ 1681162 h 2824412"/>
              <a:gd name="connsiteX99" fmla="*/ 2262248 w 2757548"/>
              <a:gd name="connsiteY99" fmla="*/ 1700212 h 2824412"/>
              <a:gd name="connsiteX100" fmla="*/ 2200336 w 2757548"/>
              <a:gd name="connsiteY100" fmla="*/ 1704975 h 2824412"/>
              <a:gd name="connsiteX101" fmla="*/ 2157473 w 2757548"/>
              <a:gd name="connsiteY101" fmla="*/ 1714500 h 2824412"/>
              <a:gd name="connsiteX102" fmla="*/ 2126517 w 2757548"/>
              <a:gd name="connsiteY102" fmla="*/ 1754981 h 2824412"/>
              <a:gd name="connsiteX103" fmla="*/ 2100323 w 2757548"/>
              <a:gd name="connsiteY103" fmla="*/ 1771650 h 2824412"/>
              <a:gd name="connsiteX104" fmla="*/ 2095561 w 2757548"/>
              <a:gd name="connsiteY104" fmla="*/ 1807368 h 2824412"/>
              <a:gd name="connsiteX105" fmla="*/ 2057461 w 2757548"/>
              <a:gd name="connsiteY105" fmla="*/ 1831181 h 2824412"/>
              <a:gd name="connsiteX106" fmla="*/ 2043173 w 2757548"/>
              <a:gd name="connsiteY106" fmla="*/ 1852612 h 2824412"/>
              <a:gd name="connsiteX107" fmla="*/ 2033648 w 2757548"/>
              <a:gd name="connsiteY107" fmla="*/ 1866900 h 2824412"/>
              <a:gd name="connsiteX108" fmla="*/ 2038411 w 2757548"/>
              <a:gd name="connsiteY108" fmla="*/ 1895475 h 2824412"/>
              <a:gd name="connsiteX109" fmla="*/ 2050317 w 2757548"/>
              <a:gd name="connsiteY109" fmla="*/ 1933575 h 2824412"/>
              <a:gd name="connsiteX110" fmla="*/ 2062223 w 2757548"/>
              <a:gd name="connsiteY110" fmla="*/ 1985962 h 2824412"/>
              <a:gd name="connsiteX111" fmla="*/ 2038411 w 2757548"/>
              <a:gd name="connsiteY111" fmla="*/ 2024062 h 2824412"/>
              <a:gd name="connsiteX112" fmla="*/ 2033648 w 2757548"/>
              <a:gd name="connsiteY112" fmla="*/ 2028825 h 2824412"/>
              <a:gd name="connsiteX113" fmla="*/ 1995548 w 2757548"/>
              <a:gd name="connsiteY113" fmla="*/ 2033587 h 2824412"/>
              <a:gd name="connsiteX114" fmla="*/ 1966973 w 2757548"/>
              <a:gd name="connsiteY114" fmla="*/ 2043112 h 2824412"/>
              <a:gd name="connsiteX115" fmla="*/ 1957448 w 2757548"/>
              <a:gd name="connsiteY115" fmla="*/ 2043112 h 2824412"/>
              <a:gd name="connsiteX116" fmla="*/ 1900298 w 2757548"/>
              <a:gd name="connsiteY116" fmla="*/ 2052637 h 2824412"/>
              <a:gd name="connsiteX117" fmla="*/ 1876486 w 2757548"/>
              <a:gd name="connsiteY117" fmla="*/ 2109787 h 2824412"/>
              <a:gd name="connsiteX118" fmla="*/ 1876486 w 2757548"/>
              <a:gd name="connsiteY118" fmla="*/ 2147887 h 2824412"/>
              <a:gd name="connsiteX119" fmla="*/ 1866961 w 2757548"/>
              <a:gd name="connsiteY119" fmla="*/ 2176462 h 2824412"/>
              <a:gd name="connsiteX120" fmla="*/ 1809811 w 2757548"/>
              <a:gd name="connsiteY120" fmla="*/ 2195512 h 2824412"/>
              <a:gd name="connsiteX121" fmla="*/ 1809811 w 2757548"/>
              <a:gd name="connsiteY121" fmla="*/ 2252662 h 2824412"/>
              <a:gd name="connsiteX122" fmla="*/ 1814573 w 2757548"/>
              <a:gd name="connsiteY122" fmla="*/ 2314575 h 2824412"/>
              <a:gd name="connsiteX123" fmla="*/ 1814573 w 2757548"/>
              <a:gd name="connsiteY123" fmla="*/ 2333625 h 2824412"/>
              <a:gd name="connsiteX124" fmla="*/ 1795523 w 2757548"/>
              <a:gd name="connsiteY124" fmla="*/ 2376487 h 2824412"/>
              <a:gd name="connsiteX125" fmla="*/ 1809811 w 2757548"/>
              <a:gd name="connsiteY125" fmla="*/ 2438400 h 2824412"/>
              <a:gd name="connsiteX126" fmla="*/ 1805048 w 2757548"/>
              <a:gd name="connsiteY126" fmla="*/ 2500312 h 2824412"/>
              <a:gd name="connsiteX127" fmla="*/ 1776473 w 2757548"/>
              <a:gd name="connsiteY127" fmla="*/ 2509837 h 2824412"/>
              <a:gd name="connsiteX128" fmla="*/ 1733611 w 2757548"/>
              <a:gd name="connsiteY128" fmla="*/ 2524125 h 2824412"/>
              <a:gd name="connsiteX129" fmla="*/ 1714561 w 2757548"/>
              <a:gd name="connsiteY129" fmla="*/ 2538412 h 2824412"/>
              <a:gd name="connsiteX130" fmla="*/ 1738373 w 2757548"/>
              <a:gd name="connsiteY130" fmla="*/ 2590800 h 2824412"/>
              <a:gd name="connsiteX131" fmla="*/ 1719323 w 2757548"/>
              <a:gd name="connsiteY131" fmla="*/ 2619375 h 2824412"/>
              <a:gd name="connsiteX132" fmla="*/ 1662173 w 2757548"/>
              <a:gd name="connsiteY132" fmla="*/ 2633662 h 2824412"/>
              <a:gd name="connsiteX133" fmla="*/ 1647886 w 2757548"/>
              <a:gd name="connsiteY133" fmla="*/ 2662237 h 2824412"/>
              <a:gd name="connsiteX134" fmla="*/ 1647886 w 2757548"/>
              <a:gd name="connsiteY134" fmla="*/ 2733675 h 2824412"/>
              <a:gd name="connsiteX135" fmla="*/ 1628836 w 2757548"/>
              <a:gd name="connsiteY135" fmla="*/ 2767012 h 2824412"/>
              <a:gd name="connsiteX136" fmla="*/ 1576448 w 2757548"/>
              <a:gd name="connsiteY136" fmla="*/ 2724150 h 2824412"/>
              <a:gd name="connsiteX137" fmla="*/ 1528823 w 2757548"/>
              <a:gd name="connsiteY137" fmla="*/ 2690812 h 2824412"/>
              <a:gd name="connsiteX138" fmla="*/ 1500248 w 2757548"/>
              <a:gd name="connsiteY138" fmla="*/ 2676525 h 2824412"/>
              <a:gd name="connsiteX139" fmla="*/ 1481198 w 2757548"/>
              <a:gd name="connsiteY139" fmla="*/ 2738437 h 2824412"/>
              <a:gd name="connsiteX140" fmla="*/ 1457386 w 2757548"/>
              <a:gd name="connsiteY140" fmla="*/ 2786062 h 2824412"/>
              <a:gd name="connsiteX141" fmla="*/ 1414523 w 2757548"/>
              <a:gd name="connsiteY141" fmla="*/ 2824162 h 2824412"/>
              <a:gd name="connsiteX142" fmla="*/ 1381186 w 2757548"/>
              <a:gd name="connsiteY142" fmla="*/ 2800350 h 2824412"/>
              <a:gd name="connsiteX143" fmla="*/ 1343086 w 2757548"/>
              <a:gd name="connsiteY143" fmla="*/ 2757487 h 2824412"/>
              <a:gd name="connsiteX144" fmla="*/ 1324036 w 2757548"/>
              <a:gd name="connsiteY144" fmla="*/ 2719387 h 2824412"/>
              <a:gd name="connsiteX145" fmla="*/ 1281173 w 2757548"/>
              <a:gd name="connsiteY145" fmla="*/ 2614612 h 2824412"/>
              <a:gd name="connsiteX146" fmla="*/ 1276411 w 2757548"/>
              <a:gd name="connsiteY146" fmla="*/ 2557462 h 2824412"/>
              <a:gd name="connsiteX147" fmla="*/ 1319273 w 2757548"/>
              <a:gd name="connsiteY147" fmla="*/ 2533650 h 2824412"/>
              <a:gd name="connsiteX148" fmla="*/ 1347848 w 2757548"/>
              <a:gd name="connsiteY148" fmla="*/ 2490787 h 2824412"/>
              <a:gd name="connsiteX149" fmla="*/ 1338323 w 2757548"/>
              <a:gd name="connsiteY149" fmla="*/ 2447925 h 2824412"/>
              <a:gd name="connsiteX150" fmla="*/ 1343086 w 2757548"/>
              <a:gd name="connsiteY150" fmla="*/ 2390775 h 2824412"/>
              <a:gd name="connsiteX151" fmla="*/ 1343086 w 2757548"/>
              <a:gd name="connsiteY151" fmla="*/ 2338387 h 2824412"/>
              <a:gd name="connsiteX152" fmla="*/ 1290698 w 2757548"/>
              <a:gd name="connsiteY152" fmla="*/ 2305050 h 2824412"/>
              <a:gd name="connsiteX153" fmla="*/ 1247836 w 2757548"/>
              <a:gd name="connsiteY153" fmla="*/ 2290762 h 2824412"/>
              <a:gd name="connsiteX154" fmla="*/ 1204973 w 2757548"/>
              <a:gd name="connsiteY154" fmla="*/ 2281237 h 2824412"/>
              <a:gd name="connsiteX155" fmla="*/ 1147823 w 2757548"/>
              <a:gd name="connsiteY155" fmla="*/ 2281237 h 2824412"/>
              <a:gd name="connsiteX156" fmla="*/ 1076386 w 2757548"/>
              <a:gd name="connsiteY156" fmla="*/ 2286000 h 2824412"/>
              <a:gd name="connsiteX157" fmla="*/ 1019236 w 2757548"/>
              <a:gd name="connsiteY157" fmla="*/ 2309812 h 2824412"/>
              <a:gd name="connsiteX158" fmla="*/ 971611 w 2757548"/>
              <a:gd name="connsiteY158" fmla="*/ 2319337 h 2824412"/>
              <a:gd name="connsiteX159" fmla="*/ 962086 w 2757548"/>
              <a:gd name="connsiteY159" fmla="*/ 2381250 h 2824412"/>
              <a:gd name="connsiteX160" fmla="*/ 943036 w 2757548"/>
              <a:gd name="connsiteY160" fmla="*/ 2414587 h 2824412"/>
              <a:gd name="connsiteX161" fmla="*/ 890648 w 2757548"/>
              <a:gd name="connsiteY161" fmla="*/ 2462212 h 2824412"/>
              <a:gd name="connsiteX162" fmla="*/ 852548 w 2757548"/>
              <a:gd name="connsiteY162" fmla="*/ 2471737 h 2824412"/>
              <a:gd name="connsiteX163" fmla="*/ 800161 w 2757548"/>
              <a:gd name="connsiteY163" fmla="*/ 2462212 h 2824412"/>
              <a:gd name="connsiteX164" fmla="*/ 771586 w 2757548"/>
              <a:gd name="connsiteY164" fmla="*/ 2438400 h 2824412"/>
              <a:gd name="connsiteX165" fmla="*/ 743011 w 2757548"/>
              <a:gd name="connsiteY165" fmla="*/ 2409825 h 2824412"/>
              <a:gd name="connsiteX166" fmla="*/ 704911 w 2757548"/>
              <a:gd name="connsiteY166" fmla="*/ 2433637 h 2824412"/>
              <a:gd name="connsiteX167" fmla="*/ 723961 w 2757548"/>
              <a:gd name="connsiteY167" fmla="*/ 2371725 h 2824412"/>
              <a:gd name="connsiteX168" fmla="*/ 738248 w 2757548"/>
              <a:gd name="connsiteY168" fmla="*/ 2309812 h 2824412"/>
              <a:gd name="connsiteX169" fmla="*/ 743011 w 2757548"/>
              <a:gd name="connsiteY169" fmla="*/ 2233612 h 2824412"/>
              <a:gd name="connsiteX170" fmla="*/ 743011 w 2757548"/>
              <a:gd name="connsiteY170" fmla="*/ 2185987 h 2824412"/>
              <a:gd name="connsiteX171" fmla="*/ 728723 w 2757548"/>
              <a:gd name="connsiteY171" fmla="*/ 2128837 h 2824412"/>
              <a:gd name="connsiteX172" fmla="*/ 704911 w 2757548"/>
              <a:gd name="connsiteY172" fmla="*/ 2100262 h 2824412"/>
              <a:gd name="connsiteX173" fmla="*/ 662048 w 2757548"/>
              <a:gd name="connsiteY173" fmla="*/ 2090737 h 2824412"/>
              <a:gd name="connsiteX174" fmla="*/ 623948 w 2757548"/>
              <a:gd name="connsiteY174" fmla="*/ 2062162 h 2824412"/>
              <a:gd name="connsiteX175" fmla="*/ 566798 w 2757548"/>
              <a:gd name="connsiteY175" fmla="*/ 2043112 h 2824412"/>
              <a:gd name="connsiteX176" fmla="*/ 538223 w 2757548"/>
              <a:gd name="connsiteY176" fmla="*/ 2009775 h 2824412"/>
              <a:gd name="connsiteX177" fmla="*/ 557273 w 2757548"/>
              <a:gd name="connsiteY177" fmla="*/ 1981200 h 2824412"/>
              <a:gd name="connsiteX178" fmla="*/ 547748 w 2757548"/>
              <a:gd name="connsiteY178" fmla="*/ 1938337 h 2824412"/>
              <a:gd name="connsiteX179" fmla="*/ 514411 w 2757548"/>
              <a:gd name="connsiteY179" fmla="*/ 1885950 h 2824412"/>
              <a:gd name="connsiteX180" fmla="*/ 471548 w 2757548"/>
              <a:gd name="connsiteY180" fmla="*/ 1876425 h 2824412"/>
              <a:gd name="connsiteX181" fmla="*/ 433448 w 2757548"/>
              <a:gd name="connsiteY181" fmla="*/ 1852612 h 2824412"/>
              <a:gd name="connsiteX182" fmla="*/ 414398 w 2757548"/>
              <a:gd name="connsiteY182" fmla="*/ 1833562 h 2824412"/>
              <a:gd name="connsiteX183" fmla="*/ 414398 w 2757548"/>
              <a:gd name="connsiteY183" fmla="*/ 1804987 h 2824412"/>
              <a:gd name="connsiteX184" fmla="*/ 376298 w 2757548"/>
              <a:gd name="connsiteY184" fmla="*/ 1824037 h 2824412"/>
              <a:gd name="connsiteX185" fmla="*/ 357248 w 2757548"/>
              <a:gd name="connsiteY185" fmla="*/ 1838325 h 2824412"/>
              <a:gd name="connsiteX186" fmla="*/ 385823 w 2757548"/>
              <a:gd name="connsiteY186" fmla="*/ 1862137 h 2824412"/>
              <a:gd name="connsiteX187" fmla="*/ 352486 w 2757548"/>
              <a:gd name="connsiteY187" fmla="*/ 1866900 h 2824412"/>
              <a:gd name="connsiteX188" fmla="*/ 323911 w 2757548"/>
              <a:gd name="connsiteY188" fmla="*/ 1847850 h 2824412"/>
              <a:gd name="connsiteX189" fmla="*/ 281048 w 2757548"/>
              <a:gd name="connsiteY189" fmla="*/ 1833562 h 2824412"/>
              <a:gd name="connsiteX190" fmla="*/ 238186 w 2757548"/>
              <a:gd name="connsiteY190" fmla="*/ 1819275 h 2824412"/>
              <a:gd name="connsiteX191" fmla="*/ 195323 w 2757548"/>
              <a:gd name="connsiteY191" fmla="*/ 1819275 h 2824412"/>
              <a:gd name="connsiteX192" fmla="*/ 171511 w 2757548"/>
              <a:gd name="connsiteY192" fmla="*/ 1795462 h 2824412"/>
              <a:gd name="connsiteX193" fmla="*/ 195323 w 2757548"/>
              <a:gd name="connsiteY193" fmla="*/ 1766887 h 2824412"/>
              <a:gd name="connsiteX194" fmla="*/ 214373 w 2757548"/>
              <a:gd name="connsiteY194" fmla="*/ 1676400 h 2824412"/>
              <a:gd name="connsiteX195" fmla="*/ 276286 w 2757548"/>
              <a:gd name="connsiteY195" fmla="*/ 1590675 h 2824412"/>
              <a:gd name="connsiteX196" fmla="*/ 319148 w 2757548"/>
              <a:gd name="connsiteY196" fmla="*/ 1509712 h 2824412"/>
              <a:gd name="connsiteX197" fmla="*/ 362011 w 2757548"/>
              <a:gd name="connsiteY197" fmla="*/ 1466850 h 2824412"/>
              <a:gd name="connsiteX198" fmla="*/ 414398 w 2757548"/>
              <a:gd name="connsiteY198" fmla="*/ 1404937 h 2824412"/>
              <a:gd name="connsiteX199" fmla="*/ 438211 w 2757548"/>
              <a:gd name="connsiteY199" fmla="*/ 1381125 h 2824412"/>
              <a:gd name="connsiteX200" fmla="*/ 395348 w 2757548"/>
              <a:gd name="connsiteY200" fmla="*/ 1352550 h 2824412"/>
              <a:gd name="connsiteX201" fmla="*/ 323911 w 2757548"/>
              <a:gd name="connsiteY201" fmla="*/ 1319212 h 2824412"/>
              <a:gd name="connsiteX202" fmla="*/ 266761 w 2757548"/>
              <a:gd name="connsiteY202" fmla="*/ 1285875 h 2824412"/>
              <a:gd name="connsiteX203" fmla="*/ 233423 w 2757548"/>
              <a:gd name="connsiteY203" fmla="*/ 1300162 h 2824412"/>
              <a:gd name="connsiteX204" fmla="*/ 195323 w 2757548"/>
              <a:gd name="connsiteY204" fmla="*/ 1276350 h 2824412"/>
              <a:gd name="connsiteX205" fmla="*/ 161986 w 2757548"/>
              <a:gd name="connsiteY205" fmla="*/ 1204912 h 2824412"/>
              <a:gd name="connsiteX206" fmla="*/ 157223 w 2757548"/>
              <a:gd name="connsiteY206" fmla="*/ 1162050 h 2824412"/>
              <a:gd name="connsiteX207" fmla="*/ 119123 w 2757548"/>
              <a:gd name="connsiteY207" fmla="*/ 1157287 h 2824412"/>
              <a:gd name="connsiteX208" fmla="*/ 66736 w 2757548"/>
              <a:gd name="connsiteY208" fmla="*/ 1157287 h 2824412"/>
              <a:gd name="connsiteX209" fmla="*/ 19111 w 2757548"/>
              <a:gd name="connsiteY209" fmla="*/ 1143000 h 2824412"/>
              <a:gd name="connsiteX210" fmla="*/ 19111 w 2757548"/>
              <a:gd name="connsiteY210" fmla="*/ 1114425 h 2824412"/>
              <a:gd name="connsiteX211" fmla="*/ 9586 w 2757548"/>
              <a:gd name="connsiteY211" fmla="*/ 1076325 h 2824412"/>
              <a:gd name="connsiteX212" fmla="*/ 61 w 2757548"/>
              <a:gd name="connsiteY212" fmla="*/ 1028700 h 2824412"/>
              <a:gd name="connsiteX213" fmla="*/ 14348 w 2757548"/>
              <a:gd name="connsiteY213" fmla="*/ 995362 h 2824412"/>
              <a:gd name="connsiteX214" fmla="*/ 61973 w 2757548"/>
              <a:gd name="connsiteY214" fmla="*/ 971550 h 2824412"/>
              <a:gd name="connsiteX215" fmla="*/ 100073 w 2757548"/>
              <a:gd name="connsiteY215" fmla="*/ 966787 h 2824412"/>
              <a:gd name="connsiteX216" fmla="*/ 66736 w 2757548"/>
              <a:gd name="connsiteY216" fmla="*/ 933450 h 2824412"/>
              <a:gd name="connsiteX217" fmla="*/ 57211 w 2757548"/>
              <a:gd name="connsiteY217" fmla="*/ 885825 h 2824412"/>
              <a:gd name="connsiteX218" fmla="*/ 81023 w 2757548"/>
              <a:gd name="connsiteY218" fmla="*/ 852487 h 2824412"/>
              <a:gd name="connsiteX219" fmla="*/ 81023 w 2757548"/>
              <a:gd name="connsiteY219" fmla="*/ 814387 h 2824412"/>
              <a:gd name="connsiteX220" fmla="*/ 42923 w 2757548"/>
              <a:gd name="connsiteY220" fmla="*/ 800100 h 2824412"/>
              <a:gd name="connsiteX221" fmla="*/ 47686 w 2757548"/>
              <a:gd name="connsiteY221" fmla="*/ 762000 h 2824412"/>
              <a:gd name="connsiteX222" fmla="*/ 85786 w 2757548"/>
              <a:gd name="connsiteY222" fmla="*/ 723900 h 2824412"/>
              <a:gd name="connsiteX223" fmla="*/ 76261 w 2757548"/>
              <a:gd name="connsiteY223" fmla="*/ 671512 h 2824412"/>
              <a:gd name="connsiteX224" fmla="*/ 47686 w 2757548"/>
              <a:gd name="connsiteY224" fmla="*/ 647700 h 2824412"/>
              <a:gd name="connsiteX225" fmla="*/ 66736 w 2757548"/>
              <a:gd name="connsiteY225" fmla="*/ 623887 h 2824412"/>
              <a:gd name="connsiteX226" fmla="*/ 114361 w 2757548"/>
              <a:gd name="connsiteY226" fmla="*/ 628650 h 2824412"/>
              <a:gd name="connsiteX227" fmla="*/ 138173 w 2757548"/>
              <a:gd name="connsiteY227" fmla="*/ 628650 h 2824412"/>
              <a:gd name="connsiteX228" fmla="*/ 119123 w 2757548"/>
              <a:gd name="connsiteY228" fmla="*/ 595312 h 2824412"/>
              <a:gd name="connsiteX229" fmla="*/ 123886 w 2757548"/>
              <a:gd name="connsiteY229" fmla="*/ 571500 h 2824412"/>
              <a:gd name="connsiteX230" fmla="*/ 152461 w 2757548"/>
              <a:gd name="connsiteY230" fmla="*/ 571500 h 2824412"/>
              <a:gd name="connsiteX231" fmla="*/ 157223 w 2757548"/>
              <a:gd name="connsiteY231" fmla="*/ 571500 h 2824412"/>
              <a:gd name="connsiteX232" fmla="*/ 185798 w 2757548"/>
              <a:gd name="connsiteY232" fmla="*/ 485775 h 2824412"/>
              <a:gd name="connsiteX233" fmla="*/ 190561 w 2757548"/>
              <a:gd name="connsiteY233" fmla="*/ 447675 h 2824412"/>
              <a:gd name="connsiteX234" fmla="*/ 219136 w 2757548"/>
              <a:gd name="connsiteY234" fmla="*/ 461962 h 2824412"/>
              <a:gd name="connsiteX235" fmla="*/ 281048 w 2757548"/>
              <a:gd name="connsiteY235" fmla="*/ 485775 h 2824412"/>
              <a:gd name="connsiteX236" fmla="*/ 342961 w 2757548"/>
              <a:gd name="connsiteY236" fmla="*/ 485775 h 2824412"/>
              <a:gd name="connsiteX237" fmla="*/ 333436 w 2757548"/>
              <a:gd name="connsiteY237" fmla="*/ 442912 h 2824412"/>
              <a:gd name="connsiteX238" fmla="*/ 342961 w 2757548"/>
              <a:gd name="connsiteY238" fmla="*/ 409575 h 2824412"/>
              <a:gd name="connsiteX239" fmla="*/ 385823 w 2757548"/>
              <a:gd name="connsiteY239" fmla="*/ 409575 h 2824412"/>
              <a:gd name="connsiteX240" fmla="*/ 404873 w 2757548"/>
              <a:gd name="connsiteY240" fmla="*/ 381000 h 2824412"/>
              <a:gd name="connsiteX241" fmla="*/ 428686 w 2757548"/>
              <a:gd name="connsiteY241" fmla="*/ 338137 h 2824412"/>
              <a:gd name="connsiteX242" fmla="*/ 381061 w 2757548"/>
              <a:gd name="connsiteY242" fmla="*/ 314325 h 2824412"/>
              <a:gd name="connsiteX243" fmla="*/ 381061 w 2757548"/>
              <a:gd name="connsiteY243" fmla="*/ 285750 h 2824412"/>
              <a:gd name="connsiteX244" fmla="*/ 433448 w 2757548"/>
              <a:gd name="connsiteY244" fmla="*/ 257175 h 2824412"/>
              <a:gd name="connsiteX245" fmla="*/ 466786 w 2757548"/>
              <a:gd name="connsiteY245" fmla="*/ 238125 h 2824412"/>
              <a:gd name="connsiteX246" fmla="*/ 476311 w 2757548"/>
              <a:gd name="connsiteY246" fmla="*/ 176212 h 2824412"/>
              <a:gd name="connsiteX247" fmla="*/ 447736 w 2757548"/>
              <a:gd name="connsiteY247" fmla="*/ 123825 h 2824412"/>
              <a:gd name="connsiteX0" fmla="*/ 2307492 w 2757548"/>
              <a:gd name="connsiteY0" fmla="*/ 0 h 2824412"/>
              <a:gd name="connsiteX1" fmla="*/ 2324161 w 2757548"/>
              <a:gd name="connsiteY1" fmla="*/ 26193 h 2824412"/>
              <a:gd name="connsiteX2" fmla="*/ 2352736 w 2757548"/>
              <a:gd name="connsiteY2" fmla="*/ 47625 h 2824412"/>
              <a:gd name="connsiteX3" fmla="*/ 2343211 w 2757548"/>
              <a:gd name="connsiteY3" fmla="*/ 57150 h 2824412"/>
              <a:gd name="connsiteX4" fmla="*/ 2352736 w 2757548"/>
              <a:gd name="connsiteY4" fmla="*/ 95250 h 2824412"/>
              <a:gd name="connsiteX5" fmla="*/ 2343211 w 2757548"/>
              <a:gd name="connsiteY5" fmla="*/ 128587 h 2824412"/>
              <a:gd name="connsiteX6" fmla="*/ 2324161 w 2757548"/>
              <a:gd name="connsiteY6" fmla="*/ 145256 h 2824412"/>
              <a:gd name="connsiteX7" fmla="*/ 2300348 w 2757548"/>
              <a:gd name="connsiteY7" fmla="*/ 152400 h 2824412"/>
              <a:gd name="connsiteX8" fmla="*/ 2290823 w 2757548"/>
              <a:gd name="connsiteY8" fmla="*/ 166687 h 2824412"/>
              <a:gd name="connsiteX9" fmla="*/ 2286061 w 2757548"/>
              <a:gd name="connsiteY9" fmla="*/ 204787 h 2824412"/>
              <a:gd name="connsiteX10" fmla="*/ 2267011 w 2757548"/>
              <a:gd name="connsiteY10" fmla="*/ 223837 h 2824412"/>
              <a:gd name="connsiteX11" fmla="*/ 2224148 w 2757548"/>
              <a:gd name="connsiteY11" fmla="*/ 219075 h 2824412"/>
              <a:gd name="connsiteX12" fmla="*/ 2214623 w 2757548"/>
              <a:gd name="connsiteY12" fmla="*/ 226219 h 2824412"/>
              <a:gd name="connsiteX13" fmla="*/ 2221767 w 2757548"/>
              <a:gd name="connsiteY13" fmla="*/ 259556 h 2824412"/>
              <a:gd name="connsiteX14" fmla="*/ 2233673 w 2757548"/>
              <a:gd name="connsiteY14" fmla="*/ 285750 h 2824412"/>
              <a:gd name="connsiteX15" fmla="*/ 2224148 w 2757548"/>
              <a:gd name="connsiteY15" fmla="*/ 304800 h 2824412"/>
              <a:gd name="connsiteX16" fmla="*/ 2224148 w 2757548"/>
              <a:gd name="connsiteY16" fmla="*/ 333375 h 2824412"/>
              <a:gd name="connsiteX17" fmla="*/ 2186048 w 2757548"/>
              <a:gd name="connsiteY17" fmla="*/ 338137 h 2824412"/>
              <a:gd name="connsiteX18" fmla="*/ 2152710 w 2757548"/>
              <a:gd name="connsiteY18" fmla="*/ 302419 h 2824412"/>
              <a:gd name="connsiteX19" fmla="*/ 2124136 w 2757548"/>
              <a:gd name="connsiteY19" fmla="*/ 323850 h 2824412"/>
              <a:gd name="connsiteX20" fmla="*/ 2105086 w 2757548"/>
              <a:gd name="connsiteY20" fmla="*/ 347662 h 2824412"/>
              <a:gd name="connsiteX21" fmla="*/ 2105086 w 2757548"/>
              <a:gd name="connsiteY21" fmla="*/ 361950 h 2824412"/>
              <a:gd name="connsiteX22" fmla="*/ 2105086 w 2757548"/>
              <a:gd name="connsiteY22" fmla="*/ 395287 h 2824412"/>
              <a:gd name="connsiteX23" fmla="*/ 2076511 w 2757548"/>
              <a:gd name="connsiteY23" fmla="*/ 395287 h 2824412"/>
              <a:gd name="connsiteX24" fmla="*/ 2033648 w 2757548"/>
              <a:gd name="connsiteY24" fmla="*/ 419100 h 2824412"/>
              <a:gd name="connsiteX25" fmla="*/ 2014598 w 2757548"/>
              <a:gd name="connsiteY25" fmla="*/ 457200 h 2824412"/>
              <a:gd name="connsiteX26" fmla="*/ 2012217 w 2757548"/>
              <a:gd name="connsiteY26" fmla="*/ 488156 h 2824412"/>
              <a:gd name="connsiteX27" fmla="*/ 1995549 w 2757548"/>
              <a:gd name="connsiteY27" fmla="*/ 511968 h 2824412"/>
              <a:gd name="connsiteX28" fmla="*/ 1976498 w 2757548"/>
              <a:gd name="connsiteY28" fmla="*/ 554831 h 2824412"/>
              <a:gd name="connsiteX29" fmla="*/ 1945542 w 2757548"/>
              <a:gd name="connsiteY29" fmla="*/ 564356 h 2824412"/>
              <a:gd name="connsiteX30" fmla="*/ 1909823 w 2757548"/>
              <a:gd name="connsiteY30" fmla="*/ 561975 h 2824412"/>
              <a:gd name="connsiteX31" fmla="*/ 1883629 w 2757548"/>
              <a:gd name="connsiteY31" fmla="*/ 576262 h 2824412"/>
              <a:gd name="connsiteX32" fmla="*/ 1890773 w 2757548"/>
              <a:gd name="connsiteY32" fmla="*/ 602456 h 2824412"/>
              <a:gd name="connsiteX33" fmla="*/ 1874104 w 2757548"/>
              <a:gd name="connsiteY33" fmla="*/ 623887 h 2824412"/>
              <a:gd name="connsiteX34" fmla="*/ 1876486 w 2757548"/>
              <a:gd name="connsiteY34" fmla="*/ 647700 h 2824412"/>
              <a:gd name="connsiteX35" fmla="*/ 1890773 w 2757548"/>
              <a:gd name="connsiteY35" fmla="*/ 666750 h 2824412"/>
              <a:gd name="connsiteX36" fmla="*/ 1919348 w 2757548"/>
              <a:gd name="connsiteY36" fmla="*/ 685800 h 2824412"/>
              <a:gd name="connsiteX37" fmla="*/ 1945542 w 2757548"/>
              <a:gd name="connsiteY37" fmla="*/ 714375 h 2824412"/>
              <a:gd name="connsiteX38" fmla="*/ 1969354 w 2757548"/>
              <a:gd name="connsiteY38" fmla="*/ 745331 h 2824412"/>
              <a:gd name="connsiteX39" fmla="*/ 1997930 w 2757548"/>
              <a:gd name="connsiteY39" fmla="*/ 776287 h 2824412"/>
              <a:gd name="connsiteX40" fmla="*/ 2016979 w 2757548"/>
              <a:gd name="connsiteY40" fmla="*/ 788194 h 2824412"/>
              <a:gd name="connsiteX41" fmla="*/ 2024123 w 2757548"/>
              <a:gd name="connsiteY41" fmla="*/ 814387 h 2824412"/>
              <a:gd name="connsiteX42" fmla="*/ 2028886 w 2757548"/>
              <a:gd name="connsiteY42" fmla="*/ 847725 h 2824412"/>
              <a:gd name="connsiteX43" fmla="*/ 2038411 w 2757548"/>
              <a:gd name="connsiteY43" fmla="*/ 859631 h 2824412"/>
              <a:gd name="connsiteX44" fmla="*/ 2066986 w 2757548"/>
              <a:gd name="connsiteY44" fmla="*/ 871537 h 2824412"/>
              <a:gd name="connsiteX45" fmla="*/ 2062223 w 2757548"/>
              <a:gd name="connsiteY45" fmla="*/ 852487 h 2824412"/>
              <a:gd name="connsiteX46" fmla="*/ 2090798 w 2757548"/>
              <a:gd name="connsiteY46" fmla="*/ 838200 h 2824412"/>
              <a:gd name="connsiteX47" fmla="*/ 2100323 w 2757548"/>
              <a:gd name="connsiteY47" fmla="*/ 862012 h 2824412"/>
              <a:gd name="connsiteX48" fmla="*/ 2133661 w 2757548"/>
              <a:gd name="connsiteY48" fmla="*/ 883443 h 2824412"/>
              <a:gd name="connsiteX49" fmla="*/ 2169379 w 2757548"/>
              <a:gd name="connsiteY49" fmla="*/ 876300 h 2824412"/>
              <a:gd name="connsiteX50" fmla="*/ 2183667 w 2757548"/>
              <a:gd name="connsiteY50" fmla="*/ 864394 h 2824412"/>
              <a:gd name="connsiteX51" fmla="*/ 2207480 w 2757548"/>
              <a:gd name="connsiteY51" fmla="*/ 857249 h 2824412"/>
              <a:gd name="connsiteX52" fmla="*/ 2245580 w 2757548"/>
              <a:gd name="connsiteY52" fmla="*/ 862012 h 2824412"/>
              <a:gd name="connsiteX53" fmla="*/ 2257486 w 2757548"/>
              <a:gd name="connsiteY53" fmla="*/ 895350 h 2824412"/>
              <a:gd name="connsiteX54" fmla="*/ 2305110 w 2757548"/>
              <a:gd name="connsiteY54" fmla="*/ 900113 h 2824412"/>
              <a:gd name="connsiteX55" fmla="*/ 2328923 w 2757548"/>
              <a:gd name="connsiteY55" fmla="*/ 907256 h 2824412"/>
              <a:gd name="connsiteX56" fmla="*/ 2314636 w 2757548"/>
              <a:gd name="connsiteY56" fmla="*/ 928687 h 2824412"/>
              <a:gd name="connsiteX57" fmla="*/ 2319398 w 2757548"/>
              <a:gd name="connsiteY57" fmla="*/ 942975 h 2824412"/>
              <a:gd name="connsiteX58" fmla="*/ 2357498 w 2757548"/>
              <a:gd name="connsiteY58" fmla="*/ 964406 h 2824412"/>
              <a:gd name="connsiteX59" fmla="*/ 2371786 w 2757548"/>
              <a:gd name="connsiteY59" fmla="*/ 990600 h 2824412"/>
              <a:gd name="connsiteX60" fmla="*/ 2395598 w 2757548"/>
              <a:gd name="connsiteY60" fmla="*/ 1016794 h 2824412"/>
              <a:gd name="connsiteX61" fmla="*/ 2381311 w 2757548"/>
              <a:gd name="connsiteY61" fmla="*/ 1028700 h 2824412"/>
              <a:gd name="connsiteX62" fmla="*/ 2386073 w 2757548"/>
              <a:gd name="connsiteY62" fmla="*/ 1066800 h 2824412"/>
              <a:gd name="connsiteX63" fmla="*/ 2421792 w 2757548"/>
              <a:gd name="connsiteY63" fmla="*/ 1059656 h 2824412"/>
              <a:gd name="connsiteX64" fmla="*/ 2450367 w 2757548"/>
              <a:gd name="connsiteY64" fmla="*/ 1069182 h 2824412"/>
              <a:gd name="connsiteX65" fmla="*/ 2486086 w 2757548"/>
              <a:gd name="connsiteY65" fmla="*/ 1107281 h 2824412"/>
              <a:gd name="connsiteX66" fmla="*/ 2486086 w 2757548"/>
              <a:gd name="connsiteY66" fmla="*/ 1138237 h 2824412"/>
              <a:gd name="connsiteX67" fmla="*/ 2521804 w 2757548"/>
              <a:gd name="connsiteY67" fmla="*/ 1147762 h 2824412"/>
              <a:gd name="connsiteX68" fmla="*/ 2571811 w 2757548"/>
              <a:gd name="connsiteY68" fmla="*/ 1190625 h 2824412"/>
              <a:gd name="connsiteX69" fmla="*/ 2571811 w 2757548"/>
              <a:gd name="connsiteY69" fmla="*/ 1219200 h 2824412"/>
              <a:gd name="connsiteX70" fmla="*/ 2571811 w 2757548"/>
              <a:gd name="connsiteY70" fmla="*/ 1243012 h 2824412"/>
              <a:gd name="connsiteX71" fmla="*/ 2567048 w 2757548"/>
              <a:gd name="connsiteY71" fmla="*/ 1266825 h 2824412"/>
              <a:gd name="connsiteX72" fmla="*/ 2600386 w 2757548"/>
              <a:gd name="connsiteY72" fmla="*/ 1295400 h 2824412"/>
              <a:gd name="connsiteX73" fmla="*/ 2609910 w 2757548"/>
              <a:gd name="connsiteY73" fmla="*/ 1338262 h 2824412"/>
              <a:gd name="connsiteX74" fmla="*/ 2619436 w 2757548"/>
              <a:gd name="connsiteY74" fmla="*/ 1376362 h 2824412"/>
              <a:gd name="connsiteX75" fmla="*/ 2638486 w 2757548"/>
              <a:gd name="connsiteY75" fmla="*/ 1369218 h 2824412"/>
              <a:gd name="connsiteX76" fmla="*/ 2681348 w 2757548"/>
              <a:gd name="connsiteY76" fmla="*/ 1381125 h 2824412"/>
              <a:gd name="connsiteX77" fmla="*/ 2705161 w 2757548"/>
              <a:gd name="connsiteY77" fmla="*/ 1362075 h 2824412"/>
              <a:gd name="connsiteX78" fmla="*/ 2748023 w 2757548"/>
              <a:gd name="connsiteY78" fmla="*/ 1352550 h 2824412"/>
              <a:gd name="connsiteX79" fmla="*/ 2757548 w 2757548"/>
              <a:gd name="connsiteY79" fmla="*/ 1390650 h 2824412"/>
              <a:gd name="connsiteX80" fmla="*/ 2748023 w 2757548"/>
              <a:gd name="connsiteY80" fmla="*/ 1414462 h 2824412"/>
              <a:gd name="connsiteX81" fmla="*/ 2724211 w 2757548"/>
              <a:gd name="connsiteY81" fmla="*/ 1428750 h 2824412"/>
              <a:gd name="connsiteX82" fmla="*/ 2695635 w 2757548"/>
              <a:gd name="connsiteY82" fmla="*/ 1464469 h 2824412"/>
              <a:gd name="connsiteX83" fmla="*/ 2657536 w 2757548"/>
              <a:gd name="connsiteY83" fmla="*/ 1495425 h 2824412"/>
              <a:gd name="connsiteX84" fmla="*/ 2638486 w 2757548"/>
              <a:gd name="connsiteY84" fmla="*/ 1519237 h 2824412"/>
              <a:gd name="connsiteX85" fmla="*/ 2624198 w 2757548"/>
              <a:gd name="connsiteY85" fmla="*/ 1535906 h 2824412"/>
              <a:gd name="connsiteX86" fmla="*/ 2619436 w 2757548"/>
              <a:gd name="connsiteY86" fmla="*/ 1562100 h 2824412"/>
              <a:gd name="connsiteX87" fmla="*/ 2590861 w 2757548"/>
              <a:gd name="connsiteY87" fmla="*/ 1562100 h 2824412"/>
              <a:gd name="connsiteX88" fmla="*/ 2557523 w 2757548"/>
              <a:gd name="connsiteY88" fmla="*/ 1547812 h 2824412"/>
              <a:gd name="connsiteX89" fmla="*/ 2538473 w 2757548"/>
              <a:gd name="connsiteY89" fmla="*/ 1519237 h 2824412"/>
              <a:gd name="connsiteX90" fmla="*/ 2471798 w 2757548"/>
              <a:gd name="connsiteY90" fmla="*/ 1524000 h 2824412"/>
              <a:gd name="connsiteX91" fmla="*/ 2452748 w 2757548"/>
              <a:gd name="connsiteY91" fmla="*/ 1535906 h 2824412"/>
              <a:gd name="connsiteX92" fmla="*/ 2447985 w 2757548"/>
              <a:gd name="connsiteY92" fmla="*/ 1557338 h 2824412"/>
              <a:gd name="connsiteX93" fmla="*/ 2414648 w 2757548"/>
              <a:gd name="connsiteY93" fmla="*/ 1576387 h 2824412"/>
              <a:gd name="connsiteX94" fmla="*/ 2381311 w 2757548"/>
              <a:gd name="connsiteY94" fmla="*/ 1614487 h 2824412"/>
              <a:gd name="connsiteX95" fmla="*/ 2355116 w 2757548"/>
              <a:gd name="connsiteY95" fmla="*/ 1626393 h 2824412"/>
              <a:gd name="connsiteX96" fmla="*/ 2347973 w 2757548"/>
              <a:gd name="connsiteY96" fmla="*/ 1662112 h 2824412"/>
              <a:gd name="connsiteX97" fmla="*/ 2331304 w 2757548"/>
              <a:gd name="connsiteY97" fmla="*/ 1659731 h 2824412"/>
              <a:gd name="connsiteX98" fmla="*/ 2281298 w 2757548"/>
              <a:gd name="connsiteY98" fmla="*/ 1681162 h 2824412"/>
              <a:gd name="connsiteX99" fmla="*/ 2262248 w 2757548"/>
              <a:gd name="connsiteY99" fmla="*/ 1700212 h 2824412"/>
              <a:gd name="connsiteX100" fmla="*/ 2200336 w 2757548"/>
              <a:gd name="connsiteY100" fmla="*/ 1704975 h 2824412"/>
              <a:gd name="connsiteX101" fmla="*/ 2157473 w 2757548"/>
              <a:gd name="connsiteY101" fmla="*/ 1714500 h 2824412"/>
              <a:gd name="connsiteX102" fmla="*/ 2126517 w 2757548"/>
              <a:gd name="connsiteY102" fmla="*/ 1754981 h 2824412"/>
              <a:gd name="connsiteX103" fmla="*/ 2100323 w 2757548"/>
              <a:gd name="connsiteY103" fmla="*/ 1771650 h 2824412"/>
              <a:gd name="connsiteX104" fmla="*/ 2095561 w 2757548"/>
              <a:gd name="connsiteY104" fmla="*/ 1807368 h 2824412"/>
              <a:gd name="connsiteX105" fmla="*/ 2057461 w 2757548"/>
              <a:gd name="connsiteY105" fmla="*/ 1831181 h 2824412"/>
              <a:gd name="connsiteX106" fmla="*/ 2043173 w 2757548"/>
              <a:gd name="connsiteY106" fmla="*/ 1852612 h 2824412"/>
              <a:gd name="connsiteX107" fmla="*/ 2033648 w 2757548"/>
              <a:gd name="connsiteY107" fmla="*/ 1866900 h 2824412"/>
              <a:gd name="connsiteX108" fmla="*/ 2038411 w 2757548"/>
              <a:gd name="connsiteY108" fmla="*/ 1895475 h 2824412"/>
              <a:gd name="connsiteX109" fmla="*/ 2050317 w 2757548"/>
              <a:gd name="connsiteY109" fmla="*/ 1933575 h 2824412"/>
              <a:gd name="connsiteX110" fmla="*/ 2062223 w 2757548"/>
              <a:gd name="connsiteY110" fmla="*/ 1985962 h 2824412"/>
              <a:gd name="connsiteX111" fmla="*/ 2038411 w 2757548"/>
              <a:gd name="connsiteY111" fmla="*/ 2024062 h 2824412"/>
              <a:gd name="connsiteX112" fmla="*/ 2033648 w 2757548"/>
              <a:gd name="connsiteY112" fmla="*/ 2028825 h 2824412"/>
              <a:gd name="connsiteX113" fmla="*/ 1995548 w 2757548"/>
              <a:gd name="connsiteY113" fmla="*/ 2033587 h 2824412"/>
              <a:gd name="connsiteX114" fmla="*/ 1966973 w 2757548"/>
              <a:gd name="connsiteY114" fmla="*/ 2043112 h 2824412"/>
              <a:gd name="connsiteX115" fmla="*/ 1957448 w 2757548"/>
              <a:gd name="connsiteY115" fmla="*/ 2043112 h 2824412"/>
              <a:gd name="connsiteX116" fmla="*/ 1919348 w 2757548"/>
              <a:gd name="connsiteY116" fmla="*/ 2069305 h 2824412"/>
              <a:gd name="connsiteX117" fmla="*/ 1876486 w 2757548"/>
              <a:gd name="connsiteY117" fmla="*/ 2109787 h 2824412"/>
              <a:gd name="connsiteX118" fmla="*/ 1876486 w 2757548"/>
              <a:gd name="connsiteY118" fmla="*/ 2147887 h 2824412"/>
              <a:gd name="connsiteX119" fmla="*/ 1866961 w 2757548"/>
              <a:gd name="connsiteY119" fmla="*/ 2176462 h 2824412"/>
              <a:gd name="connsiteX120" fmla="*/ 1809811 w 2757548"/>
              <a:gd name="connsiteY120" fmla="*/ 2195512 h 2824412"/>
              <a:gd name="connsiteX121" fmla="*/ 1809811 w 2757548"/>
              <a:gd name="connsiteY121" fmla="*/ 2252662 h 2824412"/>
              <a:gd name="connsiteX122" fmla="*/ 1814573 w 2757548"/>
              <a:gd name="connsiteY122" fmla="*/ 2314575 h 2824412"/>
              <a:gd name="connsiteX123" fmla="*/ 1814573 w 2757548"/>
              <a:gd name="connsiteY123" fmla="*/ 2333625 h 2824412"/>
              <a:gd name="connsiteX124" fmla="*/ 1795523 w 2757548"/>
              <a:gd name="connsiteY124" fmla="*/ 2376487 h 2824412"/>
              <a:gd name="connsiteX125" fmla="*/ 1809811 w 2757548"/>
              <a:gd name="connsiteY125" fmla="*/ 2438400 h 2824412"/>
              <a:gd name="connsiteX126" fmla="*/ 1805048 w 2757548"/>
              <a:gd name="connsiteY126" fmla="*/ 2500312 h 2824412"/>
              <a:gd name="connsiteX127" fmla="*/ 1776473 w 2757548"/>
              <a:gd name="connsiteY127" fmla="*/ 2509837 h 2824412"/>
              <a:gd name="connsiteX128" fmla="*/ 1733611 w 2757548"/>
              <a:gd name="connsiteY128" fmla="*/ 2524125 h 2824412"/>
              <a:gd name="connsiteX129" fmla="*/ 1714561 w 2757548"/>
              <a:gd name="connsiteY129" fmla="*/ 2538412 h 2824412"/>
              <a:gd name="connsiteX130" fmla="*/ 1738373 w 2757548"/>
              <a:gd name="connsiteY130" fmla="*/ 2590800 h 2824412"/>
              <a:gd name="connsiteX131" fmla="*/ 1719323 w 2757548"/>
              <a:gd name="connsiteY131" fmla="*/ 2619375 h 2824412"/>
              <a:gd name="connsiteX132" fmla="*/ 1662173 w 2757548"/>
              <a:gd name="connsiteY132" fmla="*/ 2633662 h 2824412"/>
              <a:gd name="connsiteX133" fmla="*/ 1647886 w 2757548"/>
              <a:gd name="connsiteY133" fmla="*/ 2662237 h 2824412"/>
              <a:gd name="connsiteX134" fmla="*/ 1647886 w 2757548"/>
              <a:gd name="connsiteY134" fmla="*/ 2733675 h 2824412"/>
              <a:gd name="connsiteX135" fmla="*/ 1628836 w 2757548"/>
              <a:gd name="connsiteY135" fmla="*/ 2767012 h 2824412"/>
              <a:gd name="connsiteX136" fmla="*/ 1576448 w 2757548"/>
              <a:gd name="connsiteY136" fmla="*/ 2724150 h 2824412"/>
              <a:gd name="connsiteX137" fmla="*/ 1528823 w 2757548"/>
              <a:gd name="connsiteY137" fmla="*/ 2690812 h 2824412"/>
              <a:gd name="connsiteX138" fmla="*/ 1500248 w 2757548"/>
              <a:gd name="connsiteY138" fmla="*/ 2676525 h 2824412"/>
              <a:gd name="connsiteX139" fmla="*/ 1481198 w 2757548"/>
              <a:gd name="connsiteY139" fmla="*/ 2738437 h 2824412"/>
              <a:gd name="connsiteX140" fmla="*/ 1457386 w 2757548"/>
              <a:gd name="connsiteY140" fmla="*/ 2786062 h 2824412"/>
              <a:gd name="connsiteX141" fmla="*/ 1414523 w 2757548"/>
              <a:gd name="connsiteY141" fmla="*/ 2824162 h 2824412"/>
              <a:gd name="connsiteX142" fmla="*/ 1381186 w 2757548"/>
              <a:gd name="connsiteY142" fmla="*/ 2800350 h 2824412"/>
              <a:gd name="connsiteX143" fmla="*/ 1343086 w 2757548"/>
              <a:gd name="connsiteY143" fmla="*/ 2757487 h 2824412"/>
              <a:gd name="connsiteX144" fmla="*/ 1324036 w 2757548"/>
              <a:gd name="connsiteY144" fmla="*/ 2719387 h 2824412"/>
              <a:gd name="connsiteX145" fmla="*/ 1281173 w 2757548"/>
              <a:gd name="connsiteY145" fmla="*/ 2614612 h 2824412"/>
              <a:gd name="connsiteX146" fmla="*/ 1276411 w 2757548"/>
              <a:gd name="connsiteY146" fmla="*/ 2557462 h 2824412"/>
              <a:gd name="connsiteX147" fmla="*/ 1319273 w 2757548"/>
              <a:gd name="connsiteY147" fmla="*/ 2533650 h 2824412"/>
              <a:gd name="connsiteX148" fmla="*/ 1347848 w 2757548"/>
              <a:gd name="connsiteY148" fmla="*/ 2490787 h 2824412"/>
              <a:gd name="connsiteX149" fmla="*/ 1338323 w 2757548"/>
              <a:gd name="connsiteY149" fmla="*/ 2447925 h 2824412"/>
              <a:gd name="connsiteX150" fmla="*/ 1343086 w 2757548"/>
              <a:gd name="connsiteY150" fmla="*/ 2390775 h 2824412"/>
              <a:gd name="connsiteX151" fmla="*/ 1343086 w 2757548"/>
              <a:gd name="connsiteY151" fmla="*/ 2338387 h 2824412"/>
              <a:gd name="connsiteX152" fmla="*/ 1290698 w 2757548"/>
              <a:gd name="connsiteY152" fmla="*/ 2305050 h 2824412"/>
              <a:gd name="connsiteX153" fmla="*/ 1247836 w 2757548"/>
              <a:gd name="connsiteY153" fmla="*/ 2290762 h 2824412"/>
              <a:gd name="connsiteX154" fmla="*/ 1204973 w 2757548"/>
              <a:gd name="connsiteY154" fmla="*/ 2281237 h 2824412"/>
              <a:gd name="connsiteX155" fmla="*/ 1147823 w 2757548"/>
              <a:gd name="connsiteY155" fmla="*/ 2281237 h 2824412"/>
              <a:gd name="connsiteX156" fmla="*/ 1076386 w 2757548"/>
              <a:gd name="connsiteY156" fmla="*/ 2286000 h 2824412"/>
              <a:gd name="connsiteX157" fmla="*/ 1019236 w 2757548"/>
              <a:gd name="connsiteY157" fmla="*/ 2309812 h 2824412"/>
              <a:gd name="connsiteX158" fmla="*/ 971611 w 2757548"/>
              <a:gd name="connsiteY158" fmla="*/ 2319337 h 2824412"/>
              <a:gd name="connsiteX159" fmla="*/ 962086 w 2757548"/>
              <a:gd name="connsiteY159" fmla="*/ 2381250 h 2824412"/>
              <a:gd name="connsiteX160" fmla="*/ 943036 w 2757548"/>
              <a:gd name="connsiteY160" fmla="*/ 2414587 h 2824412"/>
              <a:gd name="connsiteX161" fmla="*/ 890648 w 2757548"/>
              <a:gd name="connsiteY161" fmla="*/ 2462212 h 2824412"/>
              <a:gd name="connsiteX162" fmla="*/ 852548 w 2757548"/>
              <a:gd name="connsiteY162" fmla="*/ 2471737 h 2824412"/>
              <a:gd name="connsiteX163" fmla="*/ 800161 w 2757548"/>
              <a:gd name="connsiteY163" fmla="*/ 2462212 h 2824412"/>
              <a:gd name="connsiteX164" fmla="*/ 771586 w 2757548"/>
              <a:gd name="connsiteY164" fmla="*/ 2438400 h 2824412"/>
              <a:gd name="connsiteX165" fmla="*/ 743011 w 2757548"/>
              <a:gd name="connsiteY165" fmla="*/ 2409825 h 2824412"/>
              <a:gd name="connsiteX166" fmla="*/ 704911 w 2757548"/>
              <a:gd name="connsiteY166" fmla="*/ 2433637 h 2824412"/>
              <a:gd name="connsiteX167" fmla="*/ 723961 w 2757548"/>
              <a:gd name="connsiteY167" fmla="*/ 2371725 h 2824412"/>
              <a:gd name="connsiteX168" fmla="*/ 738248 w 2757548"/>
              <a:gd name="connsiteY168" fmla="*/ 2309812 h 2824412"/>
              <a:gd name="connsiteX169" fmla="*/ 743011 w 2757548"/>
              <a:gd name="connsiteY169" fmla="*/ 2233612 h 2824412"/>
              <a:gd name="connsiteX170" fmla="*/ 743011 w 2757548"/>
              <a:gd name="connsiteY170" fmla="*/ 2185987 h 2824412"/>
              <a:gd name="connsiteX171" fmla="*/ 728723 w 2757548"/>
              <a:gd name="connsiteY171" fmla="*/ 2128837 h 2824412"/>
              <a:gd name="connsiteX172" fmla="*/ 704911 w 2757548"/>
              <a:gd name="connsiteY172" fmla="*/ 2100262 h 2824412"/>
              <a:gd name="connsiteX173" fmla="*/ 662048 w 2757548"/>
              <a:gd name="connsiteY173" fmla="*/ 2090737 h 2824412"/>
              <a:gd name="connsiteX174" fmla="*/ 623948 w 2757548"/>
              <a:gd name="connsiteY174" fmla="*/ 2062162 h 2824412"/>
              <a:gd name="connsiteX175" fmla="*/ 566798 w 2757548"/>
              <a:gd name="connsiteY175" fmla="*/ 2043112 h 2824412"/>
              <a:gd name="connsiteX176" fmla="*/ 538223 w 2757548"/>
              <a:gd name="connsiteY176" fmla="*/ 2009775 h 2824412"/>
              <a:gd name="connsiteX177" fmla="*/ 557273 w 2757548"/>
              <a:gd name="connsiteY177" fmla="*/ 1981200 h 2824412"/>
              <a:gd name="connsiteX178" fmla="*/ 547748 w 2757548"/>
              <a:gd name="connsiteY178" fmla="*/ 1938337 h 2824412"/>
              <a:gd name="connsiteX179" fmla="*/ 514411 w 2757548"/>
              <a:gd name="connsiteY179" fmla="*/ 1885950 h 2824412"/>
              <a:gd name="connsiteX180" fmla="*/ 471548 w 2757548"/>
              <a:gd name="connsiteY180" fmla="*/ 1876425 h 2824412"/>
              <a:gd name="connsiteX181" fmla="*/ 433448 w 2757548"/>
              <a:gd name="connsiteY181" fmla="*/ 1852612 h 2824412"/>
              <a:gd name="connsiteX182" fmla="*/ 414398 w 2757548"/>
              <a:gd name="connsiteY182" fmla="*/ 1833562 h 2824412"/>
              <a:gd name="connsiteX183" fmla="*/ 414398 w 2757548"/>
              <a:gd name="connsiteY183" fmla="*/ 1804987 h 2824412"/>
              <a:gd name="connsiteX184" fmla="*/ 376298 w 2757548"/>
              <a:gd name="connsiteY184" fmla="*/ 1824037 h 2824412"/>
              <a:gd name="connsiteX185" fmla="*/ 357248 w 2757548"/>
              <a:gd name="connsiteY185" fmla="*/ 1838325 h 2824412"/>
              <a:gd name="connsiteX186" fmla="*/ 385823 w 2757548"/>
              <a:gd name="connsiteY186" fmla="*/ 1862137 h 2824412"/>
              <a:gd name="connsiteX187" fmla="*/ 352486 w 2757548"/>
              <a:gd name="connsiteY187" fmla="*/ 1866900 h 2824412"/>
              <a:gd name="connsiteX188" fmla="*/ 323911 w 2757548"/>
              <a:gd name="connsiteY188" fmla="*/ 1847850 h 2824412"/>
              <a:gd name="connsiteX189" fmla="*/ 281048 w 2757548"/>
              <a:gd name="connsiteY189" fmla="*/ 1833562 h 2824412"/>
              <a:gd name="connsiteX190" fmla="*/ 238186 w 2757548"/>
              <a:gd name="connsiteY190" fmla="*/ 1819275 h 2824412"/>
              <a:gd name="connsiteX191" fmla="*/ 195323 w 2757548"/>
              <a:gd name="connsiteY191" fmla="*/ 1819275 h 2824412"/>
              <a:gd name="connsiteX192" fmla="*/ 171511 w 2757548"/>
              <a:gd name="connsiteY192" fmla="*/ 1795462 h 2824412"/>
              <a:gd name="connsiteX193" fmla="*/ 195323 w 2757548"/>
              <a:gd name="connsiteY193" fmla="*/ 1766887 h 2824412"/>
              <a:gd name="connsiteX194" fmla="*/ 214373 w 2757548"/>
              <a:gd name="connsiteY194" fmla="*/ 1676400 h 2824412"/>
              <a:gd name="connsiteX195" fmla="*/ 276286 w 2757548"/>
              <a:gd name="connsiteY195" fmla="*/ 1590675 h 2824412"/>
              <a:gd name="connsiteX196" fmla="*/ 319148 w 2757548"/>
              <a:gd name="connsiteY196" fmla="*/ 1509712 h 2824412"/>
              <a:gd name="connsiteX197" fmla="*/ 362011 w 2757548"/>
              <a:gd name="connsiteY197" fmla="*/ 1466850 h 2824412"/>
              <a:gd name="connsiteX198" fmla="*/ 414398 w 2757548"/>
              <a:gd name="connsiteY198" fmla="*/ 1404937 h 2824412"/>
              <a:gd name="connsiteX199" fmla="*/ 438211 w 2757548"/>
              <a:gd name="connsiteY199" fmla="*/ 1381125 h 2824412"/>
              <a:gd name="connsiteX200" fmla="*/ 395348 w 2757548"/>
              <a:gd name="connsiteY200" fmla="*/ 1352550 h 2824412"/>
              <a:gd name="connsiteX201" fmla="*/ 323911 w 2757548"/>
              <a:gd name="connsiteY201" fmla="*/ 1319212 h 2824412"/>
              <a:gd name="connsiteX202" fmla="*/ 266761 w 2757548"/>
              <a:gd name="connsiteY202" fmla="*/ 1285875 h 2824412"/>
              <a:gd name="connsiteX203" fmla="*/ 233423 w 2757548"/>
              <a:gd name="connsiteY203" fmla="*/ 1300162 h 2824412"/>
              <a:gd name="connsiteX204" fmla="*/ 195323 w 2757548"/>
              <a:gd name="connsiteY204" fmla="*/ 1276350 h 2824412"/>
              <a:gd name="connsiteX205" fmla="*/ 161986 w 2757548"/>
              <a:gd name="connsiteY205" fmla="*/ 1204912 h 2824412"/>
              <a:gd name="connsiteX206" fmla="*/ 157223 w 2757548"/>
              <a:gd name="connsiteY206" fmla="*/ 1162050 h 2824412"/>
              <a:gd name="connsiteX207" fmla="*/ 119123 w 2757548"/>
              <a:gd name="connsiteY207" fmla="*/ 1157287 h 2824412"/>
              <a:gd name="connsiteX208" fmla="*/ 66736 w 2757548"/>
              <a:gd name="connsiteY208" fmla="*/ 1157287 h 2824412"/>
              <a:gd name="connsiteX209" fmla="*/ 19111 w 2757548"/>
              <a:gd name="connsiteY209" fmla="*/ 1143000 h 2824412"/>
              <a:gd name="connsiteX210" fmla="*/ 19111 w 2757548"/>
              <a:gd name="connsiteY210" fmla="*/ 1114425 h 2824412"/>
              <a:gd name="connsiteX211" fmla="*/ 9586 w 2757548"/>
              <a:gd name="connsiteY211" fmla="*/ 1076325 h 2824412"/>
              <a:gd name="connsiteX212" fmla="*/ 61 w 2757548"/>
              <a:gd name="connsiteY212" fmla="*/ 1028700 h 2824412"/>
              <a:gd name="connsiteX213" fmla="*/ 14348 w 2757548"/>
              <a:gd name="connsiteY213" fmla="*/ 995362 h 2824412"/>
              <a:gd name="connsiteX214" fmla="*/ 61973 w 2757548"/>
              <a:gd name="connsiteY214" fmla="*/ 971550 h 2824412"/>
              <a:gd name="connsiteX215" fmla="*/ 100073 w 2757548"/>
              <a:gd name="connsiteY215" fmla="*/ 966787 h 2824412"/>
              <a:gd name="connsiteX216" fmla="*/ 66736 w 2757548"/>
              <a:gd name="connsiteY216" fmla="*/ 933450 h 2824412"/>
              <a:gd name="connsiteX217" fmla="*/ 57211 w 2757548"/>
              <a:gd name="connsiteY217" fmla="*/ 885825 h 2824412"/>
              <a:gd name="connsiteX218" fmla="*/ 81023 w 2757548"/>
              <a:gd name="connsiteY218" fmla="*/ 852487 h 2824412"/>
              <a:gd name="connsiteX219" fmla="*/ 81023 w 2757548"/>
              <a:gd name="connsiteY219" fmla="*/ 814387 h 2824412"/>
              <a:gd name="connsiteX220" fmla="*/ 42923 w 2757548"/>
              <a:gd name="connsiteY220" fmla="*/ 800100 h 2824412"/>
              <a:gd name="connsiteX221" fmla="*/ 47686 w 2757548"/>
              <a:gd name="connsiteY221" fmla="*/ 762000 h 2824412"/>
              <a:gd name="connsiteX222" fmla="*/ 85786 w 2757548"/>
              <a:gd name="connsiteY222" fmla="*/ 723900 h 2824412"/>
              <a:gd name="connsiteX223" fmla="*/ 76261 w 2757548"/>
              <a:gd name="connsiteY223" fmla="*/ 671512 h 2824412"/>
              <a:gd name="connsiteX224" fmla="*/ 47686 w 2757548"/>
              <a:gd name="connsiteY224" fmla="*/ 647700 h 2824412"/>
              <a:gd name="connsiteX225" fmla="*/ 66736 w 2757548"/>
              <a:gd name="connsiteY225" fmla="*/ 623887 h 2824412"/>
              <a:gd name="connsiteX226" fmla="*/ 114361 w 2757548"/>
              <a:gd name="connsiteY226" fmla="*/ 628650 h 2824412"/>
              <a:gd name="connsiteX227" fmla="*/ 138173 w 2757548"/>
              <a:gd name="connsiteY227" fmla="*/ 628650 h 2824412"/>
              <a:gd name="connsiteX228" fmla="*/ 119123 w 2757548"/>
              <a:gd name="connsiteY228" fmla="*/ 595312 h 2824412"/>
              <a:gd name="connsiteX229" fmla="*/ 123886 w 2757548"/>
              <a:gd name="connsiteY229" fmla="*/ 571500 h 2824412"/>
              <a:gd name="connsiteX230" fmla="*/ 152461 w 2757548"/>
              <a:gd name="connsiteY230" fmla="*/ 571500 h 2824412"/>
              <a:gd name="connsiteX231" fmla="*/ 157223 w 2757548"/>
              <a:gd name="connsiteY231" fmla="*/ 571500 h 2824412"/>
              <a:gd name="connsiteX232" fmla="*/ 185798 w 2757548"/>
              <a:gd name="connsiteY232" fmla="*/ 485775 h 2824412"/>
              <a:gd name="connsiteX233" fmla="*/ 190561 w 2757548"/>
              <a:gd name="connsiteY233" fmla="*/ 447675 h 2824412"/>
              <a:gd name="connsiteX234" fmla="*/ 219136 w 2757548"/>
              <a:gd name="connsiteY234" fmla="*/ 461962 h 2824412"/>
              <a:gd name="connsiteX235" fmla="*/ 281048 w 2757548"/>
              <a:gd name="connsiteY235" fmla="*/ 485775 h 2824412"/>
              <a:gd name="connsiteX236" fmla="*/ 342961 w 2757548"/>
              <a:gd name="connsiteY236" fmla="*/ 485775 h 2824412"/>
              <a:gd name="connsiteX237" fmla="*/ 333436 w 2757548"/>
              <a:gd name="connsiteY237" fmla="*/ 442912 h 2824412"/>
              <a:gd name="connsiteX238" fmla="*/ 342961 w 2757548"/>
              <a:gd name="connsiteY238" fmla="*/ 409575 h 2824412"/>
              <a:gd name="connsiteX239" fmla="*/ 385823 w 2757548"/>
              <a:gd name="connsiteY239" fmla="*/ 409575 h 2824412"/>
              <a:gd name="connsiteX240" fmla="*/ 404873 w 2757548"/>
              <a:gd name="connsiteY240" fmla="*/ 381000 h 2824412"/>
              <a:gd name="connsiteX241" fmla="*/ 428686 w 2757548"/>
              <a:gd name="connsiteY241" fmla="*/ 338137 h 2824412"/>
              <a:gd name="connsiteX242" fmla="*/ 381061 w 2757548"/>
              <a:gd name="connsiteY242" fmla="*/ 314325 h 2824412"/>
              <a:gd name="connsiteX243" fmla="*/ 381061 w 2757548"/>
              <a:gd name="connsiteY243" fmla="*/ 285750 h 2824412"/>
              <a:gd name="connsiteX244" fmla="*/ 433448 w 2757548"/>
              <a:gd name="connsiteY244" fmla="*/ 257175 h 2824412"/>
              <a:gd name="connsiteX245" fmla="*/ 466786 w 2757548"/>
              <a:gd name="connsiteY245" fmla="*/ 238125 h 2824412"/>
              <a:gd name="connsiteX246" fmla="*/ 476311 w 2757548"/>
              <a:gd name="connsiteY246" fmla="*/ 176212 h 2824412"/>
              <a:gd name="connsiteX247" fmla="*/ 447736 w 2757548"/>
              <a:gd name="connsiteY247" fmla="*/ 123825 h 2824412"/>
              <a:gd name="connsiteX0" fmla="*/ 2307492 w 2757548"/>
              <a:gd name="connsiteY0" fmla="*/ 0 h 2824412"/>
              <a:gd name="connsiteX1" fmla="*/ 2324161 w 2757548"/>
              <a:gd name="connsiteY1" fmla="*/ 26193 h 2824412"/>
              <a:gd name="connsiteX2" fmla="*/ 2352736 w 2757548"/>
              <a:gd name="connsiteY2" fmla="*/ 47625 h 2824412"/>
              <a:gd name="connsiteX3" fmla="*/ 2343211 w 2757548"/>
              <a:gd name="connsiteY3" fmla="*/ 57150 h 2824412"/>
              <a:gd name="connsiteX4" fmla="*/ 2352736 w 2757548"/>
              <a:gd name="connsiteY4" fmla="*/ 95250 h 2824412"/>
              <a:gd name="connsiteX5" fmla="*/ 2343211 w 2757548"/>
              <a:gd name="connsiteY5" fmla="*/ 128587 h 2824412"/>
              <a:gd name="connsiteX6" fmla="*/ 2324161 w 2757548"/>
              <a:gd name="connsiteY6" fmla="*/ 145256 h 2824412"/>
              <a:gd name="connsiteX7" fmla="*/ 2300348 w 2757548"/>
              <a:gd name="connsiteY7" fmla="*/ 152400 h 2824412"/>
              <a:gd name="connsiteX8" fmla="*/ 2290823 w 2757548"/>
              <a:gd name="connsiteY8" fmla="*/ 166687 h 2824412"/>
              <a:gd name="connsiteX9" fmla="*/ 2286061 w 2757548"/>
              <a:gd name="connsiteY9" fmla="*/ 204787 h 2824412"/>
              <a:gd name="connsiteX10" fmla="*/ 2267011 w 2757548"/>
              <a:gd name="connsiteY10" fmla="*/ 223837 h 2824412"/>
              <a:gd name="connsiteX11" fmla="*/ 2224148 w 2757548"/>
              <a:gd name="connsiteY11" fmla="*/ 219075 h 2824412"/>
              <a:gd name="connsiteX12" fmla="*/ 2214623 w 2757548"/>
              <a:gd name="connsiteY12" fmla="*/ 226219 h 2824412"/>
              <a:gd name="connsiteX13" fmla="*/ 2221767 w 2757548"/>
              <a:gd name="connsiteY13" fmla="*/ 259556 h 2824412"/>
              <a:gd name="connsiteX14" fmla="*/ 2233673 w 2757548"/>
              <a:gd name="connsiteY14" fmla="*/ 285750 h 2824412"/>
              <a:gd name="connsiteX15" fmla="*/ 2224148 w 2757548"/>
              <a:gd name="connsiteY15" fmla="*/ 304800 h 2824412"/>
              <a:gd name="connsiteX16" fmla="*/ 2224148 w 2757548"/>
              <a:gd name="connsiteY16" fmla="*/ 333375 h 2824412"/>
              <a:gd name="connsiteX17" fmla="*/ 2186048 w 2757548"/>
              <a:gd name="connsiteY17" fmla="*/ 338137 h 2824412"/>
              <a:gd name="connsiteX18" fmla="*/ 2152710 w 2757548"/>
              <a:gd name="connsiteY18" fmla="*/ 302419 h 2824412"/>
              <a:gd name="connsiteX19" fmla="*/ 2124136 w 2757548"/>
              <a:gd name="connsiteY19" fmla="*/ 323850 h 2824412"/>
              <a:gd name="connsiteX20" fmla="*/ 2105086 w 2757548"/>
              <a:gd name="connsiteY20" fmla="*/ 347662 h 2824412"/>
              <a:gd name="connsiteX21" fmla="*/ 2105086 w 2757548"/>
              <a:gd name="connsiteY21" fmla="*/ 361950 h 2824412"/>
              <a:gd name="connsiteX22" fmla="*/ 2105086 w 2757548"/>
              <a:gd name="connsiteY22" fmla="*/ 395287 h 2824412"/>
              <a:gd name="connsiteX23" fmla="*/ 2076511 w 2757548"/>
              <a:gd name="connsiteY23" fmla="*/ 395287 h 2824412"/>
              <a:gd name="connsiteX24" fmla="*/ 2033648 w 2757548"/>
              <a:gd name="connsiteY24" fmla="*/ 419100 h 2824412"/>
              <a:gd name="connsiteX25" fmla="*/ 2014598 w 2757548"/>
              <a:gd name="connsiteY25" fmla="*/ 457200 h 2824412"/>
              <a:gd name="connsiteX26" fmla="*/ 2012217 w 2757548"/>
              <a:gd name="connsiteY26" fmla="*/ 488156 h 2824412"/>
              <a:gd name="connsiteX27" fmla="*/ 1995549 w 2757548"/>
              <a:gd name="connsiteY27" fmla="*/ 511968 h 2824412"/>
              <a:gd name="connsiteX28" fmla="*/ 1976498 w 2757548"/>
              <a:gd name="connsiteY28" fmla="*/ 554831 h 2824412"/>
              <a:gd name="connsiteX29" fmla="*/ 1945542 w 2757548"/>
              <a:gd name="connsiteY29" fmla="*/ 564356 h 2824412"/>
              <a:gd name="connsiteX30" fmla="*/ 1909823 w 2757548"/>
              <a:gd name="connsiteY30" fmla="*/ 561975 h 2824412"/>
              <a:gd name="connsiteX31" fmla="*/ 1883629 w 2757548"/>
              <a:gd name="connsiteY31" fmla="*/ 576262 h 2824412"/>
              <a:gd name="connsiteX32" fmla="*/ 1890773 w 2757548"/>
              <a:gd name="connsiteY32" fmla="*/ 602456 h 2824412"/>
              <a:gd name="connsiteX33" fmla="*/ 1874104 w 2757548"/>
              <a:gd name="connsiteY33" fmla="*/ 623887 h 2824412"/>
              <a:gd name="connsiteX34" fmla="*/ 1876486 w 2757548"/>
              <a:gd name="connsiteY34" fmla="*/ 647700 h 2824412"/>
              <a:gd name="connsiteX35" fmla="*/ 1890773 w 2757548"/>
              <a:gd name="connsiteY35" fmla="*/ 666750 h 2824412"/>
              <a:gd name="connsiteX36" fmla="*/ 1919348 w 2757548"/>
              <a:gd name="connsiteY36" fmla="*/ 685800 h 2824412"/>
              <a:gd name="connsiteX37" fmla="*/ 1945542 w 2757548"/>
              <a:gd name="connsiteY37" fmla="*/ 714375 h 2824412"/>
              <a:gd name="connsiteX38" fmla="*/ 1969354 w 2757548"/>
              <a:gd name="connsiteY38" fmla="*/ 745331 h 2824412"/>
              <a:gd name="connsiteX39" fmla="*/ 1997930 w 2757548"/>
              <a:gd name="connsiteY39" fmla="*/ 776287 h 2824412"/>
              <a:gd name="connsiteX40" fmla="*/ 2016979 w 2757548"/>
              <a:gd name="connsiteY40" fmla="*/ 788194 h 2824412"/>
              <a:gd name="connsiteX41" fmla="*/ 2024123 w 2757548"/>
              <a:gd name="connsiteY41" fmla="*/ 814387 h 2824412"/>
              <a:gd name="connsiteX42" fmla="*/ 2028886 w 2757548"/>
              <a:gd name="connsiteY42" fmla="*/ 847725 h 2824412"/>
              <a:gd name="connsiteX43" fmla="*/ 2038411 w 2757548"/>
              <a:gd name="connsiteY43" fmla="*/ 859631 h 2824412"/>
              <a:gd name="connsiteX44" fmla="*/ 2066986 w 2757548"/>
              <a:gd name="connsiteY44" fmla="*/ 871537 h 2824412"/>
              <a:gd name="connsiteX45" fmla="*/ 2062223 w 2757548"/>
              <a:gd name="connsiteY45" fmla="*/ 852487 h 2824412"/>
              <a:gd name="connsiteX46" fmla="*/ 2090798 w 2757548"/>
              <a:gd name="connsiteY46" fmla="*/ 838200 h 2824412"/>
              <a:gd name="connsiteX47" fmla="*/ 2100323 w 2757548"/>
              <a:gd name="connsiteY47" fmla="*/ 862012 h 2824412"/>
              <a:gd name="connsiteX48" fmla="*/ 2133661 w 2757548"/>
              <a:gd name="connsiteY48" fmla="*/ 883443 h 2824412"/>
              <a:gd name="connsiteX49" fmla="*/ 2169379 w 2757548"/>
              <a:gd name="connsiteY49" fmla="*/ 876300 h 2824412"/>
              <a:gd name="connsiteX50" fmla="*/ 2183667 w 2757548"/>
              <a:gd name="connsiteY50" fmla="*/ 864394 h 2824412"/>
              <a:gd name="connsiteX51" fmla="*/ 2207480 w 2757548"/>
              <a:gd name="connsiteY51" fmla="*/ 857249 h 2824412"/>
              <a:gd name="connsiteX52" fmla="*/ 2245580 w 2757548"/>
              <a:gd name="connsiteY52" fmla="*/ 862012 h 2824412"/>
              <a:gd name="connsiteX53" fmla="*/ 2257486 w 2757548"/>
              <a:gd name="connsiteY53" fmla="*/ 895350 h 2824412"/>
              <a:gd name="connsiteX54" fmla="*/ 2305110 w 2757548"/>
              <a:gd name="connsiteY54" fmla="*/ 900113 h 2824412"/>
              <a:gd name="connsiteX55" fmla="*/ 2328923 w 2757548"/>
              <a:gd name="connsiteY55" fmla="*/ 907256 h 2824412"/>
              <a:gd name="connsiteX56" fmla="*/ 2314636 w 2757548"/>
              <a:gd name="connsiteY56" fmla="*/ 928687 h 2824412"/>
              <a:gd name="connsiteX57" fmla="*/ 2319398 w 2757548"/>
              <a:gd name="connsiteY57" fmla="*/ 942975 h 2824412"/>
              <a:gd name="connsiteX58" fmla="*/ 2357498 w 2757548"/>
              <a:gd name="connsiteY58" fmla="*/ 964406 h 2824412"/>
              <a:gd name="connsiteX59" fmla="*/ 2371786 w 2757548"/>
              <a:gd name="connsiteY59" fmla="*/ 990600 h 2824412"/>
              <a:gd name="connsiteX60" fmla="*/ 2395598 w 2757548"/>
              <a:gd name="connsiteY60" fmla="*/ 1016794 h 2824412"/>
              <a:gd name="connsiteX61" fmla="*/ 2381311 w 2757548"/>
              <a:gd name="connsiteY61" fmla="*/ 1028700 h 2824412"/>
              <a:gd name="connsiteX62" fmla="*/ 2386073 w 2757548"/>
              <a:gd name="connsiteY62" fmla="*/ 1066800 h 2824412"/>
              <a:gd name="connsiteX63" fmla="*/ 2421792 w 2757548"/>
              <a:gd name="connsiteY63" fmla="*/ 1059656 h 2824412"/>
              <a:gd name="connsiteX64" fmla="*/ 2450367 w 2757548"/>
              <a:gd name="connsiteY64" fmla="*/ 1069182 h 2824412"/>
              <a:gd name="connsiteX65" fmla="*/ 2486086 w 2757548"/>
              <a:gd name="connsiteY65" fmla="*/ 1107281 h 2824412"/>
              <a:gd name="connsiteX66" fmla="*/ 2486086 w 2757548"/>
              <a:gd name="connsiteY66" fmla="*/ 1138237 h 2824412"/>
              <a:gd name="connsiteX67" fmla="*/ 2521804 w 2757548"/>
              <a:gd name="connsiteY67" fmla="*/ 1147762 h 2824412"/>
              <a:gd name="connsiteX68" fmla="*/ 2571811 w 2757548"/>
              <a:gd name="connsiteY68" fmla="*/ 1190625 h 2824412"/>
              <a:gd name="connsiteX69" fmla="*/ 2571811 w 2757548"/>
              <a:gd name="connsiteY69" fmla="*/ 1219200 h 2824412"/>
              <a:gd name="connsiteX70" fmla="*/ 2571811 w 2757548"/>
              <a:gd name="connsiteY70" fmla="*/ 1243012 h 2824412"/>
              <a:gd name="connsiteX71" fmla="*/ 2567048 w 2757548"/>
              <a:gd name="connsiteY71" fmla="*/ 1266825 h 2824412"/>
              <a:gd name="connsiteX72" fmla="*/ 2600386 w 2757548"/>
              <a:gd name="connsiteY72" fmla="*/ 1295400 h 2824412"/>
              <a:gd name="connsiteX73" fmla="*/ 2609910 w 2757548"/>
              <a:gd name="connsiteY73" fmla="*/ 1338262 h 2824412"/>
              <a:gd name="connsiteX74" fmla="*/ 2619436 w 2757548"/>
              <a:gd name="connsiteY74" fmla="*/ 1376362 h 2824412"/>
              <a:gd name="connsiteX75" fmla="*/ 2638486 w 2757548"/>
              <a:gd name="connsiteY75" fmla="*/ 1369218 h 2824412"/>
              <a:gd name="connsiteX76" fmla="*/ 2681348 w 2757548"/>
              <a:gd name="connsiteY76" fmla="*/ 1381125 h 2824412"/>
              <a:gd name="connsiteX77" fmla="*/ 2705161 w 2757548"/>
              <a:gd name="connsiteY77" fmla="*/ 1362075 h 2824412"/>
              <a:gd name="connsiteX78" fmla="*/ 2748023 w 2757548"/>
              <a:gd name="connsiteY78" fmla="*/ 1352550 h 2824412"/>
              <a:gd name="connsiteX79" fmla="*/ 2757548 w 2757548"/>
              <a:gd name="connsiteY79" fmla="*/ 1390650 h 2824412"/>
              <a:gd name="connsiteX80" fmla="*/ 2748023 w 2757548"/>
              <a:gd name="connsiteY80" fmla="*/ 1414462 h 2824412"/>
              <a:gd name="connsiteX81" fmla="*/ 2724211 w 2757548"/>
              <a:gd name="connsiteY81" fmla="*/ 1428750 h 2824412"/>
              <a:gd name="connsiteX82" fmla="*/ 2695635 w 2757548"/>
              <a:gd name="connsiteY82" fmla="*/ 1464469 h 2824412"/>
              <a:gd name="connsiteX83" fmla="*/ 2657536 w 2757548"/>
              <a:gd name="connsiteY83" fmla="*/ 1495425 h 2824412"/>
              <a:gd name="connsiteX84" fmla="*/ 2638486 w 2757548"/>
              <a:gd name="connsiteY84" fmla="*/ 1519237 h 2824412"/>
              <a:gd name="connsiteX85" fmla="*/ 2624198 w 2757548"/>
              <a:gd name="connsiteY85" fmla="*/ 1535906 h 2824412"/>
              <a:gd name="connsiteX86" fmla="*/ 2619436 w 2757548"/>
              <a:gd name="connsiteY86" fmla="*/ 1562100 h 2824412"/>
              <a:gd name="connsiteX87" fmla="*/ 2590861 w 2757548"/>
              <a:gd name="connsiteY87" fmla="*/ 1562100 h 2824412"/>
              <a:gd name="connsiteX88" fmla="*/ 2557523 w 2757548"/>
              <a:gd name="connsiteY88" fmla="*/ 1547812 h 2824412"/>
              <a:gd name="connsiteX89" fmla="*/ 2538473 w 2757548"/>
              <a:gd name="connsiteY89" fmla="*/ 1519237 h 2824412"/>
              <a:gd name="connsiteX90" fmla="*/ 2471798 w 2757548"/>
              <a:gd name="connsiteY90" fmla="*/ 1524000 h 2824412"/>
              <a:gd name="connsiteX91" fmla="*/ 2452748 w 2757548"/>
              <a:gd name="connsiteY91" fmla="*/ 1535906 h 2824412"/>
              <a:gd name="connsiteX92" fmla="*/ 2447985 w 2757548"/>
              <a:gd name="connsiteY92" fmla="*/ 1557338 h 2824412"/>
              <a:gd name="connsiteX93" fmla="*/ 2414648 w 2757548"/>
              <a:gd name="connsiteY93" fmla="*/ 1576387 h 2824412"/>
              <a:gd name="connsiteX94" fmla="*/ 2381311 w 2757548"/>
              <a:gd name="connsiteY94" fmla="*/ 1614487 h 2824412"/>
              <a:gd name="connsiteX95" fmla="*/ 2355116 w 2757548"/>
              <a:gd name="connsiteY95" fmla="*/ 1626393 h 2824412"/>
              <a:gd name="connsiteX96" fmla="*/ 2347973 w 2757548"/>
              <a:gd name="connsiteY96" fmla="*/ 1662112 h 2824412"/>
              <a:gd name="connsiteX97" fmla="*/ 2331304 w 2757548"/>
              <a:gd name="connsiteY97" fmla="*/ 1659731 h 2824412"/>
              <a:gd name="connsiteX98" fmla="*/ 2281298 w 2757548"/>
              <a:gd name="connsiteY98" fmla="*/ 1681162 h 2824412"/>
              <a:gd name="connsiteX99" fmla="*/ 2262248 w 2757548"/>
              <a:gd name="connsiteY99" fmla="*/ 1700212 h 2824412"/>
              <a:gd name="connsiteX100" fmla="*/ 2200336 w 2757548"/>
              <a:gd name="connsiteY100" fmla="*/ 1704975 h 2824412"/>
              <a:gd name="connsiteX101" fmla="*/ 2157473 w 2757548"/>
              <a:gd name="connsiteY101" fmla="*/ 1714500 h 2824412"/>
              <a:gd name="connsiteX102" fmla="*/ 2126517 w 2757548"/>
              <a:gd name="connsiteY102" fmla="*/ 1754981 h 2824412"/>
              <a:gd name="connsiteX103" fmla="*/ 2100323 w 2757548"/>
              <a:gd name="connsiteY103" fmla="*/ 1771650 h 2824412"/>
              <a:gd name="connsiteX104" fmla="*/ 2095561 w 2757548"/>
              <a:gd name="connsiteY104" fmla="*/ 1807368 h 2824412"/>
              <a:gd name="connsiteX105" fmla="*/ 2057461 w 2757548"/>
              <a:gd name="connsiteY105" fmla="*/ 1831181 h 2824412"/>
              <a:gd name="connsiteX106" fmla="*/ 2043173 w 2757548"/>
              <a:gd name="connsiteY106" fmla="*/ 1852612 h 2824412"/>
              <a:gd name="connsiteX107" fmla="*/ 2033648 w 2757548"/>
              <a:gd name="connsiteY107" fmla="*/ 1866900 h 2824412"/>
              <a:gd name="connsiteX108" fmla="*/ 2038411 w 2757548"/>
              <a:gd name="connsiteY108" fmla="*/ 1895475 h 2824412"/>
              <a:gd name="connsiteX109" fmla="*/ 2050317 w 2757548"/>
              <a:gd name="connsiteY109" fmla="*/ 1933575 h 2824412"/>
              <a:gd name="connsiteX110" fmla="*/ 2062223 w 2757548"/>
              <a:gd name="connsiteY110" fmla="*/ 1985962 h 2824412"/>
              <a:gd name="connsiteX111" fmla="*/ 2038411 w 2757548"/>
              <a:gd name="connsiteY111" fmla="*/ 2024062 h 2824412"/>
              <a:gd name="connsiteX112" fmla="*/ 2033648 w 2757548"/>
              <a:gd name="connsiteY112" fmla="*/ 2028825 h 2824412"/>
              <a:gd name="connsiteX113" fmla="*/ 1995548 w 2757548"/>
              <a:gd name="connsiteY113" fmla="*/ 2033587 h 2824412"/>
              <a:gd name="connsiteX114" fmla="*/ 1966973 w 2757548"/>
              <a:gd name="connsiteY114" fmla="*/ 2043112 h 2824412"/>
              <a:gd name="connsiteX115" fmla="*/ 1957448 w 2757548"/>
              <a:gd name="connsiteY115" fmla="*/ 2043112 h 2824412"/>
              <a:gd name="connsiteX116" fmla="*/ 1919348 w 2757548"/>
              <a:gd name="connsiteY116" fmla="*/ 2069305 h 2824412"/>
              <a:gd name="connsiteX117" fmla="*/ 1900298 w 2757548"/>
              <a:gd name="connsiteY117" fmla="*/ 2090737 h 2824412"/>
              <a:gd name="connsiteX118" fmla="*/ 1876486 w 2757548"/>
              <a:gd name="connsiteY118" fmla="*/ 2147887 h 2824412"/>
              <a:gd name="connsiteX119" fmla="*/ 1866961 w 2757548"/>
              <a:gd name="connsiteY119" fmla="*/ 2176462 h 2824412"/>
              <a:gd name="connsiteX120" fmla="*/ 1809811 w 2757548"/>
              <a:gd name="connsiteY120" fmla="*/ 2195512 h 2824412"/>
              <a:gd name="connsiteX121" fmla="*/ 1809811 w 2757548"/>
              <a:gd name="connsiteY121" fmla="*/ 2252662 h 2824412"/>
              <a:gd name="connsiteX122" fmla="*/ 1814573 w 2757548"/>
              <a:gd name="connsiteY122" fmla="*/ 2314575 h 2824412"/>
              <a:gd name="connsiteX123" fmla="*/ 1814573 w 2757548"/>
              <a:gd name="connsiteY123" fmla="*/ 2333625 h 2824412"/>
              <a:gd name="connsiteX124" fmla="*/ 1795523 w 2757548"/>
              <a:gd name="connsiteY124" fmla="*/ 2376487 h 2824412"/>
              <a:gd name="connsiteX125" fmla="*/ 1809811 w 2757548"/>
              <a:gd name="connsiteY125" fmla="*/ 2438400 h 2824412"/>
              <a:gd name="connsiteX126" fmla="*/ 1805048 w 2757548"/>
              <a:gd name="connsiteY126" fmla="*/ 2500312 h 2824412"/>
              <a:gd name="connsiteX127" fmla="*/ 1776473 w 2757548"/>
              <a:gd name="connsiteY127" fmla="*/ 2509837 h 2824412"/>
              <a:gd name="connsiteX128" fmla="*/ 1733611 w 2757548"/>
              <a:gd name="connsiteY128" fmla="*/ 2524125 h 2824412"/>
              <a:gd name="connsiteX129" fmla="*/ 1714561 w 2757548"/>
              <a:gd name="connsiteY129" fmla="*/ 2538412 h 2824412"/>
              <a:gd name="connsiteX130" fmla="*/ 1738373 w 2757548"/>
              <a:gd name="connsiteY130" fmla="*/ 2590800 h 2824412"/>
              <a:gd name="connsiteX131" fmla="*/ 1719323 w 2757548"/>
              <a:gd name="connsiteY131" fmla="*/ 2619375 h 2824412"/>
              <a:gd name="connsiteX132" fmla="*/ 1662173 w 2757548"/>
              <a:gd name="connsiteY132" fmla="*/ 2633662 h 2824412"/>
              <a:gd name="connsiteX133" fmla="*/ 1647886 w 2757548"/>
              <a:gd name="connsiteY133" fmla="*/ 2662237 h 2824412"/>
              <a:gd name="connsiteX134" fmla="*/ 1647886 w 2757548"/>
              <a:gd name="connsiteY134" fmla="*/ 2733675 h 2824412"/>
              <a:gd name="connsiteX135" fmla="*/ 1628836 w 2757548"/>
              <a:gd name="connsiteY135" fmla="*/ 2767012 h 2824412"/>
              <a:gd name="connsiteX136" fmla="*/ 1576448 w 2757548"/>
              <a:gd name="connsiteY136" fmla="*/ 2724150 h 2824412"/>
              <a:gd name="connsiteX137" fmla="*/ 1528823 w 2757548"/>
              <a:gd name="connsiteY137" fmla="*/ 2690812 h 2824412"/>
              <a:gd name="connsiteX138" fmla="*/ 1500248 w 2757548"/>
              <a:gd name="connsiteY138" fmla="*/ 2676525 h 2824412"/>
              <a:gd name="connsiteX139" fmla="*/ 1481198 w 2757548"/>
              <a:gd name="connsiteY139" fmla="*/ 2738437 h 2824412"/>
              <a:gd name="connsiteX140" fmla="*/ 1457386 w 2757548"/>
              <a:gd name="connsiteY140" fmla="*/ 2786062 h 2824412"/>
              <a:gd name="connsiteX141" fmla="*/ 1414523 w 2757548"/>
              <a:gd name="connsiteY141" fmla="*/ 2824162 h 2824412"/>
              <a:gd name="connsiteX142" fmla="*/ 1381186 w 2757548"/>
              <a:gd name="connsiteY142" fmla="*/ 2800350 h 2824412"/>
              <a:gd name="connsiteX143" fmla="*/ 1343086 w 2757548"/>
              <a:gd name="connsiteY143" fmla="*/ 2757487 h 2824412"/>
              <a:gd name="connsiteX144" fmla="*/ 1324036 w 2757548"/>
              <a:gd name="connsiteY144" fmla="*/ 2719387 h 2824412"/>
              <a:gd name="connsiteX145" fmla="*/ 1281173 w 2757548"/>
              <a:gd name="connsiteY145" fmla="*/ 2614612 h 2824412"/>
              <a:gd name="connsiteX146" fmla="*/ 1276411 w 2757548"/>
              <a:gd name="connsiteY146" fmla="*/ 2557462 h 2824412"/>
              <a:gd name="connsiteX147" fmla="*/ 1319273 w 2757548"/>
              <a:gd name="connsiteY147" fmla="*/ 2533650 h 2824412"/>
              <a:gd name="connsiteX148" fmla="*/ 1347848 w 2757548"/>
              <a:gd name="connsiteY148" fmla="*/ 2490787 h 2824412"/>
              <a:gd name="connsiteX149" fmla="*/ 1338323 w 2757548"/>
              <a:gd name="connsiteY149" fmla="*/ 2447925 h 2824412"/>
              <a:gd name="connsiteX150" fmla="*/ 1343086 w 2757548"/>
              <a:gd name="connsiteY150" fmla="*/ 2390775 h 2824412"/>
              <a:gd name="connsiteX151" fmla="*/ 1343086 w 2757548"/>
              <a:gd name="connsiteY151" fmla="*/ 2338387 h 2824412"/>
              <a:gd name="connsiteX152" fmla="*/ 1290698 w 2757548"/>
              <a:gd name="connsiteY152" fmla="*/ 2305050 h 2824412"/>
              <a:gd name="connsiteX153" fmla="*/ 1247836 w 2757548"/>
              <a:gd name="connsiteY153" fmla="*/ 2290762 h 2824412"/>
              <a:gd name="connsiteX154" fmla="*/ 1204973 w 2757548"/>
              <a:gd name="connsiteY154" fmla="*/ 2281237 h 2824412"/>
              <a:gd name="connsiteX155" fmla="*/ 1147823 w 2757548"/>
              <a:gd name="connsiteY155" fmla="*/ 2281237 h 2824412"/>
              <a:gd name="connsiteX156" fmla="*/ 1076386 w 2757548"/>
              <a:gd name="connsiteY156" fmla="*/ 2286000 h 2824412"/>
              <a:gd name="connsiteX157" fmla="*/ 1019236 w 2757548"/>
              <a:gd name="connsiteY157" fmla="*/ 2309812 h 2824412"/>
              <a:gd name="connsiteX158" fmla="*/ 971611 w 2757548"/>
              <a:gd name="connsiteY158" fmla="*/ 2319337 h 2824412"/>
              <a:gd name="connsiteX159" fmla="*/ 962086 w 2757548"/>
              <a:gd name="connsiteY159" fmla="*/ 2381250 h 2824412"/>
              <a:gd name="connsiteX160" fmla="*/ 943036 w 2757548"/>
              <a:gd name="connsiteY160" fmla="*/ 2414587 h 2824412"/>
              <a:gd name="connsiteX161" fmla="*/ 890648 w 2757548"/>
              <a:gd name="connsiteY161" fmla="*/ 2462212 h 2824412"/>
              <a:gd name="connsiteX162" fmla="*/ 852548 w 2757548"/>
              <a:gd name="connsiteY162" fmla="*/ 2471737 h 2824412"/>
              <a:gd name="connsiteX163" fmla="*/ 800161 w 2757548"/>
              <a:gd name="connsiteY163" fmla="*/ 2462212 h 2824412"/>
              <a:gd name="connsiteX164" fmla="*/ 771586 w 2757548"/>
              <a:gd name="connsiteY164" fmla="*/ 2438400 h 2824412"/>
              <a:gd name="connsiteX165" fmla="*/ 743011 w 2757548"/>
              <a:gd name="connsiteY165" fmla="*/ 2409825 h 2824412"/>
              <a:gd name="connsiteX166" fmla="*/ 704911 w 2757548"/>
              <a:gd name="connsiteY166" fmla="*/ 2433637 h 2824412"/>
              <a:gd name="connsiteX167" fmla="*/ 723961 w 2757548"/>
              <a:gd name="connsiteY167" fmla="*/ 2371725 h 2824412"/>
              <a:gd name="connsiteX168" fmla="*/ 738248 w 2757548"/>
              <a:gd name="connsiteY168" fmla="*/ 2309812 h 2824412"/>
              <a:gd name="connsiteX169" fmla="*/ 743011 w 2757548"/>
              <a:gd name="connsiteY169" fmla="*/ 2233612 h 2824412"/>
              <a:gd name="connsiteX170" fmla="*/ 743011 w 2757548"/>
              <a:gd name="connsiteY170" fmla="*/ 2185987 h 2824412"/>
              <a:gd name="connsiteX171" fmla="*/ 728723 w 2757548"/>
              <a:gd name="connsiteY171" fmla="*/ 2128837 h 2824412"/>
              <a:gd name="connsiteX172" fmla="*/ 704911 w 2757548"/>
              <a:gd name="connsiteY172" fmla="*/ 2100262 h 2824412"/>
              <a:gd name="connsiteX173" fmla="*/ 662048 w 2757548"/>
              <a:gd name="connsiteY173" fmla="*/ 2090737 h 2824412"/>
              <a:gd name="connsiteX174" fmla="*/ 623948 w 2757548"/>
              <a:gd name="connsiteY174" fmla="*/ 2062162 h 2824412"/>
              <a:gd name="connsiteX175" fmla="*/ 566798 w 2757548"/>
              <a:gd name="connsiteY175" fmla="*/ 2043112 h 2824412"/>
              <a:gd name="connsiteX176" fmla="*/ 538223 w 2757548"/>
              <a:gd name="connsiteY176" fmla="*/ 2009775 h 2824412"/>
              <a:gd name="connsiteX177" fmla="*/ 557273 w 2757548"/>
              <a:gd name="connsiteY177" fmla="*/ 1981200 h 2824412"/>
              <a:gd name="connsiteX178" fmla="*/ 547748 w 2757548"/>
              <a:gd name="connsiteY178" fmla="*/ 1938337 h 2824412"/>
              <a:gd name="connsiteX179" fmla="*/ 514411 w 2757548"/>
              <a:gd name="connsiteY179" fmla="*/ 1885950 h 2824412"/>
              <a:gd name="connsiteX180" fmla="*/ 471548 w 2757548"/>
              <a:gd name="connsiteY180" fmla="*/ 1876425 h 2824412"/>
              <a:gd name="connsiteX181" fmla="*/ 433448 w 2757548"/>
              <a:gd name="connsiteY181" fmla="*/ 1852612 h 2824412"/>
              <a:gd name="connsiteX182" fmla="*/ 414398 w 2757548"/>
              <a:gd name="connsiteY182" fmla="*/ 1833562 h 2824412"/>
              <a:gd name="connsiteX183" fmla="*/ 414398 w 2757548"/>
              <a:gd name="connsiteY183" fmla="*/ 1804987 h 2824412"/>
              <a:gd name="connsiteX184" fmla="*/ 376298 w 2757548"/>
              <a:gd name="connsiteY184" fmla="*/ 1824037 h 2824412"/>
              <a:gd name="connsiteX185" fmla="*/ 357248 w 2757548"/>
              <a:gd name="connsiteY185" fmla="*/ 1838325 h 2824412"/>
              <a:gd name="connsiteX186" fmla="*/ 385823 w 2757548"/>
              <a:gd name="connsiteY186" fmla="*/ 1862137 h 2824412"/>
              <a:gd name="connsiteX187" fmla="*/ 352486 w 2757548"/>
              <a:gd name="connsiteY187" fmla="*/ 1866900 h 2824412"/>
              <a:gd name="connsiteX188" fmla="*/ 323911 w 2757548"/>
              <a:gd name="connsiteY188" fmla="*/ 1847850 h 2824412"/>
              <a:gd name="connsiteX189" fmla="*/ 281048 w 2757548"/>
              <a:gd name="connsiteY189" fmla="*/ 1833562 h 2824412"/>
              <a:gd name="connsiteX190" fmla="*/ 238186 w 2757548"/>
              <a:gd name="connsiteY190" fmla="*/ 1819275 h 2824412"/>
              <a:gd name="connsiteX191" fmla="*/ 195323 w 2757548"/>
              <a:gd name="connsiteY191" fmla="*/ 1819275 h 2824412"/>
              <a:gd name="connsiteX192" fmla="*/ 171511 w 2757548"/>
              <a:gd name="connsiteY192" fmla="*/ 1795462 h 2824412"/>
              <a:gd name="connsiteX193" fmla="*/ 195323 w 2757548"/>
              <a:gd name="connsiteY193" fmla="*/ 1766887 h 2824412"/>
              <a:gd name="connsiteX194" fmla="*/ 214373 w 2757548"/>
              <a:gd name="connsiteY194" fmla="*/ 1676400 h 2824412"/>
              <a:gd name="connsiteX195" fmla="*/ 276286 w 2757548"/>
              <a:gd name="connsiteY195" fmla="*/ 1590675 h 2824412"/>
              <a:gd name="connsiteX196" fmla="*/ 319148 w 2757548"/>
              <a:gd name="connsiteY196" fmla="*/ 1509712 h 2824412"/>
              <a:gd name="connsiteX197" fmla="*/ 362011 w 2757548"/>
              <a:gd name="connsiteY197" fmla="*/ 1466850 h 2824412"/>
              <a:gd name="connsiteX198" fmla="*/ 414398 w 2757548"/>
              <a:gd name="connsiteY198" fmla="*/ 1404937 h 2824412"/>
              <a:gd name="connsiteX199" fmla="*/ 438211 w 2757548"/>
              <a:gd name="connsiteY199" fmla="*/ 1381125 h 2824412"/>
              <a:gd name="connsiteX200" fmla="*/ 395348 w 2757548"/>
              <a:gd name="connsiteY200" fmla="*/ 1352550 h 2824412"/>
              <a:gd name="connsiteX201" fmla="*/ 323911 w 2757548"/>
              <a:gd name="connsiteY201" fmla="*/ 1319212 h 2824412"/>
              <a:gd name="connsiteX202" fmla="*/ 266761 w 2757548"/>
              <a:gd name="connsiteY202" fmla="*/ 1285875 h 2824412"/>
              <a:gd name="connsiteX203" fmla="*/ 233423 w 2757548"/>
              <a:gd name="connsiteY203" fmla="*/ 1300162 h 2824412"/>
              <a:gd name="connsiteX204" fmla="*/ 195323 w 2757548"/>
              <a:gd name="connsiteY204" fmla="*/ 1276350 h 2824412"/>
              <a:gd name="connsiteX205" fmla="*/ 161986 w 2757548"/>
              <a:gd name="connsiteY205" fmla="*/ 1204912 h 2824412"/>
              <a:gd name="connsiteX206" fmla="*/ 157223 w 2757548"/>
              <a:gd name="connsiteY206" fmla="*/ 1162050 h 2824412"/>
              <a:gd name="connsiteX207" fmla="*/ 119123 w 2757548"/>
              <a:gd name="connsiteY207" fmla="*/ 1157287 h 2824412"/>
              <a:gd name="connsiteX208" fmla="*/ 66736 w 2757548"/>
              <a:gd name="connsiteY208" fmla="*/ 1157287 h 2824412"/>
              <a:gd name="connsiteX209" fmla="*/ 19111 w 2757548"/>
              <a:gd name="connsiteY209" fmla="*/ 1143000 h 2824412"/>
              <a:gd name="connsiteX210" fmla="*/ 19111 w 2757548"/>
              <a:gd name="connsiteY210" fmla="*/ 1114425 h 2824412"/>
              <a:gd name="connsiteX211" fmla="*/ 9586 w 2757548"/>
              <a:gd name="connsiteY211" fmla="*/ 1076325 h 2824412"/>
              <a:gd name="connsiteX212" fmla="*/ 61 w 2757548"/>
              <a:gd name="connsiteY212" fmla="*/ 1028700 h 2824412"/>
              <a:gd name="connsiteX213" fmla="*/ 14348 w 2757548"/>
              <a:gd name="connsiteY213" fmla="*/ 995362 h 2824412"/>
              <a:gd name="connsiteX214" fmla="*/ 61973 w 2757548"/>
              <a:gd name="connsiteY214" fmla="*/ 971550 h 2824412"/>
              <a:gd name="connsiteX215" fmla="*/ 100073 w 2757548"/>
              <a:gd name="connsiteY215" fmla="*/ 966787 h 2824412"/>
              <a:gd name="connsiteX216" fmla="*/ 66736 w 2757548"/>
              <a:gd name="connsiteY216" fmla="*/ 933450 h 2824412"/>
              <a:gd name="connsiteX217" fmla="*/ 57211 w 2757548"/>
              <a:gd name="connsiteY217" fmla="*/ 885825 h 2824412"/>
              <a:gd name="connsiteX218" fmla="*/ 81023 w 2757548"/>
              <a:gd name="connsiteY218" fmla="*/ 852487 h 2824412"/>
              <a:gd name="connsiteX219" fmla="*/ 81023 w 2757548"/>
              <a:gd name="connsiteY219" fmla="*/ 814387 h 2824412"/>
              <a:gd name="connsiteX220" fmla="*/ 42923 w 2757548"/>
              <a:gd name="connsiteY220" fmla="*/ 800100 h 2824412"/>
              <a:gd name="connsiteX221" fmla="*/ 47686 w 2757548"/>
              <a:gd name="connsiteY221" fmla="*/ 762000 h 2824412"/>
              <a:gd name="connsiteX222" fmla="*/ 85786 w 2757548"/>
              <a:gd name="connsiteY222" fmla="*/ 723900 h 2824412"/>
              <a:gd name="connsiteX223" fmla="*/ 76261 w 2757548"/>
              <a:gd name="connsiteY223" fmla="*/ 671512 h 2824412"/>
              <a:gd name="connsiteX224" fmla="*/ 47686 w 2757548"/>
              <a:gd name="connsiteY224" fmla="*/ 647700 h 2824412"/>
              <a:gd name="connsiteX225" fmla="*/ 66736 w 2757548"/>
              <a:gd name="connsiteY225" fmla="*/ 623887 h 2824412"/>
              <a:gd name="connsiteX226" fmla="*/ 114361 w 2757548"/>
              <a:gd name="connsiteY226" fmla="*/ 628650 h 2824412"/>
              <a:gd name="connsiteX227" fmla="*/ 138173 w 2757548"/>
              <a:gd name="connsiteY227" fmla="*/ 628650 h 2824412"/>
              <a:gd name="connsiteX228" fmla="*/ 119123 w 2757548"/>
              <a:gd name="connsiteY228" fmla="*/ 595312 h 2824412"/>
              <a:gd name="connsiteX229" fmla="*/ 123886 w 2757548"/>
              <a:gd name="connsiteY229" fmla="*/ 571500 h 2824412"/>
              <a:gd name="connsiteX230" fmla="*/ 152461 w 2757548"/>
              <a:gd name="connsiteY230" fmla="*/ 571500 h 2824412"/>
              <a:gd name="connsiteX231" fmla="*/ 157223 w 2757548"/>
              <a:gd name="connsiteY231" fmla="*/ 571500 h 2824412"/>
              <a:gd name="connsiteX232" fmla="*/ 185798 w 2757548"/>
              <a:gd name="connsiteY232" fmla="*/ 485775 h 2824412"/>
              <a:gd name="connsiteX233" fmla="*/ 190561 w 2757548"/>
              <a:gd name="connsiteY233" fmla="*/ 447675 h 2824412"/>
              <a:gd name="connsiteX234" fmla="*/ 219136 w 2757548"/>
              <a:gd name="connsiteY234" fmla="*/ 461962 h 2824412"/>
              <a:gd name="connsiteX235" fmla="*/ 281048 w 2757548"/>
              <a:gd name="connsiteY235" fmla="*/ 485775 h 2824412"/>
              <a:gd name="connsiteX236" fmla="*/ 342961 w 2757548"/>
              <a:gd name="connsiteY236" fmla="*/ 485775 h 2824412"/>
              <a:gd name="connsiteX237" fmla="*/ 333436 w 2757548"/>
              <a:gd name="connsiteY237" fmla="*/ 442912 h 2824412"/>
              <a:gd name="connsiteX238" fmla="*/ 342961 w 2757548"/>
              <a:gd name="connsiteY238" fmla="*/ 409575 h 2824412"/>
              <a:gd name="connsiteX239" fmla="*/ 385823 w 2757548"/>
              <a:gd name="connsiteY239" fmla="*/ 409575 h 2824412"/>
              <a:gd name="connsiteX240" fmla="*/ 404873 w 2757548"/>
              <a:gd name="connsiteY240" fmla="*/ 381000 h 2824412"/>
              <a:gd name="connsiteX241" fmla="*/ 428686 w 2757548"/>
              <a:gd name="connsiteY241" fmla="*/ 338137 h 2824412"/>
              <a:gd name="connsiteX242" fmla="*/ 381061 w 2757548"/>
              <a:gd name="connsiteY242" fmla="*/ 314325 h 2824412"/>
              <a:gd name="connsiteX243" fmla="*/ 381061 w 2757548"/>
              <a:gd name="connsiteY243" fmla="*/ 285750 h 2824412"/>
              <a:gd name="connsiteX244" fmla="*/ 433448 w 2757548"/>
              <a:gd name="connsiteY244" fmla="*/ 257175 h 2824412"/>
              <a:gd name="connsiteX245" fmla="*/ 466786 w 2757548"/>
              <a:gd name="connsiteY245" fmla="*/ 238125 h 2824412"/>
              <a:gd name="connsiteX246" fmla="*/ 476311 w 2757548"/>
              <a:gd name="connsiteY246" fmla="*/ 176212 h 2824412"/>
              <a:gd name="connsiteX247" fmla="*/ 447736 w 2757548"/>
              <a:gd name="connsiteY247" fmla="*/ 123825 h 2824412"/>
              <a:gd name="connsiteX0" fmla="*/ 2307492 w 2757548"/>
              <a:gd name="connsiteY0" fmla="*/ 0 h 2824412"/>
              <a:gd name="connsiteX1" fmla="*/ 2324161 w 2757548"/>
              <a:gd name="connsiteY1" fmla="*/ 26193 h 2824412"/>
              <a:gd name="connsiteX2" fmla="*/ 2352736 w 2757548"/>
              <a:gd name="connsiteY2" fmla="*/ 47625 h 2824412"/>
              <a:gd name="connsiteX3" fmla="*/ 2343211 w 2757548"/>
              <a:gd name="connsiteY3" fmla="*/ 57150 h 2824412"/>
              <a:gd name="connsiteX4" fmla="*/ 2352736 w 2757548"/>
              <a:gd name="connsiteY4" fmla="*/ 95250 h 2824412"/>
              <a:gd name="connsiteX5" fmla="*/ 2343211 w 2757548"/>
              <a:gd name="connsiteY5" fmla="*/ 128587 h 2824412"/>
              <a:gd name="connsiteX6" fmla="*/ 2324161 w 2757548"/>
              <a:gd name="connsiteY6" fmla="*/ 145256 h 2824412"/>
              <a:gd name="connsiteX7" fmla="*/ 2300348 w 2757548"/>
              <a:gd name="connsiteY7" fmla="*/ 152400 h 2824412"/>
              <a:gd name="connsiteX8" fmla="*/ 2290823 w 2757548"/>
              <a:gd name="connsiteY8" fmla="*/ 166687 h 2824412"/>
              <a:gd name="connsiteX9" fmla="*/ 2286061 w 2757548"/>
              <a:gd name="connsiteY9" fmla="*/ 204787 h 2824412"/>
              <a:gd name="connsiteX10" fmla="*/ 2267011 w 2757548"/>
              <a:gd name="connsiteY10" fmla="*/ 223837 h 2824412"/>
              <a:gd name="connsiteX11" fmla="*/ 2224148 w 2757548"/>
              <a:gd name="connsiteY11" fmla="*/ 219075 h 2824412"/>
              <a:gd name="connsiteX12" fmla="*/ 2214623 w 2757548"/>
              <a:gd name="connsiteY12" fmla="*/ 226219 h 2824412"/>
              <a:gd name="connsiteX13" fmla="*/ 2221767 w 2757548"/>
              <a:gd name="connsiteY13" fmla="*/ 259556 h 2824412"/>
              <a:gd name="connsiteX14" fmla="*/ 2233673 w 2757548"/>
              <a:gd name="connsiteY14" fmla="*/ 285750 h 2824412"/>
              <a:gd name="connsiteX15" fmla="*/ 2224148 w 2757548"/>
              <a:gd name="connsiteY15" fmla="*/ 304800 h 2824412"/>
              <a:gd name="connsiteX16" fmla="*/ 2224148 w 2757548"/>
              <a:gd name="connsiteY16" fmla="*/ 333375 h 2824412"/>
              <a:gd name="connsiteX17" fmla="*/ 2186048 w 2757548"/>
              <a:gd name="connsiteY17" fmla="*/ 338137 h 2824412"/>
              <a:gd name="connsiteX18" fmla="*/ 2152710 w 2757548"/>
              <a:gd name="connsiteY18" fmla="*/ 302419 h 2824412"/>
              <a:gd name="connsiteX19" fmla="*/ 2124136 w 2757548"/>
              <a:gd name="connsiteY19" fmla="*/ 323850 h 2824412"/>
              <a:gd name="connsiteX20" fmla="*/ 2105086 w 2757548"/>
              <a:gd name="connsiteY20" fmla="*/ 347662 h 2824412"/>
              <a:gd name="connsiteX21" fmla="*/ 2105086 w 2757548"/>
              <a:gd name="connsiteY21" fmla="*/ 361950 h 2824412"/>
              <a:gd name="connsiteX22" fmla="*/ 2105086 w 2757548"/>
              <a:gd name="connsiteY22" fmla="*/ 395287 h 2824412"/>
              <a:gd name="connsiteX23" fmla="*/ 2076511 w 2757548"/>
              <a:gd name="connsiteY23" fmla="*/ 395287 h 2824412"/>
              <a:gd name="connsiteX24" fmla="*/ 2033648 w 2757548"/>
              <a:gd name="connsiteY24" fmla="*/ 419100 h 2824412"/>
              <a:gd name="connsiteX25" fmla="*/ 2014598 w 2757548"/>
              <a:gd name="connsiteY25" fmla="*/ 457200 h 2824412"/>
              <a:gd name="connsiteX26" fmla="*/ 2012217 w 2757548"/>
              <a:gd name="connsiteY26" fmla="*/ 488156 h 2824412"/>
              <a:gd name="connsiteX27" fmla="*/ 1995549 w 2757548"/>
              <a:gd name="connsiteY27" fmla="*/ 511968 h 2824412"/>
              <a:gd name="connsiteX28" fmla="*/ 1976498 w 2757548"/>
              <a:gd name="connsiteY28" fmla="*/ 554831 h 2824412"/>
              <a:gd name="connsiteX29" fmla="*/ 1945542 w 2757548"/>
              <a:gd name="connsiteY29" fmla="*/ 564356 h 2824412"/>
              <a:gd name="connsiteX30" fmla="*/ 1909823 w 2757548"/>
              <a:gd name="connsiteY30" fmla="*/ 561975 h 2824412"/>
              <a:gd name="connsiteX31" fmla="*/ 1883629 w 2757548"/>
              <a:gd name="connsiteY31" fmla="*/ 576262 h 2824412"/>
              <a:gd name="connsiteX32" fmla="*/ 1890773 w 2757548"/>
              <a:gd name="connsiteY32" fmla="*/ 602456 h 2824412"/>
              <a:gd name="connsiteX33" fmla="*/ 1874104 w 2757548"/>
              <a:gd name="connsiteY33" fmla="*/ 623887 h 2824412"/>
              <a:gd name="connsiteX34" fmla="*/ 1876486 w 2757548"/>
              <a:gd name="connsiteY34" fmla="*/ 647700 h 2824412"/>
              <a:gd name="connsiteX35" fmla="*/ 1890773 w 2757548"/>
              <a:gd name="connsiteY35" fmla="*/ 666750 h 2824412"/>
              <a:gd name="connsiteX36" fmla="*/ 1919348 w 2757548"/>
              <a:gd name="connsiteY36" fmla="*/ 685800 h 2824412"/>
              <a:gd name="connsiteX37" fmla="*/ 1945542 w 2757548"/>
              <a:gd name="connsiteY37" fmla="*/ 714375 h 2824412"/>
              <a:gd name="connsiteX38" fmla="*/ 1969354 w 2757548"/>
              <a:gd name="connsiteY38" fmla="*/ 745331 h 2824412"/>
              <a:gd name="connsiteX39" fmla="*/ 1997930 w 2757548"/>
              <a:gd name="connsiteY39" fmla="*/ 776287 h 2824412"/>
              <a:gd name="connsiteX40" fmla="*/ 2016979 w 2757548"/>
              <a:gd name="connsiteY40" fmla="*/ 788194 h 2824412"/>
              <a:gd name="connsiteX41" fmla="*/ 2024123 w 2757548"/>
              <a:gd name="connsiteY41" fmla="*/ 814387 h 2824412"/>
              <a:gd name="connsiteX42" fmla="*/ 2028886 w 2757548"/>
              <a:gd name="connsiteY42" fmla="*/ 847725 h 2824412"/>
              <a:gd name="connsiteX43" fmla="*/ 2038411 w 2757548"/>
              <a:gd name="connsiteY43" fmla="*/ 859631 h 2824412"/>
              <a:gd name="connsiteX44" fmla="*/ 2066986 w 2757548"/>
              <a:gd name="connsiteY44" fmla="*/ 871537 h 2824412"/>
              <a:gd name="connsiteX45" fmla="*/ 2062223 w 2757548"/>
              <a:gd name="connsiteY45" fmla="*/ 852487 h 2824412"/>
              <a:gd name="connsiteX46" fmla="*/ 2090798 w 2757548"/>
              <a:gd name="connsiteY46" fmla="*/ 838200 h 2824412"/>
              <a:gd name="connsiteX47" fmla="*/ 2100323 w 2757548"/>
              <a:gd name="connsiteY47" fmla="*/ 862012 h 2824412"/>
              <a:gd name="connsiteX48" fmla="*/ 2133661 w 2757548"/>
              <a:gd name="connsiteY48" fmla="*/ 883443 h 2824412"/>
              <a:gd name="connsiteX49" fmla="*/ 2169379 w 2757548"/>
              <a:gd name="connsiteY49" fmla="*/ 876300 h 2824412"/>
              <a:gd name="connsiteX50" fmla="*/ 2183667 w 2757548"/>
              <a:gd name="connsiteY50" fmla="*/ 864394 h 2824412"/>
              <a:gd name="connsiteX51" fmla="*/ 2207480 w 2757548"/>
              <a:gd name="connsiteY51" fmla="*/ 857249 h 2824412"/>
              <a:gd name="connsiteX52" fmla="*/ 2245580 w 2757548"/>
              <a:gd name="connsiteY52" fmla="*/ 862012 h 2824412"/>
              <a:gd name="connsiteX53" fmla="*/ 2257486 w 2757548"/>
              <a:gd name="connsiteY53" fmla="*/ 895350 h 2824412"/>
              <a:gd name="connsiteX54" fmla="*/ 2305110 w 2757548"/>
              <a:gd name="connsiteY54" fmla="*/ 900113 h 2824412"/>
              <a:gd name="connsiteX55" fmla="*/ 2328923 w 2757548"/>
              <a:gd name="connsiteY55" fmla="*/ 907256 h 2824412"/>
              <a:gd name="connsiteX56" fmla="*/ 2314636 w 2757548"/>
              <a:gd name="connsiteY56" fmla="*/ 928687 h 2824412"/>
              <a:gd name="connsiteX57" fmla="*/ 2319398 w 2757548"/>
              <a:gd name="connsiteY57" fmla="*/ 942975 h 2824412"/>
              <a:gd name="connsiteX58" fmla="*/ 2357498 w 2757548"/>
              <a:gd name="connsiteY58" fmla="*/ 964406 h 2824412"/>
              <a:gd name="connsiteX59" fmla="*/ 2371786 w 2757548"/>
              <a:gd name="connsiteY59" fmla="*/ 990600 h 2824412"/>
              <a:gd name="connsiteX60" fmla="*/ 2395598 w 2757548"/>
              <a:gd name="connsiteY60" fmla="*/ 1016794 h 2824412"/>
              <a:gd name="connsiteX61" fmla="*/ 2381311 w 2757548"/>
              <a:gd name="connsiteY61" fmla="*/ 1028700 h 2824412"/>
              <a:gd name="connsiteX62" fmla="*/ 2386073 w 2757548"/>
              <a:gd name="connsiteY62" fmla="*/ 1066800 h 2824412"/>
              <a:gd name="connsiteX63" fmla="*/ 2421792 w 2757548"/>
              <a:gd name="connsiteY63" fmla="*/ 1059656 h 2824412"/>
              <a:gd name="connsiteX64" fmla="*/ 2450367 w 2757548"/>
              <a:gd name="connsiteY64" fmla="*/ 1069182 h 2824412"/>
              <a:gd name="connsiteX65" fmla="*/ 2486086 w 2757548"/>
              <a:gd name="connsiteY65" fmla="*/ 1107281 h 2824412"/>
              <a:gd name="connsiteX66" fmla="*/ 2486086 w 2757548"/>
              <a:gd name="connsiteY66" fmla="*/ 1138237 h 2824412"/>
              <a:gd name="connsiteX67" fmla="*/ 2521804 w 2757548"/>
              <a:gd name="connsiteY67" fmla="*/ 1147762 h 2824412"/>
              <a:gd name="connsiteX68" fmla="*/ 2571811 w 2757548"/>
              <a:gd name="connsiteY68" fmla="*/ 1190625 h 2824412"/>
              <a:gd name="connsiteX69" fmla="*/ 2571811 w 2757548"/>
              <a:gd name="connsiteY69" fmla="*/ 1219200 h 2824412"/>
              <a:gd name="connsiteX70" fmla="*/ 2571811 w 2757548"/>
              <a:gd name="connsiteY70" fmla="*/ 1243012 h 2824412"/>
              <a:gd name="connsiteX71" fmla="*/ 2567048 w 2757548"/>
              <a:gd name="connsiteY71" fmla="*/ 1266825 h 2824412"/>
              <a:gd name="connsiteX72" fmla="*/ 2600386 w 2757548"/>
              <a:gd name="connsiteY72" fmla="*/ 1295400 h 2824412"/>
              <a:gd name="connsiteX73" fmla="*/ 2609910 w 2757548"/>
              <a:gd name="connsiteY73" fmla="*/ 1338262 h 2824412"/>
              <a:gd name="connsiteX74" fmla="*/ 2619436 w 2757548"/>
              <a:gd name="connsiteY74" fmla="*/ 1376362 h 2824412"/>
              <a:gd name="connsiteX75" fmla="*/ 2638486 w 2757548"/>
              <a:gd name="connsiteY75" fmla="*/ 1369218 h 2824412"/>
              <a:gd name="connsiteX76" fmla="*/ 2681348 w 2757548"/>
              <a:gd name="connsiteY76" fmla="*/ 1381125 h 2824412"/>
              <a:gd name="connsiteX77" fmla="*/ 2705161 w 2757548"/>
              <a:gd name="connsiteY77" fmla="*/ 1362075 h 2824412"/>
              <a:gd name="connsiteX78" fmla="*/ 2748023 w 2757548"/>
              <a:gd name="connsiteY78" fmla="*/ 1352550 h 2824412"/>
              <a:gd name="connsiteX79" fmla="*/ 2757548 w 2757548"/>
              <a:gd name="connsiteY79" fmla="*/ 1390650 h 2824412"/>
              <a:gd name="connsiteX80" fmla="*/ 2748023 w 2757548"/>
              <a:gd name="connsiteY80" fmla="*/ 1414462 h 2824412"/>
              <a:gd name="connsiteX81" fmla="*/ 2724211 w 2757548"/>
              <a:gd name="connsiteY81" fmla="*/ 1428750 h 2824412"/>
              <a:gd name="connsiteX82" fmla="*/ 2695635 w 2757548"/>
              <a:gd name="connsiteY82" fmla="*/ 1464469 h 2824412"/>
              <a:gd name="connsiteX83" fmla="*/ 2657536 w 2757548"/>
              <a:gd name="connsiteY83" fmla="*/ 1495425 h 2824412"/>
              <a:gd name="connsiteX84" fmla="*/ 2638486 w 2757548"/>
              <a:gd name="connsiteY84" fmla="*/ 1519237 h 2824412"/>
              <a:gd name="connsiteX85" fmla="*/ 2624198 w 2757548"/>
              <a:gd name="connsiteY85" fmla="*/ 1535906 h 2824412"/>
              <a:gd name="connsiteX86" fmla="*/ 2619436 w 2757548"/>
              <a:gd name="connsiteY86" fmla="*/ 1562100 h 2824412"/>
              <a:gd name="connsiteX87" fmla="*/ 2590861 w 2757548"/>
              <a:gd name="connsiteY87" fmla="*/ 1562100 h 2824412"/>
              <a:gd name="connsiteX88" fmla="*/ 2557523 w 2757548"/>
              <a:gd name="connsiteY88" fmla="*/ 1547812 h 2824412"/>
              <a:gd name="connsiteX89" fmla="*/ 2538473 w 2757548"/>
              <a:gd name="connsiteY89" fmla="*/ 1519237 h 2824412"/>
              <a:gd name="connsiteX90" fmla="*/ 2471798 w 2757548"/>
              <a:gd name="connsiteY90" fmla="*/ 1524000 h 2824412"/>
              <a:gd name="connsiteX91" fmla="*/ 2452748 w 2757548"/>
              <a:gd name="connsiteY91" fmla="*/ 1535906 h 2824412"/>
              <a:gd name="connsiteX92" fmla="*/ 2447985 w 2757548"/>
              <a:gd name="connsiteY92" fmla="*/ 1557338 h 2824412"/>
              <a:gd name="connsiteX93" fmla="*/ 2414648 w 2757548"/>
              <a:gd name="connsiteY93" fmla="*/ 1576387 h 2824412"/>
              <a:gd name="connsiteX94" fmla="*/ 2381311 w 2757548"/>
              <a:gd name="connsiteY94" fmla="*/ 1614487 h 2824412"/>
              <a:gd name="connsiteX95" fmla="*/ 2355116 w 2757548"/>
              <a:gd name="connsiteY95" fmla="*/ 1626393 h 2824412"/>
              <a:gd name="connsiteX96" fmla="*/ 2347973 w 2757548"/>
              <a:gd name="connsiteY96" fmla="*/ 1662112 h 2824412"/>
              <a:gd name="connsiteX97" fmla="*/ 2331304 w 2757548"/>
              <a:gd name="connsiteY97" fmla="*/ 1659731 h 2824412"/>
              <a:gd name="connsiteX98" fmla="*/ 2281298 w 2757548"/>
              <a:gd name="connsiteY98" fmla="*/ 1681162 h 2824412"/>
              <a:gd name="connsiteX99" fmla="*/ 2262248 w 2757548"/>
              <a:gd name="connsiteY99" fmla="*/ 1700212 h 2824412"/>
              <a:gd name="connsiteX100" fmla="*/ 2200336 w 2757548"/>
              <a:gd name="connsiteY100" fmla="*/ 1704975 h 2824412"/>
              <a:gd name="connsiteX101" fmla="*/ 2157473 w 2757548"/>
              <a:gd name="connsiteY101" fmla="*/ 1714500 h 2824412"/>
              <a:gd name="connsiteX102" fmla="*/ 2126517 w 2757548"/>
              <a:gd name="connsiteY102" fmla="*/ 1754981 h 2824412"/>
              <a:gd name="connsiteX103" fmla="*/ 2100323 w 2757548"/>
              <a:gd name="connsiteY103" fmla="*/ 1771650 h 2824412"/>
              <a:gd name="connsiteX104" fmla="*/ 2095561 w 2757548"/>
              <a:gd name="connsiteY104" fmla="*/ 1807368 h 2824412"/>
              <a:gd name="connsiteX105" fmla="*/ 2057461 w 2757548"/>
              <a:gd name="connsiteY105" fmla="*/ 1831181 h 2824412"/>
              <a:gd name="connsiteX106" fmla="*/ 2043173 w 2757548"/>
              <a:gd name="connsiteY106" fmla="*/ 1852612 h 2824412"/>
              <a:gd name="connsiteX107" fmla="*/ 2033648 w 2757548"/>
              <a:gd name="connsiteY107" fmla="*/ 1866900 h 2824412"/>
              <a:gd name="connsiteX108" fmla="*/ 2038411 w 2757548"/>
              <a:gd name="connsiteY108" fmla="*/ 1895475 h 2824412"/>
              <a:gd name="connsiteX109" fmla="*/ 2050317 w 2757548"/>
              <a:gd name="connsiteY109" fmla="*/ 1933575 h 2824412"/>
              <a:gd name="connsiteX110" fmla="*/ 2062223 w 2757548"/>
              <a:gd name="connsiteY110" fmla="*/ 1985962 h 2824412"/>
              <a:gd name="connsiteX111" fmla="*/ 2038411 w 2757548"/>
              <a:gd name="connsiteY111" fmla="*/ 2024062 h 2824412"/>
              <a:gd name="connsiteX112" fmla="*/ 2033648 w 2757548"/>
              <a:gd name="connsiteY112" fmla="*/ 2028825 h 2824412"/>
              <a:gd name="connsiteX113" fmla="*/ 1995548 w 2757548"/>
              <a:gd name="connsiteY113" fmla="*/ 2033587 h 2824412"/>
              <a:gd name="connsiteX114" fmla="*/ 1966973 w 2757548"/>
              <a:gd name="connsiteY114" fmla="*/ 2043112 h 2824412"/>
              <a:gd name="connsiteX115" fmla="*/ 1957448 w 2757548"/>
              <a:gd name="connsiteY115" fmla="*/ 2043112 h 2824412"/>
              <a:gd name="connsiteX116" fmla="*/ 1919348 w 2757548"/>
              <a:gd name="connsiteY116" fmla="*/ 2069305 h 2824412"/>
              <a:gd name="connsiteX117" fmla="*/ 1900298 w 2757548"/>
              <a:gd name="connsiteY117" fmla="*/ 2090737 h 2824412"/>
              <a:gd name="connsiteX118" fmla="*/ 1876486 w 2757548"/>
              <a:gd name="connsiteY118" fmla="*/ 2147887 h 2824412"/>
              <a:gd name="connsiteX119" fmla="*/ 1855055 w 2757548"/>
              <a:gd name="connsiteY119" fmla="*/ 2166937 h 2824412"/>
              <a:gd name="connsiteX120" fmla="*/ 1809811 w 2757548"/>
              <a:gd name="connsiteY120" fmla="*/ 2195512 h 2824412"/>
              <a:gd name="connsiteX121" fmla="*/ 1809811 w 2757548"/>
              <a:gd name="connsiteY121" fmla="*/ 2252662 h 2824412"/>
              <a:gd name="connsiteX122" fmla="*/ 1814573 w 2757548"/>
              <a:gd name="connsiteY122" fmla="*/ 2314575 h 2824412"/>
              <a:gd name="connsiteX123" fmla="*/ 1814573 w 2757548"/>
              <a:gd name="connsiteY123" fmla="*/ 2333625 h 2824412"/>
              <a:gd name="connsiteX124" fmla="*/ 1795523 w 2757548"/>
              <a:gd name="connsiteY124" fmla="*/ 2376487 h 2824412"/>
              <a:gd name="connsiteX125" fmla="*/ 1809811 w 2757548"/>
              <a:gd name="connsiteY125" fmla="*/ 2438400 h 2824412"/>
              <a:gd name="connsiteX126" fmla="*/ 1805048 w 2757548"/>
              <a:gd name="connsiteY126" fmla="*/ 2500312 h 2824412"/>
              <a:gd name="connsiteX127" fmla="*/ 1776473 w 2757548"/>
              <a:gd name="connsiteY127" fmla="*/ 2509837 h 2824412"/>
              <a:gd name="connsiteX128" fmla="*/ 1733611 w 2757548"/>
              <a:gd name="connsiteY128" fmla="*/ 2524125 h 2824412"/>
              <a:gd name="connsiteX129" fmla="*/ 1714561 w 2757548"/>
              <a:gd name="connsiteY129" fmla="*/ 2538412 h 2824412"/>
              <a:gd name="connsiteX130" fmla="*/ 1738373 w 2757548"/>
              <a:gd name="connsiteY130" fmla="*/ 2590800 h 2824412"/>
              <a:gd name="connsiteX131" fmla="*/ 1719323 w 2757548"/>
              <a:gd name="connsiteY131" fmla="*/ 2619375 h 2824412"/>
              <a:gd name="connsiteX132" fmla="*/ 1662173 w 2757548"/>
              <a:gd name="connsiteY132" fmla="*/ 2633662 h 2824412"/>
              <a:gd name="connsiteX133" fmla="*/ 1647886 w 2757548"/>
              <a:gd name="connsiteY133" fmla="*/ 2662237 h 2824412"/>
              <a:gd name="connsiteX134" fmla="*/ 1647886 w 2757548"/>
              <a:gd name="connsiteY134" fmla="*/ 2733675 h 2824412"/>
              <a:gd name="connsiteX135" fmla="*/ 1628836 w 2757548"/>
              <a:gd name="connsiteY135" fmla="*/ 2767012 h 2824412"/>
              <a:gd name="connsiteX136" fmla="*/ 1576448 w 2757548"/>
              <a:gd name="connsiteY136" fmla="*/ 2724150 h 2824412"/>
              <a:gd name="connsiteX137" fmla="*/ 1528823 w 2757548"/>
              <a:gd name="connsiteY137" fmla="*/ 2690812 h 2824412"/>
              <a:gd name="connsiteX138" fmla="*/ 1500248 w 2757548"/>
              <a:gd name="connsiteY138" fmla="*/ 2676525 h 2824412"/>
              <a:gd name="connsiteX139" fmla="*/ 1481198 w 2757548"/>
              <a:gd name="connsiteY139" fmla="*/ 2738437 h 2824412"/>
              <a:gd name="connsiteX140" fmla="*/ 1457386 w 2757548"/>
              <a:gd name="connsiteY140" fmla="*/ 2786062 h 2824412"/>
              <a:gd name="connsiteX141" fmla="*/ 1414523 w 2757548"/>
              <a:gd name="connsiteY141" fmla="*/ 2824162 h 2824412"/>
              <a:gd name="connsiteX142" fmla="*/ 1381186 w 2757548"/>
              <a:gd name="connsiteY142" fmla="*/ 2800350 h 2824412"/>
              <a:gd name="connsiteX143" fmla="*/ 1343086 w 2757548"/>
              <a:gd name="connsiteY143" fmla="*/ 2757487 h 2824412"/>
              <a:gd name="connsiteX144" fmla="*/ 1324036 w 2757548"/>
              <a:gd name="connsiteY144" fmla="*/ 2719387 h 2824412"/>
              <a:gd name="connsiteX145" fmla="*/ 1281173 w 2757548"/>
              <a:gd name="connsiteY145" fmla="*/ 2614612 h 2824412"/>
              <a:gd name="connsiteX146" fmla="*/ 1276411 w 2757548"/>
              <a:gd name="connsiteY146" fmla="*/ 2557462 h 2824412"/>
              <a:gd name="connsiteX147" fmla="*/ 1319273 w 2757548"/>
              <a:gd name="connsiteY147" fmla="*/ 2533650 h 2824412"/>
              <a:gd name="connsiteX148" fmla="*/ 1347848 w 2757548"/>
              <a:gd name="connsiteY148" fmla="*/ 2490787 h 2824412"/>
              <a:gd name="connsiteX149" fmla="*/ 1338323 w 2757548"/>
              <a:gd name="connsiteY149" fmla="*/ 2447925 h 2824412"/>
              <a:gd name="connsiteX150" fmla="*/ 1343086 w 2757548"/>
              <a:gd name="connsiteY150" fmla="*/ 2390775 h 2824412"/>
              <a:gd name="connsiteX151" fmla="*/ 1343086 w 2757548"/>
              <a:gd name="connsiteY151" fmla="*/ 2338387 h 2824412"/>
              <a:gd name="connsiteX152" fmla="*/ 1290698 w 2757548"/>
              <a:gd name="connsiteY152" fmla="*/ 2305050 h 2824412"/>
              <a:gd name="connsiteX153" fmla="*/ 1247836 w 2757548"/>
              <a:gd name="connsiteY153" fmla="*/ 2290762 h 2824412"/>
              <a:gd name="connsiteX154" fmla="*/ 1204973 w 2757548"/>
              <a:gd name="connsiteY154" fmla="*/ 2281237 h 2824412"/>
              <a:gd name="connsiteX155" fmla="*/ 1147823 w 2757548"/>
              <a:gd name="connsiteY155" fmla="*/ 2281237 h 2824412"/>
              <a:gd name="connsiteX156" fmla="*/ 1076386 w 2757548"/>
              <a:gd name="connsiteY156" fmla="*/ 2286000 h 2824412"/>
              <a:gd name="connsiteX157" fmla="*/ 1019236 w 2757548"/>
              <a:gd name="connsiteY157" fmla="*/ 2309812 h 2824412"/>
              <a:gd name="connsiteX158" fmla="*/ 971611 w 2757548"/>
              <a:gd name="connsiteY158" fmla="*/ 2319337 h 2824412"/>
              <a:gd name="connsiteX159" fmla="*/ 962086 w 2757548"/>
              <a:gd name="connsiteY159" fmla="*/ 2381250 h 2824412"/>
              <a:gd name="connsiteX160" fmla="*/ 943036 w 2757548"/>
              <a:gd name="connsiteY160" fmla="*/ 2414587 h 2824412"/>
              <a:gd name="connsiteX161" fmla="*/ 890648 w 2757548"/>
              <a:gd name="connsiteY161" fmla="*/ 2462212 h 2824412"/>
              <a:gd name="connsiteX162" fmla="*/ 852548 w 2757548"/>
              <a:gd name="connsiteY162" fmla="*/ 2471737 h 2824412"/>
              <a:gd name="connsiteX163" fmla="*/ 800161 w 2757548"/>
              <a:gd name="connsiteY163" fmla="*/ 2462212 h 2824412"/>
              <a:gd name="connsiteX164" fmla="*/ 771586 w 2757548"/>
              <a:gd name="connsiteY164" fmla="*/ 2438400 h 2824412"/>
              <a:gd name="connsiteX165" fmla="*/ 743011 w 2757548"/>
              <a:gd name="connsiteY165" fmla="*/ 2409825 h 2824412"/>
              <a:gd name="connsiteX166" fmla="*/ 704911 w 2757548"/>
              <a:gd name="connsiteY166" fmla="*/ 2433637 h 2824412"/>
              <a:gd name="connsiteX167" fmla="*/ 723961 w 2757548"/>
              <a:gd name="connsiteY167" fmla="*/ 2371725 h 2824412"/>
              <a:gd name="connsiteX168" fmla="*/ 738248 w 2757548"/>
              <a:gd name="connsiteY168" fmla="*/ 2309812 h 2824412"/>
              <a:gd name="connsiteX169" fmla="*/ 743011 w 2757548"/>
              <a:gd name="connsiteY169" fmla="*/ 2233612 h 2824412"/>
              <a:gd name="connsiteX170" fmla="*/ 743011 w 2757548"/>
              <a:gd name="connsiteY170" fmla="*/ 2185987 h 2824412"/>
              <a:gd name="connsiteX171" fmla="*/ 728723 w 2757548"/>
              <a:gd name="connsiteY171" fmla="*/ 2128837 h 2824412"/>
              <a:gd name="connsiteX172" fmla="*/ 704911 w 2757548"/>
              <a:gd name="connsiteY172" fmla="*/ 2100262 h 2824412"/>
              <a:gd name="connsiteX173" fmla="*/ 662048 w 2757548"/>
              <a:gd name="connsiteY173" fmla="*/ 2090737 h 2824412"/>
              <a:gd name="connsiteX174" fmla="*/ 623948 w 2757548"/>
              <a:gd name="connsiteY174" fmla="*/ 2062162 h 2824412"/>
              <a:gd name="connsiteX175" fmla="*/ 566798 w 2757548"/>
              <a:gd name="connsiteY175" fmla="*/ 2043112 h 2824412"/>
              <a:gd name="connsiteX176" fmla="*/ 538223 w 2757548"/>
              <a:gd name="connsiteY176" fmla="*/ 2009775 h 2824412"/>
              <a:gd name="connsiteX177" fmla="*/ 557273 w 2757548"/>
              <a:gd name="connsiteY177" fmla="*/ 1981200 h 2824412"/>
              <a:gd name="connsiteX178" fmla="*/ 547748 w 2757548"/>
              <a:gd name="connsiteY178" fmla="*/ 1938337 h 2824412"/>
              <a:gd name="connsiteX179" fmla="*/ 514411 w 2757548"/>
              <a:gd name="connsiteY179" fmla="*/ 1885950 h 2824412"/>
              <a:gd name="connsiteX180" fmla="*/ 471548 w 2757548"/>
              <a:gd name="connsiteY180" fmla="*/ 1876425 h 2824412"/>
              <a:gd name="connsiteX181" fmla="*/ 433448 w 2757548"/>
              <a:gd name="connsiteY181" fmla="*/ 1852612 h 2824412"/>
              <a:gd name="connsiteX182" fmla="*/ 414398 w 2757548"/>
              <a:gd name="connsiteY182" fmla="*/ 1833562 h 2824412"/>
              <a:gd name="connsiteX183" fmla="*/ 414398 w 2757548"/>
              <a:gd name="connsiteY183" fmla="*/ 1804987 h 2824412"/>
              <a:gd name="connsiteX184" fmla="*/ 376298 w 2757548"/>
              <a:gd name="connsiteY184" fmla="*/ 1824037 h 2824412"/>
              <a:gd name="connsiteX185" fmla="*/ 357248 w 2757548"/>
              <a:gd name="connsiteY185" fmla="*/ 1838325 h 2824412"/>
              <a:gd name="connsiteX186" fmla="*/ 385823 w 2757548"/>
              <a:gd name="connsiteY186" fmla="*/ 1862137 h 2824412"/>
              <a:gd name="connsiteX187" fmla="*/ 352486 w 2757548"/>
              <a:gd name="connsiteY187" fmla="*/ 1866900 h 2824412"/>
              <a:gd name="connsiteX188" fmla="*/ 323911 w 2757548"/>
              <a:gd name="connsiteY188" fmla="*/ 1847850 h 2824412"/>
              <a:gd name="connsiteX189" fmla="*/ 281048 w 2757548"/>
              <a:gd name="connsiteY189" fmla="*/ 1833562 h 2824412"/>
              <a:gd name="connsiteX190" fmla="*/ 238186 w 2757548"/>
              <a:gd name="connsiteY190" fmla="*/ 1819275 h 2824412"/>
              <a:gd name="connsiteX191" fmla="*/ 195323 w 2757548"/>
              <a:gd name="connsiteY191" fmla="*/ 1819275 h 2824412"/>
              <a:gd name="connsiteX192" fmla="*/ 171511 w 2757548"/>
              <a:gd name="connsiteY192" fmla="*/ 1795462 h 2824412"/>
              <a:gd name="connsiteX193" fmla="*/ 195323 w 2757548"/>
              <a:gd name="connsiteY193" fmla="*/ 1766887 h 2824412"/>
              <a:gd name="connsiteX194" fmla="*/ 214373 w 2757548"/>
              <a:gd name="connsiteY194" fmla="*/ 1676400 h 2824412"/>
              <a:gd name="connsiteX195" fmla="*/ 276286 w 2757548"/>
              <a:gd name="connsiteY195" fmla="*/ 1590675 h 2824412"/>
              <a:gd name="connsiteX196" fmla="*/ 319148 w 2757548"/>
              <a:gd name="connsiteY196" fmla="*/ 1509712 h 2824412"/>
              <a:gd name="connsiteX197" fmla="*/ 362011 w 2757548"/>
              <a:gd name="connsiteY197" fmla="*/ 1466850 h 2824412"/>
              <a:gd name="connsiteX198" fmla="*/ 414398 w 2757548"/>
              <a:gd name="connsiteY198" fmla="*/ 1404937 h 2824412"/>
              <a:gd name="connsiteX199" fmla="*/ 438211 w 2757548"/>
              <a:gd name="connsiteY199" fmla="*/ 1381125 h 2824412"/>
              <a:gd name="connsiteX200" fmla="*/ 395348 w 2757548"/>
              <a:gd name="connsiteY200" fmla="*/ 1352550 h 2824412"/>
              <a:gd name="connsiteX201" fmla="*/ 323911 w 2757548"/>
              <a:gd name="connsiteY201" fmla="*/ 1319212 h 2824412"/>
              <a:gd name="connsiteX202" fmla="*/ 266761 w 2757548"/>
              <a:gd name="connsiteY202" fmla="*/ 1285875 h 2824412"/>
              <a:gd name="connsiteX203" fmla="*/ 233423 w 2757548"/>
              <a:gd name="connsiteY203" fmla="*/ 1300162 h 2824412"/>
              <a:gd name="connsiteX204" fmla="*/ 195323 w 2757548"/>
              <a:gd name="connsiteY204" fmla="*/ 1276350 h 2824412"/>
              <a:gd name="connsiteX205" fmla="*/ 161986 w 2757548"/>
              <a:gd name="connsiteY205" fmla="*/ 1204912 h 2824412"/>
              <a:gd name="connsiteX206" fmla="*/ 157223 w 2757548"/>
              <a:gd name="connsiteY206" fmla="*/ 1162050 h 2824412"/>
              <a:gd name="connsiteX207" fmla="*/ 119123 w 2757548"/>
              <a:gd name="connsiteY207" fmla="*/ 1157287 h 2824412"/>
              <a:gd name="connsiteX208" fmla="*/ 66736 w 2757548"/>
              <a:gd name="connsiteY208" fmla="*/ 1157287 h 2824412"/>
              <a:gd name="connsiteX209" fmla="*/ 19111 w 2757548"/>
              <a:gd name="connsiteY209" fmla="*/ 1143000 h 2824412"/>
              <a:gd name="connsiteX210" fmla="*/ 19111 w 2757548"/>
              <a:gd name="connsiteY210" fmla="*/ 1114425 h 2824412"/>
              <a:gd name="connsiteX211" fmla="*/ 9586 w 2757548"/>
              <a:gd name="connsiteY211" fmla="*/ 1076325 h 2824412"/>
              <a:gd name="connsiteX212" fmla="*/ 61 w 2757548"/>
              <a:gd name="connsiteY212" fmla="*/ 1028700 h 2824412"/>
              <a:gd name="connsiteX213" fmla="*/ 14348 w 2757548"/>
              <a:gd name="connsiteY213" fmla="*/ 995362 h 2824412"/>
              <a:gd name="connsiteX214" fmla="*/ 61973 w 2757548"/>
              <a:gd name="connsiteY214" fmla="*/ 971550 h 2824412"/>
              <a:gd name="connsiteX215" fmla="*/ 100073 w 2757548"/>
              <a:gd name="connsiteY215" fmla="*/ 966787 h 2824412"/>
              <a:gd name="connsiteX216" fmla="*/ 66736 w 2757548"/>
              <a:gd name="connsiteY216" fmla="*/ 933450 h 2824412"/>
              <a:gd name="connsiteX217" fmla="*/ 57211 w 2757548"/>
              <a:gd name="connsiteY217" fmla="*/ 885825 h 2824412"/>
              <a:gd name="connsiteX218" fmla="*/ 81023 w 2757548"/>
              <a:gd name="connsiteY218" fmla="*/ 852487 h 2824412"/>
              <a:gd name="connsiteX219" fmla="*/ 81023 w 2757548"/>
              <a:gd name="connsiteY219" fmla="*/ 814387 h 2824412"/>
              <a:gd name="connsiteX220" fmla="*/ 42923 w 2757548"/>
              <a:gd name="connsiteY220" fmla="*/ 800100 h 2824412"/>
              <a:gd name="connsiteX221" fmla="*/ 47686 w 2757548"/>
              <a:gd name="connsiteY221" fmla="*/ 762000 h 2824412"/>
              <a:gd name="connsiteX222" fmla="*/ 85786 w 2757548"/>
              <a:gd name="connsiteY222" fmla="*/ 723900 h 2824412"/>
              <a:gd name="connsiteX223" fmla="*/ 76261 w 2757548"/>
              <a:gd name="connsiteY223" fmla="*/ 671512 h 2824412"/>
              <a:gd name="connsiteX224" fmla="*/ 47686 w 2757548"/>
              <a:gd name="connsiteY224" fmla="*/ 647700 h 2824412"/>
              <a:gd name="connsiteX225" fmla="*/ 66736 w 2757548"/>
              <a:gd name="connsiteY225" fmla="*/ 623887 h 2824412"/>
              <a:gd name="connsiteX226" fmla="*/ 114361 w 2757548"/>
              <a:gd name="connsiteY226" fmla="*/ 628650 h 2824412"/>
              <a:gd name="connsiteX227" fmla="*/ 138173 w 2757548"/>
              <a:gd name="connsiteY227" fmla="*/ 628650 h 2824412"/>
              <a:gd name="connsiteX228" fmla="*/ 119123 w 2757548"/>
              <a:gd name="connsiteY228" fmla="*/ 595312 h 2824412"/>
              <a:gd name="connsiteX229" fmla="*/ 123886 w 2757548"/>
              <a:gd name="connsiteY229" fmla="*/ 571500 h 2824412"/>
              <a:gd name="connsiteX230" fmla="*/ 152461 w 2757548"/>
              <a:gd name="connsiteY230" fmla="*/ 571500 h 2824412"/>
              <a:gd name="connsiteX231" fmla="*/ 157223 w 2757548"/>
              <a:gd name="connsiteY231" fmla="*/ 571500 h 2824412"/>
              <a:gd name="connsiteX232" fmla="*/ 185798 w 2757548"/>
              <a:gd name="connsiteY232" fmla="*/ 485775 h 2824412"/>
              <a:gd name="connsiteX233" fmla="*/ 190561 w 2757548"/>
              <a:gd name="connsiteY233" fmla="*/ 447675 h 2824412"/>
              <a:gd name="connsiteX234" fmla="*/ 219136 w 2757548"/>
              <a:gd name="connsiteY234" fmla="*/ 461962 h 2824412"/>
              <a:gd name="connsiteX235" fmla="*/ 281048 w 2757548"/>
              <a:gd name="connsiteY235" fmla="*/ 485775 h 2824412"/>
              <a:gd name="connsiteX236" fmla="*/ 342961 w 2757548"/>
              <a:gd name="connsiteY236" fmla="*/ 485775 h 2824412"/>
              <a:gd name="connsiteX237" fmla="*/ 333436 w 2757548"/>
              <a:gd name="connsiteY237" fmla="*/ 442912 h 2824412"/>
              <a:gd name="connsiteX238" fmla="*/ 342961 w 2757548"/>
              <a:gd name="connsiteY238" fmla="*/ 409575 h 2824412"/>
              <a:gd name="connsiteX239" fmla="*/ 385823 w 2757548"/>
              <a:gd name="connsiteY239" fmla="*/ 409575 h 2824412"/>
              <a:gd name="connsiteX240" fmla="*/ 404873 w 2757548"/>
              <a:gd name="connsiteY240" fmla="*/ 381000 h 2824412"/>
              <a:gd name="connsiteX241" fmla="*/ 428686 w 2757548"/>
              <a:gd name="connsiteY241" fmla="*/ 338137 h 2824412"/>
              <a:gd name="connsiteX242" fmla="*/ 381061 w 2757548"/>
              <a:gd name="connsiteY242" fmla="*/ 314325 h 2824412"/>
              <a:gd name="connsiteX243" fmla="*/ 381061 w 2757548"/>
              <a:gd name="connsiteY243" fmla="*/ 285750 h 2824412"/>
              <a:gd name="connsiteX244" fmla="*/ 433448 w 2757548"/>
              <a:gd name="connsiteY244" fmla="*/ 257175 h 2824412"/>
              <a:gd name="connsiteX245" fmla="*/ 466786 w 2757548"/>
              <a:gd name="connsiteY245" fmla="*/ 238125 h 2824412"/>
              <a:gd name="connsiteX246" fmla="*/ 476311 w 2757548"/>
              <a:gd name="connsiteY246" fmla="*/ 176212 h 2824412"/>
              <a:gd name="connsiteX247" fmla="*/ 447736 w 2757548"/>
              <a:gd name="connsiteY247" fmla="*/ 123825 h 2824412"/>
              <a:gd name="connsiteX0" fmla="*/ 2307492 w 2757548"/>
              <a:gd name="connsiteY0" fmla="*/ 0 h 2824412"/>
              <a:gd name="connsiteX1" fmla="*/ 2324161 w 2757548"/>
              <a:gd name="connsiteY1" fmla="*/ 26193 h 2824412"/>
              <a:gd name="connsiteX2" fmla="*/ 2352736 w 2757548"/>
              <a:gd name="connsiteY2" fmla="*/ 47625 h 2824412"/>
              <a:gd name="connsiteX3" fmla="*/ 2343211 w 2757548"/>
              <a:gd name="connsiteY3" fmla="*/ 57150 h 2824412"/>
              <a:gd name="connsiteX4" fmla="*/ 2352736 w 2757548"/>
              <a:gd name="connsiteY4" fmla="*/ 95250 h 2824412"/>
              <a:gd name="connsiteX5" fmla="*/ 2343211 w 2757548"/>
              <a:gd name="connsiteY5" fmla="*/ 128587 h 2824412"/>
              <a:gd name="connsiteX6" fmla="*/ 2324161 w 2757548"/>
              <a:gd name="connsiteY6" fmla="*/ 145256 h 2824412"/>
              <a:gd name="connsiteX7" fmla="*/ 2300348 w 2757548"/>
              <a:gd name="connsiteY7" fmla="*/ 152400 h 2824412"/>
              <a:gd name="connsiteX8" fmla="*/ 2290823 w 2757548"/>
              <a:gd name="connsiteY8" fmla="*/ 166687 h 2824412"/>
              <a:gd name="connsiteX9" fmla="*/ 2286061 w 2757548"/>
              <a:gd name="connsiteY9" fmla="*/ 204787 h 2824412"/>
              <a:gd name="connsiteX10" fmla="*/ 2267011 w 2757548"/>
              <a:gd name="connsiteY10" fmla="*/ 223837 h 2824412"/>
              <a:gd name="connsiteX11" fmla="*/ 2224148 w 2757548"/>
              <a:gd name="connsiteY11" fmla="*/ 219075 h 2824412"/>
              <a:gd name="connsiteX12" fmla="*/ 2214623 w 2757548"/>
              <a:gd name="connsiteY12" fmla="*/ 226219 h 2824412"/>
              <a:gd name="connsiteX13" fmla="*/ 2221767 w 2757548"/>
              <a:gd name="connsiteY13" fmla="*/ 259556 h 2824412"/>
              <a:gd name="connsiteX14" fmla="*/ 2233673 w 2757548"/>
              <a:gd name="connsiteY14" fmla="*/ 285750 h 2824412"/>
              <a:gd name="connsiteX15" fmla="*/ 2224148 w 2757548"/>
              <a:gd name="connsiteY15" fmla="*/ 304800 h 2824412"/>
              <a:gd name="connsiteX16" fmla="*/ 2224148 w 2757548"/>
              <a:gd name="connsiteY16" fmla="*/ 333375 h 2824412"/>
              <a:gd name="connsiteX17" fmla="*/ 2186048 w 2757548"/>
              <a:gd name="connsiteY17" fmla="*/ 338137 h 2824412"/>
              <a:gd name="connsiteX18" fmla="*/ 2152710 w 2757548"/>
              <a:gd name="connsiteY18" fmla="*/ 302419 h 2824412"/>
              <a:gd name="connsiteX19" fmla="*/ 2124136 w 2757548"/>
              <a:gd name="connsiteY19" fmla="*/ 323850 h 2824412"/>
              <a:gd name="connsiteX20" fmla="*/ 2105086 w 2757548"/>
              <a:gd name="connsiteY20" fmla="*/ 347662 h 2824412"/>
              <a:gd name="connsiteX21" fmla="*/ 2105086 w 2757548"/>
              <a:gd name="connsiteY21" fmla="*/ 361950 h 2824412"/>
              <a:gd name="connsiteX22" fmla="*/ 2105086 w 2757548"/>
              <a:gd name="connsiteY22" fmla="*/ 395287 h 2824412"/>
              <a:gd name="connsiteX23" fmla="*/ 2076511 w 2757548"/>
              <a:gd name="connsiteY23" fmla="*/ 395287 h 2824412"/>
              <a:gd name="connsiteX24" fmla="*/ 2033648 w 2757548"/>
              <a:gd name="connsiteY24" fmla="*/ 419100 h 2824412"/>
              <a:gd name="connsiteX25" fmla="*/ 2014598 w 2757548"/>
              <a:gd name="connsiteY25" fmla="*/ 457200 h 2824412"/>
              <a:gd name="connsiteX26" fmla="*/ 2012217 w 2757548"/>
              <a:gd name="connsiteY26" fmla="*/ 488156 h 2824412"/>
              <a:gd name="connsiteX27" fmla="*/ 1995549 w 2757548"/>
              <a:gd name="connsiteY27" fmla="*/ 511968 h 2824412"/>
              <a:gd name="connsiteX28" fmla="*/ 1976498 w 2757548"/>
              <a:gd name="connsiteY28" fmla="*/ 554831 h 2824412"/>
              <a:gd name="connsiteX29" fmla="*/ 1945542 w 2757548"/>
              <a:gd name="connsiteY29" fmla="*/ 564356 h 2824412"/>
              <a:gd name="connsiteX30" fmla="*/ 1909823 w 2757548"/>
              <a:gd name="connsiteY30" fmla="*/ 561975 h 2824412"/>
              <a:gd name="connsiteX31" fmla="*/ 1883629 w 2757548"/>
              <a:gd name="connsiteY31" fmla="*/ 576262 h 2824412"/>
              <a:gd name="connsiteX32" fmla="*/ 1890773 w 2757548"/>
              <a:gd name="connsiteY32" fmla="*/ 602456 h 2824412"/>
              <a:gd name="connsiteX33" fmla="*/ 1874104 w 2757548"/>
              <a:gd name="connsiteY33" fmla="*/ 623887 h 2824412"/>
              <a:gd name="connsiteX34" fmla="*/ 1876486 w 2757548"/>
              <a:gd name="connsiteY34" fmla="*/ 647700 h 2824412"/>
              <a:gd name="connsiteX35" fmla="*/ 1890773 w 2757548"/>
              <a:gd name="connsiteY35" fmla="*/ 666750 h 2824412"/>
              <a:gd name="connsiteX36" fmla="*/ 1919348 w 2757548"/>
              <a:gd name="connsiteY36" fmla="*/ 685800 h 2824412"/>
              <a:gd name="connsiteX37" fmla="*/ 1945542 w 2757548"/>
              <a:gd name="connsiteY37" fmla="*/ 714375 h 2824412"/>
              <a:gd name="connsiteX38" fmla="*/ 1969354 w 2757548"/>
              <a:gd name="connsiteY38" fmla="*/ 745331 h 2824412"/>
              <a:gd name="connsiteX39" fmla="*/ 1997930 w 2757548"/>
              <a:gd name="connsiteY39" fmla="*/ 776287 h 2824412"/>
              <a:gd name="connsiteX40" fmla="*/ 2016979 w 2757548"/>
              <a:gd name="connsiteY40" fmla="*/ 788194 h 2824412"/>
              <a:gd name="connsiteX41" fmla="*/ 2024123 w 2757548"/>
              <a:gd name="connsiteY41" fmla="*/ 814387 h 2824412"/>
              <a:gd name="connsiteX42" fmla="*/ 2028886 w 2757548"/>
              <a:gd name="connsiteY42" fmla="*/ 847725 h 2824412"/>
              <a:gd name="connsiteX43" fmla="*/ 2038411 w 2757548"/>
              <a:gd name="connsiteY43" fmla="*/ 859631 h 2824412"/>
              <a:gd name="connsiteX44" fmla="*/ 2066986 w 2757548"/>
              <a:gd name="connsiteY44" fmla="*/ 871537 h 2824412"/>
              <a:gd name="connsiteX45" fmla="*/ 2062223 w 2757548"/>
              <a:gd name="connsiteY45" fmla="*/ 852487 h 2824412"/>
              <a:gd name="connsiteX46" fmla="*/ 2090798 w 2757548"/>
              <a:gd name="connsiteY46" fmla="*/ 838200 h 2824412"/>
              <a:gd name="connsiteX47" fmla="*/ 2100323 w 2757548"/>
              <a:gd name="connsiteY47" fmla="*/ 862012 h 2824412"/>
              <a:gd name="connsiteX48" fmla="*/ 2133661 w 2757548"/>
              <a:gd name="connsiteY48" fmla="*/ 883443 h 2824412"/>
              <a:gd name="connsiteX49" fmla="*/ 2169379 w 2757548"/>
              <a:gd name="connsiteY49" fmla="*/ 876300 h 2824412"/>
              <a:gd name="connsiteX50" fmla="*/ 2183667 w 2757548"/>
              <a:gd name="connsiteY50" fmla="*/ 864394 h 2824412"/>
              <a:gd name="connsiteX51" fmla="*/ 2207480 w 2757548"/>
              <a:gd name="connsiteY51" fmla="*/ 857249 h 2824412"/>
              <a:gd name="connsiteX52" fmla="*/ 2245580 w 2757548"/>
              <a:gd name="connsiteY52" fmla="*/ 862012 h 2824412"/>
              <a:gd name="connsiteX53" fmla="*/ 2257486 w 2757548"/>
              <a:gd name="connsiteY53" fmla="*/ 895350 h 2824412"/>
              <a:gd name="connsiteX54" fmla="*/ 2305110 w 2757548"/>
              <a:gd name="connsiteY54" fmla="*/ 900113 h 2824412"/>
              <a:gd name="connsiteX55" fmla="*/ 2328923 w 2757548"/>
              <a:gd name="connsiteY55" fmla="*/ 907256 h 2824412"/>
              <a:gd name="connsiteX56" fmla="*/ 2314636 w 2757548"/>
              <a:gd name="connsiteY56" fmla="*/ 928687 h 2824412"/>
              <a:gd name="connsiteX57" fmla="*/ 2319398 w 2757548"/>
              <a:gd name="connsiteY57" fmla="*/ 942975 h 2824412"/>
              <a:gd name="connsiteX58" fmla="*/ 2357498 w 2757548"/>
              <a:gd name="connsiteY58" fmla="*/ 964406 h 2824412"/>
              <a:gd name="connsiteX59" fmla="*/ 2371786 w 2757548"/>
              <a:gd name="connsiteY59" fmla="*/ 990600 h 2824412"/>
              <a:gd name="connsiteX60" fmla="*/ 2395598 w 2757548"/>
              <a:gd name="connsiteY60" fmla="*/ 1016794 h 2824412"/>
              <a:gd name="connsiteX61" fmla="*/ 2381311 w 2757548"/>
              <a:gd name="connsiteY61" fmla="*/ 1028700 h 2824412"/>
              <a:gd name="connsiteX62" fmla="*/ 2386073 w 2757548"/>
              <a:gd name="connsiteY62" fmla="*/ 1066800 h 2824412"/>
              <a:gd name="connsiteX63" fmla="*/ 2421792 w 2757548"/>
              <a:gd name="connsiteY63" fmla="*/ 1059656 h 2824412"/>
              <a:gd name="connsiteX64" fmla="*/ 2450367 w 2757548"/>
              <a:gd name="connsiteY64" fmla="*/ 1069182 h 2824412"/>
              <a:gd name="connsiteX65" fmla="*/ 2486086 w 2757548"/>
              <a:gd name="connsiteY65" fmla="*/ 1107281 h 2824412"/>
              <a:gd name="connsiteX66" fmla="*/ 2486086 w 2757548"/>
              <a:gd name="connsiteY66" fmla="*/ 1138237 h 2824412"/>
              <a:gd name="connsiteX67" fmla="*/ 2521804 w 2757548"/>
              <a:gd name="connsiteY67" fmla="*/ 1147762 h 2824412"/>
              <a:gd name="connsiteX68" fmla="*/ 2571811 w 2757548"/>
              <a:gd name="connsiteY68" fmla="*/ 1190625 h 2824412"/>
              <a:gd name="connsiteX69" fmla="*/ 2571811 w 2757548"/>
              <a:gd name="connsiteY69" fmla="*/ 1219200 h 2824412"/>
              <a:gd name="connsiteX70" fmla="*/ 2571811 w 2757548"/>
              <a:gd name="connsiteY70" fmla="*/ 1243012 h 2824412"/>
              <a:gd name="connsiteX71" fmla="*/ 2567048 w 2757548"/>
              <a:gd name="connsiteY71" fmla="*/ 1266825 h 2824412"/>
              <a:gd name="connsiteX72" fmla="*/ 2600386 w 2757548"/>
              <a:gd name="connsiteY72" fmla="*/ 1295400 h 2824412"/>
              <a:gd name="connsiteX73" fmla="*/ 2609910 w 2757548"/>
              <a:gd name="connsiteY73" fmla="*/ 1338262 h 2824412"/>
              <a:gd name="connsiteX74" fmla="*/ 2619436 w 2757548"/>
              <a:gd name="connsiteY74" fmla="*/ 1376362 h 2824412"/>
              <a:gd name="connsiteX75" fmla="*/ 2638486 w 2757548"/>
              <a:gd name="connsiteY75" fmla="*/ 1369218 h 2824412"/>
              <a:gd name="connsiteX76" fmla="*/ 2681348 w 2757548"/>
              <a:gd name="connsiteY76" fmla="*/ 1381125 h 2824412"/>
              <a:gd name="connsiteX77" fmla="*/ 2705161 w 2757548"/>
              <a:gd name="connsiteY77" fmla="*/ 1362075 h 2824412"/>
              <a:gd name="connsiteX78" fmla="*/ 2748023 w 2757548"/>
              <a:gd name="connsiteY78" fmla="*/ 1352550 h 2824412"/>
              <a:gd name="connsiteX79" fmla="*/ 2757548 w 2757548"/>
              <a:gd name="connsiteY79" fmla="*/ 1390650 h 2824412"/>
              <a:gd name="connsiteX80" fmla="*/ 2748023 w 2757548"/>
              <a:gd name="connsiteY80" fmla="*/ 1414462 h 2824412"/>
              <a:gd name="connsiteX81" fmla="*/ 2724211 w 2757548"/>
              <a:gd name="connsiteY81" fmla="*/ 1428750 h 2824412"/>
              <a:gd name="connsiteX82" fmla="*/ 2695635 w 2757548"/>
              <a:gd name="connsiteY82" fmla="*/ 1464469 h 2824412"/>
              <a:gd name="connsiteX83" fmla="*/ 2657536 w 2757548"/>
              <a:gd name="connsiteY83" fmla="*/ 1495425 h 2824412"/>
              <a:gd name="connsiteX84" fmla="*/ 2638486 w 2757548"/>
              <a:gd name="connsiteY84" fmla="*/ 1519237 h 2824412"/>
              <a:gd name="connsiteX85" fmla="*/ 2624198 w 2757548"/>
              <a:gd name="connsiteY85" fmla="*/ 1535906 h 2824412"/>
              <a:gd name="connsiteX86" fmla="*/ 2619436 w 2757548"/>
              <a:gd name="connsiteY86" fmla="*/ 1562100 h 2824412"/>
              <a:gd name="connsiteX87" fmla="*/ 2590861 w 2757548"/>
              <a:gd name="connsiteY87" fmla="*/ 1562100 h 2824412"/>
              <a:gd name="connsiteX88" fmla="*/ 2557523 w 2757548"/>
              <a:gd name="connsiteY88" fmla="*/ 1547812 h 2824412"/>
              <a:gd name="connsiteX89" fmla="*/ 2538473 w 2757548"/>
              <a:gd name="connsiteY89" fmla="*/ 1519237 h 2824412"/>
              <a:gd name="connsiteX90" fmla="*/ 2471798 w 2757548"/>
              <a:gd name="connsiteY90" fmla="*/ 1524000 h 2824412"/>
              <a:gd name="connsiteX91" fmla="*/ 2452748 w 2757548"/>
              <a:gd name="connsiteY91" fmla="*/ 1535906 h 2824412"/>
              <a:gd name="connsiteX92" fmla="*/ 2447985 w 2757548"/>
              <a:gd name="connsiteY92" fmla="*/ 1557338 h 2824412"/>
              <a:gd name="connsiteX93" fmla="*/ 2414648 w 2757548"/>
              <a:gd name="connsiteY93" fmla="*/ 1576387 h 2824412"/>
              <a:gd name="connsiteX94" fmla="*/ 2381311 w 2757548"/>
              <a:gd name="connsiteY94" fmla="*/ 1614487 h 2824412"/>
              <a:gd name="connsiteX95" fmla="*/ 2355116 w 2757548"/>
              <a:gd name="connsiteY95" fmla="*/ 1626393 h 2824412"/>
              <a:gd name="connsiteX96" fmla="*/ 2347973 w 2757548"/>
              <a:gd name="connsiteY96" fmla="*/ 1662112 h 2824412"/>
              <a:gd name="connsiteX97" fmla="*/ 2331304 w 2757548"/>
              <a:gd name="connsiteY97" fmla="*/ 1659731 h 2824412"/>
              <a:gd name="connsiteX98" fmla="*/ 2281298 w 2757548"/>
              <a:gd name="connsiteY98" fmla="*/ 1681162 h 2824412"/>
              <a:gd name="connsiteX99" fmla="*/ 2262248 w 2757548"/>
              <a:gd name="connsiteY99" fmla="*/ 1700212 h 2824412"/>
              <a:gd name="connsiteX100" fmla="*/ 2200336 w 2757548"/>
              <a:gd name="connsiteY100" fmla="*/ 1704975 h 2824412"/>
              <a:gd name="connsiteX101" fmla="*/ 2157473 w 2757548"/>
              <a:gd name="connsiteY101" fmla="*/ 1714500 h 2824412"/>
              <a:gd name="connsiteX102" fmla="*/ 2126517 w 2757548"/>
              <a:gd name="connsiteY102" fmla="*/ 1754981 h 2824412"/>
              <a:gd name="connsiteX103" fmla="*/ 2100323 w 2757548"/>
              <a:gd name="connsiteY103" fmla="*/ 1771650 h 2824412"/>
              <a:gd name="connsiteX104" fmla="*/ 2095561 w 2757548"/>
              <a:gd name="connsiteY104" fmla="*/ 1807368 h 2824412"/>
              <a:gd name="connsiteX105" fmla="*/ 2057461 w 2757548"/>
              <a:gd name="connsiteY105" fmla="*/ 1831181 h 2824412"/>
              <a:gd name="connsiteX106" fmla="*/ 2043173 w 2757548"/>
              <a:gd name="connsiteY106" fmla="*/ 1852612 h 2824412"/>
              <a:gd name="connsiteX107" fmla="*/ 2033648 w 2757548"/>
              <a:gd name="connsiteY107" fmla="*/ 1866900 h 2824412"/>
              <a:gd name="connsiteX108" fmla="*/ 2038411 w 2757548"/>
              <a:gd name="connsiteY108" fmla="*/ 1895475 h 2824412"/>
              <a:gd name="connsiteX109" fmla="*/ 2050317 w 2757548"/>
              <a:gd name="connsiteY109" fmla="*/ 1933575 h 2824412"/>
              <a:gd name="connsiteX110" fmla="*/ 2062223 w 2757548"/>
              <a:gd name="connsiteY110" fmla="*/ 1985962 h 2824412"/>
              <a:gd name="connsiteX111" fmla="*/ 2038411 w 2757548"/>
              <a:gd name="connsiteY111" fmla="*/ 2024062 h 2824412"/>
              <a:gd name="connsiteX112" fmla="*/ 2033648 w 2757548"/>
              <a:gd name="connsiteY112" fmla="*/ 2028825 h 2824412"/>
              <a:gd name="connsiteX113" fmla="*/ 1995548 w 2757548"/>
              <a:gd name="connsiteY113" fmla="*/ 2033587 h 2824412"/>
              <a:gd name="connsiteX114" fmla="*/ 1966973 w 2757548"/>
              <a:gd name="connsiteY114" fmla="*/ 2043112 h 2824412"/>
              <a:gd name="connsiteX115" fmla="*/ 1957448 w 2757548"/>
              <a:gd name="connsiteY115" fmla="*/ 2043112 h 2824412"/>
              <a:gd name="connsiteX116" fmla="*/ 1919348 w 2757548"/>
              <a:gd name="connsiteY116" fmla="*/ 2069305 h 2824412"/>
              <a:gd name="connsiteX117" fmla="*/ 1900298 w 2757548"/>
              <a:gd name="connsiteY117" fmla="*/ 2090737 h 2824412"/>
              <a:gd name="connsiteX118" fmla="*/ 1888392 w 2757548"/>
              <a:gd name="connsiteY118" fmla="*/ 2150269 h 2824412"/>
              <a:gd name="connsiteX119" fmla="*/ 1855055 w 2757548"/>
              <a:gd name="connsiteY119" fmla="*/ 2166937 h 2824412"/>
              <a:gd name="connsiteX120" fmla="*/ 1809811 w 2757548"/>
              <a:gd name="connsiteY120" fmla="*/ 2195512 h 2824412"/>
              <a:gd name="connsiteX121" fmla="*/ 1809811 w 2757548"/>
              <a:gd name="connsiteY121" fmla="*/ 2252662 h 2824412"/>
              <a:gd name="connsiteX122" fmla="*/ 1814573 w 2757548"/>
              <a:gd name="connsiteY122" fmla="*/ 2314575 h 2824412"/>
              <a:gd name="connsiteX123" fmla="*/ 1814573 w 2757548"/>
              <a:gd name="connsiteY123" fmla="*/ 2333625 h 2824412"/>
              <a:gd name="connsiteX124" fmla="*/ 1795523 w 2757548"/>
              <a:gd name="connsiteY124" fmla="*/ 2376487 h 2824412"/>
              <a:gd name="connsiteX125" fmla="*/ 1809811 w 2757548"/>
              <a:gd name="connsiteY125" fmla="*/ 2438400 h 2824412"/>
              <a:gd name="connsiteX126" fmla="*/ 1805048 w 2757548"/>
              <a:gd name="connsiteY126" fmla="*/ 2500312 h 2824412"/>
              <a:gd name="connsiteX127" fmla="*/ 1776473 w 2757548"/>
              <a:gd name="connsiteY127" fmla="*/ 2509837 h 2824412"/>
              <a:gd name="connsiteX128" fmla="*/ 1733611 w 2757548"/>
              <a:gd name="connsiteY128" fmla="*/ 2524125 h 2824412"/>
              <a:gd name="connsiteX129" fmla="*/ 1714561 w 2757548"/>
              <a:gd name="connsiteY129" fmla="*/ 2538412 h 2824412"/>
              <a:gd name="connsiteX130" fmla="*/ 1738373 w 2757548"/>
              <a:gd name="connsiteY130" fmla="*/ 2590800 h 2824412"/>
              <a:gd name="connsiteX131" fmla="*/ 1719323 w 2757548"/>
              <a:gd name="connsiteY131" fmla="*/ 2619375 h 2824412"/>
              <a:gd name="connsiteX132" fmla="*/ 1662173 w 2757548"/>
              <a:gd name="connsiteY132" fmla="*/ 2633662 h 2824412"/>
              <a:gd name="connsiteX133" fmla="*/ 1647886 w 2757548"/>
              <a:gd name="connsiteY133" fmla="*/ 2662237 h 2824412"/>
              <a:gd name="connsiteX134" fmla="*/ 1647886 w 2757548"/>
              <a:gd name="connsiteY134" fmla="*/ 2733675 h 2824412"/>
              <a:gd name="connsiteX135" fmla="*/ 1628836 w 2757548"/>
              <a:gd name="connsiteY135" fmla="*/ 2767012 h 2824412"/>
              <a:gd name="connsiteX136" fmla="*/ 1576448 w 2757548"/>
              <a:gd name="connsiteY136" fmla="*/ 2724150 h 2824412"/>
              <a:gd name="connsiteX137" fmla="*/ 1528823 w 2757548"/>
              <a:gd name="connsiteY137" fmla="*/ 2690812 h 2824412"/>
              <a:gd name="connsiteX138" fmla="*/ 1500248 w 2757548"/>
              <a:gd name="connsiteY138" fmla="*/ 2676525 h 2824412"/>
              <a:gd name="connsiteX139" fmla="*/ 1481198 w 2757548"/>
              <a:gd name="connsiteY139" fmla="*/ 2738437 h 2824412"/>
              <a:gd name="connsiteX140" fmla="*/ 1457386 w 2757548"/>
              <a:gd name="connsiteY140" fmla="*/ 2786062 h 2824412"/>
              <a:gd name="connsiteX141" fmla="*/ 1414523 w 2757548"/>
              <a:gd name="connsiteY141" fmla="*/ 2824162 h 2824412"/>
              <a:gd name="connsiteX142" fmla="*/ 1381186 w 2757548"/>
              <a:gd name="connsiteY142" fmla="*/ 2800350 h 2824412"/>
              <a:gd name="connsiteX143" fmla="*/ 1343086 w 2757548"/>
              <a:gd name="connsiteY143" fmla="*/ 2757487 h 2824412"/>
              <a:gd name="connsiteX144" fmla="*/ 1324036 w 2757548"/>
              <a:gd name="connsiteY144" fmla="*/ 2719387 h 2824412"/>
              <a:gd name="connsiteX145" fmla="*/ 1281173 w 2757548"/>
              <a:gd name="connsiteY145" fmla="*/ 2614612 h 2824412"/>
              <a:gd name="connsiteX146" fmla="*/ 1276411 w 2757548"/>
              <a:gd name="connsiteY146" fmla="*/ 2557462 h 2824412"/>
              <a:gd name="connsiteX147" fmla="*/ 1319273 w 2757548"/>
              <a:gd name="connsiteY147" fmla="*/ 2533650 h 2824412"/>
              <a:gd name="connsiteX148" fmla="*/ 1347848 w 2757548"/>
              <a:gd name="connsiteY148" fmla="*/ 2490787 h 2824412"/>
              <a:gd name="connsiteX149" fmla="*/ 1338323 w 2757548"/>
              <a:gd name="connsiteY149" fmla="*/ 2447925 h 2824412"/>
              <a:gd name="connsiteX150" fmla="*/ 1343086 w 2757548"/>
              <a:gd name="connsiteY150" fmla="*/ 2390775 h 2824412"/>
              <a:gd name="connsiteX151" fmla="*/ 1343086 w 2757548"/>
              <a:gd name="connsiteY151" fmla="*/ 2338387 h 2824412"/>
              <a:gd name="connsiteX152" fmla="*/ 1290698 w 2757548"/>
              <a:gd name="connsiteY152" fmla="*/ 2305050 h 2824412"/>
              <a:gd name="connsiteX153" fmla="*/ 1247836 w 2757548"/>
              <a:gd name="connsiteY153" fmla="*/ 2290762 h 2824412"/>
              <a:gd name="connsiteX154" fmla="*/ 1204973 w 2757548"/>
              <a:gd name="connsiteY154" fmla="*/ 2281237 h 2824412"/>
              <a:gd name="connsiteX155" fmla="*/ 1147823 w 2757548"/>
              <a:gd name="connsiteY155" fmla="*/ 2281237 h 2824412"/>
              <a:gd name="connsiteX156" fmla="*/ 1076386 w 2757548"/>
              <a:gd name="connsiteY156" fmla="*/ 2286000 h 2824412"/>
              <a:gd name="connsiteX157" fmla="*/ 1019236 w 2757548"/>
              <a:gd name="connsiteY157" fmla="*/ 2309812 h 2824412"/>
              <a:gd name="connsiteX158" fmla="*/ 971611 w 2757548"/>
              <a:gd name="connsiteY158" fmla="*/ 2319337 h 2824412"/>
              <a:gd name="connsiteX159" fmla="*/ 962086 w 2757548"/>
              <a:gd name="connsiteY159" fmla="*/ 2381250 h 2824412"/>
              <a:gd name="connsiteX160" fmla="*/ 943036 w 2757548"/>
              <a:gd name="connsiteY160" fmla="*/ 2414587 h 2824412"/>
              <a:gd name="connsiteX161" fmla="*/ 890648 w 2757548"/>
              <a:gd name="connsiteY161" fmla="*/ 2462212 h 2824412"/>
              <a:gd name="connsiteX162" fmla="*/ 852548 w 2757548"/>
              <a:gd name="connsiteY162" fmla="*/ 2471737 h 2824412"/>
              <a:gd name="connsiteX163" fmla="*/ 800161 w 2757548"/>
              <a:gd name="connsiteY163" fmla="*/ 2462212 h 2824412"/>
              <a:gd name="connsiteX164" fmla="*/ 771586 w 2757548"/>
              <a:gd name="connsiteY164" fmla="*/ 2438400 h 2824412"/>
              <a:gd name="connsiteX165" fmla="*/ 743011 w 2757548"/>
              <a:gd name="connsiteY165" fmla="*/ 2409825 h 2824412"/>
              <a:gd name="connsiteX166" fmla="*/ 704911 w 2757548"/>
              <a:gd name="connsiteY166" fmla="*/ 2433637 h 2824412"/>
              <a:gd name="connsiteX167" fmla="*/ 723961 w 2757548"/>
              <a:gd name="connsiteY167" fmla="*/ 2371725 h 2824412"/>
              <a:gd name="connsiteX168" fmla="*/ 738248 w 2757548"/>
              <a:gd name="connsiteY168" fmla="*/ 2309812 h 2824412"/>
              <a:gd name="connsiteX169" fmla="*/ 743011 w 2757548"/>
              <a:gd name="connsiteY169" fmla="*/ 2233612 h 2824412"/>
              <a:gd name="connsiteX170" fmla="*/ 743011 w 2757548"/>
              <a:gd name="connsiteY170" fmla="*/ 2185987 h 2824412"/>
              <a:gd name="connsiteX171" fmla="*/ 728723 w 2757548"/>
              <a:gd name="connsiteY171" fmla="*/ 2128837 h 2824412"/>
              <a:gd name="connsiteX172" fmla="*/ 704911 w 2757548"/>
              <a:gd name="connsiteY172" fmla="*/ 2100262 h 2824412"/>
              <a:gd name="connsiteX173" fmla="*/ 662048 w 2757548"/>
              <a:gd name="connsiteY173" fmla="*/ 2090737 h 2824412"/>
              <a:gd name="connsiteX174" fmla="*/ 623948 w 2757548"/>
              <a:gd name="connsiteY174" fmla="*/ 2062162 h 2824412"/>
              <a:gd name="connsiteX175" fmla="*/ 566798 w 2757548"/>
              <a:gd name="connsiteY175" fmla="*/ 2043112 h 2824412"/>
              <a:gd name="connsiteX176" fmla="*/ 538223 w 2757548"/>
              <a:gd name="connsiteY176" fmla="*/ 2009775 h 2824412"/>
              <a:gd name="connsiteX177" fmla="*/ 557273 w 2757548"/>
              <a:gd name="connsiteY177" fmla="*/ 1981200 h 2824412"/>
              <a:gd name="connsiteX178" fmla="*/ 547748 w 2757548"/>
              <a:gd name="connsiteY178" fmla="*/ 1938337 h 2824412"/>
              <a:gd name="connsiteX179" fmla="*/ 514411 w 2757548"/>
              <a:gd name="connsiteY179" fmla="*/ 1885950 h 2824412"/>
              <a:gd name="connsiteX180" fmla="*/ 471548 w 2757548"/>
              <a:gd name="connsiteY180" fmla="*/ 1876425 h 2824412"/>
              <a:gd name="connsiteX181" fmla="*/ 433448 w 2757548"/>
              <a:gd name="connsiteY181" fmla="*/ 1852612 h 2824412"/>
              <a:gd name="connsiteX182" fmla="*/ 414398 w 2757548"/>
              <a:gd name="connsiteY182" fmla="*/ 1833562 h 2824412"/>
              <a:gd name="connsiteX183" fmla="*/ 414398 w 2757548"/>
              <a:gd name="connsiteY183" fmla="*/ 1804987 h 2824412"/>
              <a:gd name="connsiteX184" fmla="*/ 376298 w 2757548"/>
              <a:gd name="connsiteY184" fmla="*/ 1824037 h 2824412"/>
              <a:gd name="connsiteX185" fmla="*/ 357248 w 2757548"/>
              <a:gd name="connsiteY185" fmla="*/ 1838325 h 2824412"/>
              <a:gd name="connsiteX186" fmla="*/ 385823 w 2757548"/>
              <a:gd name="connsiteY186" fmla="*/ 1862137 h 2824412"/>
              <a:gd name="connsiteX187" fmla="*/ 352486 w 2757548"/>
              <a:gd name="connsiteY187" fmla="*/ 1866900 h 2824412"/>
              <a:gd name="connsiteX188" fmla="*/ 323911 w 2757548"/>
              <a:gd name="connsiteY188" fmla="*/ 1847850 h 2824412"/>
              <a:gd name="connsiteX189" fmla="*/ 281048 w 2757548"/>
              <a:gd name="connsiteY189" fmla="*/ 1833562 h 2824412"/>
              <a:gd name="connsiteX190" fmla="*/ 238186 w 2757548"/>
              <a:gd name="connsiteY190" fmla="*/ 1819275 h 2824412"/>
              <a:gd name="connsiteX191" fmla="*/ 195323 w 2757548"/>
              <a:gd name="connsiteY191" fmla="*/ 1819275 h 2824412"/>
              <a:gd name="connsiteX192" fmla="*/ 171511 w 2757548"/>
              <a:gd name="connsiteY192" fmla="*/ 1795462 h 2824412"/>
              <a:gd name="connsiteX193" fmla="*/ 195323 w 2757548"/>
              <a:gd name="connsiteY193" fmla="*/ 1766887 h 2824412"/>
              <a:gd name="connsiteX194" fmla="*/ 214373 w 2757548"/>
              <a:gd name="connsiteY194" fmla="*/ 1676400 h 2824412"/>
              <a:gd name="connsiteX195" fmla="*/ 276286 w 2757548"/>
              <a:gd name="connsiteY195" fmla="*/ 1590675 h 2824412"/>
              <a:gd name="connsiteX196" fmla="*/ 319148 w 2757548"/>
              <a:gd name="connsiteY196" fmla="*/ 1509712 h 2824412"/>
              <a:gd name="connsiteX197" fmla="*/ 362011 w 2757548"/>
              <a:gd name="connsiteY197" fmla="*/ 1466850 h 2824412"/>
              <a:gd name="connsiteX198" fmla="*/ 414398 w 2757548"/>
              <a:gd name="connsiteY198" fmla="*/ 1404937 h 2824412"/>
              <a:gd name="connsiteX199" fmla="*/ 438211 w 2757548"/>
              <a:gd name="connsiteY199" fmla="*/ 1381125 h 2824412"/>
              <a:gd name="connsiteX200" fmla="*/ 395348 w 2757548"/>
              <a:gd name="connsiteY200" fmla="*/ 1352550 h 2824412"/>
              <a:gd name="connsiteX201" fmla="*/ 323911 w 2757548"/>
              <a:gd name="connsiteY201" fmla="*/ 1319212 h 2824412"/>
              <a:gd name="connsiteX202" fmla="*/ 266761 w 2757548"/>
              <a:gd name="connsiteY202" fmla="*/ 1285875 h 2824412"/>
              <a:gd name="connsiteX203" fmla="*/ 233423 w 2757548"/>
              <a:gd name="connsiteY203" fmla="*/ 1300162 h 2824412"/>
              <a:gd name="connsiteX204" fmla="*/ 195323 w 2757548"/>
              <a:gd name="connsiteY204" fmla="*/ 1276350 h 2824412"/>
              <a:gd name="connsiteX205" fmla="*/ 161986 w 2757548"/>
              <a:gd name="connsiteY205" fmla="*/ 1204912 h 2824412"/>
              <a:gd name="connsiteX206" fmla="*/ 157223 w 2757548"/>
              <a:gd name="connsiteY206" fmla="*/ 1162050 h 2824412"/>
              <a:gd name="connsiteX207" fmla="*/ 119123 w 2757548"/>
              <a:gd name="connsiteY207" fmla="*/ 1157287 h 2824412"/>
              <a:gd name="connsiteX208" fmla="*/ 66736 w 2757548"/>
              <a:gd name="connsiteY208" fmla="*/ 1157287 h 2824412"/>
              <a:gd name="connsiteX209" fmla="*/ 19111 w 2757548"/>
              <a:gd name="connsiteY209" fmla="*/ 1143000 h 2824412"/>
              <a:gd name="connsiteX210" fmla="*/ 19111 w 2757548"/>
              <a:gd name="connsiteY210" fmla="*/ 1114425 h 2824412"/>
              <a:gd name="connsiteX211" fmla="*/ 9586 w 2757548"/>
              <a:gd name="connsiteY211" fmla="*/ 1076325 h 2824412"/>
              <a:gd name="connsiteX212" fmla="*/ 61 w 2757548"/>
              <a:gd name="connsiteY212" fmla="*/ 1028700 h 2824412"/>
              <a:gd name="connsiteX213" fmla="*/ 14348 w 2757548"/>
              <a:gd name="connsiteY213" fmla="*/ 995362 h 2824412"/>
              <a:gd name="connsiteX214" fmla="*/ 61973 w 2757548"/>
              <a:gd name="connsiteY214" fmla="*/ 971550 h 2824412"/>
              <a:gd name="connsiteX215" fmla="*/ 100073 w 2757548"/>
              <a:gd name="connsiteY215" fmla="*/ 966787 h 2824412"/>
              <a:gd name="connsiteX216" fmla="*/ 66736 w 2757548"/>
              <a:gd name="connsiteY216" fmla="*/ 933450 h 2824412"/>
              <a:gd name="connsiteX217" fmla="*/ 57211 w 2757548"/>
              <a:gd name="connsiteY217" fmla="*/ 885825 h 2824412"/>
              <a:gd name="connsiteX218" fmla="*/ 81023 w 2757548"/>
              <a:gd name="connsiteY218" fmla="*/ 852487 h 2824412"/>
              <a:gd name="connsiteX219" fmla="*/ 81023 w 2757548"/>
              <a:gd name="connsiteY219" fmla="*/ 814387 h 2824412"/>
              <a:gd name="connsiteX220" fmla="*/ 42923 w 2757548"/>
              <a:gd name="connsiteY220" fmla="*/ 800100 h 2824412"/>
              <a:gd name="connsiteX221" fmla="*/ 47686 w 2757548"/>
              <a:gd name="connsiteY221" fmla="*/ 762000 h 2824412"/>
              <a:gd name="connsiteX222" fmla="*/ 85786 w 2757548"/>
              <a:gd name="connsiteY222" fmla="*/ 723900 h 2824412"/>
              <a:gd name="connsiteX223" fmla="*/ 76261 w 2757548"/>
              <a:gd name="connsiteY223" fmla="*/ 671512 h 2824412"/>
              <a:gd name="connsiteX224" fmla="*/ 47686 w 2757548"/>
              <a:gd name="connsiteY224" fmla="*/ 647700 h 2824412"/>
              <a:gd name="connsiteX225" fmla="*/ 66736 w 2757548"/>
              <a:gd name="connsiteY225" fmla="*/ 623887 h 2824412"/>
              <a:gd name="connsiteX226" fmla="*/ 114361 w 2757548"/>
              <a:gd name="connsiteY226" fmla="*/ 628650 h 2824412"/>
              <a:gd name="connsiteX227" fmla="*/ 138173 w 2757548"/>
              <a:gd name="connsiteY227" fmla="*/ 628650 h 2824412"/>
              <a:gd name="connsiteX228" fmla="*/ 119123 w 2757548"/>
              <a:gd name="connsiteY228" fmla="*/ 595312 h 2824412"/>
              <a:gd name="connsiteX229" fmla="*/ 123886 w 2757548"/>
              <a:gd name="connsiteY229" fmla="*/ 571500 h 2824412"/>
              <a:gd name="connsiteX230" fmla="*/ 152461 w 2757548"/>
              <a:gd name="connsiteY230" fmla="*/ 571500 h 2824412"/>
              <a:gd name="connsiteX231" fmla="*/ 157223 w 2757548"/>
              <a:gd name="connsiteY231" fmla="*/ 571500 h 2824412"/>
              <a:gd name="connsiteX232" fmla="*/ 185798 w 2757548"/>
              <a:gd name="connsiteY232" fmla="*/ 485775 h 2824412"/>
              <a:gd name="connsiteX233" fmla="*/ 190561 w 2757548"/>
              <a:gd name="connsiteY233" fmla="*/ 447675 h 2824412"/>
              <a:gd name="connsiteX234" fmla="*/ 219136 w 2757548"/>
              <a:gd name="connsiteY234" fmla="*/ 461962 h 2824412"/>
              <a:gd name="connsiteX235" fmla="*/ 281048 w 2757548"/>
              <a:gd name="connsiteY235" fmla="*/ 485775 h 2824412"/>
              <a:gd name="connsiteX236" fmla="*/ 342961 w 2757548"/>
              <a:gd name="connsiteY236" fmla="*/ 485775 h 2824412"/>
              <a:gd name="connsiteX237" fmla="*/ 333436 w 2757548"/>
              <a:gd name="connsiteY237" fmla="*/ 442912 h 2824412"/>
              <a:gd name="connsiteX238" fmla="*/ 342961 w 2757548"/>
              <a:gd name="connsiteY238" fmla="*/ 409575 h 2824412"/>
              <a:gd name="connsiteX239" fmla="*/ 385823 w 2757548"/>
              <a:gd name="connsiteY239" fmla="*/ 409575 h 2824412"/>
              <a:gd name="connsiteX240" fmla="*/ 404873 w 2757548"/>
              <a:gd name="connsiteY240" fmla="*/ 381000 h 2824412"/>
              <a:gd name="connsiteX241" fmla="*/ 428686 w 2757548"/>
              <a:gd name="connsiteY241" fmla="*/ 338137 h 2824412"/>
              <a:gd name="connsiteX242" fmla="*/ 381061 w 2757548"/>
              <a:gd name="connsiteY242" fmla="*/ 314325 h 2824412"/>
              <a:gd name="connsiteX243" fmla="*/ 381061 w 2757548"/>
              <a:gd name="connsiteY243" fmla="*/ 285750 h 2824412"/>
              <a:gd name="connsiteX244" fmla="*/ 433448 w 2757548"/>
              <a:gd name="connsiteY244" fmla="*/ 257175 h 2824412"/>
              <a:gd name="connsiteX245" fmla="*/ 466786 w 2757548"/>
              <a:gd name="connsiteY245" fmla="*/ 238125 h 2824412"/>
              <a:gd name="connsiteX246" fmla="*/ 476311 w 2757548"/>
              <a:gd name="connsiteY246" fmla="*/ 176212 h 2824412"/>
              <a:gd name="connsiteX247" fmla="*/ 447736 w 2757548"/>
              <a:gd name="connsiteY247" fmla="*/ 123825 h 2824412"/>
              <a:gd name="connsiteX0" fmla="*/ 2307492 w 2757548"/>
              <a:gd name="connsiteY0" fmla="*/ 0 h 2824412"/>
              <a:gd name="connsiteX1" fmla="*/ 2324161 w 2757548"/>
              <a:gd name="connsiteY1" fmla="*/ 26193 h 2824412"/>
              <a:gd name="connsiteX2" fmla="*/ 2352736 w 2757548"/>
              <a:gd name="connsiteY2" fmla="*/ 47625 h 2824412"/>
              <a:gd name="connsiteX3" fmla="*/ 2343211 w 2757548"/>
              <a:gd name="connsiteY3" fmla="*/ 57150 h 2824412"/>
              <a:gd name="connsiteX4" fmla="*/ 2352736 w 2757548"/>
              <a:gd name="connsiteY4" fmla="*/ 95250 h 2824412"/>
              <a:gd name="connsiteX5" fmla="*/ 2343211 w 2757548"/>
              <a:gd name="connsiteY5" fmla="*/ 128587 h 2824412"/>
              <a:gd name="connsiteX6" fmla="*/ 2324161 w 2757548"/>
              <a:gd name="connsiteY6" fmla="*/ 145256 h 2824412"/>
              <a:gd name="connsiteX7" fmla="*/ 2300348 w 2757548"/>
              <a:gd name="connsiteY7" fmla="*/ 152400 h 2824412"/>
              <a:gd name="connsiteX8" fmla="*/ 2290823 w 2757548"/>
              <a:gd name="connsiteY8" fmla="*/ 166687 h 2824412"/>
              <a:gd name="connsiteX9" fmla="*/ 2286061 w 2757548"/>
              <a:gd name="connsiteY9" fmla="*/ 204787 h 2824412"/>
              <a:gd name="connsiteX10" fmla="*/ 2267011 w 2757548"/>
              <a:gd name="connsiteY10" fmla="*/ 223837 h 2824412"/>
              <a:gd name="connsiteX11" fmla="*/ 2224148 w 2757548"/>
              <a:gd name="connsiteY11" fmla="*/ 219075 h 2824412"/>
              <a:gd name="connsiteX12" fmla="*/ 2214623 w 2757548"/>
              <a:gd name="connsiteY12" fmla="*/ 226219 h 2824412"/>
              <a:gd name="connsiteX13" fmla="*/ 2221767 w 2757548"/>
              <a:gd name="connsiteY13" fmla="*/ 259556 h 2824412"/>
              <a:gd name="connsiteX14" fmla="*/ 2233673 w 2757548"/>
              <a:gd name="connsiteY14" fmla="*/ 285750 h 2824412"/>
              <a:gd name="connsiteX15" fmla="*/ 2224148 w 2757548"/>
              <a:gd name="connsiteY15" fmla="*/ 304800 h 2824412"/>
              <a:gd name="connsiteX16" fmla="*/ 2224148 w 2757548"/>
              <a:gd name="connsiteY16" fmla="*/ 333375 h 2824412"/>
              <a:gd name="connsiteX17" fmla="*/ 2186048 w 2757548"/>
              <a:gd name="connsiteY17" fmla="*/ 338137 h 2824412"/>
              <a:gd name="connsiteX18" fmla="*/ 2152710 w 2757548"/>
              <a:gd name="connsiteY18" fmla="*/ 302419 h 2824412"/>
              <a:gd name="connsiteX19" fmla="*/ 2124136 w 2757548"/>
              <a:gd name="connsiteY19" fmla="*/ 323850 h 2824412"/>
              <a:gd name="connsiteX20" fmla="*/ 2105086 w 2757548"/>
              <a:gd name="connsiteY20" fmla="*/ 347662 h 2824412"/>
              <a:gd name="connsiteX21" fmla="*/ 2105086 w 2757548"/>
              <a:gd name="connsiteY21" fmla="*/ 361950 h 2824412"/>
              <a:gd name="connsiteX22" fmla="*/ 2105086 w 2757548"/>
              <a:gd name="connsiteY22" fmla="*/ 395287 h 2824412"/>
              <a:gd name="connsiteX23" fmla="*/ 2076511 w 2757548"/>
              <a:gd name="connsiteY23" fmla="*/ 395287 h 2824412"/>
              <a:gd name="connsiteX24" fmla="*/ 2033648 w 2757548"/>
              <a:gd name="connsiteY24" fmla="*/ 419100 h 2824412"/>
              <a:gd name="connsiteX25" fmla="*/ 2014598 w 2757548"/>
              <a:gd name="connsiteY25" fmla="*/ 457200 h 2824412"/>
              <a:gd name="connsiteX26" fmla="*/ 2012217 w 2757548"/>
              <a:gd name="connsiteY26" fmla="*/ 488156 h 2824412"/>
              <a:gd name="connsiteX27" fmla="*/ 1995549 w 2757548"/>
              <a:gd name="connsiteY27" fmla="*/ 511968 h 2824412"/>
              <a:gd name="connsiteX28" fmla="*/ 1976498 w 2757548"/>
              <a:gd name="connsiteY28" fmla="*/ 554831 h 2824412"/>
              <a:gd name="connsiteX29" fmla="*/ 1945542 w 2757548"/>
              <a:gd name="connsiteY29" fmla="*/ 564356 h 2824412"/>
              <a:gd name="connsiteX30" fmla="*/ 1909823 w 2757548"/>
              <a:gd name="connsiteY30" fmla="*/ 561975 h 2824412"/>
              <a:gd name="connsiteX31" fmla="*/ 1883629 w 2757548"/>
              <a:gd name="connsiteY31" fmla="*/ 576262 h 2824412"/>
              <a:gd name="connsiteX32" fmla="*/ 1890773 w 2757548"/>
              <a:gd name="connsiteY32" fmla="*/ 602456 h 2824412"/>
              <a:gd name="connsiteX33" fmla="*/ 1874104 w 2757548"/>
              <a:gd name="connsiteY33" fmla="*/ 623887 h 2824412"/>
              <a:gd name="connsiteX34" fmla="*/ 1876486 w 2757548"/>
              <a:gd name="connsiteY34" fmla="*/ 647700 h 2824412"/>
              <a:gd name="connsiteX35" fmla="*/ 1890773 w 2757548"/>
              <a:gd name="connsiteY35" fmla="*/ 666750 h 2824412"/>
              <a:gd name="connsiteX36" fmla="*/ 1919348 w 2757548"/>
              <a:gd name="connsiteY36" fmla="*/ 685800 h 2824412"/>
              <a:gd name="connsiteX37" fmla="*/ 1945542 w 2757548"/>
              <a:gd name="connsiteY37" fmla="*/ 714375 h 2824412"/>
              <a:gd name="connsiteX38" fmla="*/ 1969354 w 2757548"/>
              <a:gd name="connsiteY38" fmla="*/ 745331 h 2824412"/>
              <a:gd name="connsiteX39" fmla="*/ 1997930 w 2757548"/>
              <a:gd name="connsiteY39" fmla="*/ 776287 h 2824412"/>
              <a:gd name="connsiteX40" fmla="*/ 2016979 w 2757548"/>
              <a:gd name="connsiteY40" fmla="*/ 788194 h 2824412"/>
              <a:gd name="connsiteX41" fmla="*/ 2024123 w 2757548"/>
              <a:gd name="connsiteY41" fmla="*/ 814387 h 2824412"/>
              <a:gd name="connsiteX42" fmla="*/ 2028886 w 2757548"/>
              <a:gd name="connsiteY42" fmla="*/ 847725 h 2824412"/>
              <a:gd name="connsiteX43" fmla="*/ 2038411 w 2757548"/>
              <a:gd name="connsiteY43" fmla="*/ 859631 h 2824412"/>
              <a:gd name="connsiteX44" fmla="*/ 2066986 w 2757548"/>
              <a:gd name="connsiteY44" fmla="*/ 871537 h 2824412"/>
              <a:gd name="connsiteX45" fmla="*/ 2062223 w 2757548"/>
              <a:gd name="connsiteY45" fmla="*/ 852487 h 2824412"/>
              <a:gd name="connsiteX46" fmla="*/ 2090798 w 2757548"/>
              <a:gd name="connsiteY46" fmla="*/ 838200 h 2824412"/>
              <a:gd name="connsiteX47" fmla="*/ 2100323 w 2757548"/>
              <a:gd name="connsiteY47" fmla="*/ 862012 h 2824412"/>
              <a:gd name="connsiteX48" fmla="*/ 2133661 w 2757548"/>
              <a:gd name="connsiteY48" fmla="*/ 883443 h 2824412"/>
              <a:gd name="connsiteX49" fmla="*/ 2169379 w 2757548"/>
              <a:gd name="connsiteY49" fmla="*/ 876300 h 2824412"/>
              <a:gd name="connsiteX50" fmla="*/ 2183667 w 2757548"/>
              <a:gd name="connsiteY50" fmla="*/ 864394 h 2824412"/>
              <a:gd name="connsiteX51" fmla="*/ 2207480 w 2757548"/>
              <a:gd name="connsiteY51" fmla="*/ 857249 h 2824412"/>
              <a:gd name="connsiteX52" fmla="*/ 2245580 w 2757548"/>
              <a:gd name="connsiteY52" fmla="*/ 862012 h 2824412"/>
              <a:gd name="connsiteX53" fmla="*/ 2257486 w 2757548"/>
              <a:gd name="connsiteY53" fmla="*/ 895350 h 2824412"/>
              <a:gd name="connsiteX54" fmla="*/ 2305110 w 2757548"/>
              <a:gd name="connsiteY54" fmla="*/ 900113 h 2824412"/>
              <a:gd name="connsiteX55" fmla="*/ 2328923 w 2757548"/>
              <a:gd name="connsiteY55" fmla="*/ 907256 h 2824412"/>
              <a:gd name="connsiteX56" fmla="*/ 2314636 w 2757548"/>
              <a:gd name="connsiteY56" fmla="*/ 928687 h 2824412"/>
              <a:gd name="connsiteX57" fmla="*/ 2319398 w 2757548"/>
              <a:gd name="connsiteY57" fmla="*/ 942975 h 2824412"/>
              <a:gd name="connsiteX58" fmla="*/ 2357498 w 2757548"/>
              <a:gd name="connsiteY58" fmla="*/ 964406 h 2824412"/>
              <a:gd name="connsiteX59" fmla="*/ 2371786 w 2757548"/>
              <a:gd name="connsiteY59" fmla="*/ 990600 h 2824412"/>
              <a:gd name="connsiteX60" fmla="*/ 2395598 w 2757548"/>
              <a:gd name="connsiteY60" fmla="*/ 1016794 h 2824412"/>
              <a:gd name="connsiteX61" fmla="*/ 2381311 w 2757548"/>
              <a:gd name="connsiteY61" fmla="*/ 1028700 h 2824412"/>
              <a:gd name="connsiteX62" fmla="*/ 2386073 w 2757548"/>
              <a:gd name="connsiteY62" fmla="*/ 1066800 h 2824412"/>
              <a:gd name="connsiteX63" fmla="*/ 2421792 w 2757548"/>
              <a:gd name="connsiteY63" fmla="*/ 1059656 h 2824412"/>
              <a:gd name="connsiteX64" fmla="*/ 2450367 w 2757548"/>
              <a:gd name="connsiteY64" fmla="*/ 1069182 h 2824412"/>
              <a:gd name="connsiteX65" fmla="*/ 2486086 w 2757548"/>
              <a:gd name="connsiteY65" fmla="*/ 1107281 h 2824412"/>
              <a:gd name="connsiteX66" fmla="*/ 2486086 w 2757548"/>
              <a:gd name="connsiteY66" fmla="*/ 1138237 h 2824412"/>
              <a:gd name="connsiteX67" fmla="*/ 2521804 w 2757548"/>
              <a:gd name="connsiteY67" fmla="*/ 1147762 h 2824412"/>
              <a:gd name="connsiteX68" fmla="*/ 2571811 w 2757548"/>
              <a:gd name="connsiteY68" fmla="*/ 1190625 h 2824412"/>
              <a:gd name="connsiteX69" fmla="*/ 2571811 w 2757548"/>
              <a:gd name="connsiteY69" fmla="*/ 1219200 h 2824412"/>
              <a:gd name="connsiteX70" fmla="*/ 2571811 w 2757548"/>
              <a:gd name="connsiteY70" fmla="*/ 1243012 h 2824412"/>
              <a:gd name="connsiteX71" fmla="*/ 2567048 w 2757548"/>
              <a:gd name="connsiteY71" fmla="*/ 1266825 h 2824412"/>
              <a:gd name="connsiteX72" fmla="*/ 2600386 w 2757548"/>
              <a:gd name="connsiteY72" fmla="*/ 1295400 h 2824412"/>
              <a:gd name="connsiteX73" fmla="*/ 2609910 w 2757548"/>
              <a:gd name="connsiteY73" fmla="*/ 1338262 h 2824412"/>
              <a:gd name="connsiteX74" fmla="*/ 2619436 w 2757548"/>
              <a:gd name="connsiteY74" fmla="*/ 1376362 h 2824412"/>
              <a:gd name="connsiteX75" fmla="*/ 2638486 w 2757548"/>
              <a:gd name="connsiteY75" fmla="*/ 1369218 h 2824412"/>
              <a:gd name="connsiteX76" fmla="*/ 2681348 w 2757548"/>
              <a:gd name="connsiteY76" fmla="*/ 1381125 h 2824412"/>
              <a:gd name="connsiteX77" fmla="*/ 2705161 w 2757548"/>
              <a:gd name="connsiteY77" fmla="*/ 1362075 h 2824412"/>
              <a:gd name="connsiteX78" fmla="*/ 2748023 w 2757548"/>
              <a:gd name="connsiteY78" fmla="*/ 1352550 h 2824412"/>
              <a:gd name="connsiteX79" fmla="*/ 2757548 w 2757548"/>
              <a:gd name="connsiteY79" fmla="*/ 1390650 h 2824412"/>
              <a:gd name="connsiteX80" fmla="*/ 2748023 w 2757548"/>
              <a:gd name="connsiteY80" fmla="*/ 1414462 h 2824412"/>
              <a:gd name="connsiteX81" fmla="*/ 2724211 w 2757548"/>
              <a:gd name="connsiteY81" fmla="*/ 1428750 h 2824412"/>
              <a:gd name="connsiteX82" fmla="*/ 2695635 w 2757548"/>
              <a:gd name="connsiteY82" fmla="*/ 1464469 h 2824412"/>
              <a:gd name="connsiteX83" fmla="*/ 2657536 w 2757548"/>
              <a:gd name="connsiteY83" fmla="*/ 1495425 h 2824412"/>
              <a:gd name="connsiteX84" fmla="*/ 2638486 w 2757548"/>
              <a:gd name="connsiteY84" fmla="*/ 1519237 h 2824412"/>
              <a:gd name="connsiteX85" fmla="*/ 2624198 w 2757548"/>
              <a:gd name="connsiteY85" fmla="*/ 1535906 h 2824412"/>
              <a:gd name="connsiteX86" fmla="*/ 2619436 w 2757548"/>
              <a:gd name="connsiteY86" fmla="*/ 1562100 h 2824412"/>
              <a:gd name="connsiteX87" fmla="*/ 2590861 w 2757548"/>
              <a:gd name="connsiteY87" fmla="*/ 1562100 h 2824412"/>
              <a:gd name="connsiteX88" fmla="*/ 2557523 w 2757548"/>
              <a:gd name="connsiteY88" fmla="*/ 1547812 h 2824412"/>
              <a:gd name="connsiteX89" fmla="*/ 2538473 w 2757548"/>
              <a:gd name="connsiteY89" fmla="*/ 1519237 h 2824412"/>
              <a:gd name="connsiteX90" fmla="*/ 2471798 w 2757548"/>
              <a:gd name="connsiteY90" fmla="*/ 1524000 h 2824412"/>
              <a:gd name="connsiteX91" fmla="*/ 2452748 w 2757548"/>
              <a:gd name="connsiteY91" fmla="*/ 1535906 h 2824412"/>
              <a:gd name="connsiteX92" fmla="*/ 2447985 w 2757548"/>
              <a:gd name="connsiteY92" fmla="*/ 1557338 h 2824412"/>
              <a:gd name="connsiteX93" fmla="*/ 2414648 w 2757548"/>
              <a:gd name="connsiteY93" fmla="*/ 1576387 h 2824412"/>
              <a:gd name="connsiteX94" fmla="*/ 2381311 w 2757548"/>
              <a:gd name="connsiteY94" fmla="*/ 1614487 h 2824412"/>
              <a:gd name="connsiteX95" fmla="*/ 2355116 w 2757548"/>
              <a:gd name="connsiteY95" fmla="*/ 1626393 h 2824412"/>
              <a:gd name="connsiteX96" fmla="*/ 2347973 w 2757548"/>
              <a:gd name="connsiteY96" fmla="*/ 1662112 h 2824412"/>
              <a:gd name="connsiteX97" fmla="*/ 2331304 w 2757548"/>
              <a:gd name="connsiteY97" fmla="*/ 1659731 h 2824412"/>
              <a:gd name="connsiteX98" fmla="*/ 2281298 w 2757548"/>
              <a:gd name="connsiteY98" fmla="*/ 1681162 h 2824412"/>
              <a:gd name="connsiteX99" fmla="*/ 2262248 w 2757548"/>
              <a:gd name="connsiteY99" fmla="*/ 1700212 h 2824412"/>
              <a:gd name="connsiteX100" fmla="*/ 2200336 w 2757548"/>
              <a:gd name="connsiteY100" fmla="*/ 1704975 h 2824412"/>
              <a:gd name="connsiteX101" fmla="*/ 2157473 w 2757548"/>
              <a:gd name="connsiteY101" fmla="*/ 1714500 h 2824412"/>
              <a:gd name="connsiteX102" fmla="*/ 2126517 w 2757548"/>
              <a:gd name="connsiteY102" fmla="*/ 1754981 h 2824412"/>
              <a:gd name="connsiteX103" fmla="*/ 2100323 w 2757548"/>
              <a:gd name="connsiteY103" fmla="*/ 1771650 h 2824412"/>
              <a:gd name="connsiteX104" fmla="*/ 2095561 w 2757548"/>
              <a:gd name="connsiteY104" fmla="*/ 1807368 h 2824412"/>
              <a:gd name="connsiteX105" fmla="*/ 2057461 w 2757548"/>
              <a:gd name="connsiteY105" fmla="*/ 1831181 h 2824412"/>
              <a:gd name="connsiteX106" fmla="*/ 2043173 w 2757548"/>
              <a:gd name="connsiteY106" fmla="*/ 1852612 h 2824412"/>
              <a:gd name="connsiteX107" fmla="*/ 2033648 w 2757548"/>
              <a:gd name="connsiteY107" fmla="*/ 1866900 h 2824412"/>
              <a:gd name="connsiteX108" fmla="*/ 2038411 w 2757548"/>
              <a:gd name="connsiteY108" fmla="*/ 1895475 h 2824412"/>
              <a:gd name="connsiteX109" fmla="*/ 2050317 w 2757548"/>
              <a:gd name="connsiteY109" fmla="*/ 1933575 h 2824412"/>
              <a:gd name="connsiteX110" fmla="*/ 2062223 w 2757548"/>
              <a:gd name="connsiteY110" fmla="*/ 1985962 h 2824412"/>
              <a:gd name="connsiteX111" fmla="*/ 2038411 w 2757548"/>
              <a:gd name="connsiteY111" fmla="*/ 2024062 h 2824412"/>
              <a:gd name="connsiteX112" fmla="*/ 2033648 w 2757548"/>
              <a:gd name="connsiteY112" fmla="*/ 2028825 h 2824412"/>
              <a:gd name="connsiteX113" fmla="*/ 1995548 w 2757548"/>
              <a:gd name="connsiteY113" fmla="*/ 2033587 h 2824412"/>
              <a:gd name="connsiteX114" fmla="*/ 1966973 w 2757548"/>
              <a:gd name="connsiteY114" fmla="*/ 2043112 h 2824412"/>
              <a:gd name="connsiteX115" fmla="*/ 1957448 w 2757548"/>
              <a:gd name="connsiteY115" fmla="*/ 2043112 h 2824412"/>
              <a:gd name="connsiteX116" fmla="*/ 1919348 w 2757548"/>
              <a:gd name="connsiteY116" fmla="*/ 2069305 h 2824412"/>
              <a:gd name="connsiteX117" fmla="*/ 1900298 w 2757548"/>
              <a:gd name="connsiteY117" fmla="*/ 2090737 h 2824412"/>
              <a:gd name="connsiteX118" fmla="*/ 1888392 w 2757548"/>
              <a:gd name="connsiteY118" fmla="*/ 2150269 h 2824412"/>
              <a:gd name="connsiteX119" fmla="*/ 1855055 w 2757548"/>
              <a:gd name="connsiteY119" fmla="*/ 2166937 h 2824412"/>
              <a:gd name="connsiteX120" fmla="*/ 1809811 w 2757548"/>
              <a:gd name="connsiteY120" fmla="*/ 2195512 h 2824412"/>
              <a:gd name="connsiteX121" fmla="*/ 1809811 w 2757548"/>
              <a:gd name="connsiteY121" fmla="*/ 2252662 h 2824412"/>
              <a:gd name="connsiteX122" fmla="*/ 1814573 w 2757548"/>
              <a:gd name="connsiteY122" fmla="*/ 2314575 h 2824412"/>
              <a:gd name="connsiteX123" fmla="*/ 1814573 w 2757548"/>
              <a:gd name="connsiteY123" fmla="*/ 2333625 h 2824412"/>
              <a:gd name="connsiteX124" fmla="*/ 1795523 w 2757548"/>
              <a:gd name="connsiteY124" fmla="*/ 2376487 h 2824412"/>
              <a:gd name="connsiteX125" fmla="*/ 1788379 w 2757548"/>
              <a:gd name="connsiteY125" fmla="*/ 2378868 h 2824412"/>
              <a:gd name="connsiteX126" fmla="*/ 1809811 w 2757548"/>
              <a:gd name="connsiteY126" fmla="*/ 2438400 h 2824412"/>
              <a:gd name="connsiteX127" fmla="*/ 1805048 w 2757548"/>
              <a:gd name="connsiteY127" fmla="*/ 2500312 h 2824412"/>
              <a:gd name="connsiteX128" fmla="*/ 1776473 w 2757548"/>
              <a:gd name="connsiteY128" fmla="*/ 2509837 h 2824412"/>
              <a:gd name="connsiteX129" fmla="*/ 1733611 w 2757548"/>
              <a:gd name="connsiteY129" fmla="*/ 2524125 h 2824412"/>
              <a:gd name="connsiteX130" fmla="*/ 1714561 w 2757548"/>
              <a:gd name="connsiteY130" fmla="*/ 2538412 h 2824412"/>
              <a:gd name="connsiteX131" fmla="*/ 1738373 w 2757548"/>
              <a:gd name="connsiteY131" fmla="*/ 2590800 h 2824412"/>
              <a:gd name="connsiteX132" fmla="*/ 1719323 w 2757548"/>
              <a:gd name="connsiteY132" fmla="*/ 2619375 h 2824412"/>
              <a:gd name="connsiteX133" fmla="*/ 1662173 w 2757548"/>
              <a:gd name="connsiteY133" fmla="*/ 2633662 h 2824412"/>
              <a:gd name="connsiteX134" fmla="*/ 1647886 w 2757548"/>
              <a:gd name="connsiteY134" fmla="*/ 2662237 h 2824412"/>
              <a:gd name="connsiteX135" fmla="*/ 1647886 w 2757548"/>
              <a:gd name="connsiteY135" fmla="*/ 2733675 h 2824412"/>
              <a:gd name="connsiteX136" fmla="*/ 1628836 w 2757548"/>
              <a:gd name="connsiteY136" fmla="*/ 2767012 h 2824412"/>
              <a:gd name="connsiteX137" fmla="*/ 1576448 w 2757548"/>
              <a:gd name="connsiteY137" fmla="*/ 2724150 h 2824412"/>
              <a:gd name="connsiteX138" fmla="*/ 1528823 w 2757548"/>
              <a:gd name="connsiteY138" fmla="*/ 2690812 h 2824412"/>
              <a:gd name="connsiteX139" fmla="*/ 1500248 w 2757548"/>
              <a:gd name="connsiteY139" fmla="*/ 2676525 h 2824412"/>
              <a:gd name="connsiteX140" fmla="*/ 1481198 w 2757548"/>
              <a:gd name="connsiteY140" fmla="*/ 2738437 h 2824412"/>
              <a:gd name="connsiteX141" fmla="*/ 1457386 w 2757548"/>
              <a:gd name="connsiteY141" fmla="*/ 2786062 h 2824412"/>
              <a:gd name="connsiteX142" fmla="*/ 1414523 w 2757548"/>
              <a:gd name="connsiteY142" fmla="*/ 2824162 h 2824412"/>
              <a:gd name="connsiteX143" fmla="*/ 1381186 w 2757548"/>
              <a:gd name="connsiteY143" fmla="*/ 2800350 h 2824412"/>
              <a:gd name="connsiteX144" fmla="*/ 1343086 w 2757548"/>
              <a:gd name="connsiteY144" fmla="*/ 2757487 h 2824412"/>
              <a:gd name="connsiteX145" fmla="*/ 1324036 w 2757548"/>
              <a:gd name="connsiteY145" fmla="*/ 2719387 h 2824412"/>
              <a:gd name="connsiteX146" fmla="*/ 1281173 w 2757548"/>
              <a:gd name="connsiteY146" fmla="*/ 2614612 h 2824412"/>
              <a:gd name="connsiteX147" fmla="*/ 1276411 w 2757548"/>
              <a:gd name="connsiteY147" fmla="*/ 2557462 h 2824412"/>
              <a:gd name="connsiteX148" fmla="*/ 1319273 w 2757548"/>
              <a:gd name="connsiteY148" fmla="*/ 2533650 h 2824412"/>
              <a:gd name="connsiteX149" fmla="*/ 1347848 w 2757548"/>
              <a:gd name="connsiteY149" fmla="*/ 2490787 h 2824412"/>
              <a:gd name="connsiteX150" fmla="*/ 1338323 w 2757548"/>
              <a:gd name="connsiteY150" fmla="*/ 2447925 h 2824412"/>
              <a:gd name="connsiteX151" fmla="*/ 1343086 w 2757548"/>
              <a:gd name="connsiteY151" fmla="*/ 2390775 h 2824412"/>
              <a:gd name="connsiteX152" fmla="*/ 1343086 w 2757548"/>
              <a:gd name="connsiteY152" fmla="*/ 2338387 h 2824412"/>
              <a:gd name="connsiteX153" fmla="*/ 1290698 w 2757548"/>
              <a:gd name="connsiteY153" fmla="*/ 2305050 h 2824412"/>
              <a:gd name="connsiteX154" fmla="*/ 1247836 w 2757548"/>
              <a:gd name="connsiteY154" fmla="*/ 2290762 h 2824412"/>
              <a:gd name="connsiteX155" fmla="*/ 1204973 w 2757548"/>
              <a:gd name="connsiteY155" fmla="*/ 2281237 h 2824412"/>
              <a:gd name="connsiteX156" fmla="*/ 1147823 w 2757548"/>
              <a:gd name="connsiteY156" fmla="*/ 2281237 h 2824412"/>
              <a:gd name="connsiteX157" fmla="*/ 1076386 w 2757548"/>
              <a:gd name="connsiteY157" fmla="*/ 2286000 h 2824412"/>
              <a:gd name="connsiteX158" fmla="*/ 1019236 w 2757548"/>
              <a:gd name="connsiteY158" fmla="*/ 2309812 h 2824412"/>
              <a:gd name="connsiteX159" fmla="*/ 971611 w 2757548"/>
              <a:gd name="connsiteY159" fmla="*/ 2319337 h 2824412"/>
              <a:gd name="connsiteX160" fmla="*/ 962086 w 2757548"/>
              <a:gd name="connsiteY160" fmla="*/ 2381250 h 2824412"/>
              <a:gd name="connsiteX161" fmla="*/ 943036 w 2757548"/>
              <a:gd name="connsiteY161" fmla="*/ 2414587 h 2824412"/>
              <a:gd name="connsiteX162" fmla="*/ 890648 w 2757548"/>
              <a:gd name="connsiteY162" fmla="*/ 2462212 h 2824412"/>
              <a:gd name="connsiteX163" fmla="*/ 852548 w 2757548"/>
              <a:gd name="connsiteY163" fmla="*/ 2471737 h 2824412"/>
              <a:gd name="connsiteX164" fmla="*/ 800161 w 2757548"/>
              <a:gd name="connsiteY164" fmla="*/ 2462212 h 2824412"/>
              <a:gd name="connsiteX165" fmla="*/ 771586 w 2757548"/>
              <a:gd name="connsiteY165" fmla="*/ 2438400 h 2824412"/>
              <a:gd name="connsiteX166" fmla="*/ 743011 w 2757548"/>
              <a:gd name="connsiteY166" fmla="*/ 2409825 h 2824412"/>
              <a:gd name="connsiteX167" fmla="*/ 704911 w 2757548"/>
              <a:gd name="connsiteY167" fmla="*/ 2433637 h 2824412"/>
              <a:gd name="connsiteX168" fmla="*/ 723961 w 2757548"/>
              <a:gd name="connsiteY168" fmla="*/ 2371725 h 2824412"/>
              <a:gd name="connsiteX169" fmla="*/ 738248 w 2757548"/>
              <a:gd name="connsiteY169" fmla="*/ 2309812 h 2824412"/>
              <a:gd name="connsiteX170" fmla="*/ 743011 w 2757548"/>
              <a:gd name="connsiteY170" fmla="*/ 2233612 h 2824412"/>
              <a:gd name="connsiteX171" fmla="*/ 743011 w 2757548"/>
              <a:gd name="connsiteY171" fmla="*/ 2185987 h 2824412"/>
              <a:gd name="connsiteX172" fmla="*/ 728723 w 2757548"/>
              <a:gd name="connsiteY172" fmla="*/ 2128837 h 2824412"/>
              <a:gd name="connsiteX173" fmla="*/ 704911 w 2757548"/>
              <a:gd name="connsiteY173" fmla="*/ 2100262 h 2824412"/>
              <a:gd name="connsiteX174" fmla="*/ 662048 w 2757548"/>
              <a:gd name="connsiteY174" fmla="*/ 2090737 h 2824412"/>
              <a:gd name="connsiteX175" fmla="*/ 623948 w 2757548"/>
              <a:gd name="connsiteY175" fmla="*/ 2062162 h 2824412"/>
              <a:gd name="connsiteX176" fmla="*/ 566798 w 2757548"/>
              <a:gd name="connsiteY176" fmla="*/ 2043112 h 2824412"/>
              <a:gd name="connsiteX177" fmla="*/ 538223 w 2757548"/>
              <a:gd name="connsiteY177" fmla="*/ 2009775 h 2824412"/>
              <a:gd name="connsiteX178" fmla="*/ 557273 w 2757548"/>
              <a:gd name="connsiteY178" fmla="*/ 1981200 h 2824412"/>
              <a:gd name="connsiteX179" fmla="*/ 547748 w 2757548"/>
              <a:gd name="connsiteY179" fmla="*/ 1938337 h 2824412"/>
              <a:gd name="connsiteX180" fmla="*/ 514411 w 2757548"/>
              <a:gd name="connsiteY180" fmla="*/ 1885950 h 2824412"/>
              <a:gd name="connsiteX181" fmla="*/ 471548 w 2757548"/>
              <a:gd name="connsiteY181" fmla="*/ 1876425 h 2824412"/>
              <a:gd name="connsiteX182" fmla="*/ 433448 w 2757548"/>
              <a:gd name="connsiteY182" fmla="*/ 1852612 h 2824412"/>
              <a:gd name="connsiteX183" fmla="*/ 414398 w 2757548"/>
              <a:gd name="connsiteY183" fmla="*/ 1833562 h 2824412"/>
              <a:gd name="connsiteX184" fmla="*/ 414398 w 2757548"/>
              <a:gd name="connsiteY184" fmla="*/ 1804987 h 2824412"/>
              <a:gd name="connsiteX185" fmla="*/ 376298 w 2757548"/>
              <a:gd name="connsiteY185" fmla="*/ 1824037 h 2824412"/>
              <a:gd name="connsiteX186" fmla="*/ 357248 w 2757548"/>
              <a:gd name="connsiteY186" fmla="*/ 1838325 h 2824412"/>
              <a:gd name="connsiteX187" fmla="*/ 385823 w 2757548"/>
              <a:gd name="connsiteY187" fmla="*/ 1862137 h 2824412"/>
              <a:gd name="connsiteX188" fmla="*/ 352486 w 2757548"/>
              <a:gd name="connsiteY188" fmla="*/ 1866900 h 2824412"/>
              <a:gd name="connsiteX189" fmla="*/ 323911 w 2757548"/>
              <a:gd name="connsiteY189" fmla="*/ 1847850 h 2824412"/>
              <a:gd name="connsiteX190" fmla="*/ 281048 w 2757548"/>
              <a:gd name="connsiteY190" fmla="*/ 1833562 h 2824412"/>
              <a:gd name="connsiteX191" fmla="*/ 238186 w 2757548"/>
              <a:gd name="connsiteY191" fmla="*/ 1819275 h 2824412"/>
              <a:gd name="connsiteX192" fmla="*/ 195323 w 2757548"/>
              <a:gd name="connsiteY192" fmla="*/ 1819275 h 2824412"/>
              <a:gd name="connsiteX193" fmla="*/ 171511 w 2757548"/>
              <a:gd name="connsiteY193" fmla="*/ 1795462 h 2824412"/>
              <a:gd name="connsiteX194" fmla="*/ 195323 w 2757548"/>
              <a:gd name="connsiteY194" fmla="*/ 1766887 h 2824412"/>
              <a:gd name="connsiteX195" fmla="*/ 214373 w 2757548"/>
              <a:gd name="connsiteY195" fmla="*/ 1676400 h 2824412"/>
              <a:gd name="connsiteX196" fmla="*/ 276286 w 2757548"/>
              <a:gd name="connsiteY196" fmla="*/ 1590675 h 2824412"/>
              <a:gd name="connsiteX197" fmla="*/ 319148 w 2757548"/>
              <a:gd name="connsiteY197" fmla="*/ 1509712 h 2824412"/>
              <a:gd name="connsiteX198" fmla="*/ 362011 w 2757548"/>
              <a:gd name="connsiteY198" fmla="*/ 1466850 h 2824412"/>
              <a:gd name="connsiteX199" fmla="*/ 414398 w 2757548"/>
              <a:gd name="connsiteY199" fmla="*/ 1404937 h 2824412"/>
              <a:gd name="connsiteX200" fmla="*/ 438211 w 2757548"/>
              <a:gd name="connsiteY200" fmla="*/ 1381125 h 2824412"/>
              <a:gd name="connsiteX201" fmla="*/ 395348 w 2757548"/>
              <a:gd name="connsiteY201" fmla="*/ 1352550 h 2824412"/>
              <a:gd name="connsiteX202" fmla="*/ 323911 w 2757548"/>
              <a:gd name="connsiteY202" fmla="*/ 1319212 h 2824412"/>
              <a:gd name="connsiteX203" fmla="*/ 266761 w 2757548"/>
              <a:gd name="connsiteY203" fmla="*/ 1285875 h 2824412"/>
              <a:gd name="connsiteX204" fmla="*/ 233423 w 2757548"/>
              <a:gd name="connsiteY204" fmla="*/ 1300162 h 2824412"/>
              <a:gd name="connsiteX205" fmla="*/ 195323 w 2757548"/>
              <a:gd name="connsiteY205" fmla="*/ 1276350 h 2824412"/>
              <a:gd name="connsiteX206" fmla="*/ 161986 w 2757548"/>
              <a:gd name="connsiteY206" fmla="*/ 1204912 h 2824412"/>
              <a:gd name="connsiteX207" fmla="*/ 157223 w 2757548"/>
              <a:gd name="connsiteY207" fmla="*/ 1162050 h 2824412"/>
              <a:gd name="connsiteX208" fmla="*/ 119123 w 2757548"/>
              <a:gd name="connsiteY208" fmla="*/ 1157287 h 2824412"/>
              <a:gd name="connsiteX209" fmla="*/ 66736 w 2757548"/>
              <a:gd name="connsiteY209" fmla="*/ 1157287 h 2824412"/>
              <a:gd name="connsiteX210" fmla="*/ 19111 w 2757548"/>
              <a:gd name="connsiteY210" fmla="*/ 1143000 h 2824412"/>
              <a:gd name="connsiteX211" fmla="*/ 19111 w 2757548"/>
              <a:gd name="connsiteY211" fmla="*/ 1114425 h 2824412"/>
              <a:gd name="connsiteX212" fmla="*/ 9586 w 2757548"/>
              <a:gd name="connsiteY212" fmla="*/ 1076325 h 2824412"/>
              <a:gd name="connsiteX213" fmla="*/ 61 w 2757548"/>
              <a:gd name="connsiteY213" fmla="*/ 1028700 h 2824412"/>
              <a:gd name="connsiteX214" fmla="*/ 14348 w 2757548"/>
              <a:gd name="connsiteY214" fmla="*/ 995362 h 2824412"/>
              <a:gd name="connsiteX215" fmla="*/ 61973 w 2757548"/>
              <a:gd name="connsiteY215" fmla="*/ 971550 h 2824412"/>
              <a:gd name="connsiteX216" fmla="*/ 100073 w 2757548"/>
              <a:gd name="connsiteY216" fmla="*/ 966787 h 2824412"/>
              <a:gd name="connsiteX217" fmla="*/ 66736 w 2757548"/>
              <a:gd name="connsiteY217" fmla="*/ 933450 h 2824412"/>
              <a:gd name="connsiteX218" fmla="*/ 57211 w 2757548"/>
              <a:gd name="connsiteY218" fmla="*/ 885825 h 2824412"/>
              <a:gd name="connsiteX219" fmla="*/ 81023 w 2757548"/>
              <a:gd name="connsiteY219" fmla="*/ 852487 h 2824412"/>
              <a:gd name="connsiteX220" fmla="*/ 81023 w 2757548"/>
              <a:gd name="connsiteY220" fmla="*/ 814387 h 2824412"/>
              <a:gd name="connsiteX221" fmla="*/ 42923 w 2757548"/>
              <a:gd name="connsiteY221" fmla="*/ 800100 h 2824412"/>
              <a:gd name="connsiteX222" fmla="*/ 47686 w 2757548"/>
              <a:gd name="connsiteY222" fmla="*/ 762000 h 2824412"/>
              <a:gd name="connsiteX223" fmla="*/ 85786 w 2757548"/>
              <a:gd name="connsiteY223" fmla="*/ 723900 h 2824412"/>
              <a:gd name="connsiteX224" fmla="*/ 76261 w 2757548"/>
              <a:gd name="connsiteY224" fmla="*/ 671512 h 2824412"/>
              <a:gd name="connsiteX225" fmla="*/ 47686 w 2757548"/>
              <a:gd name="connsiteY225" fmla="*/ 647700 h 2824412"/>
              <a:gd name="connsiteX226" fmla="*/ 66736 w 2757548"/>
              <a:gd name="connsiteY226" fmla="*/ 623887 h 2824412"/>
              <a:gd name="connsiteX227" fmla="*/ 114361 w 2757548"/>
              <a:gd name="connsiteY227" fmla="*/ 628650 h 2824412"/>
              <a:gd name="connsiteX228" fmla="*/ 138173 w 2757548"/>
              <a:gd name="connsiteY228" fmla="*/ 628650 h 2824412"/>
              <a:gd name="connsiteX229" fmla="*/ 119123 w 2757548"/>
              <a:gd name="connsiteY229" fmla="*/ 595312 h 2824412"/>
              <a:gd name="connsiteX230" fmla="*/ 123886 w 2757548"/>
              <a:gd name="connsiteY230" fmla="*/ 571500 h 2824412"/>
              <a:gd name="connsiteX231" fmla="*/ 152461 w 2757548"/>
              <a:gd name="connsiteY231" fmla="*/ 571500 h 2824412"/>
              <a:gd name="connsiteX232" fmla="*/ 157223 w 2757548"/>
              <a:gd name="connsiteY232" fmla="*/ 571500 h 2824412"/>
              <a:gd name="connsiteX233" fmla="*/ 185798 w 2757548"/>
              <a:gd name="connsiteY233" fmla="*/ 485775 h 2824412"/>
              <a:gd name="connsiteX234" fmla="*/ 190561 w 2757548"/>
              <a:gd name="connsiteY234" fmla="*/ 447675 h 2824412"/>
              <a:gd name="connsiteX235" fmla="*/ 219136 w 2757548"/>
              <a:gd name="connsiteY235" fmla="*/ 461962 h 2824412"/>
              <a:gd name="connsiteX236" fmla="*/ 281048 w 2757548"/>
              <a:gd name="connsiteY236" fmla="*/ 485775 h 2824412"/>
              <a:gd name="connsiteX237" fmla="*/ 342961 w 2757548"/>
              <a:gd name="connsiteY237" fmla="*/ 485775 h 2824412"/>
              <a:gd name="connsiteX238" fmla="*/ 333436 w 2757548"/>
              <a:gd name="connsiteY238" fmla="*/ 442912 h 2824412"/>
              <a:gd name="connsiteX239" fmla="*/ 342961 w 2757548"/>
              <a:gd name="connsiteY239" fmla="*/ 409575 h 2824412"/>
              <a:gd name="connsiteX240" fmla="*/ 385823 w 2757548"/>
              <a:gd name="connsiteY240" fmla="*/ 409575 h 2824412"/>
              <a:gd name="connsiteX241" fmla="*/ 404873 w 2757548"/>
              <a:gd name="connsiteY241" fmla="*/ 381000 h 2824412"/>
              <a:gd name="connsiteX242" fmla="*/ 428686 w 2757548"/>
              <a:gd name="connsiteY242" fmla="*/ 338137 h 2824412"/>
              <a:gd name="connsiteX243" fmla="*/ 381061 w 2757548"/>
              <a:gd name="connsiteY243" fmla="*/ 314325 h 2824412"/>
              <a:gd name="connsiteX244" fmla="*/ 381061 w 2757548"/>
              <a:gd name="connsiteY244" fmla="*/ 285750 h 2824412"/>
              <a:gd name="connsiteX245" fmla="*/ 433448 w 2757548"/>
              <a:gd name="connsiteY245" fmla="*/ 257175 h 2824412"/>
              <a:gd name="connsiteX246" fmla="*/ 466786 w 2757548"/>
              <a:gd name="connsiteY246" fmla="*/ 238125 h 2824412"/>
              <a:gd name="connsiteX247" fmla="*/ 476311 w 2757548"/>
              <a:gd name="connsiteY247" fmla="*/ 176212 h 2824412"/>
              <a:gd name="connsiteX248" fmla="*/ 447736 w 2757548"/>
              <a:gd name="connsiteY248" fmla="*/ 123825 h 2824412"/>
              <a:gd name="connsiteX0" fmla="*/ 2307492 w 2757548"/>
              <a:gd name="connsiteY0" fmla="*/ 0 h 2824412"/>
              <a:gd name="connsiteX1" fmla="*/ 2324161 w 2757548"/>
              <a:gd name="connsiteY1" fmla="*/ 26193 h 2824412"/>
              <a:gd name="connsiteX2" fmla="*/ 2352736 w 2757548"/>
              <a:gd name="connsiteY2" fmla="*/ 47625 h 2824412"/>
              <a:gd name="connsiteX3" fmla="*/ 2343211 w 2757548"/>
              <a:gd name="connsiteY3" fmla="*/ 57150 h 2824412"/>
              <a:gd name="connsiteX4" fmla="*/ 2352736 w 2757548"/>
              <a:gd name="connsiteY4" fmla="*/ 95250 h 2824412"/>
              <a:gd name="connsiteX5" fmla="*/ 2343211 w 2757548"/>
              <a:gd name="connsiteY5" fmla="*/ 128587 h 2824412"/>
              <a:gd name="connsiteX6" fmla="*/ 2324161 w 2757548"/>
              <a:gd name="connsiteY6" fmla="*/ 145256 h 2824412"/>
              <a:gd name="connsiteX7" fmla="*/ 2300348 w 2757548"/>
              <a:gd name="connsiteY7" fmla="*/ 152400 h 2824412"/>
              <a:gd name="connsiteX8" fmla="*/ 2290823 w 2757548"/>
              <a:gd name="connsiteY8" fmla="*/ 166687 h 2824412"/>
              <a:gd name="connsiteX9" fmla="*/ 2286061 w 2757548"/>
              <a:gd name="connsiteY9" fmla="*/ 204787 h 2824412"/>
              <a:gd name="connsiteX10" fmla="*/ 2267011 w 2757548"/>
              <a:gd name="connsiteY10" fmla="*/ 223837 h 2824412"/>
              <a:gd name="connsiteX11" fmla="*/ 2224148 w 2757548"/>
              <a:gd name="connsiteY11" fmla="*/ 219075 h 2824412"/>
              <a:gd name="connsiteX12" fmla="*/ 2214623 w 2757548"/>
              <a:gd name="connsiteY12" fmla="*/ 226219 h 2824412"/>
              <a:gd name="connsiteX13" fmla="*/ 2221767 w 2757548"/>
              <a:gd name="connsiteY13" fmla="*/ 259556 h 2824412"/>
              <a:gd name="connsiteX14" fmla="*/ 2233673 w 2757548"/>
              <a:gd name="connsiteY14" fmla="*/ 285750 h 2824412"/>
              <a:gd name="connsiteX15" fmla="*/ 2224148 w 2757548"/>
              <a:gd name="connsiteY15" fmla="*/ 304800 h 2824412"/>
              <a:gd name="connsiteX16" fmla="*/ 2224148 w 2757548"/>
              <a:gd name="connsiteY16" fmla="*/ 333375 h 2824412"/>
              <a:gd name="connsiteX17" fmla="*/ 2186048 w 2757548"/>
              <a:gd name="connsiteY17" fmla="*/ 338137 h 2824412"/>
              <a:gd name="connsiteX18" fmla="*/ 2152710 w 2757548"/>
              <a:gd name="connsiteY18" fmla="*/ 302419 h 2824412"/>
              <a:gd name="connsiteX19" fmla="*/ 2124136 w 2757548"/>
              <a:gd name="connsiteY19" fmla="*/ 323850 h 2824412"/>
              <a:gd name="connsiteX20" fmla="*/ 2105086 w 2757548"/>
              <a:gd name="connsiteY20" fmla="*/ 347662 h 2824412"/>
              <a:gd name="connsiteX21" fmla="*/ 2105086 w 2757548"/>
              <a:gd name="connsiteY21" fmla="*/ 361950 h 2824412"/>
              <a:gd name="connsiteX22" fmla="*/ 2105086 w 2757548"/>
              <a:gd name="connsiteY22" fmla="*/ 395287 h 2824412"/>
              <a:gd name="connsiteX23" fmla="*/ 2076511 w 2757548"/>
              <a:gd name="connsiteY23" fmla="*/ 395287 h 2824412"/>
              <a:gd name="connsiteX24" fmla="*/ 2033648 w 2757548"/>
              <a:gd name="connsiteY24" fmla="*/ 419100 h 2824412"/>
              <a:gd name="connsiteX25" fmla="*/ 2014598 w 2757548"/>
              <a:gd name="connsiteY25" fmla="*/ 457200 h 2824412"/>
              <a:gd name="connsiteX26" fmla="*/ 2012217 w 2757548"/>
              <a:gd name="connsiteY26" fmla="*/ 488156 h 2824412"/>
              <a:gd name="connsiteX27" fmla="*/ 1995549 w 2757548"/>
              <a:gd name="connsiteY27" fmla="*/ 511968 h 2824412"/>
              <a:gd name="connsiteX28" fmla="*/ 1976498 w 2757548"/>
              <a:gd name="connsiteY28" fmla="*/ 554831 h 2824412"/>
              <a:gd name="connsiteX29" fmla="*/ 1945542 w 2757548"/>
              <a:gd name="connsiteY29" fmla="*/ 564356 h 2824412"/>
              <a:gd name="connsiteX30" fmla="*/ 1909823 w 2757548"/>
              <a:gd name="connsiteY30" fmla="*/ 561975 h 2824412"/>
              <a:gd name="connsiteX31" fmla="*/ 1883629 w 2757548"/>
              <a:gd name="connsiteY31" fmla="*/ 576262 h 2824412"/>
              <a:gd name="connsiteX32" fmla="*/ 1890773 w 2757548"/>
              <a:gd name="connsiteY32" fmla="*/ 602456 h 2824412"/>
              <a:gd name="connsiteX33" fmla="*/ 1874104 w 2757548"/>
              <a:gd name="connsiteY33" fmla="*/ 623887 h 2824412"/>
              <a:gd name="connsiteX34" fmla="*/ 1876486 w 2757548"/>
              <a:gd name="connsiteY34" fmla="*/ 647700 h 2824412"/>
              <a:gd name="connsiteX35" fmla="*/ 1890773 w 2757548"/>
              <a:gd name="connsiteY35" fmla="*/ 666750 h 2824412"/>
              <a:gd name="connsiteX36" fmla="*/ 1919348 w 2757548"/>
              <a:gd name="connsiteY36" fmla="*/ 685800 h 2824412"/>
              <a:gd name="connsiteX37" fmla="*/ 1945542 w 2757548"/>
              <a:gd name="connsiteY37" fmla="*/ 714375 h 2824412"/>
              <a:gd name="connsiteX38" fmla="*/ 1969354 w 2757548"/>
              <a:gd name="connsiteY38" fmla="*/ 745331 h 2824412"/>
              <a:gd name="connsiteX39" fmla="*/ 1997930 w 2757548"/>
              <a:gd name="connsiteY39" fmla="*/ 776287 h 2824412"/>
              <a:gd name="connsiteX40" fmla="*/ 2016979 w 2757548"/>
              <a:gd name="connsiteY40" fmla="*/ 788194 h 2824412"/>
              <a:gd name="connsiteX41" fmla="*/ 2024123 w 2757548"/>
              <a:gd name="connsiteY41" fmla="*/ 814387 h 2824412"/>
              <a:gd name="connsiteX42" fmla="*/ 2028886 w 2757548"/>
              <a:gd name="connsiteY42" fmla="*/ 847725 h 2824412"/>
              <a:gd name="connsiteX43" fmla="*/ 2038411 w 2757548"/>
              <a:gd name="connsiteY43" fmla="*/ 859631 h 2824412"/>
              <a:gd name="connsiteX44" fmla="*/ 2066986 w 2757548"/>
              <a:gd name="connsiteY44" fmla="*/ 871537 h 2824412"/>
              <a:gd name="connsiteX45" fmla="*/ 2062223 w 2757548"/>
              <a:gd name="connsiteY45" fmla="*/ 852487 h 2824412"/>
              <a:gd name="connsiteX46" fmla="*/ 2090798 w 2757548"/>
              <a:gd name="connsiteY46" fmla="*/ 838200 h 2824412"/>
              <a:gd name="connsiteX47" fmla="*/ 2100323 w 2757548"/>
              <a:gd name="connsiteY47" fmla="*/ 862012 h 2824412"/>
              <a:gd name="connsiteX48" fmla="*/ 2133661 w 2757548"/>
              <a:gd name="connsiteY48" fmla="*/ 883443 h 2824412"/>
              <a:gd name="connsiteX49" fmla="*/ 2169379 w 2757548"/>
              <a:gd name="connsiteY49" fmla="*/ 876300 h 2824412"/>
              <a:gd name="connsiteX50" fmla="*/ 2183667 w 2757548"/>
              <a:gd name="connsiteY50" fmla="*/ 864394 h 2824412"/>
              <a:gd name="connsiteX51" fmla="*/ 2207480 w 2757548"/>
              <a:gd name="connsiteY51" fmla="*/ 857249 h 2824412"/>
              <a:gd name="connsiteX52" fmla="*/ 2245580 w 2757548"/>
              <a:gd name="connsiteY52" fmla="*/ 862012 h 2824412"/>
              <a:gd name="connsiteX53" fmla="*/ 2257486 w 2757548"/>
              <a:gd name="connsiteY53" fmla="*/ 895350 h 2824412"/>
              <a:gd name="connsiteX54" fmla="*/ 2305110 w 2757548"/>
              <a:gd name="connsiteY54" fmla="*/ 900113 h 2824412"/>
              <a:gd name="connsiteX55" fmla="*/ 2328923 w 2757548"/>
              <a:gd name="connsiteY55" fmla="*/ 907256 h 2824412"/>
              <a:gd name="connsiteX56" fmla="*/ 2314636 w 2757548"/>
              <a:gd name="connsiteY56" fmla="*/ 928687 h 2824412"/>
              <a:gd name="connsiteX57" fmla="*/ 2319398 w 2757548"/>
              <a:gd name="connsiteY57" fmla="*/ 942975 h 2824412"/>
              <a:gd name="connsiteX58" fmla="*/ 2357498 w 2757548"/>
              <a:gd name="connsiteY58" fmla="*/ 964406 h 2824412"/>
              <a:gd name="connsiteX59" fmla="*/ 2371786 w 2757548"/>
              <a:gd name="connsiteY59" fmla="*/ 990600 h 2824412"/>
              <a:gd name="connsiteX60" fmla="*/ 2395598 w 2757548"/>
              <a:gd name="connsiteY60" fmla="*/ 1016794 h 2824412"/>
              <a:gd name="connsiteX61" fmla="*/ 2381311 w 2757548"/>
              <a:gd name="connsiteY61" fmla="*/ 1028700 h 2824412"/>
              <a:gd name="connsiteX62" fmla="*/ 2386073 w 2757548"/>
              <a:gd name="connsiteY62" fmla="*/ 1066800 h 2824412"/>
              <a:gd name="connsiteX63" fmla="*/ 2421792 w 2757548"/>
              <a:gd name="connsiteY63" fmla="*/ 1059656 h 2824412"/>
              <a:gd name="connsiteX64" fmla="*/ 2450367 w 2757548"/>
              <a:gd name="connsiteY64" fmla="*/ 1069182 h 2824412"/>
              <a:gd name="connsiteX65" fmla="*/ 2486086 w 2757548"/>
              <a:gd name="connsiteY65" fmla="*/ 1107281 h 2824412"/>
              <a:gd name="connsiteX66" fmla="*/ 2486086 w 2757548"/>
              <a:gd name="connsiteY66" fmla="*/ 1138237 h 2824412"/>
              <a:gd name="connsiteX67" fmla="*/ 2521804 w 2757548"/>
              <a:gd name="connsiteY67" fmla="*/ 1147762 h 2824412"/>
              <a:gd name="connsiteX68" fmla="*/ 2571811 w 2757548"/>
              <a:gd name="connsiteY68" fmla="*/ 1190625 h 2824412"/>
              <a:gd name="connsiteX69" fmla="*/ 2571811 w 2757548"/>
              <a:gd name="connsiteY69" fmla="*/ 1219200 h 2824412"/>
              <a:gd name="connsiteX70" fmla="*/ 2571811 w 2757548"/>
              <a:gd name="connsiteY70" fmla="*/ 1243012 h 2824412"/>
              <a:gd name="connsiteX71" fmla="*/ 2567048 w 2757548"/>
              <a:gd name="connsiteY71" fmla="*/ 1266825 h 2824412"/>
              <a:gd name="connsiteX72" fmla="*/ 2600386 w 2757548"/>
              <a:gd name="connsiteY72" fmla="*/ 1295400 h 2824412"/>
              <a:gd name="connsiteX73" fmla="*/ 2609910 w 2757548"/>
              <a:gd name="connsiteY73" fmla="*/ 1338262 h 2824412"/>
              <a:gd name="connsiteX74" fmla="*/ 2619436 w 2757548"/>
              <a:gd name="connsiteY74" fmla="*/ 1376362 h 2824412"/>
              <a:gd name="connsiteX75" fmla="*/ 2638486 w 2757548"/>
              <a:gd name="connsiteY75" fmla="*/ 1369218 h 2824412"/>
              <a:gd name="connsiteX76" fmla="*/ 2681348 w 2757548"/>
              <a:gd name="connsiteY76" fmla="*/ 1381125 h 2824412"/>
              <a:gd name="connsiteX77" fmla="*/ 2705161 w 2757548"/>
              <a:gd name="connsiteY77" fmla="*/ 1362075 h 2824412"/>
              <a:gd name="connsiteX78" fmla="*/ 2748023 w 2757548"/>
              <a:gd name="connsiteY78" fmla="*/ 1352550 h 2824412"/>
              <a:gd name="connsiteX79" fmla="*/ 2757548 w 2757548"/>
              <a:gd name="connsiteY79" fmla="*/ 1390650 h 2824412"/>
              <a:gd name="connsiteX80" fmla="*/ 2748023 w 2757548"/>
              <a:gd name="connsiteY80" fmla="*/ 1414462 h 2824412"/>
              <a:gd name="connsiteX81" fmla="*/ 2724211 w 2757548"/>
              <a:gd name="connsiteY81" fmla="*/ 1428750 h 2824412"/>
              <a:gd name="connsiteX82" fmla="*/ 2695635 w 2757548"/>
              <a:gd name="connsiteY82" fmla="*/ 1464469 h 2824412"/>
              <a:gd name="connsiteX83" fmla="*/ 2657536 w 2757548"/>
              <a:gd name="connsiteY83" fmla="*/ 1495425 h 2824412"/>
              <a:gd name="connsiteX84" fmla="*/ 2638486 w 2757548"/>
              <a:gd name="connsiteY84" fmla="*/ 1519237 h 2824412"/>
              <a:gd name="connsiteX85" fmla="*/ 2624198 w 2757548"/>
              <a:gd name="connsiteY85" fmla="*/ 1535906 h 2824412"/>
              <a:gd name="connsiteX86" fmla="*/ 2619436 w 2757548"/>
              <a:gd name="connsiteY86" fmla="*/ 1562100 h 2824412"/>
              <a:gd name="connsiteX87" fmla="*/ 2590861 w 2757548"/>
              <a:gd name="connsiteY87" fmla="*/ 1562100 h 2824412"/>
              <a:gd name="connsiteX88" fmla="*/ 2557523 w 2757548"/>
              <a:gd name="connsiteY88" fmla="*/ 1547812 h 2824412"/>
              <a:gd name="connsiteX89" fmla="*/ 2538473 w 2757548"/>
              <a:gd name="connsiteY89" fmla="*/ 1519237 h 2824412"/>
              <a:gd name="connsiteX90" fmla="*/ 2471798 w 2757548"/>
              <a:gd name="connsiteY90" fmla="*/ 1524000 h 2824412"/>
              <a:gd name="connsiteX91" fmla="*/ 2452748 w 2757548"/>
              <a:gd name="connsiteY91" fmla="*/ 1535906 h 2824412"/>
              <a:gd name="connsiteX92" fmla="*/ 2447985 w 2757548"/>
              <a:gd name="connsiteY92" fmla="*/ 1557338 h 2824412"/>
              <a:gd name="connsiteX93" fmla="*/ 2414648 w 2757548"/>
              <a:gd name="connsiteY93" fmla="*/ 1576387 h 2824412"/>
              <a:gd name="connsiteX94" fmla="*/ 2381311 w 2757548"/>
              <a:gd name="connsiteY94" fmla="*/ 1614487 h 2824412"/>
              <a:gd name="connsiteX95" fmla="*/ 2355116 w 2757548"/>
              <a:gd name="connsiteY95" fmla="*/ 1626393 h 2824412"/>
              <a:gd name="connsiteX96" fmla="*/ 2347973 w 2757548"/>
              <a:gd name="connsiteY96" fmla="*/ 1662112 h 2824412"/>
              <a:gd name="connsiteX97" fmla="*/ 2331304 w 2757548"/>
              <a:gd name="connsiteY97" fmla="*/ 1659731 h 2824412"/>
              <a:gd name="connsiteX98" fmla="*/ 2281298 w 2757548"/>
              <a:gd name="connsiteY98" fmla="*/ 1681162 h 2824412"/>
              <a:gd name="connsiteX99" fmla="*/ 2262248 w 2757548"/>
              <a:gd name="connsiteY99" fmla="*/ 1700212 h 2824412"/>
              <a:gd name="connsiteX100" fmla="*/ 2200336 w 2757548"/>
              <a:gd name="connsiteY100" fmla="*/ 1704975 h 2824412"/>
              <a:gd name="connsiteX101" fmla="*/ 2157473 w 2757548"/>
              <a:gd name="connsiteY101" fmla="*/ 1714500 h 2824412"/>
              <a:gd name="connsiteX102" fmla="*/ 2126517 w 2757548"/>
              <a:gd name="connsiteY102" fmla="*/ 1754981 h 2824412"/>
              <a:gd name="connsiteX103" fmla="*/ 2100323 w 2757548"/>
              <a:gd name="connsiteY103" fmla="*/ 1771650 h 2824412"/>
              <a:gd name="connsiteX104" fmla="*/ 2095561 w 2757548"/>
              <a:gd name="connsiteY104" fmla="*/ 1807368 h 2824412"/>
              <a:gd name="connsiteX105" fmla="*/ 2057461 w 2757548"/>
              <a:gd name="connsiteY105" fmla="*/ 1831181 h 2824412"/>
              <a:gd name="connsiteX106" fmla="*/ 2043173 w 2757548"/>
              <a:gd name="connsiteY106" fmla="*/ 1852612 h 2824412"/>
              <a:gd name="connsiteX107" fmla="*/ 2033648 w 2757548"/>
              <a:gd name="connsiteY107" fmla="*/ 1866900 h 2824412"/>
              <a:gd name="connsiteX108" fmla="*/ 2038411 w 2757548"/>
              <a:gd name="connsiteY108" fmla="*/ 1895475 h 2824412"/>
              <a:gd name="connsiteX109" fmla="*/ 2050317 w 2757548"/>
              <a:gd name="connsiteY109" fmla="*/ 1933575 h 2824412"/>
              <a:gd name="connsiteX110" fmla="*/ 2062223 w 2757548"/>
              <a:gd name="connsiteY110" fmla="*/ 1985962 h 2824412"/>
              <a:gd name="connsiteX111" fmla="*/ 2038411 w 2757548"/>
              <a:gd name="connsiteY111" fmla="*/ 2024062 h 2824412"/>
              <a:gd name="connsiteX112" fmla="*/ 2033648 w 2757548"/>
              <a:gd name="connsiteY112" fmla="*/ 2028825 h 2824412"/>
              <a:gd name="connsiteX113" fmla="*/ 1995548 w 2757548"/>
              <a:gd name="connsiteY113" fmla="*/ 2033587 h 2824412"/>
              <a:gd name="connsiteX114" fmla="*/ 1966973 w 2757548"/>
              <a:gd name="connsiteY114" fmla="*/ 2043112 h 2824412"/>
              <a:gd name="connsiteX115" fmla="*/ 1957448 w 2757548"/>
              <a:gd name="connsiteY115" fmla="*/ 2043112 h 2824412"/>
              <a:gd name="connsiteX116" fmla="*/ 1919348 w 2757548"/>
              <a:gd name="connsiteY116" fmla="*/ 2069305 h 2824412"/>
              <a:gd name="connsiteX117" fmla="*/ 1900298 w 2757548"/>
              <a:gd name="connsiteY117" fmla="*/ 2090737 h 2824412"/>
              <a:gd name="connsiteX118" fmla="*/ 1888392 w 2757548"/>
              <a:gd name="connsiteY118" fmla="*/ 2150269 h 2824412"/>
              <a:gd name="connsiteX119" fmla="*/ 1855055 w 2757548"/>
              <a:gd name="connsiteY119" fmla="*/ 2166937 h 2824412"/>
              <a:gd name="connsiteX120" fmla="*/ 1809811 w 2757548"/>
              <a:gd name="connsiteY120" fmla="*/ 2195512 h 2824412"/>
              <a:gd name="connsiteX121" fmla="*/ 1809811 w 2757548"/>
              <a:gd name="connsiteY121" fmla="*/ 2252662 h 2824412"/>
              <a:gd name="connsiteX122" fmla="*/ 1814573 w 2757548"/>
              <a:gd name="connsiteY122" fmla="*/ 2314575 h 2824412"/>
              <a:gd name="connsiteX123" fmla="*/ 1802667 w 2757548"/>
              <a:gd name="connsiteY123" fmla="*/ 2340768 h 2824412"/>
              <a:gd name="connsiteX124" fmla="*/ 1795523 w 2757548"/>
              <a:gd name="connsiteY124" fmla="*/ 2376487 h 2824412"/>
              <a:gd name="connsiteX125" fmla="*/ 1788379 w 2757548"/>
              <a:gd name="connsiteY125" fmla="*/ 2378868 h 2824412"/>
              <a:gd name="connsiteX126" fmla="*/ 1809811 w 2757548"/>
              <a:gd name="connsiteY126" fmla="*/ 2438400 h 2824412"/>
              <a:gd name="connsiteX127" fmla="*/ 1805048 w 2757548"/>
              <a:gd name="connsiteY127" fmla="*/ 2500312 h 2824412"/>
              <a:gd name="connsiteX128" fmla="*/ 1776473 w 2757548"/>
              <a:gd name="connsiteY128" fmla="*/ 2509837 h 2824412"/>
              <a:gd name="connsiteX129" fmla="*/ 1733611 w 2757548"/>
              <a:gd name="connsiteY129" fmla="*/ 2524125 h 2824412"/>
              <a:gd name="connsiteX130" fmla="*/ 1714561 w 2757548"/>
              <a:gd name="connsiteY130" fmla="*/ 2538412 h 2824412"/>
              <a:gd name="connsiteX131" fmla="*/ 1738373 w 2757548"/>
              <a:gd name="connsiteY131" fmla="*/ 2590800 h 2824412"/>
              <a:gd name="connsiteX132" fmla="*/ 1719323 w 2757548"/>
              <a:gd name="connsiteY132" fmla="*/ 2619375 h 2824412"/>
              <a:gd name="connsiteX133" fmla="*/ 1662173 w 2757548"/>
              <a:gd name="connsiteY133" fmla="*/ 2633662 h 2824412"/>
              <a:gd name="connsiteX134" fmla="*/ 1647886 w 2757548"/>
              <a:gd name="connsiteY134" fmla="*/ 2662237 h 2824412"/>
              <a:gd name="connsiteX135" fmla="*/ 1647886 w 2757548"/>
              <a:gd name="connsiteY135" fmla="*/ 2733675 h 2824412"/>
              <a:gd name="connsiteX136" fmla="*/ 1628836 w 2757548"/>
              <a:gd name="connsiteY136" fmla="*/ 2767012 h 2824412"/>
              <a:gd name="connsiteX137" fmla="*/ 1576448 w 2757548"/>
              <a:gd name="connsiteY137" fmla="*/ 2724150 h 2824412"/>
              <a:gd name="connsiteX138" fmla="*/ 1528823 w 2757548"/>
              <a:gd name="connsiteY138" fmla="*/ 2690812 h 2824412"/>
              <a:gd name="connsiteX139" fmla="*/ 1500248 w 2757548"/>
              <a:gd name="connsiteY139" fmla="*/ 2676525 h 2824412"/>
              <a:gd name="connsiteX140" fmla="*/ 1481198 w 2757548"/>
              <a:gd name="connsiteY140" fmla="*/ 2738437 h 2824412"/>
              <a:gd name="connsiteX141" fmla="*/ 1457386 w 2757548"/>
              <a:gd name="connsiteY141" fmla="*/ 2786062 h 2824412"/>
              <a:gd name="connsiteX142" fmla="*/ 1414523 w 2757548"/>
              <a:gd name="connsiteY142" fmla="*/ 2824162 h 2824412"/>
              <a:gd name="connsiteX143" fmla="*/ 1381186 w 2757548"/>
              <a:gd name="connsiteY143" fmla="*/ 2800350 h 2824412"/>
              <a:gd name="connsiteX144" fmla="*/ 1343086 w 2757548"/>
              <a:gd name="connsiteY144" fmla="*/ 2757487 h 2824412"/>
              <a:gd name="connsiteX145" fmla="*/ 1324036 w 2757548"/>
              <a:gd name="connsiteY145" fmla="*/ 2719387 h 2824412"/>
              <a:gd name="connsiteX146" fmla="*/ 1281173 w 2757548"/>
              <a:gd name="connsiteY146" fmla="*/ 2614612 h 2824412"/>
              <a:gd name="connsiteX147" fmla="*/ 1276411 w 2757548"/>
              <a:gd name="connsiteY147" fmla="*/ 2557462 h 2824412"/>
              <a:gd name="connsiteX148" fmla="*/ 1319273 w 2757548"/>
              <a:gd name="connsiteY148" fmla="*/ 2533650 h 2824412"/>
              <a:gd name="connsiteX149" fmla="*/ 1347848 w 2757548"/>
              <a:gd name="connsiteY149" fmla="*/ 2490787 h 2824412"/>
              <a:gd name="connsiteX150" fmla="*/ 1338323 w 2757548"/>
              <a:gd name="connsiteY150" fmla="*/ 2447925 h 2824412"/>
              <a:gd name="connsiteX151" fmla="*/ 1343086 w 2757548"/>
              <a:gd name="connsiteY151" fmla="*/ 2390775 h 2824412"/>
              <a:gd name="connsiteX152" fmla="*/ 1343086 w 2757548"/>
              <a:gd name="connsiteY152" fmla="*/ 2338387 h 2824412"/>
              <a:gd name="connsiteX153" fmla="*/ 1290698 w 2757548"/>
              <a:gd name="connsiteY153" fmla="*/ 2305050 h 2824412"/>
              <a:gd name="connsiteX154" fmla="*/ 1247836 w 2757548"/>
              <a:gd name="connsiteY154" fmla="*/ 2290762 h 2824412"/>
              <a:gd name="connsiteX155" fmla="*/ 1204973 w 2757548"/>
              <a:gd name="connsiteY155" fmla="*/ 2281237 h 2824412"/>
              <a:gd name="connsiteX156" fmla="*/ 1147823 w 2757548"/>
              <a:gd name="connsiteY156" fmla="*/ 2281237 h 2824412"/>
              <a:gd name="connsiteX157" fmla="*/ 1076386 w 2757548"/>
              <a:gd name="connsiteY157" fmla="*/ 2286000 h 2824412"/>
              <a:gd name="connsiteX158" fmla="*/ 1019236 w 2757548"/>
              <a:gd name="connsiteY158" fmla="*/ 2309812 h 2824412"/>
              <a:gd name="connsiteX159" fmla="*/ 971611 w 2757548"/>
              <a:gd name="connsiteY159" fmla="*/ 2319337 h 2824412"/>
              <a:gd name="connsiteX160" fmla="*/ 962086 w 2757548"/>
              <a:gd name="connsiteY160" fmla="*/ 2381250 h 2824412"/>
              <a:gd name="connsiteX161" fmla="*/ 943036 w 2757548"/>
              <a:gd name="connsiteY161" fmla="*/ 2414587 h 2824412"/>
              <a:gd name="connsiteX162" fmla="*/ 890648 w 2757548"/>
              <a:gd name="connsiteY162" fmla="*/ 2462212 h 2824412"/>
              <a:gd name="connsiteX163" fmla="*/ 852548 w 2757548"/>
              <a:gd name="connsiteY163" fmla="*/ 2471737 h 2824412"/>
              <a:gd name="connsiteX164" fmla="*/ 800161 w 2757548"/>
              <a:gd name="connsiteY164" fmla="*/ 2462212 h 2824412"/>
              <a:gd name="connsiteX165" fmla="*/ 771586 w 2757548"/>
              <a:gd name="connsiteY165" fmla="*/ 2438400 h 2824412"/>
              <a:gd name="connsiteX166" fmla="*/ 743011 w 2757548"/>
              <a:gd name="connsiteY166" fmla="*/ 2409825 h 2824412"/>
              <a:gd name="connsiteX167" fmla="*/ 704911 w 2757548"/>
              <a:gd name="connsiteY167" fmla="*/ 2433637 h 2824412"/>
              <a:gd name="connsiteX168" fmla="*/ 723961 w 2757548"/>
              <a:gd name="connsiteY168" fmla="*/ 2371725 h 2824412"/>
              <a:gd name="connsiteX169" fmla="*/ 738248 w 2757548"/>
              <a:gd name="connsiteY169" fmla="*/ 2309812 h 2824412"/>
              <a:gd name="connsiteX170" fmla="*/ 743011 w 2757548"/>
              <a:gd name="connsiteY170" fmla="*/ 2233612 h 2824412"/>
              <a:gd name="connsiteX171" fmla="*/ 743011 w 2757548"/>
              <a:gd name="connsiteY171" fmla="*/ 2185987 h 2824412"/>
              <a:gd name="connsiteX172" fmla="*/ 728723 w 2757548"/>
              <a:gd name="connsiteY172" fmla="*/ 2128837 h 2824412"/>
              <a:gd name="connsiteX173" fmla="*/ 704911 w 2757548"/>
              <a:gd name="connsiteY173" fmla="*/ 2100262 h 2824412"/>
              <a:gd name="connsiteX174" fmla="*/ 662048 w 2757548"/>
              <a:gd name="connsiteY174" fmla="*/ 2090737 h 2824412"/>
              <a:gd name="connsiteX175" fmla="*/ 623948 w 2757548"/>
              <a:gd name="connsiteY175" fmla="*/ 2062162 h 2824412"/>
              <a:gd name="connsiteX176" fmla="*/ 566798 w 2757548"/>
              <a:gd name="connsiteY176" fmla="*/ 2043112 h 2824412"/>
              <a:gd name="connsiteX177" fmla="*/ 538223 w 2757548"/>
              <a:gd name="connsiteY177" fmla="*/ 2009775 h 2824412"/>
              <a:gd name="connsiteX178" fmla="*/ 557273 w 2757548"/>
              <a:gd name="connsiteY178" fmla="*/ 1981200 h 2824412"/>
              <a:gd name="connsiteX179" fmla="*/ 547748 w 2757548"/>
              <a:gd name="connsiteY179" fmla="*/ 1938337 h 2824412"/>
              <a:gd name="connsiteX180" fmla="*/ 514411 w 2757548"/>
              <a:gd name="connsiteY180" fmla="*/ 1885950 h 2824412"/>
              <a:gd name="connsiteX181" fmla="*/ 471548 w 2757548"/>
              <a:gd name="connsiteY181" fmla="*/ 1876425 h 2824412"/>
              <a:gd name="connsiteX182" fmla="*/ 433448 w 2757548"/>
              <a:gd name="connsiteY182" fmla="*/ 1852612 h 2824412"/>
              <a:gd name="connsiteX183" fmla="*/ 414398 w 2757548"/>
              <a:gd name="connsiteY183" fmla="*/ 1833562 h 2824412"/>
              <a:gd name="connsiteX184" fmla="*/ 414398 w 2757548"/>
              <a:gd name="connsiteY184" fmla="*/ 1804987 h 2824412"/>
              <a:gd name="connsiteX185" fmla="*/ 376298 w 2757548"/>
              <a:gd name="connsiteY185" fmla="*/ 1824037 h 2824412"/>
              <a:gd name="connsiteX186" fmla="*/ 357248 w 2757548"/>
              <a:gd name="connsiteY186" fmla="*/ 1838325 h 2824412"/>
              <a:gd name="connsiteX187" fmla="*/ 385823 w 2757548"/>
              <a:gd name="connsiteY187" fmla="*/ 1862137 h 2824412"/>
              <a:gd name="connsiteX188" fmla="*/ 352486 w 2757548"/>
              <a:gd name="connsiteY188" fmla="*/ 1866900 h 2824412"/>
              <a:gd name="connsiteX189" fmla="*/ 323911 w 2757548"/>
              <a:gd name="connsiteY189" fmla="*/ 1847850 h 2824412"/>
              <a:gd name="connsiteX190" fmla="*/ 281048 w 2757548"/>
              <a:gd name="connsiteY190" fmla="*/ 1833562 h 2824412"/>
              <a:gd name="connsiteX191" fmla="*/ 238186 w 2757548"/>
              <a:gd name="connsiteY191" fmla="*/ 1819275 h 2824412"/>
              <a:gd name="connsiteX192" fmla="*/ 195323 w 2757548"/>
              <a:gd name="connsiteY192" fmla="*/ 1819275 h 2824412"/>
              <a:gd name="connsiteX193" fmla="*/ 171511 w 2757548"/>
              <a:gd name="connsiteY193" fmla="*/ 1795462 h 2824412"/>
              <a:gd name="connsiteX194" fmla="*/ 195323 w 2757548"/>
              <a:gd name="connsiteY194" fmla="*/ 1766887 h 2824412"/>
              <a:gd name="connsiteX195" fmla="*/ 214373 w 2757548"/>
              <a:gd name="connsiteY195" fmla="*/ 1676400 h 2824412"/>
              <a:gd name="connsiteX196" fmla="*/ 276286 w 2757548"/>
              <a:gd name="connsiteY196" fmla="*/ 1590675 h 2824412"/>
              <a:gd name="connsiteX197" fmla="*/ 319148 w 2757548"/>
              <a:gd name="connsiteY197" fmla="*/ 1509712 h 2824412"/>
              <a:gd name="connsiteX198" fmla="*/ 362011 w 2757548"/>
              <a:gd name="connsiteY198" fmla="*/ 1466850 h 2824412"/>
              <a:gd name="connsiteX199" fmla="*/ 414398 w 2757548"/>
              <a:gd name="connsiteY199" fmla="*/ 1404937 h 2824412"/>
              <a:gd name="connsiteX200" fmla="*/ 438211 w 2757548"/>
              <a:gd name="connsiteY200" fmla="*/ 1381125 h 2824412"/>
              <a:gd name="connsiteX201" fmla="*/ 395348 w 2757548"/>
              <a:gd name="connsiteY201" fmla="*/ 1352550 h 2824412"/>
              <a:gd name="connsiteX202" fmla="*/ 323911 w 2757548"/>
              <a:gd name="connsiteY202" fmla="*/ 1319212 h 2824412"/>
              <a:gd name="connsiteX203" fmla="*/ 266761 w 2757548"/>
              <a:gd name="connsiteY203" fmla="*/ 1285875 h 2824412"/>
              <a:gd name="connsiteX204" fmla="*/ 233423 w 2757548"/>
              <a:gd name="connsiteY204" fmla="*/ 1300162 h 2824412"/>
              <a:gd name="connsiteX205" fmla="*/ 195323 w 2757548"/>
              <a:gd name="connsiteY205" fmla="*/ 1276350 h 2824412"/>
              <a:gd name="connsiteX206" fmla="*/ 161986 w 2757548"/>
              <a:gd name="connsiteY206" fmla="*/ 1204912 h 2824412"/>
              <a:gd name="connsiteX207" fmla="*/ 157223 w 2757548"/>
              <a:gd name="connsiteY207" fmla="*/ 1162050 h 2824412"/>
              <a:gd name="connsiteX208" fmla="*/ 119123 w 2757548"/>
              <a:gd name="connsiteY208" fmla="*/ 1157287 h 2824412"/>
              <a:gd name="connsiteX209" fmla="*/ 66736 w 2757548"/>
              <a:gd name="connsiteY209" fmla="*/ 1157287 h 2824412"/>
              <a:gd name="connsiteX210" fmla="*/ 19111 w 2757548"/>
              <a:gd name="connsiteY210" fmla="*/ 1143000 h 2824412"/>
              <a:gd name="connsiteX211" fmla="*/ 19111 w 2757548"/>
              <a:gd name="connsiteY211" fmla="*/ 1114425 h 2824412"/>
              <a:gd name="connsiteX212" fmla="*/ 9586 w 2757548"/>
              <a:gd name="connsiteY212" fmla="*/ 1076325 h 2824412"/>
              <a:gd name="connsiteX213" fmla="*/ 61 w 2757548"/>
              <a:gd name="connsiteY213" fmla="*/ 1028700 h 2824412"/>
              <a:gd name="connsiteX214" fmla="*/ 14348 w 2757548"/>
              <a:gd name="connsiteY214" fmla="*/ 995362 h 2824412"/>
              <a:gd name="connsiteX215" fmla="*/ 61973 w 2757548"/>
              <a:gd name="connsiteY215" fmla="*/ 971550 h 2824412"/>
              <a:gd name="connsiteX216" fmla="*/ 100073 w 2757548"/>
              <a:gd name="connsiteY216" fmla="*/ 966787 h 2824412"/>
              <a:gd name="connsiteX217" fmla="*/ 66736 w 2757548"/>
              <a:gd name="connsiteY217" fmla="*/ 933450 h 2824412"/>
              <a:gd name="connsiteX218" fmla="*/ 57211 w 2757548"/>
              <a:gd name="connsiteY218" fmla="*/ 885825 h 2824412"/>
              <a:gd name="connsiteX219" fmla="*/ 81023 w 2757548"/>
              <a:gd name="connsiteY219" fmla="*/ 852487 h 2824412"/>
              <a:gd name="connsiteX220" fmla="*/ 81023 w 2757548"/>
              <a:gd name="connsiteY220" fmla="*/ 814387 h 2824412"/>
              <a:gd name="connsiteX221" fmla="*/ 42923 w 2757548"/>
              <a:gd name="connsiteY221" fmla="*/ 800100 h 2824412"/>
              <a:gd name="connsiteX222" fmla="*/ 47686 w 2757548"/>
              <a:gd name="connsiteY222" fmla="*/ 762000 h 2824412"/>
              <a:gd name="connsiteX223" fmla="*/ 85786 w 2757548"/>
              <a:gd name="connsiteY223" fmla="*/ 723900 h 2824412"/>
              <a:gd name="connsiteX224" fmla="*/ 76261 w 2757548"/>
              <a:gd name="connsiteY224" fmla="*/ 671512 h 2824412"/>
              <a:gd name="connsiteX225" fmla="*/ 47686 w 2757548"/>
              <a:gd name="connsiteY225" fmla="*/ 647700 h 2824412"/>
              <a:gd name="connsiteX226" fmla="*/ 66736 w 2757548"/>
              <a:gd name="connsiteY226" fmla="*/ 623887 h 2824412"/>
              <a:gd name="connsiteX227" fmla="*/ 114361 w 2757548"/>
              <a:gd name="connsiteY227" fmla="*/ 628650 h 2824412"/>
              <a:gd name="connsiteX228" fmla="*/ 138173 w 2757548"/>
              <a:gd name="connsiteY228" fmla="*/ 628650 h 2824412"/>
              <a:gd name="connsiteX229" fmla="*/ 119123 w 2757548"/>
              <a:gd name="connsiteY229" fmla="*/ 595312 h 2824412"/>
              <a:gd name="connsiteX230" fmla="*/ 123886 w 2757548"/>
              <a:gd name="connsiteY230" fmla="*/ 571500 h 2824412"/>
              <a:gd name="connsiteX231" fmla="*/ 152461 w 2757548"/>
              <a:gd name="connsiteY231" fmla="*/ 571500 h 2824412"/>
              <a:gd name="connsiteX232" fmla="*/ 157223 w 2757548"/>
              <a:gd name="connsiteY232" fmla="*/ 571500 h 2824412"/>
              <a:gd name="connsiteX233" fmla="*/ 185798 w 2757548"/>
              <a:gd name="connsiteY233" fmla="*/ 485775 h 2824412"/>
              <a:gd name="connsiteX234" fmla="*/ 190561 w 2757548"/>
              <a:gd name="connsiteY234" fmla="*/ 447675 h 2824412"/>
              <a:gd name="connsiteX235" fmla="*/ 219136 w 2757548"/>
              <a:gd name="connsiteY235" fmla="*/ 461962 h 2824412"/>
              <a:gd name="connsiteX236" fmla="*/ 281048 w 2757548"/>
              <a:gd name="connsiteY236" fmla="*/ 485775 h 2824412"/>
              <a:gd name="connsiteX237" fmla="*/ 342961 w 2757548"/>
              <a:gd name="connsiteY237" fmla="*/ 485775 h 2824412"/>
              <a:gd name="connsiteX238" fmla="*/ 333436 w 2757548"/>
              <a:gd name="connsiteY238" fmla="*/ 442912 h 2824412"/>
              <a:gd name="connsiteX239" fmla="*/ 342961 w 2757548"/>
              <a:gd name="connsiteY239" fmla="*/ 409575 h 2824412"/>
              <a:gd name="connsiteX240" fmla="*/ 385823 w 2757548"/>
              <a:gd name="connsiteY240" fmla="*/ 409575 h 2824412"/>
              <a:gd name="connsiteX241" fmla="*/ 404873 w 2757548"/>
              <a:gd name="connsiteY241" fmla="*/ 381000 h 2824412"/>
              <a:gd name="connsiteX242" fmla="*/ 428686 w 2757548"/>
              <a:gd name="connsiteY242" fmla="*/ 338137 h 2824412"/>
              <a:gd name="connsiteX243" fmla="*/ 381061 w 2757548"/>
              <a:gd name="connsiteY243" fmla="*/ 314325 h 2824412"/>
              <a:gd name="connsiteX244" fmla="*/ 381061 w 2757548"/>
              <a:gd name="connsiteY244" fmla="*/ 285750 h 2824412"/>
              <a:gd name="connsiteX245" fmla="*/ 433448 w 2757548"/>
              <a:gd name="connsiteY245" fmla="*/ 257175 h 2824412"/>
              <a:gd name="connsiteX246" fmla="*/ 466786 w 2757548"/>
              <a:gd name="connsiteY246" fmla="*/ 238125 h 2824412"/>
              <a:gd name="connsiteX247" fmla="*/ 476311 w 2757548"/>
              <a:gd name="connsiteY247" fmla="*/ 176212 h 2824412"/>
              <a:gd name="connsiteX248" fmla="*/ 447736 w 2757548"/>
              <a:gd name="connsiteY248" fmla="*/ 123825 h 2824412"/>
              <a:gd name="connsiteX0" fmla="*/ 2307492 w 2757548"/>
              <a:gd name="connsiteY0" fmla="*/ 0 h 2824412"/>
              <a:gd name="connsiteX1" fmla="*/ 2324161 w 2757548"/>
              <a:gd name="connsiteY1" fmla="*/ 26193 h 2824412"/>
              <a:gd name="connsiteX2" fmla="*/ 2352736 w 2757548"/>
              <a:gd name="connsiteY2" fmla="*/ 47625 h 2824412"/>
              <a:gd name="connsiteX3" fmla="*/ 2343211 w 2757548"/>
              <a:gd name="connsiteY3" fmla="*/ 57150 h 2824412"/>
              <a:gd name="connsiteX4" fmla="*/ 2352736 w 2757548"/>
              <a:gd name="connsiteY4" fmla="*/ 95250 h 2824412"/>
              <a:gd name="connsiteX5" fmla="*/ 2343211 w 2757548"/>
              <a:gd name="connsiteY5" fmla="*/ 128587 h 2824412"/>
              <a:gd name="connsiteX6" fmla="*/ 2324161 w 2757548"/>
              <a:gd name="connsiteY6" fmla="*/ 145256 h 2824412"/>
              <a:gd name="connsiteX7" fmla="*/ 2300348 w 2757548"/>
              <a:gd name="connsiteY7" fmla="*/ 152400 h 2824412"/>
              <a:gd name="connsiteX8" fmla="*/ 2290823 w 2757548"/>
              <a:gd name="connsiteY8" fmla="*/ 166687 h 2824412"/>
              <a:gd name="connsiteX9" fmla="*/ 2286061 w 2757548"/>
              <a:gd name="connsiteY9" fmla="*/ 204787 h 2824412"/>
              <a:gd name="connsiteX10" fmla="*/ 2267011 w 2757548"/>
              <a:gd name="connsiteY10" fmla="*/ 223837 h 2824412"/>
              <a:gd name="connsiteX11" fmla="*/ 2224148 w 2757548"/>
              <a:gd name="connsiteY11" fmla="*/ 219075 h 2824412"/>
              <a:gd name="connsiteX12" fmla="*/ 2214623 w 2757548"/>
              <a:gd name="connsiteY12" fmla="*/ 226219 h 2824412"/>
              <a:gd name="connsiteX13" fmla="*/ 2221767 w 2757548"/>
              <a:gd name="connsiteY13" fmla="*/ 259556 h 2824412"/>
              <a:gd name="connsiteX14" fmla="*/ 2233673 w 2757548"/>
              <a:gd name="connsiteY14" fmla="*/ 285750 h 2824412"/>
              <a:gd name="connsiteX15" fmla="*/ 2224148 w 2757548"/>
              <a:gd name="connsiteY15" fmla="*/ 304800 h 2824412"/>
              <a:gd name="connsiteX16" fmla="*/ 2224148 w 2757548"/>
              <a:gd name="connsiteY16" fmla="*/ 333375 h 2824412"/>
              <a:gd name="connsiteX17" fmla="*/ 2186048 w 2757548"/>
              <a:gd name="connsiteY17" fmla="*/ 338137 h 2824412"/>
              <a:gd name="connsiteX18" fmla="*/ 2152710 w 2757548"/>
              <a:gd name="connsiteY18" fmla="*/ 302419 h 2824412"/>
              <a:gd name="connsiteX19" fmla="*/ 2124136 w 2757548"/>
              <a:gd name="connsiteY19" fmla="*/ 323850 h 2824412"/>
              <a:gd name="connsiteX20" fmla="*/ 2105086 w 2757548"/>
              <a:gd name="connsiteY20" fmla="*/ 347662 h 2824412"/>
              <a:gd name="connsiteX21" fmla="*/ 2105086 w 2757548"/>
              <a:gd name="connsiteY21" fmla="*/ 361950 h 2824412"/>
              <a:gd name="connsiteX22" fmla="*/ 2105086 w 2757548"/>
              <a:gd name="connsiteY22" fmla="*/ 395287 h 2824412"/>
              <a:gd name="connsiteX23" fmla="*/ 2076511 w 2757548"/>
              <a:gd name="connsiteY23" fmla="*/ 395287 h 2824412"/>
              <a:gd name="connsiteX24" fmla="*/ 2033648 w 2757548"/>
              <a:gd name="connsiteY24" fmla="*/ 419100 h 2824412"/>
              <a:gd name="connsiteX25" fmla="*/ 2014598 w 2757548"/>
              <a:gd name="connsiteY25" fmla="*/ 457200 h 2824412"/>
              <a:gd name="connsiteX26" fmla="*/ 2012217 w 2757548"/>
              <a:gd name="connsiteY26" fmla="*/ 488156 h 2824412"/>
              <a:gd name="connsiteX27" fmla="*/ 1995549 w 2757548"/>
              <a:gd name="connsiteY27" fmla="*/ 511968 h 2824412"/>
              <a:gd name="connsiteX28" fmla="*/ 1976498 w 2757548"/>
              <a:gd name="connsiteY28" fmla="*/ 554831 h 2824412"/>
              <a:gd name="connsiteX29" fmla="*/ 1945542 w 2757548"/>
              <a:gd name="connsiteY29" fmla="*/ 564356 h 2824412"/>
              <a:gd name="connsiteX30" fmla="*/ 1909823 w 2757548"/>
              <a:gd name="connsiteY30" fmla="*/ 561975 h 2824412"/>
              <a:gd name="connsiteX31" fmla="*/ 1883629 w 2757548"/>
              <a:gd name="connsiteY31" fmla="*/ 576262 h 2824412"/>
              <a:gd name="connsiteX32" fmla="*/ 1890773 w 2757548"/>
              <a:gd name="connsiteY32" fmla="*/ 602456 h 2824412"/>
              <a:gd name="connsiteX33" fmla="*/ 1874104 w 2757548"/>
              <a:gd name="connsiteY33" fmla="*/ 623887 h 2824412"/>
              <a:gd name="connsiteX34" fmla="*/ 1876486 w 2757548"/>
              <a:gd name="connsiteY34" fmla="*/ 647700 h 2824412"/>
              <a:gd name="connsiteX35" fmla="*/ 1890773 w 2757548"/>
              <a:gd name="connsiteY35" fmla="*/ 666750 h 2824412"/>
              <a:gd name="connsiteX36" fmla="*/ 1919348 w 2757548"/>
              <a:gd name="connsiteY36" fmla="*/ 685800 h 2824412"/>
              <a:gd name="connsiteX37" fmla="*/ 1945542 w 2757548"/>
              <a:gd name="connsiteY37" fmla="*/ 714375 h 2824412"/>
              <a:gd name="connsiteX38" fmla="*/ 1969354 w 2757548"/>
              <a:gd name="connsiteY38" fmla="*/ 745331 h 2824412"/>
              <a:gd name="connsiteX39" fmla="*/ 1997930 w 2757548"/>
              <a:gd name="connsiteY39" fmla="*/ 776287 h 2824412"/>
              <a:gd name="connsiteX40" fmla="*/ 2016979 w 2757548"/>
              <a:gd name="connsiteY40" fmla="*/ 788194 h 2824412"/>
              <a:gd name="connsiteX41" fmla="*/ 2024123 w 2757548"/>
              <a:gd name="connsiteY41" fmla="*/ 814387 h 2824412"/>
              <a:gd name="connsiteX42" fmla="*/ 2028886 w 2757548"/>
              <a:gd name="connsiteY42" fmla="*/ 847725 h 2824412"/>
              <a:gd name="connsiteX43" fmla="*/ 2038411 w 2757548"/>
              <a:gd name="connsiteY43" fmla="*/ 859631 h 2824412"/>
              <a:gd name="connsiteX44" fmla="*/ 2066986 w 2757548"/>
              <a:gd name="connsiteY44" fmla="*/ 871537 h 2824412"/>
              <a:gd name="connsiteX45" fmla="*/ 2062223 w 2757548"/>
              <a:gd name="connsiteY45" fmla="*/ 852487 h 2824412"/>
              <a:gd name="connsiteX46" fmla="*/ 2090798 w 2757548"/>
              <a:gd name="connsiteY46" fmla="*/ 838200 h 2824412"/>
              <a:gd name="connsiteX47" fmla="*/ 2100323 w 2757548"/>
              <a:gd name="connsiteY47" fmla="*/ 862012 h 2824412"/>
              <a:gd name="connsiteX48" fmla="*/ 2133661 w 2757548"/>
              <a:gd name="connsiteY48" fmla="*/ 883443 h 2824412"/>
              <a:gd name="connsiteX49" fmla="*/ 2169379 w 2757548"/>
              <a:gd name="connsiteY49" fmla="*/ 876300 h 2824412"/>
              <a:gd name="connsiteX50" fmla="*/ 2183667 w 2757548"/>
              <a:gd name="connsiteY50" fmla="*/ 864394 h 2824412"/>
              <a:gd name="connsiteX51" fmla="*/ 2207480 w 2757548"/>
              <a:gd name="connsiteY51" fmla="*/ 857249 h 2824412"/>
              <a:gd name="connsiteX52" fmla="*/ 2245580 w 2757548"/>
              <a:gd name="connsiteY52" fmla="*/ 862012 h 2824412"/>
              <a:gd name="connsiteX53" fmla="*/ 2257486 w 2757548"/>
              <a:gd name="connsiteY53" fmla="*/ 895350 h 2824412"/>
              <a:gd name="connsiteX54" fmla="*/ 2305110 w 2757548"/>
              <a:gd name="connsiteY54" fmla="*/ 900113 h 2824412"/>
              <a:gd name="connsiteX55" fmla="*/ 2328923 w 2757548"/>
              <a:gd name="connsiteY55" fmla="*/ 907256 h 2824412"/>
              <a:gd name="connsiteX56" fmla="*/ 2314636 w 2757548"/>
              <a:gd name="connsiteY56" fmla="*/ 928687 h 2824412"/>
              <a:gd name="connsiteX57" fmla="*/ 2319398 w 2757548"/>
              <a:gd name="connsiteY57" fmla="*/ 942975 h 2824412"/>
              <a:gd name="connsiteX58" fmla="*/ 2357498 w 2757548"/>
              <a:gd name="connsiteY58" fmla="*/ 964406 h 2824412"/>
              <a:gd name="connsiteX59" fmla="*/ 2371786 w 2757548"/>
              <a:gd name="connsiteY59" fmla="*/ 990600 h 2824412"/>
              <a:gd name="connsiteX60" fmla="*/ 2395598 w 2757548"/>
              <a:gd name="connsiteY60" fmla="*/ 1016794 h 2824412"/>
              <a:gd name="connsiteX61" fmla="*/ 2381311 w 2757548"/>
              <a:gd name="connsiteY61" fmla="*/ 1028700 h 2824412"/>
              <a:gd name="connsiteX62" fmla="*/ 2386073 w 2757548"/>
              <a:gd name="connsiteY62" fmla="*/ 1066800 h 2824412"/>
              <a:gd name="connsiteX63" fmla="*/ 2421792 w 2757548"/>
              <a:gd name="connsiteY63" fmla="*/ 1059656 h 2824412"/>
              <a:gd name="connsiteX64" fmla="*/ 2450367 w 2757548"/>
              <a:gd name="connsiteY64" fmla="*/ 1069182 h 2824412"/>
              <a:gd name="connsiteX65" fmla="*/ 2486086 w 2757548"/>
              <a:gd name="connsiteY65" fmla="*/ 1107281 h 2824412"/>
              <a:gd name="connsiteX66" fmla="*/ 2486086 w 2757548"/>
              <a:gd name="connsiteY66" fmla="*/ 1138237 h 2824412"/>
              <a:gd name="connsiteX67" fmla="*/ 2521804 w 2757548"/>
              <a:gd name="connsiteY67" fmla="*/ 1147762 h 2824412"/>
              <a:gd name="connsiteX68" fmla="*/ 2571811 w 2757548"/>
              <a:gd name="connsiteY68" fmla="*/ 1190625 h 2824412"/>
              <a:gd name="connsiteX69" fmla="*/ 2571811 w 2757548"/>
              <a:gd name="connsiteY69" fmla="*/ 1219200 h 2824412"/>
              <a:gd name="connsiteX70" fmla="*/ 2571811 w 2757548"/>
              <a:gd name="connsiteY70" fmla="*/ 1243012 h 2824412"/>
              <a:gd name="connsiteX71" fmla="*/ 2567048 w 2757548"/>
              <a:gd name="connsiteY71" fmla="*/ 1266825 h 2824412"/>
              <a:gd name="connsiteX72" fmla="*/ 2600386 w 2757548"/>
              <a:gd name="connsiteY72" fmla="*/ 1295400 h 2824412"/>
              <a:gd name="connsiteX73" fmla="*/ 2609910 w 2757548"/>
              <a:gd name="connsiteY73" fmla="*/ 1338262 h 2824412"/>
              <a:gd name="connsiteX74" fmla="*/ 2619436 w 2757548"/>
              <a:gd name="connsiteY74" fmla="*/ 1376362 h 2824412"/>
              <a:gd name="connsiteX75" fmla="*/ 2638486 w 2757548"/>
              <a:gd name="connsiteY75" fmla="*/ 1369218 h 2824412"/>
              <a:gd name="connsiteX76" fmla="*/ 2681348 w 2757548"/>
              <a:gd name="connsiteY76" fmla="*/ 1381125 h 2824412"/>
              <a:gd name="connsiteX77" fmla="*/ 2705161 w 2757548"/>
              <a:gd name="connsiteY77" fmla="*/ 1362075 h 2824412"/>
              <a:gd name="connsiteX78" fmla="*/ 2748023 w 2757548"/>
              <a:gd name="connsiteY78" fmla="*/ 1352550 h 2824412"/>
              <a:gd name="connsiteX79" fmla="*/ 2757548 w 2757548"/>
              <a:gd name="connsiteY79" fmla="*/ 1390650 h 2824412"/>
              <a:gd name="connsiteX80" fmla="*/ 2748023 w 2757548"/>
              <a:gd name="connsiteY80" fmla="*/ 1414462 h 2824412"/>
              <a:gd name="connsiteX81" fmla="*/ 2724211 w 2757548"/>
              <a:gd name="connsiteY81" fmla="*/ 1428750 h 2824412"/>
              <a:gd name="connsiteX82" fmla="*/ 2695635 w 2757548"/>
              <a:gd name="connsiteY82" fmla="*/ 1464469 h 2824412"/>
              <a:gd name="connsiteX83" fmla="*/ 2657536 w 2757548"/>
              <a:gd name="connsiteY83" fmla="*/ 1495425 h 2824412"/>
              <a:gd name="connsiteX84" fmla="*/ 2638486 w 2757548"/>
              <a:gd name="connsiteY84" fmla="*/ 1519237 h 2824412"/>
              <a:gd name="connsiteX85" fmla="*/ 2624198 w 2757548"/>
              <a:gd name="connsiteY85" fmla="*/ 1535906 h 2824412"/>
              <a:gd name="connsiteX86" fmla="*/ 2619436 w 2757548"/>
              <a:gd name="connsiteY86" fmla="*/ 1562100 h 2824412"/>
              <a:gd name="connsiteX87" fmla="*/ 2590861 w 2757548"/>
              <a:gd name="connsiteY87" fmla="*/ 1562100 h 2824412"/>
              <a:gd name="connsiteX88" fmla="*/ 2557523 w 2757548"/>
              <a:gd name="connsiteY88" fmla="*/ 1547812 h 2824412"/>
              <a:gd name="connsiteX89" fmla="*/ 2538473 w 2757548"/>
              <a:gd name="connsiteY89" fmla="*/ 1519237 h 2824412"/>
              <a:gd name="connsiteX90" fmla="*/ 2471798 w 2757548"/>
              <a:gd name="connsiteY90" fmla="*/ 1524000 h 2824412"/>
              <a:gd name="connsiteX91" fmla="*/ 2452748 w 2757548"/>
              <a:gd name="connsiteY91" fmla="*/ 1535906 h 2824412"/>
              <a:gd name="connsiteX92" fmla="*/ 2447985 w 2757548"/>
              <a:gd name="connsiteY92" fmla="*/ 1557338 h 2824412"/>
              <a:gd name="connsiteX93" fmla="*/ 2414648 w 2757548"/>
              <a:gd name="connsiteY93" fmla="*/ 1576387 h 2824412"/>
              <a:gd name="connsiteX94" fmla="*/ 2381311 w 2757548"/>
              <a:gd name="connsiteY94" fmla="*/ 1614487 h 2824412"/>
              <a:gd name="connsiteX95" fmla="*/ 2355116 w 2757548"/>
              <a:gd name="connsiteY95" fmla="*/ 1626393 h 2824412"/>
              <a:gd name="connsiteX96" fmla="*/ 2347973 w 2757548"/>
              <a:gd name="connsiteY96" fmla="*/ 1662112 h 2824412"/>
              <a:gd name="connsiteX97" fmla="*/ 2331304 w 2757548"/>
              <a:gd name="connsiteY97" fmla="*/ 1659731 h 2824412"/>
              <a:gd name="connsiteX98" fmla="*/ 2281298 w 2757548"/>
              <a:gd name="connsiteY98" fmla="*/ 1681162 h 2824412"/>
              <a:gd name="connsiteX99" fmla="*/ 2262248 w 2757548"/>
              <a:gd name="connsiteY99" fmla="*/ 1700212 h 2824412"/>
              <a:gd name="connsiteX100" fmla="*/ 2200336 w 2757548"/>
              <a:gd name="connsiteY100" fmla="*/ 1704975 h 2824412"/>
              <a:gd name="connsiteX101" fmla="*/ 2157473 w 2757548"/>
              <a:gd name="connsiteY101" fmla="*/ 1714500 h 2824412"/>
              <a:gd name="connsiteX102" fmla="*/ 2126517 w 2757548"/>
              <a:gd name="connsiteY102" fmla="*/ 1754981 h 2824412"/>
              <a:gd name="connsiteX103" fmla="*/ 2100323 w 2757548"/>
              <a:gd name="connsiteY103" fmla="*/ 1771650 h 2824412"/>
              <a:gd name="connsiteX104" fmla="*/ 2095561 w 2757548"/>
              <a:gd name="connsiteY104" fmla="*/ 1807368 h 2824412"/>
              <a:gd name="connsiteX105" fmla="*/ 2057461 w 2757548"/>
              <a:gd name="connsiteY105" fmla="*/ 1831181 h 2824412"/>
              <a:gd name="connsiteX106" fmla="*/ 2043173 w 2757548"/>
              <a:gd name="connsiteY106" fmla="*/ 1852612 h 2824412"/>
              <a:gd name="connsiteX107" fmla="*/ 2033648 w 2757548"/>
              <a:gd name="connsiteY107" fmla="*/ 1866900 h 2824412"/>
              <a:gd name="connsiteX108" fmla="*/ 2038411 w 2757548"/>
              <a:gd name="connsiteY108" fmla="*/ 1895475 h 2824412"/>
              <a:gd name="connsiteX109" fmla="*/ 2050317 w 2757548"/>
              <a:gd name="connsiteY109" fmla="*/ 1933575 h 2824412"/>
              <a:gd name="connsiteX110" fmla="*/ 2062223 w 2757548"/>
              <a:gd name="connsiteY110" fmla="*/ 1985962 h 2824412"/>
              <a:gd name="connsiteX111" fmla="*/ 2038411 w 2757548"/>
              <a:gd name="connsiteY111" fmla="*/ 2024062 h 2824412"/>
              <a:gd name="connsiteX112" fmla="*/ 2033648 w 2757548"/>
              <a:gd name="connsiteY112" fmla="*/ 2028825 h 2824412"/>
              <a:gd name="connsiteX113" fmla="*/ 1995548 w 2757548"/>
              <a:gd name="connsiteY113" fmla="*/ 2033587 h 2824412"/>
              <a:gd name="connsiteX114" fmla="*/ 1966973 w 2757548"/>
              <a:gd name="connsiteY114" fmla="*/ 2043112 h 2824412"/>
              <a:gd name="connsiteX115" fmla="*/ 1957448 w 2757548"/>
              <a:gd name="connsiteY115" fmla="*/ 2043112 h 2824412"/>
              <a:gd name="connsiteX116" fmla="*/ 1919348 w 2757548"/>
              <a:gd name="connsiteY116" fmla="*/ 2069305 h 2824412"/>
              <a:gd name="connsiteX117" fmla="*/ 1900298 w 2757548"/>
              <a:gd name="connsiteY117" fmla="*/ 2090737 h 2824412"/>
              <a:gd name="connsiteX118" fmla="*/ 1888392 w 2757548"/>
              <a:gd name="connsiteY118" fmla="*/ 2150269 h 2824412"/>
              <a:gd name="connsiteX119" fmla="*/ 1855055 w 2757548"/>
              <a:gd name="connsiteY119" fmla="*/ 2166937 h 2824412"/>
              <a:gd name="connsiteX120" fmla="*/ 1809811 w 2757548"/>
              <a:gd name="connsiteY120" fmla="*/ 2195512 h 2824412"/>
              <a:gd name="connsiteX121" fmla="*/ 1809811 w 2757548"/>
              <a:gd name="connsiteY121" fmla="*/ 2252662 h 2824412"/>
              <a:gd name="connsiteX122" fmla="*/ 1814573 w 2757548"/>
              <a:gd name="connsiteY122" fmla="*/ 2314575 h 2824412"/>
              <a:gd name="connsiteX123" fmla="*/ 1802667 w 2757548"/>
              <a:gd name="connsiteY123" fmla="*/ 2340768 h 2824412"/>
              <a:gd name="connsiteX124" fmla="*/ 1795523 w 2757548"/>
              <a:gd name="connsiteY124" fmla="*/ 2376487 h 2824412"/>
              <a:gd name="connsiteX125" fmla="*/ 1809811 w 2757548"/>
              <a:gd name="connsiteY125" fmla="*/ 2438400 h 2824412"/>
              <a:gd name="connsiteX126" fmla="*/ 1805048 w 2757548"/>
              <a:gd name="connsiteY126" fmla="*/ 2500312 h 2824412"/>
              <a:gd name="connsiteX127" fmla="*/ 1776473 w 2757548"/>
              <a:gd name="connsiteY127" fmla="*/ 2509837 h 2824412"/>
              <a:gd name="connsiteX128" fmla="*/ 1733611 w 2757548"/>
              <a:gd name="connsiteY128" fmla="*/ 2524125 h 2824412"/>
              <a:gd name="connsiteX129" fmla="*/ 1714561 w 2757548"/>
              <a:gd name="connsiteY129" fmla="*/ 2538412 h 2824412"/>
              <a:gd name="connsiteX130" fmla="*/ 1738373 w 2757548"/>
              <a:gd name="connsiteY130" fmla="*/ 2590800 h 2824412"/>
              <a:gd name="connsiteX131" fmla="*/ 1719323 w 2757548"/>
              <a:gd name="connsiteY131" fmla="*/ 2619375 h 2824412"/>
              <a:gd name="connsiteX132" fmla="*/ 1662173 w 2757548"/>
              <a:gd name="connsiteY132" fmla="*/ 2633662 h 2824412"/>
              <a:gd name="connsiteX133" fmla="*/ 1647886 w 2757548"/>
              <a:gd name="connsiteY133" fmla="*/ 2662237 h 2824412"/>
              <a:gd name="connsiteX134" fmla="*/ 1647886 w 2757548"/>
              <a:gd name="connsiteY134" fmla="*/ 2733675 h 2824412"/>
              <a:gd name="connsiteX135" fmla="*/ 1628836 w 2757548"/>
              <a:gd name="connsiteY135" fmla="*/ 2767012 h 2824412"/>
              <a:gd name="connsiteX136" fmla="*/ 1576448 w 2757548"/>
              <a:gd name="connsiteY136" fmla="*/ 2724150 h 2824412"/>
              <a:gd name="connsiteX137" fmla="*/ 1528823 w 2757548"/>
              <a:gd name="connsiteY137" fmla="*/ 2690812 h 2824412"/>
              <a:gd name="connsiteX138" fmla="*/ 1500248 w 2757548"/>
              <a:gd name="connsiteY138" fmla="*/ 2676525 h 2824412"/>
              <a:gd name="connsiteX139" fmla="*/ 1481198 w 2757548"/>
              <a:gd name="connsiteY139" fmla="*/ 2738437 h 2824412"/>
              <a:gd name="connsiteX140" fmla="*/ 1457386 w 2757548"/>
              <a:gd name="connsiteY140" fmla="*/ 2786062 h 2824412"/>
              <a:gd name="connsiteX141" fmla="*/ 1414523 w 2757548"/>
              <a:gd name="connsiteY141" fmla="*/ 2824162 h 2824412"/>
              <a:gd name="connsiteX142" fmla="*/ 1381186 w 2757548"/>
              <a:gd name="connsiteY142" fmla="*/ 2800350 h 2824412"/>
              <a:gd name="connsiteX143" fmla="*/ 1343086 w 2757548"/>
              <a:gd name="connsiteY143" fmla="*/ 2757487 h 2824412"/>
              <a:gd name="connsiteX144" fmla="*/ 1324036 w 2757548"/>
              <a:gd name="connsiteY144" fmla="*/ 2719387 h 2824412"/>
              <a:gd name="connsiteX145" fmla="*/ 1281173 w 2757548"/>
              <a:gd name="connsiteY145" fmla="*/ 2614612 h 2824412"/>
              <a:gd name="connsiteX146" fmla="*/ 1276411 w 2757548"/>
              <a:gd name="connsiteY146" fmla="*/ 2557462 h 2824412"/>
              <a:gd name="connsiteX147" fmla="*/ 1319273 w 2757548"/>
              <a:gd name="connsiteY147" fmla="*/ 2533650 h 2824412"/>
              <a:gd name="connsiteX148" fmla="*/ 1347848 w 2757548"/>
              <a:gd name="connsiteY148" fmla="*/ 2490787 h 2824412"/>
              <a:gd name="connsiteX149" fmla="*/ 1338323 w 2757548"/>
              <a:gd name="connsiteY149" fmla="*/ 2447925 h 2824412"/>
              <a:gd name="connsiteX150" fmla="*/ 1343086 w 2757548"/>
              <a:gd name="connsiteY150" fmla="*/ 2390775 h 2824412"/>
              <a:gd name="connsiteX151" fmla="*/ 1343086 w 2757548"/>
              <a:gd name="connsiteY151" fmla="*/ 2338387 h 2824412"/>
              <a:gd name="connsiteX152" fmla="*/ 1290698 w 2757548"/>
              <a:gd name="connsiteY152" fmla="*/ 2305050 h 2824412"/>
              <a:gd name="connsiteX153" fmla="*/ 1247836 w 2757548"/>
              <a:gd name="connsiteY153" fmla="*/ 2290762 h 2824412"/>
              <a:gd name="connsiteX154" fmla="*/ 1204973 w 2757548"/>
              <a:gd name="connsiteY154" fmla="*/ 2281237 h 2824412"/>
              <a:gd name="connsiteX155" fmla="*/ 1147823 w 2757548"/>
              <a:gd name="connsiteY155" fmla="*/ 2281237 h 2824412"/>
              <a:gd name="connsiteX156" fmla="*/ 1076386 w 2757548"/>
              <a:gd name="connsiteY156" fmla="*/ 2286000 h 2824412"/>
              <a:gd name="connsiteX157" fmla="*/ 1019236 w 2757548"/>
              <a:gd name="connsiteY157" fmla="*/ 2309812 h 2824412"/>
              <a:gd name="connsiteX158" fmla="*/ 971611 w 2757548"/>
              <a:gd name="connsiteY158" fmla="*/ 2319337 h 2824412"/>
              <a:gd name="connsiteX159" fmla="*/ 962086 w 2757548"/>
              <a:gd name="connsiteY159" fmla="*/ 2381250 h 2824412"/>
              <a:gd name="connsiteX160" fmla="*/ 943036 w 2757548"/>
              <a:gd name="connsiteY160" fmla="*/ 2414587 h 2824412"/>
              <a:gd name="connsiteX161" fmla="*/ 890648 w 2757548"/>
              <a:gd name="connsiteY161" fmla="*/ 2462212 h 2824412"/>
              <a:gd name="connsiteX162" fmla="*/ 852548 w 2757548"/>
              <a:gd name="connsiteY162" fmla="*/ 2471737 h 2824412"/>
              <a:gd name="connsiteX163" fmla="*/ 800161 w 2757548"/>
              <a:gd name="connsiteY163" fmla="*/ 2462212 h 2824412"/>
              <a:gd name="connsiteX164" fmla="*/ 771586 w 2757548"/>
              <a:gd name="connsiteY164" fmla="*/ 2438400 h 2824412"/>
              <a:gd name="connsiteX165" fmla="*/ 743011 w 2757548"/>
              <a:gd name="connsiteY165" fmla="*/ 2409825 h 2824412"/>
              <a:gd name="connsiteX166" fmla="*/ 704911 w 2757548"/>
              <a:gd name="connsiteY166" fmla="*/ 2433637 h 2824412"/>
              <a:gd name="connsiteX167" fmla="*/ 723961 w 2757548"/>
              <a:gd name="connsiteY167" fmla="*/ 2371725 h 2824412"/>
              <a:gd name="connsiteX168" fmla="*/ 738248 w 2757548"/>
              <a:gd name="connsiteY168" fmla="*/ 2309812 h 2824412"/>
              <a:gd name="connsiteX169" fmla="*/ 743011 w 2757548"/>
              <a:gd name="connsiteY169" fmla="*/ 2233612 h 2824412"/>
              <a:gd name="connsiteX170" fmla="*/ 743011 w 2757548"/>
              <a:gd name="connsiteY170" fmla="*/ 2185987 h 2824412"/>
              <a:gd name="connsiteX171" fmla="*/ 728723 w 2757548"/>
              <a:gd name="connsiteY171" fmla="*/ 2128837 h 2824412"/>
              <a:gd name="connsiteX172" fmla="*/ 704911 w 2757548"/>
              <a:gd name="connsiteY172" fmla="*/ 2100262 h 2824412"/>
              <a:gd name="connsiteX173" fmla="*/ 662048 w 2757548"/>
              <a:gd name="connsiteY173" fmla="*/ 2090737 h 2824412"/>
              <a:gd name="connsiteX174" fmla="*/ 623948 w 2757548"/>
              <a:gd name="connsiteY174" fmla="*/ 2062162 h 2824412"/>
              <a:gd name="connsiteX175" fmla="*/ 566798 w 2757548"/>
              <a:gd name="connsiteY175" fmla="*/ 2043112 h 2824412"/>
              <a:gd name="connsiteX176" fmla="*/ 538223 w 2757548"/>
              <a:gd name="connsiteY176" fmla="*/ 2009775 h 2824412"/>
              <a:gd name="connsiteX177" fmla="*/ 557273 w 2757548"/>
              <a:gd name="connsiteY177" fmla="*/ 1981200 h 2824412"/>
              <a:gd name="connsiteX178" fmla="*/ 547748 w 2757548"/>
              <a:gd name="connsiteY178" fmla="*/ 1938337 h 2824412"/>
              <a:gd name="connsiteX179" fmla="*/ 514411 w 2757548"/>
              <a:gd name="connsiteY179" fmla="*/ 1885950 h 2824412"/>
              <a:gd name="connsiteX180" fmla="*/ 471548 w 2757548"/>
              <a:gd name="connsiteY180" fmla="*/ 1876425 h 2824412"/>
              <a:gd name="connsiteX181" fmla="*/ 433448 w 2757548"/>
              <a:gd name="connsiteY181" fmla="*/ 1852612 h 2824412"/>
              <a:gd name="connsiteX182" fmla="*/ 414398 w 2757548"/>
              <a:gd name="connsiteY182" fmla="*/ 1833562 h 2824412"/>
              <a:gd name="connsiteX183" fmla="*/ 414398 w 2757548"/>
              <a:gd name="connsiteY183" fmla="*/ 1804987 h 2824412"/>
              <a:gd name="connsiteX184" fmla="*/ 376298 w 2757548"/>
              <a:gd name="connsiteY184" fmla="*/ 1824037 h 2824412"/>
              <a:gd name="connsiteX185" fmla="*/ 357248 w 2757548"/>
              <a:gd name="connsiteY185" fmla="*/ 1838325 h 2824412"/>
              <a:gd name="connsiteX186" fmla="*/ 385823 w 2757548"/>
              <a:gd name="connsiteY186" fmla="*/ 1862137 h 2824412"/>
              <a:gd name="connsiteX187" fmla="*/ 352486 w 2757548"/>
              <a:gd name="connsiteY187" fmla="*/ 1866900 h 2824412"/>
              <a:gd name="connsiteX188" fmla="*/ 323911 w 2757548"/>
              <a:gd name="connsiteY188" fmla="*/ 1847850 h 2824412"/>
              <a:gd name="connsiteX189" fmla="*/ 281048 w 2757548"/>
              <a:gd name="connsiteY189" fmla="*/ 1833562 h 2824412"/>
              <a:gd name="connsiteX190" fmla="*/ 238186 w 2757548"/>
              <a:gd name="connsiteY190" fmla="*/ 1819275 h 2824412"/>
              <a:gd name="connsiteX191" fmla="*/ 195323 w 2757548"/>
              <a:gd name="connsiteY191" fmla="*/ 1819275 h 2824412"/>
              <a:gd name="connsiteX192" fmla="*/ 171511 w 2757548"/>
              <a:gd name="connsiteY192" fmla="*/ 1795462 h 2824412"/>
              <a:gd name="connsiteX193" fmla="*/ 195323 w 2757548"/>
              <a:gd name="connsiteY193" fmla="*/ 1766887 h 2824412"/>
              <a:gd name="connsiteX194" fmla="*/ 214373 w 2757548"/>
              <a:gd name="connsiteY194" fmla="*/ 1676400 h 2824412"/>
              <a:gd name="connsiteX195" fmla="*/ 276286 w 2757548"/>
              <a:gd name="connsiteY195" fmla="*/ 1590675 h 2824412"/>
              <a:gd name="connsiteX196" fmla="*/ 319148 w 2757548"/>
              <a:gd name="connsiteY196" fmla="*/ 1509712 h 2824412"/>
              <a:gd name="connsiteX197" fmla="*/ 362011 w 2757548"/>
              <a:gd name="connsiteY197" fmla="*/ 1466850 h 2824412"/>
              <a:gd name="connsiteX198" fmla="*/ 414398 w 2757548"/>
              <a:gd name="connsiteY198" fmla="*/ 1404937 h 2824412"/>
              <a:gd name="connsiteX199" fmla="*/ 438211 w 2757548"/>
              <a:gd name="connsiteY199" fmla="*/ 1381125 h 2824412"/>
              <a:gd name="connsiteX200" fmla="*/ 395348 w 2757548"/>
              <a:gd name="connsiteY200" fmla="*/ 1352550 h 2824412"/>
              <a:gd name="connsiteX201" fmla="*/ 323911 w 2757548"/>
              <a:gd name="connsiteY201" fmla="*/ 1319212 h 2824412"/>
              <a:gd name="connsiteX202" fmla="*/ 266761 w 2757548"/>
              <a:gd name="connsiteY202" fmla="*/ 1285875 h 2824412"/>
              <a:gd name="connsiteX203" fmla="*/ 233423 w 2757548"/>
              <a:gd name="connsiteY203" fmla="*/ 1300162 h 2824412"/>
              <a:gd name="connsiteX204" fmla="*/ 195323 w 2757548"/>
              <a:gd name="connsiteY204" fmla="*/ 1276350 h 2824412"/>
              <a:gd name="connsiteX205" fmla="*/ 161986 w 2757548"/>
              <a:gd name="connsiteY205" fmla="*/ 1204912 h 2824412"/>
              <a:gd name="connsiteX206" fmla="*/ 157223 w 2757548"/>
              <a:gd name="connsiteY206" fmla="*/ 1162050 h 2824412"/>
              <a:gd name="connsiteX207" fmla="*/ 119123 w 2757548"/>
              <a:gd name="connsiteY207" fmla="*/ 1157287 h 2824412"/>
              <a:gd name="connsiteX208" fmla="*/ 66736 w 2757548"/>
              <a:gd name="connsiteY208" fmla="*/ 1157287 h 2824412"/>
              <a:gd name="connsiteX209" fmla="*/ 19111 w 2757548"/>
              <a:gd name="connsiteY209" fmla="*/ 1143000 h 2824412"/>
              <a:gd name="connsiteX210" fmla="*/ 19111 w 2757548"/>
              <a:gd name="connsiteY210" fmla="*/ 1114425 h 2824412"/>
              <a:gd name="connsiteX211" fmla="*/ 9586 w 2757548"/>
              <a:gd name="connsiteY211" fmla="*/ 1076325 h 2824412"/>
              <a:gd name="connsiteX212" fmla="*/ 61 w 2757548"/>
              <a:gd name="connsiteY212" fmla="*/ 1028700 h 2824412"/>
              <a:gd name="connsiteX213" fmla="*/ 14348 w 2757548"/>
              <a:gd name="connsiteY213" fmla="*/ 995362 h 2824412"/>
              <a:gd name="connsiteX214" fmla="*/ 61973 w 2757548"/>
              <a:gd name="connsiteY214" fmla="*/ 971550 h 2824412"/>
              <a:gd name="connsiteX215" fmla="*/ 100073 w 2757548"/>
              <a:gd name="connsiteY215" fmla="*/ 966787 h 2824412"/>
              <a:gd name="connsiteX216" fmla="*/ 66736 w 2757548"/>
              <a:gd name="connsiteY216" fmla="*/ 933450 h 2824412"/>
              <a:gd name="connsiteX217" fmla="*/ 57211 w 2757548"/>
              <a:gd name="connsiteY217" fmla="*/ 885825 h 2824412"/>
              <a:gd name="connsiteX218" fmla="*/ 81023 w 2757548"/>
              <a:gd name="connsiteY218" fmla="*/ 852487 h 2824412"/>
              <a:gd name="connsiteX219" fmla="*/ 81023 w 2757548"/>
              <a:gd name="connsiteY219" fmla="*/ 814387 h 2824412"/>
              <a:gd name="connsiteX220" fmla="*/ 42923 w 2757548"/>
              <a:gd name="connsiteY220" fmla="*/ 800100 h 2824412"/>
              <a:gd name="connsiteX221" fmla="*/ 47686 w 2757548"/>
              <a:gd name="connsiteY221" fmla="*/ 762000 h 2824412"/>
              <a:gd name="connsiteX222" fmla="*/ 85786 w 2757548"/>
              <a:gd name="connsiteY222" fmla="*/ 723900 h 2824412"/>
              <a:gd name="connsiteX223" fmla="*/ 76261 w 2757548"/>
              <a:gd name="connsiteY223" fmla="*/ 671512 h 2824412"/>
              <a:gd name="connsiteX224" fmla="*/ 47686 w 2757548"/>
              <a:gd name="connsiteY224" fmla="*/ 647700 h 2824412"/>
              <a:gd name="connsiteX225" fmla="*/ 66736 w 2757548"/>
              <a:gd name="connsiteY225" fmla="*/ 623887 h 2824412"/>
              <a:gd name="connsiteX226" fmla="*/ 114361 w 2757548"/>
              <a:gd name="connsiteY226" fmla="*/ 628650 h 2824412"/>
              <a:gd name="connsiteX227" fmla="*/ 138173 w 2757548"/>
              <a:gd name="connsiteY227" fmla="*/ 628650 h 2824412"/>
              <a:gd name="connsiteX228" fmla="*/ 119123 w 2757548"/>
              <a:gd name="connsiteY228" fmla="*/ 595312 h 2824412"/>
              <a:gd name="connsiteX229" fmla="*/ 123886 w 2757548"/>
              <a:gd name="connsiteY229" fmla="*/ 571500 h 2824412"/>
              <a:gd name="connsiteX230" fmla="*/ 152461 w 2757548"/>
              <a:gd name="connsiteY230" fmla="*/ 571500 h 2824412"/>
              <a:gd name="connsiteX231" fmla="*/ 157223 w 2757548"/>
              <a:gd name="connsiteY231" fmla="*/ 571500 h 2824412"/>
              <a:gd name="connsiteX232" fmla="*/ 185798 w 2757548"/>
              <a:gd name="connsiteY232" fmla="*/ 485775 h 2824412"/>
              <a:gd name="connsiteX233" fmla="*/ 190561 w 2757548"/>
              <a:gd name="connsiteY233" fmla="*/ 447675 h 2824412"/>
              <a:gd name="connsiteX234" fmla="*/ 219136 w 2757548"/>
              <a:gd name="connsiteY234" fmla="*/ 461962 h 2824412"/>
              <a:gd name="connsiteX235" fmla="*/ 281048 w 2757548"/>
              <a:gd name="connsiteY235" fmla="*/ 485775 h 2824412"/>
              <a:gd name="connsiteX236" fmla="*/ 342961 w 2757548"/>
              <a:gd name="connsiteY236" fmla="*/ 485775 h 2824412"/>
              <a:gd name="connsiteX237" fmla="*/ 333436 w 2757548"/>
              <a:gd name="connsiteY237" fmla="*/ 442912 h 2824412"/>
              <a:gd name="connsiteX238" fmla="*/ 342961 w 2757548"/>
              <a:gd name="connsiteY238" fmla="*/ 409575 h 2824412"/>
              <a:gd name="connsiteX239" fmla="*/ 385823 w 2757548"/>
              <a:gd name="connsiteY239" fmla="*/ 409575 h 2824412"/>
              <a:gd name="connsiteX240" fmla="*/ 404873 w 2757548"/>
              <a:gd name="connsiteY240" fmla="*/ 381000 h 2824412"/>
              <a:gd name="connsiteX241" fmla="*/ 428686 w 2757548"/>
              <a:gd name="connsiteY241" fmla="*/ 338137 h 2824412"/>
              <a:gd name="connsiteX242" fmla="*/ 381061 w 2757548"/>
              <a:gd name="connsiteY242" fmla="*/ 314325 h 2824412"/>
              <a:gd name="connsiteX243" fmla="*/ 381061 w 2757548"/>
              <a:gd name="connsiteY243" fmla="*/ 285750 h 2824412"/>
              <a:gd name="connsiteX244" fmla="*/ 433448 w 2757548"/>
              <a:gd name="connsiteY244" fmla="*/ 257175 h 2824412"/>
              <a:gd name="connsiteX245" fmla="*/ 466786 w 2757548"/>
              <a:gd name="connsiteY245" fmla="*/ 238125 h 2824412"/>
              <a:gd name="connsiteX246" fmla="*/ 476311 w 2757548"/>
              <a:gd name="connsiteY246" fmla="*/ 176212 h 2824412"/>
              <a:gd name="connsiteX247" fmla="*/ 447736 w 2757548"/>
              <a:gd name="connsiteY247" fmla="*/ 123825 h 2824412"/>
              <a:gd name="connsiteX0" fmla="*/ 2307492 w 2757548"/>
              <a:gd name="connsiteY0" fmla="*/ 0 h 2824412"/>
              <a:gd name="connsiteX1" fmla="*/ 2324161 w 2757548"/>
              <a:gd name="connsiteY1" fmla="*/ 26193 h 2824412"/>
              <a:gd name="connsiteX2" fmla="*/ 2352736 w 2757548"/>
              <a:gd name="connsiteY2" fmla="*/ 47625 h 2824412"/>
              <a:gd name="connsiteX3" fmla="*/ 2343211 w 2757548"/>
              <a:gd name="connsiteY3" fmla="*/ 57150 h 2824412"/>
              <a:gd name="connsiteX4" fmla="*/ 2352736 w 2757548"/>
              <a:gd name="connsiteY4" fmla="*/ 95250 h 2824412"/>
              <a:gd name="connsiteX5" fmla="*/ 2343211 w 2757548"/>
              <a:gd name="connsiteY5" fmla="*/ 128587 h 2824412"/>
              <a:gd name="connsiteX6" fmla="*/ 2324161 w 2757548"/>
              <a:gd name="connsiteY6" fmla="*/ 145256 h 2824412"/>
              <a:gd name="connsiteX7" fmla="*/ 2300348 w 2757548"/>
              <a:gd name="connsiteY7" fmla="*/ 152400 h 2824412"/>
              <a:gd name="connsiteX8" fmla="*/ 2290823 w 2757548"/>
              <a:gd name="connsiteY8" fmla="*/ 166687 h 2824412"/>
              <a:gd name="connsiteX9" fmla="*/ 2286061 w 2757548"/>
              <a:gd name="connsiteY9" fmla="*/ 204787 h 2824412"/>
              <a:gd name="connsiteX10" fmla="*/ 2267011 w 2757548"/>
              <a:gd name="connsiteY10" fmla="*/ 223837 h 2824412"/>
              <a:gd name="connsiteX11" fmla="*/ 2224148 w 2757548"/>
              <a:gd name="connsiteY11" fmla="*/ 219075 h 2824412"/>
              <a:gd name="connsiteX12" fmla="*/ 2214623 w 2757548"/>
              <a:gd name="connsiteY12" fmla="*/ 226219 h 2824412"/>
              <a:gd name="connsiteX13" fmla="*/ 2221767 w 2757548"/>
              <a:gd name="connsiteY13" fmla="*/ 259556 h 2824412"/>
              <a:gd name="connsiteX14" fmla="*/ 2233673 w 2757548"/>
              <a:gd name="connsiteY14" fmla="*/ 285750 h 2824412"/>
              <a:gd name="connsiteX15" fmla="*/ 2224148 w 2757548"/>
              <a:gd name="connsiteY15" fmla="*/ 304800 h 2824412"/>
              <a:gd name="connsiteX16" fmla="*/ 2224148 w 2757548"/>
              <a:gd name="connsiteY16" fmla="*/ 333375 h 2824412"/>
              <a:gd name="connsiteX17" fmla="*/ 2186048 w 2757548"/>
              <a:gd name="connsiteY17" fmla="*/ 338137 h 2824412"/>
              <a:gd name="connsiteX18" fmla="*/ 2152710 w 2757548"/>
              <a:gd name="connsiteY18" fmla="*/ 302419 h 2824412"/>
              <a:gd name="connsiteX19" fmla="*/ 2124136 w 2757548"/>
              <a:gd name="connsiteY19" fmla="*/ 323850 h 2824412"/>
              <a:gd name="connsiteX20" fmla="*/ 2105086 w 2757548"/>
              <a:gd name="connsiteY20" fmla="*/ 347662 h 2824412"/>
              <a:gd name="connsiteX21" fmla="*/ 2105086 w 2757548"/>
              <a:gd name="connsiteY21" fmla="*/ 361950 h 2824412"/>
              <a:gd name="connsiteX22" fmla="*/ 2105086 w 2757548"/>
              <a:gd name="connsiteY22" fmla="*/ 395287 h 2824412"/>
              <a:gd name="connsiteX23" fmla="*/ 2076511 w 2757548"/>
              <a:gd name="connsiteY23" fmla="*/ 395287 h 2824412"/>
              <a:gd name="connsiteX24" fmla="*/ 2033648 w 2757548"/>
              <a:gd name="connsiteY24" fmla="*/ 419100 h 2824412"/>
              <a:gd name="connsiteX25" fmla="*/ 2014598 w 2757548"/>
              <a:gd name="connsiteY25" fmla="*/ 457200 h 2824412"/>
              <a:gd name="connsiteX26" fmla="*/ 2012217 w 2757548"/>
              <a:gd name="connsiteY26" fmla="*/ 488156 h 2824412"/>
              <a:gd name="connsiteX27" fmla="*/ 1995549 w 2757548"/>
              <a:gd name="connsiteY27" fmla="*/ 511968 h 2824412"/>
              <a:gd name="connsiteX28" fmla="*/ 1976498 w 2757548"/>
              <a:gd name="connsiteY28" fmla="*/ 554831 h 2824412"/>
              <a:gd name="connsiteX29" fmla="*/ 1945542 w 2757548"/>
              <a:gd name="connsiteY29" fmla="*/ 564356 h 2824412"/>
              <a:gd name="connsiteX30" fmla="*/ 1909823 w 2757548"/>
              <a:gd name="connsiteY30" fmla="*/ 561975 h 2824412"/>
              <a:gd name="connsiteX31" fmla="*/ 1883629 w 2757548"/>
              <a:gd name="connsiteY31" fmla="*/ 576262 h 2824412"/>
              <a:gd name="connsiteX32" fmla="*/ 1890773 w 2757548"/>
              <a:gd name="connsiteY32" fmla="*/ 602456 h 2824412"/>
              <a:gd name="connsiteX33" fmla="*/ 1874104 w 2757548"/>
              <a:gd name="connsiteY33" fmla="*/ 623887 h 2824412"/>
              <a:gd name="connsiteX34" fmla="*/ 1876486 w 2757548"/>
              <a:gd name="connsiteY34" fmla="*/ 647700 h 2824412"/>
              <a:gd name="connsiteX35" fmla="*/ 1890773 w 2757548"/>
              <a:gd name="connsiteY35" fmla="*/ 666750 h 2824412"/>
              <a:gd name="connsiteX36" fmla="*/ 1919348 w 2757548"/>
              <a:gd name="connsiteY36" fmla="*/ 685800 h 2824412"/>
              <a:gd name="connsiteX37" fmla="*/ 1945542 w 2757548"/>
              <a:gd name="connsiteY37" fmla="*/ 714375 h 2824412"/>
              <a:gd name="connsiteX38" fmla="*/ 1969354 w 2757548"/>
              <a:gd name="connsiteY38" fmla="*/ 745331 h 2824412"/>
              <a:gd name="connsiteX39" fmla="*/ 1997930 w 2757548"/>
              <a:gd name="connsiteY39" fmla="*/ 776287 h 2824412"/>
              <a:gd name="connsiteX40" fmla="*/ 2016979 w 2757548"/>
              <a:gd name="connsiteY40" fmla="*/ 788194 h 2824412"/>
              <a:gd name="connsiteX41" fmla="*/ 2024123 w 2757548"/>
              <a:gd name="connsiteY41" fmla="*/ 814387 h 2824412"/>
              <a:gd name="connsiteX42" fmla="*/ 2028886 w 2757548"/>
              <a:gd name="connsiteY42" fmla="*/ 847725 h 2824412"/>
              <a:gd name="connsiteX43" fmla="*/ 2038411 w 2757548"/>
              <a:gd name="connsiteY43" fmla="*/ 859631 h 2824412"/>
              <a:gd name="connsiteX44" fmla="*/ 2066986 w 2757548"/>
              <a:gd name="connsiteY44" fmla="*/ 871537 h 2824412"/>
              <a:gd name="connsiteX45" fmla="*/ 2062223 w 2757548"/>
              <a:gd name="connsiteY45" fmla="*/ 852487 h 2824412"/>
              <a:gd name="connsiteX46" fmla="*/ 2090798 w 2757548"/>
              <a:gd name="connsiteY46" fmla="*/ 838200 h 2824412"/>
              <a:gd name="connsiteX47" fmla="*/ 2100323 w 2757548"/>
              <a:gd name="connsiteY47" fmla="*/ 862012 h 2824412"/>
              <a:gd name="connsiteX48" fmla="*/ 2133661 w 2757548"/>
              <a:gd name="connsiteY48" fmla="*/ 883443 h 2824412"/>
              <a:gd name="connsiteX49" fmla="*/ 2169379 w 2757548"/>
              <a:gd name="connsiteY49" fmla="*/ 876300 h 2824412"/>
              <a:gd name="connsiteX50" fmla="*/ 2183667 w 2757548"/>
              <a:gd name="connsiteY50" fmla="*/ 864394 h 2824412"/>
              <a:gd name="connsiteX51" fmla="*/ 2207480 w 2757548"/>
              <a:gd name="connsiteY51" fmla="*/ 857249 h 2824412"/>
              <a:gd name="connsiteX52" fmla="*/ 2245580 w 2757548"/>
              <a:gd name="connsiteY52" fmla="*/ 862012 h 2824412"/>
              <a:gd name="connsiteX53" fmla="*/ 2257486 w 2757548"/>
              <a:gd name="connsiteY53" fmla="*/ 895350 h 2824412"/>
              <a:gd name="connsiteX54" fmla="*/ 2305110 w 2757548"/>
              <a:gd name="connsiteY54" fmla="*/ 900113 h 2824412"/>
              <a:gd name="connsiteX55" fmla="*/ 2328923 w 2757548"/>
              <a:gd name="connsiteY55" fmla="*/ 907256 h 2824412"/>
              <a:gd name="connsiteX56" fmla="*/ 2314636 w 2757548"/>
              <a:gd name="connsiteY56" fmla="*/ 928687 h 2824412"/>
              <a:gd name="connsiteX57" fmla="*/ 2319398 w 2757548"/>
              <a:gd name="connsiteY57" fmla="*/ 942975 h 2824412"/>
              <a:gd name="connsiteX58" fmla="*/ 2357498 w 2757548"/>
              <a:gd name="connsiteY58" fmla="*/ 964406 h 2824412"/>
              <a:gd name="connsiteX59" fmla="*/ 2371786 w 2757548"/>
              <a:gd name="connsiteY59" fmla="*/ 990600 h 2824412"/>
              <a:gd name="connsiteX60" fmla="*/ 2395598 w 2757548"/>
              <a:gd name="connsiteY60" fmla="*/ 1016794 h 2824412"/>
              <a:gd name="connsiteX61" fmla="*/ 2381311 w 2757548"/>
              <a:gd name="connsiteY61" fmla="*/ 1028700 h 2824412"/>
              <a:gd name="connsiteX62" fmla="*/ 2386073 w 2757548"/>
              <a:gd name="connsiteY62" fmla="*/ 1066800 h 2824412"/>
              <a:gd name="connsiteX63" fmla="*/ 2421792 w 2757548"/>
              <a:gd name="connsiteY63" fmla="*/ 1059656 h 2824412"/>
              <a:gd name="connsiteX64" fmla="*/ 2450367 w 2757548"/>
              <a:gd name="connsiteY64" fmla="*/ 1069182 h 2824412"/>
              <a:gd name="connsiteX65" fmla="*/ 2486086 w 2757548"/>
              <a:gd name="connsiteY65" fmla="*/ 1107281 h 2824412"/>
              <a:gd name="connsiteX66" fmla="*/ 2486086 w 2757548"/>
              <a:gd name="connsiteY66" fmla="*/ 1138237 h 2824412"/>
              <a:gd name="connsiteX67" fmla="*/ 2521804 w 2757548"/>
              <a:gd name="connsiteY67" fmla="*/ 1147762 h 2824412"/>
              <a:gd name="connsiteX68" fmla="*/ 2571811 w 2757548"/>
              <a:gd name="connsiteY68" fmla="*/ 1190625 h 2824412"/>
              <a:gd name="connsiteX69" fmla="*/ 2571811 w 2757548"/>
              <a:gd name="connsiteY69" fmla="*/ 1219200 h 2824412"/>
              <a:gd name="connsiteX70" fmla="*/ 2571811 w 2757548"/>
              <a:gd name="connsiteY70" fmla="*/ 1243012 h 2824412"/>
              <a:gd name="connsiteX71" fmla="*/ 2567048 w 2757548"/>
              <a:gd name="connsiteY71" fmla="*/ 1266825 h 2824412"/>
              <a:gd name="connsiteX72" fmla="*/ 2600386 w 2757548"/>
              <a:gd name="connsiteY72" fmla="*/ 1295400 h 2824412"/>
              <a:gd name="connsiteX73" fmla="*/ 2609910 w 2757548"/>
              <a:gd name="connsiteY73" fmla="*/ 1338262 h 2824412"/>
              <a:gd name="connsiteX74" fmla="*/ 2619436 w 2757548"/>
              <a:gd name="connsiteY74" fmla="*/ 1376362 h 2824412"/>
              <a:gd name="connsiteX75" fmla="*/ 2638486 w 2757548"/>
              <a:gd name="connsiteY75" fmla="*/ 1369218 h 2824412"/>
              <a:gd name="connsiteX76" fmla="*/ 2681348 w 2757548"/>
              <a:gd name="connsiteY76" fmla="*/ 1381125 h 2824412"/>
              <a:gd name="connsiteX77" fmla="*/ 2705161 w 2757548"/>
              <a:gd name="connsiteY77" fmla="*/ 1362075 h 2824412"/>
              <a:gd name="connsiteX78" fmla="*/ 2748023 w 2757548"/>
              <a:gd name="connsiteY78" fmla="*/ 1352550 h 2824412"/>
              <a:gd name="connsiteX79" fmla="*/ 2757548 w 2757548"/>
              <a:gd name="connsiteY79" fmla="*/ 1390650 h 2824412"/>
              <a:gd name="connsiteX80" fmla="*/ 2748023 w 2757548"/>
              <a:gd name="connsiteY80" fmla="*/ 1414462 h 2824412"/>
              <a:gd name="connsiteX81" fmla="*/ 2724211 w 2757548"/>
              <a:gd name="connsiteY81" fmla="*/ 1428750 h 2824412"/>
              <a:gd name="connsiteX82" fmla="*/ 2695635 w 2757548"/>
              <a:gd name="connsiteY82" fmla="*/ 1464469 h 2824412"/>
              <a:gd name="connsiteX83" fmla="*/ 2657536 w 2757548"/>
              <a:gd name="connsiteY83" fmla="*/ 1495425 h 2824412"/>
              <a:gd name="connsiteX84" fmla="*/ 2638486 w 2757548"/>
              <a:gd name="connsiteY84" fmla="*/ 1519237 h 2824412"/>
              <a:gd name="connsiteX85" fmla="*/ 2624198 w 2757548"/>
              <a:gd name="connsiteY85" fmla="*/ 1535906 h 2824412"/>
              <a:gd name="connsiteX86" fmla="*/ 2619436 w 2757548"/>
              <a:gd name="connsiteY86" fmla="*/ 1562100 h 2824412"/>
              <a:gd name="connsiteX87" fmla="*/ 2590861 w 2757548"/>
              <a:gd name="connsiteY87" fmla="*/ 1562100 h 2824412"/>
              <a:gd name="connsiteX88" fmla="*/ 2557523 w 2757548"/>
              <a:gd name="connsiteY88" fmla="*/ 1547812 h 2824412"/>
              <a:gd name="connsiteX89" fmla="*/ 2538473 w 2757548"/>
              <a:gd name="connsiteY89" fmla="*/ 1519237 h 2824412"/>
              <a:gd name="connsiteX90" fmla="*/ 2471798 w 2757548"/>
              <a:gd name="connsiteY90" fmla="*/ 1524000 h 2824412"/>
              <a:gd name="connsiteX91" fmla="*/ 2452748 w 2757548"/>
              <a:gd name="connsiteY91" fmla="*/ 1535906 h 2824412"/>
              <a:gd name="connsiteX92" fmla="*/ 2447985 w 2757548"/>
              <a:gd name="connsiteY92" fmla="*/ 1557338 h 2824412"/>
              <a:gd name="connsiteX93" fmla="*/ 2414648 w 2757548"/>
              <a:gd name="connsiteY93" fmla="*/ 1576387 h 2824412"/>
              <a:gd name="connsiteX94" fmla="*/ 2381311 w 2757548"/>
              <a:gd name="connsiteY94" fmla="*/ 1614487 h 2824412"/>
              <a:gd name="connsiteX95" fmla="*/ 2355116 w 2757548"/>
              <a:gd name="connsiteY95" fmla="*/ 1626393 h 2824412"/>
              <a:gd name="connsiteX96" fmla="*/ 2347973 w 2757548"/>
              <a:gd name="connsiteY96" fmla="*/ 1662112 h 2824412"/>
              <a:gd name="connsiteX97" fmla="*/ 2331304 w 2757548"/>
              <a:gd name="connsiteY97" fmla="*/ 1659731 h 2824412"/>
              <a:gd name="connsiteX98" fmla="*/ 2281298 w 2757548"/>
              <a:gd name="connsiteY98" fmla="*/ 1681162 h 2824412"/>
              <a:gd name="connsiteX99" fmla="*/ 2262248 w 2757548"/>
              <a:gd name="connsiteY99" fmla="*/ 1700212 h 2824412"/>
              <a:gd name="connsiteX100" fmla="*/ 2200336 w 2757548"/>
              <a:gd name="connsiteY100" fmla="*/ 1704975 h 2824412"/>
              <a:gd name="connsiteX101" fmla="*/ 2157473 w 2757548"/>
              <a:gd name="connsiteY101" fmla="*/ 1714500 h 2824412"/>
              <a:gd name="connsiteX102" fmla="*/ 2126517 w 2757548"/>
              <a:gd name="connsiteY102" fmla="*/ 1754981 h 2824412"/>
              <a:gd name="connsiteX103" fmla="*/ 2100323 w 2757548"/>
              <a:gd name="connsiteY103" fmla="*/ 1771650 h 2824412"/>
              <a:gd name="connsiteX104" fmla="*/ 2095561 w 2757548"/>
              <a:gd name="connsiteY104" fmla="*/ 1807368 h 2824412"/>
              <a:gd name="connsiteX105" fmla="*/ 2057461 w 2757548"/>
              <a:gd name="connsiteY105" fmla="*/ 1831181 h 2824412"/>
              <a:gd name="connsiteX106" fmla="*/ 2043173 w 2757548"/>
              <a:gd name="connsiteY106" fmla="*/ 1852612 h 2824412"/>
              <a:gd name="connsiteX107" fmla="*/ 2033648 w 2757548"/>
              <a:gd name="connsiteY107" fmla="*/ 1866900 h 2824412"/>
              <a:gd name="connsiteX108" fmla="*/ 2038411 w 2757548"/>
              <a:gd name="connsiteY108" fmla="*/ 1895475 h 2824412"/>
              <a:gd name="connsiteX109" fmla="*/ 2050317 w 2757548"/>
              <a:gd name="connsiteY109" fmla="*/ 1933575 h 2824412"/>
              <a:gd name="connsiteX110" fmla="*/ 2062223 w 2757548"/>
              <a:gd name="connsiteY110" fmla="*/ 1985962 h 2824412"/>
              <a:gd name="connsiteX111" fmla="*/ 2038411 w 2757548"/>
              <a:gd name="connsiteY111" fmla="*/ 2024062 h 2824412"/>
              <a:gd name="connsiteX112" fmla="*/ 2033648 w 2757548"/>
              <a:gd name="connsiteY112" fmla="*/ 2028825 h 2824412"/>
              <a:gd name="connsiteX113" fmla="*/ 1995548 w 2757548"/>
              <a:gd name="connsiteY113" fmla="*/ 2033587 h 2824412"/>
              <a:gd name="connsiteX114" fmla="*/ 1966973 w 2757548"/>
              <a:gd name="connsiteY114" fmla="*/ 2043112 h 2824412"/>
              <a:gd name="connsiteX115" fmla="*/ 1957448 w 2757548"/>
              <a:gd name="connsiteY115" fmla="*/ 2043112 h 2824412"/>
              <a:gd name="connsiteX116" fmla="*/ 1919348 w 2757548"/>
              <a:gd name="connsiteY116" fmla="*/ 2069305 h 2824412"/>
              <a:gd name="connsiteX117" fmla="*/ 1900298 w 2757548"/>
              <a:gd name="connsiteY117" fmla="*/ 2090737 h 2824412"/>
              <a:gd name="connsiteX118" fmla="*/ 1888392 w 2757548"/>
              <a:gd name="connsiteY118" fmla="*/ 2150269 h 2824412"/>
              <a:gd name="connsiteX119" fmla="*/ 1855055 w 2757548"/>
              <a:gd name="connsiteY119" fmla="*/ 2166937 h 2824412"/>
              <a:gd name="connsiteX120" fmla="*/ 1809811 w 2757548"/>
              <a:gd name="connsiteY120" fmla="*/ 2195512 h 2824412"/>
              <a:gd name="connsiteX121" fmla="*/ 1809811 w 2757548"/>
              <a:gd name="connsiteY121" fmla="*/ 2252662 h 2824412"/>
              <a:gd name="connsiteX122" fmla="*/ 1814573 w 2757548"/>
              <a:gd name="connsiteY122" fmla="*/ 2314575 h 2824412"/>
              <a:gd name="connsiteX123" fmla="*/ 1802667 w 2757548"/>
              <a:gd name="connsiteY123" fmla="*/ 2340768 h 2824412"/>
              <a:gd name="connsiteX124" fmla="*/ 1785998 w 2757548"/>
              <a:gd name="connsiteY124" fmla="*/ 2388393 h 2824412"/>
              <a:gd name="connsiteX125" fmla="*/ 1809811 w 2757548"/>
              <a:gd name="connsiteY125" fmla="*/ 2438400 h 2824412"/>
              <a:gd name="connsiteX126" fmla="*/ 1805048 w 2757548"/>
              <a:gd name="connsiteY126" fmla="*/ 2500312 h 2824412"/>
              <a:gd name="connsiteX127" fmla="*/ 1776473 w 2757548"/>
              <a:gd name="connsiteY127" fmla="*/ 2509837 h 2824412"/>
              <a:gd name="connsiteX128" fmla="*/ 1733611 w 2757548"/>
              <a:gd name="connsiteY128" fmla="*/ 2524125 h 2824412"/>
              <a:gd name="connsiteX129" fmla="*/ 1714561 w 2757548"/>
              <a:gd name="connsiteY129" fmla="*/ 2538412 h 2824412"/>
              <a:gd name="connsiteX130" fmla="*/ 1738373 w 2757548"/>
              <a:gd name="connsiteY130" fmla="*/ 2590800 h 2824412"/>
              <a:gd name="connsiteX131" fmla="*/ 1719323 w 2757548"/>
              <a:gd name="connsiteY131" fmla="*/ 2619375 h 2824412"/>
              <a:gd name="connsiteX132" fmla="*/ 1662173 w 2757548"/>
              <a:gd name="connsiteY132" fmla="*/ 2633662 h 2824412"/>
              <a:gd name="connsiteX133" fmla="*/ 1647886 w 2757548"/>
              <a:gd name="connsiteY133" fmla="*/ 2662237 h 2824412"/>
              <a:gd name="connsiteX134" fmla="*/ 1647886 w 2757548"/>
              <a:gd name="connsiteY134" fmla="*/ 2733675 h 2824412"/>
              <a:gd name="connsiteX135" fmla="*/ 1628836 w 2757548"/>
              <a:gd name="connsiteY135" fmla="*/ 2767012 h 2824412"/>
              <a:gd name="connsiteX136" fmla="*/ 1576448 w 2757548"/>
              <a:gd name="connsiteY136" fmla="*/ 2724150 h 2824412"/>
              <a:gd name="connsiteX137" fmla="*/ 1528823 w 2757548"/>
              <a:gd name="connsiteY137" fmla="*/ 2690812 h 2824412"/>
              <a:gd name="connsiteX138" fmla="*/ 1500248 w 2757548"/>
              <a:gd name="connsiteY138" fmla="*/ 2676525 h 2824412"/>
              <a:gd name="connsiteX139" fmla="*/ 1481198 w 2757548"/>
              <a:gd name="connsiteY139" fmla="*/ 2738437 h 2824412"/>
              <a:gd name="connsiteX140" fmla="*/ 1457386 w 2757548"/>
              <a:gd name="connsiteY140" fmla="*/ 2786062 h 2824412"/>
              <a:gd name="connsiteX141" fmla="*/ 1414523 w 2757548"/>
              <a:gd name="connsiteY141" fmla="*/ 2824162 h 2824412"/>
              <a:gd name="connsiteX142" fmla="*/ 1381186 w 2757548"/>
              <a:gd name="connsiteY142" fmla="*/ 2800350 h 2824412"/>
              <a:gd name="connsiteX143" fmla="*/ 1343086 w 2757548"/>
              <a:gd name="connsiteY143" fmla="*/ 2757487 h 2824412"/>
              <a:gd name="connsiteX144" fmla="*/ 1324036 w 2757548"/>
              <a:gd name="connsiteY144" fmla="*/ 2719387 h 2824412"/>
              <a:gd name="connsiteX145" fmla="*/ 1281173 w 2757548"/>
              <a:gd name="connsiteY145" fmla="*/ 2614612 h 2824412"/>
              <a:gd name="connsiteX146" fmla="*/ 1276411 w 2757548"/>
              <a:gd name="connsiteY146" fmla="*/ 2557462 h 2824412"/>
              <a:gd name="connsiteX147" fmla="*/ 1319273 w 2757548"/>
              <a:gd name="connsiteY147" fmla="*/ 2533650 h 2824412"/>
              <a:gd name="connsiteX148" fmla="*/ 1347848 w 2757548"/>
              <a:gd name="connsiteY148" fmla="*/ 2490787 h 2824412"/>
              <a:gd name="connsiteX149" fmla="*/ 1338323 w 2757548"/>
              <a:gd name="connsiteY149" fmla="*/ 2447925 h 2824412"/>
              <a:gd name="connsiteX150" fmla="*/ 1343086 w 2757548"/>
              <a:gd name="connsiteY150" fmla="*/ 2390775 h 2824412"/>
              <a:gd name="connsiteX151" fmla="*/ 1343086 w 2757548"/>
              <a:gd name="connsiteY151" fmla="*/ 2338387 h 2824412"/>
              <a:gd name="connsiteX152" fmla="*/ 1290698 w 2757548"/>
              <a:gd name="connsiteY152" fmla="*/ 2305050 h 2824412"/>
              <a:gd name="connsiteX153" fmla="*/ 1247836 w 2757548"/>
              <a:gd name="connsiteY153" fmla="*/ 2290762 h 2824412"/>
              <a:gd name="connsiteX154" fmla="*/ 1204973 w 2757548"/>
              <a:gd name="connsiteY154" fmla="*/ 2281237 h 2824412"/>
              <a:gd name="connsiteX155" fmla="*/ 1147823 w 2757548"/>
              <a:gd name="connsiteY155" fmla="*/ 2281237 h 2824412"/>
              <a:gd name="connsiteX156" fmla="*/ 1076386 w 2757548"/>
              <a:gd name="connsiteY156" fmla="*/ 2286000 h 2824412"/>
              <a:gd name="connsiteX157" fmla="*/ 1019236 w 2757548"/>
              <a:gd name="connsiteY157" fmla="*/ 2309812 h 2824412"/>
              <a:gd name="connsiteX158" fmla="*/ 971611 w 2757548"/>
              <a:gd name="connsiteY158" fmla="*/ 2319337 h 2824412"/>
              <a:gd name="connsiteX159" fmla="*/ 962086 w 2757548"/>
              <a:gd name="connsiteY159" fmla="*/ 2381250 h 2824412"/>
              <a:gd name="connsiteX160" fmla="*/ 943036 w 2757548"/>
              <a:gd name="connsiteY160" fmla="*/ 2414587 h 2824412"/>
              <a:gd name="connsiteX161" fmla="*/ 890648 w 2757548"/>
              <a:gd name="connsiteY161" fmla="*/ 2462212 h 2824412"/>
              <a:gd name="connsiteX162" fmla="*/ 852548 w 2757548"/>
              <a:gd name="connsiteY162" fmla="*/ 2471737 h 2824412"/>
              <a:gd name="connsiteX163" fmla="*/ 800161 w 2757548"/>
              <a:gd name="connsiteY163" fmla="*/ 2462212 h 2824412"/>
              <a:gd name="connsiteX164" fmla="*/ 771586 w 2757548"/>
              <a:gd name="connsiteY164" fmla="*/ 2438400 h 2824412"/>
              <a:gd name="connsiteX165" fmla="*/ 743011 w 2757548"/>
              <a:gd name="connsiteY165" fmla="*/ 2409825 h 2824412"/>
              <a:gd name="connsiteX166" fmla="*/ 704911 w 2757548"/>
              <a:gd name="connsiteY166" fmla="*/ 2433637 h 2824412"/>
              <a:gd name="connsiteX167" fmla="*/ 723961 w 2757548"/>
              <a:gd name="connsiteY167" fmla="*/ 2371725 h 2824412"/>
              <a:gd name="connsiteX168" fmla="*/ 738248 w 2757548"/>
              <a:gd name="connsiteY168" fmla="*/ 2309812 h 2824412"/>
              <a:gd name="connsiteX169" fmla="*/ 743011 w 2757548"/>
              <a:gd name="connsiteY169" fmla="*/ 2233612 h 2824412"/>
              <a:gd name="connsiteX170" fmla="*/ 743011 w 2757548"/>
              <a:gd name="connsiteY170" fmla="*/ 2185987 h 2824412"/>
              <a:gd name="connsiteX171" fmla="*/ 728723 w 2757548"/>
              <a:gd name="connsiteY171" fmla="*/ 2128837 h 2824412"/>
              <a:gd name="connsiteX172" fmla="*/ 704911 w 2757548"/>
              <a:gd name="connsiteY172" fmla="*/ 2100262 h 2824412"/>
              <a:gd name="connsiteX173" fmla="*/ 662048 w 2757548"/>
              <a:gd name="connsiteY173" fmla="*/ 2090737 h 2824412"/>
              <a:gd name="connsiteX174" fmla="*/ 623948 w 2757548"/>
              <a:gd name="connsiteY174" fmla="*/ 2062162 h 2824412"/>
              <a:gd name="connsiteX175" fmla="*/ 566798 w 2757548"/>
              <a:gd name="connsiteY175" fmla="*/ 2043112 h 2824412"/>
              <a:gd name="connsiteX176" fmla="*/ 538223 w 2757548"/>
              <a:gd name="connsiteY176" fmla="*/ 2009775 h 2824412"/>
              <a:gd name="connsiteX177" fmla="*/ 557273 w 2757548"/>
              <a:gd name="connsiteY177" fmla="*/ 1981200 h 2824412"/>
              <a:gd name="connsiteX178" fmla="*/ 547748 w 2757548"/>
              <a:gd name="connsiteY178" fmla="*/ 1938337 h 2824412"/>
              <a:gd name="connsiteX179" fmla="*/ 514411 w 2757548"/>
              <a:gd name="connsiteY179" fmla="*/ 1885950 h 2824412"/>
              <a:gd name="connsiteX180" fmla="*/ 471548 w 2757548"/>
              <a:gd name="connsiteY180" fmla="*/ 1876425 h 2824412"/>
              <a:gd name="connsiteX181" fmla="*/ 433448 w 2757548"/>
              <a:gd name="connsiteY181" fmla="*/ 1852612 h 2824412"/>
              <a:gd name="connsiteX182" fmla="*/ 414398 w 2757548"/>
              <a:gd name="connsiteY182" fmla="*/ 1833562 h 2824412"/>
              <a:gd name="connsiteX183" fmla="*/ 414398 w 2757548"/>
              <a:gd name="connsiteY183" fmla="*/ 1804987 h 2824412"/>
              <a:gd name="connsiteX184" fmla="*/ 376298 w 2757548"/>
              <a:gd name="connsiteY184" fmla="*/ 1824037 h 2824412"/>
              <a:gd name="connsiteX185" fmla="*/ 357248 w 2757548"/>
              <a:gd name="connsiteY185" fmla="*/ 1838325 h 2824412"/>
              <a:gd name="connsiteX186" fmla="*/ 385823 w 2757548"/>
              <a:gd name="connsiteY186" fmla="*/ 1862137 h 2824412"/>
              <a:gd name="connsiteX187" fmla="*/ 352486 w 2757548"/>
              <a:gd name="connsiteY187" fmla="*/ 1866900 h 2824412"/>
              <a:gd name="connsiteX188" fmla="*/ 323911 w 2757548"/>
              <a:gd name="connsiteY188" fmla="*/ 1847850 h 2824412"/>
              <a:gd name="connsiteX189" fmla="*/ 281048 w 2757548"/>
              <a:gd name="connsiteY189" fmla="*/ 1833562 h 2824412"/>
              <a:gd name="connsiteX190" fmla="*/ 238186 w 2757548"/>
              <a:gd name="connsiteY190" fmla="*/ 1819275 h 2824412"/>
              <a:gd name="connsiteX191" fmla="*/ 195323 w 2757548"/>
              <a:gd name="connsiteY191" fmla="*/ 1819275 h 2824412"/>
              <a:gd name="connsiteX192" fmla="*/ 171511 w 2757548"/>
              <a:gd name="connsiteY192" fmla="*/ 1795462 h 2824412"/>
              <a:gd name="connsiteX193" fmla="*/ 195323 w 2757548"/>
              <a:gd name="connsiteY193" fmla="*/ 1766887 h 2824412"/>
              <a:gd name="connsiteX194" fmla="*/ 214373 w 2757548"/>
              <a:gd name="connsiteY194" fmla="*/ 1676400 h 2824412"/>
              <a:gd name="connsiteX195" fmla="*/ 276286 w 2757548"/>
              <a:gd name="connsiteY195" fmla="*/ 1590675 h 2824412"/>
              <a:gd name="connsiteX196" fmla="*/ 319148 w 2757548"/>
              <a:gd name="connsiteY196" fmla="*/ 1509712 h 2824412"/>
              <a:gd name="connsiteX197" fmla="*/ 362011 w 2757548"/>
              <a:gd name="connsiteY197" fmla="*/ 1466850 h 2824412"/>
              <a:gd name="connsiteX198" fmla="*/ 414398 w 2757548"/>
              <a:gd name="connsiteY198" fmla="*/ 1404937 h 2824412"/>
              <a:gd name="connsiteX199" fmla="*/ 438211 w 2757548"/>
              <a:gd name="connsiteY199" fmla="*/ 1381125 h 2824412"/>
              <a:gd name="connsiteX200" fmla="*/ 395348 w 2757548"/>
              <a:gd name="connsiteY200" fmla="*/ 1352550 h 2824412"/>
              <a:gd name="connsiteX201" fmla="*/ 323911 w 2757548"/>
              <a:gd name="connsiteY201" fmla="*/ 1319212 h 2824412"/>
              <a:gd name="connsiteX202" fmla="*/ 266761 w 2757548"/>
              <a:gd name="connsiteY202" fmla="*/ 1285875 h 2824412"/>
              <a:gd name="connsiteX203" fmla="*/ 233423 w 2757548"/>
              <a:gd name="connsiteY203" fmla="*/ 1300162 h 2824412"/>
              <a:gd name="connsiteX204" fmla="*/ 195323 w 2757548"/>
              <a:gd name="connsiteY204" fmla="*/ 1276350 h 2824412"/>
              <a:gd name="connsiteX205" fmla="*/ 161986 w 2757548"/>
              <a:gd name="connsiteY205" fmla="*/ 1204912 h 2824412"/>
              <a:gd name="connsiteX206" fmla="*/ 157223 w 2757548"/>
              <a:gd name="connsiteY206" fmla="*/ 1162050 h 2824412"/>
              <a:gd name="connsiteX207" fmla="*/ 119123 w 2757548"/>
              <a:gd name="connsiteY207" fmla="*/ 1157287 h 2824412"/>
              <a:gd name="connsiteX208" fmla="*/ 66736 w 2757548"/>
              <a:gd name="connsiteY208" fmla="*/ 1157287 h 2824412"/>
              <a:gd name="connsiteX209" fmla="*/ 19111 w 2757548"/>
              <a:gd name="connsiteY209" fmla="*/ 1143000 h 2824412"/>
              <a:gd name="connsiteX210" fmla="*/ 19111 w 2757548"/>
              <a:gd name="connsiteY210" fmla="*/ 1114425 h 2824412"/>
              <a:gd name="connsiteX211" fmla="*/ 9586 w 2757548"/>
              <a:gd name="connsiteY211" fmla="*/ 1076325 h 2824412"/>
              <a:gd name="connsiteX212" fmla="*/ 61 w 2757548"/>
              <a:gd name="connsiteY212" fmla="*/ 1028700 h 2824412"/>
              <a:gd name="connsiteX213" fmla="*/ 14348 w 2757548"/>
              <a:gd name="connsiteY213" fmla="*/ 995362 h 2824412"/>
              <a:gd name="connsiteX214" fmla="*/ 61973 w 2757548"/>
              <a:gd name="connsiteY214" fmla="*/ 971550 h 2824412"/>
              <a:gd name="connsiteX215" fmla="*/ 100073 w 2757548"/>
              <a:gd name="connsiteY215" fmla="*/ 966787 h 2824412"/>
              <a:gd name="connsiteX216" fmla="*/ 66736 w 2757548"/>
              <a:gd name="connsiteY216" fmla="*/ 933450 h 2824412"/>
              <a:gd name="connsiteX217" fmla="*/ 57211 w 2757548"/>
              <a:gd name="connsiteY217" fmla="*/ 885825 h 2824412"/>
              <a:gd name="connsiteX218" fmla="*/ 81023 w 2757548"/>
              <a:gd name="connsiteY218" fmla="*/ 852487 h 2824412"/>
              <a:gd name="connsiteX219" fmla="*/ 81023 w 2757548"/>
              <a:gd name="connsiteY219" fmla="*/ 814387 h 2824412"/>
              <a:gd name="connsiteX220" fmla="*/ 42923 w 2757548"/>
              <a:gd name="connsiteY220" fmla="*/ 800100 h 2824412"/>
              <a:gd name="connsiteX221" fmla="*/ 47686 w 2757548"/>
              <a:gd name="connsiteY221" fmla="*/ 762000 h 2824412"/>
              <a:gd name="connsiteX222" fmla="*/ 85786 w 2757548"/>
              <a:gd name="connsiteY222" fmla="*/ 723900 h 2824412"/>
              <a:gd name="connsiteX223" fmla="*/ 76261 w 2757548"/>
              <a:gd name="connsiteY223" fmla="*/ 671512 h 2824412"/>
              <a:gd name="connsiteX224" fmla="*/ 47686 w 2757548"/>
              <a:gd name="connsiteY224" fmla="*/ 647700 h 2824412"/>
              <a:gd name="connsiteX225" fmla="*/ 66736 w 2757548"/>
              <a:gd name="connsiteY225" fmla="*/ 623887 h 2824412"/>
              <a:gd name="connsiteX226" fmla="*/ 114361 w 2757548"/>
              <a:gd name="connsiteY226" fmla="*/ 628650 h 2824412"/>
              <a:gd name="connsiteX227" fmla="*/ 138173 w 2757548"/>
              <a:gd name="connsiteY227" fmla="*/ 628650 h 2824412"/>
              <a:gd name="connsiteX228" fmla="*/ 119123 w 2757548"/>
              <a:gd name="connsiteY228" fmla="*/ 595312 h 2824412"/>
              <a:gd name="connsiteX229" fmla="*/ 123886 w 2757548"/>
              <a:gd name="connsiteY229" fmla="*/ 571500 h 2824412"/>
              <a:gd name="connsiteX230" fmla="*/ 152461 w 2757548"/>
              <a:gd name="connsiteY230" fmla="*/ 571500 h 2824412"/>
              <a:gd name="connsiteX231" fmla="*/ 157223 w 2757548"/>
              <a:gd name="connsiteY231" fmla="*/ 571500 h 2824412"/>
              <a:gd name="connsiteX232" fmla="*/ 185798 w 2757548"/>
              <a:gd name="connsiteY232" fmla="*/ 485775 h 2824412"/>
              <a:gd name="connsiteX233" fmla="*/ 190561 w 2757548"/>
              <a:gd name="connsiteY233" fmla="*/ 447675 h 2824412"/>
              <a:gd name="connsiteX234" fmla="*/ 219136 w 2757548"/>
              <a:gd name="connsiteY234" fmla="*/ 461962 h 2824412"/>
              <a:gd name="connsiteX235" fmla="*/ 281048 w 2757548"/>
              <a:gd name="connsiteY235" fmla="*/ 485775 h 2824412"/>
              <a:gd name="connsiteX236" fmla="*/ 342961 w 2757548"/>
              <a:gd name="connsiteY236" fmla="*/ 485775 h 2824412"/>
              <a:gd name="connsiteX237" fmla="*/ 333436 w 2757548"/>
              <a:gd name="connsiteY237" fmla="*/ 442912 h 2824412"/>
              <a:gd name="connsiteX238" fmla="*/ 342961 w 2757548"/>
              <a:gd name="connsiteY238" fmla="*/ 409575 h 2824412"/>
              <a:gd name="connsiteX239" fmla="*/ 385823 w 2757548"/>
              <a:gd name="connsiteY239" fmla="*/ 409575 h 2824412"/>
              <a:gd name="connsiteX240" fmla="*/ 404873 w 2757548"/>
              <a:gd name="connsiteY240" fmla="*/ 381000 h 2824412"/>
              <a:gd name="connsiteX241" fmla="*/ 428686 w 2757548"/>
              <a:gd name="connsiteY241" fmla="*/ 338137 h 2824412"/>
              <a:gd name="connsiteX242" fmla="*/ 381061 w 2757548"/>
              <a:gd name="connsiteY242" fmla="*/ 314325 h 2824412"/>
              <a:gd name="connsiteX243" fmla="*/ 381061 w 2757548"/>
              <a:gd name="connsiteY243" fmla="*/ 285750 h 2824412"/>
              <a:gd name="connsiteX244" fmla="*/ 433448 w 2757548"/>
              <a:gd name="connsiteY244" fmla="*/ 257175 h 2824412"/>
              <a:gd name="connsiteX245" fmla="*/ 466786 w 2757548"/>
              <a:gd name="connsiteY245" fmla="*/ 238125 h 2824412"/>
              <a:gd name="connsiteX246" fmla="*/ 476311 w 2757548"/>
              <a:gd name="connsiteY246" fmla="*/ 176212 h 2824412"/>
              <a:gd name="connsiteX247" fmla="*/ 447736 w 2757548"/>
              <a:gd name="connsiteY247" fmla="*/ 123825 h 2824412"/>
              <a:gd name="connsiteX0" fmla="*/ 2307492 w 2757548"/>
              <a:gd name="connsiteY0" fmla="*/ 0 h 2824412"/>
              <a:gd name="connsiteX1" fmla="*/ 2324161 w 2757548"/>
              <a:gd name="connsiteY1" fmla="*/ 26193 h 2824412"/>
              <a:gd name="connsiteX2" fmla="*/ 2352736 w 2757548"/>
              <a:gd name="connsiteY2" fmla="*/ 47625 h 2824412"/>
              <a:gd name="connsiteX3" fmla="*/ 2343211 w 2757548"/>
              <a:gd name="connsiteY3" fmla="*/ 57150 h 2824412"/>
              <a:gd name="connsiteX4" fmla="*/ 2352736 w 2757548"/>
              <a:gd name="connsiteY4" fmla="*/ 95250 h 2824412"/>
              <a:gd name="connsiteX5" fmla="*/ 2343211 w 2757548"/>
              <a:gd name="connsiteY5" fmla="*/ 128587 h 2824412"/>
              <a:gd name="connsiteX6" fmla="*/ 2324161 w 2757548"/>
              <a:gd name="connsiteY6" fmla="*/ 145256 h 2824412"/>
              <a:gd name="connsiteX7" fmla="*/ 2300348 w 2757548"/>
              <a:gd name="connsiteY7" fmla="*/ 152400 h 2824412"/>
              <a:gd name="connsiteX8" fmla="*/ 2290823 w 2757548"/>
              <a:gd name="connsiteY8" fmla="*/ 166687 h 2824412"/>
              <a:gd name="connsiteX9" fmla="*/ 2286061 w 2757548"/>
              <a:gd name="connsiteY9" fmla="*/ 204787 h 2824412"/>
              <a:gd name="connsiteX10" fmla="*/ 2267011 w 2757548"/>
              <a:gd name="connsiteY10" fmla="*/ 223837 h 2824412"/>
              <a:gd name="connsiteX11" fmla="*/ 2224148 w 2757548"/>
              <a:gd name="connsiteY11" fmla="*/ 219075 h 2824412"/>
              <a:gd name="connsiteX12" fmla="*/ 2214623 w 2757548"/>
              <a:gd name="connsiteY12" fmla="*/ 226219 h 2824412"/>
              <a:gd name="connsiteX13" fmla="*/ 2221767 w 2757548"/>
              <a:gd name="connsiteY13" fmla="*/ 259556 h 2824412"/>
              <a:gd name="connsiteX14" fmla="*/ 2233673 w 2757548"/>
              <a:gd name="connsiteY14" fmla="*/ 285750 h 2824412"/>
              <a:gd name="connsiteX15" fmla="*/ 2224148 w 2757548"/>
              <a:gd name="connsiteY15" fmla="*/ 304800 h 2824412"/>
              <a:gd name="connsiteX16" fmla="*/ 2224148 w 2757548"/>
              <a:gd name="connsiteY16" fmla="*/ 333375 h 2824412"/>
              <a:gd name="connsiteX17" fmla="*/ 2186048 w 2757548"/>
              <a:gd name="connsiteY17" fmla="*/ 338137 h 2824412"/>
              <a:gd name="connsiteX18" fmla="*/ 2152710 w 2757548"/>
              <a:gd name="connsiteY18" fmla="*/ 302419 h 2824412"/>
              <a:gd name="connsiteX19" fmla="*/ 2124136 w 2757548"/>
              <a:gd name="connsiteY19" fmla="*/ 323850 h 2824412"/>
              <a:gd name="connsiteX20" fmla="*/ 2105086 w 2757548"/>
              <a:gd name="connsiteY20" fmla="*/ 347662 h 2824412"/>
              <a:gd name="connsiteX21" fmla="*/ 2105086 w 2757548"/>
              <a:gd name="connsiteY21" fmla="*/ 361950 h 2824412"/>
              <a:gd name="connsiteX22" fmla="*/ 2105086 w 2757548"/>
              <a:gd name="connsiteY22" fmla="*/ 395287 h 2824412"/>
              <a:gd name="connsiteX23" fmla="*/ 2076511 w 2757548"/>
              <a:gd name="connsiteY23" fmla="*/ 395287 h 2824412"/>
              <a:gd name="connsiteX24" fmla="*/ 2033648 w 2757548"/>
              <a:gd name="connsiteY24" fmla="*/ 419100 h 2824412"/>
              <a:gd name="connsiteX25" fmla="*/ 2014598 w 2757548"/>
              <a:gd name="connsiteY25" fmla="*/ 457200 h 2824412"/>
              <a:gd name="connsiteX26" fmla="*/ 2012217 w 2757548"/>
              <a:gd name="connsiteY26" fmla="*/ 488156 h 2824412"/>
              <a:gd name="connsiteX27" fmla="*/ 1995549 w 2757548"/>
              <a:gd name="connsiteY27" fmla="*/ 511968 h 2824412"/>
              <a:gd name="connsiteX28" fmla="*/ 1976498 w 2757548"/>
              <a:gd name="connsiteY28" fmla="*/ 554831 h 2824412"/>
              <a:gd name="connsiteX29" fmla="*/ 1945542 w 2757548"/>
              <a:gd name="connsiteY29" fmla="*/ 564356 h 2824412"/>
              <a:gd name="connsiteX30" fmla="*/ 1909823 w 2757548"/>
              <a:gd name="connsiteY30" fmla="*/ 561975 h 2824412"/>
              <a:gd name="connsiteX31" fmla="*/ 1883629 w 2757548"/>
              <a:gd name="connsiteY31" fmla="*/ 576262 h 2824412"/>
              <a:gd name="connsiteX32" fmla="*/ 1890773 w 2757548"/>
              <a:gd name="connsiteY32" fmla="*/ 602456 h 2824412"/>
              <a:gd name="connsiteX33" fmla="*/ 1874104 w 2757548"/>
              <a:gd name="connsiteY33" fmla="*/ 623887 h 2824412"/>
              <a:gd name="connsiteX34" fmla="*/ 1876486 w 2757548"/>
              <a:gd name="connsiteY34" fmla="*/ 647700 h 2824412"/>
              <a:gd name="connsiteX35" fmla="*/ 1890773 w 2757548"/>
              <a:gd name="connsiteY35" fmla="*/ 666750 h 2824412"/>
              <a:gd name="connsiteX36" fmla="*/ 1919348 w 2757548"/>
              <a:gd name="connsiteY36" fmla="*/ 685800 h 2824412"/>
              <a:gd name="connsiteX37" fmla="*/ 1945542 w 2757548"/>
              <a:gd name="connsiteY37" fmla="*/ 714375 h 2824412"/>
              <a:gd name="connsiteX38" fmla="*/ 1969354 w 2757548"/>
              <a:gd name="connsiteY38" fmla="*/ 745331 h 2824412"/>
              <a:gd name="connsiteX39" fmla="*/ 1997930 w 2757548"/>
              <a:gd name="connsiteY39" fmla="*/ 776287 h 2824412"/>
              <a:gd name="connsiteX40" fmla="*/ 2016979 w 2757548"/>
              <a:gd name="connsiteY40" fmla="*/ 788194 h 2824412"/>
              <a:gd name="connsiteX41" fmla="*/ 2024123 w 2757548"/>
              <a:gd name="connsiteY41" fmla="*/ 814387 h 2824412"/>
              <a:gd name="connsiteX42" fmla="*/ 2028886 w 2757548"/>
              <a:gd name="connsiteY42" fmla="*/ 847725 h 2824412"/>
              <a:gd name="connsiteX43" fmla="*/ 2038411 w 2757548"/>
              <a:gd name="connsiteY43" fmla="*/ 859631 h 2824412"/>
              <a:gd name="connsiteX44" fmla="*/ 2066986 w 2757548"/>
              <a:gd name="connsiteY44" fmla="*/ 871537 h 2824412"/>
              <a:gd name="connsiteX45" fmla="*/ 2062223 w 2757548"/>
              <a:gd name="connsiteY45" fmla="*/ 852487 h 2824412"/>
              <a:gd name="connsiteX46" fmla="*/ 2090798 w 2757548"/>
              <a:gd name="connsiteY46" fmla="*/ 838200 h 2824412"/>
              <a:gd name="connsiteX47" fmla="*/ 2100323 w 2757548"/>
              <a:gd name="connsiteY47" fmla="*/ 862012 h 2824412"/>
              <a:gd name="connsiteX48" fmla="*/ 2133661 w 2757548"/>
              <a:gd name="connsiteY48" fmla="*/ 883443 h 2824412"/>
              <a:gd name="connsiteX49" fmla="*/ 2169379 w 2757548"/>
              <a:gd name="connsiteY49" fmla="*/ 876300 h 2824412"/>
              <a:gd name="connsiteX50" fmla="*/ 2183667 w 2757548"/>
              <a:gd name="connsiteY50" fmla="*/ 864394 h 2824412"/>
              <a:gd name="connsiteX51" fmla="*/ 2207480 w 2757548"/>
              <a:gd name="connsiteY51" fmla="*/ 857249 h 2824412"/>
              <a:gd name="connsiteX52" fmla="*/ 2245580 w 2757548"/>
              <a:gd name="connsiteY52" fmla="*/ 862012 h 2824412"/>
              <a:gd name="connsiteX53" fmla="*/ 2257486 w 2757548"/>
              <a:gd name="connsiteY53" fmla="*/ 895350 h 2824412"/>
              <a:gd name="connsiteX54" fmla="*/ 2305110 w 2757548"/>
              <a:gd name="connsiteY54" fmla="*/ 900113 h 2824412"/>
              <a:gd name="connsiteX55" fmla="*/ 2328923 w 2757548"/>
              <a:gd name="connsiteY55" fmla="*/ 907256 h 2824412"/>
              <a:gd name="connsiteX56" fmla="*/ 2314636 w 2757548"/>
              <a:gd name="connsiteY56" fmla="*/ 928687 h 2824412"/>
              <a:gd name="connsiteX57" fmla="*/ 2319398 w 2757548"/>
              <a:gd name="connsiteY57" fmla="*/ 942975 h 2824412"/>
              <a:gd name="connsiteX58" fmla="*/ 2357498 w 2757548"/>
              <a:gd name="connsiteY58" fmla="*/ 964406 h 2824412"/>
              <a:gd name="connsiteX59" fmla="*/ 2371786 w 2757548"/>
              <a:gd name="connsiteY59" fmla="*/ 990600 h 2824412"/>
              <a:gd name="connsiteX60" fmla="*/ 2395598 w 2757548"/>
              <a:gd name="connsiteY60" fmla="*/ 1016794 h 2824412"/>
              <a:gd name="connsiteX61" fmla="*/ 2381311 w 2757548"/>
              <a:gd name="connsiteY61" fmla="*/ 1028700 h 2824412"/>
              <a:gd name="connsiteX62" fmla="*/ 2386073 w 2757548"/>
              <a:gd name="connsiteY62" fmla="*/ 1066800 h 2824412"/>
              <a:gd name="connsiteX63" fmla="*/ 2421792 w 2757548"/>
              <a:gd name="connsiteY63" fmla="*/ 1059656 h 2824412"/>
              <a:gd name="connsiteX64" fmla="*/ 2450367 w 2757548"/>
              <a:gd name="connsiteY64" fmla="*/ 1069182 h 2824412"/>
              <a:gd name="connsiteX65" fmla="*/ 2486086 w 2757548"/>
              <a:gd name="connsiteY65" fmla="*/ 1107281 h 2824412"/>
              <a:gd name="connsiteX66" fmla="*/ 2486086 w 2757548"/>
              <a:gd name="connsiteY66" fmla="*/ 1138237 h 2824412"/>
              <a:gd name="connsiteX67" fmla="*/ 2521804 w 2757548"/>
              <a:gd name="connsiteY67" fmla="*/ 1147762 h 2824412"/>
              <a:gd name="connsiteX68" fmla="*/ 2571811 w 2757548"/>
              <a:gd name="connsiteY68" fmla="*/ 1190625 h 2824412"/>
              <a:gd name="connsiteX69" fmla="*/ 2571811 w 2757548"/>
              <a:gd name="connsiteY69" fmla="*/ 1219200 h 2824412"/>
              <a:gd name="connsiteX70" fmla="*/ 2571811 w 2757548"/>
              <a:gd name="connsiteY70" fmla="*/ 1243012 h 2824412"/>
              <a:gd name="connsiteX71" fmla="*/ 2567048 w 2757548"/>
              <a:gd name="connsiteY71" fmla="*/ 1266825 h 2824412"/>
              <a:gd name="connsiteX72" fmla="*/ 2600386 w 2757548"/>
              <a:gd name="connsiteY72" fmla="*/ 1295400 h 2824412"/>
              <a:gd name="connsiteX73" fmla="*/ 2609910 w 2757548"/>
              <a:gd name="connsiteY73" fmla="*/ 1338262 h 2824412"/>
              <a:gd name="connsiteX74" fmla="*/ 2619436 w 2757548"/>
              <a:gd name="connsiteY74" fmla="*/ 1376362 h 2824412"/>
              <a:gd name="connsiteX75" fmla="*/ 2638486 w 2757548"/>
              <a:gd name="connsiteY75" fmla="*/ 1369218 h 2824412"/>
              <a:gd name="connsiteX76" fmla="*/ 2681348 w 2757548"/>
              <a:gd name="connsiteY76" fmla="*/ 1381125 h 2824412"/>
              <a:gd name="connsiteX77" fmla="*/ 2705161 w 2757548"/>
              <a:gd name="connsiteY77" fmla="*/ 1362075 h 2824412"/>
              <a:gd name="connsiteX78" fmla="*/ 2748023 w 2757548"/>
              <a:gd name="connsiteY78" fmla="*/ 1352550 h 2824412"/>
              <a:gd name="connsiteX79" fmla="*/ 2757548 w 2757548"/>
              <a:gd name="connsiteY79" fmla="*/ 1390650 h 2824412"/>
              <a:gd name="connsiteX80" fmla="*/ 2748023 w 2757548"/>
              <a:gd name="connsiteY80" fmla="*/ 1414462 h 2824412"/>
              <a:gd name="connsiteX81" fmla="*/ 2724211 w 2757548"/>
              <a:gd name="connsiteY81" fmla="*/ 1428750 h 2824412"/>
              <a:gd name="connsiteX82" fmla="*/ 2695635 w 2757548"/>
              <a:gd name="connsiteY82" fmla="*/ 1464469 h 2824412"/>
              <a:gd name="connsiteX83" fmla="*/ 2657536 w 2757548"/>
              <a:gd name="connsiteY83" fmla="*/ 1495425 h 2824412"/>
              <a:gd name="connsiteX84" fmla="*/ 2638486 w 2757548"/>
              <a:gd name="connsiteY84" fmla="*/ 1519237 h 2824412"/>
              <a:gd name="connsiteX85" fmla="*/ 2624198 w 2757548"/>
              <a:gd name="connsiteY85" fmla="*/ 1535906 h 2824412"/>
              <a:gd name="connsiteX86" fmla="*/ 2619436 w 2757548"/>
              <a:gd name="connsiteY86" fmla="*/ 1562100 h 2824412"/>
              <a:gd name="connsiteX87" fmla="*/ 2590861 w 2757548"/>
              <a:gd name="connsiteY87" fmla="*/ 1562100 h 2824412"/>
              <a:gd name="connsiteX88" fmla="*/ 2557523 w 2757548"/>
              <a:gd name="connsiteY88" fmla="*/ 1547812 h 2824412"/>
              <a:gd name="connsiteX89" fmla="*/ 2538473 w 2757548"/>
              <a:gd name="connsiteY89" fmla="*/ 1519237 h 2824412"/>
              <a:gd name="connsiteX90" fmla="*/ 2471798 w 2757548"/>
              <a:gd name="connsiteY90" fmla="*/ 1524000 h 2824412"/>
              <a:gd name="connsiteX91" fmla="*/ 2452748 w 2757548"/>
              <a:gd name="connsiteY91" fmla="*/ 1535906 h 2824412"/>
              <a:gd name="connsiteX92" fmla="*/ 2447985 w 2757548"/>
              <a:gd name="connsiteY92" fmla="*/ 1557338 h 2824412"/>
              <a:gd name="connsiteX93" fmla="*/ 2414648 w 2757548"/>
              <a:gd name="connsiteY93" fmla="*/ 1576387 h 2824412"/>
              <a:gd name="connsiteX94" fmla="*/ 2381311 w 2757548"/>
              <a:gd name="connsiteY94" fmla="*/ 1614487 h 2824412"/>
              <a:gd name="connsiteX95" fmla="*/ 2355116 w 2757548"/>
              <a:gd name="connsiteY95" fmla="*/ 1626393 h 2824412"/>
              <a:gd name="connsiteX96" fmla="*/ 2347973 w 2757548"/>
              <a:gd name="connsiteY96" fmla="*/ 1662112 h 2824412"/>
              <a:gd name="connsiteX97" fmla="*/ 2331304 w 2757548"/>
              <a:gd name="connsiteY97" fmla="*/ 1659731 h 2824412"/>
              <a:gd name="connsiteX98" fmla="*/ 2281298 w 2757548"/>
              <a:gd name="connsiteY98" fmla="*/ 1681162 h 2824412"/>
              <a:gd name="connsiteX99" fmla="*/ 2262248 w 2757548"/>
              <a:gd name="connsiteY99" fmla="*/ 1700212 h 2824412"/>
              <a:gd name="connsiteX100" fmla="*/ 2200336 w 2757548"/>
              <a:gd name="connsiteY100" fmla="*/ 1704975 h 2824412"/>
              <a:gd name="connsiteX101" fmla="*/ 2157473 w 2757548"/>
              <a:gd name="connsiteY101" fmla="*/ 1714500 h 2824412"/>
              <a:gd name="connsiteX102" fmla="*/ 2126517 w 2757548"/>
              <a:gd name="connsiteY102" fmla="*/ 1754981 h 2824412"/>
              <a:gd name="connsiteX103" fmla="*/ 2100323 w 2757548"/>
              <a:gd name="connsiteY103" fmla="*/ 1771650 h 2824412"/>
              <a:gd name="connsiteX104" fmla="*/ 2095561 w 2757548"/>
              <a:gd name="connsiteY104" fmla="*/ 1807368 h 2824412"/>
              <a:gd name="connsiteX105" fmla="*/ 2057461 w 2757548"/>
              <a:gd name="connsiteY105" fmla="*/ 1831181 h 2824412"/>
              <a:gd name="connsiteX106" fmla="*/ 2043173 w 2757548"/>
              <a:gd name="connsiteY106" fmla="*/ 1852612 h 2824412"/>
              <a:gd name="connsiteX107" fmla="*/ 2033648 w 2757548"/>
              <a:gd name="connsiteY107" fmla="*/ 1866900 h 2824412"/>
              <a:gd name="connsiteX108" fmla="*/ 2038411 w 2757548"/>
              <a:gd name="connsiteY108" fmla="*/ 1895475 h 2824412"/>
              <a:gd name="connsiteX109" fmla="*/ 2050317 w 2757548"/>
              <a:gd name="connsiteY109" fmla="*/ 1933575 h 2824412"/>
              <a:gd name="connsiteX110" fmla="*/ 2062223 w 2757548"/>
              <a:gd name="connsiteY110" fmla="*/ 1985962 h 2824412"/>
              <a:gd name="connsiteX111" fmla="*/ 2038411 w 2757548"/>
              <a:gd name="connsiteY111" fmla="*/ 2024062 h 2824412"/>
              <a:gd name="connsiteX112" fmla="*/ 2033648 w 2757548"/>
              <a:gd name="connsiteY112" fmla="*/ 2028825 h 2824412"/>
              <a:gd name="connsiteX113" fmla="*/ 1995548 w 2757548"/>
              <a:gd name="connsiteY113" fmla="*/ 2033587 h 2824412"/>
              <a:gd name="connsiteX114" fmla="*/ 1966973 w 2757548"/>
              <a:gd name="connsiteY114" fmla="*/ 2043112 h 2824412"/>
              <a:gd name="connsiteX115" fmla="*/ 1957448 w 2757548"/>
              <a:gd name="connsiteY115" fmla="*/ 2043112 h 2824412"/>
              <a:gd name="connsiteX116" fmla="*/ 1919348 w 2757548"/>
              <a:gd name="connsiteY116" fmla="*/ 2069305 h 2824412"/>
              <a:gd name="connsiteX117" fmla="*/ 1900298 w 2757548"/>
              <a:gd name="connsiteY117" fmla="*/ 2090737 h 2824412"/>
              <a:gd name="connsiteX118" fmla="*/ 1888392 w 2757548"/>
              <a:gd name="connsiteY118" fmla="*/ 2150269 h 2824412"/>
              <a:gd name="connsiteX119" fmla="*/ 1855055 w 2757548"/>
              <a:gd name="connsiteY119" fmla="*/ 2166937 h 2824412"/>
              <a:gd name="connsiteX120" fmla="*/ 1809811 w 2757548"/>
              <a:gd name="connsiteY120" fmla="*/ 2195512 h 2824412"/>
              <a:gd name="connsiteX121" fmla="*/ 1809811 w 2757548"/>
              <a:gd name="connsiteY121" fmla="*/ 2252662 h 2824412"/>
              <a:gd name="connsiteX122" fmla="*/ 1814573 w 2757548"/>
              <a:gd name="connsiteY122" fmla="*/ 2314575 h 2824412"/>
              <a:gd name="connsiteX123" fmla="*/ 1802667 w 2757548"/>
              <a:gd name="connsiteY123" fmla="*/ 2340768 h 2824412"/>
              <a:gd name="connsiteX124" fmla="*/ 1785998 w 2757548"/>
              <a:gd name="connsiteY124" fmla="*/ 2388393 h 2824412"/>
              <a:gd name="connsiteX125" fmla="*/ 1809811 w 2757548"/>
              <a:gd name="connsiteY125" fmla="*/ 2438400 h 2824412"/>
              <a:gd name="connsiteX126" fmla="*/ 1802667 w 2757548"/>
              <a:gd name="connsiteY126" fmla="*/ 2474119 h 2824412"/>
              <a:gd name="connsiteX127" fmla="*/ 1776473 w 2757548"/>
              <a:gd name="connsiteY127" fmla="*/ 2509837 h 2824412"/>
              <a:gd name="connsiteX128" fmla="*/ 1733611 w 2757548"/>
              <a:gd name="connsiteY128" fmla="*/ 2524125 h 2824412"/>
              <a:gd name="connsiteX129" fmla="*/ 1714561 w 2757548"/>
              <a:gd name="connsiteY129" fmla="*/ 2538412 h 2824412"/>
              <a:gd name="connsiteX130" fmla="*/ 1738373 w 2757548"/>
              <a:gd name="connsiteY130" fmla="*/ 2590800 h 2824412"/>
              <a:gd name="connsiteX131" fmla="*/ 1719323 w 2757548"/>
              <a:gd name="connsiteY131" fmla="*/ 2619375 h 2824412"/>
              <a:gd name="connsiteX132" fmla="*/ 1662173 w 2757548"/>
              <a:gd name="connsiteY132" fmla="*/ 2633662 h 2824412"/>
              <a:gd name="connsiteX133" fmla="*/ 1647886 w 2757548"/>
              <a:gd name="connsiteY133" fmla="*/ 2662237 h 2824412"/>
              <a:gd name="connsiteX134" fmla="*/ 1647886 w 2757548"/>
              <a:gd name="connsiteY134" fmla="*/ 2733675 h 2824412"/>
              <a:gd name="connsiteX135" fmla="*/ 1628836 w 2757548"/>
              <a:gd name="connsiteY135" fmla="*/ 2767012 h 2824412"/>
              <a:gd name="connsiteX136" fmla="*/ 1576448 w 2757548"/>
              <a:gd name="connsiteY136" fmla="*/ 2724150 h 2824412"/>
              <a:gd name="connsiteX137" fmla="*/ 1528823 w 2757548"/>
              <a:gd name="connsiteY137" fmla="*/ 2690812 h 2824412"/>
              <a:gd name="connsiteX138" fmla="*/ 1500248 w 2757548"/>
              <a:gd name="connsiteY138" fmla="*/ 2676525 h 2824412"/>
              <a:gd name="connsiteX139" fmla="*/ 1481198 w 2757548"/>
              <a:gd name="connsiteY139" fmla="*/ 2738437 h 2824412"/>
              <a:gd name="connsiteX140" fmla="*/ 1457386 w 2757548"/>
              <a:gd name="connsiteY140" fmla="*/ 2786062 h 2824412"/>
              <a:gd name="connsiteX141" fmla="*/ 1414523 w 2757548"/>
              <a:gd name="connsiteY141" fmla="*/ 2824162 h 2824412"/>
              <a:gd name="connsiteX142" fmla="*/ 1381186 w 2757548"/>
              <a:gd name="connsiteY142" fmla="*/ 2800350 h 2824412"/>
              <a:gd name="connsiteX143" fmla="*/ 1343086 w 2757548"/>
              <a:gd name="connsiteY143" fmla="*/ 2757487 h 2824412"/>
              <a:gd name="connsiteX144" fmla="*/ 1324036 w 2757548"/>
              <a:gd name="connsiteY144" fmla="*/ 2719387 h 2824412"/>
              <a:gd name="connsiteX145" fmla="*/ 1281173 w 2757548"/>
              <a:gd name="connsiteY145" fmla="*/ 2614612 h 2824412"/>
              <a:gd name="connsiteX146" fmla="*/ 1276411 w 2757548"/>
              <a:gd name="connsiteY146" fmla="*/ 2557462 h 2824412"/>
              <a:gd name="connsiteX147" fmla="*/ 1319273 w 2757548"/>
              <a:gd name="connsiteY147" fmla="*/ 2533650 h 2824412"/>
              <a:gd name="connsiteX148" fmla="*/ 1347848 w 2757548"/>
              <a:gd name="connsiteY148" fmla="*/ 2490787 h 2824412"/>
              <a:gd name="connsiteX149" fmla="*/ 1338323 w 2757548"/>
              <a:gd name="connsiteY149" fmla="*/ 2447925 h 2824412"/>
              <a:gd name="connsiteX150" fmla="*/ 1343086 w 2757548"/>
              <a:gd name="connsiteY150" fmla="*/ 2390775 h 2824412"/>
              <a:gd name="connsiteX151" fmla="*/ 1343086 w 2757548"/>
              <a:gd name="connsiteY151" fmla="*/ 2338387 h 2824412"/>
              <a:gd name="connsiteX152" fmla="*/ 1290698 w 2757548"/>
              <a:gd name="connsiteY152" fmla="*/ 2305050 h 2824412"/>
              <a:gd name="connsiteX153" fmla="*/ 1247836 w 2757548"/>
              <a:gd name="connsiteY153" fmla="*/ 2290762 h 2824412"/>
              <a:gd name="connsiteX154" fmla="*/ 1204973 w 2757548"/>
              <a:gd name="connsiteY154" fmla="*/ 2281237 h 2824412"/>
              <a:gd name="connsiteX155" fmla="*/ 1147823 w 2757548"/>
              <a:gd name="connsiteY155" fmla="*/ 2281237 h 2824412"/>
              <a:gd name="connsiteX156" fmla="*/ 1076386 w 2757548"/>
              <a:gd name="connsiteY156" fmla="*/ 2286000 h 2824412"/>
              <a:gd name="connsiteX157" fmla="*/ 1019236 w 2757548"/>
              <a:gd name="connsiteY157" fmla="*/ 2309812 h 2824412"/>
              <a:gd name="connsiteX158" fmla="*/ 971611 w 2757548"/>
              <a:gd name="connsiteY158" fmla="*/ 2319337 h 2824412"/>
              <a:gd name="connsiteX159" fmla="*/ 962086 w 2757548"/>
              <a:gd name="connsiteY159" fmla="*/ 2381250 h 2824412"/>
              <a:gd name="connsiteX160" fmla="*/ 943036 w 2757548"/>
              <a:gd name="connsiteY160" fmla="*/ 2414587 h 2824412"/>
              <a:gd name="connsiteX161" fmla="*/ 890648 w 2757548"/>
              <a:gd name="connsiteY161" fmla="*/ 2462212 h 2824412"/>
              <a:gd name="connsiteX162" fmla="*/ 852548 w 2757548"/>
              <a:gd name="connsiteY162" fmla="*/ 2471737 h 2824412"/>
              <a:gd name="connsiteX163" fmla="*/ 800161 w 2757548"/>
              <a:gd name="connsiteY163" fmla="*/ 2462212 h 2824412"/>
              <a:gd name="connsiteX164" fmla="*/ 771586 w 2757548"/>
              <a:gd name="connsiteY164" fmla="*/ 2438400 h 2824412"/>
              <a:gd name="connsiteX165" fmla="*/ 743011 w 2757548"/>
              <a:gd name="connsiteY165" fmla="*/ 2409825 h 2824412"/>
              <a:gd name="connsiteX166" fmla="*/ 704911 w 2757548"/>
              <a:gd name="connsiteY166" fmla="*/ 2433637 h 2824412"/>
              <a:gd name="connsiteX167" fmla="*/ 723961 w 2757548"/>
              <a:gd name="connsiteY167" fmla="*/ 2371725 h 2824412"/>
              <a:gd name="connsiteX168" fmla="*/ 738248 w 2757548"/>
              <a:gd name="connsiteY168" fmla="*/ 2309812 h 2824412"/>
              <a:gd name="connsiteX169" fmla="*/ 743011 w 2757548"/>
              <a:gd name="connsiteY169" fmla="*/ 2233612 h 2824412"/>
              <a:gd name="connsiteX170" fmla="*/ 743011 w 2757548"/>
              <a:gd name="connsiteY170" fmla="*/ 2185987 h 2824412"/>
              <a:gd name="connsiteX171" fmla="*/ 728723 w 2757548"/>
              <a:gd name="connsiteY171" fmla="*/ 2128837 h 2824412"/>
              <a:gd name="connsiteX172" fmla="*/ 704911 w 2757548"/>
              <a:gd name="connsiteY172" fmla="*/ 2100262 h 2824412"/>
              <a:gd name="connsiteX173" fmla="*/ 662048 w 2757548"/>
              <a:gd name="connsiteY173" fmla="*/ 2090737 h 2824412"/>
              <a:gd name="connsiteX174" fmla="*/ 623948 w 2757548"/>
              <a:gd name="connsiteY174" fmla="*/ 2062162 h 2824412"/>
              <a:gd name="connsiteX175" fmla="*/ 566798 w 2757548"/>
              <a:gd name="connsiteY175" fmla="*/ 2043112 h 2824412"/>
              <a:gd name="connsiteX176" fmla="*/ 538223 w 2757548"/>
              <a:gd name="connsiteY176" fmla="*/ 2009775 h 2824412"/>
              <a:gd name="connsiteX177" fmla="*/ 557273 w 2757548"/>
              <a:gd name="connsiteY177" fmla="*/ 1981200 h 2824412"/>
              <a:gd name="connsiteX178" fmla="*/ 547748 w 2757548"/>
              <a:gd name="connsiteY178" fmla="*/ 1938337 h 2824412"/>
              <a:gd name="connsiteX179" fmla="*/ 514411 w 2757548"/>
              <a:gd name="connsiteY179" fmla="*/ 1885950 h 2824412"/>
              <a:gd name="connsiteX180" fmla="*/ 471548 w 2757548"/>
              <a:gd name="connsiteY180" fmla="*/ 1876425 h 2824412"/>
              <a:gd name="connsiteX181" fmla="*/ 433448 w 2757548"/>
              <a:gd name="connsiteY181" fmla="*/ 1852612 h 2824412"/>
              <a:gd name="connsiteX182" fmla="*/ 414398 w 2757548"/>
              <a:gd name="connsiteY182" fmla="*/ 1833562 h 2824412"/>
              <a:gd name="connsiteX183" fmla="*/ 414398 w 2757548"/>
              <a:gd name="connsiteY183" fmla="*/ 1804987 h 2824412"/>
              <a:gd name="connsiteX184" fmla="*/ 376298 w 2757548"/>
              <a:gd name="connsiteY184" fmla="*/ 1824037 h 2824412"/>
              <a:gd name="connsiteX185" fmla="*/ 357248 w 2757548"/>
              <a:gd name="connsiteY185" fmla="*/ 1838325 h 2824412"/>
              <a:gd name="connsiteX186" fmla="*/ 385823 w 2757548"/>
              <a:gd name="connsiteY186" fmla="*/ 1862137 h 2824412"/>
              <a:gd name="connsiteX187" fmla="*/ 352486 w 2757548"/>
              <a:gd name="connsiteY187" fmla="*/ 1866900 h 2824412"/>
              <a:gd name="connsiteX188" fmla="*/ 323911 w 2757548"/>
              <a:gd name="connsiteY188" fmla="*/ 1847850 h 2824412"/>
              <a:gd name="connsiteX189" fmla="*/ 281048 w 2757548"/>
              <a:gd name="connsiteY189" fmla="*/ 1833562 h 2824412"/>
              <a:gd name="connsiteX190" fmla="*/ 238186 w 2757548"/>
              <a:gd name="connsiteY190" fmla="*/ 1819275 h 2824412"/>
              <a:gd name="connsiteX191" fmla="*/ 195323 w 2757548"/>
              <a:gd name="connsiteY191" fmla="*/ 1819275 h 2824412"/>
              <a:gd name="connsiteX192" fmla="*/ 171511 w 2757548"/>
              <a:gd name="connsiteY192" fmla="*/ 1795462 h 2824412"/>
              <a:gd name="connsiteX193" fmla="*/ 195323 w 2757548"/>
              <a:gd name="connsiteY193" fmla="*/ 1766887 h 2824412"/>
              <a:gd name="connsiteX194" fmla="*/ 214373 w 2757548"/>
              <a:gd name="connsiteY194" fmla="*/ 1676400 h 2824412"/>
              <a:gd name="connsiteX195" fmla="*/ 276286 w 2757548"/>
              <a:gd name="connsiteY195" fmla="*/ 1590675 h 2824412"/>
              <a:gd name="connsiteX196" fmla="*/ 319148 w 2757548"/>
              <a:gd name="connsiteY196" fmla="*/ 1509712 h 2824412"/>
              <a:gd name="connsiteX197" fmla="*/ 362011 w 2757548"/>
              <a:gd name="connsiteY197" fmla="*/ 1466850 h 2824412"/>
              <a:gd name="connsiteX198" fmla="*/ 414398 w 2757548"/>
              <a:gd name="connsiteY198" fmla="*/ 1404937 h 2824412"/>
              <a:gd name="connsiteX199" fmla="*/ 438211 w 2757548"/>
              <a:gd name="connsiteY199" fmla="*/ 1381125 h 2824412"/>
              <a:gd name="connsiteX200" fmla="*/ 395348 w 2757548"/>
              <a:gd name="connsiteY200" fmla="*/ 1352550 h 2824412"/>
              <a:gd name="connsiteX201" fmla="*/ 323911 w 2757548"/>
              <a:gd name="connsiteY201" fmla="*/ 1319212 h 2824412"/>
              <a:gd name="connsiteX202" fmla="*/ 266761 w 2757548"/>
              <a:gd name="connsiteY202" fmla="*/ 1285875 h 2824412"/>
              <a:gd name="connsiteX203" fmla="*/ 233423 w 2757548"/>
              <a:gd name="connsiteY203" fmla="*/ 1300162 h 2824412"/>
              <a:gd name="connsiteX204" fmla="*/ 195323 w 2757548"/>
              <a:gd name="connsiteY204" fmla="*/ 1276350 h 2824412"/>
              <a:gd name="connsiteX205" fmla="*/ 161986 w 2757548"/>
              <a:gd name="connsiteY205" fmla="*/ 1204912 h 2824412"/>
              <a:gd name="connsiteX206" fmla="*/ 157223 w 2757548"/>
              <a:gd name="connsiteY206" fmla="*/ 1162050 h 2824412"/>
              <a:gd name="connsiteX207" fmla="*/ 119123 w 2757548"/>
              <a:gd name="connsiteY207" fmla="*/ 1157287 h 2824412"/>
              <a:gd name="connsiteX208" fmla="*/ 66736 w 2757548"/>
              <a:gd name="connsiteY208" fmla="*/ 1157287 h 2824412"/>
              <a:gd name="connsiteX209" fmla="*/ 19111 w 2757548"/>
              <a:gd name="connsiteY209" fmla="*/ 1143000 h 2824412"/>
              <a:gd name="connsiteX210" fmla="*/ 19111 w 2757548"/>
              <a:gd name="connsiteY210" fmla="*/ 1114425 h 2824412"/>
              <a:gd name="connsiteX211" fmla="*/ 9586 w 2757548"/>
              <a:gd name="connsiteY211" fmla="*/ 1076325 h 2824412"/>
              <a:gd name="connsiteX212" fmla="*/ 61 w 2757548"/>
              <a:gd name="connsiteY212" fmla="*/ 1028700 h 2824412"/>
              <a:gd name="connsiteX213" fmla="*/ 14348 w 2757548"/>
              <a:gd name="connsiteY213" fmla="*/ 995362 h 2824412"/>
              <a:gd name="connsiteX214" fmla="*/ 61973 w 2757548"/>
              <a:gd name="connsiteY214" fmla="*/ 971550 h 2824412"/>
              <a:gd name="connsiteX215" fmla="*/ 100073 w 2757548"/>
              <a:gd name="connsiteY215" fmla="*/ 966787 h 2824412"/>
              <a:gd name="connsiteX216" fmla="*/ 66736 w 2757548"/>
              <a:gd name="connsiteY216" fmla="*/ 933450 h 2824412"/>
              <a:gd name="connsiteX217" fmla="*/ 57211 w 2757548"/>
              <a:gd name="connsiteY217" fmla="*/ 885825 h 2824412"/>
              <a:gd name="connsiteX218" fmla="*/ 81023 w 2757548"/>
              <a:gd name="connsiteY218" fmla="*/ 852487 h 2824412"/>
              <a:gd name="connsiteX219" fmla="*/ 81023 w 2757548"/>
              <a:gd name="connsiteY219" fmla="*/ 814387 h 2824412"/>
              <a:gd name="connsiteX220" fmla="*/ 42923 w 2757548"/>
              <a:gd name="connsiteY220" fmla="*/ 800100 h 2824412"/>
              <a:gd name="connsiteX221" fmla="*/ 47686 w 2757548"/>
              <a:gd name="connsiteY221" fmla="*/ 762000 h 2824412"/>
              <a:gd name="connsiteX222" fmla="*/ 85786 w 2757548"/>
              <a:gd name="connsiteY222" fmla="*/ 723900 h 2824412"/>
              <a:gd name="connsiteX223" fmla="*/ 76261 w 2757548"/>
              <a:gd name="connsiteY223" fmla="*/ 671512 h 2824412"/>
              <a:gd name="connsiteX224" fmla="*/ 47686 w 2757548"/>
              <a:gd name="connsiteY224" fmla="*/ 647700 h 2824412"/>
              <a:gd name="connsiteX225" fmla="*/ 66736 w 2757548"/>
              <a:gd name="connsiteY225" fmla="*/ 623887 h 2824412"/>
              <a:gd name="connsiteX226" fmla="*/ 114361 w 2757548"/>
              <a:gd name="connsiteY226" fmla="*/ 628650 h 2824412"/>
              <a:gd name="connsiteX227" fmla="*/ 138173 w 2757548"/>
              <a:gd name="connsiteY227" fmla="*/ 628650 h 2824412"/>
              <a:gd name="connsiteX228" fmla="*/ 119123 w 2757548"/>
              <a:gd name="connsiteY228" fmla="*/ 595312 h 2824412"/>
              <a:gd name="connsiteX229" fmla="*/ 123886 w 2757548"/>
              <a:gd name="connsiteY229" fmla="*/ 571500 h 2824412"/>
              <a:gd name="connsiteX230" fmla="*/ 152461 w 2757548"/>
              <a:gd name="connsiteY230" fmla="*/ 571500 h 2824412"/>
              <a:gd name="connsiteX231" fmla="*/ 157223 w 2757548"/>
              <a:gd name="connsiteY231" fmla="*/ 571500 h 2824412"/>
              <a:gd name="connsiteX232" fmla="*/ 185798 w 2757548"/>
              <a:gd name="connsiteY232" fmla="*/ 485775 h 2824412"/>
              <a:gd name="connsiteX233" fmla="*/ 190561 w 2757548"/>
              <a:gd name="connsiteY233" fmla="*/ 447675 h 2824412"/>
              <a:gd name="connsiteX234" fmla="*/ 219136 w 2757548"/>
              <a:gd name="connsiteY234" fmla="*/ 461962 h 2824412"/>
              <a:gd name="connsiteX235" fmla="*/ 281048 w 2757548"/>
              <a:gd name="connsiteY235" fmla="*/ 485775 h 2824412"/>
              <a:gd name="connsiteX236" fmla="*/ 342961 w 2757548"/>
              <a:gd name="connsiteY236" fmla="*/ 485775 h 2824412"/>
              <a:gd name="connsiteX237" fmla="*/ 333436 w 2757548"/>
              <a:gd name="connsiteY237" fmla="*/ 442912 h 2824412"/>
              <a:gd name="connsiteX238" fmla="*/ 342961 w 2757548"/>
              <a:gd name="connsiteY238" fmla="*/ 409575 h 2824412"/>
              <a:gd name="connsiteX239" fmla="*/ 385823 w 2757548"/>
              <a:gd name="connsiteY239" fmla="*/ 409575 h 2824412"/>
              <a:gd name="connsiteX240" fmla="*/ 404873 w 2757548"/>
              <a:gd name="connsiteY240" fmla="*/ 381000 h 2824412"/>
              <a:gd name="connsiteX241" fmla="*/ 428686 w 2757548"/>
              <a:gd name="connsiteY241" fmla="*/ 338137 h 2824412"/>
              <a:gd name="connsiteX242" fmla="*/ 381061 w 2757548"/>
              <a:gd name="connsiteY242" fmla="*/ 314325 h 2824412"/>
              <a:gd name="connsiteX243" fmla="*/ 381061 w 2757548"/>
              <a:gd name="connsiteY243" fmla="*/ 285750 h 2824412"/>
              <a:gd name="connsiteX244" fmla="*/ 433448 w 2757548"/>
              <a:gd name="connsiteY244" fmla="*/ 257175 h 2824412"/>
              <a:gd name="connsiteX245" fmla="*/ 466786 w 2757548"/>
              <a:gd name="connsiteY245" fmla="*/ 238125 h 2824412"/>
              <a:gd name="connsiteX246" fmla="*/ 476311 w 2757548"/>
              <a:gd name="connsiteY246" fmla="*/ 176212 h 2824412"/>
              <a:gd name="connsiteX247" fmla="*/ 447736 w 2757548"/>
              <a:gd name="connsiteY247" fmla="*/ 123825 h 2824412"/>
              <a:gd name="connsiteX0" fmla="*/ 2307492 w 2757548"/>
              <a:gd name="connsiteY0" fmla="*/ 0 h 2824412"/>
              <a:gd name="connsiteX1" fmla="*/ 2324161 w 2757548"/>
              <a:gd name="connsiteY1" fmla="*/ 26193 h 2824412"/>
              <a:gd name="connsiteX2" fmla="*/ 2352736 w 2757548"/>
              <a:gd name="connsiteY2" fmla="*/ 47625 h 2824412"/>
              <a:gd name="connsiteX3" fmla="*/ 2343211 w 2757548"/>
              <a:gd name="connsiteY3" fmla="*/ 57150 h 2824412"/>
              <a:gd name="connsiteX4" fmla="*/ 2352736 w 2757548"/>
              <a:gd name="connsiteY4" fmla="*/ 95250 h 2824412"/>
              <a:gd name="connsiteX5" fmla="*/ 2343211 w 2757548"/>
              <a:gd name="connsiteY5" fmla="*/ 128587 h 2824412"/>
              <a:gd name="connsiteX6" fmla="*/ 2324161 w 2757548"/>
              <a:gd name="connsiteY6" fmla="*/ 145256 h 2824412"/>
              <a:gd name="connsiteX7" fmla="*/ 2300348 w 2757548"/>
              <a:gd name="connsiteY7" fmla="*/ 152400 h 2824412"/>
              <a:gd name="connsiteX8" fmla="*/ 2290823 w 2757548"/>
              <a:gd name="connsiteY8" fmla="*/ 166687 h 2824412"/>
              <a:gd name="connsiteX9" fmla="*/ 2286061 w 2757548"/>
              <a:gd name="connsiteY9" fmla="*/ 204787 h 2824412"/>
              <a:gd name="connsiteX10" fmla="*/ 2267011 w 2757548"/>
              <a:gd name="connsiteY10" fmla="*/ 223837 h 2824412"/>
              <a:gd name="connsiteX11" fmla="*/ 2224148 w 2757548"/>
              <a:gd name="connsiteY11" fmla="*/ 219075 h 2824412"/>
              <a:gd name="connsiteX12" fmla="*/ 2214623 w 2757548"/>
              <a:gd name="connsiteY12" fmla="*/ 226219 h 2824412"/>
              <a:gd name="connsiteX13" fmla="*/ 2221767 w 2757548"/>
              <a:gd name="connsiteY13" fmla="*/ 259556 h 2824412"/>
              <a:gd name="connsiteX14" fmla="*/ 2233673 w 2757548"/>
              <a:gd name="connsiteY14" fmla="*/ 285750 h 2824412"/>
              <a:gd name="connsiteX15" fmla="*/ 2224148 w 2757548"/>
              <a:gd name="connsiteY15" fmla="*/ 304800 h 2824412"/>
              <a:gd name="connsiteX16" fmla="*/ 2224148 w 2757548"/>
              <a:gd name="connsiteY16" fmla="*/ 333375 h 2824412"/>
              <a:gd name="connsiteX17" fmla="*/ 2186048 w 2757548"/>
              <a:gd name="connsiteY17" fmla="*/ 338137 h 2824412"/>
              <a:gd name="connsiteX18" fmla="*/ 2152710 w 2757548"/>
              <a:gd name="connsiteY18" fmla="*/ 302419 h 2824412"/>
              <a:gd name="connsiteX19" fmla="*/ 2124136 w 2757548"/>
              <a:gd name="connsiteY19" fmla="*/ 323850 h 2824412"/>
              <a:gd name="connsiteX20" fmla="*/ 2105086 w 2757548"/>
              <a:gd name="connsiteY20" fmla="*/ 347662 h 2824412"/>
              <a:gd name="connsiteX21" fmla="*/ 2105086 w 2757548"/>
              <a:gd name="connsiteY21" fmla="*/ 361950 h 2824412"/>
              <a:gd name="connsiteX22" fmla="*/ 2105086 w 2757548"/>
              <a:gd name="connsiteY22" fmla="*/ 395287 h 2824412"/>
              <a:gd name="connsiteX23" fmla="*/ 2076511 w 2757548"/>
              <a:gd name="connsiteY23" fmla="*/ 395287 h 2824412"/>
              <a:gd name="connsiteX24" fmla="*/ 2033648 w 2757548"/>
              <a:gd name="connsiteY24" fmla="*/ 419100 h 2824412"/>
              <a:gd name="connsiteX25" fmla="*/ 2014598 w 2757548"/>
              <a:gd name="connsiteY25" fmla="*/ 457200 h 2824412"/>
              <a:gd name="connsiteX26" fmla="*/ 2012217 w 2757548"/>
              <a:gd name="connsiteY26" fmla="*/ 488156 h 2824412"/>
              <a:gd name="connsiteX27" fmla="*/ 1995549 w 2757548"/>
              <a:gd name="connsiteY27" fmla="*/ 511968 h 2824412"/>
              <a:gd name="connsiteX28" fmla="*/ 1976498 w 2757548"/>
              <a:gd name="connsiteY28" fmla="*/ 554831 h 2824412"/>
              <a:gd name="connsiteX29" fmla="*/ 1945542 w 2757548"/>
              <a:gd name="connsiteY29" fmla="*/ 564356 h 2824412"/>
              <a:gd name="connsiteX30" fmla="*/ 1909823 w 2757548"/>
              <a:gd name="connsiteY30" fmla="*/ 561975 h 2824412"/>
              <a:gd name="connsiteX31" fmla="*/ 1883629 w 2757548"/>
              <a:gd name="connsiteY31" fmla="*/ 576262 h 2824412"/>
              <a:gd name="connsiteX32" fmla="*/ 1890773 w 2757548"/>
              <a:gd name="connsiteY32" fmla="*/ 602456 h 2824412"/>
              <a:gd name="connsiteX33" fmla="*/ 1874104 w 2757548"/>
              <a:gd name="connsiteY33" fmla="*/ 623887 h 2824412"/>
              <a:gd name="connsiteX34" fmla="*/ 1876486 w 2757548"/>
              <a:gd name="connsiteY34" fmla="*/ 647700 h 2824412"/>
              <a:gd name="connsiteX35" fmla="*/ 1890773 w 2757548"/>
              <a:gd name="connsiteY35" fmla="*/ 666750 h 2824412"/>
              <a:gd name="connsiteX36" fmla="*/ 1919348 w 2757548"/>
              <a:gd name="connsiteY36" fmla="*/ 685800 h 2824412"/>
              <a:gd name="connsiteX37" fmla="*/ 1945542 w 2757548"/>
              <a:gd name="connsiteY37" fmla="*/ 714375 h 2824412"/>
              <a:gd name="connsiteX38" fmla="*/ 1969354 w 2757548"/>
              <a:gd name="connsiteY38" fmla="*/ 745331 h 2824412"/>
              <a:gd name="connsiteX39" fmla="*/ 1997930 w 2757548"/>
              <a:gd name="connsiteY39" fmla="*/ 776287 h 2824412"/>
              <a:gd name="connsiteX40" fmla="*/ 2016979 w 2757548"/>
              <a:gd name="connsiteY40" fmla="*/ 788194 h 2824412"/>
              <a:gd name="connsiteX41" fmla="*/ 2024123 w 2757548"/>
              <a:gd name="connsiteY41" fmla="*/ 814387 h 2824412"/>
              <a:gd name="connsiteX42" fmla="*/ 2028886 w 2757548"/>
              <a:gd name="connsiteY42" fmla="*/ 847725 h 2824412"/>
              <a:gd name="connsiteX43" fmla="*/ 2038411 w 2757548"/>
              <a:gd name="connsiteY43" fmla="*/ 859631 h 2824412"/>
              <a:gd name="connsiteX44" fmla="*/ 2066986 w 2757548"/>
              <a:gd name="connsiteY44" fmla="*/ 871537 h 2824412"/>
              <a:gd name="connsiteX45" fmla="*/ 2062223 w 2757548"/>
              <a:gd name="connsiteY45" fmla="*/ 852487 h 2824412"/>
              <a:gd name="connsiteX46" fmla="*/ 2090798 w 2757548"/>
              <a:gd name="connsiteY46" fmla="*/ 838200 h 2824412"/>
              <a:gd name="connsiteX47" fmla="*/ 2100323 w 2757548"/>
              <a:gd name="connsiteY47" fmla="*/ 862012 h 2824412"/>
              <a:gd name="connsiteX48" fmla="*/ 2133661 w 2757548"/>
              <a:gd name="connsiteY48" fmla="*/ 883443 h 2824412"/>
              <a:gd name="connsiteX49" fmla="*/ 2169379 w 2757548"/>
              <a:gd name="connsiteY49" fmla="*/ 876300 h 2824412"/>
              <a:gd name="connsiteX50" fmla="*/ 2183667 w 2757548"/>
              <a:gd name="connsiteY50" fmla="*/ 864394 h 2824412"/>
              <a:gd name="connsiteX51" fmla="*/ 2207480 w 2757548"/>
              <a:gd name="connsiteY51" fmla="*/ 857249 h 2824412"/>
              <a:gd name="connsiteX52" fmla="*/ 2245580 w 2757548"/>
              <a:gd name="connsiteY52" fmla="*/ 862012 h 2824412"/>
              <a:gd name="connsiteX53" fmla="*/ 2257486 w 2757548"/>
              <a:gd name="connsiteY53" fmla="*/ 895350 h 2824412"/>
              <a:gd name="connsiteX54" fmla="*/ 2305110 w 2757548"/>
              <a:gd name="connsiteY54" fmla="*/ 900113 h 2824412"/>
              <a:gd name="connsiteX55" fmla="*/ 2328923 w 2757548"/>
              <a:gd name="connsiteY55" fmla="*/ 907256 h 2824412"/>
              <a:gd name="connsiteX56" fmla="*/ 2314636 w 2757548"/>
              <a:gd name="connsiteY56" fmla="*/ 928687 h 2824412"/>
              <a:gd name="connsiteX57" fmla="*/ 2319398 w 2757548"/>
              <a:gd name="connsiteY57" fmla="*/ 942975 h 2824412"/>
              <a:gd name="connsiteX58" fmla="*/ 2357498 w 2757548"/>
              <a:gd name="connsiteY58" fmla="*/ 964406 h 2824412"/>
              <a:gd name="connsiteX59" fmla="*/ 2371786 w 2757548"/>
              <a:gd name="connsiteY59" fmla="*/ 990600 h 2824412"/>
              <a:gd name="connsiteX60" fmla="*/ 2395598 w 2757548"/>
              <a:gd name="connsiteY60" fmla="*/ 1016794 h 2824412"/>
              <a:gd name="connsiteX61" fmla="*/ 2381311 w 2757548"/>
              <a:gd name="connsiteY61" fmla="*/ 1028700 h 2824412"/>
              <a:gd name="connsiteX62" fmla="*/ 2386073 w 2757548"/>
              <a:gd name="connsiteY62" fmla="*/ 1066800 h 2824412"/>
              <a:gd name="connsiteX63" fmla="*/ 2421792 w 2757548"/>
              <a:gd name="connsiteY63" fmla="*/ 1059656 h 2824412"/>
              <a:gd name="connsiteX64" fmla="*/ 2450367 w 2757548"/>
              <a:gd name="connsiteY64" fmla="*/ 1069182 h 2824412"/>
              <a:gd name="connsiteX65" fmla="*/ 2486086 w 2757548"/>
              <a:gd name="connsiteY65" fmla="*/ 1107281 h 2824412"/>
              <a:gd name="connsiteX66" fmla="*/ 2486086 w 2757548"/>
              <a:gd name="connsiteY66" fmla="*/ 1138237 h 2824412"/>
              <a:gd name="connsiteX67" fmla="*/ 2521804 w 2757548"/>
              <a:gd name="connsiteY67" fmla="*/ 1147762 h 2824412"/>
              <a:gd name="connsiteX68" fmla="*/ 2571811 w 2757548"/>
              <a:gd name="connsiteY68" fmla="*/ 1190625 h 2824412"/>
              <a:gd name="connsiteX69" fmla="*/ 2571811 w 2757548"/>
              <a:gd name="connsiteY69" fmla="*/ 1219200 h 2824412"/>
              <a:gd name="connsiteX70" fmla="*/ 2571811 w 2757548"/>
              <a:gd name="connsiteY70" fmla="*/ 1243012 h 2824412"/>
              <a:gd name="connsiteX71" fmla="*/ 2567048 w 2757548"/>
              <a:gd name="connsiteY71" fmla="*/ 1266825 h 2824412"/>
              <a:gd name="connsiteX72" fmla="*/ 2600386 w 2757548"/>
              <a:gd name="connsiteY72" fmla="*/ 1295400 h 2824412"/>
              <a:gd name="connsiteX73" fmla="*/ 2609910 w 2757548"/>
              <a:gd name="connsiteY73" fmla="*/ 1338262 h 2824412"/>
              <a:gd name="connsiteX74" fmla="*/ 2619436 w 2757548"/>
              <a:gd name="connsiteY74" fmla="*/ 1376362 h 2824412"/>
              <a:gd name="connsiteX75" fmla="*/ 2638486 w 2757548"/>
              <a:gd name="connsiteY75" fmla="*/ 1369218 h 2824412"/>
              <a:gd name="connsiteX76" fmla="*/ 2681348 w 2757548"/>
              <a:gd name="connsiteY76" fmla="*/ 1381125 h 2824412"/>
              <a:gd name="connsiteX77" fmla="*/ 2705161 w 2757548"/>
              <a:gd name="connsiteY77" fmla="*/ 1362075 h 2824412"/>
              <a:gd name="connsiteX78" fmla="*/ 2748023 w 2757548"/>
              <a:gd name="connsiteY78" fmla="*/ 1352550 h 2824412"/>
              <a:gd name="connsiteX79" fmla="*/ 2757548 w 2757548"/>
              <a:gd name="connsiteY79" fmla="*/ 1390650 h 2824412"/>
              <a:gd name="connsiteX80" fmla="*/ 2748023 w 2757548"/>
              <a:gd name="connsiteY80" fmla="*/ 1414462 h 2824412"/>
              <a:gd name="connsiteX81" fmla="*/ 2724211 w 2757548"/>
              <a:gd name="connsiteY81" fmla="*/ 1428750 h 2824412"/>
              <a:gd name="connsiteX82" fmla="*/ 2695635 w 2757548"/>
              <a:gd name="connsiteY82" fmla="*/ 1464469 h 2824412"/>
              <a:gd name="connsiteX83" fmla="*/ 2657536 w 2757548"/>
              <a:gd name="connsiteY83" fmla="*/ 1495425 h 2824412"/>
              <a:gd name="connsiteX84" fmla="*/ 2638486 w 2757548"/>
              <a:gd name="connsiteY84" fmla="*/ 1519237 h 2824412"/>
              <a:gd name="connsiteX85" fmla="*/ 2624198 w 2757548"/>
              <a:gd name="connsiteY85" fmla="*/ 1535906 h 2824412"/>
              <a:gd name="connsiteX86" fmla="*/ 2619436 w 2757548"/>
              <a:gd name="connsiteY86" fmla="*/ 1562100 h 2824412"/>
              <a:gd name="connsiteX87" fmla="*/ 2590861 w 2757548"/>
              <a:gd name="connsiteY87" fmla="*/ 1562100 h 2824412"/>
              <a:gd name="connsiteX88" fmla="*/ 2557523 w 2757548"/>
              <a:gd name="connsiteY88" fmla="*/ 1547812 h 2824412"/>
              <a:gd name="connsiteX89" fmla="*/ 2538473 w 2757548"/>
              <a:gd name="connsiteY89" fmla="*/ 1519237 h 2824412"/>
              <a:gd name="connsiteX90" fmla="*/ 2471798 w 2757548"/>
              <a:gd name="connsiteY90" fmla="*/ 1524000 h 2824412"/>
              <a:gd name="connsiteX91" fmla="*/ 2452748 w 2757548"/>
              <a:gd name="connsiteY91" fmla="*/ 1535906 h 2824412"/>
              <a:gd name="connsiteX92" fmla="*/ 2447985 w 2757548"/>
              <a:gd name="connsiteY92" fmla="*/ 1557338 h 2824412"/>
              <a:gd name="connsiteX93" fmla="*/ 2414648 w 2757548"/>
              <a:gd name="connsiteY93" fmla="*/ 1576387 h 2824412"/>
              <a:gd name="connsiteX94" fmla="*/ 2381311 w 2757548"/>
              <a:gd name="connsiteY94" fmla="*/ 1614487 h 2824412"/>
              <a:gd name="connsiteX95" fmla="*/ 2355116 w 2757548"/>
              <a:gd name="connsiteY95" fmla="*/ 1626393 h 2824412"/>
              <a:gd name="connsiteX96" fmla="*/ 2347973 w 2757548"/>
              <a:gd name="connsiteY96" fmla="*/ 1662112 h 2824412"/>
              <a:gd name="connsiteX97" fmla="*/ 2331304 w 2757548"/>
              <a:gd name="connsiteY97" fmla="*/ 1659731 h 2824412"/>
              <a:gd name="connsiteX98" fmla="*/ 2281298 w 2757548"/>
              <a:gd name="connsiteY98" fmla="*/ 1681162 h 2824412"/>
              <a:gd name="connsiteX99" fmla="*/ 2262248 w 2757548"/>
              <a:gd name="connsiteY99" fmla="*/ 1700212 h 2824412"/>
              <a:gd name="connsiteX100" fmla="*/ 2200336 w 2757548"/>
              <a:gd name="connsiteY100" fmla="*/ 1704975 h 2824412"/>
              <a:gd name="connsiteX101" fmla="*/ 2157473 w 2757548"/>
              <a:gd name="connsiteY101" fmla="*/ 1714500 h 2824412"/>
              <a:gd name="connsiteX102" fmla="*/ 2126517 w 2757548"/>
              <a:gd name="connsiteY102" fmla="*/ 1754981 h 2824412"/>
              <a:gd name="connsiteX103" fmla="*/ 2100323 w 2757548"/>
              <a:gd name="connsiteY103" fmla="*/ 1771650 h 2824412"/>
              <a:gd name="connsiteX104" fmla="*/ 2095561 w 2757548"/>
              <a:gd name="connsiteY104" fmla="*/ 1807368 h 2824412"/>
              <a:gd name="connsiteX105" fmla="*/ 2057461 w 2757548"/>
              <a:gd name="connsiteY105" fmla="*/ 1831181 h 2824412"/>
              <a:gd name="connsiteX106" fmla="*/ 2043173 w 2757548"/>
              <a:gd name="connsiteY106" fmla="*/ 1852612 h 2824412"/>
              <a:gd name="connsiteX107" fmla="*/ 2033648 w 2757548"/>
              <a:gd name="connsiteY107" fmla="*/ 1866900 h 2824412"/>
              <a:gd name="connsiteX108" fmla="*/ 2038411 w 2757548"/>
              <a:gd name="connsiteY108" fmla="*/ 1895475 h 2824412"/>
              <a:gd name="connsiteX109" fmla="*/ 2050317 w 2757548"/>
              <a:gd name="connsiteY109" fmla="*/ 1933575 h 2824412"/>
              <a:gd name="connsiteX110" fmla="*/ 2062223 w 2757548"/>
              <a:gd name="connsiteY110" fmla="*/ 1985962 h 2824412"/>
              <a:gd name="connsiteX111" fmla="*/ 2038411 w 2757548"/>
              <a:gd name="connsiteY111" fmla="*/ 2024062 h 2824412"/>
              <a:gd name="connsiteX112" fmla="*/ 2033648 w 2757548"/>
              <a:gd name="connsiteY112" fmla="*/ 2028825 h 2824412"/>
              <a:gd name="connsiteX113" fmla="*/ 1995548 w 2757548"/>
              <a:gd name="connsiteY113" fmla="*/ 2033587 h 2824412"/>
              <a:gd name="connsiteX114" fmla="*/ 1966973 w 2757548"/>
              <a:gd name="connsiteY114" fmla="*/ 2043112 h 2824412"/>
              <a:gd name="connsiteX115" fmla="*/ 1957448 w 2757548"/>
              <a:gd name="connsiteY115" fmla="*/ 2043112 h 2824412"/>
              <a:gd name="connsiteX116" fmla="*/ 1919348 w 2757548"/>
              <a:gd name="connsiteY116" fmla="*/ 2069305 h 2824412"/>
              <a:gd name="connsiteX117" fmla="*/ 1900298 w 2757548"/>
              <a:gd name="connsiteY117" fmla="*/ 2090737 h 2824412"/>
              <a:gd name="connsiteX118" fmla="*/ 1888392 w 2757548"/>
              <a:gd name="connsiteY118" fmla="*/ 2150269 h 2824412"/>
              <a:gd name="connsiteX119" fmla="*/ 1855055 w 2757548"/>
              <a:gd name="connsiteY119" fmla="*/ 2166937 h 2824412"/>
              <a:gd name="connsiteX120" fmla="*/ 1809811 w 2757548"/>
              <a:gd name="connsiteY120" fmla="*/ 2195512 h 2824412"/>
              <a:gd name="connsiteX121" fmla="*/ 1809811 w 2757548"/>
              <a:gd name="connsiteY121" fmla="*/ 2252662 h 2824412"/>
              <a:gd name="connsiteX122" fmla="*/ 1814573 w 2757548"/>
              <a:gd name="connsiteY122" fmla="*/ 2314575 h 2824412"/>
              <a:gd name="connsiteX123" fmla="*/ 1802667 w 2757548"/>
              <a:gd name="connsiteY123" fmla="*/ 2340768 h 2824412"/>
              <a:gd name="connsiteX124" fmla="*/ 1785998 w 2757548"/>
              <a:gd name="connsiteY124" fmla="*/ 2388393 h 2824412"/>
              <a:gd name="connsiteX125" fmla="*/ 1809811 w 2757548"/>
              <a:gd name="connsiteY125" fmla="*/ 2438400 h 2824412"/>
              <a:gd name="connsiteX126" fmla="*/ 1802667 w 2757548"/>
              <a:gd name="connsiteY126" fmla="*/ 2474119 h 2824412"/>
              <a:gd name="connsiteX127" fmla="*/ 1776473 w 2757548"/>
              <a:gd name="connsiteY127" fmla="*/ 2500312 h 2824412"/>
              <a:gd name="connsiteX128" fmla="*/ 1733611 w 2757548"/>
              <a:gd name="connsiteY128" fmla="*/ 2524125 h 2824412"/>
              <a:gd name="connsiteX129" fmla="*/ 1714561 w 2757548"/>
              <a:gd name="connsiteY129" fmla="*/ 2538412 h 2824412"/>
              <a:gd name="connsiteX130" fmla="*/ 1738373 w 2757548"/>
              <a:gd name="connsiteY130" fmla="*/ 2590800 h 2824412"/>
              <a:gd name="connsiteX131" fmla="*/ 1719323 w 2757548"/>
              <a:gd name="connsiteY131" fmla="*/ 2619375 h 2824412"/>
              <a:gd name="connsiteX132" fmla="*/ 1662173 w 2757548"/>
              <a:gd name="connsiteY132" fmla="*/ 2633662 h 2824412"/>
              <a:gd name="connsiteX133" fmla="*/ 1647886 w 2757548"/>
              <a:gd name="connsiteY133" fmla="*/ 2662237 h 2824412"/>
              <a:gd name="connsiteX134" fmla="*/ 1647886 w 2757548"/>
              <a:gd name="connsiteY134" fmla="*/ 2733675 h 2824412"/>
              <a:gd name="connsiteX135" fmla="*/ 1628836 w 2757548"/>
              <a:gd name="connsiteY135" fmla="*/ 2767012 h 2824412"/>
              <a:gd name="connsiteX136" fmla="*/ 1576448 w 2757548"/>
              <a:gd name="connsiteY136" fmla="*/ 2724150 h 2824412"/>
              <a:gd name="connsiteX137" fmla="*/ 1528823 w 2757548"/>
              <a:gd name="connsiteY137" fmla="*/ 2690812 h 2824412"/>
              <a:gd name="connsiteX138" fmla="*/ 1500248 w 2757548"/>
              <a:gd name="connsiteY138" fmla="*/ 2676525 h 2824412"/>
              <a:gd name="connsiteX139" fmla="*/ 1481198 w 2757548"/>
              <a:gd name="connsiteY139" fmla="*/ 2738437 h 2824412"/>
              <a:gd name="connsiteX140" fmla="*/ 1457386 w 2757548"/>
              <a:gd name="connsiteY140" fmla="*/ 2786062 h 2824412"/>
              <a:gd name="connsiteX141" fmla="*/ 1414523 w 2757548"/>
              <a:gd name="connsiteY141" fmla="*/ 2824162 h 2824412"/>
              <a:gd name="connsiteX142" fmla="*/ 1381186 w 2757548"/>
              <a:gd name="connsiteY142" fmla="*/ 2800350 h 2824412"/>
              <a:gd name="connsiteX143" fmla="*/ 1343086 w 2757548"/>
              <a:gd name="connsiteY143" fmla="*/ 2757487 h 2824412"/>
              <a:gd name="connsiteX144" fmla="*/ 1324036 w 2757548"/>
              <a:gd name="connsiteY144" fmla="*/ 2719387 h 2824412"/>
              <a:gd name="connsiteX145" fmla="*/ 1281173 w 2757548"/>
              <a:gd name="connsiteY145" fmla="*/ 2614612 h 2824412"/>
              <a:gd name="connsiteX146" fmla="*/ 1276411 w 2757548"/>
              <a:gd name="connsiteY146" fmla="*/ 2557462 h 2824412"/>
              <a:gd name="connsiteX147" fmla="*/ 1319273 w 2757548"/>
              <a:gd name="connsiteY147" fmla="*/ 2533650 h 2824412"/>
              <a:gd name="connsiteX148" fmla="*/ 1347848 w 2757548"/>
              <a:gd name="connsiteY148" fmla="*/ 2490787 h 2824412"/>
              <a:gd name="connsiteX149" fmla="*/ 1338323 w 2757548"/>
              <a:gd name="connsiteY149" fmla="*/ 2447925 h 2824412"/>
              <a:gd name="connsiteX150" fmla="*/ 1343086 w 2757548"/>
              <a:gd name="connsiteY150" fmla="*/ 2390775 h 2824412"/>
              <a:gd name="connsiteX151" fmla="*/ 1343086 w 2757548"/>
              <a:gd name="connsiteY151" fmla="*/ 2338387 h 2824412"/>
              <a:gd name="connsiteX152" fmla="*/ 1290698 w 2757548"/>
              <a:gd name="connsiteY152" fmla="*/ 2305050 h 2824412"/>
              <a:gd name="connsiteX153" fmla="*/ 1247836 w 2757548"/>
              <a:gd name="connsiteY153" fmla="*/ 2290762 h 2824412"/>
              <a:gd name="connsiteX154" fmla="*/ 1204973 w 2757548"/>
              <a:gd name="connsiteY154" fmla="*/ 2281237 h 2824412"/>
              <a:gd name="connsiteX155" fmla="*/ 1147823 w 2757548"/>
              <a:gd name="connsiteY155" fmla="*/ 2281237 h 2824412"/>
              <a:gd name="connsiteX156" fmla="*/ 1076386 w 2757548"/>
              <a:gd name="connsiteY156" fmla="*/ 2286000 h 2824412"/>
              <a:gd name="connsiteX157" fmla="*/ 1019236 w 2757548"/>
              <a:gd name="connsiteY157" fmla="*/ 2309812 h 2824412"/>
              <a:gd name="connsiteX158" fmla="*/ 971611 w 2757548"/>
              <a:gd name="connsiteY158" fmla="*/ 2319337 h 2824412"/>
              <a:gd name="connsiteX159" fmla="*/ 962086 w 2757548"/>
              <a:gd name="connsiteY159" fmla="*/ 2381250 h 2824412"/>
              <a:gd name="connsiteX160" fmla="*/ 943036 w 2757548"/>
              <a:gd name="connsiteY160" fmla="*/ 2414587 h 2824412"/>
              <a:gd name="connsiteX161" fmla="*/ 890648 w 2757548"/>
              <a:gd name="connsiteY161" fmla="*/ 2462212 h 2824412"/>
              <a:gd name="connsiteX162" fmla="*/ 852548 w 2757548"/>
              <a:gd name="connsiteY162" fmla="*/ 2471737 h 2824412"/>
              <a:gd name="connsiteX163" fmla="*/ 800161 w 2757548"/>
              <a:gd name="connsiteY163" fmla="*/ 2462212 h 2824412"/>
              <a:gd name="connsiteX164" fmla="*/ 771586 w 2757548"/>
              <a:gd name="connsiteY164" fmla="*/ 2438400 h 2824412"/>
              <a:gd name="connsiteX165" fmla="*/ 743011 w 2757548"/>
              <a:gd name="connsiteY165" fmla="*/ 2409825 h 2824412"/>
              <a:gd name="connsiteX166" fmla="*/ 704911 w 2757548"/>
              <a:gd name="connsiteY166" fmla="*/ 2433637 h 2824412"/>
              <a:gd name="connsiteX167" fmla="*/ 723961 w 2757548"/>
              <a:gd name="connsiteY167" fmla="*/ 2371725 h 2824412"/>
              <a:gd name="connsiteX168" fmla="*/ 738248 w 2757548"/>
              <a:gd name="connsiteY168" fmla="*/ 2309812 h 2824412"/>
              <a:gd name="connsiteX169" fmla="*/ 743011 w 2757548"/>
              <a:gd name="connsiteY169" fmla="*/ 2233612 h 2824412"/>
              <a:gd name="connsiteX170" fmla="*/ 743011 w 2757548"/>
              <a:gd name="connsiteY170" fmla="*/ 2185987 h 2824412"/>
              <a:gd name="connsiteX171" fmla="*/ 728723 w 2757548"/>
              <a:gd name="connsiteY171" fmla="*/ 2128837 h 2824412"/>
              <a:gd name="connsiteX172" fmla="*/ 704911 w 2757548"/>
              <a:gd name="connsiteY172" fmla="*/ 2100262 h 2824412"/>
              <a:gd name="connsiteX173" fmla="*/ 662048 w 2757548"/>
              <a:gd name="connsiteY173" fmla="*/ 2090737 h 2824412"/>
              <a:gd name="connsiteX174" fmla="*/ 623948 w 2757548"/>
              <a:gd name="connsiteY174" fmla="*/ 2062162 h 2824412"/>
              <a:gd name="connsiteX175" fmla="*/ 566798 w 2757548"/>
              <a:gd name="connsiteY175" fmla="*/ 2043112 h 2824412"/>
              <a:gd name="connsiteX176" fmla="*/ 538223 w 2757548"/>
              <a:gd name="connsiteY176" fmla="*/ 2009775 h 2824412"/>
              <a:gd name="connsiteX177" fmla="*/ 557273 w 2757548"/>
              <a:gd name="connsiteY177" fmla="*/ 1981200 h 2824412"/>
              <a:gd name="connsiteX178" fmla="*/ 547748 w 2757548"/>
              <a:gd name="connsiteY178" fmla="*/ 1938337 h 2824412"/>
              <a:gd name="connsiteX179" fmla="*/ 514411 w 2757548"/>
              <a:gd name="connsiteY179" fmla="*/ 1885950 h 2824412"/>
              <a:gd name="connsiteX180" fmla="*/ 471548 w 2757548"/>
              <a:gd name="connsiteY180" fmla="*/ 1876425 h 2824412"/>
              <a:gd name="connsiteX181" fmla="*/ 433448 w 2757548"/>
              <a:gd name="connsiteY181" fmla="*/ 1852612 h 2824412"/>
              <a:gd name="connsiteX182" fmla="*/ 414398 w 2757548"/>
              <a:gd name="connsiteY182" fmla="*/ 1833562 h 2824412"/>
              <a:gd name="connsiteX183" fmla="*/ 414398 w 2757548"/>
              <a:gd name="connsiteY183" fmla="*/ 1804987 h 2824412"/>
              <a:gd name="connsiteX184" fmla="*/ 376298 w 2757548"/>
              <a:gd name="connsiteY184" fmla="*/ 1824037 h 2824412"/>
              <a:gd name="connsiteX185" fmla="*/ 357248 w 2757548"/>
              <a:gd name="connsiteY185" fmla="*/ 1838325 h 2824412"/>
              <a:gd name="connsiteX186" fmla="*/ 385823 w 2757548"/>
              <a:gd name="connsiteY186" fmla="*/ 1862137 h 2824412"/>
              <a:gd name="connsiteX187" fmla="*/ 352486 w 2757548"/>
              <a:gd name="connsiteY187" fmla="*/ 1866900 h 2824412"/>
              <a:gd name="connsiteX188" fmla="*/ 323911 w 2757548"/>
              <a:gd name="connsiteY188" fmla="*/ 1847850 h 2824412"/>
              <a:gd name="connsiteX189" fmla="*/ 281048 w 2757548"/>
              <a:gd name="connsiteY189" fmla="*/ 1833562 h 2824412"/>
              <a:gd name="connsiteX190" fmla="*/ 238186 w 2757548"/>
              <a:gd name="connsiteY190" fmla="*/ 1819275 h 2824412"/>
              <a:gd name="connsiteX191" fmla="*/ 195323 w 2757548"/>
              <a:gd name="connsiteY191" fmla="*/ 1819275 h 2824412"/>
              <a:gd name="connsiteX192" fmla="*/ 171511 w 2757548"/>
              <a:gd name="connsiteY192" fmla="*/ 1795462 h 2824412"/>
              <a:gd name="connsiteX193" fmla="*/ 195323 w 2757548"/>
              <a:gd name="connsiteY193" fmla="*/ 1766887 h 2824412"/>
              <a:gd name="connsiteX194" fmla="*/ 214373 w 2757548"/>
              <a:gd name="connsiteY194" fmla="*/ 1676400 h 2824412"/>
              <a:gd name="connsiteX195" fmla="*/ 276286 w 2757548"/>
              <a:gd name="connsiteY195" fmla="*/ 1590675 h 2824412"/>
              <a:gd name="connsiteX196" fmla="*/ 319148 w 2757548"/>
              <a:gd name="connsiteY196" fmla="*/ 1509712 h 2824412"/>
              <a:gd name="connsiteX197" fmla="*/ 362011 w 2757548"/>
              <a:gd name="connsiteY197" fmla="*/ 1466850 h 2824412"/>
              <a:gd name="connsiteX198" fmla="*/ 414398 w 2757548"/>
              <a:gd name="connsiteY198" fmla="*/ 1404937 h 2824412"/>
              <a:gd name="connsiteX199" fmla="*/ 438211 w 2757548"/>
              <a:gd name="connsiteY199" fmla="*/ 1381125 h 2824412"/>
              <a:gd name="connsiteX200" fmla="*/ 395348 w 2757548"/>
              <a:gd name="connsiteY200" fmla="*/ 1352550 h 2824412"/>
              <a:gd name="connsiteX201" fmla="*/ 323911 w 2757548"/>
              <a:gd name="connsiteY201" fmla="*/ 1319212 h 2824412"/>
              <a:gd name="connsiteX202" fmla="*/ 266761 w 2757548"/>
              <a:gd name="connsiteY202" fmla="*/ 1285875 h 2824412"/>
              <a:gd name="connsiteX203" fmla="*/ 233423 w 2757548"/>
              <a:gd name="connsiteY203" fmla="*/ 1300162 h 2824412"/>
              <a:gd name="connsiteX204" fmla="*/ 195323 w 2757548"/>
              <a:gd name="connsiteY204" fmla="*/ 1276350 h 2824412"/>
              <a:gd name="connsiteX205" fmla="*/ 161986 w 2757548"/>
              <a:gd name="connsiteY205" fmla="*/ 1204912 h 2824412"/>
              <a:gd name="connsiteX206" fmla="*/ 157223 w 2757548"/>
              <a:gd name="connsiteY206" fmla="*/ 1162050 h 2824412"/>
              <a:gd name="connsiteX207" fmla="*/ 119123 w 2757548"/>
              <a:gd name="connsiteY207" fmla="*/ 1157287 h 2824412"/>
              <a:gd name="connsiteX208" fmla="*/ 66736 w 2757548"/>
              <a:gd name="connsiteY208" fmla="*/ 1157287 h 2824412"/>
              <a:gd name="connsiteX209" fmla="*/ 19111 w 2757548"/>
              <a:gd name="connsiteY209" fmla="*/ 1143000 h 2824412"/>
              <a:gd name="connsiteX210" fmla="*/ 19111 w 2757548"/>
              <a:gd name="connsiteY210" fmla="*/ 1114425 h 2824412"/>
              <a:gd name="connsiteX211" fmla="*/ 9586 w 2757548"/>
              <a:gd name="connsiteY211" fmla="*/ 1076325 h 2824412"/>
              <a:gd name="connsiteX212" fmla="*/ 61 w 2757548"/>
              <a:gd name="connsiteY212" fmla="*/ 1028700 h 2824412"/>
              <a:gd name="connsiteX213" fmla="*/ 14348 w 2757548"/>
              <a:gd name="connsiteY213" fmla="*/ 995362 h 2824412"/>
              <a:gd name="connsiteX214" fmla="*/ 61973 w 2757548"/>
              <a:gd name="connsiteY214" fmla="*/ 971550 h 2824412"/>
              <a:gd name="connsiteX215" fmla="*/ 100073 w 2757548"/>
              <a:gd name="connsiteY215" fmla="*/ 966787 h 2824412"/>
              <a:gd name="connsiteX216" fmla="*/ 66736 w 2757548"/>
              <a:gd name="connsiteY216" fmla="*/ 933450 h 2824412"/>
              <a:gd name="connsiteX217" fmla="*/ 57211 w 2757548"/>
              <a:gd name="connsiteY217" fmla="*/ 885825 h 2824412"/>
              <a:gd name="connsiteX218" fmla="*/ 81023 w 2757548"/>
              <a:gd name="connsiteY218" fmla="*/ 852487 h 2824412"/>
              <a:gd name="connsiteX219" fmla="*/ 81023 w 2757548"/>
              <a:gd name="connsiteY219" fmla="*/ 814387 h 2824412"/>
              <a:gd name="connsiteX220" fmla="*/ 42923 w 2757548"/>
              <a:gd name="connsiteY220" fmla="*/ 800100 h 2824412"/>
              <a:gd name="connsiteX221" fmla="*/ 47686 w 2757548"/>
              <a:gd name="connsiteY221" fmla="*/ 762000 h 2824412"/>
              <a:gd name="connsiteX222" fmla="*/ 85786 w 2757548"/>
              <a:gd name="connsiteY222" fmla="*/ 723900 h 2824412"/>
              <a:gd name="connsiteX223" fmla="*/ 76261 w 2757548"/>
              <a:gd name="connsiteY223" fmla="*/ 671512 h 2824412"/>
              <a:gd name="connsiteX224" fmla="*/ 47686 w 2757548"/>
              <a:gd name="connsiteY224" fmla="*/ 647700 h 2824412"/>
              <a:gd name="connsiteX225" fmla="*/ 66736 w 2757548"/>
              <a:gd name="connsiteY225" fmla="*/ 623887 h 2824412"/>
              <a:gd name="connsiteX226" fmla="*/ 114361 w 2757548"/>
              <a:gd name="connsiteY226" fmla="*/ 628650 h 2824412"/>
              <a:gd name="connsiteX227" fmla="*/ 138173 w 2757548"/>
              <a:gd name="connsiteY227" fmla="*/ 628650 h 2824412"/>
              <a:gd name="connsiteX228" fmla="*/ 119123 w 2757548"/>
              <a:gd name="connsiteY228" fmla="*/ 595312 h 2824412"/>
              <a:gd name="connsiteX229" fmla="*/ 123886 w 2757548"/>
              <a:gd name="connsiteY229" fmla="*/ 571500 h 2824412"/>
              <a:gd name="connsiteX230" fmla="*/ 152461 w 2757548"/>
              <a:gd name="connsiteY230" fmla="*/ 571500 h 2824412"/>
              <a:gd name="connsiteX231" fmla="*/ 157223 w 2757548"/>
              <a:gd name="connsiteY231" fmla="*/ 571500 h 2824412"/>
              <a:gd name="connsiteX232" fmla="*/ 185798 w 2757548"/>
              <a:gd name="connsiteY232" fmla="*/ 485775 h 2824412"/>
              <a:gd name="connsiteX233" fmla="*/ 190561 w 2757548"/>
              <a:gd name="connsiteY233" fmla="*/ 447675 h 2824412"/>
              <a:gd name="connsiteX234" fmla="*/ 219136 w 2757548"/>
              <a:gd name="connsiteY234" fmla="*/ 461962 h 2824412"/>
              <a:gd name="connsiteX235" fmla="*/ 281048 w 2757548"/>
              <a:gd name="connsiteY235" fmla="*/ 485775 h 2824412"/>
              <a:gd name="connsiteX236" fmla="*/ 342961 w 2757548"/>
              <a:gd name="connsiteY236" fmla="*/ 485775 h 2824412"/>
              <a:gd name="connsiteX237" fmla="*/ 333436 w 2757548"/>
              <a:gd name="connsiteY237" fmla="*/ 442912 h 2824412"/>
              <a:gd name="connsiteX238" fmla="*/ 342961 w 2757548"/>
              <a:gd name="connsiteY238" fmla="*/ 409575 h 2824412"/>
              <a:gd name="connsiteX239" fmla="*/ 385823 w 2757548"/>
              <a:gd name="connsiteY239" fmla="*/ 409575 h 2824412"/>
              <a:gd name="connsiteX240" fmla="*/ 404873 w 2757548"/>
              <a:gd name="connsiteY240" fmla="*/ 381000 h 2824412"/>
              <a:gd name="connsiteX241" fmla="*/ 428686 w 2757548"/>
              <a:gd name="connsiteY241" fmla="*/ 338137 h 2824412"/>
              <a:gd name="connsiteX242" fmla="*/ 381061 w 2757548"/>
              <a:gd name="connsiteY242" fmla="*/ 314325 h 2824412"/>
              <a:gd name="connsiteX243" fmla="*/ 381061 w 2757548"/>
              <a:gd name="connsiteY243" fmla="*/ 285750 h 2824412"/>
              <a:gd name="connsiteX244" fmla="*/ 433448 w 2757548"/>
              <a:gd name="connsiteY244" fmla="*/ 257175 h 2824412"/>
              <a:gd name="connsiteX245" fmla="*/ 466786 w 2757548"/>
              <a:gd name="connsiteY245" fmla="*/ 238125 h 2824412"/>
              <a:gd name="connsiteX246" fmla="*/ 476311 w 2757548"/>
              <a:gd name="connsiteY246" fmla="*/ 176212 h 2824412"/>
              <a:gd name="connsiteX247" fmla="*/ 447736 w 2757548"/>
              <a:gd name="connsiteY247" fmla="*/ 123825 h 2824412"/>
              <a:gd name="connsiteX0" fmla="*/ 2307492 w 2757548"/>
              <a:gd name="connsiteY0" fmla="*/ 0 h 2824412"/>
              <a:gd name="connsiteX1" fmla="*/ 2324161 w 2757548"/>
              <a:gd name="connsiteY1" fmla="*/ 26193 h 2824412"/>
              <a:gd name="connsiteX2" fmla="*/ 2352736 w 2757548"/>
              <a:gd name="connsiteY2" fmla="*/ 47625 h 2824412"/>
              <a:gd name="connsiteX3" fmla="*/ 2343211 w 2757548"/>
              <a:gd name="connsiteY3" fmla="*/ 57150 h 2824412"/>
              <a:gd name="connsiteX4" fmla="*/ 2352736 w 2757548"/>
              <a:gd name="connsiteY4" fmla="*/ 95250 h 2824412"/>
              <a:gd name="connsiteX5" fmla="*/ 2343211 w 2757548"/>
              <a:gd name="connsiteY5" fmla="*/ 128587 h 2824412"/>
              <a:gd name="connsiteX6" fmla="*/ 2324161 w 2757548"/>
              <a:gd name="connsiteY6" fmla="*/ 145256 h 2824412"/>
              <a:gd name="connsiteX7" fmla="*/ 2300348 w 2757548"/>
              <a:gd name="connsiteY7" fmla="*/ 152400 h 2824412"/>
              <a:gd name="connsiteX8" fmla="*/ 2290823 w 2757548"/>
              <a:gd name="connsiteY8" fmla="*/ 166687 h 2824412"/>
              <a:gd name="connsiteX9" fmla="*/ 2286061 w 2757548"/>
              <a:gd name="connsiteY9" fmla="*/ 204787 h 2824412"/>
              <a:gd name="connsiteX10" fmla="*/ 2267011 w 2757548"/>
              <a:gd name="connsiteY10" fmla="*/ 223837 h 2824412"/>
              <a:gd name="connsiteX11" fmla="*/ 2224148 w 2757548"/>
              <a:gd name="connsiteY11" fmla="*/ 219075 h 2824412"/>
              <a:gd name="connsiteX12" fmla="*/ 2214623 w 2757548"/>
              <a:gd name="connsiteY12" fmla="*/ 226219 h 2824412"/>
              <a:gd name="connsiteX13" fmla="*/ 2221767 w 2757548"/>
              <a:gd name="connsiteY13" fmla="*/ 259556 h 2824412"/>
              <a:gd name="connsiteX14" fmla="*/ 2233673 w 2757548"/>
              <a:gd name="connsiteY14" fmla="*/ 285750 h 2824412"/>
              <a:gd name="connsiteX15" fmla="*/ 2224148 w 2757548"/>
              <a:gd name="connsiteY15" fmla="*/ 304800 h 2824412"/>
              <a:gd name="connsiteX16" fmla="*/ 2224148 w 2757548"/>
              <a:gd name="connsiteY16" fmla="*/ 333375 h 2824412"/>
              <a:gd name="connsiteX17" fmla="*/ 2186048 w 2757548"/>
              <a:gd name="connsiteY17" fmla="*/ 338137 h 2824412"/>
              <a:gd name="connsiteX18" fmla="*/ 2152710 w 2757548"/>
              <a:gd name="connsiteY18" fmla="*/ 302419 h 2824412"/>
              <a:gd name="connsiteX19" fmla="*/ 2124136 w 2757548"/>
              <a:gd name="connsiteY19" fmla="*/ 323850 h 2824412"/>
              <a:gd name="connsiteX20" fmla="*/ 2105086 w 2757548"/>
              <a:gd name="connsiteY20" fmla="*/ 347662 h 2824412"/>
              <a:gd name="connsiteX21" fmla="*/ 2105086 w 2757548"/>
              <a:gd name="connsiteY21" fmla="*/ 361950 h 2824412"/>
              <a:gd name="connsiteX22" fmla="*/ 2105086 w 2757548"/>
              <a:gd name="connsiteY22" fmla="*/ 395287 h 2824412"/>
              <a:gd name="connsiteX23" fmla="*/ 2076511 w 2757548"/>
              <a:gd name="connsiteY23" fmla="*/ 395287 h 2824412"/>
              <a:gd name="connsiteX24" fmla="*/ 2033648 w 2757548"/>
              <a:gd name="connsiteY24" fmla="*/ 419100 h 2824412"/>
              <a:gd name="connsiteX25" fmla="*/ 2014598 w 2757548"/>
              <a:gd name="connsiteY25" fmla="*/ 457200 h 2824412"/>
              <a:gd name="connsiteX26" fmla="*/ 2012217 w 2757548"/>
              <a:gd name="connsiteY26" fmla="*/ 488156 h 2824412"/>
              <a:gd name="connsiteX27" fmla="*/ 1995549 w 2757548"/>
              <a:gd name="connsiteY27" fmla="*/ 511968 h 2824412"/>
              <a:gd name="connsiteX28" fmla="*/ 1976498 w 2757548"/>
              <a:gd name="connsiteY28" fmla="*/ 554831 h 2824412"/>
              <a:gd name="connsiteX29" fmla="*/ 1945542 w 2757548"/>
              <a:gd name="connsiteY29" fmla="*/ 564356 h 2824412"/>
              <a:gd name="connsiteX30" fmla="*/ 1909823 w 2757548"/>
              <a:gd name="connsiteY30" fmla="*/ 561975 h 2824412"/>
              <a:gd name="connsiteX31" fmla="*/ 1883629 w 2757548"/>
              <a:gd name="connsiteY31" fmla="*/ 576262 h 2824412"/>
              <a:gd name="connsiteX32" fmla="*/ 1890773 w 2757548"/>
              <a:gd name="connsiteY32" fmla="*/ 602456 h 2824412"/>
              <a:gd name="connsiteX33" fmla="*/ 1874104 w 2757548"/>
              <a:gd name="connsiteY33" fmla="*/ 623887 h 2824412"/>
              <a:gd name="connsiteX34" fmla="*/ 1876486 w 2757548"/>
              <a:gd name="connsiteY34" fmla="*/ 647700 h 2824412"/>
              <a:gd name="connsiteX35" fmla="*/ 1890773 w 2757548"/>
              <a:gd name="connsiteY35" fmla="*/ 666750 h 2824412"/>
              <a:gd name="connsiteX36" fmla="*/ 1919348 w 2757548"/>
              <a:gd name="connsiteY36" fmla="*/ 685800 h 2824412"/>
              <a:gd name="connsiteX37" fmla="*/ 1945542 w 2757548"/>
              <a:gd name="connsiteY37" fmla="*/ 714375 h 2824412"/>
              <a:gd name="connsiteX38" fmla="*/ 1969354 w 2757548"/>
              <a:gd name="connsiteY38" fmla="*/ 745331 h 2824412"/>
              <a:gd name="connsiteX39" fmla="*/ 1997930 w 2757548"/>
              <a:gd name="connsiteY39" fmla="*/ 776287 h 2824412"/>
              <a:gd name="connsiteX40" fmla="*/ 2016979 w 2757548"/>
              <a:gd name="connsiteY40" fmla="*/ 788194 h 2824412"/>
              <a:gd name="connsiteX41" fmla="*/ 2024123 w 2757548"/>
              <a:gd name="connsiteY41" fmla="*/ 814387 h 2824412"/>
              <a:gd name="connsiteX42" fmla="*/ 2028886 w 2757548"/>
              <a:gd name="connsiteY42" fmla="*/ 847725 h 2824412"/>
              <a:gd name="connsiteX43" fmla="*/ 2038411 w 2757548"/>
              <a:gd name="connsiteY43" fmla="*/ 859631 h 2824412"/>
              <a:gd name="connsiteX44" fmla="*/ 2066986 w 2757548"/>
              <a:gd name="connsiteY44" fmla="*/ 871537 h 2824412"/>
              <a:gd name="connsiteX45" fmla="*/ 2062223 w 2757548"/>
              <a:gd name="connsiteY45" fmla="*/ 852487 h 2824412"/>
              <a:gd name="connsiteX46" fmla="*/ 2090798 w 2757548"/>
              <a:gd name="connsiteY46" fmla="*/ 838200 h 2824412"/>
              <a:gd name="connsiteX47" fmla="*/ 2100323 w 2757548"/>
              <a:gd name="connsiteY47" fmla="*/ 862012 h 2824412"/>
              <a:gd name="connsiteX48" fmla="*/ 2133661 w 2757548"/>
              <a:gd name="connsiteY48" fmla="*/ 883443 h 2824412"/>
              <a:gd name="connsiteX49" fmla="*/ 2169379 w 2757548"/>
              <a:gd name="connsiteY49" fmla="*/ 876300 h 2824412"/>
              <a:gd name="connsiteX50" fmla="*/ 2183667 w 2757548"/>
              <a:gd name="connsiteY50" fmla="*/ 864394 h 2824412"/>
              <a:gd name="connsiteX51" fmla="*/ 2207480 w 2757548"/>
              <a:gd name="connsiteY51" fmla="*/ 857249 h 2824412"/>
              <a:gd name="connsiteX52" fmla="*/ 2245580 w 2757548"/>
              <a:gd name="connsiteY52" fmla="*/ 862012 h 2824412"/>
              <a:gd name="connsiteX53" fmla="*/ 2257486 w 2757548"/>
              <a:gd name="connsiteY53" fmla="*/ 895350 h 2824412"/>
              <a:gd name="connsiteX54" fmla="*/ 2305110 w 2757548"/>
              <a:gd name="connsiteY54" fmla="*/ 900113 h 2824412"/>
              <a:gd name="connsiteX55" fmla="*/ 2328923 w 2757548"/>
              <a:gd name="connsiteY55" fmla="*/ 907256 h 2824412"/>
              <a:gd name="connsiteX56" fmla="*/ 2314636 w 2757548"/>
              <a:gd name="connsiteY56" fmla="*/ 928687 h 2824412"/>
              <a:gd name="connsiteX57" fmla="*/ 2319398 w 2757548"/>
              <a:gd name="connsiteY57" fmla="*/ 942975 h 2824412"/>
              <a:gd name="connsiteX58" fmla="*/ 2357498 w 2757548"/>
              <a:gd name="connsiteY58" fmla="*/ 964406 h 2824412"/>
              <a:gd name="connsiteX59" fmla="*/ 2371786 w 2757548"/>
              <a:gd name="connsiteY59" fmla="*/ 990600 h 2824412"/>
              <a:gd name="connsiteX60" fmla="*/ 2395598 w 2757548"/>
              <a:gd name="connsiteY60" fmla="*/ 1016794 h 2824412"/>
              <a:gd name="connsiteX61" fmla="*/ 2381311 w 2757548"/>
              <a:gd name="connsiteY61" fmla="*/ 1028700 h 2824412"/>
              <a:gd name="connsiteX62" fmla="*/ 2386073 w 2757548"/>
              <a:gd name="connsiteY62" fmla="*/ 1066800 h 2824412"/>
              <a:gd name="connsiteX63" fmla="*/ 2421792 w 2757548"/>
              <a:gd name="connsiteY63" fmla="*/ 1059656 h 2824412"/>
              <a:gd name="connsiteX64" fmla="*/ 2450367 w 2757548"/>
              <a:gd name="connsiteY64" fmla="*/ 1069182 h 2824412"/>
              <a:gd name="connsiteX65" fmla="*/ 2486086 w 2757548"/>
              <a:gd name="connsiteY65" fmla="*/ 1107281 h 2824412"/>
              <a:gd name="connsiteX66" fmla="*/ 2486086 w 2757548"/>
              <a:gd name="connsiteY66" fmla="*/ 1138237 h 2824412"/>
              <a:gd name="connsiteX67" fmla="*/ 2521804 w 2757548"/>
              <a:gd name="connsiteY67" fmla="*/ 1147762 h 2824412"/>
              <a:gd name="connsiteX68" fmla="*/ 2571811 w 2757548"/>
              <a:gd name="connsiteY68" fmla="*/ 1190625 h 2824412"/>
              <a:gd name="connsiteX69" fmla="*/ 2571811 w 2757548"/>
              <a:gd name="connsiteY69" fmla="*/ 1219200 h 2824412"/>
              <a:gd name="connsiteX70" fmla="*/ 2571811 w 2757548"/>
              <a:gd name="connsiteY70" fmla="*/ 1243012 h 2824412"/>
              <a:gd name="connsiteX71" fmla="*/ 2567048 w 2757548"/>
              <a:gd name="connsiteY71" fmla="*/ 1266825 h 2824412"/>
              <a:gd name="connsiteX72" fmla="*/ 2600386 w 2757548"/>
              <a:gd name="connsiteY72" fmla="*/ 1295400 h 2824412"/>
              <a:gd name="connsiteX73" fmla="*/ 2609910 w 2757548"/>
              <a:gd name="connsiteY73" fmla="*/ 1338262 h 2824412"/>
              <a:gd name="connsiteX74" fmla="*/ 2619436 w 2757548"/>
              <a:gd name="connsiteY74" fmla="*/ 1376362 h 2824412"/>
              <a:gd name="connsiteX75" fmla="*/ 2638486 w 2757548"/>
              <a:gd name="connsiteY75" fmla="*/ 1369218 h 2824412"/>
              <a:gd name="connsiteX76" fmla="*/ 2681348 w 2757548"/>
              <a:gd name="connsiteY76" fmla="*/ 1381125 h 2824412"/>
              <a:gd name="connsiteX77" fmla="*/ 2705161 w 2757548"/>
              <a:gd name="connsiteY77" fmla="*/ 1362075 h 2824412"/>
              <a:gd name="connsiteX78" fmla="*/ 2748023 w 2757548"/>
              <a:gd name="connsiteY78" fmla="*/ 1352550 h 2824412"/>
              <a:gd name="connsiteX79" fmla="*/ 2757548 w 2757548"/>
              <a:gd name="connsiteY79" fmla="*/ 1390650 h 2824412"/>
              <a:gd name="connsiteX80" fmla="*/ 2748023 w 2757548"/>
              <a:gd name="connsiteY80" fmla="*/ 1414462 h 2824412"/>
              <a:gd name="connsiteX81" fmla="*/ 2724211 w 2757548"/>
              <a:gd name="connsiteY81" fmla="*/ 1428750 h 2824412"/>
              <a:gd name="connsiteX82" fmla="*/ 2695635 w 2757548"/>
              <a:gd name="connsiteY82" fmla="*/ 1464469 h 2824412"/>
              <a:gd name="connsiteX83" fmla="*/ 2657536 w 2757548"/>
              <a:gd name="connsiteY83" fmla="*/ 1495425 h 2824412"/>
              <a:gd name="connsiteX84" fmla="*/ 2638486 w 2757548"/>
              <a:gd name="connsiteY84" fmla="*/ 1519237 h 2824412"/>
              <a:gd name="connsiteX85" fmla="*/ 2624198 w 2757548"/>
              <a:gd name="connsiteY85" fmla="*/ 1535906 h 2824412"/>
              <a:gd name="connsiteX86" fmla="*/ 2619436 w 2757548"/>
              <a:gd name="connsiteY86" fmla="*/ 1562100 h 2824412"/>
              <a:gd name="connsiteX87" fmla="*/ 2590861 w 2757548"/>
              <a:gd name="connsiteY87" fmla="*/ 1562100 h 2824412"/>
              <a:gd name="connsiteX88" fmla="*/ 2557523 w 2757548"/>
              <a:gd name="connsiteY88" fmla="*/ 1547812 h 2824412"/>
              <a:gd name="connsiteX89" fmla="*/ 2538473 w 2757548"/>
              <a:gd name="connsiteY89" fmla="*/ 1519237 h 2824412"/>
              <a:gd name="connsiteX90" fmla="*/ 2471798 w 2757548"/>
              <a:gd name="connsiteY90" fmla="*/ 1524000 h 2824412"/>
              <a:gd name="connsiteX91" fmla="*/ 2452748 w 2757548"/>
              <a:gd name="connsiteY91" fmla="*/ 1535906 h 2824412"/>
              <a:gd name="connsiteX92" fmla="*/ 2447985 w 2757548"/>
              <a:gd name="connsiteY92" fmla="*/ 1557338 h 2824412"/>
              <a:gd name="connsiteX93" fmla="*/ 2414648 w 2757548"/>
              <a:gd name="connsiteY93" fmla="*/ 1576387 h 2824412"/>
              <a:gd name="connsiteX94" fmla="*/ 2381311 w 2757548"/>
              <a:gd name="connsiteY94" fmla="*/ 1614487 h 2824412"/>
              <a:gd name="connsiteX95" fmla="*/ 2355116 w 2757548"/>
              <a:gd name="connsiteY95" fmla="*/ 1626393 h 2824412"/>
              <a:gd name="connsiteX96" fmla="*/ 2347973 w 2757548"/>
              <a:gd name="connsiteY96" fmla="*/ 1662112 h 2824412"/>
              <a:gd name="connsiteX97" fmla="*/ 2331304 w 2757548"/>
              <a:gd name="connsiteY97" fmla="*/ 1659731 h 2824412"/>
              <a:gd name="connsiteX98" fmla="*/ 2281298 w 2757548"/>
              <a:gd name="connsiteY98" fmla="*/ 1681162 h 2824412"/>
              <a:gd name="connsiteX99" fmla="*/ 2262248 w 2757548"/>
              <a:gd name="connsiteY99" fmla="*/ 1700212 h 2824412"/>
              <a:gd name="connsiteX100" fmla="*/ 2200336 w 2757548"/>
              <a:gd name="connsiteY100" fmla="*/ 1704975 h 2824412"/>
              <a:gd name="connsiteX101" fmla="*/ 2157473 w 2757548"/>
              <a:gd name="connsiteY101" fmla="*/ 1714500 h 2824412"/>
              <a:gd name="connsiteX102" fmla="*/ 2126517 w 2757548"/>
              <a:gd name="connsiteY102" fmla="*/ 1754981 h 2824412"/>
              <a:gd name="connsiteX103" fmla="*/ 2100323 w 2757548"/>
              <a:gd name="connsiteY103" fmla="*/ 1771650 h 2824412"/>
              <a:gd name="connsiteX104" fmla="*/ 2095561 w 2757548"/>
              <a:gd name="connsiteY104" fmla="*/ 1807368 h 2824412"/>
              <a:gd name="connsiteX105" fmla="*/ 2057461 w 2757548"/>
              <a:gd name="connsiteY105" fmla="*/ 1831181 h 2824412"/>
              <a:gd name="connsiteX106" fmla="*/ 2043173 w 2757548"/>
              <a:gd name="connsiteY106" fmla="*/ 1852612 h 2824412"/>
              <a:gd name="connsiteX107" fmla="*/ 2033648 w 2757548"/>
              <a:gd name="connsiteY107" fmla="*/ 1866900 h 2824412"/>
              <a:gd name="connsiteX108" fmla="*/ 2038411 w 2757548"/>
              <a:gd name="connsiteY108" fmla="*/ 1895475 h 2824412"/>
              <a:gd name="connsiteX109" fmla="*/ 2050317 w 2757548"/>
              <a:gd name="connsiteY109" fmla="*/ 1933575 h 2824412"/>
              <a:gd name="connsiteX110" fmla="*/ 2062223 w 2757548"/>
              <a:gd name="connsiteY110" fmla="*/ 1985962 h 2824412"/>
              <a:gd name="connsiteX111" fmla="*/ 2038411 w 2757548"/>
              <a:gd name="connsiteY111" fmla="*/ 2024062 h 2824412"/>
              <a:gd name="connsiteX112" fmla="*/ 2033648 w 2757548"/>
              <a:gd name="connsiteY112" fmla="*/ 2028825 h 2824412"/>
              <a:gd name="connsiteX113" fmla="*/ 1995548 w 2757548"/>
              <a:gd name="connsiteY113" fmla="*/ 2033587 h 2824412"/>
              <a:gd name="connsiteX114" fmla="*/ 1966973 w 2757548"/>
              <a:gd name="connsiteY114" fmla="*/ 2043112 h 2824412"/>
              <a:gd name="connsiteX115" fmla="*/ 1957448 w 2757548"/>
              <a:gd name="connsiteY115" fmla="*/ 2043112 h 2824412"/>
              <a:gd name="connsiteX116" fmla="*/ 1919348 w 2757548"/>
              <a:gd name="connsiteY116" fmla="*/ 2069305 h 2824412"/>
              <a:gd name="connsiteX117" fmla="*/ 1900298 w 2757548"/>
              <a:gd name="connsiteY117" fmla="*/ 2090737 h 2824412"/>
              <a:gd name="connsiteX118" fmla="*/ 1888392 w 2757548"/>
              <a:gd name="connsiteY118" fmla="*/ 2150269 h 2824412"/>
              <a:gd name="connsiteX119" fmla="*/ 1855055 w 2757548"/>
              <a:gd name="connsiteY119" fmla="*/ 2166937 h 2824412"/>
              <a:gd name="connsiteX120" fmla="*/ 1809811 w 2757548"/>
              <a:gd name="connsiteY120" fmla="*/ 2195512 h 2824412"/>
              <a:gd name="connsiteX121" fmla="*/ 1809811 w 2757548"/>
              <a:gd name="connsiteY121" fmla="*/ 2252662 h 2824412"/>
              <a:gd name="connsiteX122" fmla="*/ 1814573 w 2757548"/>
              <a:gd name="connsiteY122" fmla="*/ 2314575 h 2824412"/>
              <a:gd name="connsiteX123" fmla="*/ 1802667 w 2757548"/>
              <a:gd name="connsiteY123" fmla="*/ 2340768 h 2824412"/>
              <a:gd name="connsiteX124" fmla="*/ 1785998 w 2757548"/>
              <a:gd name="connsiteY124" fmla="*/ 2388393 h 2824412"/>
              <a:gd name="connsiteX125" fmla="*/ 1809811 w 2757548"/>
              <a:gd name="connsiteY125" fmla="*/ 2438400 h 2824412"/>
              <a:gd name="connsiteX126" fmla="*/ 1802667 w 2757548"/>
              <a:gd name="connsiteY126" fmla="*/ 2474119 h 2824412"/>
              <a:gd name="connsiteX127" fmla="*/ 1776473 w 2757548"/>
              <a:gd name="connsiteY127" fmla="*/ 2500312 h 2824412"/>
              <a:gd name="connsiteX128" fmla="*/ 1733611 w 2757548"/>
              <a:gd name="connsiteY128" fmla="*/ 2524125 h 2824412"/>
              <a:gd name="connsiteX129" fmla="*/ 1714561 w 2757548"/>
              <a:gd name="connsiteY129" fmla="*/ 2538412 h 2824412"/>
              <a:gd name="connsiteX130" fmla="*/ 1738373 w 2757548"/>
              <a:gd name="connsiteY130" fmla="*/ 2590800 h 2824412"/>
              <a:gd name="connsiteX131" fmla="*/ 1719323 w 2757548"/>
              <a:gd name="connsiteY131" fmla="*/ 2619375 h 2824412"/>
              <a:gd name="connsiteX132" fmla="*/ 1662173 w 2757548"/>
              <a:gd name="connsiteY132" fmla="*/ 2633662 h 2824412"/>
              <a:gd name="connsiteX133" fmla="*/ 1647886 w 2757548"/>
              <a:gd name="connsiteY133" fmla="*/ 2662237 h 2824412"/>
              <a:gd name="connsiteX134" fmla="*/ 1664554 w 2757548"/>
              <a:gd name="connsiteY134" fmla="*/ 2693193 h 2824412"/>
              <a:gd name="connsiteX135" fmla="*/ 1647886 w 2757548"/>
              <a:gd name="connsiteY135" fmla="*/ 2733675 h 2824412"/>
              <a:gd name="connsiteX136" fmla="*/ 1628836 w 2757548"/>
              <a:gd name="connsiteY136" fmla="*/ 2767012 h 2824412"/>
              <a:gd name="connsiteX137" fmla="*/ 1576448 w 2757548"/>
              <a:gd name="connsiteY137" fmla="*/ 2724150 h 2824412"/>
              <a:gd name="connsiteX138" fmla="*/ 1528823 w 2757548"/>
              <a:gd name="connsiteY138" fmla="*/ 2690812 h 2824412"/>
              <a:gd name="connsiteX139" fmla="*/ 1500248 w 2757548"/>
              <a:gd name="connsiteY139" fmla="*/ 2676525 h 2824412"/>
              <a:gd name="connsiteX140" fmla="*/ 1481198 w 2757548"/>
              <a:gd name="connsiteY140" fmla="*/ 2738437 h 2824412"/>
              <a:gd name="connsiteX141" fmla="*/ 1457386 w 2757548"/>
              <a:gd name="connsiteY141" fmla="*/ 2786062 h 2824412"/>
              <a:gd name="connsiteX142" fmla="*/ 1414523 w 2757548"/>
              <a:gd name="connsiteY142" fmla="*/ 2824162 h 2824412"/>
              <a:gd name="connsiteX143" fmla="*/ 1381186 w 2757548"/>
              <a:gd name="connsiteY143" fmla="*/ 2800350 h 2824412"/>
              <a:gd name="connsiteX144" fmla="*/ 1343086 w 2757548"/>
              <a:gd name="connsiteY144" fmla="*/ 2757487 h 2824412"/>
              <a:gd name="connsiteX145" fmla="*/ 1324036 w 2757548"/>
              <a:gd name="connsiteY145" fmla="*/ 2719387 h 2824412"/>
              <a:gd name="connsiteX146" fmla="*/ 1281173 w 2757548"/>
              <a:gd name="connsiteY146" fmla="*/ 2614612 h 2824412"/>
              <a:gd name="connsiteX147" fmla="*/ 1276411 w 2757548"/>
              <a:gd name="connsiteY147" fmla="*/ 2557462 h 2824412"/>
              <a:gd name="connsiteX148" fmla="*/ 1319273 w 2757548"/>
              <a:gd name="connsiteY148" fmla="*/ 2533650 h 2824412"/>
              <a:gd name="connsiteX149" fmla="*/ 1347848 w 2757548"/>
              <a:gd name="connsiteY149" fmla="*/ 2490787 h 2824412"/>
              <a:gd name="connsiteX150" fmla="*/ 1338323 w 2757548"/>
              <a:gd name="connsiteY150" fmla="*/ 2447925 h 2824412"/>
              <a:gd name="connsiteX151" fmla="*/ 1343086 w 2757548"/>
              <a:gd name="connsiteY151" fmla="*/ 2390775 h 2824412"/>
              <a:gd name="connsiteX152" fmla="*/ 1343086 w 2757548"/>
              <a:gd name="connsiteY152" fmla="*/ 2338387 h 2824412"/>
              <a:gd name="connsiteX153" fmla="*/ 1290698 w 2757548"/>
              <a:gd name="connsiteY153" fmla="*/ 2305050 h 2824412"/>
              <a:gd name="connsiteX154" fmla="*/ 1247836 w 2757548"/>
              <a:gd name="connsiteY154" fmla="*/ 2290762 h 2824412"/>
              <a:gd name="connsiteX155" fmla="*/ 1204973 w 2757548"/>
              <a:gd name="connsiteY155" fmla="*/ 2281237 h 2824412"/>
              <a:gd name="connsiteX156" fmla="*/ 1147823 w 2757548"/>
              <a:gd name="connsiteY156" fmla="*/ 2281237 h 2824412"/>
              <a:gd name="connsiteX157" fmla="*/ 1076386 w 2757548"/>
              <a:gd name="connsiteY157" fmla="*/ 2286000 h 2824412"/>
              <a:gd name="connsiteX158" fmla="*/ 1019236 w 2757548"/>
              <a:gd name="connsiteY158" fmla="*/ 2309812 h 2824412"/>
              <a:gd name="connsiteX159" fmla="*/ 971611 w 2757548"/>
              <a:gd name="connsiteY159" fmla="*/ 2319337 h 2824412"/>
              <a:gd name="connsiteX160" fmla="*/ 962086 w 2757548"/>
              <a:gd name="connsiteY160" fmla="*/ 2381250 h 2824412"/>
              <a:gd name="connsiteX161" fmla="*/ 943036 w 2757548"/>
              <a:gd name="connsiteY161" fmla="*/ 2414587 h 2824412"/>
              <a:gd name="connsiteX162" fmla="*/ 890648 w 2757548"/>
              <a:gd name="connsiteY162" fmla="*/ 2462212 h 2824412"/>
              <a:gd name="connsiteX163" fmla="*/ 852548 w 2757548"/>
              <a:gd name="connsiteY163" fmla="*/ 2471737 h 2824412"/>
              <a:gd name="connsiteX164" fmla="*/ 800161 w 2757548"/>
              <a:gd name="connsiteY164" fmla="*/ 2462212 h 2824412"/>
              <a:gd name="connsiteX165" fmla="*/ 771586 w 2757548"/>
              <a:gd name="connsiteY165" fmla="*/ 2438400 h 2824412"/>
              <a:gd name="connsiteX166" fmla="*/ 743011 w 2757548"/>
              <a:gd name="connsiteY166" fmla="*/ 2409825 h 2824412"/>
              <a:gd name="connsiteX167" fmla="*/ 704911 w 2757548"/>
              <a:gd name="connsiteY167" fmla="*/ 2433637 h 2824412"/>
              <a:gd name="connsiteX168" fmla="*/ 723961 w 2757548"/>
              <a:gd name="connsiteY168" fmla="*/ 2371725 h 2824412"/>
              <a:gd name="connsiteX169" fmla="*/ 738248 w 2757548"/>
              <a:gd name="connsiteY169" fmla="*/ 2309812 h 2824412"/>
              <a:gd name="connsiteX170" fmla="*/ 743011 w 2757548"/>
              <a:gd name="connsiteY170" fmla="*/ 2233612 h 2824412"/>
              <a:gd name="connsiteX171" fmla="*/ 743011 w 2757548"/>
              <a:gd name="connsiteY171" fmla="*/ 2185987 h 2824412"/>
              <a:gd name="connsiteX172" fmla="*/ 728723 w 2757548"/>
              <a:gd name="connsiteY172" fmla="*/ 2128837 h 2824412"/>
              <a:gd name="connsiteX173" fmla="*/ 704911 w 2757548"/>
              <a:gd name="connsiteY173" fmla="*/ 2100262 h 2824412"/>
              <a:gd name="connsiteX174" fmla="*/ 662048 w 2757548"/>
              <a:gd name="connsiteY174" fmla="*/ 2090737 h 2824412"/>
              <a:gd name="connsiteX175" fmla="*/ 623948 w 2757548"/>
              <a:gd name="connsiteY175" fmla="*/ 2062162 h 2824412"/>
              <a:gd name="connsiteX176" fmla="*/ 566798 w 2757548"/>
              <a:gd name="connsiteY176" fmla="*/ 2043112 h 2824412"/>
              <a:gd name="connsiteX177" fmla="*/ 538223 w 2757548"/>
              <a:gd name="connsiteY177" fmla="*/ 2009775 h 2824412"/>
              <a:gd name="connsiteX178" fmla="*/ 557273 w 2757548"/>
              <a:gd name="connsiteY178" fmla="*/ 1981200 h 2824412"/>
              <a:gd name="connsiteX179" fmla="*/ 547748 w 2757548"/>
              <a:gd name="connsiteY179" fmla="*/ 1938337 h 2824412"/>
              <a:gd name="connsiteX180" fmla="*/ 514411 w 2757548"/>
              <a:gd name="connsiteY180" fmla="*/ 1885950 h 2824412"/>
              <a:gd name="connsiteX181" fmla="*/ 471548 w 2757548"/>
              <a:gd name="connsiteY181" fmla="*/ 1876425 h 2824412"/>
              <a:gd name="connsiteX182" fmla="*/ 433448 w 2757548"/>
              <a:gd name="connsiteY182" fmla="*/ 1852612 h 2824412"/>
              <a:gd name="connsiteX183" fmla="*/ 414398 w 2757548"/>
              <a:gd name="connsiteY183" fmla="*/ 1833562 h 2824412"/>
              <a:gd name="connsiteX184" fmla="*/ 414398 w 2757548"/>
              <a:gd name="connsiteY184" fmla="*/ 1804987 h 2824412"/>
              <a:gd name="connsiteX185" fmla="*/ 376298 w 2757548"/>
              <a:gd name="connsiteY185" fmla="*/ 1824037 h 2824412"/>
              <a:gd name="connsiteX186" fmla="*/ 357248 w 2757548"/>
              <a:gd name="connsiteY186" fmla="*/ 1838325 h 2824412"/>
              <a:gd name="connsiteX187" fmla="*/ 385823 w 2757548"/>
              <a:gd name="connsiteY187" fmla="*/ 1862137 h 2824412"/>
              <a:gd name="connsiteX188" fmla="*/ 352486 w 2757548"/>
              <a:gd name="connsiteY188" fmla="*/ 1866900 h 2824412"/>
              <a:gd name="connsiteX189" fmla="*/ 323911 w 2757548"/>
              <a:gd name="connsiteY189" fmla="*/ 1847850 h 2824412"/>
              <a:gd name="connsiteX190" fmla="*/ 281048 w 2757548"/>
              <a:gd name="connsiteY190" fmla="*/ 1833562 h 2824412"/>
              <a:gd name="connsiteX191" fmla="*/ 238186 w 2757548"/>
              <a:gd name="connsiteY191" fmla="*/ 1819275 h 2824412"/>
              <a:gd name="connsiteX192" fmla="*/ 195323 w 2757548"/>
              <a:gd name="connsiteY192" fmla="*/ 1819275 h 2824412"/>
              <a:gd name="connsiteX193" fmla="*/ 171511 w 2757548"/>
              <a:gd name="connsiteY193" fmla="*/ 1795462 h 2824412"/>
              <a:gd name="connsiteX194" fmla="*/ 195323 w 2757548"/>
              <a:gd name="connsiteY194" fmla="*/ 1766887 h 2824412"/>
              <a:gd name="connsiteX195" fmla="*/ 214373 w 2757548"/>
              <a:gd name="connsiteY195" fmla="*/ 1676400 h 2824412"/>
              <a:gd name="connsiteX196" fmla="*/ 276286 w 2757548"/>
              <a:gd name="connsiteY196" fmla="*/ 1590675 h 2824412"/>
              <a:gd name="connsiteX197" fmla="*/ 319148 w 2757548"/>
              <a:gd name="connsiteY197" fmla="*/ 1509712 h 2824412"/>
              <a:gd name="connsiteX198" fmla="*/ 362011 w 2757548"/>
              <a:gd name="connsiteY198" fmla="*/ 1466850 h 2824412"/>
              <a:gd name="connsiteX199" fmla="*/ 414398 w 2757548"/>
              <a:gd name="connsiteY199" fmla="*/ 1404937 h 2824412"/>
              <a:gd name="connsiteX200" fmla="*/ 438211 w 2757548"/>
              <a:gd name="connsiteY200" fmla="*/ 1381125 h 2824412"/>
              <a:gd name="connsiteX201" fmla="*/ 395348 w 2757548"/>
              <a:gd name="connsiteY201" fmla="*/ 1352550 h 2824412"/>
              <a:gd name="connsiteX202" fmla="*/ 323911 w 2757548"/>
              <a:gd name="connsiteY202" fmla="*/ 1319212 h 2824412"/>
              <a:gd name="connsiteX203" fmla="*/ 266761 w 2757548"/>
              <a:gd name="connsiteY203" fmla="*/ 1285875 h 2824412"/>
              <a:gd name="connsiteX204" fmla="*/ 233423 w 2757548"/>
              <a:gd name="connsiteY204" fmla="*/ 1300162 h 2824412"/>
              <a:gd name="connsiteX205" fmla="*/ 195323 w 2757548"/>
              <a:gd name="connsiteY205" fmla="*/ 1276350 h 2824412"/>
              <a:gd name="connsiteX206" fmla="*/ 161986 w 2757548"/>
              <a:gd name="connsiteY206" fmla="*/ 1204912 h 2824412"/>
              <a:gd name="connsiteX207" fmla="*/ 157223 w 2757548"/>
              <a:gd name="connsiteY207" fmla="*/ 1162050 h 2824412"/>
              <a:gd name="connsiteX208" fmla="*/ 119123 w 2757548"/>
              <a:gd name="connsiteY208" fmla="*/ 1157287 h 2824412"/>
              <a:gd name="connsiteX209" fmla="*/ 66736 w 2757548"/>
              <a:gd name="connsiteY209" fmla="*/ 1157287 h 2824412"/>
              <a:gd name="connsiteX210" fmla="*/ 19111 w 2757548"/>
              <a:gd name="connsiteY210" fmla="*/ 1143000 h 2824412"/>
              <a:gd name="connsiteX211" fmla="*/ 19111 w 2757548"/>
              <a:gd name="connsiteY211" fmla="*/ 1114425 h 2824412"/>
              <a:gd name="connsiteX212" fmla="*/ 9586 w 2757548"/>
              <a:gd name="connsiteY212" fmla="*/ 1076325 h 2824412"/>
              <a:gd name="connsiteX213" fmla="*/ 61 w 2757548"/>
              <a:gd name="connsiteY213" fmla="*/ 1028700 h 2824412"/>
              <a:gd name="connsiteX214" fmla="*/ 14348 w 2757548"/>
              <a:gd name="connsiteY214" fmla="*/ 995362 h 2824412"/>
              <a:gd name="connsiteX215" fmla="*/ 61973 w 2757548"/>
              <a:gd name="connsiteY215" fmla="*/ 971550 h 2824412"/>
              <a:gd name="connsiteX216" fmla="*/ 100073 w 2757548"/>
              <a:gd name="connsiteY216" fmla="*/ 966787 h 2824412"/>
              <a:gd name="connsiteX217" fmla="*/ 66736 w 2757548"/>
              <a:gd name="connsiteY217" fmla="*/ 933450 h 2824412"/>
              <a:gd name="connsiteX218" fmla="*/ 57211 w 2757548"/>
              <a:gd name="connsiteY218" fmla="*/ 885825 h 2824412"/>
              <a:gd name="connsiteX219" fmla="*/ 81023 w 2757548"/>
              <a:gd name="connsiteY219" fmla="*/ 852487 h 2824412"/>
              <a:gd name="connsiteX220" fmla="*/ 81023 w 2757548"/>
              <a:gd name="connsiteY220" fmla="*/ 814387 h 2824412"/>
              <a:gd name="connsiteX221" fmla="*/ 42923 w 2757548"/>
              <a:gd name="connsiteY221" fmla="*/ 800100 h 2824412"/>
              <a:gd name="connsiteX222" fmla="*/ 47686 w 2757548"/>
              <a:gd name="connsiteY222" fmla="*/ 762000 h 2824412"/>
              <a:gd name="connsiteX223" fmla="*/ 85786 w 2757548"/>
              <a:gd name="connsiteY223" fmla="*/ 723900 h 2824412"/>
              <a:gd name="connsiteX224" fmla="*/ 76261 w 2757548"/>
              <a:gd name="connsiteY224" fmla="*/ 671512 h 2824412"/>
              <a:gd name="connsiteX225" fmla="*/ 47686 w 2757548"/>
              <a:gd name="connsiteY225" fmla="*/ 647700 h 2824412"/>
              <a:gd name="connsiteX226" fmla="*/ 66736 w 2757548"/>
              <a:gd name="connsiteY226" fmla="*/ 623887 h 2824412"/>
              <a:gd name="connsiteX227" fmla="*/ 114361 w 2757548"/>
              <a:gd name="connsiteY227" fmla="*/ 628650 h 2824412"/>
              <a:gd name="connsiteX228" fmla="*/ 138173 w 2757548"/>
              <a:gd name="connsiteY228" fmla="*/ 628650 h 2824412"/>
              <a:gd name="connsiteX229" fmla="*/ 119123 w 2757548"/>
              <a:gd name="connsiteY229" fmla="*/ 595312 h 2824412"/>
              <a:gd name="connsiteX230" fmla="*/ 123886 w 2757548"/>
              <a:gd name="connsiteY230" fmla="*/ 571500 h 2824412"/>
              <a:gd name="connsiteX231" fmla="*/ 152461 w 2757548"/>
              <a:gd name="connsiteY231" fmla="*/ 571500 h 2824412"/>
              <a:gd name="connsiteX232" fmla="*/ 157223 w 2757548"/>
              <a:gd name="connsiteY232" fmla="*/ 571500 h 2824412"/>
              <a:gd name="connsiteX233" fmla="*/ 185798 w 2757548"/>
              <a:gd name="connsiteY233" fmla="*/ 485775 h 2824412"/>
              <a:gd name="connsiteX234" fmla="*/ 190561 w 2757548"/>
              <a:gd name="connsiteY234" fmla="*/ 447675 h 2824412"/>
              <a:gd name="connsiteX235" fmla="*/ 219136 w 2757548"/>
              <a:gd name="connsiteY235" fmla="*/ 461962 h 2824412"/>
              <a:gd name="connsiteX236" fmla="*/ 281048 w 2757548"/>
              <a:gd name="connsiteY236" fmla="*/ 485775 h 2824412"/>
              <a:gd name="connsiteX237" fmla="*/ 342961 w 2757548"/>
              <a:gd name="connsiteY237" fmla="*/ 485775 h 2824412"/>
              <a:gd name="connsiteX238" fmla="*/ 333436 w 2757548"/>
              <a:gd name="connsiteY238" fmla="*/ 442912 h 2824412"/>
              <a:gd name="connsiteX239" fmla="*/ 342961 w 2757548"/>
              <a:gd name="connsiteY239" fmla="*/ 409575 h 2824412"/>
              <a:gd name="connsiteX240" fmla="*/ 385823 w 2757548"/>
              <a:gd name="connsiteY240" fmla="*/ 409575 h 2824412"/>
              <a:gd name="connsiteX241" fmla="*/ 404873 w 2757548"/>
              <a:gd name="connsiteY241" fmla="*/ 381000 h 2824412"/>
              <a:gd name="connsiteX242" fmla="*/ 428686 w 2757548"/>
              <a:gd name="connsiteY242" fmla="*/ 338137 h 2824412"/>
              <a:gd name="connsiteX243" fmla="*/ 381061 w 2757548"/>
              <a:gd name="connsiteY243" fmla="*/ 314325 h 2824412"/>
              <a:gd name="connsiteX244" fmla="*/ 381061 w 2757548"/>
              <a:gd name="connsiteY244" fmla="*/ 285750 h 2824412"/>
              <a:gd name="connsiteX245" fmla="*/ 433448 w 2757548"/>
              <a:gd name="connsiteY245" fmla="*/ 257175 h 2824412"/>
              <a:gd name="connsiteX246" fmla="*/ 466786 w 2757548"/>
              <a:gd name="connsiteY246" fmla="*/ 238125 h 2824412"/>
              <a:gd name="connsiteX247" fmla="*/ 476311 w 2757548"/>
              <a:gd name="connsiteY247" fmla="*/ 176212 h 2824412"/>
              <a:gd name="connsiteX248" fmla="*/ 447736 w 2757548"/>
              <a:gd name="connsiteY248" fmla="*/ 123825 h 2824412"/>
              <a:gd name="connsiteX0" fmla="*/ 2307492 w 2757548"/>
              <a:gd name="connsiteY0" fmla="*/ 0 h 2824412"/>
              <a:gd name="connsiteX1" fmla="*/ 2324161 w 2757548"/>
              <a:gd name="connsiteY1" fmla="*/ 26193 h 2824412"/>
              <a:gd name="connsiteX2" fmla="*/ 2352736 w 2757548"/>
              <a:gd name="connsiteY2" fmla="*/ 47625 h 2824412"/>
              <a:gd name="connsiteX3" fmla="*/ 2343211 w 2757548"/>
              <a:gd name="connsiteY3" fmla="*/ 57150 h 2824412"/>
              <a:gd name="connsiteX4" fmla="*/ 2352736 w 2757548"/>
              <a:gd name="connsiteY4" fmla="*/ 95250 h 2824412"/>
              <a:gd name="connsiteX5" fmla="*/ 2343211 w 2757548"/>
              <a:gd name="connsiteY5" fmla="*/ 128587 h 2824412"/>
              <a:gd name="connsiteX6" fmla="*/ 2324161 w 2757548"/>
              <a:gd name="connsiteY6" fmla="*/ 145256 h 2824412"/>
              <a:gd name="connsiteX7" fmla="*/ 2300348 w 2757548"/>
              <a:gd name="connsiteY7" fmla="*/ 152400 h 2824412"/>
              <a:gd name="connsiteX8" fmla="*/ 2290823 w 2757548"/>
              <a:gd name="connsiteY8" fmla="*/ 166687 h 2824412"/>
              <a:gd name="connsiteX9" fmla="*/ 2286061 w 2757548"/>
              <a:gd name="connsiteY9" fmla="*/ 204787 h 2824412"/>
              <a:gd name="connsiteX10" fmla="*/ 2267011 w 2757548"/>
              <a:gd name="connsiteY10" fmla="*/ 223837 h 2824412"/>
              <a:gd name="connsiteX11" fmla="*/ 2224148 w 2757548"/>
              <a:gd name="connsiteY11" fmla="*/ 219075 h 2824412"/>
              <a:gd name="connsiteX12" fmla="*/ 2214623 w 2757548"/>
              <a:gd name="connsiteY12" fmla="*/ 226219 h 2824412"/>
              <a:gd name="connsiteX13" fmla="*/ 2221767 w 2757548"/>
              <a:gd name="connsiteY13" fmla="*/ 259556 h 2824412"/>
              <a:gd name="connsiteX14" fmla="*/ 2233673 w 2757548"/>
              <a:gd name="connsiteY14" fmla="*/ 285750 h 2824412"/>
              <a:gd name="connsiteX15" fmla="*/ 2224148 w 2757548"/>
              <a:gd name="connsiteY15" fmla="*/ 304800 h 2824412"/>
              <a:gd name="connsiteX16" fmla="*/ 2224148 w 2757548"/>
              <a:gd name="connsiteY16" fmla="*/ 333375 h 2824412"/>
              <a:gd name="connsiteX17" fmla="*/ 2186048 w 2757548"/>
              <a:gd name="connsiteY17" fmla="*/ 338137 h 2824412"/>
              <a:gd name="connsiteX18" fmla="*/ 2152710 w 2757548"/>
              <a:gd name="connsiteY18" fmla="*/ 302419 h 2824412"/>
              <a:gd name="connsiteX19" fmla="*/ 2124136 w 2757548"/>
              <a:gd name="connsiteY19" fmla="*/ 323850 h 2824412"/>
              <a:gd name="connsiteX20" fmla="*/ 2105086 w 2757548"/>
              <a:gd name="connsiteY20" fmla="*/ 347662 h 2824412"/>
              <a:gd name="connsiteX21" fmla="*/ 2105086 w 2757548"/>
              <a:gd name="connsiteY21" fmla="*/ 361950 h 2824412"/>
              <a:gd name="connsiteX22" fmla="*/ 2105086 w 2757548"/>
              <a:gd name="connsiteY22" fmla="*/ 395287 h 2824412"/>
              <a:gd name="connsiteX23" fmla="*/ 2076511 w 2757548"/>
              <a:gd name="connsiteY23" fmla="*/ 395287 h 2824412"/>
              <a:gd name="connsiteX24" fmla="*/ 2033648 w 2757548"/>
              <a:gd name="connsiteY24" fmla="*/ 419100 h 2824412"/>
              <a:gd name="connsiteX25" fmla="*/ 2014598 w 2757548"/>
              <a:gd name="connsiteY25" fmla="*/ 457200 h 2824412"/>
              <a:gd name="connsiteX26" fmla="*/ 2012217 w 2757548"/>
              <a:gd name="connsiteY26" fmla="*/ 488156 h 2824412"/>
              <a:gd name="connsiteX27" fmla="*/ 1995549 w 2757548"/>
              <a:gd name="connsiteY27" fmla="*/ 511968 h 2824412"/>
              <a:gd name="connsiteX28" fmla="*/ 1976498 w 2757548"/>
              <a:gd name="connsiteY28" fmla="*/ 554831 h 2824412"/>
              <a:gd name="connsiteX29" fmla="*/ 1945542 w 2757548"/>
              <a:gd name="connsiteY29" fmla="*/ 564356 h 2824412"/>
              <a:gd name="connsiteX30" fmla="*/ 1909823 w 2757548"/>
              <a:gd name="connsiteY30" fmla="*/ 561975 h 2824412"/>
              <a:gd name="connsiteX31" fmla="*/ 1883629 w 2757548"/>
              <a:gd name="connsiteY31" fmla="*/ 576262 h 2824412"/>
              <a:gd name="connsiteX32" fmla="*/ 1890773 w 2757548"/>
              <a:gd name="connsiteY32" fmla="*/ 602456 h 2824412"/>
              <a:gd name="connsiteX33" fmla="*/ 1874104 w 2757548"/>
              <a:gd name="connsiteY33" fmla="*/ 623887 h 2824412"/>
              <a:gd name="connsiteX34" fmla="*/ 1876486 w 2757548"/>
              <a:gd name="connsiteY34" fmla="*/ 647700 h 2824412"/>
              <a:gd name="connsiteX35" fmla="*/ 1890773 w 2757548"/>
              <a:gd name="connsiteY35" fmla="*/ 666750 h 2824412"/>
              <a:gd name="connsiteX36" fmla="*/ 1919348 w 2757548"/>
              <a:gd name="connsiteY36" fmla="*/ 685800 h 2824412"/>
              <a:gd name="connsiteX37" fmla="*/ 1945542 w 2757548"/>
              <a:gd name="connsiteY37" fmla="*/ 714375 h 2824412"/>
              <a:gd name="connsiteX38" fmla="*/ 1969354 w 2757548"/>
              <a:gd name="connsiteY38" fmla="*/ 745331 h 2824412"/>
              <a:gd name="connsiteX39" fmla="*/ 1997930 w 2757548"/>
              <a:gd name="connsiteY39" fmla="*/ 776287 h 2824412"/>
              <a:gd name="connsiteX40" fmla="*/ 2016979 w 2757548"/>
              <a:gd name="connsiteY40" fmla="*/ 788194 h 2824412"/>
              <a:gd name="connsiteX41" fmla="*/ 2024123 w 2757548"/>
              <a:gd name="connsiteY41" fmla="*/ 814387 h 2824412"/>
              <a:gd name="connsiteX42" fmla="*/ 2028886 w 2757548"/>
              <a:gd name="connsiteY42" fmla="*/ 847725 h 2824412"/>
              <a:gd name="connsiteX43" fmla="*/ 2038411 w 2757548"/>
              <a:gd name="connsiteY43" fmla="*/ 859631 h 2824412"/>
              <a:gd name="connsiteX44" fmla="*/ 2066986 w 2757548"/>
              <a:gd name="connsiteY44" fmla="*/ 871537 h 2824412"/>
              <a:gd name="connsiteX45" fmla="*/ 2062223 w 2757548"/>
              <a:gd name="connsiteY45" fmla="*/ 852487 h 2824412"/>
              <a:gd name="connsiteX46" fmla="*/ 2090798 w 2757548"/>
              <a:gd name="connsiteY46" fmla="*/ 838200 h 2824412"/>
              <a:gd name="connsiteX47" fmla="*/ 2100323 w 2757548"/>
              <a:gd name="connsiteY47" fmla="*/ 862012 h 2824412"/>
              <a:gd name="connsiteX48" fmla="*/ 2133661 w 2757548"/>
              <a:gd name="connsiteY48" fmla="*/ 883443 h 2824412"/>
              <a:gd name="connsiteX49" fmla="*/ 2169379 w 2757548"/>
              <a:gd name="connsiteY49" fmla="*/ 876300 h 2824412"/>
              <a:gd name="connsiteX50" fmla="*/ 2183667 w 2757548"/>
              <a:gd name="connsiteY50" fmla="*/ 864394 h 2824412"/>
              <a:gd name="connsiteX51" fmla="*/ 2207480 w 2757548"/>
              <a:gd name="connsiteY51" fmla="*/ 857249 h 2824412"/>
              <a:gd name="connsiteX52" fmla="*/ 2245580 w 2757548"/>
              <a:gd name="connsiteY52" fmla="*/ 862012 h 2824412"/>
              <a:gd name="connsiteX53" fmla="*/ 2257486 w 2757548"/>
              <a:gd name="connsiteY53" fmla="*/ 895350 h 2824412"/>
              <a:gd name="connsiteX54" fmla="*/ 2305110 w 2757548"/>
              <a:gd name="connsiteY54" fmla="*/ 900113 h 2824412"/>
              <a:gd name="connsiteX55" fmla="*/ 2328923 w 2757548"/>
              <a:gd name="connsiteY55" fmla="*/ 907256 h 2824412"/>
              <a:gd name="connsiteX56" fmla="*/ 2314636 w 2757548"/>
              <a:gd name="connsiteY56" fmla="*/ 928687 h 2824412"/>
              <a:gd name="connsiteX57" fmla="*/ 2319398 w 2757548"/>
              <a:gd name="connsiteY57" fmla="*/ 942975 h 2824412"/>
              <a:gd name="connsiteX58" fmla="*/ 2357498 w 2757548"/>
              <a:gd name="connsiteY58" fmla="*/ 964406 h 2824412"/>
              <a:gd name="connsiteX59" fmla="*/ 2371786 w 2757548"/>
              <a:gd name="connsiteY59" fmla="*/ 990600 h 2824412"/>
              <a:gd name="connsiteX60" fmla="*/ 2395598 w 2757548"/>
              <a:gd name="connsiteY60" fmla="*/ 1016794 h 2824412"/>
              <a:gd name="connsiteX61" fmla="*/ 2381311 w 2757548"/>
              <a:gd name="connsiteY61" fmla="*/ 1028700 h 2824412"/>
              <a:gd name="connsiteX62" fmla="*/ 2386073 w 2757548"/>
              <a:gd name="connsiteY62" fmla="*/ 1066800 h 2824412"/>
              <a:gd name="connsiteX63" fmla="*/ 2421792 w 2757548"/>
              <a:gd name="connsiteY63" fmla="*/ 1059656 h 2824412"/>
              <a:gd name="connsiteX64" fmla="*/ 2450367 w 2757548"/>
              <a:gd name="connsiteY64" fmla="*/ 1069182 h 2824412"/>
              <a:gd name="connsiteX65" fmla="*/ 2486086 w 2757548"/>
              <a:gd name="connsiteY65" fmla="*/ 1107281 h 2824412"/>
              <a:gd name="connsiteX66" fmla="*/ 2486086 w 2757548"/>
              <a:gd name="connsiteY66" fmla="*/ 1138237 h 2824412"/>
              <a:gd name="connsiteX67" fmla="*/ 2521804 w 2757548"/>
              <a:gd name="connsiteY67" fmla="*/ 1147762 h 2824412"/>
              <a:gd name="connsiteX68" fmla="*/ 2571811 w 2757548"/>
              <a:gd name="connsiteY68" fmla="*/ 1190625 h 2824412"/>
              <a:gd name="connsiteX69" fmla="*/ 2571811 w 2757548"/>
              <a:gd name="connsiteY69" fmla="*/ 1219200 h 2824412"/>
              <a:gd name="connsiteX70" fmla="*/ 2571811 w 2757548"/>
              <a:gd name="connsiteY70" fmla="*/ 1243012 h 2824412"/>
              <a:gd name="connsiteX71" fmla="*/ 2567048 w 2757548"/>
              <a:gd name="connsiteY71" fmla="*/ 1266825 h 2824412"/>
              <a:gd name="connsiteX72" fmla="*/ 2600386 w 2757548"/>
              <a:gd name="connsiteY72" fmla="*/ 1295400 h 2824412"/>
              <a:gd name="connsiteX73" fmla="*/ 2609910 w 2757548"/>
              <a:gd name="connsiteY73" fmla="*/ 1338262 h 2824412"/>
              <a:gd name="connsiteX74" fmla="*/ 2619436 w 2757548"/>
              <a:gd name="connsiteY74" fmla="*/ 1376362 h 2824412"/>
              <a:gd name="connsiteX75" fmla="*/ 2638486 w 2757548"/>
              <a:gd name="connsiteY75" fmla="*/ 1369218 h 2824412"/>
              <a:gd name="connsiteX76" fmla="*/ 2681348 w 2757548"/>
              <a:gd name="connsiteY76" fmla="*/ 1381125 h 2824412"/>
              <a:gd name="connsiteX77" fmla="*/ 2705161 w 2757548"/>
              <a:gd name="connsiteY77" fmla="*/ 1362075 h 2824412"/>
              <a:gd name="connsiteX78" fmla="*/ 2748023 w 2757548"/>
              <a:gd name="connsiteY78" fmla="*/ 1352550 h 2824412"/>
              <a:gd name="connsiteX79" fmla="*/ 2757548 w 2757548"/>
              <a:gd name="connsiteY79" fmla="*/ 1390650 h 2824412"/>
              <a:gd name="connsiteX80" fmla="*/ 2748023 w 2757548"/>
              <a:gd name="connsiteY80" fmla="*/ 1414462 h 2824412"/>
              <a:gd name="connsiteX81" fmla="*/ 2724211 w 2757548"/>
              <a:gd name="connsiteY81" fmla="*/ 1428750 h 2824412"/>
              <a:gd name="connsiteX82" fmla="*/ 2695635 w 2757548"/>
              <a:gd name="connsiteY82" fmla="*/ 1464469 h 2824412"/>
              <a:gd name="connsiteX83" fmla="*/ 2657536 w 2757548"/>
              <a:gd name="connsiteY83" fmla="*/ 1495425 h 2824412"/>
              <a:gd name="connsiteX84" fmla="*/ 2638486 w 2757548"/>
              <a:gd name="connsiteY84" fmla="*/ 1519237 h 2824412"/>
              <a:gd name="connsiteX85" fmla="*/ 2624198 w 2757548"/>
              <a:gd name="connsiteY85" fmla="*/ 1535906 h 2824412"/>
              <a:gd name="connsiteX86" fmla="*/ 2619436 w 2757548"/>
              <a:gd name="connsiteY86" fmla="*/ 1562100 h 2824412"/>
              <a:gd name="connsiteX87" fmla="*/ 2590861 w 2757548"/>
              <a:gd name="connsiteY87" fmla="*/ 1562100 h 2824412"/>
              <a:gd name="connsiteX88" fmla="*/ 2557523 w 2757548"/>
              <a:gd name="connsiteY88" fmla="*/ 1547812 h 2824412"/>
              <a:gd name="connsiteX89" fmla="*/ 2538473 w 2757548"/>
              <a:gd name="connsiteY89" fmla="*/ 1519237 h 2824412"/>
              <a:gd name="connsiteX90" fmla="*/ 2471798 w 2757548"/>
              <a:gd name="connsiteY90" fmla="*/ 1524000 h 2824412"/>
              <a:gd name="connsiteX91" fmla="*/ 2452748 w 2757548"/>
              <a:gd name="connsiteY91" fmla="*/ 1535906 h 2824412"/>
              <a:gd name="connsiteX92" fmla="*/ 2447985 w 2757548"/>
              <a:gd name="connsiteY92" fmla="*/ 1557338 h 2824412"/>
              <a:gd name="connsiteX93" fmla="*/ 2414648 w 2757548"/>
              <a:gd name="connsiteY93" fmla="*/ 1576387 h 2824412"/>
              <a:gd name="connsiteX94" fmla="*/ 2381311 w 2757548"/>
              <a:gd name="connsiteY94" fmla="*/ 1614487 h 2824412"/>
              <a:gd name="connsiteX95" fmla="*/ 2355116 w 2757548"/>
              <a:gd name="connsiteY95" fmla="*/ 1626393 h 2824412"/>
              <a:gd name="connsiteX96" fmla="*/ 2347973 w 2757548"/>
              <a:gd name="connsiteY96" fmla="*/ 1662112 h 2824412"/>
              <a:gd name="connsiteX97" fmla="*/ 2331304 w 2757548"/>
              <a:gd name="connsiteY97" fmla="*/ 1659731 h 2824412"/>
              <a:gd name="connsiteX98" fmla="*/ 2281298 w 2757548"/>
              <a:gd name="connsiteY98" fmla="*/ 1681162 h 2824412"/>
              <a:gd name="connsiteX99" fmla="*/ 2262248 w 2757548"/>
              <a:gd name="connsiteY99" fmla="*/ 1700212 h 2824412"/>
              <a:gd name="connsiteX100" fmla="*/ 2200336 w 2757548"/>
              <a:gd name="connsiteY100" fmla="*/ 1704975 h 2824412"/>
              <a:gd name="connsiteX101" fmla="*/ 2157473 w 2757548"/>
              <a:gd name="connsiteY101" fmla="*/ 1714500 h 2824412"/>
              <a:gd name="connsiteX102" fmla="*/ 2126517 w 2757548"/>
              <a:gd name="connsiteY102" fmla="*/ 1754981 h 2824412"/>
              <a:gd name="connsiteX103" fmla="*/ 2100323 w 2757548"/>
              <a:gd name="connsiteY103" fmla="*/ 1771650 h 2824412"/>
              <a:gd name="connsiteX104" fmla="*/ 2095561 w 2757548"/>
              <a:gd name="connsiteY104" fmla="*/ 1807368 h 2824412"/>
              <a:gd name="connsiteX105" fmla="*/ 2057461 w 2757548"/>
              <a:gd name="connsiteY105" fmla="*/ 1831181 h 2824412"/>
              <a:gd name="connsiteX106" fmla="*/ 2043173 w 2757548"/>
              <a:gd name="connsiteY106" fmla="*/ 1852612 h 2824412"/>
              <a:gd name="connsiteX107" fmla="*/ 2033648 w 2757548"/>
              <a:gd name="connsiteY107" fmla="*/ 1866900 h 2824412"/>
              <a:gd name="connsiteX108" fmla="*/ 2038411 w 2757548"/>
              <a:gd name="connsiteY108" fmla="*/ 1895475 h 2824412"/>
              <a:gd name="connsiteX109" fmla="*/ 2050317 w 2757548"/>
              <a:gd name="connsiteY109" fmla="*/ 1933575 h 2824412"/>
              <a:gd name="connsiteX110" fmla="*/ 2062223 w 2757548"/>
              <a:gd name="connsiteY110" fmla="*/ 1985962 h 2824412"/>
              <a:gd name="connsiteX111" fmla="*/ 2038411 w 2757548"/>
              <a:gd name="connsiteY111" fmla="*/ 2024062 h 2824412"/>
              <a:gd name="connsiteX112" fmla="*/ 2033648 w 2757548"/>
              <a:gd name="connsiteY112" fmla="*/ 2028825 h 2824412"/>
              <a:gd name="connsiteX113" fmla="*/ 1995548 w 2757548"/>
              <a:gd name="connsiteY113" fmla="*/ 2033587 h 2824412"/>
              <a:gd name="connsiteX114" fmla="*/ 1966973 w 2757548"/>
              <a:gd name="connsiteY114" fmla="*/ 2043112 h 2824412"/>
              <a:gd name="connsiteX115" fmla="*/ 1957448 w 2757548"/>
              <a:gd name="connsiteY115" fmla="*/ 2043112 h 2824412"/>
              <a:gd name="connsiteX116" fmla="*/ 1919348 w 2757548"/>
              <a:gd name="connsiteY116" fmla="*/ 2069305 h 2824412"/>
              <a:gd name="connsiteX117" fmla="*/ 1900298 w 2757548"/>
              <a:gd name="connsiteY117" fmla="*/ 2090737 h 2824412"/>
              <a:gd name="connsiteX118" fmla="*/ 1888392 w 2757548"/>
              <a:gd name="connsiteY118" fmla="*/ 2150269 h 2824412"/>
              <a:gd name="connsiteX119" fmla="*/ 1855055 w 2757548"/>
              <a:gd name="connsiteY119" fmla="*/ 2166937 h 2824412"/>
              <a:gd name="connsiteX120" fmla="*/ 1809811 w 2757548"/>
              <a:gd name="connsiteY120" fmla="*/ 2195512 h 2824412"/>
              <a:gd name="connsiteX121" fmla="*/ 1809811 w 2757548"/>
              <a:gd name="connsiteY121" fmla="*/ 2252662 h 2824412"/>
              <a:gd name="connsiteX122" fmla="*/ 1814573 w 2757548"/>
              <a:gd name="connsiteY122" fmla="*/ 2314575 h 2824412"/>
              <a:gd name="connsiteX123" fmla="*/ 1802667 w 2757548"/>
              <a:gd name="connsiteY123" fmla="*/ 2340768 h 2824412"/>
              <a:gd name="connsiteX124" fmla="*/ 1785998 w 2757548"/>
              <a:gd name="connsiteY124" fmla="*/ 2388393 h 2824412"/>
              <a:gd name="connsiteX125" fmla="*/ 1809811 w 2757548"/>
              <a:gd name="connsiteY125" fmla="*/ 2438400 h 2824412"/>
              <a:gd name="connsiteX126" fmla="*/ 1802667 w 2757548"/>
              <a:gd name="connsiteY126" fmla="*/ 2474119 h 2824412"/>
              <a:gd name="connsiteX127" fmla="*/ 1776473 w 2757548"/>
              <a:gd name="connsiteY127" fmla="*/ 2500312 h 2824412"/>
              <a:gd name="connsiteX128" fmla="*/ 1733611 w 2757548"/>
              <a:gd name="connsiteY128" fmla="*/ 2524125 h 2824412"/>
              <a:gd name="connsiteX129" fmla="*/ 1714561 w 2757548"/>
              <a:gd name="connsiteY129" fmla="*/ 2538412 h 2824412"/>
              <a:gd name="connsiteX130" fmla="*/ 1738373 w 2757548"/>
              <a:gd name="connsiteY130" fmla="*/ 2590800 h 2824412"/>
              <a:gd name="connsiteX131" fmla="*/ 1719323 w 2757548"/>
              <a:gd name="connsiteY131" fmla="*/ 2619375 h 2824412"/>
              <a:gd name="connsiteX132" fmla="*/ 1662173 w 2757548"/>
              <a:gd name="connsiteY132" fmla="*/ 2633662 h 2824412"/>
              <a:gd name="connsiteX133" fmla="*/ 1647886 w 2757548"/>
              <a:gd name="connsiteY133" fmla="*/ 2662237 h 2824412"/>
              <a:gd name="connsiteX134" fmla="*/ 1664554 w 2757548"/>
              <a:gd name="connsiteY134" fmla="*/ 2693193 h 2824412"/>
              <a:gd name="connsiteX135" fmla="*/ 1657411 w 2757548"/>
              <a:gd name="connsiteY135" fmla="*/ 2745581 h 2824412"/>
              <a:gd name="connsiteX136" fmla="*/ 1628836 w 2757548"/>
              <a:gd name="connsiteY136" fmla="*/ 2767012 h 2824412"/>
              <a:gd name="connsiteX137" fmla="*/ 1576448 w 2757548"/>
              <a:gd name="connsiteY137" fmla="*/ 2724150 h 2824412"/>
              <a:gd name="connsiteX138" fmla="*/ 1528823 w 2757548"/>
              <a:gd name="connsiteY138" fmla="*/ 2690812 h 2824412"/>
              <a:gd name="connsiteX139" fmla="*/ 1500248 w 2757548"/>
              <a:gd name="connsiteY139" fmla="*/ 2676525 h 2824412"/>
              <a:gd name="connsiteX140" fmla="*/ 1481198 w 2757548"/>
              <a:gd name="connsiteY140" fmla="*/ 2738437 h 2824412"/>
              <a:gd name="connsiteX141" fmla="*/ 1457386 w 2757548"/>
              <a:gd name="connsiteY141" fmla="*/ 2786062 h 2824412"/>
              <a:gd name="connsiteX142" fmla="*/ 1414523 w 2757548"/>
              <a:gd name="connsiteY142" fmla="*/ 2824162 h 2824412"/>
              <a:gd name="connsiteX143" fmla="*/ 1381186 w 2757548"/>
              <a:gd name="connsiteY143" fmla="*/ 2800350 h 2824412"/>
              <a:gd name="connsiteX144" fmla="*/ 1343086 w 2757548"/>
              <a:gd name="connsiteY144" fmla="*/ 2757487 h 2824412"/>
              <a:gd name="connsiteX145" fmla="*/ 1324036 w 2757548"/>
              <a:gd name="connsiteY145" fmla="*/ 2719387 h 2824412"/>
              <a:gd name="connsiteX146" fmla="*/ 1281173 w 2757548"/>
              <a:gd name="connsiteY146" fmla="*/ 2614612 h 2824412"/>
              <a:gd name="connsiteX147" fmla="*/ 1276411 w 2757548"/>
              <a:gd name="connsiteY147" fmla="*/ 2557462 h 2824412"/>
              <a:gd name="connsiteX148" fmla="*/ 1319273 w 2757548"/>
              <a:gd name="connsiteY148" fmla="*/ 2533650 h 2824412"/>
              <a:gd name="connsiteX149" fmla="*/ 1347848 w 2757548"/>
              <a:gd name="connsiteY149" fmla="*/ 2490787 h 2824412"/>
              <a:gd name="connsiteX150" fmla="*/ 1338323 w 2757548"/>
              <a:gd name="connsiteY150" fmla="*/ 2447925 h 2824412"/>
              <a:gd name="connsiteX151" fmla="*/ 1343086 w 2757548"/>
              <a:gd name="connsiteY151" fmla="*/ 2390775 h 2824412"/>
              <a:gd name="connsiteX152" fmla="*/ 1343086 w 2757548"/>
              <a:gd name="connsiteY152" fmla="*/ 2338387 h 2824412"/>
              <a:gd name="connsiteX153" fmla="*/ 1290698 w 2757548"/>
              <a:gd name="connsiteY153" fmla="*/ 2305050 h 2824412"/>
              <a:gd name="connsiteX154" fmla="*/ 1247836 w 2757548"/>
              <a:gd name="connsiteY154" fmla="*/ 2290762 h 2824412"/>
              <a:gd name="connsiteX155" fmla="*/ 1204973 w 2757548"/>
              <a:gd name="connsiteY155" fmla="*/ 2281237 h 2824412"/>
              <a:gd name="connsiteX156" fmla="*/ 1147823 w 2757548"/>
              <a:gd name="connsiteY156" fmla="*/ 2281237 h 2824412"/>
              <a:gd name="connsiteX157" fmla="*/ 1076386 w 2757548"/>
              <a:gd name="connsiteY157" fmla="*/ 2286000 h 2824412"/>
              <a:gd name="connsiteX158" fmla="*/ 1019236 w 2757548"/>
              <a:gd name="connsiteY158" fmla="*/ 2309812 h 2824412"/>
              <a:gd name="connsiteX159" fmla="*/ 971611 w 2757548"/>
              <a:gd name="connsiteY159" fmla="*/ 2319337 h 2824412"/>
              <a:gd name="connsiteX160" fmla="*/ 962086 w 2757548"/>
              <a:gd name="connsiteY160" fmla="*/ 2381250 h 2824412"/>
              <a:gd name="connsiteX161" fmla="*/ 943036 w 2757548"/>
              <a:gd name="connsiteY161" fmla="*/ 2414587 h 2824412"/>
              <a:gd name="connsiteX162" fmla="*/ 890648 w 2757548"/>
              <a:gd name="connsiteY162" fmla="*/ 2462212 h 2824412"/>
              <a:gd name="connsiteX163" fmla="*/ 852548 w 2757548"/>
              <a:gd name="connsiteY163" fmla="*/ 2471737 h 2824412"/>
              <a:gd name="connsiteX164" fmla="*/ 800161 w 2757548"/>
              <a:gd name="connsiteY164" fmla="*/ 2462212 h 2824412"/>
              <a:gd name="connsiteX165" fmla="*/ 771586 w 2757548"/>
              <a:gd name="connsiteY165" fmla="*/ 2438400 h 2824412"/>
              <a:gd name="connsiteX166" fmla="*/ 743011 w 2757548"/>
              <a:gd name="connsiteY166" fmla="*/ 2409825 h 2824412"/>
              <a:gd name="connsiteX167" fmla="*/ 704911 w 2757548"/>
              <a:gd name="connsiteY167" fmla="*/ 2433637 h 2824412"/>
              <a:gd name="connsiteX168" fmla="*/ 723961 w 2757548"/>
              <a:gd name="connsiteY168" fmla="*/ 2371725 h 2824412"/>
              <a:gd name="connsiteX169" fmla="*/ 738248 w 2757548"/>
              <a:gd name="connsiteY169" fmla="*/ 2309812 h 2824412"/>
              <a:gd name="connsiteX170" fmla="*/ 743011 w 2757548"/>
              <a:gd name="connsiteY170" fmla="*/ 2233612 h 2824412"/>
              <a:gd name="connsiteX171" fmla="*/ 743011 w 2757548"/>
              <a:gd name="connsiteY171" fmla="*/ 2185987 h 2824412"/>
              <a:gd name="connsiteX172" fmla="*/ 728723 w 2757548"/>
              <a:gd name="connsiteY172" fmla="*/ 2128837 h 2824412"/>
              <a:gd name="connsiteX173" fmla="*/ 704911 w 2757548"/>
              <a:gd name="connsiteY173" fmla="*/ 2100262 h 2824412"/>
              <a:gd name="connsiteX174" fmla="*/ 662048 w 2757548"/>
              <a:gd name="connsiteY174" fmla="*/ 2090737 h 2824412"/>
              <a:gd name="connsiteX175" fmla="*/ 623948 w 2757548"/>
              <a:gd name="connsiteY175" fmla="*/ 2062162 h 2824412"/>
              <a:gd name="connsiteX176" fmla="*/ 566798 w 2757548"/>
              <a:gd name="connsiteY176" fmla="*/ 2043112 h 2824412"/>
              <a:gd name="connsiteX177" fmla="*/ 538223 w 2757548"/>
              <a:gd name="connsiteY177" fmla="*/ 2009775 h 2824412"/>
              <a:gd name="connsiteX178" fmla="*/ 557273 w 2757548"/>
              <a:gd name="connsiteY178" fmla="*/ 1981200 h 2824412"/>
              <a:gd name="connsiteX179" fmla="*/ 547748 w 2757548"/>
              <a:gd name="connsiteY179" fmla="*/ 1938337 h 2824412"/>
              <a:gd name="connsiteX180" fmla="*/ 514411 w 2757548"/>
              <a:gd name="connsiteY180" fmla="*/ 1885950 h 2824412"/>
              <a:gd name="connsiteX181" fmla="*/ 471548 w 2757548"/>
              <a:gd name="connsiteY181" fmla="*/ 1876425 h 2824412"/>
              <a:gd name="connsiteX182" fmla="*/ 433448 w 2757548"/>
              <a:gd name="connsiteY182" fmla="*/ 1852612 h 2824412"/>
              <a:gd name="connsiteX183" fmla="*/ 414398 w 2757548"/>
              <a:gd name="connsiteY183" fmla="*/ 1833562 h 2824412"/>
              <a:gd name="connsiteX184" fmla="*/ 414398 w 2757548"/>
              <a:gd name="connsiteY184" fmla="*/ 1804987 h 2824412"/>
              <a:gd name="connsiteX185" fmla="*/ 376298 w 2757548"/>
              <a:gd name="connsiteY185" fmla="*/ 1824037 h 2824412"/>
              <a:gd name="connsiteX186" fmla="*/ 357248 w 2757548"/>
              <a:gd name="connsiteY186" fmla="*/ 1838325 h 2824412"/>
              <a:gd name="connsiteX187" fmla="*/ 385823 w 2757548"/>
              <a:gd name="connsiteY187" fmla="*/ 1862137 h 2824412"/>
              <a:gd name="connsiteX188" fmla="*/ 352486 w 2757548"/>
              <a:gd name="connsiteY188" fmla="*/ 1866900 h 2824412"/>
              <a:gd name="connsiteX189" fmla="*/ 323911 w 2757548"/>
              <a:gd name="connsiteY189" fmla="*/ 1847850 h 2824412"/>
              <a:gd name="connsiteX190" fmla="*/ 281048 w 2757548"/>
              <a:gd name="connsiteY190" fmla="*/ 1833562 h 2824412"/>
              <a:gd name="connsiteX191" fmla="*/ 238186 w 2757548"/>
              <a:gd name="connsiteY191" fmla="*/ 1819275 h 2824412"/>
              <a:gd name="connsiteX192" fmla="*/ 195323 w 2757548"/>
              <a:gd name="connsiteY192" fmla="*/ 1819275 h 2824412"/>
              <a:gd name="connsiteX193" fmla="*/ 171511 w 2757548"/>
              <a:gd name="connsiteY193" fmla="*/ 1795462 h 2824412"/>
              <a:gd name="connsiteX194" fmla="*/ 195323 w 2757548"/>
              <a:gd name="connsiteY194" fmla="*/ 1766887 h 2824412"/>
              <a:gd name="connsiteX195" fmla="*/ 214373 w 2757548"/>
              <a:gd name="connsiteY195" fmla="*/ 1676400 h 2824412"/>
              <a:gd name="connsiteX196" fmla="*/ 276286 w 2757548"/>
              <a:gd name="connsiteY196" fmla="*/ 1590675 h 2824412"/>
              <a:gd name="connsiteX197" fmla="*/ 319148 w 2757548"/>
              <a:gd name="connsiteY197" fmla="*/ 1509712 h 2824412"/>
              <a:gd name="connsiteX198" fmla="*/ 362011 w 2757548"/>
              <a:gd name="connsiteY198" fmla="*/ 1466850 h 2824412"/>
              <a:gd name="connsiteX199" fmla="*/ 414398 w 2757548"/>
              <a:gd name="connsiteY199" fmla="*/ 1404937 h 2824412"/>
              <a:gd name="connsiteX200" fmla="*/ 438211 w 2757548"/>
              <a:gd name="connsiteY200" fmla="*/ 1381125 h 2824412"/>
              <a:gd name="connsiteX201" fmla="*/ 395348 w 2757548"/>
              <a:gd name="connsiteY201" fmla="*/ 1352550 h 2824412"/>
              <a:gd name="connsiteX202" fmla="*/ 323911 w 2757548"/>
              <a:gd name="connsiteY202" fmla="*/ 1319212 h 2824412"/>
              <a:gd name="connsiteX203" fmla="*/ 266761 w 2757548"/>
              <a:gd name="connsiteY203" fmla="*/ 1285875 h 2824412"/>
              <a:gd name="connsiteX204" fmla="*/ 233423 w 2757548"/>
              <a:gd name="connsiteY204" fmla="*/ 1300162 h 2824412"/>
              <a:gd name="connsiteX205" fmla="*/ 195323 w 2757548"/>
              <a:gd name="connsiteY205" fmla="*/ 1276350 h 2824412"/>
              <a:gd name="connsiteX206" fmla="*/ 161986 w 2757548"/>
              <a:gd name="connsiteY206" fmla="*/ 1204912 h 2824412"/>
              <a:gd name="connsiteX207" fmla="*/ 157223 w 2757548"/>
              <a:gd name="connsiteY207" fmla="*/ 1162050 h 2824412"/>
              <a:gd name="connsiteX208" fmla="*/ 119123 w 2757548"/>
              <a:gd name="connsiteY208" fmla="*/ 1157287 h 2824412"/>
              <a:gd name="connsiteX209" fmla="*/ 66736 w 2757548"/>
              <a:gd name="connsiteY209" fmla="*/ 1157287 h 2824412"/>
              <a:gd name="connsiteX210" fmla="*/ 19111 w 2757548"/>
              <a:gd name="connsiteY210" fmla="*/ 1143000 h 2824412"/>
              <a:gd name="connsiteX211" fmla="*/ 19111 w 2757548"/>
              <a:gd name="connsiteY211" fmla="*/ 1114425 h 2824412"/>
              <a:gd name="connsiteX212" fmla="*/ 9586 w 2757548"/>
              <a:gd name="connsiteY212" fmla="*/ 1076325 h 2824412"/>
              <a:gd name="connsiteX213" fmla="*/ 61 w 2757548"/>
              <a:gd name="connsiteY213" fmla="*/ 1028700 h 2824412"/>
              <a:gd name="connsiteX214" fmla="*/ 14348 w 2757548"/>
              <a:gd name="connsiteY214" fmla="*/ 995362 h 2824412"/>
              <a:gd name="connsiteX215" fmla="*/ 61973 w 2757548"/>
              <a:gd name="connsiteY215" fmla="*/ 971550 h 2824412"/>
              <a:gd name="connsiteX216" fmla="*/ 100073 w 2757548"/>
              <a:gd name="connsiteY216" fmla="*/ 966787 h 2824412"/>
              <a:gd name="connsiteX217" fmla="*/ 66736 w 2757548"/>
              <a:gd name="connsiteY217" fmla="*/ 933450 h 2824412"/>
              <a:gd name="connsiteX218" fmla="*/ 57211 w 2757548"/>
              <a:gd name="connsiteY218" fmla="*/ 885825 h 2824412"/>
              <a:gd name="connsiteX219" fmla="*/ 81023 w 2757548"/>
              <a:gd name="connsiteY219" fmla="*/ 852487 h 2824412"/>
              <a:gd name="connsiteX220" fmla="*/ 81023 w 2757548"/>
              <a:gd name="connsiteY220" fmla="*/ 814387 h 2824412"/>
              <a:gd name="connsiteX221" fmla="*/ 42923 w 2757548"/>
              <a:gd name="connsiteY221" fmla="*/ 800100 h 2824412"/>
              <a:gd name="connsiteX222" fmla="*/ 47686 w 2757548"/>
              <a:gd name="connsiteY222" fmla="*/ 762000 h 2824412"/>
              <a:gd name="connsiteX223" fmla="*/ 85786 w 2757548"/>
              <a:gd name="connsiteY223" fmla="*/ 723900 h 2824412"/>
              <a:gd name="connsiteX224" fmla="*/ 76261 w 2757548"/>
              <a:gd name="connsiteY224" fmla="*/ 671512 h 2824412"/>
              <a:gd name="connsiteX225" fmla="*/ 47686 w 2757548"/>
              <a:gd name="connsiteY225" fmla="*/ 647700 h 2824412"/>
              <a:gd name="connsiteX226" fmla="*/ 66736 w 2757548"/>
              <a:gd name="connsiteY226" fmla="*/ 623887 h 2824412"/>
              <a:gd name="connsiteX227" fmla="*/ 114361 w 2757548"/>
              <a:gd name="connsiteY227" fmla="*/ 628650 h 2824412"/>
              <a:gd name="connsiteX228" fmla="*/ 138173 w 2757548"/>
              <a:gd name="connsiteY228" fmla="*/ 628650 h 2824412"/>
              <a:gd name="connsiteX229" fmla="*/ 119123 w 2757548"/>
              <a:gd name="connsiteY229" fmla="*/ 595312 h 2824412"/>
              <a:gd name="connsiteX230" fmla="*/ 123886 w 2757548"/>
              <a:gd name="connsiteY230" fmla="*/ 571500 h 2824412"/>
              <a:gd name="connsiteX231" fmla="*/ 152461 w 2757548"/>
              <a:gd name="connsiteY231" fmla="*/ 571500 h 2824412"/>
              <a:gd name="connsiteX232" fmla="*/ 157223 w 2757548"/>
              <a:gd name="connsiteY232" fmla="*/ 571500 h 2824412"/>
              <a:gd name="connsiteX233" fmla="*/ 185798 w 2757548"/>
              <a:gd name="connsiteY233" fmla="*/ 485775 h 2824412"/>
              <a:gd name="connsiteX234" fmla="*/ 190561 w 2757548"/>
              <a:gd name="connsiteY234" fmla="*/ 447675 h 2824412"/>
              <a:gd name="connsiteX235" fmla="*/ 219136 w 2757548"/>
              <a:gd name="connsiteY235" fmla="*/ 461962 h 2824412"/>
              <a:gd name="connsiteX236" fmla="*/ 281048 w 2757548"/>
              <a:gd name="connsiteY236" fmla="*/ 485775 h 2824412"/>
              <a:gd name="connsiteX237" fmla="*/ 342961 w 2757548"/>
              <a:gd name="connsiteY237" fmla="*/ 485775 h 2824412"/>
              <a:gd name="connsiteX238" fmla="*/ 333436 w 2757548"/>
              <a:gd name="connsiteY238" fmla="*/ 442912 h 2824412"/>
              <a:gd name="connsiteX239" fmla="*/ 342961 w 2757548"/>
              <a:gd name="connsiteY239" fmla="*/ 409575 h 2824412"/>
              <a:gd name="connsiteX240" fmla="*/ 385823 w 2757548"/>
              <a:gd name="connsiteY240" fmla="*/ 409575 h 2824412"/>
              <a:gd name="connsiteX241" fmla="*/ 404873 w 2757548"/>
              <a:gd name="connsiteY241" fmla="*/ 381000 h 2824412"/>
              <a:gd name="connsiteX242" fmla="*/ 428686 w 2757548"/>
              <a:gd name="connsiteY242" fmla="*/ 338137 h 2824412"/>
              <a:gd name="connsiteX243" fmla="*/ 381061 w 2757548"/>
              <a:gd name="connsiteY243" fmla="*/ 314325 h 2824412"/>
              <a:gd name="connsiteX244" fmla="*/ 381061 w 2757548"/>
              <a:gd name="connsiteY244" fmla="*/ 285750 h 2824412"/>
              <a:gd name="connsiteX245" fmla="*/ 433448 w 2757548"/>
              <a:gd name="connsiteY245" fmla="*/ 257175 h 2824412"/>
              <a:gd name="connsiteX246" fmla="*/ 466786 w 2757548"/>
              <a:gd name="connsiteY246" fmla="*/ 238125 h 2824412"/>
              <a:gd name="connsiteX247" fmla="*/ 476311 w 2757548"/>
              <a:gd name="connsiteY247" fmla="*/ 176212 h 2824412"/>
              <a:gd name="connsiteX248" fmla="*/ 447736 w 2757548"/>
              <a:gd name="connsiteY248" fmla="*/ 123825 h 2824412"/>
              <a:gd name="connsiteX0" fmla="*/ 2307492 w 2757548"/>
              <a:gd name="connsiteY0" fmla="*/ 0 h 2824412"/>
              <a:gd name="connsiteX1" fmla="*/ 2324161 w 2757548"/>
              <a:gd name="connsiteY1" fmla="*/ 26193 h 2824412"/>
              <a:gd name="connsiteX2" fmla="*/ 2352736 w 2757548"/>
              <a:gd name="connsiteY2" fmla="*/ 47625 h 2824412"/>
              <a:gd name="connsiteX3" fmla="*/ 2343211 w 2757548"/>
              <a:gd name="connsiteY3" fmla="*/ 57150 h 2824412"/>
              <a:gd name="connsiteX4" fmla="*/ 2352736 w 2757548"/>
              <a:gd name="connsiteY4" fmla="*/ 95250 h 2824412"/>
              <a:gd name="connsiteX5" fmla="*/ 2343211 w 2757548"/>
              <a:gd name="connsiteY5" fmla="*/ 128587 h 2824412"/>
              <a:gd name="connsiteX6" fmla="*/ 2324161 w 2757548"/>
              <a:gd name="connsiteY6" fmla="*/ 145256 h 2824412"/>
              <a:gd name="connsiteX7" fmla="*/ 2300348 w 2757548"/>
              <a:gd name="connsiteY7" fmla="*/ 152400 h 2824412"/>
              <a:gd name="connsiteX8" fmla="*/ 2290823 w 2757548"/>
              <a:gd name="connsiteY8" fmla="*/ 166687 h 2824412"/>
              <a:gd name="connsiteX9" fmla="*/ 2286061 w 2757548"/>
              <a:gd name="connsiteY9" fmla="*/ 204787 h 2824412"/>
              <a:gd name="connsiteX10" fmla="*/ 2267011 w 2757548"/>
              <a:gd name="connsiteY10" fmla="*/ 223837 h 2824412"/>
              <a:gd name="connsiteX11" fmla="*/ 2224148 w 2757548"/>
              <a:gd name="connsiteY11" fmla="*/ 219075 h 2824412"/>
              <a:gd name="connsiteX12" fmla="*/ 2214623 w 2757548"/>
              <a:gd name="connsiteY12" fmla="*/ 226219 h 2824412"/>
              <a:gd name="connsiteX13" fmla="*/ 2221767 w 2757548"/>
              <a:gd name="connsiteY13" fmla="*/ 259556 h 2824412"/>
              <a:gd name="connsiteX14" fmla="*/ 2233673 w 2757548"/>
              <a:gd name="connsiteY14" fmla="*/ 285750 h 2824412"/>
              <a:gd name="connsiteX15" fmla="*/ 2224148 w 2757548"/>
              <a:gd name="connsiteY15" fmla="*/ 304800 h 2824412"/>
              <a:gd name="connsiteX16" fmla="*/ 2224148 w 2757548"/>
              <a:gd name="connsiteY16" fmla="*/ 333375 h 2824412"/>
              <a:gd name="connsiteX17" fmla="*/ 2186048 w 2757548"/>
              <a:gd name="connsiteY17" fmla="*/ 338137 h 2824412"/>
              <a:gd name="connsiteX18" fmla="*/ 2152710 w 2757548"/>
              <a:gd name="connsiteY18" fmla="*/ 302419 h 2824412"/>
              <a:gd name="connsiteX19" fmla="*/ 2124136 w 2757548"/>
              <a:gd name="connsiteY19" fmla="*/ 323850 h 2824412"/>
              <a:gd name="connsiteX20" fmla="*/ 2105086 w 2757548"/>
              <a:gd name="connsiteY20" fmla="*/ 347662 h 2824412"/>
              <a:gd name="connsiteX21" fmla="*/ 2105086 w 2757548"/>
              <a:gd name="connsiteY21" fmla="*/ 361950 h 2824412"/>
              <a:gd name="connsiteX22" fmla="*/ 2105086 w 2757548"/>
              <a:gd name="connsiteY22" fmla="*/ 395287 h 2824412"/>
              <a:gd name="connsiteX23" fmla="*/ 2076511 w 2757548"/>
              <a:gd name="connsiteY23" fmla="*/ 395287 h 2824412"/>
              <a:gd name="connsiteX24" fmla="*/ 2033648 w 2757548"/>
              <a:gd name="connsiteY24" fmla="*/ 419100 h 2824412"/>
              <a:gd name="connsiteX25" fmla="*/ 2014598 w 2757548"/>
              <a:gd name="connsiteY25" fmla="*/ 457200 h 2824412"/>
              <a:gd name="connsiteX26" fmla="*/ 2012217 w 2757548"/>
              <a:gd name="connsiteY26" fmla="*/ 488156 h 2824412"/>
              <a:gd name="connsiteX27" fmla="*/ 1995549 w 2757548"/>
              <a:gd name="connsiteY27" fmla="*/ 511968 h 2824412"/>
              <a:gd name="connsiteX28" fmla="*/ 1976498 w 2757548"/>
              <a:gd name="connsiteY28" fmla="*/ 554831 h 2824412"/>
              <a:gd name="connsiteX29" fmla="*/ 1945542 w 2757548"/>
              <a:gd name="connsiteY29" fmla="*/ 564356 h 2824412"/>
              <a:gd name="connsiteX30" fmla="*/ 1909823 w 2757548"/>
              <a:gd name="connsiteY30" fmla="*/ 561975 h 2824412"/>
              <a:gd name="connsiteX31" fmla="*/ 1883629 w 2757548"/>
              <a:gd name="connsiteY31" fmla="*/ 576262 h 2824412"/>
              <a:gd name="connsiteX32" fmla="*/ 1890773 w 2757548"/>
              <a:gd name="connsiteY32" fmla="*/ 602456 h 2824412"/>
              <a:gd name="connsiteX33" fmla="*/ 1874104 w 2757548"/>
              <a:gd name="connsiteY33" fmla="*/ 623887 h 2824412"/>
              <a:gd name="connsiteX34" fmla="*/ 1876486 w 2757548"/>
              <a:gd name="connsiteY34" fmla="*/ 647700 h 2824412"/>
              <a:gd name="connsiteX35" fmla="*/ 1890773 w 2757548"/>
              <a:gd name="connsiteY35" fmla="*/ 666750 h 2824412"/>
              <a:gd name="connsiteX36" fmla="*/ 1919348 w 2757548"/>
              <a:gd name="connsiteY36" fmla="*/ 685800 h 2824412"/>
              <a:gd name="connsiteX37" fmla="*/ 1945542 w 2757548"/>
              <a:gd name="connsiteY37" fmla="*/ 714375 h 2824412"/>
              <a:gd name="connsiteX38" fmla="*/ 1969354 w 2757548"/>
              <a:gd name="connsiteY38" fmla="*/ 745331 h 2824412"/>
              <a:gd name="connsiteX39" fmla="*/ 1997930 w 2757548"/>
              <a:gd name="connsiteY39" fmla="*/ 776287 h 2824412"/>
              <a:gd name="connsiteX40" fmla="*/ 2016979 w 2757548"/>
              <a:gd name="connsiteY40" fmla="*/ 788194 h 2824412"/>
              <a:gd name="connsiteX41" fmla="*/ 2024123 w 2757548"/>
              <a:gd name="connsiteY41" fmla="*/ 814387 h 2824412"/>
              <a:gd name="connsiteX42" fmla="*/ 2028886 w 2757548"/>
              <a:gd name="connsiteY42" fmla="*/ 847725 h 2824412"/>
              <a:gd name="connsiteX43" fmla="*/ 2038411 w 2757548"/>
              <a:gd name="connsiteY43" fmla="*/ 859631 h 2824412"/>
              <a:gd name="connsiteX44" fmla="*/ 2066986 w 2757548"/>
              <a:gd name="connsiteY44" fmla="*/ 871537 h 2824412"/>
              <a:gd name="connsiteX45" fmla="*/ 2062223 w 2757548"/>
              <a:gd name="connsiteY45" fmla="*/ 852487 h 2824412"/>
              <a:gd name="connsiteX46" fmla="*/ 2090798 w 2757548"/>
              <a:gd name="connsiteY46" fmla="*/ 838200 h 2824412"/>
              <a:gd name="connsiteX47" fmla="*/ 2100323 w 2757548"/>
              <a:gd name="connsiteY47" fmla="*/ 862012 h 2824412"/>
              <a:gd name="connsiteX48" fmla="*/ 2133661 w 2757548"/>
              <a:gd name="connsiteY48" fmla="*/ 883443 h 2824412"/>
              <a:gd name="connsiteX49" fmla="*/ 2169379 w 2757548"/>
              <a:gd name="connsiteY49" fmla="*/ 876300 h 2824412"/>
              <a:gd name="connsiteX50" fmla="*/ 2183667 w 2757548"/>
              <a:gd name="connsiteY50" fmla="*/ 864394 h 2824412"/>
              <a:gd name="connsiteX51" fmla="*/ 2207480 w 2757548"/>
              <a:gd name="connsiteY51" fmla="*/ 857249 h 2824412"/>
              <a:gd name="connsiteX52" fmla="*/ 2245580 w 2757548"/>
              <a:gd name="connsiteY52" fmla="*/ 862012 h 2824412"/>
              <a:gd name="connsiteX53" fmla="*/ 2257486 w 2757548"/>
              <a:gd name="connsiteY53" fmla="*/ 895350 h 2824412"/>
              <a:gd name="connsiteX54" fmla="*/ 2305110 w 2757548"/>
              <a:gd name="connsiteY54" fmla="*/ 900113 h 2824412"/>
              <a:gd name="connsiteX55" fmla="*/ 2328923 w 2757548"/>
              <a:gd name="connsiteY55" fmla="*/ 907256 h 2824412"/>
              <a:gd name="connsiteX56" fmla="*/ 2314636 w 2757548"/>
              <a:gd name="connsiteY56" fmla="*/ 928687 h 2824412"/>
              <a:gd name="connsiteX57" fmla="*/ 2319398 w 2757548"/>
              <a:gd name="connsiteY57" fmla="*/ 942975 h 2824412"/>
              <a:gd name="connsiteX58" fmla="*/ 2357498 w 2757548"/>
              <a:gd name="connsiteY58" fmla="*/ 964406 h 2824412"/>
              <a:gd name="connsiteX59" fmla="*/ 2371786 w 2757548"/>
              <a:gd name="connsiteY59" fmla="*/ 990600 h 2824412"/>
              <a:gd name="connsiteX60" fmla="*/ 2395598 w 2757548"/>
              <a:gd name="connsiteY60" fmla="*/ 1016794 h 2824412"/>
              <a:gd name="connsiteX61" fmla="*/ 2381311 w 2757548"/>
              <a:gd name="connsiteY61" fmla="*/ 1028700 h 2824412"/>
              <a:gd name="connsiteX62" fmla="*/ 2386073 w 2757548"/>
              <a:gd name="connsiteY62" fmla="*/ 1066800 h 2824412"/>
              <a:gd name="connsiteX63" fmla="*/ 2421792 w 2757548"/>
              <a:gd name="connsiteY63" fmla="*/ 1059656 h 2824412"/>
              <a:gd name="connsiteX64" fmla="*/ 2450367 w 2757548"/>
              <a:gd name="connsiteY64" fmla="*/ 1069182 h 2824412"/>
              <a:gd name="connsiteX65" fmla="*/ 2486086 w 2757548"/>
              <a:gd name="connsiteY65" fmla="*/ 1107281 h 2824412"/>
              <a:gd name="connsiteX66" fmla="*/ 2486086 w 2757548"/>
              <a:gd name="connsiteY66" fmla="*/ 1138237 h 2824412"/>
              <a:gd name="connsiteX67" fmla="*/ 2521804 w 2757548"/>
              <a:gd name="connsiteY67" fmla="*/ 1147762 h 2824412"/>
              <a:gd name="connsiteX68" fmla="*/ 2571811 w 2757548"/>
              <a:gd name="connsiteY68" fmla="*/ 1190625 h 2824412"/>
              <a:gd name="connsiteX69" fmla="*/ 2571811 w 2757548"/>
              <a:gd name="connsiteY69" fmla="*/ 1219200 h 2824412"/>
              <a:gd name="connsiteX70" fmla="*/ 2571811 w 2757548"/>
              <a:gd name="connsiteY70" fmla="*/ 1243012 h 2824412"/>
              <a:gd name="connsiteX71" fmla="*/ 2567048 w 2757548"/>
              <a:gd name="connsiteY71" fmla="*/ 1266825 h 2824412"/>
              <a:gd name="connsiteX72" fmla="*/ 2600386 w 2757548"/>
              <a:gd name="connsiteY72" fmla="*/ 1295400 h 2824412"/>
              <a:gd name="connsiteX73" fmla="*/ 2609910 w 2757548"/>
              <a:gd name="connsiteY73" fmla="*/ 1338262 h 2824412"/>
              <a:gd name="connsiteX74" fmla="*/ 2619436 w 2757548"/>
              <a:gd name="connsiteY74" fmla="*/ 1376362 h 2824412"/>
              <a:gd name="connsiteX75" fmla="*/ 2638486 w 2757548"/>
              <a:gd name="connsiteY75" fmla="*/ 1369218 h 2824412"/>
              <a:gd name="connsiteX76" fmla="*/ 2681348 w 2757548"/>
              <a:gd name="connsiteY76" fmla="*/ 1381125 h 2824412"/>
              <a:gd name="connsiteX77" fmla="*/ 2705161 w 2757548"/>
              <a:gd name="connsiteY77" fmla="*/ 1362075 h 2824412"/>
              <a:gd name="connsiteX78" fmla="*/ 2748023 w 2757548"/>
              <a:gd name="connsiteY78" fmla="*/ 1352550 h 2824412"/>
              <a:gd name="connsiteX79" fmla="*/ 2757548 w 2757548"/>
              <a:gd name="connsiteY79" fmla="*/ 1390650 h 2824412"/>
              <a:gd name="connsiteX80" fmla="*/ 2748023 w 2757548"/>
              <a:gd name="connsiteY80" fmla="*/ 1414462 h 2824412"/>
              <a:gd name="connsiteX81" fmla="*/ 2724211 w 2757548"/>
              <a:gd name="connsiteY81" fmla="*/ 1428750 h 2824412"/>
              <a:gd name="connsiteX82" fmla="*/ 2695635 w 2757548"/>
              <a:gd name="connsiteY82" fmla="*/ 1464469 h 2824412"/>
              <a:gd name="connsiteX83" fmla="*/ 2657536 w 2757548"/>
              <a:gd name="connsiteY83" fmla="*/ 1495425 h 2824412"/>
              <a:gd name="connsiteX84" fmla="*/ 2638486 w 2757548"/>
              <a:gd name="connsiteY84" fmla="*/ 1519237 h 2824412"/>
              <a:gd name="connsiteX85" fmla="*/ 2624198 w 2757548"/>
              <a:gd name="connsiteY85" fmla="*/ 1535906 h 2824412"/>
              <a:gd name="connsiteX86" fmla="*/ 2619436 w 2757548"/>
              <a:gd name="connsiteY86" fmla="*/ 1562100 h 2824412"/>
              <a:gd name="connsiteX87" fmla="*/ 2590861 w 2757548"/>
              <a:gd name="connsiteY87" fmla="*/ 1562100 h 2824412"/>
              <a:gd name="connsiteX88" fmla="*/ 2557523 w 2757548"/>
              <a:gd name="connsiteY88" fmla="*/ 1547812 h 2824412"/>
              <a:gd name="connsiteX89" fmla="*/ 2538473 w 2757548"/>
              <a:gd name="connsiteY89" fmla="*/ 1519237 h 2824412"/>
              <a:gd name="connsiteX90" fmla="*/ 2471798 w 2757548"/>
              <a:gd name="connsiteY90" fmla="*/ 1524000 h 2824412"/>
              <a:gd name="connsiteX91" fmla="*/ 2452748 w 2757548"/>
              <a:gd name="connsiteY91" fmla="*/ 1535906 h 2824412"/>
              <a:gd name="connsiteX92" fmla="*/ 2447985 w 2757548"/>
              <a:gd name="connsiteY92" fmla="*/ 1557338 h 2824412"/>
              <a:gd name="connsiteX93" fmla="*/ 2414648 w 2757548"/>
              <a:gd name="connsiteY93" fmla="*/ 1576387 h 2824412"/>
              <a:gd name="connsiteX94" fmla="*/ 2381311 w 2757548"/>
              <a:gd name="connsiteY94" fmla="*/ 1614487 h 2824412"/>
              <a:gd name="connsiteX95" fmla="*/ 2355116 w 2757548"/>
              <a:gd name="connsiteY95" fmla="*/ 1626393 h 2824412"/>
              <a:gd name="connsiteX96" fmla="*/ 2347973 w 2757548"/>
              <a:gd name="connsiteY96" fmla="*/ 1662112 h 2824412"/>
              <a:gd name="connsiteX97" fmla="*/ 2331304 w 2757548"/>
              <a:gd name="connsiteY97" fmla="*/ 1659731 h 2824412"/>
              <a:gd name="connsiteX98" fmla="*/ 2281298 w 2757548"/>
              <a:gd name="connsiteY98" fmla="*/ 1681162 h 2824412"/>
              <a:gd name="connsiteX99" fmla="*/ 2262248 w 2757548"/>
              <a:gd name="connsiteY99" fmla="*/ 1700212 h 2824412"/>
              <a:gd name="connsiteX100" fmla="*/ 2200336 w 2757548"/>
              <a:gd name="connsiteY100" fmla="*/ 1704975 h 2824412"/>
              <a:gd name="connsiteX101" fmla="*/ 2157473 w 2757548"/>
              <a:gd name="connsiteY101" fmla="*/ 1714500 h 2824412"/>
              <a:gd name="connsiteX102" fmla="*/ 2126517 w 2757548"/>
              <a:gd name="connsiteY102" fmla="*/ 1754981 h 2824412"/>
              <a:gd name="connsiteX103" fmla="*/ 2100323 w 2757548"/>
              <a:gd name="connsiteY103" fmla="*/ 1771650 h 2824412"/>
              <a:gd name="connsiteX104" fmla="*/ 2095561 w 2757548"/>
              <a:gd name="connsiteY104" fmla="*/ 1807368 h 2824412"/>
              <a:gd name="connsiteX105" fmla="*/ 2057461 w 2757548"/>
              <a:gd name="connsiteY105" fmla="*/ 1831181 h 2824412"/>
              <a:gd name="connsiteX106" fmla="*/ 2043173 w 2757548"/>
              <a:gd name="connsiteY106" fmla="*/ 1852612 h 2824412"/>
              <a:gd name="connsiteX107" fmla="*/ 2033648 w 2757548"/>
              <a:gd name="connsiteY107" fmla="*/ 1866900 h 2824412"/>
              <a:gd name="connsiteX108" fmla="*/ 2038411 w 2757548"/>
              <a:gd name="connsiteY108" fmla="*/ 1895475 h 2824412"/>
              <a:gd name="connsiteX109" fmla="*/ 2050317 w 2757548"/>
              <a:gd name="connsiteY109" fmla="*/ 1933575 h 2824412"/>
              <a:gd name="connsiteX110" fmla="*/ 2062223 w 2757548"/>
              <a:gd name="connsiteY110" fmla="*/ 1985962 h 2824412"/>
              <a:gd name="connsiteX111" fmla="*/ 2038411 w 2757548"/>
              <a:gd name="connsiteY111" fmla="*/ 2024062 h 2824412"/>
              <a:gd name="connsiteX112" fmla="*/ 2033648 w 2757548"/>
              <a:gd name="connsiteY112" fmla="*/ 2028825 h 2824412"/>
              <a:gd name="connsiteX113" fmla="*/ 1995548 w 2757548"/>
              <a:gd name="connsiteY113" fmla="*/ 2033587 h 2824412"/>
              <a:gd name="connsiteX114" fmla="*/ 1966973 w 2757548"/>
              <a:gd name="connsiteY114" fmla="*/ 2043112 h 2824412"/>
              <a:gd name="connsiteX115" fmla="*/ 1957448 w 2757548"/>
              <a:gd name="connsiteY115" fmla="*/ 2043112 h 2824412"/>
              <a:gd name="connsiteX116" fmla="*/ 1919348 w 2757548"/>
              <a:gd name="connsiteY116" fmla="*/ 2069305 h 2824412"/>
              <a:gd name="connsiteX117" fmla="*/ 1900298 w 2757548"/>
              <a:gd name="connsiteY117" fmla="*/ 2090737 h 2824412"/>
              <a:gd name="connsiteX118" fmla="*/ 1888392 w 2757548"/>
              <a:gd name="connsiteY118" fmla="*/ 2150269 h 2824412"/>
              <a:gd name="connsiteX119" fmla="*/ 1855055 w 2757548"/>
              <a:gd name="connsiteY119" fmla="*/ 2166937 h 2824412"/>
              <a:gd name="connsiteX120" fmla="*/ 1809811 w 2757548"/>
              <a:gd name="connsiteY120" fmla="*/ 2195512 h 2824412"/>
              <a:gd name="connsiteX121" fmla="*/ 1809811 w 2757548"/>
              <a:gd name="connsiteY121" fmla="*/ 2252662 h 2824412"/>
              <a:gd name="connsiteX122" fmla="*/ 1814573 w 2757548"/>
              <a:gd name="connsiteY122" fmla="*/ 2314575 h 2824412"/>
              <a:gd name="connsiteX123" fmla="*/ 1802667 w 2757548"/>
              <a:gd name="connsiteY123" fmla="*/ 2340768 h 2824412"/>
              <a:gd name="connsiteX124" fmla="*/ 1785998 w 2757548"/>
              <a:gd name="connsiteY124" fmla="*/ 2388393 h 2824412"/>
              <a:gd name="connsiteX125" fmla="*/ 1809811 w 2757548"/>
              <a:gd name="connsiteY125" fmla="*/ 2438400 h 2824412"/>
              <a:gd name="connsiteX126" fmla="*/ 1802667 w 2757548"/>
              <a:gd name="connsiteY126" fmla="*/ 2474119 h 2824412"/>
              <a:gd name="connsiteX127" fmla="*/ 1776473 w 2757548"/>
              <a:gd name="connsiteY127" fmla="*/ 2500312 h 2824412"/>
              <a:gd name="connsiteX128" fmla="*/ 1733611 w 2757548"/>
              <a:gd name="connsiteY128" fmla="*/ 2524125 h 2824412"/>
              <a:gd name="connsiteX129" fmla="*/ 1714561 w 2757548"/>
              <a:gd name="connsiteY129" fmla="*/ 2538412 h 2824412"/>
              <a:gd name="connsiteX130" fmla="*/ 1738373 w 2757548"/>
              <a:gd name="connsiteY130" fmla="*/ 2590800 h 2824412"/>
              <a:gd name="connsiteX131" fmla="*/ 1719323 w 2757548"/>
              <a:gd name="connsiteY131" fmla="*/ 2619375 h 2824412"/>
              <a:gd name="connsiteX132" fmla="*/ 1662173 w 2757548"/>
              <a:gd name="connsiteY132" fmla="*/ 2633662 h 2824412"/>
              <a:gd name="connsiteX133" fmla="*/ 1647886 w 2757548"/>
              <a:gd name="connsiteY133" fmla="*/ 2662237 h 2824412"/>
              <a:gd name="connsiteX134" fmla="*/ 1664554 w 2757548"/>
              <a:gd name="connsiteY134" fmla="*/ 2693193 h 2824412"/>
              <a:gd name="connsiteX135" fmla="*/ 1657411 w 2757548"/>
              <a:gd name="connsiteY135" fmla="*/ 2745581 h 2824412"/>
              <a:gd name="connsiteX136" fmla="*/ 1628836 w 2757548"/>
              <a:gd name="connsiteY136" fmla="*/ 2767012 h 2824412"/>
              <a:gd name="connsiteX137" fmla="*/ 1576448 w 2757548"/>
              <a:gd name="connsiteY137" fmla="*/ 2724150 h 2824412"/>
              <a:gd name="connsiteX138" fmla="*/ 1550254 w 2757548"/>
              <a:gd name="connsiteY138" fmla="*/ 2728912 h 2824412"/>
              <a:gd name="connsiteX139" fmla="*/ 1528823 w 2757548"/>
              <a:gd name="connsiteY139" fmla="*/ 2690812 h 2824412"/>
              <a:gd name="connsiteX140" fmla="*/ 1500248 w 2757548"/>
              <a:gd name="connsiteY140" fmla="*/ 2676525 h 2824412"/>
              <a:gd name="connsiteX141" fmla="*/ 1481198 w 2757548"/>
              <a:gd name="connsiteY141" fmla="*/ 2738437 h 2824412"/>
              <a:gd name="connsiteX142" fmla="*/ 1457386 w 2757548"/>
              <a:gd name="connsiteY142" fmla="*/ 2786062 h 2824412"/>
              <a:gd name="connsiteX143" fmla="*/ 1414523 w 2757548"/>
              <a:gd name="connsiteY143" fmla="*/ 2824162 h 2824412"/>
              <a:gd name="connsiteX144" fmla="*/ 1381186 w 2757548"/>
              <a:gd name="connsiteY144" fmla="*/ 2800350 h 2824412"/>
              <a:gd name="connsiteX145" fmla="*/ 1343086 w 2757548"/>
              <a:gd name="connsiteY145" fmla="*/ 2757487 h 2824412"/>
              <a:gd name="connsiteX146" fmla="*/ 1324036 w 2757548"/>
              <a:gd name="connsiteY146" fmla="*/ 2719387 h 2824412"/>
              <a:gd name="connsiteX147" fmla="*/ 1281173 w 2757548"/>
              <a:gd name="connsiteY147" fmla="*/ 2614612 h 2824412"/>
              <a:gd name="connsiteX148" fmla="*/ 1276411 w 2757548"/>
              <a:gd name="connsiteY148" fmla="*/ 2557462 h 2824412"/>
              <a:gd name="connsiteX149" fmla="*/ 1319273 w 2757548"/>
              <a:gd name="connsiteY149" fmla="*/ 2533650 h 2824412"/>
              <a:gd name="connsiteX150" fmla="*/ 1347848 w 2757548"/>
              <a:gd name="connsiteY150" fmla="*/ 2490787 h 2824412"/>
              <a:gd name="connsiteX151" fmla="*/ 1338323 w 2757548"/>
              <a:gd name="connsiteY151" fmla="*/ 2447925 h 2824412"/>
              <a:gd name="connsiteX152" fmla="*/ 1343086 w 2757548"/>
              <a:gd name="connsiteY152" fmla="*/ 2390775 h 2824412"/>
              <a:gd name="connsiteX153" fmla="*/ 1343086 w 2757548"/>
              <a:gd name="connsiteY153" fmla="*/ 2338387 h 2824412"/>
              <a:gd name="connsiteX154" fmla="*/ 1290698 w 2757548"/>
              <a:gd name="connsiteY154" fmla="*/ 2305050 h 2824412"/>
              <a:gd name="connsiteX155" fmla="*/ 1247836 w 2757548"/>
              <a:gd name="connsiteY155" fmla="*/ 2290762 h 2824412"/>
              <a:gd name="connsiteX156" fmla="*/ 1204973 w 2757548"/>
              <a:gd name="connsiteY156" fmla="*/ 2281237 h 2824412"/>
              <a:gd name="connsiteX157" fmla="*/ 1147823 w 2757548"/>
              <a:gd name="connsiteY157" fmla="*/ 2281237 h 2824412"/>
              <a:gd name="connsiteX158" fmla="*/ 1076386 w 2757548"/>
              <a:gd name="connsiteY158" fmla="*/ 2286000 h 2824412"/>
              <a:gd name="connsiteX159" fmla="*/ 1019236 w 2757548"/>
              <a:gd name="connsiteY159" fmla="*/ 2309812 h 2824412"/>
              <a:gd name="connsiteX160" fmla="*/ 971611 w 2757548"/>
              <a:gd name="connsiteY160" fmla="*/ 2319337 h 2824412"/>
              <a:gd name="connsiteX161" fmla="*/ 962086 w 2757548"/>
              <a:gd name="connsiteY161" fmla="*/ 2381250 h 2824412"/>
              <a:gd name="connsiteX162" fmla="*/ 943036 w 2757548"/>
              <a:gd name="connsiteY162" fmla="*/ 2414587 h 2824412"/>
              <a:gd name="connsiteX163" fmla="*/ 890648 w 2757548"/>
              <a:gd name="connsiteY163" fmla="*/ 2462212 h 2824412"/>
              <a:gd name="connsiteX164" fmla="*/ 852548 w 2757548"/>
              <a:gd name="connsiteY164" fmla="*/ 2471737 h 2824412"/>
              <a:gd name="connsiteX165" fmla="*/ 800161 w 2757548"/>
              <a:gd name="connsiteY165" fmla="*/ 2462212 h 2824412"/>
              <a:gd name="connsiteX166" fmla="*/ 771586 w 2757548"/>
              <a:gd name="connsiteY166" fmla="*/ 2438400 h 2824412"/>
              <a:gd name="connsiteX167" fmla="*/ 743011 w 2757548"/>
              <a:gd name="connsiteY167" fmla="*/ 2409825 h 2824412"/>
              <a:gd name="connsiteX168" fmla="*/ 704911 w 2757548"/>
              <a:gd name="connsiteY168" fmla="*/ 2433637 h 2824412"/>
              <a:gd name="connsiteX169" fmla="*/ 723961 w 2757548"/>
              <a:gd name="connsiteY169" fmla="*/ 2371725 h 2824412"/>
              <a:gd name="connsiteX170" fmla="*/ 738248 w 2757548"/>
              <a:gd name="connsiteY170" fmla="*/ 2309812 h 2824412"/>
              <a:gd name="connsiteX171" fmla="*/ 743011 w 2757548"/>
              <a:gd name="connsiteY171" fmla="*/ 2233612 h 2824412"/>
              <a:gd name="connsiteX172" fmla="*/ 743011 w 2757548"/>
              <a:gd name="connsiteY172" fmla="*/ 2185987 h 2824412"/>
              <a:gd name="connsiteX173" fmla="*/ 728723 w 2757548"/>
              <a:gd name="connsiteY173" fmla="*/ 2128837 h 2824412"/>
              <a:gd name="connsiteX174" fmla="*/ 704911 w 2757548"/>
              <a:gd name="connsiteY174" fmla="*/ 2100262 h 2824412"/>
              <a:gd name="connsiteX175" fmla="*/ 662048 w 2757548"/>
              <a:gd name="connsiteY175" fmla="*/ 2090737 h 2824412"/>
              <a:gd name="connsiteX176" fmla="*/ 623948 w 2757548"/>
              <a:gd name="connsiteY176" fmla="*/ 2062162 h 2824412"/>
              <a:gd name="connsiteX177" fmla="*/ 566798 w 2757548"/>
              <a:gd name="connsiteY177" fmla="*/ 2043112 h 2824412"/>
              <a:gd name="connsiteX178" fmla="*/ 538223 w 2757548"/>
              <a:gd name="connsiteY178" fmla="*/ 2009775 h 2824412"/>
              <a:gd name="connsiteX179" fmla="*/ 557273 w 2757548"/>
              <a:gd name="connsiteY179" fmla="*/ 1981200 h 2824412"/>
              <a:gd name="connsiteX180" fmla="*/ 547748 w 2757548"/>
              <a:gd name="connsiteY180" fmla="*/ 1938337 h 2824412"/>
              <a:gd name="connsiteX181" fmla="*/ 514411 w 2757548"/>
              <a:gd name="connsiteY181" fmla="*/ 1885950 h 2824412"/>
              <a:gd name="connsiteX182" fmla="*/ 471548 w 2757548"/>
              <a:gd name="connsiteY182" fmla="*/ 1876425 h 2824412"/>
              <a:gd name="connsiteX183" fmla="*/ 433448 w 2757548"/>
              <a:gd name="connsiteY183" fmla="*/ 1852612 h 2824412"/>
              <a:gd name="connsiteX184" fmla="*/ 414398 w 2757548"/>
              <a:gd name="connsiteY184" fmla="*/ 1833562 h 2824412"/>
              <a:gd name="connsiteX185" fmla="*/ 414398 w 2757548"/>
              <a:gd name="connsiteY185" fmla="*/ 1804987 h 2824412"/>
              <a:gd name="connsiteX186" fmla="*/ 376298 w 2757548"/>
              <a:gd name="connsiteY186" fmla="*/ 1824037 h 2824412"/>
              <a:gd name="connsiteX187" fmla="*/ 357248 w 2757548"/>
              <a:gd name="connsiteY187" fmla="*/ 1838325 h 2824412"/>
              <a:gd name="connsiteX188" fmla="*/ 385823 w 2757548"/>
              <a:gd name="connsiteY188" fmla="*/ 1862137 h 2824412"/>
              <a:gd name="connsiteX189" fmla="*/ 352486 w 2757548"/>
              <a:gd name="connsiteY189" fmla="*/ 1866900 h 2824412"/>
              <a:gd name="connsiteX190" fmla="*/ 323911 w 2757548"/>
              <a:gd name="connsiteY190" fmla="*/ 1847850 h 2824412"/>
              <a:gd name="connsiteX191" fmla="*/ 281048 w 2757548"/>
              <a:gd name="connsiteY191" fmla="*/ 1833562 h 2824412"/>
              <a:gd name="connsiteX192" fmla="*/ 238186 w 2757548"/>
              <a:gd name="connsiteY192" fmla="*/ 1819275 h 2824412"/>
              <a:gd name="connsiteX193" fmla="*/ 195323 w 2757548"/>
              <a:gd name="connsiteY193" fmla="*/ 1819275 h 2824412"/>
              <a:gd name="connsiteX194" fmla="*/ 171511 w 2757548"/>
              <a:gd name="connsiteY194" fmla="*/ 1795462 h 2824412"/>
              <a:gd name="connsiteX195" fmla="*/ 195323 w 2757548"/>
              <a:gd name="connsiteY195" fmla="*/ 1766887 h 2824412"/>
              <a:gd name="connsiteX196" fmla="*/ 214373 w 2757548"/>
              <a:gd name="connsiteY196" fmla="*/ 1676400 h 2824412"/>
              <a:gd name="connsiteX197" fmla="*/ 276286 w 2757548"/>
              <a:gd name="connsiteY197" fmla="*/ 1590675 h 2824412"/>
              <a:gd name="connsiteX198" fmla="*/ 319148 w 2757548"/>
              <a:gd name="connsiteY198" fmla="*/ 1509712 h 2824412"/>
              <a:gd name="connsiteX199" fmla="*/ 362011 w 2757548"/>
              <a:gd name="connsiteY199" fmla="*/ 1466850 h 2824412"/>
              <a:gd name="connsiteX200" fmla="*/ 414398 w 2757548"/>
              <a:gd name="connsiteY200" fmla="*/ 1404937 h 2824412"/>
              <a:gd name="connsiteX201" fmla="*/ 438211 w 2757548"/>
              <a:gd name="connsiteY201" fmla="*/ 1381125 h 2824412"/>
              <a:gd name="connsiteX202" fmla="*/ 395348 w 2757548"/>
              <a:gd name="connsiteY202" fmla="*/ 1352550 h 2824412"/>
              <a:gd name="connsiteX203" fmla="*/ 323911 w 2757548"/>
              <a:gd name="connsiteY203" fmla="*/ 1319212 h 2824412"/>
              <a:gd name="connsiteX204" fmla="*/ 266761 w 2757548"/>
              <a:gd name="connsiteY204" fmla="*/ 1285875 h 2824412"/>
              <a:gd name="connsiteX205" fmla="*/ 233423 w 2757548"/>
              <a:gd name="connsiteY205" fmla="*/ 1300162 h 2824412"/>
              <a:gd name="connsiteX206" fmla="*/ 195323 w 2757548"/>
              <a:gd name="connsiteY206" fmla="*/ 1276350 h 2824412"/>
              <a:gd name="connsiteX207" fmla="*/ 161986 w 2757548"/>
              <a:gd name="connsiteY207" fmla="*/ 1204912 h 2824412"/>
              <a:gd name="connsiteX208" fmla="*/ 157223 w 2757548"/>
              <a:gd name="connsiteY208" fmla="*/ 1162050 h 2824412"/>
              <a:gd name="connsiteX209" fmla="*/ 119123 w 2757548"/>
              <a:gd name="connsiteY209" fmla="*/ 1157287 h 2824412"/>
              <a:gd name="connsiteX210" fmla="*/ 66736 w 2757548"/>
              <a:gd name="connsiteY210" fmla="*/ 1157287 h 2824412"/>
              <a:gd name="connsiteX211" fmla="*/ 19111 w 2757548"/>
              <a:gd name="connsiteY211" fmla="*/ 1143000 h 2824412"/>
              <a:gd name="connsiteX212" fmla="*/ 19111 w 2757548"/>
              <a:gd name="connsiteY212" fmla="*/ 1114425 h 2824412"/>
              <a:gd name="connsiteX213" fmla="*/ 9586 w 2757548"/>
              <a:gd name="connsiteY213" fmla="*/ 1076325 h 2824412"/>
              <a:gd name="connsiteX214" fmla="*/ 61 w 2757548"/>
              <a:gd name="connsiteY214" fmla="*/ 1028700 h 2824412"/>
              <a:gd name="connsiteX215" fmla="*/ 14348 w 2757548"/>
              <a:gd name="connsiteY215" fmla="*/ 995362 h 2824412"/>
              <a:gd name="connsiteX216" fmla="*/ 61973 w 2757548"/>
              <a:gd name="connsiteY216" fmla="*/ 971550 h 2824412"/>
              <a:gd name="connsiteX217" fmla="*/ 100073 w 2757548"/>
              <a:gd name="connsiteY217" fmla="*/ 966787 h 2824412"/>
              <a:gd name="connsiteX218" fmla="*/ 66736 w 2757548"/>
              <a:gd name="connsiteY218" fmla="*/ 933450 h 2824412"/>
              <a:gd name="connsiteX219" fmla="*/ 57211 w 2757548"/>
              <a:gd name="connsiteY219" fmla="*/ 885825 h 2824412"/>
              <a:gd name="connsiteX220" fmla="*/ 81023 w 2757548"/>
              <a:gd name="connsiteY220" fmla="*/ 852487 h 2824412"/>
              <a:gd name="connsiteX221" fmla="*/ 81023 w 2757548"/>
              <a:gd name="connsiteY221" fmla="*/ 814387 h 2824412"/>
              <a:gd name="connsiteX222" fmla="*/ 42923 w 2757548"/>
              <a:gd name="connsiteY222" fmla="*/ 800100 h 2824412"/>
              <a:gd name="connsiteX223" fmla="*/ 47686 w 2757548"/>
              <a:gd name="connsiteY223" fmla="*/ 762000 h 2824412"/>
              <a:gd name="connsiteX224" fmla="*/ 85786 w 2757548"/>
              <a:gd name="connsiteY224" fmla="*/ 723900 h 2824412"/>
              <a:gd name="connsiteX225" fmla="*/ 76261 w 2757548"/>
              <a:gd name="connsiteY225" fmla="*/ 671512 h 2824412"/>
              <a:gd name="connsiteX226" fmla="*/ 47686 w 2757548"/>
              <a:gd name="connsiteY226" fmla="*/ 647700 h 2824412"/>
              <a:gd name="connsiteX227" fmla="*/ 66736 w 2757548"/>
              <a:gd name="connsiteY227" fmla="*/ 623887 h 2824412"/>
              <a:gd name="connsiteX228" fmla="*/ 114361 w 2757548"/>
              <a:gd name="connsiteY228" fmla="*/ 628650 h 2824412"/>
              <a:gd name="connsiteX229" fmla="*/ 138173 w 2757548"/>
              <a:gd name="connsiteY229" fmla="*/ 628650 h 2824412"/>
              <a:gd name="connsiteX230" fmla="*/ 119123 w 2757548"/>
              <a:gd name="connsiteY230" fmla="*/ 595312 h 2824412"/>
              <a:gd name="connsiteX231" fmla="*/ 123886 w 2757548"/>
              <a:gd name="connsiteY231" fmla="*/ 571500 h 2824412"/>
              <a:gd name="connsiteX232" fmla="*/ 152461 w 2757548"/>
              <a:gd name="connsiteY232" fmla="*/ 571500 h 2824412"/>
              <a:gd name="connsiteX233" fmla="*/ 157223 w 2757548"/>
              <a:gd name="connsiteY233" fmla="*/ 571500 h 2824412"/>
              <a:gd name="connsiteX234" fmla="*/ 185798 w 2757548"/>
              <a:gd name="connsiteY234" fmla="*/ 485775 h 2824412"/>
              <a:gd name="connsiteX235" fmla="*/ 190561 w 2757548"/>
              <a:gd name="connsiteY235" fmla="*/ 447675 h 2824412"/>
              <a:gd name="connsiteX236" fmla="*/ 219136 w 2757548"/>
              <a:gd name="connsiteY236" fmla="*/ 461962 h 2824412"/>
              <a:gd name="connsiteX237" fmla="*/ 281048 w 2757548"/>
              <a:gd name="connsiteY237" fmla="*/ 485775 h 2824412"/>
              <a:gd name="connsiteX238" fmla="*/ 342961 w 2757548"/>
              <a:gd name="connsiteY238" fmla="*/ 485775 h 2824412"/>
              <a:gd name="connsiteX239" fmla="*/ 333436 w 2757548"/>
              <a:gd name="connsiteY239" fmla="*/ 442912 h 2824412"/>
              <a:gd name="connsiteX240" fmla="*/ 342961 w 2757548"/>
              <a:gd name="connsiteY240" fmla="*/ 409575 h 2824412"/>
              <a:gd name="connsiteX241" fmla="*/ 385823 w 2757548"/>
              <a:gd name="connsiteY241" fmla="*/ 409575 h 2824412"/>
              <a:gd name="connsiteX242" fmla="*/ 404873 w 2757548"/>
              <a:gd name="connsiteY242" fmla="*/ 381000 h 2824412"/>
              <a:gd name="connsiteX243" fmla="*/ 428686 w 2757548"/>
              <a:gd name="connsiteY243" fmla="*/ 338137 h 2824412"/>
              <a:gd name="connsiteX244" fmla="*/ 381061 w 2757548"/>
              <a:gd name="connsiteY244" fmla="*/ 314325 h 2824412"/>
              <a:gd name="connsiteX245" fmla="*/ 381061 w 2757548"/>
              <a:gd name="connsiteY245" fmla="*/ 285750 h 2824412"/>
              <a:gd name="connsiteX246" fmla="*/ 433448 w 2757548"/>
              <a:gd name="connsiteY246" fmla="*/ 257175 h 2824412"/>
              <a:gd name="connsiteX247" fmla="*/ 466786 w 2757548"/>
              <a:gd name="connsiteY247" fmla="*/ 238125 h 2824412"/>
              <a:gd name="connsiteX248" fmla="*/ 476311 w 2757548"/>
              <a:gd name="connsiteY248" fmla="*/ 176212 h 2824412"/>
              <a:gd name="connsiteX249" fmla="*/ 447736 w 2757548"/>
              <a:gd name="connsiteY249" fmla="*/ 123825 h 2824412"/>
              <a:gd name="connsiteX0" fmla="*/ 2307492 w 2757548"/>
              <a:gd name="connsiteY0" fmla="*/ 0 h 2824412"/>
              <a:gd name="connsiteX1" fmla="*/ 2324161 w 2757548"/>
              <a:gd name="connsiteY1" fmla="*/ 26193 h 2824412"/>
              <a:gd name="connsiteX2" fmla="*/ 2352736 w 2757548"/>
              <a:gd name="connsiteY2" fmla="*/ 47625 h 2824412"/>
              <a:gd name="connsiteX3" fmla="*/ 2343211 w 2757548"/>
              <a:gd name="connsiteY3" fmla="*/ 57150 h 2824412"/>
              <a:gd name="connsiteX4" fmla="*/ 2352736 w 2757548"/>
              <a:gd name="connsiteY4" fmla="*/ 95250 h 2824412"/>
              <a:gd name="connsiteX5" fmla="*/ 2343211 w 2757548"/>
              <a:gd name="connsiteY5" fmla="*/ 128587 h 2824412"/>
              <a:gd name="connsiteX6" fmla="*/ 2324161 w 2757548"/>
              <a:gd name="connsiteY6" fmla="*/ 145256 h 2824412"/>
              <a:gd name="connsiteX7" fmla="*/ 2300348 w 2757548"/>
              <a:gd name="connsiteY7" fmla="*/ 152400 h 2824412"/>
              <a:gd name="connsiteX8" fmla="*/ 2290823 w 2757548"/>
              <a:gd name="connsiteY8" fmla="*/ 166687 h 2824412"/>
              <a:gd name="connsiteX9" fmla="*/ 2286061 w 2757548"/>
              <a:gd name="connsiteY9" fmla="*/ 204787 h 2824412"/>
              <a:gd name="connsiteX10" fmla="*/ 2267011 w 2757548"/>
              <a:gd name="connsiteY10" fmla="*/ 223837 h 2824412"/>
              <a:gd name="connsiteX11" fmla="*/ 2224148 w 2757548"/>
              <a:gd name="connsiteY11" fmla="*/ 219075 h 2824412"/>
              <a:gd name="connsiteX12" fmla="*/ 2214623 w 2757548"/>
              <a:gd name="connsiteY12" fmla="*/ 226219 h 2824412"/>
              <a:gd name="connsiteX13" fmla="*/ 2221767 w 2757548"/>
              <a:gd name="connsiteY13" fmla="*/ 259556 h 2824412"/>
              <a:gd name="connsiteX14" fmla="*/ 2233673 w 2757548"/>
              <a:gd name="connsiteY14" fmla="*/ 285750 h 2824412"/>
              <a:gd name="connsiteX15" fmla="*/ 2224148 w 2757548"/>
              <a:gd name="connsiteY15" fmla="*/ 304800 h 2824412"/>
              <a:gd name="connsiteX16" fmla="*/ 2224148 w 2757548"/>
              <a:gd name="connsiteY16" fmla="*/ 333375 h 2824412"/>
              <a:gd name="connsiteX17" fmla="*/ 2186048 w 2757548"/>
              <a:gd name="connsiteY17" fmla="*/ 338137 h 2824412"/>
              <a:gd name="connsiteX18" fmla="*/ 2152710 w 2757548"/>
              <a:gd name="connsiteY18" fmla="*/ 302419 h 2824412"/>
              <a:gd name="connsiteX19" fmla="*/ 2124136 w 2757548"/>
              <a:gd name="connsiteY19" fmla="*/ 323850 h 2824412"/>
              <a:gd name="connsiteX20" fmla="*/ 2105086 w 2757548"/>
              <a:gd name="connsiteY20" fmla="*/ 347662 h 2824412"/>
              <a:gd name="connsiteX21" fmla="*/ 2105086 w 2757548"/>
              <a:gd name="connsiteY21" fmla="*/ 361950 h 2824412"/>
              <a:gd name="connsiteX22" fmla="*/ 2105086 w 2757548"/>
              <a:gd name="connsiteY22" fmla="*/ 395287 h 2824412"/>
              <a:gd name="connsiteX23" fmla="*/ 2076511 w 2757548"/>
              <a:gd name="connsiteY23" fmla="*/ 395287 h 2824412"/>
              <a:gd name="connsiteX24" fmla="*/ 2033648 w 2757548"/>
              <a:gd name="connsiteY24" fmla="*/ 419100 h 2824412"/>
              <a:gd name="connsiteX25" fmla="*/ 2014598 w 2757548"/>
              <a:gd name="connsiteY25" fmla="*/ 457200 h 2824412"/>
              <a:gd name="connsiteX26" fmla="*/ 2012217 w 2757548"/>
              <a:gd name="connsiteY26" fmla="*/ 488156 h 2824412"/>
              <a:gd name="connsiteX27" fmla="*/ 1995549 w 2757548"/>
              <a:gd name="connsiteY27" fmla="*/ 511968 h 2824412"/>
              <a:gd name="connsiteX28" fmla="*/ 1976498 w 2757548"/>
              <a:gd name="connsiteY28" fmla="*/ 554831 h 2824412"/>
              <a:gd name="connsiteX29" fmla="*/ 1945542 w 2757548"/>
              <a:gd name="connsiteY29" fmla="*/ 564356 h 2824412"/>
              <a:gd name="connsiteX30" fmla="*/ 1909823 w 2757548"/>
              <a:gd name="connsiteY30" fmla="*/ 561975 h 2824412"/>
              <a:gd name="connsiteX31" fmla="*/ 1883629 w 2757548"/>
              <a:gd name="connsiteY31" fmla="*/ 576262 h 2824412"/>
              <a:gd name="connsiteX32" fmla="*/ 1890773 w 2757548"/>
              <a:gd name="connsiteY32" fmla="*/ 602456 h 2824412"/>
              <a:gd name="connsiteX33" fmla="*/ 1874104 w 2757548"/>
              <a:gd name="connsiteY33" fmla="*/ 623887 h 2824412"/>
              <a:gd name="connsiteX34" fmla="*/ 1876486 w 2757548"/>
              <a:gd name="connsiteY34" fmla="*/ 647700 h 2824412"/>
              <a:gd name="connsiteX35" fmla="*/ 1890773 w 2757548"/>
              <a:gd name="connsiteY35" fmla="*/ 666750 h 2824412"/>
              <a:gd name="connsiteX36" fmla="*/ 1919348 w 2757548"/>
              <a:gd name="connsiteY36" fmla="*/ 685800 h 2824412"/>
              <a:gd name="connsiteX37" fmla="*/ 1945542 w 2757548"/>
              <a:gd name="connsiteY37" fmla="*/ 714375 h 2824412"/>
              <a:gd name="connsiteX38" fmla="*/ 1969354 w 2757548"/>
              <a:gd name="connsiteY38" fmla="*/ 745331 h 2824412"/>
              <a:gd name="connsiteX39" fmla="*/ 1997930 w 2757548"/>
              <a:gd name="connsiteY39" fmla="*/ 776287 h 2824412"/>
              <a:gd name="connsiteX40" fmla="*/ 2016979 w 2757548"/>
              <a:gd name="connsiteY40" fmla="*/ 788194 h 2824412"/>
              <a:gd name="connsiteX41" fmla="*/ 2024123 w 2757548"/>
              <a:gd name="connsiteY41" fmla="*/ 814387 h 2824412"/>
              <a:gd name="connsiteX42" fmla="*/ 2028886 w 2757548"/>
              <a:gd name="connsiteY42" fmla="*/ 847725 h 2824412"/>
              <a:gd name="connsiteX43" fmla="*/ 2038411 w 2757548"/>
              <a:gd name="connsiteY43" fmla="*/ 859631 h 2824412"/>
              <a:gd name="connsiteX44" fmla="*/ 2066986 w 2757548"/>
              <a:gd name="connsiteY44" fmla="*/ 871537 h 2824412"/>
              <a:gd name="connsiteX45" fmla="*/ 2062223 w 2757548"/>
              <a:gd name="connsiteY45" fmla="*/ 852487 h 2824412"/>
              <a:gd name="connsiteX46" fmla="*/ 2090798 w 2757548"/>
              <a:gd name="connsiteY46" fmla="*/ 838200 h 2824412"/>
              <a:gd name="connsiteX47" fmla="*/ 2100323 w 2757548"/>
              <a:gd name="connsiteY47" fmla="*/ 862012 h 2824412"/>
              <a:gd name="connsiteX48" fmla="*/ 2133661 w 2757548"/>
              <a:gd name="connsiteY48" fmla="*/ 883443 h 2824412"/>
              <a:gd name="connsiteX49" fmla="*/ 2169379 w 2757548"/>
              <a:gd name="connsiteY49" fmla="*/ 876300 h 2824412"/>
              <a:gd name="connsiteX50" fmla="*/ 2183667 w 2757548"/>
              <a:gd name="connsiteY50" fmla="*/ 864394 h 2824412"/>
              <a:gd name="connsiteX51" fmla="*/ 2207480 w 2757548"/>
              <a:gd name="connsiteY51" fmla="*/ 857249 h 2824412"/>
              <a:gd name="connsiteX52" fmla="*/ 2245580 w 2757548"/>
              <a:gd name="connsiteY52" fmla="*/ 862012 h 2824412"/>
              <a:gd name="connsiteX53" fmla="*/ 2257486 w 2757548"/>
              <a:gd name="connsiteY53" fmla="*/ 895350 h 2824412"/>
              <a:gd name="connsiteX54" fmla="*/ 2305110 w 2757548"/>
              <a:gd name="connsiteY54" fmla="*/ 900113 h 2824412"/>
              <a:gd name="connsiteX55" fmla="*/ 2328923 w 2757548"/>
              <a:gd name="connsiteY55" fmla="*/ 907256 h 2824412"/>
              <a:gd name="connsiteX56" fmla="*/ 2314636 w 2757548"/>
              <a:gd name="connsiteY56" fmla="*/ 928687 h 2824412"/>
              <a:gd name="connsiteX57" fmla="*/ 2319398 w 2757548"/>
              <a:gd name="connsiteY57" fmla="*/ 942975 h 2824412"/>
              <a:gd name="connsiteX58" fmla="*/ 2357498 w 2757548"/>
              <a:gd name="connsiteY58" fmla="*/ 964406 h 2824412"/>
              <a:gd name="connsiteX59" fmla="*/ 2371786 w 2757548"/>
              <a:gd name="connsiteY59" fmla="*/ 990600 h 2824412"/>
              <a:gd name="connsiteX60" fmla="*/ 2395598 w 2757548"/>
              <a:gd name="connsiteY60" fmla="*/ 1016794 h 2824412"/>
              <a:gd name="connsiteX61" fmla="*/ 2381311 w 2757548"/>
              <a:gd name="connsiteY61" fmla="*/ 1028700 h 2824412"/>
              <a:gd name="connsiteX62" fmla="*/ 2386073 w 2757548"/>
              <a:gd name="connsiteY62" fmla="*/ 1066800 h 2824412"/>
              <a:gd name="connsiteX63" fmla="*/ 2421792 w 2757548"/>
              <a:gd name="connsiteY63" fmla="*/ 1059656 h 2824412"/>
              <a:gd name="connsiteX64" fmla="*/ 2450367 w 2757548"/>
              <a:gd name="connsiteY64" fmla="*/ 1069182 h 2824412"/>
              <a:gd name="connsiteX65" fmla="*/ 2486086 w 2757548"/>
              <a:gd name="connsiteY65" fmla="*/ 1107281 h 2824412"/>
              <a:gd name="connsiteX66" fmla="*/ 2486086 w 2757548"/>
              <a:gd name="connsiteY66" fmla="*/ 1138237 h 2824412"/>
              <a:gd name="connsiteX67" fmla="*/ 2521804 w 2757548"/>
              <a:gd name="connsiteY67" fmla="*/ 1147762 h 2824412"/>
              <a:gd name="connsiteX68" fmla="*/ 2571811 w 2757548"/>
              <a:gd name="connsiteY68" fmla="*/ 1190625 h 2824412"/>
              <a:gd name="connsiteX69" fmla="*/ 2571811 w 2757548"/>
              <a:gd name="connsiteY69" fmla="*/ 1219200 h 2824412"/>
              <a:gd name="connsiteX70" fmla="*/ 2571811 w 2757548"/>
              <a:gd name="connsiteY70" fmla="*/ 1243012 h 2824412"/>
              <a:gd name="connsiteX71" fmla="*/ 2567048 w 2757548"/>
              <a:gd name="connsiteY71" fmla="*/ 1266825 h 2824412"/>
              <a:gd name="connsiteX72" fmla="*/ 2600386 w 2757548"/>
              <a:gd name="connsiteY72" fmla="*/ 1295400 h 2824412"/>
              <a:gd name="connsiteX73" fmla="*/ 2609910 w 2757548"/>
              <a:gd name="connsiteY73" fmla="*/ 1338262 h 2824412"/>
              <a:gd name="connsiteX74" fmla="*/ 2619436 w 2757548"/>
              <a:gd name="connsiteY74" fmla="*/ 1376362 h 2824412"/>
              <a:gd name="connsiteX75" fmla="*/ 2638486 w 2757548"/>
              <a:gd name="connsiteY75" fmla="*/ 1369218 h 2824412"/>
              <a:gd name="connsiteX76" fmla="*/ 2681348 w 2757548"/>
              <a:gd name="connsiteY76" fmla="*/ 1381125 h 2824412"/>
              <a:gd name="connsiteX77" fmla="*/ 2705161 w 2757548"/>
              <a:gd name="connsiteY77" fmla="*/ 1362075 h 2824412"/>
              <a:gd name="connsiteX78" fmla="*/ 2748023 w 2757548"/>
              <a:gd name="connsiteY78" fmla="*/ 1352550 h 2824412"/>
              <a:gd name="connsiteX79" fmla="*/ 2757548 w 2757548"/>
              <a:gd name="connsiteY79" fmla="*/ 1390650 h 2824412"/>
              <a:gd name="connsiteX80" fmla="*/ 2748023 w 2757548"/>
              <a:gd name="connsiteY80" fmla="*/ 1414462 h 2824412"/>
              <a:gd name="connsiteX81" fmla="*/ 2724211 w 2757548"/>
              <a:gd name="connsiteY81" fmla="*/ 1428750 h 2824412"/>
              <a:gd name="connsiteX82" fmla="*/ 2695635 w 2757548"/>
              <a:gd name="connsiteY82" fmla="*/ 1464469 h 2824412"/>
              <a:gd name="connsiteX83" fmla="*/ 2657536 w 2757548"/>
              <a:gd name="connsiteY83" fmla="*/ 1495425 h 2824412"/>
              <a:gd name="connsiteX84" fmla="*/ 2638486 w 2757548"/>
              <a:gd name="connsiteY84" fmla="*/ 1519237 h 2824412"/>
              <a:gd name="connsiteX85" fmla="*/ 2624198 w 2757548"/>
              <a:gd name="connsiteY85" fmla="*/ 1535906 h 2824412"/>
              <a:gd name="connsiteX86" fmla="*/ 2619436 w 2757548"/>
              <a:gd name="connsiteY86" fmla="*/ 1562100 h 2824412"/>
              <a:gd name="connsiteX87" fmla="*/ 2590861 w 2757548"/>
              <a:gd name="connsiteY87" fmla="*/ 1562100 h 2824412"/>
              <a:gd name="connsiteX88" fmla="*/ 2557523 w 2757548"/>
              <a:gd name="connsiteY88" fmla="*/ 1547812 h 2824412"/>
              <a:gd name="connsiteX89" fmla="*/ 2538473 w 2757548"/>
              <a:gd name="connsiteY89" fmla="*/ 1519237 h 2824412"/>
              <a:gd name="connsiteX90" fmla="*/ 2471798 w 2757548"/>
              <a:gd name="connsiteY90" fmla="*/ 1524000 h 2824412"/>
              <a:gd name="connsiteX91" fmla="*/ 2452748 w 2757548"/>
              <a:gd name="connsiteY91" fmla="*/ 1535906 h 2824412"/>
              <a:gd name="connsiteX92" fmla="*/ 2447985 w 2757548"/>
              <a:gd name="connsiteY92" fmla="*/ 1557338 h 2824412"/>
              <a:gd name="connsiteX93" fmla="*/ 2414648 w 2757548"/>
              <a:gd name="connsiteY93" fmla="*/ 1576387 h 2824412"/>
              <a:gd name="connsiteX94" fmla="*/ 2381311 w 2757548"/>
              <a:gd name="connsiteY94" fmla="*/ 1614487 h 2824412"/>
              <a:gd name="connsiteX95" fmla="*/ 2355116 w 2757548"/>
              <a:gd name="connsiteY95" fmla="*/ 1626393 h 2824412"/>
              <a:gd name="connsiteX96" fmla="*/ 2347973 w 2757548"/>
              <a:gd name="connsiteY96" fmla="*/ 1662112 h 2824412"/>
              <a:gd name="connsiteX97" fmla="*/ 2331304 w 2757548"/>
              <a:gd name="connsiteY97" fmla="*/ 1659731 h 2824412"/>
              <a:gd name="connsiteX98" fmla="*/ 2281298 w 2757548"/>
              <a:gd name="connsiteY98" fmla="*/ 1681162 h 2824412"/>
              <a:gd name="connsiteX99" fmla="*/ 2262248 w 2757548"/>
              <a:gd name="connsiteY99" fmla="*/ 1700212 h 2824412"/>
              <a:gd name="connsiteX100" fmla="*/ 2200336 w 2757548"/>
              <a:gd name="connsiteY100" fmla="*/ 1704975 h 2824412"/>
              <a:gd name="connsiteX101" fmla="*/ 2157473 w 2757548"/>
              <a:gd name="connsiteY101" fmla="*/ 1714500 h 2824412"/>
              <a:gd name="connsiteX102" fmla="*/ 2126517 w 2757548"/>
              <a:gd name="connsiteY102" fmla="*/ 1754981 h 2824412"/>
              <a:gd name="connsiteX103" fmla="*/ 2100323 w 2757548"/>
              <a:gd name="connsiteY103" fmla="*/ 1771650 h 2824412"/>
              <a:gd name="connsiteX104" fmla="*/ 2095561 w 2757548"/>
              <a:gd name="connsiteY104" fmla="*/ 1807368 h 2824412"/>
              <a:gd name="connsiteX105" fmla="*/ 2057461 w 2757548"/>
              <a:gd name="connsiteY105" fmla="*/ 1831181 h 2824412"/>
              <a:gd name="connsiteX106" fmla="*/ 2043173 w 2757548"/>
              <a:gd name="connsiteY106" fmla="*/ 1852612 h 2824412"/>
              <a:gd name="connsiteX107" fmla="*/ 2033648 w 2757548"/>
              <a:gd name="connsiteY107" fmla="*/ 1866900 h 2824412"/>
              <a:gd name="connsiteX108" fmla="*/ 2038411 w 2757548"/>
              <a:gd name="connsiteY108" fmla="*/ 1895475 h 2824412"/>
              <a:gd name="connsiteX109" fmla="*/ 2050317 w 2757548"/>
              <a:gd name="connsiteY109" fmla="*/ 1933575 h 2824412"/>
              <a:gd name="connsiteX110" fmla="*/ 2062223 w 2757548"/>
              <a:gd name="connsiteY110" fmla="*/ 1985962 h 2824412"/>
              <a:gd name="connsiteX111" fmla="*/ 2038411 w 2757548"/>
              <a:gd name="connsiteY111" fmla="*/ 2024062 h 2824412"/>
              <a:gd name="connsiteX112" fmla="*/ 2033648 w 2757548"/>
              <a:gd name="connsiteY112" fmla="*/ 2028825 h 2824412"/>
              <a:gd name="connsiteX113" fmla="*/ 1995548 w 2757548"/>
              <a:gd name="connsiteY113" fmla="*/ 2033587 h 2824412"/>
              <a:gd name="connsiteX114" fmla="*/ 1966973 w 2757548"/>
              <a:gd name="connsiteY114" fmla="*/ 2043112 h 2824412"/>
              <a:gd name="connsiteX115" fmla="*/ 1957448 w 2757548"/>
              <a:gd name="connsiteY115" fmla="*/ 2043112 h 2824412"/>
              <a:gd name="connsiteX116" fmla="*/ 1919348 w 2757548"/>
              <a:gd name="connsiteY116" fmla="*/ 2069305 h 2824412"/>
              <a:gd name="connsiteX117" fmla="*/ 1900298 w 2757548"/>
              <a:gd name="connsiteY117" fmla="*/ 2090737 h 2824412"/>
              <a:gd name="connsiteX118" fmla="*/ 1888392 w 2757548"/>
              <a:gd name="connsiteY118" fmla="*/ 2150269 h 2824412"/>
              <a:gd name="connsiteX119" fmla="*/ 1855055 w 2757548"/>
              <a:gd name="connsiteY119" fmla="*/ 2166937 h 2824412"/>
              <a:gd name="connsiteX120" fmla="*/ 1809811 w 2757548"/>
              <a:gd name="connsiteY120" fmla="*/ 2195512 h 2824412"/>
              <a:gd name="connsiteX121" fmla="*/ 1809811 w 2757548"/>
              <a:gd name="connsiteY121" fmla="*/ 2252662 h 2824412"/>
              <a:gd name="connsiteX122" fmla="*/ 1814573 w 2757548"/>
              <a:gd name="connsiteY122" fmla="*/ 2314575 h 2824412"/>
              <a:gd name="connsiteX123" fmla="*/ 1802667 w 2757548"/>
              <a:gd name="connsiteY123" fmla="*/ 2340768 h 2824412"/>
              <a:gd name="connsiteX124" fmla="*/ 1785998 w 2757548"/>
              <a:gd name="connsiteY124" fmla="*/ 2388393 h 2824412"/>
              <a:gd name="connsiteX125" fmla="*/ 1809811 w 2757548"/>
              <a:gd name="connsiteY125" fmla="*/ 2438400 h 2824412"/>
              <a:gd name="connsiteX126" fmla="*/ 1802667 w 2757548"/>
              <a:gd name="connsiteY126" fmla="*/ 2474119 h 2824412"/>
              <a:gd name="connsiteX127" fmla="*/ 1776473 w 2757548"/>
              <a:gd name="connsiteY127" fmla="*/ 2500312 h 2824412"/>
              <a:gd name="connsiteX128" fmla="*/ 1733611 w 2757548"/>
              <a:gd name="connsiteY128" fmla="*/ 2524125 h 2824412"/>
              <a:gd name="connsiteX129" fmla="*/ 1714561 w 2757548"/>
              <a:gd name="connsiteY129" fmla="*/ 2538412 h 2824412"/>
              <a:gd name="connsiteX130" fmla="*/ 1738373 w 2757548"/>
              <a:gd name="connsiteY130" fmla="*/ 2590800 h 2824412"/>
              <a:gd name="connsiteX131" fmla="*/ 1719323 w 2757548"/>
              <a:gd name="connsiteY131" fmla="*/ 2619375 h 2824412"/>
              <a:gd name="connsiteX132" fmla="*/ 1662173 w 2757548"/>
              <a:gd name="connsiteY132" fmla="*/ 2633662 h 2824412"/>
              <a:gd name="connsiteX133" fmla="*/ 1647886 w 2757548"/>
              <a:gd name="connsiteY133" fmla="*/ 2662237 h 2824412"/>
              <a:gd name="connsiteX134" fmla="*/ 1664554 w 2757548"/>
              <a:gd name="connsiteY134" fmla="*/ 2693193 h 2824412"/>
              <a:gd name="connsiteX135" fmla="*/ 1657411 w 2757548"/>
              <a:gd name="connsiteY135" fmla="*/ 2745581 h 2824412"/>
              <a:gd name="connsiteX136" fmla="*/ 1628836 w 2757548"/>
              <a:gd name="connsiteY136" fmla="*/ 2767012 h 2824412"/>
              <a:gd name="connsiteX137" fmla="*/ 1576448 w 2757548"/>
              <a:gd name="connsiteY137" fmla="*/ 2724150 h 2824412"/>
              <a:gd name="connsiteX138" fmla="*/ 1550254 w 2757548"/>
              <a:gd name="connsiteY138" fmla="*/ 2728912 h 2824412"/>
              <a:gd name="connsiteX139" fmla="*/ 1519298 w 2757548"/>
              <a:gd name="connsiteY139" fmla="*/ 2697956 h 2824412"/>
              <a:gd name="connsiteX140" fmla="*/ 1500248 w 2757548"/>
              <a:gd name="connsiteY140" fmla="*/ 2676525 h 2824412"/>
              <a:gd name="connsiteX141" fmla="*/ 1481198 w 2757548"/>
              <a:gd name="connsiteY141" fmla="*/ 2738437 h 2824412"/>
              <a:gd name="connsiteX142" fmla="*/ 1457386 w 2757548"/>
              <a:gd name="connsiteY142" fmla="*/ 2786062 h 2824412"/>
              <a:gd name="connsiteX143" fmla="*/ 1414523 w 2757548"/>
              <a:gd name="connsiteY143" fmla="*/ 2824162 h 2824412"/>
              <a:gd name="connsiteX144" fmla="*/ 1381186 w 2757548"/>
              <a:gd name="connsiteY144" fmla="*/ 2800350 h 2824412"/>
              <a:gd name="connsiteX145" fmla="*/ 1343086 w 2757548"/>
              <a:gd name="connsiteY145" fmla="*/ 2757487 h 2824412"/>
              <a:gd name="connsiteX146" fmla="*/ 1324036 w 2757548"/>
              <a:gd name="connsiteY146" fmla="*/ 2719387 h 2824412"/>
              <a:gd name="connsiteX147" fmla="*/ 1281173 w 2757548"/>
              <a:gd name="connsiteY147" fmla="*/ 2614612 h 2824412"/>
              <a:gd name="connsiteX148" fmla="*/ 1276411 w 2757548"/>
              <a:gd name="connsiteY148" fmla="*/ 2557462 h 2824412"/>
              <a:gd name="connsiteX149" fmla="*/ 1319273 w 2757548"/>
              <a:gd name="connsiteY149" fmla="*/ 2533650 h 2824412"/>
              <a:gd name="connsiteX150" fmla="*/ 1347848 w 2757548"/>
              <a:gd name="connsiteY150" fmla="*/ 2490787 h 2824412"/>
              <a:gd name="connsiteX151" fmla="*/ 1338323 w 2757548"/>
              <a:gd name="connsiteY151" fmla="*/ 2447925 h 2824412"/>
              <a:gd name="connsiteX152" fmla="*/ 1343086 w 2757548"/>
              <a:gd name="connsiteY152" fmla="*/ 2390775 h 2824412"/>
              <a:gd name="connsiteX153" fmla="*/ 1343086 w 2757548"/>
              <a:gd name="connsiteY153" fmla="*/ 2338387 h 2824412"/>
              <a:gd name="connsiteX154" fmla="*/ 1290698 w 2757548"/>
              <a:gd name="connsiteY154" fmla="*/ 2305050 h 2824412"/>
              <a:gd name="connsiteX155" fmla="*/ 1247836 w 2757548"/>
              <a:gd name="connsiteY155" fmla="*/ 2290762 h 2824412"/>
              <a:gd name="connsiteX156" fmla="*/ 1204973 w 2757548"/>
              <a:gd name="connsiteY156" fmla="*/ 2281237 h 2824412"/>
              <a:gd name="connsiteX157" fmla="*/ 1147823 w 2757548"/>
              <a:gd name="connsiteY157" fmla="*/ 2281237 h 2824412"/>
              <a:gd name="connsiteX158" fmla="*/ 1076386 w 2757548"/>
              <a:gd name="connsiteY158" fmla="*/ 2286000 h 2824412"/>
              <a:gd name="connsiteX159" fmla="*/ 1019236 w 2757548"/>
              <a:gd name="connsiteY159" fmla="*/ 2309812 h 2824412"/>
              <a:gd name="connsiteX160" fmla="*/ 971611 w 2757548"/>
              <a:gd name="connsiteY160" fmla="*/ 2319337 h 2824412"/>
              <a:gd name="connsiteX161" fmla="*/ 962086 w 2757548"/>
              <a:gd name="connsiteY161" fmla="*/ 2381250 h 2824412"/>
              <a:gd name="connsiteX162" fmla="*/ 943036 w 2757548"/>
              <a:gd name="connsiteY162" fmla="*/ 2414587 h 2824412"/>
              <a:gd name="connsiteX163" fmla="*/ 890648 w 2757548"/>
              <a:gd name="connsiteY163" fmla="*/ 2462212 h 2824412"/>
              <a:gd name="connsiteX164" fmla="*/ 852548 w 2757548"/>
              <a:gd name="connsiteY164" fmla="*/ 2471737 h 2824412"/>
              <a:gd name="connsiteX165" fmla="*/ 800161 w 2757548"/>
              <a:gd name="connsiteY165" fmla="*/ 2462212 h 2824412"/>
              <a:gd name="connsiteX166" fmla="*/ 771586 w 2757548"/>
              <a:gd name="connsiteY166" fmla="*/ 2438400 h 2824412"/>
              <a:gd name="connsiteX167" fmla="*/ 743011 w 2757548"/>
              <a:gd name="connsiteY167" fmla="*/ 2409825 h 2824412"/>
              <a:gd name="connsiteX168" fmla="*/ 704911 w 2757548"/>
              <a:gd name="connsiteY168" fmla="*/ 2433637 h 2824412"/>
              <a:gd name="connsiteX169" fmla="*/ 723961 w 2757548"/>
              <a:gd name="connsiteY169" fmla="*/ 2371725 h 2824412"/>
              <a:gd name="connsiteX170" fmla="*/ 738248 w 2757548"/>
              <a:gd name="connsiteY170" fmla="*/ 2309812 h 2824412"/>
              <a:gd name="connsiteX171" fmla="*/ 743011 w 2757548"/>
              <a:gd name="connsiteY171" fmla="*/ 2233612 h 2824412"/>
              <a:gd name="connsiteX172" fmla="*/ 743011 w 2757548"/>
              <a:gd name="connsiteY172" fmla="*/ 2185987 h 2824412"/>
              <a:gd name="connsiteX173" fmla="*/ 728723 w 2757548"/>
              <a:gd name="connsiteY173" fmla="*/ 2128837 h 2824412"/>
              <a:gd name="connsiteX174" fmla="*/ 704911 w 2757548"/>
              <a:gd name="connsiteY174" fmla="*/ 2100262 h 2824412"/>
              <a:gd name="connsiteX175" fmla="*/ 662048 w 2757548"/>
              <a:gd name="connsiteY175" fmla="*/ 2090737 h 2824412"/>
              <a:gd name="connsiteX176" fmla="*/ 623948 w 2757548"/>
              <a:gd name="connsiteY176" fmla="*/ 2062162 h 2824412"/>
              <a:gd name="connsiteX177" fmla="*/ 566798 w 2757548"/>
              <a:gd name="connsiteY177" fmla="*/ 2043112 h 2824412"/>
              <a:gd name="connsiteX178" fmla="*/ 538223 w 2757548"/>
              <a:gd name="connsiteY178" fmla="*/ 2009775 h 2824412"/>
              <a:gd name="connsiteX179" fmla="*/ 557273 w 2757548"/>
              <a:gd name="connsiteY179" fmla="*/ 1981200 h 2824412"/>
              <a:gd name="connsiteX180" fmla="*/ 547748 w 2757548"/>
              <a:gd name="connsiteY180" fmla="*/ 1938337 h 2824412"/>
              <a:gd name="connsiteX181" fmla="*/ 514411 w 2757548"/>
              <a:gd name="connsiteY181" fmla="*/ 1885950 h 2824412"/>
              <a:gd name="connsiteX182" fmla="*/ 471548 w 2757548"/>
              <a:gd name="connsiteY182" fmla="*/ 1876425 h 2824412"/>
              <a:gd name="connsiteX183" fmla="*/ 433448 w 2757548"/>
              <a:gd name="connsiteY183" fmla="*/ 1852612 h 2824412"/>
              <a:gd name="connsiteX184" fmla="*/ 414398 w 2757548"/>
              <a:gd name="connsiteY184" fmla="*/ 1833562 h 2824412"/>
              <a:gd name="connsiteX185" fmla="*/ 414398 w 2757548"/>
              <a:gd name="connsiteY185" fmla="*/ 1804987 h 2824412"/>
              <a:gd name="connsiteX186" fmla="*/ 376298 w 2757548"/>
              <a:gd name="connsiteY186" fmla="*/ 1824037 h 2824412"/>
              <a:gd name="connsiteX187" fmla="*/ 357248 w 2757548"/>
              <a:gd name="connsiteY187" fmla="*/ 1838325 h 2824412"/>
              <a:gd name="connsiteX188" fmla="*/ 385823 w 2757548"/>
              <a:gd name="connsiteY188" fmla="*/ 1862137 h 2824412"/>
              <a:gd name="connsiteX189" fmla="*/ 352486 w 2757548"/>
              <a:gd name="connsiteY189" fmla="*/ 1866900 h 2824412"/>
              <a:gd name="connsiteX190" fmla="*/ 323911 w 2757548"/>
              <a:gd name="connsiteY190" fmla="*/ 1847850 h 2824412"/>
              <a:gd name="connsiteX191" fmla="*/ 281048 w 2757548"/>
              <a:gd name="connsiteY191" fmla="*/ 1833562 h 2824412"/>
              <a:gd name="connsiteX192" fmla="*/ 238186 w 2757548"/>
              <a:gd name="connsiteY192" fmla="*/ 1819275 h 2824412"/>
              <a:gd name="connsiteX193" fmla="*/ 195323 w 2757548"/>
              <a:gd name="connsiteY193" fmla="*/ 1819275 h 2824412"/>
              <a:gd name="connsiteX194" fmla="*/ 171511 w 2757548"/>
              <a:gd name="connsiteY194" fmla="*/ 1795462 h 2824412"/>
              <a:gd name="connsiteX195" fmla="*/ 195323 w 2757548"/>
              <a:gd name="connsiteY195" fmla="*/ 1766887 h 2824412"/>
              <a:gd name="connsiteX196" fmla="*/ 214373 w 2757548"/>
              <a:gd name="connsiteY196" fmla="*/ 1676400 h 2824412"/>
              <a:gd name="connsiteX197" fmla="*/ 276286 w 2757548"/>
              <a:gd name="connsiteY197" fmla="*/ 1590675 h 2824412"/>
              <a:gd name="connsiteX198" fmla="*/ 319148 w 2757548"/>
              <a:gd name="connsiteY198" fmla="*/ 1509712 h 2824412"/>
              <a:gd name="connsiteX199" fmla="*/ 362011 w 2757548"/>
              <a:gd name="connsiteY199" fmla="*/ 1466850 h 2824412"/>
              <a:gd name="connsiteX200" fmla="*/ 414398 w 2757548"/>
              <a:gd name="connsiteY200" fmla="*/ 1404937 h 2824412"/>
              <a:gd name="connsiteX201" fmla="*/ 438211 w 2757548"/>
              <a:gd name="connsiteY201" fmla="*/ 1381125 h 2824412"/>
              <a:gd name="connsiteX202" fmla="*/ 395348 w 2757548"/>
              <a:gd name="connsiteY202" fmla="*/ 1352550 h 2824412"/>
              <a:gd name="connsiteX203" fmla="*/ 323911 w 2757548"/>
              <a:gd name="connsiteY203" fmla="*/ 1319212 h 2824412"/>
              <a:gd name="connsiteX204" fmla="*/ 266761 w 2757548"/>
              <a:gd name="connsiteY204" fmla="*/ 1285875 h 2824412"/>
              <a:gd name="connsiteX205" fmla="*/ 233423 w 2757548"/>
              <a:gd name="connsiteY205" fmla="*/ 1300162 h 2824412"/>
              <a:gd name="connsiteX206" fmla="*/ 195323 w 2757548"/>
              <a:gd name="connsiteY206" fmla="*/ 1276350 h 2824412"/>
              <a:gd name="connsiteX207" fmla="*/ 161986 w 2757548"/>
              <a:gd name="connsiteY207" fmla="*/ 1204912 h 2824412"/>
              <a:gd name="connsiteX208" fmla="*/ 157223 w 2757548"/>
              <a:gd name="connsiteY208" fmla="*/ 1162050 h 2824412"/>
              <a:gd name="connsiteX209" fmla="*/ 119123 w 2757548"/>
              <a:gd name="connsiteY209" fmla="*/ 1157287 h 2824412"/>
              <a:gd name="connsiteX210" fmla="*/ 66736 w 2757548"/>
              <a:gd name="connsiteY210" fmla="*/ 1157287 h 2824412"/>
              <a:gd name="connsiteX211" fmla="*/ 19111 w 2757548"/>
              <a:gd name="connsiteY211" fmla="*/ 1143000 h 2824412"/>
              <a:gd name="connsiteX212" fmla="*/ 19111 w 2757548"/>
              <a:gd name="connsiteY212" fmla="*/ 1114425 h 2824412"/>
              <a:gd name="connsiteX213" fmla="*/ 9586 w 2757548"/>
              <a:gd name="connsiteY213" fmla="*/ 1076325 h 2824412"/>
              <a:gd name="connsiteX214" fmla="*/ 61 w 2757548"/>
              <a:gd name="connsiteY214" fmla="*/ 1028700 h 2824412"/>
              <a:gd name="connsiteX215" fmla="*/ 14348 w 2757548"/>
              <a:gd name="connsiteY215" fmla="*/ 995362 h 2824412"/>
              <a:gd name="connsiteX216" fmla="*/ 61973 w 2757548"/>
              <a:gd name="connsiteY216" fmla="*/ 971550 h 2824412"/>
              <a:gd name="connsiteX217" fmla="*/ 100073 w 2757548"/>
              <a:gd name="connsiteY217" fmla="*/ 966787 h 2824412"/>
              <a:gd name="connsiteX218" fmla="*/ 66736 w 2757548"/>
              <a:gd name="connsiteY218" fmla="*/ 933450 h 2824412"/>
              <a:gd name="connsiteX219" fmla="*/ 57211 w 2757548"/>
              <a:gd name="connsiteY219" fmla="*/ 885825 h 2824412"/>
              <a:gd name="connsiteX220" fmla="*/ 81023 w 2757548"/>
              <a:gd name="connsiteY220" fmla="*/ 852487 h 2824412"/>
              <a:gd name="connsiteX221" fmla="*/ 81023 w 2757548"/>
              <a:gd name="connsiteY221" fmla="*/ 814387 h 2824412"/>
              <a:gd name="connsiteX222" fmla="*/ 42923 w 2757548"/>
              <a:gd name="connsiteY222" fmla="*/ 800100 h 2824412"/>
              <a:gd name="connsiteX223" fmla="*/ 47686 w 2757548"/>
              <a:gd name="connsiteY223" fmla="*/ 762000 h 2824412"/>
              <a:gd name="connsiteX224" fmla="*/ 85786 w 2757548"/>
              <a:gd name="connsiteY224" fmla="*/ 723900 h 2824412"/>
              <a:gd name="connsiteX225" fmla="*/ 76261 w 2757548"/>
              <a:gd name="connsiteY225" fmla="*/ 671512 h 2824412"/>
              <a:gd name="connsiteX226" fmla="*/ 47686 w 2757548"/>
              <a:gd name="connsiteY226" fmla="*/ 647700 h 2824412"/>
              <a:gd name="connsiteX227" fmla="*/ 66736 w 2757548"/>
              <a:gd name="connsiteY227" fmla="*/ 623887 h 2824412"/>
              <a:gd name="connsiteX228" fmla="*/ 114361 w 2757548"/>
              <a:gd name="connsiteY228" fmla="*/ 628650 h 2824412"/>
              <a:gd name="connsiteX229" fmla="*/ 138173 w 2757548"/>
              <a:gd name="connsiteY229" fmla="*/ 628650 h 2824412"/>
              <a:gd name="connsiteX230" fmla="*/ 119123 w 2757548"/>
              <a:gd name="connsiteY230" fmla="*/ 595312 h 2824412"/>
              <a:gd name="connsiteX231" fmla="*/ 123886 w 2757548"/>
              <a:gd name="connsiteY231" fmla="*/ 571500 h 2824412"/>
              <a:gd name="connsiteX232" fmla="*/ 152461 w 2757548"/>
              <a:gd name="connsiteY232" fmla="*/ 571500 h 2824412"/>
              <a:gd name="connsiteX233" fmla="*/ 157223 w 2757548"/>
              <a:gd name="connsiteY233" fmla="*/ 571500 h 2824412"/>
              <a:gd name="connsiteX234" fmla="*/ 185798 w 2757548"/>
              <a:gd name="connsiteY234" fmla="*/ 485775 h 2824412"/>
              <a:gd name="connsiteX235" fmla="*/ 190561 w 2757548"/>
              <a:gd name="connsiteY235" fmla="*/ 447675 h 2824412"/>
              <a:gd name="connsiteX236" fmla="*/ 219136 w 2757548"/>
              <a:gd name="connsiteY236" fmla="*/ 461962 h 2824412"/>
              <a:gd name="connsiteX237" fmla="*/ 281048 w 2757548"/>
              <a:gd name="connsiteY237" fmla="*/ 485775 h 2824412"/>
              <a:gd name="connsiteX238" fmla="*/ 342961 w 2757548"/>
              <a:gd name="connsiteY238" fmla="*/ 485775 h 2824412"/>
              <a:gd name="connsiteX239" fmla="*/ 333436 w 2757548"/>
              <a:gd name="connsiteY239" fmla="*/ 442912 h 2824412"/>
              <a:gd name="connsiteX240" fmla="*/ 342961 w 2757548"/>
              <a:gd name="connsiteY240" fmla="*/ 409575 h 2824412"/>
              <a:gd name="connsiteX241" fmla="*/ 385823 w 2757548"/>
              <a:gd name="connsiteY241" fmla="*/ 409575 h 2824412"/>
              <a:gd name="connsiteX242" fmla="*/ 404873 w 2757548"/>
              <a:gd name="connsiteY242" fmla="*/ 381000 h 2824412"/>
              <a:gd name="connsiteX243" fmla="*/ 428686 w 2757548"/>
              <a:gd name="connsiteY243" fmla="*/ 338137 h 2824412"/>
              <a:gd name="connsiteX244" fmla="*/ 381061 w 2757548"/>
              <a:gd name="connsiteY244" fmla="*/ 314325 h 2824412"/>
              <a:gd name="connsiteX245" fmla="*/ 381061 w 2757548"/>
              <a:gd name="connsiteY245" fmla="*/ 285750 h 2824412"/>
              <a:gd name="connsiteX246" fmla="*/ 433448 w 2757548"/>
              <a:gd name="connsiteY246" fmla="*/ 257175 h 2824412"/>
              <a:gd name="connsiteX247" fmla="*/ 466786 w 2757548"/>
              <a:gd name="connsiteY247" fmla="*/ 238125 h 2824412"/>
              <a:gd name="connsiteX248" fmla="*/ 476311 w 2757548"/>
              <a:gd name="connsiteY248" fmla="*/ 176212 h 2824412"/>
              <a:gd name="connsiteX249" fmla="*/ 447736 w 2757548"/>
              <a:gd name="connsiteY249" fmla="*/ 123825 h 2824412"/>
              <a:gd name="connsiteX0" fmla="*/ 2307492 w 2757548"/>
              <a:gd name="connsiteY0" fmla="*/ 0 h 2824412"/>
              <a:gd name="connsiteX1" fmla="*/ 2324161 w 2757548"/>
              <a:gd name="connsiteY1" fmla="*/ 26193 h 2824412"/>
              <a:gd name="connsiteX2" fmla="*/ 2352736 w 2757548"/>
              <a:gd name="connsiteY2" fmla="*/ 47625 h 2824412"/>
              <a:gd name="connsiteX3" fmla="*/ 2343211 w 2757548"/>
              <a:gd name="connsiteY3" fmla="*/ 57150 h 2824412"/>
              <a:gd name="connsiteX4" fmla="*/ 2352736 w 2757548"/>
              <a:gd name="connsiteY4" fmla="*/ 95250 h 2824412"/>
              <a:gd name="connsiteX5" fmla="*/ 2343211 w 2757548"/>
              <a:gd name="connsiteY5" fmla="*/ 128587 h 2824412"/>
              <a:gd name="connsiteX6" fmla="*/ 2324161 w 2757548"/>
              <a:gd name="connsiteY6" fmla="*/ 145256 h 2824412"/>
              <a:gd name="connsiteX7" fmla="*/ 2300348 w 2757548"/>
              <a:gd name="connsiteY7" fmla="*/ 152400 h 2824412"/>
              <a:gd name="connsiteX8" fmla="*/ 2290823 w 2757548"/>
              <a:gd name="connsiteY8" fmla="*/ 166687 h 2824412"/>
              <a:gd name="connsiteX9" fmla="*/ 2286061 w 2757548"/>
              <a:gd name="connsiteY9" fmla="*/ 204787 h 2824412"/>
              <a:gd name="connsiteX10" fmla="*/ 2267011 w 2757548"/>
              <a:gd name="connsiteY10" fmla="*/ 223837 h 2824412"/>
              <a:gd name="connsiteX11" fmla="*/ 2224148 w 2757548"/>
              <a:gd name="connsiteY11" fmla="*/ 219075 h 2824412"/>
              <a:gd name="connsiteX12" fmla="*/ 2214623 w 2757548"/>
              <a:gd name="connsiteY12" fmla="*/ 226219 h 2824412"/>
              <a:gd name="connsiteX13" fmla="*/ 2221767 w 2757548"/>
              <a:gd name="connsiteY13" fmla="*/ 259556 h 2824412"/>
              <a:gd name="connsiteX14" fmla="*/ 2233673 w 2757548"/>
              <a:gd name="connsiteY14" fmla="*/ 285750 h 2824412"/>
              <a:gd name="connsiteX15" fmla="*/ 2224148 w 2757548"/>
              <a:gd name="connsiteY15" fmla="*/ 304800 h 2824412"/>
              <a:gd name="connsiteX16" fmla="*/ 2224148 w 2757548"/>
              <a:gd name="connsiteY16" fmla="*/ 333375 h 2824412"/>
              <a:gd name="connsiteX17" fmla="*/ 2186048 w 2757548"/>
              <a:gd name="connsiteY17" fmla="*/ 338137 h 2824412"/>
              <a:gd name="connsiteX18" fmla="*/ 2152710 w 2757548"/>
              <a:gd name="connsiteY18" fmla="*/ 302419 h 2824412"/>
              <a:gd name="connsiteX19" fmla="*/ 2124136 w 2757548"/>
              <a:gd name="connsiteY19" fmla="*/ 323850 h 2824412"/>
              <a:gd name="connsiteX20" fmla="*/ 2105086 w 2757548"/>
              <a:gd name="connsiteY20" fmla="*/ 347662 h 2824412"/>
              <a:gd name="connsiteX21" fmla="*/ 2105086 w 2757548"/>
              <a:gd name="connsiteY21" fmla="*/ 361950 h 2824412"/>
              <a:gd name="connsiteX22" fmla="*/ 2105086 w 2757548"/>
              <a:gd name="connsiteY22" fmla="*/ 395287 h 2824412"/>
              <a:gd name="connsiteX23" fmla="*/ 2076511 w 2757548"/>
              <a:gd name="connsiteY23" fmla="*/ 395287 h 2824412"/>
              <a:gd name="connsiteX24" fmla="*/ 2033648 w 2757548"/>
              <a:gd name="connsiteY24" fmla="*/ 419100 h 2824412"/>
              <a:gd name="connsiteX25" fmla="*/ 2014598 w 2757548"/>
              <a:gd name="connsiteY25" fmla="*/ 457200 h 2824412"/>
              <a:gd name="connsiteX26" fmla="*/ 2012217 w 2757548"/>
              <a:gd name="connsiteY26" fmla="*/ 488156 h 2824412"/>
              <a:gd name="connsiteX27" fmla="*/ 1995549 w 2757548"/>
              <a:gd name="connsiteY27" fmla="*/ 511968 h 2824412"/>
              <a:gd name="connsiteX28" fmla="*/ 1976498 w 2757548"/>
              <a:gd name="connsiteY28" fmla="*/ 554831 h 2824412"/>
              <a:gd name="connsiteX29" fmla="*/ 1945542 w 2757548"/>
              <a:gd name="connsiteY29" fmla="*/ 564356 h 2824412"/>
              <a:gd name="connsiteX30" fmla="*/ 1909823 w 2757548"/>
              <a:gd name="connsiteY30" fmla="*/ 561975 h 2824412"/>
              <a:gd name="connsiteX31" fmla="*/ 1883629 w 2757548"/>
              <a:gd name="connsiteY31" fmla="*/ 576262 h 2824412"/>
              <a:gd name="connsiteX32" fmla="*/ 1890773 w 2757548"/>
              <a:gd name="connsiteY32" fmla="*/ 602456 h 2824412"/>
              <a:gd name="connsiteX33" fmla="*/ 1874104 w 2757548"/>
              <a:gd name="connsiteY33" fmla="*/ 623887 h 2824412"/>
              <a:gd name="connsiteX34" fmla="*/ 1876486 w 2757548"/>
              <a:gd name="connsiteY34" fmla="*/ 647700 h 2824412"/>
              <a:gd name="connsiteX35" fmla="*/ 1890773 w 2757548"/>
              <a:gd name="connsiteY35" fmla="*/ 666750 h 2824412"/>
              <a:gd name="connsiteX36" fmla="*/ 1919348 w 2757548"/>
              <a:gd name="connsiteY36" fmla="*/ 685800 h 2824412"/>
              <a:gd name="connsiteX37" fmla="*/ 1945542 w 2757548"/>
              <a:gd name="connsiteY37" fmla="*/ 714375 h 2824412"/>
              <a:gd name="connsiteX38" fmla="*/ 1969354 w 2757548"/>
              <a:gd name="connsiteY38" fmla="*/ 745331 h 2824412"/>
              <a:gd name="connsiteX39" fmla="*/ 1997930 w 2757548"/>
              <a:gd name="connsiteY39" fmla="*/ 776287 h 2824412"/>
              <a:gd name="connsiteX40" fmla="*/ 2016979 w 2757548"/>
              <a:gd name="connsiteY40" fmla="*/ 788194 h 2824412"/>
              <a:gd name="connsiteX41" fmla="*/ 2024123 w 2757548"/>
              <a:gd name="connsiteY41" fmla="*/ 814387 h 2824412"/>
              <a:gd name="connsiteX42" fmla="*/ 2028886 w 2757548"/>
              <a:gd name="connsiteY42" fmla="*/ 847725 h 2824412"/>
              <a:gd name="connsiteX43" fmla="*/ 2038411 w 2757548"/>
              <a:gd name="connsiteY43" fmla="*/ 859631 h 2824412"/>
              <a:gd name="connsiteX44" fmla="*/ 2066986 w 2757548"/>
              <a:gd name="connsiteY44" fmla="*/ 871537 h 2824412"/>
              <a:gd name="connsiteX45" fmla="*/ 2062223 w 2757548"/>
              <a:gd name="connsiteY45" fmla="*/ 852487 h 2824412"/>
              <a:gd name="connsiteX46" fmla="*/ 2090798 w 2757548"/>
              <a:gd name="connsiteY46" fmla="*/ 838200 h 2824412"/>
              <a:gd name="connsiteX47" fmla="*/ 2100323 w 2757548"/>
              <a:gd name="connsiteY47" fmla="*/ 862012 h 2824412"/>
              <a:gd name="connsiteX48" fmla="*/ 2133661 w 2757548"/>
              <a:gd name="connsiteY48" fmla="*/ 883443 h 2824412"/>
              <a:gd name="connsiteX49" fmla="*/ 2169379 w 2757548"/>
              <a:gd name="connsiteY49" fmla="*/ 876300 h 2824412"/>
              <a:gd name="connsiteX50" fmla="*/ 2183667 w 2757548"/>
              <a:gd name="connsiteY50" fmla="*/ 864394 h 2824412"/>
              <a:gd name="connsiteX51" fmla="*/ 2207480 w 2757548"/>
              <a:gd name="connsiteY51" fmla="*/ 857249 h 2824412"/>
              <a:gd name="connsiteX52" fmla="*/ 2245580 w 2757548"/>
              <a:gd name="connsiteY52" fmla="*/ 862012 h 2824412"/>
              <a:gd name="connsiteX53" fmla="*/ 2257486 w 2757548"/>
              <a:gd name="connsiteY53" fmla="*/ 895350 h 2824412"/>
              <a:gd name="connsiteX54" fmla="*/ 2305110 w 2757548"/>
              <a:gd name="connsiteY54" fmla="*/ 900113 h 2824412"/>
              <a:gd name="connsiteX55" fmla="*/ 2328923 w 2757548"/>
              <a:gd name="connsiteY55" fmla="*/ 907256 h 2824412"/>
              <a:gd name="connsiteX56" fmla="*/ 2314636 w 2757548"/>
              <a:gd name="connsiteY56" fmla="*/ 928687 h 2824412"/>
              <a:gd name="connsiteX57" fmla="*/ 2319398 w 2757548"/>
              <a:gd name="connsiteY57" fmla="*/ 942975 h 2824412"/>
              <a:gd name="connsiteX58" fmla="*/ 2357498 w 2757548"/>
              <a:gd name="connsiteY58" fmla="*/ 964406 h 2824412"/>
              <a:gd name="connsiteX59" fmla="*/ 2371786 w 2757548"/>
              <a:gd name="connsiteY59" fmla="*/ 990600 h 2824412"/>
              <a:gd name="connsiteX60" fmla="*/ 2395598 w 2757548"/>
              <a:gd name="connsiteY60" fmla="*/ 1016794 h 2824412"/>
              <a:gd name="connsiteX61" fmla="*/ 2381311 w 2757548"/>
              <a:gd name="connsiteY61" fmla="*/ 1028700 h 2824412"/>
              <a:gd name="connsiteX62" fmla="*/ 2386073 w 2757548"/>
              <a:gd name="connsiteY62" fmla="*/ 1066800 h 2824412"/>
              <a:gd name="connsiteX63" fmla="*/ 2421792 w 2757548"/>
              <a:gd name="connsiteY63" fmla="*/ 1059656 h 2824412"/>
              <a:gd name="connsiteX64" fmla="*/ 2450367 w 2757548"/>
              <a:gd name="connsiteY64" fmla="*/ 1069182 h 2824412"/>
              <a:gd name="connsiteX65" fmla="*/ 2486086 w 2757548"/>
              <a:gd name="connsiteY65" fmla="*/ 1107281 h 2824412"/>
              <a:gd name="connsiteX66" fmla="*/ 2486086 w 2757548"/>
              <a:gd name="connsiteY66" fmla="*/ 1138237 h 2824412"/>
              <a:gd name="connsiteX67" fmla="*/ 2521804 w 2757548"/>
              <a:gd name="connsiteY67" fmla="*/ 1147762 h 2824412"/>
              <a:gd name="connsiteX68" fmla="*/ 2571811 w 2757548"/>
              <a:gd name="connsiteY68" fmla="*/ 1190625 h 2824412"/>
              <a:gd name="connsiteX69" fmla="*/ 2571811 w 2757548"/>
              <a:gd name="connsiteY69" fmla="*/ 1219200 h 2824412"/>
              <a:gd name="connsiteX70" fmla="*/ 2571811 w 2757548"/>
              <a:gd name="connsiteY70" fmla="*/ 1243012 h 2824412"/>
              <a:gd name="connsiteX71" fmla="*/ 2567048 w 2757548"/>
              <a:gd name="connsiteY71" fmla="*/ 1266825 h 2824412"/>
              <a:gd name="connsiteX72" fmla="*/ 2600386 w 2757548"/>
              <a:gd name="connsiteY72" fmla="*/ 1295400 h 2824412"/>
              <a:gd name="connsiteX73" fmla="*/ 2609910 w 2757548"/>
              <a:gd name="connsiteY73" fmla="*/ 1338262 h 2824412"/>
              <a:gd name="connsiteX74" fmla="*/ 2619436 w 2757548"/>
              <a:gd name="connsiteY74" fmla="*/ 1376362 h 2824412"/>
              <a:gd name="connsiteX75" fmla="*/ 2638486 w 2757548"/>
              <a:gd name="connsiteY75" fmla="*/ 1369218 h 2824412"/>
              <a:gd name="connsiteX76" fmla="*/ 2681348 w 2757548"/>
              <a:gd name="connsiteY76" fmla="*/ 1381125 h 2824412"/>
              <a:gd name="connsiteX77" fmla="*/ 2705161 w 2757548"/>
              <a:gd name="connsiteY77" fmla="*/ 1362075 h 2824412"/>
              <a:gd name="connsiteX78" fmla="*/ 2748023 w 2757548"/>
              <a:gd name="connsiteY78" fmla="*/ 1352550 h 2824412"/>
              <a:gd name="connsiteX79" fmla="*/ 2757548 w 2757548"/>
              <a:gd name="connsiteY79" fmla="*/ 1390650 h 2824412"/>
              <a:gd name="connsiteX80" fmla="*/ 2748023 w 2757548"/>
              <a:gd name="connsiteY80" fmla="*/ 1414462 h 2824412"/>
              <a:gd name="connsiteX81" fmla="*/ 2724211 w 2757548"/>
              <a:gd name="connsiteY81" fmla="*/ 1428750 h 2824412"/>
              <a:gd name="connsiteX82" fmla="*/ 2695635 w 2757548"/>
              <a:gd name="connsiteY82" fmla="*/ 1464469 h 2824412"/>
              <a:gd name="connsiteX83" fmla="*/ 2657536 w 2757548"/>
              <a:gd name="connsiteY83" fmla="*/ 1495425 h 2824412"/>
              <a:gd name="connsiteX84" fmla="*/ 2638486 w 2757548"/>
              <a:gd name="connsiteY84" fmla="*/ 1519237 h 2824412"/>
              <a:gd name="connsiteX85" fmla="*/ 2624198 w 2757548"/>
              <a:gd name="connsiteY85" fmla="*/ 1535906 h 2824412"/>
              <a:gd name="connsiteX86" fmla="*/ 2619436 w 2757548"/>
              <a:gd name="connsiteY86" fmla="*/ 1562100 h 2824412"/>
              <a:gd name="connsiteX87" fmla="*/ 2590861 w 2757548"/>
              <a:gd name="connsiteY87" fmla="*/ 1562100 h 2824412"/>
              <a:gd name="connsiteX88" fmla="*/ 2557523 w 2757548"/>
              <a:gd name="connsiteY88" fmla="*/ 1547812 h 2824412"/>
              <a:gd name="connsiteX89" fmla="*/ 2538473 w 2757548"/>
              <a:gd name="connsiteY89" fmla="*/ 1519237 h 2824412"/>
              <a:gd name="connsiteX90" fmla="*/ 2471798 w 2757548"/>
              <a:gd name="connsiteY90" fmla="*/ 1524000 h 2824412"/>
              <a:gd name="connsiteX91" fmla="*/ 2452748 w 2757548"/>
              <a:gd name="connsiteY91" fmla="*/ 1535906 h 2824412"/>
              <a:gd name="connsiteX92" fmla="*/ 2447985 w 2757548"/>
              <a:gd name="connsiteY92" fmla="*/ 1557338 h 2824412"/>
              <a:gd name="connsiteX93" fmla="*/ 2414648 w 2757548"/>
              <a:gd name="connsiteY93" fmla="*/ 1576387 h 2824412"/>
              <a:gd name="connsiteX94" fmla="*/ 2381311 w 2757548"/>
              <a:gd name="connsiteY94" fmla="*/ 1614487 h 2824412"/>
              <a:gd name="connsiteX95" fmla="*/ 2355116 w 2757548"/>
              <a:gd name="connsiteY95" fmla="*/ 1626393 h 2824412"/>
              <a:gd name="connsiteX96" fmla="*/ 2347973 w 2757548"/>
              <a:gd name="connsiteY96" fmla="*/ 1662112 h 2824412"/>
              <a:gd name="connsiteX97" fmla="*/ 2331304 w 2757548"/>
              <a:gd name="connsiteY97" fmla="*/ 1659731 h 2824412"/>
              <a:gd name="connsiteX98" fmla="*/ 2281298 w 2757548"/>
              <a:gd name="connsiteY98" fmla="*/ 1681162 h 2824412"/>
              <a:gd name="connsiteX99" fmla="*/ 2262248 w 2757548"/>
              <a:gd name="connsiteY99" fmla="*/ 1700212 h 2824412"/>
              <a:gd name="connsiteX100" fmla="*/ 2200336 w 2757548"/>
              <a:gd name="connsiteY100" fmla="*/ 1704975 h 2824412"/>
              <a:gd name="connsiteX101" fmla="*/ 2157473 w 2757548"/>
              <a:gd name="connsiteY101" fmla="*/ 1714500 h 2824412"/>
              <a:gd name="connsiteX102" fmla="*/ 2126517 w 2757548"/>
              <a:gd name="connsiteY102" fmla="*/ 1754981 h 2824412"/>
              <a:gd name="connsiteX103" fmla="*/ 2100323 w 2757548"/>
              <a:gd name="connsiteY103" fmla="*/ 1771650 h 2824412"/>
              <a:gd name="connsiteX104" fmla="*/ 2095561 w 2757548"/>
              <a:gd name="connsiteY104" fmla="*/ 1807368 h 2824412"/>
              <a:gd name="connsiteX105" fmla="*/ 2057461 w 2757548"/>
              <a:gd name="connsiteY105" fmla="*/ 1831181 h 2824412"/>
              <a:gd name="connsiteX106" fmla="*/ 2043173 w 2757548"/>
              <a:gd name="connsiteY106" fmla="*/ 1852612 h 2824412"/>
              <a:gd name="connsiteX107" fmla="*/ 2033648 w 2757548"/>
              <a:gd name="connsiteY107" fmla="*/ 1866900 h 2824412"/>
              <a:gd name="connsiteX108" fmla="*/ 2038411 w 2757548"/>
              <a:gd name="connsiteY108" fmla="*/ 1895475 h 2824412"/>
              <a:gd name="connsiteX109" fmla="*/ 2050317 w 2757548"/>
              <a:gd name="connsiteY109" fmla="*/ 1933575 h 2824412"/>
              <a:gd name="connsiteX110" fmla="*/ 2062223 w 2757548"/>
              <a:gd name="connsiteY110" fmla="*/ 1985962 h 2824412"/>
              <a:gd name="connsiteX111" fmla="*/ 2038411 w 2757548"/>
              <a:gd name="connsiteY111" fmla="*/ 2024062 h 2824412"/>
              <a:gd name="connsiteX112" fmla="*/ 2033648 w 2757548"/>
              <a:gd name="connsiteY112" fmla="*/ 2028825 h 2824412"/>
              <a:gd name="connsiteX113" fmla="*/ 1995548 w 2757548"/>
              <a:gd name="connsiteY113" fmla="*/ 2033587 h 2824412"/>
              <a:gd name="connsiteX114" fmla="*/ 1966973 w 2757548"/>
              <a:gd name="connsiteY114" fmla="*/ 2043112 h 2824412"/>
              <a:gd name="connsiteX115" fmla="*/ 1957448 w 2757548"/>
              <a:gd name="connsiteY115" fmla="*/ 2043112 h 2824412"/>
              <a:gd name="connsiteX116" fmla="*/ 1919348 w 2757548"/>
              <a:gd name="connsiteY116" fmla="*/ 2069305 h 2824412"/>
              <a:gd name="connsiteX117" fmla="*/ 1900298 w 2757548"/>
              <a:gd name="connsiteY117" fmla="*/ 2090737 h 2824412"/>
              <a:gd name="connsiteX118" fmla="*/ 1888392 w 2757548"/>
              <a:gd name="connsiteY118" fmla="*/ 2150269 h 2824412"/>
              <a:gd name="connsiteX119" fmla="*/ 1855055 w 2757548"/>
              <a:gd name="connsiteY119" fmla="*/ 2166937 h 2824412"/>
              <a:gd name="connsiteX120" fmla="*/ 1809811 w 2757548"/>
              <a:gd name="connsiteY120" fmla="*/ 2195512 h 2824412"/>
              <a:gd name="connsiteX121" fmla="*/ 1809811 w 2757548"/>
              <a:gd name="connsiteY121" fmla="*/ 2252662 h 2824412"/>
              <a:gd name="connsiteX122" fmla="*/ 1814573 w 2757548"/>
              <a:gd name="connsiteY122" fmla="*/ 2314575 h 2824412"/>
              <a:gd name="connsiteX123" fmla="*/ 1802667 w 2757548"/>
              <a:gd name="connsiteY123" fmla="*/ 2340768 h 2824412"/>
              <a:gd name="connsiteX124" fmla="*/ 1785998 w 2757548"/>
              <a:gd name="connsiteY124" fmla="*/ 2388393 h 2824412"/>
              <a:gd name="connsiteX125" fmla="*/ 1809811 w 2757548"/>
              <a:gd name="connsiteY125" fmla="*/ 2438400 h 2824412"/>
              <a:gd name="connsiteX126" fmla="*/ 1802667 w 2757548"/>
              <a:gd name="connsiteY126" fmla="*/ 2474119 h 2824412"/>
              <a:gd name="connsiteX127" fmla="*/ 1776473 w 2757548"/>
              <a:gd name="connsiteY127" fmla="*/ 2500312 h 2824412"/>
              <a:gd name="connsiteX128" fmla="*/ 1733611 w 2757548"/>
              <a:gd name="connsiteY128" fmla="*/ 2524125 h 2824412"/>
              <a:gd name="connsiteX129" fmla="*/ 1714561 w 2757548"/>
              <a:gd name="connsiteY129" fmla="*/ 2538412 h 2824412"/>
              <a:gd name="connsiteX130" fmla="*/ 1738373 w 2757548"/>
              <a:gd name="connsiteY130" fmla="*/ 2590800 h 2824412"/>
              <a:gd name="connsiteX131" fmla="*/ 1719323 w 2757548"/>
              <a:gd name="connsiteY131" fmla="*/ 2619375 h 2824412"/>
              <a:gd name="connsiteX132" fmla="*/ 1662173 w 2757548"/>
              <a:gd name="connsiteY132" fmla="*/ 2633662 h 2824412"/>
              <a:gd name="connsiteX133" fmla="*/ 1647886 w 2757548"/>
              <a:gd name="connsiteY133" fmla="*/ 2662237 h 2824412"/>
              <a:gd name="connsiteX134" fmla="*/ 1664554 w 2757548"/>
              <a:gd name="connsiteY134" fmla="*/ 2693193 h 2824412"/>
              <a:gd name="connsiteX135" fmla="*/ 1652648 w 2757548"/>
              <a:gd name="connsiteY135" fmla="*/ 2712243 h 2824412"/>
              <a:gd name="connsiteX136" fmla="*/ 1657411 w 2757548"/>
              <a:gd name="connsiteY136" fmla="*/ 2745581 h 2824412"/>
              <a:gd name="connsiteX137" fmla="*/ 1628836 w 2757548"/>
              <a:gd name="connsiteY137" fmla="*/ 2767012 h 2824412"/>
              <a:gd name="connsiteX138" fmla="*/ 1576448 w 2757548"/>
              <a:gd name="connsiteY138" fmla="*/ 2724150 h 2824412"/>
              <a:gd name="connsiteX139" fmla="*/ 1550254 w 2757548"/>
              <a:gd name="connsiteY139" fmla="*/ 2728912 h 2824412"/>
              <a:gd name="connsiteX140" fmla="*/ 1519298 w 2757548"/>
              <a:gd name="connsiteY140" fmla="*/ 2697956 h 2824412"/>
              <a:gd name="connsiteX141" fmla="*/ 1500248 w 2757548"/>
              <a:gd name="connsiteY141" fmla="*/ 2676525 h 2824412"/>
              <a:gd name="connsiteX142" fmla="*/ 1481198 w 2757548"/>
              <a:gd name="connsiteY142" fmla="*/ 2738437 h 2824412"/>
              <a:gd name="connsiteX143" fmla="*/ 1457386 w 2757548"/>
              <a:gd name="connsiteY143" fmla="*/ 2786062 h 2824412"/>
              <a:gd name="connsiteX144" fmla="*/ 1414523 w 2757548"/>
              <a:gd name="connsiteY144" fmla="*/ 2824162 h 2824412"/>
              <a:gd name="connsiteX145" fmla="*/ 1381186 w 2757548"/>
              <a:gd name="connsiteY145" fmla="*/ 2800350 h 2824412"/>
              <a:gd name="connsiteX146" fmla="*/ 1343086 w 2757548"/>
              <a:gd name="connsiteY146" fmla="*/ 2757487 h 2824412"/>
              <a:gd name="connsiteX147" fmla="*/ 1324036 w 2757548"/>
              <a:gd name="connsiteY147" fmla="*/ 2719387 h 2824412"/>
              <a:gd name="connsiteX148" fmla="*/ 1281173 w 2757548"/>
              <a:gd name="connsiteY148" fmla="*/ 2614612 h 2824412"/>
              <a:gd name="connsiteX149" fmla="*/ 1276411 w 2757548"/>
              <a:gd name="connsiteY149" fmla="*/ 2557462 h 2824412"/>
              <a:gd name="connsiteX150" fmla="*/ 1319273 w 2757548"/>
              <a:gd name="connsiteY150" fmla="*/ 2533650 h 2824412"/>
              <a:gd name="connsiteX151" fmla="*/ 1347848 w 2757548"/>
              <a:gd name="connsiteY151" fmla="*/ 2490787 h 2824412"/>
              <a:gd name="connsiteX152" fmla="*/ 1338323 w 2757548"/>
              <a:gd name="connsiteY152" fmla="*/ 2447925 h 2824412"/>
              <a:gd name="connsiteX153" fmla="*/ 1343086 w 2757548"/>
              <a:gd name="connsiteY153" fmla="*/ 2390775 h 2824412"/>
              <a:gd name="connsiteX154" fmla="*/ 1343086 w 2757548"/>
              <a:gd name="connsiteY154" fmla="*/ 2338387 h 2824412"/>
              <a:gd name="connsiteX155" fmla="*/ 1290698 w 2757548"/>
              <a:gd name="connsiteY155" fmla="*/ 2305050 h 2824412"/>
              <a:gd name="connsiteX156" fmla="*/ 1247836 w 2757548"/>
              <a:gd name="connsiteY156" fmla="*/ 2290762 h 2824412"/>
              <a:gd name="connsiteX157" fmla="*/ 1204973 w 2757548"/>
              <a:gd name="connsiteY157" fmla="*/ 2281237 h 2824412"/>
              <a:gd name="connsiteX158" fmla="*/ 1147823 w 2757548"/>
              <a:gd name="connsiteY158" fmla="*/ 2281237 h 2824412"/>
              <a:gd name="connsiteX159" fmla="*/ 1076386 w 2757548"/>
              <a:gd name="connsiteY159" fmla="*/ 2286000 h 2824412"/>
              <a:gd name="connsiteX160" fmla="*/ 1019236 w 2757548"/>
              <a:gd name="connsiteY160" fmla="*/ 2309812 h 2824412"/>
              <a:gd name="connsiteX161" fmla="*/ 971611 w 2757548"/>
              <a:gd name="connsiteY161" fmla="*/ 2319337 h 2824412"/>
              <a:gd name="connsiteX162" fmla="*/ 962086 w 2757548"/>
              <a:gd name="connsiteY162" fmla="*/ 2381250 h 2824412"/>
              <a:gd name="connsiteX163" fmla="*/ 943036 w 2757548"/>
              <a:gd name="connsiteY163" fmla="*/ 2414587 h 2824412"/>
              <a:gd name="connsiteX164" fmla="*/ 890648 w 2757548"/>
              <a:gd name="connsiteY164" fmla="*/ 2462212 h 2824412"/>
              <a:gd name="connsiteX165" fmla="*/ 852548 w 2757548"/>
              <a:gd name="connsiteY165" fmla="*/ 2471737 h 2824412"/>
              <a:gd name="connsiteX166" fmla="*/ 800161 w 2757548"/>
              <a:gd name="connsiteY166" fmla="*/ 2462212 h 2824412"/>
              <a:gd name="connsiteX167" fmla="*/ 771586 w 2757548"/>
              <a:gd name="connsiteY167" fmla="*/ 2438400 h 2824412"/>
              <a:gd name="connsiteX168" fmla="*/ 743011 w 2757548"/>
              <a:gd name="connsiteY168" fmla="*/ 2409825 h 2824412"/>
              <a:gd name="connsiteX169" fmla="*/ 704911 w 2757548"/>
              <a:gd name="connsiteY169" fmla="*/ 2433637 h 2824412"/>
              <a:gd name="connsiteX170" fmla="*/ 723961 w 2757548"/>
              <a:gd name="connsiteY170" fmla="*/ 2371725 h 2824412"/>
              <a:gd name="connsiteX171" fmla="*/ 738248 w 2757548"/>
              <a:gd name="connsiteY171" fmla="*/ 2309812 h 2824412"/>
              <a:gd name="connsiteX172" fmla="*/ 743011 w 2757548"/>
              <a:gd name="connsiteY172" fmla="*/ 2233612 h 2824412"/>
              <a:gd name="connsiteX173" fmla="*/ 743011 w 2757548"/>
              <a:gd name="connsiteY173" fmla="*/ 2185987 h 2824412"/>
              <a:gd name="connsiteX174" fmla="*/ 728723 w 2757548"/>
              <a:gd name="connsiteY174" fmla="*/ 2128837 h 2824412"/>
              <a:gd name="connsiteX175" fmla="*/ 704911 w 2757548"/>
              <a:gd name="connsiteY175" fmla="*/ 2100262 h 2824412"/>
              <a:gd name="connsiteX176" fmla="*/ 662048 w 2757548"/>
              <a:gd name="connsiteY176" fmla="*/ 2090737 h 2824412"/>
              <a:gd name="connsiteX177" fmla="*/ 623948 w 2757548"/>
              <a:gd name="connsiteY177" fmla="*/ 2062162 h 2824412"/>
              <a:gd name="connsiteX178" fmla="*/ 566798 w 2757548"/>
              <a:gd name="connsiteY178" fmla="*/ 2043112 h 2824412"/>
              <a:gd name="connsiteX179" fmla="*/ 538223 w 2757548"/>
              <a:gd name="connsiteY179" fmla="*/ 2009775 h 2824412"/>
              <a:gd name="connsiteX180" fmla="*/ 557273 w 2757548"/>
              <a:gd name="connsiteY180" fmla="*/ 1981200 h 2824412"/>
              <a:gd name="connsiteX181" fmla="*/ 547748 w 2757548"/>
              <a:gd name="connsiteY181" fmla="*/ 1938337 h 2824412"/>
              <a:gd name="connsiteX182" fmla="*/ 514411 w 2757548"/>
              <a:gd name="connsiteY182" fmla="*/ 1885950 h 2824412"/>
              <a:gd name="connsiteX183" fmla="*/ 471548 w 2757548"/>
              <a:gd name="connsiteY183" fmla="*/ 1876425 h 2824412"/>
              <a:gd name="connsiteX184" fmla="*/ 433448 w 2757548"/>
              <a:gd name="connsiteY184" fmla="*/ 1852612 h 2824412"/>
              <a:gd name="connsiteX185" fmla="*/ 414398 w 2757548"/>
              <a:gd name="connsiteY185" fmla="*/ 1833562 h 2824412"/>
              <a:gd name="connsiteX186" fmla="*/ 414398 w 2757548"/>
              <a:gd name="connsiteY186" fmla="*/ 1804987 h 2824412"/>
              <a:gd name="connsiteX187" fmla="*/ 376298 w 2757548"/>
              <a:gd name="connsiteY187" fmla="*/ 1824037 h 2824412"/>
              <a:gd name="connsiteX188" fmla="*/ 357248 w 2757548"/>
              <a:gd name="connsiteY188" fmla="*/ 1838325 h 2824412"/>
              <a:gd name="connsiteX189" fmla="*/ 385823 w 2757548"/>
              <a:gd name="connsiteY189" fmla="*/ 1862137 h 2824412"/>
              <a:gd name="connsiteX190" fmla="*/ 352486 w 2757548"/>
              <a:gd name="connsiteY190" fmla="*/ 1866900 h 2824412"/>
              <a:gd name="connsiteX191" fmla="*/ 323911 w 2757548"/>
              <a:gd name="connsiteY191" fmla="*/ 1847850 h 2824412"/>
              <a:gd name="connsiteX192" fmla="*/ 281048 w 2757548"/>
              <a:gd name="connsiteY192" fmla="*/ 1833562 h 2824412"/>
              <a:gd name="connsiteX193" fmla="*/ 238186 w 2757548"/>
              <a:gd name="connsiteY193" fmla="*/ 1819275 h 2824412"/>
              <a:gd name="connsiteX194" fmla="*/ 195323 w 2757548"/>
              <a:gd name="connsiteY194" fmla="*/ 1819275 h 2824412"/>
              <a:gd name="connsiteX195" fmla="*/ 171511 w 2757548"/>
              <a:gd name="connsiteY195" fmla="*/ 1795462 h 2824412"/>
              <a:gd name="connsiteX196" fmla="*/ 195323 w 2757548"/>
              <a:gd name="connsiteY196" fmla="*/ 1766887 h 2824412"/>
              <a:gd name="connsiteX197" fmla="*/ 214373 w 2757548"/>
              <a:gd name="connsiteY197" fmla="*/ 1676400 h 2824412"/>
              <a:gd name="connsiteX198" fmla="*/ 276286 w 2757548"/>
              <a:gd name="connsiteY198" fmla="*/ 1590675 h 2824412"/>
              <a:gd name="connsiteX199" fmla="*/ 319148 w 2757548"/>
              <a:gd name="connsiteY199" fmla="*/ 1509712 h 2824412"/>
              <a:gd name="connsiteX200" fmla="*/ 362011 w 2757548"/>
              <a:gd name="connsiteY200" fmla="*/ 1466850 h 2824412"/>
              <a:gd name="connsiteX201" fmla="*/ 414398 w 2757548"/>
              <a:gd name="connsiteY201" fmla="*/ 1404937 h 2824412"/>
              <a:gd name="connsiteX202" fmla="*/ 438211 w 2757548"/>
              <a:gd name="connsiteY202" fmla="*/ 1381125 h 2824412"/>
              <a:gd name="connsiteX203" fmla="*/ 395348 w 2757548"/>
              <a:gd name="connsiteY203" fmla="*/ 1352550 h 2824412"/>
              <a:gd name="connsiteX204" fmla="*/ 323911 w 2757548"/>
              <a:gd name="connsiteY204" fmla="*/ 1319212 h 2824412"/>
              <a:gd name="connsiteX205" fmla="*/ 266761 w 2757548"/>
              <a:gd name="connsiteY205" fmla="*/ 1285875 h 2824412"/>
              <a:gd name="connsiteX206" fmla="*/ 233423 w 2757548"/>
              <a:gd name="connsiteY206" fmla="*/ 1300162 h 2824412"/>
              <a:gd name="connsiteX207" fmla="*/ 195323 w 2757548"/>
              <a:gd name="connsiteY207" fmla="*/ 1276350 h 2824412"/>
              <a:gd name="connsiteX208" fmla="*/ 161986 w 2757548"/>
              <a:gd name="connsiteY208" fmla="*/ 1204912 h 2824412"/>
              <a:gd name="connsiteX209" fmla="*/ 157223 w 2757548"/>
              <a:gd name="connsiteY209" fmla="*/ 1162050 h 2824412"/>
              <a:gd name="connsiteX210" fmla="*/ 119123 w 2757548"/>
              <a:gd name="connsiteY210" fmla="*/ 1157287 h 2824412"/>
              <a:gd name="connsiteX211" fmla="*/ 66736 w 2757548"/>
              <a:gd name="connsiteY211" fmla="*/ 1157287 h 2824412"/>
              <a:gd name="connsiteX212" fmla="*/ 19111 w 2757548"/>
              <a:gd name="connsiteY212" fmla="*/ 1143000 h 2824412"/>
              <a:gd name="connsiteX213" fmla="*/ 19111 w 2757548"/>
              <a:gd name="connsiteY213" fmla="*/ 1114425 h 2824412"/>
              <a:gd name="connsiteX214" fmla="*/ 9586 w 2757548"/>
              <a:gd name="connsiteY214" fmla="*/ 1076325 h 2824412"/>
              <a:gd name="connsiteX215" fmla="*/ 61 w 2757548"/>
              <a:gd name="connsiteY215" fmla="*/ 1028700 h 2824412"/>
              <a:gd name="connsiteX216" fmla="*/ 14348 w 2757548"/>
              <a:gd name="connsiteY216" fmla="*/ 995362 h 2824412"/>
              <a:gd name="connsiteX217" fmla="*/ 61973 w 2757548"/>
              <a:gd name="connsiteY217" fmla="*/ 971550 h 2824412"/>
              <a:gd name="connsiteX218" fmla="*/ 100073 w 2757548"/>
              <a:gd name="connsiteY218" fmla="*/ 966787 h 2824412"/>
              <a:gd name="connsiteX219" fmla="*/ 66736 w 2757548"/>
              <a:gd name="connsiteY219" fmla="*/ 933450 h 2824412"/>
              <a:gd name="connsiteX220" fmla="*/ 57211 w 2757548"/>
              <a:gd name="connsiteY220" fmla="*/ 885825 h 2824412"/>
              <a:gd name="connsiteX221" fmla="*/ 81023 w 2757548"/>
              <a:gd name="connsiteY221" fmla="*/ 852487 h 2824412"/>
              <a:gd name="connsiteX222" fmla="*/ 81023 w 2757548"/>
              <a:gd name="connsiteY222" fmla="*/ 814387 h 2824412"/>
              <a:gd name="connsiteX223" fmla="*/ 42923 w 2757548"/>
              <a:gd name="connsiteY223" fmla="*/ 800100 h 2824412"/>
              <a:gd name="connsiteX224" fmla="*/ 47686 w 2757548"/>
              <a:gd name="connsiteY224" fmla="*/ 762000 h 2824412"/>
              <a:gd name="connsiteX225" fmla="*/ 85786 w 2757548"/>
              <a:gd name="connsiteY225" fmla="*/ 723900 h 2824412"/>
              <a:gd name="connsiteX226" fmla="*/ 76261 w 2757548"/>
              <a:gd name="connsiteY226" fmla="*/ 671512 h 2824412"/>
              <a:gd name="connsiteX227" fmla="*/ 47686 w 2757548"/>
              <a:gd name="connsiteY227" fmla="*/ 647700 h 2824412"/>
              <a:gd name="connsiteX228" fmla="*/ 66736 w 2757548"/>
              <a:gd name="connsiteY228" fmla="*/ 623887 h 2824412"/>
              <a:gd name="connsiteX229" fmla="*/ 114361 w 2757548"/>
              <a:gd name="connsiteY229" fmla="*/ 628650 h 2824412"/>
              <a:gd name="connsiteX230" fmla="*/ 138173 w 2757548"/>
              <a:gd name="connsiteY230" fmla="*/ 628650 h 2824412"/>
              <a:gd name="connsiteX231" fmla="*/ 119123 w 2757548"/>
              <a:gd name="connsiteY231" fmla="*/ 595312 h 2824412"/>
              <a:gd name="connsiteX232" fmla="*/ 123886 w 2757548"/>
              <a:gd name="connsiteY232" fmla="*/ 571500 h 2824412"/>
              <a:gd name="connsiteX233" fmla="*/ 152461 w 2757548"/>
              <a:gd name="connsiteY233" fmla="*/ 571500 h 2824412"/>
              <a:gd name="connsiteX234" fmla="*/ 157223 w 2757548"/>
              <a:gd name="connsiteY234" fmla="*/ 571500 h 2824412"/>
              <a:gd name="connsiteX235" fmla="*/ 185798 w 2757548"/>
              <a:gd name="connsiteY235" fmla="*/ 485775 h 2824412"/>
              <a:gd name="connsiteX236" fmla="*/ 190561 w 2757548"/>
              <a:gd name="connsiteY236" fmla="*/ 447675 h 2824412"/>
              <a:gd name="connsiteX237" fmla="*/ 219136 w 2757548"/>
              <a:gd name="connsiteY237" fmla="*/ 461962 h 2824412"/>
              <a:gd name="connsiteX238" fmla="*/ 281048 w 2757548"/>
              <a:gd name="connsiteY238" fmla="*/ 485775 h 2824412"/>
              <a:gd name="connsiteX239" fmla="*/ 342961 w 2757548"/>
              <a:gd name="connsiteY239" fmla="*/ 485775 h 2824412"/>
              <a:gd name="connsiteX240" fmla="*/ 333436 w 2757548"/>
              <a:gd name="connsiteY240" fmla="*/ 442912 h 2824412"/>
              <a:gd name="connsiteX241" fmla="*/ 342961 w 2757548"/>
              <a:gd name="connsiteY241" fmla="*/ 409575 h 2824412"/>
              <a:gd name="connsiteX242" fmla="*/ 385823 w 2757548"/>
              <a:gd name="connsiteY242" fmla="*/ 409575 h 2824412"/>
              <a:gd name="connsiteX243" fmla="*/ 404873 w 2757548"/>
              <a:gd name="connsiteY243" fmla="*/ 381000 h 2824412"/>
              <a:gd name="connsiteX244" fmla="*/ 428686 w 2757548"/>
              <a:gd name="connsiteY244" fmla="*/ 338137 h 2824412"/>
              <a:gd name="connsiteX245" fmla="*/ 381061 w 2757548"/>
              <a:gd name="connsiteY245" fmla="*/ 314325 h 2824412"/>
              <a:gd name="connsiteX246" fmla="*/ 381061 w 2757548"/>
              <a:gd name="connsiteY246" fmla="*/ 285750 h 2824412"/>
              <a:gd name="connsiteX247" fmla="*/ 433448 w 2757548"/>
              <a:gd name="connsiteY247" fmla="*/ 257175 h 2824412"/>
              <a:gd name="connsiteX248" fmla="*/ 466786 w 2757548"/>
              <a:gd name="connsiteY248" fmla="*/ 238125 h 2824412"/>
              <a:gd name="connsiteX249" fmla="*/ 476311 w 2757548"/>
              <a:gd name="connsiteY249" fmla="*/ 176212 h 2824412"/>
              <a:gd name="connsiteX250" fmla="*/ 447736 w 2757548"/>
              <a:gd name="connsiteY250" fmla="*/ 123825 h 2824412"/>
              <a:gd name="connsiteX0" fmla="*/ 2307492 w 2757548"/>
              <a:gd name="connsiteY0" fmla="*/ 0 h 2824412"/>
              <a:gd name="connsiteX1" fmla="*/ 2324161 w 2757548"/>
              <a:gd name="connsiteY1" fmla="*/ 26193 h 2824412"/>
              <a:gd name="connsiteX2" fmla="*/ 2352736 w 2757548"/>
              <a:gd name="connsiteY2" fmla="*/ 47625 h 2824412"/>
              <a:gd name="connsiteX3" fmla="*/ 2343211 w 2757548"/>
              <a:gd name="connsiteY3" fmla="*/ 57150 h 2824412"/>
              <a:gd name="connsiteX4" fmla="*/ 2352736 w 2757548"/>
              <a:gd name="connsiteY4" fmla="*/ 95250 h 2824412"/>
              <a:gd name="connsiteX5" fmla="*/ 2343211 w 2757548"/>
              <a:gd name="connsiteY5" fmla="*/ 128587 h 2824412"/>
              <a:gd name="connsiteX6" fmla="*/ 2324161 w 2757548"/>
              <a:gd name="connsiteY6" fmla="*/ 145256 h 2824412"/>
              <a:gd name="connsiteX7" fmla="*/ 2300348 w 2757548"/>
              <a:gd name="connsiteY7" fmla="*/ 152400 h 2824412"/>
              <a:gd name="connsiteX8" fmla="*/ 2290823 w 2757548"/>
              <a:gd name="connsiteY8" fmla="*/ 166687 h 2824412"/>
              <a:gd name="connsiteX9" fmla="*/ 2286061 w 2757548"/>
              <a:gd name="connsiteY9" fmla="*/ 204787 h 2824412"/>
              <a:gd name="connsiteX10" fmla="*/ 2267011 w 2757548"/>
              <a:gd name="connsiteY10" fmla="*/ 223837 h 2824412"/>
              <a:gd name="connsiteX11" fmla="*/ 2224148 w 2757548"/>
              <a:gd name="connsiteY11" fmla="*/ 219075 h 2824412"/>
              <a:gd name="connsiteX12" fmla="*/ 2214623 w 2757548"/>
              <a:gd name="connsiteY12" fmla="*/ 226219 h 2824412"/>
              <a:gd name="connsiteX13" fmla="*/ 2221767 w 2757548"/>
              <a:gd name="connsiteY13" fmla="*/ 259556 h 2824412"/>
              <a:gd name="connsiteX14" fmla="*/ 2233673 w 2757548"/>
              <a:gd name="connsiteY14" fmla="*/ 285750 h 2824412"/>
              <a:gd name="connsiteX15" fmla="*/ 2224148 w 2757548"/>
              <a:gd name="connsiteY15" fmla="*/ 304800 h 2824412"/>
              <a:gd name="connsiteX16" fmla="*/ 2224148 w 2757548"/>
              <a:gd name="connsiteY16" fmla="*/ 333375 h 2824412"/>
              <a:gd name="connsiteX17" fmla="*/ 2186048 w 2757548"/>
              <a:gd name="connsiteY17" fmla="*/ 338137 h 2824412"/>
              <a:gd name="connsiteX18" fmla="*/ 2152710 w 2757548"/>
              <a:gd name="connsiteY18" fmla="*/ 302419 h 2824412"/>
              <a:gd name="connsiteX19" fmla="*/ 2124136 w 2757548"/>
              <a:gd name="connsiteY19" fmla="*/ 323850 h 2824412"/>
              <a:gd name="connsiteX20" fmla="*/ 2105086 w 2757548"/>
              <a:gd name="connsiteY20" fmla="*/ 347662 h 2824412"/>
              <a:gd name="connsiteX21" fmla="*/ 2105086 w 2757548"/>
              <a:gd name="connsiteY21" fmla="*/ 361950 h 2824412"/>
              <a:gd name="connsiteX22" fmla="*/ 2105086 w 2757548"/>
              <a:gd name="connsiteY22" fmla="*/ 395287 h 2824412"/>
              <a:gd name="connsiteX23" fmla="*/ 2076511 w 2757548"/>
              <a:gd name="connsiteY23" fmla="*/ 395287 h 2824412"/>
              <a:gd name="connsiteX24" fmla="*/ 2033648 w 2757548"/>
              <a:gd name="connsiteY24" fmla="*/ 419100 h 2824412"/>
              <a:gd name="connsiteX25" fmla="*/ 2014598 w 2757548"/>
              <a:gd name="connsiteY25" fmla="*/ 457200 h 2824412"/>
              <a:gd name="connsiteX26" fmla="*/ 2012217 w 2757548"/>
              <a:gd name="connsiteY26" fmla="*/ 488156 h 2824412"/>
              <a:gd name="connsiteX27" fmla="*/ 1995549 w 2757548"/>
              <a:gd name="connsiteY27" fmla="*/ 511968 h 2824412"/>
              <a:gd name="connsiteX28" fmla="*/ 1976498 w 2757548"/>
              <a:gd name="connsiteY28" fmla="*/ 554831 h 2824412"/>
              <a:gd name="connsiteX29" fmla="*/ 1945542 w 2757548"/>
              <a:gd name="connsiteY29" fmla="*/ 564356 h 2824412"/>
              <a:gd name="connsiteX30" fmla="*/ 1909823 w 2757548"/>
              <a:gd name="connsiteY30" fmla="*/ 561975 h 2824412"/>
              <a:gd name="connsiteX31" fmla="*/ 1883629 w 2757548"/>
              <a:gd name="connsiteY31" fmla="*/ 576262 h 2824412"/>
              <a:gd name="connsiteX32" fmla="*/ 1890773 w 2757548"/>
              <a:gd name="connsiteY32" fmla="*/ 602456 h 2824412"/>
              <a:gd name="connsiteX33" fmla="*/ 1874104 w 2757548"/>
              <a:gd name="connsiteY33" fmla="*/ 623887 h 2824412"/>
              <a:gd name="connsiteX34" fmla="*/ 1876486 w 2757548"/>
              <a:gd name="connsiteY34" fmla="*/ 647700 h 2824412"/>
              <a:gd name="connsiteX35" fmla="*/ 1890773 w 2757548"/>
              <a:gd name="connsiteY35" fmla="*/ 666750 h 2824412"/>
              <a:gd name="connsiteX36" fmla="*/ 1919348 w 2757548"/>
              <a:gd name="connsiteY36" fmla="*/ 685800 h 2824412"/>
              <a:gd name="connsiteX37" fmla="*/ 1945542 w 2757548"/>
              <a:gd name="connsiteY37" fmla="*/ 714375 h 2824412"/>
              <a:gd name="connsiteX38" fmla="*/ 1969354 w 2757548"/>
              <a:gd name="connsiteY38" fmla="*/ 745331 h 2824412"/>
              <a:gd name="connsiteX39" fmla="*/ 1997930 w 2757548"/>
              <a:gd name="connsiteY39" fmla="*/ 776287 h 2824412"/>
              <a:gd name="connsiteX40" fmla="*/ 2016979 w 2757548"/>
              <a:gd name="connsiteY40" fmla="*/ 788194 h 2824412"/>
              <a:gd name="connsiteX41" fmla="*/ 2024123 w 2757548"/>
              <a:gd name="connsiteY41" fmla="*/ 814387 h 2824412"/>
              <a:gd name="connsiteX42" fmla="*/ 2028886 w 2757548"/>
              <a:gd name="connsiteY42" fmla="*/ 847725 h 2824412"/>
              <a:gd name="connsiteX43" fmla="*/ 2038411 w 2757548"/>
              <a:gd name="connsiteY43" fmla="*/ 859631 h 2824412"/>
              <a:gd name="connsiteX44" fmla="*/ 2066986 w 2757548"/>
              <a:gd name="connsiteY44" fmla="*/ 871537 h 2824412"/>
              <a:gd name="connsiteX45" fmla="*/ 2062223 w 2757548"/>
              <a:gd name="connsiteY45" fmla="*/ 852487 h 2824412"/>
              <a:gd name="connsiteX46" fmla="*/ 2090798 w 2757548"/>
              <a:gd name="connsiteY46" fmla="*/ 838200 h 2824412"/>
              <a:gd name="connsiteX47" fmla="*/ 2100323 w 2757548"/>
              <a:gd name="connsiteY47" fmla="*/ 862012 h 2824412"/>
              <a:gd name="connsiteX48" fmla="*/ 2133661 w 2757548"/>
              <a:gd name="connsiteY48" fmla="*/ 883443 h 2824412"/>
              <a:gd name="connsiteX49" fmla="*/ 2169379 w 2757548"/>
              <a:gd name="connsiteY49" fmla="*/ 876300 h 2824412"/>
              <a:gd name="connsiteX50" fmla="*/ 2183667 w 2757548"/>
              <a:gd name="connsiteY50" fmla="*/ 864394 h 2824412"/>
              <a:gd name="connsiteX51" fmla="*/ 2207480 w 2757548"/>
              <a:gd name="connsiteY51" fmla="*/ 857249 h 2824412"/>
              <a:gd name="connsiteX52" fmla="*/ 2245580 w 2757548"/>
              <a:gd name="connsiteY52" fmla="*/ 862012 h 2824412"/>
              <a:gd name="connsiteX53" fmla="*/ 2257486 w 2757548"/>
              <a:gd name="connsiteY53" fmla="*/ 895350 h 2824412"/>
              <a:gd name="connsiteX54" fmla="*/ 2305110 w 2757548"/>
              <a:gd name="connsiteY54" fmla="*/ 900113 h 2824412"/>
              <a:gd name="connsiteX55" fmla="*/ 2328923 w 2757548"/>
              <a:gd name="connsiteY55" fmla="*/ 907256 h 2824412"/>
              <a:gd name="connsiteX56" fmla="*/ 2314636 w 2757548"/>
              <a:gd name="connsiteY56" fmla="*/ 928687 h 2824412"/>
              <a:gd name="connsiteX57" fmla="*/ 2319398 w 2757548"/>
              <a:gd name="connsiteY57" fmla="*/ 942975 h 2824412"/>
              <a:gd name="connsiteX58" fmla="*/ 2357498 w 2757548"/>
              <a:gd name="connsiteY58" fmla="*/ 964406 h 2824412"/>
              <a:gd name="connsiteX59" fmla="*/ 2371786 w 2757548"/>
              <a:gd name="connsiteY59" fmla="*/ 990600 h 2824412"/>
              <a:gd name="connsiteX60" fmla="*/ 2395598 w 2757548"/>
              <a:gd name="connsiteY60" fmla="*/ 1016794 h 2824412"/>
              <a:gd name="connsiteX61" fmla="*/ 2381311 w 2757548"/>
              <a:gd name="connsiteY61" fmla="*/ 1028700 h 2824412"/>
              <a:gd name="connsiteX62" fmla="*/ 2386073 w 2757548"/>
              <a:gd name="connsiteY62" fmla="*/ 1066800 h 2824412"/>
              <a:gd name="connsiteX63" fmla="*/ 2421792 w 2757548"/>
              <a:gd name="connsiteY63" fmla="*/ 1059656 h 2824412"/>
              <a:gd name="connsiteX64" fmla="*/ 2450367 w 2757548"/>
              <a:gd name="connsiteY64" fmla="*/ 1069182 h 2824412"/>
              <a:gd name="connsiteX65" fmla="*/ 2486086 w 2757548"/>
              <a:gd name="connsiteY65" fmla="*/ 1107281 h 2824412"/>
              <a:gd name="connsiteX66" fmla="*/ 2486086 w 2757548"/>
              <a:gd name="connsiteY66" fmla="*/ 1138237 h 2824412"/>
              <a:gd name="connsiteX67" fmla="*/ 2521804 w 2757548"/>
              <a:gd name="connsiteY67" fmla="*/ 1147762 h 2824412"/>
              <a:gd name="connsiteX68" fmla="*/ 2571811 w 2757548"/>
              <a:gd name="connsiteY68" fmla="*/ 1190625 h 2824412"/>
              <a:gd name="connsiteX69" fmla="*/ 2571811 w 2757548"/>
              <a:gd name="connsiteY69" fmla="*/ 1219200 h 2824412"/>
              <a:gd name="connsiteX70" fmla="*/ 2571811 w 2757548"/>
              <a:gd name="connsiteY70" fmla="*/ 1243012 h 2824412"/>
              <a:gd name="connsiteX71" fmla="*/ 2567048 w 2757548"/>
              <a:gd name="connsiteY71" fmla="*/ 1266825 h 2824412"/>
              <a:gd name="connsiteX72" fmla="*/ 2600386 w 2757548"/>
              <a:gd name="connsiteY72" fmla="*/ 1295400 h 2824412"/>
              <a:gd name="connsiteX73" fmla="*/ 2609910 w 2757548"/>
              <a:gd name="connsiteY73" fmla="*/ 1338262 h 2824412"/>
              <a:gd name="connsiteX74" fmla="*/ 2619436 w 2757548"/>
              <a:gd name="connsiteY74" fmla="*/ 1376362 h 2824412"/>
              <a:gd name="connsiteX75" fmla="*/ 2638486 w 2757548"/>
              <a:gd name="connsiteY75" fmla="*/ 1369218 h 2824412"/>
              <a:gd name="connsiteX76" fmla="*/ 2681348 w 2757548"/>
              <a:gd name="connsiteY76" fmla="*/ 1381125 h 2824412"/>
              <a:gd name="connsiteX77" fmla="*/ 2705161 w 2757548"/>
              <a:gd name="connsiteY77" fmla="*/ 1362075 h 2824412"/>
              <a:gd name="connsiteX78" fmla="*/ 2748023 w 2757548"/>
              <a:gd name="connsiteY78" fmla="*/ 1352550 h 2824412"/>
              <a:gd name="connsiteX79" fmla="*/ 2757548 w 2757548"/>
              <a:gd name="connsiteY79" fmla="*/ 1390650 h 2824412"/>
              <a:gd name="connsiteX80" fmla="*/ 2748023 w 2757548"/>
              <a:gd name="connsiteY80" fmla="*/ 1414462 h 2824412"/>
              <a:gd name="connsiteX81" fmla="*/ 2724211 w 2757548"/>
              <a:gd name="connsiteY81" fmla="*/ 1428750 h 2824412"/>
              <a:gd name="connsiteX82" fmla="*/ 2695635 w 2757548"/>
              <a:gd name="connsiteY82" fmla="*/ 1464469 h 2824412"/>
              <a:gd name="connsiteX83" fmla="*/ 2657536 w 2757548"/>
              <a:gd name="connsiteY83" fmla="*/ 1495425 h 2824412"/>
              <a:gd name="connsiteX84" fmla="*/ 2638486 w 2757548"/>
              <a:gd name="connsiteY84" fmla="*/ 1519237 h 2824412"/>
              <a:gd name="connsiteX85" fmla="*/ 2624198 w 2757548"/>
              <a:gd name="connsiteY85" fmla="*/ 1535906 h 2824412"/>
              <a:gd name="connsiteX86" fmla="*/ 2619436 w 2757548"/>
              <a:gd name="connsiteY86" fmla="*/ 1562100 h 2824412"/>
              <a:gd name="connsiteX87" fmla="*/ 2590861 w 2757548"/>
              <a:gd name="connsiteY87" fmla="*/ 1562100 h 2824412"/>
              <a:gd name="connsiteX88" fmla="*/ 2557523 w 2757548"/>
              <a:gd name="connsiteY88" fmla="*/ 1547812 h 2824412"/>
              <a:gd name="connsiteX89" fmla="*/ 2538473 w 2757548"/>
              <a:gd name="connsiteY89" fmla="*/ 1519237 h 2824412"/>
              <a:gd name="connsiteX90" fmla="*/ 2471798 w 2757548"/>
              <a:gd name="connsiteY90" fmla="*/ 1524000 h 2824412"/>
              <a:gd name="connsiteX91" fmla="*/ 2452748 w 2757548"/>
              <a:gd name="connsiteY91" fmla="*/ 1535906 h 2824412"/>
              <a:gd name="connsiteX92" fmla="*/ 2447985 w 2757548"/>
              <a:gd name="connsiteY92" fmla="*/ 1557338 h 2824412"/>
              <a:gd name="connsiteX93" fmla="*/ 2414648 w 2757548"/>
              <a:gd name="connsiteY93" fmla="*/ 1576387 h 2824412"/>
              <a:gd name="connsiteX94" fmla="*/ 2381311 w 2757548"/>
              <a:gd name="connsiteY94" fmla="*/ 1614487 h 2824412"/>
              <a:gd name="connsiteX95" fmla="*/ 2355116 w 2757548"/>
              <a:gd name="connsiteY95" fmla="*/ 1626393 h 2824412"/>
              <a:gd name="connsiteX96" fmla="*/ 2347973 w 2757548"/>
              <a:gd name="connsiteY96" fmla="*/ 1662112 h 2824412"/>
              <a:gd name="connsiteX97" fmla="*/ 2331304 w 2757548"/>
              <a:gd name="connsiteY97" fmla="*/ 1659731 h 2824412"/>
              <a:gd name="connsiteX98" fmla="*/ 2281298 w 2757548"/>
              <a:gd name="connsiteY98" fmla="*/ 1681162 h 2824412"/>
              <a:gd name="connsiteX99" fmla="*/ 2262248 w 2757548"/>
              <a:gd name="connsiteY99" fmla="*/ 1700212 h 2824412"/>
              <a:gd name="connsiteX100" fmla="*/ 2200336 w 2757548"/>
              <a:gd name="connsiteY100" fmla="*/ 1704975 h 2824412"/>
              <a:gd name="connsiteX101" fmla="*/ 2157473 w 2757548"/>
              <a:gd name="connsiteY101" fmla="*/ 1714500 h 2824412"/>
              <a:gd name="connsiteX102" fmla="*/ 2126517 w 2757548"/>
              <a:gd name="connsiteY102" fmla="*/ 1754981 h 2824412"/>
              <a:gd name="connsiteX103" fmla="*/ 2100323 w 2757548"/>
              <a:gd name="connsiteY103" fmla="*/ 1771650 h 2824412"/>
              <a:gd name="connsiteX104" fmla="*/ 2095561 w 2757548"/>
              <a:gd name="connsiteY104" fmla="*/ 1807368 h 2824412"/>
              <a:gd name="connsiteX105" fmla="*/ 2057461 w 2757548"/>
              <a:gd name="connsiteY105" fmla="*/ 1831181 h 2824412"/>
              <a:gd name="connsiteX106" fmla="*/ 2043173 w 2757548"/>
              <a:gd name="connsiteY106" fmla="*/ 1852612 h 2824412"/>
              <a:gd name="connsiteX107" fmla="*/ 2033648 w 2757548"/>
              <a:gd name="connsiteY107" fmla="*/ 1866900 h 2824412"/>
              <a:gd name="connsiteX108" fmla="*/ 2038411 w 2757548"/>
              <a:gd name="connsiteY108" fmla="*/ 1895475 h 2824412"/>
              <a:gd name="connsiteX109" fmla="*/ 2050317 w 2757548"/>
              <a:gd name="connsiteY109" fmla="*/ 1933575 h 2824412"/>
              <a:gd name="connsiteX110" fmla="*/ 2062223 w 2757548"/>
              <a:gd name="connsiteY110" fmla="*/ 1985962 h 2824412"/>
              <a:gd name="connsiteX111" fmla="*/ 2038411 w 2757548"/>
              <a:gd name="connsiteY111" fmla="*/ 2024062 h 2824412"/>
              <a:gd name="connsiteX112" fmla="*/ 2033648 w 2757548"/>
              <a:gd name="connsiteY112" fmla="*/ 2028825 h 2824412"/>
              <a:gd name="connsiteX113" fmla="*/ 1995548 w 2757548"/>
              <a:gd name="connsiteY113" fmla="*/ 2033587 h 2824412"/>
              <a:gd name="connsiteX114" fmla="*/ 1966973 w 2757548"/>
              <a:gd name="connsiteY114" fmla="*/ 2043112 h 2824412"/>
              <a:gd name="connsiteX115" fmla="*/ 1957448 w 2757548"/>
              <a:gd name="connsiteY115" fmla="*/ 2043112 h 2824412"/>
              <a:gd name="connsiteX116" fmla="*/ 1919348 w 2757548"/>
              <a:gd name="connsiteY116" fmla="*/ 2069305 h 2824412"/>
              <a:gd name="connsiteX117" fmla="*/ 1900298 w 2757548"/>
              <a:gd name="connsiteY117" fmla="*/ 2090737 h 2824412"/>
              <a:gd name="connsiteX118" fmla="*/ 1888392 w 2757548"/>
              <a:gd name="connsiteY118" fmla="*/ 2150269 h 2824412"/>
              <a:gd name="connsiteX119" fmla="*/ 1855055 w 2757548"/>
              <a:gd name="connsiteY119" fmla="*/ 2166937 h 2824412"/>
              <a:gd name="connsiteX120" fmla="*/ 1809811 w 2757548"/>
              <a:gd name="connsiteY120" fmla="*/ 2195512 h 2824412"/>
              <a:gd name="connsiteX121" fmla="*/ 1809811 w 2757548"/>
              <a:gd name="connsiteY121" fmla="*/ 2252662 h 2824412"/>
              <a:gd name="connsiteX122" fmla="*/ 1814573 w 2757548"/>
              <a:gd name="connsiteY122" fmla="*/ 2314575 h 2824412"/>
              <a:gd name="connsiteX123" fmla="*/ 1802667 w 2757548"/>
              <a:gd name="connsiteY123" fmla="*/ 2340768 h 2824412"/>
              <a:gd name="connsiteX124" fmla="*/ 1785998 w 2757548"/>
              <a:gd name="connsiteY124" fmla="*/ 2388393 h 2824412"/>
              <a:gd name="connsiteX125" fmla="*/ 1809811 w 2757548"/>
              <a:gd name="connsiteY125" fmla="*/ 2438400 h 2824412"/>
              <a:gd name="connsiteX126" fmla="*/ 1802667 w 2757548"/>
              <a:gd name="connsiteY126" fmla="*/ 2474119 h 2824412"/>
              <a:gd name="connsiteX127" fmla="*/ 1776473 w 2757548"/>
              <a:gd name="connsiteY127" fmla="*/ 2500312 h 2824412"/>
              <a:gd name="connsiteX128" fmla="*/ 1733611 w 2757548"/>
              <a:gd name="connsiteY128" fmla="*/ 2524125 h 2824412"/>
              <a:gd name="connsiteX129" fmla="*/ 1714561 w 2757548"/>
              <a:gd name="connsiteY129" fmla="*/ 2538412 h 2824412"/>
              <a:gd name="connsiteX130" fmla="*/ 1738373 w 2757548"/>
              <a:gd name="connsiteY130" fmla="*/ 2590800 h 2824412"/>
              <a:gd name="connsiteX131" fmla="*/ 1719323 w 2757548"/>
              <a:gd name="connsiteY131" fmla="*/ 2619375 h 2824412"/>
              <a:gd name="connsiteX132" fmla="*/ 1662173 w 2757548"/>
              <a:gd name="connsiteY132" fmla="*/ 2633662 h 2824412"/>
              <a:gd name="connsiteX133" fmla="*/ 1647886 w 2757548"/>
              <a:gd name="connsiteY133" fmla="*/ 2662237 h 2824412"/>
              <a:gd name="connsiteX134" fmla="*/ 1664554 w 2757548"/>
              <a:gd name="connsiteY134" fmla="*/ 2693193 h 2824412"/>
              <a:gd name="connsiteX135" fmla="*/ 1652648 w 2757548"/>
              <a:gd name="connsiteY135" fmla="*/ 2712243 h 2824412"/>
              <a:gd name="connsiteX136" fmla="*/ 1657411 w 2757548"/>
              <a:gd name="connsiteY136" fmla="*/ 2745581 h 2824412"/>
              <a:gd name="connsiteX137" fmla="*/ 1628836 w 2757548"/>
              <a:gd name="connsiteY137" fmla="*/ 2767012 h 2824412"/>
              <a:gd name="connsiteX138" fmla="*/ 1576448 w 2757548"/>
              <a:gd name="connsiteY138" fmla="*/ 2724150 h 2824412"/>
              <a:gd name="connsiteX139" fmla="*/ 1550254 w 2757548"/>
              <a:gd name="connsiteY139" fmla="*/ 2728912 h 2824412"/>
              <a:gd name="connsiteX140" fmla="*/ 1519298 w 2757548"/>
              <a:gd name="connsiteY140" fmla="*/ 2697956 h 2824412"/>
              <a:gd name="connsiteX141" fmla="*/ 1500248 w 2757548"/>
              <a:gd name="connsiteY141" fmla="*/ 2676525 h 2824412"/>
              <a:gd name="connsiteX142" fmla="*/ 1478817 w 2757548"/>
              <a:gd name="connsiteY142" fmla="*/ 2719387 h 2824412"/>
              <a:gd name="connsiteX143" fmla="*/ 1481198 w 2757548"/>
              <a:gd name="connsiteY143" fmla="*/ 2738437 h 2824412"/>
              <a:gd name="connsiteX144" fmla="*/ 1457386 w 2757548"/>
              <a:gd name="connsiteY144" fmla="*/ 2786062 h 2824412"/>
              <a:gd name="connsiteX145" fmla="*/ 1414523 w 2757548"/>
              <a:gd name="connsiteY145" fmla="*/ 2824162 h 2824412"/>
              <a:gd name="connsiteX146" fmla="*/ 1381186 w 2757548"/>
              <a:gd name="connsiteY146" fmla="*/ 2800350 h 2824412"/>
              <a:gd name="connsiteX147" fmla="*/ 1343086 w 2757548"/>
              <a:gd name="connsiteY147" fmla="*/ 2757487 h 2824412"/>
              <a:gd name="connsiteX148" fmla="*/ 1324036 w 2757548"/>
              <a:gd name="connsiteY148" fmla="*/ 2719387 h 2824412"/>
              <a:gd name="connsiteX149" fmla="*/ 1281173 w 2757548"/>
              <a:gd name="connsiteY149" fmla="*/ 2614612 h 2824412"/>
              <a:gd name="connsiteX150" fmla="*/ 1276411 w 2757548"/>
              <a:gd name="connsiteY150" fmla="*/ 2557462 h 2824412"/>
              <a:gd name="connsiteX151" fmla="*/ 1319273 w 2757548"/>
              <a:gd name="connsiteY151" fmla="*/ 2533650 h 2824412"/>
              <a:gd name="connsiteX152" fmla="*/ 1347848 w 2757548"/>
              <a:gd name="connsiteY152" fmla="*/ 2490787 h 2824412"/>
              <a:gd name="connsiteX153" fmla="*/ 1338323 w 2757548"/>
              <a:gd name="connsiteY153" fmla="*/ 2447925 h 2824412"/>
              <a:gd name="connsiteX154" fmla="*/ 1343086 w 2757548"/>
              <a:gd name="connsiteY154" fmla="*/ 2390775 h 2824412"/>
              <a:gd name="connsiteX155" fmla="*/ 1343086 w 2757548"/>
              <a:gd name="connsiteY155" fmla="*/ 2338387 h 2824412"/>
              <a:gd name="connsiteX156" fmla="*/ 1290698 w 2757548"/>
              <a:gd name="connsiteY156" fmla="*/ 2305050 h 2824412"/>
              <a:gd name="connsiteX157" fmla="*/ 1247836 w 2757548"/>
              <a:gd name="connsiteY157" fmla="*/ 2290762 h 2824412"/>
              <a:gd name="connsiteX158" fmla="*/ 1204973 w 2757548"/>
              <a:gd name="connsiteY158" fmla="*/ 2281237 h 2824412"/>
              <a:gd name="connsiteX159" fmla="*/ 1147823 w 2757548"/>
              <a:gd name="connsiteY159" fmla="*/ 2281237 h 2824412"/>
              <a:gd name="connsiteX160" fmla="*/ 1076386 w 2757548"/>
              <a:gd name="connsiteY160" fmla="*/ 2286000 h 2824412"/>
              <a:gd name="connsiteX161" fmla="*/ 1019236 w 2757548"/>
              <a:gd name="connsiteY161" fmla="*/ 2309812 h 2824412"/>
              <a:gd name="connsiteX162" fmla="*/ 971611 w 2757548"/>
              <a:gd name="connsiteY162" fmla="*/ 2319337 h 2824412"/>
              <a:gd name="connsiteX163" fmla="*/ 962086 w 2757548"/>
              <a:gd name="connsiteY163" fmla="*/ 2381250 h 2824412"/>
              <a:gd name="connsiteX164" fmla="*/ 943036 w 2757548"/>
              <a:gd name="connsiteY164" fmla="*/ 2414587 h 2824412"/>
              <a:gd name="connsiteX165" fmla="*/ 890648 w 2757548"/>
              <a:gd name="connsiteY165" fmla="*/ 2462212 h 2824412"/>
              <a:gd name="connsiteX166" fmla="*/ 852548 w 2757548"/>
              <a:gd name="connsiteY166" fmla="*/ 2471737 h 2824412"/>
              <a:gd name="connsiteX167" fmla="*/ 800161 w 2757548"/>
              <a:gd name="connsiteY167" fmla="*/ 2462212 h 2824412"/>
              <a:gd name="connsiteX168" fmla="*/ 771586 w 2757548"/>
              <a:gd name="connsiteY168" fmla="*/ 2438400 h 2824412"/>
              <a:gd name="connsiteX169" fmla="*/ 743011 w 2757548"/>
              <a:gd name="connsiteY169" fmla="*/ 2409825 h 2824412"/>
              <a:gd name="connsiteX170" fmla="*/ 704911 w 2757548"/>
              <a:gd name="connsiteY170" fmla="*/ 2433637 h 2824412"/>
              <a:gd name="connsiteX171" fmla="*/ 723961 w 2757548"/>
              <a:gd name="connsiteY171" fmla="*/ 2371725 h 2824412"/>
              <a:gd name="connsiteX172" fmla="*/ 738248 w 2757548"/>
              <a:gd name="connsiteY172" fmla="*/ 2309812 h 2824412"/>
              <a:gd name="connsiteX173" fmla="*/ 743011 w 2757548"/>
              <a:gd name="connsiteY173" fmla="*/ 2233612 h 2824412"/>
              <a:gd name="connsiteX174" fmla="*/ 743011 w 2757548"/>
              <a:gd name="connsiteY174" fmla="*/ 2185987 h 2824412"/>
              <a:gd name="connsiteX175" fmla="*/ 728723 w 2757548"/>
              <a:gd name="connsiteY175" fmla="*/ 2128837 h 2824412"/>
              <a:gd name="connsiteX176" fmla="*/ 704911 w 2757548"/>
              <a:gd name="connsiteY176" fmla="*/ 2100262 h 2824412"/>
              <a:gd name="connsiteX177" fmla="*/ 662048 w 2757548"/>
              <a:gd name="connsiteY177" fmla="*/ 2090737 h 2824412"/>
              <a:gd name="connsiteX178" fmla="*/ 623948 w 2757548"/>
              <a:gd name="connsiteY178" fmla="*/ 2062162 h 2824412"/>
              <a:gd name="connsiteX179" fmla="*/ 566798 w 2757548"/>
              <a:gd name="connsiteY179" fmla="*/ 2043112 h 2824412"/>
              <a:gd name="connsiteX180" fmla="*/ 538223 w 2757548"/>
              <a:gd name="connsiteY180" fmla="*/ 2009775 h 2824412"/>
              <a:gd name="connsiteX181" fmla="*/ 557273 w 2757548"/>
              <a:gd name="connsiteY181" fmla="*/ 1981200 h 2824412"/>
              <a:gd name="connsiteX182" fmla="*/ 547748 w 2757548"/>
              <a:gd name="connsiteY182" fmla="*/ 1938337 h 2824412"/>
              <a:gd name="connsiteX183" fmla="*/ 514411 w 2757548"/>
              <a:gd name="connsiteY183" fmla="*/ 1885950 h 2824412"/>
              <a:gd name="connsiteX184" fmla="*/ 471548 w 2757548"/>
              <a:gd name="connsiteY184" fmla="*/ 1876425 h 2824412"/>
              <a:gd name="connsiteX185" fmla="*/ 433448 w 2757548"/>
              <a:gd name="connsiteY185" fmla="*/ 1852612 h 2824412"/>
              <a:gd name="connsiteX186" fmla="*/ 414398 w 2757548"/>
              <a:gd name="connsiteY186" fmla="*/ 1833562 h 2824412"/>
              <a:gd name="connsiteX187" fmla="*/ 414398 w 2757548"/>
              <a:gd name="connsiteY187" fmla="*/ 1804987 h 2824412"/>
              <a:gd name="connsiteX188" fmla="*/ 376298 w 2757548"/>
              <a:gd name="connsiteY188" fmla="*/ 1824037 h 2824412"/>
              <a:gd name="connsiteX189" fmla="*/ 357248 w 2757548"/>
              <a:gd name="connsiteY189" fmla="*/ 1838325 h 2824412"/>
              <a:gd name="connsiteX190" fmla="*/ 385823 w 2757548"/>
              <a:gd name="connsiteY190" fmla="*/ 1862137 h 2824412"/>
              <a:gd name="connsiteX191" fmla="*/ 352486 w 2757548"/>
              <a:gd name="connsiteY191" fmla="*/ 1866900 h 2824412"/>
              <a:gd name="connsiteX192" fmla="*/ 323911 w 2757548"/>
              <a:gd name="connsiteY192" fmla="*/ 1847850 h 2824412"/>
              <a:gd name="connsiteX193" fmla="*/ 281048 w 2757548"/>
              <a:gd name="connsiteY193" fmla="*/ 1833562 h 2824412"/>
              <a:gd name="connsiteX194" fmla="*/ 238186 w 2757548"/>
              <a:gd name="connsiteY194" fmla="*/ 1819275 h 2824412"/>
              <a:gd name="connsiteX195" fmla="*/ 195323 w 2757548"/>
              <a:gd name="connsiteY195" fmla="*/ 1819275 h 2824412"/>
              <a:gd name="connsiteX196" fmla="*/ 171511 w 2757548"/>
              <a:gd name="connsiteY196" fmla="*/ 1795462 h 2824412"/>
              <a:gd name="connsiteX197" fmla="*/ 195323 w 2757548"/>
              <a:gd name="connsiteY197" fmla="*/ 1766887 h 2824412"/>
              <a:gd name="connsiteX198" fmla="*/ 214373 w 2757548"/>
              <a:gd name="connsiteY198" fmla="*/ 1676400 h 2824412"/>
              <a:gd name="connsiteX199" fmla="*/ 276286 w 2757548"/>
              <a:gd name="connsiteY199" fmla="*/ 1590675 h 2824412"/>
              <a:gd name="connsiteX200" fmla="*/ 319148 w 2757548"/>
              <a:gd name="connsiteY200" fmla="*/ 1509712 h 2824412"/>
              <a:gd name="connsiteX201" fmla="*/ 362011 w 2757548"/>
              <a:gd name="connsiteY201" fmla="*/ 1466850 h 2824412"/>
              <a:gd name="connsiteX202" fmla="*/ 414398 w 2757548"/>
              <a:gd name="connsiteY202" fmla="*/ 1404937 h 2824412"/>
              <a:gd name="connsiteX203" fmla="*/ 438211 w 2757548"/>
              <a:gd name="connsiteY203" fmla="*/ 1381125 h 2824412"/>
              <a:gd name="connsiteX204" fmla="*/ 395348 w 2757548"/>
              <a:gd name="connsiteY204" fmla="*/ 1352550 h 2824412"/>
              <a:gd name="connsiteX205" fmla="*/ 323911 w 2757548"/>
              <a:gd name="connsiteY205" fmla="*/ 1319212 h 2824412"/>
              <a:gd name="connsiteX206" fmla="*/ 266761 w 2757548"/>
              <a:gd name="connsiteY206" fmla="*/ 1285875 h 2824412"/>
              <a:gd name="connsiteX207" fmla="*/ 233423 w 2757548"/>
              <a:gd name="connsiteY207" fmla="*/ 1300162 h 2824412"/>
              <a:gd name="connsiteX208" fmla="*/ 195323 w 2757548"/>
              <a:gd name="connsiteY208" fmla="*/ 1276350 h 2824412"/>
              <a:gd name="connsiteX209" fmla="*/ 161986 w 2757548"/>
              <a:gd name="connsiteY209" fmla="*/ 1204912 h 2824412"/>
              <a:gd name="connsiteX210" fmla="*/ 157223 w 2757548"/>
              <a:gd name="connsiteY210" fmla="*/ 1162050 h 2824412"/>
              <a:gd name="connsiteX211" fmla="*/ 119123 w 2757548"/>
              <a:gd name="connsiteY211" fmla="*/ 1157287 h 2824412"/>
              <a:gd name="connsiteX212" fmla="*/ 66736 w 2757548"/>
              <a:gd name="connsiteY212" fmla="*/ 1157287 h 2824412"/>
              <a:gd name="connsiteX213" fmla="*/ 19111 w 2757548"/>
              <a:gd name="connsiteY213" fmla="*/ 1143000 h 2824412"/>
              <a:gd name="connsiteX214" fmla="*/ 19111 w 2757548"/>
              <a:gd name="connsiteY214" fmla="*/ 1114425 h 2824412"/>
              <a:gd name="connsiteX215" fmla="*/ 9586 w 2757548"/>
              <a:gd name="connsiteY215" fmla="*/ 1076325 h 2824412"/>
              <a:gd name="connsiteX216" fmla="*/ 61 w 2757548"/>
              <a:gd name="connsiteY216" fmla="*/ 1028700 h 2824412"/>
              <a:gd name="connsiteX217" fmla="*/ 14348 w 2757548"/>
              <a:gd name="connsiteY217" fmla="*/ 995362 h 2824412"/>
              <a:gd name="connsiteX218" fmla="*/ 61973 w 2757548"/>
              <a:gd name="connsiteY218" fmla="*/ 971550 h 2824412"/>
              <a:gd name="connsiteX219" fmla="*/ 100073 w 2757548"/>
              <a:gd name="connsiteY219" fmla="*/ 966787 h 2824412"/>
              <a:gd name="connsiteX220" fmla="*/ 66736 w 2757548"/>
              <a:gd name="connsiteY220" fmla="*/ 933450 h 2824412"/>
              <a:gd name="connsiteX221" fmla="*/ 57211 w 2757548"/>
              <a:gd name="connsiteY221" fmla="*/ 885825 h 2824412"/>
              <a:gd name="connsiteX222" fmla="*/ 81023 w 2757548"/>
              <a:gd name="connsiteY222" fmla="*/ 852487 h 2824412"/>
              <a:gd name="connsiteX223" fmla="*/ 81023 w 2757548"/>
              <a:gd name="connsiteY223" fmla="*/ 814387 h 2824412"/>
              <a:gd name="connsiteX224" fmla="*/ 42923 w 2757548"/>
              <a:gd name="connsiteY224" fmla="*/ 800100 h 2824412"/>
              <a:gd name="connsiteX225" fmla="*/ 47686 w 2757548"/>
              <a:gd name="connsiteY225" fmla="*/ 762000 h 2824412"/>
              <a:gd name="connsiteX226" fmla="*/ 85786 w 2757548"/>
              <a:gd name="connsiteY226" fmla="*/ 723900 h 2824412"/>
              <a:gd name="connsiteX227" fmla="*/ 76261 w 2757548"/>
              <a:gd name="connsiteY227" fmla="*/ 671512 h 2824412"/>
              <a:gd name="connsiteX228" fmla="*/ 47686 w 2757548"/>
              <a:gd name="connsiteY228" fmla="*/ 647700 h 2824412"/>
              <a:gd name="connsiteX229" fmla="*/ 66736 w 2757548"/>
              <a:gd name="connsiteY229" fmla="*/ 623887 h 2824412"/>
              <a:gd name="connsiteX230" fmla="*/ 114361 w 2757548"/>
              <a:gd name="connsiteY230" fmla="*/ 628650 h 2824412"/>
              <a:gd name="connsiteX231" fmla="*/ 138173 w 2757548"/>
              <a:gd name="connsiteY231" fmla="*/ 628650 h 2824412"/>
              <a:gd name="connsiteX232" fmla="*/ 119123 w 2757548"/>
              <a:gd name="connsiteY232" fmla="*/ 595312 h 2824412"/>
              <a:gd name="connsiteX233" fmla="*/ 123886 w 2757548"/>
              <a:gd name="connsiteY233" fmla="*/ 571500 h 2824412"/>
              <a:gd name="connsiteX234" fmla="*/ 152461 w 2757548"/>
              <a:gd name="connsiteY234" fmla="*/ 571500 h 2824412"/>
              <a:gd name="connsiteX235" fmla="*/ 157223 w 2757548"/>
              <a:gd name="connsiteY235" fmla="*/ 571500 h 2824412"/>
              <a:gd name="connsiteX236" fmla="*/ 185798 w 2757548"/>
              <a:gd name="connsiteY236" fmla="*/ 485775 h 2824412"/>
              <a:gd name="connsiteX237" fmla="*/ 190561 w 2757548"/>
              <a:gd name="connsiteY237" fmla="*/ 447675 h 2824412"/>
              <a:gd name="connsiteX238" fmla="*/ 219136 w 2757548"/>
              <a:gd name="connsiteY238" fmla="*/ 461962 h 2824412"/>
              <a:gd name="connsiteX239" fmla="*/ 281048 w 2757548"/>
              <a:gd name="connsiteY239" fmla="*/ 485775 h 2824412"/>
              <a:gd name="connsiteX240" fmla="*/ 342961 w 2757548"/>
              <a:gd name="connsiteY240" fmla="*/ 485775 h 2824412"/>
              <a:gd name="connsiteX241" fmla="*/ 333436 w 2757548"/>
              <a:gd name="connsiteY241" fmla="*/ 442912 h 2824412"/>
              <a:gd name="connsiteX242" fmla="*/ 342961 w 2757548"/>
              <a:gd name="connsiteY242" fmla="*/ 409575 h 2824412"/>
              <a:gd name="connsiteX243" fmla="*/ 385823 w 2757548"/>
              <a:gd name="connsiteY243" fmla="*/ 409575 h 2824412"/>
              <a:gd name="connsiteX244" fmla="*/ 404873 w 2757548"/>
              <a:gd name="connsiteY244" fmla="*/ 381000 h 2824412"/>
              <a:gd name="connsiteX245" fmla="*/ 428686 w 2757548"/>
              <a:gd name="connsiteY245" fmla="*/ 338137 h 2824412"/>
              <a:gd name="connsiteX246" fmla="*/ 381061 w 2757548"/>
              <a:gd name="connsiteY246" fmla="*/ 314325 h 2824412"/>
              <a:gd name="connsiteX247" fmla="*/ 381061 w 2757548"/>
              <a:gd name="connsiteY247" fmla="*/ 285750 h 2824412"/>
              <a:gd name="connsiteX248" fmla="*/ 433448 w 2757548"/>
              <a:gd name="connsiteY248" fmla="*/ 257175 h 2824412"/>
              <a:gd name="connsiteX249" fmla="*/ 466786 w 2757548"/>
              <a:gd name="connsiteY249" fmla="*/ 238125 h 2824412"/>
              <a:gd name="connsiteX250" fmla="*/ 476311 w 2757548"/>
              <a:gd name="connsiteY250" fmla="*/ 176212 h 2824412"/>
              <a:gd name="connsiteX251" fmla="*/ 447736 w 2757548"/>
              <a:gd name="connsiteY251" fmla="*/ 123825 h 2824412"/>
              <a:gd name="connsiteX0" fmla="*/ 2307492 w 2757548"/>
              <a:gd name="connsiteY0" fmla="*/ 0 h 2831596"/>
              <a:gd name="connsiteX1" fmla="*/ 2324161 w 2757548"/>
              <a:gd name="connsiteY1" fmla="*/ 26193 h 2831596"/>
              <a:gd name="connsiteX2" fmla="*/ 2352736 w 2757548"/>
              <a:gd name="connsiteY2" fmla="*/ 47625 h 2831596"/>
              <a:gd name="connsiteX3" fmla="*/ 2343211 w 2757548"/>
              <a:gd name="connsiteY3" fmla="*/ 57150 h 2831596"/>
              <a:gd name="connsiteX4" fmla="*/ 2352736 w 2757548"/>
              <a:gd name="connsiteY4" fmla="*/ 95250 h 2831596"/>
              <a:gd name="connsiteX5" fmla="*/ 2343211 w 2757548"/>
              <a:gd name="connsiteY5" fmla="*/ 128587 h 2831596"/>
              <a:gd name="connsiteX6" fmla="*/ 2324161 w 2757548"/>
              <a:gd name="connsiteY6" fmla="*/ 145256 h 2831596"/>
              <a:gd name="connsiteX7" fmla="*/ 2300348 w 2757548"/>
              <a:gd name="connsiteY7" fmla="*/ 152400 h 2831596"/>
              <a:gd name="connsiteX8" fmla="*/ 2290823 w 2757548"/>
              <a:gd name="connsiteY8" fmla="*/ 166687 h 2831596"/>
              <a:gd name="connsiteX9" fmla="*/ 2286061 w 2757548"/>
              <a:gd name="connsiteY9" fmla="*/ 204787 h 2831596"/>
              <a:gd name="connsiteX10" fmla="*/ 2267011 w 2757548"/>
              <a:gd name="connsiteY10" fmla="*/ 223837 h 2831596"/>
              <a:gd name="connsiteX11" fmla="*/ 2224148 w 2757548"/>
              <a:gd name="connsiteY11" fmla="*/ 219075 h 2831596"/>
              <a:gd name="connsiteX12" fmla="*/ 2214623 w 2757548"/>
              <a:gd name="connsiteY12" fmla="*/ 226219 h 2831596"/>
              <a:gd name="connsiteX13" fmla="*/ 2221767 w 2757548"/>
              <a:gd name="connsiteY13" fmla="*/ 259556 h 2831596"/>
              <a:gd name="connsiteX14" fmla="*/ 2233673 w 2757548"/>
              <a:gd name="connsiteY14" fmla="*/ 285750 h 2831596"/>
              <a:gd name="connsiteX15" fmla="*/ 2224148 w 2757548"/>
              <a:gd name="connsiteY15" fmla="*/ 304800 h 2831596"/>
              <a:gd name="connsiteX16" fmla="*/ 2224148 w 2757548"/>
              <a:gd name="connsiteY16" fmla="*/ 333375 h 2831596"/>
              <a:gd name="connsiteX17" fmla="*/ 2186048 w 2757548"/>
              <a:gd name="connsiteY17" fmla="*/ 338137 h 2831596"/>
              <a:gd name="connsiteX18" fmla="*/ 2152710 w 2757548"/>
              <a:gd name="connsiteY18" fmla="*/ 302419 h 2831596"/>
              <a:gd name="connsiteX19" fmla="*/ 2124136 w 2757548"/>
              <a:gd name="connsiteY19" fmla="*/ 323850 h 2831596"/>
              <a:gd name="connsiteX20" fmla="*/ 2105086 w 2757548"/>
              <a:gd name="connsiteY20" fmla="*/ 347662 h 2831596"/>
              <a:gd name="connsiteX21" fmla="*/ 2105086 w 2757548"/>
              <a:gd name="connsiteY21" fmla="*/ 361950 h 2831596"/>
              <a:gd name="connsiteX22" fmla="*/ 2105086 w 2757548"/>
              <a:gd name="connsiteY22" fmla="*/ 395287 h 2831596"/>
              <a:gd name="connsiteX23" fmla="*/ 2076511 w 2757548"/>
              <a:gd name="connsiteY23" fmla="*/ 395287 h 2831596"/>
              <a:gd name="connsiteX24" fmla="*/ 2033648 w 2757548"/>
              <a:gd name="connsiteY24" fmla="*/ 419100 h 2831596"/>
              <a:gd name="connsiteX25" fmla="*/ 2014598 w 2757548"/>
              <a:gd name="connsiteY25" fmla="*/ 457200 h 2831596"/>
              <a:gd name="connsiteX26" fmla="*/ 2012217 w 2757548"/>
              <a:gd name="connsiteY26" fmla="*/ 488156 h 2831596"/>
              <a:gd name="connsiteX27" fmla="*/ 1995549 w 2757548"/>
              <a:gd name="connsiteY27" fmla="*/ 511968 h 2831596"/>
              <a:gd name="connsiteX28" fmla="*/ 1976498 w 2757548"/>
              <a:gd name="connsiteY28" fmla="*/ 554831 h 2831596"/>
              <a:gd name="connsiteX29" fmla="*/ 1945542 w 2757548"/>
              <a:gd name="connsiteY29" fmla="*/ 564356 h 2831596"/>
              <a:gd name="connsiteX30" fmla="*/ 1909823 w 2757548"/>
              <a:gd name="connsiteY30" fmla="*/ 561975 h 2831596"/>
              <a:gd name="connsiteX31" fmla="*/ 1883629 w 2757548"/>
              <a:gd name="connsiteY31" fmla="*/ 576262 h 2831596"/>
              <a:gd name="connsiteX32" fmla="*/ 1890773 w 2757548"/>
              <a:gd name="connsiteY32" fmla="*/ 602456 h 2831596"/>
              <a:gd name="connsiteX33" fmla="*/ 1874104 w 2757548"/>
              <a:gd name="connsiteY33" fmla="*/ 623887 h 2831596"/>
              <a:gd name="connsiteX34" fmla="*/ 1876486 w 2757548"/>
              <a:gd name="connsiteY34" fmla="*/ 647700 h 2831596"/>
              <a:gd name="connsiteX35" fmla="*/ 1890773 w 2757548"/>
              <a:gd name="connsiteY35" fmla="*/ 666750 h 2831596"/>
              <a:gd name="connsiteX36" fmla="*/ 1919348 w 2757548"/>
              <a:gd name="connsiteY36" fmla="*/ 685800 h 2831596"/>
              <a:gd name="connsiteX37" fmla="*/ 1945542 w 2757548"/>
              <a:gd name="connsiteY37" fmla="*/ 714375 h 2831596"/>
              <a:gd name="connsiteX38" fmla="*/ 1969354 w 2757548"/>
              <a:gd name="connsiteY38" fmla="*/ 745331 h 2831596"/>
              <a:gd name="connsiteX39" fmla="*/ 1997930 w 2757548"/>
              <a:gd name="connsiteY39" fmla="*/ 776287 h 2831596"/>
              <a:gd name="connsiteX40" fmla="*/ 2016979 w 2757548"/>
              <a:gd name="connsiteY40" fmla="*/ 788194 h 2831596"/>
              <a:gd name="connsiteX41" fmla="*/ 2024123 w 2757548"/>
              <a:gd name="connsiteY41" fmla="*/ 814387 h 2831596"/>
              <a:gd name="connsiteX42" fmla="*/ 2028886 w 2757548"/>
              <a:gd name="connsiteY42" fmla="*/ 847725 h 2831596"/>
              <a:gd name="connsiteX43" fmla="*/ 2038411 w 2757548"/>
              <a:gd name="connsiteY43" fmla="*/ 859631 h 2831596"/>
              <a:gd name="connsiteX44" fmla="*/ 2066986 w 2757548"/>
              <a:gd name="connsiteY44" fmla="*/ 871537 h 2831596"/>
              <a:gd name="connsiteX45" fmla="*/ 2062223 w 2757548"/>
              <a:gd name="connsiteY45" fmla="*/ 852487 h 2831596"/>
              <a:gd name="connsiteX46" fmla="*/ 2090798 w 2757548"/>
              <a:gd name="connsiteY46" fmla="*/ 838200 h 2831596"/>
              <a:gd name="connsiteX47" fmla="*/ 2100323 w 2757548"/>
              <a:gd name="connsiteY47" fmla="*/ 862012 h 2831596"/>
              <a:gd name="connsiteX48" fmla="*/ 2133661 w 2757548"/>
              <a:gd name="connsiteY48" fmla="*/ 883443 h 2831596"/>
              <a:gd name="connsiteX49" fmla="*/ 2169379 w 2757548"/>
              <a:gd name="connsiteY49" fmla="*/ 876300 h 2831596"/>
              <a:gd name="connsiteX50" fmla="*/ 2183667 w 2757548"/>
              <a:gd name="connsiteY50" fmla="*/ 864394 h 2831596"/>
              <a:gd name="connsiteX51" fmla="*/ 2207480 w 2757548"/>
              <a:gd name="connsiteY51" fmla="*/ 857249 h 2831596"/>
              <a:gd name="connsiteX52" fmla="*/ 2245580 w 2757548"/>
              <a:gd name="connsiteY52" fmla="*/ 862012 h 2831596"/>
              <a:gd name="connsiteX53" fmla="*/ 2257486 w 2757548"/>
              <a:gd name="connsiteY53" fmla="*/ 895350 h 2831596"/>
              <a:gd name="connsiteX54" fmla="*/ 2305110 w 2757548"/>
              <a:gd name="connsiteY54" fmla="*/ 900113 h 2831596"/>
              <a:gd name="connsiteX55" fmla="*/ 2328923 w 2757548"/>
              <a:gd name="connsiteY55" fmla="*/ 907256 h 2831596"/>
              <a:gd name="connsiteX56" fmla="*/ 2314636 w 2757548"/>
              <a:gd name="connsiteY56" fmla="*/ 928687 h 2831596"/>
              <a:gd name="connsiteX57" fmla="*/ 2319398 w 2757548"/>
              <a:gd name="connsiteY57" fmla="*/ 942975 h 2831596"/>
              <a:gd name="connsiteX58" fmla="*/ 2357498 w 2757548"/>
              <a:gd name="connsiteY58" fmla="*/ 964406 h 2831596"/>
              <a:gd name="connsiteX59" fmla="*/ 2371786 w 2757548"/>
              <a:gd name="connsiteY59" fmla="*/ 990600 h 2831596"/>
              <a:gd name="connsiteX60" fmla="*/ 2395598 w 2757548"/>
              <a:gd name="connsiteY60" fmla="*/ 1016794 h 2831596"/>
              <a:gd name="connsiteX61" fmla="*/ 2381311 w 2757548"/>
              <a:gd name="connsiteY61" fmla="*/ 1028700 h 2831596"/>
              <a:gd name="connsiteX62" fmla="*/ 2386073 w 2757548"/>
              <a:gd name="connsiteY62" fmla="*/ 1066800 h 2831596"/>
              <a:gd name="connsiteX63" fmla="*/ 2421792 w 2757548"/>
              <a:gd name="connsiteY63" fmla="*/ 1059656 h 2831596"/>
              <a:gd name="connsiteX64" fmla="*/ 2450367 w 2757548"/>
              <a:gd name="connsiteY64" fmla="*/ 1069182 h 2831596"/>
              <a:gd name="connsiteX65" fmla="*/ 2486086 w 2757548"/>
              <a:gd name="connsiteY65" fmla="*/ 1107281 h 2831596"/>
              <a:gd name="connsiteX66" fmla="*/ 2486086 w 2757548"/>
              <a:gd name="connsiteY66" fmla="*/ 1138237 h 2831596"/>
              <a:gd name="connsiteX67" fmla="*/ 2521804 w 2757548"/>
              <a:gd name="connsiteY67" fmla="*/ 1147762 h 2831596"/>
              <a:gd name="connsiteX68" fmla="*/ 2571811 w 2757548"/>
              <a:gd name="connsiteY68" fmla="*/ 1190625 h 2831596"/>
              <a:gd name="connsiteX69" fmla="*/ 2571811 w 2757548"/>
              <a:gd name="connsiteY69" fmla="*/ 1219200 h 2831596"/>
              <a:gd name="connsiteX70" fmla="*/ 2571811 w 2757548"/>
              <a:gd name="connsiteY70" fmla="*/ 1243012 h 2831596"/>
              <a:gd name="connsiteX71" fmla="*/ 2567048 w 2757548"/>
              <a:gd name="connsiteY71" fmla="*/ 1266825 h 2831596"/>
              <a:gd name="connsiteX72" fmla="*/ 2600386 w 2757548"/>
              <a:gd name="connsiteY72" fmla="*/ 1295400 h 2831596"/>
              <a:gd name="connsiteX73" fmla="*/ 2609910 w 2757548"/>
              <a:gd name="connsiteY73" fmla="*/ 1338262 h 2831596"/>
              <a:gd name="connsiteX74" fmla="*/ 2619436 w 2757548"/>
              <a:gd name="connsiteY74" fmla="*/ 1376362 h 2831596"/>
              <a:gd name="connsiteX75" fmla="*/ 2638486 w 2757548"/>
              <a:gd name="connsiteY75" fmla="*/ 1369218 h 2831596"/>
              <a:gd name="connsiteX76" fmla="*/ 2681348 w 2757548"/>
              <a:gd name="connsiteY76" fmla="*/ 1381125 h 2831596"/>
              <a:gd name="connsiteX77" fmla="*/ 2705161 w 2757548"/>
              <a:gd name="connsiteY77" fmla="*/ 1362075 h 2831596"/>
              <a:gd name="connsiteX78" fmla="*/ 2748023 w 2757548"/>
              <a:gd name="connsiteY78" fmla="*/ 1352550 h 2831596"/>
              <a:gd name="connsiteX79" fmla="*/ 2757548 w 2757548"/>
              <a:gd name="connsiteY79" fmla="*/ 1390650 h 2831596"/>
              <a:gd name="connsiteX80" fmla="*/ 2748023 w 2757548"/>
              <a:gd name="connsiteY80" fmla="*/ 1414462 h 2831596"/>
              <a:gd name="connsiteX81" fmla="*/ 2724211 w 2757548"/>
              <a:gd name="connsiteY81" fmla="*/ 1428750 h 2831596"/>
              <a:gd name="connsiteX82" fmla="*/ 2695635 w 2757548"/>
              <a:gd name="connsiteY82" fmla="*/ 1464469 h 2831596"/>
              <a:gd name="connsiteX83" fmla="*/ 2657536 w 2757548"/>
              <a:gd name="connsiteY83" fmla="*/ 1495425 h 2831596"/>
              <a:gd name="connsiteX84" fmla="*/ 2638486 w 2757548"/>
              <a:gd name="connsiteY84" fmla="*/ 1519237 h 2831596"/>
              <a:gd name="connsiteX85" fmla="*/ 2624198 w 2757548"/>
              <a:gd name="connsiteY85" fmla="*/ 1535906 h 2831596"/>
              <a:gd name="connsiteX86" fmla="*/ 2619436 w 2757548"/>
              <a:gd name="connsiteY86" fmla="*/ 1562100 h 2831596"/>
              <a:gd name="connsiteX87" fmla="*/ 2590861 w 2757548"/>
              <a:gd name="connsiteY87" fmla="*/ 1562100 h 2831596"/>
              <a:gd name="connsiteX88" fmla="*/ 2557523 w 2757548"/>
              <a:gd name="connsiteY88" fmla="*/ 1547812 h 2831596"/>
              <a:gd name="connsiteX89" fmla="*/ 2538473 w 2757548"/>
              <a:gd name="connsiteY89" fmla="*/ 1519237 h 2831596"/>
              <a:gd name="connsiteX90" fmla="*/ 2471798 w 2757548"/>
              <a:gd name="connsiteY90" fmla="*/ 1524000 h 2831596"/>
              <a:gd name="connsiteX91" fmla="*/ 2452748 w 2757548"/>
              <a:gd name="connsiteY91" fmla="*/ 1535906 h 2831596"/>
              <a:gd name="connsiteX92" fmla="*/ 2447985 w 2757548"/>
              <a:gd name="connsiteY92" fmla="*/ 1557338 h 2831596"/>
              <a:gd name="connsiteX93" fmla="*/ 2414648 w 2757548"/>
              <a:gd name="connsiteY93" fmla="*/ 1576387 h 2831596"/>
              <a:gd name="connsiteX94" fmla="*/ 2381311 w 2757548"/>
              <a:gd name="connsiteY94" fmla="*/ 1614487 h 2831596"/>
              <a:gd name="connsiteX95" fmla="*/ 2355116 w 2757548"/>
              <a:gd name="connsiteY95" fmla="*/ 1626393 h 2831596"/>
              <a:gd name="connsiteX96" fmla="*/ 2347973 w 2757548"/>
              <a:gd name="connsiteY96" fmla="*/ 1662112 h 2831596"/>
              <a:gd name="connsiteX97" fmla="*/ 2331304 w 2757548"/>
              <a:gd name="connsiteY97" fmla="*/ 1659731 h 2831596"/>
              <a:gd name="connsiteX98" fmla="*/ 2281298 w 2757548"/>
              <a:gd name="connsiteY98" fmla="*/ 1681162 h 2831596"/>
              <a:gd name="connsiteX99" fmla="*/ 2262248 w 2757548"/>
              <a:gd name="connsiteY99" fmla="*/ 1700212 h 2831596"/>
              <a:gd name="connsiteX100" fmla="*/ 2200336 w 2757548"/>
              <a:gd name="connsiteY100" fmla="*/ 1704975 h 2831596"/>
              <a:gd name="connsiteX101" fmla="*/ 2157473 w 2757548"/>
              <a:gd name="connsiteY101" fmla="*/ 1714500 h 2831596"/>
              <a:gd name="connsiteX102" fmla="*/ 2126517 w 2757548"/>
              <a:gd name="connsiteY102" fmla="*/ 1754981 h 2831596"/>
              <a:gd name="connsiteX103" fmla="*/ 2100323 w 2757548"/>
              <a:gd name="connsiteY103" fmla="*/ 1771650 h 2831596"/>
              <a:gd name="connsiteX104" fmla="*/ 2095561 w 2757548"/>
              <a:gd name="connsiteY104" fmla="*/ 1807368 h 2831596"/>
              <a:gd name="connsiteX105" fmla="*/ 2057461 w 2757548"/>
              <a:gd name="connsiteY105" fmla="*/ 1831181 h 2831596"/>
              <a:gd name="connsiteX106" fmla="*/ 2043173 w 2757548"/>
              <a:gd name="connsiteY106" fmla="*/ 1852612 h 2831596"/>
              <a:gd name="connsiteX107" fmla="*/ 2033648 w 2757548"/>
              <a:gd name="connsiteY107" fmla="*/ 1866900 h 2831596"/>
              <a:gd name="connsiteX108" fmla="*/ 2038411 w 2757548"/>
              <a:gd name="connsiteY108" fmla="*/ 1895475 h 2831596"/>
              <a:gd name="connsiteX109" fmla="*/ 2050317 w 2757548"/>
              <a:gd name="connsiteY109" fmla="*/ 1933575 h 2831596"/>
              <a:gd name="connsiteX110" fmla="*/ 2062223 w 2757548"/>
              <a:gd name="connsiteY110" fmla="*/ 1985962 h 2831596"/>
              <a:gd name="connsiteX111" fmla="*/ 2038411 w 2757548"/>
              <a:gd name="connsiteY111" fmla="*/ 2024062 h 2831596"/>
              <a:gd name="connsiteX112" fmla="*/ 2033648 w 2757548"/>
              <a:gd name="connsiteY112" fmla="*/ 2028825 h 2831596"/>
              <a:gd name="connsiteX113" fmla="*/ 1995548 w 2757548"/>
              <a:gd name="connsiteY113" fmla="*/ 2033587 h 2831596"/>
              <a:gd name="connsiteX114" fmla="*/ 1966973 w 2757548"/>
              <a:gd name="connsiteY114" fmla="*/ 2043112 h 2831596"/>
              <a:gd name="connsiteX115" fmla="*/ 1957448 w 2757548"/>
              <a:gd name="connsiteY115" fmla="*/ 2043112 h 2831596"/>
              <a:gd name="connsiteX116" fmla="*/ 1919348 w 2757548"/>
              <a:gd name="connsiteY116" fmla="*/ 2069305 h 2831596"/>
              <a:gd name="connsiteX117" fmla="*/ 1900298 w 2757548"/>
              <a:gd name="connsiteY117" fmla="*/ 2090737 h 2831596"/>
              <a:gd name="connsiteX118" fmla="*/ 1888392 w 2757548"/>
              <a:gd name="connsiteY118" fmla="*/ 2150269 h 2831596"/>
              <a:gd name="connsiteX119" fmla="*/ 1855055 w 2757548"/>
              <a:gd name="connsiteY119" fmla="*/ 2166937 h 2831596"/>
              <a:gd name="connsiteX120" fmla="*/ 1809811 w 2757548"/>
              <a:gd name="connsiteY120" fmla="*/ 2195512 h 2831596"/>
              <a:gd name="connsiteX121" fmla="*/ 1809811 w 2757548"/>
              <a:gd name="connsiteY121" fmla="*/ 2252662 h 2831596"/>
              <a:gd name="connsiteX122" fmla="*/ 1814573 w 2757548"/>
              <a:gd name="connsiteY122" fmla="*/ 2314575 h 2831596"/>
              <a:gd name="connsiteX123" fmla="*/ 1802667 w 2757548"/>
              <a:gd name="connsiteY123" fmla="*/ 2340768 h 2831596"/>
              <a:gd name="connsiteX124" fmla="*/ 1785998 w 2757548"/>
              <a:gd name="connsiteY124" fmla="*/ 2388393 h 2831596"/>
              <a:gd name="connsiteX125" fmla="*/ 1809811 w 2757548"/>
              <a:gd name="connsiteY125" fmla="*/ 2438400 h 2831596"/>
              <a:gd name="connsiteX126" fmla="*/ 1802667 w 2757548"/>
              <a:gd name="connsiteY126" fmla="*/ 2474119 h 2831596"/>
              <a:gd name="connsiteX127" fmla="*/ 1776473 w 2757548"/>
              <a:gd name="connsiteY127" fmla="*/ 2500312 h 2831596"/>
              <a:gd name="connsiteX128" fmla="*/ 1733611 w 2757548"/>
              <a:gd name="connsiteY128" fmla="*/ 2524125 h 2831596"/>
              <a:gd name="connsiteX129" fmla="*/ 1714561 w 2757548"/>
              <a:gd name="connsiteY129" fmla="*/ 2538412 h 2831596"/>
              <a:gd name="connsiteX130" fmla="*/ 1738373 w 2757548"/>
              <a:gd name="connsiteY130" fmla="*/ 2590800 h 2831596"/>
              <a:gd name="connsiteX131" fmla="*/ 1719323 w 2757548"/>
              <a:gd name="connsiteY131" fmla="*/ 2619375 h 2831596"/>
              <a:gd name="connsiteX132" fmla="*/ 1662173 w 2757548"/>
              <a:gd name="connsiteY132" fmla="*/ 2633662 h 2831596"/>
              <a:gd name="connsiteX133" fmla="*/ 1647886 w 2757548"/>
              <a:gd name="connsiteY133" fmla="*/ 2662237 h 2831596"/>
              <a:gd name="connsiteX134" fmla="*/ 1664554 w 2757548"/>
              <a:gd name="connsiteY134" fmla="*/ 2693193 h 2831596"/>
              <a:gd name="connsiteX135" fmla="*/ 1652648 w 2757548"/>
              <a:gd name="connsiteY135" fmla="*/ 2712243 h 2831596"/>
              <a:gd name="connsiteX136" fmla="*/ 1657411 w 2757548"/>
              <a:gd name="connsiteY136" fmla="*/ 2745581 h 2831596"/>
              <a:gd name="connsiteX137" fmla="*/ 1628836 w 2757548"/>
              <a:gd name="connsiteY137" fmla="*/ 2767012 h 2831596"/>
              <a:gd name="connsiteX138" fmla="*/ 1576448 w 2757548"/>
              <a:gd name="connsiteY138" fmla="*/ 2724150 h 2831596"/>
              <a:gd name="connsiteX139" fmla="*/ 1550254 w 2757548"/>
              <a:gd name="connsiteY139" fmla="*/ 2728912 h 2831596"/>
              <a:gd name="connsiteX140" fmla="*/ 1519298 w 2757548"/>
              <a:gd name="connsiteY140" fmla="*/ 2697956 h 2831596"/>
              <a:gd name="connsiteX141" fmla="*/ 1500248 w 2757548"/>
              <a:gd name="connsiteY141" fmla="*/ 2676525 h 2831596"/>
              <a:gd name="connsiteX142" fmla="*/ 1478817 w 2757548"/>
              <a:gd name="connsiteY142" fmla="*/ 2719387 h 2831596"/>
              <a:gd name="connsiteX143" fmla="*/ 1481198 w 2757548"/>
              <a:gd name="connsiteY143" fmla="*/ 2738437 h 2831596"/>
              <a:gd name="connsiteX144" fmla="*/ 1457386 w 2757548"/>
              <a:gd name="connsiteY144" fmla="*/ 2786062 h 2831596"/>
              <a:gd name="connsiteX145" fmla="*/ 1421667 w 2757548"/>
              <a:gd name="connsiteY145" fmla="*/ 2828925 h 2831596"/>
              <a:gd name="connsiteX146" fmla="*/ 1414523 w 2757548"/>
              <a:gd name="connsiteY146" fmla="*/ 2824162 h 2831596"/>
              <a:gd name="connsiteX147" fmla="*/ 1381186 w 2757548"/>
              <a:gd name="connsiteY147" fmla="*/ 2800350 h 2831596"/>
              <a:gd name="connsiteX148" fmla="*/ 1343086 w 2757548"/>
              <a:gd name="connsiteY148" fmla="*/ 2757487 h 2831596"/>
              <a:gd name="connsiteX149" fmla="*/ 1324036 w 2757548"/>
              <a:gd name="connsiteY149" fmla="*/ 2719387 h 2831596"/>
              <a:gd name="connsiteX150" fmla="*/ 1281173 w 2757548"/>
              <a:gd name="connsiteY150" fmla="*/ 2614612 h 2831596"/>
              <a:gd name="connsiteX151" fmla="*/ 1276411 w 2757548"/>
              <a:gd name="connsiteY151" fmla="*/ 2557462 h 2831596"/>
              <a:gd name="connsiteX152" fmla="*/ 1319273 w 2757548"/>
              <a:gd name="connsiteY152" fmla="*/ 2533650 h 2831596"/>
              <a:gd name="connsiteX153" fmla="*/ 1347848 w 2757548"/>
              <a:gd name="connsiteY153" fmla="*/ 2490787 h 2831596"/>
              <a:gd name="connsiteX154" fmla="*/ 1338323 w 2757548"/>
              <a:gd name="connsiteY154" fmla="*/ 2447925 h 2831596"/>
              <a:gd name="connsiteX155" fmla="*/ 1343086 w 2757548"/>
              <a:gd name="connsiteY155" fmla="*/ 2390775 h 2831596"/>
              <a:gd name="connsiteX156" fmla="*/ 1343086 w 2757548"/>
              <a:gd name="connsiteY156" fmla="*/ 2338387 h 2831596"/>
              <a:gd name="connsiteX157" fmla="*/ 1290698 w 2757548"/>
              <a:gd name="connsiteY157" fmla="*/ 2305050 h 2831596"/>
              <a:gd name="connsiteX158" fmla="*/ 1247836 w 2757548"/>
              <a:gd name="connsiteY158" fmla="*/ 2290762 h 2831596"/>
              <a:gd name="connsiteX159" fmla="*/ 1204973 w 2757548"/>
              <a:gd name="connsiteY159" fmla="*/ 2281237 h 2831596"/>
              <a:gd name="connsiteX160" fmla="*/ 1147823 w 2757548"/>
              <a:gd name="connsiteY160" fmla="*/ 2281237 h 2831596"/>
              <a:gd name="connsiteX161" fmla="*/ 1076386 w 2757548"/>
              <a:gd name="connsiteY161" fmla="*/ 2286000 h 2831596"/>
              <a:gd name="connsiteX162" fmla="*/ 1019236 w 2757548"/>
              <a:gd name="connsiteY162" fmla="*/ 2309812 h 2831596"/>
              <a:gd name="connsiteX163" fmla="*/ 971611 w 2757548"/>
              <a:gd name="connsiteY163" fmla="*/ 2319337 h 2831596"/>
              <a:gd name="connsiteX164" fmla="*/ 962086 w 2757548"/>
              <a:gd name="connsiteY164" fmla="*/ 2381250 h 2831596"/>
              <a:gd name="connsiteX165" fmla="*/ 943036 w 2757548"/>
              <a:gd name="connsiteY165" fmla="*/ 2414587 h 2831596"/>
              <a:gd name="connsiteX166" fmla="*/ 890648 w 2757548"/>
              <a:gd name="connsiteY166" fmla="*/ 2462212 h 2831596"/>
              <a:gd name="connsiteX167" fmla="*/ 852548 w 2757548"/>
              <a:gd name="connsiteY167" fmla="*/ 2471737 h 2831596"/>
              <a:gd name="connsiteX168" fmla="*/ 800161 w 2757548"/>
              <a:gd name="connsiteY168" fmla="*/ 2462212 h 2831596"/>
              <a:gd name="connsiteX169" fmla="*/ 771586 w 2757548"/>
              <a:gd name="connsiteY169" fmla="*/ 2438400 h 2831596"/>
              <a:gd name="connsiteX170" fmla="*/ 743011 w 2757548"/>
              <a:gd name="connsiteY170" fmla="*/ 2409825 h 2831596"/>
              <a:gd name="connsiteX171" fmla="*/ 704911 w 2757548"/>
              <a:gd name="connsiteY171" fmla="*/ 2433637 h 2831596"/>
              <a:gd name="connsiteX172" fmla="*/ 723961 w 2757548"/>
              <a:gd name="connsiteY172" fmla="*/ 2371725 h 2831596"/>
              <a:gd name="connsiteX173" fmla="*/ 738248 w 2757548"/>
              <a:gd name="connsiteY173" fmla="*/ 2309812 h 2831596"/>
              <a:gd name="connsiteX174" fmla="*/ 743011 w 2757548"/>
              <a:gd name="connsiteY174" fmla="*/ 2233612 h 2831596"/>
              <a:gd name="connsiteX175" fmla="*/ 743011 w 2757548"/>
              <a:gd name="connsiteY175" fmla="*/ 2185987 h 2831596"/>
              <a:gd name="connsiteX176" fmla="*/ 728723 w 2757548"/>
              <a:gd name="connsiteY176" fmla="*/ 2128837 h 2831596"/>
              <a:gd name="connsiteX177" fmla="*/ 704911 w 2757548"/>
              <a:gd name="connsiteY177" fmla="*/ 2100262 h 2831596"/>
              <a:gd name="connsiteX178" fmla="*/ 662048 w 2757548"/>
              <a:gd name="connsiteY178" fmla="*/ 2090737 h 2831596"/>
              <a:gd name="connsiteX179" fmla="*/ 623948 w 2757548"/>
              <a:gd name="connsiteY179" fmla="*/ 2062162 h 2831596"/>
              <a:gd name="connsiteX180" fmla="*/ 566798 w 2757548"/>
              <a:gd name="connsiteY180" fmla="*/ 2043112 h 2831596"/>
              <a:gd name="connsiteX181" fmla="*/ 538223 w 2757548"/>
              <a:gd name="connsiteY181" fmla="*/ 2009775 h 2831596"/>
              <a:gd name="connsiteX182" fmla="*/ 557273 w 2757548"/>
              <a:gd name="connsiteY182" fmla="*/ 1981200 h 2831596"/>
              <a:gd name="connsiteX183" fmla="*/ 547748 w 2757548"/>
              <a:gd name="connsiteY183" fmla="*/ 1938337 h 2831596"/>
              <a:gd name="connsiteX184" fmla="*/ 514411 w 2757548"/>
              <a:gd name="connsiteY184" fmla="*/ 1885950 h 2831596"/>
              <a:gd name="connsiteX185" fmla="*/ 471548 w 2757548"/>
              <a:gd name="connsiteY185" fmla="*/ 1876425 h 2831596"/>
              <a:gd name="connsiteX186" fmla="*/ 433448 w 2757548"/>
              <a:gd name="connsiteY186" fmla="*/ 1852612 h 2831596"/>
              <a:gd name="connsiteX187" fmla="*/ 414398 w 2757548"/>
              <a:gd name="connsiteY187" fmla="*/ 1833562 h 2831596"/>
              <a:gd name="connsiteX188" fmla="*/ 414398 w 2757548"/>
              <a:gd name="connsiteY188" fmla="*/ 1804987 h 2831596"/>
              <a:gd name="connsiteX189" fmla="*/ 376298 w 2757548"/>
              <a:gd name="connsiteY189" fmla="*/ 1824037 h 2831596"/>
              <a:gd name="connsiteX190" fmla="*/ 357248 w 2757548"/>
              <a:gd name="connsiteY190" fmla="*/ 1838325 h 2831596"/>
              <a:gd name="connsiteX191" fmla="*/ 385823 w 2757548"/>
              <a:gd name="connsiteY191" fmla="*/ 1862137 h 2831596"/>
              <a:gd name="connsiteX192" fmla="*/ 352486 w 2757548"/>
              <a:gd name="connsiteY192" fmla="*/ 1866900 h 2831596"/>
              <a:gd name="connsiteX193" fmla="*/ 323911 w 2757548"/>
              <a:gd name="connsiteY193" fmla="*/ 1847850 h 2831596"/>
              <a:gd name="connsiteX194" fmla="*/ 281048 w 2757548"/>
              <a:gd name="connsiteY194" fmla="*/ 1833562 h 2831596"/>
              <a:gd name="connsiteX195" fmla="*/ 238186 w 2757548"/>
              <a:gd name="connsiteY195" fmla="*/ 1819275 h 2831596"/>
              <a:gd name="connsiteX196" fmla="*/ 195323 w 2757548"/>
              <a:gd name="connsiteY196" fmla="*/ 1819275 h 2831596"/>
              <a:gd name="connsiteX197" fmla="*/ 171511 w 2757548"/>
              <a:gd name="connsiteY197" fmla="*/ 1795462 h 2831596"/>
              <a:gd name="connsiteX198" fmla="*/ 195323 w 2757548"/>
              <a:gd name="connsiteY198" fmla="*/ 1766887 h 2831596"/>
              <a:gd name="connsiteX199" fmla="*/ 214373 w 2757548"/>
              <a:gd name="connsiteY199" fmla="*/ 1676400 h 2831596"/>
              <a:gd name="connsiteX200" fmla="*/ 276286 w 2757548"/>
              <a:gd name="connsiteY200" fmla="*/ 1590675 h 2831596"/>
              <a:gd name="connsiteX201" fmla="*/ 319148 w 2757548"/>
              <a:gd name="connsiteY201" fmla="*/ 1509712 h 2831596"/>
              <a:gd name="connsiteX202" fmla="*/ 362011 w 2757548"/>
              <a:gd name="connsiteY202" fmla="*/ 1466850 h 2831596"/>
              <a:gd name="connsiteX203" fmla="*/ 414398 w 2757548"/>
              <a:gd name="connsiteY203" fmla="*/ 1404937 h 2831596"/>
              <a:gd name="connsiteX204" fmla="*/ 438211 w 2757548"/>
              <a:gd name="connsiteY204" fmla="*/ 1381125 h 2831596"/>
              <a:gd name="connsiteX205" fmla="*/ 395348 w 2757548"/>
              <a:gd name="connsiteY205" fmla="*/ 1352550 h 2831596"/>
              <a:gd name="connsiteX206" fmla="*/ 323911 w 2757548"/>
              <a:gd name="connsiteY206" fmla="*/ 1319212 h 2831596"/>
              <a:gd name="connsiteX207" fmla="*/ 266761 w 2757548"/>
              <a:gd name="connsiteY207" fmla="*/ 1285875 h 2831596"/>
              <a:gd name="connsiteX208" fmla="*/ 233423 w 2757548"/>
              <a:gd name="connsiteY208" fmla="*/ 1300162 h 2831596"/>
              <a:gd name="connsiteX209" fmla="*/ 195323 w 2757548"/>
              <a:gd name="connsiteY209" fmla="*/ 1276350 h 2831596"/>
              <a:gd name="connsiteX210" fmla="*/ 161986 w 2757548"/>
              <a:gd name="connsiteY210" fmla="*/ 1204912 h 2831596"/>
              <a:gd name="connsiteX211" fmla="*/ 157223 w 2757548"/>
              <a:gd name="connsiteY211" fmla="*/ 1162050 h 2831596"/>
              <a:gd name="connsiteX212" fmla="*/ 119123 w 2757548"/>
              <a:gd name="connsiteY212" fmla="*/ 1157287 h 2831596"/>
              <a:gd name="connsiteX213" fmla="*/ 66736 w 2757548"/>
              <a:gd name="connsiteY213" fmla="*/ 1157287 h 2831596"/>
              <a:gd name="connsiteX214" fmla="*/ 19111 w 2757548"/>
              <a:gd name="connsiteY214" fmla="*/ 1143000 h 2831596"/>
              <a:gd name="connsiteX215" fmla="*/ 19111 w 2757548"/>
              <a:gd name="connsiteY215" fmla="*/ 1114425 h 2831596"/>
              <a:gd name="connsiteX216" fmla="*/ 9586 w 2757548"/>
              <a:gd name="connsiteY216" fmla="*/ 1076325 h 2831596"/>
              <a:gd name="connsiteX217" fmla="*/ 61 w 2757548"/>
              <a:gd name="connsiteY217" fmla="*/ 1028700 h 2831596"/>
              <a:gd name="connsiteX218" fmla="*/ 14348 w 2757548"/>
              <a:gd name="connsiteY218" fmla="*/ 995362 h 2831596"/>
              <a:gd name="connsiteX219" fmla="*/ 61973 w 2757548"/>
              <a:gd name="connsiteY219" fmla="*/ 971550 h 2831596"/>
              <a:gd name="connsiteX220" fmla="*/ 100073 w 2757548"/>
              <a:gd name="connsiteY220" fmla="*/ 966787 h 2831596"/>
              <a:gd name="connsiteX221" fmla="*/ 66736 w 2757548"/>
              <a:gd name="connsiteY221" fmla="*/ 933450 h 2831596"/>
              <a:gd name="connsiteX222" fmla="*/ 57211 w 2757548"/>
              <a:gd name="connsiteY222" fmla="*/ 885825 h 2831596"/>
              <a:gd name="connsiteX223" fmla="*/ 81023 w 2757548"/>
              <a:gd name="connsiteY223" fmla="*/ 852487 h 2831596"/>
              <a:gd name="connsiteX224" fmla="*/ 81023 w 2757548"/>
              <a:gd name="connsiteY224" fmla="*/ 814387 h 2831596"/>
              <a:gd name="connsiteX225" fmla="*/ 42923 w 2757548"/>
              <a:gd name="connsiteY225" fmla="*/ 800100 h 2831596"/>
              <a:gd name="connsiteX226" fmla="*/ 47686 w 2757548"/>
              <a:gd name="connsiteY226" fmla="*/ 762000 h 2831596"/>
              <a:gd name="connsiteX227" fmla="*/ 85786 w 2757548"/>
              <a:gd name="connsiteY227" fmla="*/ 723900 h 2831596"/>
              <a:gd name="connsiteX228" fmla="*/ 76261 w 2757548"/>
              <a:gd name="connsiteY228" fmla="*/ 671512 h 2831596"/>
              <a:gd name="connsiteX229" fmla="*/ 47686 w 2757548"/>
              <a:gd name="connsiteY229" fmla="*/ 647700 h 2831596"/>
              <a:gd name="connsiteX230" fmla="*/ 66736 w 2757548"/>
              <a:gd name="connsiteY230" fmla="*/ 623887 h 2831596"/>
              <a:gd name="connsiteX231" fmla="*/ 114361 w 2757548"/>
              <a:gd name="connsiteY231" fmla="*/ 628650 h 2831596"/>
              <a:gd name="connsiteX232" fmla="*/ 138173 w 2757548"/>
              <a:gd name="connsiteY232" fmla="*/ 628650 h 2831596"/>
              <a:gd name="connsiteX233" fmla="*/ 119123 w 2757548"/>
              <a:gd name="connsiteY233" fmla="*/ 595312 h 2831596"/>
              <a:gd name="connsiteX234" fmla="*/ 123886 w 2757548"/>
              <a:gd name="connsiteY234" fmla="*/ 571500 h 2831596"/>
              <a:gd name="connsiteX235" fmla="*/ 152461 w 2757548"/>
              <a:gd name="connsiteY235" fmla="*/ 571500 h 2831596"/>
              <a:gd name="connsiteX236" fmla="*/ 157223 w 2757548"/>
              <a:gd name="connsiteY236" fmla="*/ 571500 h 2831596"/>
              <a:gd name="connsiteX237" fmla="*/ 185798 w 2757548"/>
              <a:gd name="connsiteY237" fmla="*/ 485775 h 2831596"/>
              <a:gd name="connsiteX238" fmla="*/ 190561 w 2757548"/>
              <a:gd name="connsiteY238" fmla="*/ 447675 h 2831596"/>
              <a:gd name="connsiteX239" fmla="*/ 219136 w 2757548"/>
              <a:gd name="connsiteY239" fmla="*/ 461962 h 2831596"/>
              <a:gd name="connsiteX240" fmla="*/ 281048 w 2757548"/>
              <a:gd name="connsiteY240" fmla="*/ 485775 h 2831596"/>
              <a:gd name="connsiteX241" fmla="*/ 342961 w 2757548"/>
              <a:gd name="connsiteY241" fmla="*/ 485775 h 2831596"/>
              <a:gd name="connsiteX242" fmla="*/ 333436 w 2757548"/>
              <a:gd name="connsiteY242" fmla="*/ 442912 h 2831596"/>
              <a:gd name="connsiteX243" fmla="*/ 342961 w 2757548"/>
              <a:gd name="connsiteY243" fmla="*/ 409575 h 2831596"/>
              <a:gd name="connsiteX244" fmla="*/ 385823 w 2757548"/>
              <a:gd name="connsiteY244" fmla="*/ 409575 h 2831596"/>
              <a:gd name="connsiteX245" fmla="*/ 404873 w 2757548"/>
              <a:gd name="connsiteY245" fmla="*/ 381000 h 2831596"/>
              <a:gd name="connsiteX246" fmla="*/ 428686 w 2757548"/>
              <a:gd name="connsiteY246" fmla="*/ 338137 h 2831596"/>
              <a:gd name="connsiteX247" fmla="*/ 381061 w 2757548"/>
              <a:gd name="connsiteY247" fmla="*/ 314325 h 2831596"/>
              <a:gd name="connsiteX248" fmla="*/ 381061 w 2757548"/>
              <a:gd name="connsiteY248" fmla="*/ 285750 h 2831596"/>
              <a:gd name="connsiteX249" fmla="*/ 433448 w 2757548"/>
              <a:gd name="connsiteY249" fmla="*/ 257175 h 2831596"/>
              <a:gd name="connsiteX250" fmla="*/ 466786 w 2757548"/>
              <a:gd name="connsiteY250" fmla="*/ 238125 h 2831596"/>
              <a:gd name="connsiteX251" fmla="*/ 476311 w 2757548"/>
              <a:gd name="connsiteY251" fmla="*/ 176212 h 2831596"/>
              <a:gd name="connsiteX252" fmla="*/ 447736 w 2757548"/>
              <a:gd name="connsiteY252" fmla="*/ 123825 h 2831596"/>
              <a:gd name="connsiteX0" fmla="*/ 2307492 w 2757548"/>
              <a:gd name="connsiteY0" fmla="*/ 0 h 2831596"/>
              <a:gd name="connsiteX1" fmla="*/ 2324161 w 2757548"/>
              <a:gd name="connsiteY1" fmla="*/ 26193 h 2831596"/>
              <a:gd name="connsiteX2" fmla="*/ 2352736 w 2757548"/>
              <a:gd name="connsiteY2" fmla="*/ 47625 h 2831596"/>
              <a:gd name="connsiteX3" fmla="*/ 2343211 w 2757548"/>
              <a:gd name="connsiteY3" fmla="*/ 57150 h 2831596"/>
              <a:gd name="connsiteX4" fmla="*/ 2352736 w 2757548"/>
              <a:gd name="connsiteY4" fmla="*/ 95250 h 2831596"/>
              <a:gd name="connsiteX5" fmla="*/ 2343211 w 2757548"/>
              <a:gd name="connsiteY5" fmla="*/ 128587 h 2831596"/>
              <a:gd name="connsiteX6" fmla="*/ 2324161 w 2757548"/>
              <a:gd name="connsiteY6" fmla="*/ 145256 h 2831596"/>
              <a:gd name="connsiteX7" fmla="*/ 2300348 w 2757548"/>
              <a:gd name="connsiteY7" fmla="*/ 152400 h 2831596"/>
              <a:gd name="connsiteX8" fmla="*/ 2290823 w 2757548"/>
              <a:gd name="connsiteY8" fmla="*/ 166687 h 2831596"/>
              <a:gd name="connsiteX9" fmla="*/ 2286061 w 2757548"/>
              <a:gd name="connsiteY9" fmla="*/ 204787 h 2831596"/>
              <a:gd name="connsiteX10" fmla="*/ 2267011 w 2757548"/>
              <a:gd name="connsiteY10" fmla="*/ 223837 h 2831596"/>
              <a:gd name="connsiteX11" fmla="*/ 2224148 w 2757548"/>
              <a:gd name="connsiteY11" fmla="*/ 219075 h 2831596"/>
              <a:gd name="connsiteX12" fmla="*/ 2214623 w 2757548"/>
              <a:gd name="connsiteY12" fmla="*/ 226219 h 2831596"/>
              <a:gd name="connsiteX13" fmla="*/ 2221767 w 2757548"/>
              <a:gd name="connsiteY13" fmla="*/ 259556 h 2831596"/>
              <a:gd name="connsiteX14" fmla="*/ 2233673 w 2757548"/>
              <a:gd name="connsiteY14" fmla="*/ 285750 h 2831596"/>
              <a:gd name="connsiteX15" fmla="*/ 2224148 w 2757548"/>
              <a:gd name="connsiteY15" fmla="*/ 304800 h 2831596"/>
              <a:gd name="connsiteX16" fmla="*/ 2224148 w 2757548"/>
              <a:gd name="connsiteY16" fmla="*/ 333375 h 2831596"/>
              <a:gd name="connsiteX17" fmla="*/ 2186048 w 2757548"/>
              <a:gd name="connsiteY17" fmla="*/ 338137 h 2831596"/>
              <a:gd name="connsiteX18" fmla="*/ 2152710 w 2757548"/>
              <a:gd name="connsiteY18" fmla="*/ 302419 h 2831596"/>
              <a:gd name="connsiteX19" fmla="*/ 2124136 w 2757548"/>
              <a:gd name="connsiteY19" fmla="*/ 323850 h 2831596"/>
              <a:gd name="connsiteX20" fmla="*/ 2105086 w 2757548"/>
              <a:gd name="connsiteY20" fmla="*/ 347662 h 2831596"/>
              <a:gd name="connsiteX21" fmla="*/ 2105086 w 2757548"/>
              <a:gd name="connsiteY21" fmla="*/ 361950 h 2831596"/>
              <a:gd name="connsiteX22" fmla="*/ 2105086 w 2757548"/>
              <a:gd name="connsiteY22" fmla="*/ 395287 h 2831596"/>
              <a:gd name="connsiteX23" fmla="*/ 2076511 w 2757548"/>
              <a:gd name="connsiteY23" fmla="*/ 395287 h 2831596"/>
              <a:gd name="connsiteX24" fmla="*/ 2033648 w 2757548"/>
              <a:gd name="connsiteY24" fmla="*/ 419100 h 2831596"/>
              <a:gd name="connsiteX25" fmla="*/ 2014598 w 2757548"/>
              <a:gd name="connsiteY25" fmla="*/ 457200 h 2831596"/>
              <a:gd name="connsiteX26" fmla="*/ 2012217 w 2757548"/>
              <a:gd name="connsiteY26" fmla="*/ 488156 h 2831596"/>
              <a:gd name="connsiteX27" fmla="*/ 1995549 w 2757548"/>
              <a:gd name="connsiteY27" fmla="*/ 511968 h 2831596"/>
              <a:gd name="connsiteX28" fmla="*/ 1976498 w 2757548"/>
              <a:gd name="connsiteY28" fmla="*/ 554831 h 2831596"/>
              <a:gd name="connsiteX29" fmla="*/ 1945542 w 2757548"/>
              <a:gd name="connsiteY29" fmla="*/ 564356 h 2831596"/>
              <a:gd name="connsiteX30" fmla="*/ 1909823 w 2757548"/>
              <a:gd name="connsiteY30" fmla="*/ 561975 h 2831596"/>
              <a:gd name="connsiteX31" fmla="*/ 1883629 w 2757548"/>
              <a:gd name="connsiteY31" fmla="*/ 576262 h 2831596"/>
              <a:gd name="connsiteX32" fmla="*/ 1890773 w 2757548"/>
              <a:gd name="connsiteY32" fmla="*/ 602456 h 2831596"/>
              <a:gd name="connsiteX33" fmla="*/ 1874104 w 2757548"/>
              <a:gd name="connsiteY33" fmla="*/ 623887 h 2831596"/>
              <a:gd name="connsiteX34" fmla="*/ 1876486 w 2757548"/>
              <a:gd name="connsiteY34" fmla="*/ 647700 h 2831596"/>
              <a:gd name="connsiteX35" fmla="*/ 1890773 w 2757548"/>
              <a:gd name="connsiteY35" fmla="*/ 666750 h 2831596"/>
              <a:gd name="connsiteX36" fmla="*/ 1919348 w 2757548"/>
              <a:gd name="connsiteY36" fmla="*/ 685800 h 2831596"/>
              <a:gd name="connsiteX37" fmla="*/ 1945542 w 2757548"/>
              <a:gd name="connsiteY37" fmla="*/ 714375 h 2831596"/>
              <a:gd name="connsiteX38" fmla="*/ 1969354 w 2757548"/>
              <a:gd name="connsiteY38" fmla="*/ 745331 h 2831596"/>
              <a:gd name="connsiteX39" fmla="*/ 1997930 w 2757548"/>
              <a:gd name="connsiteY39" fmla="*/ 776287 h 2831596"/>
              <a:gd name="connsiteX40" fmla="*/ 2016979 w 2757548"/>
              <a:gd name="connsiteY40" fmla="*/ 788194 h 2831596"/>
              <a:gd name="connsiteX41" fmla="*/ 2024123 w 2757548"/>
              <a:gd name="connsiteY41" fmla="*/ 814387 h 2831596"/>
              <a:gd name="connsiteX42" fmla="*/ 2028886 w 2757548"/>
              <a:gd name="connsiteY42" fmla="*/ 847725 h 2831596"/>
              <a:gd name="connsiteX43" fmla="*/ 2038411 w 2757548"/>
              <a:gd name="connsiteY43" fmla="*/ 859631 h 2831596"/>
              <a:gd name="connsiteX44" fmla="*/ 2066986 w 2757548"/>
              <a:gd name="connsiteY44" fmla="*/ 871537 h 2831596"/>
              <a:gd name="connsiteX45" fmla="*/ 2062223 w 2757548"/>
              <a:gd name="connsiteY45" fmla="*/ 852487 h 2831596"/>
              <a:gd name="connsiteX46" fmla="*/ 2090798 w 2757548"/>
              <a:gd name="connsiteY46" fmla="*/ 838200 h 2831596"/>
              <a:gd name="connsiteX47" fmla="*/ 2100323 w 2757548"/>
              <a:gd name="connsiteY47" fmla="*/ 862012 h 2831596"/>
              <a:gd name="connsiteX48" fmla="*/ 2133661 w 2757548"/>
              <a:gd name="connsiteY48" fmla="*/ 883443 h 2831596"/>
              <a:gd name="connsiteX49" fmla="*/ 2169379 w 2757548"/>
              <a:gd name="connsiteY49" fmla="*/ 876300 h 2831596"/>
              <a:gd name="connsiteX50" fmla="*/ 2183667 w 2757548"/>
              <a:gd name="connsiteY50" fmla="*/ 864394 h 2831596"/>
              <a:gd name="connsiteX51" fmla="*/ 2207480 w 2757548"/>
              <a:gd name="connsiteY51" fmla="*/ 857249 h 2831596"/>
              <a:gd name="connsiteX52" fmla="*/ 2245580 w 2757548"/>
              <a:gd name="connsiteY52" fmla="*/ 862012 h 2831596"/>
              <a:gd name="connsiteX53" fmla="*/ 2257486 w 2757548"/>
              <a:gd name="connsiteY53" fmla="*/ 895350 h 2831596"/>
              <a:gd name="connsiteX54" fmla="*/ 2305110 w 2757548"/>
              <a:gd name="connsiteY54" fmla="*/ 900113 h 2831596"/>
              <a:gd name="connsiteX55" fmla="*/ 2328923 w 2757548"/>
              <a:gd name="connsiteY55" fmla="*/ 907256 h 2831596"/>
              <a:gd name="connsiteX56" fmla="*/ 2314636 w 2757548"/>
              <a:gd name="connsiteY56" fmla="*/ 928687 h 2831596"/>
              <a:gd name="connsiteX57" fmla="*/ 2319398 w 2757548"/>
              <a:gd name="connsiteY57" fmla="*/ 942975 h 2831596"/>
              <a:gd name="connsiteX58" fmla="*/ 2357498 w 2757548"/>
              <a:gd name="connsiteY58" fmla="*/ 964406 h 2831596"/>
              <a:gd name="connsiteX59" fmla="*/ 2371786 w 2757548"/>
              <a:gd name="connsiteY59" fmla="*/ 990600 h 2831596"/>
              <a:gd name="connsiteX60" fmla="*/ 2395598 w 2757548"/>
              <a:gd name="connsiteY60" fmla="*/ 1016794 h 2831596"/>
              <a:gd name="connsiteX61" fmla="*/ 2381311 w 2757548"/>
              <a:gd name="connsiteY61" fmla="*/ 1028700 h 2831596"/>
              <a:gd name="connsiteX62" fmla="*/ 2386073 w 2757548"/>
              <a:gd name="connsiteY62" fmla="*/ 1066800 h 2831596"/>
              <a:gd name="connsiteX63" fmla="*/ 2421792 w 2757548"/>
              <a:gd name="connsiteY63" fmla="*/ 1059656 h 2831596"/>
              <a:gd name="connsiteX64" fmla="*/ 2450367 w 2757548"/>
              <a:gd name="connsiteY64" fmla="*/ 1069182 h 2831596"/>
              <a:gd name="connsiteX65" fmla="*/ 2486086 w 2757548"/>
              <a:gd name="connsiteY65" fmla="*/ 1107281 h 2831596"/>
              <a:gd name="connsiteX66" fmla="*/ 2486086 w 2757548"/>
              <a:gd name="connsiteY66" fmla="*/ 1138237 h 2831596"/>
              <a:gd name="connsiteX67" fmla="*/ 2521804 w 2757548"/>
              <a:gd name="connsiteY67" fmla="*/ 1147762 h 2831596"/>
              <a:gd name="connsiteX68" fmla="*/ 2571811 w 2757548"/>
              <a:gd name="connsiteY68" fmla="*/ 1190625 h 2831596"/>
              <a:gd name="connsiteX69" fmla="*/ 2571811 w 2757548"/>
              <a:gd name="connsiteY69" fmla="*/ 1219200 h 2831596"/>
              <a:gd name="connsiteX70" fmla="*/ 2571811 w 2757548"/>
              <a:gd name="connsiteY70" fmla="*/ 1243012 h 2831596"/>
              <a:gd name="connsiteX71" fmla="*/ 2567048 w 2757548"/>
              <a:gd name="connsiteY71" fmla="*/ 1266825 h 2831596"/>
              <a:gd name="connsiteX72" fmla="*/ 2600386 w 2757548"/>
              <a:gd name="connsiteY72" fmla="*/ 1295400 h 2831596"/>
              <a:gd name="connsiteX73" fmla="*/ 2609910 w 2757548"/>
              <a:gd name="connsiteY73" fmla="*/ 1338262 h 2831596"/>
              <a:gd name="connsiteX74" fmla="*/ 2619436 w 2757548"/>
              <a:gd name="connsiteY74" fmla="*/ 1376362 h 2831596"/>
              <a:gd name="connsiteX75" fmla="*/ 2638486 w 2757548"/>
              <a:gd name="connsiteY75" fmla="*/ 1369218 h 2831596"/>
              <a:gd name="connsiteX76" fmla="*/ 2681348 w 2757548"/>
              <a:gd name="connsiteY76" fmla="*/ 1381125 h 2831596"/>
              <a:gd name="connsiteX77" fmla="*/ 2705161 w 2757548"/>
              <a:gd name="connsiteY77" fmla="*/ 1362075 h 2831596"/>
              <a:gd name="connsiteX78" fmla="*/ 2748023 w 2757548"/>
              <a:gd name="connsiteY78" fmla="*/ 1352550 h 2831596"/>
              <a:gd name="connsiteX79" fmla="*/ 2757548 w 2757548"/>
              <a:gd name="connsiteY79" fmla="*/ 1390650 h 2831596"/>
              <a:gd name="connsiteX80" fmla="*/ 2748023 w 2757548"/>
              <a:gd name="connsiteY80" fmla="*/ 1414462 h 2831596"/>
              <a:gd name="connsiteX81" fmla="*/ 2724211 w 2757548"/>
              <a:gd name="connsiteY81" fmla="*/ 1428750 h 2831596"/>
              <a:gd name="connsiteX82" fmla="*/ 2695635 w 2757548"/>
              <a:gd name="connsiteY82" fmla="*/ 1464469 h 2831596"/>
              <a:gd name="connsiteX83" fmla="*/ 2657536 w 2757548"/>
              <a:gd name="connsiteY83" fmla="*/ 1495425 h 2831596"/>
              <a:gd name="connsiteX84" fmla="*/ 2638486 w 2757548"/>
              <a:gd name="connsiteY84" fmla="*/ 1519237 h 2831596"/>
              <a:gd name="connsiteX85" fmla="*/ 2624198 w 2757548"/>
              <a:gd name="connsiteY85" fmla="*/ 1535906 h 2831596"/>
              <a:gd name="connsiteX86" fmla="*/ 2619436 w 2757548"/>
              <a:gd name="connsiteY86" fmla="*/ 1562100 h 2831596"/>
              <a:gd name="connsiteX87" fmla="*/ 2590861 w 2757548"/>
              <a:gd name="connsiteY87" fmla="*/ 1562100 h 2831596"/>
              <a:gd name="connsiteX88" fmla="*/ 2557523 w 2757548"/>
              <a:gd name="connsiteY88" fmla="*/ 1547812 h 2831596"/>
              <a:gd name="connsiteX89" fmla="*/ 2538473 w 2757548"/>
              <a:gd name="connsiteY89" fmla="*/ 1519237 h 2831596"/>
              <a:gd name="connsiteX90" fmla="*/ 2471798 w 2757548"/>
              <a:gd name="connsiteY90" fmla="*/ 1524000 h 2831596"/>
              <a:gd name="connsiteX91" fmla="*/ 2452748 w 2757548"/>
              <a:gd name="connsiteY91" fmla="*/ 1535906 h 2831596"/>
              <a:gd name="connsiteX92" fmla="*/ 2447985 w 2757548"/>
              <a:gd name="connsiteY92" fmla="*/ 1557338 h 2831596"/>
              <a:gd name="connsiteX93" fmla="*/ 2414648 w 2757548"/>
              <a:gd name="connsiteY93" fmla="*/ 1576387 h 2831596"/>
              <a:gd name="connsiteX94" fmla="*/ 2381311 w 2757548"/>
              <a:gd name="connsiteY94" fmla="*/ 1614487 h 2831596"/>
              <a:gd name="connsiteX95" fmla="*/ 2355116 w 2757548"/>
              <a:gd name="connsiteY95" fmla="*/ 1626393 h 2831596"/>
              <a:gd name="connsiteX96" fmla="*/ 2347973 w 2757548"/>
              <a:gd name="connsiteY96" fmla="*/ 1662112 h 2831596"/>
              <a:gd name="connsiteX97" fmla="*/ 2331304 w 2757548"/>
              <a:gd name="connsiteY97" fmla="*/ 1659731 h 2831596"/>
              <a:gd name="connsiteX98" fmla="*/ 2281298 w 2757548"/>
              <a:gd name="connsiteY98" fmla="*/ 1681162 h 2831596"/>
              <a:gd name="connsiteX99" fmla="*/ 2262248 w 2757548"/>
              <a:gd name="connsiteY99" fmla="*/ 1700212 h 2831596"/>
              <a:gd name="connsiteX100" fmla="*/ 2200336 w 2757548"/>
              <a:gd name="connsiteY100" fmla="*/ 1704975 h 2831596"/>
              <a:gd name="connsiteX101" fmla="*/ 2157473 w 2757548"/>
              <a:gd name="connsiteY101" fmla="*/ 1714500 h 2831596"/>
              <a:gd name="connsiteX102" fmla="*/ 2126517 w 2757548"/>
              <a:gd name="connsiteY102" fmla="*/ 1754981 h 2831596"/>
              <a:gd name="connsiteX103" fmla="*/ 2100323 w 2757548"/>
              <a:gd name="connsiteY103" fmla="*/ 1771650 h 2831596"/>
              <a:gd name="connsiteX104" fmla="*/ 2095561 w 2757548"/>
              <a:gd name="connsiteY104" fmla="*/ 1807368 h 2831596"/>
              <a:gd name="connsiteX105" fmla="*/ 2057461 w 2757548"/>
              <a:gd name="connsiteY105" fmla="*/ 1831181 h 2831596"/>
              <a:gd name="connsiteX106" fmla="*/ 2043173 w 2757548"/>
              <a:gd name="connsiteY106" fmla="*/ 1852612 h 2831596"/>
              <a:gd name="connsiteX107" fmla="*/ 2033648 w 2757548"/>
              <a:gd name="connsiteY107" fmla="*/ 1866900 h 2831596"/>
              <a:gd name="connsiteX108" fmla="*/ 2038411 w 2757548"/>
              <a:gd name="connsiteY108" fmla="*/ 1895475 h 2831596"/>
              <a:gd name="connsiteX109" fmla="*/ 2050317 w 2757548"/>
              <a:gd name="connsiteY109" fmla="*/ 1933575 h 2831596"/>
              <a:gd name="connsiteX110" fmla="*/ 2062223 w 2757548"/>
              <a:gd name="connsiteY110" fmla="*/ 1985962 h 2831596"/>
              <a:gd name="connsiteX111" fmla="*/ 2038411 w 2757548"/>
              <a:gd name="connsiteY111" fmla="*/ 2024062 h 2831596"/>
              <a:gd name="connsiteX112" fmla="*/ 2033648 w 2757548"/>
              <a:gd name="connsiteY112" fmla="*/ 2028825 h 2831596"/>
              <a:gd name="connsiteX113" fmla="*/ 1995548 w 2757548"/>
              <a:gd name="connsiteY113" fmla="*/ 2033587 h 2831596"/>
              <a:gd name="connsiteX114" fmla="*/ 1966973 w 2757548"/>
              <a:gd name="connsiteY114" fmla="*/ 2043112 h 2831596"/>
              <a:gd name="connsiteX115" fmla="*/ 1957448 w 2757548"/>
              <a:gd name="connsiteY115" fmla="*/ 2043112 h 2831596"/>
              <a:gd name="connsiteX116" fmla="*/ 1919348 w 2757548"/>
              <a:gd name="connsiteY116" fmla="*/ 2069305 h 2831596"/>
              <a:gd name="connsiteX117" fmla="*/ 1900298 w 2757548"/>
              <a:gd name="connsiteY117" fmla="*/ 2090737 h 2831596"/>
              <a:gd name="connsiteX118" fmla="*/ 1888392 w 2757548"/>
              <a:gd name="connsiteY118" fmla="*/ 2150269 h 2831596"/>
              <a:gd name="connsiteX119" fmla="*/ 1855055 w 2757548"/>
              <a:gd name="connsiteY119" fmla="*/ 2166937 h 2831596"/>
              <a:gd name="connsiteX120" fmla="*/ 1809811 w 2757548"/>
              <a:gd name="connsiteY120" fmla="*/ 2195512 h 2831596"/>
              <a:gd name="connsiteX121" fmla="*/ 1809811 w 2757548"/>
              <a:gd name="connsiteY121" fmla="*/ 2252662 h 2831596"/>
              <a:gd name="connsiteX122" fmla="*/ 1814573 w 2757548"/>
              <a:gd name="connsiteY122" fmla="*/ 2314575 h 2831596"/>
              <a:gd name="connsiteX123" fmla="*/ 1802667 w 2757548"/>
              <a:gd name="connsiteY123" fmla="*/ 2340768 h 2831596"/>
              <a:gd name="connsiteX124" fmla="*/ 1785998 w 2757548"/>
              <a:gd name="connsiteY124" fmla="*/ 2388393 h 2831596"/>
              <a:gd name="connsiteX125" fmla="*/ 1809811 w 2757548"/>
              <a:gd name="connsiteY125" fmla="*/ 2438400 h 2831596"/>
              <a:gd name="connsiteX126" fmla="*/ 1802667 w 2757548"/>
              <a:gd name="connsiteY126" fmla="*/ 2474119 h 2831596"/>
              <a:gd name="connsiteX127" fmla="*/ 1776473 w 2757548"/>
              <a:gd name="connsiteY127" fmla="*/ 2500312 h 2831596"/>
              <a:gd name="connsiteX128" fmla="*/ 1733611 w 2757548"/>
              <a:gd name="connsiteY128" fmla="*/ 2524125 h 2831596"/>
              <a:gd name="connsiteX129" fmla="*/ 1714561 w 2757548"/>
              <a:gd name="connsiteY129" fmla="*/ 2538412 h 2831596"/>
              <a:gd name="connsiteX130" fmla="*/ 1738373 w 2757548"/>
              <a:gd name="connsiteY130" fmla="*/ 2590800 h 2831596"/>
              <a:gd name="connsiteX131" fmla="*/ 1719323 w 2757548"/>
              <a:gd name="connsiteY131" fmla="*/ 2619375 h 2831596"/>
              <a:gd name="connsiteX132" fmla="*/ 1662173 w 2757548"/>
              <a:gd name="connsiteY132" fmla="*/ 2633662 h 2831596"/>
              <a:gd name="connsiteX133" fmla="*/ 1647886 w 2757548"/>
              <a:gd name="connsiteY133" fmla="*/ 2662237 h 2831596"/>
              <a:gd name="connsiteX134" fmla="*/ 1664554 w 2757548"/>
              <a:gd name="connsiteY134" fmla="*/ 2693193 h 2831596"/>
              <a:gd name="connsiteX135" fmla="*/ 1652648 w 2757548"/>
              <a:gd name="connsiteY135" fmla="*/ 2712243 h 2831596"/>
              <a:gd name="connsiteX136" fmla="*/ 1657411 w 2757548"/>
              <a:gd name="connsiteY136" fmla="*/ 2745581 h 2831596"/>
              <a:gd name="connsiteX137" fmla="*/ 1628836 w 2757548"/>
              <a:gd name="connsiteY137" fmla="*/ 2767012 h 2831596"/>
              <a:gd name="connsiteX138" fmla="*/ 1576448 w 2757548"/>
              <a:gd name="connsiteY138" fmla="*/ 2724150 h 2831596"/>
              <a:gd name="connsiteX139" fmla="*/ 1550254 w 2757548"/>
              <a:gd name="connsiteY139" fmla="*/ 2728912 h 2831596"/>
              <a:gd name="connsiteX140" fmla="*/ 1519298 w 2757548"/>
              <a:gd name="connsiteY140" fmla="*/ 2697956 h 2831596"/>
              <a:gd name="connsiteX141" fmla="*/ 1500248 w 2757548"/>
              <a:gd name="connsiteY141" fmla="*/ 2676525 h 2831596"/>
              <a:gd name="connsiteX142" fmla="*/ 1478817 w 2757548"/>
              <a:gd name="connsiteY142" fmla="*/ 2719387 h 2831596"/>
              <a:gd name="connsiteX143" fmla="*/ 1481198 w 2757548"/>
              <a:gd name="connsiteY143" fmla="*/ 2738437 h 2831596"/>
              <a:gd name="connsiteX144" fmla="*/ 1464529 w 2757548"/>
              <a:gd name="connsiteY144" fmla="*/ 2776537 h 2831596"/>
              <a:gd name="connsiteX145" fmla="*/ 1457386 w 2757548"/>
              <a:gd name="connsiteY145" fmla="*/ 2786062 h 2831596"/>
              <a:gd name="connsiteX146" fmla="*/ 1421667 w 2757548"/>
              <a:gd name="connsiteY146" fmla="*/ 2828925 h 2831596"/>
              <a:gd name="connsiteX147" fmla="*/ 1414523 w 2757548"/>
              <a:gd name="connsiteY147" fmla="*/ 2824162 h 2831596"/>
              <a:gd name="connsiteX148" fmla="*/ 1381186 w 2757548"/>
              <a:gd name="connsiteY148" fmla="*/ 2800350 h 2831596"/>
              <a:gd name="connsiteX149" fmla="*/ 1343086 w 2757548"/>
              <a:gd name="connsiteY149" fmla="*/ 2757487 h 2831596"/>
              <a:gd name="connsiteX150" fmla="*/ 1324036 w 2757548"/>
              <a:gd name="connsiteY150" fmla="*/ 2719387 h 2831596"/>
              <a:gd name="connsiteX151" fmla="*/ 1281173 w 2757548"/>
              <a:gd name="connsiteY151" fmla="*/ 2614612 h 2831596"/>
              <a:gd name="connsiteX152" fmla="*/ 1276411 w 2757548"/>
              <a:gd name="connsiteY152" fmla="*/ 2557462 h 2831596"/>
              <a:gd name="connsiteX153" fmla="*/ 1319273 w 2757548"/>
              <a:gd name="connsiteY153" fmla="*/ 2533650 h 2831596"/>
              <a:gd name="connsiteX154" fmla="*/ 1347848 w 2757548"/>
              <a:gd name="connsiteY154" fmla="*/ 2490787 h 2831596"/>
              <a:gd name="connsiteX155" fmla="*/ 1338323 w 2757548"/>
              <a:gd name="connsiteY155" fmla="*/ 2447925 h 2831596"/>
              <a:gd name="connsiteX156" fmla="*/ 1343086 w 2757548"/>
              <a:gd name="connsiteY156" fmla="*/ 2390775 h 2831596"/>
              <a:gd name="connsiteX157" fmla="*/ 1343086 w 2757548"/>
              <a:gd name="connsiteY157" fmla="*/ 2338387 h 2831596"/>
              <a:gd name="connsiteX158" fmla="*/ 1290698 w 2757548"/>
              <a:gd name="connsiteY158" fmla="*/ 2305050 h 2831596"/>
              <a:gd name="connsiteX159" fmla="*/ 1247836 w 2757548"/>
              <a:gd name="connsiteY159" fmla="*/ 2290762 h 2831596"/>
              <a:gd name="connsiteX160" fmla="*/ 1204973 w 2757548"/>
              <a:gd name="connsiteY160" fmla="*/ 2281237 h 2831596"/>
              <a:gd name="connsiteX161" fmla="*/ 1147823 w 2757548"/>
              <a:gd name="connsiteY161" fmla="*/ 2281237 h 2831596"/>
              <a:gd name="connsiteX162" fmla="*/ 1076386 w 2757548"/>
              <a:gd name="connsiteY162" fmla="*/ 2286000 h 2831596"/>
              <a:gd name="connsiteX163" fmla="*/ 1019236 w 2757548"/>
              <a:gd name="connsiteY163" fmla="*/ 2309812 h 2831596"/>
              <a:gd name="connsiteX164" fmla="*/ 971611 w 2757548"/>
              <a:gd name="connsiteY164" fmla="*/ 2319337 h 2831596"/>
              <a:gd name="connsiteX165" fmla="*/ 962086 w 2757548"/>
              <a:gd name="connsiteY165" fmla="*/ 2381250 h 2831596"/>
              <a:gd name="connsiteX166" fmla="*/ 943036 w 2757548"/>
              <a:gd name="connsiteY166" fmla="*/ 2414587 h 2831596"/>
              <a:gd name="connsiteX167" fmla="*/ 890648 w 2757548"/>
              <a:gd name="connsiteY167" fmla="*/ 2462212 h 2831596"/>
              <a:gd name="connsiteX168" fmla="*/ 852548 w 2757548"/>
              <a:gd name="connsiteY168" fmla="*/ 2471737 h 2831596"/>
              <a:gd name="connsiteX169" fmla="*/ 800161 w 2757548"/>
              <a:gd name="connsiteY169" fmla="*/ 2462212 h 2831596"/>
              <a:gd name="connsiteX170" fmla="*/ 771586 w 2757548"/>
              <a:gd name="connsiteY170" fmla="*/ 2438400 h 2831596"/>
              <a:gd name="connsiteX171" fmla="*/ 743011 w 2757548"/>
              <a:gd name="connsiteY171" fmla="*/ 2409825 h 2831596"/>
              <a:gd name="connsiteX172" fmla="*/ 704911 w 2757548"/>
              <a:gd name="connsiteY172" fmla="*/ 2433637 h 2831596"/>
              <a:gd name="connsiteX173" fmla="*/ 723961 w 2757548"/>
              <a:gd name="connsiteY173" fmla="*/ 2371725 h 2831596"/>
              <a:gd name="connsiteX174" fmla="*/ 738248 w 2757548"/>
              <a:gd name="connsiteY174" fmla="*/ 2309812 h 2831596"/>
              <a:gd name="connsiteX175" fmla="*/ 743011 w 2757548"/>
              <a:gd name="connsiteY175" fmla="*/ 2233612 h 2831596"/>
              <a:gd name="connsiteX176" fmla="*/ 743011 w 2757548"/>
              <a:gd name="connsiteY176" fmla="*/ 2185987 h 2831596"/>
              <a:gd name="connsiteX177" fmla="*/ 728723 w 2757548"/>
              <a:gd name="connsiteY177" fmla="*/ 2128837 h 2831596"/>
              <a:gd name="connsiteX178" fmla="*/ 704911 w 2757548"/>
              <a:gd name="connsiteY178" fmla="*/ 2100262 h 2831596"/>
              <a:gd name="connsiteX179" fmla="*/ 662048 w 2757548"/>
              <a:gd name="connsiteY179" fmla="*/ 2090737 h 2831596"/>
              <a:gd name="connsiteX180" fmla="*/ 623948 w 2757548"/>
              <a:gd name="connsiteY180" fmla="*/ 2062162 h 2831596"/>
              <a:gd name="connsiteX181" fmla="*/ 566798 w 2757548"/>
              <a:gd name="connsiteY181" fmla="*/ 2043112 h 2831596"/>
              <a:gd name="connsiteX182" fmla="*/ 538223 w 2757548"/>
              <a:gd name="connsiteY182" fmla="*/ 2009775 h 2831596"/>
              <a:gd name="connsiteX183" fmla="*/ 557273 w 2757548"/>
              <a:gd name="connsiteY183" fmla="*/ 1981200 h 2831596"/>
              <a:gd name="connsiteX184" fmla="*/ 547748 w 2757548"/>
              <a:gd name="connsiteY184" fmla="*/ 1938337 h 2831596"/>
              <a:gd name="connsiteX185" fmla="*/ 514411 w 2757548"/>
              <a:gd name="connsiteY185" fmla="*/ 1885950 h 2831596"/>
              <a:gd name="connsiteX186" fmla="*/ 471548 w 2757548"/>
              <a:gd name="connsiteY186" fmla="*/ 1876425 h 2831596"/>
              <a:gd name="connsiteX187" fmla="*/ 433448 w 2757548"/>
              <a:gd name="connsiteY187" fmla="*/ 1852612 h 2831596"/>
              <a:gd name="connsiteX188" fmla="*/ 414398 w 2757548"/>
              <a:gd name="connsiteY188" fmla="*/ 1833562 h 2831596"/>
              <a:gd name="connsiteX189" fmla="*/ 414398 w 2757548"/>
              <a:gd name="connsiteY189" fmla="*/ 1804987 h 2831596"/>
              <a:gd name="connsiteX190" fmla="*/ 376298 w 2757548"/>
              <a:gd name="connsiteY190" fmla="*/ 1824037 h 2831596"/>
              <a:gd name="connsiteX191" fmla="*/ 357248 w 2757548"/>
              <a:gd name="connsiteY191" fmla="*/ 1838325 h 2831596"/>
              <a:gd name="connsiteX192" fmla="*/ 385823 w 2757548"/>
              <a:gd name="connsiteY192" fmla="*/ 1862137 h 2831596"/>
              <a:gd name="connsiteX193" fmla="*/ 352486 w 2757548"/>
              <a:gd name="connsiteY193" fmla="*/ 1866900 h 2831596"/>
              <a:gd name="connsiteX194" fmla="*/ 323911 w 2757548"/>
              <a:gd name="connsiteY194" fmla="*/ 1847850 h 2831596"/>
              <a:gd name="connsiteX195" fmla="*/ 281048 w 2757548"/>
              <a:gd name="connsiteY195" fmla="*/ 1833562 h 2831596"/>
              <a:gd name="connsiteX196" fmla="*/ 238186 w 2757548"/>
              <a:gd name="connsiteY196" fmla="*/ 1819275 h 2831596"/>
              <a:gd name="connsiteX197" fmla="*/ 195323 w 2757548"/>
              <a:gd name="connsiteY197" fmla="*/ 1819275 h 2831596"/>
              <a:gd name="connsiteX198" fmla="*/ 171511 w 2757548"/>
              <a:gd name="connsiteY198" fmla="*/ 1795462 h 2831596"/>
              <a:gd name="connsiteX199" fmla="*/ 195323 w 2757548"/>
              <a:gd name="connsiteY199" fmla="*/ 1766887 h 2831596"/>
              <a:gd name="connsiteX200" fmla="*/ 214373 w 2757548"/>
              <a:gd name="connsiteY200" fmla="*/ 1676400 h 2831596"/>
              <a:gd name="connsiteX201" fmla="*/ 276286 w 2757548"/>
              <a:gd name="connsiteY201" fmla="*/ 1590675 h 2831596"/>
              <a:gd name="connsiteX202" fmla="*/ 319148 w 2757548"/>
              <a:gd name="connsiteY202" fmla="*/ 1509712 h 2831596"/>
              <a:gd name="connsiteX203" fmla="*/ 362011 w 2757548"/>
              <a:gd name="connsiteY203" fmla="*/ 1466850 h 2831596"/>
              <a:gd name="connsiteX204" fmla="*/ 414398 w 2757548"/>
              <a:gd name="connsiteY204" fmla="*/ 1404937 h 2831596"/>
              <a:gd name="connsiteX205" fmla="*/ 438211 w 2757548"/>
              <a:gd name="connsiteY205" fmla="*/ 1381125 h 2831596"/>
              <a:gd name="connsiteX206" fmla="*/ 395348 w 2757548"/>
              <a:gd name="connsiteY206" fmla="*/ 1352550 h 2831596"/>
              <a:gd name="connsiteX207" fmla="*/ 323911 w 2757548"/>
              <a:gd name="connsiteY207" fmla="*/ 1319212 h 2831596"/>
              <a:gd name="connsiteX208" fmla="*/ 266761 w 2757548"/>
              <a:gd name="connsiteY208" fmla="*/ 1285875 h 2831596"/>
              <a:gd name="connsiteX209" fmla="*/ 233423 w 2757548"/>
              <a:gd name="connsiteY209" fmla="*/ 1300162 h 2831596"/>
              <a:gd name="connsiteX210" fmla="*/ 195323 w 2757548"/>
              <a:gd name="connsiteY210" fmla="*/ 1276350 h 2831596"/>
              <a:gd name="connsiteX211" fmla="*/ 161986 w 2757548"/>
              <a:gd name="connsiteY211" fmla="*/ 1204912 h 2831596"/>
              <a:gd name="connsiteX212" fmla="*/ 157223 w 2757548"/>
              <a:gd name="connsiteY212" fmla="*/ 1162050 h 2831596"/>
              <a:gd name="connsiteX213" fmla="*/ 119123 w 2757548"/>
              <a:gd name="connsiteY213" fmla="*/ 1157287 h 2831596"/>
              <a:gd name="connsiteX214" fmla="*/ 66736 w 2757548"/>
              <a:gd name="connsiteY214" fmla="*/ 1157287 h 2831596"/>
              <a:gd name="connsiteX215" fmla="*/ 19111 w 2757548"/>
              <a:gd name="connsiteY215" fmla="*/ 1143000 h 2831596"/>
              <a:gd name="connsiteX216" fmla="*/ 19111 w 2757548"/>
              <a:gd name="connsiteY216" fmla="*/ 1114425 h 2831596"/>
              <a:gd name="connsiteX217" fmla="*/ 9586 w 2757548"/>
              <a:gd name="connsiteY217" fmla="*/ 1076325 h 2831596"/>
              <a:gd name="connsiteX218" fmla="*/ 61 w 2757548"/>
              <a:gd name="connsiteY218" fmla="*/ 1028700 h 2831596"/>
              <a:gd name="connsiteX219" fmla="*/ 14348 w 2757548"/>
              <a:gd name="connsiteY219" fmla="*/ 995362 h 2831596"/>
              <a:gd name="connsiteX220" fmla="*/ 61973 w 2757548"/>
              <a:gd name="connsiteY220" fmla="*/ 971550 h 2831596"/>
              <a:gd name="connsiteX221" fmla="*/ 100073 w 2757548"/>
              <a:gd name="connsiteY221" fmla="*/ 966787 h 2831596"/>
              <a:gd name="connsiteX222" fmla="*/ 66736 w 2757548"/>
              <a:gd name="connsiteY222" fmla="*/ 933450 h 2831596"/>
              <a:gd name="connsiteX223" fmla="*/ 57211 w 2757548"/>
              <a:gd name="connsiteY223" fmla="*/ 885825 h 2831596"/>
              <a:gd name="connsiteX224" fmla="*/ 81023 w 2757548"/>
              <a:gd name="connsiteY224" fmla="*/ 852487 h 2831596"/>
              <a:gd name="connsiteX225" fmla="*/ 81023 w 2757548"/>
              <a:gd name="connsiteY225" fmla="*/ 814387 h 2831596"/>
              <a:gd name="connsiteX226" fmla="*/ 42923 w 2757548"/>
              <a:gd name="connsiteY226" fmla="*/ 800100 h 2831596"/>
              <a:gd name="connsiteX227" fmla="*/ 47686 w 2757548"/>
              <a:gd name="connsiteY227" fmla="*/ 762000 h 2831596"/>
              <a:gd name="connsiteX228" fmla="*/ 85786 w 2757548"/>
              <a:gd name="connsiteY228" fmla="*/ 723900 h 2831596"/>
              <a:gd name="connsiteX229" fmla="*/ 76261 w 2757548"/>
              <a:gd name="connsiteY229" fmla="*/ 671512 h 2831596"/>
              <a:gd name="connsiteX230" fmla="*/ 47686 w 2757548"/>
              <a:gd name="connsiteY230" fmla="*/ 647700 h 2831596"/>
              <a:gd name="connsiteX231" fmla="*/ 66736 w 2757548"/>
              <a:gd name="connsiteY231" fmla="*/ 623887 h 2831596"/>
              <a:gd name="connsiteX232" fmla="*/ 114361 w 2757548"/>
              <a:gd name="connsiteY232" fmla="*/ 628650 h 2831596"/>
              <a:gd name="connsiteX233" fmla="*/ 138173 w 2757548"/>
              <a:gd name="connsiteY233" fmla="*/ 628650 h 2831596"/>
              <a:gd name="connsiteX234" fmla="*/ 119123 w 2757548"/>
              <a:gd name="connsiteY234" fmla="*/ 595312 h 2831596"/>
              <a:gd name="connsiteX235" fmla="*/ 123886 w 2757548"/>
              <a:gd name="connsiteY235" fmla="*/ 571500 h 2831596"/>
              <a:gd name="connsiteX236" fmla="*/ 152461 w 2757548"/>
              <a:gd name="connsiteY236" fmla="*/ 571500 h 2831596"/>
              <a:gd name="connsiteX237" fmla="*/ 157223 w 2757548"/>
              <a:gd name="connsiteY237" fmla="*/ 571500 h 2831596"/>
              <a:gd name="connsiteX238" fmla="*/ 185798 w 2757548"/>
              <a:gd name="connsiteY238" fmla="*/ 485775 h 2831596"/>
              <a:gd name="connsiteX239" fmla="*/ 190561 w 2757548"/>
              <a:gd name="connsiteY239" fmla="*/ 447675 h 2831596"/>
              <a:gd name="connsiteX240" fmla="*/ 219136 w 2757548"/>
              <a:gd name="connsiteY240" fmla="*/ 461962 h 2831596"/>
              <a:gd name="connsiteX241" fmla="*/ 281048 w 2757548"/>
              <a:gd name="connsiteY241" fmla="*/ 485775 h 2831596"/>
              <a:gd name="connsiteX242" fmla="*/ 342961 w 2757548"/>
              <a:gd name="connsiteY242" fmla="*/ 485775 h 2831596"/>
              <a:gd name="connsiteX243" fmla="*/ 333436 w 2757548"/>
              <a:gd name="connsiteY243" fmla="*/ 442912 h 2831596"/>
              <a:gd name="connsiteX244" fmla="*/ 342961 w 2757548"/>
              <a:gd name="connsiteY244" fmla="*/ 409575 h 2831596"/>
              <a:gd name="connsiteX245" fmla="*/ 385823 w 2757548"/>
              <a:gd name="connsiteY245" fmla="*/ 409575 h 2831596"/>
              <a:gd name="connsiteX246" fmla="*/ 404873 w 2757548"/>
              <a:gd name="connsiteY246" fmla="*/ 381000 h 2831596"/>
              <a:gd name="connsiteX247" fmla="*/ 428686 w 2757548"/>
              <a:gd name="connsiteY247" fmla="*/ 338137 h 2831596"/>
              <a:gd name="connsiteX248" fmla="*/ 381061 w 2757548"/>
              <a:gd name="connsiteY248" fmla="*/ 314325 h 2831596"/>
              <a:gd name="connsiteX249" fmla="*/ 381061 w 2757548"/>
              <a:gd name="connsiteY249" fmla="*/ 285750 h 2831596"/>
              <a:gd name="connsiteX250" fmla="*/ 433448 w 2757548"/>
              <a:gd name="connsiteY250" fmla="*/ 257175 h 2831596"/>
              <a:gd name="connsiteX251" fmla="*/ 466786 w 2757548"/>
              <a:gd name="connsiteY251" fmla="*/ 238125 h 2831596"/>
              <a:gd name="connsiteX252" fmla="*/ 476311 w 2757548"/>
              <a:gd name="connsiteY252" fmla="*/ 176212 h 2831596"/>
              <a:gd name="connsiteX253" fmla="*/ 447736 w 2757548"/>
              <a:gd name="connsiteY253" fmla="*/ 123825 h 2831596"/>
              <a:gd name="connsiteX0" fmla="*/ 2307492 w 2757548"/>
              <a:gd name="connsiteY0" fmla="*/ 0 h 2831596"/>
              <a:gd name="connsiteX1" fmla="*/ 2324161 w 2757548"/>
              <a:gd name="connsiteY1" fmla="*/ 26193 h 2831596"/>
              <a:gd name="connsiteX2" fmla="*/ 2352736 w 2757548"/>
              <a:gd name="connsiteY2" fmla="*/ 47625 h 2831596"/>
              <a:gd name="connsiteX3" fmla="*/ 2343211 w 2757548"/>
              <a:gd name="connsiteY3" fmla="*/ 57150 h 2831596"/>
              <a:gd name="connsiteX4" fmla="*/ 2352736 w 2757548"/>
              <a:gd name="connsiteY4" fmla="*/ 95250 h 2831596"/>
              <a:gd name="connsiteX5" fmla="*/ 2343211 w 2757548"/>
              <a:gd name="connsiteY5" fmla="*/ 128587 h 2831596"/>
              <a:gd name="connsiteX6" fmla="*/ 2324161 w 2757548"/>
              <a:gd name="connsiteY6" fmla="*/ 145256 h 2831596"/>
              <a:gd name="connsiteX7" fmla="*/ 2300348 w 2757548"/>
              <a:gd name="connsiteY7" fmla="*/ 152400 h 2831596"/>
              <a:gd name="connsiteX8" fmla="*/ 2290823 w 2757548"/>
              <a:gd name="connsiteY8" fmla="*/ 166687 h 2831596"/>
              <a:gd name="connsiteX9" fmla="*/ 2286061 w 2757548"/>
              <a:gd name="connsiteY9" fmla="*/ 204787 h 2831596"/>
              <a:gd name="connsiteX10" fmla="*/ 2267011 w 2757548"/>
              <a:gd name="connsiteY10" fmla="*/ 223837 h 2831596"/>
              <a:gd name="connsiteX11" fmla="*/ 2224148 w 2757548"/>
              <a:gd name="connsiteY11" fmla="*/ 219075 h 2831596"/>
              <a:gd name="connsiteX12" fmla="*/ 2214623 w 2757548"/>
              <a:gd name="connsiteY12" fmla="*/ 226219 h 2831596"/>
              <a:gd name="connsiteX13" fmla="*/ 2221767 w 2757548"/>
              <a:gd name="connsiteY13" fmla="*/ 259556 h 2831596"/>
              <a:gd name="connsiteX14" fmla="*/ 2233673 w 2757548"/>
              <a:gd name="connsiteY14" fmla="*/ 285750 h 2831596"/>
              <a:gd name="connsiteX15" fmla="*/ 2224148 w 2757548"/>
              <a:gd name="connsiteY15" fmla="*/ 304800 h 2831596"/>
              <a:gd name="connsiteX16" fmla="*/ 2224148 w 2757548"/>
              <a:gd name="connsiteY16" fmla="*/ 333375 h 2831596"/>
              <a:gd name="connsiteX17" fmla="*/ 2186048 w 2757548"/>
              <a:gd name="connsiteY17" fmla="*/ 338137 h 2831596"/>
              <a:gd name="connsiteX18" fmla="*/ 2152710 w 2757548"/>
              <a:gd name="connsiteY18" fmla="*/ 302419 h 2831596"/>
              <a:gd name="connsiteX19" fmla="*/ 2124136 w 2757548"/>
              <a:gd name="connsiteY19" fmla="*/ 323850 h 2831596"/>
              <a:gd name="connsiteX20" fmla="*/ 2105086 w 2757548"/>
              <a:gd name="connsiteY20" fmla="*/ 347662 h 2831596"/>
              <a:gd name="connsiteX21" fmla="*/ 2105086 w 2757548"/>
              <a:gd name="connsiteY21" fmla="*/ 361950 h 2831596"/>
              <a:gd name="connsiteX22" fmla="*/ 2105086 w 2757548"/>
              <a:gd name="connsiteY22" fmla="*/ 395287 h 2831596"/>
              <a:gd name="connsiteX23" fmla="*/ 2076511 w 2757548"/>
              <a:gd name="connsiteY23" fmla="*/ 395287 h 2831596"/>
              <a:gd name="connsiteX24" fmla="*/ 2033648 w 2757548"/>
              <a:gd name="connsiteY24" fmla="*/ 419100 h 2831596"/>
              <a:gd name="connsiteX25" fmla="*/ 2014598 w 2757548"/>
              <a:gd name="connsiteY25" fmla="*/ 457200 h 2831596"/>
              <a:gd name="connsiteX26" fmla="*/ 2012217 w 2757548"/>
              <a:gd name="connsiteY26" fmla="*/ 488156 h 2831596"/>
              <a:gd name="connsiteX27" fmla="*/ 1995549 w 2757548"/>
              <a:gd name="connsiteY27" fmla="*/ 511968 h 2831596"/>
              <a:gd name="connsiteX28" fmla="*/ 1976498 w 2757548"/>
              <a:gd name="connsiteY28" fmla="*/ 554831 h 2831596"/>
              <a:gd name="connsiteX29" fmla="*/ 1945542 w 2757548"/>
              <a:gd name="connsiteY29" fmla="*/ 564356 h 2831596"/>
              <a:gd name="connsiteX30" fmla="*/ 1909823 w 2757548"/>
              <a:gd name="connsiteY30" fmla="*/ 561975 h 2831596"/>
              <a:gd name="connsiteX31" fmla="*/ 1883629 w 2757548"/>
              <a:gd name="connsiteY31" fmla="*/ 576262 h 2831596"/>
              <a:gd name="connsiteX32" fmla="*/ 1890773 w 2757548"/>
              <a:gd name="connsiteY32" fmla="*/ 602456 h 2831596"/>
              <a:gd name="connsiteX33" fmla="*/ 1874104 w 2757548"/>
              <a:gd name="connsiteY33" fmla="*/ 623887 h 2831596"/>
              <a:gd name="connsiteX34" fmla="*/ 1876486 w 2757548"/>
              <a:gd name="connsiteY34" fmla="*/ 647700 h 2831596"/>
              <a:gd name="connsiteX35" fmla="*/ 1890773 w 2757548"/>
              <a:gd name="connsiteY35" fmla="*/ 666750 h 2831596"/>
              <a:gd name="connsiteX36" fmla="*/ 1919348 w 2757548"/>
              <a:gd name="connsiteY36" fmla="*/ 685800 h 2831596"/>
              <a:gd name="connsiteX37" fmla="*/ 1945542 w 2757548"/>
              <a:gd name="connsiteY37" fmla="*/ 714375 h 2831596"/>
              <a:gd name="connsiteX38" fmla="*/ 1969354 w 2757548"/>
              <a:gd name="connsiteY38" fmla="*/ 745331 h 2831596"/>
              <a:gd name="connsiteX39" fmla="*/ 1997930 w 2757548"/>
              <a:gd name="connsiteY39" fmla="*/ 776287 h 2831596"/>
              <a:gd name="connsiteX40" fmla="*/ 2016979 w 2757548"/>
              <a:gd name="connsiteY40" fmla="*/ 788194 h 2831596"/>
              <a:gd name="connsiteX41" fmla="*/ 2024123 w 2757548"/>
              <a:gd name="connsiteY41" fmla="*/ 814387 h 2831596"/>
              <a:gd name="connsiteX42" fmla="*/ 2028886 w 2757548"/>
              <a:gd name="connsiteY42" fmla="*/ 847725 h 2831596"/>
              <a:gd name="connsiteX43" fmla="*/ 2038411 w 2757548"/>
              <a:gd name="connsiteY43" fmla="*/ 859631 h 2831596"/>
              <a:gd name="connsiteX44" fmla="*/ 2066986 w 2757548"/>
              <a:gd name="connsiteY44" fmla="*/ 871537 h 2831596"/>
              <a:gd name="connsiteX45" fmla="*/ 2062223 w 2757548"/>
              <a:gd name="connsiteY45" fmla="*/ 852487 h 2831596"/>
              <a:gd name="connsiteX46" fmla="*/ 2090798 w 2757548"/>
              <a:gd name="connsiteY46" fmla="*/ 838200 h 2831596"/>
              <a:gd name="connsiteX47" fmla="*/ 2100323 w 2757548"/>
              <a:gd name="connsiteY47" fmla="*/ 862012 h 2831596"/>
              <a:gd name="connsiteX48" fmla="*/ 2133661 w 2757548"/>
              <a:gd name="connsiteY48" fmla="*/ 883443 h 2831596"/>
              <a:gd name="connsiteX49" fmla="*/ 2169379 w 2757548"/>
              <a:gd name="connsiteY49" fmla="*/ 876300 h 2831596"/>
              <a:gd name="connsiteX50" fmla="*/ 2183667 w 2757548"/>
              <a:gd name="connsiteY50" fmla="*/ 864394 h 2831596"/>
              <a:gd name="connsiteX51" fmla="*/ 2207480 w 2757548"/>
              <a:gd name="connsiteY51" fmla="*/ 857249 h 2831596"/>
              <a:gd name="connsiteX52" fmla="*/ 2245580 w 2757548"/>
              <a:gd name="connsiteY52" fmla="*/ 862012 h 2831596"/>
              <a:gd name="connsiteX53" fmla="*/ 2257486 w 2757548"/>
              <a:gd name="connsiteY53" fmla="*/ 895350 h 2831596"/>
              <a:gd name="connsiteX54" fmla="*/ 2305110 w 2757548"/>
              <a:gd name="connsiteY54" fmla="*/ 900113 h 2831596"/>
              <a:gd name="connsiteX55" fmla="*/ 2328923 w 2757548"/>
              <a:gd name="connsiteY55" fmla="*/ 907256 h 2831596"/>
              <a:gd name="connsiteX56" fmla="*/ 2314636 w 2757548"/>
              <a:gd name="connsiteY56" fmla="*/ 928687 h 2831596"/>
              <a:gd name="connsiteX57" fmla="*/ 2319398 w 2757548"/>
              <a:gd name="connsiteY57" fmla="*/ 942975 h 2831596"/>
              <a:gd name="connsiteX58" fmla="*/ 2357498 w 2757548"/>
              <a:gd name="connsiteY58" fmla="*/ 964406 h 2831596"/>
              <a:gd name="connsiteX59" fmla="*/ 2371786 w 2757548"/>
              <a:gd name="connsiteY59" fmla="*/ 990600 h 2831596"/>
              <a:gd name="connsiteX60" fmla="*/ 2395598 w 2757548"/>
              <a:gd name="connsiteY60" fmla="*/ 1016794 h 2831596"/>
              <a:gd name="connsiteX61" fmla="*/ 2381311 w 2757548"/>
              <a:gd name="connsiteY61" fmla="*/ 1028700 h 2831596"/>
              <a:gd name="connsiteX62" fmla="*/ 2386073 w 2757548"/>
              <a:gd name="connsiteY62" fmla="*/ 1066800 h 2831596"/>
              <a:gd name="connsiteX63" fmla="*/ 2421792 w 2757548"/>
              <a:gd name="connsiteY63" fmla="*/ 1059656 h 2831596"/>
              <a:gd name="connsiteX64" fmla="*/ 2450367 w 2757548"/>
              <a:gd name="connsiteY64" fmla="*/ 1069182 h 2831596"/>
              <a:gd name="connsiteX65" fmla="*/ 2486086 w 2757548"/>
              <a:gd name="connsiteY65" fmla="*/ 1107281 h 2831596"/>
              <a:gd name="connsiteX66" fmla="*/ 2486086 w 2757548"/>
              <a:gd name="connsiteY66" fmla="*/ 1138237 h 2831596"/>
              <a:gd name="connsiteX67" fmla="*/ 2521804 w 2757548"/>
              <a:gd name="connsiteY67" fmla="*/ 1147762 h 2831596"/>
              <a:gd name="connsiteX68" fmla="*/ 2571811 w 2757548"/>
              <a:gd name="connsiteY68" fmla="*/ 1190625 h 2831596"/>
              <a:gd name="connsiteX69" fmla="*/ 2571811 w 2757548"/>
              <a:gd name="connsiteY69" fmla="*/ 1219200 h 2831596"/>
              <a:gd name="connsiteX70" fmla="*/ 2571811 w 2757548"/>
              <a:gd name="connsiteY70" fmla="*/ 1243012 h 2831596"/>
              <a:gd name="connsiteX71" fmla="*/ 2567048 w 2757548"/>
              <a:gd name="connsiteY71" fmla="*/ 1266825 h 2831596"/>
              <a:gd name="connsiteX72" fmla="*/ 2600386 w 2757548"/>
              <a:gd name="connsiteY72" fmla="*/ 1295400 h 2831596"/>
              <a:gd name="connsiteX73" fmla="*/ 2609910 w 2757548"/>
              <a:gd name="connsiteY73" fmla="*/ 1338262 h 2831596"/>
              <a:gd name="connsiteX74" fmla="*/ 2619436 w 2757548"/>
              <a:gd name="connsiteY74" fmla="*/ 1376362 h 2831596"/>
              <a:gd name="connsiteX75" fmla="*/ 2638486 w 2757548"/>
              <a:gd name="connsiteY75" fmla="*/ 1369218 h 2831596"/>
              <a:gd name="connsiteX76" fmla="*/ 2681348 w 2757548"/>
              <a:gd name="connsiteY76" fmla="*/ 1381125 h 2831596"/>
              <a:gd name="connsiteX77" fmla="*/ 2705161 w 2757548"/>
              <a:gd name="connsiteY77" fmla="*/ 1362075 h 2831596"/>
              <a:gd name="connsiteX78" fmla="*/ 2748023 w 2757548"/>
              <a:gd name="connsiteY78" fmla="*/ 1352550 h 2831596"/>
              <a:gd name="connsiteX79" fmla="*/ 2757548 w 2757548"/>
              <a:gd name="connsiteY79" fmla="*/ 1390650 h 2831596"/>
              <a:gd name="connsiteX80" fmla="*/ 2748023 w 2757548"/>
              <a:gd name="connsiteY80" fmla="*/ 1414462 h 2831596"/>
              <a:gd name="connsiteX81" fmla="*/ 2724211 w 2757548"/>
              <a:gd name="connsiteY81" fmla="*/ 1428750 h 2831596"/>
              <a:gd name="connsiteX82" fmla="*/ 2695635 w 2757548"/>
              <a:gd name="connsiteY82" fmla="*/ 1464469 h 2831596"/>
              <a:gd name="connsiteX83" fmla="*/ 2657536 w 2757548"/>
              <a:gd name="connsiteY83" fmla="*/ 1495425 h 2831596"/>
              <a:gd name="connsiteX84" fmla="*/ 2638486 w 2757548"/>
              <a:gd name="connsiteY84" fmla="*/ 1519237 h 2831596"/>
              <a:gd name="connsiteX85" fmla="*/ 2624198 w 2757548"/>
              <a:gd name="connsiteY85" fmla="*/ 1535906 h 2831596"/>
              <a:gd name="connsiteX86" fmla="*/ 2619436 w 2757548"/>
              <a:gd name="connsiteY86" fmla="*/ 1562100 h 2831596"/>
              <a:gd name="connsiteX87" fmla="*/ 2590861 w 2757548"/>
              <a:gd name="connsiteY87" fmla="*/ 1562100 h 2831596"/>
              <a:gd name="connsiteX88" fmla="*/ 2557523 w 2757548"/>
              <a:gd name="connsiteY88" fmla="*/ 1547812 h 2831596"/>
              <a:gd name="connsiteX89" fmla="*/ 2538473 w 2757548"/>
              <a:gd name="connsiteY89" fmla="*/ 1519237 h 2831596"/>
              <a:gd name="connsiteX90" fmla="*/ 2471798 w 2757548"/>
              <a:gd name="connsiteY90" fmla="*/ 1524000 h 2831596"/>
              <a:gd name="connsiteX91" fmla="*/ 2452748 w 2757548"/>
              <a:gd name="connsiteY91" fmla="*/ 1535906 h 2831596"/>
              <a:gd name="connsiteX92" fmla="*/ 2447985 w 2757548"/>
              <a:gd name="connsiteY92" fmla="*/ 1557338 h 2831596"/>
              <a:gd name="connsiteX93" fmla="*/ 2414648 w 2757548"/>
              <a:gd name="connsiteY93" fmla="*/ 1576387 h 2831596"/>
              <a:gd name="connsiteX94" fmla="*/ 2381311 w 2757548"/>
              <a:gd name="connsiteY94" fmla="*/ 1614487 h 2831596"/>
              <a:gd name="connsiteX95" fmla="*/ 2355116 w 2757548"/>
              <a:gd name="connsiteY95" fmla="*/ 1626393 h 2831596"/>
              <a:gd name="connsiteX96" fmla="*/ 2347973 w 2757548"/>
              <a:gd name="connsiteY96" fmla="*/ 1662112 h 2831596"/>
              <a:gd name="connsiteX97" fmla="*/ 2331304 w 2757548"/>
              <a:gd name="connsiteY97" fmla="*/ 1659731 h 2831596"/>
              <a:gd name="connsiteX98" fmla="*/ 2281298 w 2757548"/>
              <a:gd name="connsiteY98" fmla="*/ 1681162 h 2831596"/>
              <a:gd name="connsiteX99" fmla="*/ 2262248 w 2757548"/>
              <a:gd name="connsiteY99" fmla="*/ 1700212 h 2831596"/>
              <a:gd name="connsiteX100" fmla="*/ 2200336 w 2757548"/>
              <a:gd name="connsiteY100" fmla="*/ 1704975 h 2831596"/>
              <a:gd name="connsiteX101" fmla="*/ 2157473 w 2757548"/>
              <a:gd name="connsiteY101" fmla="*/ 1714500 h 2831596"/>
              <a:gd name="connsiteX102" fmla="*/ 2126517 w 2757548"/>
              <a:gd name="connsiteY102" fmla="*/ 1754981 h 2831596"/>
              <a:gd name="connsiteX103" fmla="*/ 2100323 w 2757548"/>
              <a:gd name="connsiteY103" fmla="*/ 1771650 h 2831596"/>
              <a:gd name="connsiteX104" fmla="*/ 2095561 w 2757548"/>
              <a:gd name="connsiteY104" fmla="*/ 1807368 h 2831596"/>
              <a:gd name="connsiteX105" fmla="*/ 2057461 w 2757548"/>
              <a:gd name="connsiteY105" fmla="*/ 1831181 h 2831596"/>
              <a:gd name="connsiteX106" fmla="*/ 2043173 w 2757548"/>
              <a:gd name="connsiteY106" fmla="*/ 1852612 h 2831596"/>
              <a:gd name="connsiteX107" fmla="*/ 2033648 w 2757548"/>
              <a:gd name="connsiteY107" fmla="*/ 1866900 h 2831596"/>
              <a:gd name="connsiteX108" fmla="*/ 2038411 w 2757548"/>
              <a:gd name="connsiteY108" fmla="*/ 1895475 h 2831596"/>
              <a:gd name="connsiteX109" fmla="*/ 2050317 w 2757548"/>
              <a:gd name="connsiteY109" fmla="*/ 1933575 h 2831596"/>
              <a:gd name="connsiteX110" fmla="*/ 2062223 w 2757548"/>
              <a:gd name="connsiteY110" fmla="*/ 1985962 h 2831596"/>
              <a:gd name="connsiteX111" fmla="*/ 2038411 w 2757548"/>
              <a:gd name="connsiteY111" fmla="*/ 2024062 h 2831596"/>
              <a:gd name="connsiteX112" fmla="*/ 2033648 w 2757548"/>
              <a:gd name="connsiteY112" fmla="*/ 2028825 h 2831596"/>
              <a:gd name="connsiteX113" fmla="*/ 1995548 w 2757548"/>
              <a:gd name="connsiteY113" fmla="*/ 2033587 h 2831596"/>
              <a:gd name="connsiteX114" fmla="*/ 1966973 w 2757548"/>
              <a:gd name="connsiteY114" fmla="*/ 2043112 h 2831596"/>
              <a:gd name="connsiteX115" fmla="*/ 1957448 w 2757548"/>
              <a:gd name="connsiteY115" fmla="*/ 2043112 h 2831596"/>
              <a:gd name="connsiteX116" fmla="*/ 1919348 w 2757548"/>
              <a:gd name="connsiteY116" fmla="*/ 2069305 h 2831596"/>
              <a:gd name="connsiteX117" fmla="*/ 1900298 w 2757548"/>
              <a:gd name="connsiteY117" fmla="*/ 2090737 h 2831596"/>
              <a:gd name="connsiteX118" fmla="*/ 1888392 w 2757548"/>
              <a:gd name="connsiteY118" fmla="*/ 2150269 h 2831596"/>
              <a:gd name="connsiteX119" fmla="*/ 1855055 w 2757548"/>
              <a:gd name="connsiteY119" fmla="*/ 2166937 h 2831596"/>
              <a:gd name="connsiteX120" fmla="*/ 1809811 w 2757548"/>
              <a:gd name="connsiteY120" fmla="*/ 2195512 h 2831596"/>
              <a:gd name="connsiteX121" fmla="*/ 1809811 w 2757548"/>
              <a:gd name="connsiteY121" fmla="*/ 2252662 h 2831596"/>
              <a:gd name="connsiteX122" fmla="*/ 1814573 w 2757548"/>
              <a:gd name="connsiteY122" fmla="*/ 2314575 h 2831596"/>
              <a:gd name="connsiteX123" fmla="*/ 1802667 w 2757548"/>
              <a:gd name="connsiteY123" fmla="*/ 2340768 h 2831596"/>
              <a:gd name="connsiteX124" fmla="*/ 1785998 w 2757548"/>
              <a:gd name="connsiteY124" fmla="*/ 2388393 h 2831596"/>
              <a:gd name="connsiteX125" fmla="*/ 1809811 w 2757548"/>
              <a:gd name="connsiteY125" fmla="*/ 2438400 h 2831596"/>
              <a:gd name="connsiteX126" fmla="*/ 1802667 w 2757548"/>
              <a:gd name="connsiteY126" fmla="*/ 2474119 h 2831596"/>
              <a:gd name="connsiteX127" fmla="*/ 1776473 w 2757548"/>
              <a:gd name="connsiteY127" fmla="*/ 2500312 h 2831596"/>
              <a:gd name="connsiteX128" fmla="*/ 1733611 w 2757548"/>
              <a:gd name="connsiteY128" fmla="*/ 2524125 h 2831596"/>
              <a:gd name="connsiteX129" fmla="*/ 1714561 w 2757548"/>
              <a:gd name="connsiteY129" fmla="*/ 2538412 h 2831596"/>
              <a:gd name="connsiteX130" fmla="*/ 1738373 w 2757548"/>
              <a:gd name="connsiteY130" fmla="*/ 2590800 h 2831596"/>
              <a:gd name="connsiteX131" fmla="*/ 1719323 w 2757548"/>
              <a:gd name="connsiteY131" fmla="*/ 2619375 h 2831596"/>
              <a:gd name="connsiteX132" fmla="*/ 1662173 w 2757548"/>
              <a:gd name="connsiteY132" fmla="*/ 2633662 h 2831596"/>
              <a:gd name="connsiteX133" fmla="*/ 1647886 w 2757548"/>
              <a:gd name="connsiteY133" fmla="*/ 2662237 h 2831596"/>
              <a:gd name="connsiteX134" fmla="*/ 1664554 w 2757548"/>
              <a:gd name="connsiteY134" fmla="*/ 2693193 h 2831596"/>
              <a:gd name="connsiteX135" fmla="*/ 1652648 w 2757548"/>
              <a:gd name="connsiteY135" fmla="*/ 2712243 h 2831596"/>
              <a:gd name="connsiteX136" fmla="*/ 1657411 w 2757548"/>
              <a:gd name="connsiteY136" fmla="*/ 2745581 h 2831596"/>
              <a:gd name="connsiteX137" fmla="*/ 1628836 w 2757548"/>
              <a:gd name="connsiteY137" fmla="*/ 2767012 h 2831596"/>
              <a:gd name="connsiteX138" fmla="*/ 1576448 w 2757548"/>
              <a:gd name="connsiteY138" fmla="*/ 2724150 h 2831596"/>
              <a:gd name="connsiteX139" fmla="*/ 1550254 w 2757548"/>
              <a:gd name="connsiteY139" fmla="*/ 2728912 h 2831596"/>
              <a:gd name="connsiteX140" fmla="*/ 1519298 w 2757548"/>
              <a:gd name="connsiteY140" fmla="*/ 2697956 h 2831596"/>
              <a:gd name="connsiteX141" fmla="*/ 1500248 w 2757548"/>
              <a:gd name="connsiteY141" fmla="*/ 2676525 h 2831596"/>
              <a:gd name="connsiteX142" fmla="*/ 1478817 w 2757548"/>
              <a:gd name="connsiteY142" fmla="*/ 2719387 h 2831596"/>
              <a:gd name="connsiteX143" fmla="*/ 1481198 w 2757548"/>
              <a:gd name="connsiteY143" fmla="*/ 2738437 h 2831596"/>
              <a:gd name="connsiteX144" fmla="*/ 1464529 w 2757548"/>
              <a:gd name="connsiteY144" fmla="*/ 2776537 h 2831596"/>
              <a:gd name="connsiteX145" fmla="*/ 1457386 w 2757548"/>
              <a:gd name="connsiteY145" fmla="*/ 2786062 h 2831596"/>
              <a:gd name="connsiteX146" fmla="*/ 1421667 w 2757548"/>
              <a:gd name="connsiteY146" fmla="*/ 2828925 h 2831596"/>
              <a:gd name="connsiteX147" fmla="*/ 1414523 w 2757548"/>
              <a:gd name="connsiteY147" fmla="*/ 2824162 h 2831596"/>
              <a:gd name="connsiteX148" fmla="*/ 1381186 w 2757548"/>
              <a:gd name="connsiteY148" fmla="*/ 2800350 h 2831596"/>
              <a:gd name="connsiteX149" fmla="*/ 1343086 w 2757548"/>
              <a:gd name="connsiteY149" fmla="*/ 2757487 h 2831596"/>
              <a:gd name="connsiteX150" fmla="*/ 1324036 w 2757548"/>
              <a:gd name="connsiteY150" fmla="*/ 2719387 h 2831596"/>
              <a:gd name="connsiteX151" fmla="*/ 1350229 w 2757548"/>
              <a:gd name="connsiteY151" fmla="*/ 2659856 h 2831596"/>
              <a:gd name="connsiteX152" fmla="*/ 1281173 w 2757548"/>
              <a:gd name="connsiteY152" fmla="*/ 2614612 h 2831596"/>
              <a:gd name="connsiteX153" fmla="*/ 1276411 w 2757548"/>
              <a:gd name="connsiteY153" fmla="*/ 2557462 h 2831596"/>
              <a:gd name="connsiteX154" fmla="*/ 1319273 w 2757548"/>
              <a:gd name="connsiteY154" fmla="*/ 2533650 h 2831596"/>
              <a:gd name="connsiteX155" fmla="*/ 1347848 w 2757548"/>
              <a:gd name="connsiteY155" fmla="*/ 2490787 h 2831596"/>
              <a:gd name="connsiteX156" fmla="*/ 1338323 w 2757548"/>
              <a:gd name="connsiteY156" fmla="*/ 2447925 h 2831596"/>
              <a:gd name="connsiteX157" fmla="*/ 1343086 w 2757548"/>
              <a:gd name="connsiteY157" fmla="*/ 2390775 h 2831596"/>
              <a:gd name="connsiteX158" fmla="*/ 1343086 w 2757548"/>
              <a:gd name="connsiteY158" fmla="*/ 2338387 h 2831596"/>
              <a:gd name="connsiteX159" fmla="*/ 1290698 w 2757548"/>
              <a:gd name="connsiteY159" fmla="*/ 2305050 h 2831596"/>
              <a:gd name="connsiteX160" fmla="*/ 1247836 w 2757548"/>
              <a:gd name="connsiteY160" fmla="*/ 2290762 h 2831596"/>
              <a:gd name="connsiteX161" fmla="*/ 1204973 w 2757548"/>
              <a:gd name="connsiteY161" fmla="*/ 2281237 h 2831596"/>
              <a:gd name="connsiteX162" fmla="*/ 1147823 w 2757548"/>
              <a:gd name="connsiteY162" fmla="*/ 2281237 h 2831596"/>
              <a:gd name="connsiteX163" fmla="*/ 1076386 w 2757548"/>
              <a:gd name="connsiteY163" fmla="*/ 2286000 h 2831596"/>
              <a:gd name="connsiteX164" fmla="*/ 1019236 w 2757548"/>
              <a:gd name="connsiteY164" fmla="*/ 2309812 h 2831596"/>
              <a:gd name="connsiteX165" fmla="*/ 971611 w 2757548"/>
              <a:gd name="connsiteY165" fmla="*/ 2319337 h 2831596"/>
              <a:gd name="connsiteX166" fmla="*/ 962086 w 2757548"/>
              <a:gd name="connsiteY166" fmla="*/ 2381250 h 2831596"/>
              <a:gd name="connsiteX167" fmla="*/ 943036 w 2757548"/>
              <a:gd name="connsiteY167" fmla="*/ 2414587 h 2831596"/>
              <a:gd name="connsiteX168" fmla="*/ 890648 w 2757548"/>
              <a:gd name="connsiteY168" fmla="*/ 2462212 h 2831596"/>
              <a:gd name="connsiteX169" fmla="*/ 852548 w 2757548"/>
              <a:gd name="connsiteY169" fmla="*/ 2471737 h 2831596"/>
              <a:gd name="connsiteX170" fmla="*/ 800161 w 2757548"/>
              <a:gd name="connsiteY170" fmla="*/ 2462212 h 2831596"/>
              <a:gd name="connsiteX171" fmla="*/ 771586 w 2757548"/>
              <a:gd name="connsiteY171" fmla="*/ 2438400 h 2831596"/>
              <a:gd name="connsiteX172" fmla="*/ 743011 w 2757548"/>
              <a:gd name="connsiteY172" fmla="*/ 2409825 h 2831596"/>
              <a:gd name="connsiteX173" fmla="*/ 704911 w 2757548"/>
              <a:gd name="connsiteY173" fmla="*/ 2433637 h 2831596"/>
              <a:gd name="connsiteX174" fmla="*/ 723961 w 2757548"/>
              <a:gd name="connsiteY174" fmla="*/ 2371725 h 2831596"/>
              <a:gd name="connsiteX175" fmla="*/ 738248 w 2757548"/>
              <a:gd name="connsiteY175" fmla="*/ 2309812 h 2831596"/>
              <a:gd name="connsiteX176" fmla="*/ 743011 w 2757548"/>
              <a:gd name="connsiteY176" fmla="*/ 2233612 h 2831596"/>
              <a:gd name="connsiteX177" fmla="*/ 743011 w 2757548"/>
              <a:gd name="connsiteY177" fmla="*/ 2185987 h 2831596"/>
              <a:gd name="connsiteX178" fmla="*/ 728723 w 2757548"/>
              <a:gd name="connsiteY178" fmla="*/ 2128837 h 2831596"/>
              <a:gd name="connsiteX179" fmla="*/ 704911 w 2757548"/>
              <a:gd name="connsiteY179" fmla="*/ 2100262 h 2831596"/>
              <a:gd name="connsiteX180" fmla="*/ 662048 w 2757548"/>
              <a:gd name="connsiteY180" fmla="*/ 2090737 h 2831596"/>
              <a:gd name="connsiteX181" fmla="*/ 623948 w 2757548"/>
              <a:gd name="connsiteY181" fmla="*/ 2062162 h 2831596"/>
              <a:gd name="connsiteX182" fmla="*/ 566798 w 2757548"/>
              <a:gd name="connsiteY182" fmla="*/ 2043112 h 2831596"/>
              <a:gd name="connsiteX183" fmla="*/ 538223 w 2757548"/>
              <a:gd name="connsiteY183" fmla="*/ 2009775 h 2831596"/>
              <a:gd name="connsiteX184" fmla="*/ 557273 w 2757548"/>
              <a:gd name="connsiteY184" fmla="*/ 1981200 h 2831596"/>
              <a:gd name="connsiteX185" fmla="*/ 547748 w 2757548"/>
              <a:gd name="connsiteY185" fmla="*/ 1938337 h 2831596"/>
              <a:gd name="connsiteX186" fmla="*/ 514411 w 2757548"/>
              <a:gd name="connsiteY186" fmla="*/ 1885950 h 2831596"/>
              <a:gd name="connsiteX187" fmla="*/ 471548 w 2757548"/>
              <a:gd name="connsiteY187" fmla="*/ 1876425 h 2831596"/>
              <a:gd name="connsiteX188" fmla="*/ 433448 w 2757548"/>
              <a:gd name="connsiteY188" fmla="*/ 1852612 h 2831596"/>
              <a:gd name="connsiteX189" fmla="*/ 414398 w 2757548"/>
              <a:gd name="connsiteY189" fmla="*/ 1833562 h 2831596"/>
              <a:gd name="connsiteX190" fmla="*/ 414398 w 2757548"/>
              <a:gd name="connsiteY190" fmla="*/ 1804987 h 2831596"/>
              <a:gd name="connsiteX191" fmla="*/ 376298 w 2757548"/>
              <a:gd name="connsiteY191" fmla="*/ 1824037 h 2831596"/>
              <a:gd name="connsiteX192" fmla="*/ 357248 w 2757548"/>
              <a:gd name="connsiteY192" fmla="*/ 1838325 h 2831596"/>
              <a:gd name="connsiteX193" fmla="*/ 385823 w 2757548"/>
              <a:gd name="connsiteY193" fmla="*/ 1862137 h 2831596"/>
              <a:gd name="connsiteX194" fmla="*/ 352486 w 2757548"/>
              <a:gd name="connsiteY194" fmla="*/ 1866900 h 2831596"/>
              <a:gd name="connsiteX195" fmla="*/ 323911 w 2757548"/>
              <a:gd name="connsiteY195" fmla="*/ 1847850 h 2831596"/>
              <a:gd name="connsiteX196" fmla="*/ 281048 w 2757548"/>
              <a:gd name="connsiteY196" fmla="*/ 1833562 h 2831596"/>
              <a:gd name="connsiteX197" fmla="*/ 238186 w 2757548"/>
              <a:gd name="connsiteY197" fmla="*/ 1819275 h 2831596"/>
              <a:gd name="connsiteX198" fmla="*/ 195323 w 2757548"/>
              <a:gd name="connsiteY198" fmla="*/ 1819275 h 2831596"/>
              <a:gd name="connsiteX199" fmla="*/ 171511 w 2757548"/>
              <a:gd name="connsiteY199" fmla="*/ 1795462 h 2831596"/>
              <a:gd name="connsiteX200" fmla="*/ 195323 w 2757548"/>
              <a:gd name="connsiteY200" fmla="*/ 1766887 h 2831596"/>
              <a:gd name="connsiteX201" fmla="*/ 214373 w 2757548"/>
              <a:gd name="connsiteY201" fmla="*/ 1676400 h 2831596"/>
              <a:gd name="connsiteX202" fmla="*/ 276286 w 2757548"/>
              <a:gd name="connsiteY202" fmla="*/ 1590675 h 2831596"/>
              <a:gd name="connsiteX203" fmla="*/ 319148 w 2757548"/>
              <a:gd name="connsiteY203" fmla="*/ 1509712 h 2831596"/>
              <a:gd name="connsiteX204" fmla="*/ 362011 w 2757548"/>
              <a:gd name="connsiteY204" fmla="*/ 1466850 h 2831596"/>
              <a:gd name="connsiteX205" fmla="*/ 414398 w 2757548"/>
              <a:gd name="connsiteY205" fmla="*/ 1404937 h 2831596"/>
              <a:gd name="connsiteX206" fmla="*/ 438211 w 2757548"/>
              <a:gd name="connsiteY206" fmla="*/ 1381125 h 2831596"/>
              <a:gd name="connsiteX207" fmla="*/ 395348 w 2757548"/>
              <a:gd name="connsiteY207" fmla="*/ 1352550 h 2831596"/>
              <a:gd name="connsiteX208" fmla="*/ 323911 w 2757548"/>
              <a:gd name="connsiteY208" fmla="*/ 1319212 h 2831596"/>
              <a:gd name="connsiteX209" fmla="*/ 266761 w 2757548"/>
              <a:gd name="connsiteY209" fmla="*/ 1285875 h 2831596"/>
              <a:gd name="connsiteX210" fmla="*/ 233423 w 2757548"/>
              <a:gd name="connsiteY210" fmla="*/ 1300162 h 2831596"/>
              <a:gd name="connsiteX211" fmla="*/ 195323 w 2757548"/>
              <a:gd name="connsiteY211" fmla="*/ 1276350 h 2831596"/>
              <a:gd name="connsiteX212" fmla="*/ 161986 w 2757548"/>
              <a:gd name="connsiteY212" fmla="*/ 1204912 h 2831596"/>
              <a:gd name="connsiteX213" fmla="*/ 157223 w 2757548"/>
              <a:gd name="connsiteY213" fmla="*/ 1162050 h 2831596"/>
              <a:gd name="connsiteX214" fmla="*/ 119123 w 2757548"/>
              <a:gd name="connsiteY214" fmla="*/ 1157287 h 2831596"/>
              <a:gd name="connsiteX215" fmla="*/ 66736 w 2757548"/>
              <a:gd name="connsiteY215" fmla="*/ 1157287 h 2831596"/>
              <a:gd name="connsiteX216" fmla="*/ 19111 w 2757548"/>
              <a:gd name="connsiteY216" fmla="*/ 1143000 h 2831596"/>
              <a:gd name="connsiteX217" fmla="*/ 19111 w 2757548"/>
              <a:gd name="connsiteY217" fmla="*/ 1114425 h 2831596"/>
              <a:gd name="connsiteX218" fmla="*/ 9586 w 2757548"/>
              <a:gd name="connsiteY218" fmla="*/ 1076325 h 2831596"/>
              <a:gd name="connsiteX219" fmla="*/ 61 w 2757548"/>
              <a:gd name="connsiteY219" fmla="*/ 1028700 h 2831596"/>
              <a:gd name="connsiteX220" fmla="*/ 14348 w 2757548"/>
              <a:gd name="connsiteY220" fmla="*/ 995362 h 2831596"/>
              <a:gd name="connsiteX221" fmla="*/ 61973 w 2757548"/>
              <a:gd name="connsiteY221" fmla="*/ 971550 h 2831596"/>
              <a:gd name="connsiteX222" fmla="*/ 100073 w 2757548"/>
              <a:gd name="connsiteY222" fmla="*/ 966787 h 2831596"/>
              <a:gd name="connsiteX223" fmla="*/ 66736 w 2757548"/>
              <a:gd name="connsiteY223" fmla="*/ 933450 h 2831596"/>
              <a:gd name="connsiteX224" fmla="*/ 57211 w 2757548"/>
              <a:gd name="connsiteY224" fmla="*/ 885825 h 2831596"/>
              <a:gd name="connsiteX225" fmla="*/ 81023 w 2757548"/>
              <a:gd name="connsiteY225" fmla="*/ 852487 h 2831596"/>
              <a:gd name="connsiteX226" fmla="*/ 81023 w 2757548"/>
              <a:gd name="connsiteY226" fmla="*/ 814387 h 2831596"/>
              <a:gd name="connsiteX227" fmla="*/ 42923 w 2757548"/>
              <a:gd name="connsiteY227" fmla="*/ 800100 h 2831596"/>
              <a:gd name="connsiteX228" fmla="*/ 47686 w 2757548"/>
              <a:gd name="connsiteY228" fmla="*/ 762000 h 2831596"/>
              <a:gd name="connsiteX229" fmla="*/ 85786 w 2757548"/>
              <a:gd name="connsiteY229" fmla="*/ 723900 h 2831596"/>
              <a:gd name="connsiteX230" fmla="*/ 76261 w 2757548"/>
              <a:gd name="connsiteY230" fmla="*/ 671512 h 2831596"/>
              <a:gd name="connsiteX231" fmla="*/ 47686 w 2757548"/>
              <a:gd name="connsiteY231" fmla="*/ 647700 h 2831596"/>
              <a:gd name="connsiteX232" fmla="*/ 66736 w 2757548"/>
              <a:gd name="connsiteY232" fmla="*/ 623887 h 2831596"/>
              <a:gd name="connsiteX233" fmla="*/ 114361 w 2757548"/>
              <a:gd name="connsiteY233" fmla="*/ 628650 h 2831596"/>
              <a:gd name="connsiteX234" fmla="*/ 138173 w 2757548"/>
              <a:gd name="connsiteY234" fmla="*/ 628650 h 2831596"/>
              <a:gd name="connsiteX235" fmla="*/ 119123 w 2757548"/>
              <a:gd name="connsiteY235" fmla="*/ 595312 h 2831596"/>
              <a:gd name="connsiteX236" fmla="*/ 123886 w 2757548"/>
              <a:gd name="connsiteY236" fmla="*/ 571500 h 2831596"/>
              <a:gd name="connsiteX237" fmla="*/ 152461 w 2757548"/>
              <a:gd name="connsiteY237" fmla="*/ 571500 h 2831596"/>
              <a:gd name="connsiteX238" fmla="*/ 157223 w 2757548"/>
              <a:gd name="connsiteY238" fmla="*/ 571500 h 2831596"/>
              <a:gd name="connsiteX239" fmla="*/ 185798 w 2757548"/>
              <a:gd name="connsiteY239" fmla="*/ 485775 h 2831596"/>
              <a:gd name="connsiteX240" fmla="*/ 190561 w 2757548"/>
              <a:gd name="connsiteY240" fmla="*/ 447675 h 2831596"/>
              <a:gd name="connsiteX241" fmla="*/ 219136 w 2757548"/>
              <a:gd name="connsiteY241" fmla="*/ 461962 h 2831596"/>
              <a:gd name="connsiteX242" fmla="*/ 281048 w 2757548"/>
              <a:gd name="connsiteY242" fmla="*/ 485775 h 2831596"/>
              <a:gd name="connsiteX243" fmla="*/ 342961 w 2757548"/>
              <a:gd name="connsiteY243" fmla="*/ 485775 h 2831596"/>
              <a:gd name="connsiteX244" fmla="*/ 333436 w 2757548"/>
              <a:gd name="connsiteY244" fmla="*/ 442912 h 2831596"/>
              <a:gd name="connsiteX245" fmla="*/ 342961 w 2757548"/>
              <a:gd name="connsiteY245" fmla="*/ 409575 h 2831596"/>
              <a:gd name="connsiteX246" fmla="*/ 385823 w 2757548"/>
              <a:gd name="connsiteY246" fmla="*/ 409575 h 2831596"/>
              <a:gd name="connsiteX247" fmla="*/ 404873 w 2757548"/>
              <a:gd name="connsiteY247" fmla="*/ 381000 h 2831596"/>
              <a:gd name="connsiteX248" fmla="*/ 428686 w 2757548"/>
              <a:gd name="connsiteY248" fmla="*/ 338137 h 2831596"/>
              <a:gd name="connsiteX249" fmla="*/ 381061 w 2757548"/>
              <a:gd name="connsiteY249" fmla="*/ 314325 h 2831596"/>
              <a:gd name="connsiteX250" fmla="*/ 381061 w 2757548"/>
              <a:gd name="connsiteY250" fmla="*/ 285750 h 2831596"/>
              <a:gd name="connsiteX251" fmla="*/ 433448 w 2757548"/>
              <a:gd name="connsiteY251" fmla="*/ 257175 h 2831596"/>
              <a:gd name="connsiteX252" fmla="*/ 466786 w 2757548"/>
              <a:gd name="connsiteY252" fmla="*/ 238125 h 2831596"/>
              <a:gd name="connsiteX253" fmla="*/ 476311 w 2757548"/>
              <a:gd name="connsiteY253" fmla="*/ 176212 h 2831596"/>
              <a:gd name="connsiteX254" fmla="*/ 447736 w 2757548"/>
              <a:gd name="connsiteY254" fmla="*/ 123825 h 2831596"/>
              <a:gd name="connsiteX0" fmla="*/ 2307492 w 2757548"/>
              <a:gd name="connsiteY0" fmla="*/ 0 h 2831596"/>
              <a:gd name="connsiteX1" fmla="*/ 2324161 w 2757548"/>
              <a:gd name="connsiteY1" fmla="*/ 26193 h 2831596"/>
              <a:gd name="connsiteX2" fmla="*/ 2352736 w 2757548"/>
              <a:gd name="connsiteY2" fmla="*/ 47625 h 2831596"/>
              <a:gd name="connsiteX3" fmla="*/ 2343211 w 2757548"/>
              <a:gd name="connsiteY3" fmla="*/ 57150 h 2831596"/>
              <a:gd name="connsiteX4" fmla="*/ 2352736 w 2757548"/>
              <a:gd name="connsiteY4" fmla="*/ 95250 h 2831596"/>
              <a:gd name="connsiteX5" fmla="*/ 2343211 w 2757548"/>
              <a:gd name="connsiteY5" fmla="*/ 128587 h 2831596"/>
              <a:gd name="connsiteX6" fmla="*/ 2324161 w 2757548"/>
              <a:gd name="connsiteY6" fmla="*/ 145256 h 2831596"/>
              <a:gd name="connsiteX7" fmla="*/ 2300348 w 2757548"/>
              <a:gd name="connsiteY7" fmla="*/ 152400 h 2831596"/>
              <a:gd name="connsiteX8" fmla="*/ 2290823 w 2757548"/>
              <a:gd name="connsiteY8" fmla="*/ 166687 h 2831596"/>
              <a:gd name="connsiteX9" fmla="*/ 2286061 w 2757548"/>
              <a:gd name="connsiteY9" fmla="*/ 204787 h 2831596"/>
              <a:gd name="connsiteX10" fmla="*/ 2267011 w 2757548"/>
              <a:gd name="connsiteY10" fmla="*/ 223837 h 2831596"/>
              <a:gd name="connsiteX11" fmla="*/ 2224148 w 2757548"/>
              <a:gd name="connsiteY11" fmla="*/ 219075 h 2831596"/>
              <a:gd name="connsiteX12" fmla="*/ 2214623 w 2757548"/>
              <a:gd name="connsiteY12" fmla="*/ 226219 h 2831596"/>
              <a:gd name="connsiteX13" fmla="*/ 2221767 w 2757548"/>
              <a:gd name="connsiteY13" fmla="*/ 259556 h 2831596"/>
              <a:gd name="connsiteX14" fmla="*/ 2233673 w 2757548"/>
              <a:gd name="connsiteY14" fmla="*/ 285750 h 2831596"/>
              <a:gd name="connsiteX15" fmla="*/ 2224148 w 2757548"/>
              <a:gd name="connsiteY15" fmla="*/ 304800 h 2831596"/>
              <a:gd name="connsiteX16" fmla="*/ 2224148 w 2757548"/>
              <a:gd name="connsiteY16" fmla="*/ 333375 h 2831596"/>
              <a:gd name="connsiteX17" fmla="*/ 2186048 w 2757548"/>
              <a:gd name="connsiteY17" fmla="*/ 338137 h 2831596"/>
              <a:gd name="connsiteX18" fmla="*/ 2152710 w 2757548"/>
              <a:gd name="connsiteY18" fmla="*/ 302419 h 2831596"/>
              <a:gd name="connsiteX19" fmla="*/ 2124136 w 2757548"/>
              <a:gd name="connsiteY19" fmla="*/ 323850 h 2831596"/>
              <a:gd name="connsiteX20" fmla="*/ 2105086 w 2757548"/>
              <a:gd name="connsiteY20" fmla="*/ 347662 h 2831596"/>
              <a:gd name="connsiteX21" fmla="*/ 2105086 w 2757548"/>
              <a:gd name="connsiteY21" fmla="*/ 361950 h 2831596"/>
              <a:gd name="connsiteX22" fmla="*/ 2105086 w 2757548"/>
              <a:gd name="connsiteY22" fmla="*/ 395287 h 2831596"/>
              <a:gd name="connsiteX23" fmla="*/ 2076511 w 2757548"/>
              <a:gd name="connsiteY23" fmla="*/ 395287 h 2831596"/>
              <a:gd name="connsiteX24" fmla="*/ 2033648 w 2757548"/>
              <a:gd name="connsiteY24" fmla="*/ 419100 h 2831596"/>
              <a:gd name="connsiteX25" fmla="*/ 2014598 w 2757548"/>
              <a:gd name="connsiteY25" fmla="*/ 457200 h 2831596"/>
              <a:gd name="connsiteX26" fmla="*/ 2012217 w 2757548"/>
              <a:gd name="connsiteY26" fmla="*/ 488156 h 2831596"/>
              <a:gd name="connsiteX27" fmla="*/ 1995549 w 2757548"/>
              <a:gd name="connsiteY27" fmla="*/ 511968 h 2831596"/>
              <a:gd name="connsiteX28" fmla="*/ 1976498 w 2757548"/>
              <a:gd name="connsiteY28" fmla="*/ 554831 h 2831596"/>
              <a:gd name="connsiteX29" fmla="*/ 1945542 w 2757548"/>
              <a:gd name="connsiteY29" fmla="*/ 564356 h 2831596"/>
              <a:gd name="connsiteX30" fmla="*/ 1909823 w 2757548"/>
              <a:gd name="connsiteY30" fmla="*/ 561975 h 2831596"/>
              <a:gd name="connsiteX31" fmla="*/ 1883629 w 2757548"/>
              <a:gd name="connsiteY31" fmla="*/ 576262 h 2831596"/>
              <a:gd name="connsiteX32" fmla="*/ 1890773 w 2757548"/>
              <a:gd name="connsiteY32" fmla="*/ 602456 h 2831596"/>
              <a:gd name="connsiteX33" fmla="*/ 1874104 w 2757548"/>
              <a:gd name="connsiteY33" fmla="*/ 623887 h 2831596"/>
              <a:gd name="connsiteX34" fmla="*/ 1876486 w 2757548"/>
              <a:gd name="connsiteY34" fmla="*/ 647700 h 2831596"/>
              <a:gd name="connsiteX35" fmla="*/ 1890773 w 2757548"/>
              <a:gd name="connsiteY35" fmla="*/ 666750 h 2831596"/>
              <a:gd name="connsiteX36" fmla="*/ 1919348 w 2757548"/>
              <a:gd name="connsiteY36" fmla="*/ 685800 h 2831596"/>
              <a:gd name="connsiteX37" fmla="*/ 1945542 w 2757548"/>
              <a:gd name="connsiteY37" fmla="*/ 714375 h 2831596"/>
              <a:gd name="connsiteX38" fmla="*/ 1969354 w 2757548"/>
              <a:gd name="connsiteY38" fmla="*/ 745331 h 2831596"/>
              <a:gd name="connsiteX39" fmla="*/ 1997930 w 2757548"/>
              <a:gd name="connsiteY39" fmla="*/ 776287 h 2831596"/>
              <a:gd name="connsiteX40" fmla="*/ 2016979 w 2757548"/>
              <a:gd name="connsiteY40" fmla="*/ 788194 h 2831596"/>
              <a:gd name="connsiteX41" fmla="*/ 2024123 w 2757548"/>
              <a:gd name="connsiteY41" fmla="*/ 814387 h 2831596"/>
              <a:gd name="connsiteX42" fmla="*/ 2028886 w 2757548"/>
              <a:gd name="connsiteY42" fmla="*/ 847725 h 2831596"/>
              <a:gd name="connsiteX43" fmla="*/ 2038411 w 2757548"/>
              <a:gd name="connsiteY43" fmla="*/ 859631 h 2831596"/>
              <a:gd name="connsiteX44" fmla="*/ 2066986 w 2757548"/>
              <a:gd name="connsiteY44" fmla="*/ 871537 h 2831596"/>
              <a:gd name="connsiteX45" fmla="*/ 2062223 w 2757548"/>
              <a:gd name="connsiteY45" fmla="*/ 852487 h 2831596"/>
              <a:gd name="connsiteX46" fmla="*/ 2090798 w 2757548"/>
              <a:gd name="connsiteY46" fmla="*/ 838200 h 2831596"/>
              <a:gd name="connsiteX47" fmla="*/ 2100323 w 2757548"/>
              <a:gd name="connsiteY47" fmla="*/ 862012 h 2831596"/>
              <a:gd name="connsiteX48" fmla="*/ 2133661 w 2757548"/>
              <a:gd name="connsiteY48" fmla="*/ 883443 h 2831596"/>
              <a:gd name="connsiteX49" fmla="*/ 2169379 w 2757548"/>
              <a:gd name="connsiteY49" fmla="*/ 876300 h 2831596"/>
              <a:gd name="connsiteX50" fmla="*/ 2183667 w 2757548"/>
              <a:gd name="connsiteY50" fmla="*/ 864394 h 2831596"/>
              <a:gd name="connsiteX51" fmla="*/ 2207480 w 2757548"/>
              <a:gd name="connsiteY51" fmla="*/ 857249 h 2831596"/>
              <a:gd name="connsiteX52" fmla="*/ 2245580 w 2757548"/>
              <a:gd name="connsiteY52" fmla="*/ 862012 h 2831596"/>
              <a:gd name="connsiteX53" fmla="*/ 2257486 w 2757548"/>
              <a:gd name="connsiteY53" fmla="*/ 895350 h 2831596"/>
              <a:gd name="connsiteX54" fmla="*/ 2305110 w 2757548"/>
              <a:gd name="connsiteY54" fmla="*/ 900113 h 2831596"/>
              <a:gd name="connsiteX55" fmla="*/ 2328923 w 2757548"/>
              <a:gd name="connsiteY55" fmla="*/ 907256 h 2831596"/>
              <a:gd name="connsiteX56" fmla="*/ 2314636 w 2757548"/>
              <a:gd name="connsiteY56" fmla="*/ 928687 h 2831596"/>
              <a:gd name="connsiteX57" fmla="*/ 2319398 w 2757548"/>
              <a:gd name="connsiteY57" fmla="*/ 942975 h 2831596"/>
              <a:gd name="connsiteX58" fmla="*/ 2357498 w 2757548"/>
              <a:gd name="connsiteY58" fmla="*/ 964406 h 2831596"/>
              <a:gd name="connsiteX59" fmla="*/ 2371786 w 2757548"/>
              <a:gd name="connsiteY59" fmla="*/ 990600 h 2831596"/>
              <a:gd name="connsiteX60" fmla="*/ 2395598 w 2757548"/>
              <a:gd name="connsiteY60" fmla="*/ 1016794 h 2831596"/>
              <a:gd name="connsiteX61" fmla="*/ 2381311 w 2757548"/>
              <a:gd name="connsiteY61" fmla="*/ 1028700 h 2831596"/>
              <a:gd name="connsiteX62" fmla="*/ 2386073 w 2757548"/>
              <a:gd name="connsiteY62" fmla="*/ 1066800 h 2831596"/>
              <a:gd name="connsiteX63" fmla="*/ 2421792 w 2757548"/>
              <a:gd name="connsiteY63" fmla="*/ 1059656 h 2831596"/>
              <a:gd name="connsiteX64" fmla="*/ 2450367 w 2757548"/>
              <a:gd name="connsiteY64" fmla="*/ 1069182 h 2831596"/>
              <a:gd name="connsiteX65" fmla="*/ 2486086 w 2757548"/>
              <a:gd name="connsiteY65" fmla="*/ 1107281 h 2831596"/>
              <a:gd name="connsiteX66" fmla="*/ 2486086 w 2757548"/>
              <a:gd name="connsiteY66" fmla="*/ 1138237 h 2831596"/>
              <a:gd name="connsiteX67" fmla="*/ 2521804 w 2757548"/>
              <a:gd name="connsiteY67" fmla="*/ 1147762 h 2831596"/>
              <a:gd name="connsiteX68" fmla="*/ 2571811 w 2757548"/>
              <a:gd name="connsiteY68" fmla="*/ 1190625 h 2831596"/>
              <a:gd name="connsiteX69" fmla="*/ 2571811 w 2757548"/>
              <a:gd name="connsiteY69" fmla="*/ 1219200 h 2831596"/>
              <a:gd name="connsiteX70" fmla="*/ 2571811 w 2757548"/>
              <a:gd name="connsiteY70" fmla="*/ 1243012 h 2831596"/>
              <a:gd name="connsiteX71" fmla="*/ 2567048 w 2757548"/>
              <a:gd name="connsiteY71" fmla="*/ 1266825 h 2831596"/>
              <a:gd name="connsiteX72" fmla="*/ 2600386 w 2757548"/>
              <a:gd name="connsiteY72" fmla="*/ 1295400 h 2831596"/>
              <a:gd name="connsiteX73" fmla="*/ 2609910 w 2757548"/>
              <a:gd name="connsiteY73" fmla="*/ 1338262 h 2831596"/>
              <a:gd name="connsiteX74" fmla="*/ 2619436 w 2757548"/>
              <a:gd name="connsiteY74" fmla="*/ 1376362 h 2831596"/>
              <a:gd name="connsiteX75" fmla="*/ 2638486 w 2757548"/>
              <a:gd name="connsiteY75" fmla="*/ 1369218 h 2831596"/>
              <a:gd name="connsiteX76" fmla="*/ 2681348 w 2757548"/>
              <a:gd name="connsiteY76" fmla="*/ 1381125 h 2831596"/>
              <a:gd name="connsiteX77" fmla="*/ 2705161 w 2757548"/>
              <a:gd name="connsiteY77" fmla="*/ 1362075 h 2831596"/>
              <a:gd name="connsiteX78" fmla="*/ 2748023 w 2757548"/>
              <a:gd name="connsiteY78" fmla="*/ 1352550 h 2831596"/>
              <a:gd name="connsiteX79" fmla="*/ 2757548 w 2757548"/>
              <a:gd name="connsiteY79" fmla="*/ 1390650 h 2831596"/>
              <a:gd name="connsiteX80" fmla="*/ 2748023 w 2757548"/>
              <a:gd name="connsiteY80" fmla="*/ 1414462 h 2831596"/>
              <a:gd name="connsiteX81" fmla="*/ 2724211 w 2757548"/>
              <a:gd name="connsiteY81" fmla="*/ 1428750 h 2831596"/>
              <a:gd name="connsiteX82" fmla="*/ 2695635 w 2757548"/>
              <a:gd name="connsiteY82" fmla="*/ 1464469 h 2831596"/>
              <a:gd name="connsiteX83" fmla="*/ 2657536 w 2757548"/>
              <a:gd name="connsiteY83" fmla="*/ 1495425 h 2831596"/>
              <a:gd name="connsiteX84" fmla="*/ 2638486 w 2757548"/>
              <a:gd name="connsiteY84" fmla="*/ 1519237 h 2831596"/>
              <a:gd name="connsiteX85" fmla="*/ 2624198 w 2757548"/>
              <a:gd name="connsiteY85" fmla="*/ 1535906 h 2831596"/>
              <a:gd name="connsiteX86" fmla="*/ 2619436 w 2757548"/>
              <a:gd name="connsiteY86" fmla="*/ 1562100 h 2831596"/>
              <a:gd name="connsiteX87" fmla="*/ 2590861 w 2757548"/>
              <a:gd name="connsiteY87" fmla="*/ 1562100 h 2831596"/>
              <a:gd name="connsiteX88" fmla="*/ 2557523 w 2757548"/>
              <a:gd name="connsiteY88" fmla="*/ 1547812 h 2831596"/>
              <a:gd name="connsiteX89" fmla="*/ 2538473 w 2757548"/>
              <a:gd name="connsiteY89" fmla="*/ 1519237 h 2831596"/>
              <a:gd name="connsiteX90" fmla="*/ 2471798 w 2757548"/>
              <a:gd name="connsiteY90" fmla="*/ 1524000 h 2831596"/>
              <a:gd name="connsiteX91" fmla="*/ 2452748 w 2757548"/>
              <a:gd name="connsiteY91" fmla="*/ 1535906 h 2831596"/>
              <a:gd name="connsiteX92" fmla="*/ 2447985 w 2757548"/>
              <a:gd name="connsiteY92" fmla="*/ 1557338 h 2831596"/>
              <a:gd name="connsiteX93" fmla="*/ 2414648 w 2757548"/>
              <a:gd name="connsiteY93" fmla="*/ 1576387 h 2831596"/>
              <a:gd name="connsiteX94" fmla="*/ 2381311 w 2757548"/>
              <a:gd name="connsiteY94" fmla="*/ 1614487 h 2831596"/>
              <a:gd name="connsiteX95" fmla="*/ 2355116 w 2757548"/>
              <a:gd name="connsiteY95" fmla="*/ 1626393 h 2831596"/>
              <a:gd name="connsiteX96" fmla="*/ 2347973 w 2757548"/>
              <a:gd name="connsiteY96" fmla="*/ 1662112 h 2831596"/>
              <a:gd name="connsiteX97" fmla="*/ 2331304 w 2757548"/>
              <a:gd name="connsiteY97" fmla="*/ 1659731 h 2831596"/>
              <a:gd name="connsiteX98" fmla="*/ 2281298 w 2757548"/>
              <a:gd name="connsiteY98" fmla="*/ 1681162 h 2831596"/>
              <a:gd name="connsiteX99" fmla="*/ 2262248 w 2757548"/>
              <a:gd name="connsiteY99" fmla="*/ 1700212 h 2831596"/>
              <a:gd name="connsiteX100" fmla="*/ 2200336 w 2757548"/>
              <a:gd name="connsiteY100" fmla="*/ 1704975 h 2831596"/>
              <a:gd name="connsiteX101" fmla="*/ 2157473 w 2757548"/>
              <a:gd name="connsiteY101" fmla="*/ 1714500 h 2831596"/>
              <a:gd name="connsiteX102" fmla="*/ 2126517 w 2757548"/>
              <a:gd name="connsiteY102" fmla="*/ 1754981 h 2831596"/>
              <a:gd name="connsiteX103" fmla="*/ 2100323 w 2757548"/>
              <a:gd name="connsiteY103" fmla="*/ 1771650 h 2831596"/>
              <a:gd name="connsiteX104" fmla="*/ 2095561 w 2757548"/>
              <a:gd name="connsiteY104" fmla="*/ 1807368 h 2831596"/>
              <a:gd name="connsiteX105" fmla="*/ 2057461 w 2757548"/>
              <a:gd name="connsiteY105" fmla="*/ 1831181 h 2831596"/>
              <a:gd name="connsiteX106" fmla="*/ 2043173 w 2757548"/>
              <a:gd name="connsiteY106" fmla="*/ 1852612 h 2831596"/>
              <a:gd name="connsiteX107" fmla="*/ 2033648 w 2757548"/>
              <a:gd name="connsiteY107" fmla="*/ 1866900 h 2831596"/>
              <a:gd name="connsiteX108" fmla="*/ 2038411 w 2757548"/>
              <a:gd name="connsiteY108" fmla="*/ 1895475 h 2831596"/>
              <a:gd name="connsiteX109" fmla="*/ 2050317 w 2757548"/>
              <a:gd name="connsiteY109" fmla="*/ 1933575 h 2831596"/>
              <a:gd name="connsiteX110" fmla="*/ 2062223 w 2757548"/>
              <a:gd name="connsiteY110" fmla="*/ 1985962 h 2831596"/>
              <a:gd name="connsiteX111" fmla="*/ 2038411 w 2757548"/>
              <a:gd name="connsiteY111" fmla="*/ 2024062 h 2831596"/>
              <a:gd name="connsiteX112" fmla="*/ 2033648 w 2757548"/>
              <a:gd name="connsiteY112" fmla="*/ 2028825 h 2831596"/>
              <a:gd name="connsiteX113" fmla="*/ 1995548 w 2757548"/>
              <a:gd name="connsiteY113" fmla="*/ 2033587 h 2831596"/>
              <a:gd name="connsiteX114" fmla="*/ 1966973 w 2757548"/>
              <a:gd name="connsiteY114" fmla="*/ 2043112 h 2831596"/>
              <a:gd name="connsiteX115" fmla="*/ 1957448 w 2757548"/>
              <a:gd name="connsiteY115" fmla="*/ 2043112 h 2831596"/>
              <a:gd name="connsiteX116" fmla="*/ 1919348 w 2757548"/>
              <a:gd name="connsiteY116" fmla="*/ 2069305 h 2831596"/>
              <a:gd name="connsiteX117" fmla="*/ 1900298 w 2757548"/>
              <a:gd name="connsiteY117" fmla="*/ 2090737 h 2831596"/>
              <a:gd name="connsiteX118" fmla="*/ 1888392 w 2757548"/>
              <a:gd name="connsiteY118" fmla="*/ 2150269 h 2831596"/>
              <a:gd name="connsiteX119" fmla="*/ 1855055 w 2757548"/>
              <a:gd name="connsiteY119" fmla="*/ 2166937 h 2831596"/>
              <a:gd name="connsiteX120" fmla="*/ 1809811 w 2757548"/>
              <a:gd name="connsiteY120" fmla="*/ 2195512 h 2831596"/>
              <a:gd name="connsiteX121" fmla="*/ 1809811 w 2757548"/>
              <a:gd name="connsiteY121" fmla="*/ 2252662 h 2831596"/>
              <a:gd name="connsiteX122" fmla="*/ 1814573 w 2757548"/>
              <a:gd name="connsiteY122" fmla="*/ 2314575 h 2831596"/>
              <a:gd name="connsiteX123" fmla="*/ 1802667 w 2757548"/>
              <a:gd name="connsiteY123" fmla="*/ 2340768 h 2831596"/>
              <a:gd name="connsiteX124" fmla="*/ 1785998 w 2757548"/>
              <a:gd name="connsiteY124" fmla="*/ 2388393 h 2831596"/>
              <a:gd name="connsiteX125" fmla="*/ 1809811 w 2757548"/>
              <a:gd name="connsiteY125" fmla="*/ 2438400 h 2831596"/>
              <a:gd name="connsiteX126" fmla="*/ 1802667 w 2757548"/>
              <a:gd name="connsiteY126" fmla="*/ 2474119 h 2831596"/>
              <a:gd name="connsiteX127" fmla="*/ 1776473 w 2757548"/>
              <a:gd name="connsiteY127" fmla="*/ 2500312 h 2831596"/>
              <a:gd name="connsiteX128" fmla="*/ 1733611 w 2757548"/>
              <a:gd name="connsiteY128" fmla="*/ 2524125 h 2831596"/>
              <a:gd name="connsiteX129" fmla="*/ 1714561 w 2757548"/>
              <a:gd name="connsiteY129" fmla="*/ 2538412 h 2831596"/>
              <a:gd name="connsiteX130" fmla="*/ 1738373 w 2757548"/>
              <a:gd name="connsiteY130" fmla="*/ 2590800 h 2831596"/>
              <a:gd name="connsiteX131" fmla="*/ 1719323 w 2757548"/>
              <a:gd name="connsiteY131" fmla="*/ 2619375 h 2831596"/>
              <a:gd name="connsiteX132" fmla="*/ 1662173 w 2757548"/>
              <a:gd name="connsiteY132" fmla="*/ 2633662 h 2831596"/>
              <a:gd name="connsiteX133" fmla="*/ 1647886 w 2757548"/>
              <a:gd name="connsiteY133" fmla="*/ 2662237 h 2831596"/>
              <a:gd name="connsiteX134" fmla="*/ 1664554 w 2757548"/>
              <a:gd name="connsiteY134" fmla="*/ 2693193 h 2831596"/>
              <a:gd name="connsiteX135" fmla="*/ 1652648 w 2757548"/>
              <a:gd name="connsiteY135" fmla="*/ 2712243 h 2831596"/>
              <a:gd name="connsiteX136" fmla="*/ 1657411 w 2757548"/>
              <a:gd name="connsiteY136" fmla="*/ 2745581 h 2831596"/>
              <a:gd name="connsiteX137" fmla="*/ 1628836 w 2757548"/>
              <a:gd name="connsiteY137" fmla="*/ 2767012 h 2831596"/>
              <a:gd name="connsiteX138" fmla="*/ 1576448 w 2757548"/>
              <a:gd name="connsiteY138" fmla="*/ 2724150 h 2831596"/>
              <a:gd name="connsiteX139" fmla="*/ 1550254 w 2757548"/>
              <a:gd name="connsiteY139" fmla="*/ 2728912 h 2831596"/>
              <a:gd name="connsiteX140" fmla="*/ 1519298 w 2757548"/>
              <a:gd name="connsiteY140" fmla="*/ 2697956 h 2831596"/>
              <a:gd name="connsiteX141" fmla="*/ 1500248 w 2757548"/>
              <a:gd name="connsiteY141" fmla="*/ 2676525 h 2831596"/>
              <a:gd name="connsiteX142" fmla="*/ 1478817 w 2757548"/>
              <a:gd name="connsiteY142" fmla="*/ 2719387 h 2831596"/>
              <a:gd name="connsiteX143" fmla="*/ 1481198 w 2757548"/>
              <a:gd name="connsiteY143" fmla="*/ 2738437 h 2831596"/>
              <a:gd name="connsiteX144" fmla="*/ 1464529 w 2757548"/>
              <a:gd name="connsiteY144" fmla="*/ 2776537 h 2831596"/>
              <a:gd name="connsiteX145" fmla="*/ 1457386 w 2757548"/>
              <a:gd name="connsiteY145" fmla="*/ 2786062 h 2831596"/>
              <a:gd name="connsiteX146" fmla="*/ 1421667 w 2757548"/>
              <a:gd name="connsiteY146" fmla="*/ 2828925 h 2831596"/>
              <a:gd name="connsiteX147" fmla="*/ 1414523 w 2757548"/>
              <a:gd name="connsiteY147" fmla="*/ 2824162 h 2831596"/>
              <a:gd name="connsiteX148" fmla="*/ 1381186 w 2757548"/>
              <a:gd name="connsiteY148" fmla="*/ 2800350 h 2831596"/>
              <a:gd name="connsiteX149" fmla="*/ 1335942 w 2757548"/>
              <a:gd name="connsiteY149" fmla="*/ 2778918 h 2831596"/>
              <a:gd name="connsiteX150" fmla="*/ 1343086 w 2757548"/>
              <a:gd name="connsiteY150" fmla="*/ 2757487 h 2831596"/>
              <a:gd name="connsiteX151" fmla="*/ 1324036 w 2757548"/>
              <a:gd name="connsiteY151" fmla="*/ 2719387 h 2831596"/>
              <a:gd name="connsiteX152" fmla="*/ 1350229 w 2757548"/>
              <a:gd name="connsiteY152" fmla="*/ 2659856 h 2831596"/>
              <a:gd name="connsiteX153" fmla="*/ 1281173 w 2757548"/>
              <a:gd name="connsiteY153" fmla="*/ 2614612 h 2831596"/>
              <a:gd name="connsiteX154" fmla="*/ 1276411 w 2757548"/>
              <a:gd name="connsiteY154" fmla="*/ 2557462 h 2831596"/>
              <a:gd name="connsiteX155" fmla="*/ 1319273 w 2757548"/>
              <a:gd name="connsiteY155" fmla="*/ 2533650 h 2831596"/>
              <a:gd name="connsiteX156" fmla="*/ 1347848 w 2757548"/>
              <a:gd name="connsiteY156" fmla="*/ 2490787 h 2831596"/>
              <a:gd name="connsiteX157" fmla="*/ 1338323 w 2757548"/>
              <a:gd name="connsiteY157" fmla="*/ 2447925 h 2831596"/>
              <a:gd name="connsiteX158" fmla="*/ 1343086 w 2757548"/>
              <a:gd name="connsiteY158" fmla="*/ 2390775 h 2831596"/>
              <a:gd name="connsiteX159" fmla="*/ 1343086 w 2757548"/>
              <a:gd name="connsiteY159" fmla="*/ 2338387 h 2831596"/>
              <a:gd name="connsiteX160" fmla="*/ 1290698 w 2757548"/>
              <a:gd name="connsiteY160" fmla="*/ 2305050 h 2831596"/>
              <a:gd name="connsiteX161" fmla="*/ 1247836 w 2757548"/>
              <a:gd name="connsiteY161" fmla="*/ 2290762 h 2831596"/>
              <a:gd name="connsiteX162" fmla="*/ 1204973 w 2757548"/>
              <a:gd name="connsiteY162" fmla="*/ 2281237 h 2831596"/>
              <a:gd name="connsiteX163" fmla="*/ 1147823 w 2757548"/>
              <a:gd name="connsiteY163" fmla="*/ 2281237 h 2831596"/>
              <a:gd name="connsiteX164" fmla="*/ 1076386 w 2757548"/>
              <a:gd name="connsiteY164" fmla="*/ 2286000 h 2831596"/>
              <a:gd name="connsiteX165" fmla="*/ 1019236 w 2757548"/>
              <a:gd name="connsiteY165" fmla="*/ 2309812 h 2831596"/>
              <a:gd name="connsiteX166" fmla="*/ 971611 w 2757548"/>
              <a:gd name="connsiteY166" fmla="*/ 2319337 h 2831596"/>
              <a:gd name="connsiteX167" fmla="*/ 962086 w 2757548"/>
              <a:gd name="connsiteY167" fmla="*/ 2381250 h 2831596"/>
              <a:gd name="connsiteX168" fmla="*/ 943036 w 2757548"/>
              <a:gd name="connsiteY168" fmla="*/ 2414587 h 2831596"/>
              <a:gd name="connsiteX169" fmla="*/ 890648 w 2757548"/>
              <a:gd name="connsiteY169" fmla="*/ 2462212 h 2831596"/>
              <a:gd name="connsiteX170" fmla="*/ 852548 w 2757548"/>
              <a:gd name="connsiteY170" fmla="*/ 2471737 h 2831596"/>
              <a:gd name="connsiteX171" fmla="*/ 800161 w 2757548"/>
              <a:gd name="connsiteY171" fmla="*/ 2462212 h 2831596"/>
              <a:gd name="connsiteX172" fmla="*/ 771586 w 2757548"/>
              <a:gd name="connsiteY172" fmla="*/ 2438400 h 2831596"/>
              <a:gd name="connsiteX173" fmla="*/ 743011 w 2757548"/>
              <a:gd name="connsiteY173" fmla="*/ 2409825 h 2831596"/>
              <a:gd name="connsiteX174" fmla="*/ 704911 w 2757548"/>
              <a:gd name="connsiteY174" fmla="*/ 2433637 h 2831596"/>
              <a:gd name="connsiteX175" fmla="*/ 723961 w 2757548"/>
              <a:gd name="connsiteY175" fmla="*/ 2371725 h 2831596"/>
              <a:gd name="connsiteX176" fmla="*/ 738248 w 2757548"/>
              <a:gd name="connsiteY176" fmla="*/ 2309812 h 2831596"/>
              <a:gd name="connsiteX177" fmla="*/ 743011 w 2757548"/>
              <a:gd name="connsiteY177" fmla="*/ 2233612 h 2831596"/>
              <a:gd name="connsiteX178" fmla="*/ 743011 w 2757548"/>
              <a:gd name="connsiteY178" fmla="*/ 2185987 h 2831596"/>
              <a:gd name="connsiteX179" fmla="*/ 728723 w 2757548"/>
              <a:gd name="connsiteY179" fmla="*/ 2128837 h 2831596"/>
              <a:gd name="connsiteX180" fmla="*/ 704911 w 2757548"/>
              <a:gd name="connsiteY180" fmla="*/ 2100262 h 2831596"/>
              <a:gd name="connsiteX181" fmla="*/ 662048 w 2757548"/>
              <a:gd name="connsiteY181" fmla="*/ 2090737 h 2831596"/>
              <a:gd name="connsiteX182" fmla="*/ 623948 w 2757548"/>
              <a:gd name="connsiteY182" fmla="*/ 2062162 h 2831596"/>
              <a:gd name="connsiteX183" fmla="*/ 566798 w 2757548"/>
              <a:gd name="connsiteY183" fmla="*/ 2043112 h 2831596"/>
              <a:gd name="connsiteX184" fmla="*/ 538223 w 2757548"/>
              <a:gd name="connsiteY184" fmla="*/ 2009775 h 2831596"/>
              <a:gd name="connsiteX185" fmla="*/ 557273 w 2757548"/>
              <a:gd name="connsiteY185" fmla="*/ 1981200 h 2831596"/>
              <a:gd name="connsiteX186" fmla="*/ 547748 w 2757548"/>
              <a:gd name="connsiteY186" fmla="*/ 1938337 h 2831596"/>
              <a:gd name="connsiteX187" fmla="*/ 514411 w 2757548"/>
              <a:gd name="connsiteY187" fmla="*/ 1885950 h 2831596"/>
              <a:gd name="connsiteX188" fmla="*/ 471548 w 2757548"/>
              <a:gd name="connsiteY188" fmla="*/ 1876425 h 2831596"/>
              <a:gd name="connsiteX189" fmla="*/ 433448 w 2757548"/>
              <a:gd name="connsiteY189" fmla="*/ 1852612 h 2831596"/>
              <a:gd name="connsiteX190" fmla="*/ 414398 w 2757548"/>
              <a:gd name="connsiteY190" fmla="*/ 1833562 h 2831596"/>
              <a:gd name="connsiteX191" fmla="*/ 414398 w 2757548"/>
              <a:gd name="connsiteY191" fmla="*/ 1804987 h 2831596"/>
              <a:gd name="connsiteX192" fmla="*/ 376298 w 2757548"/>
              <a:gd name="connsiteY192" fmla="*/ 1824037 h 2831596"/>
              <a:gd name="connsiteX193" fmla="*/ 357248 w 2757548"/>
              <a:gd name="connsiteY193" fmla="*/ 1838325 h 2831596"/>
              <a:gd name="connsiteX194" fmla="*/ 385823 w 2757548"/>
              <a:gd name="connsiteY194" fmla="*/ 1862137 h 2831596"/>
              <a:gd name="connsiteX195" fmla="*/ 352486 w 2757548"/>
              <a:gd name="connsiteY195" fmla="*/ 1866900 h 2831596"/>
              <a:gd name="connsiteX196" fmla="*/ 323911 w 2757548"/>
              <a:gd name="connsiteY196" fmla="*/ 1847850 h 2831596"/>
              <a:gd name="connsiteX197" fmla="*/ 281048 w 2757548"/>
              <a:gd name="connsiteY197" fmla="*/ 1833562 h 2831596"/>
              <a:gd name="connsiteX198" fmla="*/ 238186 w 2757548"/>
              <a:gd name="connsiteY198" fmla="*/ 1819275 h 2831596"/>
              <a:gd name="connsiteX199" fmla="*/ 195323 w 2757548"/>
              <a:gd name="connsiteY199" fmla="*/ 1819275 h 2831596"/>
              <a:gd name="connsiteX200" fmla="*/ 171511 w 2757548"/>
              <a:gd name="connsiteY200" fmla="*/ 1795462 h 2831596"/>
              <a:gd name="connsiteX201" fmla="*/ 195323 w 2757548"/>
              <a:gd name="connsiteY201" fmla="*/ 1766887 h 2831596"/>
              <a:gd name="connsiteX202" fmla="*/ 214373 w 2757548"/>
              <a:gd name="connsiteY202" fmla="*/ 1676400 h 2831596"/>
              <a:gd name="connsiteX203" fmla="*/ 276286 w 2757548"/>
              <a:gd name="connsiteY203" fmla="*/ 1590675 h 2831596"/>
              <a:gd name="connsiteX204" fmla="*/ 319148 w 2757548"/>
              <a:gd name="connsiteY204" fmla="*/ 1509712 h 2831596"/>
              <a:gd name="connsiteX205" fmla="*/ 362011 w 2757548"/>
              <a:gd name="connsiteY205" fmla="*/ 1466850 h 2831596"/>
              <a:gd name="connsiteX206" fmla="*/ 414398 w 2757548"/>
              <a:gd name="connsiteY206" fmla="*/ 1404937 h 2831596"/>
              <a:gd name="connsiteX207" fmla="*/ 438211 w 2757548"/>
              <a:gd name="connsiteY207" fmla="*/ 1381125 h 2831596"/>
              <a:gd name="connsiteX208" fmla="*/ 395348 w 2757548"/>
              <a:gd name="connsiteY208" fmla="*/ 1352550 h 2831596"/>
              <a:gd name="connsiteX209" fmla="*/ 323911 w 2757548"/>
              <a:gd name="connsiteY209" fmla="*/ 1319212 h 2831596"/>
              <a:gd name="connsiteX210" fmla="*/ 266761 w 2757548"/>
              <a:gd name="connsiteY210" fmla="*/ 1285875 h 2831596"/>
              <a:gd name="connsiteX211" fmla="*/ 233423 w 2757548"/>
              <a:gd name="connsiteY211" fmla="*/ 1300162 h 2831596"/>
              <a:gd name="connsiteX212" fmla="*/ 195323 w 2757548"/>
              <a:gd name="connsiteY212" fmla="*/ 1276350 h 2831596"/>
              <a:gd name="connsiteX213" fmla="*/ 161986 w 2757548"/>
              <a:gd name="connsiteY213" fmla="*/ 1204912 h 2831596"/>
              <a:gd name="connsiteX214" fmla="*/ 157223 w 2757548"/>
              <a:gd name="connsiteY214" fmla="*/ 1162050 h 2831596"/>
              <a:gd name="connsiteX215" fmla="*/ 119123 w 2757548"/>
              <a:gd name="connsiteY215" fmla="*/ 1157287 h 2831596"/>
              <a:gd name="connsiteX216" fmla="*/ 66736 w 2757548"/>
              <a:gd name="connsiteY216" fmla="*/ 1157287 h 2831596"/>
              <a:gd name="connsiteX217" fmla="*/ 19111 w 2757548"/>
              <a:gd name="connsiteY217" fmla="*/ 1143000 h 2831596"/>
              <a:gd name="connsiteX218" fmla="*/ 19111 w 2757548"/>
              <a:gd name="connsiteY218" fmla="*/ 1114425 h 2831596"/>
              <a:gd name="connsiteX219" fmla="*/ 9586 w 2757548"/>
              <a:gd name="connsiteY219" fmla="*/ 1076325 h 2831596"/>
              <a:gd name="connsiteX220" fmla="*/ 61 w 2757548"/>
              <a:gd name="connsiteY220" fmla="*/ 1028700 h 2831596"/>
              <a:gd name="connsiteX221" fmla="*/ 14348 w 2757548"/>
              <a:gd name="connsiteY221" fmla="*/ 995362 h 2831596"/>
              <a:gd name="connsiteX222" fmla="*/ 61973 w 2757548"/>
              <a:gd name="connsiteY222" fmla="*/ 971550 h 2831596"/>
              <a:gd name="connsiteX223" fmla="*/ 100073 w 2757548"/>
              <a:gd name="connsiteY223" fmla="*/ 966787 h 2831596"/>
              <a:gd name="connsiteX224" fmla="*/ 66736 w 2757548"/>
              <a:gd name="connsiteY224" fmla="*/ 933450 h 2831596"/>
              <a:gd name="connsiteX225" fmla="*/ 57211 w 2757548"/>
              <a:gd name="connsiteY225" fmla="*/ 885825 h 2831596"/>
              <a:gd name="connsiteX226" fmla="*/ 81023 w 2757548"/>
              <a:gd name="connsiteY226" fmla="*/ 852487 h 2831596"/>
              <a:gd name="connsiteX227" fmla="*/ 81023 w 2757548"/>
              <a:gd name="connsiteY227" fmla="*/ 814387 h 2831596"/>
              <a:gd name="connsiteX228" fmla="*/ 42923 w 2757548"/>
              <a:gd name="connsiteY228" fmla="*/ 800100 h 2831596"/>
              <a:gd name="connsiteX229" fmla="*/ 47686 w 2757548"/>
              <a:gd name="connsiteY229" fmla="*/ 762000 h 2831596"/>
              <a:gd name="connsiteX230" fmla="*/ 85786 w 2757548"/>
              <a:gd name="connsiteY230" fmla="*/ 723900 h 2831596"/>
              <a:gd name="connsiteX231" fmla="*/ 76261 w 2757548"/>
              <a:gd name="connsiteY231" fmla="*/ 671512 h 2831596"/>
              <a:gd name="connsiteX232" fmla="*/ 47686 w 2757548"/>
              <a:gd name="connsiteY232" fmla="*/ 647700 h 2831596"/>
              <a:gd name="connsiteX233" fmla="*/ 66736 w 2757548"/>
              <a:gd name="connsiteY233" fmla="*/ 623887 h 2831596"/>
              <a:gd name="connsiteX234" fmla="*/ 114361 w 2757548"/>
              <a:gd name="connsiteY234" fmla="*/ 628650 h 2831596"/>
              <a:gd name="connsiteX235" fmla="*/ 138173 w 2757548"/>
              <a:gd name="connsiteY235" fmla="*/ 628650 h 2831596"/>
              <a:gd name="connsiteX236" fmla="*/ 119123 w 2757548"/>
              <a:gd name="connsiteY236" fmla="*/ 595312 h 2831596"/>
              <a:gd name="connsiteX237" fmla="*/ 123886 w 2757548"/>
              <a:gd name="connsiteY237" fmla="*/ 571500 h 2831596"/>
              <a:gd name="connsiteX238" fmla="*/ 152461 w 2757548"/>
              <a:gd name="connsiteY238" fmla="*/ 571500 h 2831596"/>
              <a:gd name="connsiteX239" fmla="*/ 157223 w 2757548"/>
              <a:gd name="connsiteY239" fmla="*/ 571500 h 2831596"/>
              <a:gd name="connsiteX240" fmla="*/ 185798 w 2757548"/>
              <a:gd name="connsiteY240" fmla="*/ 485775 h 2831596"/>
              <a:gd name="connsiteX241" fmla="*/ 190561 w 2757548"/>
              <a:gd name="connsiteY241" fmla="*/ 447675 h 2831596"/>
              <a:gd name="connsiteX242" fmla="*/ 219136 w 2757548"/>
              <a:gd name="connsiteY242" fmla="*/ 461962 h 2831596"/>
              <a:gd name="connsiteX243" fmla="*/ 281048 w 2757548"/>
              <a:gd name="connsiteY243" fmla="*/ 485775 h 2831596"/>
              <a:gd name="connsiteX244" fmla="*/ 342961 w 2757548"/>
              <a:gd name="connsiteY244" fmla="*/ 485775 h 2831596"/>
              <a:gd name="connsiteX245" fmla="*/ 333436 w 2757548"/>
              <a:gd name="connsiteY245" fmla="*/ 442912 h 2831596"/>
              <a:gd name="connsiteX246" fmla="*/ 342961 w 2757548"/>
              <a:gd name="connsiteY246" fmla="*/ 409575 h 2831596"/>
              <a:gd name="connsiteX247" fmla="*/ 385823 w 2757548"/>
              <a:gd name="connsiteY247" fmla="*/ 409575 h 2831596"/>
              <a:gd name="connsiteX248" fmla="*/ 404873 w 2757548"/>
              <a:gd name="connsiteY248" fmla="*/ 381000 h 2831596"/>
              <a:gd name="connsiteX249" fmla="*/ 428686 w 2757548"/>
              <a:gd name="connsiteY249" fmla="*/ 338137 h 2831596"/>
              <a:gd name="connsiteX250" fmla="*/ 381061 w 2757548"/>
              <a:gd name="connsiteY250" fmla="*/ 314325 h 2831596"/>
              <a:gd name="connsiteX251" fmla="*/ 381061 w 2757548"/>
              <a:gd name="connsiteY251" fmla="*/ 285750 h 2831596"/>
              <a:gd name="connsiteX252" fmla="*/ 433448 w 2757548"/>
              <a:gd name="connsiteY252" fmla="*/ 257175 h 2831596"/>
              <a:gd name="connsiteX253" fmla="*/ 466786 w 2757548"/>
              <a:gd name="connsiteY253" fmla="*/ 238125 h 2831596"/>
              <a:gd name="connsiteX254" fmla="*/ 476311 w 2757548"/>
              <a:gd name="connsiteY254" fmla="*/ 176212 h 2831596"/>
              <a:gd name="connsiteX255" fmla="*/ 447736 w 2757548"/>
              <a:gd name="connsiteY255" fmla="*/ 123825 h 2831596"/>
              <a:gd name="connsiteX0" fmla="*/ 2307492 w 2757548"/>
              <a:gd name="connsiteY0" fmla="*/ 0 h 2831596"/>
              <a:gd name="connsiteX1" fmla="*/ 2324161 w 2757548"/>
              <a:gd name="connsiteY1" fmla="*/ 26193 h 2831596"/>
              <a:gd name="connsiteX2" fmla="*/ 2352736 w 2757548"/>
              <a:gd name="connsiteY2" fmla="*/ 47625 h 2831596"/>
              <a:gd name="connsiteX3" fmla="*/ 2343211 w 2757548"/>
              <a:gd name="connsiteY3" fmla="*/ 57150 h 2831596"/>
              <a:gd name="connsiteX4" fmla="*/ 2352736 w 2757548"/>
              <a:gd name="connsiteY4" fmla="*/ 95250 h 2831596"/>
              <a:gd name="connsiteX5" fmla="*/ 2343211 w 2757548"/>
              <a:gd name="connsiteY5" fmla="*/ 128587 h 2831596"/>
              <a:gd name="connsiteX6" fmla="*/ 2324161 w 2757548"/>
              <a:gd name="connsiteY6" fmla="*/ 145256 h 2831596"/>
              <a:gd name="connsiteX7" fmla="*/ 2300348 w 2757548"/>
              <a:gd name="connsiteY7" fmla="*/ 152400 h 2831596"/>
              <a:gd name="connsiteX8" fmla="*/ 2290823 w 2757548"/>
              <a:gd name="connsiteY8" fmla="*/ 166687 h 2831596"/>
              <a:gd name="connsiteX9" fmla="*/ 2286061 w 2757548"/>
              <a:gd name="connsiteY9" fmla="*/ 204787 h 2831596"/>
              <a:gd name="connsiteX10" fmla="*/ 2267011 w 2757548"/>
              <a:gd name="connsiteY10" fmla="*/ 223837 h 2831596"/>
              <a:gd name="connsiteX11" fmla="*/ 2224148 w 2757548"/>
              <a:gd name="connsiteY11" fmla="*/ 219075 h 2831596"/>
              <a:gd name="connsiteX12" fmla="*/ 2214623 w 2757548"/>
              <a:gd name="connsiteY12" fmla="*/ 226219 h 2831596"/>
              <a:gd name="connsiteX13" fmla="*/ 2221767 w 2757548"/>
              <a:gd name="connsiteY13" fmla="*/ 259556 h 2831596"/>
              <a:gd name="connsiteX14" fmla="*/ 2233673 w 2757548"/>
              <a:gd name="connsiteY14" fmla="*/ 285750 h 2831596"/>
              <a:gd name="connsiteX15" fmla="*/ 2224148 w 2757548"/>
              <a:gd name="connsiteY15" fmla="*/ 304800 h 2831596"/>
              <a:gd name="connsiteX16" fmla="*/ 2224148 w 2757548"/>
              <a:gd name="connsiteY16" fmla="*/ 333375 h 2831596"/>
              <a:gd name="connsiteX17" fmla="*/ 2186048 w 2757548"/>
              <a:gd name="connsiteY17" fmla="*/ 338137 h 2831596"/>
              <a:gd name="connsiteX18" fmla="*/ 2152710 w 2757548"/>
              <a:gd name="connsiteY18" fmla="*/ 302419 h 2831596"/>
              <a:gd name="connsiteX19" fmla="*/ 2124136 w 2757548"/>
              <a:gd name="connsiteY19" fmla="*/ 323850 h 2831596"/>
              <a:gd name="connsiteX20" fmla="*/ 2105086 w 2757548"/>
              <a:gd name="connsiteY20" fmla="*/ 347662 h 2831596"/>
              <a:gd name="connsiteX21" fmla="*/ 2105086 w 2757548"/>
              <a:gd name="connsiteY21" fmla="*/ 361950 h 2831596"/>
              <a:gd name="connsiteX22" fmla="*/ 2105086 w 2757548"/>
              <a:gd name="connsiteY22" fmla="*/ 395287 h 2831596"/>
              <a:gd name="connsiteX23" fmla="*/ 2076511 w 2757548"/>
              <a:gd name="connsiteY23" fmla="*/ 395287 h 2831596"/>
              <a:gd name="connsiteX24" fmla="*/ 2033648 w 2757548"/>
              <a:gd name="connsiteY24" fmla="*/ 419100 h 2831596"/>
              <a:gd name="connsiteX25" fmla="*/ 2014598 w 2757548"/>
              <a:gd name="connsiteY25" fmla="*/ 457200 h 2831596"/>
              <a:gd name="connsiteX26" fmla="*/ 2012217 w 2757548"/>
              <a:gd name="connsiteY26" fmla="*/ 488156 h 2831596"/>
              <a:gd name="connsiteX27" fmla="*/ 1995549 w 2757548"/>
              <a:gd name="connsiteY27" fmla="*/ 511968 h 2831596"/>
              <a:gd name="connsiteX28" fmla="*/ 1976498 w 2757548"/>
              <a:gd name="connsiteY28" fmla="*/ 554831 h 2831596"/>
              <a:gd name="connsiteX29" fmla="*/ 1945542 w 2757548"/>
              <a:gd name="connsiteY29" fmla="*/ 564356 h 2831596"/>
              <a:gd name="connsiteX30" fmla="*/ 1909823 w 2757548"/>
              <a:gd name="connsiteY30" fmla="*/ 561975 h 2831596"/>
              <a:gd name="connsiteX31" fmla="*/ 1883629 w 2757548"/>
              <a:gd name="connsiteY31" fmla="*/ 576262 h 2831596"/>
              <a:gd name="connsiteX32" fmla="*/ 1890773 w 2757548"/>
              <a:gd name="connsiteY32" fmla="*/ 602456 h 2831596"/>
              <a:gd name="connsiteX33" fmla="*/ 1874104 w 2757548"/>
              <a:gd name="connsiteY33" fmla="*/ 623887 h 2831596"/>
              <a:gd name="connsiteX34" fmla="*/ 1876486 w 2757548"/>
              <a:gd name="connsiteY34" fmla="*/ 647700 h 2831596"/>
              <a:gd name="connsiteX35" fmla="*/ 1890773 w 2757548"/>
              <a:gd name="connsiteY35" fmla="*/ 666750 h 2831596"/>
              <a:gd name="connsiteX36" fmla="*/ 1919348 w 2757548"/>
              <a:gd name="connsiteY36" fmla="*/ 685800 h 2831596"/>
              <a:gd name="connsiteX37" fmla="*/ 1945542 w 2757548"/>
              <a:gd name="connsiteY37" fmla="*/ 714375 h 2831596"/>
              <a:gd name="connsiteX38" fmla="*/ 1969354 w 2757548"/>
              <a:gd name="connsiteY38" fmla="*/ 745331 h 2831596"/>
              <a:gd name="connsiteX39" fmla="*/ 1997930 w 2757548"/>
              <a:gd name="connsiteY39" fmla="*/ 776287 h 2831596"/>
              <a:gd name="connsiteX40" fmla="*/ 2016979 w 2757548"/>
              <a:gd name="connsiteY40" fmla="*/ 788194 h 2831596"/>
              <a:gd name="connsiteX41" fmla="*/ 2024123 w 2757548"/>
              <a:gd name="connsiteY41" fmla="*/ 814387 h 2831596"/>
              <a:gd name="connsiteX42" fmla="*/ 2028886 w 2757548"/>
              <a:gd name="connsiteY42" fmla="*/ 847725 h 2831596"/>
              <a:gd name="connsiteX43" fmla="*/ 2038411 w 2757548"/>
              <a:gd name="connsiteY43" fmla="*/ 859631 h 2831596"/>
              <a:gd name="connsiteX44" fmla="*/ 2066986 w 2757548"/>
              <a:gd name="connsiteY44" fmla="*/ 871537 h 2831596"/>
              <a:gd name="connsiteX45" fmla="*/ 2062223 w 2757548"/>
              <a:gd name="connsiteY45" fmla="*/ 852487 h 2831596"/>
              <a:gd name="connsiteX46" fmla="*/ 2090798 w 2757548"/>
              <a:gd name="connsiteY46" fmla="*/ 838200 h 2831596"/>
              <a:gd name="connsiteX47" fmla="*/ 2100323 w 2757548"/>
              <a:gd name="connsiteY47" fmla="*/ 862012 h 2831596"/>
              <a:gd name="connsiteX48" fmla="*/ 2133661 w 2757548"/>
              <a:gd name="connsiteY48" fmla="*/ 883443 h 2831596"/>
              <a:gd name="connsiteX49" fmla="*/ 2169379 w 2757548"/>
              <a:gd name="connsiteY49" fmla="*/ 876300 h 2831596"/>
              <a:gd name="connsiteX50" fmla="*/ 2183667 w 2757548"/>
              <a:gd name="connsiteY50" fmla="*/ 864394 h 2831596"/>
              <a:gd name="connsiteX51" fmla="*/ 2207480 w 2757548"/>
              <a:gd name="connsiteY51" fmla="*/ 857249 h 2831596"/>
              <a:gd name="connsiteX52" fmla="*/ 2245580 w 2757548"/>
              <a:gd name="connsiteY52" fmla="*/ 862012 h 2831596"/>
              <a:gd name="connsiteX53" fmla="*/ 2257486 w 2757548"/>
              <a:gd name="connsiteY53" fmla="*/ 895350 h 2831596"/>
              <a:gd name="connsiteX54" fmla="*/ 2305110 w 2757548"/>
              <a:gd name="connsiteY54" fmla="*/ 900113 h 2831596"/>
              <a:gd name="connsiteX55" fmla="*/ 2328923 w 2757548"/>
              <a:gd name="connsiteY55" fmla="*/ 907256 h 2831596"/>
              <a:gd name="connsiteX56" fmla="*/ 2314636 w 2757548"/>
              <a:gd name="connsiteY56" fmla="*/ 928687 h 2831596"/>
              <a:gd name="connsiteX57" fmla="*/ 2319398 w 2757548"/>
              <a:gd name="connsiteY57" fmla="*/ 942975 h 2831596"/>
              <a:gd name="connsiteX58" fmla="*/ 2357498 w 2757548"/>
              <a:gd name="connsiteY58" fmla="*/ 964406 h 2831596"/>
              <a:gd name="connsiteX59" fmla="*/ 2371786 w 2757548"/>
              <a:gd name="connsiteY59" fmla="*/ 990600 h 2831596"/>
              <a:gd name="connsiteX60" fmla="*/ 2395598 w 2757548"/>
              <a:gd name="connsiteY60" fmla="*/ 1016794 h 2831596"/>
              <a:gd name="connsiteX61" fmla="*/ 2381311 w 2757548"/>
              <a:gd name="connsiteY61" fmla="*/ 1028700 h 2831596"/>
              <a:gd name="connsiteX62" fmla="*/ 2386073 w 2757548"/>
              <a:gd name="connsiteY62" fmla="*/ 1066800 h 2831596"/>
              <a:gd name="connsiteX63" fmla="*/ 2421792 w 2757548"/>
              <a:gd name="connsiteY63" fmla="*/ 1059656 h 2831596"/>
              <a:gd name="connsiteX64" fmla="*/ 2450367 w 2757548"/>
              <a:gd name="connsiteY64" fmla="*/ 1069182 h 2831596"/>
              <a:gd name="connsiteX65" fmla="*/ 2486086 w 2757548"/>
              <a:gd name="connsiteY65" fmla="*/ 1107281 h 2831596"/>
              <a:gd name="connsiteX66" fmla="*/ 2486086 w 2757548"/>
              <a:gd name="connsiteY66" fmla="*/ 1138237 h 2831596"/>
              <a:gd name="connsiteX67" fmla="*/ 2521804 w 2757548"/>
              <a:gd name="connsiteY67" fmla="*/ 1147762 h 2831596"/>
              <a:gd name="connsiteX68" fmla="*/ 2571811 w 2757548"/>
              <a:gd name="connsiteY68" fmla="*/ 1190625 h 2831596"/>
              <a:gd name="connsiteX69" fmla="*/ 2571811 w 2757548"/>
              <a:gd name="connsiteY69" fmla="*/ 1219200 h 2831596"/>
              <a:gd name="connsiteX70" fmla="*/ 2571811 w 2757548"/>
              <a:gd name="connsiteY70" fmla="*/ 1243012 h 2831596"/>
              <a:gd name="connsiteX71" fmla="*/ 2567048 w 2757548"/>
              <a:gd name="connsiteY71" fmla="*/ 1266825 h 2831596"/>
              <a:gd name="connsiteX72" fmla="*/ 2600386 w 2757548"/>
              <a:gd name="connsiteY72" fmla="*/ 1295400 h 2831596"/>
              <a:gd name="connsiteX73" fmla="*/ 2609910 w 2757548"/>
              <a:gd name="connsiteY73" fmla="*/ 1338262 h 2831596"/>
              <a:gd name="connsiteX74" fmla="*/ 2619436 w 2757548"/>
              <a:gd name="connsiteY74" fmla="*/ 1376362 h 2831596"/>
              <a:gd name="connsiteX75" fmla="*/ 2638486 w 2757548"/>
              <a:gd name="connsiteY75" fmla="*/ 1369218 h 2831596"/>
              <a:gd name="connsiteX76" fmla="*/ 2681348 w 2757548"/>
              <a:gd name="connsiteY76" fmla="*/ 1381125 h 2831596"/>
              <a:gd name="connsiteX77" fmla="*/ 2705161 w 2757548"/>
              <a:gd name="connsiteY77" fmla="*/ 1362075 h 2831596"/>
              <a:gd name="connsiteX78" fmla="*/ 2748023 w 2757548"/>
              <a:gd name="connsiteY78" fmla="*/ 1352550 h 2831596"/>
              <a:gd name="connsiteX79" fmla="*/ 2757548 w 2757548"/>
              <a:gd name="connsiteY79" fmla="*/ 1390650 h 2831596"/>
              <a:gd name="connsiteX80" fmla="*/ 2748023 w 2757548"/>
              <a:gd name="connsiteY80" fmla="*/ 1414462 h 2831596"/>
              <a:gd name="connsiteX81" fmla="*/ 2724211 w 2757548"/>
              <a:gd name="connsiteY81" fmla="*/ 1428750 h 2831596"/>
              <a:gd name="connsiteX82" fmla="*/ 2695635 w 2757548"/>
              <a:gd name="connsiteY82" fmla="*/ 1464469 h 2831596"/>
              <a:gd name="connsiteX83" fmla="*/ 2657536 w 2757548"/>
              <a:gd name="connsiteY83" fmla="*/ 1495425 h 2831596"/>
              <a:gd name="connsiteX84" fmla="*/ 2638486 w 2757548"/>
              <a:gd name="connsiteY84" fmla="*/ 1519237 h 2831596"/>
              <a:gd name="connsiteX85" fmla="*/ 2624198 w 2757548"/>
              <a:gd name="connsiteY85" fmla="*/ 1535906 h 2831596"/>
              <a:gd name="connsiteX86" fmla="*/ 2619436 w 2757548"/>
              <a:gd name="connsiteY86" fmla="*/ 1562100 h 2831596"/>
              <a:gd name="connsiteX87" fmla="*/ 2590861 w 2757548"/>
              <a:gd name="connsiteY87" fmla="*/ 1562100 h 2831596"/>
              <a:gd name="connsiteX88" fmla="*/ 2557523 w 2757548"/>
              <a:gd name="connsiteY88" fmla="*/ 1547812 h 2831596"/>
              <a:gd name="connsiteX89" fmla="*/ 2538473 w 2757548"/>
              <a:gd name="connsiteY89" fmla="*/ 1519237 h 2831596"/>
              <a:gd name="connsiteX90" fmla="*/ 2471798 w 2757548"/>
              <a:gd name="connsiteY90" fmla="*/ 1524000 h 2831596"/>
              <a:gd name="connsiteX91" fmla="*/ 2452748 w 2757548"/>
              <a:gd name="connsiteY91" fmla="*/ 1535906 h 2831596"/>
              <a:gd name="connsiteX92" fmla="*/ 2447985 w 2757548"/>
              <a:gd name="connsiteY92" fmla="*/ 1557338 h 2831596"/>
              <a:gd name="connsiteX93" fmla="*/ 2414648 w 2757548"/>
              <a:gd name="connsiteY93" fmla="*/ 1576387 h 2831596"/>
              <a:gd name="connsiteX94" fmla="*/ 2381311 w 2757548"/>
              <a:gd name="connsiteY94" fmla="*/ 1614487 h 2831596"/>
              <a:gd name="connsiteX95" fmla="*/ 2355116 w 2757548"/>
              <a:gd name="connsiteY95" fmla="*/ 1626393 h 2831596"/>
              <a:gd name="connsiteX96" fmla="*/ 2347973 w 2757548"/>
              <a:gd name="connsiteY96" fmla="*/ 1662112 h 2831596"/>
              <a:gd name="connsiteX97" fmla="*/ 2331304 w 2757548"/>
              <a:gd name="connsiteY97" fmla="*/ 1659731 h 2831596"/>
              <a:gd name="connsiteX98" fmla="*/ 2281298 w 2757548"/>
              <a:gd name="connsiteY98" fmla="*/ 1681162 h 2831596"/>
              <a:gd name="connsiteX99" fmla="*/ 2262248 w 2757548"/>
              <a:gd name="connsiteY99" fmla="*/ 1700212 h 2831596"/>
              <a:gd name="connsiteX100" fmla="*/ 2200336 w 2757548"/>
              <a:gd name="connsiteY100" fmla="*/ 1704975 h 2831596"/>
              <a:gd name="connsiteX101" fmla="*/ 2157473 w 2757548"/>
              <a:gd name="connsiteY101" fmla="*/ 1714500 h 2831596"/>
              <a:gd name="connsiteX102" fmla="*/ 2126517 w 2757548"/>
              <a:gd name="connsiteY102" fmla="*/ 1754981 h 2831596"/>
              <a:gd name="connsiteX103" fmla="*/ 2100323 w 2757548"/>
              <a:gd name="connsiteY103" fmla="*/ 1771650 h 2831596"/>
              <a:gd name="connsiteX104" fmla="*/ 2095561 w 2757548"/>
              <a:gd name="connsiteY104" fmla="*/ 1807368 h 2831596"/>
              <a:gd name="connsiteX105" fmla="*/ 2057461 w 2757548"/>
              <a:gd name="connsiteY105" fmla="*/ 1831181 h 2831596"/>
              <a:gd name="connsiteX106" fmla="*/ 2043173 w 2757548"/>
              <a:gd name="connsiteY106" fmla="*/ 1852612 h 2831596"/>
              <a:gd name="connsiteX107" fmla="*/ 2033648 w 2757548"/>
              <a:gd name="connsiteY107" fmla="*/ 1866900 h 2831596"/>
              <a:gd name="connsiteX108" fmla="*/ 2038411 w 2757548"/>
              <a:gd name="connsiteY108" fmla="*/ 1895475 h 2831596"/>
              <a:gd name="connsiteX109" fmla="*/ 2050317 w 2757548"/>
              <a:gd name="connsiteY109" fmla="*/ 1933575 h 2831596"/>
              <a:gd name="connsiteX110" fmla="*/ 2062223 w 2757548"/>
              <a:gd name="connsiteY110" fmla="*/ 1985962 h 2831596"/>
              <a:gd name="connsiteX111" fmla="*/ 2038411 w 2757548"/>
              <a:gd name="connsiteY111" fmla="*/ 2024062 h 2831596"/>
              <a:gd name="connsiteX112" fmla="*/ 2033648 w 2757548"/>
              <a:gd name="connsiteY112" fmla="*/ 2028825 h 2831596"/>
              <a:gd name="connsiteX113" fmla="*/ 1995548 w 2757548"/>
              <a:gd name="connsiteY113" fmla="*/ 2033587 h 2831596"/>
              <a:gd name="connsiteX114" fmla="*/ 1966973 w 2757548"/>
              <a:gd name="connsiteY114" fmla="*/ 2043112 h 2831596"/>
              <a:gd name="connsiteX115" fmla="*/ 1957448 w 2757548"/>
              <a:gd name="connsiteY115" fmla="*/ 2043112 h 2831596"/>
              <a:gd name="connsiteX116" fmla="*/ 1919348 w 2757548"/>
              <a:gd name="connsiteY116" fmla="*/ 2069305 h 2831596"/>
              <a:gd name="connsiteX117" fmla="*/ 1900298 w 2757548"/>
              <a:gd name="connsiteY117" fmla="*/ 2090737 h 2831596"/>
              <a:gd name="connsiteX118" fmla="*/ 1888392 w 2757548"/>
              <a:gd name="connsiteY118" fmla="*/ 2150269 h 2831596"/>
              <a:gd name="connsiteX119" fmla="*/ 1855055 w 2757548"/>
              <a:gd name="connsiteY119" fmla="*/ 2166937 h 2831596"/>
              <a:gd name="connsiteX120" fmla="*/ 1809811 w 2757548"/>
              <a:gd name="connsiteY120" fmla="*/ 2195512 h 2831596"/>
              <a:gd name="connsiteX121" fmla="*/ 1809811 w 2757548"/>
              <a:gd name="connsiteY121" fmla="*/ 2252662 h 2831596"/>
              <a:gd name="connsiteX122" fmla="*/ 1814573 w 2757548"/>
              <a:gd name="connsiteY122" fmla="*/ 2314575 h 2831596"/>
              <a:gd name="connsiteX123" fmla="*/ 1802667 w 2757548"/>
              <a:gd name="connsiteY123" fmla="*/ 2340768 h 2831596"/>
              <a:gd name="connsiteX124" fmla="*/ 1785998 w 2757548"/>
              <a:gd name="connsiteY124" fmla="*/ 2388393 h 2831596"/>
              <a:gd name="connsiteX125" fmla="*/ 1809811 w 2757548"/>
              <a:gd name="connsiteY125" fmla="*/ 2438400 h 2831596"/>
              <a:gd name="connsiteX126" fmla="*/ 1802667 w 2757548"/>
              <a:gd name="connsiteY126" fmla="*/ 2474119 h 2831596"/>
              <a:gd name="connsiteX127" fmla="*/ 1776473 w 2757548"/>
              <a:gd name="connsiteY127" fmla="*/ 2500312 h 2831596"/>
              <a:gd name="connsiteX128" fmla="*/ 1733611 w 2757548"/>
              <a:gd name="connsiteY128" fmla="*/ 2524125 h 2831596"/>
              <a:gd name="connsiteX129" fmla="*/ 1714561 w 2757548"/>
              <a:gd name="connsiteY129" fmla="*/ 2538412 h 2831596"/>
              <a:gd name="connsiteX130" fmla="*/ 1738373 w 2757548"/>
              <a:gd name="connsiteY130" fmla="*/ 2590800 h 2831596"/>
              <a:gd name="connsiteX131" fmla="*/ 1719323 w 2757548"/>
              <a:gd name="connsiteY131" fmla="*/ 2619375 h 2831596"/>
              <a:gd name="connsiteX132" fmla="*/ 1662173 w 2757548"/>
              <a:gd name="connsiteY132" fmla="*/ 2633662 h 2831596"/>
              <a:gd name="connsiteX133" fmla="*/ 1647886 w 2757548"/>
              <a:gd name="connsiteY133" fmla="*/ 2662237 h 2831596"/>
              <a:gd name="connsiteX134" fmla="*/ 1664554 w 2757548"/>
              <a:gd name="connsiteY134" fmla="*/ 2693193 h 2831596"/>
              <a:gd name="connsiteX135" fmla="*/ 1652648 w 2757548"/>
              <a:gd name="connsiteY135" fmla="*/ 2712243 h 2831596"/>
              <a:gd name="connsiteX136" fmla="*/ 1657411 w 2757548"/>
              <a:gd name="connsiteY136" fmla="*/ 2745581 h 2831596"/>
              <a:gd name="connsiteX137" fmla="*/ 1628836 w 2757548"/>
              <a:gd name="connsiteY137" fmla="*/ 2767012 h 2831596"/>
              <a:gd name="connsiteX138" fmla="*/ 1576448 w 2757548"/>
              <a:gd name="connsiteY138" fmla="*/ 2724150 h 2831596"/>
              <a:gd name="connsiteX139" fmla="*/ 1550254 w 2757548"/>
              <a:gd name="connsiteY139" fmla="*/ 2728912 h 2831596"/>
              <a:gd name="connsiteX140" fmla="*/ 1519298 w 2757548"/>
              <a:gd name="connsiteY140" fmla="*/ 2697956 h 2831596"/>
              <a:gd name="connsiteX141" fmla="*/ 1500248 w 2757548"/>
              <a:gd name="connsiteY141" fmla="*/ 2676525 h 2831596"/>
              <a:gd name="connsiteX142" fmla="*/ 1478817 w 2757548"/>
              <a:gd name="connsiteY142" fmla="*/ 2719387 h 2831596"/>
              <a:gd name="connsiteX143" fmla="*/ 1481198 w 2757548"/>
              <a:gd name="connsiteY143" fmla="*/ 2738437 h 2831596"/>
              <a:gd name="connsiteX144" fmla="*/ 1464529 w 2757548"/>
              <a:gd name="connsiteY144" fmla="*/ 2776537 h 2831596"/>
              <a:gd name="connsiteX145" fmla="*/ 1457386 w 2757548"/>
              <a:gd name="connsiteY145" fmla="*/ 2786062 h 2831596"/>
              <a:gd name="connsiteX146" fmla="*/ 1421667 w 2757548"/>
              <a:gd name="connsiteY146" fmla="*/ 2828925 h 2831596"/>
              <a:gd name="connsiteX147" fmla="*/ 1414523 w 2757548"/>
              <a:gd name="connsiteY147" fmla="*/ 2824162 h 2831596"/>
              <a:gd name="connsiteX148" fmla="*/ 1381186 w 2757548"/>
              <a:gd name="connsiteY148" fmla="*/ 2800350 h 2831596"/>
              <a:gd name="connsiteX149" fmla="*/ 1376423 w 2757548"/>
              <a:gd name="connsiteY149" fmla="*/ 2786062 h 2831596"/>
              <a:gd name="connsiteX150" fmla="*/ 1335942 w 2757548"/>
              <a:gd name="connsiteY150" fmla="*/ 2778918 h 2831596"/>
              <a:gd name="connsiteX151" fmla="*/ 1343086 w 2757548"/>
              <a:gd name="connsiteY151" fmla="*/ 2757487 h 2831596"/>
              <a:gd name="connsiteX152" fmla="*/ 1324036 w 2757548"/>
              <a:gd name="connsiteY152" fmla="*/ 2719387 h 2831596"/>
              <a:gd name="connsiteX153" fmla="*/ 1350229 w 2757548"/>
              <a:gd name="connsiteY153" fmla="*/ 2659856 h 2831596"/>
              <a:gd name="connsiteX154" fmla="*/ 1281173 w 2757548"/>
              <a:gd name="connsiteY154" fmla="*/ 2614612 h 2831596"/>
              <a:gd name="connsiteX155" fmla="*/ 1276411 w 2757548"/>
              <a:gd name="connsiteY155" fmla="*/ 2557462 h 2831596"/>
              <a:gd name="connsiteX156" fmla="*/ 1319273 w 2757548"/>
              <a:gd name="connsiteY156" fmla="*/ 2533650 h 2831596"/>
              <a:gd name="connsiteX157" fmla="*/ 1347848 w 2757548"/>
              <a:gd name="connsiteY157" fmla="*/ 2490787 h 2831596"/>
              <a:gd name="connsiteX158" fmla="*/ 1338323 w 2757548"/>
              <a:gd name="connsiteY158" fmla="*/ 2447925 h 2831596"/>
              <a:gd name="connsiteX159" fmla="*/ 1343086 w 2757548"/>
              <a:gd name="connsiteY159" fmla="*/ 2390775 h 2831596"/>
              <a:gd name="connsiteX160" fmla="*/ 1343086 w 2757548"/>
              <a:gd name="connsiteY160" fmla="*/ 2338387 h 2831596"/>
              <a:gd name="connsiteX161" fmla="*/ 1290698 w 2757548"/>
              <a:gd name="connsiteY161" fmla="*/ 2305050 h 2831596"/>
              <a:gd name="connsiteX162" fmla="*/ 1247836 w 2757548"/>
              <a:gd name="connsiteY162" fmla="*/ 2290762 h 2831596"/>
              <a:gd name="connsiteX163" fmla="*/ 1204973 w 2757548"/>
              <a:gd name="connsiteY163" fmla="*/ 2281237 h 2831596"/>
              <a:gd name="connsiteX164" fmla="*/ 1147823 w 2757548"/>
              <a:gd name="connsiteY164" fmla="*/ 2281237 h 2831596"/>
              <a:gd name="connsiteX165" fmla="*/ 1076386 w 2757548"/>
              <a:gd name="connsiteY165" fmla="*/ 2286000 h 2831596"/>
              <a:gd name="connsiteX166" fmla="*/ 1019236 w 2757548"/>
              <a:gd name="connsiteY166" fmla="*/ 2309812 h 2831596"/>
              <a:gd name="connsiteX167" fmla="*/ 971611 w 2757548"/>
              <a:gd name="connsiteY167" fmla="*/ 2319337 h 2831596"/>
              <a:gd name="connsiteX168" fmla="*/ 962086 w 2757548"/>
              <a:gd name="connsiteY168" fmla="*/ 2381250 h 2831596"/>
              <a:gd name="connsiteX169" fmla="*/ 943036 w 2757548"/>
              <a:gd name="connsiteY169" fmla="*/ 2414587 h 2831596"/>
              <a:gd name="connsiteX170" fmla="*/ 890648 w 2757548"/>
              <a:gd name="connsiteY170" fmla="*/ 2462212 h 2831596"/>
              <a:gd name="connsiteX171" fmla="*/ 852548 w 2757548"/>
              <a:gd name="connsiteY171" fmla="*/ 2471737 h 2831596"/>
              <a:gd name="connsiteX172" fmla="*/ 800161 w 2757548"/>
              <a:gd name="connsiteY172" fmla="*/ 2462212 h 2831596"/>
              <a:gd name="connsiteX173" fmla="*/ 771586 w 2757548"/>
              <a:gd name="connsiteY173" fmla="*/ 2438400 h 2831596"/>
              <a:gd name="connsiteX174" fmla="*/ 743011 w 2757548"/>
              <a:gd name="connsiteY174" fmla="*/ 2409825 h 2831596"/>
              <a:gd name="connsiteX175" fmla="*/ 704911 w 2757548"/>
              <a:gd name="connsiteY175" fmla="*/ 2433637 h 2831596"/>
              <a:gd name="connsiteX176" fmla="*/ 723961 w 2757548"/>
              <a:gd name="connsiteY176" fmla="*/ 2371725 h 2831596"/>
              <a:gd name="connsiteX177" fmla="*/ 738248 w 2757548"/>
              <a:gd name="connsiteY177" fmla="*/ 2309812 h 2831596"/>
              <a:gd name="connsiteX178" fmla="*/ 743011 w 2757548"/>
              <a:gd name="connsiteY178" fmla="*/ 2233612 h 2831596"/>
              <a:gd name="connsiteX179" fmla="*/ 743011 w 2757548"/>
              <a:gd name="connsiteY179" fmla="*/ 2185987 h 2831596"/>
              <a:gd name="connsiteX180" fmla="*/ 728723 w 2757548"/>
              <a:gd name="connsiteY180" fmla="*/ 2128837 h 2831596"/>
              <a:gd name="connsiteX181" fmla="*/ 704911 w 2757548"/>
              <a:gd name="connsiteY181" fmla="*/ 2100262 h 2831596"/>
              <a:gd name="connsiteX182" fmla="*/ 662048 w 2757548"/>
              <a:gd name="connsiteY182" fmla="*/ 2090737 h 2831596"/>
              <a:gd name="connsiteX183" fmla="*/ 623948 w 2757548"/>
              <a:gd name="connsiteY183" fmla="*/ 2062162 h 2831596"/>
              <a:gd name="connsiteX184" fmla="*/ 566798 w 2757548"/>
              <a:gd name="connsiteY184" fmla="*/ 2043112 h 2831596"/>
              <a:gd name="connsiteX185" fmla="*/ 538223 w 2757548"/>
              <a:gd name="connsiteY185" fmla="*/ 2009775 h 2831596"/>
              <a:gd name="connsiteX186" fmla="*/ 557273 w 2757548"/>
              <a:gd name="connsiteY186" fmla="*/ 1981200 h 2831596"/>
              <a:gd name="connsiteX187" fmla="*/ 547748 w 2757548"/>
              <a:gd name="connsiteY187" fmla="*/ 1938337 h 2831596"/>
              <a:gd name="connsiteX188" fmla="*/ 514411 w 2757548"/>
              <a:gd name="connsiteY188" fmla="*/ 1885950 h 2831596"/>
              <a:gd name="connsiteX189" fmla="*/ 471548 w 2757548"/>
              <a:gd name="connsiteY189" fmla="*/ 1876425 h 2831596"/>
              <a:gd name="connsiteX190" fmla="*/ 433448 w 2757548"/>
              <a:gd name="connsiteY190" fmla="*/ 1852612 h 2831596"/>
              <a:gd name="connsiteX191" fmla="*/ 414398 w 2757548"/>
              <a:gd name="connsiteY191" fmla="*/ 1833562 h 2831596"/>
              <a:gd name="connsiteX192" fmla="*/ 414398 w 2757548"/>
              <a:gd name="connsiteY192" fmla="*/ 1804987 h 2831596"/>
              <a:gd name="connsiteX193" fmla="*/ 376298 w 2757548"/>
              <a:gd name="connsiteY193" fmla="*/ 1824037 h 2831596"/>
              <a:gd name="connsiteX194" fmla="*/ 357248 w 2757548"/>
              <a:gd name="connsiteY194" fmla="*/ 1838325 h 2831596"/>
              <a:gd name="connsiteX195" fmla="*/ 385823 w 2757548"/>
              <a:gd name="connsiteY195" fmla="*/ 1862137 h 2831596"/>
              <a:gd name="connsiteX196" fmla="*/ 352486 w 2757548"/>
              <a:gd name="connsiteY196" fmla="*/ 1866900 h 2831596"/>
              <a:gd name="connsiteX197" fmla="*/ 323911 w 2757548"/>
              <a:gd name="connsiteY197" fmla="*/ 1847850 h 2831596"/>
              <a:gd name="connsiteX198" fmla="*/ 281048 w 2757548"/>
              <a:gd name="connsiteY198" fmla="*/ 1833562 h 2831596"/>
              <a:gd name="connsiteX199" fmla="*/ 238186 w 2757548"/>
              <a:gd name="connsiteY199" fmla="*/ 1819275 h 2831596"/>
              <a:gd name="connsiteX200" fmla="*/ 195323 w 2757548"/>
              <a:gd name="connsiteY200" fmla="*/ 1819275 h 2831596"/>
              <a:gd name="connsiteX201" fmla="*/ 171511 w 2757548"/>
              <a:gd name="connsiteY201" fmla="*/ 1795462 h 2831596"/>
              <a:gd name="connsiteX202" fmla="*/ 195323 w 2757548"/>
              <a:gd name="connsiteY202" fmla="*/ 1766887 h 2831596"/>
              <a:gd name="connsiteX203" fmla="*/ 214373 w 2757548"/>
              <a:gd name="connsiteY203" fmla="*/ 1676400 h 2831596"/>
              <a:gd name="connsiteX204" fmla="*/ 276286 w 2757548"/>
              <a:gd name="connsiteY204" fmla="*/ 1590675 h 2831596"/>
              <a:gd name="connsiteX205" fmla="*/ 319148 w 2757548"/>
              <a:gd name="connsiteY205" fmla="*/ 1509712 h 2831596"/>
              <a:gd name="connsiteX206" fmla="*/ 362011 w 2757548"/>
              <a:gd name="connsiteY206" fmla="*/ 1466850 h 2831596"/>
              <a:gd name="connsiteX207" fmla="*/ 414398 w 2757548"/>
              <a:gd name="connsiteY207" fmla="*/ 1404937 h 2831596"/>
              <a:gd name="connsiteX208" fmla="*/ 438211 w 2757548"/>
              <a:gd name="connsiteY208" fmla="*/ 1381125 h 2831596"/>
              <a:gd name="connsiteX209" fmla="*/ 395348 w 2757548"/>
              <a:gd name="connsiteY209" fmla="*/ 1352550 h 2831596"/>
              <a:gd name="connsiteX210" fmla="*/ 323911 w 2757548"/>
              <a:gd name="connsiteY210" fmla="*/ 1319212 h 2831596"/>
              <a:gd name="connsiteX211" fmla="*/ 266761 w 2757548"/>
              <a:gd name="connsiteY211" fmla="*/ 1285875 h 2831596"/>
              <a:gd name="connsiteX212" fmla="*/ 233423 w 2757548"/>
              <a:gd name="connsiteY212" fmla="*/ 1300162 h 2831596"/>
              <a:gd name="connsiteX213" fmla="*/ 195323 w 2757548"/>
              <a:gd name="connsiteY213" fmla="*/ 1276350 h 2831596"/>
              <a:gd name="connsiteX214" fmla="*/ 161986 w 2757548"/>
              <a:gd name="connsiteY214" fmla="*/ 1204912 h 2831596"/>
              <a:gd name="connsiteX215" fmla="*/ 157223 w 2757548"/>
              <a:gd name="connsiteY215" fmla="*/ 1162050 h 2831596"/>
              <a:gd name="connsiteX216" fmla="*/ 119123 w 2757548"/>
              <a:gd name="connsiteY216" fmla="*/ 1157287 h 2831596"/>
              <a:gd name="connsiteX217" fmla="*/ 66736 w 2757548"/>
              <a:gd name="connsiteY217" fmla="*/ 1157287 h 2831596"/>
              <a:gd name="connsiteX218" fmla="*/ 19111 w 2757548"/>
              <a:gd name="connsiteY218" fmla="*/ 1143000 h 2831596"/>
              <a:gd name="connsiteX219" fmla="*/ 19111 w 2757548"/>
              <a:gd name="connsiteY219" fmla="*/ 1114425 h 2831596"/>
              <a:gd name="connsiteX220" fmla="*/ 9586 w 2757548"/>
              <a:gd name="connsiteY220" fmla="*/ 1076325 h 2831596"/>
              <a:gd name="connsiteX221" fmla="*/ 61 w 2757548"/>
              <a:gd name="connsiteY221" fmla="*/ 1028700 h 2831596"/>
              <a:gd name="connsiteX222" fmla="*/ 14348 w 2757548"/>
              <a:gd name="connsiteY222" fmla="*/ 995362 h 2831596"/>
              <a:gd name="connsiteX223" fmla="*/ 61973 w 2757548"/>
              <a:gd name="connsiteY223" fmla="*/ 971550 h 2831596"/>
              <a:gd name="connsiteX224" fmla="*/ 100073 w 2757548"/>
              <a:gd name="connsiteY224" fmla="*/ 966787 h 2831596"/>
              <a:gd name="connsiteX225" fmla="*/ 66736 w 2757548"/>
              <a:gd name="connsiteY225" fmla="*/ 933450 h 2831596"/>
              <a:gd name="connsiteX226" fmla="*/ 57211 w 2757548"/>
              <a:gd name="connsiteY226" fmla="*/ 885825 h 2831596"/>
              <a:gd name="connsiteX227" fmla="*/ 81023 w 2757548"/>
              <a:gd name="connsiteY227" fmla="*/ 852487 h 2831596"/>
              <a:gd name="connsiteX228" fmla="*/ 81023 w 2757548"/>
              <a:gd name="connsiteY228" fmla="*/ 814387 h 2831596"/>
              <a:gd name="connsiteX229" fmla="*/ 42923 w 2757548"/>
              <a:gd name="connsiteY229" fmla="*/ 800100 h 2831596"/>
              <a:gd name="connsiteX230" fmla="*/ 47686 w 2757548"/>
              <a:gd name="connsiteY230" fmla="*/ 762000 h 2831596"/>
              <a:gd name="connsiteX231" fmla="*/ 85786 w 2757548"/>
              <a:gd name="connsiteY231" fmla="*/ 723900 h 2831596"/>
              <a:gd name="connsiteX232" fmla="*/ 76261 w 2757548"/>
              <a:gd name="connsiteY232" fmla="*/ 671512 h 2831596"/>
              <a:gd name="connsiteX233" fmla="*/ 47686 w 2757548"/>
              <a:gd name="connsiteY233" fmla="*/ 647700 h 2831596"/>
              <a:gd name="connsiteX234" fmla="*/ 66736 w 2757548"/>
              <a:gd name="connsiteY234" fmla="*/ 623887 h 2831596"/>
              <a:gd name="connsiteX235" fmla="*/ 114361 w 2757548"/>
              <a:gd name="connsiteY235" fmla="*/ 628650 h 2831596"/>
              <a:gd name="connsiteX236" fmla="*/ 138173 w 2757548"/>
              <a:gd name="connsiteY236" fmla="*/ 628650 h 2831596"/>
              <a:gd name="connsiteX237" fmla="*/ 119123 w 2757548"/>
              <a:gd name="connsiteY237" fmla="*/ 595312 h 2831596"/>
              <a:gd name="connsiteX238" fmla="*/ 123886 w 2757548"/>
              <a:gd name="connsiteY238" fmla="*/ 571500 h 2831596"/>
              <a:gd name="connsiteX239" fmla="*/ 152461 w 2757548"/>
              <a:gd name="connsiteY239" fmla="*/ 571500 h 2831596"/>
              <a:gd name="connsiteX240" fmla="*/ 157223 w 2757548"/>
              <a:gd name="connsiteY240" fmla="*/ 571500 h 2831596"/>
              <a:gd name="connsiteX241" fmla="*/ 185798 w 2757548"/>
              <a:gd name="connsiteY241" fmla="*/ 485775 h 2831596"/>
              <a:gd name="connsiteX242" fmla="*/ 190561 w 2757548"/>
              <a:gd name="connsiteY242" fmla="*/ 447675 h 2831596"/>
              <a:gd name="connsiteX243" fmla="*/ 219136 w 2757548"/>
              <a:gd name="connsiteY243" fmla="*/ 461962 h 2831596"/>
              <a:gd name="connsiteX244" fmla="*/ 281048 w 2757548"/>
              <a:gd name="connsiteY244" fmla="*/ 485775 h 2831596"/>
              <a:gd name="connsiteX245" fmla="*/ 342961 w 2757548"/>
              <a:gd name="connsiteY245" fmla="*/ 485775 h 2831596"/>
              <a:gd name="connsiteX246" fmla="*/ 333436 w 2757548"/>
              <a:gd name="connsiteY246" fmla="*/ 442912 h 2831596"/>
              <a:gd name="connsiteX247" fmla="*/ 342961 w 2757548"/>
              <a:gd name="connsiteY247" fmla="*/ 409575 h 2831596"/>
              <a:gd name="connsiteX248" fmla="*/ 385823 w 2757548"/>
              <a:gd name="connsiteY248" fmla="*/ 409575 h 2831596"/>
              <a:gd name="connsiteX249" fmla="*/ 404873 w 2757548"/>
              <a:gd name="connsiteY249" fmla="*/ 381000 h 2831596"/>
              <a:gd name="connsiteX250" fmla="*/ 428686 w 2757548"/>
              <a:gd name="connsiteY250" fmla="*/ 338137 h 2831596"/>
              <a:gd name="connsiteX251" fmla="*/ 381061 w 2757548"/>
              <a:gd name="connsiteY251" fmla="*/ 314325 h 2831596"/>
              <a:gd name="connsiteX252" fmla="*/ 381061 w 2757548"/>
              <a:gd name="connsiteY252" fmla="*/ 285750 h 2831596"/>
              <a:gd name="connsiteX253" fmla="*/ 433448 w 2757548"/>
              <a:gd name="connsiteY253" fmla="*/ 257175 h 2831596"/>
              <a:gd name="connsiteX254" fmla="*/ 466786 w 2757548"/>
              <a:gd name="connsiteY254" fmla="*/ 238125 h 2831596"/>
              <a:gd name="connsiteX255" fmla="*/ 476311 w 2757548"/>
              <a:gd name="connsiteY255" fmla="*/ 176212 h 2831596"/>
              <a:gd name="connsiteX256" fmla="*/ 447736 w 2757548"/>
              <a:gd name="connsiteY256" fmla="*/ 123825 h 2831596"/>
              <a:gd name="connsiteX0" fmla="*/ 2307492 w 2757548"/>
              <a:gd name="connsiteY0" fmla="*/ 0 h 2831596"/>
              <a:gd name="connsiteX1" fmla="*/ 2324161 w 2757548"/>
              <a:gd name="connsiteY1" fmla="*/ 26193 h 2831596"/>
              <a:gd name="connsiteX2" fmla="*/ 2352736 w 2757548"/>
              <a:gd name="connsiteY2" fmla="*/ 47625 h 2831596"/>
              <a:gd name="connsiteX3" fmla="*/ 2343211 w 2757548"/>
              <a:gd name="connsiteY3" fmla="*/ 57150 h 2831596"/>
              <a:gd name="connsiteX4" fmla="*/ 2352736 w 2757548"/>
              <a:gd name="connsiteY4" fmla="*/ 95250 h 2831596"/>
              <a:gd name="connsiteX5" fmla="*/ 2343211 w 2757548"/>
              <a:gd name="connsiteY5" fmla="*/ 128587 h 2831596"/>
              <a:gd name="connsiteX6" fmla="*/ 2324161 w 2757548"/>
              <a:gd name="connsiteY6" fmla="*/ 145256 h 2831596"/>
              <a:gd name="connsiteX7" fmla="*/ 2300348 w 2757548"/>
              <a:gd name="connsiteY7" fmla="*/ 152400 h 2831596"/>
              <a:gd name="connsiteX8" fmla="*/ 2290823 w 2757548"/>
              <a:gd name="connsiteY8" fmla="*/ 166687 h 2831596"/>
              <a:gd name="connsiteX9" fmla="*/ 2286061 w 2757548"/>
              <a:gd name="connsiteY9" fmla="*/ 204787 h 2831596"/>
              <a:gd name="connsiteX10" fmla="*/ 2267011 w 2757548"/>
              <a:gd name="connsiteY10" fmla="*/ 223837 h 2831596"/>
              <a:gd name="connsiteX11" fmla="*/ 2224148 w 2757548"/>
              <a:gd name="connsiteY11" fmla="*/ 219075 h 2831596"/>
              <a:gd name="connsiteX12" fmla="*/ 2214623 w 2757548"/>
              <a:gd name="connsiteY12" fmla="*/ 226219 h 2831596"/>
              <a:gd name="connsiteX13" fmla="*/ 2221767 w 2757548"/>
              <a:gd name="connsiteY13" fmla="*/ 259556 h 2831596"/>
              <a:gd name="connsiteX14" fmla="*/ 2233673 w 2757548"/>
              <a:gd name="connsiteY14" fmla="*/ 285750 h 2831596"/>
              <a:gd name="connsiteX15" fmla="*/ 2224148 w 2757548"/>
              <a:gd name="connsiteY15" fmla="*/ 304800 h 2831596"/>
              <a:gd name="connsiteX16" fmla="*/ 2224148 w 2757548"/>
              <a:gd name="connsiteY16" fmla="*/ 333375 h 2831596"/>
              <a:gd name="connsiteX17" fmla="*/ 2186048 w 2757548"/>
              <a:gd name="connsiteY17" fmla="*/ 338137 h 2831596"/>
              <a:gd name="connsiteX18" fmla="*/ 2152710 w 2757548"/>
              <a:gd name="connsiteY18" fmla="*/ 302419 h 2831596"/>
              <a:gd name="connsiteX19" fmla="*/ 2124136 w 2757548"/>
              <a:gd name="connsiteY19" fmla="*/ 323850 h 2831596"/>
              <a:gd name="connsiteX20" fmla="*/ 2105086 w 2757548"/>
              <a:gd name="connsiteY20" fmla="*/ 347662 h 2831596"/>
              <a:gd name="connsiteX21" fmla="*/ 2105086 w 2757548"/>
              <a:gd name="connsiteY21" fmla="*/ 361950 h 2831596"/>
              <a:gd name="connsiteX22" fmla="*/ 2105086 w 2757548"/>
              <a:gd name="connsiteY22" fmla="*/ 395287 h 2831596"/>
              <a:gd name="connsiteX23" fmla="*/ 2076511 w 2757548"/>
              <a:gd name="connsiteY23" fmla="*/ 395287 h 2831596"/>
              <a:gd name="connsiteX24" fmla="*/ 2033648 w 2757548"/>
              <a:gd name="connsiteY24" fmla="*/ 419100 h 2831596"/>
              <a:gd name="connsiteX25" fmla="*/ 2014598 w 2757548"/>
              <a:gd name="connsiteY25" fmla="*/ 457200 h 2831596"/>
              <a:gd name="connsiteX26" fmla="*/ 2012217 w 2757548"/>
              <a:gd name="connsiteY26" fmla="*/ 488156 h 2831596"/>
              <a:gd name="connsiteX27" fmla="*/ 1995549 w 2757548"/>
              <a:gd name="connsiteY27" fmla="*/ 511968 h 2831596"/>
              <a:gd name="connsiteX28" fmla="*/ 1976498 w 2757548"/>
              <a:gd name="connsiteY28" fmla="*/ 554831 h 2831596"/>
              <a:gd name="connsiteX29" fmla="*/ 1945542 w 2757548"/>
              <a:gd name="connsiteY29" fmla="*/ 564356 h 2831596"/>
              <a:gd name="connsiteX30" fmla="*/ 1909823 w 2757548"/>
              <a:gd name="connsiteY30" fmla="*/ 561975 h 2831596"/>
              <a:gd name="connsiteX31" fmla="*/ 1883629 w 2757548"/>
              <a:gd name="connsiteY31" fmla="*/ 576262 h 2831596"/>
              <a:gd name="connsiteX32" fmla="*/ 1890773 w 2757548"/>
              <a:gd name="connsiteY32" fmla="*/ 602456 h 2831596"/>
              <a:gd name="connsiteX33" fmla="*/ 1874104 w 2757548"/>
              <a:gd name="connsiteY33" fmla="*/ 623887 h 2831596"/>
              <a:gd name="connsiteX34" fmla="*/ 1876486 w 2757548"/>
              <a:gd name="connsiteY34" fmla="*/ 647700 h 2831596"/>
              <a:gd name="connsiteX35" fmla="*/ 1890773 w 2757548"/>
              <a:gd name="connsiteY35" fmla="*/ 666750 h 2831596"/>
              <a:gd name="connsiteX36" fmla="*/ 1919348 w 2757548"/>
              <a:gd name="connsiteY36" fmla="*/ 685800 h 2831596"/>
              <a:gd name="connsiteX37" fmla="*/ 1945542 w 2757548"/>
              <a:gd name="connsiteY37" fmla="*/ 714375 h 2831596"/>
              <a:gd name="connsiteX38" fmla="*/ 1969354 w 2757548"/>
              <a:gd name="connsiteY38" fmla="*/ 745331 h 2831596"/>
              <a:gd name="connsiteX39" fmla="*/ 1997930 w 2757548"/>
              <a:gd name="connsiteY39" fmla="*/ 776287 h 2831596"/>
              <a:gd name="connsiteX40" fmla="*/ 2016979 w 2757548"/>
              <a:gd name="connsiteY40" fmla="*/ 788194 h 2831596"/>
              <a:gd name="connsiteX41" fmla="*/ 2024123 w 2757548"/>
              <a:gd name="connsiteY41" fmla="*/ 814387 h 2831596"/>
              <a:gd name="connsiteX42" fmla="*/ 2028886 w 2757548"/>
              <a:gd name="connsiteY42" fmla="*/ 847725 h 2831596"/>
              <a:gd name="connsiteX43" fmla="*/ 2038411 w 2757548"/>
              <a:gd name="connsiteY43" fmla="*/ 859631 h 2831596"/>
              <a:gd name="connsiteX44" fmla="*/ 2066986 w 2757548"/>
              <a:gd name="connsiteY44" fmla="*/ 871537 h 2831596"/>
              <a:gd name="connsiteX45" fmla="*/ 2062223 w 2757548"/>
              <a:gd name="connsiteY45" fmla="*/ 852487 h 2831596"/>
              <a:gd name="connsiteX46" fmla="*/ 2090798 w 2757548"/>
              <a:gd name="connsiteY46" fmla="*/ 838200 h 2831596"/>
              <a:gd name="connsiteX47" fmla="*/ 2100323 w 2757548"/>
              <a:gd name="connsiteY47" fmla="*/ 862012 h 2831596"/>
              <a:gd name="connsiteX48" fmla="*/ 2133661 w 2757548"/>
              <a:gd name="connsiteY48" fmla="*/ 883443 h 2831596"/>
              <a:gd name="connsiteX49" fmla="*/ 2169379 w 2757548"/>
              <a:gd name="connsiteY49" fmla="*/ 876300 h 2831596"/>
              <a:gd name="connsiteX50" fmla="*/ 2183667 w 2757548"/>
              <a:gd name="connsiteY50" fmla="*/ 864394 h 2831596"/>
              <a:gd name="connsiteX51" fmla="*/ 2207480 w 2757548"/>
              <a:gd name="connsiteY51" fmla="*/ 857249 h 2831596"/>
              <a:gd name="connsiteX52" fmla="*/ 2245580 w 2757548"/>
              <a:gd name="connsiteY52" fmla="*/ 862012 h 2831596"/>
              <a:gd name="connsiteX53" fmla="*/ 2257486 w 2757548"/>
              <a:gd name="connsiteY53" fmla="*/ 895350 h 2831596"/>
              <a:gd name="connsiteX54" fmla="*/ 2305110 w 2757548"/>
              <a:gd name="connsiteY54" fmla="*/ 900113 h 2831596"/>
              <a:gd name="connsiteX55" fmla="*/ 2328923 w 2757548"/>
              <a:gd name="connsiteY55" fmla="*/ 907256 h 2831596"/>
              <a:gd name="connsiteX56" fmla="*/ 2314636 w 2757548"/>
              <a:gd name="connsiteY56" fmla="*/ 928687 h 2831596"/>
              <a:gd name="connsiteX57" fmla="*/ 2319398 w 2757548"/>
              <a:gd name="connsiteY57" fmla="*/ 942975 h 2831596"/>
              <a:gd name="connsiteX58" fmla="*/ 2357498 w 2757548"/>
              <a:gd name="connsiteY58" fmla="*/ 964406 h 2831596"/>
              <a:gd name="connsiteX59" fmla="*/ 2371786 w 2757548"/>
              <a:gd name="connsiteY59" fmla="*/ 990600 h 2831596"/>
              <a:gd name="connsiteX60" fmla="*/ 2395598 w 2757548"/>
              <a:gd name="connsiteY60" fmla="*/ 1016794 h 2831596"/>
              <a:gd name="connsiteX61" fmla="*/ 2381311 w 2757548"/>
              <a:gd name="connsiteY61" fmla="*/ 1028700 h 2831596"/>
              <a:gd name="connsiteX62" fmla="*/ 2386073 w 2757548"/>
              <a:gd name="connsiteY62" fmla="*/ 1066800 h 2831596"/>
              <a:gd name="connsiteX63" fmla="*/ 2421792 w 2757548"/>
              <a:gd name="connsiteY63" fmla="*/ 1059656 h 2831596"/>
              <a:gd name="connsiteX64" fmla="*/ 2450367 w 2757548"/>
              <a:gd name="connsiteY64" fmla="*/ 1069182 h 2831596"/>
              <a:gd name="connsiteX65" fmla="*/ 2486086 w 2757548"/>
              <a:gd name="connsiteY65" fmla="*/ 1107281 h 2831596"/>
              <a:gd name="connsiteX66" fmla="*/ 2486086 w 2757548"/>
              <a:gd name="connsiteY66" fmla="*/ 1138237 h 2831596"/>
              <a:gd name="connsiteX67" fmla="*/ 2521804 w 2757548"/>
              <a:gd name="connsiteY67" fmla="*/ 1147762 h 2831596"/>
              <a:gd name="connsiteX68" fmla="*/ 2571811 w 2757548"/>
              <a:gd name="connsiteY68" fmla="*/ 1190625 h 2831596"/>
              <a:gd name="connsiteX69" fmla="*/ 2571811 w 2757548"/>
              <a:gd name="connsiteY69" fmla="*/ 1219200 h 2831596"/>
              <a:gd name="connsiteX70" fmla="*/ 2571811 w 2757548"/>
              <a:gd name="connsiteY70" fmla="*/ 1243012 h 2831596"/>
              <a:gd name="connsiteX71" fmla="*/ 2567048 w 2757548"/>
              <a:gd name="connsiteY71" fmla="*/ 1266825 h 2831596"/>
              <a:gd name="connsiteX72" fmla="*/ 2600386 w 2757548"/>
              <a:gd name="connsiteY72" fmla="*/ 1295400 h 2831596"/>
              <a:gd name="connsiteX73" fmla="*/ 2609910 w 2757548"/>
              <a:gd name="connsiteY73" fmla="*/ 1338262 h 2831596"/>
              <a:gd name="connsiteX74" fmla="*/ 2619436 w 2757548"/>
              <a:gd name="connsiteY74" fmla="*/ 1376362 h 2831596"/>
              <a:gd name="connsiteX75" fmla="*/ 2638486 w 2757548"/>
              <a:gd name="connsiteY75" fmla="*/ 1369218 h 2831596"/>
              <a:gd name="connsiteX76" fmla="*/ 2681348 w 2757548"/>
              <a:gd name="connsiteY76" fmla="*/ 1381125 h 2831596"/>
              <a:gd name="connsiteX77" fmla="*/ 2705161 w 2757548"/>
              <a:gd name="connsiteY77" fmla="*/ 1362075 h 2831596"/>
              <a:gd name="connsiteX78" fmla="*/ 2748023 w 2757548"/>
              <a:gd name="connsiteY78" fmla="*/ 1352550 h 2831596"/>
              <a:gd name="connsiteX79" fmla="*/ 2757548 w 2757548"/>
              <a:gd name="connsiteY79" fmla="*/ 1390650 h 2831596"/>
              <a:gd name="connsiteX80" fmla="*/ 2748023 w 2757548"/>
              <a:gd name="connsiteY80" fmla="*/ 1414462 h 2831596"/>
              <a:gd name="connsiteX81" fmla="*/ 2724211 w 2757548"/>
              <a:gd name="connsiteY81" fmla="*/ 1428750 h 2831596"/>
              <a:gd name="connsiteX82" fmla="*/ 2695635 w 2757548"/>
              <a:gd name="connsiteY82" fmla="*/ 1464469 h 2831596"/>
              <a:gd name="connsiteX83" fmla="*/ 2657536 w 2757548"/>
              <a:gd name="connsiteY83" fmla="*/ 1495425 h 2831596"/>
              <a:gd name="connsiteX84" fmla="*/ 2638486 w 2757548"/>
              <a:gd name="connsiteY84" fmla="*/ 1519237 h 2831596"/>
              <a:gd name="connsiteX85" fmla="*/ 2624198 w 2757548"/>
              <a:gd name="connsiteY85" fmla="*/ 1535906 h 2831596"/>
              <a:gd name="connsiteX86" fmla="*/ 2619436 w 2757548"/>
              <a:gd name="connsiteY86" fmla="*/ 1562100 h 2831596"/>
              <a:gd name="connsiteX87" fmla="*/ 2590861 w 2757548"/>
              <a:gd name="connsiteY87" fmla="*/ 1562100 h 2831596"/>
              <a:gd name="connsiteX88" fmla="*/ 2557523 w 2757548"/>
              <a:gd name="connsiteY88" fmla="*/ 1547812 h 2831596"/>
              <a:gd name="connsiteX89" fmla="*/ 2538473 w 2757548"/>
              <a:gd name="connsiteY89" fmla="*/ 1519237 h 2831596"/>
              <a:gd name="connsiteX90" fmla="*/ 2471798 w 2757548"/>
              <a:gd name="connsiteY90" fmla="*/ 1524000 h 2831596"/>
              <a:gd name="connsiteX91" fmla="*/ 2452748 w 2757548"/>
              <a:gd name="connsiteY91" fmla="*/ 1535906 h 2831596"/>
              <a:gd name="connsiteX92" fmla="*/ 2447985 w 2757548"/>
              <a:gd name="connsiteY92" fmla="*/ 1557338 h 2831596"/>
              <a:gd name="connsiteX93" fmla="*/ 2414648 w 2757548"/>
              <a:gd name="connsiteY93" fmla="*/ 1576387 h 2831596"/>
              <a:gd name="connsiteX94" fmla="*/ 2381311 w 2757548"/>
              <a:gd name="connsiteY94" fmla="*/ 1614487 h 2831596"/>
              <a:gd name="connsiteX95" fmla="*/ 2355116 w 2757548"/>
              <a:gd name="connsiteY95" fmla="*/ 1626393 h 2831596"/>
              <a:gd name="connsiteX96" fmla="*/ 2347973 w 2757548"/>
              <a:gd name="connsiteY96" fmla="*/ 1662112 h 2831596"/>
              <a:gd name="connsiteX97" fmla="*/ 2331304 w 2757548"/>
              <a:gd name="connsiteY97" fmla="*/ 1659731 h 2831596"/>
              <a:gd name="connsiteX98" fmla="*/ 2281298 w 2757548"/>
              <a:gd name="connsiteY98" fmla="*/ 1681162 h 2831596"/>
              <a:gd name="connsiteX99" fmla="*/ 2262248 w 2757548"/>
              <a:gd name="connsiteY99" fmla="*/ 1700212 h 2831596"/>
              <a:gd name="connsiteX100" fmla="*/ 2200336 w 2757548"/>
              <a:gd name="connsiteY100" fmla="*/ 1704975 h 2831596"/>
              <a:gd name="connsiteX101" fmla="*/ 2157473 w 2757548"/>
              <a:gd name="connsiteY101" fmla="*/ 1714500 h 2831596"/>
              <a:gd name="connsiteX102" fmla="*/ 2126517 w 2757548"/>
              <a:gd name="connsiteY102" fmla="*/ 1754981 h 2831596"/>
              <a:gd name="connsiteX103" fmla="*/ 2100323 w 2757548"/>
              <a:gd name="connsiteY103" fmla="*/ 1771650 h 2831596"/>
              <a:gd name="connsiteX104" fmla="*/ 2095561 w 2757548"/>
              <a:gd name="connsiteY104" fmla="*/ 1807368 h 2831596"/>
              <a:gd name="connsiteX105" fmla="*/ 2057461 w 2757548"/>
              <a:gd name="connsiteY105" fmla="*/ 1831181 h 2831596"/>
              <a:gd name="connsiteX106" fmla="*/ 2043173 w 2757548"/>
              <a:gd name="connsiteY106" fmla="*/ 1852612 h 2831596"/>
              <a:gd name="connsiteX107" fmla="*/ 2033648 w 2757548"/>
              <a:gd name="connsiteY107" fmla="*/ 1866900 h 2831596"/>
              <a:gd name="connsiteX108" fmla="*/ 2038411 w 2757548"/>
              <a:gd name="connsiteY108" fmla="*/ 1895475 h 2831596"/>
              <a:gd name="connsiteX109" fmla="*/ 2050317 w 2757548"/>
              <a:gd name="connsiteY109" fmla="*/ 1933575 h 2831596"/>
              <a:gd name="connsiteX110" fmla="*/ 2062223 w 2757548"/>
              <a:gd name="connsiteY110" fmla="*/ 1985962 h 2831596"/>
              <a:gd name="connsiteX111" fmla="*/ 2038411 w 2757548"/>
              <a:gd name="connsiteY111" fmla="*/ 2024062 h 2831596"/>
              <a:gd name="connsiteX112" fmla="*/ 2033648 w 2757548"/>
              <a:gd name="connsiteY112" fmla="*/ 2028825 h 2831596"/>
              <a:gd name="connsiteX113" fmla="*/ 1995548 w 2757548"/>
              <a:gd name="connsiteY113" fmla="*/ 2033587 h 2831596"/>
              <a:gd name="connsiteX114" fmla="*/ 1966973 w 2757548"/>
              <a:gd name="connsiteY114" fmla="*/ 2043112 h 2831596"/>
              <a:gd name="connsiteX115" fmla="*/ 1957448 w 2757548"/>
              <a:gd name="connsiteY115" fmla="*/ 2043112 h 2831596"/>
              <a:gd name="connsiteX116" fmla="*/ 1919348 w 2757548"/>
              <a:gd name="connsiteY116" fmla="*/ 2069305 h 2831596"/>
              <a:gd name="connsiteX117" fmla="*/ 1900298 w 2757548"/>
              <a:gd name="connsiteY117" fmla="*/ 2090737 h 2831596"/>
              <a:gd name="connsiteX118" fmla="*/ 1888392 w 2757548"/>
              <a:gd name="connsiteY118" fmla="*/ 2150269 h 2831596"/>
              <a:gd name="connsiteX119" fmla="*/ 1855055 w 2757548"/>
              <a:gd name="connsiteY119" fmla="*/ 2166937 h 2831596"/>
              <a:gd name="connsiteX120" fmla="*/ 1809811 w 2757548"/>
              <a:gd name="connsiteY120" fmla="*/ 2195512 h 2831596"/>
              <a:gd name="connsiteX121" fmla="*/ 1809811 w 2757548"/>
              <a:gd name="connsiteY121" fmla="*/ 2252662 h 2831596"/>
              <a:gd name="connsiteX122" fmla="*/ 1814573 w 2757548"/>
              <a:gd name="connsiteY122" fmla="*/ 2314575 h 2831596"/>
              <a:gd name="connsiteX123" fmla="*/ 1802667 w 2757548"/>
              <a:gd name="connsiteY123" fmla="*/ 2340768 h 2831596"/>
              <a:gd name="connsiteX124" fmla="*/ 1785998 w 2757548"/>
              <a:gd name="connsiteY124" fmla="*/ 2388393 h 2831596"/>
              <a:gd name="connsiteX125" fmla="*/ 1809811 w 2757548"/>
              <a:gd name="connsiteY125" fmla="*/ 2438400 h 2831596"/>
              <a:gd name="connsiteX126" fmla="*/ 1802667 w 2757548"/>
              <a:gd name="connsiteY126" fmla="*/ 2474119 h 2831596"/>
              <a:gd name="connsiteX127" fmla="*/ 1776473 w 2757548"/>
              <a:gd name="connsiteY127" fmla="*/ 2500312 h 2831596"/>
              <a:gd name="connsiteX128" fmla="*/ 1733611 w 2757548"/>
              <a:gd name="connsiteY128" fmla="*/ 2524125 h 2831596"/>
              <a:gd name="connsiteX129" fmla="*/ 1714561 w 2757548"/>
              <a:gd name="connsiteY129" fmla="*/ 2538412 h 2831596"/>
              <a:gd name="connsiteX130" fmla="*/ 1738373 w 2757548"/>
              <a:gd name="connsiteY130" fmla="*/ 2590800 h 2831596"/>
              <a:gd name="connsiteX131" fmla="*/ 1719323 w 2757548"/>
              <a:gd name="connsiteY131" fmla="*/ 2619375 h 2831596"/>
              <a:gd name="connsiteX132" fmla="*/ 1662173 w 2757548"/>
              <a:gd name="connsiteY132" fmla="*/ 2633662 h 2831596"/>
              <a:gd name="connsiteX133" fmla="*/ 1647886 w 2757548"/>
              <a:gd name="connsiteY133" fmla="*/ 2662237 h 2831596"/>
              <a:gd name="connsiteX134" fmla="*/ 1664554 w 2757548"/>
              <a:gd name="connsiteY134" fmla="*/ 2693193 h 2831596"/>
              <a:gd name="connsiteX135" fmla="*/ 1652648 w 2757548"/>
              <a:gd name="connsiteY135" fmla="*/ 2712243 h 2831596"/>
              <a:gd name="connsiteX136" fmla="*/ 1657411 w 2757548"/>
              <a:gd name="connsiteY136" fmla="*/ 2745581 h 2831596"/>
              <a:gd name="connsiteX137" fmla="*/ 1628836 w 2757548"/>
              <a:gd name="connsiteY137" fmla="*/ 2767012 h 2831596"/>
              <a:gd name="connsiteX138" fmla="*/ 1576448 w 2757548"/>
              <a:gd name="connsiteY138" fmla="*/ 2724150 h 2831596"/>
              <a:gd name="connsiteX139" fmla="*/ 1550254 w 2757548"/>
              <a:gd name="connsiteY139" fmla="*/ 2728912 h 2831596"/>
              <a:gd name="connsiteX140" fmla="*/ 1519298 w 2757548"/>
              <a:gd name="connsiteY140" fmla="*/ 2697956 h 2831596"/>
              <a:gd name="connsiteX141" fmla="*/ 1500248 w 2757548"/>
              <a:gd name="connsiteY141" fmla="*/ 2676525 h 2831596"/>
              <a:gd name="connsiteX142" fmla="*/ 1478817 w 2757548"/>
              <a:gd name="connsiteY142" fmla="*/ 2719387 h 2831596"/>
              <a:gd name="connsiteX143" fmla="*/ 1481198 w 2757548"/>
              <a:gd name="connsiteY143" fmla="*/ 2738437 h 2831596"/>
              <a:gd name="connsiteX144" fmla="*/ 1464529 w 2757548"/>
              <a:gd name="connsiteY144" fmla="*/ 2776537 h 2831596"/>
              <a:gd name="connsiteX145" fmla="*/ 1457386 w 2757548"/>
              <a:gd name="connsiteY145" fmla="*/ 2786062 h 2831596"/>
              <a:gd name="connsiteX146" fmla="*/ 1421667 w 2757548"/>
              <a:gd name="connsiteY146" fmla="*/ 2828925 h 2831596"/>
              <a:gd name="connsiteX147" fmla="*/ 1397855 w 2757548"/>
              <a:gd name="connsiteY147" fmla="*/ 2824162 h 2831596"/>
              <a:gd name="connsiteX148" fmla="*/ 1381186 w 2757548"/>
              <a:gd name="connsiteY148" fmla="*/ 2800350 h 2831596"/>
              <a:gd name="connsiteX149" fmla="*/ 1376423 w 2757548"/>
              <a:gd name="connsiteY149" fmla="*/ 2786062 h 2831596"/>
              <a:gd name="connsiteX150" fmla="*/ 1335942 w 2757548"/>
              <a:gd name="connsiteY150" fmla="*/ 2778918 h 2831596"/>
              <a:gd name="connsiteX151" fmla="*/ 1343086 w 2757548"/>
              <a:gd name="connsiteY151" fmla="*/ 2757487 h 2831596"/>
              <a:gd name="connsiteX152" fmla="*/ 1324036 w 2757548"/>
              <a:gd name="connsiteY152" fmla="*/ 2719387 h 2831596"/>
              <a:gd name="connsiteX153" fmla="*/ 1350229 w 2757548"/>
              <a:gd name="connsiteY153" fmla="*/ 2659856 h 2831596"/>
              <a:gd name="connsiteX154" fmla="*/ 1281173 w 2757548"/>
              <a:gd name="connsiteY154" fmla="*/ 2614612 h 2831596"/>
              <a:gd name="connsiteX155" fmla="*/ 1276411 w 2757548"/>
              <a:gd name="connsiteY155" fmla="*/ 2557462 h 2831596"/>
              <a:gd name="connsiteX156" fmla="*/ 1319273 w 2757548"/>
              <a:gd name="connsiteY156" fmla="*/ 2533650 h 2831596"/>
              <a:gd name="connsiteX157" fmla="*/ 1347848 w 2757548"/>
              <a:gd name="connsiteY157" fmla="*/ 2490787 h 2831596"/>
              <a:gd name="connsiteX158" fmla="*/ 1338323 w 2757548"/>
              <a:gd name="connsiteY158" fmla="*/ 2447925 h 2831596"/>
              <a:gd name="connsiteX159" fmla="*/ 1343086 w 2757548"/>
              <a:gd name="connsiteY159" fmla="*/ 2390775 h 2831596"/>
              <a:gd name="connsiteX160" fmla="*/ 1343086 w 2757548"/>
              <a:gd name="connsiteY160" fmla="*/ 2338387 h 2831596"/>
              <a:gd name="connsiteX161" fmla="*/ 1290698 w 2757548"/>
              <a:gd name="connsiteY161" fmla="*/ 2305050 h 2831596"/>
              <a:gd name="connsiteX162" fmla="*/ 1247836 w 2757548"/>
              <a:gd name="connsiteY162" fmla="*/ 2290762 h 2831596"/>
              <a:gd name="connsiteX163" fmla="*/ 1204973 w 2757548"/>
              <a:gd name="connsiteY163" fmla="*/ 2281237 h 2831596"/>
              <a:gd name="connsiteX164" fmla="*/ 1147823 w 2757548"/>
              <a:gd name="connsiteY164" fmla="*/ 2281237 h 2831596"/>
              <a:gd name="connsiteX165" fmla="*/ 1076386 w 2757548"/>
              <a:gd name="connsiteY165" fmla="*/ 2286000 h 2831596"/>
              <a:gd name="connsiteX166" fmla="*/ 1019236 w 2757548"/>
              <a:gd name="connsiteY166" fmla="*/ 2309812 h 2831596"/>
              <a:gd name="connsiteX167" fmla="*/ 971611 w 2757548"/>
              <a:gd name="connsiteY167" fmla="*/ 2319337 h 2831596"/>
              <a:gd name="connsiteX168" fmla="*/ 962086 w 2757548"/>
              <a:gd name="connsiteY168" fmla="*/ 2381250 h 2831596"/>
              <a:gd name="connsiteX169" fmla="*/ 943036 w 2757548"/>
              <a:gd name="connsiteY169" fmla="*/ 2414587 h 2831596"/>
              <a:gd name="connsiteX170" fmla="*/ 890648 w 2757548"/>
              <a:gd name="connsiteY170" fmla="*/ 2462212 h 2831596"/>
              <a:gd name="connsiteX171" fmla="*/ 852548 w 2757548"/>
              <a:gd name="connsiteY171" fmla="*/ 2471737 h 2831596"/>
              <a:gd name="connsiteX172" fmla="*/ 800161 w 2757548"/>
              <a:gd name="connsiteY172" fmla="*/ 2462212 h 2831596"/>
              <a:gd name="connsiteX173" fmla="*/ 771586 w 2757548"/>
              <a:gd name="connsiteY173" fmla="*/ 2438400 h 2831596"/>
              <a:gd name="connsiteX174" fmla="*/ 743011 w 2757548"/>
              <a:gd name="connsiteY174" fmla="*/ 2409825 h 2831596"/>
              <a:gd name="connsiteX175" fmla="*/ 704911 w 2757548"/>
              <a:gd name="connsiteY175" fmla="*/ 2433637 h 2831596"/>
              <a:gd name="connsiteX176" fmla="*/ 723961 w 2757548"/>
              <a:gd name="connsiteY176" fmla="*/ 2371725 h 2831596"/>
              <a:gd name="connsiteX177" fmla="*/ 738248 w 2757548"/>
              <a:gd name="connsiteY177" fmla="*/ 2309812 h 2831596"/>
              <a:gd name="connsiteX178" fmla="*/ 743011 w 2757548"/>
              <a:gd name="connsiteY178" fmla="*/ 2233612 h 2831596"/>
              <a:gd name="connsiteX179" fmla="*/ 743011 w 2757548"/>
              <a:gd name="connsiteY179" fmla="*/ 2185987 h 2831596"/>
              <a:gd name="connsiteX180" fmla="*/ 728723 w 2757548"/>
              <a:gd name="connsiteY180" fmla="*/ 2128837 h 2831596"/>
              <a:gd name="connsiteX181" fmla="*/ 704911 w 2757548"/>
              <a:gd name="connsiteY181" fmla="*/ 2100262 h 2831596"/>
              <a:gd name="connsiteX182" fmla="*/ 662048 w 2757548"/>
              <a:gd name="connsiteY182" fmla="*/ 2090737 h 2831596"/>
              <a:gd name="connsiteX183" fmla="*/ 623948 w 2757548"/>
              <a:gd name="connsiteY183" fmla="*/ 2062162 h 2831596"/>
              <a:gd name="connsiteX184" fmla="*/ 566798 w 2757548"/>
              <a:gd name="connsiteY184" fmla="*/ 2043112 h 2831596"/>
              <a:gd name="connsiteX185" fmla="*/ 538223 w 2757548"/>
              <a:gd name="connsiteY185" fmla="*/ 2009775 h 2831596"/>
              <a:gd name="connsiteX186" fmla="*/ 557273 w 2757548"/>
              <a:gd name="connsiteY186" fmla="*/ 1981200 h 2831596"/>
              <a:gd name="connsiteX187" fmla="*/ 547748 w 2757548"/>
              <a:gd name="connsiteY187" fmla="*/ 1938337 h 2831596"/>
              <a:gd name="connsiteX188" fmla="*/ 514411 w 2757548"/>
              <a:gd name="connsiteY188" fmla="*/ 1885950 h 2831596"/>
              <a:gd name="connsiteX189" fmla="*/ 471548 w 2757548"/>
              <a:gd name="connsiteY189" fmla="*/ 1876425 h 2831596"/>
              <a:gd name="connsiteX190" fmla="*/ 433448 w 2757548"/>
              <a:gd name="connsiteY190" fmla="*/ 1852612 h 2831596"/>
              <a:gd name="connsiteX191" fmla="*/ 414398 w 2757548"/>
              <a:gd name="connsiteY191" fmla="*/ 1833562 h 2831596"/>
              <a:gd name="connsiteX192" fmla="*/ 414398 w 2757548"/>
              <a:gd name="connsiteY192" fmla="*/ 1804987 h 2831596"/>
              <a:gd name="connsiteX193" fmla="*/ 376298 w 2757548"/>
              <a:gd name="connsiteY193" fmla="*/ 1824037 h 2831596"/>
              <a:gd name="connsiteX194" fmla="*/ 357248 w 2757548"/>
              <a:gd name="connsiteY194" fmla="*/ 1838325 h 2831596"/>
              <a:gd name="connsiteX195" fmla="*/ 385823 w 2757548"/>
              <a:gd name="connsiteY195" fmla="*/ 1862137 h 2831596"/>
              <a:gd name="connsiteX196" fmla="*/ 352486 w 2757548"/>
              <a:gd name="connsiteY196" fmla="*/ 1866900 h 2831596"/>
              <a:gd name="connsiteX197" fmla="*/ 323911 w 2757548"/>
              <a:gd name="connsiteY197" fmla="*/ 1847850 h 2831596"/>
              <a:gd name="connsiteX198" fmla="*/ 281048 w 2757548"/>
              <a:gd name="connsiteY198" fmla="*/ 1833562 h 2831596"/>
              <a:gd name="connsiteX199" fmla="*/ 238186 w 2757548"/>
              <a:gd name="connsiteY199" fmla="*/ 1819275 h 2831596"/>
              <a:gd name="connsiteX200" fmla="*/ 195323 w 2757548"/>
              <a:gd name="connsiteY200" fmla="*/ 1819275 h 2831596"/>
              <a:gd name="connsiteX201" fmla="*/ 171511 w 2757548"/>
              <a:gd name="connsiteY201" fmla="*/ 1795462 h 2831596"/>
              <a:gd name="connsiteX202" fmla="*/ 195323 w 2757548"/>
              <a:gd name="connsiteY202" fmla="*/ 1766887 h 2831596"/>
              <a:gd name="connsiteX203" fmla="*/ 214373 w 2757548"/>
              <a:gd name="connsiteY203" fmla="*/ 1676400 h 2831596"/>
              <a:gd name="connsiteX204" fmla="*/ 276286 w 2757548"/>
              <a:gd name="connsiteY204" fmla="*/ 1590675 h 2831596"/>
              <a:gd name="connsiteX205" fmla="*/ 319148 w 2757548"/>
              <a:gd name="connsiteY205" fmla="*/ 1509712 h 2831596"/>
              <a:gd name="connsiteX206" fmla="*/ 362011 w 2757548"/>
              <a:gd name="connsiteY206" fmla="*/ 1466850 h 2831596"/>
              <a:gd name="connsiteX207" fmla="*/ 414398 w 2757548"/>
              <a:gd name="connsiteY207" fmla="*/ 1404937 h 2831596"/>
              <a:gd name="connsiteX208" fmla="*/ 438211 w 2757548"/>
              <a:gd name="connsiteY208" fmla="*/ 1381125 h 2831596"/>
              <a:gd name="connsiteX209" fmla="*/ 395348 w 2757548"/>
              <a:gd name="connsiteY209" fmla="*/ 1352550 h 2831596"/>
              <a:gd name="connsiteX210" fmla="*/ 323911 w 2757548"/>
              <a:gd name="connsiteY210" fmla="*/ 1319212 h 2831596"/>
              <a:gd name="connsiteX211" fmla="*/ 266761 w 2757548"/>
              <a:gd name="connsiteY211" fmla="*/ 1285875 h 2831596"/>
              <a:gd name="connsiteX212" fmla="*/ 233423 w 2757548"/>
              <a:gd name="connsiteY212" fmla="*/ 1300162 h 2831596"/>
              <a:gd name="connsiteX213" fmla="*/ 195323 w 2757548"/>
              <a:gd name="connsiteY213" fmla="*/ 1276350 h 2831596"/>
              <a:gd name="connsiteX214" fmla="*/ 161986 w 2757548"/>
              <a:gd name="connsiteY214" fmla="*/ 1204912 h 2831596"/>
              <a:gd name="connsiteX215" fmla="*/ 157223 w 2757548"/>
              <a:gd name="connsiteY215" fmla="*/ 1162050 h 2831596"/>
              <a:gd name="connsiteX216" fmla="*/ 119123 w 2757548"/>
              <a:gd name="connsiteY216" fmla="*/ 1157287 h 2831596"/>
              <a:gd name="connsiteX217" fmla="*/ 66736 w 2757548"/>
              <a:gd name="connsiteY217" fmla="*/ 1157287 h 2831596"/>
              <a:gd name="connsiteX218" fmla="*/ 19111 w 2757548"/>
              <a:gd name="connsiteY218" fmla="*/ 1143000 h 2831596"/>
              <a:gd name="connsiteX219" fmla="*/ 19111 w 2757548"/>
              <a:gd name="connsiteY219" fmla="*/ 1114425 h 2831596"/>
              <a:gd name="connsiteX220" fmla="*/ 9586 w 2757548"/>
              <a:gd name="connsiteY220" fmla="*/ 1076325 h 2831596"/>
              <a:gd name="connsiteX221" fmla="*/ 61 w 2757548"/>
              <a:gd name="connsiteY221" fmla="*/ 1028700 h 2831596"/>
              <a:gd name="connsiteX222" fmla="*/ 14348 w 2757548"/>
              <a:gd name="connsiteY222" fmla="*/ 995362 h 2831596"/>
              <a:gd name="connsiteX223" fmla="*/ 61973 w 2757548"/>
              <a:gd name="connsiteY223" fmla="*/ 971550 h 2831596"/>
              <a:gd name="connsiteX224" fmla="*/ 100073 w 2757548"/>
              <a:gd name="connsiteY224" fmla="*/ 966787 h 2831596"/>
              <a:gd name="connsiteX225" fmla="*/ 66736 w 2757548"/>
              <a:gd name="connsiteY225" fmla="*/ 933450 h 2831596"/>
              <a:gd name="connsiteX226" fmla="*/ 57211 w 2757548"/>
              <a:gd name="connsiteY226" fmla="*/ 885825 h 2831596"/>
              <a:gd name="connsiteX227" fmla="*/ 81023 w 2757548"/>
              <a:gd name="connsiteY227" fmla="*/ 852487 h 2831596"/>
              <a:gd name="connsiteX228" fmla="*/ 81023 w 2757548"/>
              <a:gd name="connsiteY228" fmla="*/ 814387 h 2831596"/>
              <a:gd name="connsiteX229" fmla="*/ 42923 w 2757548"/>
              <a:gd name="connsiteY229" fmla="*/ 800100 h 2831596"/>
              <a:gd name="connsiteX230" fmla="*/ 47686 w 2757548"/>
              <a:gd name="connsiteY230" fmla="*/ 762000 h 2831596"/>
              <a:gd name="connsiteX231" fmla="*/ 85786 w 2757548"/>
              <a:gd name="connsiteY231" fmla="*/ 723900 h 2831596"/>
              <a:gd name="connsiteX232" fmla="*/ 76261 w 2757548"/>
              <a:gd name="connsiteY232" fmla="*/ 671512 h 2831596"/>
              <a:gd name="connsiteX233" fmla="*/ 47686 w 2757548"/>
              <a:gd name="connsiteY233" fmla="*/ 647700 h 2831596"/>
              <a:gd name="connsiteX234" fmla="*/ 66736 w 2757548"/>
              <a:gd name="connsiteY234" fmla="*/ 623887 h 2831596"/>
              <a:gd name="connsiteX235" fmla="*/ 114361 w 2757548"/>
              <a:gd name="connsiteY235" fmla="*/ 628650 h 2831596"/>
              <a:gd name="connsiteX236" fmla="*/ 138173 w 2757548"/>
              <a:gd name="connsiteY236" fmla="*/ 628650 h 2831596"/>
              <a:gd name="connsiteX237" fmla="*/ 119123 w 2757548"/>
              <a:gd name="connsiteY237" fmla="*/ 595312 h 2831596"/>
              <a:gd name="connsiteX238" fmla="*/ 123886 w 2757548"/>
              <a:gd name="connsiteY238" fmla="*/ 571500 h 2831596"/>
              <a:gd name="connsiteX239" fmla="*/ 152461 w 2757548"/>
              <a:gd name="connsiteY239" fmla="*/ 571500 h 2831596"/>
              <a:gd name="connsiteX240" fmla="*/ 157223 w 2757548"/>
              <a:gd name="connsiteY240" fmla="*/ 571500 h 2831596"/>
              <a:gd name="connsiteX241" fmla="*/ 185798 w 2757548"/>
              <a:gd name="connsiteY241" fmla="*/ 485775 h 2831596"/>
              <a:gd name="connsiteX242" fmla="*/ 190561 w 2757548"/>
              <a:gd name="connsiteY242" fmla="*/ 447675 h 2831596"/>
              <a:gd name="connsiteX243" fmla="*/ 219136 w 2757548"/>
              <a:gd name="connsiteY243" fmla="*/ 461962 h 2831596"/>
              <a:gd name="connsiteX244" fmla="*/ 281048 w 2757548"/>
              <a:gd name="connsiteY244" fmla="*/ 485775 h 2831596"/>
              <a:gd name="connsiteX245" fmla="*/ 342961 w 2757548"/>
              <a:gd name="connsiteY245" fmla="*/ 485775 h 2831596"/>
              <a:gd name="connsiteX246" fmla="*/ 333436 w 2757548"/>
              <a:gd name="connsiteY246" fmla="*/ 442912 h 2831596"/>
              <a:gd name="connsiteX247" fmla="*/ 342961 w 2757548"/>
              <a:gd name="connsiteY247" fmla="*/ 409575 h 2831596"/>
              <a:gd name="connsiteX248" fmla="*/ 385823 w 2757548"/>
              <a:gd name="connsiteY248" fmla="*/ 409575 h 2831596"/>
              <a:gd name="connsiteX249" fmla="*/ 404873 w 2757548"/>
              <a:gd name="connsiteY249" fmla="*/ 381000 h 2831596"/>
              <a:gd name="connsiteX250" fmla="*/ 428686 w 2757548"/>
              <a:gd name="connsiteY250" fmla="*/ 338137 h 2831596"/>
              <a:gd name="connsiteX251" fmla="*/ 381061 w 2757548"/>
              <a:gd name="connsiteY251" fmla="*/ 314325 h 2831596"/>
              <a:gd name="connsiteX252" fmla="*/ 381061 w 2757548"/>
              <a:gd name="connsiteY252" fmla="*/ 285750 h 2831596"/>
              <a:gd name="connsiteX253" fmla="*/ 433448 w 2757548"/>
              <a:gd name="connsiteY253" fmla="*/ 257175 h 2831596"/>
              <a:gd name="connsiteX254" fmla="*/ 466786 w 2757548"/>
              <a:gd name="connsiteY254" fmla="*/ 238125 h 2831596"/>
              <a:gd name="connsiteX255" fmla="*/ 476311 w 2757548"/>
              <a:gd name="connsiteY255" fmla="*/ 176212 h 2831596"/>
              <a:gd name="connsiteX256" fmla="*/ 447736 w 2757548"/>
              <a:gd name="connsiteY256" fmla="*/ 123825 h 2831596"/>
              <a:gd name="connsiteX0" fmla="*/ 2307492 w 2757548"/>
              <a:gd name="connsiteY0" fmla="*/ 0 h 2831596"/>
              <a:gd name="connsiteX1" fmla="*/ 2324161 w 2757548"/>
              <a:gd name="connsiteY1" fmla="*/ 26193 h 2831596"/>
              <a:gd name="connsiteX2" fmla="*/ 2352736 w 2757548"/>
              <a:gd name="connsiteY2" fmla="*/ 47625 h 2831596"/>
              <a:gd name="connsiteX3" fmla="*/ 2343211 w 2757548"/>
              <a:gd name="connsiteY3" fmla="*/ 57150 h 2831596"/>
              <a:gd name="connsiteX4" fmla="*/ 2352736 w 2757548"/>
              <a:gd name="connsiteY4" fmla="*/ 95250 h 2831596"/>
              <a:gd name="connsiteX5" fmla="*/ 2343211 w 2757548"/>
              <a:gd name="connsiteY5" fmla="*/ 128587 h 2831596"/>
              <a:gd name="connsiteX6" fmla="*/ 2324161 w 2757548"/>
              <a:gd name="connsiteY6" fmla="*/ 145256 h 2831596"/>
              <a:gd name="connsiteX7" fmla="*/ 2300348 w 2757548"/>
              <a:gd name="connsiteY7" fmla="*/ 152400 h 2831596"/>
              <a:gd name="connsiteX8" fmla="*/ 2290823 w 2757548"/>
              <a:gd name="connsiteY8" fmla="*/ 166687 h 2831596"/>
              <a:gd name="connsiteX9" fmla="*/ 2286061 w 2757548"/>
              <a:gd name="connsiteY9" fmla="*/ 204787 h 2831596"/>
              <a:gd name="connsiteX10" fmla="*/ 2267011 w 2757548"/>
              <a:gd name="connsiteY10" fmla="*/ 223837 h 2831596"/>
              <a:gd name="connsiteX11" fmla="*/ 2224148 w 2757548"/>
              <a:gd name="connsiteY11" fmla="*/ 219075 h 2831596"/>
              <a:gd name="connsiteX12" fmla="*/ 2214623 w 2757548"/>
              <a:gd name="connsiteY12" fmla="*/ 226219 h 2831596"/>
              <a:gd name="connsiteX13" fmla="*/ 2221767 w 2757548"/>
              <a:gd name="connsiteY13" fmla="*/ 259556 h 2831596"/>
              <a:gd name="connsiteX14" fmla="*/ 2233673 w 2757548"/>
              <a:gd name="connsiteY14" fmla="*/ 285750 h 2831596"/>
              <a:gd name="connsiteX15" fmla="*/ 2224148 w 2757548"/>
              <a:gd name="connsiteY15" fmla="*/ 304800 h 2831596"/>
              <a:gd name="connsiteX16" fmla="*/ 2224148 w 2757548"/>
              <a:gd name="connsiteY16" fmla="*/ 333375 h 2831596"/>
              <a:gd name="connsiteX17" fmla="*/ 2186048 w 2757548"/>
              <a:gd name="connsiteY17" fmla="*/ 338137 h 2831596"/>
              <a:gd name="connsiteX18" fmla="*/ 2152710 w 2757548"/>
              <a:gd name="connsiteY18" fmla="*/ 302419 h 2831596"/>
              <a:gd name="connsiteX19" fmla="*/ 2124136 w 2757548"/>
              <a:gd name="connsiteY19" fmla="*/ 323850 h 2831596"/>
              <a:gd name="connsiteX20" fmla="*/ 2105086 w 2757548"/>
              <a:gd name="connsiteY20" fmla="*/ 347662 h 2831596"/>
              <a:gd name="connsiteX21" fmla="*/ 2105086 w 2757548"/>
              <a:gd name="connsiteY21" fmla="*/ 361950 h 2831596"/>
              <a:gd name="connsiteX22" fmla="*/ 2105086 w 2757548"/>
              <a:gd name="connsiteY22" fmla="*/ 395287 h 2831596"/>
              <a:gd name="connsiteX23" fmla="*/ 2076511 w 2757548"/>
              <a:gd name="connsiteY23" fmla="*/ 395287 h 2831596"/>
              <a:gd name="connsiteX24" fmla="*/ 2033648 w 2757548"/>
              <a:gd name="connsiteY24" fmla="*/ 419100 h 2831596"/>
              <a:gd name="connsiteX25" fmla="*/ 2014598 w 2757548"/>
              <a:gd name="connsiteY25" fmla="*/ 457200 h 2831596"/>
              <a:gd name="connsiteX26" fmla="*/ 2012217 w 2757548"/>
              <a:gd name="connsiteY26" fmla="*/ 488156 h 2831596"/>
              <a:gd name="connsiteX27" fmla="*/ 1995549 w 2757548"/>
              <a:gd name="connsiteY27" fmla="*/ 511968 h 2831596"/>
              <a:gd name="connsiteX28" fmla="*/ 1976498 w 2757548"/>
              <a:gd name="connsiteY28" fmla="*/ 554831 h 2831596"/>
              <a:gd name="connsiteX29" fmla="*/ 1945542 w 2757548"/>
              <a:gd name="connsiteY29" fmla="*/ 564356 h 2831596"/>
              <a:gd name="connsiteX30" fmla="*/ 1909823 w 2757548"/>
              <a:gd name="connsiteY30" fmla="*/ 561975 h 2831596"/>
              <a:gd name="connsiteX31" fmla="*/ 1883629 w 2757548"/>
              <a:gd name="connsiteY31" fmla="*/ 576262 h 2831596"/>
              <a:gd name="connsiteX32" fmla="*/ 1890773 w 2757548"/>
              <a:gd name="connsiteY32" fmla="*/ 602456 h 2831596"/>
              <a:gd name="connsiteX33" fmla="*/ 1874104 w 2757548"/>
              <a:gd name="connsiteY33" fmla="*/ 623887 h 2831596"/>
              <a:gd name="connsiteX34" fmla="*/ 1876486 w 2757548"/>
              <a:gd name="connsiteY34" fmla="*/ 647700 h 2831596"/>
              <a:gd name="connsiteX35" fmla="*/ 1890773 w 2757548"/>
              <a:gd name="connsiteY35" fmla="*/ 666750 h 2831596"/>
              <a:gd name="connsiteX36" fmla="*/ 1919348 w 2757548"/>
              <a:gd name="connsiteY36" fmla="*/ 685800 h 2831596"/>
              <a:gd name="connsiteX37" fmla="*/ 1945542 w 2757548"/>
              <a:gd name="connsiteY37" fmla="*/ 714375 h 2831596"/>
              <a:gd name="connsiteX38" fmla="*/ 1969354 w 2757548"/>
              <a:gd name="connsiteY38" fmla="*/ 745331 h 2831596"/>
              <a:gd name="connsiteX39" fmla="*/ 1997930 w 2757548"/>
              <a:gd name="connsiteY39" fmla="*/ 776287 h 2831596"/>
              <a:gd name="connsiteX40" fmla="*/ 2016979 w 2757548"/>
              <a:gd name="connsiteY40" fmla="*/ 788194 h 2831596"/>
              <a:gd name="connsiteX41" fmla="*/ 2024123 w 2757548"/>
              <a:gd name="connsiteY41" fmla="*/ 814387 h 2831596"/>
              <a:gd name="connsiteX42" fmla="*/ 2028886 w 2757548"/>
              <a:gd name="connsiteY42" fmla="*/ 847725 h 2831596"/>
              <a:gd name="connsiteX43" fmla="*/ 2038411 w 2757548"/>
              <a:gd name="connsiteY43" fmla="*/ 859631 h 2831596"/>
              <a:gd name="connsiteX44" fmla="*/ 2066986 w 2757548"/>
              <a:gd name="connsiteY44" fmla="*/ 871537 h 2831596"/>
              <a:gd name="connsiteX45" fmla="*/ 2062223 w 2757548"/>
              <a:gd name="connsiteY45" fmla="*/ 852487 h 2831596"/>
              <a:gd name="connsiteX46" fmla="*/ 2090798 w 2757548"/>
              <a:gd name="connsiteY46" fmla="*/ 838200 h 2831596"/>
              <a:gd name="connsiteX47" fmla="*/ 2100323 w 2757548"/>
              <a:gd name="connsiteY47" fmla="*/ 862012 h 2831596"/>
              <a:gd name="connsiteX48" fmla="*/ 2133661 w 2757548"/>
              <a:gd name="connsiteY48" fmla="*/ 883443 h 2831596"/>
              <a:gd name="connsiteX49" fmla="*/ 2169379 w 2757548"/>
              <a:gd name="connsiteY49" fmla="*/ 876300 h 2831596"/>
              <a:gd name="connsiteX50" fmla="*/ 2183667 w 2757548"/>
              <a:gd name="connsiteY50" fmla="*/ 864394 h 2831596"/>
              <a:gd name="connsiteX51" fmla="*/ 2207480 w 2757548"/>
              <a:gd name="connsiteY51" fmla="*/ 857249 h 2831596"/>
              <a:gd name="connsiteX52" fmla="*/ 2245580 w 2757548"/>
              <a:gd name="connsiteY52" fmla="*/ 862012 h 2831596"/>
              <a:gd name="connsiteX53" fmla="*/ 2257486 w 2757548"/>
              <a:gd name="connsiteY53" fmla="*/ 895350 h 2831596"/>
              <a:gd name="connsiteX54" fmla="*/ 2305110 w 2757548"/>
              <a:gd name="connsiteY54" fmla="*/ 900113 h 2831596"/>
              <a:gd name="connsiteX55" fmla="*/ 2328923 w 2757548"/>
              <a:gd name="connsiteY55" fmla="*/ 907256 h 2831596"/>
              <a:gd name="connsiteX56" fmla="*/ 2314636 w 2757548"/>
              <a:gd name="connsiteY56" fmla="*/ 928687 h 2831596"/>
              <a:gd name="connsiteX57" fmla="*/ 2319398 w 2757548"/>
              <a:gd name="connsiteY57" fmla="*/ 942975 h 2831596"/>
              <a:gd name="connsiteX58" fmla="*/ 2357498 w 2757548"/>
              <a:gd name="connsiteY58" fmla="*/ 964406 h 2831596"/>
              <a:gd name="connsiteX59" fmla="*/ 2371786 w 2757548"/>
              <a:gd name="connsiteY59" fmla="*/ 990600 h 2831596"/>
              <a:gd name="connsiteX60" fmla="*/ 2395598 w 2757548"/>
              <a:gd name="connsiteY60" fmla="*/ 1016794 h 2831596"/>
              <a:gd name="connsiteX61" fmla="*/ 2381311 w 2757548"/>
              <a:gd name="connsiteY61" fmla="*/ 1028700 h 2831596"/>
              <a:gd name="connsiteX62" fmla="*/ 2386073 w 2757548"/>
              <a:gd name="connsiteY62" fmla="*/ 1066800 h 2831596"/>
              <a:gd name="connsiteX63" fmla="*/ 2421792 w 2757548"/>
              <a:gd name="connsiteY63" fmla="*/ 1059656 h 2831596"/>
              <a:gd name="connsiteX64" fmla="*/ 2450367 w 2757548"/>
              <a:gd name="connsiteY64" fmla="*/ 1069182 h 2831596"/>
              <a:gd name="connsiteX65" fmla="*/ 2486086 w 2757548"/>
              <a:gd name="connsiteY65" fmla="*/ 1107281 h 2831596"/>
              <a:gd name="connsiteX66" fmla="*/ 2486086 w 2757548"/>
              <a:gd name="connsiteY66" fmla="*/ 1138237 h 2831596"/>
              <a:gd name="connsiteX67" fmla="*/ 2521804 w 2757548"/>
              <a:gd name="connsiteY67" fmla="*/ 1147762 h 2831596"/>
              <a:gd name="connsiteX68" fmla="*/ 2571811 w 2757548"/>
              <a:gd name="connsiteY68" fmla="*/ 1190625 h 2831596"/>
              <a:gd name="connsiteX69" fmla="*/ 2571811 w 2757548"/>
              <a:gd name="connsiteY69" fmla="*/ 1219200 h 2831596"/>
              <a:gd name="connsiteX70" fmla="*/ 2571811 w 2757548"/>
              <a:gd name="connsiteY70" fmla="*/ 1243012 h 2831596"/>
              <a:gd name="connsiteX71" fmla="*/ 2567048 w 2757548"/>
              <a:gd name="connsiteY71" fmla="*/ 1266825 h 2831596"/>
              <a:gd name="connsiteX72" fmla="*/ 2600386 w 2757548"/>
              <a:gd name="connsiteY72" fmla="*/ 1295400 h 2831596"/>
              <a:gd name="connsiteX73" fmla="*/ 2609910 w 2757548"/>
              <a:gd name="connsiteY73" fmla="*/ 1338262 h 2831596"/>
              <a:gd name="connsiteX74" fmla="*/ 2619436 w 2757548"/>
              <a:gd name="connsiteY74" fmla="*/ 1376362 h 2831596"/>
              <a:gd name="connsiteX75" fmla="*/ 2638486 w 2757548"/>
              <a:gd name="connsiteY75" fmla="*/ 1369218 h 2831596"/>
              <a:gd name="connsiteX76" fmla="*/ 2681348 w 2757548"/>
              <a:gd name="connsiteY76" fmla="*/ 1381125 h 2831596"/>
              <a:gd name="connsiteX77" fmla="*/ 2705161 w 2757548"/>
              <a:gd name="connsiteY77" fmla="*/ 1362075 h 2831596"/>
              <a:gd name="connsiteX78" fmla="*/ 2748023 w 2757548"/>
              <a:gd name="connsiteY78" fmla="*/ 1352550 h 2831596"/>
              <a:gd name="connsiteX79" fmla="*/ 2757548 w 2757548"/>
              <a:gd name="connsiteY79" fmla="*/ 1390650 h 2831596"/>
              <a:gd name="connsiteX80" fmla="*/ 2748023 w 2757548"/>
              <a:gd name="connsiteY80" fmla="*/ 1414462 h 2831596"/>
              <a:gd name="connsiteX81" fmla="*/ 2724211 w 2757548"/>
              <a:gd name="connsiteY81" fmla="*/ 1428750 h 2831596"/>
              <a:gd name="connsiteX82" fmla="*/ 2695635 w 2757548"/>
              <a:gd name="connsiteY82" fmla="*/ 1464469 h 2831596"/>
              <a:gd name="connsiteX83" fmla="*/ 2657536 w 2757548"/>
              <a:gd name="connsiteY83" fmla="*/ 1495425 h 2831596"/>
              <a:gd name="connsiteX84" fmla="*/ 2638486 w 2757548"/>
              <a:gd name="connsiteY84" fmla="*/ 1519237 h 2831596"/>
              <a:gd name="connsiteX85" fmla="*/ 2624198 w 2757548"/>
              <a:gd name="connsiteY85" fmla="*/ 1535906 h 2831596"/>
              <a:gd name="connsiteX86" fmla="*/ 2619436 w 2757548"/>
              <a:gd name="connsiteY86" fmla="*/ 1562100 h 2831596"/>
              <a:gd name="connsiteX87" fmla="*/ 2590861 w 2757548"/>
              <a:gd name="connsiteY87" fmla="*/ 1562100 h 2831596"/>
              <a:gd name="connsiteX88" fmla="*/ 2557523 w 2757548"/>
              <a:gd name="connsiteY88" fmla="*/ 1547812 h 2831596"/>
              <a:gd name="connsiteX89" fmla="*/ 2538473 w 2757548"/>
              <a:gd name="connsiteY89" fmla="*/ 1519237 h 2831596"/>
              <a:gd name="connsiteX90" fmla="*/ 2471798 w 2757548"/>
              <a:gd name="connsiteY90" fmla="*/ 1524000 h 2831596"/>
              <a:gd name="connsiteX91" fmla="*/ 2452748 w 2757548"/>
              <a:gd name="connsiteY91" fmla="*/ 1535906 h 2831596"/>
              <a:gd name="connsiteX92" fmla="*/ 2447985 w 2757548"/>
              <a:gd name="connsiteY92" fmla="*/ 1557338 h 2831596"/>
              <a:gd name="connsiteX93" fmla="*/ 2414648 w 2757548"/>
              <a:gd name="connsiteY93" fmla="*/ 1576387 h 2831596"/>
              <a:gd name="connsiteX94" fmla="*/ 2381311 w 2757548"/>
              <a:gd name="connsiteY94" fmla="*/ 1614487 h 2831596"/>
              <a:gd name="connsiteX95" fmla="*/ 2355116 w 2757548"/>
              <a:gd name="connsiteY95" fmla="*/ 1626393 h 2831596"/>
              <a:gd name="connsiteX96" fmla="*/ 2347973 w 2757548"/>
              <a:gd name="connsiteY96" fmla="*/ 1662112 h 2831596"/>
              <a:gd name="connsiteX97" fmla="*/ 2331304 w 2757548"/>
              <a:gd name="connsiteY97" fmla="*/ 1659731 h 2831596"/>
              <a:gd name="connsiteX98" fmla="*/ 2281298 w 2757548"/>
              <a:gd name="connsiteY98" fmla="*/ 1681162 h 2831596"/>
              <a:gd name="connsiteX99" fmla="*/ 2262248 w 2757548"/>
              <a:gd name="connsiteY99" fmla="*/ 1700212 h 2831596"/>
              <a:gd name="connsiteX100" fmla="*/ 2200336 w 2757548"/>
              <a:gd name="connsiteY100" fmla="*/ 1704975 h 2831596"/>
              <a:gd name="connsiteX101" fmla="*/ 2157473 w 2757548"/>
              <a:gd name="connsiteY101" fmla="*/ 1714500 h 2831596"/>
              <a:gd name="connsiteX102" fmla="*/ 2126517 w 2757548"/>
              <a:gd name="connsiteY102" fmla="*/ 1754981 h 2831596"/>
              <a:gd name="connsiteX103" fmla="*/ 2100323 w 2757548"/>
              <a:gd name="connsiteY103" fmla="*/ 1771650 h 2831596"/>
              <a:gd name="connsiteX104" fmla="*/ 2095561 w 2757548"/>
              <a:gd name="connsiteY104" fmla="*/ 1807368 h 2831596"/>
              <a:gd name="connsiteX105" fmla="*/ 2057461 w 2757548"/>
              <a:gd name="connsiteY105" fmla="*/ 1831181 h 2831596"/>
              <a:gd name="connsiteX106" fmla="*/ 2043173 w 2757548"/>
              <a:gd name="connsiteY106" fmla="*/ 1852612 h 2831596"/>
              <a:gd name="connsiteX107" fmla="*/ 2033648 w 2757548"/>
              <a:gd name="connsiteY107" fmla="*/ 1866900 h 2831596"/>
              <a:gd name="connsiteX108" fmla="*/ 2038411 w 2757548"/>
              <a:gd name="connsiteY108" fmla="*/ 1895475 h 2831596"/>
              <a:gd name="connsiteX109" fmla="*/ 2050317 w 2757548"/>
              <a:gd name="connsiteY109" fmla="*/ 1933575 h 2831596"/>
              <a:gd name="connsiteX110" fmla="*/ 2062223 w 2757548"/>
              <a:gd name="connsiteY110" fmla="*/ 1985962 h 2831596"/>
              <a:gd name="connsiteX111" fmla="*/ 2038411 w 2757548"/>
              <a:gd name="connsiteY111" fmla="*/ 2024062 h 2831596"/>
              <a:gd name="connsiteX112" fmla="*/ 2033648 w 2757548"/>
              <a:gd name="connsiteY112" fmla="*/ 2028825 h 2831596"/>
              <a:gd name="connsiteX113" fmla="*/ 1995548 w 2757548"/>
              <a:gd name="connsiteY113" fmla="*/ 2033587 h 2831596"/>
              <a:gd name="connsiteX114" fmla="*/ 1966973 w 2757548"/>
              <a:gd name="connsiteY114" fmla="*/ 2043112 h 2831596"/>
              <a:gd name="connsiteX115" fmla="*/ 1957448 w 2757548"/>
              <a:gd name="connsiteY115" fmla="*/ 2043112 h 2831596"/>
              <a:gd name="connsiteX116" fmla="*/ 1919348 w 2757548"/>
              <a:gd name="connsiteY116" fmla="*/ 2069305 h 2831596"/>
              <a:gd name="connsiteX117" fmla="*/ 1900298 w 2757548"/>
              <a:gd name="connsiteY117" fmla="*/ 2090737 h 2831596"/>
              <a:gd name="connsiteX118" fmla="*/ 1888392 w 2757548"/>
              <a:gd name="connsiteY118" fmla="*/ 2150269 h 2831596"/>
              <a:gd name="connsiteX119" fmla="*/ 1855055 w 2757548"/>
              <a:gd name="connsiteY119" fmla="*/ 2166937 h 2831596"/>
              <a:gd name="connsiteX120" fmla="*/ 1809811 w 2757548"/>
              <a:gd name="connsiteY120" fmla="*/ 2195512 h 2831596"/>
              <a:gd name="connsiteX121" fmla="*/ 1809811 w 2757548"/>
              <a:gd name="connsiteY121" fmla="*/ 2252662 h 2831596"/>
              <a:gd name="connsiteX122" fmla="*/ 1814573 w 2757548"/>
              <a:gd name="connsiteY122" fmla="*/ 2314575 h 2831596"/>
              <a:gd name="connsiteX123" fmla="*/ 1802667 w 2757548"/>
              <a:gd name="connsiteY123" fmla="*/ 2340768 h 2831596"/>
              <a:gd name="connsiteX124" fmla="*/ 1785998 w 2757548"/>
              <a:gd name="connsiteY124" fmla="*/ 2388393 h 2831596"/>
              <a:gd name="connsiteX125" fmla="*/ 1809811 w 2757548"/>
              <a:gd name="connsiteY125" fmla="*/ 2438400 h 2831596"/>
              <a:gd name="connsiteX126" fmla="*/ 1802667 w 2757548"/>
              <a:gd name="connsiteY126" fmla="*/ 2474119 h 2831596"/>
              <a:gd name="connsiteX127" fmla="*/ 1776473 w 2757548"/>
              <a:gd name="connsiteY127" fmla="*/ 2500312 h 2831596"/>
              <a:gd name="connsiteX128" fmla="*/ 1733611 w 2757548"/>
              <a:gd name="connsiteY128" fmla="*/ 2524125 h 2831596"/>
              <a:gd name="connsiteX129" fmla="*/ 1714561 w 2757548"/>
              <a:gd name="connsiteY129" fmla="*/ 2538412 h 2831596"/>
              <a:gd name="connsiteX130" fmla="*/ 1738373 w 2757548"/>
              <a:gd name="connsiteY130" fmla="*/ 2590800 h 2831596"/>
              <a:gd name="connsiteX131" fmla="*/ 1719323 w 2757548"/>
              <a:gd name="connsiteY131" fmla="*/ 2619375 h 2831596"/>
              <a:gd name="connsiteX132" fmla="*/ 1662173 w 2757548"/>
              <a:gd name="connsiteY132" fmla="*/ 2633662 h 2831596"/>
              <a:gd name="connsiteX133" fmla="*/ 1647886 w 2757548"/>
              <a:gd name="connsiteY133" fmla="*/ 2662237 h 2831596"/>
              <a:gd name="connsiteX134" fmla="*/ 1664554 w 2757548"/>
              <a:gd name="connsiteY134" fmla="*/ 2693193 h 2831596"/>
              <a:gd name="connsiteX135" fmla="*/ 1652648 w 2757548"/>
              <a:gd name="connsiteY135" fmla="*/ 2712243 h 2831596"/>
              <a:gd name="connsiteX136" fmla="*/ 1657411 w 2757548"/>
              <a:gd name="connsiteY136" fmla="*/ 2745581 h 2831596"/>
              <a:gd name="connsiteX137" fmla="*/ 1628836 w 2757548"/>
              <a:gd name="connsiteY137" fmla="*/ 2767012 h 2831596"/>
              <a:gd name="connsiteX138" fmla="*/ 1576448 w 2757548"/>
              <a:gd name="connsiteY138" fmla="*/ 2724150 h 2831596"/>
              <a:gd name="connsiteX139" fmla="*/ 1550254 w 2757548"/>
              <a:gd name="connsiteY139" fmla="*/ 2728912 h 2831596"/>
              <a:gd name="connsiteX140" fmla="*/ 1519298 w 2757548"/>
              <a:gd name="connsiteY140" fmla="*/ 2697956 h 2831596"/>
              <a:gd name="connsiteX141" fmla="*/ 1500248 w 2757548"/>
              <a:gd name="connsiteY141" fmla="*/ 2676525 h 2831596"/>
              <a:gd name="connsiteX142" fmla="*/ 1478817 w 2757548"/>
              <a:gd name="connsiteY142" fmla="*/ 2719387 h 2831596"/>
              <a:gd name="connsiteX143" fmla="*/ 1481198 w 2757548"/>
              <a:gd name="connsiteY143" fmla="*/ 2738437 h 2831596"/>
              <a:gd name="connsiteX144" fmla="*/ 1464529 w 2757548"/>
              <a:gd name="connsiteY144" fmla="*/ 2776537 h 2831596"/>
              <a:gd name="connsiteX145" fmla="*/ 1457386 w 2757548"/>
              <a:gd name="connsiteY145" fmla="*/ 2786062 h 2831596"/>
              <a:gd name="connsiteX146" fmla="*/ 1421667 w 2757548"/>
              <a:gd name="connsiteY146" fmla="*/ 2828925 h 2831596"/>
              <a:gd name="connsiteX147" fmla="*/ 1397855 w 2757548"/>
              <a:gd name="connsiteY147" fmla="*/ 2824162 h 2831596"/>
              <a:gd name="connsiteX148" fmla="*/ 1381186 w 2757548"/>
              <a:gd name="connsiteY148" fmla="*/ 2800350 h 2831596"/>
              <a:gd name="connsiteX149" fmla="*/ 1376423 w 2757548"/>
              <a:gd name="connsiteY149" fmla="*/ 2786062 h 2831596"/>
              <a:gd name="connsiteX150" fmla="*/ 1335942 w 2757548"/>
              <a:gd name="connsiteY150" fmla="*/ 2778918 h 2831596"/>
              <a:gd name="connsiteX151" fmla="*/ 1343086 w 2757548"/>
              <a:gd name="connsiteY151" fmla="*/ 2757487 h 2831596"/>
              <a:gd name="connsiteX152" fmla="*/ 1324036 w 2757548"/>
              <a:gd name="connsiteY152" fmla="*/ 2719387 h 2831596"/>
              <a:gd name="connsiteX153" fmla="*/ 1354992 w 2757548"/>
              <a:gd name="connsiteY153" fmla="*/ 2702718 h 2831596"/>
              <a:gd name="connsiteX154" fmla="*/ 1350229 w 2757548"/>
              <a:gd name="connsiteY154" fmla="*/ 2659856 h 2831596"/>
              <a:gd name="connsiteX155" fmla="*/ 1281173 w 2757548"/>
              <a:gd name="connsiteY155" fmla="*/ 2614612 h 2831596"/>
              <a:gd name="connsiteX156" fmla="*/ 1276411 w 2757548"/>
              <a:gd name="connsiteY156" fmla="*/ 2557462 h 2831596"/>
              <a:gd name="connsiteX157" fmla="*/ 1319273 w 2757548"/>
              <a:gd name="connsiteY157" fmla="*/ 2533650 h 2831596"/>
              <a:gd name="connsiteX158" fmla="*/ 1347848 w 2757548"/>
              <a:gd name="connsiteY158" fmla="*/ 2490787 h 2831596"/>
              <a:gd name="connsiteX159" fmla="*/ 1338323 w 2757548"/>
              <a:gd name="connsiteY159" fmla="*/ 2447925 h 2831596"/>
              <a:gd name="connsiteX160" fmla="*/ 1343086 w 2757548"/>
              <a:gd name="connsiteY160" fmla="*/ 2390775 h 2831596"/>
              <a:gd name="connsiteX161" fmla="*/ 1343086 w 2757548"/>
              <a:gd name="connsiteY161" fmla="*/ 2338387 h 2831596"/>
              <a:gd name="connsiteX162" fmla="*/ 1290698 w 2757548"/>
              <a:gd name="connsiteY162" fmla="*/ 2305050 h 2831596"/>
              <a:gd name="connsiteX163" fmla="*/ 1247836 w 2757548"/>
              <a:gd name="connsiteY163" fmla="*/ 2290762 h 2831596"/>
              <a:gd name="connsiteX164" fmla="*/ 1204973 w 2757548"/>
              <a:gd name="connsiteY164" fmla="*/ 2281237 h 2831596"/>
              <a:gd name="connsiteX165" fmla="*/ 1147823 w 2757548"/>
              <a:gd name="connsiteY165" fmla="*/ 2281237 h 2831596"/>
              <a:gd name="connsiteX166" fmla="*/ 1076386 w 2757548"/>
              <a:gd name="connsiteY166" fmla="*/ 2286000 h 2831596"/>
              <a:gd name="connsiteX167" fmla="*/ 1019236 w 2757548"/>
              <a:gd name="connsiteY167" fmla="*/ 2309812 h 2831596"/>
              <a:gd name="connsiteX168" fmla="*/ 971611 w 2757548"/>
              <a:gd name="connsiteY168" fmla="*/ 2319337 h 2831596"/>
              <a:gd name="connsiteX169" fmla="*/ 962086 w 2757548"/>
              <a:gd name="connsiteY169" fmla="*/ 2381250 h 2831596"/>
              <a:gd name="connsiteX170" fmla="*/ 943036 w 2757548"/>
              <a:gd name="connsiteY170" fmla="*/ 2414587 h 2831596"/>
              <a:gd name="connsiteX171" fmla="*/ 890648 w 2757548"/>
              <a:gd name="connsiteY171" fmla="*/ 2462212 h 2831596"/>
              <a:gd name="connsiteX172" fmla="*/ 852548 w 2757548"/>
              <a:gd name="connsiteY172" fmla="*/ 2471737 h 2831596"/>
              <a:gd name="connsiteX173" fmla="*/ 800161 w 2757548"/>
              <a:gd name="connsiteY173" fmla="*/ 2462212 h 2831596"/>
              <a:gd name="connsiteX174" fmla="*/ 771586 w 2757548"/>
              <a:gd name="connsiteY174" fmla="*/ 2438400 h 2831596"/>
              <a:gd name="connsiteX175" fmla="*/ 743011 w 2757548"/>
              <a:gd name="connsiteY175" fmla="*/ 2409825 h 2831596"/>
              <a:gd name="connsiteX176" fmla="*/ 704911 w 2757548"/>
              <a:gd name="connsiteY176" fmla="*/ 2433637 h 2831596"/>
              <a:gd name="connsiteX177" fmla="*/ 723961 w 2757548"/>
              <a:gd name="connsiteY177" fmla="*/ 2371725 h 2831596"/>
              <a:gd name="connsiteX178" fmla="*/ 738248 w 2757548"/>
              <a:gd name="connsiteY178" fmla="*/ 2309812 h 2831596"/>
              <a:gd name="connsiteX179" fmla="*/ 743011 w 2757548"/>
              <a:gd name="connsiteY179" fmla="*/ 2233612 h 2831596"/>
              <a:gd name="connsiteX180" fmla="*/ 743011 w 2757548"/>
              <a:gd name="connsiteY180" fmla="*/ 2185987 h 2831596"/>
              <a:gd name="connsiteX181" fmla="*/ 728723 w 2757548"/>
              <a:gd name="connsiteY181" fmla="*/ 2128837 h 2831596"/>
              <a:gd name="connsiteX182" fmla="*/ 704911 w 2757548"/>
              <a:gd name="connsiteY182" fmla="*/ 2100262 h 2831596"/>
              <a:gd name="connsiteX183" fmla="*/ 662048 w 2757548"/>
              <a:gd name="connsiteY183" fmla="*/ 2090737 h 2831596"/>
              <a:gd name="connsiteX184" fmla="*/ 623948 w 2757548"/>
              <a:gd name="connsiteY184" fmla="*/ 2062162 h 2831596"/>
              <a:gd name="connsiteX185" fmla="*/ 566798 w 2757548"/>
              <a:gd name="connsiteY185" fmla="*/ 2043112 h 2831596"/>
              <a:gd name="connsiteX186" fmla="*/ 538223 w 2757548"/>
              <a:gd name="connsiteY186" fmla="*/ 2009775 h 2831596"/>
              <a:gd name="connsiteX187" fmla="*/ 557273 w 2757548"/>
              <a:gd name="connsiteY187" fmla="*/ 1981200 h 2831596"/>
              <a:gd name="connsiteX188" fmla="*/ 547748 w 2757548"/>
              <a:gd name="connsiteY188" fmla="*/ 1938337 h 2831596"/>
              <a:gd name="connsiteX189" fmla="*/ 514411 w 2757548"/>
              <a:gd name="connsiteY189" fmla="*/ 1885950 h 2831596"/>
              <a:gd name="connsiteX190" fmla="*/ 471548 w 2757548"/>
              <a:gd name="connsiteY190" fmla="*/ 1876425 h 2831596"/>
              <a:gd name="connsiteX191" fmla="*/ 433448 w 2757548"/>
              <a:gd name="connsiteY191" fmla="*/ 1852612 h 2831596"/>
              <a:gd name="connsiteX192" fmla="*/ 414398 w 2757548"/>
              <a:gd name="connsiteY192" fmla="*/ 1833562 h 2831596"/>
              <a:gd name="connsiteX193" fmla="*/ 414398 w 2757548"/>
              <a:gd name="connsiteY193" fmla="*/ 1804987 h 2831596"/>
              <a:gd name="connsiteX194" fmla="*/ 376298 w 2757548"/>
              <a:gd name="connsiteY194" fmla="*/ 1824037 h 2831596"/>
              <a:gd name="connsiteX195" fmla="*/ 357248 w 2757548"/>
              <a:gd name="connsiteY195" fmla="*/ 1838325 h 2831596"/>
              <a:gd name="connsiteX196" fmla="*/ 385823 w 2757548"/>
              <a:gd name="connsiteY196" fmla="*/ 1862137 h 2831596"/>
              <a:gd name="connsiteX197" fmla="*/ 352486 w 2757548"/>
              <a:gd name="connsiteY197" fmla="*/ 1866900 h 2831596"/>
              <a:gd name="connsiteX198" fmla="*/ 323911 w 2757548"/>
              <a:gd name="connsiteY198" fmla="*/ 1847850 h 2831596"/>
              <a:gd name="connsiteX199" fmla="*/ 281048 w 2757548"/>
              <a:gd name="connsiteY199" fmla="*/ 1833562 h 2831596"/>
              <a:gd name="connsiteX200" fmla="*/ 238186 w 2757548"/>
              <a:gd name="connsiteY200" fmla="*/ 1819275 h 2831596"/>
              <a:gd name="connsiteX201" fmla="*/ 195323 w 2757548"/>
              <a:gd name="connsiteY201" fmla="*/ 1819275 h 2831596"/>
              <a:gd name="connsiteX202" fmla="*/ 171511 w 2757548"/>
              <a:gd name="connsiteY202" fmla="*/ 1795462 h 2831596"/>
              <a:gd name="connsiteX203" fmla="*/ 195323 w 2757548"/>
              <a:gd name="connsiteY203" fmla="*/ 1766887 h 2831596"/>
              <a:gd name="connsiteX204" fmla="*/ 214373 w 2757548"/>
              <a:gd name="connsiteY204" fmla="*/ 1676400 h 2831596"/>
              <a:gd name="connsiteX205" fmla="*/ 276286 w 2757548"/>
              <a:gd name="connsiteY205" fmla="*/ 1590675 h 2831596"/>
              <a:gd name="connsiteX206" fmla="*/ 319148 w 2757548"/>
              <a:gd name="connsiteY206" fmla="*/ 1509712 h 2831596"/>
              <a:gd name="connsiteX207" fmla="*/ 362011 w 2757548"/>
              <a:gd name="connsiteY207" fmla="*/ 1466850 h 2831596"/>
              <a:gd name="connsiteX208" fmla="*/ 414398 w 2757548"/>
              <a:gd name="connsiteY208" fmla="*/ 1404937 h 2831596"/>
              <a:gd name="connsiteX209" fmla="*/ 438211 w 2757548"/>
              <a:gd name="connsiteY209" fmla="*/ 1381125 h 2831596"/>
              <a:gd name="connsiteX210" fmla="*/ 395348 w 2757548"/>
              <a:gd name="connsiteY210" fmla="*/ 1352550 h 2831596"/>
              <a:gd name="connsiteX211" fmla="*/ 323911 w 2757548"/>
              <a:gd name="connsiteY211" fmla="*/ 1319212 h 2831596"/>
              <a:gd name="connsiteX212" fmla="*/ 266761 w 2757548"/>
              <a:gd name="connsiteY212" fmla="*/ 1285875 h 2831596"/>
              <a:gd name="connsiteX213" fmla="*/ 233423 w 2757548"/>
              <a:gd name="connsiteY213" fmla="*/ 1300162 h 2831596"/>
              <a:gd name="connsiteX214" fmla="*/ 195323 w 2757548"/>
              <a:gd name="connsiteY214" fmla="*/ 1276350 h 2831596"/>
              <a:gd name="connsiteX215" fmla="*/ 161986 w 2757548"/>
              <a:gd name="connsiteY215" fmla="*/ 1204912 h 2831596"/>
              <a:gd name="connsiteX216" fmla="*/ 157223 w 2757548"/>
              <a:gd name="connsiteY216" fmla="*/ 1162050 h 2831596"/>
              <a:gd name="connsiteX217" fmla="*/ 119123 w 2757548"/>
              <a:gd name="connsiteY217" fmla="*/ 1157287 h 2831596"/>
              <a:gd name="connsiteX218" fmla="*/ 66736 w 2757548"/>
              <a:gd name="connsiteY218" fmla="*/ 1157287 h 2831596"/>
              <a:gd name="connsiteX219" fmla="*/ 19111 w 2757548"/>
              <a:gd name="connsiteY219" fmla="*/ 1143000 h 2831596"/>
              <a:gd name="connsiteX220" fmla="*/ 19111 w 2757548"/>
              <a:gd name="connsiteY220" fmla="*/ 1114425 h 2831596"/>
              <a:gd name="connsiteX221" fmla="*/ 9586 w 2757548"/>
              <a:gd name="connsiteY221" fmla="*/ 1076325 h 2831596"/>
              <a:gd name="connsiteX222" fmla="*/ 61 w 2757548"/>
              <a:gd name="connsiteY222" fmla="*/ 1028700 h 2831596"/>
              <a:gd name="connsiteX223" fmla="*/ 14348 w 2757548"/>
              <a:gd name="connsiteY223" fmla="*/ 995362 h 2831596"/>
              <a:gd name="connsiteX224" fmla="*/ 61973 w 2757548"/>
              <a:gd name="connsiteY224" fmla="*/ 971550 h 2831596"/>
              <a:gd name="connsiteX225" fmla="*/ 100073 w 2757548"/>
              <a:gd name="connsiteY225" fmla="*/ 966787 h 2831596"/>
              <a:gd name="connsiteX226" fmla="*/ 66736 w 2757548"/>
              <a:gd name="connsiteY226" fmla="*/ 933450 h 2831596"/>
              <a:gd name="connsiteX227" fmla="*/ 57211 w 2757548"/>
              <a:gd name="connsiteY227" fmla="*/ 885825 h 2831596"/>
              <a:gd name="connsiteX228" fmla="*/ 81023 w 2757548"/>
              <a:gd name="connsiteY228" fmla="*/ 852487 h 2831596"/>
              <a:gd name="connsiteX229" fmla="*/ 81023 w 2757548"/>
              <a:gd name="connsiteY229" fmla="*/ 814387 h 2831596"/>
              <a:gd name="connsiteX230" fmla="*/ 42923 w 2757548"/>
              <a:gd name="connsiteY230" fmla="*/ 800100 h 2831596"/>
              <a:gd name="connsiteX231" fmla="*/ 47686 w 2757548"/>
              <a:gd name="connsiteY231" fmla="*/ 762000 h 2831596"/>
              <a:gd name="connsiteX232" fmla="*/ 85786 w 2757548"/>
              <a:gd name="connsiteY232" fmla="*/ 723900 h 2831596"/>
              <a:gd name="connsiteX233" fmla="*/ 76261 w 2757548"/>
              <a:gd name="connsiteY233" fmla="*/ 671512 h 2831596"/>
              <a:gd name="connsiteX234" fmla="*/ 47686 w 2757548"/>
              <a:gd name="connsiteY234" fmla="*/ 647700 h 2831596"/>
              <a:gd name="connsiteX235" fmla="*/ 66736 w 2757548"/>
              <a:gd name="connsiteY235" fmla="*/ 623887 h 2831596"/>
              <a:gd name="connsiteX236" fmla="*/ 114361 w 2757548"/>
              <a:gd name="connsiteY236" fmla="*/ 628650 h 2831596"/>
              <a:gd name="connsiteX237" fmla="*/ 138173 w 2757548"/>
              <a:gd name="connsiteY237" fmla="*/ 628650 h 2831596"/>
              <a:gd name="connsiteX238" fmla="*/ 119123 w 2757548"/>
              <a:gd name="connsiteY238" fmla="*/ 595312 h 2831596"/>
              <a:gd name="connsiteX239" fmla="*/ 123886 w 2757548"/>
              <a:gd name="connsiteY239" fmla="*/ 571500 h 2831596"/>
              <a:gd name="connsiteX240" fmla="*/ 152461 w 2757548"/>
              <a:gd name="connsiteY240" fmla="*/ 571500 h 2831596"/>
              <a:gd name="connsiteX241" fmla="*/ 157223 w 2757548"/>
              <a:gd name="connsiteY241" fmla="*/ 571500 h 2831596"/>
              <a:gd name="connsiteX242" fmla="*/ 185798 w 2757548"/>
              <a:gd name="connsiteY242" fmla="*/ 485775 h 2831596"/>
              <a:gd name="connsiteX243" fmla="*/ 190561 w 2757548"/>
              <a:gd name="connsiteY243" fmla="*/ 447675 h 2831596"/>
              <a:gd name="connsiteX244" fmla="*/ 219136 w 2757548"/>
              <a:gd name="connsiteY244" fmla="*/ 461962 h 2831596"/>
              <a:gd name="connsiteX245" fmla="*/ 281048 w 2757548"/>
              <a:gd name="connsiteY245" fmla="*/ 485775 h 2831596"/>
              <a:gd name="connsiteX246" fmla="*/ 342961 w 2757548"/>
              <a:gd name="connsiteY246" fmla="*/ 485775 h 2831596"/>
              <a:gd name="connsiteX247" fmla="*/ 333436 w 2757548"/>
              <a:gd name="connsiteY247" fmla="*/ 442912 h 2831596"/>
              <a:gd name="connsiteX248" fmla="*/ 342961 w 2757548"/>
              <a:gd name="connsiteY248" fmla="*/ 409575 h 2831596"/>
              <a:gd name="connsiteX249" fmla="*/ 385823 w 2757548"/>
              <a:gd name="connsiteY249" fmla="*/ 409575 h 2831596"/>
              <a:gd name="connsiteX250" fmla="*/ 404873 w 2757548"/>
              <a:gd name="connsiteY250" fmla="*/ 381000 h 2831596"/>
              <a:gd name="connsiteX251" fmla="*/ 428686 w 2757548"/>
              <a:gd name="connsiteY251" fmla="*/ 338137 h 2831596"/>
              <a:gd name="connsiteX252" fmla="*/ 381061 w 2757548"/>
              <a:gd name="connsiteY252" fmla="*/ 314325 h 2831596"/>
              <a:gd name="connsiteX253" fmla="*/ 381061 w 2757548"/>
              <a:gd name="connsiteY253" fmla="*/ 285750 h 2831596"/>
              <a:gd name="connsiteX254" fmla="*/ 433448 w 2757548"/>
              <a:gd name="connsiteY254" fmla="*/ 257175 h 2831596"/>
              <a:gd name="connsiteX255" fmla="*/ 466786 w 2757548"/>
              <a:gd name="connsiteY255" fmla="*/ 238125 h 2831596"/>
              <a:gd name="connsiteX256" fmla="*/ 476311 w 2757548"/>
              <a:gd name="connsiteY256" fmla="*/ 176212 h 2831596"/>
              <a:gd name="connsiteX257" fmla="*/ 447736 w 2757548"/>
              <a:gd name="connsiteY257" fmla="*/ 123825 h 2831596"/>
              <a:gd name="connsiteX0" fmla="*/ 2307492 w 2757548"/>
              <a:gd name="connsiteY0" fmla="*/ 0 h 2831596"/>
              <a:gd name="connsiteX1" fmla="*/ 2324161 w 2757548"/>
              <a:gd name="connsiteY1" fmla="*/ 26193 h 2831596"/>
              <a:gd name="connsiteX2" fmla="*/ 2352736 w 2757548"/>
              <a:gd name="connsiteY2" fmla="*/ 47625 h 2831596"/>
              <a:gd name="connsiteX3" fmla="*/ 2343211 w 2757548"/>
              <a:gd name="connsiteY3" fmla="*/ 57150 h 2831596"/>
              <a:gd name="connsiteX4" fmla="*/ 2352736 w 2757548"/>
              <a:gd name="connsiteY4" fmla="*/ 95250 h 2831596"/>
              <a:gd name="connsiteX5" fmla="*/ 2343211 w 2757548"/>
              <a:gd name="connsiteY5" fmla="*/ 128587 h 2831596"/>
              <a:gd name="connsiteX6" fmla="*/ 2324161 w 2757548"/>
              <a:gd name="connsiteY6" fmla="*/ 145256 h 2831596"/>
              <a:gd name="connsiteX7" fmla="*/ 2300348 w 2757548"/>
              <a:gd name="connsiteY7" fmla="*/ 152400 h 2831596"/>
              <a:gd name="connsiteX8" fmla="*/ 2290823 w 2757548"/>
              <a:gd name="connsiteY8" fmla="*/ 166687 h 2831596"/>
              <a:gd name="connsiteX9" fmla="*/ 2286061 w 2757548"/>
              <a:gd name="connsiteY9" fmla="*/ 204787 h 2831596"/>
              <a:gd name="connsiteX10" fmla="*/ 2267011 w 2757548"/>
              <a:gd name="connsiteY10" fmla="*/ 223837 h 2831596"/>
              <a:gd name="connsiteX11" fmla="*/ 2224148 w 2757548"/>
              <a:gd name="connsiteY11" fmla="*/ 219075 h 2831596"/>
              <a:gd name="connsiteX12" fmla="*/ 2214623 w 2757548"/>
              <a:gd name="connsiteY12" fmla="*/ 226219 h 2831596"/>
              <a:gd name="connsiteX13" fmla="*/ 2221767 w 2757548"/>
              <a:gd name="connsiteY13" fmla="*/ 259556 h 2831596"/>
              <a:gd name="connsiteX14" fmla="*/ 2233673 w 2757548"/>
              <a:gd name="connsiteY14" fmla="*/ 285750 h 2831596"/>
              <a:gd name="connsiteX15" fmla="*/ 2224148 w 2757548"/>
              <a:gd name="connsiteY15" fmla="*/ 304800 h 2831596"/>
              <a:gd name="connsiteX16" fmla="*/ 2224148 w 2757548"/>
              <a:gd name="connsiteY16" fmla="*/ 333375 h 2831596"/>
              <a:gd name="connsiteX17" fmla="*/ 2186048 w 2757548"/>
              <a:gd name="connsiteY17" fmla="*/ 338137 h 2831596"/>
              <a:gd name="connsiteX18" fmla="*/ 2152710 w 2757548"/>
              <a:gd name="connsiteY18" fmla="*/ 302419 h 2831596"/>
              <a:gd name="connsiteX19" fmla="*/ 2124136 w 2757548"/>
              <a:gd name="connsiteY19" fmla="*/ 323850 h 2831596"/>
              <a:gd name="connsiteX20" fmla="*/ 2105086 w 2757548"/>
              <a:gd name="connsiteY20" fmla="*/ 347662 h 2831596"/>
              <a:gd name="connsiteX21" fmla="*/ 2105086 w 2757548"/>
              <a:gd name="connsiteY21" fmla="*/ 361950 h 2831596"/>
              <a:gd name="connsiteX22" fmla="*/ 2105086 w 2757548"/>
              <a:gd name="connsiteY22" fmla="*/ 395287 h 2831596"/>
              <a:gd name="connsiteX23" fmla="*/ 2076511 w 2757548"/>
              <a:gd name="connsiteY23" fmla="*/ 395287 h 2831596"/>
              <a:gd name="connsiteX24" fmla="*/ 2033648 w 2757548"/>
              <a:gd name="connsiteY24" fmla="*/ 419100 h 2831596"/>
              <a:gd name="connsiteX25" fmla="*/ 2014598 w 2757548"/>
              <a:gd name="connsiteY25" fmla="*/ 457200 h 2831596"/>
              <a:gd name="connsiteX26" fmla="*/ 2012217 w 2757548"/>
              <a:gd name="connsiteY26" fmla="*/ 488156 h 2831596"/>
              <a:gd name="connsiteX27" fmla="*/ 1995549 w 2757548"/>
              <a:gd name="connsiteY27" fmla="*/ 511968 h 2831596"/>
              <a:gd name="connsiteX28" fmla="*/ 1976498 w 2757548"/>
              <a:gd name="connsiteY28" fmla="*/ 554831 h 2831596"/>
              <a:gd name="connsiteX29" fmla="*/ 1945542 w 2757548"/>
              <a:gd name="connsiteY29" fmla="*/ 564356 h 2831596"/>
              <a:gd name="connsiteX30" fmla="*/ 1909823 w 2757548"/>
              <a:gd name="connsiteY30" fmla="*/ 561975 h 2831596"/>
              <a:gd name="connsiteX31" fmla="*/ 1883629 w 2757548"/>
              <a:gd name="connsiteY31" fmla="*/ 576262 h 2831596"/>
              <a:gd name="connsiteX32" fmla="*/ 1890773 w 2757548"/>
              <a:gd name="connsiteY32" fmla="*/ 602456 h 2831596"/>
              <a:gd name="connsiteX33" fmla="*/ 1874104 w 2757548"/>
              <a:gd name="connsiteY33" fmla="*/ 623887 h 2831596"/>
              <a:gd name="connsiteX34" fmla="*/ 1876486 w 2757548"/>
              <a:gd name="connsiteY34" fmla="*/ 647700 h 2831596"/>
              <a:gd name="connsiteX35" fmla="*/ 1890773 w 2757548"/>
              <a:gd name="connsiteY35" fmla="*/ 666750 h 2831596"/>
              <a:gd name="connsiteX36" fmla="*/ 1919348 w 2757548"/>
              <a:gd name="connsiteY36" fmla="*/ 685800 h 2831596"/>
              <a:gd name="connsiteX37" fmla="*/ 1945542 w 2757548"/>
              <a:gd name="connsiteY37" fmla="*/ 714375 h 2831596"/>
              <a:gd name="connsiteX38" fmla="*/ 1969354 w 2757548"/>
              <a:gd name="connsiteY38" fmla="*/ 745331 h 2831596"/>
              <a:gd name="connsiteX39" fmla="*/ 1997930 w 2757548"/>
              <a:gd name="connsiteY39" fmla="*/ 776287 h 2831596"/>
              <a:gd name="connsiteX40" fmla="*/ 2016979 w 2757548"/>
              <a:gd name="connsiteY40" fmla="*/ 788194 h 2831596"/>
              <a:gd name="connsiteX41" fmla="*/ 2024123 w 2757548"/>
              <a:gd name="connsiteY41" fmla="*/ 814387 h 2831596"/>
              <a:gd name="connsiteX42" fmla="*/ 2028886 w 2757548"/>
              <a:gd name="connsiteY42" fmla="*/ 847725 h 2831596"/>
              <a:gd name="connsiteX43" fmla="*/ 2038411 w 2757548"/>
              <a:gd name="connsiteY43" fmla="*/ 859631 h 2831596"/>
              <a:gd name="connsiteX44" fmla="*/ 2066986 w 2757548"/>
              <a:gd name="connsiteY44" fmla="*/ 871537 h 2831596"/>
              <a:gd name="connsiteX45" fmla="*/ 2062223 w 2757548"/>
              <a:gd name="connsiteY45" fmla="*/ 852487 h 2831596"/>
              <a:gd name="connsiteX46" fmla="*/ 2090798 w 2757548"/>
              <a:gd name="connsiteY46" fmla="*/ 838200 h 2831596"/>
              <a:gd name="connsiteX47" fmla="*/ 2100323 w 2757548"/>
              <a:gd name="connsiteY47" fmla="*/ 862012 h 2831596"/>
              <a:gd name="connsiteX48" fmla="*/ 2133661 w 2757548"/>
              <a:gd name="connsiteY48" fmla="*/ 883443 h 2831596"/>
              <a:gd name="connsiteX49" fmla="*/ 2169379 w 2757548"/>
              <a:gd name="connsiteY49" fmla="*/ 876300 h 2831596"/>
              <a:gd name="connsiteX50" fmla="*/ 2183667 w 2757548"/>
              <a:gd name="connsiteY50" fmla="*/ 864394 h 2831596"/>
              <a:gd name="connsiteX51" fmla="*/ 2207480 w 2757548"/>
              <a:gd name="connsiteY51" fmla="*/ 857249 h 2831596"/>
              <a:gd name="connsiteX52" fmla="*/ 2245580 w 2757548"/>
              <a:gd name="connsiteY52" fmla="*/ 862012 h 2831596"/>
              <a:gd name="connsiteX53" fmla="*/ 2257486 w 2757548"/>
              <a:gd name="connsiteY53" fmla="*/ 895350 h 2831596"/>
              <a:gd name="connsiteX54" fmla="*/ 2305110 w 2757548"/>
              <a:gd name="connsiteY54" fmla="*/ 900113 h 2831596"/>
              <a:gd name="connsiteX55" fmla="*/ 2328923 w 2757548"/>
              <a:gd name="connsiteY55" fmla="*/ 907256 h 2831596"/>
              <a:gd name="connsiteX56" fmla="*/ 2314636 w 2757548"/>
              <a:gd name="connsiteY56" fmla="*/ 928687 h 2831596"/>
              <a:gd name="connsiteX57" fmla="*/ 2319398 w 2757548"/>
              <a:gd name="connsiteY57" fmla="*/ 942975 h 2831596"/>
              <a:gd name="connsiteX58" fmla="*/ 2357498 w 2757548"/>
              <a:gd name="connsiteY58" fmla="*/ 964406 h 2831596"/>
              <a:gd name="connsiteX59" fmla="*/ 2371786 w 2757548"/>
              <a:gd name="connsiteY59" fmla="*/ 990600 h 2831596"/>
              <a:gd name="connsiteX60" fmla="*/ 2395598 w 2757548"/>
              <a:gd name="connsiteY60" fmla="*/ 1016794 h 2831596"/>
              <a:gd name="connsiteX61" fmla="*/ 2381311 w 2757548"/>
              <a:gd name="connsiteY61" fmla="*/ 1028700 h 2831596"/>
              <a:gd name="connsiteX62" fmla="*/ 2386073 w 2757548"/>
              <a:gd name="connsiteY62" fmla="*/ 1066800 h 2831596"/>
              <a:gd name="connsiteX63" fmla="*/ 2421792 w 2757548"/>
              <a:gd name="connsiteY63" fmla="*/ 1059656 h 2831596"/>
              <a:gd name="connsiteX64" fmla="*/ 2450367 w 2757548"/>
              <a:gd name="connsiteY64" fmla="*/ 1069182 h 2831596"/>
              <a:gd name="connsiteX65" fmla="*/ 2486086 w 2757548"/>
              <a:gd name="connsiteY65" fmla="*/ 1107281 h 2831596"/>
              <a:gd name="connsiteX66" fmla="*/ 2486086 w 2757548"/>
              <a:gd name="connsiteY66" fmla="*/ 1138237 h 2831596"/>
              <a:gd name="connsiteX67" fmla="*/ 2521804 w 2757548"/>
              <a:gd name="connsiteY67" fmla="*/ 1147762 h 2831596"/>
              <a:gd name="connsiteX68" fmla="*/ 2571811 w 2757548"/>
              <a:gd name="connsiteY68" fmla="*/ 1190625 h 2831596"/>
              <a:gd name="connsiteX69" fmla="*/ 2571811 w 2757548"/>
              <a:gd name="connsiteY69" fmla="*/ 1219200 h 2831596"/>
              <a:gd name="connsiteX70" fmla="*/ 2571811 w 2757548"/>
              <a:gd name="connsiteY70" fmla="*/ 1243012 h 2831596"/>
              <a:gd name="connsiteX71" fmla="*/ 2567048 w 2757548"/>
              <a:gd name="connsiteY71" fmla="*/ 1266825 h 2831596"/>
              <a:gd name="connsiteX72" fmla="*/ 2600386 w 2757548"/>
              <a:gd name="connsiteY72" fmla="*/ 1295400 h 2831596"/>
              <a:gd name="connsiteX73" fmla="*/ 2609910 w 2757548"/>
              <a:gd name="connsiteY73" fmla="*/ 1338262 h 2831596"/>
              <a:gd name="connsiteX74" fmla="*/ 2619436 w 2757548"/>
              <a:gd name="connsiteY74" fmla="*/ 1376362 h 2831596"/>
              <a:gd name="connsiteX75" fmla="*/ 2638486 w 2757548"/>
              <a:gd name="connsiteY75" fmla="*/ 1369218 h 2831596"/>
              <a:gd name="connsiteX76" fmla="*/ 2681348 w 2757548"/>
              <a:gd name="connsiteY76" fmla="*/ 1381125 h 2831596"/>
              <a:gd name="connsiteX77" fmla="*/ 2705161 w 2757548"/>
              <a:gd name="connsiteY77" fmla="*/ 1362075 h 2831596"/>
              <a:gd name="connsiteX78" fmla="*/ 2748023 w 2757548"/>
              <a:gd name="connsiteY78" fmla="*/ 1352550 h 2831596"/>
              <a:gd name="connsiteX79" fmla="*/ 2757548 w 2757548"/>
              <a:gd name="connsiteY79" fmla="*/ 1390650 h 2831596"/>
              <a:gd name="connsiteX80" fmla="*/ 2748023 w 2757548"/>
              <a:gd name="connsiteY80" fmla="*/ 1414462 h 2831596"/>
              <a:gd name="connsiteX81" fmla="*/ 2724211 w 2757548"/>
              <a:gd name="connsiteY81" fmla="*/ 1428750 h 2831596"/>
              <a:gd name="connsiteX82" fmla="*/ 2695635 w 2757548"/>
              <a:gd name="connsiteY82" fmla="*/ 1464469 h 2831596"/>
              <a:gd name="connsiteX83" fmla="*/ 2657536 w 2757548"/>
              <a:gd name="connsiteY83" fmla="*/ 1495425 h 2831596"/>
              <a:gd name="connsiteX84" fmla="*/ 2638486 w 2757548"/>
              <a:gd name="connsiteY84" fmla="*/ 1519237 h 2831596"/>
              <a:gd name="connsiteX85" fmla="*/ 2624198 w 2757548"/>
              <a:gd name="connsiteY85" fmla="*/ 1535906 h 2831596"/>
              <a:gd name="connsiteX86" fmla="*/ 2619436 w 2757548"/>
              <a:gd name="connsiteY86" fmla="*/ 1562100 h 2831596"/>
              <a:gd name="connsiteX87" fmla="*/ 2590861 w 2757548"/>
              <a:gd name="connsiteY87" fmla="*/ 1562100 h 2831596"/>
              <a:gd name="connsiteX88" fmla="*/ 2557523 w 2757548"/>
              <a:gd name="connsiteY88" fmla="*/ 1547812 h 2831596"/>
              <a:gd name="connsiteX89" fmla="*/ 2538473 w 2757548"/>
              <a:gd name="connsiteY89" fmla="*/ 1519237 h 2831596"/>
              <a:gd name="connsiteX90" fmla="*/ 2471798 w 2757548"/>
              <a:gd name="connsiteY90" fmla="*/ 1524000 h 2831596"/>
              <a:gd name="connsiteX91" fmla="*/ 2452748 w 2757548"/>
              <a:gd name="connsiteY91" fmla="*/ 1535906 h 2831596"/>
              <a:gd name="connsiteX92" fmla="*/ 2447985 w 2757548"/>
              <a:gd name="connsiteY92" fmla="*/ 1557338 h 2831596"/>
              <a:gd name="connsiteX93" fmla="*/ 2414648 w 2757548"/>
              <a:gd name="connsiteY93" fmla="*/ 1576387 h 2831596"/>
              <a:gd name="connsiteX94" fmla="*/ 2381311 w 2757548"/>
              <a:gd name="connsiteY94" fmla="*/ 1614487 h 2831596"/>
              <a:gd name="connsiteX95" fmla="*/ 2355116 w 2757548"/>
              <a:gd name="connsiteY95" fmla="*/ 1626393 h 2831596"/>
              <a:gd name="connsiteX96" fmla="*/ 2347973 w 2757548"/>
              <a:gd name="connsiteY96" fmla="*/ 1662112 h 2831596"/>
              <a:gd name="connsiteX97" fmla="*/ 2331304 w 2757548"/>
              <a:gd name="connsiteY97" fmla="*/ 1659731 h 2831596"/>
              <a:gd name="connsiteX98" fmla="*/ 2281298 w 2757548"/>
              <a:gd name="connsiteY98" fmla="*/ 1681162 h 2831596"/>
              <a:gd name="connsiteX99" fmla="*/ 2262248 w 2757548"/>
              <a:gd name="connsiteY99" fmla="*/ 1700212 h 2831596"/>
              <a:gd name="connsiteX100" fmla="*/ 2200336 w 2757548"/>
              <a:gd name="connsiteY100" fmla="*/ 1704975 h 2831596"/>
              <a:gd name="connsiteX101" fmla="*/ 2157473 w 2757548"/>
              <a:gd name="connsiteY101" fmla="*/ 1714500 h 2831596"/>
              <a:gd name="connsiteX102" fmla="*/ 2126517 w 2757548"/>
              <a:gd name="connsiteY102" fmla="*/ 1754981 h 2831596"/>
              <a:gd name="connsiteX103" fmla="*/ 2100323 w 2757548"/>
              <a:gd name="connsiteY103" fmla="*/ 1771650 h 2831596"/>
              <a:gd name="connsiteX104" fmla="*/ 2095561 w 2757548"/>
              <a:gd name="connsiteY104" fmla="*/ 1807368 h 2831596"/>
              <a:gd name="connsiteX105" fmla="*/ 2057461 w 2757548"/>
              <a:gd name="connsiteY105" fmla="*/ 1831181 h 2831596"/>
              <a:gd name="connsiteX106" fmla="*/ 2043173 w 2757548"/>
              <a:gd name="connsiteY106" fmla="*/ 1852612 h 2831596"/>
              <a:gd name="connsiteX107" fmla="*/ 2033648 w 2757548"/>
              <a:gd name="connsiteY107" fmla="*/ 1866900 h 2831596"/>
              <a:gd name="connsiteX108" fmla="*/ 2038411 w 2757548"/>
              <a:gd name="connsiteY108" fmla="*/ 1895475 h 2831596"/>
              <a:gd name="connsiteX109" fmla="*/ 2050317 w 2757548"/>
              <a:gd name="connsiteY109" fmla="*/ 1933575 h 2831596"/>
              <a:gd name="connsiteX110" fmla="*/ 2062223 w 2757548"/>
              <a:gd name="connsiteY110" fmla="*/ 1985962 h 2831596"/>
              <a:gd name="connsiteX111" fmla="*/ 2038411 w 2757548"/>
              <a:gd name="connsiteY111" fmla="*/ 2024062 h 2831596"/>
              <a:gd name="connsiteX112" fmla="*/ 2033648 w 2757548"/>
              <a:gd name="connsiteY112" fmla="*/ 2028825 h 2831596"/>
              <a:gd name="connsiteX113" fmla="*/ 1995548 w 2757548"/>
              <a:gd name="connsiteY113" fmla="*/ 2033587 h 2831596"/>
              <a:gd name="connsiteX114" fmla="*/ 1966973 w 2757548"/>
              <a:gd name="connsiteY114" fmla="*/ 2043112 h 2831596"/>
              <a:gd name="connsiteX115" fmla="*/ 1957448 w 2757548"/>
              <a:gd name="connsiteY115" fmla="*/ 2043112 h 2831596"/>
              <a:gd name="connsiteX116" fmla="*/ 1919348 w 2757548"/>
              <a:gd name="connsiteY116" fmla="*/ 2069305 h 2831596"/>
              <a:gd name="connsiteX117" fmla="*/ 1900298 w 2757548"/>
              <a:gd name="connsiteY117" fmla="*/ 2090737 h 2831596"/>
              <a:gd name="connsiteX118" fmla="*/ 1888392 w 2757548"/>
              <a:gd name="connsiteY118" fmla="*/ 2150269 h 2831596"/>
              <a:gd name="connsiteX119" fmla="*/ 1855055 w 2757548"/>
              <a:gd name="connsiteY119" fmla="*/ 2166937 h 2831596"/>
              <a:gd name="connsiteX120" fmla="*/ 1809811 w 2757548"/>
              <a:gd name="connsiteY120" fmla="*/ 2195512 h 2831596"/>
              <a:gd name="connsiteX121" fmla="*/ 1809811 w 2757548"/>
              <a:gd name="connsiteY121" fmla="*/ 2252662 h 2831596"/>
              <a:gd name="connsiteX122" fmla="*/ 1814573 w 2757548"/>
              <a:gd name="connsiteY122" fmla="*/ 2314575 h 2831596"/>
              <a:gd name="connsiteX123" fmla="*/ 1802667 w 2757548"/>
              <a:gd name="connsiteY123" fmla="*/ 2340768 h 2831596"/>
              <a:gd name="connsiteX124" fmla="*/ 1785998 w 2757548"/>
              <a:gd name="connsiteY124" fmla="*/ 2388393 h 2831596"/>
              <a:gd name="connsiteX125" fmla="*/ 1809811 w 2757548"/>
              <a:gd name="connsiteY125" fmla="*/ 2438400 h 2831596"/>
              <a:gd name="connsiteX126" fmla="*/ 1802667 w 2757548"/>
              <a:gd name="connsiteY126" fmla="*/ 2474119 h 2831596"/>
              <a:gd name="connsiteX127" fmla="*/ 1776473 w 2757548"/>
              <a:gd name="connsiteY127" fmla="*/ 2500312 h 2831596"/>
              <a:gd name="connsiteX128" fmla="*/ 1733611 w 2757548"/>
              <a:gd name="connsiteY128" fmla="*/ 2524125 h 2831596"/>
              <a:gd name="connsiteX129" fmla="*/ 1714561 w 2757548"/>
              <a:gd name="connsiteY129" fmla="*/ 2538412 h 2831596"/>
              <a:gd name="connsiteX130" fmla="*/ 1738373 w 2757548"/>
              <a:gd name="connsiteY130" fmla="*/ 2590800 h 2831596"/>
              <a:gd name="connsiteX131" fmla="*/ 1719323 w 2757548"/>
              <a:gd name="connsiteY131" fmla="*/ 2619375 h 2831596"/>
              <a:gd name="connsiteX132" fmla="*/ 1662173 w 2757548"/>
              <a:gd name="connsiteY132" fmla="*/ 2633662 h 2831596"/>
              <a:gd name="connsiteX133" fmla="*/ 1647886 w 2757548"/>
              <a:gd name="connsiteY133" fmla="*/ 2662237 h 2831596"/>
              <a:gd name="connsiteX134" fmla="*/ 1664554 w 2757548"/>
              <a:gd name="connsiteY134" fmla="*/ 2693193 h 2831596"/>
              <a:gd name="connsiteX135" fmla="*/ 1652648 w 2757548"/>
              <a:gd name="connsiteY135" fmla="*/ 2712243 h 2831596"/>
              <a:gd name="connsiteX136" fmla="*/ 1657411 w 2757548"/>
              <a:gd name="connsiteY136" fmla="*/ 2745581 h 2831596"/>
              <a:gd name="connsiteX137" fmla="*/ 1628836 w 2757548"/>
              <a:gd name="connsiteY137" fmla="*/ 2767012 h 2831596"/>
              <a:gd name="connsiteX138" fmla="*/ 1576448 w 2757548"/>
              <a:gd name="connsiteY138" fmla="*/ 2724150 h 2831596"/>
              <a:gd name="connsiteX139" fmla="*/ 1550254 w 2757548"/>
              <a:gd name="connsiteY139" fmla="*/ 2728912 h 2831596"/>
              <a:gd name="connsiteX140" fmla="*/ 1519298 w 2757548"/>
              <a:gd name="connsiteY140" fmla="*/ 2697956 h 2831596"/>
              <a:gd name="connsiteX141" fmla="*/ 1500248 w 2757548"/>
              <a:gd name="connsiteY141" fmla="*/ 2676525 h 2831596"/>
              <a:gd name="connsiteX142" fmla="*/ 1478817 w 2757548"/>
              <a:gd name="connsiteY142" fmla="*/ 2719387 h 2831596"/>
              <a:gd name="connsiteX143" fmla="*/ 1481198 w 2757548"/>
              <a:gd name="connsiteY143" fmla="*/ 2738437 h 2831596"/>
              <a:gd name="connsiteX144" fmla="*/ 1464529 w 2757548"/>
              <a:gd name="connsiteY144" fmla="*/ 2776537 h 2831596"/>
              <a:gd name="connsiteX145" fmla="*/ 1457386 w 2757548"/>
              <a:gd name="connsiteY145" fmla="*/ 2786062 h 2831596"/>
              <a:gd name="connsiteX146" fmla="*/ 1421667 w 2757548"/>
              <a:gd name="connsiteY146" fmla="*/ 2828925 h 2831596"/>
              <a:gd name="connsiteX147" fmla="*/ 1397855 w 2757548"/>
              <a:gd name="connsiteY147" fmla="*/ 2824162 h 2831596"/>
              <a:gd name="connsiteX148" fmla="*/ 1381186 w 2757548"/>
              <a:gd name="connsiteY148" fmla="*/ 2800350 h 2831596"/>
              <a:gd name="connsiteX149" fmla="*/ 1376423 w 2757548"/>
              <a:gd name="connsiteY149" fmla="*/ 2786062 h 2831596"/>
              <a:gd name="connsiteX150" fmla="*/ 1335942 w 2757548"/>
              <a:gd name="connsiteY150" fmla="*/ 2778918 h 2831596"/>
              <a:gd name="connsiteX151" fmla="*/ 1343086 w 2757548"/>
              <a:gd name="connsiteY151" fmla="*/ 2757487 h 2831596"/>
              <a:gd name="connsiteX152" fmla="*/ 1324036 w 2757548"/>
              <a:gd name="connsiteY152" fmla="*/ 2719387 h 2831596"/>
              <a:gd name="connsiteX153" fmla="*/ 1354992 w 2757548"/>
              <a:gd name="connsiteY153" fmla="*/ 2702718 h 2831596"/>
              <a:gd name="connsiteX154" fmla="*/ 1350229 w 2757548"/>
              <a:gd name="connsiteY154" fmla="*/ 2659856 h 2831596"/>
              <a:gd name="connsiteX155" fmla="*/ 1302604 w 2757548"/>
              <a:gd name="connsiteY155" fmla="*/ 2595562 h 2831596"/>
              <a:gd name="connsiteX156" fmla="*/ 1281173 w 2757548"/>
              <a:gd name="connsiteY156" fmla="*/ 2614612 h 2831596"/>
              <a:gd name="connsiteX157" fmla="*/ 1276411 w 2757548"/>
              <a:gd name="connsiteY157" fmla="*/ 2557462 h 2831596"/>
              <a:gd name="connsiteX158" fmla="*/ 1319273 w 2757548"/>
              <a:gd name="connsiteY158" fmla="*/ 2533650 h 2831596"/>
              <a:gd name="connsiteX159" fmla="*/ 1347848 w 2757548"/>
              <a:gd name="connsiteY159" fmla="*/ 2490787 h 2831596"/>
              <a:gd name="connsiteX160" fmla="*/ 1338323 w 2757548"/>
              <a:gd name="connsiteY160" fmla="*/ 2447925 h 2831596"/>
              <a:gd name="connsiteX161" fmla="*/ 1343086 w 2757548"/>
              <a:gd name="connsiteY161" fmla="*/ 2390775 h 2831596"/>
              <a:gd name="connsiteX162" fmla="*/ 1343086 w 2757548"/>
              <a:gd name="connsiteY162" fmla="*/ 2338387 h 2831596"/>
              <a:gd name="connsiteX163" fmla="*/ 1290698 w 2757548"/>
              <a:gd name="connsiteY163" fmla="*/ 2305050 h 2831596"/>
              <a:gd name="connsiteX164" fmla="*/ 1247836 w 2757548"/>
              <a:gd name="connsiteY164" fmla="*/ 2290762 h 2831596"/>
              <a:gd name="connsiteX165" fmla="*/ 1204973 w 2757548"/>
              <a:gd name="connsiteY165" fmla="*/ 2281237 h 2831596"/>
              <a:gd name="connsiteX166" fmla="*/ 1147823 w 2757548"/>
              <a:gd name="connsiteY166" fmla="*/ 2281237 h 2831596"/>
              <a:gd name="connsiteX167" fmla="*/ 1076386 w 2757548"/>
              <a:gd name="connsiteY167" fmla="*/ 2286000 h 2831596"/>
              <a:gd name="connsiteX168" fmla="*/ 1019236 w 2757548"/>
              <a:gd name="connsiteY168" fmla="*/ 2309812 h 2831596"/>
              <a:gd name="connsiteX169" fmla="*/ 971611 w 2757548"/>
              <a:gd name="connsiteY169" fmla="*/ 2319337 h 2831596"/>
              <a:gd name="connsiteX170" fmla="*/ 962086 w 2757548"/>
              <a:gd name="connsiteY170" fmla="*/ 2381250 h 2831596"/>
              <a:gd name="connsiteX171" fmla="*/ 943036 w 2757548"/>
              <a:gd name="connsiteY171" fmla="*/ 2414587 h 2831596"/>
              <a:gd name="connsiteX172" fmla="*/ 890648 w 2757548"/>
              <a:gd name="connsiteY172" fmla="*/ 2462212 h 2831596"/>
              <a:gd name="connsiteX173" fmla="*/ 852548 w 2757548"/>
              <a:gd name="connsiteY173" fmla="*/ 2471737 h 2831596"/>
              <a:gd name="connsiteX174" fmla="*/ 800161 w 2757548"/>
              <a:gd name="connsiteY174" fmla="*/ 2462212 h 2831596"/>
              <a:gd name="connsiteX175" fmla="*/ 771586 w 2757548"/>
              <a:gd name="connsiteY175" fmla="*/ 2438400 h 2831596"/>
              <a:gd name="connsiteX176" fmla="*/ 743011 w 2757548"/>
              <a:gd name="connsiteY176" fmla="*/ 2409825 h 2831596"/>
              <a:gd name="connsiteX177" fmla="*/ 704911 w 2757548"/>
              <a:gd name="connsiteY177" fmla="*/ 2433637 h 2831596"/>
              <a:gd name="connsiteX178" fmla="*/ 723961 w 2757548"/>
              <a:gd name="connsiteY178" fmla="*/ 2371725 h 2831596"/>
              <a:gd name="connsiteX179" fmla="*/ 738248 w 2757548"/>
              <a:gd name="connsiteY179" fmla="*/ 2309812 h 2831596"/>
              <a:gd name="connsiteX180" fmla="*/ 743011 w 2757548"/>
              <a:gd name="connsiteY180" fmla="*/ 2233612 h 2831596"/>
              <a:gd name="connsiteX181" fmla="*/ 743011 w 2757548"/>
              <a:gd name="connsiteY181" fmla="*/ 2185987 h 2831596"/>
              <a:gd name="connsiteX182" fmla="*/ 728723 w 2757548"/>
              <a:gd name="connsiteY182" fmla="*/ 2128837 h 2831596"/>
              <a:gd name="connsiteX183" fmla="*/ 704911 w 2757548"/>
              <a:gd name="connsiteY183" fmla="*/ 2100262 h 2831596"/>
              <a:gd name="connsiteX184" fmla="*/ 662048 w 2757548"/>
              <a:gd name="connsiteY184" fmla="*/ 2090737 h 2831596"/>
              <a:gd name="connsiteX185" fmla="*/ 623948 w 2757548"/>
              <a:gd name="connsiteY185" fmla="*/ 2062162 h 2831596"/>
              <a:gd name="connsiteX186" fmla="*/ 566798 w 2757548"/>
              <a:gd name="connsiteY186" fmla="*/ 2043112 h 2831596"/>
              <a:gd name="connsiteX187" fmla="*/ 538223 w 2757548"/>
              <a:gd name="connsiteY187" fmla="*/ 2009775 h 2831596"/>
              <a:gd name="connsiteX188" fmla="*/ 557273 w 2757548"/>
              <a:gd name="connsiteY188" fmla="*/ 1981200 h 2831596"/>
              <a:gd name="connsiteX189" fmla="*/ 547748 w 2757548"/>
              <a:gd name="connsiteY189" fmla="*/ 1938337 h 2831596"/>
              <a:gd name="connsiteX190" fmla="*/ 514411 w 2757548"/>
              <a:gd name="connsiteY190" fmla="*/ 1885950 h 2831596"/>
              <a:gd name="connsiteX191" fmla="*/ 471548 w 2757548"/>
              <a:gd name="connsiteY191" fmla="*/ 1876425 h 2831596"/>
              <a:gd name="connsiteX192" fmla="*/ 433448 w 2757548"/>
              <a:gd name="connsiteY192" fmla="*/ 1852612 h 2831596"/>
              <a:gd name="connsiteX193" fmla="*/ 414398 w 2757548"/>
              <a:gd name="connsiteY193" fmla="*/ 1833562 h 2831596"/>
              <a:gd name="connsiteX194" fmla="*/ 414398 w 2757548"/>
              <a:gd name="connsiteY194" fmla="*/ 1804987 h 2831596"/>
              <a:gd name="connsiteX195" fmla="*/ 376298 w 2757548"/>
              <a:gd name="connsiteY195" fmla="*/ 1824037 h 2831596"/>
              <a:gd name="connsiteX196" fmla="*/ 357248 w 2757548"/>
              <a:gd name="connsiteY196" fmla="*/ 1838325 h 2831596"/>
              <a:gd name="connsiteX197" fmla="*/ 385823 w 2757548"/>
              <a:gd name="connsiteY197" fmla="*/ 1862137 h 2831596"/>
              <a:gd name="connsiteX198" fmla="*/ 352486 w 2757548"/>
              <a:gd name="connsiteY198" fmla="*/ 1866900 h 2831596"/>
              <a:gd name="connsiteX199" fmla="*/ 323911 w 2757548"/>
              <a:gd name="connsiteY199" fmla="*/ 1847850 h 2831596"/>
              <a:gd name="connsiteX200" fmla="*/ 281048 w 2757548"/>
              <a:gd name="connsiteY200" fmla="*/ 1833562 h 2831596"/>
              <a:gd name="connsiteX201" fmla="*/ 238186 w 2757548"/>
              <a:gd name="connsiteY201" fmla="*/ 1819275 h 2831596"/>
              <a:gd name="connsiteX202" fmla="*/ 195323 w 2757548"/>
              <a:gd name="connsiteY202" fmla="*/ 1819275 h 2831596"/>
              <a:gd name="connsiteX203" fmla="*/ 171511 w 2757548"/>
              <a:gd name="connsiteY203" fmla="*/ 1795462 h 2831596"/>
              <a:gd name="connsiteX204" fmla="*/ 195323 w 2757548"/>
              <a:gd name="connsiteY204" fmla="*/ 1766887 h 2831596"/>
              <a:gd name="connsiteX205" fmla="*/ 214373 w 2757548"/>
              <a:gd name="connsiteY205" fmla="*/ 1676400 h 2831596"/>
              <a:gd name="connsiteX206" fmla="*/ 276286 w 2757548"/>
              <a:gd name="connsiteY206" fmla="*/ 1590675 h 2831596"/>
              <a:gd name="connsiteX207" fmla="*/ 319148 w 2757548"/>
              <a:gd name="connsiteY207" fmla="*/ 1509712 h 2831596"/>
              <a:gd name="connsiteX208" fmla="*/ 362011 w 2757548"/>
              <a:gd name="connsiteY208" fmla="*/ 1466850 h 2831596"/>
              <a:gd name="connsiteX209" fmla="*/ 414398 w 2757548"/>
              <a:gd name="connsiteY209" fmla="*/ 1404937 h 2831596"/>
              <a:gd name="connsiteX210" fmla="*/ 438211 w 2757548"/>
              <a:gd name="connsiteY210" fmla="*/ 1381125 h 2831596"/>
              <a:gd name="connsiteX211" fmla="*/ 395348 w 2757548"/>
              <a:gd name="connsiteY211" fmla="*/ 1352550 h 2831596"/>
              <a:gd name="connsiteX212" fmla="*/ 323911 w 2757548"/>
              <a:gd name="connsiteY212" fmla="*/ 1319212 h 2831596"/>
              <a:gd name="connsiteX213" fmla="*/ 266761 w 2757548"/>
              <a:gd name="connsiteY213" fmla="*/ 1285875 h 2831596"/>
              <a:gd name="connsiteX214" fmla="*/ 233423 w 2757548"/>
              <a:gd name="connsiteY214" fmla="*/ 1300162 h 2831596"/>
              <a:gd name="connsiteX215" fmla="*/ 195323 w 2757548"/>
              <a:gd name="connsiteY215" fmla="*/ 1276350 h 2831596"/>
              <a:gd name="connsiteX216" fmla="*/ 161986 w 2757548"/>
              <a:gd name="connsiteY216" fmla="*/ 1204912 h 2831596"/>
              <a:gd name="connsiteX217" fmla="*/ 157223 w 2757548"/>
              <a:gd name="connsiteY217" fmla="*/ 1162050 h 2831596"/>
              <a:gd name="connsiteX218" fmla="*/ 119123 w 2757548"/>
              <a:gd name="connsiteY218" fmla="*/ 1157287 h 2831596"/>
              <a:gd name="connsiteX219" fmla="*/ 66736 w 2757548"/>
              <a:gd name="connsiteY219" fmla="*/ 1157287 h 2831596"/>
              <a:gd name="connsiteX220" fmla="*/ 19111 w 2757548"/>
              <a:gd name="connsiteY220" fmla="*/ 1143000 h 2831596"/>
              <a:gd name="connsiteX221" fmla="*/ 19111 w 2757548"/>
              <a:gd name="connsiteY221" fmla="*/ 1114425 h 2831596"/>
              <a:gd name="connsiteX222" fmla="*/ 9586 w 2757548"/>
              <a:gd name="connsiteY222" fmla="*/ 1076325 h 2831596"/>
              <a:gd name="connsiteX223" fmla="*/ 61 w 2757548"/>
              <a:gd name="connsiteY223" fmla="*/ 1028700 h 2831596"/>
              <a:gd name="connsiteX224" fmla="*/ 14348 w 2757548"/>
              <a:gd name="connsiteY224" fmla="*/ 995362 h 2831596"/>
              <a:gd name="connsiteX225" fmla="*/ 61973 w 2757548"/>
              <a:gd name="connsiteY225" fmla="*/ 971550 h 2831596"/>
              <a:gd name="connsiteX226" fmla="*/ 100073 w 2757548"/>
              <a:gd name="connsiteY226" fmla="*/ 966787 h 2831596"/>
              <a:gd name="connsiteX227" fmla="*/ 66736 w 2757548"/>
              <a:gd name="connsiteY227" fmla="*/ 933450 h 2831596"/>
              <a:gd name="connsiteX228" fmla="*/ 57211 w 2757548"/>
              <a:gd name="connsiteY228" fmla="*/ 885825 h 2831596"/>
              <a:gd name="connsiteX229" fmla="*/ 81023 w 2757548"/>
              <a:gd name="connsiteY229" fmla="*/ 852487 h 2831596"/>
              <a:gd name="connsiteX230" fmla="*/ 81023 w 2757548"/>
              <a:gd name="connsiteY230" fmla="*/ 814387 h 2831596"/>
              <a:gd name="connsiteX231" fmla="*/ 42923 w 2757548"/>
              <a:gd name="connsiteY231" fmla="*/ 800100 h 2831596"/>
              <a:gd name="connsiteX232" fmla="*/ 47686 w 2757548"/>
              <a:gd name="connsiteY232" fmla="*/ 762000 h 2831596"/>
              <a:gd name="connsiteX233" fmla="*/ 85786 w 2757548"/>
              <a:gd name="connsiteY233" fmla="*/ 723900 h 2831596"/>
              <a:gd name="connsiteX234" fmla="*/ 76261 w 2757548"/>
              <a:gd name="connsiteY234" fmla="*/ 671512 h 2831596"/>
              <a:gd name="connsiteX235" fmla="*/ 47686 w 2757548"/>
              <a:gd name="connsiteY235" fmla="*/ 647700 h 2831596"/>
              <a:gd name="connsiteX236" fmla="*/ 66736 w 2757548"/>
              <a:gd name="connsiteY236" fmla="*/ 623887 h 2831596"/>
              <a:gd name="connsiteX237" fmla="*/ 114361 w 2757548"/>
              <a:gd name="connsiteY237" fmla="*/ 628650 h 2831596"/>
              <a:gd name="connsiteX238" fmla="*/ 138173 w 2757548"/>
              <a:gd name="connsiteY238" fmla="*/ 628650 h 2831596"/>
              <a:gd name="connsiteX239" fmla="*/ 119123 w 2757548"/>
              <a:gd name="connsiteY239" fmla="*/ 595312 h 2831596"/>
              <a:gd name="connsiteX240" fmla="*/ 123886 w 2757548"/>
              <a:gd name="connsiteY240" fmla="*/ 571500 h 2831596"/>
              <a:gd name="connsiteX241" fmla="*/ 152461 w 2757548"/>
              <a:gd name="connsiteY241" fmla="*/ 571500 h 2831596"/>
              <a:gd name="connsiteX242" fmla="*/ 157223 w 2757548"/>
              <a:gd name="connsiteY242" fmla="*/ 571500 h 2831596"/>
              <a:gd name="connsiteX243" fmla="*/ 185798 w 2757548"/>
              <a:gd name="connsiteY243" fmla="*/ 485775 h 2831596"/>
              <a:gd name="connsiteX244" fmla="*/ 190561 w 2757548"/>
              <a:gd name="connsiteY244" fmla="*/ 447675 h 2831596"/>
              <a:gd name="connsiteX245" fmla="*/ 219136 w 2757548"/>
              <a:gd name="connsiteY245" fmla="*/ 461962 h 2831596"/>
              <a:gd name="connsiteX246" fmla="*/ 281048 w 2757548"/>
              <a:gd name="connsiteY246" fmla="*/ 485775 h 2831596"/>
              <a:gd name="connsiteX247" fmla="*/ 342961 w 2757548"/>
              <a:gd name="connsiteY247" fmla="*/ 485775 h 2831596"/>
              <a:gd name="connsiteX248" fmla="*/ 333436 w 2757548"/>
              <a:gd name="connsiteY248" fmla="*/ 442912 h 2831596"/>
              <a:gd name="connsiteX249" fmla="*/ 342961 w 2757548"/>
              <a:gd name="connsiteY249" fmla="*/ 409575 h 2831596"/>
              <a:gd name="connsiteX250" fmla="*/ 385823 w 2757548"/>
              <a:gd name="connsiteY250" fmla="*/ 409575 h 2831596"/>
              <a:gd name="connsiteX251" fmla="*/ 404873 w 2757548"/>
              <a:gd name="connsiteY251" fmla="*/ 381000 h 2831596"/>
              <a:gd name="connsiteX252" fmla="*/ 428686 w 2757548"/>
              <a:gd name="connsiteY252" fmla="*/ 338137 h 2831596"/>
              <a:gd name="connsiteX253" fmla="*/ 381061 w 2757548"/>
              <a:gd name="connsiteY253" fmla="*/ 314325 h 2831596"/>
              <a:gd name="connsiteX254" fmla="*/ 381061 w 2757548"/>
              <a:gd name="connsiteY254" fmla="*/ 285750 h 2831596"/>
              <a:gd name="connsiteX255" fmla="*/ 433448 w 2757548"/>
              <a:gd name="connsiteY255" fmla="*/ 257175 h 2831596"/>
              <a:gd name="connsiteX256" fmla="*/ 466786 w 2757548"/>
              <a:gd name="connsiteY256" fmla="*/ 238125 h 2831596"/>
              <a:gd name="connsiteX257" fmla="*/ 476311 w 2757548"/>
              <a:gd name="connsiteY257" fmla="*/ 176212 h 2831596"/>
              <a:gd name="connsiteX258" fmla="*/ 447736 w 2757548"/>
              <a:gd name="connsiteY258" fmla="*/ 123825 h 2831596"/>
              <a:gd name="connsiteX0" fmla="*/ 2307492 w 2757548"/>
              <a:gd name="connsiteY0" fmla="*/ 0 h 2831596"/>
              <a:gd name="connsiteX1" fmla="*/ 2324161 w 2757548"/>
              <a:gd name="connsiteY1" fmla="*/ 26193 h 2831596"/>
              <a:gd name="connsiteX2" fmla="*/ 2352736 w 2757548"/>
              <a:gd name="connsiteY2" fmla="*/ 47625 h 2831596"/>
              <a:gd name="connsiteX3" fmla="*/ 2343211 w 2757548"/>
              <a:gd name="connsiteY3" fmla="*/ 57150 h 2831596"/>
              <a:gd name="connsiteX4" fmla="*/ 2352736 w 2757548"/>
              <a:gd name="connsiteY4" fmla="*/ 95250 h 2831596"/>
              <a:gd name="connsiteX5" fmla="*/ 2343211 w 2757548"/>
              <a:gd name="connsiteY5" fmla="*/ 128587 h 2831596"/>
              <a:gd name="connsiteX6" fmla="*/ 2324161 w 2757548"/>
              <a:gd name="connsiteY6" fmla="*/ 145256 h 2831596"/>
              <a:gd name="connsiteX7" fmla="*/ 2300348 w 2757548"/>
              <a:gd name="connsiteY7" fmla="*/ 152400 h 2831596"/>
              <a:gd name="connsiteX8" fmla="*/ 2290823 w 2757548"/>
              <a:gd name="connsiteY8" fmla="*/ 166687 h 2831596"/>
              <a:gd name="connsiteX9" fmla="*/ 2286061 w 2757548"/>
              <a:gd name="connsiteY9" fmla="*/ 204787 h 2831596"/>
              <a:gd name="connsiteX10" fmla="*/ 2267011 w 2757548"/>
              <a:gd name="connsiteY10" fmla="*/ 223837 h 2831596"/>
              <a:gd name="connsiteX11" fmla="*/ 2224148 w 2757548"/>
              <a:gd name="connsiteY11" fmla="*/ 219075 h 2831596"/>
              <a:gd name="connsiteX12" fmla="*/ 2214623 w 2757548"/>
              <a:gd name="connsiteY12" fmla="*/ 226219 h 2831596"/>
              <a:gd name="connsiteX13" fmla="*/ 2221767 w 2757548"/>
              <a:gd name="connsiteY13" fmla="*/ 259556 h 2831596"/>
              <a:gd name="connsiteX14" fmla="*/ 2233673 w 2757548"/>
              <a:gd name="connsiteY14" fmla="*/ 285750 h 2831596"/>
              <a:gd name="connsiteX15" fmla="*/ 2224148 w 2757548"/>
              <a:gd name="connsiteY15" fmla="*/ 304800 h 2831596"/>
              <a:gd name="connsiteX16" fmla="*/ 2224148 w 2757548"/>
              <a:gd name="connsiteY16" fmla="*/ 333375 h 2831596"/>
              <a:gd name="connsiteX17" fmla="*/ 2186048 w 2757548"/>
              <a:gd name="connsiteY17" fmla="*/ 338137 h 2831596"/>
              <a:gd name="connsiteX18" fmla="*/ 2152710 w 2757548"/>
              <a:gd name="connsiteY18" fmla="*/ 302419 h 2831596"/>
              <a:gd name="connsiteX19" fmla="*/ 2124136 w 2757548"/>
              <a:gd name="connsiteY19" fmla="*/ 323850 h 2831596"/>
              <a:gd name="connsiteX20" fmla="*/ 2105086 w 2757548"/>
              <a:gd name="connsiteY20" fmla="*/ 347662 h 2831596"/>
              <a:gd name="connsiteX21" fmla="*/ 2105086 w 2757548"/>
              <a:gd name="connsiteY21" fmla="*/ 361950 h 2831596"/>
              <a:gd name="connsiteX22" fmla="*/ 2105086 w 2757548"/>
              <a:gd name="connsiteY22" fmla="*/ 395287 h 2831596"/>
              <a:gd name="connsiteX23" fmla="*/ 2076511 w 2757548"/>
              <a:gd name="connsiteY23" fmla="*/ 395287 h 2831596"/>
              <a:gd name="connsiteX24" fmla="*/ 2033648 w 2757548"/>
              <a:gd name="connsiteY24" fmla="*/ 419100 h 2831596"/>
              <a:gd name="connsiteX25" fmla="*/ 2014598 w 2757548"/>
              <a:gd name="connsiteY25" fmla="*/ 457200 h 2831596"/>
              <a:gd name="connsiteX26" fmla="*/ 2012217 w 2757548"/>
              <a:gd name="connsiteY26" fmla="*/ 488156 h 2831596"/>
              <a:gd name="connsiteX27" fmla="*/ 1995549 w 2757548"/>
              <a:gd name="connsiteY27" fmla="*/ 511968 h 2831596"/>
              <a:gd name="connsiteX28" fmla="*/ 1976498 w 2757548"/>
              <a:gd name="connsiteY28" fmla="*/ 554831 h 2831596"/>
              <a:gd name="connsiteX29" fmla="*/ 1945542 w 2757548"/>
              <a:gd name="connsiteY29" fmla="*/ 564356 h 2831596"/>
              <a:gd name="connsiteX30" fmla="*/ 1909823 w 2757548"/>
              <a:gd name="connsiteY30" fmla="*/ 561975 h 2831596"/>
              <a:gd name="connsiteX31" fmla="*/ 1883629 w 2757548"/>
              <a:gd name="connsiteY31" fmla="*/ 576262 h 2831596"/>
              <a:gd name="connsiteX32" fmla="*/ 1890773 w 2757548"/>
              <a:gd name="connsiteY32" fmla="*/ 602456 h 2831596"/>
              <a:gd name="connsiteX33" fmla="*/ 1874104 w 2757548"/>
              <a:gd name="connsiteY33" fmla="*/ 623887 h 2831596"/>
              <a:gd name="connsiteX34" fmla="*/ 1876486 w 2757548"/>
              <a:gd name="connsiteY34" fmla="*/ 647700 h 2831596"/>
              <a:gd name="connsiteX35" fmla="*/ 1890773 w 2757548"/>
              <a:gd name="connsiteY35" fmla="*/ 666750 h 2831596"/>
              <a:gd name="connsiteX36" fmla="*/ 1919348 w 2757548"/>
              <a:gd name="connsiteY36" fmla="*/ 685800 h 2831596"/>
              <a:gd name="connsiteX37" fmla="*/ 1945542 w 2757548"/>
              <a:gd name="connsiteY37" fmla="*/ 714375 h 2831596"/>
              <a:gd name="connsiteX38" fmla="*/ 1969354 w 2757548"/>
              <a:gd name="connsiteY38" fmla="*/ 745331 h 2831596"/>
              <a:gd name="connsiteX39" fmla="*/ 1997930 w 2757548"/>
              <a:gd name="connsiteY39" fmla="*/ 776287 h 2831596"/>
              <a:gd name="connsiteX40" fmla="*/ 2016979 w 2757548"/>
              <a:gd name="connsiteY40" fmla="*/ 788194 h 2831596"/>
              <a:gd name="connsiteX41" fmla="*/ 2024123 w 2757548"/>
              <a:gd name="connsiteY41" fmla="*/ 814387 h 2831596"/>
              <a:gd name="connsiteX42" fmla="*/ 2028886 w 2757548"/>
              <a:gd name="connsiteY42" fmla="*/ 847725 h 2831596"/>
              <a:gd name="connsiteX43" fmla="*/ 2038411 w 2757548"/>
              <a:gd name="connsiteY43" fmla="*/ 859631 h 2831596"/>
              <a:gd name="connsiteX44" fmla="*/ 2066986 w 2757548"/>
              <a:gd name="connsiteY44" fmla="*/ 871537 h 2831596"/>
              <a:gd name="connsiteX45" fmla="*/ 2062223 w 2757548"/>
              <a:gd name="connsiteY45" fmla="*/ 852487 h 2831596"/>
              <a:gd name="connsiteX46" fmla="*/ 2090798 w 2757548"/>
              <a:gd name="connsiteY46" fmla="*/ 838200 h 2831596"/>
              <a:gd name="connsiteX47" fmla="*/ 2100323 w 2757548"/>
              <a:gd name="connsiteY47" fmla="*/ 862012 h 2831596"/>
              <a:gd name="connsiteX48" fmla="*/ 2133661 w 2757548"/>
              <a:gd name="connsiteY48" fmla="*/ 883443 h 2831596"/>
              <a:gd name="connsiteX49" fmla="*/ 2169379 w 2757548"/>
              <a:gd name="connsiteY49" fmla="*/ 876300 h 2831596"/>
              <a:gd name="connsiteX50" fmla="*/ 2183667 w 2757548"/>
              <a:gd name="connsiteY50" fmla="*/ 864394 h 2831596"/>
              <a:gd name="connsiteX51" fmla="*/ 2207480 w 2757548"/>
              <a:gd name="connsiteY51" fmla="*/ 857249 h 2831596"/>
              <a:gd name="connsiteX52" fmla="*/ 2245580 w 2757548"/>
              <a:gd name="connsiteY52" fmla="*/ 862012 h 2831596"/>
              <a:gd name="connsiteX53" fmla="*/ 2257486 w 2757548"/>
              <a:gd name="connsiteY53" fmla="*/ 895350 h 2831596"/>
              <a:gd name="connsiteX54" fmla="*/ 2305110 w 2757548"/>
              <a:gd name="connsiteY54" fmla="*/ 900113 h 2831596"/>
              <a:gd name="connsiteX55" fmla="*/ 2328923 w 2757548"/>
              <a:gd name="connsiteY55" fmla="*/ 907256 h 2831596"/>
              <a:gd name="connsiteX56" fmla="*/ 2314636 w 2757548"/>
              <a:gd name="connsiteY56" fmla="*/ 928687 h 2831596"/>
              <a:gd name="connsiteX57" fmla="*/ 2319398 w 2757548"/>
              <a:gd name="connsiteY57" fmla="*/ 942975 h 2831596"/>
              <a:gd name="connsiteX58" fmla="*/ 2357498 w 2757548"/>
              <a:gd name="connsiteY58" fmla="*/ 964406 h 2831596"/>
              <a:gd name="connsiteX59" fmla="*/ 2371786 w 2757548"/>
              <a:gd name="connsiteY59" fmla="*/ 990600 h 2831596"/>
              <a:gd name="connsiteX60" fmla="*/ 2395598 w 2757548"/>
              <a:gd name="connsiteY60" fmla="*/ 1016794 h 2831596"/>
              <a:gd name="connsiteX61" fmla="*/ 2381311 w 2757548"/>
              <a:gd name="connsiteY61" fmla="*/ 1028700 h 2831596"/>
              <a:gd name="connsiteX62" fmla="*/ 2386073 w 2757548"/>
              <a:gd name="connsiteY62" fmla="*/ 1066800 h 2831596"/>
              <a:gd name="connsiteX63" fmla="*/ 2421792 w 2757548"/>
              <a:gd name="connsiteY63" fmla="*/ 1059656 h 2831596"/>
              <a:gd name="connsiteX64" fmla="*/ 2450367 w 2757548"/>
              <a:gd name="connsiteY64" fmla="*/ 1069182 h 2831596"/>
              <a:gd name="connsiteX65" fmla="*/ 2486086 w 2757548"/>
              <a:gd name="connsiteY65" fmla="*/ 1107281 h 2831596"/>
              <a:gd name="connsiteX66" fmla="*/ 2486086 w 2757548"/>
              <a:gd name="connsiteY66" fmla="*/ 1138237 h 2831596"/>
              <a:gd name="connsiteX67" fmla="*/ 2521804 w 2757548"/>
              <a:gd name="connsiteY67" fmla="*/ 1147762 h 2831596"/>
              <a:gd name="connsiteX68" fmla="*/ 2571811 w 2757548"/>
              <a:gd name="connsiteY68" fmla="*/ 1190625 h 2831596"/>
              <a:gd name="connsiteX69" fmla="*/ 2571811 w 2757548"/>
              <a:gd name="connsiteY69" fmla="*/ 1219200 h 2831596"/>
              <a:gd name="connsiteX70" fmla="*/ 2571811 w 2757548"/>
              <a:gd name="connsiteY70" fmla="*/ 1243012 h 2831596"/>
              <a:gd name="connsiteX71" fmla="*/ 2567048 w 2757548"/>
              <a:gd name="connsiteY71" fmla="*/ 1266825 h 2831596"/>
              <a:gd name="connsiteX72" fmla="*/ 2600386 w 2757548"/>
              <a:gd name="connsiteY72" fmla="*/ 1295400 h 2831596"/>
              <a:gd name="connsiteX73" fmla="*/ 2609910 w 2757548"/>
              <a:gd name="connsiteY73" fmla="*/ 1338262 h 2831596"/>
              <a:gd name="connsiteX74" fmla="*/ 2619436 w 2757548"/>
              <a:gd name="connsiteY74" fmla="*/ 1376362 h 2831596"/>
              <a:gd name="connsiteX75" fmla="*/ 2638486 w 2757548"/>
              <a:gd name="connsiteY75" fmla="*/ 1369218 h 2831596"/>
              <a:gd name="connsiteX76" fmla="*/ 2681348 w 2757548"/>
              <a:gd name="connsiteY76" fmla="*/ 1381125 h 2831596"/>
              <a:gd name="connsiteX77" fmla="*/ 2705161 w 2757548"/>
              <a:gd name="connsiteY77" fmla="*/ 1362075 h 2831596"/>
              <a:gd name="connsiteX78" fmla="*/ 2748023 w 2757548"/>
              <a:gd name="connsiteY78" fmla="*/ 1352550 h 2831596"/>
              <a:gd name="connsiteX79" fmla="*/ 2757548 w 2757548"/>
              <a:gd name="connsiteY79" fmla="*/ 1390650 h 2831596"/>
              <a:gd name="connsiteX80" fmla="*/ 2748023 w 2757548"/>
              <a:gd name="connsiteY80" fmla="*/ 1414462 h 2831596"/>
              <a:gd name="connsiteX81" fmla="*/ 2724211 w 2757548"/>
              <a:gd name="connsiteY81" fmla="*/ 1428750 h 2831596"/>
              <a:gd name="connsiteX82" fmla="*/ 2695635 w 2757548"/>
              <a:gd name="connsiteY82" fmla="*/ 1464469 h 2831596"/>
              <a:gd name="connsiteX83" fmla="*/ 2657536 w 2757548"/>
              <a:gd name="connsiteY83" fmla="*/ 1495425 h 2831596"/>
              <a:gd name="connsiteX84" fmla="*/ 2638486 w 2757548"/>
              <a:gd name="connsiteY84" fmla="*/ 1519237 h 2831596"/>
              <a:gd name="connsiteX85" fmla="*/ 2624198 w 2757548"/>
              <a:gd name="connsiteY85" fmla="*/ 1535906 h 2831596"/>
              <a:gd name="connsiteX86" fmla="*/ 2619436 w 2757548"/>
              <a:gd name="connsiteY86" fmla="*/ 1562100 h 2831596"/>
              <a:gd name="connsiteX87" fmla="*/ 2590861 w 2757548"/>
              <a:gd name="connsiteY87" fmla="*/ 1562100 h 2831596"/>
              <a:gd name="connsiteX88" fmla="*/ 2557523 w 2757548"/>
              <a:gd name="connsiteY88" fmla="*/ 1547812 h 2831596"/>
              <a:gd name="connsiteX89" fmla="*/ 2538473 w 2757548"/>
              <a:gd name="connsiteY89" fmla="*/ 1519237 h 2831596"/>
              <a:gd name="connsiteX90" fmla="*/ 2471798 w 2757548"/>
              <a:gd name="connsiteY90" fmla="*/ 1524000 h 2831596"/>
              <a:gd name="connsiteX91" fmla="*/ 2452748 w 2757548"/>
              <a:gd name="connsiteY91" fmla="*/ 1535906 h 2831596"/>
              <a:gd name="connsiteX92" fmla="*/ 2447985 w 2757548"/>
              <a:gd name="connsiteY92" fmla="*/ 1557338 h 2831596"/>
              <a:gd name="connsiteX93" fmla="*/ 2414648 w 2757548"/>
              <a:gd name="connsiteY93" fmla="*/ 1576387 h 2831596"/>
              <a:gd name="connsiteX94" fmla="*/ 2381311 w 2757548"/>
              <a:gd name="connsiteY94" fmla="*/ 1614487 h 2831596"/>
              <a:gd name="connsiteX95" fmla="*/ 2355116 w 2757548"/>
              <a:gd name="connsiteY95" fmla="*/ 1626393 h 2831596"/>
              <a:gd name="connsiteX96" fmla="*/ 2347973 w 2757548"/>
              <a:gd name="connsiteY96" fmla="*/ 1662112 h 2831596"/>
              <a:gd name="connsiteX97" fmla="*/ 2331304 w 2757548"/>
              <a:gd name="connsiteY97" fmla="*/ 1659731 h 2831596"/>
              <a:gd name="connsiteX98" fmla="*/ 2281298 w 2757548"/>
              <a:gd name="connsiteY98" fmla="*/ 1681162 h 2831596"/>
              <a:gd name="connsiteX99" fmla="*/ 2262248 w 2757548"/>
              <a:gd name="connsiteY99" fmla="*/ 1700212 h 2831596"/>
              <a:gd name="connsiteX100" fmla="*/ 2200336 w 2757548"/>
              <a:gd name="connsiteY100" fmla="*/ 1704975 h 2831596"/>
              <a:gd name="connsiteX101" fmla="*/ 2157473 w 2757548"/>
              <a:gd name="connsiteY101" fmla="*/ 1714500 h 2831596"/>
              <a:gd name="connsiteX102" fmla="*/ 2126517 w 2757548"/>
              <a:gd name="connsiteY102" fmla="*/ 1754981 h 2831596"/>
              <a:gd name="connsiteX103" fmla="*/ 2100323 w 2757548"/>
              <a:gd name="connsiteY103" fmla="*/ 1771650 h 2831596"/>
              <a:gd name="connsiteX104" fmla="*/ 2095561 w 2757548"/>
              <a:gd name="connsiteY104" fmla="*/ 1807368 h 2831596"/>
              <a:gd name="connsiteX105" fmla="*/ 2057461 w 2757548"/>
              <a:gd name="connsiteY105" fmla="*/ 1831181 h 2831596"/>
              <a:gd name="connsiteX106" fmla="*/ 2043173 w 2757548"/>
              <a:gd name="connsiteY106" fmla="*/ 1852612 h 2831596"/>
              <a:gd name="connsiteX107" fmla="*/ 2033648 w 2757548"/>
              <a:gd name="connsiteY107" fmla="*/ 1866900 h 2831596"/>
              <a:gd name="connsiteX108" fmla="*/ 2038411 w 2757548"/>
              <a:gd name="connsiteY108" fmla="*/ 1895475 h 2831596"/>
              <a:gd name="connsiteX109" fmla="*/ 2050317 w 2757548"/>
              <a:gd name="connsiteY109" fmla="*/ 1933575 h 2831596"/>
              <a:gd name="connsiteX110" fmla="*/ 2062223 w 2757548"/>
              <a:gd name="connsiteY110" fmla="*/ 1985962 h 2831596"/>
              <a:gd name="connsiteX111" fmla="*/ 2038411 w 2757548"/>
              <a:gd name="connsiteY111" fmla="*/ 2024062 h 2831596"/>
              <a:gd name="connsiteX112" fmla="*/ 2033648 w 2757548"/>
              <a:gd name="connsiteY112" fmla="*/ 2028825 h 2831596"/>
              <a:gd name="connsiteX113" fmla="*/ 1995548 w 2757548"/>
              <a:gd name="connsiteY113" fmla="*/ 2033587 h 2831596"/>
              <a:gd name="connsiteX114" fmla="*/ 1966973 w 2757548"/>
              <a:gd name="connsiteY114" fmla="*/ 2043112 h 2831596"/>
              <a:gd name="connsiteX115" fmla="*/ 1957448 w 2757548"/>
              <a:gd name="connsiteY115" fmla="*/ 2043112 h 2831596"/>
              <a:gd name="connsiteX116" fmla="*/ 1919348 w 2757548"/>
              <a:gd name="connsiteY116" fmla="*/ 2069305 h 2831596"/>
              <a:gd name="connsiteX117" fmla="*/ 1900298 w 2757548"/>
              <a:gd name="connsiteY117" fmla="*/ 2090737 h 2831596"/>
              <a:gd name="connsiteX118" fmla="*/ 1888392 w 2757548"/>
              <a:gd name="connsiteY118" fmla="*/ 2150269 h 2831596"/>
              <a:gd name="connsiteX119" fmla="*/ 1855055 w 2757548"/>
              <a:gd name="connsiteY119" fmla="*/ 2166937 h 2831596"/>
              <a:gd name="connsiteX120" fmla="*/ 1809811 w 2757548"/>
              <a:gd name="connsiteY120" fmla="*/ 2195512 h 2831596"/>
              <a:gd name="connsiteX121" fmla="*/ 1809811 w 2757548"/>
              <a:gd name="connsiteY121" fmla="*/ 2252662 h 2831596"/>
              <a:gd name="connsiteX122" fmla="*/ 1814573 w 2757548"/>
              <a:gd name="connsiteY122" fmla="*/ 2314575 h 2831596"/>
              <a:gd name="connsiteX123" fmla="*/ 1802667 w 2757548"/>
              <a:gd name="connsiteY123" fmla="*/ 2340768 h 2831596"/>
              <a:gd name="connsiteX124" fmla="*/ 1785998 w 2757548"/>
              <a:gd name="connsiteY124" fmla="*/ 2388393 h 2831596"/>
              <a:gd name="connsiteX125" fmla="*/ 1809811 w 2757548"/>
              <a:gd name="connsiteY125" fmla="*/ 2438400 h 2831596"/>
              <a:gd name="connsiteX126" fmla="*/ 1802667 w 2757548"/>
              <a:gd name="connsiteY126" fmla="*/ 2474119 h 2831596"/>
              <a:gd name="connsiteX127" fmla="*/ 1776473 w 2757548"/>
              <a:gd name="connsiteY127" fmla="*/ 2500312 h 2831596"/>
              <a:gd name="connsiteX128" fmla="*/ 1733611 w 2757548"/>
              <a:gd name="connsiteY128" fmla="*/ 2524125 h 2831596"/>
              <a:gd name="connsiteX129" fmla="*/ 1714561 w 2757548"/>
              <a:gd name="connsiteY129" fmla="*/ 2538412 h 2831596"/>
              <a:gd name="connsiteX130" fmla="*/ 1738373 w 2757548"/>
              <a:gd name="connsiteY130" fmla="*/ 2590800 h 2831596"/>
              <a:gd name="connsiteX131" fmla="*/ 1719323 w 2757548"/>
              <a:gd name="connsiteY131" fmla="*/ 2619375 h 2831596"/>
              <a:gd name="connsiteX132" fmla="*/ 1662173 w 2757548"/>
              <a:gd name="connsiteY132" fmla="*/ 2633662 h 2831596"/>
              <a:gd name="connsiteX133" fmla="*/ 1647886 w 2757548"/>
              <a:gd name="connsiteY133" fmla="*/ 2662237 h 2831596"/>
              <a:gd name="connsiteX134" fmla="*/ 1664554 w 2757548"/>
              <a:gd name="connsiteY134" fmla="*/ 2693193 h 2831596"/>
              <a:gd name="connsiteX135" fmla="*/ 1652648 w 2757548"/>
              <a:gd name="connsiteY135" fmla="*/ 2712243 h 2831596"/>
              <a:gd name="connsiteX136" fmla="*/ 1657411 w 2757548"/>
              <a:gd name="connsiteY136" fmla="*/ 2745581 h 2831596"/>
              <a:gd name="connsiteX137" fmla="*/ 1628836 w 2757548"/>
              <a:gd name="connsiteY137" fmla="*/ 2767012 h 2831596"/>
              <a:gd name="connsiteX138" fmla="*/ 1576448 w 2757548"/>
              <a:gd name="connsiteY138" fmla="*/ 2724150 h 2831596"/>
              <a:gd name="connsiteX139" fmla="*/ 1550254 w 2757548"/>
              <a:gd name="connsiteY139" fmla="*/ 2728912 h 2831596"/>
              <a:gd name="connsiteX140" fmla="*/ 1519298 w 2757548"/>
              <a:gd name="connsiteY140" fmla="*/ 2697956 h 2831596"/>
              <a:gd name="connsiteX141" fmla="*/ 1500248 w 2757548"/>
              <a:gd name="connsiteY141" fmla="*/ 2676525 h 2831596"/>
              <a:gd name="connsiteX142" fmla="*/ 1478817 w 2757548"/>
              <a:gd name="connsiteY142" fmla="*/ 2719387 h 2831596"/>
              <a:gd name="connsiteX143" fmla="*/ 1481198 w 2757548"/>
              <a:gd name="connsiteY143" fmla="*/ 2738437 h 2831596"/>
              <a:gd name="connsiteX144" fmla="*/ 1464529 w 2757548"/>
              <a:gd name="connsiteY144" fmla="*/ 2776537 h 2831596"/>
              <a:gd name="connsiteX145" fmla="*/ 1457386 w 2757548"/>
              <a:gd name="connsiteY145" fmla="*/ 2786062 h 2831596"/>
              <a:gd name="connsiteX146" fmla="*/ 1421667 w 2757548"/>
              <a:gd name="connsiteY146" fmla="*/ 2828925 h 2831596"/>
              <a:gd name="connsiteX147" fmla="*/ 1397855 w 2757548"/>
              <a:gd name="connsiteY147" fmla="*/ 2824162 h 2831596"/>
              <a:gd name="connsiteX148" fmla="*/ 1381186 w 2757548"/>
              <a:gd name="connsiteY148" fmla="*/ 2800350 h 2831596"/>
              <a:gd name="connsiteX149" fmla="*/ 1376423 w 2757548"/>
              <a:gd name="connsiteY149" fmla="*/ 2786062 h 2831596"/>
              <a:gd name="connsiteX150" fmla="*/ 1335942 w 2757548"/>
              <a:gd name="connsiteY150" fmla="*/ 2778918 h 2831596"/>
              <a:gd name="connsiteX151" fmla="*/ 1343086 w 2757548"/>
              <a:gd name="connsiteY151" fmla="*/ 2757487 h 2831596"/>
              <a:gd name="connsiteX152" fmla="*/ 1324036 w 2757548"/>
              <a:gd name="connsiteY152" fmla="*/ 2719387 h 2831596"/>
              <a:gd name="connsiteX153" fmla="*/ 1354992 w 2757548"/>
              <a:gd name="connsiteY153" fmla="*/ 2702718 h 2831596"/>
              <a:gd name="connsiteX154" fmla="*/ 1345467 w 2757548"/>
              <a:gd name="connsiteY154" fmla="*/ 2640806 h 2831596"/>
              <a:gd name="connsiteX155" fmla="*/ 1302604 w 2757548"/>
              <a:gd name="connsiteY155" fmla="*/ 2595562 h 2831596"/>
              <a:gd name="connsiteX156" fmla="*/ 1281173 w 2757548"/>
              <a:gd name="connsiteY156" fmla="*/ 2614612 h 2831596"/>
              <a:gd name="connsiteX157" fmla="*/ 1276411 w 2757548"/>
              <a:gd name="connsiteY157" fmla="*/ 2557462 h 2831596"/>
              <a:gd name="connsiteX158" fmla="*/ 1319273 w 2757548"/>
              <a:gd name="connsiteY158" fmla="*/ 2533650 h 2831596"/>
              <a:gd name="connsiteX159" fmla="*/ 1347848 w 2757548"/>
              <a:gd name="connsiteY159" fmla="*/ 2490787 h 2831596"/>
              <a:gd name="connsiteX160" fmla="*/ 1338323 w 2757548"/>
              <a:gd name="connsiteY160" fmla="*/ 2447925 h 2831596"/>
              <a:gd name="connsiteX161" fmla="*/ 1343086 w 2757548"/>
              <a:gd name="connsiteY161" fmla="*/ 2390775 h 2831596"/>
              <a:gd name="connsiteX162" fmla="*/ 1343086 w 2757548"/>
              <a:gd name="connsiteY162" fmla="*/ 2338387 h 2831596"/>
              <a:gd name="connsiteX163" fmla="*/ 1290698 w 2757548"/>
              <a:gd name="connsiteY163" fmla="*/ 2305050 h 2831596"/>
              <a:gd name="connsiteX164" fmla="*/ 1247836 w 2757548"/>
              <a:gd name="connsiteY164" fmla="*/ 2290762 h 2831596"/>
              <a:gd name="connsiteX165" fmla="*/ 1204973 w 2757548"/>
              <a:gd name="connsiteY165" fmla="*/ 2281237 h 2831596"/>
              <a:gd name="connsiteX166" fmla="*/ 1147823 w 2757548"/>
              <a:gd name="connsiteY166" fmla="*/ 2281237 h 2831596"/>
              <a:gd name="connsiteX167" fmla="*/ 1076386 w 2757548"/>
              <a:gd name="connsiteY167" fmla="*/ 2286000 h 2831596"/>
              <a:gd name="connsiteX168" fmla="*/ 1019236 w 2757548"/>
              <a:gd name="connsiteY168" fmla="*/ 2309812 h 2831596"/>
              <a:gd name="connsiteX169" fmla="*/ 971611 w 2757548"/>
              <a:gd name="connsiteY169" fmla="*/ 2319337 h 2831596"/>
              <a:gd name="connsiteX170" fmla="*/ 962086 w 2757548"/>
              <a:gd name="connsiteY170" fmla="*/ 2381250 h 2831596"/>
              <a:gd name="connsiteX171" fmla="*/ 943036 w 2757548"/>
              <a:gd name="connsiteY171" fmla="*/ 2414587 h 2831596"/>
              <a:gd name="connsiteX172" fmla="*/ 890648 w 2757548"/>
              <a:gd name="connsiteY172" fmla="*/ 2462212 h 2831596"/>
              <a:gd name="connsiteX173" fmla="*/ 852548 w 2757548"/>
              <a:gd name="connsiteY173" fmla="*/ 2471737 h 2831596"/>
              <a:gd name="connsiteX174" fmla="*/ 800161 w 2757548"/>
              <a:gd name="connsiteY174" fmla="*/ 2462212 h 2831596"/>
              <a:gd name="connsiteX175" fmla="*/ 771586 w 2757548"/>
              <a:gd name="connsiteY175" fmla="*/ 2438400 h 2831596"/>
              <a:gd name="connsiteX176" fmla="*/ 743011 w 2757548"/>
              <a:gd name="connsiteY176" fmla="*/ 2409825 h 2831596"/>
              <a:gd name="connsiteX177" fmla="*/ 704911 w 2757548"/>
              <a:gd name="connsiteY177" fmla="*/ 2433637 h 2831596"/>
              <a:gd name="connsiteX178" fmla="*/ 723961 w 2757548"/>
              <a:gd name="connsiteY178" fmla="*/ 2371725 h 2831596"/>
              <a:gd name="connsiteX179" fmla="*/ 738248 w 2757548"/>
              <a:gd name="connsiteY179" fmla="*/ 2309812 h 2831596"/>
              <a:gd name="connsiteX180" fmla="*/ 743011 w 2757548"/>
              <a:gd name="connsiteY180" fmla="*/ 2233612 h 2831596"/>
              <a:gd name="connsiteX181" fmla="*/ 743011 w 2757548"/>
              <a:gd name="connsiteY181" fmla="*/ 2185987 h 2831596"/>
              <a:gd name="connsiteX182" fmla="*/ 728723 w 2757548"/>
              <a:gd name="connsiteY182" fmla="*/ 2128837 h 2831596"/>
              <a:gd name="connsiteX183" fmla="*/ 704911 w 2757548"/>
              <a:gd name="connsiteY183" fmla="*/ 2100262 h 2831596"/>
              <a:gd name="connsiteX184" fmla="*/ 662048 w 2757548"/>
              <a:gd name="connsiteY184" fmla="*/ 2090737 h 2831596"/>
              <a:gd name="connsiteX185" fmla="*/ 623948 w 2757548"/>
              <a:gd name="connsiteY185" fmla="*/ 2062162 h 2831596"/>
              <a:gd name="connsiteX186" fmla="*/ 566798 w 2757548"/>
              <a:gd name="connsiteY186" fmla="*/ 2043112 h 2831596"/>
              <a:gd name="connsiteX187" fmla="*/ 538223 w 2757548"/>
              <a:gd name="connsiteY187" fmla="*/ 2009775 h 2831596"/>
              <a:gd name="connsiteX188" fmla="*/ 557273 w 2757548"/>
              <a:gd name="connsiteY188" fmla="*/ 1981200 h 2831596"/>
              <a:gd name="connsiteX189" fmla="*/ 547748 w 2757548"/>
              <a:gd name="connsiteY189" fmla="*/ 1938337 h 2831596"/>
              <a:gd name="connsiteX190" fmla="*/ 514411 w 2757548"/>
              <a:gd name="connsiteY190" fmla="*/ 1885950 h 2831596"/>
              <a:gd name="connsiteX191" fmla="*/ 471548 w 2757548"/>
              <a:gd name="connsiteY191" fmla="*/ 1876425 h 2831596"/>
              <a:gd name="connsiteX192" fmla="*/ 433448 w 2757548"/>
              <a:gd name="connsiteY192" fmla="*/ 1852612 h 2831596"/>
              <a:gd name="connsiteX193" fmla="*/ 414398 w 2757548"/>
              <a:gd name="connsiteY193" fmla="*/ 1833562 h 2831596"/>
              <a:gd name="connsiteX194" fmla="*/ 414398 w 2757548"/>
              <a:gd name="connsiteY194" fmla="*/ 1804987 h 2831596"/>
              <a:gd name="connsiteX195" fmla="*/ 376298 w 2757548"/>
              <a:gd name="connsiteY195" fmla="*/ 1824037 h 2831596"/>
              <a:gd name="connsiteX196" fmla="*/ 357248 w 2757548"/>
              <a:gd name="connsiteY196" fmla="*/ 1838325 h 2831596"/>
              <a:gd name="connsiteX197" fmla="*/ 385823 w 2757548"/>
              <a:gd name="connsiteY197" fmla="*/ 1862137 h 2831596"/>
              <a:gd name="connsiteX198" fmla="*/ 352486 w 2757548"/>
              <a:gd name="connsiteY198" fmla="*/ 1866900 h 2831596"/>
              <a:gd name="connsiteX199" fmla="*/ 323911 w 2757548"/>
              <a:gd name="connsiteY199" fmla="*/ 1847850 h 2831596"/>
              <a:gd name="connsiteX200" fmla="*/ 281048 w 2757548"/>
              <a:gd name="connsiteY200" fmla="*/ 1833562 h 2831596"/>
              <a:gd name="connsiteX201" fmla="*/ 238186 w 2757548"/>
              <a:gd name="connsiteY201" fmla="*/ 1819275 h 2831596"/>
              <a:gd name="connsiteX202" fmla="*/ 195323 w 2757548"/>
              <a:gd name="connsiteY202" fmla="*/ 1819275 h 2831596"/>
              <a:gd name="connsiteX203" fmla="*/ 171511 w 2757548"/>
              <a:gd name="connsiteY203" fmla="*/ 1795462 h 2831596"/>
              <a:gd name="connsiteX204" fmla="*/ 195323 w 2757548"/>
              <a:gd name="connsiteY204" fmla="*/ 1766887 h 2831596"/>
              <a:gd name="connsiteX205" fmla="*/ 214373 w 2757548"/>
              <a:gd name="connsiteY205" fmla="*/ 1676400 h 2831596"/>
              <a:gd name="connsiteX206" fmla="*/ 276286 w 2757548"/>
              <a:gd name="connsiteY206" fmla="*/ 1590675 h 2831596"/>
              <a:gd name="connsiteX207" fmla="*/ 319148 w 2757548"/>
              <a:gd name="connsiteY207" fmla="*/ 1509712 h 2831596"/>
              <a:gd name="connsiteX208" fmla="*/ 362011 w 2757548"/>
              <a:gd name="connsiteY208" fmla="*/ 1466850 h 2831596"/>
              <a:gd name="connsiteX209" fmla="*/ 414398 w 2757548"/>
              <a:gd name="connsiteY209" fmla="*/ 1404937 h 2831596"/>
              <a:gd name="connsiteX210" fmla="*/ 438211 w 2757548"/>
              <a:gd name="connsiteY210" fmla="*/ 1381125 h 2831596"/>
              <a:gd name="connsiteX211" fmla="*/ 395348 w 2757548"/>
              <a:gd name="connsiteY211" fmla="*/ 1352550 h 2831596"/>
              <a:gd name="connsiteX212" fmla="*/ 323911 w 2757548"/>
              <a:gd name="connsiteY212" fmla="*/ 1319212 h 2831596"/>
              <a:gd name="connsiteX213" fmla="*/ 266761 w 2757548"/>
              <a:gd name="connsiteY213" fmla="*/ 1285875 h 2831596"/>
              <a:gd name="connsiteX214" fmla="*/ 233423 w 2757548"/>
              <a:gd name="connsiteY214" fmla="*/ 1300162 h 2831596"/>
              <a:gd name="connsiteX215" fmla="*/ 195323 w 2757548"/>
              <a:gd name="connsiteY215" fmla="*/ 1276350 h 2831596"/>
              <a:gd name="connsiteX216" fmla="*/ 161986 w 2757548"/>
              <a:gd name="connsiteY216" fmla="*/ 1204912 h 2831596"/>
              <a:gd name="connsiteX217" fmla="*/ 157223 w 2757548"/>
              <a:gd name="connsiteY217" fmla="*/ 1162050 h 2831596"/>
              <a:gd name="connsiteX218" fmla="*/ 119123 w 2757548"/>
              <a:gd name="connsiteY218" fmla="*/ 1157287 h 2831596"/>
              <a:gd name="connsiteX219" fmla="*/ 66736 w 2757548"/>
              <a:gd name="connsiteY219" fmla="*/ 1157287 h 2831596"/>
              <a:gd name="connsiteX220" fmla="*/ 19111 w 2757548"/>
              <a:gd name="connsiteY220" fmla="*/ 1143000 h 2831596"/>
              <a:gd name="connsiteX221" fmla="*/ 19111 w 2757548"/>
              <a:gd name="connsiteY221" fmla="*/ 1114425 h 2831596"/>
              <a:gd name="connsiteX222" fmla="*/ 9586 w 2757548"/>
              <a:gd name="connsiteY222" fmla="*/ 1076325 h 2831596"/>
              <a:gd name="connsiteX223" fmla="*/ 61 w 2757548"/>
              <a:gd name="connsiteY223" fmla="*/ 1028700 h 2831596"/>
              <a:gd name="connsiteX224" fmla="*/ 14348 w 2757548"/>
              <a:gd name="connsiteY224" fmla="*/ 995362 h 2831596"/>
              <a:gd name="connsiteX225" fmla="*/ 61973 w 2757548"/>
              <a:gd name="connsiteY225" fmla="*/ 971550 h 2831596"/>
              <a:gd name="connsiteX226" fmla="*/ 100073 w 2757548"/>
              <a:gd name="connsiteY226" fmla="*/ 966787 h 2831596"/>
              <a:gd name="connsiteX227" fmla="*/ 66736 w 2757548"/>
              <a:gd name="connsiteY227" fmla="*/ 933450 h 2831596"/>
              <a:gd name="connsiteX228" fmla="*/ 57211 w 2757548"/>
              <a:gd name="connsiteY228" fmla="*/ 885825 h 2831596"/>
              <a:gd name="connsiteX229" fmla="*/ 81023 w 2757548"/>
              <a:gd name="connsiteY229" fmla="*/ 852487 h 2831596"/>
              <a:gd name="connsiteX230" fmla="*/ 81023 w 2757548"/>
              <a:gd name="connsiteY230" fmla="*/ 814387 h 2831596"/>
              <a:gd name="connsiteX231" fmla="*/ 42923 w 2757548"/>
              <a:gd name="connsiteY231" fmla="*/ 800100 h 2831596"/>
              <a:gd name="connsiteX232" fmla="*/ 47686 w 2757548"/>
              <a:gd name="connsiteY232" fmla="*/ 762000 h 2831596"/>
              <a:gd name="connsiteX233" fmla="*/ 85786 w 2757548"/>
              <a:gd name="connsiteY233" fmla="*/ 723900 h 2831596"/>
              <a:gd name="connsiteX234" fmla="*/ 76261 w 2757548"/>
              <a:gd name="connsiteY234" fmla="*/ 671512 h 2831596"/>
              <a:gd name="connsiteX235" fmla="*/ 47686 w 2757548"/>
              <a:gd name="connsiteY235" fmla="*/ 647700 h 2831596"/>
              <a:gd name="connsiteX236" fmla="*/ 66736 w 2757548"/>
              <a:gd name="connsiteY236" fmla="*/ 623887 h 2831596"/>
              <a:gd name="connsiteX237" fmla="*/ 114361 w 2757548"/>
              <a:gd name="connsiteY237" fmla="*/ 628650 h 2831596"/>
              <a:gd name="connsiteX238" fmla="*/ 138173 w 2757548"/>
              <a:gd name="connsiteY238" fmla="*/ 628650 h 2831596"/>
              <a:gd name="connsiteX239" fmla="*/ 119123 w 2757548"/>
              <a:gd name="connsiteY239" fmla="*/ 595312 h 2831596"/>
              <a:gd name="connsiteX240" fmla="*/ 123886 w 2757548"/>
              <a:gd name="connsiteY240" fmla="*/ 571500 h 2831596"/>
              <a:gd name="connsiteX241" fmla="*/ 152461 w 2757548"/>
              <a:gd name="connsiteY241" fmla="*/ 571500 h 2831596"/>
              <a:gd name="connsiteX242" fmla="*/ 157223 w 2757548"/>
              <a:gd name="connsiteY242" fmla="*/ 571500 h 2831596"/>
              <a:gd name="connsiteX243" fmla="*/ 185798 w 2757548"/>
              <a:gd name="connsiteY243" fmla="*/ 485775 h 2831596"/>
              <a:gd name="connsiteX244" fmla="*/ 190561 w 2757548"/>
              <a:gd name="connsiteY244" fmla="*/ 447675 h 2831596"/>
              <a:gd name="connsiteX245" fmla="*/ 219136 w 2757548"/>
              <a:gd name="connsiteY245" fmla="*/ 461962 h 2831596"/>
              <a:gd name="connsiteX246" fmla="*/ 281048 w 2757548"/>
              <a:gd name="connsiteY246" fmla="*/ 485775 h 2831596"/>
              <a:gd name="connsiteX247" fmla="*/ 342961 w 2757548"/>
              <a:gd name="connsiteY247" fmla="*/ 485775 h 2831596"/>
              <a:gd name="connsiteX248" fmla="*/ 333436 w 2757548"/>
              <a:gd name="connsiteY248" fmla="*/ 442912 h 2831596"/>
              <a:gd name="connsiteX249" fmla="*/ 342961 w 2757548"/>
              <a:gd name="connsiteY249" fmla="*/ 409575 h 2831596"/>
              <a:gd name="connsiteX250" fmla="*/ 385823 w 2757548"/>
              <a:gd name="connsiteY250" fmla="*/ 409575 h 2831596"/>
              <a:gd name="connsiteX251" fmla="*/ 404873 w 2757548"/>
              <a:gd name="connsiteY251" fmla="*/ 381000 h 2831596"/>
              <a:gd name="connsiteX252" fmla="*/ 428686 w 2757548"/>
              <a:gd name="connsiteY252" fmla="*/ 338137 h 2831596"/>
              <a:gd name="connsiteX253" fmla="*/ 381061 w 2757548"/>
              <a:gd name="connsiteY253" fmla="*/ 314325 h 2831596"/>
              <a:gd name="connsiteX254" fmla="*/ 381061 w 2757548"/>
              <a:gd name="connsiteY254" fmla="*/ 285750 h 2831596"/>
              <a:gd name="connsiteX255" fmla="*/ 433448 w 2757548"/>
              <a:gd name="connsiteY255" fmla="*/ 257175 h 2831596"/>
              <a:gd name="connsiteX256" fmla="*/ 466786 w 2757548"/>
              <a:gd name="connsiteY256" fmla="*/ 238125 h 2831596"/>
              <a:gd name="connsiteX257" fmla="*/ 476311 w 2757548"/>
              <a:gd name="connsiteY257" fmla="*/ 176212 h 2831596"/>
              <a:gd name="connsiteX258" fmla="*/ 447736 w 2757548"/>
              <a:gd name="connsiteY258" fmla="*/ 123825 h 2831596"/>
              <a:gd name="connsiteX0" fmla="*/ 2307492 w 2757548"/>
              <a:gd name="connsiteY0" fmla="*/ 0 h 2831596"/>
              <a:gd name="connsiteX1" fmla="*/ 2324161 w 2757548"/>
              <a:gd name="connsiteY1" fmla="*/ 26193 h 2831596"/>
              <a:gd name="connsiteX2" fmla="*/ 2352736 w 2757548"/>
              <a:gd name="connsiteY2" fmla="*/ 47625 h 2831596"/>
              <a:gd name="connsiteX3" fmla="*/ 2343211 w 2757548"/>
              <a:gd name="connsiteY3" fmla="*/ 57150 h 2831596"/>
              <a:gd name="connsiteX4" fmla="*/ 2352736 w 2757548"/>
              <a:gd name="connsiteY4" fmla="*/ 95250 h 2831596"/>
              <a:gd name="connsiteX5" fmla="*/ 2343211 w 2757548"/>
              <a:gd name="connsiteY5" fmla="*/ 128587 h 2831596"/>
              <a:gd name="connsiteX6" fmla="*/ 2324161 w 2757548"/>
              <a:gd name="connsiteY6" fmla="*/ 145256 h 2831596"/>
              <a:gd name="connsiteX7" fmla="*/ 2300348 w 2757548"/>
              <a:gd name="connsiteY7" fmla="*/ 152400 h 2831596"/>
              <a:gd name="connsiteX8" fmla="*/ 2290823 w 2757548"/>
              <a:gd name="connsiteY8" fmla="*/ 166687 h 2831596"/>
              <a:gd name="connsiteX9" fmla="*/ 2286061 w 2757548"/>
              <a:gd name="connsiteY9" fmla="*/ 204787 h 2831596"/>
              <a:gd name="connsiteX10" fmla="*/ 2267011 w 2757548"/>
              <a:gd name="connsiteY10" fmla="*/ 223837 h 2831596"/>
              <a:gd name="connsiteX11" fmla="*/ 2224148 w 2757548"/>
              <a:gd name="connsiteY11" fmla="*/ 219075 h 2831596"/>
              <a:gd name="connsiteX12" fmla="*/ 2214623 w 2757548"/>
              <a:gd name="connsiteY12" fmla="*/ 226219 h 2831596"/>
              <a:gd name="connsiteX13" fmla="*/ 2221767 w 2757548"/>
              <a:gd name="connsiteY13" fmla="*/ 259556 h 2831596"/>
              <a:gd name="connsiteX14" fmla="*/ 2233673 w 2757548"/>
              <a:gd name="connsiteY14" fmla="*/ 285750 h 2831596"/>
              <a:gd name="connsiteX15" fmla="*/ 2224148 w 2757548"/>
              <a:gd name="connsiteY15" fmla="*/ 304800 h 2831596"/>
              <a:gd name="connsiteX16" fmla="*/ 2224148 w 2757548"/>
              <a:gd name="connsiteY16" fmla="*/ 333375 h 2831596"/>
              <a:gd name="connsiteX17" fmla="*/ 2186048 w 2757548"/>
              <a:gd name="connsiteY17" fmla="*/ 338137 h 2831596"/>
              <a:gd name="connsiteX18" fmla="*/ 2152710 w 2757548"/>
              <a:gd name="connsiteY18" fmla="*/ 302419 h 2831596"/>
              <a:gd name="connsiteX19" fmla="*/ 2124136 w 2757548"/>
              <a:gd name="connsiteY19" fmla="*/ 323850 h 2831596"/>
              <a:gd name="connsiteX20" fmla="*/ 2105086 w 2757548"/>
              <a:gd name="connsiteY20" fmla="*/ 347662 h 2831596"/>
              <a:gd name="connsiteX21" fmla="*/ 2105086 w 2757548"/>
              <a:gd name="connsiteY21" fmla="*/ 361950 h 2831596"/>
              <a:gd name="connsiteX22" fmla="*/ 2105086 w 2757548"/>
              <a:gd name="connsiteY22" fmla="*/ 395287 h 2831596"/>
              <a:gd name="connsiteX23" fmla="*/ 2076511 w 2757548"/>
              <a:gd name="connsiteY23" fmla="*/ 395287 h 2831596"/>
              <a:gd name="connsiteX24" fmla="*/ 2033648 w 2757548"/>
              <a:gd name="connsiteY24" fmla="*/ 419100 h 2831596"/>
              <a:gd name="connsiteX25" fmla="*/ 2014598 w 2757548"/>
              <a:gd name="connsiteY25" fmla="*/ 457200 h 2831596"/>
              <a:gd name="connsiteX26" fmla="*/ 2012217 w 2757548"/>
              <a:gd name="connsiteY26" fmla="*/ 488156 h 2831596"/>
              <a:gd name="connsiteX27" fmla="*/ 1995549 w 2757548"/>
              <a:gd name="connsiteY27" fmla="*/ 511968 h 2831596"/>
              <a:gd name="connsiteX28" fmla="*/ 1976498 w 2757548"/>
              <a:gd name="connsiteY28" fmla="*/ 554831 h 2831596"/>
              <a:gd name="connsiteX29" fmla="*/ 1945542 w 2757548"/>
              <a:gd name="connsiteY29" fmla="*/ 564356 h 2831596"/>
              <a:gd name="connsiteX30" fmla="*/ 1909823 w 2757548"/>
              <a:gd name="connsiteY30" fmla="*/ 561975 h 2831596"/>
              <a:gd name="connsiteX31" fmla="*/ 1883629 w 2757548"/>
              <a:gd name="connsiteY31" fmla="*/ 576262 h 2831596"/>
              <a:gd name="connsiteX32" fmla="*/ 1890773 w 2757548"/>
              <a:gd name="connsiteY32" fmla="*/ 602456 h 2831596"/>
              <a:gd name="connsiteX33" fmla="*/ 1874104 w 2757548"/>
              <a:gd name="connsiteY33" fmla="*/ 623887 h 2831596"/>
              <a:gd name="connsiteX34" fmla="*/ 1876486 w 2757548"/>
              <a:gd name="connsiteY34" fmla="*/ 647700 h 2831596"/>
              <a:gd name="connsiteX35" fmla="*/ 1890773 w 2757548"/>
              <a:gd name="connsiteY35" fmla="*/ 666750 h 2831596"/>
              <a:gd name="connsiteX36" fmla="*/ 1919348 w 2757548"/>
              <a:gd name="connsiteY36" fmla="*/ 685800 h 2831596"/>
              <a:gd name="connsiteX37" fmla="*/ 1945542 w 2757548"/>
              <a:gd name="connsiteY37" fmla="*/ 714375 h 2831596"/>
              <a:gd name="connsiteX38" fmla="*/ 1969354 w 2757548"/>
              <a:gd name="connsiteY38" fmla="*/ 745331 h 2831596"/>
              <a:gd name="connsiteX39" fmla="*/ 1997930 w 2757548"/>
              <a:gd name="connsiteY39" fmla="*/ 776287 h 2831596"/>
              <a:gd name="connsiteX40" fmla="*/ 2016979 w 2757548"/>
              <a:gd name="connsiteY40" fmla="*/ 788194 h 2831596"/>
              <a:gd name="connsiteX41" fmla="*/ 2024123 w 2757548"/>
              <a:gd name="connsiteY41" fmla="*/ 814387 h 2831596"/>
              <a:gd name="connsiteX42" fmla="*/ 2028886 w 2757548"/>
              <a:gd name="connsiteY42" fmla="*/ 847725 h 2831596"/>
              <a:gd name="connsiteX43" fmla="*/ 2038411 w 2757548"/>
              <a:gd name="connsiteY43" fmla="*/ 859631 h 2831596"/>
              <a:gd name="connsiteX44" fmla="*/ 2066986 w 2757548"/>
              <a:gd name="connsiteY44" fmla="*/ 871537 h 2831596"/>
              <a:gd name="connsiteX45" fmla="*/ 2062223 w 2757548"/>
              <a:gd name="connsiteY45" fmla="*/ 852487 h 2831596"/>
              <a:gd name="connsiteX46" fmla="*/ 2090798 w 2757548"/>
              <a:gd name="connsiteY46" fmla="*/ 838200 h 2831596"/>
              <a:gd name="connsiteX47" fmla="*/ 2100323 w 2757548"/>
              <a:gd name="connsiteY47" fmla="*/ 862012 h 2831596"/>
              <a:gd name="connsiteX48" fmla="*/ 2133661 w 2757548"/>
              <a:gd name="connsiteY48" fmla="*/ 883443 h 2831596"/>
              <a:gd name="connsiteX49" fmla="*/ 2169379 w 2757548"/>
              <a:gd name="connsiteY49" fmla="*/ 876300 h 2831596"/>
              <a:gd name="connsiteX50" fmla="*/ 2183667 w 2757548"/>
              <a:gd name="connsiteY50" fmla="*/ 864394 h 2831596"/>
              <a:gd name="connsiteX51" fmla="*/ 2207480 w 2757548"/>
              <a:gd name="connsiteY51" fmla="*/ 857249 h 2831596"/>
              <a:gd name="connsiteX52" fmla="*/ 2245580 w 2757548"/>
              <a:gd name="connsiteY52" fmla="*/ 862012 h 2831596"/>
              <a:gd name="connsiteX53" fmla="*/ 2257486 w 2757548"/>
              <a:gd name="connsiteY53" fmla="*/ 895350 h 2831596"/>
              <a:gd name="connsiteX54" fmla="*/ 2305110 w 2757548"/>
              <a:gd name="connsiteY54" fmla="*/ 900113 h 2831596"/>
              <a:gd name="connsiteX55" fmla="*/ 2328923 w 2757548"/>
              <a:gd name="connsiteY55" fmla="*/ 907256 h 2831596"/>
              <a:gd name="connsiteX56" fmla="*/ 2314636 w 2757548"/>
              <a:gd name="connsiteY56" fmla="*/ 928687 h 2831596"/>
              <a:gd name="connsiteX57" fmla="*/ 2319398 w 2757548"/>
              <a:gd name="connsiteY57" fmla="*/ 942975 h 2831596"/>
              <a:gd name="connsiteX58" fmla="*/ 2357498 w 2757548"/>
              <a:gd name="connsiteY58" fmla="*/ 964406 h 2831596"/>
              <a:gd name="connsiteX59" fmla="*/ 2371786 w 2757548"/>
              <a:gd name="connsiteY59" fmla="*/ 990600 h 2831596"/>
              <a:gd name="connsiteX60" fmla="*/ 2395598 w 2757548"/>
              <a:gd name="connsiteY60" fmla="*/ 1016794 h 2831596"/>
              <a:gd name="connsiteX61" fmla="*/ 2381311 w 2757548"/>
              <a:gd name="connsiteY61" fmla="*/ 1028700 h 2831596"/>
              <a:gd name="connsiteX62" fmla="*/ 2386073 w 2757548"/>
              <a:gd name="connsiteY62" fmla="*/ 1066800 h 2831596"/>
              <a:gd name="connsiteX63" fmla="*/ 2421792 w 2757548"/>
              <a:gd name="connsiteY63" fmla="*/ 1059656 h 2831596"/>
              <a:gd name="connsiteX64" fmla="*/ 2450367 w 2757548"/>
              <a:gd name="connsiteY64" fmla="*/ 1069182 h 2831596"/>
              <a:gd name="connsiteX65" fmla="*/ 2486086 w 2757548"/>
              <a:gd name="connsiteY65" fmla="*/ 1107281 h 2831596"/>
              <a:gd name="connsiteX66" fmla="*/ 2486086 w 2757548"/>
              <a:gd name="connsiteY66" fmla="*/ 1138237 h 2831596"/>
              <a:gd name="connsiteX67" fmla="*/ 2521804 w 2757548"/>
              <a:gd name="connsiteY67" fmla="*/ 1147762 h 2831596"/>
              <a:gd name="connsiteX68" fmla="*/ 2571811 w 2757548"/>
              <a:gd name="connsiteY68" fmla="*/ 1190625 h 2831596"/>
              <a:gd name="connsiteX69" fmla="*/ 2571811 w 2757548"/>
              <a:gd name="connsiteY69" fmla="*/ 1219200 h 2831596"/>
              <a:gd name="connsiteX70" fmla="*/ 2571811 w 2757548"/>
              <a:gd name="connsiteY70" fmla="*/ 1243012 h 2831596"/>
              <a:gd name="connsiteX71" fmla="*/ 2567048 w 2757548"/>
              <a:gd name="connsiteY71" fmla="*/ 1266825 h 2831596"/>
              <a:gd name="connsiteX72" fmla="*/ 2600386 w 2757548"/>
              <a:gd name="connsiteY72" fmla="*/ 1295400 h 2831596"/>
              <a:gd name="connsiteX73" fmla="*/ 2609910 w 2757548"/>
              <a:gd name="connsiteY73" fmla="*/ 1338262 h 2831596"/>
              <a:gd name="connsiteX74" fmla="*/ 2619436 w 2757548"/>
              <a:gd name="connsiteY74" fmla="*/ 1376362 h 2831596"/>
              <a:gd name="connsiteX75" fmla="*/ 2638486 w 2757548"/>
              <a:gd name="connsiteY75" fmla="*/ 1369218 h 2831596"/>
              <a:gd name="connsiteX76" fmla="*/ 2681348 w 2757548"/>
              <a:gd name="connsiteY76" fmla="*/ 1381125 h 2831596"/>
              <a:gd name="connsiteX77" fmla="*/ 2705161 w 2757548"/>
              <a:gd name="connsiteY77" fmla="*/ 1362075 h 2831596"/>
              <a:gd name="connsiteX78" fmla="*/ 2748023 w 2757548"/>
              <a:gd name="connsiteY78" fmla="*/ 1352550 h 2831596"/>
              <a:gd name="connsiteX79" fmla="*/ 2757548 w 2757548"/>
              <a:gd name="connsiteY79" fmla="*/ 1390650 h 2831596"/>
              <a:gd name="connsiteX80" fmla="*/ 2748023 w 2757548"/>
              <a:gd name="connsiteY80" fmla="*/ 1414462 h 2831596"/>
              <a:gd name="connsiteX81" fmla="*/ 2724211 w 2757548"/>
              <a:gd name="connsiteY81" fmla="*/ 1428750 h 2831596"/>
              <a:gd name="connsiteX82" fmla="*/ 2695635 w 2757548"/>
              <a:gd name="connsiteY82" fmla="*/ 1464469 h 2831596"/>
              <a:gd name="connsiteX83" fmla="*/ 2657536 w 2757548"/>
              <a:gd name="connsiteY83" fmla="*/ 1495425 h 2831596"/>
              <a:gd name="connsiteX84" fmla="*/ 2638486 w 2757548"/>
              <a:gd name="connsiteY84" fmla="*/ 1519237 h 2831596"/>
              <a:gd name="connsiteX85" fmla="*/ 2624198 w 2757548"/>
              <a:gd name="connsiteY85" fmla="*/ 1535906 h 2831596"/>
              <a:gd name="connsiteX86" fmla="*/ 2619436 w 2757548"/>
              <a:gd name="connsiteY86" fmla="*/ 1562100 h 2831596"/>
              <a:gd name="connsiteX87" fmla="*/ 2590861 w 2757548"/>
              <a:gd name="connsiteY87" fmla="*/ 1562100 h 2831596"/>
              <a:gd name="connsiteX88" fmla="*/ 2557523 w 2757548"/>
              <a:gd name="connsiteY88" fmla="*/ 1547812 h 2831596"/>
              <a:gd name="connsiteX89" fmla="*/ 2538473 w 2757548"/>
              <a:gd name="connsiteY89" fmla="*/ 1519237 h 2831596"/>
              <a:gd name="connsiteX90" fmla="*/ 2471798 w 2757548"/>
              <a:gd name="connsiteY90" fmla="*/ 1524000 h 2831596"/>
              <a:gd name="connsiteX91" fmla="*/ 2452748 w 2757548"/>
              <a:gd name="connsiteY91" fmla="*/ 1535906 h 2831596"/>
              <a:gd name="connsiteX92" fmla="*/ 2447985 w 2757548"/>
              <a:gd name="connsiteY92" fmla="*/ 1557338 h 2831596"/>
              <a:gd name="connsiteX93" fmla="*/ 2414648 w 2757548"/>
              <a:gd name="connsiteY93" fmla="*/ 1576387 h 2831596"/>
              <a:gd name="connsiteX94" fmla="*/ 2381311 w 2757548"/>
              <a:gd name="connsiteY94" fmla="*/ 1614487 h 2831596"/>
              <a:gd name="connsiteX95" fmla="*/ 2355116 w 2757548"/>
              <a:gd name="connsiteY95" fmla="*/ 1626393 h 2831596"/>
              <a:gd name="connsiteX96" fmla="*/ 2347973 w 2757548"/>
              <a:gd name="connsiteY96" fmla="*/ 1662112 h 2831596"/>
              <a:gd name="connsiteX97" fmla="*/ 2331304 w 2757548"/>
              <a:gd name="connsiteY97" fmla="*/ 1659731 h 2831596"/>
              <a:gd name="connsiteX98" fmla="*/ 2281298 w 2757548"/>
              <a:gd name="connsiteY98" fmla="*/ 1681162 h 2831596"/>
              <a:gd name="connsiteX99" fmla="*/ 2262248 w 2757548"/>
              <a:gd name="connsiteY99" fmla="*/ 1700212 h 2831596"/>
              <a:gd name="connsiteX100" fmla="*/ 2200336 w 2757548"/>
              <a:gd name="connsiteY100" fmla="*/ 1704975 h 2831596"/>
              <a:gd name="connsiteX101" fmla="*/ 2157473 w 2757548"/>
              <a:gd name="connsiteY101" fmla="*/ 1714500 h 2831596"/>
              <a:gd name="connsiteX102" fmla="*/ 2126517 w 2757548"/>
              <a:gd name="connsiteY102" fmla="*/ 1754981 h 2831596"/>
              <a:gd name="connsiteX103" fmla="*/ 2100323 w 2757548"/>
              <a:gd name="connsiteY103" fmla="*/ 1771650 h 2831596"/>
              <a:gd name="connsiteX104" fmla="*/ 2095561 w 2757548"/>
              <a:gd name="connsiteY104" fmla="*/ 1807368 h 2831596"/>
              <a:gd name="connsiteX105" fmla="*/ 2057461 w 2757548"/>
              <a:gd name="connsiteY105" fmla="*/ 1831181 h 2831596"/>
              <a:gd name="connsiteX106" fmla="*/ 2043173 w 2757548"/>
              <a:gd name="connsiteY106" fmla="*/ 1852612 h 2831596"/>
              <a:gd name="connsiteX107" fmla="*/ 2033648 w 2757548"/>
              <a:gd name="connsiteY107" fmla="*/ 1866900 h 2831596"/>
              <a:gd name="connsiteX108" fmla="*/ 2038411 w 2757548"/>
              <a:gd name="connsiteY108" fmla="*/ 1895475 h 2831596"/>
              <a:gd name="connsiteX109" fmla="*/ 2050317 w 2757548"/>
              <a:gd name="connsiteY109" fmla="*/ 1933575 h 2831596"/>
              <a:gd name="connsiteX110" fmla="*/ 2062223 w 2757548"/>
              <a:gd name="connsiteY110" fmla="*/ 1985962 h 2831596"/>
              <a:gd name="connsiteX111" fmla="*/ 2038411 w 2757548"/>
              <a:gd name="connsiteY111" fmla="*/ 2024062 h 2831596"/>
              <a:gd name="connsiteX112" fmla="*/ 2033648 w 2757548"/>
              <a:gd name="connsiteY112" fmla="*/ 2028825 h 2831596"/>
              <a:gd name="connsiteX113" fmla="*/ 1995548 w 2757548"/>
              <a:gd name="connsiteY113" fmla="*/ 2033587 h 2831596"/>
              <a:gd name="connsiteX114" fmla="*/ 1966973 w 2757548"/>
              <a:gd name="connsiteY114" fmla="*/ 2043112 h 2831596"/>
              <a:gd name="connsiteX115" fmla="*/ 1957448 w 2757548"/>
              <a:gd name="connsiteY115" fmla="*/ 2043112 h 2831596"/>
              <a:gd name="connsiteX116" fmla="*/ 1919348 w 2757548"/>
              <a:gd name="connsiteY116" fmla="*/ 2069305 h 2831596"/>
              <a:gd name="connsiteX117" fmla="*/ 1900298 w 2757548"/>
              <a:gd name="connsiteY117" fmla="*/ 2090737 h 2831596"/>
              <a:gd name="connsiteX118" fmla="*/ 1888392 w 2757548"/>
              <a:gd name="connsiteY118" fmla="*/ 2150269 h 2831596"/>
              <a:gd name="connsiteX119" fmla="*/ 1855055 w 2757548"/>
              <a:gd name="connsiteY119" fmla="*/ 2166937 h 2831596"/>
              <a:gd name="connsiteX120" fmla="*/ 1809811 w 2757548"/>
              <a:gd name="connsiteY120" fmla="*/ 2195512 h 2831596"/>
              <a:gd name="connsiteX121" fmla="*/ 1809811 w 2757548"/>
              <a:gd name="connsiteY121" fmla="*/ 2252662 h 2831596"/>
              <a:gd name="connsiteX122" fmla="*/ 1814573 w 2757548"/>
              <a:gd name="connsiteY122" fmla="*/ 2314575 h 2831596"/>
              <a:gd name="connsiteX123" fmla="*/ 1802667 w 2757548"/>
              <a:gd name="connsiteY123" fmla="*/ 2340768 h 2831596"/>
              <a:gd name="connsiteX124" fmla="*/ 1785998 w 2757548"/>
              <a:gd name="connsiteY124" fmla="*/ 2388393 h 2831596"/>
              <a:gd name="connsiteX125" fmla="*/ 1809811 w 2757548"/>
              <a:gd name="connsiteY125" fmla="*/ 2438400 h 2831596"/>
              <a:gd name="connsiteX126" fmla="*/ 1802667 w 2757548"/>
              <a:gd name="connsiteY126" fmla="*/ 2474119 h 2831596"/>
              <a:gd name="connsiteX127" fmla="*/ 1776473 w 2757548"/>
              <a:gd name="connsiteY127" fmla="*/ 2500312 h 2831596"/>
              <a:gd name="connsiteX128" fmla="*/ 1733611 w 2757548"/>
              <a:gd name="connsiteY128" fmla="*/ 2524125 h 2831596"/>
              <a:gd name="connsiteX129" fmla="*/ 1714561 w 2757548"/>
              <a:gd name="connsiteY129" fmla="*/ 2538412 h 2831596"/>
              <a:gd name="connsiteX130" fmla="*/ 1738373 w 2757548"/>
              <a:gd name="connsiteY130" fmla="*/ 2590800 h 2831596"/>
              <a:gd name="connsiteX131" fmla="*/ 1719323 w 2757548"/>
              <a:gd name="connsiteY131" fmla="*/ 2619375 h 2831596"/>
              <a:gd name="connsiteX132" fmla="*/ 1662173 w 2757548"/>
              <a:gd name="connsiteY132" fmla="*/ 2633662 h 2831596"/>
              <a:gd name="connsiteX133" fmla="*/ 1647886 w 2757548"/>
              <a:gd name="connsiteY133" fmla="*/ 2662237 h 2831596"/>
              <a:gd name="connsiteX134" fmla="*/ 1664554 w 2757548"/>
              <a:gd name="connsiteY134" fmla="*/ 2693193 h 2831596"/>
              <a:gd name="connsiteX135" fmla="*/ 1652648 w 2757548"/>
              <a:gd name="connsiteY135" fmla="*/ 2712243 h 2831596"/>
              <a:gd name="connsiteX136" fmla="*/ 1657411 w 2757548"/>
              <a:gd name="connsiteY136" fmla="*/ 2745581 h 2831596"/>
              <a:gd name="connsiteX137" fmla="*/ 1628836 w 2757548"/>
              <a:gd name="connsiteY137" fmla="*/ 2767012 h 2831596"/>
              <a:gd name="connsiteX138" fmla="*/ 1576448 w 2757548"/>
              <a:gd name="connsiteY138" fmla="*/ 2724150 h 2831596"/>
              <a:gd name="connsiteX139" fmla="*/ 1550254 w 2757548"/>
              <a:gd name="connsiteY139" fmla="*/ 2728912 h 2831596"/>
              <a:gd name="connsiteX140" fmla="*/ 1519298 w 2757548"/>
              <a:gd name="connsiteY140" fmla="*/ 2697956 h 2831596"/>
              <a:gd name="connsiteX141" fmla="*/ 1500248 w 2757548"/>
              <a:gd name="connsiteY141" fmla="*/ 2676525 h 2831596"/>
              <a:gd name="connsiteX142" fmla="*/ 1478817 w 2757548"/>
              <a:gd name="connsiteY142" fmla="*/ 2719387 h 2831596"/>
              <a:gd name="connsiteX143" fmla="*/ 1481198 w 2757548"/>
              <a:gd name="connsiteY143" fmla="*/ 2738437 h 2831596"/>
              <a:gd name="connsiteX144" fmla="*/ 1464529 w 2757548"/>
              <a:gd name="connsiteY144" fmla="*/ 2776537 h 2831596"/>
              <a:gd name="connsiteX145" fmla="*/ 1457386 w 2757548"/>
              <a:gd name="connsiteY145" fmla="*/ 2786062 h 2831596"/>
              <a:gd name="connsiteX146" fmla="*/ 1421667 w 2757548"/>
              <a:gd name="connsiteY146" fmla="*/ 2828925 h 2831596"/>
              <a:gd name="connsiteX147" fmla="*/ 1397855 w 2757548"/>
              <a:gd name="connsiteY147" fmla="*/ 2824162 h 2831596"/>
              <a:gd name="connsiteX148" fmla="*/ 1381186 w 2757548"/>
              <a:gd name="connsiteY148" fmla="*/ 2800350 h 2831596"/>
              <a:gd name="connsiteX149" fmla="*/ 1376423 w 2757548"/>
              <a:gd name="connsiteY149" fmla="*/ 2786062 h 2831596"/>
              <a:gd name="connsiteX150" fmla="*/ 1335942 w 2757548"/>
              <a:gd name="connsiteY150" fmla="*/ 2778918 h 2831596"/>
              <a:gd name="connsiteX151" fmla="*/ 1343086 w 2757548"/>
              <a:gd name="connsiteY151" fmla="*/ 2757487 h 2831596"/>
              <a:gd name="connsiteX152" fmla="*/ 1324036 w 2757548"/>
              <a:gd name="connsiteY152" fmla="*/ 2719387 h 2831596"/>
              <a:gd name="connsiteX153" fmla="*/ 1354992 w 2757548"/>
              <a:gd name="connsiteY153" fmla="*/ 2702718 h 2831596"/>
              <a:gd name="connsiteX154" fmla="*/ 1345467 w 2757548"/>
              <a:gd name="connsiteY154" fmla="*/ 2640806 h 2831596"/>
              <a:gd name="connsiteX155" fmla="*/ 1324036 w 2757548"/>
              <a:gd name="connsiteY155" fmla="*/ 2605087 h 2831596"/>
              <a:gd name="connsiteX156" fmla="*/ 1302604 w 2757548"/>
              <a:gd name="connsiteY156" fmla="*/ 2595562 h 2831596"/>
              <a:gd name="connsiteX157" fmla="*/ 1281173 w 2757548"/>
              <a:gd name="connsiteY157" fmla="*/ 2614612 h 2831596"/>
              <a:gd name="connsiteX158" fmla="*/ 1276411 w 2757548"/>
              <a:gd name="connsiteY158" fmla="*/ 2557462 h 2831596"/>
              <a:gd name="connsiteX159" fmla="*/ 1319273 w 2757548"/>
              <a:gd name="connsiteY159" fmla="*/ 2533650 h 2831596"/>
              <a:gd name="connsiteX160" fmla="*/ 1347848 w 2757548"/>
              <a:gd name="connsiteY160" fmla="*/ 2490787 h 2831596"/>
              <a:gd name="connsiteX161" fmla="*/ 1338323 w 2757548"/>
              <a:gd name="connsiteY161" fmla="*/ 2447925 h 2831596"/>
              <a:gd name="connsiteX162" fmla="*/ 1343086 w 2757548"/>
              <a:gd name="connsiteY162" fmla="*/ 2390775 h 2831596"/>
              <a:gd name="connsiteX163" fmla="*/ 1343086 w 2757548"/>
              <a:gd name="connsiteY163" fmla="*/ 2338387 h 2831596"/>
              <a:gd name="connsiteX164" fmla="*/ 1290698 w 2757548"/>
              <a:gd name="connsiteY164" fmla="*/ 2305050 h 2831596"/>
              <a:gd name="connsiteX165" fmla="*/ 1247836 w 2757548"/>
              <a:gd name="connsiteY165" fmla="*/ 2290762 h 2831596"/>
              <a:gd name="connsiteX166" fmla="*/ 1204973 w 2757548"/>
              <a:gd name="connsiteY166" fmla="*/ 2281237 h 2831596"/>
              <a:gd name="connsiteX167" fmla="*/ 1147823 w 2757548"/>
              <a:gd name="connsiteY167" fmla="*/ 2281237 h 2831596"/>
              <a:gd name="connsiteX168" fmla="*/ 1076386 w 2757548"/>
              <a:gd name="connsiteY168" fmla="*/ 2286000 h 2831596"/>
              <a:gd name="connsiteX169" fmla="*/ 1019236 w 2757548"/>
              <a:gd name="connsiteY169" fmla="*/ 2309812 h 2831596"/>
              <a:gd name="connsiteX170" fmla="*/ 971611 w 2757548"/>
              <a:gd name="connsiteY170" fmla="*/ 2319337 h 2831596"/>
              <a:gd name="connsiteX171" fmla="*/ 962086 w 2757548"/>
              <a:gd name="connsiteY171" fmla="*/ 2381250 h 2831596"/>
              <a:gd name="connsiteX172" fmla="*/ 943036 w 2757548"/>
              <a:gd name="connsiteY172" fmla="*/ 2414587 h 2831596"/>
              <a:gd name="connsiteX173" fmla="*/ 890648 w 2757548"/>
              <a:gd name="connsiteY173" fmla="*/ 2462212 h 2831596"/>
              <a:gd name="connsiteX174" fmla="*/ 852548 w 2757548"/>
              <a:gd name="connsiteY174" fmla="*/ 2471737 h 2831596"/>
              <a:gd name="connsiteX175" fmla="*/ 800161 w 2757548"/>
              <a:gd name="connsiteY175" fmla="*/ 2462212 h 2831596"/>
              <a:gd name="connsiteX176" fmla="*/ 771586 w 2757548"/>
              <a:gd name="connsiteY176" fmla="*/ 2438400 h 2831596"/>
              <a:gd name="connsiteX177" fmla="*/ 743011 w 2757548"/>
              <a:gd name="connsiteY177" fmla="*/ 2409825 h 2831596"/>
              <a:gd name="connsiteX178" fmla="*/ 704911 w 2757548"/>
              <a:gd name="connsiteY178" fmla="*/ 2433637 h 2831596"/>
              <a:gd name="connsiteX179" fmla="*/ 723961 w 2757548"/>
              <a:gd name="connsiteY179" fmla="*/ 2371725 h 2831596"/>
              <a:gd name="connsiteX180" fmla="*/ 738248 w 2757548"/>
              <a:gd name="connsiteY180" fmla="*/ 2309812 h 2831596"/>
              <a:gd name="connsiteX181" fmla="*/ 743011 w 2757548"/>
              <a:gd name="connsiteY181" fmla="*/ 2233612 h 2831596"/>
              <a:gd name="connsiteX182" fmla="*/ 743011 w 2757548"/>
              <a:gd name="connsiteY182" fmla="*/ 2185987 h 2831596"/>
              <a:gd name="connsiteX183" fmla="*/ 728723 w 2757548"/>
              <a:gd name="connsiteY183" fmla="*/ 2128837 h 2831596"/>
              <a:gd name="connsiteX184" fmla="*/ 704911 w 2757548"/>
              <a:gd name="connsiteY184" fmla="*/ 2100262 h 2831596"/>
              <a:gd name="connsiteX185" fmla="*/ 662048 w 2757548"/>
              <a:gd name="connsiteY185" fmla="*/ 2090737 h 2831596"/>
              <a:gd name="connsiteX186" fmla="*/ 623948 w 2757548"/>
              <a:gd name="connsiteY186" fmla="*/ 2062162 h 2831596"/>
              <a:gd name="connsiteX187" fmla="*/ 566798 w 2757548"/>
              <a:gd name="connsiteY187" fmla="*/ 2043112 h 2831596"/>
              <a:gd name="connsiteX188" fmla="*/ 538223 w 2757548"/>
              <a:gd name="connsiteY188" fmla="*/ 2009775 h 2831596"/>
              <a:gd name="connsiteX189" fmla="*/ 557273 w 2757548"/>
              <a:gd name="connsiteY189" fmla="*/ 1981200 h 2831596"/>
              <a:gd name="connsiteX190" fmla="*/ 547748 w 2757548"/>
              <a:gd name="connsiteY190" fmla="*/ 1938337 h 2831596"/>
              <a:gd name="connsiteX191" fmla="*/ 514411 w 2757548"/>
              <a:gd name="connsiteY191" fmla="*/ 1885950 h 2831596"/>
              <a:gd name="connsiteX192" fmla="*/ 471548 w 2757548"/>
              <a:gd name="connsiteY192" fmla="*/ 1876425 h 2831596"/>
              <a:gd name="connsiteX193" fmla="*/ 433448 w 2757548"/>
              <a:gd name="connsiteY193" fmla="*/ 1852612 h 2831596"/>
              <a:gd name="connsiteX194" fmla="*/ 414398 w 2757548"/>
              <a:gd name="connsiteY194" fmla="*/ 1833562 h 2831596"/>
              <a:gd name="connsiteX195" fmla="*/ 414398 w 2757548"/>
              <a:gd name="connsiteY195" fmla="*/ 1804987 h 2831596"/>
              <a:gd name="connsiteX196" fmla="*/ 376298 w 2757548"/>
              <a:gd name="connsiteY196" fmla="*/ 1824037 h 2831596"/>
              <a:gd name="connsiteX197" fmla="*/ 357248 w 2757548"/>
              <a:gd name="connsiteY197" fmla="*/ 1838325 h 2831596"/>
              <a:gd name="connsiteX198" fmla="*/ 385823 w 2757548"/>
              <a:gd name="connsiteY198" fmla="*/ 1862137 h 2831596"/>
              <a:gd name="connsiteX199" fmla="*/ 352486 w 2757548"/>
              <a:gd name="connsiteY199" fmla="*/ 1866900 h 2831596"/>
              <a:gd name="connsiteX200" fmla="*/ 323911 w 2757548"/>
              <a:gd name="connsiteY200" fmla="*/ 1847850 h 2831596"/>
              <a:gd name="connsiteX201" fmla="*/ 281048 w 2757548"/>
              <a:gd name="connsiteY201" fmla="*/ 1833562 h 2831596"/>
              <a:gd name="connsiteX202" fmla="*/ 238186 w 2757548"/>
              <a:gd name="connsiteY202" fmla="*/ 1819275 h 2831596"/>
              <a:gd name="connsiteX203" fmla="*/ 195323 w 2757548"/>
              <a:gd name="connsiteY203" fmla="*/ 1819275 h 2831596"/>
              <a:gd name="connsiteX204" fmla="*/ 171511 w 2757548"/>
              <a:gd name="connsiteY204" fmla="*/ 1795462 h 2831596"/>
              <a:gd name="connsiteX205" fmla="*/ 195323 w 2757548"/>
              <a:gd name="connsiteY205" fmla="*/ 1766887 h 2831596"/>
              <a:gd name="connsiteX206" fmla="*/ 214373 w 2757548"/>
              <a:gd name="connsiteY206" fmla="*/ 1676400 h 2831596"/>
              <a:gd name="connsiteX207" fmla="*/ 276286 w 2757548"/>
              <a:gd name="connsiteY207" fmla="*/ 1590675 h 2831596"/>
              <a:gd name="connsiteX208" fmla="*/ 319148 w 2757548"/>
              <a:gd name="connsiteY208" fmla="*/ 1509712 h 2831596"/>
              <a:gd name="connsiteX209" fmla="*/ 362011 w 2757548"/>
              <a:gd name="connsiteY209" fmla="*/ 1466850 h 2831596"/>
              <a:gd name="connsiteX210" fmla="*/ 414398 w 2757548"/>
              <a:gd name="connsiteY210" fmla="*/ 1404937 h 2831596"/>
              <a:gd name="connsiteX211" fmla="*/ 438211 w 2757548"/>
              <a:gd name="connsiteY211" fmla="*/ 1381125 h 2831596"/>
              <a:gd name="connsiteX212" fmla="*/ 395348 w 2757548"/>
              <a:gd name="connsiteY212" fmla="*/ 1352550 h 2831596"/>
              <a:gd name="connsiteX213" fmla="*/ 323911 w 2757548"/>
              <a:gd name="connsiteY213" fmla="*/ 1319212 h 2831596"/>
              <a:gd name="connsiteX214" fmla="*/ 266761 w 2757548"/>
              <a:gd name="connsiteY214" fmla="*/ 1285875 h 2831596"/>
              <a:gd name="connsiteX215" fmla="*/ 233423 w 2757548"/>
              <a:gd name="connsiteY215" fmla="*/ 1300162 h 2831596"/>
              <a:gd name="connsiteX216" fmla="*/ 195323 w 2757548"/>
              <a:gd name="connsiteY216" fmla="*/ 1276350 h 2831596"/>
              <a:gd name="connsiteX217" fmla="*/ 161986 w 2757548"/>
              <a:gd name="connsiteY217" fmla="*/ 1204912 h 2831596"/>
              <a:gd name="connsiteX218" fmla="*/ 157223 w 2757548"/>
              <a:gd name="connsiteY218" fmla="*/ 1162050 h 2831596"/>
              <a:gd name="connsiteX219" fmla="*/ 119123 w 2757548"/>
              <a:gd name="connsiteY219" fmla="*/ 1157287 h 2831596"/>
              <a:gd name="connsiteX220" fmla="*/ 66736 w 2757548"/>
              <a:gd name="connsiteY220" fmla="*/ 1157287 h 2831596"/>
              <a:gd name="connsiteX221" fmla="*/ 19111 w 2757548"/>
              <a:gd name="connsiteY221" fmla="*/ 1143000 h 2831596"/>
              <a:gd name="connsiteX222" fmla="*/ 19111 w 2757548"/>
              <a:gd name="connsiteY222" fmla="*/ 1114425 h 2831596"/>
              <a:gd name="connsiteX223" fmla="*/ 9586 w 2757548"/>
              <a:gd name="connsiteY223" fmla="*/ 1076325 h 2831596"/>
              <a:gd name="connsiteX224" fmla="*/ 61 w 2757548"/>
              <a:gd name="connsiteY224" fmla="*/ 1028700 h 2831596"/>
              <a:gd name="connsiteX225" fmla="*/ 14348 w 2757548"/>
              <a:gd name="connsiteY225" fmla="*/ 995362 h 2831596"/>
              <a:gd name="connsiteX226" fmla="*/ 61973 w 2757548"/>
              <a:gd name="connsiteY226" fmla="*/ 971550 h 2831596"/>
              <a:gd name="connsiteX227" fmla="*/ 100073 w 2757548"/>
              <a:gd name="connsiteY227" fmla="*/ 966787 h 2831596"/>
              <a:gd name="connsiteX228" fmla="*/ 66736 w 2757548"/>
              <a:gd name="connsiteY228" fmla="*/ 933450 h 2831596"/>
              <a:gd name="connsiteX229" fmla="*/ 57211 w 2757548"/>
              <a:gd name="connsiteY229" fmla="*/ 885825 h 2831596"/>
              <a:gd name="connsiteX230" fmla="*/ 81023 w 2757548"/>
              <a:gd name="connsiteY230" fmla="*/ 852487 h 2831596"/>
              <a:gd name="connsiteX231" fmla="*/ 81023 w 2757548"/>
              <a:gd name="connsiteY231" fmla="*/ 814387 h 2831596"/>
              <a:gd name="connsiteX232" fmla="*/ 42923 w 2757548"/>
              <a:gd name="connsiteY232" fmla="*/ 800100 h 2831596"/>
              <a:gd name="connsiteX233" fmla="*/ 47686 w 2757548"/>
              <a:gd name="connsiteY233" fmla="*/ 762000 h 2831596"/>
              <a:gd name="connsiteX234" fmla="*/ 85786 w 2757548"/>
              <a:gd name="connsiteY234" fmla="*/ 723900 h 2831596"/>
              <a:gd name="connsiteX235" fmla="*/ 76261 w 2757548"/>
              <a:gd name="connsiteY235" fmla="*/ 671512 h 2831596"/>
              <a:gd name="connsiteX236" fmla="*/ 47686 w 2757548"/>
              <a:gd name="connsiteY236" fmla="*/ 647700 h 2831596"/>
              <a:gd name="connsiteX237" fmla="*/ 66736 w 2757548"/>
              <a:gd name="connsiteY237" fmla="*/ 623887 h 2831596"/>
              <a:gd name="connsiteX238" fmla="*/ 114361 w 2757548"/>
              <a:gd name="connsiteY238" fmla="*/ 628650 h 2831596"/>
              <a:gd name="connsiteX239" fmla="*/ 138173 w 2757548"/>
              <a:gd name="connsiteY239" fmla="*/ 628650 h 2831596"/>
              <a:gd name="connsiteX240" fmla="*/ 119123 w 2757548"/>
              <a:gd name="connsiteY240" fmla="*/ 595312 h 2831596"/>
              <a:gd name="connsiteX241" fmla="*/ 123886 w 2757548"/>
              <a:gd name="connsiteY241" fmla="*/ 571500 h 2831596"/>
              <a:gd name="connsiteX242" fmla="*/ 152461 w 2757548"/>
              <a:gd name="connsiteY242" fmla="*/ 571500 h 2831596"/>
              <a:gd name="connsiteX243" fmla="*/ 157223 w 2757548"/>
              <a:gd name="connsiteY243" fmla="*/ 571500 h 2831596"/>
              <a:gd name="connsiteX244" fmla="*/ 185798 w 2757548"/>
              <a:gd name="connsiteY244" fmla="*/ 485775 h 2831596"/>
              <a:gd name="connsiteX245" fmla="*/ 190561 w 2757548"/>
              <a:gd name="connsiteY245" fmla="*/ 447675 h 2831596"/>
              <a:gd name="connsiteX246" fmla="*/ 219136 w 2757548"/>
              <a:gd name="connsiteY246" fmla="*/ 461962 h 2831596"/>
              <a:gd name="connsiteX247" fmla="*/ 281048 w 2757548"/>
              <a:gd name="connsiteY247" fmla="*/ 485775 h 2831596"/>
              <a:gd name="connsiteX248" fmla="*/ 342961 w 2757548"/>
              <a:gd name="connsiteY248" fmla="*/ 485775 h 2831596"/>
              <a:gd name="connsiteX249" fmla="*/ 333436 w 2757548"/>
              <a:gd name="connsiteY249" fmla="*/ 442912 h 2831596"/>
              <a:gd name="connsiteX250" fmla="*/ 342961 w 2757548"/>
              <a:gd name="connsiteY250" fmla="*/ 409575 h 2831596"/>
              <a:gd name="connsiteX251" fmla="*/ 385823 w 2757548"/>
              <a:gd name="connsiteY251" fmla="*/ 409575 h 2831596"/>
              <a:gd name="connsiteX252" fmla="*/ 404873 w 2757548"/>
              <a:gd name="connsiteY252" fmla="*/ 381000 h 2831596"/>
              <a:gd name="connsiteX253" fmla="*/ 428686 w 2757548"/>
              <a:gd name="connsiteY253" fmla="*/ 338137 h 2831596"/>
              <a:gd name="connsiteX254" fmla="*/ 381061 w 2757548"/>
              <a:gd name="connsiteY254" fmla="*/ 314325 h 2831596"/>
              <a:gd name="connsiteX255" fmla="*/ 381061 w 2757548"/>
              <a:gd name="connsiteY255" fmla="*/ 285750 h 2831596"/>
              <a:gd name="connsiteX256" fmla="*/ 433448 w 2757548"/>
              <a:gd name="connsiteY256" fmla="*/ 257175 h 2831596"/>
              <a:gd name="connsiteX257" fmla="*/ 466786 w 2757548"/>
              <a:gd name="connsiteY257" fmla="*/ 238125 h 2831596"/>
              <a:gd name="connsiteX258" fmla="*/ 476311 w 2757548"/>
              <a:gd name="connsiteY258" fmla="*/ 176212 h 2831596"/>
              <a:gd name="connsiteX259" fmla="*/ 447736 w 2757548"/>
              <a:gd name="connsiteY259" fmla="*/ 123825 h 2831596"/>
              <a:gd name="connsiteX0" fmla="*/ 2307492 w 2757548"/>
              <a:gd name="connsiteY0" fmla="*/ 0 h 2831596"/>
              <a:gd name="connsiteX1" fmla="*/ 2324161 w 2757548"/>
              <a:gd name="connsiteY1" fmla="*/ 26193 h 2831596"/>
              <a:gd name="connsiteX2" fmla="*/ 2352736 w 2757548"/>
              <a:gd name="connsiteY2" fmla="*/ 47625 h 2831596"/>
              <a:gd name="connsiteX3" fmla="*/ 2343211 w 2757548"/>
              <a:gd name="connsiteY3" fmla="*/ 57150 h 2831596"/>
              <a:gd name="connsiteX4" fmla="*/ 2352736 w 2757548"/>
              <a:gd name="connsiteY4" fmla="*/ 95250 h 2831596"/>
              <a:gd name="connsiteX5" fmla="*/ 2343211 w 2757548"/>
              <a:gd name="connsiteY5" fmla="*/ 128587 h 2831596"/>
              <a:gd name="connsiteX6" fmla="*/ 2324161 w 2757548"/>
              <a:gd name="connsiteY6" fmla="*/ 145256 h 2831596"/>
              <a:gd name="connsiteX7" fmla="*/ 2300348 w 2757548"/>
              <a:gd name="connsiteY7" fmla="*/ 152400 h 2831596"/>
              <a:gd name="connsiteX8" fmla="*/ 2290823 w 2757548"/>
              <a:gd name="connsiteY8" fmla="*/ 166687 h 2831596"/>
              <a:gd name="connsiteX9" fmla="*/ 2286061 w 2757548"/>
              <a:gd name="connsiteY9" fmla="*/ 204787 h 2831596"/>
              <a:gd name="connsiteX10" fmla="*/ 2267011 w 2757548"/>
              <a:gd name="connsiteY10" fmla="*/ 223837 h 2831596"/>
              <a:gd name="connsiteX11" fmla="*/ 2224148 w 2757548"/>
              <a:gd name="connsiteY11" fmla="*/ 219075 h 2831596"/>
              <a:gd name="connsiteX12" fmla="*/ 2214623 w 2757548"/>
              <a:gd name="connsiteY12" fmla="*/ 226219 h 2831596"/>
              <a:gd name="connsiteX13" fmla="*/ 2221767 w 2757548"/>
              <a:gd name="connsiteY13" fmla="*/ 259556 h 2831596"/>
              <a:gd name="connsiteX14" fmla="*/ 2233673 w 2757548"/>
              <a:gd name="connsiteY14" fmla="*/ 285750 h 2831596"/>
              <a:gd name="connsiteX15" fmla="*/ 2224148 w 2757548"/>
              <a:gd name="connsiteY15" fmla="*/ 304800 h 2831596"/>
              <a:gd name="connsiteX16" fmla="*/ 2224148 w 2757548"/>
              <a:gd name="connsiteY16" fmla="*/ 333375 h 2831596"/>
              <a:gd name="connsiteX17" fmla="*/ 2186048 w 2757548"/>
              <a:gd name="connsiteY17" fmla="*/ 338137 h 2831596"/>
              <a:gd name="connsiteX18" fmla="*/ 2152710 w 2757548"/>
              <a:gd name="connsiteY18" fmla="*/ 302419 h 2831596"/>
              <a:gd name="connsiteX19" fmla="*/ 2124136 w 2757548"/>
              <a:gd name="connsiteY19" fmla="*/ 323850 h 2831596"/>
              <a:gd name="connsiteX20" fmla="*/ 2105086 w 2757548"/>
              <a:gd name="connsiteY20" fmla="*/ 347662 h 2831596"/>
              <a:gd name="connsiteX21" fmla="*/ 2105086 w 2757548"/>
              <a:gd name="connsiteY21" fmla="*/ 361950 h 2831596"/>
              <a:gd name="connsiteX22" fmla="*/ 2105086 w 2757548"/>
              <a:gd name="connsiteY22" fmla="*/ 395287 h 2831596"/>
              <a:gd name="connsiteX23" fmla="*/ 2076511 w 2757548"/>
              <a:gd name="connsiteY23" fmla="*/ 395287 h 2831596"/>
              <a:gd name="connsiteX24" fmla="*/ 2033648 w 2757548"/>
              <a:gd name="connsiteY24" fmla="*/ 419100 h 2831596"/>
              <a:gd name="connsiteX25" fmla="*/ 2014598 w 2757548"/>
              <a:gd name="connsiteY25" fmla="*/ 457200 h 2831596"/>
              <a:gd name="connsiteX26" fmla="*/ 2012217 w 2757548"/>
              <a:gd name="connsiteY26" fmla="*/ 488156 h 2831596"/>
              <a:gd name="connsiteX27" fmla="*/ 1995549 w 2757548"/>
              <a:gd name="connsiteY27" fmla="*/ 511968 h 2831596"/>
              <a:gd name="connsiteX28" fmla="*/ 1976498 w 2757548"/>
              <a:gd name="connsiteY28" fmla="*/ 554831 h 2831596"/>
              <a:gd name="connsiteX29" fmla="*/ 1945542 w 2757548"/>
              <a:gd name="connsiteY29" fmla="*/ 564356 h 2831596"/>
              <a:gd name="connsiteX30" fmla="*/ 1909823 w 2757548"/>
              <a:gd name="connsiteY30" fmla="*/ 561975 h 2831596"/>
              <a:gd name="connsiteX31" fmla="*/ 1883629 w 2757548"/>
              <a:gd name="connsiteY31" fmla="*/ 576262 h 2831596"/>
              <a:gd name="connsiteX32" fmla="*/ 1890773 w 2757548"/>
              <a:gd name="connsiteY32" fmla="*/ 602456 h 2831596"/>
              <a:gd name="connsiteX33" fmla="*/ 1874104 w 2757548"/>
              <a:gd name="connsiteY33" fmla="*/ 623887 h 2831596"/>
              <a:gd name="connsiteX34" fmla="*/ 1876486 w 2757548"/>
              <a:gd name="connsiteY34" fmla="*/ 647700 h 2831596"/>
              <a:gd name="connsiteX35" fmla="*/ 1890773 w 2757548"/>
              <a:gd name="connsiteY35" fmla="*/ 666750 h 2831596"/>
              <a:gd name="connsiteX36" fmla="*/ 1919348 w 2757548"/>
              <a:gd name="connsiteY36" fmla="*/ 685800 h 2831596"/>
              <a:gd name="connsiteX37" fmla="*/ 1945542 w 2757548"/>
              <a:gd name="connsiteY37" fmla="*/ 714375 h 2831596"/>
              <a:gd name="connsiteX38" fmla="*/ 1969354 w 2757548"/>
              <a:gd name="connsiteY38" fmla="*/ 745331 h 2831596"/>
              <a:gd name="connsiteX39" fmla="*/ 1997930 w 2757548"/>
              <a:gd name="connsiteY39" fmla="*/ 776287 h 2831596"/>
              <a:gd name="connsiteX40" fmla="*/ 2016979 w 2757548"/>
              <a:gd name="connsiteY40" fmla="*/ 788194 h 2831596"/>
              <a:gd name="connsiteX41" fmla="*/ 2024123 w 2757548"/>
              <a:gd name="connsiteY41" fmla="*/ 814387 h 2831596"/>
              <a:gd name="connsiteX42" fmla="*/ 2028886 w 2757548"/>
              <a:gd name="connsiteY42" fmla="*/ 847725 h 2831596"/>
              <a:gd name="connsiteX43" fmla="*/ 2038411 w 2757548"/>
              <a:gd name="connsiteY43" fmla="*/ 859631 h 2831596"/>
              <a:gd name="connsiteX44" fmla="*/ 2066986 w 2757548"/>
              <a:gd name="connsiteY44" fmla="*/ 871537 h 2831596"/>
              <a:gd name="connsiteX45" fmla="*/ 2062223 w 2757548"/>
              <a:gd name="connsiteY45" fmla="*/ 852487 h 2831596"/>
              <a:gd name="connsiteX46" fmla="*/ 2090798 w 2757548"/>
              <a:gd name="connsiteY46" fmla="*/ 838200 h 2831596"/>
              <a:gd name="connsiteX47" fmla="*/ 2100323 w 2757548"/>
              <a:gd name="connsiteY47" fmla="*/ 862012 h 2831596"/>
              <a:gd name="connsiteX48" fmla="*/ 2133661 w 2757548"/>
              <a:gd name="connsiteY48" fmla="*/ 883443 h 2831596"/>
              <a:gd name="connsiteX49" fmla="*/ 2169379 w 2757548"/>
              <a:gd name="connsiteY49" fmla="*/ 876300 h 2831596"/>
              <a:gd name="connsiteX50" fmla="*/ 2183667 w 2757548"/>
              <a:gd name="connsiteY50" fmla="*/ 864394 h 2831596"/>
              <a:gd name="connsiteX51" fmla="*/ 2207480 w 2757548"/>
              <a:gd name="connsiteY51" fmla="*/ 857249 h 2831596"/>
              <a:gd name="connsiteX52" fmla="*/ 2245580 w 2757548"/>
              <a:gd name="connsiteY52" fmla="*/ 862012 h 2831596"/>
              <a:gd name="connsiteX53" fmla="*/ 2257486 w 2757548"/>
              <a:gd name="connsiteY53" fmla="*/ 895350 h 2831596"/>
              <a:gd name="connsiteX54" fmla="*/ 2305110 w 2757548"/>
              <a:gd name="connsiteY54" fmla="*/ 900113 h 2831596"/>
              <a:gd name="connsiteX55" fmla="*/ 2328923 w 2757548"/>
              <a:gd name="connsiteY55" fmla="*/ 907256 h 2831596"/>
              <a:gd name="connsiteX56" fmla="*/ 2314636 w 2757548"/>
              <a:gd name="connsiteY56" fmla="*/ 928687 h 2831596"/>
              <a:gd name="connsiteX57" fmla="*/ 2319398 w 2757548"/>
              <a:gd name="connsiteY57" fmla="*/ 942975 h 2831596"/>
              <a:gd name="connsiteX58" fmla="*/ 2357498 w 2757548"/>
              <a:gd name="connsiteY58" fmla="*/ 964406 h 2831596"/>
              <a:gd name="connsiteX59" fmla="*/ 2371786 w 2757548"/>
              <a:gd name="connsiteY59" fmla="*/ 990600 h 2831596"/>
              <a:gd name="connsiteX60" fmla="*/ 2395598 w 2757548"/>
              <a:gd name="connsiteY60" fmla="*/ 1016794 h 2831596"/>
              <a:gd name="connsiteX61" fmla="*/ 2381311 w 2757548"/>
              <a:gd name="connsiteY61" fmla="*/ 1028700 h 2831596"/>
              <a:gd name="connsiteX62" fmla="*/ 2386073 w 2757548"/>
              <a:gd name="connsiteY62" fmla="*/ 1066800 h 2831596"/>
              <a:gd name="connsiteX63" fmla="*/ 2421792 w 2757548"/>
              <a:gd name="connsiteY63" fmla="*/ 1059656 h 2831596"/>
              <a:gd name="connsiteX64" fmla="*/ 2450367 w 2757548"/>
              <a:gd name="connsiteY64" fmla="*/ 1069182 h 2831596"/>
              <a:gd name="connsiteX65" fmla="*/ 2486086 w 2757548"/>
              <a:gd name="connsiteY65" fmla="*/ 1107281 h 2831596"/>
              <a:gd name="connsiteX66" fmla="*/ 2486086 w 2757548"/>
              <a:gd name="connsiteY66" fmla="*/ 1138237 h 2831596"/>
              <a:gd name="connsiteX67" fmla="*/ 2521804 w 2757548"/>
              <a:gd name="connsiteY67" fmla="*/ 1147762 h 2831596"/>
              <a:gd name="connsiteX68" fmla="*/ 2571811 w 2757548"/>
              <a:gd name="connsiteY68" fmla="*/ 1190625 h 2831596"/>
              <a:gd name="connsiteX69" fmla="*/ 2571811 w 2757548"/>
              <a:gd name="connsiteY69" fmla="*/ 1219200 h 2831596"/>
              <a:gd name="connsiteX70" fmla="*/ 2571811 w 2757548"/>
              <a:gd name="connsiteY70" fmla="*/ 1243012 h 2831596"/>
              <a:gd name="connsiteX71" fmla="*/ 2567048 w 2757548"/>
              <a:gd name="connsiteY71" fmla="*/ 1266825 h 2831596"/>
              <a:gd name="connsiteX72" fmla="*/ 2600386 w 2757548"/>
              <a:gd name="connsiteY72" fmla="*/ 1295400 h 2831596"/>
              <a:gd name="connsiteX73" fmla="*/ 2609910 w 2757548"/>
              <a:gd name="connsiteY73" fmla="*/ 1338262 h 2831596"/>
              <a:gd name="connsiteX74" fmla="*/ 2619436 w 2757548"/>
              <a:gd name="connsiteY74" fmla="*/ 1376362 h 2831596"/>
              <a:gd name="connsiteX75" fmla="*/ 2638486 w 2757548"/>
              <a:gd name="connsiteY75" fmla="*/ 1369218 h 2831596"/>
              <a:gd name="connsiteX76" fmla="*/ 2681348 w 2757548"/>
              <a:gd name="connsiteY76" fmla="*/ 1381125 h 2831596"/>
              <a:gd name="connsiteX77" fmla="*/ 2705161 w 2757548"/>
              <a:gd name="connsiteY77" fmla="*/ 1362075 h 2831596"/>
              <a:gd name="connsiteX78" fmla="*/ 2748023 w 2757548"/>
              <a:gd name="connsiteY78" fmla="*/ 1352550 h 2831596"/>
              <a:gd name="connsiteX79" fmla="*/ 2757548 w 2757548"/>
              <a:gd name="connsiteY79" fmla="*/ 1390650 h 2831596"/>
              <a:gd name="connsiteX80" fmla="*/ 2748023 w 2757548"/>
              <a:gd name="connsiteY80" fmla="*/ 1414462 h 2831596"/>
              <a:gd name="connsiteX81" fmla="*/ 2724211 w 2757548"/>
              <a:gd name="connsiteY81" fmla="*/ 1428750 h 2831596"/>
              <a:gd name="connsiteX82" fmla="*/ 2695635 w 2757548"/>
              <a:gd name="connsiteY82" fmla="*/ 1464469 h 2831596"/>
              <a:gd name="connsiteX83" fmla="*/ 2657536 w 2757548"/>
              <a:gd name="connsiteY83" fmla="*/ 1495425 h 2831596"/>
              <a:gd name="connsiteX84" fmla="*/ 2638486 w 2757548"/>
              <a:gd name="connsiteY84" fmla="*/ 1519237 h 2831596"/>
              <a:gd name="connsiteX85" fmla="*/ 2624198 w 2757548"/>
              <a:gd name="connsiteY85" fmla="*/ 1535906 h 2831596"/>
              <a:gd name="connsiteX86" fmla="*/ 2619436 w 2757548"/>
              <a:gd name="connsiteY86" fmla="*/ 1562100 h 2831596"/>
              <a:gd name="connsiteX87" fmla="*/ 2590861 w 2757548"/>
              <a:gd name="connsiteY87" fmla="*/ 1562100 h 2831596"/>
              <a:gd name="connsiteX88" fmla="*/ 2557523 w 2757548"/>
              <a:gd name="connsiteY88" fmla="*/ 1547812 h 2831596"/>
              <a:gd name="connsiteX89" fmla="*/ 2538473 w 2757548"/>
              <a:gd name="connsiteY89" fmla="*/ 1519237 h 2831596"/>
              <a:gd name="connsiteX90" fmla="*/ 2471798 w 2757548"/>
              <a:gd name="connsiteY90" fmla="*/ 1524000 h 2831596"/>
              <a:gd name="connsiteX91" fmla="*/ 2452748 w 2757548"/>
              <a:gd name="connsiteY91" fmla="*/ 1535906 h 2831596"/>
              <a:gd name="connsiteX92" fmla="*/ 2447985 w 2757548"/>
              <a:gd name="connsiteY92" fmla="*/ 1557338 h 2831596"/>
              <a:gd name="connsiteX93" fmla="*/ 2414648 w 2757548"/>
              <a:gd name="connsiteY93" fmla="*/ 1576387 h 2831596"/>
              <a:gd name="connsiteX94" fmla="*/ 2381311 w 2757548"/>
              <a:gd name="connsiteY94" fmla="*/ 1614487 h 2831596"/>
              <a:gd name="connsiteX95" fmla="*/ 2355116 w 2757548"/>
              <a:gd name="connsiteY95" fmla="*/ 1626393 h 2831596"/>
              <a:gd name="connsiteX96" fmla="*/ 2347973 w 2757548"/>
              <a:gd name="connsiteY96" fmla="*/ 1662112 h 2831596"/>
              <a:gd name="connsiteX97" fmla="*/ 2331304 w 2757548"/>
              <a:gd name="connsiteY97" fmla="*/ 1659731 h 2831596"/>
              <a:gd name="connsiteX98" fmla="*/ 2281298 w 2757548"/>
              <a:gd name="connsiteY98" fmla="*/ 1681162 h 2831596"/>
              <a:gd name="connsiteX99" fmla="*/ 2262248 w 2757548"/>
              <a:gd name="connsiteY99" fmla="*/ 1700212 h 2831596"/>
              <a:gd name="connsiteX100" fmla="*/ 2200336 w 2757548"/>
              <a:gd name="connsiteY100" fmla="*/ 1704975 h 2831596"/>
              <a:gd name="connsiteX101" fmla="*/ 2157473 w 2757548"/>
              <a:gd name="connsiteY101" fmla="*/ 1714500 h 2831596"/>
              <a:gd name="connsiteX102" fmla="*/ 2126517 w 2757548"/>
              <a:gd name="connsiteY102" fmla="*/ 1754981 h 2831596"/>
              <a:gd name="connsiteX103" fmla="*/ 2100323 w 2757548"/>
              <a:gd name="connsiteY103" fmla="*/ 1771650 h 2831596"/>
              <a:gd name="connsiteX104" fmla="*/ 2095561 w 2757548"/>
              <a:gd name="connsiteY104" fmla="*/ 1807368 h 2831596"/>
              <a:gd name="connsiteX105" fmla="*/ 2057461 w 2757548"/>
              <a:gd name="connsiteY105" fmla="*/ 1831181 h 2831596"/>
              <a:gd name="connsiteX106" fmla="*/ 2043173 w 2757548"/>
              <a:gd name="connsiteY106" fmla="*/ 1852612 h 2831596"/>
              <a:gd name="connsiteX107" fmla="*/ 2033648 w 2757548"/>
              <a:gd name="connsiteY107" fmla="*/ 1866900 h 2831596"/>
              <a:gd name="connsiteX108" fmla="*/ 2038411 w 2757548"/>
              <a:gd name="connsiteY108" fmla="*/ 1895475 h 2831596"/>
              <a:gd name="connsiteX109" fmla="*/ 2050317 w 2757548"/>
              <a:gd name="connsiteY109" fmla="*/ 1933575 h 2831596"/>
              <a:gd name="connsiteX110" fmla="*/ 2062223 w 2757548"/>
              <a:gd name="connsiteY110" fmla="*/ 1985962 h 2831596"/>
              <a:gd name="connsiteX111" fmla="*/ 2038411 w 2757548"/>
              <a:gd name="connsiteY111" fmla="*/ 2024062 h 2831596"/>
              <a:gd name="connsiteX112" fmla="*/ 2033648 w 2757548"/>
              <a:gd name="connsiteY112" fmla="*/ 2028825 h 2831596"/>
              <a:gd name="connsiteX113" fmla="*/ 1995548 w 2757548"/>
              <a:gd name="connsiteY113" fmla="*/ 2033587 h 2831596"/>
              <a:gd name="connsiteX114" fmla="*/ 1966973 w 2757548"/>
              <a:gd name="connsiteY114" fmla="*/ 2043112 h 2831596"/>
              <a:gd name="connsiteX115" fmla="*/ 1957448 w 2757548"/>
              <a:gd name="connsiteY115" fmla="*/ 2043112 h 2831596"/>
              <a:gd name="connsiteX116" fmla="*/ 1919348 w 2757548"/>
              <a:gd name="connsiteY116" fmla="*/ 2069305 h 2831596"/>
              <a:gd name="connsiteX117" fmla="*/ 1900298 w 2757548"/>
              <a:gd name="connsiteY117" fmla="*/ 2090737 h 2831596"/>
              <a:gd name="connsiteX118" fmla="*/ 1888392 w 2757548"/>
              <a:gd name="connsiteY118" fmla="*/ 2150269 h 2831596"/>
              <a:gd name="connsiteX119" fmla="*/ 1855055 w 2757548"/>
              <a:gd name="connsiteY119" fmla="*/ 2166937 h 2831596"/>
              <a:gd name="connsiteX120" fmla="*/ 1809811 w 2757548"/>
              <a:gd name="connsiteY120" fmla="*/ 2195512 h 2831596"/>
              <a:gd name="connsiteX121" fmla="*/ 1809811 w 2757548"/>
              <a:gd name="connsiteY121" fmla="*/ 2252662 h 2831596"/>
              <a:gd name="connsiteX122" fmla="*/ 1814573 w 2757548"/>
              <a:gd name="connsiteY122" fmla="*/ 2314575 h 2831596"/>
              <a:gd name="connsiteX123" fmla="*/ 1802667 w 2757548"/>
              <a:gd name="connsiteY123" fmla="*/ 2340768 h 2831596"/>
              <a:gd name="connsiteX124" fmla="*/ 1785998 w 2757548"/>
              <a:gd name="connsiteY124" fmla="*/ 2388393 h 2831596"/>
              <a:gd name="connsiteX125" fmla="*/ 1809811 w 2757548"/>
              <a:gd name="connsiteY125" fmla="*/ 2438400 h 2831596"/>
              <a:gd name="connsiteX126" fmla="*/ 1802667 w 2757548"/>
              <a:gd name="connsiteY126" fmla="*/ 2474119 h 2831596"/>
              <a:gd name="connsiteX127" fmla="*/ 1776473 w 2757548"/>
              <a:gd name="connsiteY127" fmla="*/ 2500312 h 2831596"/>
              <a:gd name="connsiteX128" fmla="*/ 1733611 w 2757548"/>
              <a:gd name="connsiteY128" fmla="*/ 2524125 h 2831596"/>
              <a:gd name="connsiteX129" fmla="*/ 1714561 w 2757548"/>
              <a:gd name="connsiteY129" fmla="*/ 2538412 h 2831596"/>
              <a:gd name="connsiteX130" fmla="*/ 1738373 w 2757548"/>
              <a:gd name="connsiteY130" fmla="*/ 2590800 h 2831596"/>
              <a:gd name="connsiteX131" fmla="*/ 1719323 w 2757548"/>
              <a:gd name="connsiteY131" fmla="*/ 2619375 h 2831596"/>
              <a:gd name="connsiteX132" fmla="*/ 1662173 w 2757548"/>
              <a:gd name="connsiteY132" fmla="*/ 2633662 h 2831596"/>
              <a:gd name="connsiteX133" fmla="*/ 1647886 w 2757548"/>
              <a:gd name="connsiteY133" fmla="*/ 2662237 h 2831596"/>
              <a:gd name="connsiteX134" fmla="*/ 1664554 w 2757548"/>
              <a:gd name="connsiteY134" fmla="*/ 2693193 h 2831596"/>
              <a:gd name="connsiteX135" fmla="*/ 1652648 w 2757548"/>
              <a:gd name="connsiteY135" fmla="*/ 2712243 h 2831596"/>
              <a:gd name="connsiteX136" fmla="*/ 1657411 w 2757548"/>
              <a:gd name="connsiteY136" fmla="*/ 2745581 h 2831596"/>
              <a:gd name="connsiteX137" fmla="*/ 1628836 w 2757548"/>
              <a:gd name="connsiteY137" fmla="*/ 2767012 h 2831596"/>
              <a:gd name="connsiteX138" fmla="*/ 1576448 w 2757548"/>
              <a:gd name="connsiteY138" fmla="*/ 2724150 h 2831596"/>
              <a:gd name="connsiteX139" fmla="*/ 1550254 w 2757548"/>
              <a:gd name="connsiteY139" fmla="*/ 2728912 h 2831596"/>
              <a:gd name="connsiteX140" fmla="*/ 1519298 w 2757548"/>
              <a:gd name="connsiteY140" fmla="*/ 2697956 h 2831596"/>
              <a:gd name="connsiteX141" fmla="*/ 1500248 w 2757548"/>
              <a:gd name="connsiteY141" fmla="*/ 2676525 h 2831596"/>
              <a:gd name="connsiteX142" fmla="*/ 1478817 w 2757548"/>
              <a:gd name="connsiteY142" fmla="*/ 2719387 h 2831596"/>
              <a:gd name="connsiteX143" fmla="*/ 1481198 w 2757548"/>
              <a:gd name="connsiteY143" fmla="*/ 2738437 h 2831596"/>
              <a:gd name="connsiteX144" fmla="*/ 1464529 w 2757548"/>
              <a:gd name="connsiteY144" fmla="*/ 2776537 h 2831596"/>
              <a:gd name="connsiteX145" fmla="*/ 1457386 w 2757548"/>
              <a:gd name="connsiteY145" fmla="*/ 2786062 h 2831596"/>
              <a:gd name="connsiteX146" fmla="*/ 1421667 w 2757548"/>
              <a:gd name="connsiteY146" fmla="*/ 2828925 h 2831596"/>
              <a:gd name="connsiteX147" fmla="*/ 1397855 w 2757548"/>
              <a:gd name="connsiteY147" fmla="*/ 2824162 h 2831596"/>
              <a:gd name="connsiteX148" fmla="*/ 1381186 w 2757548"/>
              <a:gd name="connsiteY148" fmla="*/ 2800350 h 2831596"/>
              <a:gd name="connsiteX149" fmla="*/ 1376423 w 2757548"/>
              <a:gd name="connsiteY149" fmla="*/ 2786062 h 2831596"/>
              <a:gd name="connsiteX150" fmla="*/ 1335942 w 2757548"/>
              <a:gd name="connsiteY150" fmla="*/ 2778918 h 2831596"/>
              <a:gd name="connsiteX151" fmla="*/ 1343086 w 2757548"/>
              <a:gd name="connsiteY151" fmla="*/ 2757487 h 2831596"/>
              <a:gd name="connsiteX152" fmla="*/ 1324036 w 2757548"/>
              <a:gd name="connsiteY152" fmla="*/ 2719387 h 2831596"/>
              <a:gd name="connsiteX153" fmla="*/ 1354992 w 2757548"/>
              <a:gd name="connsiteY153" fmla="*/ 2702718 h 2831596"/>
              <a:gd name="connsiteX154" fmla="*/ 1345467 w 2757548"/>
              <a:gd name="connsiteY154" fmla="*/ 2640806 h 2831596"/>
              <a:gd name="connsiteX155" fmla="*/ 1333561 w 2757548"/>
              <a:gd name="connsiteY155" fmla="*/ 2626518 h 2831596"/>
              <a:gd name="connsiteX156" fmla="*/ 1324036 w 2757548"/>
              <a:gd name="connsiteY156" fmla="*/ 2605087 h 2831596"/>
              <a:gd name="connsiteX157" fmla="*/ 1302604 w 2757548"/>
              <a:gd name="connsiteY157" fmla="*/ 2595562 h 2831596"/>
              <a:gd name="connsiteX158" fmla="*/ 1281173 w 2757548"/>
              <a:gd name="connsiteY158" fmla="*/ 2614612 h 2831596"/>
              <a:gd name="connsiteX159" fmla="*/ 1276411 w 2757548"/>
              <a:gd name="connsiteY159" fmla="*/ 2557462 h 2831596"/>
              <a:gd name="connsiteX160" fmla="*/ 1319273 w 2757548"/>
              <a:gd name="connsiteY160" fmla="*/ 2533650 h 2831596"/>
              <a:gd name="connsiteX161" fmla="*/ 1347848 w 2757548"/>
              <a:gd name="connsiteY161" fmla="*/ 2490787 h 2831596"/>
              <a:gd name="connsiteX162" fmla="*/ 1338323 w 2757548"/>
              <a:gd name="connsiteY162" fmla="*/ 2447925 h 2831596"/>
              <a:gd name="connsiteX163" fmla="*/ 1343086 w 2757548"/>
              <a:gd name="connsiteY163" fmla="*/ 2390775 h 2831596"/>
              <a:gd name="connsiteX164" fmla="*/ 1343086 w 2757548"/>
              <a:gd name="connsiteY164" fmla="*/ 2338387 h 2831596"/>
              <a:gd name="connsiteX165" fmla="*/ 1290698 w 2757548"/>
              <a:gd name="connsiteY165" fmla="*/ 2305050 h 2831596"/>
              <a:gd name="connsiteX166" fmla="*/ 1247836 w 2757548"/>
              <a:gd name="connsiteY166" fmla="*/ 2290762 h 2831596"/>
              <a:gd name="connsiteX167" fmla="*/ 1204973 w 2757548"/>
              <a:gd name="connsiteY167" fmla="*/ 2281237 h 2831596"/>
              <a:gd name="connsiteX168" fmla="*/ 1147823 w 2757548"/>
              <a:gd name="connsiteY168" fmla="*/ 2281237 h 2831596"/>
              <a:gd name="connsiteX169" fmla="*/ 1076386 w 2757548"/>
              <a:gd name="connsiteY169" fmla="*/ 2286000 h 2831596"/>
              <a:gd name="connsiteX170" fmla="*/ 1019236 w 2757548"/>
              <a:gd name="connsiteY170" fmla="*/ 2309812 h 2831596"/>
              <a:gd name="connsiteX171" fmla="*/ 971611 w 2757548"/>
              <a:gd name="connsiteY171" fmla="*/ 2319337 h 2831596"/>
              <a:gd name="connsiteX172" fmla="*/ 962086 w 2757548"/>
              <a:gd name="connsiteY172" fmla="*/ 2381250 h 2831596"/>
              <a:gd name="connsiteX173" fmla="*/ 943036 w 2757548"/>
              <a:gd name="connsiteY173" fmla="*/ 2414587 h 2831596"/>
              <a:gd name="connsiteX174" fmla="*/ 890648 w 2757548"/>
              <a:gd name="connsiteY174" fmla="*/ 2462212 h 2831596"/>
              <a:gd name="connsiteX175" fmla="*/ 852548 w 2757548"/>
              <a:gd name="connsiteY175" fmla="*/ 2471737 h 2831596"/>
              <a:gd name="connsiteX176" fmla="*/ 800161 w 2757548"/>
              <a:gd name="connsiteY176" fmla="*/ 2462212 h 2831596"/>
              <a:gd name="connsiteX177" fmla="*/ 771586 w 2757548"/>
              <a:gd name="connsiteY177" fmla="*/ 2438400 h 2831596"/>
              <a:gd name="connsiteX178" fmla="*/ 743011 w 2757548"/>
              <a:gd name="connsiteY178" fmla="*/ 2409825 h 2831596"/>
              <a:gd name="connsiteX179" fmla="*/ 704911 w 2757548"/>
              <a:gd name="connsiteY179" fmla="*/ 2433637 h 2831596"/>
              <a:gd name="connsiteX180" fmla="*/ 723961 w 2757548"/>
              <a:gd name="connsiteY180" fmla="*/ 2371725 h 2831596"/>
              <a:gd name="connsiteX181" fmla="*/ 738248 w 2757548"/>
              <a:gd name="connsiteY181" fmla="*/ 2309812 h 2831596"/>
              <a:gd name="connsiteX182" fmla="*/ 743011 w 2757548"/>
              <a:gd name="connsiteY182" fmla="*/ 2233612 h 2831596"/>
              <a:gd name="connsiteX183" fmla="*/ 743011 w 2757548"/>
              <a:gd name="connsiteY183" fmla="*/ 2185987 h 2831596"/>
              <a:gd name="connsiteX184" fmla="*/ 728723 w 2757548"/>
              <a:gd name="connsiteY184" fmla="*/ 2128837 h 2831596"/>
              <a:gd name="connsiteX185" fmla="*/ 704911 w 2757548"/>
              <a:gd name="connsiteY185" fmla="*/ 2100262 h 2831596"/>
              <a:gd name="connsiteX186" fmla="*/ 662048 w 2757548"/>
              <a:gd name="connsiteY186" fmla="*/ 2090737 h 2831596"/>
              <a:gd name="connsiteX187" fmla="*/ 623948 w 2757548"/>
              <a:gd name="connsiteY187" fmla="*/ 2062162 h 2831596"/>
              <a:gd name="connsiteX188" fmla="*/ 566798 w 2757548"/>
              <a:gd name="connsiteY188" fmla="*/ 2043112 h 2831596"/>
              <a:gd name="connsiteX189" fmla="*/ 538223 w 2757548"/>
              <a:gd name="connsiteY189" fmla="*/ 2009775 h 2831596"/>
              <a:gd name="connsiteX190" fmla="*/ 557273 w 2757548"/>
              <a:gd name="connsiteY190" fmla="*/ 1981200 h 2831596"/>
              <a:gd name="connsiteX191" fmla="*/ 547748 w 2757548"/>
              <a:gd name="connsiteY191" fmla="*/ 1938337 h 2831596"/>
              <a:gd name="connsiteX192" fmla="*/ 514411 w 2757548"/>
              <a:gd name="connsiteY192" fmla="*/ 1885950 h 2831596"/>
              <a:gd name="connsiteX193" fmla="*/ 471548 w 2757548"/>
              <a:gd name="connsiteY193" fmla="*/ 1876425 h 2831596"/>
              <a:gd name="connsiteX194" fmla="*/ 433448 w 2757548"/>
              <a:gd name="connsiteY194" fmla="*/ 1852612 h 2831596"/>
              <a:gd name="connsiteX195" fmla="*/ 414398 w 2757548"/>
              <a:gd name="connsiteY195" fmla="*/ 1833562 h 2831596"/>
              <a:gd name="connsiteX196" fmla="*/ 414398 w 2757548"/>
              <a:gd name="connsiteY196" fmla="*/ 1804987 h 2831596"/>
              <a:gd name="connsiteX197" fmla="*/ 376298 w 2757548"/>
              <a:gd name="connsiteY197" fmla="*/ 1824037 h 2831596"/>
              <a:gd name="connsiteX198" fmla="*/ 357248 w 2757548"/>
              <a:gd name="connsiteY198" fmla="*/ 1838325 h 2831596"/>
              <a:gd name="connsiteX199" fmla="*/ 385823 w 2757548"/>
              <a:gd name="connsiteY199" fmla="*/ 1862137 h 2831596"/>
              <a:gd name="connsiteX200" fmla="*/ 352486 w 2757548"/>
              <a:gd name="connsiteY200" fmla="*/ 1866900 h 2831596"/>
              <a:gd name="connsiteX201" fmla="*/ 323911 w 2757548"/>
              <a:gd name="connsiteY201" fmla="*/ 1847850 h 2831596"/>
              <a:gd name="connsiteX202" fmla="*/ 281048 w 2757548"/>
              <a:gd name="connsiteY202" fmla="*/ 1833562 h 2831596"/>
              <a:gd name="connsiteX203" fmla="*/ 238186 w 2757548"/>
              <a:gd name="connsiteY203" fmla="*/ 1819275 h 2831596"/>
              <a:gd name="connsiteX204" fmla="*/ 195323 w 2757548"/>
              <a:gd name="connsiteY204" fmla="*/ 1819275 h 2831596"/>
              <a:gd name="connsiteX205" fmla="*/ 171511 w 2757548"/>
              <a:gd name="connsiteY205" fmla="*/ 1795462 h 2831596"/>
              <a:gd name="connsiteX206" fmla="*/ 195323 w 2757548"/>
              <a:gd name="connsiteY206" fmla="*/ 1766887 h 2831596"/>
              <a:gd name="connsiteX207" fmla="*/ 214373 w 2757548"/>
              <a:gd name="connsiteY207" fmla="*/ 1676400 h 2831596"/>
              <a:gd name="connsiteX208" fmla="*/ 276286 w 2757548"/>
              <a:gd name="connsiteY208" fmla="*/ 1590675 h 2831596"/>
              <a:gd name="connsiteX209" fmla="*/ 319148 w 2757548"/>
              <a:gd name="connsiteY209" fmla="*/ 1509712 h 2831596"/>
              <a:gd name="connsiteX210" fmla="*/ 362011 w 2757548"/>
              <a:gd name="connsiteY210" fmla="*/ 1466850 h 2831596"/>
              <a:gd name="connsiteX211" fmla="*/ 414398 w 2757548"/>
              <a:gd name="connsiteY211" fmla="*/ 1404937 h 2831596"/>
              <a:gd name="connsiteX212" fmla="*/ 438211 w 2757548"/>
              <a:gd name="connsiteY212" fmla="*/ 1381125 h 2831596"/>
              <a:gd name="connsiteX213" fmla="*/ 395348 w 2757548"/>
              <a:gd name="connsiteY213" fmla="*/ 1352550 h 2831596"/>
              <a:gd name="connsiteX214" fmla="*/ 323911 w 2757548"/>
              <a:gd name="connsiteY214" fmla="*/ 1319212 h 2831596"/>
              <a:gd name="connsiteX215" fmla="*/ 266761 w 2757548"/>
              <a:gd name="connsiteY215" fmla="*/ 1285875 h 2831596"/>
              <a:gd name="connsiteX216" fmla="*/ 233423 w 2757548"/>
              <a:gd name="connsiteY216" fmla="*/ 1300162 h 2831596"/>
              <a:gd name="connsiteX217" fmla="*/ 195323 w 2757548"/>
              <a:gd name="connsiteY217" fmla="*/ 1276350 h 2831596"/>
              <a:gd name="connsiteX218" fmla="*/ 161986 w 2757548"/>
              <a:gd name="connsiteY218" fmla="*/ 1204912 h 2831596"/>
              <a:gd name="connsiteX219" fmla="*/ 157223 w 2757548"/>
              <a:gd name="connsiteY219" fmla="*/ 1162050 h 2831596"/>
              <a:gd name="connsiteX220" fmla="*/ 119123 w 2757548"/>
              <a:gd name="connsiteY220" fmla="*/ 1157287 h 2831596"/>
              <a:gd name="connsiteX221" fmla="*/ 66736 w 2757548"/>
              <a:gd name="connsiteY221" fmla="*/ 1157287 h 2831596"/>
              <a:gd name="connsiteX222" fmla="*/ 19111 w 2757548"/>
              <a:gd name="connsiteY222" fmla="*/ 1143000 h 2831596"/>
              <a:gd name="connsiteX223" fmla="*/ 19111 w 2757548"/>
              <a:gd name="connsiteY223" fmla="*/ 1114425 h 2831596"/>
              <a:gd name="connsiteX224" fmla="*/ 9586 w 2757548"/>
              <a:gd name="connsiteY224" fmla="*/ 1076325 h 2831596"/>
              <a:gd name="connsiteX225" fmla="*/ 61 w 2757548"/>
              <a:gd name="connsiteY225" fmla="*/ 1028700 h 2831596"/>
              <a:gd name="connsiteX226" fmla="*/ 14348 w 2757548"/>
              <a:gd name="connsiteY226" fmla="*/ 995362 h 2831596"/>
              <a:gd name="connsiteX227" fmla="*/ 61973 w 2757548"/>
              <a:gd name="connsiteY227" fmla="*/ 971550 h 2831596"/>
              <a:gd name="connsiteX228" fmla="*/ 100073 w 2757548"/>
              <a:gd name="connsiteY228" fmla="*/ 966787 h 2831596"/>
              <a:gd name="connsiteX229" fmla="*/ 66736 w 2757548"/>
              <a:gd name="connsiteY229" fmla="*/ 933450 h 2831596"/>
              <a:gd name="connsiteX230" fmla="*/ 57211 w 2757548"/>
              <a:gd name="connsiteY230" fmla="*/ 885825 h 2831596"/>
              <a:gd name="connsiteX231" fmla="*/ 81023 w 2757548"/>
              <a:gd name="connsiteY231" fmla="*/ 852487 h 2831596"/>
              <a:gd name="connsiteX232" fmla="*/ 81023 w 2757548"/>
              <a:gd name="connsiteY232" fmla="*/ 814387 h 2831596"/>
              <a:gd name="connsiteX233" fmla="*/ 42923 w 2757548"/>
              <a:gd name="connsiteY233" fmla="*/ 800100 h 2831596"/>
              <a:gd name="connsiteX234" fmla="*/ 47686 w 2757548"/>
              <a:gd name="connsiteY234" fmla="*/ 762000 h 2831596"/>
              <a:gd name="connsiteX235" fmla="*/ 85786 w 2757548"/>
              <a:gd name="connsiteY235" fmla="*/ 723900 h 2831596"/>
              <a:gd name="connsiteX236" fmla="*/ 76261 w 2757548"/>
              <a:gd name="connsiteY236" fmla="*/ 671512 h 2831596"/>
              <a:gd name="connsiteX237" fmla="*/ 47686 w 2757548"/>
              <a:gd name="connsiteY237" fmla="*/ 647700 h 2831596"/>
              <a:gd name="connsiteX238" fmla="*/ 66736 w 2757548"/>
              <a:gd name="connsiteY238" fmla="*/ 623887 h 2831596"/>
              <a:gd name="connsiteX239" fmla="*/ 114361 w 2757548"/>
              <a:gd name="connsiteY239" fmla="*/ 628650 h 2831596"/>
              <a:gd name="connsiteX240" fmla="*/ 138173 w 2757548"/>
              <a:gd name="connsiteY240" fmla="*/ 628650 h 2831596"/>
              <a:gd name="connsiteX241" fmla="*/ 119123 w 2757548"/>
              <a:gd name="connsiteY241" fmla="*/ 595312 h 2831596"/>
              <a:gd name="connsiteX242" fmla="*/ 123886 w 2757548"/>
              <a:gd name="connsiteY242" fmla="*/ 571500 h 2831596"/>
              <a:gd name="connsiteX243" fmla="*/ 152461 w 2757548"/>
              <a:gd name="connsiteY243" fmla="*/ 571500 h 2831596"/>
              <a:gd name="connsiteX244" fmla="*/ 157223 w 2757548"/>
              <a:gd name="connsiteY244" fmla="*/ 571500 h 2831596"/>
              <a:gd name="connsiteX245" fmla="*/ 185798 w 2757548"/>
              <a:gd name="connsiteY245" fmla="*/ 485775 h 2831596"/>
              <a:gd name="connsiteX246" fmla="*/ 190561 w 2757548"/>
              <a:gd name="connsiteY246" fmla="*/ 447675 h 2831596"/>
              <a:gd name="connsiteX247" fmla="*/ 219136 w 2757548"/>
              <a:gd name="connsiteY247" fmla="*/ 461962 h 2831596"/>
              <a:gd name="connsiteX248" fmla="*/ 281048 w 2757548"/>
              <a:gd name="connsiteY248" fmla="*/ 485775 h 2831596"/>
              <a:gd name="connsiteX249" fmla="*/ 342961 w 2757548"/>
              <a:gd name="connsiteY249" fmla="*/ 485775 h 2831596"/>
              <a:gd name="connsiteX250" fmla="*/ 333436 w 2757548"/>
              <a:gd name="connsiteY250" fmla="*/ 442912 h 2831596"/>
              <a:gd name="connsiteX251" fmla="*/ 342961 w 2757548"/>
              <a:gd name="connsiteY251" fmla="*/ 409575 h 2831596"/>
              <a:gd name="connsiteX252" fmla="*/ 385823 w 2757548"/>
              <a:gd name="connsiteY252" fmla="*/ 409575 h 2831596"/>
              <a:gd name="connsiteX253" fmla="*/ 404873 w 2757548"/>
              <a:gd name="connsiteY253" fmla="*/ 381000 h 2831596"/>
              <a:gd name="connsiteX254" fmla="*/ 428686 w 2757548"/>
              <a:gd name="connsiteY254" fmla="*/ 338137 h 2831596"/>
              <a:gd name="connsiteX255" fmla="*/ 381061 w 2757548"/>
              <a:gd name="connsiteY255" fmla="*/ 314325 h 2831596"/>
              <a:gd name="connsiteX256" fmla="*/ 381061 w 2757548"/>
              <a:gd name="connsiteY256" fmla="*/ 285750 h 2831596"/>
              <a:gd name="connsiteX257" fmla="*/ 433448 w 2757548"/>
              <a:gd name="connsiteY257" fmla="*/ 257175 h 2831596"/>
              <a:gd name="connsiteX258" fmla="*/ 466786 w 2757548"/>
              <a:gd name="connsiteY258" fmla="*/ 238125 h 2831596"/>
              <a:gd name="connsiteX259" fmla="*/ 476311 w 2757548"/>
              <a:gd name="connsiteY259" fmla="*/ 176212 h 2831596"/>
              <a:gd name="connsiteX260" fmla="*/ 447736 w 2757548"/>
              <a:gd name="connsiteY260" fmla="*/ 123825 h 2831596"/>
              <a:gd name="connsiteX0" fmla="*/ 2307492 w 2757548"/>
              <a:gd name="connsiteY0" fmla="*/ 0 h 2831596"/>
              <a:gd name="connsiteX1" fmla="*/ 2324161 w 2757548"/>
              <a:gd name="connsiteY1" fmla="*/ 26193 h 2831596"/>
              <a:gd name="connsiteX2" fmla="*/ 2352736 w 2757548"/>
              <a:gd name="connsiteY2" fmla="*/ 47625 h 2831596"/>
              <a:gd name="connsiteX3" fmla="*/ 2343211 w 2757548"/>
              <a:gd name="connsiteY3" fmla="*/ 57150 h 2831596"/>
              <a:gd name="connsiteX4" fmla="*/ 2352736 w 2757548"/>
              <a:gd name="connsiteY4" fmla="*/ 95250 h 2831596"/>
              <a:gd name="connsiteX5" fmla="*/ 2343211 w 2757548"/>
              <a:gd name="connsiteY5" fmla="*/ 128587 h 2831596"/>
              <a:gd name="connsiteX6" fmla="*/ 2324161 w 2757548"/>
              <a:gd name="connsiteY6" fmla="*/ 145256 h 2831596"/>
              <a:gd name="connsiteX7" fmla="*/ 2300348 w 2757548"/>
              <a:gd name="connsiteY7" fmla="*/ 152400 h 2831596"/>
              <a:gd name="connsiteX8" fmla="*/ 2290823 w 2757548"/>
              <a:gd name="connsiteY8" fmla="*/ 166687 h 2831596"/>
              <a:gd name="connsiteX9" fmla="*/ 2286061 w 2757548"/>
              <a:gd name="connsiteY9" fmla="*/ 204787 h 2831596"/>
              <a:gd name="connsiteX10" fmla="*/ 2267011 w 2757548"/>
              <a:gd name="connsiteY10" fmla="*/ 223837 h 2831596"/>
              <a:gd name="connsiteX11" fmla="*/ 2224148 w 2757548"/>
              <a:gd name="connsiteY11" fmla="*/ 219075 h 2831596"/>
              <a:gd name="connsiteX12" fmla="*/ 2214623 w 2757548"/>
              <a:gd name="connsiteY12" fmla="*/ 226219 h 2831596"/>
              <a:gd name="connsiteX13" fmla="*/ 2221767 w 2757548"/>
              <a:gd name="connsiteY13" fmla="*/ 259556 h 2831596"/>
              <a:gd name="connsiteX14" fmla="*/ 2233673 w 2757548"/>
              <a:gd name="connsiteY14" fmla="*/ 285750 h 2831596"/>
              <a:gd name="connsiteX15" fmla="*/ 2224148 w 2757548"/>
              <a:gd name="connsiteY15" fmla="*/ 304800 h 2831596"/>
              <a:gd name="connsiteX16" fmla="*/ 2224148 w 2757548"/>
              <a:gd name="connsiteY16" fmla="*/ 333375 h 2831596"/>
              <a:gd name="connsiteX17" fmla="*/ 2186048 w 2757548"/>
              <a:gd name="connsiteY17" fmla="*/ 338137 h 2831596"/>
              <a:gd name="connsiteX18" fmla="*/ 2152710 w 2757548"/>
              <a:gd name="connsiteY18" fmla="*/ 302419 h 2831596"/>
              <a:gd name="connsiteX19" fmla="*/ 2124136 w 2757548"/>
              <a:gd name="connsiteY19" fmla="*/ 323850 h 2831596"/>
              <a:gd name="connsiteX20" fmla="*/ 2105086 w 2757548"/>
              <a:gd name="connsiteY20" fmla="*/ 347662 h 2831596"/>
              <a:gd name="connsiteX21" fmla="*/ 2105086 w 2757548"/>
              <a:gd name="connsiteY21" fmla="*/ 361950 h 2831596"/>
              <a:gd name="connsiteX22" fmla="*/ 2105086 w 2757548"/>
              <a:gd name="connsiteY22" fmla="*/ 395287 h 2831596"/>
              <a:gd name="connsiteX23" fmla="*/ 2076511 w 2757548"/>
              <a:gd name="connsiteY23" fmla="*/ 395287 h 2831596"/>
              <a:gd name="connsiteX24" fmla="*/ 2033648 w 2757548"/>
              <a:gd name="connsiteY24" fmla="*/ 419100 h 2831596"/>
              <a:gd name="connsiteX25" fmla="*/ 2014598 w 2757548"/>
              <a:gd name="connsiteY25" fmla="*/ 457200 h 2831596"/>
              <a:gd name="connsiteX26" fmla="*/ 2012217 w 2757548"/>
              <a:gd name="connsiteY26" fmla="*/ 488156 h 2831596"/>
              <a:gd name="connsiteX27" fmla="*/ 1995549 w 2757548"/>
              <a:gd name="connsiteY27" fmla="*/ 511968 h 2831596"/>
              <a:gd name="connsiteX28" fmla="*/ 1976498 w 2757548"/>
              <a:gd name="connsiteY28" fmla="*/ 554831 h 2831596"/>
              <a:gd name="connsiteX29" fmla="*/ 1945542 w 2757548"/>
              <a:gd name="connsiteY29" fmla="*/ 564356 h 2831596"/>
              <a:gd name="connsiteX30" fmla="*/ 1909823 w 2757548"/>
              <a:gd name="connsiteY30" fmla="*/ 561975 h 2831596"/>
              <a:gd name="connsiteX31" fmla="*/ 1883629 w 2757548"/>
              <a:gd name="connsiteY31" fmla="*/ 576262 h 2831596"/>
              <a:gd name="connsiteX32" fmla="*/ 1890773 w 2757548"/>
              <a:gd name="connsiteY32" fmla="*/ 602456 h 2831596"/>
              <a:gd name="connsiteX33" fmla="*/ 1874104 w 2757548"/>
              <a:gd name="connsiteY33" fmla="*/ 623887 h 2831596"/>
              <a:gd name="connsiteX34" fmla="*/ 1876486 w 2757548"/>
              <a:gd name="connsiteY34" fmla="*/ 647700 h 2831596"/>
              <a:gd name="connsiteX35" fmla="*/ 1890773 w 2757548"/>
              <a:gd name="connsiteY35" fmla="*/ 666750 h 2831596"/>
              <a:gd name="connsiteX36" fmla="*/ 1919348 w 2757548"/>
              <a:gd name="connsiteY36" fmla="*/ 685800 h 2831596"/>
              <a:gd name="connsiteX37" fmla="*/ 1945542 w 2757548"/>
              <a:gd name="connsiteY37" fmla="*/ 714375 h 2831596"/>
              <a:gd name="connsiteX38" fmla="*/ 1969354 w 2757548"/>
              <a:gd name="connsiteY38" fmla="*/ 745331 h 2831596"/>
              <a:gd name="connsiteX39" fmla="*/ 1997930 w 2757548"/>
              <a:gd name="connsiteY39" fmla="*/ 776287 h 2831596"/>
              <a:gd name="connsiteX40" fmla="*/ 2016979 w 2757548"/>
              <a:gd name="connsiteY40" fmla="*/ 788194 h 2831596"/>
              <a:gd name="connsiteX41" fmla="*/ 2024123 w 2757548"/>
              <a:gd name="connsiteY41" fmla="*/ 814387 h 2831596"/>
              <a:gd name="connsiteX42" fmla="*/ 2028886 w 2757548"/>
              <a:gd name="connsiteY42" fmla="*/ 847725 h 2831596"/>
              <a:gd name="connsiteX43" fmla="*/ 2038411 w 2757548"/>
              <a:gd name="connsiteY43" fmla="*/ 859631 h 2831596"/>
              <a:gd name="connsiteX44" fmla="*/ 2066986 w 2757548"/>
              <a:gd name="connsiteY44" fmla="*/ 871537 h 2831596"/>
              <a:gd name="connsiteX45" fmla="*/ 2062223 w 2757548"/>
              <a:gd name="connsiteY45" fmla="*/ 852487 h 2831596"/>
              <a:gd name="connsiteX46" fmla="*/ 2090798 w 2757548"/>
              <a:gd name="connsiteY46" fmla="*/ 838200 h 2831596"/>
              <a:gd name="connsiteX47" fmla="*/ 2100323 w 2757548"/>
              <a:gd name="connsiteY47" fmla="*/ 862012 h 2831596"/>
              <a:gd name="connsiteX48" fmla="*/ 2133661 w 2757548"/>
              <a:gd name="connsiteY48" fmla="*/ 883443 h 2831596"/>
              <a:gd name="connsiteX49" fmla="*/ 2169379 w 2757548"/>
              <a:gd name="connsiteY49" fmla="*/ 876300 h 2831596"/>
              <a:gd name="connsiteX50" fmla="*/ 2183667 w 2757548"/>
              <a:gd name="connsiteY50" fmla="*/ 864394 h 2831596"/>
              <a:gd name="connsiteX51" fmla="*/ 2207480 w 2757548"/>
              <a:gd name="connsiteY51" fmla="*/ 857249 h 2831596"/>
              <a:gd name="connsiteX52" fmla="*/ 2245580 w 2757548"/>
              <a:gd name="connsiteY52" fmla="*/ 862012 h 2831596"/>
              <a:gd name="connsiteX53" fmla="*/ 2257486 w 2757548"/>
              <a:gd name="connsiteY53" fmla="*/ 895350 h 2831596"/>
              <a:gd name="connsiteX54" fmla="*/ 2305110 w 2757548"/>
              <a:gd name="connsiteY54" fmla="*/ 900113 h 2831596"/>
              <a:gd name="connsiteX55" fmla="*/ 2328923 w 2757548"/>
              <a:gd name="connsiteY55" fmla="*/ 907256 h 2831596"/>
              <a:gd name="connsiteX56" fmla="*/ 2314636 w 2757548"/>
              <a:gd name="connsiteY56" fmla="*/ 928687 h 2831596"/>
              <a:gd name="connsiteX57" fmla="*/ 2319398 w 2757548"/>
              <a:gd name="connsiteY57" fmla="*/ 942975 h 2831596"/>
              <a:gd name="connsiteX58" fmla="*/ 2357498 w 2757548"/>
              <a:gd name="connsiteY58" fmla="*/ 964406 h 2831596"/>
              <a:gd name="connsiteX59" fmla="*/ 2371786 w 2757548"/>
              <a:gd name="connsiteY59" fmla="*/ 990600 h 2831596"/>
              <a:gd name="connsiteX60" fmla="*/ 2395598 w 2757548"/>
              <a:gd name="connsiteY60" fmla="*/ 1016794 h 2831596"/>
              <a:gd name="connsiteX61" fmla="*/ 2381311 w 2757548"/>
              <a:gd name="connsiteY61" fmla="*/ 1028700 h 2831596"/>
              <a:gd name="connsiteX62" fmla="*/ 2386073 w 2757548"/>
              <a:gd name="connsiteY62" fmla="*/ 1066800 h 2831596"/>
              <a:gd name="connsiteX63" fmla="*/ 2421792 w 2757548"/>
              <a:gd name="connsiteY63" fmla="*/ 1059656 h 2831596"/>
              <a:gd name="connsiteX64" fmla="*/ 2450367 w 2757548"/>
              <a:gd name="connsiteY64" fmla="*/ 1069182 h 2831596"/>
              <a:gd name="connsiteX65" fmla="*/ 2486086 w 2757548"/>
              <a:gd name="connsiteY65" fmla="*/ 1107281 h 2831596"/>
              <a:gd name="connsiteX66" fmla="*/ 2486086 w 2757548"/>
              <a:gd name="connsiteY66" fmla="*/ 1138237 h 2831596"/>
              <a:gd name="connsiteX67" fmla="*/ 2521804 w 2757548"/>
              <a:gd name="connsiteY67" fmla="*/ 1147762 h 2831596"/>
              <a:gd name="connsiteX68" fmla="*/ 2571811 w 2757548"/>
              <a:gd name="connsiteY68" fmla="*/ 1190625 h 2831596"/>
              <a:gd name="connsiteX69" fmla="*/ 2571811 w 2757548"/>
              <a:gd name="connsiteY69" fmla="*/ 1219200 h 2831596"/>
              <a:gd name="connsiteX70" fmla="*/ 2571811 w 2757548"/>
              <a:gd name="connsiteY70" fmla="*/ 1243012 h 2831596"/>
              <a:gd name="connsiteX71" fmla="*/ 2567048 w 2757548"/>
              <a:gd name="connsiteY71" fmla="*/ 1266825 h 2831596"/>
              <a:gd name="connsiteX72" fmla="*/ 2600386 w 2757548"/>
              <a:gd name="connsiteY72" fmla="*/ 1295400 h 2831596"/>
              <a:gd name="connsiteX73" fmla="*/ 2609910 w 2757548"/>
              <a:gd name="connsiteY73" fmla="*/ 1338262 h 2831596"/>
              <a:gd name="connsiteX74" fmla="*/ 2619436 w 2757548"/>
              <a:gd name="connsiteY74" fmla="*/ 1376362 h 2831596"/>
              <a:gd name="connsiteX75" fmla="*/ 2638486 w 2757548"/>
              <a:gd name="connsiteY75" fmla="*/ 1369218 h 2831596"/>
              <a:gd name="connsiteX76" fmla="*/ 2681348 w 2757548"/>
              <a:gd name="connsiteY76" fmla="*/ 1381125 h 2831596"/>
              <a:gd name="connsiteX77" fmla="*/ 2705161 w 2757548"/>
              <a:gd name="connsiteY77" fmla="*/ 1362075 h 2831596"/>
              <a:gd name="connsiteX78" fmla="*/ 2748023 w 2757548"/>
              <a:gd name="connsiteY78" fmla="*/ 1352550 h 2831596"/>
              <a:gd name="connsiteX79" fmla="*/ 2757548 w 2757548"/>
              <a:gd name="connsiteY79" fmla="*/ 1390650 h 2831596"/>
              <a:gd name="connsiteX80" fmla="*/ 2748023 w 2757548"/>
              <a:gd name="connsiteY80" fmla="*/ 1414462 h 2831596"/>
              <a:gd name="connsiteX81" fmla="*/ 2724211 w 2757548"/>
              <a:gd name="connsiteY81" fmla="*/ 1428750 h 2831596"/>
              <a:gd name="connsiteX82" fmla="*/ 2695635 w 2757548"/>
              <a:gd name="connsiteY82" fmla="*/ 1464469 h 2831596"/>
              <a:gd name="connsiteX83" fmla="*/ 2657536 w 2757548"/>
              <a:gd name="connsiteY83" fmla="*/ 1495425 h 2831596"/>
              <a:gd name="connsiteX84" fmla="*/ 2638486 w 2757548"/>
              <a:gd name="connsiteY84" fmla="*/ 1519237 h 2831596"/>
              <a:gd name="connsiteX85" fmla="*/ 2624198 w 2757548"/>
              <a:gd name="connsiteY85" fmla="*/ 1535906 h 2831596"/>
              <a:gd name="connsiteX86" fmla="*/ 2619436 w 2757548"/>
              <a:gd name="connsiteY86" fmla="*/ 1562100 h 2831596"/>
              <a:gd name="connsiteX87" fmla="*/ 2590861 w 2757548"/>
              <a:gd name="connsiteY87" fmla="*/ 1562100 h 2831596"/>
              <a:gd name="connsiteX88" fmla="*/ 2557523 w 2757548"/>
              <a:gd name="connsiteY88" fmla="*/ 1547812 h 2831596"/>
              <a:gd name="connsiteX89" fmla="*/ 2538473 w 2757548"/>
              <a:gd name="connsiteY89" fmla="*/ 1519237 h 2831596"/>
              <a:gd name="connsiteX90" fmla="*/ 2471798 w 2757548"/>
              <a:gd name="connsiteY90" fmla="*/ 1524000 h 2831596"/>
              <a:gd name="connsiteX91" fmla="*/ 2452748 w 2757548"/>
              <a:gd name="connsiteY91" fmla="*/ 1535906 h 2831596"/>
              <a:gd name="connsiteX92" fmla="*/ 2447985 w 2757548"/>
              <a:gd name="connsiteY92" fmla="*/ 1557338 h 2831596"/>
              <a:gd name="connsiteX93" fmla="*/ 2414648 w 2757548"/>
              <a:gd name="connsiteY93" fmla="*/ 1576387 h 2831596"/>
              <a:gd name="connsiteX94" fmla="*/ 2381311 w 2757548"/>
              <a:gd name="connsiteY94" fmla="*/ 1614487 h 2831596"/>
              <a:gd name="connsiteX95" fmla="*/ 2355116 w 2757548"/>
              <a:gd name="connsiteY95" fmla="*/ 1626393 h 2831596"/>
              <a:gd name="connsiteX96" fmla="*/ 2347973 w 2757548"/>
              <a:gd name="connsiteY96" fmla="*/ 1662112 h 2831596"/>
              <a:gd name="connsiteX97" fmla="*/ 2331304 w 2757548"/>
              <a:gd name="connsiteY97" fmla="*/ 1659731 h 2831596"/>
              <a:gd name="connsiteX98" fmla="*/ 2281298 w 2757548"/>
              <a:gd name="connsiteY98" fmla="*/ 1681162 h 2831596"/>
              <a:gd name="connsiteX99" fmla="*/ 2262248 w 2757548"/>
              <a:gd name="connsiteY99" fmla="*/ 1700212 h 2831596"/>
              <a:gd name="connsiteX100" fmla="*/ 2200336 w 2757548"/>
              <a:gd name="connsiteY100" fmla="*/ 1704975 h 2831596"/>
              <a:gd name="connsiteX101" fmla="*/ 2157473 w 2757548"/>
              <a:gd name="connsiteY101" fmla="*/ 1714500 h 2831596"/>
              <a:gd name="connsiteX102" fmla="*/ 2126517 w 2757548"/>
              <a:gd name="connsiteY102" fmla="*/ 1754981 h 2831596"/>
              <a:gd name="connsiteX103" fmla="*/ 2100323 w 2757548"/>
              <a:gd name="connsiteY103" fmla="*/ 1771650 h 2831596"/>
              <a:gd name="connsiteX104" fmla="*/ 2095561 w 2757548"/>
              <a:gd name="connsiteY104" fmla="*/ 1807368 h 2831596"/>
              <a:gd name="connsiteX105" fmla="*/ 2057461 w 2757548"/>
              <a:gd name="connsiteY105" fmla="*/ 1831181 h 2831596"/>
              <a:gd name="connsiteX106" fmla="*/ 2043173 w 2757548"/>
              <a:gd name="connsiteY106" fmla="*/ 1852612 h 2831596"/>
              <a:gd name="connsiteX107" fmla="*/ 2033648 w 2757548"/>
              <a:gd name="connsiteY107" fmla="*/ 1866900 h 2831596"/>
              <a:gd name="connsiteX108" fmla="*/ 2038411 w 2757548"/>
              <a:gd name="connsiteY108" fmla="*/ 1895475 h 2831596"/>
              <a:gd name="connsiteX109" fmla="*/ 2050317 w 2757548"/>
              <a:gd name="connsiteY109" fmla="*/ 1933575 h 2831596"/>
              <a:gd name="connsiteX110" fmla="*/ 2062223 w 2757548"/>
              <a:gd name="connsiteY110" fmla="*/ 1985962 h 2831596"/>
              <a:gd name="connsiteX111" fmla="*/ 2038411 w 2757548"/>
              <a:gd name="connsiteY111" fmla="*/ 2024062 h 2831596"/>
              <a:gd name="connsiteX112" fmla="*/ 2033648 w 2757548"/>
              <a:gd name="connsiteY112" fmla="*/ 2028825 h 2831596"/>
              <a:gd name="connsiteX113" fmla="*/ 1995548 w 2757548"/>
              <a:gd name="connsiteY113" fmla="*/ 2033587 h 2831596"/>
              <a:gd name="connsiteX114" fmla="*/ 1966973 w 2757548"/>
              <a:gd name="connsiteY114" fmla="*/ 2043112 h 2831596"/>
              <a:gd name="connsiteX115" fmla="*/ 1957448 w 2757548"/>
              <a:gd name="connsiteY115" fmla="*/ 2043112 h 2831596"/>
              <a:gd name="connsiteX116" fmla="*/ 1919348 w 2757548"/>
              <a:gd name="connsiteY116" fmla="*/ 2069305 h 2831596"/>
              <a:gd name="connsiteX117" fmla="*/ 1900298 w 2757548"/>
              <a:gd name="connsiteY117" fmla="*/ 2090737 h 2831596"/>
              <a:gd name="connsiteX118" fmla="*/ 1888392 w 2757548"/>
              <a:gd name="connsiteY118" fmla="*/ 2150269 h 2831596"/>
              <a:gd name="connsiteX119" fmla="*/ 1855055 w 2757548"/>
              <a:gd name="connsiteY119" fmla="*/ 2166937 h 2831596"/>
              <a:gd name="connsiteX120" fmla="*/ 1809811 w 2757548"/>
              <a:gd name="connsiteY120" fmla="*/ 2195512 h 2831596"/>
              <a:gd name="connsiteX121" fmla="*/ 1809811 w 2757548"/>
              <a:gd name="connsiteY121" fmla="*/ 2252662 h 2831596"/>
              <a:gd name="connsiteX122" fmla="*/ 1814573 w 2757548"/>
              <a:gd name="connsiteY122" fmla="*/ 2314575 h 2831596"/>
              <a:gd name="connsiteX123" fmla="*/ 1802667 w 2757548"/>
              <a:gd name="connsiteY123" fmla="*/ 2340768 h 2831596"/>
              <a:gd name="connsiteX124" fmla="*/ 1785998 w 2757548"/>
              <a:gd name="connsiteY124" fmla="*/ 2388393 h 2831596"/>
              <a:gd name="connsiteX125" fmla="*/ 1809811 w 2757548"/>
              <a:gd name="connsiteY125" fmla="*/ 2438400 h 2831596"/>
              <a:gd name="connsiteX126" fmla="*/ 1802667 w 2757548"/>
              <a:gd name="connsiteY126" fmla="*/ 2474119 h 2831596"/>
              <a:gd name="connsiteX127" fmla="*/ 1776473 w 2757548"/>
              <a:gd name="connsiteY127" fmla="*/ 2500312 h 2831596"/>
              <a:gd name="connsiteX128" fmla="*/ 1733611 w 2757548"/>
              <a:gd name="connsiteY128" fmla="*/ 2524125 h 2831596"/>
              <a:gd name="connsiteX129" fmla="*/ 1714561 w 2757548"/>
              <a:gd name="connsiteY129" fmla="*/ 2538412 h 2831596"/>
              <a:gd name="connsiteX130" fmla="*/ 1738373 w 2757548"/>
              <a:gd name="connsiteY130" fmla="*/ 2590800 h 2831596"/>
              <a:gd name="connsiteX131" fmla="*/ 1719323 w 2757548"/>
              <a:gd name="connsiteY131" fmla="*/ 2619375 h 2831596"/>
              <a:gd name="connsiteX132" fmla="*/ 1662173 w 2757548"/>
              <a:gd name="connsiteY132" fmla="*/ 2633662 h 2831596"/>
              <a:gd name="connsiteX133" fmla="*/ 1647886 w 2757548"/>
              <a:gd name="connsiteY133" fmla="*/ 2662237 h 2831596"/>
              <a:gd name="connsiteX134" fmla="*/ 1664554 w 2757548"/>
              <a:gd name="connsiteY134" fmla="*/ 2693193 h 2831596"/>
              <a:gd name="connsiteX135" fmla="*/ 1652648 w 2757548"/>
              <a:gd name="connsiteY135" fmla="*/ 2712243 h 2831596"/>
              <a:gd name="connsiteX136" fmla="*/ 1657411 w 2757548"/>
              <a:gd name="connsiteY136" fmla="*/ 2745581 h 2831596"/>
              <a:gd name="connsiteX137" fmla="*/ 1628836 w 2757548"/>
              <a:gd name="connsiteY137" fmla="*/ 2767012 h 2831596"/>
              <a:gd name="connsiteX138" fmla="*/ 1576448 w 2757548"/>
              <a:gd name="connsiteY138" fmla="*/ 2724150 h 2831596"/>
              <a:gd name="connsiteX139" fmla="*/ 1550254 w 2757548"/>
              <a:gd name="connsiteY139" fmla="*/ 2728912 h 2831596"/>
              <a:gd name="connsiteX140" fmla="*/ 1519298 w 2757548"/>
              <a:gd name="connsiteY140" fmla="*/ 2697956 h 2831596"/>
              <a:gd name="connsiteX141" fmla="*/ 1500248 w 2757548"/>
              <a:gd name="connsiteY141" fmla="*/ 2676525 h 2831596"/>
              <a:gd name="connsiteX142" fmla="*/ 1478817 w 2757548"/>
              <a:gd name="connsiteY142" fmla="*/ 2719387 h 2831596"/>
              <a:gd name="connsiteX143" fmla="*/ 1481198 w 2757548"/>
              <a:gd name="connsiteY143" fmla="*/ 2738437 h 2831596"/>
              <a:gd name="connsiteX144" fmla="*/ 1464529 w 2757548"/>
              <a:gd name="connsiteY144" fmla="*/ 2776537 h 2831596"/>
              <a:gd name="connsiteX145" fmla="*/ 1457386 w 2757548"/>
              <a:gd name="connsiteY145" fmla="*/ 2786062 h 2831596"/>
              <a:gd name="connsiteX146" fmla="*/ 1421667 w 2757548"/>
              <a:gd name="connsiteY146" fmla="*/ 2828925 h 2831596"/>
              <a:gd name="connsiteX147" fmla="*/ 1397855 w 2757548"/>
              <a:gd name="connsiteY147" fmla="*/ 2824162 h 2831596"/>
              <a:gd name="connsiteX148" fmla="*/ 1381186 w 2757548"/>
              <a:gd name="connsiteY148" fmla="*/ 2800350 h 2831596"/>
              <a:gd name="connsiteX149" fmla="*/ 1376423 w 2757548"/>
              <a:gd name="connsiteY149" fmla="*/ 2786062 h 2831596"/>
              <a:gd name="connsiteX150" fmla="*/ 1335942 w 2757548"/>
              <a:gd name="connsiteY150" fmla="*/ 2778918 h 2831596"/>
              <a:gd name="connsiteX151" fmla="*/ 1343086 w 2757548"/>
              <a:gd name="connsiteY151" fmla="*/ 2757487 h 2831596"/>
              <a:gd name="connsiteX152" fmla="*/ 1324036 w 2757548"/>
              <a:gd name="connsiteY152" fmla="*/ 2719387 h 2831596"/>
              <a:gd name="connsiteX153" fmla="*/ 1354992 w 2757548"/>
              <a:gd name="connsiteY153" fmla="*/ 2702718 h 2831596"/>
              <a:gd name="connsiteX154" fmla="*/ 1345467 w 2757548"/>
              <a:gd name="connsiteY154" fmla="*/ 2640806 h 2831596"/>
              <a:gd name="connsiteX155" fmla="*/ 1333561 w 2757548"/>
              <a:gd name="connsiteY155" fmla="*/ 2626518 h 2831596"/>
              <a:gd name="connsiteX156" fmla="*/ 1324036 w 2757548"/>
              <a:gd name="connsiteY156" fmla="*/ 2605087 h 2831596"/>
              <a:gd name="connsiteX157" fmla="*/ 1302604 w 2757548"/>
              <a:gd name="connsiteY157" fmla="*/ 2595562 h 2831596"/>
              <a:gd name="connsiteX158" fmla="*/ 1281173 w 2757548"/>
              <a:gd name="connsiteY158" fmla="*/ 2614612 h 2831596"/>
              <a:gd name="connsiteX159" fmla="*/ 1259742 w 2757548"/>
              <a:gd name="connsiteY159" fmla="*/ 2605087 h 2831596"/>
              <a:gd name="connsiteX160" fmla="*/ 1276411 w 2757548"/>
              <a:gd name="connsiteY160" fmla="*/ 2557462 h 2831596"/>
              <a:gd name="connsiteX161" fmla="*/ 1319273 w 2757548"/>
              <a:gd name="connsiteY161" fmla="*/ 2533650 h 2831596"/>
              <a:gd name="connsiteX162" fmla="*/ 1347848 w 2757548"/>
              <a:gd name="connsiteY162" fmla="*/ 2490787 h 2831596"/>
              <a:gd name="connsiteX163" fmla="*/ 1338323 w 2757548"/>
              <a:gd name="connsiteY163" fmla="*/ 2447925 h 2831596"/>
              <a:gd name="connsiteX164" fmla="*/ 1343086 w 2757548"/>
              <a:gd name="connsiteY164" fmla="*/ 2390775 h 2831596"/>
              <a:gd name="connsiteX165" fmla="*/ 1343086 w 2757548"/>
              <a:gd name="connsiteY165" fmla="*/ 2338387 h 2831596"/>
              <a:gd name="connsiteX166" fmla="*/ 1290698 w 2757548"/>
              <a:gd name="connsiteY166" fmla="*/ 2305050 h 2831596"/>
              <a:gd name="connsiteX167" fmla="*/ 1247836 w 2757548"/>
              <a:gd name="connsiteY167" fmla="*/ 2290762 h 2831596"/>
              <a:gd name="connsiteX168" fmla="*/ 1204973 w 2757548"/>
              <a:gd name="connsiteY168" fmla="*/ 2281237 h 2831596"/>
              <a:gd name="connsiteX169" fmla="*/ 1147823 w 2757548"/>
              <a:gd name="connsiteY169" fmla="*/ 2281237 h 2831596"/>
              <a:gd name="connsiteX170" fmla="*/ 1076386 w 2757548"/>
              <a:gd name="connsiteY170" fmla="*/ 2286000 h 2831596"/>
              <a:gd name="connsiteX171" fmla="*/ 1019236 w 2757548"/>
              <a:gd name="connsiteY171" fmla="*/ 2309812 h 2831596"/>
              <a:gd name="connsiteX172" fmla="*/ 971611 w 2757548"/>
              <a:gd name="connsiteY172" fmla="*/ 2319337 h 2831596"/>
              <a:gd name="connsiteX173" fmla="*/ 962086 w 2757548"/>
              <a:gd name="connsiteY173" fmla="*/ 2381250 h 2831596"/>
              <a:gd name="connsiteX174" fmla="*/ 943036 w 2757548"/>
              <a:gd name="connsiteY174" fmla="*/ 2414587 h 2831596"/>
              <a:gd name="connsiteX175" fmla="*/ 890648 w 2757548"/>
              <a:gd name="connsiteY175" fmla="*/ 2462212 h 2831596"/>
              <a:gd name="connsiteX176" fmla="*/ 852548 w 2757548"/>
              <a:gd name="connsiteY176" fmla="*/ 2471737 h 2831596"/>
              <a:gd name="connsiteX177" fmla="*/ 800161 w 2757548"/>
              <a:gd name="connsiteY177" fmla="*/ 2462212 h 2831596"/>
              <a:gd name="connsiteX178" fmla="*/ 771586 w 2757548"/>
              <a:gd name="connsiteY178" fmla="*/ 2438400 h 2831596"/>
              <a:gd name="connsiteX179" fmla="*/ 743011 w 2757548"/>
              <a:gd name="connsiteY179" fmla="*/ 2409825 h 2831596"/>
              <a:gd name="connsiteX180" fmla="*/ 704911 w 2757548"/>
              <a:gd name="connsiteY180" fmla="*/ 2433637 h 2831596"/>
              <a:gd name="connsiteX181" fmla="*/ 723961 w 2757548"/>
              <a:gd name="connsiteY181" fmla="*/ 2371725 h 2831596"/>
              <a:gd name="connsiteX182" fmla="*/ 738248 w 2757548"/>
              <a:gd name="connsiteY182" fmla="*/ 2309812 h 2831596"/>
              <a:gd name="connsiteX183" fmla="*/ 743011 w 2757548"/>
              <a:gd name="connsiteY183" fmla="*/ 2233612 h 2831596"/>
              <a:gd name="connsiteX184" fmla="*/ 743011 w 2757548"/>
              <a:gd name="connsiteY184" fmla="*/ 2185987 h 2831596"/>
              <a:gd name="connsiteX185" fmla="*/ 728723 w 2757548"/>
              <a:gd name="connsiteY185" fmla="*/ 2128837 h 2831596"/>
              <a:gd name="connsiteX186" fmla="*/ 704911 w 2757548"/>
              <a:gd name="connsiteY186" fmla="*/ 2100262 h 2831596"/>
              <a:gd name="connsiteX187" fmla="*/ 662048 w 2757548"/>
              <a:gd name="connsiteY187" fmla="*/ 2090737 h 2831596"/>
              <a:gd name="connsiteX188" fmla="*/ 623948 w 2757548"/>
              <a:gd name="connsiteY188" fmla="*/ 2062162 h 2831596"/>
              <a:gd name="connsiteX189" fmla="*/ 566798 w 2757548"/>
              <a:gd name="connsiteY189" fmla="*/ 2043112 h 2831596"/>
              <a:gd name="connsiteX190" fmla="*/ 538223 w 2757548"/>
              <a:gd name="connsiteY190" fmla="*/ 2009775 h 2831596"/>
              <a:gd name="connsiteX191" fmla="*/ 557273 w 2757548"/>
              <a:gd name="connsiteY191" fmla="*/ 1981200 h 2831596"/>
              <a:gd name="connsiteX192" fmla="*/ 547748 w 2757548"/>
              <a:gd name="connsiteY192" fmla="*/ 1938337 h 2831596"/>
              <a:gd name="connsiteX193" fmla="*/ 514411 w 2757548"/>
              <a:gd name="connsiteY193" fmla="*/ 1885950 h 2831596"/>
              <a:gd name="connsiteX194" fmla="*/ 471548 w 2757548"/>
              <a:gd name="connsiteY194" fmla="*/ 1876425 h 2831596"/>
              <a:gd name="connsiteX195" fmla="*/ 433448 w 2757548"/>
              <a:gd name="connsiteY195" fmla="*/ 1852612 h 2831596"/>
              <a:gd name="connsiteX196" fmla="*/ 414398 w 2757548"/>
              <a:gd name="connsiteY196" fmla="*/ 1833562 h 2831596"/>
              <a:gd name="connsiteX197" fmla="*/ 414398 w 2757548"/>
              <a:gd name="connsiteY197" fmla="*/ 1804987 h 2831596"/>
              <a:gd name="connsiteX198" fmla="*/ 376298 w 2757548"/>
              <a:gd name="connsiteY198" fmla="*/ 1824037 h 2831596"/>
              <a:gd name="connsiteX199" fmla="*/ 357248 w 2757548"/>
              <a:gd name="connsiteY199" fmla="*/ 1838325 h 2831596"/>
              <a:gd name="connsiteX200" fmla="*/ 385823 w 2757548"/>
              <a:gd name="connsiteY200" fmla="*/ 1862137 h 2831596"/>
              <a:gd name="connsiteX201" fmla="*/ 352486 w 2757548"/>
              <a:gd name="connsiteY201" fmla="*/ 1866900 h 2831596"/>
              <a:gd name="connsiteX202" fmla="*/ 323911 w 2757548"/>
              <a:gd name="connsiteY202" fmla="*/ 1847850 h 2831596"/>
              <a:gd name="connsiteX203" fmla="*/ 281048 w 2757548"/>
              <a:gd name="connsiteY203" fmla="*/ 1833562 h 2831596"/>
              <a:gd name="connsiteX204" fmla="*/ 238186 w 2757548"/>
              <a:gd name="connsiteY204" fmla="*/ 1819275 h 2831596"/>
              <a:gd name="connsiteX205" fmla="*/ 195323 w 2757548"/>
              <a:gd name="connsiteY205" fmla="*/ 1819275 h 2831596"/>
              <a:gd name="connsiteX206" fmla="*/ 171511 w 2757548"/>
              <a:gd name="connsiteY206" fmla="*/ 1795462 h 2831596"/>
              <a:gd name="connsiteX207" fmla="*/ 195323 w 2757548"/>
              <a:gd name="connsiteY207" fmla="*/ 1766887 h 2831596"/>
              <a:gd name="connsiteX208" fmla="*/ 214373 w 2757548"/>
              <a:gd name="connsiteY208" fmla="*/ 1676400 h 2831596"/>
              <a:gd name="connsiteX209" fmla="*/ 276286 w 2757548"/>
              <a:gd name="connsiteY209" fmla="*/ 1590675 h 2831596"/>
              <a:gd name="connsiteX210" fmla="*/ 319148 w 2757548"/>
              <a:gd name="connsiteY210" fmla="*/ 1509712 h 2831596"/>
              <a:gd name="connsiteX211" fmla="*/ 362011 w 2757548"/>
              <a:gd name="connsiteY211" fmla="*/ 1466850 h 2831596"/>
              <a:gd name="connsiteX212" fmla="*/ 414398 w 2757548"/>
              <a:gd name="connsiteY212" fmla="*/ 1404937 h 2831596"/>
              <a:gd name="connsiteX213" fmla="*/ 438211 w 2757548"/>
              <a:gd name="connsiteY213" fmla="*/ 1381125 h 2831596"/>
              <a:gd name="connsiteX214" fmla="*/ 395348 w 2757548"/>
              <a:gd name="connsiteY214" fmla="*/ 1352550 h 2831596"/>
              <a:gd name="connsiteX215" fmla="*/ 323911 w 2757548"/>
              <a:gd name="connsiteY215" fmla="*/ 1319212 h 2831596"/>
              <a:gd name="connsiteX216" fmla="*/ 266761 w 2757548"/>
              <a:gd name="connsiteY216" fmla="*/ 1285875 h 2831596"/>
              <a:gd name="connsiteX217" fmla="*/ 233423 w 2757548"/>
              <a:gd name="connsiteY217" fmla="*/ 1300162 h 2831596"/>
              <a:gd name="connsiteX218" fmla="*/ 195323 w 2757548"/>
              <a:gd name="connsiteY218" fmla="*/ 1276350 h 2831596"/>
              <a:gd name="connsiteX219" fmla="*/ 161986 w 2757548"/>
              <a:gd name="connsiteY219" fmla="*/ 1204912 h 2831596"/>
              <a:gd name="connsiteX220" fmla="*/ 157223 w 2757548"/>
              <a:gd name="connsiteY220" fmla="*/ 1162050 h 2831596"/>
              <a:gd name="connsiteX221" fmla="*/ 119123 w 2757548"/>
              <a:gd name="connsiteY221" fmla="*/ 1157287 h 2831596"/>
              <a:gd name="connsiteX222" fmla="*/ 66736 w 2757548"/>
              <a:gd name="connsiteY222" fmla="*/ 1157287 h 2831596"/>
              <a:gd name="connsiteX223" fmla="*/ 19111 w 2757548"/>
              <a:gd name="connsiteY223" fmla="*/ 1143000 h 2831596"/>
              <a:gd name="connsiteX224" fmla="*/ 19111 w 2757548"/>
              <a:gd name="connsiteY224" fmla="*/ 1114425 h 2831596"/>
              <a:gd name="connsiteX225" fmla="*/ 9586 w 2757548"/>
              <a:gd name="connsiteY225" fmla="*/ 1076325 h 2831596"/>
              <a:gd name="connsiteX226" fmla="*/ 61 w 2757548"/>
              <a:gd name="connsiteY226" fmla="*/ 1028700 h 2831596"/>
              <a:gd name="connsiteX227" fmla="*/ 14348 w 2757548"/>
              <a:gd name="connsiteY227" fmla="*/ 995362 h 2831596"/>
              <a:gd name="connsiteX228" fmla="*/ 61973 w 2757548"/>
              <a:gd name="connsiteY228" fmla="*/ 971550 h 2831596"/>
              <a:gd name="connsiteX229" fmla="*/ 100073 w 2757548"/>
              <a:gd name="connsiteY229" fmla="*/ 966787 h 2831596"/>
              <a:gd name="connsiteX230" fmla="*/ 66736 w 2757548"/>
              <a:gd name="connsiteY230" fmla="*/ 933450 h 2831596"/>
              <a:gd name="connsiteX231" fmla="*/ 57211 w 2757548"/>
              <a:gd name="connsiteY231" fmla="*/ 885825 h 2831596"/>
              <a:gd name="connsiteX232" fmla="*/ 81023 w 2757548"/>
              <a:gd name="connsiteY232" fmla="*/ 852487 h 2831596"/>
              <a:gd name="connsiteX233" fmla="*/ 81023 w 2757548"/>
              <a:gd name="connsiteY233" fmla="*/ 814387 h 2831596"/>
              <a:gd name="connsiteX234" fmla="*/ 42923 w 2757548"/>
              <a:gd name="connsiteY234" fmla="*/ 800100 h 2831596"/>
              <a:gd name="connsiteX235" fmla="*/ 47686 w 2757548"/>
              <a:gd name="connsiteY235" fmla="*/ 762000 h 2831596"/>
              <a:gd name="connsiteX236" fmla="*/ 85786 w 2757548"/>
              <a:gd name="connsiteY236" fmla="*/ 723900 h 2831596"/>
              <a:gd name="connsiteX237" fmla="*/ 76261 w 2757548"/>
              <a:gd name="connsiteY237" fmla="*/ 671512 h 2831596"/>
              <a:gd name="connsiteX238" fmla="*/ 47686 w 2757548"/>
              <a:gd name="connsiteY238" fmla="*/ 647700 h 2831596"/>
              <a:gd name="connsiteX239" fmla="*/ 66736 w 2757548"/>
              <a:gd name="connsiteY239" fmla="*/ 623887 h 2831596"/>
              <a:gd name="connsiteX240" fmla="*/ 114361 w 2757548"/>
              <a:gd name="connsiteY240" fmla="*/ 628650 h 2831596"/>
              <a:gd name="connsiteX241" fmla="*/ 138173 w 2757548"/>
              <a:gd name="connsiteY241" fmla="*/ 628650 h 2831596"/>
              <a:gd name="connsiteX242" fmla="*/ 119123 w 2757548"/>
              <a:gd name="connsiteY242" fmla="*/ 595312 h 2831596"/>
              <a:gd name="connsiteX243" fmla="*/ 123886 w 2757548"/>
              <a:gd name="connsiteY243" fmla="*/ 571500 h 2831596"/>
              <a:gd name="connsiteX244" fmla="*/ 152461 w 2757548"/>
              <a:gd name="connsiteY244" fmla="*/ 571500 h 2831596"/>
              <a:gd name="connsiteX245" fmla="*/ 157223 w 2757548"/>
              <a:gd name="connsiteY245" fmla="*/ 571500 h 2831596"/>
              <a:gd name="connsiteX246" fmla="*/ 185798 w 2757548"/>
              <a:gd name="connsiteY246" fmla="*/ 485775 h 2831596"/>
              <a:gd name="connsiteX247" fmla="*/ 190561 w 2757548"/>
              <a:gd name="connsiteY247" fmla="*/ 447675 h 2831596"/>
              <a:gd name="connsiteX248" fmla="*/ 219136 w 2757548"/>
              <a:gd name="connsiteY248" fmla="*/ 461962 h 2831596"/>
              <a:gd name="connsiteX249" fmla="*/ 281048 w 2757548"/>
              <a:gd name="connsiteY249" fmla="*/ 485775 h 2831596"/>
              <a:gd name="connsiteX250" fmla="*/ 342961 w 2757548"/>
              <a:gd name="connsiteY250" fmla="*/ 485775 h 2831596"/>
              <a:gd name="connsiteX251" fmla="*/ 333436 w 2757548"/>
              <a:gd name="connsiteY251" fmla="*/ 442912 h 2831596"/>
              <a:gd name="connsiteX252" fmla="*/ 342961 w 2757548"/>
              <a:gd name="connsiteY252" fmla="*/ 409575 h 2831596"/>
              <a:gd name="connsiteX253" fmla="*/ 385823 w 2757548"/>
              <a:gd name="connsiteY253" fmla="*/ 409575 h 2831596"/>
              <a:gd name="connsiteX254" fmla="*/ 404873 w 2757548"/>
              <a:gd name="connsiteY254" fmla="*/ 381000 h 2831596"/>
              <a:gd name="connsiteX255" fmla="*/ 428686 w 2757548"/>
              <a:gd name="connsiteY255" fmla="*/ 338137 h 2831596"/>
              <a:gd name="connsiteX256" fmla="*/ 381061 w 2757548"/>
              <a:gd name="connsiteY256" fmla="*/ 314325 h 2831596"/>
              <a:gd name="connsiteX257" fmla="*/ 381061 w 2757548"/>
              <a:gd name="connsiteY257" fmla="*/ 285750 h 2831596"/>
              <a:gd name="connsiteX258" fmla="*/ 433448 w 2757548"/>
              <a:gd name="connsiteY258" fmla="*/ 257175 h 2831596"/>
              <a:gd name="connsiteX259" fmla="*/ 466786 w 2757548"/>
              <a:gd name="connsiteY259" fmla="*/ 238125 h 2831596"/>
              <a:gd name="connsiteX260" fmla="*/ 476311 w 2757548"/>
              <a:gd name="connsiteY260" fmla="*/ 176212 h 2831596"/>
              <a:gd name="connsiteX261" fmla="*/ 447736 w 2757548"/>
              <a:gd name="connsiteY261" fmla="*/ 123825 h 2831596"/>
              <a:gd name="connsiteX0" fmla="*/ 2307492 w 2757548"/>
              <a:gd name="connsiteY0" fmla="*/ 0 h 2831596"/>
              <a:gd name="connsiteX1" fmla="*/ 2324161 w 2757548"/>
              <a:gd name="connsiteY1" fmla="*/ 26193 h 2831596"/>
              <a:gd name="connsiteX2" fmla="*/ 2352736 w 2757548"/>
              <a:gd name="connsiteY2" fmla="*/ 47625 h 2831596"/>
              <a:gd name="connsiteX3" fmla="*/ 2343211 w 2757548"/>
              <a:gd name="connsiteY3" fmla="*/ 57150 h 2831596"/>
              <a:gd name="connsiteX4" fmla="*/ 2352736 w 2757548"/>
              <a:gd name="connsiteY4" fmla="*/ 95250 h 2831596"/>
              <a:gd name="connsiteX5" fmla="*/ 2343211 w 2757548"/>
              <a:gd name="connsiteY5" fmla="*/ 128587 h 2831596"/>
              <a:gd name="connsiteX6" fmla="*/ 2324161 w 2757548"/>
              <a:gd name="connsiteY6" fmla="*/ 145256 h 2831596"/>
              <a:gd name="connsiteX7" fmla="*/ 2300348 w 2757548"/>
              <a:gd name="connsiteY7" fmla="*/ 152400 h 2831596"/>
              <a:gd name="connsiteX8" fmla="*/ 2290823 w 2757548"/>
              <a:gd name="connsiteY8" fmla="*/ 166687 h 2831596"/>
              <a:gd name="connsiteX9" fmla="*/ 2286061 w 2757548"/>
              <a:gd name="connsiteY9" fmla="*/ 204787 h 2831596"/>
              <a:gd name="connsiteX10" fmla="*/ 2267011 w 2757548"/>
              <a:gd name="connsiteY10" fmla="*/ 223837 h 2831596"/>
              <a:gd name="connsiteX11" fmla="*/ 2224148 w 2757548"/>
              <a:gd name="connsiteY11" fmla="*/ 219075 h 2831596"/>
              <a:gd name="connsiteX12" fmla="*/ 2214623 w 2757548"/>
              <a:gd name="connsiteY12" fmla="*/ 226219 h 2831596"/>
              <a:gd name="connsiteX13" fmla="*/ 2221767 w 2757548"/>
              <a:gd name="connsiteY13" fmla="*/ 259556 h 2831596"/>
              <a:gd name="connsiteX14" fmla="*/ 2233673 w 2757548"/>
              <a:gd name="connsiteY14" fmla="*/ 285750 h 2831596"/>
              <a:gd name="connsiteX15" fmla="*/ 2224148 w 2757548"/>
              <a:gd name="connsiteY15" fmla="*/ 304800 h 2831596"/>
              <a:gd name="connsiteX16" fmla="*/ 2224148 w 2757548"/>
              <a:gd name="connsiteY16" fmla="*/ 333375 h 2831596"/>
              <a:gd name="connsiteX17" fmla="*/ 2186048 w 2757548"/>
              <a:gd name="connsiteY17" fmla="*/ 338137 h 2831596"/>
              <a:gd name="connsiteX18" fmla="*/ 2152710 w 2757548"/>
              <a:gd name="connsiteY18" fmla="*/ 302419 h 2831596"/>
              <a:gd name="connsiteX19" fmla="*/ 2124136 w 2757548"/>
              <a:gd name="connsiteY19" fmla="*/ 323850 h 2831596"/>
              <a:gd name="connsiteX20" fmla="*/ 2105086 w 2757548"/>
              <a:gd name="connsiteY20" fmla="*/ 347662 h 2831596"/>
              <a:gd name="connsiteX21" fmla="*/ 2105086 w 2757548"/>
              <a:gd name="connsiteY21" fmla="*/ 361950 h 2831596"/>
              <a:gd name="connsiteX22" fmla="*/ 2105086 w 2757548"/>
              <a:gd name="connsiteY22" fmla="*/ 395287 h 2831596"/>
              <a:gd name="connsiteX23" fmla="*/ 2076511 w 2757548"/>
              <a:gd name="connsiteY23" fmla="*/ 395287 h 2831596"/>
              <a:gd name="connsiteX24" fmla="*/ 2033648 w 2757548"/>
              <a:gd name="connsiteY24" fmla="*/ 419100 h 2831596"/>
              <a:gd name="connsiteX25" fmla="*/ 2014598 w 2757548"/>
              <a:gd name="connsiteY25" fmla="*/ 457200 h 2831596"/>
              <a:gd name="connsiteX26" fmla="*/ 2012217 w 2757548"/>
              <a:gd name="connsiteY26" fmla="*/ 488156 h 2831596"/>
              <a:gd name="connsiteX27" fmla="*/ 1995549 w 2757548"/>
              <a:gd name="connsiteY27" fmla="*/ 511968 h 2831596"/>
              <a:gd name="connsiteX28" fmla="*/ 1976498 w 2757548"/>
              <a:gd name="connsiteY28" fmla="*/ 554831 h 2831596"/>
              <a:gd name="connsiteX29" fmla="*/ 1945542 w 2757548"/>
              <a:gd name="connsiteY29" fmla="*/ 564356 h 2831596"/>
              <a:gd name="connsiteX30" fmla="*/ 1909823 w 2757548"/>
              <a:gd name="connsiteY30" fmla="*/ 561975 h 2831596"/>
              <a:gd name="connsiteX31" fmla="*/ 1883629 w 2757548"/>
              <a:gd name="connsiteY31" fmla="*/ 576262 h 2831596"/>
              <a:gd name="connsiteX32" fmla="*/ 1890773 w 2757548"/>
              <a:gd name="connsiteY32" fmla="*/ 602456 h 2831596"/>
              <a:gd name="connsiteX33" fmla="*/ 1874104 w 2757548"/>
              <a:gd name="connsiteY33" fmla="*/ 623887 h 2831596"/>
              <a:gd name="connsiteX34" fmla="*/ 1876486 w 2757548"/>
              <a:gd name="connsiteY34" fmla="*/ 647700 h 2831596"/>
              <a:gd name="connsiteX35" fmla="*/ 1890773 w 2757548"/>
              <a:gd name="connsiteY35" fmla="*/ 666750 h 2831596"/>
              <a:gd name="connsiteX36" fmla="*/ 1919348 w 2757548"/>
              <a:gd name="connsiteY36" fmla="*/ 685800 h 2831596"/>
              <a:gd name="connsiteX37" fmla="*/ 1945542 w 2757548"/>
              <a:gd name="connsiteY37" fmla="*/ 714375 h 2831596"/>
              <a:gd name="connsiteX38" fmla="*/ 1969354 w 2757548"/>
              <a:gd name="connsiteY38" fmla="*/ 745331 h 2831596"/>
              <a:gd name="connsiteX39" fmla="*/ 1997930 w 2757548"/>
              <a:gd name="connsiteY39" fmla="*/ 776287 h 2831596"/>
              <a:gd name="connsiteX40" fmla="*/ 2016979 w 2757548"/>
              <a:gd name="connsiteY40" fmla="*/ 788194 h 2831596"/>
              <a:gd name="connsiteX41" fmla="*/ 2024123 w 2757548"/>
              <a:gd name="connsiteY41" fmla="*/ 814387 h 2831596"/>
              <a:gd name="connsiteX42" fmla="*/ 2028886 w 2757548"/>
              <a:gd name="connsiteY42" fmla="*/ 847725 h 2831596"/>
              <a:gd name="connsiteX43" fmla="*/ 2038411 w 2757548"/>
              <a:gd name="connsiteY43" fmla="*/ 859631 h 2831596"/>
              <a:gd name="connsiteX44" fmla="*/ 2066986 w 2757548"/>
              <a:gd name="connsiteY44" fmla="*/ 871537 h 2831596"/>
              <a:gd name="connsiteX45" fmla="*/ 2062223 w 2757548"/>
              <a:gd name="connsiteY45" fmla="*/ 852487 h 2831596"/>
              <a:gd name="connsiteX46" fmla="*/ 2090798 w 2757548"/>
              <a:gd name="connsiteY46" fmla="*/ 838200 h 2831596"/>
              <a:gd name="connsiteX47" fmla="*/ 2100323 w 2757548"/>
              <a:gd name="connsiteY47" fmla="*/ 862012 h 2831596"/>
              <a:gd name="connsiteX48" fmla="*/ 2133661 w 2757548"/>
              <a:gd name="connsiteY48" fmla="*/ 883443 h 2831596"/>
              <a:gd name="connsiteX49" fmla="*/ 2169379 w 2757548"/>
              <a:gd name="connsiteY49" fmla="*/ 876300 h 2831596"/>
              <a:gd name="connsiteX50" fmla="*/ 2183667 w 2757548"/>
              <a:gd name="connsiteY50" fmla="*/ 864394 h 2831596"/>
              <a:gd name="connsiteX51" fmla="*/ 2207480 w 2757548"/>
              <a:gd name="connsiteY51" fmla="*/ 857249 h 2831596"/>
              <a:gd name="connsiteX52" fmla="*/ 2245580 w 2757548"/>
              <a:gd name="connsiteY52" fmla="*/ 862012 h 2831596"/>
              <a:gd name="connsiteX53" fmla="*/ 2257486 w 2757548"/>
              <a:gd name="connsiteY53" fmla="*/ 895350 h 2831596"/>
              <a:gd name="connsiteX54" fmla="*/ 2305110 w 2757548"/>
              <a:gd name="connsiteY54" fmla="*/ 900113 h 2831596"/>
              <a:gd name="connsiteX55" fmla="*/ 2328923 w 2757548"/>
              <a:gd name="connsiteY55" fmla="*/ 907256 h 2831596"/>
              <a:gd name="connsiteX56" fmla="*/ 2314636 w 2757548"/>
              <a:gd name="connsiteY56" fmla="*/ 928687 h 2831596"/>
              <a:gd name="connsiteX57" fmla="*/ 2319398 w 2757548"/>
              <a:gd name="connsiteY57" fmla="*/ 942975 h 2831596"/>
              <a:gd name="connsiteX58" fmla="*/ 2357498 w 2757548"/>
              <a:gd name="connsiteY58" fmla="*/ 964406 h 2831596"/>
              <a:gd name="connsiteX59" fmla="*/ 2371786 w 2757548"/>
              <a:gd name="connsiteY59" fmla="*/ 990600 h 2831596"/>
              <a:gd name="connsiteX60" fmla="*/ 2395598 w 2757548"/>
              <a:gd name="connsiteY60" fmla="*/ 1016794 h 2831596"/>
              <a:gd name="connsiteX61" fmla="*/ 2381311 w 2757548"/>
              <a:gd name="connsiteY61" fmla="*/ 1028700 h 2831596"/>
              <a:gd name="connsiteX62" fmla="*/ 2386073 w 2757548"/>
              <a:gd name="connsiteY62" fmla="*/ 1066800 h 2831596"/>
              <a:gd name="connsiteX63" fmla="*/ 2421792 w 2757548"/>
              <a:gd name="connsiteY63" fmla="*/ 1059656 h 2831596"/>
              <a:gd name="connsiteX64" fmla="*/ 2450367 w 2757548"/>
              <a:gd name="connsiteY64" fmla="*/ 1069182 h 2831596"/>
              <a:gd name="connsiteX65" fmla="*/ 2486086 w 2757548"/>
              <a:gd name="connsiteY65" fmla="*/ 1107281 h 2831596"/>
              <a:gd name="connsiteX66" fmla="*/ 2486086 w 2757548"/>
              <a:gd name="connsiteY66" fmla="*/ 1138237 h 2831596"/>
              <a:gd name="connsiteX67" fmla="*/ 2521804 w 2757548"/>
              <a:gd name="connsiteY67" fmla="*/ 1147762 h 2831596"/>
              <a:gd name="connsiteX68" fmla="*/ 2571811 w 2757548"/>
              <a:gd name="connsiteY68" fmla="*/ 1190625 h 2831596"/>
              <a:gd name="connsiteX69" fmla="*/ 2571811 w 2757548"/>
              <a:gd name="connsiteY69" fmla="*/ 1219200 h 2831596"/>
              <a:gd name="connsiteX70" fmla="*/ 2571811 w 2757548"/>
              <a:gd name="connsiteY70" fmla="*/ 1243012 h 2831596"/>
              <a:gd name="connsiteX71" fmla="*/ 2567048 w 2757548"/>
              <a:gd name="connsiteY71" fmla="*/ 1266825 h 2831596"/>
              <a:gd name="connsiteX72" fmla="*/ 2600386 w 2757548"/>
              <a:gd name="connsiteY72" fmla="*/ 1295400 h 2831596"/>
              <a:gd name="connsiteX73" fmla="*/ 2609910 w 2757548"/>
              <a:gd name="connsiteY73" fmla="*/ 1338262 h 2831596"/>
              <a:gd name="connsiteX74" fmla="*/ 2619436 w 2757548"/>
              <a:gd name="connsiteY74" fmla="*/ 1376362 h 2831596"/>
              <a:gd name="connsiteX75" fmla="*/ 2638486 w 2757548"/>
              <a:gd name="connsiteY75" fmla="*/ 1369218 h 2831596"/>
              <a:gd name="connsiteX76" fmla="*/ 2681348 w 2757548"/>
              <a:gd name="connsiteY76" fmla="*/ 1381125 h 2831596"/>
              <a:gd name="connsiteX77" fmla="*/ 2705161 w 2757548"/>
              <a:gd name="connsiteY77" fmla="*/ 1362075 h 2831596"/>
              <a:gd name="connsiteX78" fmla="*/ 2748023 w 2757548"/>
              <a:gd name="connsiteY78" fmla="*/ 1352550 h 2831596"/>
              <a:gd name="connsiteX79" fmla="*/ 2757548 w 2757548"/>
              <a:gd name="connsiteY79" fmla="*/ 1390650 h 2831596"/>
              <a:gd name="connsiteX80" fmla="*/ 2748023 w 2757548"/>
              <a:gd name="connsiteY80" fmla="*/ 1414462 h 2831596"/>
              <a:gd name="connsiteX81" fmla="*/ 2724211 w 2757548"/>
              <a:gd name="connsiteY81" fmla="*/ 1428750 h 2831596"/>
              <a:gd name="connsiteX82" fmla="*/ 2695635 w 2757548"/>
              <a:gd name="connsiteY82" fmla="*/ 1464469 h 2831596"/>
              <a:gd name="connsiteX83" fmla="*/ 2657536 w 2757548"/>
              <a:gd name="connsiteY83" fmla="*/ 1495425 h 2831596"/>
              <a:gd name="connsiteX84" fmla="*/ 2638486 w 2757548"/>
              <a:gd name="connsiteY84" fmla="*/ 1519237 h 2831596"/>
              <a:gd name="connsiteX85" fmla="*/ 2624198 w 2757548"/>
              <a:gd name="connsiteY85" fmla="*/ 1535906 h 2831596"/>
              <a:gd name="connsiteX86" fmla="*/ 2619436 w 2757548"/>
              <a:gd name="connsiteY86" fmla="*/ 1562100 h 2831596"/>
              <a:gd name="connsiteX87" fmla="*/ 2590861 w 2757548"/>
              <a:gd name="connsiteY87" fmla="*/ 1562100 h 2831596"/>
              <a:gd name="connsiteX88" fmla="*/ 2557523 w 2757548"/>
              <a:gd name="connsiteY88" fmla="*/ 1547812 h 2831596"/>
              <a:gd name="connsiteX89" fmla="*/ 2538473 w 2757548"/>
              <a:gd name="connsiteY89" fmla="*/ 1519237 h 2831596"/>
              <a:gd name="connsiteX90" fmla="*/ 2471798 w 2757548"/>
              <a:gd name="connsiteY90" fmla="*/ 1524000 h 2831596"/>
              <a:gd name="connsiteX91" fmla="*/ 2452748 w 2757548"/>
              <a:gd name="connsiteY91" fmla="*/ 1535906 h 2831596"/>
              <a:gd name="connsiteX92" fmla="*/ 2447985 w 2757548"/>
              <a:gd name="connsiteY92" fmla="*/ 1557338 h 2831596"/>
              <a:gd name="connsiteX93" fmla="*/ 2414648 w 2757548"/>
              <a:gd name="connsiteY93" fmla="*/ 1576387 h 2831596"/>
              <a:gd name="connsiteX94" fmla="*/ 2381311 w 2757548"/>
              <a:gd name="connsiteY94" fmla="*/ 1614487 h 2831596"/>
              <a:gd name="connsiteX95" fmla="*/ 2355116 w 2757548"/>
              <a:gd name="connsiteY95" fmla="*/ 1626393 h 2831596"/>
              <a:gd name="connsiteX96" fmla="*/ 2347973 w 2757548"/>
              <a:gd name="connsiteY96" fmla="*/ 1662112 h 2831596"/>
              <a:gd name="connsiteX97" fmla="*/ 2331304 w 2757548"/>
              <a:gd name="connsiteY97" fmla="*/ 1659731 h 2831596"/>
              <a:gd name="connsiteX98" fmla="*/ 2281298 w 2757548"/>
              <a:gd name="connsiteY98" fmla="*/ 1681162 h 2831596"/>
              <a:gd name="connsiteX99" fmla="*/ 2262248 w 2757548"/>
              <a:gd name="connsiteY99" fmla="*/ 1700212 h 2831596"/>
              <a:gd name="connsiteX100" fmla="*/ 2200336 w 2757548"/>
              <a:gd name="connsiteY100" fmla="*/ 1704975 h 2831596"/>
              <a:gd name="connsiteX101" fmla="*/ 2157473 w 2757548"/>
              <a:gd name="connsiteY101" fmla="*/ 1714500 h 2831596"/>
              <a:gd name="connsiteX102" fmla="*/ 2126517 w 2757548"/>
              <a:gd name="connsiteY102" fmla="*/ 1754981 h 2831596"/>
              <a:gd name="connsiteX103" fmla="*/ 2100323 w 2757548"/>
              <a:gd name="connsiteY103" fmla="*/ 1771650 h 2831596"/>
              <a:gd name="connsiteX104" fmla="*/ 2095561 w 2757548"/>
              <a:gd name="connsiteY104" fmla="*/ 1807368 h 2831596"/>
              <a:gd name="connsiteX105" fmla="*/ 2057461 w 2757548"/>
              <a:gd name="connsiteY105" fmla="*/ 1831181 h 2831596"/>
              <a:gd name="connsiteX106" fmla="*/ 2043173 w 2757548"/>
              <a:gd name="connsiteY106" fmla="*/ 1852612 h 2831596"/>
              <a:gd name="connsiteX107" fmla="*/ 2033648 w 2757548"/>
              <a:gd name="connsiteY107" fmla="*/ 1866900 h 2831596"/>
              <a:gd name="connsiteX108" fmla="*/ 2038411 w 2757548"/>
              <a:gd name="connsiteY108" fmla="*/ 1895475 h 2831596"/>
              <a:gd name="connsiteX109" fmla="*/ 2050317 w 2757548"/>
              <a:gd name="connsiteY109" fmla="*/ 1933575 h 2831596"/>
              <a:gd name="connsiteX110" fmla="*/ 2062223 w 2757548"/>
              <a:gd name="connsiteY110" fmla="*/ 1985962 h 2831596"/>
              <a:gd name="connsiteX111" fmla="*/ 2038411 w 2757548"/>
              <a:gd name="connsiteY111" fmla="*/ 2024062 h 2831596"/>
              <a:gd name="connsiteX112" fmla="*/ 2033648 w 2757548"/>
              <a:gd name="connsiteY112" fmla="*/ 2028825 h 2831596"/>
              <a:gd name="connsiteX113" fmla="*/ 1995548 w 2757548"/>
              <a:gd name="connsiteY113" fmla="*/ 2033587 h 2831596"/>
              <a:gd name="connsiteX114" fmla="*/ 1966973 w 2757548"/>
              <a:gd name="connsiteY114" fmla="*/ 2043112 h 2831596"/>
              <a:gd name="connsiteX115" fmla="*/ 1957448 w 2757548"/>
              <a:gd name="connsiteY115" fmla="*/ 2043112 h 2831596"/>
              <a:gd name="connsiteX116" fmla="*/ 1919348 w 2757548"/>
              <a:gd name="connsiteY116" fmla="*/ 2069305 h 2831596"/>
              <a:gd name="connsiteX117" fmla="*/ 1900298 w 2757548"/>
              <a:gd name="connsiteY117" fmla="*/ 2090737 h 2831596"/>
              <a:gd name="connsiteX118" fmla="*/ 1888392 w 2757548"/>
              <a:gd name="connsiteY118" fmla="*/ 2150269 h 2831596"/>
              <a:gd name="connsiteX119" fmla="*/ 1855055 w 2757548"/>
              <a:gd name="connsiteY119" fmla="*/ 2166937 h 2831596"/>
              <a:gd name="connsiteX120" fmla="*/ 1809811 w 2757548"/>
              <a:gd name="connsiteY120" fmla="*/ 2195512 h 2831596"/>
              <a:gd name="connsiteX121" fmla="*/ 1809811 w 2757548"/>
              <a:gd name="connsiteY121" fmla="*/ 2252662 h 2831596"/>
              <a:gd name="connsiteX122" fmla="*/ 1814573 w 2757548"/>
              <a:gd name="connsiteY122" fmla="*/ 2314575 h 2831596"/>
              <a:gd name="connsiteX123" fmla="*/ 1802667 w 2757548"/>
              <a:gd name="connsiteY123" fmla="*/ 2340768 h 2831596"/>
              <a:gd name="connsiteX124" fmla="*/ 1785998 w 2757548"/>
              <a:gd name="connsiteY124" fmla="*/ 2388393 h 2831596"/>
              <a:gd name="connsiteX125" fmla="*/ 1809811 w 2757548"/>
              <a:gd name="connsiteY125" fmla="*/ 2438400 h 2831596"/>
              <a:gd name="connsiteX126" fmla="*/ 1802667 w 2757548"/>
              <a:gd name="connsiteY126" fmla="*/ 2474119 h 2831596"/>
              <a:gd name="connsiteX127" fmla="*/ 1776473 w 2757548"/>
              <a:gd name="connsiteY127" fmla="*/ 2500312 h 2831596"/>
              <a:gd name="connsiteX128" fmla="*/ 1733611 w 2757548"/>
              <a:gd name="connsiteY128" fmla="*/ 2524125 h 2831596"/>
              <a:gd name="connsiteX129" fmla="*/ 1714561 w 2757548"/>
              <a:gd name="connsiteY129" fmla="*/ 2538412 h 2831596"/>
              <a:gd name="connsiteX130" fmla="*/ 1738373 w 2757548"/>
              <a:gd name="connsiteY130" fmla="*/ 2590800 h 2831596"/>
              <a:gd name="connsiteX131" fmla="*/ 1719323 w 2757548"/>
              <a:gd name="connsiteY131" fmla="*/ 2619375 h 2831596"/>
              <a:gd name="connsiteX132" fmla="*/ 1662173 w 2757548"/>
              <a:gd name="connsiteY132" fmla="*/ 2633662 h 2831596"/>
              <a:gd name="connsiteX133" fmla="*/ 1647886 w 2757548"/>
              <a:gd name="connsiteY133" fmla="*/ 2662237 h 2831596"/>
              <a:gd name="connsiteX134" fmla="*/ 1664554 w 2757548"/>
              <a:gd name="connsiteY134" fmla="*/ 2693193 h 2831596"/>
              <a:gd name="connsiteX135" fmla="*/ 1652648 w 2757548"/>
              <a:gd name="connsiteY135" fmla="*/ 2712243 h 2831596"/>
              <a:gd name="connsiteX136" fmla="*/ 1657411 w 2757548"/>
              <a:gd name="connsiteY136" fmla="*/ 2745581 h 2831596"/>
              <a:gd name="connsiteX137" fmla="*/ 1628836 w 2757548"/>
              <a:gd name="connsiteY137" fmla="*/ 2767012 h 2831596"/>
              <a:gd name="connsiteX138" fmla="*/ 1576448 w 2757548"/>
              <a:gd name="connsiteY138" fmla="*/ 2724150 h 2831596"/>
              <a:gd name="connsiteX139" fmla="*/ 1550254 w 2757548"/>
              <a:gd name="connsiteY139" fmla="*/ 2728912 h 2831596"/>
              <a:gd name="connsiteX140" fmla="*/ 1519298 w 2757548"/>
              <a:gd name="connsiteY140" fmla="*/ 2697956 h 2831596"/>
              <a:gd name="connsiteX141" fmla="*/ 1500248 w 2757548"/>
              <a:gd name="connsiteY141" fmla="*/ 2676525 h 2831596"/>
              <a:gd name="connsiteX142" fmla="*/ 1478817 w 2757548"/>
              <a:gd name="connsiteY142" fmla="*/ 2719387 h 2831596"/>
              <a:gd name="connsiteX143" fmla="*/ 1481198 w 2757548"/>
              <a:gd name="connsiteY143" fmla="*/ 2738437 h 2831596"/>
              <a:gd name="connsiteX144" fmla="*/ 1464529 w 2757548"/>
              <a:gd name="connsiteY144" fmla="*/ 2776537 h 2831596"/>
              <a:gd name="connsiteX145" fmla="*/ 1457386 w 2757548"/>
              <a:gd name="connsiteY145" fmla="*/ 2786062 h 2831596"/>
              <a:gd name="connsiteX146" fmla="*/ 1421667 w 2757548"/>
              <a:gd name="connsiteY146" fmla="*/ 2828925 h 2831596"/>
              <a:gd name="connsiteX147" fmla="*/ 1397855 w 2757548"/>
              <a:gd name="connsiteY147" fmla="*/ 2824162 h 2831596"/>
              <a:gd name="connsiteX148" fmla="*/ 1381186 w 2757548"/>
              <a:gd name="connsiteY148" fmla="*/ 2800350 h 2831596"/>
              <a:gd name="connsiteX149" fmla="*/ 1376423 w 2757548"/>
              <a:gd name="connsiteY149" fmla="*/ 2786062 h 2831596"/>
              <a:gd name="connsiteX150" fmla="*/ 1335942 w 2757548"/>
              <a:gd name="connsiteY150" fmla="*/ 2778918 h 2831596"/>
              <a:gd name="connsiteX151" fmla="*/ 1343086 w 2757548"/>
              <a:gd name="connsiteY151" fmla="*/ 2757487 h 2831596"/>
              <a:gd name="connsiteX152" fmla="*/ 1324036 w 2757548"/>
              <a:gd name="connsiteY152" fmla="*/ 2719387 h 2831596"/>
              <a:gd name="connsiteX153" fmla="*/ 1354992 w 2757548"/>
              <a:gd name="connsiteY153" fmla="*/ 2702718 h 2831596"/>
              <a:gd name="connsiteX154" fmla="*/ 1345467 w 2757548"/>
              <a:gd name="connsiteY154" fmla="*/ 2640806 h 2831596"/>
              <a:gd name="connsiteX155" fmla="*/ 1333561 w 2757548"/>
              <a:gd name="connsiteY155" fmla="*/ 2626518 h 2831596"/>
              <a:gd name="connsiteX156" fmla="*/ 1324036 w 2757548"/>
              <a:gd name="connsiteY156" fmla="*/ 2605087 h 2831596"/>
              <a:gd name="connsiteX157" fmla="*/ 1302604 w 2757548"/>
              <a:gd name="connsiteY157" fmla="*/ 2595562 h 2831596"/>
              <a:gd name="connsiteX158" fmla="*/ 1281173 w 2757548"/>
              <a:gd name="connsiteY158" fmla="*/ 2626518 h 2831596"/>
              <a:gd name="connsiteX159" fmla="*/ 1259742 w 2757548"/>
              <a:gd name="connsiteY159" fmla="*/ 2605087 h 2831596"/>
              <a:gd name="connsiteX160" fmla="*/ 1276411 w 2757548"/>
              <a:gd name="connsiteY160" fmla="*/ 2557462 h 2831596"/>
              <a:gd name="connsiteX161" fmla="*/ 1319273 w 2757548"/>
              <a:gd name="connsiteY161" fmla="*/ 2533650 h 2831596"/>
              <a:gd name="connsiteX162" fmla="*/ 1347848 w 2757548"/>
              <a:gd name="connsiteY162" fmla="*/ 2490787 h 2831596"/>
              <a:gd name="connsiteX163" fmla="*/ 1338323 w 2757548"/>
              <a:gd name="connsiteY163" fmla="*/ 2447925 h 2831596"/>
              <a:gd name="connsiteX164" fmla="*/ 1343086 w 2757548"/>
              <a:gd name="connsiteY164" fmla="*/ 2390775 h 2831596"/>
              <a:gd name="connsiteX165" fmla="*/ 1343086 w 2757548"/>
              <a:gd name="connsiteY165" fmla="*/ 2338387 h 2831596"/>
              <a:gd name="connsiteX166" fmla="*/ 1290698 w 2757548"/>
              <a:gd name="connsiteY166" fmla="*/ 2305050 h 2831596"/>
              <a:gd name="connsiteX167" fmla="*/ 1247836 w 2757548"/>
              <a:gd name="connsiteY167" fmla="*/ 2290762 h 2831596"/>
              <a:gd name="connsiteX168" fmla="*/ 1204973 w 2757548"/>
              <a:gd name="connsiteY168" fmla="*/ 2281237 h 2831596"/>
              <a:gd name="connsiteX169" fmla="*/ 1147823 w 2757548"/>
              <a:gd name="connsiteY169" fmla="*/ 2281237 h 2831596"/>
              <a:gd name="connsiteX170" fmla="*/ 1076386 w 2757548"/>
              <a:gd name="connsiteY170" fmla="*/ 2286000 h 2831596"/>
              <a:gd name="connsiteX171" fmla="*/ 1019236 w 2757548"/>
              <a:gd name="connsiteY171" fmla="*/ 2309812 h 2831596"/>
              <a:gd name="connsiteX172" fmla="*/ 971611 w 2757548"/>
              <a:gd name="connsiteY172" fmla="*/ 2319337 h 2831596"/>
              <a:gd name="connsiteX173" fmla="*/ 962086 w 2757548"/>
              <a:gd name="connsiteY173" fmla="*/ 2381250 h 2831596"/>
              <a:gd name="connsiteX174" fmla="*/ 943036 w 2757548"/>
              <a:gd name="connsiteY174" fmla="*/ 2414587 h 2831596"/>
              <a:gd name="connsiteX175" fmla="*/ 890648 w 2757548"/>
              <a:gd name="connsiteY175" fmla="*/ 2462212 h 2831596"/>
              <a:gd name="connsiteX176" fmla="*/ 852548 w 2757548"/>
              <a:gd name="connsiteY176" fmla="*/ 2471737 h 2831596"/>
              <a:gd name="connsiteX177" fmla="*/ 800161 w 2757548"/>
              <a:gd name="connsiteY177" fmla="*/ 2462212 h 2831596"/>
              <a:gd name="connsiteX178" fmla="*/ 771586 w 2757548"/>
              <a:gd name="connsiteY178" fmla="*/ 2438400 h 2831596"/>
              <a:gd name="connsiteX179" fmla="*/ 743011 w 2757548"/>
              <a:gd name="connsiteY179" fmla="*/ 2409825 h 2831596"/>
              <a:gd name="connsiteX180" fmla="*/ 704911 w 2757548"/>
              <a:gd name="connsiteY180" fmla="*/ 2433637 h 2831596"/>
              <a:gd name="connsiteX181" fmla="*/ 723961 w 2757548"/>
              <a:gd name="connsiteY181" fmla="*/ 2371725 h 2831596"/>
              <a:gd name="connsiteX182" fmla="*/ 738248 w 2757548"/>
              <a:gd name="connsiteY182" fmla="*/ 2309812 h 2831596"/>
              <a:gd name="connsiteX183" fmla="*/ 743011 w 2757548"/>
              <a:gd name="connsiteY183" fmla="*/ 2233612 h 2831596"/>
              <a:gd name="connsiteX184" fmla="*/ 743011 w 2757548"/>
              <a:gd name="connsiteY184" fmla="*/ 2185987 h 2831596"/>
              <a:gd name="connsiteX185" fmla="*/ 728723 w 2757548"/>
              <a:gd name="connsiteY185" fmla="*/ 2128837 h 2831596"/>
              <a:gd name="connsiteX186" fmla="*/ 704911 w 2757548"/>
              <a:gd name="connsiteY186" fmla="*/ 2100262 h 2831596"/>
              <a:gd name="connsiteX187" fmla="*/ 662048 w 2757548"/>
              <a:gd name="connsiteY187" fmla="*/ 2090737 h 2831596"/>
              <a:gd name="connsiteX188" fmla="*/ 623948 w 2757548"/>
              <a:gd name="connsiteY188" fmla="*/ 2062162 h 2831596"/>
              <a:gd name="connsiteX189" fmla="*/ 566798 w 2757548"/>
              <a:gd name="connsiteY189" fmla="*/ 2043112 h 2831596"/>
              <a:gd name="connsiteX190" fmla="*/ 538223 w 2757548"/>
              <a:gd name="connsiteY190" fmla="*/ 2009775 h 2831596"/>
              <a:gd name="connsiteX191" fmla="*/ 557273 w 2757548"/>
              <a:gd name="connsiteY191" fmla="*/ 1981200 h 2831596"/>
              <a:gd name="connsiteX192" fmla="*/ 547748 w 2757548"/>
              <a:gd name="connsiteY192" fmla="*/ 1938337 h 2831596"/>
              <a:gd name="connsiteX193" fmla="*/ 514411 w 2757548"/>
              <a:gd name="connsiteY193" fmla="*/ 1885950 h 2831596"/>
              <a:gd name="connsiteX194" fmla="*/ 471548 w 2757548"/>
              <a:gd name="connsiteY194" fmla="*/ 1876425 h 2831596"/>
              <a:gd name="connsiteX195" fmla="*/ 433448 w 2757548"/>
              <a:gd name="connsiteY195" fmla="*/ 1852612 h 2831596"/>
              <a:gd name="connsiteX196" fmla="*/ 414398 w 2757548"/>
              <a:gd name="connsiteY196" fmla="*/ 1833562 h 2831596"/>
              <a:gd name="connsiteX197" fmla="*/ 414398 w 2757548"/>
              <a:gd name="connsiteY197" fmla="*/ 1804987 h 2831596"/>
              <a:gd name="connsiteX198" fmla="*/ 376298 w 2757548"/>
              <a:gd name="connsiteY198" fmla="*/ 1824037 h 2831596"/>
              <a:gd name="connsiteX199" fmla="*/ 357248 w 2757548"/>
              <a:gd name="connsiteY199" fmla="*/ 1838325 h 2831596"/>
              <a:gd name="connsiteX200" fmla="*/ 385823 w 2757548"/>
              <a:gd name="connsiteY200" fmla="*/ 1862137 h 2831596"/>
              <a:gd name="connsiteX201" fmla="*/ 352486 w 2757548"/>
              <a:gd name="connsiteY201" fmla="*/ 1866900 h 2831596"/>
              <a:gd name="connsiteX202" fmla="*/ 323911 w 2757548"/>
              <a:gd name="connsiteY202" fmla="*/ 1847850 h 2831596"/>
              <a:gd name="connsiteX203" fmla="*/ 281048 w 2757548"/>
              <a:gd name="connsiteY203" fmla="*/ 1833562 h 2831596"/>
              <a:gd name="connsiteX204" fmla="*/ 238186 w 2757548"/>
              <a:gd name="connsiteY204" fmla="*/ 1819275 h 2831596"/>
              <a:gd name="connsiteX205" fmla="*/ 195323 w 2757548"/>
              <a:gd name="connsiteY205" fmla="*/ 1819275 h 2831596"/>
              <a:gd name="connsiteX206" fmla="*/ 171511 w 2757548"/>
              <a:gd name="connsiteY206" fmla="*/ 1795462 h 2831596"/>
              <a:gd name="connsiteX207" fmla="*/ 195323 w 2757548"/>
              <a:gd name="connsiteY207" fmla="*/ 1766887 h 2831596"/>
              <a:gd name="connsiteX208" fmla="*/ 214373 w 2757548"/>
              <a:gd name="connsiteY208" fmla="*/ 1676400 h 2831596"/>
              <a:gd name="connsiteX209" fmla="*/ 276286 w 2757548"/>
              <a:gd name="connsiteY209" fmla="*/ 1590675 h 2831596"/>
              <a:gd name="connsiteX210" fmla="*/ 319148 w 2757548"/>
              <a:gd name="connsiteY210" fmla="*/ 1509712 h 2831596"/>
              <a:gd name="connsiteX211" fmla="*/ 362011 w 2757548"/>
              <a:gd name="connsiteY211" fmla="*/ 1466850 h 2831596"/>
              <a:gd name="connsiteX212" fmla="*/ 414398 w 2757548"/>
              <a:gd name="connsiteY212" fmla="*/ 1404937 h 2831596"/>
              <a:gd name="connsiteX213" fmla="*/ 438211 w 2757548"/>
              <a:gd name="connsiteY213" fmla="*/ 1381125 h 2831596"/>
              <a:gd name="connsiteX214" fmla="*/ 395348 w 2757548"/>
              <a:gd name="connsiteY214" fmla="*/ 1352550 h 2831596"/>
              <a:gd name="connsiteX215" fmla="*/ 323911 w 2757548"/>
              <a:gd name="connsiteY215" fmla="*/ 1319212 h 2831596"/>
              <a:gd name="connsiteX216" fmla="*/ 266761 w 2757548"/>
              <a:gd name="connsiteY216" fmla="*/ 1285875 h 2831596"/>
              <a:gd name="connsiteX217" fmla="*/ 233423 w 2757548"/>
              <a:gd name="connsiteY217" fmla="*/ 1300162 h 2831596"/>
              <a:gd name="connsiteX218" fmla="*/ 195323 w 2757548"/>
              <a:gd name="connsiteY218" fmla="*/ 1276350 h 2831596"/>
              <a:gd name="connsiteX219" fmla="*/ 161986 w 2757548"/>
              <a:gd name="connsiteY219" fmla="*/ 1204912 h 2831596"/>
              <a:gd name="connsiteX220" fmla="*/ 157223 w 2757548"/>
              <a:gd name="connsiteY220" fmla="*/ 1162050 h 2831596"/>
              <a:gd name="connsiteX221" fmla="*/ 119123 w 2757548"/>
              <a:gd name="connsiteY221" fmla="*/ 1157287 h 2831596"/>
              <a:gd name="connsiteX222" fmla="*/ 66736 w 2757548"/>
              <a:gd name="connsiteY222" fmla="*/ 1157287 h 2831596"/>
              <a:gd name="connsiteX223" fmla="*/ 19111 w 2757548"/>
              <a:gd name="connsiteY223" fmla="*/ 1143000 h 2831596"/>
              <a:gd name="connsiteX224" fmla="*/ 19111 w 2757548"/>
              <a:gd name="connsiteY224" fmla="*/ 1114425 h 2831596"/>
              <a:gd name="connsiteX225" fmla="*/ 9586 w 2757548"/>
              <a:gd name="connsiteY225" fmla="*/ 1076325 h 2831596"/>
              <a:gd name="connsiteX226" fmla="*/ 61 w 2757548"/>
              <a:gd name="connsiteY226" fmla="*/ 1028700 h 2831596"/>
              <a:gd name="connsiteX227" fmla="*/ 14348 w 2757548"/>
              <a:gd name="connsiteY227" fmla="*/ 995362 h 2831596"/>
              <a:gd name="connsiteX228" fmla="*/ 61973 w 2757548"/>
              <a:gd name="connsiteY228" fmla="*/ 971550 h 2831596"/>
              <a:gd name="connsiteX229" fmla="*/ 100073 w 2757548"/>
              <a:gd name="connsiteY229" fmla="*/ 966787 h 2831596"/>
              <a:gd name="connsiteX230" fmla="*/ 66736 w 2757548"/>
              <a:gd name="connsiteY230" fmla="*/ 933450 h 2831596"/>
              <a:gd name="connsiteX231" fmla="*/ 57211 w 2757548"/>
              <a:gd name="connsiteY231" fmla="*/ 885825 h 2831596"/>
              <a:gd name="connsiteX232" fmla="*/ 81023 w 2757548"/>
              <a:gd name="connsiteY232" fmla="*/ 852487 h 2831596"/>
              <a:gd name="connsiteX233" fmla="*/ 81023 w 2757548"/>
              <a:gd name="connsiteY233" fmla="*/ 814387 h 2831596"/>
              <a:gd name="connsiteX234" fmla="*/ 42923 w 2757548"/>
              <a:gd name="connsiteY234" fmla="*/ 800100 h 2831596"/>
              <a:gd name="connsiteX235" fmla="*/ 47686 w 2757548"/>
              <a:gd name="connsiteY235" fmla="*/ 762000 h 2831596"/>
              <a:gd name="connsiteX236" fmla="*/ 85786 w 2757548"/>
              <a:gd name="connsiteY236" fmla="*/ 723900 h 2831596"/>
              <a:gd name="connsiteX237" fmla="*/ 76261 w 2757548"/>
              <a:gd name="connsiteY237" fmla="*/ 671512 h 2831596"/>
              <a:gd name="connsiteX238" fmla="*/ 47686 w 2757548"/>
              <a:gd name="connsiteY238" fmla="*/ 647700 h 2831596"/>
              <a:gd name="connsiteX239" fmla="*/ 66736 w 2757548"/>
              <a:gd name="connsiteY239" fmla="*/ 623887 h 2831596"/>
              <a:gd name="connsiteX240" fmla="*/ 114361 w 2757548"/>
              <a:gd name="connsiteY240" fmla="*/ 628650 h 2831596"/>
              <a:gd name="connsiteX241" fmla="*/ 138173 w 2757548"/>
              <a:gd name="connsiteY241" fmla="*/ 628650 h 2831596"/>
              <a:gd name="connsiteX242" fmla="*/ 119123 w 2757548"/>
              <a:gd name="connsiteY242" fmla="*/ 595312 h 2831596"/>
              <a:gd name="connsiteX243" fmla="*/ 123886 w 2757548"/>
              <a:gd name="connsiteY243" fmla="*/ 571500 h 2831596"/>
              <a:gd name="connsiteX244" fmla="*/ 152461 w 2757548"/>
              <a:gd name="connsiteY244" fmla="*/ 571500 h 2831596"/>
              <a:gd name="connsiteX245" fmla="*/ 157223 w 2757548"/>
              <a:gd name="connsiteY245" fmla="*/ 571500 h 2831596"/>
              <a:gd name="connsiteX246" fmla="*/ 185798 w 2757548"/>
              <a:gd name="connsiteY246" fmla="*/ 485775 h 2831596"/>
              <a:gd name="connsiteX247" fmla="*/ 190561 w 2757548"/>
              <a:gd name="connsiteY247" fmla="*/ 447675 h 2831596"/>
              <a:gd name="connsiteX248" fmla="*/ 219136 w 2757548"/>
              <a:gd name="connsiteY248" fmla="*/ 461962 h 2831596"/>
              <a:gd name="connsiteX249" fmla="*/ 281048 w 2757548"/>
              <a:gd name="connsiteY249" fmla="*/ 485775 h 2831596"/>
              <a:gd name="connsiteX250" fmla="*/ 342961 w 2757548"/>
              <a:gd name="connsiteY250" fmla="*/ 485775 h 2831596"/>
              <a:gd name="connsiteX251" fmla="*/ 333436 w 2757548"/>
              <a:gd name="connsiteY251" fmla="*/ 442912 h 2831596"/>
              <a:gd name="connsiteX252" fmla="*/ 342961 w 2757548"/>
              <a:gd name="connsiteY252" fmla="*/ 409575 h 2831596"/>
              <a:gd name="connsiteX253" fmla="*/ 385823 w 2757548"/>
              <a:gd name="connsiteY253" fmla="*/ 409575 h 2831596"/>
              <a:gd name="connsiteX254" fmla="*/ 404873 w 2757548"/>
              <a:gd name="connsiteY254" fmla="*/ 381000 h 2831596"/>
              <a:gd name="connsiteX255" fmla="*/ 428686 w 2757548"/>
              <a:gd name="connsiteY255" fmla="*/ 338137 h 2831596"/>
              <a:gd name="connsiteX256" fmla="*/ 381061 w 2757548"/>
              <a:gd name="connsiteY256" fmla="*/ 314325 h 2831596"/>
              <a:gd name="connsiteX257" fmla="*/ 381061 w 2757548"/>
              <a:gd name="connsiteY257" fmla="*/ 285750 h 2831596"/>
              <a:gd name="connsiteX258" fmla="*/ 433448 w 2757548"/>
              <a:gd name="connsiteY258" fmla="*/ 257175 h 2831596"/>
              <a:gd name="connsiteX259" fmla="*/ 466786 w 2757548"/>
              <a:gd name="connsiteY259" fmla="*/ 238125 h 2831596"/>
              <a:gd name="connsiteX260" fmla="*/ 476311 w 2757548"/>
              <a:gd name="connsiteY260" fmla="*/ 176212 h 2831596"/>
              <a:gd name="connsiteX261" fmla="*/ 447736 w 2757548"/>
              <a:gd name="connsiteY261" fmla="*/ 123825 h 2831596"/>
              <a:gd name="connsiteX0" fmla="*/ 2307492 w 2757548"/>
              <a:gd name="connsiteY0" fmla="*/ 0 h 2831596"/>
              <a:gd name="connsiteX1" fmla="*/ 2324161 w 2757548"/>
              <a:gd name="connsiteY1" fmla="*/ 26193 h 2831596"/>
              <a:gd name="connsiteX2" fmla="*/ 2352736 w 2757548"/>
              <a:gd name="connsiteY2" fmla="*/ 47625 h 2831596"/>
              <a:gd name="connsiteX3" fmla="*/ 2343211 w 2757548"/>
              <a:gd name="connsiteY3" fmla="*/ 57150 h 2831596"/>
              <a:gd name="connsiteX4" fmla="*/ 2352736 w 2757548"/>
              <a:gd name="connsiteY4" fmla="*/ 95250 h 2831596"/>
              <a:gd name="connsiteX5" fmla="*/ 2343211 w 2757548"/>
              <a:gd name="connsiteY5" fmla="*/ 128587 h 2831596"/>
              <a:gd name="connsiteX6" fmla="*/ 2324161 w 2757548"/>
              <a:gd name="connsiteY6" fmla="*/ 145256 h 2831596"/>
              <a:gd name="connsiteX7" fmla="*/ 2300348 w 2757548"/>
              <a:gd name="connsiteY7" fmla="*/ 152400 h 2831596"/>
              <a:gd name="connsiteX8" fmla="*/ 2290823 w 2757548"/>
              <a:gd name="connsiteY8" fmla="*/ 166687 h 2831596"/>
              <a:gd name="connsiteX9" fmla="*/ 2286061 w 2757548"/>
              <a:gd name="connsiteY9" fmla="*/ 204787 h 2831596"/>
              <a:gd name="connsiteX10" fmla="*/ 2267011 w 2757548"/>
              <a:gd name="connsiteY10" fmla="*/ 223837 h 2831596"/>
              <a:gd name="connsiteX11" fmla="*/ 2224148 w 2757548"/>
              <a:gd name="connsiteY11" fmla="*/ 219075 h 2831596"/>
              <a:gd name="connsiteX12" fmla="*/ 2214623 w 2757548"/>
              <a:gd name="connsiteY12" fmla="*/ 226219 h 2831596"/>
              <a:gd name="connsiteX13" fmla="*/ 2221767 w 2757548"/>
              <a:gd name="connsiteY13" fmla="*/ 259556 h 2831596"/>
              <a:gd name="connsiteX14" fmla="*/ 2233673 w 2757548"/>
              <a:gd name="connsiteY14" fmla="*/ 285750 h 2831596"/>
              <a:gd name="connsiteX15" fmla="*/ 2224148 w 2757548"/>
              <a:gd name="connsiteY15" fmla="*/ 304800 h 2831596"/>
              <a:gd name="connsiteX16" fmla="*/ 2224148 w 2757548"/>
              <a:gd name="connsiteY16" fmla="*/ 333375 h 2831596"/>
              <a:gd name="connsiteX17" fmla="*/ 2186048 w 2757548"/>
              <a:gd name="connsiteY17" fmla="*/ 338137 h 2831596"/>
              <a:gd name="connsiteX18" fmla="*/ 2152710 w 2757548"/>
              <a:gd name="connsiteY18" fmla="*/ 302419 h 2831596"/>
              <a:gd name="connsiteX19" fmla="*/ 2124136 w 2757548"/>
              <a:gd name="connsiteY19" fmla="*/ 323850 h 2831596"/>
              <a:gd name="connsiteX20" fmla="*/ 2105086 w 2757548"/>
              <a:gd name="connsiteY20" fmla="*/ 347662 h 2831596"/>
              <a:gd name="connsiteX21" fmla="*/ 2105086 w 2757548"/>
              <a:gd name="connsiteY21" fmla="*/ 361950 h 2831596"/>
              <a:gd name="connsiteX22" fmla="*/ 2105086 w 2757548"/>
              <a:gd name="connsiteY22" fmla="*/ 395287 h 2831596"/>
              <a:gd name="connsiteX23" fmla="*/ 2076511 w 2757548"/>
              <a:gd name="connsiteY23" fmla="*/ 395287 h 2831596"/>
              <a:gd name="connsiteX24" fmla="*/ 2033648 w 2757548"/>
              <a:gd name="connsiteY24" fmla="*/ 419100 h 2831596"/>
              <a:gd name="connsiteX25" fmla="*/ 2014598 w 2757548"/>
              <a:gd name="connsiteY25" fmla="*/ 457200 h 2831596"/>
              <a:gd name="connsiteX26" fmla="*/ 2012217 w 2757548"/>
              <a:gd name="connsiteY26" fmla="*/ 488156 h 2831596"/>
              <a:gd name="connsiteX27" fmla="*/ 1995549 w 2757548"/>
              <a:gd name="connsiteY27" fmla="*/ 511968 h 2831596"/>
              <a:gd name="connsiteX28" fmla="*/ 1976498 w 2757548"/>
              <a:gd name="connsiteY28" fmla="*/ 554831 h 2831596"/>
              <a:gd name="connsiteX29" fmla="*/ 1945542 w 2757548"/>
              <a:gd name="connsiteY29" fmla="*/ 564356 h 2831596"/>
              <a:gd name="connsiteX30" fmla="*/ 1909823 w 2757548"/>
              <a:gd name="connsiteY30" fmla="*/ 561975 h 2831596"/>
              <a:gd name="connsiteX31" fmla="*/ 1883629 w 2757548"/>
              <a:gd name="connsiteY31" fmla="*/ 576262 h 2831596"/>
              <a:gd name="connsiteX32" fmla="*/ 1890773 w 2757548"/>
              <a:gd name="connsiteY32" fmla="*/ 602456 h 2831596"/>
              <a:gd name="connsiteX33" fmla="*/ 1874104 w 2757548"/>
              <a:gd name="connsiteY33" fmla="*/ 623887 h 2831596"/>
              <a:gd name="connsiteX34" fmla="*/ 1876486 w 2757548"/>
              <a:gd name="connsiteY34" fmla="*/ 647700 h 2831596"/>
              <a:gd name="connsiteX35" fmla="*/ 1890773 w 2757548"/>
              <a:gd name="connsiteY35" fmla="*/ 666750 h 2831596"/>
              <a:gd name="connsiteX36" fmla="*/ 1919348 w 2757548"/>
              <a:gd name="connsiteY36" fmla="*/ 685800 h 2831596"/>
              <a:gd name="connsiteX37" fmla="*/ 1945542 w 2757548"/>
              <a:gd name="connsiteY37" fmla="*/ 714375 h 2831596"/>
              <a:gd name="connsiteX38" fmla="*/ 1969354 w 2757548"/>
              <a:gd name="connsiteY38" fmla="*/ 745331 h 2831596"/>
              <a:gd name="connsiteX39" fmla="*/ 1997930 w 2757548"/>
              <a:gd name="connsiteY39" fmla="*/ 776287 h 2831596"/>
              <a:gd name="connsiteX40" fmla="*/ 2016979 w 2757548"/>
              <a:gd name="connsiteY40" fmla="*/ 788194 h 2831596"/>
              <a:gd name="connsiteX41" fmla="*/ 2024123 w 2757548"/>
              <a:gd name="connsiteY41" fmla="*/ 814387 h 2831596"/>
              <a:gd name="connsiteX42" fmla="*/ 2028886 w 2757548"/>
              <a:gd name="connsiteY42" fmla="*/ 847725 h 2831596"/>
              <a:gd name="connsiteX43" fmla="*/ 2038411 w 2757548"/>
              <a:gd name="connsiteY43" fmla="*/ 859631 h 2831596"/>
              <a:gd name="connsiteX44" fmla="*/ 2066986 w 2757548"/>
              <a:gd name="connsiteY44" fmla="*/ 871537 h 2831596"/>
              <a:gd name="connsiteX45" fmla="*/ 2062223 w 2757548"/>
              <a:gd name="connsiteY45" fmla="*/ 852487 h 2831596"/>
              <a:gd name="connsiteX46" fmla="*/ 2090798 w 2757548"/>
              <a:gd name="connsiteY46" fmla="*/ 838200 h 2831596"/>
              <a:gd name="connsiteX47" fmla="*/ 2100323 w 2757548"/>
              <a:gd name="connsiteY47" fmla="*/ 862012 h 2831596"/>
              <a:gd name="connsiteX48" fmla="*/ 2133661 w 2757548"/>
              <a:gd name="connsiteY48" fmla="*/ 883443 h 2831596"/>
              <a:gd name="connsiteX49" fmla="*/ 2169379 w 2757548"/>
              <a:gd name="connsiteY49" fmla="*/ 876300 h 2831596"/>
              <a:gd name="connsiteX50" fmla="*/ 2183667 w 2757548"/>
              <a:gd name="connsiteY50" fmla="*/ 864394 h 2831596"/>
              <a:gd name="connsiteX51" fmla="*/ 2207480 w 2757548"/>
              <a:gd name="connsiteY51" fmla="*/ 857249 h 2831596"/>
              <a:gd name="connsiteX52" fmla="*/ 2245580 w 2757548"/>
              <a:gd name="connsiteY52" fmla="*/ 862012 h 2831596"/>
              <a:gd name="connsiteX53" fmla="*/ 2257486 w 2757548"/>
              <a:gd name="connsiteY53" fmla="*/ 895350 h 2831596"/>
              <a:gd name="connsiteX54" fmla="*/ 2305110 w 2757548"/>
              <a:gd name="connsiteY54" fmla="*/ 900113 h 2831596"/>
              <a:gd name="connsiteX55" fmla="*/ 2328923 w 2757548"/>
              <a:gd name="connsiteY55" fmla="*/ 907256 h 2831596"/>
              <a:gd name="connsiteX56" fmla="*/ 2314636 w 2757548"/>
              <a:gd name="connsiteY56" fmla="*/ 928687 h 2831596"/>
              <a:gd name="connsiteX57" fmla="*/ 2319398 w 2757548"/>
              <a:gd name="connsiteY57" fmla="*/ 942975 h 2831596"/>
              <a:gd name="connsiteX58" fmla="*/ 2357498 w 2757548"/>
              <a:gd name="connsiteY58" fmla="*/ 964406 h 2831596"/>
              <a:gd name="connsiteX59" fmla="*/ 2371786 w 2757548"/>
              <a:gd name="connsiteY59" fmla="*/ 990600 h 2831596"/>
              <a:gd name="connsiteX60" fmla="*/ 2395598 w 2757548"/>
              <a:gd name="connsiteY60" fmla="*/ 1016794 h 2831596"/>
              <a:gd name="connsiteX61" fmla="*/ 2381311 w 2757548"/>
              <a:gd name="connsiteY61" fmla="*/ 1028700 h 2831596"/>
              <a:gd name="connsiteX62" fmla="*/ 2386073 w 2757548"/>
              <a:gd name="connsiteY62" fmla="*/ 1066800 h 2831596"/>
              <a:gd name="connsiteX63" fmla="*/ 2421792 w 2757548"/>
              <a:gd name="connsiteY63" fmla="*/ 1059656 h 2831596"/>
              <a:gd name="connsiteX64" fmla="*/ 2450367 w 2757548"/>
              <a:gd name="connsiteY64" fmla="*/ 1069182 h 2831596"/>
              <a:gd name="connsiteX65" fmla="*/ 2486086 w 2757548"/>
              <a:gd name="connsiteY65" fmla="*/ 1107281 h 2831596"/>
              <a:gd name="connsiteX66" fmla="*/ 2486086 w 2757548"/>
              <a:gd name="connsiteY66" fmla="*/ 1138237 h 2831596"/>
              <a:gd name="connsiteX67" fmla="*/ 2521804 w 2757548"/>
              <a:gd name="connsiteY67" fmla="*/ 1147762 h 2831596"/>
              <a:gd name="connsiteX68" fmla="*/ 2571811 w 2757548"/>
              <a:gd name="connsiteY68" fmla="*/ 1190625 h 2831596"/>
              <a:gd name="connsiteX69" fmla="*/ 2571811 w 2757548"/>
              <a:gd name="connsiteY69" fmla="*/ 1219200 h 2831596"/>
              <a:gd name="connsiteX70" fmla="*/ 2571811 w 2757548"/>
              <a:gd name="connsiteY70" fmla="*/ 1243012 h 2831596"/>
              <a:gd name="connsiteX71" fmla="*/ 2567048 w 2757548"/>
              <a:gd name="connsiteY71" fmla="*/ 1266825 h 2831596"/>
              <a:gd name="connsiteX72" fmla="*/ 2600386 w 2757548"/>
              <a:gd name="connsiteY72" fmla="*/ 1295400 h 2831596"/>
              <a:gd name="connsiteX73" fmla="*/ 2609910 w 2757548"/>
              <a:gd name="connsiteY73" fmla="*/ 1338262 h 2831596"/>
              <a:gd name="connsiteX74" fmla="*/ 2619436 w 2757548"/>
              <a:gd name="connsiteY74" fmla="*/ 1376362 h 2831596"/>
              <a:gd name="connsiteX75" fmla="*/ 2638486 w 2757548"/>
              <a:gd name="connsiteY75" fmla="*/ 1369218 h 2831596"/>
              <a:gd name="connsiteX76" fmla="*/ 2681348 w 2757548"/>
              <a:gd name="connsiteY76" fmla="*/ 1381125 h 2831596"/>
              <a:gd name="connsiteX77" fmla="*/ 2705161 w 2757548"/>
              <a:gd name="connsiteY77" fmla="*/ 1362075 h 2831596"/>
              <a:gd name="connsiteX78" fmla="*/ 2748023 w 2757548"/>
              <a:gd name="connsiteY78" fmla="*/ 1352550 h 2831596"/>
              <a:gd name="connsiteX79" fmla="*/ 2757548 w 2757548"/>
              <a:gd name="connsiteY79" fmla="*/ 1390650 h 2831596"/>
              <a:gd name="connsiteX80" fmla="*/ 2748023 w 2757548"/>
              <a:gd name="connsiteY80" fmla="*/ 1414462 h 2831596"/>
              <a:gd name="connsiteX81" fmla="*/ 2724211 w 2757548"/>
              <a:gd name="connsiteY81" fmla="*/ 1428750 h 2831596"/>
              <a:gd name="connsiteX82" fmla="*/ 2695635 w 2757548"/>
              <a:gd name="connsiteY82" fmla="*/ 1464469 h 2831596"/>
              <a:gd name="connsiteX83" fmla="*/ 2657536 w 2757548"/>
              <a:gd name="connsiteY83" fmla="*/ 1495425 h 2831596"/>
              <a:gd name="connsiteX84" fmla="*/ 2638486 w 2757548"/>
              <a:gd name="connsiteY84" fmla="*/ 1519237 h 2831596"/>
              <a:gd name="connsiteX85" fmla="*/ 2624198 w 2757548"/>
              <a:gd name="connsiteY85" fmla="*/ 1535906 h 2831596"/>
              <a:gd name="connsiteX86" fmla="*/ 2619436 w 2757548"/>
              <a:gd name="connsiteY86" fmla="*/ 1562100 h 2831596"/>
              <a:gd name="connsiteX87" fmla="*/ 2590861 w 2757548"/>
              <a:gd name="connsiteY87" fmla="*/ 1562100 h 2831596"/>
              <a:gd name="connsiteX88" fmla="*/ 2557523 w 2757548"/>
              <a:gd name="connsiteY88" fmla="*/ 1547812 h 2831596"/>
              <a:gd name="connsiteX89" fmla="*/ 2538473 w 2757548"/>
              <a:gd name="connsiteY89" fmla="*/ 1519237 h 2831596"/>
              <a:gd name="connsiteX90" fmla="*/ 2471798 w 2757548"/>
              <a:gd name="connsiteY90" fmla="*/ 1524000 h 2831596"/>
              <a:gd name="connsiteX91" fmla="*/ 2452748 w 2757548"/>
              <a:gd name="connsiteY91" fmla="*/ 1535906 h 2831596"/>
              <a:gd name="connsiteX92" fmla="*/ 2447985 w 2757548"/>
              <a:gd name="connsiteY92" fmla="*/ 1557338 h 2831596"/>
              <a:gd name="connsiteX93" fmla="*/ 2414648 w 2757548"/>
              <a:gd name="connsiteY93" fmla="*/ 1576387 h 2831596"/>
              <a:gd name="connsiteX94" fmla="*/ 2381311 w 2757548"/>
              <a:gd name="connsiteY94" fmla="*/ 1614487 h 2831596"/>
              <a:gd name="connsiteX95" fmla="*/ 2355116 w 2757548"/>
              <a:gd name="connsiteY95" fmla="*/ 1626393 h 2831596"/>
              <a:gd name="connsiteX96" fmla="*/ 2347973 w 2757548"/>
              <a:gd name="connsiteY96" fmla="*/ 1662112 h 2831596"/>
              <a:gd name="connsiteX97" fmla="*/ 2331304 w 2757548"/>
              <a:gd name="connsiteY97" fmla="*/ 1659731 h 2831596"/>
              <a:gd name="connsiteX98" fmla="*/ 2281298 w 2757548"/>
              <a:gd name="connsiteY98" fmla="*/ 1681162 h 2831596"/>
              <a:gd name="connsiteX99" fmla="*/ 2262248 w 2757548"/>
              <a:gd name="connsiteY99" fmla="*/ 1700212 h 2831596"/>
              <a:gd name="connsiteX100" fmla="*/ 2200336 w 2757548"/>
              <a:gd name="connsiteY100" fmla="*/ 1704975 h 2831596"/>
              <a:gd name="connsiteX101" fmla="*/ 2157473 w 2757548"/>
              <a:gd name="connsiteY101" fmla="*/ 1714500 h 2831596"/>
              <a:gd name="connsiteX102" fmla="*/ 2126517 w 2757548"/>
              <a:gd name="connsiteY102" fmla="*/ 1754981 h 2831596"/>
              <a:gd name="connsiteX103" fmla="*/ 2100323 w 2757548"/>
              <a:gd name="connsiteY103" fmla="*/ 1771650 h 2831596"/>
              <a:gd name="connsiteX104" fmla="*/ 2095561 w 2757548"/>
              <a:gd name="connsiteY104" fmla="*/ 1807368 h 2831596"/>
              <a:gd name="connsiteX105" fmla="*/ 2057461 w 2757548"/>
              <a:gd name="connsiteY105" fmla="*/ 1831181 h 2831596"/>
              <a:gd name="connsiteX106" fmla="*/ 2043173 w 2757548"/>
              <a:gd name="connsiteY106" fmla="*/ 1852612 h 2831596"/>
              <a:gd name="connsiteX107" fmla="*/ 2033648 w 2757548"/>
              <a:gd name="connsiteY107" fmla="*/ 1866900 h 2831596"/>
              <a:gd name="connsiteX108" fmla="*/ 2038411 w 2757548"/>
              <a:gd name="connsiteY108" fmla="*/ 1895475 h 2831596"/>
              <a:gd name="connsiteX109" fmla="*/ 2050317 w 2757548"/>
              <a:gd name="connsiteY109" fmla="*/ 1933575 h 2831596"/>
              <a:gd name="connsiteX110" fmla="*/ 2062223 w 2757548"/>
              <a:gd name="connsiteY110" fmla="*/ 1985962 h 2831596"/>
              <a:gd name="connsiteX111" fmla="*/ 2038411 w 2757548"/>
              <a:gd name="connsiteY111" fmla="*/ 2024062 h 2831596"/>
              <a:gd name="connsiteX112" fmla="*/ 2033648 w 2757548"/>
              <a:gd name="connsiteY112" fmla="*/ 2028825 h 2831596"/>
              <a:gd name="connsiteX113" fmla="*/ 1995548 w 2757548"/>
              <a:gd name="connsiteY113" fmla="*/ 2033587 h 2831596"/>
              <a:gd name="connsiteX114" fmla="*/ 1966973 w 2757548"/>
              <a:gd name="connsiteY114" fmla="*/ 2043112 h 2831596"/>
              <a:gd name="connsiteX115" fmla="*/ 1957448 w 2757548"/>
              <a:gd name="connsiteY115" fmla="*/ 2043112 h 2831596"/>
              <a:gd name="connsiteX116" fmla="*/ 1919348 w 2757548"/>
              <a:gd name="connsiteY116" fmla="*/ 2069305 h 2831596"/>
              <a:gd name="connsiteX117" fmla="*/ 1900298 w 2757548"/>
              <a:gd name="connsiteY117" fmla="*/ 2090737 h 2831596"/>
              <a:gd name="connsiteX118" fmla="*/ 1888392 w 2757548"/>
              <a:gd name="connsiteY118" fmla="*/ 2150269 h 2831596"/>
              <a:gd name="connsiteX119" fmla="*/ 1855055 w 2757548"/>
              <a:gd name="connsiteY119" fmla="*/ 2166937 h 2831596"/>
              <a:gd name="connsiteX120" fmla="*/ 1809811 w 2757548"/>
              <a:gd name="connsiteY120" fmla="*/ 2195512 h 2831596"/>
              <a:gd name="connsiteX121" fmla="*/ 1809811 w 2757548"/>
              <a:gd name="connsiteY121" fmla="*/ 2252662 h 2831596"/>
              <a:gd name="connsiteX122" fmla="*/ 1814573 w 2757548"/>
              <a:gd name="connsiteY122" fmla="*/ 2314575 h 2831596"/>
              <a:gd name="connsiteX123" fmla="*/ 1802667 w 2757548"/>
              <a:gd name="connsiteY123" fmla="*/ 2340768 h 2831596"/>
              <a:gd name="connsiteX124" fmla="*/ 1785998 w 2757548"/>
              <a:gd name="connsiteY124" fmla="*/ 2388393 h 2831596"/>
              <a:gd name="connsiteX125" fmla="*/ 1809811 w 2757548"/>
              <a:gd name="connsiteY125" fmla="*/ 2438400 h 2831596"/>
              <a:gd name="connsiteX126" fmla="*/ 1802667 w 2757548"/>
              <a:gd name="connsiteY126" fmla="*/ 2474119 h 2831596"/>
              <a:gd name="connsiteX127" fmla="*/ 1776473 w 2757548"/>
              <a:gd name="connsiteY127" fmla="*/ 2500312 h 2831596"/>
              <a:gd name="connsiteX128" fmla="*/ 1733611 w 2757548"/>
              <a:gd name="connsiteY128" fmla="*/ 2524125 h 2831596"/>
              <a:gd name="connsiteX129" fmla="*/ 1714561 w 2757548"/>
              <a:gd name="connsiteY129" fmla="*/ 2538412 h 2831596"/>
              <a:gd name="connsiteX130" fmla="*/ 1738373 w 2757548"/>
              <a:gd name="connsiteY130" fmla="*/ 2590800 h 2831596"/>
              <a:gd name="connsiteX131" fmla="*/ 1719323 w 2757548"/>
              <a:gd name="connsiteY131" fmla="*/ 2619375 h 2831596"/>
              <a:gd name="connsiteX132" fmla="*/ 1662173 w 2757548"/>
              <a:gd name="connsiteY132" fmla="*/ 2633662 h 2831596"/>
              <a:gd name="connsiteX133" fmla="*/ 1647886 w 2757548"/>
              <a:gd name="connsiteY133" fmla="*/ 2662237 h 2831596"/>
              <a:gd name="connsiteX134" fmla="*/ 1664554 w 2757548"/>
              <a:gd name="connsiteY134" fmla="*/ 2693193 h 2831596"/>
              <a:gd name="connsiteX135" fmla="*/ 1652648 w 2757548"/>
              <a:gd name="connsiteY135" fmla="*/ 2712243 h 2831596"/>
              <a:gd name="connsiteX136" fmla="*/ 1657411 w 2757548"/>
              <a:gd name="connsiteY136" fmla="*/ 2745581 h 2831596"/>
              <a:gd name="connsiteX137" fmla="*/ 1628836 w 2757548"/>
              <a:gd name="connsiteY137" fmla="*/ 2767012 h 2831596"/>
              <a:gd name="connsiteX138" fmla="*/ 1576448 w 2757548"/>
              <a:gd name="connsiteY138" fmla="*/ 2724150 h 2831596"/>
              <a:gd name="connsiteX139" fmla="*/ 1550254 w 2757548"/>
              <a:gd name="connsiteY139" fmla="*/ 2728912 h 2831596"/>
              <a:gd name="connsiteX140" fmla="*/ 1519298 w 2757548"/>
              <a:gd name="connsiteY140" fmla="*/ 2697956 h 2831596"/>
              <a:gd name="connsiteX141" fmla="*/ 1500248 w 2757548"/>
              <a:gd name="connsiteY141" fmla="*/ 2676525 h 2831596"/>
              <a:gd name="connsiteX142" fmla="*/ 1478817 w 2757548"/>
              <a:gd name="connsiteY142" fmla="*/ 2719387 h 2831596"/>
              <a:gd name="connsiteX143" fmla="*/ 1481198 w 2757548"/>
              <a:gd name="connsiteY143" fmla="*/ 2738437 h 2831596"/>
              <a:gd name="connsiteX144" fmla="*/ 1464529 w 2757548"/>
              <a:gd name="connsiteY144" fmla="*/ 2776537 h 2831596"/>
              <a:gd name="connsiteX145" fmla="*/ 1457386 w 2757548"/>
              <a:gd name="connsiteY145" fmla="*/ 2786062 h 2831596"/>
              <a:gd name="connsiteX146" fmla="*/ 1421667 w 2757548"/>
              <a:gd name="connsiteY146" fmla="*/ 2828925 h 2831596"/>
              <a:gd name="connsiteX147" fmla="*/ 1397855 w 2757548"/>
              <a:gd name="connsiteY147" fmla="*/ 2824162 h 2831596"/>
              <a:gd name="connsiteX148" fmla="*/ 1381186 w 2757548"/>
              <a:gd name="connsiteY148" fmla="*/ 2800350 h 2831596"/>
              <a:gd name="connsiteX149" fmla="*/ 1376423 w 2757548"/>
              <a:gd name="connsiteY149" fmla="*/ 2786062 h 2831596"/>
              <a:gd name="connsiteX150" fmla="*/ 1335942 w 2757548"/>
              <a:gd name="connsiteY150" fmla="*/ 2778918 h 2831596"/>
              <a:gd name="connsiteX151" fmla="*/ 1343086 w 2757548"/>
              <a:gd name="connsiteY151" fmla="*/ 2757487 h 2831596"/>
              <a:gd name="connsiteX152" fmla="*/ 1324036 w 2757548"/>
              <a:gd name="connsiteY152" fmla="*/ 2719387 h 2831596"/>
              <a:gd name="connsiteX153" fmla="*/ 1354992 w 2757548"/>
              <a:gd name="connsiteY153" fmla="*/ 2702718 h 2831596"/>
              <a:gd name="connsiteX154" fmla="*/ 1345467 w 2757548"/>
              <a:gd name="connsiteY154" fmla="*/ 2640806 h 2831596"/>
              <a:gd name="connsiteX155" fmla="*/ 1333561 w 2757548"/>
              <a:gd name="connsiteY155" fmla="*/ 2626518 h 2831596"/>
              <a:gd name="connsiteX156" fmla="*/ 1324036 w 2757548"/>
              <a:gd name="connsiteY156" fmla="*/ 2605087 h 2831596"/>
              <a:gd name="connsiteX157" fmla="*/ 1302604 w 2757548"/>
              <a:gd name="connsiteY157" fmla="*/ 2595562 h 2831596"/>
              <a:gd name="connsiteX158" fmla="*/ 1288317 w 2757548"/>
              <a:gd name="connsiteY158" fmla="*/ 2605087 h 2831596"/>
              <a:gd name="connsiteX159" fmla="*/ 1281173 w 2757548"/>
              <a:gd name="connsiteY159" fmla="*/ 2626518 h 2831596"/>
              <a:gd name="connsiteX160" fmla="*/ 1259742 w 2757548"/>
              <a:gd name="connsiteY160" fmla="*/ 2605087 h 2831596"/>
              <a:gd name="connsiteX161" fmla="*/ 1276411 w 2757548"/>
              <a:gd name="connsiteY161" fmla="*/ 2557462 h 2831596"/>
              <a:gd name="connsiteX162" fmla="*/ 1319273 w 2757548"/>
              <a:gd name="connsiteY162" fmla="*/ 2533650 h 2831596"/>
              <a:gd name="connsiteX163" fmla="*/ 1347848 w 2757548"/>
              <a:gd name="connsiteY163" fmla="*/ 2490787 h 2831596"/>
              <a:gd name="connsiteX164" fmla="*/ 1338323 w 2757548"/>
              <a:gd name="connsiteY164" fmla="*/ 2447925 h 2831596"/>
              <a:gd name="connsiteX165" fmla="*/ 1343086 w 2757548"/>
              <a:gd name="connsiteY165" fmla="*/ 2390775 h 2831596"/>
              <a:gd name="connsiteX166" fmla="*/ 1343086 w 2757548"/>
              <a:gd name="connsiteY166" fmla="*/ 2338387 h 2831596"/>
              <a:gd name="connsiteX167" fmla="*/ 1290698 w 2757548"/>
              <a:gd name="connsiteY167" fmla="*/ 2305050 h 2831596"/>
              <a:gd name="connsiteX168" fmla="*/ 1247836 w 2757548"/>
              <a:gd name="connsiteY168" fmla="*/ 2290762 h 2831596"/>
              <a:gd name="connsiteX169" fmla="*/ 1204973 w 2757548"/>
              <a:gd name="connsiteY169" fmla="*/ 2281237 h 2831596"/>
              <a:gd name="connsiteX170" fmla="*/ 1147823 w 2757548"/>
              <a:gd name="connsiteY170" fmla="*/ 2281237 h 2831596"/>
              <a:gd name="connsiteX171" fmla="*/ 1076386 w 2757548"/>
              <a:gd name="connsiteY171" fmla="*/ 2286000 h 2831596"/>
              <a:gd name="connsiteX172" fmla="*/ 1019236 w 2757548"/>
              <a:gd name="connsiteY172" fmla="*/ 2309812 h 2831596"/>
              <a:gd name="connsiteX173" fmla="*/ 971611 w 2757548"/>
              <a:gd name="connsiteY173" fmla="*/ 2319337 h 2831596"/>
              <a:gd name="connsiteX174" fmla="*/ 962086 w 2757548"/>
              <a:gd name="connsiteY174" fmla="*/ 2381250 h 2831596"/>
              <a:gd name="connsiteX175" fmla="*/ 943036 w 2757548"/>
              <a:gd name="connsiteY175" fmla="*/ 2414587 h 2831596"/>
              <a:gd name="connsiteX176" fmla="*/ 890648 w 2757548"/>
              <a:gd name="connsiteY176" fmla="*/ 2462212 h 2831596"/>
              <a:gd name="connsiteX177" fmla="*/ 852548 w 2757548"/>
              <a:gd name="connsiteY177" fmla="*/ 2471737 h 2831596"/>
              <a:gd name="connsiteX178" fmla="*/ 800161 w 2757548"/>
              <a:gd name="connsiteY178" fmla="*/ 2462212 h 2831596"/>
              <a:gd name="connsiteX179" fmla="*/ 771586 w 2757548"/>
              <a:gd name="connsiteY179" fmla="*/ 2438400 h 2831596"/>
              <a:gd name="connsiteX180" fmla="*/ 743011 w 2757548"/>
              <a:gd name="connsiteY180" fmla="*/ 2409825 h 2831596"/>
              <a:gd name="connsiteX181" fmla="*/ 704911 w 2757548"/>
              <a:gd name="connsiteY181" fmla="*/ 2433637 h 2831596"/>
              <a:gd name="connsiteX182" fmla="*/ 723961 w 2757548"/>
              <a:gd name="connsiteY182" fmla="*/ 2371725 h 2831596"/>
              <a:gd name="connsiteX183" fmla="*/ 738248 w 2757548"/>
              <a:gd name="connsiteY183" fmla="*/ 2309812 h 2831596"/>
              <a:gd name="connsiteX184" fmla="*/ 743011 w 2757548"/>
              <a:gd name="connsiteY184" fmla="*/ 2233612 h 2831596"/>
              <a:gd name="connsiteX185" fmla="*/ 743011 w 2757548"/>
              <a:gd name="connsiteY185" fmla="*/ 2185987 h 2831596"/>
              <a:gd name="connsiteX186" fmla="*/ 728723 w 2757548"/>
              <a:gd name="connsiteY186" fmla="*/ 2128837 h 2831596"/>
              <a:gd name="connsiteX187" fmla="*/ 704911 w 2757548"/>
              <a:gd name="connsiteY187" fmla="*/ 2100262 h 2831596"/>
              <a:gd name="connsiteX188" fmla="*/ 662048 w 2757548"/>
              <a:gd name="connsiteY188" fmla="*/ 2090737 h 2831596"/>
              <a:gd name="connsiteX189" fmla="*/ 623948 w 2757548"/>
              <a:gd name="connsiteY189" fmla="*/ 2062162 h 2831596"/>
              <a:gd name="connsiteX190" fmla="*/ 566798 w 2757548"/>
              <a:gd name="connsiteY190" fmla="*/ 2043112 h 2831596"/>
              <a:gd name="connsiteX191" fmla="*/ 538223 w 2757548"/>
              <a:gd name="connsiteY191" fmla="*/ 2009775 h 2831596"/>
              <a:gd name="connsiteX192" fmla="*/ 557273 w 2757548"/>
              <a:gd name="connsiteY192" fmla="*/ 1981200 h 2831596"/>
              <a:gd name="connsiteX193" fmla="*/ 547748 w 2757548"/>
              <a:gd name="connsiteY193" fmla="*/ 1938337 h 2831596"/>
              <a:gd name="connsiteX194" fmla="*/ 514411 w 2757548"/>
              <a:gd name="connsiteY194" fmla="*/ 1885950 h 2831596"/>
              <a:gd name="connsiteX195" fmla="*/ 471548 w 2757548"/>
              <a:gd name="connsiteY195" fmla="*/ 1876425 h 2831596"/>
              <a:gd name="connsiteX196" fmla="*/ 433448 w 2757548"/>
              <a:gd name="connsiteY196" fmla="*/ 1852612 h 2831596"/>
              <a:gd name="connsiteX197" fmla="*/ 414398 w 2757548"/>
              <a:gd name="connsiteY197" fmla="*/ 1833562 h 2831596"/>
              <a:gd name="connsiteX198" fmla="*/ 414398 w 2757548"/>
              <a:gd name="connsiteY198" fmla="*/ 1804987 h 2831596"/>
              <a:gd name="connsiteX199" fmla="*/ 376298 w 2757548"/>
              <a:gd name="connsiteY199" fmla="*/ 1824037 h 2831596"/>
              <a:gd name="connsiteX200" fmla="*/ 357248 w 2757548"/>
              <a:gd name="connsiteY200" fmla="*/ 1838325 h 2831596"/>
              <a:gd name="connsiteX201" fmla="*/ 385823 w 2757548"/>
              <a:gd name="connsiteY201" fmla="*/ 1862137 h 2831596"/>
              <a:gd name="connsiteX202" fmla="*/ 352486 w 2757548"/>
              <a:gd name="connsiteY202" fmla="*/ 1866900 h 2831596"/>
              <a:gd name="connsiteX203" fmla="*/ 323911 w 2757548"/>
              <a:gd name="connsiteY203" fmla="*/ 1847850 h 2831596"/>
              <a:gd name="connsiteX204" fmla="*/ 281048 w 2757548"/>
              <a:gd name="connsiteY204" fmla="*/ 1833562 h 2831596"/>
              <a:gd name="connsiteX205" fmla="*/ 238186 w 2757548"/>
              <a:gd name="connsiteY205" fmla="*/ 1819275 h 2831596"/>
              <a:gd name="connsiteX206" fmla="*/ 195323 w 2757548"/>
              <a:gd name="connsiteY206" fmla="*/ 1819275 h 2831596"/>
              <a:gd name="connsiteX207" fmla="*/ 171511 w 2757548"/>
              <a:gd name="connsiteY207" fmla="*/ 1795462 h 2831596"/>
              <a:gd name="connsiteX208" fmla="*/ 195323 w 2757548"/>
              <a:gd name="connsiteY208" fmla="*/ 1766887 h 2831596"/>
              <a:gd name="connsiteX209" fmla="*/ 214373 w 2757548"/>
              <a:gd name="connsiteY209" fmla="*/ 1676400 h 2831596"/>
              <a:gd name="connsiteX210" fmla="*/ 276286 w 2757548"/>
              <a:gd name="connsiteY210" fmla="*/ 1590675 h 2831596"/>
              <a:gd name="connsiteX211" fmla="*/ 319148 w 2757548"/>
              <a:gd name="connsiteY211" fmla="*/ 1509712 h 2831596"/>
              <a:gd name="connsiteX212" fmla="*/ 362011 w 2757548"/>
              <a:gd name="connsiteY212" fmla="*/ 1466850 h 2831596"/>
              <a:gd name="connsiteX213" fmla="*/ 414398 w 2757548"/>
              <a:gd name="connsiteY213" fmla="*/ 1404937 h 2831596"/>
              <a:gd name="connsiteX214" fmla="*/ 438211 w 2757548"/>
              <a:gd name="connsiteY214" fmla="*/ 1381125 h 2831596"/>
              <a:gd name="connsiteX215" fmla="*/ 395348 w 2757548"/>
              <a:gd name="connsiteY215" fmla="*/ 1352550 h 2831596"/>
              <a:gd name="connsiteX216" fmla="*/ 323911 w 2757548"/>
              <a:gd name="connsiteY216" fmla="*/ 1319212 h 2831596"/>
              <a:gd name="connsiteX217" fmla="*/ 266761 w 2757548"/>
              <a:gd name="connsiteY217" fmla="*/ 1285875 h 2831596"/>
              <a:gd name="connsiteX218" fmla="*/ 233423 w 2757548"/>
              <a:gd name="connsiteY218" fmla="*/ 1300162 h 2831596"/>
              <a:gd name="connsiteX219" fmla="*/ 195323 w 2757548"/>
              <a:gd name="connsiteY219" fmla="*/ 1276350 h 2831596"/>
              <a:gd name="connsiteX220" fmla="*/ 161986 w 2757548"/>
              <a:gd name="connsiteY220" fmla="*/ 1204912 h 2831596"/>
              <a:gd name="connsiteX221" fmla="*/ 157223 w 2757548"/>
              <a:gd name="connsiteY221" fmla="*/ 1162050 h 2831596"/>
              <a:gd name="connsiteX222" fmla="*/ 119123 w 2757548"/>
              <a:gd name="connsiteY222" fmla="*/ 1157287 h 2831596"/>
              <a:gd name="connsiteX223" fmla="*/ 66736 w 2757548"/>
              <a:gd name="connsiteY223" fmla="*/ 1157287 h 2831596"/>
              <a:gd name="connsiteX224" fmla="*/ 19111 w 2757548"/>
              <a:gd name="connsiteY224" fmla="*/ 1143000 h 2831596"/>
              <a:gd name="connsiteX225" fmla="*/ 19111 w 2757548"/>
              <a:gd name="connsiteY225" fmla="*/ 1114425 h 2831596"/>
              <a:gd name="connsiteX226" fmla="*/ 9586 w 2757548"/>
              <a:gd name="connsiteY226" fmla="*/ 1076325 h 2831596"/>
              <a:gd name="connsiteX227" fmla="*/ 61 w 2757548"/>
              <a:gd name="connsiteY227" fmla="*/ 1028700 h 2831596"/>
              <a:gd name="connsiteX228" fmla="*/ 14348 w 2757548"/>
              <a:gd name="connsiteY228" fmla="*/ 995362 h 2831596"/>
              <a:gd name="connsiteX229" fmla="*/ 61973 w 2757548"/>
              <a:gd name="connsiteY229" fmla="*/ 971550 h 2831596"/>
              <a:gd name="connsiteX230" fmla="*/ 100073 w 2757548"/>
              <a:gd name="connsiteY230" fmla="*/ 966787 h 2831596"/>
              <a:gd name="connsiteX231" fmla="*/ 66736 w 2757548"/>
              <a:gd name="connsiteY231" fmla="*/ 933450 h 2831596"/>
              <a:gd name="connsiteX232" fmla="*/ 57211 w 2757548"/>
              <a:gd name="connsiteY232" fmla="*/ 885825 h 2831596"/>
              <a:gd name="connsiteX233" fmla="*/ 81023 w 2757548"/>
              <a:gd name="connsiteY233" fmla="*/ 852487 h 2831596"/>
              <a:gd name="connsiteX234" fmla="*/ 81023 w 2757548"/>
              <a:gd name="connsiteY234" fmla="*/ 814387 h 2831596"/>
              <a:gd name="connsiteX235" fmla="*/ 42923 w 2757548"/>
              <a:gd name="connsiteY235" fmla="*/ 800100 h 2831596"/>
              <a:gd name="connsiteX236" fmla="*/ 47686 w 2757548"/>
              <a:gd name="connsiteY236" fmla="*/ 762000 h 2831596"/>
              <a:gd name="connsiteX237" fmla="*/ 85786 w 2757548"/>
              <a:gd name="connsiteY237" fmla="*/ 723900 h 2831596"/>
              <a:gd name="connsiteX238" fmla="*/ 76261 w 2757548"/>
              <a:gd name="connsiteY238" fmla="*/ 671512 h 2831596"/>
              <a:gd name="connsiteX239" fmla="*/ 47686 w 2757548"/>
              <a:gd name="connsiteY239" fmla="*/ 647700 h 2831596"/>
              <a:gd name="connsiteX240" fmla="*/ 66736 w 2757548"/>
              <a:gd name="connsiteY240" fmla="*/ 623887 h 2831596"/>
              <a:gd name="connsiteX241" fmla="*/ 114361 w 2757548"/>
              <a:gd name="connsiteY241" fmla="*/ 628650 h 2831596"/>
              <a:gd name="connsiteX242" fmla="*/ 138173 w 2757548"/>
              <a:gd name="connsiteY242" fmla="*/ 628650 h 2831596"/>
              <a:gd name="connsiteX243" fmla="*/ 119123 w 2757548"/>
              <a:gd name="connsiteY243" fmla="*/ 595312 h 2831596"/>
              <a:gd name="connsiteX244" fmla="*/ 123886 w 2757548"/>
              <a:gd name="connsiteY244" fmla="*/ 571500 h 2831596"/>
              <a:gd name="connsiteX245" fmla="*/ 152461 w 2757548"/>
              <a:gd name="connsiteY245" fmla="*/ 571500 h 2831596"/>
              <a:gd name="connsiteX246" fmla="*/ 157223 w 2757548"/>
              <a:gd name="connsiteY246" fmla="*/ 571500 h 2831596"/>
              <a:gd name="connsiteX247" fmla="*/ 185798 w 2757548"/>
              <a:gd name="connsiteY247" fmla="*/ 485775 h 2831596"/>
              <a:gd name="connsiteX248" fmla="*/ 190561 w 2757548"/>
              <a:gd name="connsiteY248" fmla="*/ 447675 h 2831596"/>
              <a:gd name="connsiteX249" fmla="*/ 219136 w 2757548"/>
              <a:gd name="connsiteY249" fmla="*/ 461962 h 2831596"/>
              <a:gd name="connsiteX250" fmla="*/ 281048 w 2757548"/>
              <a:gd name="connsiteY250" fmla="*/ 485775 h 2831596"/>
              <a:gd name="connsiteX251" fmla="*/ 342961 w 2757548"/>
              <a:gd name="connsiteY251" fmla="*/ 485775 h 2831596"/>
              <a:gd name="connsiteX252" fmla="*/ 333436 w 2757548"/>
              <a:gd name="connsiteY252" fmla="*/ 442912 h 2831596"/>
              <a:gd name="connsiteX253" fmla="*/ 342961 w 2757548"/>
              <a:gd name="connsiteY253" fmla="*/ 409575 h 2831596"/>
              <a:gd name="connsiteX254" fmla="*/ 385823 w 2757548"/>
              <a:gd name="connsiteY254" fmla="*/ 409575 h 2831596"/>
              <a:gd name="connsiteX255" fmla="*/ 404873 w 2757548"/>
              <a:gd name="connsiteY255" fmla="*/ 381000 h 2831596"/>
              <a:gd name="connsiteX256" fmla="*/ 428686 w 2757548"/>
              <a:gd name="connsiteY256" fmla="*/ 338137 h 2831596"/>
              <a:gd name="connsiteX257" fmla="*/ 381061 w 2757548"/>
              <a:gd name="connsiteY257" fmla="*/ 314325 h 2831596"/>
              <a:gd name="connsiteX258" fmla="*/ 381061 w 2757548"/>
              <a:gd name="connsiteY258" fmla="*/ 285750 h 2831596"/>
              <a:gd name="connsiteX259" fmla="*/ 433448 w 2757548"/>
              <a:gd name="connsiteY259" fmla="*/ 257175 h 2831596"/>
              <a:gd name="connsiteX260" fmla="*/ 466786 w 2757548"/>
              <a:gd name="connsiteY260" fmla="*/ 238125 h 2831596"/>
              <a:gd name="connsiteX261" fmla="*/ 476311 w 2757548"/>
              <a:gd name="connsiteY261" fmla="*/ 176212 h 2831596"/>
              <a:gd name="connsiteX262" fmla="*/ 447736 w 2757548"/>
              <a:gd name="connsiteY262" fmla="*/ 123825 h 2831596"/>
              <a:gd name="connsiteX0" fmla="*/ 2307492 w 2757548"/>
              <a:gd name="connsiteY0" fmla="*/ 0 h 2831596"/>
              <a:gd name="connsiteX1" fmla="*/ 2324161 w 2757548"/>
              <a:gd name="connsiteY1" fmla="*/ 26193 h 2831596"/>
              <a:gd name="connsiteX2" fmla="*/ 2352736 w 2757548"/>
              <a:gd name="connsiteY2" fmla="*/ 47625 h 2831596"/>
              <a:gd name="connsiteX3" fmla="*/ 2343211 w 2757548"/>
              <a:gd name="connsiteY3" fmla="*/ 57150 h 2831596"/>
              <a:gd name="connsiteX4" fmla="*/ 2352736 w 2757548"/>
              <a:gd name="connsiteY4" fmla="*/ 95250 h 2831596"/>
              <a:gd name="connsiteX5" fmla="*/ 2343211 w 2757548"/>
              <a:gd name="connsiteY5" fmla="*/ 128587 h 2831596"/>
              <a:gd name="connsiteX6" fmla="*/ 2324161 w 2757548"/>
              <a:gd name="connsiteY6" fmla="*/ 145256 h 2831596"/>
              <a:gd name="connsiteX7" fmla="*/ 2300348 w 2757548"/>
              <a:gd name="connsiteY7" fmla="*/ 152400 h 2831596"/>
              <a:gd name="connsiteX8" fmla="*/ 2290823 w 2757548"/>
              <a:gd name="connsiteY8" fmla="*/ 166687 h 2831596"/>
              <a:gd name="connsiteX9" fmla="*/ 2286061 w 2757548"/>
              <a:gd name="connsiteY9" fmla="*/ 204787 h 2831596"/>
              <a:gd name="connsiteX10" fmla="*/ 2267011 w 2757548"/>
              <a:gd name="connsiteY10" fmla="*/ 223837 h 2831596"/>
              <a:gd name="connsiteX11" fmla="*/ 2224148 w 2757548"/>
              <a:gd name="connsiteY11" fmla="*/ 219075 h 2831596"/>
              <a:gd name="connsiteX12" fmla="*/ 2214623 w 2757548"/>
              <a:gd name="connsiteY12" fmla="*/ 226219 h 2831596"/>
              <a:gd name="connsiteX13" fmla="*/ 2221767 w 2757548"/>
              <a:gd name="connsiteY13" fmla="*/ 259556 h 2831596"/>
              <a:gd name="connsiteX14" fmla="*/ 2233673 w 2757548"/>
              <a:gd name="connsiteY14" fmla="*/ 285750 h 2831596"/>
              <a:gd name="connsiteX15" fmla="*/ 2224148 w 2757548"/>
              <a:gd name="connsiteY15" fmla="*/ 304800 h 2831596"/>
              <a:gd name="connsiteX16" fmla="*/ 2224148 w 2757548"/>
              <a:gd name="connsiteY16" fmla="*/ 333375 h 2831596"/>
              <a:gd name="connsiteX17" fmla="*/ 2186048 w 2757548"/>
              <a:gd name="connsiteY17" fmla="*/ 338137 h 2831596"/>
              <a:gd name="connsiteX18" fmla="*/ 2152710 w 2757548"/>
              <a:gd name="connsiteY18" fmla="*/ 302419 h 2831596"/>
              <a:gd name="connsiteX19" fmla="*/ 2124136 w 2757548"/>
              <a:gd name="connsiteY19" fmla="*/ 323850 h 2831596"/>
              <a:gd name="connsiteX20" fmla="*/ 2105086 w 2757548"/>
              <a:gd name="connsiteY20" fmla="*/ 347662 h 2831596"/>
              <a:gd name="connsiteX21" fmla="*/ 2105086 w 2757548"/>
              <a:gd name="connsiteY21" fmla="*/ 361950 h 2831596"/>
              <a:gd name="connsiteX22" fmla="*/ 2105086 w 2757548"/>
              <a:gd name="connsiteY22" fmla="*/ 395287 h 2831596"/>
              <a:gd name="connsiteX23" fmla="*/ 2076511 w 2757548"/>
              <a:gd name="connsiteY23" fmla="*/ 395287 h 2831596"/>
              <a:gd name="connsiteX24" fmla="*/ 2033648 w 2757548"/>
              <a:gd name="connsiteY24" fmla="*/ 419100 h 2831596"/>
              <a:gd name="connsiteX25" fmla="*/ 2014598 w 2757548"/>
              <a:gd name="connsiteY25" fmla="*/ 457200 h 2831596"/>
              <a:gd name="connsiteX26" fmla="*/ 2012217 w 2757548"/>
              <a:gd name="connsiteY26" fmla="*/ 488156 h 2831596"/>
              <a:gd name="connsiteX27" fmla="*/ 1995549 w 2757548"/>
              <a:gd name="connsiteY27" fmla="*/ 511968 h 2831596"/>
              <a:gd name="connsiteX28" fmla="*/ 1976498 w 2757548"/>
              <a:gd name="connsiteY28" fmla="*/ 554831 h 2831596"/>
              <a:gd name="connsiteX29" fmla="*/ 1945542 w 2757548"/>
              <a:gd name="connsiteY29" fmla="*/ 564356 h 2831596"/>
              <a:gd name="connsiteX30" fmla="*/ 1909823 w 2757548"/>
              <a:gd name="connsiteY30" fmla="*/ 561975 h 2831596"/>
              <a:gd name="connsiteX31" fmla="*/ 1883629 w 2757548"/>
              <a:gd name="connsiteY31" fmla="*/ 576262 h 2831596"/>
              <a:gd name="connsiteX32" fmla="*/ 1890773 w 2757548"/>
              <a:gd name="connsiteY32" fmla="*/ 602456 h 2831596"/>
              <a:gd name="connsiteX33" fmla="*/ 1874104 w 2757548"/>
              <a:gd name="connsiteY33" fmla="*/ 623887 h 2831596"/>
              <a:gd name="connsiteX34" fmla="*/ 1876486 w 2757548"/>
              <a:gd name="connsiteY34" fmla="*/ 647700 h 2831596"/>
              <a:gd name="connsiteX35" fmla="*/ 1890773 w 2757548"/>
              <a:gd name="connsiteY35" fmla="*/ 666750 h 2831596"/>
              <a:gd name="connsiteX36" fmla="*/ 1919348 w 2757548"/>
              <a:gd name="connsiteY36" fmla="*/ 685800 h 2831596"/>
              <a:gd name="connsiteX37" fmla="*/ 1945542 w 2757548"/>
              <a:gd name="connsiteY37" fmla="*/ 714375 h 2831596"/>
              <a:gd name="connsiteX38" fmla="*/ 1969354 w 2757548"/>
              <a:gd name="connsiteY38" fmla="*/ 745331 h 2831596"/>
              <a:gd name="connsiteX39" fmla="*/ 1997930 w 2757548"/>
              <a:gd name="connsiteY39" fmla="*/ 776287 h 2831596"/>
              <a:gd name="connsiteX40" fmla="*/ 2016979 w 2757548"/>
              <a:gd name="connsiteY40" fmla="*/ 788194 h 2831596"/>
              <a:gd name="connsiteX41" fmla="*/ 2024123 w 2757548"/>
              <a:gd name="connsiteY41" fmla="*/ 814387 h 2831596"/>
              <a:gd name="connsiteX42" fmla="*/ 2028886 w 2757548"/>
              <a:gd name="connsiteY42" fmla="*/ 847725 h 2831596"/>
              <a:gd name="connsiteX43" fmla="*/ 2038411 w 2757548"/>
              <a:gd name="connsiteY43" fmla="*/ 859631 h 2831596"/>
              <a:gd name="connsiteX44" fmla="*/ 2066986 w 2757548"/>
              <a:gd name="connsiteY44" fmla="*/ 871537 h 2831596"/>
              <a:gd name="connsiteX45" fmla="*/ 2062223 w 2757548"/>
              <a:gd name="connsiteY45" fmla="*/ 852487 h 2831596"/>
              <a:gd name="connsiteX46" fmla="*/ 2090798 w 2757548"/>
              <a:gd name="connsiteY46" fmla="*/ 838200 h 2831596"/>
              <a:gd name="connsiteX47" fmla="*/ 2100323 w 2757548"/>
              <a:gd name="connsiteY47" fmla="*/ 862012 h 2831596"/>
              <a:gd name="connsiteX48" fmla="*/ 2133661 w 2757548"/>
              <a:gd name="connsiteY48" fmla="*/ 883443 h 2831596"/>
              <a:gd name="connsiteX49" fmla="*/ 2169379 w 2757548"/>
              <a:gd name="connsiteY49" fmla="*/ 876300 h 2831596"/>
              <a:gd name="connsiteX50" fmla="*/ 2183667 w 2757548"/>
              <a:gd name="connsiteY50" fmla="*/ 864394 h 2831596"/>
              <a:gd name="connsiteX51" fmla="*/ 2207480 w 2757548"/>
              <a:gd name="connsiteY51" fmla="*/ 857249 h 2831596"/>
              <a:gd name="connsiteX52" fmla="*/ 2245580 w 2757548"/>
              <a:gd name="connsiteY52" fmla="*/ 862012 h 2831596"/>
              <a:gd name="connsiteX53" fmla="*/ 2257486 w 2757548"/>
              <a:gd name="connsiteY53" fmla="*/ 895350 h 2831596"/>
              <a:gd name="connsiteX54" fmla="*/ 2305110 w 2757548"/>
              <a:gd name="connsiteY54" fmla="*/ 900113 h 2831596"/>
              <a:gd name="connsiteX55" fmla="*/ 2328923 w 2757548"/>
              <a:gd name="connsiteY55" fmla="*/ 907256 h 2831596"/>
              <a:gd name="connsiteX56" fmla="*/ 2314636 w 2757548"/>
              <a:gd name="connsiteY56" fmla="*/ 928687 h 2831596"/>
              <a:gd name="connsiteX57" fmla="*/ 2319398 w 2757548"/>
              <a:gd name="connsiteY57" fmla="*/ 942975 h 2831596"/>
              <a:gd name="connsiteX58" fmla="*/ 2357498 w 2757548"/>
              <a:gd name="connsiteY58" fmla="*/ 964406 h 2831596"/>
              <a:gd name="connsiteX59" fmla="*/ 2371786 w 2757548"/>
              <a:gd name="connsiteY59" fmla="*/ 990600 h 2831596"/>
              <a:gd name="connsiteX60" fmla="*/ 2395598 w 2757548"/>
              <a:gd name="connsiteY60" fmla="*/ 1016794 h 2831596"/>
              <a:gd name="connsiteX61" fmla="*/ 2381311 w 2757548"/>
              <a:gd name="connsiteY61" fmla="*/ 1028700 h 2831596"/>
              <a:gd name="connsiteX62" fmla="*/ 2386073 w 2757548"/>
              <a:gd name="connsiteY62" fmla="*/ 1066800 h 2831596"/>
              <a:gd name="connsiteX63" fmla="*/ 2421792 w 2757548"/>
              <a:gd name="connsiteY63" fmla="*/ 1059656 h 2831596"/>
              <a:gd name="connsiteX64" fmla="*/ 2450367 w 2757548"/>
              <a:gd name="connsiteY64" fmla="*/ 1069182 h 2831596"/>
              <a:gd name="connsiteX65" fmla="*/ 2486086 w 2757548"/>
              <a:gd name="connsiteY65" fmla="*/ 1107281 h 2831596"/>
              <a:gd name="connsiteX66" fmla="*/ 2486086 w 2757548"/>
              <a:gd name="connsiteY66" fmla="*/ 1138237 h 2831596"/>
              <a:gd name="connsiteX67" fmla="*/ 2521804 w 2757548"/>
              <a:gd name="connsiteY67" fmla="*/ 1147762 h 2831596"/>
              <a:gd name="connsiteX68" fmla="*/ 2571811 w 2757548"/>
              <a:gd name="connsiteY68" fmla="*/ 1190625 h 2831596"/>
              <a:gd name="connsiteX69" fmla="*/ 2571811 w 2757548"/>
              <a:gd name="connsiteY69" fmla="*/ 1219200 h 2831596"/>
              <a:gd name="connsiteX70" fmla="*/ 2571811 w 2757548"/>
              <a:gd name="connsiteY70" fmla="*/ 1243012 h 2831596"/>
              <a:gd name="connsiteX71" fmla="*/ 2567048 w 2757548"/>
              <a:gd name="connsiteY71" fmla="*/ 1266825 h 2831596"/>
              <a:gd name="connsiteX72" fmla="*/ 2600386 w 2757548"/>
              <a:gd name="connsiteY72" fmla="*/ 1295400 h 2831596"/>
              <a:gd name="connsiteX73" fmla="*/ 2609910 w 2757548"/>
              <a:gd name="connsiteY73" fmla="*/ 1338262 h 2831596"/>
              <a:gd name="connsiteX74" fmla="*/ 2619436 w 2757548"/>
              <a:gd name="connsiteY74" fmla="*/ 1376362 h 2831596"/>
              <a:gd name="connsiteX75" fmla="*/ 2638486 w 2757548"/>
              <a:gd name="connsiteY75" fmla="*/ 1369218 h 2831596"/>
              <a:gd name="connsiteX76" fmla="*/ 2681348 w 2757548"/>
              <a:gd name="connsiteY76" fmla="*/ 1381125 h 2831596"/>
              <a:gd name="connsiteX77" fmla="*/ 2705161 w 2757548"/>
              <a:gd name="connsiteY77" fmla="*/ 1362075 h 2831596"/>
              <a:gd name="connsiteX78" fmla="*/ 2748023 w 2757548"/>
              <a:gd name="connsiteY78" fmla="*/ 1352550 h 2831596"/>
              <a:gd name="connsiteX79" fmla="*/ 2757548 w 2757548"/>
              <a:gd name="connsiteY79" fmla="*/ 1390650 h 2831596"/>
              <a:gd name="connsiteX80" fmla="*/ 2748023 w 2757548"/>
              <a:gd name="connsiteY80" fmla="*/ 1414462 h 2831596"/>
              <a:gd name="connsiteX81" fmla="*/ 2724211 w 2757548"/>
              <a:gd name="connsiteY81" fmla="*/ 1428750 h 2831596"/>
              <a:gd name="connsiteX82" fmla="*/ 2695635 w 2757548"/>
              <a:gd name="connsiteY82" fmla="*/ 1464469 h 2831596"/>
              <a:gd name="connsiteX83" fmla="*/ 2657536 w 2757548"/>
              <a:gd name="connsiteY83" fmla="*/ 1495425 h 2831596"/>
              <a:gd name="connsiteX84" fmla="*/ 2638486 w 2757548"/>
              <a:gd name="connsiteY84" fmla="*/ 1519237 h 2831596"/>
              <a:gd name="connsiteX85" fmla="*/ 2624198 w 2757548"/>
              <a:gd name="connsiteY85" fmla="*/ 1535906 h 2831596"/>
              <a:gd name="connsiteX86" fmla="*/ 2619436 w 2757548"/>
              <a:gd name="connsiteY86" fmla="*/ 1562100 h 2831596"/>
              <a:gd name="connsiteX87" fmla="*/ 2590861 w 2757548"/>
              <a:gd name="connsiteY87" fmla="*/ 1562100 h 2831596"/>
              <a:gd name="connsiteX88" fmla="*/ 2557523 w 2757548"/>
              <a:gd name="connsiteY88" fmla="*/ 1547812 h 2831596"/>
              <a:gd name="connsiteX89" fmla="*/ 2538473 w 2757548"/>
              <a:gd name="connsiteY89" fmla="*/ 1519237 h 2831596"/>
              <a:gd name="connsiteX90" fmla="*/ 2471798 w 2757548"/>
              <a:gd name="connsiteY90" fmla="*/ 1524000 h 2831596"/>
              <a:gd name="connsiteX91" fmla="*/ 2452748 w 2757548"/>
              <a:gd name="connsiteY91" fmla="*/ 1535906 h 2831596"/>
              <a:gd name="connsiteX92" fmla="*/ 2447985 w 2757548"/>
              <a:gd name="connsiteY92" fmla="*/ 1557338 h 2831596"/>
              <a:gd name="connsiteX93" fmla="*/ 2414648 w 2757548"/>
              <a:gd name="connsiteY93" fmla="*/ 1576387 h 2831596"/>
              <a:gd name="connsiteX94" fmla="*/ 2381311 w 2757548"/>
              <a:gd name="connsiteY94" fmla="*/ 1614487 h 2831596"/>
              <a:gd name="connsiteX95" fmla="*/ 2355116 w 2757548"/>
              <a:gd name="connsiteY95" fmla="*/ 1626393 h 2831596"/>
              <a:gd name="connsiteX96" fmla="*/ 2347973 w 2757548"/>
              <a:gd name="connsiteY96" fmla="*/ 1662112 h 2831596"/>
              <a:gd name="connsiteX97" fmla="*/ 2331304 w 2757548"/>
              <a:gd name="connsiteY97" fmla="*/ 1659731 h 2831596"/>
              <a:gd name="connsiteX98" fmla="*/ 2281298 w 2757548"/>
              <a:gd name="connsiteY98" fmla="*/ 1681162 h 2831596"/>
              <a:gd name="connsiteX99" fmla="*/ 2262248 w 2757548"/>
              <a:gd name="connsiteY99" fmla="*/ 1700212 h 2831596"/>
              <a:gd name="connsiteX100" fmla="*/ 2200336 w 2757548"/>
              <a:gd name="connsiteY100" fmla="*/ 1704975 h 2831596"/>
              <a:gd name="connsiteX101" fmla="*/ 2157473 w 2757548"/>
              <a:gd name="connsiteY101" fmla="*/ 1714500 h 2831596"/>
              <a:gd name="connsiteX102" fmla="*/ 2126517 w 2757548"/>
              <a:gd name="connsiteY102" fmla="*/ 1754981 h 2831596"/>
              <a:gd name="connsiteX103" fmla="*/ 2100323 w 2757548"/>
              <a:gd name="connsiteY103" fmla="*/ 1771650 h 2831596"/>
              <a:gd name="connsiteX104" fmla="*/ 2095561 w 2757548"/>
              <a:gd name="connsiteY104" fmla="*/ 1807368 h 2831596"/>
              <a:gd name="connsiteX105" fmla="*/ 2057461 w 2757548"/>
              <a:gd name="connsiteY105" fmla="*/ 1831181 h 2831596"/>
              <a:gd name="connsiteX106" fmla="*/ 2043173 w 2757548"/>
              <a:gd name="connsiteY106" fmla="*/ 1852612 h 2831596"/>
              <a:gd name="connsiteX107" fmla="*/ 2033648 w 2757548"/>
              <a:gd name="connsiteY107" fmla="*/ 1866900 h 2831596"/>
              <a:gd name="connsiteX108" fmla="*/ 2038411 w 2757548"/>
              <a:gd name="connsiteY108" fmla="*/ 1895475 h 2831596"/>
              <a:gd name="connsiteX109" fmla="*/ 2050317 w 2757548"/>
              <a:gd name="connsiteY109" fmla="*/ 1933575 h 2831596"/>
              <a:gd name="connsiteX110" fmla="*/ 2062223 w 2757548"/>
              <a:gd name="connsiteY110" fmla="*/ 1985962 h 2831596"/>
              <a:gd name="connsiteX111" fmla="*/ 2038411 w 2757548"/>
              <a:gd name="connsiteY111" fmla="*/ 2024062 h 2831596"/>
              <a:gd name="connsiteX112" fmla="*/ 2033648 w 2757548"/>
              <a:gd name="connsiteY112" fmla="*/ 2028825 h 2831596"/>
              <a:gd name="connsiteX113" fmla="*/ 1995548 w 2757548"/>
              <a:gd name="connsiteY113" fmla="*/ 2033587 h 2831596"/>
              <a:gd name="connsiteX114" fmla="*/ 1966973 w 2757548"/>
              <a:gd name="connsiteY114" fmla="*/ 2043112 h 2831596"/>
              <a:gd name="connsiteX115" fmla="*/ 1957448 w 2757548"/>
              <a:gd name="connsiteY115" fmla="*/ 2043112 h 2831596"/>
              <a:gd name="connsiteX116" fmla="*/ 1919348 w 2757548"/>
              <a:gd name="connsiteY116" fmla="*/ 2069305 h 2831596"/>
              <a:gd name="connsiteX117" fmla="*/ 1900298 w 2757548"/>
              <a:gd name="connsiteY117" fmla="*/ 2090737 h 2831596"/>
              <a:gd name="connsiteX118" fmla="*/ 1888392 w 2757548"/>
              <a:gd name="connsiteY118" fmla="*/ 2150269 h 2831596"/>
              <a:gd name="connsiteX119" fmla="*/ 1855055 w 2757548"/>
              <a:gd name="connsiteY119" fmla="*/ 2166937 h 2831596"/>
              <a:gd name="connsiteX120" fmla="*/ 1809811 w 2757548"/>
              <a:gd name="connsiteY120" fmla="*/ 2195512 h 2831596"/>
              <a:gd name="connsiteX121" fmla="*/ 1809811 w 2757548"/>
              <a:gd name="connsiteY121" fmla="*/ 2252662 h 2831596"/>
              <a:gd name="connsiteX122" fmla="*/ 1814573 w 2757548"/>
              <a:gd name="connsiteY122" fmla="*/ 2314575 h 2831596"/>
              <a:gd name="connsiteX123" fmla="*/ 1802667 w 2757548"/>
              <a:gd name="connsiteY123" fmla="*/ 2340768 h 2831596"/>
              <a:gd name="connsiteX124" fmla="*/ 1785998 w 2757548"/>
              <a:gd name="connsiteY124" fmla="*/ 2388393 h 2831596"/>
              <a:gd name="connsiteX125" fmla="*/ 1809811 w 2757548"/>
              <a:gd name="connsiteY125" fmla="*/ 2438400 h 2831596"/>
              <a:gd name="connsiteX126" fmla="*/ 1802667 w 2757548"/>
              <a:gd name="connsiteY126" fmla="*/ 2474119 h 2831596"/>
              <a:gd name="connsiteX127" fmla="*/ 1776473 w 2757548"/>
              <a:gd name="connsiteY127" fmla="*/ 2500312 h 2831596"/>
              <a:gd name="connsiteX128" fmla="*/ 1733611 w 2757548"/>
              <a:gd name="connsiteY128" fmla="*/ 2524125 h 2831596"/>
              <a:gd name="connsiteX129" fmla="*/ 1714561 w 2757548"/>
              <a:gd name="connsiteY129" fmla="*/ 2538412 h 2831596"/>
              <a:gd name="connsiteX130" fmla="*/ 1738373 w 2757548"/>
              <a:gd name="connsiteY130" fmla="*/ 2590800 h 2831596"/>
              <a:gd name="connsiteX131" fmla="*/ 1719323 w 2757548"/>
              <a:gd name="connsiteY131" fmla="*/ 2619375 h 2831596"/>
              <a:gd name="connsiteX132" fmla="*/ 1662173 w 2757548"/>
              <a:gd name="connsiteY132" fmla="*/ 2633662 h 2831596"/>
              <a:gd name="connsiteX133" fmla="*/ 1647886 w 2757548"/>
              <a:gd name="connsiteY133" fmla="*/ 2662237 h 2831596"/>
              <a:gd name="connsiteX134" fmla="*/ 1664554 w 2757548"/>
              <a:gd name="connsiteY134" fmla="*/ 2693193 h 2831596"/>
              <a:gd name="connsiteX135" fmla="*/ 1652648 w 2757548"/>
              <a:gd name="connsiteY135" fmla="*/ 2712243 h 2831596"/>
              <a:gd name="connsiteX136" fmla="*/ 1657411 w 2757548"/>
              <a:gd name="connsiteY136" fmla="*/ 2745581 h 2831596"/>
              <a:gd name="connsiteX137" fmla="*/ 1628836 w 2757548"/>
              <a:gd name="connsiteY137" fmla="*/ 2767012 h 2831596"/>
              <a:gd name="connsiteX138" fmla="*/ 1576448 w 2757548"/>
              <a:gd name="connsiteY138" fmla="*/ 2724150 h 2831596"/>
              <a:gd name="connsiteX139" fmla="*/ 1550254 w 2757548"/>
              <a:gd name="connsiteY139" fmla="*/ 2728912 h 2831596"/>
              <a:gd name="connsiteX140" fmla="*/ 1519298 w 2757548"/>
              <a:gd name="connsiteY140" fmla="*/ 2697956 h 2831596"/>
              <a:gd name="connsiteX141" fmla="*/ 1500248 w 2757548"/>
              <a:gd name="connsiteY141" fmla="*/ 2676525 h 2831596"/>
              <a:gd name="connsiteX142" fmla="*/ 1478817 w 2757548"/>
              <a:gd name="connsiteY142" fmla="*/ 2719387 h 2831596"/>
              <a:gd name="connsiteX143" fmla="*/ 1481198 w 2757548"/>
              <a:gd name="connsiteY143" fmla="*/ 2738437 h 2831596"/>
              <a:gd name="connsiteX144" fmla="*/ 1464529 w 2757548"/>
              <a:gd name="connsiteY144" fmla="*/ 2776537 h 2831596"/>
              <a:gd name="connsiteX145" fmla="*/ 1457386 w 2757548"/>
              <a:gd name="connsiteY145" fmla="*/ 2786062 h 2831596"/>
              <a:gd name="connsiteX146" fmla="*/ 1421667 w 2757548"/>
              <a:gd name="connsiteY146" fmla="*/ 2828925 h 2831596"/>
              <a:gd name="connsiteX147" fmla="*/ 1397855 w 2757548"/>
              <a:gd name="connsiteY147" fmla="*/ 2824162 h 2831596"/>
              <a:gd name="connsiteX148" fmla="*/ 1381186 w 2757548"/>
              <a:gd name="connsiteY148" fmla="*/ 2800350 h 2831596"/>
              <a:gd name="connsiteX149" fmla="*/ 1376423 w 2757548"/>
              <a:gd name="connsiteY149" fmla="*/ 2786062 h 2831596"/>
              <a:gd name="connsiteX150" fmla="*/ 1335942 w 2757548"/>
              <a:gd name="connsiteY150" fmla="*/ 2778918 h 2831596"/>
              <a:gd name="connsiteX151" fmla="*/ 1343086 w 2757548"/>
              <a:gd name="connsiteY151" fmla="*/ 2757487 h 2831596"/>
              <a:gd name="connsiteX152" fmla="*/ 1324036 w 2757548"/>
              <a:gd name="connsiteY152" fmla="*/ 2719387 h 2831596"/>
              <a:gd name="connsiteX153" fmla="*/ 1354992 w 2757548"/>
              <a:gd name="connsiteY153" fmla="*/ 2702718 h 2831596"/>
              <a:gd name="connsiteX154" fmla="*/ 1345467 w 2757548"/>
              <a:gd name="connsiteY154" fmla="*/ 2640806 h 2831596"/>
              <a:gd name="connsiteX155" fmla="*/ 1333561 w 2757548"/>
              <a:gd name="connsiteY155" fmla="*/ 2626518 h 2831596"/>
              <a:gd name="connsiteX156" fmla="*/ 1324036 w 2757548"/>
              <a:gd name="connsiteY156" fmla="*/ 2605087 h 2831596"/>
              <a:gd name="connsiteX157" fmla="*/ 1302604 w 2757548"/>
              <a:gd name="connsiteY157" fmla="*/ 2595562 h 2831596"/>
              <a:gd name="connsiteX158" fmla="*/ 1288317 w 2757548"/>
              <a:gd name="connsiteY158" fmla="*/ 2605087 h 2831596"/>
              <a:gd name="connsiteX159" fmla="*/ 1281173 w 2757548"/>
              <a:gd name="connsiteY159" fmla="*/ 2626518 h 2831596"/>
              <a:gd name="connsiteX160" fmla="*/ 1259742 w 2757548"/>
              <a:gd name="connsiteY160" fmla="*/ 2605087 h 2831596"/>
              <a:gd name="connsiteX161" fmla="*/ 1285936 w 2757548"/>
              <a:gd name="connsiteY161" fmla="*/ 2559843 h 2831596"/>
              <a:gd name="connsiteX162" fmla="*/ 1319273 w 2757548"/>
              <a:gd name="connsiteY162" fmla="*/ 2533650 h 2831596"/>
              <a:gd name="connsiteX163" fmla="*/ 1347848 w 2757548"/>
              <a:gd name="connsiteY163" fmla="*/ 2490787 h 2831596"/>
              <a:gd name="connsiteX164" fmla="*/ 1338323 w 2757548"/>
              <a:gd name="connsiteY164" fmla="*/ 2447925 h 2831596"/>
              <a:gd name="connsiteX165" fmla="*/ 1343086 w 2757548"/>
              <a:gd name="connsiteY165" fmla="*/ 2390775 h 2831596"/>
              <a:gd name="connsiteX166" fmla="*/ 1343086 w 2757548"/>
              <a:gd name="connsiteY166" fmla="*/ 2338387 h 2831596"/>
              <a:gd name="connsiteX167" fmla="*/ 1290698 w 2757548"/>
              <a:gd name="connsiteY167" fmla="*/ 2305050 h 2831596"/>
              <a:gd name="connsiteX168" fmla="*/ 1247836 w 2757548"/>
              <a:gd name="connsiteY168" fmla="*/ 2290762 h 2831596"/>
              <a:gd name="connsiteX169" fmla="*/ 1204973 w 2757548"/>
              <a:gd name="connsiteY169" fmla="*/ 2281237 h 2831596"/>
              <a:gd name="connsiteX170" fmla="*/ 1147823 w 2757548"/>
              <a:gd name="connsiteY170" fmla="*/ 2281237 h 2831596"/>
              <a:gd name="connsiteX171" fmla="*/ 1076386 w 2757548"/>
              <a:gd name="connsiteY171" fmla="*/ 2286000 h 2831596"/>
              <a:gd name="connsiteX172" fmla="*/ 1019236 w 2757548"/>
              <a:gd name="connsiteY172" fmla="*/ 2309812 h 2831596"/>
              <a:gd name="connsiteX173" fmla="*/ 971611 w 2757548"/>
              <a:gd name="connsiteY173" fmla="*/ 2319337 h 2831596"/>
              <a:gd name="connsiteX174" fmla="*/ 962086 w 2757548"/>
              <a:gd name="connsiteY174" fmla="*/ 2381250 h 2831596"/>
              <a:gd name="connsiteX175" fmla="*/ 943036 w 2757548"/>
              <a:gd name="connsiteY175" fmla="*/ 2414587 h 2831596"/>
              <a:gd name="connsiteX176" fmla="*/ 890648 w 2757548"/>
              <a:gd name="connsiteY176" fmla="*/ 2462212 h 2831596"/>
              <a:gd name="connsiteX177" fmla="*/ 852548 w 2757548"/>
              <a:gd name="connsiteY177" fmla="*/ 2471737 h 2831596"/>
              <a:gd name="connsiteX178" fmla="*/ 800161 w 2757548"/>
              <a:gd name="connsiteY178" fmla="*/ 2462212 h 2831596"/>
              <a:gd name="connsiteX179" fmla="*/ 771586 w 2757548"/>
              <a:gd name="connsiteY179" fmla="*/ 2438400 h 2831596"/>
              <a:gd name="connsiteX180" fmla="*/ 743011 w 2757548"/>
              <a:gd name="connsiteY180" fmla="*/ 2409825 h 2831596"/>
              <a:gd name="connsiteX181" fmla="*/ 704911 w 2757548"/>
              <a:gd name="connsiteY181" fmla="*/ 2433637 h 2831596"/>
              <a:gd name="connsiteX182" fmla="*/ 723961 w 2757548"/>
              <a:gd name="connsiteY182" fmla="*/ 2371725 h 2831596"/>
              <a:gd name="connsiteX183" fmla="*/ 738248 w 2757548"/>
              <a:gd name="connsiteY183" fmla="*/ 2309812 h 2831596"/>
              <a:gd name="connsiteX184" fmla="*/ 743011 w 2757548"/>
              <a:gd name="connsiteY184" fmla="*/ 2233612 h 2831596"/>
              <a:gd name="connsiteX185" fmla="*/ 743011 w 2757548"/>
              <a:gd name="connsiteY185" fmla="*/ 2185987 h 2831596"/>
              <a:gd name="connsiteX186" fmla="*/ 728723 w 2757548"/>
              <a:gd name="connsiteY186" fmla="*/ 2128837 h 2831596"/>
              <a:gd name="connsiteX187" fmla="*/ 704911 w 2757548"/>
              <a:gd name="connsiteY187" fmla="*/ 2100262 h 2831596"/>
              <a:gd name="connsiteX188" fmla="*/ 662048 w 2757548"/>
              <a:gd name="connsiteY188" fmla="*/ 2090737 h 2831596"/>
              <a:gd name="connsiteX189" fmla="*/ 623948 w 2757548"/>
              <a:gd name="connsiteY189" fmla="*/ 2062162 h 2831596"/>
              <a:gd name="connsiteX190" fmla="*/ 566798 w 2757548"/>
              <a:gd name="connsiteY190" fmla="*/ 2043112 h 2831596"/>
              <a:gd name="connsiteX191" fmla="*/ 538223 w 2757548"/>
              <a:gd name="connsiteY191" fmla="*/ 2009775 h 2831596"/>
              <a:gd name="connsiteX192" fmla="*/ 557273 w 2757548"/>
              <a:gd name="connsiteY192" fmla="*/ 1981200 h 2831596"/>
              <a:gd name="connsiteX193" fmla="*/ 547748 w 2757548"/>
              <a:gd name="connsiteY193" fmla="*/ 1938337 h 2831596"/>
              <a:gd name="connsiteX194" fmla="*/ 514411 w 2757548"/>
              <a:gd name="connsiteY194" fmla="*/ 1885950 h 2831596"/>
              <a:gd name="connsiteX195" fmla="*/ 471548 w 2757548"/>
              <a:gd name="connsiteY195" fmla="*/ 1876425 h 2831596"/>
              <a:gd name="connsiteX196" fmla="*/ 433448 w 2757548"/>
              <a:gd name="connsiteY196" fmla="*/ 1852612 h 2831596"/>
              <a:gd name="connsiteX197" fmla="*/ 414398 w 2757548"/>
              <a:gd name="connsiteY197" fmla="*/ 1833562 h 2831596"/>
              <a:gd name="connsiteX198" fmla="*/ 414398 w 2757548"/>
              <a:gd name="connsiteY198" fmla="*/ 1804987 h 2831596"/>
              <a:gd name="connsiteX199" fmla="*/ 376298 w 2757548"/>
              <a:gd name="connsiteY199" fmla="*/ 1824037 h 2831596"/>
              <a:gd name="connsiteX200" fmla="*/ 357248 w 2757548"/>
              <a:gd name="connsiteY200" fmla="*/ 1838325 h 2831596"/>
              <a:gd name="connsiteX201" fmla="*/ 385823 w 2757548"/>
              <a:gd name="connsiteY201" fmla="*/ 1862137 h 2831596"/>
              <a:gd name="connsiteX202" fmla="*/ 352486 w 2757548"/>
              <a:gd name="connsiteY202" fmla="*/ 1866900 h 2831596"/>
              <a:gd name="connsiteX203" fmla="*/ 323911 w 2757548"/>
              <a:gd name="connsiteY203" fmla="*/ 1847850 h 2831596"/>
              <a:gd name="connsiteX204" fmla="*/ 281048 w 2757548"/>
              <a:gd name="connsiteY204" fmla="*/ 1833562 h 2831596"/>
              <a:gd name="connsiteX205" fmla="*/ 238186 w 2757548"/>
              <a:gd name="connsiteY205" fmla="*/ 1819275 h 2831596"/>
              <a:gd name="connsiteX206" fmla="*/ 195323 w 2757548"/>
              <a:gd name="connsiteY206" fmla="*/ 1819275 h 2831596"/>
              <a:gd name="connsiteX207" fmla="*/ 171511 w 2757548"/>
              <a:gd name="connsiteY207" fmla="*/ 1795462 h 2831596"/>
              <a:gd name="connsiteX208" fmla="*/ 195323 w 2757548"/>
              <a:gd name="connsiteY208" fmla="*/ 1766887 h 2831596"/>
              <a:gd name="connsiteX209" fmla="*/ 214373 w 2757548"/>
              <a:gd name="connsiteY209" fmla="*/ 1676400 h 2831596"/>
              <a:gd name="connsiteX210" fmla="*/ 276286 w 2757548"/>
              <a:gd name="connsiteY210" fmla="*/ 1590675 h 2831596"/>
              <a:gd name="connsiteX211" fmla="*/ 319148 w 2757548"/>
              <a:gd name="connsiteY211" fmla="*/ 1509712 h 2831596"/>
              <a:gd name="connsiteX212" fmla="*/ 362011 w 2757548"/>
              <a:gd name="connsiteY212" fmla="*/ 1466850 h 2831596"/>
              <a:gd name="connsiteX213" fmla="*/ 414398 w 2757548"/>
              <a:gd name="connsiteY213" fmla="*/ 1404937 h 2831596"/>
              <a:gd name="connsiteX214" fmla="*/ 438211 w 2757548"/>
              <a:gd name="connsiteY214" fmla="*/ 1381125 h 2831596"/>
              <a:gd name="connsiteX215" fmla="*/ 395348 w 2757548"/>
              <a:gd name="connsiteY215" fmla="*/ 1352550 h 2831596"/>
              <a:gd name="connsiteX216" fmla="*/ 323911 w 2757548"/>
              <a:gd name="connsiteY216" fmla="*/ 1319212 h 2831596"/>
              <a:gd name="connsiteX217" fmla="*/ 266761 w 2757548"/>
              <a:gd name="connsiteY217" fmla="*/ 1285875 h 2831596"/>
              <a:gd name="connsiteX218" fmla="*/ 233423 w 2757548"/>
              <a:gd name="connsiteY218" fmla="*/ 1300162 h 2831596"/>
              <a:gd name="connsiteX219" fmla="*/ 195323 w 2757548"/>
              <a:gd name="connsiteY219" fmla="*/ 1276350 h 2831596"/>
              <a:gd name="connsiteX220" fmla="*/ 161986 w 2757548"/>
              <a:gd name="connsiteY220" fmla="*/ 1204912 h 2831596"/>
              <a:gd name="connsiteX221" fmla="*/ 157223 w 2757548"/>
              <a:gd name="connsiteY221" fmla="*/ 1162050 h 2831596"/>
              <a:gd name="connsiteX222" fmla="*/ 119123 w 2757548"/>
              <a:gd name="connsiteY222" fmla="*/ 1157287 h 2831596"/>
              <a:gd name="connsiteX223" fmla="*/ 66736 w 2757548"/>
              <a:gd name="connsiteY223" fmla="*/ 1157287 h 2831596"/>
              <a:gd name="connsiteX224" fmla="*/ 19111 w 2757548"/>
              <a:gd name="connsiteY224" fmla="*/ 1143000 h 2831596"/>
              <a:gd name="connsiteX225" fmla="*/ 19111 w 2757548"/>
              <a:gd name="connsiteY225" fmla="*/ 1114425 h 2831596"/>
              <a:gd name="connsiteX226" fmla="*/ 9586 w 2757548"/>
              <a:gd name="connsiteY226" fmla="*/ 1076325 h 2831596"/>
              <a:gd name="connsiteX227" fmla="*/ 61 w 2757548"/>
              <a:gd name="connsiteY227" fmla="*/ 1028700 h 2831596"/>
              <a:gd name="connsiteX228" fmla="*/ 14348 w 2757548"/>
              <a:gd name="connsiteY228" fmla="*/ 995362 h 2831596"/>
              <a:gd name="connsiteX229" fmla="*/ 61973 w 2757548"/>
              <a:gd name="connsiteY229" fmla="*/ 971550 h 2831596"/>
              <a:gd name="connsiteX230" fmla="*/ 100073 w 2757548"/>
              <a:gd name="connsiteY230" fmla="*/ 966787 h 2831596"/>
              <a:gd name="connsiteX231" fmla="*/ 66736 w 2757548"/>
              <a:gd name="connsiteY231" fmla="*/ 933450 h 2831596"/>
              <a:gd name="connsiteX232" fmla="*/ 57211 w 2757548"/>
              <a:gd name="connsiteY232" fmla="*/ 885825 h 2831596"/>
              <a:gd name="connsiteX233" fmla="*/ 81023 w 2757548"/>
              <a:gd name="connsiteY233" fmla="*/ 852487 h 2831596"/>
              <a:gd name="connsiteX234" fmla="*/ 81023 w 2757548"/>
              <a:gd name="connsiteY234" fmla="*/ 814387 h 2831596"/>
              <a:gd name="connsiteX235" fmla="*/ 42923 w 2757548"/>
              <a:gd name="connsiteY235" fmla="*/ 800100 h 2831596"/>
              <a:gd name="connsiteX236" fmla="*/ 47686 w 2757548"/>
              <a:gd name="connsiteY236" fmla="*/ 762000 h 2831596"/>
              <a:gd name="connsiteX237" fmla="*/ 85786 w 2757548"/>
              <a:gd name="connsiteY237" fmla="*/ 723900 h 2831596"/>
              <a:gd name="connsiteX238" fmla="*/ 76261 w 2757548"/>
              <a:gd name="connsiteY238" fmla="*/ 671512 h 2831596"/>
              <a:gd name="connsiteX239" fmla="*/ 47686 w 2757548"/>
              <a:gd name="connsiteY239" fmla="*/ 647700 h 2831596"/>
              <a:gd name="connsiteX240" fmla="*/ 66736 w 2757548"/>
              <a:gd name="connsiteY240" fmla="*/ 623887 h 2831596"/>
              <a:gd name="connsiteX241" fmla="*/ 114361 w 2757548"/>
              <a:gd name="connsiteY241" fmla="*/ 628650 h 2831596"/>
              <a:gd name="connsiteX242" fmla="*/ 138173 w 2757548"/>
              <a:gd name="connsiteY242" fmla="*/ 628650 h 2831596"/>
              <a:gd name="connsiteX243" fmla="*/ 119123 w 2757548"/>
              <a:gd name="connsiteY243" fmla="*/ 595312 h 2831596"/>
              <a:gd name="connsiteX244" fmla="*/ 123886 w 2757548"/>
              <a:gd name="connsiteY244" fmla="*/ 571500 h 2831596"/>
              <a:gd name="connsiteX245" fmla="*/ 152461 w 2757548"/>
              <a:gd name="connsiteY245" fmla="*/ 571500 h 2831596"/>
              <a:gd name="connsiteX246" fmla="*/ 157223 w 2757548"/>
              <a:gd name="connsiteY246" fmla="*/ 571500 h 2831596"/>
              <a:gd name="connsiteX247" fmla="*/ 185798 w 2757548"/>
              <a:gd name="connsiteY247" fmla="*/ 485775 h 2831596"/>
              <a:gd name="connsiteX248" fmla="*/ 190561 w 2757548"/>
              <a:gd name="connsiteY248" fmla="*/ 447675 h 2831596"/>
              <a:gd name="connsiteX249" fmla="*/ 219136 w 2757548"/>
              <a:gd name="connsiteY249" fmla="*/ 461962 h 2831596"/>
              <a:gd name="connsiteX250" fmla="*/ 281048 w 2757548"/>
              <a:gd name="connsiteY250" fmla="*/ 485775 h 2831596"/>
              <a:gd name="connsiteX251" fmla="*/ 342961 w 2757548"/>
              <a:gd name="connsiteY251" fmla="*/ 485775 h 2831596"/>
              <a:gd name="connsiteX252" fmla="*/ 333436 w 2757548"/>
              <a:gd name="connsiteY252" fmla="*/ 442912 h 2831596"/>
              <a:gd name="connsiteX253" fmla="*/ 342961 w 2757548"/>
              <a:gd name="connsiteY253" fmla="*/ 409575 h 2831596"/>
              <a:gd name="connsiteX254" fmla="*/ 385823 w 2757548"/>
              <a:gd name="connsiteY254" fmla="*/ 409575 h 2831596"/>
              <a:gd name="connsiteX255" fmla="*/ 404873 w 2757548"/>
              <a:gd name="connsiteY255" fmla="*/ 381000 h 2831596"/>
              <a:gd name="connsiteX256" fmla="*/ 428686 w 2757548"/>
              <a:gd name="connsiteY256" fmla="*/ 338137 h 2831596"/>
              <a:gd name="connsiteX257" fmla="*/ 381061 w 2757548"/>
              <a:gd name="connsiteY257" fmla="*/ 314325 h 2831596"/>
              <a:gd name="connsiteX258" fmla="*/ 381061 w 2757548"/>
              <a:gd name="connsiteY258" fmla="*/ 285750 h 2831596"/>
              <a:gd name="connsiteX259" fmla="*/ 433448 w 2757548"/>
              <a:gd name="connsiteY259" fmla="*/ 257175 h 2831596"/>
              <a:gd name="connsiteX260" fmla="*/ 466786 w 2757548"/>
              <a:gd name="connsiteY260" fmla="*/ 238125 h 2831596"/>
              <a:gd name="connsiteX261" fmla="*/ 476311 w 2757548"/>
              <a:gd name="connsiteY261" fmla="*/ 176212 h 2831596"/>
              <a:gd name="connsiteX262" fmla="*/ 447736 w 2757548"/>
              <a:gd name="connsiteY262" fmla="*/ 123825 h 2831596"/>
              <a:gd name="connsiteX0" fmla="*/ 2307492 w 2757548"/>
              <a:gd name="connsiteY0" fmla="*/ 0 h 2831596"/>
              <a:gd name="connsiteX1" fmla="*/ 2324161 w 2757548"/>
              <a:gd name="connsiteY1" fmla="*/ 26193 h 2831596"/>
              <a:gd name="connsiteX2" fmla="*/ 2352736 w 2757548"/>
              <a:gd name="connsiteY2" fmla="*/ 47625 h 2831596"/>
              <a:gd name="connsiteX3" fmla="*/ 2343211 w 2757548"/>
              <a:gd name="connsiteY3" fmla="*/ 57150 h 2831596"/>
              <a:gd name="connsiteX4" fmla="*/ 2352736 w 2757548"/>
              <a:gd name="connsiteY4" fmla="*/ 95250 h 2831596"/>
              <a:gd name="connsiteX5" fmla="*/ 2343211 w 2757548"/>
              <a:gd name="connsiteY5" fmla="*/ 128587 h 2831596"/>
              <a:gd name="connsiteX6" fmla="*/ 2324161 w 2757548"/>
              <a:gd name="connsiteY6" fmla="*/ 145256 h 2831596"/>
              <a:gd name="connsiteX7" fmla="*/ 2300348 w 2757548"/>
              <a:gd name="connsiteY7" fmla="*/ 152400 h 2831596"/>
              <a:gd name="connsiteX8" fmla="*/ 2290823 w 2757548"/>
              <a:gd name="connsiteY8" fmla="*/ 166687 h 2831596"/>
              <a:gd name="connsiteX9" fmla="*/ 2286061 w 2757548"/>
              <a:gd name="connsiteY9" fmla="*/ 204787 h 2831596"/>
              <a:gd name="connsiteX10" fmla="*/ 2267011 w 2757548"/>
              <a:gd name="connsiteY10" fmla="*/ 223837 h 2831596"/>
              <a:gd name="connsiteX11" fmla="*/ 2224148 w 2757548"/>
              <a:gd name="connsiteY11" fmla="*/ 219075 h 2831596"/>
              <a:gd name="connsiteX12" fmla="*/ 2214623 w 2757548"/>
              <a:gd name="connsiteY12" fmla="*/ 226219 h 2831596"/>
              <a:gd name="connsiteX13" fmla="*/ 2221767 w 2757548"/>
              <a:gd name="connsiteY13" fmla="*/ 259556 h 2831596"/>
              <a:gd name="connsiteX14" fmla="*/ 2233673 w 2757548"/>
              <a:gd name="connsiteY14" fmla="*/ 285750 h 2831596"/>
              <a:gd name="connsiteX15" fmla="*/ 2224148 w 2757548"/>
              <a:gd name="connsiteY15" fmla="*/ 304800 h 2831596"/>
              <a:gd name="connsiteX16" fmla="*/ 2224148 w 2757548"/>
              <a:gd name="connsiteY16" fmla="*/ 333375 h 2831596"/>
              <a:gd name="connsiteX17" fmla="*/ 2186048 w 2757548"/>
              <a:gd name="connsiteY17" fmla="*/ 338137 h 2831596"/>
              <a:gd name="connsiteX18" fmla="*/ 2152710 w 2757548"/>
              <a:gd name="connsiteY18" fmla="*/ 302419 h 2831596"/>
              <a:gd name="connsiteX19" fmla="*/ 2124136 w 2757548"/>
              <a:gd name="connsiteY19" fmla="*/ 323850 h 2831596"/>
              <a:gd name="connsiteX20" fmla="*/ 2105086 w 2757548"/>
              <a:gd name="connsiteY20" fmla="*/ 347662 h 2831596"/>
              <a:gd name="connsiteX21" fmla="*/ 2105086 w 2757548"/>
              <a:gd name="connsiteY21" fmla="*/ 361950 h 2831596"/>
              <a:gd name="connsiteX22" fmla="*/ 2105086 w 2757548"/>
              <a:gd name="connsiteY22" fmla="*/ 395287 h 2831596"/>
              <a:gd name="connsiteX23" fmla="*/ 2076511 w 2757548"/>
              <a:gd name="connsiteY23" fmla="*/ 395287 h 2831596"/>
              <a:gd name="connsiteX24" fmla="*/ 2033648 w 2757548"/>
              <a:gd name="connsiteY24" fmla="*/ 419100 h 2831596"/>
              <a:gd name="connsiteX25" fmla="*/ 2014598 w 2757548"/>
              <a:gd name="connsiteY25" fmla="*/ 457200 h 2831596"/>
              <a:gd name="connsiteX26" fmla="*/ 2012217 w 2757548"/>
              <a:gd name="connsiteY26" fmla="*/ 488156 h 2831596"/>
              <a:gd name="connsiteX27" fmla="*/ 1995549 w 2757548"/>
              <a:gd name="connsiteY27" fmla="*/ 511968 h 2831596"/>
              <a:gd name="connsiteX28" fmla="*/ 1976498 w 2757548"/>
              <a:gd name="connsiteY28" fmla="*/ 554831 h 2831596"/>
              <a:gd name="connsiteX29" fmla="*/ 1945542 w 2757548"/>
              <a:gd name="connsiteY29" fmla="*/ 564356 h 2831596"/>
              <a:gd name="connsiteX30" fmla="*/ 1909823 w 2757548"/>
              <a:gd name="connsiteY30" fmla="*/ 561975 h 2831596"/>
              <a:gd name="connsiteX31" fmla="*/ 1883629 w 2757548"/>
              <a:gd name="connsiteY31" fmla="*/ 576262 h 2831596"/>
              <a:gd name="connsiteX32" fmla="*/ 1890773 w 2757548"/>
              <a:gd name="connsiteY32" fmla="*/ 602456 h 2831596"/>
              <a:gd name="connsiteX33" fmla="*/ 1874104 w 2757548"/>
              <a:gd name="connsiteY33" fmla="*/ 623887 h 2831596"/>
              <a:gd name="connsiteX34" fmla="*/ 1876486 w 2757548"/>
              <a:gd name="connsiteY34" fmla="*/ 647700 h 2831596"/>
              <a:gd name="connsiteX35" fmla="*/ 1890773 w 2757548"/>
              <a:gd name="connsiteY35" fmla="*/ 666750 h 2831596"/>
              <a:gd name="connsiteX36" fmla="*/ 1919348 w 2757548"/>
              <a:gd name="connsiteY36" fmla="*/ 685800 h 2831596"/>
              <a:gd name="connsiteX37" fmla="*/ 1945542 w 2757548"/>
              <a:gd name="connsiteY37" fmla="*/ 714375 h 2831596"/>
              <a:gd name="connsiteX38" fmla="*/ 1969354 w 2757548"/>
              <a:gd name="connsiteY38" fmla="*/ 745331 h 2831596"/>
              <a:gd name="connsiteX39" fmla="*/ 1997930 w 2757548"/>
              <a:gd name="connsiteY39" fmla="*/ 776287 h 2831596"/>
              <a:gd name="connsiteX40" fmla="*/ 2016979 w 2757548"/>
              <a:gd name="connsiteY40" fmla="*/ 788194 h 2831596"/>
              <a:gd name="connsiteX41" fmla="*/ 2024123 w 2757548"/>
              <a:gd name="connsiteY41" fmla="*/ 814387 h 2831596"/>
              <a:gd name="connsiteX42" fmla="*/ 2028886 w 2757548"/>
              <a:gd name="connsiteY42" fmla="*/ 847725 h 2831596"/>
              <a:gd name="connsiteX43" fmla="*/ 2038411 w 2757548"/>
              <a:gd name="connsiteY43" fmla="*/ 859631 h 2831596"/>
              <a:gd name="connsiteX44" fmla="*/ 2066986 w 2757548"/>
              <a:gd name="connsiteY44" fmla="*/ 871537 h 2831596"/>
              <a:gd name="connsiteX45" fmla="*/ 2062223 w 2757548"/>
              <a:gd name="connsiteY45" fmla="*/ 852487 h 2831596"/>
              <a:gd name="connsiteX46" fmla="*/ 2090798 w 2757548"/>
              <a:gd name="connsiteY46" fmla="*/ 838200 h 2831596"/>
              <a:gd name="connsiteX47" fmla="*/ 2100323 w 2757548"/>
              <a:gd name="connsiteY47" fmla="*/ 862012 h 2831596"/>
              <a:gd name="connsiteX48" fmla="*/ 2133661 w 2757548"/>
              <a:gd name="connsiteY48" fmla="*/ 883443 h 2831596"/>
              <a:gd name="connsiteX49" fmla="*/ 2169379 w 2757548"/>
              <a:gd name="connsiteY49" fmla="*/ 876300 h 2831596"/>
              <a:gd name="connsiteX50" fmla="*/ 2183667 w 2757548"/>
              <a:gd name="connsiteY50" fmla="*/ 864394 h 2831596"/>
              <a:gd name="connsiteX51" fmla="*/ 2207480 w 2757548"/>
              <a:gd name="connsiteY51" fmla="*/ 857249 h 2831596"/>
              <a:gd name="connsiteX52" fmla="*/ 2245580 w 2757548"/>
              <a:gd name="connsiteY52" fmla="*/ 862012 h 2831596"/>
              <a:gd name="connsiteX53" fmla="*/ 2257486 w 2757548"/>
              <a:gd name="connsiteY53" fmla="*/ 895350 h 2831596"/>
              <a:gd name="connsiteX54" fmla="*/ 2305110 w 2757548"/>
              <a:gd name="connsiteY54" fmla="*/ 900113 h 2831596"/>
              <a:gd name="connsiteX55" fmla="*/ 2328923 w 2757548"/>
              <a:gd name="connsiteY55" fmla="*/ 907256 h 2831596"/>
              <a:gd name="connsiteX56" fmla="*/ 2314636 w 2757548"/>
              <a:gd name="connsiteY56" fmla="*/ 928687 h 2831596"/>
              <a:gd name="connsiteX57" fmla="*/ 2319398 w 2757548"/>
              <a:gd name="connsiteY57" fmla="*/ 942975 h 2831596"/>
              <a:gd name="connsiteX58" fmla="*/ 2357498 w 2757548"/>
              <a:gd name="connsiteY58" fmla="*/ 964406 h 2831596"/>
              <a:gd name="connsiteX59" fmla="*/ 2371786 w 2757548"/>
              <a:gd name="connsiteY59" fmla="*/ 990600 h 2831596"/>
              <a:gd name="connsiteX60" fmla="*/ 2395598 w 2757548"/>
              <a:gd name="connsiteY60" fmla="*/ 1016794 h 2831596"/>
              <a:gd name="connsiteX61" fmla="*/ 2381311 w 2757548"/>
              <a:gd name="connsiteY61" fmla="*/ 1028700 h 2831596"/>
              <a:gd name="connsiteX62" fmla="*/ 2386073 w 2757548"/>
              <a:gd name="connsiteY62" fmla="*/ 1066800 h 2831596"/>
              <a:gd name="connsiteX63" fmla="*/ 2421792 w 2757548"/>
              <a:gd name="connsiteY63" fmla="*/ 1059656 h 2831596"/>
              <a:gd name="connsiteX64" fmla="*/ 2450367 w 2757548"/>
              <a:gd name="connsiteY64" fmla="*/ 1069182 h 2831596"/>
              <a:gd name="connsiteX65" fmla="*/ 2486086 w 2757548"/>
              <a:gd name="connsiteY65" fmla="*/ 1107281 h 2831596"/>
              <a:gd name="connsiteX66" fmla="*/ 2486086 w 2757548"/>
              <a:gd name="connsiteY66" fmla="*/ 1138237 h 2831596"/>
              <a:gd name="connsiteX67" fmla="*/ 2521804 w 2757548"/>
              <a:gd name="connsiteY67" fmla="*/ 1147762 h 2831596"/>
              <a:gd name="connsiteX68" fmla="*/ 2571811 w 2757548"/>
              <a:gd name="connsiteY68" fmla="*/ 1190625 h 2831596"/>
              <a:gd name="connsiteX69" fmla="*/ 2571811 w 2757548"/>
              <a:gd name="connsiteY69" fmla="*/ 1219200 h 2831596"/>
              <a:gd name="connsiteX70" fmla="*/ 2571811 w 2757548"/>
              <a:gd name="connsiteY70" fmla="*/ 1243012 h 2831596"/>
              <a:gd name="connsiteX71" fmla="*/ 2567048 w 2757548"/>
              <a:gd name="connsiteY71" fmla="*/ 1266825 h 2831596"/>
              <a:gd name="connsiteX72" fmla="*/ 2600386 w 2757548"/>
              <a:gd name="connsiteY72" fmla="*/ 1295400 h 2831596"/>
              <a:gd name="connsiteX73" fmla="*/ 2609910 w 2757548"/>
              <a:gd name="connsiteY73" fmla="*/ 1338262 h 2831596"/>
              <a:gd name="connsiteX74" fmla="*/ 2619436 w 2757548"/>
              <a:gd name="connsiteY74" fmla="*/ 1376362 h 2831596"/>
              <a:gd name="connsiteX75" fmla="*/ 2638486 w 2757548"/>
              <a:gd name="connsiteY75" fmla="*/ 1369218 h 2831596"/>
              <a:gd name="connsiteX76" fmla="*/ 2681348 w 2757548"/>
              <a:gd name="connsiteY76" fmla="*/ 1381125 h 2831596"/>
              <a:gd name="connsiteX77" fmla="*/ 2705161 w 2757548"/>
              <a:gd name="connsiteY77" fmla="*/ 1362075 h 2831596"/>
              <a:gd name="connsiteX78" fmla="*/ 2748023 w 2757548"/>
              <a:gd name="connsiteY78" fmla="*/ 1352550 h 2831596"/>
              <a:gd name="connsiteX79" fmla="*/ 2757548 w 2757548"/>
              <a:gd name="connsiteY79" fmla="*/ 1390650 h 2831596"/>
              <a:gd name="connsiteX80" fmla="*/ 2748023 w 2757548"/>
              <a:gd name="connsiteY80" fmla="*/ 1414462 h 2831596"/>
              <a:gd name="connsiteX81" fmla="*/ 2724211 w 2757548"/>
              <a:gd name="connsiteY81" fmla="*/ 1428750 h 2831596"/>
              <a:gd name="connsiteX82" fmla="*/ 2695635 w 2757548"/>
              <a:gd name="connsiteY82" fmla="*/ 1464469 h 2831596"/>
              <a:gd name="connsiteX83" fmla="*/ 2657536 w 2757548"/>
              <a:gd name="connsiteY83" fmla="*/ 1495425 h 2831596"/>
              <a:gd name="connsiteX84" fmla="*/ 2638486 w 2757548"/>
              <a:gd name="connsiteY84" fmla="*/ 1519237 h 2831596"/>
              <a:gd name="connsiteX85" fmla="*/ 2624198 w 2757548"/>
              <a:gd name="connsiteY85" fmla="*/ 1535906 h 2831596"/>
              <a:gd name="connsiteX86" fmla="*/ 2619436 w 2757548"/>
              <a:gd name="connsiteY86" fmla="*/ 1562100 h 2831596"/>
              <a:gd name="connsiteX87" fmla="*/ 2590861 w 2757548"/>
              <a:gd name="connsiteY87" fmla="*/ 1562100 h 2831596"/>
              <a:gd name="connsiteX88" fmla="*/ 2557523 w 2757548"/>
              <a:gd name="connsiteY88" fmla="*/ 1547812 h 2831596"/>
              <a:gd name="connsiteX89" fmla="*/ 2538473 w 2757548"/>
              <a:gd name="connsiteY89" fmla="*/ 1519237 h 2831596"/>
              <a:gd name="connsiteX90" fmla="*/ 2471798 w 2757548"/>
              <a:gd name="connsiteY90" fmla="*/ 1524000 h 2831596"/>
              <a:gd name="connsiteX91" fmla="*/ 2452748 w 2757548"/>
              <a:gd name="connsiteY91" fmla="*/ 1535906 h 2831596"/>
              <a:gd name="connsiteX92" fmla="*/ 2447985 w 2757548"/>
              <a:gd name="connsiteY92" fmla="*/ 1557338 h 2831596"/>
              <a:gd name="connsiteX93" fmla="*/ 2414648 w 2757548"/>
              <a:gd name="connsiteY93" fmla="*/ 1576387 h 2831596"/>
              <a:gd name="connsiteX94" fmla="*/ 2381311 w 2757548"/>
              <a:gd name="connsiteY94" fmla="*/ 1614487 h 2831596"/>
              <a:gd name="connsiteX95" fmla="*/ 2355116 w 2757548"/>
              <a:gd name="connsiteY95" fmla="*/ 1626393 h 2831596"/>
              <a:gd name="connsiteX96" fmla="*/ 2347973 w 2757548"/>
              <a:gd name="connsiteY96" fmla="*/ 1662112 h 2831596"/>
              <a:gd name="connsiteX97" fmla="*/ 2331304 w 2757548"/>
              <a:gd name="connsiteY97" fmla="*/ 1659731 h 2831596"/>
              <a:gd name="connsiteX98" fmla="*/ 2281298 w 2757548"/>
              <a:gd name="connsiteY98" fmla="*/ 1681162 h 2831596"/>
              <a:gd name="connsiteX99" fmla="*/ 2262248 w 2757548"/>
              <a:gd name="connsiteY99" fmla="*/ 1700212 h 2831596"/>
              <a:gd name="connsiteX100" fmla="*/ 2200336 w 2757548"/>
              <a:gd name="connsiteY100" fmla="*/ 1704975 h 2831596"/>
              <a:gd name="connsiteX101" fmla="*/ 2157473 w 2757548"/>
              <a:gd name="connsiteY101" fmla="*/ 1714500 h 2831596"/>
              <a:gd name="connsiteX102" fmla="*/ 2126517 w 2757548"/>
              <a:gd name="connsiteY102" fmla="*/ 1754981 h 2831596"/>
              <a:gd name="connsiteX103" fmla="*/ 2100323 w 2757548"/>
              <a:gd name="connsiteY103" fmla="*/ 1771650 h 2831596"/>
              <a:gd name="connsiteX104" fmla="*/ 2095561 w 2757548"/>
              <a:gd name="connsiteY104" fmla="*/ 1807368 h 2831596"/>
              <a:gd name="connsiteX105" fmla="*/ 2057461 w 2757548"/>
              <a:gd name="connsiteY105" fmla="*/ 1831181 h 2831596"/>
              <a:gd name="connsiteX106" fmla="*/ 2043173 w 2757548"/>
              <a:gd name="connsiteY106" fmla="*/ 1852612 h 2831596"/>
              <a:gd name="connsiteX107" fmla="*/ 2033648 w 2757548"/>
              <a:gd name="connsiteY107" fmla="*/ 1866900 h 2831596"/>
              <a:gd name="connsiteX108" fmla="*/ 2038411 w 2757548"/>
              <a:gd name="connsiteY108" fmla="*/ 1895475 h 2831596"/>
              <a:gd name="connsiteX109" fmla="*/ 2050317 w 2757548"/>
              <a:gd name="connsiteY109" fmla="*/ 1933575 h 2831596"/>
              <a:gd name="connsiteX110" fmla="*/ 2062223 w 2757548"/>
              <a:gd name="connsiteY110" fmla="*/ 1985962 h 2831596"/>
              <a:gd name="connsiteX111" fmla="*/ 2038411 w 2757548"/>
              <a:gd name="connsiteY111" fmla="*/ 2024062 h 2831596"/>
              <a:gd name="connsiteX112" fmla="*/ 2033648 w 2757548"/>
              <a:gd name="connsiteY112" fmla="*/ 2028825 h 2831596"/>
              <a:gd name="connsiteX113" fmla="*/ 1995548 w 2757548"/>
              <a:gd name="connsiteY113" fmla="*/ 2033587 h 2831596"/>
              <a:gd name="connsiteX114" fmla="*/ 1966973 w 2757548"/>
              <a:gd name="connsiteY114" fmla="*/ 2043112 h 2831596"/>
              <a:gd name="connsiteX115" fmla="*/ 1957448 w 2757548"/>
              <a:gd name="connsiteY115" fmla="*/ 2043112 h 2831596"/>
              <a:gd name="connsiteX116" fmla="*/ 1919348 w 2757548"/>
              <a:gd name="connsiteY116" fmla="*/ 2069305 h 2831596"/>
              <a:gd name="connsiteX117" fmla="*/ 1900298 w 2757548"/>
              <a:gd name="connsiteY117" fmla="*/ 2090737 h 2831596"/>
              <a:gd name="connsiteX118" fmla="*/ 1888392 w 2757548"/>
              <a:gd name="connsiteY118" fmla="*/ 2150269 h 2831596"/>
              <a:gd name="connsiteX119" fmla="*/ 1855055 w 2757548"/>
              <a:gd name="connsiteY119" fmla="*/ 2166937 h 2831596"/>
              <a:gd name="connsiteX120" fmla="*/ 1809811 w 2757548"/>
              <a:gd name="connsiteY120" fmla="*/ 2195512 h 2831596"/>
              <a:gd name="connsiteX121" fmla="*/ 1809811 w 2757548"/>
              <a:gd name="connsiteY121" fmla="*/ 2252662 h 2831596"/>
              <a:gd name="connsiteX122" fmla="*/ 1814573 w 2757548"/>
              <a:gd name="connsiteY122" fmla="*/ 2314575 h 2831596"/>
              <a:gd name="connsiteX123" fmla="*/ 1802667 w 2757548"/>
              <a:gd name="connsiteY123" fmla="*/ 2340768 h 2831596"/>
              <a:gd name="connsiteX124" fmla="*/ 1785998 w 2757548"/>
              <a:gd name="connsiteY124" fmla="*/ 2388393 h 2831596"/>
              <a:gd name="connsiteX125" fmla="*/ 1809811 w 2757548"/>
              <a:gd name="connsiteY125" fmla="*/ 2438400 h 2831596"/>
              <a:gd name="connsiteX126" fmla="*/ 1802667 w 2757548"/>
              <a:gd name="connsiteY126" fmla="*/ 2474119 h 2831596"/>
              <a:gd name="connsiteX127" fmla="*/ 1776473 w 2757548"/>
              <a:gd name="connsiteY127" fmla="*/ 2500312 h 2831596"/>
              <a:gd name="connsiteX128" fmla="*/ 1733611 w 2757548"/>
              <a:gd name="connsiteY128" fmla="*/ 2524125 h 2831596"/>
              <a:gd name="connsiteX129" fmla="*/ 1714561 w 2757548"/>
              <a:gd name="connsiteY129" fmla="*/ 2538412 h 2831596"/>
              <a:gd name="connsiteX130" fmla="*/ 1738373 w 2757548"/>
              <a:gd name="connsiteY130" fmla="*/ 2590800 h 2831596"/>
              <a:gd name="connsiteX131" fmla="*/ 1719323 w 2757548"/>
              <a:gd name="connsiteY131" fmla="*/ 2619375 h 2831596"/>
              <a:gd name="connsiteX132" fmla="*/ 1662173 w 2757548"/>
              <a:gd name="connsiteY132" fmla="*/ 2633662 h 2831596"/>
              <a:gd name="connsiteX133" fmla="*/ 1647886 w 2757548"/>
              <a:gd name="connsiteY133" fmla="*/ 2662237 h 2831596"/>
              <a:gd name="connsiteX134" fmla="*/ 1664554 w 2757548"/>
              <a:gd name="connsiteY134" fmla="*/ 2693193 h 2831596"/>
              <a:gd name="connsiteX135" fmla="*/ 1652648 w 2757548"/>
              <a:gd name="connsiteY135" fmla="*/ 2712243 h 2831596"/>
              <a:gd name="connsiteX136" fmla="*/ 1657411 w 2757548"/>
              <a:gd name="connsiteY136" fmla="*/ 2745581 h 2831596"/>
              <a:gd name="connsiteX137" fmla="*/ 1628836 w 2757548"/>
              <a:gd name="connsiteY137" fmla="*/ 2767012 h 2831596"/>
              <a:gd name="connsiteX138" fmla="*/ 1576448 w 2757548"/>
              <a:gd name="connsiteY138" fmla="*/ 2724150 h 2831596"/>
              <a:gd name="connsiteX139" fmla="*/ 1550254 w 2757548"/>
              <a:gd name="connsiteY139" fmla="*/ 2728912 h 2831596"/>
              <a:gd name="connsiteX140" fmla="*/ 1519298 w 2757548"/>
              <a:gd name="connsiteY140" fmla="*/ 2697956 h 2831596"/>
              <a:gd name="connsiteX141" fmla="*/ 1500248 w 2757548"/>
              <a:gd name="connsiteY141" fmla="*/ 2676525 h 2831596"/>
              <a:gd name="connsiteX142" fmla="*/ 1478817 w 2757548"/>
              <a:gd name="connsiteY142" fmla="*/ 2719387 h 2831596"/>
              <a:gd name="connsiteX143" fmla="*/ 1481198 w 2757548"/>
              <a:gd name="connsiteY143" fmla="*/ 2738437 h 2831596"/>
              <a:gd name="connsiteX144" fmla="*/ 1464529 w 2757548"/>
              <a:gd name="connsiteY144" fmla="*/ 2776537 h 2831596"/>
              <a:gd name="connsiteX145" fmla="*/ 1457386 w 2757548"/>
              <a:gd name="connsiteY145" fmla="*/ 2786062 h 2831596"/>
              <a:gd name="connsiteX146" fmla="*/ 1421667 w 2757548"/>
              <a:gd name="connsiteY146" fmla="*/ 2828925 h 2831596"/>
              <a:gd name="connsiteX147" fmla="*/ 1397855 w 2757548"/>
              <a:gd name="connsiteY147" fmla="*/ 2824162 h 2831596"/>
              <a:gd name="connsiteX148" fmla="*/ 1381186 w 2757548"/>
              <a:gd name="connsiteY148" fmla="*/ 2800350 h 2831596"/>
              <a:gd name="connsiteX149" fmla="*/ 1376423 w 2757548"/>
              <a:gd name="connsiteY149" fmla="*/ 2786062 h 2831596"/>
              <a:gd name="connsiteX150" fmla="*/ 1335942 w 2757548"/>
              <a:gd name="connsiteY150" fmla="*/ 2778918 h 2831596"/>
              <a:gd name="connsiteX151" fmla="*/ 1343086 w 2757548"/>
              <a:gd name="connsiteY151" fmla="*/ 2757487 h 2831596"/>
              <a:gd name="connsiteX152" fmla="*/ 1324036 w 2757548"/>
              <a:gd name="connsiteY152" fmla="*/ 2719387 h 2831596"/>
              <a:gd name="connsiteX153" fmla="*/ 1354992 w 2757548"/>
              <a:gd name="connsiteY153" fmla="*/ 2702718 h 2831596"/>
              <a:gd name="connsiteX154" fmla="*/ 1345467 w 2757548"/>
              <a:gd name="connsiteY154" fmla="*/ 2640806 h 2831596"/>
              <a:gd name="connsiteX155" fmla="*/ 1333561 w 2757548"/>
              <a:gd name="connsiteY155" fmla="*/ 2626518 h 2831596"/>
              <a:gd name="connsiteX156" fmla="*/ 1324036 w 2757548"/>
              <a:gd name="connsiteY156" fmla="*/ 2605087 h 2831596"/>
              <a:gd name="connsiteX157" fmla="*/ 1302604 w 2757548"/>
              <a:gd name="connsiteY157" fmla="*/ 2595562 h 2831596"/>
              <a:gd name="connsiteX158" fmla="*/ 1288317 w 2757548"/>
              <a:gd name="connsiteY158" fmla="*/ 2605087 h 2831596"/>
              <a:gd name="connsiteX159" fmla="*/ 1281173 w 2757548"/>
              <a:gd name="connsiteY159" fmla="*/ 2626518 h 2831596"/>
              <a:gd name="connsiteX160" fmla="*/ 1259742 w 2757548"/>
              <a:gd name="connsiteY160" fmla="*/ 2605087 h 2831596"/>
              <a:gd name="connsiteX161" fmla="*/ 1285936 w 2757548"/>
              <a:gd name="connsiteY161" fmla="*/ 2559843 h 2831596"/>
              <a:gd name="connsiteX162" fmla="*/ 1319273 w 2757548"/>
              <a:gd name="connsiteY162" fmla="*/ 2533650 h 2831596"/>
              <a:gd name="connsiteX163" fmla="*/ 1347848 w 2757548"/>
              <a:gd name="connsiteY163" fmla="*/ 2490787 h 2831596"/>
              <a:gd name="connsiteX164" fmla="*/ 1326417 w 2757548"/>
              <a:gd name="connsiteY164" fmla="*/ 2443162 h 2831596"/>
              <a:gd name="connsiteX165" fmla="*/ 1343086 w 2757548"/>
              <a:gd name="connsiteY165" fmla="*/ 2390775 h 2831596"/>
              <a:gd name="connsiteX166" fmla="*/ 1343086 w 2757548"/>
              <a:gd name="connsiteY166" fmla="*/ 2338387 h 2831596"/>
              <a:gd name="connsiteX167" fmla="*/ 1290698 w 2757548"/>
              <a:gd name="connsiteY167" fmla="*/ 2305050 h 2831596"/>
              <a:gd name="connsiteX168" fmla="*/ 1247836 w 2757548"/>
              <a:gd name="connsiteY168" fmla="*/ 2290762 h 2831596"/>
              <a:gd name="connsiteX169" fmla="*/ 1204973 w 2757548"/>
              <a:gd name="connsiteY169" fmla="*/ 2281237 h 2831596"/>
              <a:gd name="connsiteX170" fmla="*/ 1147823 w 2757548"/>
              <a:gd name="connsiteY170" fmla="*/ 2281237 h 2831596"/>
              <a:gd name="connsiteX171" fmla="*/ 1076386 w 2757548"/>
              <a:gd name="connsiteY171" fmla="*/ 2286000 h 2831596"/>
              <a:gd name="connsiteX172" fmla="*/ 1019236 w 2757548"/>
              <a:gd name="connsiteY172" fmla="*/ 2309812 h 2831596"/>
              <a:gd name="connsiteX173" fmla="*/ 971611 w 2757548"/>
              <a:gd name="connsiteY173" fmla="*/ 2319337 h 2831596"/>
              <a:gd name="connsiteX174" fmla="*/ 962086 w 2757548"/>
              <a:gd name="connsiteY174" fmla="*/ 2381250 h 2831596"/>
              <a:gd name="connsiteX175" fmla="*/ 943036 w 2757548"/>
              <a:gd name="connsiteY175" fmla="*/ 2414587 h 2831596"/>
              <a:gd name="connsiteX176" fmla="*/ 890648 w 2757548"/>
              <a:gd name="connsiteY176" fmla="*/ 2462212 h 2831596"/>
              <a:gd name="connsiteX177" fmla="*/ 852548 w 2757548"/>
              <a:gd name="connsiteY177" fmla="*/ 2471737 h 2831596"/>
              <a:gd name="connsiteX178" fmla="*/ 800161 w 2757548"/>
              <a:gd name="connsiteY178" fmla="*/ 2462212 h 2831596"/>
              <a:gd name="connsiteX179" fmla="*/ 771586 w 2757548"/>
              <a:gd name="connsiteY179" fmla="*/ 2438400 h 2831596"/>
              <a:gd name="connsiteX180" fmla="*/ 743011 w 2757548"/>
              <a:gd name="connsiteY180" fmla="*/ 2409825 h 2831596"/>
              <a:gd name="connsiteX181" fmla="*/ 704911 w 2757548"/>
              <a:gd name="connsiteY181" fmla="*/ 2433637 h 2831596"/>
              <a:gd name="connsiteX182" fmla="*/ 723961 w 2757548"/>
              <a:gd name="connsiteY182" fmla="*/ 2371725 h 2831596"/>
              <a:gd name="connsiteX183" fmla="*/ 738248 w 2757548"/>
              <a:gd name="connsiteY183" fmla="*/ 2309812 h 2831596"/>
              <a:gd name="connsiteX184" fmla="*/ 743011 w 2757548"/>
              <a:gd name="connsiteY184" fmla="*/ 2233612 h 2831596"/>
              <a:gd name="connsiteX185" fmla="*/ 743011 w 2757548"/>
              <a:gd name="connsiteY185" fmla="*/ 2185987 h 2831596"/>
              <a:gd name="connsiteX186" fmla="*/ 728723 w 2757548"/>
              <a:gd name="connsiteY186" fmla="*/ 2128837 h 2831596"/>
              <a:gd name="connsiteX187" fmla="*/ 704911 w 2757548"/>
              <a:gd name="connsiteY187" fmla="*/ 2100262 h 2831596"/>
              <a:gd name="connsiteX188" fmla="*/ 662048 w 2757548"/>
              <a:gd name="connsiteY188" fmla="*/ 2090737 h 2831596"/>
              <a:gd name="connsiteX189" fmla="*/ 623948 w 2757548"/>
              <a:gd name="connsiteY189" fmla="*/ 2062162 h 2831596"/>
              <a:gd name="connsiteX190" fmla="*/ 566798 w 2757548"/>
              <a:gd name="connsiteY190" fmla="*/ 2043112 h 2831596"/>
              <a:gd name="connsiteX191" fmla="*/ 538223 w 2757548"/>
              <a:gd name="connsiteY191" fmla="*/ 2009775 h 2831596"/>
              <a:gd name="connsiteX192" fmla="*/ 557273 w 2757548"/>
              <a:gd name="connsiteY192" fmla="*/ 1981200 h 2831596"/>
              <a:gd name="connsiteX193" fmla="*/ 547748 w 2757548"/>
              <a:gd name="connsiteY193" fmla="*/ 1938337 h 2831596"/>
              <a:gd name="connsiteX194" fmla="*/ 514411 w 2757548"/>
              <a:gd name="connsiteY194" fmla="*/ 1885950 h 2831596"/>
              <a:gd name="connsiteX195" fmla="*/ 471548 w 2757548"/>
              <a:gd name="connsiteY195" fmla="*/ 1876425 h 2831596"/>
              <a:gd name="connsiteX196" fmla="*/ 433448 w 2757548"/>
              <a:gd name="connsiteY196" fmla="*/ 1852612 h 2831596"/>
              <a:gd name="connsiteX197" fmla="*/ 414398 w 2757548"/>
              <a:gd name="connsiteY197" fmla="*/ 1833562 h 2831596"/>
              <a:gd name="connsiteX198" fmla="*/ 414398 w 2757548"/>
              <a:gd name="connsiteY198" fmla="*/ 1804987 h 2831596"/>
              <a:gd name="connsiteX199" fmla="*/ 376298 w 2757548"/>
              <a:gd name="connsiteY199" fmla="*/ 1824037 h 2831596"/>
              <a:gd name="connsiteX200" fmla="*/ 357248 w 2757548"/>
              <a:gd name="connsiteY200" fmla="*/ 1838325 h 2831596"/>
              <a:gd name="connsiteX201" fmla="*/ 385823 w 2757548"/>
              <a:gd name="connsiteY201" fmla="*/ 1862137 h 2831596"/>
              <a:gd name="connsiteX202" fmla="*/ 352486 w 2757548"/>
              <a:gd name="connsiteY202" fmla="*/ 1866900 h 2831596"/>
              <a:gd name="connsiteX203" fmla="*/ 323911 w 2757548"/>
              <a:gd name="connsiteY203" fmla="*/ 1847850 h 2831596"/>
              <a:gd name="connsiteX204" fmla="*/ 281048 w 2757548"/>
              <a:gd name="connsiteY204" fmla="*/ 1833562 h 2831596"/>
              <a:gd name="connsiteX205" fmla="*/ 238186 w 2757548"/>
              <a:gd name="connsiteY205" fmla="*/ 1819275 h 2831596"/>
              <a:gd name="connsiteX206" fmla="*/ 195323 w 2757548"/>
              <a:gd name="connsiteY206" fmla="*/ 1819275 h 2831596"/>
              <a:gd name="connsiteX207" fmla="*/ 171511 w 2757548"/>
              <a:gd name="connsiteY207" fmla="*/ 1795462 h 2831596"/>
              <a:gd name="connsiteX208" fmla="*/ 195323 w 2757548"/>
              <a:gd name="connsiteY208" fmla="*/ 1766887 h 2831596"/>
              <a:gd name="connsiteX209" fmla="*/ 214373 w 2757548"/>
              <a:gd name="connsiteY209" fmla="*/ 1676400 h 2831596"/>
              <a:gd name="connsiteX210" fmla="*/ 276286 w 2757548"/>
              <a:gd name="connsiteY210" fmla="*/ 1590675 h 2831596"/>
              <a:gd name="connsiteX211" fmla="*/ 319148 w 2757548"/>
              <a:gd name="connsiteY211" fmla="*/ 1509712 h 2831596"/>
              <a:gd name="connsiteX212" fmla="*/ 362011 w 2757548"/>
              <a:gd name="connsiteY212" fmla="*/ 1466850 h 2831596"/>
              <a:gd name="connsiteX213" fmla="*/ 414398 w 2757548"/>
              <a:gd name="connsiteY213" fmla="*/ 1404937 h 2831596"/>
              <a:gd name="connsiteX214" fmla="*/ 438211 w 2757548"/>
              <a:gd name="connsiteY214" fmla="*/ 1381125 h 2831596"/>
              <a:gd name="connsiteX215" fmla="*/ 395348 w 2757548"/>
              <a:gd name="connsiteY215" fmla="*/ 1352550 h 2831596"/>
              <a:gd name="connsiteX216" fmla="*/ 323911 w 2757548"/>
              <a:gd name="connsiteY216" fmla="*/ 1319212 h 2831596"/>
              <a:gd name="connsiteX217" fmla="*/ 266761 w 2757548"/>
              <a:gd name="connsiteY217" fmla="*/ 1285875 h 2831596"/>
              <a:gd name="connsiteX218" fmla="*/ 233423 w 2757548"/>
              <a:gd name="connsiteY218" fmla="*/ 1300162 h 2831596"/>
              <a:gd name="connsiteX219" fmla="*/ 195323 w 2757548"/>
              <a:gd name="connsiteY219" fmla="*/ 1276350 h 2831596"/>
              <a:gd name="connsiteX220" fmla="*/ 161986 w 2757548"/>
              <a:gd name="connsiteY220" fmla="*/ 1204912 h 2831596"/>
              <a:gd name="connsiteX221" fmla="*/ 157223 w 2757548"/>
              <a:gd name="connsiteY221" fmla="*/ 1162050 h 2831596"/>
              <a:gd name="connsiteX222" fmla="*/ 119123 w 2757548"/>
              <a:gd name="connsiteY222" fmla="*/ 1157287 h 2831596"/>
              <a:gd name="connsiteX223" fmla="*/ 66736 w 2757548"/>
              <a:gd name="connsiteY223" fmla="*/ 1157287 h 2831596"/>
              <a:gd name="connsiteX224" fmla="*/ 19111 w 2757548"/>
              <a:gd name="connsiteY224" fmla="*/ 1143000 h 2831596"/>
              <a:gd name="connsiteX225" fmla="*/ 19111 w 2757548"/>
              <a:gd name="connsiteY225" fmla="*/ 1114425 h 2831596"/>
              <a:gd name="connsiteX226" fmla="*/ 9586 w 2757548"/>
              <a:gd name="connsiteY226" fmla="*/ 1076325 h 2831596"/>
              <a:gd name="connsiteX227" fmla="*/ 61 w 2757548"/>
              <a:gd name="connsiteY227" fmla="*/ 1028700 h 2831596"/>
              <a:gd name="connsiteX228" fmla="*/ 14348 w 2757548"/>
              <a:gd name="connsiteY228" fmla="*/ 995362 h 2831596"/>
              <a:gd name="connsiteX229" fmla="*/ 61973 w 2757548"/>
              <a:gd name="connsiteY229" fmla="*/ 971550 h 2831596"/>
              <a:gd name="connsiteX230" fmla="*/ 100073 w 2757548"/>
              <a:gd name="connsiteY230" fmla="*/ 966787 h 2831596"/>
              <a:gd name="connsiteX231" fmla="*/ 66736 w 2757548"/>
              <a:gd name="connsiteY231" fmla="*/ 933450 h 2831596"/>
              <a:gd name="connsiteX232" fmla="*/ 57211 w 2757548"/>
              <a:gd name="connsiteY232" fmla="*/ 885825 h 2831596"/>
              <a:gd name="connsiteX233" fmla="*/ 81023 w 2757548"/>
              <a:gd name="connsiteY233" fmla="*/ 852487 h 2831596"/>
              <a:gd name="connsiteX234" fmla="*/ 81023 w 2757548"/>
              <a:gd name="connsiteY234" fmla="*/ 814387 h 2831596"/>
              <a:gd name="connsiteX235" fmla="*/ 42923 w 2757548"/>
              <a:gd name="connsiteY235" fmla="*/ 800100 h 2831596"/>
              <a:gd name="connsiteX236" fmla="*/ 47686 w 2757548"/>
              <a:gd name="connsiteY236" fmla="*/ 762000 h 2831596"/>
              <a:gd name="connsiteX237" fmla="*/ 85786 w 2757548"/>
              <a:gd name="connsiteY237" fmla="*/ 723900 h 2831596"/>
              <a:gd name="connsiteX238" fmla="*/ 76261 w 2757548"/>
              <a:gd name="connsiteY238" fmla="*/ 671512 h 2831596"/>
              <a:gd name="connsiteX239" fmla="*/ 47686 w 2757548"/>
              <a:gd name="connsiteY239" fmla="*/ 647700 h 2831596"/>
              <a:gd name="connsiteX240" fmla="*/ 66736 w 2757548"/>
              <a:gd name="connsiteY240" fmla="*/ 623887 h 2831596"/>
              <a:gd name="connsiteX241" fmla="*/ 114361 w 2757548"/>
              <a:gd name="connsiteY241" fmla="*/ 628650 h 2831596"/>
              <a:gd name="connsiteX242" fmla="*/ 138173 w 2757548"/>
              <a:gd name="connsiteY242" fmla="*/ 628650 h 2831596"/>
              <a:gd name="connsiteX243" fmla="*/ 119123 w 2757548"/>
              <a:gd name="connsiteY243" fmla="*/ 595312 h 2831596"/>
              <a:gd name="connsiteX244" fmla="*/ 123886 w 2757548"/>
              <a:gd name="connsiteY244" fmla="*/ 571500 h 2831596"/>
              <a:gd name="connsiteX245" fmla="*/ 152461 w 2757548"/>
              <a:gd name="connsiteY245" fmla="*/ 571500 h 2831596"/>
              <a:gd name="connsiteX246" fmla="*/ 157223 w 2757548"/>
              <a:gd name="connsiteY246" fmla="*/ 571500 h 2831596"/>
              <a:gd name="connsiteX247" fmla="*/ 185798 w 2757548"/>
              <a:gd name="connsiteY247" fmla="*/ 485775 h 2831596"/>
              <a:gd name="connsiteX248" fmla="*/ 190561 w 2757548"/>
              <a:gd name="connsiteY248" fmla="*/ 447675 h 2831596"/>
              <a:gd name="connsiteX249" fmla="*/ 219136 w 2757548"/>
              <a:gd name="connsiteY249" fmla="*/ 461962 h 2831596"/>
              <a:gd name="connsiteX250" fmla="*/ 281048 w 2757548"/>
              <a:gd name="connsiteY250" fmla="*/ 485775 h 2831596"/>
              <a:gd name="connsiteX251" fmla="*/ 342961 w 2757548"/>
              <a:gd name="connsiteY251" fmla="*/ 485775 h 2831596"/>
              <a:gd name="connsiteX252" fmla="*/ 333436 w 2757548"/>
              <a:gd name="connsiteY252" fmla="*/ 442912 h 2831596"/>
              <a:gd name="connsiteX253" fmla="*/ 342961 w 2757548"/>
              <a:gd name="connsiteY253" fmla="*/ 409575 h 2831596"/>
              <a:gd name="connsiteX254" fmla="*/ 385823 w 2757548"/>
              <a:gd name="connsiteY254" fmla="*/ 409575 h 2831596"/>
              <a:gd name="connsiteX255" fmla="*/ 404873 w 2757548"/>
              <a:gd name="connsiteY255" fmla="*/ 381000 h 2831596"/>
              <a:gd name="connsiteX256" fmla="*/ 428686 w 2757548"/>
              <a:gd name="connsiteY256" fmla="*/ 338137 h 2831596"/>
              <a:gd name="connsiteX257" fmla="*/ 381061 w 2757548"/>
              <a:gd name="connsiteY257" fmla="*/ 314325 h 2831596"/>
              <a:gd name="connsiteX258" fmla="*/ 381061 w 2757548"/>
              <a:gd name="connsiteY258" fmla="*/ 285750 h 2831596"/>
              <a:gd name="connsiteX259" fmla="*/ 433448 w 2757548"/>
              <a:gd name="connsiteY259" fmla="*/ 257175 h 2831596"/>
              <a:gd name="connsiteX260" fmla="*/ 466786 w 2757548"/>
              <a:gd name="connsiteY260" fmla="*/ 238125 h 2831596"/>
              <a:gd name="connsiteX261" fmla="*/ 476311 w 2757548"/>
              <a:gd name="connsiteY261" fmla="*/ 176212 h 2831596"/>
              <a:gd name="connsiteX262" fmla="*/ 447736 w 2757548"/>
              <a:gd name="connsiteY262" fmla="*/ 123825 h 2831596"/>
              <a:gd name="connsiteX0" fmla="*/ 2307492 w 2757548"/>
              <a:gd name="connsiteY0" fmla="*/ 0 h 2831596"/>
              <a:gd name="connsiteX1" fmla="*/ 2324161 w 2757548"/>
              <a:gd name="connsiteY1" fmla="*/ 26193 h 2831596"/>
              <a:gd name="connsiteX2" fmla="*/ 2352736 w 2757548"/>
              <a:gd name="connsiteY2" fmla="*/ 47625 h 2831596"/>
              <a:gd name="connsiteX3" fmla="*/ 2343211 w 2757548"/>
              <a:gd name="connsiteY3" fmla="*/ 57150 h 2831596"/>
              <a:gd name="connsiteX4" fmla="*/ 2352736 w 2757548"/>
              <a:gd name="connsiteY4" fmla="*/ 95250 h 2831596"/>
              <a:gd name="connsiteX5" fmla="*/ 2343211 w 2757548"/>
              <a:gd name="connsiteY5" fmla="*/ 128587 h 2831596"/>
              <a:gd name="connsiteX6" fmla="*/ 2324161 w 2757548"/>
              <a:gd name="connsiteY6" fmla="*/ 145256 h 2831596"/>
              <a:gd name="connsiteX7" fmla="*/ 2300348 w 2757548"/>
              <a:gd name="connsiteY7" fmla="*/ 152400 h 2831596"/>
              <a:gd name="connsiteX8" fmla="*/ 2290823 w 2757548"/>
              <a:gd name="connsiteY8" fmla="*/ 166687 h 2831596"/>
              <a:gd name="connsiteX9" fmla="*/ 2286061 w 2757548"/>
              <a:gd name="connsiteY9" fmla="*/ 204787 h 2831596"/>
              <a:gd name="connsiteX10" fmla="*/ 2267011 w 2757548"/>
              <a:gd name="connsiteY10" fmla="*/ 223837 h 2831596"/>
              <a:gd name="connsiteX11" fmla="*/ 2224148 w 2757548"/>
              <a:gd name="connsiteY11" fmla="*/ 219075 h 2831596"/>
              <a:gd name="connsiteX12" fmla="*/ 2214623 w 2757548"/>
              <a:gd name="connsiteY12" fmla="*/ 226219 h 2831596"/>
              <a:gd name="connsiteX13" fmla="*/ 2221767 w 2757548"/>
              <a:gd name="connsiteY13" fmla="*/ 259556 h 2831596"/>
              <a:gd name="connsiteX14" fmla="*/ 2233673 w 2757548"/>
              <a:gd name="connsiteY14" fmla="*/ 285750 h 2831596"/>
              <a:gd name="connsiteX15" fmla="*/ 2224148 w 2757548"/>
              <a:gd name="connsiteY15" fmla="*/ 304800 h 2831596"/>
              <a:gd name="connsiteX16" fmla="*/ 2224148 w 2757548"/>
              <a:gd name="connsiteY16" fmla="*/ 333375 h 2831596"/>
              <a:gd name="connsiteX17" fmla="*/ 2186048 w 2757548"/>
              <a:gd name="connsiteY17" fmla="*/ 338137 h 2831596"/>
              <a:gd name="connsiteX18" fmla="*/ 2152710 w 2757548"/>
              <a:gd name="connsiteY18" fmla="*/ 302419 h 2831596"/>
              <a:gd name="connsiteX19" fmla="*/ 2124136 w 2757548"/>
              <a:gd name="connsiteY19" fmla="*/ 323850 h 2831596"/>
              <a:gd name="connsiteX20" fmla="*/ 2105086 w 2757548"/>
              <a:gd name="connsiteY20" fmla="*/ 347662 h 2831596"/>
              <a:gd name="connsiteX21" fmla="*/ 2105086 w 2757548"/>
              <a:gd name="connsiteY21" fmla="*/ 361950 h 2831596"/>
              <a:gd name="connsiteX22" fmla="*/ 2105086 w 2757548"/>
              <a:gd name="connsiteY22" fmla="*/ 395287 h 2831596"/>
              <a:gd name="connsiteX23" fmla="*/ 2076511 w 2757548"/>
              <a:gd name="connsiteY23" fmla="*/ 395287 h 2831596"/>
              <a:gd name="connsiteX24" fmla="*/ 2033648 w 2757548"/>
              <a:gd name="connsiteY24" fmla="*/ 419100 h 2831596"/>
              <a:gd name="connsiteX25" fmla="*/ 2014598 w 2757548"/>
              <a:gd name="connsiteY25" fmla="*/ 457200 h 2831596"/>
              <a:gd name="connsiteX26" fmla="*/ 2012217 w 2757548"/>
              <a:gd name="connsiteY26" fmla="*/ 488156 h 2831596"/>
              <a:gd name="connsiteX27" fmla="*/ 1995549 w 2757548"/>
              <a:gd name="connsiteY27" fmla="*/ 511968 h 2831596"/>
              <a:gd name="connsiteX28" fmla="*/ 1976498 w 2757548"/>
              <a:gd name="connsiteY28" fmla="*/ 554831 h 2831596"/>
              <a:gd name="connsiteX29" fmla="*/ 1945542 w 2757548"/>
              <a:gd name="connsiteY29" fmla="*/ 564356 h 2831596"/>
              <a:gd name="connsiteX30" fmla="*/ 1909823 w 2757548"/>
              <a:gd name="connsiteY30" fmla="*/ 561975 h 2831596"/>
              <a:gd name="connsiteX31" fmla="*/ 1883629 w 2757548"/>
              <a:gd name="connsiteY31" fmla="*/ 576262 h 2831596"/>
              <a:gd name="connsiteX32" fmla="*/ 1890773 w 2757548"/>
              <a:gd name="connsiteY32" fmla="*/ 602456 h 2831596"/>
              <a:gd name="connsiteX33" fmla="*/ 1874104 w 2757548"/>
              <a:gd name="connsiteY33" fmla="*/ 623887 h 2831596"/>
              <a:gd name="connsiteX34" fmla="*/ 1876486 w 2757548"/>
              <a:gd name="connsiteY34" fmla="*/ 647700 h 2831596"/>
              <a:gd name="connsiteX35" fmla="*/ 1890773 w 2757548"/>
              <a:gd name="connsiteY35" fmla="*/ 666750 h 2831596"/>
              <a:gd name="connsiteX36" fmla="*/ 1919348 w 2757548"/>
              <a:gd name="connsiteY36" fmla="*/ 685800 h 2831596"/>
              <a:gd name="connsiteX37" fmla="*/ 1945542 w 2757548"/>
              <a:gd name="connsiteY37" fmla="*/ 714375 h 2831596"/>
              <a:gd name="connsiteX38" fmla="*/ 1969354 w 2757548"/>
              <a:gd name="connsiteY38" fmla="*/ 745331 h 2831596"/>
              <a:gd name="connsiteX39" fmla="*/ 1997930 w 2757548"/>
              <a:gd name="connsiteY39" fmla="*/ 776287 h 2831596"/>
              <a:gd name="connsiteX40" fmla="*/ 2016979 w 2757548"/>
              <a:gd name="connsiteY40" fmla="*/ 788194 h 2831596"/>
              <a:gd name="connsiteX41" fmla="*/ 2024123 w 2757548"/>
              <a:gd name="connsiteY41" fmla="*/ 814387 h 2831596"/>
              <a:gd name="connsiteX42" fmla="*/ 2028886 w 2757548"/>
              <a:gd name="connsiteY42" fmla="*/ 847725 h 2831596"/>
              <a:gd name="connsiteX43" fmla="*/ 2038411 w 2757548"/>
              <a:gd name="connsiteY43" fmla="*/ 859631 h 2831596"/>
              <a:gd name="connsiteX44" fmla="*/ 2066986 w 2757548"/>
              <a:gd name="connsiteY44" fmla="*/ 871537 h 2831596"/>
              <a:gd name="connsiteX45" fmla="*/ 2062223 w 2757548"/>
              <a:gd name="connsiteY45" fmla="*/ 852487 h 2831596"/>
              <a:gd name="connsiteX46" fmla="*/ 2090798 w 2757548"/>
              <a:gd name="connsiteY46" fmla="*/ 838200 h 2831596"/>
              <a:gd name="connsiteX47" fmla="*/ 2100323 w 2757548"/>
              <a:gd name="connsiteY47" fmla="*/ 862012 h 2831596"/>
              <a:gd name="connsiteX48" fmla="*/ 2133661 w 2757548"/>
              <a:gd name="connsiteY48" fmla="*/ 883443 h 2831596"/>
              <a:gd name="connsiteX49" fmla="*/ 2169379 w 2757548"/>
              <a:gd name="connsiteY49" fmla="*/ 876300 h 2831596"/>
              <a:gd name="connsiteX50" fmla="*/ 2183667 w 2757548"/>
              <a:gd name="connsiteY50" fmla="*/ 864394 h 2831596"/>
              <a:gd name="connsiteX51" fmla="*/ 2207480 w 2757548"/>
              <a:gd name="connsiteY51" fmla="*/ 857249 h 2831596"/>
              <a:gd name="connsiteX52" fmla="*/ 2245580 w 2757548"/>
              <a:gd name="connsiteY52" fmla="*/ 862012 h 2831596"/>
              <a:gd name="connsiteX53" fmla="*/ 2257486 w 2757548"/>
              <a:gd name="connsiteY53" fmla="*/ 895350 h 2831596"/>
              <a:gd name="connsiteX54" fmla="*/ 2305110 w 2757548"/>
              <a:gd name="connsiteY54" fmla="*/ 900113 h 2831596"/>
              <a:gd name="connsiteX55" fmla="*/ 2328923 w 2757548"/>
              <a:gd name="connsiteY55" fmla="*/ 907256 h 2831596"/>
              <a:gd name="connsiteX56" fmla="*/ 2314636 w 2757548"/>
              <a:gd name="connsiteY56" fmla="*/ 928687 h 2831596"/>
              <a:gd name="connsiteX57" fmla="*/ 2319398 w 2757548"/>
              <a:gd name="connsiteY57" fmla="*/ 942975 h 2831596"/>
              <a:gd name="connsiteX58" fmla="*/ 2357498 w 2757548"/>
              <a:gd name="connsiteY58" fmla="*/ 964406 h 2831596"/>
              <a:gd name="connsiteX59" fmla="*/ 2371786 w 2757548"/>
              <a:gd name="connsiteY59" fmla="*/ 990600 h 2831596"/>
              <a:gd name="connsiteX60" fmla="*/ 2395598 w 2757548"/>
              <a:gd name="connsiteY60" fmla="*/ 1016794 h 2831596"/>
              <a:gd name="connsiteX61" fmla="*/ 2381311 w 2757548"/>
              <a:gd name="connsiteY61" fmla="*/ 1028700 h 2831596"/>
              <a:gd name="connsiteX62" fmla="*/ 2386073 w 2757548"/>
              <a:gd name="connsiteY62" fmla="*/ 1066800 h 2831596"/>
              <a:gd name="connsiteX63" fmla="*/ 2421792 w 2757548"/>
              <a:gd name="connsiteY63" fmla="*/ 1059656 h 2831596"/>
              <a:gd name="connsiteX64" fmla="*/ 2450367 w 2757548"/>
              <a:gd name="connsiteY64" fmla="*/ 1069182 h 2831596"/>
              <a:gd name="connsiteX65" fmla="*/ 2486086 w 2757548"/>
              <a:gd name="connsiteY65" fmla="*/ 1107281 h 2831596"/>
              <a:gd name="connsiteX66" fmla="*/ 2486086 w 2757548"/>
              <a:gd name="connsiteY66" fmla="*/ 1138237 h 2831596"/>
              <a:gd name="connsiteX67" fmla="*/ 2521804 w 2757548"/>
              <a:gd name="connsiteY67" fmla="*/ 1147762 h 2831596"/>
              <a:gd name="connsiteX68" fmla="*/ 2571811 w 2757548"/>
              <a:gd name="connsiteY68" fmla="*/ 1190625 h 2831596"/>
              <a:gd name="connsiteX69" fmla="*/ 2571811 w 2757548"/>
              <a:gd name="connsiteY69" fmla="*/ 1219200 h 2831596"/>
              <a:gd name="connsiteX70" fmla="*/ 2571811 w 2757548"/>
              <a:gd name="connsiteY70" fmla="*/ 1243012 h 2831596"/>
              <a:gd name="connsiteX71" fmla="*/ 2567048 w 2757548"/>
              <a:gd name="connsiteY71" fmla="*/ 1266825 h 2831596"/>
              <a:gd name="connsiteX72" fmla="*/ 2600386 w 2757548"/>
              <a:gd name="connsiteY72" fmla="*/ 1295400 h 2831596"/>
              <a:gd name="connsiteX73" fmla="*/ 2609910 w 2757548"/>
              <a:gd name="connsiteY73" fmla="*/ 1338262 h 2831596"/>
              <a:gd name="connsiteX74" fmla="*/ 2619436 w 2757548"/>
              <a:gd name="connsiteY74" fmla="*/ 1376362 h 2831596"/>
              <a:gd name="connsiteX75" fmla="*/ 2638486 w 2757548"/>
              <a:gd name="connsiteY75" fmla="*/ 1369218 h 2831596"/>
              <a:gd name="connsiteX76" fmla="*/ 2681348 w 2757548"/>
              <a:gd name="connsiteY76" fmla="*/ 1381125 h 2831596"/>
              <a:gd name="connsiteX77" fmla="*/ 2705161 w 2757548"/>
              <a:gd name="connsiteY77" fmla="*/ 1362075 h 2831596"/>
              <a:gd name="connsiteX78" fmla="*/ 2748023 w 2757548"/>
              <a:gd name="connsiteY78" fmla="*/ 1352550 h 2831596"/>
              <a:gd name="connsiteX79" fmla="*/ 2757548 w 2757548"/>
              <a:gd name="connsiteY79" fmla="*/ 1390650 h 2831596"/>
              <a:gd name="connsiteX80" fmla="*/ 2748023 w 2757548"/>
              <a:gd name="connsiteY80" fmla="*/ 1414462 h 2831596"/>
              <a:gd name="connsiteX81" fmla="*/ 2724211 w 2757548"/>
              <a:gd name="connsiteY81" fmla="*/ 1428750 h 2831596"/>
              <a:gd name="connsiteX82" fmla="*/ 2695635 w 2757548"/>
              <a:gd name="connsiteY82" fmla="*/ 1464469 h 2831596"/>
              <a:gd name="connsiteX83" fmla="*/ 2657536 w 2757548"/>
              <a:gd name="connsiteY83" fmla="*/ 1495425 h 2831596"/>
              <a:gd name="connsiteX84" fmla="*/ 2638486 w 2757548"/>
              <a:gd name="connsiteY84" fmla="*/ 1519237 h 2831596"/>
              <a:gd name="connsiteX85" fmla="*/ 2624198 w 2757548"/>
              <a:gd name="connsiteY85" fmla="*/ 1535906 h 2831596"/>
              <a:gd name="connsiteX86" fmla="*/ 2619436 w 2757548"/>
              <a:gd name="connsiteY86" fmla="*/ 1562100 h 2831596"/>
              <a:gd name="connsiteX87" fmla="*/ 2590861 w 2757548"/>
              <a:gd name="connsiteY87" fmla="*/ 1562100 h 2831596"/>
              <a:gd name="connsiteX88" fmla="*/ 2557523 w 2757548"/>
              <a:gd name="connsiteY88" fmla="*/ 1547812 h 2831596"/>
              <a:gd name="connsiteX89" fmla="*/ 2538473 w 2757548"/>
              <a:gd name="connsiteY89" fmla="*/ 1519237 h 2831596"/>
              <a:gd name="connsiteX90" fmla="*/ 2471798 w 2757548"/>
              <a:gd name="connsiteY90" fmla="*/ 1524000 h 2831596"/>
              <a:gd name="connsiteX91" fmla="*/ 2452748 w 2757548"/>
              <a:gd name="connsiteY91" fmla="*/ 1535906 h 2831596"/>
              <a:gd name="connsiteX92" fmla="*/ 2447985 w 2757548"/>
              <a:gd name="connsiteY92" fmla="*/ 1557338 h 2831596"/>
              <a:gd name="connsiteX93" fmla="*/ 2414648 w 2757548"/>
              <a:gd name="connsiteY93" fmla="*/ 1576387 h 2831596"/>
              <a:gd name="connsiteX94" fmla="*/ 2381311 w 2757548"/>
              <a:gd name="connsiteY94" fmla="*/ 1614487 h 2831596"/>
              <a:gd name="connsiteX95" fmla="*/ 2355116 w 2757548"/>
              <a:gd name="connsiteY95" fmla="*/ 1626393 h 2831596"/>
              <a:gd name="connsiteX96" fmla="*/ 2347973 w 2757548"/>
              <a:gd name="connsiteY96" fmla="*/ 1662112 h 2831596"/>
              <a:gd name="connsiteX97" fmla="*/ 2331304 w 2757548"/>
              <a:gd name="connsiteY97" fmla="*/ 1659731 h 2831596"/>
              <a:gd name="connsiteX98" fmla="*/ 2281298 w 2757548"/>
              <a:gd name="connsiteY98" fmla="*/ 1681162 h 2831596"/>
              <a:gd name="connsiteX99" fmla="*/ 2262248 w 2757548"/>
              <a:gd name="connsiteY99" fmla="*/ 1700212 h 2831596"/>
              <a:gd name="connsiteX100" fmla="*/ 2200336 w 2757548"/>
              <a:gd name="connsiteY100" fmla="*/ 1704975 h 2831596"/>
              <a:gd name="connsiteX101" fmla="*/ 2157473 w 2757548"/>
              <a:gd name="connsiteY101" fmla="*/ 1714500 h 2831596"/>
              <a:gd name="connsiteX102" fmla="*/ 2126517 w 2757548"/>
              <a:gd name="connsiteY102" fmla="*/ 1754981 h 2831596"/>
              <a:gd name="connsiteX103" fmla="*/ 2100323 w 2757548"/>
              <a:gd name="connsiteY103" fmla="*/ 1771650 h 2831596"/>
              <a:gd name="connsiteX104" fmla="*/ 2095561 w 2757548"/>
              <a:gd name="connsiteY104" fmla="*/ 1807368 h 2831596"/>
              <a:gd name="connsiteX105" fmla="*/ 2057461 w 2757548"/>
              <a:gd name="connsiteY105" fmla="*/ 1831181 h 2831596"/>
              <a:gd name="connsiteX106" fmla="*/ 2043173 w 2757548"/>
              <a:gd name="connsiteY106" fmla="*/ 1852612 h 2831596"/>
              <a:gd name="connsiteX107" fmla="*/ 2033648 w 2757548"/>
              <a:gd name="connsiteY107" fmla="*/ 1866900 h 2831596"/>
              <a:gd name="connsiteX108" fmla="*/ 2038411 w 2757548"/>
              <a:gd name="connsiteY108" fmla="*/ 1895475 h 2831596"/>
              <a:gd name="connsiteX109" fmla="*/ 2050317 w 2757548"/>
              <a:gd name="connsiteY109" fmla="*/ 1933575 h 2831596"/>
              <a:gd name="connsiteX110" fmla="*/ 2062223 w 2757548"/>
              <a:gd name="connsiteY110" fmla="*/ 1985962 h 2831596"/>
              <a:gd name="connsiteX111" fmla="*/ 2038411 w 2757548"/>
              <a:gd name="connsiteY111" fmla="*/ 2024062 h 2831596"/>
              <a:gd name="connsiteX112" fmla="*/ 2033648 w 2757548"/>
              <a:gd name="connsiteY112" fmla="*/ 2028825 h 2831596"/>
              <a:gd name="connsiteX113" fmla="*/ 1995548 w 2757548"/>
              <a:gd name="connsiteY113" fmla="*/ 2033587 h 2831596"/>
              <a:gd name="connsiteX114" fmla="*/ 1966973 w 2757548"/>
              <a:gd name="connsiteY114" fmla="*/ 2043112 h 2831596"/>
              <a:gd name="connsiteX115" fmla="*/ 1957448 w 2757548"/>
              <a:gd name="connsiteY115" fmla="*/ 2043112 h 2831596"/>
              <a:gd name="connsiteX116" fmla="*/ 1919348 w 2757548"/>
              <a:gd name="connsiteY116" fmla="*/ 2069305 h 2831596"/>
              <a:gd name="connsiteX117" fmla="*/ 1900298 w 2757548"/>
              <a:gd name="connsiteY117" fmla="*/ 2090737 h 2831596"/>
              <a:gd name="connsiteX118" fmla="*/ 1888392 w 2757548"/>
              <a:gd name="connsiteY118" fmla="*/ 2150269 h 2831596"/>
              <a:gd name="connsiteX119" fmla="*/ 1855055 w 2757548"/>
              <a:gd name="connsiteY119" fmla="*/ 2166937 h 2831596"/>
              <a:gd name="connsiteX120" fmla="*/ 1809811 w 2757548"/>
              <a:gd name="connsiteY120" fmla="*/ 2195512 h 2831596"/>
              <a:gd name="connsiteX121" fmla="*/ 1809811 w 2757548"/>
              <a:gd name="connsiteY121" fmla="*/ 2252662 h 2831596"/>
              <a:gd name="connsiteX122" fmla="*/ 1814573 w 2757548"/>
              <a:gd name="connsiteY122" fmla="*/ 2314575 h 2831596"/>
              <a:gd name="connsiteX123" fmla="*/ 1802667 w 2757548"/>
              <a:gd name="connsiteY123" fmla="*/ 2340768 h 2831596"/>
              <a:gd name="connsiteX124" fmla="*/ 1785998 w 2757548"/>
              <a:gd name="connsiteY124" fmla="*/ 2388393 h 2831596"/>
              <a:gd name="connsiteX125" fmla="*/ 1809811 w 2757548"/>
              <a:gd name="connsiteY125" fmla="*/ 2438400 h 2831596"/>
              <a:gd name="connsiteX126" fmla="*/ 1802667 w 2757548"/>
              <a:gd name="connsiteY126" fmla="*/ 2474119 h 2831596"/>
              <a:gd name="connsiteX127" fmla="*/ 1776473 w 2757548"/>
              <a:gd name="connsiteY127" fmla="*/ 2500312 h 2831596"/>
              <a:gd name="connsiteX128" fmla="*/ 1733611 w 2757548"/>
              <a:gd name="connsiteY128" fmla="*/ 2524125 h 2831596"/>
              <a:gd name="connsiteX129" fmla="*/ 1714561 w 2757548"/>
              <a:gd name="connsiteY129" fmla="*/ 2538412 h 2831596"/>
              <a:gd name="connsiteX130" fmla="*/ 1738373 w 2757548"/>
              <a:gd name="connsiteY130" fmla="*/ 2590800 h 2831596"/>
              <a:gd name="connsiteX131" fmla="*/ 1719323 w 2757548"/>
              <a:gd name="connsiteY131" fmla="*/ 2619375 h 2831596"/>
              <a:gd name="connsiteX132" fmla="*/ 1662173 w 2757548"/>
              <a:gd name="connsiteY132" fmla="*/ 2633662 h 2831596"/>
              <a:gd name="connsiteX133" fmla="*/ 1647886 w 2757548"/>
              <a:gd name="connsiteY133" fmla="*/ 2662237 h 2831596"/>
              <a:gd name="connsiteX134" fmla="*/ 1664554 w 2757548"/>
              <a:gd name="connsiteY134" fmla="*/ 2693193 h 2831596"/>
              <a:gd name="connsiteX135" fmla="*/ 1652648 w 2757548"/>
              <a:gd name="connsiteY135" fmla="*/ 2712243 h 2831596"/>
              <a:gd name="connsiteX136" fmla="*/ 1657411 w 2757548"/>
              <a:gd name="connsiteY136" fmla="*/ 2745581 h 2831596"/>
              <a:gd name="connsiteX137" fmla="*/ 1628836 w 2757548"/>
              <a:gd name="connsiteY137" fmla="*/ 2767012 h 2831596"/>
              <a:gd name="connsiteX138" fmla="*/ 1576448 w 2757548"/>
              <a:gd name="connsiteY138" fmla="*/ 2724150 h 2831596"/>
              <a:gd name="connsiteX139" fmla="*/ 1550254 w 2757548"/>
              <a:gd name="connsiteY139" fmla="*/ 2728912 h 2831596"/>
              <a:gd name="connsiteX140" fmla="*/ 1519298 w 2757548"/>
              <a:gd name="connsiteY140" fmla="*/ 2697956 h 2831596"/>
              <a:gd name="connsiteX141" fmla="*/ 1500248 w 2757548"/>
              <a:gd name="connsiteY141" fmla="*/ 2676525 h 2831596"/>
              <a:gd name="connsiteX142" fmla="*/ 1478817 w 2757548"/>
              <a:gd name="connsiteY142" fmla="*/ 2719387 h 2831596"/>
              <a:gd name="connsiteX143" fmla="*/ 1481198 w 2757548"/>
              <a:gd name="connsiteY143" fmla="*/ 2738437 h 2831596"/>
              <a:gd name="connsiteX144" fmla="*/ 1464529 w 2757548"/>
              <a:gd name="connsiteY144" fmla="*/ 2776537 h 2831596"/>
              <a:gd name="connsiteX145" fmla="*/ 1457386 w 2757548"/>
              <a:gd name="connsiteY145" fmla="*/ 2786062 h 2831596"/>
              <a:gd name="connsiteX146" fmla="*/ 1421667 w 2757548"/>
              <a:gd name="connsiteY146" fmla="*/ 2828925 h 2831596"/>
              <a:gd name="connsiteX147" fmla="*/ 1397855 w 2757548"/>
              <a:gd name="connsiteY147" fmla="*/ 2824162 h 2831596"/>
              <a:gd name="connsiteX148" fmla="*/ 1381186 w 2757548"/>
              <a:gd name="connsiteY148" fmla="*/ 2800350 h 2831596"/>
              <a:gd name="connsiteX149" fmla="*/ 1376423 w 2757548"/>
              <a:gd name="connsiteY149" fmla="*/ 2786062 h 2831596"/>
              <a:gd name="connsiteX150" fmla="*/ 1335942 w 2757548"/>
              <a:gd name="connsiteY150" fmla="*/ 2778918 h 2831596"/>
              <a:gd name="connsiteX151" fmla="*/ 1343086 w 2757548"/>
              <a:gd name="connsiteY151" fmla="*/ 2757487 h 2831596"/>
              <a:gd name="connsiteX152" fmla="*/ 1324036 w 2757548"/>
              <a:gd name="connsiteY152" fmla="*/ 2719387 h 2831596"/>
              <a:gd name="connsiteX153" fmla="*/ 1354992 w 2757548"/>
              <a:gd name="connsiteY153" fmla="*/ 2702718 h 2831596"/>
              <a:gd name="connsiteX154" fmla="*/ 1345467 w 2757548"/>
              <a:gd name="connsiteY154" fmla="*/ 2640806 h 2831596"/>
              <a:gd name="connsiteX155" fmla="*/ 1333561 w 2757548"/>
              <a:gd name="connsiteY155" fmla="*/ 2626518 h 2831596"/>
              <a:gd name="connsiteX156" fmla="*/ 1324036 w 2757548"/>
              <a:gd name="connsiteY156" fmla="*/ 2605087 h 2831596"/>
              <a:gd name="connsiteX157" fmla="*/ 1302604 w 2757548"/>
              <a:gd name="connsiteY157" fmla="*/ 2595562 h 2831596"/>
              <a:gd name="connsiteX158" fmla="*/ 1288317 w 2757548"/>
              <a:gd name="connsiteY158" fmla="*/ 2605087 h 2831596"/>
              <a:gd name="connsiteX159" fmla="*/ 1281173 w 2757548"/>
              <a:gd name="connsiteY159" fmla="*/ 2626518 h 2831596"/>
              <a:gd name="connsiteX160" fmla="*/ 1259742 w 2757548"/>
              <a:gd name="connsiteY160" fmla="*/ 2605087 h 2831596"/>
              <a:gd name="connsiteX161" fmla="*/ 1285936 w 2757548"/>
              <a:gd name="connsiteY161" fmla="*/ 2559843 h 2831596"/>
              <a:gd name="connsiteX162" fmla="*/ 1321654 w 2757548"/>
              <a:gd name="connsiteY162" fmla="*/ 2540794 h 2831596"/>
              <a:gd name="connsiteX163" fmla="*/ 1347848 w 2757548"/>
              <a:gd name="connsiteY163" fmla="*/ 2490787 h 2831596"/>
              <a:gd name="connsiteX164" fmla="*/ 1326417 w 2757548"/>
              <a:gd name="connsiteY164" fmla="*/ 2443162 h 2831596"/>
              <a:gd name="connsiteX165" fmla="*/ 1343086 w 2757548"/>
              <a:gd name="connsiteY165" fmla="*/ 2390775 h 2831596"/>
              <a:gd name="connsiteX166" fmla="*/ 1343086 w 2757548"/>
              <a:gd name="connsiteY166" fmla="*/ 2338387 h 2831596"/>
              <a:gd name="connsiteX167" fmla="*/ 1290698 w 2757548"/>
              <a:gd name="connsiteY167" fmla="*/ 2305050 h 2831596"/>
              <a:gd name="connsiteX168" fmla="*/ 1247836 w 2757548"/>
              <a:gd name="connsiteY168" fmla="*/ 2290762 h 2831596"/>
              <a:gd name="connsiteX169" fmla="*/ 1204973 w 2757548"/>
              <a:gd name="connsiteY169" fmla="*/ 2281237 h 2831596"/>
              <a:gd name="connsiteX170" fmla="*/ 1147823 w 2757548"/>
              <a:gd name="connsiteY170" fmla="*/ 2281237 h 2831596"/>
              <a:gd name="connsiteX171" fmla="*/ 1076386 w 2757548"/>
              <a:gd name="connsiteY171" fmla="*/ 2286000 h 2831596"/>
              <a:gd name="connsiteX172" fmla="*/ 1019236 w 2757548"/>
              <a:gd name="connsiteY172" fmla="*/ 2309812 h 2831596"/>
              <a:gd name="connsiteX173" fmla="*/ 971611 w 2757548"/>
              <a:gd name="connsiteY173" fmla="*/ 2319337 h 2831596"/>
              <a:gd name="connsiteX174" fmla="*/ 962086 w 2757548"/>
              <a:gd name="connsiteY174" fmla="*/ 2381250 h 2831596"/>
              <a:gd name="connsiteX175" fmla="*/ 943036 w 2757548"/>
              <a:gd name="connsiteY175" fmla="*/ 2414587 h 2831596"/>
              <a:gd name="connsiteX176" fmla="*/ 890648 w 2757548"/>
              <a:gd name="connsiteY176" fmla="*/ 2462212 h 2831596"/>
              <a:gd name="connsiteX177" fmla="*/ 852548 w 2757548"/>
              <a:gd name="connsiteY177" fmla="*/ 2471737 h 2831596"/>
              <a:gd name="connsiteX178" fmla="*/ 800161 w 2757548"/>
              <a:gd name="connsiteY178" fmla="*/ 2462212 h 2831596"/>
              <a:gd name="connsiteX179" fmla="*/ 771586 w 2757548"/>
              <a:gd name="connsiteY179" fmla="*/ 2438400 h 2831596"/>
              <a:gd name="connsiteX180" fmla="*/ 743011 w 2757548"/>
              <a:gd name="connsiteY180" fmla="*/ 2409825 h 2831596"/>
              <a:gd name="connsiteX181" fmla="*/ 704911 w 2757548"/>
              <a:gd name="connsiteY181" fmla="*/ 2433637 h 2831596"/>
              <a:gd name="connsiteX182" fmla="*/ 723961 w 2757548"/>
              <a:gd name="connsiteY182" fmla="*/ 2371725 h 2831596"/>
              <a:gd name="connsiteX183" fmla="*/ 738248 w 2757548"/>
              <a:gd name="connsiteY183" fmla="*/ 2309812 h 2831596"/>
              <a:gd name="connsiteX184" fmla="*/ 743011 w 2757548"/>
              <a:gd name="connsiteY184" fmla="*/ 2233612 h 2831596"/>
              <a:gd name="connsiteX185" fmla="*/ 743011 w 2757548"/>
              <a:gd name="connsiteY185" fmla="*/ 2185987 h 2831596"/>
              <a:gd name="connsiteX186" fmla="*/ 728723 w 2757548"/>
              <a:gd name="connsiteY186" fmla="*/ 2128837 h 2831596"/>
              <a:gd name="connsiteX187" fmla="*/ 704911 w 2757548"/>
              <a:gd name="connsiteY187" fmla="*/ 2100262 h 2831596"/>
              <a:gd name="connsiteX188" fmla="*/ 662048 w 2757548"/>
              <a:gd name="connsiteY188" fmla="*/ 2090737 h 2831596"/>
              <a:gd name="connsiteX189" fmla="*/ 623948 w 2757548"/>
              <a:gd name="connsiteY189" fmla="*/ 2062162 h 2831596"/>
              <a:gd name="connsiteX190" fmla="*/ 566798 w 2757548"/>
              <a:gd name="connsiteY190" fmla="*/ 2043112 h 2831596"/>
              <a:gd name="connsiteX191" fmla="*/ 538223 w 2757548"/>
              <a:gd name="connsiteY191" fmla="*/ 2009775 h 2831596"/>
              <a:gd name="connsiteX192" fmla="*/ 557273 w 2757548"/>
              <a:gd name="connsiteY192" fmla="*/ 1981200 h 2831596"/>
              <a:gd name="connsiteX193" fmla="*/ 547748 w 2757548"/>
              <a:gd name="connsiteY193" fmla="*/ 1938337 h 2831596"/>
              <a:gd name="connsiteX194" fmla="*/ 514411 w 2757548"/>
              <a:gd name="connsiteY194" fmla="*/ 1885950 h 2831596"/>
              <a:gd name="connsiteX195" fmla="*/ 471548 w 2757548"/>
              <a:gd name="connsiteY195" fmla="*/ 1876425 h 2831596"/>
              <a:gd name="connsiteX196" fmla="*/ 433448 w 2757548"/>
              <a:gd name="connsiteY196" fmla="*/ 1852612 h 2831596"/>
              <a:gd name="connsiteX197" fmla="*/ 414398 w 2757548"/>
              <a:gd name="connsiteY197" fmla="*/ 1833562 h 2831596"/>
              <a:gd name="connsiteX198" fmla="*/ 414398 w 2757548"/>
              <a:gd name="connsiteY198" fmla="*/ 1804987 h 2831596"/>
              <a:gd name="connsiteX199" fmla="*/ 376298 w 2757548"/>
              <a:gd name="connsiteY199" fmla="*/ 1824037 h 2831596"/>
              <a:gd name="connsiteX200" fmla="*/ 357248 w 2757548"/>
              <a:gd name="connsiteY200" fmla="*/ 1838325 h 2831596"/>
              <a:gd name="connsiteX201" fmla="*/ 385823 w 2757548"/>
              <a:gd name="connsiteY201" fmla="*/ 1862137 h 2831596"/>
              <a:gd name="connsiteX202" fmla="*/ 352486 w 2757548"/>
              <a:gd name="connsiteY202" fmla="*/ 1866900 h 2831596"/>
              <a:gd name="connsiteX203" fmla="*/ 323911 w 2757548"/>
              <a:gd name="connsiteY203" fmla="*/ 1847850 h 2831596"/>
              <a:gd name="connsiteX204" fmla="*/ 281048 w 2757548"/>
              <a:gd name="connsiteY204" fmla="*/ 1833562 h 2831596"/>
              <a:gd name="connsiteX205" fmla="*/ 238186 w 2757548"/>
              <a:gd name="connsiteY205" fmla="*/ 1819275 h 2831596"/>
              <a:gd name="connsiteX206" fmla="*/ 195323 w 2757548"/>
              <a:gd name="connsiteY206" fmla="*/ 1819275 h 2831596"/>
              <a:gd name="connsiteX207" fmla="*/ 171511 w 2757548"/>
              <a:gd name="connsiteY207" fmla="*/ 1795462 h 2831596"/>
              <a:gd name="connsiteX208" fmla="*/ 195323 w 2757548"/>
              <a:gd name="connsiteY208" fmla="*/ 1766887 h 2831596"/>
              <a:gd name="connsiteX209" fmla="*/ 214373 w 2757548"/>
              <a:gd name="connsiteY209" fmla="*/ 1676400 h 2831596"/>
              <a:gd name="connsiteX210" fmla="*/ 276286 w 2757548"/>
              <a:gd name="connsiteY210" fmla="*/ 1590675 h 2831596"/>
              <a:gd name="connsiteX211" fmla="*/ 319148 w 2757548"/>
              <a:gd name="connsiteY211" fmla="*/ 1509712 h 2831596"/>
              <a:gd name="connsiteX212" fmla="*/ 362011 w 2757548"/>
              <a:gd name="connsiteY212" fmla="*/ 1466850 h 2831596"/>
              <a:gd name="connsiteX213" fmla="*/ 414398 w 2757548"/>
              <a:gd name="connsiteY213" fmla="*/ 1404937 h 2831596"/>
              <a:gd name="connsiteX214" fmla="*/ 438211 w 2757548"/>
              <a:gd name="connsiteY214" fmla="*/ 1381125 h 2831596"/>
              <a:gd name="connsiteX215" fmla="*/ 395348 w 2757548"/>
              <a:gd name="connsiteY215" fmla="*/ 1352550 h 2831596"/>
              <a:gd name="connsiteX216" fmla="*/ 323911 w 2757548"/>
              <a:gd name="connsiteY216" fmla="*/ 1319212 h 2831596"/>
              <a:gd name="connsiteX217" fmla="*/ 266761 w 2757548"/>
              <a:gd name="connsiteY217" fmla="*/ 1285875 h 2831596"/>
              <a:gd name="connsiteX218" fmla="*/ 233423 w 2757548"/>
              <a:gd name="connsiteY218" fmla="*/ 1300162 h 2831596"/>
              <a:gd name="connsiteX219" fmla="*/ 195323 w 2757548"/>
              <a:gd name="connsiteY219" fmla="*/ 1276350 h 2831596"/>
              <a:gd name="connsiteX220" fmla="*/ 161986 w 2757548"/>
              <a:gd name="connsiteY220" fmla="*/ 1204912 h 2831596"/>
              <a:gd name="connsiteX221" fmla="*/ 157223 w 2757548"/>
              <a:gd name="connsiteY221" fmla="*/ 1162050 h 2831596"/>
              <a:gd name="connsiteX222" fmla="*/ 119123 w 2757548"/>
              <a:gd name="connsiteY222" fmla="*/ 1157287 h 2831596"/>
              <a:gd name="connsiteX223" fmla="*/ 66736 w 2757548"/>
              <a:gd name="connsiteY223" fmla="*/ 1157287 h 2831596"/>
              <a:gd name="connsiteX224" fmla="*/ 19111 w 2757548"/>
              <a:gd name="connsiteY224" fmla="*/ 1143000 h 2831596"/>
              <a:gd name="connsiteX225" fmla="*/ 19111 w 2757548"/>
              <a:gd name="connsiteY225" fmla="*/ 1114425 h 2831596"/>
              <a:gd name="connsiteX226" fmla="*/ 9586 w 2757548"/>
              <a:gd name="connsiteY226" fmla="*/ 1076325 h 2831596"/>
              <a:gd name="connsiteX227" fmla="*/ 61 w 2757548"/>
              <a:gd name="connsiteY227" fmla="*/ 1028700 h 2831596"/>
              <a:gd name="connsiteX228" fmla="*/ 14348 w 2757548"/>
              <a:gd name="connsiteY228" fmla="*/ 995362 h 2831596"/>
              <a:gd name="connsiteX229" fmla="*/ 61973 w 2757548"/>
              <a:gd name="connsiteY229" fmla="*/ 971550 h 2831596"/>
              <a:gd name="connsiteX230" fmla="*/ 100073 w 2757548"/>
              <a:gd name="connsiteY230" fmla="*/ 966787 h 2831596"/>
              <a:gd name="connsiteX231" fmla="*/ 66736 w 2757548"/>
              <a:gd name="connsiteY231" fmla="*/ 933450 h 2831596"/>
              <a:gd name="connsiteX232" fmla="*/ 57211 w 2757548"/>
              <a:gd name="connsiteY232" fmla="*/ 885825 h 2831596"/>
              <a:gd name="connsiteX233" fmla="*/ 81023 w 2757548"/>
              <a:gd name="connsiteY233" fmla="*/ 852487 h 2831596"/>
              <a:gd name="connsiteX234" fmla="*/ 81023 w 2757548"/>
              <a:gd name="connsiteY234" fmla="*/ 814387 h 2831596"/>
              <a:gd name="connsiteX235" fmla="*/ 42923 w 2757548"/>
              <a:gd name="connsiteY235" fmla="*/ 800100 h 2831596"/>
              <a:gd name="connsiteX236" fmla="*/ 47686 w 2757548"/>
              <a:gd name="connsiteY236" fmla="*/ 762000 h 2831596"/>
              <a:gd name="connsiteX237" fmla="*/ 85786 w 2757548"/>
              <a:gd name="connsiteY237" fmla="*/ 723900 h 2831596"/>
              <a:gd name="connsiteX238" fmla="*/ 76261 w 2757548"/>
              <a:gd name="connsiteY238" fmla="*/ 671512 h 2831596"/>
              <a:gd name="connsiteX239" fmla="*/ 47686 w 2757548"/>
              <a:gd name="connsiteY239" fmla="*/ 647700 h 2831596"/>
              <a:gd name="connsiteX240" fmla="*/ 66736 w 2757548"/>
              <a:gd name="connsiteY240" fmla="*/ 623887 h 2831596"/>
              <a:gd name="connsiteX241" fmla="*/ 114361 w 2757548"/>
              <a:gd name="connsiteY241" fmla="*/ 628650 h 2831596"/>
              <a:gd name="connsiteX242" fmla="*/ 138173 w 2757548"/>
              <a:gd name="connsiteY242" fmla="*/ 628650 h 2831596"/>
              <a:gd name="connsiteX243" fmla="*/ 119123 w 2757548"/>
              <a:gd name="connsiteY243" fmla="*/ 595312 h 2831596"/>
              <a:gd name="connsiteX244" fmla="*/ 123886 w 2757548"/>
              <a:gd name="connsiteY244" fmla="*/ 571500 h 2831596"/>
              <a:gd name="connsiteX245" fmla="*/ 152461 w 2757548"/>
              <a:gd name="connsiteY245" fmla="*/ 571500 h 2831596"/>
              <a:gd name="connsiteX246" fmla="*/ 157223 w 2757548"/>
              <a:gd name="connsiteY246" fmla="*/ 571500 h 2831596"/>
              <a:gd name="connsiteX247" fmla="*/ 185798 w 2757548"/>
              <a:gd name="connsiteY247" fmla="*/ 485775 h 2831596"/>
              <a:gd name="connsiteX248" fmla="*/ 190561 w 2757548"/>
              <a:gd name="connsiteY248" fmla="*/ 447675 h 2831596"/>
              <a:gd name="connsiteX249" fmla="*/ 219136 w 2757548"/>
              <a:gd name="connsiteY249" fmla="*/ 461962 h 2831596"/>
              <a:gd name="connsiteX250" fmla="*/ 281048 w 2757548"/>
              <a:gd name="connsiteY250" fmla="*/ 485775 h 2831596"/>
              <a:gd name="connsiteX251" fmla="*/ 342961 w 2757548"/>
              <a:gd name="connsiteY251" fmla="*/ 485775 h 2831596"/>
              <a:gd name="connsiteX252" fmla="*/ 333436 w 2757548"/>
              <a:gd name="connsiteY252" fmla="*/ 442912 h 2831596"/>
              <a:gd name="connsiteX253" fmla="*/ 342961 w 2757548"/>
              <a:gd name="connsiteY253" fmla="*/ 409575 h 2831596"/>
              <a:gd name="connsiteX254" fmla="*/ 385823 w 2757548"/>
              <a:gd name="connsiteY254" fmla="*/ 409575 h 2831596"/>
              <a:gd name="connsiteX255" fmla="*/ 404873 w 2757548"/>
              <a:gd name="connsiteY255" fmla="*/ 381000 h 2831596"/>
              <a:gd name="connsiteX256" fmla="*/ 428686 w 2757548"/>
              <a:gd name="connsiteY256" fmla="*/ 338137 h 2831596"/>
              <a:gd name="connsiteX257" fmla="*/ 381061 w 2757548"/>
              <a:gd name="connsiteY257" fmla="*/ 314325 h 2831596"/>
              <a:gd name="connsiteX258" fmla="*/ 381061 w 2757548"/>
              <a:gd name="connsiteY258" fmla="*/ 285750 h 2831596"/>
              <a:gd name="connsiteX259" fmla="*/ 433448 w 2757548"/>
              <a:gd name="connsiteY259" fmla="*/ 257175 h 2831596"/>
              <a:gd name="connsiteX260" fmla="*/ 466786 w 2757548"/>
              <a:gd name="connsiteY260" fmla="*/ 238125 h 2831596"/>
              <a:gd name="connsiteX261" fmla="*/ 476311 w 2757548"/>
              <a:gd name="connsiteY261" fmla="*/ 176212 h 2831596"/>
              <a:gd name="connsiteX262" fmla="*/ 447736 w 2757548"/>
              <a:gd name="connsiteY262" fmla="*/ 123825 h 2831596"/>
              <a:gd name="connsiteX0" fmla="*/ 2307492 w 2757548"/>
              <a:gd name="connsiteY0" fmla="*/ 0 h 2831596"/>
              <a:gd name="connsiteX1" fmla="*/ 2324161 w 2757548"/>
              <a:gd name="connsiteY1" fmla="*/ 26193 h 2831596"/>
              <a:gd name="connsiteX2" fmla="*/ 2352736 w 2757548"/>
              <a:gd name="connsiteY2" fmla="*/ 47625 h 2831596"/>
              <a:gd name="connsiteX3" fmla="*/ 2343211 w 2757548"/>
              <a:gd name="connsiteY3" fmla="*/ 57150 h 2831596"/>
              <a:gd name="connsiteX4" fmla="*/ 2352736 w 2757548"/>
              <a:gd name="connsiteY4" fmla="*/ 95250 h 2831596"/>
              <a:gd name="connsiteX5" fmla="*/ 2343211 w 2757548"/>
              <a:gd name="connsiteY5" fmla="*/ 128587 h 2831596"/>
              <a:gd name="connsiteX6" fmla="*/ 2324161 w 2757548"/>
              <a:gd name="connsiteY6" fmla="*/ 145256 h 2831596"/>
              <a:gd name="connsiteX7" fmla="*/ 2300348 w 2757548"/>
              <a:gd name="connsiteY7" fmla="*/ 152400 h 2831596"/>
              <a:gd name="connsiteX8" fmla="*/ 2290823 w 2757548"/>
              <a:gd name="connsiteY8" fmla="*/ 166687 h 2831596"/>
              <a:gd name="connsiteX9" fmla="*/ 2286061 w 2757548"/>
              <a:gd name="connsiteY9" fmla="*/ 204787 h 2831596"/>
              <a:gd name="connsiteX10" fmla="*/ 2267011 w 2757548"/>
              <a:gd name="connsiteY10" fmla="*/ 223837 h 2831596"/>
              <a:gd name="connsiteX11" fmla="*/ 2224148 w 2757548"/>
              <a:gd name="connsiteY11" fmla="*/ 219075 h 2831596"/>
              <a:gd name="connsiteX12" fmla="*/ 2214623 w 2757548"/>
              <a:gd name="connsiteY12" fmla="*/ 226219 h 2831596"/>
              <a:gd name="connsiteX13" fmla="*/ 2221767 w 2757548"/>
              <a:gd name="connsiteY13" fmla="*/ 259556 h 2831596"/>
              <a:gd name="connsiteX14" fmla="*/ 2233673 w 2757548"/>
              <a:gd name="connsiteY14" fmla="*/ 285750 h 2831596"/>
              <a:gd name="connsiteX15" fmla="*/ 2224148 w 2757548"/>
              <a:gd name="connsiteY15" fmla="*/ 304800 h 2831596"/>
              <a:gd name="connsiteX16" fmla="*/ 2224148 w 2757548"/>
              <a:gd name="connsiteY16" fmla="*/ 333375 h 2831596"/>
              <a:gd name="connsiteX17" fmla="*/ 2186048 w 2757548"/>
              <a:gd name="connsiteY17" fmla="*/ 338137 h 2831596"/>
              <a:gd name="connsiteX18" fmla="*/ 2152710 w 2757548"/>
              <a:gd name="connsiteY18" fmla="*/ 302419 h 2831596"/>
              <a:gd name="connsiteX19" fmla="*/ 2124136 w 2757548"/>
              <a:gd name="connsiteY19" fmla="*/ 323850 h 2831596"/>
              <a:gd name="connsiteX20" fmla="*/ 2105086 w 2757548"/>
              <a:gd name="connsiteY20" fmla="*/ 347662 h 2831596"/>
              <a:gd name="connsiteX21" fmla="*/ 2105086 w 2757548"/>
              <a:gd name="connsiteY21" fmla="*/ 361950 h 2831596"/>
              <a:gd name="connsiteX22" fmla="*/ 2105086 w 2757548"/>
              <a:gd name="connsiteY22" fmla="*/ 395287 h 2831596"/>
              <a:gd name="connsiteX23" fmla="*/ 2076511 w 2757548"/>
              <a:gd name="connsiteY23" fmla="*/ 395287 h 2831596"/>
              <a:gd name="connsiteX24" fmla="*/ 2033648 w 2757548"/>
              <a:gd name="connsiteY24" fmla="*/ 419100 h 2831596"/>
              <a:gd name="connsiteX25" fmla="*/ 2014598 w 2757548"/>
              <a:gd name="connsiteY25" fmla="*/ 457200 h 2831596"/>
              <a:gd name="connsiteX26" fmla="*/ 2012217 w 2757548"/>
              <a:gd name="connsiteY26" fmla="*/ 488156 h 2831596"/>
              <a:gd name="connsiteX27" fmla="*/ 1995549 w 2757548"/>
              <a:gd name="connsiteY27" fmla="*/ 511968 h 2831596"/>
              <a:gd name="connsiteX28" fmla="*/ 1976498 w 2757548"/>
              <a:gd name="connsiteY28" fmla="*/ 554831 h 2831596"/>
              <a:gd name="connsiteX29" fmla="*/ 1945542 w 2757548"/>
              <a:gd name="connsiteY29" fmla="*/ 564356 h 2831596"/>
              <a:gd name="connsiteX30" fmla="*/ 1909823 w 2757548"/>
              <a:gd name="connsiteY30" fmla="*/ 561975 h 2831596"/>
              <a:gd name="connsiteX31" fmla="*/ 1883629 w 2757548"/>
              <a:gd name="connsiteY31" fmla="*/ 576262 h 2831596"/>
              <a:gd name="connsiteX32" fmla="*/ 1890773 w 2757548"/>
              <a:gd name="connsiteY32" fmla="*/ 602456 h 2831596"/>
              <a:gd name="connsiteX33" fmla="*/ 1874104 w 2757548"/>
              <a:gd name="connsiteY33" fmla="*/ 623887 h 2831596"/>
              <a:gd name="connsiteX34" fmla="*/ 1876486 w 2757548"/>
              <a:gd name="connsiteY34" fmla="*/ 647700 h 2831596"/>
              <a:gd name="connsiteX35" fmla="*/ 1890773 w 2757548"/>
              <a:gd name="connsiteY35" fmla="*/ 666750 h 2831596"/>
              <a:gd name="connsiteX36" fmla="*/ 1919348 w 2757548"/>
              <a:gd name="connsiteY36" fmla="*/ 685800 h 2831596"/>
              <a:gd name="connsiteX37" fmla="*/ 1945542 w 2757548"/>
              <a:gd name="connsiteY37" fmla="*/ 714375 h 2831596"/>
              <a:gd name="connsiteX38" fmla="*/ 1969354 w 2757548"/>
              <a:gd name="connsiteY38" fmla="*/ 745331 h 2831596"/>
              <a:gd name="connsiteX39" fmla="*/ 1997930 w 2757548"/>
              <a:gd name="connsiteY39" fmla="*/ 776287 h 2831596"/>
              <a:gd name="connsiteX40" fmla="*/ 2016979 w 2757548"/>
              <a:gd name="connsiteY40" fmla="*/ 788194 h 2831596"/>
              <a:gd name="connsiteX41" fmla="*/ 2024123 w 2757548"/>
              <a:gd name="connsiteY41" fmla="*/ 814387 h 2831596"/>
              <a:gd name="connsiteX42" fmla="*/ 2028886 w 2757548"/>
              <a:gd name="connsiteY42" fmla="*/ 847725 h 2831596"/>
              <a:gd name="connsiteX43" fmla="*/ 2038411 w 2757548"/>
              <a:gd name="connsiteY43" fmla="*/ 859631 h 2831596"/>
              <a:gd name="connsiteX44" fmla="*/ 2066986 w 2757548"/>
              <a:gd name="connsiteY44" fmla="*/ 871537 h 2831596"/>
              <a:gd name="connsiteX45" fmla="*/ 2062223 w 2757548"/>
              <a:gd name="connsiteY45" fmla="*/ 852487 h 2831596"/>
              <a:gd name="connsiteX46" fmla="*/ 2090798 w 2757548"/>
              <a:gd name="connsiteY46" fmla="*/ 838200 h 2831596"/>
              <a:gd name="connsiteX47" fmla="*/ 2100323 w 2757548"/>
              <a:gd name="connsiteY47" fmla="*/ 862012 h 2831596"/>
              <a:gd name="connsiteX48" fmla="*/ 2133661 w 2757548"/>
              <a:gd name="connsiteY48" fmla="*/ 883443 h 2831596"/>
              <a:gd name="connsiteX49" fmla="*/ 2169379 w 2757548"/>
              <a:gd name="connsiteY49" fmla="*/ 876300 h 2831596"/>
              <a:gd name="connsiteX50" fmla="*/ 2183667 w 2757548"/>
              <a:gd name="connsiteY50" fmla="*/ 864394 h 2831596"/>
              <a:gd name="connsiteX51" fmla="*/ 2207480 w 2757548"/>
              <a:gd name="connsiteY51" fmla="*/ 857249 h 2831596"/>
              <a:gd name="connsiteX52" fmla="*/ 2245580 w 2757548"/>
              <a:gd name="connsiteY52" fmla="*/ 862012 h 2831596"/>
              <a:gd name="connsiteX53" fmla="*/ 2257486 w 2757548"/>
              <a:gd name="connsiteY53" fmla="*/ 895350 h 2831596"/>
              <a:gd name="connsiteX54" fmla="*/ 2305110 w 2757548"/>
              <a:gd name="connsiteY54" fmla="*/ 900113 h 2831596"/>
              <a:gd name="connsiteX55" fmla="*/ 2328923 w 2757548"/>
              <a:gd name="connsiteY55" fmla="*/ 907256 h 2831596"/>
              <a:gd name="connsiteX56" fmla="*/ 2314636 w 2757548"/>
              <a:gd name="connsiteY56" fmla="*/ 928687 h 2831596"/>
              <a:gd name="connsiteX57" fmla="*/ 2319398 w 2757548"/>
              <a:gd name="connsiteY57" fmla="*/ 942975 h 2831596"/>
              <a:gd name="connsiteX58" fmla="*/ 2357498 w 2757548"/>
              <a:gd name="connsiteY58" fmla="*/ 964406 h 2831596"/>
              <a:gd name="connsiteX59" fmla="*/ 2371786 w 2757548"/>
              <a:gd name="connsiteY59" fmla="*/ 990600 h 2831596"/>
              <a:gd name="connsiteX60" fmla="*/ 2395598 w 2757548"/>
              <a:gd name="connsiteY60" fmla="*/ 1016794 h 2831596"/>
              <a:gd name="connsiteX61" fmla="*/ 2381311 w 2757548"/>
              <a:gd name="connsiteY61" fmla="*/ 1028700 h 2831596"/>
              <a:gd name="connsiteX62" fmla="*/ 2386073 w 2757548"/>
              <a:gd name="connsiteY62" fmla="*/ 1066800 h 2831596"/>
              <a:gd name="connsiteX63" fmla="*/ 2421792 w 2757548"/>
              <a:gd name="connsiteY63" fmla="*/ 1059656 h 2831596"/>
              <a:gd name="connsiteX64" fmla="*/ 2450367 w 2757548"/>
              <a:gd name="connsiteY64" fmla="*/ 1069182 h 2831596"/>
              <a:gd name="connsiteX65" fmla="*/ 2486086 w 2757548"/>
              <a:gd name="connsiteY65" fmla="*/ 1107281 h 2831596"/>
              <a:gd name="connsiteX66" fmla="*/ 2486086 w 2757548"/>
              <a:gd name="connsiteY66" fmla="*/ 1138237 h 2831596"/>
              <a:gd name="connsiteX67" fmla="*/ 2521804 w 2757548"/>
              <a:gd name="connsiteY67" fmla="*/ 1147762 h 2831596"/>
              <a:gd name="connsiteX68" fmla="*/ 2571811 w 2757548"/>
              <a:gd name="connsiteY68" fmla="*/ 1190625 h 2831596"/>
              <a:gd name="connsiteX69" fmla="*/ 2571811 w 2757548"/>
              <a:gd name="connsiteY69" fmla="*/ 1219200 h 2831596"/>
              <a:gd name="connsiteX70" fmla="*/ 2571811 w 2757548"/>
              <a:gd name="connsiteY70" fmla="*/ 1243012 h 2831596"/>
              <a:gd name="connsiteX71" fmla="*/ 2567048 w 2757548"/>
              <a:gd name="connsiteY71" fmla="*/ 1266825 h 2831596"/>
              <a:gd name="connsiteX72" fmla="*/ 2600386 w 2757548"/>
              <a:gd name="connsiteY72" fmla="*/ 1295400 h 2831596"/>
              <a:gd name="connsiteX73" fmla="*/ 2609910 w 2757548"/>
              <a:gd name="connsiteY73" fmla="*/ 1338262 h 2831596"/>
              <a:gd name="connsiteX74" fmla="*/ 2619436 w 2757548"/>
              <a:gd name="connsiteY74" fmla="*/ 1376362 h 2831596"/>
              <a:gd name="connsiteX75" fmla="*/ 2638486 w 2757548"/>
              <a:gd name="connsiteY75" fmla="*/ 1369218 h 2831596"/>
              <a:gd name="connsiteX76" fmla="*/ 2681348 w 2757548"/>
              <a:gd name="connsiteY76" fmla="*/ 1381125 h 2831596"/>
              <a:gd name="connsiteX77" fmla="*/ 2705161 w 2757548"/>
              <a:gd name="connsiteY77" fmla="*/ 1362075 h 2831596"/>
              <a:gd name="connsiteX78" fmla="*/ 2748023 w 2757548"/>
              <a:gd name="connsiteY78" fmla="*/ 1352550 h 2831596"/>
              <a:gd name="connsiteX79" fmla="*/ 2757548 w 2757548"/>
              <a:gd name="connsiteY79" fmla="*/ 1390650 h 2831596"/>
              <a:gd name="connsiteX80" fmla="*/ 2748023 w 2757548"/>
              <a:gd name="connsiteY80" fmla="*/ 1414462 h 2831596"/>
              <a:gd name="connsiteX81" fmla="*/ 2724211 w 2757548"/>
              <a:gd name="connsiteY81" fmla="*/ 1428750 h 2831596"/>
              <a:gd name="connsiteX82" fmla="*/ 2695635 w 2757548"/>
              <a:gd name="connsiteY82" fmla="*/ 1464469 h 2831596"/>
              <a:gd name="connsiteX83" fmla="*/ 2657536 w 2757548"/>
              <a:gd name="connsiteY83" fmla="*/ 1495425 h 2831596"/>
              <a:gd name="connsiteX84" fmla="*/ 2638486 w 2757548"/>
              <a:gd name="connsiteY84" fmla="*/ 1519237 h 2831596"/>
              <a:gd name="connsiteX85" fmla="*/ 2624198 w 2757548"/>
              <a:gd name="connsiteY85" fmla="*/ 1535906 h 2831596"/>
              <a:gd name="connsiteX86" fmla="*/ 2619436 w 2757548"/>
              <a:gd name="connsiteY86" fmla="*/ 1562100 h 2831596"/>
              <a:gd name="connsiteX87" fmla="*/ 2590861 w 2757548"/>
              <a:gd name="connsiteY87" fmla="*/ 1562100 h 2831596"/>
              <a:gd name="connsiteX88" fmla="*/ 2557523 w 2757548"/>
              <a:gd name="connsiteY88" fmla="*/ 1547812 h 2831596"/>
              <a:gd name="connsiteX89" fmla="*/ 2538473 w 2757548"/>
              <a:gd name="connsiteY89" fmla="*/ 1519237 h 2831596"/>
              <a:gd name="connsiteX90" fmla="*/ 2471798 w 2757548"/>
              <a:gd name="connsiteY90" fmla="*/ 1524000 h 2831596"/>
              <a:gd name="connsiteX91" fmla="*/ 2452748 w 2757548"/>
              <a:gd name="connsiteY91" fmla="*/ 1535906 h 2831596"/>
              <a:gd name="connsiteX92" fmla="*/ 2447985 w 2757548"/>
              <a:gd name="connsiteY92" fmla="*/ 1557338 h 2831596"/>
              <a:gd name="connsiteX93" fmla="*/ 2414648 w 2757548"/>
              <a:gd name="connsiteY93" fmla="*/ 1576387 h 2831596"/>
              <a:gd name="connsiteX94" fmla="*/ 2381311 w 2757548"/>
              <a:gd name="connsiteY94" fmla="*/ 1614487 h 2831596"/>
              <a:gd name="connsiteX95" fmla="*/ 2355116 w 2757548"/>
              <a:gd name="connsiteY95" fmla="*/ 1626393 h 2831596"/>
              <a:gd name="connsiteX96" fmla="*/ 2347973 w 2757548"/>
              <a:gd name="connsiteY96" fmla="*/ 1662112 h 2831596"/>
              <a:gd name="connsiteX97" fmla="*/ 2331304 w 2757548"/>
              <a:gd name="connsiteY97" fmla="*/ 1659731 h 2831596"/>
              <a:gd name="connsiteX98" fmla="*/ 2281298 w 2757548"/>
              <a:gd name="connsiteY98" fmla="*/ 1681162 h 2831596"/>
              <a:gd name="connsiteX99" fmla="*/ 2262248 w 2757548"/>
              <a:gd name="connsiteY99" fmla="*/ 1700212 h 2831596"/>
              <a:gd name="connsiteX100" fmla="*/ 2200336 w 2757548"/>
              <a:gd name="connsiteY100" fmla="*/ 1704975 h 2831596"/>
              <a:gd name="connsiteX101" fmla="*/ 2157473 w 2757548"/>
              <a:gd name="connsiteY101" fmla="*/ 1714500 h 2831596"/>
              <a:gd name="connsiteX102" fmla="*/ 2126517 w 2757548"/>
              <a:gd name="connsiteY102" fmla="*/ 1754981 h 2831596"/>
              <a:gd name="connsiteX103" fmla="*/ 2100323 w 2757548"/>
              <a:gd name="connsiteY103" fmla="*/ 1771650 h 2831596"/>
              <a:gd name="connsiteX104" fmla="*/ 2095561 w 2757548"/>
              <a:gd name="connsiteY104" fmla="*/ 1807368 h 2831596"/>
              <a:gd name="connsiteX105" fmla="*/ 2057461 w 2757548"/>
              <a:gd name="connsiteY105" fmla="*/ 1831181 h 2831596"/>
              <a:gd name="connsiteX106" fmla="*/ 2043173 w 2757548"/>
              <a:gd name="connsiteY106" fmla="*/ 1852612 h 2831596"/>
              <a:gd name="connsiteX107" fmla="*/ 2033648 w 2757548"/>
              <a:gd name="connsiteY107" fmla="*/ 1866900 h 2831596"/>
              <a:gd name="connsiteX108" fmla="*/ 2038411 w 2757548"/>
              <a:gd name="connsiteY108" fmla="*/ 1895475 h 2831596"/>
              <a:gd name="connsiteX109" fmla="*/ 2050317 w 2757548"/>
              <a:gd name="connsiteY109" fmla="*/ 1933575 h 2831596"/>
              <a:gd name="connsiteX110" fmla="*/ 2062223 w 2757548"/>
              <a:gd name="connsiteY110" fmla="*/ 1985962 h 2831596"/>
              <a:gd name="connsiteX111" fmla="*/ 2038411 w 2757548"/>
              <a:gd name="connsiteY111" fmla="*/ 2024062 h 2831596"/>
              <a:gd name="connsiteX112" fmla="*/ 2033648 w 2757548"/>
              <a:gd name="connsiteY112" fmla="*/ 2028825 h 2831596"/>
              <a:gd name="connsiteX113" fmla="*/ 1995548 w 2757548"/>
              <a:gd name="connsiteY113" fmla="*/ 2033587 h 2831596"/>
              <a:gd name="connsiteX114" fmla="*/ 1966973 w 2757548"/>
              <a:gd name="connsiteY114" fmla="*/ 2043112 h 2831596"/>
              <a:gd name="connsiteX115" fmla="*/ 1957448 w 2757548"/>
              <a:gd name="connsiteY115" fmla="*/ 2043112 h 2831596"/>
              <a:gd name="connsiteX116" fmla="*/ 1919348 w 2757548"/>
              <a:gd name="connsiteY116" fmla="*/ 2069305 h 2831596"/>
              <a:gd name="connsiteX117" fmla="*/ 1900298 w 2757548"/>
              <a:gd name="connsiteY117" fmla="*/ 2090737 h 2831596"/>
              <a:gd name="connsiteX118" fmla="*/ 1888392 w 2757548"/>
              <a:gd name="connsiteY118" fmla="*/ 2150269 h 2831596"/>
              <a:gd name="connsiteX119" fmla="*/ 1855055 w 2757548"/>
              <a:gd name="connsiteY119" fmla="*/ 2166937 h 2831596"/>
              <a:gd name="connsiteX120" fmla="*/ 1809811 w 2757548"/>
              <a:gd name="connsiteY120" fmla="*/ 2195512 h 2831596"/>
              <a:gd name="connsiteX121" fmla="*/ 1809811 w 2757548"/>
              <a:gd name="connsiteY121" fmla="*/ 2252662 h 2831596"/>
              <a:gd name="connsiteX122" fmla="*/ 1814573 w 2757548"/>
              <a:gd name="connsiteY122" fmla="*/ 2314575 h 2831596"/>
              <a:gd name="connsiteX123" fmla="*/ 1802667 w 2757548"/>
              <a:gd name="connsiteY123" fmla="*/ 2340768 h 2831596"/>
              <a:gd name="connsiteX124" fmla="*/ 1785998 w 2757548"/>
              <a:gd name="connsiteY124" fmla="*/ 2388393 h 2831596"/>
              <a:gd name="connsiteX125" fmla="*/ 1809811 w 2757548"/>
              <a:gd name="connsiteY125" fmla="*/ 2438400 h 2831596"/>
              <a:gd name="connsiteX126" fmla="*/ 1802667 w 2757548"/>
              <a:gd name="connsiteY126" fmla="*/ 2474119 h 2831596"/>
              <a:gd name="connsiteX127" fmla="*/ 1776473 w 2757548"/>
              <a:gd name="connsiteY127" fmla="*/ 2500312 h 2831596"/>
              <a:gd name="connsiteX128" fmla="*/ 1733611 w 2757548"/>
              <a:gd name="connsiteY128" fmla="*/ 2524125 h 2831596"/>
              <a:gd name="connsiteX129" fmla="*/ 1714561 w 2757548"/>
              <a:gd name="connsiteY129" fmla="*/ 2538412 h 2831596"/>
              <a:gd name="connsiteX130" fmla="*/ 1738373 w 2757548"/>
              <a:gd name="connsiteY130" fmla="*/ 2590800 h 2831596"/>
              <a:gd name="connsiteX131" fmla="*/ 1719323 w 2757548"/>
              <a:gd name="connsiteY131" fmla="*/ 2619375 h 2831596"/>
              <a:gd name="connsiteX132" fmla="*/ 1662173 w 2757548"/>
              <a:gd name="connsiteY132" fmla="*/ 2633662 h 2831596"/>
              <a:gd name="connsiteX133" fmla="*/ 1647886 w 2757548"/>
              <a:gd name="connsiteY133" fmla="*/ 2662237 h 2831596"/>
              <a:gd name="connsiteX134" fmla="*/ 1664554 w 2757548"/>
              <a:gd name="connsiteY134" fmla="*/ 2693193 h 2831596"/>
              <a:gd name="connsiteX135" fmla="*/ 1652648 w 2757548"/>
              <a:gd name="connsiteY135" fmla="*/ 2712243 h 2831596"/>
              <a:gd name="connsiteX136" fmla="*/ 1657411 w 2757548"/>
              <a:gd name="connsiteY136" fmla="*/ 2745581 h 2831596"/>
              <a:gd name="connsiteX137" fmla="*/ 1628836 w 2757548"/>
              <a:gd name="connsiteY137" fmla="*/ 2767012 h 2831596"/>
              <a:gd name="connsiteX138" fmla="*/ 1576448 w 2757548"/>
              <a:gd name="connsiteY138" fmla="*/ 2724150 h 2831596"/>
              <a:gd name="connsiteX139" fmla="*/ 1550254 w 2757548"/>
              <a:gd name="connsiteY139" fmla="*/ 2728912 h 2831596"/>
              <a:gd name="connsiteX140" fmla="*/ 1519298 w 2757548"/>
              <a:gd name="connsiteY140" fmla="*/ 2697956 h 2831596"/>
              <a:gd name="connsiteX141" fmla="*/ 1500248 w 2757548"/>
              <a:gd name="connsiteY141" fmla="*/ 2676525 h 2831596"/>
              <a:gd name="connsiteX142" fmla="*/ 1478817 w 2757548"/>
              <a:gd name="connsiteY142" fmla="*/ 2719387 h 2831596"/>
              <a:gd name="connsiteX143" fmla="*/ 1481198 w 2757548"/>
              <a:gd name="connsiteY143" fmla="*/ 2738437 h 2831596"/>
              <a:gd name="connsiteX144" fmla="*/ 1464529 w 2757548"/>
              <a:gd name="connsiteY144" fmla="*/ 2776537 h 2831596"/>
              <a:gd name="connsiteX145" fmla="*/ 1457386 w 2757548"/>
              <a:gd name="connsiteY145" fmla="*/ 2786062 h 2831596"/>
              <a:gd name="connsiteX146" fmla="*/ 1421667 w 2757548"/>
              <a:gd name="connsiteY146" fmla="*/ 2828925 h 2831596"/>
              <a:gd name="connsiteX147" fmla="*/ 1397855 w 2757548"/>
              <a:gd name="connsiteY147" fmla="*/ 2824162 h 2831596"/>
              <a:gd name="connsiteX148" fmla="*/ 1381186 w 2757548"/>
              <a:gd name="connsiteY148" fmla="*/ 2800350 h 2831596"/>
              <a:gd name="connsiteX149" fmla="*/ 1376423 w 2757548"/>
              <a:gd name="connsiteY149" fmla="*/ 2786062 h 2831596"/>
              <a:gd name="connsiteX150" fmla="*/ 1335942 w 2757548"/>
              <a:gd name="connsiteY150" fmla="*/ 2778918 h 2831596"/>
              <a:gd name="connsiteX151" fmla="*/ 1343086 w 2757548"/>
              <a:gd name="connsiteY151" fmla="*/ 2757487 h 2831596"/>
              <a:gd name="connsiteX152" fmla="*/ 1324036 w 2757548"/>
              <a:gd name="connsiteY152" fmla="*/ 2719387 h 2831596"/>
              <a:gd name="connsiteX153" fmla="*/ 1354992 w 2757548"/>
              <a:gd name="connsiteY153" fmla="*/ 2702718 h 2831596"/>
              <a:gd name="connsiteX154" fmla="*/ 1345467 w 2757548"/>
              <a:gd name="connsiteY154" fmla="*/ 2640806 h 2831596"/>
              <a:gd name="connsiteX155" fmla="*/ 1333561 w 2757548"/>
              <a:gd name="connsiteY155" fmla="*/ 2626518 h 2831596"/>
              <a:gd name="connsiteX156" fmla="*/ 1324036 w 2757548"/>
              <a:gd name="connsiteY156" fmla="*/ 2605087 h 2831596"/>
              <a:gd name="connsiteX157" fmla="*/ 1302604 w 2757548"/>
              <a:gd name="connsiteY157" fmla="*/ 2595562 h 2831596"/>
              <a:gd name="connsiteX158" fmla="*/ 1288317 w 2757548"/>
              <a:gd name="connsiteY158" fmla="*/ 2605087 h 2831596"/>
              <a:gd name="connsiteX159" fmla="*/ 1281173 w 2757548"/>
              <a:gd name="connsiteY159" fmla="*/ 2626518 h 2831596"/>
              <a:gd name="connsiteX160" fmla="*/ 1259742 w 2757548"/>
              <a:gd name="connsiteY160" fmla="*/ 2605087 h 2831596"/>
              <a:gd name="connsiteX161" fmla="*/ 1285936 w 2757548"/>
              <a:gd name="connsiteY161" fmla="*/ 2559843 h 2831596"/>
              <a:gd name="connsiteX162" fmla="*/ 1321654 w 2757548"/>
              <a:gd name="connsiteY162" fmla="*/ 2540794 h 2831596"/>
              <a:gd name="connsiteX163" fmla="*/ 1347848 w 2757548"/>
              <a:gd name="connsiteY163" fmla="*/ 2490787 h 2831596"/>
              <a:gd name="connsiteX164" fmla="*/ 1326417 w 2757548"/>
              <a:gd name="connsiteY164" fmla="*/ 2443162 h 2831596"/>
              <a:gd name="connsiteX165" fmla="*/ 1343086 w 2757548"/>
              <a:gd name="connsiteY165" fmla="*/ 2390775 h 2831596"/>
              <a:gd name="connsiteX166" fmla="*/ 1333561 w 2757548"/>
              <a:gd name="connsiteY166" fmla="*/ 2338387 h 2831596"/>
              <a:gd name="connsiteX167" fmla="*/ 1290698 w 2757548"/>
              <a:gd name="connsiteY167" fmla="*/ 2305050 h 2831596"/>
              <a:gd name="connsiteX168" fmla="*/ 1247836 w 2757548"/>
              <a:gd name="connsiteY168" fmla="*/ 2290762 h 2831596"/>
              <a:gd name="connsiteX169" fmla="*/ 1204973 w 2757548"/>
              <a:gd name="connsiteY169" fmla="*/ 2281237 h 2831596"/>
              <a:gd name="connsiteX170" fmla="*/ 1147823 w 2757548"/>
              <a:gd name="connsiteY170" fmla="*/ 2281237 h 2831596"/>
              <a:gd name="connsiteX171" fmla="*/ 1076386 w 2757548"/>
              <a:gd name="connsiteY171" fmla="*/ 2286000 h 2831596"/>
              <a:gd name="connsiteX172" fmla="*/ 1019236 w 2757548"/>
              <a:gd name="connsiteY172" fmla="*/ 2309812 h 2831596"/>
              <a:gd name="connsiteX173" fmla="*/ 971611 w 2757548"/>
              <a:gd name="connsiteY173" fmla="*/ 2319337 h 2831596"/>
              <a:gd name="connsiteX174" fmla="*/ 962086 w 2757548"/>
              <a:gd name="connsiteY174" fmla="*/ 2381250 h 2831596"/>
              <a:gd name="connsiteX175" fmla="*/ 943036 w 2757548"/>
              <a:gd name="connsiteY175" fmla="*/ 2414587 h 2831596"/>
              <a:gd name="connsiteX176" fmla="*/ 890648 w 2757548"/>
              <a:gd name="connsiteY176" fmla="*/ 2462212 h 2831596"/>
              <a:gd name="connsiteX177" fmla="*/ 852548 w 2757548"/>
              <a:gd name="connsiteY177" fmla="*/ 2471737 h 2831596"/>
              <a:gd name="connsiteX178" fmla="*/ 800161 w 2757548"/>
              <a:gd name="connsiteY178" fmla="*/ 2462212 h 2831596"/>
              <a:gd name="connsiteX179" fmla="*/ 771586 w 2757548"/>
              <a:gd name="connsiteY179" fmla="*/ 2438400 h 2831596"/>
              <a:gd name="connsiteX180" fmla="*/ 743011 w 2757548"/>
              <a:gd name="connsiteY180" fmla="*/ 2409825 h 2831596"/>
              <a:gd name="connsiteX181" fmla="*/ 704911 w 2757548"/>
              <a:gd name="connsiteY181" fmla="*/ 2433637 h 2831596"/>
              <a:gd name="connsiteX182" fmla="*/ 723961 w 2757548"/>
              <a:gd name="connsiteY182" fmla="*/ 2371725 h 2831596"/>
              <a:gd name="connsiteX183" fmla="*/ 738248 w 2757548"/>
              <a:gd name="connsiteY183" fmla="*/ 2309812 h 2831596"/>
              <a:gd name="connsiteX184" fmla="*/ 743011 w 2757548"/>
              <a:gd name="connsiteY184" fmla="*/ 2233612 h 2831596"/>
              <a:gd name="connsiteX185" fmla="*/ 743011 w 2757548"/>
              <a:gd name="connsiteY185" fmla="*/ 2185987 h 2831596"/>
              <a:gd name="connsiteX186" fmla="*/ 728723 w 2757548"/>
              <a:gd name="connsiteY186" fmla="*/ 2128837 h 2831596"/>
              <a:gd name="connsiteX187" fmla="*/ 704911 w 2757548"/>
              <a:gd name="connsiteY187" fmla="*/ 2100262 h 2831596"/>
              <a:gd name="connsiteX188" fmla="*/ 662048 w 2757548"/>
              <a:gd name="connsiteY188" fmla="*/ 2090737 h 2831596"/>
              <a:gd name="connsiteX189" fmla="*/ 623948 w 2757548"/>
              <a:gd name="connsiteY189" fmla="*/ 2062162 h 2831596"/>
              <a:gd name="connsiteX190" fmla="*/ 566798 w 2757548"/>
              <a:gd name="connsiteY190" fmla="*/ 2043112 h 2831596"/>
              <a:gd name="connsiteX191" fmla="*/ 538223 w 2757548"/>
              <a:gd name="connsiteY191" fmla="*/ 2009775 h 2831596"/>
              <a:gd name="connsiteX192" fmla="*/ 557273 w 2757548"/>
              <a:gd name="connsiteY192" fmla="*/ 1981200 h 2831596"/>
              <a:gd name="connsiteX193" fmla="*/ 547748 w 2757548"/>
              <a:gd name="connsiteY193" fmla="*/ 1938337 h 2831596"/>
              <a:gd name="connsiteX194" fmla="*/ 514411 w 2757548"/>
              <a:gd name="connsiteY194" fmla="*/ 1885950 h 2831596"/>
              <a:gd name="connsiteX195" fmla="*/ 471548 w 2757548"/>
              <a:gd name="connsiteY195" fmla="*/ 1876425 h 2831596"/>
              <a:gd name="connsiteX196" fmla="*/ 433448 w 2757548"/>
              <a:gd name="connsiteY196" fmla="*/ 1852612 h 2831596"/>
              <a:gd name="connsiteX197" fmla="*/ 414398 w 2757548"/>
              <a:gd name="connsiteY197" fmla="*/ 1833562 h 2831596"/>
              <a:gd name="connsiteX198" fmla="*/ 414398 w 2757548"/>
              <a:gd name="connsiteY198" fmla="*/ 1804987 h 2831596"/>
              <a:gd name="connsiteX199" fmla="*/ 376298 w 2757548"/>
              <a:gd name="connsiteY199" fmla="*/ 1824037 h 2831596"/>
              <a:gd name="connsiteX200" fmla="*/ 357248 w 2757548"/>
              <a:gd name="connsiteY200" fmla="*/ 1838325 h 2831596"/>
              <a:gd name="connsiteX201" fmla="*/ 385823 w 2757548"/>
              <a:gd name="connsiteY201" fmla="*/ 1862137 h 2831596"/>
              <a:gd name="connsiteX202" fmla="*/ 352486 w 2757548"/>
              <a:gd name="connsiteY202" fmla="*/ 1866900 h 2831596"/>
              <a:gd name="connsiteX203" fmla="*/ 323911 w 2757548"/>
              <a:gd name="connsiteY203" fmla="*/ 1847850 h 2831596"/>
              <a:gd name="connsiteX204" fmla="*/ 281048 w 2757548"/>
              <a:gd name="connsiteY204" fmla="*/ 1833562 h 2831596"/>
              <a:gd name="connsiteX205" fmla="*/ 238186 w 2757548"/>
              <a:gd name="connsiteY205" fmla="*/ 1819275 h 2831596"/>
              <a:gd name="connsiteX206" fmla="*/ 195323 w 2757548"/>
              <a:gd name="connsiteY206" fmla="*/ 1819275 h 2831596"/>
              <a:gd name="connsiteX207" fmla="*/ 171511 w 2757548"/>
              <a:gd name="connsiteY207" fmla="*/ 1795462 h 2831596"/>
              <a:gd name="connsiteX208" fmla="*/ 195323 w 2757548"/>
              <a:gd name="connsiteY208" fmla="*/ 1766887 h 2831596"/>
              <a:gd name="connsiteX209" fmla="*/ 214373 w 2757548"/>
              <a:gd name="connsiteY209" fmla="*/ 1676400 h 2831596"/>
              <a:gd name="connsiteX210" fmla="*/ 276286 w 2757548"/>
              <a:gd name="connsiteY210" fmla="*/ 1590675 h 2831596"/>
              <a:gd name="connsiteX211" fmla="*/ 319148 w 2757548"/>
              <a:gd name="connsiteY211" fmla="*/ 1509712 h 2831596"/>
              <a:gd name="connsiteX212" fmla="*/ 362011 w 2757548"/>
              <a:gd name="connsiteY212" fmla="*/ 1466850 h 2831596"/>
              <a:gd name="connsiteX213" fmla="*/ 414398 w 2757548"/>
              <a:gd name="connsiteY213" fmla="*/ 1404937 h 2831596"/>
              <a:gd name="connsiteX214" fmla="*/ 438211 w 2757548"/>
              <a:gd name="connsiteY214" fmla="*/ 1381125 h 2831596"/>
              <a:gd name="connsiteX215" fmla="*/ 395348 w 2757548"/>
              <a:gd name="connsiteY215" fmla="*/ 1352550 h 2831596"/>
              <a:gd name="connsiteX216" fmla="*/ 323911 w 2757548"/>
              <a:gd name="connsiteY216" fmla="*/ 1319212 h 2831596"/>
              <a:gd name="connsiteX217" fmla="*/ 266761 w 2757548"/>
              <a:gd name="connsiteY217" fmla="*/ 1285875 h 2831596"/>
              <a:gd name="connsiteX218" fmla="*/ 233423 w 2757548"/>
              <a:gd name="connsiteY218" fmla="*/ 1300162 h 2831596"/>
              <a:gd name="connsiteX219" fmla="*/ 195323 w 2757548"/>
              <a:gd name="connsiteY219" fmla="*/ 1276350 h 2831596"/>
              <a:gd name="connsiteX220" fmla="*/ 161986 w 2757548"/>
              <a:gd name="connsiteY220" fmla="*/ 1204912 h 2831596"/>
              <a:gd name="connsiteX221" fmla="*/ 157223 w 2757548"/>
              <a:gd name="connsiteY221" fmla="*/ 1162050 h 2831596"/>
              <a:gd name="connsiteX222" fmla="*/ 119123 w 2757548"/>
              <a:gd name="connsiteY222" fmla="*/ 1157287 h 2831596"/>
              <a:gd name="connsiteX223" fmla="*/ 66736 w 2757548"/>
              <a:gd name="connsiteY223" fmla="*/ 1157287 h 2831596"/>
              <a:gd name="connsiteX224" fmla="*/ 19111 w 2757548"/>
              <a:gd name="connsiteY224" fmla="*/ 1143000 h 2831596"/>
              <a:gd name="connsiteX225" fmla="*/ 19111 w 2757548"/>
              <a:gd name="connsiteY225" fmla="*/ 1114425 h 2831596"/>
              <a:gd name="connsiteX226" fmla="*/ 9586 w 2757548"/>
              <a:gd name="connsiteY226" fmla="*/ 1076325 h 2831596"/>
              <a:gd name="connsiteX227" fmla="*/ 61 w 2757548"/>
              <a:gd name="connsiteY227" fmla="*/ 1028700 h 2831596"/>
              <a:gd name="connsiteX228" fmla="*/ 14348 w 2757548"/>
              <a:gd name="connsiteY228" fmla="*/ 995362 h 2831596"/>
              <a:gd name="connsiteX229" fmla="*/ 61973 w 2757548"/>
              <a:gd name="connsiteY229" fmla="*/ 971550 h 2831596"/>
              <a:gd name="connsiteX230" fmla="*/ 100073 w 2757548"/>
              <a:gd name="connsiteY230" fmla="*/ 966787 h 2831596"/>
              <a:gd name="connsiteX231" fmla="*/ 66736 w 2757548"/>
              <a:gd name="connsiteY231" fmla="*/ 933450 h 2831596"/>
              <a:gd name="connsiteX232" fmla="*/ 57211 w 2757548"/>
              <a:gd name="connsiteY232" fmla="*/ 885825 h 2831596"/>
              <a:gd name="connsiteX233" fmla="*/ 81023 w 2757548"/>
              <a:gd name="connsiteY233" fmla="*/ 852487 h 2831596"/>
              <a:gd name="connsiteX234" fmla="*/ 81023 w 2757548"/>
              <a:gd name="connsiteY234" fmla="*/ 814387 h 2831596"/>
              <a:gd name="connsiteX235" fmla="*/ 42923 w 2757548"/>
              <a:gd name="connsiteY235" fmla="*/ 800100 h 2831596"/>
              <a:gd name="connsiteX236" fmla="*/ 47686 w 2757548"/>
              <a:gd name="connsiteY236" fmla="*/ 762000 h 2831596"/>
              <a:gd name="connsiteX237" fmla="*/ 85786 w 2757548"/>
              <a:gd name="connsiteY237" fmla="*/ 723900 h 2831596"/>
              <a:gd name="connsiteX238" fmla="*/ 76261 w 2757548"/>
              <a:gd name="connsiteY238" fmla="*/ 671512 h 2831596"/>
              <a:gd name="connsiteX239" fmla="*/ 47686 w 2757548"/>
              <a:gd name="connsiteY239" fmla="*/ 647700 h 2831596"/>
              <a:gd name="connsiteX240" fmla="*/ 66736 w 2757548"/>
              <a:gd name="connsiteY240" fmla="*/ 623887 h 2831596"/>
              <a:gd name="connsiteX241" fmla="*/ 114361 w 2757548"/>
              <a:gd name="connsiteY241" fmla="*/ 628650 h 2831596"/>
              <a:gd name="connsiteX242" fmla="*/ 138173 w 2757548"/>
              <a:gd name="connsiteY242" fmla="*/ 628650 h 2831596"/>
              <a:gd name="connsiteX243" fmla="*/ 119123 w 2757548"/>
              <a:gd name="connsiteY243" fmla="*/ 595312 h 2831596"/>
              <a:gd name="connsiteX244" fmla="*/ 123886 w 2757548"/>
              <a:gd name="connsiteY244" fmla="*/ 571500 h 2831596"/>
              <a:gd name="connsiteX245" fmla="*/ 152461 w 2757548"/>
              <a:gd name="connsiteY245" fmla="*/ 571500 h 2831596"/>
              <a:gd name="connsiteX246" fmla="*/ 157223 w 2757548"/>
              <a:gd name="connsiteY246" fmla="*/ 571500 h 2831596"/>
              <a:gd name="connsiteX247" fmla="*/ 185798 w 2757548"/>
              <a:gd name="connsiteY247" fmla="*/ 485775 h 2831596"/>
              <a:gd name="connsiteX248" fmla="*/ 190561 w 2757548"/>
              <a:gd name="connsiteY248" fmla="*/ 447675 h 2831596"/>
              <a:gd name="connsiteX249" fmla="*/ 219136 w 2757548"/>
              <a:gd name="connsiteY249" fmla="*/ 461962 h 2831596"/>
              <a:gd name="connsiteX250" fmla="*/ 281048 w 2757548"/>
              <a:gd name="connsiteY250" fmla="*/ 485775 h 2831596"/>
              <a:gd name="connsiteX251" fmla="*/ 342961 w 2757548"/>
              <a:gd name="connsiteY251" fmla="*/ 485775 h 2831596"/>
              <a:gd name="connsiteX252" fmla="*/ 333436 w 2757548"/>
              <a:gd name="connsiteY252" fmla="*/ 442912 h 2831596"/>
              <a:gd name="connsiteX253" fmla="*/ 342961 w 2757548"/>
              <a:gd name="connsiteY253" fmla="*/ 409575 h 2831596"/>
              <a:gd name="connsiteX254" fmla="*/ 385823 w 2757548"/>
              <a:gd name="connsiteY254" fmla="*/ 409575 h 2831596"/>
              <a:gd name="connsiteX255" fmla="*/ 404873 w 2757548"/>
              <a:gd name="connsiteY255" fmla="*/ 381000 h 2831596"/>
              <a:gd name="connsiteX256" fmla="*/ 428686 w 2757548"/>
              <a:gd name="connsiteY256" fmla="*/ 338137 h 2831596"/>
              <a:gd name="connsiteX257" fmla="*/ 381061 w 2757548"/>
              <a:gd name="connsiteY257" fmla="*/ 314325 h 2831596"/>
              <a:gd name="connsiteX258" fmla="*/ 381061 w 2757548"/>
              <a:gd name="connsiteY258" fmla="*/ 285750 h 2831596"/>
              <a:gd name="connsiteX259" fmla="*/ 433448 w 2757548"/>
              <a:gd name="connsiteY259" fmla="*/ 257175 h 2831596"/>
              <a:gd name="connsiteX260" fmla="*/ 466786 w 2757548"/>
              <a:gd name="connsiteY260" fmla="*/ 238125 h 2831596"/>
              <a:gd name="connsiteX261" fmla="*/ 476311 w 2757548"/>
              <a:gd name="connsiteY261" fmla="*/ 176212 h 2831596"/>
              <a:gd name="connsiteX262" fmla="*/ 447736 w 2757548"/>
              <a:gd name="connsiteY262" fmla="*/ 123825 h 2831596"/>
              <a:gd name="connsiteX0" fmla="*/ 2307492 w 2757548"/>
              <a:gd name="connsiteY0" fmla="*/ 0 h 2831596"/>
              <a:gd name="connsiteX1" fmla="*/ 2324161 w 2757548"/>
              <a:gd name="connsiteY1" fmla="*/ 26193 h 2831596"/>
              <a:gd name="connsiteX2" fmla="*/ 2352736 w 2757548"/>
              <a:gd name="connsiteY2" fmla="*/ 47625 h 2831596"/>
              <a:gd name="connsiteX3" fmla="*/ 2343211 w 2757548"/>
              <a:gd name="connsiteY3" fmla="*/ 57150 h 2831596"/>
              <a:gd name="connsiteX4" fmla="*/ 2352736 w 2757548"/>
              <a:gd name="connsiteY4" fmla="*/ 95250 h 2831596"/>
              <a:gd name="connsiteX5" fmla="*/ 2343211 w 2757548"/>
              <a:gd name="connsiteY5" fmla="*/ 128587 h 2831596"/>
              <a:gd name="connsiteX6" fmla="*/ 2324161 w 2757548"/>
              <a:gd name="connsiteY6" fmla="*/ 145256 h 2831596"/>
              <a:gd name="connsiteX7" fmla="*/ 2300348 w 2757548"/>
              <a:gd name="connsiteY7" fmla="*/ 152400 h 2831596"/>
              <a:gd name="connsiteX8" fmla="*/ 2290823 w 2757548"/>
              <a:gd name="connsiteY8" fmla="*/ 166687 h 2831596"/>
              <a:gd name="connsiteX9" fmla="*/ 2286061 w 2757548"/>
              <a:gd name="connsiteY9" fmla="*/ 204787 h 2831596"/>
              <a:gd name="connsiteX10" fmla="*/ 2267011 w 2757548"/>
              <a:gd name="connsiteY10" fmla="*/ 223837 h 2831596"/>
              <a:gd name="connsiteX11" fmla="*/ 2224148 w 2757548"/>
              <a:gd name="connsiteY11" fmla="*/ 219075 h 2831596"/>
              <a:gd name="connsiteX12" fmla="*/ 2214623 w 2757548"/>
              <a:gd name="connsiteY12" fmla="*/ 226219 h 2831596"/>
              <a:gd name="connsiteX13" fmla="*/ 2221767 w 2757548"/>
              <a:gd name="connsiteY13" fmla="*/ 259556 h 2831596"/>
              <a:gd name="connsiteX14" fmla="*/ 2233673 w 2757548"/>
              <a:gd name="connsiteY14" fmla="*/ 285750 h 2831596"/>
              <a:gd name="connsiteX15" fmla="*/ 2224148 w 2757548"/>
              <a:gd name="connsiteY15" fmla="*/ 304800 h 2831596"/>
              <a:gd name="connsiteX16" fmla="*/ 2224148 w 2757548"/>
              <a:gd name="connsiteY16" fmla="*/ 333375 h 2831596"/>
              <a:gd name="connsiteX17" fmla="*/ 2186048 w 2757548"/>
              <a:gd name="connsiteY17" fmla="*/ 338137 h 2831596"/>
              <a:gd name="connsiteX18" fmla="*/ 2152710 w 2757548"/>
              <a:gd name="connsiteY18" fmla="*/ 302419 h 2831596"/>
              <a:gd name="connsiteX19" fmla="*/ 2124136 w 2757548"/>
              <a:gd name="connsiteY19" fmla="*/ 323850 h 2831596"/>
              <a:gd name="connsiteX20" fmla="*/ 2105086 w 2757548"/>
              <a:gd name="connsiteY20" fmla="*/ 347662 h 2831596"/>
              <a:gd name="connsiteX21" fmla="*/ 2105086 w 2757548"/>
              <a:gd name="connsiteY21" fmla="*/ 361950 h 2831596"/>
              <a:gd name="connsiteX22" fmla="*/ 2105086 w 2757548"/>
              <a:gd name="connsiteY22" fmla="*/ 395287 h 2831596"/>
              <a:gd name="connsiteX23" fmla="*/ 2076511 w 2757548"/>
              <a:gd name="connsiteY23" fmla="*/ 395287 h 2831596"/>
              <a:gd name="connsiteX24" fmla="*/ 2033648 w 2757548"/>
              <a:gd name="connsiteY24" fmla="*/ 419100 h 2831596"/>
              <a:gd name="connsiteX25" fmla="*/ 2014598 w 2757548"/>
              <a:gd name="connsiteY25" fmla="*/ 457200 h 2831596"/>
              <a:gd name="connsiteX26" fmla="*/ 2012217 w 2757548"/>
              <a:gd name="connsiteY26" fmla="*/ 488156 h 2831596"/>
              <a:gd name="connsiteX27" fmla="*/ 1995549 w 2757548"/>
              <a:gd name="connsiteY27" fmla="*/ 511968 h 2831596"/>
              <a:gd name="connsiteX28" fmla="*/ 1976498 w 2757548"/>
              <a:gd name="connsiteY28" fmla="*/ 554831 h 2831596"/>
              <a:gd name="connsiteX29" fmla="*/ 1945542 w 2757548"/>
              <a:gd name="connsiteY29" fmla="*/ 564356 h 2831596"/>
              <a:gd name="connsiteX30" fmla="*/ 1909823 w 2757548"/>
              <a:gd name="connsiteY30" fmla="*/ 561975 h 2831596"/>
              <a:gd name="connsiteX31" fmla="*/ 1883629 w 2757548"/>
              <a:gd name="connsiteY31" fmla="*/ 576262 h 2831596"/>
              <a:gd name="connsiteX32" fmla="*/ 1890773 w 2757548"/>
              <a:gd name="connsiteY32" fmla="*/ 602456 h 2831596"/>
              <a:gd name="connsiteX33" fmla="*/ 1874104 w 2757548"/>
              <a:gd name="connsiteY33" fmla="*/ 623887 h 2831596"/>
              <a:gd name="connsiteX34" fmla="*/ 1876486 w 2757548"/>
              <a:gd name="connsiteY34" fmla="*/ 647700 h 2831596"/>
              <a:gd name="connsiteX35" fmla="*/ 1890773 w 2757548"/>
              <a:gd name="connsiteY35" fmla="*/ 666750 h 2831596"/>
              <a:gd name="connsiteX36" fmla="*/ 1919348 w 2757548"/>
              <a:gd name="connsiteY36" fmla="*/ 685800 h 2831596"/>
              <a:gd name="connsiteX37" fmla="*/ 1945542 w 2757548"/>
              <a:gd name="connsiteY37" fmla="*/ 714375 h 2831596"/>
              <a:gd name="connsiteX38" fmla="*/ 1969354 w 2757548"/>
              <a:gd name="connsiteY38" fmla="*/ 745331 h 2831596"/>
              <a:gd name="connsiteX39" fmla="*/ 1997930 w 2757548"/>
              <a:gd name="connsiteY39" fmla="*/ 776287 h 2831596"/>
              <a:gd name="connsiteX40" fmla="*/ 2016979 w 2757548"/>
              <a:gd name="connsiteY40" fmla="*/ 788194 h 2831596"/>
              <a:gd name="connsiteX41" fmla="*/ 2024123 w 2757548"/>
              <a:gd name="connsiteY41" fmla="*/ 814387 h 2831596"/>
              <a:gd name="connsiteX42" fmla="*/ 2028886 w 2757548"/>
              <a:gd name="connsiteY42" fmla="*/ 847725 h 2831596"/>
              <a:gd name="connsiteX43" fmla="*/ 2038411 w 2757548"/>
              <a:gd name="connsiteY43" fmla="*/ 859631 h 2831596"/>
              <a:gd name="connsiteX44" fmla="*/ 2066986 w 2757548"/>
              <a:gd name="connsiteY44" fmla="*/ 871537 h 2831596"/>
              <a:gd name="connsiteX45" fmla="*/ 2062223 w 2757548"/>
              <a:gd name="connsiteY45" fmla="*/ 852487 h 2831596"/>
              <a:gd name="connsiteX46" fmla="*/ 2090798 w 2757548"/>
              <a:gd name="connsiteY46" fmla="*/ 838200 h 2831596"/>
              <a:gd name="connsiteX47" fmla="*/ 2100323 w 2757548"/>
              <a:gd name="connsiteY47" fmla="*/ 862012 h 2831596"/>
              <a:gd name="connsiteX48" fmla="*/ 2133661 w 2757548"/>
              <a:gd name="connsiteY48" fmla="*/ 883443 h 2831596"/>
              <a:gd name="connsiteX49" fmla="*/ 2169379 w 2757548"/>
              <a:gd name="connsiteY49" fmla="*/ 876300 h 2831596"/>
              <a:gd name="connsiteX50" fmla="*/ 2183667 w 2757548"/>
              <a:gd name="connsiteY50" fmla="*/ 864394 h 2831596"/>
              <a:gd name="connsiteX51" fmla="*/ 2207480 w 2757548"/>
              <a:gd name="connsiteY51" fmla="*/ 857249 h 2831596"/>
              <a:gd name="connsiteX52" fmla="*/ 2245580 w 2757548"/>
              <a:gd name="connsiteY52" fmla="*/ 862012 h 2831596"/>
              <a:gd name="connsiteX53" fmla="*/ 2257486 w 2757548"/>
              <a:gd name="connsiteY53" fmla="*/ 895350 h 2831596"/>
              <a:gd name="connsiteX54" fmla="*/ 2305110 w 2757548"/>
              <a:gd name="connsiteY54" fmla="*/ 900113 h 2831596"/>
              <a:gd name="connsiteX55" fmla="*/ 2328923 w 2757548"/>
              <a:gd name="connsiteY55" fmla="*/ 907256 h 2831596"/>
              <a:gd name="connsiteX56" fmla="*/ 2314636 w 2757548"/>
              <a:gd name="connsiteY56" fmla="*/ 928687 h 2831596"/>
              <a:gd name="connsiteX57" fmla="*/ 2319398 w 2757548"/>
              <a:gd name="connsiteY57" fmla="*/ 942975 h 2831596"/>
              <a:gd name="connsiteX58" fmla="*/ 2357498 w 2757548"/>
              <a:gd name="connsiteY58" fmla="*/ 964406 h 2831596"/>
              <a:gd name="connsiteX59" fmla="*/ 2371786 w 2757548"/>
              <a:gd name="connsiteY59" fmla="*/ 990600 h 2831596"/>
              <a:gd name="connsiteX60" fmla="*/ 2395598 w 2757548"/>
              <a:gd name="connsiteY60" fmla="*/ 1016794 h 2831596"/>
              <a:gd name="connsiteX61" fmla="*/ 2381311 w 2757548"/>
              <a:gd name="connsiteY61" fmla="*/ 1028700 h 2831596"/>
              <a:gd name="connsiteX62" fmla="*/ 2386073 w 2757548"/>
              <a:gd name="connsiteY62" fmla="*/ 1066800 h 2831596"/>
              <a:gd name="connsiteX63" fmla="*/ 2421792 w 2757548"/>
              <a:gd name="connsiteY63" fmla="*/ 1059656 h 2831596"/>
              <a:gd name="connsiteX64" fmla="*/ 2450367 w 2757548"/>
              <a:gd name="connsiteY64" fmla="*/ 1069182 h 2831596"/>
              <a:gd name="connsiteX65" fmla="*/ 2486086 w 2757548"/>
              <a:gd name="connsiteY65" fmla="*/ 1107281 h 2831596"/>
              <a:gd name="connsiteX66" fmla="*/ 2486086 w 2757548"/>
              <a:gd name="connsiteY66" fmla="*/ 1138237 h 2831596"/>
              <a:gd name="connsiteX67" fmla="*/ 2521804 w 2757548"/>
              <a:gd name="connsiteY67" fmla="*/ 1147762 h 2831596"/>
              <a:gd name="connsiteX68" fmla="*/ 2571811 w 2757548"/>
              <a:gd name="connsiteY68" fmla="*/ 1190625 h 2831596"/>
              <a:gd name="connsiteX69" fmla="*/ 2571811 w 2757548"/>
              <a:gd name="connsiteY69" fmla="*/ 1219200 h 2831596"/>
              <a:gd name="connsiteX70" fmla="*/ 2571811 w 2757548"/>
              <a:gd name="connsiteY70" fmla="*/ 1243012 h 2831596"/>
              <a:gd name="connsiteX71" fmla="*/ 2567048 w 2757548"/>
              <a:gd name="connsiteY71" fmla="*/ 1266825 h 2831596"/>
              <a:gd name="connsiteX72" fmla="*/ 2600386 w 2757548"/>
              <a:gd name="connsiteY72" fmla="*/ 1295400 h 2831596"/>
              <a:gd name="connsiteX73" fmla="*/ 2609910 w 2757548"/>
              <a:gd name="connsiteY73" fmla="*/ 1338262 h 2831596"/>
              <a:gd name="connsiteX74" fmla="*/ 2619436 w 2757548"/>
              <a:gd name="connsiteY74" fmla="*/ 1376362 h 2831596"/>
              <a:gd name="connsiteX75" fmla="*/ 2638486 w 2757548"/>
              <a:gd name="connsiteY75" fmla="*/ 1369218 h 2831596"/>
              <a:gd name="connsiteX76" fmla="*/ 2681348 w 2757548"/>
              <a:gd name="connsiteY76" fmla="*/ 1381125 h 2831596"/>
              <a:gd name="connsiteX77" fmla="*/ 2705161 w 2757548"/>
              <a:gd name="connsiteY77" fmla="*/ 1362075 h 2831596"/>
              <a:gd name="connsiteX78" fmla="*/ 2748023 w 2757548"/>
              <a:gd name="connsiteY78" fmla="*/ 1352550 h 2831596"/>
              <a:gd name="connsiteX79" fmla="*/ 2757548 w 2757548"/>
              <a:gd name="connsiteY79" fmla="*/ 1390650 h 2831596"/>
              <a:gd name="connsiteX80" fmla="*/ 2748023 w 2757548"/>
              <a:gd name="connsiteY80" fmla="*/ 1414462 h 2831596"/>
              <a:gd name="connsiteX81" fmla="*/ 2724211 w 2757548"/>
              <a:gd name="connsiteY81" fmla="*/ 1428750 h 2831596"/>
              <a:gd name="connsiteX82" fmla="*/ 2695635 w 2757548"/>
              <a:gd name="connsiteY82" fmla="*/ 1464469 h 2831596"/>
              <a:gd name="connsiteX83" fmla="*/ 2657536 w 2757548"/>
              <a:gd name="connsiteY83" fmla="*/ 1495425 h 2831596"/>
              <a:gd name="connsiteX84" fmla="*/ 2638486 w 2757548"/>
              <a:gd name="connsiteY84" fmla="*/ 1519237 h 2831596"/>
              <a:gd name="connsiteX85" fmla="*/ 2624198 w 2757548"/>
              <a:gd name="connsiteY85" fmla="*/ 1535906 h 2831596"/>
              <a:gd name="connsiteX86" fmla="*/ 2619436 w 2757548"/>
              <a:gd name="connsiteY86" fmla="*/ 1562100 h 2831596"/>
              <a:gd name="connsiteX87" fmla="*/ 2590861 w 2757548"/>
              <a:gd name="connsiteY87" fmla="*/ 1562100 h 2831596"/>
              <a:gd name="connsiteX88" fmla="*/ 2557523 w 2757548"/>
              <a:gd name="connsiteY88" fmla="*/ 1547812 h 2831596"/>
              <a:gd name="connsiteX89" fmla="*/ 2538473 w 2757548"/>
              <a:gd name="connsiteY89" fmla="*/ 1519237 h 2831596"/>
              <a:gd name="connsiteX90" fmla="*/ 2471798 w 2757548"/>
              <a:gd name="connsiteY90" fmla="*/ 1524000 h 2831596"/>
              <a:gd name="connsiteX91" fmla="*/ 2452748 w 2757548"/>
              <a:gd name="connsiteY91" fmla="*/ 1535906 h 2831596"/>
              <a:gd name="connsiteX92" fmla="*/ 2447985 w 2757548"/>
              <a:gd name="connsiteY92" fmla="*/ 1557338 h 2831596"/>
              <a:gd name="connsiteX93" fmla="*/ 2414648 w 2757548"/>
              <a:gd name="connsiteY93" fmla="*/ 1576387 h 2831596"/>
              <a:gd name="connsiteX94" fmla="*/ 2381311 w 2757548"/>
              <a:gd name="connsiteY94" fmla="*/ 1614487 h 2831596"/>
              <a:gd name="connsiteX95" fmla="*/ 2355116 w 2757548"/>
              <a:gd name="connsiteY95" fmla="*/ 1626393 h 2831596"/>
              <a:gd name="connsiteX96" fmla="*/ 2347973 w 2757548"/>
              <a:gd name="connsiteY96" fmla="*/ 1662112 h 2831596"/>
              <a:gd name="connsiteX97" fmla="*/ 2331304 w 2757548"/>
              <a:gd name="connsiteY97" fmla="*/ 1659731 h 2831596"/>
              <a:gd name="connsiteX98" fmla="*/ 2281298 w 2757548"/>
              <a:gd name="connsiteY98" fmla="*/ 1681162 h 2831596"/>
              <a:gd name="connsiteX99" fmla="*/ 2262248 w 2757548"/>
              <a:gd name="connsiteY99" fmla="*/ 1700212 h 2831596"/>
              <a:gd name="connsiteX100" fmla="*/ 2200336 w 2757548"/>
              <a:gd name="connsiteY100" fmla="*/ 1704975 h 2831596"/>
              <a:gd name="connsiteX101" fmla="*/ 2157473 w 2757548"/>
              <a:gd name="connsiteY101" fmla="*/ 1714500 h 2831596"/>
              <a:gd name="connsiteX102" fmla="*/ 2126517 w 2757548"/>
              <a:gd name="connsiteY102" fmla="*/ 1754981 h 2831596"/>
              <a:gd name="connsiteX103" fmla="*/ 2100323 w 2757548"/>
              <a:gd name="connsiteY103" fmla="*/ 1771650 h 2831596"/>
              <a:gd name="connsiteX104" fmla="*/ 2095561 w 2757548"/>
              <a:gd name="connsiteY104" fmla="*/ 1807368 h 2831596"/>
              <a:gd name="connsiteX105" fmla="*/ 2057461 w 2757548"/>
              <a:gd name="connsiteY105" fmla="*/ 1831181 h 2831596"/>
              <a:gd name="connsiteX106" fmla="*/ 2043173 w 2757548"/>
              <a:gd name="connsiteY106" fmla="*/ 1852612 h 2831596"/>
              <a:gd name="connsiteX107" fmla="*/ 2033648 w 2757548"/>
              <a:gd name="connsiteY107" fmla="*/ 1866900 h 2831596"/>
              <a:gd name="connsiteX108" fmla="*/ 2038411 w 2757548"/>
              <a:gd name="connsiteY108" fmla="*/ 1895475 h 2831596"/>
              <a:gd name="connsiteX109" fmla="*/ 2050317 w 2757548"/>
              <a:gd name="connsiteY109" fmla="*/ 1933575 h 2831596"/>
              <a:gd name="connsiteX110" fmla="*/ 2062223 w 2757548"/>
              <a:gd name="connsiteY110" fmla="*/ 1985962 h 2831596"/>
              <a:gd name="connsiteX111" fmla="*/ 2038411 w 2757548"/>
              <a:gd name="connsiteY111" fmla="*/ 2024062 h 2831596"/>
              <a:gd name="connsiteX112" fmla="*/ 2033648 w 2757548"/>
              <a:gd name="connsiteY112" fmla="*/ 2028825 h 2831596"/>
              <a:gd name="connsiteX113" fmla="*/ 1995548 w 2757548"/>
              <a:gd name="connsiteY113" fmla="*/ 2033587 h 2831596"/>
              <a:gd name="connsiteX114" fmla="*/ 1966973 w 2757548"/>
              <a:gd name="connsiteY114" fmla="*/ 2043112 h 2831596"/>
              <a:gd name="connsiteX115" fmla="*/ 1957448 w 2757548"/>
              <a:gd name="connsiteY115" fmla="*/ 2043112 h 2831596"/>
              <a:gd name="connsiteX116" fmla="*/ 1919348 w 2757548"/>
              <a:gd name="connsiteY116" fmla="*/ 2069305 h 2831596"/>
              <a:gd name="connsiteX117" fmla="*/ 1900298 w 2757548"/>
              <a:gd name="connsiteY117" fmla="*/ 2090737 h 2831596"/>
              <a:gd name="connsiteX118" fmla="*/ 1888392 w 2757548"/>
              <a:gd name="connsiteY118" fmla="*/ 2150269 h 2831596"/>
              <a:gd name="connsiteX119" fmla="*/ 1855055 w 2757548"/>
              <a:gd name="connsiteY119" fmla="*/ 2166937 h 2831596"/>
              <a:gd name="connsiteX120" fmla="*/ 1809811 w 2757548"/>
              <a:gd name="connsiteY120" fmla="*/ 2195512 h 2831596"/>
              <a:gd name="connsiteX121" fmla="*/ 1809811 w 2757548"/>
              <a:gd name="connsiteY121" fmla="*/ 2252662 h 2831596"/>
              <a:gd name="connsiteX122" fmla="*/ 1814573 w 2757548"/>
              <a:gd name="connsiteY122" fmla="*/ 2314575 h 2831596"/>
              <a:gd name="connsiteX123" fmla="*/ 1802667 w 2757548"/>
              <a:gd name="connsiteY123" fmla="*/ 2340768 h 2831596"/>
              <a:gd name="connsiteX124" fmla="*/ 1785998 w 2757548"/>
              <a:gd name="connsiteY124" fmla="*/ 2388393 h 2831596"/>
              <a:gd name="connsiteX125" fmla="*/ 1809811 w 2757548"/>
              <a:gd name="connsiteY125" fmla="*/ 2438400 h 2831596"/>
              <a:gd name="connsiteX126" fmla="*/ 1802667 w 2757548"/>
              <a:gd name="connsiteY126" fmla="*/ 2474119 h 2831596"/>
              <a:gd name="connsiteX127" fmla="*/ 1776473 w 2757548"/>
              <a:gd name="connsiteY127" fmla="*/ 2500312 h 2831596"/>
              <a:gd name="connsiteX128" fmla="*/ 1733611 w 2757548"/>
              <a:gd name="connsiteY128" fmla="*/ 2524125 h 2831596"/>
              <a:gd name="connsiteX129" fmla="*/ 1714561 w 2757548"/>
              <a:gd name="connsiteY129" fmla="*/ 2538412 h 2831596"/>
              <a:gd name="connsiteX130" fmla="*/ 1738373 w 2757548"/>
              <a:gd name="connsiteY130" fmla="*/ 2590800 h 2831596"/>
              <a:gd name="connsiteX131" fmla="*/ 1719323 w 2757548"/>
              <a:gd name="connsiteY131" fmla="*/ 2619375 h 2831596"/>
              <a:gd name="connsiteX132" fmla="*/ 1662173 w 2757548"/>
              <a:gd name="connsiteY132" fmla="*/ 2633662 h 2831596"/>
              <a:gd name="connsiteX133" fmla="*/ 1647886 w 2757548"/>
              <a:gd name="connsiteY133" fmla="*/ 2662237 h 2831596"/>
              <a:gd name="connsiteX134" fmla="*/ 1664554 w 2757548"/>
              <a:gd name="connsiteY134" fmla="*/ 2693193 h 2831596"/>
              <a:gd name="connsiteX135" fmla="*/ 1652648 w 2757548"/>
              <a:gd name="connsiteY135" fmla="*/ 2712243 h 2831596"/>
              <a:gd name="connsiteX136" fmla="*/ 1657411 w 2757548"/>
              <a:gd name="connsiteY136" fmla="*/ 2745581 h 2831596"/>
              <a:gd name="connsiteX137" fmla="*/ 1628836 w 2757548"/>
              <a:gd name="connsiteY137" fmla="*/ 2767012 h 2831596"/>
              <a:gd name="connsiteX138" fmla="*/ 1576448 w 2757548"/>
              <a:gd name="connsiteY138" fmla="*/ 2724150 h 2831596"/>
              <a:gd name="connsiteX139" fmla="*/ 1550254 w 2757548"/>
              <a:gd name="connsiteY139" fmla="*/ 2728912 h 2831596"/>
              <a:gd name="connsiteX140" fmla="*/ 1519298 w 2757548"/>
              <a:gd name="connsiteY140" fmla="*/ 2697956 h 2831596"/>
              <a:gd name="connsiteX141" fmla="*/ 1500248 w 2757548"/>
              <a:gd name="connsiteY141" fmla="*/ 2676525 h 2831596"/>
              <a:gd name="connsiteX142" fmla="*/ 1478817 w 2757548"/>
              <a:gd name="connsiteY142" fmla="*/ 2719387 h 2831596"/>
              <a:gd name="connsiteX143" fmla="*/ 1481198 w 2757548"/>
              <a:gd name="connsiteY143" fmla="*/ 2738437 h 2831596"/>
              <a:gd name="connsiteX144" fmla="*/ 1464529 w 2757548"/>
              <a:gd name="connsiteY144" fmla="*/ 2776537 h 2831596"/>
              <a:gd name="connsiteX145" fmla="*/ 1457386 w 2757548"/>
              <a:gd name="connsiteY145" fmla="*/ 2786062 h 2831596"/>
              <a:gd name="connsiteX146" fmla="*/ 1421667 w 2757548"/>
              <a:gd name="connsiteY146" fmla="*/ 2828925 h 2831596"/>
              <a:gd name="connsiteX147" fmla="*/ 1397855 w 2757548"/>
              <a:gd name="connsiteY147" fmla="*/ 2824162 h 2831596"/>
              <a:gd name="connsiteX148" fmla="*/ 1381186 w 2757548"/>
              <a:gd name="connsiteY148" fmla="*/ 2800350 h 2831596"/>
              <a:gd name="connsiteX149" fmla="*/ 1376423 w 2757548"/>
              <a:gd name="connsiteY149" fmla="*/ 2786062 h 2831596"/>
              <a:gd name="connsiteX150" fmla="*/ 1335942 w 2757548"/>
              <a:gd name="connsiteY150" fmla="*/ 2778918 h 2831596"/>
              <a:gd name="connsiteX151" fmla="*/ 1343086 w 2757548"/>
              <a:gd name="connsiteY151" fmla="*/ 2757487 h 2831596"/>
              <a:gd name="connsiteX152" fmla="*/ 1324036 w 2757548"/>
              <a:gd name="connsiteY152" fmla="*/ 2719387 h 2831596"/>
              <a:gd name="connsiteX153" fmla="*/ 1354992 w 2757548"/>
              <a:gd name="connsiteY153" fmla="*/ 2702718 h 2831596"/>
              <a:gd name="connsiteX154" fmla="*/ 1345467 w 2757548"/>
              <a:gd name="connsiteY154" fmla="*/ 2640806 h 2831596"/>
              <a:gd name="connsiteX155" fmla="*/ 1333561 w 2757548"/>
              <a:gd name="connsiteY155" fmla="*/ 2626518 h 2831596"/>
              <a:gd name="connsiteX156" fmla="*/ 1324036 w 2757548"/>
              <a:gd name="connsiteY156" fmla="*/ 2605087 h 2831596"/>
              <a:gd name="connsiteX157" fmla="*/ 1302604 w 2757548"/>
              <a:gd name="connsiteY157" fmla="*/ 2595562 h 2831596"/>
              <a:gd name="connsiteX158" fmla="*/ 1288317 w 2757548"/>
              <a:gd name="connsiteY158" fmla="*/ 2605087 h 2831596"/>
              <a:gd name="connsiteX159" fmla="*/ 1281173 w 2757548"/>
              <a:gd name="connsiteY159" fmla="*/ 2626518 h 2831596"/>
              <a:gd name="connsiteX160" fmla="*/ 1259742 w 2757548"/>
              <a:gd name="connsiteY160" fmla="*/ 2605087 h 2831596"/>
              <a:gd name="connsiteX161" fmla="*/ 1285936 w 2757548"/>
              <a:gd name="connsiteY161" fmla="*/ 2559843 h 2831596"/>
              <a:gd name="connsiteX162" fmla="*/ 1321654 w 2757548"/>
              <a:gd name="connsiteY162" fmla="*/ 2540794 h 2831596"/>
              <a:gd name="connsiteX163" fmla="*/ 1347848 w 2757548"/>
              <a:gd name="connsiteY163" fmla="*/ 2490787 h 2831596"/>
              <a:gd name="connsiteX164" fmla="*/ 1326417 w 2757548"/>
              <a:gd name="connsiteY164" fmla="*/ 2443162 h 2831596"/>
              <a:gd name="connsiteX165" fmla="*/ 1343086 w 2757548"/>
              <a:gd name="connsiteY165" fmla="*/ 2390775 h 2831596"/>
              <a:gd name="connsiteX166" fmla="*/ 1333561 w 2757548"/>
              <a:gd name="connsiteY166" fmla="*/ 2338387 h 2831596"/>
              <a:gd name="connsiteX167" fmla="*/ 1290698 w 2757548"/>
              <a:gd name="connsiteY167" fmla="*/ 2305050 h 2831596"/>
              <a:gd name="connsiteX168" fmla="*/ 1247836 w 2757548"/>
              <a:gd name="connsiteY168" fmla="*/ 2290762 h 2831596"/>
              <a:gd name="connsiteX169" fmla="*/ 1204973 w 2757548"/>
              <a:gd name="connsiteY169" fmla="*/ 2281237 h 2831596"/>
              <a:gd name="connsiteX170" fmla="*/ 1147823 w 2757548"/>
              <a:gd name="connsiteY170" fmla="*/ 2281237 h 2831596"/>
              <a:gd name="connsiteX171" fmla="*/ 1102579 w 2757548"/>
              <a:gd name="connsiteY171" fmla="*/ 2271712 h 2831596"/>
              <a:gd name="connsiteX172" fmla="*/ 1076386 w 2757548"/>
              <a:gd name="connsiteY172" fmla="*/ 2286000 h 2831596"/>
              <a:gd name="connsiteX173" fmla="*/ 1019236 w 2757548"/>
              <a:gd name="connsiteY173" fmla="*/ 2309812 h 2831596"/>
              <a:gd name="connsiteX174" fmla="*/ 971611 w 2757548"/>
              <a:gd name="connsiteY174" fmla="*/ 2319337 h 2831596"/>
              <a:gd name="connsiteX175" fmla="*/ 962086 w 2757548"/>
              <a:gd name="connsiteY175" fmla="*/ 2381250 h 2831596"/>
              <a:gd name="connsiteX176" fmla="*/ 943036 w 2757548"/>
              <a:gd name="connsiteY176" fmla="*/ 2414587 h 2831596"/>
              <a:gd name="connsiteX177" fmla="*/ 890648 w 2757548"/>
              <a:gd name="connsiteY177" fmla="*/ 2462212 h 2831596"/>
              <a:gd name="connsiteX178" fmla="*/ 852548 w 2757548"/>
              <a:gd name="connsiteY178" fmla="*/ 2471737 h 2831596"/>
              <a:gd name="connsiteX179" fmla="*/ 800161 w 2757548"/>
              <a:gd name="connsiteY179" fmla="*/ 2462212 h 2831596"/>
              <a:gd name="connsiteX180" fmla="*/ 771586 w 2757548"/>
              <a:gd name="connsiteY180" fmla="*/ 2438400 h 2831596"/>
              <a:gd name="connsiteX181" fmla="*/ 743011 w 2757548"/>
              <a:gd name="connsiteY181" fmla="*/ 2409825 h 2831596"/>
              <a:gd name="connsiteX182" fmla="*/ 704911 w 2757548"/>
              <a:gd name="connsiteY182" fmla="*/ 2433637 h 2831596"/>
              <a:gd name="connsiteX183" fmla="*/ 723961 w 2757548"/>
              <a:gd name="connsiteY183" fmla="*/ 2371725 h 2831596"/>
              <a:gd name="connsiteX184" fmla="*/ 738248 w 2757548"/>
              <a:gd name="connsiteY184" fmla="*/ 2309812 h 2831596"/>
              <a:gd name="connsiteX185" fmla="*/ 743011 w 2757548"/>
              <a:gd name="connsiteY185" fmla="*/ 2233612 h 2831596"/>
              <a:gd name="connsiteX186" fmla="*/ 743011 w 2757548"/>
              <a:gd name="connsiteY186" fmla="*/ 2185987 h 2831596"/>
              <a:gd name="connsiteX187" fmla="*/ 728723 w 2757548"/>
              <a:gd name="connsiteY187" fmla="*/ 2128837 h 2831596"/>
              <a:gd name="connsiteX188" fmla="*/ 704911 w 2757548"/>
              <a:gd name="connsiteY188" fmla="*/ 2100262 h 2831596"/>
              <a:gd name="connsiteX189" fmla="*/ 662048 w 2757548"/>
              <a:gd name="connsiteY189" fmla="*/ 2090737 h 2831596"/>
              <a:gd name="connsiteX190" fmla="*/ 623948 w 2757548"/>
              <a:gd name="connsiteY190" fmla="*/ 2062162 h 2831596"/>
              <a:gd name="connsiteX191" fmla="*/ 566798 w 2757548"/>
              <a:gd name="connsiteY191" fmla="*/ 2043112 h 2831596"/>
              <a:gd name="connsiteX192" fmla="*/ 538223 w 2757548"/>
              <a:gd name="connsiteY192" fmla="*/ 2009775 h 2831596"/>
              <a:gd name="connsiteX193" fmla="*/ 557273 w 2757548"/>
              <a:gd name="connsiteY193" fmla="*/ 1981200 h 2831596"/>
              <a:gd name="connsiteX194" fmla="*/ 547748 w 2757548"/>
              <a:gd name="connsiteY194" fmla="*/ 1938337 h 2831596"/>
              <a:gd name="connsiteX195" fmla="*/ 514411 w 2757548"/>
              <a:gd name="connsiteY195" fmla="*/ 1885950 h 2831596"/>
              <a:gd name="connsiteX196" fmla="*/ 471548 w 2757548"/>
              <a:gd name="connsiteY196" fmla="*/ 1876425 h 2831596"/>
              <a:gd name="connsiteX197" fmla="*/ 433448 w 2757548"/>
              <a:gd name="connsiteY197" fmla="*/ 1852612 h 2831596"/>
              <a:gd name="connsiteX198" fmla="*/ 414398 w 2757548"/>
              <a:gd name="connsiteY198" fmla="*/ 1833562 h 2831596"/>
              <a:gd name="connsiteX199" fmla="*/ 414398 w 2757548"/>
              <a:gd name="connsiteY199" fmla="*/ 1804987 h 2831596"/>
              <a:gd name="connsiteX200" fmla="*/ 376298 w 2757548"/>
              <a:gd name="connsiteY200" fmla="*/ 1824037 h 2831596"/>
              <a:gd name="connsiteX201" fmla="*/ 357248 w 2757548"/>
              <a:gd name="connsiteY201" fmla="*/ 1838325 h 2831596"/>
              <a:gd name="connsiteX202" fmla="*/ 385823 w 2757548"/>
              <a:gd name="connsiteY202" fmla="*/ 1862137 h 2831596"/>
              <a:gd name="connsiteX203" fmla="*/ 352486 w 2757548"/>
              <a:gd name="connsiteY203" fmla="*/ 1866900 h 2831596"/>
              <a:gd name="connsiteX204" fmla="*/ 323911 w 2757548"/>
              <a:gd name="connsiteY204" fmla="*/ 1847850 h 2831596"/>
              <a:gd name="connsiteX205" fmla="*/ 281048 w 2757548"/>
              <a:gd name="connsiteY205" fmla="*/ 1833562 h 2831596"/>
              <a:gd name="connsiteX206" fmla="*/ 238186 w 2757548"/>
              <a:gd name="connsiteY206" fmla="*/ 1819275 h 2831596"/>
              <a:gd name="connsiteX207" fmla="*/ 195323 w 2757548"/>
              <a:gd name="connsiteY207" fmla="*/ 1819275 h 2831596"/>
              <a:gd name="connsiteX208" fmla="*/ 171511 w 2757548"/>
              <a:gd name="connsiteY208" fmla="*/ 1795462 h 2831596"/>
              <a:gd name="connsiteX209" fmla="*/ 195323 w 2757548"/>
              <a:gd name="connsiteY209" fmla="*/ 1766887 h 2831596"/>
              <a:gd name="connsiteX210" fmla="*/ 214373 w 2757548"/>
              <a:gd name="connsiteY210" fmla="*/ 1676400 h 2831596"/>
              <a:gd name="connsiteX211" fmla="*/ 276286 w 2757548"/>
              <a:gd name="connsiteY211" fmla="*/ 1590675 h 2831596"/>
              <a:gd name="connsiteX212" fmla="*/ 319148 w 2757548"/>
              <a:gd name="connsiteY212" fmla="*/ 1509712 h 2831596"/>
              <a:gd name="connsiteX213" fmla="*/ 362011 w 2757548"/>
              <a:gd name="connsiteY213" fmla="*/ 1466850 h 2831596"/>
              <a:gd name="connsiteX214" fmla="*/ 414398 w 2757548"/>
              <a:gd name="connsiteY214" fmla="*/ 1404937 h 2831596"/>
              <a:gd name="connsiteX215" fmla="*/ 438211 w 2757548"/>
              <a:gd name="connsiteY215" fmla="*/ 1381125 h 2831596"/>
              <a:gd name="connsiteX216" fmla="*/ 395348 w 2757548"/>
              <a:gd name="connsiteY216" fmla="*/ 1352550 h 2831596"/>
              <a:gd name="connsiteX217" fmla="*/ 323911 w 2757548"/>
              <a:gd name="connsiteY217" fmla="*/ 1319212 h 2831596"/>
              <a:gd name="connsiteX218" fmla="*/ 266761 w 2757548"/>
              <a:gd name="connsiteY218" fmla="*/ 1285875 h 2831596"/>
              <a:gd name="connsiteX219" fmla="*/ 233423 w 2757548"/>
              <a:gd name="connsiteY219" fmla="*/ 1300162 h 2831596"/>
              <a:gd name="connsiteX220" fmla="*/ 195323 w 2757548"/>
              <a:gd name="connsiteY220" fmla="*/ 1276350 h 2831596"/>
              <a:gd name="connsiteX221" fmla="*/ 161986 w 2757548"/>
              <a:gd name="connsiteY221" fmla="*/ 1204912 h 2831596"/>
              <a:gd name="connsiteX222" fmla="*/ 157223 w 2757548"/>
              <a:gd name="connsiteY222" fmla="*/ 1162050 h 2831596"/>
              <a:gd name="connsiteX223" fmla="*/ 119123 w 2757548"/>
              <a:gd name="connsiteY223" fmla="*/ 1157287 h 2831596"/>
              <a:gd name="connsiteX224" fmla="*/ 66736 w 2757548"/>
              <a:gd name="connsiteY224" fmla="*/ 1157287 h 2831596"/>
              <a:gd name="connsiteX225" fmla="*/ 19111 w 2757548"/>
              <a:gd name="connsiteY225" fmla="*/ 1143000 h 2831596"/>
              <a:gd name="connsiteX226" fmla="*/ 19111 w 2757548"/>
              <a:gd name="connsiteY226" fmla="*/ 1114425 h 2831596"/>
              <a:gd name="connsiteX227" fmla="*/ 9586 w 2757548"/>
              <a:gd name="connsiteY227" fmla="*/ 1076325 h 2831596"/>
              <a:gd name="connsiteX228" fmla="*/ 61 w 2757548"/>
              <a:gd name="connsiteY228" fmla="*/ 1028700 h 2831596"/>
              <a:gd name="connsiteX229" fmla="*/ 14348 w 2757548"/>
              <a:gd name="connsiteY229" fmla="*/ 995362 h 2831596"/>
              <a:gd name="connsiteX230" fmla="*/ 61973 w 2757548"/>
              <a:gd name="connsiteY230" fmla="*/ 971550 h 2831596"/>
              <a:gd name="connsiteX231" fmla="*/ 100073 w 2757548"/>
              <a:gd name="connsiteY231" fmla="*/ 966787 h 2831596"/>
              <a:gd name="connsiteX232" fmla="*/ 66736 w 2757548"/>
              <a:gd name="connsiteY232" fmla="*/ 933450 h 2831596"/>
              <a:gd name="connsiteX233" fmla="*/ 57211 w 2757548"/>
              <a:gd name="connsiteY233" fmla="*/ 885825 h 2831596"/>
              <a:gd name="connsiteX234" fmla="*/ 81023 w 2757548"/>
              <a:gd name="connsiteY234" fmla="*/ 852487 h 2831596"/>
              <a:gd name="connsiteX235" fmla="*/ 81023 w 2757548"/>
              <a:gd name="connsiteY235" fmla="*/ 814387 h 2831596"/>
              <a:gd name="connsiteX236" fmla="*/ 42923 w 2757548"/>
              <a:gd name="connsiteY236" fmla="*/ 800100 h 2831596"/>
              <a:gd name="connsiteX237" fmla="*/ 47686 w 2757548"/>
              <a:gd name="connsiteY237" fmla="*/ 762000 h 2831596"/>
              <a:gd name="connsiteX238" fmla="*/ 85786 w 2757548"/>
              <a:gd name="connsiteY238" fmla="*/ 723900 h 2831596"/>
              <a:gd name="connsiteX239" fmla="*/ 76261 w 2757548"/>
              <a:gd name="connsiteY239" fmla="*/ 671512 h 2831596"/>
              <a:gd name="connsiteX240" fmla="*/ 47686 w 2757548"/>
              <a:gd name="connsiteY240" fmla="*/ 647700 h 2831596"/>
              <a:gd name="connsiteX241" fmla="*/ 66736 w 2757548"/>
              <a:gd name="connsiteY241" fmla="*/ 623887 h 2831596"/>
              <a:gd name="connsiteX242" fmla="*/ 114361 w 2757548"/>
              <a:gd name="connsiteY242" fmla="*/ 628650 h 2831596"/>
              <a:gd name="connsiteX243" fmla="*/ 138173 w 2757548"/>
              <a:gd name="connsiteY243" fmla="*/ 628650 h 2831596"/>
              <a:gd name="connsiteX244" fmla="*/ 119123 w 2757548"/>
              <a:gd name="connsiteY244" fmla="*/ 595312 h 2831596"/>
              <a:gd name="connsiteX245" fmla="*/ 123886 w 2757548"/>
              <a:gd name="connsiteY245" fmla="*/ 571500 h 2831596"/>
              <a:gd name="connsiteX246" fmla="*/ 152461 w 2757548"/>
              <a:gd name="connsiteY246" fmla="*/ 571500 h 2831596"/>
              <a:gd name="connsiteX247" fmla="*/ 157223 w 2757548"/>
              <a:gd name="connsiteY247" fmla="*/ 571500 h 2831596"/>
              <a:gd name="connsiteX248" fmla="*/ 185798 w 2757548"/>
              <a:gd name="connsiteY248" fmla="*/ 485775 h 2831596"/>
              <a:gd name="connsiteX249" fmla="*/ 190561 w 2757548"/>
              <a:gd name="connsiteY249" fmla="*/ 447675 h 2831596"/>
              <a:gd name="connsiteX250" fmla="*/ 219136 w 2757548"/>
              <a:gd name="connsiteY250" fmla="*/ 461962 h 2831596"/>
              <a:gd name="connsiteX251" fmla="*/ 281048 w 2757548"/>
              <a:gd name="connsiteY251" fmla="*/ 485775 h 2831596"/>
              <a:gd name="connsiteX252" fmla="*/ 342961 w 2757548"/>
              <a:gd name="connsiteY252" fmla="*/ 485775 h 2831596"/>
              <a:gd name="connsiteX253" fmla="*/ 333436 w 2757548"/>
              <a:gd name="connsiteY253" fmla="*/ 442912 h 2831596"/>
              <a:gd name="connsiteX254" fmla="*/ 342961 w 2757548"/>
              <a:gd name="connsiteY254" fmla="*/ 409575 h 2831596"/>
              <a:gd name="connsiteX255" fmla="*/ 385823 w 2757548"/>
              <a:gd name="connsiteY255" fmla="*/ 409575 h 2831596"/>
              <a:gd name="connsiteX256" fmla="*/ 404873 w 2757548"/>
              <a:gd name="connsiteY256" fmla="*/ 381000 h 2831596"/>
              <a:gd name="connsiteX257" fmla="*/ 428686 w 2757548"/>
              <a:gd name="connsiteY257" fmla="*/ 338137 h 2831596"/>
              <a:gd name="connsiteX258" fmla="*/ 381061 w 2757548"/>
              <a:gd name="connsiteY258" fmla="*/ 314325 h 2831596"/>
              <a:gd name="connsiteX259" fmla="*/ 381061 w 2757548"/>
              <a:gd name="connsiteY259" fmla="*/ 285750 h 2831596"/>
              <a:gd name="connsiteX260" fmla="*/ 433448 w 2757548"/>
              <a:gd name="connsiteY260" fmla="*/ 257175 h 2831596"/>
              <a:gd name="connsiteX261" fmla="*/ 466786 w 2757548"/>
              <a:gd name="connsiteY261" fmla="*/ 238125 h 2831596"/>
              <a:gd name="connsiteX262" fmla="*/ 476311 w 2757548"/>
              <a:gd name="connsiteY262" fmla="*/ 176212 h 2831596"/>
              <a:gd name="connsiteX263" fmla="*/ 447736 w 2757548"/>
              <a:gd name="connsiteY263" fmla="*/ 123825 h 2831596"/>
              <a:gd name="connsiteX0" fmla="*/ 2307492 w 2757548"/>
              <a:gd name="connsiteY0" fmla="*/ 0 h 2831596"/>
              <a:gd name="connsiteX1" fmla="*/ 2324161 w 2757548"/>
              <a:gd name="connsiteY1" fmla="*/ 26193 h 2831596"/>
              <a:gd name="connsiteX2" fmla="*/ 2352736 w 2757548"/>
              <a:gd name="connsiteY2" fmla="*/ 47625 h 2831596"/>
              <a:gd name="connsiteX3" fmla="*/ 2343211 w 2757548"/>
              <a:gd name="connsiteY3" fmla="*/ 57150 h 2831596"/>
              <a:gd name="connsiteX4" fmla="*/ 2352736 w 2757548"/>
              <a:gd name="connsiteY4" fmla="*/ 95250 h 2831596"/>
              <a:gd name="connsiteX5" fmla="*/ 2343211 w 2757548"/>
              <a:gd name="connsiteY5" fmla="*/ 128587 h 2831596"/>
              <a:gd name="connsiteX6" fmla="*/ 2324161 w 2757548"/>
              <a:gd name="connsiteY6" fmla="*/ 145256 h 2831596"/>
              <a:gd name="connsiteX7" fmla="*/ 2300348 w 2757548"/>
              <a:gd name="connsiteY7" fmla="*/ 152400 h 2831596"/>
              <a:gd name="connsiteX8" fmla="*/ 2290823 w 2757548"/>
              <a:gd name="connsiteY8" fmla="*/ 166687 h 2831596"/>
              <a:gd name="connsiteX9" fmla="*/ 2286061 w 2757548"/>
              <a:gd name="connsiteY9" fmla="*/ 204787 h 2831596"/>
              <a:gd name="connsiteX10" fmla="*/ 2267011 w 2757548"/>
              <a:gd name="connsiteY10" fmla="*/ 223837 h 2831596"/>
              <a:gd name="connsiteX11" fmla="*/ 2224148 w 2757548"/>
              <a:gd name="connsiteY11" fmla="*/ 219075 h 2831596"/>
              <a:gd name="connsiteX12" fmla="*/ 2214623 w 2757548"/>
              <a:gd name="connsiteY12" fmla="*/ 226219 h 2831596"/>
              <a:gd name="connsiteX13" fmla="*/ 2221767 w 2757548"/>
              <a:gd name="connsiteY13" fmla="*/ 259556 h 2831596"/>
              <a:gd name="connsiteX14" fmla="*/ 2233673 w 2757548"/>
              <a:gd name="connsiteY14" fmla="*/ 285750 h 2831596"/>
              <a:gd name="connsiteX15" fmla="*/ 2224148 w 2757548"/>
              <a:gd name="connsiteY15" fmla="*/ 304800 h 2831596"/>
              <a:gd name="connsiteX16" fmla="*/ 2224148 w 2757548"/>
              <a:gd name="connsiteY16" fmla="*/ 333375 h 2831596"/>
              <a:gd name="connsiteX17" fmla="*/ 2186048 w 2757548"/>
              <a:gd name="connsiteY17" fmla="*/ 338137 h 2831596"/>
              <a:gd name="connsiteX18" fmla="*/ 2152710 w 2757548"/>
              <a:gd name="connsiteY18" fmla="*/ 302419 h 2831596"/>
              <a:gd name="connsiteX19" fmla="*/ 2124136 w 2757548"/>
              <a:gd name="connsiteY19" fmla="*/ 323850 h 2831596"/>
              <a:gd name="connsiteX20" fmla="*/ 2105086 w 2757548"/>
              <a:gd name="connsiteY20" fmla="*/ 347662 h 2831596"/>
              <a:gd name="connsiteX21" fmla="*/ 2105086 w 2757548"/>
              <a:gd name="connsiteY21" fmla="*/ 361950 h 2831596"/>
              <a:gd name="connsiteX22" fmla="*/ 2105086 w 2757548"/>
              <a:gd name="connsiteY22" fmla="*/ 395287 h 2831596"/>
              <a:gd name="connsiteX23" fmla="*/ 2076511 w 2757548"/>
              <a:gd name="connsiteY23" fmla="*/ 395287 h 2831596"/>
              <a:gd name="connsiteX24" fmla="*/ 2033648 w 2757548"/>
              <a:gd name="connsiteY24" fmla="*/ 419100 h 2831596"/>
              <a:gd name="connsiteX25" fmla="*/ 2014598 w 2757548"/>
              <a:gd name="connsiteY25" fmla="*/ 457200 h 2831596"/>
              <a:gd name="connsiteX26" fmla="*/ 2012217 w 2757548"/>
              <a:gd name="connsiteY26" fmla="*/ 488156 h 2831596"/>
              <a:gd name="connsiteX27" fmla="*/ 1995549 w 2757548"/>
              <a:gd name="connsiteY27" fmla="*/ 511968 h 2831596"/>
              <a:gd name="connsiteX28" fmla="*/ 1976498 w 2757548"/>
              <a:gd name="connsiteY28" fmla="*/ 554831 h 2831596"/>
              <a:gd name="connsiteX29" fmla="*/ 1945542 w 2757548"/>
              <a:gd name="connsiteY29" fmla="*/ 564356 h 2831596"/>
              <a:gd name="connsiteX30" fmla="*/ 1909823 w 2757548"/>
              <a:gd name="connsiteY30" fmla="*/ 561975 h 2831596"/>
              <a:gd name="connsiteX31" fmla="*/ 1883629 w 2757548"/>
              <a:gd name="connsiteY31" fmla="*/ 576262 h 2831596"/>
              <a:gd name="connsiteX32" fmla="*/ 1890773 w 2757548"/>
              <a:gd name="connsiteY32" fmla="*/ 602456 h 2831596"/>
              <a:gd name="connsiteX33" fmla="*/ 1874104 w 2757548"/>
              <a:gd name="connsiteY33" fmla="*/ 623887 h 2831596"/>
              <a:gd name="connsiteX34" fmla="*/ 1876486 w 2757548"/>
              <a:gd name="connsiteY34" fmla="*/ 647700 h 2831596"/>
              <a:gd name="connsiteX35" fmla="*/ 1890773 w 2757548"/>
              <a:gd name="connsiteY35" fmla="*/ 666750 h 2831596"/>
              <a:gd name="connsiteX36" fmla="*/ 1919348 w 2757548"/>
              <a:gd name="connsiteY36" fmla="*/ 685800 h 2831596"/>
              <a:gd name="connsiteX37" fmla="*/ 1945542 w 2757548"/>
              <a:gd name="connsiteY37" fmla="*/ 714375 h 2831596"/>
              <a:gd name="connsiteX38" fmla="*/ 1969354 w 2757548"/>
              <a:gd name="connsiteY38" fmla="*/ 745331 h 2831596"/>
              <a:gd name="connsiteX39" fmla="*/ 1997930 w 2757548"/>
              <a:gd name="connsiteY39" fmla="*/ 776287 h 2831596"/>
              <a:gd name="connsiteX40" fmla="*/ 2016979 w 2757548"/>
              <a:gd name="connsiteY40" fmla="*/ 788194 h 2831596"/>
              <a:gd name="connsiteX41" fmla="*/ 2024123 w 2757548"/>
              <a:gd name="connsiteY41" fmla="*/ 814387 h 2831596"/>
              <a:gd name="connsiteX42" fmla="*/ 2028886 w 2757548"/>
              <a:gd name="connsiteY42" fmla="*/ 847725 h 2831596"/>
              <a:gd name="connsiteX43" fmla="*/ 2038411 w 2757548"/>
              <a:gd name="connsiteY43" fmla="*/ 859631 h 2831596"/>
              <a:gd name="connsiteX44" fmla="*/ 2066986 w 2757548"/>
              <a:gd name="connsiteY44" fmla="*/ 871537 h 2831596"/>
              <a:gd name="connsiteX45" fmla="*/ 2062223 w 2757548"/>
              <a:gd name="connsiteY45" fmla="*/ 852487 h 2831596"/>
              <a:gd name="connsiteX46" fmla="*/ 2090798 w 2757548"/>
              <a:gd name="connsiteY46" fmla="*/ 838200 h 2831596"/>
              <a:gd name="connsiteX47" fmla="*/ 2100323 w 2757548"/>
              <a:gd name="connsiteY47" fmla="*/ 862012 h 2831596"/>
              <a:gd name="connsiteX48" fmla="*/ 2133661 w 2757548"/>
              <a:gd name="connsiteY48" fmla="*/ 883443 h 2831596"/>
              <a:gd name="connsiteX49" fmla="*/ 2169379 w 2757548"/>
              <a:gd name="connsiteY49" fmla="*/ 876300 h 2831596"/>
              <a:gd name="connsiteX50" fmla="*/ 2183667 w 2757548"/>
              <a:gd name="connsiteY50" fmla="*/ 864394 h 2831596"/>
              <a:gd name="connsiteX51" fmla="*/ 2207480 w 2757548"/>
              <a:gd name="connsiteY51" fmla="*/ 857249 h 2831596"/>
              <a:gd name="connsiteX52" fmla="*/ 2245580 w 2757548"/>
              <a:gd name="connsiteY52" fmla="*/ 862012 h 2831596"/>
              <a:gd name="connsiteX53" fmla="*/ 2257486 w 2757548"/>
              <a:gd name="connsiteY53" fmla="*/ 895350 h 2831596"/>
              <a:gd name="connsiteX54" fmla="*/ 2305110 w 2757548"/>
              <a:gd name="connsiteY54" fmla="*/ 900113 h 2831596"/>
              <a:gd name="connsiteX55" fmla="*/ 2328923 w 2757548"/>
              <a:gd name="connsiteY55" fmla="*/ 907256 h 2831596"/>
              <a:gd name="connsiteX56" fmla="*/ 2314636 w 2757548"/>
              <a:gd name="connsiteY56" fmla="*/ 928687 h 2831596"/>
              <a:gd name="connsiteX57" fmla="*/ 2319398 w 2757548"/>
              <a:gd name="connsiteY57" fmla="*/ 942975 h 2831596"/>
              <a:gd name="connsiteX58" fmla="*/ 2357498 w 2757548"/>
              <a:gd name="connsiteY58" fmla="*/ 964406 h 2831596"/>
              <a:gd name="connsiteX59" fmla="*/ 2371786 w 2757548"/>
              <a:gd name="connsiteY59" fmla="*/ 990600 h 2831596"/>
              <a:gd name="connsiteX60" fmla="*/ 2395598 w 2757548"/>
              <a:gd name="connsiteY60" fmla="*/ 1016794 h 2831596"/>
              <a:gd name="connsiteX61" fmla="*/ 2381311 w 2757548"/>
              <a:gd name="connsiteY61" fmla="*/ 1028700 h 2831596"/>
              <a:gd name="connsiteX62" fmla="*/ 2386073 w 2757548"/>
              <a:gd name="connsiteY62" fmla="*/ 1066800 h 2831596"/>
              <a:gd name="connsiteX63" fmla="*/ 2421792 w 2757548"/>
              <a:gd name="connsiteY63" fmla="*/ 1059656 h 2831596"/>
              <a:gd name="connsiteX64" fmla="*/ 2450367 w 2757548"/>
              <a:gd name="connsiteY64" fmla="*/ 1069182 h 2831596"/>
              <a:gd name="connsiteX65" fmla="*/ 2486086 w 2757548"/>
              <a:gd name="connsiteY65" fmla="*/ 1107281 h 2831596"/>
              <a:gd name="connsiteX66" fmla="*/ 2486086 w 2757548"/>
              <a:gd name="connsiteY66" fmla="*/ 1138237 h 2831596"/>
              <a:gd name="connsiteX67" fmla="*/ 2521804 w 2757548"/>
              <a:gd name="connsiteY67" fmla="*/ 1147762 h 2831596"/>
              <a:gd name="connsiteX68" fmla="*/ 2571811 w 2757548"/>
              <a:gd name="connsiteY68" fmla="*/ 1190625 h 2831596"/>
              <a:gd name="connsiteX69" fmla="*/ 2571811 w 2757548"/>
              <a:gd name="connsiteY69" fmla="*/ 1219200 h 2831596"/>
              <a:gd name="connsiteX70" fmla="*/ 2571811 w 2757548"/>
              <a:gd name="connsiteY70" fmla="*/ 1243012 h 2831596"/>
              <a:gd name="connsiteX71" fmla="*/ 2567048 w 2757548"/>
              <a:gd name="connsiteY71" fmla="*/ 1266825 h 2831596"/>
              <a:gd name="connsiteX72" fmla="*/ 2600386 w 2757548"/>
              <a:gd name="connsiteY72" fmla="*/ 1295400 h 2831596"/>
              <a:gd name="connsiteX73" fmla="*/ 2609910 w 2757548"/>
              <a:gd name="connsiteY73" fmla="*/ 1338262 h 2831596"/>
              <a:gd name="connsiteX74" fmla="*/ 2619436 w 2757548"/>
              <a:gd name="connsiteY74" fmla="*/ 1376362 h 2831596"/>
              <a:gd name="connsiteX75" fmla="*/ 2638486 w 2757548"/>
              <a:gd name="connsiteY75" fmla="*/ 1369218 h 2831596"/>
              <a:gd name="connsiteX76" fmla="*/ 2681348 w 2757548"/>
              <a:gd name="connsiteY76" fmla="*/ 1381125 h 2831596"/>
              <a:gd name="connsiteX77" fmla="*/ 2705161 w 2757548"/>
              <a:gd name="connsiteY77" fmla="*/ 1362075 h 2831596"/>
              <a:gd name="connsiteX78" fmla="*/ 2748023 w 2757548"/>
              <a:gd name="connsiteY78" fmla="*/ 1352550 h 2831596"/>
              <a:gd name="connsiteX79" fmla="*/ 2757548 w 2757548"/>
              <a:gd name="connsiteY79" fmla="*/ 1390650 h 2831596"/>
              <a:gd name="connsiteX80" fmla="*/ 2748023 w 2757548"/>
              <a:gd name="connsiteY80" fmla="*/ 1414462 h 2831596"/>
              <a:gd name="connsiteX81" fmla="*/ 2724211 w 2757548"/>
              <a:gd name="connsiteY81" fmla="*/ 1428750 h 2831596"/>
              <a:gd name="connsiteX82" fmla="*/ 2695635 w 2757548"/>
              <a:gd name="connsiteY82" fmla="*/ 1464469 h 2831596"/>
              <a:gd name="connsiteX83" fmla="*/ 2657536 w 2757548"/>
              <a:gd name="connsiteY83" fmla="*/ 1495425 h 2831596"/>
              <a:gd name="connsiteX84" fmla="*/ 2638486 w 2757548"/>
              <a:gd name="connsiteY84" fmla="*/ 1519237 h 2831596"/>
              <a:gd name="connsiteX85" fmla="*/ 2624198 w 2757548"/>
              <a:gd name="connsiteY85" fmla="*/ 1535906 h 2831596"/>
              <a:gd name="connsiteX86" fmla="*/ 2619436 w 2757548"/>
              <a:gd name="connsiteY86" fmla="*/ 1562100 h 2831596"/>
              <a:gd name="connsiteX87" fmla="*/ 2590861 w 2757548"/>
              <a:gd name="connsiteY87" fmla="*/ 1562100 h 2831596"/>
              <a:gd name="connsiteX88" fmla="*/ 2557523 w 2757548"/>
              <a:gd name="connsiteY88" fmla="*/ 1547812 h 2831596"/>
              <a:gd name="connsiteX89" fmla="*/ 2538473 w 2757548"/>
              <a:gd name="connsiteY89" fmla="*/ 1519237 h 2831596"/>
              <a:gd name="connsiteX90" fmla="*/ 2471798 w 2757548"/>
              <a:gd name="connsiteY90" fmla="*/ 1524000 h 2831596"/>
              <a:gd name="connsiteX91" fmla="*/ 2452748 w 2757548"/>
              <a:gd name="connsiteY91" fmla="*/ 1535906 h 2831596"/>
              <a:gd name="connsiteX92" fmla="*/ 2447985 w 2757548"/>
              <a:gd name="connsiteY92" fmla="*/ 1557338 h 2831596"/>
              <a:gd name="connsiteX93" fmla="*/ 2414648 w 2757548"/>
              <a:gd name="connsiteY93" fmla="*/ 1576387 h 2831596"/>
              <a:gd name="connsiteX94" fmla="*/ 2381311 w 2757548"/>
              <a:gd name="connsiteY94" fmla="*/ 1614487 h 2831596"/>
              <a:gd name="connsiteX95" fmla="*/ 2355116 w 2757548"/>
              <a:gd name="connsiteY95" fmla="*/ 1626393 h 2831596"/>
              <a:gd name="connsiteX96" fmla="*/ 2347973 w 2757548"/>
              <a:gd name="connsiteY96" fmla="*/ 1662112 h 2831596"/>
              <a:gd name="connsiteX97" fmla="*/ 2331304 w 2757548"/>
              <a:gd name="connsiteY97" fmla="*/ 1659731 h 2831596"/>
              <a:gd name="connsiteX98" fmla="*/ 2281298 w 2757548"/>
              <a:gd name="connsiteY98" fmla="*/ 1681162 h 2831596"/>
              <a:gd name="connsiteX99" fmla="*/ 2262248 w 2757548"/>
              <a:gd name="connsiteY99" fmla="*/ 1700212 h 2831596"/>
              <a:gd name="connsiteX100" fmla="*/ 2200336 w 2757548"/>
              <a:gd name="connsiteY100" fmla="*/ 1704975 h 2831596"/>
              <a:gd name="connsiteX101" fmla="*/ 2157473 w 2757548"/>
              <a:gd name="connsiteY101" fmla="*/ 1714500 h 2831596"/>
              <a:gd name="connsiteX102" fmla="*/ 2126517 w 2757548"/>
              <a:gd name="connsiteY102" fmla="*/ 1754981 h 2831596"/>
              <a:gd name="connsiteX103" fmla="*/ 2100323 w 2757548"/>
              <a:gd name="connsiteY103" fmla="*/ 1771650 h 2831596"/>
              <a:gd name="connsiteX104" fmla="*/ 2095561 w 2757548"/>
              <a:gd name="connsiteY104" fmla="*/ 1807368 h 2831596"/>
              <a:gd name="connsiteX105" fmla="*/ 2057461 w 2757548"/>
              <a:gd name="connsiteY105" fmla="*/ 1831181 h 2831596"/>
              <a:gd name="connsiteX106" fmla="*/ 2043173 w 2757548"/>
              <a:gd name="connsiteY106" fmla="*/ 1852612 h 2831596"/>
              <a:gd name="connsiteX107" fmla="*/ 2033648 w 2757548"/>
              <a:gd name="connsiteY107" fmla="*/ 1866900 h 2831596"/>
              <a:gd name="connsiteX108" fmla="*/ 2038411 w 2757548"/>
              <a:gd name="connsiteY108" fmla="*/ 1895475 h 2831596"/>
              <a:gd name="connsiteX109" fmla="*/ 2050317 w 2757548"/>
              <a:gd name="connsiteY109" fmla="*/ 1933575 h 2831596"/>
              <a:gd name="connsiteX110" fmla="*/ 2062223 w 2757548"/>
              <a:gd name="connsiteY110" fmla="*/ 1985962 h 2831596"/>
              <a:gd name="connsiteX111" fmla="*/ 2038411 w 2757548"/>
              <a:gd name="connsiteY111" fmla="*/ 2024062 h 2831596"/>
              <a:gd name="connsiteX112" fmla="*/ 2033648 w 2757548"/>
              <a:gd name="connsiteY112" fmla="*/ 2028825 h 2831596"/>
              <a:gd name="connsiteX113" fmla="*/ 1995548 w 2757548"/>
              <a:gd name="connsiteY113" fmla="*/ 2033587 h 2831596"/>
              <a:gd name="connsiteX114" fmla="*/ 1966973 w 2757548"/>
              <a:gd name="connsiteY114" fmla="*/ 2043112 h 2831596"/>
              <a:gd name="connsiteX115" fmla="*/ 1957448 w 2757548"/>
              <a:gd name="connsiteY115" fmla="*/ 2043112 h 2831596"/>
              <a:gd name="connsiteX116" fmla="*/ 1919348 w 2757548"/>
              <a:gd name="connsiteY116" fmla="*/ 2069305 h 2831596"/>
              <a:gd name="connsiteX117" fmla="*/ 1900298 w 2757548"/>
              <a:gd name="connsiteY117" fmla="*/ 2090737 h 2831596"/>
              <a:gd name="connsiteX118" fmla="*/ 1888392 w 2757548"/>
              <a:gd name="connsiteY118" fmla="*/ 2150269 h 2831596"/>
              <a:gd name="connsiteX119" fmla="*/ 1855055 w 2757548"/>
              <a:gd name="connsiteY119" fmla="*/ 2166937 h 2831596"/>
              <a:gd name="connsiteX120" fmla="*/ 1809811 w 2757548"/>
              <a:gd name="connsiteY120" fmla="*/ 2195512 h 2831596"/>
              <a:gd name="connsiteX121" fmla="*/ 1809811 w 2757548"/>
              <a:gd name="connsiteY121" fmla="*/ 2252662 h 2831596"/>
              <a:gd name="connsiteX122" fmla="*/ 1814573 w 2757548"/>
              <a:gd name="connsiteY122" fmla="*/ 2314575 h 2831596"/>
              <a:gd name="connsiteX123" fmla="*/ 1802667 w 2757548"/>
              <a:gd name="connsiteY123" fmla="*/ 2340768 h 2831596"/>
              <a:gd name="connsiteX124" fmla="*/ 1785998 w 2757548"/>
              <a:gd name="connsiteY124" fmla="*/ 2388393 h 2831596"/>
              <a:gd name="connsiteX125" fmla="*/ 1809811 w 2757548"/>
              <a:gd name="connsiteY125" fmla="*/ 2438400 h 2831596"/>
              <a:gd name="connsiteX126" fmla="*/ 1802667 w 2757548"/>
              <a:gd name="connsiteY126" fmla="*/ 2474119 h 2831596"/>
              <a:gd name="connsiteX127" fmla="*/ 1776473 w 2757548"/>
              <a:gd name="connsiteY127" fmla="*/ 2500312 h 2831596"/>
              <a:gd name="connsiteX128" fmla="*/ 1733611 w 2757548"/>
              <a:gd name="connsiteY128" fmla="*/ 2524125 h 2831596"/>
              <a:gd name="connsiteX129" fmla="*/ 1714561 w 2757548"/>
              <a:gd name="connsiteY129" fmla="*/ 2538412 h 2831596"/>
              <a:gd name="connsiteX130" fmla="*/ 1738373 w 2757548"/>
              <a:gd name="connsiteY130" fmla="*/ 2590800 h 2831596"/>
              <a:gd name="connsiteX131" fmla="*/ 1719323 w 2757548"/>
              <a:gd name="connsiteY131" fmla="*/ 2619375 h 2831596"/>
              <a:gd name="connsiteX132" fmla="*/ 1662173 w 2757548"/>
              <a:gd name="connsiteY132" fmla="*/ 2633662 h 2831596"/>
              <a:gd name="connsiteX133" fmla="*/ 1647886 w 2757548"/>
              <a:gd name="connsiteY133" fmla="*/ 2662237 h 2831596"/>
              <a:gd name="connsiteX134" fmla="*/ 1664554 w 2757548"/>
              <a:gd name="connsiteY134" fmla="*/ 2693193 h 2831596"/>
              <a:gd name="connsiteX135" fmla="*/ 1652648 w 2757548"/>
              <a:gd name="connsiteY135" fmla="*/ 2712243 h 2831596"/>
              <a:gd name="connsiteX136" fmla="*/ 1657411 w 2757548"/>
              <a:gd name="connsiteY136" fmla="*/ 2745581 h 2831596"/>
              <a:gd name="connsiteX137" fmla="*/ 1628836 w 2757548"/>
              <a:gd name="connsiteY137" fmla="*/ 2767012 h 2831596"/>
              <a:gd name="connsiteX138" fmla="*/ 1576448 w 2757548"/>
              <a:gd name="connsiteY138" fmla="*/ 2724150 h 2831596"/>
              <a:gd name="connsiteX139" fmla="*/ 1550254 w 2757548"/>
              <a:gd name="connsiteY139" fmla="*/ 2728912 h 2831596"/>
              <a:gd name="connsiteX140" fmla="*/ 1519298 w 2757548"/>
              <a:gd name="connsiteY140" fmla="*/ 2697956 h 2831596"/>
              <a:gd name="connsiteX141" fmla="*/ 1500248 w 2757548"/>
              <a:gd name="connsiteY141" fmla="*/ 2676525 h 2831596"/>
              <a:gd name="connsiteX142" fmla="*/ 1478817 w 2757548"/>
              <a:gd name="connsiteY142" fmla="*/ 2719387 h 2831596"/>
              <a:gd name="connsiteX143" fmla="*/ 1481198 w 2757548"/>
              <a:gd name="connsiteY143" fmla="*/ 2738437 h 2831596"/>
              <a:gd name="connsiteX144" fmla="*/ 1464529 w 2757548"/>
              <a:gd name="connsiteY144" fmla="*/ 2776537 h 2831596"/>
              <a:gd name="connsiteX145" fmla="*/ 1457386 w 2757548"/>
              <a:gd name="connsiteY145" fmla="*/ 2786062 h 2831596"/>
              <a:gd name="connsiteX146" fmla="*/ 1421667 w 2757548"/>
              <a:gd name="connsiteY146" fmla="*/ 2828925 h 2831596"/>
              <a:gd name="connsiteX147" fmla="*/ 1397855 w 2757548"/>
              <a:gd name="connsiteY147" fmla="*/ 2824162 h 2831596"/>
              <a:gd name="connsiteX148" fmla="*/ 1381186 w 2757548"/>
              <a:gd name="connsiteY148" fmla="*/ 2800350 h 2831596"/>
              <a:gd name="connsiteX149" fmla="*/ 1376423 w 2757548"/>
              <a:gd name="connsiteY149" fmla="*/ 2786062 h 2831596"/>
              <a:gd name="connsiteX150" fmla="*/ 1335942 w 2757548"/>
              <a:gd name="connsiteY150" fmla="*/ 2778918 h 2831596"/>
              <a:gd name="connsiteX151" fmla="*/ 1343086 w 2757548"/>
              <a:gd name="connsiteY151" fmla="*/ 2757487 h 2831596"/>
              <a:gd name="connsiteX152" fmla="*/ 1324036 w 2757548"/>
              <a:gd name="connsiteY152" fmla="*/ 2719387 h 2831596"/>
              <a:gd name="connsiteX153" fmla="*/ 1354992 w 2757548"/>
              <a:gd name="connsiteY153" fmla="*/ 2702718 h 2831596"/>
              <a:gd name="connsiteX154" fmla="*/ 1345467 w 2757548"/>
              <a:gd name="connsiteY154" fmla="*/ 2640806 h 2831596"/>
              <a:gd name="connsiteX155" fmla="*/ 1333561 w 2757548"/>
              <a:gd name="connsiteY155" fmla="*/ 2626518 h 2831596"/>
              <a:gd name="connsiteX156" fmla="*/ 1324036 w 2757548"/>
              <a:gd name="connsiteY156" fmla="*/ 2605087 h 2831596"/>
              <a:gd name="connsiteX157" fmla="*/ 1302604 w 2757548"/>
              <a:gd name="connsiteY157" fmla="*/ 2595562 h 2831596"/>
              <a:gd name="connsiteX158" fmla="*/ 1288317 w 2757548"/>
              <a:gd name="connsiteY158" fmla="*/ 2605087 h 2831596"/>
              <a:gd name="connsiteX159" fmla="*/ 1281173 w 2757548"/>
              <a:gd name="connsiteY159" fmla="*/ 2626518 h 2831596"/>
              <a:gd name="connsiteX160" fmla="*/ 1259742 w 2757548"/>
              <a:gd name="connsiteY160" fmla="*/ 2605087 h 2831596"/>
              <a:gd name="connsiteX161" fmla="*/ 1285936 w 2757548"/>
              <a:gd name="connsiteY161" fmla="*/ 2559843 h 2831596"/>
              <a:gd name="connsiteX162" fmla="*/ 1321654 w 2757548"/>
              <a:gd name="connsiteY162" fmla="*/ 2540794 h 2831596"/>
              <a:gd name="connsiteX163" fmla="*/ 1347848 w 2757548"/>
              <a:gd name="connsiteY163" fmla="*/ 2490787 h 2831596"/>
              <a:gd name="connsiteX164" fmla="*/ 1326417 w 2757548"/>
              <a:gd name="connsiteY164" fmla="*/ 2443162 h 2831596"/>
              <a:gd name="connsiteX165" fmla="*/ 1343086 w 2757548"/>
              <a:gd name="connsiteY165" fmla="*/ 2390775 h 2831596"/>
              <a:gd name="connsiteX166" fmla="*/ 1333561 w 2757548"/>
              <a:gd name="connsiteY166" fmla="*/ 2338387 h 2831596"/>
              <a:gd name="connsiteX167" fmla="*/ 1290698 w 2757548"/>
              <a:gd name="connsiteY167" fmla="*/ 2305050 h 2831596"/>
              <a:gd name="connsiteX168" fmla="*/ 1247836 w 2757548"/>
              <a:gd name="connsiteY168" fmla="*/ 2290762 h 2831596"/>
              <a:gd name="connsiteX169" fmla="*/ 1204973 w 2757548"/>
              <a:gd name="connsiteY169" fmla="*/ 2281237 h 2831596"/>
              <a:gd name="connsiteX170" fmla="*/ 1166873 w 2757548"/>
              <a:gd name="connsiteY170" fmla="*/ 2274093 h 2831596"/>
              <a:gd name="connsiteX171" fmla="*/ 1147823 w 2757548"/>
              <a:gd name="connsiteY171" fmla="*/ 2281237 h 2831596"/>
              <a:gd name="connsiteX172" fmla="*/ 1102579 w 2757548"/>
              <a:gd name="connsiteY172" fmla="*/ 2271712 h 2831596"/>
              <a:gd name="connsiteX173" fmla="*/ 1076386 w 2757548"/>
              <a:gd name="connsiteY173" fmla="*/ 2286000 h 2831596"/>
              <a:gd name="connsiteX174" fmla="*/ 1019236 w 2757548"/>
              <a:gd name="connsiteY174" fmla="*/ 2309812 h 2831596"/>
              <a:gd name="connsiteX175" fmla="*/ 971611 w 2757548"/>
              <a:gd name="connsiteY175" fmla="*/ 2319337 h 2831596"/>
              <a:gd name="connsiteX176" fmla="*/ 962086 w 2757548"/>
              <a:gd name="connsiteY176" fmla="*/ 2381250 h 2831596"/>
              <a:gd name="connsiteX177" fmla="*/ 943036 w 2757548"/>
              <a:gd name="connsiteY177" fmla="*/ 2414587 h 2831596"/>
              <a:gd name="connsiteX178" fmla="*/ 890648 w 2757548"/>
              <a:gd name="connsiteY178" fmla="*/ 2462212 h 2831596"/>
              <a:gd name="connsiteX179" fmla="*/ 852548 w 2757548"/>
              <a:gd name="connsiteY179" fmla="*/ 2471737 h 2831596"/>
              <a:gd name="connsiteX180" fmla="*/ 800161 w 2757548"/>
              <a:gd name="connsiteY180" fmla="*/ 2462212 h 2831596"/>
              <a:gd name="connsiteX181" fmla="*/ 771586 w 2757548"/>
              <a:gd name="connsiteY181" fmla="*/ 2438400 h 2831596"/>
              <a:gd name="connsiteX182" fmla="*/ 743011 w 2757548"/>
              <a:gd name="connsiteY182" fmla="*/ 2409825 h 2831596"/>
              <a:gd name="connsiteX183" fmla="*/ 704911 w 2757548"/>
              <a:gd name="connsiteY183" fmla="*/ 2433637 h 2831596"/>
              <a:gd name="connsiteX184" fmla="*/ 723961 w 2757548"/>
              <a:gd name="connsiteY184" fmla="*/ 2371725 h 2831596"/>
              <a:gd name="connsiteX185" fmla="*/ 738248 w 2757548"/>
              <a:gd name="connsiteY185" fmla="*/ 2309812 h 2831596"/>
              <a:gd name="connsiteX186" fmla="*/ 743011 w 2757548"/>
              <a:gd name="connsiteY186" fmla="*/ 2233612 h 2831596"/>
              <a:gd name="connsiteX187" fmla="*/ 743011 w 2757548"/>
              <a:gd name="connsiteY187" fmla="*/ 2185987 h 2831596"/>
              <a:gd name="connsiteX188" fmla="*/ 728723 w 2757548"/>
              <a:gd name="connsiteY188" fmla="*/ 2128837 h 2831596"/>
              <a:gd name="connsiteX189" fmla="*/ 704911 w 2757548"/>
              <a:gd name="connsiteY189" fmla="*/ 2100262 h 2831596"/>
              <a:gd name="connsiteX190" fmla="*/ 662048 w 2757548"/>
              <a:gd name="connsiteY190" fmla="*/ 2090737 h 2831596"/>
              <a:gd name="connsiteX191" fmla="*/ 623948 w 2757548"/>
              <a:gd name="connsiteY191" fmla="*/ 2062162 h 2831596"/>
              <a:gd name="connsiteX192" fmla="*/ 566798 w 2757548"/>
              <a:gd name="connsiteY192" fmla="*/ 2043112 h 2831596"/>
              <a:gd name="connsiteX193" fmla="*/ 538223 w 2757548"/>
              <a:gd name="connsiteY193" fmla="*/ 2009775 h 2831596"/>
              <a:gd name="connsiteX194" fmla="*/ 557273 w 2757548"/>
              <a:gd name="connsiteY194" fmla="*/ 1981200 h 2831596"/>
              <a:gd name="connsiteX195" fmla="*/ 547748 w 2757548"/>
              <a:gd name="connsiteY195" fmla="*/ 1938337 h 2831596"/>
              <a:gd name="connsiteX196" fmla="*/ 514411 w 2757548"/>
              <a:gd name="connsiteY196" fmla="*/ 1885950 h 2831596"/>
              <a:gd name="connsiteX197" fmla="*/ 471548 w 2757548"/>
              <a:gd name="connsiteY197" fmla="*/ 1876425 h 2831596"/>
              <a:gd name="connsiteX198" fmla="*/ 433448 w 2757548"/>
              <a:gd name="connsiteY198" fmla="*/ 1852612 h 2831596"/>
              <a:gd name="connsiteX199" fmla="*/ 414398 w 2757548"/>
              <a:gd name="connsiteY199" fmla="*/ 1833562 h 2831596"/>
              <a:gd name="connsiteX200" fmla="*/ 414398 w 2757548"/>
              <a:gd name="connsiteY200" fmla="*/ 1804987 h 2831596"/>
              <a:gd name="connsiteX201" fmla="*/ 376298 w 2757548"/>
              <a:gd name="connsiteY201" fmla="*/ 1824037 h 2831596"/>
              <a:gd name="connsiteX202" fmla="*/ 357248 w 2757548"/>
              <a:gd name="connsiteY202" fmla="*/ 1838325 h 2831596"/>
              <a:gd name="connsiteX203" fmla="*/ 385823 w 2757548"/>
              <a:gd name="connsiteY203" fmla="*/ 1862137 h 2831596"/>
              <a:gd name="connsiteX204" fmla="*/ 352486 w 2757548"/>
              <a:gd name="connsiteY204" fmla="*/ 1866900 h 2831596"/>
              <a:gd name="connsiteX205" fmla="*/ 323911 w 2757548"/>
              <a:gd name="connsiteY205" fmla="*/ 1847850 h 2831596"/>
              <a:gd name="connsiteX206" fmla="*/ 281048 w 2757548"/>
              <a:gd name="connsiteY206" fmla="*/ 1833562 h 2831596"/>
              <a:gd name="connsiteX207" fmla="*/ 238186 w 2757548"/>
              <a:gd name="connsiteY207" fmla="*/ 1819275 h 2831596"/>
              <a:gd name="connsiteX208" fmla="*/ 195323 w 2757548"/>
              <a:gd name="connsiteY208" fmla="*/ 1819275 h 2831596"/>
              <a:gd name="connsiteX209" fmla="*/ 171511 w 2757548"/>
              <a:gd name="connsiteY209" fmla="*/ 1795462 h 2831596"/>
              <a:gd name="connsiteX210" fmla="*/ 195323 w 2757548"/>
              <a:gd name="connsiteY210" fmla="*/ 1766887 h 2831596"/>
              <a:gd name="connsiteX211" fmla="*/ 214373 w 2757548"/>
              <a:gd name="connsiteY211" fmla="*/ 1676400 h 2831596"/>
              <a:gd name="connsiteX212" fmla="*/ 276286 w 2757548"/>
              <a:gd name="connsiteY212" fmla="*/ 1590675 h 2831596"/>
              <a:gd name="connsiteX213" fmla="*/ 319148 w 2757548"/>
              <a:gd name="connsiteY213" fmla="*/ 1509712 h 2831596"/>
              <a:gd name="connsiteX214" fmla="*/ 362011 w 2757548"/>
              <a:gd name="connsiteY214" fmla="*/ 1466850 h 2831596"/>
              <a:gd name="connsiteX215" fmla="*/ 414398 w 2757548"/>
              <a:gd name="connsiteY215" fmla="*/ 1404937 h 2831596"/>
              <a:gd name="connsiteX216" fmla="*/ 438211 w 2757548"/>
              <a:gd name="connsiteY216" fmla="*/ 1381125 h 2831596"/>
              <a:gd name="connsiteX217" fmla="*/ 395348 w 2757548"/>
              <a:gd name="connsiteY217" fmla="*/ 1352550 h 2831596"/>
              <a:gd name="connsiteX218" fmla="*/ 323911 w 2757548"/>
              <a:gd name="connsiteY218" fmla="*/ 1319212 h 2831596"/>
              <a:gd name="connsiteX219" fmla="*/ 266761 w 2757548"/>
              <a:gd name="connsiteY219" fmla="*/ 1285875 h 2831596"/>
              <a:gd name="connsiteX220" fmla="*/ 233423 w 2757548"/>
              <a:gd name="connsiteY220" fmla="*/ 1300162 h 2831596"/>
              <a:gd name="connsiteX221" fmla="*/ 195323 w 2757548"/>
              <a:gd name="connsiteY221" fmla="*/ 1276350 h 2831596"/>
              <a:gd name="connsiteX222" fmla="*/ 161986 w 2757548"/>
              <a:gd name="connsiteY222" fmla="*/ 1204912 h 2831596"/>
              <a:gd name="connsiteX223" fmla="*/ 157223 w 2757548"/>
              <a:gd name="connsiteY223" fmla="*/ 1162050 h 2831596"/>
              <a:gd name="connsiteX224" fmla="*/ 119123 w 2757548"/>
              <a:gd name="connsiteY224" fmla="*/ 1157287 h 2831596"/>
              <a:gd name="connsiteX225" fmla="*/ 66736 w 2757548"/>
              <a:gd name="connsiteY225" fmla="*/ 1157287 h 2831596"/>
              <a:gd name="connsiteX226" fmla="*/ 19111 w 2757548"/>
              <a:gd name="connsiteY226" fmla="*/ 1143000 h 2831596"/>
              <a:gd name="connsiteX227" fmla="*/ 19111 w 2757548"/>
              <a:gd name="connsiteY227" fmla="*/ 1114425 h 2831596"/>
              <a:gd name="connsiteX228" fmla="*/ 9586 w 2757548"/>
              <a:gd name="connsiteY228" fmla="*/ 1076325 h 2831596"/>
              <a:gd name="connsiteX229" fmla="*/ 61 w 2757548"/>
              <a:gd name="connsiteY229" fmla="*/ 1028700 h 2831596"/>
              <a:gd name="connsiteX230" fmla="*/ 14348 w 2757548"/>
              <a:gd name="connsiteY230" fmla="*/ 995362 h 2831596"/>
              <a:gd name="connsiteX231" fmla="*/ 61973 w 2757548"/>
              <a:gd name="connsiteY231" fmla="*/ 971550 h 2831596"/>
              <a:gd name="connsiteX232" fmla="*/ 100073 w 2757548"/>
              <a:gd name="connsiteY232" fmla="*/ 966787 h 2831596"/>
              <a:gd name="connsiteX233" fmla="*/ 66736 w 2757548"/>
              <a:gd name="connsiteY233" fmla="*/ 933450 h 2831596"/>
              <a:gd name="connsiteX234" fmla="*/ 57211 w 2757548"/>
              <a:gd name="connsiteY234" fmla="*/ 885825 h 2831596"/>
              <a:gd name="connsiteX235" fmla="*/ 81023 w 2757548"/>
              <a:gd name="connsiteY235" fmla="*/ 852487 h 2831596"/>
              <a:gd name="connsiteX236" fmla="*/ 81023 w 2757548"/>
              <a:gd name="connsiteY236" fmla="*/ 814387 h 2831596"/>
              <a:gd name="connsiteX237" fmla="*/ 42923 w 2757548"/>
              <a:gd name="connsiteY237" fmla="*/ 800100 h 2831596"/>
              <a:gd name="connsiteX238" fmla="*/ 47686 w 2757548"/>
              <a:gd name="connsiteY238" fmla="*/ 762000 h 2831596"/>
              <a:gd name="connsiteX239" fmla="*/ 85786 w 2757548"/>
              <a:gd name="connsiteY239" fmla="*/ 723900 h 2831596"/>
              <a:gd name="connsiteX240" fmla="*/ 76261 w 2757548"/>
              <a:gd name="connsiteY240" fmla="*/ 671512 h 2831596"/>
              <a:gd name="connsiteX241" fmla="*/ 47686 w 2757548"/>
              <a:gd name="connsiteY241" fmla="*/ 647700 h 2831596"/>
              <a:gd name="connsiteX242" fmla="*/ 66736 w 2757548"/>
              <a:gd name="connsiteY242" fmla="*/ 623887 h 2831596"/>
              <a:gd name="connsiteX243" fmla="*/ 114361 w 2757548"/>
              <a:gd name="connsiteY243" fmla="*/ 628650 h 2831596"/>
              <a:gd name="connsiteX244" fmla="*/ 138173 w 2757548"/>
              <a:gd name="connsiteY244" fmla="*/ 628650 h 2831596"/>
              <a:gd name="connsiteX245" fmla="*/ 119123 w 2757548"/>
              <a:gd name="connsiteY245" fmla="*/ 595312 h 2831596"/>
              <a:gd name="connsiteX246" fmla="*/ 123886 w 2757548"/>
              <a:gd name="connsiteY246" fmla="*/ 571500 h 2831596"/>
              <a:gd name="connsiteX247" fmla="*/ 152461 w 2757548"/>
              <a:gd name="connsiteY247" fmla="*/ 571500 h 2831596"/>
              <a:gd name="connsiteX248" fmla="*/ 157223 w 2757548"/>
              <a:gd name="connsiteY248" fmla="*/ 571500 h 2831596"/>
              <a:gd name="connsiteX249" fmla="*/ 185798 w 2757548"/>
              <a:gd name="connsiteY249" fmla="*/ 485775 h 2831596"/>
              <a:gd name="connsiteX250" fmla="*/ 190561 w 2757548"/>
              <a:gd name="connsiteY250" fmla="*/ 447675 h 2831596"/>
              <a:gd name="connsiteX251" fmla="*/ 219136 w 2757548"/>
              <a:gd name="connsiteY251" fmla="*/ 461962 h 2831596"/>
              <a:gd name="connsiteX252" fmla="*/ 281048 w 2757548"/>
              <a:gd name="connsiteY252" fmla="*/ 485775 h 2831596"/>
              <a:gd name="connsiteX253" fmla="*/ 342961 w 2757548"/>
              <a:gd name="connsiteY253" fmla="*/ 485775 h 2831596"/>
              <a:gd name="connsiteX254" fmla="*/ 333436 w 2757548"/>
              <a:gd name="connsiteY254" fmla="*/ 442912 h 2831596"/>
              <a:gd name="connsiteX255" fmla="*/ 342961 w 2757548"/>
              <a:gd name="connsiteY255" fmla="*/ 409575 h 2831596"/>
              <a:gd name="connsiteX256" fmla="*/ 385823 w 2757548"/>
              <a:gd name="connsiteY256" fmla="*/ 409575 h 2831596"/>
              <a:gd name="connsiteX257" fmla="*/ 404873 w 2757548"/>
              <a:gd name="connsiteY257" fmla="*/ 381000 h 2831596"/>
              <a:gd name="connsiteX258" fmla="*/ 428686 w 2757548"/>
              <a:gd name="connsiteY258" fmla="*/ 338137 h 2831596"/>
              <a:gd name="connsiteX259" fmla="*/ 381061 w 2757548"/>
              <a:gd name="connsiteY259" fmla="*/ 314325 h 2831596"/>
              <a:gd name="connsiteX260" fmla="*/ 381061 w 2757548"/>
              <a:gd name="connsiteY260" fmla="*/ 285750 h 2831596"/>
              <a:gd name="connsiteX261" fmla="*/ 433448 w 2757548"/>
              <a:gd name="connsiteY261" fmla="*/ 257175 h 2831596"/>
              <a:gd name="connsiteX262" fmla="*/ 466786 w 2757548"/>
              <a:gd name="connsiteY262" fmla="*/ 238125 h 2831596"/>
              <a:gd name="connsiteX263" fmla="*/ 476311 w 2757548"/>
              <a:gd name="connsiteY263" fmla="*/ 176212 h 2831596"/>
              <a:gd name="connsiteX264" fmla="*/ 447736 w 2757548"/>
              <a:gd name="connsiteY264" fmla="*/ 123825 h 2831596"/>
              <a:gd name="connsiteX0" fmla="*/ 2307492 w 2757548"/>
              <a:gd name="connsiteY0" fmla="*/ 0 h 2831596"/>
              <a:gd name="connsiteX1" fmla="*/ 2324161 w 2757548"/>
              <a:gd name="connsiteY1" fmla="*/ 26193 h 2831596"/>
              <a:gd name="connsiteX2" fmla="*/ 2352736 w 2757548"/>
              <a:gd name="connsiteY2" fmla="*/ 47625 h 2831596"/>
              <a:gd name="connsiteX3" fmla="*/ 2343211 w 2757548"/>
              <a:gd name="connsiteY3" fmla="*/ 57150 h 2831596"/>
              <a:gd name="connsiteX4" fmla="*/ 2352736 w 2757548"/>
              <a:gd name="connsiteY4" fmla="*/ 95250 h 2831596"/>
              <a:gd name="connsiteX5" fmla="*/ 2343211 w 2757548"/>
              <a:gd name="connsiteY5" fmla="*/ 128587 h 2831596"/>
              <a:gd name="connsiteX6" fmla="*/ 2324161 w 2757548"/>
              <a:gd name="connsiteY6" fmla="*/ 145256 h 2831596"/>
              <a:gd name="connsiteX7" fmla="*/ 2300348 w 2757548"/>
              <a:gd name="connsiteY7" fmla="*/ 152400 h 2831596"/>
              <a:gd name="connsiteX8" fmla="*/ 2290823 w 2757548"/>
              <a:gd name="connsiteY8" fmla="*/ 166687 h 2831596"/>
              <a:gd name="connsiteX9" fmla="*/ 2286061 w 2757548"/>
              <a:gd name="connsiteY9" fmla="*/ 204787 h 2831596"/>
              <a:gd name="connsiteX10" fmla="*/ 2267011 w 2757548"/>
              <a:gd name="connsiteY10" fmla="*/ 223837 h 2831596"/>
              <a:gd name="connsiteX11" fmla="*/ 2224148 w 2757548"/>
              <a:gd name="connsiteY11" fmla="*/ 219075 h 2831596"/>
              <a:gd name="connsiteX12" fmla="*/ 2214623 w 2757548"/>
              <a:gd name="connsiteY12" fmla="*/ 226219 h 2831596"/>
              <a:gd name="connsiteX13" fmla="*/ 2221767 w 2757548"/>
              <a:gd name="connsiteY13" fmla="*/ 259556 h 2831596"/>
              <a:gd name="connsiteX14" fmla="*/ 2233673 w 2757548"/>
              <a:gd name="connsiteY14" fmla="*/ 285750 h 2831596"/>
              <a:gd name="connsiteX15" fmla="*/ 2224148 w 2757548"/>
              <a:gd name="connsiteY15" fmla="*/ 304800 h 2831596"/>
              <a:gd name="connsiteX16" fmla="*/ 2224148 w 2757548"/>
              <a:gd name="connsiteY16" fmla="*/ 333375 h 2831596"/>
              <a:gd name="connsiteX17" fmla="*/ 2186048 w 2757548"/>
              <a:gd name="connsiteY17" fmla="*/ 338137 h 2831596"/>
              <a:gd name="connsiteX18" fmla="*/ 2152710 w 2757548"/>
              <a:gd name="connsiteY18" fmla="*/ 302419 h 2831596"/>
              <a:gd name="connsiteX19" fmla="*/ 2124136 w 2757548"/>
              <a:gd name="connsiteY19" fmla="*/ 323850 h 2831596"/>
              <a:gd name="connsiteX20" fmla="*/ 2105086 w 2757548"/>
              <a:gd name="connsiteY20" fmla="*/ 347662 h 2831596"/>
              <a:gd name="connsiteX21" fmla="*/ 2105086 w 2757548"/>
              <a:gd name="connsiteY21" fmla="*/ 361950 h 2831596"/>
              <a:gd name="connsiteX22" fmla="*/ 2105086 w 2757548"/>
              <a:gd name="connsiteY22" fmla="*/ 395287 h 2831596"/>
              <a:gd name="connsiteX23" fmla="*/ 2076511 w 2757548"/>
              <a:gd name="connsiteY23" fmla="*/ 395287 h 2831596"/>
              <a:gd name="connsiteX24" fmla="*/ 2033648 w 2757548"/>
              <a:gd name="connsiteY24" fmla="*/ 419100 h 2831596"/>
              <a:gd name="connsiteX25" fmla="*/ 2014598 w 2757548"/>
              <a:gd name="connsiteY25" fmla="*/ 457200 h 2831596"/>
              <a:gd name="connsiteX26" fmla="*/ 2012217 w 2757548"/>
              <a:gd name="connsiteY26" fmla="*/ 488156 h 2831596"/>
              <a:gd name="connsiteX27" fmla="*/ 1995549 w 2757548"/>
              <a:gd name="connsiteY27" fmla="*/ 511968 h 2831596"/>
              <a:gd name="connsiteX28" fmla="*/ 1976498 w 2757548"/>
              <a:gd name="connsiteY28" fmla="*/ 554831 h 2831596"/>
              <a:gd name="connsiteX29" fmla="*/ 1945542 w 2757548"/>
              <a:gd name="connsiteY29" fmla="*/ 564356 h 2831596"/>
              <a:gd name="connsiteX30" fmla="*/ 1909823 w 2757548"/>
              <a:gd name="connsiteY30" fmla="*/ 561975 h 2831596"/>
              <a:gd name="connsiteX31" fmla="*/ 1883629 w 2757548"/>
              <a:gd name="connsiteY31" fmla="*/ 576262 h 2831596"/>
              <a:gd name="connsiteX32" fmla="*/ 1890773 w 2757548"/>
              <a:gd name="connsiteY32" fmla="*/ 602456 h 2831596"/>
              <a:gd name="connsiteX33" fmla="*/ 1874104 w 2757548"/>
              <a:gd name="connsiteY33" fmla="*/ 623887 h 2831596"/>
              <a:gd name="connsiteX34" fmla="*/ 1876486 w 2757548"/>
              <a:gd name="connsiteY34" fmla="*/ 647700 h 2831596"/>
              <a:gd name="connsiteX35" fmla="*/ 1890773 w 2757548"/>
              <a:gd name="connsiteY35" fmla="*/ 666750 h 2831596"/>
              <a:gd name="connsiteX36" fmla="*/ 1919348 w 2757548"/>
              <a:gd name="connsiteY36" fmla="*/ 685800 h 2831596"/>
              <a:gd name="connsiteX37" fmla="*/ 1945542 w 2757548"/>
              <a:gd name="connsiteY37" fmla="*/ 714375 h 2831596"/>
              <a:gd name="connsiteX38" fmla="*/ 1969354 w 2757548"/>
              <a:gd name="connsiteY38" fmla="*/ 745331 h 2831596"/>
              <a:gd name="connsiteX39" fmla="*/ 1997930 w 2757548"/>
              <a:gd name="connsiteY39" fmla="*/ 776287 h 2831596"/>
              <a:gd name="connsiteX40" fmla="*/ 2016979 w 2757548"/>
              <a:gd name="connsiteY40" fmla="*/ 788194 h 2831596"/>
              <a:gd name="connsiteX41" fmla="*/ 2024123 w 2757548"/>
              <a:gd name="connsiteY41" fmla="*/ 814387 h 2831596"/>
              <a:gd name="connsiteX42" fmla="*/ 2028886 w 2757548"/>
              <a:gd name="connsiteY42" fmla="*/ 847725 h 2831596"/>
              <a:gd name="connsiteX43" fmla="*/ 2038411 w 2757548"/>
              <a:gd name="connsiteY43" fmla="*/ 859631 h 2831596"/>
              <a:gd name="connsiteX44" fmla="*/ 2066986 w 2757548"/>
              <a:gd name="connsiteY44" fmla="*/ 871537 h 2831596"/>
              <a:gd name="connsiteX45" fmla="*/ 2062223 w 2757548"/>
              <a:gd name="connsiteY45" fmla="*/ 852487 h 2831596"/>
              <a:gd name="connsiteX46" fmla="*/ 2090798 w 2757548"/>
              <a:gd name="connsiteY46" fmla="*/ 838200 h 2831596"/>
              <a:gd name="connsiteX47" fmla="*/ 2100323 w 2757548"/>
              <a:gd name="connsiteY47" fmla="*/ 862012 h 2831596"/>
              <a:gd name="connsiteX48" fmla="*/ 2133661 w 2757548"/>
              <a:gd name="connsiteY48" fmla="*/ 883443 h 2831596"/>
              <a:gd name="connsiteX49" fmla="*/ 2169379 w 2757548"/>
              <a:gd name="connsiteY49" fmla="*/ 876300 h 2831596"/>
              <a:gd name="connsiteX50" fmla="*/ 2183667 w 2757548"/>
              <a:gd name="connsiteY50" fmla="*/ 864394 h 2831596"/>
              <a:gd name="connsiteX51" fmla="*/ 2207480 w 2757548"/>
              <a:gd name="connsiteY51" fmla="*/ 857249 h 2831596"/>
              <a:gd name="connsiteX52" fmla="*/ 2245580 w 2757548"/>
              <a:gd name="connsiteY52" fmla="*/ 862012 h 2831596"/>
              <a:gd name="connsiteX53" fmla="*/ 2257486 w 2757548"/>
              <a:gd name="connsiteY53" fmla="*/ 895350 h 2831596"/>
              <a:gd name="connsiteX54" fmla="*/ 2305110 w 2757548"/>
              <a:gd name="connsiteY54" fmla="*/ 900113 h 2831596"/>
              <a:gd name="connsiteX55" fmla="*/ 2328923 w 2757548"/>
              <a:gd name="connsiteY55" fmla="*/ 907256 h 2831596"/>
              <a:gd name="connsiteX56" fmla="*/ 2314636 w 2757548"/>
              <a:gd name="connsiteY56" fmla="*/ 928687 h 2831596"/>
              <a:gd name="connsiteX57" fmla="*/ 2319398 w 2757548"/>
              <a:gd name="connsiteY57" fmla="*/ 942975 h 2831596"/>
              <a:gd name="connsiteX58" fmla="*/ 2357498 w 2757548"/>
              <a:gd name="connsiteY58" fmla="*/ 964406 h 2831596"/>
              <a:gd name="connsiteX59" fmla="*/ 2371786 w 2757548"/>
              <a:gd name="connsiteY59" fmla="*/ 990600 h 2831596"/>
              <a:gd name="connsiteX60" fmla="*/ 2395598 w 2757548"/>
              <a:gd name="connsiteY60" fmla="*/ 1016794 h 2831596"/>
              <a:gd name="connsiteX61" fmla="*/ 2381311 w 2757548"/>
              <a:gd name="connsiteY61" fmla="*/ 1028700 h 2831596"/>
              <a:gd name="connsiteX62" fmla="*/ 2386073 w 2757548"/>
              <a:gd name="connsiteY62" fmla="*/ 1066800 h 2831596"/>
              <a:gd name="connsiteX63" fmla="*/ 2421792 w 2757548"/>
              <a:gd name="connsiteY63" fmla="*/ 1059656 h 2831596"/>
              <a:gd name="connsiteX64" fmla="*/ 2450367 w 2757548"/>
              <a:gd name="connsiteY64" fmla="*/ 1069182 h 2831596"/>
              <a:gd name="connsiteX65" fmla="*/ 2486086 w 2757548"/>
              <a:gd name="connsiteY65" fmla="*/ 1107281 h 2831596"/>
              <a:gd name="connsiteX66" fmla="*/ 2486086 w 2757548"/>
              <a:gd name="connsiteY66" fmla="*/ 1138237 h 2831596"/>
              <a:gd name="connsiteX67" fmla="*/ 2521804 w 2757548"/>
              <a:gd name="connsiteY67" fmla="*/ 1147762 h 2831596"/>
              <a:gd name="connsiteX68" fmla="*/ 2571811 w 2757548"/>
              <a:gd name="connsiteY68" fmla="*/ 1190625 h 2831596"/>
              <a:gd name="connsiteX69" fmla="*/ 2571811 w 2757548"/>
              <a:gd name="connsiteY69" fmla="*/ 1219200 h 2831596"/>
              <a:gd name="connsiteX70" fmla="*/ 2571811 w 2757548"/>
              <a:gd name="connsiteY70" fmla="*/ 1243012 h 2831596"/>
              <a:gd name="connsiteX71" fmla="*/ 2567048 w 2757548"/>
              <a:gd name="connsiteY71" fmla="*/ 1266825 h 2831596"/>
              <a:gd name="connsiteX72" fmla="*/ 2600386 w 2757548"/>
              <a:gd name="connsiteY72" fmla="*/ 1295400 h 2831596"/>
              <a:gd name="connsiteX73" fmla="*/ 2609910 w 2757548"/>
              <a:gd name="connsiteY73" fmla="*/ 1338262 h 2831596"/>
              <a:gd name="connsiteX74" fmla="*/ 2619436 w 2757548"/>
              <a:gd name="connsiteY74" fmla="*/ 1376362 h 2831596"/>
              <a:gd name="connsiteX75" fmla="*/ 2638486 w 2757548"/>
              <a:gd name="connsiteY75" fmla="*/ 1369218 h 2831596"/>
              <a:gd name="connsiteX76" fmla="*/ 2681348 w 2757548"/>
              <a:gd name="connsiteY76" fmla="*/ 1381125 h 2831596"/>
              <a:gd name="connsiteX77" fmla="*/ 2705161 w 2757548"/>
              <a:gd name="connsiteY77" fmla="*/ 1362075 h 2831596"/>
              <a:gd name="connsiteX78" fmla="*/ 2748023 w 2757548"/>
              <a:gd name="connsiteY78" fmla="*/ 1352550 h 2831596"/>
              <a:gd name="connsiteX79" fmla="*/ 2757548 w 2757548"/>
              <a:gd name="connsiteY79" fmla="*/ 1390650 h 2831596"/>
              <a:gd name="connsiteX80" fmla="*/ 2748023 w 2757548"/>
              <a:gd name="connsiteY80" fmla="*/ 1414462 h 2831596"/>
              <a:gd name="connsiteX81" fmla="*/ 2724211 w 2757548"/>
              <a:gd name="connsiteY81" fmla="*/ 1428750 h 2831596"/>
              <a:gd name="connsiteX82" fmla="*/ 2695635 w 2757548"/>
              <a:gd name="connsiteY82" fmla="*/ 1464469 h 2831596"/>
              <a:gd name="connsiteX83" fmla="*/ 2657536 w 2757548"/>
              <a:gd name="connsiteY83" fmla="*/ 1495425 h 2831596"/>
              <a:gd name="connsiteX84" fmla="*/ 2638486 w 2757548"/>
              <a:gd name="connsiteY84" fmla="*/ 1519237 h 2831596"/>
              <a:gd name="connsiteX85" fmla="*/ 2624198 w 2757548"/>
              <a:gd name="connsiteY85" fmla="*/ 1535906 h 2831596"/>
              <a:gd name="connsiteX86" fmla="*/ 2619436 w 2757548"/>
              <a:gd name="connsiteY86" fmla="*/ 1562100 h 2831596"/>
              <a:gd name="connsiteX87" fmla="*/ 2590861 w 2757548"/>
              <a:gd name="connsiteY87" fmla="*/ 1562100 h 2831596"/>
              <a:gd name="connsiteX88" fmla="*/ 2557523 w 2757548"/>
              <a:gd name="connsiteY88" fmla="*/ 1547812 h 2831596"/>
              <a:gd name="connsiteX89" fmla="*/ 2538473 w 2757548"/>
              <a:gd name="connsiteY89" fmla="*/ 1519237 h 2831596"/>
              <a:gd name="connsiteX90" fmla="*/ 2471798 w 2757548"/>
              <a:gd name="connsiteY90" fmla="*/ 1524000 h 2831596"/>
              <a:gd name="connsiteX91" fmla="*/ 2452748 w 2757548"/>
              <a:gd name="connsiteY91" fmla="*/ 1535906 h 2831596"/>
              <a:gd name="connsiteX92" fmla="*/ 2447985 w 2757548"/>
              <a:gd name="connsiteY92" fmla="*/ 1557338 h 2831596"/>
              <a:gd name="connsiteX93" fmla="*/ 2414648 w 2757548"/>
              <a:gd name="connsiteY93" fmla="*/ 1576387 h 2831596"/>
              <a:gd name="connsiteX94" fmla="*/ 2381311 w 2757548"/>
              <a:gd name="connsiteY94" fmla="*/ 1614487 h 2831596"/>
              <a:gd name="connsiteX95" fmla="*/ 2355116 w 2757548"/>
              <a:gd name="connsiteY95" fmla="*/ 1626393 h 2831596"/>
              <a:gd name="connsiteX96" fmla="*/ 2347973 w 2757548"/>
              <a:gd name="connsiteY96" fmla="*/ 1662112 h 2831596"/>
              <a:gd name="connsiteX97" fmla="*/ 2331304 w 2757548"/>
              <a:gd name="connsiteY97" fmla="*/ 1659731 h 2831596"/>
              <a:gd name="connsiteX98" fmla="*/ 2281298 w 2757548"/>
              <a:gd name="connsiteY98" fmla="*/ 1681162 h 2831596"/>
              <a:gd name="connsiteX99" fmla="*/ 2262248 w 2757548"/>
              <a:gd name="connsiteY99" fmla="*/ 1700212 h 2831596"/>
              <a:gd name="connsiteX100" fmla="*/ 2200336 w 2757548"/>
              <a:gd name="connsiteY100" fmla="*/ 1704975 h 2831596"/>
              <a:gd name="connsiteX101" fmla="*/ 2157473 w 2757548"/>
              <a:gd name="connsiteY101" fmla="*/ 1714500 h 2831596"/>
              <a:gd name="connsiteX102" fmla="*/ 2126517 w 2757548"/>
              <a:gd name="connsiteY102" fmla="*/ 1754981 h 2831596"/>
              <a:gd name="connsiteX103" fmla="*/ 2100323 w 2757548"/>
              <a:gd name="connsiteY103" fmla="*/ 1771650 h 2831596"/>
              <a:gd name="connsiteX104" fmla="*/ 2095561 w 2757548"/>
              <a:gd name="connsiteY104" fmla="*/ 1807368 h 2831596"/>
              <a:gd name="connsiteX105" fmla="*/ 2057461 w 2757548"/>
              <a:gd name="connsiteY105" fmla="*/ 1831181 h 2831596"/>
              <a:gd name="connsiteX106" fmla="*/ 2043173 w 2757548"/>
              <a:gd name="connsiteY106" fmla="*/ 1852612 h 2831596"/>
              <a:gd name="connsiteX107" fmla="*/ 2033648 w 2757548"/>
              <a:gd name="connsiteY107" fmla="*/ 1866900 h 2831596"/>
              <a:gd name="connsiteX108" fmla="*/ 2038411 w 2757548"/>
              <a:gd name="connsiteY108" fmla="*/ 1895475 h 2831596"/>
              <a:gd name="connsiteX109" fmla="*/ 2050317 w 2757548"/>
              <a:gd name="connsiteY109" fmla="*/ 1933575 h 2831596"/>
              <a:gd name="connsiteX110" fmla="*/ 2062223 w 2757548"/>
              <a:gd name="connsiteY110" fmla="*/ 1985962 h 2831596"/>
              <a:gd name="connsiteX111" fmla="*/ 2038411 w 2757548"/>
              <a:gd name="connsiteY111" fmla="*/ 2024062 h 2831596"/>
              <a:gd name="connsiteX112" fmla="*/ 2033648 w 2757548"/>
              <a:gd name="connsiteY112" fmla="*/ 2028825 h 2831596"/>
              <a:gd name="connsiteX113" fmla="*/ 1995548 w 2757548"/>
              <a:gd name="connsiteY113" fmla="*/ 2033587 h 2831596"/>
              <a:gd name="connsiteX114" fmla="*/ 1966973 w 2757548"/>
              <a:gd name="connsiteY114" fmla="*/ 2043112 h 2831596"/>
              <a:gd name="connsiteX115" fmla="*/ 1957448 w 2757548"/>
              <a:gd name="connsiteY115" fmla="*/ 2043112 h 2831596"/>
              <a:gd name="connsiteX116" fmla="*/ 1919348 w 2757548"/>
              <a:gd name="connsiteY116" fmla="*/ 2069305 h 2831596"/>
              <a:gd name="connsiteX117" fmla="*/ 1900298 w 2757548"/>
              <a:gd name="connsiteY117" fmla="*/ 2090737 h 2831596"/>
              <a:gd name="connsiteX118" fmla="*/ 1888392 w 2757548"/>
              <a:gd name="connsiteY118" fmla="*/ 2150269 h 2831596"/>
              <a:gd name="connsiteX119" fmla="*/ 1855055 w 2757548"/>
              <a:gd name="connsiteY119" fmla="*/ 2166937 h 2831596"/>
              <a:gd name="connsiteX120" fmla="*/ 1809811 w 2757548"/>
              <a:gd name="connsiteY120" fmla="*/ 2195512 h 2831596"/>
              <a:gd name="connsiteX121" fmla="*/ 1809811 w 2757548"/>
              <a:gd name="connsiteY121" fmla="*/ 2252662 h 2831596"/>
              <a:gd name="connsiteX122" fmla="*/ 1814573 w 2757548"/>
              <a:gd name="connsiteY122" fmla="*/ 2314575 h 2831596"/>
              <a:gd name="connsiteX123" fmla="*/ 1802667 w 2757548"/>
              <a:gd name="connsiteY123" fmla="*/ 2340768 h 2831596"/>
              <a:gd name="connsiteX124" fmla="*/ 1785998 w 2757548"/>
              <a:gd name="connsiteY124" fmla="*/ 2388393 h 2831596"/>
              <a:gd name="connsiteX125" fmla="*/ 1809811 w 2757548"/>
              <a:gd name="connsiteY125" fmla="*/ 2438400 h 2831596"/>
              <a:gd name="connsiteX126" fmla="*/ 1802667 w 2757548"/>
              <a:gd name="connsiteY126" fmla="*/ 2474119 h 2831596"/>
              <a:gd name="connsiteX127" fmla="*/ 1776473 w 2757548"/>
              <a:gd name="connsiteY127" fmla="*/ 2500312 h 2831596"/>
              <a:gd name="connsiteX128" fmla="*/ 1733611 w 2757548"/>
              <a:gd name="connsiteY128" fmla="*/ 2524125 h 2831596"/>
              <a:gd name="connsiteX129" fmla="*/ 1714561 w 2757548"/>
              <a:gd name="connsiteY129" fmla="*/ 2538412 h 2831596"/>
              <a:gd name="connsiteX130" fmla="*/ 1738373 w 2757548"/>
              <a:gd name="connsiteY130" fmla="*/ 2590800 h 2831596"/>
              <a:gd name="connsiteX131" fmla="*/ 1719323 w 2757548"/>
              <a:gd name="connsiteY131" fmla="*/ 2619375 h 2831596"/>
              <a:gd name="connsiteX132" fmla="*/ 1662173 w 2757548"/>
              <a:gd name="connsiteY132" fmla="*/ 2633662 h 2831596"/>
              <a:gd name="connsiteX133" fmla="*/ 1647886 w 2757548"/>
              <a:gd name="connsiteY133" fmla="*/ 2662237 h 2831596"/>
              <a:gd name="connsiteX134" fmla="*/ 1664554 w 2757548"/>
              <a:gd name="connsiteY134" fmla="*/ 2693193 h 2831596"/>
              <a:gd name="connsiteX135" fmla="*/ 1652648 w 2757548"/>
              <a:gd name="connsiteY135" fmla="*/ 2712243 h 2831596"/>
              <a:gd name="connsiteX136" fmla="*/ 1657411 w 2757548"/>
              <a:gd name="connsiteY136" fmla="*/ 2745581 h 2831596"/>
              <a:gd name="connsiteX137" fmla="*/ 1628836 w 2757548"/>
              <a:gd name="connsiteY137" fmla="*/ 2767012 h 2831596"/>
              <a:gd name="connsiteX138" fmla="*/ 1576448 w 2757548"/>
              <a:gd name="connsiteY138" fmla="*/ 2724150 h 2831596"/>
              <a:gd name="connsiteX139" fmla="*/ 1550254 w 2757548"/>
              <a:gd name="connsiteY139" fmla="*/ 2728912 h 2831596"/>
              <a:gd name="connsiteX140" fmla="*/ 1519298 w 2757548"/>
              <a:gd name="connsiteY140" fmla="*/ 2697956 h 2831596"/>
              <a:gd name="connsiteX141" fmla="*/ 1500248 w 2757548"/>
              <a:gd name="connsiteY141" fmla="*/ 2676525 h 2831596"/>
              <a:gd name="connsiteX142" fmla="*/ 1478817 w 2757548"/>
              <a:gd name="connsiteY142" fmla="*/ 2719387 h 2831596"/>
              <a:gd name="connsiteX143" fmla="*/ 1481198 w 2757548"/>
              <a:gd name="connsiteY143" fmla="*/ 2738437 h 2831596"/>
              <a:gd name="connsiteX144" fmla="*/ 1464529 w 2757548"/>
              <a:gd name="connsiteY144" fmla="*/ 2776537 h 2831596"/>
              <a:gd name="connsiteX145" fmla="*/ 1457386 w 2757548"/>
              <a:gd name="connsiteY145" fmla="*/ 2786062 h 2831596"/>
              <a:gd name="connsiteX146" fmla="*/ 1421667 w 2757548"/>
              <a:gd name="connsiteY146" fmla="*/ 2828925 h 2831596"/>
              <a:gd name="connsiteX147" fmla="*/ 1397855 w 2757548"/>
              <a:gd name="connsiteY147" fmla="*/ 2824162 h 2831596"/>
              <a:gd name="connsiteX148" fmla="*/ 1381186 w 2757548"/>
              <a:gd name="connsiteY148" fmla="*/ 2800350 h 2831596"/>
              <a:gd name="connsiteX149" fmla="*/ 1376423 w 2757548"/>
              <a:gd name="connsiteY149" fmla="*/ 2786062 h 2831596"/>
              <a:gd name="connsiteX150" fmla="*/ 1335942 w 2757548"/>
              <a:gd name="connsiteY150" fmla="*/ 2778918 h 2831596"/>
              <a:gd name="connsiteX151" fmla="*/ 1343086 w 2757548"/>
              <a:gd name="connsiteY151" fmla="*/ 2757487 h 2831596"/>
              <a:gd name="connsiteX152" fmla="*/ 1324036 w 2757548"/>
              <a:gd name="connsiteY152" fmla="*/ 2719387 h 2831596"/>
              <a:gd name="connsiteX153" fmla="*/ 1354992 w 2757548"/>
              <a:gd name="connsiteY153" fmla="*/ 2702718 h 2831596"/>
              <a:gd name="connsiteX154" fmla="*/ 1345467 w 2757548"/>
              <a:gd name="connsiteY154" fmla="*/ 2640806 h 2831596"/>
              <a:gd name="connsiteX155" fmla="*/ 1333561 w 2757548"/>
              <a:gd name="connsiteY155" fmla="*/ 2626518 h 2831596"/>
              <a:gd name="connsiteX156" fmla="*/ 1324036 w 2757548"/>
              <a:gd name="connsiteY156" fmla="*/ 2605087 h 2831596"/>
              <a:gd name="connsiteX157" fmla="*/ 1302604 w 2757548"/>
              <a:gd name="connsiteY157" fmla="*/ 2595562 h 2831596"/>
              <a:gd name="connsiteX158" fmla="*/ 1288317 w 2757548"/>
              <a:gd name="connsiteY158" fmla="*/ 2605087 h 2831596"/>
              <a:gd name="connsiteX159" fmla="*/ 1281173 w 2757548"/>
              <a:gd name="connsiteY159" fmla="*/ 2626518 h 2831596"/>
              <a:gd name="connsiteX160" fmla="*/ 1259742 w 2757548"/>
              <a:gd name="connsiteY160" fmla="*/ 2605087 h 2831596"/>
              <a:gd name="connsiteX161" fmla="*/ 1285936 w 2757548"/>
              <a:gd name="connsiteY161" fmla="*/ 2559843 h 2831596"/>
              <a:gd name="connsiteX162" fmla="*/ 1321654 w 2757548"/>
              <a:gd name="connsiteY162" fmla="*/ 2540794 h 2831596"/>
              <a:gd name="connsiteX163" fmla="*/ 1347848 w 2757548"/>
              <a:gd name="connsiteY163" fmla="*/ 2490787 h 2831596"/>
              <a:gd name="connsiteX164" fmla="*/ 1326417 w 2757548"/>
              <a:gd name="connsiteY164" fmla="*/ 2443162 h 2831596"/>
              <a:gd name="connsiteX165" fmla="*/ 1343086 w 2757548"/>
              <a:gd name="connsiteY165" fmla="*/ 2390775 h 2831596"/>
              <a:gd name="connsiteX166" fmla="*/ 1333561 w 2757548"/>
              <a:gd name="connsiteY166" fmla="*/ 2338387 h 2831596"/>
              <a:gd name="connsiteX167" fmla="*/ 1290698 w 2757548"/>
              <a:gd name="connsiteY167" fmla="*/ 2305050 h 2831596"/>
              <a:gd name="connsiteX168" fmla="*/ 1247836 w 2757548"/>
              <a:gd name="connsiteY168" fmla="*/ 2290762 h 2831596"/>
              <a:gd name="connsiteX169" fmla="*/ 1204973 w 2757548"/>
              <a:gd name="connsiteY169" fmla="*/ 2281237 h 2831596"/>
              <a:gd name="connsiteX170" fmla="*/ 1166873 w 2757548"/>
              <a:gd name="connsiteY170" fmla="*/ 2274093 h 2831596"/>
              <a:gd name="connsiteX171" fmla="*/ 1147823 w 2757548"/>
              <a:gd name="connsiteY171" fmla="*/ 2281237 h 2831596"/>
              <a:gd name="connsiteX172" fmla="*/ 1102579 w 2757548"/>
              <a:gd name="connsiteY172" fmla="*/ 2271712 h 2831596"/>
              <a:gd name="connsiteX173" fmla="*/ 1076386 w 2757548"/>
              <a:gd name="connsiteY173" fmla="*/ 2286000 h 2831596"/>
              <a:gd name="connsiteX174" fmla="*/ 1059717 w 2757548"/>
              <a:gd name="connsiteY174" fmla="*/ 2307431 h 2831596"/>
              <a:gd name="connsiteX175" fmla="*/ 1019236 w 2757548"/>
              <a:gd name="connsiteY175" fmla="*/ 2309812 h 2831596"/>
              <a:gd name="connsiteX176" fmla="*/ 971611 w 2757548"/>
              <a:gd name="connsiteY176" fmla="*/ 2319337 h 2831596"/>
              <a:gd name="connsiteX177" fmla="*/ 962086 w 2757548"/>
              <a:gd name="connsiteY177" fmla="*/ 2381250 h 2831596"/>
              <a:gd name="connsiteX178" fmla="*/ 943036 w 2757548"/>
              <a:gd name="connsiteY178" fmla="*/ 2414587 h 2831596"/>
              <a:gd name="connsiteX179" fmla="*/ 890648 w 2757548"/>
              <a:gd name="connsiteY179" fmla="*/ 2462212 h 2831596"/>
              <a:gd name="connsiteX180" fmla="*/ 852548 w 2757548"/>
              <a:gd name="connsiteY180" fmla="*/ 2471737 h 2831596"/>
              <a:gd name="connsiteX181" fmla="*/ 800161 w 2757548"/>
              <a:gd name="connsiteY181" fmla="*/ 2462212 h 2831596"/>
              <a:gd name="connsiteX182" fmla="*/ 771586 w 2757548"/>
              <a:gd name="connsiteY182" fmla="*/ 2438400 h 2831596"/>
              <a:gd name="connsiteX183" fmla="*/ 743011 w 2757548"/>
              <a:gd name="connsiteY183" fmla="*/ 2409825 h 2831596"/>
              <a:gd name="connsiteX184" fmla="*/ 704911 w 2757548"/>
              <a:gd name="connsiteY184" fmla="*/ 2433637 h 2831596"/>
              <a:gd name="connsiteX185" fmla="*/ 723961 w 2757548"/>
              <a:gd name="connsiteY185" fmla="*/ 2371725 h 2831596"/>
              <a:gd name="connsiteX186" fmla="*/ 738248 w 2757548"/>
              <a:gd name="connsiteY186" fmla="*/ 2309812 h 2831596"/>
              <a:gd name="connsiteX187" fmla="*/ 743011 w 2757548"/>
              <a:gd name="connsiteY187" fmla="*/ 2233612 h 2831596"/>
              <a:gd name="connsiteX188" fmla="*/ 743011 w 2757548"/>
              <a:gd name="connsiteY188" fmla="*/ 2185987 h 2831596"/>
              <a:gd name="connsiteX189" fmla="*/ 728723 w 2757548"/>
              <a:gd name="connsiteY189" fmla="*/ 2128837 h 2831596"/>
              <a:gd name="connsiteX190" fmla="*/ 704911 w 2757548"/>
              <a:gd name="connsiteY190" fmla="*/ 2100262 h 2831596"/>
              <a:gd name="connsiteX191" fmla="*/ 662048 w 2757548"/>
              <a:gd name="connsiteY191" fmla="*/ 2090737 h 2831596"/>
              <a:gd name="connsiteX192" fmla="*/ 623948 w 2757548"/>
              <a:gd name="connsiteY192" fmla="*/ 2062162 h 2831596"/>
              <a:gd name="connsiteX193" fmla="*/ 566798 w 2757548"/>
              <a:gd name="connsiteY193" fmla="*/ 2043112 h 2831596"/>
              <a:gd name="connsiteX194" fmla="*/ 538223 w 2757548"/>
              <a:gd name="connsiteY194" fmla="*/ 2009775 h 2831596"/>
              <a:gd name="connsiteX195" fmla="*/ 557273 w 2757548"/>
              <a:gd name="connsiteY195" fmla="*/ 1981200 h 2831596"/>
              <a:gd name="connsiteX196" fmla="*/ 547748 w 2757548"/>
              <a:gd name="connsiteY196" fmla="*/ 1938337 h 2831596"/>
              <a:gd name="connsiteX197" fmla="*/ 514411 w 2757548"/>
              <a:gd name="connsiteY197" fmla="*/ 1885950 h 2831596"/>
              <a:gd name="connsiteX198" fmla="*/ 471548 w 2757548"/>
              <a:gd name="connsiteY198" fmla="*/ 1876425 h 2831596"/>
              <a:gd name="connsiteX199" fmla="*/ 433448 w 2757548"/>
              <a:gd name="connsiteY199" fmla="*/ 1852612 h 2831596"/>
              <a:gd name="connsiteX200" fmla="*/ 414398 w 2757548"/>
              <a:gd name="connsiteY200" fmla="*/ 1833562 h 2831596"/>
              <a:gd name="connsiteX201" fmla="*/ 414398 w 2757548"/>
              <a:gd name="connsiteY201" fmla="*/ 1804987 h 2831596"/>
              <a:gd name="connsiteX202" fmla="*/ 376298 w 2757548"/>
              <a:gd name="connsiteY202" fmla="*/ 1824037 h 2831596"/>
              <a:gd name="connsiteX203" fmla="*/ 357248 w 2757548"/>
              <a:gd name="connsiteY203" fmla="*/ 1838325 h 2831596"/>
              <a:gd name="connsiteX204" fmla="*/ 385823 w 2757548"/>
              <a:gd name="connsiteY204" fmla="*/ 1862137 h 2831596"/>
              <a:gd name="connsiteX205" fmla="*/ 352486 w 2757548"/>
              <a:gd name="connsiteY205" fmla="*/ 1866900 h 2831596"/>
              <a:gd name="connsiteX206" fmla="*/ 323911 w 2757548"/>
              <a:gd name="connsiteY206" fmla="*/ 1847850 h 2831596"/>
              <a:gd name="connsiteX207" fmla="*/ 281048 w 2757548"/>
              <a:gd name="connsiteY207" fmla="*/ 1833562 h 2831596"/>
              <a:gd name="connsiteX208" fmla="*/ 238186 w 2757548"/>
              <a:gd name="connsiteY208" fmla="*/ 1819275 h 2831596"/>
              <a:gd name="connsiteX209" fmla="*/ 195323 w 2757548"/>
              <a:gd name="connsiteY209" fmla="*/ 1819275 h 2831596"/>
              <a:gd name="connsiteX210" fmla="*/ 171511 w 2757548"/>
              <a:gd name="connsiteY210" fmla="*/ 1795462 h 2831596"/>
              <a:gd name="connsiteX211" fmla="*/ 195323 w 2757548"/>
              <a:gd name="connsiteY211" fmla="*/ 1766887 h 2831596"/>
              <a:gd name="connsiteX212" fmla="*/ 214373 w 2757548"/>
              <a:gd name="connsiteY212" fmla="*/ 1676400 h 2831596"/>
              <a:gd name="connsiteX213" fmla="*/ 276286 w 2757548"/>
              <a:gd name="connsiteY213" fmla="*/ 1590675 h 2831596"/>
              <a:gd name="connsiteX214" fmla="*/ 319148 w 2757548"/>
              <a:gd name="connsiteY214" fmla="*/ 1509712 h 2831596"/>
              <a:gd name="connsiteX215" fmla="*/ 362011 w 2757548"/>
              <a:gd name="connsiteY215" fmla="*/ 1466850 h 2831596"/>
              <a:gd name="connsiteX216" fmla="*/ 414398 w 2757548"/>
              <a:gd name="connsiteY216" fmla="*/ 1404937 h 2831596"/>
              <a:gd name="connsiteX217" fmla="*/ 438211 w 2757548"/>
              <a:gd name="connsiteY217" fmla="*/ 1381125 h 2831596"/>
              <a:gd name="connsiteX218" fmla="*/ 395348 w 2757548"/>
              <a:gd name="connsiteY218" fmla="*/ 1352550 h 2831596"/>
              <a:gd name="connsiteX219" fmla="*/ 323911 w 2757548"/>
              <a:gd name="connsiteY219" fmla="*/ 1319212 h 2831596"/>
              <a:gd name="connsiteX220" fmla="*/ 266761 w 2757548"/>
              <a:gd name="connsiteY220" fmla="*/ 1285875 h 2831596"/>
              <a:gd name="connsiteX221" fmla="*/ 233423 w 2757548"/>
              <a:gd name="connsiteY221" fmla="*/ 1300162 h 2831596"/>
              <a:gd name="connsiteX222" fmla="*/ 195323 w 2757548"/>
              <a:gd name="connsiteY222" fmla="*/ 1276350 h 2831596"/>
              <a:gd name="connsiteX223" fmla="*/ 161986 w 2757548"/>
              <a:gd name="connsiteY223" fmla="*/ 1204912 h 2831596"/>
              <a:gd name="connsiteX224" fmla="*/ 157223 w 2757548"/>
              <a:gd name="connsiteY224" fmla="*/ 1162050 h 2831596"/>
              <a:gd name="connsiteX225" fmla="*/ 119123 w 2757548"/>
              <a:gd name="connsiteY225" fmla="*/ 1157287 h 2831596"/>
              <a:gd name="connsiteX226" fmla="*/ 66736 w 2757548"/>
              <a:gd name="connsiteY226" fmla="*/ 1157287 h 2831596"/>
              <a:gd name="connsiteX227" fmla="*/ 19111 w 2757548"/>
              <a:gd name="connsiteY227" fmla="*/ 1143000 h 2831596"/>
              <a:gd name="connsiteX228" fmla="*/ 19111 w 2757548"/>
              <a:gd name="connsiteY228" fmla="*/ 1114425 h 2831596"/>
              <a:gd name="connsiteX229" fmla="*/ 9586 w 2757548"/>
              <a:gd name="connsiteY229" fmla="*/ 1076325 h 2831596"/>
              <a:gd name="connsiteX230" fmla="*/ 61 w 2757548"/>
              <a:gd name="connsiteY230" fmla="*/ 1028700 h 2831596"/>
              <a:gd name="connsiteX231" fmla="*/ 14348 w 2757548"/>
              <a:gd name="connsiteY231" fmla="*/ 995362 h 2831596"/>
              <a:gd name="connsiteX232" fmla="*/ 61973 w 2757548"/>
              <a:gd name="connsiteY232" fmla="*/ 971550 h 2831596"/>
              <a:gd name="connsiteX233" fmla="*/ 100073 w 2757548"/>
              <a:gd name="connsiteY233" fmla="*/ 966787 h 2831596"/>
              <a:gd name="connsiteX234" fmla="*/ 66736 w 2757548"/>
              <a:gd name="connsiteY234" fmla="*/ 933450 h 2831596"/>
              <a:gd name="connsiteX235" fmla="*/ 57211 w 2757548"/>
              <a:gd name="connsiteY235" fmla="*/ 885825 h 2831596"/>
              <a:gd name="connsiteX236" fmla="*/ 81023 w 2757548"/>
              <a:gd name="connsiteY236" fmla="*/ 852487 h 2831596"/>
              <a:gd name="connsiteX237" fmla="*/ 81023 w 2757548"/>
              <a:gd name="connsiteY237" fmla="*/ 814387 h 2831596"/>
              <a:gd name="connsiteX238" fmla="*/ 42923 w 2757548"/>
              <a:gd name="connsiteY238" fmla="*/ 800100 h 2831596"/>
              <a:gd name="connsiteX239" fmla="*/ 47686 w 2757548"/>
              <a:gd name="connsiteY239" fmla="*/ 762000 h 2831596"/>
              <a:gd name="connsiteX240" fmla="*/ 85786 w 2757548"/>
              <a:gd name="connsiteY240" fmla="*/ 723900 h 2831596"/>
              <a:gd name="connsiteX241" fmla="*/ 76261 w 2757548"/>
              <a:gd name="connsiteY241" fmla="*/ 671512 h 2831596"/>
              <a:gd name="connsiteX242" fmla="*/ 47686 w 2757548"/>
              <a:gd name="connsiteY242" fmla="*/ 647700 h 2831596"/>
              <a:gd name="connsiteX243" fmla="*/ 66736 w 2757548"/>
              <a:gd name="connsiteY243" fmla="*/ 623887 h 2831596"/>
              <a:gd name="connsiteX244" fmla="*/ 114361 w 2757548"/>
              <a:gd name="connsiteY244" fmla="*/ 628650 h 2831596"/>
              <a:gd name="connsiteX245" fmla="*/ 138173 w 2757548"/>
              <a:gd name="connsiteY245" fmla="*/ 628650 h 2831596"/>
              <a:gd name="connsiteX246" fmla="*/ 119123 w 2757548"/>
              <a:gd name="connsiteY246" fmla="*/ 595312 h 2831596"/>
              <a:gd name="connsiteX247" fmla="*/ 123886 w 2757548"/>
              <a:gd name="connsiteY247" fmla="*/ 571500 h 2831596"/>
              <a:gd name="connsiteX248" fmla="*/ 152461 w 2757548"/>
              <a:gd name="connsiteY248" fmla="*/ 571500 h 2831596"/>
              <a:gd name="connsiteX249" fmla="*/ 157223 w 2757548"/>
              <a:gd name="connsiteY249" fmla="*/ 571500 h 2831596"/>
              <a:gd name="connsiteX250" fmla="*/ 185798 w 2757548"/>
              <a:gd name="connsiteY250" fmla="*/ 485775 h 2831596"/>
              <a:gd name="connsiteX251" fmla="*/ 190561 w 2757548"/>
              <a:gd name="connsiteY251" fmla="*/ 447675 h 2831596"/>
              <a:gd name="connsiteX252" fmla="*/ 219136 w 2757548"/>
              <a:gd name="connsiteY252" fmla="*/ 461962 h 2831596"/>
              <a:gd name="connsiteX253" fmla="*/ 281048 w 2757548"/>
              <a:gd name="connsiteY253" fmla="*/ 485775 h 2831596"/>
              <a:gd name="connsiteX254" fmla="*/ 342961 w 2757548"/>
              <a:gd name="connsiteY254" fmla="*/ 485775 h 2831596"/>
              <a:gd name="connsiteX255" fmla="*/ 333436 w 2757548"/>
              <a:gd name="connsiteY255" fmla="*/ 442912 h 2831596"/>
              <a:gd name="connsiteX256" fmla="*/ 342961 w 2757548"/>
              <a:gd name="connsiteY256" fmla="*/ 409575 h 2831596"/>
              <a:gd name="connsiteX257" fmla="*/ 385823 w 2757548"/>
              <a:gd name="connsiteY257" fmla="*/ 409575 h 2831596"/>
              <a:gd name="connsiteX258" fmla="*/ 404873 w 2757548"/>
              <a:gd name="connsiteY258" fmla="*/ 381000 h 2831596"/>
              <a:gd name="connsiteX259" fmla="*/ 428686 w 2757548"/>
              <a:gd name="connsiteY259" fmla="*/ 338137 h 2831596"/>
              <a:gd name="connsiteX260" fmla="*/ 381061 w 2757548"/>
              <a:gd name="connsiteY260" fmla="*/ 314325 h 2831596"/>
              <a:gd name="connsiteX261" fmla="*/ 381061 w 2757548"/>
              <a:gd name="connsiteY261" fmla="*/ 285750 h 2831596"/>
              <a:gd name="connsiteX262" fmla="*/ 433448 w 2757548"/>
              <a:gd name="connsiteY262" fmla="*/ 257175 h 2831596"/>
              <a:gd name="connsiteX263" fmla="*/ 466786 w 2757548"/>
              <a:gd name="connsiteY263" fmla="*/ 238125 h 2831596"/>
              <a:gd name="connsiteX264" fmla="*/ 476311 w 2757548"/>
              <a:gd name="connsiteY264" fmla="*/ 176212 h 2831596"/>
              <a:gd name="connsiteX265" fmla="*/ 447736 w 2757548"/>
              <a:gd name="connsiteY265" fmla="*/ 123825 h 2831596"/>
              <a:gd name="connsiteX0" fmla="*/ 2307492 w 2757548"/>
              <a:gd name="connsiteY0" fmla="*/ 0 h 2831596"/>
              <a:gd name="connsiteX1" fmla="*/ 2324161 w 2757548"/>
              <a:gd name="connsiteY1" fmla="*/ 26193 h 2831596"/>
              <a:gd name="connsiteX2" fmla="*/ 2352736 w 2757548"/>
              <a:gd name="connsiteY2" fmla="*/ 47625 h 2831596"/>
              <a:gd name="connsiteX3" fmla="*/ 2343211 w 2757548"/>
              <a:gd name="connsiteY3" fmla="*/ 57150 h 2831596"/>
              <a:gd name="connsiteX4" fmla="*/ 2352736 w 2757548"/>
              <a:gd name="connsiteY4" fmla="*/ 95250 h 2831596"/>
              <a:gd name="connsiteX5" fmla="*/ 2343211 w 2757548"/>
              <a:gd name="connsiteY5" fmla="*/ 128587 h 2831596"/>
              <a:gd name="connsiteX6" fmla="*/ 2324161 w 2757548"/>
              <a:gd name="connsiteY6" fmla="*/ 145256 h 2831596"/>
              <a:gd name="connsiteX7" fmla="*/ 2300348 w 2757548"/>
              <a:gd name="connsiteY7" fmla="*/ 152400 h 2831596"/>
              <a:gd name="connsiteX8" fmla="*/ 2290823 w 2757548"/>
              <a:gd name="connsiteY8" fmla="*/ 166687 h 2831596"/>
              <a:gd name="connsiteX9" fmla="*/ 2286061 w 2757548"/>
              <a:gd name="connsiteY9" fmla="*/ 204787 h 2831596"/>
              <a:gd name="connsiteX10" fmla="*/ 2267011 w 2757548"/>
              <a:gd name="connsiteY10" fmla="*/ 223837 h 2831596"/>
              <a:gd name="connsiteX11" fmla="*/ 2224148 w 2757548"/>
              <a:gd name="connsiteY11" fmla="*/ 219075 h 2831596"/>
              <a:gd name="connsiteX12" fmla="*/ 2214623 w 2757548"/>
              <a:gd name="connsiteY12" fmla="*/ 226219 h 2831596"/>
              <a:gd name="connsiteX13" fmla="*/ 2221767 w 2757548"/>
              <a:gd name="connsiteY13" fmla="*/ 259556 h 2831596"/>
              <a:gd name="connsiteX14" fmla="*/ 2233673 w 2757548"/>
              <a:gd name="connsiteY14" fmla="*/ 285750 h 2831596"/>
              <a:gd name="connsiteX15" fmla="*/ 2224148 w 2757548"/>
              <a:gd name="connsiteY15" fmla="*/ 304800 h 2831596"/>
              <a:gd name="connsiteX16" fmla="*/ 2224148 w 2757548"/>
              <a:gd name="connsiteY16" fmla="*/ 333375 h 2831596"/>
              <a:gd name="connsiteX17" fmla="*/ 2186048 w 2757548"/>
              <a:gd name="connsiteY17" fmla="*/ 338137 h 2831596"/>
              <a:gd name="connsiteX18" fmla="*/ 2152710 w 2757548"/>
              <a:gd name="connsiteY18" fmla="*/ 302419 h 2831596"/>
              <a:gd name="connsiteX19" fmla="*/ 2124136 w 2757548"/>
              <a:gd name="connsiteY19" fmla="*/ 323850 h 2831596"/>
              <a:gd name="connsiteX20" fmla="*/ 2105086 w 2757548"/>
              <a:gd name="connsiteY20" fmla="*/ 347662 h 2831596"/>
              <a:gd name="connsiteX21" fmla="*/ 2105086 w 2757548"/>
              <a:gd name="connsiteY21" fmla="*/ 361950 h 2831596"/>
              <a:gd name="connsiteX22" fmla="*/ 2105086 w 2757548"/>
              <a:gd name="connsiteY22" fmla="*/ 395287 h 2831596"/>
              <a:gd name="connsiteX23" fmla="*/ 2076511 w 2757548"/>
              <a:gd name="connsiteY23" fmla="*/ 395287 h 2831596"/>
              <a:gd name="connsiteX24" fmla="*/ 2033648 w 2757548"/>
              <a:gd name="connsiteY24" fmla="*/ 419100 h 2831596"/>
              <a:gd name="connsiteX25" fmla="*/ 2014598 w 2757548"/>
              <a:gd name="connsiteY25" fmla="*/ 457200 h 2831596"/>
              <a:gd name="connsiteX26" fmla="*/ 2012217 w 2757548"/>
              <a:gd name="connsiteY26" fmla="*/ 488156 h 2831596"/>
              <a:gd name="connsiteX27" fmla="*/ 1995549 w 2757548"/>
              <a:gd name="connsiteY27" fmla="*/ 511968 h 2831596"/>
              <a:gd name="connsiteX28" fmla="*/ 1976498 w 2757548"/>
              <a:gd name="connsiteY28" fmla="*/ 554831 h 2831596"/>
              <a:gd name="connsiteX29" fmla="*/ 1945542 w 2757548"/>
              <a:gd name="connsiteY29" fmla="*/ 564356 h 2831596"/>
              <a:gd name="connsiteX30" fmla="*/ 1909823 w 2757548"/>
              <a:gd name="connsiteY30" fmla="*/ 561975 h 2831596"/>
              <a:gd name="connsiteX31" fmla="*/ 1883629 w 2757548"/>
              <a:gd name="connsiteY31" fmla="*/ 576262 h 2831596"/>
              <a:gd name="connsiteX32" fmla="*/ 1890773 w 2757548"/>
              <a:gd name="connsiteY32" fmla="*/ 602456 h 2831596"/>
              <a:gd name="connsiteX33" fmla="*/ 1874104 w 2757548"/>
              <a:gd name="connsiteY33" fmla="*/ 623887 h 2831596"/>
              <a:gd name="connsiteX34" fmla="*/ 1876486 w 2757548"/>
              <a:gd name="connsiteY34" fmla="*/ 647700 h 2831596"/>
              <a:gd name="connsiteX35" fmla="*/ 1890773 w 2757548"/>
              <a:gd name="connsiteY35" fmla="*/ 666750 h 2831596"/>
              <a:gd name="connsiteX36" fmla="*/ 1919348 w 2757548"/>
              <a:gd name="connsiteY36" fmla="*/ 685800 h 2831596"/>
              <a:gd name="connsiteX37" fmla="*/ 1945542 w 2757548"/>
              <a:gd name="connsiteY37" fmla="*/ 714375 h 2831596"/>
              <a:gd name="connsiteX38" fmla="*/ 1969354 w 2757548"/>
              <a:gd name="connsiteY38" fmla="*/ 745331 h 2831596"/>
              <a:gd name="connsiteX39" fmla="*/ 1997930 w 2757548"/>
              <a:gd name="connsiteY39" fmla="*/ 776287 h 2831596"/>
              <a:gd name="connsiteX40" fmla="*/ 2016979 w 2757548"/>
              <a:gd name="connsiteY40" fmla="*/ 788194 h 2831596"/>
              <a:gd name="connsiteX41" fmla="*/ 2024123 w 2757548"/>
              <a:gd name="connsiteY41" fmla="*/ 814387 h 2831596"/>
              <a:gd name="connsiteX42" fmla="*/ 2028886 w 2757548"/>
              <a:gd name="connsiteY42" fmla="*/ 847725 h 2831596"/>
              <a:gd name="connsiteX43" fmla="*/ 2038411 w 2757548"/>
              <a:gd name="connsiteY43" fmla="*/ 859631 h 2831596"/>
              <a:gd name="connsiteX44" fmla="*/ 2066986 w 2757548"/>
              <a:gd name="connsiteY44" fmla="*/ 871537 h 2831596"/>
              <a:gd name="connsiteX45" fmla="*/ 2062223 w 2757548"/>
              <a:gd name="connsiteY45" fmla="*/ 852487 h 2831596"/>
              <a:gd name="connsiteX46" fmla="*/ 2090798 w 2757548"/>
              <a:gd name="connsiteY46" fmla="*/ 838200 h 2831596"/>
              <a:gd name="connsiteX47" fmla="*/ 2100323 w 2757548"/>
              <a:gd name="connsiteY47" fmla="*/ 862012 h 2831596"/>
              <a:gd name="connsiteX48" fmla="*/ 2133661 w 2757548"/>
              <a:gd name="connsiteY48" fmla="*/ 883443 h 2831596"/>
              <a:gd name="connsiteX49" fmla="*/ 2169379 w 2757548"/>
              <a:gd name="connsiteY49" fmla="*/ 876300 h 2831596"/>
              <a:gd name="connsiteX50" fmla="*/ 2183667 w 2757548"/>
              <a:gd name="connsiteY50" fmla="*/ 864394 h 2831596"/>
              <a:gd name="connsiteX51" fmla="*/ 2207480 w 2757548"/>
              <a:gd name="connsiteY51" fmla="*/ 857249 h 2831596"/>
              <a:gd name="connsiteX52" fmla="*/ 2245580 w 2757548"/>
              <a:gd name="connsiteY52" fmla="*/ 862012 h 2831596"/>
              <a:gd name="connsiteX53" fmla="*/ 2257486 w 2757548"/>
              <a:gd name="connsiteY53" fmla="*/ 895350 h 2831596"/>
              <a:gd name="connsiteX54" fmla="*/ 2305110 w 2757548"/>
              <a:gd name="connsiteY54" fmla="*/ 900113 h 2831596"/>
              <a:gd name="connsiteX55" fmla="*/ 2328923 w 2757548"/>
              <a:gd name="connsiteY55" fmla="*/ 907256 h 2831596"/>
              <a:gd name="connsiteX56" fmla="*/ 2314636 w 2757548"/>
              <a:gd name="connsiteY56" fmla="*/ 928687 h 2831596"/>
              <a:gd name="connsiteX57" fmla="*/ 2319398 w 2757548"/>
              <a:gd name="connsiteY57" fmla="*/ 942975 h 2831596"/>
              <a:gd name="connsiteX58" fmla="*/ 2357498 w 2757548"/>
              <a:gd name="connsiteY58" fmla="*/ 964406 h 2831596"/>
              <a:gd name="connsiteX59" fmla="*/ 2371786 w 2757548"/>
              <a:gd name="connsiteY59" fmla="*/ 990600 h 2831596"/>
              <a:gd name="connsiteX60" fmla="*/ 2395598 w 2757548"/>
              <a:gd name="connsiteY60" fmla="*/ 1016794 h 2831596"/>
              <a:gd name="connsiteX61" fmla="*/ 2381311 w 2757548"/>
              <a:gd name="connsiteY61" fmla="*/ 1028700 h 2831596"/>
              <a:gd name="connsiteX62" fmla="*/ 2386073 w 2757548"/>
              <a:gd name="connsiteY62" fmla="*/ 1066800 h 2831596"/>
              <a:gd name="connsiteX63" fmla="*/ 2421792 w 2757548"/>
              <a:gd name="connsiteY63" fmla="*/ 1059656 h 2831596"/>
              <a:gd name="connsiteX64" fmla="*/ 2450367 w 2757548"/>
              <a:gd name="connsiteY64" fmla="*/ 1069182 h 2831596"/>
              <a:gd name="connsiteX65" fmla="*/ 2486086 w 2757548"/>
              <a:gd name="connsiteY65" fmla="*/ 1107281 h 2831596"/>
              <a:gd name="connsiteX66" fmla="*/ 2486086 w 2757548"/>
              <a:gd name="connsiteY66" fmla="*/ 1138237 h 2831596"/>
              <a:gd name="connsiteX67" fmla="*/ 2521804 w 2757548"/>
              <a:gd name="connsiteY67" fmla="*/ 1147762 h 2831596"/>
              <a:gd name="connsiteX68" fmla="*/ 2571811 w 2757548"/>
              <a:gd name="connsiteY68" fmla="*/ 1190625 h 2831596"/>
              <a:gd name="connsiteX69" fmla="*/ 2571811 w 2757548"/>
              <a:gd name="connsiteY69" fmla="*/ 1219200 h 2831596"/>
              <a:gd name="connsiteX70" fmla="*/ 2571811 w 2757548"/>
              <a:gd name="connsiteY70" fmla="*/ 1243012 h 2831596"/>
              <a:gd name="connsiteX71" fmla="*/ 2567048 w 2757548"/>
              <a:gd name="connsiteY71" fmla="*/ 1266825 h 2831596"/>
              <a:gd name="connsiteX72" fmla="*/ 2600386 w 2757548"/>
              <a:gd name="connsiteY72" fmla="*/ 1295400 h 2831596"/>
              <a:gd name="connsiteX73" fmla="*/ 2609910 w 2757548"/>
              <a:gd name="connsiteY73" fmla="*/ 1338262 h 2831596"/>
              <a:gd name="connsiteX74" fmla="*/ 2619436 w 2757548"/>
              <a:gd name="connsiteY74" fmla="*/ 1376362 h 2831596"/>
              <a:gd name="connsiteX75" fmla="*/ 2638486 w 2757548"/>
              <a:gd name="connsiteY75" fmla="*/ 1369218 h 2831596"/>
              <a:gd name="connsiteX76" fmla="*/ 2681348 w 2757548"/>
              <a:gd name="connsiteY76" fmla="*/ 1381125 h 2831596"/>
              <a:gd name="connsiteX77" fmla="*/ 2705161 w 2757548"/>
              <a:gd name="connsiteY77" fmla="*/ 1362075 h 2831596"/>
              <a:gd name="connsiteX78" fmla="*/ 2748023 w 2757548"/>
              <a:gd name="connsiteY78" fmla="*/ 1352550 h 2831596"/>
              <a:gd name="connsiteX79" fmla="*/ 2757548 w 2757548"/>
              <a:gd name="connsiteY79" fmla="*/ 1390650 h 2831596"/>
              <a:gd name="connsiteX80" fmla="*/ 2748023 w 2757548"/>
              <a:gd name="connsiteY80" fmla="*/ 1414462 h 2831596"/>
              <a:gd name="connsiteX81" fmla="*/ 2724211 w 2757548"/>
              <a:gd name="connsiteY81" fmla="*/ 1428750 h 2831596"/>
              <a:gd name="connsiteX82" fmla="*/ 2695635 w 2757548"/>
              <a:gd name="connsiteY82" fmla="*/ 1464469 h 2831596"/>
              <a:gd name="connsiteX83" fmla="*/ 2657536 w 2757548"/>
              <a:gd name="connsiteY83" fmla="*/ 1495425 h 2831596"/>
              <a:gd name="connsiteX84" fmla="*/ 2638486 w 2757548"/>
              <a:gd name="connsiteY84" fmla="*/ 1519237 h 2831596"/>
              <a:gd name="connsiteX85" fmla="*/ 2624198 w 2757548"/>
              <a:gd name="connsiteY85" fmla="*/ 1535906 h 2831596"/>
              <a:gd name="connsiteX86" fmla="*/ 2619436 w 2757548"/>
              <a:gd name="connsiteY86" fmla="*/ 1562100 h 2831596"/>
              <a:gd name="connsiteX87" fmla="*/ 2590861 w 2757548"/>
              <a:gd name="connsiteY87" fmla="*/ 1562100 h 2831596"/>
              <a:gd name="connsiteX88" fmla="*/ 2557523 w 2757548"/>
              <a:gd name="connsiteY88" fmla="*/ 1547812 h 2831596"/>
              <a:gd name="connsiteX89" fmla="*/ 2538473 w 2757548"/>
              <a:gd name="connsiteY89" fmla="*/ 1519237 h 2831596"/>
              <a:gd name="connsiteX90" fmla="*/ 2471798 w 2757548"/>
              <a:gd name="connsiteY90" fmla="*/ 1524000 h 2831596"/>
              <a:gd name="connsiteX91" fmla="*/ 2452748 w 2757548"/>
              <a:gd name="connsiteY91" fmla="*/ 1535906 h 2831596"/>
              <a:gd name="connsiteX92" fmla="*/ 2447985 w 2757548"/>
              <a:gd name="connsiteY92" fmla="*/ 1557338 h 2831596"/>
              <a:gd name="connsiteX93" fmla="*/ 2414648 w 2757548"/>
              <a:gd name="connsiteY93" fmla="*/ 1576387 h 2831596"/>
              <a:gd name="connsiteX94" fmla="*/ 2381311 w 2757548"/>
              <a:gd name="connsiteY94" fmla="*/ 1614487 h 2831596"/>
              <a:gd name="connsiteX95" fmla="*/ 2355116 w 2757548"/>
              <a:gd name="connsiteY95" fmla="*/ 1626393 h 2831596"/>
              <a:gd name="connsiteX96" fmla="*/ 2347973 w 2757548"/>
              <a:gd name="connsiteY96" fmla="*/ 1662112 h 2831596"/>
              <a:gd name="connsiteX97" fmla="*/ 2331304 w 2757548"/>
              <a:gd name="connsiteY97" fmla="*/ 1659731 h 2831596"/>
              <a:gd name="connsiteX98" fmla="*/ 2281298 w 2757548"/>
              <a:gd name="connsiteY98" fmla="*/ 1681162 h 2831596"/>
              <a:gd name="connsiteX99" fmla="*/ 2262248 w 2757548"/>
              <a:gd name="connsiteY99" fmla="*/ 1700212 h 2831596"/>
              <a:gd name="connsiteX100" fmla="*/ 2200336 w 2757548"/>
              <a:gd name="connsiteY100" fmla="*/ 1704975 h 2831596"/>
              <a:gd name="connsiteX101" fmla="*/ 2157473 w 2757548"/>
              <a:gd name="connsiteY101" fmla="*/ 1714500 h 2831596"/>
              <a:gd name="connsiteX102" fmla="*/ 2126517 w 2757548"/>
              <a:gd name="connsiteY102" fmla="*/ 1754981 h 2831596"/>
              <a:gd name="connsiteX103" fmla="*/ 2100323 w 2757548"/>
              <a:gd name="connsiteY103" fmla="*/ 1771650 h 2831596"/>
              <a:gd name="connsiteX104" fmla="*/ 2095561 w 2757548"/>
              <a:gd name="connsiteY104" fmla="*/ 1807368 h 2831596"/>
              <a:gd name="connsiteX105" fmla="*/ 2057461 w 2757548"/>
              <a:gd name="connsiteY105" fmla="*/ 1831181 h 2831596"/>
              <a:gd name="connsiteX106" fmla="*/ 2043173 w 2757548"/>
              <a:gd name="connsiteY106" fmla="*/ 1852612 h 2831596"/>
              <a:gd name="connsiteX107" fmla="*/ 2033648 w 2757548"/>
              <a:gd name="connsiteY107" fmla="*/ 1866900 h 2831596"/>
              <a:gd name="connsiteX108" fmla="*/ 2038411 w 2757548"/>
              <a:gd name="connsiteY108" fmla="*/ 1895475 h 2831596"/>
              <a:gd name="connsiteX109" fmla="*/ 2050317 w 2757548"/>
              <a:gd name="connsiteY109" fmla="*/ 1933575 h 2831596"/>
              <a:gd name="connsiteX110" fmla="*/ 2062223 w 2757548"/>
              <a:gd name="connsiteY110" fmla="*/ 1985962 h 2831596"/>
              <a:gd name="connsiteX111" fmla="*/ 2038411 w 2757548"/>
              <a:gd name="connsiteY111" fmla="*/ 2024062 h 2831596"/>
              <a:gd name="connsiteX112" fmla="*/ 2033648 w 2757548"/>
              <a:gd name="connsiteY112" fmla="*/ 2028825 h 2831596"/>
              <a:gd name="connsiteX113" fmla="*/ 1995548 w 2757548"/>
              <a:gd name="connsiteY113" fmla="*/ 2033587 h 2831596"/>
              <a:gd name="connsiteX114" fmla="*/ 1966973 w 2757548"/>
              <a:gd name="connsiteY114" fmla="*/ 2043112 h 2831596"/>
              <a:gd name="connsiteX115" fmla="*/ 1957448 w 2757548"/>
              <a:gd name="connsiteY115" fmla="*/ 2043112 h 2831596"/>
              <a:gd name="connsiteX116" fmla="*/ 1919348 w 2757548"/>
              <a:gd name="connsiteY116" fmla="*/ 2069305 h 2831596"/>
              <a:gd name="connsiteX117" fmla="*/ 1900298 w 2757548"/>
              <a:gd name="connsiteY117" fmla="*/ 2090737 h 2831596"/>
              <a:gd name="connsiteX118" fmla="*/ 1888392 w 2757548"/>
              <a:gd name="connsiteY118" fmla="*/ 2150269 h 2831596"/>
              <a:gd name="connsiteX119" fmla="*/ 1855055 w 2757548"/>
              <a:gd name="connsiteY119" fmla="*/ 2166937 h 2831596"/>
              <a:gd name="connsiteX120" fmla="*/ 1809811 w 2757548"/>
              <a:gd name="connsiteY120" fmla="*/ 2195512 h 2831596"/>
              <a:gd name="connsiteX121" fmla="*/ 1809811 w 2757548"/>
              <a:gd name="connsiteY121" fmla="*/ 2252662 h 2831596"/>
              <a:gd name="connsiteX122" fmla="*/ 1814573 w 2757548"/>
              <a:gd name="connsiteY122" fmla="*/ 2314575 h 2831596"/>
              <a:gd name="connsiteX123" fmla="*/ 1802667 w 2757548"/>
              <a:gd name="connsiteY123" fmla="*/ 2340768 h 2831596"/>
              <a:gd name="connsiteX124" fmla="*/ 1785998 w 2757548"/>
              <a:gd name="connsiteY124" fmla="*/ 2388393 h 2831596"/>
              <a:gd name="connsiteX125" fmla="*/ 1809811 w 2757548"/>
              <a:gd name="connsiteY125" fmla="*/ 2438400 h 2831596"/>
              <a:gd name="connsiteX126" fmla="*/ 1802667 w 2757548"/>
              <a:gd name="connsiteY126" fmla="*/ 2474119 h 2831596"/>
              <a:gd name="connsiteX127" fmla="*/ 1776473 w 2757548"/>
              <a:gd name="connsiteY127" fmla="*/ 2500312 h 2831596"/>
              <a:gd name="connsiteX128" fmla="*/ 1733611 w 2757548"/>
              <a:gd name="connsiteY128" fmla="*/ 2524125 h 2831596"/>
              <a:gd name="connsiteX129" fmla="*/ 1714561 w 2757548"/>
              <a:gd name="connsiteY129" fmla="*/ 2538412 h 2831596"/>
              <a:gd name="connsiteX130" fmla="*/ 1738373 w 2757548"/>
              <a:gd name="connsiteY130" fmla="*/ 2590800 h 2831596"/>
              <a:gd name="connsiteX131" fmla="*/ 1719323 w 2757548"/>
              <a:gd name="connsiteY131" fmla="*/ 2619375 h 2831596"/>
              <a:gd name="connsiteX132" fmla="*/ 1662173 w 2757548"/>
              <a:gd name="connsiteY132" fmla="*/ 2633662 h 2831596"/>
              <a:gd name="connsiteX133" fmla="*/ 1647886 w 2757548"/>
              <a:gd name="connsiteY133" fmla="*/ 2662237 h 2831596"/>
              <a:gd name="connsiteX134" fmla="*/ 1664554 w 2757548"/>
              <a:gd name="connsiteY134" fmla="*/ 2693193 h 2831596"/>
              <a:gd name="connsiteX135" fmla="*/ 1652648 w 2757548"/>
              <a:gd name="connsiteY135" fmla="*/ 2712243 h 2831596"/>
              <a:gd name="connsiteX136" fmla="*/ 1657411 w 2757548"/>
              <a:gd name="connsiteY136" fmla="*/ 2745581 h 2831596"/>
              <a:gd name="connsiteX137" fmla="*/ 1628836 w 2757548"/>
              <a:gd name="connsiteY137" fmla="*/ 2767012 h 2831596"/>
              <a:gd name="connsiteX138" fmla="*/ 1576448 w 2757548"/>
              <a:gd name="connsiteY138" fmla="*/ 2724150 h 2831596"/>
              <a:gd name="connsiteX139" fmla="*/ 1550254 w 2757548"/>
              <a:gd name="connsiteY139" fmla="*/ 2728912 h 2831596"/>
              <a:gd name="connsiteX140" fmla="*/ 1519298 w 2757548"/>
              <a:gd name="connsiteY140" fmla="*/ 2697956 h 2831596"/>
              <a:gd name="connsiteX141" fmla="*/ 1500248 w 2757548"/>
              <a:gd name="connsiteY141" fmla="*/ 2676525 h 2831596"/>
              <a:gd name="connsiteX142" fmla="*/ 1478817 w 2757548"/>
              <a:gd name="connsiteY142" fmla="*/ 2719387 h 2831596"/>
              <a:gd name="connsiteX143" fmla="*/ 1481198 w 2757548"/>
              <a:gd name="connsiteY143" fmla="*/ 2738437 h 2831596"/>
              <a:gd name="connsiteX144" fmla="*/ 1464529 w 2757548"/>
              <a:gd name="connsiteY144" fmla="*/ 2776537 h 2831596"/>
              <a:gd name="connsiteX145" fmla="*/ 1457386 w 2757548"/>
              <a:gd name="connsiteY145" fmla="*/ 2786062 h 2831596"/>
              <a:gd name="connsiteX146" fmla="*/ 1421667 w 2757548"/>
              <a:gd name="connsiteY146" fmla="*/ 2828925 h 2831596"/>
              <a:gd name="connsiteX147" fmla="*/ 1397855 w 2757548"/>
              <a:gd name="connsiteY147" fmla="*/ 2824162 h 2831596"/>
              <a:gd name="connsiteX148" fmla="*/ 1381186 w 2757548"/>
              <a:gd name="connsiteY148" fmla="*/ 2800350 h 2831596"/>
              <a:gd name="connsiteX149" fmla="*/ 1376423 w 2757548"/>
              <a:gd name="connsiteY149" fmla="*/ 2786062 h 2831596"/>
              <a:gd name="connsiteX150" fmla="*/ 1335942 w 2757548"/>
              <a:gd name="connsiteY150" fmla="*/ 2778918 h 2831596"/>
              <a:gd name="connsiteX151" fmla="*/ 1343086 w 2757548"/>
              <a:gd name="connsiteY151" fmla="*/ 2757487 h 2831596"/>
              <a:gd name="connsiteX152" fmla="*/ 1324036 w 2757548"/>
              <a:gd name="connsiteY152" fmla="*/ 2719387 h 2831596"/>
              <a:gd name="connsiteX153" fmla="*/ 1354992 w 2757548"/>
              <a:gd name="connsiteY153" fmla="*/ 2702718 h 2831596"/>
              <a:gd name="connsiteX154" fmla="*/ 1345467 w 2757548"/>
              <a:gd name="connsiteY154" fmla="*/ 2640806 h 2831596"/>
              <a:gd name="connsiteX155" fmla="*/ 1333561 w 2757548"/>
              <a:gd name="connsiteY155" fmla="*/ 2626518 h 2831596"/>
              <a:gd name="connsiteX156" fmla="*/ 1324036 w 2757548"/>
              <a:gd name="connsiteY156" fmla="*/ 2605087 h 2831596"/>
              <a:gd name="connsiteX157" fmla="*/ 1302604 w 2757548"/>
              <a:gd name="connsiteY157" fmla="*/ 2595562 h 2831596"/>
              <a:gd name="connsiteX158" fmla="*/ 1288317 w 2757548"/>
              <a:gd name="connsiteY158" fmla="*/ 2605087 h 2831596"/>
              <a:gd name="connsiteX159" fmla="*/ 1281173 w 2757548"/>
              <a:gd name="connsiteY159" fmla="*/ 2626518 h 2831596"/>
              <a:gd name="connsiteX160" fmla="*/ 1259742 w 2757548"/>
              <a:gd name="connsiteY160" fmla="*/ 2605087 h 2831596"/>
              <a:gd name="connsiteX161" fmla="*/ 1285936 w 2757548"/>
              <a:gd name="connsiteY161" fmla="*/ 2559843 h 2831596"/>
              <a:gd name="connsiteX162" fmla="*/ 1321654 w 2757548"/>
              <a:gd name="connsiteY162" fmla="*/ 2540794 h 2831596"/>
              <a:gd name="connsiteX163" fmla="*/ 1347848 w 2757548"/>
              <a:gd name="connsiteY163" fmla="*/ 2490787 h 2831596"/>
              <a:gd name="connsiteX164" fmla="*/ 1326417 w 2757548"/>
              <a:gd name="connsiteY164" fmla="*/ 2443162 h 2831596"/>
              <a:gd name="connsiteX165" fmla="*/ 1343086 w 2757548"/>
              <a:gd name="connsiteY165" fmla="*/ 2390775 h 2831596"/>
              <a:gd name="connsiteX166" fmla="*/ 1333561 w 2757548"/>
              <a:gd name="connsiteY166" fmla="*/ 2338387 h 2831596"/>
              <a:gd name="connsiteX167" fmla="*/ 1290698 w 2757548"/>
              <a:gd name="connsiteY167" fmla="*/ 2305050 h 2831596"/>
              <a:gd name="connsiteX168" fmla="*/ 1247836 w 2757548"/>
              <a:gd name="connsiteY168" fmla="*/ 2290762 h 2831596"/>
              <a:gd name="connsiteX169" fmla="*/ 1204973 w 2757548"/>
              <a:gd name="connsiteY169" fmla="*/ 2281237 h 2831596"/>
              <a:gd name="connsiteX170" fmla="*/ 1166873 w 2757548"/>
              <a:gd name="connsiteY170" fmla="*/ 2274093 h 2831596"/>
              <a:gd name="connsiteX171" fmla="*/ 1147823 w 2757548"/>
              <a:gd name="connsiteY171" fmla="*/ 2281237 h 2831596"/>
              <a:gd name="connsiteX172" fmla="*/ 1102579 w 2757548"/>
              <a:gd name="connsiteY172" fmla="*/ 2271712 h 2831596"/>
              <a:gd name="connsiteX173" fmla="*/ 1076386 w 2757548"/>
              <a:gd name="connsiteY173" fmla="*/ 2286000 h 2831596"/>
              <a:gd name="connsiteX174" fmla="*/ 1059717 w 2757548"/>
              <a:gd name="connsiteY174" fmla="*/ 2307431 h 2831596"/>
              <a:gd name="connsiteX175" fmla="*/ 1019236 w 2757548"/>
              <a:gd name="connsiteY175" fmla="*/ 2309812 h 2831596"/>
              <a:gd name="connsiteX176" fmla="*/ 971611 w 2757548"/>
              <a:gd name="connsiteY176" fmla="*/ 2319337 h 2831596"/>
              <a:gd name="connsiteX177" fmla="*/ 962086 w 2757548"/>
              <a:gd name="connsiteY177" fmla="*/ 2381250 h 2831596"/>
              <a:gd name="connsiteX178" fmla="*/ 943036 w 2757548"/>
              <a:gd name="connsiteY178" fmla="*/ 2414587 h 2831596"/>
              <a:gd name="connsiteX179" fmla="*/ 921604 w 2757548"/>
              <a:gd name="connsiteY179" fmla="*/ 2424112 h 2831596"/>
              <a:gd name="connsiteX180" fmla="*/ 890648 w 2757548"/>
              <a:gd name="connsiteY180" fmla="*/ 2462212 h 2831596"/>
              <a:gd name="connsiteX181" fmla="*/ 852548 w 2757548"/>
              <a:gd name="connsiteY181" fmla="*/ 2471737 h 2831596"/>
              <a:gd name="connsiteX182" fmla="*/ 800161 w 2757548"/>
              <a:gd name="connsiteY182" fmla="*/ 2462212 h 2831596"/>
              <a:gd name="connsiteX183" fmla="*/ 771586 w 2757548"/>
              <a:gd name="connsiteY183" fmla="*/ 2438400 h 2831596"/>
              <a:gd name="connsiteX184" fmla="*/ 743011 w 2757548"/>
              <a:gd name="connsiteY184" fmla="*/ 2409825 h 2831596"/>
              <a:gd name="connsiteX185" fmla="*/ 704911 w 2757548"/>
              <a:gd name="connsiteY185" fmla="*/ 2433637 h 2831596"/>
              <a:gd name="connsiteX186" fmla="*/ 723961 w 2757548"/>
              <a:gd name="connsiteY186" fmla="*/ 2371725 h 2831596"/>
              <a:gd name="connsiteX187" fmla="*/ 738248 w 2757548"/>
              <a:gd name="connsiteY187" fmla="*/ 2309812 h 2831596"/>
              <a:gd name="connsiteX188" fmla="*/ 743011 w 2757548"/>
              <a:gd name="connsiteY188" fmla="*/ 2233612 h 2831596"/>
              <a:gd name="connsiteX189" fmla="*/ 743011 w 2757548"/>
              <a:gd name="connsiteY189" fmla="*/ 2185987 h 2831596"/>
              <a:gd name="connsiteX190" fmla="*/ 728723 w 2757548"/>
              <a:gd name="connsiteY190" fmla="*/ 2128837 h 2831596"/>
              <a:gd name="connsiteX191" fmla="*/ 704911 w 2757548"/>
              <a:gd name="connsiteY191" fmla="*/ 2100262 h 2831596"/>
              <a:gd name="connsiteX192" fmla="*/ 662048 w 2757548"/>
              <a:gd name="connsiteY192" fmla="*/ 2090737 h 2831596"/>
              <a:gd name="connsiteX193" fmla="*/ 623948 w 2757548"/>
              <a:gd name="connsiteY193" fmla="*/ 2062162 h 2831596"/>
              <a:gd name="connsiteX194" fmla="*/ 566798 w 2757548"/>
              <a:gd name="connsiteY194" fmla="*/ 2043112 h 2831596"/>
              <a:gd name="connsiteX195" fmla="*/ 538223 w 2757548"/>
              <a:gd name="connsiteY195" fmla="*/ 2009775 h 2831596"/>
              <a:gd name="connsiteX196" fmla="*/ 557273 w 2757548"/>
              <a:gd name="connsiteY196" fmla="*/ 1981200 h 2831596"/>
              <a:gd name="connsiteX197" fmla="*/ 547748 w 2757548"/>
              <a:gd name="connsiteY197" fmla="*/ 1938337 h 2831596"/>
              <a:gd name="connsiteX198" fmla="*/ 514411 w 2757548"/>
              <a:gd name="connsiteY198" fmla="*/ 1885950 h 2831596"/>
              <a:gd name="connsiteX199" fmla="*/ 471548 w 2757548"/>
              <a:gd name="connsiteY199" fmla="*/ 1876425 h 2831596"/>
              <a:gd name="connsiteX200" fmla="*/ 433448 w 2757548"/>
              <a:gd name="connsiteY200" fmla="*/ 1852612 h 2831596"/>
              <a:gd name="connsiteX201" fmla="*/ 414398 w 2757548"/>
              <a:gd name="connsiteY201" fmla="*/ 1833562 h 2831596"/>
              <a:gd name="connsiteX202" fmla="*/ 414398 w 2757548"/>
              <a:gd name="connsiteY202" fmla="*/ 1804987 h 2831596"/>
              <a:gd name="connsiteX203" fmla="*/ 376298 w 2757548"/>
              <a:gd name="connsiteY203" fmla="*/ 1824037 h 2831596"/>
              <a:gd name="connsiteX204" fmla="*/ 357248 w 2757548"/>
              <a:gd name="connsiteY204" fmla="*/ 1838325 h 2831596"/>
              <a:gd name="connsiteX205" fmla="*/ 385823 w 2757548"/>
              <a:gd name="connsiteY205" fmla="*/ 1862137 h 2831596"/>
              <a:gd name="connsiteX206" fmla="*/ 352486 w 2757548"/>
              <a:gd name="connsiteY206" fmla="*/ 1866900 h 2831596"/>
              <a:gd name="connsiteX207" fmla="*/ 323911 w 2757548"/>
              <a:gd name="connsiteY207" fmla="*/ 1847850 h 2831596"/>
              <a:gd name="connsiteX208" fmla="*/ 281048 w 2757548"/>
              <a:gd name="connsiteY208" fmla="*/ 1833562 h 2831596"/>
              <a:gd name="connsiteX209" fmla="*/ 238186 w 2757548"/>
              <a:gd name="connsiteY209" fmla="*/ 1819275 h 2831596"/>
              <a:gd name="connsiteX210" fmla="*/ 195323 w 2757548"/>
              <a:gd name="connsiteY210" fmla="*/ 1819275 h 2831596"/>
              <a:gd name="connsiteX211" fmla="*/ 171511 w 2757548"/>
              <a:gd name="connsiteY211" fmla="*/ 1795462 h 2831596"/>
              <a:gd name="connsiteX212" fmla="*/ 195323 w 2757548"/>
              <a:gd name="connsiteY212" fmla="*/ 1766887 h 2831596"/>
              <a:gd name="connsiteX213" fmla="*/ 214373 w 2757548"/>
              <a:gd name="connsiteY213" fmla="*/ 1676400 h 2831596"/>
              <a:gd name="connsiteX214" fmla="*/ 276286 w 2757548"/>
              <a:gd name="connsiteY214" fmla="*/ 1590675 h 2831596"/>
              <a:gd name="connsiteX215" fmla="*/ 319148 w 2757548"/>
              <a:gd name="connsiteY215" fmla="*/ 1509712 h 2831596"/>
              <a:gd name="connsiteX216" fmla="*/ 362011 w 2757548"/>
              <a:gd name="connsiteY216" fmla="*/ 1466850 h 2831596"/>
              <a:gd name="connsiteX217" fmla="*/ 414398 w 2757548"/>
              <a:gd name="connsiteY217" fmla="*/ 1404937 h 2831596"/>
              <a:gd name="connsiteX218" fmla="*/ 438211 w 2757548"/>
              <a:gd name="connsiteY218" fmla="*/ 1381125 h 2831596"/>
              <a:gd name="connsiteX219" fmla="*/ 395348 w 2757548"/>
              <a:gd name="connsiteY219" fmla="*/ 1352550 h 2831596"/>
              <a:gd name="connsiteX220" fmla="*/ 323911 w 2757548"/>
              <a:gd name="connsiteY220" fmla="*/ 1319212 h 2831596"/>
              <a:gd name="connsiteX221" fmla="*/ 266761 w 2757548"/>
              <a:gd name="connsiteY221" fmla="*/ 1285875 h 2831596"/>
              <a:gd name="connsiteX222" fmla="*/ 233423 w 2757548"/>
              <a:gd name="connsiteY222" fmla="*/ 1300162 h 2831596"/>
              <a:gd name="connsiteX223" fmla="*/ 195323 w 2757548"/>
              <a:gd name="connsiteY223" fmla="*/ 1276350 h 2831596"/>
              <a:gd name="connsiteX224" fmla="*/ 161986 w 2757548"/>
              <a:gd name="connsiteY224" fmla="*/ 1204912 h 2831596"/>
              <a:gd name="connsiteX225" fmla="*/ 157223 w 2757548"/>
              <a:gd name="connsiteY225" fmla="*/ 1162050 h 2831596"/>
              <a:gd name="connsiteX226" fmla="*/ 119123 w 2757548"/>
              <a:gd name="connsiteY226" fmla="*/ 1157287 h 2831596"/>
              <a:gd name="connsiteX227" fmla="*/ 66736 w 2757548"/>
              <a:gd name="connsiteY227" fmla="*/ 1157287 h 2831596"/>
              <a:gd name="connsiteX228" fmla="*/ 19111 w 2757548"/>
              <a:gd name="connsiteY228" fmla="*/ 1143000 h 2831596"/>
              <a:gd name="connsiteX229" fmla="*/ 19111 w 2757548"/>
              <a:gd name="connsiteY229" fmla="*/ 1114425 h 2831596"/>
              <a:gd name="connsiteX230" fmla="*/ 9586 w 2757548"/>
              <a:gd name="connsiteY230" fmla="*/ 1076325 h 2831596"/>
              <a:gd name="connsiteX231" fmla="*/ 61 w 2757548"/>
              <a:gd name="connsiteY231" fmla="*/ 1028700 h 2831596"/>
              <a:gd name="connsiteX232" fmla="*/ 14348 w 2757548"/>
              <a:gd name="connsiteY232" fmla="*/ 995362 h 2831596"/>
              <a:gd name="connsiteX233" fmla="*/ 61973 w 2757548"/>
              <a:gd name="connsiteY233" fmla="*/ 971550 h 2831596"/>
              <a:gd name="connsiteX234" fmla="*/ 100073 w 2757548"/>
              <a:gd name="connsiteY234" fmla="*/ 966787 h 2831596"/>
              <a:gd name="connsiteX235" fmla="*/ 66736 w 2757548"/>
              <a:gd name="connsiteY235" fmla="*/ 933450 h 2831596"/>
              <a:gd name="connsiteX236" fmla="*/ 57211 w 2757548"/>
              <a:gd name="connsiteY236" fmla="*/ 885825 h 2831596"/>
              <a:gd name="connsiteX237" fmla="*/ 81023 w 2757548"/>
              <a:gd name="connsiteY237" fmla="*/ 852487 h 2831596"/>
              <a:gd name="connsiteX238" fmla="*/ 81023 w 2757548"/>
              <a:gd name="connsiteY238" fmla="*/ 814387 h 2831596"/>
              <a:gd name="connsiteX239" fmla="*/ 42923 w 2757548"/>
              <a:gd name="connsiteY239" fmla="*/ 800100 h 2831596"/>
              <a:gd name="connsiteX240" fmla="*/ 47686 w 2757548"/>
              <a:gd name="connsiteY240" fmla="*/ 762000 h 2831596"/>
              <a:gd name="connsiteX241" fmla="*/ 85786 w 2757548"/>
              <a:gd name="connsiteY241" fmla="*/ 723900 h 2831596"/>
              <a:gd name="connsiteX242" fmla="*/ 76261 w 2757548"/>
              <a:gd name="connsiteY242" fmla="*/ 671512 h 2831596"/>
              <a:gd name="connsiteX243" fmla="*/ 47686 w 2757548"/>
              <a:gd name="connsiteY243" fmla="*/ 647700 h 2831596"/>
              <a:gd name="connsiteX244" fmla="*/ 66736 w 2757548"/>
              <a:gd name="connsiteY244" fmla="*/ 623887 h 2831596"/>
              <a:gd name="connsiteX245" fmla="*/ 114361 w 2757548"/>
              <a:gd name="connsiteY245" fmla="*/ 628650 h 2831596"/>
              <a:gd name="connsiteX246" fmla="*/ 138173 w 2757548"/>
              <a:gd name="connsiteY246" fmla="*/ 628650 h 2831596"/>
              <a:gd name="connsiteX247" fmla="*/ 119123 w 2757548"/>
              <a:gd name="connsiteY247" fmla="*/ 595312 h 2831596"/>
              <a:gd name="connsiteX248" fmla="*/ 123886 w 2757548"/>
              <a:gd name="connsiteY248" fmla="*/ 571500 h 2831596"/>
              <a:gd name="connsiteX249" fmla="*/ 152461 w 2757548"/>
              <a:gd name="connsiteY249" fmla="*/ 571500 h 2831596"/>
              <a:gd name="connsiteX250" fmla="*/ 157223 w 2757548"/>
              <a:gd name="connsiteY250" fmla="*/ 571500 h 2831596"/>
              <a:gd name="connsiteX251" fmla="*/ 185798 w 2757548"/>
              <a:gd name="connsiteY251" fmla="*/ 485775 h 2831596"/>
              <a:gd name="connsiteX252" fmla="*/ 190561 w 2757548"/>
              <a:gd name="connsiteY252" fmla="*/ 447675 h 2831596"/>
              <a:gd name="connsiteX253" fmla="*/ 219136 w 2757548"/>
              <a:gd name="connsiteY253" fmla="*/ 461962 h 2831596"/>
              <a:gd name="connsiteX254" fmla="*/ 281048 w 2757548"/>
              <a:gd name="connsiteY254" fmla="*/ 485775 h 2831596"/>
              <a:gd name="connsiteX255" fmla="*/ 342961 w 2757548"/>
              <a:gd name="connsiteY255" fmla="*/ 485775 h 2831596"/>
              <a:gd name="connsiteX256" fmla="*/ 333436 w 2757548"/>
              <a:gd name="connsiteY256" fmla="*/ 442912 h 2831596"/>
              <a:gd name="connsiteX257" fmla="*/ 342961 w 2757548"/>
              <a:gd name="connsiteY257" fmla="*/ 409575 h 2831596"/>
              <a:gd name="connsiteX258" fmla="*/ 385823 w 2757548"/>
              <a:gd name="connsiteY258" fmla="*/ 409575 h 2831596"/>
              <a:gd name="connsiteX259" fmla="*/ 404873 w 2757548"/>
              <a:gd name="connsiteY259" fmla="*/ 381000 h 2831596"/>
              <a:gd name="connsiteX260" fmla="*/ 428686 w 2757548"/>
              <a:gd name="connsiteY260" fmla="*/ 338137 h 2831596"/>
              <a:gd name="connsiteX261" fmla="*/ 381061 w 2757548"/>
              <a:gd name="connsiteY261" fmla="*/ 314325 h 2831596"/>
              <a:gd name="connsiteX262" fmla="*/ 381061 w 2757548"/>
              <a:gd name="connsiteY262" fmla="*/ 285750 h 2831596"/>
              <a:gd name="connsiteX263" fmla="*/ 433448 w 2757548"/>
              <a:gd name="connsiteY263" fmla="*/ 257175 h 2831596"/>
              <a:gd name="connsiteX264" fmla="*/ 466786 w 2757548"/>
              <a:gd name="connsiteY264" fmla="*/ 238125 h 2831596"/>
              <a:gd name="connsiteX265" fmla="*/ 476311 w 2757548"/>
              <a:gd name="connsiteY265" fmla="*/ 176212 h 2831596"/>
              <a:gd name="connsiteX266" fmla="*/ 447736 w 2757548"/>
              <a:gd name="connsiteY266" fmla="*/ 123825 h 2831596"/>
              <a:gd name="connsiteX0" fmla="*/ 2307492 w 2757548"/>
              <a:gd name="connsiteY0" fmla="*/ 0 h 2831596"/>
              <a:gd name="connsiteX1" fmla="*/ 2324161 w 2757548"/>
              <a:gd name="connsiteY1" fmla="*/ 26193 h 2831596"/>
              <a:gd name="connsiteX2" fmla="*/ 2352736 w 2757548"/>
              <a:gd name="connsiteY2" fmla="*/ 47625 h 2831596"/>
              <a:gd name="connsiteX3" fmla="*/ 2343211 w 2757548"/>
              <a:gd name="connsiteY3" fmla="*/ 57150 h 2831596"/>
              <a:gd name="connsiteX4" fmla="*/ 2352736 w 2757548"/>
              <a:gd name="connsiteY4" fmla="*/ 95250 h 2831596"/>
              <a:gd name="connsiteX5" fmla="*/ 2343211 w 2757548"/>
              <a:gd name="connsiteY5" fmla="*/ 128587 h 2831596"/>
              <a:gd name="connsiteX6" fmla="*/ 2324161 w 2757548"/>
              <a:gd name="connsiteY6" fmla="*/ 145256 h 2831596"/>
              <a:gd name="connsiteX7" fmla="*/ 2300348 w 2757548"/>
              <a:gd name="connsiteY7" fmla="*/ 152400 h 2831596"/>
              <a:gd name="connsiteX8" fmla="*/ 2290823 w 2757548"/>
              <a:gd name="connsiteY8" fmla="*/ 166687 h 2831596"/>
              <a:gd name="connsiteX9" fmla="*/ 2286061 w 2757548"/>
              <a:gd name="connsiteY9" fmla="*/ 204787 h 2831596"/>
              <a:gd name="connsiteX10" fmla="*/ 2267011 w 2757548"/>
              <a:gd name="connsiteY10" fmla="*/ 223837 h 2831596"/>
              <a:gd name="connsiteX11" fmla="*/ 2224148 w 2757548"/>
              <a:gd name="connsiteY11" fmla="*/ 219075 h 2831596"/>
              <a:gd name="connsiteX12" fmla="*/ 2214623 w 2757548"/>
              <a:gd name="connsiteY12" fmla="*/ 226219 h 2831596"/>
              <a:gd name="connsiteX13" fmla="*/ 2221767 w 2757548"/>
              <a:gd name="connsiteY13" fmla="*/ 259556 h 2831596"/>
              <a:gd name="connsiteX14" fmla="*/ 2233673 w 2757548"/>
              <a:gd name="connsiteY14" fmla="*/ 285750 h 2831596"/>
              <a:gd name="connsiteX15" fmla="*/ 2224148 w 2757548"/>
              <a:gd name="connsiteY15" fmla="*/ 304800 h 2831596"/>
              <a:gd name="connsiteX16" fmla="*/ 2224148 w 2757548"/>
              <a:gd name="connsiteY16" fmla="*/ 333375 h 2831596"/>
              <a:gd name="connsiteX17" fmla="*/ 2186048 w 2757548"/>
              <a:gd name="connsiteY17" fmla="*/ 338137 h 2831596"/>
              <a:gd name="connsiteX18" fmla="*/ 2152710 w 2757548"/>
              <a:gd name="connsiteY18" fmla="*/ 302419 h 2831596"/>
              <a:gd name="connsiteX19" fmla="*/ 2124136 w 2757548"/>
              <a:gd name="connsiteY19" fmla="*/ 323850 h 2831596"/>
              <a:gd name="connsiteX20" fmla="*/ 2105086 w 2757548"/>
              <a:gd name="connsiteY20" fmla="*/ 347662 h 2831596"/>
              <a:gd name="connsiteX21" fmla="*/ 2105086 w 2757548"/>
              <a:gd name="connsiteY21" fmla="*/ 361950 h 2831596"/>
              <a:gd name="connsiteX22" fmla="*/ 2105086 w 2757548"/>
              <a:gd name="connsiteY22" fmla="*/ 395287 h 2831596"/>
              <a:gd name="connsiteX23" fmla="*/ 2076511 w 2757548"/>
              <a:gd name="connsiteY23" fmla="*/ 395287 h 2831596"/>
              <a:gd name="connsiteX24" fmla="*/ 2033648 w 2757548"/>
              <a:gd name="connsiteY24" fmla="*/ 419100 h 2831596"/>
              <a:gd name="connsiteX25" fmla="*/ 2014598 w 2757548"/>
              <a:gd name="connsiteY25" fmla="*/ 457200 h 2831596"/>
              <a:gd name="connsiteX26" fmla="*/ 2012217 w 2757548"/>
              <a:gd name="connsiteY26" fmla="*/ 488156 h 2831596"/>
              <a:gd name="connsiteX27" fmla="*/ 1995549 w 2757548"/>
              <a:gd name="connsiteY27" fmla="*/ 511968 h 2831596"/>
              <a:gd name="connsiteX28" fmla="*/ 1976498 w 2757548"/>
              <a:gd name="connsiteY28" fmla="*/ 554831 h 2831596"/>
              <a:gd name="connsiteX29" fmla="*/ 1945542 w 2757548"/>
              <a:gd name="connsiteY29" fmla="*/ 564356 h 2831596"/>
              <a:gd name="connsiteX30" fmla="*/ 1909823 w 2757548"/>
              <a:gd name="connsiteY30" fmla="*/ 561975 h 2831596"/>
              <a:gd name="connsiteX31" fmla="*/ 1883629 w 2757548"/>
              <a:gd name="connsiteY31" fmla="*/ 576262 h 2831596"/>
              <a:gd name="connsiteX32" fmla="*/ 1890773 w 2757548"/>
              <a:gd name="connsiteY32" fmla="*/ 602456 h 2831596"/>
              <a:gd name="connsiteX33" fmla="*/ 1874104 w 2757548"/>
              <a:gd name="connsiteY33" fmla="*/ 623887 h 2831596"/>
              <a:gd name="connsiteX34" fmla="*/ 1876486 w 2757548"/>
              <a:gd name="connsiteY34" fmla="*/ 647700 h 2831596"/>
              <a:gd name="connsiteX35" fmla="*/ 1890773 w 2757548"/>
              <a:gd name="connsiteY35" fmla="*/ 666750 h 2831596"/>
              <a:gd name="connsiteX36" fmla="*/ 1919348 w 2757548"/>
              <a:gd name="connsiteY36" fmla="*/ 685800 h 2831596"/>
              <a:gd name="connsiteX37" fmla="*/ 1945542 w 2757548"/>
              <a:gd name="connsiteY37" fmla="*/ 714375 h 2831596"/>
              <a:gd name="connsiteX38" fmla="*/ 1969354 w 2757548"/>
              <a:gd name="connsiteY38" fmla="*/ 745331 h 2831596"/>
              <a:gd name="connsiteX39" fmla="*/ 1997930 w 2757548"/>
              <a:gd name="connsiteY39" fmla="*/ 776287 h 2831596"/>
              <a:gd name="connsiteX40" fmla="*/ 2016979 w 2757548"/>
              <a:gd name="connsiteY40" fmla="*/ 788194 h 2831596"/>
              <a:gd name="connsiteX41" fmla="*/ 2024123 w 2757548"/>
              <a:gd name="connsiteY41" fmla="*/ 814387 h 2831596"/>
              <a:gd name="connsiteX42" fmla="*/ 2028886 w 2757548"/>
              <a:gd name="connsiteY42" fmla="*/ 847725 h 2831596"/>
              <a:gd name="connsiteX43" fmla="*/ 2038411 w 2757548"/>
              <a:gd name="connsiteY43" fmla="*/ 859631 h 2831596"/>
              <a:gd name="connsiteX44" fmla="*/ 2066986 w 2757548"/>
              <a:gd name="connsiteY44" fmla="*/ 871537 h 2831596"/>
              <a:gd name="connsiteX45" fmla="*/ 2062223 w 2757548"/>
              <a:gd name="connsiteY45" fmla="*/ 852487 h 2831596"/>
              <a:gd name="connsiteX46" fmla="*/ 2090798 w 2757548"/>
              <a:gd name="connsiteY46" fmla="*/ 838200 h 2831596"/>
              <a:gd name="connsiteX47" fmla="*/ 2100323 w 2757548"/>
              <a:gd name="connsiteY47" fmla="*/ 862012 h 2831596"/>
              <a:gd name="connsiteX48" fmla="*/ 2133661 w 2757548"/>
              <a:gd name="connsiteY48" fmla="*/ 883443 h 2831596"/>
              <a:gd name="connsiteX49" fmla="*/ 2169379 w 2757548"/>
              <a:gd name="connsiteY49" fmla="*/ 876300 h 2831596"/>
              <a:gd name="connsiteX50" fmla="*/ 2183667 w 2757548"/>
              <a:gd name="connsiteY50" fmla="*/ 864394 h 2831596"/>
              <a:gd name="connsiteX51" fmla="*/ 2207480 w 2757548"/>
              <a:gd name="connsiteY51" fmla="*/ 857249 h 2831596"/>
              <a:gd name="connsiteX52" fmla="*/ 2245580 w 2757548"/>
              <a:gd name="connsiteY52" fmla="*/ 862012 h 2831596"/>
              <a:gd name="connsiteX53" fmla="*/ 2257486 w 2757548"/>
              <a:gd name="connsiteY53" fmla="*/ 895350 h 2831596"/>
              <a:gd name="connsiteX54" fmla="*/ 2305110 w 2757548"/>
              <a:gd name="connsiteY54" fmla="*/ 900113 h 2831596"/>
              <a:gd name="connsiteX55" fmla="*/ 2328923 w 2757548"/>
              <a:gd name="connsiteY55" fmla="*/ 907256 h 2831596"/>
              <a:gd name="connsiteX56" fmla="*/ 2314636 w 2757548"/>
              <a:gd name="connsiteY56" fmla="*/ 928687 h 2831596"/>
              <a:gd name="connsiteX57" fmla="*/ 2319398 w 2757548"/>
              <a:gd name="connsiteY57" fmla="*/ 942975 h 2831596"/>
              <a:gd name="connsiteX58" fmla="*/ 2357498 w 2757548"/>
              <a:gd name="connsiteY58" fmla="*/ 964406 h 2831596"/>
              <a:gd name="connsiteX59" fmla="*/ 2371786 w 2757548"/>
              <a:gd name="connsiteY59" fmla="*/ 990600 h 2831596"/>
              <a:gd name="connsiteX60" fmla="*/ 2395598 w 2757548"/>
              <a:gd name="connsiteY60" fmla="*/ 1016794 h 2831596"/>
              <a:gd name="connsiteX61" fmla="*/ 2381311 w 2757548"/>
              <a:gd name="connsiteY61" fmla="*/ 1028700 h 2831596"/>
              <a:gd name="connsiteX62" fmla="*/ 2386073 w 2757548"/>
              <a:gd name="connsiteY62" fmla="*/ 1066800 h 2831596"/>
              <a:gd name="connsiteX63" fmla="*/ 2421792 w 2757548"/>
              <a:gd name="connsiteY63" fmla="*/ 1059656 h 2831596"/>
              <a:gd name="connsiteX64" fmla="*/ 2450367 w 2757548"/>
              <a:gd name="connsiteY64" fmla="*/ 1069182 h 2831596"/>
              <a:gd name="connsiteX65" fmla="*/ 2486086 w 2757548"/>
              <a:gd name="connsiteY65" fmla="*/ 1107281 h 2831596"/>
              <a:gd name="connsiteX66" fmla="*/ 2486086 w 2757548"/>
              <a:gd name="connsiteY66" fmla="*/ 1138237 h 2831596"/>
              <a:gd name="connsiteX67" fmla="*/ 2521804 w 2757548"/>
              <a:gd name="connsiteY67" fmla="*/ 1147762 h 2831596"/>
              <a:gd name="connsiteX68" fmla="*/ 2571811 w 2757548"/>
              <a:gd name="connsiteY68" fmla="*/ 1190625 h 2831596"/>
              <a:gd name="connsiteX69" fmla="*/ 2571811 w 2757548"/>
              <a:gd name="connsiteY69" fmla="*/ 1219200 h 2831596"/>
              <a:gd name="connsiteX70" fmla="*/ 2571811 w 2757548"/>
              <a:gd name="connsiteY70" fmla="*/ 1243012 h 2831596"/>
              <a:gd name="connsiteX71" fmla="*/ 2567048 w 2757548"/>
              <a:gd name="connsiteY71" fmla="*/ 1266825 h 2831596"/>
              <a:gd name="connsiteX72" fmla="*/ 2600386 w 2757548"/>
              <a:gd name="connsiteY72" fmla="*/ 1295400 h 2831596"/>
              <a:gd name="connsiteX73" fmla="*/ 2609910 w 2757548"/>
              <a:gd name="connsiteY73" fmla="*/ 1338262 h 2831596"/>
              <a:gd name="connsiteX74" fmla="*/ 2619436 w 2757548"/>
              <a:gd name="connsiteY74" fmla="*/ 1376362 h 2831596"/>
              <a:gd name="connsiteX75" fmla="*/ 2638486 w 2757548"/>
              <a:gd name="connsiteY75" fmla="*/ 1369218 h 2831596"/>
              <a:gd name="connsiteX76" fmla="*/ 2681348 w 2757548"/>
              <a:gd name="connsiteY76" fmla="*/ 1381125 h 2831596"/>
              <a:gd name="connsiteX77" fmla="*/ 2705161 w 2757548"/>
              <a:gd name="connsiteY77" fmla="*/ 1362075 h 2831596"/>
              <a:gd name="connsiteX78" fmla="*/ 2748023 w 2757548"/>
              <a:gd name="connsiteY78" fmla="*/ 1352550 h 2831596"/>
              <a:gd name="connsiteX79" fmla="*/ 2757548 w 2757548"/>
              <a:gd name="connsiteY79" fmla="*/ 1390650 h 2831596"/>
              <a:gd name="connsiteX80" fmla="*/ 2748023 w 2757548"/>
              <a:gd name="connsiteY80" fmla="*/ 1414462 h 2831596"/>
              <a:gd name="connsiteX81" fmla="*/ 2724211 w 2757548"/>
              <a:gd name="connsiteY81" fmla="*/ 1428750 h 2831596"/>
              <a:gd name="connsiteX82" fmla="*/ 2695635 w 2757548"/>
              <a:gd name="connsiteY82" fmla="*/ 1464469 h 2831596"/>
              <a:gd name="connsiteX83" fmla="*/ 2657536 w 2757548"/>
              <a:gd name="connsiteY83" fmla="*/ 1495425 h 2831596"/>
              <a:gd name="connsiteX84" fmla="*/ 2638486 w 2757548"/>
              <a:gd name="connsiteY84" fmla="*/ 1519237 h 2831596"/>
              <a:gd name="connsiteX85" fmla="*/ 2624198 w 2757548"/>
              <a:gd name="connsiteY85" fmla="*/ 1535906 h 2831596"/>
              <a:gd name="connsiteX86" fmla="*/ 2619436 w 2757548"/>
              <a:gd name="connsiteY86" fmla="*/ 1562100 h 2831596"/>
              <a:gd name="connsiteX87" fmla="*/ 2590861 w 2757548"/>
              <a:gd name="connsiteY87" fmla="*/ 1562100 h 2831596"/>
              <a:gd name="connsiteX88" fmla="*/ 2557523 w 2757548"/>
              <a:gd name="connsiteY88" fmla="*/ 1547812 h 2831596"/>
              <a:gd name="connsiteX89" fmla="*/ 2538473 w 2757548"/>
              <a:gd name="connsiteY89" fmla="*/ 1519237 h 2831596"/>
              <a:gd name="connsiteX90" fmla="*/ 2471798 w 2757548"/>
              <a:gd name="connsiteY90" fmla="*/ 1524000 h 2831596"/>
              <a:gd name="connsiteX91" fmla="*/ 2452748 w 2757548"/>
              <a:gd name="connsiteY91" fmla="*/ 1535906 h 2831596"/>
              <a:gd name="connsiteX92" fmla="*/ 2447985 w 2757548"/>
              <a:gd name="connsiteY92" fmla="*/ 1557338 h 2831596"/>
              <a:gd name="connsiteX93" fmla="*/ 2414648 w 2757548"/>
              <a:gd name="connsiteY93" fmla="*/ 1576387 h 2831596"/>
              <a:gd name="connsiteX94" fmla="*/ 2381311 w 2757548"/>
              <a:gd name="connsiteY94" fmla="*/ 1614487 h 2831596"/>
              <a:gd name="connsiteX95" fmla="*/ 2355116 w 2757548"/>
              <a:gd name="connsiteY95" fmla="*/ 1626393 h 2831596"/>
              <a:gd name="connsiteX96" fmla="*/ 2347973 w 2757548"/>
              <a:gd name="connsiteY96" fmla="*/ 1662112 h 2831596"/>
              <a:gd name="connsiteX97" fmla="*/ 2331304 w 2757548"/>
              <a:gd name="connsiteY97" fmla="*/ 1659731 h 2831596"/>
              <a:gd name="connsiteX98" fmla="*/ 2281298 w 2757548"/>
              <a:gd name="connsiteY98" fmla="*/ 1681162 h 2831596"/>
              <a:gd name="connsiteX99" fmla="*/ 2262248 w 2757548"/>
              <a:gd name="connsiteY99" fmla="*/ 1700212 h 2831596"/>
              <a:gd name="connsiteX100" fmla="*/ 2200336 w 2757548"/>
              <a:gd name="connsiteY100" fmla="*/ 1704975 h 2831596"/>
              <a:gd name="connsiteX101" fmla="*/ 2157473 w 2757548"/>
              <a:gd name="connsiteY101" fmla="*/ 1714500 h 2831596"/>
              <a:gd name="connsiteX102" fmla="*/ 2126517 w 2757548"/>
              <a:gd name="connsiteY102" fmla="*/ 1754981 h 2831596"/>
              <a:gd name="connsiteX103" fmla="*/ 2100323 w 2757548"/>
              <a:gd name="connsiteY103" fmla="*/ 1771650 h 2831596"/>
              <a:gd name="connsiteX104" fmla="*/ 2095561 w 2757548"/>
              <a:gd name="connsiteY104" fmla="*/ 1807368 h 2831596"/>
              <a:gd name="connsiteX105" fmla="*/ 2057461 w 2757548"/>
              <a:gd name="connsiteY105" fmla="*/ 1831181 h 2831596"/>
              <a:gd name="connsiteX106" fmla="*/ 2043173 w 2757548"/>
              <a:gd name="connsiteY106" fmla="*/ 1852612 h 2831596"/>
              <a:gd name="connsiteX107" fmla="*/ 2033648 w 2757548"/>
              <a:gd name="connsiteY107" fmla="*/ 1866900 h 2831596"/>
              <a:gd name="connsiteX108" fmla="*/ 2038411 w 2757548"/>
              <a:gd name="connsiteY108" fmla="*/ 1895475 h 2831596"/>
              <a:gd name="connsiteX109" fmla="*/ 2050317 w 2757548"/>
              <a:gd name="connsiteY109" fmla="*/ 1933575 h 2831596"/>
              <a:gd name="connsiteX110" fmla="*/ 2062223 w 2757548"/>
              <a:gd name="connsiteY110" fmla="*/ 1985962 h 2831596"/>
              <a:gd name="connsiteX111" fmla="*/ 2038411 w 2757548"/>
              <a:gd name="connsiteY111" fmla="*/ 2024062 h 2831596"/>
              <a:gd name="connsiteX112" fmla="*/ 2033648 w 2757548"/>
              <a:gd name="connsiteY112" fmla="*/ 2028825 h 2831596"/>
              <a:gd name="connsiteX113" fmla="*/ 1995548 w 2757548"/>
              <a:gd name="connsiteY113" fmla="*/ 2033587 h 2831596"/>
              <a:gd name="connsiteX114" fmla="*/ 1966973 w 2757548"/>
              <a:gd name="connsiteY114" fmla="*/ 2043112 h 2831596"/>
              <a:gd name="connsiteX115" fmla="*/ 1957448 w 2757548"/>
              <a:gd name="connsiteY115" fmla="*/ 2043112 h 2831596"/>
              <a:gd name="connsiteX116" fmla="*/ 1919348 w 2757548"/>
              <a:gd name="connsiteY116" fmla="*/ 2069305 h 2831596"/>
              <a:gd name="connsiteX117" fmla="*/ 1900298 w 2757548"/>
              <a:gd name="connsiteY117" fmla="*/ 2090737 h 2831596"/>
              <a:gd name="connsiteX118" fmla="*/ 1888392 w 2757548"/>
              <a:gd name="connsiteY118" fmla="*/ 2150269 h 2831596"/>
              <a:gd name="connsiteX119" fmla="*/ 1855055 w 2757548"/>
              <a:gd name="connsiteY119" fmla="*/ 2166937 h 2831596"/>
              <a:gd name="connsiteX120" fmla="*/ 1809811 w 2757548"/>
              <a:gd name="connsiteY120" fmla="*/ 2195512 h 2831596"/>
              <a:gd name="connsiteX121" fmla="*/ 1809811 w 2757548"/>
              <a:gd name="connsiteY121" fmla="*/ 2252662 h 2831596"/>
              <a:gd name="connsiteX122" fmla="*/ 1814573 w 2757548"/>
              <a:gd name="connsiteY122" fmla="*/ 2314575 h 2831596"/>
              <a:gd name="connsiteX123" fmla="*/ 1802667 w 2757548"/>
              <a:gd name="connsiteY123" fmla="*/ 2340768 h 2831596"/>
              <a:gd name="connsiteX124" fmla="*/ 1785998 w 2757548"/>
              <a:gd name="connsiteY124" fmla="*/ 2388393 h 2831596"/>
              <a:gd name="connsiteX125" fmla="*/ 1809811 w 2757548"/>
              <a:gd name="connsiteY125" fmla="*/ 2438400 h 2831596"/>
              <a:gd name="connsiteX126" fmla="*/ 1802667 w 2757548"/>
              <a:gd name="connsiteY126" fmla="*/ 2474119 h 2831596"/>
              <a:gd name="connsiteX127" fmla="*/ 1776473 w 2757548"/>
              <a:gd name="connsiteY127" fmla="*/ 2500312 h 2831596"/>
              <a:gd name="connsiteX128" fmla="*/ 1733611 w 2757548"/>
              <a:gd name="connsiteY128" fmla="*/ 2524125 h 2831596"/>
              <a:gd name="connsiteX129" fmla="*/ 1714561 w 2757548"/>
              <a:gd name="connsiteY129" fmla="*/ 2538412 h 2831596"/>
              <a:gd name="connsiteX130" fmla="*/ 1738373 w 2757548"/>
              <a:gd name="connsiteY130" fmla="*/ 2590800 h 2831596"/>
              <a:gd name="connsiteX131" fmla="*/ 1719323 w 2757548"/>
              <a:gd name="connsiteY131" fmla="*/ 2619375 h 2831596"/>
              <a:gd name="connsiteX132" fmla="*/ 1662173 w 2757548"/>
              <a:gd name="connsiteY132" fmla="*/ 2633662 h 2831596"/>
              <a:gd name="connsiteX133" fmla="*/ 1647886 w 2757548"/>
              <a:gd name="connsiteY133" fmla="*/ 2662237 h 2831596"/>
              <a:gd name="connsiteX134" fmla="*/ 1664554 w 2757548"/>
              <a:gd name="connsiteY134" fmla="*/ 2693193 h 2831596"/>
              <a:gd name="connsiteX135" fmla="*/ 1652648 w 2757548"/>
              <a:gd name="connsiteY135" fmla="*/ 2712243 h 2831596"/>
              <a:gd name="connsiteX136" fmla="*/ 1657411 w 2757548"/>
              <a:gd name="connsiteY136" fmla="*/ 2745581 h 2831596"/>
              <a:gd name="connsiteX137" fmla="*/ 1628836 w 2757548"/>
              <a:gd name="connsiteY137" fmla="*/ 2767012 h 2831596"/>
              <a:gd name="connsiteX138" fmla="*/ 1576448 w 2757548"/>
              <a:gd name="connsiteY138" fmla="*/ 2724150 h 2831596"/>
              <a:gd name="connsiteX139" fmla="*/ 1550254 w 2757548"/>
              <a:gd name="connsiteY139" fmla="*/ 2728912 h 2831596"/>
              <a:gd name="connsiteX140" fmla="*/ 1519298 w 2757548"/>
              <a:gd name="connsiteY140" fmla="*/ 2697956 h 2831596"/>
              <a:gd name="connsiteX141" fmla="*/ 1500248 w 2757548"/>
              <a:gd name="connsiteY141" fmla="*/ 2676525 h 2831596"/>
              <a:gd name="connsiteX142" fmla="*/ 1478817 w 2757548"/>
              <a:gd name="connsiteY142" fmla="*/ 2719387 h 2831596"/>
              <a:gd name="connsiteX143" fmla="*/ 1481198 w 2757548"/>
              <a:gd name="connsiteY143" fmla="*/ 2738437 h 2831596"/>
              <a:gd name="connsiteX144" fmla="*/ 1464529 w 2757548"/>
              <a:gd name="connsiteY144" fmla="*/ 2776537 h 2831596"/>
              <a:gd name="connsiteX145" fmla="*/ 1457386 w 2757548"/>
              <a:gd name="connsiteY145" fmla="*/ 2786062 h 2831596"/>
              <a:gd name="connsiteX146" fmla="*/ 1421667 w 2757548"/>
              <a:gd name="connsiteY146" fmla="*/ 2828925 h 2831596"/>
              <a:gd name="connsiteX147" fmla="*/ 1397855 w 2757548"/>
              <a:gd name="connsiteY147" fmla="*/ 2824162 h 2831596"/>
              <a:gd name="connsiteX148" fmla="*/ 1381186 w 2757548"/>
              <a:gd name="connsiteY148" fmla="*/ 2800350 h 2831596"/>
              <a:gd name="connsiteX149" fmla="*/ 1376423 w 2757548"/>
              <a:gd name="connsiteY149" fmla="*/ 2786062 h 2831596"/>
              <a:gd name="connsiteX150" fmla="*/ 1335942 w 2757548"/>
              <a:gd name="connsiteY150" fmla="*/ 2778918 h 2831596"/>
              <a:gd name="connsiteX151" fmla="*/ 1343086 w 2757548"/>
              <a:gd name="connsiteY151" fmla="*/ 2757487 h 2831596"/>
              <a:gd name="connsiteX152" fmla="*/ 1324036 w 2757548"/>
              <a:gd name="connsiteY152" fmla="*/ 2719387 h 2831596"/>
              <a:gd name="connsiteX153" fmla="*/ 1354992 w 2757548"/>
              <a:gd name="connsiteY153" fmla="*/ 2702718 h 2831596"/>
              <a:gd name="connsiteX154" fmla="*/ 1345467 w 2757548"/>
              <a:gd name="connsiteY154" fmla="*/ 2640806 h 2831596"/>
              <a:gd name="connsiteX155" fmla="*/ 1333561 w 2757548"/>
              <a:gd name="connsiteY155" fmla="*/ 2626518 h 2831596"/>
              <a:gd name="connsiteX156" fmla="*/ 1324036 w 2757548"/>
              <a:gd name="connsiteY156" fmla="*/ 2605087 h 2831596"/>
              <a:gd name="connsiteX157" fmla="*/ 1302604 w 2757548"/>
              <a:gd name="connsiteY157" fmla="*/ 2595562 h 2831596"/>
              <a:gd name="connsiteX158" fmla="*/ 1288317 w 2757548"/>
              <a:gd name="connsiteY158" fmla="*/ 2605087 h 2831596"/>
              <a:gd name="connsiteX159" fmla="*/ 1281173 w 2757548"/>
              <a:gd name="connsiteY159" fmla="*/ 2626518 h 2831596"/>
              <a:gd name="connsiteX160" fmla="*/ 1259742 w 2757548"/>
              <a:gd name="connsiteY160" fmla="*/ 2605087 h 2831596"/>
              <a:gd name="connsiteX161" fmla="*/ 1285936 w 2757548"/>
              <a:gd name="connsiteY161" fmla="*/ 2559843 h 2831596"/>
              <a:gd name="connsiteX162" fmla="*/ 1321654 w 2757548"/>
              <a:gd name="connsiteY162" fmla="*/ 2540794 h 2831596"/>
              <a:gd name="connsiteX163" fmla="*/ 1347848 w 2757548"/>
              <a:gd name="connsiteY163" fmla="*/ 2490787 h 2831596"/>
              <a:gd name="connsiteX164" fmla="*/ 1326417 w 2757548"/>
              <a:gd name="connsiteY164" fmla="*/ 2443162 h 2831596"/>
              <a:gd name="connsiteX165" fmla="*/ 1343086 w 2757548"/>
              <a:gd name="connsiteY165" fmla="*/ 2390775 h 2831596"/>
              <a:gd name="connsiteX166" fmla="*/ 1333561 w 2757548"/>
              <a:gd name="connsiteY166" fmla="*/ 2338387 h 2831596"/>
              <a:gd name="connsiteX167" fmla="*/ 1290698 w 2757548"/>
              <a:gd name="connsiteY167" fmla="*/ 2305050 h 2831596"/>
              <a:gd name="connsiteX168" fmla="*/ 1247836 w 2757548"/>
              <a:gd name="connsiteY168" fmla="*/ 2290762 h 2831596"/>
              <a:gd name="connsiteX169" fmla="*/ 1204973 w 2757548"/>
              <a:gd name="connsiteY169" fmla="*/ 2281237 h 2831596"/>
              <a:gd name="connsiteX170" fmla="*/ 1166873 w 2757548"/>
              <a:gd name="connsiteY170" fmla="*/ 2274093 h 2831596"/>
              <a:gd name="connsiteX171" fmla="*/ 1147823 w 2757548"/>
              <a:gd name="connsiteY171" fmla="*/ 2281237 h 2831596"/>
              <a:gd name="connsiteX172" fmla="*/ 1102579 w 2757548"/>
              <a:gd name="connsiteY172" fmla="*/ 2271712 h 2831596"/>
              <a:gd name="connsiteX173" fmla="*/ 1076386 w 2757548"/>
              <a:gd name="connsiteY173" fmla="*/ 2286000 h 2831596"/>
              <a:gd name="connsiteX174" fmla="*/ 1059717 w 2757548"/>
              <a:gd name="connsiteY174" fmla="*/ 2307431 h 2831596"/>
              <a:gd name="connsiteX175" fmla="*/ 1019236 w 2757548"/>
              <a:gd name="connsiteY175" fmla="*/ 2309812 h 2831596"/>
              <a:gd name="connsiteX176" fmla="*/ 971611 w 2757548"/>
              <a:gd name="connsiteY176" fmla="*/ 2319337 h 2831596"/>
              <a:gd name="connsiteX177" fmla="*/ 971611 w 2757548"/>
              <a:gd name="connsiteY177" fmla="*/ 2374106 h 2831596"/>
              <a:gd name="connsiteX178" fmla="*/ 943036 w 2757548"/>
              <a:gd name="connsiteY178" fmla="*/ 2414587 h 2831596"/>
              <a:gd name="connsiteX179" fmla="*/ 921604 w 2757548"/>
              <a:gd name="connsiteY179" fmla="*/ 2424112 h 2831596"/>
              <a:gd name="connsiteX180" fmla="*/ 890648 w 2757548"/>
              <a:gd name="connsiteY180" fmla="*/ 2462212 h 2831596"/>
              <a:gd name="connsiteX181" fmla="*/ 852548 w 2757548"/>
              <a:gd name="connsiteY181" fmla="*/ 2471737 h 2831596"/>
              <a:gd name="connsiteX182" fmla="*/ 800161 w 2757548"/>
              <a:gd name="connsiteY182" fmla="*/ 2462212 h 2831596"/>
              <a:gd name="connsiteX183" fmla="*/ 771586 w 2757548"/>
              <a:gd name="connsiteY183" fmla="*/ 2438400 h 2831596"/>
              <a:gd name="connsiteX184" fmla="*/ 743011 w 2757548"/>
              <a:gd name="connsiteY184" fmla="*/ 2409825 h 2831596"/>
              <a:gd name="connsiteX185" fmla="*/ 704911 w 2757548"/>
              <a:gd name="connsiteY185" fmla="*/ 2433637 h 2831596"/>
              <a:gd name="connsiteX186" fmla="*/ 723961 w 2757548"/>
              <a:gd name="connsiteY186" fmla="*/ 2371725 h 2831596"/>
              <a:gd name="connsiteX187" fmla="*/ 738248 w 2757548"/>
              <a:gd name="connsiteY187" fmla="*/ 2309812 h 2831596"/>
              <a:gd name="connsiteX188" fmla="*/ 743011 w 2757548"/>
              <a:gd name="connsiteY188" fmla="*/ 2233612 h 2831596"/>
              <a:gd name="connsiteX189" fmla="*/ 743011 w 2757548"/>
              <a:gd name="connsiteY189" fmla="*/ 2185987 h 2831596"/>
              <a:gd name="connsiteX190" fmla="*/ 728723 w 2757548"/>
              <a:gd name="connsiteY190" fmla="*/ 2128837 h 2831596"/>
              <a:gd name="connsiteX191" fmla="*/ 704911 w 2757548"/>
              <a:gd name="connsiteY191" fmla="*/ 2100262 h 2831596"/>
              <a:gd name="connsiteX192" fmla="*/ 662048 w 2757548"/>
              <a:gd name="connsiteY192" fmla="*/ 2090737 h 2831596"/>
              <a:gd name="connsiteX193" fmla="*/ 623948 w 2757548"/>
              <a:gd name="connsiteY193" fmla="*/ 2062162 h 2831596"/>
              <a:gd name="connsiteX194" fmla="*/ 566798 w 2757548"/>
              <a:gd name="connsiteY194" fmla="*/ 2043112 h 2831596"/>
              <a:gd name="connsiteX195" fmla="*/ 538223 w 2757548"/>
              <a:gd name="connsiteY195" fmla="*/ 2009775 h 2831596"/>
              <a:gd name="connsiteX196" fmla="*/ 557273 w 2757548"/>
              <a:gd name="connsiteY196" fmla="*/ 1981200 h 2831596"/>
              <a:gd name="connsiteX197" fmla="*/ 547748 w 2757548"/>
              <a:gd name="connsiteY197" fmla="*/ 1938337 h 2831596"/>
              <a:gd name="connsiteX198" fmla="*/ 514411 w 2757548"/>
              <a:gd name="connsiteY198" fmla="*/ 1885950 h 2831596"/>
              <a:gd name="connsiteX199" fmla="*/ 471548 w 2757548"/>
              <a:gd name="connsiteY199" fmla="*/ 1876425 h 2831596"/>
              <a:gd name="connsiteX200" fmla="*/ 433448 w 2757548"/>
              <a:gd name="connsiteY200" fmla="*/ 1852612 h 2831596"/>
              <a:gd name="connsiteX201" fmla="*/ 414398 w 2757548"/>
              <a:gd name="connsiteY201" fmla="*/ 1833562 h 2831596"/>
              <a:gd name="connsiteX202" fmla="*/ 414398 w 2757548"/>
              <a:gd name="connsiteY202" fmla="*/ 1804987 h 2831596"/>
              <a:gd name="connsiteX203" fmla="*/ 376298 w 2757548"/>
              <a:gd name="connsiteY203" fmla="*/ 1824037 h 2831596"/>
              <a:gd name="connsiteX204" fmla="*/ 357248 w 2757548"/>
              <a:gd name="connsiteY204" fmla="*/ 1838325 h 2831596"/>
              <a:gd name="connsiteX205" fmla="*/ 385823 w 2757548"/>
              <a:gd name="connsiteY205" fmla="*/ 1862137 h 2831596"/>
              <a:gd name="connsiteX206" fmla="*/ 352486 w 2757548"/>
              <a:gd name="connsiteY206" fmla="*/ 1866900 h 2831596"/>
              <a:gd name="connsiteX207" fmla="*/ 323911 w 2757548"/>
              <a:gd name="connsiteY207" fmla="*/ 1847850 h 2831596"/>
              <a:gd name="connsiteX208" fmla="*/ 281048 w 2757548"/>
              <a:gd name="connsiteY208" fmla="*/ 1833562 h 2831596"/>
              <a:gd name="connsiteX209" fmla="*/ 238186 w 2757548"/>
              <a:gd name="connsiteY209" fmla="*/ 1819275 h 2831596"/>
              <a:gd name="connsiteX210" fmla="*/ 195323 w 2757548"/>
              <a:gd name="connsiteY210" fmla="*/ 1819275 h 2831596"/>
              <a:gd name="connsiteX211" fmla="*/ 171511 w 2757548"/>
              <a:gd name="connsiteY211" fmla="*/ 1795462 h 2831596"/>
              <a:gd name="connsiteX212" fmla="*/ 195323 w 2757548"/>
              <a:gd name="connsiteY212" fmla="*/ 1766887 h 2831596"/>
              <a:gd name="connsiteX213" fmla="*/ 214373 w 2757548"/>
              <a:gd name="connsiteY213" fmla="*/ 1676400 h 2831596"/>
              <a:gd name="connsiteX214" fmla="*/ 276286 w 2757548"/>
              <a:gd name="connsiteY214" fmla="*/ 1590675 h 2831596"/>
              <a:gd name="connsiteX215" fmla="*/ 319148 w 2757548"/>
              <a:gd name="connsiteY215" fmla="*/ 1509712 h 2831596"/>
              <a:gd name="connsiteX216" fmla="*/ 362011 w 2757548"/>
              <a:gd name="connsiteY216" fmla="*/ 1466850 h 2831596"/>
              <a:gd name="connsiteX217" fmla="*/ 414398 w 2757548"/>
              <a:gd name="connsiteY217" fmla="*/ 1404937 h 2831596"/>
              <a:gd name="connsiteX218" fmla="*/ 438211 w 2757548"/>
              <a:gd name="connsiteY218" fmla="*/ 1381125 h 2831596"/>
              <a:gd name="connsiteX219" fmla="*/ 395348 w 2757548"/>
              <a:gd name="connsiteY219" fmla="*/ 1352550 h 2831596"/>
              <a:gd name="connsiteX220" fmla="*/ 323911 w 2757548"/>
              <a:gd name="connsiteY220" fmla="*/ 1319212 h 2831596"/>
              <a:gd name="connsiteX221" fmla="*/ 266761 w 2757548"/>
              <a:gd name="connsiteY221" fmla="*/ 1285875 h 2831596"/>
              <a:gd name="connsiteX222" fmla="*/ 233423 w 2757548"/>
              <a:gd name="connsiteY222" fmla="*/ 1300162 h 2831596"/>
              <a:gd name="connsiteX223" fmla="*/ 195323 w 2757548"/>
              <a:gd name="connsiteY223" fmla="*/ 1276350 h 2831596"/>
              <a:gd name="connsiteX224" fmla="*/ 161986 w 2757548"/>
              <a:gd name="connsiteY224" fmla="*/ 1204912 h 2831596"/>
              <a:gd name="connsiteX225" fmla="*/ 157223 w 2757548"/>
              <a:gd name="connsiteY225" fmla="*/ 1162050 h 2831596"/>
              <a:gd name="connsiteX226" fmla="*/ 119123 w 2757548"/>
              <a:gd name="connsiteY226" fmla="*/ 1157287 h 2831596"/>
              <a:gd name="connsiteX227" fmla="*/ 66736 w 2757548"/>
              <a:gd name="connsiteY227" fmla="*/ 1157287 h 2831596"/>
              <a:gd name="connsiteX228" fmla="*/ 19111 w 2757548"/>
              <a:gd name="connsiteY228" fmla="*/ 1143000 h 2831596"/>
              <a:gd name="connsiteX229" fmla="*/ 19111 w 2757548"/>
              <a:gd name="connsiteY229" fmla="*/ 1114425 h 2831596"/>
              <a:gd name="connsiteX230" fmla="*/ 9586 w 2757548"/>
              <a:gd name="connsiteY230" fmla="*/ 1076325 h 2831596"/>
              <a:gd name="connsiteX231" fmla="*/ 61 w 2757548"/>
              <a:gd name="connsiteY231" fmla="*/ 1028700 h 2831596"/>
              <a:gd name="connsiteX232" fmla="*/ 14348 w 2757548"/>
              <a:gd name="connsiteY232" fmla="*/ 995362 h 2831596"/>
              <a:gd name="connsiteX233" fmla="*/ 61973 w 2757548"/>
              <a:gd name="connsiteY233" fmla="*/ 971550 h 2831596"/>
              <a:gd name="connsiteX234" fmla="*/ 100073 w 2757548"/>
              <a:gd name="connsiteY234" fmla="*/ 966787 h 2831596"/>
              <a:gd name="connsiteX235" fmla="*/ 66736 w 2757548"/>
              <a:gd name="connsiteY235" fmla="*/ 933450 h 2831596"/>
              <a:gd name="connsiteX236" fmla="*/ 57211 w 2757548"/>
              <a:gd name="connsiteY236" fmla="*/ 885825 h 2831596"/>
              <a:gd name="connsiteX237" fmla="*/ 81023 w 2757548"/>
              <a:gd name="connsiteY237" fmla="*/ 852487 h 2831596"/>
              <a:gd name="connsiteX238" fmla="*/ 81023 w 2757548"/>
              <a:gd name="connsiteY238" fmla="*/ 814387 h 2831596"/>
              <a:gd name="connsiteX239" fmla="*/ 42923 w 2757548"/>
              <a:gd name="connsiteY239" fmla="*/ 800100 h 2831596"/>
              <a:gd name="connsiteX240" fmla="*/ 47686 w 2757548"/>
              <a:gd name="connsiteY240" fmla="*/ 762000 h 2831596"/>
              <a:gd name="connsiteX241" fmla="*/ 85786 w 2757548"/>
              <a:gd name="connsiteY241" fmla="*/ 723900 h 2831596"/>
              <a:gd name="connsiteX242" fmla="*/ 76261 w 2757548"/>
              <a:gd name="connsiteY242" fmla="*/ 671512 h 2831596"/>
              <a:gd name="connsiteX243" fmla="*/ 47686 w 2757548"/>
              <a:gd name="connsiteY243" fmla="*/ 647700 h 2831596"/>
              <a:gd name="connsiteX244" fmla="*/ 66736 w 2757548"/>
              <a:gd name="connsiteY244" fmla="*/ 623887 h 2831596"/>
              <a:gd name="connsiteX245" fmla="*/ 114361 w 2757548"/>
              <a:gd name="connsiteY245" fmla="*/ 628650 h 2831596"/>
              <a:gd name="connsiteX246" fmla="*/ 138173 w 2757548"/>
              <a:gd name="connsiteY246" fmla="*/ 628650 h 2831596"/>
              <a:gd name="connsiteX247" fmla="*/ 119123 w 2757548"/>
              <a:gd name="connsiteY247" fmla="*/ 595312 h 2831596"/>
              <a:gd name="connsiteX248" fmla="*/ 123886 w 2757548"/>
              <a:gd name="connsiteY248" fmla="*/ 571500 h 2831596"/>
              <a:gd name="connsiteX249" fmla="*/ 152461 w 2757548"/>
              <a:gd name="connsiteY249" fmla="*/ 571500 h 2831596"/>
              <a:gd name="connsiteX250" fmla="*/ 157223 w 2757548"/>
              <a:gd name="connsiteY250" fmla="*/ 571500 h 2831596"/>
              <a:gd name="connsiteX251" fmla="*/ 185798 w 2757548"/>
              <a:gd name="connsiteY251" fmla="*/ 485775 h 2831596"/>
              <a:gd name="connsiteX252" fmla="*/ 190561 w 2757548"/>
              <a:gd name="connsiteY252" fmla="*/ 447675 h 2831596"/>
              <a:gd name="connsiteX253" fmla="*/ 219136 w 2757548"/>
              <a:gd name="connsiteY253" fmla="*/ 461962 h 2831596"/>
              <a:gd name="connsiteX254" fmla="*/ 281048 w 2757548"/>
              <a:gd name="connsiteY254" fmla="*/ 485775 h 2831596"/>
              <a:gd name="connsiteX255" fmla="*/ 342961 w 2757548"/>
              <a:gd name="connsiteY255" fmla="*/ 485775 h 2831596"/>
              <a:gd name="connsiteX256" fmla="*/ 333436 w 2757548"/>
              <a:gd name="connsiteY256" fmla="*/ 442912 h 2831596"/>
              <a:gd name="connsiteX257" fmla="*/ 342961 w 2757548"/>
              <a:gd name="connsiteY257" fmla="*/ 409575 h 2831596"/>
              <a:gd name="connsiteX258" fmla="*/ 385823 w 2757548"/>
              <a:gd name="connsiteY258" fmla="*/ 409575 h 2831596"/>
              <a:gd name="connsiteX259" fmla="*/ 404873 w 2757548"/>
              <a:gd name="connsiteY259" fmla="*/ 381000 h 2831596"/>
              <a:gd name="connsiteX260" fmla="*/ 428686 w 2757548"/>
              <a:gd name="connsiteY260" fmla="*/ 338137 h 2831596"/>
              <a:gd name="connsiteX261" fmla="*/ 381061 w 2757548"/>
              <a:gd name="connsiteY261" fmla="*/ 314325 h 2831596"/>
              <a:gd name="connsiteX262" fmla="*/ 381061 w 2757548"/>
              <a:gd name="connsiteY262" fmla="*/ 285750 h 2831596"/>
              <a:gd name="connsiteX263" fmla="*/ 433448 w 2757548"/>
              <a:gd name="connsiteY263" fmla="*/ 257175 h 2831596"/>
              <a:gd name="connsiteX264" fmla="*/ 466786 w 2757548"/>
              <a:gd name="connsiteY264" fmla="*/ 238125 h 2831596"/>
              <a:gd name="connsiteX265" fmla="*/ 476311 w 2757548"/>
              <a:gd name="connsiteY265" fmla="*/ 176212 h 2831596"/>
              <a:gd name="connsiteX266" fmla="*/ 447736 w 2757548"/>
              <a:gd name="connsiteY266" fmla="*/ 123825 h 2831596"/>
              <a:gd name="connsiteX0" fmla="*/ 2307492 w 2757548"/>
              <a:gd name="connsiteY0" fmla="*/ 0 h 2831596"/>
              <a:gd name="connsiteX1" fmla="*/ 2324161 w 2757548"/>
              <a:gd name="connsiteY1" fmla="*/ 26193 h 2831596"/>
              <a:gd name="connsiteX2" fmla="*/ 2352736 w 2757548"/>
              <a:gd name="connsiteY2" fmla="*/ 47625 h 2831596"/>
              <a:gd name="connsiteX3" fmla="*/ 2343211 w 2757548"/>
              <a:gd name="connsiteY3" fmla="*/ 57150 h 2831596"/>
              <a:gd name="connsiteX4" fmla="*/ 2352736 w 2757548"/>
              <a:gd name="connsiteY4" fmla="*/ 95250 h 2831596"/>
              <a:gd name="connsiteX5" fmla="*/ 2343211 w 2757548"/>
              <a:gd name="connsiteY5" fmla="*/ 128587 h 2831596"/>
              <a:gd name="connsiteX6" fmla="*/ 2324161 w 2757548"/>
              <a:gd name="connsiteY6" fmla="*/ 145256 h 2831596"/>
              <a:gd name="connsiteX7" fmla="*/ 2300348 w 2757548"/>
              <a:gd name="connsiteY7" fmla="*/ 152400 h 2831596"/>
              <a:gd name="connsiteX8" fmla="*/ 2290823 w 2757548"/>
              <a:gd name="connsiteY8" fmla="*/ 166687 h 2831596"/>
              <a:gd name="connsiteX9" fmla="*/ 2286061 w 2757548"/>
              <a:gd name="connsiteY9" fmla="*/ 204787 h 2831596"/>
              <a:gd name="connsiteX10" fmla="*/ 2267011 w 2757548"/>
              <a:gd name="connsiteY10" fmla="*/ 223837 h 2831596"/>
              <a:gd name="connsiteX11" fmla="*/ 2224148 w 2757548"/>
              <a:gd name="connsiteY11" fmla="*/ 219075 h 2831596"/>
              <a:gd name="connsiteX12" fmla="*/ 2214623 w 2757548"/>
              <a:gd name="connsiteY12" fmla="*/ 226219 h 2831596"/>
              <a:gd name="connsiteX13" fmla="*/ 2221767 w 2757548"/>
              <a:gd name="connsiteY13" fmla="*/ 259556 h 2831596"/>
              <a:gd name="connsiteX14" fmla="*/ 2233673 w 2757548"/>
              <a:gd name="connsiteY14" fmla="*/ 285750 h 2831596"/>
              <a:gd name="connsiteX15" fmla="*/ 2224148 w 2757548"/>
              <a:gd name="connsiteY15" fmla="*/ 304800 h 2831596"/>
              <a:gd name="connsiteX16" fmla="*/ 2224148 w 2757548"/>
              <a:gd name="connsiteY16" fmla="*/ 333375 h 2831596"/>
              <a:gd name="connsiteX17" fmla="*/ 2186048 w 2757548"/>
              <a:gd name="connsiteY17" fmla="*/ 338137 h 2831596"/>
              <a:gd name="connsiteX18" fmla="*/ 2152710 w 2757548"/>
              <a:gd name="connsiteY18" fmla="*/ 302419 h 2831596"/>
              <a:gd name="connsiteX19" fmla="*/ 2124136 w 2757548"/>
              <a:gd name="connsiteY19" fmla="*/ 323850 h 2831596"/>
              <a:gd name="connsiteX20" fmla="*/ 2105086 w 2757548"/>
              <a:gd name="connsiteY20" fmla="*/ 347662 h 2831596"/>
              <a:gd name="connsiteX21" fmla="*/ 2105086 w 2757548"/>
              <a:gd name="connsiteY21" fmla="*/ 361950 h 2831596"/>
              <a:gd name="connsiteX22" fmla="*/ 2105086 w 2757548"/>
              <a:gd name="connsiteY22" fmla="*/ 395287 h 2831596"/>
              <a:gd name="connsiteX23" fmla="*/ 2076511 w 2757548"/>
              <a:gd name="connsiteY23" fmla="*/ 395287 h 2831596"/>
              <a:gd name="connsiteX24" fmla="*/ 2033648 w 2757548"/>
              <a:gd name="connsiteY24" fmla="*/ 419100 h 2831596"/>
              <a:gd name="connsiteX25" fmla="*/ 2014598 w 2757548"/>
              <a:gd name="connsiteY25" fmla="*/ 457200 h 2831596"/>
              <a:gd name="connsiteX26" fmla="*/ 2012217 w 2757548"/>
              <a:gd name="connsiteY26" fmla="*/ 488156 h 2831596"/>
              <a:gd name="connsiteX27" fmla="*/ 1995549 w 2757548"/>
              <a:gd name="connsiteY27" fmla="*/ 511968 h 2831596"/>
              <a:gd name="connsiteX28" fmla="*/ 1976498 w 2757548"/>
              <a:gd name="connsiteY28" fmla="*/ 554831 h 2831596"/>
              <a:gd name="connsiteX29" fmla="*/ 1945542 w 2757548"/>
              <a:gd name="connsiteY29" fmla="*/ 564356 h 2831596"/>
              <a:gd name="connsiteX30" fmla="*/ 1909823 w 2757548"/>
              <a:gd name="connsiteY30" fmla="*/ 561975 h 2831596"/>
              <a:gd name="connsiteX31" fmla="*/ 1883629 w 2757548"/>
              <a:gd name="connsiteY31" fmla="*/ 576262 h 2831596"/>
              <a:gd name="connsiteX32" fmla="*/ 1890773 w 2757548"/>
              <a:gd name="connsiteY32" fmla="*/ 602456 h 2831596"/>
              <a:gd name="connsiteX33" fmla="*/ 1874104 w 2757548"/>
              <a:gd name="connsiteY33" fmla="*/ 623887 h 2831596"/>
              <a:gd name="connsiteX34" fmla="*/ 1876486 w 2757548"/>
              <a:gd name="connsiteY34" fmla="*/ 647700 h 2831596"/>
              <a:gd name="connsiteX35" fmla="*/ 1890773 w 2757548"/>
              <a:gd name="connsiteY35" fmla="*/ 666750 h 2831596"/>
              <a:gd name="connsiteX36" fmla="*/ 1919348 w 2757548"/>
              <a:gd name="connsiteY36" fmla="*/ 685800 h 2831596"/>
              <a:gd name="connsiteX37" fmla="*/ 1945542 w 2757548"/>
              <a:gd name="connsiteY37" fmla="*/ 714375 h 2831596"/>
              <a:gd name="connsiteX38" fmla="*/ 1969354 w 2757548"/>
              <a:gd name="connsiteY38" fmla="*/ 745331 h 2831596"/>
              <a:gd name="connsiteX39" fmla="*/ 1997930 w 2757548"/>
              <a:gd name="connsiteY39" fmla="*/ 776287 h 2831596"/>
              <a:gd name="connsiteX40" fmla="*/ 2016979 w 2757548"/>
              <a:gd name="connsiteY40" fmla="*/ 788194 h 2831596"/>
              <a:gd name="connsiteX41" fmla="*/ 2024123 w 2757548"/>
              <a:gd name="connsiteY41" fmla="*/ 814387 h 2831596"/>
              <a:gd name="connsiteX42" fmla="*/ 2028886 w 2757548"/>
              <a:gd name="connsiteY42" fmla="*/ 847725 h 2831596"/>
              <a:gd name="connsiteX43" fmla="*/ 2038411 w 2757548"/>
              <a:gd name="connsiteY43" fmla="*/ 859631 h 2831596"/>
              <a:gd name="connsiteX44" fmla="*/ 2066986 w 2757548"/>
              <a:gd name="connsiteY44" fmla="*/ 871537 h 2831596"/>
              <a:gd name="connsiteX45" fmla="*/ 2062223 w 2757548"/>
              <a:gd name="connsiteY45" fmla="*/ 852487 h 2831596"/>
              <a:gd name="connsiteX46" fmla="*/ 2090798 w 2757548"/>
              <a:gd name="connsiteY46" fmla="*/ 838200 h 2831596"/>
              <a:gd name="connsiteX47" fmla="*/ 2100323 w 2757548"/>
              <a:gd name="connsiteY47" fmla="*/ 862012 h 2831596"/>
              <a:gd name="connsiteX48" fmla="*/ 2133661 w 2757548"/>
              <a:gd name="connsiteY48" fmla="*/ 883443 h 2831596"/>
              <a:gd name="connsiteX49" fmla="*/ 2169379 w 2757548"/>
              <a:gd name="connsiteY49" fmla="*/ 876300 h 2831596"/>
              <a:gd name="connsiteX50" fmla="*/ 2183667 w 2757548"/>
              <a:gd name="connsiteY50" fmla="*/ 864394 h 2831596"/>
              <a:gd name="connsiteX51" fmla="*/ 2207480 w 2757548"/>
              <a:gd name="connsiteY51" fmla="*/ 857249 h 2831596"/>
              <a:gd name="connsiteX52" fmla="*/ 2245580 w 2757548"/>
              <a:gd name="connsiteY52" fmla="*/ 862012 h 2831596"/>
              <a:gd name="connsiteX53" fmla="*/ 2257486 w 2757548"/>
              <a:gd name="connsiteY53" fmla="*/ 895350 h 2831596"/>
              <a:gd name="connsiteX54" fmla="*/ 2305110 w 2757548"/>
              <a:gd name="connsiteY54" fmla="*/ 900113 h 2831596"/>
              <a:gd name="connsiteX55" fmla="*/ 2328923 w 2757548"/>
              <a:gd name="connsiteY55" fmla="*/ 907256 h 2831596"/>
              <a:gd name="connsiteX56" fmla="*/ 2314636 w 2757548"/>
              <a:gd name="connsiteY56" fmla="*/ 928687 h 2831596"/>
              <a:gd name="connsiteX57" fmla="*/ 2319398 w 2757548"/>
              <a:gd name="connsiteY57" fmla="*/ 942975 h 2831596"/>
              <a:gd name="connsiteX58" fmla="*/ 2357498 w 2757548"/>
              <a:gd name="connsiteY58" fmla="*/ 964406 h 2831596"/>
              <a:gd name="connsiteX59" fmla="*/ 2371786 w 2757548"/>
              <a:gd name="connsiteY59" fmla="*/ 990600 h 2831596"/>
              <a:gd name="connsiteX60" fmla="*/ 2395598 w 2757548"/>
              <a:gd name="connsiteY60" fmla="*/ 1016794 h 2831596"/>
              <a:gd name="connsiteX61" fmla="*/ 2381311 w 2757548"/>
              <a:gd name="connsiteY61" fmla="*/ 1028700 h 2831596"/>
              <a:gd name="connsiteX62" fmla="*/ 2386073 w 2757548"/>
              <a:gd name="connsiteY62" fmla="*/ 1066800 h 2831596"/>
              <a:gd name="connsiteX63" fmla="*/ 2421792 w 2757548"/>
              <a:gd name="connsiteY63" fmla="*/ 1059656 h 2831596"/>
              <a:gd name="connsiteX64" fmla="*/ 2450367 w 2757548"/>
              <a:gd name="connsiteY64" fmla="*/ 1069182 h 2831596"/>
              <a:gd name="connsiteX65" fmla="*/ 2486086 w 2757548"/>
              <a:gd name="connsiteY65" fmla="*/ 1107281 h 2831596"/>
              <a:gd name="connsiteX66" fmla="*/ 2486086 w 2757548"/>
              <a:gd name="connsiteY66" fmla="*/ 1138237 h 2831596"/>
              <a:gd name="connsiteX67" fmla="*/ 2521804 w 2757548"/>
              <a:gd name="connsiteY67" fmla="*/ 1147762 h 2831596"/>
              <a:gd name="connsiteX68" fmla="*/ 2571811 w 2757548"/>
              <a:gd name="connsiteY68" fmla="*/ 1190625 h 2831596"/>
              <a:gd name="connsiteX69" fmla="*/ 2571811 w 2757548"/>
              <a:gd name="connsiteY69" fmla="*/ 1219200 h 2831596"/>
              <a:gd name="connsiteX70" fmla="*/ 2571811 w 2757548"/>
              <a:gd name="connsiteY70" fmla="*/ 1243012 h 2831596"/>
              <a:gd name="connsiteX71" fmla="*/ 2567048 w 2757548"/>
              <a:gd name="connsiteY71" fmla="*/ 1266825 h 2831596"/>
              <a:gd name="connsiteX72" fmla="*/ 2600386 w 2757548"/>
              <a:gd name="connsiteY72" fmla="*/ 1295400 h 2831596"/>
              <a:gd name="connsiteX73" fmla="*/ 2609910 w 2757548"/>
              <a:gd name="connsiteY73" fmla="*/ 1338262 h 2831596"/>
              <a:gd name="connsiteX74" fmla="*/ 2619436 w 2757548"/>
              <a:gd name="connsiteY74" fmla="*/ 1376362 h 2831596"/>
              <a:gd name="connsiteX75" fmla="*/ 2638486 w 2757548"/>
              <a:gd name="connsiteY75" fmla="*/ 1369218 h 2831596"/>
              <a:gd name="connsiteX76" fmla="*/ 2681348 w 2757548"/>
              <a:gd name="connsiteY76" fmla="*/ 1381125 h 2831596"/>
              <a:gd name="connsiteX77" fmla="*/ 2705161 w 2757548"/>
              <a:gd name="connsiteY77" fmla="*/ 1362075 h 2831596"/>
              <a:gd name="connsiteX78" fmla="*/ 2748023 w 2757548"/>
              <a:gd name="connsiteY78" fmla="*/ 1352550 h 2831596"/>
              <a:gd name="connsiteX79" fmla="*/ 2757548 w 2757548"/>
              <a:gd name="connsiteY79" fmla="*/ 1390650 h 2831596"/>
              <a:gd name="connsiteX80" fmla="*/ 2748023 w 2757548"/>
              <a:gd name="connsiteY80" fmla="*/ 1414462 h 2831596"/>
              <a:gd name="connsiteX81" fmla="*/ 2724211 w 2757548"/>
              <a:gd name="connsiteY81" fmla="*/ 1428750 h 2831596"/>
              <a:gd name="connsiteX82" fmla="*/ 2695635 w 2757548"/>
              <a:gd name="connsiteY82" fmla="*/ 1464469 h 2831596"/>
              <a:gd name="connsiteX83" fmla="*/ 2657536 w 2757548"/>
              <a:gd name="connsiteY83" fmla="*/ 1495425 h 2831596"/>
              <a:gd name="connsiteX84" fmla="*/ 2638486 w 2757548"/>
              <a:gd name="connsiteY84" fmla="*/ 1519237 h 2831596"/>
              <a:gd name="connsiteX85" fmla="*/ 2624198 w 2757548"/>
              <a:gd name="connsiteY85" fmla="*/ 1535906 h 2831596"/>
              <a:gd name="connsiteX86" fmla="*/ 2619436 w 2757548"/>
              <a:gd name="connsiteY86" fmla="*/ 1562100 h 2831596"/>
              <a:gd name="connsiteX87" fmla="*/ 2590861 w 2757548"/>
              <a:gd name="connsiteY87" fmla="*/ 1562100 h 2831596"/>
              <a:gd name="connsiteX88" fmla="*/ 2557523 w 2757548"/>
              <a:gd name="connsiteY88" fmla="*/ 1547812 h 2831596"/>
              <a:gd name="connsiteX89" fmla="*/ 2538473 w 2757548"/>
              <a:gd name="connsiteY89" fmla="*/ 1519237 h 2831596"/>
              <a:gd name="connsiteX90" fmla="*/ 2471798 w 2757548"/>
              <a:gd name="connsiteY90" fmla="*/ 1524000 h 2831596"/>
              <a:gd name="connsiteX91" fmla="*/ 2452748 w 2757548"/>
              <a:gd name="connsiteY91" fmla="*/ 1535906 h 2831596"/>
              <a:gd name="connsiteX92" fmla="*/ 2447985 w 2757548"/>
              <a:gd name="connsiteY92" fmla="*/ 1557338 h 2831596"/>
              <a:gd name="connsiteX93" fmla="*/ 2414648 w 2757548"/>
              <a:gd name="connsiteY93" fmla="*/ 1576387 h 2831596"/>
              <a:gd name="connsiteX94" fmla="*/ 2381311 w 2757548"/>
              <a:gd name="connsiteY94" fmla="*/ 1614487 h 2831596"/>
              <a:gd name="connsiteX95" fmla="*/ 2355116 w 2757548"/>
              <a:gd name="connsiteY95" fmla="*/ 1626393 h 2831596"/>
              <a:gd name="connsiteX96" fmla="*/ 2347973 w 2757548"/>
              <a:gd name="connsiteY96" fmla="*/ 1662112 h 2831596"/>
              <a:gd name="connsiteX97" fmla="*/ 2331304 w 2757548"/>
              <a:gd name="connsiteY97" fmla="*/ 1659731 h 2831596"/>
              <a:gd name="connsiteX98" fmla="*/ 2281298 w 2757548"/>
              <a:gd name="connsiteY98" fmla="*/ 1681162 h 2831596"/>
              <a:gd name="connsiteX99" fmla="*/ 2262248 w 2757548"/>
              <a:gd name="connsiteY99" fmla="*/ 1700212 h 2831596"/>
              <a:gd name="connsiteX100" fmla="*/ 2200336 w 2757548"/>
              <a:gd name="connsiteY100" fmla="*/ 1704975 h 2831596"/>
              <a:gd name="connsiteX101" fmla="*/ 2157473 w 2757548"/>
              <a:gd name="connsiteY101" fmla="*/ 1714500 h 2831596"/>
              <a:gd name="connsiteX102" fmla="*/ 2126517 w 2757548"/>
              <a:gd name="connsiteY102" fmla="*/ 1754981 h 2831596"/>
              <a:gd name="connsiteX103" fmla="*/ 2100323 w 2757548"/>
              <a:gd name="connsiteY103" fmla="*/ 1771650 h 2831596"/>
              <a:gd name="connsiteX104" fmla="*/ 2095561 w 2757548"/>
              <a:gd name="connsiteY104" fmla="*/ 1807368 h 2831596"/>
              <a:gd name="connsiteX105" fmla="*/ 2057461 w 2757548"/>
              <a:gd name="connsiteY105" fmla="*/ 1831181 h 2831596"/>
              <a:gd name="connsiteX106" fmla="*/ 2043173 w 2757548"/>
              <a:gd name="connsiteY106" fmla="*/ 1852612 h 2831596"/>
              <a:gd name="connsiteX107" fmla="*/ 2033648 w 2757548"/>
              <a:gd name="connsiteY107" fmla="*/ 1866900 h 2831596"/>
              <a:gd name="connsiteX108" fmla="*/ 2038411 w 2757548"/>
              <a:gd name="connsiteY108" fmla="*/ 1895475 h 2831596"/>
              <a:gd name="connsiteX109" fmla="*/ 2050317 w 2757548"/>
              <a:gd name="connsiteY109" fmla="*/ 1933575 h 2831596"/>
              <a:gd name="connsiteX110" fmla="*/ 2062223 w 2757548"/>
              <a:gd name="connsiteY110" fmla="*/ 1985962 h 2831596"/>
              <a:gd name="connsiteX111" fmla="*/ 2038411 w 2757548"/>
              <a:gd name="connsiteY111" fmla="*/ 2024062 h 2831596"/>
              <a:gd name="connsiteX112" fmla="*/ 2033648 w 2757548"/>
              <a:gd name="connsiteY112" fmla="*/ 2028825 h 2831596"/>
              <a:gd name="connsiteX113" fmla="*/ 1995548 w 2757548"/>
              <a:gd name="connsiteY113" fmla="*/ 2033587 h 2831596"/>
              <a:gd name="connsiteX114" fmla="*/ 1966973 w 2757548"/>
              <a:gd name="connsiteY114" fmla="*/ 2043112 h 2831596"/>
              <a:gd name="connsiteX115" fmla="*/ 1957448 w 2757548"/>
              <a:gd name="connsiteY115" fmla="*/ 2043112 h 2831596"/>
              <a:gd name="connsiteX116" fmla="*/ 1919348 w 2757548"/>
              <a:gd name="connsiteY116" fmla="*/ 2069305 h 2831596"/>
              <a:gd name="connsiteX117" fmla="*/ 1900298 w 2757548"/>
              <a:gd name="connsiteY117" fmla="*/ 2090737 h 2831596"/>
              <a:gd name="connsiteX118" fmla="*/ 1888392 w 2757548"/>
              <a:gd name="connsiteY118" fmla="*/ 2150269 h 2831596"/>
              <a:gd name="connsiteX119" fmla="*/ 1855055 w 2757548"/>
              <a:gd name="connsiteY119" fmla="*/ 2166937 h 2831596"/>
              <a:gd name="connsiteX120" fmla="*/ 1809811 w 2757548"/>
              <a:gd name="connsiteY120" fmla="*/ 2195512 h 2831596"/>
              <a:gd name="connsiteX121" fmla="*/ 1809811 w 2757548"/>
              <a:gd name="connsiteY121" fmla="*/ 2252662 h 2831596"/>
              <a:gd name="connsiteX122" fmla="*/ 1814573 w 2757548"/>
              <a:gd name="connsiteY122" fmla="*/ 2314575 h 2831596"/>
              <a:gd name="connsiteX123" fmla="*/ 1802667 w 2757548"/>
              <a:gd name="connsiteY123" fmla="*/ 2340768 h 2831596"/>
              <a:gd name="connsiteX124" fmla="*/ 1785998 w 2757548"/>
              <a:gd name="connsiteY124" fmla="*/ 2388393 h 2831596"/>
              <a:gd name="connsiteX125" fmla="*/ 1809811 w 2757548"/>
              <a:gd name="connsiteY125" fmla="*/ 2438400 h 2831596"/>
              <a:gd name="connsiteX126" fmla="*/ 1802667 w 2757548"/>
              <a:gd name="connsiteY126" fmla="*/ 2474119 h 2831596"/>
              <a:gd name="connsiteX127" fmla="*/ 1776473 w 2757548"/>
              <a:gd name="connsiteY127" fmla="*/ 2500312 h 2831596"/>
              <a:gd name="connsiteX128" fmla="*/ 1733611 w 2757548"/>
              <a:gd name="connsiteY128" fmla="*/ 2524125 h 2831596"/>
              <a:gd name="connsiteX129" fmla="*/ 1714561 w 2757548"/>
              <a:gd name="connsiteY129" fmla="*/ 2538412 h 2831596"/>
              <a:gd name="connsiteX130" fmla="*/ 1738373 w 2757548"/>
              <a:gd name="connsiteY130" fmla="*/ 2590800 h 2831596"/>
              <a:gd name="connsiteX131" fmla="*/ 1719323 w 2757548"/>
              <a:gd name="connsiteY131" fmla="*/ 2619375 h 2831596"/>
              <a:gd name="connsiteX132" fmla="*/ 1662173 w 2757548"/>
              <a:gd name="connsiteY132" fmla="*/ 2633662 h 2831596"/>
              <a:gd name="connsiteX133" fmla="*/ 1647886 w 2757548"/>
              <a:gd name="connsiteY133" fmla="*/ 2662237 h 2831596"/>
              <a:gd name="connsiteX134" fmla="*/ 1664554 w 2757548"/>
              <a:gd name="connsiteY134" fmla="*/ 2693193 h 2831596"/>
              <a:gd name="connsiteX135" fmla="*/ 1652648 w 2757548"/>
              <a:gd name="connsiteY135" fmla="*/ 2712243 h 2831596"/>
              <a:gd name="connsiteX136" fmla="*/ 1657411 w 2757548"/>
              <a:gd name="connsiteY136" fmla="*/ 2745581 h 2831596"/>
              <a:gd name="connsiteX137" fmla="*/ 1628836 w 2757548"/>
              <a:gd name="connsiteY137" fmla="*/ 2767012 h 2831596"/>
              <a:gd name="connsiteX138" fmla="*/ 1576448 w 2757548"/>
              <a:gd name="connsiteY138" fmla="*/ 2724150 h 2831596"/>
              <a:gd name="connsiteX139" fmla="*/ 1550254 w 2757548"/>
              <a:gd name="connsiteY139" fmla="*/ 2728912 h 2831596"/>
              <a:gd name="connsiteX140" fmla="*/ 1519298 w 2757548"/>
              <a:gd name="connsiteY140" fmla="*/ 2697956 h 2831596"/>
              <a:gd name="connsiteX141" fmla="*/ 1500248 w 2757548"/>
              <a:gd name="connsiteY141" fmla="*/ 2676525 h 2831596"/>
              <a:gd name="connsiteX142" fmla="*/ 1478817 w 2757548"/>
              <a:gd name="connsiteY142" fmla="*/ 2719387 h 2831596"/>
              <a:gd name="connsiteX143" fmla="*/ 1481198 w 2757548"/>
              <a:gd name="connsiteY143" fmla="*/ 2738437 h 2831596"/>
              <a:gd name="connsiteX144" fmla="*/ 1464529 w 2757548"/>
              <a:gd name="connsiteY144" fmla="*/ 2776537 h 2831596"/>
              <a:gd name="connsiteX145" fmla="*/ 1457386 w 2757548"/>
              <a:gd name="connsiteY145" fmla="*/ 2786062 h 2831596"/>
              <a:gd name="connsiteX146" fmla="*/ 1421667 w 2757548"/>
              <a:gd name="connsiteY146" fmla="*/ 2828925 h 2831596"/>
              <a:gd name="connsiteX147" fmla="*/ 1397855 w 2757548"/>
              <a:gd name="connsiteY147" fmla="*/ 2824162 h 2831596"/>
              <a:gd name="connsiteX148" fmla="*/ 1381186 w 2757548"/>
              <a:gd name="connsiteY148" fmla="*/ 2800350 h 2831596"/>
              <a:gd name="connsiteX149" fmla="*/ 1376423 w 2757548"/>
              <a:gd name="connsiteY149" fmla="*/ 2786062 h 2831596"/>
              <a:gd name="connsiteX150" fmla="*/ 1335942 w 2757548"/>
              <a:gd name="connsiteY150" fmla="*/ 2778918 h 2831596"/>
              <a:gd name="connsiteX151" fmla="*/ 1343086 w 2757548"/>
              <a:gd name="connsiteY151" fmla="*/ 2757487 h 2831596"/>
              <a:gd name="connsiteX152" fmla="*/ 1324036 w 2757548"/>
              <a:gd name="connsiteY152" fmla="*/ 2719387 h 2831596"/>
              <a:gd name="connsiteX153" fmla="*/ 1354992 w 2757548"/>
              <a:gd name="connsiteY153" fmla="*/ 2702718 h 2831596"/>
              <a:gd name="connsiteX154" fmla="*/ 1345467 w 2757548"/>
              <a:gd name="connsiteY154" fmla="*/ 2640806 h 2831596"/>
              <a:gd name="connsiteX155" fmla="*/ 1333561 w 2757548"/>
              <a:gd name="connsiteY155" fmla="*/ 2626518 h 2831596"/>
              <a:gd name="connsiteX156" fmla="*/ 1324036 w 2757548"/>
              <a:gd name="connsiteY156" fmla="*/ 2605087 h 2831596"/>
              <a:gd name="connsiteX157" fmla="*/ 1302604 w 2757548"/>
              <a:gd name="connsiteY157" fmla="*/ 2595562 h 2831596"/>
              <a:gd name="connsiteX158" fmla="*/ 1288317 w 2757548"/>
              <a:gd name="connsiteY158" fmla="*/ 2605087 h 2831596"/>
              <a:gd name="connsiteX159" fmla="*/ 1281173 w 2757548"/>
              <a:gd name="connsiteY159" fmla="*/ 2626518 h 2831596"/>
              <a:gd name="connsiteX160" fmla="*/ 1259742 w 2757548"/>
              <a:gd name="connsiteY160" fmla="*/ 2605087 h 2831596"/>
              <a:gd name="connsiteX161" fmla="*/ 1285936 w 2757548"/>
              <a:gd name="connsiteY161" fmla="*/ 2559843 h 2831596"/>
              <a:gd name="connsiteX162" fmla="*/ 1321654 w 2757548"/>
              <a:gd name="connsiteY162" fmla="*/ 2540794 h 2831596"/>
              <a:gd name="connsiteX163" fmla="*/ 1347848 w 2757548"/>
              <a:gd name="connsiteY163" fmla="*/ 2490787 h 2831596"/>
              <a:gd name="connsiteX164" fmla="*/ 1326417 w 2757548"/>
              <a:gd name="connsiteY164" fmla="*/ 2443162 h 2831596"/>
              <a:gd name="connsiteX165" fmla="*/ 1343086 w 2757548"/>
              <a:gd name="connsiteY165" fmla="*/ 2390775 h 2831596"/>
              <a:gd name="connsiteX166" fmla="*/ 1333561 w 2757548"/>
              <a:gd name="connsiteY166" fmla="*/ 2338387 h 2831596"/>
              <a:gd name="connsiteX167" fmla="*/ 1290698 w 2757548"/>
              <a:gd name="connsiteY167" fmla="*/ 2305050 h 2831596"/>
              <a:gd name="connsiteX168" fmla="*/ 1247836 w 2757548"/>
              <a:gd name="connsiteY168" fmla="*/ 2290762 h 2831596"/>
              <a:gd name="connsiteX169" fmla="*/ 1204973 w 2757548"/>
              <a:gd name="connsiteY169" fmla="*/ 2281237 h 2831596"/>
              <a:gd name="connsiteX170" fmla="*/ 1166873 w 2757548"/>
              <a:gd name="connsiteY170" fmla="*/ 2274093 h 2831596"/>
              <a:gd name="connsiteX171" fmla="*/ 1147823 w 2757548"/>
              <a:gd name="connsiteY171" fmla="*/ 2281237 h 2831596"/>
              <a:gd name="connsiteX172" fmla="*/ 1119248 w 2757548"/>
              <a:gd name="connsiteY172" fmla="*/ 2290762 h 2831596"/>
              <a:gd name="connsiteX173" fmla="*/ 1102579 w 2757548"/>
              <a:gd name="connsiteY173" fmla="*/ 2271712 h 2831596"/>
              <a:gd name="connsiteX174" fmla="*/ 1076386 w 2757548"/>
              <a:gd name="connsiteY174" fmla="*/ 2286000 h 2831596"/>
              <a:gd name="connsiteX175" fmla="*/ 1059717 w 2757548"/>
              <a:gd name="connsiteY175" fmla="*/ 2307431 h 2831596"/>
              <a:gd name="connsiteX176" fmla="*/ 1019236 w 2757548"/>
              <a:gd name="connsiteY176" fmla="*/ 2309812 h 2831596"/>
              <a:gd name="connsiteX177" fmla="*/ 971611 w 2757548"/>
              <a:gd name="connsiteY177" fmla="*/ 2319337 h 2831596"/>
              <a:gd name="connsiteX178" fmla="*/ 971611 w 2757548"/>
              <a:gd name="connsiteY178" fmla="*/ 2374106 h 2831596"/>
              <a:gd name="connsiteX179" fmla="*/ 943036 w 2757548"/>
              <a:gd name="connsiteY179" fmla="*/ 2414587 h 2831596"/>
              <a:gd name="connsiteX180" fmla="*/ 921604 w 2757548"/>
              <a:gd name="connsiteY180" fmla="*/ 2424112 h 2831596"/>
              <a:gd name="connsiteX181" fmla="*/ 890648 w 2757548"/>
              <a:gd name="connsiteY181" fmla="*/ 2462212 h 2831596"/>
              <a:gd name="connsiteX182" fmla="*/ 852548 w 2757548"/>
              <a:gd name="connsiteY182" fmla="*/ 2471737 h 2831596"/>
              <a:gd name="connsiteX183" fmla="*/ 800161 w 2757548"/>
              <a:gd name="connsiteY183" fmla="*/ 2462212 h 2831596"/>
              <a:gd name="connsiteX184" fmla="*/ 771586 w 2757548"/>
              <a:gd name="connsiteY184" fmla="*/ 2438400 h 2831596"/>
              <a:gd name="connsiteX185" fmla="*/ 743011 w 2757548"/>
              <a:gd name="connsiteY185" fmla="*/ 2409825 h 2831596"/>
              <a:gd name="connsiteX186" fmla="*/ 704911 w 2757548"/>
              <a:gd name="connsiteY186" fmla="*/ 2433637 h 2831596"/>
              <a:gd name="connsiteX187" fmla="*/ 723961 w 2757548"/>
              <a:gd name="connsiteY187" fmla="*/ 2371725 h 2831596"/>
              <a:gd name="connsiteX188" fmla="*/ 738248 w 2757548"/>
              <a:gd name="connsiteY188" fmla="*/ 2309812 h 2831596"/>
              <a:gd name="connsiteX189" fmla="*/ 743011 w 2757548"/>
              <a:gd name="connsiteY189" fmla="*/ 2233612 h 2831596"/>
              <a:gd name="connsiteX190" fmla="*/ 743011 w 2757548"/>
              <a:gd name="connsiteY190" fmla="*/ 2185987 h 2831596"/>
              <a:gd name="connsiteX191" fmla="*/ 728723 w 2757548"/>
              <a:gd name="connsiteY191" fmla="*/ 2128837 h 2831596"/>
              <a:gd name="connsiteX192" fmla="*/ 704911 w 2757548"/>
              <a:gd name="connsiteY192" fmla="*/ 2100262 h 2831596"/>
              <a:gd name="connsiteX193" fmla="*/ 662048 w 2757548"/>
              <a:gd name="connsiteY193" fmla="*/ 2090737 h 2831596"/>
              <a:gd name="connsiteX194" fmla="*/ 623948 w 2757548"/>
              <a:gd name="connsiteY194" fmla="*/ 2062162 h 2831596"/>
              <a:gd name="connsiteX195" fmla="*/ 566798 w 2757548"/>
              <a:gd name="connsiteY195" fmla="*/ 2043112 h 2831596"/>
              <a:gd name="connsiteX196" fmla="*/ 538223 w 2757548"/>
              <a:gd name="connsiteY196" fmla="*/ 2009775 h 2831596"/>
              <a:gd name="connsiteX197" fmla="*/ 557273 w 2757548"/>
              <a:gd name="connsiteY197" fmla="*/ 1981200 h 2831596"/>
              <a:gd name="connsiteX198" fmla="*/ 547748 w 2757548"/>
              <a:gd name="connsiteY198" fmla="*/ 1938337 h 2831596"/>
              <a:gd name="connsiteX199" fmla="*/ 514411 w 2757548"/>
              <a:gd name="connsiteY199" fmla="*/ 1885950 h 2831596"/>
              <a:gd name="connsiteX200" fmla="*/ 471548 w 2757548"/>
              <a:gd name="connsiteY200" fmla="*/ 1876425 h 2831596"/>
              <a:gd name="connsiteX201" fmla="*/ 433448 w 2757548"/>
              <a:gd name="connsiteY201" fmla="*/ 1852612 h 2831596"/>
              <a:gd name="connsiteX202" fmla="*/ 414398 w 2757548"/>
              <a:gd name="connsiteY202" fmla="*/ 1833562 h 2831596"/>
              <a:gd name="connsiteX203" fmla="*/ 414398 w 2757548"/>
              <a:gd name="connsiteY203" fmla="*/ 1804987 h 2831596"/>
              <a:gd name="connsiteX204" fmla="*/ 376298 w 2757548"/>
              <a:gd name="connsiteY204" fmla="*/ 1824037 h 2831596"/>
              <a:gd name="connsiteX205" fmla="*/ 357248 w 2757548"/>
              <a:gd name="connsiteY205" fmla="*/ 1838325 h 2831596"/>
              <a:gd name="connsiteX206" fmla="*/ 385823 w 2757548"/>
              <a:gd name="connsiteY206" fmla="*/ 1862137 h 2831596"/>
              <a:gd name="connsiteX207" fmla="*/ 352486 w 2757548"/>
              <a:gd name="connsiteY207" fmla="*/ 1866900 h 2831596"/>
              <a:gd name="connsiteX208" fmla="*/ 323911 w 2757548"/>
              <a:gd name="connsiteY208" fmla="*/ 1847850 h 2831596"/>
              <a:gd name="connsiteX209" fmla="*/ 281048 w 2757548"/>
              <a:gd name="connsiteY209" fmla="*/ 1833562 h 2831596"/>
              <a:gd name="connsiteX210" fmla="*/ 238186 w 2757548"/>
              <a:gd name="connsiteY210" fmla="*/ 1819275 h 2831596"/>
              <a:gd name="connsiteX211" fmla="*/ 195323 w 2757548"/>
              <a:gd name="connsiteY211" fmla="*/ 1819275 h 2831596"/>
              <a:gd name="connsiteX212" fmla="*/ 171511 w 2757548"/>
              <a:gd name="connsiteY212" fmla="*/ 1795462 h 2831596"/>
              <a:gd name="connsiteX213" fmla="*/ 195323 w 2757548"/>
              <a:gd name="connsiteY213" fmla="*/ 1766887 h 2831596"/>
              <a:gd name="connsiteX214" fmla="*/ 214373 w 2757548"/>
              <a:gd name="connsiteY214" fmla="*/ 1676400 h 2831596"/>
              <a:gd name="connsiteX215" fmla="*/ 276286 w 2757548"/>
              <a:gd name="connsiteY215" fmla="*/ 1590675 h 2831596"/>
              <a:gd name="connsiteX216" fmla="*/ 319148 w 2757548"/>
              <a:gd name="connsiteY216" fmla="*/ 1509712 h 2831596"/>
              <a:gd name="connsiteX217" fmla="*/ 362011 w 2757548"/>
              <a:gd name="connsiteY217" fmla="*/ 1466850 h 2831596"/>
              <a:gd name="connsiteX218" fmla="*/ 414398 w 2757548"/>
              <a:gd name="connsiteY218" fmla="*/ 1404937 h 2831596"/>
              <a:gd name="connsiteX219" fmla="*/ 438211 w 2757548"/>
              <a:gd name="connsiteY219" fmla="*/ 1381125 h 2831596"/>
              <a:gd name="connsiteX220" fmla="*/ 395348 w 2757548"/>
              <a:gd name="connsiteY220" fmla="*/ 1352550 h 2831596"/>
              <a:gd name="connsiteX221" fmla="*/ 323911 w 2757548"/>
              <a:gd name="connsiteY221" fmla="*/ 1319212 h 2831596"/>
              <a:gd name="connsiteX222" fmla="*/ 266761 w 2757548"/>
              <a:gd name="connsiteY222" fmla="*/ 1285875 h 2831596"/>
              <a:gd name="connsiteX223" fmla="*/ 233423 w 2757548"/>
              <a:gd name="connsiteY223" fmla="*/ 1300162 h 2831596"/>
              <a:gd name="connsiteX224" fmla="*/ 195323 w 2757548"/>
              <a:gd name="connsiteY224" fmla="*/ 1276350 h 2831596"/>
              <a:gd name="connsiteX225" fmla="*/ 161986 w 2757548"/>
              <a:gd name="connsiteY225" fmla="*/ 1204912 h 2831596"/>
              <a:gd name="connsiteX226" fmla="*/ 157223 w 2757548"/>
              <a:gd name="connsiteY226" fmla="*/ 1162050 h 2831596"/>
              <a:gd name="connsiteX227" fmla="*/ 119123 w 2757548"/>
              <a:gd name="connsiteY227" fmla="*/ 1157287 h 2831596"/>
              <a:gd name="connsiteX228" fmla="*/ 66736 w 2757548"/>
              <a:gd name="connsiteY228" fmla="*/ 1157287 h 2831596"/>
              <a:gd name="connsiteX229" fmla="*/ 19111 w 2757548"/>
              <a:gd name="connsiteY229" fmla="*/ 1143000 h 2831596"/>
              <a:gd name="connsiteX230" fmla="*/ 19111 w 2757548"/>
              <a:gd name="connsiteY230" fmla="*/ 1114425 h 2831596"/>
              <a:gd name="connsiteX231" fmla="*/ 9586 w 2757548"/>
              <a:gd name="connsiteY231" fmla="*/ 1076325 h 2831596"/>
              <a:gd name="connsiteX232" fmla="*/ 61 w 2757548"/>
              <a:gd name="connsiteY232" fmla="*/ 1028700 h 2831596"/>
              <a:gd name="connsiteX233" fmla="*/ 14348 w 2757548"/>
              <a:gd name="connsiteY233" fmla="*/ 995362 h 2831596"/>
              <a:gd name="connsiteX234" fmla="*/ 61973 w 2757548"/>
              <a:gd name="connsiteY234" fmla="*/ 971550 h 2831596"/>
              <a:gd name="connsiteX235" fmla="*/ 100073 w 2757548"/>
              <a:gd name="connsiteY235" fmla="*/ 966787 h 2831596"/>
              <a:gd name="connsiteX236" fmla="*/ 66736 w 2757548"/>
              <a:gd name="connsiteY236" fmla="*/ 933450 h 2831596"/>
              <a:gd name="connsiteX237" fmla="*/ 57211 w 2757548"/>
              <a:gd name="connsiteY237" fmla="*/ 885825 h 2831596"/>
              <a:gd name="connsiteX238" fmla="*/ 81023 w 2757548"/>
              <a:gd name="connsiteY238" fmla="*/ 852487 h 2831596"/>
              <a:gd name="connsiteX239" fmla="*/ 81023 w 2757548"/>
              <a:gd name="connsiteY239" fmla="*/ 814387 h 2831596"/>
              <a:gd name="connsiteX240" fmla="*/ 42923 w 2757548"/>
              <a:gd name="connsiteY240" fmla="*/ 800100 h 2831596"/>
              <a:gd name="connsiteX241" fmla="*/ 47686 w 2757548"/>
              <a:gd name="connsiteY241" fmla="*/ 762000 h 2831596"/>
              <a:gd name="connsiteX242" fmla="*/ 85786 w 2757548"/>
              <a:gd name="connsiteY242" fmla="*/ 723900 h 2831596"/>
              <a:gd name="connsiteX243" fmla="*/ 76261 w 2757548"/>
              <a:gd name="connsiteY243" fmla="*/ 671512 h 2831596"/>
              <a:gd name="connsiteX244" fmla="*/ 47686 w 2757548"/>
              <a:gd name="connsiteY244" fmla="*/ 647700 h 2831596"/>
              <a:gd name="connsiteX245" fmla="*/ 66736 w 2757548"/>
              <a:gd name="connsiteY245" fmla="*/ 623887 h 2831596"/>
              <a:gd name="connsiteX246" fmla="*/ 114361 w 2757548"/>
              <a:gd name="connsiteY246" fmla="*/ 628650 h 2831596"/>
              <a:gd name="connsiteX247" fmla="*/ 138173 w 2757548"/>
              <a:gd name="connsiteY247" fmla="*/ 628650 h 2831596"/>
              <a:gd name="connsiteX248" fmla="*/ 119123 w 2757548"/>
              <a:gd name="connsiteY248" fmla="*/ 595312 h 2831596"/>
              <a:gd name="connsiteX249" fmla="*/ 123886 w 2757548"/>
              <a:gd name="connsiteY249" fmla="*/ 571500 h 2831596"/>
              <a:gd name="connsiteX250" fmla="*/ 152461 w 2757548"/>
              <a:gd name="connsiteY250" fmla="*/ 571500 h 2831596"/>
              <a:gd name="connsiteX251" fmla="*/ 157223 w 2757548"/>
              <a:gd name="connsiteY251" fmla="*/ 571500 h 2831596"/>
              <a:gd name="connsiteX252" fmla="*/ 185798 w 2757548"/>
              <a:gd name="connsiteY252" fmla="*/ 485775 h 2831596"/>
              <a:gd name="connsiteX253" fmla="*/ 190561 w 2757548"/>
              <a:gd name="connsiteY253" fmla="*/ 447675 h 2831596"/>
              <a:gd name="connsiteX254" fmla="*/ 219136 w 2757548"/>
              <a:gd name="connsiteY254" fmla="*/ 461962 h 2831596"/>
              <a:gd name="connsiteX255" fmla="*/ 281048 w 2757548"/>
              <a:gd name="connsiteY255" fmla="*/ 485775 h 2831596"/>
              <a:gd name="connsiteX256" fmla="*/ 342961 w 2757548"/>
              <a:gd name="connsiteY256" fmla="*/ 485775 h 2831596"/>
              <a:gd name="connsiteX257" fmla="*/ 333436 w 2757548"/>
              <a:gd name="connsiteY257" fmla="*/ 442912 h 2831596"/>
              <a:gd name="connsiteX258" fmla="*/ 342961 w 2757548"/>
              <a:gd name="connsiteY258" fmla="*/ 409575 h 2831596"/>
              <a:gd name="connsiteX259" fmla="*/ 385823 w 2757548"/>
              <a:gd name="connsiteY259" fmla="*/ 409575 h 2831596"/>
              <a:gd name="connsiteX260" fmla="*/ 404873 w 2757548"/>
              <a:gd name="connsiteY260" fmla="*/ 381000 h 2831596"/>
              <a:gd name="connsiteX261" fmla="*/ 428686 w 2757548"/>
              <a:gd name="connsiteY261" fmla="*/ 338137 h 2831596"/>
              <a:gd name="connsiteX262" fmla="*/ 381061 w 2757548"/>
              <a:gd name="connsiteY262" fmla="*/ 314325 h 2831596"/>
              <a:gd name="connsiteX263" fmla="*/ 381061 w 2757548"/>
              <a:gd name="connsiteY263" fmla="*/ 285750 h 2831596"/>
              <a:gd name="connsiteX264" fmla="*/ 433448 w 2757548"/>
              <a:gd name="connsiteY264" fmla="*/ 257175 h 2831596"/>
              <a:gd name="connsiteX265" fmla="*/ 466786 w 2757548"/>
              <a:gd name="connsiteY265" fmla="*/ 238125 h 2831596"/>
              <a:gd name="connsiteX266" fmla="*/ 476311 w 2757548"/>
              <a:gd name="connsiteY266" fmla="*/ 176212 h 2831596"/>
              <a:gd name="connsiteX267" fmla="*/ 447736 w 2757548"/>
              <a:gd name="connsiteY267" fmla="*/ 123825 h 2831596"/>
              <a:gd name="connsiteX0" fmla="*/ 2307492 w 2757548"/>
              <a:gd name="connsiteY0" fmla="*/ 0 h 2831596"/>
              <a:gd name="connsiteX1" fmla="*/ 2324161 w 2757548"/>
              <a:gd name="connsiteY1" fmla="*/ 26193 h 2831596"/>
              <a:gd name="connsiteX2" fmla="*/ 2352736 w 2757548"/>
              <a:gd name="connsiteY2" fmla="*/ 47625 h 2831596"/>
              <a:gd name="connsiteX3" fmla="*/ 2343211 w 2757548"/>
              <a:gd name="connsiteY3" fmla="*/ 57150 h 2831596"/>
              <a:gd name="connsiteX4" fmla="*/ 2352736 w 2757548"/>
              <a:gd name="connsiteY4" fmla="*/ 95250 h 2831596"/>
              <a:gd name="connsiteX5" fmla="*/ 2343211 w 2757548"/>
              <a:gd name="connsiteY5" fmla="*/ 128587 h 2831596"/>
              <a:gd name="connsiteX6" fmla="*/ 2324161 w 2757548"/>
              <a:gd name="connsiteY6" fmla="*/ 145256 h 2831596"/>
              <a:gd name="connsiteX7" fmla="*/ 2300348 w 2757548"/>
              <a:gd name="connsiteY7" fmla="*/ 152400 h 2831596"/>
              <a:gd name="connsiteX8" fmla="*/ 2290823 w 2757548"/>
              <a:gd name="connsiteY8" fmla="*/ 166687 h 2831596"/>
              <a:gd name="connsiteX9" fmla="*/ 2286061 w 2757548"/>
              <a:gd name="connsiteY9" fmla="*/ 204787 h 2831596"/>
              <a:gd name="connsiteX10" fmla="*/ 2267011 w 2757548"/>
              <a:gd name="connsiteY10" fmla="*/ 223837 h 2831596"/>
              <a:gd name="connsiteX11" fmla="*/ 2224148 w 2757548"/>
              <a:gd name="connsiteY11" fmla="*/ 219075 h 2831596"/>
              <a:gd name="connsiteX12" fmla="*/ 2214623 w 2757548"/>
              <a:gd name="connsiteY12" fmla="*/ 226219 h 2831596"/>
              <a:gd name="connsiteX13" fmla="*/ 2221767 w 2757548"/>
              <a:gd name="connsiteY13" fmla="*/ 259556 h 2831596"/>
              <a:gd name="connsiteX14" fmla="*/ 2233673 w 2757548"/>
              <a:gd name="connsiteY14" fmla="*/ 285750 h 2831596"/>
              <a:gd name="connsiteX15" fmla="*/ 2224148 w 2757548"/>
              <a:gd name="connsiteY15" fmla="*/ 304800 h 2831596"/>
              <a:gd name="connsiteX16" fmla="*/ 2224148 w 2757548"/>
              <a:gd name="connsiteY16" fmla="*/ 333375 h 2831596"/>
              <a:gd name="connsiteX17" fmla="*/ 2186048 w 2757548"/>
              <a:gd name="connsiteY17" fmla="*/ 338137 h 2831596"/>
              <a:gd name="connsiteX18" fmla="*/ 2152710 w 2757548"/>
              <a:gd name="connsiteY18" fmla="*/ 302419 h 2831596"/>
              <a:gd name="connsiteX19" fmla="*/ 2124136 w 2757548"/>
              <a:gd name="connsiteY19" fmla="*/ 323850 h 2831596"/>
              <a:gd name="connsiteX20" fmla="*/ 2105086 w 2757548"/>
              <a:gd name="connsiteY20" fmla="*/ 347662 h 2831596"/>
              <a:gd name="connsiteX21" fmla="*/ 2105086 w 2757548"/>
              <a:gd name="connsiteY21" fmla="*/ 361950 h 2831596"/>
              <a:gd name="connsiteX22" fmla="*/ 2105086 w 2757548"/>
              <a:gd name="connsiteY22" fmla="*/ 395287 h 2831596"/>
              <a:gd name="connsiteX23" fmla="*/ 2076511 w 2757548"/>
              <a:gd name="connsiteY23" fmla="*/ 395287 h 2831596"/>
              <a:gd name="connsiteX24" fmla="*/ 2033648 w 2757548"/>
              <a:gd name="connsiteY24" fmla="*/ 419100 h 2831596"/>
              <a:gd name="connsiteX25" fmla="*/ 2014598 w 2757548"/>
              <a:gd name="connsiteY25" fmla="*/ 457200 h 2831596"/>
              <a:gd name="connsiteX26" fmla="*/ 2012217 w 2757548"/>
              <a:gd name="connsiteY26" fmla="*/ 488156 h 2831596"/>
              <a:gd name="connsiteX27" fmla="*/ 1995549 w 2757548"/>
              <a:gd name="connsiteY27" fmla="*/ 511968 h 2831596"/>
              <a:gd name="connsiteX28" fmla="*/ 1976498 w 2757548"/>
              <a:gd name="connsiteY28" fmla="*/ 554831 h 2831596"/>
              <a:gd name="connsiteX29" fmla="*/ 1945542 w 2757548"/>
              <a:gd name="connsiteY29" fmla="*/ 564356 h 2831596"/>
              <a:gd name="connsiteX30" fmla="*/ 1909823 w 2757548"/>
              <a:gd name="connsiteY30" fmla="*/ 561975 h 2831596"/>
              <a:gd name="connsiteX31" fmla="*/ 1883629 w 2757548"/>
              <a:gd name="connsiteY31" fmla="*/ 576262 h 2831596"/>
              <a:gd name="connsiteX32" fmla="*/ 1890773 w 2757548"/>
              <a:gd name="connsiteY32" fmla="*/ 602456 h 2831596"/>
              <a:gd name="connsiteX33" fmla="*/ 1874104 w 2757548"/>
              <a:gd name="connsiteY33" fmla="*/ 623887 h 2831596"/>
              <a:gd name="connsiteX34" fmla="*/ 1876486 w 2757548"/>
              <a:gd name="connsiteY34" fmla="*/ 647700 h 2831596"/>
              <a:gd name="connsiteX35" fmla="*/ 1890773 w 2757548"/>
              <a:gd name="connsiteY35" fmla="*/ 666750 h 2831596"/>
              <a:gd name="connsiteX36" fmla="*/ 1919348 w 2757548"/>
              <a:gd name="connsiteY36" fmla="*/ 685800 h 2831596"/>
              <a:gd name="connsiteX37" fmla="*/ 1945542 w 2757548"/>
              <a:gd name="connsiteY37" fmla="*/ 714375 h 2831596"/>
              <a:gd name="connsiteX38" fmla="*/ 1969354 w 2757548"/>
              <a:gd name="connsiteY38" fmla="*/ 745331 h 2831596"/>
              <a:gd name="connsiteX39" fmla="*/ 1997930 w 2757548"/>
              <a:gd name="connsiteY39" fmla="*/ 776287 h 2831596"/>
              <a:gd name="connsiteX40" fmla="*/ 2016979 w 2757548"/>
              <a:gd name="connsiteY40" fmla="*/ 788194 h 2831596"/>
              <a:gd name="connsiteX41" fmla="*/ 2024123 w 2757548"/>
              <a:gd name="connsiteY41" fmla="*/ 814387 h 2831596"/>
              <a:gd name="connsiteX42" fmla="*/ 2028886 w 2757548"/>
              <a:gd name="connsiteY42" fmla="*/ 847725 h 2831596"/>
              <a:gd name="connsiteX43" fmla="*/ 2038411 w 2757548"/>
              <a:gd name="connsiteY43" fmla="*/ 859631 h 2831596"/>
              <a:gd name="connsiteX44" fmla="*/ 2066986 w 2757548"/>
              <a:gd name="connsiteY44" fmla="*/ 871537 h 2831596"/>
              <a:gd name="connsiteX45" fmla="*/ 2062223 w 2757548"/>
              <a:gd name="connsiteY45" fmla="*/ 852487 h 2831596"/>
              <a:gd name="connsiteX46" fmla="*/ 2090798 w 2757548"/>
              <a:gd name="connsiteY46" fmla="*/ 838200 h 2831596"/>
              <a:gd name="connsiteX47" fmla="*/ 2100323 w 2757548"/>
              <a:gd name="connsiteY47" fmla="*/ 862012 h 2831596"/>
              <a:gd name="connsiteX48" fmla="*/ 2133661 w 2757548"/>
              <a:gd name="connsiteY48" fmla="*/ 883443 h 2831596"/>
              <a:gd name="connsiteX49" fmla="*/ 2169379 w 2757548"/>
              <a:gd name="connsiteY49" fmla="*/ 876300 h 2831596"/>
              <a:gd name="connsiteX50" fmla="*/ 2183667 w 2757548"/>
              <a:gd name="connsiteY50" fmla="*/ 864394 h 2831596"/>
              <a:gd name="connsiteX51" fmla="*/ 2207480 w 2757548"/>
              <a:gd name="connsiteY51" fmla="*/ 857249 h 2831596"/>
              <a:gd name="connsiteX52" fmla="*/ 2245580 w 2757548"/>
              <a:gd name="connsiteY52" fmla="*/ 862012 h 2831596"/>
              <a:gd name="connsiteX53" fmla="*/ 2257486 w 2757548"/>
              <a:gd name="connsiteY53" fmla="*/ 895350 h 2831596"/>
              <a:gd name="connsiteX54" fmla="*/ 2305110 w 2757548"/>
              <a:gd name="connsiteY54" fmla="*/ 900113 h 2831596"/>
              <a:gd name="connsiteX55" fmla="*/ 2328923 w 2757548"/>
              <a:gd name="connsiteY55" fmla="*/ 907256 h 2831596"/>
              <a:gd name="connsiteX56" fmla="*/ 2314636 w 2757548"/>
              <a:gd name="connsiteY56" fmla="*/ 928687 h 2831596"/>
              <a:gd name="connsiteX57" fmla="*/ 2319398 w 2757548"/>
              <a:gd name="connsiteY57" fmla="*/ 942975 h 2831596"/>
              <a:gd name="connsiteX58" fmla="*/ 2357498 w 2757548"/>
              <a:gd name="connsiteY58" fmla="*/ 964406 h 2831596"/>
              <a:gd name="connsiteX59" fmla="*/ 2371786 w 2757548"/>
              <a:gd name="connsiteY59" fmla="*/ 990600 h 2831596"/>
              <a:gd name="connsiteX60" fmla="*/ 2395598 w 2757548"/>
              <a:gd name="connsiteY60" fmla="*/ 1016794 h 2831596"/>
              <a:gd name="connsiteX61" fmla="*/ 2381311 w 2757548"/>
              <a:gd name="connsiteY61" fmla="*/ 1028700 h 2831596"/>
              <a:gd name="connsiteX62" fmla="*/ 2386073 w 2757548"/>
              <a:gd name="connsiteY62" fmla="*/ 1066800 h 2831596"/>
              <a:gd name="connsiteX63" fmla="*/ 2421792 w 2757548"/>
              <a:gd name="connsiteY63" fmla="*/ 1059656 h 2831596"/>
              <a:gd name="connsiteX64" fmla="*/ 2450367 w 2757548"/>
              <a:gd name="connsiteY64" fmla="*/ 1069182 h 2831596"/>
              <a:gd name="connsiteX65" fmla="*/ 2486086 w 2757548"/>
              <a:gd name="connsiteY65" fmla="*/ 1107281 h 2831596"/>
              <a:gd name="connsiteX66" fmla="*/ 2486086 w 2757548"/>
              <a:gd name="connsiteY66" fmla="*/ 1138237 h 2831596"/>
              <a:gd name="connsiteX67" fmla="*/ 2521804 w 2757548"/>
              <a:gd name="connsiteY67" fmla="*/ 1147762 h 2831596"/>
              <a:gd name="connsiteX68" fmla="*/ 2571811 w 2757548"/>
              <a:gd name="connsiteY68" fmla="*/ 1190625 h 2831596"/>
              <a:gd name="connsiteX69" fmla="*/ 2571811 w 2757548"/>
              <a:gd name="connsiteY69" fmla="*/ 1219200 h 2831596"/>
              <a:gd name="connsiteX70" fmla="*/ 2571811 w 2757548"/>
              <a:gd name="connsiteY70" fmla="*/ 1243012 h 2831596"/>
              <a:gd name="connsiteX71" fmla="*/ 2567048 w 2757548"/>
              <a:gd name="connsiteY71" fmla="*/ 1266825 h 2831596"/>
              <a:gd name="connsiteX72" fmla="*/ 2600386 w 2757548"/>
              <a:gd name="connsiteY72" fmla="*/ 1295400 h 2831596"/>
              <a:gd name="connsiteX73" fmla="*/ 2609910 w 2757548"/>
              <a:gd name="connsiteY73" fmla="*/ 1338262 h 2831596"/>
              <a:gd name="connsiteX74" fmla="*/ 2619436 w 2757548"/>
              <a:gd name="connsiteY74" fmla="*/ 1376362 h 2831596"/>
              <a:gd name="connsiteX75" fmla="*/ 2638486 w 2757548"/>
              <a:gd name="connsiteY75" fmla="*/ 1369218 h 2831596"/>
              <a:gd name="connsiteX76" fmla="*/ 2681348 w 2757548"/>
              <a:gd name="connsiteY76" fmla="*/ 1381125 h 2831596"/>
              <a:gd name="connsiteX77" fmla="*/ 2705161 w 2757548"/>
              <a:gd name="connsiteY77" fmla="*/ 1362075 h 2831596"/>
              <a:gd name="connsiteX78" fmla="*/ 2748023 w 2757548"/>
              <a:gd name="connsiteY78" fmla="*/ 1352550 h 2831596"/>
              <a:gd name="connsiteX79" fmla="*/ 2757548 w 2757548"/>
              <a:gd name="connsiteY79" fmla="*/ 1390650 h 2831596"/>
              <a:gd name="connsiteX80" fmla="*/ 2748023 w 2757548"/>
              <a:gd name="connsiteY80" fmla="*/ 1414462 h 2831596"/>
              <a:gd name="connsiteX81" fmla="*/ 2724211 w 2757548"/>
              <a:gd name="connsiteY81" fmla="*/ 1428750 h 2831596"/>
              <a:gd name="connsiteX82" fmla="*/ 2695635 w 2757548"/>
              <a:gd name="connsiteY82" fmla="*/ 1464469 h 2831596"/>
              <a:gd name="connsiteX83" fmla="*/ 2657536 w 2757548"/>
              <a:gd name="connsiteY83" fmla="*/ 1495425 h 2831596"/>
              <a:gd name="connsiteX84" fmla="*/ 2638486 w 2757548"/>
              <a:gd name="connsiteY84" fmla="*/ 1519237 h 2831596"/>
              <a:gd name="connsiteX85" fmla="*/ 2624198 w 2757548"/>
              <a:gd name="connsiteY85" fmla="*/ 1535906 h 2831596"/>
              <a:gd name="connsiteX86" fmla="*/ 2619436 w 2757548"/>
              <a:gd name="connsiteY86" fmla="*/ 1562100 h 2831596"/>
              <a:gd name="connsiteX87" fmla="*/ 2590861 w 2757548"/>
              <a:gd name="connsiteY87" fmla="*/ 1562100 h 2831596"/>
              <a:gd name="connsiteX88" fmla="*/ 2557523 w 2757548"/>
              <a:gd name="connsiteY88" fmla="*/ 1547812 h 2831596"/>
              <a:gd name="connsiteX89" fmla="*/ 2538473 w 2757548"/>
              <a:gd name="connsiteY89" fmla="*/ 1519237 h 2831596"/>
              <a:gd name="connsiteX90" fmla="*/ 2471798 w 2757548"/>
              <a:gd name="connsiteY90" fmla="*/ 1524000 h 2831596"/>
              <a:gd name="connsiteX91" fmla="*/ 2452748 w 2757548"/>
              <a:gd name="connsiteY91" fmla="*/ 1535906 h 2831596"/>
              <a:gd name="connsiteX92" fmla="*/ 2447985 w 2757548"/>
              <a:gd name="connsiteY92" fmla="*/ 1557338 h 2831596"/>
              <a:gd name="connsiteX93" fmla="*/ 2414648 w 2757548"/>
              <a:gd name="connsiteY93" fmla="*/ 1576387 h 2831596"/>
              <a:gd name="connsiteX94" fmla="*/ 2381311 w 2757548"/>
              <a:gd name="connsiteY94" fmla="*/ 1614487 h 2831596"/>
              <a:gd name="connsiteX95" fmla="*/ 2355116 w 2757548"/>
              <a:gd name="connsiteY95" fmla="*/ 1626393 h 2831596"/>
              <a:gd name="connsiteX96" fmla="*/ 2347973 w 2757548"/>
              <a:gd name="connsiteY96" fmla="*/ 1662112 h 2831596"/>
              <a:gd name="connsiteX97" fmla="*/ 2331304 w 2757548"/>
              <a:gd name="connsiteY97" fmla="*/ 1659731 h 2831596"/>
              <a:gd name="connsiteX98" fmla="*/ 2281298 w 2757548"/>
              <a:gd name="connsiteY98" fmla="*/ 1681162 h 2831596"/>
              <a:gd name="connsiteX99" fmla="*/ 2262248 w 2757548"/>
              <a:gd name="connsiteY99" fmla="*/ 1700212 h 2831596"/>
              <a:gd name="connsiteX100" fmla="*/ 2200336 w 2757548"/>
              <a:gd name="connsiteY100" fmla="*/ 1704975 h 2831596"/>
              <a:gd name="connsiteX101" fmla="*/ 2157473 w 2757548"/>
              <a:gd name="connsiteY101" fmla="*/ 1714500 h 2831596"/>
              <a:gd name="connsiteX102" fmla="*/ 2126517 w 2757548"/>
              <a:gd name="connsiteY102" fmla="*/ 1754981 h 2831596"/>
              <a:gd name="connsiteX103" fmla="*/ 2100323 w 2757548"/>
              <a:gd name="connsiteY103" fmla="*/ 1771650 h 2831596"/>
              <a:gd name="connsiteX104" fmla="*/ 2095561 w 2757548"/>
              <a:gd name="connsiteY104" fmla="*/ 1807368 h 2831596"/>
              <a:gd name="connsiteX105" fmla="*/ 2057461 w 2757548"/>
              <a:gd name="connsiteY105" fmla="*/ 1831181 h 2831596"/>
              <a:gd name="connsiteX106" fmla="*/ 2043173 w 2757548"/>
              <a:gd name="connsiteY106" fmla="*/ 1852612 h 2831596"/>
              <a:gd name="connsiteX107" fmla="*/ 2033648 w 2757548"/>
              <a:gd name="connsiteY107" fmla="*/ 1866900 h 2831596"/>
              <a:gd name="connsiteX108" fmla="*/ 2038411 w 2757548"/>
              <a:gd name="connsiteY108" fmla="*/ 1895475 h 2831596"/>
              <a:gd name="connsiteX109" fmla="*/ 2050317 w 2757548"/>
              <a:gd name="connsiteY109" fmla="*/ 1933575 h 2831596"/>
              <a:gd name="connsiteX110" fmla="*/ 2062223 w 2757548"/>
              <a:gd name="connsiteY110" fmla="*/ 1985962 h 2831596"/>
              <a:gd name="connsiteX111" fmla="*/ 2038411 w 2757548"/>
              <a:gd name="connsiteY111" fmla="*/ 2024062 h 2831596"/>
              <a:gd name="connsiteX112" fmla="*/ 2033648 w 2757548"/>
              <a:gd name="connsiteY112" fmla="*/ 2028825 h 2831596"/>
              <a:gd name="connsiteX113" fmla="*/ 1995548 w 2757548"/>
              <a:gd name="connsiteY113" fmla="*/ 2033587 h 2831596"/>
              <a:gd name="connsiteX114" fmla="*/ 1966973 w 2757548"/>
              <a:gd name="connsiteY114" fmla="*/ 2043112 h 2831596"/>
              <a:gd name="connsiteX115" fmla="*/ 1957448 w 2757548"/>
              <a:gd name="connsiteY115" fmla="*/ 2043112 h 2831596"/>
              <a:gd name="connsiteX116" fmla="*/ 1919348 w 2757548"/>
              <a:gd name="connsiteY116" fmla="*/ 2069305 h 2831596"/>
              <a:gd name="connsiteX117" fmla="*/ 1900298 w 2757548"/>
              <a:gd name="connsiteY117" fmla="*/ 2090737 h 2831596"/>
              <a:gd name="connsiteX118" fmla="*/ 1888392 w 2757548"/>
              <a:gd name="connsiteY118" fmla="*/ 2150269 h 2831596"/>
              <a:gd name="connsiteX119" fmla="*/ 1855055 w 2757548"/>
              <a:gd name="connsiteY119" fmla="*/ 2166937 h 2831596"/>
              <a:gd name="connsiteX120" fmla="*/ 1809811 w 2757548"/>
              <a:gd name="connsiteY120" fmla="*/ 2195512 h 2831596"/>
              <a:gd name="connsiteX121" fmla="*/ 1809811 w 2757548"/>
              <a:gd name="connsiteY121" fmla="*/ 2252662 h 2831596"/>
              <a:gd name="connsiteX122" fmla="*/ 1814573 w 2757548"/>
              <a:gd name="connsiteY122" fmla="*/ 2314575 h 2831596"/>
              <a:gd name="connsiteX123" fmla="*/ 1802667 w 2757548"/>
              <a:gd name="connsiteY123" fmla="*/ 2340768 h 2831596"/>
              <a:gd name="connsiteX124" fmla="*/ 1785998 w 2757548"/>
              <a:gd name="connsiteY124" fmla="*/ 2388393 h 2831596"/>
              <a:gd name="connsiteX125" fmla="*/ 1809811 w 2757548"/>
              <a:gd name="connsiteY125" fmla="*/ 2438400 h 2831596"/>
              <a:gd name="connsiteX126" fmla="*/ 1802667 w 2757548"/>
              <a:gd name="connsiteY126" fmla="*/ 2474119 h 2831596"/>
              <a:gd name="connsiteX127" fmla="*/ 1776473 w 2757548"/>
              <a:gd name="connsiteY127" fmla="*/ 2500312 h 2831596"/>
              <a:gd name="connsiteX128" fmla="*/ 1733611 w 2757548"/>
              <a:gd name="connsiteY128" fmla="*/ 2524125 h 2831596"/>
              <a:gd name="connsiteX129" fmla="*/ 1714561 w 2757548"/>
              <a:gd name="connsiteY129" fmla="*/ 2538412 h 2831596"/>
              <a:gd name="connsiteX130" fmla="*/ 1738373 w 2757548"/>
              <a:gd name="connsiteY130" fmla="*/ 2590800 h 2831596"/>
              <a:gd name="connsiteX131" fmla="*/ 1719323 w 2757548"/>
              <a:gd name="connsiteY131" fmla="*/ 2619375 h 2831596"/>
              <a:gd name="connsiteX132" fmla="*/ 1662173 w 2757548"/>
              <a:gd name="connsiteY132" fmla="*/ 2633662 h 2831596"/>
              <a:gd name="connsiteX133" fmla="*/ 1647886 w 2757548"/>
              <a:gd name="connsiteY133" fmla="*/ 2662237 h 2831596"/>
              <a:gd name="connsiteX134" fmla="*/ 1664554 w 2757548"/>
              <a:gd name="connsiteY134" fmla="*/ 2693193 h 2831596"/>
              <a:gd name="connsiteX135" fmla="*/ 1652648 w 2757548"/>
              <a:gd name="connsiteY135" fmla="*/ 2712243 h 2831596"/>
              <a:gd name="connsiteX136" fmla="*/ 1657411 w 2757548"/>
              <a:gd name="connsiteY136" fmla="*/ 2745581 h 2831596"/>
              <a:gd name="connsiteX137" fmla="*/ 1628836 w 2757548"/>
              <a:gd name="connsiteY137" fmla="*/ 2767012 h 2831596"/>
              <a:gd name="connsiteX138" fmla="*/ 1576448 w 2757548"/>
              <a:gd name="connsiteY138" fmla="*/ 2724150 h 2831596"/>
              <a:gd name="connsiteX139" fmla="*/ 1550254 w 2757548"/>
              <a:gd name="connsiteY139" fmla="*/ 2728912 h 2831596"/>
              <a:gd name="connsiteX140" fmla="*/ 1519298 w 2757548"/>
              <a:gd name="connsiteY140" fmla="*/ 2697956 h 2831596"/>
              <a:gd name="connsiteX141" fmla="*/ 1500248 w 2757548"/>
              <a:gd name="connsiteY141" fmla="*/ 2676525 h 2831596"/>
              <a:gd name="connsiteX142" fmla="*/ 1478817 w 2757548"/>
              <a:gd name="connsiteY142" fmla="*/ 2719387 h 2831596"/>
              <a:gd name="connsiteX143" fmla="*/ 1481198 w 2757548"/>
              <a:gd name="connsiteY143" fmla="*/ 2738437 h 2831596"/>
              <a:gd name="connsiteX144" fmla="*/ 1464529 w 2757548"/>
              <a:gd name="connsiteY144" fmla="*/ 2776537 h 2831596"/>
              <a:gd name="connsiteX145" fmla="*/ 1457386 w 2757548"/>
              <a:gd name="connsiteY145" fmla="*/ 2786062 h 2831596"/>
              <a:gd name="connsiteX146" fmla="*/ 1421667 w 2757548"/>
              <a:gd name="connsiteY146" fmla="*/ 2828925 h 2831596"/>
              <a:gd name="connsiteX147" fmla="*/ 1397855 w 2757548"/>
              <a:gd name="connsiteY147" fmla="*/ 2824162 h 2831596"/>
              <a:gd name="connsiteX148" fmla="*/ 1381186 w 2757548"/>
              <a:gd name="connsiteY148" fmla="*/ 2800350 h 2831596"/>
              <a:gd name="connsiteX149" fmla="*/ 1376423 w 2757548"/>
              <a:gd name="connsiteY149" fmla="*/ 2786062 h 2831596"/>
              <a:gd name="connsiteX150" fmla="*/ 1335942 w 2757548"/>
              <a:gd name="connsiteY150" fmla="*/ 2778918 h 2831596"/>
              <a:gd name="connsiteX151" fmla="*/ 1343086 w 2757548"/>
              <a:gd name="connsiteY151" fmla="*/ 2757487 h 2831596"/>
              <a:gd name="connsiteX152" fmla="*/ 1324036 w 2757548"/>
              <a:gd name="connsiteY152" fmla="*/ 2719387 h 2831596"/>
              <a:gd name="connsiteX153" fmla="*/ 1354992 w 2757548"/>
              <a:gd name="connsiteY153" fmla="*/ 2702718 h 2831596"/>
              <a:gd name="connsiteX154" fmla="*/ 1345467 w 2757548"/>
              <a:gd name="connsiteY154" fmla="*/ 2640806 h 2831596"/>
              <a:gd name="connsiteX155" fmla="*/ 1333561 w 2757548"/>
              <a:gd name="connsiteY155" fmla="*/ 2626518 h 2831596"/>
              <a:gd name="connsiteX156" fmla="*/ 1324036 w 2757548"/>
              <a:gd name="connsiteY156" fmla="*/ 2605087 h 2831596"/>
              <a:gd name="connsiteX157" fmla="*/ 1302604 w 2757548"/>
              <a:gd name="connsiteY157" fmla="*/ 2595562 h 2831596"/>
              <a:gd name="connsiteX158" fmla="*/ 1288317 w 2757548"/>
              <a:gd name="connsiteY158" fmla="*/ 2605087 h 2831596"/>
              <a:gd name="connsiteX159" fmla="*/ 1281173 w 2757548"/>
              <a:gd name="connsiteY159" fmla="*/ 2626518 h 2831596"/>
              <a:gd name="connsiteX160" fmla="*/ 1259742 w 2757548"/>
              <a:gd name="connsiteY160" fmla="*/ 2605087 h 2831596"/>
              <a:gd name="connsiteX161" fmla="*/ 1285936 w 2757548"/>
              <a:gd name="connsiteY161" fmla="*/ 2559843 h 2831596"/>
              <a:gd name="connsiteX162" fmla="*/ 1321654 w 2757548"/>
              <a:gd name="connsiteY162" fmla="*/ 2540794 h 2831596"/>
              <a:gd name="connsiteX163" fmla="*/ 1347848 w 2757548"/>
              <a:gd name="connsiteY163" fmla="*/ 2490787 h 2831596"/>
              <a:gd name="connsiteX164" fmla="*/ 1326417 w 2757548"/>
              <a:gd name="connsiteY164" fmla="*/ 2443162 h 2831596"/>
              <a:gd name="connsiteX165" fmla="*/ 1343086 w 2757548"/>
              <a:gd name="connsiteY165" fmla="*/ 2390775 h 2831596"/>
              <a:gd name="connsiteX166" fmla="*/ 1333561 w 2757548"/>
              <a:gd name="connsiteY166" fmla="*/ 2338387 h 2831596"/>
              <a:gd name="connsiteX167" fmla="*/ 1290698 w 2757548"/>
              <a:gd name="connsiteY167" fmla="*/ 2305050 h 2831596"/>
              <a:gd name="connsiteX168" fmla="*/ 1247836 w 2757548"/>
              <a:gd name="connsiteY168" fmla="*/ 2290762 h 2831596"/>
              <a:gd name="connsiteX169" fmla="*/ 1204973 w 2757548"/>
              <a:gd name="connsiteY169" fmla="*/ 2281237 h 2831596"/>
              <a:gd name="connsiteX170" fmla="*/ 1166873 w 2757548"/>
              <a:gd name="connsiteY170" fmla="*/ 2274093 h 2831596"/>
              <a:gd name="connsiteX171" fmla="*/ 1147823 w 2757548"/>
              <a:gd name="connsiteY171" fmla="*/ 2281237 h 2831596"/>
              <a:gd name="connsiteX172" fmla="*/ 1119248 w 2757548"/>
              <a:gd name="connsiteY172" fmla="*/ 2290762 h 2831596"/>
              <a:gd name="connsiteX173" fmla="*/ 1102579 w 2757548"/>
              <a:gd name="connsiteY173" fmla="*/ 2271712 h 2831596"/>
              <a:gd name="connsiteX174" fmla="*/ 1076386 w 2757548"/>
              <a:gd name="connsiteY174" fmla="*/ 2286000 h 2831596"/>
              <a:gd name="connsiteX175" fmla="*/ 1059717 w 2757548"/>
              <a:gd name="connsiteY175" fmla="*/ 2307431 h 2831596"/>
              <a:gd name="connsiteX176" fmla="*/ 1019236 w 2757548"/>
              <a:gd name="connsiteY176" fmla="*/ 2309812 h 2831596"/>
              <a:gd name="connsiteX177" fmla="*/ 971611 w 2757548"/>
              <a:gd name="connsiteY177" fmla="*/ 2319337 h 2831596"/>
              <a:gd name="connsiteX178" fmla="*/ 971611 w 2757548"/>
              <a:gd name="connsiteY178" fmla="*/ 2374106 h 2831596"/>
              <a:gd name="connsiteX179" fmla="*/ 943036 w 2757548"/>
              <a:gd name="connsiteY179" fmla="*/ 2414587 h 2831596"/>
              <a:gd name="connsiteX180" fmla="*/ 921604 w 2757548"/>
              <a:gd name="connsiteY180" fmla="*/ 2424112 h 2831596"/>
              <a:gd name="connsiteX181" fmla="*/ 890648 w 2757548"/>
              <a:gd name="connsiteY181" fmla="*/ 2462212 h 2831596"/>
              <a:gd name="connsiteX182" fmla="*/ 866836 w 2757548"/>
              <a:gd name="connsiteY182" fmla="*/ 2452687 h 2831596"/>
              <a:gd name="connsiteX183" fmla="*/ 852548 w 2757548"/>
              <a:gd name="connsiteY183" fmla="*/ 2471737 h 2831596"/>
              <a:gd name="connsiteX184" fmla="*/ 800161 w 2757548"/>
              <a:gd name="connsiteY184" fmla="*/ 2462212 h 2831596"/>
              <a:gd name="connsiteX185" fmla="*/ 771586 w 2757548"/>
              <a:gd name="connsiteY185" fmla="*/ 2438400 h 2831596"/>
              <a:gd name="connsiteX186" fmla="*/ 743011 w 2757548"/>
              <a:gd name="connsiteY186" fmla="*/ 2409825 h 2831596"/>
              <a:gd name="connsiteX187" fmla="*/ 704911 w 2757548"/>
              <a:gd name="connsiteY187" fmla="*/ 2433637 h 2831596"/>
              <a:gd name="connsiteX188" fmla="*/ 723961 w 2757548"/>
              <a:gd name="connsiteY188" fmla="*/ 2371725 h 2831596"/>
              <a:gd name="connsiteX189" fmla="*/ 738248 w 2757548"/>
              <a:gd name="connsiteY189" fmla="*/ 2309812 h 2831596"/>
              <a:gd name="connsiteX190" fmla="*/ 743011 w 2757548"/>
              <a:gd name="connsiteY190" fmla="*/ 2233612 h 2831596"/>
              <a:gd name="connsiteX191" fmla="*/ 743011 w 2757548"/>
              <a:gd name="connsiteY191" fmla="*/ 2185987 h 2831596"/>
              <a:gd name="connsiteX192" fmla="*/ 728723 w 2757548"/>
              <a:gd name="connsiteY192" fmla="*/ 2128837 h 2831596"/>
              <a:gd name="connsiteX193" fmla="*/ 704911 w 2757548"/>
              <a:gd name="connsiteY193" fmla="*/ 2100262 h 2831596"/>
              <a:gd name="connsiteX194" fmla="*/ 662048 w 2757548"/>
              <a:gd name="connsiteY194" fmla="*/ 2090737 h 2831596"/>
              <a:gd name="connsiteX195" fmla="*/ 623948 w 2757548"/>
              <a:gd name="connsiteY195" fmla="*/ 2062162 h 2831596"/>
              <a:gd name="connsiteX196" fmla="*/ 566798 w 2757548"/>
              <a:gd name="connsiteY196" fmla="*/ 2043112 h 2831596"/>
              <a:gd name="connsiteX197" fmla="*/ 538223 w 2757548"/>
              <a:gd name="connsiteY197" fmla="*/ 2009775 h 2831596"/>
              <a:gd name="connsiteX198" fmla="*/ 557273 w 2757548"/>
              <a:gd name="connsiteY198" fmla="*/ 1981200 h 2831596"/>
              <a:gd name="connsiteX199" fmla="*/ 547748 w 2757548"/>
              <a:gd name="connsiteY199" fmla="*/ 1938337 h 2831596"/>
              <a:gd name="connsiteX200" fmla="*/ 514411 w 2757548"/>
              <a:gd name="connsiteY200" fmla="*/ 1885950 h 2831596"/>
              <a:gd name="connsiteX201" fmla="*/ 471548 w 2757548"/>
              <a:gd name="connsiteY201" fmla="*/ 1876425 h 2831596"/>
              <a:gd name="connsiteX202" fmla="*/ 433448 w 2757548"/>
              <a:gd name="connsiteY202" fmla="*/ 1852612 h 2831596"/>
              <a:gd name="connsiteX203" fmla="*/ 414398 w 2757548"/>
              <a:gd name="connsiteY203" fmla="*/ 1833562 h 2831596"/>
              <a:gd name="connsiteX204" fmla="*/ 414398 w 2757548"/>
              <a:gd name="connsiteY204" fmla="*/ 1804987 h 2831596"/>
              <a:gd name="connsiteX205" fmla="*/ 376298 w 2757548"/>
              <a:gd name="connsiteY205" fmla="*/ 1824037 h 2831596"/>
              <a:gd name="connsiteX206" fmla="*/ 357248 w 2757548"/>
              <a:gd name="connsiteY206" fmla="*/ 1838325 h 2831596"/>
              <a:gd name="connsiteX207" fmla="*/ 385823 w 2757548"/>
              <a:gd name="connsiteY207" fmla="*/ 1862137 h 2831596"/>
              <a:gd name="connsiteX208" fmla="*/ 352486 w 2757548"/>
              <a:gd name="connsiteY208" fmla="*/ 1866900 h 2831596"/>
              <a:gd name="connsiteX209" fmla="*/ 323911 w 2757548"/>
              <a:gd name="connsiteY209" fmla="*/ 1847850 h 2831596"/>
              <a:gd name="connsiteX210" fmla="*/ 281048 w 2757548"/>
              <a:gd name="connsiteY210" fmla="*/ 1833562 h 2831596"/>
              <a:gd name="connsiteX211" fmla="*/ 238186 w 2757548"/>
              <a:gd name="connsiteY211" fmla="*/ 1819275 h 2831596"/>
              <a:gd name="connsiteX212" fmla="*/ 195323 w 2757548"/>
              <a:gd name="connsiteY212" fmla="*/ 1819275 h 2831596"/>
              <a:gd name="connsiteX213" fmla="*/ 171511 w 2757548"/>
              <a:gd name="connsiteY213" fmla="*/ 1795462 h 2831596"/>
              <a:gd name="connsiteX214" fmla="*/ 195323 w 2757548"/>
              <a:gd name="connsiteY214" fmla="*/ 1766887 h 2831596"/>
              <a:gd name="connsiteX215" fmla="*/ 214373 w 2757548"/>
              <a:gd name="connsiteY215" fmla="*/ 1676400 h 2831596"/>
              <a:gd name="connsiteX216" fmla="*/ 276286 w 2757548"/>
              <a:gd name="connsiteY216" fmla="*/ 1590675 h 2831596"/>
              <a:gd name="connsiteX217" fmla="*/ 319148 w 2757548"/>
              <a:gd name="connsiteY217" fmla="*/ 1509712 h 2831596"/>
              <a:gd name="connsiteX218" fmla="*/ 362011 w 2757548"/>
              <a:gd name="connsiteY218" fmla="*/ 1466850 h 2831596"/>
              <a:gd name="connsiteX219" fmla="*/ 414398 w 2757548"/>
              <a:gd name="connsiteY219" fmla="*/ 1404937 h 2831596"/>
              <a:gd name="connsiteX220" fmla="*/ 438211 w 2757548"/>
              <a:gd name="connsiteY220" fmla="*/ 1381125 h 2831596"/>
              <a:gd name="connsiteX221" fmla="*/ 395348 w 2757548"/>
              <a:gd name="connsiteY221" fmla="*/ 1352550 h 2831596"/>
              <a:gd name="connsiteX222" fmla="*/ 323911 w 2757548"/>
              <a:gd name="connsiteY222" fmla="*/ 1319212 h 2831596"/>
              <a:gd name="connsiteX223" fmla="*/ 266761 w 2757548"/>
              <a:gd name="connsiteY223" fmla="*/ 1285875 h 2831596"/>
              <a:gd name="connsiteX224" fmla="*/ 233423 w 2757548"/>
              <a:gd name="connsiteY224" fmla="*/ 1300162 h 2831596"/>
              <a:gd name="connsiteX225" fmla="*/ 195323 w 2757548"/>
              <a:gd name="connsiteY225" fmla="*/ 1276350 h 2831596"/>
              <a:gd name="connsiteX226" fmla="*/ 161986 w 2757548"/>
              <a:gd name="connsiteY226" fmla="*/ 1204912 h 2831596"/>
              <a:gd name="connsiteX227" fmla="*/ 157223 w 2757548"/>
              <a:gd name="connsiteY227" fmla="*/ 1162050 h 2831596"/>
              <a:gd name="connsiteX228" fmla="*/ 119123 w 2757548"/>
              <a:gd name="connsiteY228" fmla="*/ 1157287 h 2831596"/>
              <a:gd name="connsiteX229" fmla="*/ 66736 w 2757548"/>
              <a:gd name="connsiteY229" fmla="*/ 1157287 h 2831596"/>
              <a:gd name="connsiteX230" fmla="*/ 19111 w 2757548"/>
              <a:gd name="connsiteY230" fmla="*/ 1143000 h 2831596"/>
              <a:gd name="connsiteX231" fmla="*/ 19111 w 2757548"/>
              <a:gd name="connsiteY231" fmla="*/ 1114425 h 2831596"/>
              <a:gd name="connsiteX232" fmla="*/ 9586 w 2757548"/>
              <a:gd name="connsiteY232" fmla="*/ 1076325 h 2831596"/>
              <a:gd name="connsiteX233" fmla="*/ 61 w 2757548"/>
              <a:gd name="connsiteY233" fmla="*/ 1028700 h 2831596"/>
              <a:gd name="connsiteX234" fmla="*/ 14348 w 2757548"/>
              <a:gd name="connsiteY234" fmla="*/ 995362 h 2831596"/>
              <a:gd name="connsiteX235" fmla="*/ 61973 w 2757548"/>
              <a:gd name="connsiteY235" fmla="*/ 971550 h 2831596"/>
              <a:gd name="connsiteX236" fmla="*/ 100073 w 2757548"/>
              <a:gd name="connsiteY236" fmla="*/ 966787 h 2831596"/>
              <a:gd name="connsiteX237" fmla="*/ 66736 w 2757548"/>
              <a:gd name="connsiteY237" fmla="*/ 933450 h 2831596"/>
              <a:gd name="connsiteX238" fmla="*/ 57211 w 2757548"/>
              <a:gd name="connsiteY238" fmla="*/ 885825 h 2831596"/>
              <a:gd name="connsiteX239" fmla="*/ 81023 w 2757548"/>
              <a:gd name="connsiteY239" fmla="*/ 852487 h 2831596"/>
              <a:gd name="connsiteX240" fmla="*/ 81023 w 2757548"/>
              <a:gd name="connsiteY240" fmla="*/ 814387 h 2831596"/>
              <a:gd name="connsiteX241" fmla="*/ 42923 w 2757548"/>
              <a:gd name="connsiteY241" fmla="*/ 800100 h 2831596"/>
              <a:gd name="connsiteX242" fmla="*/ 47686 w 2757548"/>
              <a:gd name="connsiteY242" fmla="*/ 762000 h 2831596"/>
              <a:gd name="connsiteX243" fmla="*/ 85786 w 2757548"/>
              <a:gd name="connsiteY243" fmla="*/ 723900 h 2831596"/>
              <a:gd name="connsiteX244" fmla="*/ 76261 w 2757548"/>
              <a:gd name="connsiteY244" fmla="*/ 671512 h 2831596"/>
              <a:gd name="connsiteX245" fmla="*/ 47686 w 2757548"/>
              <a:gd name="connsiteY245" fmla="*/ 647700 h 2831596"/>
              <a:gd name="connsiteX246" fmla="*/ 66736 w 2757548"/>
              <a:gd name="connsiteY246" fmla="*/ 623887 h 2831596"/>
              <a:gd name="connsiteX247" fmla="*/ 114361 w 2757548"/>
              <a:gd name="connsiteY247" fmla="*/ 628650 h 2831596"/>
              <a:gd name="connsiteX248" fmla="*/ 138173 w 2757548"/>
              <a:gd name="connsiteY248" fmla="*/ 628650 h 2831596"/>
              <a:gd name="connsiteX249" fmla="*/ 119123 w 2757548"/>
              <a:gd name="connsiteY249" fmla="*/ 595312 h 2831596"/>
              <a:gd name="connsiteX250" fmla="*/ 123886 w 2757548"/>
              <a:gd name="connsiteY250" fmla="*/ 571500 h 2831596"/>
              <a:gd name="connsiteX251" fmla="*/ 152461 w 2757548"/>
              <a:gd name="connsiteY251" fmla="*/ 571500 h 2831596"/>
              <a:gd name="connsiteX252" fmla="*/ 157223 w 2757548"/>
              <a:gd name="connsiteY252" fmla="*/ 571500 h 2831596"/>
              <a:gd name="connsiteX253" fmla="*/ 185798 w 2757548"/>
              <a:gd name="connsiteY253" fmla="*/ 485775 h 2831596"/>
              <a:gd name="connsiteX254" fmla="*/ 190561 w 2757548"/>
              <a:gd name="connsiteY254" fmla="*/ 447675 h 2831596"/>
              <a:gd name="connsiteX255" fmla="*/ 219136 w 2757548"/>
              <a:gd name="connsiteY255" fmla="*/ 461962 h 2831596"/>
              <a:gd name="connsiteX256" fmla="*/ 281048 w 2757548"/>
              <a:gd name="connsiteY256" fmla="*/ 485775 h 2831596"/>
              <a:gd name="connsiteX257" fmla="*/ 342961 w 2757548"/>
              <a:gd name="connsiteY257" fmla="*/ 485775 h 2831596"/>
              <a:gd name="connsiteX258" fmla="*/ 333436 w 2757548"/>
              <a:gd name="connsiteY258" fmla="*/ 442912 h 2831596"/>
              <a:gd name="connsiteX259" fmla="*/ 342961 w 2757548"/>
              <a:gd name="connsiteY259" fmla="*/ 409575 h 2831596"/>
              <a:gd name="connsiteX260" fmla="*/ 385823 w 2757548"/>
              <a:gd name="connsiteY260" fmla="*/ 409575 h 2831596"/>
              <a:gd name="connsiteX261" fmla="*/ 404873 w 2757548"/>
              <a:gd name="connsiteY261" fmla="*/ 381000 h 2831596"/>
              <a:gd name="connsiteX262" fmla="*/ 428686 w 2757548"/>
              <a:gd name="connsiteY262" fmla="*/ 338137 h 2831596"/>
              <a:gd name="connsiteX263" fmla="*/ 381061 w 2757548"/>
              <a:gd name="connsiteY263" fmla="*/ 314325 h 2831596"/>
              <a:gd name="connsiteX264" fmla="*/ 381061 w 2757548"/>
              <a:gd name="connsiteY264" fmla="*/ 285750 h 2831596"/>
              <a:gd name="connsiteX265" fmla="*/ 433448 w 2757548"/>
              <a:gd name="connsiteY265" fmla="*/ 257175 h 2831596"/>
              <a:gd name="connsiteX266" fmla="*/ 466786 w 2757548"/>
              <a:gd name="connsiteY266" fmla="*/ 238125 h 2831596"/>
              <a:gd name="connsiteX267" fmla="*/ 476311 w 2757548"/>
              <a:gd name="connsiteY267" fmla="*/ 176212 h 2831596"/>
              <a:gd name="connsiteX268" fmla="*/ 447736 w 2757548"/>
              <a:gd name="connsiteY268" fmla="*/ 123825 h 2831596"/>
              <a:gd name="connsiteX0" fmla="*/ 2307492 w 2757548"/>
              <a:gd name="connsiteY0" fmla="*/ 0 h 2831596"/>
              <a:gd name="connsiteX1" fmla="*/ 2324161 w 2757548"/>
              <a:gd name="connsiteY1" fmla="*/ 26193 h 2831596"/>
              <a:gd name="connsiteX2" fmla="*/ 2352736 w 2757548"/>
              <a:gd name="connsiteY2" fmla="*/ 47625 h 2831596"/>
              <a:gd name="connsiteX3" fmla="*/ 2343211 w 2757548"/>
              <a:gd name="connsiteY3" fmla="*/ 57150 h 2831596"/>
              <a:gd name="connsiteX4" fmla="*/ 2352736 w 2757548"/>
              <a:gd name="connsiteY4" fmla="*/ 95250 h 2831596"/>
              <a:gd name="connsiteX5" fmla="*/ 2343211 w 2757548"/>
              <a:gd name="connsiteY5" fmla="*/ 128587 h 2831596"/>
              <a:gd name="connsiteX6" fmla="*/ 2324161 w 2757548"/>
              <a:gd name="connsiteY6" fmla="*/ 145256 h 2831596"/>
              <a:gd name="connsiteX7" fmla="*/ 2300348 w 2757548"/>
              <a:gd name="connsiteY7" fmla="*/ 152400 h 2831596"/>
              <a:gd name="connsiteX8" fmla="*/ 2290823 w 2757548"/>
              <a:gd name="connsiteY8" fmla="*/ 166687 h 2831596"/>
              <a:gd name="connsiteX9" fmla="*/ 2286061 w 2757548"/>
              <a:gd name="connsiteY9" fmla="*/ 204787 h 2831596"/>
              <a:gd name="connsiteX10" fmla="*/ 2267011 w 2757548"/>
              <a:gd name="connsiteY10" fmla="*/ 223837 h 2831596"/>
              <a:gd name="connsiteX11" fmla="*/ 2224148 w 2757548"/>
              <a:gd name="connsiteY11" fmla="*/ 219075 h 2831596"/>
              <a:gd name="connsiteX12" fmla="*/ 2214623 w 2757548"/>
              <a:gd name="connsiteY12" fmla="*/ 226219 h 2831596"/>
              <a:gd name="connsiteX13" fmla="*/ 2221767 w 2757548"/>
              <a:gd name="connsiteY13" fmla="*/ 259556 h 2831596"/>
              <a:gd name="connsiteX14" fmla="*/ 2233673 w 2757548"/>
              <a:gd name="connsiteY14" fmla="*/ 285750 h 2831596"/>
              <a:gd name="connsiteX15" fmla="*/ 2224148 w 2757548"/>
              <a:gd name="connsiteY15" fmla="*/ 304800 h 2831596"/>
              <a:gd name="connsiteX16" fmla="*/ 2224148 w 2757548"/>
              <a:gd name="connsiteY16" fmla="*/ 333375 h 2831596"/>
              <a:gd name="connsiteX17" fmla="*/ 2186048 w 2757548"/>
              <a:gd name="connsiteY17" fmla="*/ 338137 h 2831596"/>
              <a:gd name="connsiteX18" fmla="*/ 2152710 w 2757548"/>
              <a:gd name="connsiteY18" fmla="*/ 302419 h 2831596"/>
              <a:gd name="connsiteX19" fmla="*/ 2124136 w 2757548"/>
              <a:gd name="connsiteY19" fmla="*/ 323850 h 2831596"/>
              <a:gd name="connsiteX20" fmla="*/ 2105086 w 2757548"/>
              <a:gd name="connsiteY20" fmla="*/ 347662 h 2831596"/>
              <a:gd name="connsiteX21" fmla="*/ 2105086 w 2757548"/>
              <a:gd name="connsiteY21" fmla="*/ 361950 h 2831596"/>
              <a:gd name="connsiteX22" fmla="*/ 2105086 w 2757548"/>
              <a:gd name="connsiteY22" fmla="*/ 395287 h 2831596"/>
              <a:gd name="connsiteX23" fmla="*/ 2076511 w 2757548"/>
              <a:gd name="connsiteY23" fmla="*/ 395287 h 2831596"/>
              <a:gd name="connsiteX24" fmla="*/ 2033648 w 2757548"/>
              <a:gd name="connsiteY24" fmla="*/ 419100 h 2831596"/>
              <a:gd name="connsiteX25" fmla="*/ 2014598 w 2757548"/>
              <a:gd name="connsiteY25" fmla="*/ 457200 h 2831596"/>
              <a:gd name="connsiteX26" fmla="*/ 2012217 w 2757548"/>
              <a:gd name="connsiteY26" fmla="*/ 488156 h 2831596"/>
              <a:gd name="connsiteX27" fmla="*/ 1995549 w 2757548"/>
              <a:gd name="connsiteY27" fmla="*/ 511968 h 2831596"/>
              <a:gd name="connsiteX28" fmla="*/ 1976498 w 2757548"/>
              <a:gd name="connsiteY28" fmla="*/ 554831 h 2831596"/>
              <a:gd name="connsiteX29" fmla="*/ 1945542 w 2757548"/>
              <a:gd name="connsiteY29" fmla="*/ 564356 h 2831596"/>
              <a:gd name="connsiteX30" fmla="*/ 1909823 w 2757548"/>
              <a:gd name="connsiteY30" fmla="*/ 561975 h 2831596"/>
              <a:gd name="connsiteX31" fmla="*/ 1883629 w 2757548"/>
              <a:gd name="connsiteY31" fmla="*/ 576262 h 2831596"/>
              <a:gd name="connsiteX32" fmla="*/ 1890773 w 2757548"/>
              <a:gd name="connsiteY32" fmla="*/ 602456 h 2831596"/>
              <a:gd name="connsiteX33" fmla="*/ 1874104 w 2757548"/>
              <a:gd name="connsiteY33" fmla="*/ 623887 h 2831596"/>
              <a:gd name="connsiteX34" fmla="*/ 1876486 w 2757548"/>
              <a:gd name="connsiteY34" fmla="*/ 647700 h 2831596"/>
              <a:gd name="connsiteX35" fmla="*/ 1890773 w 2757548"/>
              <a:gd name="connsiteY35" fmla="*/ 666750 h 2831596"/>
              <a:gd name="connsiteX36" fmla="*/ 1919348 w 2757548"/>
              <a:gd name="connsiteY36" fmla="*/ 685800 h 2831596"/>
              <a:gd name="connsiteX37" fmla="*/ 1945542 w 2757548"/>
              <a:gd name="connsiteY37" fmla="*/ 714375 h 2831596"/>
              <a:gd name="connsiteX38" fmla="*/ 1969354 w 2757548"/>
              <a:gd name="connsiteY38" fmla="*/ 745331 h 2831596"/>
              <a:gd name="connsiteX39" fmla="*/ 1997930 w 2757548"/>
              <a:gd name="connsiteY39" fmla="*/ 776287 h 2831596"/>
              <a:gd name="connsiteX40" fmla="*/ 2016979 w 2757548"/>
              <a:gd name="connsiteY40" fmla="*/ 788194 h 2831596"/>
              <a:gd name="connsiteX41" fmla="*/ 2024123 w 2757548"/>
              <a:gd name="connsiteY41" fmla="*/ 814387 h 2831596"/>
              <a:gd name="connsiteX42" fmla="*/ 2028886 w 2757548"/>
              <a:gd name="connsiteY42" fmla="*/ 847725 h 2831596"/>
              <a:gd name="connsiteX43" fmla="*/ 2038411 w 2757548"/>
              <a:gd name="connsiteY43" fmla="*/ 859631 h 2831596"/>
              <a:gd name="connsiteX44" fmla="*/ 2066986 w 2757548"/>
              <a:gd name="connsiteY44" fmla="*/ 871537 h 2831596"/>
              <a:gd name="connsiteX45" fmla="*/ 2062223 w 2757548"/>
              <a:gd name="connsiteY45" fmla="*/ 852487 h 2831596"/>
              <a:gd name="connsiteX46" fmla="*/ 2090798 w 2757548"/>
              <a:gd name="connsiteY46" fmla="*/ 838200 h 2831596"/>
              <a:gd name="connsiteX47" fmla="*/ 2100323 w 2757548"/>
              <a:gd name="connsiteY47" fmla="*/ 862012 h 2831596"/>
              <a:gd name="connsiteX48" fmla="*/ 2133661 w 2757548"/>
              <a:gd name="connsiteY48" fmla="*/ 883443 h 2831596"/>
              <a:gd name="connsiteX49" fmla="*/ 2169379 w 2757548"/>
              <a:gd name="connsiteY49" fmla="*/ 876300 h 2831596"/>
              <a:gd name="connsiteX50" fmla="*/ 2183667 w 2757548"/>
              <a:gd name="connsiteY50" fmla="*/ 864394 h 2831596"/>
              <a:gd name="connsiteX51" fmla="*/ 2207480 w 2757548"/>
              <a:gd name="connsiteY51" fmla="*/ 857249 h 2831596"/>
              <a:gd name="connsiteX52" fmla="*/ 2245580 w 2757548"/>
              <a:gd name="connsiteY52" fmla="*/ 862012 h 2831596"/>
              <a:gd name="connsiteX53" fmla="*/ 2257486 w 2757548"/>
              <a:gd name="connsiteY53" fmla="*/ 895350 h 2831596"/>
              <a:gd name="connsiteX54" fmla="*/ 2305110 w 2757548"/>
              <a:gd name="connsiteY54" fmla="*/ 900113 h 2831596"/>
              <a:gd name="connsiteX55" fmla="*/ 2328923 w 2757548"/>
              <a:gd name="connsiteY55" fmla="*/ 907256 h 2831596"/>
              <a:gd name="connsiteX56" fmla="*/ 2314636 w 2757548"/>
              <a:gd name="connsiteY56" fmla="*/ 928687 h 2831596"/>
              <a:gd name="connsiteX57" fmla="*/ 2319398 w 2757548"/>
              <a:gd name="connsiteY57" fmla="*/ 942975 h 2831596"/>
              <a:gd name="connsiteX58" fmla="*/ 2357498 w 2757548"/>
              <a:gd name="connsiteY58" fmla="*/ 964406 h 2831596"/>
              <a:gd name="connsiteX59" fmla="*/ 2371786 w 2757548"/>
              <a:gd name="connsiteY59" fmla="*/ 990600 h 2831596"/>
              <a:gd name="connsiteX60" fmla="*/ 2395598 w 2757548"/>
              <a:gd name="connsiteY60" fmla="*/ 1016794 h 2831596"/>
              <a:gd name="connsiteX61" fmla="*/ 2381311 w 2757548"/>
              <a:gd name="connsiteY61" fmla="*/ 1028700 h 2831596"/>
              <a:gd name="connsiteX62" fmla="*/ 2386073 w 2757548"/>
              <a:gd name="connsiteY62" fmla="*/ 1066800 h 2831596"/>
              <a:gd name="connsiteX63" fmla="*/ 2421792 w 2757548"/>
              <a:gd name="connsiteY63" fmla="*/ 1059656 h 2831596"/>
              <a:gd name="connsiteX64" fmla="*/ 2450367 w 2757548"/>
              <a:gd name="connsiteY64" fmla="*/ 1069182 h 2831596"/>
              <a:gd name="connsiteX65" fmla="*/ 2486086 w 2757548"/>
              <a:gd name="connsiteY65" fmla="*/ 1107281 h 2831596"/>
              <a:gd name="connsiteX66" fmla="*/ 2486086 w 2757548"/>
              <a:gd name="connsiteY66" fmla="*/ 1138237 h 2831596"/>
              <a:gd name="connsiteX67" fmla="*/ 2521804 w 2757548"/>
              <a:gd name="connsiteY67" fmla="*/ 1147762 h 2831596"/>
              <a:gd name="connsiteX68" fmla="*/ 2571811 w 2757548"/>
              <a:gd name="connsiteY68" fmla="*/ 1190625 h 2831596"/>
              <a:gd name="connsiteX69" fmla="*/ 2571811 w 2757548"/>
              <a:gd name="connsiteY69" fmla="*/ 1219200 h 2831596"/>
              <a:gd name="connsiteX70" fmla="*/ 2571811 w 2757548"/>
              <a:gd name="connsiteY70" fmla="*/ 1243012 h 2831596"/>
              <a:gd name="connsiteX71" fmla="*/ 2567048 w 2757548"/>
              <a:gd name="connsiteY71" fmla="*/ 1266825 h 2831596"/>
              <a:gd name="connsiteX72" fmla="*/ 2600386 w 2757548"/>
              <a:gd name="connsiteY72" fmla="*/ 1295400 h 2831596"/>
              <a:gd name="connsiteX73" fmla="*/ 2609910 w 2757548"/>
              <a:gd name="connsiteY73" fmla="*/ 1338262 h 2831596"/>
              <a:gd name="connsiteX74" fmla="*/ 2619436 w 2757548"/>
              <a:gd name="connsiteY74" fmla="*/ 1376362 h 2831596"/>
              <a:gd name="connsiteX75" fmla="*/ 2638486 w 2757548"/>
              <a:gd name="connsiteY75" fmla="*/ 1369218 h 2831596"/>
              <a:gd name="connsiteX76" fmla="*/ 2681348 w 2757548"/>
              <a:gd name="connsiteY76" fmla="*/ 1381125 h 2831596"/>
              <a:gd name="connsiteX77" fmla="*/ 2705161 w 2757548"/>
              <a:gd name="connsiteY77" fmla="*/ 1362075 h 2831596"/>
              <a:gd name="connsiteX78" fmla="*/ 2748023 w 2757548"/>
              <a:gd name="connsiteY78" fmla="*/ 1352550 h 2831596"/>
              <a:gd name="connsiteX79" fmla="*/ 2757548 w 2757548"/>
              <a:gd name="connsiteY79" fmla="*/ 1390650 h 2831596"/>
              <a:gd name="connsiteX80" fmla="*/ 2748023 w 2757548"/>
              <a:gd name="connsiteY80" fmla="*/ 1414462 h 2831596"/>
              <a:gd name="connsiteX81" fmla="*/ 2724211 w 2757548"/>
              <a:gd name="connsiteY81" fmla="*/ 1428750 h 2831596"/>
              <a:gd name="connsiteX82" fmla="*/ 2695635 w 2757548"/>
              <a:gd name="connsiteY82" fmla="*/ 1464469 h 2831596"/>
              <a:gd name="connsiteX83" fmla="*/ 2657536 w 2757548"/>
              <a:gd name="connsiteY83" fmla="*/ 1495425 h 2831596"/>
              <a:gd name="connsiteX84" fmla="*/ 2638486 w 2757548"/>
              <a:gd name="connsiteY84" fmla="*/ 1519237 h 2831596"/>
              <a:gd name="connsiteX85" fmla="*/ 2624198 w 2757548"/>
              <a:gd name="connsiteY85" fmla="*/ 1535906 h 2831596"/>
              <a:gd name="connsiteX86" fmla="*/ 2619436 w 2757548"/>
              <a:gd name="connsiteY86" fmla="*/ 1562100 h 2831596"/>
              <a:gd name="connsiteX87" fmla="*/ 2590861 w 2757548"/>
              <a:gd name="connsiteY87" fmla="*/ 1562100 h 2831596"/>
              <a:gd name="connsiteX88" fmla="*/ 2557523 w 2757548"/>
              <a:gd name="connsiteY88" fmla="*/ 1547812 h 2831596"/>
              <a:gd name="connsiteX89" fmla="*/ 2538473 w 2757548"/>
              <a:gd name="connsiteY89" fmla="*/ 1519237 h 2831596"/>
              <a:gd name="connsiteX90" fmla="*/ 2471798 w 2757548"/>
              <a:gd name="connsiteY90" fmla="*/ 1524000 h 2831596"/>
              <a:gd name="connsiteX91" fmla="*/ 2452748 w 2757548"/>
              <a:gd name="connsiteY91" fmla="*/ 1535906 h 2831596"/>
              <a:gd name="connsiteX92" fmla="*/ 2447985 w 2757548"/>
              <a:gd name="connsiteY92" fmla="*/ 1557338 h 2831596"/>
              <a:gd name="connsiteX93" fmla="*/ 2414648 w 2757548"/>
              <a:gd name="connsiteY93" fmla="*/ 1576387 h 2831596"/>
              <a:gd name="connsiteX94" fmla="*/ 2381311 w 2757548"/>
              <a:gd name="connsiteY94" fmla="*/ 1614487 h 2831596"/>
              <a:gd name="connsiteX95" fmla="*/ 2355116 w 2757548"/>
              <a:gd name="connsiteY95" fmla="*/ 1626393 h 2831596"/>
              <a:gd name="connsiteX96" fmla="*/ 2347973 w 2757548"/>
              <a:gd name="connsiteY96" fmla="*/ 1662112 h 2831596"/>
              <a:gd name="connsiteX97" fmla="*/ 2331304 w 2757548"/>
              <a:gd name="connsiteY97" fmla="*/ 1659731 h 2831596"/>
              <a:gd name="connsiteX98" fmla="*/ 2281298 w 2757548"/>
              <a:gd name="connsiteY98" fmla="*/ 1681162 h 2831596"/>
              <a:gd name="connsiteX99" fmla="*/ 2262248 w 2757548"/>
              <a:gd name="connsiteY99" fmla="*/ 1700212 h 2831596"/>
              <a:gd name="connsiteX100" fmla="*/ 2200336 w 2757548"/>
              <a:gd name="connsiteY100" fmla="*/ 1704975 h 2831596"/>
              <a:gd name="connsiteX101" fmla="*/ 2157473 w 2757548"/>
              <a:gd name="connsiteY101" fmla="*/ 1714500 h 2831596"/>
              <a:gd name="connsiteX102" fmla="*/ 2126517 w 2757548"/>
              <a:gd name="connsiteY102" fmla="*/ 1754981 h 2831596"/>
              <a:gd name="connsiteX103" fmla="*/ 2100323 w 2757548"/>
              <a:gd name="connsiteY103" fmla="*/ 1771650 h 2831596"/>
              <a:gd name="connsiteX104" fmla="*/ 2095561 w 2757548"/>
              <a:gd name="connsiteY104" fmla="*/ 1807368 h 2831596"/>
              <a:gd name="connsiteX105" fmla="*/ 2057461 w 2757548"/>
              <a:gd name="connsiteY105" fmla="*/ 1831181 h 2831596"/>
              <a:gd name="connsiteX106" fmla="*/ 2043173 w 2757548"/>
              <a:gd name="connsiteY106" fmla="*/ 1852612 h 2831596"/>
              <a:gd name="connsiteX107" fmla="*/ 2033648 w 2757548"/>
              <a:gd name="connsiteY107" fmla="*/ 1866900 h 2831596"/>
              <a:gd name="connsiteX108" fmla="*/ 2038411 w 2757548"/>
              <a:gd name="connsiteY108" fmla="*/ 1895475 h 2831596"/>
              <a:gd name="connsiteX109" fmla="*/ 2050317 w 2757548"/>
              <a:gd name="connsiteY109" fmla="*/ 1933575 h 2831596"/>
              <a:gd name="connsiteX110" fmla="*/ 2062223 w 2757548"/>
              <a:gd name="connsiteY110" fmla="*/ 1985962 h 2831596"/>
              <a:gd name="connsiteX111" fmla="*/ 2038411 w 2757548"/>
              <a:gd name="connsiteY111" fmla="*/ 2024062 h 2831596"/>
              <a:gd name="connsiteX112" fmla="*/ 2033648 w 2757548"/>
              <a:gd name="connsiteY112" fmla="*/ 2028825 h 2831596"/>
              <a:gd name="connsiteX113" fmla="*/ 1995548 w 2757548"/>
              <a:gd name="connsiteY113" fmla="*/ 2033587 h 2831596"/>
              <a:gd name="connsiteX114" fmla="*/ 1966973 w 2757548"/>
              <a:gd name="connsiteY114" fmla="*/ 2043112 h 2831596"/>
              <a:gd name="connsiteX115" fmla="*/ 1957448 w 2757548"/>
              <a:gd name="connsiteY115" fmla="*/ 2043112 h 2831596"/>
              <a:gd name="connsiteX116" fmla="*/ 1919348 w 2757548"/>
              <a:gd name="connsiteY116" fmla="*/ 2069305 h 2831596"/>
              <a:gd name="connsiteX117" fmla="*/ 1900298 w 2757548"/>
              <a:gd name="connsiteY117" fmla="*/ 2090737 h 2831596"/>
              <a:gd name="connsiteX118" fmla="*/ 1888392 w 2757548"/>
              <a:gd name="connsiteY118" fmla="*/ 2150269 h 2831596"/>
              <a:gd name="connsiteX119" fmla="*/ 1855055 w 2757548"/>
              <a:gd name="connsiteY119" fmla="*/ 2166937 h 2831596"/>
              <a:gd name="connsiteX120" fmla="*/ 1809811 w 2757548"/>
              <a:gd name="connsiteY120" fmla="*/ 2195512 h 2831596"/>
              <a:gd name="connsiteX121" fmla="*/ 1809811 w 2757548"/>
              <a:gd name="connsiteY121" fmla="*/ 2252662 h 2831596"/>
              <a:gd name="connsiteX122" fmla="*/ 1814573 w 2757548"/>
              <a:gd name="connsiteY122" fmla="*/ 2314575 h 2831596"/>
              <a:gd name="connsiteX123" fmla="*/ 1802667 w 2757548"/>
              <a:gd name="connsiteY123" fmla="*/ 2340768 h 2831596"/>
              <a:gd name="connsiteX124" fmla="*/ 1785998 w 2757548"/>
              <a:gd name="connsiteY124" fmla="*/ 2388393 h 2831596"/>
              <a:gd name="connsiteX125" fmla="*/ 1809811 w 2757548"/>
              <a:gd name="connsiteY125" fmla="*/ 2438400 h 2831596"/>
              <a:gd name="connsiteX126" fmla="*/ 1802667 w 2757548"/>
              <a:gd name="connsiteY126" fmla="*/ 2474119 h 2831596"/>
              <a:gd name="connsiteX127" fmla="*/ 1776473 w 2757548"/>
              <a:gd name="connsiteY127" fmla="*/ 2500312 h 2831596"/>
              <a:gd name="connsiteX128" fmla="*/ 1733611 w 2757548"/>
              <a:gd name="connsiteY128" fmla="*/ 2524125 h 2831596"/>
              <a:gd name="connsiteX129" fmla="*/ 1714561 w 2757548"/>
              <a:gd name="connsiteY129" fmla="*/ 2538412 h 2831596"/>
              <a:gd name="connsiteX130" fmla="*/ 1738373 w 2757548"/>
              <a:gd name="connsiteY130" fmla="*/ 2590800 h 2831596"/>
              <a:gd name="connsiteX131" fmla="*/ 1719323 w 2757548"/>
              <a:gd name="connsiteY131" fmla="*/ 2619375 h 2831596"/>
              <a:gd name="connsiteX132" fmla="*/ 1662173 w 2757548"/>
              <a:gd name="connsiteY132" fmla="*/ 2633662 h 2831596"/>
              <a:gd name="connsiteX133" fmla="*/ 1647886 w 2757548"/>
              <a:gd name="connsiteY133" fmla="*/ 2662237 h 2831596"/>
              <a:gd name="connsiteX134" fmla="*/ 1664554 w 2757548"/>
              <a:gd name="connsiteY134" fmla="*/ 2693193 h 2831596"/>
              <a:gd name="connsiteX135" fmla="*/ 1652648 w 2757548"/>
              <a:gd name="connsiteY135" fmla="*/ 2712243 h 2831596"/>
              <a:gd name="connsiteX136" fmla="*/ 1657411 w 2757548"/>
              <a:gd name="connsiteY136" fmla="*/ 2745581 h 2831596"/>
              <a:gd name="connsiteX137" fmla="*/ 1628836 w 2757548"/>
              <a:gd name="connsiteY137" fmla="*/ 2767012 h 2831596"/>
              <a:gd name="connsiteX138" fmla="*/ 1576448 w 2757548"/>
              <a:gd name="connsiteY138" fmla="*/ 2724150 h 2831596"/>
              <a:gd name="connsiteX139" fmla="*/ 1550254 w 2757548"/>
              <a:gd name="connsiteY139" fmla="*/ 2728912 h 2831596"/>
              <a:gd name="connsiteX140" fmla="*/ 1519298 w 2757548"/>
              <a:gd name="connsiteY140" fmla="*/ 2697956 h 2831596"/>
              <a:gd name="connsiteX141" fmla="*/ 1500248 w 2757548"/>
              <a:gd name="connsiteY141" fmla="*/ 2676525 h 2831596"/>
              <a:gd name="connsiteX142" fmla="*/ 1478817 w 2757548"/>
              <a:gd name="connsiteY142" fmla="*/ 2719387 h 2831596"/>
              <a:gd name="connsiteX143" fmla="*/ 1481198 w 2757548"/>
              <a:gd name="connsiteY143" fmla="*/ 2738437 h 2831596"/>
              <a:gd name="connsiteX144" fmla="*/ 1464529 w 2757548"/>
              <a:gd name="connsiteY144" fmla="*/ 2776537 h 2831596"/>
              <a:gd name="connsiteX145" fmla="*/ 1457386 w 2757548"/>
              <a:gd name="connsiteY145" fmla="*/ 2786062 h 2831596"/>
              <a:gd name="connsiteX146" fmla="*/ 1421667 w 2757548"/>
              <a:gd name="connsiteY146" fmla="*/ 2828925 h 2831596"/>
              <a:gd name="connsiteX147" fmla="*/ 1397855 w 2757548"/>
              <a:gd name="connsiteY147" fmla="*/ 2824162 h 2831596"/>
              <a:gd name="connsiteX148" fmla="*/ 1381186 w 2757548"/>
              <a:gd name="connsiteY148" fmla="*/ 2800350 h 2831596"/>
              <a:gd name="connsiteX149" fmla="*/ 1376423 w 2757548"/>
              <a:gd name="connsiteY149" fmla="*/ 2786062 h 2831596"/>
              <a:gd name="connsiteX150" fmla="*/ 1335942 w 2757548"/>
              <a:gd name="connsiteY150" fmla="*/ 2778918 h 2831596"/>
              <a:gd name="connsiteX151" fmla="*/ 1343086 w 2757548"/>
              <a:gd name="connsiteY151" fmla="*/ 2757487 h 2831596"/>
              <a:gd name="connsiteX152" fmla="*/ 1324036 w 2757548"/>
              <a:gd name="connsiteY152" fmla="*/ 2719387 h 2831596"/>
              <a:gd name="connsiteX153" fmla="*/ 1354992 w 2757548"/>
              <a:gd name="connsiteY153" fmla="*/ 2702718 h 2831596"/>
              <a:gd name="connsiteX154" fmla="*/ 1345467 w 2757548"/>
              <a:gd name="connsiteY154" fmla="*/ 2640806 h 2831596"/>
              <a:gd name="connsiteX155" fmla="*/ 1333561 w 2757548"/>
              <a:gd name="connsiteY155" fmla="*/ 2626518 h 2831596"/>
              <a:gd name="connsiteX156" fmla="*/ 1324036 w 2757548"/>
              <a:gd name="connsiteY156" fmla="*/ 2605087 h 2831596"/>
              <a:gd name="connsiteX157" fmla="*/ 1302604 w 2757548"/>
              <a:gd name="connsiteY157" fmla="*/ 2595562 h 2831596"/>
              <a:gd name="connsiteX158" fmla="*/ 1288317 w 2757548"/>
              <a:gd name="connsiteY158" fmla="*/ 2605087 h 2831596"/>
              <a:gd name="connsiteX159" fmla="*/ 1281173 w 2757548"/>
              <a:gd name="connsiteY159" fmla="*/ 2626518 h 2831596"/>
              <a:gd name="connsiteX160" fmla="*/ 1259742 w 2757548"/>
              <a:gd name="connsiteY160" fmla="*/ 2605087 h 2831596"/>
              <a:gd name="connsiteX161" fmla="*/ 1285936 w 2757548"/>
              <a:gd name="connsiteY161" fmla="*/ 2559843 h 2831596"/>
              <a:gd name="connsiteX162" fmla="*/ 1321654 w 2757548"/>
              <a:gd name="connsiteY162" fmla="*/ 2540794 h 2831596"/>
              <a:gd name="connsiteX163" fmla="*/ 1347848 w 2757548"/>
              <a:gd name="connsiteY163" fmla="*/ 2490787 h 2831596"/>
              <a:gd name="connsiteX164" fmla="*/ 1326417 w 2757548"/>
              <a:gd name="connsiteY164" fmla="*/ 2443162 h 2831596"/>
              <a:gd name="connsiteX165" fmla="*/ 1343086 w 2757548"/>
              <a:gd name="connsiteY165" fmla="*/ 2390775 h 2831596"/>
              <a:gd name="connsiteX166" fmla="*/ 1333561 w 2757548"/>
              <a:gd name="connsiteY166" fmla="*/ 2338387 h 2831596"/>
              <a:gd name="connsiteX167" fmla="*/ 1290698 w 2757548"/>
              <a:gd name="connsiteY167" fmla="*/ 2305050 h 2831596"/>
              <a:gd name="connsiteX168" fmla="*/ 1247836 w 2757548"/>
              <a:gd name="connsiteY168" fmla="*/ 2290762 h 2831596"/>
              <a:gd name="connsiteX169" fmla="*/ 1204973 w 2757548"/>
              <a:gd name="connsiteY169" fmla="*/ 2281237 h 2831596"/>
              <a:gd name="connsiteX170" fmla="*/ 1166873 w 2757548"/>
              <a:gd name="connsiteY170" fmla="*/ 2274093 h 2831596"/>
              <a:gd name="connsiteX171" fmla="*/ 1147823 w 2757548"/>
              <a:gd name="connsiteY171" fmla="*/ 2281237 h 2831596"/>
              <a:gd name="connsiteX172" fmla="*/ 1119248 w 2757548"/>
              <a:gd name="connsiteY172" fmla="*/ 2290762 h 2831596"/>
              <a:gd name="connsiteX173" fmla="*/ 1102579 w 2757548"/>
              <a:gd name="connsiteY173" fmla="*/ 2271712 h 2831596"/>
              <a:gd name="connsiteX174" fmla="*/ 1076386 w 2757548"/>
              <a:gd name="connsiteY174" fmla="*/ 2286000 h 2831596"/>
              <a:gd name="connsiteX175" fmla="*/ 1059717 w 2757548"/>
              <a:gd name="connsiteY175" fmla="*/ 2307431 h 2831596"/>
              <a:gd name="connsiteX176" fmla="*/ 1019236 w 2757548"/>
              <a:gd name="connsiteY176" fmla="*/ 2309812 h 2831596"/>
              <a:gd name="connsiteX177" fmla="*/ 971611 w 2757548"/>
              <a:gd name="connsiteY177" fmla="*/ 2319337 h 2831596"/>
              <a:gd name="connsiteX178" fmla="*/ 971611 w 2757548"/>
              <a:gd name="connsiteY178" fmla="*/ 2374106 h 2831596"/>
              <a:gd name="connsiteX179" fmla="*/ 943036 w 2757548"/>
              <a:gd name="connsiteY179" fmla="*/ 2414587 h 2831596"/>
              <a:gd name="connsiteX180" fmla="*/ 921604 w 2757548"/>
              <a:gd name="connsiteY180" fmla="*/ 2424112 h 2831596"/>
              <a:gd name="connsiteX181" fmla="*/ 890648 w 2757548"/>
              <a:gd name="connsiteY181" fmla="*/ 2462212 h 2831596"/>
              <a:gd name="connsiteX182" fmla="*/ 866836 w 2757548"/>
              <a:gd name="connsiteY182" fmla="*/ 2452687 h 2831596"/>
              <a:gd name="connsiteX183" fmla="*/ 852548 w 2757548"/>
              <a:gd name="connsiteY183" fmla="*/ 2471737 h 2831596"/>
              <a:gd name="connsiteX184" fmla="*/ 816829 w 2757548"/>
              <a:gd name="connsiteY184" fmla="*/ 2476500 h 2831596"/>
              <a:gd name="connsiteX185" fmla="*/ 800161 w 2757548"/>
              <a:gd name="connsiteY185" fmla="*/ 2462212 h 2831596"/>
              <a:gd name="connsiteX186" fmla="*/ 771586 w 2757548"/>
              <a:gd name="connsiteY186" fmla="*/ 2438400 h 2831596"/>
              <a:gd name="connsiteX187" fmla="*/ 743011 w 2757548"/>
              <a:gd name="connsiteY187" fmla="*/ 2409825 h 2831596"/>
              <a:gd name="connsiteX188" fmla="*/ 704911 w 2757548"/>
              <a:gd name="connsiteY188" fmla="*/ 2433637 h 2831596"/>
              <a:gd name="connsiteX189" fmla="*/ 723961 w 2757548"/>
              <a:gd name="connsiteY189" fmla="*/ 2371725 h 2831596"/>
              <a:gd name="connsiteX190" fmla="*/ 738248 w 2757548"/>
              <a:gd name="connsiteY190" fmla="*/ 2309812 h 2831596"/>
              <a:gd name="connsiteX191" fmla="*/ 743011 w 2757548"/>
              <a:gd name="connsiteY191" fmla="*/ 2233612 h 2831596"/>
              <a:gd name="connsiteX192" fmla="*/ 743011 w 2757548"/>
              <a:gd name="connsiteY192" fmla="*/ 2185987 h 2831596"/>
              <a:gd name="connsiteX193" fmla="*/ 728723 w 2757548"/>
              <a:gd name="connsiteY193" fmla="*/ 2128837 h 2831596"/>
              <a:gd name="connsiteX194" fmla="*/ 704911 w 2757548"/>
              <a:gd name="connsiteY194" fmla="*/ 2100262 h 2831596"/>
              <a:gd name="connsiteX195" fmla="*/ 662048 w 2757548"/>
              <a:gd name="connsiteY195" fmla="*/ 2090737 h 2831596"/>
              <a:gd name="connsiteX196" fmla="*/ 623948 w 2757548"/>
              <a:gd name="connsiteY196" fmla="*/ 2062162 h 2831596"/>
              <a:gd name="connsiteX197" fmla="*/ 566798 w 2757548"/>
              <a:gd name="connsiteY197" fmla="*/ 2043112 h 2831596"/>
              <a:gd name="connsiteX198" fmla="*/ 538223 w 2757548"/>
              <a:gd name="connsiteY198" fmla="*/ 2009775 h 2831596"/>
              <a:gd name="connsiteX199" fmla="*/ 557273 w 2757548"/>
              <a:gd name="connsiteY199" fmla="*/ 1981200 h 2831596"/>
              <a:gd name="connsiteX200" fmla="*/ 547748 w 2757548"/>
              <a:gd name="connsiteY200" fmla="*/ 1938337 h 2831596"/>
              <a:gd name="connsiteX201" fmla="*/ 514411 w 2757548"/>
              <a:gd name="connsiteY201" fmla="*/ 1885950 h 2831596"/>
              <a:gd name="connsiteX202" fmla="*/ 471548 w 2757548"/>
              <a:gd name="connsiteY202" fmla="*/ 1876425 h 2831596"/>
              <a:gd name="connsiteX203" fmla="*/ 433448 w 2757548"/>
              <a:gd name="connsiteY203" fmla="*/ 1852612 h 2831596"/>
              <a:gd name="connsiteX204" fmla="*/ 414398 w 2757548"/>
              <a:gd name="connsiteY204" fmla="*/ 1833562 h 2831596"/>
              <a:gd name="connsiteX205" fmla="*/ 414398 w 2757548"/>
              <a:gd name="connsiteY205" fmla="*/ 1804987 h 2831596"/>
              <a:gd name="connsiteX206" fmla="*/ 376298 w 2757548"/>
              <a:gd name="connsiteY206" fmla="*/ 1824037 h 2831596"/>
              <a:gd name="connsiteX207" fmla="*/ 357248 w 2757548"/>
              <a:gd name="connsiteY207" fmla="*/ 1838325 h 2831596"/>
              <a:gd name="connsiteX208" fmla="*/ 385823 w 2757548"/>
              <a:gd name="connsiteY208" fmla="*/ 1862137 h 2831596"/>
              <a:gd name="connsiteX209" fmla="*/ 352486 w 2757548"/>
              <a:gd name="connsiteY209" fmla="*/ 1866900 h 2831596"/>
              <a:gd name="connsiteX210" fmla="*/ 323911 w 2757548"/>
              <a:gd name="connsiteY210" fmla="*/ 1847850 h 2831596"/>
              <a:gd name="connsiteX211" fmla="*/ 281048 w 2757548"/>
              <a:gd name="connsiteY211" fmla="*/ 1833562 h 2831596"/>
              <a:gd name="connsiteX212" fmla="*/ 238186 w 2757548"/>
              <a:gd name="connsiteY212" fmla="*/ 1819275 h 2831596"/>
              <a:gd name="connsiteX213" fmla="*/ 195323 w 2757548"/>
              <a:gd name="connsiteY213" fmla="*/ 1819275 h 2831596"/>
              <a:gd name="connsiteX214" fmla="*/ 171511 w 2757548"/>
              <a:gd name="connsiteY214" fmla="*/ 1795462 h 2831596"/>
              <a:gd name="connsiteX215" fmla="*/ 195323 w 2757548"/>
              <a:gd name="connsiteY215" fmla="*/ 1766887 h 2831596"/>
              <a:gd name="connsiteX216" fmla="*/ 214373 w 2757548"/>
              <a:gd name="connsiteY216" fmla="*/ 1676400 h 2831596"/>
              <a:gd name="connsiteX217" fmla="*/ 276286 w 2757548"/>
              <a:gd name="connsiteY217" fmla="*/ 1590675 h 2831596"/>
              <a:gd name="connsiteX218" fmla="*/ 319148 w 2757548"/>
              <a:gd name="connsiteY218" fmla="*/ 1509712 h 2831596"/>
              <a:gd name="connsiteX219" fmla="*/ 362011 w 2757548"/>
              <a:gd name="connsiteY219" fmla="*/ 1466850 h 2831596"/>
              <a:gd name="connsiteX220" fmla="*/ 414398 w 2757548"/>
              <a:gd name="connsiteY220" fmla="*/ 1404937 h 2831596"/>
              <a:gd name="connsiteX221" fmla="*/ 438211 w 2757548"/>
              <a:gd name="connsiteY221" fmla="*/ 1381125 h 2831596"/>
              <a:gd name="connsiteX222" fmla="*/ 395348 w 2757548"/>
              <a:gd name="connsiteY222" fmla="*/ 1352550 h 2831596"/>
              <a:gd name="connsiteX223" fmla="*/ 323911 w 2757548"/>
              <a:gd name="connsiteY223" fmla="*/ 1319212 h 2831596"/>
              <a:gd name="connsiteX224" fmla="*/ 266761 w 2757548"/>
              <a:gd name="connsiteY224" fmla="*/ 1285875 h 2831596"/>
              <a:gd name="connsiteX225" fmla="*/ 233423 w 2757548"/>
              <a:gd name="connsiteY225" fmla="*/ 1300162 h 2831596"/>
              <a:gd name="connsiteX226" fmla="*/ 195323 w 2757548"/>
              <a:gd name="connsiteY226" fmla="*/ 1276350 h 2831596"/>
              <a:gd name="connsiteX227" fmla="*/ 161986 w 2757548"/>
              <a:gd name="connsiteY227" fmla="*/ 1204912 h 2831596"/>
              <a:gd name="connsiteX228" fmla="*/ 157223 w 2757548"/>
              <a:gd name="connsiteY228" fmla="*/ 1162050 h 2831596"/>
              <a:gd name="connsiteX229" fmla="*/ 119123 w 2757548"/>
              <a:gd name="connsiteY229" fmla="*/ 1157287 h 2831596"/>
              <a:gd name="connsiteX230" fmla="*/ 66736 w 2757548"/>
              <a:gd name="connsiteY230" fmla="*/ 1157287 h 2831596"/>
              <a:gd name="connsiteX231" fmla="*/ 19111 w 2757548"/>
              <a:gd name="connsiteY231" fmla="*/ 1143000 h 2831596"/>
              <a:gd name="connsiteX232" fmla="*/ 19111 w 2757548"/>
              <a:gd name="connsiteY232" fmla="*/ 1114425 h 2831596"/>
              <a:gd name="connsiteX233" fmla="*/ 9586 w 2757548"/>
              <a:gd name="connsiteY233" fmla="*/ 1076325 h 2831596"/>
              <a:gd name="connsiteX234" fmla="*/ 61 w 2757548"/>
              <a:gd name="connsiteY234" fmla="*/ 1028700 h 2831596"/>
              <a:gd name="connsiteX235" fmla="*/ 14348 w 2757548"/>
              <a:gd name="connsiteY235" fmla="*/ 995362 h 2831596"/>
              <a:gd name="connsiteX236" fmla="*/ 61973 w 2757548"/>
              <a:gd name="connsiteY236" fmla="*/ 971550 h 2831596"/>
              <a:gd name="connsiteX237" fmla="*/ 100073 w 2757548"/>
              <a:gd name="connsiteY237" fmla="*/ 966787 h 2831596"/>
              <a:gd name="connsiteX238" fmla="*/ 66736 w 2757548"/>
              <a:gd name="connsiteY238" fmla="*/ 933450 h 2831596"/>
              <a:gd name="connsiteX239" fmla="*/ 57211 w 2757548"/>
              <a:gd name="connsiteY239" fmla="*/ 885825 h 2831596"/>
              <a:gd name="connsiteX240" fmla="*/ 81023 w 2757548"/>
              <a:gd name="connsiteY240" fmla="*/ 852487 h 2831596"/>
              <a:gd name="connsiteX241" fmla="*/ 81023 w 2757548"/>
              <a:gd name="connsiteY241" fmla="*/ 814387 h 2831596"/>
              <a:gd name="connsiteX242" fmla="*/ 42923 w 2757548"/>
              <a:gd name="connsiteY242" fmla="*/ 800100 h 2831596"/>
              <a:gd name="connsiteX243" fmla="*/ 47686 w 2757548"/>
              <a:gd name="connsiteY243" fmla="*/ 762000 h 2831596"/>
              <a:gd name="connsiteX244" fmla="*/ 85786 w 2757548"/>
              <a:gd name="connsiteY244" fmla="*/ 723900 h 2831596"/>
              <a:gd name="connsiteX245" fmla="*/ 76261 w 2757548"/>
              <a:gd name="connsiteY245" fmla="*/ 671512 h 2831596"/>
              <a:gd name="connsiteX246" fmla="*/ 47686 w 2757548"/>
              <a:gd name="connsiteY246" fmla="*/ 647700 h 2831596"/>
              <a:gd name="connsiteX247" fmla="*/ 66736 w 2757548"/>
              <a:gd name="connsiteY247" fmla="*/ 623887 h 2831596"/>
              <a:gd name="connsiteX248" fmla="*/ 114361 w 2757548"/>
              <a:gd name="connsiteY248" fmla="*/ 628650 h 2831596"/>
              <a:gd name="connsiteX249" fmla="*/ 138173 w 2757548"/>
              <a:gd name="connsiteY249" fmla="*/ 628650 h 2831596"/>
              <a:gd name="connsiteX250" fmla="*/ 119123 w 2757548"/>
              <a:gd name="connsiteY250" fmla="*/ 595312 h 2831596"/>
              <a:gd name="connsiteX251" fmla="*/ 123886 w 2757548"/>
              <a:gd name="connsiteY251" fmla="*/ 571500 h 2831596"/>
              <a:gd name="connsiteX252" fmla="*/ 152461 w 2757548"/>
              <a:gd name="connsiteY252" fmla="*/ 571500 h 2831596"/>
              <a:gd name="connsiteX253" fmla="*/ 157223 w 2757548"/>
              <a:gd name="connsiteY253" fmla="*/ 571500 h 2831596"/>
              <a:gd name="connsiteX254" fmla="*/ 185798 w 2757548"/>
              <a:gd name="connsiteY254" fmla="*/ 485775 h 2831596"/>
              <a:gd name="connsiteX255" fmla="*/ 190561 w 2757548"/>
              <a:gd name="connsiteY255" fmla="*/ 447675 h 2831596"/>
              <a:gd name="connsiteX256" fmla="*/ 219136 w 2757548"/>
              <a:gd name="connsiteY256" fmla="*/ 461962 h 2831596"/>
              <a:gd name="connsiteX257" fmla="*/ 281048 w 2757548"/>
              <a:gd name="connsiteY257" fmla="*/ 485775 h 2831596"/>
              <a:gd name="connsiteX258" fmla="*/ 342961 w 2757548"/>
              <a:gd name="connsiteY258" fmla="*/ 485775 h 2831596"/>
              <a:gd name="connsiteX259" fmla="*/ 333436 w 2757548"/>
              <a:gd name="connsiteY259" fmla="*/ 442912 h 2831596"/>
              <a:gd name="connsiteX260" fmla="*/ 342961 w 2757548"/>
              <a:gd name="connsiteY260" fmla="*/ 409575 h 2831596"/>
              <a:gd name="connsiteX261" fmla="*/ 385823 w 2757548"/>
              <a:gd name="connsiteY261" fmla="*/ 409575 h 2831596"/>
              <a:gd name="connsiteX262" fmla="*/ 404873 w 2757548"/>
              <a:gd name="connsiteY262" fmla="*/ 381000 h 2831596"/>
              <a:gd name="connsiteX263" fmla="*/ 428686 w 2757548"/>
              <a:gd name="connsiteY263" fmla="*/ 338137 h 2831596"/>
              <a:gd name="connsiteX264" fmla="*/ 381061 w 2757548"/>
              <a:gd name="connsiteY264" fmla="*/ 314325 h 2831596"/>
              <a:gd name="connsiteX265" fmla="*/ 381061 w 2757548"/>
              <a:gd name="connsiteY265" fmla="*/ 285750 h 2831596"/>
              <a:gd name="connsiteX266" fmla="*/ 433448 w 2757548"/>
              <a:gd name="connsiteY266" fmla="*/ 257175 h 2831596"/>
              <a:gd name="connsiteX267" fmla="*/ 466786 w 2757548"/>
              <a:gd name="connsiteY267" fmla="*/ 238125 h 2831596"/>
              <a:gd name="connsiteX268" fmla="*/ 476311 w 2757548"/>
              <a:gd name="connsiteY268" fmla="*/ 176212 h 2831596"/>
              <a:gd name="connsiteX269" fmla="*/ 447736 w 2757548"/>
              <a:gd name="connsiteY269" fmla="*/ 123825 h 2831596"/>
              <a:gd name="connsiteX0" fmla="*/ 2307492 w 2757548"/>
              <a:gd name="connsiteY0" fmla="*/ 0 h 2831596"/>
              <a:gd name="connsiteX1" fmla="*/ 2324161 w 2757548"/>
              <a:gd name="connsiteY1" fmla="*/ 26193 h 2831596"/>
              <a:gd name="connsiteX2" fmla="*/ 2352736 w 2757548"/>
              <a:gd name="connsiteY2" fmla="*/ 47625 h 2831596"/>
              <a:gd name="connsiteX3" fmla="*/ 2343211 w 2757548"/>
              <a:gd name="connsiteY3" fmla="*/ 57150 h 2831596"/>
              <a:gd name="connsiteX4" fmla="*/ 2352736 w 2757548"/>
              <a:gd name="connsiteY4" fmla="*/ 95250 h 2831596"/>
              <a:gd name="connsiteX5" fmla="*/ 2343211 w 2757548"/>
              <a:gd name="connsiteY5" fmla="*/ 128587 h 2831596"/>
              <a:gd name="connsiteX6" fmla="*/ 2324161 w 2757548"/>
              <a:gd name="connsiteY6" fmla="*/ 145256 h 2831596"/>
              <a:gd name="connsiteX7" fmla="*/ 2300348 w 2757548"/>
              <a:gd name="connsiteY7" fmla="*/ 152400 h 2831596"/>
              <a:gd name="connsiteX8" fmla="*/ 2290823 w 2757548"/>
              <a:gd name="connsiteY8" fmla="*/ 166687 h 2831596"/>
              <a:gd name="connsiteX9" fmla="*/ 2286061 w 2757548"/>
              <a:gd name="connsiteY9" fmla="*/ 204787 h 2831596"/>
              <a:gd name="connsiteX10" fmla="*/ 2267011 w 2757548"/>
              <a:gd name="connsiteY10" fmla="*/ 223837 h 2831596"/>
              <a:gd name="connsiteX11" fmla="*/ 2224148 w 2757548"/>
              <a:gd name="connsiteY11" fmla="*/ 219075 h 2831596"/>
              <a:gd name="connsiteX12" fmla="*/ 2214623 w 2757548"/>
              <a:gd name="connsiteY12" fmla="*/ 226219 h 2831596"/>
              <a:gd name="connsiteX13" fmla="*/ 2221767 w 2757548"/>
              <a:gd name="connsiteY13" fmla="*/ 259556 h 2831596"/>
              <a:gd name="connsiteX14" fmla="*/ 2233673 w 2757548"/>
              <a:gd name="connsiteY14" fmla="*/ 285750 h 2831596"/>
              <a:gd name="connsiteX15" fmla="*/ 2224148 w 2757548"/>
              <a:gd name="connsiteY15" fmla="*/ 304800 h 2831596"/>
              <a:gd name="connsiteX16" fmla="*/ 2224148 w 2757548"/>
              <a:gd name="connsiteY16" fmla="*/ 333375 h 2831596"/>
              <a:gd name="connsiteX17" fmla="*/ 2186048 w 2757548"/>
              <a:gd name="connsiteY17" fmla="*/ 338137 h 2831596"/>
              <a:gd name="connsiteX18" fmla="*/ 2152710 w 2757548"/>
              <a:gd name="connsiteY18" fmla="*/ 302419 h 2831596"/>
              <a:gd name="connsiteX19" fmla="*/ 2124136 w 2757548"/>
              <a:gd name="connsiteY19" fmla="*/ 323850 h 2831596"/>
              <a:gd name="connsiteX20" fmla="*/ 2105086 w 2757548"/>
              <a:gd name="connsiteY20" fmla="*/ 347662 h 2831596"/>
              <a:gd name="connsiteX21" fmla="*/ 2105086 w 2757548"/>
              <a:gd name="connsiteY21" fmla="*/ 361950 h 2831596"/>
              <a:gd name="connsiteX22" fmla="*/ 2105086 w 2757548"/>
              <a:gd name="connsiteY22" fmla="*/ 395287 h 2831596"/>
              <a:gd name="connsiteX23" fmla="*/ 2076511 w 2757548"/>
              <a:gd name="connsiteY23" fmla="*/ 395287 h 2831596"/>
              <a:gd name="connsiteX24" fmla="*/ 2033648 w 2757548"/>
              <a:gd name="connsiteY24" fmla="*/ 419100 h 2831596"/>
              <a:gd name="connsiteX25" fmla="*/ 2014598 w 2757548"/>
              <a:gd name="connsiteY25" fmla="*/ 457200 h 2831596"/>
              <a:gd name="connsiteX26" fmla="*/ 2012217 w 2757548"/>
              <a:gd name="connsiteY26" fmla="*/ 488156 h 2831596"/>
              <a:gd name="connsiteX27" fmla="*/ 1995549 w 2757548"/>
              <a:gd name="connsiteY27" fmla="*/ 511968 h 2831596"/>
              <a:gd name="connsiteX28" fmla="*/ 1976498 w 2757548"/>
              <a:gd name="connsiteY28" fmla="*/ 554831 h 2831596"/>
              <a:gd name="connsiteX29" fmla="*/ 1945542 w 2757548"/>
              <a:gd name="connsiteY29" fmla="*/ 564356 h 2831596"/>
              <a:gd name="connsiteX30" fmla="*/ 1909823 w 2757548"/>
              <a:gd name="connsiteY30" fmla="*/ 561975 h 2831596"/>
              <a:gd name="connsiteX31" fmla="*/ 1883629 w 2757548"/>
              <a:gd name="connsiteY31" fmla="*/ 576262 h 2831596"/>
              <a:gd name="connsiteX32" fmla="*/ 1890773 w 2757548"/>
              <a:gd name="connsiteY32" fmla="*/ 602456 h 2831596"/>
              <a:gd name="connsiteX33" fmla="*/ 1874104 w 2757548"/>
              <a:gd name="connsiteY33" fmla="*/ 623887 h 2831596"/>
              <a:gd name="connsiteX34" fmla="*/ 1876486 w 2757548"/>
              <a:gd name="connsiteY34" fmla="*/ 647700 h 2831596"/>
              <a:gd name="connsiteX35" fmla="*/ 1890773 w 2757548"/>
              <a:gd name="connsiteY35" fmla="*/ 666750 h 2831596"/>
              <a:gd name="connsiteX36" fmla="*/ 1919348 w 2757548"/>
              <a:gd name="connsiteY36" fmla="*/ 685800 h 2831596"/>
              <a:gd name="connsiteX37" fmla="*/ 1945542 w 2757548"/>
              <a:gd name="connsiteY37" fmla="*/ 714375 h 2831596"/>
              <a:gd name="connsiteX38" fmla="*/ 1969354 w 2757548"/>
              <a:gd name="connsiteY38" fmla="*/ 745331 h 2831596"/>
              <a:gd name="connsiteX39" fmla="*/ 1997930 w 2757548"/>
              <a:gd name="connsiteY39" fmla="*/ 776287 h 2831596"/>
              <a:gd name="connsiteX40" fmla="*/ 2016979 w 2757548"/>
              <a:gd name="connsiteY40" fmla="*/ 788194 h 2831596"/>
              <a:gd name="connsiteX41" fmla="*/ 2024123 w 2757548"/>
              <a:gd name="connsiteY41" fmla="*/ 814387 h 2831596"/>
              <a:gd name="connsiteX42" fmla="*/ 2028886 w 2757548"/>
              <a:gd name="connsiteY42" fmla="*/ 847725 h 2831596"/>
              <a:gd name="connsiteX43" fmla="*/ 2038411 w 2757548"/>
              <a:gd name="connsiteY43" fmla="*/ 859631 h 2831596"/>
              <a:gd name="connsiteX44" fmla="*/ 2066986 w 2757548"/>
              <a:gd name="connsiteY44" fmla="*/ 871537 h 2831596"/>
              <a:gd name="connsiteX45" fmla="*/ 2062223 w 2757548"/>
              <a:gd name="connsiteY45" fmla="*/ 852487 h 2831596"/>
              <a:gd name="connsiteX46" fmla="*/ 2090798 w 2757548"/>
              <a:gd name="connsiteY46" fmla="*/ 838200 h 2831596"/>
              <a:gd name="connsiteX47" fmla="*/ 2100323 w 2757548"/>
              <a:gd name="connsiteY47" fmla="*/ 862012 h 2831596"/>
              <a:gd name="connsiteX48" fmla="*/ 2133661 w 2757548"/>
              <a:gd name="connsiteY48" fmla="*/ 883443 h 2831596"/>
              <a:gd name="connsiteX49" fmla="*/ 2169379 w 2757548"/>
              <a:gd name="connsiteY49" fmla="*/ 876300 h 2831596"/>
              <a:gd name="connsiteX50" fmla="*/ 2183667 w 2757548"/>
              <a:gd name="connsiteY50" fmla="*/ 864394 h 2831596"/>
              <a:gd name="connsiteX51" fmla="*/ 2207480 w 2757548"/>
              <a:gd name="connsiteY51" fmla="*/ 857249 h 2831596"/>
              <a:gd name="connsiteX52" fmla="*/ 2245580 w 2757548"/>
              <a:gd name="connsiteY52" fmla="*/ 862012 h 2831596"/>
              <a:gd name="connsiteX53" fmla="*/ 2257486 w 2757548"/>
              <a:gd name="connsiteY53" fmla="*/ 895350 h 2831596"/>
              <a:gd name="connsiteX54" fmla="*/ 2305110 w 2757548"/>
              <a:gd name="connsiteY54" fmla="*/ 900113 h 2831596"/>
              <a:gd name="connsiteX55" fmla="*/ 2328923 w 2757548"/>
              <a:gd name="connsiteY55" fmla="*/ 907256 h 2831596"/>
              <a:gd name="connsiteX56" fmla="*/ 2314636 w 2757548"/>
              <a:gd name="connsiteY56" fmla="*/ 928687 h 2831596"/>
              <a:gd name="connsiteX57" fmla="*/ 2319398 w 2757548"/>
              <a:gd name="connsiteY57" fmla="*/ 942975 h 2831596"/>
              <a:gd name="connsiteX58" fmla="*/ 2357498 w 2757548"/>
              <a:gd name="connsiteY58" fmla="*/ 964406 h 2831596"/>
              <a:gd name="connsiteX59" fmla="*/ 2371786 w 2757548"/>
              <a:gd name="connsiteY59" fmla="*/ 990600 h 2831596"/>
              <a:gd name="connsiteX60" fmla="*/ 2395598 w 2757548"/>
              <a:gd name="connsiteY60" fmla="*/ 1016794 h 2831596"/>
              <a:gd name="connsiteX61" fmla="*/ 2381311 w 2757548"/>
              <a:gd name="connsiteY61" fmla="*/ 1028700 h 2831596"/>
              <a:gd name="connsiteX62" fmla="*/ 2386073 w 2757548"/>
              <a:gd name="connsiteY62" fmla="*/ 1066800 h 2831596"/>
              <a:gd name="connsiteX63" fmla="*/ 2421792 w 2757548"/>
              <a:gd name="connsiteY63" fmla="*/ 1059656 h 2831596"/>
              <a:gd name="connsiteX64" fmla="*/ 2450367 w 2757548"/>
              <a:gd name="connsiteY64" fmla="*/ 1069182 h 2831596"/>
              <a:gd name="connsiteX65" fmla="*/ 2486086 w 2757548"/>
              <a:gd name="connsiteY65" fmla="*/ 1107281 h 2831596"/>
              <a:gd name="connsiteX66" fmla="*/ 2486086 w 2757548"/>
              <a:gd name="connsiteY66" fmla="*/ 1138237 h 2831596"/>
              <a:gd name="connsiteX67" fmla="*/ 2521804 w 2757548"/>
              <a:gd name="connsiteY67" fmla="*/ 1147762 h 2831596"/>
              <a:gd name="connsiteX68" fmla="*/ 2571811 w 2757548"/>
              <a:gd name="connsiteY68" fmla="*/ 1190625 h 2831596"/>
              <a:gd name="connsiteX69" fmla="*/ 2571811 w 2757548"/>
              <a:gd name="connsiteY69" fmla="*/ 1219200 h 2831596"/>
              <a:gd name="connsiteX70" fmla="*/ 2571811 w 2757548"/>
              <a:gd name="connsiteY70" fmla="*/ 1243012 h 2831596"/>
              <a:gd name="connsiteX71" fmla="*/ 2567048 w 2757548"/>
              <a:gd name="connsiteY71" fmla="*/ 1266825 h 2831596"/>
              <a:gd name="connsiteX72" fmla="*/ 2600386 w 2757548"/>
              <a:gd name="connsiteY72" fmla="*/ 1295400 h 2831596"/>
              <a:gd name="connsiteX73" fmla="*/ 2609910 w 2757548"/>
              <a:gd name="connsiteY73" fmla="*/ 1338262 h 2831596"/>
              <a:gd name="connsiteX74" fmla="*/ 2619436 w 2757548"/>
              <a:gd name="connsiteY74" fmla="*/ 1376362 h 2831596"/>
              <a:gd name="connsiteX75" fmla="*/ 2638486 w 2757548"/>
              <a:gd name="connsiteY75" fmla="*/ 1369218 h 2831596"/>
              <a:gd name="connsiteX76" fmla="*/ 2681348 w 2757548"/>
              <a:gd name="connsiteY76" fmla="*/ 1381125 h 2831596"/>
              <a:gd name="connsiteX77" fmla="*/ 2705161 w 2757548"/>
              <a:gd name="connsiteY77" fmla="*/ 1362075 h 2831596"/>
              <a:gd name="connsiteX78" fmla="*/ 2748023 w 2757548"/>
              <a:gd name="connsiteY78" fmla="*/ 1352550 h 2831596"/>
              <a:gd name="connsiteX79" fmla="*/ 2757548 w 2757548"/>
              <a:gd name="connsiteY79" fmla="*/ 1390650 h 2831596"/>
              <a:gd name="connsiteX80" fmla="*/ 2748023 w 2757548"/>
              <a:gd name="connsiteY80" fmla="*/ 1414462 h 2831596"/>
              <a:gd name="connsiteX81" fmla="*/ 2724211 w 2757548"/>
              <a:gd name="connsiteY81" fmla="*/ 1428750 h 2831596"/>
              <a:gd name="connsiteX82" fmla="*/ 2695635 w 2757548"/>
              <a:gd name="connsiteY82" fmla="*/ 1464469 h 2831596"/>
              <a:gd name="connsiteX83" fmla="*/ 2657536 w 2757548"/>
              <a:gd name="connsiteY83" fmla="*/ 1495425 h 2831596"/>
              <a:gd name="connsiteX84" fmla="*/ 2638486 w 2757548"/>
              <a:gd name="connsiteY84" fmla="*/ 1519237 h 2831596"/>
              <a:gd name="connsiteX85" fmla="*/ 2624198 w 2757548"/>
              <a:gd name="connsiteY85" fmla="*/ 1535906 h 2831596"/>
              <a:gd name="connsiteX86" fmla="*/ 2619436 w 2757548"/>
              <a:gd name="connsiteY86" fmla="*/ 1562100 h 2831596"/>
              <a:gd name="connsiteX87" fmla="*/ 2590861 w 2757548"/>
              <a:gd name="connsiteY87" fmla="*/ 1562100 h 2831596"/>
              <a:gd name="connsiteX88" fmla="*/ 2557523 w 2757548"/>
              <a:gd name="connsiteY88" fmla="*/ 1547812 h 2831596"/>
              <a:gd name="connsiteX89" fmla="*/ 2538473 w 2757548"/>
              <a:gd name="connsiteY89" fmla="*/ 1519237 h 2831596"/>
              <a:gd name="connsiteX90" fmla="*/ 2471798 w 2757548"/>
              <a:gd name="connsiteY90" fmla="*/ 1524000 h 2831596"/>
              <a:gd name="connsiteX91" fmla="*/ 2452748 w 2757548"/>
              <a:gd name="connsiteY91" fmla="*/ 1535906 h 2831596"/>
              <a:gd name="connsiteX92" fmla="*/ 2447985 w 2757548"/>
              <a:gd name="connsiteY92" fmla="*/ 1557338 h 2831596"/>
              <a:gd name="connsiteX93" fmla="*/ 2414648 w 2757548"/>
              <a:gd name="connsiteY93" fmla="*/ 1576387 h 2831596"/>
              <a:gd name="connsiteX94" fmla="*/ 2381311 w 2757548"/>
              <a:gd name="connsiteY94" fmla="*/ 1614487 h 2831596"/>
              <a:gd name="connsiteX95" fmla="*/ 2355116 w 2757548"/>
              <a:gd name="connsiteY95" fmla="*/ 1626393 h 2831596"/>
              <a:gd name="connsiteX96" fmla="*/ 2347973 w 2757548"/>
              <a:gd name="connsiteY96" fmla="*/ 1662112 h 2831596"/>
              <a:gd name="connsiteX97" fmla="*/ 2331304 w 2757548"/>
              <a:gd name="connsiteY97" fmla="*/ 1659731 h 2831596"/>
              <a:gd name="connsiteX98" fmla="*/ 2281298 w 2757548"/>
              <a:gd name="connsiteY98" fmla="*/ 1681162 h 2831596"/>
              <a:gd name="connsiteX99" fmla="*/ 2262248 w 2757548"/>
              <a:gd name="connsiteY99" fmla="*/ 1700212 h 2831596"/>
              <a:gd name="connsiteX100" fmla="*/ 2200336 w 2757548"/>
              <a:gd name="connsiteY100" fmla="*/ 1704975 h 2831596"/>
              <a:gd name="connsiteX101" fmla="*/ 2157473 w 2757548"/>
              <a:gd name="connsiteY101" fmla="*/ 1714500 h 2831596"/>
              <a:gd name="connsiteX102" fmla="*/ 2126517 w 2757548"/>
              <a:gd name="connsiteY102" fmla="*/ 1754981 h 2831596"/>
              <a:gd name="connsiteX103" fmla="*/ 2100323 w 2757548"/>
              <a:gd name="connsiteY103" fmla="*/ 1771650 h 2831596"/>
              <a:gd name="connsiteX104" fmla="*/ 2095561 w 2757548"/>
              <a:gd name="connsiteY104" fmla="*/ 1807368 h 2831596"/>
              <a:gd name="connsiteX105" fmla="*/ 2057461 w 2757548"/>
              <a:gd name="connsiteY105" fmla="*/ 1831181 h 2831596"/>
              <a:gd name="connsiteX106" fmla="*/ 2043173 w 2757548"/>
              <a:gd name="connsiteY106" fmla="*/ 1852612 h 2831596"/>
              <a:gd name="connsiteX107" fmla="*/ 2033648 w 2757548"/>
              <a:gd name="connsiteY107" fmla="*/ 1866900 h 2831596"/>
              <a:gd name="connsiteX108" fmla="*/ 2038411 w 2757548"/>
              <a:gd name="connsiteY108" fmla="*/ 1895475 h 2831596"/>
              <a:gd name="connsiteX109" fmla="*/ 2050317 w 2757548"/>
              <a:gd name="connsiteY109" fmla="*/ 1933575 h 2831596"/>
              <a:gd name="connsiteX110" fmla="*/ 2062223 w 2757548"/>
              <a:gd name="connsiteY110" fmla="*/ 1985962 h 2831596"/>
              <a:gd name="connsiteX111" fmla="*/ 2038411 w 2757548"/>
              <a:gd name="connsiteY111" fmla="*/ 2024062 h 2831596"/>
              <a:gd name="connsiteX112" fmla="*/ 2033648 w 2757548"/>
              <a:gd name="connsiteY112" fmla="*/ 2028825 h 2831596"/>
              <a:gd name="connsiteX113" fmla="*/ 1995548 w 2757548"/>
              <a:gd name="connsiteY113" fmla="*/ 2033587 h 2831596"/>
              <a:gd name="connsiteX114" fmla="*/ 1966973 w 2757548"/>
              <a:gd name="connsiteY114" fmla="*/ 2043112 h 2831596"/>
              <a:gd name="connsiteX115" fmla="*/ 1957448 w 2757548"/>
              <a:gd name="connsiteY115" fmla="*/ 2043112 h 2831596"/>
              <a:gd name="connsiteX116" fmla="*/ 1919348 w 2757548"/>
              <a:gd name="connsiteY116" fmla="*/ 2069305 h 2831596"/>
              <a:gd name="connsiteX117" fmla="*/ 1900298 w 2757548"/>
              <a:gd name="connsiteY117" fmla="*/ 2090737 h 2831596"/>
              <a:gd name="connsiteX118" fmla="*/ 1888392 w 2757548"/>
              <a:gd name="connsiteY118" fmla="*/ 2150269 h 2831596"/>
              <a:gd name="connsiteX119" fmla="*/ 1855055 w 2757548"/>
              <a:gd name="connsiteY119" fmla="*/ 2166937 h 2831596"/>
              <a:gd name="connsiteX120" fmla="*/ 1809811 w 2757548"/>
              <a:gd name="connsiteY120" fmla="*/ 2195512 h 2831596"/>
              <a:gd name="connsiteX121" fmla="*/ 1809811 w 2757548"/>
              <a:gd name="connsiteY121" fmla="*/ 2252662 h 2831596"/>
              <a:gd name="connsiteX122" fmla="*/ 1814573 w 2757548"/>
              <a:gd name="connsiteY122" fmla="*/ 2314575 h 2831596"/>
              <a:gd name="connsiteX123" fmla="*/ 1802667 w 2757548"/>
              <a:gd name="connsiteY123" fmla="*/ 2340768 h 2831596"/>
              <a:gd name="connsiteX124" fmla="*/ 1785998 w 2757548"/>
              <a:gd name="connsiteY124" fmla="*/ 2388393 h 2831596"/>
              <a:gd name="connsiteX125" fmla="*/ 1809811 w 2757548"/>
              <a:gd name="connsiteY125" fmla="*/ 2438400 h 2831596"/>
              <a:gd name="connsiteX126" fmla="*/ 1802667 w 2757548"/>
              <a:gd name="connsiteY126" fmla="*/ 2474119 h 2831596"/>
              <a:gd name="connsiteX127" fmla="*/ 1776473 w 2757548"/>
              <a:gd name="connsiteY127" fmla="*/ 2500312 h 2831596"/>
              <a:gd name="connsiteX128" fmla="*/ 1733611 w 2757548"/>
              <a:gd name="connsiteY128" fmla="*/ 2524125 h 2831596"/>
              <a:gd name="connsiteX129" fmla="*/ 1714561 w 2757548"/>
              <a:gd name="connsiteY129" fmla="*/ 2538412 h 2831596"/>
              <a:gd name="connsiteX130" fmla="*/ 1738373 w 2757548"/>
              <a:gd name="connsiteY130" fmla="*/ 2590800 h 2831596"/>
              <a:gd name="connsiteX131" fmla="*/ 1719323 w 2757548"/>
              <a:gd name="connsiteY131" fmla="*/ 2619375 h 2831596"/>
              <a:gd name="connsiteX132" fmla="*/ 1662173 w 2757548"/>
              <a:gd name="connsiteY132" fmla="*/ 2633662 h 2831596"/>
              <a:gd name="connsiteX133" fmla="*/ 1647886 w 2757548"/>
              <a:gd name="connsiteY133" fmla="*/ 2662237 h 2831596"/>
              <a:gd name="connsiteX134" fmla="*/ 1664554 w 2757548"/>
              <a:gd name="connsiteY134" fmla="*/ 2693193 h 2831596"/>
              <a:gd name="connsiteX135" fmla="*/ 1652648 w 2757548"/>
              <a:gd name="connsiteY135" fmla="*/ 2712243 h 2831596"/>
              <a:gd name="connsiteX136" fmla="*/ 1657411 w 2757548"/>
              <a:gd name="connsiteY136" fmla="*/ 2745581 h 2831596"/>
              <a:gd name="connsiteX137" fmla="*/ 1628836 w 2757548"/>
              <a:gd name="connsiteY137" fmla="*/ 2767012 h 2831596"/>
              <a:gd name="connsiteX138" fmla="*/ 1576448 w 2757548"/>
              <a:gd name="connsiteY138" fmla="*/ 2724150 h 2831596"/>
              <a:gd name="connsiteX139" fmla="*/ 1550254 w 2757548"/>
              <a:gd name="connsiteY139" fmla="*/ 2728912 h 2831596"/>
              <a:gd name="connsiteX140" fmla="*/ 1519298 w 2757548"/>
              <a:gd name="connsiteY140" fmla="*/ 2697956 h 2831596"/>
              <a:gd name="connsiteX141" fmla="*/ 1500248 w 2757548"/>
              <a:gd name="connsiteY141" fmla="*/ 2676525 h 2831596"/>
              <a:gd name="connsiteX142" fmla="*/ 1478817 w 2757548"/>
              <a:gd name="connsiteY142" fmla="*/ 2719387 h 2831596"/>
              <a:gd name="connsiteX143" fmla="*/ 1481198 w 2757548"/>
              <a:gd name="connsiteY143" fmla="*/ 2738437 h 2831596"/>
              <a:gd name="connsiteX144" fmla="*/ 1464529 w 2757548"/>
              <a:gd name="connsiteY144" fmla="*/ 2776537 h 2831596"/>
              <a:gd name="connsiteX145" fmla="*/ 1457386 w 2757548"/>
              <a:gd name="connsiteY145" fmla="*/ 2786062 h 2831596"/>
              <a:gd name="connsiteX146" fmla="*/ 1421667 w 2757548"/>
              <a:gd name="connsiteY146" fmla="*/ 2828925 h 2831596"/>
              <a:gd name="connsiteX147" fmla="*/ 1397855 w 2757548"/>
              <a:gd name="connsiteY147" fmla="*/ 2824162 h 2831596"/>
              <a:gd name="connsiteX148" fmla="*/ 1381186 w 2757548"/>
              <a:gd name="connsiteY148" fmla="*/ 2800350 h 2831596"/>
              <a:gd name="connsiteX149" fmla="*/ 1376423 w 2757548"/>
              <a:gd name="connsiteY149" fmla="*/ 2786062 h 2831596"/>
              <a:gd name="connsiteX150" fmla="*/ 1335942 w 2757548"/>
              <a:gd name="connsiteY150" fmla="*/ 2778918 h 2831596"/>
              <a:gd name="connsiteX151" fmla="*/ 1343086 w 2757548"/>
              <a:gd name="connsiteY151" fmla="*/ 2757487 h 2831596"/>
              <a:gd name="connsiteX152" fmla="*/ 1324036 w 2757548"/>
              <a:gd name="connsiteY152" fmla="*/ 2719387 h 2831596"/>
              <a:gd name="connsiteX153" fmla="*/ 1354992 w 2757548"/>
              <a:gd name="connsiteY153" fmla="*/ 2702718 h 2831596"/>
              <a:gd name="connsiteX154" fmla="*/ 1345467 w 2757548"/>
              <a:gd name="connsiteY154" fmla="*/ 2640806 h 2831596"/>
              <a:gd name="connsiteX155" fmla="*/ 1333561 w 2757548"/>
              <a:gd name="connsiteY155" fmla="*/ 2626518 h 2831596"/>
              <a:gd name="connsiteX156" fmla="*/ 1324036 w 2757548"/>
              <a:gd name="connsiteY156" fmla="*/ 2605087 h 2831596"/>
              <a:gd name="connsiteX157" fmla="*/ 1302604 w 2757548"/>
              <a:gd name="connsiteY157" fmla="*/ 2595562 h 2831596"/>
              <a:gd name="connsiteX158" fmla="*/ 1288317 w 2757548"/>
              <a:gd name="connsiteY158" fmla="*/ 2605087 h 2831596"/>
              <a:gd name="connsiteX159" fmla="*/ 1281173 w 2757548"/>
              <a:gd name="connsiteY159" fmla="*/ 2626518 h 2831596"/>
              <a:gd name="connsiteX160" fmla="*/ 1259742 w 2757548"/>
              <a:gd name="connsiteY160" fmla="*/ 2605087 h 2831596"/>
              <a:gd name="connsiteX161" fmla="*/ 1285936 w 2757548"/>
              <a:gd name="connsiteY161" fmla="*/ 2559843 h 2831596"/>
              <a:gd name="connsiteX162" fmla="*/ 1321654 w 2757548"/>
              <a:gd name="connsiteY162" fmla="*/ 2540794 h 2831596"/>
              <a:gd name="connsiteX163" fmla="*/ 1347848 w 2757548"/>
              <a:gd name="connsiteY163" fmla="*/ 2490787 h 2831596"/>
              <a:gd name="connsiteX164" fmla="*/ 1326417 w 2757548"/>
              <a:gd name="connsiteY164" fmla="*/ 2443162 h 2831596"/>
              <a:gd name="connsiteX165" fmla="*/ 1343086 w 2757548"/>
              <a:gd name="connsiteY165" fmla="*/ 2390775 h 2831596"/>
              <a:gd name="connsiteX166" fmla="*/ 1333561 w 2757548"/>
              <a:gd name="connsiteY166" fmla="*/ 2338387 h 2831596"/>
              <a:gd name="connsiteX167" fmla="*/ 1290698 w 2757548"/>
              <a:gd name="connsiteY167" fmla="*/ 2305050 h 2831596"/>
              <a:gd name="connsiteX168" fmla="*/ 1247836 w 2757548"/>
              <a:gd name="connsiteY168" fmla="*/ 2290762 h 2831596"/>
              <a:gd name="connsiteX169" fmla="*/ 1204973 w 2757548"/>
              <a:gd name="connsiteY169" fmla="*/ 2281237 h 2831596"/>
              <a:gd name="connsiteX170" fmla="*/ 1166873 w 2757548"/>
              <a:gd name="connsiteY170" fmla="*/ 2274093 h 2831596"/>
              <a:gd name="connsiteX171" fmla="*/ 1147823 w 2757548"/>
              <a:gd name="connsiteY171" fmla="*/ 2281237 h 2831596"/>
              <a:gd name="connsiteX172" fmla="*/ 1119248 w 2757548"/>
              <a:gd name="connsiteY172" fmla="*/ 2290762 h 2831596"/>
              <a:gd name="connsiteX173" fmla="*/ 1102579 w 2757548"/>
              <a:gd name="connsiteY173" fmla="*/ 2271712 h 2831596"/>
              <a:gd name="connsiteX174" fmla="*/ 1076386 w 2757548"/>
              <a:gd name="connsiteY174" fmla="*/ 2286000 h 2831596"/>
              <a:gd name="connsiteX175" fmla="*/ 1059717 w 2757548"/>
              <a:gd name="connsiteY175" fmla="*/ 2307431 h 2831596"/>
              <a:gd name="connsiteX176" fmla="*/ 1019236 w 2757548"/>
              <a:gd name="connsiteY176" fmla="*/ 2309812 h 2831596"/>
              <a:gd name="connsiteX177" fmla="*/ 971611 w 2757548"/>
              <a:gd name="connsiteY177" fmla="*/ 2319337 h 2831596"/>
              <a:gd name="connsiteX178" fmla="*/ 971611 w 2757548"/>
              <a:gd name="connsiteY178" fmla="*/ 2374106 h 2831596"/>
              <a:gd name="connsiteX179" fmla="*/ 943036 w 2757548"/>
              <a:gd name="connsiteY179" fmla="*/ 2414587 h 2831596"/>
              <a:gd name="connsiteX180" fmla="*/ 921604 w 2757548"/>
              <a:gd name="connsiteY180" fmla="*/ 2424112 h 2831596"/>
              <a:gd name="connsiteX181" fmla="*/ 890648 w 2757548"/>
              <a:gd name="connsiteY181" fmla="*/ 2462212 h 2831596"/>
              <a:gd name="connsiteX182" fmla="*/ 866836 w 2757548"/>
              <a:gd name="connsiteY182" fmla="*/ 2452687 h 2831596"/>
              <a:gd name="connsiteX183" fmla="*/ 852548 w 2757548"/>
              <a:gd name="connsiteY183" fmla="*/ 2471737 h 2831596"/>
              <a:gd name="connsiteX184" fmla="*/ 816829 w 2757548"/>
              <a:gd name="connsiteY184" fmla="*/ 2476500 h 2831596"/>
              <a:gd name="connsiteX185" fmla="*/ 800161 w 2757548"/>
              <a:gd name="connsiteY185" fmla="*/ 2462212 h 2831596"/>
              <a:gd name="connsiteX186" fmla="*/ 771586 w 2757548"/>
              <a:gd name="connsiteY186" fmla="*/ 2438400 h 2831596"/>
              <a:gd name="connsiteX187" fmla="*/ 735867 w 2757548"/>
              <a:gd name="connsiteY187" fmla="*/ 2438400 h 2831596"/>
              <a:gd name="connsiteX188" fmla="*/ 704911 w 2757548"/>
              <a:gd name="connsiteY188" fmla="*/ 2433637 h 2831596"/>
              <a:gd name="connsiteX189" fmla="*/ 723961 w 2757548"/>
              <a:gd name="connsiteY189" fmla="*/ 2371725 h 2831596"/>
              <a:gd name="connsiteX190" fmla="*/ 738248 w 2757548"/>
              <a:gd name="connsiteY190" fmla="*/ 2309812 h 2831596"/>
              <a:gd name="connsiteX191" fmla="*/ 743011 w 2757548"/>
              <a:gd name="connsiteY191" fmla="*/ 2233612 h 2831596"/>
              <a:gd name="connsiteX192" fmla="*/ 743011 w 2757548"/>
              <a:gd name="connsiteY192" fmla="*/ 2185987 h 2831596"/>
              <a:gd name="connsiteX193" fmla="*/ 728723 w 2757548"/>
              <a:gd name="connsiteY193" fmla="*/ 2128837 h 2831596"/>
              <a:gd name="connsiteX194" fmla="*/ 704911 w 2757548"/>
              <a:gd name="connsiteY194" fmla="*/ 2100262 h 2831596"/>
              <a:gd name="connsiteX195" fmla="*/ 662048 w 2757548"/>
              <a:gd name="connsiteY195" fmla="*/ 2090737 h 2831596"/>
              <a:gd name="connsiteX196" fmla="*/ 623948 w 2757548"/>
              <a:gd name="connsiteY196" fmla="*/ 2062162 h 2831596"/>
              <a:gd name="connsiteX197" fmla="*/ 566798 w 2757548"/>
              <a:gd name="connsiteY197" fmla="*/ 2043112 h 2831596"/>
              <a:gd name="connsiteX198" fmla="*/ 538223 w 2757548"/>
              <a:gd name="connsiteY198" fmla="*/ 2009775 h 2831596"/>
              <a:gd name="connsiteX199" fmla="*/ 557273 w 2757548"/>
              <a:gd name="connsiteY199" fmla="*/ 1981200 h 2831596"/>
              <a:gd name="connsiteX200" fmla="*/ 547748 w 2757548"/>
              <a:gd name="connsiteY200" fmla="*/ 1938337 h 2831596"/>
              <a:gd name="connsiteX201" fmla="*/ 514411 w 2757548"/>
              <a:gd name="connsiteY201" fmla="*/ 1885950 h 2831596"/>
              <a:gd name="connsiteX202" fmla="*/ 471548 w 2757548"/>
              <a:gd name="connsiteY202" fmla="*/ 1876425 h 2831596"/>
              <a:gd name="connsiteX203" fmla="*/ 433448 w 2757548"/>
              <a:gd name="connsiteY203" fmla="*/ 1852612 h 2831596"/>
              <a:gd name="connsiteX204" fmla="*/ 414398 w 2757548"/>
              <a:gd name="connsiteY204" fmla="*/ 1833562 h 2831596"/>
              <a:gd name="connsiteX205" fmla="*/ 414398 w 2757548"/>
              <a:gd name="connsiteY205" fmla="*/ 1804987 h 2831596"/>
              <a:gd name="connsiteX206" fmla="*/ 376298 w 2757548"/>
              <a:gd name="connsiteY206" fmla="*/ 1824037 h 2831596"/>
              <a:gd name="connsiteX207" fmla="*/ 357248 w 2757548"/>
              <a:gd name="connsiteY207" fmla="*/ 1838325 h 2831596"/>
              <a:gd name="connsiteX208" fmla="*/ 385823 w 2757548"/>
              <a:gd name="connsiteY208" fmla="*/ 1862137 h 2831596"/>
              <a:gd name="connsiteX209" fmla="*/ 352486 w 2757548"/>
              <a:gd name="connsiteY209" fmla="*/ 1866900 h 2831596"/>
              <a:gd name="connsiteX210" fmla="*/ 323911 w 2757548"/>
              <a:gd name="connsiteY210" fmla="*/ 1847850 h 2831596"/>
              <a:gd name="connsiteX211" fmla="*/ 281048 w 2757548"/>
              <a:gd name="connsiteY211" fmla="*/ 1833562 h 2831596"/>
              <a:gd name="connsiteX212" fmla="*/ 238186 w 2757548"/>
              <a:gd name="connsiteY212" fmla="*/ 1819275 h 2831596"/>
              <a:gd name="connsiteX213" fmla="*/ 195323 w 2757548"/>
              <a:gd name="connsiteY213" fmla="*/ 1819275 h 2831596"/>
              <a:gd name="connsiteX214" fmla="*/ 171511 w 2757548"/>
              <a:gd name="connsiteY214" fmla="*/ 1795462 h 2831596"/>
              <a:gd name="connsiteX215" fmla="*/ 195323 w 2757548"/>
              <a:gd name="connsiteY215" fmla="*/ 1766887 h 2831596"/>
              <a:gd name="connsiteX216" fmla="*/ 214373 w 2757548"/>
              <a:gd name="connsiteY216" fmla="*/ 1676400 h 2831596"/>
              <a:gd name="connsiteX217" fmla="*/ 276286 w 2757548"/>
              <a:gd name="connsiteY217" fmla="*/ 1590675 h 2831596"/>
              <a:gd name="connsiteX218" fmla="*/ 319148 w 2757548"/>
              <a:gd name="connsiteY218" fmla="*/ 1509712 h 2831596"/>
              <a:gd name="connsiteX219" fmla="*/ 362011 w 2757548"/>
              <a:gd name="connsiteY219" fmla="*/ 1466850 h 2831596"/>
              <a:gd name="connsiteX220" fmla="*/ 414398 w 2757548"/>
              <a:gd name="connsiteY220" fmla="*/ 1404937 h 2831596"/>
              <a:gd name="connsiteX221" fmla="*/ 438211 w 2757548"/>
              <a:gd name="connsiteY221" fmla="*/ 1381125 h 2831596"/>
              <a:gd name="connsiteX222" fmla="*/ 395348 w 2757548"/>
              <a:gd name="connsiteY222" fmla="*/ 1352550 h 2831596"/>
              <a:gd name="connsiteX223" fmla="*/ 323911 w 2757548"/>
              <a:gd name="connsiteY223" fmla="*/ 1319212 h 2831596"/>
              <a:gd name="connsiteX224" fmla="*/ 266761 w 2757548"/>
              <a:gd name="connsiteY224" fmla="*/ 1285875 h 2831596"/>
              <a:gd name="connsiteX225" fmla="*/ 233423 w 2757548"/>
              <a:gd name="connsiteY225" fmla="*/ 1300162 h 2831596"/>
              <a:gd name="connsiteX226" fmla="*/ 195323 w 2757548"/>
              <a:gd name="connsiteY226" fmla="*/ 1276350 h 2831596"/>
              <a:gd name="connsiteX227" fmla="*/ 161986 w 2757548"/>
              <a:gd name="connsiteY227" fmla="*/ 1204912 h 2831596"/>
              <a:gd name="connsiteX228" fmla="*/ 157223 w 2757548"/>
              <a:gd name="connsiteY228" fmla="*/ 1162050 h 2831596"/>
              <a:gd name="connsiteX229" fmla="*/ 119123 w 2757548"/>
              <a:gd name="connsiteY229" fmla="*/ 1157287 h 2831596"/>
              <a:gd name="connsiteX230" fmla="*/ 66736 w 2757548"/>
              <a:gd name="connsiteY230" fmla="*/ 1157287 h 2831596"/>
              <a:gd name="connsiteX231" fmla="*/ 19111 w 2757548"/>
              <a:gd name="connsiteY231" fmla="*/ 1143000 h 2831596"/>
              <a:gd name="connsiteX232" fmla="*/ 19111 w 2757548"/>
              <a:gd name="connsiteY232" fmla="*/ 1114425 h 2831596"/>
              <a:gd name="connsiteX233" fmla="*/ 9586 w 2757548"/>
              <a:gd name="connsiteY233" fmla="*/ 1076325 h 2831596"/>
              <a:gd name="connsiteX234" fmla="*/ 61 w 2757548"/>
              <a:gd name="connsiteY234" fmla="*/ 1028700 h 2831596"/>
              <a:gd name="connsiteX235" fmla="*/ 14348 w 2757548"/>
              <a:gd name="connsiteY235" fmla="*/ 995362 h 2831596"/>
              <a:gd name="connsiteX236" fmla="*/ 61973 w 2757548"/>
              <a:gd name="connsiteY236" fmla="*/ 971550 h 2831596"/>
              <a:gd name="connsiteX237" fmla="*/ 100073 w 2757548"/>
              <a:gd name="connsiteY237" fmla="*/ 966787 h 2831596"/>
              <a:gd name="connsiteX238" fmla="*/ 66736 w 2757548"/>
              <a:gd name="connsiteY238" fmla="*/ 933450 h 2831596"/>
              <a:gd name="connsiteX239" fmla="*/ 57211 w 2757548"/>
              <a:gd name="connsiteY239" fmla="*/ 885825 h 2831596"/>
              <a:gd name="connsiteX240" fmla="*/ 81023 w 2757548"/>
              <a:gd name="connsiteY240" fmla="*/ 852487 h 2831596"/>
              <a:gd name="connsiteX241" fmla="*/ 81023 w 2757548"/>
              <a:gd name="connsiteY241" fmla="*/ 814387 h 2831596"/>
              <a:gd name="connsiteX242" fmla="*/ 42923 w 2757548"/>
              <a:gd name="connsiteY242" fmla="*/ 800100 h 2831596"/>
              <a:gd name="connsiteX243" fmla="*/ 47686 w 2757548"/>
              <a:gd name="connsiteY243" fmla="*/ 762000 h 2831596"/>
              <a:gd name="connsiteX244" fmla="*/ 85786 w 2757548"/>
              <a:gd name="connsiteY244" fmla="*/ 723900 h 2831596"/>
              <a:gd name="connsiteX245" fmla="*/ 76261 w 2757548"/>
              <a:gd name="connsiteY245" fmla="*/ 671512 h 2831596"/>
              <a:gd name="connsiteX246" fmla="*/ 47686 w 2757548"/>
              <a:gd name="connsiteY246" fmla="*/ 647700 h 2831596"/>
              <a:gd name="connsiteX247" fmla="*/ 66736 w 2757548"/>
              <a:gd name="connsiteY247" fmla="*/ 623887 h 2831596"/>
              <a:gd name="connsiteX248" fmla="*/ 114361 w 2757548"/>
              <a:gd name="connsiteY248" fmla="*/ 628650 h 2831596"/>
              <a:gd name="connsiteX249" fmla="*/ 138173 w 2757548"/>
              <a:gd name="connsiteY249" fmla="*/ 628650 h 2831596"/>
              <a:gd name="connsiteX250" fmla="*/ 119123 w 2757548"/>
              <a:gd name="connsiteY250" fmla="*/ 595312 h 2831596"/>
              <a:gd name="connsiteX251" fmla="*/ 123886 w 2757548"/>
              <a:gd name="connsiteY251" fmla="*/ 571500 h 2831596"/>
              <a:gd name="connsiteX252" fmla="*/ 152461 w 2757548"/>
              <a:gd name="connsiteY252" fmla="*/ 571500 h 2831596"/>
              <a:gd name="connsiteX253" fmla="*/ 157223 w 2757548"/>
              <a:gd name="connsiteY253" fmla="*/ 571500 h 2831596"/>
              <a:gd name="connsiteX254" fmla="*/ 185798 w 2757548"/>
              <a:gd name="connsiteY254" fmla="*/ 485775 h 2831596"/>
              <a:gd name="connsiteX255" fmla="*/ 190561 w 2757548"/>
              <a:gd name="connsiteY255" fmla="*/ 447675 h 2831596"/>
              <a:gd name="connsiteX256" fmla="*/ 219136 w 2757548"/>
              <a:gd name="connsiteY256" fmla="*/ 461962 h 2831596"/>
              <a:gd name="connsiteX257" fmla="*/ 281048 w 2757548"/>
              <a:gd name="connsiteY257" fmla="*/ 485775 h 2831596"/>
              <a:gd name="connsiteX258" fmla="*/ 342961 w 2757548"/>
              <a:gd name="connsiteY258" fmla="*/ 485775 h 2831596"/>
              <a:gd name="connsiteX259" fmla="*/ 333436 w 2757548"/>
              <a:gd name="connsiteY259" fmla="*/ 442912 h 2831596"/>
              <a:gd name="connsiteX260" fmla="*/ 342961 w 2757548"/>
              <a:gd name="connsiteY260" fmla="*/ 409575 h 2831596"/>
              <a:gd name="connsiteX261" fmla="*/ 385823 w 2757548"/>
              <a:gd name="connsiteY261" fmla="*/ 409575 h 2831596"/>
              <a:gd name="connsiteX262" fmla="*/ 404873 w 2757548"/>
              <a:gd name="connsiteY262" fmla="*/ 381000 h 2831596"/>
              <a:gd name="connsiteX263" fmla="*/ 428686 w 2757548"/>
              <a:gd name="connsiteY263" fmla="*/ 338137 h 2831596"/>
              <a:gd name="connsiteX264" fmla="*/ 381061 w 2757548"/>
              <a:gd name="connsiteY264" fmla="*/ 314325 h 2831596"/>
              <a:gd name="connsiteX265" fmla="*/ 381061 w 2757548"/>
              <a:gd name="connsiteY265" fmla="*/ 285750 h 2831596"/>
              <a:gd name="connsiteX266" fmla="*/ 433448 w 2757548"/>
              <a:gd name="connsiteY266" fmla="*/ 257175 h 2831596"/>
              <a:gd name="connsiteX267" fmla="*/ 466786 w 2757548"/>
              <a:gd name="connsiteY267" fmla="*/ 238125 h 2831596"/>
              <a:gd name="connsiteX268" fmla="*/ 476311 w 2757548"/>
              <a:gd name="connsiteY268" fmla="*/ 176212 h 2831596"/>
              <a:gd name="connsiteX269" fmla="*/ 447736 w 2757548"/>
              <a:gd name="connsiteY269" fmla="*/ 123825 h 2831596"/>
              <a:gd name="connsiteX0" fmla="*/ 2307492 w 2757548"/>
              <a:gd name="connsiteY0" fmla="*/ 0 h 2831596"/>
              <a:gd name="connsiteX1" fmla="*/ 2324161 w 2757548"/>
              <a:gd name="connsiteY1" fmla="*/ 26193 h 2831596"/>
              <a:gd name="connsiteX2" fmla="*/ 2352736 w 2757548"/>
              <a:gd name="connsiteY2" fmla="*/ 47625 h 2831596"/>
              <a:gd name="connsiteX3" fmla="*/ 2343211 w 2757548"/>
              <a:gd name="connsiteY3" fmla="*/ 57150 h 2831596"/>
              <a:gd name="connsiteX4" fmla="*/ 2352736 w 2757548"/>
              <a:gd name="connsiteY4" fmla="*/ 95250 h 2831596"/>
              <a:gd name="connsiteX5" fmla="*/ 2343211 w 2757548"/>
              <a:gd name="connsiteY5" fmla="*/ 128587 h 2831596"/>
              <a:gd name="connsiteX6" fmla="*/ 2324161 w 2757548"/>
              <a:gd name="connsiteY6" fmla="*/ 145256 h 2831596"/>
              <a:gd name="connsiteX7" fmla="*/ 2300348 w 2757548"/>
              <a:gd name="connsiteY7" fmla="*/ 152400 h 2831596"/>
              <a:gd name="connsiteX8" fmla="*/ 2290823 w 2757548"/>
              <a:gd name="connsiteY8" fmla="*/ 166687 h 2831596"/>
              <a:gd name="connsiteX9" fmla="*/ 2286061 w 2757548"/>
              <a:gd name="connsiteY9" fmla="*/ 204787 h 2831596"/>
              <a:gd name="connsiteX10" fmla="*/ 2267011 w 2757548"/>
              <a:gd name="connsiteY10" fmla="*/ 223837 h 2831596"/>
              <a:gd name="connsiteX11" fmla="*/ 2224148 w 2757548"/>
              <a:gd name="connsiteY11" fmla="*/ 219075 h 2831596"/>
              <a:gd name="connsiteX12" fmla="*/ 2214623 w 2757548"/>
              <a:gd name="connsiteY12" fmla="*/ 226219 h 2831596"/>
              <a:gd name="connsiteX13" fmla="*/ 2221767 w 2757548"/>
              <a:gd name="connsiteY13" fmla="*/ 259556 h 2831596"/>
              <a:gd name="connsiteX14" fmla="*/ 2233673 w 2757548"/>
              <a:gd name="connsiteY14" fmla="*/ 285750 h 2831596"/>
              <a:gd name="connsiteX15" fmla="*/ 2224148 w 2757548"/>
              <a:gd name="connsiteY15" fmla="*/ 304800 h 2831596"/>
              <a:gd name="connsiteX16" fmla="*/ 2224148 w 2757548"/>
              <a:gd name="connsiteY16" fmla="*/ 333375 h 2831596"/>
              <a:gd name="connsiteX17" fmla="*/ 2186048 w 2757548"/>
              <a:gd name="connsiteY17" fmla="*/ 338137 h 2831596"/>
              <a:gd name="connsiteX18" fmla="*/ 2152710 w 2757548"/>
              <a:gd name="connsiteY18" fmla="*/ 302419 h 2831596"/>
              <a:gd name="connsiteX19" fmla="*/ 2124136 w 2757548"/>
              <a:gd name="connsiteY19" fmla="*/ 323850 h 2831596"/>
              <a:gd name="connsiteX20" fmla="*/ 2105086 w 2757548"/>
              <a:gd name="connsiteY20" fmla="*/ 347662 h 2831596"/>
              <a:gd name="connsiteX21" fmla="*/ 2105086 w 2757548"/>
              <a:gd name="connsiteY21" fmla="*/ 361950 h 2831596"/>
              <a:gd name="connsiteX22" fmla="*/ 2105086 w 2757548"/>
              <a:gd name="connsiteY22" fmla="*/ 395287 h 2831596"/>
              <a:gd name="connsiteX23" fmla="*/ 2076511 w 2757548"/>
              <a:gd name="connsiteY23" fmla="*/ 395287 h 2831596"/>
              <a:gd name="connsiteX24" fmla="*/ 2033648 w 2757548"/>
              <a:gd name="connsiteY24" fmla="*/ 419100 h 2831596"/>
              <a:gd name="connsiteX25" fmla="*/ 2014598 w 2757548"/>
              <a:gd name="connsiteY25" fmla="*/ 457200 h 2831596"/>
              <a:gd name="connsiteX26" fmla="*/ 2012217 w 2757548"/>
              <a:gd name="connsiteY26" fmla="*/ 488156 h 2831596"/>
              <a:gd name="connsiteX27" fmla="*/ 1995549 w 2757548"/>
              <a:gd name="connsiteY27" fmla="*/ 511968 h 2831596"/>
              <a:gd name="connsiteX28" fmla="*/ 1976498 w 2757548"/>
              <a:gd name="connsiteY28" fmla="*/ 554831 h 2831596"/>
              <a:gd name="connsiteX29" fmla="*/ 1945542 w 2757548"/>
              <a:gd name="connsiteY29" fmla="*/ 564356 h 2831596"/>
              <a:gd name="connsiteX30" fmla="*/ 1909823 w 2757548"/>
              <a:gd name="connsiteY30" fmla="*/ 561975 h 2831596"/>
              <a:gd name="connsiteX31" fmla="*/ 1883629 w 2757548"/>
              <a:gd name="connsiteY31" fmla="*/ 576262 h 2831596"/>
              <a:gd name="connsiteX32" fmla="*/ 1890773 w 2757548"/>
              <a:gd name="connsiteY32" fmla="*/ 602456 h 2831596"/>
              <a:gd name="connsiteX33" fmla="*/ 1874104 w 2757548"/>
              <a:gd name="connsiteY33" fmla="*/ 623887 h 2831596"/>
              <a:gd name="connsiteX34" fmla="*/ 1876486 w 2757548"/>
              <a:gd name="connsiteY34" fmla="*/ 647700 h 2831596"/>
              <a:gd name="connsiteX35" fmla="*/ 1890773 w 2757548"/>
              <a:gd name="connsiteY35" fmla="*/ 666750 h 2831596"/>
              <a:gd name="connsiteX36" fmla="*/ 1919348 w 2757548"/>
              <a:gd name="connsiteY36" fmla="*/ 685800 h 2831596"/>
              <a:gd name="connsiteX37" fmla="*/ 1945542 w 2757548"/>
              <a:gd name="connsiteY37" fmla="*/ 714375 h 2831596"/>
              <a:gd name="connsiteX38" fmla="*/ 1969354 w 2757548"/>
              <a:gd name="connsiteY38" fmla="*/ 745331 h 2831596"/>
              <a:gd name="connsiteX39" fmla="*/ 1997930 w 2757548"/>
              <a:gd name="connsiteY39" fmla="*/ 776287 h 2831596"/>
              <a:gd name="connsiteX40" fmla="*/ 2016979 w 2757548"/>
              <a:gd name="connsiteY40" fmla="*/ 788194 h 2831596"/>
              <a:gd name="connsiteX41" fmla="*/ 2024123 w 2757548"/>
              <a:gd name="connsiteY41" fmla="*/ 814387 h 2831596"/>
              <a:gd name="connsiteX42" fmla="*/ 2028886 w 2757548"/>
              <a:gd name="connsiteY42" fmla="*/ 847725 h 2831596"/>
              <a:gd name="connsiteX43" fmla="*/ 2038411 w 2757548"/>
              <a:gd name="connsiteY43" fmla="*/ 859631 h 2831596"/>
              <a:gd name="connsiteX44" fmla="*/ 2066986 w 2757548"/>
              <a:gd name="connsiteY44" fmla="*/ 871537 h 2831596"/>
              <a:gd name="connsiteX45" fmla="*/ 2062223 w 2757548"/>
              <a:gd name="connsiteY45" fmla="*/ 852487 h 2831596"/>
              <a:gd name="connsiteX46" fmla="*/ 2090798 w 2757548"/>
              <a:gd name="connsiteY46" fmla="*/ 838200 h 2831596"/>
              <a:gd name="connsiteX47" fmla="*/ 2100323 w 2757548"/>
              <a:gd name="connsiteY47" fmla="*/ 862012 h 2831596"/>
              <a:gd name="connsiteX48" fmla="*/ 2133661 w 2757548"/>
              <a:gd name="connsiteY48" fmla="*/ 883443 h 2831596"/>
              <a:gd name="connsiteX49" fmla="*/ 2169379 w 2757548"/>
              <a:gd name="connsiteY49" fmla="*/ 876300 h 2831596"/>
              <a:gd name="connsiteX50" fmla="*/ 2183667 w 2757548"/>
              <a:gd name="connsiteY50" fmla="*/ 864394 h 2831596"/>
              <a:gd name="connsiteX51" fmla="*/ 2207480 w 2757548"/>
              <a:gd name="connsiteY51" fmla="*/ 857249 h 2831596"/>
              <a:gd name="connsiteX52" fmla="*/ 2245580 w 2757548"/>
              <a:gd name="connsiteY52" fmla="*/ 862012 h 2831596"/>
              <a:gd name="connsiteX53" fmla="*/ 2257486 w 2757548"/>
              <a:gd name="connsiteY53" fmla="*/ 895350 h 2831596"/>
              <a:gd name="connsiteX54" fmla="*/ 2305110 w 2757548"/>
              <a:gd name="connsiteY54" fmla="*/ 900113 h 2831596"/>
              <a:gd name="connsiteX55" fmla="*/ 2328923 w 2757548"/>
              <a:gd name="connsiteY55" fmla="*/ 907256 h 2831596"/>
              <a:gd name="connsiteX56" fmla="*/ 2314636 w 2757548"/>
              <a:gd name="connsiteY56" fmla="*/ 928687 h 2831596"/>
              <a:gd name="connsiteX57" fmla="*/ 2319398 w 2757548"/>
              <a:gd name="connsiteY57" fmla="*/ 942975 h 2831596"/>
              <a:gd name="connsiteX58" fmla="*/ 2357498 w 2757548"/>
              <a:gd name="connsiteY58" fmla="*/ 964406 h 2831596"/>
              <a:gd name="connsiteX59" fmla="*/ 2371786 w 2757548"/>
              <a:gd name="connsiteY59" fmla="*/ 990600 h 2831596"/>
              <a:gd name="connsiteX60" fmla="*/ 2395598 w 2757548"/>
              <a:gd name="connsiteY60" fmla="*/ 1016794 h 2831596"/>
              <a:gd name="connsiteX61" fmla="*/ 2381311 w 2757548"/>
              <a:gd name="connsiteY61" fmla="*/ 1028700 h 2831596"/>
              <a:gd name="connsiteX62" fmla="*/ 2386073 w 2757548"/>
              <a:gd name="connsiteY62" fmla="*/ 1066800 h 2831596"/>
              <a:gd name="connsiteX63" fmla="*/ 2421792 w 2757548"/>
              <a:gd name="connsiteY63" fmla="*/ 1059656 h 2831596"/>
              <a:gd name="connsiteX64" fmla="*/ 2450367 w 2757548"/>
              <a:gd name="connsiteY64" fmla="*/ 1069182 h 2831596"/>
              <a:gd name="connsiteX65" fmla="*/ 2486086 w 2757548"/>
              <a:gd name="connsiteY65" fmla="*/ 1107281 h 2831596"/>
              <a:gd name="connsiteX66" fmla="*/ 2486086 w 2757548"/>
              <a:gd name="connsiteY66" fmla="*/ 1138237 h 2831596"/>
              <a:gd name="connsiteX67" fmla="*/ 2521804 w 2757548"/>
              <a:gd name="connsiteY67" fmla="*/ 1147762 h 2831596"/>
              <a:gd name="connsiteX68" fmla="*/ 2571811 w 2757548"/>
              <a:gd name="connsiteY68" fmla="*/ 1190625 h 2831596"/>
              <a:gd name="connsiteX69" fmla="*/ 2571811 w 2757548"/>
              <a:gd name="connsiteY69" fmla="*/ 1219200 h 2831596"/>
              <a:gd name="connsiteX70" fmla="*/ 2571811 w 2757548"/>
              <a:gd name="connsiteY70" fmla="*/ 1243012 h 2831596"/>
              <a:gd name="connsiteX71" fmla="*/ 2567048 w 2757548"/>
              <a:gd name="connsiteY71" fmla="*/ 1266825 h 2831596"/>
              <a:gd name="connsiteX72" fmla="*/ 2600386 w 2757548"/>
              <a:gd name="connsiteY72" fmla="*/ 1295400 h 2831596"/>
              <a:gd name="connsiteX73" fmla="*/ 2609910 w 2757548"/>
              <a:gd name="connsiteY73" fmla="*/ 1338262 h 2831596"/>
              <a:gd name="connsiteX74" fmla="*/ 2619436 w 2757548"/>
              <a:gd name="connsiteY74" fmla="*/ 1376362 h 2831596"/>
              <a:gd name="connsiteX75" fmla="*/ 2638486 w 2757548"/>
              <a:gd name="connsiteY75" fmla="*/ 1369218 h 2831596"/>
              <a:gd name="connsiteX76" fmla="*/ 2681348 w 2757548"/>
              <a:gd name="connsiteY76" fmla="*/ 1381125 h 2831596"/>
              <a:gd name="connsiteX77" fmla="*/ 2705161 w 2757548"/>
              <a:gd name="connsiteY77" fmla="*/ 1362075 h 2831596"/>
              <a:gd name="connsiteX78" fmla="*/ 2748023 w 2757548"/>
              <a:gd name="connsiteY78" fmla="*/ 1352550 h 2831596"/>
              <a:gd name="connsiteX79" fmla="*/ 2757548 w 2757548"/>
              <a:gd name="connsiteY79" fmla="*/ 1390650 h 2831596"/>
              <a:gd name="connsiteX80" fmla="*/ 2748023 w 2757548"/>
              <a:gd name="connsiteY80" fmla="*/ 1414462 h 2831596"/>
              <a:gd name="connsiteX81" fmla="*/ 2724211 w 2757548"/>
              <a:gd name="connsiteY81" fmla="*/ 1428750 h 2831596"/>
              <a:gd name="connsiteX82" fmla="*/ 2695635 w 2757548"/>
              <a:gd name="connsiteY82" fmla="*/ 1464469 h 2831596"/>
              <a:gd name="connsiteX83" fmla="*/ 2657536 w 2757548"/>
              <a:gd name="connsiteY83" fmla="*/ 1495425 h 2831596"/>
              <a:gd name="connsiteX84" fmla="*/ 2638486 w 2757548"/>
              <a:gd name="connsiteY84" fmla="*/ 1519237 h 2831596"/>
              <a:gd name="connsiteX85" fmla="*/ 2624198 w 2757548"/>
              <a:gd name="connsiteY85" fmla="*/ 1535906 h 2831596"/>
              <a:gd name="connsiteX86" fmla="*/ 2619436 w 2757548"/>
              <a:gd name="connsiteY86" fmla="*/ 1562100 h 2831596"/>
              <a:gd name="connsiteX87" fmla="*/ 2590861 w 2757548"/>
              <a:gd name="connsiteY87" fmla="*/ 1562100 h 2831596"/>
              <a:gd name="connsiteX88" fmla="*/ 2557523 w 2757548"/>
              <a:gd name="connsiteY88" fmla="*/ 1547812 h 2831596"/>
              <a:gd name="connsiteX89" fmla="*/ 2538473 w 2757548"/>
              <a:gd name="connsiteY89" fmla="*/ 1519237 h 2831596"/>
              <a:gd name="connsiteX90" fmla="*/ 2471798 w 2757548"/>
              <a:gd name="connsiteY90" fmla="*/ 1524000 h 2831596"/>
              <a:gd name="connsiteX91" fmla="*/ 2452748 w 2757548"/>
              <a:gd name="connsiteY91" fmla="*/ 1535906 h 2831596"/>
              <a:gd name="connsiteX92" fmla="*/ 2447985 w 2757548"/>
              <a:gd name="connsiteY92" fmla="*/ 1557338 h 2831596"/>
              <a:gd name="connsiteX93" fmla="*/ 2414648 w 2757548"/>
              <a:gd name="connsiteY93" fmla="*/ 1576387 h 2831596"/>
              <a:gd name="connsiteX94" fmla="*/ 2381311 w 2757548"/>
              <a:gd name="connsiteY94" fmla="*/ 1614487 h 2831596"/>
              <a:gd name="connsiteX95" fmla="*/ 2355116 w 2757548"/>
              <a:gd name="connsiteY95" fmla="*/ 1626393 h 2831596"/>
              <a:gd name="connsiteX96" fmla="*/ 2347973 w 2757548"/>
              <a:gd name="connsiteY96" fmla="*/ 1662112 h 2831596"/>
              <a:gd name="connsiteX97" fmla="*/ 2331304 w 2757548"/>
              <a:gd name="connsiteY97" fmla="*/ 1659731 h 2831596"/>
              <a:gd name="connsiteX98" fmla="*/ 2281298 w 2757548"/>
              <a:gd name="connsiteY98" fmla="*/ 1681162 h 2831596"/>
              <a:gd name="connsiteX99" fmla="*/ 2262248 w 2757548"/>
              <a:gd name="connsiteY99" fmla="*/ 1700212 h 2831596"/>
              <a:gd name="connsiteX100" fmla="*/ 2200336 w 2757548"/>
              <a:gd name="connsiteY100" fmla="*/ 1704975 h 2831596"/>
              <a:gd name="connsiteX101" fmla="*/ 2157473 w 2757548"/>
              <a:gd name="connsiteY101" fmla="*/ 1714500 h 2831596"/>
              <a:gd name="connsiteX102" fmla="*/ 2126517 w 2757548"/>
              <a:gd name="connsiteY102" fmla="*/ 1754981 h 2831596"/>
              <a:gd name="connsiteX103" fmla="*/ 2100323 w 2757548"/>
              <a:gd name="connsiteY103" fmla="*/ 1771650 h 2831596"/>
              <a:gd name="connsiteX104" fmla="*/ 2095561 w 2757548"/>
              <a:gd name="connsiteY104" fmla="*/ 1807368 h 2831596"/>
              <a:gd name="connsiteX105" fmla="*/ 2057461 w 2757548"/>
              <a:gd name="connsiteY105" fmla="*/ 1831181 h 2831596"/>
              <a:gd name="connsiteX106" fmla="*/ 2043173 w 2757548"/>
              <a:gd name="connsiteY106" fmla="*/ 1852612 h 2831596"/>
              <a:gd name="connsiteX107" fmla="*/ 2033648 w 2757548"/>
              <a:gd name="connsiteY107" fmla="*/ 1866900 h 2831596"/>
              <a:gd name="connsiteX108" fmla="*/ 2038411 w 2757548"/>
              <a:gd name="connsiteY108" fmla="*/ 1895475 h 2831596"/>
              <a:gd name="connsiteX109" fmla="*/ 2050317 w 2757548"/>
              <a:gd name="connsiteY109" fmla="*/ 1933575 h 2831596"/>
              <a:gd name="connsiteX110" fmla="*/ 2062223 w 2757548"/>
              <a:gd name="connsiteY110" fmla="*/ 1985962 h 2831596"/>
              <a:gd name="connsiteX111" fmla="*/ 2038411 w 2757548"/>
              <a:gd name="connsiteY111" fmla="*/ 2024062 h 2831596"/>
              <a:gd name="connsiteX112" fmla="*/ 2033648 w 2757548"/>
              <a:gd name="connsiteY112" fmla="*/ 2028825 h 2831596"/>
              <a:gd name="connsiteX113" fmla="*/ 1995548 w 2757548"/>
              <a:gd name="connsiteY113" fmla="*/ 2033587 h 2831596"/>
              <a:gd name="connsiteX114" fmla="*/ 1966973 w 2757548"/>
              <a:gd name="connsiteY114" fmla="*/ 2043112 h 2831596"/>
              <a:gd name="connsiteX115" fmla="*/ 1957448 w 2757548"/>
              <a:gd name="connsiteY115" fmla="*/ 2043112 h 2831596"/>
              <a:gd name="connsiteX116" fmla="*/ 1919348 w 2757548"/>
              <a:gd name="connsiteY116" fmla="*/ 2069305 h 2831596"/>
              <a:gd name="connsiteX117" fmla="*/ 1900298 w 2757548"/>
              <a:gd name="connsiteY117" fmla="*/ 2090737 h 2831596"/>
              <a:gd name="connsiteX118" fmla="*/ 1888392 w 2757548"/>
              <a:gd name="connsiteY118" fmla="*/ 2150269 h 2831596"/>
              <a:gd name="connsiteX119" fmla="*/ 1855055 w 2757548"/>
              <a:gd name="connsiteY119" fmla="*/ 2166937 h 2831596"/>
              <a:gd name="connsiteX120" fmla="*/ 1809811 w 2757548"/>
              <a:gd name="connsiteY120" fmla="*/ 2195512 h 2831596"/>
              <a:gd name="connsiteX121" fmla="*/ 1809811 w 2757548"/>
              <a:gd name="connsiteY121" fmla="*/ 2252662 h 2831596"/>
              <a:gd name="connsiteX122" fmla="*/ 1814573 w 2757548"/>
              <a:gd name="connsiteY122" fmla="*/ 2314575 h 2831596"/>
              <a:gd name="connsiteX123" fmla="*/ 1802667 w 2757548"/>
              <a:gd name="connsiteY123" fmla="*/ 2340768 h 2831596"/>
              <a:gd name="connsiteX124" fmla="*/ 1785998 w 2757548"/>
              <a:gd name="connsiteY124" fmla="*/ 2388393 h 2831596"/>
              <a:gd name="connsiteX125" fmla="*/ 1809811 w 2757548"/>
              <a:gd name="connsiteY125" fmla="*/ 2438400 h 2831596"/>
              <a:gd name="connsiteX126" fmla="*/ 1802667 w 2757548"/>
              <a:gd name="connsiteY126" fmla="*/ 2474119 h 2831596"/>
              <a:gd name="connsiteX127" fmla="*/ 1776473 w 2757548"/>
              <a:gd name="connsiteY127" fmla="*/ 2500312 h 2831596"/>
              <a:gd name="connsiteX128" fmla="*/ 1733611 w 2757548"/>
              <a:gd name="connsiteY128" fmla="*/ 2524125 h 2831596"/>
              <a:gd name="connsiteX129" fmla="*/ 1714561 w 2757548"/>
              <a:gd name="connsiteY129" fmla="*/ 2538412 h 2831596"/>
              <a:gd name="connsiteX130" fmla="*/ 1738373 w 2757548"/>
              <a:gd name="connsiteY130" fmla="*/ 2590800 h 2831596"/>
              <a:gd name="connsiteX131" fmla="*/ 1719323 w 2757548"/>
              <a:gd name="connsiteY131" fmla="*/ 2619375 h 2831596"/>
              <a:gd name="connsiteX132" fmla="*/ 1662173 w 2757548"/>
              <a:gd name="connsiteY132" fmla="*/ 2633662 h 2831596"/>
              <a:gd name="connsiteX133" fmla="*/ 1647886 w 2757548"/>
              <a:gd name="connsiteY133" fmla="*/ 2662237 h 2831596"/>
              <a:gd name="connsiteX134" fmla="*/ 1664554 w 2757548"/>
              <a:gd name="connsiteY134" fmla="*/ 2693193 h 2831596"/>
              <a:gd name="connsiteX135" fmla="*/ 1652648 w 2757548"/>
              <a:gd name="connsiteY135" fmla="*/ 2712243 h 2831596"/>
              <a:gd name="connsiteX136" fmla="*/ 1657411 w 2757548"/>
              <a:gd name="connsiteY136" fmla="*/ 2745581 h 2831596"/>
              <a:gd name="connsiteX137" fmla="*/ 1628836 w 2757548"/>
              <a:gd name="connsiteY137" fmla="*/ 2767012 h 2831596"/>
              <a:gd name="connsiteX138" fmla="*/ 1576448 w 2757548"/>
              <a:gd name="connsiteY138" fmla="*/ 2724150 h 2831596"/>
              <a:gd name="connsiteX139" fmla="*/ 1550254 w 2757548"/>
              <a:gd name="connsiteY139" fmla="*/ 2728912 h 2831596"/>
              <a:gd name="connsiteX140" fmla="*/ 1519298 w 2757548"/>
              <a:gd name="connsiteY140" fmla="*/ 2697956 h 2831596"/>
              <a:gd name="connsiteX141" fmla="*/ 1500248 w 2757548"/>
              <a:gd name="connsiteY141" fmla="*/ 2676525 h 2831596"/>
              <a:gd name="connsiteX142" fmla="*/ 1478817 w 2757548"/>
              <a:gd name="connsiteY142" fmla="*/ 2719387 h 2831596"/>
              <a:gd name="connsiteX143" fmla="*/ 1481198 w 2757548"/>
              <a:gd name="connsiteY143" fmla="*/ 2738437 h 2831596"/>
              <a:gd name="connsiteX144" fmla="*/ 1464529 w 2757548"/>
              <a:gd name="connsiteY144" fmla="*/ 2776537 h 2831596"/>
              <a:gd name="connsiteX145" fmla="*/ 1457386 w 2757548"/>
              <a:gd name="connsiteY145" fmla="*/ 2786062 h 2831596"/>
              <a:gd name="connsiteX146" fmla="*/ 1421667 w 2757548"/>
              <a:gd name="connsiteY146" fmla="*/ 2828925 h 2831596"/>
              <a:gd name="connsiteX147" fmla="*/ 1397855 w 2757548"/>
              <a:gd name="connsiteY147" fmla="*/ 2824162 h 2831596"/>
              <a:gd name="connsiteX148" fmla="*/ 1381186 w 2757548"/>
              <a:gd name="connsiteY148" fmla="*/ 2800350 h 2831596"/>
              <a:gd name="connsiteX149" fmla="*/ 1376423 w 2757548"/>
              <a:gd name="connsiteY149" fmla="*/ 2786062 h 2831596"/>
              <a:gd name="connsiteX150" fmla="*/ 1335942 w 2757548"/>
              <a:gd name="connsiteY150" fmla="*/ 2778918 h 2831596"/>
              <a:gd name="connsiteX151" fmla="*/ 1343086 w 2757548"/>
              <a:gd name="connsiteY151" fmla="*/ 2757487 h 2831596"/>
              <a:gd name="connsiteX152" fmla="*/ 1324036 w 2757548"/>
              <a:gd name="connsiteY152" fmla="*/ 2719387 h 2831596"/>
              <a:gd name="connsiteX153" fmla="*/ 1354992 w 2757548"/>
              <a:gd name="connsiteY153" fmla="*/ 2702718 h 2831596"/>
              <a:gd name="connsiteX154" fmla="*/ 1345467 w 2757548"/>
              <a:gd name="connsiteY154" fmla="*/ 2640806 h 2831596"/>
              <a:gd name="connsiteX155" fmla="*/ 1333561 w 2757548"/>
              <a:gd name="connsiteY155" fmla="*/ 2626518 h 2831596"/>
              <a:gd name="connsiteX156" fmla="*/ 1324036 w 2757548"/>
              <a:gd name="connsiteY156" fmla="*/ 2605087 h 2831596"/>
              <a:gd name="connsiteX157" fmla="*/ 1302604 w 2757548"/>
              <a:gd name="connsiteY157" fmla="*/ 2595562 h 2831596"/>
              <a:gd name="connsiteX158" fmla="*/ 1288317 w 2757548"/>
              <a:gd name="connsiteY158" fmla="*/ 2605087 h 2831596"/>
              <a:gd name="connsiteX159" fmla="*/ 1281173 w 2757548"/>
              <a:gd name="connsiteY159" fmla="*/ 2626518 h 2831596"/>
              <a:gd name="connsiteX160" fmla="*/ 1259742 w 2757548"/>
              <a:gd name="connsiteY160" fmla="*/ 2605087 h 2831596"/>
              <a:gd name="connsiteX161" fmla="*/ 1285936 w 2757548"/>
              <a:gd name="connsiteY161" fmla="*/ 2559843 h 2831596"/>
              <a:gd name="connsiteX162" fmla="*/ 1321654 w 2757548"/>
              <a:gd name="connsiteY162" fmla="*/ 2540794 h 2831596"/>
              <a:gd name="connsiteX163" fmla="*/ 1347848 w 2757548"/>
              <a:gd name="connsiteY163" fmla="*/ 2490787 h 2831596"/>
              <a:gd name="connsiteX164" fmla="*/ 1326417 w 2757548"/>
              <a:gd name="connsiteY164" fmla="*/ 2443162 h 2831596"/>
              <a:gd name="connsiteX165" fmla="*/ 1343086 w 2757548"/>
              <a:gd name="connsiteY165" fmla="*/ 2390775 h 2831596"/>
              <a:gd name="connsiteX166" fmla="*/ 1333561 w 2757548"/>
              <a:gd name="connsiteY166" fmla="*/ 2338387 h 2831596"/>
              <a:gd name="connsiteX167" fmla="*/ 1290698 w 2757548"/>
              <a:gd name="connsiteY167" fmla="*/ 2305050 h 2831596"/>
              <a:gd name="connsiteX168" fmla="*/ 1247836 w 2757548"/>
              <a:gd name="connsiteY168" fmla="*/ 2290762 h 2831596"/>
              <a:gd name="connsiteX169" fmla="*/ 1204973 w 2757548"/>
              <a:gd name="connsiteY169" fmla="*/ 2281237 h 2831596"/>
              <a:gd name="connsiteX170" fmla="*/ 1166873 w 2757548"/>
              <a:gd name="connsiteY170" fmla="*/ 2274093 h 2831596"/>
              <a:gd name="connsiteX171" fmla="*/ 1147823 w 2757548"/>
              <a:gd name="connsiteY171" fmla="*/ 2281237 h 2831596"/>
              <a:gd name="connsiteX172" fmla="*/ 1119248 w 2757548"/>
              <a:gd name="connsiteY172" fmla="*/ 2290762 h 2831596"/>
              <a:gd name="connsiteX173" fmla="*/ 1102579 w 2757548"/>
              <a:gd name="connsiteY173" fmla="*/ 2271712 h 2831596"/>
              <a:gd name="connsiteX174" fmla="*/ 1076386 w 2757548"/>
              <a:gd name="connsiteY174" fmla="*/ 2286000 h 2831596"/>
              <a:gd name="connsiteX175" fmla="*/ 1059717 w 2757548"/>
              <a:gd name="connsiteY175" fmla="*/ 2307431 h 2831596"/>
              <a:gd name="connsiteX176" fmla="*/ 1019236 w 2757548"/>
              <a:gd name="connsiteY176" fmla="*/ 2309812 h 2831596"/>
              <a:gd name="connsiteX177" fmla="*/ 971611 w 2757548"/>
              <a:gd name="connsiteY177" fmla="*/ 2319337 h 2831596"/>
              <a:gd name="connsiteX178" fmla="*/ 971611 w 2757548"/>
              <a:gd name="connsiteY178" fmla="*/ 2374106 h 2831596"/>
              <a:gd name="connsiteX179" fmla="*/ 943036 w 2757548"/>
              <a:gd name="connsiteY179" fmla="*/ 2414587 h 2831596"/>
              <a:gd name="connsiteX180" fmla="*/ 921604 w 2757548"/>
              <a:gd name="connsiteY180" fmla="*/ 2424112 h 2831596"/>
              <a:gd name="connsiteX181" fmla="*/ 890648 w 2757548"/>
              <a:gd name="connsiteY181" fmla="*/ 2462212 h 2831596"/>
              <a:gd name="connsiteX182" fmla="*/ 866836 w 2757548"/>
              <a:gd name="connsiteY182" fmla="*/ 2452687 h 2831596"/>
              <a:gd name="connsiteX183" fmla="*/ 852548 w 2757548"/>
              <a:gd name="connsiteY183" fmla="*/ 2471737 h 2831596"/>
              <a:gd name="connsiteX184" fmla="*/ 816829 w 2757548"/>
              <a:gd name="connsiteY184" fmla="*/ 2476500 h 2831596"/>
              <a:gd name="connsiteX185" fmla="*/ 800161 w 2757548"/>
              <a:gd name="connsiteY185" fmla="*/ 2462212 h 2831596"/>
              <a:gd name="connsiteX186" fmla="*/ 771586 w 2757548"/>
              <a:gd name="connsiteY186" fmla="*/ 2438400 h 2831596"/>
              <a:gd name="connsiteX187" fmla="*/ 759679 w 2757548"/>
              <a:gd name="connsiteY187" fmla="*/ 2419350 h 2831596"/>
              <a:gd name="connsiteX188" fmla="*/ 735867 w 2757548"/>
              <a:gd name="connsiteY188" fmla="*/ 2438400 h 2831596"/>
              <a:gd name="connsiteX189" fmla="*/ 704911 w 2757548"/>
              <a:gd name="connsiteY189" fmla="*/ 2433637 h 2831596"/>
              <a:gd name="connsiteX190" fmla="*/ 723961 w 2757548"/>
              <a:gd name="connsiteY190" fmla="*/ 2371725 h 2831596"/>
              <a:gd name="connsiteX191" fmla="*/ 738248 w 2757548"/>
              <a:gd name="connsiteY191" fmla="*/ 2309812 h 2831596"/>
              <a:gd name="connsiteX192" fmla="*/ 743011 w 2757548"/>
              <a:gd name="connsiteY192" fmla="*/ 2233612 h 2831596"/>
              <a:gd name="connsiteX193" fmla="*/ 743011 w 2757548"/>
              <a:gd name="connsiteY193" fmla="*/ 2185987 h 2831596"/>
              <a:gd name="connsiteX194" fmla="*/ 728723 w 2757548"/>
              <a:gd name="connsiteY194" fmla="*/ 2128837 h 2831596"/>
              <a:gd name="connsiteX195" fmla="*/ 704911 w 2757548"/>
              <a:gd name="connsiteY195" fmla="*/ 2100262 h 2831596"/>
              <a:gd name="connsiteX196" fmla="*/ 662048 w 2757548"/>
              <a:gd name="connsiteY196" fmla="*/ 2090737 h 2831596"/>
              <a:gd name="connsiteX197" fmla="*/ 623948 w 2757548"/>
              <a:gd name="connsiteY197" fmla="*/ 2062162 h 2831596"/>
              <a:gd name="connsiteX198" fmla="*/ 566798 w 2757548"/>
              <a:gd name="connsiteY198" fmla="*/ 2043112 h 2831596"/>
              <a:gd name="connsiteX199" fmla="*/ 538223 w 2757548"/>
              <a:gd name="connsiteY199" fmla="*/ 2009775 h 2831596"/>
              <a:gd name="connsiteX200" fmla="*/ 557273 w 2757548"/>
              <a:gd name="connsiteY200" fmla="*/ 1981200 h 2831596"/>
              <a:gd name="connsiteX201" fmla="*/ 547748 w 2757548"/>
              <a:gd name="connsiteY201" fmla="*/ 1938337 h 2831596"/>
              <a:gd name="connsiteX202" fmla="*/ 514411 w 2757548"/>
              <a:gd name="connsiteY202" fmla="*/ 1885950 h 2831596"/>
              <a:gd name="connsiteX203" fmla="*/ 471548 w 2757548"/>
              <a:gd name="connsiteY203" fmla="*/ 1876425 h 2831596"/>
              <a:gd name="connsiteX204" fmla="*/ 433448 w 2757548"/>
              <a:gd name="connsiteY204" fmla="*/ 1852612 h 2831596"/>
              <a:gd name="connsiteX205" fmla="*/ 414398 w 2757548"/>
              <a:gd name="connsiteY205" fmla="*/ 1833562 h 2831596"/>
              <a:gd name="connsiteX206" fmla="*/ 414398 w 2757548"/>
              <a:gd name="connsiteY206" fmla="*/ 1804987 h 2831596"/>
              <a:gd name="connsiteX207" fmla="*/ 376298 w 2757548"/>
              <a:gd name="connsiteY207" fmla="*/ 1824037 h 2831596"/>
              <a:gd name="connsiteX208" fmla="*/ 357248 w 2757548"/>
              <a:gd name="connsiteY208" fmla="*/ 1838325 h 2831596"/>
              <a:gd name="connsiteX209" fmla="*/ 385823 w 2757548"/>
              <a:gd name="connsiteY209" fmla="*/ 1862137 h 2831596"/>
              <a:gd name="connsiteX210" fmla="*/ 352486 w 2757548"/>
              <a:gd name="connsiteY210" fmla="*/ 1866900 h 2831596"/>
              <a:gd name="connsiteX211" fmla="*/ 323911 w 2757548"/>
              <a:gd name="connsiteY211" fmla="*/ 1847850 h 2831596"/>
              <a:gd name="connsiteX212" fmla="*/ 281048 w 2757548"/>
              <a:gd name="connsiteY212" fmla="*/ 1833562 h 2831596"/>
              <a:gd name="connsiteX213" fmla="*/ 238186 w 2757548"/>
              <a:gd name="connsiteY213" fmla="*/ 1819275 h 2831596"/>
              <a:gd name="connsiteX214" fmla="*/ 195323 w 2757548"/>
              <a:gd name="connsiteY214" fmla="*/ 1819275 h 2831596"/>
              <a:gd name="connsiteX215" fmla="*/ 171511 w 2757548"/>
              <a:gd name="connsiteY215" fmla="*/ 1795462 h 2831596"/>
              <a:gd name="connsiteX216" fmla="*/ 195323 w 2757548"/>
              <a:gd name="connsiteY216" fmla="*/ 1766887 h 2831596"/>
              <a:gd name="connsiteX217" fmla="*/ 214373 w 2757548"/>
              <a:gd name="connsiteY217" fmla="*/ 1676400 h 2831596"/>
              <a:gd name="connsiteX218" fmla="*/ 276286 w 2757548"/>
              <a:gd name="connsiteY218" fmla="*/ 1590675 h 2831596"/>
              <a:gd name="connsiteX219" fmla="*/ 319148 w 2757548"/>
              <a:gd name="connsiteY219" fmla="*/ 1509712 h 2831596"/>
              <a:gd name="connsiteX220" fmla="*/ 362011 w 2757548"/>
              <a:gd name="connsiteY220" fmla="*/ 1466850 h 2831596"/>
              <a:gd name="connsiteX221" fmla="*/ 414398 w 2757548"/>
              <a:gd name="connsiteY221" fmla="*/ 1404937 h 2831596"/>
              <a:gd name="connsiteX222" fmla="*/ 438211 w 2757548"/>
              <a:gd name="connsiteY222" fmla="*/ 1381125 h 2831596"/>
              <a:gd name="connsiteX223" fmla="*/ 395348 w 2757548"/>
              <a:gd name="connsiteY223" fmla="*/ 1352550 h 2831596"/>
              <a:gd name="connsiteX224" fmla="*/ 323911 w 2757548"/>
              <a:gd name="connsiteY224" fmla="*/ 1319212 h 2831596"/>
              <a:gd name="connsiteX225" fmla="*/ 266761 w 2757548"/>
              <a:gd name="connsiteY225" fmla="*/ 1285875 h 2831596"/>
              <a:gd name="connsiteX226" fmla="*/ 233423 w 2757548"/>
              <a:gd name="connsiteY226" fmla="*/ 1300162 h 2831596"/>
              <a:gd name="connsiteX227" fmla="*/ 195323 w 2757548"/>
              <a:gd name="connsiteY227" fmla="*/ 1276350 h 2831596"/>
              <a:gd name="connsiteX228" fmla="*/ 161986 w 2757548"/>
              <a:gd name="connsiteY228" fmla="*/ 1204912 h 2831596"/>
              <a:gd name="connsiteX229" fmla="*/ 157223 w 2757548"/>
              <a:gd name="connsiteY229" fmla="*/ 1162050 h 2831596"/>
              <a:gd name="connsiteX230" fmla="*/ 119123 w 2757548"/>
              <a:gd name="connsiteY230" fmla="*/ 1157287 h 2831596"/>
              <a:gd name="connsiteX231" fmla="*/ 66736 w 2757548"/>
              <a:gd name="connsiteY231" fmla="*/ 1157287 h 2831596"/>
              <a:gd name="connsiteX232" fmla="*/ 19111 w 2757548"/>
              <a:gd name="connsiteY232" fmla="*/ 1143000 h 2831596"/>
              <a:gd name="connsiteX233" fmla="*/ 19111 w 2757548"/>
              <a:gd name="connsiteY233" fmla="*/ 1114425 h 2831596"/>
              <a:gd name="connsiteX234" fmla="*/ 9586 w 2757548"/>
              <a:gd name="connsiteY234" fmla="*/ 1076325 h 2831596"/>
              <a:gd name="connsiteX235" fmla="*/ 61 w 2757548"/>
              <a:gd name="connsiteY235" fmla="*/ 1028700 h 2831596"/>
              <a:gd name="connsiteX236" fmla="*/ 14348 w 2757548"/>
              <a:gd name="connsiteY236" fmla="*/ 995362 h 2831596"/>
              <a:gd name="connsiteX237" fmla="*/ 61973 w 2757548"/>
              <a:gd name="connsiteY237" fmla="*/ 971550 h 2831596"/>
              <a:gd name="connsiteX238" fmla="*/ 100073 w 2757548"/>
              <a:gd name="connsiteY238" fmla="*/ 966787 h 2831596"/>
              <a:gd name="connsiteX239" fmla="*/ 66736 w 2757548"/>
              <a:gd name="connsiteY239" fmla="*/ 933450 h 2831596"/>
              <a:gd name="connsiteX240" fmla="*/ 57211 w 2757548"/>
              <a:gd name="connsiteY240" fmla="*/ 885825 h 2831596"/>
              <a:gd name="connsiteX241" fmla="*/ 81023 w 2757548"/>
              <a:gd name="connsiteY241" fmla="*/ 852487 h 2831596"/>
              <a:gd name="connsiteX242" fmla="*/ 81023 w 2757548"/>
              <a:gd name="connsiteY242" fmla="*/ 814387 h 2831596"/>
              <a:gd name="connsiteX243" fmla="*/ 42923 w 2757548"/>
              <a:gd name="connsiteY243" fmla="*/ 800100 h 2831596"/>
              <a:gd name="connsiteX244" fmla="*/ 47686 w 2757548"/>
              <a:gd name="connsiteY244" fmla="*/ 762000 h 2831596"/>
              <a:gd name="connsiteX245" fmla="*/ 85786 w 2757548"/>
              <a:gd name="connsiteY245" fmla="*/ 723900 h 2831596"/>
              <a:gd name="connsiteX246" fmla="*/ 76261 w 2757548"/>
              <a:gd name="connsiteY246" fmla="*/ 671512 h 2831596"/>
              <a:gd name="connsiteX247" fmla="*/ 47686 w 2757548"/>
              <a:gd name="connsiteY247" fmla="*/ 647700 h 2831596"/>
              <a:gd name="connsiteX248" fmla="*/ 66736 w 2757548"/>
              <a:gd name="connsiteY248" fmla="*/ 623887 h 2831596"/>
              <a:gd name="connsiteX249" fmla="*/ 114361 w 2757548"/>
              <a:gd name="connsiteY249" fmla="*/ 628650 h 2831596"/>
              <a:gd name="connsiteX250" fmla="*/ 138173 w 2757548"/>
              <a:gd name="connsiteY250" fmla="*/ 628650 h 2831596"/>
              <a:gd name="connsiteX251" fmla="*/ 119123 w 2757548"/>
              <a:gd name="connsiteY251" fmla="*/ 595312 h 2831596"/>
              <a:gd name="connsiteX252" fmla="*/ 123886 w 2757548"/>
              <a:gd name="connsiteY252" fmla="*/ 571500 h 2831596"/>
              <a:gd name="connsiteX253" fmla="*/ 152461 w 2757548"/>
              <a:gd name="connsiteY253" fmla="*/ 571500 h 2831596"/>
              <a:gd name="connsiteX254" fmla="*/ 157223 w 2757548"/>
              <a:gd name="connsiteY254" fmla="*/ 571500 h 2831596"/>
              <a:gd name="connsiteX255" fmla="*/ 185798 w 2757548"/>
              <a:gd name="connsiteY255" fmla="*/ 485775 h 2831596"/>
              <a:gd name="connsiteX256" fmla="*/ 190561 w 2757548"/>
              <a:gd name="connsiteY256" fmla="*/ 447675 h 2831596"/>
              <a:gd name="connsiteX257" fmla="*/ 219136 w 2757548"/>
              <a:gd name="connsiteY257" fmla="*/ 461962 h 2831596"/>
              <a:gd name="connsiteX258" fmla="*/ 281048 w 2757548"/>
              <a:gd name="connsiteY258" fmla="*/ 485775 h 2831596"/>
              <a:gd name="connsiteX259" fmla="*/ 342961 w 2757548"/>
              <a:gd name="connsiteY259" fmla="*/ 485775 h 2831596"/>
              <a:gd name="connsiteX260" fmla="*/ 333436 w 2757548"/>
              <a:gd name="connsiteY260" fmla="*/ 442912 h 2831596"/>
              <a:gd name="connsiteX261" fmla="*/ 342961 w 2757548"/>
              <a:gd name="connsiteY261" fmla="*/ 409575 h 2831596"/>
              <a:gd name="connsiteX262" fmla="*/ 385823 w 2757548"/>
              <a:gd name="connsiteY262" fmla="*/ 409575 h 2831596"/>
              <a:gd name="connsiteX263" fmla="*/ 404873 w 2757548"/>
              <a:gd name="connsiteY263" fmla="*/ 381000 h 2831596"/>
              <a:gd name="connsiteX264" fmla="*/ 428686 w 2757548"/>
              <a:gd name="connsiteY264" fmla="*/ 338137 h 2831596"/>
              <a:gd name="connsiteX265" fmla="*/ 381061 w 2757548"/>
              <a:gd name="connsiteY265" fmla="*/ 314325 h 2831596"/>
              <a:gd name="connsiteX266" fmla="*/ 381061 w 2757548"/>
              <a:gd name="connsiteY266" fmla="*/ 285750 h 2831596"/>
              <a:gd name="connsiteX267" fmla="*/ 433448 w 2757548"/>
              <a:gd name="connsiteY267" fmla="*/ 257175 h 2831596"/>
              <a:gd name="connsiteX268" fmla="*/ 466786 w 2757548"/>
              <a:gd name="connsiteY268" fmla="*/ 238125 h 2831596"/>
              <a:gd name="connsiteX269" fmla="*/ 476311 w 2757548"/>
              <a:gd name="connsiteY269" fmla="*/ 176212 h 2831596"/>
              <a:gd name="connsiteX270" fmla="*/ 447736 w 2757548"/>
              <a:gd name="connsiteY270" fmla="*/ 123825 h 2831596"/>
              <a:gd name="connsiteX0" fmla="*/ 2307492 w 2757548"/>
              <a:gd name="connsiteY0" fmla="*/ 0 h 2831596"/>
              <a:gd name="connsiteX1" fmla="*/ 2324161 w 2757548"/>
              <a:gd name="connsiteY1" fmla="*/ 26193 h 2831596"/>
              <a:gd name="connsiteX2" fmla="*/ 2352736 w 2757548"/>
              <a:gd name="connsiteY2" fmla="*/ 47625 h 2831596"/>
              <a:gd name="connsiteX3" fmla="*/ 2343211 w 2757548"/>
              <a:gd name="connsiteY3" fmla="*/ 57150 h 2831596"/>
              <a:gd name="connsiteX4" fmla="*/ 2352736 w 2757548"/>
              <a:gd name="connsiteY4" fmla="*/ 95250 h 2831596"/>
              <a:gd name="connsiteX5" fmla="*/ 2343211 w 2757548"/>
              <a:gd name="connsiteY5" fmla="*/ 128587 h 2831596"/>
              <a:gd name="connsiteX6" fmla="*/ 2324161 w 2757548"/>
              <a:gd name="connsiteY6" fmla="*/ 145256 h 2831596"/>
              <a:gd name="connsiteX7" fmla="*/ 2300348 w 2757548"/>
              <a:gd name="connsiteY7" fmla="*/ 152400 h 2831596"/>
              <a:gd name="connsiteX8" fmla="*/ 2290823 w 2757548"/>
              <a:gd name="connsiteY8" fmla="*/ 166687 h 2831596"/>
              <a:gd name="connsiteX9" fmla="*/ 2286061 w 2757548"/>
              <a:gd name="connsiteY9" fmla="*/ 204787 h 2831596"/>
              <a:gd name="connsiteX10" fmla="*/ 2267011 w 2757548"/>
              <a:gd name="connsiteY10" fmla="*/ 223837 h 2831596"/>
              <a:gd name="connsiteX11" fmla="*/ 2224148 w 2757548"/>
              <a:gd name="connsiteY11" fmla="*/ 219075 h 2831596"/>
              <a:gd name="connsiteX12" fmla="*/ 2214623 w 2757548"/>
              <a:gd name="connsiteY12" fmla="*/ 226219 h 2831596"/>
              <a:gd name="connsiteX13" fmla="*/ 2221767 w 2757548"/>
              <a:gd name="connsiteY13" fmla="*/ 259556 h 2831596"/>
              <a:gd name="connsiteX14" fmla="*/ 2233673 w 2757548"/>
              <a:gd name="connsiteY14" fmla="*/ 285750 h 2831596"/>
              <a:gd name="connsiteX15" fmla="*/ 2224148 w 2757548"/>
              <a:gd name="connsiteY15" fmla="*/ 304800 h 2831596"/>
              <a:gd name="connsiteX16" fmla="*/ 2224148 w 2757548"/>
              <a:gd name="connsiteY16" fmla="*/ 333375 h 2831596"/>
              <a:gd name="connsiteX17" fmla="*/ 2186048 w 2757548"/>
              <a:gd name="connsiteY17" fmla="*/ 338137 h 2831596"/>
              <a:gd name="connsiteX18" fmla="*/ 2152710 w 2757548"/>
              <a:gd name="connsiteY18" fmla="*/ 302419 h 2831596"/>
              <a:gd name="connsiteX19" fmla="*/ 2124136 w 2757548"/>
              <a:gd name="connsiteY19" fmla="*/ 323850 h 2831596"/>
              <a:gd name="connsiteX20" fmla="*/ 2105086 w 2757548"/>
              <a:gd name="connsiteY20" fmla="*/ 347662 h 2831596"/>
              <a:gd name="connsiteX21" fmla="*/ 2105086 w 2757548"/>
              <a:gd name="connsiteY21" fmla="*/ 361950 h 2831596"/>
              <a:gd name="connsiteX22" fmla="*/ 2105086 w 2757548"/>
              <a:gd name="connsiteY22" fmla="*/ 395287 h 2831596"/>
              <a:gd name="connsiteX23" fmla="*/ 2076511 w 2757548"/>
              <a:gd name="connsiteY23" fmla="*/ 395287 h 2831596"/>
              <a:gd name="connsiteX24" fmla="*/ 2033648 w 2757548"/>
              <a:gd name="connsiteY24" fmla="*/ 419100 h 2831596"/>
              <a:gd name="connsiteX25" fmla="*/ 2014598 w 2757548"/>
              <a:gd name="connsiteY25" fmla="*/ 457200 h 2831596"/>
              <a:gd name="connsiteX26" fmla="*/ 2012217 w 2757548"/>
              <a:gd name="connsiteY26" fmla="*/ 488156 h 2831596"/>
              <a:gd name="connsiteX27" fmla="*/ 1995549 w 2757548"/>
              <a:gd name="connsiteY27" fmla="*/ 511968 h 2831596"/>
              <a:gd name="connsiteX28" fmla="*/ 1976498 w 2757548"/>
              <a:gd name="connsiteY28" fmla="*/ 554831 h 2831596"/>
              <a:gd name="connsiteX29" fmla="*/ 1945542 w 2757548"/>
              <a:gd name="connsiteY29" fmla="*/ 564356 h 2831596"/>
              <a:gd name="connsiteX30" fmla="*/ 1909823 w 2757548"/>
              <a:gd name="connsiteY30" fmla="*/ 561975 h 2831596"/>
              <a:gd name="connsiteX31" fmla="*/ 1883629 w 2757548"/>
              <a:gd name="connsiteY31" fmla="*/ 576262 h 2831596"/>
              <a:gd name="connsiteX32" fmla="*/ 1890773 w 2757548"/>
              <a:gd name="connsiteY32" fmla="*/ 602456 h 2831596"/>
              <a:gd name="connsiteX33" fmla="*/ 1874104 w 2757548"/>
              <a:gd name="connsiteY33" fmla="*/ 623887 h 2831596"/>
              <a:gd name="connsiteX34" fmla="*/ 1876486 w 2757548"/>
              <a:gd name="connsiteY34" fmla="*/ 647700 h 2831596"/>
              <a:gd name="connsiteX35" fmla="*/ 1890773 w 2757548"/>
              <a:gd name="connsiteY35" fmla="*/ 666750 h 2831596"/>
              <a:gd name="connsiteX36" fmla="*/ 1919348 w 2757548"/>
              <a:gd name="connsiteY36" fmla="*/ 685800 h 2831596"/>
              <a:gd name="connsiteX37" fmla="*/ 1945542 w 2757548"/>
              <a:gd name="connsiteY37" fmla="*/ 714375 h 2831596"/>
              <a:gd name="connsiteX38" fmla="*/ 1969354 w 2757548"/>
              <a:gd name="connsiteY38" fmla="*/ 745331 h 2831596"/>
              <a:gd name="connsiteX39" fmla="*/ 1997930 w 2757548"/>
              <a:gd name="connsiteY39" fmla="*/ 776287 h 2831596"/>
              <a:gd name="connsiteX40" fmla="*/ 2016979 w 2757548"/>
              <a:gd name="connsiteY40" fmla="*/ 788194 h 2831596"/>
              <a:gd name="connsiteX41" fmla="*/ 2024123 w 2757548"/>
              <a:gd name="connsiteY41" fmla="*/ 814387 h 2831596"/>
              <a:gd name="connsiteX42" fmla="*/ 2028886 w 2757548"/>
              <a:gd name="connsiteY42" fmla="*/ 847725 h 2831596"/>
              <a:gd name="connsiteX43" fmla="*/ 2038411 w 2757548"/>
              <a:gd name="connsiteY43" fmla="*/ 859631 h 2831596"/>
              <a:gd name="connsiteX44" fmla="*/ 2066986 w 2757548"/>
              <a:gd name="connsiteY44" fmla="*/ 871537 h 2831596"/>
              <a:gd name="connsiteX45" fmla="*/ 2062223 w 2757548"/>
              <a:gd name="connsiteY45" fmla="*/ 852487 h 2831596"/>
              <a:gd name="connsiteX46" fmla="*/ 2090798 w 2757548"/>
              <a:gd name="connsiteY46" fmla="*/ 838200 h 2831596"/>
              <a:gd name="connsiteX47" fmla="*/ 2100323 w 2757548"/>
              <a:gd name="connsiteY47" fmla="*/ 862012 h 2831596"/>
              <a:gd name="connsiteX48" fmla="*/ 2133661 w 2757548"/>
              <a:gd name="connsiteY48" fmla="*/ 883443 h 2831596"/>
              <a:gd name="connsiteX49" fmla="*/ 2169379 w 2757548"/>
              <a:gd name="connsiteY49" fmla="*/ 876300 h 2831596"/>
              <a:gd name="connsiteX50" fmla="*/ 2183667 w 2757548"/>
              <a:gd name="connsiteY50" fmla="*/ 864394 h 2831596"/>
              <a:gd name="connsiteX51" fmla="*/ 2207480 w 2757548"/>
              <a:gd name="connsiteY51" fmla="*/ 857249 h 2831596"/>
              <a:gd name="connsiteX52" fmla="*/ 2245580 w 2757548"/>
              <a:gd name="connsiteY52" fmla="*/ 862012 h 2831596"/>
              <a:gd name="connsiteX53" fmla="*/ 2257486 w 2757548"/>
              <a:gd name="connsiteY53" fmla="*/ 895350 h 2831596"/>
              <a:gd name="connsiteX54" fmla="*/ 2305110 w 2757548"/>
              <a:gd name="connsiteY54" fmla="*/ 900113 h 2831596"/>
              <a:gd name="connsiteX55" fmla="*/ 2328923 w 2757548"/>
              <a:gd name="connsiteY55" fmla="*/ 907256 h 2831596"/>
              <a:gd name="connsiteX56" fmla="*/ 2314636 w 2757548"/>
              <a:gd name="connsiteY56" fmla="*/ 928687 h 2831596"/>
              <a:gd name="connsiteX57" fmla="*/ 2319398 w 2757548"/>
              <a:gd name="connsiteY57" fmla="*/ 942975 h 2831596"/>
              <a:gd name="connsiteX58" fmla="*/ 2357498 w 2757548"/>
              <a:gd name="connsiteY58" fmla="*/ 964406 h 2831596"/>
              <a:gd name="connsiteX59" fmla="*/ 2371786 w 2757548"/>
              <a:gd name="connsiteY59" fmla="*/ 990600 h 2831596"/>
              <a:gd name="connsiteX60" fmla="*/ 2395598 w 2757548"/>
              <a:gd name="connsiteY60" fmla="*/ 1016794 h 2831596"/>
              <a:gd name="connsiteX61" fmla="*/ 2381311 w 2757548"/>
              <a:gd name="connsiteY61" fmla="*/ 1028700 h 2831596"/>
              <a:gd name="connsiteX62" fmla="*/ 2386073 w 2757548"/>
              <a:gd name="connsiteY62" fmla="*/ 1066800 h 2831596"/>
              <a:gd name="connsiteX63" fmla="*/ 2421792 w 2757548"/>
              <a:gd name="connsiteY63" fmla="*/ 1059656 h 2831596"/>
              <a:gd name="connsiteX64" fmla="*/ 2450367 w 2757548"/>
              <a:gd name="connsiteY64" fmla="*/ 1069182 h 2831596"/>
              <a:gd name="connsiteX65" fmla="*/ 2486086 w 2757548"/>
              <a:gd name="connsiteY65" fmla="*/ 1107281 h 2831596"/>
              <a:gd name="connsiteX66" fmla="*/ 2486086 w 2757548"/>
              <a:gd name="connsiteY66" fmla="*/ 1138237 h 2831596"/>
              <a:gd name="connsiteX67" fmla="*/ 2521804 w 2757548"/>
              <a:gd name="connsiteY67" fmla="*/ 1147762 h 2831596"/>
              <a:gd name="connsiteX68" fmla="*/ 2571811 w 2757548"/>
              <a:gd name="connsiteY68" fmla="*/ 1190625 h 2831596"/>
              <a:gd name="connsiteX69" fmla="*/ 2571811 w 2757548"/>
              <a:gd name="connsiteY69" fmla="*/ 1219200 h 2831596"/>
              <a:gd name="connsiteX70" fmla="*/ 2571811 w 2757548"/>
              <a:gd name="connsiteY70" fmla="*/ 1243012 h 2831596"/>
              <a:gd name="connsiteX71" fmla="*/ 2567048 w 2757548"/>
              <a:gd name="connsiteY71" fmla="*/ 1266825 h 2831596"/>
              <a:gd name="connsiteX72" fmla="*/ 2600386 w 2757548"/>
              <a:gd name="connsiteY72" fmla="*/ 1295400 h 2831596"/>
              <a:gd name="connsiteX73" fmla="*/ 2609910 w 2757548"/>
              <a:gd name="connsiteY73" fmla="*/ 1338262 h 2831596"/>
              <a:gd name="connsiteX74" fmla="*/ 2619436 w 2757548"/>
              <a:gd name="connsiteY74" fmla="*/ 1376362 h 2831596"/>
              <a:gd name="connsiteX75" fmla="*/ 2638486 w 2757548"/>
              <a:gd name="connsiteY75" fmla="*/ 1369218 h 2831596"/>
              <a:gd name="connsiteX76" fmla="*/ 2681348 w 2757548"/>
              <a:gd name="connsiteY76" fmla="*/ 1381125 h 2831596"/>
              <a:gd name="connsiteX77" fmla="*/ 2705161 w 2757548"/>
              <a:gd name="connsiteY77" fmla="*/ 1362075 h 2831596"/>
              <a:gd name="connsiteX78" fmla="*/ 2748023 w 2757548"/>
              <a:gd name="connsiteY78" fmla="*/ 1352550 h 2831596"/>
              <a:gd name="connsiteX79" fmla="*/ 2757548 w 2757548"/>
              <a:gd name="connsiteY79" fmla="*/ 1390650 h 2831596"/>
              <a:gd name="connsiteX80" fmla="*/ 2748023 w 2757548"/>
              <a:gd name="connsiteY80" fmla="*/ 1414462 h 2831596"/>
              <a:gd name="connsiteX81" fmla="*/ 2724211 w 2757548"/>
              <a:gd name="connsiteY81" fmla="*/ 1428750 h 2831596"/>
              <a:gd name="connsiteX82" fmla="*/ 2695635 w 2757548"/>
              <a:gd name="connsiteY82" fmla="*/ 1464469 h 2831596"/>
              <a:gd name="connsiteX83" fmla="*/ 2657536 w 2757548"/>
              <a:gd name="connsiteY83" fmla="*/ 1495425 h 2831596"/>
              <a:gd name="connsiteX84" fmla="*/ 2638486 w 2757548"/>
              <a:gd name="connsiteY84" fmla="*/ 1519237 h 2831596"/>
              <a:gd name="connsiteX85" fmla="*/ 2624198 w 2757548"/>
              <a:gd name="connsiteY85" fmla="*/ 1535906 h 2831596"/>
              <a:gd name="connsiteX86" fmla="*/ 2619436 w 2757548"/>
              <a:gd name="connsiteY86" fmla="*/ 1562100 h 2831596"/>
              <a:gd name="connsiteX87" fmla="*/ 2590861 w 2757548"/>
              <a:gd name="connsiteY87" fmla="*/ 1562100 h 2831596"/>
              <a:gd name="connsiteX88" fmla="*/ 2557523 w 2757548"/>
              <a:gd name="connsiteY88" fmla="*/ 1547812 h 2831596"/>
              <a:gd name="connsiteX89" fmla="*/ 2538473 w 2757548"/>
              <a:gd name="connsiteY89" fmla="*/ 1519237 h 2831596"/>
              <a:gd name="connsiteX90" fmla="*/ 2471798 w 2757548"/>
              <a:gd name="connsiteY90" fmla="*/ 1524000 h 2831596"/>
              <a:gd name="connsiteX91" fmla="*/ 2452748 w 2757548"/>
              <a:gd name="connsiteY91" fmla="*/ 1535906 h 2831596"/>
              <a:gd name="connsiteX92" fmla="*/ 2447985 w 2757548"/>
              <a:gd name="connsiteY92" fmla="*/ 1557338 h 2831596"/>
              <a:gd name="connsiteX93" fmla="*/ 2414648 w 2757548"/>
              <a:gd name="connsiteY93" fmla="*/ 1576387 h 2831596"/>
              <a:gd name="connsiteX94" fmla="*/ 2381311 w 2757548"/>
              <a:gd name="connsiteY94" fmla="*/ 1614487 h 2831596"/>
              <a:gd name="connsiteX95" fmla="*/ 2355116 w 2757548"/>
              <a:gd name="connsiteY95" fmla="*/ 1626393 h 2831596"/>
              <a:gd name="connsiteX96" fmla="*/ 2347973 w 2757548"/>
              <a:gd name="connsiteY96" fmla="*/ 1662112 h 2831596"/>
              <a:gd name="connsiteX97" fmla="*/ 2331304 w 2757548"/>
              <a:gd name="connsiteY97" fmla="*/ 1659731 h 2831596"/>
              <a:gd name="connsiteX98" fmla="*/ 2281298 w 2757548"/>
              <a:gd name="connsiteY98" fmla="*/ 1681162 h 2831596"/>
              <a:gd name="connsiteX99" fmla="*/ 2262248 w 2757548"/>
              <a:gd name="connsiteY99" fmla="*/ 1700212 h 2831596"/>
              <a:gd name="connsiteX100" fmla="*/ 2200336 w 2757548"/>
              <a:gd name="connsiteY100" fmla="*/ 1704975 h 2831596"/>
              <a:gd name="connsiteX101" fmla="*/ 2157473 w 2757548"/>
              <a:gd name="connsiteY101" fmla="*/ 1714500 h 2831596"/>
              <a:gd name="connsiteX102" fmla="*/ 2126517 w 2757548"/>
              <a:gd name="connsiteY102" fmla="*/ 1754981 h 2831596"/>
              <a:gd name="connsiteX103" fmla="*/ 2100323 w 2757548"/>
              <a:gd name="connsiteY103" fmla="*/ 1771650 h 2831596"/>
              <a:gd name="connsiteX104" fmla="*/ 2095561 w 2757548"/>
              <a:gd name="connsiteY104" fmla="*/ 1807368 h 2831596"/>
              <a:gd name="connsiteX105" fmla="*/ 2057461 w 2757548"/>
              <a:gd name="connsiteY105" fmla="*/ 1831181 h 2831596"/>
              <a:gd name="connsiteX106" fmla="*/ 2043173 w 2757548"/>
              <a:gd name="connsiteY106" fmla="*/ 1852612 h 2831596"/>
              <a:gd name="connsiteX107" fmla="*/ 2033648 w 2757548"/>
              <a:gd name="connsiteY107" fmla="*/ 1866900 h 2831596"/>
              <a:gd name="connsiteX108" fmla="*/ 2038411 w 2757548"/>
              <a:gd name="connsiteY108" fmla="*/ 1895475 h 2831596"/>
              <a:gd name="connsiteX109" fmla="*/ 2050317 w 2757548"/>
              <a:gd name="connsiteY109" fmla="*/ 1933575 h 2831596"/>
              <a:gd name="connsiteX110" fmla="*/ 2062223 w 2757548"/>
              <a:gd name="connsiteY110" fmla="*/ 1985962 h 2831596"/>
              <a:gd name="connsiteX111" fmla="*/ 2038411 w 2757548"/>
              <a:gd name="connsiteY111" fmla="*/ 2024062 h 2831596"/>
              <a:gd name="connsiteX112" fmla="*/ 2033648 w 2757548"/>
              <a:gd name="connsiteY112" fmla="*/ 2028825 h 2831596"/>
              <a:gd name="connsiteX113" fmla="*/ 1995548 w 2757548"/>
              <a:gd name="connsiteY113" fmla="*/ 2033587 h 2831596"/>
              <a:gd name="connsiteX114" fmla="*/ 1966973 w 2757548"/>
              <a:gd name="connsiteY114" fmla="*/ 2043112 h 2831596"/>
              <a:gd name="connsiteX115" fmla="*/ 1957448 w 2757548"/>
              <a:gd name="connsiteY115" fmla="*/ 2043112 h 2831596"/>
              <a:gd name="connsiteX116" fmla="*/ 1919348 w 2757548"/>
              <a:gd name="connsiteY116" fmla="*/ 2069305 h 2831596"/>
              <a:gd name="connsiteX117" fmla="*/ 1900298 w 2757548"/>
              <a:gd name="connsiteY117" fmla="*/ 2090737 h 2831596"/>
              <a:gd name="connsiteX118" fmla="*/ 1888392 w 2757548"/>
              <a:gd name="connsiteY118" fmla="*/ 2150269 h 2831596"/>
              <a:gd name="connsiteX119" fmla="*/ 1855055 w 2757548"/>
              <a:gd name="connsiteY119" fmla="*/ 2166937 h 2831596"/>
              <a:gd name="connsiteX120" fmla="*/ 1809811 w 2757548"/>
              <a:gd name="connsiteY120" fmla="*/ 2195512 h 2831596"/>
              <a:gd name="connsiteX121" fmla="*/ 1809811 w 2757548"/>
              <a:gd name="connsiteY121" fmla="*/ 2252662 h 2831596"/>
              <a:gd name="connsiteX122" fmla="*/ 1814573 w 2757548"/>
              <a:gd name="connsiteY122" fmla="*/ 2314575 h 2831596"/>
              <a:gd name="connsiteX123" fmla="*/ 1802667 w 2757548"/>
              <a:gd name="connsiteY123" fmla="*/ 2340768 h 2831596"/>
              <a:gd name="connsiteX124" fmla="*/ 1785998 w 2757548"/>
              <a:gd name="connsiteY124" fmla="*/ 2388393 h 2831596"/>
              <a:gd name="connsiteX125" fmla="*/ 1809811 w 2757548"/>
              <a:gd name="connsiteY125" fmla="*/ 2438400 h 2831596"/>
              <a:gd name="connsiteX126" fmla="*/ 1802667 w 2757548"/>
              <a:gd name="connsiteY126" fmla="*/ 2474119 h 2831596"/>
              <a:gd name="connsiteX127" fmla="*/ 1776473 w 2757548"/>
              <a:gd name="connsiteY127" fmla="*/ 2500312 h 2831596"/>
              <a:gd name="connsiteX128" fmla="*/ 1733611 w 2757548"/>
              <a:gd name="connsiteY128" fmla="*/ 2524125 h 2831596"/>
              <a:gd name="connsiteX129" fmla="*/ 1714561 w 2757548"/>
              <a:gd name="connsiteY129" fmla="*/ 2538412 h 2831596"/>
              <a:gd name="connsiteX130" fmla="*/ 1738373 w 2757548"/>
              <a:gd name="connsiteY130" fmla="*/ 2590800 h 2831596"/>
              <a:gd name="connsiteX131" fmla="*/ 1719323 w 2757548"/>
              <a:gd name="connsiteY131" fmla="*/ 2619375 h 2831596"/>
              <a:gd name="connsiteX132" fmla="*/ 1662173 w 2757548"/>
              <a:gd name="connsiteY132" fmla="*/ 2633662 h 2831596"/>
              <a:gd name="connsiteX133" fmla="*/ 1647886 w 2757548"/>
              <a:gd name="connsiteY133" fmla="*/ 2662237 h 2831596"/>
              <a:gd name="connsiteX134" fmla="*/ 1664554 w 2757548"/>
              <a:gd name="connsiteY134" fmla="*/ 2693193 h 2831596"/>
              <a:gd name="connsiteX135" fmla="*/ 1652648 w 2757548"/>
              <a:gd name="connsiteY135" fmla="*/ 2712243 h 2831596"/>
              <a:gd name="connsiteX136" fmla="*/ 1657411 w 2757548"/>
              <a:gd name="connsiteY136" fmla="*/ 2745581 h 2831596"/>
              <a:gd name="connsiteX137" fmla="*/ 1628836 w 2757548"/>
              <a:gd name="connsiteY137" fmla="*/ 2767012 h 2831596"/>
              <a:gd name="connsiteX138" fmla="*/ 1576448 w 2757548"/>
              <a:gd name="connsiteY138" fmla="*/ 2724150 h 2831596"/>
              <a:gd name="connsiteX139" fmla="*/ 1550254 w 2757548"/>
              <a:gd name="connsiteY139" fmla="*/ 2728912 h 2831596"/>
              <a:gd name="connsiteX140" fmla="*/ 1519298 w 2757548"/>
              <a:gd name="connsiteY140" fmla="*/ 2697956 h 2831596"/>
              <a:gd name="connsiteX141" fmla="*/ 1500248 w 2757548"/>
              <a:gd name="connsiteY141" fmla="*/ 2676525 h 2831596"/>
              <a:gd name="connsiteX142" fmla="*/ 1478817 w 2757548"/>
              <a:gd name="connsiteY142" fmla="*/ 2719387 h 2831596"/>
              <a:gd name="connsiteX143" fmla="*/ 1481198 w 2757548"/>
              <a:gd name="connsiteY143" fmla="*/ 2738437 h 2831596"/>
              <a:gd name="connsiteX144" fmla="*/ 1464529 w 2757548"/>
              <a:gd name="connsiteY144" fmla="*/ 2776537 h 2831596"/>
              <a:gd name="connsiteX145" fmla="*/ 1457386 w 2757548"/>
              <a:gd name="connsiteY145" fmla="*/ 2786062 h 2831596"/>
              <a:gd name="connsiteX146" fmla="*/ 1421667 w 2757548"/>
              <a:gd name="connsiteY146" fmla="*/ 2828925 h 2831596"/>
              <a:gd name="connsiteX147" fmla="*/ 1397855 w 2757548"/>
              <a:gd name="connsiteY147" fmla="*/ 2824162 h 2831596"/>
              <a:gd name="connsiteX148" fmla="*/ 1381186 w 2757548"/>
              <a:gd name="connsiteY148" fmla="*/ 2800350 h 2831596"/>
              <a:gd name="connsiteX149" fmla="*/ 1376423 w 2757548"/>
              <a:gd name="connsiteY149" fmla="*/ 2786062 h 2831596"/>
              <a:gd name="connsiteX150" fmla="*/ 1335942 w 2757548"/>
              <a:gd name="connsiteY150" fmla="*/ 2778918 h 2831596"/>
              <a:gd name="connsiteX151" fmla="*/ 1343086 w 2757548"/>
              <a:gd name="connsiteY151" fmla="*/ 2757487 h 2831596"/>
              <a:gd name="connsiteX152" fmla="*/ 1324036 w 2757548"/>
              <a:gd name="connsiteY152" fmla="*/ 2719387 h 2831596"/>
              <a:gd name="connsiteX153" fmla="*/ 1354992 w 2757548"/>
              <a:gd name="connsiteY153" fmla="*/ 2702718 h 2831596"/>
              <a:gd name="connsiteX154" fmla="*/ 1345467 w 2757548"/>
              <a:gd name="connsiteY154" fmla="*/ 2640806 h 2831596"/>
              <a:gd name="connsiteX155" fmla="*/ 1333561 w 2757548"/>
              <a:gd name="connsiteY155" fmla="*/ 2626518 h 2831596"/>
              <a:gd name="connsiteX156" fmla="*/ 1324036 w 2757548"/>
              <a:gd name="connsiteY156" fmla="*/ 2605087 h 2831596"/>
              <a:gd name="connsiteX157" fmla="*/ 1302604 w 2757548"/>
              <a:gd name="connsiteY157" fmla="*/ 2595562 h 2831596"/>
              <a:gd name="connsiteX158" fmla="*/ 1288317 w 2757548"/>
              <a:gd name="connsiteY158" fmla="*/ 2605087 h 2831596"/>
              <a:gd name="connsiteX159" fmla="*/ 1281173 w 2757548"/>
              <a:gd name="connsiteY159" fmla="*/ 2626518 h 2831596"/>
              <a:gd name="connsiteX160" fmla="*/ 1259742 w 2757548"/>
              <a:gd name="connsiteY160" fmla="*/ 2605087 h 2831596"/>
              <a:gd name="connsiteX161" fmla="*/ 1285936 w 2757548"/>
              <a:gd name="connsiteY161" fmla="*/ 2559843 h 2831596"/>
              <a:gd name="connsiteX162" fmla="*/ 1321654 w 2757548"/>
              <a:gd name="connsiteY162" fmla="*/ 2540794 h 2831596"/>
              <a:gd name="connsiteX163" fmla="*/ 1347848 w 2757548"/>
              <a:gd name="connsiteY163" fmla="*/ 2490787 h 2831596"/>
              <a:gd name="connsiteX164" fmla="*/ 1326417 w 2757548"/>
              <a:gd name="connsiteY164" fmla="*/ 2443162 h 2831596"/>
              <a:gd name="connsiteX165" fmla="*/ 1343086 w 2757548"/>
              <a:gd name="connsiteY165" fmla="*/ 2390775 h 2831596"/>
              <a:gd name="connsiteX166" fmla="*/ 1333561 w 2757548"/>
              <a:gd name="connsiteY166" fmla="*/ 2338387 h 2831596"/>
              <a:gd name="connsiteX167" fmla="*/ 1290698 w 2757548"/>
              <a:gd name="connsiteY167" fmla="*/ 2305050 h 2831596"/>
              <a:gd name="connsiteX168" fmla="*/ 1247836 w 2757548"/>
              <a:gd name="connsiteY168" fmla="*/ 2290762 h 2831596"/>
              <a:gd name="connsiteX169" fmla="*/ 1204973 w 2757548"/>
              <a:gd name="connsiteY169" fmla="*/ 2281237 h 2831596"/>
              <a:gd name="connsiteX170" fmla="*/ 1166873 w 2757548"/>
              <a:gd name="connsiteY170" fmla="*/ 2274093 h 2831596"/>
              <a:gd name="connsiteX171" fmla="*/ 1147823 w 2757548"/>
              <a:gd name="connsiteY171" fmla="*/ 2281237 h 2831596"/>
              <a:gd name="connsiteX172" fmla="*/ 1119248 w 2757548"/>
              <a:gd name="connsiteY172" fmla="*/ 2290762 h 2831596"/>
              <a:gd name="connsiteX173" fmla="*/ 1102579 w 2757548"/>
              <a:gd name="connsiteY173" fmla="*/ 2271712 h 2831596"/>
              <a:gd name="connsiteX174" fmla="*/ 1076386 w 2757548"/>
              <a:gd name="connsiteY174" fmla="*/ 2286000 h 2831596"/>
              <a:gd name="connsiteX175" fmla="*/ 1059717 w 2757548"/>
              <a:gd name="connsiteY175" fmla="*/ 2307431 h 2831596"/>
              <a:gd name="connsiteX176" fmla="*/ 1019236 w 2757548"/>
              <a:gd name="connsiteY176" fmla="*/ 2309812 h 2831596"/>
              <a:gd name="connsiteX177" fmla="*/ 971611 w 2757548"/>
              <a:gd name="connsiteY177" fmla="*/ 2319337 h 2831596"/>
              <a:gd name="connsiteX178" fmla="*/ 971611 w 2757548"/>
              <a:gd name="connsiteY178" fmla="*/ 2374106 h 2831596"/>
              <a:gd name="connsiteX179" fmla="*/ 943036 w 2757548"/>
              <a:gd name="connsiteY179" fmla="*/ 2414587 h 2831596"/>
              <a:gd name="connsiteX180" fmla="*/ 921604 w 2757548"/>
              <a:gd name="connsiteY180" fmla="*/ 2424112 h 2831596"/>
              <a:gd name="connsiteX181" fmla="*/ 890648 w 2757548"/>
              <a:gd name="connsiteY181" fmla="*/ 2462212 h 2831596"/>
              <a:gd name="connsiteX182" fmla="*/ 866836 w 2757548"/>
              <a:gd name="connsiteY182" fmla="*/ 2452687 h 2831596"/>
              <a:gd name="connsiteX183" fmla="*/ 852548 w 2757548"/>
              <a:gd name="connsiteY183" fmla="*/ 2471737 h 2831596"/>
              <a:gd name="connsiteX184" fmla="*/ 816829 w 2757548"/>
              <a:gd name="connsiteY184" fmla="*/ 2476500 h 2831596"/>
              <a:gd name="connsiteX185" fmla="*/ 800161 w 2757548"/>
              <a:gd name="connsiteY185" fmla="*/ 2462212 h 2831596"/>
              <a:gd name="connsiteX186" fmla="*/ 771586 w 2757548"/>
              <a:gd name="connsiteY186" fmla="*/ 2438400 h 2831596"/>
              <a:gd name="connsiteX187" fmla="*/ 759679 w 2757548"/>
              <a:gd name="connsiteY187" fmla="*/ 2419350 h 2831596"/>
              <a:gd name="connsiteX188" fmla="*/ 735867 w 2757548"/>
              <a:gd name="connsiteY188" fmla="*/ 2438400 h 2831596"/>
              <a:gd name="connsiteX189" fmla="*/ 704911 w 2757548"/>
              <a:gd name="connsiteY189" fmla="*/ 2433637 h 2831596"/>
              <a:gd name="connsiteX190" fmla="*/ 723961 w 2757548"/>
              <a:gd name="connsiteY190" fmla="*/ 2371725 h 2831596"/>
              <a:gd name="connsiteX191" fmla="*/ 719198 w 2757548"/>
              <a:gd name="connsiteY191" fmla="*/ 2362200 h 2831596"/>
              <a:gd name="connsiteX192" fmla="*/ 738248 w 2757548"/>
              <a:gd name="connsiteY192" fmla="*/ 2309812 h 2831596"/>
              <a:gd name="connsiteX193" fmla="*/ 743011 w 2757548"/>
              <a:gd name="connsiteY193" fmla="*/ 2233612 h 2831596"/>
              <a:gd name="connsiteX194" fmla="*/ 743011 w 2757548"/>
              <a:gd name="connsiteY194" fmla="*/ 2185987 h 2831596"/>
              <a:gd name="connsiteX195" fmla="*/ 728723 w 2757548"/>
              <a:gd name="connsiteY195" fmla="*/ 2128837 h 2831596"/>
              <a:gd name="connsiteX196" fmla="*/ 704911 w 2757548"/>
              <a:gd name="connsiteY196" fmla="*/ 2100262 h 2831596"/>
              <a:gd name="connsiteX197" fmla="*/ 662048 w 2757548"/>
              <a:gd name="connsiteY197" fmla="*/ 2090737 h 2831596"/>
              <a:gd name="connsiteX198" fmla="*/ 623948 w 2757548"/>
              <a:gd name="connsiteY198" fmla="*/ 2062162 h 2831596"/>
              <a:gd name="connsiteX199" fmla="*/ 566798 w 2757548"/>
              <a:gd name="connsiteY199" fmla="*/ 2043112 h 2831596"/>
              <a:gd name="connsiteX200" fmla="*/ 538223 w 2757548"/>
              <a:gd name="connsiteY200" fmla="*/ 2009775 h 2831596"/>
              <a:gd name="connsiteX201" fmla="*/ 557273 w 2757548"/>
              <a:gd name="connsiteY201" fmla="*/ 1981200 h 2831596"/>
              <a:gd name="connsiteX202" fmla="*/ 547748 w 2757548"/>
              <a:gd name="connsiteY202" fmla="*/ 1938337 h 2831596"/>
              <a:gd name="connsiteX203" fmla="*/ 514411 w 2757548"/>
              <a:gd name="connsiteY203" fmla="*/ 1885950 h 2831596"/>
              <a:gd name="connsiteX204" fmla="*/ 471548 w 2757548"/>
              <a:gd name="connsiteY204" fmla="*/ 1876425 h 2831596"/>
              <a:gd name="connsiteX205" fmla="*/ 433448 w 2757548"/>
              <a:gd name="connsiteY205" fmla="*/ 1852612 h 2831596"/>
              <a:gd name="connsiteX206" fmla="*/ 414398 w 2757548"/>
              <a:gd name="connsiteY206" fmla="*/ 1833562 h 2831596"/>
              <a:gd name="connsiteX207" fmla="*/ 414398 w 2757548"/>
              <a:gd name="connsiteY207" fmla="*/ 1804987 h 2831596"/>
              <a:gd name="connsiteX208" fmla="*/ 376298 w 2757548"/>
              <a:gd name="connsiteY208" fmla="*/ 1824037 h 2831596"/>
              <a:gd name="connsiteX209" fmla="*/ 357248 w 2757548"/>
              <a:gd name="connsiteY209" fmla="*/ 1838325 h 2831596"/>
              <a:gd name="connsiteX210" fmla="*/ 385823 w 2757548"/>
              <a:gd name="connsiteY210" fmla="*/ 1862137 h 2831596"/>
              <a:gd name="connsiteX211" fmla="*/ 352486 w 2757548"/>
              <a:gd name="connsiteY211" fmla="*/ 1866900 h 2831596"/>
              <a:gd name="connsiteX212" fmla="*/ 323911 w 2757548"/>
              <a:gd name="connsiteY212" fmla="*/ 1847850 h 2831596"/>
              <a:gd name="connsiteX213" fmla="*/ 281048 w 2757548"/>
              <a:gd name="connsiteY213" fmla="*/ 1833562 h 2831596"/>
              <a:gd name="connsiteX214" fmla="*/ 238186 w 2757548"/>
              <a:gd name="connsiteY214" fmla="*/ 1819275 h 2831596"/>
              <a:gd name="connsiteX215" fmla="*/ 195323 w 2757548"/>
              <a:gd name="connsiteY215" fmla="*/ 1819275 h 2831596"/>
              <a:gd name="connsiteX216" fmla="*/ 171511 w 2757548"/>
              <a:gd name="connsiteY216" fmla="*/ 1795462 h 2831596"/>
              <a:gd name="connsiteX217" fmla="*/ 195323 w 2757548"/>
              <a:gd name="connsiteY217" fmla="*/ 1766887 h 2831596"/>
              <a:gd name="connsiteX218" fmla="*/ 214373 w 2757548"/>
              <a:gd name="connsiteY218" fmla="*/ 1676400 h 2831596"/>
              <a:gd name="connsiteX219" fmla="*/ 276286 w 2757548"/>
              <a:gd name="connsiteY219" fmla="*/ 1590675 h 2831596"/>
              <a:gd name="connsiteX220" fmla="*/ 319148 w 2757548"/>
              <a:gd name="connsiteY220" fmla="*/ 1509712 h 2831596"/>
              <a:gd name="connsiteX221" fmla="*/ 362011 w 2757548"/>
              <a:gd name="connsiteY221" fmla="*/ 1466850 h 2831596"/>
              <a:gd name="connsiteX222" fmla="*/ 414398 w 2757548"/>
              <a:gd name="connsiteY222" fmla="*/ 1404937 h 2831596"/>
              <a:gd name="connsiteX223" fmla="*/ 438211 w 2757548"/>
              <a:gd name="connsiteY223" fmla="*/ 1381125 h 2831596"/>
              <a:gd name="connsiteX224" fmla="*/ 395348 w 2757548"/>
              <a:gd name="connsiteY224" fmla="*/ 1352550 h 2831596"/>
              <a:gd name="connsiteX225" fmla="*/ 323911 w 2757548"/>
              <a:gd name="connsiteY225" fmla="*/ 1319212 h 2831596"/>
              <a:gd name="connsiteX226" fmla="*/ 266761 w 2757548"/>
              <a:gd name="connsiteY226" fmla="*/ 1285875 h 2831596"/>
              <a:gd name="connsiteX227" fmla="*/ 233423 w 2757548"/>
              <a:gd name="connsiteY227" fmla="*/ 1300162 h 2831596"/>
              <a:gd name="connsiteX228" fmla="*/ 195323 w 2757548"/>
              <a:gd name="connsiteY228" fmla="*/ 1276350 h 2831596"/>
              <a:gd name="connsiteX229" fmla="*/ 161986 w 2757548"/>
              <a:gd name="connsiteY229" fmla="*/ 1204912 h 2831596"/>
              <a:gd name="connsiteX230" fmla="*/ 157223 w 2757548"/>
              <a:gd name="connsiteY230" fmla="*/ 1162050 h 2831596"/>
              <a:gd name="connsiteX231" fmla="*/ 119123 w 2757548"/>
              <a:gd name="connsiteY231" fmla="*/ 1157287 h 2831596"/>
              <a:gd name="connsiteX232" fmla="*/ 66736 w 2757548"/>
              <a:gd name="connsiteY232" fmla="*/ 1157287 h 2831596"/>
              <a:gd name="connsiteX233" fmla="*/ 19111 w 2757548"/>
              <a:gd name="connsiteY233" fmla="*/ 1143000 h 2831596"/>
              <a:gd name="connsiteX234" fmla="*/ 19111 w 2757548"/>
              <a:gd name="connsiteY234" fmla="*/ 1114425 h 2831596"/>
              <a:gd name="connsiteX235" fmla="*/ 9586 w 2757548"/>
              <a:gd name="connsiteY235" fmla="*/ 1076325 h 2831596"/>
              <a:gd name="connsiteX236" fmla="*/ 61 w 2757548"/>
              <a:gd name="connsiteY236" fmla="*/ 1028700 h 2831596"/>
              <a:gd name="connsiteX237" fmla="*/ 14348 w 2757548"/>
              <a:gd name="connsiteY237" fmla="*/ 995362 h 2831596"/>
              <a:gd name="connsiteX238" fmla="*/ 61973 w 2757548"/>
              <a:gd name="connsiteY238" fmla="*/ 971550 h 2831596"/>
              <a:gd name="connsiteX239" fmla="*/ 100073 w 2757548"/>
              <a:gd name="connsiteY239" fmla="*/ 966787 h 2831596"/>
              <a:gd name="connsiteX240" fmla="*/ 66736 w 2757548"/>
              <a:gd name="connsiteY240" fmla="*/ 933450 h 2831596"/>
              <a:gd name="connsiteX241" fmla="*/ 57211 w 2757548"/>
              <a:gd name="connsiteY241" fmla="*/ 885825 h 2831596"/>
              <a:gd name="connsiteX242" fmla="*/ 81023 w 2757548"/>
              <a:gd name="connsiteY242" fmla="*/ 852487 h 2831596"/>
              <a:gd name="connsiteX243" fmla="*/ 81023 w 2757548"/>
              <a:gd name="connsiteY243" fmla="*/ 814387 h 2831596"/>
              <a:gd name="connsiteX244" fmla="*/ 42923 w 2757548"/>
              <a:gd name="connsiteY244" fmla="*/ 800100 h 2831596"/>
              <a:gd name="connsiteX245" fmla="*/ 47686 w 2757548"/>
              <a:gd name="connsiteY245" fmla="*/ 762000 h 2831596"/>
              <a:gd name="connsiteX246" fmla="*/ 85786 w 2757548"/>
              <a:gd name="connsiteY246" fmla="*/ 723900 h 2831596"/>
              <a:gd name="connsiteX247" fmla="*/ 76261 w 2757548"/>
              <a:gd name="connsiteY247" fmla="*/ 671512 h 2831596"/>
              <a:gd name="connsiteX248" fmla="*/ 47686 w 2757548"/>
              <a:gd name="connsiteY248" fmla="*/ 647700 h 2831596"/>
              <a:gd name="connsiteX249" fmla="*/ 66736 w 2757548"/>
              <a:gd name="connsiteY249" fmla="*/ 623887 h 2831596"/>
              <a:gd name="connsiteX250" fmla="*/ 114361 w 2757548"/>
              <a:gd name="connsiteY250" fmla="*/ 628650 h 2831596"/>
              <a:gd name="connsiteX251" fmla="*/ 138173 w 2757548"/>
              <a:gd name="connsiteY251" fmla="*/ 628650 h 2831596"/>
              <a:gd name="connsiteX252" fmla="*/ 119123 w 2757548"/>
              <a:gd name="connsiteY252" fmla="*/ 595312 h 2831596"/>
              <a:gd name="connsiteX253" fmla="*/ 123886 w 2757548"/>
              <a:gd name="connsiteY253" fmla="*/ 571500 h 2831596"/>
              <a:gd name="connsiteX254" fmla="*/ 152461 w 2757548"/>
              <a:gd name="connsiteY254" fmla="*/ 571500 h 2831596"/>
              <a:gd name="connsiteX255" fmla="*/ 157223 w 2757548"/>
              <a:gd name="connsiteY255" fmla="*/ 571500 h 2831596"/>
              <a:gd name="connsiteX256" fmla="*/ 185798 w 2757548"/>
              <a:gd name="connsiteY256" fmla="*/ 485775 h 2831596"/>
              <a:gd name="connsiteX257" fmla="*/ 190561 w 2757548"/>
              <a:gd name="connsiteY257" fmla="*/ 447675 h 2831596"/>
              <a:gd name="connsiteX258" fmla="*/ 219136 w 2757548"/>
              <a:gd name="connsiteY258" fmla="*/ 461962 h 2831596"/>
              <a:gd name="connsiteX259" fmla="*/ 281048 w 2757548"/>
              <a:gd name="connsiteY259" fmla="*/ 485775 h 2831596"/>
              <a:gd name="connsiteX260" fmla="*/ 342961 w 2757548"/>
              <a:gd name="connsiteY260" fmla="*/ 485775 h 2831596"/>
              <a:gd name="connsiteX261" fmla="*/ 333436 w 2757548"/>
              <a:gd name="connsiteY261" fmla="*/ 442912 h 2831596"/>
              <a:gd name="connsiteX262" fmla="*/ 342961 w 2757548"/>
              <a:gd name="connsiteY262" fmla="*/ 409575 h 2831596"/>
              <a:gd name="connsiteX263" fmla="*/ 385823 w 2757548"/>
              <a:gd name="connsiteY263" fmla="*/ 409575 h 2831596"/>
              <a:gd name="connsiteX264" fmla="*/ 404873 w 2757548"/>
              <a:gd name="connsiteY264" fmla="*/ 381000 h 2831596"/>
              <a:gd name="connsiteX265" fmla="*/ 428686 w 2757548"/>
              <a:gd name="connsiteY265" fmla="*/ 338137 h 2831596"/>
              <a:gd name="connsiteX266" fmla="*/ 381061 w 2757548"/>
              <a:gd name="connsiteY266" fmla="*/ 314325 h 2831596"/>
              <a:gd name="connsiteX267" fmla="*/ 381061 w 2757548"/>
              <a:gd name="connsiteY267" fmla="*/ 285750 h 2831596"/>
              <a:gd name="connsiteX268" fmla="*/ 433448 w 2757548"/>
              <a:gd name="connsiteY268" fmla="*/ 257175 h 2831596"/>
              <a:gd name="connsiteX269" fmla="*/ 466786 w 2757548"/>
              <a:gd name="connsiteY269" fmla="*/ 238125 h 2831596"/>
              <a:gd name="connsiteX270" fmla="*/ 476311 w 2757548"/>
              <a:gd name="connsiteY270" fmla="*/ 176212 h 2831596"/>
              <a:gd name="connsiteX271" fmla="*/ 447736 w 2757548"/>
              <a:gd name="connsiteY271" fmla="*/ 123825 h 2831596"/>
              <a:gd name="connsiteX0" fmla="*/ 2307492 w 2757548"/>
              <a:gd name="connsiteY0" fmla="*/ 0 h 2831596"/>
              <a:gd name="connsiteX1" fmla="*/ 2324161 w 2757548"/>
              <a:gd name="connsiteY1" fmla="*/ 26193 h 2831596"/>
              <a:gd name="connsiteX2" fmla="*/ 2352736 w 2757548"/>
              <a:gd name="connsiteY2" fmla="*/ 47625 h 2831596"/>
              <a:gd name="connsiteX3" fmla="*/ 2343211 w 2757548"/>
              <a:gd name="connsiteY3" fmla="*/ 57150 h 2831596"/>
              <a:gd name="connsiteX4" fmla="*/ 2352736 w 2757548"/>
              <a:gd name="connsiteY4" fmla="*/ 95250 h 2831596"/>
              <a:gd name="connsiteX5" fmla="*/ 2343211 w 2757548"/>
              <a:gd name="connsiteY5" fmla="*/ 128587 h 2831596"/>
              <a:gd name="connsiteX6" fmla="*/ 2324161 w 2757548"/>
              <a:gd name="connsiteY6" fmla="*/ 145256 h 2831596"/>
              <a:gd name="connsiteX7" fmla="*/ 2300348 w 2757548"/>
              <a:gd name="connsiteY7" fmla="*/ 152400 h 2831596"/>
              <a:gd name="connsiteX8" fmla="*/ 2290823 w 2757548"/>
              <a:gd name="connsiteY8" fmla="*/ 166687 h 2831596"/>
              <a:gd name="connsiteX9" fmla="*/ 2286061 w 2757548"/>
              <a:gd name="connsiteY9" fmla="*/ 204787 h 2831596"/>
              <a:gd name="connsiteX10" fmla="*/ 2267011 w 2757548"/>
              <a:gd name="connsiteY10" fmla="*/ 223837 h 2831596"/>
              <a:gd name="connsiteX11" fmla="*/ 2224148 w 2757548"/>
              <a:gd name="connsiteY11" fmla="*/ 219075 h 2831596"/>
              <a:gd name="connsiteX12" fmla="*/ 2214623 w 2757548"/>
              <a:gd name="connsiteY12" fmla="*/ 226219 h 2831596"/>
              <a:gd name="connsiteX13" fmla="*/ 2221767 w 2757548"/>
              <a:gd name="connsiteY13" fmla="*/ 259556 h 2831596"/>
              <a:gd name="connsiteX14" fmla="*/ 2233673 w 2757548"/>
              <a:gd name="connsiteY14" fmla="*/ 285750 h 2831596"/>
              <a:gd name="connsiteX15" fmla="*/ 2224148 w 2757548"/>
              <a:gd name="connsiteY15" fmla="*/ 304800 h 2831596"/>
              <a:gd name="connsiteX16" fmla="*/ 2224148 w 2757548"/>
              <a:gd name="connsiteY16" fmla="*/ 333375 h 2831596"/>
              <a:gd name="connsiteX17" fmla="*/ 2186048 w 2757548"/>
              <a:gd name="connsiteY17" fmla="*/ 338137 h 2831596"/>
              <a:gd name="connsiteX18" fmla="*/ 2152710 w 2757548"/>
              <a:gd name="connsiteY18" fmla="*/ 302419 h 2831596"/>
              <a:gd name="connsiteX19" fmla="*/ 2124136 w 2757548"/>
              <a:gd name="connsiteY19" fmla="*/ 323850 h 2831596"/>
              <a:gd name="connsiteX20" fmla="*/ 2105086 w 2757548"/>
              <a:gd name="connsiteY20" fmla="*/ 347662 h 2831596"/>
              <a:gd name="connsiteX21" fmla="*/ 2105086 w 2757548"/>
              <a:gd name="connsiteY21" fmla="*/ 361950 h 2831596"/>
              <a:gd name="connsiteX22" fmla="*/ 2105086 w 2757548"/>
              <a:gd name="connsiteY22" fmla="*/ 395287 h 2831596"/>
              <a:gd name="connsiteX23" fmla="*/ 2076511 w 2757548"/>
              <a:gd name="connsiteY23" fmla="*/ 395287 h 2831596"/>
              <a:gd name="connsiteX24" fmla="*/ 2033648 w 2757548"/>
              <a:gd name="connsiteY24" fmla="*/ 419100 h 2831596"/>
              <a:gd name="connsiteX25" fmla="*/ 2014598 w 2757548"/>
              <a:gd name="connsiteY25" fmla="*/ 457200 h 2831596"/>
              <a:gd name="connsiteX26" fmla="*/ 2012217 w 2757548"/>
              <a:gd name="connsiteY26" fmla="*/ 488156 h 2831596"/>
              <a:gd name="connsiteX27" fmla="*/ 1995549 w 2757548"/>
              <a:gd name="connsiteY27" fmla="*/ 511968 h 2831596"/>
              <a:gd name="connsiteX28" fmla="*/ 1976498 w 2757548"/>
              <a:gd name="connsiteY28" fmla="*/ 554831 h 2831596"/>
              <a:gd name="connsiteX29" fmla="*/ 1945542 w 2757548"/>
              <a:gd name="connsiteY29" fmla="*/ 564356 h 2831596"/>
              <a:gd name="connsiteX30" fmla="*/ 1909823 w 2757548"/>
              <a:gd name="connsiteY30" fmla="*/ 561975 h 2831596"/>
              <a:gd name="connsiteX31" fmla="*/ 1883629 w 2757548"/>
              <a:gd name="connsiteY31" fmla="*/ 576262 h 2831596"/>
              <a:gd name="connsiteX32" fmla="*/ 1890773 w 2757548"/>
              <a:gd name="connsiteY32" fmla="*/ 602456 h 2831596"/>
              <a:gd name="connsiteX33" fmla="*/ 1874104 w 2757548"/>
              <a:gd name="connsiteY33" fmla="*/ 623887 h 2831596"/>
              <a:gd name="connsiteX34" fmla="*/ 1876486 w 2757548"/>
              <a:gd name="connsiteY34" fmla="*/ 647700 h 2831596"/>
              <a:gd name="connsiteX35" fmla="*/ 1890773 w 2757548"/>
              <a:gd name="connsiteY35" fmla="*/ 666750 h 2831596"/>
              <a:gd name="connsiteX36" fmla="*/ 1919348 w 2757548"/>
              <a:gd name="connsiteY36" fmla="*/ 685800 h 2831596"/>
              <a:gd name="connsiteX37" fmla="*/ 1945542 w 2757548"/>
              <a:gd name="connsiteY37" fmla="*/ 714375 h 2831596"/>
              <a:gd name="connsiteX38" fmla="*/ 1969354 w 2757548"/>
              <a:gd name="connsiteY38" fmla="*/ 745331 h 2831596"/>
              <a:gd name="connsiteX39" fmla="*/ 1997930 w 2757548"/>
              <a:gd name="connsiteY39" fmla="*/ 776287 h 2831596"/>
              <a:gd name="connsiteX40" fmla="*/ 2016979 w 2757548"/>
              <a:gd name="connsiteY40" fmla="*/ 788194 h 2831596"/>
              <a:gd name="connsiteX41" fmla="*/ 2024123 w 2757548"/>
              <a:gd name="connsiteY41" fmla="*/ 814387 h 2831596"/>
              <a:gd name="connsiteX42" fmla="*/ 2028886 w 2757548"/>
              <a:gd name="connsiteY42" fmla="*/ 847725 h 2831596"/>
              <a:gd name="connsiteX43" fmla="*/ 2038411 w 2757548"/>
              <a:gd name="connsiteY43" fmla="*/ 859631 h 2831596"/>
              <a:gd name="connsiteX44" fmla="*/ 2066986 w 2757548"/>
              <a:gd name="connsiteY44" fmla="*/ 871537 h 2831596"/>
              <a:gd name="connsiteX45" fmla="*/ 2062223 w 2757548"/>
              <a:gd name="connsiteY45" fmla="*/ 852487 h 2831596"/>
              <a:gd name="connsiteX46" fmla="*/ 2090798 w 2757548"/>
              <a:gd name="connsiteY46" fmla="*/ 838200 h 2831596"/>
              <a:gd name="connsiteX47" fmla="*/ 2100323 w 2757548"/>
              <a:gd name="connsiteY47" fmla="*/ 862012 h 2831596"/>
              <a:gd name="connsiteX48" fmla="*/ 2133661 w 2757548"/>
              <a:gd name="connsiteY48" fmla="*/ 883443 h 2831596"/>
              <a:gd name="connsiteX49" fmla="*/ 2169379 w 2757548"/>
              <a:gd name="connsiteY49" fmla="*/ 876300 h 2831596"/>
              <a:gd name="connsiteX50" fmla="*/ 2183667 w 2757548"/>
              <a:gd name="connsiteY50" fmla="*/ 864394 h 2831596"/>
              <a:gd name="connsiteX51" fmla="*/ 2207480 w 2757548"/>
              <a:gd name="connsiteY51" fmla="*/ 857249 h 2831596"/>
              <a:gd name="connsiteX52" fmla="*/ 2245580 w 2757548"/>
              <a:gd name="connsiteY52" fmla="*/ 862012 h 2831596"/>
              <a:gd name="connsiteX53" fmla="*/ 2257486 w 2757548"/>
              <a:gd name="connsiteY53" fmla="*/ 895350 h 2831596"/>
              <a:gd name="connsiteX54" fmla="*/ 2305110 w 2757548"/>
              <a:gd name="connsiteY54" fmla="*/ 900113 h 2831596"/>
              <a:gd name="connsiteX55" fmla="*/ 2328923 w 2757548"/>
              <a:gd name="connsiteY55" fmla="*/ 907256 h 2831596"/>
              <a:gd name="connsiteX56" fmla="*/ 2314636 w 2757548"/>
              <a:gd name="connsiteY56" fmla="*/ 928687 h 2831596"/>
              <a:gd name="connsiteX57" fmla="*/ 2319398 w 2757548"/>
              <a:gd name="connsiteY57" fmla="*/ 942975 h 2831596"/>
              <a:gd name="connsiteX58" fmla="*/ 2357498 w 2757548"/>
              <a:gd name="connsiteY58" fmla="*/ 964406 h 2831596"/>
              <a:gd name="connsiteX59" fmla="*/ 2371786 w 2757548"/>
              <a:gd name="connsiteY59" fmla="*/ 990600 h 2831596"/>
              <a:gd name="connsiteX60" fmla="*/ 2395598 w 2757548"/>
              <a:gd name="connsiteY60" fmla="*/ 1016794 h 2831596"/>
              <a:gd name="connsiteX61" fmla="*/ 2381311 w 2757548"/>
              <a:gd name="connsiteY61" fmla="*/ 1028700 h 2831596"/>
              <a:gd name="connsiteX62" fmla="*/ 2386073 w 2757548"/>
              <a:gd name="connsiteY62" fmla="*/ 1066800 h 2831596"/>
              <a:gd name="connsiteX63" fmla="*/ 2421792 w 2757548"/>
              <a:gd name="connsiteY63" fmla="*/ 1059656 h 2831596"/>
              <a:gd name="connsiteX64" fmla="*/ 2450367 w 2757548"/>
              <a:gd name="connsiteY64" fmla="*/ 1069182 h 2831596"/>
              <a:gd name="connsiteX65" fmla="*/ 2486086 w 2757548"/>
              <a:gd name="connsiteY65" fmla="*/ 1107281 h 2831596"/>
              <a:gd name="connsiteX66" fmla="*/ 2486086 w 2757548"/>
              <a:gd name="connsiteY66" fmla="*/ 1138237 h 2831596"/>
              <a:gd name="connsiteX67" fmla="*/ 2521804 w 2757548"/>
              <a:gd name="connsiteY67" fmla="*/ 1147762 h 2831596"/>
              <a:gd name="connsiteX68" fmla="*/ 2571811 w 2757548"/>
              <a:gd name="connsiteY68" fmla="*/ 1190625 h 2831596"/>
              <a:gd name="connsiteX69" fmla="*/ 2571811 w 2757548"/>
              <a:gd name="connsiteY69" fmla="*/ 1219200 h 2831596"/>
              <a:gd name="connsiteX70" fmla="*/ 2571811 w 2757548"/>
              <a:gd name="connsiteY70" fmla="*/ 1243012 h 2831596"/>
              <a:gd name="connsiteX71" fmla="*/ 2567048 w 2757548"/>
              <a:gd name="connsiteY71" fmla="*/ 1266825 h 2831596"/>
              <a:gd name="connsiteX72" fmla="*/ 2600386 w 2757548"/>
              <a:gd name="connsiteY72" fmla="*/ 1295400 h 2831596"/>
              <a:gd name="connsiteX73" fmla="*/ 2609910 w 2757548"/>
              <a:gd name="connsiteY73" fmla="*/ 1338262 h 2831596"/>
              <a:gd name="connsiteX74" fmla="*/ 2619436 w 2757548"/>
              <a:gd name="connsiteY74" fmla="*/ 1376362 h 2831596"/>
              <a:gd name="connsiteX75" fmla="*/ 2638486 w 2757548"/>
              <a:gd name="connsiteY75" fmla="*/ 1369218 h 2831596"/>
              <a:gd name="connsiteX76" fmla="*/ 2681348 w 2757548"/>
              <a:gd name="connsiteY76" fmla="*/ 1381125 h 2831596"/>
              <a:gd name="connsiteX77" fmla="*/ 2705161 w 2757548"/>
              <a:gd name="connsiteY77" fmla="*/ 1362075 h 2831596"/>
              <a:gd name="connsiteX78" fmla="*/ 2748023 w 2757548"/>
              <a:gd name="connsiteY78" fmla="*/ 1352550 h 2831596"/>
              <a:gd name="connsiteX79" fmla="*/ 2757548 w 2757548"/>
              <a:gd name="connsiteY79" fmla="*/ 1390650 h 2831596"/>
              <a:gd name="connsiteX80" fmla="*/ 2748023 w 2757548"/>
              <a:gd name="connsiteY80" fmla="*/ 1414462 h 2831596"/>
              <a:gd name="connsiteX81" fmla="*/ 2724211 w 2757548"/>
              <a:gd name="connsiteY81" fmla="*/ 1428750 h 2831596"/>
              <a:gd name="connsiteX82" fmla="*/ 2695635 w 2757548"/>
              <a:gd name="connsiteY82" fmla="*/ 1464469 h 2831596"/>
              <a:gd name="connsiteX83" fmla="*/ 2657536 w 2757548"/>
              <a:gd name="connsiteY83" fmla="*/ 1495425 h 2831596"/>
              <a:gd name="connsiteX84" fmla="*/ 2638486 w 2757548"/>
              <a:gd name="connsiteY84" fmla="*/ 1519237 h 2831596"/>
              <a:gd name="connsiteX85" fmla="*/ 2624198 w 2757548"/>
              <a:gd name="connsiteY85" fmla="*/ 1535906 h 2831596"/>
              <a:gd name="connsiteX86" fmla="*/ 2619436 w 2757548"/>
              <a:gd name="connsiteY86" fmla="*/ 1562100 h 2831596"/>
              <a:gd name="connsiteX87" fmla="*/ 2590861 w 2757548"/>
              <a:gd name="connsiteY87" fmla="*/ 1562100 h 2831596"/>
              <a:gd name="connsiteX88" fmla="*/ 2557523 w 2757548"/>
              <a:gd name="connsiteY88" fmla="*/ 1547812 h 2831596"/>
              <a:gd name="connsiteX89" fmla="*/ 2538473 w 2757548"/>
              <a:gd name="connsiteY89" fmla="*/ 1519237 h 2831596"/>
              <a:gd name="connsiteX90" fmla="*/ 2471798 w 2757548"/>
              <a:gd name="connsiteY90" fmla="*/ 1524000 h 2831596"/>
              <a:gd name="connsiteX91" fmla="*/ 2452748 w 2757548"/>
              <a:gd name="connsiteY91" fmla="*/ 1535906 h 2831596"/>
              <a:gd name="connsiteX92" fmla="*/ 2447985 w 2757548"/>
              <a:gd name="connsiteY92" fmla="*/ 1557338 h 2831596"/>
              <a:gd name="connsiteX93" fmla="*/ 2414648 w 2757548"/>
              <a:gd name="connsiteY93" fmla="*/ 1576387 h 2831596"/>
              <a:gd name="connsiteX94" fmla="*/ 2381311 w 2757548"/>
              <a:gd name="connsiteY94" fmla="*/ 1614487 h 2831596"/>
              <a:gd name="connsiteX95" fmla="*/ 2355116 w 2757548"/>
              <a:gd name="connsiteY95" fmla="*/ 1626393 h 2831596"/>
              <a:gd name="connsiteX96" fmla="*/ 2347973 w 2757548"/>
              <a:gd name="connsiteY96" fmla="*/ 1662112 h 2831596"/>
              <a:gd name="connsiteX97" fmla="*/ 2331304 w 2757548"/>
              <a:gd name="connsiteY97" fmla="*/ 1659731 h 2831596"/>
              <a:gd name="connsiteX98" fmla="*/ 2281298 w 2757548"/>
              <a:gd name="connsiteY98" fmla="*/ 1681162 h 2831596"/>
              <a:gd name="connsiteX99" fmla="*/ 2262248 w 2757548"/>
              <a:gd name="connsiteY99" fmla="*/ 1700212 h 2831596"/>
              <a:gd name="connsiteX100" fmla="*/ 2200336 w 2757548"/>
              <a:gd name="connsiteY100" fmla="*/ 1704975 h 2831596"/>
              <a:gd name="connsiteX101" fmla="*/ 2157473 w 2757548"/>
              <a:gd name="connsiteY101" fmla="*/ 1714500 h 2831596"/>
              <a:gd name="connsiteX102" fmla="*/ 2126517 w 2757548"/>
              <a:gd name="connsiteY102" fmla="*/ 1754981 h 2831596"/>
              <a:gd name="connsiteX103" fmla="*/ 2100323 w 2757548"/>
              <a:gd name="connsiteY103" fmla="*/ 1771650 h 2831596"/>
              <a:gd name="connsiteX104" fmla="*/ 2095561 w 2757548"/>
              <a:gd name="connsiteY104" fmla="*/ 1807368 h 2831596"/>
              <a:gd name="connsiteX105" fmla="*/ 2057461 w 2757548"/>
              <a:gd name="connsiteY105" fmla="*/ 1831181 h 2831596"/>
              <a:gd name="connsiteX106" fmla="*/ 2043173 w 2757548"/>
              <a:gd name="connsiteY106" fmla="*/ 1852612 h 2831596"/>
              <a:gd name="connsiteX107" fmla="*/ 2033648 w 2757548"/>
              <a:gd name="connsiteY107" fmla="*/ 1866900 h 2831596"/>
              <a:gd name="connsiteX108" fmla="*/ 2038411 w 2757548"/>
              <a:gd name="connsiteY108" fmla="*/ 1895475 h 2831596"/>
              <a:gd name="connsiteX109" fmla="*/ 2050317 w 2757548"/>
              <a:gd name="connsiteY109" fmla="*/ 1933575 h 2831596"/>
              <a:gd name="connsiteX110" fmla="*/ 2062223 w 2757548"/>
              <a:gd name="connsiteY110" fmla="*/ 1985962 h 2831596"/>
              <a:gd name="connsiteX111" fmla="*/ 2038411 w 2757548"/>
              <a:gd name="connsiteY111" fmla="*/ 2024062 h 2831596"/>
              <a:gd name="connsiteX112" fmla="*/ 2033648 w 2757548"/>
              <a:gd name="connsiteY112" fmla="*/ 2028825 h 2831596"/>
              <a:gd name="connsiteX113" fmla="*/ 1995548 w 2757548"/>
              <a:gd name="connsiteY113" fmla="*/ 2033587 h 2831596"/>
              <a:gd name="connsiteX114" fmla="*/ 1966973 w 2757548"/>
              <a:gd name="connsiteY114" fmla="*/ 2043112 h 2831596"/>
              <a:gd name="connsiteX115" fmla="*/ 1957448 w 2757548"/>
              <a:gd name="connsiteY115" fmla="*/ 2043112 h 2831596"/>
              <a:gd name="connsiteX116" fmla="*/ 1919348 w 2757548"/>
              <a:gd name="connsiteY116" fmla="*/ 2069305 h 2831596"/>
              <a:gd name="connsiteX117" fmla="*/ 1900298 w 2757548"/>
              <a:gd name="connsiteY117" fmla="*/ 2090737 h 2831596"/>
              <a:gd name="connsiteX118" fmla="*/ 1888392 w 2757548"/>
              <a:gd name="connsiteY118" fmla="*/ 2150269 h 2831596"/>
              <a:gd name="connsiteX119" fmla="*/ 1855055 w 2757548"/>
              <a:gd name="connsiteY119" fmla="*/ 2166937 h 2831596"/>
              <a:gd name="connsiteX120" fmla="*/ 1809811 w 2757548"/>
              <a:gd name="connsiteY120" fmla="*/ 2195512 h 2831596"/>
              <a:gd name="connsiteX121" fmla="*/ 1809811 w 2757548"/>
              <a:gd name="connsiteY121" fmla="*/ 2252662 h 2831596"/>
              <a:gd name="connsiteX122" fmla="*/ 1814573 w 2757548"/>
              <a:gd name="connsiteY122" fmla="*/ 2314575 h 2831596"/>
              <a:gd name="connsiteX123" fmla="*/ 1802667 w 2757548"/>
              <a:gd name="connsiteY123" fmla="*/ 2340768 h 2831596"/>
              <a:gd name="connsiteX124" fmla="*/ 1785998 w 2757548"/>
              <a:gd name="connsiteY124" fmla="*/ 2388393 h 2831596"/>
              <a:gd name="connsiteX125" fmla="*/ 1809811 w 2757548"/>
              <a:gd name="connsiteY125" fmla="*/ 2438400 h 2831596"/>
              <a:gd name="connsiteX126" fmla="*/ 1802667 w 2757548"/>
              <a:gd name="connsiteY126" fmla="*/ 2474119 h 2831596"/>
              <a:gd name="connsiteX127" fmla="*/ 1776473 w 2757548"/>
              <a:gd name="connsiteY127" fmla="*/ 2500312 h 2831596"/>
              <a:gd name="connsiteX128" fmla="*/ 1733611 w 2757548"/>
              <a:gd name="connsiteY128" fmla="*/ 2524125 h 2831596"/>
              <a:gd name="connsiteX129" fmla="*/ 1714561 w 2757548"/>
              <a:gd name="connsiteY129" fmla="*/ 2538412 h 2831596"/>
              <a:gd name="connsiteX130" fmla="*/ 1738373 w 2757548"/>
              <a:gd name="connsiteY130" fmla="*/ 2590800 h 2831596"/>
              <a:gd name="connsiteX131" fmla="*/ 1719323 w 2757548"/>
              <a:gd name="connsiteY131" fmla="*/ 2619375 h 2831596"/>
              <a:gd name="connsiteX132" fmla="*/ 1662173 w 2757548"/>
              <a:gd name="connsiteY132" fmla="*/ 2633662 h 2831596"/>
              <a:gd name="connsiteX133" fmla="*/ 1647886 w 2757548"/>
              <a:gd name="connsiteY133" fmla="*/ 2662237 h 2831596"/>
              <a:gd name="connsiteX134" fmla="*/ 1664554 w 2757548"/>
              <a:gd name="connsiteY134" fmla="*/ 2693193 h 2831596"/>
              <a:gd name="connsiteX135" fmla="*/ 1652648 w 2757548"/>
              <a:gd name="connsiteY135" fmla="*/ 2712243 h 2831596"/>
              <a:gd name="connsiteX136" fmla="*/ 1657411 w 2757548"/>
              <a:gd name="connsiteY136" fmla="*/ 2745581 h 2831596"/>
              <a:gd name="connsiteX137" fmla="*/ 1628836 w 2757548"/>
              <a:gd name="connsiteY137" fmla="*/ 2767012 h 2831596"/>
              <a:gd name="connsiteX138" fmla="*/ 1576448 w 2757548"/>
              <a:gd name="connsiteY138" fmla="*/ 2724150 h 2831596"/>
              <a:gd name="connsiteX139" fmla="*/ 1550254 w 2757548"/>
              <a:gd name="connsiteY139" fmla="*/ 2728912 h 2831596"/>
              <a:gd name="connsiteX140" fmla="*/ 1519298 w 2757548"/>
              <a:gd name="connsiteY140" fmla="*/ 2697956 h 2831596"/>
              <a:gd name="connsiteX141" fmla="*/ 1500248 w 2757548"/>
              <a:gd name="connsiteY141" fmla="*/ 2676525 h 2831596"/>
              <a:gd name="connsiteX142" fmla="*/ 1478817 w 2757548"/>
              <a:gd name="connsiteY142" fmla="*/ 2719387 h 2831596"/>
              <a:gd name="connsiteX143" fmla="*/ 1481198 w 2757548"/>
              <a:gd name="connsiteY143" fmla="*/ 2738437 h 2831596"/>
              <a:gd name="connsiteX144" fmla="*/ 1464529 w 2757548"/>
              <a:gd name="connsiteY144" fmla="*/ 2776537 h 2831596"/>
              <a:gd name="connsiteX145" fmla="*/ 1457386 w 2757548"/>
              <a:gd name="connsiteY145" fmla="*/ 2786062 h 2831596"/>
              <a:gd name="connsiteX146" fmla="*/ 1421667 w 2757548"/>
              <a:gd name="connsiteY146" fmla="*/ 2828925 h 2831596"/>
              <a:gd name="connsiteX147" fmla="*/ 1397855 w 2757548"/>
              <a:gd name="connsiteY147" fmla="*/ 2824162 h 2831596"/>
              <a:gd name="connsiteX148" fmla="*/ 1381186 w 2757548"/>
              <a:gd name="connsiteY148" fmla="*/ 2800350 h 2831596"/>
              <a:gd name="connsiteX149" fmla="*/ 1376423 w 2757548"/>
              <a:gd name="connsiteY149" fmla="*/ 2786062 h 2831596"/>
              <a:gd name="connsiteX150" fmla="*/ 1335942 w 2757548"/>
              <a:gd name="connsiteY150" fmla="*/ 2778918 h 2831596"/>
              <a:gd name="connsiteX151" fmla="*/ 1343086 w 2757548"/>
              <a:gd name="connsiteY151" fmla="*/ 2757487 h 2831596"/>
              <a:gd name="connsiteX152" fmla="*/ 1324036 w 2757548"/>
              <a:gd name="connsiteY152" fmla="*/ 2719387 h 2831596"/>
              <a:gd name="connsiteX153" fmla="*/ 1354992 w 2757548"/>
              <a:gd name="connsiteY153" fmla="*/ 2702718 h 2831596"/>
              <a:gd name="connsiteX154" fmla="*/ 1345467 w 2757548"/>
              <a:gd name="connsiteY154" fmla="*/ 2640806 h 2831596"/>
              <a:gd name="connsiteX155" fmla="*/ 1333561 w 2757548"/>
              <a:gd name="connsiteY155" fmla="*/ 2626518 h 2831596"/>
              <a:gd name="connsiteX156" fmla="*/ 1324036 w 2757548"/>
              <a:gd name="connsiteY156" fmla="*/ 2605087 h 2831596"/>
              <a:gd name="connsiteX157" fmla="*/ 1302604 w 2757548"/>
              <a:gd name="connsiteY157" fmla="*/ 2595562 h 2831596"/>
              <a:gd name="connsiteX158" fmla="*/ 1288317 w 2757548"/>
              <a:gd name="connsiteY158" fmla="*/ 2605087 h 2831596"/>
              <a:gd name="connsiteX159" fmla="*/ 1281173 w 2757548"/>
              <a:gd name="connsiteY159" fmla="*/ 2626518 h 2831596"/>
              <a:gd name="connsiteX160" fmla="*/ 1259742 w 2757548"/>
              <a:gd name="connsiteY160" fmla="*/ 2605087 h 2831596"/>
              <a:gd name="connsiteX161" fmla="*/ 1285936 w 2757548"/>
              <a:gd name="connsiteY161" fmla="*/ 2559843 h 2831596"/>
              <a:gd name="connsiteX162" fmla="*/ 1321654 w 2757548"/>
              <a:gd name="connsiteY162" fmla="*/ 2540794 h 2831596"/>
              <a:gd name="connsiteX163" fmla="*/ 1347848 w 2757548"/>
              <a:gd name="connsiteY163" fmla="*/ 2490787 h 2831596"/>
              <a:gd name="connsiteX164" fmla="*/ 1326417 w 2757548"/>
              <a:gd name="connsiteY164" fmla="*/ 2443162 h 2831596"/>
              <a:gd name="connsiteX165" fmla="*/ 1343086 w 2757548"/>
              <a:gd name="connsiteY165" fmla="*/ 2390775 h 2831596"/>
              <a:gd name="connsiteX166" fmla="*/ 1333561 w 2757548"/>
              <a:gd name="connsiteY166" fmla="*/ 2338387 h 2831596"/>
              <a:gd name="connsiteX167" fmla="*/ 1290698 w 2757548"/>
              <a:gd name="connsiteY167" fmla="*/ 2305050 h 2831596"/>
              <a:gd name="connsiteX168" fmla="*/ 1247836 w 2757548"/>
              <a:gd name="connsiteY168" fmla="*/ 2290762 h 2831596"/>
              <a:gd name="connsiteX169" fmla="*/ 1204973 w 2757548"/>
              <a:gd name="connsiteY169" fmla="*/ 2281237 h 2831596"/>
              <a:gd name="connsiteX170" fmla="*/ 1166873 w 2757548"/>
              <a:gd name="connsiteY170" fmla="*/ 2274093 h 2831596"/>
              <a:gd name="connsiteX171" fmla="*/ 1147823 w 2757548"/>
              <a:gd name="connsiteY171" fmla="*/ 2281237 h 2831596"/>
              <a:gd name="connsiteX172" fmla="*/ 1119248 w 2757548"/>
              <a:gd name="connsiteY172" fmla="*/ 2290762 h 2831596"/>
              <a:gd name="connsiteX173" fmla="*/ 1102579 w 2757548"/>
              <a:gd name="connsiteY173" fmla="*/ 2271712 h 2831596"/>
              <a:gd name="connsiteX174" fmla="*/ 1076386 w 2757548"/>
              <a:gd name="connsiteY174" fmla="*/ 2286000 h 2831596"/>
              <a:gd name="connsiteX175" fmla="*/ 1059717 w 2757548"/>
              <a:gd name="connsiteY175" fmla="*/ 2307431 h 2831596"/>
              <a:gd name="connsiteX176" fmla="*/ 1019236 w 2757548"/>
              <a:gd name="connsiteY176" fmla="*/ 2309812 h 2831596"/>
              <a:gd name="connsiteX177" fmla="*/ 971611 w 2757548"/>
              <a:gd name="connsiteY177" fmla="*/ 2319337 h 2831596"/>
              <a:gd name="connsiteX178" fmla="*/ 971611 w 2757548"/>
              <a:gd name="connsiteY178" fmla="*/ 2374106 h 2831596"/>
              <a:gd name="connsiteX179" fmla="*/ 943036 w 2757548"/>
              <a:gd name="connsiteY179" fmla="*/ 2414587 h 2831596"/>
              <a:gd name="connsiteX180" fmla="*/ 921604 w 2757548"/>
              <a:gd name="connsiteY180" fmla="*/ 2424112 h 2831596"/>
              <a:gd name="connsiteX181" fmla="*/ 890648 w 2757548"/>
              <a:gd name="connsiteY181" fmla="*/ 2462212 h 2831596"/>
              <a:gd name="connsiteX182" fmla="*/ 866836 w 2757548"/>
              <a:gd name="connsiteY182" fmla="*/ 2452687 h 2831596"/>
              <a:gd name="connsiteX183" fmla="*/ 852548 w 2757548"/>
              <a:gd name="connsiteY183" fmla="*/ 2471737 h 2831596"/>
              <a:gd name="connsiteX184" fmla="*/ 816829 w 2757548"/>
              <a:gd name="connsiteY184" fmla="*/ 2476500 h 2831596"/>
              <a:gd name="connsiteX185" fmla="*/ 800161 w 2757548"/>
              <a:gd name="connsiteY185" fmla="*/ 2462212 h 2831596"/>
              <a:gd name="connsiteX186" fmla="*/ 771586 w 2757548"/>
              <a:gd name="connsiteY186" fmla="*/ 2438400 h 2831596"/>
              <a:gd name="connsiteX187" fmla="*/ 759679 w 2757548"/>
              <a:gd name="connsiteY187" fmla="*/ 2419350 h 2831596"/>
              <a:gd name="connsiteX188" fmla="*/ 735867 w 2757548"/>
              <a:gd name="connsiteY188" fmla="*/ 2438400 h 2831596"/>
              <a:gd name="connsiteX189" fmla="*/ 704911 w 2757548"/>
              <a:gd name="connsiteY189" fmla="*/ 2433637 h 2831596"/>
              <a:gd name="connsiteX190" fmla="*/ 723961 w 2757548"/>
              <a:gd name="connsiteY190" fmla="*/ 2371725 h 2831596"/>
              <a:gd name="connsiteX191" fmla="*/ 719198 w 2757548"/>
              <a:gd name="connsiteY191" fmla="*/ 2362200 h 2831596"/>
              <a:gd name="connsiteX192" fmla="*/ 738248 w 2757548"/>
              <a:gd name="connsiteY192" fmla="*/ 2309812 h 2831596"/>
              <a:gd name="connsiteX193" fmla="*/ 733486 w 2757548"/>
              <a:gd name="connsiteY193" fmla="*/ 2243137 h 2831596"/>
              <a:gd name="connsiteX194" fmla="*/ 743011 w 2757548"/>
              <a:gd name="connsiteY194" fmla="*/ 2185987 h 2831596"/>
              <a:gd name="connsiteX195" fmla="*/ 728723 w 2757548"/>
              <a:gd name="connsiteY195" fmla="*/ 2128837 h 2831596"/>
              <a:gd name="connsiteX196" fmla="*/ 704911 w 2757548"/>
              <a:gd name="connsiteY196" fmla="*/ 2100262 h 2831596"/>
              <a:gd name="connsiteX197" fmla="*/ 662048 w 2757548"/>
              <a:gd name="connsiteY197" fmla="*/ 2090737 h 2831596"/>
              <a:gd name="connsiteX198" fmla="*/ 623948 w 2757548"/>
              <a:gd name="connsiteY198" fmla="*/ 2062162 h 2831596"/>
              <a:gd name="connsiteX199" fmla="*/ 566798 w 2757548"/>
              <a:gd name="connsiteY199" fmla="*/ 2043112 h 2831596"/>
              <a:gd name="connsiteX200" fmla="*/ 538223 w 2757548"/>
              <a:gd name="connsiteY200" fmla="*/ 2009775 h 2831596"/>
              <a:gd name="connsiteX201" fmla="*/ 557273 w 2757548"/>
              <a:gd name="connsiteY201" fmla="*/ 1981200 h 2831596"/>
              <a:gd name="connsiteX202" fmla="*/ 547748 w 2757548"/>
              <a:gd name="connsiteY202" fmla="*/ 1938337 h 2831596"/>
              <a:gd name="connsiteX203" fmla="*/ 514411 w 2757548"/>
              <a:gd name="connsiteY203" fmla="*/ 1885950 h 2831596"/>
              <a:gd name="connsiteX204" fmla="*/ 471548 w 2757548"/>
              <a:gd name="connsiteY204" fmla="*/ 1876425 h 2831596"/>
              <a:gd name="connsiteX205" fmla="*/ 433448 w 2757548"/>
              <a:gd name="connsiteY205" fmla="*/ 1852612 h 2831596"/>
              <a:gd name="connsiteX206" fmla="*/ 414398 w 2757548"/>
              <a:gd name="connsiteY206" fmla="*/ 1833562 h 2831596"/>
              <a:gd name="connsiteX207" fmla="*/ 414398 w 2757548"/>
              <a:gd name="connsiteY207" fmla="*/ 1804987 h 2831596"/>
              <a:gd name="connsiteX208" fmla="*/ 376298 w 2757548"/>
              <a:gd name="connsiteY208" fmla="*/ 1824037 h 2831596"/>
              <a:gd name="connsiteX209" fmla="*/ 357248 w 2757548"/>
              <a:gd name="connsiteY209" fmla="*/ 1838325 h 2831596"/>
              <a:gd name="connsiteX210" fmla="*/ 385823 w 2757548"/>
              <a:gd name="connsiteY210" fmla="*/ 1862137 h 2831596"/>
              <a:gd name="connsiteX211" fmla="*/ 352486 w 2757548"/>
              <a:gd name="connsiteY211" fmla="*/ 1866900 h 2831596"/>
              <a:gd name="connsiteX212" fmla="*/ 323911 w 2757548"/>
              <a:gd name="connsiteY212" fmla="*/ 1847850 h 2831596"/>
              <a:gd name="connsiteX213" fmla="*/ 281048 w 2757548"/>
              <a:gd name="connsiteY213" fmla="*/ 1833562 h 2831596"/>
              <a:gd name="connsiteX214" fmla="*/ 238186 w 2757548"/>
              <a:gd name="connsiteY214" fmla="*/ 1819275 h 2831596"/>
              <a:gd name="connsiteX215" fmla="*/ 195323 w 2757548"/>
              <a:gd name="connsiteY215" fmla="*/ 1819275 h 2831596"/>
              <a:gd name="connsiteX216" fmla="*/ 171511 w 2757548"/>
              <a:gd name="connsiteY216" fmla="*/ 1795462 h 2831596"/>
              <a:gd name="connsiteX217" fmla="*/ 195323 w 2757548"/>
              <a:gd name="connsiteY217" fmla="*/ 1766887 h 2831596"/>
              <a:gd name="connsiteX218" fmla="*/ 214373 w 2757548"/>
              <a:gd name="connsiteY218" fmla="*/ 1676400 h 2831596"/>
              <a:gd name="connsiteX219" fmla="*/ 276286 w 2757548"/>
              <a:gd name="connsiteY219" fmla="*/ 1590675 h 2831596"/>
              <a:gd name="connsiteX220" fmla="*/ 319148 w 2757548"/>
              <a:gd name="connsiteY220" fmla="*/ 1509712 h 2831596"/>
              <a:gd name="connsiteX221" fmla="*/ 362011 w 2757548"/>
              <a:gd name="connsiteY221" fmla="*/ 1466850 h 2831596"/>
              <a:gd name="connsiteX222" fmla="*/ 414398 w 2757548"/>
              <a:gd name="connsiteY222" fmla="*/ 1404937 h 2831596"/>
              <a:gd name="connsiteX223" fmla="*/ 438211 w 2757548"/>
              <a:gd name="connsiteY223" fmla="*/ 1381125 h 2831596"/>
              <a:gd name="connsiteX224" fmla="*/ 395348 w 2757548"/>
              <a:gd name="connsiteY224" fmla="*/ 1352550 h 2831596"/>
              <a:gd name="connsiteX225" fmla="*/ 323911 w 2757548"/>
              <a:gd name="connsiteY225" fmla="*/ 1319212 h 2831596"/>
              <a:gd name="connsiteX226" fmla="*/ 266761 w 2757548"/>
              <a:gd name="connsiteY226" fmla="*/ 1285875 h 2831596"/>
              <a:gd name="connsiteX227" fmla="*/ 233423 w 2757548"/>
              <a:gd name="connsiteY227" fmla="*/ 1300162 h 2831596"/>
              <a:gd name="connsiteX228" fmla="*/ 195323 w 2757548"/>
              <a:gd name="connsiteY228" fmla="*/ 1276350 h 2831596"/>
              <a:gd name="connsiteX229" fmla="*/ 161986 w 2757548"/>
              <a:gd name="connsiteY229" fmla="*/ 1204912 h 2831596"/>
              <a:gd name="connsiteX230" fmla="*/ 157223 w 2757548"/>
              <a:gd name="connsiteY230" fmla="*/ 1162050 h 2831596"/>
              <a:gd name="connsiteX231" fmla="*/ 119123 w 2757548"/>
              <a:gd name="connsiteY231" fmla="*/ 1157287 h 2831596"/>
              <a:gd name="connsiteX232" fmla="*/ 66736 w 2757548"/>
              <a:gd name="connsiteY232" fmla="*/ 1157287 h 2831596"/>
              <a:gd name="connsiteX233" fmla="*/ 19111 w 2757548"/>
              <a:gd name="connsiteY233" fmla="*/ 1143000 h 2831596"/>
              <a:gd name="connsiteX234" fmla="*/ 19111 w 2757548"/>
              <a:gd name="connsiteY234" fmla="*/ 1114425 h 2831596"/>
              <a:gd name="connsiteX235" fmla="*/ 9586 w 2757548"/>
              <a:gd name="connsiteY235" fmla="*/ 1076325 h 2831596"/>
              <a:gd name="connsiteX236" fmla="*/ 61 w 2757548"/>
              <a:gd name="connsiteY236" fmla="*/ 1028700 h 2831596"/>
              <a:gd name="connsiteX237" fmla="*/ 14348 w 2757548"/>
              <a:gd name="connsiteY237" fmla="*/ 995362 h 2831596"/>
              <a:gd name="connsiteX238" fmla="*/ 61973 w 2757548"/>
              <a:gd name="connsiteY238" fmla="*/ 971550 h 2831596"/>
              <a:gd name="connsiteX239" fmla="*/ 100073 w 2757548"/>
              <a:gd name="connsiteY239" fmla="*/ 966787 h 2831596"/>
              <a:gd name="connsiteX240" fmla="*/ 66736 w 2757548"/>
              <a:gd name="connsiteY240" fmla="*/ 933450 h 2831596"/>
              <a:gd name="connsiteX241" fmla="*/ 57211 w 2757548"/>
              <a:gd name="connsiteY241" fmla="*/ 885825 h 2831596"/>
              <a:gd name="connsiteX242" fmla="*/ 81023 w 2757548"/>
              <a:gd name="connsiteY242" fmla="*/ 852487 h 2831596"/>
              <a:gd name="connsiteX243" fmla="*/ 81023 w 2757548"/>
              <a:gd name="connsiteY243" fmla="*/ 814387 h 2831596"/>
              <a:gd name="connsiteX244" fmla="*/ 42923 w 2757548"/>
              <a:gd name="connsiteY244" fmla="*/ 800100 h 2831596"/>
              <a:gd name="connsiteX245" fmla="*/ 47686 w 2757548"/>
              <a:gd name="connsiteY245" fmla="*/ 762000 h 2831596"/>
              <a:gd name="connsiteX246" fmla="*/ 85786 w 2757548"/>
              <a:gd name="connsiteY246" fmla="*/ 723900 h 2831596"/>
              <a:gd name="connsiteX247" fmla="*/ 76261 w 2757548"/>
              <a:gd name="connsiteY247" fmla="*/ 671512 h 2831596"/>
              <a:gd name="connsiteX248" fmla="*/ 47686 w 2757548"/>
              <a:gd name="connsiteY248" fmla="*/ 647700 h 2831596"/>
              <a:gd name="connsiteX249" fmla="*/ 66736 w 2757548"/>
              <a:gd name="connsiteY249" fmla="*/ 623887 h 2831596"/>
              <a:gd name="connsiteX250" fmla="*/ 114361 w 2757548"/>
              <a:gd name="connsiteY250" fmla="*/ 628650 h 2831596"/>
              <a:gd name="connsiteX251" fmla="*/ 138173 w 2757548"/>
              <a:gd name="connsiteY251" fmla="*/ 628650 h 2831596"/>
              <a:gd name="connsiteX252" fmla="*/ 119123 w 2757548"/>
              <a:gd name="connsiteY252" fmla="*/ 595312 h 2831596"/>
              <a:gd name="connsiteX253" fmla="*/ 123886 w 2757548"/>
              <a:gd name="connsiteY253" fmla="*/ 571500 h 2831596"/>
              <a:gd name="connsiteX254" fmla="*/ 152461 w 2757548"/>
              <a:gd name="connsiteY254" fmla="*/ 571500 h 2831596"/>
              <a:gd name="connsiteX255" fmla="*/ 157223 w 2757548"/>
              <a:gd name="connsiteY255" fmla="*/ 571500 h 2831596"/>
              <a:gd name="connsiteX256" fmla="*/ 185798 w 2757548"/>
              <a:gd name="connsiteY256" fmla="*/ 485775 h 2831596"/>
              <a:gd name="connsiteX257" fmla="*/ 190561 w 2757548"/>
              <a:gd name="connsiteY257" fmla="*/ 447675 h 2831596"/>
              <a:gd name="connsiteX258" fmla="*/ 219136 w 2757548"/>
              <a:gd name="connsiteY258" fmla="*/ 461962 h 2831596"/>
              <a:gd name="connsiteX259" fmla="*/ 281048 w 2757548"/>
              <a:gd name="connsiteY259" fmla="*/ 485775 h 2831596"/>
              <a:gd name="connsiteX260" fmla="*/ 342961 w 2757548"/>
              <a:gd name="connsiteY260" fmla="*/ 485775 h 2831596"/>
              <a:gd name="connsiteX261" fmla="*/ 333436 w 2757548"/>
              <a:gd name="connsiteY261" fmla="*/ 442912 h 2831596"/>
              <a:gd name="connsiteX262" fmla="*/ 342961 w 2757548"/>
              <a:gd name="connsiteY262" fmla="*/ 409575 h 2831596"/>
              <a:gd name="connsiteX263" fmla="*/ 385823 w 2757548"/>
              <a:gd name="connsiteY263" fmla="*/ 409575 h 2831596"/>
              <a:gd name="connsiteX264" fmla="*/ 404873 w 2757548"/>
              <a:gd name="connsiteY264" fmla="*/ 381000 h 2831596"/>
              <a:gd name="connsiteX265" fmla="*/ 428686 w 2757548"/>
              <a:gd name="connsiteY265" fmla="*/ 338137 h 2831596"/>
              <a:gd name="connsiteX266" fmla="*/ 381061 w 2757548"/>
              <a:gd name="connsiteY266" fmla="*/ 314325 h 2831596"/>
              <a:gd name="connsiteX267" fmla="*/ 381061 w 2757548"/>
              <a:gd name="connsiteY267" fmla="*/ 285750 h 2831596"/>
              <a:gd name="connsiteX268" fmla="*/ 433448 w 2757548"/>
              <a:gd name="connsiteY268" fmla="*/ 257175 h 2831596"/>
              <a:gd name="connsiteX269" fmla="*/ 466786 w 2757548"/>
              <a:gd name="connsiteY269" fmla="*/ 238125 h 2831596"/>
              <a:gd name="connsiteX270" fmla="*/ 476311 w 2757548"/>
              <a:gd name="connsiteY270" fmla="*/ 176212 h 2831596"/>
              <a:gd name="connsiteX271" fmla="*/ 447736 w 2757548"/>
              <a:gd name="connsiteY271" fmla="*/ 123825 h 2831596"/>
              <a:gd name="connsiteX0" fmla="*/ 2307492 w 2757548"/>
              <a:gd name="connsiteY0" fmla="*/ 0 h 2831596"/>
              <a:gd name="connsiteX1" fmla="*/ 2324161 w 2757548"/>
              <a:gd name="connsiteY1" fmla="*/ 26193 h 2831596"/>
              <a:gd name="connsiteX2" fmla="*/ 2352736 w 2757548"/>
              <a:gd name="connsiteY2" fmla="*/ 47625 h 2831596"/>
              <a:gd name="connsiteX3" fmla="*/ 2343211 w 2757548"/>
              <a:gd name="connsiteY3" fmla="*/ 57150 h 2831596"/>
              <a:gd name="connsiteX4" fmla="*/ 2352736 w 2757548"/>
              <a:gd name="connsiteY4" fmla="*/ 95250 h 2831596"/>
              <a:gd name="connsiteX5" fmla="*/ 2343211 w 2757548"/>
              <a:gd name="connsiteY5" fmla="*/ 128587 h 2831596"/>
              <a:gd name="connsiteX6" fmla="*/ 2324161 w 2757548"/>
              <a:gd name="connsiteY6" fmla="*/ 145256 h 2831596"/>
              <a:gd name="connsiteX7" fmla="*/ 2300348 w 2757548"/>
              <a:gd name="connsiteY7" fmla="*/ 152400 h 2831596"/>
              <a:gd name="connsiteX8" fmla="*/ 2290823 w 2757548"/>
              <a:gd name="connsiteY8" fmla="*/ 166687 h 2831596"/>
              <a:gd name="connsiteX9" fmla="*/ 2286061 w 2757548"/>
              <a:gd name="connsiteY9" fmla="*/ 204787 h 2831596"/>
              <a:gd name="connsiteX10" fmla="*/ 2267011 w 2757548"/>
              <a:gd name="connsiteY10" fmla="*/ 223837 h 2831596"/>
              <a:gd name="connsiteX11" fmla="*/ 2224148 w 2757548"/>
              <a:gd name="connsiteY11" fmla="*/ 219075 h 2831596"/>
              <a:gd name="connsiteX12" fmla="*/ 2214623 w 2757548"/>
              <a:gd name="connsiteY12" fmla="*/ 226219 h 2831596"/>
              <a:gd name="connsiteX13" fmla="*/ 2221767 w 2757548"/>
              <a:gd name="connsiteY13" fmla="*/ 259556 h 2831596"/>
              <a:gd name="connsiteX14" fmla="*/ 2233673 w 2757548"/>
              <a:gd name="connsiteY14" fmla="*/ 285750 h 2831596"/>
              <a:gd name="connsiteX15" fmla="*/ 2224148 w 2757548"/>
              <a:gd name="connsiteY15" fmla="*/ 304800 h 2831596"/>
              <a:gd name="connsiteX16" fmla="*/ 2224148 w 2757548"/>
              <a:gd name="connsiteY16" fmla="*/ 333375 h 2831596"/>
              <a:gd name="connsiteX17" fmla="*/ 2186048 w 2757548"/>
              <a:gd name="connsiteY17" fmla="*/ 338137 h 2831596"/>
              <a:gd name="connsiteX18" fmla="*/ 2152710 w 2757548"/>
              <a:gd name="connsiteY18" fmla="*/ 302419 h 2831596"/>
              <a:gd name="connsiteX19" fmla="*/ 2124136 w 2757548"/>
              <a:gd name="connsiteY19" fmla="*/ 323850 h 2831596"/>
              <a:gd name="connsiteX20" fmla="*/ 2105086 w 2757548"/>
              <a:gd name="connsiteY20" fmla="*/ 347662 h 2831596"/>
              <a:gd name="connsiteX21" fmla="*/ 2105086 w 2757548"/>
              <a:gd name="connsiteY21" fmla="*/ 361950 h 2831596"/>
              <a:gd name="connsiteX22" fmla="*/ 2105086 w 2757548"/>
              <a:gd name="connsiteY22" fmla="*/ 395287 h 2831596"/>
              <a:gd name="connsiteX23" fmla="*/ 2076511 w 2757548"/>
              <a:gd name="connsiteY23" fmla="*/ 395287 h 2831596"/>
              <a:gd name="connsiteX24" fmla="*/ 2033648 w 2757548"/>
              <a:gd name="connsiteY24" fmla="*/ 419100 h 2831596"/>
              <a:gd name="connsiteX25" fmla="*/ 2014598 w 2757548"/>
              <a:gd name="connsiteY25" fmla="*/ 457200 h 2831596"/>
              <a:gd name="connsiteX26" fmla="*/ 2012217 w 2757548"/>
              <a:gd name="connsiteY26" fmla="*/ 488156 h 2831596"/>
              <a:gd name="connsiteX27" fmla="*/ 1995549 w 2757548"/>
              <a:gd name="connsiteY27" fmla="*/ 511968 h 2831596"/>
              <a:gd name="connsiteX28" fmla="*/ 1976498 w 2757548"/>
              <a:gd name="connsiteY28" fmla="*/ 554831 h 2831596"/>
              <a:gd name="connsiteX29" fmla="*/ 1945542 w 2757548"/>
              <a:gd name="connsiteY29" fmla="*/ 564356 h 2831596"/>
              <a:gd name="connsiteX30" fmla="*/ 1909823 w 2757548"/>
              <a:gd name="connsiteY30" fmla="*/ 561975 h 2831596"/>
              <a:gd name="connsiteX31" fmla="*/ 1883629 w 2757548"/>
              <a:gd name="connsiteY31" fmla="*/ 576262 h 2831596"/>
              <a:gd name="connsiteX32" fmla="*/ 1890773 w 2757548"/>
              <a:gd name="connsiteY32" fmla="*/ 602456 h 2831596"/>
              <a:gd name="connsiteX33" fmla="*/ 1874104 w 2757548"/>
              <a:gd name="connsiteY33" fmla="*/ 623887 h 2831596"/>
              <a:gd name="connsiteX34" fmla="*/ 1876486 w 2757548"/>
              <a:gd name="connsiteY34" fmla="*/ 647700 h 2831596"/>
              <a:gd name="connsiteX35" fmla="*/ 1890773 w 2757548"/>
              <a:gd name="connsiteY35" fmla="*/ 666750 h 2831596"/>
              <a:gd name="connsiteX36" fmla="*/ 1919348 w 2757548"/>
              <a:gd name="connsiteY36" fmla="*/ 685800 h 2831596"/>
              <a:gd name="connsiteX37" fmla="*/ 1945542 w 2757548"/>
              <a:gd name="connsiteY37" fmla="*/ 714375 h 2831596"/>
              <a:gd name="connsiteX38" fmla="*/ 1969354 w 2757548"/>
              <a:gd name="connsiteY38" fmla="*/ 745331 h 2831596"/>
              <a:gd name="connsiteX39" fmla="*/ 1997930 w 2757548"/>
              <a:gd name="connsiteY39" fmla="*/ 776287 h 2831596"/>
              <a:gd name="connsiteX40" fmla="*/ 2016979 w 2757548"/>
              <a:gd name="connsiteY40" fmla="*/ 788194 h 2831596"/>
              <a:gd name="connsiteX41" fmla="*/ 2024123 w 2757548"/>
              <a:gd name="connsiteY41" fmla="*/ 814387 h 2831596"/>
              <a:gd name="connsiteX42" fmla="*/ 2028886 w 2757548"/>
              <a:gd name="connsiteY42" fmla="*/ 847725 h 2831596"/>
              <a:gd name="connsiteX43" fmla="*/ 2038411 w 2757548"/>
              <a:gd name="connsiteY43" fmla="*/ 859631 h 2831596"/>
              <a:gd name="connsiteX44" fmla="*/ 2066986 w 2757548"/>
              <a:gd name="connsiteY44" fmla="*/ 871537 h 2831596"/>
              <a:gd name="connsiteX45" fmla="*/ 2062223 w 2757548"/>
              <a:gd name="connsiteY45" fmla="*/ 852487 h 2831596"/>
              <a:gd name="connsiteX46" fmla="*/ 2090798 w 2757548"/>
              <a:gd name="connsiteY46" fmla="*/ 838200 h 2831596"/>
              <a:gd name="connsiteX47" fmla="*/ 2100323 w 2757548"/>
              <a:gd name="connsiteY47" fmla="*/ 862012 h 2831596"/>
              <a:gd name="connsiteX48" fmla="*/ 2133661 w 2757548"/>
              <a:gd name="connsiteY48" fmla="*/ 883443 h 2831596"/>
              <a:gd name="connsiteX49" fmla="*/ 2169379 w 2757548"/>
              <a:gd name="connsiteY49" fmla="*/ 876300 h 2831596"/>
              <a:gd name="connsiteX50" fmla="*/ 2183667 w 2757548"/>
              <a:gd name="connsiteY50" fmla="*/ 864394 h 2831596"/>
              <a:gd name="connsiteX51" fmla="*/ 2207480 w 2757548"/>
              <a:gd name="connsiteY51" fmla="*/ 857249 h 2831596"/>
              <a:gd name="connsiteX52" fmla="*/ 2245580 w 2757548"/>
              <a:gd name="connsiteY52" fmla="*/ 862012 h 2831596"/>
              <a:gd name="connsiteX53" fmla="*/ 2257486 w 2757548"/>
              <a:gd name="connsiteY53" fmla="*/ 895350 h 2831596"/>
              <a:gd name="connsiteX54" fmla="*/ 2305110 w 2757548"/>
              <a:gd name="connsiteY54" fmla="*/ 900113 h 2831596"/>
              <a:gd name="connsiteX55" fmla="*/ 2328923 w 2757548"/>
              <a:gd name="connsiteY55" fmla="*/ 907256 h 2831596"/>
              <a:gd name="connsiteX56" fmla="*/ 2314636 w 2757548"/>
              <a:gd name="connsiteY56" fmla="*/ 928687 h 2831596"/>
              <a:gd name="connsiteX57" fmla="*/ 2319398 w 2757548"/>
              <a:gd name="connsiteY57" fmla="*/ 942975 h 2831596"/>
              <a:gd name="connsiteX58" fmla="*/ 2357498 w 2757548"/>
              <a:gd name="connsiteY58" fmla="*/ 964406 h 2831596"/>
              <a:gd name="connsiteX59" fmla="*/ 2371786 w 2757548"/>
              <a:gd name="connsiteY59" fmla="*/ 990600 h 2831596"/>
              <a:gd name="connsiteX60" fmla="*/ 2395598 w 2757548"/>
              <a:gd name="connsiteY60" fmla="*/ 1016794 h 2831596"/>
              <a:gd name="connsiteX61" fmla="*/ 2381311 w 2757548"/>
              <a:gd name="connsiteY61" fmla="*/ 1028700 h 2831596"/>
              <a:gd name="connsiteX62" fmla="*/ 2386073 w 2757548"/>
              <a:gd name="connsiteY62" fmla="*/ 1066800 h 2831596"/>
              <a:gd name="connsiteX63" fmla="*/ 2421792 w 2757548"/>
              <a:gd name="connsiteY63" fmla="*/ 1059656 h 2831596"/>
              <a:gd name="connsiteX64" fmla="*/ 2450367 w 2757548"/>
              <a:gd name="connsiteY64" fmla="*/ 1069182 h 2831596"/>
              <a:gd name="connsiteX65" fmla="*/ 2486086 w 2757548"/>
              <a:gd name="connsiteY65" fmla="*/ 1107281 h 2831596"/>
              <a:gd name="connsiteX66" fmla="*/ 2486086 w 2757548"/>
              <a:gd name="connsiteY66" fmla="*/ 1138237 h 2831596"/>
              <a:gd name="connsiteX67" fmla="*/ 2521804 w 2757548"/>
              <a:gd name="connsiteY67" fmla="*/ 1147762 h 2831596"/>
              <a:gd name="connsiteX68" fmla="*/ 2571811 w 2757548"/>
              <a:gd name="connsiteY68" fmla="*/ 1190625 h 2831596"/>
              <a:gd name="connsiteX69" fmla="*/ 2571811 w 2757548"/>
              <a:gd name="connsiteY69" fmla="*/ 1219200 h 2831596"/>
              <a:gd name="connsiteX70" fmla="*/ 2571811 w 2757548"/>
              <a:gd name="connsiteY70" fmla="*/ 1243012 h 2831596"/>
              <a:gd name="connsiteX71" fmla="*/ 2567048 w 2757548"/>
              <a:gd name="connsiteY71" fmla="*/ 1266825 h 2831596"/>
              <a:gd name="connsiteX72" fmla="*/ 2600386 w 2757548"/>
              <a:gd name="connsiteY72" fmla="*/ 1295400 h 2831596"/>
              <a:gd name="connsiteX73" fmla="*/ 2609910 w 2757548"/>
              <a:gd name="connsiteY73" fmla="*/ 1338262 h 2831596"/>
              <a:gd name="connsiteX74" fmla="*/ 2619436 w 2757548"/>
              <a:gd name="connsiteY74" fmla="*/ 1376362 h 2831596"/>
              <a:gd name="connsiteX75" fmla="*/ 2638486 w 2757548"/>
              <a:gd name="connsiteY75" fmla="*/ 1369218 h 2831596"/>
              <a:gd name="connsiteX76" fmla="*/ 2681348 w 2757548"/>
              <a:gd name="connsiteY76" fmla="*/ 1381125 h 2831596"/>
              <a:gd name="connsiteX77" fmla="*/ 2705161 w 2757548"/>
              <a:gd name="connsiteY77" fmla="*/ 1362075 h 2831596"/>
              <a:gd name="connsiteX78" fmla="*/ 2748023 w 2757548"/>
              <a:gd name="connsiteY78" fmla="*/ 1352550 h 2831596"/>
              <a:gd name="connsiteX79" fmla="*/ 2757548 w 2757548"/>
              <a:gd name="connsiteY79" fmla="*/ 1390650 h 2831596"/>
              <a:gd name="connsiteX80" fmla="*/ 2748023 w 2757548"/>
              <a:gd name="connsiteY80" fmla="*/ 1414462 h 2831596"/>
              <a:gd name="connsiteX81" fmla="*/ 2724211 w 2757548"/>
              <a:gd name="connsiteY81" fmla="*/ 1428750 h 2831596"/>
              <a:gd name="connsiteX82" fmla="*/ 2695635 w 2757548"/>
              <a:gd name="connsiteY82" fmla="*/ 1464469 h 2831596"/>
              <a:gd name="connsiteX83" fmla="*/ 2657536 w 2757548"/>
              <a:gd name="connsiteY83" fmla="*/ 1495425 h 2831596"/>
              <a:gd name="connsiteX84" fmla="*/ 2638486 w 2757548"/>
              <a:gd name="connsiteY84" fmla="*/ 1519237 h 2831596"/>
              <a:gd name="connsiteX85" fmla="*/ 2624198 w 2757548"/>
              <a:gd name="connsiteY85" fmla="*/ 1535906 h 2831596"/>
              <a:gd name="connsiteX86" fmla="*/ 2619436 w 2757548"/>
              <a:gd name="connsiteY86" fmla="*/ 1562100 h 2831596"/>
              <a:gd name="connsiteX87" fmla="*/ 2590861 w 2757548"/>
              <a:gd name="connsiteY87" fmla="*/ 1562100 h 2831596"/>
              <a:gd name="connsiteX88" fmla="*/ 2557523 w 2757548"/>
              <a:gd name="connsiteY88" fmla="*/ 1547812 h 2831596"/>
              <a:gd name="connsiteX89" fmla="*/ 2538473 w 2757548"/>
              <a:gd name="connsiteY89" fmla="*/ 1519237 h 2831596"/>
              <a:gd name="connsiteX90" fmla="*/ 2471798 w 2757548"/>
              <a:gd name="connsiteY90" fmla="*/ 1524000 h 2831596"/>
              <a:gd name="connsiteX91" fmla="*/ 2452748 w 2757548"/>
              <a:gd name="connsiteY91" fmla="*/ 1535906 h 2831596"/>
              <a:gd name="connsiteX92" fmla="*/ 2447985 w 2757548"/>
              <a:gd name="connsiteY92" fmla="*/ 1557338 h 2831596"/>
              <a:gd name="connsiteX93" fmla="*/ 2414648 w 2757548"/>
              <a:gd name="connsiteY93" fmla="*/ 1576387 h 2831596"/>
              <a:gd name="connsiteX94" fmla="*/ 2381311 w 2757548"/>
              <a:gd name="connsiteY94" fmla="*/ 1614487 h 2831596"/>
              <a:gd name="connsiteX95" fmla="*/ 2355116 w 2757548"/>
              <a:gd name="connsiteY95" fmla="*/ 1626393 h 2831596"/>
              <a:gd name="connsiteX96" fmla="*/ 2347973 w 2757548"/>
              <a:gd name="connsiteY96" fmla="*/ 1662112 h 2831596"/>
              <a:gd name="connsiteX97" fmla="*/ 2331304 w 2757548"/>
              <a:gd name="connsiteY97" fmla="*/ 1659731 h 2831596"/>
              <a:gd name="connsiteX98" fmla="*/ 2281298 w 2757548"/>
              <a:gd name="connsiteY98" fmla="*/ 1681162 h 2831596"/>
              <a:gd name="connsiteX99" fmla="*/ 2262248 w 2757548"/>
              <a:gd name="connsiteY99" fmla="*/ 1700212 h 2831596"/>
              <a:gd name="connsiteX100" fmla="*/ 2200336 w 2757548"/>
              <a:gd name="connsiteY100" fmla="*/ 1704975 h 2831596"/>
              <a:gd name="connsiteX101" fmla="*/ 2157473 w 2757548"/>
              <a:gd name="connsiteY101" fmla="*/ 1714500 h 2831596"/>
              <a:gd name="connsiteX102" fmla="*/ 2126517 w 2757548"/>
              <a:gd name="connsiteY102" fmla="*/ 1754981 h 2831596"/>
              <a:gd name="connsiteX103" fmla="*/ 2100323 w 2757548"/>
              <a:gd name="connsiteY103" fmla="*/ 1771650 h 2831596"/>
              <a:gd name="connsiteX104" fmla="*/ 2095561 w 2757548"/>
              <a:gd name="connsiteY104" fmla="*/ 1807368 h 2831596"/>
              <a:gd name="connsiteX105" fmla="*/ 2057461 w 2757548"/>
              <a:gd name="connsiteY105" fmla="*/ 1831181 h 2831596"/>
              <a:gd name="connsiteX106" fmla="*/ 2043173 w 2757548"/>
              <a:gd name="connsiteY106" fmla="*/ 1852612 h 2831596"/>
              <a:gd name="connsiteX107" fmla="*/ 2033648 w 2757548"/>
              <a:gd name="connsiteY107" fmla="*/ 1866900 h 2831596"/>
              <a:gd name="connsiteX108" fmla="*/ 2038411 w 2757548"/>
              <a:gd name="connsiteY108" fmla="*/ 1895475 h 2831596"/>
              <a:gd name="connsiteX109" fmla="*/ 2050317 w 2757548"/>
              <a:gd name="connsiteY109" fmla="*/ 1933575 h 2831596"/>
              <a:gd name="connsiteX110" fmla="*/ 2062223 w 2757548"/>
              <a:gd name="connsiteY110" fmla="*/ 1985962 h 2831596"/>
              <a:gd name="connsiteX111" fmla="*/ 2038411 w 2757548"/>
              <a:gd name="connsiteY111" fmla="*/ 2024062 h 2831596"/>
              <a:gd name="connsiteX112" fmla="*/ 2033648 w 2757548"/>
              <a:gd name="connsiteY112" fmla="*/ 2028825 h 2831596"/>
              <a:gd name="connsiteX113" fmla="*/ 1995548 w 2757548"/>
              <a:gd name="connsiteY113" fmla="*/ 2033587 h 2831596"/>
              <a:gd name="connsiteX114" fmla="*/ 1966973 w 2757548"/>
              <a:gd name="connsiteY114" fmla="*/ 2043112 h 2831596"/>
              <a:gd name="connsiteX115" fmla="*/ 1957448 w 2757548"/>
              <a:gd name="connsiteY115" fmla="*/ 2043112 h 2831596"/>
              <a:gd name="connsiteX116" fmla="*/ 1919348 w 2757548"/>
              <a:gd name="connsiteY116" fmla="*/ 2069305 h 2831596"/>
              <a:gd name="connsiteX117" fmla="*/ 1900298 w 2757548"/>
              <a:gd name="connsiteY117" fmla="*/ 2090737 h 2831596"/>
              <a:gd name="connsiteX118" fmla="*/ 1888392 w 2757548"/>
              <a:gd name="connsiteY118" fmla="*/ 2150269 h 2831596"/>
              <a:gd name="connsiteX119" fmla="*/ 1855055 w 2757548"/>
              <a:gd name="connsiteY119" fmla="*/ 2166937 h 2831596"/>
              <a:gd name="connsiteX120" fmla="*/ 1809811 w 2757548"/>
              <a:gd name="connsiteY120" fmla="*/ 2195512 h 2831596"/>
              <a:gd name="connsiteX121" fmla="*/ 1809811 w 2757548"/>
              <a:gd name="connsiteY121" fmla="*/ 2252662 h 2831596"/>
              <a:gd name="connsiteX122" fmla="*/ 1814573 w 2757548"/>
              <a:gd name="connsiteY122" fmla="*/ 2314575 h 2831596"/>
              <a:gd name="connsiteX123" fmla="*/ 1802667 w 2757548"/>
              <a:gd name="connsiteY123" fmla="*/ 2340768 h 2831596"/>
              <a:gd name="connsiteX124" fmla="*/ 1785998 w 2757548"/>
              <a:gd name="connsiteY124" fmla="*/ 2388393 h 2831596"/>
              <a:gd name="connsiteX125" fmla="*/ 1809811 w 2757548"/>
              <a:gd name="connsiteY125" fmla="*/ 2438400 h 2831596"/>
              <a:gd name="connsiteX126" fmla="*/ 1802667 w 2757548"/>
              <a:gd name="connsiteY126" fmla="*/ 2474119 h 2831596"/>
              <a:gd name="connsiteX127" fmla="*/ 1776473 w 2757548"/>
              <a:gd name="connsiteY127" fmla="*/ 2500312 h 2831596"/>
              <a:gd name="connsiteX128" fmla="*/ 1733611 w 2757548"/>
              <a:gd name="connsiteY128" fmla="*/ 2524125 h 2831596"/>
              <a:gd name="connsiteX129" fmla="*/ 1714561 w 2757548"/>
              <a:gd name="connsiteY129" fmla="*/ 2538412 h 2831596"/>
              <a:gd name="connsiteX130" fmla="*/ 1738373 w 2757548"/>
              <a:gd name="connsiteY130" fmla="*/ 2590800 h 2831596"/>
              <a:gd name="connsiteX131" fmla="*/ 1719323 w 2757548"/>
              <a:gd name="connsiteY131" fmla="*/ 2619375 h 2831596"/>
              <a:gd name="connsiteX132" fmla="*/ 1662173 w 2757548"/>
              <a:gd name="connsiteY132" fmla="*/ 2633662 h 2831596"/>
              <a:gd name="connsiteX133" fmla="*/ 1647886 w 2757548"/>
              <a:gd name="connsiteY133" fmla="*/ 2662237 h 2831596"/>
              <a:gd name="connsiteX134" fmla="*/ 1664554 w 2757548"/>
              <a:gd name="connsiteY134" fmla="*/ 2693193 h 2831596"/>
              <a:gd name="connsiteX135" fmla="*/ 1652648 w 2757548"/>
              <a:gd name="connsiteY135" fmla="*/ 2712243 h 2831596"/>
              <a:gd name="connsiteX136" fmla="*/ 1657411 w 2757548"/>
              <a:gd name="connsiteY136" fmla="*/ 2745581 h 2831596"/>
              <a:gd name="connsiteX137" fmla="*/ 1628836 w 2757548"/>
              <a:gd name="connsiteY137" fmla="*/ 2767012 h 2831596"/>
              <a:gd name="connsiteX138" fmla="*/ 1576448 w 2757548"/>
              <a:gd name="connsiteY138" fmla="*/ 2724150 h 2831596"/>
              <a:gd name="connsiteX139" fmla="*/ 1550254 w 2757548"/>
              <a:gd name="connsiteY139" fmla="*/ 2728912 h 2831596"/>
              <a:gd name="connsiteX140" fmla="*/ 1519298 w 2757548"/>
              <a:gd name="connsiteY140" fmla="*/ 2697956 h 2831596"/>
              <a:gd name="connsiteX141" fmla="*/ 1500248 w 2757548"/>
              <a:gd name="connsiteY141" fmla="*/ 2676525 h 2831596"/>
              <a:gd name="connsiteX142" fmla="*/ 1478817 w 2757548"/>
              <a:gd name="connsiteY142" fmla="*/ 2719387 h 2831596"/>
              <a:gd name="connsiteX143" fmla="*/ 1481198 w 2757548"/>
              <a:gd name="connsiteY143" fmla="*/ 2738437 h 2831596"/>
              <a:gd name="connsiteX144" fmla="*/ 1464529 w 2757548"/>
              <a:gd name="connsiteY144" fmla="*/ 2776537 h 2831596"/>
              <a:gd name="connsiteX145" fmla="*/ 1457386 w 2757548"/>
              <a:gd name="connsiteY145" fmla="*/ 2786062 h 2831596"/>
              <a:gd name="connsiteX146" fmla="*/ 1421667 w 2757548"/>
              <a:gd name="connsiteY146" fmla="*/ 2828925 h 2831596"/>
              <a:gd name="connsiteX147" fmla="*/ 1397855 w 2757548"/>
              <a:gd name="connsiteY147" fmla="*/ 2824162 h 2831596"/>
              <a:gd name="connsiteX148" fmla="*/ 1381186 w 2757548"/>
              <a:gd name="connsiteY148" fmla="*/ 2800350 h 2831596"/>
              <a:gd name="connsiteX149" fmla="*/ 1376423 w 2757548"/>
              <a:gd name="connsiteY149" fmla="*/ 2786062 h 2831596"/>
              <a:gd name="connsiteX150" fmla="*/ 1335942 w 2757548"/>
              <a:gd name="connsiteY150" fmla="*/ 2778918 h 2831596"/>
              <a:gd name="connsiteX151" fmla="*/ 1343086 w 2757548"/>
              <a:gd name="connsiteY151" fmla="*/ 2757487 h 2831596"/>
              <a:gd name="connsiteX152" fmla="*/ 1324036 w 2757548"/>
              <a:gd name="connsiteY152" fmla="*/ 2719387 h 2831596"/>
              <a:gd name="connsiteX153" fmla="*/ 1354992 w 2757548"/>
              <a:gd name="connsiteY153" fmla="*/ 2702718 h 2831596"/>
              <a:gd name="connsiteX154" fmla="*/ 1345467 w 2757548"/>
              <a:gd name="connsiteY154" fmla="*/ 2640806 h 2831596"/>
              <a:gd name="connsiteX155" fmla="*/ 1333561 w 2757548"/>
              <a:gd name="connsiteY155" fmla="*/ 2626518 h 2831596"/>
              <a:gd name="connsiteX156" fmla="*/ 1324036 w 2757548"/>
              <a:gd name="connsiteY156" fmla="*/ 2605087 h 2831596"/>
              <a:gd name="connsiteX157" fmla="*/ 1302604 w 2757548"/>
              <a:gd name="connsiteY157" fmla="*/ 2595562 h 2831596"/>
              <a:gd name="connsiteX158" fmla="*/ 1288317 w 2757548"/>
              <a:gd name="connsiteY158" fmla="*/ 2605087 h 2831596"/>
              <a:gd name="connsiteX159" fmla="*/ 1281173 w 2757548"/>
              <a:gd name="connsiteY159" fmla="*/ 2626518 h 2831596"/>
              <a:gd name="connsiteX160" fmla="*/ 1259742 w 2757548"/>
              <a:gd name="connsiteY160" fmla="*/ 2605087 h 2831596"/>
              <a:gd name="connsiteX161" fmla="*/ 1285936 w 2757548"/>
              <a:gd name="connsiteY161" fmla="*/ 2559843 h 2831596"/>
              <a:gd name="connsiteX162" fmla="*/ 1321654 w 2757548"/>
              <a:gd name="connsiteY162" fmla="*/ 2540794 h 2831596"/>
              <a:gd name="connsiteX163" fmla="*/ 1347848 w 2757548"/>
              <a:gd name="connsiteY163" fmla="*/ 2490787 h 2831596"/>
              <a:gd name="connsiteX164" fmla="*/ 1326417 w 2757548"/>
              <a:gd name="connsiteY164" fmla="*/ 2443162 h 2831596"/>
              <a:gd name="connsiteX165" fmla="*/ 1343086 w 2757548"/>
              <a:gd name="connsiteY165" fmla="*/ 2390775 h 2831596"/>
              <a:gd name="connsiteX166" fmla="*/ 1333561 w 2757548"/>
              <a:gd name="connsiteY166" fmla="*/ 2338387 h 2831596"/>
              <a:gd name="connsiteX167" fmla="*/ 1290698 w 2757548"/>
              <a:gd name="connsiteY167" fmla="*/ 2305050 h 2831596"/>
              <a:gd name="connsiteX168" fmla="*/ 1247836 w 2757548"/>
              <a:gd name="connsiteY168" fmla="*/ 2290762 h 2831596"/>
              <a:gd name="connsiteX169" fmla="*/ 1204973 w 2757548"/>
              <a:gd name="connsiteY169" fmla="*/ 2281237 h 2831596"/>
              <a:gd name="connsiteX170" fmla="*/ 1166873 w 2757548"/>
              <a:gd name="connsiteY170" fmla="*/ 2274093 h 2831596"/>
              <a:gd name="connsiteX171" fmla="*/ 1147823 w 2757548"/>
              <a:gd name="connsiteY171" fmla="*/ 2281237 h 2831596"/>
              <a:gd name="connsiteX172" fmla="*/ 1119248 w 2757548"/>
              <a:gd name="connsiteY172" fmla="*/ 2290762 h 2831596"/>
              <a:gd name="connsiteX173" fmla="*/ 1102579 w 2757548"/>
              <a:gd name="connsiteY173" fmla="*/ 2271712 h 2831596"/>
              <a:gd name="connsiteX174" fmla="*/ 1076386 w 2757548"/>
              <a:gd name="connsiteY174" fmla="*/ 2286000 h 2831596"/>
              <a:gd name="connsiteX175" fmla="*/ 1059717 w 2757548"/>
              <a:gd name="connsiteY175" fmla="*/ 2307431 h 2831596"/>
              <a:gd name="connsiteX176" fmla="*/ 1019236 w 2757548"/>
              <a:gd name="connsiteY176" fmla="*/ 2309812 h 2831596"/>
              <a:gd name="connsiteX177" fmla="*/ 971611 w 2757548"/>
              <a:gd name="connsiteY177" fmla="*/ 2319337 h 2831596"/>
              <a:gd name="connsiteX178" fmla="*/ 971611 w 2757548"/>
              <a:gd name="connsiteY178" fmla="*/ 2374106 h 2831596"/>
              <a:gd name="connsiteX179" fmla="*/ 943036 w 2757548"/>
              <a:gd name="connsiteY179" fmla="*/ 2414587 h 2831596"/>
              <a:gd name="connsiteX180" fmla="*/ 921604 w 2757548"/>
              <a:gd name="connsiteY180" fmla="*/ 2424112 h 2831596"/>
              <a:gd name="connsiteX181" fmla="*/ 890648 w 2757548"/>
              <a:gd name="connsiteY181" fmla="*/ 2462212 h 2831596"/>
              <a:gd name="connsiteX182" fmla="*/ 866836 w 2757548"/>
              <a:gd name="connsiteY182" fmla="*/ 2452687 h 2831596"/>
              <a:gd name="connsiteX183" fmla="*/ 852548 w 2757548"/>
              <a:gd name="connsiteY183" fmla="*/ 2471737 h 2831596"/>
              <a:gd name="connsiteX184" fmla="*/ 816829 w 2757548"/>
              <a:gd name="connsiteY184" fmla="*/ 2476500 h 2831596"/>
              <a:gd name="connsiteX185" fmla="*/ 800161 w 2757548"/>
              <a:gd name="connsiteY185" fmla="*/ 2462212 h 2831596"/>
              <a:gd name="connsiteX186" fmla="*/ 771586 w 2757548"/>
              <a:gd name="connsiteY186" fmla="*/ 2438400 h 2831596"/>
              <a:gd name="connsiteX187" fmla="*/ 759679 w 2757548"/>
              <a:gd name="connsiteY187" fmla="*/ 2419350 h 2831596"/>
              <a:gd name="connsiteX188" fmla="*/ 735867 w 2757548"/>
              <a:gd name="connsiteY188" fmla="*/ 2438400 h 2831596"/>
              <a:gd name="connsiteX189" fmla="*/ 704911 w 2757548"/>
              <a:gd name="connsiteY189" fmla="*/ 2433637 h 2831596"/>
              <a:gd name="connsiteX190" fmla="*/ 723961 w 2757548"/>
              <a:gd name="connsiteY190" fmla="*/ 2371725 h 2831596"/>
              <a:gd name="connsiteX191" fmla="*/ 719198 w 2757548"/>
              <a:gd name="connsiteY191" fmla="*/ 2362200 h 2831596"/>
              <a:gd name="connsiteX192" fmla="*/ 738248 w 2757548"/>
              <a:gd name="connsiteY192" fmla="*/ 2309812 h 2831596"/>
              <a:gd name="connsiteX193" fmla="*/ 747773 w 2757548"/>
              <a:gd name="connsiteY193" fmla="*/ 2278856 h 2831596"/>
              <a:gd name="connsiteX194" fmla="*/ 733486 w 2757548"/>
              <a:gd name="connsiteY194" fmla="*/ 2243137 h 2831596"/>
              <a:gd name="connsiteX195" fmla="*/ 743011 w 2757548"/>
              <a:gd name="connsiteY195" fmla="*/ 2185987 h 2831596"/>
              <a:gd name="connsiteX196" fmla="*/ 728723 w 2757548"/>
              <a:gd name="connsiteY196" fmla="*/ 2128837 h 2831596"/>
              <a:gd name="connsiteX197" fmla="*/ 704911 w 2757548"/>
              <a:gd name="connsiteY197" fmla="*/ 2100262 h 2831596"/>
              <a:gd name="connsiteX198" fmla="*/ 662048 w 2757548"/>
              <a:gd name="connsiteY198" fmla="*/ 2090737 h 2831596"/>
              <a:gd name="connsiteX199" fmla="*/ 623948 w 2757548"/>
              <a:gd name="connsiteY199" fmla="*/ 2062162 h 2831596"/>
              <a:gd name="connsiteX200" fmla="*/ 566798 w 2757548"/>
              <a:gd name="connsiteY200" fmla="*/ 2043112 h 2831596"/>
              <a:gd name="connsiteX201" fmla="*/ 538223 w 2757548"/>
              <a:gd name="connsiteY201" fmla="*/ 2009775 h 2831596"/>
              <a:gd name="connsiteX202" fmla="*/ 557273 w 2757548"/>
              <a:gd name="connsiteY202" fmla="*/ 1981200 h 2831596"/>
              <a:gd name="connsiteX203" fmla="*/ 547748 w 2757548"/>
              <a:gd name="connsiteY203" fmla="*/ 1938337 h 2831596"/>
              <a:gd name="connsiteX204" fmla="*/ 514411 w 2757548"/>
              <a:gd name="connsiteY204" fmla="*/ 1885950 h 2831596"/>
              <a:gd name="connsiteX205" fmla="*/ 471548 w 2757548"/>
              <a:gd name="connsiteY205" fmla="*/ 1876425 h 2831596"/>
              <a:gd name="connsiteX206" fmla="*/ 433448 w 2757548"/>
              <a:gd name="connsiteY206" fmla="*/ 1852612 h 2831596"/>
              <a:gd name="connsiteX207" fmla="*/ 414398 w 2757548"/>
              <a:gd name="connsiteY207" fmla="*/ 1833562 h 2831596"/>
              <a:gd name="connsiteX208" fmla="*/ 414398 w 2757548"/>
              <a:gd name="connsiteY208" fmla="*/ 1804987 h 2831596"/>
              <a:gd name="connsiteX209" fmla="*/ 376298 w 2757548"/>
              <a:gd name="connsiteY209" fmla="*/ 1824037 h 2831596"/>
              <a:gd name="connsiteX210" fmla="*/ 357248 w 2757548"/>
              <a:gd name="connsiteY210" fmla="*/ 1838325 h 2831596"/>
              <a:gd name="connsiteX211" fmla="*/ 385823 w 2757548"/>
              <a:gd name="connsiteY211" fmla="*/ 1862137 h 2831596"/>
              <a:gd name="connsiteX212" fmla="*/ 352486 w 2757548"/>
              <a:gd name="connsiteY212" fmla="*/ 1866900 h 2831596"/>
              <a:gd name="connsiteX213" fmla="*/ 323911 w 2757548"/>
              <a:gd name="connsiteY213" fmla="*/ 1847850 h 2831596"/>
              <a:gd name="connsiteX214" fmla="*/ 281048 w 2757548"/>
              <a:gd name="connsiteY214" fmla="*/ 1833562 h 2831596"/>
              <a:gd name="connsiteX215" fmla="*/ 238186 w 2757548"/>
              <a:gd name="connsiteY215" fmla="*/ 1819275 h 2831596"/>
              <a:gd name="connsiteX216" fmla="*/ 195323 w 2757548"/>
              <a:gd name="connsiteY216" fmla="*/ 1819275 h 2831596"/>
              <a:gd name="connsiteX217" fmla="*/ 171511 w 2757548"/>
              <a:gd name="connsiteY217" fmla="*/ 1795462 h 2831596"/>
              <a:gd name="connsiteX218" fmla="*/ 195323 w 2757548"/>
              <a:gd name="connsiteY218" fmla="*/ 1766887 h 2831596"/>
              <a:gd name="connsiteX219" fmla="*/ 214373 w 2757548"/>
              <a:gd name="connsiteY219" fmla="*/ 1676400 h 2831596"/>
              <a:gd name="connsiteX220" fmla="*/ 276286 w 2757548"/>
              <a:gd name="connsiteY220" fmla="*/ 1590675 h 2831596"/>
              <a:gd name="connsiteX221" fmla="*/ 319148 w 2757548"/>
              <a:gd name="connsiteY221" fmla="*/ 1509712 h 2831596"/>
              <a:gd name="connsiteX222" fmla="*/ 362011 w 2757548"/>
              <a:gd name="connsiteY222" fmla="*/ 1466850 h 2831596"/>
              <a:gd name="connsiteX223" fmla="*/ 414398 w 2757548"/>
              <a:gd name="connsiteY223" fmla="*/ 1404937 h 2831596"/>
              <a:gd name="connsiteX224" fmla="*/ 438211 w 2757548"/>
              <a:gd name="connsiteY224" fmla="*/ 1381125 h 2831596"/>
              <a:gd name="connsiteX225" fmla="*/ 395348 w 2757548"/>
              <a:gd name="connsiteY225" fmla="*/ 1352550 h 2831596"/>
              <a:gd name="connsiteX226" fmla="*/ 323911 w 2757548"/>
              <a:gd name="connsiteY226" fmla="*/ 1319212 h 2831596"/>
              <a:gd name="connsiteX227" fmla="*/ 266761 w 2757548"/>
              <a:gd name="connsiteY227" fmla="*/ 1285875 h 2831596"/>
              <a:gd name="connsiteX228" fmla="*/ 233423 w 2757548"/>
              <a:gd name="connsiteY228" fmla="*/ 1300162 h 2831596"/>
              <a:gd name="connsiteX229" fmla="*/ 195323 w 2757548"/>
              <a:gd name="connsiteY229" fmla="*/ 1276350 h 2831596"/>
              <a:gd name="connsiteX230" fmla="*/ 161986 w 2757548"/>
              <a:gd name="connsiteY230" fmla="*/ 1204912 h 2831596"/>
              <a:gd name="connsiteX231" fmla="*/ 157223 w 2757548"/>
              <a:gd name="connsiteY231" fmla="*/ 1162050 h 2831596"/>
              <a:gd name="connsiteX232" fmla="*/ 119123 w 2757548"/>
              <a:gd name="connsiteY232" fmla="*/ 1157287 h 2831596"/>
              <a:gd name="connsiteX233" fmla="*/ 66736 w 2757548"/>
              <a:gd name="connsiteY233" fmla="*/ 1157287 h 2831596"/>
              <a:gd name="connsiteX234" fmla="*/ 19111 w 2757548"/>
              <a:gd name="connsiteY234" fmla="*/ 1143000 h 2831596"/>
              <a:gd name="connsiteX235" fmla="*/ 19111 w 2757548"/>
              <a:gd name="connsiteY235" fmla="*/ 1114425 h 2831596"/>
              <a:gd name="connsiteX236" fmla="*/ 9586 w 2757548"/>
              <a:gd name="connsiteY236" fmla="*/ 1076325 h 2831596"/>
              <a:gd name="connsiteX237" fmla="*/ 61 w 2757548"/>
              <a:gd name="connsiteY237" fmla="*/ 1028700 h 2831596"/>
              <a:gd name="connsiteX238" fmla="*/ 14348 w 2757548"/>
              <a:gd name="connsiteY238" fmla="*/ 995362 h 2831596"/>
              <a:gd name="connsiteX239" fmla="*/ 61973 w 2757548"/>
              <a:gd name="connsiteY239" fmla="*/ 971550 h 2831596"/>
              <a:gd name="connsiteX240" fmla="*/ 100073 w 2757548"/>
              <a:gd name="connsiteY240" fmla="*/ 966787 h 2831596"/>
              <a:gd name="connsiteX241" fmla="*/ 66736 w 2757548"/>
              <a:gd name="connsiteY241" fmla="*/ 933450 h 2831596"/>
              <a:gd name="connsiteX242" fmla="*/ 57211 w 2757548"/>
              <a:gd name="connsiteY242" fmla="*/ 885825 h 2831596"/>
              <a:gd name="connsiteX243" fmla="*/ 81023 w 2757548"/>
              <a:gd name="connsiteY243" fmla="*/ 852487 h 2831596"/>
              <a:gd name="connsiteX244" fmla="*/ 81023 w 2757548"/>
              <a:gd name="connsiteY244" fmla="*/ 814387 h 2831596"/>
              <a:gd name="connsiteX245" fmla="*/ 42923 w 2757548"/>
              <a:gd name="connsiteY245" fmla="*/ 800100 h 2831596"/>
              <a:gd name="connsiteX246" fmla="*/ 47686 w 2757548"/>
              <a:gd name="connsiteY246" fmla="*/ 762000 h 2831596"/>
              <a:gd name="connsiteX247" fmla="*/ 85786 w 2757548"/>
              <a:gd name="connsiteY247" fmla="*/ 723900 h 2831596"/>
              <a:gd name="connsiteX248" fmla="*/ 76261 w 2757548"/>
              <a:gd name="connsiteY248" fmla="*/ 671512 h 2831596"/>
              <a:gd name="connsiteX249" fmla="*/ 47686 w 2757548"/>
              <a:gd name="connsiteY249" fmla="*/ 647700 h 2831596"/>
              <a:gd name="connsiteX250" fmla="*/ 66736 w 2757548"/>
              <a:gd name="connsiteY250" fmla="*/ 623887 h 2831596"/>
              <a:gd name="connsiteX251" fmla="*/ 114361 w 2757548"/>
              <a:gd name="connsiteY251" fmla="*/ 628650 h 2831596"/>
              <a:gd name="connsiteX252" fmla="*/ 138173 w 2757548"/>
              <a:gd name="connsiteY252" fmla="*/ 628650 h 2831596"/>
              <a:gd name="connsiteX253" fmla="*/ 119123 w 2757548"/>
              <a:gd name="connsiteY253" fmla="*/ 595312 h 2831596"/>
              <a:gd name="connsiteX254" fmla="*/ 123886 w 2757548"/>
              <a:gd name="connsiteY254" fmla="*/ 571500 h 2831596"/>
              <a:gd name="connsiteX255" fmla="*/ 152461 w 2757548"/>
              <a:gd name="connsiteY255" fmla="*/ 571500 h 2831596"/>
              <a:gd name="connsiteX256" fmla="*/ 157223 w 2757548"/>
              <a:gd name="connsiteY256" fmla="*/ 571500 h 2831596"/>
              <a:gd name="connsiteX257" fmla="*/ 185798 w 2757548"/>
              <a:gd name="connsiteY257" fmla="*/ 485775 h 2831596"/>
              <a:gd name="connsiteX258" fmla="*/ 190561 w 2757548"/>
              <a:gd name="connsiteY258" fmla="*/ 447675 h 2831596"/>
              <a:gd name="connsiteX259" fmla="*/ 219136 w 2757548"/>
              <a:gd name="connsiteY259" fmla="*/ 461962 h 2831596"/>
              <a:gd name="connsiteX260" fmla="*/ 281048 w 2757548"/>
              <a:gd name="connsiteY260" fmla="*/ 485775 h 2831596"/>
              <a:gd name="connsiteX261" fmla="*/ 342961 w 2757548"/>
              <a:gd name="connsiteY261" fmla="*/ 485775 h 2831596"/>
              <a:gd name="connsiteX262" fmla="*/ 333436 w 2757548"/>
              <a:gd name="connsiteY262" fmla="*/ 442912 h 2831596"/>
              <a:gd name="connsiteX263" fmla="*/ 342961 w 2757548"/>
              <a:gd name="connsiteY263" fmla="*/ 409575 h 2831596"/>
              <a:gd name="connsiteX264" fmla="*/ 385823 w 2757548"/>
              <a:gd name="connsiteY264" fmla="*/ 409575 h 2831596"/>
              <a:gd name="connsiteX265" fmla="*/ 404873 w 2757548"/>
              <a:gd name="connsiteY265" fmla="*/ 381000 h 2831596"/>
              <a:gd name="connsiteX266" fmla="*/ 428686 w 2757548"/>
              <a:gd name="connsiteY266" fmla="*/ 338137 h 2831596"/>
              <a:gd name="connsiteX267" fmla="*/ 381061 w 2757548"/>
              <a:gd name="connsiteY267" fmla="*/ 314325 h 2831596"/>
              <a:gd name="connsiteX268" fmla="*/ 381061 w 2757548"/>
              <a:gd name="connsiteY268" fmla="*/ 285750 h 2831596"/>
              <a:gd name="connsiteX269" fmla="*/ 433448 w 2757548"/>
              <a:gd name="connsiteY269" fmla="*/ 257175 h 2831596"/>
              <a:gd name="connsiteX270" fmla="*/ 466786 w 2757548"/>
              <a:gd name="connsiteY270" fmla="*/ 238125 h 2831596"/>
              <a:gd name="connsiteX271" fmla="*/ 476311 w 2757548"/>
              <a:gd name="connsiteY271" fmla="*/ 176212 h 2831596"/>
              <a:gd name="connsiteX272" fmla="*/ 447736 w 2757548"/>
              <a:gd name="connsiteY272" fmla="*/ 123825 h 2831596"/>
              <a:gd name="connsiteX0" fmla="*/ 2307492 w 2757548"/>
              <a:gd name="connsiteY0" fmla="*/ 0 h 2831596"/>
              <a:gd name="connsiteX1" fmla="*/ 2324161 w 2757548"/>
              <a:gd name="connsiteY1" fmla="*/ 26193 h 2831596"/>
              <a:gd name="connsiteX2" fmla="*/ 2352736 w 2757548"/>
              <a:gd name="connsiteY2" fmla="*/ 47625 h 2831596"/>
              <a:gd name="connsiteX3" fmla="*/ 2343211 w 2757548"/>
              <a:gd name="connsiteY3" fmla="*/ 57150 h 2831596"/>
              <a:gd name="connsiteX4" fmla="*/ 2352736 w 2757548"/>
              <a:gd name="connsiteY4" fmla="*/ 95250 h 2831596"/>
              <a:gd name="connsiteX5" fmla="*/ 2343211 w 2757548"/>
              <a:gd name="connsiteY5" fmla="*/ 128587 h 2831596"/>
              <a:gd name="connsiteX6" fmla="*/ 2324161 w 2757548"/>
              <a:gd name="connsiteY6" fmla="*/ 145256 h 2831596"/>
              <a:gd name="connsiteX7" fmla="*/ 2300348 w 2757548"/>
              <a:gd name="connsiteY7" fmla="*/ 152400 h 2831596"/>
              <a:gd name="connsiteX8" fmla="*/ 2290823 w 2757548"/>
              <a:gd name="connsiteY8" fmla="*/ 166687 h 2831596"/>
              <a:gd name="connsiteX9" fmla="*/ 2286061 w 2757548"/>
              <a:gd name="connsiteY9" fmla="*/ 204787 h 2831596"/>
              <a:gd name="connsiteX10" fmla="*/ 2267011 w 2757548"/>
              <a:gd name="connsiteY10" fmla="*/ 223837 h 2831596"/>
              <a:gd name="connsiteX11" fmla="*/ 2224148 w 2757548"/>
              <a:gd name="connsiteY11" fmla="*/ 219075 h 2831596"/>
              <a:gd name="connsiteX12" fmla="*/ 2214623 w 2757548"/>
              <a:gd name="connsiteY12" fmla="*/ 226219 h 2831596"/>
              <a:gd name="connsiteX13" fmla="*/ 2221767 w 2757548"/>
              <a:gd name="connsiteY13" fmla="*/ 259556 h 2831596"/>
              <a:gd name="connsiteX14" fmla="*/ 2233673 w 2757548"/>
              <a:gd name="connsiteY14" fmla="*/ 285750 h 2831596"/>
              <a:gd name="connsiteX15" fmla="*/ 2224148 w 2757548"/>
              <a:gd name="connsiteY15" fmla="*/ 304800 h 2831596"/>
              <a:gd name="connsiteX16" fmla="*/ 2224148 w 2757548"/>
              <a:gd name="connsiteY16" fmla="*/ 333375 h 2831596"/>
              <a:gd name="connsiteX17" fmla="*/ 2186048 w 2757548"/>
              <a:gd name="connsiteY17" fmla="*/ 338137 h 2831596"/>
              <a:gd name="connsiteX18" fmla="*/ 2152710 w 2757548"/>
              <a:gd name="connsiteY18" fmla="*/ 302419 h 2831596"/>
              <a:gd name="connsiteX19" fmla="*/ 2124136 w 2757548"/>
              <a:gd name="connsiteY19" fmla="*/ 323850 h 2831596"/>
              <a:gd name="connsiteX20" fmla="*/ 2105086 w 2757548"/>
              <a:gd name="connsiteY20" fmla="*/ 347662 h 2831596"/>
              <a:gd name="connsiteX21" fmla="*/ 2105086 w 2757548"/>
              <a:gd name="connsiteY21" fmla="*/ 361950 h 2831596"/>
              <a:gd name="connsiteX22" fmla="*/ 2105086 w 2757548"/>
              <a:gd name="connsiteY22" fmla="*/ 395287 h 2831596"/>
              <a:gd name="connsiteX23" fmla="*/ 2076511 w 2757548"/>
              <a:gd name="connsiteY23" fmla="*/ 395287 h 2831596"/>
              <a:gd name="connsiteX24" fmla="*/ 2033648 w 2757548"/>
              <a:gd name="connsiteY24" fmla="*/ 419100 h 2831596"/>
              <a:gd name="connsiteX25" fmla="*/ 2014598 w 2757548"/>
              <a:gd name="connsiteY25" fmla="*/ 457200 h 2831596"/>
              <a:gd name="connsiteX26" fmla="*/ 2012217 w 2757548"/>
              <a:gd name="connsiteY26" fmla="*/ 488156 h 2831596"/>
              <a:gd name="connsiteX27" fmla="*/ 1995549 w 2757548"/>
              <a:gd name="connsiteY27" fmla="*/ 511968 h 2831596"/>
              <a:gd name="connsiteX28" fmla="*/ 1976498 w 2757548"/>
              <a:gd name="connsiteY28" fmla="*/ 554831 h 2831596"/>
              <a:gd name="connsiteX29" fmla="*/ 1945542 w 2757548"/>
              <a:gd name="connsiteY29" fmla="*/ 564356 h 2831596"/>
              <a:gd name="connsiteX30" fmla="*/ 1909823 w 2757548"/>
              <a:gd name="connsiteY30" fmla="*/ 561975 h 2831596"/>
              <a:gd name="connsiteX31" fmla="*/ 1883629 w 2757548"/>
              <a:gd name="connsiteY31" fmla="*/ 576262 h 2831596"/>
              <a:gd name="connsiteX32" fmla="*/ 1890773 w 2757548"/>
              <a:gd name="connsiteY32" fmla="*/ 602456 h 2831596"/>
              <a:gd name="connsiteX33" fmla="*/ 1874104 w 2757548"/>
              <a:gd name="connsiteY33" fmla="*/ 623887 h 2831596"/>
              <a:gd name="connsiteX34" fmla="*/ 1876486 w 2757548"/>
              <a:gd name="connsiteY34" fmla="*/ 647700 h 2831596"/>
              <a:gd name="connsiteX35" fmla="*/ 1890773 w 2757548"/>
              <a:gd name="connsiteY35" fmla="*/ 666750 h 2831596"/>
              <a:gd name="connsiteX36" fmla="*/ 1919348 w 2757548"/>
              <a:gd name="connsiteY36" fmla="*/ 685800 h 2831596"/>
              <a:gd name="connsiteX37" fmla="*/ 1945542 w 2757548"/>
              <a:gd name="connsiteY37" fmla="*/ 714375 h 2831596"/>
              <a:gd name="connsiteX38" fmla="*/ 1969354 w 2757548"/>
              <a:gd name="connsiteY38" fmla="*/ 745331 h 2831596"/>
              <a:gd name="connsiteX39" fmla="*/ 1997930 w 2757548"/>
              <a:gd name="connsiteY39" fmla="*/ 776287 h 2831596"/>
              <a:gd name="connsiteX40" fmla="*/ 2016979 w 2757548"/>
              <a:gd name="connsiteY40" fmla="*/ 788194 h 2831596"/>
              <a:gd name="connsiteX41" fmla="*/ 2024123 w 2757548"/>
              <a:gd name="connsiteY41" fmla="*/ 814387 h 2831596"/>
              <a:gd name="connsiteX42" fmla="*/ 2028886 w 2757548"/>
              <a:gd name="connsiteY42" fmla="*/ 847725 h 2831596"/>
              <a:gd name="connsiteX43" fmla="*/ 2038411 w 2757548"/>
              <a:gd name="connsiteY43" fmla="*/ 859631 h 2831596"/>
              <a:gd name="connsiteX44" fmla="*/ 2066986 w 2757548"/>
              <a:gd name="connsiteY44" fmla="*/ 871537 h 2831596"/>
              <a:gd name="connsiteX45" fmla="*/ 2062223 w 2757548"/>
              <a:gd name="connsiteY45" fmla="*/ 852487 h 2831596"/>
              <a:gd name="connsiteX46" fmla="*/ 2090798 w 2757548"/>
              <a:gd name="connsiteY46" fmla="*/ 838200 h 2831596"/>
              <a:gd name="connsiteX47" fmla="*/ 2100323 w 2757548"/>
              <a:gd name="connsiteY47" fmla="*/ 862012 h 2831596"/>
              <a:gd name="connsiteX48" fmla="*/ 2133661 w 2757548"/>
              <a:gd name="connsiteY48" fmla="*/ 883443 h 2831596"/>
              <a:gd name="connsiteX49" fmla="*/ 2169379 w 2757548"/>
              <a:gd name="connsiteY49" fmla="*/ 876300 h 2831596"/>
              <a:gd name="connsiteX50" fmla="*/ 2183667 w 2757548"/>
              <a:gd name="connsiteY50" fmla="*/ 864394 h 2831596"/>
              <a:gd name="connsiteX51" fmla="*/ 2207480 w 2757548"/>
              <a:gd name="connsiteY51" fmla="*/ 857249 h 2831596"/>
              <a:gd name="connsiteX52" fmla="*/ 2245580 w 2757548"/>
              <a:gd name="connsiteY52" fmla="*/ 862012 h 2831596"/>
              <a:gd name="connsiteX53" fmla="*/ 2257486 w 2757548"/>
              <a:gd name="connsiteY53" fmla="*/ 895350 h 2831596"/>
              <a:gd name="connsiteX54" fmla="*/ 2305110 w 2757548"/>
              <a:gd name="connsiteY54" fmla="*/ 900113 h 2831596"/>
              <a:gd name="connsiteX55" fmla="*/ 2328923 w 2757548"/>
              <a:gd name="connsiteY55" fmla="*/ 907256 h 2831596"/>
              <a:gd name="connsiteX56" fmla="*/ 2314636 w 2757548"/>
              <a:gd name="connsiteY56" fmla="*/ 928687 h 2831596"/>
              <a:gd name="connsiteX57" fmla="*/ 2319398 w 2757548"/>
              <a:gd name="connsiteY57" fmla="*/ 942975 h 2831596"/>
              <a:gd name="connsiteX58" fmla="*/ 2357498 w 2757548"/>
              <a:gd name="connsiteY58" fmla="*/ 964406 h 2831596"/>
              <a:gd name="connsiteX59" fmla="*/ 2371786 w 2757548"/>
              <a:gd name="connsiteY59" fmla="*/ 990600 h 2831596"/>
              <a:gd name="connsiteX60" fmla="*/ 2395598 w 2757548"/>
              <a:gd name="connsiteY60" fmla="*/ 1016794 h 2831596"/>
              <a:gd name="connsiteX61" fmla="*/ 2381311 w 2757548"/>
              <a:gd name="connsiteY61" fmla="*/ 1028700 h 2831596"/>
              <a:gd name="connsiteX62" fmla="*/ 2386073 w 2757548"/>
              <a:gd name="connsiteY62" fmla="*/ 1066800 h 2831596"/>
              <a:gd name="connsiteX63" fmla="*/ 2421792 w 2757548"/>
              <a:gd name="connsiteY63" fmla="*/ 1059656 h 2831596"/>
              <a:gd name="connsiteX64" fmla="*/ 2450367 w 2757548"/>
              <a:gd name="connsiteY64" fmla="*/ 1069182 h 2831596"/>
              <a:gd name="connsiteX65" fmla="*/ 2486086 w 2757548"/>
              <a:gd name="connsiteY65" fmla="*/ 1107281 h 2831596"/>
              <a:gd name="connsiteX66" fmla="*/ 2486086 w 2757548"/>
              <a:gd name="connsiteY66" fmla="*/ 1138237 h 2831596"/>
              <a:gd name="connsiteX67" fmla="*/ 2521804 w 2757548"/>
              <a:gd name="connsiteY67" fmla="*/ 1147762 h 2831596"/>
              <a:gd name="connsiteX68" fmla="*/ 2571811 w 2757548"/>
              <a:gd name="connsiteY68" fmla="*/ 1190625 h 2831596"/>
              <a:gd name="connsiteX69" fmla="*/ 2571811 w 2757548"/>
              <a:gd name="connsiteY69" fmla="*/ 1219200 h 2831596"/>
              <a:gd name="connsiteX70" fmla="*/ 2571811 w 2757548"/>
              <a:gd name="connsiteY70" fmla="*/ 1243012 h 2831596"/>
              <a:gd name="connsiteX71" fmla="*/ 2567048 w 2757548"/>
              <a:gd name="connsiteY71" fmla="*/ 1266825 h 2831596"/>
              <a:gd name="connsiteX72" fmla="*/ 2600386 w 2757548"/>
              <a:gd name="connsiteY72" fmla="*/ 1295400 h 2831596"/>
              <a:gd name="connsiteX73" fmla="*/ 2609910 w 2757548"/>
              <a:gd name="connsiteY73" fmla="*/ 1338262 h 2831596"/>
              <a:gd name="connsiteX74" fmla="*/ 2619436 w 2757548"/>
              <a:gd name="connsiteY74" fmla="*/ 1376362 h 2831596"/>
              <a:gd name="connsiteX75" fmla="*/ 2638486 w 2757548"/>
              <a:gd name="connsiteY75" fmla="*/ 1369218 h 2831596"/>
              <a:gd name="connsiteX76" fmla="*/ 2681348 w 2757548"/>
              <a:gd name="connsiteY76" fmla="*/ 1381125 h 2831596"/>
              <a:gd name="connsiteX77" fmla="*/ 2705161 w 2757548"/>
              <a:gd name="connsiteY77" fmla="*/ 1362075 h 2831596"/>
              <a:gd name="connsiteX78" fmla="*/ 2748023 w 2757548"/>
              <a:gd name="connsiteY78" fmla="*/ 1352550 h 2831596"/>
              <a:gd name="connsiteX79" fmla="*/ 2757548 w 2757548"/>
              <a:gd name="connsiteY79" fmla="*/ 1390650 h 2831596"/>
              <a:gd name="connsiteX80" fmla="*/ 2748023 w 2757548"/>
              <a:gd name="connsiteY80" fmla="*/ 1414462 h 2831596"/>
              <a:gd name="connsiteX81" fmla="*/ 2724211 w 2757548"/>
              <a:gd name="connsiteY81" fmla="*/ 1428750 h 2831596"/>
              <a:gd name="connsiteX82" fmla="*/ 2695635 w 2757548"/>
              <a:gd name="connsiteY82" fmla="*/ 1464469 h 2831596"/>
              <a:gd name="connsiteX83" fmla="*/ 2657536 w 2757548"/>
              <a:gd name="connsiteY83" fmla="*/ 1495425 h 2831596"/>
              <a:gd name="connsiteX84" fmla="*/ 2638486 w 2757548"/>
              <a:gd name="connsiteY84" fmla="*/ 1519237 h 2831596"/>
              <a:gd name="connsiteX85" fmla="*/ 2624198 w 2757548"/>
              <a:gd name="connsiteY85" fmla="*/ 1535906 h 2831596"/>
              <a:gd name="connsiteX86" fmla="*/ 2619436 w 2757548"/>
              <a:gd name="connsiteY86" fmla="*/ 1562100 h 2831596"/>
              <a:gd name="connsiteX87" fmla="*/ 2590861 w 2757548"/>
              <a:gd name="connsiteY87" fmla="*/ 1562100 h 2831596"/>
              <a:gd name="connsiteX88" fmla="*/ 2557523 w 2757548"/>
              <a:gd name="connsiteY88" fmla="*/ 1547812 h 2831596"/>
              <a:gd name="connsiteX89" fmla="*/ 2538473 w 2757548"/>
              <a:gd name="connsiteY89" fmla="*/ 1519237 h 2831596"/>
              <a:gd name="connsiteX90" fmla="*/ 2471798 w 2757548"/>
              <a:gd name="connsiteY90" fmla="*/ 1524000 h 2831596"/>
              <a:gd name="connsiteX91" fmla="*/ 2452748 w 2757548"/>
              <a:gd name="connsiteY91" fmla="*/ 1535906 h 2831596"/>
              <a:gd name="connsiteX92" fmla="*/ 2447985 w 2757548"/>
              <a:gd name="connsiteY92" fmla="*/ 1557338 h 2831596"/>
              <a:gd name="connsiteX93" fmla="*/ 2414648 w 2757548"/>
              <a:gd name="connsiteY93" fmla="*/ 1576387 h 2831596"/>
              <a:gd name="connsiteX94" fmla="*/ 2381311 w 2757548"/>
              <a:gd name="connsiteY94" fmla="*/ 1614487 h 2831596"/>
              <a:gd name="connsiteX95" fmla="*/ 2355116 w 2757548"/>
              <a:gd name="connsiteY95" fmla="*/ 1626393 h 2831596"/>
              <a:gd name="connsiteX96" fmla="*/ 2347973 w 2757548"/>
              <a:gd name="connsiteY96" fmla="*/ 1662112 h 2831596"/>
              <a:gd name="connsiteX97" fmla="*/ 2331304 w 2757548"/>
              <a:gd name="connsiteY97" fmla="*/ 1659731 h 2831596"/>
              <a:gd name="connsiteX98" fmla="*/ 2281298 w 2757548"/>
              <a:gd name="connsiteY98" fmla="*/ 1681162 h 2831596"/>
              <a:gd name="connsiteX99" fmla="*/ 2262248 w 2757548"/>
              <a:gd name="connsiteY99" fmla="*/ 1700212 h 2831596"/>
              <a:gd name="connsiteX100" fmla="*/ 2200336 w 2757548"/>
              <a:gd name="connsiteY100" fmla="*/ 1704975 h 2831596"/>
              <a:gd name="connsiteX101" fmla="*/ 2157473 w 2757548"/>
              <a:gd name="connsiteY101" fmla="*/ 1714500 h 2831596"/>
              <a:gd name="connsiteX102" fmla="*/ 2126517 w 2757548"/>
              <a:gd name="connsiteY102" fmla="*/ 1754981 h 2831596"/>
              <a:gd name="connsiteX103" fmla="*/ 2100323 w 2757548"/>
              <a:gd name="connsiteY103" fmla="*/ 1771650 h 2831596"/>
              <a:gd name="connsiteX104" fmla="*/ 2095561 w 2757548"/>
              <a:gd name="connsiteY104" fmla="*/ 1807368 h 2831596"/>
              <a:gd name="connsiteX105" fmla="*/ 2057461 w 2757548"/>
              <a:gd name="connsiteY105" fmla="*/ 1831181 h 2831596"/>
              <a:gd name="connsiteX106" fmla="*/ 2043173 w 2757548"/>
              <a:gd name="connsiteY106" fmla="*/ 1852612 h 2831596"/>
              <a:gd name="connsiteX107" fmla="*/ 2033648 w 2757548"/>
              <a:gd name="connsiteY107" fmla="*/ 1866900 h 2831596"/>
              <a:gd name="connsiteX108" fmla="*/ 2038411 w 2757548"/>
              <a:gd name="connsiteY108" fmla="*/ 1895475 h 2831596"/>
              <a:gd name="connsiteX109" fmla="*/ 2050317 w 2757548"/>
              <a:gd name="connsiteY109" fmla="*/ 1933575 h 2831596"/>
              <a:gd name="connsiteX110" fmla="*/ 2062223 w 2757548"/>
              <a:gd name="connsiteY110" fmla="*/ 1985962 h 2831596"/>
              <a:gd name="connsiteX111" fmla="*/ 2038411 w 2757548"/>
              <a:gd name="connsiteY111" fmla="*/ 2024062 h 2831596"/>
              <a:gd name="connsiteX112" fmla="*/ 2033648 w 2757548"/>
              <a:gd name="connsiteY112" fmla="*/ 2028825 h 2831596"/>
              <a:gd name="connsiteX113" fmla="*/ 1995548 w 2757548"/>
              <a:gd name="connsiteY113" fmla="*/ 2033587 h 2831596"/>
              <a:gd name="connsiteX114" fmla="*/ 1966973 w 2757548"/>
              <a:gd name="connsiteY114" fmla="*/ 2043112 h 2831596"/>
              <a:gd name="connsiteX115" fmla="*/ 1957448 w 2757548"/>
              <a:gd name="connsiteY115" fmla="*/ 2043112 h 2831596"/>
              <a:gd name="connsiteX116" fmla="*/ 1919348 w 2757548"/>
              <a:gd name="connsiteY116" fmla="*/ 2069305 h 2831596"/>
              <a:gd name="connsiteX117" fmla="*/ 1900298 w 2757548"/>
              <a:gd name="connsiteY117" fmla="*/ 2090737 h 2831596"/>
              <a:gd name="connsiteX118" fmla="*/ 1888392 w 2757548"/>
              <a:gd name="connsiteY118" fmla="*/ 2150269 h 2831596"/>
              <a:gd name="connsiteX119" fmla="*/ 1855055 w 2757548"/>
              <a:gd name="connsiteY119" fmla="*/ 2166937 h 2831596"/>
              <a:gd name="connsiteX120" fmla="*/ 1809811 w 2757548"/>
              <a:gd name="connsiteY120" fmla="*/ 2195512 h 2831596"/>
              <a:gd name="connsiteX121" fmla="*/ 1809811 w 2757548"/>
              <a:gd name="connsiteY121" fmla="*/ 2252662 h 2831596"/>
              <a:gd name="connsiteX122" fmla="*/ 1814573 w 2757548"/>
              <a:gd name="connsiteY122" fmla="*/ 2314575 h 2831596"/>
              <a:gd name="connsiteX123" fmla="*/ 1802667 w 2757548"/>
              <a:gd name="connsiteY123" fmla="*/ 2340768 h 2831596"/>
              <a:gd name="connsiteX124" fmla="*/ 1785998 w 2757548"/>
              <a:gd name="connsiteY124" fmla="*/ 2388393 h 2831596"/>
              <a:gd name="connsiteX125" fmla="*/ 1809811 w 2757548"/>
              <a:gd name="connsiteY125" fmla="*/ 2438400 h 2831596"/>
              <a:gd name="connsiteX126" fmla="*/ 1802667 w 2757548"/>
              <a:gd name="connsiteY126" fmla="*/ 2474119 h 2831596"/>
              <a:gd name="connsiteX127" fmla="*/ 1776473 w 2757548"/>
              <a:gd name="connsiteY127" fmla="*/ 2500312 h 2831596"/>
              <a:gd name="connsiteX128" fmla="*/ 1733611 w 2757548"/>
              <a:gd name="connsiteY128" fmla="*/ 2524125 h 2831596"/>
              <a:gd name="connsiteX129" fmla="*/ 1714561 w 2757548"/>
              <a:gd name="connsiteY129" fmla="*/ 2538412 h 2831596"/>
              <a:gd name="connsiteX130" fmla="*/ 1738373 w 2757548"/>
              <a:gd name="connsiteY130" fmla="*/ 2590800 h 2831596"/>
              <a:gd name="connsiteX131" fmla="*/ 1719323 w 2757548"/>
              <a:gd name="connsiteY131" fmla="*/ 2619375 h 2831596"/>
              <a:gd name="connsiteX132" fmla="*/ 1662173 w 2757548"/>
              <a:gd name="connsiteY132" fmla="*/ 2633662 h 2831596"/>
              <a:gd name="connsiteX133" fmla="*/ 1647886 w 2757548"/>
              <a:gd name="connsiteY133" fmla="*/ 2662237 h 2831596"/>
              <a:gd name="connsiteX134" fmla="*/ 1664554 w 2757548"/>
              <a:gd name="connsiteY134" fmla="*/ 2693193 h 2831596"/>
              <a:gd name="connsiteX135" fmla="*/ 1652648 w 2757548"/>
              <a:gd name="connsiteY135" fmla="*/ 2712243 h 2831596"/>
              <a:gd name="connsiteX136" fmla="*/ 1657411 w 2757548"/>
              <a:gd name="connsiteY136" fmla="*/ 2745581 h 2831596"/>
              <a:gd name="connsiteX137" fmla="*/ 1628836 w 2757548"/>
              <a:gd name="connsiteY137" fmla="*/ 2767012 h 2831596"/>
              <a:gd name="connsiteX138" fmla="*/ 1576448 w 2757548"/>
              <a:gd name="connsiteY138" fmla="*/ 2724150 h 2831596"/>
              <a:gd name="connsiteX139" fmla="*/ 1550254 w 2757548"/>
              <a:gd name="connsiteY139" fmla="*/ 2728912 h 2831596"/>
              <a:gd name="connsiteX140" fmla="*/ 1519298 w 2757548"/>
              <a:gd name="connsiteY140" fmla="*/ 2697956 h 2831596"/>
              <a:gd name="connsiteX141" fmla="*/ 1500248 w 2757548"/>
              <a:gd name="connsiteY141" fmla="*/ 2676525 h 2831596"/>
              <a:gd name="connsiteX142" fmla="*/ 1478817 w 2757548"/>
              <a:gd name="connsiteY142" fmla="*/ 2719387 h 2831596"/>
              <a:gd name="connsiteX143" fmla="*/ 1481198 w 2757548"/>
              <a:gd name="connsiteY143" fmla="*/ 2738437 h 2831596"/>
              <a:gd name="connsiteX144" fmla="*/ 1464529 w 2757548"/>
              <a:gd name="connsiteY144" fmla="*/ 2776537 h 2831596"/>
              <a:gd name="connsiteX145" fmla="*/ 1457386 w 2757548"/>
              <a:gd name="connsiteY145" fmla="*/ 2786062 h 2831596"/>
              <a:gd name="connsiteX146" fmla="*/ 1421667 w 2757548"/>
              <a:gd name="connsiteY146" fmla="*/ 2828925 h 2831596"/>
              <a:gd name="connsiteX147" fmla="*/ 1397855 w 2757548"/>
              <a:gd name="connsiteY147" fmla="*/ 2824162 h 2831596"/>
              <a:gd name="connsiteX148" fmla="*/ 1381186 w 2757548"/>
              <a:gd name="connsiteY148" fmla="*/ 2800350 h 2831596"/>
              <a:gd name="connsiteX149" fmla="*/ 1376423 w 2757548"/>
              <a:gd name="connsiteY149" fmla="*/ 2786062 h 2831596"/>
              <a:gd name="connsiteX150" fmla="*/ 1335942 w 2757548"/>
              <a:gd name="connsiteY150" fmla="*/ 2778918 h 2831596"/>
              <a:gd name="connsiteX151" fmla="*/ 1343086 w 2757548"/>
              <a:gd name="connsiteY151" fmla="*/ 2757487 h 2831596"/>
              <a:gd name="connsiteX152" fmla="*/ 1324036 w 2757548"/>
              <a:gd name="connsiteY152" fmla="*/ 2719387 h 2831596"/>
              <a:gd name="connsiteX153" fmla="*/ 1354992 w 2757548"/>
              <a:gd name="connsiteY153" fmla="*/ 2702718 h 2831596"/>
              <a:gd name="connsiteX154" fmla="*/ 1345467 w 2757548"/>
              <a:gd name="connsiteY154" fmla="*/ 2640806 h 2831596"/>
              <a:gd name="connsiteX155" fmla="*/ 1333561 w 2757548"/>
              <a:gd name="connsiteY155" fmla="*/ 2626518 h 2831596"/>
              <a:gd name="connsiteX156" fmla="*/ 1324036 w 2757548"/>
              <a:gd name="connsiteY156" fmla="*/ 2605087 h 2831596"/>
              <a:gd name="connsiteX157" fmla="*/ 1302604 w 2757548"/>
              <a:gd name="connsiteY157" fmla="*/ 2595562 h 2831596"/>
              <a:gd name="connsiteX158" fmla="*/ 1288317 w 2757548"/>
              <a:gd name="connsiteY158" fmla="*/ 2605087 h 2831596"/>
              <a:gd name="connsiteX159" fmla="*/ 1281173 w 2757548"/>
              <a:gd name="connsiteY159" fmla="*/ 2626518 h 2831596"/>
              <a:gd name="connsiteX160" fmla="*/ 1259742 w 2757548"/>
              <a:gd name="connsiteY160" fmla="*/ 2605087 h 2831596"/>
              <a:gd name="connsiteX161" fmla="*/ 1285936 w 2757548"/>
              <a:gd name="connsiteY161" fmla="*/ 2559843 h 2831596"/>
              <a:gd name="connsiteX162" fmla="*/ 1321654 w 2757548"/>
              <a:gd name="connsiteY162" fmla="*/ 2540794 h 2831596"/>
              <a:gd name="connsiteX163" fmla="*/ 1347848 w 2757548"/>
              <a:gd name="connsiteY163" fmla="*/ 2490787 h 2831596"/>
              <a:gd name="connsiteX164" fmla="*/ 1326417 w 2757548"/>
              <a:gd name="connsiteY164" fmla="*/ 2443162 h 2831596"/>
              <a:gd name="connsiteX165" fmla="*/ 1343086 w 2757548"/>
              <a:gd name="connsiteY165" fmla="*/ 2390775 h 2831596"/>
              <a:gd name="connsiteX166" fmla="*/ 1333561 w 2757548"/>
              <a:gd name="connsiteY166" fmla="*/ 2338387 h 2831596"/>
              <a:gd name="connsiteX167" fmla="*/ 1290698 w 2757548"/>
              <a:gd name="connsiteY167" fmla="*/ 2305050 h 2831596"/>
              <a:gd name="connsiteX168" fmla="*/ 1247836 w 2757548"/>
              <a:gd name="connsiteY168" fmla="*/ 2290762 h 2831596"/>
              <a:gd name="connsiteX169" fmla="*/ 1204973 w 2757548"/>
              <a:gd name="connsiteY169" fmla="*/ 2281237 h 2831596"/>
              <a:gd name="connsiteX170" fmla="*/ 1166873 w 2757548"/>
              <a:gd name="connsiteY170" fmla="*/ 2274093 h 2831596"/>
              <a:gd name="connsiteX171" fmla="*/ 1147823 w 2757548"/>
              <a:gd name="connsiteY171" fmla="*/ 2281237 h 2831596"/>
              <a:gd name="connsiteX172" fmla="*/ 1119248 w 2757548"/>
              <a:gd name="connsiteY172" fmla="*/ 2290762 h 2831596"/>
              <a:gd name="connsiteX173" fmla="*/ 1102579 w 2757548"/>
              <a:gd name="connsiteY173" fmla="*/ 2271712 h 2831596"/>
              <a:gd name="connsiteX174" fmla="*/ 1076386 w 2757548"/>
              <a:gd name="connsiteY174" fmla="*/ 2286000 h 2831596"/>
              <a:gd name="connsiteX175" fmla="*/ 1059717 w 2757548"/>
              <a:gd name="connsiteY175" fmla="*/ 2307431 h 2831596"/>
              <a:gd name="connsiteX176" fmla="*/ 1019236 w 2757548"/>
              <a:gd name="connsiteY176" fmla="*/ 2309812 h 2831596"/>
              <a:gd name="connsiteX177" fmla="*/ 971611 w 2757548"/>
              <a:gd name="connsiteY177" fmla="*/ 2319337 h 2831596"/>
              <a:gd name="connsiteX178" fmla="*/ 971611 w 2757548"/>
              <a:gd name="connsiteY178" fmla="*/ 2374106 h 2831596"/>
              <a:gd name="connsiteX179" fmla="*/ 943036 w 2757548"/>
              <a:gd name="connsiteY179" fmla="*/ 2414587 h 2831596"/>
              <a:gd name="connsiteX180" fmla="*/ 921604 w 2757548"/>
              <a:gd name="connsiteY180" fmla="*/ 2424112 h 2831596"/>
              <a:gd name="connsiteX181" fmla="*/ 890648 w 2757548"/>
              <a:gd name="connsiteY181" fmla="*/ 2462212 h 2831596"/>
              <a:gd name="connsiteX182" fmla="*/ 866836 w 2757548"/>
              <a:gd name="connsiteY182" fmla="*/ 2452687 h 2831596"/>
              <a:gd name="connsiteX183" fmla="*/ 852548 w 2757548"/>
              <a:gd name="connsiteY183" fmla="*/ 2471737 h 2831596"/>
              <a:gd name="connsiteX184" fmla="*/ 816829 w 2757548"/>
              <a:gd name="connsiteY184" fmla="*/ 2476500 h 2831596"/>
              <a:gd name="connsiteX185" fmla="*/ 800161 w 2757548"/>
              <a:gd name="connsiteY185" fmla="*/ 2462212 h 2831596"/>
              <a:gd name="connsiteX186" fmla="*/ 771586 w 2757548"/>
              <a:gd name="connsiteY186" fmla="*/ 2438400 h 2831596"/>
              <a:gd name="connsiteX187" fmla="*/ 759679 w 2757548"/>
              <a:gd name="connsiteY187" fmla="*/ 2419350 h 2831596"/>
              <a:gd name="connsiteX188" fmla="*/ 735867 w 2757548"/>
              <a:gd name="connsiteY188" fmla="*/ 2438400 h 2831596"/>
              <a:gd name="connsiteX189" fmla="*/ 704911 w 2757548"/>
              <a:gd name="connsiteY189" fmla="*/ 2433637 h 2831596"/>
              <a:gd name="connsiteX190" fmla="*/ 723961 w 2757548"/>
              <a:gd name="connsiteY190" fmla="*/ 2371725 h 2831596"/>
              <a:gd name="connsiteX191" fmla="*/ 719198 w 2757548"/>
              <a:gd name="connsiteY191" fmla="*/ 2362200 h 2831596"/>
              <a:gd name="connsiteX192" fmla="*/ 738248 w 2757548"/>
              <a:gd name="connsiteY192" fmla="*/ 2309812 h 2831596"/>
              <a:gd name="connsiteX193" fmla="*/ 747773 w 2757548"/>
              <a:gd name="connsiteY193" fmla="*/ 2278856 h 2831596"/>
              <a:gd name="connsiteX194" fmla="*/ 733486 w 2757548"/>
              <a:gd name="connsiteY194" fmla="*/ 2243137 h 2831596"/>
              <a:gd name="connsiteX195" fmla="*/ 735868 w 2757548"/>
              <a:gd name="connsiteY195" fmla="*/ 2166937 h 2831596"/>
              <a:gd name="connsiteX196" fmla="*/ 728723 w 2757548"/>
              <a:gd name="connsiteY196" fmla="*/ 2128837 h 2831596"/>
              <a:gd name="connsiteX197" fmla="*/ 704911 w 2757548"/>
              <a:gd name="connsiteY197" fmla="*/ 2100262 h 2831596"/>
              <a:gd name="connsiteX198" fmla="*/ 662048 w 2757548"/>
              <a:gd name="connsiteY198" fmla="*/ 2090737 h 2831596"/>
              <a:gd name="connsiteX199" fmla="*/ 623948 w 2757548"/>
              <a:gd name="connsiteY199" fmla="*/ 2062162 h 2831596"/>
              <a:gd name="connsiteX200" fmla="*/ 566798 w 2757548"/>
              <a:gd name="connsiteY200" fmla="*/ 2043112 h 2831596"/>
              <a:gd name="connsiteX201" fmla="*/ 538223 w 2757548"/>
              <a:gd name="connsiteY201" fmla="*/ 2009775 h 2831596"/>
              <a:gd name="connsiteX202" fmla="*/ 557273 w 2757548"/>
              <a:gd name="connsiteY202" fmla="*/ 1981200 h 2831596"/>
              <a:gd name="connsiteX203" fmla="*/ 547748 w 2757548"/>
              <a:gd name="connsiteY203" fmla="*/ 1938337 h 2831596"/>
              <a:gd name="connsiteX204" fmla="*/ 514411 w 2757548"/>
              <a:gd name="connsiteY204" fmla="*/ 1885950 h 2831596"/>
              <a:gd name="connsiteX205" fmla="*/ 471548 w 2757548"/>
              <a:gd name="connsiteY205" fmla="*/ 1876425 h 2831596"/>
              <a:gd name="connsiteX206" fmla="*/ 433448 w 2757548"/>
              <a:gd name="connsiteY206" fmla="*/ 1852612 h 2831596"/>
              <a:gd name="connsiteX207" fmla="*/ 414398 w 2757548"/>
              <a:gd name="connsiteY207" fmla="*/ 1833562 h 2831596"/>
              <a:gd name="connsiteX208" fmla="*/ 414398 w 2757548"/>
              <a:gd name="connsiteY208" fmla="*/ 1804987 h 2831596"/>
              <a:gd name="connsiteX209" fmla="*/ 376298 w 2757548"/>
              <a:gd name="connsiteY209" fmla="*/ 1824037 h 2831596"/>
              <a:gd name="connsiteX210" fmla="*/ 357248 w 2757548"/>
              <a:gd name="connsiteY210" fmla="*/ 1838325 h 2831596"/>
              <a:gd name="connsiteX211" fmla="*/ 385823 w 2757548"/>
              <a:gd name="connsiteY211" fmla="*/ 1862137 h 2831596"/>
              <a:gd name="connsiteX212" fmla="*/ 352486 w 2757548"/>
              <a:gd name="connsiteY212" fmla="*/ 1866900 h 2831596"/>
              <a:gd name="connsiteX213" fmla="*/ 323911 w 2757548"/>
              <a:gd name="connsiteY213" fmla="*/ 1847850 h 2831596"/>
              <a:gd name="connsiteX214" fmla="*/ 281048 w 2757548"/>
              <a:gd name="connsiteY214" fmla="*/ 1833562 h 2831596"/>
              <a:gd name="connsiteX215" fmla="*/ 238186 w 2757548"/>
              <a:gd name="connsiteY215" fmla="*/ 1819275 h 2831596"/>
              <a:gd name="connsiteX216" fmla="*/ 195323 w 2757548"/>
              <a:gd name="connsiteY216" fmla="*/ 1819275 h 2831596"/>
              <a:gd name="connsiteX217" fmla="*/ 171511 w 2757548"/>
              <a:gd name="connsiteY217" fmla="*/ 1795462 h 2831596"/>
              <a:gd name="connsiteX218" fmla="*/ 195323 w 2757548"/>
              <a:gd name="connsiteY218" fmla="*/ 1766887 h 2831596"/>
              <a:gd name="connsiteX219" fmla="*/ 214373 w 2757548"/>
              <a:gd name="connsiteY219" fmla="*/ 1676400 h 2831596"/>
              <a:gd name="connsiteX220" fmla="*/ 276286 w 2757548"/>
              <a:gd name="connsiteY220" fmla="*/ 1590675 h 2831596"/>
              <a:gd name="connsiteX221" fmla="*/ 319148 w 2757548"/>
              <a:gd name="connsiteY221" fmla="*/ 1509712 h 2831596"/>
              <a:gd name="connsiteX222" fmla="*/ 362011 w 2757548"/>
              <a:gd name="connsiteY222" fmla="*/ 1466850 h 2831596"/>
              <a:gd name="connsiteX223" fmla="*/ 414398 w 2757548"/>
              <a:gd name="connsiteY223" fmla="*/ 1404937 h 2831596"/>
              <a:gd name="connsiteX224" fmla="*/ 438211 w 2757548"/>
              <a:gd name="connsiteY224" fmla="*/ 1381125 h 2831596"/>
              <a:gd name="connsiteX225" fmla="*/ 395348 w 2757548"/>
              <a:gd name="connsiteY225" fmla="*/ 1352550 h 2831596"/>
              <a:gd name="connsiteX226" fmla="*/ 323911 w 2757548"/>
              <a:gd name="connsiteY226" fmla="*/ 1319212 h 2831596"/>
              <a:gd name="connsiteX227" fmla="*/ 266761 w 2757548"/>
              <a:gd name="connsiteY227" fmla="*/ 1285875 h 2831596"/>
              <a:gd name="connsiteX228" fmla="*/ 233423 w 2757548"/>
              <a:gd name="connsiteY228" fmla="*/ 1300162 h 2831596"/>
              <a:gd name="connsiteX229" fmla="*/ 195323 w 2757548"/>
              <a:gd name="connsiteY229" fmla="*/ 1276350 h 2831596"/>
              <a:gd name="connsiteX230" fmla="*/ 161986 w 2757548"/>
              <a:gd name="connsiteY230" fmla="*/ 1204912 h 2831596"/>
              <a:gd name="connsiteX231" fmla="*/ 157223 w 2757548"/>
              <a:gd name="connsiteY231" fmla="*/ 1162050 h 2831596"/>
              <a:gd name="connsiteX232" fmla="*/ 119123 w 2757548"/>
              <a:gd name="connsiteY232" fmla="*/ 1157287 h 2831596"/>
              <a:gd name="connsiteX233" fmla="*/ 66736 w 2757548"/>
              <a:gd name="connsiteY233" fmla="*/ 1157287 h 2831596"/>
              <a:gd name="connsiteX234" fmla="*/ 19111 w 2757548"/>
              <a:gd name="connsiteY234" fmla="*/ 1143000 h 2831596"/>
              <a:gd name="connsiteX235" fmla="*/ 19111 w 2757548"/>
              <a:gd name="connsiteY235" fmla="*/ 1114425 h 2831596"/>
              <a:gd name="connsiteX236" fmla="*/ 9586 w 2757548"/>
              <a:gd name="connsiteY236" fmla="*/ 1076325 h 2831596"/>
              <a:gd name="connsiteX237" fmla="*/ 61 w 2757548"/>
              <a:gd name="connsiteY237" fmla="*/ 1028700 h 2831596"/>
              <a:gd name="connsiteX238" fmla="*/ 14348 w 2757548"/>
              <a:gd name="connsiteY238" fmla="*/ 995362 h 2831596"/>
              <a:gd name="connsiteX239" fmla="*/ 61973 w 2757548"/>
              <a:gd name="connsiteY239" fmla="*/ 971550 h 2831596"/>
              <a:gd name="connsiteX240" fmla="*/ 100073 w 2757548"/>
              <a:gd name="connsiteY240" fmla="*/ 966787 h 2831596"/>
              <a:gd name="connsiteX241" fmla="*/ 66736 w 2757548"/>
              <a:gd name="connsiteY241" fmla="*/ 933450 h 2831596"/>
              <a:gd name="connsiteX242" fmla="*/ 57211 w 2757548"/>
              <a:gd name="connsiteY242" fmla="*/ 885825 h 2831596"/>
              <a:gd name="connsiteX243" fmla="*/ 81023 w 2757548"/>
              <a:gd name="connsiteY243" fmla="*/ 852487 h 2831596"/>
              <a:gd name="connsiteX244" fmla="*/ 81023 w 2757548"/>
              <a:gd name="connsiteY244" fmla="*/ 814387 h 2831596"/>
              <a:gd name="connsiteX245" fmla="*/ 42923 w 2757548"/>
              <a:gd name="connsiteY245" fmla="*/ 800100 h 2831596"/>
              <a:gd name="connsiteX246" fmla="*/ 47686 w 2757548"/>
              <a:gd name="connsiteY246" fmla="*/ 762000 h 2831596"/>
              <a:gd name="connsiteX247" fmla="*/ 85786 w 2757548"/>
              <a:gd name="connsiteY247" fmla="*/ 723900 h 2831596"/>
              <a:gd name="connsiteX248" fmla="*/ 76261 w 2757548"/>
              <a:gd name="connsiteY248" fmla="*/ 671512 h 2831596"/>
              <a:gd name="connsiteX249" fmla="*/ 47686 w 2757548"/>
              <a:gd name="connsiteY249" fmla="*/ 647700 h 2831596"/>
              <a:gd name="connsiteX250" fmla="*/ 66736 w 2757548"/>
              <a:gd name="connsiteY250" fmla="*/ 623887 h 2831596"/>
              <a:gd name="connsiteX251" fmla="*/ 114361 w 2757548"/>
              <a:gd name="connsiteY251" fmla="*/ 628650 h 2831596"/>
              <a:gd name="connsiteX252" fmla="*/ 138173 w 2757548"/>
              <a:gd name="connsiteY252" fmla="*/ 628650 h 2831596"/>
              <a:gd name="connsiteX253" fmla="*/ 119123 w 2757548"/>
              <a:gd name="connsiteY253" fmla="*/ 595312 h 2831596"/>
              <a:gd name="connsiteX254" fmla="*/ 123886 w 2757548"/>
              <a:gd name="connsiteY254" fmla="*/ 571500 h 2831596"/>
              <a:gd name="connsiteX255" fmla="*/ 152461 w 2757548"/>
              <a:gd name="connsiteY255" fmla="*/ 571500 h 2831596"/>
              <a:gd name="connsiteX256" fmla="*/ 157223 w 2757548"/>
              <a:gd name="connsiteY256" fmla="*/ 571500 h 2831596"/>
              <a:gd name="connsiteX257" fmla="*/ 185798 w 2757548"/>
              <a:gd name="connsiteY257" fmla="*/ 485775 h 2831596"/>
              <a:gd name="connsiteX258" fmla="*/ 190561 w 2757548"/>
              <a:gd name="connsiteY258" fmla="*/ 447675 h 2831596"/>
              <a:gd name="connsiteX259" fmla="*/ 219136 w 2757548"/>
              <a:gd name="connsiteY259" fmla="*/ 461962 h 2831596"/>
              <a:gd name="connsiteX260" fmla="*/ 281048 w 2757548"/>
              <a:gd name="connsiteY260" fmla="*/ 485775 h 2831596"/>
              <a:gd name="connsiteX261" fmla="*/ 342961 w 2757548"/>
              <a:gd name="connsiteY261" fmla="*/ 485775 h 2831596"/>
              <a:gd name="connsiteX262" fmla="*/ 333436 w 2757548"/>
              <a:gd name="connsiteY262" fmla="*/ 442912 h 2831596"/>
              <a:gd name="connsiteX263" fmla="*/ 342961 w 2757548"/>
              <a:gd name="connsiteY263" fmla="*/ 409575 h 2831596"/>
              <a:gd name="connsiteX264" fmla="*/ 385823 w 2757548"/>
              <a:gd name="connsiteY264" fmla="*/ 409575 h 2831596"/>
              <a:gd name="connsiteX265" fmla="*/ 404873 w 2757548"/>
              <a:gd name="connsiteY265" fmla="*/ 381000 h 2831596"/>
              <a:gd name="connsiteX266" fmla="*/ 428686 w 2757548"/>
              <a:gd name="connsiteY266" fmla="*/ 338137 h 2831596"/>
              <a:gd name="connsiteX267" fmla="*/ 381061 w 2757548"/>
              <a:gd name="connsiteY267" fmla="*/ 314325 h 2831596"/>
              <a:gd name="connsiteX268" fmla="*/ 381061 w 2757548"/>
              <a:gd name="connsiteY268" fmla="*/ 285750 h 2831596"/>
              <a:gd name="connsiteX269" fmla="*/ 433448 w 2757548"/>
              <a:gd name="connsiteY269" fmla="*/ 257175 h 2831596"/>
              <a:gd name="connsiteX270" fmla="*/ 466786 w 2757548"/>
              <a:gd name="connsiteY270" fmla="*/ 238125 h 2831596"/>
              <a:gd name="connsiteX271" fmla="*/ 476311 w 2757548"/>
              <a:gd name="connsiteY271" fmla="*/ 176212 h 2831596"/>
              <a:gd name="connsiteX272" fmla="*/ 447736 w 2757548"/>
              <a:gd name="connsiteY272" fmla="*/ 123825 h 2831596"/>
              <a:gd name="connsiteX0" fmla="*/ 2307492 w 2757548"/>
              <a:gd name="connsiteY0" fmla="*/ 0 h 2831596"/>
              <a:gd name="connsiteX1" fmla="*/ 2324161 w 2757548"/>
              <a:gd name="connsiteY1" fmla="*/ 26193 h 2831596"/>
              <a:gd name="connsiteX2" fmla="*/ 2352736 w 2757548"/>
              <a:gd name="connsiteY2" fmla="*/ 47625 h 2831596"/>
              <a:gd name="connsiteX3" fmla="*/ 2343211 w 2757548"/>
              <a:gd name="connsiteY3" fmla="*/ 57150 h 2831596"/>
              <a:gd name="connsiteX4" fmla="*/ 2352736 w 2757548"/>
              <a:gd name="connsiteY4" fmla="*/ 95250 h 2831596"/>
              <a:gd name="connsiteX5" fmla="*/ 2343211 w 2757548"/>
              <a:gd name="connsiteY5" fmla="*/ 128587 h 2831596"/>
              <a:gd name="connsiteX6" fmla="*/ 2324161 w 2757548"/>
              <a:gd name="connsiteY6" fmla="*/ 145256 h 2831596"/>
              <a:gd name="connsiteX7" fmla="*/ 2300348 w 2757548"/>
              <a:gd name="connsiteY7" fmla="*/ 152400 h 2831596"/>
              <a:gd name="connsiteX8" fmla="*/ 2290823 w 2757548"/>
              <a:gd name="connsiteY8" fmla="*/ 166687 h 2831596"/>
              <a:gd name="connsiteX9" fmla="*/ 2286061 w 2757548"/>
              <a:gd name="connsiteY9" fmla="*/ 204787 h 2831596"/>
              <a:gd name="connsiteX10" fmla="*/ 2267011 w 2757548"/>
              <a:gd name="connsiteY10" fmla="*/ 223837 h 2831596"/>
              <a:gd name="connsiteX11" fmla="*/ 2224148 w 2757548"/>
              <a:gd name="connsiteY11" fmla="*/ 219075 h 2831596"/>
              <a:gd name="connsiteX12" fmla="*/ 2214623 w 2757548"/>
              <a:gd name="connsiteY12" fmla="*/ 226219 h 2831596"/>
              <a:gd name="connsiteX13" fmla="*/ 2221767 w 2757548"/>
              <a:gd name="connsiteY13" fmla="*/ 259556 h 2831596"/>
              <a:gd name="connsiteX14" fmla="*/ 2233673 w 2757548"/>
              <a:gd name="connsiteY14" fmla="*/ 285750 h 2831596"/>
              <a:gd name="connsiteX15" fmla="*/ 2224148 w 2757548"/>
              <a:gd name="connsiteY15" fmla="*/ 304800 h 2831596"/>
              <a:gd name="connsiteX16" fmla="*/ 2224148 w 2757548"/>
              <a:gd name="connsiteY16" fmla="*/ 333375 h 2831596"/>
              <a:gd name="connsiteX17" fmla="*/ 2186048 w 2757548"/>
              <a:gd name="connsiteY17" fmla="*/ 338137 h 2831596"/>
              <a:gd name="connsiteX18" fmla="*/ 2152710 w 2757548"/>
              <a:gd name="connsiteY18" fmla="*/ 302419 h 2831596"/>
              <a:gd name="connsiteX19" fmla="*/ 2124136 w 2757548"/>
              <a:gd name="connsiteY19" fmla="*/ 323850 h 2831596"/>
              <a:gd name="connsiteX20" fmla="*/ 2105086 w 2757548"/>
              <a:gd name="connsiteY20" fmla="*/ 347662 h 2831596"/>
              <a:gd name="connsiteX21" fmla="*/ 2105086 w 2757548"/>
              <a:gd name="connsiteY21" fmla="*/ 361950 h 2831596"/>
              <a:gd name="connsiteX22" fmla="*/ 2105086 w 2757548"/>
              <a:gd name="connsiteY22" fmla="*/ 395287 h 2831596"/>
              <a:gd name="connsiteX23" fmla="*/ 2076511 w 2757548"/>
              <a:gd name="connsiteY23" fmla="*/ 395287 h 2831596"/>
              <a:gd name="connsiteX24" fmla="*/ 2033648 w 2757548"/>
              <a:gd name="connsiteY24" fmla="*/ 419100 h 2831596"/>
              <a:gd name="connsiteX25" fmla="*/ 2014598 w 2757548"/>
              <a:gd name="connsiteY25" fmla="*/ 457200 h 2831596"/>
              <a:gd name="connsiteX26" fmla="*/ 2012217 w 2757548"/>
              <a:gd name="connsiteY26" fmla="*/ 488156 h 2831596"/>
              <a:gd name="connsiteX27" fmla="*/ 1995549 w 2757548"/>
              <a:gd name="connsiteY27" fmla="*/ 511968 h 2831596"/>
              <a:gd name="connsiteX28" fmla="*/ 1976498 w 2757548"/>
              <a:gd name="connsiteY28" fmla="*/ 554831 h 2831596"/>
              <a:gd name="connsiteX29" fmla="*/ 1945542 w 2757548"/>
              <a:gd name="connsiteY29" fmla="*/ 564356 h 2831596"/>
              <a:gd name="connsiteX30" fmla="*/ 1909823 w 2757548"/>
              <a:gd name="connsiteY30" fmla="*/ 561975 h 2831596"/>
              <a:gd name="connsiteX31" fmla="*/ 1883629 w 2757548"/>
              <a:gd name="connsiteY31" fmla="*/ 576262 h 2831596"/>
              <a:gd name="connsiteX32" fmla="*/ 1890773 w 2757548"/>
              <a:gd name="connsiteY32" fmla="*/ 602456 h 2831596"/>
              <a:gd name="connsiteX33" fmla="*/ 1874104 w 2757548"/>
              <a:gd name="connsiteY33" fmla="*/ 623887 h 2831596"/>
              <a:gd name="connsiteX34" fmla="*/ 1876486 w 2757548"/>
              <a:gd name="connsiteY34" fmla="*/ 647700 h 2831596"/>
              <a:gd name="connsiteX35" fmla="*/ 1890773 w 2757548"/>
              <a:gd name="connsiteY35" fmla="*/ 666750 h 2831596"/>
              <a:gd name="connsiteX36" fmla="*/ 1919348 w 2757548"/>
              <a:gd name="connsiteY36" fmla="*/ 685800 h 2831596"/>
              <a:gd name="connsiteX37" fmla="*/ 1945542 w 2757548"/>
              <a:gd name="connsiteY37" fmla="*/ 714375 h 2831596"/>
              <a:gd name="connsiteX38" fmla="*/ 1969354 w 2757548"/>
              <a:gd name="connsiteY38" fmla="*/ 745331 h 2831596"/>
              <a:gd name="connsiteX39" fmla="*/ 1997930 w 2757548"/>
              <a:gd name="connsiteY39" fmla="*/ 776287 h 2831596"/>
              <a:gd name="connsiteX40" fmla="*/ 2016979 w 2757548"/>
              <a:gd name="connsiteY40" fmla="*/ 788194 h 2831596"/>
              <a:gd name="connsiteX41" fmla="*/ 2024123 w 2757548"/>
              <a:gd name="connsiteY41" fmla="*/ 814387 h 2831596"/>
              <a:gd name="connsiteX42" fmla="*/ 2028886 w 2757548"/>
              <a:gd name="connsiteY42" fmla="*/ 847725 h 2831596"/>
              <a:gd name="connsiteX43" fmla="*/ 2038411 w 2757548"/>
              <a:gd name="connsiteY43" fmla="*/ 859631 h 2831596"/>
              <a:gd name="connsiteX44" fmla="*/ 2066986 w 2757548"/>
              <a:gd name="connsiteY44" fmla="*/ 871537 h 2831596"/>
              <a:gd name="connsiteX45" fmla="*/ 2062223 w 2757548"/>
              <a:gd name="connsiteY45" fmla="*/ 852487 h 2831596"/>
              <a:gd name="connsiteX46" fmla="*/ 2090798 w 2757548"/>
              <a:gd name="connsiteY46" fmla="*/ 838200 h 2831596"/>
              <a:gd name="connsiteX47" fmla="*/ 2100323 w 2757548"/>
              <a:gd name="connsiteY47" fmla="*/ 862012 h 2831596"/>
              <a:gd name="connsiteX48" fmla="*/ 2133661 w 2757548"/>
              <a:gd name="connsiteY48" fmla="*/ 883443 h 2831596"/>
              <a:gd name="connsiteX49" fmla="*/ 2169379 w 2757548"/>
              <a:gd name="connsiteY49" fmla="*/ 876300 h 2831596"/>
              <a:gd name="connsiteX50" fmla="*/ 2183667 w 2757548"/>
              <a:gd name="connsiteY50" fmla="*/ 864394 h 2831596"/>
              <a:gd name="connsiteX51" fmla="*/ 2207480 w 2757548"/>
              <a:gd name="connsiteY51" fmla="*/ 857249 h 2831596"/>
              <a:gd name="connsiteX52" fmla="*/ 2245580 w 2757548"/>
              <a:gd name="connsiteY52" fmla="*/ 862012 h 2831596"/>
              <a:gd name="connsiteX53" fmla="*/ 2257486 w 2757548"/>
              <a:gd name="connsiteY53" fmla="*/ 895350 h 2831596"/>
              <a:gd name="connsiteX54" fmla="*/ 2305110 w 2757548"/>
              <a:gd name="connsiteY54" fmla="*/ 900113 h 2831596"/>
              <a:gd name="connsiteX55" fmla="*/ 2328923 w 2757548"/>
              <a:gd name="connsiteY55" fmla="*/ 907256 h 2831596"/>
              <a:gd name="connsiteX56" fmla="*/ 2314636 w 2757548"/>
              <a:gd name="connsiteY56" fmla="*/ 928687 h 2831596"/>
              <a:gd name="connsiteX57" fmla="*/ 2319398 w 2757548"/>
              <a:gd name="connsiteY57" fmla="*/ 942975 h 2831596"/>
              <a:gd name="connsiteX58" fmla="*/ 2357498 w 2757548"/>
              <a:gd name="connsiteY58" fmla="*/ 964406 h 2831596"/>
              <a:gd name="connsiteX59" fmla="*/ 2371786 w 2757548"/>
              <a:gd name="connsiteY59" fmla="*/ 990600 h 2831596"/>
              <a:gd name="connsiteX60" fmla="*/ 2395598 w 2757548"/>
              <a:gd name="connsiteY60" fmla="*/ 1016794 h 2831596"/>
              <a:gd name="connsiteX61" fmla="*/ 2381311 w 2757548"/>
              <a:gd name="connsiteY61" fmla="*/ 1028700 h 2831596"/>
              <a:gd name="connsiteX62" fmla="*/ 2386073 w 2757548"/>
              <a:gd name="connsiteY62" fmla="*/ 1066800 h 2831596"/>
              <a:gd name="connsiteX63" fmla="*/ 2421792 w 2757548"/>
              <a:gd name="connsiteY63" fmla="*/ 1059656 h 2831596"/>
              <a:gd name="connsiteX64" fmla="*/ 2450367 w 2757548"/>
              <a:gd name="connsiteY64" fmla="*/ 1069182 h 2831596"/>
              <a:gd name="connsiteX65" fmla="*/ 2486086 w 2757548"/>
              <a:gd name="connsiteY65" fmla="*/ 1107281 h 2831596"/>
              <a:gd name="connsiteX66" fmla="*/ 2486086 w 2757548"/>
              <a:gd name="connsiteY66" fmla="*/ 1138237 h 2831596"/>
              <a:gd name="connsiteX67" fmla="*/ 2521804 w 2757548"/>
              <a:gd name="connsiteY67" fmla="*/ 1147762 h 2831596"/>
              <a:gd name="connsiteX68" fmla="*/ 2571811 w 2757548"/>
              <a:gd name="connsiteY68" fmla="*/ 1190625 h 2831596"/>
              <a:gd name="connsiteX69" fmla="*/ 2571811 w 2757548"/>
              <a:gd name="connsiteY69" fmla="*/ 1219200 h 2831596"/>
              <a:gd name="connsiteX70" fmla="*/ 2571811 w 2757548"/>
              <a:gd name="connsiteY70" fmla="*/ 1243012 h 2831596"/>
              <a:gd name="connsiteX71" fmla="*/ 2567048 w 2757548"/>
              <a:gd name="connsiteY71" fmla="*/ 1266825 h 2831596"/>
              <a:gd name="connsiteX72" fmla="*/ 2600386 w 2757548"/>
              <a:gd name="connsiteY72" fmla="*/ 1295400 h 2831596"/>
              <a:gd name="connsiteX73" fmla="*/ 2609910 w 2757548"/>
              <a:gd name="connsiteY73" fmla="*/ 1338262 h 2831596"/>
              <a:gd name="connsiteX74" fmla="*/ 2619436 w 2757548"/>
              <a:gd name="connsiteY74" fmla="*/ 1376362 h 2831596"/>
              <a:gd name="connsiteX75" fmla="*/ 2638486 w 2757548"/>
              <a:gd name="connsiteY75" fmla="*/ 1369218 h 2831596"/>
              <a:gd name="connsiteX76" fmla="*/ 2681348 w 2757548"/>
              <a:gd name="connsiteY76" fmla="*/ 1381125 h 2831596"/>
              <a:gd name="connsiteX77" fmla="*/ 2705161 w 2757548"/>
              <a:gd name="connsiteY77" fmla="*/ 1362075 h 2831596"/>
              <a:gd name="connsiteX78" fmla="*/ 2748023 w 2757548"/>
              <a:gd name="connsiteY78" fmla="*/ 1352550 h 2831596"/>
              <a:gd name="connsiteX79" fmla="*/ 2757548 w 2757548"/>
              <a:gd name="connsiteY79" fmla="*/ 1390650 h 2831596"/>
              <a:gd name="connsiteX80" fmla="*/ 2748023 w 2757548"/>
              <a:gd name="connsiteY80" fmla="*/ 1414462 h 2831596"/>
              <a:gd name="connsiteX81" fmla="*/ 2724211 w 2757548"/>
              <a:gd name="connsiteY81" fmla="*/ 1428750 h 2831596"/>
              <a:gd name="connsiteX82" fmla="*/ 2695635 w 2757548"/>
              <a:gd name="connsiteY82" fmla="*/ 1464469 h 2831596"/>
              <a:gd name="connsiteX83" fmla="*/ 2657536 w 2757548"/>
              <a:gd name="connsiteY83" fmla="*/ 1495425 h 2831596"/>
              <a:gd name="connsiteX84" fmla="*/ 2638486 w 2757548"/>
              <a:gd name="connsiteY84" fmla="*/ 1519237 h 2831596"/>
              <a:gd name="connsiteX85" fmla="*/ 2624198 w 2757548"/>
              <a:gd name="connsiteY85" fmla="*/ 1535906 h 2831596"/>
              <a:gd name="connsiteX86" fmla="*/ 2619436 w 2757548"/>
              <a:gd name="connsiteY86" fmla="*/ 1562100 h 2831596"/>
              <a:gd name="connsiteX87" fmla="*/ 2590861 w 2757548"/>
              <a:gd name="connsiteY87" fmla="*/ 1562100 h 2831596"/>
              <a:gd name="connsiteX88" fmla="*/ 2557523 w 2757548"/>
              <a:gd name="connsiteY88" fmla="*/ 1547812 h 2831596"/>
              <a:gd name="connsiteX89" fmla="*/ 2538473 w 2757548"/>
              <a:gd name="connsiteY89" fmla="*/ 1519237 h 2831596"/>
              <a:gd name="connsiteX90" fmla="*/ 2471798 w 2757548"/>
              <a:gd name="connsiteY90" fmla="*/ 1524000 h 2831596"/>
              <a:gd name="connsiteX91" fmla="*/ 2452748 w 2757548"/>
              <a:gd name="connsiteY91" fmla="*/ 1535906 h 2831596"/>
              <a:gd name="connsiteX92" fmla="*/ 2447985 w 2757548"/>
              <a:gd name="connsiteY92" fmla="*/ 1557338 h 2831596"/>
              <a:gd name="connsiteX93" fmla="*/ 2414648 w 2757548"/>
              <a:gd name="connsiteY93" fmla="*/ 1576387 h 2831596"/>
              <a:gd name="connsiteX94" fmla="*/ 2381311 w 2757548"/>
              <a:gd name="connsiteY94" fmla="*/ 1614487 h 2831596"/>
              <a:gd name="connsiteX95" fmla="*/ 2355116 w 2757548"/>
              <a:gd name="connsiteY95" fmla="*/ 1626393 h 2831596"/>
              <a:gd name="connsiteX96" fmla="*/ 2347973 w 2757548"/>
              <a:gd name="connsiteY96" fmla="*/ 1662112 h 2831596"/>
              <a:gd name="connsiteX97" fmla="*/ 2331304 w 2757548"/>
              <a:gd name="connsiteY97" fmla="*/ 1659731 h 2831596"/>
              <a:gd name="connsiteX98" fmla="*/ 2281298 w 2757548"/>
              <a:gd name="connsiteY98" fmla="*/ 1681162 h 2831596"/>
              <a:gd name="connsiteX99" fmla="*/ 2262248 w 2757548"/>
              <a:gd name="connsiteY99" fmla="*/ 1700212 h 2831596"/>
              <a:gd name="connsiteX100" fmla="*/ 2200336 w 2757548"/>
              <a:gd name="connsiteY100" fmla="*/ 1704975 h 2831596"/>
              <a:gd name="connsiteX101" fmla="*/ 2157473 w 2757548"/>
              <a:gd name="connsiteY101" fmla="*/ 1714500 h 2831596"/>
              <a:gd name="connsiteX102" fmla="*/ 2126517 w 2757548"/>
              <a:gd name="connsiteY102" fmla="*/ 1754981 h 2831596"/>
              <a:gd name="connsiteX103" fmla="*/ 2100323 w 2757548"/>
              <a:gd name="connsiteY103" fmla="*/ 1771650 h 2831596"/>
              <a:gd name="connsiteX104" fmla="*/ 2095561 w 2757548"/>
              <a:gd name="connsiteY104" fmla="*/ 1807368 h 2831596"/>
              <a:gd name="connsiteX105" fmla="*/ 2057461 w 2757548"/>
              <a:gd name="connsiteY105" fmla="*/ 1831181 h 2831596"/>
              <a:gd name="connsiteX106" fmla="*/ 2043173 w 2757548"/>
              <a:gd name="connsiteY106" fmla="*/ 1852612 h 2831596"/>
              <a:gd name="connsiteX107" fmla="*/ 2033648 w 2757548"/>
              <a:gd name="connsiteY107" fmla="*/ 1866900 h 2831596"/>
              <a:gd name="connsiteX108" fmla="*/ 2038411 w 2757548"/>
              <a:gd name="connsiteY108" fmla="*/ 1895475 h 2831596"/>
              <a:gd name="connsiteX109" fmla="*/ 2050317 w 2757548"/>
              <a:gd name="connsiteY109" fmla="*/ 1933575 h 2831596"/>
              <a:gd name="connsiteX110" fmla="*/ 2062223 w 2757548"/>
              <a:gd name="connsiteY110" fmla="*/ 1985962 h 2831596"/>
              <a:gd name="connsiteX111" fmla="*/ 2038411 w 2757548"/>
              <a:gd name="connsiteY111" fmla="*/ 2024062 h 2831596"/>
              <a:gd name="connsiteX112" fmla="*/ 2033648 w 2757548"/>
              <a:gd name="connsiteY112" fmla="*/ 2028825 h 2831596"/>
              <a:gd name="connsiteX113" fmla="*/ 1995548 w 2757548"/>
              <a:gd name="connsiteY113" fmla="*/ 2033587 h 2831596"/>
              <a:gd name="connsiteX114" fmla="*/ 1966973 w 2757548"/>
              <a:gd name="connsiteY114" fmla="*/ 2043112 h 2831596"/>
              <a:gd name="connsiteX115" fmla="*/ 1957448 w 2757548"/>
              <a:gd name="connsiteY115" fmla="*/ 2043112 h 2831596"/>
              <a:gd name="connsiteX116" fmla="*/ 1919348 w 2757548"/>
              <a:gd name="connsiteY116" fmla="*/ 2069305 h 2831596"/>
              <a:gd name="connsiteX117" fmla="*/ 1900298 w 2757548"/>
              <a:gd name="connsiteY117" fmla="*/ 2090737 h 2831596"/>
              <a:gd name="connsiteX118" fmla="*/ 1888392 w 2757548"/>
              <a:gd name="connsiteY118" fmla="*/ 2150269 h 2831596"/>
              <a:gd name="connsiteX119" fmla="*/ 1855055 w 2757548"/>
              <a:gd name="connsiteY119" fmla="*/ 2166937 h 2831596"/>
              <a:gd name="connsiteX120" fmla="*/ 1809811 w 2757548"/>
              <a:gd name="connsiteY120" fmla="*/ 2195512 h 2831596"/>
              <a:gd name="connsiteX121" fmla="*/ 1809811 w 2757548"/>
              <a:gd name="connsiteY121" fmla="*/ 2252662 h 2831596"/>
              <a:gd name="connsiteX122" fmla="*/ 1814573 w 2757548"/>
              <a:gd name="connsiteY122" fmla="*/ 2314575 h 2831596"/>
              <a:gd name="connsiteX123" fmla="*/ 1802667 w 2757548"/>
              <a:gd name="connsiteY123" fmla="*/ 2340768 h 2831596"/>
              <a:gd name="connsiteX124" fmla="*/ 1785998 w 2757548"/>
              <a:gd name="connsiteY124" fmla="*/ 2388393 h 2831596"/>
              <a:gd name="connsiteX125" fmla="*/ 1809811 w 2757548"/>
              <a:gd name="connsiteY125" fmla="*/ 2438400 h 2831596"/>
              <a:gd name="connsiteX126" fmla="*/ 1802667 w 2757548"/>
              <a:gd name="connsiteY126" fmla="*/ 2474119 h 2831596"/>
              <a:gd name="connsiteX127" fmla="*/ 1776473 w 2757548"/>
              <a:gd name="connsiteY127" fmla="*/ 2500312 h 2831596"/>
              <a:gd name="connsiteX128" fmla="*/ 1733611 w 2757548"/>
              <a:gd name="connsiteY128" fmla="*/ 2524125 h 2831596"/>
              <a:gd name="connsiteX129" fmla="*/ 1714561 w 2757548"/>
              <a:gd name="connsiteY129" fmla="*/ 2538412 h 2831596"/>
              <a:gd name="connsiteX130" fmla="*/ 1738373 w 2757548"/>
              <a:gd name="connsiteY130" fmla="*/ 2590800 h 2831596"/>
              <a:gd name="connsiteX131" fmla="*/ 1719323 w 2757548"/>
              <a:gd name="connsiteY131" fmla="*/ 2619375 h 2831596"/>
              <a:gd name="connsiteX132" fmla="*/ 1662173 w 2757548"/>
              <a:gd name="connsiteY132" fmla="*/ 2633662 h 2831596"/>
              <a:gd name="connsiteX133" fmla="*/ 1647886 w 2757548"/>
              <a:gd name="connsiteY133" fmla="*/ 2662237 h 2831596"/>
              <a:gd name="connsiteX134" fmla="*/ 1664554 w 2757548"/>
              <a:gd name="connsiteY134" fmla="*/ 2693193 h 2831596"/>
              <a:gd name="connsiteX135" fmla="*/ 1652648 w 2757548"/>
              <a:gd name="connsiteY135" fmla="*/ 2712243 h 2831596"/>
              <a:gd name="connsiteX136" fmla="*/ 1657411 w 2757548"/>
              <a:gd name="connsiteY136" fmla="*/ 2745581 h 2831596"/>
              <a:gd name="connsiteX137" fmla="*/ 1628836 w 2757548"/>
              <a:gd name="connsiteY137" fmla="*/ 2767012 h 2831596"/>
              <a:gd name="connsiteX138" fmla="*/ 1576448 w 2757548"/>
              <a:gd name="connsiteY138" fmla="*/ 2724150 h 2831596"/>
              <a:gd name="connsiteX139" fmla="*/ 1550254 w 2757548"/>
              <a:gd name="connsiteY139" fmla="*/ 2728912 h 2831596"/>
              <a:gd name="connsiteX140" fmla="*/ 1519298 w 2757548"/>
              <a:gd name="connsiteY140" fmla="*/ 2697956 h 2831596"/>
              <a:gd name="connsiteX141" fmla="*/ 1500248 w 2757548"/>
              <a:gd name="connsiteY141" fmla="*/ 2676525 h 2831596"/>
              <a:gd name="connsiteX142" fmla="*/ 1478817 w 2757548"/>
              <a:gd name="connsiteY142" fmla="*/ 2719387 h 2831596"/>
              <a:gd name="connsiteX143" fmla="*/ 1481198 w 2757548"/>
              <a:gd name="connsiteY143" fmla="*/ 2738437 h 2831596"/>
              <a:gd name="connsiteX144" fmla="*/ 1464529 w 2757548"/>
              <a:gd name="connsiteY144" fmla="*/ 2776537 h 2831596"/>
              <a:gd name="connsiteX145" fmla="*/ 1457386 w 2757548"/>
              <a:gd name="connsiteY145" fmla="*/ 2786062 h 2831596"/>
              <a:gd name="connsiteX146" fmla="*/ 1421667 w 2757548"/>
              <a:gd name="connsiteY146" fmla="*/ 2828925 h 2831596"/>
              <a:gd name="connsiteX147" fmla="*/ 1397855 w 2757548"/>
              <a:gd name="connsiteY147" fmla="*/ 2824162 h 2831596"/>
              <a:gd name="connsiteX148" fmla="*/ 1381186 w 2757548"/>
              <a:gd name="connsiteY148" fmla="*/ 2800350 h 2831596"/>
              <a:gd name="connsiteX149" fmla="*/ 1376423 w 2757548"/>
              <a:gd name="connsiteY149" fmla="*/ 2786062 h 2831596"/>
              <a:gd name="connsiteX150" fmla="*/ 1335942 w 2757548"/>
              <a:gd name="connsiteY150" fmla="*/ 2778918 h 2831596"/>
              <a:gd name="connsiteX151" fmla="*/ 1343086 w 2757548"/>
              <a:gd name="connsiteY151" fmla="*/ 2757487 h 2831596"/>
              <a:gd name="connsiteX152" fmla="*/ 1324036 w 2757548"/>
              <a:gd name="connsiteY152" fmla="*/ 2719387 h 2831596"/>
              <a:gd name="connsiteX153" fmla="*/ 1354992 w 2757548"/>
              <a:gd name="connsiteY153" fmla="*/ 2702718 h 2831596"/>
              <a:gd name="connsiteX154" fmla="*/ 1345467 w 2757548"/>
              <a:gd name="connsiteY154" fmla="*/ 2640806 h 2831596"/>
              <a:gd name="connsiteX155" fmla="*/ 1333561 w 2757548"/>
              <a:gd name="connsiteY155" fmla="*/ 2626518 h 2831596"/>
              <a:gd name="connsiteX156" fmla="*/ 1324036 w 2757548"/>
              <a:gd name="connsiteY156" fmla="*/ 2605087 h 2831596"/>
              <a:gd name="connsiteX157" fmla="*/ 1302604 w 2757548"/>
              <a:gd name="connsiteY157" fmla="*/ 2595562 h 2831596"/>
              <a:gd name="connsiteX158" fmla="*/ 1288317 w 2757548"/>
              <a:gd name="connsiteY158" fmla="*/ 2605087 h 2831596"/>
              <a:gd name="connsiteX159" fmla="*/ 1281173 w 2757548"/>
              <a:gd name="connsiteY159" fmla="*/ 2626518 h 2831596"/>
              <a:gd name="connsiteX160" fmla="*/ 1259742 w 2757548"/>
              <a:gd name="connsiteY160" fmla="*/ 2605087 h 2831596"/>
              <a:gd name="connsiteX161" fmla="*/ 1285936 w 2757548"/>
              <a:gd name="connsiteY161" fmla="*/ 2559843 h 2831596"/>
              <a:gd name="connsiteX162" fmla="*/ 1321654 w 2757548"/>
              <a:gd name="connsiteY162" fmla="*/ 2540794 h 2831596"/>
              <a:gd name="connsiteX163" fmla="*/ 1347848 w 2757548"/>
              <a:gd name="connsiteY163" fmla="*/ 2490787 h 2831596"/>
              <a:gd name="connsiteX164" fmla="*/ 1326417 w 2757548"/>
              <a:gd name="connsiteY164" fmla="*/ 2443162 h 2831596"/>
              <a:gd name="connsiteX165" fmla="*/ 1343086 w 2757548"/>
              <a:gd name="connsiteY165" fmla="*/ 2390775 h 2831596"/>
              <a:gd name="connsiteX166" fmla="*/ 1333561 w 2757548"/>
              <a:gd name="connsiteY166" fmla="*/ 2338387 h 2831596"/>
              <a:gd name="connsiteX167" fmla="*/ 1290698 w 2757548"/>
              <a:gd name="connsiteY167" fmla="*/ 2305050 h 2831596"/>
              <a:gd name="connsiteX168" fmla="*/ 1247836 w 2757548"/>
              <a:gd name="connsiteY168" fmla="*/ 2290762 h 2831596"/>
              <a:gd name="connsiteX169" fmla="*/ 1204973 w 2757548"/>
              <a:gd name="connsiteY169" fmla="*/ 2281237 h 2831596"/>
              <a:gd name="connsiteX170" fmla="*/ 1166873 w 2757548"/>
              <a:gd name="connsiteY170" fmla="*/ 2274093 h 2831596"/>
              <a:gd name="connsiteX171" fmla="*/ 1147823 w 2757548"/>
              <a:gd name="connsiteY171" fmla="*/ 2281237 h 2831596"/>
              <a:gd name="connsiteX172" fmla="*/ 1119248 w 2757548"/>
              <a:gd name="connsiteY172" fmla="*/ 2290762 h 2831596"/>
              <a:gd name="connsiteX173" fmla="*/ 1102579 w 2757548"/>
              <a:gd name="connsiteY173" fmla="*/ 2271712 h 2831596"/>
              <a:gd name="connsiteX174" fmla="*/ 1076386 w 2757548"/>
              <a:gd name="connsiteY174" fmla="*/ 2286000 h 2831596"/>
              <a:gd name="connsiteX175" fmla="*/ 1059717 w 2757548"/>
              <a:gd name="connsiteY175" fmla="*/ 2307431 h 2831596"/>
              <a:gd name="connsiteX176" fmla="*/ 1019236 w 2757548"/>
              <a:gd name="connsiteY176" fmla="*/ 2309812 h 2831596"/>
              <a:gd name="connsiteX177" fmla="*/ 971611 w 2757548"/>
              <a:gd name="connsiteY177" fmla="*/ 2319337 h 2831596"/>
              <a:gd name="connsiteX178" fmla="*/ 971611 w 2757548"/>
              <a:gd name="connsiteY178" fmla="*/ 2374106 h 2831596"/>
              <a:gd name="connsiteX179" fmla="*/ 943036 w 2757548"/>
              <a:gd name="connsiteY179" fmla="*/ 2414587 h 2831596"/>
              <a:gd name="connsiteX180" fmla="*/ 921604 w 2757548"/>
              <a:gd name="connsiteY180" fmla="*/ 2424112 h 2831596"/>
              <a:gd name="connsiteX181" fmla="*/ 890648 w 2757548"/>
              <a:gd name="connsiteY181" fmla="*/ 2462212 h 2831596"/>
              <a:gd name="connsiteX182" fmla="*/ 866836 w 2757548"/>
              <a:gd name="connsiteY182" fmla="*/ 2452687 h 2831596"/>
              <a:gd name="connsiteX183" fmla="*/ 852548 w 2757548"/>
              <a:gd name="connsiteY183" fmla="*/ 2471737 h 2831596"/>
              <a:gd name="connsiteX184" fmla="*/ 816829 w 2757548"/>
              <a:gd name="connsiteY184" fmla="*/ 2476500 h 2831596"/>
              <a:gd name="connsiteX185" fmla="*/ 800161 w 2757548"/>
              <a:gd name="connsiteY185" fmla="*/ 2462212 h 2831596"/>
              <a:gd name="connsiteX186" fmla="*/ 771586 w 2757548"/>
              <a:gd name="connsiteY186" fmla="*/ 2438400 h 2831596"/>
              <a:gd name="connsiteX187" fmla="*/ 759679 w 2757548"/>
              <a:gd name="connsiteY187" fmla="*/ 2419350 h 2831596"/>
              <a:gd name="connsiteX188" fmla="*/ 735867 w 2757548"/>
              <a:gd name="connsiteY188" fmla="*/ 2438400 h 2831596"/>
              <a:gd name="connsiteX189" fmla="*/ 704911 w 2757548"/>
              <a:gd name="connsiteY189" fmla="*/ 2433637 h 2831596"/>
              <a:gd name="connsiteX190" fmla="*/ 723961 w 2757548"/>
              <a:gd name="connsiteY190" fmla="*/ 2371725 h 2831596"/>
              <a:gd name="connsiteX191" fmla="*/ 719198 w 2757548"/>
              <a:gd name="connsiteY191" fmla="*/ 2362200 h 2831596"/>
              <a:gd name="connsiteX192" fmla="*/ 738248 w 2757548"/>
              <a:gd name="connsiteY192" fmla="*/ 2309812 h 2831596"/>
              <a:gd name="connsiteX193" fmla="*/ 747773 w 2757548"/>
              <a:gd name="connsiteY193" fmla="*/ 2278856 h 2831596"/>
              <a:gd name="connsiteX194" fmla="*/ 733486 w 2757548"/>
              <a:gd name="connsiteY194" fmla="*/ 2243137 h 2831596"/>
              <a:gd name="connsiteX195" fmla="*/ 747773 w 2757548"/>
              <a:gd name="connsiteY195" fmla="*/ 2226468 h 2831596"/>
              <a:gd name="connsiteX196" fmla="*/ 735868 w 2757548"/>
              <a:gd name="connsiteY196" fmla="*/ 2166937 h 2831596"/>
              <a:gd name="connsiteX197" fmla="*/ 728723 w 2757548"/>
              <a:gd name="connsiteY197" fmla="*/ 2128837 h 2831596"/>
              <a:gd name="connsiteX198" fmla="*/ 704911 w 2757548"/>
              <a:gd name="connsiteY198" fmla="*/ 2100262 h 2831596"/>
              <a:gd name="connsiteX199" fmla="*/ 662048 w 2757548"/>
              <a:gd name="connsiteY199" fmla="*/ 2090737 h 2831596"/>
              <a:gd name="connsiteX200" fmla="*/ 623948 w 2757548"/>
              <a:gd name="connsiteY200" fmla="*/ 2062162 h 2831596"/>
              <a:gd name="connsiteX201" fmla="*/ 566798 w 2757548"/>
              <a:gd name="connsiteY201" fmla="*/ 2043112 h 2831596"/>
              <a:gd name="connsiteX202" fmla="*/ 538223 w 2757548"/>
              <a:gd name="connsiteY202" fmla="*/ 2009775 h 2831596"/>
              <a:gd name="connsiteX203" fmla="*/ 557273 w 2757548"/>
              <a:gd name="connsiteY203" fmla="*/ 1981200 h 2831596"/>
              <a:gd name="connsiteX204" fmla="*/ 547748 w 2757548"/>
              <a:gd name="connsiteY204" fmla="*/ 1938337 h 2831596"/>
              <a:gd name="connsiteX205" fmla="*/ 514411 w 2757548"/>
              <a:gd name="connsiteY205" fmla="*/ 1885950 h 2831596"/>
              <a:gd name="connsiteX206" fmla="*/ 471548 w 2757548"/>
              <a:gd name="connsiteY206" fmla="*/ 1876425 h 2831596"/>
              <a:gd name="connsiteX207" fmla="*/ 433448 w 2757548"/>
              <a:gd name="connsiteY207" fmla="*/ 1852612 h 2831596"/>
              <a:gd name="connsiteX208" fmla="*/ 414398 w 2757548"/>
              <a:gd name="connsiteY208" fmla="*/ 1833562 h 2831596"/>
              <a:gd name="connsiteX209" fmla="*/ 414398 w 2757548"/>
              <a:gd name="connsiteY209" fmla="*/ 1804987 h 2831596"/>
              <a:gd name="connsiteX210" fmla="*/ 376298 w 2757548"/>
              <a:gd name="connsiteY210" fmla="*/ 1824037 h 2831596"/>
              <a:gd name="connsiteX211" fmla="*/ 357248 w 2757548"/>
              <a:gd name="connsiteY211" fmla="*/ 1838325 h 2831596"/>
              <a:gd name="connsiteX212" fmla="*/ 385823 w 2757548"/>
              <a:gd name="connsiteY212" fmla="*/ 1862137 h 2831596"/>
              <a:gd name="connsiteX213" fmla="*/ 352486 w 2757548"/>
              <a:gd name="connsiteY213" fmla="*/ 1866900 h 2831596"/>
              <a:gd name="connsiteX214" fmla="*/ 323911 w 2757548"/>
              <a:gd name="connsiteY214" fmla="*/ 1847850 h 2831596"/>
              <a:gd name="connsiteX215" fmla="*/ 281048 w 2757548"/>
              <a:gd name="connsiteY215" fmla="*/ 1833562 h 2831596"/>
              <a:gd name="connsiteX216" fmla="*/ 238186 w 2757548"/>
              <a:gd name="connsiteY216" fmla="*/ 1819275 h 2831596"/>
              <a:gd name="connsiteX217" fmla="*/ 195323 w 2757548"/>
              <a:gd name="connsiteY217" fmla="*/ 1819275 h 2831596"/>
              <a:gd name="connsiteX218" fmla="*/ 171511 w 2757548"/>
              <a:gd name="connsiteY218" fmla="*/ 1795462 h 2831596"/>
              <a:gd name="connsiteX219" fmla="*/ 195323 w 2757548"/>
              <a:gd name="connsiteY219" fmla="*/ 1766887 h 2831596"/>
              <a:gd name="connsiteX220" fmla="*/ 214373 w 2757548"/>
              <a:gd name="connsiteY220" fmla="*/ 1676400 h 2831596"/>
              <a:gd name="connsiteX221" fmla="*/ 276286 w 2757548"/>
              <a:gd name="connsiteY221" fmla="*/ 1590675 h 2831596"/>
              <a:gd name="connsiteX222" fmla="*/ 319148 w 2757548"/>
              <a:gd name="connsiteY222" fmla="*/ 1509712 h 2831596"/>
              <a:gd name="connsiteX223" fmla="*/ 362011 w 2757548"/>
              <a:gd name="connsiteY223" fmla="*/ 1466850 h 2831596"/>
              <a:gd name="connsiteX224" fmla="*/ 414398 w 2757548"/>
              <a:gd name="connsiteY224" fmla="*/ 1404937 h 2831596"/>
              <a:gd name="connsiteX225" fmla="*/ 438211 w 2757548"/>
              <a:gd name="connsiteY225" fmla="*/ 1381125 h 2831596"/>
              <a:gd name="connsiteX226" fmla="*/ 395348 w 2757548"/>
              <a:gd name="connsiteY226" fmla="*/ 1352550 h 2831596"/>
              <a:gd name="connsiteX227" fmla="*/ 323911 w 2757548"/>
              <a:gd name="connsiteY227" fmla="*/ 1319212 h 2831596"/>
              <a:gd name="connsiteX228" fmla="*/ 266761 w 2757548"/>
              <a:gd name="connsiteY228" fmla="*/ 1285875 h 2831596"/>
              <a:gd name="connsiteX229" fmla="*/ 233423 w 2757548"/>
              <a:gd name="connsiteY229" fmla="*/ 1300162 h 2831596"/>
              <a:gd name="connsiteX230" fmla="*/ 195323 w 2757548"/>
              <a:gd name="connsiteY230" fmla="*/ 1276350 h 2831596"/>
              <a:gd name="connsiteX231" fmla="*/ 161986 w 2757548"/>
              <a:gd name="connsiteY231" fmla="*/ 1204912 h 2831596"/>
              <a:gd name="connsiteX232" fmla="*/ 157223 w 2757548"/>
              <a:gd name="connsiteY232" fmla="*/ 1162050 h 2831596"/>
              <a:gd name="connsiteX233" fmla="*/ 119123 w 2757548"/>
              <a:gd name="connsiteY233" fmla="*/ 1157287 h 2831596"/>
              <a:gd name="connsiteX234" fmla="*/ 66736 w 2757548"/>
              <a:gd name="connsiteY234" fmla="*/ 1157287 h 2831596"/>
              <a:gd name="connsiteX235" fmla="*/ 19111 w 2757548"/>
              <a:gd name="connsiteY235" fmla="*/ 1143000 h 2831596"/>
              <a:gd name="connsiteX236" fmla="*/ 19111 w 2757548"/>
              <a:gd name="connsiteY236" fmla="*/ 1114425 h 2831596"/>
              <a:gd name="connsiteX237" fmla="*/ 9586 w 2757548"/>
              <a:gd name="connsiteY237" fmla="*/ 1076325 h 2831596"/>
              <a:gd name="connsiteX238" fmla="*/ 61 w 2757548"/>
              <a:gd name="connsiteY238" fmla="*/ 1028700 h 2831596"/>
              <a:gd name="connsiteX239" fmla="*/ 14348 w 2757548"/>
              <a:gd name="connsiteY239" fmla="*/ 995362 h 2831596"/>
              <a:gd name="connsiteX240" fmla="*/ 61973 w 2757548"/>
              <a:gd name="connsiteY240" fmla="*/ 971550 h 2831596"/>
              <a:gd name="connsiteX241" fmla="*/ 100073 w 2757548"/>
              <a:gd name="connsiteY241" fmla="*/ 966787 h 2831596"/>
              <a:gd name="connsiteX242" fmla="*/ 66736 w 2757548"/>
              <a:gd name="connsiteY242" fmla="*/ 933450 h 2831596"/>
              <a:gd name="connsiteX243" fmla="*/ 57211 w 2757548"/>
              <a:gd name="connsiteY243" fmla="*/ 885825 h 2831596"/>
              <a:gd name="connsiteX244" fmla="*/ 81023 w 2757548"/>
              <a:gd name="connsiteY244" fmla="*/ 852487 h 2831596"/>
              <a:gd name="connsiteX245" fmla="*/ 81023 w 2757548"/>
              <a:gd name="connsiteY245" fmla="*/ 814387 h 2831596"/>
              <a:gd name="connsiteX246" fmla="*/ 42923 w 2757548"/>
              <a:gd name="connsiteY246" fmla="*/ 800100 h 2831596"/>
              <a:gd name="connsiteX247" fmla="*/ 47686 w 2757548"/>
              <a:gd name="connsiteY247" fmla="*/ 762000 h 2831596"/>
              <a:gd name="connsiteX248" fmla="*/ 85786 w 2757548"/>
              <a:gd name="connsiteY248" fmla="*/ 723900 h 2831596"/>
              <a:gd name="connsiteX249" fmla="*/ 76261 w 2757548"/>
              <a:gd name="connsiteY249" fmla="*/ 671512 h 2831596"/>
              <a:gd name="connsiteX250" fmla="*/ 47686 w 2757548"/>
              <a:gd name="connsiteY250" fmla="*/ 647700 h 2831596"/>
              <a:gd name="connsiteX251" fmla="*/ 66736 w 2757548"/>
              <a:gd name="connsiteY251" fmla="*/ 623887 h 2831596"/>
              <a:gd name="connsiteX252" fmla="*/ 114361 w 2757548"/>
              <a:gd name="connsiteY252" fmla="*/ 628650 h 2831596"/>
              <a:gd name="connsiteX253" fmla="*/ 138173 w 2757548"/>
              <a:gd name="connsiteY253" fmla="*/ 628650 h 2831596"/>
              <a:gd name="connsiteX254" fmla="*/ 119123 w 2757548"/>
              <a:gd name="connsiteY254" fmla="*/ 595312 h 2831596"/>
              <a:gd name="connsiteX255" fmla="*/ 123886 w 2757548"/>
              <a:gd name="connsiteY255" fmla="*/ 571500 h 2831596"/>
              <a:gd name="connsiteX256" fmla="*/ 152461 w 2757548"/>
              <a:gd name="connsiteY256" fmla="*/ 571500 h 2831596"/>
              <a:gd name="connsiteX257" fmla="*/ 157223 w 2757548"/>
              <a:gd name="connsiteY257" fmla="*/ 571500 h 2831596"/>
              <a:gd name="connsiteX258" fmla="*/ 185798 w 2757548"/>
              <a:gd name="connsiteY258" fmla="*/ 485775 h 2831596"/>
              <a:gd name="connsiteX259" fmla="*/ 190561 w 2757548"/>
              <a:gd name="connsiteY259" fmla="*/ 447675 h 2831596"/>
              <a:gd name="connsiteX260" fmla="*/ 219136 w 2757548"/>
              <a:gd name="connsiteY260" fmla="*/ 461962 h 2831596"/>
              <a:gd name="connsiteX261" fmla="*/ 281048 w 2757548"/>
              <a:gd name="connsiteY261" fmla="*/ 485775 h 2831596"/>
              <a:gd name="connsiteX262" fmla="*/ 342961 w 2757548"/>
              <a:gd name="connsiteY262" fmla="*/ 485775 h 2831596"/>
              <a:gd name="connsiteX263" fmla="*/ 333436 w 2757548"/>
              <a:gd name="connsiteY263" fmla="*/ 442912 h 2831596"/>
              <a:gd name="connsiteX264" fmla="*/ 342961 w 2757548"/>
              <a:gd name="connsiteY264" fmla="*/ 409575 h 2831596"/>
              <a:gd name="connsiteX265" fmla="*/ 385823 w 2757548"/>
              <a:gd name="connsiteY265" fmla="*/ 409575 h 2831596"/>
              <a:gd name="connsiteX266" fmla="*/ 404873 w 2757548"/>
              <a:gd name="connsiteY266" fmla="*/ 381000 h 2831596"/>
              <a:gd name="connsiteX267" fmla="*/ 428686 w 2757548"/>
              <a:gd name="connsiteY267" fmla="*/ 338137 h 2831596"/>
              <a:gd name="connsiteX268" fmla="*/ 381061 w 2757548"/>
              <a:gd name="connsiteY268" fmla="*/ 314325 h 2831596"/>
              <a:gd name="connsiteX269" fmla="*/ 381061 w 2757548"/>
              <a:gd name="connsiteY269" fmla="*/ 285750 h 2831596"/>
              <a:gd name="connsiteX270" fmla="*/ 433448 w 2757548"/>
              <a:gd name="connsiteY270" fmla="*/ 257175 h 2831596"/>
              <a:gd name="connsiteX271" fmla="*/ 466786 w 2757548"/>
              <a:gd name="connsiteY271" fmla="*/ 238125 h 2831596"/>
              <a:gd name="connsiteX272" fmla="*/ 476311 w 2757548"/>
              <a:gd name="connsiteY272" fmla="*/ 176212 h 2831596"/>
              <a:gd name="connsiteX273" fmla="*/ 447736 w 2757548"/>
              <a:gd name="connsiteY273" fmla="*/ 123825 h 2831596"/>
              <a:gd name="connsiteX0" fmla="*/ 2307492 w 2757548"/>
              <a:gd name="connsiteY0" fmla="*/ 0 h 2831596"/>
              <a:gd name="connsiteX1" fmla="*/ 2324161 w 2757548"/>
              <a:gd name="connsiteY1" fmla="*/ 26193 h 2831596"/>
              <a:gd name="connsiteX2" fmla="*/ 2352736 w 2757548"/>
              <a:gd name="connsiteY2" fmla="*/ 47625 h 2831596"/>
              <a:gd name="connsiteX3" fmla="*/ 2343211 w 2757548"/>
              <a:gd name="connsiteY3" fmla="*/ 57150 h 2831596"/>
              <a:gd name="connsiteX4" fmla="*/ 2352736 w 2757548"/>
              <a:gd name="connsiteY4" fmla="*/ 95250 h 2831596"/>
              <a:gd name="connsiteX5" fmla="*/ 2343211 w 2757548"/>
              <a:gd name="connsiteY5" fmla="*/ 128587 h 2831596"/>
              <a:gd name="connsiteX6" fmla="*/ 2324161 w 2757548"/>
              <a:gd name="connsiteY6" fmla="*/ 145256 h 2831596"/>
              <a:gd name="connsiteX7" fmla="*/ 2300348 w 2757548"/>
              <a:gd name="connsiteY7" fmla="*/ 152400 h 2831596"/>
              <a:gd name="connsiteX8" fmla="*/ 2290823 w 2757548"/>
              <a:gd name="connsiteY8" fmla="*/ 166687 h 2831596"/>
              <a:gd name="connsiteX9" fmla="*/ 2286061 w 2757548"/>
              <a:gd name="connsiteY9" fmla="*/ 204787 h 2831596"/>
              <a:gd name="connsiteX10" fmla="*/ 2267011 w 2757548"/>
              <a:gd name="connsiteY10" fmla="*/ 223837 h 2831596"/>
              <a:gd name="connsiteX11" fmla="*/ 2224148 w 2757548"/>
              <a:gd name="connsiteY11" fmla="*/ 219075 h 2831596"/>
              <a:gd name="connsiteX12" fmla="*/ 2214623 w 2757548"/>
              <a:gd name="connsiteY12" fmla="*/ 226219 h 2831596"/>
              <a:gd name="connsiteX13" fmla="*/ 2221767 w 2757548"/>
              <a:gd name="connsiteY13" fmla="*/ 259556 h 2831596"/>
              <a:gd name="connsiteX14" fmla="*/ 2233673 w 2757548"/>
              <a:gd name="connsiteY14" fmla="*/ 285750 h 2831596"/>
              <a:gd name="connsiteX15" fmla="*/ 2224148 w 2757548"/>
              <a:gd name="connsiteY15" fmla="*/ 304800 h 2831596"/>
              <a:gd name="connsiteX16" fmla="*/ 2224148 w 2757548"/>
              <a:gd name="connsiteY16" fmla="*/ 333375 h 2831596"/>
              <a:gd name="connsiteX17" fmla="*/ 2186048 w 2757548"/>
              <a:gd name="connsiteY17" fmla="*/ 338137 h 2831596"/>
              <a:gd name="connsiteX18" fmla="*/ 2152710 w 2757548"/>
              <a:gd name="connsiteY18" fmla="*/ 302419 h 2831596"/>
              <a:gd name="connsiteX19" fmla="*/ 2124136 w 2757548"/>
              <a:gd name="connsiteY19" fmla="*/ 323850 h 2831596"/>
              <a:gd name="connsiteX20" fmla="*/ 2105086 w 2757548"/>
              <a:gd name="connsiteY20" fmla="*/ 347662 h 2831596"/>
              <a:gd name="connsiteX21" fmla="*/ 2105086 w 2757548"/>
              <a:gd name="connsiteY21" fmla="*/ 361950 h 2831596"/>
              <a:gd name="connsiteX22" fmla="*/ 2105086 w 2757548"/>
              <a:gd name="connsiteY22" fmla="*/ 395287 h 2831596"/>
              <a:gd name="connsiteX23" fmla="*/ 2076511 w 2757548"/>
              <a:gd name="connsiteY23" fmla="*/ 395287 h 2831596"/>
              <a:gd name="connsiteX24" fmla="*/ 2033648 w 2757548"/>
              <a:gd name="connsiteY24" fmla="*/ 419100 h 2831596"/>
              <a:gd name="connsiteX25" fmla="*/ 2014598 w 2757548"/>
              <a:gd name="connsiteY25" fmla="*/ 457200 h 2831596"/>
              <a:gd name="connsiteX26" fmla="*/ 2012217 w 2757548"/>
              <a:gd name="connsiteY26" fmla="*/ 488156 h 2831596"/>
              <a:gd name="connsiteX27" fmla="*/ 1995549 w 2757548"/>
              <a:gd name="connsiteY27" fmla="*/ 511968 h 2831596"/>
              <a:gd name="connsiteX28" fmla="*/ 1976498 w 2757548"/>
              <a:gd name="connsiteY28" fmla="*/ 554831 h 2831596"/>
              <a:gd name="connsiteX29" fmla="*/ 1945542 w 2757548"/>
              <a:gd name="connsiteY29" fmla="*/ 564356 h 2831596"/>
              <a:gd name="connsiteX30" fmla="*/ 1909823 w 2757548"/>
              <a:gd name="connsiteY30" fmla="*/ 561975 h 2831596"/>
              <a:gd name="connsiteX31" fmla="*/ 1883629 w 2757548"/>
              <a:gd name="connsiteY31" fmla="*/ 576262 h 2831596"/>
              <a:gd name="connsiteX32" fmla="*/ 1890773 w 2757548"/>
              <a:gd name="connsiteY32" fmla="*/ 602456 h 2831596"/>
              <a:gd name="connsiteX33" fmla="*/ 1874104 w 2757548"/>
              <a:gd name="connsiteY33" fmla="*/ 623887 h 2831596"/>
              <a:gd name="connsiteX34" fmla="*/ 1876486 w 2757548"/>
              <a:gd name="connsiteY34" fmla="*/ 647700 h 2831596"/>
              <a:gd name="connsiteX35" fmla="*/ 1890773 w 2757548"/>
              <a:gd name="connsiteY35" fmla="*/ 666750 h 2831596"/>
              <a:gd name="connsiteX36" fmla="*/ 1919348 w 2757548"/>
              <a:gd name="connsiteY36" fmla="*/ 685800 h 2831596"/>
              <a:gd name="connsiteX37" fmla="*/ 1945542 w 2757548"/>
              <a:gd name="connsiteY37" fmla="*/ 714375 h 2831596"/>
              <a:gd name="connsiteX38" fmla="*/ 1969354 w 2757548"/>
              <a:gd name="connsiteY38" fmla="*/ 745331 h 2831596"/>
              <a:gd name="connsiteX39" fmla="*/ 1997930 w 2757548"/>
              <a:gd name="connsiteY39" fmla="*/ 776287 h 2831596"/>
              <a:gd name="connsiteX40" fmla="*/ 2016979 w 2757548"/>
              <a:gd name="connsiteY40" fmla="*/ 788194 h 2831596"/>
              <a:gd name="connsiteX41" fmla="*/ 2024123 w 2757548"/>
              <a:gd name="connsiteY41" fmla="*/ 814387 h 2831596"/>
              <a:gd name="connsiteX42" fmla="*/ 2028886 w 2757548"/>
              <a:gd name="connsiteY42" fmla="*/ 847725 h 2831596"/>
              <a:gd name="connsiteX43" fmla="*/ 2038411 w 2757548"/>
              <a:gd name="connsiteY43" fmla="*/ 859631 h 2831596"/>
              <a:gd name="connsiteX44" fmla="*/ 2066986 w 2757548"/>
              <a:gd name="connsiteY44" fmla="*/ 871537 h 2831596"/>
              <a:gd name="connsiteX45" fmla="*/ 2062223 w 2757548"/>
              <a:gd name="connsiteY45" fmla="*/ 852487 h 2831596"/>
              <a:gd name="connsiteX46" fmla="*/ 2090798 w 2757548"/>
              <a:gd name="connsiteY46" fmla="*/ 838200 h 2831596"/>
              <a:gd name="connsiteX47" fmla="*/ 2100323 w 2757548"/>
              <a:gd name="connsiteY47" fmla="*/ 862012 h 2831596"/>
              <a:gd name="connsiteX48" fmla="*/ 2133661 w 2757548"/>
              <a:gd name="connsiteY48" fmla="*/ 883443 h 2831596"/>
              <a:gd name="connsiteX49" fmla="*/ 2169379 w 2757548"/>
              <a:gd name="connsiteY49" fmla="*/ 876300 h 2831596"/>
              <a:gd name="connsiteX50" fmla="*/ 2183667 w 2757548"/>
              <a:gd name="connsiteY50" fmla="*/ 864394 h 2831596"/>
              <a:gd name="connsiteX51" fmla="*/ 2207480 w 2757548"/>
              <a:gd name="connsiteY51" fmla="*/ 857249 h 2831596"/>
              <a:gd name="connsiteX52" fmla="*/ 2245580 w 2757548"/>
              <a:gd name="connsiteY52" fmla="*/ 862012 h 2831596"/>
              <a:gd name="connsiteX53" fmla="*/ 2257486 w 2757548"/>
              <a:gd name="connsiteY53" fmla="*/ 895350 h 2831596"/>
              <a:gd name="connsiteX54" fmla="*/ 2305110 w 2757548"/>
              <a:gd name="connsiteY54" fmla="*/ 900113 h 2831596"/>
              <a:gd name="connsiteX55" fmla="*/ 2328923 w 2757548"/>
              <a:gd name="connsiteY55" fmla="*/ 907256 h 2831596"/>
              <a:gd name="connsiteX56" fmla="*/ 2314636 w 2757548"/>
              <a:gd name="connsiteY56" fmla="*/ 928687 h 2831596"/>
              <a:gd name="connsiteX57" fmla="*/ 2319398 w 2757548"/>
              <a:gd name="connsiteY57" fmla="*/ 942975 h 2831596"/>
              <a:gd name="connsiteX58" fmla="*/ 2357498 w 2757548"/>
              <a:gd name="connsiteY58" fmla="*/ 964406 h 2831596"/>
              <a:gd name="connsiteX59" fmla="*/ 2371786 w 2757548"/>
              <a:gd name="connsiteY59" fmla="*/ 990600 h 2831596"/>
              <a:gd name="connsiteX60" fmla="*/ 2395598 w 2757548"/>
              <a:gd name="connsiteY60" fmla="*/ 1016794 h 2831596"/>
              <a:gd name="connsiteX61" fmla="*/ 2381311 w 2757548"/>
              <a:gd name="connsiteY61" fmla="*/ 1028700 h 2831596"/>
              <a:gd name="connsiteX62" fmla="*/ 2386073 w 2757548"/>
              <a:gd name="connsiteY62" fmla="*/ 1066800 h 2831596"/>
              <a:gd name="connsiteX63" fmla="*/ 2421792 w 2757548"/>
              <a:gd name="connsiteY63" fmla="*/ 1059656 h 2831596"/>
              <a:gd name="connsiteX64" fmla="*/ 2450367 w 2757548"/>
              <a:gd name="connsiteY64" fmla="*/ 1069182 h 2831596"/>
              <a:gd name="connsiteX65" fmla="*/ 2486086 w 2757548"/>
              <a:gd name="connsiteY65" fmla="*/ 1107281 h 2831596"/>
              <a:gd name="connsiteX66" fmla="*/ 2486086 w 2757548"/>
              <a:gd name="connsiteY66" fmla="*/ 1138237 h 2831596"/>
              <a:gd name="connsiteX67" fmla="*/ 2521804 w 2757548"/>
              <a:gd name="connsiteY67" fmla="*/ 1147762 h 2831596"/>
              <a:gd name="connsiteX68" fmla="*/ 2571811 w 2757548"/>
              <a:gd name="connsiteY68" fmla="*/ 1190625 h 2831596"/>
              <a:gd name="connsiteX69" fmla="*/ 2571811 w 2757548"/>
              <a:gd name="connsiteY69" fmla="*/ 1219200 h 2831596"/>
              <a:gd name="connsiteX70" fmla="*/ 2571811 w 2757548"/>
              <a:gd name="connsiteY70" fmla="*/ 1243012 h 2831596"/>
              <a:gd name="connsiteX71" fmla="*/ 2567048 w 2757548"/>
              <a:gd name="connsiteY71" fmla="*/ 1266825 h 2831596"/>
              <a:gd name="connsiteX72" fmla="*/ 2600386 w 2757548"/>
              <a:gd name="connsiteY72" fmla="*/ 1295400 h 2831596"/>
              <a:gd name="connsiteX73" fmla="*/ 2609910 w 2757548"/>
              <a:gd name="connsiteY73" fmla="*/ 1338262 h 2831596"/>
              <a:gd name="connsiteX74" fmla="*/ 2619436 w 2757548"/>
              <a:gd name="connsiteY74" fmla="*/ 1376362 h 2831596"/>
              <a:gd name="connsiteX75" fmla="*/ 2638486 w 2757548"/>
              <a:gd name="connsiteY75" fmla="*/ 1369218 h 2831596"/>
              <a:gd name="connsiteX76" fmla="*/ 2681348 w 2757548"/>
              <a:gd name="connsiteY76" fmla="*/ 1381125 h 2831596"/>
              <a:gd name="connsiteX77" fmla="*/ 2705161 w 2757548"/>
              <a:gd name="connsiteY77" fmla="*/ 1362075 h 2831596"/>
              <a:gd name="connsiteX78" fmla="*/ 2748023 w 2757548"/>
              <a:gd name="connsiteY78" fmla="*/ 1352550 h 2831596"/>
              <a:gd name="connsiteX79" fmla="*/ 2757548 w 2757548"/>
              <a:gd name="connsiteY79" fmla="*/ 1390650 h 2831596"/>
              <a:gd name="connsiteX80" fmla="*/ 2748023 w 2757548"/>
              <a:gd name="connsiteY80" fmla="*/ 1414462 h 2831596"/>
              <a:gd name="connsiteX81" fmla="*/ 2724211 w 2757548"/>
              <a:gd name="connsiteY81" fmla="*/ 1428750 h 2831596"/>
              <a:gd name="connsiteX82" fmla="*/ 2695635 w 2757548"/>
              <a:gd name="connsiteY82" fmla="*/ 1464469 h 2831596"/>
              <a:gd name="connsiteX83" fmla="*/ 2657536 w 2757548"/>
              <a:gd name="connsiteY83" fmla="*/ 1495425 h 2831596"/>
              <a:gd name="connsiteX84" fmla="*/ 2638486 w 2757548"/>
              <a:gd name="connsiteY84" fmla="*/ 1519237 h 2831596"/>
              <a:gd name="connsiteX85" fmla="*/ 2624198 w 2757548"/>
              <a:gd name="connsiteY85" fmla="*/ 1535906 h 2831596"/>
              <a:gd name="connsiteX86" fmla="*/ 2619436 w 2757548"/>
              <a:gd name="connsiteY86" fmla="*/ 1562100 h 2831596"/>
              <a:gd name="connsiteX87" fmla="*/ 2590861 w 2757548"/>
              <a:gd name="connsiteY87" fmla="*/ 1562100 h 2831596"/>
              <a:gd name="connsiteX88" fmla="*/ 2557523 w 2757548"/>
              <a:gd name="connsiteY88" fmla="*/ 1547812 h 2831596"/>
              <a:gd name="connsiteX89" fmla="*/ 2538473 w 2757548"/>
              <a:gd name="connsiteY89" fmla="*/ 1519237 h 2831596"/>
              <a:gd name="connsiteX90" fmla="*/ 2471798 w 2757548"/>
              <a:gd name="connsiteY90" fmla="*/ 1524000 h 2831596"/>
              <a:gd name="connsiteX91" fmla="*/ 2452748 w 2757548"/>
              <a:gd name="connsiteY91" fmla="*/ 1535906 h 2831596"/>
              <a:gd name="connsiteX92" fmla="*/ 2447985 w 2757548"/>
              <a:gd name="connsiteY92" fmla="*/ 1557338 h 2831596"/>
              <a:gd name="connsiteX93" fmla="*/ 2414648 w 2757548"/>
              <a:gd name="connsiteY93" fmla="*/ 1576387 h 2831596"/>
              <a:gd name="connsiteX94" fmla="*/ 2381311 w 2757548"/>
              <a:gd name="connsiteY94" fmla="*/ 1614487 h 2831596"/>
              <a:gd name="connsiteX95" fmla="*/ 2355116 w 2757548"/>
              <a:gd name="connsiteY95" fmla="*/ 1626393 h 2831596"/>
              <a:gd name="connsiteX96" fmla="*/ 2347973 w 2757548"/>
              <a:gd name="connsiteY96" fmla="*/ 1662112 h 2831596"/>
              <a:gd name="connsiteX97" fmla="*/ 2331304 w 2757548"/>
              <a:gd name="connsiteY97" fmla="*/ 1659731 h 2831596"/>
              <a:gd name="connsiteX98" fmla="*/ 2281298 w 2757548"/>
              <a:gd name="connsiteY98" fmla="*/ 1681162 h 2831596"/>
              <a:gd name="connsiteX99" fmla="*/ 2262248 w 2757548"/>
              <a:gd name="connsiteY99" fmla="*/ 1700212 h 2831596"/>
              <a:gd name="connsiteX100" fmla="*/ 2200336 w 2757548"/>
              <a:gd name="connsiteY100" fmla="*/ 1704975 h 2831596"/>
              <a:gd name="connsiteX101" fmla="*/ 2157473 w 2757548"/>
              <a:gd name="connsiteY101" fmla="*/ 1714500 h 2831596"/>
              <a:gd name="connsiteX102" fmla="*/ 2126517 w 2757548"/>
              <a:gd name="connsiteY102" fmla="*/ 1754981 h 2831596"/>
              <a:gd name="connsiteX103" fmla="*/ 2100323 w 2757548"/>
              <a:gd name="connsiteY103" fmla="*/ 1771650 h 2831596"/>
              <a:gd name="connsiteX104" fmla="*/ 2095561 w 2757548"/>
              <a:gd name="connsiteY104" fmla="*/ 1807368 h 2831596"/>
              <a:gd name="connsiteX105" fmla="*/ 2057461 w 2757548"/>
              <a:gd name="connsiteY105" fmla="*/ 1831181 h 2831596"/>
              <a:gd name="connsiteX106" fmla="*/ 2043173 w 2757548"/>
              <a:gd name="connsiteY106" fmla="*/ 1852612 h 2831596"/>
              <a:gd name="connsiteX107" fmla="*/ 2033648 w 2757548"/>
              <a:gd name="connsiteY107" fmla="*/ 1866900 h 2831596"/>
              <a:gd name="connsiteX108" fmla="*/ 2038411 w 2757548"/>
              <a:gd name="connsiteY108" fmla="*/ 1895475 h 2831596"/>
              <a:gd name="connsiteX109" fmla="*/ 2050317 w 2757548"/>
              <a:gd name="connsiteY109" fmla="*/ 1933575 h 2831596"/>
              <a:gd name="connsiteX110" fmla="*/ 2062223 w 2757548"/>
              <a:gd name="connsiteY110" fmla="*/ 1985962 h 2831596"/>
              <a:gd name="connsiteX111" fmla="*/ 2038411 w 2757548"/>
              <a:gd name="connsiteY111" fmla="*/ 2024062 h 2831596"/>
              <a:gd name="connsiteX112" fmla="*/ 2033648 w 2757548"/>
              <a:gd name="connsiteY112" fmla="*/ 2028825 h 2831596"/>
              <a:gd name="connsiteX113" fmla="*/ 1995548 w 2757548"/>
              <a:gd name="connsiteY113" fmla="*/ 2033587 h 2831596"/>
              <a:gd name="connsiteX114" fmla="*/ 1966973 w 2757548"/>
              <a:gd name="connsiteY114" fmla="*/ 2043112 h 2831596"/>
              <a:gd name="connsiteX115" fmla="*/ 1957448 w 2757548"/>
              <a:gd name="connsiteY115" fmla="*/ 2043112 h 2831596"/>
              <a:gd name="connsiteX116" fmla="*/ 1919348 w 2757548"/>
              <a:gd name="connsiteY116" fmla="*/ 2069305 h 2831596"/>
              <a:gd name="connsiteX117" fmla="*/ 1900298 w 2757548"/>
              <a:gd name="connsiteY117" fmla="*/ 2090737 h 2831596"/>
              <a:gd name="connsiteX118" fmla="*/ 1888392 w 2757548"/>
              <a:gd name="connsiteY118" fmla="*/ 2150269 h 2831596"/>
              <a:gd name="connsiteX119" fmla="*/ 1855055 w 2757548"/>
              <a:gd name="connsiteY119" fmla="*/ 2166937 h 2831596"/>
              <a:gd name="connsiteX120" fmla="*/ 1809811 w 2757548"/>
              <a:gd name="connsiteY120" fmla="*/ 2195512 h 2831596"/>
              <a:gd name="connsiteX121" fmla="*/ 1809811 w 2757548"/>
              <a:gd name="connsiteY121" fmla="*/ 2252662 h 2831596"/>
              <a:gd name="connsiteX122" fmla="*/ 1814573 w 2757548"/>
              <a:gd name="connsiteY122" fmla="*/ 2314575 h 2831596"/>
              <a:gd name="connsiteX123" fmla="*/ 1802667 w 2757548"/>
              <a:gd name="connsiteY123" fmla="*/ 2340768 h 2831596"/>
              <a:gd name="connsiteX124" fmla="*/ 1785998 w 2757548"/>
              <a:gd name="connsiteY124" fmla="*/ 2388393 h 2831596"/>
              <a:gd name="connsiteX125" fmla="*/ 1809811 w 2757548"/>
              <a:gd name="connsiteY125" fmla="*/ 2438400 h 2831596"/>
              <a:gd name="connsiteX126" fmla="*/ 1802667 w 2757548"/>
              <a:gd name="connsiteY126" fmla="*/ 2474119 h 2831596"/>
              <a:gd name="connsiteX127" fmla="*/ 1776473 w 2757548"/>
              <a:gd name="connsiteY127" fmla="*/ 2500312 h 2831596"/>
              <a:gd name="connsiteX128" fmla="*/ 1733611 w 2757548"/>
              <a:gd name="connsiteY128" fmla="*/ 2524125 h 2831596"/>
              <a:gd name="connsiteX129" fmla="*/ 1714561 w 2757548"/>
              <a:gd name="connsiteY129" fmla="*/ 2538412 h 2831596"/>
              <a:gd name="connsiteX130" fmla="*/ 1738373 w 2757548"/>
              <a:gd name="connsiteY130" fmla="*/ 2590800 h 2831596"/>
              <a:gd name="connsiteX131" fmla="*/ 1719323 w 2757548"/>
              <a:gd name="connsiteY131" fmla="*/ 2619375 h 2831596"/>
              <a:gd name="connsiteX132" fmla="*/ 1662173 w 2757548"/>
              <a:gd name="connsiteY132" fmla="*/ 2633662 h 2831596"/>
              <a:gd name="connsiteX133" fmla="*/ 1647886 w 2757548"/>
              <a:gd name="connsiteY133" fmla="*/ 2662237 h 2831596"/>
              <a:gd name="connsiteX134" fmla="*/ 1664554 w 2757548"/>
              <a:gd name="connsiteY134" fmla="*/ 2693193 h 2831596"/>
              <a:gd name="connsiteX135" fmla="*/ 1652648 w 2757548"/>
              <a:gd name="connsiteY135" fmla="*/ 2712243 h 2831596"/>
              <a:gd name="connsiteX136" fmla="*/ 1657411 w 2757548"/>
              <a:gd name="connsiteY136" fmla="*/ 2745581 h 2831596"/>
              <a:gd name="connsiteX137" fmla="*/ 1628836 w 2757548"/>
              <a:gd name="connsiteY137" fmla="*/ 2767012 h 2831596"/>
              <a:gd name="connsiteX138" fmla="*/ 1576448 w 2757548"/>
              <a:gd name="connsiteY138" fmla="*/ 2724150 h 2831596"/>
              <a:gd name="connsiteX139" fmla="*/ 1550254 w 2757548"/>
              <a:gd name="connsiteY139" fmla="*/ 2728912 h 2831596"/>
              <a:gd name="connsiteX140" fmla="*/ 1519298 w 2757548"/>
              <a:gd name="connsiteY140" fmla="*/ 2697956 h 2831596"/>
              <a:gd name="connsiteX141" fmla="*/ 1500248 w 2757548"/>
              <a:gd name="connsiteY141" fmla="*/ 2676525 h 2831596"/>
              <a:gd name="connsiteX142" fmla="*/ 1478817 w 2757548"/>
              <a:gd name="connsiteY142" fmla="*/ 2719387 h 2831596"/>
              <a:gd name="connsiteX143" fmla="*/ 1481198 w 2757548"/>
              <a:gd name="connsiteY143" fmla="*/ 2738437 h 2831596"/>
              <a:gd name="connsiteX144" fmla="*/ 1464529 w 2757548"/>
              <a:gd name="connsiteY144" fmla="*/ 2776537 h 2831596"/>
              <a:gd name="connsiteX145" fmla="*/ 1457386 w 2757548"/>
              <a:gd name="connsiteY145" fmla="*/ 2786062 h 2831596"/>
              <a:gd name="connsiteX146" fmla="*/ 1421667 w 2757548"/>
              <a:gd name="connsiteY146" fmla="*/ 2828925 h 2831596"/>
              <a:gd name="connsiteX147" fmla="*/ 1397855 w 2757548"/>
              <a:gd name="connsiteY147" fmla="*/ 2824162 h 2831596"/>
              <a:gd name="connsiteX148" fmla="*/ 1381186 w 2757548"/>
              <a:gd name="connsiteY148" fmla="*/ 2800350 h 2831596"/>
              <a:gd name="connsiteX149" fmla="*/ 1376423 w 2757548"/>
              <a:gd name="connsiteY149" fmla="*/ 2786062 h 2831596"/>
              <a:gd name="connsiteX150" fmla="*/ 1335942 w 2757548"/>
              <a:gd name="connsiteY150" fmla="*/ 2778918 h 2831596"/>
              <a:gd name="connsiteX151" fmla="*/ 1343086 w 2757548"/>
              <a:gd name="connsiteY151" fmla="*/ 2757487 h 2831596"/>
              <a:gd name="connsiteX152" fmla="*/ 1324036 w 2757548"/>
              <a:gd name="connsiteY152" fmla="*/ 2719387 h 2831596"/>
              <a:gd name="connsiteX153" fmla="*/ 1354992 w 2757548"/>
              <a:gd name="connsiteY153" fmla="*/ 2702718 h 2831596"/>
              <a:gd name="connsiteX154" fmla="*/ 1345467 w 2757548"/>
              <a:gd name="connsiteY154" fmla="*/ 2640806 h 2831596"/>
              <a:gd name="connsiteX155" fmla="*/ 1333561 w 2757548"/>
              <a:gd name="connsiteY155" fmla="*/ 2626518 h 2831596"/>
              <a:gd name="connsiteX156" fmla="*/ 1324036 w 2757548"/>
              <a:gd name="connsiteY156" fmla="*/ 2605087 h 2831596"/>
              <a:gd name="connsiteX157" fmla="*/ 1302604 w 2757548"/>
              <a:gd name="connsiteY157" fmla="*/ 2595562 h 2831596"/>
              <a:gd name="connsiteX158" fmla="*/ 1288317 w 2757548"/>
              <a:gd name="connsiteY158" fmla="*/ 2605087 h 2831596"/>
              <a:gd name="connsiteX159" fmla="*/ 1281173 w 2757548"/>
              <a:gd name="connsiteY159" fmla="*/ 2626518 h 2831596"/>
              <a:gd name="connsiteX160" fmla="*/ 1259742 w 2757548"/>
              <a:gd name="connsiteY160" fmla="*/ 2605087 h 2831596"/>
              <a:gd name="connsiteX161" fmla="*/ 1285936 w 2757548"/>
              <a:gd name="connsiteY161" fmla="*/ 2559843 h 2831596"/>
              <a:gd name="connsiteX162" fmla="*/ 1321654 w 2757548"/>
              <a:gd name="connsiteY162" fmla="*/ 2540794 h 2831596"/>
              <a:gd name="connsiteX163" fmla="*/ 1347848 w 2757548"/>
              <a:gd name="connsiteY163" fmla="*/ 2490787 h 2831596"/>
              <a:gd name="connsiteX164" fmla="*/ 1326417 w 2757548"/>
              <a:gd name="connsiteY164" fmla="*/ 2443162 h 2831596"/>
              <a:gd name="connsiteX165" fmla="*/ 1343086 w 2757548"/>
              <a:gd name="connsiteY165" fmla="*/ 2390775 h 2831596"/>
              <a:gd name="connsiteX166" fmla="*/ 1333561 w 2757548"/>
              <a:gd name="connsiteY166" fmla="*/ 2338387 h 2831596"/>
              <a:gd name="connsiteX167" fmla="*/ 1290698 w 2757548"/>
              <a:gd name="connsiteY167" fmla="*/ 2305050 h 2831596"/>
              <a:gd name="connsiteX168" fmla="*/ 1247836 w 2757548"/>
              <a:gd name="connsiteY168" fmla="*/ 2290762 h 2831596"/>
              <a:gd name="connsiteX169" fmla="*/ 1204973 w 2757548"/>
              <a:gd name="connsiteY169" fmla="*/ 2281237 h 2831596"/>
              <a:gd name="connsiteX170" fmla="*/ 1166873 w 2757548"/>
              <a:gd name="connsiteY170" fmla="*/ 2274093 h 2831596"/>
              <a:gd name="connsiteX171" fmla="*/ 1147823 w 2757548"/>
              <a:gd name="connsiteY171" fmla="*/ 2281237 h 2831596"/>
              <a:gd name="connsiteX172" fmla="*/ 1119248 w 2757548"/>
              <a:gd name="connsiteY172" fmla="*/ 2290762 h 2831596"/>
              <a:gd name="connsiteX173" fmla="*/ 1102579 w 2757548"/>
              <a:gd name="connsiteY173" fmla="*/ 2271712 h 2831596"/>
              <a:gd name="connsiteX174" fmla="*/ 1076386 w 2757548"/>
              <a:gd name="connsiteY174" fmla="*/ 2286000 h 2831596"/>
              <a:gd name="connsiteX175" fmla="*/ 1059717 w 2757548"/>
              <a:gd name="connsiteY175" fmla="*/ 2307431 h 2831596"/>
              <a:gd name="connsiteX176" fmla="*/ 1019236 w 2757548"/>
              <a:gd name="connsiteY176" fmla="*/ 2309812 h 2831596"/>
              <a:gd name="connsiteX177" fmla="*/ 971611 w 2757548"/>
              <a:gd name="connsiteY177" fmla="*/ 2319337 h 2831596"/>
              <a:gd name="connsiteX178" fmla="*/ 971611 w 2757548"/>
              <a:gd name="connsiteY178" fmla="*/ 2374106 h 2831596"/>
              <a:gd name="connsiteX179" fmla="*/ 943036 w 2757548"/>
              <a:gd name="connsiteY179" fmla="*/ 2414587 h 2831596"/>
              <a:gd name="connsiteX180" fmla="*/ 921604 w 2757548"/>
              <a:gd name="connsiteY180" fmla="*/ 2424112 h 2831596"/>
              <a:gd name="connsiteX181" fmla="*/ 890648 w 2757548"/>
              <a:gd name="connsiteY181" fmla="*/ 2462212 h 2831596"/>
              <a:gd name="connsiteX182" fmla="*/ 866836 w 2757548"/>
              <a:gd name="connsiteY182" fmla="*/ 2452687 h 2831596"/>
              <a:gd name="connsiteX183" fmla="*/ 852548 w 2757548"/>
              <a:gd name="connsiteY183" fmla="*/ 2471737 h 2831596"/>
              <a:gd name="connsiteX184" fmla="*/ 816829 w 2757548"/>
              <a:gd name="connsiteY184" fmla="*/ 2476500 h 2831596"/>
              <a:gd name="connsiteX185" fmla="*/ 800161 w 2757548"/>
              <a:gd name="connsiteY185" fmla="*/ 2462212 h 2831596"/>
              <a:gd name="connsiteX186" fmla="*/ 771586 w 2757548"/>
              <a:gd name="connsiteY186" fmla="*/ 2438400 h 2831596"/>
              <a:gd name="connsiteX187" fmla="*/ 759679 w 2757548"/>
              <a:gd name="connsiteY187" fmla="*/ 2419350 h 2831596"/>
              <a:gd name="connsiteX188" fmla="*/ 735867 w 2757548"/>
              <a:gd name="connsiteY188" fmla="*/ 2438400 h 2831596"/>
              <a:gd name="connsiteX189" fmla="*/ 704911 w 2757548"/>
              <a:gd name="connsiteY189" fmla="*/ 2433637 h 2831596"/>
              <a:gd name="connsiteX190" fmla="*/ 723961 w 2757548"/>
              <a:gd name="connsiteY190" fmla="*/ 2371725 h 2831596"/>
              <a:gd name="connsiteX191" fmla="*/ 719198 w 2757548"/>
              <a:gd name="connsiteY191" fmla="*/ 2362200 h 2831596"/>
              <a:gd name="connsiteX192" fmla="*/ 738248 w 2757548"/>
              <a:gd name="connsiteY192" fmla="*/ 2309812 h 2831596"/>
              <a:gd name="connsiteX193" fmla="*/ 747773 w 2757548"/>
              <a:gd name="connsiteY193" fmla="*/ 2278856 h 2831596"/>
              <a:gd name="connsiteX194" fmla="*/ 733486 w 2757548"/>
              <a:gd name="connsiteY194" fmla="*/ 2243137 h 2831596"/>
              <a:gd name="connsiteX195" fmla="*/ 747773 w 2757548"/>
              <a:gd name="connsiteY195" fmla="*/ 2226468 h 2831596"/>
              <a:gd name="connsiteX196" fmla="*/ 735867 w 2757548"/>
              <a:gd name="connsiteY196" fmla="*/ 2197893 h 2831596"/>
              <a:gd name="connsiteX197" fmla="*/ 735868 w 2757548"/>
              <a:gd name="connsiteY197" fmla="*/ 2166937 h 2831596"/>
              <a:gd name="connsiteX198" fmla="*/ 728723 w 2757548"/>
              <a:gd name="connsiteY198" fmla="*/ 2128837 h 2831596"/>
              <a:gd name="connsiteX199" fmla="*/ 704911 w 2757548"/>
              <a:gd name="connsiteY199" fmla="*/ 2100262 h 2831596"/>
              <a:gd name="connsiteX200" fmla="*/ 662048 w 2757548"/>
              <a:gd name="connsiteY200" fmla="*/ 2090737 h 2831596"/>
              <a:gd name="connsiteX201" fmla="*/ 623948 w 2757548"/>
              <a:gd name="connsiteY201" fmla="*/ 2062162 h 2831596"/>
              <a:gd name="connsiteX202" fmla="*/ 566798 w 2757548"/>
              <a:gd name="connsiteY202" fmla="*/ 2043112 h 2831596"/>
              <a:gd name="connsiteX203" fmla="*/ 538223 w 2757548"/>
              <a:gd name="connsiteY203" fmla="*/ 2009775 h 2831596"/>
              <a:gd name="connsiteX204" fmla="*/ 557273 w 2757548"/>
              <a:gd name="connsiteY204" fmla="*/ 1981200 h 2831596"/>
              <a:gd name="connsiteX205" fmla="*/ 547748 w 2757548"/>
              <a:gd name="connsiteY205" fmla="*/ 1938337 h 2831596"/>
              <a:gd name="connsiteX206" fmla="*/ 514411 w 2757548"/>
              <a:gd name="connsiteY206" fmla="*/ 1885950 h 2831596"/>
              <a:gd name="connsiteX207" fmla="*/ 471548 w 2757548"/>
              <a:gd name="connsiteY207" fmla="*/ 1876425 h 2831596"/>
              <a:gd name="connsiteX208" fmla="*/ 433448 w 2757548"/>
              <a:gd name="connsiteY208" fmla="*/ 1852612 h 2831596"/>
              <a:gd name="connsiteX209" fmla="*/ 414398 w 2757548"/>
              <a:gd name="connsiteY209" fmla="*/ 1833562 h 2831596"/>
              <a:gd name="connsiteX210" fmla="*/ 414398 w 2757548"/>
              <a:gd name="connsiteY210" fmla="*/ 1804987 h 2831596"/>
              <a:gd name="connsiteX211" fmla="*/ 376298 w 2757548"/>
              <a:gd name="connsiteY211" fmla="*/ 1824037 h 2831596"/>
              <a:gd name="connsiteX212" fmla="*/ 357248 w 2757548"/>
              <a:gd name="connsiteY212" fmla="*/ 1838325 h 2831596"/>
              <a:gd name="connsiteX213" fmla="*/ 385823 w 2757548"/>
              <a:gd name="connsiteY213" fmla="*/ 1862137 h 2831596"/>
              <a:gd name="connsiteX214" fmla="*/ 352486 w 2757548"/>
              <a:gd name="connsiteY214" fmla="*/ 1866900 h 2831596"/>
              <a:gd name="connsiteX215" fmla="*/ 323911 w 2757548"/>
              <a:gd name="connsiteY215" fmla="*/ 1847850 h 2831596"/>
              <a:gd name="connsiteX216" fmla="*/ 281048 w 2757548"/>
              <a:gd name="connsiteY216" fmla="*/ 1833562 h 2831596"/>
              <a:gd name="connsiteX217" fmla="*/ 238186 w 2757548"/>
              <a:gd name="connsiteY217" fmla="*/ 1819275 h 2831596"/>
              <a:gd name="connsiteX218" fmla="*/ 195323 w 2757548"/>
              <a:gd name="connsiteY218" fmla="*/ 1819275 h 2831596"/>
              <a:gd name="connsiteX219" fmla="*/ 171511 w 2757548"/>
              <a:gd name="connsiteY219" fmla="*/ 1795462 h 2831596"/>
              <a:gd name="connsiteX220" fmla="*/ 195323 w 2757548"/>
              <a:gd name="connsiteY220" fmla="*/ 1766887 h 2831596"/>
              <a:gd name="connsiteX221" fmla="*/ 214373 w 2757548"/>
              <a:gd name="connsiteY221" fmla="*/ 1676400 h 2831596"/>
              <a:gd name="connsiteX222" fmla="*/ 276286 w 2757548"/>
              <a:gd name="connsiteY222" fmla="*/ 1590675 h 2831596"/>
              <a:gd name="connsiteX223" fmla="*/ 319148 w 2757548"/>
              <a:gd name="connsiteY223" fmla="*/ 1509712 h 2831596"/>
              <a:gd name="connsiteX224" fmla="*/ 362011 w 2757548"/>
              <a:gd name="connsiteY224" fmla="*/ 1466850 h 2831596"/>
              <a:gd name="connsiteX225" fmla="*/ 414398 w 2757548"/>
              <a:gd name="connsiteY225" fmla="*/ 1404937 h 2831596"/>
              <a:gd name="connsiteX226" fmla="*/ 438211 w 2757548"/>
              <a:gd name="connsiteY226" fmla="*/ 1381125 h 2831596"/>
              <a:gd name="connsiteX227" fmla="*/ 395348 w 2757548"/>
              <a:gd name="connsiteY227" fmla="*/ 1352550 h 2831596"/>
              <a:gd name="connsiteX228" fmla="*/ 323911 w 2757548"/>
              <a:gd name="connsiteY228" fmla="*/ 1319212 h 2831596"/>
              <a:gd name="connsiteX229" fmla="*/ 266761 w 2757548"/>
              <a:gd name="connsiteY229" fmla="*/ 1285875 h 2831596"/>
              <a:gd name="connsiteX230" fmla="*/ 233423 w 2757548"/>
              <a:gd name="connsiteY230" fmla="*/ 1300162 h 2831596"/>
              <a:gd name="connsiteX231" fmla="*/ 195323 w 2757548"/>
              <a:gd name="connsiteY231" fmla="*/ 1276350 h 2831596"/>
              <a:gd name="connsiteX232" fmla="*/ 161986 w 2757548"/>
              <a:gd name="connsiteY232" fmla="*/ 1204912 h 2831596"/>
              <a:gd name="connsiteX233" fmla="*/ 157223 w 2757548"/>
              <a:gd name="connsiteY233" fmla="*/ 1162050 h 2831596"/>
              <a:gd name="connsiteX234" fmla="*/ 119123 w 2757548"/>
              <a:gd name="connsiteY234" fmla="*/ 1157287 h 2831596"/>
              <a:gd name="connsiteX235" fmla="*/ 66736 w 2757548"/>
              <a:gd name="connsiteY235" fmla="*/ 1157287 h 2831596"/>
              <a:gd name="connsiteX236" fmla="*/ 19111 w 2757548"/>
              <a:gd name="connsiteY236" fmla="*/ 1143000 h 2831596"/>
              <a:gd name="connsiteX237" fmla="*/ 19111 w 2757548"/>
              <a:gd name="connsiteY237" fmla="*/ 1114425 h 2831596"/>
              <a:gd name="connsiteX238" fmla="*/ 9586 w 2757548"/>
              <a:gd name="connsiteY238" fmla="*/ 1076325 h 2831596"/>
              <a:gd name="connsiteX239" fmla="*/ 61 w 2757548"/>
              <a:gd name="connsiteY239" fmla="*/ 1028700 h 2831596"/>
              <a:gd name="connsiteX240" fmla="*/ 14348 w 2757548"/>
              <a:gd name="connsiteY240" fmla="*/ 995362 h 2831596"/>
              <a:gd name="connsiteX241" fmla="*/ 61973 w 2757548"/>
              <a:gd name="connsiteY241" fmla="*/ 971550 h 2831596"/>
              <a:gd name="connsiteX242" fmla="*/ 100073 w 2757548"/>
              <a:gd name="connsiteY242" fmla="*/ 966787 h 2831596"/>
              <a:gd name="connsiteX243" fmla="*/ 66736 w 2757548"/>
              <a:gd name="connsiteY243" fmla="*/ 933450 h 2831596"/>
              <a:gd name="connsiteX244" fmla="*/ 57211 w 2757548"/>
              <a:gd name="connsiteY244" fmla="*/ 885825 h 2831596"/>
              <a:gd name="connsiteX245" fmla="*/ 81023 w 2757548"/>
              <a:gd name="connsiteY245" fmla="*/ 852487 h 2831596"/>
              <a:gd name="connsiteX246" fmla="*/ 81023 w 2757548"/>
              <a:gd name="connsiteY246" fmla="*/ 814387 h 2831596"/>
              <a:gd name="connsiteX247" fmla="*/ 42923 w 2757548"/>
              <a:gd name="connsiteY247" fmla="*/ 800100 h 2831596"/>
              <a:gd name="connsiteX248" fmla="*/ 47686 w 2757548"/>
              <a:gd name="connsiteY248" fmla="*/ 762000 h 2831596"/>
              <a:gd name="connsiteX249" fmla="*/ 85786 w 2757548"/>
              <a:gd name="connsiteY249" fmla="*/ 723900 h 2831596"/>
              <a:gd name="connsiteX250" fmla="*/ 76261 w 2757548"/>
              <a:gd name="connsiteY250" fmla="*/ 671512 h 2831596"/>
              <a:gd name="connsiteX251" fmla="*/ 47686 w 2757548"/>
              <a:gd name="connsiteY251" fmla="*/ 647700 h 2831596"/>
              <a:gd name="connsiteX252" fmla="*/ 66736 w 2757548"/>
              <a:gd name="connsiteY252" fmla="*/ 623887 h 2831596"/>
              <a:gd name="connsiteX253" fmla="*/ 114361 w 2757548"/>
              <a:gd name="connsiteY253" fmla="*/ 628650 h 2831596"/>
              <a:gd name="connsiteX254" fmla="*/ 138173 w 2757548"/>
              <a:gd name="connsiteY254" fmla="*/ 628650 h 2831596"/>
              <a:gd name="connsiteX255" fmla="*/ 119123 w 2757548"/>
              <a:gd name="connsiteY255" fmla="*/ 595312 h 2831596"/>
              <a:gd name="connsiteX256" fmla="*/ 123886 w 2757548"/>
              <a:gd name="connsiteY256" fmla="*/ 571500 h 2831596"/>
              <a:gd name="connsiteX257" fmla="*/ 152461 w 2757548"/>
              <a:gd name="connsiteY257" fmla="*/ 571500 h 2831596"/>
              <a:gd name="connsiteX258" fmla="*/ 157223 w 2757548"/>
              <a:gd name="connsiteY258" fmla="*/ 571500 h 2831596"/>
              <a:gd name="connsiteX259" fmla="*/ 185798 w 2757548"/>
              <a:gd name="connsiteY259" fmla="*/ 485775 h 2831596"/>
              <a:gd name="connsiteX260" fmla="*/ 190561 w 2757548"/>
              <a:gd name="connsiteY260" fmla="*/ 447675 h 2831596"/>
              <a:gd name="connsiteX261" fmla="*/ 219136 w 2757548"/>
              <a:gd name="connsiteY261" fmla="*/ 461962 h 2831596"/>
              <a:gd name="connsiteX262" fmla="*/ 281048 w 2757548"/>
              <a:gd name="connsiteY262" fmla="*/ 485775 h 2831596"/>
              <a:gd name="connsiteX263" fmla="*/ 342961 w 2757548"/>
              <a:gd name="connsiteY263" fmla="*/ 485775 h 2831596"/>
              <a:gd name="connsiteX264" fmla="*/ 333436 w 2757548"/>
              <a:gd name="connsiteY264" fmla="*/ 442912 h 2831596"/>
              <a:gd name="connsiteX265" fmla="*/ 342961 w 2757548"/>
              <a:gd name="connsiteY265" fmla="*/ 409575 h 2831596"/>
              <a:gd name="connsiteX266" fmla="*/ 385823 w 2757548"/>
              <a:gd name="connsiteY266" fmla="*/ 409575 h 2831596"/>
              <a:gd name="connsiteX267" fmla="*/ 404873 w 2757548"/>
              <a:gd name="connsiteY267" fmla="*/ 381000 h 2831596"/>
              <a:gd name="connsiteX268" fmla="*/ 428686 w 2757548"/>
              <a:gd name="connsiteY268" fmla="*/ 338137 h 2831596"/>
              <a:gd name="connsiteX269" fmla="*/ 381061 w 2757548"/>
              <a:gd name="connsiteY269" fmla="*/ 314325 h 2831596"/>
              <a:gd name="connsiteX270" fmla="*/ 381061 w 2757548"/>
              <a:gd name="connsiteY270" fmla="*/ 285750 h 2831596"/>
              <a:gd name="connsiteX271" fmla="*/ 433448 w 2757548"/>
              <a:gd name="connsiteY271" fmla="*/ 257175 h 2831596"/>
              <a:gd name="connsiteX272" fmla="*/ 466786 w 2757548"/>
              <a:gd name="connsiteY272" fmla="*/ 238125 h 2831596"/>
              <a:gd name="connsiteX273" fmla="*/ 476311 w 2757548"/>
              <a:gd name="connsiteY273" fmla="*/ 176212 h 2831596"/>
              <a:gd name="connsiteX274" fmla="*/ 447736 w 2757548"/>
              <a:gd name="connsiteY274" fmla="*/ 123825 h 2831596"/>
              <a:gd name="connsiteX0" fmla="*/ 2307492 w 2757548"/>
              <a:gd name="connsiteY0" fmla="*/ 0 h 2831596"/>
              <a:gd name="connsiteX1" fmla="*/ 2324161 w 2757548"/>
              <a:gd name="connsiteY1" fmla="*/ 26193 h 2831596"/>
              <a:gd name="connsiteX2" fmla="*/ 2352736 w 2757548"/>
              <a:gd name="connsiteY2" fmla="*/ 47625 h 2831596"/>
              <a:gd name="connsiteX3" fmla="*/ 2343211 w 2757548"/>
              <a:gd name="connsiteY3" fmla="*/ 57150 h 2831596"/>
              <a:gd name="connsiteX4" fmla="*/ 2352736 w 2757548"/>
              <a:gd name="connsiteY4" fmla="*/ 95250 h 2831596"/>
              <a:gd name="connsiteX5" fmla="*/ 2343211 w 2757548"/>
              <a:gd name="connsiteY5" fmla="*/ 128587 h 2831596"/>
              <a:gd name="connsiteX6" fmla="*/ 2324161 w 2757548"/>
              <a:gd name="connsiteY6" fmla="*/ 145256 h 2831596"/>
              <a:gd name="connsiteX7" fmla="*/ 2300348 w 2757548"/>
              <a:gd name="connsiteY7" fmla="*/ 152400 h 2831596"/>
              <a:gd name="connsiteX8" fmla="*/ 2290823 w 2757548"/>
              <a:gd name="connsiteY8" fmla="*/ 166687 h 2831596"/>
              <a:gd name="connsiteX9" fmla="*/ 2286061 w 2757548"/>
              <a:gd name="connsiteY9" fmla="*/ 204787 h 2831596"/>
              <a:gd name="connsiteX10" fmla="*/ 2267011 w 2757548"/>
              <a:gd name="connsiteY10" fmla="*/ 223837 h 2831596"/>
              <a:gd name="connsiteX11" fmla="*/ 2224148 w 2757548"/>
              <a:gd name="connsiteY11" fmla="*/ 219075 h 2831596"/>
              <a:gd name="connsiteX12" fmla="*/ 2214623 w 2757548"/>
              <a:gd name="connsiteY12" fmla="*/ 226219 h 2831596"/>
              <a:gd name="connsiteX13" fmla="*/ 2221767 w 2757548"/>
              <a:gd name="connsiteY13" fmla="*/ 259556 h 2831596"/>
              <a:gd name="connsiteX14" fmla="*/ 2233673 w 2757548"/>
              <a:gd name="connsiteY14" fmla="*/ 285750 h 2831596"/>
              <a:gd name="connsiteX15" fmla="*/ 2224148 w 2757548"/>
              <a:gd name="connsiteY15" fmla="*/ 304800 h 2831596"/>
              <a:gd name="connsiteX16" fmla="*/ 2224148 w 2757548"/>
              <a:gd name="connsiteY16" fmla="*/ 333375 h 2831596"/>
              <a:gd name="connsiteX17" fmla="*/ 2186048 w 2757548"/>
              <a:gd name="connsiteY17" fmla="*/ 338137 h 2831596"/>
              <a:gd name="connsiteX18" fmla="*/ 2152710 w 2757548"/>
              <a:gd name="connsiteY18" fmla="*/ 302419 h 2831596"/>
              <a:gd name="connsiteX19" fmla="*/ 2124136 w 2757548"/>
              <a:gd name="connsiteY19" fmla="*/ 323850 h 2831596"/>
              <a:gd name="connsiteX20" fmla="*/ 2105086 w 2757548"/>
              <a:gd name="connsiteY20" fmla="*/ 347662 h 2831596"/>
              <a:gd name="connsiteX21" fmla="*/ 2105086 w 2757548"/>
              <a:gd name="connsiteY21" fmla="*/ 361950 h 2831596"/>
              <a:gd name="connsiteX22" fmla="*/ 2105086 w 2757548"/>
              <a:gd name="connsiteY22" fmla="*/ 395287 h 2831596"/>
              <a:gd name="connsiteX23" fmla="*/ 2076511 w 2757548"/>
              <a:gd name="connsiteY23" fmla="*/ 395287 h 2831596"/>
              <a:gd name="connsiteX24" fmla="*/ 2033648 w 2757548"/>
              <a:gd name="connsiteY24" fmla="*/ 419100 h 2831596"/>
              <a:gd name="connsiteX25" fmla="*/ 2014598 w 2757548"/>
              <a:gd name="connsiteY25" fmla="*/ 457200 h 2831596"/>
              <a:gd name="connsiteX26" fmla="*/ 2012217 w 2757548"/>
              <a:gd name="connsiteY26" fmla="*/ 488156 h 2831596"/>
              <a:gd name="connsiteX27" fmla="*/ 1995549 w 2757548"/>
              <a:gd name="connsiteY27" fmla="*/ 511968 h 2831596"/>
              <a:gd name="connsiteX28" fmla="*/ 1976498 w 2757548"/>
              <a:gd name="connsiteY28" fmla="*/ 554831 h 2831596"/>
              <a:gd name="connsiteX29" fmla="*/ 1945542 w 2757548"/>
              <a:gd name="connsiteY29" fmla="*/ 564356 h 2831596"/>
              <a:gd name="connsiteX30" fmla="*/ 1909823 w 2757548"/>
              <a:gd name="connsiteY30" fmla="*/ 561975 h 2831596"/>
              <a:gd name="connsiteX31" fmla="*/ 1883629 w 2757548"/>
              <a:gd name="connsiteY31" fmla="*/ 576262 h 2831596"/>
              <a:gd name="connsiteX32" fmla="*/ 1890773 w 2757548"/>
              <a:gd name="connsiteY32" fmla="*/ 602456 h 2831596"/>
              <a:gd name="connsiteX33" fmla="*/ 1874104 w 2757548"/>
              <a:gd name="connsiteY33" fmla="*/ 623887 h 2831596"/>
              <a:gd name="connsiteX34" fmla="*/ 1876486 w 2757548"/>
              <a:gd name="connsiteY34" fmla="*/ 647700 h 2831596"/>
              <a:gd name="connsiteX35" fmla="*/ 1890773 w 2757548"/>
              <a:gd name="connsiteY35" fmla="*/ 666750 h 2831596"/>
              <a:gd name="connsiteX36" fmla="*/ 1919348 w 2757548"/>
              <a:gd name="connsiteY36" fmla="*/ 685800 h 2831596"/>
              <a:gd name="connsiteX37" fmla="*/ 1945542 w 2757548"/>
              <a:gd name="connsiteY37" fmla="*/ 714375 h 2831596"/>
              <a:gd name="connsiteX38" fmla="*/ 1969354 w 2757548"/>
              <a:gd name="connsiteY38" fmla="*/ 745331 h 2831596"/>
              <a:gd name="connsiteX39" fmla="*/ 1997930 w 2757548"/>
              <a:gd name="connsiteY39" fmla="*/ 776287 h 2831596"/>
              <a:gd name="connsiteX40" fmla="*/ 2016979 w 2757548"/>
              <a:gd name="connsiteY40" fmla="*/ 788194 h 2831596"/>
              <a:gd name="connsiteX41" fmla="*/ 2024123 w 2757548"/>
              <a:gd name="connsiteY41" fmla="*/ 814387 h 2831596"/>
              <a:gd name="connsiteX42" fmla="*/ 2028886 w 2757548"/>
              <a:gd name="connsiteY42" fmla="*/ 847725 h 2831596"/>
              <a:gd name="connsiteX43" fmla="*/ 2038411 w 2757548"/>
              <a:gd name="connsiteY43" fmla="*/ 859631 h 2831596"/>
              <a:gd name="connsiteX44" fmla="*/ 2066986 w 2757548"/>
              <a:gd name="connsiteY44" fmla="*/ 871537 h 2831596"/>
              <a:gd name="connsiteX45" fmla="*/ 2062223 w 2757548"/>
              <a:gd name="connsiteY45" fmla="*/ 852487 h 2831596"/>
              <a:gd name="connsiteX46" fmla="*/ 2090798 w 2757548"/>
              <a:gd name="connsiteY46" fmla="*/ 838200 h 2831596"/>
              <a:gd name="connsiteX47" fmla="*/ 2100323 w 2757548"/>
              <a:gd name="connsiteY47" fmla="*/ 862012 h 2831596"/>
              <a:gd name="connsiteX48" fmla="*/ 2133661 w 2757548"/>
              <a:gd name="connsiteY48" fmla="*/ 883443 h 2831596"/>
              <a:gd name="connsiteX49" fmla="*/ 2169379 w 2757548"/>
              <a:gd name="connsiteY49" fmla="*/ 876300 h 2831596"/>
              <a:gd name="connsiteX50" fmla="*/ 2183667 w 2757548"/>
              <a:gd name="connsiteY50" fmla="*/ 864394 h 2831596"/>
              <a:gd name="connsiteX51" fmla="*/ 2207480 w 2757548"/>
              <a:gd name="connsiteY51" fmla="*/ 857249 h 2831596"/>
              <a:gd name="connsiteX52" fmla="*/ 2245580 w 2757548"/>
              <a:gd name="connsiteY52" fmla="*/ 862012 h 2831596"/>
              <a:gd name="connsiteX53" fmla="*/ 2257486 w 2757548"/>
              <a:gd name="connsiteY53" fmla="*/ 895350 h 2831596"/>
              <a:gd name="connsiteX54" fmla="*/ 2305110 w 2757548"/>
              <a:gd name="connsiteY54" fmla="*/ 900113 h 2831596"/>
              <a:gd name="connsiteX55" fmla="*/ 2328923 w 2757548"/>
              <a:gd name="connsiteY55" fmla="*/ 907256 h 2831596"/>
              <a:gd name="connsiteX56" fmla="*/ 2314636 w 2757548"/>
              <a:gd name="connsiteY56" fmla="*/ 928687 h 2831596"/>
              <a:gd name="connsiteX57" fmla="*/ 2319398 w 2757548"/>
              <a:gd name="connsiteY57" fmla="*/ 942975 h 2831596"/>
              <a:gd name="connsiteX58" fmla="*/ 2357498 w 2757548"/>
              <a:gd name="connsiteY58" fmla="*/ 964406 h 2831596"/>
              <a:gd name="connsiteX59" fmla="*/ 2371786 w 2757548"/>
              <a:gd name="connsiteY59" fmla="*/ 990600 h 2831596"/>
              <a:gd name="connsiteX60" fmla="*/ 2395598 w 2757548"/>
              <a:gd name="connsiteY60" fmla="*/ 1016794 h 2831596"/>
              <a:gd name="connsiteX61" fmla="*/ 2381311 w 2757548"/>
              <a:gd name="connsiteY61" fmla="*/ 1028700 h 2831596"/>
              <a:gd name="connsiteX62" fmla="*/ 2386073 w 2757548"/>
              <a:gd name="connsiteY62" fmla="*/ 1066800 h 2831596"/>
              <a:gd name="connsiteX63" fmla="*/ 2421792 w 2757548"/>
              <a:gd name="connsiteY63" fmla="*/ 1059656 h 2831596"/>
              <a:gd name="connsiteX64" fmla="*/ 2450367 w 2757548"/>
              <a:gd name="connsiteY64" fmla="*/ 1069182 h 2831596"/>
              <a:gd name="connsiteX65" fmla="*/ 2486086 w 2757548"/>
              <a:gd name="connsiteY65" fmla="*/ 1107281 h 2831596"/>
              <a:gd name="connsiteX66" fmla="*/ 2486086 w 2757548"/>
              <a:gd name="connsiteY66" fmla="*/ 1138237 h 2831596"/>
              <a:gd name="connsiteX67" fmla="*/ 2521804 w 2757548"/>
              <a:gd name="connsiteY67" fmla="*/ 1147762 h 2831596"/>
              <a:gd name="connsiteX68" fmla="*/ 2571811 w 2757548"/>
              <a:gd name="connsiteY68" fmla="*/ 1190625 h 2831596"/>
              <a:gd name="connsiteX69" fmla="*/ 2571811 w 2757548"/>
              <a:gd name="connsiteY69" fmla="*/ 1219200 h 2831596"/>
              <a:gd name="connsiteX70" fmla="*/ 2571811 w 2757548"/>
              <a:gd name="connsiteY70" fmla="*/ 1243012 h 2831596"/>
              <a:gd name="connsiteX71" fmla="*/ 2567048 w 2757548"/>
              <a:gd name="connsiteY71" fmla="*/ 1266825 h 2831596"/>
              <a:gd name="connsiteX72" fmla="*/ 2600386 w 2757548"/>
              <a:gd name="connsiteY72" fmla="*/ 1295400 h 2831596"/>
              <a:gd name="connsiteX73" fmla="*/ 2609910 w 2757548"/>
              <a:gd name="connsiteY73" fmla="*/ 1338262 h 2831596"/>
              <a:gd name="connsiteX74" fmla="*/ 2619436 w 2757548"/>
              <a:gd name="connsiteY74" fmla="*/ 1376362 h 2831596"/>
              <a:gd name="connsiteX75" fmla="*/ 2638486 w 2757548"/>
              <a:gd name="connsiteY75" fmla="*/ 1369218 h 2831596"/>
              <a:gd name="connsiteX76" fmla="*/ 2681348 w 2757548"/>
              <a:gd name="connsiteY76" fmla="*/ 1381125 h 2831596"/>
              <a:gd name="connsiteX77" fmla="*/ 2705161 w 2757548"/>
              <a:gd name="connsiteY77" fmla="*/ 1362075 h 2831596"/>
              <a:gd name="connsiteX78" fmla="*/ 2748023 w 2757548"/>
              <a:gd name="connsiteY78" fmla="*/ 1352550 h 2831596"/>
              <a:gd name="connsiteX79" fmla="*/ 2757548 w 2757548"/>
              <a:gd name="connsiteY79" fmla="*/ 1390650 h 2831596"/>
              <a:gd name="connsiteX80" fmla="*/ 2748023 w 2757548"/>
              <a:gd name="connsiteY80" fmla="*/ 1414462 h 2831596"/>
              <a:gd name="connsiteX81" fmla="*/ 2724211 w 2757548"/>
              <a:gd name="connsiteY81" fmla="*/ 1428750 h 2831596"/>
              <a:gd name="connsiteX82" fmla="*/ 2695635 w 2757548"/>
              <a:gd name="connsiteY82" fmla="*/ 1464469 h 2831596"/>
              <a:gd name="connsiteX83" fmla="*/ 2657536 w 2757548"/>
              <a:gd name="connsiteY83" fmla="*/ 1495425 h 2831596"/>
              <a:gd name="connsiteX84" fmla="*/ 2638486 w 2757548"/>
              <a:gd name="connsiteY84" fmla="*/ 1519237 h 2831596"/>
              <a:gd name="connsiteX85" fmla="*/ 2624198 w 2757548"/>
              <a:gd name="connsiteY85" fmla="*/ 1535906 h 2831596"/>
              <a:gd name="connsiteX86" fmla="*/ 2619436 w 2757548"/>
              <a:gd name="connsiteY86" fmla="*/ 1562100 h 2831596"/>
              <a:gd name="connsiteX87" fmla="*/ 2590861 w 2757548"/>
              <a:gd name="connsiteY87" fmla="*/ 1562100 h 2831596"/>
              <a:gd name="connsiteX88" fmla="*/ 2557523 w 2757548"/>
              <a:gd name="connsiteY88" fmla="*/ 1547812 h 2831596"/>
              <a:gd name="connsiteX89" fmla="*/ 2538473 w 2757548"/>
              <a:gd name="connsiteY89" fmla="*/ 1519237 h 2831596"/>
              <a:gd name="connsiteX90" fmla="*/ 2471798 w 2757548"/>
              <a:gd name="connsiteY90" fmla="*/ 1524000 h 2831596"/>
              <a:gd name="connsiteX91" fmla="*/ 2452748 w 2757548"/>
              <a:gd name="connsiteY91" fmla="*/ 1535906 h 2831596"/>
              <a:gd name="connsiteX92" fmla="*/ 2447985 w 2757548"/>
              <a:gd name="connsiteY92" fmla="*/ 1557338 h 2831596"/>
              <a:gd name="connsiteX93" fmla="*/ 2414648 w 2757548"/>
              <a:gd name="connsiteY93" fmla="*/ 1576387 h 2831596"/>
              <a:gd name="connsiteX94" fmla="*/ 2381311 w 2757548"/>
              <a:gd name="connsiteY94" fmla="*/ 1614487 h 2831596"/>
              <a:gd name="connsiteX95" fmla="*/ 2355116 w 2757548"/>
              <a:gd name="connsiteY95" fmla="*/ 1626393 h 2831596"/>
              <a:gd name="connsiteX96" fmla="*/ 2347973 w 2757548"/>
              <a:gd name="connsiteY96" fmla="*/ 1662112 h 2831596"/>
              <a:gd name="connsiteX97" fmla="*/ 2331304 w 2757548"/>
              <a:gd name="connsiteY97" fmla="*/ 1659731 h 2831596"/>
              <a:gd name="connsiteX98" fmla="*/ 2281298 w 2757548"/>
              <a:gd name="connsiteY98" fmla="*/ 1681162 h 2831596"/>
              <a:gd name="connsiteX99" fmla="*/ 2262248 w 2757548"/>
              <a:gd name="connsiteY99" fmla="*/ 1700212 h 2831596"/>
              <a:gd name="connsiteX100" fmla="*/ 2200336 w 2757548"/>
              <a:gd name="connsiteY100" fmla="*/ 1704975 h 2831596"/>
              <a:gd name="connsiteX101" fmla="*/ 2157473 w 2757548"/>
              <a:gd name="connsiteY101" fmla="*/ 1714500 h 2831596"/>
              <a:gd name="connsiteX102" fmla="*/ 2126517 w 2757548"/>
              <a:gd name="connsiteY102" fmla="*/ 1754981 h 2831596"/>
              <a:gd name="connsiteX103" fmla="*/ 2100323 w 2757548"/>
              <a:gd name="connsiteY103" fmla="*/ 1771650 h 2831596"/>
              <a:gd name="connsiteX104" fmla="*/ 2095561 w 2757548"/>
              <a:gd name="connsiteY104" fmla="*/ 1807368 h 2831596"/>
              <a:gd name="connsiteX105" fmla="*/ 2057461 w 2757548"/>
              <a:gd name="connsiteY105" fmla="*/ 1831181 h 2831596"/>
              <a:gd name="connsiteX106" fmla="*/ 2043173 w 2757548"/>
              <a:gd name="connsiteY106" fmla="*/ 1852612 h 2831596"/>
              <a:gd name="connsiteX107" fmla="*/ 2033648 w 2757548"/>
              <a:gd name="connsiteY107" fmla="*/ 1866900 h 2831596"/>
              <a:gd name="connsiteX108" fmla="*/ 2038411 w 2757548"/>
              <a:gd name="connsiteY108" fmla="*/ 1895475 h 2831596"/>
              <a:gd name="connsiteX109" fmla="*/ 2050317 w 2757548"/>
              <a:gd name="connsiteY109" fmla="*/ 1933575 h 2831596"/>
              <a:gd name="connsiteX110" fmla="*/ 2062223 w 2757548"/>
              <a:gd name="connsiteY110" fmla="*/ 1985962 h 2831596"/>
              <a:gd name="connsiteX111" fmla="*/ 2038411 w 2757548"/>
              <a:gd name="connsiteY111" fmla="*/ 2024062 h 2831596"/>
              <a:gd name="connsiteX112" fmla="*/ 2033648 w 2757548"/>
              <a:gd name="connsiteY112" fmla="*/ 2028825 h 2831596"/>
              <a:gd name="connsiteX113" fmla="*/ 1995548 w 2757548"/>
              <a:gd name="connsiteY113" fmla="*/ 2033587 h 2831596"/>
              <a:gd name="connsiteX114" fmla="*/ 1966973 w 2757548"/>
              <a:gd name="connsiteY114" fmla="*/ 2043112 h 2831596"/>
              <a:gd name="connsiteX115" fmla="*/ 1957448 w 2757548"/>
              <a:gd name="connsiteY115" fmla="*/ 2043112 h 2831596"/>
              <a:gd name="connsiteX116" fmla="*/ 1919348 w 2757548"/>
              <a:gd name="connsiteY116" fmla="*/ 2069305 h 2831596"/>
              <a:gd name="connsiteX117" fmla="*/ 1900298 w 2757548"/>
              <a:gd name="connsiteY117" fmla="*/ 2090737 h 2831596"/>
              <a:gd name="connsiteX118" fmla="*/ 1888392 w 2757548"/>
              <a:gd name="connsiteY118" fmla="*/ 2150269 h 2831596"/>
              <a:gd name="connsiteX119" fmla="*/ 1855055 w 2757548"/>
              <a:gd name="connsiteY119" fmla="*/ 2166937 h 2831596"/>
              <a:gd name="connsiteX120" fmla="*/ 1809811 w 2757548"/>
              <a:gd name="connsiteY120" fmla="*/ 2195512 h 2831596"/>
              <a:gd name="connsiteX121" fmla="*/ 1809811 w 2757548"/>
              <a:gd name="connsiteY121" fmla="*/ 2252662 h 2831596"/>
              <a:gd name="connsiteX122" fmla="*/ 1814573 w 2757548"/>
              <a:gd name="connsiteY122" fmla="*/ 2314575 h 2831596"/>
              <a:gd name="connsiteX123" fmla="*/ 1802667 w 2757548"/>
              <a:gd name="connsiteY123" fmla="*/ 2340768 h 2831596"/>
              <a:gd name="connsiteX124" fmla="*/ 1785998 w 2757548"/>
              <a:gd name="connsiteY124" fmla="*/ 2388393 h 2831596"/>
              <a:gd name="connsiteX125" fmla="*/ 1809811 w 2757548"/>
              <a:gd name="connsiteY125" fmla="*/ 2438400 h 2831596"/>
              <a:gd name="connsiteX126" fmla="*/ 1802667 w 2757548"/>
              <a:gd name="connsiteY126" fmla="*/ 2474119 h 2831596"/>
              <a:gd name="connsiteX127" fmla="*/ 1776473 w 2757548"/>
              <a:gd name="connsiteY127" fmla="*/ 2500312 h 2831596"/>
              <a:gd name="connsiteX128" fmla="*/ 1733611 w 2757548"/>
              <a:gd name="connsiteY128" fmla="*/ 2524125 h 2831596"/>
              <a:gd name="connsiteX129" fmla="*/ 1714561 w 2757548"/>
              <a:gd name="connsiteY129" fmla="*/ 2538412 h 2831596"/>
              <a:gd name="connsiteX130" fmla="*/ 1738373 w 2757548"/>
              <a:gd name="connsiteY130" fmla="*/ 2590800 h 2831596"/>
              <a:gd name="connsiteX131" fmla="*/ 1719323 w 2757548"/>
              <a:gd name="connsiteY131" fmla="*/ 2619375 h 2831596"/>
              <a:gd name="connsiteX132" fmla="*/ 1662173 w 2757548"/>
              <a:gd name="connsiteY132" fmla="*/ 2633662 h 2831596"/>
              <a:gd name="connsiteX133" fmla="*/ 1647886 w 2757548"/>
              <a:gd name="connsiteY133" fmla="*/ 2662237 h 2831596"/>
              <a:gd name="connsiteX134" fmla="*/ 1664554 w 2757548"/>
              <a:gd name="connsiteY134" fmla="*/ 2693193 h 2831596"/>
              <a:gd name="connsiteX135" fmla="*/ 1652648 w 2757548"/>
              <a:gd name="connsiteY135" fmla="*/ 2712243 h 2831596"/>
              <a:gd name="connsiteX136" fmla="*/ 1657411 w 2757548"/>
              <a:gd name="connsiteY136" fmla="*/ 2745581 h 2831596"/>
              <a:gd name="connsiteX137" fmla="*/ 1628836 w 2757548"/>
              <a:gd name="connsiteY137" fmla="*/ 2767012 h 2831596"/>
              <a:gd name="connsiteX138" fmla="*/ 1576448 w 2757548"/>
              <a:gd name="connsiteY138" fmla="*/ 2724150 h 2831596"/>
              <a:gd name="connsiteX139" fmla="*/ 1550254 w 2757548"/>
              <a:gd name="connsiteY139" fmla="*/ 2728912 h 2831596"/>
              <a:gd name="connsiteX140" fmla="*/ 1519298 w 2757548"/>
              <a:gd name="connsiteY140" fmla="*/ 2697956 h 2831596"/>
              <a:gd name="connsiteX141" fmla="*/ 1500248 w 2757548"/>
              <a:gd name="connsiteY141" fmla="*/ 2676525 h 2831596"/>
              <a:gd name="connsiteX142" fmla="*/ 1478817 w 2757548"/>
              <a:gd name="connsiteY142" fmla="*/ 2719387 h 2831596"/>
              <a:gd name="connsiteX143" fmla="*/ 1481198 w 2757548"/>
              <a:gd name="connsiteY143" fmla="*/ 2738437 h 2831596"/>
              <a:gd name="connsiteX144" fmla="*/ 1464529 w 2757548"/>
              <a:gd name="connsiteY144" fmla="*/ 2776537 h 2831596"/>
              <a:gd name="connsiteX145" fmla="*/ 1457386 w 2757548"/>
              <a:gd name="connsiteY145" fmla="*/ 2786062 h 2831596"/>
              <a:gd name="connsiteX146" fmla="*/ 1421667 w 2757548"/>
              <a:gd name="connsiteY146" fmla="*/ 2828925 h 2831596"/>
              <a:gd name="connsiteX147" fmla="*/ 1397855 w 2757548"/>
              <a:gd name="connsiteY147" fmla="*/ 2824162 h 2831596"/>
              <a:gd name="connsiteX148" fmla="*/ 1381186 w 2757548"/>
              <a:gd name="connsiteY148" fmla="*/ 2800350 h 2831596"/>
              <a:gd name="connsiteX149" fmla="*/ 1376423 w 2757548"/>
              <a:gd name="connsiteY149" fmla="*/ 2786062 h 2831596"/>
              <a:gd name="connsiteX150" fmla="*/ 1335942 w 2757548"/>
              <a:gd name="connsiteY150" fmla="*/ 2778918 h 2831596"/>
              <a:gd name="connsiteX151" fmla="*/ 1343086 w 2757548"/>
              <a:gd name="connsiteY151" fmla="*/ 2757487 h 2831596"/>
              <a:gd name="connsiteX152" fmla="*/ 1324036 w 2757548"/>
              <a:gd name="connsiteY152" fmla="*/ 2719387 h 2831596"/>
              <a:gd name="connsiteX153" fmla="*/ 1354992 w 2757548"/>
              <a:gd name="connsiteY153" fmla="*/ 2702718 h 2831596"/>
              <a:gd name="connsiteX154" fmla="*/ 1345467 w 2757548"/>
              <a:gd name="connsiteY154" fmla="*/ 2640806 h 2831596"/>
              <a:gd name="connsiteX155" fmla="*/ 1333561 w 2757548"/>
              <a:gd name="connsiteY155" fmla="*/ 2626518 h 2831596"/>
              <a:gd name="connsiteX156" fmla="*/ 1324036 w 2757548"/>
              <a:gd name="connsiteY156" fmla="*/ 2605087 h 2831596"/>
              <a:gd name="connsiteX157" fmla="*/ 1302604 w 2757548"/>
              <a:gd name="connsiteY157" fmla="*/ 2595562 h 2831596"/>
              <a:gd name="connsiteX158" fmla="*/ 1288317 w 2757548"/>
              <a:gd name="connsiteY158" fmla="*/ 2605087 h 2831596"/>
              <a:gd name="connsiteX159" fmla="*/ 1281173 w 2757548"/>
              <a:gd name="connsiteY159" fmla="*/ 2626518 h 2831596"/>
              <a:gd name="connsiteX160" fmla="*/ 1259742 w 2757548"/>
              <a:gd name="connsiteY160" fmla="*/ 2605087 h 2831596"/>
              <a:gd name="connsiteX161" fmla="*/ 1285936 w 2757548"/>
              <a:gd name="connsiteY161" fmla="*/ 2559843 h 2831596"/>
              <a:gd name="connsiteX162" fmla="*/ 1321654 w 2757548"/>
              <a:gd name="connsiteY162" fmla="*/ 2540794 h 2831596"/>
              <a:gd name="connsiteX163" fmla="*/ 1347848 w 2757548"/>
              <a:gd name="connsiteY163" fmla="*/ 2490787 h 2831596"/>
              <a:gd name="connsiteX164" fmla="*/ 1326417 w 2757548"/>
              <a:gd name="connsiteY164" fmla="*/ 2443162 h 2831596"/>
              <a:gd name="connsiteX165" fmla="*/ 1343086 w 2757548"/>
              <a:gd name="connsiteY165" fmla="*/ 2390775 h 2831596"/>
              <a:gd name="connsiteX166" fmla="*/ 1333561 w 2757548"/>
              <a:gd name="connsiteY166" fmla="*/ 2338387 h 2831596"/>
              <a:gd name="connsiteX167" fmla="*/ 1290698 w 2757548"/>
              <a:gd name="connsiteY167" fmla="*/ 2305050 h 2831596"/>
              <a:gd name="connsiteX168" fmla="*/ 1247836 w 2757548"/>
              <a:gd name="connsiteY168" fmla="*/ 2290762 h 2831596"/>
              <a:gd name="connsiteX169" fmla="*/ 1204973 w 2757548"/>
              <a:gd name="connsiteY169" fmla="*/ 2281237 h 2831596"/>
              <a:gd name="connsiteX170" fmla="*/ 1166873 w 2757548"/>
              <a:gd name="connsiteY170" fmla="*/ 2274093 h 2831596"/>
              <a:gd name="connsiteX171" fmla="*/ 1147823 w 2757548"/>
              <a:gd name="connsiteY171" fmla="*/ 2281237 h 2831596"/>
              <a:gd name="connsiteX172" fmla="*/ 1119248 w 2757548"/>
              <a:gd name="connsiteY172" fmla="*/ 2290762 h 2831596"/>
              <a:gd name="connsiteX173" fmla="*/ 1102579 w 2757548"/>
              <a:gd name="connsiteY173" fmla="*/ 2271712 h 2831596"/>
              <a:gd name="connsiteX174" fmla="*/ 1076386 w 2757548"/>
              <a:gd name="connsiteY174" fmla="*/ 2286000 h 2831596"/>
              <a:gd name="connsiteX175" fmla="*/ 1059717 w 2757548"/>
              <a:gd name="connsiteY175" fmla="*/ 2307431 h 2831596"/>
              <a:gd name="connsiteX176" fmla="*/ 1019236 w 2757548"/>
              <a:gd name="connsiteY176" fmla="*/ 2309812 h 2831596"/>
              <a:gd name="connsiteX177" fmla="*/ 971611 w 2757548"/>
              <a:gd name="connsiteY177" fmla="*/ 2319337 h 2831596"/>
              <a:gd name="connsiteX178" fmla="*/ 971611 w 2757548"/>
              <a:gd name="connsiteY178" fmla="*/ 2374106 h 2831596"/>
              <a:gd name="connsiteX179" fmla="*/ 943036 w 2757548"/>
              <a:gd name="connsiteY179" fmla="*/ 2414587 h 2831596"/>
              <a:gd name="connsiteX180" fmla="*/ 921604 w 2757548"/>
              <a:gd name="connsiteY180" fmla="*/ 2424112 h 2831596"/>
              <a:gd name="connsiteX181" fmla="*/ 890648 w 2757548"/>
              <a:gd name="connsiteY181" fmla="*/ 2462212 h 2831596"/>
              <a:gd name="connsiteX182" fmla="*/ 866836 w 2757548"/>
              <a:gd name="connsiteY182" fmla="*/ 2452687 h 2831596"/>
              <a:gd name="connsiteX183" fmla="*/ 852548 w 2757548"/>
              <a:gd name="connsiteY183" fmla="*/ 2471737 h 2831596"/>
              <a:gd name="connsiteX184" fmla="*/ 816829 w 2757548"/>
              <a:gd name="connsiteY184" fmla="*/ 2476500 h 2831596"/>
              <a:gd name="connsiteX185" fmla="*/ 800161 w 2757548"/>
              <a:gd name="connsiteY185" fmla="*/ 2462212 h 2831596"/>
              <a:gd name="connsiteX186" fmla="*/ 771586 w 2757548"/>
              <a:gd name="connsiteY186" fmla="*/ 2438400 h 2831596"/>
              <a:gd name="connsiteX187" fmla="*/ 759679 w 2757548"/>
              <a:gd name="connsiteY187" fmla="*/ 2419350 h 2831596"/>
              <a:gd name="connsiteX188" fmla="*/ 735867 w 2757548"/>
              <a:gd name="connsiteY188" fmla="*/ 2438400 h 2831596"/>
              <a:gd name="connsiteX189" fmla="*/ 704911 w 2757548"/>
              <a:gd name="connsiteY189" fmla="*/ 2433637 h 2831596"/>
              <a:gd name="connsiteX190" fmla="*/ 723961 w 2757548"/>
              <a:gd name="connsiteY190" fmla="*/ 2371725 h 2831596"/>
              <a:gd name="connsiteX191" fmla="*/ 719198 w 2757548"/>
              <a:gd name="connsiteY191" fmla="*/ 2362200 h 2831596"/>
              <a:gd name="connsiteX192" fmla="*/ 738248 w 2757548"/>
              <a:gd name="connsiteY192" fmla="*/ 2309812 h 2831596"/>
              <a:gd name="connsiteX193" fmla="*/ 747773 w 2757548"/>
              <a:gd name="connsiteY193" fmla="*/ 2278856 h 2831596"/>
              <a:gd name="connsiteX194" fmla="*/ 733486 w 2757548"/>
              <a:gd name="connsiteY194" fmla="*/ 2243137 h 2831596"/>
              <a:gd name="connsiteX195" fmla="*/ 747773 w 2757548"/>
              <a:gd name="connsiteY195" fmla="*/ 2226468 h 2831596"/>
              <a:gd name="connsiteX196" fmla="*/ 735867 w 2757548"/>
              <a:gd name="connsiteY196" fmla="*/ 2197893 h 2831596"/>
              <a:gd name="connsiteX197" fmla="*/ 735868 w 2757548"/>
              <a:gd name="connsiteY197" fmla="*/ 2166937 h 2831596"/>
              <a:gd name="connsiteX198" fmla="*/ 728723 w 2757548"/>
              <a:gd name="connsiteY198" fmla="*/ 2128837 h 2831596"/>
              <a:gd name="connsiteX199" fmla="*/ 704911 w 2757548"/>
              <a:gd name="connsiteY199" fmla="*/ 2100262 h 2831596"/>
              <a:gd name="connsiteX200" fmla="*/ 662048 w 2757548"/>
              <a:gd name="connsiteY200" fmla="*/ 2090737 h 2831596"/>
              <a:gd name="connsiteX201" fmla="*/ 623948 w 2757548"/>
              <a:gd name="connsiteY201" fmla="*/ 2062162 h 2831596"/>
              <a:gd name="connsiteX202" fmla="*/ 566798 w 2757548"/>
              <a:gd name="connsiteY202" fmla="*/ 2043112 h 2831596"/>
              <a:gd name="connsiteX203" fmla="*/ 542986 w 2757548"/>
              <a:gd name="connsiteY203" fmla="*/ 2035968 h 2831596"/>
              <a:gd name="connsiteX204" fmla="*/ 557273 w 2757548"/>
              <a:gd name="connsiteY204" fmla="*/ 1981200 h 2831596"/>
              <a:gd name="connsiteX205" fmla="*/ 547748 w 2757548"/>
              <a:gd name="connsiteY205" fmla="*/ 1938337 h 2831596"/>
              <a:gd name="connsiteX206" fmla="*/ 514411 w 2757548"/>
              <a:gd name="connsiteY206" fmla="*/ 1885950 h 2831596"/>
              <a:gd name="connsiteX207" fmla="*/ 471548 w 2757548"/>
              <a:gd name="connsiteY207" fmla="*/ 1876425 h 2831596"/>
              <a:gd name="connsiteX208" fmla="*/ 433448 w 2757548"/>
              <a:gd name="connsiteY208" fmla="*/ 1852612 h 2831596"/>
              <a:gd name="connsiteX209" fmla="*/ 414398 w 2757548"/>
              <a:gd name="connsiteY209" fmla="*/ 1833562 h 2831596"/>
              <a:gd name="connsiteX210" fmla="*/ 414398 w 2757548"/>
              <a:gd name="connsiteY210" fmla="*/ 1804987 h 2831596"/>
              <a:gd name="connsiteX211" fmla="*/ 376298 w 2757548"/>
              <a:gd name="connsiteY211" fmla="*/ 1824037 h 2831596"/>
              <a:gd name="connsiteX212" fmla="*/ 357248 w 2757548"/>
              <a:gd name="connsiteY212" fmla="*/ 1838325 h 2831596"/>
              <a:gd name="connsiteX213" fmla="*/ 385823 w 2757548"/>
              <a:gd name="connsiteY213" fmla="*/ 1862137 h 2831596"/>
              <a:gd name="connsiteX214" fmla="*/ 352486 w 2757548"/>
              <a:gd name="connsiteY214" fmla="*/ 1866900 h 2831596"/>
              <a:gd name="connsiteX215" fmla="*/ 323911 w 2757548"/>
              <a:gd name="connsiteY215" fmla="*/ 1847850 h 2831596"/>
              <a:gd name="connsiteX216" fmla="*/ 281048 w 2757548"/>
              <a:gd name="connsiteY216" fmla="*/ 1833562 h 2831596"/>
              <a:gd name="connsiteX217" fmla="*/ 238186 w 2757548"/>
              <a:gd name="connsiteY217" fmla="*/ 1819275 h 2831596"/>
              <a:gd name="connsiteX218" fmla="*/ 195323 w 2757548"/>
              <a:gd name="connsiteY218" fmla="*/ 1819275 h 2831596"/>
              <a:gd name="connsiteX219" fmla="*/ 171511 w 2757548"/>
              <a:gd name="connsiteY219" fmla="*/ 1795462 h 2831596"/>
              <a:gd name="connsiteX220" fmla="*/ 195323 w 2757548"/>
              <a:gd name="connsiteY220" fmla="*/ 1766887 h 2831596"/>
              <a:gd name="connsiteX221" fmla="*/ 214373 w 2757548"/>
              <a:gd name="connsiteY221" fmla="*/ 1676400 h 2831596"/>
              <a:gd name="connsiteX222" fmla="*/ 276286 w 2757548"/>
              <a:gd name="connsiteY222" fmla="*/ 1590675 h 2831596"/>
              <a:gd name="connsiteX223" fmla="*/ 319148 w 2757548"/>
              <a:gd name="connsiteY223" fmla="*/ 1509712 h 2831596"/>
              <a:gd name="connsiteX224" fmla="*/ 362011 w 2757548"/>
              <a:gd name="connsiteY224" fmla="*/ 1466850 h 2831596"/>
              <a:gd name="connsiteX225" fmla="*/ 414398 w 2757548"/>
              <a:gd name="connsiteY225" fmla="*/ 1404937 h 2831596"/>
              <a:gd name="connsiteX226" fmla="*/ 438211 w 2757548"/>
              <a:gd name="connsiteY226" fmla="*/ 1381125 h 2831596"/>
              <a:gd name="connsiteX227" fmla="*/ 395348 w 2757548"/>
              <a:gd name="connsiteY227" fmla="*/ 1352550 h 2831596"/>
              <a:gd name="connsiteX228" fmla="*/ 323911 w 2757548"/>
              <a:gd name="connsiteY228" fmla="*/ 1319212 h 2831596"/>
              <a:gd name="connsiteX229" fmla="*/ 266761 w 2757548"/>
              <a:gd name="connsiteY229" fmla="*/ 1285875 h 2831596"/>
              <a:gd name="connsiteX230" fmla="*/ 233423 w 2757548"/>
              <a:gd name="connsiteY230" fmla="*/ 1300162 h 2831596"/>
              <a:gd name="connsiteX231" fmla="*/ 195323 w 2757548"/>
              <a:gd name="connsiteY231" fmla="*/ 1276350 h 2831596"/>
              <a:gd name="connsiteX232" fmla="*/ 161986 w 2757548"/>
              <a:gd name="connsiteY232" fmla="*/ 1204912 h 2831596"/>
              <a:gd name="connsiteX233" fmla="*/ 157223 w 2757548"/>
              <a:gd name="connsiteY233" fmla="*/ 1162050 h 2831596"/>
              <a:gd name="connsiteX234" fmla="*/ 119123 w 2757548"/>
              <a:gd name="connsiteY234" fmla="*/ 1157287 h 2831596"/>
              <a:gd name="connsiteX235" fmla="*/ 66736 w 2757548"/>
              <a:gd name="connsiteY235" fmla="*/ 1157287 h 2831596"/>
              <a:gd name="connsiteX236" fmla="*/ 19111 w 2757548"/>
              <a:gd name="connsiteY236" fmla="*/ 1143000 h 2831596"/>
              <a:gd name="connsiteX237" fmla="*/ 19111 w 2757548"/>
              <a:gd name="connsiteY237" fmla="*/ 1114425 h 2831596"/>
              <a:gd name="connsiteX238" fmla="*/ 9586 w 2757548"/>
              <a:gd name="connsiteY238" fmla="*/ 1076325 h 2831596"/>
              <a:gd name="connsiteX239" fmla="*/ 61 w 2757548"/>
              <a:gd name="connsiteY239" fmla="*/ 1028700 h 2831596"/>
              <a:gd name="connsiteX240" fmla="*/ 14348 w 2757548"/>
              <a:gd name="connsiteY240" fmla="*/ 995362 h 2831596"/>
              <a:gd name="connsiteX241" fmla="*/ 61973 w 2757548"/>
              <a:gd name="connsiteY241" fmla="*/ 971550 h 2831596"/>
              <a:gd name="connsiteX242" fmla="*/ 100073 w 2757548"/>
              <a:gd name="connsiteY242" fmla="*/ 966787 h 2831596"/>
              <a:gd name="connsiteX243" fmla="*/ 66736 w 2757548"/>
              <a:gd name="connsiteY243" fmla="*/ 933450 h 2831596"/>
              <a:gd name="connsiteX244" fmla="*/ 57211 w 2757548"/>
              <a:gd name="connsiteY244" fmla="*/ 885825 h 2831596"/>
              <a:gd name="connsiteX245" fmla="*/ 81023 w 2757548"/>
              <a:gd name="connsiteY245" fmla="*/ 852487 h 2831596"/>
              <a:gd name="connsiteX246" fmla="*/ 81023 w 2757548"/>
              <a:gd name="connsiteY246" fmla="*/ 814387 h 2831596"/>
              <a:gd name="connsiteX247" fmla="*/ 42923 w 2757548"/>
              <a:gd name="connsiteY247" fmla="*/ 800100 h 2831596"/>
              <a:gd name="connsiteX248" fmla="*/ 47686 w 2757548"/>
              <a:gd name="connsiteY248" fmla="*/ 762000 h 2831596"/>
              <a:gd name="connsiteX249" fmla="*/ 85786 w 2757548"/>
              <a:gd name="connsiteY249" fmla="*/ 723900 h 2831596"/>
              <a:gd name="connsiteX250" fmla="*/ 76261 w 2757548"/>
              <a:gd name="connsiteY250" fmla="*/ 671512 h 2831596"/>
              <a:gd name="connsiteX251" fmla="*/ 47686 w 2757548"/>
              <a:gd name="connsiteY251" fmla="*/ 647700 h 2831596"/>
              <a:gd name="connsiteX252" fmla="*/ 66736 w 2757548"/>
              <a:gd name="connsiteY252" fmla="*/ 623887 h 2831596"/>
              <a:gd name="connsiteX253" fmla="*/ 114361 w 2757548"/>
              <a:gd name="connsiteY253" fmla="*/ 628650 h 2831596"/>
              <a:gd name="connsiteX254" fmla="*/ 138173 w 2757548"/>
              <a:gd name="connsiteY254" fmla="*/ 628650 h 2831596"/>
              <a:gd name="connsiteX255" fmla="*/ 119123 w 2757548"/>
              <a:gd name="connsiteY255" fmla="*/ 595312 h 2831596"/>
              <a:gd name="connsiteX256" fmla="*/ 123886 w 2757548"/>
              <a:gd name="connsiteY256" fmla="*/ 571500 h 2831596"/>
              <a:gd name="connsiteX257" fmla="*/ 152461 w 2757548"/>
              <a:gd name="connsiteY257" fmla="*/ 571500 h 2831596"/>
              <a:gd name="connsiteX258" fmla="*/ 157223 w 2757548"/>
              <a:gd name="connsiteY258" fmla="*/ 571500 h 2831596"/>
              <a:gd name="connsiteX259" fmla="*/ 185798 w 2757548"/>
              <a:gd name="connsiteY259" fmla="*/ 485775 h 2831596"/>
              <a:gd name="connsiteX260" fmla="*/ 190561 w 2757548"/>
              <a:gd name="connsiteY260" fmla="*/ 447675 h 2831596"/>
              <a:gd name="connsiteX261" fmla="*/ 219136 w 2757548"/>
              <a:gd name="connsiteY261" fmla="*/ 461962 h 2831596"/>
              <a:gd name="connsiteX262" fmla="*/ 281048 w 2757548"/>
              <a:gd name="connsiteY262" fmla="*/ 485775 h 2831596"/>
              <a:gd name="connsiteX263" fmla="*/ 342961 w 2757548"/>
              <a:gd name="connsiteY263" fmla="*/ 485775 h 2831596"/>
              <a:gd name="connsiteX264" fmla="*/ 333436 w 2757548"/>
              <a:gd name="connsiteY264" fmla="*/ 442912 h 2831596"/>
              <a:gd name="connsiteX265" fmla="*/ 342961 w 2757548"/>
              <a:gd name="connsiteY265" fmla="*/ 409575 h 2831596"/>
              <a:gd name="connsiteX266" fmla="*/ 385823 w 2757548"/>
              <a:gd name="connsiteY266" fmla="*/ 409575 h 2831596"/>
              <a:gd name="connsiteX267" fmla="*/ 404873 w 2757548"/>
              <a:gd name="connsiteY267" fmla="*/ 381000 h 2831596"/>
              <a:gd name="connsiteX268" fmla="*/ 428686 w 2757548"/>
              <a:gd name="connsiteY268" fmla="*/ 338137 h 2831596"/>
              <a:gd name="connsiteX269" fmla="*/ 381061 w 2757548"/>
              <a:gd name="connsiteY269" fmla="*/ 314325 h 2831596"/>
              <a:gd name="connsiteX270" fmla="*/ 381061 w 2757548"/>
              <a:gd name="connsiteY270" fmla="*/ 285750 h 2831596"/>
              <a:gd name="connsiteX271" fmla="*/ 433448 w 2757548"/>
              <a:gd name="connsiteY271" fmla="*/ 257175 h 2831596"/>
              <a:gd name="connsiteX272" fmla="*/ 466786 w 2757548"/>
              <a:gd name="connsiteY272" fmla="*/ 238125 h 2831596"/>
              <a:gd name="connsiteX273" fmla="*/ 476311 w 2757548"/>
              <a:gd name="connsiteY273" fmla="*/ 176212 h 2831596"/>
              <a:gd name="connsiteX274" fmla="*/ 447736 w 2757548"/>
              <a:gd name="connsiteY274" fmla="*/ 123825 h 2831596"/>
              <a:gd name="connsiteX0" fmla="*/ 2307492 w 2757548"/>
              <a:gd name="connsiteY0" fmla="*/ 0 h 2831596"/>
              <a:gd name="connsiteX1" fmla="*/ 2324161 w 2757548"/>
              <a:gd name="connsiteY1" fmla="*/ 26193 h 2831596"/>
              <a:gd name="connsiteX2" fmla="*/ 2352736 w 2757548"/>
              <a:gd name="connsiteY2" fmla="*/ 47625 h 2831596"/>
              <a:gd name="connsiteX3" fmla="*/ 2343211 w 2757548"/>
              <a:gd name="connsiteY3" fmla="*/ 57150 h 2831596"/>
              <a:gd name="connsiteX4" fmla="*/ 2352736 w 2757548"/>
              <a:gd name="connsiteY4" fmla="*/ 95250 h 2831596"/>
              <a:gd name="connsiteX5" fmla="*/ 2343211 w 2757548"/>
              <a:gd name="connsiteY5" fmla="*/ 128587 h 2831596"/>
              <a:gd name="connsiteX6" fmla="*/ 2324161 w 2757548"/>
              <a:gd name="connsiteY6" fmla="*/ 145256 h 2831596"/>
              <a:gd name="connsiteX7" fmla="*/ 2300348 w 2757548"/>
              <a:gd name="connsiteY7" fmla="*/ 152400 h 2831596"/>
              <a:gd name="connsiteX8" fmla="*/ 2290823 w 2757548"/>
              <a:gd name="connsiteY8" fmla="*/ 166687 h 2831596"/>
              <a:gd name="connsiteX9" fmla="*/ 2286061 w 2757548"/>
              <a:gd name="connsiteY9" fmla="*/ 204787 h 2831596"/>
              <a:gd name="connsiteX10" fmla="*/ 2267011 w 2757548"/>
              <a:gd name="connsiteY10" fmla="*/ 223837 h 2831596"/>
              <a:gd name="connsiteX11" fmla="*/ 2224148 w 2757548"/>
              <a:gd name="connsiteY11" fmla="*/ 219075 h 2831596"/>
              <a:gd name="connsiteX12" fmla="*/ 2214623 w 2757548"/>
              <a:gd name="connsiteY12" fmla="*/ 226219 h 2831596"/>
              <a:gd name="connsiteX13" fmla="*/ 2221767 w 2757548"/>
              <a:gd name="connsiteY13" fmla="*/ 259556 h 2831596"/>
              <a:gd name="connsiteX14" fmla="*/ 2233673 w 2757548"/>
              <a:gd name="connsiteY14" fmla="*/ 285750 h 2831596"/>
              <a:gd name="connsiteX15" fmla="*/ 2224148 w 2757548"/>
              <a:gd name="connsiteY15" fmla="*/ 304800 h 2831596"/>
              <a:gd name="connsiteX16" fmla="*/ 2224148 w 2757548"/>
              <a:gd name="connsiteY16" fmla="*/ 333375 h 2831596"/>
              <a:gd name="connsiteX17" fmla="*/ 2186048 w 2757548"/>
              <a:gd name="connsiteY17" fmla="*/ 338137 h 2831596"/>
              <a:gd name="connsiteX18" fmla="*/ 2152710 w 2757548"/>
              <a:gd name="connsiteY18" fmla="*/ 302419 h 2831596"/>
              <a:gd name="connsiteX19" fmla="*/ 2124136 w 2757548"/>
              <a:gd name="connsiteY19" fmla="*/ 323850 h 2831596"/>
              <a:gd name="connsiteX20" fmla="*/ 2105086 w 2757548"/>
              <a:gd name="connsiteY20" fmla="*/ 347662 h 2831596"/>
              <a:gd name="connsiteX21" fmla="*/ 2105086 w 2757548"/>
              <a:gd name="connsiteY21" fmla="*/ 361950 h 2831596"/>
              <a:gd name="connsiteX22" fmla="*/ 2105086 w 2757548"/>
              <a:gd name="connsiteY22" fmla="*/ 395287 h 2831596"/>
              <a:gd name="connsiteX23" fmla="*/ 2076511 w 2757548"/>
              <a:gd name="connsiteY23" fmla="*/ 395287 h 2831596"/>
              <a:gd name="connsiteX24" fmla="*/ 2033648 w 2757548"/>
              <a:gd name="connsiteY24" fmla="*/ 419100 h 2831596"/>
              <a:gd name="connsiteX25" fmla="*/ 2014598 w 2757548"/>
              <a:gd name="connsiteY25" fmla="*/ 457200 h 2831596"/>
              <a:gd name="connsiteX26" fmla="*/ 2012217 w 2757548"/>
              <a:gd name="connsiteY26" fmla="*/ 488156 h 2831596"/>
              <a:gd name="connsiteX27" fmla="*/ 1995549 w 2757548"/>
              <a:gd name="connsiteY27" fmla="*/ 511968 h 2831596"/>
              <a:gd name="connsiteX28" fmla="*/ 1976498 w 2757548"/>
              <a:gd name="connsiteY28" fmla="*/ 554831 h 2831596"/>
              <a:gd name="connsiteX29" fmla="*/ 1945542 w 2757548"/>
              <a:gd name="connsiteY29" fmla="*/ 564356 h 2831596"/>
              <a:gd name="connsiteX30" fmla="*/ 1909823 w 2757548"/>
              <a:gd name="connsiteY30" fmla="*/ 561975 h 2831596"/>
              <a:gd name="connsiteX31" fmla="*/ 1883629 w 2757548"/>
              <a:gd name="connsiteY31" fmla="*/ 576262 h 2831596"/>
              <a:gd name="connsiteX32" fmla="*/ 1890773 w 2757548"/>
              <a:gd name="connsiteY32" fmla="*/ 602456 h 2831596"/>
              <a:gd name="connsiteX33" fmla="*/ 1874104 w 2757548"/>
              <a:gd name="connsiteY33" fmla="*/ 623887 h 2831596"/>
              <a:gd name="connsiteX34" fmla="*/ 1876486 w 2757548"/>
              <a:gd name="connsiteY34" fmla="*/ 647700 h 2831596"/>
              <a:gd name="connsiteX35" fmla="*/ 1890773 w 2757548"/>
              <a:gd name="connsiteY35" fmla="*/ 666750 h 2831596"/>
              <a:gd name="connsiteX36" fmla="*/ 1919348 w 2757548"/>
              <a:gd name="connsiteY36" fmla="*/ 685800 h 2831596"/>
              <a:gd name="connsiteX37" fmla="*/ 1945542 w 2757548"/>
              <a:gd name="connsiteY37" fmla="*/ 714375 h 2831596"/>
              <a:gd name="connsiteX38" fmla="*/ 1969354 w 2757548"/>
              <a:gd name="connsiteY38" fmla="*/ 745331 h 2831596"/>
              <a:gd name="connsiteX39" fmla="*/ 1997930 w 2757548"/>
              <a:gd name="connsiteY39" fmla="*/ 776287 h 2831596"/>
              <a:gd name="connsiteX40" fmla="*/ 2016979 w 2757548"/>
              <a:gd name="connsiteY40" fmla="*/ 788194 h 2831596"/>
              <a:gd name="connsiteX41" fmla="*/ 2024123 w 2757548"/>
              <a:gd name="connsiteY41" fmla="*/ 814387 h 2831596"/>
              <a:gd name="connsiteX42" fmla="*/ 2028886 w 2757548"/>
              <a:gd name="connsiteY42" fmla="*/ 847725 h 2831596"/>
              <a:gd name="connsiteX43" fmla="*/ 2038411 w 2757548"/>
              <a:gd name="connsiteY43" fmla="*/ 859631 h 2831596"/>
              <a:gd name="connsiteX44" fmla="*/ 2066986 w 2757548"/>
              <a:gd name="connsiteY44" fmla="*/ 871537 h 2831596"/>
              <a:gd name="connsiteX45" fmla="*/ 2062223 w 2757548"/>
              <a:gd name="connsiteY45" fmla="*/ 852487 h 2831596"/>
              <a:gd name="connsiteX46" fmla="*/ 2090798 w 2757548"/>
              <a:gd name="connsiteY46" fmla="*/ 838200 h 2831596"/>
              <a:gd name="connsiteX47" fmla="*/ 2100323 w 2757548"/>
              <a:gd name="connsiteY47" fmla="*/ 862012 h 2831596"/>
              <a:gd name="connsiteX48" fmla="*/ 2133661 w 2757548"/>
              <a:gd name="connsiteY48" fmla="*/ 883443 h 2831596"/>
              <a:gd name="connsiteX49" fmla="*/ 2169379 w 2757548"/>
              <a:gd name="connsiteY49" fmla="*/ 876300 h 2831596"/>
              <a:gd name="connsiteX50" fmla="*/ 2183667 w 2757548"/>
              <a:gd name="connsiteY50" fmla="*/ 864394 h 2831596"/>
              <a:gd name="connsiteX51" fmla="*/ 2207480 w 2757548"/>
              <a:gd name="connsiteY51" fmla="*/ 857249 h 2831596"/>
              <a:gd name="connsiteX52" fmla="*/ 2245580 w 2757548"/>
              <a:gd name="connsiteY52" fmla="*/ 862012 h 2831596"/>
              <a:gd name="connsiteX53" fmla="*/ 2257486 w 2757548"/>
              <a:gd name="connsiteY53" fmla="*/ 895350 h 2831596"/>
              <a:gd name="connsiteX54" fmla="*/ 2305110 w 2757548"/>
              <a:gd name="connsiteY54" fmla="*/ 900113 h 2831596"/>
              <a:gd name="connsiteX55" fmla="*/ 2328923 w 2757548"/>
              <a:gd name="connsiteY55" fmla="*/ 907256 h 2831596"/>
              <a:gd name="connsiteX56" fmla="*/ 2314636 w 2757548"/>
              <a:gd name="connsiteY56" fmla="*/ 928687 h 2831596"/>
              <a:gd name="connsiteX57" fmla="*/ 2319398 w 2757548"/>
              <a:gd name="connsiteY57" fmla="*/ 942975 h 2831596"/>
              <a:gd name="connsiteX58" fmla="*/ 2357498 w 2757548"/>
              <a:gd name="connsiteY58" fmla="*/ 964406 h 2831596"/>
              <a:gd name="connsiteX59" fmla="*/ 2371786 w 2757548"/>
              <a:gd name="connsiteY59" fmla="*/ 990600 h 2831596"/>
              <a:gd name="connsiteX60" fmla="*/ 2395598 w 2757548"/>
              <a:gd name="connsiteY60" fmla="*/ 1016794 h 2831596"/>
              <a:gd name="connsiteX61" fmla="*/ 2381311 w 2757548"/>
              <a:gd name="connsiteY61" fmla="*/ 1028700 h 2831596"/>
              <a:gd name="connsiteX62" fmla="*/ 2386073 w 2757548"/>
              <a:gd name="connsiteY62" fmla="*/ 1066800 h 2831596"/>
              <a:gd name="connsiteX63" fmla="*/ 2421792 w 2757548"/>
              <a:gd name="connsiteY63" fmla="*/ 1059656 h 2831596"/>
              <a:gd name="connsiteX64" fmla="*/ 2450367 w 2757548"/>
              <a:gd name="connsiteY64" fmla="*/ 1069182 h 2831596"/>
              <a:gd name="connsiteX65" fmla="*/ 2486086 w 2757548"/>
              <a:gd name="connsiteY65" fmla="*/ 1107281 h 2831596"/>
              <a:gd name="connsiteX66" fmla="*/ 2486086 w 2757548"/>
              <a:gd name="connsiteY66" fmla="*/ 1138237 h 2831596"/>
              <a:gd name="connsiteX67" fmla="*/ 2521804 w 2757548"/>
              <a:gd name="connsiteY67" fmla="*/ 1147762 h 2831596"/>
              <a:gd name="connsiteX68" fmla="*/ 2571811 w 2757548"/>
              <a:gd name="connsiteY68" fmla="*/ 1190625 h 2831596"/>
              <a:gd name="connsiteX69" fmla="*/ 2571811 w 2757548"/>
              <a:gd name="connsiteY69" fmla="*/ 1219200 h 2831596"/>
              <a:gd name="connsiteX70" fmla="*/ 2571811 w 2757548"/>
              <a:gd name="connsiteY70" fmla="*/ 1243012 h 2831596"/>
              <a:gd name="connsiteX71" fmla="*/ 2567048 w 2757548"/>
              <a:gd name="connsiteY71" fmla="*/ 1266825 h 2831596"/>
              <a:gd name="connsiteX72" fmla="*/ 2600386 w 2757548"/>
              <a:gd name="connsiteY72" fmla="*/ 1295400 h 2831596"/>
              <a:gd name="connsiteX73" fmla="*/ 2609910 w 2757548"/>
              <a:gd name="connsiteY73" fmla="*/ 1338262 h 2831596"/>
              <a:gd name="connsiteX74" fmla="*/ 2619436 w 2757548"/>
              <a:gd name="connsiteY74" fmla="*/ 1376362 h 2831596"/>
              <a:gd name="connsiteX75" fmla="*/ 2638486 w 2757548"/>
              <a:gd name="connsiteY75" fmla="*/ 1369218 h 2831596"/>
              <a:gd name="connsiteX76" fmla="*/ 2681348 w 2757548"/>
              <a:gd name="connsiteY76" fmla="*/ 1381125 h 2831596"/>
              <a:gd name="connsiteX77" fmla="*/ 2705161 w 2757548"/>
              <a:gd name="connsiteY77" fmla="*/ 1362075 h 2831596"/>
              <a:gd name="connsiteX78" fmla="*/ 2748023 w 2757548"/>
              <a:gd name="connsiteY78" fmla="*/ 1352550 h 2831596"/>
              <a:gd name="connsiteX79" fmla="*/ 2757548 w 2757548"/>
              <a:gd name="connsiteY79" fmla="*/ 1390650 h 2831596"/>
              <a:gd name="connsiteX80" fmla="*/ 2748023 w 2757548"/>
              <a:gd name="connsiteY80" fmla="*/ 1414462 h 2831596"/>
              <a:gd name="connsiteX81" fmla="*/ 2724211 w 2757548"/>
              <a:gd name="connsiteY81" fmla="*/ 1428750 h 2831596"/>
              <a:gd name="connsiteX82" fmla="*/ 2695635 w 2757548"/>
              <a:gd name="connsiteY82" fmla="*/ 1464469 h 2831596"/>
              <a:gd name="connsiteX83" fmla="*/ 2657536 w 2757548"/>
              <a:gd name="connsiteY83" fmla="*/ 1495425 h 2831596"/>
              <a:gd name="connsiteX84" fmla="*/ 2638486 w 2757548"/>
              <a:gd name="connsiteY84" fmla="*/ 1519237 h 2831596"/>
              <a:gd name="connsiteX85" fmla="*/ 2624198 w 2757548"/>
              <a:gd name="connsiteY85" fmla="*/ 1535906 h 2831596"/>
              <a:gd name="connsiteX86" fmla="*/ 2619436 w 2757548"/>
              <a:gd name="connsiteY86" fmla="*/ 1562100 h 2831596"/>
              <a:gd name="connsiteX87" fmla="*/ 2590861 w 2757548"/>
              <a:gd name="connsiteY87" fmla="*/ 1562100 h 2831596"/>
              <a:gd name="connsiteX88" fmla="*/ 2557523 w 2757548"/>
              <a:gd name="connsiteY88" fmla="*/ 1547812 h 2831596"/>
              <a:gd name="connsiteX89" fmla="*/ 2538473 w 2757548"/>
              <a:gd name="connsiteY89" fmla="*/ 1519237 h 2831596"/>
              <a:gd name="connsiteX90" fmla="*/ 2471798 w 2757548"/>
              <a:gd name="connsiteY90" fmla="*/ 1524000 h 2831596"/>
              <a:gd name="connsiteX91" fmla="*/ 2452748 w 2757548"/>
              <a:gd name="connsiteY91" fmla="*/ 1535906 h 2831596"/>
              <a:gd name="connsiteX92" fmla="*/ 2447985 w 2757548"/>
              <a:gd name="connsiteY92" fmla="*/ 1557338 h 2831596"/>
              <a:gd name="connsiteX93" fmla="*/ 2414648 w 2757548"/>
              <a:gd name="connsiteY93" fmla="*/ 1576387 h 2831596"/>
              <a:gd name="connsiteX94" fmla="*/ 2381311 w 2757548"/>
              <a:gd name="connsiteY94" fmla="*/ 1614487 h 2831596"/>
              <a:gd name="connsiteX95" fmla="*/ 2355116 w 2757548"/>
              <a:gd name="connsiteY95" fmla="*/ 1626393 h 2831596"/>
              <a:gd name="connsiteX96" fmla="*/ 2347973 w 2757548"/>
              <a:gd name="connsiteY96" fmla="*/ 1662112 h 2831596"/>
              <a:gd name="connsiteX97" fmla="*/ 2331304 w 2757548"/>
              <a:gd name="connsiteY97" fmla="*/ 1659731 h 2831596"/>
              <a:gd name="connsiteX98" fmla="*/ 2281298 w 2757548"/>
              <a:gd name="connsiteY98" fmla="*/ 1681162 h 2831596"/>
              <a:gd name="connsiteX99" fmla="*/ 2262248 w 2757548"/>
              <a:gd name="connsiteY99" fmla="*/ 1700212 h 2831596"/>
              <a:gd name="connsiteX100" fmla="*/ 2200336 w 2757548"/>
              <a:gd name="connsiteY100" fmla="*/ 1704975 h 2831596"/>
              <a:gd name="connsiteX101" fmla="*/ 2157473 w 2757548"/>
              <a:gd name="connsiteY101" fmla="*/ 1714500 h 2831596"/>
              <a:gd name="connsiteX102" fmla="*/ 2126517 w 2757548"/>
              <a:gd name="connsiteY102" fmla="*/ 1754981 h 2831596"/>
              <a:gd name="connsiteX103" fmla="*/ 2100323 w 2757548"/>
              <a:gd name="connsiteY103" fmla="*/ 1771650 h 2831596"/>
              <a:gd name="connsiteX104" fmla="*/ 2095561 w 2757548"/>
              <a:gd name="connsiteY104" fmla="*/ 1807368 h 2831596"/>
              <a:gd name="connsiteX105" fmla="*/ 2057461 w 2757548"/>
              <a:gd name="connsiteY105" fmla="*/ 1831181 h 2831596"/>
              <a:gd name="connsiteX106" fmla="*/ 2043173 w 2757548"/>
              <a:gd name="connsiteY106" fmla="*/ 1852612 h 2831596"/>
              <a:gd name="connsiteX107" fmla="*/ 2033648 w 2757548"/>
              <a:gd name="connsiteY107" fmla="*/ 1866900 h 2831596"/>
              <a:gd name="connsiteX108" fmla="*/ 2038411 w 2757548"/>
              <a:gd name="connsiteY108" fmla="*/ 1895475 h 2831596"/>
              <a:gd name="connsiteX109" fmla="*/ 2050317 w 2757548"/>
              <a:gd name="connsiteY109" fmla="*/ 1933575 h 2831596"/>
              <a:gd name="connsiteX110" fmla="*/ 2062223 w 2757548"/>
              <a:gd name="connsiteY110" fmla="*/ 1985962 h 2831596"/>
              <a:gd name="connsiteX111" fmla="*/ 2038411 w 2757548"/>
              <a:gd name="connsiteY111" fmla="*/ 2024062 h 2831596"/>
              <a:gd name="connsiteX112" fmla="*/ 2033648 w 2757548"/>
              <a:gd name="connsiteY112" fmla="*/ 2028825 h 2831596"/>
              <a:gd name="connsiteX113" fmla="*/ 1995548 w 2757548"/>
              <a:gd name="connsiteY113" fmla="*/ 2033587 h 2831596"/>
              <a:gd name="connsiteX114" fmla="*/ 1966973 w 2757548"/>
              <a:gd name="connsiteY114" fmla="*/ 2043112 h 2831596"/>
              <a:gd name="connsiteX115" fmla="*/ 1957448 w 2757548"/>
              <a:gd name="connsiteY115" fmla="*/ 2043112 h 2831596"/>
              <a:gd name="connsiteX116" fmla="*/ 1919348 w 2757548"/>
              <a:gd name="connsiteY116" fmla="*/ 2069305 h 2831596"/>
              <a:gd name="connsiteX117" fmla="*/ 1900298 w 2757548"/>
              <a:gd name="connsiteY117" fmla="*/ 2090737 h 2831596"/>
              <a:gd name="connsiteX118" fmla="*/ 1888392 w 2757548"/>
              <a:gd name="connsiteY118" fmla="*/ 2150269 h 2831596"/>
              <a:gd name="connsiteX119" fmla="*/ 1855055 w 2757548"/>
              <a:gd name="connsiteY119" fmla="*/ 2166937 h 2831596"/>
              <a:gd name="connsiteX120" fmla="*/ 1809811 w 2757548"/>
              <a:gd name="connsiteY120" fmla="*/ 2195512 h 2831596"/>
              <a:gd name="connsiteX121" fmla="*/ 1809811 w 2757548"/>
              <a:gd name="connsiteY121" fmla="*/ 2252662 h 2831596"/>
              <a:gd name="connsiteX122" fmla="*/ 1814573 w 2757548"/>
              <a:gd name="connsiteY122" fmla="*/ 2314575 h 2831596"/>
              <a:gd name="connsiteX123" fmla="*/ 1802667 w 2757548"/>
              <a:gd name="connsiteY123" fmla="*/ 2340768 h 2831596"/>
              <a:gd name="connsiteX124" fmla="*/ 1785998 w 2757548"/>
              <a:gd name="connsiteY124" fmla="*/ 2388393 h 2831596"/>
              <a:gd name="connsiteX125" fmla="*/ 1809811 w 2757548"/>
              <a:gd name="connsiteY125" fmla="*/ 2438400 h 2831596"/>
              <a:gd name="connsiteX126" fmla="*/ 1802667 w 2757548"/>
              <a:gd name="connsiteY126" fmla="*/ 2474119 h 2831596"/>
              <a:gd name="connsiteX127" fmla="*/ 1776473 w 2757548"/>
              <a:gd name="connsiteY127" fmla="*/ 2500312 h 2831596"/>
              <a:gd name="connsiteX128" fmla="*/ 1733611 w 2757548"/>
              <a:gd name="connsiteY128" fmla="*/ 2524125 h 2831596"/>
              <a:gd name="connsiteX129" fmla="*/ 1714561 w 2757548"/>
              <a:gd name="connsiteY129" fmla="*/ 2538412 h 2831596"/>
              <a:gd name="connsiteX130" fmla="*/ 1738373 w 2757548"/>
              <a:gd name="connsiteY130" fmla="*/ 2590800 h 2831596"/>
              <a:gd name="connsiteX131" fmla="*/ 1719323 w 2757548"/>
              <a:gd name="connsiteY131" fmla="*/ 2619375 h 2831596"/>
              <a:gd name="connsiteX132" fmla="*/ 1662173 w 2757548"/>
              <a:gd name="connsiteY132" fmla="*/ 2633662 h 2831596"/>
              <a:gd name="connsiteX133" fmla="*/ 1647886 w 2757548"/>
              <a:gd name="connsiteY133" fmla="*/ 2662237 h 2831596"/>
              <a:gd name="connsiteX134" fmla="*/ 1664554 w 2757548"/>
              <a:gd name="connsiteY134" fmla="*/ 2693193 h 2831596"/>
              <a:gd name="connsiteX135" fmla="*/ 1652648 w 2757548"/>
              <a:gd name="connsiteY135" fmla="*/ 2712243 h 2831596"/>
              <a:gd name="connsiteX136" fmla="*/ 1657411 w 2757548"/>
              <a:gd name="connsiteY136" fmla="*/ 2745581 h 2831596"/>
              <a:gd name="connsiteX137" fmla="*/ 1628836 w 2757548"/>
              <a:gd name="connsiteY137" fmla="*/ 2767012 h 2831596"/>
              <a:gd name="connsiteX138" fmla="*/ 1576448 w 2757548"/>
              <a:gd name="connsiteY138" fmla="*/ 2724150 h 2831596"/>
              <a:gd name="connsiteX139" fmla="*/ 1550254 w 2757548"/>
              <a:gd name="connsiteY139" fmla="*/ 2728912 h 2831596"/>
              <a:gd name="connsiteX140" fmla="*/ 1519298 w 2757548"/>
              <a:gd name="connsiteY140" fmla="*/ 2697956 h 2831596"/>
              <a:gd name="connsiteX141" fmla="*/ 1500248 w 2757548"/>
              <a:gd name="connsiteY141" fmla="*/ 2676525 h 2831596"/>
              <a:gd name="connsiteX142" fmla="*/ 1478817 w 2757548"/>
              <a:gd name="connsiteY142" fmla="*/ 2719387 h 2831596"/>
              <a:gd name="connsiteX143" fmla="*/ 1481198 w 2757548"/>
              <a:gd name="connsiteY143" fmla="*/ 2738437 h 2831596"/>
              <a:gd name="connsiteX144" fmla="*/ 1464529 w 2757548"/>
              <a:gd name="connsiteY144" fmla="*/ 2776537 h 2831596"/>
              <a:gd name="connsiteX145" fmla="*/ 1457386 w 2757548"/>
              <a:gd name="connsiteY145" fmla="*/ 2786062 h 2831596"/>
              <a:gd name="connsiteX146" fmla="*/ 1421667 w 2757548"/>
              <a:gd name="connsiteY146" fmla="*/ 2828925 h 2831596"/>
              <a:gd name="connsiteX147" fmla="*/ 1397855 w 2757548"/>
              <a:gd name="connsiteY147" fmla="*/ 2824162 h 2831596"/>
              <a:gd name="connsiteX148" fmla="*/ 1381186 w 2757548"/>
              <a:gd name="connsiteY148" fmla="*/ 2800350 h 2831596"/>
              <a:gd name="connsiteX149" fmla="*/ 1376423 w 2757548"/>
              <a:gd name="connsiteY149" fmla="*/ 2786062 h 2831596"/>
              <a:gd name="connsiteX150" fmla="*/ 1335942 w 2757548"/>
              <a:gd name="connsiteY150" fmla="*/ 2778918 h 2831596"/>
              <a:gd name="connsiteX151" fmla="*/ 1343086 w 2757548"/>
              <a:gd name="connsiteY151" fmla="*/ 2757487 h 2831596"/>
              <a:gd name="connsiteX152" fmla="*/ 1324036 w 2757548"/>
              <a:gd name="connsiteY152" fmla="*/ 2719387 h 2831596"/>
              <a:gd name="connsiteX153" fmla="*/ 1354992 w 2757548"/>
              <a:gd name="connsiteY153" fmla="*/ 2702718 h 2831596"/>
              <a:gd name="connsiteX154" fmla="*/ 1345467 w 2757548"/>
              <a:gd name="connsiteY154" fmla="*/ 2640806 h 2831596"/>
              <a:gd name="connsiteX155" fmla="*/ 1333561 w 2757548"/>
              <a:gd name="connsiteY155" fmla="*/ 2626518 h 2831596"/>
              <a:gd name="connsiteX156" fmla="*/ 1324036 w 2757548"/>
              <a:gd name="connsiteY156" fmla="*/ 2605087 h 2831596"/>
              <a:gd name="connsiteX157" fmla="*/ 1302604 w 2757548"/>
              <a:gd name="connsiteY157" fmla="*/ 2595562 h 2831596"/>
              <a:gd name="connsiteX158" fmla="*/ 1288317 w 2757548"/>
              <a:gd name="connsiteY158" fmla="*/ 2605087 h 2831596"/>
              <a:gd name="connsiteX159" fmla="*/ 1281173 w 2757548"/>
              <a:gd name="connsiteY159" fmla="*/ 2626518 h 2831596"/>
              <a:gd name="connsiteX160" fmla="*/ 1259742 w 2757548"/>
              <a:gd name="connsiteY160" fmla="*/ 2605087 h 2831596"/>
              <a:gd name="connsiteX161" fmla="*/ 1285936 w 2757548"/>
              <a:gd name="connsiteY161" fmla="*/ 2559843 h 2831596"/>
              <a:gd name="connsiteX162" fmla="*/ 1321654 w 2757548"/>
              <a:gd name="connsiteY162" fmla="*/ 2540794 h 2831596"/>
              <a:gd name="connsiteX163" fmla="*/ 1347848 w 2757548"/>
              <a:gd name="connsiteY163" fmla="*/ 2490787 h 2831596"/>
              <a:gd name="connsiteX164" fmla="*/ 1326417 w 2757548"/>
              <a:gd name="connsiteY164" fmla="*/ 2443162 h 2831596"/>
              <a:gd name="connsiteX165" fmla="*/ 1343086 w 2757548"/>
              <a:gd name="connsiteY165" fmla="*/ 2390775 h 2831596"/>
              <a:gd name="connsiteX166" fmla="*/ 1333561 w 2757548"/>
              <a:gd name="connsiteY166" fmla="*/ 2338387 h 2831596"/>
              <a:gd name="connsiteX167" fmla="*/ 1290698 w 2757548"/>
              <a:gd name="connsiteY167" fmla="*/ 2305050 h 2831596"/>
              <a:gd name="connsiteX168" fmla="*/ 1247836 w 2757548"/>
              <a:gd name="connsiteY168" fmla="*/ 2290762 h 2831596"/>
              <a:gd name="connsiteX169" fmla="*/ 1204973 w 2757548"/>
              <a:gd name="connsiteY169" fmla="*/ 2281237 h 2831596"/>
              <a:gd name="connsiteX170" fmla="*/ 1166873 w 2757548"/>
              <a:gd name="connsiteY170" fmla="*/ 2274093 h 2831596"/>
              <a:gd name="connsiteX171" fmla="*/ 1147823 w 2757548"/>
              <a:gd name="connsiteY171" fmla="*/ 2281237 h 2831596"/>
              <a:gd name="connsiteX172" fmla="*/ 1119248 w 2757548"/>
              <a:gd name="connsiteY172" fmla="*/ 2290762 h 2831596"/>
              <a:gd name="connsiteX173" fmla="*/ 1102579 w 2757548"/>
              <a:gd name="connsiteY173" fmla="*/ 2271712 h 2831596"/>
              <a:gd name="connsiteX174" fmla="*/ 1076386 w 2757548"/>
              <a:gd name="connsiteY174" fmla="*/ 2286000 h 2831596"/>
              <a:gd name="connsiteX175" fmla="*/ 1059717 w 2757548"/>
              <a:gd name="connsiteY175" fmla="*/ 2307431 h 2831596"/>
              <a:gd name="connsiteX176" fmla="*/ 1019236 w 2757548"/>
              <a:gd name="connsiteY176" fmla="*/ 2309812 h 2831596"/>
              <a:gd name="connsiteX177" fmla="*/ 971611 w 2757548"/>
              <a:gd name="connsiteY177" fmla="*/ 2319337 h 2831596"/>
              <a:gd name="connsiteX178" fmla="*/ 971611 w 2757548"/>
              <a:gd name="connsiteY178" fmla="*/ 2374106 h 2831596"/>
              <a:gd name="connsiteX179" fmla="*/ 943036 w 2757548"/>
              <a:gd name="connsiteY179" fmla="*/ 2414587 h 2831596"/>
              <a:gd name="connsiteX180" fmla="*/ 921604 w 2757548"/>
              <a:gd name="connsiteY180" fmla="*/ 2424112 h 2831596"/>
              <a:gd name="connsiteX181" fmla="*/ 890648 w 2757548"/>
              <a:gd name="connsiteY181" fmla="*/ 2462212 h 2831596"/>
              <a:gd name="connsiteX182" fmla="*/ 866836 w 2757548"/>
              <a:gd name="connsiteY182" fmla="*/ 2452687 h 2831596"/>
              <a:gd name="connsiteX183" fmla="*/ 852548 w 2757548"/>
              <a:gd name="connsiteY183" fmla="*/ 2471737 h 2831596"/>
              <a:gd name="connsiteX184" fmla="*/ 816829 w 2757548"/>
              <a:gd name="connsiteY184" fmla="*/ 2476500 h 2831596"/>
              <a:gd name="connsiteX185" fmla="*/ 800161 w 2757548"/>
              <a:gd name="connsiteY185" fmla="*/ 2462212 h 2831596"/>
              <a:gd name="connsiteX186" fmla="*/ 771586 w 2757548"/>
              <a:gd name="connsiteY186" fmla="*/ 2438400 h 2831596"/>
              <a:gd name="connsiteX187" fmla="*/ 759679 w 2757548"/>
              <a:gd name="connsiteY187" fmla="*/ 2419350 h 2831596"/>
              <a:gd name="connsiteX188" fmla="*/ 735867 w 2757548"/>
              <a:gd name="connsiteY188" fmla="*/ 2438400 h 2831596"/>
              <a:gd name="connsiteX189" fmla="*/ 704911 w 2757548"/>
              <a:gd name="connsiteY189" fmla="*/ 2433637 h 2831596"/>
              <a:gd name="connsiteX190" fmla="*/ 723961 w 2757548"/>
              <a:gd name="connsiteY190" fmla="*/ 2371725 h 2831596"/>
              <a:gd name="connsiteX191" fmla="*/ 719198 w 2757548"/>
              <a:gd name="connsiteY191" fmla="*/ 2362200 h 2831596"/>
              <a:gd name="connsiteX192" fmla="*/ 738248 w 2757548"/>
              <a:gd name="connsiteY192" fmla="*/ 2309812 h 2831596"/>
              <a:gd name="connsiteX193" fmla="*/ 747773 w 2757548"/>
              <a:gd name="connsiteY193" fmla="*/ 2278856 h 2831596"/>
              <a:gd name="connsiteX194" fmla="*/ 733486 w 2757548"/>
              <a:gd name="connsiteY194" fmla="*/ 2243137 h 2831596"/>
              <a:gd name="connsiteX195" fmla="*/ 747773 w 2757548"/>
              <a:gd name="connsiteY195" fmla="*/ 2226468 h 2831596"/>
              <a:gd name="connsiteX196" fmla="*/ 735867 w 2757548"/>
              <a:gd name="connsiteY196" fmla="*/ 2197893 h 2831596"/>
              <a:gd name="connsiteX197" fmla="*/ 735868 w 2757548"/>
              <a:gd name="connsiteY197" fmla="*/ 2166937 h 2831596"/>
              <a:gd name="connsiteX198" fmla="*/ 728723 w 2757548"/>
              <a:gd name="connsiteY198" fmla="*/ 2128837 h 2831596"/>
              <a:gd name="connsiteX199" fmla="*/ 704911 w 2757548"/>
              <a:gd name="connsiteY199" fmla="*/ 2100262 h 2831596"/>
              <a:gd name="connsiteX200" fmla="*/ 662048 w 2757548"/>
              <a:gd name="connsiteY200" fmla="*/ 2090737 h 2831596"/>
              <a:gd name="connsiteX201" fmla="*/ 635854 w 2757548"/>
              <a:gd name="connsiteY201" fmla="*/ 2085975 h 2831596"/>
              <a:gd name="connsiteX202" fmla="*/ 623948 w 2757548"/>
              <a:gd name="connsiteY202" fmla="*/ 2062162 h 2831596"/>
              <a:gd name="connsiteX203" fmla="*/ 566798 w 2757548"/>
              <a:gd name="connsiteY203" fmla="*/ 2043112 h 2831596"/>
              <a:gd name="connsiteX204" fmla="*/ 542986 w 2757548"/>
              <a:gd name="connsiteY204" fmla="*/ 2035968 h 2831596"/>
              <a:gd name="connsiteX205" fmla="*/ 557273 w 2757548"/>
              <a:gd name="connsiteY205" fmla="*/ 1981200 h 2831596"/>
              <a:gd name="connsiteX206" fmla="*/ 547748 w 2757548"/>
              <a:gd name="connsiteY206" fmla="*/ 1938337 h 2831596"/>
              <a:gd name="connsiteX207" fmla="*/ 514411 w 2757548"/>
              <a:gd name="connsiteY207" fmla="*/ 1885950 h 2831596"/>
              <a:gd name="connsiteX208" fmla="*/ 471548 w 2757548"/>
              <a:gd name="connsiteY208" fmla="*/ 1876425 h 2831596"/>
              <a:gd name="connsiteX209" fmla="*/ 433448 w 2757548"/>
              <a:gd name="connsiteY209" fmla="*/ 1852612 h 2831596"/>
              <a:gd name="connsiteX210" fmla="*/ 414398 w 2757548"/>
              <a:gd name="connsiteY210" fmla="*/ 1833562 h 2831596"/>
              <a:gd name="connsiteX211" fmla="*/ 414398 w 2757548"/>
              <a:gd name="connsiteY211" fmla="*/ 1804987 h 2831596"/>
              <a:gd name="connsiteX212" fmla="*/ 376298 w 2757548"/>
              <a:gd name="connsiteY212" fmla="*/ 1824037 h 2831596"/>
              <a:gd name="connsiteX213" fmla="*/ 357248 w 2757548"/>
              <a:gd name="connsiteY213" fmla="*/ 1838325 h 2831596"/>
              <a:gd name="connsiteX214" fmla="*/ 385823 w 2757548"/>
              <a:gd name="connsiteY214" fmla="*/ 1862137 h 2831596"/>
              <a:gd name="connsiteX215" fmla="*/ 352486 w 2757548"/>
              <a:gd name="connsiteY215" fmla="*/ 1866900 h 2831596"/>
              <a:gd name="connsiteX216" fmla="*/ 323911 w 2757548"/>
              <a:gd name="connsiteY216" fmla="*/ 1847850 h 2831596"/>
              <a:gd name="connsiteX217" fmla="*/ 281048 w 2757548"/>
              <a:gd name="connsiteY217" fmla="*/ 1833562 h 2831596"/>
              <a:gd name="connsiteX218" fmla="*/ 238186 w 2757548"/>
              <a:gd name="connsiteY218" fmla="*/ 1819275 h 2831596"/>
              <a:gd name="connsiteX219" fmla="*/ 195323 w 2757548"/>
              <a:gd name="connsiteY219" fmla="*/ 1819275 h 2831596"/>
              <a:gd name="connsiteX220" fmla="*/ 171511 w 2757548"/>
              <a:gd name="connsiteY220" fmla="*/ 1795462 h 2831596"/>
              <a:gd name="connsiteX221" fmla="*/ 195323 w 2757548"/>
              <a:gd name="connsiteY221" fmla="*/ 1766887 h 2831596"/>
              <a:gd name="connsiteX222" fmla="*/ 214373 w 2757548"/>
              <a:gd name="connsiteY222" fmla="*/ 1676400 h 2831596"/>
              <a:gd name="connsiteX223" fmla="*/ 276286 w 2757548"/>
              <a:gd name="connsiteY223" fmla="*/ 1590675 h 2831596"/>
              <a:gd name="connsiteX224" fmla="*/ 319148 w 2757548"/>
              <a:gd name="connsiteY224" fmla="*/ 1509712 h 2831596"/>
              <a:gd name="connsiteX225" fmla="*/ 362011 w 2757548"/>
              <a:gd name="connsiteY225" fmla="*/ 1466850 h 2831596"/>
              <a:gd name="connsiteX226" fmla="*/ 414398 w 2757548"/>
              <a:gd name="connsiteY226" fmla="*/ 1404937 h 2831596"/>
              <a:gd name="connsiteX227" fmla="*/ 438211 w 2757548"/>
              <a:gd name="connsiteY227" fmla="*/ 1381125 h 2831596"/>
              <a:gd name="connsiteX228" fmla="*/ 395348 w 2757548"/>
              <a:gd name="connsiteY228" fmla="*/ 1352550 h 2831596"/>
              <a:gd name="connsiteX229" fmla="*/ 323911 w 2757548"/>
              <a:gd name="connsiteY229" fmla="*/ 1319212 h 2831596"/>
              <a:gd name="connsiteX230" fmla="*/ 266761 w 2757548"/>
              <a:gd name="connsiteY230" fmla="*/ 1285875 h 2831596"/>
              <a:gd name="connsiteX231" fmla="*/ 233423 w 2757548"/>
              <a:gd name="connsiteY231" fmla="*/ 1300162 h 2831596"/>
              <a:gd name="connsiteX232" fmla="*/ 195323 w 2757548"/>
              <a:gd name="connsiteY232" fmla="*/ 1276350 h 2831596"/>
              <a:gd name="connsiteX233" fmla="*/ 161986 w 2757548"/>
              <a:gd name="connsiteY233" fmla="*/ 1204912 h 2831596"/>
              <a:gd name="connsiteX234" fmla="*/ 157223 w 2757548"/>
              <a:gd name="connsiteY234" fmla="*/ 1162050 h 2831596"/>
              <a:gd name="connsiteX235" fmla="*/ 119123 w 2757548"/>
              <a:gd name="connsiteY235" fmla="*/ 1157287 h 2831596"/>
              <a:gd name="connsiteX236" fmla="*/ 66736 w 2757548"/>
              <a:gd name="connsiteY236" fmla="*/ 1157287 h 2831596"/>
              <a:gd name="connsiteX237" fmla="*/ 19111 w 2757548"/>
              <a:gd name="connsiteY237" fmla="*/ 1143000 h 2831596"/>
              <a:gd name="connsiteX238" fmla="*/ 19111 w 2757548"/>
              <a:gd name="connsiteY238" fmla="*/ 1114425 h 2831596"/>
              <a:gd name="connsiteX239" fmla="*/ 9586 w 2757548"/>
              <a:gd name="connsiteY239" fmla="*/ 1076325 h 2831596"/>
              <a:gd name="connsiteX240" fmla="*/ 61 w 2757548"/>
              <a:gd name="connsiteY240" fmla="*/ 1028700 h 2831596"/>
              <a:gd name="connsiteX241" fmla="*/ 14348 w 2757548"/>
              <a:gd name="connsiteY241" fmla="*/ 995362 h 2831596"/>
              <a:gd name="connsiteX242" fmla="*/ 61973 w 2757548"/>
              <a:gd name="connsiteY242" fmla="*/ 971550 h 2831596"/>
              <a:gd name="connsiteX243" fmla="*/ 100073 w 2757548"/>
              <a:gd name="connsiteY243" fmla="*/ 966787 h 2831596"/>
              <a:gd name="connsiteX244" fmla="*/ 66736 w 2757548"/>
              <a:gd name="connsiteY244" fmla="*/ 933450 h 2831596"/>
              <a:gd name="connsiteX245" fmla="*/ 57211 w 2757548"/>
              <a:gd name="connsiteY245" fmla="*/ 885825 h 2831596"/>
              <a:gd name="connsiteX246" fmla="*/ 81023 w 2757548"/>
              <a:gd name="connsiteY246" fmla="*/ 852487 h 2831596"/>
              <a:gd name="connsiteX247" fmla="*/ 81023 w 2757548"/>
              <a:gd name="connsiteY247" fmla="*/ 814387 h 2831596"/>
              <a:gd name="connsiteX248" fmla="*/ 42923 w 2757548"/>
              <a:gd name="connsiteY248" fmla="*/ 800100 h 2831596"/>
              <a:gd name="connsiteX249" fmla="*/ 47686 w 2757548"/>
              <a:gd name="connsiteY249" fmla="*/ 762000 h 2831596"/>
              <a:gd name="connsiteX250" fmla="*/ 85786 w 2757548"/>
              <a:gd name="connsiteY250" fmla="*/ 723900 h 2831596"/>
              <a:gd name="connsiteX251" fmla="*/ 76261 w 2757548"/>
              <a:gd name="connsiteY251" fmla="*/ 671512 h 2831596"/>
              <a:gd name="connsiteX252" fmla="*/ 47686 w 2757548"/>
              <a:gd name="connsiteY252" fmla="*/ 647700 h 2831596"/>
              <a:gd name="connsiteX253" fmla="*/ 66736 w 2757548"/>
              <a:gd name="connsiteY253" fmla="*/ 623887 h 2831596"/>
              <a:gd name="connsiteX254" fmla="*/ 114361 w 2757548"/>
              <a:gd name="connsiteY254" fmla="*/ 628650 h 2831596"/>
              <a:gd name="connsiteX255" fmla="*/ 138173 w 2757548"/>
              <a:gd name="connsiteY255" fmla="*/ 628650 h 2831596"/>
              <a:gd name="connsiteX256" fmla="*/ 119123 w 2757548"/>
              <a:gd name="connsiteY256" fmla="*/ 595312 h 2831596"/>
              <a:gd name="connsiteX257" fmla="*/ 123886 w 2757548"/>
              <a:gd name="connsiteY257" fmla="*/ 571500 h 2831596"/>
              <a:gd name="connsiteX258" fmla="*/ 152461 w 2757548"/>
              <a:gd name="connsiteY258" fmla="*/ 571500 h 2831596"/>
              <a:gd name="connsiteX259" fmla="*/ 157223 w 2757548"/>
              <a:gd name="connsiteY259" fmla="*/ 571500 h 2831596"/>
              <a:gd name="connsiteX260" fmla="*/ 185798 w 2757548"/>
              <a:gd name="connsiteY260" fmla="*/ 485775 h 2831596"/>
              <a:gd name="connsiteX261" fmla="*/ 190561 w 2757548"/>
              <a:gd name="connsiteY261" fmla="*/ 447675 h 2831596"/>
              <a:gd name="connsiteX262" fmla="*/ 219136 w 2757548"/>
              <a:gd name="connsiteY262" fmla="*/ 461962 h 2831596"/>
              <a:gd name="connsiteX263" fmla="*/ 281048 w 2757548"/>
              <a:gd name="connsiteY263" fmla="*/ 485775 h 2831596"/>
              <a:gd name="connsiteX264" fmla="*/ 342961 w 2757548"/>
              <a:gd name="connsiteY264" fmla="*/ 485775 h 2831596"/>
              <a:gd name="connsiteX265" fmla="*/ 333436 w 2757548"/>
              <a:gd name="connsiteY265" fmla="*/ 442912 h 2831596"/>
              <a:gd name="connsiteX266" fmla="*/ 342961 w 2757548"/>
              <a:gd name="connsiteY266" fmla="*/ 409575 h 2831596"/>
              <a:gd name="connsiteX267" fmla="*/ 385823 w 2757548"/>
              <a:gd name="connsiteY267" fmla="*/ 409575 h 2831596"/>
              <a:gd name="connsiteX268" fmla="*/ 404873 w 2757548"/>
              <a:gd name="connsiteY268" fmla="*/ 381000 h 2831596"/>
              <a:gd name="connsiteX269" fmla="*/ 428686 w 2757548"/>
              <a:gd name="connsiteY269" fmla="*/ 338137 h 2831596"/>
              <a:gd name="connsiteX270" fmla="*/ 381061 w 2757548"/>
              <a:gd name="connsiteY270" fmla="*/ 314325 h 2831596"/>
              <a:gd name="connsiteX271" fmla="*/ 381061 w 2757548"/>
              <a:gd name="connsiteY271" fmla="*/ 285750 h 2831596"/>
              <a:gd name="connsiteX272" fmla="*/ 433448 w 2757548"/>
              <a:gd name="connsiteY272" fmla="*/ 257175 h 2831596"/>
              <a:gd name="connsiteX273" fmla="*/ 466786 w 2757548"/>
              <a:gd name="connsiteY273" fmla="*/ 238125 h 2831596"/>
              <a:gd name="connsiteX274" fmla="*/ 476311 w 2757548"/>
              <a:gd name="connsiteY274" fmla="*/ 176212 h 2831596"/>
              <a:gd name="connsiteX275" fmla="*/ 447736 w 2757548"/>
              <a:gd name="connsiteY275" fmla="*/ 123825 h 2831596"/>
              <a:gd name="connsiteX0" fmla="*/ 2307492 w 2757548"/>
              <a:gd name="connsiteY0" fmla="*/ 0 h 2831596"/>
              <a:gd name="connsiteX1" fmla="*/ 2324161 w 2757548"/>
              <a:gd name="connsiteY1" fmla="*/ 26193 h 2831596"/>
              <a:gd name="connsiteX2" fmla="*/ 2352736 w 2757548"/>
              <a:gd name="connsiteY2" fmla="*/ 47625 h 2831596"/>
              <a:gd name="connsiteX3" fmla="*/ 2343211 w 2757548"/>
              <a:gd name="connsiteY3" fmla="*/ 57150 h 2831596"/>
              <a:gd name="connsiteX4" fmla="*/ 2352736 w 2757548"/>
              <a:gd name="connsiteY4" fmla="*/ 95250 h 2831596"/>
              <a:gd name="connsiteX5" fmla="*/ 2343211 w 2757548"/>
              <a:gd name="connsiteY5" fmla="*/ 128587 h 2831596"/>
              <a:gd name="connsiteX6" fmla="*/ 2324161 w 2757548"/>
              <a:gd name="connsiteY6" fmla="*/ 145256 h 2831596"/>
              <a:gd name="connsiteX7" fmla="*/ 2300348 w 2757548"/>
              <a:gd name="connsiteY7" fmla="*/ 152400 h 2831596"/>
              <a:gd name="connsiteX8" fmla="*/ 2290823 w 2757548"/>
              <a:gd name="connsiteY8" fmla="*/ 166687 h 2831596"/>
              <a:gd name="connsiteX9" fmla="*/ 2286061 w 2757548"/>
              <a:gd name="connsiteY9" fmla="*/ 204787 h 2831596"/>
              <a:gd name="connsiteX10" fmla="*/ 2267011 w 2757548"/>
              <a:gd name="connsiteY10" fmla="*/ 223837 h 2831596"/>
              <a:gd name="connsiteX11" fmla="*/ 2224148 w 2757548"/>
              <a:gd name="connsiteY11" fmla="*/ 219075 h 2831596"/>
              <a:gd name="connsiteX12" fmla="*/ 2214623 w 2757548"/>
              <a:gd name="connsiteY12" fmla="*/ 226219 h 2831596"/>
              <a:gd name="connsiteX13" fmla="*/ 2221767 w 2757548"/>
              <a:gd name="connsiteY13" fmla="*/ 259556 h 2831596"/>
              <a:gd name="connsiteX14" fmla="*/ 2233673 w 2757548"/>
              <a:gd name="connsiteY14" fmla="*/ 285750 h 2831596"/>
              <a:gd name="connsiteX15" fmla="*/ 2224148 w 2757548"/>
              <a:gd name="connsiteY15" fmla="*/ 304800 h 2831596"/>
              <a:gd name="connsiteX16" fmla="*/ 2224148 w 2757548"/>
              <a:gd name="connsiteY16" fmla="*/ 333375 h 2831596"/>
              <a:gd name="connsiteX17" fmla="*/ 2186048 w 2757548"/>
              <a:gd name="connsiteY17" fmla="*/ 338137 h 2831596"/>
              <a:gd name="connsiteX18" fmla="*/ 2152710 w 2757548"/>
              <a:gd name="connsiteY18" fmla="*/ 302419 h 2831596"/>
              <a:gd name="connsiteX19" fmla="*/ 2124136 w 2757548"/>
              <a:gd name="connsiteY19" fmla="*/ 323850 h 2831596"/>
              <a:gd name="connsiteX20" fmla="*/ 2105086 w 2757548"/>
              <a:gd name="connsiteY20" fmla="*/ 347662 h 2831596"/>
              <a:gd name="connsiteX21" fmla="*/ 2105086 w 2757548"/>
              <a:gd name="connsiteY21" fmla="*/ 361950 h 2831596"/>
              <a:gd name="connsiteX22" fmla="*/ 2105086 w 2757548"/>
              <a:gd name="connsiteY22" fmla="*/ 395287 h 2831596"/>
              <a:gd name="connsiteX23" fmla="*/ 2076511 w 2757548"/>
              <a:gd name="connsiteY23" fmla="*/ 395287 h 2831596"/>
              <a:gd name="connsiteX24" fmla="*/ 2033648 w 2757548"/>
              <a:gd name="connsiteY24" fmla="*/ 419100 h 2831596"/>
              <a:gd name="connsiteX25" fmla="*/ 2014598 w 2757548"/>
              <a:gd name="connsiteY25" fmla="*/ 457200 h 2831596"/>
              <a:gd name="connsiteX26" fmla="*/ 2012217 w 2757548"/>
              <a:gd name="connsiteY26" fmla="*/ 488156 h 2831596"/>
              <a:gd name="connsiteX27" fmla="*/ 1995549 w 2757548"/>
              <a:gd name="connsiteY27" fmla="*/ 511968 h 2831596"/>
              <a:gd name="connsiteX28" fmla="*/ 1976498 w 2757548"/>
              <a:gd name="connsiteY28" fmla="*/ 554831 h 2831596"/>
              <a:gd name="connsiteX29" fmla="*/ 1945542 w 2757548"/>
              <a:gd name="connsiteY29" fmla="*/ 564356 h 2831596"/>
              <a:gd name="connsiteX30" fmla="*/ 1909823 w 2757548"/>
              <a:gd name="connsiteY30" fmla="*/ 561975 h 2831596"/>
              <a:gd name="connsiteX31" fmla="*/ 1883629 w 2757548"/>
              <a:gd name="connsiteY31" fmla="*/ 576262 h 2831596"/>
              <a:gd name="connsiteX32" fmla="*/ 1890773 w 2757548"/>
              <a:gd name="connsiteY32" fmla="*/ 602456 h 2831596"/>
              <a:gd name="connsiteX33" fmla="*/ 1874104 w 2757548"/>
              <a:gd name="connsiteY33" fmla="*/ 623887 h 2831596"/>
              <a:gd name="connsiteX34" fmla="*/ 1876486 w 2757548"/>
              <a:gd name="connsiteY34" fmla="*/ 647700 h 2831596"/>
              <a:gd name="connsiteX35" fmla="*/ 1890773 w 2757548"/>
              <a:gd name="connsiteY35" fmla="*/ 666750 h 2831596"/>
              <a:gd name="connsiteX36" fmla="*/ 1919348 w 2757548"/>
              <a:gd name="connsiteY36" fmla="*/ 685800 h 2831596"/>
              <a:gd name="connsiteX37" fmla="*/ 1945542 w 2757548"/>
              <a:gd name="connsiteY37" fmla="*/ 714375 h 2831596"/>
              <a:gd name="connsiteX38" fmla="*/ 1969354 w 2757548"/>
              <a:gd name="connsiteY38" fmla="*/ 745331 h 2831596"/>
              <a:gd name="connsiteX39" fmla="*/ 1997930 w 2757548"/>
              <a:gd name="connsiteY39" fmla="*/ 776287 h 2831596"/>
              <a:gd name="connsiteX40" fmla="*/ 2016979 w 2757548"/>
              <a:gd name="connsiteY40" fmla="*/ 788194 h 2831596"/>
              <a:gd name="connsiteX41" fmla="*/ 2024123 w 2757548"/>
              <a:gd name="connsiteY41" fmla="*/ 814387 h 2831596"/>
              <a:gd name="connsiteX42" fmla="*/ 2028886 w 2757548"/>
              <a:gd name="connsiteY42" fmla="*/ 847725 h 2831596"/>
              <a:gd name="connsiteX43" fmla="*/ 2038411 w 2757548"/>
              <a:gd name="connsiteY43" fmla="*/ 859631 h 2831596"/>
              <a:gd name="connsiteX44" fmla="*/ 2066986 w 2757548"/>
              <a:gd name="connsiteY44" fmla="*/ 871537 h 2831596"/>
              <a:gd name="connsiteX45" fmla="*/ 2062223 w 2757548"/>
              <a:gd name="connsiteY45" fmla="*/ 852487 h 2831596"/>
              <a:gd name="connsiteX46" fmla="*/ 2090798 w 2757548"/>
              <a:gd name="connsiteY46" fmla="*/ 838200 h 2831596"/>
              <a:gd name="connsiteX47" fmla="*/ 2100323 w 2757548"/>
              <a:gd name="connsiteY47" fmla="*/ 862012 h 2831596"/>
              <a:gd name="connsiteX48" fmla="*/ 2133661 w 2757548"/>
              <a:gd name="connsiteY48" fmla="*/ 883443 h 2831596"/>
              <a:gd name="connsiteX49" fmla="*/ 2169379 w 2757548"/>
              <a:gd name="connsiteY49" fmla="*/ 876300 h 2831596"/>
              <a:gd name="connsiteX50" fmla="*/ 2183667 w 2757548"/>
              <a:gd name="connsiteY50" fmla="*/ 864394 h 2831596"/>
              <a:gd name="connsiteX51" fmla="*/ 2207480 w 2757548"/>
              <a:gd name="connsiteY51" fmla="*/ 857249 h 2831596"/>
              <a:gd name="connsiteX52" fmla="*/ 2245580 w 2757548"/>
              <a:gd name="connsiteY52" fmla="*/ 862012 h 2831596"/>
              <a:gd name="connsiteX53" fmla="*/ 2257486 w 2757548"/>
              <a:gd name="connsiteY53" fmla="*/ 895350 h 2831596"/>
              <a:gd name="connsiteX54" fmla="*/ 2305110 w 2757548"/>
              <a:gd name="connsiteY54" fmla="*/ 900113 h 2831596"/>
              <a:gd name="connsiteX55" fmla="*/ 2328923 w 2757548"/>
              <a:gd name="connsiteY55" fmla="*/ 907256 h 2831596"/>
              <a:gd name="connsiteX56" fmla="*/ 2314636 w 2757548"/>
              <a:gd name="connsiteY56" fmla="*/ 928687 h 2831596"/>
              <a:gd name="connsiteX57" fmla="*/ 2319398 w 2757548"/>
              <a:gd name="connsiteY57" fmla="*/ 942975 h 2831596"/>
              <a:gd name="connsiteX58" fmla="*/ 2357498 w 2757548"/>
              <a:gd name="connsiteY58" fmla="*/ 964406 h 2831596"/>
              <a:gd name="connsiteX59" fmla="*/ 2371786 w 2757548"/>
              <a:gd name="connsiteY59" fmla="*/ 990600 h 2831596"/>
              <a:gd name="connsiteX60" fmla="*/ 2395598 w 2757548"/>
              <a:gd name="connsiteY60" fmla="*/ 1016794 h 2831596"/>
              <a:gd name="connsiteX61" fmla="*/ 2381311 w 2757548"/>
              <a:gd name="connsiteY61" fmla="*/ 1028700 h 2831596"/>
              <a:gd name="connsiteX62" fmla="*/ 2386073 w 2757548"/>
              <a:gd name="connsiteY62" fmla="*/ 1066800 h 2831596"/>
              <a:gd name="connsiteX63" fmla="*/ 2421792 w 2757548"/>
              <a:gd name="connsiteY63" fmla="*/ 1059656 h 2831596"/>
              <a:gd name="connsiteX64" fmla="*/ 2450367 w 2757548"/>
              <a:gd name="connsiteY64" fmla="*/ 1069182 h 2831596"/>
              <a:gd name="connsiteX65" fmla="*/ 2486086 w 2757548"/>
              <a:gd name="connsiteY65" fmla="*/ 1107281 h 2831596"/>
              <a:gd name="connsiteX66" fmla="*/ 2486086 w 2757548"/>
              <a:gd name="connsiteY66" fmla="*/ 1138237 h 2831596"/>
              <a:gd name="connsiteX67" fmla="*/ 2521804 w 2757548"/>
              <a:gd name="connsiteY67" fmla="*/ 1147762 h 2831596"/>
              <a:gd name="connsiteX68" fmla="*/ 2571811 w 2757548"/>
              <a:gd name="connsiteY68" fmla="*/ 1190625 h 2831596"/>
              <a:gd name="connsiteX69" fmla="*/ 2571811 w 2757548"/>
              <a:gd name="connsiteY69" fmla="*/ 1219200 h 2831596"/>
              <a:gd name="connsiteX70" fmla="*/ 2571811 w 2757548"/>
              <a:gd name="connsiteY70" fmla="*/ 1243012 h 2831596"/>
              <a:gd name="connsiteX71" fmla="*/ 2567048 w 2757548"/>
              <a:gd name="connsiteY71" fmla="*/ 1266825 h 2831596"/>
              <a:gd name="connsiteX72" fmla="*/ 2600386 w 2757548"/>
              <a:gd name="connsiteY72" fmla="*/ 1295400 h 2831596"/>
              <a:gd name="connsiteX73" fmla="*/ 2609910 w 2757548"/>
              <a:gd name="connsiteY73" fmla="*/ 1338262 h 2831596"/>
              <a:gd name="connsiteX74" fmla="*/ 2619436 w 2757548"/>
              <a:gd name="connsiteY74" fmla="*/ 1376362 h 2831596"/>
              <a:gd name="connsiteX75" fmla="*/ 2638486 w 2757548"/>
              <a:gd name="connsiteY75" fmla="*/ 1369218 h 2831596"/>
              <a:gd name="connsiteX76" fmla="*/ 2681348 w 2757548"/>
              <a:gd name="connsiteY76" fmla="*/ 1381125 h 2831596"/>
              <a:gd name="connsiteX77" fmla="*/ 2705161 w 2757548"/>
              <a:gd name="connsiteY77" fmla="*/ 1362075 h 2831596"/>
              <a:gd name="connsiteX78" fmla="*/ 2748023 w 2757548"/>
              <a:gd name="connsiteY78" fmla="*/ 1352550 h 2831596"/>
              <a:gd name="connsiteX79" fmla="*/ 2757548 w 2757548"/>
              <a:gd name="connsiteY79" fmla="*/ 1390650 h 2831596"/>
              <a:gd name="connsiteX80" fmla="*/ 2748023 w 2757548"/>
              <a:gd name="connsiteY80" fmla="*/ 1414462 h 2831596"/>
              <a:gd name="connsiteX81" fmla="*/ 2724211 w 2757548"/>
              <a:gd name="connsiteY81" fmla="*/ 1428750 h 2831596"/>
              <a:gd name="connsiteX82" fmla="*/ 2695635 w 2757548"/>
              <a:gd name="connsiteY82" fmla="*/ 1464469 h 2831596"/>
              <a:gd name="connsiteX83" fmla="*/ 2657536 w 2757548"/>
              <a:gd name="connsiteY83" fmla="*/ 1495425 h 2831596"/>
              <a:gd name="connsiteX84" fmla="*/ 2638486 w 2757548"/>
              <a:gd name="connsiteY84" fmla="*/ 1519237 h 2831596"/>
              <a:gd name="connsiteX85" fmla="*/ 2624198 w 2757548"/>
              <a:gd name="connsiteY85" fmla="*/ 1535906 h 2831596"/>
              <a:gd name="connsiteX86" fmla="*/ 2619436 w 2757548"/>
              <a:gd name="connsiteY86" fmla="*/ 1562100 h 2831596"/>
              <a:gd name="connsiteX87" fmla="*/ 2590861 w 2757548"/>
              <a:gd name="connsiteY87" fmla="*/ 1562100 h 2831596"/>
              <a:gd name="connsiteX88" fmla="*/ 2557523 w 2757548"/>
              <a:gd name="connsiteY88" fmla="*/ 1547812 h 2831596"/>
              <a:gd name="connsiteX89" fmla="*/ 2538473 w 2757548"/>
              <a:gd name="connsiteY89" fmla="*/ 1519237 h 2831596"/>
              <a:gd name="connsiteX90" fmla="*/ 2471798 w 2757548"/>
              <a:gd name="connsiteY90" fmla="*/ 1524000 h 2831596"/>
              <a:gd name="connsiteX91" fmla="*/ 2452748 w 2757548"/>
              <a:gd name="connsiteY91" fmla="*/ 1535906 h 2831596"/>
              <a:gd name="connsiteX92" fmla="*/ 2447985 w 2757548"/>
              <a:gd name="connsiteY92" fmla="*/ 1557338 h 2831596"/>
              <a:gd name="connsiteX93" fmla="*/ 2414648 w 2757548"/>
              <a:gd name="connsiteY93" fmla="*/ 1576387 h 2831596"/>
              <a:gd name="connsiteX94" fmla="*/ 2381311 w 2757548"/>
              <a:gd name="connsiteY94" fmla="*/ 1614487 h 2831596"/>
              <a:gd name="connsiteX95" fmla="*/ 2355116 w 2757548"/>
              <a:gd name="connsiteY95" fmla="*/ 1626393 h 2831596"/>
              <a:gd name="connsiteX96" fmla="*/ 2347973 w 2757548"/>
              <a:gd name="connsiteY96" fmla="*/ 1662112 h 2831596"/>
              <a:gd name="connsiteX97" fmla="*/ 2331304 w 2757548"/>
              <a:gd name="connsiteY97" fmla="*/ 1659731 h 2831596"/>
              <a:gd name="connsiteX98" fmla="*/ 2281298 w 2757548"/>
              <a:gd name="connsiteY98" fmla="*/ 1681162 h 2831596"/>
              <a:gd name="connsiteX99" fmla="*/ 2262248 w 2757548"/>
              <a:gd name="connsiteY99" fmla="*/ 1700212 h 2831596"/>
              <a:gd name="connsiteX100" fmla="*/ 2200336 w 2757548"/>
              <a:gd name="connsiteY100" fmla="*/ 1704975 h 2831596"/>
              <a:gd name="connsiteX101" fmla="*/ 2157473 w 2757548"/>
              <a:gd name="connsiteY101" fmla="*/ 1714500 h 2831596"/>
              <a:gd name="connsiteX102" fmla="*/ 2126517 w 2757548"/>
              <a:gd name="connsiteY102" fmla="*/ 1754981 h 2831596"/>
              <a:gd name="connsiteX103" fmla="*/ 2100323 w 2757548"/>
              <a:gd name="connsiteY103" fmla="*/ 1771650 h 2831596"/>
              <a:gd name="connsiteX104" fmla="*/ 2095561 w 2757548"/>
              <a:gd name="connsiteY104" fmla="*/ 1807368 h 2831596"/>
              <a:gd name="connsiteX105" fmla="*/ 2057461 w 2757548"/>
              <a:gd name="connsiteY105" fmla="*/ 1831181 h 2831596"/>
              <a:gd name="connsiteX106" fmla="*/ 2043173 w 2757548"/>
              <a:gd name="connsiteY106" fmla="*/ 1852612 h 2831596"/>
              <a:gd name="connsiteX107" fmla="*/ 2033648 w 2757548"/>
              <a:gd name="connsiteY107" fmla="*/ 1866900 h 2831596"/>
              <a:gd name="connsiteX108" fmla="*/ 2038411 w 2757548"/>
              <a:gd name="connsiteY108" fmla="*/ 1895475 h 2831596"/>
              <a:gd name="connsiteX109" fmla="*/ 2050317 w 2757548"/>
              <a:gd name="connsiteY109" fmla="*/ 1933575 h 2831596"/>
              <a:gd name="connsiteX110" fmla="*/ 2062223 w 2757548"/>
              <a:gd name="connsiteY110" fmla="*/ 1985962 h 2831596"/>
              <a:gd name="connsiteX111" fmla="*/ 2038411 w 2757548"/>
              <a:gd name="connsiteY111" fmla="*/ 2024062 h 2831596"/>
              <a:gd name="connsiteX112" fmla="*/ 2033648 w 2757548"/>
              <a:gd name="connsiteY112" fmla="*/ 2028825 h 2831596"/>
              <a:gd name="connsiteX113" fmla="*/ 1995548 w 2757548"/>
              <a:gd name="connsiteY113" fmla="*/ 2033587 h 2831596"/>
              <a:gd name="connsiteX114" fmla="*/ 1966973 w 2757548"/>
              <a:gd name="connsiteY114" fmla="*/ 2043112 h 2831596"/>
              <a:gd name="connsiteX115" fmla="*/ 1957448 w 2757548"/>
              <a:gd name="connsiteY115" fmla="*/ 2043112 h 2831596"/>
              <a:gd name="connsiteX116" fmla="*/ 1919348 w 2757548"/>
              <a:gd name="connsiteY116" fmla="*/ 2069305 h 2831596"/>
              <a:gd name="connsiteX117" fmla="*/ 1900298 w 2757548"/>
              <a:gd name="connsiteY117" fmla="*/ 2090737 h 2831596"/>
              <a:gd name="connsiteX118" fmla="*/ 1888392 w 2757548"/>
              <a:gd name="connsiteY118" fmla="*/ 2150269 h 2831596"/>
              <a:gd name="connsiteX119" fmla="*/ 1855055 w 2757548"/>
              <a:gd name="connsiteY119" fmla="*/ 2166937 h 2831596"/>
              <a:gd name="connsiteX120" fmla="*/ 1809811 w 2757548"/>
              <a:gd name="connsiteY120" fmla="*/ 2195512 h 2831596"/>
              <a:gd name="connsiteX121" fmla="*/ 1809811 w 2757548"/>
              <a:gd name="connsiteY121" fmla="*/ 2252662 h 2831596"/>
              <a:gd name="connsiteX122" fmla="*/ 1814573 w 2757548"/>
              <a:gd name="connsiteY122" fmla="*/ 2314575 h 2831596"/>
              <a:gd name="connsiteX123" fmla="*/ 1802667 w 2757548"/>
              <a:gd name="connsiteY123" fmla="*/ 2340768 h 2831596"/>
              <a:gd name="connsiteX124" fmla="*/ 1785998 w 2757548"/>
              <a:gd name="connsiteY124" fmla="*/ 2388393 h 2831596"/>
              <a:gd name="connsiteX125" fmla="*/ 1809811 w 2757548"/>
              <a:gd name="connsiteY125" fmla="*/ 2438400 h 2831596"/>
              <a:gd name="connsiteX126" fmla="*/ 1802667 w 2757548"/>
              <a:gd name="connsiteY126" fmla="*/ 2474119 h 2831596"/>
              <a:gd name="connsiteX127" fmla="*/ 1776473 w 2757548"/>
              <a:gd name="connsiteY127" fmla="*/ 2500312 h 2831596"/>
              <a:gd name="connsiteX128" fmla="*/ 1733611 w 2757548"/>
              <a:gd name="connsiteY128" fmla="*/ 2524125 h 2831596"/>
              <a:gd name="connsiteX129" fmla="*/ 1714561 w 2757548"/>
              <a:gd name="connsiteY129" fmla="*/ 2538412 h 2831596"/>
              <a:gd name="connsiteX130" fmla="*/ 1738373 w 2757548"/>
              <a:gd name="connsiteY130" fmla="*/ 2590800 h 2831596"/>
              <a:gd name="connsiteX131" fmla="*/ 1719323 w 2757548"/>
              <a:gd name="connsiteY131" fmla="*/ 2619375 h 2831596"/>
              <a:gd name="connsiteX132" fmla="*/ 1662173 w 2757548"/>
              <a:gd name="connsiteY132" fmla="*/ 2633662 h 2831596"/>
              <a:gd name="connsiteX133" fmla="*/ 1647886 w 2757548"/>
              <a:gd name="connsiteY133" fmla="*/ 2662237 h 2831596"/>
              <a:gd name="connsiteX134" fmla="*/ 1664554 w 2757548"/>
              <a:gd name="connsiteY134" fmla="*/ 2693193 h 2831596"/>
              <a:gd name="connsiteX135" fmla="*/ 1652648 w 2757548"/>
              <a:gd name="connsiteY135" fmla="*/ 2712243 h 2831596"/>
              <a:gd name="connsiteX136" fmla="*/ 1657411 w 2757548"/>
              <a:gd name="connsiteY136" fmla="*/ 2745581 h 2831596"/>
              <a:gd name="connsiteX137" fmla="*/ 1628836 w 2757548"/>
              <a:gd name="connsiteY137" fmla="*/ 2767012 h 2831596"/>
              <a:gd name="connsiteX138" fmla="*/ 1576448 w 2757548"/>
              <a:gd name="connsiteY138" fmla="*/ 2724150 h 2831596"/>
              <a:gd name="connsiteX139" fmla="*/ 1550254 w 2757548"/>
              <a:gd name="connsiteY139" fmla="*/ 2728912 h 2831596"/>
              <a:gd name="connsiteX140" fmla="*/ 1519298 w 2757548"/>
              <a:gd name="connsiteY140" fmla="*/ 2697956 h 2831596"/>
              <a:gd name="connsiteX141" fmla="*/ 1500248 w 2757548"/>
              <a:gd name="connsiteY141" fmla="*/ 2676525 h 2831596"/>
              <a:gd name="connsiteX142" fmla="*/ 1478817 w 2757548"/>
              <a:gd name="connsiteY142" fmla="*/ 2719387 h 2831596"/>
              <a:gd name="connsiteX143" fmla="*/ 1481198 w 2757548"/>
              <a:gd name="connsiteY143" fmla="*/ 2738437 h 2831596"/>
              <a:gd name="connsiteX144" fmla="*/ 1464529 w 2757548"/>
              <a:gd name="connsiteY144" fmla="*/ 2776537 h 2831596"/>
              <a:gd name="connsiteX145" fmla="*/ 1457386 w 2757548"/>
              <a:gd name="connsiteY145" fmla="*/ 2786062 h 2831596"/>
              <a:gd name="connsiteX146" fmla="*/ 1421667 w 2757548"/>
              <a:gd name="connsiteY146" fmla="*/ 2828925 h 2831596"/>
              <a:gd name="connsiteX147" fmla="*/ 1397855 w 2757548"/>
              <a:gd name="connsiteY147" fmla="*/ 2824162 h 2831596"/>
              <a:gd name="connsiteX148" fmla="*/ 1381186 w 2757548"/>
              <a:gd name="connsiteY148" fmla="*/ 2800350 h 2831596"/>
              <a:gd name="connsiteX149" fmla="*/ 1376423 w 2757548"/>
              <a:gd name="connsiteY149" fmla="*/ 2786062 h 2831596"/>
              <a:gd name="connsiteX150" fmla="*/ 1335942 w 2757548"/>
              <a:gd name="connsiteY150" fmla="*/ 2778918 h 2831596"/>
              <a:gd name="connsiteX151" fmla="*/ 1343086 w 2757548"/>
              <a:gd name="connsiteY151" fmla="*/ 2757487 h 2831596"/>
              <a:gd name="connsiteX152" fmla="*/ 1324036 w 2757548"/>
              <a:gd name="connsiteY152" fmla="*/ 2719387 h 2831596"/>
              <a:gd name="connsiteX153" fmla="*/ 1354992 w 2757548"/>
              <a:gd name="connsiteY153" fmla="*/ 2702718 h 2831596"/>
              <a:gd name="connsiteX154" fmla="*/ 1345467 w 2757548"/>
              <a:gd name="connsiteY154" fmla="*/ 2640806 h 2831596"/>
              <a:gd name="connsiteX155" fmla="*/ 1333561 w 2757548"/>
              <a:gd name="connsiteY155" fmla="*/ 2626518 h 2831596"/>
              <a:gd name="connsiteX156" fmla="*/ 1324036 w 2757548"/>
              <a:gd name="connsiteY156" fmla="*/ 2605087 h 2831596"/>
              <a:gd name="connsiteX157" fmla="*/ 1302604 w 2757548"/>
              <a:gd name="connsiteY157" fmla="*/ 2595562 h 2831596"/>
              <a:gd name="connsiteX158" fmla="*/ 1288317 w 2757548"/>
              <a:gd name="connsiteY158" fmla="*/ 2605087 h 2831596"/>
              <a:gd name="connsiteX159" fmla="*/ 1281173 w 2757548"/>
              <a:gd name="connsiteY159" fmla="*/ 2626518 h 2831596"/>
              <a:gd name="connsiteX160" fmla="*/ 1259742 w 2757548"/>
              <a:gd name="connsiteY160" fmla="*/ 2605087 h 2831596"/>
              <a:gd name="connsiteX161" fmla="*/ 1285936 w 2757548"/>
              <a:gd name="connsiteY161" fmla="*/ 2559843 h 2831596"/>
              <a:gd name="connsiteX162" fmla="*/ 1321654 w 2757548"/>
              <a:gd name="connsiteY162" fmla="*/ 2540794 h 2831596"/>
              <a:gd name="connsiteX163" fmla="*/ 1347848 w 2757548"/>
              <a:gd name="connsiteY163" fmla="*/ 2490787 h 2831596"/>
              <a:gd name="connsiteX164" fmla="*/ 1326417 w 2757548"/>
              <a:gd name="connsiteY164" fmla="*/ 2443162 h 2831596"/>
              <a:gd name="connsiteX165" fmla="*/ 1343086 w 2757548"/>
              <a:gd name="connsiteY165" fmla="*/ 2390775 h 2831596"/>
              <a:gd name="connsiteX166" fmla="*/ 1333561 w 2757548"/>
              <a:gd name="connsiteY166" fmla="*/ 2338387 h 2831596"/>
              <a:gd name="connsiteX167" fmla="*/ 1290698 w 2757548"/>
              <a:gd name="connsiteY167" fmla="*/ 2305050 h 2831596"/>
              <a:gd name="connsiteX168" fmla="*/ 1247836 w 2757548"/>
              <a:gd name="connsiteY168" fmla="*/ 2290762 h 2831596"/>
              <a:gd name="connsiteX169" fmla="*/ 1204973 w 2757548"/>
              <a:gd name="connsiteY169" fmla="*/ 2281237 h 2831596"/>
              <a:gd name="connsiteX170" fmla="*/ 1166873 w 2757548"/>
              <a:gd name="connsiteY170" fmla="*/ 2274093 h 2831596"/>
              <a:gd name="connsiteX171" fmla="*/ 1147823 w 2757548"/>
              <a:gd name="connsiteY171" fmla="*/ 2281237 h 2831596"/>
              <a:gd name="connsiteX172" fmla="*/ 1119248 w 2757548"/>
              <a:gd name="connsiteY172" fmla="*/ 2290762 h 2831596"/>
              <a:gd name="connsiteX173" fmla="*/ 1102579 w 2757548"/>
              <a:gd name="connsiteY173" fmla="*/ 2271712 h 2831596"/>
              <a:gd name="connsiteX174" fmla="*/ 1076386 w 2757548"/>
              <a:gd name="connsiteY174" fmla="*/ 2286000 h 2831596"/>
              <a:gd name="connsiteX175" fmla="*/ 1059717 w 2757548"/>
              <a:gd name="connsiteY175" fmla="*/ 2307431 h 2831596"/>
              <a:gd name="connsiteX176" fmla="*/ 1019236 w 2757548"/>
              <a:gd name="connsiteY176" fmla="*/ 2309812 h 2831596"/>
              <a:gd name="connsiteX177" fmla="*/ 971611 w 2757548"/>
              <a:gd name="connsiteY177" fmla="*/ 2319337 h 2831596"/>
              <a:gd name="connsiteX178" fmla="*/ 971611 w 2757548"/>
              <a:gd name="connsiteY178" fmla="*/ 2374106 h 2831596"/>
              <a:gd name="connsiteX179" fmla="*/ 943036 w 2757548"/>
              <a:gd name="connsiteY179" fmla="*/ 2414587 h 2831596"/>
              <a:gd name="connsiteX180" fmla="*/ 921604 w 2757548"/>
              <a:gd name="connsiteY180" fmla="*/ 2424112 h 2831596"/>
              <a:gd name="connsiteX181" fmla="*/ 890648 w 2757548"/>
              <a:gd name="connsiteY181" fmla="*/ 2462212 h 2831596"/>
              <a:gd name="connsiteX182" fmla="*/ 866836 w 2757548"/>
              <a:gd name="connsiteY182" fmla="*/ 2452687 h 2831596"/>
              <a:gd name="connsiteX183" fmla="*/ 852548 w 2757548"/>
              <a:gd name="connsiteY183" fmla="*/ 2471737 h 2831596"/>
              <a:gd name="connsiteX184" fmla="*/ 816829 w 2757548"/>
              <a:gd name="connsiteY184" fmla="*/ 2476500 h 2831596"/>
              <a:gd name="connsiteX185" fmla="*/ 800161 w 2757548"/>
              <a:gd name="connsiteY185" fmla="*/ 2462212 h 2831596"/>
              <a:gd name="connsiteX186" fmla="*/ 771586 w 2757548"/>
              <a:gd name="connsiteY186" fmla="*/ 2438400 h 2831596"/>
              <a:gd name="connsiteX187" fmla="*/ 759679 w 2757548"/>
              <a:gd name="connsiteY187" fmla="*/ 2419350 h 2831596"/>
              <a:gd name="connsiteX188" fmla="*/ 735867 w 2757548"/>
              <a:gd name="connsiteY188" fmla="*/ 2438400 h 2831596"/>
              <a:gd name="connsiteX189" fmla="*/ 704911 w 2757548"/>
              <a:gd name="connsiteY189" fmla="*/ 2433637 h 2831596"/>
              <a:gd name="connsiteX190" fmla="*/ 723961 w 2757548"/>
              <a:gd name="connsiteY190" fmla="*/ 2371725 h 2831596"/>
              <a:gd name="connsiteX191" fmla="*/ 719198 w 2757548"/>
              <a:gd name="connsiteY191" fmla="*/ 2362200 h 2831596"/>
              <a:gd name="connsiteX192" fmla="*/ 738248 w 2757548"/>
              <a:gd name="connsiteY192" fmla="*/ 2309812 h 2831596"/>
              <a:gd name="connsiteX193" fmla="*/ 747773 w 2757548"/>
              <a:gd name="connsiteY193" fmla="*/ 2278856 h 2831596"/>
              <a:gd name="connsiteX194" fmla="*/ 733486 w 2757548"/>
              <a:gd name="connsiteY194" fmla="*/ 2243137 h 2831596"/>
              <a:gd name="connsiteX195" fmla="*/ 747773 w 2757548"/>
              <a:gd name="connsiteY195" fmla="*/ 2226468 h 2831596"/>
              <a:gd name="connsiteX196" fmla="*/ 735867 w 2757548"/>
              <a:gd name="connsiteY196" fmla="*/ 2197893 h 2831596"/>
              <a:gd name="connsiteX197" fmla="*/ 735868 w 2757548"/>
              <a:gd name="connsiteY197" fmla="*/ 2166937 h 2831596"/>
              <a:gd name="connsiteX198" fmla="*/ 728723 w 2757548"/>
              <a:gd name="connsiteY198" fmla="*/ 2128837 h 2831596"/>
              <a:gd name="connsiteX199" fmla="*/ 709673 w 2757548"/>
              <a:gd name="connsiteY199" fmla="*/ 2093118 h 2831596"/>
              <a:gd name="connsiteX200" fmla="*/ 662048 w 2757548"/>
              <a:gd name="connsiteY200" fmla="*/ 2090737 h 2831596"/>
              <a:gd name="connsiteX201" fmla="*/ 635854 w 2757548"/>
              <a:gd name="connsiteY201" fmla="*/ 2085975 h 2831596"/>
              <a:gd name="connsiteX202" fmla="*/ 623948 w 2757548"/>
              <a:gd name="connsiteY202" fmla="*/ 2062162 h 2831596"/>
              <a:gd name="connsiteX203" fmla="*/ 566798 w 2757548"/>
              <a:gd name="connsiteY203" fmla="*/ 2043112 h 2831596"/>
              <a:gd name="connsiteX204" fmla="*/ 542986 w 2757548"/>
              <a:gd name="connsiteY204" fmla="*/ 2035968 h 2831596"/>
              <a:gd name="connsiteX205" fmla="*/ 557273 w 2757548"/>
              <a:gd name="connsiteY205" fmla="*/ 1981200 h 2831596"/>
              <a:gd name="connsiteX206" fmla="*/ 547748 w 2757548"/>
              <a:gd name="connsiteY206" fmla="*/ 1938337 h 2831596"/>
              <a:gd name="connsiteX207" fmla="*/ 514411 w 2757548"/>
              <a:gd name="connsiteY207" fmla="*/ 1885950 h 2831596"/>
              <a:gd name="connsiteX208" fmla="*/ 471548 w 2757548"/>
              <a:gd name="connsiteY208" fmla="*/ 1876425 h 2831596"/>
              <a:gd name="connsiteX209" fmla="*/ 433448 w 2757548"/>
              <a:gd name="connsiteY209" fmla="*/ 1852612 h 2831596"/>
              <a:gd name="connsiteX210" fmla="*/ 414398 w 2757548"/>
              <a:gd name="connsiteY210" fmla="*/ 1833562 h 2831596"/>
              <a:gd name="connsiteX211" fmla="*/ 414398 w 2757548"/>
              <a:gd name="connsiteY211" fmla="*/ 1804987 h 2831596"/>
              <a:gd name="connsiteX212" fmla="*/ 376298 w 2757548"/>
              <a:gd name="connsiteY212" fmla="*/ 1824037 h 2831596"/>
              <a:gd name="connsiteX213" fmla="*/ 357248 w 2757548"/>
              <a:gd name="connsiteY213" fmla="*/ 1838325 h 2831596"/>
              <a:gd name="connsiteX214" fmla="*/ 385823 w 2757548"/>
              <a:gd name="connsiteY214" fmla="*/ 1862137 h 2831596"/>
              <a:gd name="connsiteX215" fmla="*/ 352486 w 2757548"/>
              <a:gd name="connsiteY215" fmla="*/ 1866900 h 2831596"/>
              <a:gd name="connsiteX216" fmla="*/ 323911 w 2757548"/>
              <a:gd name="connsiteY216" fmla="*/ 1847850 h 2831596"/>
              <a:gd name="connsiteX217" fmla="*/ 281048 w 2757548"/>
              <a:gd name="connsiteY217" fmla="*/ 1833562 h 2831596"/>
              <a:gd name="connsiteX218" fmla="*/ 238186 w 2757548"/>
              <a:gd name="connsiteY218" fmla="*/ 1819275 h 2831596"/>
              <a:gd name="connsiteX219" fmla="*/ 195323 w 2757548"/>
              <a:gd name="connsiteY219" fmla="*/ 1819275 h 2831596"/>
              <a:gd name="connsiteX220" fmla="*/ 171511 w 2757548"/>
              <a:gd name="connsiteY220" fmla="*/ 1795462 h 2831596"/>
              <a:gd name="connsiteX221" fmla="*/ 195323 w 2757548"/>
              <a:gd name="connsiteY221" fmla="*/ 1766887 h 2831596"/>
              <a:gd name="connsiteX222" fmla="*/ 214373 w 2757548"/>
              <a:gd name="connsiteY222" fmla="*/ 1676400 h 2831596"/>
              <a:gd name="connsiteX223" fmla="*/ 276286 w 2757548"/>
              <a:gd name="connsiteY223" fmla="*/ 1590675 h 2831596"/>
              <a:gd name="connsiteX224" fmla="*/ 319148 w 2757548"/>
              <a:gd name="connsiteY224" fmla="*/ 1509712 h 2831596"/>
              <a:gd name="connsiteX225" fmla="*/ 362011 w 2757548"/>
              <a:gd name="connsiteY225" fmla="*/ 1466850 h 2831596"/>
              <a:gd name="connsiteX226" fmla="*/ 414398 w 2757548"/>
              <a:gd name="connsiteY226" fmla="*/ 1404937 h 2831596"/>
              <a:gd name="connsiteX227" fmla="*/ 438211 w 2757548"/>
              <a:gd name="connsiteY227" fmla="*/ 1381125 h 2831596"/>
              <a:gd name="connsiteX228" fmla="*/ 395348 w 2757548"/>
              <a:gd name="connsiteY228" fmla="*/ 1352550 h 2831596"/>
              <a:gd name="connsiteX229" fmla="*/ 323911 w 2757548"/>
              <a:gd name="connsiteY229" fmla="*/ 1319212 h 2831596"/>
              <a:gd name="connsiteX230" fmla="*/ 266761 w 2757548"/>
              <a:gd name="connsiteY230" fmla="*/ 1285875 h 2831596"/>
              <a:gd name="connsiteX231" fmla="*/ 233423 w 2757548"/>
              <a:gd name="connsiteY231" fmla="*/ 1300162 h 2831596"/>
              <a:gd name="connsiteX232" fmla="*/ 195323 w 2757548"/>
              <a:gd name="connsiteY232" fmla="*/ 1276350 h 2831596"/>
              <a:gd name="connsiteX233" fmla="*/ 161986 w 2757548"/>
              <a:gd name="connsiteY233" fmla="*/ 1204912 h 2831596"/>
              <a:gd name="connsiteX234" fmla="*/ 157223 w 2757548"/>
              <a:gd name="connsiteY234" fmla="*/ 1162050 h 2831596"/>
              <a:gd name="connsiteX235" fmla="*/ 119123 w 2757548"/>
              <a:gd name="connsiteY235" fmla="*/ 1157287 h 2831596"/>
              <a:gd name="connsiteX236" fmla="*/ 66736 w 2757548"/>
              <a:gd name="connsiteY236" fmla="*/ 1157287 h 2831596"/>
              <a:gd name="connsiteX237" fmla="*/ 19111 w 2757548"/>
              <a:gd name="connsiteY237" fmla="*/ 1143000 h 2831596"/>
              <a:gd name="connsiteX238" fmla="*/ 19111 w 2757548"/>
              <a:gd name="connsiteY238" fmla="*/ 1114425 h 2831596"/>
              <a:gd name="connsiteX239" fmla="*/ 9586 w 2757548"/>
              <a:gd name="connsiteY239" fmla="*/ 1076325 h 2831596"/>
              <a:gd name="connsiteX240" fmla="*/ 61 w 2757548"/>
              <a:gd name="connsiteY240" fmla="*/ 1028700 h 2831596"/>
              <a:gd name="connsiteX241" fmla="*/ 14348 w 2757548"/>
              <a:gd name="connsiteY241" fmla="*/ 995362 h 2831596"/>
              <a:gd name="connsiteX242" fmla="*/ 61973 w 2757548"/>
              <a:gd name="connsiteY242" fmla="*/ 971550 h 2831596"/>
              <a:gd name="connsiteX243" fmla="*/ 100073 w 2757548"/>
              <a:gd name="connsiteY243" fmla="*/ 966787 h 2831596"/>
              <a:gd name="connsiteX244" fmla="*/ 66736 w 2757548"/>
              <a:gd name="connsiteY244" fmla="*/ 933450 h 2831596"/>
              <a:gd name="connsiteX245" fmla="*/ 57211 w 2757548"/>
              <a:gd name="connsiteY245" fmla="*/ 885825 h 2831596"/>
              <a:gd name="connsiteX246" fmla="*/ 81023 w 2757548"/>
              <a:gd name="connsiteY246" fmla="*/ 852487 h 2831596"/>
              <a:gd name="connsiteX247" fmla="*/ 81023 w 2757548"/>
              <a:gd name="connsiteY247" fmla="*/ 814387 h 2831596"/>
              <a:gd name="connsiteX248" fmla="*/ 42923 w 2757548"/>
              <a:gd name="connsiteY248" fmla="*/ 800100 h 2831596"/>
              <a:gd name="connsiteX249" fmla="*/ 47686 w 2757548"/>
              <a:gd name="connsiteY249" fmla="*/ 762000 h 2831596"/>
              <a:gd name="connsiteX250" fmla="*/ 85786 w 2757548"/>
              <a:gd name="connsiteY250" fmla="*/ 723900 h 2831596"/>
              <a:gd name="connsiteX251" fmla="*/ 76261 w 2757548"/>
              <a:gd name="connsiteY251" fmla="*/ 671512 h 2831596"/>
              <a:gd name="connsiteX252" fmla="*/ 47686 w 2757548"/>
              <a:gd name="connsiteY252" fmla="*/ 647700 h 2831596"/>
              <a:gd name="connsiteX253" fmla="*/ 66736 w 2757548"/>
              <a:gd name="connsiteY253" fmla="*/ 623887 h 2831596"/>
              <a:gd name="connsiteX254" fmla="*/ 114361 w 2757548"/>
              <a:gd name="connsiteY254" fmla="*/ 628650 h 2831596"/>
              <a:gd name="connsiteX255" fmla="*/ 138173 w 2757548"/>
              <a:gd name="connsiteY255" fmla="*/ 628650 h 2831596"/>
              <a:gd name="connsiteX256" fmla="*/ 119123 w 2757548"/>
              <a:gd name="connsiteY256" fmla="*/ 595312 h 2831596"/>
              <a:gd name="connsiteX257" fmla="*/ 123886 w 2757548"/>
              <a:gd name="connsiteY257" fmla="*/ 571500 h 2831596"/>
              <a:gd name="connsiteX258" fmla="*/ 152461 w 2757548"/>
              <a:gd name="connsiteY258" fmla="*/ 571500 h 2831596"/>
              <a:gd name="connsiteX259" fmla="*/ 157223 w 2757548"/>
              <a:gd name="connsiteY259" fmla="*/ 571500 h 2831596"/>
              <a:gd name="connsiteX260" fmla="*/ 185798 w 2757548"/>
              <a:gd name="connsiteY260" fmla="*/ 485775 h 2831596"/>
              <a:gd name="connsiteX261" fmla="*/ 190561 w 2757548"/>
              <a:gd name="connsiteY261" fmla="*/ 447675 h 2831596"/>
              <a:gd name="connsiteX262" fmla="*/ 219136 w 2757548"/>
              <a:gd name="connsiteY262" fmla="*/ 461962 h 2831596"/>
              <a:gd name="connsiteX263" fmla="*/ 281048 w 2757548"/>
              <a:gd name="connsiteY263" fmla="*/ 485775 h 2831596"/>
              <a:gd name="connsiteX264" fmla="*/ 342961 w 2757548"/>
              <a:gd name="connsiteY264" fmla="*/ 485775 h 2831596"/>
              <a:gd name="connsiteX265" fmla="*/ 333436 w 2757548"/>
              <a:gd name="connsiteY265" fmla="*/ 442912 h 2831596"/>
              <a:gd name="connsiteX266" fmla="*/ 342961 w 2757548"/>
              <a:gd name="connsiteY266" fmla="*/ 409575 h 2831596"/>
              <a:gd name="connsiteX267" fmla="*/ 385823 w 2757548"/>
              <a:gd name="connsiteY267" fmla="*/ 409575 h 2831596"/>
              <a:gd name="connsiteX268" fmla="*/ 404873 w 2757548"/>
              <a:gd name="connsiteY268" fmla="*/ 381000 h 2831596"/>
              <a:gd name="connsiteX269" fmla="*/ 428686 w 2757548"/>
              <a:gd name="connsiteY269" fmla="*/ 338137 h 2831596"/>
              <a:gd name="connsiteX270" fmla="*/ 381061 w 2757548"/>
              <a:gd name="connsiteY270" fmla="*/ 314325 h 2831596"/>
              <a:gd name="connsiteX271" fmla="*/ 381061 w 2757548"/>
              <a:gd name="connsiteY271" fmla="*/ 285750 h 2831596"/>
              <a:gd name="connsiteX272" fmla="*/ 433448 w 2757548"/>
              <a:gd name="connsiteY272" fmla="*/ 257175 h 2831596"/>
              <a:gd name="connsiteX273" fmla="*/ 466786 w 2757548"/>
              <a:gd name="connsiteY273" fmla="*/ 238125 h 2831596"/>
              <a:gd name="connsiteX274" fmla="*/ 476311 w 2757548"/>
              <a:gd name="connsiteY274" fmla="*/ 176212 h 2831596"/>
              <a:gd name="connsiteX275" fmla="*/ 447736 w 2757548"/>
              <a:gd name="connsiteY275" fmla="*/ 123825 h 2831596"/>
              <a:gd name="connsiteX0" fmla="*/ 2307492 w 2757548"/>
              <a:gd name="connsiteY0" fmla="*/ 0 h 2831596"/>
              <a:gd name="connsiteX1" fmla="*/ 2324161 w 2757548"/>
              <a:gd name="connsiteY1" fmla="*/ 26193 h 2831596"/>
              <a:gd name="connsiteX2" fmla="*/ 2352736 w 2757548"/>
              <a:gd name="connsiteY2" fmla="*/ 47625 h 2831596"/>
              <a:gd name="connsiteX3" fmla="*/ 2343211 w 2757548"/>
              <a:gd name="connsiteY3" fmla="*/ 57150 h 2831596"/>
              <a:gd name="connsiteX4" fmla="*/ 2352736 w 2757548"/>
              <a:gd name="connsiteY4" fmla="*/ 95250 h 2831596"/>
              <a:gd name="connsiteX5" fmla="*/ 2343211 w 2757548"/>
              <a:gd name="connsiteY5" fmla="*/ 128587 h 2831596"/>
              <a:gd name="connsiteX6" fmla="*/ 2324161 w 2757548"/>
              <a:gd name="connsiteY6" fmla="*/ 145256 h 2831596"/>
              <a:gd name="connsiteX7" fmla="*/ 2300348 w 2757548"/>
              <a:gd name="connsiteY7" fmla="*/ 152400 h 2831596"/>
              <a:gd name="connsiteX8" fmla="*/ 2290823 w 2757548"/>
              <a:gd name="connsiteY8" fmla="*/ 166687 h 2831596"/>
              <a:gd name="connsiteX9" fmla="*/ 2286061 w 2757548"/>
              <a:gd name="connsiteY9" fmla="*/ 204787 h 2831596"/>
              <a:gd name="connsiteX10" fmla="*/ 2267011 w 2757548"/>
              <a:gd name="connsiteY10" fmla="*/ 223837 h 2831596"/>
              <a:gd name="connsiteX11" fmla="*/ 2224148 w 2757548"/>
              <a:gd name="connsiteY11" fmla="*/ 219075 h 2831596"/>
              <a:gd name="connsiteX12" fmla="*/ 2214623 w 2757548"/>
              <a:gd name="connsiteY12" fmla="*/ 226219 h 2831596"/>
              <a:gd name="connsiteX13" fmla="*/ 2221767 w 2757548"/>
              <a:gd name="connsiteY13" fmla="*/ 259556 h 2831596"/>
              <a:gd name="connsiteX14" fmla="*/ 2233673 w 2757548"/>
              <a:gd name="connsiteY14" fmla="*/ 285750 h 2831596"/>
              <a:gd name="connsiteX15" fmla="*/ 2224148 w 2757548"/>
              <a:gd name="connsiteY15" fmla="*/ 304800 h 2831596"/>
              <a:gd name="connsiteX16" fmla="*/ 2224148 w 2757548"/>
              <a:gd name="connsiteY16" fmla="*/ 333375 h 2831596"/>
              <a:gd name="connsiteX17" fmla="*/ 2186048 w 2757548"/>
              <a:gd name="connsiteY17" fmla="*/ 338137 h 2831596"/>
              <a:gd name="connsiteX18" fmla="*/ 2152710 w 2757548"/>
              <a:gd name="connsiteY18" fmla="*/ 302419 h 2831596"/>
              <a:gd name="connsiteX19" fmla="*/ 2124136 w 2757548"/>
              <a:gd name="connsiteY19" fmla="*/ 323850 h 2831596"/>
              <a:gd name="connsiteX20" fmla="*/ 2105086 w 2757548"/>
              <a:gd name="connsiteY20" fmla="*/ 347662 h 2831596"/>
              <a:gd name="connsiteX21" fmla="*/ 2105086 w 2757548"/>
              <a:gd name="connsiteY21" fmla="*/ 361950 h 2831596"/>
              <a:gd name="connsiteX22" fmla="*/ 2105086 w 2757548"/>
              <a:gd name="connsiteY22" fmla="*/ 395287 h 2831596"/>
              <a:gd name="connsiteX23" fmla="*/ 2076511 w 2757548"/>
              <a:gd name="connsiteY23" fmla="*/ 395287 h 2831596"/>
              <a:gd name="connsiteX24" fmla="*/ 2033648 w 2757548"/>
              <a:gd name="connsiteY24" fmla="*/ 419100 h 2831596"/>
              <a:gd name="connsiteX25" fmla="*/ 2014598 w 2757548"/>
              <a:gd name="connsiteY25" fmla="*/ 457200 h 2831596"/>
              <a:gd name="connsiteX26" fmla="*/ 2012217 w 2757548"/>
              <a:gd name="connsiteY26" fmla="*/ 488156 h 2831596"/>
              <a:gd name="connsiteX27" fmla="*/ 1995549 w 2757548"/>
              <a:gd name="connsiteY27" fmla="*/ 511968 h 2831596"/>
              <a:gd name="connsiteX28" fmla="*/ 1976498 w 2757548"/>
              <a:gd name="connsiteY28" fmla="*/ 554831 h 2831596"/>
              <a:gd name="connsiteX29" fmla="*/ 1945542 w 2757548"/>
              <a:gd name="connsiteY29" fmla="*/ 564356 h 2831596"/>
              <a:gd name="connsiteX30" fmla="*/ 1909823 w 2757548"/>
              <a:gd name="connsiteY30" fmla="*/ 561975 h 2831596"/>
              <a:gd name="connsiteX31" fmla="*/ 1883629 w 2757548"/>
              <a:gd name="connsiteY31" fmla="*/ 576262 h 2831596"/>
              <a:gd name="connsiteX32" fmla="*/ 1890773 w 2757548"/>
              <a:gd name="connsiteY32" fmla="*/ 602456 h 2831596"/>
              <a:gd name="connsiteX33" fmla="*/ 1874104 w 2757548"/>
              <a:gd name="connsiteY33" fmla="*/ 623887 h 2831596"/>
              <a:gd name="connsiteX34" fmla="*/ 1876486 w 2757548"/>
              <a:gd name="connsiteY34" fmla="*/ 647700 h 2831596"/>
              <a:gd name="connsiteX35" fmla="*/ 1890773 w 2757548"/>
              <a:gd name="connsiteY35" fmla="*/ 666750 h 2831596"/>
              <a:gd name="connsiteX36" fmla="*/ 1919348 w 2757548"/>
              <a:gd name="connsiteY36" fmla="*/ 685800 h 2831596"/>
              <a:gd name="connsiteX37" fmla="*/ 1945542 w 2757548"/>
              <a:gd name="connsiteY37" fmla="*/ 714375 h 2831596"/>
              <a:gd name="connsiteX38" fmla="*/ 1969354 w 2757548"/>
              <a:gd name="connsiteY38" fmla="*/ 745331 h 2831596"/>
              <a:gd name="connsiteX39" fmla="*/ 1997930 w 2757548"/>
              <a:gd name="connsiteY39" fmla="*/ 776287 h 2831596"/>
              <a:gd name="connsiteX40" fmla="*/ 2016979 w 2757548"/>
              <a:gd name="connsiteY40" fmla="*/ 788194 h 2831596"/>
              <a:gd name="connsiteX41" fmla="*/ 2024123 w 2757548"/>
              <a:gd name="connsiteY41" fmla="*/ 814387 h 2831596"/>
              <a:gd name="connsiteX42" fmla="*/ 2028886 w 2757548"/>
              <a:gd name="connsiteY42" fmla="*/ 847725 h 2831596"/>
              <a:gd name="connsiteX43" fmla="*/ 2038411 w 2757548"/>
              <a:gd name="connsiteY43" fmla="*/ 859631 h 2831596"/>
              <a:gd name="connsiteX44" fmla="*/ 2066986 w 2757548"/>
              <a:gd name="connsiteY44" fmla="*/ 871537 h 2831596"/>
              <a:gd name="connsiteX45" fmla="*/ 2062223 w 2757548"/>
              <a:gd name="connsiteY45" fmla="*/ 852487 h 2831596"/>
              <a:gd name="connsiteX46" fmla="*/ 2090798 w 2757548"/>
              <a:gd name="connsiteY46" fmla="*/ 838200 h 2831596"/>
              <a:gd name="connsiteX47" fmla="*/ 2100323 w 2757548"/>
              <a:gd name="connsiteY47" fmla="*/ 862012 h 2831596"/>
              <a:gd name="connsiteX48" fmla="*/ 2133661 w 2757548"/>
              <a:gd name="connsiteY48" fmla="*/ 883443 h 2831596"/>
              <a:gd name="connsiteX49" fmla="*/ 2169379 w 2757548"/>
              <a:gd name="connsiteY49" fmla="*/ 876300 h 2831596"/>
              <a:gd name="connsiteX50" fmla="*/ 2183667 w 2757548"/>
              <a:gd name="connsiteY50" fmla="*/ 864394 h 2831596"/>
              <a:gd name="connsiteX51" fmla="*/ 2207480 w 2757548"/>
              <a:gd name="connsiteY51" fmla="*/ 857249 h 2831596"/>
              <a:gd name="connsiteX52" fmla="*/ 2245580 w 2757548"/>
              <a:gd name="connsiteY52" fmla="*/ 862012 h 2831596"/>
              <a:gd name="connsiteX53" fmla="*/ 2257486 w 2757548"/>
              <a:gd name="connsiteY53" fmla="*/ 895350 h 2831596"/>
              <a:gd name="connsiteX54" fmla="*/ 2305110 w 2757548"/>
              <a:gd name="connsiteY54" fmla="*/ 900113 h 2831596"/>
              <a:gd name="connsiteX55" fmla="*/ 2328923 w 2757548"/>
              <a:gd name="connsiteY55" fmla="*/ 907256 h 2831596"/>
              <a:gd name="connsiteX56" fmla="*/ 2314636 w 2757548"/>
              <a:gd name="connsiteY56" fmla="*/ 928687 h 2831596"/>
              <a:gd name="connsiteX57" fmla="*/ 2319398 w 2757548"/>
              <a:gd name="connsiteY57" fmla="*/ 942975 h 2831596"/>
              <a:gd name="connsiteX58" fmla="*/ 2357498 w 2757548"/>
              <a:gd name="connsiteY58" fmla="*/ 964406 h 2831596"/>
              <a:gd name="connsiteX59" fmla="*/ 2371786 w 2757548"/>
              <a:gd name="connsiteY59" fmla="*/ 990600 h 2831596"/>
              <a:gd name="connsiteX60" fmla="*/ 2395598 w 2757548"/>
              <a:gd name="connsiteY60" fmla="*/ 1016794 h 2831596"/>
              <a:gd name="connsiteX61" fmla="*/ 2381311 w 2757548"/>
              <a:gd name="connsiteY61" fmla="*/ 1028700 h 2831596"/>
              <a:gd name="connsiteX62" fmla="*/ 2386073 w 2757548"/>
              <a:gd name="connsiteY62" fmla="*/ 1066800 h 2831596"/>
              <a:gd name="connsiteX63" fmla="*/ 2421792 w 2757548"/>
              <a:gd name="connsiteY63" fmla="*/ 1059656 h 2831596"/>
              <a:gd name="connsiteX64" fmla="*/ 2450367 w 2757548"/>
              <a:gd name="connsiteY64" fmla="*/ 1069182 h 2831596"/>
              <a:gd name="connsiteX65" fmla="*/ 2486086 w 2757548"/>
              <a:gd name="connsiteY65" fmla="*/ 1107281 h 2831596"/>
              <a:gd name="connsiteX66" fmla="*/ 2486086 w 2757548"/>
              <a:gd name="connsiteY66" fmla="*/ 1138237 h 2831596"/>
              <a:gd name="connsiteX67" fmla="*/ 2521804 w 2757548"/>
              <a:gd name="connsiteY67" fmla="*/ 1147762 h 2831596"/>
              <a:gd name="connsiteX68" fmla="*/ 2571811 w 2757548"/>
              <a:gd name="connsiteY68" fmla="*/ 1190625 h 2831596"/>
              <a:gd name="connsiteX69" fmla="*/ 2571811 w 2757548"/>
              <a:gd name="connsiteY69" fmla="*/ 1219200 h 2831596"/>
              <a:gd name="connsiteX70" fmla="*/ 2571811 w 2757548"/>
              <a:gd name="connsiteY70" fmla="*/ 1243012 h 2831596"/>
              <a:gd name="connsiteX71" fmla="*/ 2567048 w 2757548"/>
              <a:gd name="connsiteY71" fmla="*/ 1266825 h 2831596"/>
              <a:gd name="connsiteX72" fmla="*/ 2600386 w 2757548"/>
              <a:gd name="connsiteY72" fmla="*/ 1295400 h 2831596"/>
              <a:gd name="connsiteX73" fmla="*/ 2609910 w 2757548"/>
              <a:gd name="connsiteY73" fmla="*/ 1338262 h 2831596"/>
              <a:gd name="connsiteX74" fmla="*/ 2619436 w 2757548"/>
              <a:gd name="connsiteY74" fmla="*/ 1376362 h 2831596"/>
              <a:gd name="connsiteX75" fmla="*/ 2638486 w 2757548"/>
              <a:gd name="connsiteY75" fmla="*/ 1369218 h 2831596"/>
              <a:gd name="connsiteX76" fmla="*/ 2681348 w 2757548"/>
              <a:gd name="connsiteY76" fmla="*/ 1381125 h 2831596"/>
              <a:gd name="connsiteX77" fmla="*/ 2705161 w 2757548"/>
              <a:gd name="connsiteY77" fmla="*/ 1362075 h 2831596"/>
              <a:gd name="connsiteX78" fmla="*/ 2748023 w 2757548"/>
              <a:gd name="connsiteY78" fmla="*/ 1352550 h 2831596"/>
              <a:gd name="connsiteX79" fmla="*/ 2757548 w 2757548"/>
              <a:gd name="connsiteY79" fmla="*/ 1390650 h 2831596"/>
              <a:gd name="connsiteX80" fmla="*/ 2748023 w 2757548"/>
              <a:gd name="connsiteY80" fmla="*/ 1414462 h 2831596"/>
              <a:gd name="connsiteX81" fmla="*/ 2724211 w 2757548"/>
              <a:gd name="connsiteY81" fmla="*/ 1428750 h 2831596"/>
              <a:gd name="connsiteX82" fmla="*/ 2695635 w 2757548"/>
              <a:gd name="connsiteY82" fmla="*/ 1464469 h 2831596"/>
              <a:gd name="connsiteX83" fmla="*/ 2657536 w 2757548"/>
              <a:gd name="connsiteY83" fmla="*/ 1495425 h 2831596"/>
              <a:gd name="connsiteX84" fmla="*/ 2638486 w 2757548"/>
              <a:gd name="connsiteY84" fmla="*/ 1519237 h 2831596"/>
              <a:gd name="connsiteX85" fmla="*/ 2624198 w 2757548"/>
              <a:gd name="connsiteY85" fmla="*/ 1535906 h 2831596"/>
              <a:gd name="connsiteX86" fmla="*/ 2619436 w 2757548"/>
              <a:gd name="connsiteY86" fmla="*/ 1562100 h 2831596"/>
              <a:gd name="connsiteX87" fmla="*/ 2590861 w 2757548"/>
              <a:gd name="connsiteY87" fmla="*/ 1562100 h 2831596"/>
              <a:gd name="connsiteX88" fmla="*/ 2557523 w 2757548"/>
              <a:gd name="connsiteY88" fmla="*/ 1547812 h 2831596"/>
              <a:gd name="connsiteX89" fmla="*/ 2538473 w 2757548"/>
              <a:gd name="connsiteY89" fmla="*/ 1519237 h 2831596"/>
              <a:gd name="connsiteX90" fmla="*/ 2471798 w 2757548"/>
              <a:gd name="connsiteY90" fmla="*/ 1524000 h 2831596"/>
              <a:gd name="connsiteX91" fmla="*/ 2452748 w 2757548"/>
              <a:gd name="connsiteY91" fmla="*/ 1535906 h 2831596"/>
              <a:gd name="connsiteX92" fmla="*/ 2447985 w 2757548"/>
              <a:gd name="connsiteY92" fmla="*/ 1557338 h 2831596"/>
              <a:gd name="connsiteX93" fmla="*/ 2414648 w 2757548"/>
              <a:gd name="connsiteY93" fmla="*/ 1576387 h 2831596"/>
              <a:gd name="connsiteX94" fmla="*/ 2381311 w 2757548"/>
              <a:gd name="connsiteY94" fmla="*/ 1614487 h 2831596"/>
              <a:gd name="connsiteX95" fmla="*/ 2355116 w 2757548"/>
              <a:gd name="connsiteY95" fmla="*/ 1626393 h 2831596"/>
              <a:gd name="connsiteX96" fmla="*/ 2347973 w 2757548"/>
              <a:gd name="connsiteY96" fmla="*/ 1662112 h 2831596"/>
              <a:gd name="connsiteX97" fmla="*/ 2331304 w 2757548"/>
              <a:gd name="connsiteY97" fmla="*/ 1659731 h 2831596"/>
              <a:gd name="connsiteX98" fmla="*/ 2281298 w 2757548"/>
              <a:gd name="connsiteY98" fmla="*/ 1681162 h 2831596"/>
              <a:gd name="connsiteX99" fmla="*/ 2262248 w 2757548"/>
              <a:gd name="connsiteY99" fmla="*/ 1700212 h 2831596"/>
              <a:gd name="connsiteX100" fmla="*/ 2200336 w 2757548"/>
              <a:gd name="connsiteY100" fmla="*/ 1704975 h 2831596"/>
              <a:gd name="connsiteX101" fmla="*/ 2157473 w 2757548"/>
              <a:gd name="connsiteY101" fmla="*/ 1714500 h 2831596"/>
              <a:gd name="connsiteX102" fmla="*/ 2126517 w 2757548"/>
              <a:gd name="connsiteY102" fmla="*/ 1754981 h 2831596"/>
              <a:gd name="connsiteX103" fmla="*/ 2100323 w 2757548"/>
              <a:gd name="connsiteY103" fmla="*/ 1771650 h 2831596"/>
              <a:gd name="connsiteX104" fmla="*/ 2095561 w 2757548"/>
              <a:gd name="connsiteY104" fmla="*/ 1807368 h 2831596"/>
              <a:gd name="connsiteX105" fmla="*/ 2057461 w 2757548"/>
              <a:gd name="connsiteY105" fmla="*/ 1831181 h 2831596"/>
              <a:gd name="connsiteX106" fmla="*/ 2043173 w 2757548"/>
              <a:gd name="connsiteY106" fmla="*/ 1852612 h 2831596"/>
              <a:gd name="connsiteX107" fmla="*/ 2033648 w 2757548"/>
              <a:gd name="connsiteY107" fmla="*/ 1866900 h 2831596"/>
              <a:gd name="connsiteX108" fmla="*/ 2038411 w 2757548"/>
              <a:gd name="connsiteY108" fmla="*/ 1895475 h 2831596"/>
              <a:gd name="connsiteX109" fmla="*/ 2050317 w 2757548"/>
              <a:gd name="connsiteY109" fmla="*/ 1933575 h 2831596"/>
              <a:gd name="connsiteX110" fmla="*/ 2062223 w 2757548"/>
              <a:gd name="connsiteY110" fmla="*/ 1985962 h 2831596"/>
              <a:gd name="connsiteX111" fmla="*/ 2038411 w 2757548"/>
              <a:gd name="connsiteY111" fmla="*/ 2024062 h 2831596"/>
              <a:gd name="connsiteX112" fmla="*/ 2033648 w 2757548"/>
              <a:gd name="connsiteY112" fmla="*/ 2028825 h 2831596"/>
              <a:gd name="connsiteX113" fmla="*/ 1995548 w 2757548"/>
              <a:gd name="connsiteY113" fmla="*/ 2033587 h 2831596"/>
              <a:gd name="connsiteX114" fmla="*/ 1966973 w 2757548"/>
              <a:gd name="connsiteY114" fmla="*/ 2043112 h 2831596"/>
              <a:gd name="connsiteX115" fmla="*/ 1957448 w 2757548"/>
              <a:gd name="connsiteY115" fmla="*/ 2043112 h 2831596"/>
              <a:gd name="connsiteX116" fmla="*/ 1919348 w 2757548"/>
              <a:gd name="connsiteY116" fmla="*/ 2069305 h 2831596"/>
              <a:gd name="connsiteX117" fmla="*/ 1900298 w 2757548"/>
              <a:gd name="connsiteY117" fmla="*/ 2090737 h 2831596"/>
              <a:gd name="connsiteX118" fmla="*/ 1888392 w 2757548"/>
              <a:gd name="connsiteY118" fmla="*/ 2150269 h 2831596"/>
              <a:gd name="connsiteX119" fmla="*/ 1855055 w 2757548"/>
              <a:gd name="connsiteY119" fmla="*/ 2166937 h 2831596"/>
              <a:gd name="connsiteX120" fmla="*/ 1809811 w 2757548"/>
              <a:gd name="connsiteY120" fmla="*/ 2195512 h 2831596"/>
              <a:gd name="connsiteX121" fmla="*/ 1809811 w 2757548"/>
              <a:gd name="connsiteY121" fmla="*/ 2252662 h 2831596"/>
              <a:gd name="connsiteX122" fmla="*/ 1814573 w 2757548"/>
              <a:gd name="connsiteY122" fmla="*/ 2314575 h 2831596"/>
              <a:gd name="connsiteX123" fmla="*/ 1802667 w 2757548"/>
              <a:gd name="connsiteY123" fmla="*/ 2340768 h 2831596"/>
              <a:gd name="connsiteX124" fmla="*/ 1785998 w 2757548"/>
              <a:gd name="connsiteY124" fmla="*/ 2388393 h 2831596"/>
              <a:gd name="connsiteX125" fmla="*/ 1809811 w 2757548"/>
              <a:gd name="connsiteY125" fmla="*/ 2438400 h 2831596"/>
              <a:gd name="connsiteX126" fmla="*/ 1802667 w 2757548"/>
              <a:gd name="connsiteY126" fmla="*/ 2474119 h 2831596"/>
              <a:gd name="connsiteX127" fmla="*/ 1776473 w 2757548"/>
              <a:gd name="connsiteY127" fmla="*/ 2500312 h 2831596"/>
              <a:gd name="connsiteX128" fmla="*/ 1733611 w 2757548"/>
              <a:gd name="connsiteY128" fmla="*/ 2524125 h 2831596"/>
              <a:gd name="connsiteX129" fmla="*/ 1714561 w 2757548"/>
              <a:gd name="connsiteY129" fmla="*/ 2538412 h 2831596"/>
              <a:gd name="connsiteX130" fmla="*/ 1738373 w 2757548"/>
              <a:gd name="connsiteY130" fmla="*/ 2590800 h 2831596"/>
              <a:gd name="connsiteX131" fmla="*/ 1719323 w 2757548"/>
              <a:gd name="connsiteY131" fmla="*/ 2619375 h 2831596"/>
              <a:gd name="connsiteX132" fmla="*/ 1662173 w 2757548"/>
              <a:gd name="connsiteY132" fmla="*/ 2633662 h 2831596"/>
              <a:gd name="connsiteX133" fmla="*/ 1647886 w 2757548"/>
              <a:gd name="connsiteY133" fmla="*/ 2662237 h 2831596"/>
              <a:gd name="connsiteX134" fmla="*/ 1664554 w 2757548"/>
              <a:gd name="connsiteY134" fmla="*/ 2693193 h 2831596"/>
              <a:gd name="connsiteX135" fmla="*/ 1652648 w 2757548"/>
              <a:gd name="connsiteY135" fmla="*/ 2712243 h 2831596"/>
              <a:gd name="connsiteX136" fmla="*/ 1657411 w 2757548"/>
              <a:gd name="connsiteY136" fmla="*/ 2745581 h 2831596"/>
              <a:gd name="connsiteX137" fmla="*/ 1628836 w 2757548"/>
              <a:gd name="connsiteY137" fmla="*/ 2767012 h 2831596"/>
              <a:gd name="connsiteX138" fmla="*/ 1576448 w 2757548"/>
              <a:gd name="connsiteY138" fmla="*/ 2724150 h 2831596"/>
              <a:gd name="connsiteX139" fmla="*/ 1550254 w 2757548"/>
              <a:gd name="connsiteY139" fmla="*/ 2728912 h 2831596"/>
              <a:gd name="connsiteX140" fmla="*/ 1519298 w 2757548"/>
              <a:gd name="connsiteY140" fmla="*/ 2697956 h 2831596"/>
              <a:gd name="connsiteX141" fmla="*/ 1500248 w 2757548"/>
              <a:gd name="connsiteY141" fmla="*/ 2676525 h 2831596"/>
              <a:gd name="connsiteX142" fmla="*/ 1478817 w 2757548"/>
              <a:gd name="connsiteY142" fmla="*/ 2719387 h 2831596"/>
              <a:gd name="connsiteX143" fmla="*/ 1481198 w 2757548"/>
              <a:gd name="connsiteY143" fmla="*/ 2738437 h 2831596"/>
              <a:gd name="connsiteX144" fmla="*/ 1464529 w 2757548"/>
              <a:gd name="connsiteY144" fmla="*/ 2776537 h 2831596"/>
              <a:gd name="connsiteX145" fmla="*/ 1457386 w 2757548"/>
              <a:gd name="connsiteY145" fmla="*/ 2786062 h 2831596"/>
              <a:gd name="connsiteX146" fmla="*/ 1421667 w 2757548"/>
              <a:gd name="connsiteY146" fmla="*/ 2828925 h 2831596"/>
              <a:gd name="connsiteX147" fmla="*/ 1397855 w 2757548"/>
              <a:gd name="connsiteY147" fmla="*/ 2824162 h 2831596"/>
              <a:gd name="connsiteX148" fmla="*/ 1381186 w 2757548"/>
              <a:gd name="connsiteY148" fmla="*/ 2800350 h 2831596"/>
              <a:gd name="connsiteX149" fmla="*/ 1376423 w 2757548"/>
              <a:gd name="connsiteY149" fmla="*/ 2786062 h 2831596"/>
              <a:gd name="connsiteX150" fmla="*/ 1335942 w 2757548"/>
              <a:gd name="connsiteY150" fmla="*/ 2778918 h 2831596"/>
              <a:gd name="connsiteX151" fmla="*/ 1343086 w 2757548"/>
              <a:gd name="connsiteY151" fmla="*/ 2757487 h 2831596"/>
              <a:gd name="connsiteX152" fmla="*/ 1324036 w 2757548"/>
              <a:gd name="connsiteY152" fmla="*/ 2719387 h 2831596"/>
              <a:gd name="connsiteX153" fmla="*/ 1354992 w 2757548"/>
              <a:gd name="connsiteY153" fmla="*/ 2702718 h 2831596"/>
              <a:gd name="connsiteX154" fmla="*/ 1345467 w 2757548"/>
              <a:gd name="connsiteY154" fmla="*/ 2640806 h 2831596"/>
              <a:gd name="connsiteX155" fmla="*/ 1333561 w 2757548"/>
              <a:gd name="connsiteY155" fmla="*/ 2626518 h 2831596"/>
              <a:gd name="connsiteX156" fmla="*/ 1324036 w 2757548"/>
              <a:gd name="connsiteY156" fmla="*/ 2605087 h 2831596"/>
              <a:gd name="connsiteX157" fmla="*/ 1302604 w 2757548"/>
              <a:gd name="connsiteY157" fmla="*/ 2595562 h 2831596"/>
              <a:gd name="connsiteX158" fmla="*/ 1288317 w 2757548"/>
              <a:gd name="connsiteY158" fmla="*/ 2605087 h 2831596"/>
              <a:gd name="connsiteX159" fmla="*/ 1281173 w 2757548"/>
              <a:gd name="connsiteY159" fmla="*/ 2626518 h 2831596"/>
              <a:gd name="connsiteX160" fmla="*/ 1259742 w 2757548"/>
              <a:gd name="connsiteY160" fmla="*/ 2605087 h 2831596"/>
              <a:gd name="connsiteX161" fmla="*/ 1285936 w 2757548"/>
              <a:gd name="connsiteY161" fmla="*/ 2559843 h 2831596"/>
              <a:gd name="connsiteX162" fmla="*/ 1321654 w 2757548"/>
              <a:gd name="connsiteY162" fmla="*/ 2540794 h 2831596"/>
              <a:gd name="connsiteX163" fmla="*/ 1347848 w 2757548"/>
              <a:gd name="connsiteY163" fmla="*/ 2490787 h 2831596"/>
              <a:gd name="connsiteX164" fmla="*/ 1326417 w 2757548"/>
              <a:gd name="connsiteY164" fmla="*/ 2443162 h 2831596"/>
              <a:gd name="connsiteX165" fmla="*/ 1343086 w 2757548"/>
              <a:gd name="connsiteY165" fmla="*/ 2390775 h 2831596"/>
              <a:gd name="connsiteX166" fmla="*/ 1333561 w 2757548"/>
              <a:gd name="connsiteY166" fmla="*/ 2338387 h 2831596"/>
              <a:gd name="connsiteX167" fmla="*/ 1290698 w 2757548"/>
              <a:gd name="connsiteY167" fmla="*/ 2305050 h 2831596"/>
              <a:gd name="connsiteX168" fmla="*/ 1247836 w 2757548"/>
              <a:gd name="connsiteY168" fmla="*/ 2290762 h 2831596"/>
              <a:gd name="connsiteX169" fmla="*/ 1204973 w 2757548"/>
              <a:gd name="connsiteY169" fmla="*/ 2281237 h 2831596"/>
              <a:gd name="connsiteX170" fmla="*/ 1166873 w 2757548"/>
              <a:gd name="connsiteY170" fmla="*/ 2274093 h 2831596"/>
              <a:gd name="connsiteX171" fmla="*/ 1147823 w 2757548"/>
              <a:gd name="connsiteY171" fmla="*/ 2281237 h 2831596"/>
              <a:gd name="connsiteX172" fmla="*/ 1119248 w 2757548"/>
              <a:gd name="connsiteY172" fmla="*/ 2290762 h 2831596"/>
              <a:gd name="connsiteX173" fmla="*/ 1102579 w 2757548"/>
              <a:gd name="connsiteY173" fmla="*/ 2271712 h 2831596"/>
              <a:gd name="connsiteX174" fmla="*/ 1076386 w 2757548"/>
              <a:gd name="connsiteY174" fmla="*/ 2286000 h 2831596"/>
              <a:gd name="connsiteX175" fmla="*/ 1059717 w 2757548"/>
              <a:gd name="connsiteY175" fmla="*/ 2307431 h 2831596"/>
              <a:gd name="connsiteX176" fmla="*/ 1019236 w 2757548"/>
              <a:gd name="connsiteY176" fmla="*/ 2309812 h 2831596"/>
              <a:gd name="connsiteX177" fmla="*/ 971611 w 2757548"/>
              <a:gd name="connsiteY177" fmla="*/ 2319337 h 2831596"/>
              <a:gd name="connsiteX178" fmla="*/ 971611 w 2757548"/>
              <a:gd name="connsiteY178" fmla="*/ 2374106 h 2831596"/>
              <a:gd name="connsiteX179" fmla="*/ 943036 w 2757548"/>
              <a:gd name="connsiteY179" fmla="*/ 2414587 h 2831596"/>
              <a:gd name="connsiteX180" fmla="*/ 921604 w 2757548"/>
              <a:gd name="connsiteY180" fmla="*/ 2424112 h 2831596"/>
              <a:gd name="connsiteX181" fmla="*/ 890648 w 2757548"/>
              <a:gd name="connsiteY181" fmla="*/ 2462212 h 2831596"/>
              <a:gd name="connsiteX182" fmla="*/ 866836 w 2757548"/>
              <a:gd name="connsiteY182" fmla="*/ 2452687 h 2831596"/>
              <a:gd name="connsiteX183" fmla="*/ 852548 w 2757548"/>
              <a:gd name="connsiteY183" fmla="*/ 2471737 h 2831596"/>
              <a:gd name="connsiteX184" fmla="*/ 816829 w 2757548"/>
              <a:gd name="connsiteY184" fmla="*/ 2476500 h 2831596"/>
              <a:gd name="connsiteX185" fmla="*/ 800161 w 2757548"/>
              <a:gd name="connsiteY185" fmla="*/ 2462212 h 2831596"/>
              <a:gd name="connsiteX186" fmla="*/ 771586 w 2757548"/>
              <a:gd name="connsiteY186" fmla="*/ 2438400 h 2831596"/>
              <a:gd name="connsiteX187" fmla="*/ 759679 w 2757548"/>
              <a:gd name="connsiteY187" fmla="*/ 2419350 h 2831596"/>
              <a:gd name="connsiteX188" fmla="*/ 735867 w 2757548"/>
              <a:gd name="connsiteY188" fmla="*/ 2438400 h 2831596"/>
              <a:gd name="connsiteX189" fmla="*/ 704911 w 2757548"/>
              <a:gd name="connsiteY189" fmla="*/ 2433637 h 2831596"/>
              <a:gd name="connsiteX190" fmla="*/ 723961 w 2757548"/>
              <a:gd name="connsiteY190" fmla="*/ 2371725 h 2831596"/>
              <a:gd name="connsiteX191" fmla="*/ 719198 w 2757548"/>
              <a:gd name="connsiteY191" fmla="*/ 2362200 h 2831596"/>
              <a:gd name="connsiteX192" fmla="*/ 738248 w 2757548"/>
              <a:gd name="connsiteY192" fmla="*/ 2309812 h 2831596"/>
              <a:gd name="connsiteX193" fmla="*/ 747773 w 2757548"/>
              <a:gd name="connsiteY193" fmla="*/ 2278856 h 2831596"/>
              <a:gd name="connsiteX194" fmla="*/ 733486 w 2757548"/>
              <a:gd name="connsiteY194" fmla="*/ 2243137 h 2831596"/>
              <a:gd name="connsiteX195" fmla="*/ 747773 w 2757548"/>
              <a:gd name="connsiteY195" fmla="*/ 2226468 h 2831596"/>
              <a:gd name="connsiteX196" fmla="*/ 735867 w 2757548"/>
              <a:gd name="connsiteY196" fmla="*/ 2197893 h 2831596"/>
              <a:gd name="connsiteX197" fmla="*/ 735868 w 2757548"/>
              <a:gd name="connsiteY197" fmla="*/ 2166937 h 2831596"/>
              <a:gd name="connsiteX198" fmla="*/ 728723 w 2757548"/>
              <a:gd name="connsiteY198" fmla="*/ 2128837 h 2831596"/>
              <a:gd name="connsiteX199" fmla="*/ 709673 w 2757548"/>
              <a:gd name="connsiteY199" fmla="*/ 2093118 h 2831596"/>
              <a:gd name="connsiteX200" fmla="*/ 662048 w 2757548"/>
              <a:gd name="connsiteY200" fmla="*/ 2090737 h 2831596"/>
              <a:gd name="connsiteX201" fmla="*/ 635854 w 2757548"/>
              <a:gd name="connsiteY201" fmla="*/ 2085975 h 2831596"/>
              <a:gd name="connsiteX202" fmla="*/ 623948 w 2757548"/>
              <a:gd name="connsiteY202" fmla="*/ 2062162 h 2831596"/>
              <a:gd name="connsiteX203" fmla="*/ 566798 w 2757548"/>
              <a:gd name="connsiteY203" fmla="*/ 2043112 h 2831596"/>
              <a:gd name="connsiteX204" fmla="*/ 542986 w 2757548"/>
              <a:gd name="connsiteY204" fmla="*/ 2035968 h 2831596"/>
              <a:gd name="connsiteX205" fmla="*/ 557273 w 2757548"/>
              <a:gd name="connsiteY205" fmla="*/ 1981200 h 2831596"/>
              <a:gd name="connsiteX206" fmla="*/ 547748 w 2757548"/>
              <a:gd name="connsiteY206" fmla="*/ 1938337 h 2831596"/>
              <a:gd name="connsiteX207" fmla="*/ 514411 w 2757548"/>
              <a:gd name="connsiteY207" fmla="*/ 1885950 h 2831596"/>
              <a:gd name="connsiteX208" fmla="*/ 490598 w 2757548"/>
              <a:gd name="connsiteY208" fmla="*/ 1897856 h 2831596"/>
              <a:gd name="connsiteX209" fmla="*/ 471548 w 2757548"/>
              <a:gd name="connsiteY209" fmla="*/ 1876425 h 2831596"/>
              <a:gd name="connsiteX210" fmla="*/ 433448 w 2757548"/>
              <a:gd name="connsiteY210" fmla="*/ 1852612 h 2831596"/>
              <a:gd name="connsiteX211" fmla="*/ 414398 w 2757548"/>
              <a:gd name="connsiteY211" fmla="*/ 1833562 h 2831596"/>
              <a:gd name="connsiteX212" fmla="*/ 414398 w 2757548"/>
              <a:gd name="connsiteY212" fmla="*/ 1804987 h 2831596"/>
              <a:gd name="connsiteX213" fmla="*/ 376298 w 2757548"/>
              <a:gd name="connsiteY213" fmla="*/ 1824037 h 2831596"/>
              <a:gd name="connsiteX214" fmla="*/ 357248 w 2757548"/>
              <a:gd name="connsiteY214" fmla="*/ 1838325 h 2831596"/>
              <a:gd name="connsiteX215" fmla="*/ 385823 w 2757548"/>
              <a:gd name="connsiteY215" fmla="*/ 1862137 h 2831596"/>
              <a:gd name="connsiteX216" fmla="*/ 352486 w 2757548"/>
              <a:gd name="connsiteY216" fmla="*/ 1866900 h 2831596"/>
              <a:gd name="connsiteX217" fmla="*/ 323911 w 2757548"/>
              <a:gd name="connsiteY217" fmla="*/ 1847850 h 2831596"/>
              <a:gd name="connsiteX218" fmla="*/ 281048 w 2757548"/>
              <a:gd name="connsiteY218" fmla="*/ 1833562 h 2831596"/>
              <a:gd name="connsiteX219" fmla="*/ 238186 w 2757548"/>
              <a:gd name="connsiteY219" fmla="*/ 1819275 h 2831596"/>
              <a:gd name="connsiteX220" fmla="*/ 195323 w 2757548"/>
              <a:gd name="connsiteY220" fmla="*/ 1819275 h 2831596"/>
              <a:gd name="connsiteX221" fmla="*/ 171511 w 2757548"/>
              <a:gd name="connsiteY221" fmla="*/ 1795462 h 2831596"/>
              <a:gd name="connsiteX222" fmla="*/ 195323 w 2757548"/>
              <a:gd name="connsiteY222" fmla="*/ 1766887 h 2831596"/>
              <a:gd name="connsiteX223" fmla="*/ 214373 w 2757548"/>
              <a:gd name="connsiteY223" fmla="*/ 1676400 h 2831596"/>
              <a:gd name="connsiteX224" fmla="*/ 276286 w 2757548"/>
              <a:gd name="connsiteY224" fmla="*/ 1590675 h 2831596"/>
              <a:gd name="connsiteX225" fmla="*/ 319148 w 2757548"/>
              <a:gd name="connsiteY225" fmla="*/ 1509712 h 2831596"/>
              <a:gd name="connsiteX226" fmla="*/ 362011 w 2757548"/>
              <a:gd name="connsiteY226" fmla="*/ 1466850 h 2831596"/>
              <a:gd name="connsiteX227" fmla="*/ 414398 w 2757548"/>
              <a:gd name="connsiteY227" fmla="*/ 1404937 h 2831596"/>
              <a:gd name="connsiteX228" fmla="*/ 438211 w 2757548"/>
              <a:gd name="connsiteY228" fmla="*/ 1381125 h 2831596"/>
              <a:gd name="connsiteX229" fmla="*/ 395348 w 2757548"/>
              <a:gd name="connsiteY229" fmla="*/ 1352550 h 2831596"/>
              <a:gd name="connsiteX230" fmla="*/ 323911 w 2757548"/>
              <a:gd name="connsiteY230" fmla="*/ 1319212 h 2831596"/>
              <a:gd name="connsiteX231" fmla="*/ 266761 w 2757548"/>
              <a:gd name="connsiteY231" fmla="*/ 1285875 h 2831596"/>
              <a:gd name="connsiteX232" fmla="*/ 233423 w 2757548"/>
              <a:gd name="connsiteY232" fmla="*/ 1300162 h 2831596"/>
              <a:gd name="connsiteX233" fmla="*/ 195323 w 2757548"/>
              <a:gd name="connsiteY233" fmla="*/ 1276350 h 2831596"/>
              <a:gd name="connsiteX234" fmla="*/ 161986 w 2757548"/>
              <a:gd name="connsiteY234" fmla="*/ 1204912 h 2831596"/>
              <a:gd name="connsiteX235" fmla="*/ 157223 w 2757548"/>
              <a:gd name="connsiteY235" fmla="*/ 1162050 h 2831596"/>
              <a:gd name="connsiteX236" fmla="*/ 119123 w 2757548"/>
              <a:gd name="connsiteY236" fmla="*/ 1157287 h 2831596"/>
              <a:gd name="connsiteX237" fmla="*/ 66736 w 2757548"/>
              <a:gd name="connsiteY237" fmla="*/ 1157287 h 2831596"/>
              <a:gd name="connsiteX238" fmla="*/ 19111 w 2757548"/>
              <a:gd name="connsiteY238" fmla="*/ 1143000 h 2831596"/>
              <a:gd name="connsiteX239" fmla="*/ 19111 w 2757548"/>
              <a:gd name="connsiteY239" fmla="*/ 1114425 h 2831596"/>
              <a:gd name="connsiteX240" fmla="*/ 9586 w 2757548"/>
              <a:gd name="connsiteY240" fmla="*/ 1076325 h 2831596"/>
              <a:gd name="connsiteX241" fmla="*/ 61 w 2757548"/>
              <a:gd name="connsiteY241" fmla="*/ 1028700 h 2831596"/>
              <a:gd name="connsiteX242" fmla="*/ 14348 w 2757548"/>
              <a:gd name="connsiteY242" fmla="*/ 995362 h 2831596"/>
              <a:gd name="connsiteX243" fmla="*/ 61973 w 2757548"/>
              <a:gd name="connsiteY243" fmla="*/ 971550 h 2831596"/>
              <a:gd name="connsiteX244" fmla="*/ 100073 w 2757548"/>
              <a:gd name="connsiteY244" fmla="*/ 966787 h 2831596"/>
              <a:gd name="connsiteX245" fmla="*/ 66736 w 2757548"/>
              <a:gd name="connsiteY245" fmla="*/ 933450 h 2831596"/>
              <a:gd name="connsiteX246" fmla="*/ 57211 w 2757548"/>
              <a:gd name="connsiteY246" fmla="*/ 885825 h 2831596"/>
              <a:gd name="connsiteX247" fmla="*/ 81023 w 2757548"/>
              <a:gd name="connsiteY247" fmla="*/ 852487 h 2831596"/>
              <a:gd name="connsiteX248" fmla="*/ 81023 w 2757548"/>
              <a:gd name="connsiteY248" fmla="*/ 814387 h 2831596"/>
              <a:gd name="connsiteX249" fmla="*/ 42923 w 2757548"/>
              <a:gd name="connsiteY249" fmla="*/ 800100 h 2831596"/>
              <a:gd name="connsiteX250" fmla="*/ 47686 w 2757548"/>
              <a:gd name="connsiteY250" fmla="*/ 762000 h 2831596"/>
              <a:gd name="connsiteX251" fmla="*/ 85786 w 2757548"/>
              <a:gd name="connsiteY251" fmla="*/ 723900 h 2831596"/>
              <a:gd name="connsiteX252" fmla="*/ 76261 w 2757548"/>
              <a:gd name="connsiteY252" fmla="*/ 671512 h 2831596"/>
              <a:gd name="connsiteX253" fmla="*/ 47686 w 2757548"/>
              <a:gd name="connsiteY253" fmla="*/ 647700 h 2831596"/>
              <a:gd name="connsiteX254" fmla="*/ 66736 w 2757548"/>
              <a:gd name="connsiteY254" fmla="*/ 623887 h 2831596"/>
              <a:gd name="connsiteX255" fmla="*/ 114361 w 2757548"/>
              <a:gd name="connsiteY255" fmla="*/ 628650 h 2831596"/>
              <a:gd name="connsiteX256" fmla="*/ 138173 w 2757548"/>
              <a:gd name="connsiteY256" fmla="*/ 628650 h 2831596"/>
              <a:gd name="connsiteX257" fmla="*/ 119123 w 2757548"/>
              <a:gd name="connsiteY257" fmla="*/ 595312 h 2831596"/>
              <a:gd name="connsiteX258" fmla="*/ 123886 w 2757548"/>
              <a:gd name="connsiteY258" fmla="*/ 571500 h 2831596"/>
              <a:gd name="connsiteX259" fmla="*/ 152461 w 2757548"/>
              <a:gd name="connsiteY259" fmla="*/ 571500 h 2831596"/>
              <a:gd name="connsiteX260" fmla="*/ 157223 w 2757548"/>
              <a:gd name="connsiteY260" fmla="*/ 571500 h 2831596"/>
              <a:gd name="connsiteX261" fmla="*/ 185798 w 2757548"/>
              <a:gd name="connsiteY261" fmla="*/ 485775 h 2831596"/>
              <a:gd name="connsiteX262" fmla="*/ 190561 w 2757548"/>
              <a:gd name="connsiteY262" fmla="*/ 447675 h 2831596"/>
              <a:gd name="connsiteX263" fmla="*/ 219136 w 2757548"/>
              <a:gd name="connsiteY263" fmla="*/ 461962 h 2831596"/>
              <a:gd name="connsiteX264" fmla="*/ 281048 w 2757548"/>
              <a:gd name="connsiteY264" fmla="*/ 485775 h 2831596"/>
              <a:gd name="connsiteX265" fmla="*/ 342961 w 2757548"/>
              <a:gd name="connsiteY265" fmla="*/ 485775 h 2831596"/>
              <a:gd name="connsiteX266" fmla="*/ 333436 w 2757548"/>
              <a:gd name="connsiteY266" fmla="*/ 442912 h 2831596"/>
              <a:gd name="connsiteX267" fmla="*/ 342961 w 2757548"/>
              <a:gd name="connsiteY267" fmla="*/ 409575 h 2831596"/>
              <a:gd name="connsiteX268" fmla="*/ 385823 w 2757548"/>
              <a:gd name="connsiteY268" fmla="*/ 409575 h 2831596"/>
              <a:gd name="connsiteX269" fmla="*/ 404873 w 2757548"/>
              <a:gd name="connsiteY269" fmla="*/ 381000 h 2831596"/>
              <a:gd name="connsiteX270" fmla="*/ 428686 w 2757548"/>
              <a:gd name="connsiteY270" fmla="*/ 338137 h 2831596"/>
              <a:gd name="connsiteX271" fmla="*/ 381061 w 2757548"/>
              <a:gd name="connsiteY271" fmla="*/ 314325 h 2831596"/>
              <a:gd name="connsiteX272" fmla="*/ 381061 w 2757548"/>
              <a:gd name="connsiteY272" fmla="*/ 285750 h 2831596"/>
              <a:gd name="connsiteX273" fmla="*/ 433448 w 2757548"/>
              <a:gd name="connsiteY273" fmla="*/ 257175 h 2831596"/>
              <a:gd name="connsiteX274" fmla="*/ 466786 w 2757548"/>
              <a:gd name="connsiteY274" fmla="*/ 238125 h 2831596"/>
              <a:gd name="connsiteX275" fmla="*/ 476311 w 2757548"/>
              <a:gd name="connsiteY275" fmla="*/ 176212 h 2831596"/>
              <a:gd name="connsiteX276" fmla="*/ 447736 w 2757548"/>
              <a:gd name="connsiteY276" fmla="*/ 123825 h 2831596"/>
              <a:gd name="connsiteX0" fmla="*/ 2307492 w 2757548"/>
              <a:gd name="connsiteY0" fmla="*/ 0 h 2831596"/>
              <a:gd name="connsiteX1" fmla="*/ 2324161 w 2757548"/>
              <a:gd name="connsiteY1" fmla="*/ 26193 h 2831596"/>
              <a:gd name="connsiteX2" fmla="*/ 2352736 w 2757548"/>
              <a:gd name="connsiteY2" fmla="*/ 47625 h 2831596"/>
              <a:gd name="connsiteX3" fmla="*/ 2343211 w 2757548"/>
              <a:gd name="connsiteY3" fmla="*/ 57150 h 2831596"/>
              <a:gd name="connsiteX4" fmla="*/ 2352736 w 2757548"/>
              <a:gd name="connsiteY4" fmla="*/ 95250 h 2831596"/>
              <a:gd name="connsiteX5" fmla="*/ 2343211 w 2757548"/>
              <a:gd name="connsiteY5" fmla="*/ 128587 h 2831596"/>
              <a:gd name="connsiteX6" fmla="*/ 2324161 w 2757548"/>
              <a:gd name="connsiteY6" fmla="*/ 145256 h 2831596"/>
              <a:gd name="connsiteX7" fmla="*/ 2300348 w 2757548"/>
              <a:gd name="connsiteY7" fmla="*/ 152400 h 2831596"/>
              <a:gd name="connsiteX8" fmla="*/ 2290823 w 2757548"/>
              <a:gd name="connsiteY8" fmla="*/ 166687 h 2831596"/>
              <a:gd name="connsiteX9" fmla="*/ 2286061 w 2757548"/>
              <a:gd name="connsiteY9" fmla="*/ 204787 h 2831596"/>
              <a:gd name="connsiteX10" fmla="*/ 2267011 w 2757548"/>
              <a:gd name="connsiteY10" fmla="*/ 223837 h 2831596"/>
              <a:gd name="connsiteX11" fmla="*/ 2224148 w 2757548"/>
              <a:gd name="connsiteY11" fmla="*/ 219075 h 2831596"/>
              <a:gd name="connsiteX12" fmla="*/ 2214623 w 2757548"/>
              <a:gd name="connsiteY12" fmla="*/ 226219 h 2831596"/>
              <a:gd name="connsiteX13" fmla="*/ 2221767 w 2757548"/>
              <a:gd name="connsiteY13" fmla="*/ 259556 h 2831596"/>
              <a:gd name="connsiteX14" fmla="*/ 2233673 w 2757548"/>
              <a:gd name="connsiteY14" fmla="*/ 285750 h 2831596"/>
              <a:gd name="connsiteX15" fmla="*/ 2224148 w 2757548"/>
              <a:gd name="connsiteY15" fmla="*/ 304800 h 2831596"/>
              <a:gd name="connsiteX16" fmla="*/ 2224148 w 2757548"/>
              <a:gd name="connsiteY16" fmla="*/ 333375 h 2831596"/>
              <a:gd name="connsiteX17" fmla="*/ 2186048 w 2757548"/>
              <a:gd name="connsiteY17" fmla="*/ 338137 h 2831596"/>
              <a:gd name="connsiteX18" fmla="*/ 2152710 w 2757548"/>
              <a:gd name="connsiteY18" fmla="*/ 302419 h 2831596"/>
              <a:gd name="connsiteX19" fmla="*/ 2124136 w 2757548"/>
              <a:gd name="connsiteY19" fmla="*/ 323850 h 2831596"/>
              <a:gd name="connsiteX20" fmla="*/ 2105086 w 2757548"/>
              <a:gd name="connsiteY20" fmla="*/ 347662 h 2831596"/>
              <a:gd name="connsiteX21" fmla="*/ 2105086 w 2757548"/>
              <a:gd name="connsiteY21" fmla="*/ 361950 h 2831596"/>
              <a:gd name="connsiteX22" fmla="*/ 2105086 w 2757548"/>
              <a:gd name="connsiteY22" fmla="*/ 395287 h 2831596"/>
              <a:gd name="connsiteX23" fmla="*/ 2076511 w 2757548"/>
              <a:gd name="connsiteY23" fmla="*/ 395287 h 2831596"/>
              <a:gd name="connsiteX24" fmla="*/ 2033648 w 2757548"/>
              <a:gd name="connsiteY24" fmla="*/ 419100 h 2831596"/>
              <a:gd name="connsiteX25" fmla="*/ 2014598 w 2757548"/>
              <a:gd name="connsiteY25" fmla="*/ 457200 h 2831596"/>
              <a:gd name="connsiteX26" fmla="*/ 2012217 w 2757548"/>
              <a:gd name="connsiteY26" fmla="*/ 488156 h 2831596"/>
              <a:gd name="connsiteX27" fmla="*/ 1995549 w 2757548"/>
              <a:gd name="connsiteY27" fmla="*/ 511968 h 2831596"/>
              <a:gd name="connsiteX28" fmla="*/ 1976498 w 2757548"/>
              <a:gd name="connsiteY28" fmla="*/ 554831 h 2831596"/>
              <a:gd name="connsiteX29" fmla="*/ 1945542 w 2757548"/>
              <a:gd name="connsiteY29" fmla="*/ 564356 h 2831596"/>
              <a:gd name="connsiteX30" fmla="*/ 1909823 w 2757548"/>
              <a:gd name="connsiteY30" fmla="*/ 561975 h 2831596"/>
              <a:gd name="connsiteX31" fmla="*/ 1883629 w 2757548"/>
              <a:gd name="connsiteY31" fmla="*/ 576262 h 2831596"/>
              <a:gd name="connsiteX32" fmla="*/ 1890773 w 2757548"/>
              <a:gd name="connsiteY32" fmla="*/ 602456 h 2831596"/>
              <a:gd name="connsiteX33" fmla="*/ 1874104 w 2757548"/>
              <a:gd name="connsiteY33" fmla="*/ 623887 h 2831596"/>
              <a:gd name="connsiteX34" fmla="*/ 1876486 w 2757548"/>
              <a:gd name="connsiteY34" fmla="*/ 647700 h 2831596"/>
              <a:gd name="connsiteX35" fmla="*/ 1890773 w 2757548"/>
              <a:gd name="connsiteY35" fmla="*/ 666750 h 2831596"/>
              <a:gd name="connsiteX36" fmla="*/ 1919348 w 2757548"/>
              <a:gd name="connsiteY36" fmla="*/ 685800 h 2831596"/>
              <a:gd name="connsiteX37" fmla="*/ 1945542 w 2757548"/>
              <a:gd name="connsiteY37" fmla="*/ 714375 h 2831596"/>
              <a:gd name="connsiteX38" fmla="*/ 1969354 w 2757548"/>
              <a:gd name="connsiteY38" fmla="*/ 745331 h 2831596"/>
              <a:gd name="connsiteX39" fmla="*/ 1997930 w 2757548"/>
              <a:gd name="connsiteY39" fmla="*/ 776287 h 2831596"/>
              <a:gd name="connsiteX40" fmla="*/ 2016979 w 2757548"/>
              <a:gd name="connsiteY40" fmla="*/ 788194 h 2831596"/>
              <a:gd name="connsiteX41" fmla="*/ 2024123 w 2757548"/>
              <a:gd name="connsiteY41" fmla="*/ 814387 h 2831596"/>
              <a:gd name="connsiteX42" fmla="*/ 2028886 w 2757548"/>
              <a:gd name="connsiteY42" fmla="*/ 847725 h 2831596"/>
              <a:gd name="connsiteX43" fmla="*/ 2038411 w 2757548"/>
              <a:gd name="connsiteY43" fmla="*/ 859631 h 2831596"/>
              <a:gd name="connsiteX44" fmla="*/ 2066986 w 2757548"/>
              <a:gd name="connsiteY44" fmla="*/ 871537 h 2831596"/>
              <a:gd name="connsiteX45" fmla="*/ 2062223 w 2757548"/>
              <a:gd name="connsiteY45" fmla="*/ 852487 h 2831596"/>
              <a:gd name="connsiteX46" fmla="*/ 2090798 w 2757548"/>
              <a:gd name="connsiteY46" fmla="*/ 838200 h 2831596"/>
              <a:gd name="connsiteX47" fmla="*/ 2100323 w 2757548"/>
              <a:gd name="connsiteY47" fmla="*/ 862012 h 2831596"/>
              <a:gd name="connsiteX48" fmla="*/ 2133661 w 2757548"/>
              <a:gd name="connsiteY48" fmla="*/ 883443 h 2831596"/>
              <a:gd name="connsiteX49" fmla="*/ 2169379 w 2757548"/>
              <a:gd name="connsiteY49" fmla="*/ 876300 h 2831596"/>
              <a:gd name="connsiteX50" fmla="*/ 2183667 w 2757548"/>
              <a:gd name="connsiteY50" fmla="*/ 864394 h 2831596"/>
              <a:gd name="connsiteX51" fmla="*/ 2207480 w 2757548"/>
              <a:gd name="connsiteY51" fmla="*/ 857249 h 2831596"/>
              <a:gd name="connsiteX52" fmla="*/ 2245580 w 2757548"/>
              <a:gd name="connsiteY52" fmla="*/ 862012 h 2831596"/>
              <a:gd name="connsiteX53" fmla="*/ 2257486 w 2757548"/>
              <a:gd name="connsiteY53" fmla="*/ 895350 h 2831596"/>
              <a:gd name="connsiteX54" fmla="*/ 2305110 w 2757548"/>
              <a:gd name="connsiteY54" fmla="*/ 900113 h 2831596"/>
              <a:gd name="connsiteX55" fmla="*/ 2328923 w 2757548"/>
              <a:gd name="connsiteY55" fmla="*/ 907256 h 2831596"/>
              <a:gd name="connsiteX56" fmla="*/ 2314636 w 2757548"/>
              <a:gd name="connsiteY56" fmla="*/ 928687 h 2831596"/>
              <a:gd name="connsiteX57" fmla="*/ 2319398 w 2757548"/>
              <a:gd name="connsiteY57" fmla="*/ 942975 h 2831596"/>
              <a:gd name="connsiteX58" fmla="*/ 2357498 w 2757548"/>
              <a:gd name="connsiteY58" fmla="*/ 964406 h 2831596"/>
              <a:gd name="connsiteX59" fmla="*/ 2371786 w 2757548"/>
              <a:gd name="connsiteY59" fmla="*/ 990600 h 2831596"/>
              <a:gd name="connsiteX60" fmla="*/ 2395598 w 2757548"/>
              <a:gd name="connsiteY60" fmla="*/ 1016794 h 2831596"/>
              <a:gd name="connsiteX61" fmla="*/ 2381311 w 2757548"/>
              <a:gd name="connsiteY61" fmla="*/ 1028700 h 2831596"/>
              <a:gd name="connsiteX62" fmla="*/ 2386073 w 2757548"/>
              <a:gd name="connsiteY62" fmla="*/ 1066800 h 2831596"/>
              <a:gd name="connsiteX63" fmla="*/ 2421792 w 2757548"/>
              <a:gd name="connsiteY63" fmla="*/ 1059656 h 2831596"/>
              <a:gd name="connsiteX64" fmla="*/ 2450367 w 2757548"/>
              <a:gd name="connsiteY64" fmla="*/ 1069182 h 2831596"/>
              <a:gd name="connsiteX65" fmla="*/ 2486086 w 2757548"/>
              <a:gd name="connsiteY65" fmla="*/ 1107281 h 2831596"/>
              <a:gd name="connsiteX66" fmla="*/ 2486086 w 2757548"/>
              <a:gd name="connsiteY66" fmla="*/ 1138237 h 2831596"/>
              <a:gd name="connsiteX67" fmla="*/ 2521804 w 2757548"/>
              <a:gd name="connsiteY67" fmla="*/ 1147762 h 2831596"/>
              <a:gd name="connsiteX68" fmla="*/ 2571811 w 2757548"/>
              <a:gd name="connsiteY68" fmla="*/ 1190625 h 2831596"/>
              <a:gd name="connsiteX69" fmla="*/ 2571811 w 2757548"/>
              <a:gd name="connsiteY69" fmla="*/ 1219200 h 2831596"/>
              <a:gd name="connsiteX70" fmla="*/ 2571811 w 2757548"/>
              <a:gd name="connsiteY70" fmla="*/ 1243012 h 2831596"/>
              <a:gd name="connsiteX71" fmla="*/ 2567048 w 2757548"/>
              <a:gd name="connsiteY71" fmla="*/ 1266825 h 2831596"/>
              <a:gd name="connsiteX72" fmla="*/ 2600386 w 2757548"/>
              <a:gd name="connsiteY72" fmla="*/ 1295400 h 2831596"/>
              <a:gd name="connsiteX73" fmla="*/ 2609910 w 2757548"/>
              <a:gd name="connsiteY73" fmla="*/ 1338262 h 2831596"/>
              <a:gd name="connsiteX74" fmla="*/ 2619436 w 2757548"/>
              <a:gd name="connsiteY74" fmla="*/ 1376362 h 2831596"/>
              <a:gd name="connsiteX75" fmla="*/ 2638486 w 2757548"/>
              <a:gd name="connsiteY75" fmla="*/ 1369218 h 2831596"/>
              <a:gd name="connsiteX76" fmla="*/ 2681348 w 2757548"/>
              <a:gd name="connsiteY76" fmla="*/ 1381125 h 2831596"/>
              <a:gd name="connsiteX77" fmla="*/ 2705161 w 2757548"/>
              <a:gd name="connsiteY77" fmla="*/ 1362075 h 2831596"/>
              <a:gd name="connsiteX78" fmla="*/ 2748023 w 2757548"/>
              <a:gd name="connsiteY78" fmla="*/ 1352550 h 2831596"/>
              <a:gd name="connsiteX79" fmla="*/ 2757548 w 2757548"/>
              <a:gd name="connsiteY79" fmla="*/ 1390650 h 2831596"/>
              <a:gd name="connsiteX80" fmla="*/ 2748023 w 2757548"/>
              <a:gd name="connsiteY80" fmla="*/ 1414462 h 2831596"/>
              <a:gd name="connsiteX81" fmla="*/ 2724211 w 2757548"/>
              <a:gd name="connsiteY81" fmla="*/ 1428750 h 2831596"/>
              <a:gd name="connsiteX82" fmla="*/ 2695635 w 2757548"/>
              <a:gd name="connsiteY82" fmla="*/ 1464469 h 2831596"/>
              <a:gd name="connsiteX83" fmla="*/ 2657536 w 2757548"/>
              <a:gd name="connsiteY83" fmla="*/ 1495425 h 2831596"/>
              <a:gd name="connsiteX84" fmla="*/ 2638486 w 2757548"/>
              <a:gd name="connsiteY84" fmla="*/ 1519237 h 2831596"/>
              <a:gd name="connsiteX85" fmla="*/ 2624198 w 2757548"/>
              <a:gd name="connsiteY85" fmla="*/ 1535906 h 2831596"/>
              <a:gd name="connsiteX86" fmla="*/ 2619436 w 2757548"/>
              <a:gd name="connsiteY86" fmla="*/ 1562100 h 2831596"/>
              <a:gd name="connsiteX87" fmla="*/ 2590861 w 2757548"/>
              <a:gd name="connsiteY87" fmla="*/ 1562100 h 2831596"/>
              <a:gd name="connsiteX88" fmla="*/ 2557523 w 2757548"/>
              <a:gd name="connsiteY88" fmla="*/ 1547812 h 2831596"/>
              <a:gd name="connsiteX89" fmla="*/ 2538473 w 2757548"/>
              <a:gd name="connsiteY89" fmla="*/ 1519237 h 2831596"/>
              <a:gd name="connsiteX90" fmla="*/ 2471798 w 2757548"/>
              <a:gd name="connsiteY90" fmla="*/ 1524000 h 2831596"/>
              <a:gd name="connsiteX91" fmla="*/ 2452748 w 2757548"/>
              <a:gd name="connsiteY91" fmla="*/ 1535906 h 2831596"/>
              <a:gd name="connsiteX92" fmla="*/ 2447985 w 2757548"/>
              <a:gd name="connsiteY92" fmla="*/ 1557338 h 2831596"/>
              <a:gd name="connsiteX93" fmla="*/ 2414648 w 2757548"/>
              <a:gd name="connsiteY93" fmla="*/ 1576387 h 2831596"/>
              <a:gd name="connsiteX94" fmla="*/ 2381311 w 2757548"/>
              <a:gd name="connsiteY94" fmla="*/ 1614487 h 2831596"/>
              <a:gd name="connsiteX95" fmla="*/ 2355116 w 2757548"/>
              <a:gd name="connsiteY95" fmla="*/ 1626393 h 2831596"/>
              <a:gd name="connsiteX96" fmla="*/ 2347973 w 2757548"/>
              <a:gd name="connsiteY96" fmla="*/ 1662112 h 2831596"/>
              <a:gd name="connsiteX97" fmla="*/ 2331304 w 2757548"/>
              <a:gd name="connsiteY97" fmla="*/ 1659731 h 2831596"/>
              <a:gd name="connsiteX98" fmla="*/ 2281298 w 2757548"/>
              <a:gd name="connsiteY98" fmla="*/ 1681162 h 2831596"/>
              <a:gd name="connsiteX99" fmla="*/ 2262248 w 2757548"/>
              <a:gd name="connsiteY99" fmla="*/ 1700212 h 2831596"/>
              <a:gd name="connsiteX100" fmla="*/ 2200336 w 2757548"/>
              <a:gd name="connsiteY100" fmla="*/ 1704975 h 2831596"/>
              <a:gd name="connsiteX101" fmla="*/ 2157473 w 2757548"/>
              <a:gd name="connsiteY101" fmla="*/ 1714500 h 2831596"/>
              <a:gd name="connsiteX102" fmla="*/ 2126517 w 2757548"/>
              <a:gd name="connsiteY102" fmla="*/ 1754981 h 2831596"/>
              <a:gd name="connsiteX103" fmla="*/ 2100323 w 2757548"/>
              <a:gd name="connsiteY103" fmla="*/ 1771650 h 2831596"/>
              <a:gd name="connsiteX104" fmla="*/ 2095561 w 2757548"/>
              <a:gd name="connsiteY104" fmla="*/ 1807368 h 2831596"/>
              <a:gd name="connsiteX105" fmla="*/ 2057461 w 2757548"/>
              <a:gd name="connsiteY105" fmla="*/ 1831181 h 2831596"/>
              <a:gd name="connsiteX106" fmla="*/ 2043173 w 2757548"/>
              <a:gd name="connsiteY106" fmla="*/ 1852612 h 2831596"/>
              <a:gd name="connsiteX107" fmla="*/ 2033648 w 2757548"/>
              <a:gd name="connsiteY107" fmla="*/ 1866900 h 2831596"/>
              <a:gd name="connsiteX108" fmla="*/ 2038411 w 2757548"/>
              <a:gd name="connsiteY108" fmla="*/ 1895475 h 2831596"/>
              <a:gd name="connsiteX109" fmla="*/ 2050317 w 2757548"/>
              <a:gd name="connsiteY109" fmla="*/ 1933575 h 2831596"/>
              <a:gd name="connsiteX110" fmla="*/ 2062223 w 2757548"/>
              <a:gd name="connsiteY110" fmla="*/ 1985962 h 2831596"/>
              <a:gd name="connsiteX111" fmla="*/ 2038411 w 2757548"/>
              <a:gd name="connsiteY111" fmla="*/ 2024062 h 2831596"/>
              <a:gd name="connsiteX112" fmla="*/ 2033648 w 2757548"/>
              <a:gd name="connsiteY112" fmla="*/ 2028825 h 2831596"/>
              <a:gd name="connsiteX113" fmla="*/ 1995548 w 2757548"/>
              <a:gd name="connsiteY113" fmla="*/ 2033587 h 2831596"/>
              <a:gd name="connsiteX114" fmla="*/ 1966973 w 2757548"/>
              <a:gd name="connsiteY114" fmla="*/ 2043112 h 2831596"/>
              <a:gd name="connsiteX115" fmla="*/ 1957448 w 2757548"/>
              <a:gd name="connsiteY115" fmla="*/ 2043112 h 2831596"/>
              <a:gd name="connsiteX116" fmla="*/ 1919348 w 2757548"/>
              <a:gd name="connsiteY116" fmla="*/ 2069305 h 2831596"/>
              <a:gd name="connsiteX117" fmla="*/ 1900298 w 2757548"/>
              <a:gd name="connsiteY117" fmla="*/ 2090737 h 2831596"/>
              <a:gd name="connsiteX118" fmla="*/ 1888392 w 2757548"/>
              <a:gd name="connsiteY118" fmla="*/ 2150269 h 2831596"/>
              <a:gd name="connsiteX119" fmla="*/ 1855055 w 2757548"/>
              <a:gd name="connsiteY119" fmla="*/ 2166937 h 2831596"/>
              <a:gd name="connsiteX120" fmla="*/ 1809811 w 2757548"/>
              <a:gd name="connsiteY120" fmla="*/ 2195512 h 2831596"/>
              <a:gd name="connsiteX121" fmla="*/ 1809811 w 2757548"/>
              <a:gd name="connsiteY121" fmla="*/ 2252662 h 2831596"/>
              <a:gd name="connsiteX122" fmla="*/ 1814573 w 2757548"/>
              <a:gd name="connsiteY122" fmla="*/ 2314575 h 2831596"/>
              <a:gd name="connsiteX123" fmla="*/ 1802667 w 2757548"/>
              <a:gd name="connsiteY123" fmla="*/ 2340768 h 2831596"/>
              <a:gd name="connsiteX124" fmla="*/ 1785998 w 2757548"/>
              <a:gd name="connsiteY124" fmla="*/ 2388393 h 2831596"/>
              <a:gd name="connsiteX125" fmla="*/ 1809811 w 2757548"/>
              <a:gd name="connsiteY125" fmla="*/ 2438400 h 2831596"/>
              <a:gd name="connsiteX126" fmla="*/ 1802667 w 2757548"/>
              <a:gd name="connsiteY126" fmla="*/ 2474119 h 2831596"/>
              <a:gd name="connsiteX127" fmla="*/ 1776473 w 2757548"/>
              <a:gd name="connsiteY127" fmla="*/ 2500312 h 2831596"/>
              <a:gd name="connsiteX128" fmla="*/ 1733611 w 2757548"/>
              <a:gd name="connsiteY128" fmla="*/ 2524125 h 2831596"/>
              <a:gd name="connsiteX129" fmla="*/ 1714561 w 2757548"/>
              <a:gd name="connsiteY129" fmla="*/ 2538412 h 2831596"/>
              <a:gd name="connsiteX130" fmla="*/ 1738373 w 2757548"/>
              <a:gd name="connsiteY130" fmla="*/ 2590800 h 2831596"/>
              <a:gd name="connsiteX131" fmla="*/ 1719323 w 2757548"/>
              <a:gd name="connsiteY131" fmla="*/ 2619375 h 2831596"/>
              <a:gd name="connsiteX132" fmla="*/ 1662173 w 2757548"/>
              <a:gd name="connsiteY132" fmla="*/ 2633662 h 2831596"/>
              <a:gd name="connsiteX133" fmla="*/ 1647886 w 2757548"/>
              <a:gd name="connsiteY133" fmla="*/ 2662237 h 2831596"/>
              <a:gd name="connsiteX134" fmla="*/ 1664554 w 2757548"/>
              <a:gd name="connsiteY134" fmla="*/ 2693193 h 2831596"/>
              <a:gd name="connsiteX135" fmla="*/ 1652648 w 2757548"/>
              <a:gd name="connsiteY135" fmla="*/ 2712243 h 2831596"/>
              <a:gd name="connsiteX136" fmla="*/ 1657411 w 2757548"/>
              <a:gd name="connsiteY136" fmla="*/ 2745581 h 2831596"/>
              <a:gd name="connsiteX137" fmla="*/ 1628836 w 2757548"/>
              <a:gd name="connsiteY137" fmla="*/ 2767012 h 2831596"/>
              <a:gd name="connsiteX138" fmla="*/ 1576448 w 2757548"/>
              <a:gd name="connsiteY138" fmla="*/ 2724150 h 2831596"/>
              <a:gd name="connsiteX139" fmla="*/ 1550254 w 2757548"/>
              <a:gd name="connsiteY139" fmla="*/ 2728912 h 2831596"/>
              <a:gd name="connsiteX140" fmla="*/ 1519298 w 2757548"/>
              <a:gd name="connsiteY140" fmla="*/ 2697956 h 2831596"/>
              <a:gd name="connsiteX141" fmla="*/ 1500248 w 2757548"/>
              <a:gd name="connsiteY141" fmla="*/ 2676525 h 2831596"/>
              <a:gd name="connsiteX142" fmla="*/ 1478817 w 2757548"/>
              <a:gd name="connsiteY142" fmla="*/ 2719387 h 2831596"/>
              <a:gd name="connsiteX143" fmla="*/ 1481198 w 2757548"/>
              <a:gd name="connsiteY143" fmla="*/ 2738437 h 2831596"/>
              <a:gd name="connsiteX144" fmla="*/ 1464529 w 2757548"/>
              <a:gd name="connsiteY144" fmla="*/ 2776537 h 2831596"/>
              <a:gd name="connsiteX145" fmla="*/ 1457386 w 2757548"/>
              <a:gd name="connsiteY145" fmla="*/ 2786062 h 2831596"/>
              <a:gd name="connsiteX146" fmla="*/ 1421667 w 2757548"/>
              <a:gd name="connsiteY146" fmla="*/ 2828925 h 2831596"/>
              <a:gd name="connsiteX147" fmla="*/ 1397855 w 2757548"/>
              <a:gd name="connsiteY147" fmla="*/ 2824162 h 2831596"/>
              <a:gd name="connsiteX148" fmla="*/ 1381186 w 2757548"/>
              <a:gd name="connsiteY148" fmla="*/ 2800350 h 2831596"/>
              <a:gd name="connsiteX149" fmla="*/ 1376423 w 2757548"/>
              <a:gd name="connsiteY149" fmla="*/ 2786062 h 2831596"/>
              <a:gd name="connsiteX150" fmla="*/ 1335942 w 2757548"/>
              <a:gd name="connsiteY150" fmla="*/ 2778918 h 2831596"/>
              <a:gd name="connsiteX151" fmla="*/ 1343086 w 2757548"/>
              <a:gd name="connsiteY151" fmla="*/ 2757487 h 2831596"/>
              <a:gd name="connsiteX152" fmla="*/ 1324036 w 2757548"/>
              <a:gd name="connsiteY152" fmla="*/ 2719387 h 2831596"/>
              <a:gd name="connsiteX153" fmla="*/ 1354992 w 2757548"/>
              <a:gd name="connsiteY153" fmla="*/ 2702718 h 2831596"/>
              <a:gd name="connsiteX154" fmla="*/ 1345467 w 2757548"/>
              <a:gd name="connsiteY154" fmla="*/ 2640806 h 2831596"/>
              <a:gd name="connsiteX155" fmla="*/ 1333561 w 2757548"/>
              <a:gd name="connsiteY155" fmla="*/ 2626518 h 2831596"/>
              <a:gd name="connsiteX156" fmla="*/ 1324036 w 2757548"/>
              <a:gd name="connsiteY156" fmla="*/ 2605087 h 2831596"/>
              <a:gd name="connsiteX157" fmla="*/ 1302604 w 2757548"/>
              <a:gd name="connsiteY157" fmla="*/ 2595562 h 2831596"/>
              <a:gd name="connsiteX158" fmla="*/ 1288317 w 2757548"/>
              <a:gd name="connsiteY158" fmla="*/ 2605087 h 2831596"/>
              <a:gd name="connsiteX159" fmla="*/ 1281173 w 2757548"/>
              <a:gd name="connsiteY159" fmla="*/ 2626518 h 2831596"/>
              <a:gd name="connsiteX160" fmla="*/ 1259742 w 2757548"/>
              <a:gd name="connsiteY160" fmla="*/ 2605087 h 2831596"/>
              <a:gd name="connsiteX161" fmla="*/ 1285936 w 2757548"/>
              <a:gd name="connsiteY161" fmla="*/ 2559843 h 2831596"/>
              <a:gd name="connsiteX162" fmla="*/ 1321654 w 2757548"/>
              <a:gd name="connsiteY162" fmla="*/ 2540794 h 2831596"/>
              <a:gd name="connsiteX163" fmla="*/ 1347848 w 2757548"/>
              <a:gd name="connsiteY163" fmla="*/ 2490787 h 2831596"/>
              <a:gd name="connsiteX164" fmla="*/ 1326417 w 2757548"/>
              <a:gd name="connsiteY164" fmla="*/ 2443162 h 2831596"/>
              <a:gd name="connsiteX165" fmla="*/ 1343086 w 2757548"/>
              <a:gd name="connsiteY165" fmla="*/ 2390775 h 2831596"/>
              <a:gd name="connsiteX166" fmla="*/ 1333561 w 2757548"/>
              <a:gd name="connsiteY166" fmla="*/ 2338387 h 2831596"/>
              <a:gd name="connsiteX167" fmla="*/ 1290698 w 2757548"/>
              <a:gd name="connsiteY167" fmla="*/ 2305050 h 2831596"/>
              <a:gd name="connsiteX168" fmla="*/ 1247836 w 2757548"/>
              <a:gd name="connsiteY168" fmla="*/ 2290762 h 2831596"/>
              <a:gd name="connsiteX169" fmla="*/ 1204973 w 2757548"/>
              <a:gd name="connsiteY169" fmla="*/ 2281237 h 2831596"/>
              <a:gd name="connsiteX170" fmla="*/ 1166873 w 2757548"/>
              <a:gd name="connsiteY170" fmla="*/ 2274093 h 2831596"/>
              <a:gd name="connsiteX171" fmla="*/ 1147823 w 2757548"/>
              <a:gd name="connsiteY171" fmla="*/ 2281237 h 2831596"/>
              <a:gd name="connsiteX172" fmla="*/ 1119248 w 2757548"/>
              <a:gd name="connsiteY172" fmla="*/ 2290762 h 2831596"/>
              <a:gd name="connsiteX173" fmla="*/ 1102579 w 2757548"/>
              <a:gd name="connsiteY173" fmla="*/ 2271712 h 2831596"/>
              <a:gd name="connsiteX174" fmla="*/ 1076386 w 2757548"/>
              <a:gd name="connsiteY174" fmla="*/ 2286000 h 2831596"/>
              <a:gd name="connsiteX175" fmla="*/ 1059717 w 2757548"/>
              <a:gd name="connsiteY175" fmla="*/ 2307431 h 2831596"/>
              <a:gd name="connsiteX176" fmla="*/ 1019236 w 2757548"/>
              <a:gd name="connsiteY176" fmla="*/ 2309812 h 2831596"/>
              <a:gd name="connsiteX177" fmla="*/ 971611 w 2757548"/>
              <a:gd name="connsiteY177" fmla="*/ 2319337 h 2831596"/>
              <a:gd name="connsiteX178" fmla="*/ 971611 w 2757548"/>
              <a:gd name="connsiteY178" fmla="*/ 2374106 h 2831596"/>
              <a:gd name="connsiteX179" fmla="*/ 943036 w 2757548"/>
              <a:gd name="connsiteY179" fmla="*/ 2414587 h 2831596"/>
              <a:gd name="connsiteX180" fmla="*/ 921604 w 2757548"/>
              <a:gd name="connsiteY180" fmla="*/ 2424112 h 2831596"/>
              <a:gd name="connsiteX181" fmla="*/ 890648 w 2757548"/>
              <a:gd name="connsiteY181" fmla="*/ 2462212 h 2831596"/>
              <a:gd name="connsiteX182" fmla="*/ 866836 w 2757548"/>
              <a:gd name="connsiteY182" fmla="*/ 2452687 h 2831596"/>
              <a:gd name="connsiteX183" fmla="*/ 852548 w 2757548"/>
              <a:gd name="connsiteY183" fmla="*/ 2471737 h 2831596"/>
              <a:gd name="connsiteX184" fmla="*/ 816829 w 2757548"/>
              <a:gd name="connsiteY184" fmla="*/ 2476500 h 2831596"/>
              <a:gd name="connsiteX185" fmla="*/ 800161 w 2757548"/>
              <a:gd name="connsiteY185" fmla="*/ 2462212 h 2831596"/>
              <a:gd name="connsiteX186" fmla="*/ 771586 w 2757548"/>
              <a:gd name="connsiteY186" fmla="*/ 2438400 h 2831596"/>
              <a:gd name="connsiteX187" fmla="*/ 759679 w 2757548"/>
              <a:gd name="connsiteY187" fmla="*/ 2419350 h 2831596"/>
              <a:gd name="connsiteX188" fmla="*/ 735867 w 2757548"/>
              <a:gd name="connsiteY188" fmla="*/ 2438400 h 2831596"/>
              <a:gd name="connsiteX189" fmla="*/ 704911 w 2757548"/>
              <a:gd name="connsiteY189" fmla="*/ 2433637 h 2831596"/>
              <a:gd name="connsiteX190" fmla="*/ 723961 w 2757548"/>
              <a:gd name="connsiteY190" fmla="*/ 2371725 h 2831596"/>
              <a:gd name="connsiteX191" fmla="*/ 719198 w 2757548"/>
              <a:gd name="connsiteY191" fmla="*/ 2362200 h 2831596"/>
              <a:gd name="connsiteX192" fmla="*/ 738248 w 2757548"/>
              <a:gd name="connsiteY192" fmla="*/ 2309812 h 2831596"/>
              <a:gd name="connsiteX193" fmla="*/ 747773 w 2757548"/>
              <a:gd name="connsiteY193" fmla="*/ 2278856 h 2831596"/>
              <a:gd name="connsiteX194" fmla="*/ 733486 w 2757548"/>
              <a:gd name="connsiteY194" fmla="*/ 2243137 h 2831596"/>
              <a:gd name="connsiteX195" fmla="*/ 747773 w 2757548"/>
              <a:gd name="connsiteY195" fmla="*/ 2226468 h 2831596"/>
              <a:gd name="connsiteX196" fmla="*/ 735867 w 2757548"/>
              <a:gd name="connsiteY196" fmla="*/ 2197893 h 2831596"/>
              <a:gd name="connsiteX197" fmla="*/ 735868 w 2757548"/>
              <a:gd name="connsiteY197" fmla="*/ 2166937 h 2831596"/>
              <a:gd name="connsiteX198" fmla="*/ 728723 w 2757548"/>
              <a:gd name="connsiteY198" fmla="*/ 2128837 h 2831596"/>
              <a:gd name="connsiteX199" fmla="*/ 709673 w 2757548"/>
              <a:gd name="connsiteY199" fmla="*/ 2093118 h 2831596"/>
              <a:gd name="connsiteX200" fmla="*/ 662048 w 2757548"/>
              <a:gd name="connsiteY200" fmla="*/ 2090737 h 2831596"/>
              <a:gd name="connsiteX201" fmla="*/ 635854 w 2757548"/>
              <a:gd name="connsiteY201" fmla="*/ 2085975 h 2831596"/>
              <a:gd name="connsiteX202" fmla="*/ 623948 w 2757548"/>
              <a:gd name="connsiteY202" fmla="*/ 2062162 h 2831596"/>
              <a:gd name="connsiteX203" fmla="*/ 566798 w 2757548"/>
              <a:gd name="connsiteY203" fmla="*/ 2043112 h 2831596"/>
              <a:gd name="connsiteX204" fmla="*/ 542986 w 2757548"/>
              <a:gd name="connsiteY204" fmla="*/ 2035968 h 2831596"/>
              <a:gd name="connsiteX205" fmla="*/ 557273 w 2757548"/>
              <a:gd name="connsiteY205" fmla="*/ 1981200 h 2831596"/>
              <a:gd name="connsiteX206" fmla="*/ 562036 w 2757548"/>
              <a:gd name="connsiteY206" fmla="*/ 1964531 h 2831596"/>
              <a:gd name="connsiteX207" fmla="*/ 547748 w 2757548"/>
              <a:gd name="connsiteY207" fmla="*/ 1938337 h 2831596"/>
              <a:gd name="connsiteX208" fmla="*/ 514411 w 2757548"/>
              <a:gd name="connsiteY208" fmla="*/ 1885950 h 2831596"/>
              <a:gd name="connsiteX209" fmla="*/ 490598 w 2757548"/>
              <a:gd name="connsiteY209" fmla="*/ 1897856 h 2831596"/>
              <a:gd name="connsiteX210" fmla="*/ 471548 w 2757548"/>
              <a:gd name="connsiteY210" fmla="*/ 1876425 h 2831596"/>
              <a:gd name="connsiteX211" fmla="*/ 433448 w 2757548"/>
              <a:gd name="connsiteY211" fmla="*/ 1852612 h 2831596"/>
              <a:gd name="connsiteX212" fmla="*/ 414398 w 2757548"/>
              <a:gd name="connsiteY212" fmla="*/ 1833562 h 2831596"/>
              <a:gd name="connsiteX213" fmla="*/ 414398 w 2757548"/>
              <a:gd name="connsiteY213" fmla="*/ 1804987 h 2831596"/>
              <a:gd name="connsiteX214" fmla="*/ 376298 w 2757548"/>
              <a:gd name="connsiteY214" fmla="*/ 1824037 h 2831596"/>
              <a:gd name="connsiteX215" fmla="*/ 357248 w 2757548"/>
              <a:gd name="connsiteY215" fmla="*/ 1838325 h 2831596"/>
              <a:gd name="connsiteX216" fmla="*/ 385823 w 2757548"/>
              <a:gd name="connsiteY216" fmla="*/ 1862137 h 2831596"/>
              <a:gd name="connsiteX217" fmla="*/ 352486 w 2757548"/>
              <a:gd name="connsiteY217" fmla="*/ 1866900 h 2831596"/>
              <a:gd name="connsiteX218" fmla="*/ 323911 w 2757548"/>
              <a:gd name="connsiteY218" fmla="*/ 1847850 h 2831596"/>
              <a:gd name="connsiteX219" fmla="*/ 281048 w 2757548"/>
              <a:gd name="connsiteY219" fmla="*/ 1833562 h 2831596"/>
              <a:gd name="connsiteX220" fmla="*/ 238186 w 2757548"/>
              <a:gd name="connsiteY220" fmla="*/ 1819275 h 2831596"/>
              <a:gd name="connsiteX221" fmla="*/ 195323 w 2757548"/>
              <a:gd name="connsiteY221" fmla="*/ 1819275 h 2831596"/>
              <a:gd name="connsiteX222" fmla="*/ 171511 w 2757548"/>
              <a:gd name="connsiteY222" fmla="*/ 1795462 h 2831596"/>
              <a:gd name="connsiteX223" fmla="*/ 195323 w 2757548"/>
              <a:gd name="connsiteY223" fmla="*/ 1766887 h 2831596"/>
              <a:gd name="connsiteX224" fmla="*/ 214373 w 2757548"/>
              <a:gd name="connsiteY224" fmla="*/ 1676400 h 2831596"/>
              <a:gd name="connsiteX225" fmla="*/ 276286 w 2757548"/>
              <a:gd name="connsiteY225" fmla="*/ 1590675 h 2831596"/>
              <a:gd name="connsiteX226" fmla="*/ 319148 w 2757548"/>
              <a:gd name="connsiteY226" fmla="*/ 1509712 h 2831596"/>
              <a:gd name="connsiteX227" fmla="*/ 362011 w 2757548"/>
              <a:gd name="connsiteY227" fmla="*/ 1466850 h 2831596"/>
              <a:gd name="connsiteX228" fmla="*/ 414398 w 2757548"/>
              <a:gd name="connsiteY228" fmla="*/ 1404937 h 2831596"/>
              <a:gd name="connsiteX229" fmla="*/ 438211 w 2757548"/>
              <a:gd name="connsiteY229" fmla="*/ 1381125 h 2831596"/>
              <a:gd name="connsiteX230" fmla="*/ 395348 w 2757548"/>
              <a:gd name="connsiteY230" fmla="*/ 1352550 h 2831596"/>
              <a:gd name="connsiteX231" fmla="*/ 323911 w 2757548"/>
              <a:gd name="connsiteY231" fmla="*/ 1319212 h 2831596"/>
              <a:gd name="connsiteX232" fmla="*/ 266761 w 2757548"/>
              <a:gd name="connsiteY232" fmla="*/ 1285875 h 2831596"/>
              <a:gd name="connsiteX233" fmla="*/ 233423 w 2757548"/>
              <a:gd name="connsiteY233" fmla="*/ 1300162 h 2831596"/>
              <a:gd name="connsiteX234" fmla="*/ 195323 w 2757548"/>
              <a:gd name="connsiteY234" fmla="*/ 1276350 h 2831596"/>
              <a:gd name="connsiteX235" fmla="*/ 161986 w 2757548"/>
              <a:gd name="connsiteY235" fmla="*/ 1204912 h 2831596"/>
              <a:gd name="connsiteX236" fmla="*/ 157223 w 2757548"/>
              <a:gd name="connsiteY236" fmla="*/ 1162050 h 2831596"/>
              <a:gd name="connsiteX237" fmla="*/ 119123 w 2757548"/>
              <a:gd name="connsiteY237" fmla="*/ 1157287 h 2831596"/>
              <a:gd name="connsiteX238" fmla="*/ 66736 w 2757548"/>
              <a:gd name="connsiteY238" fmla="*/ 1157287 h 2831596"/>
              <a:gd name="connsiteX239" fmla="*/ 19111 w 2757548"/>
              <a:gd name="connsiteY239" fmla="*/ 1143000 h 2831596"/>
              <a:gd name="connsiteX240" fmla="*/ 19111 w 2757548"/>
              <a:gd name="connsiteY240" fmla="*/ 1114425 h 2831596"/>
              <a:gd name="connsiteX241" fmla="*/ 9586 w 2757548"/>
              <a:gd name="connsiteY241" fmla="*/ 1076325 h 2831596"/>
              <a:gd name="connsiteX242" fmla="*/ 61 w 2757548"/>
              <a:gd name="connsiteY242" fmla="*/ 1028700 h 2831596"/>
              <a:gd name="connsiteX243" fmla="*/ 14348 w 2757548"/>
              <a:gd name="connsiteY243" fmla="*/ 995362 h 2831596"/>
              <a:gd name="connsiteX244" fmla="*/ 61973 w 2757548"/>
              <a:gd name="connsiteY244" fmla="*/ 971550 h 2831596"/>
              <a:gd name="connsiteX245" fmla="*/ 100073 w 2757548"/>
              <a:gd name="connsiteY245" fmla="*/ 966787 h 2831596"/>
              <a:gd name="connsiteX246" fmla="*/ 66736 w 2757548"/>
              <a:gd name="connsiteY246" fmla="*/ 933450 h 2831596"/>
              <a:gd name="connsiteX247" fmla="*/ 57211 w 2757548"/>
              <a:gd name="connsiteY247" fmla="*/ 885825 h 2831596"/>
              <a:gd name="connsiteX248" fmla="*/ 81023 w 2757548"/>
              <a:gd name="connsiteY248" fmla="*/ 852487 h 2831596"/>
              <a:gd name="connsiteX249" fmla="*/ 81023 w 2757548"/>
              <a:gd name="connsiteY249" fmla="*/ 814387 h 2831596"/>
              <a:gd name="connsiteX250" fmla="*/ 42923 w 2757548"/>
              <a:gd name="connsiteY250" fmla="*/ 800100 h 2831596"/>
              <a:gd name="connsiteX251" fmla="*/ 47686 w 2757548"/>
              <a:gd name="connsiteY251" fmla="*/ 762000 h 2831596"/>
              <a:gd name="connsiteX252" fmla="*/ 85786 w 2757548"/>
              <a:gd name="connsiteY252" fmla="*/ 723900 h 2831596"/>
              <a:gd name="connsiteX253" fmla="*/ 76261 w 2757548"/>
              <a:gd name="connsiteY253" fmla="*/ 671512 h 2831596"/>
              <a:gd name="connsiteX254" fmla="*/ 47686 w 2757548"/>
              <a:gd name="connsiteY254" fmla="*/ 647700 h 2831596"/>
              <a:gd name="connsiteX255" fmla="*/ 66736 w 2757548"/>
              <a:gd name="connsiteY255" fmla="*/ 623887 h 2831596"/>
              <a:gd name="connsiteX256" fmla="*/ 114361 w 2757548"/>
              <a:gd name="connsiteY256" fmla="*/ 628650 h 2831596"/>
              <a:gd name="connsiteX257" fmla="*/ 138173 w 2757548"/>
              <a:gd name="connsiteY257" fmla="*/ 628650 h 2831596"/>
              <a:gd name="connsiteX258" fmla="*/ 119123 w 2757548"/>
              <a:gd name="connsiteY258" fmla="*/ 595312 h 2831596"/>
              <a:gd name="connsiteX259" fmla="*/ 123886 w 2757548"/>
              <a:gd name="connsiteY259" fmla="*/ 571500 h 2831596"/>
              <a:gd name="connsiteX260" fmla="*/ 152461 w 2757548"/>
              <a:gd name="connsiteY260" fmla="*/ 571500 h 2831596"/>
              <a:gd name="connsiteX261" fmla="*/ 157223 w 2757548"/>
              <a:gd name="connsiteY261" fmla="*/ 571500 h 2831596"/>
              <a:gd name="connsiteX262" fmla="*/ 185798 w 2757548"/>
              <a:gd name="connsiteY262" fmla="*/ 485775 h 2831596"/>
              <a:gd name="connsiteX263" fmla="*/ 190561 w 2757548"/>
              <a:gd name="connsiteY263" fmla="*/ 447675 h 2831596"/>
              <a:gd name="connsiteX264" fmla="*/ 219136 w 2757548"/>
              <a:gd name="connsiteY264" fmla="*/ 461962 h 2831596"/>
              <a:gd name="connsiteX265" fmla="*/ 281048 w 2757548"/>
              <a:gd name="connsiteY265" fmla="*/ 485775 h 2831596"/>
              <a:gd name="connsiteX266" fmla="*/ 342961 w 2757548"/>
              <a:gd name="connsiteY266" fmla="*/ 485775 h 2831596"/>
              <a:gd name="connsiteX267" fmla="*/ 333436 w 2757548"/>
              <a:gd name="connsiteY267" fmla="*/ 442912 h 2831596"/>
              <a:gd name="connsiteX268" fmla="*/ 342961 w 2757548"/>
              <a:gd name="connsiteY268" fmla="*/ 409575 h 2831596"/>
              <a:gd name="connsiteX269" fmla="*/ 385823 w 2757548"/>
              <a:gd name="connsiteY269" fmla="*/ 409575 h 2831596"/>
              <a:gd name="connsiteX270" fmla="*/ 404873 w 2757548"/>
              <a:gd name="connsiteY270" fmla="*/ 381000 h 2831596"/>
              <a:gd name="connsiteX271" fmla="*/ 428686 w 2757548"/>
              <a:gd name="connsiteY271" fmla="*/ 338137 h 2831596"/>
              <a:gd name="connsiteX272" fmla="*/ 381061 w 2757548"/>
              <a:gd name="connsiteY272" fmla="*/ 314325 h 2831596"/>
              <a:gd name="connsiteX273" fmla="*/ 381061 w 2757548"/>
              <a:gd name="connsiteY273" fmla="*/ 285750 h 2831596"/>
              <a:gd name="connsiteX274" fmla="*/ 433448 w 2757548"/>
              <a:gd name="connsiteY274" fmla="*/ 257175 h 2831596"/>
              <a:gd name="connsiteX275" fmla="*/ 466786 w 2757548"/>
              <a:gd name="connsiteY275" fmla="*/ 238125 h 2831596"/>
              <a:gd name="connsiteX276" fmla="*/ 476311 w 2757548"/>
              <a:gd name="connsiteY276" fmla="*/ 176212 h 2831596"/>
              <a:gd name="connsiteX277" fmla="*/ 447736 w 2757548"/>
              <a:gd name="connsiteY277" fmla="*/ 123825 h 2831596"/>
              <a:gd name="connsiteX0" fmla="*/ 2307492 w 2757548"/>
              <a:gd name="connsiteY0" fmla="*/ 0 h 2831596"/>
              <a:gd name="connsiteX1" fmla="*/ 2324161 w 2757548"/>
              <a:gd name="connsiteY1" fmla="*/ 26193 h 2831596"/>
              <a:gd name="connsiteX2" fmla="*/ 2352736 w 2757548"/>
              <a:gd name="connsiteY2" fmla="*/ 47625 h 2831596"/>
              <a:gd name="connsiteX3" fmla="*/ 2343211 w 2757548"/>
              <a:gd name="connsiteY3" fmla="*/ 57150 h 2831596"/>
              <a:gd name="connsiteX4" fmla="*/ 2352736 w 2757548"/>
              <a:gd name="connsiteY4" fmla="*/ 95250 h 2831596"/>
              <a:gd name="connsiteX5" fmla="*/ 2343211 w 2757548"/>
              <a:gd name="connsiteY5" fmla="*/ 128587 h 2831596"/>
              <a:gd name="connsiteX6" fmla="*/ 2324161 w 2757548"/>
              <a:gd name="connsiteY6" fmla="*/ 145256 h 2831596"/>
              <a:gd name="connsiteX7" fmla="*/ 2300348 w 2757548"/>
              <a:gd name="connsiteY7" fmla="*/ 152400 h 2831596"/>
              <a:gd name="connsiteX8" fmla="*/ 2290823 w 2757548"/>
              <a:gd name="connsiteY8" fmla="*/ 166687 h 2831596"/>
              <a:gd name="connsiteX9" fmla="*/ 2286061 w 2757548"/>
              <a:gd name="connsiteY9" fmla="*/ 204787 h 2831596"/>
              <a:gd name="connsiteX10" fmla="*/ 2267011 w 2757548"/>
              <a:gd name="connsiteY10" fmla="*/ 223837 h 2831596"/>
              <a:gd name="connsiteX11" fmla="*/ 2224148 w 2757548"/>
              <a:gd name="connsiteY11" fmla="*/ 219075 h 2831596"/>
              <a:gd name="connsiteX12" fmla="*/ 2214623 w 2757548"/>
              <a:gd name="connsiteY12" fmla="*/ 226219 h 2831596"/>
              <a:gd name="connsiteX13" fmla="*/ 2221767 w 2757548"/>
              <a:gd name="connsiteY13" fmla="*/ 259556 h 2831596"/>
              <a:gd name="connsiteX14" fmla="*/ 2233673 w 2757548"/>
              <a:gd name="connsiteY14" fmla="*/ 285750 h 2831596"/>
              <a:gd name="connsiteX15" fmla="*/ 2224148 w 2757548"/>
              <a:gd name="connsiteY15" fmla="*/ 304800 h 2831596"/>
              <a:gd name="connsiteX16" fmla="*/ 2224148 w 2757548"/>
              <a:gd name="connsiteY16" fmla="*/ 333375 h 2831596"/>
              <a:gd name="connsiteX17" fmla="*/ 2186048 w 2757548"/>
              <a:gd name="connsiteY17" fmla="*/ 338137 h 2831596"/>
              <a:gd name="connsiteX18" fmla="*/ 2152710 w 2757548"/>
              <a:gd name="connsiteY18" fmla="*/ 302419 h 2831596"/>
              <a:gd name="connsiteX19" fmla="*/ 2124136 w 2757548"/>
              <a:gd name="connsiteY19" fmla="*/ 323850 h 2831596"/>
              <a:gd name="connsiteX20" fmla="*/ 2105086 w 2757548"/>
              <a:gd name="connsiteY20" fmla="*/ 347662 h 2831596"/>
              <a:gd name="connsiteX21" fmla="*/ 2105086 w 2757548"/>
              <a:gd name="connsiteY21" fmla="*/ 361950 h 2831596"/>
              <a:gd name="connsiteX22" fmla="*/ 2105086 w 2757548"/>
              <a:gd name="connsiteY22" fmla="*/ 395287 h 2831596"/>
              <a:gd name="connsiteX23" fmla="*/ 2076511 w 2757548"/>
              <a:gd name="connsiteY23" fmla="*/ 395287 h 2831596"/>
              <a:gd name="connsiteX24" fmla="*/ 2033648 w 2757548"/>
              <a:gd name="connsiteY24" fmla="*/ 419100 h 2831596"/>
              <a:gd name="connsiteX25" fmla="*/ 2014598 w 2757548"/>
              <a:gd name="connsiteY25" fmla="*/ 457200 h 2831596"/>
              <a:gd name="connsiteX26" fmla="*/ 2012217 w 2757548"/>
              <a:gd name="connsiteY26" fmla="*/ 488156 h 2831596"/>
              <a:gd name="connsiteX27" fmla="*/ 1995549 w 2757548"/>
              <a:gd name="connsiteY27" fmla="*/ 511968 h 2831596"/>
              <a:gd name="connsiteX28" fmla="*/ 1976498 w 2757548"/>
              <a:gd name="connsiteY28" fmla="*/ 554831 h 2831596"/>
              <a:gd name="connsiteX29" fmla="*/ 1945542 w 2757548"/>
              <a:gd name="connsiteY29" fmla="*/ 564356 h 2831596"/>
              <a:gd name="connsiteX30" fmla="*/ 1909823 w 2757548"/>
              <a:gd name="connsiteY30" fmla="*/ 561975 h 2831596"/>
              <a:gd name="connsiteX31" fmla="*/ 1883629 w 2757548"/>
              <a:gd name="connsiteY31" fmla="*/ 576262 h 2831596"/>
              <a:gd name="connsiteX32" fmla="*/ 1890773 w 2757548"/>
              <a:gd name="connsiteY32" fmla="*/ 602456 h 2831596"/>
              <a:gd name="connsiteX33" fmla="*/ 1874104 w 2757548"/>
              <a:gd name="connsiteY33" fmla="*/ 623887 h 2831596"/>
              <a:gd name="connsiteX34" fmla="*/ 1876486 w 2757548"/>
              <a:gd name="connsiteY34" fmla="*/ 647700 h 2831596"/>
              <a:gd name="connsiteX35" fmla="*/ 1890773 w 2757548"/>
              <a:gd name="connsiteY35" fmla="*/ 666750 h 2831596"/>
              <a:gd name="connsiteX36" fmla="*/ 1919348 w 2757548"/>
              <a:gd name="connsiteY36" fmla="*/ 685800 h 2831596"/>
              <a:gd name="connsiteX37" fmla="*/ 1945542 w 2757548"/>
              <a:gd name="connsiteY37" fmla="*/ 714375 h 2831596"/>
              <a:gd name="connsiteX38" fmla="*/ 1969354 w 2757548"/>
              <a:gd name="connsiteY38" fmla="*/ 745331 h 2831596"/>
              <a:gd name="connsiteX39" fmla="*/ 1997930 w 2757548"/>
              <a:gd name="connsiteY39" fmla="*/ 776287 h 2831596"/>
              <a:gd name="connsiteX40" fmla="*/ 2016979 w 2757548"/>
              <a:gd name="connsiteY40" fmla="*/ 788194 h 2831596"/>
              <a:gd name="connsiteX41" fmla="*/ 2024123 w 2757548"/>
              <a:gd name="connsiteY41" fmla="*/ 814387 h 2831596"/>
              <a:gd name="connsiteX42" fmla="*/ 2028886 w 2757548"/>
              <a:gd name="connsiteY42" fmla="*/ 847725 h 2831596"/>
              <a:gd name="connsiteX43" fmla="*/ 2038411 w 2757548"/>
              <a:gd name="connsiteY43" fmla="*/ 859631 h 2831596"/>
              <a:gd name="connsiteX44" fmla="*/ 2066986 w 2757548"/>
              <a:gd name="connsiteY44" fmla="*/ 871537 h 2831596"/>
              <a:gd name="connsiteX45" fmla="*/ 2062223 w 2757548"/>
              <a:gd name="connsiteY45" fmla="*/ 852487 h 2831596"/>
              <a:gd name="connsiteX46" fmla="*/ 2090798 w 2757548"/>
              <a:gd name="connsiteY46" fmla="*/ 838200 h 2831596"/>
              <a:gd name="connsiteX47" fmla="*/ 2100323 w 2757548"/>
              <a:gd name="connsiteY47" fmla="*/ 862012 h 2831596"/>
              <a:gd name="connsiteX48" fmla="*/ 2133661 w 2757548"/>
              <a:gd name="connsiteY48" fmla="*/ 883443 h 2831596"/>
              <a:gd name="connsiteX49" fmla="*/ 2169379 w 2757548"/>
              <a:gd name="connsiteY49" fmla="*/ 876300 h 2831596"/>
              <a:gd name="connsiteX50" fmla="*/ 2183667 w 2757548"/>
              <a:gd name="connsiteY50" fmla="*/ 864394 h 2831596"/>
              <a:gd name="connsiteX51" fmla="*/ 2207480 w 2757548"/>
              <a:gd name="connsiteY51" fmla="*/ 857249 h 2831596"/>
              <a:gd name="connsiteX52" fmla="*/ 2245580 w 2757548"/>
              <a:gd name="connsiteY52" fmla="*/ 862012 h 2831596"/>
              <a:gd name="connsiteX53" fmla="*/ 2257486 w 2757548"/>
              <a:gd name="connsiteY53" fmla="*/ 895350 h 2831596"/>
              <a:gd name="connsiteX54" fmla="*/ 2305110 w 2757548"/>
              <a:gd name="connsiteY54" fmla="*/ 900113 h 2831596"/>
              <a:gd name="connsiteX55" fmla="*/ 2328923 w 2757548"/>
              <a:gd name="connsiteY55" fmla="*/ 907256 h 2831596"/>
              <a:gd name="connsiteX56" fmla="*/ 2314636 w 2757548"/>
              <a:gd name="connsiteY56" fmla="*/ 928687 h 2831596"/>
              <a:gd name="connsiteX57" fmla="*/ 2319398 w 2757548"/>
              <a:gd name="connsiteY57" fmla="*/ 942975 h 2831596"/>
              <a:gd name="connsiteX58" fmla="*/ 2357498 w 2757548"/>
              <a:gd name="connsiteY58" fmla="*/ 964406 h 2831596"/>
              <a:gd name="connsiteX59" fmla="*/ 2371786 w 2757548"/>
              <a:gd name="connsiteY59" fmla="*/ 990600 h 2831596"/>
              <a:gd name="connsiteX60" fmla="*/ 2395598 w 2757548"/>
              <a:gd name="connsiteY60" fmla="*/ 1016794 h 2831596"/>
              <a:gd name="connsiteX61" fmla="*/ 2381311 w 2757548"/>
              <a:gd name="connsiteY61" fmla="*/ 1028700 h 2831596"/>
              <a:gd name="connsiteX62" fmla="*/ 2386073 w 2757548"/>
              <a:gd name="connsiteY62" fmla="*/ 1066800 h 2831596"/>
              <a:gd name="connsiteX63" fmla="*/ 2421792 w 2757548"/>
              <a:gd name="connsiteY63" fmla="*/ 1059656 h 2831596"/>
              <a:gd name="connsiteX64" fmla="*/ 2450367 w 2757548"/>
              <a:gd name="connsiteY64" fmla="*/ 1069182 h 2831596"/>
              <a:gd name="connsiteX65" fmla="*/ 2486086 w 2757548"/>
              <a:gd name="connsiteY65" fmla="*/ 1107281 h 2831596"/>
              <a:gd name="connsiteX66" fmla="*/ 2486086 w 2757548"/>
              <a:gd name="connsiteY66" fmla="*/ 1138237 h 2831596"/>
              <a:gd name="connsiteX67" fmla="*/ 2521804 w 2757548"/>
              <a:gd name="connsiteY67" fmla="*/ 1147762 h 2831596"/>
              <a:gd name="connsiteX68" fmla="*/ 2571811 w 2757548"/>
              <a:gd name="connsiteY68" fmla="*/ 1190625 h 2831596"/>
              <a:gd name="connsiteX69" fmla="*/ 2571811 w 2757548"/>
              <a:gd name="connsiteY69" fmla="*/ 1219200 h 2831596"/>
              <a:gd name="connsiteX70" fmla="*/ 2571811 w 2757548"/>
              <a:gd name="connsiteY70" fmla="*/ 1243012 h 2831596"/>
              <a:gd name="connsiteX71" fmla="*/ 2567048 w 2757548"/>
              <a:gd name="connsiteY71" fmla="*/ 1266825 h 2831596"/>
              <a:gd name="connsiteX72" fmla="*/ 2600386 w 2757548"/>
              <a:gd name="connsiteY72" fmla="*/ 1295400 h 2831596"/>
              <a:gd name="connsiteX73" fmla="*/ 2609910 w 2757548"/>
              <a:gd name="connsiteY73" fmla="*/ 1338262 h 2831596"/>
              <a:gd name="connsiteX74" fmla="*/ 2619436 w 2757548"/>
              <a:gd name="connsiteY74" fmla="*/ 1376362 h 2831596"/>
              <a:gd name="connsiteX75" fmla="*/ 2638486 w 2757548"/>
              <a:gd name="connsiteY75" fmla="*/ 1369218 h 2831596"/>
              <a:gd name="connsiteX76" fmla="*/ 2681348 w 2757548"/>
              <a:gd name="connsiteY76" fmla="*/ 1381125 h 2831596"/>
              <a:gd name="connsiteX77" fmla="*/ 2705161 w 2757548"/>
              <a:gd name="connsiteY77" fmla="*/ 1362075 h 2831596"/>
              <a:gd name="connsiteX78" fmla="*/ 2748023 w 2757548"/>
              <a:gd name="connsiteY78" fmla="*/ 1352550 h 2831596"/>
              <a:gd name="connsiteX79" fmla="*/ 2757548 w 2757548"/>
              <a:gd name="connsiteY79" fmla="*/ 1390650 h 2831596"/>
              <a:gd name="connsiteX80" fmla="*/ 2748023 w 2757548"/>
              <a:gd name="connsiteY80" fmla="*/ 1414462 h 2831596"/>
              <a:gd name="connsiteX81" fmla="*/ 2724211 w 2757548"/>
              <a:gd name="connsiteY81" fmla="*/ 1428750 h 2831596"/>
              <a:gd name="connsiteX82" fmla="*/ 2695635 w 2757548"/>
              <a:gd name="connsiteY82" fmla="*/ 1464469 h 2831596"/>
              <a:gd name="connsiteX83" fmla="*/ 2657536 w 2757548"/>
              <a:gd name="connsiteY83" fmla="*/ 1495425 h 2831596"/>
              <a:gd name="connsiteX84" fmla="*/ 2638486 w 2757548"/>
              <a:gd name="connsiteY84" fmla="*/ 1519237 h 2831596"/>
              <a:gd name="connsiteX85" fmla="*/ 2624198 w 2757548"/>
              <a:gd name="connsiteY85" fmla="*/ 1535906 h 2831596"/>
              <a:gd name="connsiteX86" fmla="*/ 2619436 w 2757548"/>
              <a:gd name="connsiteY86" fmla="*/ 1562100 h 2831596"/>
              <a:gd name="connsiteX87" fmla="*/ 2590861 w 2757548"/>
              <a:gd name="connsiteY87" fmla="*/ 1562100 h 2831596"/>
              <a:gd name="connsiteX88" fmla="*/ 2557523 w 2757548"/>
              <a:gd name="connsiteY88" fmla="*/ 1547812 h 2831596"/>
              <a:gd name="connsiteX89" fmla="*/ 2538473 w 2757548"/>
              <a:gd name="connsiteY89" fmla="*/ 1519237 h 2831596"/>
              <a:gd name="connsiteX90" fmla="*/ 2471798 w 2757548"/>
              <a:gd name="connsiteY90" fmla="*/ 1524000 h 2831596"/>
              <a:gd name="connsiteX91" fmla="*/ 2452748 w 2757548"/>
              <a:gd name="connsiteY91" fmla="*/ 1535906 h 2831596"/>
              <a:gd name="connsiteX92" fmla="*/ 2447985 w 2757548"/>
              <a:gd name="connsiteY92" fmla="*/ 1557338 h 2831596"/>
              <a:gd name="connsiteX93" fmla="*/ 2414648 w 2757548"/>
              <a:gd name="connsiteY93" fmla="*/ 1576387 h 2831596"/>
              <a:gd name="connsiteX94" fmla="*/ 2381311 w 2757548"/>
              <a:gd name="connsiteY94" fmla="*/ 1614487 h 2831596"/>
              <a:gd name="connsiteX95" fmla="*/ 2355116 w 2757548"/>
              <a:gd name="connsiteY95" fmla="*/ 1626393 h 2831596"/>
              <a:gd name="connsiteX96" fmla="*/ 2347973 w 2757548"/>
              <a:gd name="connsiteY96" fmla="*/ 1662112 h 2831596"/>
              <a:gd name="connsiteX97" fmla="*/ 2331304 w 2757548"/>
              <a:gd name="connsiteY97" fmla="*/ 1659731 h 2831596"/>
              <a:gd name="connsiteX98" fmla="*/ 2281298 w 2757548"/>
              <a:gd name="connsiteY98" fmla="*/ 1681162 h 2831596"/>
              <a:gd name="connsiteX99" fmla="*/ 2262248 w 2757548"/>
              <a:gd name="connsiteY99" fmla="*/ 1700212 h 2831596"/>
              <a:gd name="connsiteX100" fmla="*/ 2200336 w 2757548"/>
              <a:gd name="connsiteY100" fmla="*/ 1704975 h 2831596"/>
              <a:gd name="connsiteX101" fmla="*/ 2157473 w 2757548"/>
              <a:gd name="connsiteY101" fmla="*/ 1714500 h 2831596"/>
              <a:gd name="connsiteX102" fmla="*/ 2126517 w 2757548"/>
              <a:gd name="connsiteY102" fmla="*/ 1754981 h 2831596"/>
              <a:gd name="connsiteX103" fmla="*/ 2100323 w 2757548"/>
              <a:gd name="connsiteY103" fmla="*/ 1771650 h 2831596"/>
              <a:gd name="connsiteX104" fmla="*/ 2095561 w 2757548"/>
              <a:gd name="connsiteY104" fmla="*/ 1807368 h 2831596"/>
              <a:gd name="connsiteX105" fmla="*/ 2057461 w 2757548"/>
              <a:gd name="connsiteY105" fmla="*/ 1831181 h 2831596"/>
              <a:gd name="connsiteX106" fmla="*/ 2043173 w 2757548"/>
              <a:gd name="connsiteY106" fmla="*/ 1852612 h 2831596"/>
              <a:gd name="connsiteX107" fmla="*/ 2033648 w 2757548"/>
              <a:gd name="connsiteY107" fmla="*/ 1866900 h 2831596"/>
              <a:gd name="connsiteX108" fmla="*/ 2038411 w 2757548"/>
              <a:gd name="connsiteY108" fmla="*/ 1895475 h 2831596"/>
              <a:gd name="connsiteX109" fmla="*/ 2050317 w 2757548"/>
              <a:gd name="connsiteY109" fmla="*/ 1933575 h 2831596"/>
              <a:gd name="connsiteX110" fmla="*/ 2062223 w 2757548"/>
              <a:gd name="connsiteY110" fmla="*/ 1985962 h 2831596"/>
              <a:gd name="connsiteX111" fmla="*/ 2038411 w 2757548"/>
              <a:gd name="connsiteY111" fmla="*/ 2024062 h 2831596"/>
              <a:gd name="connsiteX112" fmla="*/ 2033648 w 2757548"/>
              <a:gd name="connsiteY112" fmla="*/ 2028825 h 2831596"/>
              <a:gd name="connsiteX113" fmla="*/ 1995548 w 2757548"/>
              <a:gd name="connsiteY113" fmla="*/ 2033587 h 2831596"/>
              <a:gd name="connsiteX114" fmla="*/ 1966973 w 2757548"/>
              <a:gd name="connsiteY114" fmla="*/ 2043112 h 2831596"/>
              <a:gd name="connsiteX115" fmla="*/ 1957448 w 2757548"/>
              <a:gd name="connsiteY115" fmla="*/ 2043112 h 2831596"/>
              <a:gd name="connsiteX116" fmla="*/ 1919348 w 2757548"/>
              <a:gd name="connsiteY116" fmla="*/ 2069305 h 2831596"/>
              <a:gd name="connsiteX117" fmla="*/ 1900298 w 2757548"/>
              <a:gd name="connsiteY117" fmla="*/ 2090737 h 2831596"/>
              <a:gd name="connsiteX118" fmla="*/ 1888392 w 2757548"/>
              <a:gd name="connsiteY118" fmla="*/ 2150269 h 2831596"/>
              <a:gd name="connsiteX119" fmla="*/ 1855055 w 2757548"/>
              <a:gd name="connsiteY119" fmla="*/ 2166937 h 2831596"/>
              <a:gd name="connsiteX120" fmla="*/ 1809811 w 2757548"/>
              <a:gd name="connsiteY120" fmla="*/ 2195512 h 2831596"/>
              <a:gd name="connsiteX121" fmla="*/ 1809811 w 2757548"/>
              <a:gd name="connsiteY121" fmla="*/ 2252662 h 2831596"/>
              <a:gd name="connsiteX122" fmla="*/ 1814573 w 2757548"/>
              <a:gd name="connsiteY122" fmla="*/ 2314575 h 2831596"/>
              <a:gd name="connsiteX123" fmla="*/ 1802667 w 2757548"/>
              <a:gd name="connsiteY123" fmla="*/ 2340768 h 2831596"/>
              <a:gd name="connsiteX124" fmla="*/ 1785998 w 2757548"/>
              <a:gd name="connsiteY124" fmla="*/ 2388393 h 2831596"/>
              <a:gd name="connsiteX125" fmla="*/ 1809811 w 2757548"/>
              <a:gd name="connsiteY125" fmla="*/ 2438400 h 2831596"/>
              <a:gd name="connsiteX126" fmla="*/ 1802667 w 2757548"/>
              <a:gd name="connsiteY126" fmla="*/ 2474119 h 2831596"/>
              <a:gd name="connsiteX127" fmla="*/ 1776473 w 2757548"/>
              <a:gd name="connsiteY127" fmla="*/ 2500312 h 2831596"/>
              <a:gd name="connsiteX128" fmla="*/ 1733611 w 2757548"/>
              <a:gd name="connsiteY128" fmla="*/ 2524125 h 2831596"/>
              <a:gd name="connsiteX129" fmla="*/ 1714561 w 2757548"/>
              <a:gd name="connsiteY129" fmla="*/ 2538412 h 2831596"/>
              <a:gd name="connsiteX130" fmla="*/ 1738373 w 2757548"/>
              <a:gd name="connsiteY130" fmla="*/ 2590800 h 2831596"/>
              <a:gd name="connsiteX131" fmla="*/ 1719323 w 2757548"/>
              <a:gd name="connsiteY131" fmla="*/ 2619375 h 2831596"/>
              <a:gd name="connsiteX132" fmla="*/ 1662173 w 2757548"/>
              <a:gd name="connsiteY132" fmla="*/ 2633662 h 2831596"/>
              <a:gd name="connsiteX133" fmla="*/ 1647886 w 2757548"/>
              <a:gd name="connsiteY133" fmla="*/ 2662237 h 2831596"/>
              <a:gd name="connsiteX134" fmla="*/ 1664554 w 2757548"/>
              <a:gd name="connsiteY134" fmla="*/ 2693193 h 2831596"/>
              <a:gd name="connsiteX135" fmla="*/ 1652648 w 2757548"/>
              <a:gd name="connsiteY135" fmla="*/ 2712243 h 2831596"/>
              <a:gd name="connsiteX136" fmla="*/ 1657411 w 2757548"/>
              <a:gd name="connsiteY136" fmla="*/ 2745581 h 2831596"/>
              <a:gd name="connsiteX137" fmla="*/ 1628836 w 2757548"/>
              <a:gd name="connsiteY137" fmla="*/ 2767012 h 2831596"/>
              <a:gd name="connsiteX138" fmla="*/ 1576448 w 2757548"/>
              <a:gd name="connsiteY138" fmla="*/ 2724150 h 2831596"/>
              <a:gd name="connsiteX139" fmla="*/ 1550254 w 2757548"/>
              <a:gd name="connsiteY139" fmla="*/ 2728912 h 2831596"/>
              <a:gd name="connsiteX140" fmla="*/ 1519298 w 2757548"/>
              <a:gd name="connsiteY140" fmla="*/ 2697956 h 2831596"/>
              <a:gd name="connsiteX141" fmla="*/ 1500248 w 2757548"/>
              <a:gd name="connsiteY141" fmla="*/ 2676525 h 2831596"/>
              <a:gd name="connsiteX142" fmla="*/ 1478817 w 2757548"/>
              <a:gd name="connsiteY142" fmla="*/ 2719387 h 2831596"/>
              <a:gd name="connsiteX143" fmla="*/ 1481198 w 2757548"/>
              <a:gd name="connsiteY143" fmla="*/ 2738437 h 2831596"/>
              <a:gd name="connsiteX144" fmla="*/ 1464529 w 2757548"/>
              <a:gd name="connsiteY144" fmla="*/ 2776537 h 2831596"/>
              <a:gd name="connsiteX145" fmla="*/ 1457386 w 2757548"/>
              <a:gd name="connsiteY145" fmla="*/ 2786062 h 2831596"/>
              <a:gd name="connsiteX146" fmla="*/ 1421667 w 2757548"/>
              <a:gd name="connsiteY146" fmla="*/ 2828925 h 2831596"/>
              <a:gd name="connsiteX147" fmla="*/ 1397855 w 2757548"/>
              <a:gd name="connsiteY147" fmla="*/ 2824162 h 2831596"/>
              <a:gd name="connsiteX148" fmla="*/ 1381186 w 2757548"/>
              <a:gd name="connsiteY148" fmla="*/ 2800350 h 2831596"/>
              <a:gd name="connsiteX149" fmla="*/ 1376423 w 2757548"/>
              <a:gd name="connsiteY149" fmla="*/ 2786062 h 2831596"/>
              <a:gd name="connsiteX150" fmla="*/ 1335942 w 2757548"/>
              <a:gd name="connsiteY150" fmla="*/ 2778918 h 2831596"/>
              <a:gd name="connsiteX151" fmla="*/ 1343086 w 2757548"/>
              <a:gd name="connsiteY151" fmla="*/ 2757487 h 2831596"/>
              <a:gd name="connsiteX152" fmla="*/ 1324036 w 2757548"/>
              <a:gd name="connsiteY152" fmla="*/ 2719387 h 2831596"/>
              <a:gd name="connsiteX153" fmla="*/ 1354992 w 2757548"/>
              <a:gd name="connsiteY153" fmla="*/ 2702718 h 2831596"/>
              <a:gd name="connsiteX154" fmla="*/ 1345467 w 2757548"/>
              <a:gd name="connsiteY154" fmla="*/ 2640806 h 2831596"/>
              <a:gd name="connsiteX155" fmla="*/ 1333561 w 2757548"/>
              <a:gd name="connsiteY155" fmla="*/ 2626518 h 2831596"/>
              <a:gd name="connsiteX156" fmla="*/ 1324036 w 2757548"/>
              <a:gd name="connsiteY156" fmla="*/ 2605087 h 2831596"/>
              <a:gd name="connsiteX157" fmla="*/ 1302604 w 2757548"/>
              <a:gd name="connsiteY157" fmla="*/ 2595562 h 2831596"/>
              <a:gd name="connsiteX158" fmla="*/ 1288317 w 2757548"/>
              <a:gd name="connsiteY158" fmla="*/ 2605087 h 2831596"/>
              <a:gd name="connsiteX159" fmla="*/ 1281173 w 2757548"/>
              <a:gd name="connsiteY159" fmla="*/ 2626518 h 2831596"/>
              <a:gd name="connsiteX160" fmla="*/ 1259742 w 2757548"/>
              <a:gd name="connsiteY160" fmla="*/ 2605087 h 2831596"/>
              <a:gd name="connsiteX161" fmla="*/ 1285936 w 2757548"/>
              <a:gd name="connsiteY161" fmla="*/ 2559843 h 2831596"/>
              <a:gd name="connsiteX162" fmla="*/ 1321654 w 2757548"/>
              <a:gd name="connsiteY162" fmla="*/ 2540794 h 2831596"/>
              <a:gd name="connsiteX163" fmla="*/ 1347848 w 2757548"/>
              <a:gd name="connsiteY163" fmla="*/ 2490787 h 2831596"/>
              <a:gd name="connsiteX164" fmla="*/ 1326417 w 2757548"/>
              <a:gd name="connsiteY164" fmla="*/ 2443162 h 2831596"/>
              <a:gd name="connsiteX165" fmla="*/ 1343086 w 2757548"/>
              <a:gd name="connsiteY165" fmla="*/ 2390775 h 2831596"/>
              <a:gd name="connsiteX166" fmla="*/ 1333561 w 2757548"/>
              <a:gd name="connsiteY166" fmla="*/ 2338387 h 2831596"/>
              <a:gd name="connsiteX167" fmla="*/ 1290698 w 2757548"/>
              <a:gd name="connsiteY167" fmla="*/ 2305050 h 2831596"/>
              <a:gd name="connsiteX168" fmla="*/ 1247836 w 2757548"/>
              <a:gd name="connsiteY168" fmla="*/ 2290762 h 2831596"/>
              <a:gd name="connsiteX169" fmla="*/ 1204973 w 2757548"/>
              <a:gd name="connsiteY169" fmla="*/ 2281237 h 2831596"/>
              <a:gd name="connsiteX170" fmla="*/ 1166873 w 2757548"/>
              <a:gd name="connsiteY170" fmla="*/ 2274093 h 2831596"/>
              <a:gd name="connsiteX171" fmla="*/ 1147823 w 2757548"/>
              <a:gd name="connsiteY171" fmla="*/ 2281237 h 2831596"/>
              <a:gd name="connsiteX172" fmla="*/ 1119248 w 2757548"/>
              <a:gd name="connsiteY172" fmla="*/ 2290762 h 2831596"/>
              <a:gd name="connsiteX173" fmla="*/ 1102579 w 2757548"/>
              <a:gd name="connsiteY173" fmla="*/ 2271712 h 2831596"/>
              <a:gd name="connsiteX174" fmla="*/ 1076386 w 2757548"/>
              <a:gd name="connsiteY174" fmla="*/ 2286000 h 2831596"/>
              <a:gd name="connsiteX175" fmla="*/ 1059717 w 2757548"/>
              <a:gd name="connsiteY175" fmla="*/ 2307431 h 2831596"/>
              <a:gd name="connsiteX176" fmla="*/ 1019236 w 2757548"/>
              <a:gd name="connsiteY176" fmla="*/ 2309812 h 2831596"/>
              <a:gd name="connsiteX177" fmla="*/ 971611 w 2757548"/>
              <a:gd name="connsiteY177" fmla="*/ 2319337 h 2831596"/>
              <a:gd name="connsiteX178" fmla="*/ 971611 w 2757548"/>
              <a:gd name="connsiteY178" fmla="*/ 2374106 h 2831596"/>
              <a:gd name="connsiteX179" fmla="*/ 943036 w 2757548"/>
              <a:gd name="connsiteY179" fmla="*/ 2414587 h 2831596"/>
              <a:gd name="connsiteX180" fmla="*/ 921604 w 2757548"/>
              <a:gd name="connsiteY180" fmla="*/ 2424112 h 2831596"/>
              <a:gd name="connsiteX181" fmla="*/ 890648 w 2757548"/>
              <a:gd name="connsiteY181" fmla="*/ 2462212 h 2831596"/>
              <a:gd name="connsiteX182" fmla="*/ 866836 w 2757548"/>
              <a:gd name="connsiteY182" fmla="*/ 2452687 h 2831596"/>
              <a:gd name="connsiteX183" fmla="*/ 852548 w 2757548"/>
              <a:gd name="connsiteY183" fmla="*/ 2471737 h 2831596"/>
              <a:gd name="connsiteX184" fmla="*/ 816829 w 2757548"/>
              <a:gd name="connsiteY184" fmla="*/ 2476500 h 2831596"/>
              <a:gd name="connsiteX185" fmla="*/ 800161 w 2757548"/>
              <a:gd name="connsiteY185" fmla="*/ 2462212 h 2831596"/>
              <a:gd name="connsiteX186" fmla="*/ 771586 w 2757548"/>
              <a:gd name="connsiteY186" fmla="*/ 2438400 h 2831596"/>
              <a:gd name="connsiteX187" fmla="*/ 759679 w 2757548"/>
              <a:gd name="connsiteY187" fmla="*/ 2419350 h 2831596"/>
              <a:gd name="connsiteX188" fmla="*/ 735867 w 2757548"/>
              <a:gd name="connsiteY188" fmla="*/ 2438400 h 2831596"/>
              <a:gd name="connsiteX189" fmla="*/ 704911 w 2757548"/>
              <a:gd name="connsiteY189" fmla="*/ 2433637 h 2831596"/>
              <a:gd name="connsiteX190" fmla="*/ 723961 w 2757548"/>
              <a:gd name="connsiteY190" fmla="*/ 2371725 h 2831596"/>
              <a:gd name="connsiteX191" fmla="*/ 719198 w 2757548"/>
              <a:gd name="connsiteY191" fmla="*/ 2362200 h 2831596"/>
              <a:gd name="connsiteX192" fmla="*/ 738248 w 2757548"/>
              <a:gd name="connsiteY192" fmla="*/ 2309812 h 2831596"/>
              <a:gd name="connsiteX193" fmla="*/ 747773 w 2757548"/>
              <a:gd name="connsiteY193" fmla="*/ 2278856 h 2831596"/>
              <a:gd name="connsiteX194" fmla="*/ 733486 w 2757548"/>
              <a:gd name="connsiteY194" fmla="*/ 2243137 h 2831596"/>
              <a:gd name="connsiteX195" fmla="*/ 747773 w 2757548"/>
              <a:gd name="connsiteY195" fmla="*/ 2226468 h 2831596"/>
              <a:gd name="connsiteX196" fmla="*/ 735867 w 2757548"/>
              <a:gd name="connsiteY196" fmla="*/ 2197893 h 2831596"/>
              <a:gd name="connsiteX197" fmla="*/ 735868 w 2757548"/>
              <a:gd name="connsiteY197" fmla="*/ 2166937 h 2831596"/>
              <a:gd name="connsiteX198" fmla="*/ 728723 w 2757548"/>
              <a:gd name="connsiteY198" fmla="*/ 2128837 h 2831596"/>
              <a:gd name="connsiteX199" fmla="*/ 709673 w 2757548"/>
              <a:gd name="connsiteY199" fmla="*/ 2093118 h 2831596"/>
              <a:gd name="connsiteX200" fmla="*/ 662048 w 2757548"/>
              <a:gd name="connsiteY200" fmla="*/ 2090737 h 2831596"/>
              <a:gd name="connsiteX201" fmla="*/ 635854 w 2757548"/>
              <a:gd name="connsiteY201" fmla="*/ 2085975 h 2831596"/>
              <a:gd name="connsiteX202" fmla="*/ 623948 w 2757548"/>
              <a:gd name="connsiteY202" fmla="*/ 2062162 h 2831596"/>
              <a:gd name="connsiteX203" fmla="*/ 566798 w 2757548"/>
              <a:gd name="connsiteY203" fmla="*/ 2043112 h 2831596"/>
              <a:gd name="connsiteX204" fmla="*/ 542986 w 2757548"/>
              <a:gd name="connsiteY204" fmla="*/ 2035968 h 2831596"/>
              <a:gd name="connsiteX205" fmla="*/ 557273 w 2757548"/>
              <a:gd name="connsiteY205" fmla="*/ 1981200 h 2831596"/>
              <a:gd name="connsiteX206" fmla="*/ 562036 w 2757548"/>
              <a:gd name="connsiteY206" fmla="*/ 1964531 h 2831596"/>
              <a:gd name="connsiteX207" fmla="*/ 547748 w 2757548"/>
              <a:gd name="connsiteY207" fmla="*/ 1938337 h 2831596"/>
              <a:gd name="connsiteX208" fmla="*/ 514411 w 2757548"/>
              <a:gd name="connsiteY208" fmla="*/ 1885950 h 2831596"/>
              <a:gd name="connsiteX209" fmla="*/ 490598 w 2757548"/>
              <a:gd name="connsiteY209" fmla="*/ 1897856 h 2831596"/>
              <a:gd name="connsiteX210" fmla="*/ 471548 w 2757548"/>
              <a:gd name="connsiteY210" fmla="*/ 1876425 h 2831596"/>
              <a:gd name="connsiteX211" fmla="*/ 433448 w 2757548"/>
              <a:gd name="connsiteY211" fmla="*/ 1852612 h 2831596"/>
              <a:gd name="connsiteX212" fmla="*/ 414398 w 2757548"/>
              <a:gd name="connsiteY212" fmla="*/ 1833562 h 2831596"/>
              <a:gd name="connsiteX213" fmla="*/ 414398 w 2757548"/>
              <a:gd name="connsiteY213" fmla="*/ 1804987 h 2831596"/>
              <a:gd name="connsiteX214" fmla="*/ 378679 w 2757548"/>
              <a:gd name="connsiteY214" fmla="*/ 1812131 h 2831596"/>
              <a:gd name="connsiteX215" fmla="*/ 357248 w 2757548"/>
              <a:gd name="connsiteY215" fmla="*/ 1838325 h 2831596"/>
              <a:gd name="connsiteX216" fmla="*/ 385823 w 2757548"/>
              <a:gd name="connsiteY216" fmla="*/ 1862137 h 2831596"/>
              <a:gd name="connsiteX217" fmla="*/ 352486 w 2757548"/>
              <a:gd name="connsiteY217" fmla="*/ 1866900 h 2831596"/>
              <a:gd name="connsiteX218" fmla="*/ 323911 w 2757548"/>
              <a:gd name="connsiteY218" fmla="*/ 1847850 h 2831596"/>
              <a:gd name="connsiteX219" fmla="*/ 281048 w 2757548"/>
              <a:gd name="connsiteY219" fmla="*/ 1833562 h 2831596"/>
              <a:gd name="connsiteX220" fmla="*/ 238186 w 2757548"/>
              <a:gd name="connsiteY220" fmla="*/ 1819275 h 2831596"/>
              <a:gd name="connsiteX221" fmla="*/ 195323 w 2757548"/>
              <a:gd name="connsiteY221" fmla="*/ 1819275 h 2831596"/>
              <a:gd name="connsiteX222" fmla="*/ 171511 w 2757548"/>
              <a:gd name="connsiteY222" fmla="*/ 1795462 h 2831596"/>
              <a:gd name="connsiteX223" fmla="*/ 195323 w 2757548"/>
              <a:gd name="connsiteY223" fmla="*/ 1766887 h 2831596"/>
              <a:gd name="connsiteX224" fmla="*/ 214373 w 2757548"/>
              <a:gd name="connsiteY224" fmla="*/ 1676400 h 2831596"/>
              <a:gd name="connsiteX225" fmla="*/ 276286 w 2757548"/>
              <a:gd name="connsiteY225" fmla="*/ 1590675 h 2831596"/>
              <a:gd name="connsiteX226" fmla="*/ 319148 w 2757548"/>
              <a:gd name="connsiteY226" fmla="*/ 1509712 h 2831596"/>
              <a:gd name="connsiteX227" fmla="*/ 362011 w 2757548"/>
              <a:gd name="connsiteY227" fmla="*/ 1466850 h 2831596"/>
              <a:gd name="connsiteX228" fmla="*/ 414398 w 2757548"/>
              <a:gd name="connsiteY228" fmla="*/ 1404937 h 2831596"/>
              <a:gd name="connsiteX229" fmla="*/ 438211 w 2757548"/>
              <a:gd name="connsiteY229" fmla="*/ 1381125 h 2831596"/>
              <a:gd name="connsiteX230" fmla="*/ 395348 w 2757548"/>
              <a:gd name="connsiteY230" fmla="*/ 1352550 h 2831596"/>
              <a:gd name="connsiteX231" fmla="*/ 323911 w 2757548"/>
              <a:gd name="connsiteY231" fmla="*/ 1319212 h 2831596"/>
              <a:gd name="connsiteX232" fmla="*/ 266761 w 2757548"/>
              <a:gd name="connsiteY232" fmla="*/ 1285875 h 2831596"/>
              <a:gd name="connsiteX233" fmla="*/ 233423 w 2757548"/>
              <a:gd name="connsiteY233" fmla="*/ 1300162 h 2831596"/>
              <a:gd name="connsiteX234" fmla="*/ 195323 w 2757548"/>
              <a:gd name="connsiteY234" fmla="*/ 1276350 h 2831596"/>
              <a:gd name="connsiteX235" fmla="*/ 161986 w 2757548"/>
              <a:gd name="connsiteY235" fmla="*/ 1204912 h 2831596"/>
              <a:gd name="connsiteX236" fmla="*/ 157223 w 2757548"/>
              <a:gd name="connsiteY236" fmla="*/ 1162050 h 2831596"/>
              <a:gd name="connsiteX237" fmla="*/ 119123 w 2757548"/>
              <a:gd name="connsiteY237" fmla="*/ 1157287 h 2831596"/>
              <a:gd name="connsiteX238" fmla="*/ 66736 w 2757548"/>
              <a:gd name="connsiteY238" fmla="*/ 1157287 h 2831596"/>
              <a:gd name="connsiteX239" fmla="*/ 19111 w 2757548"/>
              <a:gd name="connsiteY239" fmla="*/ 1143000 h 2831596"/>
              <a:gd name="connsiteX240" fmla="*/ 19111 w 2757548"/>
              <a:gd name="connsiteY240" fmla="*/ 1114425 h 2831596"/>
              <a:gd name="connsiteX241" fmla="*/ 9586 w 2757548"/>
              <a:gd name="connsiteY241" fmla="*/ 1076325 h 2831596"/>
              <a:gd name="connsiteX242" fmla="*/ 61 w 2757548"/>
              <a:gd name="connsiteY242" fmla="*/ 1028700 h 2831596"/>
              <a:gd name="connsiteX243" fmla="*/ 14348 w 2757548"/>
              <a:gd name="connsiteY243" fmla="*/ 995362 h 2831596"/>
              <a:gd name="connsiteX244" fmla="*/ 61973 w 2757548"/>
              <a:gd name="connsiteY244" fmla="*/ 971550 h 2831596"/>
              <a:gd name="connsiteX245" fmla="*/ 100073 w 2757548"/>
              <a:gd name="connsiteY245" fmla="*/ 966787 h 2831596"/>
              <a:gd name="connsiteX246" fmla="*/ 66736 w 2757548"/>
              <a:gd name="connsiteY246" fmla="*/ 933450 h 2831596"/>
              <a:gd name="connsiteX247" fmla="*/ 57211 w 2757548"/>
              <a:gd name="connsiteY247" fmla="*/ 885825 h 2831596"/>
              <a:gd name="connsiteX248" fmla="*/ 81023 w 2757548"/>
              <a:gd name="connsiteY248" fmla="*/ 852487 h 2831596"/>
              <a:gd name="connsiteX249" fmla="*/ 81023 w 2757548"/>
              <a:gd name="connsiteY249" fmla="*/ 814387 h 2831596"/>
              <a:gd name="connsiteX250" fmla="*/ 42923 w 2757548"/>
              <a:gd name="connsiteY250" fmla="*/ 800100 h 2831596"/>
              <a:gd name="connsiteX251" fmla="*/ 47686 w 2757548"/>
              <a:gd name="connsiteY251" fmla="*/ 762000 h 2831596"/>
              <a:gd name="connsiteX252" fmla="*/ 85786 w 2757548"/>
              <a:gd name="connsiteY252" fmla="*/ 723900 h 2831596"/>
              <a:gd name="connsiteX253" fmla="*/ 76261 w 2757548"/>
              <a:gd name="connsiteY253" fmla="*/ 671512 h 2831596"/>
              <a:gd name="connsiteX254" fmla="*/ 47686 w 2757548"/>
              <a:gd name="connsiteY254" fmla="*/ 647700 h 2831596"/>
              <a:gd name="connsiteX255" fmla="*/ 66736 w 2757548"/>
              <a:gd name="connsiteY255" fmla="*/ 623887 h 2831596"/>
              <a:gd name="connsiteX256" fmla="*/ 114361 w 2757548"/>
              <a:gd name="connsiteY256" fmla="*/ 628650 h 2831596"/>
              <a:gd name="connsiteX257" fmla="*/ 138173 w 2757548"/>
              <a:gd name="connsiteY257" fmla="*/ 628650 h 2831596"/>
              <a:gd name="connsiteX258" fmla="*/ 119123 w 2757548"/>
              <a:gd name="connsiteY258" fmla="*/ 595312 h 2831596"/>
              <a:gd name="connsiteX259" fmla="*/ 123886 w 2757548"/>
              <a:gd name="connsiteY259" fmla="*/ 571500 h 2831596"/>
              <a:gd name="connsiteX260" fmla="*/ 152461 w 2757548"/>
              <a:gd name="connsiteY260" fmla="*/ 571500 h 2831596"/>
              <a:gd name="connsiteX261" fmla="*/ 157223 w 2757548"/>
              <a:gd name="connsiteY261" fmla="*/ 571500 h 2831596"/>
              <a:gd name="connsiteX262" fmla="*/ 185798 w 2757548"/>
              <a:gd name="connsiteY262" fmla="*/ 485775 h 2831596"/>
              <a:gd name="connsiteX263" fmla="*/ 190561 w 2757548"/>
              <a:gd name="connsiteY263" fmla="*/ 447675 h 2831596"/>
              <a:gd name="connsiteX264" fmla="*/ 219136 w 2757548"/>
              <a:gd name="connsiteY264" fmla="*/ 461962 h 2831596"/>
              <a:gd name="connsiteX265" fmla="*/ 281048 w 2757548"/>
              <a:gd name="connsiteY265" fmla="*/ 485775 h 2831596"/>
              <a:gd name="connsiteX266" fmla="*/ 342961 w 2757548"/>
              <a:gd name="connsiteY266" fmla="*/ 485775 h 2831596"/>
              <a:gd name="connsiteX267" fmla="*/ 333436 w 2757548"/>
              <a:gd name="connsiteY267" fmla="*/ 442912 h 2831596"/>
              <a:gd name="connsiteX268" fmla="*/ 342961 w 2757548"/>
              <a:gd name="connsiteY268" fmla="*/ 409575 h 2831596"/>
              <a:gd name="connsiteX269" fmla="*/ 385823 w 2757548"/>
              <a:gd name="connsiteY269" fmla="*/ 409575 h 2831596"/>
              <a:gd name="connsiteX270" fmla="*/ 404873 w 2757548"/>
              <a:gd name="connsiteY270" fmla="*/ 381000 h 2831596"/>
              <a:gd name="connsiteX271" fmla="*/ 428686 w 2757548"/>
              <a:gd name="connsiteY271" fmla="*/ 338137 h 2831596"/>
              <a:gd name="connsiteX272" fmla="*/ 381061 w 2757548"/>
              <a:gd name="connsiteY272" fmla="*/ 314325 h 2831596"/>
              <a:gd name="connsiteX273" fmla="*/ 381061 w 2757548"/>
              <a:gd name="connsiteY273" fmla="*/ 285750 h 2831596"/>
              <a:gd name="connsiteX274" fmla="*/ 433448 w 2757548"/>
              <a:gd name="connsiteY274" fmla="*/ 257175 h 2831596"/>
              <a:gd name="connsiteX275" fmla="*/ 466786 w 2757548"/>
              <a:gd name="connsiteY275" fmla="*/ 238125 h 2831596"/>
              <a:gd name="connsiteX276" fmla="*/ 476311 w 2757548"/>
              <a:gd name="connsiteY276" fmla="*/ 176212 h 2831596"/>
              <a:gd name="connsiteX277" fmla="*/ 447736 w 2757548"/>
              <a:gd name="connsiteY277" fmla="*/ 123825 h 2831596"/>
              <a:gd name="connsiteX0" fmla="*/ 2307492 w 2757548"/>
              <a:gd name="connsiteY0" fmla="*/ 0 h 2831596"/>
              <a:gd name="connsiteX1" fmla="*/ 2324161 w 2757548"/>
              <a:gd name="connsiteY1" fmla="*/ 26193 h 2831596"/>
              <a:gd name="connsiteX2" fmla="*/ 2352736 w 2757548"/>
              <a:gd name="connsiteY2" fmla="*/ 47625 h 2831596"/>
              <a:gd name="connsiteX3" fmla="*/ 2343211 w 2757548"/>
              <a:gd name="connsiteY3" fmla="*/ 57150 h 2831596"/>
              <a:gd name="connsiteX4" fmla="*/ 2352736 w 2757548"/>
              <a:gd name="connsiteY4" fmla="*/ 95250 h 2831596"/>
              <a:gd name="connsiteX5" fmla="*/ 2343211 w 2757548"/>
              <a:gd name="connsiteY5" fmla="*/ 128587 h 2831596"/>
              <a:gd name="connsiteX6" fmla="*/ 2324161 w 2757548"/>
              <a:gd name="connsiteY6" fmla="*/ 145256 h 2831596"/>
              <a:gd name="connsiteX7" fmla="*/ 2300348 w 2757548"/>
              <a:gd name="connsiteY7" fmla="*/ 152400 h 2831596"/>
              <a:gd name="connsiteX8" fmla="*/ 2290823 w 2757548"/>
              <a:gd name="connsiteY8" fmla="*/ 166687 h 2831596"/>
              <a:gd name="connsiteX9" fmla="*/ 2286061 w 2757548"/>
              <a:gd name="connsiteY9" fmla="*/ 204787 h 2831596"/>
              <a:gd name="connsiteX10" fmla="*/ 2267011 w 2757548"/>
              <a:gd name="connsiteY10" fmla="*/ 223837 h 2831596"/>
              <a:gd name="connsiteX11" fmla="*/ 2224148 w 2757548"/>
              <a:gd name="connsiteY11" fmla="*/ 219075 h 2831596"/>
              <a:gd name="connsiteX12" fmla="*/ 2214623 w 2757548"/>
              <a:gd name="connsiteY12" fmla="*/ 226219 h 2831596"/>
              <a:gd name="connsiteX13" fmla="*/ 2221767 w 2757548"/>
              <a:gd name="connsiteY13" fmla="*/ 259556 h 2831596"/>
              <a:gd name="connsiteX14" fmla="*/ 2233673 w 2757548"/>
              <a:gd name="connsiteY14" fmla="*/ 285750 h 2831596"/>
              <a:gd name="connsiteX15" fmla="*/ 2224148 w 2757548"/>
              <a:gd name="connsiteY15" fmla="*/ 304800 h 2831596"/>
              <a:gd name="connsiteX16" fmla="*/ 2224148 w 2757548"/>
              <a:gd name="connsiteY16" fmla="*/ 333375 h 2831596"/>
              <a:gd name="connsiteX17" fmla="*/ 2186048 w 2757548"/>
              <a:gd name="connsiteY17" fmla="*/ 338137 h 2831596"/>
              <a:gd name="connsiteX18" fmla="*/ 2152710 w 2757548"/>
              <a:gd name="connsiteY18" fmla="*/ 302419 h 2831596"/>
              <a:gd name="connsiteX19" fmla="*/ 2124136 w 2757548"/>
              <a:gd name="connsiteY19" fmla="*/ 323850 h 2831596"/>
              <a:gd name="connsiteX20" fmla="*/ 2105086 w 2757548"/>
              <a:gd name="connsiteY20" fmla="*/ 347662 h 2831596"/>
              <a:gd name="connsiteX21" fmla="*/ 2105086 w 2757548"/>
              <a:gd name="connsiteY21" fmla="*/ 361950 h 2831596"/>
              <a:gd name="connsiteX22" fmla="*/ 2105086 w 2757548"/>
              <a:gd name="connsiteY22" fmla="*/ 395287 h 2831596"/>
              <a:gd name="connsiteX23" fmla="*/ 2076511 w 2757548"/>
              <a:gd name="connsiteY23" fmla="*/ 395287 h 2831596"/>
              <a:gd name="connsiteX24" fmla="*/ 2033648 w 2757548"/>
              <a:gd name="connsiteY24" fmla="*/ 419100 h 2831596"/>
              <a:gd name="connsiteX25" fmla="*/ 2014598 w 2757548"/>
              <a:gd name="connsiteY25" fmla="*/ 457200 h 2831596"/>
              <a:gd name="connsiteX26" fmla="*/ 2012217 w 2757548"/>
              <a:gd name="connsiteY26" fmla="*/ 488156 h 2831596"/>
              <a:gd name="connsiteX27" fmla="*/ 1995549 w 2757548"/>
              <a:gd name="connsiteY27" fmla="*/ 511968 h 2831596"/>
              <a:gd name="connsiteX28" fmla="*/ 1976498 w 2757548"/>
              <a:gd name="connsiteY28" fmla="*/ 554831 h 2831596"/>
              <a:gd name="connsiteX29" fmla="*/ 1945542 w 2757548"/>
              <a:gd name="connsiteY29" fmla="*/ 564356 h 2831596"/>
              <a:gd name="connsiteX30" fmla="*/ 1909823 w 2757548"/>
              <a:gd name="connsiteY30" fmla="*/ 561975 h 2831596"/>
              <a:gd name="connsiteX31" fmla="*/ 1883629 w 2757548"/>
              <a:gd name="connsiteY31" fmla="*/ 576262 h 2831596"/>
              <a:gd name="connsiteX32" fmla="*/ 1890773 w 2757548"/>
              <a:gd name="connsiteY32" fmla="*/ 602456 h 2831596"/>
              <a:gd name="connsiteX33" fmla="*/ 1874104 w 2757548"/>
              <a:gd name="connsiteY33" fmla="*/ 623887 h 2831596"/>
              <a:gd name="connsiteX34" fmla="*/ 1876486 w 2757548"/>
              <a:gd name="connsiteY34" fmla="*/ 647700 h 2831596"/>
              <a:gd name="connsiteX35" fmla="*/ 1890773 w 2757548"/>
              <a:gd name="connsiteY35" fmla="*/ 666750 h 2831596"/>
              <a:gd name="connsiteX36" fmla="*/ 1919348 w 2757548"/>
              <a:gd name="connsiteY36" fmla="*/ 685800 h 2831596"/>
              <a:gd name="connsiteX37" fmla="*/ 1945542 w 2757548"/>
              <a:gd name="connsiteY37" fmla="*/ 714375 h 2831596"/>
              <a:gd name="connsiteX38" fmla="*/ 1969354 w 2757548"/>
              <a:gd name="connsiteY38" fmla="*/ 745331 h 2831596"/>
              <a:gd name="connsiteX39" fmla="*/ 1997930 w 2757548"/>
              <a:gd name="connsiteY39" fmla="*/ 776287 h 2831596"/>
              <a:gd name="connsiteX40" fmla="*/ 2016979 w 2757548"/>
              <a:gd name="connsiteY40" fmla="*/ 788194 h 2831596"/>
              <a:gd name="connsiteX41" fmla="*/ 2024123 w 2757548"/>
              <a:gd name="connsiteY41" fmla="*/ 814387 h 2831596"/>
              <a:gd name="connsiteX42" fmla="*/ 2028886 w 2757548"/>
              <a:gd name="connsiteY42" fmla="*/ 847725 h 2831596"/>
              <a:gd name="connsiteX43" fmla="*/ 2038411 w 2757548"/>
              <a:gd name="connsiteY43" fmla="*/ 859631 h 2831596"/>
              <a:gd name="connsiteX44" fmla="*/ 2066986 w 2757548"/>
              <a:gd name="connsiteY44" fmla="*/ 871537 h 2831596"/>
              <a:gd name="connsiteX45" fmla="*/ 2062223 w 2757548"/>
              <a:gd name="connsiteY45" fmla="*/ 852487 h 2831596"/>
              <a:gd name="connsiteX46" fmla="*/ 2090798 w 2757548"/>
              <a:gd name="connsiteY46" fmla="*/ 838200 h 2831596"/>
              <a:gd name="connsiteX47" fmla="*/ 2100323 w 2757548"/>
              <a:gd name="connsiteY47" fmla="*/ 862012 h 2831596"/>
              <a:gd name="connsiteX48" fmla="*/ 2133661 w 2757548"/>
              <a:gd name="connsiteY48" fmla="*/ 883443 h 2831596"/>
              <a:gd name="connsiteX49" fmla="*/ 2169379 w 2757548"/>
              <a:gd name="connsiteY49" fmla="*/ 876300 h 2831596"/>
              <a:gd name="connsiteX50" fmla="*/ 2183667 w 2757548"/>
              <a:gd name="connsiteY50" fmla="*/ 864394 h 2831596"/>
              <a:gd name="connsiteX51" fmla="*/ 2207480 w 2757548"/>
              <a:gd name="connsiteY51" fmla="*/ 857249 h 2831596"/>
              <a:gd name="connsiteX52" fmla="*/ 2245580 w 2757548"/>
              <a:gd name="connsiteY52" fmla="*/ 862012 h 2831596"/>
              <a:gd name="connsiteX53" fmla="*/ 2257486 w 2757548"/>
              <a:gd name="connsiteY53" fmla="*/ 895350 h 2831596"/>
              <a:gd name="connsiteX54" fmla="*/ 2305110 w 2757548"/>
              <a:gd name="connsiteY54" fmla="*/ 900113 h 2831596"/>
              <a:gd name="connsiteX55" fmla="*/ 2328923 w 2757548"/>
              <a:gd name="connsiteY55" fmla="*/ 907256 h 2831596"/>
              <a:gd name="connsiteX56" fmla="*/ 2314636 w 2757548"/>
              <a:gd name="connsiteY56" fmla="*/ 928687 h 2831596"/>
              <a:gd name="connsiteX57" fmla="*/ 2319398 w 2757548"/>
              <a:gd name="connsiteY57" fmla="*/ 942975 h 2831596"/>
              <a:gd name="connsiteX58" fmla="*/ 2357498 w 2757548"/>
              <a:gd name="connsiteY58" fmla="*/ 964406 h 2831596"/>
              <a:gd name="connsiteX59" fmla="*/ 2371786 w 2757548"/>
              <a:gd name="connsiteY59" fmla="*/ 990600 h 2831596"/>
              <a:gd name="connsiteX60" fmla="*/ 2395598 w 2757548"/>
              <a:gd name="connsiteY60" fmla="*/ 1016794 h 2831596"/>
              <a:gd name="connsiteX61" fmla="*/ 2381311 w 2757548"/>
              <a:gd name="connsiteY61" fmla="*/ 1028700 h 2831596"/>
              <a:gd name="connsiteX62" fmla="*/ 2386073 w 2757548"/>
              <a:gd name="connsiteY62" fmla="*/ 1066800 h 2831596"/>
              <a:gd name="connsiteX63" fmla="*/ 2421792 w 2757548"/>
              <a:gd name="connsiteY63" fmla="*/ 1059656 h 2831596"/>
              <a:gd name="connsiteX64" fmla="*/ 2450367 w 2757548"/>
              <a:gd name="connsiteY64" fmla="*/ 1069182 h 2831596"/>
              <a:gd name="connsiteX65" fmla="*/ 2486086 w 2757548"/>
              <a:gd name="connsiteY65" fmla="*/ 1107281 h 2831596"/>
              <a:gd name="connsiteX66" fmla="*/ 2486086 w 2757548"/>
              <a:gd name="connsiteY66" fmla="*/ 1138237 h 2831596"/>
              <a:gd name="connsiteX67" fmla="*/ 2521804 w 2757548"/>
              <a:gd name="connsiteY67" fmla="*/ 1147762 h 2831596"/>
              <a:gd name="connsiteX68" fmla="*/ 2571811 w 2757548"/>
              <a:gd name="connsiteY68" fmla="*/ 1190625 h 2831596"/>
              <a:gd name="connsiteX69" fmla="*/ 2571811 w 2757548"/>
              <a:gd name="connsiteY69" fmla="*/ 1219200 h 2831596"/>
              <a:gd name="connsiteX70" fmla="*/ 2571811 w 2757548"/>
              <a:gd name="connsiteY70" fmla="*/ 1243012 h 2831596"/>
              <a:gd name="connsiteX71" fmla="*/ 2567048 w 2757548"/>
              <a:gd name="connsiteY71" fmla="*/ 1266825 h 2831596"/>
              <a:gd name="connsiteX72" fmla="*/ 2600386 w 2757548"/>
              <a:gd name="connsiteY72" fmla="*/ 1295400 h 2831596"/>
              <a:gd name="connsiteX73" fmla="*/ 2609910 w 2757548"/>
              <a:gd name="connsiteY73" fmla="*/ 1338262 h 2831596"/>
              <a:gd name="connsiteX74" fmla="*/ 2619436 w 2757548"/>
              <a:gd name="connsiteY74" fmla="*/ 1376362 h 2831596"/>
              <a:gd name="connsiteX75" fmla="*/ 2638486 w 2757548"/>
              <a:gd name="connsiteY75" fmla="*/ 1369218 h 2831596"/>
              <a:gd name="connsiteX76" fmla="*/ 2681348 w 2757548"/>
              <a:gd name="connsiteY76" fmla="*/ 1381125 h 2831596"/>
              <a:gd name="connsiteX77" fmla="*/ 2705161 w 2757548"/>
              <a:gd name="connsiteY77" fmla="*/ 1362075 h 2831596"/>
              <a:gd name="connsiteX78" fmla="*/ 2748023 w 2757548"/>
              <a:gd name="connsiteY78" fmla="*/ 1352550 h 2831596"/>
              <a:gd name="connsiteX79" fmla="*/ 2757548 w 2757548"/>
              <a:gd name="connsiteY79" fmla="*/ 1390650 h 2831596"/>
              <a:gd name="connsiteX80" fmla="*/ 2748023 w 2757548"/>
              <a:gd name="connsiteY80" fmla="*/ 1414462 h 2831596"/>
              <a:gd name="connsiteX81" fmla="*/ 2724211 w 2757548"/>
              <a:gd name="connsiteY81" fmla="*/ 1428750 h 2831596"/>
              <a:gd name="connsiteX82" fmla="*/ 2695635 w 2757548"/>
              <a:gd name="connsiteY82" fmla="*/ 1464469 h 2831596"/>
              <a:gd name="connsiteX83" fmla="*/ 2657536 w 2757548"/>
              <a:gd name="connsiteY83" fmla="*/ 1495425 h 2831596"/>
              <a:gd name="connsiteX84" fmla="*/ 2638486 w 2757548"/>
              <a:gd name="connsiteY84" fmla="*/ 1519237 h 2831596"/>
              <a:gd name="connsiteX85" fmla="*/ 2624198 w 2757548"/>
              <a:gd name="connsiteY85" fmla="*/ 1535906 h 2831596"/>
              <a:gd name="connsiteX86" fmla="*/ 2619436 w 2757548"/>
              <a:gd name="connsiteY86" fmla="*/ 1562100 h 2831596"/>
              <a:gd name="connsiteX87" fmla="*/ 2590861 w 2757548"/>
              <a:gd name="connsiteY87" fmla="*/ 1562100 h 2831596"/>
              <a:gd name="connsiteX88" fmla="*/ 2557523 w 2757548"/>
              <a:gd name="connsiteY88" fmla="*/ 1547812 h 2831596"/>
              <a:gd name="connsiteX89" fmla="*/ 2538473 w 2757548"/>
              <a:gd name="connsiteY89" fmla="*/ 1519237 h 2831596"/>
              <a:gd name="connsiteX90" fmla="*/ 2471798 w 2757548"/>
              <a:gd name="connsiteY90" fmla="*/ 1524000 h 2831596"/>
              <a:gd name="connsiteX91" fmla="*/ 2452748 w 2757548"/>
              <a:gd name="connsiteY91" fmla="*/ 1535906 h 2831596"/>
              <a:gd name="connsiteX92" fmla="*/ 2447985 w 2757548"/>
              <a:gd name="connsiteY92" fmla="*/ 1557338 h 2831596"/>
              <a:gd name="connsiteX93" fmla="*/ 2414648 w 2757548"/>
              <a:gd name="connsiteY93" fmla="*/ 1576387 h 2831596"/>
              <a:gd name="connsiteX94" fmla="*/ 2381311 w 2757548"/>
              <a:gd name="connsiteY94" fmla="*/ 1614487 h 2831596"/>
              <a:gd name="connsiteX95" fmla="*/ 2355116 w 2757548"/>
              <a:gd name="connsiteY95" fmla="*/ 1626393 h 2831596"/>
              <a:gd name="connsiteX96" fmla="*/ 2347973 w 2757548"/>
              <a:gd name="connsiteY96" fmla="*/ 1662112 h 2831596"/>
              <a:gd name="connsiteX97" fmla="*/ 2331304 w 2757548"/>
              <a:gd name="connsiteY97" fmla="*/ 1659731 h 2831596"/>
              <a:gd name="connsiteX98" fmla="*/ 2281298 w 2757548"/>
              <a:gd name="connsiteY98" fmla="*/ 1681162 h 2831596"/>
              <a:gd name="connsiteX99" fmla="*/ 2262248 w 2757548"/>
              <a:gd name="connsiteY99" fmla="*/ 1700212 h 2831596"/>
              <a:gd name="connsiteX100" fmla="*/ 2200336 w 2757548"/>
              <a:gd name="connsiteY100" fmla="*/ 1704975 h 2831596"/>
              <a:gd name="connsiteX101" fmla="*/ 2157473 w 2757548"/>
              <a:gd name="connsiteY101" fmla="*/ 1714500 h 2831596"/>
              <a:gd name="connsiteX102" fmla="*/ 2126517 w 2757548"/>
              <a:gd name="connsiteY102" fmla="*/ 1754981 h 2831596"/>
              <a:gd name="connsiteX103" fmla="*/ 2100323 w 2757548"/>
              <a:gd name="connsiteY103" fmla="*/ 1771650 h 2831596"/>
              <a:gd name="connsiteX104" fmla="*/ 2095561 w 2757548"/>
              <a:gd name="connsiteY104" fmla="*/ 1807368 h 2831596"/>
              <a:gd name="connsiteX105" fmla="*/ 2057461 w 2757548"/>
              <a:gd name="connsiteY105" fmla="*/ 1831181 h 2831596"/>
              <a:gd name="connsiteX106" fmla="*/ 2043173 w 2757548"/>
              <a:gd name="connsiteY106" fmla="*/ 1852612 h 2831596"/>
              <a:gd name="connsiteX107" fmla="*/ 2033648 w 2757548"/>
              <a:gd name="connsiteY107" fmla="*/ 1866900 h 2831596"/>
              <a:gd name="connsiteX108" fmla="*/ 2038411 w 2757548"/>
              <a:gd name="connsiteY108" fmla="*/ 1895475 h 2831596"/>
              <a:gd name="connsiteX109" fmla="*/ 2050317 w 2757548"/>
              <a:gd name="connsiteY109" fmla="*/ 1933575 h 2831596"/>
              <a:gd name="connsiteX110" fmla="*/ 2062223 w 2757548"/>
              <a:gd name="connsiteY110" fmla="*/ 1985962 h 2831596"/>
              <a:gd name="connsiteX111" fmla="*/ 2038411 w 2757548"/>
              <a:gd name="connsiteY111" fmla="*/ 2024062 h 2831596"/>
              <a:gd name="connsiteX112" fmla="*/ 2033648 w 2757548"/>
              <a:gd name="connsiteY112" fmla="*/ 2028825 h 2831596"/>
              <a:gd name="connsiteX113" fmla="*/ 1995548 w 2757548"/>
              <a:gd name="connsiteY113" fmla="*/ 2033587 h 2831596"/>
              <a:gd name="connsiteX114" fmla="*/ 1966973 w 2757548"/>
              <a:gd name="connsiteY114" fmla="*/ 2043112 h 2831596"/>
              <a:gd name="connsiteX115" fmla="*/ 1957448 w 2757548"/>
              <a:gd name="connsiteY115" fmla="*/ 2043112 h 2831596"/>
              <a:gd name="connsiteX116" fmla="*/ 1919348 w 2757548"/>
              <a:gd name="connsiteY116" fmla="*/ 2069305 h 2831596"/>
              <a:gd name="connsiteX117" fmla="*/ 1900298 w 2757548"/>
              <a:gd name="connsiteY117" fmla="*/ 2090737 h 2831596"/>
              <a:gd name="connsiteX118" fmla="*/ 1888392 w 2757548"/>
              <a:gd name="connsiteY118" fmla="*/ 2150269 h 2831596"/>
              <a:gd name="connsiteX119" fmla="*/ 1855055 w 2757548"/>
              <a:gd name="connsiteY119" fmla="*/ 2166937 h 2831596"/>
              <a:gd name="connsiteX120" fmla="*/ 1809811 w 2757548"/>
              <a:gd name="connsiteY120" fmla="*/ 2195512 h 2831596"/>
              <a:gd name="connsiteX121" fmla="*/ 1809811 w 2757548"/>
              <a:gd name="connsiteY121" fmla="*/ 2252662 h 2831596"/>
              <a:gd name="connsiteX122" fmla="*/ 1814573 w 2757548"/>
              <a:gd name="connsiteY122" fmla="*/ 2314575 h 2831596"/>
              <a:gd name="connsiteX123" fmla="*/ 1802667 w 2757548"/>
              <a:gd name="connsiteY123" fmla="*/ 2340768 h 2831596"/>
              <a:gd name="connsiteX124" fmla="*/ 1785998 w 2757548"/>
              <a:gd name="connsiteY124" fmla="*/ 2388393 h 2831596"/>
              <a:gd name="connsiteX125" fmla="*/ 1809811 w 2757548"/>
              <a:gd name="connsiteY125" fmla="*/ 2438400 h 2831596"/>
              <a:gd name="connsiteX126" fmla="*/ 1802667 w 2757548"/>
              <a:gd name="connsiteY126" fmla="*/ 2474119 h 2831596"/>
              <a:gd name="connsiteX127" fmla="*/ 1776473 w 2757548"/>
              <a:gd name="connsiteY127" fmla="*/ 2500312 h 2831596"/>
              <a:gd name="connsiteX128" fmla="*/ 1733611 w 2757548"/>
              <a:gd name="connsiteY128" fmla="*/ 2524125 h 2831596"/>
              <a:gd name="connsiteX129" fmla="*/ 1714561 w 2757548"/>
              <a:gd name="connsiteY129" fmla="*/ 2538412 h 2831596"/>
              <a:gd name="connsiteX130" fmla="*/ 1738373 w 2757548"/>
              <a:gd name="connsiteY130" fmla="*/ 2590800 h 2831596"/>
              <a:gd name="connsiteX131" fmla="*/ 1719323 w 2757548"/>
              <a:gd name="connsiteY131" fmla="*/ 2619375 h 2831596"/>
              <a:gd name="connsiteX132" fmla="*/ 1662173 w 2757548"/>
              <a:gd name="connsiteY132" fmla="*/ 2633662 h 2831596"/>
              <a:gd name="connsiteX133" fmla="*/ 1647886 w 2757548"/>
              <a:gd name="connsiteY133" fmla="*/ 2662237 h 2831596"/>
              <a:gd name="connsiteX134" fmla="*/ 1664554 w 2757548"/>
              <a:gd name="connsiteY134" fmla="*/ 2693193 h 2831596"/>
              <a:gd name="connsiteX135" fmla="*/ 1652648 w 2757548"/>
              <a:gd name="connsiteY135" fmla="*/ 2712243 h 2831596"/>
              <a:gd name="connsiteX136" fmla="*/ 1657411 w 2757548"/>
              <a:gd name="connsiteY136" fmla="*/ 2745581 h 2831596"/>
              <a:gd name="connsiteX137" fmla="*/ 1628836 w 2757548"/>
              <a:gd name="connsiteY137" fmla="*/ 2767012 h 2831596"/>
              <a:gd name="connsiteX138" fmla="*/ 1576448 w 2757548"/>
              <a:gd name="connsiteY138" fmla="*/ 2724150 h 2831596"/>
              <a:gd name="connsiteX139" fmla="*/ 1550254 w 2757548"/>
              <a:gd name="connsiteY139" fmla="*/ 2728912 h 2831596"/>
              <a:gd name="connsiteX140" fmla="*/ 1519298 w 2757548"/>
              <a:gd name="connsiteY140" fmla="*/ 2697956 h 2831596"/>
              <a:gd name="connsiteX141" fmla="*/ 1500248 w 2757548"/>
              <a:gd name="connsiteY141" fmla="*/ 2676525 h 2831596"/>
              <a:gd name="connsiteX142" fmla="*/ 1478817 w 2757548"/>
              <a:gd name="connsiteY142" fmla="*/ 2719387 h 2831596"/>
              <a:gd name="connsiteX143" fmla="*/ 1481198 w 2757548"/>
              <a:gd name="connsiteY143" fmla="*/ 2738437 h 2831596"/>
              <a:gd name="connsiteX144" fmla="*/ 1464529 w 2757548"/>
              <a:gd name="connsiteY144" fmla="*/ 2776537 h 2831596"/>
              <a:gd name="connsiteX145" fmla="*/ 1457386 w 2757548"/>
              <a:gd name="connsiteY145" fmla="*/ 2786062 h 2831596"/>
              <a:gd name="connsiteX146" fmla="*/ 1421667 w 2757548"/>
              <a:gd name="connsiteY146" fmla="*/ 2828925 h 2831596"/>
              <a:gd name="connsiteX147" fmla="*/ 1397855 w 2757548"/>
              <a:gd name="connsiteY147" fmla="*/ 2824162 h 2831596"/>
              <a:gd name="connsiteX148" fmla="*/ 1381186 w 2757548"/>
              <a:gd name="connsiteY148" fmla="*/ 2800350 h 2831596"/>
              <a:gd name="connsiteX149" fmla="*/ 1376423 w 2757548"/>
              <a:gd name="connsiteY149" fmla="*/ 2786062 h 2831596"/>
              <a:gd name="connsiteX150" fmla="*/ 1335942 w 2757548"/>
              <a:gd name="connsiteY150" fmla="*/ 2778918 h 2831596"/>
              <a:gd name="connsiteX151" fmla="*/ 1343086 w 2757548"/>
              <a:gd name="connsiteY151" fmla="*/ 2757487 h 2831596"/>
              <a:gd name="connsiteX152" fmla="*/ 1324036 w 2757548"/>
              <a:gd name="connsiteY152" fmla="*/ 2719387 h 2831596"/>
              <a:gd name="connsiteX153" fmla="*/ 1354992 w 2757548"/>
              <a:gd name="connsiteY153" fmla="*/ 2702718 h 2831596"/>
              <a:gd name="connsiteX154" fmla="*/ 1345467 w 2757548"/>
              <a:gd name="connsiteY154" fmla="*/ 2640806 h 2831596"/>
              <a:gd name="connsiteX155" fmla="*/ 1333561 w 2757548"/>
              <a:gd name="connsiteY155" fmla="*/ 2626518 h 2831596"/>
              <a:gd name="connsiteX156" fmla="*/ 1324036 w 2757548"/>
              <a:gd name="connsiteY156" fmla="*/ 2605087 h 2831596"/>
              <a:gd name="connsiteX157" fmla="*/ 1302604 w 2757548"/>
              <a:gd name="connsiteY157" fmla="*/ 2595562 h 2831596"/>
              <a:gd name="connsiteX158" fmla="*/ 1288317 w 2757548"/>
              <a:gd name="connsiteY158" fmla="*/ 2605087 h 2831596"/>
              <a:gd name="connsiteX159" fmla="*/ 1281173 w 2757548"/>
              <a:gd name="connsiteY159" fmla="*/ 2626518 h 2831596"/>
              <a:gd name="connsiteX160" fmla="*/ 1259742 w 2757548"/>
              <a:gd name="connsiteY160" fmla="*/ 2605087 h 2831596"/>
              <a:gd name="connsiteX161" fmla="*/ 1285936 w 2757548"/>
              <a:gd name="connsiteY161" fmla="*/ 2559843 h 2831596"/>
              <a:gd name="connsiteX162" fmla="*/ 1321654 w 2757548"/>
              <a:gd name="connsiteY162" fmla="*/ 2540794 h 2831596"/>
              <a:gd name="connsiteX163" fmla="*/ 1347848 w 2757548"/>
              <a:gd name="connsiteY163" fmla="*/ 2490787 h 2831596"/>
              <a:gd name="connsiteX164" fmla="*/ 1326417 w 2757548"/>
              <a:gd name="connsiteY164" fmla="*/ 2443162 h 2831596"/>
              <a:gd name="connsiteX165" fmla="*/ 1343086 w 2757548"/>
              <a:gd name="connsiteY165" fmla="*/ 2390775 h 2831596"/>
              <a:gd name="connsiteX166" fmla="*/ 1333561 w 2757548"/>
              <a:gd name="connsiteY166" fmla="*/ 2338387 h 2831596"/>
              <a:gd name="connsiteX167" fmla="*/ 1290698 w 2757548"/>
              <a:gd name="connsiteY167" fmla="*/ 2305050 h 2831596"/>
              <a:gd name="connsiteX168" fmla="*/ 1247836 w 2757548"/>
              <a:gd name="connsiteY168" fmla="*/ 2290762 h 2831596"/>
              <a:gd name="connsiteX169" fmla="*/ 1204973 w 2757548"/>
              <a:gd name="connsiteY169" fmla="*/ 2281237 h 2831596"/>
              <a:gd name="connsiteX170" fmla="*/ 1166873 w 2757548"/>
              <a:gd name="connsiteY170" fmla="*/ 2274093 h 2831596"/>
              <a:gd name="connsiteX171" fmla="*/ 1147823 w 2757548"/>
              <a:gd name="connsiteY171" fmla="*/ 2281237 h 2831596"/>
              <a:gd name="connsiteX172" fmla="*/ 1119248 w 2757548"/>
              <a:gd name="connsiteY172" fmla="*/ 2290762 h 2831596"/>
              <a:gd name="connsiteX173" fmla="*/ 1102579 w 2757548"/>
              <a:gd name="connsiteY173" fmla="*/ 2271712 h 2831596"/>
              <a:gd name="connsiteX174" fmla="*/ 1076386 w 2757548"/>
              <a:gd name="connsiteY174" fmla="*/ 2286000 h 2831596"/>
              <a:gd name="connsiteX175" fmla="*/ 1059717 w 2757548"/>
              <a:gd name="connsiteY175" fmla="*/ 2307431 h 2831596"/>
              <a:gd name="connsiteX176" fmla="*/ 1019236 w 2757548"/>
              <a:gd name="connsiteY176" fmla="*/ 2309812 h 2831596"/>
              <a:gd name="connsiteX177" fmla="*/ 971611 w 2757548"/>
              <a:gd name="connsiteY177" fmla="*/ 2319337 h 2831596"/>
              <a:gd name="connsiteX178" fmla="*/ 971611 w 2757548"/>
              <a:gd name="connsiteY178" fmla="*/ 2374106 h 2831596"/>
              <a:gd name="connsiteX179" fmla="*/ 943036 w 2757548"/>
              <a:gd name="connsiteY179" fmla="*/ 2414587 h 2831596"/>
              <a:gd name="connsiteX180" fmla="*/ 921604 w 2757548"/>
              <a:gd name="connsiteY180" fmla="*/ 2424112 h 2831596"/>
              <a:gd name="connsiteX181" fmla="*/ 890648 w 2757548"/>
              <a:gd name="connsiteY181" fmla="*/ 2462212 h 2831596"/>
              <a:gd name="connsiteX182" fmla="*/ 866836 w 2757548"/>
              <a:gd name="connsiteY182" fmla="*/ 2452687 h 2831596"/>
              <a:gd name="connsiteX183" fmla="*/ 852548 w 2757548"/>
              <a:gd name="connsiteY183" fmla="*/ 2471737 h 2831596"/>
              <a:gd name="connsiteX184" fmla="*/ 816829 w 2757548"/>
              <a:gd name="connsiteY184" fmla="*/ 2476500 h 2831596"/>
              <a:gd name="connsiteX185" fmla="*/ 800161 w 2757548"/>
              <a:gd name="connsiteY185" fmla="*/ 2462212 h 2831596"/>
              <a:gd name="connsiteX186" fmla="*/ 771586 w 2757548"/>
              <a:gd name="connsiteY186" fmla="*/ 2438400 h 2831596"/>
              <a:gd name="connsiteX187" fmla="*/ 759679 w 2757548"/>
              <a:gd name="connsiteY187" fmla="*/ 2419350 h 2831596"/>
              <a:gd name="connsiteX188" fmla="*/ 735867 w 2757548"/>
              <a:gd name="connsiteY188" fmla="*/ 2438400 h 2831596"/>
              <a:gd name="connsiteX189" fmla="*/ 704911 w 2757548"/>
              <a:gd name="connsiteY189" fmla="*/ 2433637 h 2831596"/>
              <a:gd name="connsiteX190" fmla="*/ 723961 w 2757548"/>
              <a:gd name="connsiteY190" fmla="*/ 2371725 h 2831596"/>
              <a:gd name="connsiteX191" fmla="*/ 719198 w 2757548"/>
              <a:gd name="connsiteY191" fmla="*/ 2362200 h 2831596"/>
              <a:gd name="connsiteX192" fmla="*/ 738248 w 2757548"/>
              <a:gd name="connsiteY192" fmla="*/ 2309812 h 2831596"/>
              <a:gd name="connsiteX193" fmla="*/ 747773 w 2757548"/>
              <a:gd name="connsiteY193" fmla="*/ 2278856 h 2831596"/>
              <a:gd name="connsiteX194" fmla="*/ 733486 w 2757548"/>
              <a:gd name="connsiteY194" fmla="*/ 2243137 h 2831596"/>
              <a:gd name="connsiteX195" fmla="*/ 747773 w 2757548"/>
              <a:gd name="connsiteY195" fmla="*/ 2226468 h 2831596"/>
              <a:gd name="connsiteX196" fmla="*/ 735867 w 2757548"/>
              <a:gd name="connsiteY196" fmla="*/ 2197893 h 2831596"/>
              <a:gd name="connsiteX197" fmla="*/ 735868 w 2757548"/>
              <a:gd name="connsiteY197" fmla="*/ 2166937 h 2831596"/>
              <a:gd name="connsiteX198" fmla="*/ 728723 w 2757548"/>
              <a:gd name="connsiteY198" fmla="*/ 2128837 h 2831596"/>
              <a:gd name="connsiteX199" fmla="*/ 709673 w 2757548"/>
              <a:gd name="connsiteY199" fmla="*/ 2093118 h 2831596"/>
              <a:gd name="connsiteX200" fmla="*/ 662048 w 2757548"/>
              <a:gd name="connsiteY200" fmla="*/ 2090737 h 2831596"/>
              <a:gd name="connsiteX201" fmla="*/ 635854 w 2757548"/>
              <a:gd name="connsiteY201" fmla="*/ 2085975 h 2831596"/>
              <a:gd name="connsiteX202" fmla="*/ 623948 w 2757548"/>
              <a:gd name="connsiteY202" fmla="*/ 2062162 h 2831596"/>
              <a:gd name="connsiteX203" fmla="*/ 566798 w 2757548"/>
              <a:gd name="connsiteY203" fmla="*/ 2043112 h 2831596"/>
              <a:gd name="connsiteX204" fmla="*/ 542986 w 2757548"/>
              <a:gd name="connsiteY204" fmla="*/ 2035968 h 2831596"/>
              <a:gd name="connsiteX205" fmla="*/ 557273 w 2757548"/>
              <a:gd name="connsiteY205" fmla="*/ 1981200 h 2831596"/>
              <a:gd name="connsiteX206" fmla="*/ 562036 w 2757548"/>
              <a:gd name="connsiteY206" fmla="*/ 1964531 h 2831596"/>
              <a:gd name="connsiteX207" fmla="*/ 547748 w 2757548"/>
              <a:gd name="connsiteY207" fmla="*/ 1938337 h 2831596"/>
              <a:gd name="connsiteX208" fmla="*/ 514411 w 2757548"/>
              <a:gd name="connsiteY208" fmla="*/ 1885950 h 2831596"/>
              <a:gd name="connsiteX209" fmla="*/ 490598 w 2757548"/>
              <a:gd name="connsiteY209" fmla="*/ 1897856 h 2831596"/>
              <a:gd name="connsiteX210" fmla="*/ 471548 w 2757548"/>
              <a:gd name="connsiteY210" fmla="*/ 1876425 h 2831596"/>
              <a:gd name="connsiteX211" fmla="*/ 433448 w 2757548"/>
              <a:gd name="connsiteY211" fmla="*/ 1852612 h 2831596"/>
              <a:gd name="connsiteX212" fmla="*/ 414398 w 2757548"/>
              <a:gd name="connsiteY212" fmla="*/ 1833562 h 2831596"/>
              <a:gd name="connsiteX213" fmla="*/ 414398 w 2757548"/>
              <a:gd name="connsiteY213" fmla="*/ 1804987 h 2831596"/>
              <a:gd name="connsiteX214" fmla="*/ 378679 w 2757548"/>
              <a:gd name="connsiteY214" fmla="*/ 1812131 h 2831596"/>
              <a:gd name="connsiteX215" fmla="*/ 357248 w 2757548"/>
              <a:gd name="connsiteY215" fmla="*/ 1838325 h 2831596"/>
              <a:gd name="connsiteX216" fmla="*/ 385823 w 2757548"/>
              <a:gd name="connsiteY216" fmla="*/ 1862137 h 2831596"/>
              <a:gd name="connsiteX217" fmla="*/ 352486 w 2757548"/>
              <a:gd name="connsiteY217" fmla="*/ 1866900 h 2831596"/>
              <a:gd name="connsiteX218" fmla="*/ 323911 w 2757548"/>
              <a:gd name="connsiteY218" fmla="*/ 1847850 h 2831596"/>
              <a:gd name="connsiteX219" fmla="*/ 281048 w 2757548"/>
              <a:gd name="connsiteY219" fmla="*/ 1833562 h 2831596"/>
              <a:gd name="connsiteX220" fmla="*/ 238186 w 2757548"/>
              <a:gd name="connsiteY220" fmla="*/ 1819275 h 2831596"/>
              <a:gd name="connsiteX221" fmla="*/ 195323 w 2757548"/>
              <a:gd name="connsiteY221" fmla="*/ 1819275 h 2831596"/>
              <a:gd name="connsiteX222" fmla="*/ 171511 w 2757548"/>
              <a:gd name="connsiteY222" fmla="*/ 1795462 h 2831596"/>
              <a:gd name="connsiteX223" fmla="*/ 188179 w 2757548"/>
              <a:gd name="connsiteY223" fmla="*/ 1740693 h 2831596"/>
              <a:gd name="connsiteX224" fmla="*/ 214373 w 2757548"/>
              <a:gd name="connsiteY224" fmla="*/ 1676400 h 2831596"/>
              <a:gd name="connsiteX225" fmla="*/ 276286 w 2757548"/>
              <a:gd name="connsiteY225" fmla="*/ 1590675 h 2831596"/>
              <a:gd name="connsiteX226" fmla="*/ 319148 w 2757548"/>
              <a:gd name="connsiteY226" fmla="*/ 1509712 h 2831596"/>
              <a:gd name="connsiteX227" fmla="*/ 362011 w 2757548"/>
              <a:gd name="connsiteY227" fmla="*/ 1466850 h 2831596"/>
              <a:gd name="connsiteX228" fmla="*/ 414398 w 2757548"/>
              <a:gd name="connsiteY228" fmla="*/ 1404937 h 2831596"/>
              <a:gd name="connsiteX229" fmla="*/ 438211 w 2757548"/>
              <a:gd name="connsiteY229" fmla="*/ 1381125 h 2831596"/>
              <a:gd name="connsiteX230" fmla="*/ 395348 w 2757548"/>
              <a:gd name="connsiteY230" fmla="*/ 1352550 h 2831596"/>
              <a:gd name="connsiteX231" fmla="*/ 323911 w 2757548"/>
              <a:gd name="connsiteY231" fmla="*/ 1319212 h 2831596"/>
              <a:gd name="connsiteX232" fmla="*/ 266761 w 2757548"/>
              <a:gd name="connsiteY232" fmla="*/ 1285875 h 2831596"/>
              <a:gd name="connsiteX233" fmla="*/ 233423 w 2757548"/>
              <a:gd name="connsiteY233" fmla="*/ 1300162 h 2831596"/>
              <a:gd name="connsiteX234" fmla="*/ 195323 w 2757548"/>
              <a:gd name="connsiteY234" fmla="*/ 1276350 h 2831596"/>
              <a:gd name="connsiteX235" fmla="*/ 161986 w 2757548"/>
              <a:gd name="connsiteY235" fmla="*/ 1204912 h 2831596"/>
              <a:gd name="connsiteX236" fmla="*/ 157223 w 2757548"/>
              <a:gd name="connsiteY236" fmla="*/ 1162050 h 2831596"/>
              <a:gd name="connsiteX237" fmla="*/ 119123 w 2757548"/>
              <a:gd name="connsiteY237" fmla="*/ 1157287 h 2831596"/>
              <a:gd name="connsiteX238" fmla="*/ 66736 w 2757548"/>
              <a:gd name="connsiteY238" fmla="*/ 1157287 h 2831596"/>
              <a:gd name="connsiteX239" fmla="*/ 19111 w 2757548"/>
              <a:gd name="connsiteY239" fmla="*/ 1143000 h 2831596"/>
              <a:gd name="connsiteX240" fmla="*/ 19111 w 2757548"/>
              <a:gd name="connsiteY240" fmla="*/ 1114425 h 2831596"/>
              <a:gd name="connsiteX241" fmla="*/ 9586 w 2757548"/>
              <a:gd name="connsiteY241" fmla="*/ 1076325 h 2831596"/>
              <a:gd name="connsiteX242" fmla="*/ 61 w 2757548"/>
              <a:gd name="connsiteY242" fmla="*/ 1028700 h 2831596"/>
              <a:gd name="connsiteX243" fmla="*/ 14348 w 2757548"/>
              <a:gd name="connsiteY243" fmla="*/ 995362 h 2831596"/>
              <a:gd name="connsiteX244" fmla="*/ 61973 w 2757548"/>
              <a:gd name="connsiteY244" fmla="*/ 971550 h 2831596"/>
              <a:gd name="connsiteX245" fmla="*/ 100073 w 2757548"/>
              <a:gd name="connsiteY245" fmla="*/ 966787 h 2831596"/>
              <a:gd name="connsiteX246" fmla="*/ 66736 w 2757548"/>
              <a:gd name="connsiteY246" fmla="*/ 933450 h 2831596"/>
              <a:gd name="connsiteX247" fmla="*/ 57211 w 2757548"/>
              <a:gd name="connsiteY247" fmla="*/ 885825 h 2831596"/>
              <a:gd name="connsiteX248" fmla="*/ 81023 w 2757548"/>
              <a:gd name="connsiteY248" fmla="*/ 852487 h 2831596"/>
              <a:gd name="connsiteX249" fmla="*/ 81023 w 2757548"/>
              <a:gd name="connsiteY249" fmla="*/ 814387 h 2831596"/>
              <a:gd name="connsiteX250" fmla="*/ 42923 w 2757548"/>
              <a:gd name="connsiteY250" fmla="*/ 800100 h 2831596"/>
              <a:gd name="connsiteX251" fmla="*/ 47686 w 2757548"/>
              <a:gd name="connsiteY251" fmla="*/ 762000 h 2831596"/>
              <a:gd name="connsiteX252" fmla="*/ 85786 w 2757548"/>
              <a:gd name="connsiteY252" fmla="*/ 723900 h 2831596"/>
              <a:gd name="connsiteX253" fmla="*/ 76261 w 2757548"/>
              <a:gd name="connsiteY253" fmla="*/ 671512 h 2831596"/>
              <a:gd name="connsiteX254" fmla="*/ 47686 w 2757548"/>
              <a:gd name="connsiteY254" fmla="*/ 647700 h 2831596"/>
              <a:gd name="connsiteX255" fmla="*/ 66736 w 2757548"/>
              <a:gd name="connsiteY255" fmla="*/ 623887 h 2831596"/>
              <a:gd name="connsiteX256" fmla="*/ 114361 w 2757548"/>
              <a:gd name="connsiteY256" fmla="*/ 628650 h 2831596"/>
              <a:gd name="connsiteX257" fmla="*/ 138173 w 2757548"/>
              <a:gd name="connsiteY257" fmla="*/ 628650 h 2831596"/>
              <a:gd name="connsiteX258" fmla="*/ 119123 w 2757548"/>
              <a:gd name="connsiteY258" fmla="*/ 595312 h 2831596"/>
              <a:gd name="connsiteX259" fmla="*/ 123886 w 2757548"/>
              <a:gd name="connsiteY259" fmla="*/ 571500 h 2831596"/>
              <a:gd name="connsiteX260" fmla="*/ 152461 w 2757548"/>
              <a:gd name="connsiteY260" fmla="*/ 571500 h 2831596"/>
              <a:gd name="connsiteX261" fmla="*/ 157223 w 2757548"/>
              <a:gd name="connsiteY261" fmla="*/ 571500 h 2831596"/>
              <a:gd name="connsiteX262" fmla="*/ 185798 w 2757548"/>
              <a:gd name="connsiteY262" fmla="*/ 485775 h 2831596"/>
              <a:gd name="connsiteX263" fmla="*/ 190561 w 2757548"/>
              <a:gd name="connsiteY263" fmla="*/ 447675 h 2831596"/>
              <a:gd name="connsiteX264" fmla="*/ 219136 w 2757548"/>
              <a:gd name="connsiteY264" fmla="*/ 461962 h 2831596"/>
              <a:gd name="connsiteX265" fmla="*/ 281048 w 2757548"/>
              <a:gd name="connsiteY265" fmla="*/ 485775 h 2831596"/>
              <a:gd name="connsiteX266" fmla="*/ 342961 w 2757548"/>
              <a:gd name="connsiteY266" fmla="*/ 485775 h 2831596"/>
              <a:gd name="connsiteX267" fmla="*/ 333436 w 2757548"/>
              <a:gd name="connsiteY267" fmla="*/ 442912 h 2831596"/>
              <a:gd name="connsiteX268" fmla="*/ 342961 w 2757548"/>
              <a:gd name="connsiteY268" fmla="*/ 409575 h 2831596"/>
              <a:gd name="connsiteX269" fmla="*/ 385823 w 2757548"/>
              <a:gd name="connsiteY269" fmla="*/ 409575 h 2831596"/>
              <a:gd name="connsiteX270" fmla="*/ 404873 w 2757548"/>
              <a:gd name="connsiteY270" fmla="*/ 381000 h 2831596"/>
              <a:gd name="connsiteX271" fmla="*/ 428686 w 2757548"/>
              <a:gd name="connsiteY271" fmla="*/ 338137 h 2831596"/>
              <a:gd name="connsiteX272" fmla="*/ 381061 w 2757548"/>
              <a:gd name="connsiteY272" fmla="*/ 314325 h 2831596"/>
              <a:gd name="connsiteX273" fmla="*/ 381061 w 2757548"/>
              <a:gd name="connsiteY273" fmla="*/ 285750 h 2831596"/>
              <a:gd name="connsiteX274" fmla="*/ 433448 w 2757548"/>
              <a:gd name="connsiteY274" fmla="*/ 257175 h 2831596"/>
              <a:gd name="connsiteX275" fmla="*/ 466786 w 2757548"/>
              <a:gd name="connsiteY275" fmla="*/ 238125 h 2831596"/>
              <a:gd name="connsiteX276" fmla="*/ 476311 w 2757548"/>
              <a:gd name="connsiteY276" fmla="*/ 176212 h 2831596"/>
              <a:gd name="connsiteX277" fmla="*/ 447736 w 2757548"/>
              <a:gd name="connsiteY277" fmla="*/ 123825 h 2831596"/>
              <a:gd name="connsiteX0" fmla="*/ 2307492 w 2757548"/>
              <a:gd name="connsiteY0" fmla="*/ 0 h 2831596"/>
              <a:gd name="connsiteX1" fmla="*/ 2324161 w 2757548"/>
              <a:gd name="connsiteY1" fmla="*/ 26193 h 2831596"/>
              <a:gd name="connsiteX2" fmla="*/ 2352736 w 2757548"/>
              <a:gd name="connsiteY2" fmla="*/ 47625 h 2831596"/>
              <a:gd name="connsiteX3" fmla="*/ 2343211 w 2757548"/>
              <a:gd name="connsiteY3" fmla="*/ 57150 h 2831596"/>
              <a:gd name="connsiteX4" fmla="*/ 2352736 w 2757548"/>
              <a:gd name="connsiteY4" fmla="*/ 95250 h 2831596"/>
              <a:gd name="connsiteX5" fmla="*/ 2343211 w 2757548"/>
              <a:gd name="connsiteY5" fmla="*/ 128587 h 2831596"/>
              <a:gd name="connsiteX6" fmla="*/ 2324161 w 2757548"/>
              <a:gd name="connsiteY6" fmla="*/ 145256 h 2831596"/>
              <a:gd name="connsiteX7" fmla="*/ 2300348 w 2757548"/>
              <a:gd name="connsiteY7" fmla="*/ 152400 h 2831596"/>
              <a:gd name="connsiteX8" fmla="*/ 2290823 w 2757548"/>
              <a:gd name="connsiteY8" fmla="*/ 166687 h 2831596"/>
              <a:gd name="connsiteX9" fmla="*/ 2286061 w 2757548"/>
              <a:gd name="connsiteY9" fmla="*/ 204787 h 2831596"/>
              <a:gd name="connsiteX10" fmla="*/ 2267011 w 2757548"/>
              <a:gd name="connsiteY10" fmla="*/ 223837 h 2831596"/>
              <a:gd name="connsiteX11" fmla="*/ 2224148 w 2757548"/>
              <a:gd name="connsiteY11" fmla="*/ 219075 h 2831596"/>
              <a:gd name="connsiteX12" fmla="*/ 2214623 w 2757548"/>
              <a:gd name="connsiteY12" fmla="*/ 226219 h 2831596"/>
              <a:gd name="connsiteX13" fmla="*/ 2221767 w 2757548"/>
              <a:gd name="connsiteY13" fmla="*/ 259556 h 2831596"/>
              <a:gd name="connsiteX14" fmla="*/ 2233673 w 2757548"/>
              <a:gd name="connsiteY14" fmla="*/ 285750 h 2831596"/>
              <a:gd name="connsiteX15" fmla="*/ 2224148 w 2757548"/>
              <a:gd name="connsiteY15" fmla="*/ 304800 h 2831596"/>
              <a:gd name="connsiteX16" fmla="*/ 2224148 w 2757548"/>
              <a:gd name="connsiteY16" fmla="*/ 333375 h 2831596"/>
              <a:gd name="connsiteX17" fmla="*/ 2186048 w 2757548"/>
              <a:gd name="connsiteY17" fmla="*/ 338137 h 2831596"/>
              <a:gd name="connsiteX18" fmla="*/ 2152710 w 2757548"/>
              <a:gd name="connsiteY18" fmla="*/ 302419 h 2831596"/>
              <a:gd name="connsiteX19" fmla="*/ 2124136 w 2757548"/>
              <a:gd name="connsiteY19" fmla="*/ 323850 h 2831596"/>
              <a:gd name="connsiteX20" fmla="*/ 2105086 w 2757548"/>
              <a:gd name="connsiteY20" fmla="*/ 347662 h 2831596"/>
              <a:gd name="connsiteX21" fmla="*/ 2105086 w 2757548"/>
              <a:gd name="connsiteY21" fmla="*/ 361950 h 2831596"/>
              <a:gd name="connsiteX22" fmla="*/ 2105086 w 2757548"/>
              <a:gd name="connsiteY22" fmla="*/ 395287 h 2831596"/>
              <a:gd name="connsiteX23" fmla="*/ 2076511 w 2757548"/>
              <a:gd name="connsiteY23" fmla="*/ 395287 h 2831596"/>
              <a:gd name="connsiteX24" fmla="*/ 2033648 w 2757548"/>
              <a:gd name="connsiteY24" fmla="*/ 419100 h 2831596"/>
              <a:gd name="connsiteX25" fmla="*/ 2014598 w 2757548"/>
              <a:gd name="connsiteY25" fmla="*/ 457200 h 2831596"/>
              <a:gd name="connsiteX26" fmla="*/ 2012217 w 2757548"/>
              <a:gd name="connsiteY26" fmla="*/ 488156 h 2831596"/>
              <a:gd name="connsiteX27" fmla="*/ 1995549 w 2757548"/>
              <a:gd name="connsiteY27" fmla="*/ 511968 h 2831596"/>
              <a:gd name="connsiteX28" fmla="*/ 1976498 w 2757548"/>
              <a:gd name="connsiteY28" fmla="*/ 554831 h 2831596"/>
              <a:gd name="connsiteX29" fmla="*/ 1945542 w 2757548"/>
              <a:gd name="connsiteY29" fmla="*/ 564356 h 2831596"/>
              <a:gd name="connsiteX30" fmla="*/ 1909823 w 2757548"/>
              <a:gd name="connsiteY30" fmla="*/ 561975 h 2831596"/>
              <a:gd name="connsiteX31" fmla="*/ 1883629 w 2757548"/>
              <a:gd name="connsiteY31" fmla="*/ 576262 h 2831596"/>
              <a:gd name="connsiteX32" fmla="*/ 1890773 w 2757548"/>
              <a:gd name="connsiteY32" fmla="*/ 602456 h 2831596"/>
              <a:gd name="connsiteX33" fmla="*/ 1874104 w 2757548"/>
              <a:gd name="connsiteY33" fmla="*/ 623887 h 2831596"/>
              <a:gd name="connsiteX34" fmla="*/ 1876486 w 2757548"/>
              <a:gd name="connsiteY34" fmla="*/ 647700 h 2831596"/>
              <a:gd name="connsiteX35" fmla="*/ 1890773 w 2757548"/>
              <a:gd name="connsiteY35" fmla="*/ 666750 h 2831596"/>
              <a:gd name="connsiteX36" fmla="*/ 1919348 w 2757548"/>
              <a:gd name="connsiteY36" fmla="*/ 685800 h 2831596"/>
              <a:gd name="connsiteX37" fmla="*/ 1945542 w 2757548"/>
              <a:gd name="connsiteY37" fmla="*/ 714375 h 2831596"/>
              <a:gd name="connsiteX38" fmla="*/ 1969354 w 2757548"/>
              <a:gd name="connsiteY38" fmla="*/ 745331 h 2831596"/>
              <a:gd name="connsiteX39" fmla="*/ 1997930 w 2757548"/>
              <a:gd name="connsiteY39" fmla="*/ 776287 h 2831596"/>
              <a:gd name="connsiteX40" fmla="*/ 2016979 w 2757548"/>
              <a:gd name="connsiteY40" fmla="*/ 788194 h 2831596"/>
              <a:gd name="connsiteX41" fmla="*/ 2024123 w 2757548"/>
              <a:gd name="connsiteY41" fmla="*/ 814387 h 2831596"/>
              <a:gd name="connsiteX42" fmla="*/ 2028886 w 2757548"/>
              <a:gd name="connsiteY42" fmla="*/ 847725 h 2831596"/>
              <a:gd name="connsiteX43" fmla="*/ 2038411 w 2757548"/>
              <a:gd name="connsiteY43" fmla="*/ 859631 h 2831596"/>
              <a:gd name="connsiteX44" fmla="*/ 2066986 w 2757548"/>
              <a:gd name="connsiteY44" fmla="*/ 871537 h 2831596"/>
              <a:gd name="connsiteX45" fmla="*/ 2062223 w 2757548"/>
              <a:gd name="connsiteY45" fmla="*/ 852487 h 2831596"/>
              <a:gd name="connsiteX46" fmla="*/ 2090798 w 2757548"/>
              <a:gd name="connsiteY46" fmla="*/ 838200 h 2831596"/>
              <a:gd name="connsiteX47" fmla="*/ 2100323 w 2757548"/>
              <a:gd name="connsiteY47" fmla="*/ 862012 h 2831596"/>
              <a:gd name="connsiteX48" fmla="*/ 2133661 w 2757548"/>
              <a:gd name="connsiteY48" fmla="*/ 883443 h 2831596"/>
              <a:gd name="connsiteX49" fmla="*/ 2169379 w 2757548"/>
              <a:gd name="connsiteY49" fmla="*/ 876300 h 2831596"/>
              <a:gd name="connsiteX50" fmla="*/ 2183667 w 2757548"/>
              <a:gd name="connsiteY50" fmla="*/ 864394 h 2831596"/>
              <a:gd name="connsiteX51" fmla="*/ 2207480 w 2757548"/>
              <a:gd name="connsiteY51" fmla="*/ 857249 h 2831596"/>
              <a:gd name="connsiteX52" fmla="*/ 2245580 w 2757548"/>
              <a:gd name="connsiteY52" fmla="*/ 862012 h 2831596"/>
              <a:gd name="connsiteX53" fmla="*/ 2257486 w 2757548"/>
              <a:gd name="connsiteY53" fmla="*/ 895350 h 2831596"/>
              <a:gd name="connsiteX54" fmla="*/ 2305110 w 2757548"/>
              <a:gd name="connsiteY54" fmla="*/ 900113 h 2831596"/>
              <a:gd name="connsiteX55" fmla="*/ 2328923 w 2757548"/>
              <a:gd name="connsiteY55" fmla="*/ 907256 h 2831596"/>
              <a:gd name="connsiteX56" fmla="*/ 2314636 w 2757548"/>
              <a:gd name="connsiteY56" fmla="*/ 928687 h 2831596"/>
              <a:gd name="connsiteX57" fmla="*/ 2319398 w 2757548"/>
              <a:gd name="connsiteY57" fmla="*/ 942975 h 2831596"/>
              <a:gd name="connsiteX58" fmla="*/ 2357498 w 2757548"/>
              <a:gd name="connsiteY58" fmla="*/ 964406 h 2831596"/>
              <a:gd name="connsiteX59" fmla="*/ 2371786 w 2757548"/>
              <a:gd name="connsiteY59" fmla="*/ 990600 h 2831596"/>
              <a:gd name="connsiteX60" fmla="*/ 2395598 w 2757548"/>
              <a:gd name="connsiteY60" fmla="*/ 1016794 h 2831596"/>
              <a:gd name="connsiteX61" fmla="*/ 2381311 w 2757548"/>
              <a:gd name="connsiteY61" fmla="*/ 1028700 h 2831596"/>
              <a:gd name="connsiteX62" fmla="*/ 2386073 w 2757548"/>
              <a:gd name="connsiteY62" fmla="*/ 1066800 h 2831596"/>
              <a:gd name="connsiteX63" fmla="*/ 2421792 w 2757548"/>
              <a:gd name="connsiteY63" fmla="*/ 1059656 h 2831596"/>
              <a:gd name="connsiteX64" fmla="*/ 2450367 w 2757548"/>
              <a:gd name="connsiteY64" fmla="*/ 1069182 h 2831596"/>
              <a:gd name="connsiteX65" fmla="*/ 2486086 w 2757548"/>
              <a:gd name="connsiteY65" fmla="*/ 1107281 h 2831596"/>
              <a:gd name="connsiteX66" fmla="*/ 2486086 w 2757548"/>
              <a:gd name="connsiteY66" fmla="*/ 1138237 h 2831596"/>
              <a:gd name="connsiteX67" fmla="*/ 2521804 w 2757548"/>
              <a:gd name="connsiteY67" fmla="*/ 1147762 h 2831596"/>
              <a:gd name="connsiteX68" fmla="*/ 2571811 w 2757548"/>
              <a:gd name="connsiteY68" fmla="*/ 1190625 h 2831596"/>
              <a:gd name="connsiteX69" fmla="*/ 2571811 w 2757548"/>
              <a:gd name="connsiteY69" fmla="*/ 1219200 h 2831596"/>
              <a:gd name="connsiteX70" fmla="*/ 2571811 w 2757548"/>
              <a:gd name="connsiteY70" fmla="*/ 1243012 h 2831596"/>
              <a:gd name="connsiteX71" fmla="*/ 2567048 w 2757548"/>
              <a:gd name="connsiteY71" fmla="*/ 1266825 h 2831596"/>
              <a:gd name="connsiteX72" fmla="*/ 2600386 w 2757548"/>
              <a:gd name="connsiteY72" fmla="*/ 1295400 h 2831596"/>
              <a:gd name="connsiteX73" fmla="*/ 2609910 w 2757548"/>
              <a:gd name="connsiteY73" fmla="*/ 1338262 h 2831596"/>
              <a:gd name="connsiteX74" fmla="*/ 2619436 w 2757548"/>
              <a:gd name="connsiteY74" fmla="*/ 1376362 h 2831596"/>
              <a:gd name="connsiteX75" fmla="*/ 2638486 w 2757548"/>
              <a:gd name="connsiteY75" fmla="*/ 1369218 h 2831596"/>
              <a:gd name="connsiteX76" fmla="*/ 2681348 w 2757548"/>
              <a:gd name="connsiteY76" fmla="*/ 1381125 h 2831596"/>
              <a:gd name="connsiteX77" fmla="*/ 2705161 w 2757548"/>
              <a:gd name="connsiteY77" fmla="*/ 1362075 h 2831596"/>
              <a:gd name="connsiteX78" fmla="*/ 2748023 w 2757548"/>
              <a:gd name="connsiteY78" fmla="*/ 1352550 h 2831596"/>
              <a:gd name="connsiteX79" fmla="*/ 2757548 w 2757548"/>
              <a:gd name="connsiteY79" fmla="*/ 1390650 h 2831596"/>
              <a:gd name="connsiteX80" fmla="*/ 2748023 w 2757548"/>
              <a:gd name="connsiteY80" fmla="*/ 1414462 h 2831596"/>
              <a:gd name="connsiteX81" fmla="*/ 2724211 w 2757548"/>
              <a:gd name="connsiteY81" fmla="*/ 1428750 h 2831596"/>
              <a:gd name="connsiteX82" fmla="*/ 2695635 w 2757548"/>
              <a:gd name="connsiteY82" fmla="*/ 1464469 h 2831596"/>
              <a:gd name="connsiteX83" fmla="*/ 2657536 w 2757548"/>
              <a:gd name="connsiteY83" fmla="*/ 1495425 h 2831596"/>
              <a:gd name="connsiteX84" fmla="*/ 2638486 w 2757548"/>
              <a:gd name="connsiteY84" fmla="*/ 1519237 h 2831596"/>
              <a:gd name="connsiteX85" fmla="*/ 2624198 w 2757548"/>
              <a:gd name="connsiteY85" fmla="*/ 1535906 h 2831596"/>
              <a:gd name="connsiteX86" fmla="*/ 2619436 w 2757548"/>
              <a:gd name="connsiteY86" fmla="*/ 1562100 h 2831596"/>
              <a:gd name="connsiteX87" fmla="*/ 2590861 w 2757548"/>
              <a:gd name="connsiteY87" fmla="*/ 1562100 h 2831596"/>
              <a:gd name="connsiteX88" fmla="*/ 2557523 w 2757548"/>
              <a:gd name="connsiteY88" fmla="*/ 1547812 h 2831596"/>
              <a:gd name="connsiteX89" fmla="*/ 2538473 w 2757548"/>
              <a:gd name="connsiteY89" fmla="*/ 1519237 h 2831596"/>
              <a:gd name="connsiteX90" fmla="*/ 2471798 w 2757548"/>
              <a:gd name="connsiteY90" fmla="*/ 1524000 h 2831596"/>
              <a:gd name="connsiteX91" fmla="*/ 2452748 w 2757548"/>
              <a:gd name="connsiteY91" fmla="*/ 1535906 h 2831596"/>
              <a:gd name="connsiteX92" fmla="*/ 2447985 w 2757548"/>
              <a:gd name="connsiteY92" fmla="*/ 1557338 h 2831596"/>
              <a:gd name="connsiteX93" fmla="*/ 2414648 w 2757548"/>
              <a:gd name="connsiteY93" fmla="*/ 1576387 h 2831596"/>
              <a:gd name="connsiteX94" fmla="*/ 2381311 w 2757548"/>
              <a:gd name="connsiteY94" fmla="*/ 1614487 h 2831596"/>
              <a:gd name="connsiteX95" fmla="*/ 2355116 w 2757548"/>
              <a:gd name="connsiteY95" fmla="*/ 1626393 h 2831596"/>
              <a:gd name="connsiteX96" fmla="*/ 2347973 w 2757548"/>
              <a:gd name="connsiteY96" fmla="*/ 1662112 h 2831596"/>
              <a:gd name="connsiteX97" fmla="*/ 2331304 w 2757548"/>
              <a:gd name="connsiteY97" fmla="*/ 1659731 h 2831596"/>
              <a:gd name="connsiteX98" fmla="*/ 2281298 w 2757548"/>
              <a:gd name="connsiteY98" fmla="*/ 1681162 h 2831596"/>
              <a:gd name="connsiteX99" fmla="*/ 2262248 w 2757548"/>
              <a:gd name="connsiteY99" fmla="*/ 1700212 h 2831596"/>
              <a:gd name="connsiteX100" fmla="*/ 2200336 w 2757548"/>
              <a:gd name="connsiteY100" fmla="*/ 1704975 h 2831596"/>
              <a:gd name="connsiteX101" fmla="*/ 2157473 w 2757548"/>
              <a:gd name="connsiteY101" fmla="*/ 1714500 h 2831596"/>
              <a:gd name="connsiteX102" fmla="*/ 2126517 w 2757548"/>
              <a:gd name="connsiteY102" fmla="*/ 1754981 h 2831596"/>
              <a:gd name="connsiteX103" fmla="*/ 2100323 w 2757548"/>
              <a:gd name="connsiteY103" fmla="*/ 1771650 h 2831596"/>
              <a:gd name="connsiteX104" fmla="*/ 2095561 w 2757548"/>
              <a:gd name="connsiteY104" fmla="*/ 1807368 h 2831596"/>
              <a:gd name="connsiteX105" fmla="*/ 2057461 w 2757548"/>
              <a:gd name="connsiteY105" fmla="*/ 1831181 h 2831596"/>
              <a:gd name="connsiteX106" fmla="*/ 2043173 w 2757548"/>
              <a:gd name="connsiteY106" fmla="*/ 1852612 h 2831596"/>
              <a:gd name="connsiteX107" fmla="*/ 2033648 w 2757548"/>
              <a:gd name="connsiteY107" fmla="*/ 1866900 h 2831596"/>
              <a:gd name="connsiteX108" fmla="*/ 2038411 w 2757548"/>
              <a:gd name="connsiteY108" fmla="*/ 1895475 h 2831596"/>
              <a:gd name="connsiteX109" fmla="*/ 2050317 w 2757548"/>
              <a:gd name="connsiteY109" fmla="*/ 1933575 h 2831596"/>
              <a:gd name="connsiteX110" fmla="*/ 2062223 w 2757548"/>
              <a:gd name="connsiteY110" fmla="*/ 1985962 h 2831596"/>
              <a:gd name="connsiteX111" fmla="*/ 2038411 w 2757548"/>
              <a:gd name="connsiteY111" fmla="*/ 2024062 h 2831596"/>
              <a:gd name="connsiteX112" fmla="*/ 2033648 w 2757548"/>
              <a:gd name="connsiteY112" fmla="*/ 2028825 h 2831596"/>
              <a:gd name="connsiteX113" fmla="*/ 1995548 w 2757548"/>
              <a:gd name="connsiteY113" fmla="*/ 2033587 h 2831596"/>
              <a:gd name="connsiteX114" fmla="*/ 1966973 w 2757548"/>
              <a:gd name="connsiteY114" fmla="*/ 2043112 h 2831596"/>
              <a:gd name="connsiteX115" fmla="*/ 1957448 w 2757548"/>
              <a:gd name="connsiteY115" fmla="*/ 2043112 h 2831596"/>
              <a:gd name="connsiteX116" fmla="*/ 1919348 w 2757548"/>
              <a:gd name="connsiteY116" fmla="*/ 2069305 h 2831596"/>
              <a:gd name="connsiteX117" fmla="*/ 1900298 w 2757548"/>
              <a:gd name="connsiteY117" fmla="*/ 2090737 h 2831596"/>
              <a:gd name="connsiteX118" fmla="*/ 1888392 w 2757548"/>
              <a:gd name="connsiteY118" fmla="*/ 2150269 h 2831596"/>
              <a:gd name="connsiteX119" fmla="*/ 1855055 w 2757548"/>
              <a:gd name="connsiteY119" fmla="*/ 2166937 h 2831596"/>
              <a:gd name="connsiteX120" fmla="*/ 1809811 w 2757548"/>
              <a:gd name="connsiteY120" fmla="*/ 2195512 h 2831596"/>
              <a:gd name="connsiteX121" fmla="*/ 1809811 w 2757548"/>
              <a:gd name="connsiteY121" fmla="*/ 2252662 h 2831596"/>
              <a:gd name="connsiteX122" fmla="*/ 1814573 w 2757548"/>
              <a:gd name="connsiteY122" fmla="*/ 2314575 h 2831596"/>
              <a:gd name="connsiteX123" fmla="*/ 1802667 w 2757548"/>
              <a:gd name="connsiteY123" fmla="*/ 2340768 h 2831596"/>
              <a:gd name="connsiteX124" fmla="*/ 1785998 w 2757548"/>
              <a:gd name="connsiteY124" fmla="*/ 2388393 h 2831596"/>
              <a:gd name="connsiteX125" fmla="*/ 1809811 w 2757548"/>
              <a:gd name="connsiteY125" fmla="*/ 2438400 h 2831596"/>
              <a:gd name="connsiteX126" fmla="*/ 1802667 w 2757548"/>
              <a:gd name="connsiteY126" fmla="*/ 2474119 h 2831596"/>
              <a:gd name="connsiteX127" fmla="*/ 1776473 w 2757548"/>
              <a:gd name="connsiteY127" fmla="*/ 2500312 h 2831596"/>
              <a:gd name="connsiteX128" fmla="*/ 1733611 w 2757548"/>
              <a:gd name="connsiteY128" fmla="*/ 2524125 h 2831596"/>
              <a:gd name="connsiteX129" fmla="*/ 1714561 w 2757548"/>
              <a:gd name="connsiteY129" fmla="*/ 2538412 h 2831596"/>
              <a:gd name="connsiteX130" fmla="*/ 1738373 w 2757548"/>
              <a:gd name="connsiteY130" fmla="*/ 2590800 h 2831596"/>
              <a:gd name="connsiteX131" fmla="*/ 1719323 w 2757548"/>
              <a:gd name="connsiteY131" fmla="*/ 2619375 h 2831596"/>
              <a:gd name="connsiteX132" fmla="*/ 1662173 w 2757548"/>
              <a:gd name="connsiteY132" fmla="*/ 2633662 h 2831596"/>
              <a:gd name="connsiteX133" fmla="*/ 1647886 w 2757548"/>
              <a:gd name="connsiteY133" fmla="*/ 2662237 h 2831596"/>
              <a:gd name="connsiteX134" fmla="*/ 1664554 w 2757548"/>
              <a:gd name="connsiteY134" fmla="*/ 2693193 h 2831596"/>
              <a:gd name="connsiteX135" fmla="*/ 1652648 w 2757548"/>
              <a:gd name="connsiteY135" fmla="*/ 2712243 h 2831596"/>
              <a:gd name="connsiteX136" fmla="*/ 1657411 w 2757548"/>
              <a:gd name="connsiteY136" fmla="*/ 2745581 h 2831596"/>
              <a:gd name="connsiteX137" fmla="*/ 1628836 w 2757548"/>
              <a:gd name="connsiteY137" fmla="*/ 2767012 h 2831596"/>
              <a:gd name="connsiteX138" fmla="*/ 1576448 w 2757548"/>
              <a:gd name="connsiteY138" fmla="*/ 2724150 h 2831596"/>
              <a:gd name="connsiteX139" fmla="*/ 1550254 w 2757548"/>
              <a:gd name="connsiteY139" fmla="*/ 2728912 h 2831596"/>
              <a:gd name="connsiteX140" fmla="*/ 1519298 w 2757548"/>
              <a:gd name="connsiteY140" fmla="*/ 2697956 h 2831596"/>
              <a:gd name="connsiteX141" fmla="*/ 1500248 w 2757548"/>
              <a:gd name="connsiteY141" fmla="*/ 2676525 h 2831596"/>
              <a:gd name="connsiteX142" fmla="*/ 1478817 w 2757548"/>
              <a:gd name="connsiteY142" fmla="*/ 2719387 h 2831596"/>
              <a:gd name="connsiteX143" fmla="*/ 1481198 w 2757548"/>
              <a:gd name="connsiteY143" fmla="*/ 2738437 h 2831596"/>
              <a:gd name="connsiteX144" fmla="*/ 1464529 w 2757548"/>
              <a:gd name="connsiteY144" fmla="*/ 2776537 h 2831596"/>
              <a:gd name="connsiteX145" fmla="*/ 1457386 w 2757548"/>
              <a:gd name="connsiteY145" fmla="*/ 2786062 h 2831596"/>
              <a:gd name="connsiteX146" fmla="*/ 1421667 w 2757548"/>
              <a:gd name="connsiteY146" fmla="*/ 2828925 h 2831596"/>
              <a:gd name="connsiteX147" fmla="*/ 1397855 w 2757548"/>
              <a:gd name="connsiteY147" fmla="*/ 2824162 h 2831596"/>
              <a:gd name="connsiteX148" fmla="*/ 1381186 w 2757548"/>
              <a:gd name="connsiteY148" fmla="*/ 2800350 h 2831596"/>
              <a:gd name="connsiteX149" fmla="*/ 1376423 w 2757548"/>
              <a:gd name="connsiteY149" fmla="*/ 2786062 h 2831596"/>
              <a:gd name="connsiteX150" fmla="*/ 1335942 w 2757548"/>
              <a:gd name="connsiteY150" fmla="*/ 2778918 h 2831596"/>
              <a:gd name="connsiteX151" fmla="*/ 1343086 w 2757548"/>
              <a:gd name="connsiteY151" fmla="*/ 2757487 h 2831596"/>
              <a:gd name="connsiteX152" fmla="*/ 1324036 w 2757548"/>
              <a:gd name="connsiteY152" fmla="*/ 2719387 h 2831596"/>
              <a:gd name="connsiteX153" fmla="*/ 1354992 w 2757548"/>
              <a:gd name="connsiteY153" fmla="*/ 2702718 h 2831596"/>
              <a:gd name="connsiteX154" fmla="*/ 1345467 w 2757548"/>
              <a:gd name="connsiteY154" fmla="*/ 2640806 h 2831596"/>
              <a:gd name="connsiteX155" fmla="*/ 1333561 w 2757548"/>
              <a:gd name="connsiteY155" fmla="*/ 2626518 h 2831596"/>
              <a:gd name="connsiteX156" fmla="*/ 1324036 w 2757548"/>
              <a:gd name="connsiteY156" fmla="*/ 2605087 h 2831596"/>
              <a:gd name="connsiteX157" fmla="*/ 1302604 w 2757548"/>
              <a:gd name="connsiteY157" fmla="*/ 2595562 h 2831596"/>
              <a:gd name="connsiteX158" fmla="*/ 1288317 w 2757548"/>
              <a:gd name="connsiteY158" fmla="*/ 2605087 h 2831596"/>
              <a:gd name="connsiteX159" fmla="*/ 1281173 w 2757548"/>
              <a:gd name="connsiteY159" fmla="*/ 2626518 h 2831596"/>
              <a:gd name="connsiteX160" fmla="*/ 1259742 w 2757548"/>
              <a:gd name="connsiteY160" fmla="*/ 2605087 h 2831596"/>
              <a:gd name="connsiteX161" fmla="*/ 1285936 w 2757548"/>
              <a:gd name="connsiteY161" fmla="*/ 2559843 h 2831596"/>
              <a:gd name="connsiteX162" fmla="*/ 1321654 w 2757548"/>
              <a:gd name="connsiteY162" fmla="*/ 2540794 h 2831596"/>
              <a:gd name="connsiteX163" fmla="*/ 1347848 w 2757548"/>
              <a:gd name="connsiteY163" fmla="*/ 2490787 h 2831596"/>
              <a:gd name="connsiteX164" fmla="*/ 1326417 w 2757548"/>
              <a:gd name="connsiteY164" fmla="*/ 2443162 h 2831596"/>
              <a:gd name="connsiteX165" fmla="*/ 1343086 w 2757548"/>
              <a:gd name="connsiteY165" fmla="*/ 2390775 h 2831596"/>
              <a:gd name="connsiteX166" fmla="*/ 1333561 w 2757548"/>
              <a:gd name="connsiteY166" fmla="*/ 2338387 h 2831596"/>
              <a:gd name="connsiteX167" fmla="*/ 1290698 w 2757548"/>
              <a:gd name="connsiteY167" fmla="*/ 2305050 h 2831596"/>
              <a:gd name="connsiteX168" fmla="*/ 1247836 w 2757548"/>
              <a:gd name="connsiteY168" fmla="*/ 2290762 h 2831596"/>
              <a:gd name="connsiteX169" fmla="*/ 1204973 w 2757548"/>
              <a:gd name="connsiteY169" fmla="*/ 2281237 h 2831596"/>
              <a:gd name="connsiteX170" fmla="*/ 1166873 w 2757548"/>
              <a:gd name="connsiteY170" fmla="*/ 2274093 h 2831596"/>
              <a:gd name="connsiteX171" fmla="*/ 1147823 w 2757548"/>
              <a:gd name="connsiteY171" fmla="*/ 2281237 h 2831596"/>
              <a:gd name="connsiteX172" fmla="*/ 1119248 w 2757548"/>
              <a:gd name="connsiteY172" fmla="*/ 2290762 h 2831596"/>
              <a:gd name="connsiteX173" fmla="*/ 1102579 w 2757548"/>
              <a:gd name="connsiteY173" fmla="*/ 2271712 h 2831596"/>
              <a:gd name="connsiteX174" fmla="*/ 1076386 w 2757548"/>
              <a:gd name="connsiteY174" fmla="*/ 2286000 h 2831596"/>
              <a:gd name="connsiteX175" fmla="*/ 1059717 w 2757548"/>
              <a:gd name="connsiteY175" fmla="*/ 2307431 h 2831596"/>
              <a:gd name="connsiteX176" fmla="*/ 1019236 w 2757548"/>
              <a:gd name="connsiteY176" fmla="*/ 2309812 h 2831596"/>
              <a:gd name="connsiteX177" fmla="*/ 971611 w 2757548"/>
              <a:gd name="connsiteY177" fmla="*/ 2319337 h 2831596"/>
              <a:gd name="connsiteX178" fmla="*/ 971611 w 2757548"/>
              <a:gd name="connsiteY178" fmla="*/ 2374106 h 2831596"/>
              <a:gd name="connsiteX179" fmla="*/ 943036 w 2757548"/>
              <a:gd name="connsiteY179" fmla="*/ 2414587 h 2831596"/>
              <a:gd name="connsiteX180" fmla="*/ 921604 w 2757548"/>
              <a:gd name="connsiteY180" fmla="*/ 2424112 h 2831596"/>
              <a:gd name="connsiteX181" fmla="*/ 890648 w 2757548"/>
              <a:gd name="connsiteY181" fmla="*/ 2462212 h 2831596"/>
              <a:gd name="connsiteX182" fmla="*/ 866836 w 2757548"/>
              <a:gd name="connsiteY182" fmla="*/ 2452687 h 2831596"/>
              <a:gd name="connsiteX183" fmla="*/ 852548 w 2757548"/>
              <a:gd name="connsiteY183" fmla="*/ 2471737 h 2831596"/>
              <a:gd name="connsiteX184" fmla="*/ 816829 w 2757548"/>
              <a:gd name="connsiteY184" fmla="*/ 2476500 h 2831596"/>
              <a:gd name="connsiteX185" fmla="*/ 800161 w 2757548"/>
              <a:gd name="connsiteY185" fmla="*/ 2462212 h 2831596"/>
              <a:gd name="connsiteX186" fmla="*/ 771586 w 2757548"/>
              <a:gd name="connsiteY186" fmla="*/ 2438400 h 2831596"/>
              <a:gd name="connsiteX187" fmla="*/ 759679 w 2757548"/>
              <a:gd name="connsiteY187" fmla="*/ 2419350 h 2831596"/>
              <a:gd name="connsiteX188" fmla="*/ 735867 w 2757548"/>
              <a:gd name="connsiteY188" fmla="*/ 2438400 h 2831596"/>
              <a:gd name="connsiteX189" fmla="*/ 704911 w 2757548"/>
              <a:gd name="connsiteY189" fmla="*/ 2433637 h 2831596"/>
              <a:gd name="connsiteX190" fmla="*/ 723961 w 2757548"/>
              <a:gd name="connsiteY190" fmla="*/ 2371725 h 2831596"/>
              <a:gd name="connsiteX191" fmla="*/ 719198 w 2757548"/>
              <a:gd name="connsiteY191" fmla="*/ 2362200 h 2831596"/>
              <a:gd name="connsiteX192" fmla="*/ 738248 w 2757548"/>
              <a:gd name="connsiteY192" fmla="*/ 2309812 h 2831596"/>
              <a:gd name="connsiteX193" fmla="*/ 747773 w 2757548"/>
              <a:gd name="connsiteY193" fmla="*/ 2278856 h 2831596"/>
              <a:gd name="connsiteX194" fmla="*/ 733486 w 2757548"/>
              <a:gd name="connsiteY194" fmla="*/ 2243137 h 2831596"/>
              <a:gd name="connsiteX195" fmla="*/ 747773 w 2757548"/>
              <a:gd name="connsiteY195" fmla="*/ 2226468 h 2831596"/>
              <a:gd name="connsiteX196" fmla="*/ 735867 w 2757548"/>
              <a:gd name="connsiteY196" fmla="*/ 2197893 h 2831596"/>
              <a:gd name="connsiteX197" fmla="*/ 735868 w 2757548"/>
              <a:gd name="connsiteY197" fmla="*/ 2166937 h 2831596"/>
              <a:gd name="connsiteX198" fmla="*/ 728723 w 2757548"/>
              <a:gd name="connsiteY198" fmla="*/ 2128837 h 2831596"/>
              <a:gd name="connsiteX199" fmla="*/ 709673 w 2757548"/>
              <a:gd name="connsiteY199" fmla="*/ 2093118 h 2831596"/>
              <a:gd name="connsiteX200" fmla="*/ 662048 w 2757548"/>
              <a:gd name="connsiteY200" fmla="*/ 2090737 h 2831596"/>
              <a:gd name="connsiteX201" fmla="*/ 635854 w 2757548"/>
              <a:gd name="connsiteY201" fmla="*/ 2085975 h 2831596"/>
              <a:gd name="connsiteX202" fmla="*/ 623948 w 2757548"/>
              <a:gd name="connsiteY202" fmla="*/ 2062162 h 2831596"/>
              <a:gd name="connsiteX203" fmla="*/ 566798 w 2757548"/>
              <a:gd name="connsiteY203" fmla="*/ 2043112 h 2831596"/>
              <a:gd name="connsiteX204" fmla="*/ 542986 w 2757548"/>
              <a:gd name="connsiteY204" fmla="*/ 2035968 h 2831596"/>
              <a:gd name="connsiteX205" fmla="*/ 557273 w 2757548"/>
              <a:gd name="connsiteY205" fmla="*/ 1981200 h 2831596"/>
              <a:gd name="connsiteX206" fmla="*/ 562036 w 2757548"/>
              <a:gd name="connsiteY206" fmla="*/ 1964531 h 2831596"/>
              <a:gd name="connsiteX207" fmla="*/ 547748 w 2757548"/>
              <a:gd name="connsiteY207" fmla="*/ 1938337 h 2831596"/>
              <a:gd name="connsiteX208" fmla="*/ 514411 w 2757548"/>
              <a:gd name="connsiteY208" fmla="*/ 1885950 h 2831596"/>
              <a:gd name="connsiteX209" fmla="*/ 490598 w 2757548"/>
              <a:gd name="connsiteY209" fmla="*/ 1897856 h 2831596"/>
              <a:gd name="connsiteX210" fmla="*/ 471548 w 2757548"/>
              <a:gd name="connsiteY210" fmla="*/ 1876425 h 2831596"/>
              <a:gd name="connsiteX211" fmla="*/ 433448 w 2757548"/>
              <a:gd name="connsiteY211" fmla="*/ 1852612 h 2831596"/>
              <a:gd name="connsiteX212" fmla="*/ 414398 w 2757548"/>
              <a:gd name="connsiteY212" fmla="*/ 1833562 h 2831596"/>
              <a:gd name="connsiteX213" fmla="*/ 414398 w 2757548"/>
              <a:gd name="connsiteY213" fmla="*/ 1804987 h 2831596"/>
              <a:gd name="connsiteX214" fmla="*/ 378679 w 2757548"/>
              <a:gd name="connsiteY214" fmla="*/ 1812131 h 2831596"/>
              <a:gd name="connsiteX215" fmla="*/ 357248 w 2757548"/>
              <a:gd name="connsiteY215" fmla="*/ 1838325 h 2831596"/>
              <a:gd name="connsiteX216" fmla="*/ 385823 w 2757548"/>
              <a:gd name="connsiteY216" fmla="*/ 1862137 h 2831596"/>
              <a:gd name="connsiteX217" fmla="*/ 352486 w 2757548"/>
              <a:gd name="connsiteY217" fmla="*/ 1866900 h 2831596"/>
              <a:gd name="connsiteX218" fmla="*/ 323911 w 2757548"/>
              <a:gd name="connsiteY218" fmla="*/ 1847850 h 2831596"/>
              <a:gd name="connsiteX219" fmla="*/ 281048 w 2757548"/>
              <a:gd name="connsiteY219" fmla="*/ 1833562 h 2831596"/>
              <a:gd name="connsiteX220" fmla="*/ 238186 w 2757548"/>
              <a:gd name="connsiteY220" fmla="*/ 1819275 h 2831596"/>
              <a:gd name="connsiteX221" fmla="*/ 195323 w 2757548"/>
              <a:gd name="connsiteY221" fmla="*/ 1819275 h 2831596"/>
              <a:gd name="connsiteX222" fmla="*/ 171511 w 2757548"/>
              <a:gd name="connsiteY222" fmla="*/ 1795462 h 2831596"/>
              <a:gd name="connsiteX223" fmla="*/ 188179 w 2757548"/>
              <a:gd name="connsiteY223" fmla="*/ 1740693 h 2831596"/>
              <a:gd name="connsiteX224" fmla="*/ 214373 w 2757548"/>
              <a:gd name="connsiteY224" fmla="*/ 1676400 h 2831596"/>
              <a:gd name="connsiteX225" fmla="*/ 273904 w 2757548"/>
              <a:gd name="connsiteY225" fmla="*/ 1576388 h 2831596"/>
              <a:gd name="connsiteX226" fmla="*/ 319148 w 2757548"/>
              <a:gd name="connsiteY226" fmla="*/ 1509712 h 2831596"/>
              <a:gd name="connsiteX227" fmla="*/ 362011 w 2757548"/>
              <a:gd name="connsiteY227" fmla="*/ 1466850 h 2831596"/>
              <a:gd name="connsiteX228" fmla="*/ 414398 w 2757548"/>
              <a:gd name="connsiteY228" fmla="*/ 1404937 h 2831596"/>
              <a:gd name="connsiteX229" fmla="*/ 438211 w 2757548"/>
              <a:gd name="connsiteY229" fmla="*/ 1381125 h 2831596"/>
              <a:gd name="connsiteX230" fmla="*/ 395348 w 2757548"/>
              <a:gd name="connsiteY230" fmla="*/ 1352550 h 2831596"/>
              <a:gd name="connsiteX231" fmla="*/ 323911 w 2757548"/>
              <a:gd name="connsiteY231" fmla="*/ 1319212 h 2831596"/>
              <a:gd name="connsiteX232" fmla="*/ 266761 w 2757548"/>
              <a:gd name="connsiteY232" fmla="*/ 1285875 h 2831596"/>
              <a:gd name="connsiteX233" fmla="*/ 233423 w 2757548"/>
              <a:gd name="connsiteY233" fmla="*/ 1300162 h 2831596"/>
              <a:gd name="connsiteX234" fmla="*/ 195323 w 2757548"/>
              <a:gd name="connsiteY234" fmla="*/ 1276350 h 2831596"/>
              <a:gd name="connsiteX235" fmla="*/ 161986 w 2757548"/>
              <a:gd name="connsiteY235" fmla="*/ 1204912 h 2831596"/>
              <a:gd name="connsiteX236" fmla="*/ 157223 w 2757548"/>
              <a:gd name="connsiteY236" fmla="*/ 1162050 h 2831596"/>
              <a:gd name="connsiteX237" fmla="*/ 119123 w 2757548"/>
              <a:gd name="connsiteY237" fmla="*/ 1157287 h 2831596"/>
              <a:gd name="connsiteX238" fmla="*/ 66736 w 2757548"/>
              <a:gd name="connsiteY238" fmla="*/ 1157287 h 2831596"/>
              <a:gd name="connsiteX239" fmla="*/ 19111 w 2757548"/>
              <a:gd name="connsiteY239" fmla="*/ 1143000 h 2831596"/>
              <a:gd name="connsiteX240" fmla="*/ 19111 w 2757548"/>
              <a:gd name="connsiteY240" fmla="*/ 1114425 h 2831596"/>
              <a:gd name="connsiteX241" fmla="*/ 9586 w 2757548"/>
              <a:gd name="connsiteY241" fmla="*/ 1076325 h 2831596"/>
              <a:gd name="connsiteX242" fmla="*/ 61 w 2757548"/>
              <a:gd name="connsiteY242" fmla="*/ 1028700 h 2831596"/>
              <a:gd name="connsiteX243" fmla="*/ 14348 w 2757548"/>
              <a:gd name="connsiteY243" fmla="*/ 995362 h 2831596"/>
              <a:gd name="connsiteX244" fmla="*/ 61973 w 2757548"/>
              <a:gd name="connsiteY244" fmla="*/ 971550 h 2831596"/>
              <a:gd name="connsiteX245" fmla="*/ 100073 w 2757548"/>
              <a:gd name="connsiteY245" fmla="*/ 966787 h 2831596"/>
              <a:gd name="connsiteX246" fmla="*/ 66736 w 2757548"/>
              <a:gd name="connsiteY246" fmla="*/ 933450 h 2831596"/>
              <a:gd name="connsiteX247" fmla="*/ 57211 w 2757548"/>
              <a:gd name="connsiteY247" fmla="*/ 885825 h 2831596"/>
              <a:gd name="connsiteX248" fmla="*/ 81023 w 2757548"/>
              <a:gd name="connsiteY248" fmla="*/ 852487 h 2831596"/>
              <a:gd name="connsiteX249" fmla="*/ 81023 w 2757548"/>
              <a:gd name="connsiteY249" fmla="*/ 814387 h 2831596"/>
              <a:gd name="connsiteX250" fmla="*/ 42923 w 2757548"/>
              <a:gd name="connsiteY250" fmla="*/ 800100 h 2831596"/>
              <a:gd name="connsiteX251" fmla="*/ 47686 w 2757548"/>
              <a:gd name="connsiteY251" fmla="*/ 762000 h 2831596"/>
              <a:gd name="connsiteX252" fmla="*/ 85786 w 2757548"/>
              <a:gd name="connsiteY252" fmla="*/ 723900 h 2831596"/>
              <a:gd name="connsiteX253" fmla="*/ 76261 w 2757548"/>
              <a:gd name="connsiteY253" fmla="*/ 671512 h 2831596"/>
              <a:gd name="connsiteX254" fmla="*/ 47686 w 2757548"/>
              <a:gd name="connsiteY254" fmla="*/ 647700 h 2831596"/>
              <a:gd name="connsiteX255" fmla="*/ 66736 w 2757548"/>
              <a:gd name="connsiteY255" fmla="*/ 623887 h 2831596"/>
              <a:gd name="connsiteX256" fmla="*/ 114361 w 2757548"/>
              <a:gd name="connsiteY256" fmla="*/ 628650 h 2831596"/>
              <a:gd name="connsiteX257" fmla="*/ 138173 w 2757548"/>
              <a:gd name="connsiteY257" fmla="*/ 628650 h 2831596"/>
              <a:gd name="connsiteX258" fmla="*/ 119123 w 2757548"/>
              <a:gd name="connsiteY258" fmla="*/ 595312 h 2831596"/>
              <a:gd name="connsiteX259" fmla="*/ 123886 w 2757548"/>
              <a:gd name="connsiteY259" fmla="*/ 571500 h 2831596"/>
              <a:gd name="connsiteX260" fmla="*/ 152461 w 2757548"/>
              <a:gd name="connsiteY260" fmla="*/ 571500 h 2831596"/>
              <a:gd name="connsiteX261" fmla="*/ 157223 w 2757548"/>
              <a:gd name="connsiteY261" fmla="*/ 571500 h 2831596"/>
              <a:gd name="connsiteX262" fmla="*/ 185798 w 2757548"/>
              <a:gd name="connsiteY262" fmla="*/ 485775 h 2831596"/>
              <a:gd name="connsiteX263" fmla="*/ 190561 w 2757548"/>
              <a:gd name="connsiteY263" fmla="*/ 447675 h 2831596"/>
              <a:gd name="connsiteX264" fmla="*/ 219136 w 2757548"/>
              <a:gd name="connsiteY264" fmla="*/ 461962 h 2831596"/>
              <a:gd name="connsiteX265" fmla="*/ 281048 w 2757548"/>
              <a:gd name="connsiteY265" fmla="*/ 485775 h 2831596"/>
              <a:gd name="connsiteX266" fmla="*/ 342961 w 2757548"/>
              <a:gd name="connsiteY266" fmla="*/ 485775 h 2831596"/>
              <a:gd name="connsiteX267" fmla="*/ 333436 w 2757548"/>
              <a:gd name="connsiteY267" fmla="*/ 442912 h 2831596"/>
              <a:gd name="connsiteX268" fmla="*/ 342961 w 2757548"/>
              <a:gd name="connsiteY268" fmla="*/ 409575 h 2831596"/>
              <a:gd name="connsiteX269" fmla="*/ 385823 w 2757548"/>
              <a:gd name="connsiteY269" fmla="*/ 409575 h 2831596"/>
              <a:gd name="connsiteX270" fmla="*/ 404873 w 2757548"/>
              <a:gd name="connsiteY270" fmla="*/ 381000 h 2831596"/>
              <a:gd name="connsiteX271" fmla="*/ 428686 w 2757548"/>
              <a:gd name="connsiteY271" fmla="*/ 338137 h 2831596"/>
              <a:gd name="connsiteX272" fmla="*/ 381061 w 2757548"/>
              <a:gd name="connsiteY272" fmla="*/ 314325 h 2831596"/>
              <a:gd name="connsiteX273" fmla="*/ 381061 w 2757548"/>
              <a:gd name="connsiteY273" fmla="*/ 285750 h 2831596"/>
              <a:gd name="connsiteX274" fmla="*/ 433448 w 2757548"/>
              <a:gd name="connsiteY274" fmla="*/ 257175 h 2831596"/>
              <a:gd name="connsiteX275" fmla="*/ 466786 w 2757548"/>
              <a:gd name="connsiteY275" fmla="*/ 238125 h 2831596"/>
              <a:gd name="connsiteX276" fmla="*/ 476311 w 2757548"/>
              <a:gd name="connsiteY276" fmla="*/ 176212 h 2831596"/>
              <a:gd name="connsiteX277" fmla="*/ 447736 w 2757548"/>
              <a:gd name="connsiteY277" fmla="*/ 123825 h 2831596"/>
              <a:gd name="connsiteX0" fmla="*/ 2307492 w 2757548"/>
              <a:gd name="connsiteY0" fmla="*/ 0 h 2831596"/>
              <a:gd name="connsiteX1" fmla="*/ 2324161 w 2757548"/>
              <a:gd name="connsiteY1" fmla="*/ 26193 h 2831596"/>
              <a:gd name="connsiteX2" fmla="*/ 2352736 w 2757548"/>
              <a:gd name="connsiteY2" fmla="*/ 47625 h 2831596"/>
              <a:gd name="connsiteX3" fmla="*/ 2343211 w 2757548"/>
              <a:gd name="connsiteY3" fmla="*/ 57150 h 2831596"/>
              <a:gd name="connsiteX4" fmla="*/ 2352736 w 2757548"/>
              <a:gd name="connsiteY4" fmla="*/ 95250 h 2831596"/>
              <a:gd name="connsiteX5" fmla="*/ 2343211 w 2757548"/>
              <a:gd name="connsiteY5" fmla="*/ 128587 h 2831596"/>
              <a:gd name="connsiteX6" fmla="*/ 2324161 w 2757548"/>
              <a:gd name="connsiteY6" fmla="*/ 145256 h 2831596"/>
              <a:gd name="connsiteX7" fmla="*/ 2300348 w 2757548"/>
              <a:gd name="connsiteY7" fmla="*/ 152400 h 2831596"/>
              <a:gd name="connsiteX8" fmla="*/ 2290823 w 2757548"/>
              <a:gd name="connsiteY8" fmla="*/ 166687 h 2831596"/>
              <a:gd name="connsiteX9" fmla="*/ 2286061 w 2757548"/>
              <a:gd name="connsiteY9" fmla="*/ 204787 h 2831596"/>
              <a:gd name="connsiteX10" fmla="*/ 2267011 w 2757548"/>
              <a:gd name="connsiteY10" fmla="*/ 223837 h 2831596"/>
              <a:gd name="connsiteX11" fmla="*/ 2224148 w 2757548"/>
              <a:gd name="connsiteY11" fmla="*/ 219075 h 2831596"/>
              <a:gd name="connsiteX12" fmla="*/ 2214623 w 2757548"/>
              <a:gd name="connsiteY12" fmla="*/ 226219 h 2831596"/>
              <a:gd name="connsiteX13" fmla="*/ 2221767 w 2757548"/>
              <a:gd name="connsiteY13" fmla="*/ 259556 h 2831596"/>
              <a:gd name="connsiteX14" fmla="*/ 2233673 w 2757548"/>
              <a:gd name="connsiteY14" fmla="*/ 285750 h 2831596"/>
              <a:gd name="connsiteX15" fmla="*/ 2224148 w 2757548"/>
              <a:gd name="connsiteY15" fmla="*/ 304800 h 2831596"/>
              <a:gd name="connsiteX16" fmla="*/ 2224148 w 2757548"/>
              <a:gd name="connsiteY16" fmla="*/ 333375 h 2831596"/>
              <a:gd name="connsiteX17" fmla="*/ 2186048 w 2757548"/>
              <a:gd name="connsiteY17" fmla="*/ 338137 h 2831596"/>
              <a:gd name="connsiteX18" fmla="*/ 2152710 w 2757548"/>
              <a:gd name="connsiteY18" fmla="*/ 302419 h 2831596"/>
              <a:gd name="connsiteX19" fmla="*/ 2124136 w 2757548"/>
              <a:gd name="connsiteY19" fmla="*/ 323850 h 2831596"/>
              <a:gd name="connsiteX20" fmla="*/ 2105086 w 2757548"/>
              <a:gd name="connsiteY20" fmla="*/ 347662 h 2831596"/>
              <a:gd name="connsiteX21" fmla="*/ 2105086 w 2757548"/>
              <a:gd name="connsiteY21" fmla="*/ 361950 h 2831596"/>
              <a:gd name="connsiteX22" fmla="*/ 2105086 w 2757548"/>
              <a:gd name="connsiteY22" fmla="*/ 395287 h 2831596"/>
              <a:gd name="connsiteX23" fmla="*/ 2076511 w 2757548"/>
              <a:gd name="connsiteY23" fmla="*/ 395287 h 2831596"/>
              <a:gd name="connsiteX24" fmla="*/ 2033648 w 2757548"/>
              <a:gd name="connsiteY24" fmla="*/ 419100 h 2831596"/>
              <a:gd name="connsiteX25" fmla="*/ 2014598 w 2757548"/>
              <a:gd name="connsiteY25" fmla="*/ 457200 h 2831596"/>
              <a:gd name="connsiteX26" fmla="*/ 2012217 w 2757548"/>
              <a:gd name="connsiteY26" fmla="*/ 488156 h 2831596"/>
              <a:gd name="connsiteX27" fmla="*/ 1995549 w 2757548"/>
              <a:gd name="connsiteY27" fmla="*/ 511968 h 2831596"/>
              <a:gd name="connsiteX28" fmla="*/ 1976498 w 2757548"/>
              <a:gd name="connsiteY28" fmla="*/ 554831 h 2831596"/>
              <a:gd name="connsiteX29" fmla="*/ 1945542 w 2757548"/>
              <a:gd name="connsiteY29" fmla="*/ 564356 h 2831596"/>
              <a:gd name="connsiteX30" fmla="*/ 1909823 w 2757548"/>
              <a:gd name="connsiteY30" fmla="*/ 561975 h 2831596"/>
              <a:gd name="connsiteX31" fmla="*/ 1883629 w 2757548"/>
              <a:gd name="connsiteY31" fmla="*/ 576262 h 2831596"/>
              <a:gd name="connsiteX32" fmla="*/ 1890773 w 2757548"/>
              <a:gd name="connsiteY32" fmla="*/ 602456 h 2831596"/>
              <a:gd name="connsiteX33" fmla="*/ 1874104 w 2757548"/>
              <a:gd name="connsiteY33" fmla="*/ 623887 h 2831596"/>
              <a:gd name="connsiteX34" fmla="*/ 1876486 w 2757548"/>
              <a:gd name="connsiteY34" fmla="*/ 647700 h 2831596"/>
              <a:gd name="connsiteX35" fmla="*/ 1890773 w 2757548"/>
              <a:gd name="connsiteY35" fmla="*/ 666750 h 2831596"/>
              <a:gd name="connsiteX36" fmla="*/ 1919348 w 2757548"/>
              <a:gd name="connsiteY36" fmla="*/ 685800 h 2831596"/>
              <a:gd name="connsiteX37" fmla="*/ 1945542 w 2757548"/>
              <a:gd name="connsiteY37" fmla="*/ 714375 h 2831596"/>
              <a:gd name="connsiteX38" fmla="*/ 1969354 w 2757548"/>
              <a:gd name="connsiteY38" fmla="*/ 745331 h 2831596"/>
              <a:gd name="connsiteX39" fmla="*/ 1997930 w 2757548"/>
              <a:gd name="connsiteY39" fmla="*/ 776287 h 2831596"/>
              <a:gd name="connsiteX40" fmla="*/ 2016979 w 2757548"/>
              <a:gd name="connsiteY40" fmla="*/ 788194 h 2831596"/>
              <a:gd name="connsiteX41" fmla="*/ 2024123 w 2757548"/>
              <a:gd name="connsiteY41" fmla="*/ 814387 h 2831596"/>
              <a:gd name="connsiteX42" fmla="*/ 2028886 w 2757548"/>
              <a:gd name="connsiteY42" fmla="*/ 847725 h 2831596"/>
              <a:gd name="connsiteX43" fmla="*/ 2038411 w 2757548"/>
              <a:gd name="connsiteY43" fmla="*/ 859631 h 2831596"/>
              <a:gd name="connsiteX44" fmla="*/ 2066986 w 2757548"/>
              <a:gd name="connsiteY44" fmla="*/ 871537 h 2831596"/>
              <a:gd name="connsiteX45" fmla="*/ 2062223 w 2757548"/>
              <a:gd name="connsiteY45" fmla="*/ 852487 h 2831596"/>
              <a:gd name="connsiteX46" fmla="*/ 2090798 w 2757548"/>
              <a:gd name="connsiteY46" fmla="*/ 838200 h 2831596"/>
              <a:gd name="connsiteX47" fmla="*/ 2100323 w 2757548"/>
              <a:gd name="connsiteY47" fmla="*/ 862012 h 2831596"/>
              <a:gd name="connsiteX48" fmla="*/ 2133661 w 2757548"/>
              <a:gd name="connsiteY48" fmla="*/ 883443 h 2831596"/>
              <a:gd name="connsiteX49" fmla="*/ 2169379 w 2757548"/>
              <a:gd name="connsiteY49" fmla="*/ 876300 h 2831596"/>
              <a:gd name="connsiteX50" fmla="*/ 2183667 w 2757548"/>
              <a:gd name="connsiteY50" fmla="*/ 864394 h 2831596"/>
              <a:gd name="connsiteX51" fmla="*/ 2207480 w 2757548"/>
              <a:gd name="connsiteY51" fmla="*/ 857249 h 2831596"/>
              <a:gd name="connsiteX52" fmla="*/ 2245580 w 2757548"/>
              <a:gd name="connsiteY52" fmla="*/ 862012 h 2831596"/>
              <a:gd name="connsiteX53" fmla="*/ 2257486 w 2757548"/>
              <a:gd name="connsiteY53" fmla="*/ 895350 h 2831596"/>
              <a:gd name="connsiteX54" fmla="*/ 2305110 w 2757548"/>
              <a:gd name="connsiteY54" fmla="*/ 900113 h 2831596"/>
              <a:gd name="connsiteX55" fmla="*/ 2328923 w 2757548"/>
              <a:gd name="connsiteY55" fmla="*/ 907256 h 2831596"/>
              <a:gd name="connsiteX56" fmla="*/ 2314636 w 2757548"/>
              <a:gd name="connsiteY56" fmla="*/ 928687 h 2831596"/>
              <a:gd name="connsiteX57" fmla="*/ 2319398 w 2757548"/>
              <a:gd name="connsiteY57" fmla="*/ 942975 h 2831596"/>
              <a:gd name="connsiteX58" fmla="*/ 2357498 w 2757548"/>
              <a:gd name="connsiteY58" fmla="*/ 964406 h 2831596"/>
              <a:gd name="connsiteX59" fmla="*/ 2371786 w 2757548"/>
              <a:gd name="connsiteY59" fmla="*/ 990600 h 2831596"/>
              <a:gd name="connsiteX60" fmla="*/ 2395598 w 2757548"/>
              <a:gd name="connsiteY60" fmla="*/ 1016794 h 2831596"/>
              <a:gd name="connsiteX61" fmla="*/ 2381311 w 2757548"/>
              <a:gd name="connsiteY61" fmla="*/ 1028700 h 2831596"/>
              <a:gd name="connsiteX62" fmla="*/ 2386073 w 2757548"/>
              <a:gd name="connsiteY62" fmla="*/ 1066800 h 2831596"/>
              <a:gd name="connsiteX63" fmla="*/ 2421792 w 2757548"/>
              <a:gd name="connsiteY63" fmla="*/ 1059656 h 2831596"/>
              <a:gd name="connsiteX64" fmla="*/ 2450367 w 2757548"/>
              <a:gd name="connsiteY64" fmla="*/ 1069182 h 2831596"/>
              <a:gd name="connsiteX65" fmla="*/ 2486086 w 2757548"/>
              <a:gd name="connsiteY65" fmla="*/ 1107281 h 2831596"/>
              <a:gd name="connsiteX66" fmla="*/ 2486086 w 2757548"/>
              <a:gd name="connsiteY66" fmla="*/ 1138237 h 2831596"/>
              <a:gd name="connsiteX67" fmla="*/ 2521804 w 2757548"/>
              <a:gd name="connsiteY67" fmla="*/ 1147762 h 2831596"/>
              <a:gd name="connsiteX68" fmla="*/ 2571811 w 2757548"/>
              <a:gd name="connsiteY68" fmla="*/ 1190625 h 2831596"/>
              <a:gd name="connsiteX69" fmla="*/ 2571811 w 2757548"/>
              <a:gd name="connsiteY69" fmla="*/ 1219200 h 2831596"/>
              <a:gd name="connsiteX70" fmla="*/ 2571811 w 2757548"/>
              <a:gd name="connsiteY70" fmla="*/ 1243012 h 2831596"/>
              <a:gd name="connsiteX71" fmla="*/ 2567048 w 2757548"/>
              <a:gd name="connsiteY71" fmla="*/ 1266825 h 2831596"/>
              <a:gd name="connsiteX72" fmla="*/ 2600386 w 2757548"/>
              <a:gd name="connsiteY72" fmla="*/ 1295400 h 2831596"/>
              <a:gd name="connsiteX73" fmla="*/ 2609910 w 2757548"/>
              <a:gd name="connsiteY73" fmla="*/ 1338262 h 2831596"/>
              <a:gd name="connsiteX74" fmla="*/ 2619436 w 2757548"/>
              <a:gd name="connsiteY74" fmla="*/ 1376362 h 2831596"/>
              <a:gd name="connsiteX75" fmla="*/ 2638486 w 2757548"/>
              <a:gd name="connsiteY75" fmla="*/ 1369218 h 2831596"/>
              <a:gd name="connsiteX76" fmla="*/ 2681348 w 2757548"/>
              <a:gd name="connsiteY76" fmla="*/ 1381125 h 2831596"/>
              <a:gd name="connsiteX77" fmla="*/ 2705161 w 2757548"/>
              <a:gd name="connsiteY77" fmla="*/ 1362075 h 2831596"/>
              <a:gd name="connsiteX78" fmla="*/ 2748023 w 2757548"/>
              <a:gd name="connsiteY78" fmla="*/ 1352550 h 2831596"/>
              <a:gd name="connsiteX79" fmla="*/ 2757548 w 2757548"/>
              <a:gd name="connsiteY79" fmla="*/ 1390650 h 2831596"/>
              <a:gd name="connsiteX80" fmla="*/ 2748023 w 2757548"/>
              <a:gd name="connsiteY80" fmla="*/ 1414462 h 2831596"/>
              <a:gd name="connsiteX81" fmla="*/ 2724211 w 2757548"/>
              <a:gd name="connsiteY81" fmla="*/ 1428750 h 2831596"/>
              <a:gd name="connsiteX82" fmla="*/ 2695635 w 2757548"/>
              <a:gd name="connsiteY82" fmla="*/ 1464469 h 2831596"/>
              <a:gd name="connsiteX83" fmla="*/ 2657536 w 2757548"/>
              <a:gd name="connsiteY83" fmla="*/ 1495425 h 2831596"/>
              <a:gd name="connsiteX84" fmla="*/ 2638486 w 2757548"/>
              <a:gd name="connsiteY84" fmla="*/ 1519237 h 2831596"/>
              <a:gd name="connsiteX85" fmla="*/ 2624198 w 2757548"/>
              <a:gd name="connsiteY85" fmla="*/ 1535906 h 2831596"/>
              <a:gd name="connsiteX86" fmla="*/ 2619436 w 2757548"/>
              <a:gd name="connsiteY86" fmla="*/ 1562100 h 2831596"/>
              <a:gd name="connsiteX87" fmla="*/ 2590861 w 2757548"/>
              <a:gd name="connsiteY87" fmla="*/ 1562100 h 2831596"/>
              <a:gd name="connsiteX88" fmla="*/ 2557523 w 2757548"/>
              <a:gd name="connsiteY88" fmla="*/ 1547812 h 2831596"/>
              <a:gd name="connsiteX89" fmla="*/ 2538473 w 2757548"/>
              <a:gd name="connsiteY89" fmla="*/ 1519237 h 2831596"/>
              <a:gd name="connsiteX90" fmla="*/ 2471798 w 2757548"/>
              <a:gd name="connsiteY90" fmla="*/ 1524000 h 2831596"/>
              <a:gd name="connsiteX91" fmla="*/ 2452748 w 2757548"/>
              <a:gd name="connsiteY91" fmla="*/ 1535906 h 2831596"/>
              <a:gd name="connsiteX92" fmla="*/ 2447985 w 2757548"/>
              <a:gd name="connsiteY92" fmla="*/ 1557338 h 2831596"/>
              <a:gd name="connsiteX93" fmla="*/ 2414648 w 2757548"/>
              <a:gd name="connsiteY93" fmla="*/ 1576387 h 2831596"/>
              <a:gd name="connsiteX94" fmla="*/ 2381311 w 2757548"/>
              <a:gd name="connsiteY94" fmla="*/ 1614487 h 2831596"/>
              <a:gd name="connsiteX95" fmla="*/ 2355116 w 2757548"/>
              <a:gd name="connsiteY95" fmla="*/ 1626393 h 2831596"/>
              <a:gd name="connsiteX96" fmla="*/ 2347973 w 2757548"/>
              <a:gd name="connsiteY96" fmla="*/ 1662112 h 2831596"/>
              <a:gd name="connsiteX97" fmla="*/ 2331304 w 2757548"/>
              <a:gd name="connsiteY97" fmla="*/ 1659731 h 2831596"/>
              <a:gd name="connsiteX98" fmla="*/ 2281298 w 2757548"/>
              <a:gd name="connsiteY98" fmla="*/ 1681162 h 2831596"/>
              <a:gd name="connsiteX99" fmla="*/ 2262248 w 2757548"/>
              <a:gd name="connsiteY99" fmla="*/ 1700212 h 2831596"/>
              <a:gd name="connsiteX100" fmla="*/ 2200336 w 2757548"/>
              <a:gd name="connsiteY100" fmla="*/ 1704975 h 2831596"/>
              <a:gd name="connsiteX101" fmla="*/ 2157473 w 2757548"/>
              <a:gd name="connsiteY101" fmla="*/ 1714500 h 2831596"/>
              <a:gd name="connsiteX102" fmla="*/ 2126517 w 2757548"/>
              <a:gd name="connsiteY102" fmla="*/ 1754981 h 2831596"/>
              <a:gd name="connsiteX103" fmla="*/ 2100323 w 2757548"/>
              <a:gd name="connsiteY103" fmla="*/ 1771650 h 2831596"/>
              <a:gd name="connsiteX104" fmla="*/ 2095561 w 2757548"/>
              <a:gd name="connsiteY104" fmla="*/ 1807368 h 2831596"/>
              <a:gd name="connsiteX105" fmla="*/ 2057461 w 2757548"/>
              <a:gd name="connsiteY105" fmla="*/ 1831181 h 2831596"/>
              <a:gd name="connsiteX106" fmla="*/ 2043173 w 2757548"/>
              <a:gd name="connsiteY106" fmla="*/ 1852612 h 2831596"/>
              <a:gd name="connsiteX107" fmla="*/ 2033648 w 2757548"/>
              <a:gd name="connsiteY107" fmla="*/ 1866900 h 2831596"/>
              <a:gd name="connsiteX108" fmla="*/ 2038411 w 2757548"/>
              <a:gd name="connsiteY108" fmla="*/ 1895475 h 2831596"/>
              <a:gd name="connsiteX109" fmla="*/ 2050317 w 2757548"/>
              <a:gd name="connsiteY109" fmla="*/ 1933575 h 2831596"/>
              <a:gd name="connsiteX110" fmla="*/ 2062223 w 2757548"/>
              <a:gd name="connsiteY110" fmla="*/ 1985962 h 2831596"/>
              <a:gd name="connsiteX111" fmla="*/ 2038411 w 2757548"/>
              <a:gd name="connsiteY111" fmla="*/ 2024062 h 2831596"/>
              <a:gd name="connsiteX112" fmla="*/ 2033648 w 2757548"/>
              <a:gd name="connsiteY112" fmla="*/ 2028825 h 2831596"/>
              <a:gd name="connsiteX113" fmla="*/ 1995548 w 2757548"/>
              <a:gd name="connsiteY113" fmla="*/ 2033587 h 2831596"/>
              <a:gd name="connsiteX114" fmla="*/ 1966973 w 2757548"/>
              <a:gd name="connsiteY114" fmla="*/ 2043112 h 2831596"/>
              <a:gd name="connsiteX115" fmla="*/ 1957448 w 2757548"/>
              <a:gd name="connsiteY115" fmla="*/ 2043112 h 2831596"/>
              <a:gd name="connsiteX116" fmla="*/ 1919348 w 2757548"/>
              <a:gd name="connsiteY116" fmla="*/ 2069305 h 2831596"/>
              <a:gd name="connsiteX117" fmla="*/ 1900298 w 2757548"/>
              <a:gd name="connsiteY117" fmla="*/ 2090737 h 2831596"/>
              <a:gd name="connsiteX118" fmla="*/ 1888392 w 2757548"/>
              <a:gd name="connsiteY118" fmla="*/ 2150269 h 2831596"/>
              <a:gd name="connsiteX119" fmla="*/ 1855055 w 2757548"/>
              <a:gd name="connsiteY119" fmla="*/ 2166937 h 2831596"/>
              <a:gd name="connsiteX120" fmla="*/ 1809811 w 2757548"/>
              <a:gd name="connsiteY120" fmla="*/ 2195512 h 2831596"/>
              <a:gd name="connsiteX121" fmla="*/ 1809811 w 2757548"/>
              <a:gd name="connsiteY121" fmla="*/ 2252662 h 2831596"/>
              <a:gd name="connsiteX122" fmla="*/ 1814573 w 2757548"/>
              <a:gd name="connsiteY122" fmla="*/ 2314575 h 2831596"/>
              <a:gd name="connsiteX123" fmla="*/ 1802667 w 2757548"/>
              <a:gd name="connsiteY123" fmla="*/ 2340768 h 2831596"/>
              <a:gd name="connsiteX124" fmla="*/ 1785998 w 2757548"/>
              <a:gd name="connsiteY124" fmla="*/ 2388393 h 2831596"/>
              <a:gd name="connsiteX125" fmla="*/ 1809811 w 2757548"/>
              <a:gd name="connsiteY125" fmla="*/ 2438400 h 2831596"/>
              <a:gd name="connsiteX126" fmla="*/ 1802667 w 2757548"/>
              <a:gd name="connsiteY126" fmla="*/ 2474119 h 2831596"/>
              <a:gd name="connsiteX127" fmla="*/ 1776473 w 2757548"/>
              <a:gd name="connsiteY127" fmla="*/ 2500312 h 2831596"/>
              <a:gd name="connsiteX128" fmla="*/ 1733611 w 2757548"/>
              <a:gd name="connsiteY128" fmla="*/ 2524125 h 2831596"/>
              <a:gd name="connsiteX129" fmla="*/ 1714561 w 2757548"/>
              <a:gd name="connsiteY129" fmla="*/ 2538412 h 2831596"/>
              <a:gd name="connsiteX130" fmla="*/ 1738373 w 2757548"/>
              <a:gd name="connsiteY130" fmla="*/ 2590800 h 2831596"/>
              <a:gd name="connsiteX131" fmla="*/ 1719323 w 2757548"/>
              <a:gd name="connsiteY131" fmla="*/ 2619375 h 2831596"/>
              <a:gd name="connsiteX132" fmla="*/ 1662173 w 2757548"/>
              <a:gd name="connsiteY132" fmla="*/ 2633662 h 2831596"/>
              <a:gd name="connsiteX133" fmla="*/ 1647886 w 2757548"/>
              <a:gd name="connsiteY133" fmla="*/ 2662237 h 2831596"/>
              <a:gd name="connsiteX134" fmla="*/ 1664554 w 2757548"/>
              <a:gd name="connsiteY134" fmla="*/ 2693193 h 2831596"/>
              <a:gd name="connsiteX135" fmla="*/ 1652648 w 2757548"/>
              <a:gd name="connsiteY135" fmla="*/ 2712243 h 2831596"/>
              <a:gd name="connsiteX136" fmla="*/ 1657411 w 2757548"/>
              <a:gd name="connsiteY136" fmla="*/ 2745581 h 2831596"/>
              <a:gd name="connsiteX137" fmla="*/ 1628836 w 2757548"/>
              <a:gd name="connsiteY137" fmla="*/ 2767012 h 2831596"/>
              <a:gd name="connsiteX138" fmla="*/ 1576448 w 2757548"/>
              <a:gd name="connsiteY138" fmla="*/ 2724150 h 2831596"/>
              <a:gd name="connsiteX139" fmla="*/ 1550254 w 2757548"/>
              <a:gd name="connsiteY139" fmla="*/ 2728912 h 2831596"/>
              <a:gd name="connsiteX140" fmla="*/ 1519298 w 2757548"/>
              <a:gd name="connsiteY140" fmla="*/ 2697956 h 2831596"/>
              <a:gd name="connsiteX141" fmla="*/ 1500248 w 2757548"/>
              <a:gd name="connsiteY141" fmla="*/ 2676525 h 2831596"/>
              <a:gd name="connsiteX142" fmla="*/ 1478817 w 2757548"/>
              <a:gd name="connsiteY142" fmla="*/ 2719387 h 2831596"/>
              <a:gd name="connsiteX143" fmla="*/ 1481198 w 2757548"/>
              <a:gd name="connsiteY143" fmla="*/ 2738437 h 2831596"/>
              <a:gd name="connsiteX144" fmla="*/ 1464529 w 2757548"/>
              <a:gd name="connsiteY144" fmla="*/ 2776537 h 2831596"/>
              <a:gd name="connsiteX145" fmla="*/ 1457386 w 2757548"/>
              <a:gd name="connsiteY145" fmla="*/ 2786062 h 2831596"/>
              <a:gd name="connsiteX146" fmla="*/ 1421667 w 2757548"/>
              <a:gd name="connsiteY146" fmla="*/ 2828925 h 2831596"/>
              <a:gd name="connsiteX147" fmla="*/ 1397855 w 2757548"/>
              <a:gd name="connsiteY147" fmla="*/ 2824162 h 2831596"/>
              <a:gd name="connsiteX148" fmla="*/ 1381186 w 2757548"/>
              <a:gd name="connsiteY148" fmla="*/ 2800350 h 2831596"/>
              <a:gd name="connsiteX149" fmla="*/ 1376423 w 2757548"/>
              <a:gd name="connsiteY149" fmla="*/ 2786062 h 2831596"/>
              <a:gd name="connsiteX150" fmla="*/ 1335942 w 2757548"/>
              <a:gd name="connsiteY150" fmla="*/ 2778918 h 2831596"/>
              <a:gd name="connsiteX151" fmla="*/ 1343086 w 2757548"/>
              <a:gd name="connsiteY151" fmla="*/ 2757487 h 2831596"/>
              <a:gd name="connsiteX152" fmla="*/ 1324036 w 2757548"/>
              <a:gd name="connsiteY152" fmla="*/ 2719387 h 2831596"/>
              <a:gd name="connsiteX153" fmla="*/ 1354992 w 2757548"/>
              <a:gd name="connsiteY153" fmla="*/ 2702718 h 2831596"/>
              <a:gd name="connsiteX154" fmla="*/ 1345467 w 2757548"/>
              <a:gd name="connsiteY154" fmla="*/ 2640806 h 2831596"/>
              <a:gd name="connsiteX155" fmla="*/ 1333561 w 2757548"/>
              <a:gd name="connsiteY155" fmla="*/ 2626518 h 2831596"/>
              <a:gd name="connsiteX156" fmla="*/ 1324036 w 2757548"/>
              <a:gd name="connsiteY156" fmla="*/ 2605087 h 2831596"/>
              <a:gd name="connsiteX157" fmla="*/ 1302604 w 2757548"/>
              <a:gd name="connsiteY157" fmla="*/ 2595562 h 2831596"/>
              <a:gd name="connsiteX158" fmla="*/ 1288317 w 2757548"/>
              <a:gd name="connsiteY158" fmla="*/ 2605087 h 2831596"/>
              <a:gd name="connsiteX159" fmla="*/ 1281173 w 2757548"/>
              <a:gd name="connsiteY159" fmla="*/ 2626518 h 2831596"/>
              <a:gd name="connsiteX160" fmla="*/ 1259742 w 2757548"/>
              <a:gd name="connsiteY160" fmla="*/ 2605087 h 2831596"/>
              <a:gd name="connsiteX161" fmla="*/ 1285936 w 2757548"/>
              <a:gd name="connsiteY161" fmla="*/ 2559843 h 2831596"/>
              <a:gd name="connsiteX162" fmla="*/ 1321654 w 2757548"/>
              <a:gd name="connsiteY162" fmla="*/ 2540794 h 2831596"/>
              <a:gd name="connsiteX163" fmla="*/ 1347848 w 2757548"/>
              <a:gd name="connsiteY163" fmla="*/ 2490787 h 2831596"/>
              <a:gd name="connsiteX164" fmla="*/ 1326417 w 2757548"/>
              <a:gd name="connsiteY164" fmla="*/ 2443162 h 2831596"/>
              <a:gd name="connsiteX165" fmla="*/ 1343086 w 2757548"/>
              <a:gd name="connsiteY165" fmla="*/ 2390775 h 2831596"/>
              <a:gd name="connsiteX166" fmla="*/ 1333561 w 2757548"/>
              <a:gd name="connsiteY166" fmla="*/ 2338387 h 2831596"/>
              <a:gd name="connsiteX167" fmla="*/ 1290698 w 2757548"/>
              <a:gd name="connsiteY167" fmla="*/ 2305050 h 2831596"/>
              <a:gd name="connsiteX168" fmla="*/ 1247836 w 2757548"/>
              <a:gd name="connsiteY168" fmla="*/ 2290762 h 2831596"/>
              <a:gd name="connsiteX169" fmla="*/ 1204973 w 2757548"/>
              <a:gd name="connsiteY169" fmla="*/ 2281237 h 2831596"/>
              <a:gd name="connsiteX170" fmla="*/ 1166873 w 2757548"/>
              <a:gd name="connsiteY170" fmla="*/ 2274093 h 2831596"/>
              <a:gd name="connsiteX171" fmla="*/ 1147823 w 2757548"/>
              <a:gd name="connsiteY171" fmla="*/ 2281237 h 2831596"/>
              <a:gd name="connsiteX172" fmla="*/ 1119248 w 2757548"/>
              <a:gd name="connsiteY172" fmla="*/ 2290762 h 2831596"/>
              <a:gd name="connsiteX173" fmla="*/ 1102579 w 2757548"/>
              <a:gd name="connsiteY173" fmla="*/ 2271712 h 2831596"/>
              <a:gd name="connsiteX174" fmla="*/ 1076386 w 2757548"/>
              <a:gd name="connsiteY174" fmla="*/ 2286000 h 2831596"/>
              <a:gd name="connsiteX175" fmla="*/ 1059717 w 2757548"/>
              <a:gd name="connsiteY175" fmla="*/ 2307431 h 2831596"/>
              <a:gd name="connsiteX176" fmla="*/ 1019236 w 2757548"/>
              <a:gd name="connsiteY176" fmla="*/ 2309812 h 2831596"/>
              <a:gd name="connsiteX177" fmla="*/ 971611 w 2757548"/>
              <a:gd name="connsiteY177" fmla="*/ 2319337 h 2831596"/>
              <a:gd name="connsiteX178" fmla="*/ 971611 w 2757548"/>
              <a:gd name="connsiteY178" fmla="*/ 2374106 h 2831596"/>
              <a:gd name="connsiteX179" fmla="*/ 943036 w 2757548"/>
              <a:gd name="connsiteY179" fmla="*/ 2414587 h 2831596"/>
              <a:gd name="connsiteX180" fmla="*/ 921604 w 2757548"/>
              <a:gd name="connsiteY180" fmla="*/ 2424112 h 2831596"/>
              <a:gd name="connsiteX181" fmla="*/ 890648 w 2757548"/>
              <a:gd name="connsiteY181" fmla="*/ 2462212 h 2831596"/>
              <a:gd name="connsiteX182" fmla="*/ 866836 w 2757548"/>
              <a:gd name="connsiteY182" fmla="*/ 2452687 h 2831596"/>
              <a:gd name="connsiteX183" fmla="*/ 852548 w 2757548"/>
              <a:gd name="connsiteY183" fmla="*/ 2471737 h 2831596"/>
              <a:gd name="connsiteX184" fmla="*/ 816829 w 2757548"/>
              <a:gd name="connsiteY184" fmla="*/ 2476500 h 2831596"/>
              <a:gd name="connsiteX185" fmla="*/ 800161 w 2757548"/>
              <a:gd name="connsiteY185" fmla="*/ 2462212 h 2831596"/>
              <a:gd name="connsiteX186" fmla="*/ 771586 w 2757548"/>
              <a:gd name="connsiteY186" fmla="*/ 2438400 h 2831596"/>
              <a:gd name="connsiteX187" fmla="*/ 759679 w 2757548"/>
              <a:gd name="connsiteY187" fmla="*/ 2419350 h 2831596"/>
              <a:gd name="connsiteX188" fmla="*/ 735867 w 2757548"/>
              <a:gd name="connsiteY188" fmla="*/ 2438400 h 2831596"/>
              <a:gd name="connsiteX189" fmla="*/ 704911 w 2757548"/>
              <a:gd name="connsiteY189" fmla="*/ 2433637 h 2831596"/>
              <a:gd name="connsiteX190" fmla="*/ 723961 w 2757548"/>
              <a:gd name="connsiteY190" fmla="*/ 2371725 h 2831596"/>
              <a:gd name="connsiteX191" fmla="*/ 719198 w 2757548"/>
              <a:gd name="connsiteY191" fmla="*/ 2362200 h 2831596"/>
              <a:gd name="connsiteX192" fmla="*/ 738248 w 2757548"/>
              <a:gd name="connsiteY192" fmla="*/ 2309812 h 2831596"/>
              <a:gd name="connsiteX193" fmla="*/ 747773 w 2757548"/>
              <a:gd name="connsiteY193" fmla="*/ 2278856 h 2831596"/>
              <a:gd name="connsiteX194" fmla="*/ 733486 w 2757548"/>
              <a:gd name="connsiteY194" fmla="*/ 2243137 h 2831596"/>
              <a:gd name="connsiteX195" fmla="*/ 747773 w 2757548"/>
              <a:gd name="connsiteY195" fmla="*/ 2226468 h 2831596"/>
              <a:gd name="connsiteX196" fmla="*/ 735867 w 2757548"/>
              <a:gd name="connsiteY196" fmla="*/ 2197893 h 2831596"/>
              <a:gd name="connsiteX197" fmla="*/ 735868 w 2757548"/>
              <a:gd name="connsiteY197" fmla="*/ 2166937 h 2831596"/>
              <a:gd name="connsiteX198" fmla="*/ 728723 w 2757548"/>
              <a:gd name="connsiteY198" fmla="*/ 2128837 h 2831596"/>
              <a:gd name="connsiteX199" fmla="*/ 709673 w 2757548"/>
              <a:gd name="connsiteY199" fmla="*/ 2093118 h 2831596"/>
              <a:gd name="connsiteX200" fmla="*/ 662048 w 2757548"/>
              <a:gd name="connsiteY200" fmla="*/ 2090737 h 2831596"/>
              <a:gd name="connsiteX201" fmla="*/ 635854 w 2757548"/>
              <a:gd name="connsiteY201" fmla="*/ 2085975 h 2831596"/>
              <a:gd name="connsiteX202" fmla="*/ 623948 w 2757548"/>
              <a:gd name="connsiteY202" fmla="*/ 2062162 h 2831596"/>
              <a:gd name="connsiteX203" fmla="*/ 566798 w 2757548"/>
              <a:gd name="connsiteY203" fmla="*/ 2043112 h 2831596"/>
              <a:gd name="connsiteX204" fmla="*/ 542986 w 2757548"/>
              <a:gd name="connsiteY204" fmla="*/ 2035968 h 2831596"/>
              <a:gd name="connsiteX205" fmla="*/ 557273 w 2757548"/>
              <a:gd name="connsiteY205" fmla="*/ 1981200 h 2831596"/>
              <a:gd name="connsiteX206" fmla="*/ 562036 w 2757548"/>
              <a:gd name="connsiteY206" fmla="*/ 1964531 h 2831596"/>
              <a:gd name="connsiteX207" fmla="*/ 547748 w 2757548"/>
              <a:gd name="connsiteY207" fmla="*/ 1938337 h 2831596"/>
              <a:gd name="connsiteX208" fmla="*/ 514411 w 2757548"/>
              <a:gd name="connsiteY208" fmla="*/ 1885950 h 2831596"/>
              <a:gd name="connsiteX209" fmla="*/ 490598 w 2757548"/>
              <a:gd name="connsiteY209" fmla="*/ 1897856 h 2831596"/>
              <a:gd name="connsiteX210" fmla="*/ 471548 w 2757548"/>
              <a:gd name="connsiteY210" fmla="*/ 1876425 h 2831596"/>
              <a:gd name="connsiteX211" fmla="*/ 433448 w 2757548"/>
              <a:gd name="connsiteY211" fmla="*/ 1852612 h 2831596"/>
              <a:gd name="connsiteX212" fmla="*/ 414398 w 2757548"/>
              <a:gd name="connsiteY212" fmla="*/ 1833562 h 2831596"/>
              <a:gd name="connsiteX213" fmla="*/ 414398 w 2757548"/>
              <a:gd name="connsiteY213" fmla="*/ 1804987 h 2831596"/>
              <a:gd name="connsiteX214" fmla="*/ 378679 w 2757548"/>
              <a:gd name="connsiteY214" fmla="*/ 1812131 h 2831596"/>
              <a:gd name="connsiteX215" fmla="*/ 357248 w 2757548"/>
              <a:gd name="connsiteY215" fmla="*/ 1838325 h 2831596"/>
              <a:gd name="connsiteX216" fmla="*/ 385823 w 2757548"/>
              <a:gd name="connsiteY216" fmla="*/ 1862137 h 2831596"/>
              <a:gd name="connsiteX217" fmla="*/ 352486 w 2757548"/>
              <a:gd name="connsiteY217" fmla="*/ 1866900 h 2831596"/>
              <a:gd name="connsiteX218" fmla="*/ 323911 w 2757548"/>
              <a:gd name="connsiteY218" fmla="*/ 1847850 h 2831596"/>
              <a:gd name="connsiteX219" fmla="*/ 281048 w 2757548"/>
              <a:gd name="connsiteY219" fmla="*/ 1833562 h 2831596"/>
              <a:gd name="connsiteX220" fmla="*/ 238186 w 2757548"/>
              <a:gd name="connsiteY220" fmla="*/ 1819275 h 2831596"/>
              <a:gd name="connsiteX221" fmla="*/ 195323 w 2757548"/>
              <a:gd name="connsiteY221" fmla="*/ 1819275 h 2831596"/>
              <a:gd name="connsiteX222" fmla="*/ 171511 w 2757548"/>
              <a:gd name="connsiteY222" fmla="*/ 1795462 h 2831596"/>
              <a:gd name="connsiteX223" fmla="*/ 188179 w 2757548"/>
              <a:gd name="connsiteY223" fmla="*/ 1740693 h 2831596"/>
              <a:gd name="connsiteX224" fmla="*/ 214373 w 2757548"/>
              <a:gd name="connsiteY224" fmla="*/ 1676400 h 2831596"/>
              <a:gd name="connsiteX225" fmla="*/ 273904 w 2757548"/>
              <a:gd name="connsiteY225" fmla="*/ 1576388 h 2831596"/>
              <a:gd name="connsiteX226" fmla="*/ 319148 w 2757548"/>
              <a:gd name="connsiteY226" fmla="*/ 1509712 h 2831596"/>
              <a:gd name="connsiteX227" fmla="*/ 362011 w 2757548"/>
              <a:gd name="connsiteY227" fmla="*/ 1466850 h 2831596"/>
              <a:gd name="connsiteX228" fmla="*/ 414398 w 2757548"/>
              <a:gd name="connsiteY228" fmla="*/ 1404937 h 2831596"/>
              <a:gd name="connsiteX229" fmla="*/ 438211 w 2757548"/>
              <a:gd name="connsiteY229" fmla="*/ 1381125 h 2831596"/>
              <a:gd name="connsiteX230" fmla="*/ 395348 w 2757548"/>
              <a:gd name="connsiteY230" fmla="*/ 1352550 h 2831596"/>
              <a:gd name="connsiteX231" fmla="*/ 323911 w 2757548"/>
              <a:gd name="connsiteY231" fmla="*/ 1319212 h 2831596"/>
              <a:gd name="connsiteX232" fmla="*/ 266761 w 2757548"/>
              <a:gd name="connsiteY232" fmla="*/ 1285875 h 2831596"/>
              <a:gd name="connsiteX233" fmla="*/ 233423 w 2757548"/>
              <a:gd name="connsiteY233" fmla="*/ 1300162 h 2831596"/>
              <a:gd name="connsiteX234" fmla="*/ 195323 w 2757548"/>
              <a:gd name="connsiteY234" fmla="*/ 1276350 h 2831596"/>
              <a:gd name="connsiteX235" fmla="*/ 161986 w 2757548"/>
              <a:gd name="connsiteY235" fmla="*/ 1204912 h 2831596"/>
              <a:gd name="connsiteX236" fmla="*/ 157223 w 2757548"/>
              <a:gd name="connsiteY236" fmla="*/ 1162050 h 2831596"/>
              <a:gd name="connsiteX237" fmla="*/ 119123 w 2757548"/>
              <a:gd name="connsiteY237" fmla="*/ 1157287 h 2831596"/>
              <a:gd name="connsiteX238" fmla="*/ 66736 w 2757548"/>
              <a:gd name="connsiteY238" fmla="*/ 1157287 h 2831596"/>
              <a:gd name="connsiteX239" fmla="*/ 19111 w 2757548"/>
              <a:gd name="connsiteY239" fmla="*/ 1143000 h 2831596"/>
              <a:gd name="connsiteX240" fmla="*/ 19111 w 2757548"/>
              <a:gd name="connsiteY240" fmla="*/ 1114425 h 2831596"/>
              <a:gd name="connsiteX241" fmla="*/ 9586 w 2757548"/>
              <a:gd name="connsiteY241" fmla="*/ 1076325 h 2831596"/>
              <a:gd name="connsiteX242" fmla="*/ 61 w 2757548"/>
              <a:gd name="connsiteY242" fmla="*/ 1028700 h 2831596"/>
              <a:gd name="connsiteX243" fmla="*/ 14348 w 2757548"/>
              <a:gd name="connsiteY243" fmla="*/ 995362 h 2831596"/>
              <a:gd name="connsiteX244" fmla="*/ 61973 w 2757548"/>
              <a:gd name="connsiteY244" fmla="*/ 971550 h 2831596"/>
              <a:gd name="connsiteX245" fmla="*/ 100073 w 2757548"/>
              <a:gd name="connsiteY245" fmla="*/ 966787 h 2831596"/>
              <a:gd name="connsiteX246" fmla="*/ 66736 w 2757548"/>
              <a:gd name="connsiteY246" fmla="*/ 933450 h 2831596"/>
              <a:gd name="connsiteX247" fmla="*/ 57211 w 2757548"/>
              <a:gd name="connsiteY247" fmla="*/ 885825 h 2831596"/>
              <a:gd name="connsiteX248" fmla="*/ 81023 w 2757548"/>
              <a:gd name="connsiteY248" fmla="*/ 852487 h 2831596"/>
              <a:gd name="connsiteX249" fmla="*/ 81023 w 2757548"/>
              <a:gd name="connsiteY249" fmla="*/ 814387 h 2831596"/>
              <a:gd name="connsiteX250" fmla="*/ 42923 w 2757548"/>
              <a:gd name="connsiteY250" fmla="*/ 800100 h 2831596"/>
              <a:gd name="connsiteX251" fmla="*/ 47686 w 2757548"/>
              <a:gd name="connsiteY251" fmla="*/ 762000 h 2831596"/>
              <a:gd name="connsiteX252" fmla="*/ 85786 w 2757548"/>
              <a:gd name="connsiteY252" fmla="*/ 723900 h 2831596"/>
              <a:gd name="connsiteX253" fmla="*/ 76261 w 2757548"/>
              <a:gd name="connsiteY253" fmla="*/ 671512 h 2831596"/>
              <a:gd name="connsiteX254" fmla="*/ 47686 w 2757548"/>
              <a:gd name="connsiteY254" fmla="*/ 647700 h 2831596"/>
              <a:gd name="connsiteX255" fmla="*/ 66736 w 2757548"/>
              <a:gd name="connsiteY255" fmla="*/ 623887 h 2831596"/>
              <a:gd name="connsiteX256" fmla="*/ 114361 w 2757548"/>
              <a:gd name="connsiteY256" fmla="*/ 628650 h 2831596"/>
              <a:gd name="connsiteX257" fmla="*/ 138173 w 2757548"/>
              <a:gd name="connsiteY257" fmla="*/ 628650 h 2831596"/>
              <a:gd name="connsiteX258" fmla="*/ 119123 w 2757548"/>
              <a:gd name="connsiteY258" fmla="*/ 595312 h 2831596"/>
              <a:gd name="connsiteX259" fmla="*/ 123886 w 2757548"/>
              <a:gd name="connsiteY259" fmla="*/ 571500 h 2831596"/>
              <a:gd name="connsiteX260" fmla="*/ 152461 w 2757548"/>
              <a:gd name="connsiteY260" fmla="*/ 571500 h 2831596"/>
              <a:gd name="connsiteX261" fmla="*/ 157223 w 2757548"/>
              <a:gd name="connsiteY261" fmla="*/ 571500 h 2831596"/>
              <a:gd name="connsiteX262" fmla="*/ 185798 w 2757548"/>
              <a:gd name="connsiteY262" fmla="*/ 485775 h 2831596"/>
              <a:gd name="connsiteX263" fmla="*/ 190561 w 2757548"/>
              <a:gd name="connsiteY263" fmla="*/ 447675 h 2831596"/>
              <a:gd name="connsiteX264" fmla="*/ 219136 w 2757548"/>
              <a:gd name="connsiteY264" fmla="*/ 461962 h 2831596"/>
              <a:gd name="connsiteX265" fmla="*/ 281048 w 2757548"/>
              <a:gd name="connsiteY265" fmla="*/ 485775 h 2831596"/>
              <a:gd name="connsiteX266" fmla="*/ 342961 w 2757548"/>
              <a:gd name="connsiteY266" fmla="*/ 485775 h 2831596"/>
              <a:gd name="connsiteX267" fmla="*/ 333436 w 2757548"/>
              <a:gd name="connsiteY267" fmla="*/ 442912 h 2831596"/>
              <a:gd name="connsiteX268" fmla="*/ 342961 w 2757548"/>
              <a:gd name="connsiteY268" fmla="*/ 409575 h 2831596"/>
              <a:gd name="connsiteX269" fmla="*/ 385823 w 2757548"/>
              <a:gd name="connsiteY269" fmla="*/ 409575 h 2831596"/>
              <a:gd name="connsiteX270" fmla="*/ 404873 w 2757548"/>
              <a:gd name="connsiteY270" fmla="*/ 381000 h 2831596"/>
              <a:gd name="connsiteX271" fmla="*/ 428686 w 2757548"/>
              <a:gd name="connsiteY271" fmla="*/ 338137 h 2831596"/>
              <a:gd name="connsiteX272" fmla="*/ 381061 w 2757548"/>
              <a:gd name="connsiteY272" fmla="*/ 314325 h 2831596"/>
              <a:gd name="connsiteX273" fmla="*/ 381061 w 2757548"/>
              <a:gd name="connsiteY273" fmla="*/ 285750 h 2831596"/>
              <a:gd name="connsiteX274" fmla="*/ 433448 w 2757548"/>
              <a:gd name="connsiteY274" fmla="*/ 257175 h 2831596"/>
              <a:gd name="connsiteX275" fmla="*/ 466786 w 2757548"/>
              <a:gd name="connsiteY275" fmla="*/ 238125 h 2831596"/>
              <a:gd name="connsiteX276" fmla="*/ 476311 w 2757548"/>
              <a:gd name="connsiteY276" fmla="*/ 176212 h 2831596"/>
              <a:gd name="connsiteX277" fmla="*/ 447736 w 2757548"/>
              <a:gd name="connsiteY277" fmla="*/ 123825 h 2831596"/>
              <a:gd name="connsiteX0" fmla="*/ 2307492 w 2757548"/>
              <a:gd name="connsiteY0" fmla="*/ 0 h 2831596"/>
              <a:gd name="connsiteX1" fmla="*/ 2324161 w 2757548"/>
              <a:gd name="connsiteY1" fmla="*/ 26193 h 2831596"/>
              <a:gd name="connsiteX2" fmla="*/ 2352736 w 2757548"/>
              <a:gd name="connsiteY2" fmla="*/ 47625 h 2831596"/>
              <a:gd name="connsiteX3" fmla="*/ 2343211 w 2757548"/>
              <a:gd name="connsiteY3" fmla="*/ 57150 h 2831596"/>
              <a:gd name="connsiteX4" fmla="*/ 2352736 w 2757548"/>
              <a:gd name="connsiteY4" fmla="*/ 95250 h 2831596"/>
              <a:gd name="connsiteX5" fmla="*/ 2343211 w 2757548"/>
              <a:gd name="connsiteY5" fmla="*/ 128587 h 2831596"/>
              <a:gd name="connsiteX6" fmla="*/ 2324161 w 2757548"/>
              <a:gd name="connsiteY6" fmla="*/ 145256 h 2831596"/>
              <a:gd name="connsiteX7" fmla="*/ 2300348 w 2757548"/>
              <a:gd name="connsiteY7" fmla="*/ 152400 h 2831596"/>
              <a:gd name="connsiteX8" fmla="*/ 2290823 w 2757548"/>
              <a:gd name="connsiteY8" fmla="*/ 166687 h 2831596"/>
              <a:gd name="connsiteX9" fmla="*/ 2286061 w 2757548"/>
              <a:gd name="connsiteY9" fmla="*/ 204787 h 2831596"/>
              <a:gd name="connsiteX10" fmla="*/ 2267011 w 2757548"/>
              <a:gd name="connsiteY10" fmla="*/ 223837 h 2831596"/>
              <a:gd name="connsiteX11" fmla="*/ 2224148 w 2757548"/>
              <a:gd name="connsiteY11" fmla="*/ 219075 h 2831596"/>
              <a:gd name="connsiteX12" fmla="*/ 2214623 w 2757548"/>
              <a:gd name="connsiteY12" fmla="*/ 226219 h 2831596"/>
              <a:gd name="connsiteX13" fmla="*/ 2221767 w 2757548"/>
              <a:gd name="connsiteY13" fmla="*/ 259556 h 2831596"/>
              <a:gd name="connsiteX14" fmla="*/ 2233673 w 2757548"/>
              <a:gd name="connsiteY14" fmla="*/ 285750 h 2831596"/>
              <a:gd name="connsiteX15" fmla="*/ 2224148 w 2757548"/>
              <a:gd name="connsiteY15" fmla="*/ 304800 h 2831596"/>
              <a:gd name="connsiteX16" fmla="*/ 2224148 w 2757548"/>
              <a:gd name="connsiteY16" fmla="*/ 333375 h 2831596"/>
              <a:gd name="connsiteX17" fmla="*/ 2186048 w 2757548"/>
              <a:gd name="connsiteY17" fmla="*/ 338137 h 2831596"/>
              <a:gd name="connsiteX18" fmla="*/ 2152710 w 2757548"/>
              <a:gd name="connsiteY18" fmla="*/ 302419 h 2831596"/>
              <a:gd name="connsiteX19" fmla="*/ 2124136 w 2757548"/>
              <a:gd name="connsiteY19" fmla="*/ 323850 h 2831596"/>
              <a:gd name="connsiteX20" fmla="*/ 2105086 w 2757548"/>
              <a:gd name="connsiteY20" fmla="*/ 347662 h 2831596"/>
              <a:gd name="connsiteX21" fmla="*/ 2105086 w 2757548"/>
              <a:gd name="connsiteY21" fmla="*/ 361950 h 2831596"/>
              <a:gd name="connsiteX22" fmla="*/ 2105086 w 2757548"/>
              <a:gd name="connsiteY22" fmla="*/ 395287 h 2831596"/>
              <a:gd name="connsiteX23" fmla="*/ 2076511 w 2757548"/>
              <a:gd name="connsiteY23" fmla="*/ 395287 h 2831596"/>
              <a:gd name="connsiteX24" fmla="*/ 2033648 w 2757548"/>
              <a:gd name="connsiteY24" fmla="*/ 419100 h 2831596"/>
              <a:gd name="connsiteX25" fmla="*/ 2014598 w 2757548"/>
              <a:gd name="connsiteY25" fmla="*/ 457200 h 2831596"/>
              <a:gd name="connsiteX26" fmla="*/ 2012217 w 2757548"/>
              <a:gd name="connsiteY26" fmla="*/ 488156 h 2831596"/>
              <a:gd name="connsiteX27" fmla="*/ 1995549 w 2757548"/>
              <a:gd name="connsiteY27" fmla="*/ 511968 h 2831596"/>
              <a:gd name="connsiteX28" fmla="*/ 1976498 w 2757548"/>
              <a:gd name="connsiteY28" fmla="*/ 554831 h 2831596"/>
              <a:gd name="connsiteX29" fmla="*/ 1945542 w 2757548"/>
              <a:gd name="connsiteY29" fmla="*/ 564356 h 2831596"/>
              <a:gd name="connsiteX30" fmla="*/ 1909823 w 2757548"/>
              <a:gd name="connsiteY30" fmla="*/ 561975 h 2831596"/>
              <a:gd name="connsiteX31" fmla="*/ 1883629 w 2757548"/>
              <a:gd name="connsiteY31" fmla="*/ 576262 h 2831596"/>
              <a:gd name="connsiteX32" fmla="*/ 1890773 w 2757548"/>
              <a:gd name="connsiteY32" fmla="*/ 602456 h 2831596"/>
              <a:gd name="connsiteX33" fmla="*/ 1874104 w 2757548"/>
              <a:gd name="connsiteY33" fmla="*/ 623887 h 2831596"/>
              <a:gd name="connsiteX34" fmla="*/ 1876486 w 2757548"/>
              <a:gd name="connsiteY34" fmla="*/ 647700 h 2831596"/>
              <a:gd name="connsiteX35" fmla="*/ 1890773 w 2757548"/>
              <a:gd name="connsiteY35" fmla="*/ 666750 h 2831596"/>
              <a:gd name="connsiteX36" fmla="*/ 1919348 w 2757548"/>
              <a:gd name="connsiteY36" fmla="*/ 685800 h 2831596"/>
              <a:gd name="connsiteX37" fmla="*/ 1945542 w 2757548"/>
              <a:gd name="connsiteY37" fmla="*/ 714375 h 2831596"/>
              <a:gd name="connsiteX38" fmla="*/ 1969354 w 2757548"/>
              <a:gd name="connsiteY38" fmla="*/ 745331 h 2831596"/>
              <a:gd name="connsiteX39" fmla="*/ 1997930 w 2757548"/>
              <a:gd name="connsiteY39" fmla="*/ 776287 h 2831596"/>
              <a:gd name="connsiteX40" fmla="*/ 2016979 w 2757548"/>
              <a:gd name="connsiteY40" fmla="*/ 788194 h 2831596"/>
              <a:gd name="connsiteX41" fmla="*/ 2024123 w 2757548"/>
              <a:gd name="connsiteY41" fmla="*/ 814387 h 2831596"/>
              <a:gd name="connsiteX42" fmla="*/ 2028886 w 2757548"/>
              <a:gd name="connsiteY42" fmla="*/ 847725 h 2831596"/>
              <a:gd name="connsiteX43" fmla="*/ 2038411 w 2757548"/>
              <a:gd name="connsiteY43" fmla="*/ 859631 h 2831596"/>
              <a:gd name="connsiteX44" fmla="*/ 2066986 w 2757548"/>
              <a:gd name="connsiteY44" fmla="*/ 871537 h 2831596"/>
              <a:gd name="connsiteX45" fmla="*/ 2062223 w 2757548"/>
              <a:gd name="connsiteY45" fmla="*/ 852487 h 2831596"/>
              <a:gd name="connsiteX46" fmla="*/ 2090798 w 2757548"/>
              <a:gd name="connsiteY46" fmla="*/ 838200 h 2831596"/>
              <a:gd name="connsiteX47" fmla="*/ 2100323 w 2757548"/>
              <a:gd name="connsiteY47" fmla="*/ 862012 h 2831596"/>
              <a:gd name="connsiteX48" fmla="*/ 2133661 w 2757548"/>
              <a:gd name="connsiteY48" fmla="*/ 883443 h 2831596"/>
              <a:gd name="connsiteX49" fmla="*/ 2169379 w 2757548"/>
              <a:gd name="connsiteY49" fmla="*/ 876300 h 2831596"/>
              <a:gd name="connsiteX50" fmla="*/ 2183667 w 2757548"/>
              <a:gd name="connsiteY50" fmla="*/ 864394 h 2831596"/>
              <a:gd name="connsiteX51" fmla="*/ 2207480 w 2757548"/>
              <a:gd name="connsiteY51" fmla="*/ 857249 h 2831596"/>
              <a:gd name="connsiteX52" fmla="*/ 2245580 w 2757548"/>
              <a:gd name="connsiteY52" fmla="*/ 862012 h 2831596"/>
              <a:gd name="connsiteX53" fmla="*/ 2257486 w 2757548"/>
              <a:gd name="connsiteY53" fmla="*/ 895350 h 2831596"/>
              <a:gd name="connsiteX54" fmla="*/ 2305110 w 2757548"/>
              <a:gd name="connsiteY54" fmla="*/ 900113 h 2831596"/>
              <a:gd name="connsiteX55" fmla="*/ 2328923 w 2757548"/>
              <a:gd name="connsiteY55" fmla="*/ 907256 h 2831596"/>
              <a:gd name="connsiteX56" fmla="*/ 2314636 w 2757548"/>
              <a:gd name="connsiteY56" fmla="*/ 928687 h 2831596"/>
              <a:gd name="connsiteX57" fmla="*/ 2319398 w 2757548"/>
              <a:gd name="connsiteY57" fmla="*/ 942975 h 2831596"/>
              <a:gd name="connsiteX58" fmla="*/ 2357498 w 2757548"/>
              <a:gd name="connsiteY58" fmla="*/ 964406 h 2831596"/>
              <a:gd name="connsiteX59" fmla="*/ 2371786 w 2757548"/>
              <a:gd name="connsiteY59" fmla="*/ 990600 h 2831596"/>
              <a:gd name="connsiteX60" fmla="*/ 2395598 w 2757548"/>
              <a:gd name="connsiteY60" fmla="*/ 1016794 h 2831596"/>
              <a:gd name="connsiteX61" fmla="*/ 2381311 w 2757548"/>
              <a:gd name="connsiteY61" fmla="*/ 1028700 h 2831596"/>
              <a:gd name="connsiteX62" fmla="*/ 2386073 w 2757548"/>
              <a:gd name="connsiteY62" fmla="*/ 1066800 h 2831596"/>
              <a:gd name="connsiteX63" fmla="*/ 2421792 w 2757548"/>
              <a:gd name="connsiteY63" fmla="*/ 1059656 h 2831596"/>
              <a:gd name="connsiteX64" fmla="*/ 2450367 w 2757548"/>
              <a:gd name="connsiteY64" fmla="*/ 1069182 h 2831596"/>
              <a:gd name="connsiteX65" fmla="*/ 2486086 w 2757548"/>
              <a:gd name="connsiteY65" fmla="*/ 1107281 h 2831596"/>
              <a:gd name="connsiteX66" fmla="*/ 2486086 w 2757548"/>
              <a:gd name="connsiteY66" fmla="*/ 1138237 h 2831596"/>
              <a:gd name="connsiteX67" fmla="*/ 2521804 w 2757548"/>
              <a:gd name="connsiteY67" fmla="*/ 1147762 h 2831596"/>
              <a:gd name="connsiteX68" fmla="*/ 2571811 w 2757548"/>
              <a:gd name="connsiteY68" fmla="*/ 1190625 h 2831596"/>
              <a:gd name="connsiteX69" fmla="*/ 2571811 w 2757548"/>
              <a:gd name="connsiteY69" fmla="*/ 1219200 h 2831596"/>
              <a:gd name="connsiteX70" fmla="*/ 2571811 w 2757548"/>
              <a:gd name="connsiteY70" fmla="*/ 1243012 h 2831596"/>
              <a:gd name="connsiteX71" fmla="*/ 2567048 w 2757548"/>
              <a:gd name="connsiteY71" fmla="*/ 1266825 h 2831596"/>
              <a:gd name="connsiteX72" fmla="*/ 2600386 w 2757548"/>
              <a:gd name="connsiteY72" fmla="*/ 1295400 h 2831596"/>
              <a:gd name="connsiteX73" fmla="*/ 2609910 w 2757548"/>
              <a:gd name="connsiteY73" fmla="*/ 1338262 h 2831596"/>
              <a:gd name="connsiteX74" fmla="*/ 2619436 w 2757548"/>
              <a:gd name="connsiteY74" fmla="*/ 1376362 h 2831596"/>
              <a:gd name="connsiteX75" fmla="*/ 2638486 w 2757548"/>
              <a:gd name="connsiteY75" fmla="*/ 1369218 h 2831596"/>
              <a:gd name="connsiteX76" fmla="*/ 2681348 w 2757548"/>
              <a:gd name="connsiteY76" fmla="*/ 1381125 h 2831596"/>
              <a:gd name="connsiteX77" fmla="*/ 2705161 w 2757548"/>
              <a:gd name="connsiteY77" fmla="*/ 1362075 h 2831596"/>
              <a:gd name="connsiteX78" fmla="*/ 2748023 w 2757548"/>
              <a:gd name="connsiteY78" fmla="*/ 1352550 h 2831596"/>
              <a:gd name="connsiteX79" fmla="*/ 2757548 w 2757548"/>
              <a:gd name="connsiteY79" fmla="*/ 1390650 h 2831596"/>
              <a:gd name="connsiteX80" fmla="*/ 2748023 w 2757548"/>
              <a:gd name="connsiteY80" fmla="*/ 1414462 h 2831596"/>
              <a:gd name="connsiteX81" fmla="*/ 2724211 w 2757548"/>
              <a:gd name="connsiteY81" fmla="*/ 1428750 h 2831596"/>
              <a:gd name="connsiteX82" fmla="*/ 2695635 w 2757548"/>
              <a:gd name="connsiteY82" fmla="*/ 1464469 h 2831596"/>
              <a:gd name="connsiteX83" fmla="*/ 2657536 w 2757548"/>
              <a:gd name="connsiteY83" fmla="*/ 1495425 h 2831596"/>
              <a:gd name="connsiteX84" fmla="*/ 2638486 w 2757548"/>
              <a:gd name="connsiteY84" fmla="*/ 1519237 h 2831596"/>
              <a:gd name="connsiteX85" fmla="*/ 2624198 w 2757548"/>
              <a:gd name="connsiteY85" fmla="*/ 1535906 h 2831596"/>
              <a:gd name="connsiteX86" fmla="*/ 2619436 w 2757548"/>
              <a:gd name="connsiteY86" fmla="*/ 1562100 h 2831596"/>
              <a:gd name="connsiteX87" fmla="*/ 2590861 w 2757548"/>
              <a:gd name="connsiteY87" fmla="*/ 1562100 h 2831596"/>
              <a:gd name="connsiteX88" fmla="*/ 2557523 w 2757548"/>
              <a:gd name="connsiteY88" fmla="*/ 1547812 h 2831596"/>
              <a:gd name="connsiteX89" fmla="*/ 2538473 w 2757548"/>
              <a:gd name="connsiteY89" fmla="*/ 1519237 h 2831596"/>
              <a:gd name="connsiteX90" fmla="*/ 2471798 w 2757548"/>
              <a:gd name="connsiteY90" fmla="*/ 1524000 h 2831596"/>
              <a:gd name="connsiteX91" fmla="*/ 2452748 w 2757548"/>
              <a:gd name="connsiteY91" fmla="*/ 1535906 h 2831596"/>
              <a:gd name="connsiteX92" fmla="*/ 2447985 w 2757548"/>
              <a:gd name="connsiteY92" fmla="*/ 1557338 h 2831596"/>
              <a:gd name="connsiteX93" fmla="*/ 2414648 w 2757548"/>
              <a:gd name="connsiteY93" fmla="*/ 1576387 h 2831596"/>
              <a:gd name="connsiteX94" fmla="*/ 2381311 w 2757548"/>
              <a:gd name="connsiteY94" fmla="*/ 1614487 h 2831596"/>
              <a:gd name="connsiteX95" fmla="*/ 2355116 w 2757548"/>
              <a:gd name="connsiteY95" fmla="*/ 1626393 h 2831596"/>
              <a:gd name="connsiteX96" fmla="*/ 2347973 w 2757548"/>
              <a:gd name="connsiteY96" fmla="*/ 1662112 h 2831596"/>
              <a:gd name="connsiteX97" fmla="*/ 2331304 w 2757548"/>
              <a:gd name="connsiteY97" fmla="*/ 1659731 h 2831596"/>
              <a:gd name="connsiteX98" fmla="*/ 2281298 w 2757548"/>
              <a:gd name="connsiteY98" fmla="*/ 1681162 h 2831596"/>
              <a:gd name="connsiteX99" fmla="*/ 2262248 w 2757548"/>
              <a:gd name="connsiteY99" fmla="*/ 1700212 h 2831596"/>
              <a:gd name="connsiteX100" fmla="*/ 2200336 w 2757548"/>
              <a:gd name="connsiteY100" fmla="*/ 1704975 h 2831596"/>
              <a:gd name="connsiteX101" fmla="*/ 2157473 w 2757548"/>
              <a:gd name="connsiteY101" fmla="*/ 1714500 h 2831596"/>
              <a:gd name="connsiteX102" fmla="*/ 2126517 w 2757548"/>
              <a:gd name="connsiteY102" fmla="*/ 1754981 h 2831596"/>
              <a:gd name="connsiteX103" fmla="*/ 2100323 w 2757548"/>
              <a:gd name="connsiteY103" fmla="*/ 1771650 h 2831596"/>
              <a:gd name="connsiteX104" fmla="*/ 2095561 w 2757548"/>
              <a:gd name="connsiteY104" fmla="*/ 1807368 h 2831596"/>
              <a:gd name="connsiteX105" fmla="*/ 2057461 w 2757548"/>
              <a:gd name="connsiteY105" fmla="*/ 1831181 h 2831596"/>
              <a:gd name="connsiteX106" fmla="*/ 2043173 w 2757548"/>
              <a:gd name="connsiteY106" fmla="*/ 1852612 h 2831596"/>
              <a:gd name="connsiteX107" fmla="*/ 2033648 w 2757548"/>
              <a:gd name="connsiteY107" fmla="*/ 1866900 h 2831596"/>
              <a:gd name="connsiteX108" fmla="*/ 2038411 w 2757548"/>
              <a:gd name="connsiteY108" fmla="*/ 1895475 h 2831596"/>
              <a:gd name="connsiteX109" fmla="*/ 2050317 w 2757548"/>
              <a:gd name="connsiteY109" fmla="*/ 1933575 h 2831596"/>
              <a:gd name="connsiteX110" fmla="*/ 2062223 w 2757548"/>
              <a:gd name="connsiteY110" fmla="*/ 1985962 h 2831596"/>
              <a:gd name="connsiteX111" fmla="*/ 2038411 w 2757548"/>
              <a:gd name="connsiteY111" fmla="*/ 2024062 h 2831596"/>
              <a:gd name="connsiteX112" fmla="*/ 2033648 w 2757548"/>
              <a:gd name="connsiteY112" fmla="*/ 2028825 h 2831596"/>
              <a:gd name="connsiteX113" fmla="*/ 1995548 w 2757548"/>
              <a:gd name="connsiteY113" fmla="*/ 2033587 h 2831596"/>
              <a:gd name="connsiteX114" fmla="*/ 1966973 w 2757548"/>
              <a:gd name="connsiteY114" fmla="*/ 2043112 h 2831596"/>
              <a:gd name="connsiteX115" fmla="*/ 1957448 w 2757548"/>
              <a:gd name="connsiteY115" fmla="*/ 2043112 h 2831596"/>
              <a:gd name="connsiteX116" fmla="*/ 1919348 w 2757548"/>
              <a:gd name="connsiteY116" fmla="*/ 2069305 h 2831596"/>
              <a:gd name="connsiteX117" fmla="*/ 1900298 w 2757548"/>
              <a:gd name="connsiteY117" fmla="*/ 2090737 h 2831596"/>
              <a:gd name="connsiteX118" fmla="*/ 1888392 w 2757548"/>
              <a:gd name="connsiteY118" fmla="*/ 2150269 h 2831596"/>
              <a:gd name="connsiteX119" fmla="*/ 1855055 w 2757548"/>
              <a:gd name="connsiteY119" fmla="*/ 2166937 h 2831596"/>
              <a:gd name="connsiteX120" fmla="*/ 1809811 w 2757548"/>
              <a:gd name="connsiteY120" fmla="*/ 2195512 h 2831596"/>
              <a:gd name="connsiteX121" fmla="*/ 1809811 w 2757548"/>
              <a:gd name="connsiteY121" fmla="*/ 2252662 h 2831596"/>
              <a:gd name="connsiteX122" fmla="*/ 1814573 w 2757548"/>
              <a:gd name="connsiteY122" fmla="*/ 2314575 h 2831596"/>
              <a:gd name="connsiteX123" fmla="*/ 1802667 w 2757548"/>
              <a:gd name="connsiteY123" fmla="*/ 2340768 h 2831596"/>
              <a:gd name="connsiteX124" fmla="*/ 1785998 w 2757548"/>
              <a:gd name="connsiteY124" fmla="*/ 2388393 h 2831596"/>
              <a:gd name="connsiteX125" fmla="*/ 1809811 w 2757548"/>
              <a:gd name="connsiteY125" fmla="*/ 2438400 h 2831596"/>
              <a:gd name="connsiteX126" fmla="*/ 1802667 w 2757548"/>
              <a:gd name="connsiteY126" fmla="*/ 2474119 h 2831596"/>
              <a:gd name="connsiteX127" fmla="*/ 1776473 w 2757548"/>
              <a:gd name="connsiteY127" fmla="*/ 2500312 h 2831596"/>
              <a:gd name="connsiteX128" fmla="*/ 1733611 w 2757548"/>
              <a:gd name="connsiteY128" fmla="*/ 2524125 h 2831596"/>
              <a:gd name="connsiteX129" fmla="*/ 1714561 w 2757548"/>
              <a:gd name="connsiteY129" fmla="*/ 2538412 h 2831596"/>
              <a:gd name="connsiteX130" fmla="*/ 1738373 w 2757548"/>
              <a:gd name="connsiteY130" fmla="*/ 2590800 h 2831596"/>
              <a:gd name="connsiteX131" fmla="*/ 1719323 w 2757548"/>
              <a:gd name="connsiteY131" fmla="*/ 2619375 h 2831596"/>
              <a:gd name="connsiteX132" fmla="*/ 1662173 w 2757548"/>
              <a:gd name="connsiteY132" fmla="*/ 2633662 h 2831596"/>
              <a:gd name="connsiteX133" fmla="*/ 1647886 w 2757548"/>
              <a:gd name="connsiteY133" fmla="*/ 2662237 h 2831596"/>
              <a:gd name="connsiteX134" fmla="*/ 1664554 w 2757548"/>
              <a:gd name="connsiteY134" fmla="*/ 2693193 h 2831596"/>
              <a:gd name="connsiteX135" fmla="*/ 1652648 w 2757548"/>
              <a:gd name="connsiteY135" fmla="*/ 2712243 h 2831596"/>
              <a:gd name="connsiteX136" fmla="*/ 1657411 w 2757548"/>
              <a:gd name="connsiteY136" fmla="*/ 2745581 h 2831596"/>
              <a:gd name="connsiteX137" fmla="*/ 1628836 w 2757548"/>
              <a:gd name="connsiteY137" fmla="*/ 2767012 h 2831596"/>
              <a:gd name="connsiteX138" fmla="*/ 1576448 w 2757548"/>
              <a:gd name="connsiteY138" fmla="*/ 2724150 h 2831596"/>
              <a:gd name="connsiteX139" fmla="*/ 1550254 w 2757548"/>
              <a:gd name="connsiteY139" fmla="*/ 2728912 h 2831596"/>
              <a:gd name="connsiteX140" fmla="*/ 1519298 w 2757548"/>
              <a:gd name="connsiteY140" fmla="*/ 2697956 h 2831596"/>
              <a:gd name="connsiteX141" fmla="*/ 1500248 w 2757548"/>
              <a:gd name="connsiteY141" fmla="*/ 2676525 h 2831596"/>
              <a:gd name="connsiteX142" fmla="*/ 1478817 w 2757548"/>
              <a:gd name="connsiteY142" fmla="*/ 2719387 h 2831596"/>
              <a:gd name="connsiteX143" fmla="*/ 1481198 w 2757548"/>
              <a:gd name="connsiteY143" fmla="*/ 2738437 h 2831596"/>
              <a:gd name="connsiteX144" fmla="*/ 1464529 w 2757548"/>
              <a:gd name="connsiteY144" fmla="*/ 2776537 h 2831596"/>
              <a:gd name="connsiteX145" fmla="*/ 1457386 w 2757548"/>
              <a:gd name="connsiteY145" fmla="*/ 2786062 h 2831596"/>
              <a:gd name="connsiteX146" fmla="*/ 1421667 w 2757548"/>
              <a:gd name="connsiteY146" fmla="*/ 2828925 h 2831596"/>
              <a:gd name="connsiteX147" fmla="*/ 1397855 w 2757548"/>
              <a:gd name="connsiteY147" fmla="*/ 2824162 h 2831596"/>
              <a:gd name="connsiteX148" fmla="*/ 1381186 w 2757548"/>
              <a:gd name="connsiteY148" fmla="*/ 2800350 h 2831596"/>
              <a:gd name="connsiteX149" fmla="*/ 1376423 w 2757548"/>
              <a:gd name="connsiteY149" fmla="*/ 2786062 h 2831596"/>
              <a:gd name="connsiteX150" fmla="*/ 1335942 w 2757548"/>
              <a:gd name="connsiteY150" fmla="*/ 2778918 h 2831596"/>
              <a:gd name="connsiteX151" fmla="*/ 1343086 w 2757548"/>
              <a:gd name="connsiteY151" fmla="*/ 2757487 h 2831596"/>
              <a:gd name="connsiteX152" fmla="*/ 1324036 w 2757548"/>
              <a:gd name="connsiteY152" fmla="*/ 2719387 h 2831596"/>
              <a:gd name="connsiteX153" fmla="*/ 1354992 w 2757548"/>
              <a:gd name="connsiteY153" fmla="*/ 2702718 h 2831596"/>
              <a:gd name="connsiteX154" fmla="*/ 1345467 w 2757548"/>
              <a:gd name="connsiteY154" fmla="*/ 2640806 h 2831596"/>
              <a:gd name="connsiteX155" fmla="*/ 1333561 w 2757548"/>
              <a:gd name="connsiteY155" fmla="*/ 2626518 h 2831596"/>
              <a:gd name="connsiteX156" fmla="*/ 1324036 w 2757548"/>
              <a:gd name="connsiteY156" fmla="*/ 2605087 h 2831596"/>
              <a:gd name="connsiteX157" fmla="*/ 1302604 w 2757548"/>
              <a:gd name="connsiteY157" fmla="*/ 2595562 h 2831596"/>
              <a:gd name="connsiteX158" fmla="*/ 1288317 w 2757548"/>
              <a:gd name="connsiteY158" fmla="*/ 2605087 h 2831596"/>
              <a:gd name="connsiteX159" fmla="*/ 1281173 w 2757548"/>
              <a:gd name="connsiteY159" fmla="*/ 2626518 h 2831596"/>
              <a:gd name="connsiteX160" fmla="*/ 1259742 w 2757548"/>
              <a:gd name="connsiteY160" fmla="*/ 2605087 h 2831596"/>
              <a:gd name="connsiteX161" fmla="*/ 1285936 w 2757548"/>
              <a:gd name="connsiteY161" fmla="*/ 2559843 h 2831596"/>
              <a:gd name="connsiteX162" fmla="*/ 1321654 w 2757548"/>
              <a:gd name="connsiteY162" fmla="*/ 2540794 h 2831596"/>
              <a:gd name="connsiteX163" fmla="*/ 1347848 w 2757548"/>
              <a:gd name="connsiteY163" fmla="*/ 2490787 h 2831596"/>
              <a:gd name="connsiteX164" fmla="*/ 1326417 w 2757548"/>
              <a:gd name="connsiteY164" fmla="*/ 2443162 h 2831596"/>
              <a:gd name="connsiteX165" fmla="*/ 1343086 w 2757548"/>
              <a:gd name="connsiteY165" fmla="*/ 2390775 h 2831596"/>
              <a:gd name="connsiteX166" fmla="*/ 1333561 w 2757548"/>
              <a:gd name="connsiteY166" fmla="*/ 2338387 h 2831596"/>
              <a:gd name="connsiteX167" fmla="*/ 1290698 w 2757548"/>
              <a:gd name="connsiteY167" fmla="*/ 2305050 h 2831596"/>
              <a:gd name="connsiteX168" fmla="*/ 1247836 w 2757548"/>
              <a:gd name="connsiteY168" fmla="*/ 2290762 h 2831596"/>
              <a:gd name="connsiteX169" fmla="*/ 1204973 w 2757548"/>
              <a:gd name="connsiteY169" fmla="*/ 2281237 h 2831596"/>
              <a:gd name="connsiteX170" fmla="*/ 1166873 w 2757548"/>
              <a:gd name="connsiteY170" fmla="*/ 2274093 h 2831596"/>
              <a:gd name="connsiteX171" fmla="*/ 1147823 w 2757548"/>
              <a:gd name="connsiteY171" fmla="*/ 2281237 h 2831596"/>
              <a:gd name="connsiteX172" fmla="*/ 1119248 w 2757548"/>
              <a:gd name="connsiteY172" fmla="*/ 2290762 h 2831596"/>
              <a:gd name="connsiteX173" fmla="*/ 1102579 w 2757548"/>
              <a:gd name="connsiteY173" fmla="*/ 2271712 h 2831596"/>
              <a:gd name="connsiteX174" fmla="*/ 1076386 w 2757548"/>
              <a:gd name="connsiteY174" fmla="*/ 2286000 h 2831596"/>
              <a:gd name="connsiteX175" fmla="*/ 1059717 w 2757548"/>
              <a:gd name="connsiteY175" fmla="*/ 2307431 h 2831596"/>
              <a:gd name="connsiteX176" fmla="*/ 1019236 w 2757548"/>
              <a:gd name="connsiteY176" fmla="*/ 2309812 h 2831596"/>
              <a:gd name="connsiteX177" fmla="*/ 971611 w 2757548"/>
              <a:gd name="connsiteY177" fmla="*/ 2319337 h 2831596"/>
              <a:gd name="connsiteX178" fmla="*/ 971611 w 2757548"/>
              <a:gd name="connsiteY178" fmla="*/ 2374106 h 2831596"/>
              <a:gd name="connsiteX179" fmla="*/ 943036 w 2757548"/>
              <a:gd name="connsiteY179" fmla="*/ 2414587 h 2831596"/>
              <a:gd name="connsiteX180" fmla="*/ 921604 w 2757548"/>
              <a:gd name="connsiteY180" fmla="*/ 2424112 h 2831596"/>
              <a:gd name="connsiteX181" fmla="*/ 890648 w 2757548"/>
              <a:gd name="connsiteY181" fmla="*/ 2462212 h 2831596"/>
              <a:gd name="connsiteX182" fmla="*/ 866836 w 2757548"/>
              <a:gd name="connsiteY182" fmla="*/ 2452687 h 2831596"/>
              <a:gd name="connsiteX183" fmla="*/ 852548 w 2757548"/>
              <a:gd name="connsiteY183" fmla="*/ 2471737 h 2831596"/>
              <a:gd name="connsiteX184" fmla="*/ 816829 w 2757548"/>
              <a:gd name="connsiteY184" fmla="*/ 2476500 h 2831596"/>
              <a:gd name="connsiteX185" fmla="*/ 800161 w 2757548"/>
              <a:gd name="connsiteY185" fmla="*/ 2462212 h 2831596"/>
              <a:gd name="connsiteX186" fmla="*/ 771586 w 2757548"/>
              <a:gd name="connsiteY186" fmla="*/ 2438400 h 2831596"/>
              <a:gd name="connsiteX187" fmla="*/ 759679 w 2757548"/>
              <a:gd name="connsiteY187" fmla="*/ 2419350 h 2831596"/>
              <a:gd name="connsiteX188" fmla="*/ 735867 w 2757548"/>
              <a:gd name="connsiteY188" fmla="*/ 2438400 h 2831596"/>
              <a:gd name="connsiteX189" fmla="*/ 704911 w 2757548"/>
              <a:gd name="connsiteY189" fmla="*/ 2433637 h 2831596"/>
              <a:gd name="connsiteX190" fmla="*/ 723961 w 2757548"/>
              <a:gd name="connsiteY190" fmla="*/ 2371725 h 2831596"/>
              <a:gd name="connsiteX191" fmla="*/ 719198 w 2757548"/>
              <a:gd name="connsiteY191" fmla="*/ 2362200 h 2831596"/>
              <a:gd name="connsiteX192" fmla="*/ 738248 w 2757548"/>
              <a:gd name="connsiteY192" fmla="*/ 2309812 h 2831596"/>
              <a:gd name="connsiteX193" fmla="*/ 747773 w 2757548"/>
              <a:gd name="connsiteY193" fmla="*/ 2278856 h 2831596"/>
              <a:gd name="connsiteX194" fmla="*/ 733486 w 2757548"/>
              <a:gd name="connsiteY194" fmla="*/ 2243137 h 2831596"/>
              <a:gd name="connsiteX195" fmla="*/ 747773 w 2757548"/>
              <a:gd name="connsiteY195" fmla="*/ 2226468 h 2831596"/>
              <a:gd name="connsiteX196" fmla="*/ 735867 w 2757548"/>
              <a:gd name="connsiteY196" fmla="*/ 2197893 h 2831596"/>
              <a:gd name="connsiteX197" fmla="*/ 735868 w 2757548"/>
              <a:gd name="connsiteY197" fmla="*/ 2166937 h 2831596"/>
              <a:gd name="connsiteX198" fmla="*/ 728723 w 2757548"/>
              <a:gd name="connsiteY198" fmla="*/ 2128837 h 2831596"/>
              <a:gd name="connsiteX199" fmla="*/ 709673 w 2757548"/>
              <a:gd name="connsiteY199" fmla="*/ 2093118 h 2831596"/>
              <a:gd name="connsiteX200" fmla="*/ 662048 w 2757548"/>
              <a:gd name="connsiteY200" fmla="*/ 2090737 h 2831596"/>
              <a:gd name="connsiteX201" fmla="*/ 635854 w 2757548"/>
              <a:gd name="connsiteY201" fmla="*/ 2085975 h 2831596"/>
              <a:gd name="connsiteX202" fmla="*/ 623948 w 2757548"/>
              <a:gd name="connsiteY202" fmla="*/ 2062162 h 2831596"/>
              <a:gd name="connsiteX203" fmla="*/ 566798 w 2757548"/>
              <a:gd name="connsiteY203" fmla="*/ 2043112 h 2831596"/>
              <a:gd name="connsiteX204" fmla="*/ 542986 w 2757548"/>
              <a:gd name="connsiteY204" fmla="*/ 2035968 h 2831596"/>
              <a:gd name="connsiteX205" fmla="*/ 557273 w 2757548"/>
              <a:gd name="connsiteY205" fmla="*/ 1981200 h 2831596"/>
              <a:gd name="connsiteX206" fmla="*/ 562036 w 2757548"/>
              <a:gd name="connsiteY206" fmla="*/ 1964531 h 2831596"/>
              <a:gd name="connsiteX207" fmla="*/ 547748 w 2757548"/>
              <a:gd name="connsiteY207" fmla="*/ 1938337 h 2831596"/>
              <a:gd name="connsiteX208" fmla="*/ 514411 w 2757548"/>
              <a:gd name="connsiteY208" fmla="*/ 1885950 h 2831596"/>
              <a:gd name="connsiteX209" fmla="*/ 490598 w 2757548"/>
              <a:gd name="connsiteY209" fmla="*/ 1897856 h 2831596"/>
              <a:gd name="connsiteX210" fmla="*/ 471548 w 2757548"/>
              <a:gd name="connsiteY210" fmla="*/ 1876425 h 2831596"/>
              <a:gd name="connsiteX211" fmla="*/ 433448 w 2757548"/>
              <a:gd name="connsiteY211" fmla="*/ 1852612 h 2831596"/>
              <a:gd name="connsiteX212" fmla="*/ 414398 w 2757548"/>
              <a:gd name="connsiteY212" fmla="*/ 1833562 h 2831596"/>
              <a:gd name="connsiteX213" fmla="*/ 414398 w 2757548"/>
              <a:gd name="connsiteY213" fmla="*/ 1804987 h 2831596"/>
              <a:gd name="connsiteX214" fmla="*/ 378679 w 2757548"/>
              <a:gd name="connsiteY214" fmla="*/ 1812131 h 2831596"/>
              <a:gd name="connsiteX215" fmla="*/ 357248 w 2757548"/>
              <a:gd name="connsiteY215" fmla="*/ 1838325 h 2831596"/>
              <a:gd name="connsiteX216" fmla="*/ 385823 w 2757548"/>
              <a:gd name="connsiteY216" fmla="*/ 1862137 h 2831596"/>
              <a:gd name="connsiteX217" fmla="*/ 352486 w 2757548"/>
              <a:gd name="connsiteY217" fmla="*/ 1866900 h 2831596"/>
              <a:gd name="connsiteX218" fmla="*/ 323911 w 2757548"/>
              <a:gd name="connsiteY218" fmla="*/ 1847850 h 2831596"/>
              <a:gd name="connsiteX219" fmla="*/ 281048 w 2757548"/>
              <a:gd name="connsiteY219" fmla="*/ 1833562 h 2831596"/>
              <a:gd name="connsiteX220" fmla="*/ 238186 w 2757548"/>
              <a:gd name="connsiteY220" fmla="*/ 1819275 h 2831596"/>
              <a:gd name="connsiteX221" fmla="*/ 195323 w 2757548"/>
              <a:gd name="connsiteY221" fmla="*/ 1819275 h 2831596"/>
              <a:gd name="connsiteX222" fmla="*/ 171511 w 2757548"/>
              <a:gd name="connsiteY222" fmla="*/ 1795462 h 2831596"/>
              <a:gd name="connsiteX223" fmla="*/ 188179 w 2757548"/>
              <a:gd name="connsiteY223" fmla="*/ 1740693 h 2831596"/>
              <a:gd name="connsiteX224" fmla="*/ 214373 w 2757548"/>
              <a:gd name="connsiteY224" fmla="*/ 1676400 h 2831596"/>
              <a:gd name="connsiteX225" fmla="*/ 273904 w 2757548"/>
              <a:gd name="connsiteY225" fmla="*/ 1576388 h 2831596"/>
              <a:gd name="connsiteX226" fmla="*/ 319148 w 2757548"/>
              <a:gd name="connsiteY226" fmla="*/ 1509712 h 2831596"/>
              <a:gd name="connsiteX227" fmla="*/ 362011 w 2757548"/>
              <a:gd name="connsiteY227" fmla="*/ 1466850 h 2831596"/>
              <a:gd name="connsiteX228" fmla="*/ 376298 w 2757548"/>
              <a:gd name="connsiteY228" fmla="*/ 1440656 h 2831596"/>
              <a:gd name="connsiteX229" fmla="*/ 414398 w 2757548"/>
              <a:gd name="connsiteY229" fmla="*/ 1404937 h 2831596"/>
              <a:gd name="connsiteX230" fmla="*/ 438211 w 2757548"/>
              <a:gd name="connsiteY230" fmla="*/ 1381125 h 2831596"/>
              <a:gd name="connsiteX231" fmla="*/ 395348 w 2757548"/>
              <a:gd name="connsiteY231" fmla="*/ 1352550 h 2831596"/>
              <a:gd name="connsiteX232" fmla="*/ 323911 w 2757548"/>
              <a:gd name="connsiteY232" fmla="*/ 1319212 h 2831596"/>
              <a:gd name="connsiteX233" fmla="*/ 266761 w 2757548"/>
              <a:gd name="connsiteY233" fmla="*/ 1285875 h 2831596"/>
              <a:gd name="connsiteX234" fmla="*/ 233423 w 2757548"/>
              <a:gd name="connsiteY234" fmla="*/ 1300162 h 2831596"/>
              <a:gd name="connsiteX235" fmla="*/ 195323 w 2757548"/>
              <a:gd name="connsiteY235" fmla="*/ 1276350 h 2831596"/>
              <a:gd name="connsiteX236" fmla="*/ 161986 w 2757548"/>
              <a:gd name="connsiteY236" fmla="*/ 1204912 h 2831596"/>
              <a:gd name="connsiteX237" fmla="*/ 157223 w 2757548"/>
              <a:gd name="connsiteY237" fmla="*/ 1162050 h 2831596"/>
              <a:gd name="connsiteX238" fmla="*/ 119123 w 2757548"/>
              <a:gd name="connsiteY238" fmla="*/ 1157287 h 2831596"/>
              <a:gd name="connsiteX239" fmla="*/ 66736 w 2757548"/>
              <a:gd name="connsiteY239" fmla="*/ 1157287 h 2831596"/>
              <a:gd name="connsiteX240" fmla="*/ 19111 w 2757548"/>
              <a:gd name="connsiteY240" fmla="*/ 1143000 h 2831596"/>
              <a:gd name="connsiteX241" fmla="*/ 19111 w 2757548"/>
              <a:gd name="connsiteY241" fmla="*/ 1114425 h 2831596"/>
              <a:gd name="connsiteX242" fmla="*/ 9586 w 2757548"/>
              <a:gd name="connsiteY242" fmla="*/ 1076325 h 2831596"/>
              <a:gd name="connsiteX243" fmla="*/ 61 w 2757548"/>
              <a:gd name="connsiteY243" fmla="*/ 1028700 h 2831596"/>
              <a:gd name="connsiteX244" fmla="*/ 14348 w 2757548"/>
              <a:gd name="connsiteY244" fmla="*/ 995362 h 2831596"/>
              <a:gd name="connsiteX245" fmla="*/ 61973 w 2757548"/>
              <a:gd name="connsiteY245" fmla="*/ 971550 h 2831596"/>
              <a:gd name="connsiteX246" fmla="*/ 100073 w 2757548"/>
              <a:gd name="connsiteY246" fmla="*/ 966787 h 2831596"/>
              <a:gd name="connsiteX247" fmla="*/ 66736 w 2757548"/>
              <a:gd name="connsiteY247" fmla="*/ 933450 h 2831596"/>
              <a:gd name="connsiteX248" fmla="*/ 57211 w 2757548"/>
              <a:gd name="connsiteY248" fmla="*/ 885825 h 2831596"/>
              <a:gd name="connsiteX249" fmla="*/ 81023 w 2757548"/>
              <a:gd name="connsiteY249" fmla="*/ 852487 h 2831596"/>
              <a:gd name="connsiteX250" fmla="*/ 81023 w 2757548"/>
              <a:gd name="connsiteY250" fmla="*/ 814387 h 2831596"/>
              <a:gd name="connsiteX251" fmla="*/ 42923 w 2757548"/>
              <a:gd name="connsiteY251" fmla="*/ 800100 h 2831596"/>
              <a:gd name="connsiteX252" fmla="*/ 47686 w 2757548"/>
              <a:gd name="connsiteY252" fmla="*/ 762000 h 2831596"/>
              <a:gd name="connsiteX253" fmla="*/ 85786 w 2757548"/>
              <a:gd name="connsiteY253" fmla="*/ 723900 h 2831596"/>
              <a:gd name="connsiteX254" fmla="*/ 76261 w 2757548"/>
              <a:gd name="connsiteY254" fmla="*/ 671512 h 2831596"/>
              <a:gd name="connsiteX255" fmla="*/ 47686 w 2757548"/>
              <a:gd name="connsiteY255" fmla="*/ 647700 h 2831596"/>
              <a:gd name="connsiteX256" fmla="*/ 66736 w 2757548"/>
              <a:gd name="connsiteY256" fmla="*/ 623887 h 2831596"/>
              <a:gd name="connsiteX257" fmla="*/ 114361 w 2757548"/>
              <a:gd name="connsiteY257" fmla="*/ 628650 h 2831596"/>
              <a:gd name="connsiteX258" fmla="*/ 138173 w 2757548"/>
              <a:gd name="connsiteY258" fmla="*/ 628650 h 2831596"/>
              <a:gd name="connsiteX259" fmla="*/ 119123 w 2757548"/>
              <a:gd name="connsiteY259" fmla="*/ 595312 h 2831596"/>
              <a:gd name="connsiteX260" fmla="*/ 123886 w 2757548"/>
              <a:gd name="connsiteY260" fmla="*/ 571500 h 2831596"/>
              <a:gd name="connsiteX261" fmla="*/ 152461 w 2757548"/>
              <a:gd name="connsiteY261" fmla="*/ 571500 h 2831596"/>
              <a:gd name="connsiteX262" fmla="*/ 157223 w 2757548"/>
              <a:gd name="connsiteY262" fmla="*/ 571500 h 2831596"/>
              <a:gd name="connsiteX263" fmla="*/ 185798 w 2757548"/>
              <a:gd name="connsiteY263" fmla="*/ 485775 h 2831596"/>
              <a:gd name="connsiteX264" fmla="*/ 190561 w 2757548"/>
              <a:gd name="connsiteY264" fmla="*/ 447675 h 2831596"/>
              <a:gd name="connsiteX265" fmla="*/ 219136 w 2757548"/>
              <a:gd name="connsiteY265" fmla="*/ 461962 h 2831596"/>
              <a:gd name="connsiteX266" fmla="*/ 281048 w 2757548"/>
              <a:gd name="connsiteY266" fmla="*/ 485775 h 2831596"/>
              <a:gd name="connsiteX267" fmla="*/ 342961 w 2757548"/>
              <a:gd name="connsiteY267" fmla="*/ 485775 h 2831596"/>
              <a:gd name="connsiteX268" fmla="*/ 333436 w 2757548"/>
              <a:gd name="connsiteY268" fmla="*/ 442912 h 2831596"/>
              <a:gd name="connsiteX269" fmla="*/ 342961 w 2757548"/>
              <a:gd name="connsiteY269" fmla="*/ 409575 h 2831596"/>
              <a:gd name="connsiteX270" fmla="*/ 385823 w 2757548"/>
              <a:gd name="connsiteY270" fmla="*/ 409575 h 2831596"/>
              <a:gd name="connsiteX271" fmla="*/ 404873 w 2757548"/>
              <a:gd name="connsiteY271" fmla="*/ 381000 h 2831596"/>
              <a:gd name="connsiteX272" fmla="*/ 428686 w 2757548"/>
              <a:gd name="connsiteY272" fmla="*/ 338137 h 2831596"/>
              <a:gd name="connsiteX273" fmla="*/ 381061 w 2757548"/>
              <a:gd name="connsiteY273" fmla="*/ 314325 h 2831596"/>
              <a:gd name="connsiteX274" fmla="*/ 381061 w 2757548"/>
              <a:gd name="connsiteY274" fmla="*/ 285750 h 2831596"/>
              <a:gd name="connsiteX275" fmla="*/ 433448 w 2757548"/>
              <a:gd name="connsiteY275" fmla="*/ 257175 h 2831596"/>
              <a:gd name="connsiteX276" fmla="*/ 466786 w 2757548"/>
              <a:gd name="connsiteY276" fmla="*/ 238125 h 2831596"/>
              <a:gd name="connsiteX277" fmla="*/ 476311 w 2757548"/>
              <a:gd name="connsiteY277" fmla="*/ 176212 h 2831596"/>
              <a:gd name="connsiteX278" fmla="*/ 447736 w 2757548"/>
              <a:gd name="connsiteY278" fmla="*/ 123825 h 2831596"/>
              <a:gd name="connsiteX0" fmla="*/ 2307492 w 2757548"/>
              <a:gd name="connsiteY0" fmla="*/ 0 h 2831596"/>
              <a:gd name="connsiteX1" fmla="*/ 2324161 w 2757548"/>
              <a:gd name="connsiteY1" fmla="*/ 26193 h 2831596"/>
              <a:gd name="connsiteX2" fmla="*/ 2352736 w 2757548"/>
              <a:gd name="connsiteY2" fmla="*/ 47625 h 2831596"/>
              <a:gd name="connsiteX3" fmla="*/ 2343211 w 2757548"/>
              <a:gd name="connsiteY3" fmla="*/ 57150 h 2831596"/>
              <a:gd name="connsiteX4" fmla="*/ 2352736 w 2757548"/>
              <a:gd name="connsiteY4" fmla="*/ 95250 h 2831596"/>
              <a:gd name="connsiteX5" fmla="*/ 2343211 w 2757548"/>
              <a:gd name="connsiteY5" fmla="*/ 128587 h 2831596"/>
              <a:gd name="connsiteX6" fmla="*/ 2324161 w 2757548"/>
              <a:gd name="connsiteY6" fmla="*/ 145256 h 2831596"/>
              <a:gd name="connsiteX7" fmla="*/ 2300348 w 2757548"/>
              <a:gd name="connsiteY7" fmla="*/ 152400 h 2831596"/>
              <a:gd name="connsiteX8" fmla="*/ 2290823 w 2757548"/>
              <a:gd name="connsiteY8" fmla="*/ 166687 h 2831596"/>
              <a:gd name="connsiteX9" fmla="*/ 2286061 w 2757548"/>
              <a:gd name="connsiteY9" fmla="*/ 204787 h 2831596"/>
              <a:gd name="connsiteX10" fmla="*/ 2267011 w 2757548"/>
              <a:gd name="connsiteY10" fmla="*/ 223837 h 2831596"/>
              <a:gd name="connsiteX11" fmla="*/ 2224148 w 2757548"/>
              <a:gd name="connsiteY11" fmla="*/ 219075 h 2831596"/>
              <a:gd name="connsiteX12" fmla="*/ 2214623 w 2757548"/>
              <a:gd name="connsiteY12" fmla="*/ 226219 h 2831596"/>
              <a:gd name="connsiteX13" fmla="*/ 2221767 w 2757548"/>
              <a:gd name="connsiteY13" fmla="*/ 259556 h 2831596"/>
              <a:gd name="connsiteX14" fmla="*/ 2233673 w 2757548"/>
              <a:gd name="connsiteY14" fmla="*/ 285750 h 2831596"/>
              <a:gd name="connsiteX15" fmla="*/ 2224148 w 2757548"/>
              <a:gd name="connsiteY15" fmla="*/ 304800 h 2831596"/>
              <a:gd name="connsiteX16" fmla="*/ 2224148 w 2757548"/>
              <a:gd name="connsiteY16" fmla="*/ 333375 h 2831596"/>
              <a:gd name="connsiteX17" fmla="*/ 2186048 w 2757548"/>
              <a:gd name="connsiteY17" fmla="*/ 338137 h 2831596"/>
              <a:gd name="connsiteX18" fmla="*/ 2152710 w 2757548"/>
              <a:gd name="connsiteY18" fmla="*/ 302419 h 2831596"/>
              <a:gd name="connsiteX19" fmla="*/ 2124136 w 2757548"/>
              <a:gd name="connsiteY19" fmla="*/ 323850 h 2831596"/>
              <a:gd name="connsiteX20" fmla="*/ 2105086 w 2757548"/>
              <a:gd name="connsiteY20" fmla="*/ 347662 h 2831596"/>
              <a:gd name="connsiteX21" fmla="*/ 2105086 w 2757548"/>
              <a:gd name="connsiteY21" fmla="*/ 361950 h 2831596"/>
              <a:gd name="connsiteX22" fmla="*/ 2105086 w 2757548"/>
              <a:gd name="connsiteY22" fmla="*/ 395287 h 2831596"/>
              <a:gd name="connsiteX23" fmla="*/ 2076511 w 2757548"/>
              <a:gd name="connsiteY23" fmla="*/ 395287 h 2831596"/>
              <a:gd name="connsiteX24" fmla="*/ 2033648 w 2757548"/>
              <a:gd name="connsiteY24" fmla="*/ 419100 h 2831596"/>
              <a:gd name="connsiteX25" fmla="*/ 2014598 w 2757548"/>
              <a:gd name="connsiteY25" fmla="*/ 457200 h 2831596"/>
              <a:gd name="connsiteX26" fmla="*/ 2012217 w 2757548"/>
              <a:gd name="connsiteY26" fmla="*/ 488156 h 2831596"/>
              <a:gd name="connsiteX27" fmla="*/ 1995549 w 2757548"/>
              <a:gd name="connsiteY27" fmla="*/ 511968 h 2831596"/>
              <a:gd name="connsiteX28" fmla="*/ 1976498 w 2757548"/>
              <a:gd name="connsiteY28" fmla="*/ 554831 h 2831596"/>
              <a:gd name="connsiteX29" fmla="*/ 1945542 w 2757548"/>
              <a:gd name="connsiteY29" fmla="*/ 564356 h 2831596"/>
              <a:gd name="connsiteX30" fmla="*/ 1909823 w 2757548"/>
              <a:gd name="connsiteY30" fmla="*/ 561975 h 2831596"/>
              <a:gd name="connsiteX31" fmla="*/ 1883629 w 2757548"/>
              <a:gd name="connsiteY31" fmla="*/ 576262 h 2831596"/>
              <a:gd name="connsiteX32" fmla="*/ 1890773 w 2757548"/>
              <a:gd name="connsiteY32" fmla="*/ 602456 h 2831596"/>
              <a:gd name="connsiteX33" fmla="*/ 1874104 w 2757548"/>
              <a:gd name="connsiteY33" fmla="*/ 623887 h 2831596"/>
              <a:gd name="connsiteX34" fmla="*/ 1876486 w 2757548"/>
              <a:gd name="connsiteY34" fmla="*/ 647700 h 2831596"/>
              <a:gd name="connsiteX35" fmla="*/ 1890773 w 2757548"/>
              <a:gd name="connsiteY35" fmla="*/ 666750 h 2831596"/>
              <a:gd name="connsiteX36" fmla="*/ 1919348 w 2757548"/>
              <a:gd name="connsiteY36" fmla="*/ 685800 h 2831596"/>
              <a:gd name="connsiteX37" fmla="*/ 1945542 w 2757548"/>
              <a:gd name="connsiteY37" fmla="*/ 714375 h 2831596"/>
              <a:gd name="connsiteX38" fmla="*/ 1969354 w 2757548"/>
              <a:gd name="connsiteY38" fmla="*/ 745331 h 2831596"/>
              <a:gd name="connsiteX39" fmla="*/ 1997930 w 2757548"/>
              <a:gd name="connsiteY39" fmla="*/ 776287 h 2831596"/>
              <a:gd name="connsiteX40" fmla="*/ 2016979 w 2757548"/>
              <a:gd name="connsiteY40" fmla="*/ 788194 h 2831596"/>
              <a:gd name="connsiteX41" fmla="*/ 2024123 w 2757548"/>
              <a:gd name="connsiteY41" fmla="*/ 814387 h 2831596"/>
              <a:gd name="connsiteX42" fmla="*/ 2028886 w 2757548"/>
              <a:gd name="connsiteY42" fmla="*/ 847725 h 2831596"/>
              <a:gd name="connsiteX43" fmla="*/ 2038411 w 2757548"/>
              <a:gd name="connsiteY43" fmla="*/ 859631 h 2831596"/>
              <a:gd name="connsiteX44" fmla="*/ 2066986 w 2757548"/>
              <a:gd name="connsiteY44" fmla="*/ 871537 h 2831596"/>
              <a:gd name="connsiteX45" fmla="*/ 2062223 w 2757548"/>
              <a:gd name="connsiteY45" fmla="*/ 852487 h 2831596"/>
              <a:gd name="connsiteX46" fmla="*/ 2090798 w 2757548"/>
              <a:gd name="connsiteY46" fmla="*/ 838200 h 2831596"/>
              <a:gd name="connsiteX47" fmla="*/ 2100323 w 2757548"/>
              <a:gd name="connsiteY47" fmla="*/ 862012 h 2831596"/>
              <a:gd name="connsiteX48" fmla="*/ 2133661 w 2757548"/>
              <a:gd name="connsiteY48" fmla="*/ 883443 h 2831596"/>
              <a:gd name="connsiteX49" fmla="*/ 2169379 w 2757548"/>
              <a:gd name="connsiteY49" fmla="*/ 876300 h 2831596"/>
              <a:gd name="connsiteX50" fmla="*/ 2183667 w 2757548"/>
              <a:gd name="connsiteY50" fmla="*/ 864394 h 2831596"/>
              <a:gd name="connsiteX51" fmla="*/ 2207480 w 2757548"/>
              <a:gd name="connsiteY51" fmla="*/ 857249 h 2831596"/>
              <a:gd name="connsiteX52" fmla="*/ 2245580 w 2757548"/>
              <a:gd name="connsiteY52" fmla="*/ 862012 h 2831596"/>
              <a:gd name="connsiteX53" fmla="*/ 2257486 w 2757548"/>
              <a:gd name="connsiteY53" fmla="*/ 895350 h 2831596"/>
              <a:gd name="connsiteX54" fmla="*/ 2305110 w 2757548"/>
              <a:gd name="connsiteY54" fmla="*/ 900113 h 2831596"/>
              <a:gd name="connsiteX55" fmla="*/ 2328923 w 2757548"/>
              <a:gd name="connsiteY55" fmla="*/ 907256 h 2831596"/>
              <a:gd name="connsiteX56" fmla="*/ 2314636 w 2757548"/>
              <a:gd name="connsiteY56" fmla="*/ 928687 h 2831596"/>
              <a:gd name="connsiteX57" fmla="*/ 2319398 w 2757548"/>
              <a:gd name="connsiteY57" fmla="*/ 942975 h 2831596"/>
              <a:gd name="connsiteX58" fmla="*/ 2357498 w 2757548"/>
              <a:gd name="connsiteY58" fmla="*/ 964406 h 2831596"/>
              <a:gd name="connsiteX59" fmla="*/ 2371786 w 2757548"/>
              <a:gd name="connsiteY59" fmla="*/ 990600 h 2831596"/>
              <a:gd name="connsiteX60" fmla="*/ 2395598 w 2757548"/>
              <a:gd name="connsiteY60" fmla="*/ 1016794 h 2831596"/>
              <a:gd name="connsiteX61" fmla="*/ 2381311 w 2757548"/>
              <a:gd name="connsiteY61" fmla="*/ 1028700 h 2831596"/>
              <a:gd name="connsiteX62" fmla="*/ 2386073 w 2757548"/>
              <a:gd name="connsiteY62" fmla="*/ 1066800 h 2831596"/>
              <a:gd name="connsiteX63" fmla="*/ 2421792 w 2757548"/>
              <a:gd name="connsiteY63" fmla="*/ 1059656 h 2831596"/>
              <a:gd name="connsiteX64" fmla="*/ 2450367 w 2757548"/>
              <a:gd name="connsiteY64" fmla="*/ 1069182 h 2831596"/>
              <a:gd name="connsiteX65" fmla="*/ 2486086 w 2757548"/>
              <a:gd name="connsiteY65" fmla="*/ 1107281 h 2831596"/>
              <a:gd name="connsiteX66" fmla="*/ 2486086 w 2757548"/>
              <a:gd name="connsiteY66" fmla="*/ 1138237 h 2831596"/>
              <a:gd name="connsiteX67" fmla="*/ 2521804 w 2757548"/>
              <a:gd name="connsiteY67" fmla="*/ 1147762 h 2831596"/>
              <a:gd name="connsiteX68" fmla="*/ 2571811 w 2757548"/>
              <a:gd name="connsiteY68" fmla="*/ 1190625 h 2831596"/>
              <a:gd name="connsiteX69" fmla="*/ 2571811 w 2757548"/>
              <a:gd name="connsiteY69" fmla="*/ 1219200 h 2831596"/>
              <a:gd name="connsiteX70" fmla="*/ 2571811 w 2757548"/>
              <a:gd name="connsiteY70" fmla="*/ 1243012 h 2831596"/>
              <a:gd name="connsiteX71" fmla="*/ 2567048 w 2757548"/>
              <a:gd name="connsiteY71" fmla="*/ 1266825 h 2831596"/>
              <a:gd name="connsiteX72" fmla="*/ 2600386 w 2757548"/>
              <a:gd name="connsiteY72" fmla="*/ 1295400 h 2831596"/>
              <a:gd name="connsiteX73" fmla="*/ 2609910 w 2757548"/>
              <a:gd name="connsiteY73" fmla="*/ 1338262 h 2831596"/>
              <a:gd name="connsiteX74" fmla="*/ 2619436 w 2757548"/>
              <a:gd name="connsiteY74" fmla="*/ 1376362 h 2831596"/>
              <a:gd name="connsiteX75" fmla="*/ 2638486 w 2757548"/>
              <a:gd name="connsiteY75" fmla="*/ 1369218 h 2831596"/>
              <a:gd name="connsiteX76" fmla="*/ 2681348 w 2757548"/>
              <a:gd name="connsiteY76" fmla="*/ 1381125 h 2831596"/>
              <a:gd name="connsiteX77" fmla="*/ 2705161 w 2757548"/>
              <a:gd name="connsiteY77" fmla="*/ 1362075 h 2831596"/>
              <a:gd name="connsiteX78" fmla="*/ 2748023 w 2757548"/>
              <a:gd name="connsiteY78" fmla="*/ 1352550 h 2831596"/>
              <a:gd name="connsiteX79" fmla="*/ 2757548 w 2757548"/>
              <a:gd name="connsiteY79" fmla="*/ 1390650 h 2831596"/>
              <a:gd name="connsiteX80" fmla="*/ 2748023 w 2757548"/>
              <a:gd name="connsiteY80" fmla="*/ 1414462 h 2831596"/>
              <a:gd name="connsiteX81" fmla="*/ 2724211 w 2757548"/>
              <a:gd name="connsiteY81" fmla="*/ 1428750 h 2831596"/>
              <a:gd name="connsiteX82" fmla="*/ 2695635 w 2757548"/>
              <a:gd name="connsiteY82" fmla="*/ 1464469 h 2831596"/>
              <a:gd name="connsiteX83" fmla="*/ 2657536 w 2757548"/>
              <a:gd name="connsiteY83" fmla="*/ 1495425 h 2831596"/>
              <a:gd name="connsiteX84" fmla="*/ 2638486 w 2757548"/>
              <a:gd name="connsiteY84" fmla="*/ 1519237 h 2831596"/>
              <a:gd name="connsiteX85" fmla="*/ 2624198 w 2757548"/>
              <a:gd name="connsiteY85" fmla="*/ 1535906 h 2831596"/>
              <a:gd name="connsiteX86" fmla="*/ 2619436 w 2757548"/>
              <a:gd name="connsiteY86" fmla="*/ 1562100 h 2831596"/>
              <a:gd name="connsiteX87" fmla="*/ 2590861 w 2757548"/>
              <a:gd name="connsiteY87" fmla="*/ 1562100 h 2831596"/>
              <a:gd name="connsiteX88" fmla="*/ 2557523 w 2757548"/>
              <a:gd name="connsiteY88" fmla="*/ 1547812 h 2831596"/>
              <a:gd name="connsiteX89" fmla="*/ 2538473 w 2757548"/>
              <a:gd name="connsiteY89" fmla="*/ 1519237 h 2831596"/>
              <a:gd name="connsiteX90" fmla="*/ 2471798 w 2757548"/>
              <a:gd name="connsiteY90" fmla="*/ 1524000 h 2831596"/>
              <a:gd name="connsiteX91" fmla="*/ 2452748 w 2757548"/>
              <a:gd name="connsiteY91" fmla="*/ 1535906 h 2831596"/>
              <a:gd name="connsiteX92" fmla="*/ 2447985 w 2757548"/>
              <a:gd name="connsiteY92" fmla="*/ 1557338 h 2831596"/>
              <a:gd name="connsiteX93" fmla="*/ 2414648 w 2757548"/>
              <a:gd name="connsiteY93" fmla="*/ 1576387 h 2831596"/>
              <a:gd name="connsiteX94" fmla="*/ 2381311 w 2757548"/>
              <a:gd name="connsiteY94" fmla="*/ 1614487 h 2831596"/>
              <a:gd name="connsiteX95" fmla="*/ 2355116 w 2757548"/>
              <a:gd name="connsiteY95" fmla="*/ 1626393 h 2831596"/>
              <a:gd name="connsiteX96" fmla="*/ 2347973 w 2757548"/>
              <a:gd name="connsiteY96" fmla="*/ 1662112 h 2831596"/>
              <a:gd name="connsiteX97" fmla="*/ 2331304 w 2757548"/>
              <a:gd name="connsiteY97" fmla="*/ 1659731 h 2831596"/>
              <a:gd name="connsiteX98" fmla="*/ 2281298 w 2757548"/>
              <a:gd name="connsiteY98" fmla="*/ 1681162 h 2831596"/>
              <a:gd name="connsiteX99" fmla="*/ 2262248 w 2757548"/>
              <a:gd name="connsiteY99" fmla="*/ 1700212 h 2831596"/>
              <a:gd name="connsiteX100" fmla="*/ 2200336 w 2757548"/>
              <a:gd name="connsiteY100" fmla="*/ 1704975 h 2831596"/>
              <a:gd name="connsiteX101" fmla="*/ 2157473 w 2757548"/>
              <a:gd name="connsiteY101" fmla="*/ 1714500 h 2831596"/>
              <a:gd name="connsiteX102" fmla="*/ 2126517 w 2757548"/>
              <a:gd name="connsiteY102" fmla="*/ 1754981 h 2831596"/>
              <a:gd name="connsiteX103" fmla="*/ 2100323 w 2757548"/>
              <a:gd name="connsiteY103" fmla="*/ 1771650 h 2831596"/>
              <a:gd name="connsiteX104" fmla="*/ 2095561 w 2757548"/>
              <a:gd name="connsiteY104" fmla="*/ 1807368 h 2831596"/>
              <a:gd name="connsiteX105" fmla="*/ 2057461 w 2757548"/>
              <a:gd name="connsiteY105" fmla="*/ 1831181 h 2831596"/>
              <a:gd name="connsiteX106" fmla="*/ 2043173 w 2757548"/>
              <a:gd name="connsiteY106" fmla="*/ 1852612 h 2831596"/>
              <a:gd name="connsiteX107" fmla="*/ 2033648 w 2757548"/>
              <a:gd name="connsiteY107" fmla="*/ 1866900 h 2831596"/>
              <a:gd name="connsiteX108" fmla="*/ 2038411 w 2757548"/>
              <a:gd name="connsiteY108" fmla="*/ 1895475 h 2831596"/>
              <a:gd name="connsiteX109" fmla="*/ 2050317 w 2757548"/>
              <a:gd name="connsiteY109" fmla="*/ 1933575 h 2831596"/>
              <a:gd name="connsiteX110" fmla="*/ 2062223 w 2757548"/>
              <a:gd name="connsiteY110" fmla="*/ 1985962 h 2831596"/>
              <a:gd name="connsiteX111" fmla="*/ 2038411 w 2757548"/>
              <a:gd name="connsiteY111" fmla="*/ 2024062 h 2831596"/>
              <a:gd name="connsiteX112" fmla="*/ 2033648 w 2757548"/>
              <a:gd name="connsiteY112" fmla="*/ 2028825 h 2831596"/>
              <a:gd name="connsiteX113" fmla="*/ 1995548 w 2757548"/>
              <a:gd name="connsiteY113" fmla="*/ 2033587 h 2831596"/>
              <a:gd name="connsiteX114" fmla="*/ 1966973 w 2757548"/>
              <a:gd name="connsiteY114" fmla="*/ 2043112 h 2831596"/>
              <a:gd name="connsiteX115" fmla="*/ 1957448 w 2757548"/>
              <a:gd name="connsiteY115" fmla="*/ 2043112 h 2831596"/>
              <a:gd name="connsiteX116" fmla="*/ 1919348 w 2757548"/>
              <a:gd name="connsiteY116" fmla="*/ 2069305 h 2831596"/>
              <a:gd name="connsiteX117" fmla="*/ 1900298 w 2757548"/>
              <a:gd name="connsiteY117" fmla="*/ 2090737 h 2831596"/>
              <a:gd name="connsiteX118" fmla="*/ 1888392 w 2757548"/>
              <a:gd name="connsiteY118" fmla="*/ 2150269 h 2831596"/>
              <a:gd name="connsiteX119" fmla="*/ 1855055 w 2757548"/>
              <a:gd name="connsiteY119" fmla="*/ 2166937 h 2831596"/>
              <a:gd name="connsiteX120" fmla="*/ 1809811 w 2757548"/>
              <a:gd name="connsiteY120" fmla="*/ 2195512 h 2831596"/>
              <a:gd name="connsiteX121" fmla="*/ 1809811 w 2757548"/>
              <a:gd name="connsiteY121" fmla="*/ 2252662 h 2831596"/>
              <a:gd name="connsiteX122" fmla="*/ 1814573 w 2757548"/>
              <a:gd name="connsiteY122" fmla="*/ 2314575 h 2831596"/>
              <a:gd name="connsiteX123" fmla="*/ 1802667 w 2757548"/>
              <a:gd name="connsiteY123" fmla="*/ 2340768 h 2831596"/>
              <a:gd name="connsiteX124" fmla="*/ 1785998 w 2757548"/>
              <a:gd name="connsiteY124" fmla="*/ 2388393 h 2831596"/>
              <a:gd name="connsiteX125" fmla="*/ 1809811 w 2757548"/>
              <a:gd name="connsiteY125" fmla="*/ 2438400 h 2831596"/>
              <a:gd name="connsiteX126" fmla="*/ 1802667 w 2757548"/>
              <a:gd name="connsiteY126" fmla="*/ 2474119 h 2831596"/>
              <a:gd name="connsiteX127" fmla="*/ 1776473 w 2757548"/>
              <a:gd name="connsiteY127" fmla="*/ 2500312 h 2831596"/>
              <a:gd name="connsiteX128" fmla="*/ 1733611 w 2757548"/>
              <a:gd name="connsiteY128" fmla="*/ 2524125 h 2831596"/>
              <a:gd name="connsiteX129" fmla="*/ 1714561 w 2757548"/>
              <a:gd name="connsiteY129" fmla="*/ 2538412 h 2831596"/>
              <a:gd name="connsiteX130" fmla="*/ 1738373 w 2757548"/>
              <a:gd name="connsiteY130" fmla="*/ 2590800 h 2831596"/>
              <a:gd name="connsiteX131" fmla="*/ 1719323 w 2757548"/>
              <a:gd name="connsiteY131" fmla="*/ 2619375 h 2831596"/>
              <a:gd name="connsiteX132" fmla="*/ 1662173 w 2757548"/>
              <a:gd name="connsiteY132" fmla="*/ 2633662 h 2831596"/>
              <a:gd name="connsiteX133" fmla="*/ 1647886 w 2757548"/>
              <a:gd name="connsiteY133" fmla="*/ 2662237 h 2831596"/>
              <a:gd name="connsiteX134" fmla="*/ 1664554 w 2757548"/>
              <a:gd name="connsiteY134" fmla="*/ 2693193 h 2831596"/>
              <a:gd name="connsiteX135" fmla="*/ 1652648 w 2757548"/>
              <a:gd name="connsiteY135" fmla="*/ 2712243 h 2831596"/>
              <a:gd name="connsiteX136" fmla="*/ 1657411 w 2757548"/>
              <a:gd name="connsiteY136" fmla="*/ 2745581 h 2831596"/>
              <a:gd name="connsiteX137" fmla="*/ 1628836 w 2757548"/>
              <a:gd name="connsiteY137" fmla="*/ 2767012 h 2831596"/>
              <a:gd name="connsiteX138" fmla="*/ 1576448 w 2757548"/>
              <a:gd name="connsiteY138" fmla="*/ 2724150 h 2831596"/>
              <a:gd name="connsiteX139" fmla="*/ 1550254 w 2757548"/>
              <a:gd name="connsiteY139" fmla="*/ 2728912 h 2831596"/>
              <a:gd name="connsiteX140" fmla="*/ 1519298 w 2757548"/>
              <a:gd name="connsiteY140" fmla="*/ 2697956 h 2831596"/>
              <a:gd name="connsiteX141" fmla="*/ 1500248 w 2757548"/>
              <a:gd name="connsiteY141" fmla="*/ 2676525 h 2831596"/>
              <a:gd name="connsiteX142" fmla="*/ 1478817 w 2757548"/>
              <a:gd name="connsiteY142" fmla="*/ 2719387 h 2831596"/>
              <a:gd name="connsiteX143" fmla="*/ 1481198 w 2757548"/>
              <a:gd name="connsiteY143" fmla="*/ 2738437 h 2831596"/>
              <a:gd name="connsiteX144" fmla="*/ 1464529 w 2757548"/>
              <a:gd name="connsiteY144" fmla="*/ 2776537 h 2831596"/>
              <a:gd name="connsiteX145" fmla="*/ 1457386 w 2757548"/>
              <a:gd name="connsiteY145" fmla="*/ 2786062 h 2831596"/>
              <a:gd name="connsiteX146" fmla="*/ 1421667 w 2757548"/>
              <a:gd name="connsiteY146" fmla="*/ 2828925 h 2831596"/>
              <a:gd name="connsiteX147" fmla="*/ 1397855 w 2757548"/>
              <a:gd name="connsiteY147" fmla="*/ 2824162 h 2831596"/>
              <a:gd name="connsiteX148" fmla="*/ 1381186 w 2757548"/>
              <a:gd name="connsiteY148" fmla="*/ 2800350 h 2831596"/>
              <a:gd name="connsiteX149" fmla="*/ 1376423 w 2757548"/>
              <a:gd name="connsiteY149" fmla="*/ 2786062 h 2831596"/>
              <a:gd name="connsiteX150" fmla="*/ 1335942 w 2757548"/>
              <a:gd name="connsiteY150" fmla="*/ 2778918 h 2831596"/>
              <a:gd name="connsiteX151" fmla="*/ 1343086 w 2757548"/>
              <a:gd name="connsiteY151" fmla="*/ 2757487 h 2831596"/>
              <a:gd name="connsiteX152" fmla="*/ 1324036 w 2757548"/>
              <a:gd name="connsiteY152" fmla="*/ 2719387 h 2831596"/>
              <a:gd name="connsiteX153" fmla="*/ 1354992 w 2757548"/>
              <a:gd name="connsiteY153" fmla="*/ 2702718 h 2831596"/>
              <a:gd name="connsiteX154" fmla="*/ 1345467 w 2757548"/>
              <a:gd name="connsiteY154" fmla="*/ 2640806 h 2831596"/>
              <a:gd name="connsiteX155" fmla="*/ 1333561 w 2757548"/>
              <a:gd name="connsiteY155" fmla="*/ 2626518 h 2831596"/>
              <a:gd name="connsiteX156" fmla="*/ 1324036 w 2757548"/>
              <a:gd name="connsiteY156" fmla="*/ 2605087 h 2831596"/>
              <a:gd name="connsiteX157" fmla="*/ 1302604 w 2757548"/>
              <a:gd name="connsiteY157" fmla="*/ 2595562 h 2831596"/>
              <a:gd name="connsiteX158" fmla="*/ 1288317 w 2757548"/>
              <a:gd name="connsiteY158" fmla="*/ 2605087 h 2831596"/>
              <a:gd name="connsiteX159" fmla="*/ 1281173 w 2757548"/>
              <a:gd name="connsiteY159" fmla="*/ 2626518 h 2831596"/>
              <a:gd name="connsiteX160" fmla="*/ 1259742 w 2757548"/>
              <a:gd name="connsiteY160" fmla="*/ 2605087 h 2831596"/>
              <a:gd name="connsiteX161" fmla="*/ 1285936 w 2757548"/>
              <a:gd name="connsiteY161" fmla="*/ 2559843 h 2831596"/>
              <a:gd name="connsiteX162" fmla="*/ 1321654 w 2757548"/>
              <a:gd name="connsiteY162" fmla="*/ 2540794 h 2831596"/>
              <a:gd name="connsiteX163" fmla="*/ 1347848 w 2757548"/>
              <a:gd name="connsiteY163" fmla="*/ 2490787 h 2831596"/>
              <a:gd name="connsiteX164" fmla="*/ 1326417 w 2757548"/>
              <a:gd name="connsiteY164" fmla="*/ 2443162 h 2831596"/>
              <a:gd name="connsiteX165" fmla="*/ 1343086 w 2757548"/>
              <a:gd name="connsiteY165" fmla="*/ 2390775 h 2831596"/>
              <a:gd name="connsiteX166" fmla="*/ 1333561 w 2757548"/>
              <a:gd name="connsiteY166" fmla="*/ 2338387 h 2831596"/>
              <a:gd name="connsiteX167" fmla="*/ 1290698 w 2757548"/>
              <a:gd name="connsiteY167" fmla="*/ 2305050 h 2831596"/>
              <a:gd name="connsiteX168" fmla="*/ 1247836 w 2757548"/>
              <a:gd name="connsiteY168" fmla="*/ 2290762 h 2831596"/>
              <a:gd name="connsiteX169" fmla="*/ 1204973 w 2757548"/>
              <a:gd name="connsiteY169" fmla="*/ 2281237 h 2831596"/>
              <a:gd name="connsiteX170" fmla="*/ 1166873 w 2757548"/>
              <a:gd name="connsiteY170" fmla="*/ 2274093 h 2831596"/>
              <a:gd name="connsiteX171" fmla="*/ 1147823 w 2757548"/>
              <a:gd name="connsiteY171" fmla="*/ 2281237 h 2831596"/>
              <a:gd name="connsiteX172" fmla="*/ 1119248 w 2757548"/>
              <a:gd name="connsiteY172" fmla="*/ 2290762 h 2831596"/>
              <a:gd name="connsiteX173" fmla="*/ 1102579 w 2757548"/>
              <a:gd name="connsiteY173" fmla="*/ 2271712 h 2831596"/>
              <a:gd name="connsiteX174" fmla="*/ 1076386 w 2757548"/>
              <a:gd name="connsiteY174" fmla="*/ 2286000 h 2831596"/>
              <a:gd name="connsiteX175" fmla="*/ 1059717 w 2757548"/>
              <a:gd name="connsiteY175" fmla="*/ 2307431 h 2831596"/>
              <a:gd name="connsiteX176" fmla="*/ 1019236 w 2757548"/>
              <a:gd name="connsiteY176" fmla="*/ 2309812 h 2831596"/>
              <a:gd name="connsiteX177" fmla="*/ 971611 w 2757548"/>
              <a:gd name="connsiteY177" fmla="*/ 2319337 h 2831596"/>
              <a:gd name="connsiteX178" fmla="*/ 971611 w 2757548"/>
              <a:gd name="connsiteY178" fmla="*/ 2374106 h 2831596"/>
              <a:gd name="connsiteX179" fmla="*/ 943036 w 2757548"/>
              <a:gd name="connsiteY179" fmla="*/ 2414587 h 2831596"/>
              <a:gd name="connsiteX180" fmla="*/ 921604 w 2757548"/>
              <a:gd name="connsiteY180" fmla="*/ 2424112 h 2831596"/>
              <a:gd name="connsiteX181" fmla="*/ 890648 w 2757548"/>
              <a:gd name="connsiteY181" fmla="*/ 2462212 h 2831596"/>
              <a:gd name="connsiteX182" fmla="*/ 866836 w 2757548"/>
              <a:gd name="connsiteY182" fmla="*/ 2452687 h 2831596"/>
              <a:gd name="connsiteX183" fmla="*/ 852548 w 2757548"/>
              <a:gd name="connsiteY183" fmla="*/ 2471737 h 2831596"/>
              <a:gd name="connsiteX184" fmla="*/ 816829 w 2757548"/>
              <a:gd name="connsiteY184" fmla="*/ 2476500 h 2831596"/>
              <a:gd name="connsiteX185" fmla="*/ 800161 w 2757548"/>
              <a:gd name="connsiteY185" fmla="*/ 2462212 h 2831596"/>
              <a:gd name="connsiteX186" fmla="*/ 771586 w 2757548"/>
              <a:gd name="connsiteY186" fmla="*/ 2438400 h 2831596"/>
              <a:gd name="connsiteX187" fmla="*/ 759679 w 2757548"/>
              <a:gd name="connsiteY187" fmla="*/ 2419350 h 2831596"/>
              <a:gd name="connsiteX188" fmla="*/ 735867 w 2757548"/>
              <a:gd name="connsiteY188" fmla="*/ 2438400 h 2831596"/>
              <a:gd name="connsiteX189" fmla="*/ 704911 w 2757548"/>
              <a:gd name="connsiteY189" fmla="*/ 2433637 h 2831596"/>
              <a:gd name="connsiteX190" fmla="*/ 723961 w 2757548"/>
              <a:gd name="connsiteY190" fmla="*/ 2371725 h 2831596"/>
              <a:gd name="connsiteX191" fmla="*/ 719198 w 2757548"/>
              <a:gd name="connsiteY191" fmla="*/ 2362200 h 2831596"/>
              <a:gd name="connsiteX192" fmla="*/ 738248 w 2757548"/>
              <a:gd name="connsiteY192" fmla="*/ 2309812 h 2831596"/>
              <a:gd name="connsiteX193" fmla="*/ 747773 w 2757548"/>
              <a:gd name="connsiteY193" fmla="*/ 2278856 h 2831596"/>
              <a:gd name="connsiteX194" fmla="*/ 733486 w 2757548"/>
              <a:gd name="connsiteY194" fmla="*/ 2243137 h 2831596"/>
              <a:gd name="connsiteX195" fmla="*/ 747773 w 2757548"/>
              <a:gd name="connsiteY195" fmla="*/ 2226468 h 2831596"/>
              <a:gd name="connsiteX196" fmla="*/ 735867 w 2757548"/>
              <a:gd name="connsiteY196" fmla="*/ 2197893 h 2831596"/>
              <a:gd name="connsiteX197" fmla="*/ 735868 w 2757548"/>
              <a:gd name="connsiteY197" fmla="*/ 2166937 h 2831596"/>
              <a:gd name="connsiteX198" fmla="*/ 728723 w 2757548"/>
              <a:gd name="connsiteY198" fmla="*/ 2128837 h 2831596"/>
              <a:gd name="connsiteX199" fmla="*/ 709673 w 2757548"/>
              <a:gd name="connsiteY199" fmla="*/ 2093118 h 2831596"/>
              <a:gd name="connsiteX200" fmla="*/ 662048 w 2757548"/>
              <a:gd name="connsiteY200" fmla="*/ 2090737 h 2831596"/>
              <a:gd name="connsiteX201" fmla="*/ 635854 w 2757548"/>
              <a:gd name="connsiteY201" fmla="*/ 2085975 h 2831596"/>
              <a:gd name="connsiteX202" fmla="*/ 623948 w 2757548"/>
              <a:gd name="connsiteY202" fmla="*/ 2062162 h 2831596"/>
              <a:gd name="connsiteX203" fmla="*/ 566798 w 2757548"/>
              <a:gd name="connsiteY203" fmla="*/ 2043112 h 2831596"/>
              <a:gd name="connsiteX204" fmla="*/ 542986 w 2757548"/>
              <a:gd name="connsiteY204" fmla="*/ 2035968 h 2831596"/>
              <a:gd name="connsiteX205" fmla="*/ 557273 w 2757548"/>
              <a:gd name="connsiteY205" fmla="*/ 1981200 h 2831596"/>
              <a:gd name="connsiteX206" fmla="*/ 562036 w 2757548"/>
              <a:gd name="connsiteY206" fmla="*/ 1964531 h 2831596"/>
              <a:gd name="connsiteX207" fmla="*/ 547748 w 2757548"/>
              <a:gd name="connsiteY207" fmla="*/ 1938337 h 2831596"/>
              <a:gd name="connsiteX208" fmla="*/ 514411 w 2757548"/>
              <a:gd name="connsiteY208" fmla="*/ 1885950 h 2831596"/>
              <a:gd name="connsiteX209" fmla="*/ 490598 w 2757548"/>
              <a:gd name="connsiteY209" fmla="*/ 1897856 h 2831596"/>
              <a:gd name="connsiteX210" fmla="*/ 471548 w 2757548"/>
              <a:gd name="connsiteY210" fmla="*/ 1876425 h 2831596"/>
              <a:gd name="connsiteX211" fmla="*/ 433448 w 2757548"/>
              <a:gd name="connsiteY211" fmla="*/ 1852612 h 2831596"/>
              <a:gd name="connsiteX212" fmla="*/ 414398 w 2757548"/>
              <a:gd name="connsiteY212" fmla="*/ 1833562 h 2831596"/>
              <a:gd name="connsiteX213" fmla="*/ 414398 w 2757548"/>
              <a:gd name="connsiteY213" fmla="*/ 1804987 h 2831596"/>
              <a:gd name="connsiteX214" fmla="*/ 378679 w 2757548"/>
              <a:gd name="connsiteY214" fmla="*/ 1812131 h 2831596"/>
              <a:gd name="connsiteX215" fmla="*/ 357248 w 2757548"/>
              <a:gd name="connsiteY215" fmla="*/ 1838325 h 2831596"/>
              <a:gd name="connsiteX216" fmla="*/ 385823 w 2757548"/>
              <a:gd name="connsiteY216" fmla="*/ 1862137 h 2831596"/>
              <a:gd name="connsiteX217" fmla="*/ 352486 w 2757548"/>
              <a:gd name="connsiteY217" fmla="*/ 1866900 h 2831596"/>
              <a:gd name="connsiteX218" fmla="*/ 323911 w 2757548"/>
              <a:gd name="connsiteY218" fmla="*/ 1847850 h 2831596"/>
              <a:gd name="connsiteX219" fmla="*/ 281048 w 2757548"/>
              <a:gd name="connsiteY219" fmla="*/ 1833562 h 2831596"/>
              <a:gd name="connsiteX220" fmla="*/ 238186 w 2757548"/>
              <a:gd name="connsiteY220" fmla="*/ 1819275 h 2831596"/>
              <a:gd name="connsiteX221" fmla="*/ 195323 w 2757548"/>
              <a:gd name="connsiteY221" fmla="*/ 1819275 h 2831596"/>
              <a:gd name="connsiteX222" fmla="*/ 171511 w 2757548"/>
              <a:gd name="connsiteY222" fmla="*/ 1795462 h 2831596"/>
              <a:gd name="connsiteX223" fmla="*/ 188179 w 2757548"/>
              <a:gd name="connsiteY223" fmla="*/ 1740693 h 2831596"/>
              <a:gd name="connsiteX224" fmla="*/ 214373 w 2757548"/>
              <a:gd name="connsiteY224" fmla="*/ 1676400 h 2831596"/>
              <a:gd name="connsiteX225" fmla="*/ 245329 w 2757548"/>
              <a:gd name="connsiteY225" fmla="*/ 1609725 h 2831596"/>
              <a:gd name="connsiteX226" fmla="*/ 273904 w 2757548"/>
              <a:gd name="connsiteY226" fmla="*/ 1576388 h 2831596"/>
              <a:gd name="connsiteX227" fmla="*/ 319148 w 2757548"/>
              <a:gd name="connsiteY227" fmla="*/ 1509712 h 2831596"/>
              <a:gd name="connsiteX228" fmla="*/ 362011 w 2757548"/>
              <a:gd name="connsiteY228" fmla="*/ 1466850 h 2831596"/>
              <a:gd name="connsiteX229" fmla="*/ 376298 w 2757548"/>
              <a:gd name="connsiteY229" fmla="*/ 1440656 h 2831596"/>
              <a:gd name="connsiteX230" fmla="*/ 414398 w 2757548"/>
              <a:gd name="connsiteY230" fmla="*/ 1404937 h 2831596"/>
              <a:gd name="connsiteX231" fmla="*/ 438211 w 2757548"/>
              <a:gd name="connsiteY231" fmla="*/ 1381125 h 2831596"/>
              <a:gd name="connsiteX232" fmla="*/ 395348 w 2757548"/>
              <a:gd name="connsiteY232" fmla="*/ 1352550 h 2831596"/>
              <a:gd name="connsiteX233" fmla="*/ 323911 w 2757548"/>
              <a:gd name="connsiteY233" fmla="*/ 1319212 h 2831596"/>
              <a:gd name="connsiteX234" fmla="*/ 266761 w 2757548"/>
              <a:gd name="connsiteY234" fmla="*/ 1285875 h 2831596"/>
              <a:gd name="connsiteX235" fmla="*/ 233423 w 2757548"/>
              <a:gd name="connsiteY235" fmla="*/ 1300162 h 2831596"/>
              <a:gd name="connsiteX236" fmla="*/ 195323 w 2757548"/>
              <a:gd name="connsiteY236" fmla="*/ 1276350 h 2831596"/>
              <a:gd name="connsiteX237" fmla="*/ 161986 w 2757548"/>
              <a:gd name="connsiteY237" fmla="*/ 1204912 h 2831596"/>
              <a:gd name="connsiteX238" fmla="*/ 157223 w 2757548"/>
              <a:gd name="connsiteY238" fmla="*/ 1162050 h 2831596"/>
              <a:gd name="connsiteX239" fmla="*/ 119123 w 2757548"/>
              <a:gd name="connsiteY239" fmla="*/ 1157287 h 2831596"/>
              <a:gd name="connsiteX240" fmla="*/ 66736 w 2757548"/>
              <a:gd name="connsiteY240" fmla="*/ 1157287 h 2831596"/>
              <a:gd name="connsiteX241" fmla="*/ 19111 w 2757548"/>
              <a:gd name="connsiteY241" fmla="*/ 1143000 h 2831596"/>
              <a:gd name="connsiteX242" fmla="*/ 19111 w 2757548"/>
              <a:gd name="connsiteY242" fmla="*/ 1114425 h 2831596"/>
              <a:gd name="connsiteX243" fmla="*/ 9586 w 2757548"/>
              <a:gd name="connsiteY243" fmla="*/ 1076325 h 2831596"/>
              <a:gd name="connsiteX244" fmla="*/ 61 w 2757548"/>
              <a:gd name="connsiteY244" fmla="*/ 1028700 h 2831596"/>
              <a:gd name="connsiteX245" fmla="*/ 14348 w 2757548"/>
              <a:gd name="connsiteY245" fmla="*/ 995362 h 2831596"/>
              <a:gd name="connsiteX246" fmla="*/ 61973 w 2757548"/>
              <a:gd name="connsiteY246" fmla="*/ 971550 h 2831596"/>
              <a:gd name="connsiteX247" fmla="*/ 100073 w 2757548"/>
              <a:gd name="connsiteY247" fmla="*/ 966787 h 2831596"/>
              <a:gd name="connsiteX248" fmla="*/ 66736 w 2757548"/>
              <a:gd name="connsiteY248" fmla="*/ 933450 h 2831596"/>
              <a:gd name="connsiteX249" fmla="*/ 57211 w 2757548"/>
              <a:gd name="connsiteY249" fmla="*/ 885825 h 2831596"/>
              <a:gd name="connsiteX250" fmla="*/ 81023 w 2757548"/>
              <a:gd name="connsiteY250" fmla="*/ 852487 h 2831596"/>
              <a:gd name="connsiteX251" fmla="*/ 81023 w 2757548"/>
              <a:gd name="connsiteY251" fmla="*/ 814387 h 2831596"/>
              <a:gd name="connsiteX252" fmla="*/ 42923 w 2757548"/>
              <a:gd name="connsiteY252" fmla="*/ 800100 h 2831596"/>
              <a:gd name="connsiteX253" fmla="*/ 47686 w 2757548"/>
              <a:gd name="connsiteY253" fmla="*/ 762000 h 2831596"/>
              <a:gd name="connsiteX254" fmla="*/ 85786 w 2757548"/>
              <a:gd name="connsiteY254" fmla="*/ 723900 h 2831596"/>
              <a:gd name="connsiteX255" fmla="*/ 76261 w 2757548"/>
              <a:gd name="connsiteY255" fmla="*/ 671512 h 2831596"/>
              <a:gd name="connsiteX256" fmla="*/ 47686 w 2757548"/>
              <a:gd name="connsiteY256" fmla="*/ 647700 h 2831596"/>
              <a:gd name="connsiteX257" fmla="*/ 66736 w 2757548"/>
              <a:gd name="connsiteY257" fmla="*/ 623887 h 2831596"/>
              <a:gd name="connsiteX258" fmla="*/ 114361 w 2757548"/>
              <a:gd name="connsiteY258" fmla="*/ 628650 h 2831596"/>
              <a:gd name="connsiteX259" fmla="*/ 138173 w 2757548"/>
              <a:gd name="connsiteY259" fmla="*/ 628650 h 2831596"/>
              <a:gd name="connsiteX260" fmla="*/ 119123 w 2757548"/>
              <a:gd name="connsiteY260" fmla="*/ 595312 h 2831596"/>
              <a:gd name="connsiteX261" fmla="*/ 123886 w 2757548"/>
              <a:gd name="connsiteY261" fmla="*/ 571500 h 2831596"/>
              <a:gd name="connsiteX262" fmla="*/ 152461 w 2757548"/>
              <a:gd name="connsiteY262" fmla="*/ 571500 h 2831596"/>
              <a:gd name="connsiteX263" fmla="*/ 157223 w 2757548"/>
              <a:gd name="connsiteY263" fmla="*/ 571500 h 2831596"/>
              <a:gd name="connsiteX264" fmla="*/ 185798 w 2757548"/>
              <a:gd name="connsiteY264" fmla="*/ 485775 h 2831596"/>
              <a:gd name="connsiteX265" fmla="*/ 190561 w 2757548"/>
              <a:gd name="connsiteY265" fmla="*/ 447675 h 2831596"/>
              <a:gd name="connsiteX266" fmla="*/ 219136 w 2757548"/>
              <a:gd name="connsiteY266" fmla="*/ 461962 h 2831596"/>
              <a:gd name="connsiteX267" fmla="*/ 281048 w 2757548"/>
              <a:gd name="connsiteY267" fmla="*/ 485775 h 2831596"/>
              <a:gd name="connsiteX268" fmla="*/ 342961 w 2757548"/>
              <a:gd name="connsiteY268" fmla="*/ 485775 h 2831596"/>
              <a:gd name="connsiteX269" fmla="*/ 333436 w 2757548"/>
              <a:gd name="connsiteY269" fmla="*/ 442912 h 2831596"/>
              <a:gd name="connsiteX270" fmla="*/ 342961 w 2757548"/>
              <a:gd name="connsiteY270" fmla="*/ 409575 h 2831596"/>
              <a:gd name="connsiteX271" fmla="*/ 385823 w 2757548"/>
              <a:gd name="connsiteY271" fmla="*/ 409575 h 2831596"/>
              <a:gd name="connsiteX272" fmla="*/ 404873 w 2757548"/>
              <a:gd name="connsiteY272" fmla="*/ 381000 h 2831596"/>
              <a:gd name="connsiteX273" fmla="*/ 428686 w 2757548"/>
              <a:gd name="connsiteY273" fmla="*/ 338137 h 2831596"/>
              <a:gd name="connsiteX274" fmla="*/ 381061 w 2757548"/>
              <a:gd name="connsiteY274" fmla="*/ 314325 h 2831596"/>
              <a:gd name="connsiteX275" fmla="*/ 381061 w 2757548"/>
              <a:gd name="connsiteY275" fmla="*/ 285750 h 2831596"/>
              <a:gd name="connsiteX276" fmla="*/ 433448 w 2757548"/>
              <a:gd name="connsiteY276" fmla="*/ 257175 h 2831596"/>
              <a:gd name="connsiteX277" fmla="*/ 466786 w 2757548"/>
              <a:gd name="connsiteY277" fmla="*/ 238125 h 2831596"/>
              <a:gd name="connsiteX278" fmla="*/ 476311 w 2757548"/>
              <a:gd name="connsiteY278" fmla="*/ 176212 h 2831596"/>
              <a:gd name="connsiteX279" fmla="*/ 447736 w 2757548"/>
              <a:gd name="connsiteY279" fmla="*/ 123825 h 2831596"/>
              <a:gd name="connsiteX0" fmla="*/ 2307492 w 2757548"/>
              <a:gd name="connsiteY0" fmla="*/ 0 h 2831596"/>
              <a:gd name="connsiteX1" fmla="*/ 2324161 w 2757548"/>
              <a:gd name="connsiteY1" fmla="*/ 26193 h 2831596"/>
              <a:gd name="connsiteX2" fmla="*/ 2352736 w 2757548"/>
              <a:gd name="connsiteY2" fmla="*/ 47625 h 2831596"/>
              <a:gd name="connsiteX3" fmla="*/ 2343211 w 2757548"/>
              <a:gd name="connsiteY3" fmla="*/ 57150 h 2831596"/>
              <a:gd name="connsiteX4" fmla="*/ 2352736 w 2757548"/>
              <a:gd name="connsiteY4" fmla="*/ 95250 h 2831596"/>
              <a:gd name="connsiteX5" fmla="*/ 2343211 w 2757548"/>
              <a:gd name="connsiteY5" fmla="*/ 128587 h 2831596"/>
              <a:gd name="connsiteX6" fmla="*/ 2324161 w 2757548"/>
              <a:gd name="connsiteY6" fmla="*/ 145256 h 2831596"/>
              <a:gd name="connsiteX7" fmla="*/ 2300348 w 2757548"/>
              <a:gd name="connsiteY7" fmla="*/ 152400 h 2831596"/>
              <a:gd name="connsiteX8" fmla="*/ 2290823 w 2757548"/>
              <a:gd name="connsiteY8" fmla="*/ 166687 h 2831596"/>
              <a:gd name="connsiteX9" fmla="*/ 2286061 w 2757548"/>
              <a:gd name="connsiteY9" fmla="*/ 204787 h 2831596"/>
              <a:gd name="connsiteX10" fmla="*/ 2267011 w 2757548"/>
              <a:gd name="connsiteY10" fmla="*/ 223837 h 2831596"/>
              <a:gd name="connsiteX11" fmla="*/ 2224148 w 2757548"/>
              <a:gd name="connsiteY11" fmla="*/ 219075 h 2831596"/>
              <a:gd name="connsiteX12" fmla="*/ 2214623 w 2757548"/>
              <a:gd name="connsiteY12" fmla="*/ 226219 h 2831596"/>
              <a:gd name="connsiteX13" fmla="*/ 2221767 w 2757548"/>
              <a:gd name="connsiteY13" fmla="*/ 259556 h 2831596"/>
              <a:gd name="connsiteX14" fmla="*/ 2233673 w 2757548"/>
              <a:gd name="connsiteY14" fmla="*/ 285750 h 2831596"/>
              <a:gd name="connsiteX15" fmla="*/ 2224148 w 2757548"/>
              <a:gd name="connsiteY15" fmla="*/ 304800 h 2831596"/>
              <a:gd name="connsiteX16" fmla="*/ 2224148 w 2757548"/>
              <a:gd name="connsiteY16" fmla="*/ 333375 h 2831596"/>
              <a:gd name="connsiteX17" fmla="*/ 2186048 w 2757548"/>
              <a:gd name="connsiteY17" fmla="*/ 338137 h 2831596"/>
              <a:gd name="connsiteX18" fmla="*/ 2152710 w 2757548"/>
              <a:gd name="connsiteY18" fmla="*/ 302419 h 2831596"/>
              <a:gd name="connsiteX19" fmla="*/ 2124136 w 2757548"/>
              <a:gd name="connsiteY19" fmla="*/ 323850 h 2831596"/>
              <a:gd name="connsiteX20" fmla="*/ 2105086 w 2757548"/>
              <a:gd name="connsiteY20" fmla="*/ 347662 h 2831596"/>
              <a:gd name="connsiteX21" fmla="*/ 2105086 w 2757548"/>
              <a:gd name="connsiteY21" fmla="*/ 361950 h 2831596"/>
              <a:gd name="connsiteX22" fmla="*/ 2105086 w 2757548"/>
              <a:gd name="connsiteY22" fmla="*/ 395287 h 2831596"/>
              <a:gd name="connsiteX23" fmla="*/ 2076511 w 2757548"/>
              <a:gd name="connsiteY23" fmla="*/ 395287 h 2831596"/>
              <a:gd name="connsiteX24" fmla="*/ 2033648 w 2757548"/>
              <a:gd name="connsiteY24" fmla="*/ 419100 h 2831596"/>
              <a:gd name="connsiteX25" fmla="*/ 2014598 w 2757548"/>
              <a:gd name="connsiteY25" fmla="*/ 457200 h 2831596"/>
              <a:gd name="connsiteX26" fmla="*/ 2012217 w 2757548"/>
              <a:gd name="connsiteY26" fmla="*/ 488156 h 2831596"/>
              <a:gd name="connsiteX27" fmla="*/ 1995549 w 2757548"/>
              <a:gd name="connsiteY27" fmla="*/ 511968 h 2831596"/>
              <a:gd name="connsiteX28" fmla="*/ 1976498 w 2757548"/>
              <a:gd name="connsiteY28" fmla="*/ 554831 h 2831596"/>
              <a:gd name="connsiteX29" fmla="*/ 1945542 w 2757548"/>
              <a:gd name="connsiteY29" fmla="*/ 564356 h 2831596"/>
              <a:gd name="connsiteX30" fmla="*/ 1909823 w 2757548"/>
              <a:gd name="connsiteY30" fmla="*/ 561975 h 2831596"/>
              <a:gd name="connsiteX31" fmla="*/ 1883629 w 2757548"/>
              <a:gd name="connsiteY31" fmla="*/ 576262 h 2831596"/>
              <a:gd name="connsiteX32" fmla="*/ 1890773 w 2757548"/>
              <a:gd name="connsiteY32" fmla="*/ 602456 h 2831596"/>
              <a:gd name="connsiteX33" fmla="*/ 1874104 w 2757548"/>
              <a:gd name="connsiteY33" fmla="*/ 623887 h 2831596"/>
              <a:gd name="connsiteX34" fmla="*/ 1876486 w 2757548"/>
              <a:gd name="connsiteY34" fmla="*/ 647700 h 2831596"/>
              <a:gd name="connsiteX35" fmla="*/ 1890773 w 2757548"/>
              <a:gd name="connsiteY35" fmla="*/ 666750 h 2831596"/>
              <a:gd name="connsiteX36" fmla="*/ 1919348 w 2757548"/>
              <a:gd name="connsiteY36" fmla="*/ 685800 h 2831596"/>
              <a:gd name="connsiteX37" fmla="*/ 1945542 w 2757548"/>
              <a:gd name="connsiteY37" fmla="*/ 714375 h 2831596"/>
              <a:gd name="connsiteX38" fmla="*/ 1969354 w 2757548"/>
              <a:gd name="connsiteY38" fmla="*/ 745331 h 2831596"/>
              <a:gd name="connsiteX39" fmla="*/ 1997930 w 2757548"/>
              <a:gd name="connsiteY39" fmla="*/ 776287 h 2831596"/>
              <a:gd name="connsiteX40" fmla="*/ 2016979 w 2757548"/>
              <a:gd name="connsiteY40" fmla="*/ 788194 h 2831596"/>
              <a:gd name="connsiteX41" fmla="*/ 2024123 w 2757548"/>
              <a:gd name="connsiteY41" fmla="*/ 814387 h 2831596"/>
              <a:gd name="connsiteX42" fmla="*/ 2028886 w 2757548"/>
              <a:gd name="connsiteY42" fmla="*/ 847725 h 2831596"/>
              <a:gd name="connsiteX43" fmla="*/ 2038411 w 2757548"/>
              <a:gd name="connsiteY43" fmla="*/ 859631 h 2831596"/>
              <a:gd name="connsiteX44" fmla="*/ 2066986 w 2757548"/>
              <a:gd name="connsiteY44" fmla="*/ 871537 h 2831596"/>
              <a:gd name="connsiteX45" fmla="*/ 2062223 w 2757548"/>
              <a:gd name="connsiteY45" fmla="*/ 852487 h 2831596"/>
              <a:gd name="connsiteX46" fmla="*/ 2090798 w 2757548"/>
              <a:gd name="connsiteY46" fmla="*/ 838200 h 2831596"/>
              <a:gd name="connsiteX47" fmla="*/ 2100323 w 2757548"/>
              <a:gd name="connsiteY47" fmla="*/ 862012 h 2831596"/>
              <a:gd name="connsiteX48" fmla="*/ 2133661 w 2757548"/>
              <a:gd name="connsiteY48" fmla="*/ 883443 h 2831596"/>
              <a:gd name="connsiteX49" fmla="*/ 2169379 w 2757548"/>
              <a:gd name="connsiteY49" fmla="*/ 876300 h 2831596"/>
              <a:gd name="connsiteX50" fmla="*/ 2183667 w 2757548"/>
              <a:gd name="connsiteY50" fmla="*/ 864394 h 2831596"/>
              <a:gd name="connsiteX51" fmla="*/ 2207480 w 2757548"/>
              <a:gd name="connsiteY51" fmla="*/ 857249 h 2831596"/>
              <a:gd name="connsiteX52" fmla="*/ 2245580 w 2757548"/>
              <a:gd name="connsiteY52" fmla="*/ 862012 h 2831596"/>
              <a:gd name="connsiteX53" fmla="*/ 2257486 w 2757548"/>
              <a:gd name="connsiteY53" fmla="*/ 895350 h 2831596"/>
              <a:gd name="connsiteX54" fmla="*/ 2305110 w 2757548"/>
              <a:gd name="connsiteY54" fmla="*/ 900113 h 2831596"/>
              <a:gd name="connsiteX55" fmla="*/ 2328923 w 2757548"/>
              <a:gd name="connsiteY55" fmla="*/ 907256 h 2831596"/>
              <a:gd name="connsiteX56" fmla="*/ 2314636 w 2757548"/>
              <a:gd name="connsiteY56" fmla="*/ 928687 h 2831596"/>
              <a:gd name="connsiteX57" fmla="*/ 2319398 w 2757548"/>
              <a:gd name="connsiteY57" fmla="*/ 942975 h 2831596"/>
              <a:gd name="connsiteX58" fmla="*/ 2357498 w 2757548"/>
              <a:gd name="connsiteY58" fmla="*/ 964406 h 2831596"/>
              <a:gd name="connsiteX59" fmla="*/ 2371786 w 2757548"/>
              <a:gd name="connsiteY59" fmla="*/ 990600 h 2831596"/>
              <a:gd name="connsiteX60" fmla="*/ 2395598 w 2757548"/>
              <a:gd name="connsiteY60" fmla="*/ 1016794 h 2831596"/>
              <a:gd name="connsiteX61" fmla="*/ 2381311 w 2757548"/>
              <a:gd name="connsiteY61" fmla="*/ 1028700 h 2831596"/>
              <a:gd name="connsiteX62" fmla="*/ 2386073 w 2757548"/>
              <a:gd name="connsiteY62" fmla="*/ 1066800 h 2831596"/>
              <a:gd name="connsiteX63" fmla="*/ 2421792 w 2757548"/>
              <a:gd name="connsiteY63" fmla="*/ 1059656 h 2831596"/>
              <a:gd name="connsiteX64" fmla="*/ 2450367 w 2757548"/>
              <a:gd name="connsiteY64" fmla="*/ 1069182 h 2831596"/>
              <a:gd name="connsiteX65" fmla="*/ 2486086 w 2757548"/>
              <a:gd name="connsiteY65" fmla="*/ 1107281 h 2831596"/>
              <a:gd name="connsiteX66" fmla="*/ 2486086 w 2757548"/>
              <a:gd name="connsiteY66" fmla="*/ 1138237 h 2831596"/>
              <a:gd name="connsiteX67" fmla="*/ 2521804 w 2757548"/>
              <a:gd name="connsiteY67" fmla="*/ 1147762 h 2831596"/>
              <a:gd name="connsiteX68" fmla="*/ 2571811 w 2757548"/>
              <a:gd name="connsiteY68" fmla="*/ 1190625 h 2831596"/>
              <a:gd name="connsiteX69" fmla="*/ 2571811 w 2757548"/>
              <a:gd name="connsiteY69" fmla="*/ 1219200 h 2831596"/>
              <a:gd name="connsiteX70" fmla="*/ 2571811 w 2757548"/>
              <a:gd name="connsiteY70" fmla="*/ 1243012 h 2831596"/>
              <a:gd name="connsiteX71" fmla="*/ 2567048 w 2757548"/>
              <a:gd name="connsiteY71" fmla="*/ 1266825 h 2831596"/>
              <a:gd name="connsiteX72" fmla="*/ 2600386 w 2757548"/>
              <a:gd name="connsiteY72" fmla="*/ 1295400 h 2831596"/>
              <a:gd name="connsiteX73" fmla="*/ 2609910 w 2757548"/>
              <a:gd name="connsiteY73" fmla="*/ 1338262 h 2831596"/>
              <a:gd name="connsiteX74" fmla="*/ 2619436 w 2757548"/>
              <a:gd name="connsiteY74" fmla="*/ 1376362 h 2831596"/>
              <a:gd name="connsiteX75" fmla="*/ 2638486 w 2757548"/>
              <a:gd name="connsiteY75" fmla="*/ 1369218 h 2831596"/>
              <a:gd name="connsiteX76" fmla="*/ 2681348 w 2757548"/>
              <a:gd name="connsiteY76" fmla="*/ 1381125 h 2831596"/>
              <a:gd name="connsiteX77" fmla="*/ 2705161 w 2757548"/>
              <a:gd name="connsiteY77" fmla="*/ 1362075 h 2831596"/>
              <a:gd name="connsiteX78" fmla="*/ 2748023 w 2757548"/>
              <a:gd name="connsiteY78" fmla="*/ 1352550 h 2831596"/>
              <a:gd name="connsiteX79" fmla="*/ 2757548 w 2757548"/>
              <a:gd name="connsiteY79" fmla="*/ 1390650 h 2831596"/>
              <a:gd name="connsiteX80" fmla="*/ 2748023 w 2757548"/>
              <a:gd name="connsiteY80" fmla="*/ 1414462 h 2831596"/>
              <a:gd name="connsiteX81" fmla="*/ 2724211 w 2757548"/>
              <a:gd name="connsiteY81" fmla="*/ 1428750 h 2831596"/>
              <a:gd name="connsiteX82" fmla="*/ 2695635 w 2757548"/>
              <a:gd name="connsiteY82" fmla="*/ 1464469 h 2831596"/>
              <a:gd name="connsiteX83" fmla="*/ 2657536 w 2757548"/>
              <a:gd name="connsiteY83" fmla="*/ 1495425 h 2831596"/>
              <a:gd name="connsiteX84" fmla="*/ 2638486 w 2757548"/>
              <a:gd name="connsiteY84" fmla="*/ 1519237 h 2831596"/>
              <a:gd name="connsiteX85" fmla="*/ 2624198 w 2757548"/>
              <a:gd name="connsiteY85" fmla="*/ 1535906 h 2831596"/>
              <a:gd name="connsiteX86" fmla="*/ 2619436 w 2757548"/>
              <a:gd name="connsiteY86" fmla="*/ 1562100 h 2831596"/>
              <a:gd name="connsiteX87" fmla="*/ 2590861 w 2757548"/>
              <a:gd name="connsiteY87" fmla="*/ 1562100 h 2831596"/>
              <a:gd name="connsiteX88" fmla="*/ 2557523 w 2757548"/>
              <a:gd name="connsiteY88" fmla="*/ 1547812 h 2831596"/>
              <a:gd name="connsiteX89" fmla="*/ 2538473 w 2757548"/>
              <a:gd name="connsiteY89" fmla="*/ 1519237 h 2831596"/>
              <a:gd name="connsiteX90" fmla="*/ 2471798 w 2757548"/>
              <a:gd name="connsiteY90" fmla="*/ 1524000 h 2831596"/>
              <a:gd name="connsiteX91" fmla="*/ 2452748 w 2757548"/>
              <a:gd name="connsiteY91" fmla="*/ 1535906 h 2831596"/>
              <a:gd name="connsiteX92" fmla="*/ 2447985 w 2757548"/>
              <a:gd name="connsiteY92" fmla="*/ 1557338 h 2831596"/>
              <a:gd name="connsiteX93" fmla="*/ 2414648 w 2757548"/>
              <a:gd name="connsiteY93" fmla="*/ 1576387 h 2831596"/>
              <a:gd name="connsiteX94" fmla="*/ 2381311 w 2757548"/>
              <a:gd name="connsiteY94" fmla="*/ 1614487 h 2831596"/>
              <a:gd name="connsiteX95" fmla="*/ 2355116 w 2757548"/>
              <a:gd name="connsiteY95" fmla="*/ 1626393 h 2831596"/>
              <a:gd name="connsiteX96" fmla="*/ 2347973 w 2757548"/>
              <a:gd name="connsiteY96" fmla="*/ 1662112 h 2831596"/>
              <a:gd name="connsiteX97" fmla="*/ 2331304 w 2757548"/>
              <a:gd name="connsiteY97" fmla="*/ 1659731 h 2831596"/>
              <a:gd name="connsiteX98" fmla="*/ 2281298 w 2757548"/>
              <a:gd name="connsiteY98" fmla="*/ 1681162 h 2831596"/>
              <a:gd name="connsiteX99" fmla="*/ 2262248 w 2757548"/>
              <a:gd name="connsiteY99" fmla="*/ 1700212 h 2831596"/>
              <a:gd name="connsiteX100" fmla="*/ 2200336 w 2757548"/>
              <a:gd name="connsiteY100" fmla="*/ 1704975 h 2831596"/>
              <a:gd name="connsiteX101" fmla="*/ 2157473 w 2757548"/>
              <a:gd name="connsiteY101" fmla="*/ 1714500 h 2831596"/>
              <a:gd name="connsiteX102" fmla="*/ 2126517 w 2757548"/>
              <a:gd name="connsiteY102" fmla="*/ 1754981 h 2831596"/>
              <a:gd name="connsiteX103" fmla="*/ 2100323 w 2757548"/>
              <a:gd name="connsiteY103" fmla="*/ 1771650 h 2831596"/>
              <a:gd name="connsiteX104" fmla="*/ 2095561 w 2757548"/>
              <a:gd name="connsiteY104" fmla="*/ 1807368 h 2831596"/>
              <a:gd name="connsiteX105" fmla="*/ 2057461 w 2757548"/>
              <a:gd name="connsiteY105" fmla="*/ 1831181 h 2831596"/>
              <a:gd name="connsiteX106" fmla="*/ 2043173 w 2757548"/>
              <a:gd name="connsiteY106" fmla="*/ 1852612 h 2831596"/>
              <a:gd name="connsiteX107" fmla="*/ 2033648 w 2757548"/>
              <a:gd name="connsiteY107" fmla="*/ 1866900 h 2831596"/>
              <a:gd name="connsiteX108" fmla="*/ 2038411 w 2757548"/>
              <a:gd name="connsiteY108" fmla="*/ 1895475 h 2831596"/>
              <a:gd name="connsiteX109" fmla="*/ 2050317 w 2757548"/>
              <a:gd name="connsiteY109" fmla="*/ 1933575 h 2831596"/>
              <a:gd name="connsiteX110" fmla="*/ 2062223 w 2757548"/>
              <a:gd name="connsiteY110" fmla="*/ 1985962 h 2831596"/>
              <a:gd name="connsiteX111" fmla="*/ 2038411 w 2757548"/>
              <a:gd name="connsiteY111" fmla="*/ 2024062 h 2831596"/>
              <a:gd name="connsiteX112" fmla="*/ 2033648 w 2757548"/>
              <a:gd name="connsiteY112" fmla="*/ 2028825 h 2831596"/>
              <a:gd name="connsiteX113" fmla="*/ 1995548 w 2757548"/>
              <a:gd name="connsiteY113" fmla="*/ 2033587 h 2831596"/>
              <a:gd name="connsiteX114" fmla="*/ 1966973 w 2757548"/>
              <a:gd name="connsiteY114" fmla="*/ 2043112 h 2831596"/>
              <a:gd name="connsiteX115" fmla="*/ 1957448 w 2757548"/>
              <a:gd name="connsiteY115" fmla="*/ 2043112 h 2831596"/>
              <a:gd name="connsiteX116" fmla="*/ 1919348 w 2757548"/>
              <a:gd name="connsiteY116" fmla="*/ 2069305 h 2831596"/>
              <a:gd name="connsiteX117" fmla="*/ 1900298 w 2757548"/>
              <a:gd name="connsiteY117" fmla="*/ 2090737 h 2831596"/>
              <a:gd name="connsiteX118" fmla="*/ 1888392 w 2757548"/>
              <a:gd name="connsiteY118" fmla="*/ 2150269 h 2831596"/>
              <a:gd name="connsiteX119" fmla="*/ 1855055 w 2757548"/>
              <a:gd name="connsiteY119" fmla="*/ 2166937 h 2831596"/>
              <a:gd name="connsiteX120" fmla="*/ 1809811 w 2757548"/>
              <a:gd name="connsiteY120" fmla="*/ 2195512 h 2831596"/>
              <a:gd name="connsiteX121" fmla="*/ 1809811 w 2757548"/>
              <a:gd name="connsiteY121" fmla="*/ 2252662 h 2831596"/>
              <a:gd name="connsiteX122" fmla="*/ 1814573 w 2757548"/>
              <a:gd name="connsiteY122" fmla="*/ 2314575 h 2831596"/>
              <a:gd name="connsiteX123" fmla="*/ 1802667 w 2757548"/>
              <a:gd name="connsiteY123" fmla="*/ 2340768 h 2831596"/>
              <a:gd name="connsiteX124" fmla="*/ 1785998 w 2757548"/>
              <a:gd name="connsiteY124" fmla="*/ 2388393 h 2831596"/>
              <a:gd name="connsiteX125" fmla="*/ 1809811 w 2757548"/>
              <a:gd name="connsiteY125" fmla="*/ 2438400 h 2831596"/>
              <a:gd name="connsiteX126" fmla="*/ 1802667 w 2757548"/>
              <a:gd name="connsiteY126" fmla="*/ 2474119 h 2831596"/>
              <a:gd name="connsiteX127" fmla="*/ 1776473 w 2757548"/>
              <a:gd name="connsiteY127" fmla="*/ 2500312 h 2831596"/>
              <a:gd name="connsiteX128" fmla="*/ 1733611 w 2757548"/>
              <a:gd name="connsiteY128" fmla="*/ 2524125 h 2831596"/>
              <a:gd name="connsiteX129" fmla="*/ 1714561 w 2757548"/>
              <a:gd name="connsiteY129" fmla="*/ 2538412 h 2831596"/>
              <a:gd name="connsiteX130" fmla="*/ 1738373 w 2757548"/>
              <a:gd name="connsiteY130" fmla="*/ 2590800 h 2831596"/>
              <a:gd name="connsiteX131" fmla="*/ 1719323 w 2757548"/>
              <a:gd name="connsiteY131" fmla="*/ 2619375 h 2831596"/>
              <a:gd name="connsiteX132" fmla="*/ 1662173 w 2757548"/>
              <a:gd name="connsiteY132" fmla="*/ 2633662 h 2831596"/>
              <a:gd name="connsiteX133" fmla="*/ 1647886 w 2757548"/>
              <a:gd name="connsiteY133" fmla="*/ 2662237 h 2831596"/>
              <a:gd name="connsiteX134" fmla="*/ 1664554 w 2757548"/>
              <a:gd name="connsiteY134" fmla="*/ 2693193 h 2831596"/>
              <a:gd name="connsiteX135" fmla="*/ 1652648 w 2757548"/>
              <a:gd name="connsiteY135" fmla="*/ 2712243 h 2831596"/>
              <a:gd name="connsiteX136" fmla="*/ 1657411 w 2757548"/>
              <a:gd name="connsiteY136" fmla="*/ 2745581 h 2831596"/>
              <a:gd name="connsiteX137" fmla="*/ 1628836 w 2757548"/>
              <a:gd name="connsiteY137" fmla="*/ 2767012 h 2831596"/>
              <a:gd name="connsiteX138" fmla="*/ 1576448 w 2757548"/>
              <a:gd name="connsiteY138" fmla="*/ 2724150 h 2831596"/>
              <a:gd name="connsiteX139" fmla="*/ 1550254 w 2757548"/>
              <a:gd name="connsiteY139" fmla="*/ 2728912 h 2831596"/>
              <a:gd name="connsiteX140" fmla="*/ 1519298 w 2757548"/>
              <a:gd name="connsiteY140" fmla="*/ 2697956 h 2831596"/>
              <a:gd name="connsiteX141" fmla="*/ 1500248 w 2757548"/>
              <a:gd name="connsiteY141" fmla="*/ 2676525 h 2831596"/>
              <a:gd name="connsiteX142" fmla="*/ 1478817 w 2757548"/>
              <a:gd name="connsiteY142" fmla="*/ 2719387 h 2831596"/>
              <a:gd name="connsiteX143" fmla="*/ 1481198 w 2757548"/>
              <a:gd name="connsiteY143" fmla="*/ 2738437 h 2831596"/>
              <a:gd name="connsiteX144" fmla="*/ 1464529 w 2757548"/>
              <a:gd name="connsiteY144" fmla="*/ 2776537 h 2831596"/>
              <a:gd name="connsiteX145" fmla="*/ 1457386 w 2757548"/>
              <a:gd name="connsiteY145" fmla="*/ 2786062 h 2831596"/>
              <a:gd name="connsiteX146" fmla="*/ 1421667 w 2757548"/>
              <a:gd name="connsiteY146" fmla="*/ 2828925 h 2831596"/>
              <a:gd name="connsiteX147" fmla="*/ 1397855 w 2757548"/>
              <a:gd name="connsiteY147" fmla="*/ 2824162 h 2831596"/>
              <a:gd name="connsiteX148" fmla="*/ 1381186 w 2757548"/>
              <a:gd name="connsiteY148" fmla="*/ 2800350 h 2831596"/>
              <a:gd name="connsiteX149" fmla="*/ 1376423 w 2757548"/>
              <a:gd name="connsiteY149" fmla="*/ 2786062 h 2831596"/>
              <a:gd name="connsiteX150" fmla="*/ 1335942 w 2757548"/>
              <a:gd name="connsiteY150" fmla="*/ 2778918 h 2831596"/>
              <a:gd name="connsiteX151" fmla="*/ 1343086 w 2757548"/>
              <a:gd name="connsiteY151" fmla="*/ 2757487 h 2831596"/>
              <a:gd name="connsiteX152" fmla="*/ 1324036 w 2757548"/>
              <a:gd name="connsiteY152" fmla="*/ 2719387 h 2831596"/>
              <a:gd name="connsiteX153" fmla="*/ 1354992 w 2757548"/>
              <a:gd name="connsiteY153" fmla="*/ 2702718 h 2831596"/>
              <a:gd name="connsiteX154" fmla="*/ 1345467 w 2757548"/>
              <a:gd name="connsiteY154" fmla="*/ 2640806 h 2831596"/>
              <a:gd name="connsiteX155" fmla="*/ 1333561 w 2757548"/>
              <a:gd name="connsiteY155" fmla="*/ 2626518 h 2831596"/>
              <a:gd name="connsiteX156" fmla="*/ 1324036 w 2757548"/>
              <a:gd name="connsiteY156" fmla="*/ 2605087 h 2831596"/>
              <a:gd name="connsiteX157" fmla="*/ 1302604 w 2757548"/>
              <a:gd name="connsiteY157" fmla="*/ 2595562 h 2831596"/>
              <a:gd name="connsiteX158" fmla="*/ 1288317 w 2757548"/>
              <a:gd name="connsiteY158" fmla="*/ 2605087 h 2831596"/>
              <a:gd name="connsiteX159" fmla="*/ 1281173 w 2757548"/>
              <a:gd name="connsiteY159" fmla="*/ 2626518 h 2831596"/>
              <a:gd name="connsiteX160" fmla="*/ 1259742 w 2757548"/>
              <a:gd name="connsiteY160" fmla="*/ 2605087 h 2831596"/>
              <a:gd name="connsiteX161" fmla="*/ 1285936 w 2757548"/>
              <a:gd name="connsiteY161" fmla="*/ 2559843 h 2831596"/>
              <a:gd name="connsiteX162" fmla="*/ 1321654 w 2757548"/>
              <a:gd name="connsiteY162" fmla="*/ 2540794 h 2831596"/>
              <a:gd name="connsiteX163" fmla="*/ 1347848 w 2757548"/>
              <a:gd name="connsiteY163" fmla="*/ 2490787 h 2831596"/>
              <a:gd name="connsiteX164" fmla="*/ 1326417 w 2757548"/>
              <a:gd name="connsiteY164" fmla="*/ 2443162 h 2831596"/>
              <a:gd name="connsiteX165" fmla="*/ 1343086 w 2757548"/>
              <a:gd name="connsiteY165" fmla="*/ 2390775 h 2831596"/>
              <a:gd name="connsiteX166" fmla="*/ 1333561 w 2757548"/>
              <a:gd name="connsiteY166" fmla="*/ 2338387 h 2831596"/>
              <a:gd name="connsiteX167" fmla="*/ 1290698 w 2757548"/>
              <a:gd name="connsiteY167" fmla="*/ 2305050 h 2831596"/>
              <a:gd name="connsiteX168" fmla="*/ 1247836 w 2757548"/>
              <a:gd name="connsiteY168" fmla="*/ 2290762 h 2831596"/>
              <a:gd name="connsiteX169" fmla="*/ 1204973 w 2757548"/>
              <a:gd name="connsiteY169" fmla="*/ 2281237 h 2831596"/>
              <a:gd name="connsiteX170" fmla="*/ 1166873 w 2757548"/>
              <a:gd name="connsiteY170" fmla="*/ 2274093 h 2831596"/>
              <a:gd name="connsiteX171" fmla="*/ 1147823 w 2757548"/>
              <a:gd name="connsiteY171" fmla="*/ 2281237 h 2831596"/>
              <a:gd name="connsiteX172" fmla="*/ 1119248 w 2757548"/>
              <a:gd name="connsiteY172" fmla="*/ 2290762 h 2831596"/>
              <a:gd name="connsiteX173" fmla="*/ 1102579 w 2757548"/>
              <a:gd name="connsiteY173" fmla="*/ 2271712 h 2831596"/>
              <a:gd name="connsiteX174" fmla="*/ 1076386 w 2757548"/>
              <a:gd name="connsiteY174" fmla="*/ 2286000 h 2831596"/>
              <a:gd name="connsiteX175" fmla="*/ 1059717 w 2757548"/>
              <a:gd name="connsiteY175" fmla="*/ 2307431 h 2831596"/>
              <a:gd name="connsiteX176" fmla="*/ 1019236 w 2757548"/>
              <a:gd name="connsiteY176" fmla="*/ 2309812 h 2831596"/>
              <a:gd name="connsiteX177" fmla="*/ 971611 w 2757548"/>
              <a:gd name="connsiteY177" fmla="*/ 2319337 h 2831596"/>
              <a:gd name="connsiteX178" fmla="*/ 971611 w 2757548"/>
              <a:gd name="connsiteY178" fmla="*/ 2374106 h 2831596"/>
              <a:gd name="connsiteX179" fmla="*/ 943036 w 2757548"/>
              <a:gd name="connsiteY179" fmla="*/ 2414587 h 2831596"/>
              <a:gd name="connsiteX180" fmla="*/ 921604 w 2757548"/>
              <a:gd name="connsiteY180" fmla="*/ 2424112 h 2831596"/>
              <a:gd name="connsiteX181" fmla="*/ 890648 w 2757548"/>
              <a:gd name="connsiteY181" fmla="*/ 2462212 h 2831596"/>
              <a:gd name="connsiteX182" fmla="*/ 866836 w 2757548"/>
              <a:gd name="connsiteY182" fmla="*/ 2452687 h 2831596"/>
              <a:gd name="connsiteX183" fmla="*/ 852548 w 2757548"/>
              <a:gd name="connsiteY183" fmla="*/ 2471737 h 2831596"/>
              <a:gd name="connsiteX184" fmla="*/ 816829 w 2757548"/>
              <a:gd name="connsiteY184" fmla="*/ 2476500 h 2831596"/>
              <a:gd name="connsiteX185" fmla="*/ 800161 w 2757548"/>
              <a:gd name="connsiteY185" fmla="*/ 2462212 h 2831596"/>
              <a:gd name="connsiteX186" fmla="*/ 771586 w 2757548"/>
              <a:gd name="connsiteY186" fmla="*/ 2438400 h 2831596"/>
              <a:gd name="connsiteX187" fmla="*/ 759679 w 2757548"/>
              <a:gd name="connsiteY187" fmla="*/ 2419350 h 2831596"/>
              <a:gd name="connsiteX188" fmla="*/ 735867 w 2757548"/>
              <a:gd name="connsiteY188" fmla="*/ 2438400 h 2831596"/>
              <a:gd name="connsiteX189" fmla="*/ 704911 w 2757548"/>
              <a:gd name="connsiteY189" fmla="*/ 2433637 h 2831596"/>
              <a:gd name="connsiteX190" fmla="*/ 723961 w 2757548"/>
              <a:gd name="connsiteY190" fmla="*/ 2371725 h 2831596"/>
              <a:gd name="connsiteX191" fmla="*/ 719198 w 2757548"/>
              <a:gd name="connsiteY191" fmla="*/ 2362200 h 2831596"/>
              <a:gd name="connsiteX192" fmla="*/ 738248 w 2757548"/>
              <a:gd name="connsiteY192" fmla="*/ 2309812 h 2831596"/>
              <a:gd name="connsiteX193" fmla="*/ 747773 w 2757548"/>
              <a:gd name="connsiteY193" fmla="*/ 2278856 h 2831596"/>
              <a:gd name="connsiteX194" fmla="*/ 733486 w 2757548"/>
              <a:gd name="connsiteY194" fmla="*/ 2243137 h 2831596"/>
              <a:gd name="connsiteX195" fmla="*/ 747773 w 2757548"/>
              <a:gd name="connsiteY195" fmla="*/ 2226468 h 2831596"/>
              <a:gd name="connsiteX196" fmla="*/ 735867 w 2757548"/>
              <a:gd name="connsiteY196" fmla="*/ 2197893 h 2831596"/>
              <a:gd name="connsiteX197" fmla="*/ 735868 w 2757548"/>
              <a:gd name="connsiteY197" fmla="*/ 2166937 h 2831596"/>
              <a:gd name="connsiteX198" fmla="*/ 728723 w 2757548"/>
              <a:gd name="connsiteY198" fmla="*/ 2128837 h 2831596"/>
              <a:gd name="connsiteX199" fmla="*/ 709673 w 2757548"/>
              <a:gd name="connsiteY199" fmla="*/ 2093118 h 2831596"/>
              <a:gd name="connsiteX200" fmla="*/ 662048 w 2757548"/>
              <a:gd name="connsiteY200" fmla="*/ 2090737 h 2831596"/>
              <a:gd name="connsiteX201" fmla="*/ 635854 w 2757548"/>
              <a:gd name="connsiteY201" fmla="*/ 2085975 h 2831596"/>
              <a:gd name="connsiteX202" fmla="*/ 623948 w 2757548"/>
              <a:gd name="connsiteY202" fmla="*/ 2062162 h 2831596"/>
              <a:gd name="connsiteX203" fmla="*/ 566798 w 2757548"/>
              <a:gd name="connsiteY203" fmla="*/ 2043112 h 2831596"/>
              <a:gd name="connsiteX204" fmla="*/ 542986 w 2757548"/>
              <a:gd name="connsiteY204" fmla="*/ 2035968 h 2831596"/>
              <a:gd name="connsiteX205" fmla="*/ 557273 w 2757548"/>
              <a:gd name="connsiteY205" fmla="*/ 1981200 h 2831596"/>
              <a:gd name="connsiteX206" fmla="*/ 562036 w 2757548"/>
              <a:gd name="connsiteY206" fmla="*/ 1964531 h 2831596"/>
              <a:gd name="connsiteX207" fmla="*/ 547748 w 2757548"/>
              <a:gd name="connsiteY207" fmla="*/ 1938337 h 2831596"/>
              <a:gd name="connsiteX208" fmla="*/ 514411 w 2757548"/>
              <a:gd name="connsiteY208" fmla="*/ 1885950 h 2831596"/>
              <a:gd name="connsiteX209" fmla="*/ 490598 w 2757548"/>
              <a:gd name="connsiteY209" fmla="*/ 1897856 h 2831596"/>
              <a:gd name="connsiteX210" fmla="*/ 471548 w 2757548"/>
              <a:gd name="connsiteY210" fmla="*/ 1876425 h 2831596"/>
              <a:gd name="connsiteX211" fmla="*/ 433448 w 2757548"/>
              <a:gd name="connsiteY211" fmla="*/ 1852612 h 2831596"/>
              <a:gd name="connsiteX212" fmla="*/ 414398 w 2757548"/>
              <a:gd name="connsiteY212" fmla="*/ 1833562 h 2831596"/>
              <a:gd name="connsiteX213" fmla="*/ 414398 w 2757548"/>
              <a:gd name="connsiteY213" fmla="*/ 1804987 h 2831596"/>
              <a:gd name="connsiteX214" fmla="*/ 378679 w 2757548"/>
              <a:gd name="connsiteY214" fmla="*/ 1812131 h 2831596"/>
              <a:gd name="connsiteX215" fmla="*/ 357248 w 2757548"/>
              <a:gd name="connsiteY215" fmla="*/ 1838325 h 2831596"/>
              <a:gd name="connsiteX216" fmla="*/ 385823 w 2757548"/>
              <a:gd name="connsiteY216" fmla="*/ 1862137 h 2831596"/>
              <a:gd name="connsiteX217" fmla="*/ 352486 w 2757548"/>
              <a:gd name="connsiteY217" fmla="*/ 1866900 h 2831596"/>
              <a:gd name="connsiteX218" fmla="*/ 323911 w 2757548"/>
              <a:gd name="connsiteY218" fmla="*/ 1847850 h 2831596"/>
              <a:gd name="connsiteX219" fmla="*/ 281048 w 2757548"/>
              <a:gd name="connsiteY219" fmla="*/ 1833562 h 2831596"/>
              <a:gd name="connsiteX220" fmla="*/ 238186 w 2757548"/>
              <a:gd name="connsiteY220" fmla="*/ 1819275 h 2831596"/>
              <a:gd name="connsiteX221" fmla="*/ 195323 w 2757548"/>
              <a:gd name="connsiteY221" fmla="*/ 1819275 h 2831596"/>
              <a:gd name="connsiteX222" fmla="*/ 171511 w 2757548"/>
              <a:gd name="connsiteY222" fmla="*/ 1795462 h 2831596"/>
              <a:gd name="connsiteX223" fmla="*/ 188179 w 2757548"/>
              <a:gd name="connsiteY223" fmla="*/ 1740693 h 2831596"/>
              <a:gd name="connsiteX224" fmla="*/ 214373 w 2757548"/>
              <a:gd name="connsiteY224" fmla="*/ 1676400 h 2831596"/>
              <a:gd name="connsiteX225" fmla="*/ 245329 w 2757548"/>
              <a:gd name="connsiteY225" fmla="*/ 1609725 h 2831596"/>
              <a:gd name="connsiteX226" fmla="*/ 273904 w 2757548"/>
              <a:gd name="connsiteY226" fmla="*/ 1576388 h 2831596"/>
              <a:gd name="connsiteX227" fmla="*/ 319148 w 2757548"/>
              <a:gd name="connsiteY227" fmla="*/ 1509712 h 2831596"/>
              <a:gd name="connsiteX228" fmla="*/ 362011 w 2757548"/>
              <a:gd name="connsiteY228" fmla="*/ 1466850 h 2831596"/>
              <a:gd name="connsiteX229" fmla="*/ 376298 w 2757548"/>
              <a:gd name="connsiteY229" fmla="*/ 1440656 h 2831596"/>
              <a:gd name="connsiteX230" fmla="*/ 414398 w 2757548"/>
              <a:gd name="connsiteY230" fmla="*/ 1404937 h 2831596"/>
              <a:gd name="connsiteX231" fmla="*/ 438211 w 2757548"/>
              <a:gd name="connsiteY231" fmla="*/ 1381125 h 2831596"/>
              <a:gd name="connsiteX232" fmla="*/ 395348 w 2757548"/>
              <a:gd name="connsiteY232" fmla="*/ 1352550 h 2831596"/>
              <a:gd name="connsiteX233" fmla="*/ 323911 w 2757548"/>
              <a:gd name="connsiteY233" fmla="*/ 1319212 h 2831596"/>
              <a:gd name="connsiteX234" fmla="*/ 266761 w 2757548"/>
              <a:gd name="connsiteY234" fmla="*/ 1285875 h 2831596"/>
              <a:gd name="connsiteX235" fmla="*/ 233423 w 2757548"/>
              <a:gd name="connsiteY235" fmla="*/ 1300162 h 2831596"/>
              <a:gd name="connsiteX236" fmla="*/ 195323 w 2757548"/>
              <a:gd name="connsiteY236" fmla="*/ 1276350 h 2831596"/>
              <a:gd name="connsiteX237" fmla="*/ 154843 w 2757548"/>
              <a:gd name="connsiteY237" fmla="*/ 1250156 h 2831596"/>
              <a:gd name="connsiteX238" fmla="*/ 157223 w 2757548"/>
              <a:gd name="connsiteY238" fmla="*/ 1162050 h 2831596"/>
              <a:gd name="connsiteX239" fmla="*/ 119123 w 2757548"/>
              <a:gd name="connsiteY239" fmla="*/ 1157287 h 2831596"/>
              <a:gd name="connsiteX240" fmla="*/ 66736 w 2757548"/>
              <a:gd name="connsiteY240" fmla="*/ 1157287 h 2831596"/>
              <a:gd name="connsiteX241" fmla="*/ 19111 w 2757548"/>
              <a:gd name="connsiteY241" fmla="*/ 1143000 h 2831596"/>
              <a:gd name="connsiteX242" fmla="*/ 19111 w 2757548"/>
              <a:gd name="connsiteY242" fmla="*/ 1114425 h 2831596"/>
              <a:gd name="connsiteX243" fmla="*/ 9586 w 2757548"/>
              <a:gd name="connsiteY243" fmla="*/ 1076325 h 2831596"/>
              <a:gd name="connsiteX244" fmla="*/ 61 w 2757548"/>
              <a:gd name="connsiteY244" fmla="*/ 1028700 h 2831596"/>
              <a:gd name="connsiteX245" fmla="*/ 14348 w 2757548"/>
              <a:gd name="connsiteY245" fmla="*/ 995362 h 2831596"/>
              <a:gd name="connsiteX246" fmla="*/ 61973 w 2757548"/>
              <a:gd name="connsiteY246" fmla="*/ 971550 h 2831596"/>
              <a:gd name="connsiteX247" fmla="*/ 100073 w 2757548"/>
              <a:gd name="connsiteY247" fmla="*/ 966787 h 2831596"/>
              <a:gd name="connsiteX248" fmla="*/ 66736 w 2757548"/>
              <a:gd name="connsiteY248" fmla="*/ 933450 h 2831596"/>
              <a:gd name="connsiteX249" fmla="*/ 57211 w 2757548"/>
              <a:gd name="connsiteY249" fmla="*/ 885825 h 2831596"/>
              <a:gd name="connsiteX250" fmla="*/ 81023 w 2757548"/>
              <a:gd name="connsiteY250" fmla="*/ 852487 h 2831596"/>
              <a:gd name="connsiteX251" fmla="*/ 81023 w 2757548"/>
              <a:gd name="connsiteY251" fmla="*/ 814387 h 2831596"/>
              <a:gd name="connsiteX252" fmla="*/ 42923 w 2757548"/>
              <a:gd name="connsiteY252" fmla="*/ 800100 h 2831596"/>
              <a:gd name="connsiteX253" fmla="*/ 47686 w 2757548"/>
              <a:gd name="connsiteY253" fmla="*/ 762000 h 2831596"/>
              <a:gd name="connsiteX254" fmla="*/ 85786 w 2757548"/>
              <a:gd name="connsiteY254" fmla="*/ 723900 h 2831596"/>
              <a:gd name="connsiteX255" fmla="*/ 76261 w 2757548"/>
              <a:gd name="connsiteY255" fmla="*/ 671512 h 2831596"/>
              <a:gd name="connsiteX256" fmla="*/ 47686 w 2757548"/>
              <a:gd name="connsiteY256" fmla="*/ 647700 h 2831596"/>
              <a:gd name="connsiteX257" fmla="*/ 66736 w 2757548"/>
              <a:gd name="connsiteY257" fmla="*/ 623887 h 2831596"/>
              <a:gd name="connsiteX258" fmla="*/ 114361 w 2757548"/>
              <a:gd name="connsiteY258" fmla="*/ 628650 h 2831596"/>
              <a:gd name="connsiteX259" fmla="*/ 138173 w 2757548"/>
              <a:gd name="connsiteY259" fmla="*/ 628650 h 2831596"/>
              <a:gd name="connsiteX260" fmla="*/ 119123 w 2757548"/>
              <a:gd name="connsiteY260" fmla="*/ 595312 h 2831596"/>
              <a:gd name="connsiteX261" fmla="*/ 123886 w 2757548"/>
              <a:gd name="connsiteY261" fmla="*/ 571500 h 2831596"/>
              <a:gd name="connsiteX262" fmla="*/ 152461 w 2757548"/>
              <a:gd name="connsiteY262" fmla="*/ 571500 h 2831596"/>
              <a:gd name="connsiteX263" fmla="*/ 157223 w 2757548"/>
              <a:gd name="connsiteY263" fmla="*/ 571500 h 2831596"/>
              <a:gd name="connsiteX264" fmla="*/ 185798 w 2757548"/>
              <a:gd name="connsiteY264" fmla="*/ 485775 h 2831596"/>
              <a:gd name="connsiteX265" fmla="*/ 190561 w 2757548"/>
              <a:gd name="connsiteY265" fmla="*/ 447675 h 2831596"/>
              <a:gd name="connsiteX266" fmla="*/ 219136 w 2757548"/>
              <a:gd name="connsiteY266" fmla="*/ 461962 h 2831596"/>
              <a:gd name="connsiteX267" fmla="*/ 281048 w 2757548"/>
              <a:gd name="connsiteY267" fmla="*/ 485775 h 2831596"/>
              <a:gd name="connsiteX268" fmla="*/ 342961 w 2757548"/>
              <a:gd name="connsiteY268" fmla="*/ 485775 h 2831596"/>
              <a:gd name="connsiteX269" fmla="*/ 333436 w 2757548"/>
              <a:gd name="connsiteY269" fmla="*/ 442912 h 2831596"/>
              <a:gd name="connsiteX270" fmla="*/ 342961 w 2757548"/>
              <a:gd name="connsiteY270" fmla="*/ 409575 h 2831596"/>
              <a:gd name="connsiteX271" fmla="*/ 385823 w 2757548"/>
              <a:gd name="connsiteY271" fmla="*/ 409575 h 2831596"/>
              <a:gd name="connsiteX272" fmla="*/ 404873 w 2757548"/>
              <a:gd name="connsiteY272" fmla="*/ 381000 h 2831596"/>
              <a:gd name="connsiteX273" fmla="*/ 428686 w 2757548"/>
              <a:gd name="connsiteY273" fmla="*/ 338137 h 2831596"/>
              <a:gd name="connsiteX274" fmla="*/ 381061 w 2757548"/>
              <a:gd name="connsiteY274" fmla="*/ 314325 h 2831596"/>
              <a:gd name="connsiteX275" fmla="*/ 381061 w 2757548"/>
              <a:gd name="connsiteY275" fmla="*/ 285750 h 2831596"/>
              <a:gd name="connsiteX276" fmla="*/ 433448 w 2757548"/>
              <a:gd name="connsiteY276" fmla="*/ 257175 h 2831596"/>
              <a:gd name="connsiteX277" fmla="*/ 466786 w 2757548"/>
              <a:gd name="connsiteY277" fmla="*/ 238125 h 2831596"/>
              <a:gd name="connsiteX278" fmla="*/ 476311 w 2757548"/>
              <a:gd name="connsiteY278" fmla="*/ 176212 h 2831596"/>
              <a:gd name="connsiteX279" fmla="*/ 447736 w 2757548"/>
              <a:gd name="connsiteY279" fmla="*/ 123825 h 2831596"/>
              <a:gd name="connsiteX0" fmla="*/ 2307492 w 2757548"/>
              <a:gd name="connsiteY0" fmla="*/ 0 h 2831596"/>
              <a:gd name="connsiteX1" fmla="*/ 2324161 w 2757548"/>
              <a:gd name="connsiteY1" fmla="*/ 26193 h 2831596"/>
              <a:gd name="connsiteX2" fmla="*/ 2352736 w 2757548"/>
              <a:gd name="connsiteY2" fmla="*/ 47625 h 2831596"/>
              <a:gd name="connsiteX3" fmla="*/ 2343211 w 2757548"/>
              <a:gd name="connsiteY3" fmla="*/ 57150 h 2831596"/>
              <a:gd name="connsiteX4" fmla="*/ 2352736 w 2757548"/>
              <a:gd name="connsiteY4" fmla="*/ 95250 h 2831596"/>
              <a:gd name="connsiteX5" fmla="*/ 2343211 w 2757548"/>
              <a:gd name="connsiteY5" fmla="*/ 128587 h 2831596"/>
              <a:gd name="connsiteX6" fmla="*/ 2324161 w 2757548"/>
              <a:gd name="connsiteY6" fmla="*/ 145256 h 2831596"/>
              <a:gd name="connsiteX7" fmla="*/ 2300348 w 2757548"/>
              <a:gd name="connsiteY7" fmla="*/ 152400 h 2831596"/>
              <a:gd name="connsiteX8" fmla="*/ 2290823 w 2757548"/>
              <a:gd name="connsiteY8" fmla="*/ 166687 h 2831596"/>
              <a:gd name="connsiteX9" fmla="*/ 2286061 w 2757548"/>
              <a:gd name="connsiteY9" fmla="*/ 204787 h 2831596"/>
              <a:gd name="connsiteX10" fmla="*/ 2267011 w 2757548"/>
              <a:gd name="connsiteY10" fmla="*/ 223837 h 2831596"/>
              <a:gd name="connsiteX11" fmla="*/ 2224148 w 2757548"/>
              <a:gd name="connsiteY11" fmla="*/ 219075 h 2831596"/>
              <a:gd name="connsiteX12" fmla="*/ 2214623 w 2757548"/>
              <a:gd name="connsiteY12" fmla="*/ 226219 h 2831596"/>
              <a:gd name="connsiteX13" fmla="*/ 2221767 w 2757548"/>
              <a:gd name="connsiteY13" fmla="*/ 259556 h 2831596"/>
              <a:gd name="connsiteX14" fmla="*/ 2233673 w 2757548"/>
              <a:gd name="connsiteY14" fmla="*/ 285750 h 2831596"/>
              <a:gd name="connsiteX15" fmla="*/ 2224148 w 2757548"/>
              <a:gd name="connsiteY15" fmla="*/ 304800 h 2831596"/>
              <a:gd name="connsiteX16" fmla="*/ 2224148 w 2757548"/>
              <a:gd name="connsiteY16" fmla="*/ 333375 h 2831596"/>
              <a:gd name="connsiteX17" fmla="*/ 2186048 w 2757548"/>
              <a:gd name="connsiteY17" fmla="*/ 338137 h 2831596"/>
              <a:gd name="connsiteX18" fmla="*/ 2152710 w 2757548"/>
              <a:gd name="connsiteY18" fmla="*/ 302419 h 2831596"/>
              <a:gd name="connsiteX19" fmla="*/ 2124136 w 2757548"/>
              <a:gd name="connsiteY19" fmla="*/ 323850 h 2831596"/>
              <a:gd name="connsiteX20" fmla="*/ 2105086 w 2757548"/>
              <a:gd name="connsiteY20" fmla="*/ 347662 h 2831596"/>
              <a:gd name="connsiteX21" fmla="*/ 2105086 w 2757548"/>
              <a:gd name="connsiteY21" fmla="*/ 361950 h 2831596"/>
              <a:gd name="connsiteX22" fmla="*/ 2105086 w 2757548"/>
              <a:gd name="connsiteY22" fmla="*/ 395287 h 2831596"/>
              <a:gd name="connsiteX23" fmla="*/ 2076511 w 2757548"/>
              <a:gd name="connsiteY23" fmla="*/ 395287 h 2831596"/>
              <a:gd name="connsiteX24" fmla="*/ 2033648 w 2757548"/>
              <a:gd name="connsiteY24" fmla="*/ 419100 h 2831596"/>
              <a:gd name="connsiteX25" fmla="*/ 2014598 w 2757548"/>
              <a:gd name="connsiteY25" fmla="*/ 457200 h 2831596"/>
              <a:gd name="connsiteX26" fmla="*/ 2012217 w 2757548"/>
              <a:gd name="connsiteY26" fmla="*/ 488156 h 2831596"/>
              <a:gd name="connsiteX27" fmla="*/ 1995549 w 2757548"/>
              <a:gd name="connsiteY27" fmla="*/ 511968 h 2831596"/>
              <a:gd name="connsiteX28" fmla="*/ 1976498 w 2757548"/>
              <a:gd name="connsiteY28" fmla="*/ 554831 h 2831596"/>
              <a:gd name="connsiteX29" fmla="*/ 1945542 w 2757548"/>
              <a:gd name="connsiteY29" fmla="*/ 564356 h 2831596"/>
              <a:gd name="connsiteX30" fmla="*/ 1909823 w 2757548"/>
              <a:gd name="connsiteY30" fmla="*/ 561975 h 2831596"/>
              <a:gd name="connsiteX31" fmla="*/ 1883629 w 2757548"/>
              <a:gd name="connsiteY31" fmla="*/ 576262 h 2831596"/>
              <a:gd name="connsiteX32" fmla="*/ 1890773 w 2757548"/>
              <a:gd name="connsiteY32" fmla="*/ 602456 h 2831596"/>
              <a:gd name="connsiteX33" fmla="*/ 1874104 w 2757548"/>
              <a:gd name="connsiteY33" fmla="*/ 623887 h 2831596"/>
              <a:gd name="connsiteX34" fmla="*/ 1876486 w 2757548"/>
              <a:gd name="connsiteY34" fmla="*/ 647700 h 2831596"/>
              <a:gd name="connsiteX35" fmla="*/ 1890773 w 2757548"/>
              <a:gd name="connsiteY35" fmla="*/ 666750 h 2831596"/>
              <a:gd name="connsiteX36" fmla="*/ 1919348 w 2757548"/>
              <a:gd name="connsiteY36" fmla="*/ 685800 h 2831596"/>
              <a:gd name="connsiteX37" fmla="*/ 1945542 w 2757548"/>
              <a:gd name="connsiteY37" fmla="*/ 714375 h 2831596"/>
              <a:gd name="connsiteX38" fmla="*/ 1969354 w 2757548"/>
              <a:gd name="connsiteY38" fmla="*/ 745331 h 2831596"/>
              <a:gd name="connsiteX39" fmla="*/ 1997930 w 2757548"/>
              <a:gd name="connsiteY39" fmla="*/ 776287 h 2831596"/>
              <a:gd name="connsiteX40" fmla="*/ 2016979 w 2757548"/>
              <a:gd name="connsiteY40" fmla="*/ 788194 h 2831596"/>
              <a:gd name="connsiteX41" fmla="*/ 2024123 w 2757548"/>
              <a:gd name="connsiteY41" fmla="*/ 814387 h 2831596"/>
              <a:gd name="connsiteX42" fmla="*/ 2028886 w 2757548"/>
              <a:gd name="connsiteY42" fmla="*/ 847725 h 2831596"/>
              <a:gd name="connsiteX43" fmla="*/ 2038411 w 2757548"/>
              <a:gd name="connsiteY43" fmla="*/ 859631 h 2831596"/>
              <a:gd name="connsiteX44" fmla="*/ 2066986 w 2757548"/>
              <a:gd name="connsiteY44" fmla="*/ 871537 h 2831596"/>
              <a:gd name="connsiteX45" fmla="*/ 2062223 w 2757548"/>
              <a:gd name="connsiteY45" fmla="*/ 852487 h 2831596"/>
              <a:gd name="connsiteX46" fmla="*/ 2090798 w 2757548"/>
              <a:gd name="connsiteY46" fmla="*/ 838200 h 2831596"/>
              <a:gd name="connsiteX47" fmla="*/ 2100323 w 2757548"/>
              <a:gd name="connsiteY47" fmla="*/ 862012 h 2831596"/>
              <a:gd name="connsiteX48" fmla="*/ 2133661 w 2757548"/>
              <a:gd name="connsiteY48" fmla="*/ 883443 h 2831596"/>
              <a:gd name="connsiteX49" fmla="*/ 2169379 w 2757548"/>
              <a:gd name="connsiteY49" fmla="*/ 876300 h 2831596"/>
              <a:gd name="connsiteX50" fmla="*/ 2183667 w 2757548"/>
              <a:gd name="connsiteY50" fmla="*/ 864394 h 2831596"/>
              <a:gd name="connsiteX51" fmla="*/ 2207480 w 2757548"/>
              <a:gd name="connsiteY51" fmla="*/ 857249 h 2831596"/>
              <a:gd name="connsiteX52" fmla="*/ 2245580 w 2757548"/>
              <a:gd name="connsiteY52" fmla="*/ 862012 h 2831596"/>
              <a:gd name="connsiteX53" fmla="*/ 2257486 w 2757548"/>
              <a:gd name="connsiteY53" fmla="*/ 895350 h 2831596"/>
              <a:gd name="connsiteX54" fmla="*/ 2305110 w 2757548"/>
              <a:gd name="connsiteY54" fmla="*/ 900113 h 2831596"/>
              <a:gd name="connsiteX55" fmla="*/ 2328923 w 2757548"/>
              <a:gd name="connsiteY55" fmla="*/ 907256 h 2831596"/>
              <a:gd name="connsiteX56" fmla="*/ 2314636 w 2757548"/>
              <a:gd name="connsiteY56" fmla="*/ 928687 h 2831596"/>
              <a:gd name="connsiteX57" fmla="*/ 2319398 w 2757548"/>
              <a:gd name="connsiteY57" fmla="*/ 942975 h 2831596"/>
              <a:gd name="connsiteX58" fmla="*/ 2357498 w 2757548"/>
              <a:gd name="connsiteY58" fmla="*/ 964406 h 2831596"/>
              <a:gd name="connsiteX59" fmla="*/ 2371786 w 2757548"/>
              <a:gd name="connsiteY59" fmla="*/ 990600 h 2831596"/>
              <a:gd name="connsiteX60" fmla="*/ 2395598 w 2757548"/>
              <a:gd name="connsiteY60" fmla="*/ 1016794 h 2831596"/>
              <a:gd name="connsiteX61" fmla="*/ 2381311 w 2757548"/>
              <a:gd name="connsiteY61" fmla="*/ 1028700 h 2831596"/>
              <a:gd name="connsiteX62" fmla="*/ 2386073 w 2757548"/>
              <a:gd name="connsiteY62" fmla="*/ 1066800 h 2831596"/>
              <a:gd name="connsiteX63" fmla="*/ 2421792 w 2757548"/>
              <a:gd name="connsiteY63" fmla="*/ 1059656 h 2831596"/>
              <a:gd name="connsiteX64" fmla="*/ 2450367 w 2757548"/>
              <a:gd name="connsiteY64" fmla="*/ 1069182 h 2831596"/>
              <a:gd name="connsiteX65" fmla="*/ 2486086 w 2757548"/>
              <a:gd name="connsiteY65" fmla="*/ 1107281 h 2831596"/>
              <a:gd name="connsiteX66" fmla="*/ 2486086 w 2757548"/>
              <a:gd name="connsiteY66" fmla="*/ 1138237 h 2831596"/>
              <a:gd name="connsiteX67" fmla="*/ 2521804 w 2757548"/>
              <a:gd name="connsiteY67" fmla="*/ 1147762 h 2831596"/>
              <a:gd name="connsiteX68" fmla="*/ 2571811 w 2757548"/>
              <a:gd name="connsiteY68" fmla="*/ 1190625 h 2831596"/>
              <a:gd name="connsiteX69" fmla="*/ 2571811 w 2757548"/>
              <a:gd name="connsiteY69" fmla="*/ 1219200 h 2831596"/>
              <a:gd name="connsiteX70" fmla="*/ 2571811 w 2757548"/>
              <a:gd name="connsiteY70" fmla="*/ 1243012 h 2831596"/>
              <a:gd name="connsiteX71" fmla="*/ 2567048 w 2757548"/>
              <a:gd name="connsiteY71" fmla="*/ 1266825 h 2831596"/>
              <a:gd name="connsiteX72" fmla="*/ 2600386 w 2757548"/>
              <a:gd name="connsiteY72" fmla="*/ 1295400 h 2831596"/>
              <a:gd name="connsiteX73" fmla="*/ 2609910 w 2757548"/>
              <a:gd name="connsiteY73" fmla="*/ 1338262 h 2831596"/>
              <a:gd name="connsiteX74" fmla="*/ 2619436 w 2757548"/>
              <a:gd name="connsiteY74" fmla="*/ 1376362 h 2831596"/>
              <a:gd name="connsiteX75" fmla="*/ 2638486 w 2757548"/>
              <a:gd name="connsiteY75" fmla="*/ 1369218 h 2831596"/>
              <a:gd name="connsiteX76" fmla="*/ 2681348 w 2757548"/>
              <a:gd name="connsiteY76" fmla="*/ 1381125 h 2831596"/>
              <a:gd name="connsiteX77" fmla="*/ 2705161 w 2757548"/>
              <a:gd name="connsiteY77" fmla="*/ 1362075 h 2831596"/>
              <a:gd name="connsiteX78" fmla="*/ 2748023 w 2757548"/>
              <a:gd name="connsiteY78" fmla="*/ 1352550 h 2831596"/>
              <a:gd name="connsiteX79" fmla="*/ 2757548 w 2757548"/>
              <a:gd name="connsiteY79" fmla="*/ 1390650 h 2831596"/>
              <a:gd name="connsiteX80" fmla="*/ 2748023 w 2757548"/>
              <a:gd name="connsiteY80" fmla="*/ 1414462 h 2831596"/>
              <a:gd name="connsiteX81" fmla="*/ 2724211 w 2757548"/>
              <a:gd name="connsiteY81" fmla="*/ 1428750 h 2831596"/>
              <a:gd name="connsiteX82" fmla="*/ 2695635 w 2757548"/>
              <a:gd name="connsiteY82" fmla="*/ 1464469 h 2831596"/>
              <a:gd name="connsiteX83" fmla="*/ 2657536 w 2757548"/>
              <a:gd name="connsiteY83" fmla="*/ 1495425 h 2831596"/>
              <a:gd name="connsiteX84" fmla="*/ 2638486 w 2757548"/>
              <a:gd name="connsiteY84" fmla="*/ 1519237 h 2831596"/>
              <a:gd name="connsiteX85" fmla="*/ 2624198 w 2757548"/>
              <a:gd name="connsiteY85" fmla="*/ 1535906 h 2831596"/>
              <a:gd name="connsiteX86" fmla="*/ 2619436 w 2757548"/>
              <a:gd name="connsiteY86" fmla="*/ 1562100 h 2831596"/>
              <a:gd name="connsiteX87" fmla="*/ 2590861 w 2757548"/>
              <a:gd name="connsiteY87" fmla="*/ 1562100 h 2831596"/>
              <a:gd name="connsiteX88" fmla="*/ 2557523 w 2757548"/>
              <a:gd name="connsiteY88" fmla="*/ 1547812 h 2831596"/>
              <a:gd name="connsiteX89" fmla="*/ 2538473 w 2757548"/>
              <a:gd name="connsiteY89" fmla="*/ 1519237 h 2831596"/>
              <a:gd name="connsiteX90" fmla="*/ 2471798 w 2757548"/>
              <a:gd name="connsiteY90" fmla="*/ 1524000 h 2831596"/>
              <a:gd name="connsiteX91" fmla="*/ 2452748 w 2757548"/>
              <a:gd name="connsiteY91" fmla="*/ 1535906 h 2831596"/>
              <a:gd name="connsiteX92" fmla="*/ 2447985 w 2757548"/>
              <a:gd name="connsiteY92" fmla="*/ 1557338 h 2831596"/>
              <a:gd name="connsiteX93" fmla="*/ 2414648 w 2757548"/>
              <a:gd name="connsiteY93" fmla="*/ 1576387 h 2831596"/>
              <a:gd name="connsiteX94" fmla="*/ 2381311 w 2757548"/>
              <a:gd name="connsiteY94" fmla="*/ 1614487 h 2831596"/>
              <a:gd name="connsiteX95" fmla="*/ 2355116 w 2757548"/>
              <a:gd name="connsiteY95" fmla="*/ 1626393 h 2831596"/>
              <a:gd name="connsiteX96" fmla="*/ 2347973 w 2757548"/>
              <a:gd name="connsiteY96" fmla="*/ 1662112 h 2831596"/>
              <a:gd name="connsiteX97" fmla="*/ 2331304 w 2757548"/>
              <a:gd name="connsiteY97" fmla="*/ 1659731 h 2831596"/>
              <a:gd name="connsiteX98" fmla="*/ 2281298 w 2757548"/>
              <a:gd name="connsiteY98" fmla="*/ 1681162 h 2831596"/>
              <a:gd name="connsiteX99" fmla="*/ 2262248 w 2757548"/>
              <a:gd name="connsiteY99" fmla="*/ 1700212 h 2831596"/>
              <a:gd name="connsiteX100" fmla="*/ 2200336 w 2757548"/>
              <a:gd name="connsiteY100" fmla="*/ 1704975 h 2831596"/>
              <a:gd name="connsiteX101" fmla="*/ 2157473 w 2757548"/>
              <a:gd name="connsiteY101" fmla="*/ 1714500 h 2831596"/>
              <a:gd name="connsiteX102" fmla="*/ 2126517 w 2757548"/>
              <a:gd name="connsiteY102" fmla="*/ 1754981 h 2831596"/>
              <a:gd name="connsiteX103" fmla="*/ 2100323 w 2757548"/>
              <a:gd name="connsiteY103" fmla="*/ 1771650 h 2831596"/>
              <a:gd name="connsiteX104" fmla="*/ 2095561 w 2757548"/>
              <a:gd name="connsiteY104" fmla="*/ 1807368 h 2831596"/>
              <a:gd name="connsiteX105" fmla="*/ 2057461 w 2757548"/>
              <a:gd name="connsiteY105" fmla="*/ 1831181 h 2831596"/>
              <a:gd name="connsiteX106" fmla="*/ 2043173 w 2757548"/>
              <a:gd name="connsiteY106" fmla="*/ 1852612 h 2831596"/>
              <a:gd name="connsiteX107" fmla="*/ 2033648 w 2757548"/>
              <a:gd name="connsiteY107" fmla="*/ 1866900 h 2831596"/>
              <a:gd name="connsiteX108" fmla="*/ 2038411 w 2757548"/>
              <a:gd name="connsiteY108" fmla="*/ 1895475 h 2831596"/>
              <a:gd name="connsiteX109" fmla="*/ 2050317 w 2757548"/>
              <a:gd name="connsiteY109" fmla="*/ 1933575 h 2831596"/>
              <a:gd name="connsiteX110" fmla="*/ 2062223 w 2757548"/>
              <a:gd name="connsiteY110" fmla="*/ 1985962 h 2831596"/>
              <a:gd name="connsiteX111" fmla="*/ 2038411 w 2757548"/>
              <a:gd name="connsiteY111" fmla="*/ 2024062 h 2831596"/>
              <a:gd name="connsiteX112" fmla="*/ 2033648 w 2757548"/>
              <a:gd name="connsiteY112" fmla="*/ 2028825 h 2831596"/>
              <a:gd name="connsiteX113" fmla="*/ 1995548 w 2757548"/>
              <a:gd name="connsiteY113" fmla="*/ 2033587 h 2831596"/>
              <a:gd name="connsiteX114" fmla="*/ 1966973 w 2757548"/>
              <a:gd name="connsiteY114" fmla="*/ 2043112 h 2831596"/>
              <a:gd name="connsiteX115" fmla="*/ 1957448 w 2757548"/>
              <a:gd name="connsiteY115" fmla="*/ 2043112 h 2831596"/>
              <a:gd name="connsiteX116" fmla="*/ 1919348 w 2757548"/>
              <a:gd name="connsiteY116" fmla="*/ 2069305 h 2831596"/>
              <a:gd name="connsiteX117" fmla="*/ 1900298 w 2757548"/>
              <a:gd name="connsiteY117" fmla="*/ 2090737 h 2831596"/>
              <a:gd name="connsiteX118" fmla="*/ 1888392 w 2757548"/>
              <a:gd name="connsiteY118" fmla="*/ 2150269 h 2831596"/>
              <a:gd name="connsiteX119" fmla="*/ 1855055 w 2757548"/>
              <a:gd name="connsiteY119" fmla="*/ 2166937 h 2831596"/>
              <a:gd name="connsiteX120" fmla="*/ 1809811 w 2757548"/>
              <a:gd name="connsiteY120" fmla="*/ 2195512 h 2831596"/>
              <a:gd name="connsiteX121" fmla="*/ 1809811 w 2757548"/>
              <a:gd name="connsiteY121" fmla="*/ 2252662 h 2831596"/>
              <a:gd name="connsiteX122" fmla="*/ 1814573 w 2757548"/>
              <a:gd name="connsiteY122" fmla="*/ 2314575 h 2831596"/>
              <a:gd name="connsiteX123" fmla="*/ 1802667 w 2757548"/>
              <a:gd name="connsiteY123" fmla="*/ 2340768 h 2831596"/>
              <a:gd name="connsiteX124" fmla="*/ 1785998 w 2757548"/>
              <a:gd name="connsiteY124" fmla="*/ 2388393 h 2831596"/>
              <a:gd name="connsiteX125" fmla="*/ 1809811 w 2757548"/>
              <a:gd name="connsiteY125" fmla="*/ 2438400 h 2831596"/>
              <a:gd name="connsiteX126" fmla="*/ 1802667 w 2757548"/>
              <a:gd name="connsiteY126" fmla="*/ 2474119 h 2831596"/>
              <a:gd name="connsiteX127" fmla="*/ 1776473 w 2757548"/>
              <a:gd name="connsiteY127" fmla="*/ 2500312 h 2831596"/>
              <a:gd name="connsiteX128" fmla="*/ 1733611 w 2757548"/>
              <a:gd name="connsiteY128" fmla="*/ 2524125 h 2831596"/>
              <a:gd name="connsiteX129" fmla="*/ 1714561 w 2757548"/>
              <a:gd name="connsiteY129" fmla="*/ 2538412 h 2831596"/>
              <a:gd name="connsiteX130" fmla="*/ 1738373 w 2757548"/>
              <a:gd name="connsiteY130" fmla="*/ 2590800 h 2831596"/>
              <a:gd name="connsiteX131" fmla="*/ 1719323 w 2757548"/>
              <a:gd name="connsiteY131" fmla="*/ 2619375 h 2831596"/>
              <a:gd name="connsiteX132" fmla="*/ 1662173 w 2757548"/>
              <a:gd name="connsiteY132" fmla="*/ 2633662 h 2831596"/>
              <a:gd name="connsiteX133" fmla="*/ 1647886 w 2757548"/>
              <a:gd name="connsiteY133" fmla="*/ 2662237 h 2831596"/>
              <a:gd name="connsiteX134" fmla="*/ 1664554 w 2757548"/>
              <a:gd name="connsiteY134" fmla="*/ 2693193 h 2831596"/>
              <a:gd name="connsiteX135" fmla="*/ 1652648 w 2757548"/>
              <a:gd name="connsiteY135" fmla="*/ 2712243 h 2831596"/>
              <a:gd name="connsiteX136" fmla="*/ 1657411 w 2757548"/>
              <a:gd name="connsiteY136" fmla="*/ 2745581 h 2831596"/>
              <a:gd name="connsiteX137" fmla="*/ 1628836 w 2757548"/>
              <a:gd name="connsiteY137" fmla="*/ 2767012 h 2831596"/>
              <a:gd name="connsiteX138" fmla="*/ 1576448 w 2757548"/>
              <a:gd name="connsiteY138" fmla="*/ 2724150 h 2831596"/>
              <a:gd name="connsiteX139" fmla="*/ 1550254 w 2757548"/>
              <a:gd name="connsiteY139" fmla="*/ 2728912 h 2831596"/>
              <a:gd name="connsiteX140" fmla="*/ 1519298 w 2757548"/>
              <a:gd name="connsiteY140" fmla="*/ 2697956 h 2831596"/>
              <a:gd name="connsiteX141" fmla="*/ 1500248 w 2757548"/>
              <a:gd name="connsiteY141" fmla="*/ 2676525 h 2831596"/>
              <a:gd name="connsiteX142" fmla="*/ 1478817 w 2757548"/>
              <a:gd name="connsiteY142" fmla="*/ 2719387 h 2831596"/>
              <a:gd name="connsiteX143" fmla="*/ 1481198 w 2757548"/>
              <a:gd name="connsiteY143" fmla="*/ 2738437 h 2831596"/>
              <a:gd name="connsiteX144" fmla="*/ 1464529 w 2757548"/>
              <a:gd name="connsiteY144" fmla="*/ 2776537 h 2831596"/>
              <a:gd name="connsiteX145" fmla="*/ 1457386 w 2757548"/>
              <a:gd name="connsiteY145" fmla="*/ 2786062 h 2831596"/>
              <a:gd name="connsiteX146" fmla="*/ 1421667 w 2757548"/>
              <a:gd name="connsiteY146" fmla="*/ 2828925 h 2831596"/>
              <a:gd name="connsiteX147" fmla="*/ 1397855 w 2757548"/>
              <a:gd name="connsiteY147" fmla="*/ 2824162 h 2831596"/>
              <a:gd name="connsiteX148" fmla="*/ 1381186 w 2757548"/>
              <a:gd name="connsiteY148" fmla="*/ 2800350 h 2831596"/>
              <a:gd name="connsiteX149" fmla="*/ 1376423 w 2757548"/>
              <a:gd name="connsiteY149" fmla="*/ 2786062 h 2831596"/>
              <a:gd name="connsiteX150" fmla="*/ 1335942 w 2757548"/>
              <a:gd name="connsiteY150" fmla="*/ 2778918 h 2831596"/>
              <a:gd name="connsiteX151" fmla="*/ 1343086 w 2757548"/>
              <a:gd name="connsiteY151" fmla="*/ 2757487 h 2831596"/>
              <a:gd name="connsiteX152" fmla="*/ 1324036 w 2757548"/>
              <a:gd name="connsiteY152" fmla="*/ 2719387 h 2831596"/>
              <a:gd name="connsiteX153" fmla="*/ 1354992 w 2757548"/>
              <a:gd name="connsiteY153" fmla="*/ 2702718 h 2831596"/>
              <a:gd name="connsiteX154" fmla="*/ 1345467 w 2757548"/>
              <a:gd name="connsiteY154" fmla="*/ 2640806 h 2831596"/>
              <a:gd name="connsiteX155" fmla="*/ 1333561 w 2757548"/>
              <a:gd name="connsiteY155" fmla="*/ 2626518 h 2831596"/>
              <a:gd name="connsiteX156" fmla="*/ 1324036 w 2757548"/>
              <a:gd name="connsiteY156" fmla="*/ 2605087 h 2831596"/>
              <a:gd name="connsiteX157" fmla="*/ 1302604 w 2757548"/>
              <a:gd name="connsiteY157" fmla="*/ 2595562 h 2831596"/>
              <a:gd name="connsiteX158" fmla="*/ 1288317 w 2757548"/>
              <a:gd name="connsiteY158" fmla="*/ 2605087 h 2831596"/>
              <a:gd name="connsiteX159" fmla="*/ 1281173 w 2757548"/>
              <a:gd name="connsiteY159" fmla="*/ 2626518 h 2831596"/>
              <a:gd name="connsiteX160" fmla="*/ 1259742 w 2757548"/>
              <a:gd name="connsiteY160" fmla="*/ 2605087 h 2831596"/>
              <a:gd name="connsiteX161" fmla="*/ 1285936 w 2757548"/>
              <a:gd name="connsiteY161" fmla="*/ 2559843 h 2831596"/>
              <a:gd name="connsiteX162" fmla="*/ 1321654 w 2757548"/>
              <a:gd name="connsiteY162" fmla="*/ 2540794 h 2831596"/>
              <a:gd name="connsiteX163" fmla="*/ 1347848 w 2757548"/>
              <a:gd name="connsiteY163" fmla="*/ 2490787 h 2831596"/>
              <a:gd name="connsiteX164" fmla="*/ 1326417 w 2757548"/>
              <a:gd name="connsiteY164" fmla="*/ 2443162 h 2831596"/>
              <a:gd name="connsiteX165" fmla="*/ 1343086 w 2757548"/>
              <a:gd name="connsiteY165" fmla="*/ 2390775 h 2831596"/>
              <a:gd name="connsiteX166" fmla="*/ 1333561 w 2757548"/>
              <a:gd name="connsiteY166" fmla="*/ 2338387 h 2831596"/>
              <a:gd name="connsiteX167" fmla="*/ 1290698 w 2757548"/>
              <a:gd name="connsiteY167" fmla="*/ 2305050 h 2831596"/>
              <a:gd name="connsiteX168" fmla="*/ 1247836 w 2757548"/>
              <a:gd name="connsiteY168" fmla="*/ 2290762 h 2831596"/>
              <a:gd name="connsiteX169" fmla="*/ 1204973 w 2757548"/>
              <a:gd name="connsiteY169" fmla="*/ 2281237 h 2831596"/>
              <a:gd name="connsiteX170" fmla="*/ 1166873 w 2757548"/>
              <a:gd name="connsiteY170" fmla="*/ 2274093 h 2831596"/>
              <a:gd name="connsiteX171" fmla="*/ 1147823 w 2757548"/>
              <a:gd name="connsiteY171" fmla="*/ 2281237 h 2831596"/>
              <a:gd name="connsiteX172" fmla="*/ 1119248 w 2757548"/>
              <a:gd name="connsiteY172" fmla="*/ 2290762 h 2831596"/>
              <a:gd name="connsiteX173" fmla="*/ 1102579 w 2757548"/>
              <a:gd name="connsiteY173" fmla="*/ 2271712 h 2831596"/>
              <a:gd name="connsiteX174" fmla="*/ 1076386 w 2757548"/>
              <a:gd name="connsiteY174" fmla="*/ 2286000 h 2831596"/>
              <a:gd name="connsiteX175" fmla="*/ 1059717 w 2757548"/>
              <a:gd name="connsiteY175" fmla="*/ 2307431 h 2831596"/>
              <a:gd name="connsiteX176" fmla="*/ 1019236 w 2757548"/>
              <a:gd name="connsiteY176" fmla="*/ 2309812 h 2831596"/>
              <a:gd name="connsiteX177" fmla="*/ 971611 w 2757548"/>
              <a:gd name="connsiteY177" fmla="*/ 2319337 h 2831596"/>
              <a:gd name="connsiteX178" fmla="*/ 971611 w 2757548"/>
              <a:gd name="connsiteY178" fmla="*/ 2374106 h 2831596"/>
              <a:gd name="connsiteX179" fmla="*/ 943036 w 2757548"/>
              <a:gd name="connsiteY179" fmla="*/ 2414587 h 2831596"/>
              <a:gd name="connsiteX180" fmla="*/ 921604 w 2757548"/>
              <a:gd name="connsiteY180" fmla="*/ 2424112 h 2831596"/>
              <a:gd name="connsiteX181" fmla="*/ 890648 w 2757548"/>
              <a:gd name="connsiteY181" fmla="*/ 2462212 h 2831596"/>
              <a:gd name="connsiteX182" fmla="*/ 866836 w 2757548"/>
              <a:gd name="connsiteY182" fmla="*/ 2452687 h 2831596"/>
              <a:gd name="connsiteX183" fmla="*/ 852548 w 2757548"/>
              <a:gd name="connsiteY183" fmla="*/ 2471737 h 2831596"/>
              <a:gd name="connsiteX184" fmla="*/ 816829 w 2757548"/>
              <a:gd name="connsiteY184" fmla="*/ 2476500 h 2831596"/>
              <a:gd name="connsiteX185" fmla="*/ 800161 w 2757548"/>
              <a:gd name="connsiteY185" fmla="*/ 2462212 h 2831596"/>
              <a:gd name="connsiteX186" fmla="*/ 771586 w 2757548"/>
              <a:gd name="connsiteY186" fmla="*/ 2438400 h 2831596"/>
              <a:gd name="connsiteX187" fmla="*/ 759679 w 2757548"/>
              <a:gd name="connsiteY187" fmla="*/ 2419350 h 2831596"/>
              <a:gd name="connsiteX188" fmla="*/ 735867 w 2757548"/>
              <a:gd name="connsiteY188" fmla="*/ 2438400 h 2831596"/>
              <a:gd name="connsiteX189" fmla="*/ 704911 w 2757548"/>
              <a:gd name="connsiteY189" fmla="*/ 2433637 h 2831596"/>
              <a:gd name="connsiteX190" fmla="*/ 723961 w 2757548"/>
              <a:gd name="connsiteY190" fmla="*/ 2371725 h 2831596"/>
              <a:gd name="connsiteX191" fmla="*/ 719198 w 2757548"/>
              <a:gd name="connsiteY191" fmla="*/ 2362200 h 2831596"/>
              <a:gd name="connsiteX192" fmla="*/ 738248 w 2757548"/>
              <a:gd name="connsiteY192" fmla="*/ 2309812 h 2831596"/>
              <a:gd name="connsiteX193" fmla="*/ 747773 w 2757548"/>
              <a:gd name="connsiteY193" fmla="*/ 2278856 h 2831596"/>
              <a:gd name="connsiteX194" fmla="*/ 733486 w 2757548"/>
              <a:gd name="connsiteY194" fmla="*/ 2243137 h 2831596"/>
              <a:gd name="connsiteX195" fmla="*/ 747773 w 2757548"/>
              <a:gd name="connsiteY195" fmla="*/ 2226468 h 2831596"/>
              <a:gd name="connsiteX196" fmla="*/ 735867 w 2757548"/>
              <a:gd name="connsiteY196" fmla="*/ 2197893 h 2831596"/>
              <a:gd name="connsiteX197" fmla="*/ 735868 w 2757548"/>
              <a:gd name="connsiteY197" fmla="*/ 2166937 h 2831596"/>
              <a:gd name="connsiteX198" fmla="*/ 728723 w 2757548"/>
              <a:gd name="connsiteY198" fmla="*/ 2128837 h 2831596"/>
              <a:gd name="connsiteX199" fmla="*/ 709673 w 2757548"/>
              <a:gd name="connsiteY199" fmla="*/ 2093118 h 2831596"/>
              <a:gd name="connsiteX200" fmla="*/ 662048 w 2757548"/>
              <a:gd name="connsiteY200" fmla="*/ 2090737 h 2831596"/>
              <a:gd name="connsiteX201" fmla="*/ 635854 w 2757548"/>
              <a:gd name="connsiteY201" fmla="*/ 2085975 h 2831596"/>
              <a:gd name="connsiteX202" fmla="*/ 623948 w 2757548"/>
              <a:gd name="connsiteY202" fmla="*/ 2062162 h 2831596"/>
              <a:gd name="connsiteX203" fmla="*/ 566798 w 2757548"/>
              <a:gd name="connsiteY203" fmla="*/ 2043112 h 2831596"/>
              <a:gd name="connsiteX204" fmla="*/ 542986 w 2757548"/>
              <a:gd name="connsiteY204" fmla="*/ 2035968 h 2831596"/>
              <a:gd name="connsiteX205" fmla="*/ 557273 w 2757548"/>
              <a:gd name="connsiteY205" fmla="*/ 1981200 h 2831596"/>
              <a:gd name="connsiteX206" fmla="*/ 562036 w 2757548"/>
              <a:gd name="connsiteY206" fmla="*/ 1964531 h 2831596"/>
              <a:gd name="connsiteX207" fmla="*/ 547748 w 2757548"/>
              <a:gd name="connsiteY207" fmla="*/ 1938337 h 2831596"/>
              <a:gd name="connsiteX208" fmla="*/ 514411 w 2757548"/>
              <a:gd name="connsiteY208" fmla="*/ 1885950 h 2831596"/>
              <a:gd name="connsiteX209" fmla="*/ 490598 w 2757548"/>
              <a:gd name="connsiteY209" fmla="*/ 1897856 h 2831596"/>
              <a:gd name="connsiteX210" fmla="*/ 471548 w 2757548"/>
              <a:gd name="connsiteY210" fmla="*/ 1876425 h 2831596"/>
              <a:gd name="connsiteX211" fmla="*/ 433448 w 2757548"/>
              <a:gd name="connsiteY211" fmla="*/ 1852612 h 2831596"/>
              <a:gd name="connsiteX212" fmla="*/ 414398 w 2757548"/>
              <a:gd name="connsiteY212" fmla="*/ 1833562 h 2831596"/>
              <a:gd name="connsiteX213" fmla="*/ 414398 w 2757548"/>
              <a:gd name="connsiteY213" fmla="*/ 1804987 h 2831596"/>
              <a:gd name="connsiteX214" fmla="*/ 378679 w 2757548"/>
              <a:gd name="connsiteY214" fmla="*/ 1812131 h 2831596"/>
              <a:gd name="connsiteX215" fmla="*/ 357248 w 2757548"/>
              <a:gd name="connsiteY215" fmla="*/ 1838325 h 2831596"/>
              <a:gd name="connsiteX216" fmla="*/ 385823 w 2757548"/>
              <a:gd name="connsiteY216" fmla="*/ 1862137 h 2831596"/>
              <a:gd name="connsiteX217" fmla="*/ 352486 w 2757548"/>
              <a:gd name="connsiteY217" fmla="*/ 1866900 h 2831596"/>
              <a:gd name="connsiteX218" fmla="*/ 323911 w 2757548"/>
              <a:gd name="connsiteY218" fmla="*/ 1847850 h 2831596"/>
              <a:gd name="connsiteX219" fmla="*/ 281048 w 2757548"/>
              <a:gd name="connsiteY219" fmla="*/ 1833562 h 2831596"/>
              <a:gd name="connsiteX220" fmla="*/ 238186 w 2757548"/>
              <a:gd name="connsiteY220" fmla="*/ 1819275 h 2831596"/>
              <a:gd name="connsiteX221" fmla="*/ 195323 w 2757548"/>
              <a:gd name="connsiteY221" fmla="*/ 1819275 h 2831596"/>
              <a:gd name="connsiteX222" fmla="*/ 171511 w 2757548"/>
              <a:gd name="connsiteY222" fmla="*/ 1795462 h 2831596"/>
              <a:gd name="connsiteX223" fmla="*/ 188179 w 2757548"/>
              <a:gd name="connsiteY223" fmla="*/ 1740693 h 2831596"/>
              <a:gd name="connsiteX224" fmla="*/ 214373 w 2757548"/>
              <a:gd name="connsiteY224" fmla="*/ 1676400 h 2831596"/>
              <a:gd name="connsiteX225" fmla="*/ 245329 w 2757548"/>
              <a:gd name="connsiteY225" fmla="*/ 1609725 h 2831596"/>
              <a:gd name="connsiteX226" fmla="*/ 273904 w 2757548"/>
              <a:gd name="connsiteY226" fmla="*/ 1576388 h 2831596"/>
              <a:gd name="connsiteX227" fmla="*/ 319148 w 2757548"/>
              <a:gd name="connsiteY227" fmla="*/ 1509712 h 2831596"/>
              <a:gd name="connsiteX228" fmla="*/ 362011 w 2757548"/>
              <a:gd name="connsiteY228" fmla="*/ 1466850 h 2831596"/>
              <a:gd name="connsiteX229" fmla="*/ 376298 w 2757548"/>
              <a:gd name="connsiteY229" fmla="*/ 1440656 h 2831596"/>
              <a:gd name="connsiteX230" fmla="*/ 414398 w 2757548"/>
              <a:gd name="connsiteY230" fmla="*/ 1404937 h 2831596"/>
              <a:gd name="connsiteX231" fmla="*/ 438211 w 2757548"/>
              <a:gd name="connsiteY231" fmla="*/ 1381125 h 2831596"/>
              <a:gd name="connsiteX232" fmla="*/ 395348 w 2757548"/>
              <a:gd name="connsiteY232" fmla="*/ 1352550 h 2831596"/>
              <a:gd name="connsiteX233" fmla="*/ 323911 w 2757548"/>
              <a:gd name="connsiteY233" fmla="*/ 1319212 h 2831596"/>
              <a:gd name="connsiteX234" fmla="*/ 266761 w 2757548"/>
              <a:gd name="connsiteY234" fmla="*/ 1285875 h 2831596"/>
              <a:gd name="connsiteX235" fmla="*/ 233423 w 2757548"/>
              <a:gd name="connsiteY235" fmla="*/ 1300162 h 2831596"/>
              <a:gd name="connsiteX236" fmla="*/ 195323 w 2757548"/>
              <a:gd name="connsiteY236" fmla="*/ 1276350 h 2831596"/>
              <a:gd name="connsiteX237" fmla="*/ 154843 w 2757548"/>
              <a:gd name="connsiteY237" fmla="*/ 1250156 h 2831596"/>
              <a:gd name="connsiteX238" fmla="*/ 138173 w 2757548"/>
              <a:gd name="connsiteY238" fmla="*/ 1171575 h 2831596"/>
              <a:gd name="connsiteX239" fmla="*/ 119123 w 2757548"/>
              <a:gd name="connsiteY239" fmla="*/ 1157287 h 2831596"/>
              <a:gd name="connsiteX240" fmla="*/ 66736 w 2757548"/>
              <a:gd name="connsiteY240" fmla="*/ 1157287 h 2831596"/>
              <a:gd name="connsiteX241" fmla="*/ 19111 w 2757548"/>
              <a:gd name="connsiteY241" fmla="*/ 1143000 h 2831596"/>
              <a:gd name="connsiteX242" fmla="*/ 19111 w 2757548"/>
              <a:gd name="connsiteY242" fmla="*/ 1114425 h 2831596"/>
              <a:gd name="connsiteX243" fmla="*/ 9586 w 2757548"/>
              <a:gd name="connsiteY243" fmla="*/ 1076325 h 2831596"/>
              <a:gd name="connsiteX244" fmla="*/ 61 w 2757548"/>
              <a:gd name="connsiteY244" fmla="*/ 1028700 h 2831596"/>
              <a:gd name="connsiteX245" fmla="*/ 14348 w 2757548"/>
              <a:gd name="connsiteY245" fmla="*/ 995362 h 2831596"/>
              <a:gd name="connsiteX246" fmla="*/ 61973 w 2757548"/>
              <a:gd name="connsiteY246" fmla="*/ 971550 h 2831596"/>
              <a:gd name="connsiteX247" fmla="*/ 100073 w 2757548"/>
              <a:gd name="connsiteY247" fmla="*/ 966787 h 2831596"/>
              <a:gd name="connsiteX248" fmla="*/ 66736 w 2757548"/>
              <a:gd name="connsiteY248" fmla="*/ 933450 h 2831596"/>
              <a:gd name="connsiteX249" fmla="*/ 57211 w 2757548"/>
              <a:gd name="connsiteY249" fmla="*/ 885825 h 2831596"/>
              <a:gd name="connsiteX250" fmla="*/ 81023 w 2757548"/>
              <a:gd name="connsiteY250" fmla="*/ 852487 h 2831596"/>
              <a:gd name="connsiteX251" fmla="*/ 81023 w 2757548"/>
              <a:gd name="connsiteY251" fmla="*/ 814387 h 2831596"/>
              <a:gd name="connsiteX252" fmla="*/ 42923 w 2757548"/>
              <a:gd name="connsiteY252" fmla="*/ 800100 h 2831596"/>
              <a:gd name="connsiteX253" fmla="*/ 47686 w 2757548"/>
              <a:gd name="connsiteY253" fmla="*/ 762000 h 2831596"/>
              <a:gd name="connsiteX254" fmla="*/ 85786 w 2757548"/>
              <a:gd name="connsiteY254" fmla="*/ 723900 h 2831596"/>
              <a:gd name="connsiteX255" fmla="*/ 76261 w 2757548"/>
              <a:gd name="connsiteY255" fmla="*/ 671512 h 2831596"/>
              <a:gd name="connsiteX256" fmla="*/ 47686 w 2757548"/>
              <a:gd name="connsiteY256" fmla="*/ 647700 h 2831596"/>
              <a:gd name="connsiteX257" fmla="*/ 66736 w 2757548"/>
              <a:gd name="connsiteY257" fmla="*/ 623887 h 2831596"/>
              <a:gd name="connsiteX258" fmla="*/ 114361 w 2757548"/>
              <a:gd name="connsiteY258" fmla="*/ 628650 h 2831596"/>
              <a:gd name="connsiteX259" fmla="*/ 138173 w 2757548"/>
              <a:gd name="connsiteY259" fmla="*/ 628650 h 2831596"/>
              <a:gd name="connsiteX260" fmla="*/ 119123 w 2757548"/>
              <a:gd name="connsiteY260" fmla="*/ 595312 h 2831596"/>
              <a:gd name="connsiteX261" fmla="*/ 123886 w 2757548"/>
              <a:gd name="connsiteY261" fmla="*/ 571500 h 2831596"/>
              <a:gd name="connsiteX262" fmla="*/ 152461 w 2757548"/>
              <a:gd name="connsiteY262" fmla="*/ 571500 h 2831596"/>
              <a:gd name="connsiteX263" fmla="*/ 157223 w 2757548"/>
              <a:gd name="connsiteY263" fmla="*/ 571500 h 2831596"/>
              <a:gd name="connsiteX264" fmla="*/ 185798 w 2757548"/>
              <a:gd name="connsiteY264" fmla="*/ 485775 h 2831596"/>
              <a:gd name="connsiteX265" fmla="*/ 190561 w 2757548"/>
              <a:gd name="connsiteY265" fmla="*/ 447675 h 2831596"/>
              <a:gd name="connsiteX266" fmla="*/ 219136 w 2757548"/>
              <a:gd name="connsiteY266" fmla="*/ 461962 h 2831596"/>
              <a:gd name="connsiteX267" fmla="*/ 281048 w 2757548"/>
              <a:gd name="connsiteY267" fmla="*/ 485775 h 2831596"/>
              <a:gd name="connsiteX268" fmla="*/ 342961 w 2757548"/>
              <a:gd name="connsiteY268" fmla="*/ 485775 h 2831596"/>
              <a:gd name="connsiteX269" fmla="*/ 333436 w 2757548"/>
              <a:gd name="connsiteY269" fmla="*/ 442912 h 2831596"/>
              <a:gd name="connsiteX270" fmla="*/ 342961 w 2757548"/>
              <a:gd name="connsiteY270" fmla="*/ 409575 h 2831596"/>
              <a:gd name="connsiteX271" fmla="*/ 385823 w 2757548"/>
              <a:gd name="connsiteY271" fmla="*/ 409575 h 2831596"/>
              <a:gd name="connsiteX272" fmla="*/ 404873 w 2757548"/>
              <a:gd name="connsiteY272" fmla="*/ 381000 h 2831596"/>
              <a:gd name="connsiteX273" fmla="*/ 428686 w 2757548"/>
              <a:gd name="connsiteY273" fmla="*/ 338137 h 2831596"/>
              <a:gd name="connsiteX274" fmla="*/ 381061 w 2757548"/>
              <a:gd name="connsiteY274" fmla="*/ 314325 h 2831596"/>
              <a:gd name="connsiteX275" fmla="*/ 381061 w 2757548"/>
              <a:gd name="connsiteY275" fmla="*/ 285750 h 2831596"/>
              <a:gd name="connsiteX276" fmla="*/ 433448 w 2757548"/>
              <a:gd name="connsiteY276" fmla="*/ 257175 h 2831596"/>
              <a:gd name="connsiteX277" fmla="*/ 466786 w 2757548"/>
              <a:gd name="connsiteY277" fmla="*/ 238125 h 2831596"/>
              <a:gd name="connsiteX278" fmla="*/ 476311 w 2757548"/>
              <a:gd name="connsiteY278" fmla="*/ 176212 h 2831596"/>
              <a:gd name="connsiteX279" fmla="*/ 447736 w 2757548"/>
              <a:gd name="connsiteY279" fmla="*/ 123825 h 2831596"/>
              <a:gd name="connsiteX0" fmla="*/ 2307492 w 2757548"/>
              <a:gd name="connsiteY0" fmla="*/ 0 h 2831596"/>
              <a:gd name="connsiteX1" fmla="*/ 2324161 w 2757548"/>
              <a:gd name="connsiteY1" fmla="*/ 26193 h 2831596"/>
              <a:gd name="connsiteX2" fmla="*/ 2352736 w 2757548"/>
              <a:gd name="connsiteY2" fmla="*/ 47625 h 2831596"/>
              <a:gd name="connsiteX3" fmla="*/ 2343211 w 2757548"/>
              <a:gd name="connsiteY3" fmla="*/ 57150 h 2831596"/>
              <a:gd name="connsiteX4" fmla="*/ 2352736 w 2757548"/>
              <a:gd name="connsiteY4" fmla="*/ 95250 h 2831596"/>
              <a:gd name="connsiteX5" fmla="*/ 2343211 w 2757548"/>
              <a:gd name="connsiteY5" fmla="*/ 128587 h 2831596"/>
              <a:gd name="connsiteX6" fmla="*/ 2324161 w 2757548"/>
              <a:gd name="connsiteY6" fmla="*/ 145256 h 2831596"/>
              <a:gd name="connsiteX7" fmla="*/ 2300348 w 2757548"/>
              <a:gd name="connsiteY7" fmla="*/ 152400 h 2831596"/>
              <a:gd name="connsiteX8" fmla="*/ 2290823 w 2757548"/>
              <a:gd name="connsiteY8" fmla="*/ 166687 h 2831596"/>
              <a:gd name="connsiteX9" fmla="*/ 2286061 w 2757548"/>
              <a:gd name="connsiteY9" fmla="*/ 204787 h 2831596"/>
              <a:gd name="connsiteX10" fmla="*/ 2267011 w 2757548"/>
              <a:gd name="connsiteY10" fmla="*/ 223837 h 2831596"/>
              <a:gd name="connsiteX11" fmla="*/ 2224148 w 2757548"/>
              <a:gd name="connsiteY11" fmla="*/ 219075 h 2831596"/>
              <a:gd name="connsiteX12" fmla="*/ 2214623 w 2757548"/>
              <a:gd name="connsiteY12" fmla="*/ 226219 h 2831596"/>
              <a:gd name="connsiteX13" fmla="*/ 2221767 w 2757548"/>
              <a:gd name="connsiteY13" fmla="*/ 259556 h 2831596"/>
              <a:gd name="connsiteX14" fmla="*/ 2233673 w 2757548"/>
              <a:gd name="connsiteY14" fmla="*/ 285750 h 2831596"/>
              <a:gd name="connsiteX15" fmla="*/ 2224148 w 2757548"/>
              <a:gd name="connsiteY15" fmla="*/ 304800 h 2831596"/>
              <a:gd name="connsiteX16" fmla="*/ 2224148 w 2757548"/>
              <a:gd name="connsiteY16" fmla="*/ 333375 h 2831596"/>
              <a:gd name="connsiteX17" fmla="*/ 2186048 w 2757548"/>
              <a:gd name="connsiteY17" fmla="*/ 338137 h 2831596"/>
              <a:gd name="connsiteX18" fmla="*/ 2152710 w 2757548"/>
              <a:gd name="connsiteY18" fmla="*/ 302419 h 2831596"/>
              <a:gd name="connsiteX19" fmla="*/ 2124136 w 2757548"/>
              <a:gd name="connsiteY19" fmla="*/ 323850 h 2831596"/>
              <a:gd name="connsiteX20" fmla="*/ 2105086 w 2757548"/>
              <a:gd name="connsiteY20" fmla="*/ 347662 h 2831596"/>
              <a:gd name="connsiteX21" fmla="*/ 2105086 w 2757548"/>
              <a:gd name="connsiteY21" fmla="*/ 361950 h 2831596"/>
              <a:gd name="connsiteX22" fmla="*/ 2105086 w 2757548"/>
              <a:gd name="connsiteY22" fmla="*/ 395287 h 2831596"/>
              <a:gd name="connsiteX23" fmla="*/ 2076511 w 2757548"/>
              <a:gd name="connsiteY23" fmla="*/ 395287 h 2831596"/>
              <a:gd name="connsiteX24" fmla="*/ 2033648 w 2757548"/>
              <a:gd name="connsiteY24" fmla="*/ 419100 h 2831596"/>
              <a:gd name="connsiteX25" fmla="*/ 2014598 w 2757548"/>
              <a:gd name="connsiteY25" fmla="*/ 457200 h 2831596"/>
              <a:gd name="connsiteX26" fmla="*/ 2012217 w 2757548"/>
              <a:gd name="connsiteY26" fmla="*/ 488156 h 2831596"/>
              <a:gd name="connsiteX27" fmla="*/ 1995549 w 2757548"/>
              <a:gd name="connsiteY27" fmla="*/ 511968 h 2831596"/>
              <a:gd name="connsiteX28" fmla="*/ 1976498 w 2757548"/>
              <a:gd name="connsiteY28" fmla="*/ 554831 h 2831596"/>
              <a:gd name="connsiteX29" fmla="*/ 1945542 w 2757548"/>
              <a:gd name="connsiteY29" fmla="*/ 564356 h 2831596"/>
              <a:gd name="connsiteX30" fmla="*/ 1909823 w 2757548"/>
              <a:gd name="connsiteY30" fmla="*/ 561975 h 2831596"/>
              <a:gd name="connsiteX31" fmla="*/ 1883629 w 2757548"/>
              <a:gd name="connsiteY31" fmla="*/ 576262 h 2831596"/>
              <a:gd name="connsiteX32" fmla="*/ 1890773 w 2757548"/>
              <a:gd name="connsiteY32" fmla="*/ 602456 h 2831596"/>
              <a:gd name="connsiteX33" fmla="*/ 1874104 w 2757548"/>
              <a:gd name="connsiteY33" fmla="*/ 623887 h 2831596"/>
              <a:gd name="connsiteX34" fmla="*/ 1876486 w 2757548"/>
              <a:gd name="connsiteY34" fmla="*/ 647700 h 2831596"/>
              <a:gd name="connsiteX35" fmla="*/ 1890773 w 2757548"/>
              <a:gd name="connsiteY35" fmla="*/ 666750 h 2831596"/>
              <a:gd name="connsiteX36" fmla="*/ 1919348 w 2757548"/>
              <a:gd name="connsiteY36" fmla="*/ 685800 h 2831596"/>
              <a:gd name="connsiteX37" fmla="*/ 1945542 w 2757548"/>
              <a:gd name="connsiteY37" fmla="*/ 714375 h 2831596"/>
              <a:gd name="connsiteX38" fmla="*/ 1969354 w 2757548"/>
              <a:gd name="connsiteY38" fmla="*/ 745331 h 2831596"/>
              <a:gd name="connsiteX39" fmla="*/ 1997930 w 2757548"/>
              <a:gd name="connsiteY39" fmla="*/ 776287 h 2831596"/>
              <a:gd name="connsiteX40" fmla="*/ 2016979 w 2757548"/>
              <a:gd name="connsiteY40" fmla="*/ 788194 h 2831596"/>
              <a:gd name="connsiteX41" fmla="*/ 2024123 w 2757548"/>
              <a:gd name="connsiteY41" fmla="*/ 814387 h 2831596"/>
              <a:gd name="connsiteX42" fmla="*/ 2028886 w 2757548"/>
              <a:gd name="connsiteY42" fmla="*/ 847725 h 2831596"/>
              <a:gd name="connsiteX43" fmla="*/ 2038411 w 2757548"/>
              <a:gd name="connsiteY43" fmla="*/ 859631 h 2831596"/>
              <a:gd name="connsiteX44" fmla="*/ 2066986 w 2757548"/>
              <a:gd name="connsiteY44" fmla="*/ 871537 h 2831596"/>
              <a:gd name="connsiteX45" fmla="*/ 2062223 w 2757548"/>
              <a:gd name="connsiteY45" fmla="*/ 852487 h 2831596"/>
              <a:gd name="connsiteX46" fmla="*/ 2090798 w 2757548"/>
              <a:gd name="connsiteY46" fmla="*/ 838200 h 2831596"/>
              <a:gd name="connsiteX47" fmla="*/ 2100323 w 2757548"/>
              <a:gd name="connsiteY47" fmla="*/ 862012 h 2831596"/>
              <a:gd name="connsiteX48" fmla="*/ 2133661 w 2757548"/>
              <a:gd name="connsiteY48" fmla="*/ 883443 h 2831596"/>
              <a:gd name="connsiteX49" fmla="*/ 2169379 w 2757548"/>
              <a:gd name="connsiteY49" fmla="*/ 876300 h 2831596"/>
              <a:gd name="connsiteX50" fmla="*/ 2183667 w 2757548"/>
              <a:gd name="connsiteY50" fmla="*/ 864394 h 2831596"/>
              <a:gd name="connsiteX51" fmla="*/ 2207480 w 2757548"/>
              <a:gd name="connsiteY51" fmla="*/ 857249 h 2831596"/>
              <a:gd name="connsiteX52" fmla="*/ 2245580 w 2757548"/>
              <a:gd name="connsiteY52" fmla="*/ 862012 h 2831596"/>
              <a:gd name="connsiteX53" fmla="*/ 2257486 w 2757548"/>
              <a:gd name="connsiteY53" fmla="*/ 895350 h 2831596"/>
              <a:gd name="connsiteX54" fmla="*/ 2305110 w 2757548"/>
              <a:gd name="connsiteY54" fmla="*/ 900113 h 2831596"/>
              <a:gd name="connsiteX55" fmla="*/ 2328923 w 2757548"/>
              <a:gd name="connsiteY55" fmla="*/ 907256 h 2831596"/>
              <a:gd name="connsiteX56" fmla="*/ 2314636 w 2757548"/>
              <a:gd name="connsiteY56" fmla="*/ 928687 h 2831596"/>
              <a:gd name="connsiteX57" fmla="*/ 2319398 w 2757548"/>
              <a:gd name="connsiteY57" fmla="*/ 942975 h 2831596"/>
              <a:gd name="connsiteX58" fmla="*/ 2357498 w 2757548"/>
              <a:gd name="connsiteY58" fmla="*/ 964406 h 2831596"/>
              <a:gd name="connsiteX59" fmla="*/ 2371786 w 2757548"/>
              <a:gd name="connsiteY59" fmla="*/ 990600 h 2831596"/>
              <a:gd name="connsiteX60" fmla="*/ 2395598 w 2757548"/>
              <a:gd name="connsiteY60" fmla="*/ 1016794 h 2831596"/>
              <a:gd name="connsiteX61" fmla="*/ 2381311 w 2757548"/>
              <a:gd name="connsiteY61" fmla="*/ 1028700 h 2831596"/>
              <a:gd name="connsiteX62" fmla="*/ 2386073 w 2757548"/>
              <a:gd name="connsiteY62" fmla="*/ 1066800 h 2831596"/>
              <a:gd name="connsiteX63" fmla="*/ 2421792 w 2757548"/>
              <a:gd name="connsiteY63" fmla="*/ 1059656 h 2831596"/>
              <a:gd name="connsiteX64" fmla="*/ 2450367 w 2757548"/>
              <a:gd name="connsiteY64" fmla="*/ 1069182 h 2831596"/>
              <a:gd name="connsiteX65" fmla="*/ 2486086 w 2757548"/>
              <a:gd name="connsiteY65" fmla="*/ 1107281 h 2831596"/>
              <a:gd name="connsiteX66" fmla="*/ 2486086 w 2757548"/>
              <a:gd name="connsiteY66" fmla="*/ 1138237 h 2831596"/>
              <a:gd name="connsiteX67" fmla="*/ 2521804 w 2757548"/>
              <a:gd name="connsiteY67" fmla="*/ 1147762 h 2831596"/>
              <a:gd name="connsiteX68" fmla="*/ 2571811 w 2757548"/>
              <a:gd name="connsiteY68" fmla="*/ 1190625 h 2831596"/>
              <a:gd name="connsiteX69" fmla="*/ 2571811 w 2757548"/>
              <a:gd name="connsiteY69" fmla="*/ 1219200 h 2831596"/>
              <a:gd name="connsiteX70" fmla="*/ 2571811 w 2757548"/>
              <a:gd name="connsiteY70" fmla="*/ 1243012 h 2831596"/>
              <a:gd name="connsiteX71" fmla="*/ 2567048 w 2757548"/>
              <a:gd name="connsiteY71" fmla="*/ 1266825 h 2831596"/>
              <a:gd name="connsiteX72" fmla="*/ 2600386 w 2757548"/>
              <a:gd name="connsiteY72" fmla="*/ 1295400 h 2831596"/>
              <a:gd name="connsiteX73" fmla="*/ 2609910 w 2757548"/>
              <a:gd name="connsiteY73" fmla="*/ 1338262 h 2831596"/>
              <a:gd name="connsiteX74" fmla="*/ 2619436 w 2757548"/>
              <a:gd name="connsiteY74" fmla="*/ 1376362 h 2831596"/>
              <a:gd name="connsiteX75" fmla="*/ 2638486 w 2757548"/>
              <a:gd name="connsiteY75" fmla="*/ 1369218 h 2831596"/>
              <a:gd name="connsiteX76" fmla="*/ 2681348 w 2757548"/>
              <a:gd name="connsiteY76" fmla="*/ 1381125 h 2831596"/>
              <a:gd name="connsiteX77" fmla="*/ 2705161 w 2757548"/>
              <a:gd name="connsiteY77" fmla="*/ 1362075 h 2831596"/>
              <a:gd name="connsiteX78" fmla="*/ 2748023 w 2757548"/>
              <a:gd name="connsiteY78" fmla="*/ 1352550 h 2831596"/>
              <a:gd name="connsiteX79" fmla="*/ 2757548 w 2757548"/>
              <a:gd name="connsiteY79" fmla="*/ 1390650 h 2831596"/>
              <a:gd name="connsiteX80" fmla="*/ 2748023 w 2757548"/>
              <a:gd name="connsiteY80" fmla="*/ 1414462 h 2831596"/>
              <a:gd name="connsiteX81" fmla="*/ 2724211 w 2757548"/>
              <a:gd name="connsiteY81" fmla="*/ 1428750 h 2831596"/>
              <a:gd name="connsiteX82" fmla="*/ 2695635 w 2757548"/>
              <a:gd name="connsiteY82" fmla="*/ 1464469 h 2831596"/>
              <a:gd name="connsiteX83" fmla="*/ 2657536 w 2757548"/>
              <a:gd name="connsiteY83" fmla="*/ 1495425 h 2831596"/>
              <a:gd name="connsiteX84" fmla="*/ 2638486 w 2757548"/>
              <a:gd name="connsiteY84" fmla="*/ 1519237 h 2831596"/>
              <a:gd name="connsiteX85" fmla="*/ 2624198 w 2757548"/>
              <a:gd name="connsiteY85" fmla="*/ 1535906 h 2831596"/>
              <a:gd name="connsiteX86" fmla="*/ 2619436 w 2757548"/>
              <a:gd name="connsiteY86" fmla="*/ 1562100 h 2831596"/>
              <a:gd name="connsiteX87" fmla="*/ 2590861 w 2757548"/>
              <a:gd name="connsiteY87" fmla="*/ 1562100 h 2831596"/>
              <a:gd name="connsiteX88" fmla="*/ 2557523 w 2757548"/>
              <a:gd name="connsiteY88" fmla="*/ 1547812 h 2831596"/>
              <a:gd name="connsiteX89" fmla="*/ 2538473 w 2757548"/>
              <a:gd name="connsiteY89" fmla="*/ 1519237 h 2831596"/>
              <a:gd name="connsiteX90" fmla="*/ 2471798 w 2757548"/>
              <a:gd name="connsiteY90" fmla="*/ 1524000 h 2831596"/>
              <a:gd name="connsiteX91" fmla="*/ 2452748 w 2757548"/>
              <a:gd name="connsiteY91" fmla="*/ 1535906 h 2831596"/>
              <a:gd name="connsiteX92" fmla="*/ 2447985 w 2757548"/>
              <a:gd name="connsiteY92" fmla="*/ 1557338 h 2831596"/>
              <a:gd name="connsiteX93" fmla="*/ 2414648 w 2757548"/>
              <a:gd name="connsiteY93" fmla="*/ 1576387 h 2831596"/>
              <a:gd name="connsiteX94" fmla="*/ 2381311 w 2757548"/>
              <a:gd name="connsiteY94" fmla="*/ 1614487 h 2831596"/>
              <a:gd name="connsiteX95" fmla="*/ 2355116 w 2757548"/>
              <a:gd name="connsiteY95" fmla="*/ 1626393 h 2831596"/>
              <a:gd name="connsiteX96" fmla="*/ 2347973 w 2757548"/>
              <a:gd name="connsiteY96" fmla="*/ 1662112 h 2831596"/>
              <a:gd name="connsiteX97" fmla="*/ 2331304 w 2757548"/>
              <a:gd name="connsiteY97" fmla="*/ 1659731 h 2831596"/>
              <a:gd name="connsiteX98" fmla="*/ 2281298 w 2757548"/>
              <a:gd name="connsiteY98" fmla="*/ 1681162 h 2831596"/>
              <a:gd name="connsiteX99" fmla="*/ 2262248 w 2757548"/>
              <a:gd name="connsiteY99" fmla="*/ 1700212 h 2831596"/>
              <a:gd name="connsiteX100" fmla="*/ 2200336 w 2757548"/>
              <a:gd name="connsiteY100" fmla="*/ 1704975 h 2831596"/>
              <a:gd name="connsiteX101" fmla="*/ 2157473 w 2757548"/>
              <a:gd name="connsiteY101" fmla="*/ 1714500 h 2831596"/>
              <a:gd name="connsiteX102" fmla="*/ 2126517 w 2757548"/>
              <a:gd name="connsiteY102" fmla="*/ 1754981 h 2831596"/>
              <a:gd name="connsiteX103" fmla="*/ 2100323 w 2757548"/>
              <a:gd name="connsiteY103" fmla="*/ 1771650 h 2831596"/>
              <a:gd name="connsiteX104" fmla="*/ 2095561 w 2757548"/>
              <a:gd name="connsiteY104" fmla="*/ 1807368 h 2831596"/>
              <a:gd name="connsiteX105" fmla="*/ 2057461 w 2757548"/>
              <a:gd name="connsiteY105" fmla="*/ 1831181 h 2831596"/>
              <a:gd name="connsiteX106" fmla="*/ 2043173 w 2757548"/>
              <a:gd name="connsiteY106" fmla="*/ 1852612 h 2831596"/>
              <a:gd name="connsiteX107" fmla="*/ 2033648 w 2757548"/>
              <a:gd name="connsiteY107" fmla="*/ 1866900 h 2831596"/>
              <a:gd name="connsiteX108" fmla="*/ 2038411 w 2757548"/>
              <a:gd name="connsiteY108" fmla="*/ 1895475 h 2831596"/>
              <a:gd name="connsiteX109" fmla="*/ 2050317 w 2757548"/>
              <a:gd name="connsiteY109" fmla="*/ 1933575 h 2831596"/>
              <a:gd name="connsiteX110" fmla="*/ 2062223 w 2757548"/>
              <a:gd name="connsiteY110" fmla="*/ 1985962 h 2831596"/>
              <a:gd name="connsiteX111" fmla="*/ 2038411 w 2757548"/>
              <a:gd name="connsiteY111" fmla="*/ 2024062 h 2831596"/>
              <a:gd name="connsiteX112" fmla="*/ 2033648 w 2757548"/>
              <a:gd name="connsiteY112" fmla="*/ 2028825 h 2831596"/>
              <a:gd name="connsiteX113" fmla="*/ 1995548 w 2757548"/>
              <a:gd name="connsiteY113" fmla="*/ 2033587 h 2831596"/>
              <a:gd name="connsiteX114" fmla="*/ 1966973 w 2757548"/>
              <a:gd name="connsiteY114" fmla="*/ 2043112 h 2831596"/>
              <a:gd name="connsiteX115" fmla="*/ 1957448 w 2757548"/>
              <a:gd name="connsiteY115" fmla="*/ 2043112 h 2831596"/>
              <a:gd name="connsiteX116" fmla="*/ 1919348 w 2757548"/>
              <a:gd name="connsiteY116" fmla="*/ 2069305 h 2831596"/>
              <a:gd name="connsiteX117" fmla="*/ 1900298 w 2757548"/>
              <a:gd name="connsiteY117" fmla="*/ 2090737 h 2831596"/>
              <a:gd name="connsiteX118" fmla="*/ 1888392 w 2757548"/>
              <a:gd name="connsiteY118" fmla="*/ 2150269 h 2831596"/>
              <a:gd name="connsiteX119" fmla="*/ 1855055 w 2757548"/>
              <a:gd name="connsiteY119" fmla="*/ 2166937 h 2831596"/>
              <a:gd name="connsiteX120" fmla="*/ 1809811 w 2757548"/>
              <a:gd name="connsiteY120" fmla="*/ 2195512 h 2831596"/>
              <a:gd name="connsiteX121" fmla="*/ 1809811 w 2757548"/>
              <a:gd name="connsiteY121" fmla="*/ 2252662 h 2831596"/>
              <a:gd name="connsiteX122" fmla="*/ 1814573 w 2757548"/>
              <a:gd name="connsiteY122" fmla="*/ 2314575 h 2831596"/>
              <a:gd name="connsiteX123" fmla="*/ 1802667 w 2757548"/>
              <a:gd name="connsiteY123" fmla="*/ 2340768 h 2831596"/>
              <a:gd name="connsiteX124" fmla="*/ 1785998 w 2757548"/>
              <a:gd name="connsiteY124" fmla="*/ 2388393 h 2831596"/>
              <a:gd name="connsiteX125" fmla="*/ 1809811 w 2757548"/>
              <a:gd name="connsiteY125" fmla="*/ 2438400 h 2831596"/>
              <a:gd name="connsiteX126" fmla="*/ 1802667 w 2757548"/>
              <a:gd name="connsiteY126" fmla="*/ 2474119 h 2831596"/>
              <a:gd name="connsiteX127" fmla="*/ 1776473 w 2757548"/>
              <a:gd name="connsiteY127" fmla="*/ 2500312 h 2831596"/>
              <a:gd name="connsiteX128" fmla="*/ 1733611 w 2757548"/>
              <a:gd name="connsiteY128" fmla="*/ 2524125 h 2831596"/>
              <a:gd name="connsiteX129" fmla="*/ 1714561 w 2757548"/>
              <a:gd name="connsiteY129" fmla="*/ 2538412 h 2831596"/>
              <a:gd name="connsiteX130" fmla="*/ 1738373 w 2757548"/>
              <a:gd name="connsiteY130" fmla="*/ 2590800 h 2831596"/>
              <a:gd name="connsiteX131" fmla="*/ 1719323 w 2757548"/>
              <a:gd name="connsiteY131" fmla="*/ 2619375 h 2831596"/>
              <a:gd name="connsiteX132" fmla="*/ 1662173 w 2757548"/>
              <a:gd name="connsiteY132" fmla="*/ 2633662 h 2831596"/>
              <a:gd name="connsiteX133" fmla="*/ 1647886 w 2757548"/>
              <a:gd name="connsiteY133" fmla="*/ 2662237 h 2831596"/>
              <a:gd name="connsiteX134" fmla="*/ 1664554 w 2757548"/>
              <a:gd name="connsiteY134" fmla="*/ 2693193 h 2831596"/>
              <a:gd name="connsiteX135" fmla="*/ 1652648 w 2757548"/>
              <a:gd name="connsiteY135" fmla="*/ 2712243 h 2831596"/>
              <a:gd name="connsiteX136" fmla="*/ 1657411 w 2757548"/>
              <a:gd name="connsiteY136" fmla="*/ 2745581 h 2831596"/>
              <a:gd name="connsiteX137" fmla="*/ 1628836 w 2757548"/>
              <a:gd name="connsiteY137" fmla="*/ 2767012 h 2831596"/>
              <a:gd name="connsiteX138" fmla="*/ 1576448 w 2757548"/>
              <a:gd name="connsiteY138" fmla="*/ 2724150 h 2831596"/>
              <a:gd name="connsiteX139" fmla="*/ 1550254 w 2757548"/>
              <a:gd name="connsiteY139" fmla="*/ 2728912 h 2831596"/>
              <a:gd name="connsiteX140" fmla="*/ 1519298 w 2757548"/>
              <a:gd name="connsiteY140" fmla="*/ 2697956 h 2831596"/>
              <a:gd name="connsiteX141" fmla="*/ 1500248 w 2757548"/>
              <a:gd name="connsiteY141" fmla="*/ 2676525 h 2831596"/>
              <a:gd name="connsiteX142" fmla="*/ 1478817 w 2757548"/>
              <a:gd name="connsiteY142" fmla="*/ 2719387 h 2831596"/>
              <a:gd name="connsiteX143" fmla="*/ 1481198 w 2757548"/>
              <a:gd name="connsiteY143" fmla="*/ 2738437 h 2831596"/>
              <a:gd name="connsiteX144" fmla="*/ 1464529 w 2757548"/>
              <a:gd name="connsiteY144" fmla="*/ 2776537 h 2831596"/>
              <a:gd name="connsiteX145" fmla="*/ 1457386 w 2757548"/>
              <a:gd name="connsiteY145" fmla="*/ 2786062 h 2831596"/>
              <a:gd name="connsiteX146" fmla="*/ 1421667 w 2757548"/>
              <a:gd name="connsiteY146" fmla="*/ 2828925 h 2831596"/>
              <a:gd name="connsiteX147" fmla="*/ 1397855 w 2757548"/>
              <a:gd name="connsiteY147" fmla="*/ 2824162 h 2831596"/>
              <a:gd name="connsiteX148" fmla="*/ 1381186 w 2757548"/>
              <a:gd name="connsiteY148" fmla="*/ 2800350 h 2831596"/>
              <a:gd name="connsiteX149" fmla="*/ 1376423 w 2757548"/>
              <a:gd name="connsiteY149" fmla="*/ 2786062 h 2831596"/>
              <a:gd name="connsiteX150" fmla="*/ 1335942 w 2757548"/>
              <a:gd name="connsiteY150" fmla="*/ 2778918 h 2831596"/>
              <a:gd name="connsiteX151" fmla="*/ 1343086 w 2757548"/>
              <a:gd name="connsiteY151" fmla="*/ 2757487 h 2831596"/>
              <a:gd name="connsiteX152" fmla="*/ 1324036 w 2757548"/>
              <a:gd name="connsiteY152" fmla="*/ 2719387 h 2831596"/>
              <a:gd name="connsiteX153" fmla="*/ 1354992 w 2757548"/>
              <a:gd name="connsiteY153" fmla="*/ 2702718 h 2831596"/>
              <a:gd name="connsiteX154" fmla="*/ 1345467 w 2757548"/>
              <a:gd name="connsiteY154" fmla="*/ 2640806 h 2831596"/>
              <a:gd name="connsiteX155" fmla="*/ 1333561 w 2757548"/>
              <a:gd name="connsiteY155" fmla="*/ 2626518 h 2831596"/>
              <a:gd name="connsiteX156" fmla="*/ 1324036 w 2757548"/>
              <a:gd name="connsiteY156" fmla="*/ 2605087 h 2831596"/>
              <a:gd name="connsiteX157" fmla="*/ 1302604 w 2757548"/>
              <a:gd name="connsiteY157" fmla="*/ 2595562 h 2831596"/>
              <a:gd name="connsiteX158" fmla="*/ 1288317 w 2757548"/>
              <a:gd name="connsiteY158" fmla="*/ 2605087 h 2831596"/>
              <a:gd name="connsiteX159" fmla="*/ 1281173 w 2757548"/>
              <a:gd name="connsiteY159" fmla="*/ 2626518 h 2831596"/>
              <a:gd name="connsiteX160" fmla="*/ 1259742 w 2757548"/>
              <a:gd name="connsiteY160" fmla="*/ 2605087 h 2831596"/>
              <a:gd name="connsiteX161" fmla="*/ 1285936 w 2757548"/>
              <a:gd name="connsiteY161" fmla="*/ 2559843 h 2831596"/>
              <a:gd name="connsiteX162" fmla="*/ 1321654 w 2757548"/>
              <a:gd name="connsiteY162" fmla="*/ 2540794 h 2831596"/>
              <a:gd name="connsiteX163" fmla="*/ 1347848 w 2757548"/>
              <a:gd name="connsiteY163" fmla="*/ 2490787 h 2831596"/>
              <a:gd name="connsiteX164" fmla="*/ 1326417 w 2757548"/>
              <a:gd name="connsiteY164" fmla="*/ 2443162 h 2831596"/>
              <a:gd name="connsiteX165" fmla="*/ 1343086 w 2757548"/>
              <a:gd name="connsiteY165" fmla="*/ 2390775 h 2831596"/>
              <a:gd name="connsiteX166" fmla="*/ 1333561 w 2757548"/>
              <a:gd name="connsiteY166" fmla="*/ 2338387 h 2831596"/>
              <a:gd name="connsiteX167" fmla="*/ 1290698 w 2757548"/>
              <a:gd name="connsiteY167" fmla="*/ 2305050 h 2831596"/>
              <a:gd name="connsiteX168" fmla="*/ 1247836 w 2757548"/>
              <a:gd name="connsiteY168" fmla="*/ 2290762 h 2831596"/>
              <a:gd name="connsiteX169" fmla="*/ 1204973 w 2757548"/>
              <a:gd name="connsiteY169" fmla="*/ 2281237 h 2831596"/>
              <a:gd name="connsiteX170" fmla="*/ 1166873 w 2757548"/>
              <a:gd name="connsiteY170" fmla="*/ 2274093 h 2831596"/>
              <a:gd name="connsiteX171" fmla="*/ 1147823 w 2757548"/>
              <a:gd name="connsiteY171" fmla="*/ 2281237 h 2831596"/>
              <a:gd name="connsiteX172" fmla="*/ 1119248 w 2757548"/>
              <a:gd name="connsiteY172" fmla="*/ 2290762 h 2831596"/>
              <a:gd name="connsiteX173" fmla="*/ 1102579 w 2757548"/>
              <a:gd name="connsiteY173" fmla="*/ 2271712 h 2831596"/>
              <a:gd name="connsiteX174" fmla="*/ 1076386 w 2757548"/>
              <a:gd name="connsiteY174" fmla="*/ 2286000 h 2831596"/>
              <a:gd name="connsiteX175" fmla="*/ 1059717 w 2757548"/>
              <a:gd name="connsiteY175" fmla="*/ 2307431 h 2831596"/>
              <a:gd name="connsiteX176" fmla="*/ 1019236 w 2757548"/>
              <a:gd name="connsiteY176" fmla="*/ 2309812 h 2831596"/>
              <a:gd name="connsiteX177" fmla="*/ 971611 w 2757548"/>
              <a:gd name="connsiteY177" fmla="*/ 2319337 h 2831596"/>
              <a:gd name="connsiteX178" fmla="*/ 971611 w 2757548"/>
              <a:gd name="connsiteY178" fmla="*/ 2374106 h 2831596"/>
              <a:gd name="connsiteX179" fmla="*/ 943036 w 2757548"/>
              <a:gd name="connsiteY179" fmla="*/ 2414587 h 2831596"/>
              <a:gd name="connsiteX180" fmla="*/ 921604 w 2757548"/>
              <a:gd name="connsiteY180" fmla="*/ 2424112 h 2831596"/>
              <a:gd name="connsiteX181" fmla="*/ 890648 w 2757548"/>
              <a:gd name="connsiteY181" fmla="*/ 2462212 h 2831596"/>
              <a:gd name="connsiteX182" fmla="*/ 866836 w 2757548"/>
              <a:gd name="connsiteY182" fmla="*/ 2452687 h 2831596"/>
              <a:gd name="connsiteX183" fmla="*/ 852548 w 2757548"/>
              <a:gd name="connsiteY183" fmla="*/ 2471737 h 2831596"/>
              <a:gd name="connsiteX184" fmla="*/ 816829 w 2757548"/>
              <a:gd name="connsiteY184" fmla="*/ 2476500 h 2831596"/>
              <a:gd name="connsiteX185" fmla="*/ 800161 w 2757548"/>
              <a:gd name="connsiteY185" fmla="*/ 2462212 h 2831596"/>
              <a:gd name="connsiteX186" fmla="*/ 771586 w 2757548"/>
              <a:gd name="connsiteY186" fmla="*/ 2438400 h 2831596"/>
              <a:gd name="connsiteX187" fmla="*/ 759679 w 2757548"/>
              <a:gd name="connsiteY187" fmla="*/ 2419350 h 2831596"/>
              <a:gd name="connsiteX188" fmla="*/ 735867 w 2757548"/>
              <a:gd name="connsiteY188" fmla="*/ 2438400 h 2831596"/>
              <a:gd name="connsiteX189" fmla="*/ 704911 w 2757548"/>
              <a:gd name="connsiteY189" fmla="*/ 2433637 h 2831596"/>
              <a:gd name="connsiteX190" fmla="*/ 723961 w 2757548"/>
              <a:gd name="connsiteY190" fmla="*/ 2371725 h 2831596"/>
              <a:gd name="connsiteX191" fmla="*/ 719198 w 2757548"/>
              <a:gd name="connsiteY191" fmla="*/ 2362200 h 2831596"/>
              <a:gd name="connsiteX192" fmla="*/ 738248 w 2757548"/>
              <a:gd name="connsiteY192" fmla="*/ 2309812 h 2831596"/>
              <a:gd name="connsiteX193" fmla="*/ 747773 w 2757548"/>
              <a:gd name="connsiteY193" fmla="*/ 2278856 h 2831596"/>
              <a:gd name="connsiteX194" fmla="*/ 733486 w 2757548"/>
              <a:gd name="connsiteY194" fmla="*/ 2243137 h 2831596"/>
              <a:gd name="connsiteX195" fmla="*/ 747773 w 2757548"/>
              <a:gd name="connsiteY195" fmla="*/ 2226468 h 2831596"/>
              <a:gd name="connsiteX196" fmla="*/ 735867 w 2757548"/>
              <a:gd name="connsiteY196" fmla="*/ 2197893 h 2831596"/>
              <a:gd name="connsiteX197" fmla="*/ 735868 w 2757548"/>
              <a:gd name="connsiteY197" fmla="*/ 2166937 h 2831596"/>
              <a:gd name="connsiteX198" fmla="*/ 728723 w 2757548"/>
              <a:gd name="connsiteY198" fmla="*/ 2128837 h 2831596"/>
              <a:gd name="connsiteX199" fmla="*/ 709673 w 2757548"/>
              <a:gd name="connsiteY199" fmla="*/ 2093118 h 2831596"/>
              <a:gd name="connsiteX200" fmla="*/ 662048 w 2757548"/>
              <a:gd name="connsiteY200" fmla="*/ 2090737 h 2831596"/>
              <a:gd name="connsiteX201" fmla="*/ 635854 w 2757548"/>
              <a:gd name="connsiteY201" fmla="*/ 2085975 h 2831596"/>
              <a:gd name="connsiteX202" fmla="*/ 623948 w 2757548"/>
              <a:gd name="connsiteY202" fmla="*/ 2062162 h 2831596"/>
              <a:gd name="connsiteX203" fmla="*/ 566798 w 2757548"/>
              <a:gd name="connsiteY203" fmla="*/ 2043112 h 2831596"/>
              <a:gd name="connsiteX204" fmla="*/ 542986 w 2757548"/>
              <a:gd name="connsiteY204" fmla="*/ 2035968 h 2831596"/>
              <a:gd name="connsiteX205" fmla="*/ 557273 w 2757548"/>
              <a:gd name="connsiteY205" fmla="*/ 1981200 h 2831596"/>
              <a:gd name="connsiteX206" fmla="*/ 562036 w 2757548"/>
              <a:gd name="connsiteY206" fmla="*/ 1964531 h 2831596"/>
              <a:gd name="connsiteX207" fmla="*/ 547748 w 2757548"/>
              <a:gd name="connsiteY207" fmla="*/ 1938337 h 2831596"/>
              <a:gd name="connsiteX208" fmla="*/ 514411 w 2757548"/>
              <a:gd name="connsiteY208" fmla="*/ 1885950 h 2831596"/>
              <a:gd name="connsiteX209" fmla="*/ 490598 w 2757548"/>
              <a:gd name="connsiteY209" fmla="*/ 1897856 h 2831596"/>
              <a:gd name="connsiteX210" fmla="*/ 471548 w 2757548"/>
              <a:gd name="connsiteY210" fmla="*/ 1876425 h 2831596"/>
              <a:gd name="connsiteX211" fmla="*/ 433448 w 2757548"/>
              <a:gd name="connsiteY211" fmla="*/ 1852612 h 2831596"/>
              <a:gd name="connsiteX212" fmla="*/ 414398 w 2757548"/>
              <a:gd name="connsiteY212" fmla="*/ 1833562 h 2831596"/>
              <a:gd name="connsiteX213" fmla="*/ 414398 w 2757548"/>
              <a:gd name="connsiteY213" fmla="*/ 1804987 h 2831596"/>
              <a:gd name="connsiteX214" fmla="*/ 378679 w 2757548"/>
              <a:gd name="connsiteY214" fmla="*/ 1812131 h 2831596"/>
              <a:gd name="connsiteX215" fmla="*/ 357248 w 2757548"/>
              <a:gd name="connsiteY215" fmla="*/ 1838325 h 2831596"/>
              <a:gd name="connsiteX216" fmla="*/ 385823 w 2757548"/>
              <a:gd name="connsiteY216" fmla="*/ 1862137 h 2831596"/>
              <a:gd name="connsiteX217" fmla="*/ 352486 w 2757548"/>
              <a:gd name="connsiteY217" fmla="*/ 1866900 h 2831596"/>
              <a:gd name="connsiteX218" fmla="*/ 323911 w 2757548"/>
              <a:gd name="connsiteY218" fmla="*/ 1847850 h 2831596"/>
              <a:gd name="connsiteX219" fmla="*/ 281048 w 2757548"/>
              <a:gd name="connsiteY219" fmla="*/ 1833562 h 2831596"/>
              <a:gd name="connsiteX220" fmla="*/ 238186 w 2757548"/>
              <a:gd name="connsiteY220" fmla="*/ 1819275 h 2831596"/>
              <a:gd name="connsiteX221" fmla="*/ 195323 w 2757548"/>
              <a:gd name="connsiteY221" fmla="*/ 1819275 h 2831596"/>
              <a:gd name="connsiteX222" fmla="*/ 171511 w 2757548"/>
              <a:gd name="connsiteY222" fmla="*/ 1795462 h 2831596"/>
              <a:gd name="connsiteX223" fmla="*/ 188179 w 2757548"/>
              <a:gd name="connsiteY223" fmla="*/ 1740693 h 2831596"/>
              <a:gd name="connsiteX224" fmla="*/ 214373 w 2757548"/>
              <a:gd name="connsiteY224" fmla="*/ 1676400 h 2831596"/>
              <a:gd name="connsiteX225" fmla="*/ 245329 w 2757548"/>
              <a:gd name="connsiteY225" fmla="*/ 1609725 h 2831596"/>
              <a:gd name="connsiteX226" fmla="*/ 273904 w 2757548"/>
              <a:gd name="connsiteY226" fmla="*/ 1576388 h 2831596"/>
              <a:gd name="connsiteX227" fmla="*/ 319148 w 2757548"/>
              <a:gd name="connsiteY227" fmla="*/ 1509712 h 2831596"/>
              <a:gd name="connsiteX228" fmla="*/ 362011 w 2757548"/>
              <a:gd name="connsiteY228" fmla="*/ 1466850 h 2831596"/>
              <a:gd name="connsiteX229" fmla="*/ 376298 w 2757548"/>
              <a:gd name="connsiteY229" fmla="*/ 1440656 h 2831596"/>
              <a:gd name="connsiteX230" fmla="*/ 414398 w 2757548"/>
              <a:gd name="connsiteY230" fmla="*/ 1404937 h 2831596"/>
              <a:gd name="connsiteX231" fmla="*/ 438211 w 2757548"/>
              <a:gd name="connsiteY231" fmla="*/ 1381125 h 2831596"/>
              <a:gd name="connsiteX232" fmla="*/ 395348 w 2757548"/>
              <a:gd name="connsiteY232" fmla="*/ 1352550 h 2831596"/>
              <a:gd name="connsiteX233" fmla="*/ 323911 w 2757548"/>
              <a:gd name="connsiteY233" fmla="*/ 1319212 h 2831596"/>
              <a:gd name="connsiteX234" fmla="*/ 266761 w 2757548"/>
              <a:gd name="connsiteY234" fmla="*/ 1285875 h 2831596"/>
              <a:gd name="connsiteX235" fmla="*/ 231042 w 2757548"/>
              <a:gd name="connsiteY235" fmla="*/ 1281112 h 2831596"/>
              <a:gd name="connsiteX236" fmla="*/ 195323 w 2757548"/>
              <a:gd name="connsiteY236" fmla="*/ 1276350 h 2831596"/>
              <a:gd name="connsiteX237" fmla="*/ 154843 w 2757548"/>
              <a:gd name="connsiteY237" fmla="*/ 1250156 h 2831596"/>
              <a:gd name="connsiteX238" fmla="*/ 138173 w 2757548"/>
              <a:gd name="connsiteY238" fmla="*/ 1171575 h 2831596"/>
              <a:gd name="connsiteX239" fmla="*/ 119123 w 2757548"/>
              <a:gd name="connsiteY239" fmla="*/ 1157287 h 2831596"/>
              <a:gd name="connsiteX240" fmla="*/ 66736 w 2757548"/>
              <a:gd name="connsiteY240" fmla="*/ 1157287 h 2831596"/>
              <a:gd name="connsiteX241" fmla="*/ 19111 w 2757548"/>
              <a:gd name="connsiteY241" fmla="*/ 1143000 h 2831596"/>
              <a:gd name="connsiteX242" fmla="*/ 19111 w 2757548"/>
              <a:gd name="connsiteY242" fmla="*/ 1114425 h 2831596"/>
              <a:gd name="connsiteX243" fmla="*/ 9586 w 2757548"/>
              <a:gd name="connsiteY243" fmla="*/ 1076325 h 2831596"/>
              <a:gd name="connsiteX244" fmla="*/ 61 w 2757548"/>
              <a:gd name="connsiteY244" fmla="*/ 1028700 h 2831596"/>
              <a:gd name="connsiteX245" fmla="*/ 14348 w 2757548"/>
              <a:gd name="connsiteY245" fmla="*/ 995362 h 2831596"/>
              <a:gd name="connsiteX246" fmla="*/ 61973 w 2757548"/>
              <a:gd name="connsiteY246" fmla="*/ 971550 h 2831596"/>
              <a:gd name="connsiteX247" fmla="*/ 100073 w 2757548"/>
              <a:gd name="connsiteY247" fmla="*/ 966787 h 2831596"/>
              <a:gd name="connsiteX248" fmla="*/ 66736 w 2757548"/>
              <a:gd name="connsiteY248" fmla="*/ 933450 h 2831596"/>
              <a:gd name="connsiteX249" fmla="*/ 57211 w 2757548"/>
              <a:gd name="connsiteY249" fmla="*/ 885825 h 2831596"/>
              <a:gd name="connsiteX250" fmla="*/ 81023 w 2757548"/>
              <a:gd name="connsiteY250" fmla="*/ 852487 h 2831596"/>
              <a:gd name="connsiteX251" fmla="*/ 81023 w 2757548"/>
              <a:gd name="connsiteY251" fmla="*/ 814387 h 2831596"/>
              <a:gd name="connsiteX252" fmla="*/ 42923 w 2757548"/>
              <a:gd name="connsiteY252" fmla="*/ 800100 h 2831596"/>
              <a:gd name="connsiteX253" fmla="*/ 47686 w 2757548"/>
              <a:gd name="connsiteY253" fmla="*/ 762000 h 2831596"/>
              <a:gd name="connsiteX254" fmla="*/ 85786 w 2757548"/>
              <a:gd name="connsiteY254" fmla="*/ 723900 h 2831596"/>
              <a:gd name="connsiteX255" fmla="*/ 76261 w 2757548"/>
              <a:gd name="connsiteY255" fmla="*/ 671512 h 2831596"/>
              <a:gd name="connsiteX256" fmla="*/ 47686 w 2757548"/>
              <a:gd name="connsiteY256" fmla="*/ 647700 h 2831596"/>
              <a:gd name="connsiteX257" fmla="*/ 66736 w 2757548"/>
              <a:gd name="connsiteY257" fmla="*/ 623887 h 2831596"/>
              <a:gd name="connsiteX258" fmla="*/ 114361 w 2757548"/>
              <a:gd name="connsiteY258" fmla="*/ 628650 h 2831596"/>
              <a:gd name="connsiteX259" fmla="*/ 138173 w 2757548"/>
              <a:gd name="connsiteY259" fmla="*/ 628650 h 2831596"/>
              <a:gd name="connsiteX260" fmla="*/ 119123 w 2757548"/>
              <a:gd name="connsiteY260" fmla="*/ 595312 h 2831596"/>
              <a:gd name="connsiteX261" fmla="*/ 123886 w 2757548"/>
              <a:gd name="connsiteY261" fmla="*/ 571500 h 2831596"/>
              <a:gd name="connsiteX262" fmla="*/ 152461 w 2757548"/>
              <a:gd name="connsiteY262" fmla="*/ 571500 h 2831596"/>
              <a:gd name="connsiteX263" fmla="*/ 157223 w 2757548"/>
              <a:gd name="connsiteY263" fmla="*/ 571500 h 2831596"/>
              <a:gd name="connsiteX264" fmla="*/ 185798 w 2757548"/>
              <a:gd name="connsiteY264" fmla="*/ 485775 h 2831596"/>
              <a:gd name="connsiteX265" fmla="*/ 190561 w 2757548"/>
              <a:gd name="connsiteY265" fmla="*/ 447675 h 2831596"/>
              <a:gd name="connsiteX266" fmla="*/ 219136 w 2757548"/>
              <a:gd name="connsiteY266" fmla="*/ 461962 h 2831596"/>
              <a:gd name="connsiteX267" fmla="*/ 281048 w 2757548"/>
              <a:gd name="connsiteY267" fmla="*/ 485775 h 2831596"/>
              <a:gd name="connsiteX268" fmla="*/ 342961 w 2757548"/>
              <a:gd name="connsiteY268" fmla="*/ 485775 h 2831596"/>
              <a:gd name="connsiteX269" fmla="*/ 333436 w 2757548"/>
              <a:gd name="connsiteY269" fmla="*/ 442912 h 2831596"/>
              <a:gd name="connsiteX270" fmla="*/ 342961 w 2757548"/>
              <a:gd name="connsiteY270" fmla="*/ 409575 h 2831596"/>
              <a:gd name="connsiteX271" fmla="*/ 385823 w 2757548"/>
              <a:gd name="connsiteY271" fmla="*/ 409575 h 2831596"/>
              <a:gd name="connsiteX272" fmla="*/ 404873 w 2757548"/>
              <a:gd name="connsiteY272" fmla="*/ 381000 h 2831596"/>
              <a:gd name="connsiteX273" fmla="*/ 428686 w 2757548"/>
              <a:gd name="connsiteY273" fmla="*/ 338137 h 2831596"/>
              <a:gd name="connsiteX274" fmla="*/ 381061 w 2757548"/>
              <a:gd name="connsiteY274" fmla="*/ 314325 h 2831596"/>
              <a:gd name="connsiteX275" fmla="*/ 381061 w 2757548"/>
              <a:gd name="connsiteY275" fmla="*/ 285750 h 2831596"/>
              <a:gd name="connsiteX276" fmla="*/ 433448 w 2757548"/>
              <a:gd name="connsiteY276" fmla="*/ 257175 h 2831596"/>
              <a:gd name="connsiteX277" fmla="*/ 466786 w 2757548"/>
              <a:gd name="connsiteY277" fmla="*/ 238125 h 2831596"/>
              <a:gd name="connsiteX278" fmla="*/ 476311 w 2757548"/>
              <a:gd name="connsiteY278" fmla="*/ 176212 h 2831596"/>
              <a:gd name="connsiteX279" fmla="*/ 447736 w 2757548"/>
              <a:gd name="connsiteY279" fmla="*/ 123825 h 2831596"/>
              <a:gd name="connsiteX0" fmla="*/ 2307492 w 2757548"/>
              <a:gd name="connsiteY0" fmla="*/ 0 h 2831596"/>
              <a:gd name="connsiteX1" fmla="*/ 2324161 w 2757548"/>
              <a:gd name="connsiteY1" fmla="*/ 26193 h 2831596"/>
              <a:gd name="connsiteX2" fmla="*/ 2352736 w 2757548"/>
              <a:gd name="connsiteY2" fmla="*/ 47625 h 2831596"/>
              <a:gd name="connsiteX3" fmla="*/ 2343211 w 2757548"/>
              <a:gd name="connsiteY3" fmla="*/ 57150 h 2831596"/>
              <a:gd name="connsiteX4" fmla="*/ 2352736 w 2757548"/>
              <a:gd name="connsiteY4" fmla="*/ 95250 h 2831596"/>
              <a:gd name="connsiteX5" fmla="*/ 2343211 w 2757548"/>
              <a:gd name="connsiteY5" fmla="*/ 128587 h 2831596"/>
              <a:gd name="connsiteX6" fmla="*/ 2324161 w 2757548"/>
              <a:gd name="connsiteY6" fmla="*/ 145256 h 2831596"/>
              <a:gd name="connsiteX7" fmla="*/ 2300348 w 2757548"/>
              <a:gd name="connsiteY7" fmla="*/ 152400 h 2831596"/>
              <a:gd name="connsiteX8" fmla="*/ 2290823 w 2757548"/>
              <a:gd name="connsiteY8" fmla="*/ 166687 h 2831596"/>
              <a:gd name="connsiteX9" fmla="*/ 2286061 w 2757548"/>
              <a:gd name="connsiteY9" fmla="*/ 204787 h 2831596"/>
              <a:gd name="connsiteX10" fmla="*/ 2267011 w 2757548"/>
              <a:gd name="connsiteY10" fmla="*/ 223837 h 2831596"/>
              <a:gd name="connsiteX11" fmla="*/ 2224148 w 2757548"/>
              <a:gd name="connsiteY11" fmla="*/ 219075 h 2831596"/>
              <a:gd name="connsiteX12" fmla="*/ 2214623 w 2757548"/>
              <a:gd name="connsiteY12" fmla="*/ 226219 h 2831596"/>
              <a:gd name="connsiteX13" fmla="*/ 2221767 w 2757548"/>
              <a:gd name="connsiteY13" fmla="*/ 259556 h 2831596"/>
              <a:gd name="connsiteX14" fmla="*/ 2233673 w 2757548"/>
              <a:gd name="connsiteY14" fmla="*/ 285750 h 2831596"/>
              <a:gd name="connsiteX15" fmla="*/ 2224148 w 2757548"/>
              <a:gd name="connsiteY15" fmla="*/ 304800 h 2831596"/>
              <a:gd name="connsiteX16" fmla="*/ 2224148 w 2757548"/>
              <a:gd name="connsiteY16" fmla="*/ 333375 h 2831596"/>
              <a:gd name="connsiteX17" fmla="*/ 2186048 w 2757548"/>
              <a:gd name="connsiteY17" fmla="*/ 338137 h 2831596"/>
              <a:gd name="connsiteX18" fmla="*/ 2152710 w 2757548"/>
              <a:gd name="connsiteY18" fmla="*/ 302419 h 2831596"/>
              <a:gd name="connsiteX19" fmla="*/ 2124136 w 2757548"/>
              <a:gd name="connsiteY19" fmla="*/ 323850 h 2831596"/>
              <a:gd name="connsiteX20" fmla="*/ 2105086 w 2757548"/>
              <a:gd name="connsiteY20" fmla="*/ 347662 h 2831596"/>
              <a:gd name="connsiteX21" fmla="*/ 2105086 w 2757548"/>
              <a:gd name="connsiteY21" fmla="*/ 361950 h 2831596"/>
              <a:gd name="connsiteX22" fmla="*/ 2105086 w 2757548"/>
              <a:gd name="connsiteY22" fmla="*/ 395287 h 2831596"/>
              <a:gd name="connsiteX23" fmla="*/ 2076511 w 2757548"/>
              <a:gd name="connsiteY23" fmla="*/ 395287 h 2831596"/>
              <a:gd name="connsiteX24" fmla="*/ 2033648 w 2757548"/>
              <a:gd name="connsiteY24" fmla="*/ 419100 h 2831596"/>
              <a:gd name="connsiteX25" fmla="*/ 2014598 w 2757548"/>
              <a:gd name="connsiteY25" fmla="*/ 457200 h 2831596"/>
              <a:gd name="connsiteX26" fmla="*/ 2012217 w 2757548"/>
              <a:gd name="connsiteY26" fmla="*/ 488156 h 2831596"/>
              <a:gd name="connsiteX27" fmla="*/ 1995549 w 2757548"/>
              <a:gd name="connsiteY27" fmla="*/ 511968 h 2831596"/>
              <a:gd name="connsiteX28" fmla="*/ 1976498 w 2757548"/>
              <a:gd name="connsiteY28" fmla="*/ 554831 h 2831596"/>
              <a:gd name="connsiteX29" fmla="*/ 1945542 w 2757548"/>
              <a:gd name="connsiteY29" fmla="*/ 564356 h 2831596"/>
              <a:gd name="connsiteX30" fmla="*/ 1909823 w 2757548"/>
              <a:gd name="connsiteY30" fmla="*/ 561975 h 2831596"/>
              <a:gd name="connsiteX31" fmla="*/ 1883629 w 2757548"/>
              <a:gd name="connsiteY31" fmla="*/ 576262 h 2831596"/>
              <a:gd name="connsiteX32" fmla="*/ 1890773 w 2757548"/>
              <a:gd name="connsiteY32" fmla="*/ 602456 h 2831596"/>
              <a:gd name="connsiteX33" fmla="*/ 1874104 w 2757548"/>
              <a:gd name="connsiteY33" fmla="*/ 623887 h 2831596"/>
              <a:gd name="connsiteX34" fmla="*/ 1876486 w 2757548"/>
              <a:gd name="connsiteY34" fmla="*/ 647700 h 2831596"/>
              <a:gd name="connsiteX35" fmla="*/ 1890773 w 2757548"/>
              <a:gd name="connsiteY35" fmla="*/ 666750 h 2831596"/>
              <a:gd name="connsiteX36" fmla="*/ 1919348 w 2757548"/>
              <a:gd name="connsiteY36" fmla="*/ 685800 h 2831596"/>
              <a:gd name="connsiteX37" fmla="*/ 1945542 w 2757548"/>
              <a:gd name="connsiteY37" fmla="*/ 714375 h 2831596"/>
              <a:gd name="connsiteX38" fmla="*/ 1969354 w 2757548"/>
              <a:gd name="connsiteY38" fmla="*/ 745331 h 2831596"/>
              <a:gd name="connsiteX39" fmla="*/ 1997930 w 2757548"/>
              <a:gd name="connsiteY39" fmla="*/ 776287 h 2831596"/>
              <a:gd name="connsiteX40" fmla="*/ 2016979 w 2757548"/>
              <a:gd name="connsiteY40" fmla="*/ 788194 h 2831596"/>
              <a:gd name="connsiteX41" fmla="*/ 2024123 w 2757548"/>
              <a:gd name="connsiteY41" fmla="*/ 814387 h 2831596"/>
              <a:gd name="connsiteX42" fmla="*/ 2028886 w 2757548"/>
              <a:gd name="connsiteY42" fmla="*/ 847725 h 2831596"/>
              <a:gd name="connsiteX43" fmla="*/ 2038411 w 2757548"/>
              <a:gd name="connsiteY43" fmla="*/ 859631 h 2831596"/>
              <a:gd name="connsiteX44" fmla="*/ 2066986 w 2757548"/>
              <a:gd name="connsiteY44" fmla="*/ 871537 h 2831596"/>
              <a:gd name="connsiteX45" fmla="*/ 2062223 w 2757548"/>
              <a:gd name="connsiteY45" fmla="*/ 852487 h 2831596"/>
              <a:gd name="connsiteX46" fmla="*/ 2090798 w 2757548"/>
              <a:gd name="connsiteY46" fmla="*/ 838200 h 2831596"/>
              <a:gd name="connsiteX47" fmla="*/ 2100323 w 2757548"/>
              <a:gd name="connsiteY47" fmla="*/ 862012 h 2831596"/>
              <a:gd name="connsiteX48" fmla="*/ 2133661 w 2757548"/>
              <a:gd name="connsiteY48" fmla="*/ 883443 h 2831596"/>
              <a:gd name="connsiteX49" fmla="*/ 2169379 w 2757548"/>
              <a:gd name="connsiteY49" fmla="*/ 876300 h 2831596"/>
              <a:gd name="connsiteX50" fmla="*/ 2183667 w 2757548"/>
              <a:gd name="connsiteY50" fmla="*/ 864394 h 2831596"/>
              <a:gd name="connsiteX51" fmla="*/ 2207480 w 2757548"/>
              <a:gd name="connsiteY51" fmla="*/ 857249 h 2831596"/>
              <a:gd name="connsiteX52" fmla="*/ 2245580 w 2757548"/>
              <a:gd name="connsiteY52" fmla="*/ 862012 h 2831596"/>
              <a:gd name="connsiteX53" fmla="*/ 2257486 w 2757548"/>
              <a:gd name="connsiteY53" fmla="*/ 895350 h 2831596"/>
              <a:gd name="connsiteX54" fmla="*/ 2305110 w 2757548"/>
              <a:gd name="connsiteY54" fmla="*/ 900113 h 2831596"/>
              <a:gd name="connsiteX55" fmla="*/ 2328923 w 2757548"/>
              <a:gd name="connsiteY55" fmla="*/ 907256 h 2831596"/>
              <a:gd name="connsiteX56" fmla="*/ 2314636 w 2757548"/>
              <a:gd name="connsiteY56" fmla="*/ 928687 h 2831596"/>
              <a:gd name="connsiteX57" fmla="*/ 2319398 w 2757548"/>
              <a:gd name="connsiteY57" fmla="*/ 942975 h 2831596"/>
              <a:gd name="connsiteX58" fmla="*/ 2357498 w 2757548"/>
              <a:gd name="connsiteY58" fmla="*/ 964406 h 2831596"/>
              <a:gd name="connsiteX59" fmla="*/ 2371786 w 2757548"/>
              <a:gd name="connsiteY59" fmla="*/ 990600 h 2831596"/>
              <a:gd name="connsiteX60" fmla="*/ 2395598 w 2757548"/>
              <a:gd name="connsiteY60" fmla="*/ 1016794 h 2831596"/>
              <a:gd name="connsiteX61" fmla="*/ 2381311 w 2757548"/>
              <a:gd name="connsiteY61" fmla="*/ 1028700 h 2831596"/>
              <a:gd name="connsiteX62" fmla="*/ 2386073 w 2757548"/>
              <a:gd name="connsiteY62" fmla="*/ 1066800 h 2831596"/>
              <a:gd name="connsiteX63" fmla="*/ 2421792 w 2757548"/>
              <a:gd name="connsiteY63" fmla="*/ 1059656 h 2831596"/>
              <a:gd name="connsiteX64" fmla="*/ 2450367 w 2757548"/>
              <a:gd name="connsiteY64" fmla="*/ 1069182 h 2831596"/>
              <a:gd name="connsiteX65" fmla="*/ 2486086 w 2757548"/>
              <a:gd name="connsiteY65" fmla="*/ 1107281 h 2831596"/>
              <a:gd name="connsiteX66" fmla="*/ 2486086 w 2757548"/>
              <a:gd name="connsiteY66" fmla="*/ 1138237 h 2831596"/>
              <a:gd name="connsiteX67" fmla="*/ 2521804 w 2757548"/>
              <a:gd name="connsiteY67" fmla="*/ 1147762 h 2831596"/>
              <a:gd name="connsiteX68" fmla="*/ 2571811 w 2757548"/>
              <a:gd name="connsiteY68" fmla="*/ 1190625 h 2831596"/>
              <a:gd name="connsiteX69" fmla="*/ 2571811 w 2757548"/>
              <a:gd name="connsiteY69" fmla="*/ 1219200 h 2831596"/>
              <a:gd name="connsiteX70" fmla="*/ 2571811 w 2757548"/>
              <a:gd name="connsiteY70" fmla="*/ 1243012 h 2831596"/>
              <a:gd name="connsiteX71" fmla="*/ 2567048 w 2757548"/>
              <a:gd name="connsiteY71" fmla="*/ 1266825 h 2831596"/>
              <a:gd name="connsiteX72" fmla="*/ 2600386 w 2757548"/>
              <a:gd name="connsiteY72" fmla="*/ 1295400 h 2831596"/>
              <a:gd name="connsiteX73" fmla="*/ 2609910 w 2757548"/>
              <a:gd name="connsiteY73" fmla="*/ 1338262 h 2831596"/>
              <a:gd name="connsiteX74" fmla="*/ 2619436 w 2757548"/>
              <a:gd name="connsiteY74" fmla="*/ 1376362 h 2831596"/>
              <a:gd name="connsiteX75" fmla="*/ 2638486 w 2757548"/>
              <a:gd name="connsiteY75" fmla="*/ 1369218 h 2831596"/>
              <a:gd name="connsiteX76" fmla="*/ 2681348 w 2757548"/>
              <a:gd name="connsiteY76" fmla="*/ 1381125 h 2831596"/>
              <a:gd name="connsiteX77" fmla="*/ 2705161 w 2757548"/>
              <a:gd name="connsiteY77" fmla="*/ 1362075 h 2831596"/>
              <a:gd name="connsiteX78" fmla="*/ 2748023 w 2757548"/>
              <a:gd name="connsiteY78" fmla="*/ 1352550 h 2831596"/>
              <a:gd name="connsiteX79" fmla="*/ 2757548 w 2757548"/>
              <a:gd name="connsiteY79" fmla="*/ 1390650 h 2831596"/>
              <a:gd name="connsiteX80" fmla="*/ 2748023 w 2757548"/>
              <a:gd name="connsiteY80" fmla="*/ 1414462 h 2831596"/>
              <a:gd name="connsiteX81" fmla="*/ 2724211 w 2757548"/>
              <a:gd name="connsiteY81" fmla="*/ 1428750 h 2831596"/>
              <a:gd name="connsiteX82" fmla="*/ 2695635 w 2757548"/>
              <a:gd name="connsiteY82" fmla="*/ 1464469 h 2831596"/>
              <a:gd name="connsiteX83" fmla="*/ 2657536 w 2757548"/>
              <a:gd name="connsiteY83" fmla="*/ 1495425 h 2831596"/>
              <a:gd name="connsiteX84" fmla="*/ 2638486 w 2757548"/>
              <a:gd name="connsiteY84" fmla="*/ 1519237 h 2831596"/>
              <a:gd name="connsiteX85" fmla="*/ 2624198 w 2757548"/>
              <a:gd name="connsiteY85" fmla="*/ 1535906 h 2831596"/>
              <a:gd name="connsiteX86" fmla="*/ 2619436 w 2757548"/>
              <a:gd name="connsiteY86" fmla="*/ 1562100 h 2831596"/>
              <a:gd name="connsiteX87" fmla="*/ 2590861 w 2757548"/>
              <a:gd name="connsiteY87" fmla="*/ 1562100 h 2831596"/>
              <a:gd name="connsiteX88" fmla="*/ 2557523 w 2757548"/>
              <a:gd name="connsiteY88" fmla="*/ 1547812 h 2831596"/>
              <a:gd name="connsiteX89" fmla="*/ 2538473 w 2757548"/>
              <a:gd name="connsiteY89" fmla="*/ 1519237 h 2831596"/>
              <a:gd name="connsiteX90" fmla="*/ 2471798 w 2757548"/>
              <a:gd name="connsiteY90" fmla="*/ 1524000 h 2831596"/>
              <a:gd name="connsiteX91" fmla="*/ 2452748 w 2757548"/>
              <a:gd name="connsiteY91" fmla="*/ 1535906 h 2831596"/>
              <a:gd name="connsiteX92" fmla="*/ 2447985 w 2757548"/>
              <a:gd name="connsiteY92" fmla="*/ 1557338 h 2831596"/>
              <a:gd name="connsiteX93" fmla="*/ 2414648 w 2757548"/>
              <a:gd name="connsiteY93" fmla="*/ 1576387 h 2831596"/>
              <a:gd name="connsiteX94" fmla="*/ 2381311 w 2757548"/>
              <a:gd name="connsiteY94" fmla="*/ 1614487 h 2831596"/>
              <a:gd name="connsiteX95" fmla="*/ 2355116 w 2757548"/>
              <a:gd name="connsiteY95" fmla="*/ 1626393 h 2831596"/>
              <a:gd name="connsiteX96" fmla="*/ 2347973 w 2757548"/>
              <a:gd name="connsiteY96" fmla="*/ 1662112 h 2831596"/>
              <a:gd name="connsiteX97" fmla="*/ 2331304 w 2757548"/>
              <a:gd name="connsiteY97" fmla="*/ 1659731 h 2831596"/>
              <a:gd name="connsiteX98" fmla="*/ 2281298 w 2757548"/>
              <a:gd name="connsiteY98" fmla="*/ 1681162 h 2831596"/>
              <a:gd name="connsiteX99" fmla="*/ 2262248 w 2757548"/>
              <a:gd name="connsiteY99" fmla="*/ 1700212 h 2831596"/>
              <a:gd name="connsiteX100" fmla="*/ 2200336 w 2757548"/>
              <a:gd name="connsiteY100" fmla="*/ 1704975 h 2831596"/>
              <a:gd name="connsiteX101" fmla="*/ 2157473 w 2757548"/>
              <a:gd name="connsiteY101" fmla="*/ 1714500 h 2831596"/>
              <a:gd name="connsiteX102" fmla="*/ 2126517 w 2757548"/>
              <a:gd name="connsiteY102" fmla="*/ 1754981 h 2831596"/>
              <a:gd name="connsiteX103" fmla="*/ 2100323 w 2757548"/>
              <a:gd name="connsiteY103" fmla="*/ 1771650 h 2831596"/>
              <a:gd name="connsiteX104" fmla="*/ 2095561 w 2757548"/>
              <a:gd name="connsiteY104" fmla="*/ 1807368 h 2831596"/>
              <a:gd name="connsiteX105" fmla="*/ 2057461 w 2757548"/>
              <a:gd name="connsiteY105" fmla="*/ 1831181 h 2831596"/>
              <a:gd name="connsiteX106" fmla="*/ 2043173 w 2757548"/>
              <a:gd name="connsiteY106" fmla="*/ 1852612 h 2831596"/>
              <a:gd name="connsiteX107" fmla="*/ 2033648 w 2757548"/>
              <a:gd name="connsiteY107" fmla="*/ 1866900 h 2831596"/>
              <a:gd name="connsiteX108" fmla="*/ 2038411 w 2757548"/>
              <a:gd name="connsiteY108" fmla="*/ 1895475 h 2831596"/>
              <a:gd name="connsiteX109" fmla="*/ 2050317 w 2757548"/>
              <a:gd name="connsiteY109" fmla="*/ 1933575 h 2831596"/>
              <a:gd name="connsiteX110" fmla="*/ 2062223 w 2757548"/>
              <a:gd name="connsiteY110" fmla="*/ 1985962 h 2831596"/>
              <a:gd name="connsiteX111" fmla="*/ 2038411 w 2757548"/>
              <a:gd name="connsiteY111" fmla="*/ 2024062 h 2831596"/>
              <a:gd name="connsiteX112" fmla="*/ 2033648 w 2757548"/>
              <a:gd name="connsiteY112" fmla="*/ 2028825 h 2831596"/>
              <a:gd name="connsiteX113" fmla="*/ 1995548 w 2757548"/>
              <a:gd name="connsiteY113" fmla="*/ 2033587 h 2831596"/>
              <a:gd name="connsiteX114" fmla="*/ 1966973 w 2757548"/>
              <a:gd name="connsiteY114" fmla="*/ 2043112 h 2831596"/>
              <a:gd name="connsiteX115" fmla="*/ 1957448 w 2757548"/>
              <a:gd name="connsiteY115" fmla="*/ 2043112 h 2831596"/>
              <a:gd name="connsiteX116" fmla="*/ 1919348 w 2757548"/>
              <a:gd name="connsiteY116" fmla="*/ 2069305 h 2831596"/>
              <a:gd name="connsiteX117" fmla="*/ 1900298 w 2757548"/>
              <a:gd name="connsiteY117" fmla="*/ 2090737 h 2831596"/>
              <a:gd name="connsiteX118" fmla="*/ 1888392 w 2757548"/>
              <a:gd name="connsiteY118" fmla="*/ 2150269 h 2831596"/>
              <a:gd name="connsiteX119" fmla="*/ 1855055 w 2757548"/>
              <a:gd name="connsiteY119" fmla="*/ 2166937 h 2831596"/>
              <a:gd name="connsiteX120" fmla="*/ 1809811 w 2757548"/>
              <a:gd name="connsiteY120" fmla="*/ 2195512 h 2831596"/>
              <a:gd name="connsiteX121" fmla="*/ 1809811 w 2757548"/>
              <a:gd name="connsiteY121" fmla="*/ 2252662 h 2831596"/>
              <a:gd name="connsiteX122" fmla="*/ 1814573 w 2757548"/>
              <a:gd name="connsiteY122" fmla="*/ 2314575 h 2831596"/>
              <a:gd name="connsiteX123" fmla="*/ 1802667 w 2757548"/>
              <a:gd name="connsiteY123" fmla="*/ 2340768 h 2831596"/>
              <a:gd name="connsiteX124" fmla="*/ 1785998 w 2757548"/>
              <a:gd name="connsiteY124" fmla="*/ 2388393 h 2831596"/>
              <a:gd name="connsiteX125" fmla="*/ 1809811 w 2757548"/>
              <a:gd name="connsiteY125" fmla="*/ 2438400 h 2831596"/>
              <a:gd name="connsiteX126" fmla="*/ 1802667 w 2757548"/>
              <a:gd name="connsiteY126" fmla="*/ 2474119 h 2831596"/>
              <a:gd name="connsiteX127" fmla="*/ 1776473 w 2757548"/>
              <a:gd name="connsiteY127" fmla="*/ 2500312 h 2831596"/>
              <a:gd name="connsiteX128" fmla="*/ 1733611 w 2757548"/>
              <a:gd name="connsiteY128" fmla="*/ 2524125 h 2831596"/>
              <a:gd name="connsiteX129" fmla="*/ 1714561 w 2757548"/>
              <a:gd name="connsiteY129" fmla="*/ 2538412 h 2831596"/>
              <a:gd name="connsiteX130" fmla="*/ 1738373 w 2757548"/>
              <a:gd name="connsiteY130" fmla="*/ 2590800 h 2831596"/>
              <a:gd name="connsiteX131" fmla="*/ 1719323 w 2757548"/>
              <a:gd name="connsiteY131" fmla="*/ 2619375 h 2831596"/>
              <a:gd name="connsiteX132" fmla="*/ 1662173 w 2757548"/>
              <a:gd name="connsiteY132" fmla="*/ 2633662 h 2831596"/>
              <a:gd name="connsiteX133" fmla="*/ 1647886 w 2757548"/>
              <a:gd name="connsiteY133" fmla="*/ 2662237 h 2831596"/>
              <a:gd name="connsiteX134" fmla="*/ 1664554 w 2757548"/>
              <a:gd name="connsiteY134" fmla="*/ 2693193 h 2831596"/>
              <a:gd name="connsiteX135" fmla="*/ 1652648 w 2757548"/>
              <a:gd name="connsiteY135" fmla="*/ 2712243 h 2831596"/>
              <a:gd name="connsiteX136" fmla="*/ 1657411 w 2757548"/>
              <a:gd name="connsiteY136" fmla="*/ 2745581 h 2831596"/>
              <a:gd name="connsiteX137" fmla="*/ 1628836 w 2757548"/>
              <a:gd name="connsiteY137" fmla="*/ 2767012 h 2831596"/>
              <a:gd name="connsiteX138" fmla="*/ 1576448 w 2757548"/>
              <a:gd name="connsiteY138" fmla="*/ 2724150 h 2831596"/>
              <a:gd name="connsiteX139" fmla="*/ 1550254 w 2757548"/>
              <a:gd name="connsiteY139" fmla="*/ 2728912 h 2831596"/>
              <a:gd name="connsiteX140" fmla="*/ 1519298 w 2757548"/>
              <a:gd name="connsiteY140" fmla="*/ 2697956 h 2831596"/>
              <a:gd name="connsiteX141" fmla="*/ 1500248 w 2757548"/>
              <a:gd name="connsiteY141" fmla="*/ 2676525 h 2831596"/>
              <a:gd name="connsiteX142" fmla="*/ 1478817 w 2757548"/>
              <a:gd name="connsiteY142" fmla="*/ 2719387 h 2831596"/>
              <a:gd name="connsiteX143" fmla="*/ 1481198 w 2757548"/>
              <a:gd name="connsiteY143" fmla="*/ 2738437 h 2831596"/>
              <a:gd name="connsiteX144" fmla="*/ 1464529 w 2757548"/>
              <a:gd name="connsiteY144" fmla="*/ 2776537 h 2831596"/>
              <a:gd name="connsiteX145" fmla="*/ 1457386 w 2757548"/>
              <a:gd name="connsiteY145" fmla="*/ 2786062 h 2831596"/>
              <a:gd name="connsiteX146" fmla="*/ 1421667 w 2757548"/>
              <a:gd name="connsiteY146" fmla="*/ 2828925 h 2831596"/>
              <a:gd name="connsiteX147" fmla="*/ 1397855 w 2757548"/>
              <a:gd name="connsiteY147" fmla="*/ 2824162 h 2831596"/>
              <a:gd name="connsiteX148" fmla="*/ 1381186 w 2757548"/>
              <a:gd name="connsiteY148" fmla="*/ 2800350 h 2831596"/>
              <a:gd name="connsiteX149" fmla="*/ 1376423 w 2757548"/>
              <a:gd name="connsiteY149" fmla="*/ 2786062 h 2831596"/>
              <a:gd name="connsiteX150" fmla="*/ 1335942 w 2757548"/>
              <a:gd name="connsiteY150" fmla="*/ 2778918 h 2831596"/>
              <a:gd name="connsiteX151" fmla="*/ 1343086 w 2757548"/>
              <a:gd name="connsiteY151" fmla="*/ 2757487 h 2831596"/>
              <a:gd name="connsiteX152" fmla="*/ 1324036 w 2757548"/>
              <a:gd name="connsiteY152" fmla="*/ 2719387 h 2831596"/>
              <a:gd name="connsiteX153" fmla="*/ 1354992 w 2757548"/>
              <a:gd name="connsiteY153" fmla="*/ 2702718 h 2831596"/>
              <a:gd name="connsiteX154" fmla="*/ 1345467 w 2757548"/>
              <a:gd name="connsiteY154" fmla="*/ 2640806 h 2831596"/>
              <a:gd name="connsiteX155" fmla="*/ 1333561 w 2757548"/>
              <a:gd name="connsiteY155" fmla="*/ 2626518 h 2831596"/>
              <a:gd name="connsiteX156" fmla="*/ 1324036 w 2757548"/>
              <a:gd name="connsiteY156" fmla="*/ 2605087 h 2831596"/>
              <a:gd name="connsiteX157" fmla="*/ 1302604 w 2757548"/>
              <a:gd name="connsiteY157" fmla="*/ 2595562 h 2831596"/>
              <a:gd name="connsiteX158" fmla="*/ 1288317 w 2757548"/>
              <a:gd name="connsiteY158" fmla="*/ 2605087 h 2831596"/>
              <a:gd name="connsiteX159" fmla="*/ 1281173 w 2757548"/>
              <a:gd name="connsiteY159" fmla="*/ 2626518 h 2831596"/>
              <a:gd name="connsiteX160" fmla="*/ 1259742 w 2757548"/>
              <a:gd name="connsiteY160" fmla="*/ 2605087 h 2831596"/>
              <a:gd name="connsiteX161" fmla="*/ 1285936 w 2757548"/>
              <a:gd name="connsiteY161" fmla="*/ 2559843 h 2831596"/>
              <a:gd name="connsiteX162" fmla="*/ 1321654 w 2757548"/>
              <a:gd name="connsiteY162" fmla="*/ 2540794 h 2831596"/>
              <a:gd name="connsiteX163" fmla="*/ 1347848 w 2757548"/>
              <a:gd name="connsiteY163" fmla="*/ 2490787 h 2831596"/>
              <a:gd name="connsiteX164" fmla="*/ 1326417 w 2757548"/>
              <a:gd name="connsiteY164" fmla="*/ 2443162 h 2831596"/>
              <a:gd name="connsiteX165" fmla="*/ 1343086 w 2757548"/>
              <a:gd name="connsiteY165" fmla="*/ 2390775 h 2831596"/>
              <a:gd name="connsiteX166" fmla="*/ 1333561 w 2757548"/>
              <a:gd name="connsiteY166" fmla="*/ 2338387 h 2831596"/>
              <a:gd name="connsiteX167" fmla="*/ 1290698 w 2757548"/>
              <a:gd name="connsiteY167" fmla="*/ 2305050 h 2831596"/>
              <a:gd name="connsiteX168" fmla="*/ 1247836 w 2757548"/>
              <a:gd name="connsiteY168" fmla="*/ 2290762 h 2831596"/>
              <a:gd name="connsiteX169" fmla="*/ 1204973 w 2757548"/>
              <a:gd name="connsiteY169" fmla="*/ 2281237 h 2831596"/>
              <a:gd name="connsiteX170" fmla="*/ 1166873 w 2757548"/>
              <a:gd name="connsiteY170" fmla="*/ 2274093 h 2831596"/>
              <a:gd name="connsiteX171" fmla="*/ 1147823 w 2757548"/>
              <a:gd name="connsiteY171" fmla="*/ 2281237 h 2831596"/>
              <a:gd name="connsiteX172" fmla="*/ 1119248 w 2757548"/>
              <a:gd name="connsiteY172" fmla="*/ 2290762 h 2831596"/>
              <a:gd name="connsiteX173" fmla="*/ 1102579 w 2757548"/>
              <a:gd name="connsiteY173" fmla="*/ 2271712 h 2831596"/>
              <a:gd name="connsiteX174" fmla="*/ 1076386 w 2757548"/>
              <a:gd name="connsiteY174" fmla="*/ 2286000 h 2831596"/>
              <a:gd name="connsiteX175" fmla="*/ 1059717 w 2757548"/>
              <a:gd name="connsiteY175" fmla="*/ 2307431 h 2831596"/>
              <a:gd name="connsiteX176" fmla="*/ 1019236 w 2757548"/>
              <a:gd name="connsiteY176" fmla="*/ 2309812 h 2831596"/>
              <a:gd name="connsiteX177" fmla="*/ 971611 w 2757548"/>
              <a:gd name="connsiteY177" fmla="*/ 2319337 h 2831596"/>
              <a:gd name="connsiteX178" fmla="*/ 971611 w 2757548"/>
              <a:gd name="connsiteY178" fmla="*/ 2374106 h 2831596"/>
              <a:gd name="connsiteX179" fmla="*/ 943036 w 2757548"/>
              <a:gd name="connsiteY179" fmla="*/ 2414587 h 2831596"/>
              <a:gd name="connsiteX180" fmla="*/ 921604 w 2757548"/>
              <a:gd name="connsiteY180" fmla="*/ 2424112 h 2831596"/>
              <a:gd name="connsiteX181" fmla="*/ 890648 w 2757548"/>
              <a:gd name="connsiteY181" fmla="*/ 2462212 h 2831596"/>
              <a:gd name="connsiteX182" fmla="*/ 866836 w 2757548"/>
              <a:gd name="connsiteY182" fmla="*/ 2452687 h 2831596"/>
              <a:gd name="connsiteX183" fmla="*/ 852548 w 2757548"/>
              <a:gd name="connsiteY183" fmla="*/ 2471737 h 2831596"/>
              <a:gd name="connsiteX184" fmla="*/ 816829 w 2757548"/>
              <a:gd name="connsiteY184" fmla="*/ 2476500 h 2831596"/>
              <a:gd name="connsiteX185" fmla="*/ 800161 w 2757548"/>
              <a:gd name="connsiteY185" fmla="*/ 2462212 h 2831596"/>
              <a:gd name="connsiteX186" fmla="*/ 771586 w 2757548"/>
              <a:gd name="connsiteY186" fmla="*/ 2438400 h 2831596"/>
              <a:gd name="connsiteX187" fmla="*/ 759679 w 2757548"/>
              <a:gd name="connsiteY187" fmla="*/ 2419350 h 2831596"/>
              <a:gd name="connsiteX188" fmla="*/ 735867 w 2757548"/>
              <a:gd name="connsiteY188" fmla="*/ 2438400 h 2831596"/>
              <a:gd name="connsiteX189" fmla="*/ 704911 w 2757548"/>
              <a:gd name="connsiteY189" fmla="*/ 2433637 h 2831596"/>
              <a:gd name="connsiteX190" fmla="*/ 723961 w 2757548"/>
              <a:gd name="connsiteY190" fmla="*/ 2371725 h 2831596"/>
              <a:gd name="connsiteX191" fmla="*/ 719198 w 2757548"/>
              <a:gd name="connsiteY191" fmla="*/ 2362200 h 2831596"/>
              <a:gd name="connsiteX192" fmla="*/ 738248 w 2757548"/>
              <a:gd name="connsiteY192" fmla="*/ 2309812 h 2831596"/>
              <a:gd name="connsiteX193" fmla="*/ 747773 w 2757548"/>
              <a:gd name="connsiteY193" fmla="*/ 2278856 h 2831596"/>
              <a:gd name="connsiteX194" fmla="*/ 733486 w 2757548"/>
              <a:gd name="connsiteY194" fmla="*/ 2243137 h 2831596"/>
              <a:gd name="connsiteX195" fmla="*/ 747773 w 2757548"/>
              <a:gd name="connsiteY195" fmla="*/ 2226468 h 2831596"/>
              <a:gd name="connsiteX196" fmla="*/ 735867 w 2757548"/>
              <a:gd name="connsiteY196" fmla="*/ 2197893 h 2831596"/>
              <a:gd name="connsiteX197" fmla="*/ 735868 w 2757548"/>
              <a:gd name="connsiteY197" fmla="*/ 2166937 h 2831596"/>
              <a:gd name="connsiteX198" fmla="*/ 728723 w 2757548"/>
              <a:gd name="connsiteY198" fmla="*/ 2128837 h 2831596"/>
              <a:gd name="connsiteX199" fmla="*/ 709673 w 2757548"/>
              <a:gd name="connsiteY199" fmla="*/ 2093118 h 2831596"/>
              <a:gd name="connsiteX200" fmla="*/ 662048 w 2757548"/>
              <a:gd name="connsiteY200" fmla="*/ 2090737 h 2831596"/>
              <a:gd name="connsiteX201" fmla="*/ 635854 w 2757548"/>
              <a:gd name="connsiteY201" fmla="*/ 2085975 h 2831596"/>
              <a:gd name="connsiteX202" fmla="*/ 623948 w 2757548"/>
              <a:gd name="connsiteY202" fmla="*/ 2062162 h 2831596"/>
              <a:gd name="connsiteX203" fmla="*/ 566798 w 2757548"/>
              <a:gd name="connsiteY203" fmla="*/ 2043112 h 2831596"/>
              <a:gd name="connsiteX204" fmla="*/ 542986 w 2757548"/>
              <a:gd name="connsiteY204" fmla="*/ 2035968 h 2831596"/>
              <a:gd name="connsiteX205" fmla="*/ 557273 w 2757548"/>
              <a:gd name="connsiteY205" fmla="*/ 1981200 h 2831596"/>
              <a:gd name="connsiteX206" fmla="*/ 562036 w 2757548"/>
              <a:gd name="connsiteY206" fmla="*/ 1964531 h 2831596"/>
              <a:gd name="connsiteX207" fmla="*/ 547748 w 2757548"/>
              <a:gd name="connsiteY207" fmla="*/ 1938337 h 2831596"/>
              <a:gd name="connsiteX208" fmla="*/ 514411 w 2757548"/>
              <a:gd name="connsiteY208" fmla="*/ 1885950 h 2831596"/>
              <a:gd name="connsiteX209" fmla="*/ 490598 w 2757548"/>
              <a:gd name="connsiteY209" fmla="*/ 1897856 h 2831596"/>
              <a:gd name="connsiteX210" fmla="*/ 471548 w 2757548"/>
              <a:gd name="connsiteY210" fmla="*/ 1876425 h 2831596"/>
              <a:gd name="connsiteX211" fmla="*/ 433448 w 2757548"/>
              <a:gd name="connsiteY211" fmla="*/ 1852612 h 2831596"/>
              <a:gd name="connsiteX212" fmla="*/ 414398 w 2757548"/>
              <a:gd name="connsiteY212" fmla="*/ 1833562 h 2831596"/>
              <a:gd name="connsiteX213" fmla="*/ 414398 w 2757548"/>
              <a:gd name="connsiteY213" fmla="*/ 1804987 h 2831596"/>
              <a:gd name="connsiteX214" fmla="*/ 378679 w 2757548"/>
              <a:gd name="connsiteY214" fmla="*/ 1812131 h 2831596"/>
              <a:gd name="connsiteX215" fmla="*/ 357248 w 2757548"/>
              <a:gd name="connsiteY215" fmla="*/ 1838325 h 2831596"/>
              <a:gd name="connsiteX216" fmla="*/ 385823 w 2757548"/>
              <a:gd name="connsiteY216" fmla="*/ 1862137 h 2831596"/>
              <a:gd name="connsiteX217" fmla="*/ 352486 w 2757548"/>
              <a:gd name="connsiteY217" fmla="*/ 1866900 h 2831596"/>
              <a:gd name="connsiteX218" fmla="*/ 323911 w 2757548"/>
              <a:gd name="connsiteY218" fmla="*/ 1847850 h 2831596"/>
              <a:gd name="connsiteX219" fmla="*/ 281048 w 2757548"/>
              <a:gd name="connsiteY219" fmla="*/ 1833562 h 2831596"/>
              <a:gd name="connsiteX220" fmla="*/ 238186 w 2757548"/>
              <a:gd name="connsiteY220" fmla="*/ 1819275 h 2831596"/>
              <a:gd name="connsiteX221" fmla="*/ 195323 w 2757548"/>
              <a:gd name="connsiteY221" fmla="*/ 1819275 h 2831596"/>
              <a:gd name="connsiteX222" fmla="*/ 171511 w 2757548"/>
              <a:gd name="connsiteY222" fmla="*/ 1795462 h 2831596"/>
              <a:gd name="connsiteX223" fmla="*/ 188179 w 2757548"/>
              <a:gd name="connsiteY223" fmla="*/ 1740693 h 2831596"/>
              <a:gd name="connsiteX224" fmla="*/ 214373 w 2757548"/>
              <a:gd name="connsiteY224" fmla="*/ 1676400 h 2831596"/>
              <a:gd name="connsiteX225" fmla="*/ 245329 w 2757548"/>
              <a:gd name="connsiteY225" fmla="*/ 1609725 h 2831596"/>
              <a:gd name="connsiteX226" fmla="*/ 273904 w 2757548"/>
              <a:gd name="connsiteY226" fmla="*/ 1576388 h 2831596"/>
              <a:gd name="connsiteX227" fmla="*/ 319148 w 2757548"/>
              <a:gd name="connsiteY227" fmla="*/ 1509712 h 2831596"/>
              <a:gd name="connsiteX228" fmla="*/ 362011 w 2757548"/>
              <a:gd name="connsiteY228" fmla="*/ 1466850 h 2831596"/>
              <a:gd name="connsiteX229" fmla="*/ 376298 w 2757548"/>
              <a:gd name="connsiteY229" fmla="*/ 1440656 h 2831596"/>
              <a:gd name="connsiteX230" fmla="*/ 414398 w 2757548"/>
              <a:gd name="connsiteY230" fmla="*/ 1404937 h 2831596"/>
              <a:gd name="connsiteX231" fmla="*/ 438211 w 2757548"/>
              <a:gd name="connsiteY231" fmla="*/ 1381125 h 2831596"/>
              <a:gd name="connsiteX232" fmla="*/ 395348 w 2757548"/>
              <a:gd name="connsiteY232" fmla="*/ 1352550 h 2831596"/>
              <a:gd name="connsiteX233" fmla="*/ 323911 w 2757548"/>
              <a:gd name="connsiteY233" fmla="*/ 1319212 h 2831596"/>
              <a:gd name="connsiteX234" fmla="*/ 316767 w 2757548"/>
              <a:gd name="connsiteY234" fmla="*/ 1297781 h 2831596"/>
              <a:gd name="connsiteX235" fmla="*/ 266761 w 2757548"/>
              <a:gd name="connsiteY235" fmla="*/ 1285875 h 2831596"/>
              <a:gd name="connsiteX236" fmla="*/ 231042 w 2757548"/>
              <a:gd name="connsiteY236" fmla="*/ 1281112 h 2831596"/>
              <a:gd name="connsiteX237" fmla="*/ 195323 w 2757548"/>
              <a:gd name="connsiteY237" fmla="*/ 1276350 h 2831596"/>
              <a:gd name="connsiteX238" fmla="*/ 154843 w 2757548"/>
              <a:gd name="connsiteY238" fmla="*/ 1250156 h 2831596"/>
              <a:gd name="connsiteX239" fmla="*/ 138173 w 2757548"/>
              <a:gd name="connsiteY239" fmla="*/ 1171575 h 2831596"/>
              <a:gd name="connsiteX240" fmla="*/ 119123 w 2757548"/>
              <a:gd name="connsiteY240" fmla="*/ 1157287 h 2831596"/>
              <a:gd name="connsiteX241" fmla="*/ 66736 w 2757548"/>
              <a:gd name="connsiteY241" fmla="*/ 1157287 h 2831596"/>
              <a:gd name="connsiteX242" fmla="*/ 19111 w 2757548"/>
              <a:gd name="connsiteY242" fmla="*/ 1143000 h 2831596"/>
              <a:gd name="connsiteX243" fmla="*/ 19111 w 2757548"/>
              <a:gd name="connsiteY243" fmla="*/ 1114425 h 2831596"/>
              <a:gd name="connsiteX244" fmla="*/ 9586 w 2757548"/>
              <a:gd name="connsiteY244" fmla="*/ 1076325 h 2831596"/>
              <a:gd name="connsiteX245" fmla="*/ 61 w 2757548"/>
              <a:gd name="connsiteY245" fmla="*/ 1028700 h 2831596"/>
              <a:gd name="connsiteX246" fmla="*/ 14348 w 2757548"/>
              <a:gd name="connsiteY246" fmla="*/ 995362 h 2831596"/>
              <a:gd name="connsiteX247" fmla="*/ 61973 w 2757548"/>
              <a:gd name="connsiteY247" fmla="*/ 971550 h 2831596"/>
              <a:gd name="connsiteX248" fmla="*/ 100073 w 2757548"/>
              <a:gd name="connsiteY248" fmla="*/ 966787 h 2831596"/>
              <a:gd name="connsiteX249" fmla="*/ 66736 w 2757548"/>
              <a:gd name="connsiteY249" fmla="*/ 933450 h 2831596"/>
              <a:gd name="connsiteX250" fmla="*/ 57211 w 2757548"/>
              <a:gd name="connsiteY250" fmla="*/ 885825 h 2831596"/>
              <a:gd name="connsiteX251" fmla="*/ 81023 w 2757548"/>
              <a:gd name="connsiteY251" fmla="*/ 852487 h 2831596"/>
              <a:gd name="connsiteX252" fmla="*/ 81023 w 2757548"/>
              <a:gd name="connsiteY252" fmla="*/ 814387 h 2831596"/>
              <a:gd name="connsiteX253" fmla="*/ 42923 w 2757548"/>
              <a:gd name="connsiteY253" fmla="*/ 800100 h 2831596"/>
              <a:gd name="connsiteX254" fmla="*/ 47686 w 2757548"/>
              <a:gd name="connsiteY254" fmla="*/ 762000 h 2831596"/>
              <a:gd name="connsiteX255" fmla="*/ 85786 w 2757548"/>
              <a:gd name="connsiteY255" fmla="*/ 723900 h 2831596"/>
              <a:gd name="connsiteX256" fmla="*/ 76261 w 2757548"/>
              <a:gd name="connsiteY256" fmla="*/ 671512 h 2831596"/>
              <a:gd name="connsiteX257" fmla="*/ 47686 w 2757548"/>
              <a:gd name="connsiteY257" fmla="*/ 647700 h 2831596"/>
              <a:gd name="connsiteX258" fmla="*/ 66736 w 2757548"/>
              <a:gd name="connsiteY258" fmla="*/ 623887 h 2831596"/>
              <a:gd name="connsiteX259" fmla="*/ 114361 w 2757548"/>
              <a:gd name="connsiteY259" fmla="*/ 628650 h 2831596"/>
              <a:gd name="connsiteX260" fmla="*/ 138173 w 2757548"/>
              <a:gd name="connsiteY260" fmla="*/ 628650 h 2831596"/>
              <a:gd name="connsiteX261" fmla="*/ 119123 w 2757548"/>
              <a:gd name="connsiteY261" fmla="*/ 595312 h 2831596"/>
              <a:gd name="connsiteX262" fmla="*/ 123886 w 2757548"/>
              <a:gd name="connsiteY262" fmla="*/ 571500 h 2831596"/>
              <a:gd name="connsiteX263" fmla="*/ 152461 w 2757548"/>
              <a:gd name="connsiteY263" fmla="*/ 571500 h 2831596"/>
              <a:gd name="connsiteX264" fmla="*/ 157223 w 2757548"/>
              <a:gd name="connsiteY264" fmla="*/ 571500 h 2831596"/>
              <a:gd name="connsiteX265" fmla="*/ 185798 w 2757548"/>
              <a:gd name="connsiteY265" fmla="*/ 485775 h 2831596"/>
              <a:gd name="connsiteX266" fmla="*/ 190561 w 2757548"/>
              <a:gd name="connsiteY266" fmla="*/ 447675 h 2831596"/>
              <a:gd name="connsiteX267" fmla="*/ 219136 w 2757548"/>
              <a:gd name="connsiteY267" fmla="*/ 461962 h 2831596"/>
              <a:gd name="connsiteX268" fmla="*/ 281048 w 2757548"/>
              <a:gd name="connsiteY268" fmla="*/ 485775 h 2831596"/>
              <a:gd name="connsiteX269" fmla="*/ 342961 w 2757548"/>
              <a:gd name="connsiteY269" fmla="*/ 485775 h 2831596"/>
              <a:gd name="connsiteX270" fmla="*/ 333436 w 2757548"/>
              <a:gd name="connsiteY270" fmla="*/ 442912 h 2831596"/>
              <a:gd name="connsiteX271" fmla="*/ 342961 w 2757548"/>
              <a:gd name="connsiteY271" fmla="*/ 409575 h 2831596"/>
              <a:gd name="connsiteX272" fmla="*/ 385823 w 2757548"/>
              <a:gd name="connsiteY272" fmla="*/ 409575 h 2831596"/>
              <a:gd name="connsiteX273" fmla="*/ 404873 w 2757548"/>
              <a:gd name="connsiteY273" fmla="*/ 381000 h 2831596"/>
              <a:gd name="connsiteX274" fmla="*/ 428686 w 2757548"/>
              <a:gd name="connsiteY274" fmla="*/ 338137 h 2831596"/>
              <a:gd name="connsiteX275" fmla="*/ 381061 w 2757548"/>
              <a:gd name="connsiteY275" fmla="*/ 314325 h 2831596"/>
              <a:gd name="connsiteX276" fmla="*/ 381061 w 2757548"/>
              <a:gd name="connsiteY276" fmla="*/ 285750 h 2831596"/>
              <a:gd name="connsiteX277" fmla="*/ 433448 w 2757548"/>
              <a:gd name="connsiteY277" fmla="*/ 257175 h 2831596"/>
              <a:gd name="connsiteX278" fmla="*/ 466786 w 2757548"/>
              <a:gd name="connsiteY278" fmla="*/ 238125 h 2831596"/>
              <a:gd name="connsiteX279" fmla="*/ 476311 w 2757548"/>
              <a:gd name="connsiteY279" fmla="*/ 176212 h 2831596"/>
              <a:gd name="connsiteX280" fmla="*/ 447736 w 2757548"/>
              <a:gd name="connsiteY280" fmla="*/ 123825 h 2831596"/>
              <a:gd name="connsiteX0" fmla="*/ 2307492 w 2757548"/>
              <a:gd name="connsiteY0" fmla="*/ 0 h 2831596"/>
              <a:gd name="connsiteX1" fmla="*/ 2324161 w 2757548"/>
              <a:gd name="connsiteY1" fmla="*/ 26193 h 2831596"/>
              <a:gd name="connsiteX2" fmla="*/ 2352736 w 2757548"/>
              <a:gd name="connsiteY2" fmla="*/ 47625 h 2831596"/>
              <a:gd name="connsiteX3" fmla="*/ 2343211 w 2757548"/>
              <a:gd name="connsiteY3" fmla="*/ 57150 h 2831596"/>
              <a:gd name="connsiteX4" fmla="*/ 2352736 w 2757548"/>
              <a:gd name="connsiteY4" fmla="*/ 95250 h 2831596"/>
              <a:gd name="connsiteX5" fmla="*/ 2343211 w 2757548"/>
              <a:gd name="connsiteY5" fmla="*/ 128587 h 2831596"/>
              <a:gd name="connsiteX6" fmla="*/ 2324161 w 2757548"/>
              <a:gd name="connsiteY6" fmla="*/ 145256 h 2831596"/>
              <a:gd name="connsiteX7" fmla="*/ 2300348 w 2757548"/>
              <a:gd name="connsiteY7" fmla="*/ 152400 h 2831596"/>
              <a:gd name="connsiteX8" fmla="*/ 2290823 w 2757548"/>
              <a:gd name="connsiteY8" fmla="*/ 166687 h 2831596"/>
              <a:gd name="connsiteX9" fmla="*/ 2286061 w 2757548"/>
              <a:gd name="connsiteY9" fmla="*/ 204787 h 2831596"/>
              <a:gd name="connsiteX10" fmla="*/ 2267011 w 2757548"/>
              <a:gd name="connsiteY10" fmla="*/ 223837 h 2831596"/>
              <a:gd name="connsiteX11" fmla="*/ 2224148 w 2757548"/>
              <a:gd name="connsiteY11" fmla="*/ 219075 h 2831596"/>
              <a:gd name="connsiteX12" fmla="*/ 2214623 w 2757548"/>
              <a:gd name="connsiteY12" fmla="*/ 226219 h 2831596"/>
              <a:gd name="connsiteX13" fmla="*/ 2221767 w 2757548"/>
              <a:gd name="connsiteY13" fmla="*/ 259556 h 2831596"/>
              <a:gd name="connsiteX14" fmla="*/ 2233673 w 2757548"/>
              <a:gd name="connsiteY14" fmla="*/ 285750 h 2831596"/>
              <a:gd name="connsiteX15" fmla="*/ 2224148 w 2757548"/>
              <a:gd name="connsiteY15" fmla="*/ 304800 h 2831596"/>
              <a:gd name="connsiteX16" fmla="*/ 2224148 w 2757548"/>
              <a:gd name="connsiteY16" fmla="*/ 333375 h 2831596"/>
              <a:gd name="connsiteX17" fmla="*/ 2186048 w 2757548"/>
              <a:gd name="connsiteY17" fmla="*/ 338137 h 2831596"/>
              <a:gd name="connsiteX18" fmla="*/ 2152710 w 2757548"/>
              <a:gd name="connsiteY18" fmla="*/ 302419 h 2831596"/>
              <a:gd name="connsiteX19" fmla="*/ 2124136 w 2757548"/>
              <a:gd name="connsiteY19" fmla="*/ 323850 h 2831596"/>
              <a:gd name="connsiteX20" fmla="*/ 2105086 w 2757548"/>
              <a:gd name="connsiteY20" fmla="*/ 347662 h 2831596"/>
              <a:gd name="connsiteX21" fmla="*/ 2105086 w 2757548"/>
              <a:gd name="connsiteY21" fmla="*/ 361950 h 2831596"/>
              <a:gd name="connsiteX22" fmla="*/ 2105086 w 2757548"/>
              <a:gd name="connsiteY22" fmla="*/ 395287 h 2831596"/>
              <a:gd name="connsiteX23" fmla="*/ 2076511 w 2757548"/>
              <a:gd name="connsiteY23" fmla="*/ 395287 h 2831596"/>
              <a:gd name="connsiteX24" fmla="*/ 2033648 w 2757548"/>
              <a:gd name="connsiteY24" fmla="*/ 419100 h 2831596"/>
              <a:gd name="connsiteX25" fmla="*/ 2014598 w 2757548"/>
              <a:gd name="connsiteY25" fmla="*/ 457200 h 2831596"/>
              <a:gd name="connsiteX26" fmla="*/ 2012217 w 2757548"/>
              <a:gd name="connsiteY26" fmla="*/ 488156 h 2831596"/>
              <a:gd name="connsiteX27" fmla="*/ 1995549 w 2757548"/>
              <a:gd name="connsiteY27" fmla="*/ 511968 h 2831596"/>
              <a:gd name="connsiteX28" fmla="*/ 1976498 w 2757548"/>
              <a:gd name="connsiteY28" fmla="*/ 554831 h 2831596"/>
              <a:gd name="connsiteX29" fmla="*/ 1945542 w 2757548"/>
              <a:gd name="connsiteY29" fmla="*/ 564356 h 2831596"/>
              <a:gd name="connsiteX30" fmla="*/ 1909823 w 2757548"/>
              <a:gd name="connsiteY30" fmla="*/ 561975 h 2831596"/>
              <a:gd name="connsiteX31" fmla="*/ 1883629 w 2757548"/>
              <a:gd name="connsiteY31" fmla="*/ 576262 h 2831596"/>
              <a:gd name="connsiteX32" fmla="*/ 1890773 w 2757548"/>
              <a:gd name="connsiteY32" fmla="*/ 602456 h 2831596"/>
              <a:gd name="connsiteX33" fmla="*/ 1874104 w 2757548"/>
              <a:gd name="connsiteY33" fmla="*/ 623887 h 2831596"/>
              <a:gd name="connsiteX34" fmla="*/ 1876486 w 2757548"/>
              <a:gd name="connsiteY34" fmla="*/ 647700 h 2831596"/>
              <a:gd name="connsiteX35" fmla="*/ 1890773 w 2757548"/>
              <a:gd name="connsiteY35" fmla="*/ 666750 h 2831596"/>
              <a:gd name="connsiteX36" fmla="*/ 1919348 w 2757548"/>
              <a:gd name="connsiteY36" fmla="*/ 685800 h 2831596"/>
              <a:gd name="connsiteX37" fmla="*/ 1945542 w 2757548"/>
              <a:gd name="connsiteY37" fmla="*/ 714375 h 2831596"/>
              <a:gd name="connsiteX38" fmla="*/ 1969354 w 2757548"/>
              <a:gd name="connsiteY38" fmla="*/ 745331 h 2831596"/>
              <a:gd name="connsiteX39" fmla="*/ 1997930 w 2757548"/>
              <a:gd name="connsiteY39" fmla="*/ 776287 h 2831596"/>
              <a:gd name="connsiteX40" fmla="*/ 2016979 w 2757548"/>
              <a:gd name="connsiteY40" fmla="*/ 788194 h 2831596"/>
              <a:gd name="connsiteX41" fmla="*/ 2024123 w 2757548"/>
              <a:gd name="connsiteY41" fmla="*/ 814387 h 2831596"/>
              <a:gd name="connsiteX42" fmla="*/ 2028886 w 2757548"/>
              <a:gd name="connsiteY42" fmla="*/ 847725 h 2831596"/>
              <a:gd name="connsiteX43" fmla="*/ 2038411 w 2757548"/>
              <a:gd name="connsiteY43" fmla="*/ 859631 h 2831596"/>
              <a:gd name="connsiteX44" fmla="*/ 2066986 w 2757548"/>
              <a:gd name="connsiteY44" fmla="*/ 871537 h 2831596"/>
              <a:gd name="connsiteX45" fmla="*/ 2062223 w 2757548"/>
              <a:gd name="connsiteY45" fmla="*/ 852487 h 2831596"/>
              <a:gd name="connsiteX46" fmla="*/ 2090798 w 2757548"/>
              <a:gd name="connsiteY46" fmla="*/ 838200 h 2831596"/>
              <a:gd name="connsiteX47" fmla="*/ 2100323 w 2757548"/>
              <a:gd name="connsiteY47" fmla="*/ 862012 h 2831596"/>
              <a:gd name="connsiteX48" fmla="*/ 2133661 w 2757548"/>
              <a:gd name="connsiteY48" fmla="*/ 883443 h 2831596"/>
              <a:gd name="connsiteX49" fmla="*/ 2169379 w 2757548"/>
              <a:gd name="connsiteY49" fmla="*/ 876300 h 2831596"/>
              <a:gd name="connsiteX50" fmla="*/ 2183667 w 2757548"/>
              <a:gd name="connsiteY50" fmla="*/ 864394 h 2831596"/>
              <a:gd name="connsiteX51" fmla="*/ 2207480 w 2757548"/>
              <a:gd name="connsiteY51" fmla="*/ 857249 h 2831596"/>
              <a:gd name="connsiteX52" fmla="*/ 2245580 w 2757548"/>
              <a:gd name="connsiteY52" fmla="*/ 862012 h 2831596"/>
              <a:gd name="connsiteX53" fmla="*/ 2257486 w 2757548"/>
              <a:gd name="connsiteY53" fmla="*/ 895350 h 2831596"/>
              <a:gd name="connsiteX54" fmla="*/ 2305110 w 2757548"/>
              <a:gd name="connsiteY54" fmla="*/ 900113 h 2831596"/>
              <a:gd name="connsiteX55" fmla="*/ 2328923 w 2757548"/>
              <a:gd name="connsiteY55" fmla="*/ 907256 h 2831596"/>
              <a:gd name="connsiteX56" fmla="*/ 2314636 w 2757548"/>
              <a:gd name="connsiteY56" fmla="*/ 928687 h 2831596"/>
              <a:gd name="connsiteX57" fmla="*/ 2319398 w 2757548"/>
              <a:gd name="connsiteY57" fmla="*/ 942975 h 2831596"/>
              <a:gd name="connsiteX58" fmla="*/ 2357498 w 2757548"/>
              <a:gd name="connsiteY58" fmla="*/ 964406 h 2831596"/>
              <a:gd name="connsiteX59" fmla="*/ 2371786 w 2757548"/>
              <a:gd name="connsiteY59" fmla="*/ 990600 h 2831596"/>
              <a:gd name="connsiteX60" fmla="*/ 2395598 w 2757548"/>
              <a:gd name="connsiteY60" fmla="*/ 1016794 h 2831596"/>
              <a:gd name="connsiteX61" fmla="*/ 2381311 w 2757548"/>
              <a:gd name="connsiteY61" fmla="*/ 1028700 h 2831596"/>
              <a:gd name="connsiteX62" fmla="*/ 2386073 w 2757548"/>
              <a:gd name="connsiteY62" fmla="*/ 1066800 h 2831596"/>
              <a:gd name="connsiteX63" fmla="*/ 2421792 w 2757548"/>
              <a:gd name="connsiteY63" fmla="*/ 1059656 h 2831596"/>
              <a:gd name="connsiteX64" fmla="*/ 2450367 w 2757548"/>
              <a:gd name="connsiteY64" fmla="*/ 1069182 h 2831596"/>
              <a:gd name="connsiteX65" fmla="*/ 2486086 w 2757548"/>
              <a:gd name="connsiteY65" fmla="*/ 1107281 h 2831596"/>
              <a:gd name="connsiteX66" fmla="*/ 2486086 w 2757548"/>
              <a:gd name="connsiteY66" fmla="*/ 1138237 h 2831596"/>
              <a:gd name="connsiteX67" fmla="*/ 2521804 w 2757548"/>
              <a:gd name="connsiteY67" fmla="*/ 1147762 h 2831596"/>
              <a:gd name="connsiteX68" fmla="*/ 2571811 w 2757548"/>
              <a:gd name="connsiteY68" fmla="*/ 1190625 h 2831596"/>
              <a:gd name="connsiteX69" fmla="*/ 2571811 w 2757548"/>
              <a:gd name="connsiteY69" fmla="*/ 1219200 h 2831596"/>
              <a:gd name="connsiteX70" fmla="*/ 2571811 w 2757548"/>
              <a:gd name="connsiteY70" fmla="*/ 1243012 h 2831596"/>
              <a:gd name="connsiteX71" fmla="*/ 2567048 w 2757548"/>
              <a:gd name="connsiteY71" fmla="*/ 1266825 h 2831596"/>
              <a:gd name="connsiteX72" fmla="*/ 2600386 w 2757548"/>
              <a:gd name="connsiteY72" fmla="*/ 1295400 h 2831596"/>
              <a:gd name="connsiteX73" fmla="*/ 2609910 w 2757548"/>
              <a:gd name="connsiteY73" fmla="*/ 1338262 h 2831596"/>
              <a:gd name="connsiteX74" fmla="*/ 2619436 w 2757548"/>
              <a:gd name="connsiteY74" fmla="*/ 1376362 h 2831596"/>
              <a:gd name="connsiteX75" fmla="*/ 2638486 w 2757548"/>
              <a:gd name="connsiteY75" fmla="*/ 1369218 h 2831596"/>
              <a:gd name="connsiteX76" fmla="*/ 2681348 w 2757548"/>
              <a:gd name="connsiteY76" fmla="*/ 1381125 h 2831596"/>
              <a:gd name="connsiteX77" fmla="*/ 2705161 w 2757548"/>
              <a:gd name="connsiteY77" fmla="*/ 1362075 h 2831596"/>
              <a:gd name="connsiteX78" fmla="*/ 2748023 w 2757548"/>
              <a:gd name="connsiteY78" fmla="*/ 1352550 h 2831596"/>
              <a:gd name="connsiteX79" fmla="*/ 2757548 w 2757548"/>
              <a:gd name="connsiteY79" fmla="*/ 1390650 h 2831596"/>
              <a:gd name="connsiteX80" fmla="*/ 2748023 w 2757548"/>
              <a:gd name="connsiteY80" fmla="*/ 1414462 h 2831596"/>
              <a:gd name="connsiteX81" fmla="*/ 2724211 w 2757548"/>
              <a:gd name="connsiteY81" fmla="*/ 1428750 h 2831596"/>
              <a:gd name="connsiteX82" fmla="*/ 2695635 w 2757548"/>
              <a:gd name="connsiteY82" fmla="*/ 1464469 h 2831596"/>
              <a:gd name="connsiteX83" fmla="*/ 2657536 w 2757548"/>
              <a:gd name="connsiteY83" fmla="*/ 1495425 h 2831596"/>
              <a:gd name="connsiteX84" fmla="*/ 2638486 w 2757548"/>
              <a:gd name="connsiteY84" fmla="*/ 1519237 h 2831596"/>
              <a:gd name="connsiteX85" fmla="*/ 2624198 w 2757548"/>
              <a:gd name="connsiteY85" fmla="*/ 1535906 h 2831596"/>
              <a:gd name="connsiteX86" fmla="*/ 2619436 w 2757548"/>
              <a:gd name="connsiteY86" fmla="*/ 1562100 h 2831596"/>
              <a:gd name="connsiteX87" fmla="*/ 2590861 w 2757548"/>
              <a:gd name="connsiteY87" fmla="*/ 1562100 h 2831596"/>
              <a:gd name="connsiteX88" fmla="*/ 2557523 w 2757548"/>
              <a:gd name="connsiteY88" fmla="*/ 1547812 h 2831596"/>
              <a:gd name="connsiteX89" fmla="*/ 2538473 w 2757548"/>
              <a:gd name="connsiteY89" fmla="*/ 1519237 h 2831596"/>
              <a:gd name="connsiteX90" fmla="*/ 2471798 w 2757548"/>
              <a:gd name="connsiteY90" fmla="*/ 1524000 h 2831596"/>
              <a:gd name="connsiteX91" fmla="*/ 2452748 w 2757548"/>
              <a:gd name="connsiteY91" fmla="*/ 1535906 h 2831596"/>
              <a:gd name="connsiteX92" fmla="*/ 2447985 w 2757548"/>
              <a:gd name="connsiteY92" fmla="*/ 1557338 h 2831596"/>
              <a:gd name="connsiteX93" fmla="*/ 2414648 w 2757548"/>
              <a:gd name="connsiteY93" fmla="*/ 1576387 h 2831596"/>
              <a:gd name="connsiteX94" fmla="*/ 2381311 w 2757548"/>
              <a:gd name="connsiteY94" fmla="*/ 1614487 h 2831596"/>
              <a:gd name="connsiteX95" fmla="*/ 2355116 w 2757548"/>
              <a:gd name="connsiteY95" fmla="*/ 1626393 h 2831596"/>
              <a:gd name="connsiteX96" fmla="*/ 2347973 w 2757548"/>
              <a:gd name="connsiteY96" fmla="*/ 1662112 h 2831596"/>
              <a:gd name="connsiteX97" fmla="*/ 2331304 w 2757548"/>
              <a:gd name="connsiteY97" fmla="*/ 1659731 h 2831596"/>
              <a:gd name="connsiteX98" fmla="*/ 2281298 w 2757548"/>
              <a:gd name="connsiteY98" fmla="*/ 1681162 h 2831596"/>
              <a:gd name="connsiteX99" fmla="*/ 2262248 w 2757548"/>
              <a:gd name="connsiteY99" fmla="*/ 1700212 h 2831596"/>
              <a:gd name="connsiteX100" fmla="*/ 2200336 w 2757548"/>
              <a:gd name="connsiteY100" fmla="*/ 1704975 h 2831596"/>
              <a:gd name="connsiteX101" fmla="*/ 2157473 w 2757548"/>
              <a:gd name="connsiteY101" fmla="*/ 1714500 h 2831596"/>
              <a:gd name="connsiteX102" fmla="*/ 2126517 w 2757548"/>
              <a:gd name="connsiteY102" fmla="*/ 1754981 h 2831596"/>
              <a:gd name="connsiteX103" fmla="*/ 2100323 w 2757548"/>
              <a:gd name="connsiteY103" fmla="*/ 1771650 h 2831596"/>
              <a:gd name="connsiteX104" fmla="*/ 2095561 w 2757548"/>
              <a:gd name="connsiteY104" fmla="*/ 1807368 h 2831596"/>
              <a:gd name="connsiteX105" fmla="*/ 2057461 w 2757548"/>
              <a:gd name="connsiteY105" fmla="*/ 1831181 h 2831596"/>
              <a:gd name="connsiteX106" fmla="*/ 2043173 w 2757548"/>
              <a:gd name="connsiteY106" fmla="*/ 1852612 h 2831596"/>
              <a:gd name="connsiteX107" fmla="*/ 2033648 w 2757548"/>
              <a:gd name="connsiteY107" fmla="*/ 1866900 h 2831596"/>
              <a:gd name="connsiteX108" fmla="*/ 2038411 w 2757548"/>
              <a:gd name="connsiteY108" fmla="*/ 1895475 h 2831596"/>
              <a:gd name="connsiteX109" fmla="*/ 2050317 w 2757548"/>
              <a:gd name="connsiteY109" fmla="*/ 1933575 h 2831596"/>
              <a:gd name="connsiteX110" fmla="*/ 2062223 w 2757548"/>
              <a:gd name="connsiteY110" fmla="*/ 1985962 h 2831596"/>
              <a:gd name="connsiteX111" fmla="*/ 2038411 w 2757548"/>
              <a:gd name="connsiteY111" fmla="*/ 2024062 h 2831596"/>
              <a:gd name="connsiteX112" fmla="*/ 2033648 w 2757548"/>
              <a:gd name="connsiteY112" fmla="*/ 2028825 h 2831596"/>
              <a:gd name="connsiteX113" fmla="*/ 1995548 w 2757548"/>
              <a:gd name="connsiteY113" fmla="*/ 2033587 h 2831596"/>
              <a:gd name="connsiteX114" fmla="*/ 1966973 w 2757548"/>
              <a:gd name="connsiteY114" fmla="*/ 2043112 h 2831596"/>
              <a:gd name="connsiteX115" fmla="*/ 1957448 w 2757548"/>
              <a:gd name="connsiteY115" fmla="*/ 2043112 h 2831596"/>
              <a:gd name="connsiteX116" fmla="*/ 1919348 w 2757548"/>
              <a:gd name="connsiteY116" fmla="*/ 2069305 h 2831596"/>
              <a:gd name="connsiteX117" fmla="*/ 1900298 w 2757548"/>
              <a:gd name="connsiteY117" fmla="*/ 2090737 h 2831596"/>
              <a:gd name="connsiteX118" fmla="*/ 1888392 w 2757548"/>
              <a:gd name="connsiteY118" fmla="*/ 2150269 h 2831596"/>
              <a:gd name="connsiteX119" fmla="*/ 1855055 w 2757548"/>
              <a:gd name="connsiteY119" fmla="*/ 2166937 h 2831596"/>
              <a:gd name="connsiteX120" fmla="*/ 1809811 w 2757548"/>
              <a:gd name="connsiteY120" fmla="*/ 2195512 h 2831596"/>
              <a:gd name="connsiteX121" fmla="*/ 1809811 w 2757548"/>
              <a:gd name="connsiteY121" fmla="*/ 2252662 h 2831596"/>
              <a:gd name="connsiteX122" fmla="*/ 1814573 w 2757548"/>
              <a:gd name="connsiteY122" fmla="*/ 2314575 h 2831596"/>
              <a:gd name="connsiteX123" fmla="*/ 1802667 w 2757548"/>
              <a:gd name="connsiteY123" fmla="*/ 2340768 h 2831596"/>
              <a:gd name="connsiteX124" fmla="*/ 1785998 w 2757548"/>
              <a:gd name="connsiteY124" fmla="*/ 2388393 h 2831596"/>
              <a:gd name="connsiteX125" fmla="*/ 1809811 w 2757548"/>
              <a:gd name="connsiteY125" fmla="*/ 2438400 h 2831596"/>
              <a:gd name="connsiteX126" fmla="*/ 1802667 w 2757548"/>
              <a:gd name="connsiteY126" fmla="*/ 2474119 h 2831596"/>
              <a:gd name="connsiteX127" fmla="*/ 1776473 w 2757548"/>
              <a:gd name="connsiteY127" fmla="*/ 2500312 h 2831596"/>
              <a:gd name="connsiteX128" fmla="*/ 1733611 w 2757548"/>
              <a:gd name="connsiteY128" fmla="*/ 2524125 h 2831596"/>
              <a:gd name="connsiteX129" fmla="*/ 1714561 w 2757548"/>
              <a:gd name="connsiteY129" fmla="*/ 2538412 h 2831596"/>
              <a:gd name="connsiteX130" fmla="*/ 1738373 w 2757548"/>
              <a:gd name="connsiteY130" fmla="*/ 2590800 h 2831596"/>
              <a:gd name="connsiteX131" fmla="*/ 1719323 w 2757548"/>
              <a:gd name="connsiteY131" fmla="*/ 2619375 h 2831596"/>
              <a:gd name="connsiteX132" fmla="*/ 1662173 w 2757548"/>
              <a:gd name="connsiteY132" fmla="*/ 2633662 h 2831596"/>
              <a:gd name="connsiteX133" fmla="*/ 1647886 w 2757548"/>
              <a:gd name="connsiteY133" fmla="*/ 2662237 h 2831596"/>
              <a:gd name="connsiteX134" fmla="*/ 1664554 w 2757548"/>
              <a:gd name="connsiteY134" fmla="*/ 2693193 h 2831596"/>
              <a:gd name="connsiteX135" fmla="*/ 1652648 w 2757548"/>
              <a:gd name="connsiteY135" fmla="*/ 2712243 h 2831596"/>
              <a:gd name="connsiteX136" fmla="*/ 1657411 w 2757548"/>
              <a:gd name="connsiteY136" fmla="*/ 2745581 h 2831596"/>
              <a:gd name="connsiteX137" fmla="*/ 1628836 w 2757548"/>
              <a:gd name="connsiteY137" fmla="*/ 2767012 h 2831596"/>
              <a:gd name="connsiteX138" fmla="*/ 1576448 w 2757548"/>
              <a:gd name="connsiteY138" fmla="*/ 2724150 h 2831596"/>
              <a:gd name="connsiteX139" fmla="*/ 1550254 w 2757548"/>
              <a:gd name="connsiteY139" fmla="*/ 2728912 h 2831596"/>
              <a:gd name="connsiteX140" fmla="*/ 1519298 w 2757548"/>
              <a:gd name="connsiteY140" fmla="*/ 2697956 h 2831596"/>
              <a:gd name="connsiteX141" fmla="*/ 1500248 w 2757548"/>
              <a:gd name="connsiteY141" fmla="*/ 2676525 h 2831596"/>
              <a:gd name="connsiteX142" fmla="*/ 1478817 w 2757548"/>
              <a:gd name="connsiteY142" fmla="*/ 2719387 h 2831596"/>
              <a:gd name="connsiteX143" fmla="*/ 1481198 w 2757548"/>
              <a:gd name="connsiteY143" fmla="*/ 2738437 h 2831596"/>
              <a:gd name="connsiteX144" fmla="*/ 1464529 w 2757548"/>
              <a:gd name="connsiteY144" fmla="*/ 2776537 h 2831596"/>
              <a:gd name="connsiteX145" fmla="*/ 1457386 w 2757548"/>
              <a:gd name="connsiteY145" fmla="*/ 2786062 h 2831596"/>
              <a:gd name="connsiteX146" fmla="*/ 1421667 w 2757548"/>
              <a:gd name="connsiteY146" fmla="*/ 2828925 h 2831596"/>
              <a:gd name="connsiteX147" fmla="*/ 1397855 w 2757548"/>
              <a:gd name="connsiteY147" fmla="*/ 2824162 h 2831596"/>
              <a:gd name="connsiteX148" fmla="*/ 1381186 w 2757548"/>
              <a:gd name="connsiteY148" fmla="*/ 2800350 h 2831596"/>
              <a:gd name="connsiteX149" fmla="*/ 1376423 w 2757548"/>
              <a:gd name="connsiteY149" fmla="*/ 2786062 h 2831596"/>
              <a:gd name="connsiteX150" fmla="*/ 1335942 w 2757548"/>
              <a:gd name="connsiteY150" fmla="*/ 2778918 h 2831596"/>
              <a:gd name="connsiteX151" fmla="*/ 1343086 w 2757548"/>
              <a:gd name="connsiteY151" fmla="*/ 2757487 h 2831596"/>
              <a:gd name="connsiteX152" fmla="*/ 1324036 w 2757548"/>
              <a:gd name="connsiteY152" fmla="*/ 2719387 h 2831596"/>
              <a:gd name="connsiteX153" fmla="*/ 1354992 w 2757548"/>
              <a:gd name="connsiteY153" fmla="*/ 2702718 h 2831596"/>
              <a:gd name="connsiteX154" fmla="*/ 1345467 w 2757548"/>
              <a:gd name="connsiteY154" fmla="*/ 2640806 h 2831596"/>
              <a:gd name="connsiteX155" fmla="*/ 1333561 w 2757548"/>
              <a:gd name="connsiteY155" fmla="*/ 2626518 h 2831596"/>
              <a:gd name="connsiteX156" fmla="*/ 1324036 w 2757548"/>
              <a:gd name="connsiteY156" fmla="*/ 2605087 h 2831596"/>
              <a:gd name="connsiteX157" fmla="*/ 1302604 w 2757548"/>
              <a:gd name="connsiteY157" fmla="*/ 2595562 h 2831596"/>
              <a:gd name="connsiteX158" fmla="*/ 1288317 w 2757548"/>
              <a:gd name="connsiteY158" fmla="*/ 2605087 h 2831596"/>
              <a:gd name="connsiteX159" fmla="*/ 1281173 w 2757548"/>
              <a:gd name="connsiteY159" fmla="*/ 2626518 h 2831596"/>
              <a:gd name="connsiteX160" fmla="*/ 1259742 w 2757548"/>
              <a:gd name="connsiteY160" fmla="*/ 2605087 h 2831596"/>
              <a:gd name="connsiteX161" fmla="*/ 1285936 w 2757548"/>
              <a:gd name="connsiteY161" fmla="*/ 2559843 h 2831596"/>
              <a:gd name="connsiteX162" fmla="*/ 1321654 w 2757548"/>
              <a:gd name="connsiteY162" fmla="*/ 2540794 h 2831596"/>
              <a:gd name="connsiteX163" fmla="*/ 1347848 w 2757548"/>
              <a:gd name="connsiteY163" fmla="*/ 2490787 h 2831596"/>
              <a:gd name="connsiteX164" fmla="*/ 1326417 w 2757548"/>
              <a:gd name="connsiteY164" fmla="*/ 2443162 h 2831596"/>
              <a:gd name="connsiteX165" fmla="*/ 1343086 w 2757548"/>
              <a:gd name="connsiteY165" fmla="*/ 2390775 h 2831596"/>
              <a:gd name="connsiteX166" fmla="*/ 1333561 w 2757548"/>
              <a:gd name="connsiteY166" fmla="*/ 2338387 h 2831596"/>
              <a:gd name="connsiteX167" fmla="*/ 1290698 w 2757548"/>
              <a:gd name="connsiteY167" fmla="*/ 2305050 h 2831596"/>
              <a:gd name="connsiteX168" fmla="*/ 1247836 w 2757548"/>
              <a:gd name="connsiteY168" fmla="*/ 2290762 h 2831596"/>
              <a:gd name="connsiteX169" fmla="*/ 1204973 w 2757548"/>
              <a:gd name="connsiteY169" fmla="*/ 2281237 h 2831596"/>
              <a:gd name="connsiteX170" fmla="*/ 1166873 w 2757548"/>
              <a:gd name="connsiteY170" fmla="*/ 2274093 h 2831596"/>
              <a:gd name="connsiteX171" fmla="*/ 1147823 w 2757548"/>
              <a:gd name="connsiteY171" fmla="*/ 2281237 h 2831596"/>
              <a:gd name="connsiteX172" fmla="*/ 1119248 w 2757548"/>
              <a:gd name="connsiteY172" fmla="*/ 2290762 h 2831596"/>
              <a:gd name="connsiteX173" fmla="*/ 1102579 w 2757548"/>
              <a:gd name="connsiteY173" fmla="*/ 2271712 h 2831596"/>
              <a:gd name="connsiteX174" fmla="*/ 1076386 w 2757548"/>
              <a:gd name="connsiteY174" fmla="*/ 2286000 h 2831596"/>
              <a:gd name="connsiteX175" fmla="*/ 1059717 w 2757548"/>
              <a:gd name="connsiteY175" fmla="*/ 2307431 h 2831596"/>
              <a:gd name="connsiteX176" fmla="*/ 1019236 w 2757548"/>
              <a:gd name="connsiteY176" fmla="*/ 2309812 h 2831596"/>
              <a:gd name="connsiteX177" fmla="*/ 971611 w 2757548"/>
              <a:gd name="connsiteY177" fmla="*/ 2319337 h 2831596"/>
              <a:gd name="connsiteX178" fmla="*/ 971611 w 2757548"/>
              <a:gd name="connsiteY178" fmla="*/ 2374106 h 2831596"/>
              <a:gd name="connsiteX179" fmla="*/ 943036 w 2757548"/>
              <a:gd name="connsiteY179" fmla="*/ 2414587 h 2831596"/>
              <a:gd name="connsiteX180" fmla="*/ 921604 w 2757548"/>
              <a:gd name="connsiteY180" fmla="*/ 2424112 h 2831596"/>
              <a:gd name="connsiteX181" fmla="*/ 890648 w 2757548"/>
              <a:gd name="connsiteY181" fmla="*/ 2462212 h 2831596"/>
              <a:gd name="connsiteX182" fmla="*/ 866836 w 2757548"/>
              <a:gd name="connsiteY182" fmla="*/ 2452687 h 2831596"/>
              <a:gd name="connsiteX183" fmla="*/ 852548 w 2757548"/>
              <a:gd name="connsiteY183" fmla="*/ 2471737 h 2831596"/>
              <a:gd name="connsiteX184" fmla="*/ 816829 w 2757548"/>
              <a:gd name="connsiteY184" fmla="*/ 2476500 h 2831596"/>
              <a:gd name="connsiteX185" fmla="*/ 800161 w 2757548"/>
              <a:gd name="connsiteY185" fmla="*/ 2462212 h 2831596"/>
              <a:gd name="connsiteX186" fmla="*/ 771586 w 2757548"/>
              <a:gd name="connsiteY186" fmla="*/ 2438400 h 2831596"/>
              <a:gd name="connsiteX187" fmla="*/ 759679 w 2757548"/>
              <a:gd name="connsiteY187" fmla="*/ 2419350 h 2831596"/>
              <a:gd name="connsiteX188" fmla="*/ 735867 w 2757548"/>
              <a:gd name="connsiteY188" fmla="*/ 2438400 h 2831596"/>
              <a:gd name="connsiteX189" fmla="*/ 704911 w 2757548"/>
              <a:gd name="connsiteY189" fmla="*/ 2433637 h 2831596"/>
              <a:gd name="connsiteX190" fmla="*/ 723961 w 2757548"/>
              <a:gd name="connsiteY190" fmla="*/ 2371725 h 2831596"/>
              <a:gd name="connsiteX191" fmla="*/ 719198 w 2757548"/>
              <a:gd name="connsiteY191" fmla="*/ 2362200 h 2831596"/>
              <a:gd name="connsiteX192" fmla="*/ 738248 w 2757548"/>
              <a:gd name="connsiteY192" fmla="*/ 2309812 h 2831596"/>
              <a:gd name="connsiteX193" fmla="*/ 747773 w 2757548"/>
              <a:gd name="connsiteY193" fmla="*/ 2278856 h 2831596"/>
              <a:gd name="connsiteX194" fmla="*/ 733486 w 2757548"/>
              <a:gd name="connsiteY194" fmla="*/ 2243137 h 2831596"/>
              <a:gd name="connsiteX195" fmla="*/ 747773 w 2757548"/>
              <a:gd name="connsiteY195" fmla="*/ 2226468 h 2831596"/>
              <a:gd name="connsiteX196" fmla="*/ 735867 w 2757548"/>
              <a:gd name="connsiteY196" fmla="*/ 2197893 h 2831596"/>
              <a:gd name="connsiteX197" fmla="*/ 735868 w 2757548"/>
              <a:gd name="connsiteY197" fmla="*/ 2166937 h 2831596"/>
              <a:gd name="connsiteX198" fmla="*/ 728723 w 2757548"/>
              <a:gd name="connsiteY198" fmla="*/ 2128837 h 2831596"/>
              <a:gd name="connsiteX199" fmla="*/ 709673 w 2757548"/>
              <a:gd name="connsiteY199" fmla="*/ 2093118 h 2831596"/>
              <a:gd name="connsiteX200" fmla="*/ 662048 w 2757548"/>
              <a:gd name="connsiteY200" fmla="*/ 2090737 h 2831596"/>
              <a:gd name="connsiteX201" fmla="*/ 635854 w 2757548"/>
              <a:gd name="connsiteY201" fmla="*/ 2085975 h 2831596"/>
              <a:gd name="connsiteX202" fmla="*/ 623948 w 2757548"/>
              <a:gd name="connsiteY202" fmla="*/ 2062162 h 2831596"/>
              <a:gd name="connsiteX203" fmla="*/ 566798 w 2757548"/>
              <a:gd name="connsiteY203" fmla="*/ 2043112 h 2831596"/>
              <a:gd name="connsiteX204" fmla="*/ 542986 w 2757548"/>
              <a:gd name="connsiteY204" fmla="*/ 2035968 h 2831596"/>
              <a:gd name="connsiteX205" fmla="*/ 557273 w 2757548"/>
              <a:gd name="connsiteY205" fmla="*/ 1981200 h 2831596"/>
              <a:gd name="connsiteX206" fmla="*/ 562036 w 2757548"/>
              <a:gd name="connsiteY206" fmla="*/ 1964531 h 2831596"/>
              <a:gd name="connsiteX207" fmla="*/ 547748 w 2757548"/>
              <a:gd name="connsiteY207" fmla="*/ 1938337 h 2831596"/>
              <a:gd name="connsiteX208" fmla="*/ 514411 w 2757548"/>
              <a:gd name="connsiteY208" fmla="*/ 1885950 h 2831596"/>
              <a:gd name="connsiteX209" fmla="*/ 490598 w 2757548"/>
              <a:gd name="connsiteY209" fmla="*/ 1897856 h 2831596"/>
              <a:gd name="connsiteX210" fmla="*/ 471548 w 2757548"/>
              <a:gd name="connsiteY210" fmla="*/ 1876425 h 2831596"/>
              <a:gd name="connsiteX211" fmla="*/ 433448 w 2757548"/>
              <a:gd name="connsiteY211" fmla="*/ 1852612 h 2831596"/>
              <a:gd name="connsiteX212" fmla="*/ 414398 w 2757548"/>
              <a:gd name="connsiteY212" fmla="*/ 1833562 h 2831596"/>
              <a:gd name="connsiteX213" fmla="*/ 414398 w 2757548"/>
              <a:gd name="connsiteY213" fmla="*/ 1804987 h 2831596"/>
              <a:gd name="connsiteX214" fmla="*/ 378679 w 2757548"/>
              <a:gd name="connsiteY214" fmla="*/ 1812131 h 2831596"/>
              <a:gd name="connsiteX215" fmla="*/ 357248 w 2757548"/>
              <a:gd name="connsiteY215" fmla="*/ 1838325 h 2831596"/>
              <a:gd name="connsiteX216" fmla="*/ 385823 w 2757548"/>
              <a:gd name="connsiteY216" fmla="*/ 1862137 h 2831596"/>
              <a:gd name="connsiteX217" fmla="*/ 352486 w 2757548"/>
              <a:gd name="connsiteY217" fmla="*/ 1866900 h 2831596"/>
              <a:gd name="connsiteX218" fmla="*/ 323911 w 2757548"/>
              <a:gd name="connsiteY218" fmla="*/ 1847850 h 2831596"/>
              <a:gd name="connsiteX219" fmla="*/ 281048 w 2757548"/>
              <a:gd name="connsiteY219" fmla="*/ 1833562 h 2831596"/>
              <a:gd name="connsiteX220" fmla="*/ 238186 w 2757548"/>
              <a:gd name="connsiteY220" fmla="*/ 1819275 h 2831596"/>
              <a:gd name="connsiteX221" fmla="*/ 195323 w 2757548"/>
              <a:gd name="connsiteY221" fmla="*/ 1819275 h 2831596"/>
              <a:gd name="connsiteX222" fmla="*/ 171511 w 2757548"/>
              <a:gd name="connsiteY222" fmla="*/ 1795462 h 2831596"/>
              <a:gd name="connsiteX223" fmla="*/ 188179 w 2757548"/>
              <a:gd name="connsiteY223" fmla="*/ 1740693 h 2831596"/>
              <a:gd name="connsiteX224" fmla="*/ 214373 w 2757548"/>
              <a:gd name="connsiteY224" fmla="*/ 1676400 h 2831596"/>
              <a:gd name="connsiteX225" fmla="*/ 245329 w 2757548"/>
              <a:gd name="connsiteY225" fmla="*/ 1609725 h 2831596"/>
              <a:gd name="connsiteX226" fmla="*/ 273904 w 2757548"/>
              <a:gd name="connsiteY226" fmla="*/ 1576388 h 2831596"/>
              <a:gd name="connsiteX227" fmla="*/ 319148 w 2757548"/>
              <a:gd name="connsiteY227" fmla="*/ 1509712 h 2831596"/>
              <a:gd name="connsiteX228" fmla="*/ 362011 w 2757548"/>
              <a:gd name="connsiteY228" fmla="*/ 1466850 h 2831596"/>
              <a:gd name="connsiteX229" fmla="*/ 376298 w 2757548"/>
              <a:gd name="connsiteY229" fmla="*/ 1440656 h 2831596"/>
              <a:gd name="connsiteX230" fmla="*/ 414398 w 2757548"/>
              <a:gd name="connsiteY230" fmla="*/ 1404937 h 2831596"/>
              <a:gd name="connsiteX231" fmla="*/ 438211 w 2757548"/>
              <a:gd name="connsiteY231" fmla="*/ 1381125 h 2831596"/>
              <a:gd name="connsiteX232" fmla="*/ 395348 w 2757548"/>
              <a:gd name="connsiteY232" fmla="*/ 1352550 h 2831596"/>
              <a:gd name="connsiteX233" fmla="*/ 376298 w 2757548"/>
              <a:gd name="connsiteY233" fmla="*/ 1328737 h 2831596"/>
              <a:gd name="connsiteX234" fmla="*/ 323911 w 2757548"/>
              <a:gd name="connsiteY234" fmla="*/ 1319212 h 2831596"/>
              <a:gd name="connsiteX235" fmla="*/ 316767 w 2757548"/>
              <a:gd name="connsiteY235" fmla="*/ 1297781 h 2831596"/>
              <a:gd name="connsiteX236" fmla="*/ 266761 w 2757548"/>
              <a:gd name="connsiteY236" fmla="*/ 1285875 h 2831596"/>
              <a:gd name="connsiteX237" fmla="*/ 231042 w 2757548"/>
              <a:gd name="connsiteY237" fmla="*/ 1281112 h 2831596"/>
              <a:gd name="connsiteX238" fmla="*/ 195323 w 2757548"/>
              <a:gd name="connsiteY238" fmla="*/ 1276350 h 2831596"/>
              <a:gd name="connsiteX239" fmla="*/ 154843 w 2757548"/>
              <a:gd name="connsiteY239" fmla="*/ 1250156 h 2831596"/>
              <a:gd name="connsiteX240" fmla="*/ 138173 w 2757548"/>
              <a:gd name="connsiteY240" fmla="*/ 1171575 h 2831596"/>
              <a:gd name="connsiteX241" fmla="*/ 119123 w 2757548"/>
              <a:gd name="connsiteY241" fmla="*/ 1157287 h 2831596"/>
              <a:gd name="connsiteX242" fmla="*/ 66736 w 2757548"/>
              <a:gd name="connsiteY242" fmla="*/ 1157287 h 2831596"/>
              <a:gd name="connsiteX243" fmla="*/ 19111 w 2757548"/>
              <a:gd name="connsiteY243" fmla="*/ 1143000 h 2831596"/>
              <a:gd name="connsiteX244" fmla="*/ 19111 w 2757548"/>
              <a:gd name="connsiteY244" fmla="*/ 1114425 h 2831596"/>
              <a:gd name="connsiteX245" fmla="*/ 9586 w 2757548"/>
              <a:gd name="connsiteY245" fmla="*/ 1076325 h 2831596"/>
              <a:gd name="connsiteX246" fmla="*/ 61 w 2757548"/>
              <a:gd name="connsiteY246" fmla="*/ 1028700 h 2831596"/>
              <a:gd name="connsiteX247" fmla="*/ 14348 w 2757548"/>
              <a:gd name="connsiteY247" fmla="*/ 995362 h 2831596"/>
              <a:gd name="connsiteX248" fmla="*/ 61973 w 2757548"/>
              <a:gd name="connsiteY248" fmla="*/ 971550 h 2831596"/>
              <a:gd name="connsiteX249" fmla="*/ 100073 w 2757548"/>
              <a:gd name="connsiteY249" fmla="*/ 966787 h 2831596"/>
              <a:gd name="connsiteX250" fmla="*/ 66736 w 2757548"/>
              <a:gd name="connsiteY250" fmla="*/ 933450 h 2831596"/>
              <a:gd name="connsiteX251" fmla="*/ 57211 w 2757548"/>
              <a:gd name="connsiteY251" fmla="*/ 885825 h 2831596"/>
              <a:gd name="connsiteX252" fmla="*/ 81023 w 2757548"/>
              <a:gd name="connsiteY252" fmla="*/ 852487 h 2831596"/>
              <a:gd name="connsiteX253" fmla="*/ 81023 w 2757548"/>
              <a:gd name="connsiteY253" fmla="*/ 814387 h 2831596"/>
              <a:gd name="connsiteX254" fmla="*/ 42923 w 2757548"/>
              <a:gd name="connsiteY254" fmla="*/ 800100 h 2831596"/>
              <a:gd name="connsiteX255" fmla="*/ 47686 w 2757548"/>
              <a:gd name="connsiteY255" fmla="*/ 762000 h 2831596"/>
              <a:gd name="connsiteX256" fmla="*/ 85786 w 2757548"/>
              <a:gd name="connsiteY256" fmla="*/ 723900 h 2831596"/>
              <a:gd name="connsiteX257" fmla="*/ 76261 w 2757548"/>
              <a:gd name="connsiteY257" fmla="*/ 671512 h 2831596"/>
              <a:gd name="connsiteX258" fmla="*/ 47686 w 2757548"/>
              <a:gd name="connsiteY258" fmla="*/ 647700 h 2831596"/>
              <a:gd name="connsiteX259" fmla="*/ 66736 w 2757548"/>
              <a:gd name="connsiteY259" fmla="*/ 623887 h 2831596"/>
              <a:gd name="connsiteX260" fmla="*/ 114361 w 2757548"/>
              <a:gd name="connsiteY260" fmla="*/ 628650 h 2831596"/>
              <a:gd name="connsiteX261" fmla="*/ 138173 w 2757548"/>
              <a:gd name="connsiteY261" fmla="*/ 628650 h 2831596"/>
              <a:gd name="connsiteX262" fmla="*/ 119123 w 2757548"/>
              <a:gd name="connsiteY262" fmla="*/ 595312 h 2831596"/>
              <a:gd name="connsiteX263" fmla="*/ 123886 w 2757548"/>
              <a:gd name="connsiteY263" fmla="*/ 571500 h 2831596"/>
              <a:gd name="connsiteX264" fmla="*/ 152461 w 2757548"/>
              <a:gd name="connsiteY264" fmla="*/ 571500 h 2831596"/>
              <a:gd name="connsiteX265" fmla="*/ 157223 w 2757548"/>
              <a:gd name="connsiteY265" fmla="*/ 571500 h 2831596"/>
              <a:gd name="connsiteX266" fmla="*/ 185798 w 2757548"/>
              <a:gd name="connsiteY266" fmla="*/ 485775 h 2831596"/>
              <a:gd name="connsiteX267" fmla="*/ 190561 w 2757548"/>
              <a:gd name="connsiteY267" fmla="*/ 447675 h 2831596"/>
              <a:gd name="connsiteX268" fmla="*/ 219136 w 2757548"/>
              <a:gd name="connsiteY268" fmla="*/ 461962 h 2831596"/>
              <a:gd name="connsiteX269" fmla="*/ 281048 w 2757548"/>
              <a:gd name="connsiteY269" fmla="*/ 485775 h 2831596"/>
              <a:gd name="connsiteX270" fmla="*/ 342961 w 2757548"/>
              <a:gd name="connsiteY270" fmla="*/ 485775 h 2831596"/>
              <a:gd name="connsiteX271" fmla="*/ 333436 w 2757548"/>
              <a:gd name="connsiteY271" fmla="*/ 442912 h 2831596"/>
              <a:gd name="connsiteX272" fmla="*/ 342961 w 2757548"/>
              <a:gd name="connsiteY272" fmla="*/ 409575 h 2831596"/>
              <a:gd name="connsiteX273" fmla="*/ 385823 w 2757548"/>
              <a:gd name="connsiteY273" fmla="*/ 409575 h 2831596"/>
              <a:gd name="connsiteX274" fmla="*/ 404873 w 2757548"/>
              <a:gd name="connsiteY274" fmla="*/ 381000 h 2831596"/>
              <a:gd name="connsiteX275" fmla="*/ 428686 w 2757548"/>
              <a:gd name="connsiteY275" fmla="*/ 338137 h 2831596"/>
              <a:gd name="connsiteX276" fmla="*/ 381061 w 2757548"/>
              <a:gd name="connsiteY276" fmla="*/ 314325 h 2831596"/>
              <a:gd name="connsiteX277" fmla="*/ 381061 w 2757548"/>
              <a:gd name="connsiteY277" fmla="*/ 285750 h 2831596"/>
              <a:gd name="connsiteX278" fmla="*/ 433448 w 2757548"/>
              <a:gd name="connsiteY278" fmla="*/ 257175 h 2831596"/>
              <a:gd name="connsiteX279" fmla="*/ 466786 w 2757548"/>
              <a:gd name="connsiteY279" fmla="*/ 238125 h 2831596"/>
              <a:gd name="connsiteX280" fmla="*/ 476311 w 2757548"/>
              <a:gd name="connsiteY280" fmla="*/ 176212 h 2831596"/>
              <a:gd name="connsiteX281" fmla="*/ 447736 w 2757548"/>
              <a:gd name="connsiteY281" fmla="*/ 123825 h 2831596"/>
              <a:gd name="connsiteX0" fmla="*/ 2307492 w 2757548"/>
              <a:gd name="connsiteY0" fmla="*/ 0 h 2831596"/>
              <a:gd name="connsiteX1" fmla="*/ 2324161 w 2757548"/>
              <a:gd name="connsiteY1" fmla="*/ 26193 h 2831596"/>
              <a:gd name="connsiteX2" fmla="*/ 2352736 w 2757548"/>
              <a:gd name="connsiteY2" fmla="*/ 47625 h 2831596"/>
              <a:gd name="connsiteX3" fmla="*/ 2343211 w 2757548"/>
              <a:gd name="connsiteY3" fmla="*/ 57150 h 2831596"/>
              <a:gd name="connsiteX4" fmla="*/ 2352736 w 2757548"/>
              <a:gd name="connsiteY4" fmla="*/ 95250 h 2831596"/>
              <a:gd name="connsiteX5" fmla="*/ 2343211 w 2757548"/>
              <a:gd name="connsiteY5" fmla="*/ 128587 h 2831596"/>
              <a:gd name="connsiteX6" fmla="*/ 2324161 w 2757548"/>
              <a:gd name="connsiteY6" fmla="*/ 145256 h 2831596"/>
              <a:gd name="connsiteX7" fmla="*/ 2300348 w 2757548"/>
              <a:gd name="connsiteY7" fmla="*/ 152400 h 2831596"/>
              <a:gd name="connsiteX8" fmla="*/ 2290823 w 2757548"/>
              <a:gd name="connsiteY8" fmla="*/ 166687 h 2831596"/>
              <a:gd name="connsiteX9" fmla="*/ 2286061 w 2757548"/>
              <a:gd name="connsiteY9" fmla="*/ 204787 h 2831596"/>
              <a:gd name="connsiteX10" fmla="*/ 2267011 w 2757548"/>
              <a:gd name="connsiteY10" fmla="*/ 223837 h 2831596"/>
              <a:gd name="connsiteX11" fmla="*/ 2224148 w 2757548"/>
              <a:gd name="connsiteY11" fmla="*/ 219075 h 2831596"/>
              <a:gd name="connsiteX12" fmla="*/ 2214623 w 2757548"/>
              <a:gd name="connsiteY12" fmla="*/ 226219 h 2831596"/>
              <a:gd name="connsiteX13" fmla="*/ 2221767 w 2757548"/>
              <a:gd name="connsiteY13" fmla="*/ 259556 h 2831596"/>
              <a:gd name="connsiteX14" fmla="*/ 2233673 w 2757548"/>
              <a:gd name="connsiteY14" fmla="*/ 285750 h 2831596"/>
              <a:gd name="connsiteX15" fmla="*/ 2224148 w 2757548"/>
              <a:gd name="connsiteY15" fmla="*/ 304800 h 2831596"/>
              <a:gd name="connsiteX16" fmla="*/ 2224148 w 2757548"/>
              <a:gd name="connsiteY16" fmla="*/ 333375 h 2831596"/>
              <a:gd name="connsiteX17" fmla="*/ 2186048 w 2757548"/>
              <a:gd name="connsiteY17" fmla="*/ 338137 h 2831596"/>
              <a:gd name="connsiteX18" fmla="*/ 2152710 w 2757548"/>
              <a:gd name="connsiteY18" fmla="*/ 302419 h 2831596"/>
              <a:gd name="connsiteX19" fmla="*/ 2124136 w 2757548"/>
              <a:gd name="connsiteY19" fmla="*/ 323850 h 2831596"/>
              <a:gd name="connsiteX20" fmla="*/ 2105086 w 2757548"/>
              <a:gd name="connsiteY20" fmla="*/ 347662 h 2831596"/>
              <a:gd name="connsiteX21" fmla="*/ 2105086 w 2757548"/>
              <a:gd name="connsiteY21" fmla="*/ 361950 h 2831596"/>
              <a:gd name="connsiteX22" fmla="*/ 2105086 w 2757548"/>
              <a:gd name="connsiteY22" fmla="*/ 395287 h 2831596"/>
              <a:gd name="connsiteX23" fmla="*/ 2076511 w 2757548"/>
              <a:gd name="connsiteY23" fmla="*/ 395287 h 2831596"/>
              <a:gd name="connsiteX24" fmla="*/ 2033648 w 2757548"/>
              <a:gd name="connsiteY24" fmla="*/ 419100 h 2831596"/>
              <a:gd name="connsiteX25" fmla="*/ 2014598 w 2757548"/>
              <a:gd name="connsiteY25" fmla="*/ 457200 h 2831596"/>
              <a:gd name="connsiteX26" fmla="*/ 2012217 w 2757548"/>
              <a:gd name="connsiteY26" fmla="*/ 488156 h 2831596"/>
              <a:gd name="connsiteX27" fmla="*/ 1995549 w 2757548"/>
              <a:gd name="connsiteY27" fmla="*/ 511968 h 2831596"/>
              <a:gd name="connsiteX28" fmla="*/ 1976498 w 2757548"/>
              <a:gd name="connsiteY28" fmla="*/ 554831 h 2831596"/>
              <a:gd name="connsiteX29" fmla="*/ 1945542 w 2757548"/>
              <a:gd name="connsiteY29" fmla="*/ 564356 h 2831596"/>
              <a:gd name="connsiteX30" fmla="*/ 1909823 w 2757548"/>
              <a:gd name="connsiteY30" fmla="*/ 561975 h 2831596"/>
              <a:gd name="connsiteX31" fmla="*/ 1883629 w 2757548"/>
              <a:gd name="connsiteY31" fmla="*/ 576262 h 2831596"/>
              <a:gd name="connsiteX32" fmla="*/ 1890773 w 2757548"/>
              <a:gd name="connsiteY32" fmla="*/ 602456 h 2831596"/>
              <a:gd name="connsiteX33" fmla="*/ 1874104 w 2757548"/>
              <a:gd name="connsiteY33" fmla="*/ 623887 h 2831596"/>
              <a:gd name="connsiteX34" fmla="*/ 1876486 w 2757548"/>
              <a:gd name="connsiteY34" fmla="*/ 647700 h 2831596"/>
              <a:gd name="connsiteX35" fmla="*/ 1890773 w 2757548"/>
              <a:gd name="connsiteY35" fmla="*/ 666750 h 2831596"/>
              <a:gd name="connsiteX36" fmla="*/ 1919348 w 2757548"/>
              <a:gd name="connsiteY36" fmla="*/ 685800 h 2831596"/>
              <a:gd name="connsiteX37" fmla="*/ 1945542 w 2757548"/>
              <a:gd name="connsiteY37" fmla="*/ 714375 h 2831596"/>
              <a:gd name="connsiteX38" fmla="*/ 1969354 w 2757548"/>
              <a:gd name="connsiteY38" fmla="*/ 745331 h 2831596"/>
              <a:gd name="connsiteX39" fmla="*/ 1997930 w 2757548"/>
              <a:gd name="connsiteY39" fmla="*/ 776287 h 2831596"/>
              <a:gd name="connsiteX40" fmla="*/ 2016979 w 2757548"/>
              <a:gd name="connsiteY40" fmla="*/ 788194 h 2831596"/>
              <a:gd name="connsiteX41" fmla="*/ 2024123 w 2757548"/>
              <a:gd name="connsiteY41" fmla="*/ 814387 h 2831596"/>
              <a:gd name="connsiteX42" fmla="*/ 2028886 w 2757548"/>
              <a:gd name="connsiteY42" fmla="*/ 847725 h 2831596"/>
              <a:gd name="connsiteX43" fmla="*/ 2038411 w 2757548"/>
              <a:gd name="connsiteY43" fmla="*/ 859631 h 2831596"/>
              <a:gd name="connsiteX44" fmla="*/ 2066986 w 2757548"/>
              <a:gd name="connsiteY44" fmla="*/ 871537 h 2831596"/>
              <a:gd name="connsiteX45" fmla="*/ 2062223 w 2757548"/>
              <a:gd name="connsiteY45" fmla="*/ 852487 h 2831596"/>
              <a:gd name="connsiteX46" fmla="*/ 2090798 w 2757548"/>
              <a:gd name="connsiteY46" fmla="*/ 838200 h 2831596"/>
              <a:gd name="connsiteX47" fmla="*/ 2100323 w 2757548"/>
              <a:gd name="connsiteY47" fmla="*/ 862012 h 2831596"/>
              <a:gd name="connsiteX48" fmla="*/ 2133661 w 2757548"/>
              <a:gd name="connsiteY48" fmla="*/ 883443 h 2831596"/>
              <a:gd name="connsiteX49" fmla="*/ 2169379 w 2757548"/>
              <a:gd name="connsiteY49" fmla="*/ 876300 h 2831596"/>
              <a:gd name="connsiteX50" fmla="*/ 2183667 w 2757548"/>
              <a:gd name="connsiteY50" fmla="*/ 864394 h 2831596"/>
              <a:gd name="connsiteX51" fmla="*/ 2207480 w 2757548"/>
              <a:gd name="connsiteY51" fmla="*/ 857249 h 2831596"/>
              <a:gd name="connsiteX52" fmla="*/ 2245580 w 2757548"/>
              <a:gd name="connsiteY52" fmla="*/ 862012 h 2831596"/>
              <a:gd name="connsiteX53" fmla="*/ 2257486 w 2757548"/>
              <a:gd name="connsiteY53" fmla="*/ 895350 h 2831596"/>
              <a:gd name="connsiteX54" fmla="*/ 2305110 w 2757548"/>
              <a:gd name="connsiteY54" fmla="*/ 900113 h 2831596"/>
              <a:gd name="connsiteX55" fmla="*/ 2328923 w 2757548"/>
              <a:gd name="connsiteY55" fmla="*/ 907256 h 2831596"/>
              <a:gd name="connsiteX56" fmla="*/ 2314636 w 2757548"/>
              <a:gd name="connsiteY56" fmla="*/ 928687 h 2831596"/>
              <a:gd name="connsiteX57" fmla="*/ 2319398 w 2757548"/>
              <a:gd name="connsiteY57" fmla="*/ 942975 h 2831596"/>
              <a:gd name="connsiteX58" fmla="*/ 2357498 w 2757548"/>
              <a:gd name="connsiteY58" fmla="*/ 964406 h 2831596"/>
              <a:gd name="connsiteX59" fmla="*/ 2371786 w 2757548"/>
              <a:gd name="connsiteY59" fmla="*/ 990600 h 2831596"/>
              <a:gd name="connsiteX60" fmla="*/ 2395598 w 2757548"/>
              <a:gd name="connsiteY60" fmla="*/ 1016794 h 2831596"/>
              <a:gd name="connsiteX61" fmla="*/ 2381311 w 2757548"/>
              <a:gd name="connsiteY61" fmla="*/ 1028700 h 2831596"/>
              <a:gd name="connsiteX62" fmla="*/ 2386073 w 2757548"/>
              <a:gd name="connsiteY62" fmla="*/ 1066800 h 2831596"/>
              <a:gd name="connsiteX63" fmla="*/ 2421792 w 2757548"/>
              <a:gd name="connsiteY63" fmla="*/ 1059656 h 2831596"/>
              <a:gd name="connsiteX64" fmla="*/ 2450367 w 2757548"/>
              <a:gd name="connsiteY64" fmla="*/ 1069182 h 2831596"/>
              <a:gd name="connsiteX65" fmla="*/ 2486086 w 2757548"/>
              <a:gd name="connsiteY65" fmla="*/ 1107281 h 2831596"/>
              <a:gd name="connsiteX66" fmla="*/ 2486086 w 2757548"/>
              <a:gd name="connsiteY66" fmla="*/ 1138237 h 2831596"/>
              <a:gd name="connsiteX67" fmla="*/ 2521804 w 2757548"/>
              <a:gd name="connsiteY67" fmla="*/ 1147762 h 2831596"/>
              <a:gd name="connsiteX68" fmla="*/ 2571811 w 2757548"/>
              <a:gd name="connsiteY68" fmla="*/ 1190625 h 2831596"/>
              <a:gd name="connsiteX69" fmla="*/ 2571811 w 2757548"/>
              <a:gd name="connsiteY69" fmla="*/ 1219200 h 2831596"/>
              <a:gd name="connsiteX70" fmla="*/ 2571811 w 2757548"/>
              <a:gd name="connsiteY70" fmla="*/ 1243012 h 2831596"/>
              <a:gd name="connsiteX71" fmla="*/ 2567048 w 2757548"/>
              <a:gd name="connsiteY71" fmla="*/ 1266825 h 2831596"/>
              <a:gd name="connsiteX72" fmla="*/ 2600386 w 2757548"/>
              <a:gd name="connsiteY72" fmla="*/ 1295400 h 2831596"/>
              <a:gd name="connsiteX73" fmla="*/ 2609910 w 2757548"/>
              <a:gd name="connsiteY73" fmla="*/ 1338262 h 2831596"/>
              <a:gd name="connsiteX74" fmla="*/ 2619436 w 2757548"/>
              <a:gd name="connsiteY74" fmla="*/ 1376362 h 2831596"/>
              <a:gd name="connsiteX75" fmla="*/ 2638486 w 2757548"/>
              <a:gd name="connsiteY75" fmla="*/ 1369218 h 2831596"/>
              <a:gd name="connsiteX76" fmla="*/ 2681348 w 2757548"/>
              <a:gd name="connsiteY76" fmla="*/ 1381125 h 2831596"/>
              <a:gd name="connsiteX77" fmla="*/ 2705161 w 2757548"/>
              <a:gd name="connsiteY77" fmla="*/ 1362075 h 2831596"/>
              <a:gd name="connsiteX78" fmla="*/ 2748023 w 2757548"/>
              <a:gd name="connsiteY78" fmla="*/ 1352550 h 2831596"/>
              <a:gd name="connsiteX79" fmla="*/ 2757548 w 2757548"/>
              <a:gd name="connsiteY79" fmla="*/ 1390650 h 2831596"/>
              <a:gd name="connsiteX80" fmla="*/ 2748023 w 2757548"/>
              <a:gd name="connsiteY80" fmla="*/ 1414462 h 2831596"/>
              <a:gd name="connsiteX81" fmla="*/ 2724211 w 2757548"/>
              <a:gd name="connsiteY81" fmla="*/ 1428750 h 2831596"/>
              <a:gd name="connsiteX82" fmla="*/ 2695635 w 2757548"/>
              <a:gd name="connsiteY82" fmla="*/ 1464469 h 2831596"/>
              <a:gd name="connsiteX83" fmla="*/ 2657536 w 2757548"/>
              <a:gd name="connsiteY83" fmla="*/ 1495425 h 2831596"/>
              <a:gd name="connsiteX84" fmla="*/ 2638486 w 2757548"/>
              <a:gd name="connsiteY84" fmla="*/ 1519237 h 2831596"/>
              <a:gd name="connsiteX85" fmla="*/ 2624198 w 2757548"/>
              <a:gd name="connsiteY85" fmla="*/ 1535906 h 2831596"/>
              <a:gd name="connsiteX86" fmla="*/ 2619436 w 2757548"/>
              <a:gd name="connsiteY86" fmla="*/ 1562100 h 2831596"/>
              <a:gd name="connsiteX87" fmla="*/ 2590861 w 2757548"/>
              <a:gd name="connsiteY87" fmla="*/ 1562100 h 2831596"/>
              <a:gd name="connsiteX88" fmla="*/ 2557523 w 2757548"/>
              <a:gd name="connsiteY88" fmla="*/ 1547812 h 2831596"/>
              <a:gd name="connsiteX89" fmla="*/ 2538473 w 2757548"/>
              <a:gd name="connsiteY89" fmla="*/ 1519237 h 2831596"/>
              <a:gd name="connsiteX90" fmla="*/ 2471798 w 2757548"/>
              <a:gd name="connsiteY90" fmla="*/ 1524000 h 2831596"/>
              <a:gd name="connsiteX91" fmla="*/ 2452748 w 2757548"/>
              <a:gd name="connsiteY91" fmla="*/ 1535906 h 2831596"/>
              <a:gd name="connsiteX92" fmla="*/ 2447985 w 2757548"/>
              <a:gd name="connsiteY92" fmla="*/ 1557338 h 2831596"/>
              <a:gd name="connsiteX93" fmla="*/ 2414648 w 2757548"/>
              <a:gd name="connsiteY93" fmla="*/ 1576387 h 2831596"/>
              <a:gd name="connsiteX94" fmla="*/ 2381311 w 2757548"/>
              <a:gd name="connsiteY94" fmla="*/ 1614487 h 2831596"/>
              <a:gd name="connsiteX95" fmla="*/ 2355116 w 2757548"/>
              <a:gd name="connsiteY95" fmla="*/ 1626393 h 2831596"/>
              <a:gd name="connsiteX96" fmla="*/ 2347973 w 2757548"/>
              <a:gd name="connsiteY96" fmla="*/ 1662112 h 2831596"/>
              <a:gd name="connsiteX97" fmla="*/ 2331304 w 2757548"/>
              <a:gd name="connsiteY97" fmla="*/ 1659731 h 2831596"/>
              <a:gd name="connsiteX98" fmla="*/ 2281298 w 2757548"/>
              <a:gd name="connsiteY98" fmla="*/ 1681162 h 2831596"/>
              <a:gd name="connsiteX99" fmla="*/ 2262248 w 2757548"/>
              <a:gd name="connsiteY99" fmla="*/ 1700212 h 2831596"/>
              <a:gd name="connsiteX100" fmla="*/ 2200336 w 2757548"/>
              <a:gd name="connsiteY100" fmla="*/ 1704975 h 2831596"/>
              <a:gd name="connsiteX101" fmla="*/ 2157473 w 2757548"/>
              <a:gd name="connsiteY101" fmla="*/ 1714500 h 2831596"/>
              <a:gd name="connsiteX102" fmla="*/ 2126517 w 2757548"/>
              <a:gd name="connsiteY102" fmla="*/ 1754981 h 2831596"/>
              <a:gd name="connsiteX103" fmla="*/ 2100323 w 2757548"/>
              <a:gd name="connsiteY103" fmla="*/ 1771650 h 2831596"/>
              <a:gd name="connsiteX104" fmla="*/ 2095561 w 2757548"/>
              <a:gd name="connsiteY104" fmla="*/ 1807368 h 2831596"/>
              <a:gd name="connsiteX105" fmla="*/ 2057461 w 2757548"/>
              <a:gd name="connsiteY105" fmla="*/ 1831181 h 2831596"/>
              <a:gd name="connsiteX106" fmla="*/ 2043173 w 2757548"/>
              <a:gd name="connsiteY106" fmla="*/ 1852612 h 2831596"/>
              <a:gd name="connsiteX107" fmla="*/ 2033648 w 2757548"/>
              <a:gd name="connsiteY107" fmla="*/ 1866900 h 2831596"/>
              <a:gd name="connsiteX108" fmla="*/ 2038411 w 2757548"/>
              <a:gd name="connsiteY108" fmla="*/ 1895475 h 2831596"/>
              <a:gd name="connsiteX109" fmla="*/ 2050317 w 2757548"/>
              <a:gd name="connsiteY109" fmla="*/ 1933575 h 2831596"/>
              <a:gd name="connsiteX110" fmla="*/ 2062223 w 2757548"/>
              <a:gd name="connsiteY110" fmla="*/ 1985962 h 2831596"/>
              <a:gd name="connsiteX111" fmla="*/ 2038411 w 2757548"/>
              <a:gd name="connsiteY111" fmla="*/ 2024062 h 2831596"/>
              <a:gd name="connsiteX112" fmla="*/ 2033648 w 2757548"/>
              <a:gd name="connsiteY112" fmla="*/ 2028825 h 2831596"/>
              <a:gd name="connsiteX113" fmla="*/ 1995548 w 2757548"/>
              <a:gd name="connsiteY113" fmla="*/ 2033587 h 2831596"/>
              <a:gd name="connsiteX114" fmla="*/ 1966973 w 2757548"/>
              <a:gd name="connsiteY114" fmla="*/ 2043112 h 2831596"/>
              <a:gd name="connsiteX115" fmla="*/ 1957448 w 2757548"/>
              <a:gd name="connsiteY115" fmla="*/ 2043112 h 2831596"/>
              <a:gd name="connsiteX116" fmla="*/ 1919348 w 2757548"/>
              <a:gd name="connsiteY116" fmla="*/ 2069305 h 2831596"/>
              <a:gd name="connsiteX117" fmla="*/ 1900298 w 2757548"/>
              <a:gd name="connsiteY117" fmla="*/ 2090737 h 2831596"/>
              <a:gd name="connsiteX118" fmla="*/ 1888392 w 2757548"/>
              <a:gd name="connsiteY118" fmla="*/ 2150269 h 2831596"/>
              <a:gd name="connsiteX119" fmla="*/ 1855055 w 2757548"/>
              <a:gd name="connsiteY119" fmla="*/ 2166937 h 2831596"/>
              <a:gd name="connsiteX120" fmla="*/ 1809811 w 2757548"/>
              <a:gd name="connsiteY120" fmla="*/ 2195512 h 2831596"/>
              <a:gd name="connsiteX121" fmla="*/ 1809811 w 2757548"/>
              <a:gd name="connsiteY121" fmla="*/ 2252662 h 2831596"/>
              <a:gd name="connsiteX122" fmla="*/ 1814573 w 2757548"/>
              <a:gd name="connsiteY122" fmla="*/ 2314575 h 2831596"/>
              <a:gd name="connsiteX123" fmla="*/ 1802667 w 2757548"/>
              <a:gd name="connsiteY123" fmla="*/ 2340768 h 2831596"/>
              <a:gd name="connsiteX124" fmla="*/ 1785998 w 2757548"/>
              <a:gd name="connsiteY124" fmla="*/ 2388393 h 2831596"/>
              <a:gd name="connsiteX125" fmla="*/ 1809811 w 2757548"/>
              <a:gd name="connsiteY125" fmla="*/ 2438400 h 2831596"/>
              <a:gd name="connsiteX126" fmla="*/ 1802667 w 2757548"/>
              <a:gd name="connsiteY126" fmla="*/ 2474119 h 2831596"/>
              <a:gd name="connsiteX127" fmla="*/ 1776473 w 2757548"/>
              <a:gd name="connsiteY127" fmla="*/ 2500312 h 2831596"/>
              <a:gd name="connsiteX128" fmla="*/ 1733611 w 2757548"/>
              <a:gd name="connsiteY128" fmla="*/ 2524125 h 2831596"/>
              <a:gd name="connsiteX129" fmla="*/ 1714561 w 2757548"/>
              <a:gd name="connsiteY129" fmla="*/ 2538412 h 2831596"/>
              <a:gd name="connsiteX130" fmla="*/ 1738373 w 2757548"/>
              <a:gd name="connsiteY130" fmla="*/ 2590800 h 2831596"/>
              <a:gd name="connsiteX131" fmla="*/ 1719323 w 2757548"/>
              <a:gd name="connsiteY131" fmla="*/ 2619375 h 2831596"/>
              <a:gd name="connsiteX132" fmla="*/ 1662173 w 2757548"/>
              <a:gd name="connsiteY132" fmla="*/ 2633662 h 2831596"/>
              <a:gd name="connsiteX133" fmla="*/ 1647886 w 2757548"/>
              <a:gd name="connsiteY133" fmla="*/ 2662237 h 2831596"/>
              <a:gd name="connsiteX134" fmla="*/ 1664554 w 2757548"/>
              <a:gd name="connsiteY134" fmla="*/ 2693193 h 2831596"/>
              <a:gd name="connsiteX135" fmla="*/ 1652648 w 2757548"/>
              <a:gd name="connsiteY135" fmla="*/ 2712243 h 2831596"/>
              <a:gd name="connsiteX136" fmla="*/ 1657411 w 2757548"/>
              <a:gd name="connsiteY136" fmla="*/ 2745581 h 2831596"/>
              <a:gd name="connsiteX137" fmla="*/ 1628836 w 2757548"/>
              <a:gd name="connsiteY137" fmla="*/ 2767012 h 2831596"/>
              <a:gd name="connsiteX138" fmla="*/ 1576448 w 2757548"/>
              <a:gd name="connsiteY138" fmla="*/ 2724150 h 2831596"/>
              <a:gd name="connsiteX139" fmla="*/ 1550254 w 2757548"/>
              <a:gd name="connsiteY139" fmla="*/ 2728912 h 2831596"/>
              <a:gd name="connsiteX140" fmla="*/ 1519298 w 2757548"/>
              <a:gd name="connsiteY140" fmla="*/ 2697956 h 2831596"/>
              <a:gd name="connsiteX141" fmla="*/ 1500248 w 2757548"/>
              <a:gd name="connsiteY141" fmla="*/ 2676525 h 2831596"/>
              <a:gd name="connsiteX142" fmla="*/ 1478817 w 2757548"/>
              <a:gd name="connsiteY142" fmla="*/ 2719387 h 2831596"/>
              <a:gd name="connsiteX143" fmla="*/ 1481198 w 2757548"/>
              <a:gd name="connsiteY143" fmla="*/ 2738437 h 2831596"/>
              <a:gd name="connsiteX144" fmla="*/ 1464529 w 2757548"/>
              <a:gd name="connsiteY144" fmla="*/ 2776537 h 2831596"/>
              <a:gd name="connsiteX145" fmla="*/ 1457386 w 2757548"/>
              <a:gd name="connsiteY145" fmla="*/ 2786062 h 2831596"/>
              <a:gd name="connsiteX146" fmla="*/ 1421667 w 2757548"/>
              <a:gd name="connsiteY146" fmla="*/ 2828925 h 2831596"/>
              <a:gd name="connsiteX147" fmla="*/ 1397855 w 2757548"/>
              <a:gd name="connsiteY147" fmla="*/ 2824162 h 2831596"/>
              <a:gd name="connsiteX148" fmla="*/ 1381186 w 2757548"/>
              <a:gd name="connsiteY148" fmla="*/ 2800350 h 2831596"/>
              <a:gd name="connsiteX149" fmla="*/ 1376423 w 2757548"/>
              <a:gd name="connsiteY149" fmla="*/ 2786062 h 2831596"/>
              <a:gd name="connsiteX150" fmla="*/ 1335942 w 2757548"/>
              <a:gd name="connsiteY150" fmla="*/ 2778918 h 2831596"/>
              <a:gd name="connsiteX151" fmla="*/ 1343086 w 2757548"/>
              <a:gd name="connsiteY151" fmla="*/ 2757487 h 2831596"/>
              <a:gd name="connsiteX152" fmla="*/ 1324036 w 2757548"/>
              <a:gd name="connsiteY152" fmla="*/ 2719387 h 2831596"/>
              <a:gd name="connsiteX153" fmla="*/ 1354992 w 2757548"/>
              <a:gd name="connsiteY153" fmla="*/ 2702718 h 2831596"/>
              <a:gd name="connsiteX154" fmla="*/ 1345467 w 2757548"/>
              <a:gd name="connsiteY154" fmla="*/ 2640806 h 2831596"/>
              <a:gd name="connsiteX155" fmla="*/ 1333561 w 2757548"/>
              <a:gd name="connsiteY155" fmla="*/ 2626518 h 2831596"/>
              <a:gd name="connsiteX156" fmla="*/ 1324036 w 2757548"/>
              <a:gd name="connsiteY156" fmla="*/ 2605087 h 2831596"/>
              <a:gd name="connsiteX157" fmla="*/ 1302604 w 2757548"/>
              <a:gd name="connsiteY157" fmla="*/ 2595562 h 2831596"/>
              <a:gd name="connsiteX158" fmla="*/ 1288317 w 2757548"/>
              <a:gd name="connsiteY158" fmla="*/ 2605087 h 2831596"/>
              <a:gd name="connsiteX159" fmla="*/ 1281173 w 2757548"/>
              <a:gd name="connsiteY159" fmla="*/ 2626518 h 2831596"/>
              <a:gd name="connsiteX160" fmla="*/ 1259742 w 2757548"/>
              <a:gd name="connsiteY160" fmla="*/ 2605087 h 2831596"/>
              <a:gd name="connsiteX161" fmla="*/ 1285936 w 2757548"/>
              <a:gd name="connsiteY161" fmla="*/ 2559843 h 2831596"/>
              <a:gd name="connsiteX162" fmla="*/ 1321654 w 2757548"/>
              <a:gd name="connsiteY162" fmla="*/ 2540794 h 2831596"/>
              <a:gd name="connsiteX163" fmla="*/ 1347848 w 2757548"/>
              <a:gd name="connsiteY163" fmla="*/ 2490787 h 2831596"/>
              <a:gd name="connsiteX164" fmla="*/ 1326417 w 2757548"/>
              <a:gd name="connsiteY164" fmla="*/ 2443162 h 2831596"/>
              <a:gd name="connsiteX165" fmla="*/ 1343086 w 2757548"/>
              <a:gd name="connsiteY165" fmla="*/ 2390775 h 2831596"/>
              <a:gd name="connsiteX166" fmla="*/ 1333561 w 2757548"/>
              <a:gd name="connsiteY166" fmla="*/ 2338387 h 2831596"/>
              <a:gd name="connsiteX167" fmla="*/ 1290698 w 2757548"/>
              <a:gd name="connsiteY167" fmla="*/ 2305050 h 2831596"/>
              <a:gd name="connsiteX168" fmla="*/ 1247836 w 2757548"/>
              <a:gd name="connsiteY168" fmla="*/ 2290762 h 2831596"/>
              <a:gd name="connsiteX169" fmla="*/ 1204973 w 2757548"/>
              <a:gd name="connsiteY169" fmla="*/ 2281237 h 2831596"/>
              <a:gd name="connsiteX170" fmla="*/ 1166873 w 2757548"/>
              <a:gd name="connsiteY170" fmla="*/ 2274093 h 2831596"/>
              <a:gd name="connsiteX171" fmla="*/ 1147823 w 2757548"/>
              <a:gd name="connsiteY171" fmla="*/ 2281237 h 2831596"/>
              <a:gd name="connsiteX172" fmla="*/ 1119248 w 2757548"/>
              <a:gd name="connsiteY172" fmla="*/ 2290762 h 2831596"/>
              <a:gd name="connsiteX173" fmla="*/ 1102579 w 2757548"/>
              <a:gd name="connsiteY173" fmla="*/ 2271712 h 2831596"/>
              <a:gd name="connsiteX174" fmla="*/ 1076386 w 2757548"/>
              <a:gd name="connsiteY174" fmla="*/ 2286000 h 2831596"/>
              <a:gd name="connsiteX175" fmla="*/ 1059717 w 2757548"/>
              <a:gd name="connsiteY175" fmla="*/ 2307431 h 2831596"/>
              <a:gd name="connsiteX176" fmla="*/ 1019236 w 2757548"/>
              <a:gd name="connsiteY176" fmla="*/ 2309812 h 2831596"/>
              <a:gd name="connsiteX177" fmla="*/ 971611 w 2757548"/>
              <a:gd name="connsiteY177" fmla="*/ 2319337 h 2831596"/>
              <a:gd name="connsiteX178" fmla="*/ 971611 w 2757548"/>
              <a:gd name="connsiteY178" fmla="*/ 2374106 h 2831596"/>
              <a:gd name="connsiteX179" fmla="*/ 943036 w 2757548"/>
              <a:gd name="connsiteY179" fmla="*/ 2414587 h 2831596"/>
              <a:gd name="connsiteX180" fmla="*/ 921604 w 2757548"/>
              <a:gd name="connsiteY180" fmla="*/ 2424112 h 2831596"/>
              <a:gd name="connsiteX181" fmla="*/ 890648 w 2757548"/>
              <a:gd name="connsiteY181" fmla="*/ 2462212 h 2831596"/>
              <a:gd name="connsiteX182" fmla="*/ 866836 w 2757548"/>
              <a:gd name="connsiteY182" fmla="*/ 2452687 h 2831596"/>
              <a:gd name="connsiteX183" fmla="*/ 852548 w 2757548"/>
              <a:gd name="connsiteY183" fmla="*/ 2471737 h 2831596"/>
              <a:gd name="connsiteX184" fmla="*/ 816829 w 2757548"/>
              <a:gd name="connsiteY184" fmla="*/ 2476500 h 2831596"/>
              <a:gd name="connsiteX185" fmla="*/ 800161 w 2757548"/>
              <a:gd name="connsiteY185" fmla="*/ 2462212 h 2831596"/>
              <a:gd name="connsiteX186" fmla="*/ 771586 w 2757548"/>
              <a:gd name="connsiteY186" fmla="*/ 2438400 h 2831596"/>
              <a:gd name="connsiteX187" fmla="*/ 759679 w 2757548"/>
              <a:gd name="connsiteY187" fmla="*/ 2419350 h 2831596"/>
              <a:gd name="connsiteX188" fmla="*/ 735867 w 2757548"/>
              <a:gd name="connsiteY188" fmla="*/ 2438400 h 2831596"/>
              <a:gd name="connsiteX189" fmla="*/ 704911 w 2757548"/>
              <a:gd name="connsiteY189" fmla="*/ 2433637 h 2831596"/>
              <a:gd name="connsiteX190" fmla="*/ 723961 w 2757548"/>
              <a:gd name="connsiteY190" fmla="*/ 2371725 h 2831596"/>
              <a:gd name="connsiteX191" fmla="*/ 719198 w 2757548"/>
              <a:gd name="connsiteY191" fmla="*/ 2362200 h 2831596"/>
              <a:gd name="connsiteX192" fmla="*/ 738248 w 2757548"/>
              <a:gd name="connsiteY192" fmla="*/ 2309812 h 2831596"/>
              <a:gd name="connsiteX193" fmla="*/ 747773 w 2757548"/>
              <a:gd name="connsiteY193" fmla="*/ 2278856 h 2831596"/>
              <a:gd name="connsiteX194" fmla="*/ 733486 w 2757548"/>
              <a:gd name="connsiteY194" fmla="*/ 2243137 h 2831596"/>
              <a:gd name="connsiteX195" fmla="*/ 747773 w 2757548"/>
              <a:gd name="connsiteY195" fmla="*/ 2226468 h 2831596"/>
              <a:gd name="connsiteX196" fmla="*/ 735867 w 2757548"/>
              <a:gd name="connsiteY196" fmla="*/ 2197893 h 2831596"/>
              <a:gd name="connsiteX197" fmla="*/ 735868 w 2757548"/>
              <a:gd name="connsiteY197" fmla="*/ 2166937 h 2831596"/>
              <a:gd name="connsiteX198" fmla="*/ 728723 w 2757548"/>
              <a:gd name="connsiteY198" fmla="*/ 2128837 h 2831596"/>
              <a:gd name="connsiteX199" fmla="*/ 709673 w 2757548"/>
              <a:gd name="connsiteY199" fmla="*/ 2093118 h 2831596"/>
              <a:gd name="connsiteX200" fmla="*/ 662048 w 2757548"/>
              <a:gd name="connsiteY200" fmla="*/ 2090737 h 2831596"/>
              <a:gd name="connsiteX201" fmla="*/ 635854 w 2757548"/>
              <a:gd name="connsiteY201" fmla="*/ 2085975 h 2831596"/>
              <a:gd name="connsiteX202" fmla="*/ 623948 w 2757548"/>
              <a:gd name="connsiteY202" fmla="*/ 2062162 h 2831596"/>
              <a:gd name="connsiteX203" fmla="*/ 566798 w 2757548"/>
              <a:gd name="connsiteY203" fmla="*/ 2043112 h 2831596"/>
              <a:gd name="connsiteX204" fmla="*/ 542986 w 2757548"/>
              <a:gd name="connsiteY204" fmla="*/ 2035968 h 2831596"/>
              <a:gd name="connsiteX205" fmla="*/ 557273 w 2757548"/>
              <a:gd name="connsiteY205" fmla="*/ 1981200 h 2831596"/>
              <a:gd name="connsiteX206" fmla="*/ 562036 w 2757548"/>
              <a:gd name="connsiteY206" fmla="*/ 1964531 h 2831596"/>
              <a:gd name="connsiteX207" fmla="*/ 547748 w 2757548"/>
              <a:gd name="connsiteY207" fmla="*/ 1938337 h 2831596"/>
              <a:gd name="connsiteX208" fmla="*/ 514411 w 2757548"/>
              <a:gd name="connsiteY208" fmla="*/ 1885950 h 2831596"/>
              <a:gd name="connsiteX209" fmla="*/ 490598 w 2757548"/>
              <a:gd name="connsiteY209" fmla="*/ 1897856 h 2831596"/>
              <a:gd name="connsiteX210" fmla="*/ 471548 w 2757548"/>
              <a:gd name="connsiteY210" fmla="*/ 1876425 h 2831596"/>
              <a:gd name="connsiteX211" fmla="*/ 433448 w 2757548"/>
              <a:gd name="connsiteY211" fmla="*/ 1852612 h 2831596"/>
              <a:gd name="connsiteX212" fmla="*/ 414398 w 2757548"/>
              <a:gd name="connsiteY212" fmla="*/ 1833562 h 2831596"/>
              <a:gd name="connsiteX213" fmla="*/ 414398 w 2757548"/>
              <a:gd name="connsiteY213" fmla="*/ 1804987 h 2831596"/>
              <a:gd name="connsiteX214" fmla="*/ 378679 w 2757548"/>
              <a:gd name="connsiteY214" fmla="*/ 1812131 h 2831596"/>
              <a:gd name="connsiteX215" fmla="*/ 357248 w 2757548"/>
              <a:gd name="connsiteY215" fmla="*/ 1838325 h 2831596"/>
              <a:gd name="connsiteX216" fmla="*/ 385823 w 2757548"/>
              <a:gd name="connsiteY216" fmla="*/ 1862137 h 2831596"/>
              <a:gd name="connsiteX217" fmla="*/ 352486 w 2757548"/>
              <a:gd name="connsiteY217" fmla="*/ 1866900 h 2831596"/>
              <a:gd name="connsiteX218" fmla="*/ 323911 w 2757548"/>
              <a:gd name="connsiteY218" fmla="*/ 1847850 h 2831596"/>
              <a:gd name="connsiteX219" fmla="*/ 281048 w 2757548"/>
              <a:gd name="connsiteY219" fmla="*/ 1833562 h 2831596"/>
              <a:gd name="connsiteX220" fmla="*/ 238186 w 2757548"/>
              <a:gd name="connsiteY220" fmla="*/ 1819275 h 2831596"/>
              <a:gd name="connsiteX221" fmla="*/ 195323 w 2757548"/>
              <a:gd name="connsiteY221" fmla="*/ 1819275 h 2831596"/>
              <a:gd name="connsiteX222" fmla="*/ 171511 w 2757548"/>
              <a:gd name="connsiteY222" fmla="*/ 1795462 h 2831596"/>
              <a:gd name="connsiteX223" fmla="*/ 188179 w 2757548"/>
              <a:gd name="connsiteY223" fmla="*/ 1740693 h 2831596"/>
              <a:gd name="connsiteX224" fmla="*/ 214373 w 2757548"/>
              <a:gd name="connsiteY224" fmla="*/ 1676400 h 2831596"/>
              <a:gd name="connsiteX225" fmla="*/ 245329 w 2757548"/>
              <a:gd name="connsiteY225" fmla="*/ 1609725 h 2831596"/>
              <a:gd name="connsiteX226" fmla="*/ 273904 w 2757548"/>
              <a:gd name="connsiteY226" fmla="*/ 1576388 h 2831596"/>
              <a:gd name="connsiteX227" fmla="*/ 283429 w 2757548"/>
              <a:gd name="connsiteY227" fmla="*/ 1545431 h 2831596"/>
              <a:gd name="connsiteX228" fmla="*/ 319148 w 2757548"/>
              <a:gd name="connsiteY228" fmla="*/ 1509712 h 2831596"/>
              <a:gd name="connsiteX229" fmla="*/ 362011 w 2757548"/>
              <a:gd name="connsiteY229" fmla="*/ 1466850 h 2831596"/>
              <a:gd name="connsiteX230" fmla="*/ 376298 w 2757548"/>
              <a:gd name="connsiteY230" fmla="*/ 1440656 h 2831596"/>
              <a:gd name="connsiteX231" fmla="*/ 414398 w 2757548"/>
              <a:gd name="connsiteY231" fmla="*/ 1404937 h 2831596"/>
              <a:gd name="connsiteX232" fmla="*/ 438211 w 2757548"/>
              <a:gd name="connsiteY232" fmla="*/ 1381125 h 2831596"/>
              <a:gd name="connsiteX233" fmla="*/ 395348 w 2757548"/>
              <a:gd name="connsiteY233" fmla="*/ 1352550 h 2831596"/>
              <a:gd name="connsiteX234" fmla="*/ 376298 w 2757548"/>
              <a:gd name="connsiteY234" fmla="*/ 1328737 h 2831596"/>
              <a:gd name="connsiteX235" fmla="*/ 323911 w 2757548"/>
              <a:gd name="connsiteY235" fmla="*/ 1319212 h 2831596"/>
              <a:gd name="connsiteX236" fmla="*/ 316767 w 2757548"/>
              <a:gd name="connsiteY236" fmla="*/ 1297781 h 2831596"/>
              <a:gd name="connsiteX237" fmla="*/ 266761 w 2757548"/>
              <a:gd name="connsiteY237" fmla="*/ 1285875 h 2831596"/>
              <a:gd name="connsiteX238" fmla="*/ 231042 w 2757548"/>
              <a:gd name="connsiteY238" fmla="*/ 1281112 h 2831596"/>
              <a:gd name="connsiteX239" fmla="*/ 195323 w 2757548"/>
              <a:gd name="connsiteY239" fmla="*/ 1276350 h 2831596"/>
              <a:gd name="connsiteX240" fmla="*/ 154843 w 2757548"/>
              <a:gd name="connsiteY240" fmla="*/ 1250156 h 2831596"/>
              <a:gd name="connsiteX241" fmla="*/ 138173 w 2757548"/>
              <a:gd name="connsiteY241" fmla="*/ 1171575 h 2831596"/>
              <a:gd name="connsiteX242" fmla="*/ 119123 w 2757548"/>
              <a:gd name="connsiteY242" fmla="*/ 1157287 h 2831596"/>
              <a:gd name="connsiteX243" fmla="*/ 66736 w 2757548"/>
              <a:gd name="connsiteY243" fmla="*/ 1157287 h 2831596"/>
              <a:gd name="connsiteX244" fmla="*/ 19111 w 2757548"/>
              <a:gd name="connsiteY244" fmla="*/ 1143000 h 2831596"/>
              <a:gd name="connsiteX245" fmla="*/ 19111 w 2757548"/>
              <a:gd name="connsiteY245" fmla="*/ 1114425 h 2831596"/>
              <a:gd name="connsiteX246" fmla="*/ 9586 w 2757548"/>
              <a:gd name="connsiteY246" fmla="*/ 1076325 h 2831596"/>
              <a:gd name="connsiteX247" fmla="*/ 61 w 2757548"/>
              <a:gd name="connsiteY247" fmla="*/ 1028700 h 2831596"/>
              <a:gd name="connsiteX248" fmla="*/ 14348 w 2757548"/>
              <a:gd name="connsiteY248" fmla="*/ 995362 h 2831596"/>
              <a:gd name="connsiteX249" fmla="*/ 61973 w 2757548"/>
              <a:gd name="connsiteY249" fmla="*/ 971550 h 2831596"/>
              <a:gd name="connsiteX250" fmla="*/ 100073 w 2757548"/>
              <a:gd name="connsiteY250" fmla="*/ 966787 h 2831596"/>
              <a:gd name="connsiteX251" fmla="*/ 66736 w 2757548"/>
              <a:gd name="connsiteY251" fmla="*/ 933450 h 2831596"/>
              <a:gd name="connsiteX252" fmla="*/ 57211 w 2757548"/>
              <a:gd name="connsiteY252" fmla="*/ 885825 h 2831596"/>
              <a:gd name="connsiteX253" fmla="*/ 81023 w 2757548"/>
              <a:gd name="connsiteY253" fmla="*/ 852487 h 2831596"/>
              <a:gd name="connsiteX254" fmla="*/ 81023 w 2757548"/>
              <a:gd name="connsiteY254" fmla="*/ 814387 h 2831596"/>
              <a:gd name="connsiteX255" fmla="*/ 42923 w 2757548"/>
              <a:gd name="connsiteY255" fmla="*/ 800100 h 2831596"/>
              <a:gd name="connsiteX256" fmla="*/ 47686 w 2757548"/>
              <a:gd name="connsiteY256" fmla="*/ 762000 h 2831596"/>
              <a:gd name="connsiteX257" fmla="*/ 85786 w 2757548"/>
              <a:gd name="connsiteY257" fmla="*/ 723900 h 2831596"/>
              <a:gd name="connsiteX258" fmla="*/ 76261 w 2757548"/>
              <a:gd name="connsiteY258" fmla="*/ 671512 h 2831596"/>
              <a:gd name="connsiteX259" fmla="*/ 47686 w 2757548"/>
              <a:gd name="connsiteY259" fmla="*/ 647700 h 2831596"/>
              <a:gd name="connsiteX260" fmla="*/ 66736 w 2757548"/>
              <a:gd name="connsiteY260" fmla="*/ 623887 h 2831596"/>
              <a:gd name="connsiteX261" fmla="*/ 114361 w 2757548"/>
              <a:gd name="connsiteY261" fmla="*/ 628650 h 2831596"/>
              <a:gd name="connsiteX262" fmla="*/ 138173 w 2757548"/>
              <a:gd name="connsiteY262" fmla="*/ 628650 h 2831596"/>
              <a:gd name="connsiteX263" fmla="*/ 119123 w 2757548"/>
              <a:gd name="connsiteY263" fmla="*/ 595312 h 2831596"/>
              <a:gd name="connsiteX264" fmla="*/ 123886 w 2757548"/>
              <a:gd name="connsiteY264" fmla="*/ 571500 h 2831596"/>
              <a:gd name="connsiteX265" fmla="*/ 152461 w 2757548"/>
              <a:gd name="connsiteY265" fmla="*/ 571500 h 2831596"/>
              <a:gd name="connsiteX266" fmla="*/ 157223 w 2757548"/>
              <a:gd name="connsiteY266" fmla="*/ 571500 h 2831596"/>
              <a:gd name="connsiteX267" fmla="*/ 185798 w 2757548"/>
              <a:gd name="connsiteY267" fmla="*/ 485775 h 2831596"/>
              <a:gd name="connsiteX268" fmla="*/ 190561 w 2757548"/>
              <a:gd name="connsiteY268" fmla="*/ 447675 h 2831596"/>
              <a:gd name="connsiteX269" fmla="*/ 219136 w 2757548"/>
              <a:gd name="connsiteY269" fmla="*/ 461962 h 2831596"/>
              <a:gd name="connsiteX270" fmla="*/ 281048 w 2757548"/>
              <a:gd name="connsiteY270" fmla="*/ 485775 h 2831596"/>
              <a:gd name="connsiteX271" fmla="*/ 342961 w 2757548"/>
              <a:gd name="connsiteY271" fmla="*/ 485775 h 2831596"/>
              <a:gd name="connsiteX272" fmla="*/ 333436 w 2757548"/>
              <a:gd name="connsiteY272" fmla="*/ 442912 h 2831596"/>
              <a:gd name="connsiteX273" fmla="*/ 342961 w 2757548"/>
              <a:gd name="connsiteY273" fmla="*/ 409575 h 2831596"/>
              <a:gd name="connsiteX274" fmla="*/ 385823 w 2757548"/>
              <a:gd name="connsiteY274" fmla="*/ 409575 h 2831596"/>
              <a:gd name="connsiteX275" fmla="*/ 404873 w 2757548"/>
              <a:gd name="connsiteY275" fmla="*/ 381000 h 2831596"/>
              <a:gd name="connsiteX276" fmla="*/ 428686 w 2757548"/>
              <a:gd name="connsiteY276" fmla="*/ 338137 h 2831596"/>
              <a:gd name="connsiteX277" fmla="*/ 381061 w 2757548"/>
              <a:gd name="connsiteY277" fmla="*/ 314325 h 2831596"/>
              <a:gd name="connsiteX278" fmla="*/ 381061 w 2757548"/>
              <a:gd name="connsiteY278" fmla="*/ 285750 h 2831596"/>
              <a:gd name="connsiteX279" fmla="*/ 433448 w 2757548"/>
              <a:gd name="connsiteY279" fmla="*/ 257175 h 2831596"/>
              <a:gd name="connsiteX280" fmla="*/ 466786 w 2757548"/>
              <a:gd name="connsiteY280" fmla="*/ 238125 h 2831596"/>
              <a:gd name="connsiteX281" fmla="*/ 476311 w 2757548"/>
              <a:gd name="connsiteY281" fmla="*/ 176212 h 2831596"/>
              <a:gd name="connsiteX282" fmla="*/ 447736 w 2757548"/>
              <a:gd name="connsiteY282" fmla="*/ 123825 h 2831596"/>
              <a:gd name="connsiteX0" fmla="*/ 2307492 w 2757548"/>
              <a:gd name="connsiteY0" fmla="*/ 0 h 2831596"/>
              <a:gd name="connsiteX1" fmla="*/ 2324161 w 2757548"/>
              <a:gd name="connsiteY1" fmla="*/ 26193 h 2831596"/>
              <a:gd name="connsiteX2" fmla="*/ 2352736 w 2757548"/>
              <a:gd name="connsiteY2" fmla="*/ 47625 h 2831596"/>
              <a:gd name="connsiteX3" fmla="*/ 2343211 w 2757548"/>
              <a:gd name="connsiteY3" fmla="*/ 57150 h 2831596"/>
              <a:gd name="connsiteX4" fmla="*/ 2352736 w 2757548"/>
              <a:gd name="connsiteY4" fmla="*/ 95250 h 2831596"/>
              <a:gd name="connsiteX5" fmla="*/ 2343211 w 2757548"/>
              <a:gd name="connsiteY5" fmla="*/ 128587 h 2831596"/>
              <a:gd name="connsiteX6" fmla="*/ 2324161 w 2757548"/>
              <a:gd name="connsiteY6" fmla="*/ 145256 h 2831596"/>
              <a:gd name="connsiteX7" fmla="*/ 2300348 w 2757548"/>
              <a:gd name="connsiteY7" fmla="*/ 152400 h 2831596"/>
              <a:gd name="connsiteX8" fmla="*/ 2290823 w 2757548"/>
              <a:gd name="connsiteY8" fmla="*/ 166687 h 2831596"/>
              <a:gd name="connsiteX9" fmla="*/ 2286061 w 2757548"/>
              <a:gd name="connsiteY9" fmla="*/ 204787 h 2831596"/>
              <a:gd name="connsiteX10" fmla="*/ 2267011 w 2757548"/>
              <a:gd name="connsiteY10" fmla="*/ 223837 h 2831596"/>
              <a:gd name="connsiteX11" fmla="*/ 2224148 w 2757548"/>
              <a:gd name="connsiteY11" fmla="*/ 219075 h 2831596"/>
              <a:gd name="connsiteX12" fmla="*/ 2214623 w 2757548"/>
              <a:gd name="connsiteY12" fmla="*/ 226219 h 2831596"/>
              <a:gd name="connsiteX13" fmla="*/ 2221767 w 2757548"/>
              <a:gd name="connsiteY13" fmla="*/ 259556 h 2831596"/>
              <a:gd name="connsiteX14" fmla="*/ 2233673 w 2757548"/>
              <a:gd name="connsiteY14" fmla="*/ 285750 h 2831596"/>
              <a:gd name="connsiteX15" fmla="*/ 2224148 w 2757548"/>
              <a:gd name="connsiteY15" fmla="*/ 304800 h 2831596"/>
              <a:gd name="connsiteX16" fmla="*/ 2224148 w 2757548"/>
              <a:gd name="connsiteY16" fmla="*/ 333375 h 2831596"/>
              <a:gd name="connsiteX17" fmla="*/ 2186048 w 2757548"/>
              <a:gd name="connsiteY17" fmla="*/ 338137 h 2831596"/>
              <a:gd name="connsiteX18" fmla="*/ 2152710 w 2757548"/>
              <a:gd name="connsiteY18" fmla="*/ 302419 h 2831596"/>
              <a:gd name="connsiteX19" fmla="*/ 2124136 w 2757548"/>
              <a:gd name="connsiteY19" fmla="*/ 323850 h 2831596"/>
              <a:gd name="connsiteX20" fmla="*/ 2105086 w 2757548"/>
              <a:gd name="connsiteY20" fmla="*/ 347662 h 2831596"/>
              <a:gd name="connsiteX21" fmla="*/ 2105086 w 2757548"/>
              <a:gd name="connsiteY21" fmla="*/ 361950 h 2831596"/>
              <a:gd name="connsiteX22" fmla="*/ 2105086 w 2757548"/>
              <a:gd name="connsiteY22" fmla="*/ 395287 h 2831596"/>
              <a:gd name="connsiteX23" fmla="*/ 2076511 w 2757548"/>
              <a:gd name="connsiteY23" fmla="*/ 395287 h 2831596"/>
              <a:gd name="connsiteX24" fmla="*/ 2033648 w 2757548"/>
              <a:gd name="connsiteY24" fmla="*/ 419100 h 2831596"/>
              <a:gd name="connsiteX25" fmla="*/ 2014598 w 2757548"/>
              <a:gd name="connsiteY25" fmla="*/ 457200 h 2831596"/>
              <a:gd name="connsiteX26" fmla="*/ 2012217 w 2757548"/>
              <a:gd name="connsiteY26" fmla="*/ 488156 h 2831596"/>
              <a:gd name="connsiteX27" fmla="*/ 1995549 w 2757548"/>
              <a:gd name="connsiteY27" fmla="*/ 511968 h 2831596"/>
              <a:gd name="connsiteX28" fmla="*/ 1976498 w 2757548"/>
              <a:gd name="connsiteY28" fmla="*/ 554831 h 2831596"/>
              <a:gd name="connsiteX29" fmla="*/ 1945542 w 2757548"/>
              <a:gd name="connsiteY29" fmla="*/ 564356 h 2831596"/>
              <a:gd name="connsiteX30" fmla="*/ 1909823 w 2757548"/>
              <a:gd name="connsiteY30" fmla="*/ 561975 h 2831596"/>
              <a:gd name="connsiteX31" fmla="*/ 1883629 w 2757548"/>
              <a:gd name="connsiteY31" fmla="*/ 576262 h 2831596"/>
              <a:gd name="connsiteX32" fmla="*/ 1890773 w 2757548"/>
              <a:gd name="connsiteY32" fmla="*/ 602456 h 2831596"/>
              <a:gd name="connsiteX33" fmla="*/ 1874104 w 2757548"/>
              <a:gd name="connsiteY33" fmla="*/ 623887 h 2831596"/>
              <a:gd name="connsiteX34" fmla="*/ 1876486 w 2757548"/>
              <a:gd name="connsiteY34" fmla="*/ 647700 h 2831596"/>
              <a:gd name="connsiteX35" fmla="*/ 1890773 w 2757548"/>
              <a:gd name="connsiteY35" fmla="*/ 666750 h 2831596"/>
              <a:gd name="connsiteX36" fmla="*/ 1919348 w 2757548"/>
              <a:gd name="connsiteY36" fmla="*/ 685800 h 2831596"/>
              <a:gd name="connsiteX37" fmla="*/ 1945542 w 2757548"/>
              <a:gd name="connsiteY37" fmla="*/ 714375 h 2831596"/>
              <a:gd name="connsiteX38" fmla="*/ 1969354 w 2757548"/>
              <a:gd name="connsiteY38" fmla="*/ 745331 h 2831596"/>
              <a:gd name="connsiteX39" fmla="*/ 1997930 w 2757548"/>
              <a:gd name="connsiteY39" fmla="*/ 776287 h 2831596"/>
              <a:gd name="connsiteX40" fmla="*/ 2016979 w 2757548"/>
              <a:gd name="connsiteY40" fmla="*/ 788194 h 2831596"/>
              <a:gd name="connsiteX41" fmla="*/ 2024123 w 2757548"/>
              <a:gd name="connsiteY41" fmla="*/ 814387 h 2831596"/>
              <a:gd name="connsiteX42" fmla="*/ 2028886 w 2757548"/>
              <a:gd name="connsiteY42" fmla="*/ 847725 h 2831596"/>
              <a:gd name="connsiteX43" fmla="*/ 2038411 w 2757548"/>
              <a:gd name="connsiteY43" fmla="*/ 859631 h 2831596"/>
              <a:gd name="connsiteX44" fmla="*/ 2066986 w 2757548"/>
              <a:gd name="connsiteY44" fmla="*/ 871537 h 2831596"/>
              <a:gd name="connsiteX45" fmla="*/ 2062223 w 2757548"/>
              <a:gd name="connsiteY45" fmla="*/ 852487 h 2831596"/>
              <a:gd name="connsiteX46" fmla="*/ 2090798 w 2757548"/>
              <a:gd name="connsiteY46" fmla="*/ 838200 h 2831596"/>
              <a:gd name="connsiteX47" fmla="*/ 2100323 w 2757548"/>
              <a:gd name="connsiteY47" fmla="*/ 862012 h 2831596"/>
              <a:gd name="connsiteX48" fmla="*/ 2133661 w 2757548"/>
              <a:gd name="connsiteY48" fmla="*/ 883443 h 2831596"/>
              <a:gd name="connsiteX49" fmla="*/ 2169379 w 2757548"/>
              <a:gd name="connsiteY49" fmla="*/ 876300 h 2831596"/>
              <a:gd name="connsiteX50" fmla="*/ 2183667 w 2757548"/>
              <a:gd name="connsiteY50" fmla="*/ 864394 h 2831596"/>
              <a:gd name="connsiteX51" fmla="*/ 2207480 w 2757548"/>
              <a:gd name="connsiteY51" fmla="*/ 857249 h 2831596"/>
              <a:gd name="connsiteX52" fmla="*/ 2245580 w 2757548"/>
              <a:gd name="connsiteY52" fmla="*/ 862012 h 2831596"/>
              <a:gd name="connsiteX53" fmla="*/ 2257486 w 2757548"/>
              <a:gd name="connsiteY53" fmla="*/ 895350 h 2831596"/>
              <a:gd name="connsiteX54" fmla="*/ 2305110 w 2757548"/>
              <a:gd name="connsiteY54" fmla="*/ 900113 h 2831596"/>
              <a:gd name="connsiteX55" fmla="*/ 2328923 w 2757548"/>
              <a:gd name="connsiteY55" fmla="*/ 907256 h 2831596"/>
              <a:gd name="connsiteX56" fmla="*/ 2314636 w 2757548"/>
              <a:gd name="connsiteY56" fmla="*/ 928687 h 2831596"/>
              <a:gd name="connsiteX57" fmla="*/ 2319398 w 2757548"/>
              <a:gd name="connsiteY57" fmla="*/ 942975 h 2831596"/>
              <a:gd name="connsiteX58" fmla="*/ 2357498 w 2757548"/>
              <a:gd name="connsiteY58" fmla="*/ 964406 h 2831596"/>
              <a:gd name="connsiteX59" fmla="*/ 2371786 w 2757548"/>
              <a:gd name="connsiteY59" fmla="*/ 990600 h 2831596"/>
              <a:gd name="connsiteX60" fmla="*/ 2395598 w 2757548"/>
              <a:gd name="connsiteY60" fmla="*/ 1016794 h 2831596"/>
              <a:gd name="connsiteX61" fmla="*/ 2381311 w 2757548"/>
              <a:gd name="connsiteY61" fmla="*/ 1028700 h 2831596"/>
              <a:gd name="connsiteX62" fmla="*/ 2386073 w 2757548"/>
              <a:gd name="connsiteY62" fmla="*/ 1066800 h 2831596"/>
              <a:gd name="connsiteX63" fmla="*/ 2421792 w 2757548"/>
              <a:gd name="connsiteY63" fmla="*/ 1059656 h 2831596"/>
              <a:gd name="connsiteX64" fmla="*/ 2450367 w 2757548"/>
              <a:gd name="connsiteY64" fmla="*/ 1069182 h 2831596"/>
              <a:gd name="connsiteX65" fmla="*/ 2486086 w 2757548"/>
              <a:gd name="connsiteY65" fmla="*/ 1107281 h 2831596"/>
              <a:gd name="connsiteX66" fmla="*/ 2486086 w 2757548"/>
              <a:gd name="connsiteY66" fmla="*/ 1138237 h 2831596"/>
              <a:gd name="connsiteX67" fmla="*/ 2521804 w 2757548"/>
              <a:gd name="connsiteY67" fmla="*/ 1147762 h 2831596"/>
              <a:gd name="connsiteX68" fmla="*/ 2571811 w 2757548"/>
              <a:gd name="connsiteY68" fmla="*/ 1190625 h 2831596"/>
              <a:gd name="connsiteX69" fmla="*/ 2571811 w 2757548"/>
              <a:gd name="connsiteY69" fmla="*/ 1219200 h 2831596"/>
              <a:gd name="connsiteX70" fmla="*/ 2571811 w 2757548"/>
              <a:gd name="connsiteY70" fmla="*/ 1243012 h 2831596"/>
              <a:gd name="connsiteX71" fmla="*/ 2567048 w 2757548"/>
              <a:gd name="connsiteY71" fmla="*/ 1266825 h 2831596"/>
              <a:gd name="connsiteX72" fmla="*/ 2600386 w 2757548"/>
              <a:gd name="connsiteY72" fmla="*/ 1295400 h 2831596"/>
              <a:gd name="connsiteX73" fmla="*/ 2609910 w 2757548"/>
              <a:gd name="connsiteY73" fmla="*/ 1338262 h 2831596"/>
              <a:gd name="connsiteX74" fmla="*/ 2619436 w 2757548"/>
              <a:gd name="connsiteY74" fmla="*/ 1376362 h 2831596"/>
              <a:gd name="connsiteX75" fmla="*/ 2638486 w 2757548"/>
              <a:gd name="connsiteY75" fmla="*/ 1369218 h 2831596"/>
              <a:gd name="connsiteX76" fmla="*/ 2681348 w 2757548"/>
              <a:gd name="connsiteY76" fmla="*/ 1381125 h 2831596"/>
              <a:gd name="connsiteX77" fmla="*/ 2705161 w 2757548"/>
              <a:gd name="connsiteY77" fmla="*/ 1362075 h 2831596"/>
              <a:gd name="connsiteX78" fmla="*/ 2748023 w 2757548"/>
              <a:gd name="connsiteY78" fmla="*/ 1352550 h 2831596"/>
              <a:gd name="connsiteX79" fmla="*/ 2757548 w 2757548"/>
              <a:gd name="connsiteY79" fmla="*/ 1390650 h 2831596"/>
              <a:gd name="connsiteX80" fmla="*/ 2748023 w 2757548"/>
              <a:gd name="connsiteY80" fmla="*/ 1414462 h 2831596"/>
              <a:gd name="connsiteX81" fmla="*/ 2724211 w 2757548"/>
              <a:gd name="connsiteY81" fmla="*/ 1428750 h 2831596"/>
              <a:gd name="connsiteX82" fmla="*/ 2695635 w 2757548"/>
              <a:gd name="connsiteY82" fmla="*/ 1464469 h 2831596"/>
              <a:gd name="connsiteX83" fmla="*/ 2657536 w 2757548"/>
              <a:gd name="connsiteY83" fmla="*/ 1495425 h 2831596"/>
              <a:gd name="connsiteX84" fmla="*/ 2638486 w 2757548"/>
              <a:gd name="connsiteY84" fmla="*/ 1519237 h 2831596"/>
              <a:gd name="connsiteX85" fmla="*/ 2624198 w 2757548"/>
              <a:gd name="connsiteY85" fmla="*/ 1535906 h 2831596"/>
              <a:gd name="connsiteX86" fmla="*/ 2619436 w 2757548"/>
              <a:gd name="connsiteY86" fmla="*/ 1562100 h 2831596"/>
              <a:gd name="connsiteX87" fmla="*/ 2590861 w 2757548"/>
              <a:gd name="connsiteY87" fmla="*/ 1562100 h 2831596"/>
              <a:gd name="connsiteX88" fmla="*/ 2557523 w 2757548"/>
              <a:gd name="connsiteY88" fmla="*/ 1547812 h 2831596"/>
              <a:gd name="connsiteX89" fmla="*/ 2538473 w 2757548"/>
              <a:gd name="connsiteY89" fmla="*/ 1519237 h 2831596"/>
              <a:gd name="connsiteX90" fmla="*/ 2471798 w 2757548"/>
              <a:gd name="connsiteY90" fmla="*/ 1524000 h 2831596"/>
              <a:gd name="connsiteX91" fmla="*/ 2452748 w 2757548"/>
              <a:gd name="connsiteY91" fmla="*/ 1535906 h 2831596"/>
              <a:gd name="connsiteX92" fmla="*/ 2447985 w 2757548"/>
              <a:gd name="connsiteY92" fmla="*/ 1557338 h 2831596"/>
              <a:gd name="connsiteX93" fmla="*/ 2414648 w 2757548"/>
              <a:gd name="connsiteY93" fmla="*/ 1576387 h 2831596"/>
              <a:gd name="connsiteX94" fmla="*/ 2381311 w 2757548"/>
              <a:gd name="connsiteY94" fmla="*/ 1614487 h 2831596"/>
              <a:gd name="connsiteX95" fmla="*/ 2355116 w 2757548"/>
              <a:gd name="connsiteY95" fmla="*/ 1626393 h 2831596"/>
              <a:gd name="connsiteX96" fmla="*/ 2347973 w 2757548"/>
              <a:gd name="connsiteY96" fmla="*/ 1662112 h 2831596"/>
              <a:gd name="connsiteX97" fmla="*/ 2331304 w 2757548"/>
              <a:gd name="connsiteY97" fmla="*/ 1659731 h 2831596"/>
              <a:gd name="connsiteX98" fmla="*/ 2281298 w 2757548"/>
              <a:gd name="connsiteY98" fmla="*/ 1681162 h 2831596"/>
              <a:gd name="connsiteX99" fmla="*/ 2262248 w 2757548"/>
              <a:gd name="connsiteY99" fmla="*/ 1700212 h 2831596"/>
              <a:gd name="connsiteX100" fmla="*/ 2200336 w 2757548"/>
              <a:gd name="connsiteY100" fmla="*/ 1704975 h 2831596"/>
              <a:gd name="connsiteX101" fmla="*/ 2157473 w 2757548"/>
              <a:gd name="connsiteY101" fmla="*/ 1714500 h 2831596"/>
              <a:gd name="connsiteX102" fmla="*/ 2126517 w 2757548"/>
              <a:gd name="connsiteY102" fmla="*/ 1754981 h 2831596"/>
              <a:gd name="connsiteX103" fmla="*/ 2100323 w 2757548"/>
              <a:gd name="connsiteY103" fmla="*/ 1771650 h 2831596"/>
              <a:gd name="connsiteX104" fmla="*/ 2095561 w 2757548"/>
              <a:gd name="connsiteY104" fmla="*/ 1807368 h 2831596"/>
              <a:gd name="connsiteX105" fmla="*/ 2057461 w 2757548"/>
              <a:gd name="connsiteY105" fmla="*/ 1831181 h 2831596"/>
              <a:gd name="connsiteX106" fmla="*/ 2043173 w 2757548"/>
              <a:gd name="connsiteY106" fmla="*/ 1852612 h 2831596"/>
              <a:gd name="connsiteX107" fmla="*/ 2033648 w 2757548"/>
              <a:gd name="connsiteY107" fmla="*/ 1866900 h 2831596"/>
              <a:gd name="connsiteX108" fmla="*/ 2038411 w 2757548"/>
              <a:gd name="connsiteY108" fmla="*/ 1895475 h 2831596"/>
              <a:gd name="connsiteX109" fmla="*/ 2050317 w 2757548"/>
              <a:gd name="connsiteY109" fmla="*/ 1933575 h 2831596"/>
              <a:gd name="connsiteX110" fmla="*/ 2062223 w 2757548"/>
              <a:gd name="connsiteY110" fmla="*/ 1985962 h 2831596"/>
              <a:gd name="connsiteX111" fmla="*/ 2038411 w 2757548"/>
              <a:gd name="connsiteY111" fmla="*/ 2024062 h 2831596"/>
              <a:gd name="connsiteX112" fmla="*/ 2033648 w 2757548"/>
              <a:gd name="connsiteY112" fmla="*/ 2028825 h 2831596"/>
              <a:gd name="connsiteX113" fmla="*/ 1995548 w 2757548"/>
              <a:gd name="connsiteY113" fmla="*/ 2033587 h 2831596"/>
              <a:gd name="connsiteX114" fmla="*/ 1966973 w 2757548"/>
              <a:gd name="connsiteY114" fmla="*/ 2043112 h 2831596"/>
              <a:gd name="connsiteX115" fmla="*/ 1957448 w 2757548"/>
              <a:gd name="connsiteY115" fmla="*/ 2043112 h 2831596"/>
              <a:gd name="connsiteX116" fmla="*/ 1919348 w 2757548"/>
              <a:gd name="connsiteY116" fmla="*/ 2069305 h 2831596"/>
              <a:gd name="connsiteX117" fmla="*/ 1900298 w 2757548"/>
              <a:gd name="connsiteY117" fmla="*/ 2090737 h 2831596"/>
              <a:gd name="connsiteX118" fmla="*/ 1888392 w 2757548"/>
              <a:gd name="connsiteY118" fmla="*/ 2150269 h 2831596"/>
              <a:gd name="connsiteX119" fmla="*/ 1855055 w 2757548"/>
              <a:gd name="connsiteY119" fmla="*/ 2166937 h 2831596"/>
              <a:gd name="connsiteX120" fmla="*/ 1809811 w 2757548"/>
              <a:gd name="connsiteY120" fmla="*/ 2195512 h 2831596"/>
              <a:gd name="connsiteX121" fmla="*/ 1809811 w 2757548"/>
              <a:gd name="connsiteY121" fmla="*/ 2252662 h 2831596"/>
              <a:gd name="connsiteX122" fmla="*/ 1814573 w 2757548"/>
              <a:gd name="connsiteY122" fmla="*/ 2314575 h 2831596"/>
              <a:gd name="connsiteX123" fmla="*/ 1802667 w 2757548"/>
              <a:gd name="connsiteY123" fmla="*/ 2340768 h 2831596"/>
              <a:gd name="connsiteX124" fmla="*/ 1785998 w 2757548"/>
              <a:gd name="connsiteY124" fmla="*/ 2388393 h 2831596"/>
              <a:gd name="connsiteX125" fmla="*/ 1809811 w 2757548"/>
              <a:gd name="connsiteY125" fmla="*/ 2438400 h 2831596"/>
              <a:gd name="connsiteX126" fmla="*/ 1802667 w 2757548"/>
              <a:gd name="connsiteY126" fmla="*/ 2474119 h 2831596"/>
              <a:gd name="connsiteX127" fmla="*/ 1776473 w 2757548"/>
              <a:gd name="connsiteY127" fmla="*/ 2500312 h 2831596"/>
              <a:gd name="connsiteX128" fmla="*/ 1733611 w 2757548"/>
              <a:gd name="connsiteY128" fmla="*/ 2524125 h 2831596"/>
              <a:gd name="connsiteX129" fmla="*/ 1714561 w 2757548"/>
              <a:gd name="connsiteY129" fmla="*/ 2538412 h 2831596"/>
              <a:gd name="connsiteX130" fmla="*/ 1738373 w 2757548"/>
              <a:gd name="connsiteY130" fmla="*/ 2590800 h 2831596"/>
              <a:gd name="connsiteX131" fmla="*/ 1719323 w 2757548"/>
              <a:gd name="connsiteY131" fmla="*/ 2619375 h 2831596"/>
              <a:gd name="connsiteX132" fmla="*/ 1662173 w 2757548"/>
              <a:gd name="connsiteY132" fmla="*/ 2633662 h 2831596"/>
              <a:gd name="connsiteX133" fmla="*/ 1647886 w 2757548"/>
              <a:gd name="connsiteY133" fmla="*/ 2662237 h 2831596"/>
              <a:gd name="connsiteX134" fmla="*/ 1664554 w 2757548"/>
              <a:gd name="connsiteY134" fmla="*/ 2693193 h 2831596"/>
              <a:gd name="connsiteX135" fmla="*/ 1652648 w 2757548"/>
              <a:gd name="connsiteY135" fmla="*/ 2712243 h 2831596"/>
              <a:gd name="connsiteX136" fmla="*/ 1657411 w 2757548"/>
              <a:gd name="connsiteY136" fmla="*/ 2745581 h 2831596"/>
              <a:gd name="connsiteX137" fmla="*/ 1628836 w 2757548"/>
              <a:gd name="connsiteY137" fmla="*/ 2767012 h 2831596"/>
              <a:gd name="connsiteX138" fmla="*/ 1576448 w 2757548"/>
              <a:gd name="connsiteY138" fmla="*/ 2724150 h 2831596"/>
              <a:gd name="connsiteX139" fmla="*/ 1550254 w 2757548"/>
              <a:gd name="connsiteY139" fmla="*/ 2728912 h 2831596"/>
              <a:gd name="connsiteX140" fmla="*/ 1519298 w 2757548"/>
              <a:gd name="connsiteY140" fmla="*/ 2697956 h 2831596"/>
              <a:gd name="connsiteX141" fmla="*/ 1500248 w 2757548"/>
              <a:gd name="connsiteY141" fmla="*/ 2676525 h 2831596"/>
              <a:gd name="connsiteX142" fmla="*/ 1478817 w 2757548"/>
              <a:gd name="connsiteY142" fmla="*/ 2719387 h 2831596"/>
              <a:gd name="connsiteX143" fmla="*/ 1481198 w 2757548"/>
              <a:gd name="connsiteY143" fmla="*/ 2738437 h 2831596"/>
              <a:gd name="connsiteX144" fmla="*/ 1464529 w 2757548"/>
              <a:gd name="connsiteY144" fmla="*/ 2776537 h 2831596"/>
              <a:gd name="connsiteX145" fmla="*/ 1457386 w 2757548"/>
              <a:gd name="connsiteY145" fmla="*/ 2786062 h 2831596"/>
              <a:gd name="connsiteX146" fmla="*/ 1421667 w 2757548"/>
              <a:gd name="connsiteY146" fmla="*/ 2828925 h 2831596"/>
              <a:gd name="connsiteX147" fmla="*/ 1397855 w 2757548"/>
              <a:gd name="connsiteY147" fmla="*/ 2824162 h 2831596"/>
              <a:gd name="connsiteX148" fmla="*/ 1381186 w 2757548"/>
              <a:gd name="connsiteY148" fmla="*/ 2800350 h 2831596"/>
              <a:gd name="connsiteX149" fmla="*/ 1376423 w 2757548"/>
              <a:gd name="connsiteY149" fmla="*/ 2786062 h 2831596"/>
              <a:gd name="connsiteX150" fmla="*/ 1335942 w 2757548"/>
              <a:gd name="connsiteY150" fmla="*/ 2778918 h 2831596"/>
              <a:gd name="connsiteX151" fmla="*/ 1343086 w 2757548"/>
              <a:gd name="connsiteY151" fmla="*/ 2757487 h 2831596"/>
              <a:gd name="connsiteX152" fmla="*/ 1324036 w 2757548"/>
              <a:gd name="connsiteY152" fmla="*/ 2719387 h 2831596"/>
              <a:gd name="connsiteX153" fmla="*/ 1354992 w 2757548"/>
              <a:gd name="connsiteY153" fmla="*/ 2702718 h 2831596"/>
              <a:gd name="connsiteX154" fmla="*/ 1345467 w 2757548"/>
              <a:gd name="connsiteY154" fmla="*/ 2640806 h 2831596"/>
              <a:gd name="connsiteX155" fmla="*/ 1333561 w 2757548"/>
              <a:gd name="connsiteY155" fmla="*/ 2626518 h 2831596"/>
              <a:gd name="connsiteX156" fmla="*/ 1324036 w 2757548"/>
              <a:gd name="connsiteY156" fmla="*/ 2605087 h 2831596"/>
              <a:gd name="connsiteX157" fmla="*/ 1302604 w 2757548"/>
              <a:gd name="connsiteY157" fmla="*/ 2595562 h 2831596"/>
              <a:gd name="connsiteX158" fmla="*/ 1288317 w 2757548"/>
              <a:gd name="connsiteY158" fmla="*/ 2605087 h 2831596"/>
              <a:gd name="connsiteX159" fmla="*/ 1281173 w 2757548"/>
              <a:gd name="connsiteY159" fmla="*/ 2626518 h 2831596"/>
              <a:gd name="connsiteX160" fmla="*/ 1259742 w 2757548"/>
              <a:gd name="connsiteY160" fmla="*/ 2605087 h 2831596"/>
              <a:gd name="connsiteX161" fmla="*/ 1285936 w 2757548"/>
              <a:gd name="connsiteY161" fmla="*/ 2559843 h 2831596"/>
              <a:gd name="connsiteX162" fmla="*/ 1321654 w 2757548"/>
              <a:gd name="connsiteY162" fmla="*/ 2540794 h 2831596"/>
              <a:gd name="connsiteX163" fmla="*/ 1347848 w 2757548"/>
              <a:gd name="connsiteY163" fmla="*/ 2490787 h 2831596"/>
              <a:gd name="connsiteX164" fmla="*/ 1326417 w 2757548"/>
              <a:gd name="connsiteY164" fmla="*/ 2443162 h 2831596"/>
              <a:gd name="connsiteX165" fmla="*/ 1343086 w 2757548"/>
              <a:gd name="connsiteY165" fmla="*/ 2390775 h 2831596"/>
              <a:gd name="connsiteX166" fmla="*/ 1333561 w 2757548"/>
              <a:gd name="connsiteY166" fmla="*/ 2338387 h 2831596"/>
              <a:gd name="connsiteX167" fmla="*/ 1290698 w 2757548"/>
              <a:gd name="connsiteY167" fmla="*/ 2305050 h 2831596"/>
              <a:gd name="connsiteX168" fmla="*/ 1247836 w 2757548"/>
              <a:gd name="connsiteY168" fmla="*/ 2290762 h 2831596"/>
              <a:gd name="connsiteX169" fmla="*/ 1204973 w 2757548"/>
              <a:gd name="connsiteY169" fmla="*/ 2281237 h 2831596"/>
              <a:gd name="connsiteX170" fmla="*/ 1166873 w 2757548"/>
              <a:gd name="connsiteY170" fmla="*/ 2274093 h 2831596"/>
              <a:gd name="connsiteX171" fmla="*/ 1147823 w 2757548"/>
              <a:gd name="connsiteY171" fmla="*/ 2281237 h 2831596"/>
              <a:gd name="connsiteX172" fmla="*/ 1119248 w 2757548"/>
              <a:gd name="connsiteY172" fmla="*/ 2290762 h 2831596"/>
              <a:gd name="connsiteX173" fmla="*/ 1102579 w 2757548"/>
              <a:gd name="connsiteY173" fmla="*/ 2271712 h 2831596"/>
              <a:gd name="connsiteX174" fmla="*/ 1076386 w 2757548"/>
              <a:gd name="connsiteY174" fmla="*/ 2286000 h 2831596"/>
              <a:gd name="connsiteX175" fmla="*/ 1059717 w 2757548"/>
              <a:gd name="connsiteY175" fmla="*/ 2307431 h 2831596"/>
              <a:gd name="connsiteX176" fmla="*/ 1019236 w 2757548"/>
              <a:gd name="connsiteY176" fmla="*/ 2309812 h 2831596"/>
              <a:gd name="connsiteX177" fmla="*/ 971611 w 2757548"/>
              <a:gd name="connsiteY177" fmla="*/ 2319337 h 2831596"/>
              <a:gd name="connsiteX178" fmla="*/ 971611 w 2757548"/>
              <a:gd name="connsiteY178" fmla="*/ 2374106 h 2831596"/>
              <a:gd name="connsiteX179" fmla="*/ 943036 w 2757548"/>
              <a:gd name="connsiteY179" fmla="*/ 2414587 h 2831596"/>
              <a:gd name="connsiteX180" fmla="*/ 921604 w 2757548"/>
              <a:gd name="connsiteY180" fmla="*/ 2424112 h 2831596"/>
              <a:gd name="connsiteX181" fmla="*/ 890648 w 2757548"/>
              <a:gd name="connsiteY181" fmla="*/ 2462212 h 2831596"/>
              <a:gd name="connsiteX182" fmla="*/ 866836 w 2757548"/>
              <a:gd name="connsiteY182" fmla="*/ 2452687 h 2831596"/>
              <a:gd name="connsiteX183" fmla="*/ 852548 w 2757548"/>
              <a:gd name="connsiteY183" fmla="*/ 2471737 h 2831596"/>
              <a:gd name="connsiteX184" fmla="*/ 816829 w 2757548"/>
              <a:gd name="connsiteY184" fmla="*/ 2476500 h 2831596"/>
              <a:gd name="connsiteX185" fmla="*/ 800161 w 2757548"/>
              <a:gd name="connsiteY185" fmla="*/ 2462212 h 2831596"/>
              <a:gd name="connsiteX186" fmla="*/ 771586 w 2757548"/>
              <a:gd name="connsiteY186" fmla="*/ 2438400 h 2831596"/>
              <a:gd name="connsiteX187" fmla="*/ 759679 w 2757548"/>
              <a:gd name="connsiteY187" fmla="*/ 2419350 h 2831596"/>
              <a:gd name="connsiteX188" fmla="*/ 735867 w 2757548"/>
              <a:gd name="connsiteY188" fmla="*/ 2438400 h 2831596"/>
              <a:gd name="connsiteX189" fmla="*/ 704911 w 2757548"/>
              <a:gd name="connsiteY189" fmla="*/ 2433637 h 2831596"/>
              <a:gd name="connsiteX190" fmla="*/ 723961 w 2757548"/>
              <a:gd name="connsiteY190" fmla="*/ 2371725 h 2831596"/>
              <a:gd name="connsiteX191" fmla="*/ 719198 w 2757548"/>
              <a:gd name="connsiteY191" fmla="*/ 2362200 h 2831596"/>
              <a:gd name="connsiteX192" fmla="*/ 738248 w 2757548"/>
              <a:gd name="connsiteY192" fmla="*/ 2309812 h 2831596"/>
              <a:gd name="connsiteX193" fmla="*/ 747773 w 2757548"/>
              <a:gd name="connsiteY193" fmla="*/ 2278856 h 2831596"/>
              <a:gd name="connsiteX194" fmla="*/ 733486 w 2757548"/>
              <a:gd name="connsiteY194" fmla="*/ 2243137 h 2831596"/>
              <a:gd name="connsiteX195" fmla="*/ 747773 w 2757548"/>
              <a:gd name="connsiteY195" fmla="*/ 2226468 h 2831596"/>
              <a:gd name="connsiteX196" fmla="*/ 735867 w 2757548"/>
              <a:gd name="connsiteY196" fmla="*/ 2197893 h 2831596"/>
              <a:gd name="connsiteX197" fmla="*/ 735868 w 2757548"/>
              <a:gd name="connsiteY197" fmla="*/ 2166937 h 2831596"/>
              <a:gd name="connsiteX198" fmla="*/ 728723 w 2757548"/>
              <a:gd name="connsiteY198" fmla="*/ 2128837 h 2831596"/>
              <a:gd name="connsiteX199" fmla="*/ 709673 w 2757548"/>
              <a:gd name="connsiteY199" fmla="*/ 2093118 h 2831596"/>
              <a:gd name="connsiteX200" fmla="*/ 662048 w 2757548"/>
              <a:gd name="connsiteY200" fmla="*/ 2090737 h 2831596"/>
              <a:gd name="connsiteX201" fmla="*/ 635854 w 2757548"/>
              <a:gd name="connsiteY201" fmla="*/ 2085975 h 2831596"/>
              <a:gd name="connsiteX202" fmla="*/ 623948 w 2757548"/>
              <a:gd name="connsiteY202" fmla="*/ 2062162 h 2831596"/>
              <a:gd name="connsiteX203" fmla="*/ 566798 w 2757548"/>
              <a:gd name="connsiteY203" fmla="*/ 2043112 h 2831596"/>
              <a:gd name="connsiteX204" fmla="*/ 542986 w 2757548"/>
              <a:gd name="connsiteY204" fmla="*/ 2035968 h 2831596"/>
              <a:gd name="connsiteX205" fmla="*/ 557273 w 2757548"/>
              <a:gd name="connsiteY205" fmla="*/ 1981200 h 2831596"/>
              <a:gd name="connsiteX206" fmla="*/ 562036 w 2757548"/>
              <a:gd name="connsiteY206" fmla="*/ 1964531 h 2831596"/>
              <a:gd name="connsiteX207" fmla="*/ 547748 w 2757548"/>
              <a:gd name="connsiteY207" fmla="*/ 1938337 h 2831596"/>
              <a:gd name="connsiteX208" fmla="*/ 514411 w 2757548"/>
              <a:gd name="connsiteY208" fmla="*/ 1885950 h 2831596"/>
              <a:gd name="connsiteX209" fmla="*/ 490598 w 2757548"/>
              <a:gd name="connsiteY209" fmla="*/ 1897856 h 2831596"/>
              <a:gd name="connsiteX210" fmla="*/ 471548 w 2757548"/>
              <a:gd name="connsiteY210" fmla="*/ 1876425 h 2831596"/>
              <a:gd name="connsiteX211" fmla="*/ 433448 w 2757548"/>
              <a:gd name="connsiteY211" fmla="*/ 1852612 h 2831596"/>
              <a:gd name="connsiteX212" fmla="*/ 414398 w 2757548"/>
              <a:gd name="connsiteY212" fmla="*/ 1833562 h 2831596"/>
              <a:gd name="connsiteX213" fmla="*/ 414398 w 2757548"/>
              <a:gd name="connsiteY213" fmla="*/ 1804987 h 2831596"/>
              <a:gd name="connsiteX214" fmla="*/ 378679 w 2757548"/>
              <a:gd name="connsiteY214" fmla="*/ 1812131 h 2831596"/>
              <a:gd name="connsiteX215" fmla="*/ 357248 w 2757548"/>
              <a:gd name="connsiteY215" fmla="*/ 1838325 h 2831596"/>
              <a:gd name="connsiteX216" fmla="*/ 385823 w 2757548"/>
              <a:gd name="connsiteY216" fmla="*/ 1862137 h 2831596"/>
              <a:gd name="connsiteX217" fmla="*/ 352486 w 2757548"/>
              <a:gd name="connsiteY217" fmla="*/ 1866900 h 2831596"/>
              <a:gd name="connsiteX218" fmla="*/ 323911 w 2757548"/>
              <a:gd name="connsiteY218" fmla="*/ 1847850 h 2831596"/>
              <a:gd name="connsiteX219" fmla="*/ 281048 w 2757548"/>
              <a:gd name="connsiteY219" fmla="*/ 1833562 h 2831596"/>
              <a:gd name="connsiteX220" fmla="*/ 238186 w 2757548"/>
              <a:gd name="connsiteY220" fmla="*/ 1819275 h 2831596"/>
              <a:gd name="connsiteX221" fmla="*/ 195323 w 2757548"/>
              <a:gd name="connsiteY221" fmla="*/ 1819275 h 2831596"/>
              <a:gd name="connsiteX222" fmla="*/ 171511 w 2757548"/>
              <a:gd name="connsiteY222" fmla="*/ 1795462 h 2831596"/>
              <a:gd name="connsiteX223" fmla="*/ 188179 w 2757548"/>
              <a:gd name="connsiteY223" fmla="*/ 1740693 h 2831596"/>
              <a:gd name="connsiteX224" fmla="*/ 214373 w 2757548"/>
              <a:gd name="connsiteY224" fmla="*/ 1676400 h 2831596"/>
              <a:gd name="connsiteX225" fmla="*/ 245329 w 2757548"/>
              <a:gd name="connsiteY225" fmla="*/ 1609725 h 2831596"/>
              <a:gd name="connsiteX226" fmla="*/ 273904 w 2757548"/>
              <a:gd name="connsiteY226" fmla="*/ 1576388 h 2831596"/>
              <a:gd name="connsiteX227" fmla="*/ 283429 w 2757548"/>
              <a:gd name="connsiteY227" fmla="*/ 1545431 h 2831596"/>
              <a:gd name="connsiteX228" fmla="*/ 319148 w 2757548"/>
              <a:gd name="connsiteY228" fmla="*/ 1509712 h 2831596"/>
              <a:gd name="connsiteX229" fmla="*/ 362011 w 2757548"/>
              <a:gd name="connsiteY229" fmla="*/ 1466850 h 2831596"/>
              <a:gd name="connsiteX230" fmla="*/ 376298 w 2757548"/>
              <a:gd name="connsiteY230" fmla="*/ 1440656 h 2831596"/>
              <a:gd name="connsiteX231" fmla="*/ 414398 w 2757548"/>
              <a:gd name="connsiteY231" fmla="*/ 1404937 h 2831596"/>
              <a:gd name="connsiteX232" fmla="*/ 438211 w 2757548"/>
              <a:gd name="connsiteY232" fmla="*/ 1381125 h 2831596"/>
              <a:gd name="connsiteX233" fmla="*/ 395348 w 2757548"/>
              <a:gd name="connsiteY233" fmla="*/ 1352550 h 2831596"/>
              <a:gd name="connsiteX234" fmla="*/ 376298 w 2757548"/>
              <a:gd name="connsiteY234" fmla="*/ 1328737 h 2831596"/>
              <a:gd name="connsiteX235" fmla="*/ 323911 w 2757548"/>
              <a:gd name="connsiteY235" fmla="*/ 1319212 h 2831596"/>
              <a:gd name="connsiteX236" fmla="*/ 316767 w 2757548"/>
              <a:gd name="connsiteY236" fmla="*/ 1297781 h 2831596"/>
              <a:gd name="connsiteX237" fmla="*/ 266761 w 2757548"/>
              <a:gd name="connsiteY237" fmla="*/ 1285875 h 2831596"/>
              <a:gd name="connsiteX238" fmla="*/ 231042 w 2757548"/>
              <a:gd name="connsiteY238" fmla="*/ 1281112 h 2831596"/>
              <a:gd name="connsiteX239" fmla="*/ 195323 w 2757548"/>
              <a:gd name="connsiteY239" fmla="*/ 1276350 h 2831596"/>
              <a:gd name="connsiteX240" fmla="*/ 154843 w 2757548"/>
              <a:gd name="connsiteY240" fmla="*/ 1250156 h 2831596"/>
              <a:gd name="connsiteX241" fmla="*/ 138173 w 2757548"/>
              <a:gd name="connsiteY241" fmla="*/ 1171575 h 2831596"/>
              <a:gd name="connsiteX242" fmla="*/ 119123 w 2757548"/>
              <a:gd name="connsiteY242" fmla="*/ 1157287 h 2831596"/>
              <a:gd name="connsiteX243" fmla="*/ 66736 w 2757548"/>
              <a:gd name="connsiteY243" fmla="*/ 1157287 h 2831596"/>
              <a:gd name="connsiteX244" fmla="*/ 47686 w 2757548"/>
              <a:gd name="connsiteY244" fmla="*/ 1166812 h 2831596"/>
              <a:gd name="connsiteX245" fmla="*/ 19111 w 2757548"/>
              <a:gd name="connsiteY245" fmla="*/ 1143000 h 2831596"/>
              <a:gd name="connsiteX246" fmla="*/ 19111 w 2757548"/>
              <a:gd name="connsiteY246" fmla="*/ 1114425 h 2831596"/>
              <a:gd name="connsiteX247" fmla="*/ 9586 w 2757548"/>
              <a:gd name="connsiteY247" fmla="*/ 1076325 h 2831596"/>
              <a:gd name="connsiteX248" fmla="*/ 61 w 2757548"/>
              <a:gd name="connsiteY248" fmla="*/ 1028700 h 2831596"/>
              <a:gd name="connsiteX249" fmla="*/ 14348 w 2757548"/>
              <a:gd name="connsiteY249" fmla="*/ 995362 h 2831596"/>
              <a:gd name="connsiteX250" fmla="*/ 61973 w 2757548"/>
              <a:gd name="connsiteY250" fmla="*/ 971550 h 2831596"/>
              <a:gd name="connsiteX251" fmla="*/ 100073 w 2757548"/>
              <a:gd name="connsiteY251" fmla="*/ 966787 h 2831596"/>
              <a:gd name="connsiteX252" fmla="*/ 66736 w 2757548"/>
              <a:gd name="connsiteY252" fmla="*/ 933450 h 2831596"/>
              <a:gd name="connsiteX253" fmla="*/ 57211 w 2757548"/>
              <a:gd name="connsiteY253" fmla="*/ 885825 h 2831596"/>
              <a:gd name="connsiteX254" fmla="*/ 81023 w 2757548"/>
              <a:gd name="connsiteY254" fmla="*/ 852487 h 2831596"/>
              <a:gd name="connsiteX255" fmla="*/ 81023 w 2757548"/>
              <a:gd name="connsiteY255" fmla="*/ 814387 h 2831596"/>
              <a:gd name="connsiteX256" fmla="*/ 42923 w 2757548"/>
              <a:gd name="connsiteY256" fmla="*/ 800100 h 2831596"/>
              <a:gd name="connsiteX257" fmla="*/ 47686 w 2757548"/>
              <a:gd name="connsiteY257" fmla="*/ 762000 h 2831596"/>
              <a:gd name="connsiteX258" fmla="*/ 85786 w 2757548"/>
              <a:gd name="connsiteY258" fmla="*/ 723900 h 2831596"/>
              <a:gd name="connsiteX259" fmla="*/ 76261 w 2757548"/>
              <a:gd name="connsiteY259" fmla="*/ 671512 h 2831596"/>
              <a:gd name="connsiteX260" fmla="*/ 47686 w 2757548"/>
              <a:gd name="connsiteY260" fmla="*/ 647700 h 2831596"/>
              <a:gd name="connsiteX261" fmla="*/ 66736 w 2757548"/>
              <a:gd name="connsiteY261" fmla="*/ 623887 h 2831596"/>
              <a:gd name="connsiteX262" fmla="*/ 114361 w 2757548"/>
              <a:gd name="connsiteY262" fmla="*/ 628650 h 2831596"/>
              <a:gd name="connsiteX263" fmla="*/ 138173 w 2757548"/>
              <a:gd name="connsiteY263" fmla="*/ 628650 h 2831596"/>
              <a:gd name="connsiteX264" fmla="*/ 119123 w 2757548"/>
              <a:gd name="connsiteY264" fmla="*/ 595312 h 2831596"/>
              <a:gd name="connsiteX265" fmla="*/ 123886 w 2757548"/>
              <a:gd name="connsiteY265" fmla="*/ 571500 h 2831596"/>
              <a:gd name="connsiteX266" fmla="*/ 152461 w 2757548"/>
              <a:gd name="connsiteY266" fmla="*/ 571500 h 2831596"/>
              <a:gd name="connsiteX267" fmla="*/ 157223 w 2757548"/>
              <a:gd name="connsiteY267" fmla="*/ 571500 h 2831596"/>
              <a:gd name="connsiteX268" fmla="*/ 185798 w 2757548"/>
              <a:gd name="connsiteY268" fmla="*/ 485775 h 2831596"/>
              <a:gd name="connsiteX269" fmla="*/ 190561 w 2757548"/>
              <a:gd name="connsiteY269" fmla="*/ 447675 h 2831596"/>
              <a:gd name="connsiteX270" fmla="*/ 219136 w 2757548"/>
              <a:gd name="connsiteY270" fmla="*/ 461962 h 2831596"/>
              <a:gd name="connsiteX271" fmla="*/ 281048 w 2757548"/>
              <a:gd name="connsiteY271" fmla="*/ 485775 h 2831596"/>
              <a:gd name="connsiteX272" fmla="*/ 342961 w 2757548"/>
              <a:gd name="connsiteY272" fmla="*/ 485775 h 2831596"/>
              <a:gd name="connsiteX273" fmla="*/ 333436 w 2757548"/>
              <a:gd name="connsiteY273" fmla="*/ 442912 h 2831596"/>
              <a:gd name="connsiteX274" fmla="*/ 342961 w 2757548"/>
              <a:gd name="connsiteY274" fmla="*/ 409575 h 2831596"/>
              <a:gd name="connsiteX275" fmla="*/ 385823 w 2757548"/>
              <a:gd name="connsiteY275" fmla="*/ 409575 h 2831596"/>
              <a:gd name="connsiteX276" fmla="*/ 404873 w 2757548"/>
              <a:gd name="connsiteY276" fmla="*/ 381000 h 2831596"/>
              <a:gd name="connsiteX277" fmla="*/ 428686 w 2757548"/>
              <a:gd name="connsiteY277" fmla="*/ 338137 h 2831596"/>
              <a:gd name="connsiteX278" fmla="*/ 381061 w 2757548"/>
              <a:gd name="connsiteY278" fmla="*/ 314325 h 2831596"/>
              <a:gd name="connsiteX279" fmla="*/ 381061 w 2757548"/>
              <a:gd name="connsiteY279" fmla="*/ 285750 h 2831596"/>
              <a:gd name="connsiteX280" fmla="*/ 433448 w 2757548"/>
              <a:gd name="connsiteY280" fmla="*/ 257175 h 2831596"/>
              <a:gd name="connsiteX281" fmla="*/ 466786 w 2757548"/>
              <a:gd name="connsiteY281" fmla="*/ 238125 h 2831596"/>
              <a:gd name="connsiteX282" fmla="*/ 476311 w 2757548"/>
              <a:gd name="connsiteY282" fmla="*/ 176212 h 2831596"/>
              <a:gd name="connsiteX283" fmla="*/ 447736 w 2757548"/>
              <a:gd name="connsiteY283" fmla="*/ 123825 h 2831596"/>
              <a:gd name="connsiteX0" fmla="*/ 2307492 w 2757548"/>
              <a:gd name="connsiteY0" fmla="*/ 0 h 2831596"/>
              <a:gd name="connsiteX1" fmla="*/ 2324161 w 2757548"/>
              <a:gd name="connsiteY1" fmla="*/ 26193 h 2831596"/>
              <a:gd name="connsiteX2" fmla="*/ 2352736 w 2757548"/>
              <a:gd name="connsiteY2" fmla="*/ 47625 h 2831596"/>
              <a:gd name="connsiteX3" fmla="*/ 2343211 w 2757548"/>
              <a:gd name="connsiteY3" fmla="*/ 57150 h 2831596"/>
              <a:gd name="connsiteX4" fmla="*/ 2352736 w 2757548"/>
              <a:gd name="connsiteY4" fmla="*/ 95250 h 2831596"/>
              <a:gd name="connsiteX5" fmla="*/ 2343211 w 2757548"/>
              <a:gd name="connsiteY5" fmla="*/ 128587 h 2831596"/>
              <a:gd name="connsiteX6" fmla="*/ 2324161 w 2757548"/>
              <a:gd name="connsiteY6" fmla="*/ 145256 h 2831596"/>
              <a:gd name="connsiteX7" fmla="*/ 2300348 w 2757548"/>
              <a:gd name="connsiteY7" fmla="*/ 152400 h 2831596"/>
              <a:gd name="connsiteX8" fmla="*/ 2290823 w 2757548"/>
              <a:gd name="connsiteY8" fmla="*/ 166687 h 2831596"/>
              <a:gd name="connsiteX9" fmla="*/ 2286061 w 2757548"/>
              <a:gd name="connsiteY9" fmla="*/ 204787 h 2831596"/>
              <a:gd name="connsiteX10" fmla="*/ 2267011 w 2757548"/>
              <a:gd name="connsiteY10" fmla="*/ 223837 h 2831596"/>
              <a:gd name="connsiteX11" fmla="*/ 2224148 w 2757548"/>
              <a:gd name="connsiteY11" fmla="*/ 219075 h 2831596"/>
              <a:gd name="connsiteX12" fmla="*/ 2214623 w 2757548"/>
              <a:gd name="connsiteY12" fmla="*/ 226219 h 2831596"/>
              <a:gd name="connsiteX13" fmla="*/ 2221767 w 2757548"/>
              <a:gd name="connsiteY13" fmla="*/ 259556 h 2831596"/>
              <a:gd name="connsiteX14" fmla="*/ 2233673 w 2757548"/>
              <a:gd name="connsiteY14" fmla="*/ 285750 h 2831596"/>
              <a:gd name="connsiteX15" fmla="*/ 2224148 w 2757548"/>
              <a:gd name="connsiteY15" fmla="*/ 304800 h 2831596"/>
              <a:gd name="connsiteX16" fmla="*/ 2224148 w 2757548"/>
              <a:gd name="connsiteY16" fmla="*/ 333375 h 2831596"/>
              <a:gd name="connsiteX17" fmla="*/ 2186048 w 2757548"/>
              <a:gd name="connsiteY17" fmla="*/ 338137 h 2831596"/>
              <a:gd name="connsiteX18" fmla="*/ 2152710 w 2757548"/>
              <a:gd name="connsiteY18" fmla="*/ 302419 h 2831596"/>
              <a:gd name="connsiteX19" fmla="*/ 2124136 w 2757548"/>
              <a:gd name="connsiteY19" fmla="*/ 323850 h 2831596"/>
              <a:gd name="connsiteX20" fmla="*/ 2105086 w 2757548"/>
              <a:gd name="connsiteY20" fmla="*/ 347662 h 2831596"/>
              <a:gd name="connsiteX21" fmla="*/ 2105086 w 2757548"/>
              <a:gd name="connsiteY21" fmla="*/ 361950 h 2831596"/>
              <a:gd name="connsiteX22" fmla="*/ 2105086 w 2757548"/>
              <a:gd name="connsiteY22" fmla="*/ 395287 h 2831596"/>
              <a:gd name="connsiteX23" fmla="*/ 2076511 w 2757548"/>
              <a:gd name="connsiteY23" fmla="*/ 395287 h 2831596"/>
              <a:gd name="connsiteX24" fmla="*/ 2033648 w 2757548"/>
              <a:gd name="connsiteY24" fmla="*/ 419100 h 2831596"/>
              <a:gd name="connsiteX25" fmla="*/ 2014598 w 2757548"/>
              <a:gd name="connsiteY25" fmla="*/ 457200 h 2831596"/>
              <a:gd name="connsiteX26" fmla="*/ 2012217 w 2757548"/>
              <a:gd name="connsiteY26" fmla="*/ 488156 h 2831596"/>
              <a:gd name="connsiteX27" fmla="*/ 1995549 w 2757548"/>
              <a:gd name="connsiteY27" fmla="*/ 511968 h 2831596"/>
              <a:gd name="connsiteX28" fmla="*/ 1976498 w 2757548"/>
              <a:gd name="connsiteY28" fmla="*/ 554831 h 2831596"/>
              <a:gd name="connsiteX29" fmla="*/ 1945542 w 2757548"/>
              <a:gd name="connsiteY29" fmla="*/ 564356 h 2831596"/>
              <a:gd name="connsiteX30" fmla="*/ 1909823 w 2757548"/>
              <a:gd name="connsiteY30" fmla="*/ 561975 h 2831596"/>
              <a:gd name="connsiteX31" fmla="*/ 1883629 w 2757548"/>
              <a:gd name="connsiteY31" fmla="*/ 576262 h 2831596"/>
              <a:gd name="connsiteX32" fmla="*/ 1890773 w 2757548"/>
              <a:gd name="connsiteY32" fmla="*/ 602456 h 2831596"/>
              <a:gd name="connsiteX33" fmla="*/ 1874104 w 2757548"/>
              <a:gd name="connsiteY33" fmla="*/ 623887 h 2831596"/>
              <a:gd name="connsiteX34" fmla="*/ 1876486 w 2757548"/>
              <a:gd name="connsiteY34" fmla="*/ 647700 h 2831596"/>
              <a:gd name="connsiteX35" fmla="*/ 1890773 w 2757548"/>
              <a:gd name="connsiteY35" fmla="*/ 666750 h 2831596"/>
              <a:gd name="connsiteX36" fmla="*/ 1919348 w 2757548"/>
              <a:gd name="connsiteY36" fmla="*/ 685800 h 2831596"/>
              <a:gd name="connsiteX37" fmla="*/ 1945542 w 2757548"/>
              <a:gd name="connsiteY37" fmla="*/ 714375 h 2831596"/>
              <a:gd name="connsiteX38" fmla="*/ 1969354 w 2757548"/>
              <a:gd name="connsiteY38" fmla="*/ 745331 h 2831596"/>
              <a:gd name="connsiteX39" fmla="*/ 1997930 w 2757548"/>
              <a:gd name="connsiteY39" fmla="*/ 776287 h 2831596"/>
              <a:gd name="connsiteX40" fmla="*/ 2016979 w 2757548"/>
              <a:gd name="connsiteY40" fmla="*/ 788194 h 2831596"/>
              <a:gd name="connsiteX41" fmla="*/ 2024123 w 2757548"/>
              <a:gd name="connsiteY41" fmla="*/ 814387 h 2831596"/>
              <a:gd name="connsiteX42" fmla="*/ 2028886 w 2757548"/>
              <a:gd name="connsiteY42" fmla="*/ 847725 h 2831596"/>
              <a:gd name="connsiteX43" fmla="*/ 2038411 w 2757548"/>
              <a:gd name="connsiteY43" fmla="*/ 859631 h 2831596"/>
              <a:gd name="connsiteX44" fmla="*/ 2066986 w 2757548"/>
              <a:gd name="connsiteY44" fmla="*/ 871537 h 2831596"/>
              <a:gd name="connsiteX45" fmla="*/ 2062223 w 2757548"/>
              <a:gd name="connsiteY45" fmla="*/ 852487 h 2831596"/>
              <a:gd name="connsiteX46" fmla="*/ 2090798 w 2757548"/>
              <a:gd name="connsiteY46" fmla="*/ 838200 h 2831596"/>
              <a:gd name="connsiteX47" fmla="*/ 2100323 w 2757548"/>
              <a:gd name="connsiteY47" fmla="*/ 862012 h 2831596"/>
              <a:gd name="connsiteX48" fmla="*/ 2133661 w 2757548"/>
              <a:gd name="connsiteY48" fmla="*/ 883443 h 2831596"/>
              <a:gd name="connsiteX49" fmla="*/ 2169379 w 2757548"/>
              <a:gd name="connsiteY49" fmla="*/ 876300 h 2831596"/>
              <a:gd name="connsiteX50" fmla="*/ 2183667 w 2757548"/>
              <a:gd name="connsiteY50" fmla="*/ 864394 h 2831596"/>
              <a:gd name="connsiteX51" fmla="*/ 2207480 w 2757548"/>
              <a:gd name="connsiteY51" fmla="*/ 857249 h 2831596"/>
              <a:gd name="connsiteX52" fmla="*/ 2245580 w 2757548"/>
              <a:gd name="connsiteY52" fmla="*/ 862012 h 2831596"/>
              <a:gd name="connsiteX53" fmla="*/ 2257486 w 2757548"/>
              <a:gd name="connsiteY53" fmla="*/ 895350 h 2831596"/>
              <a:gd name="connsiteX54" fmla="*/ 2305110 w 2757548"/>
              <a:gd name="connsiteY54" fmla="*/ 900113 h 2831596"/>
              <a:gd name="connsiteX55" fmla="*/ 2328923 w 2757548"/>
              <a:gd name="connsiteY55" fmla="*/ 907256 h 2831596"/>
              <a:gd name="connsiteX56" fmla="*/ 2314636 w 2757548"/>
              <a:gd name="connsiteY56" fmla="*/ 928687 h 2831596"/>
              <a:gd name="connsiteX57" fmla="*/ 2319398 w 2757548"/>
              <a:gd name="connsiteY57" fmla="*/ 942975 h 2831596"/>
              <a:gd name="connsiteX58" fmla="*/ 2357498 w 2757548"/>
              <a:gd name="connsiteY58" fmla="*/ 964406 h 2831596"/>
              <a:gd name="connsiteX59" fmla="*/ 2371786 w 2757548"/>
              <a:gd name="connsiteY59" fmla="*/ 990600 h 2831596"/>
              <a:gd name="connsiteX60" fmla="*/ 2395598 w 2757548"/>
              <a:gd name="connsiteY60" fmla="*/ 1016794 h 2831596"/>
              <a:gd name="connsiteX61" fmla="*/ 2381311 w 2757548"/>
              <a:gd name="connsiteY61" fmla="*/ 1028700 h 2831596"/>
              <a:gd name="connsiteX62" fmla="*/ 2386073 w 2757548"/>
              <a:gd name="connsiteY62" fmla="*/ 1066800 h 2831596"/>
              <a:gd name="connsiteX63" fmla="*/ 2421792 w 2757548"/>
              <a:gd name="connsiteY63" fmla="*/ 1059656 h 2831596"/>
              <a:gd name="connsiteX64" fmla="*/ 2450367 w 2757548"/>
              <a:gd name="connsiteY64" fmla="*/ 1069182 h 2831596"/>
              <a:gd name="connsiteX65" fmla="*/ 2486086 w 2757548"/>
              <a:gd name="connsiteY65" fmla="*/ 1107281 h 2831596"/>
              <a:gd name="connsiteX66" fmla="*/ 2486086 w 2757548"/>
              <a:gd name="connsiteY66" fmla="*/ 1138237 h 2831596"/>
              <a:gd name="connsiteX67" fmla="*/ 2521804 w 2757548"/>
              <a:gd name="connsiteY67" fmla="*/ 1147762 h 2831596"/>
              <a:gd name="connsiteX68" fmla="*/ 2571811 w 2757548"/>
              <a:gd name="connsiteY68" fmla="*/ 1190625 h 2831596"/>
              <a:gd name="connsiteX69" fmla="*/ 2571811 w 2757548"/>
              <a:gd name="connsiteY69" fmla="*/ 1219200 h 2831596"/>
              <a:gd name="connsiteX70" fmla="*/ 2571811 w 2757548"/>
              <a:gd name="connsiteY70" fmla="*/ 1243012 h 2831596"/>
              <a:gd name="connsiteX71" fmla="*/ 2567048 w 2757548"/>
              <a:gd name="connsiteY71" fmla="*/ 1266825 h 2831596"/>
              <a:gd name="connsiteX72" fmla="*/ 2600386 w 2757548"/>
              <a:gd name="connsiteY72" fmla="*/ 1295400 h 2831596"/>
              <a:gd name="connsiteX73" fmla="*/ 2609910 w 2757548"/>
              <a:gd name="connsiteY73" fmla="*/ 1338262 h 2831596"/>
              <a:gd name="connsiteX74" fmla="*/ 2619436 w 2757548"/>
              <a:gd name="connsiteY74" fmla="*/ 1376362 h 2831596"/>
              <a:gd name="connsiteX75" fmla="*/ 2638486 w 2757548"/>
              <a:gd name="connsiteY75" fmla="*/ 1369218 h 2831596"/>
              <a:gd name="connsiteX76" fmla="*/ 2681348 w 2757548"/>
              <a:gd name="connsiteY76" fmla="*/ 1381125 h 2831596"/>
              <a:gd name="connsiteX77" fmla="*/ 2705161 w 2757548"/>
              <a:gd name="connsiteY77" fmla="*/ 1362075 h 2831596"/>
              <a:gd name="connsiteX78" fmla="*/ 2748023 w 2757548"/>
              <a:gd name="connsiteY78" fmla="*/ 1352550 h 2831596"/>
              <a:gd name="connsiteX79" fmla="*/ 2757548 w 2757548"/>
              <a:gd name="connsiteY79" fmla="*/ 1390650 h 2831596"/>
              <a:gd name="connsiteX80" fmla="*/ 2748023 w 2757548"/>
              <a:gd name="connsiteY80" fmla="*/ 1414462 h 2831596"/>
              <a:gd name="connsiteX81" fmla="*/ 2724211 w 2757548"/>
              <a:gd name="connsiteY81" fmla="*/ 1428750 h 2831596"/>
              <a:gd name="connsiteX82" fmla="*/ 2695635 w 2757548"/>
              <a:gd name="connsiteY82" fmla="*/ 1464469 h 2831596"/>
              <a:gd name="connsiteX83" fmla="*/ 2657536 w 2757548"/>
              <a:gd name="connsiteY83" fmla="*/ 1495425 h 2831596"/>
              <a:gd name="connsiteX84" fmla="*/ 2638486 w 2757548"/>
              <a:gd name="connsiteY84" fmla="*/ 1519237 h 2831596"/>
              <a:gd name="connsiteX85" fmla="*/ 2624198 w 2757548"/>
              <a:gd name="connsiteY85" fmla="*/ 1535906 h 2831596"/>
              <a:gd name="connsiteX86" fmla="*/ 2619436 w 2757548"/>
              <a:gd name="connsiteY86" fmla="*/ 1562100 h 2831596"/>
              <a:gd name="connsiteX87" fmla="*/ 2590861 w 2757548"/>
              <a:gd name="connsiteY87" fmla="*/ 1562100 h 2831596"/>
              <a:gd name="connsiteX88" fmla="*/ 2557523 w 2757548"/>
              <a:gd name="connsiteY88" fmla="*/ 1547812 h 2831596"/>
              <a:gd name="connsiteX89" fmla="*/ 2538473 w 2757548"/>
              <a:gd name="connsiteY89" fmla="*/ 1519237 h 2831596"/>
              <a:gd name="connsiteX90" fmla="*/ 2471798 w 2757548"/>
              <a:gd name="connsiteY90" fmla="*/ 1524000 h 2831596"/>
              <a:gd name="connsiteX91" fmla="*/ 2452748 w 2757548"/>
              <a:gd name="connsiteY91" fmla="*/ 1535906 h 2831596"/>
              <a:gd name="connsiteX92" fmla="*/ 2447985 w 2757548"/>
              <a:gd name="connsiteY92" fmla="*/ 1557338 h 2831596"/>
              <a:gd name="connsiteX93" fmla="*/ 2414648 w 2757548"/>
              <a:gd name="connsiteY93" fmla="*/ 1576387 h 2831596"/>
              <a:gd name="connsiteX94" fmla="*/ 2381311 w 2757548"/>
              <a:gd name="connsiteY94" fmla="*/ 1614487 h 2831596"/>
              <a:gd name="connsiteX95" fmla="*/ 2355116 w 2757548"/>
              <a:gd name="connsiteY95" fmla="*/ 1626393 h 2831596"/>
              <a:gd name="connsiteX96" fmla="*/ 2347973 w 2757548"/>
              <a:gd name="connsiteY96" fmla="*/ 1662112 h 2831596"/>
              <a:gd name="connsiteX97" fmla="*/ 2331304 w 2757548"/>
              <a:gd name="connsiteY97" fmla="*/ 1659731 h 2831596"/>
              <a:gd name="connsiteX98" fmla="*/ 2281298 w 2757548"/>
              <a:gd name="connsiteY98" fmla="*/ 1681162 h 2831596"/>
              <a:gd name="connsiteX99" fmla="*/ 2262248 w 2757548"/>
              <a:gd name="connsiteY99" fmla="*/ 1700212 h 2831596"/>
              <a:gd name="connsiteX100" fmla="*/ 2200336 w 2757548"/>
              <a:gd name="connsiteY100" fmla="*/ 1704975 h 2831596"/>
              <a:gd name="connsiteX101" fmla="*/ 2157473 w 2757548"/>
              <a:gd name="connsiteY101" fmla="*/ 1714500 h 2831596"/>
              <a:gd name="connsiteX102" fmla="*/ 2126517 w 2757548"/>
              <a:gd name="connsiteY102" fmla="*/ 1754981 h 2831596"/>
              <a:gd name="connsiteX103" fmla="*/ 2100323 w 2757548"/>
              <a:gd name="connsiteY103" fmla="*/ 1771650 h 2831596"/>
              <a:gd name="connsiteX104" fmla="*/ 2095561 w 2757548"/>
              <a:gd name="connsiteY104" fmla="*/ 1807368 h 2831596"/>
              <a:gd name="connsiteX105" fmla="*/ 2057461 w 2757548"/>
              <a:gd name="connsiteY105" fmla="*/ 1831181 h 2831596"/>
              <a:gd name="connsiteX106" fmla="*/ 2043173 w 2757548"/>
              <a:gd name="connsiteY106" fmla="*/ 1852612 h 2831596"/>
              <a:gd name="connsiteX107" fmla="*/ 2033648 w 2757548"/>
              <a:gd name="connsiteY107" fmla="*/ 1866900 h 2831596"/>
              <a:gd name="connsiteX108" fmla="*/ 2038411 w 2757548"/>
              <a:gd name="connsiteY108" fmla="*/ 1895475 h 2831596"/>
              <a:gd name="connsiteX109" fmla="*/ 2050317 w 2757548"/>
              <a:gd name="connsiteY109" fmla="*/ 1933575 h 2831596"/>
              <a:gd name="connsiteX110" fmla="*/ 2062223 w 2757548"/>
              <a:gd name="connsiteY110" fmla="*/ 1985962 h 2831596"/>
              <a:gd name="connsiteX111" fmla="*/ 2038411 w 2757548"/>
              <a:gd name="connsiteY111" fmla="*/ 2024062 h 2831596"/>
              <a:gd name="connsiteX112" fmla="*/ 2033648 w 2757548"/>
              <a:gd name="connsiteY112" fmla="*/ 2028825 h 2831596"/>
              <a:gd name="connsiteX113" fmla="*/ 1995548 w 2757548"/>
              <a:gd name="connsiteY113" fmla="*/ 2033587 h 2831596"/>
              <a:gd name="connsiteX114" fmla="*/ 1966973 w 2757548"/>
              <a:gd name="connsiteY114" fmla="*/ 2043112 h 2831596"/>
              <a:gd name="connsiteX115" fmla="*/ 1957448 w 2757548"/>
              <a:gd name="connsiteY115" fmla="*/ 2043112 h 2831596"/>
              <a:gd name="connsiteX116" fmla="*/ 1919348 w 2757548"/>
              <a:gd name="connsiteY116" fmla="*/ 2069305 h 2831596"/>
              <a:gd name="connsiteX117" fmla="*/ 1900298 w 2757548"/>
              <a:gd name="connsiteY117" fmla="*/ 2090737 h 2831596"/>
              <a:gd name="connsiteX118" fmla="*/ 1888392 w 2757548"/>
              <a:gd name="connsiteY118" fmla="*/ 2150269 h 2831596"/>
              <a:gd name="connsiteX119" fmla="*/ 1855055 w 2757548"/>
              <a:gd name="connsiteY119" fmla="*/ 2166937 h 2831596"/>
              <a:gd name="connsiteX120" fmla="*/ 1809811 w 2757548"/>
              <a:gd name="connsiteY120" fmla="*/ 2195512 h 2831596"/>
              <a:gd name="connsiteX121" fmla="*/ 1809811 w 2757548"/>
              <a:gd name="connsiteY121" fmla="*/ 2252662 h 2831596"/>
              <a:gd name="connsiteX122" fmla="*/ 1814573 w 2757548"/>
              <a:gd name="connsiteY122" fmla="*/ 2314575 h 2831596"/>
              <a:gd name="connsiteX123" fmla="*/ 1802667 w 2757548"/>
              <a:gd name="connsiteY123" fmla="*/ 2340768 h 2831596"/>
              <a:gd name="connsiteX124" fmla="*/ 1785998 w 2757548"/>
              <a:gd name="connsiteY124" fmla="*/ 2388393 h 2831596"/>
              <a:gd name="connsiteX125" fmla="*/ 1809811 w 2757548"/>
              <a:gd name="connsiteY125" fmla="*/ 2438400 h 2831596"/>
              <a:gd name="connsiteX126" fmla="*/ 1802667 w 2757548"/>
              <a:gd name="connsiteY126" fmla="*/ 2474119 h 2831596"/>
              <a:gd name="connsiteX127" fmla="*/ 1776473 w 2757548"/>
              <a:gd name="connsiteY127" fmla="*/ 2500312 h 2831596"/>
              <a:gd name="connsiteX128" fmla="*/ 1733611 w 2757548"/>
              <a:gd name="connsiteY128" fmla="*/ 2524125 h 2831596"/>
              <a:gd name="connsiteX129" fmla="*/ 1714561 w 2757548"/>
              <a:gd name="connsiteY129" fmla="*/ 2538412 h 2831596"/>
              <a:gd name="connsiteX130" fmla="*/ 1738373 w 2757548"/>
              <a:gd name="connsiteY130" fmla="*/ 2590800 h 2831596"/>
              <a:gd name="connsiteX131" fmla="*/ 1719323 w 2757548"/>
              <a:gd name="connsiteY131" fmla="*/ 2619375 h 2831596"/>
              <a:gd name="connsiteX132" fmla="*/ 1662173 w 2757548"/>
              <a:gd name="connsiteY132" fmla="*/ 2633662 h 2831596"/>
              <a:gd name="connsiteX133" fmla="*/ 1647886 w 2757548"/>
              <a:gd name="connsiteY133" fmla="*/ 2662237 h 2831596"/>
              <a:gd name="connsiteX134" fmla="*/ 1664554 w 2757548"/>
              <a:gd name="connsiteY134" fmla="*/ 2693193 h 2831596"/>
              <a:gd name="connsiteX135" fmla="*/ 1652648 w 2757548"/>
              <a:gd name="connsiteY135" fmla="*/ 2712243 h 2831596"/>
              <a:gd name="connsiteX136" fmla="*/ 1657411 w 2757548"/>
              <a:gd name="connsiteY136" fmla="*/ 2745581 h 2831596"/>
              <a:gd name="connsiteX137" fmla="*/ 1628836 w 2757548"/>
              <a:gd name="connsiteY137" fmla="*/ 2767012 h 2831596"/>
              <a:gd name="connsiteX138" fmla="*/ 1576448 w 2757548"/>
              <a:gd name="connsiteY138" fmla="*/ 2724150 h 2831596"/>
              <a:gd name="connsiteX139" fmla="*/ 1550254 w 2757548"/>
              <a:gd name="connsiteY139" fmla="*/ 2728912 h 2831596"/>
              <a:gd name="connsiteX140" fmla="*/ 1519298 w 2757548"/>
              <a:gd name="connsiteY140" fmla="*/ 2697956 h 2831596"/>
              <a:gd name="connsiteX141" fmla="*/ 1500248 w 2757548"/>
              <a:gd name="connsiteY141" fmla="*/ 2676525 h 2831596"/>
              <a:gd name="connsiteX142" fmla="*/ 1478817 w 2757548"/>
              <a:gd name="connsiteY142" fmla="*/ 2719387 h 2831596"/>
              <a:gd name="connsiteX143" fmla="*/ 1481198 w 2757548"/>
              <a:gd name="connsiteY143" fmla="*/ 2738437 h 2831596"/>
              <a:gd name="connsiteX144" fmla="*/ 1464529 w 2757548"/>
              <a:gd name="connsiteY144" fmla="*/ 2776537 h 2831596"/>
              <a:gd name="connsiteX145" fmla="*/ 1457386 w 2757548"/>
              <a:gd name="connsiteY145" fmla="*/ 2786062 h 2831596"/>
              <a:gd name="connsiteX146" fmla="*/ 1421667 w 2757548"/>
              <a:gd name="connsiteY146" fmla="*/ 2828925 h 2831596"/>
              <a:gd name="connsiteX147" fmla="*/ 1397855 w 2757548"/>
              <a:gd name="connsiteY147" fmla="*/ 2824162 h 2831596"/>
              <a:gd name="connsiteX148" fmla="*/ 1381186 w 2757548"/>
              <a:gd name="connsiteY148" fmla="*/ 2800350 h 2831596"/>
              <a:gd name="connsiteX149" fmla="*/ 1376423 w 2757548"/>
              <a:gd name="connsiteY149" fmla="*/ 2786062 h 2831596"/>
              <a:gd name="connsiteX150" fmla="*/ 1335942 w 2757548"/>
              <a:gd name="connsiteY150" fmla="*/ 2778918 h 2831596"/>
              <a:gd name="connsiteX151" fmla="*/ 1343086 w 2757548"/>
              <a:gd name="connsiteY151" fmla="*/ 2757487 h 2831596"/>
              <a:gd name="connsiteX152" fmla="*/ 1324036 w 2757548"/>
              <a:gd name="connsiteY152" fmla="*/ 2719387 h 2831596"/>
              <a:gd name="connsiteX153" fmla="*/ 1354992 w 2757548"/>
              <a:gd name="connsiteY153" fmla="*/ 2702718 h 2831596"/>
              <a:gd name="connsiteX154" fmla="*/ 1345467 w 2757548"/>
              <a:gd name="connsiteY154" fmla="*/ 2640806 h 2831596"/>
              <a:gd name="connsiteX155" fmla="*/ 1333561 w 2757548"/>
              <a:gd name="connsiteY155" fmla="*/ 2626518 h 2831596"/>
              <a:gd name="connsiteX156" fmla="*/ 1324036 w 2757548"/>
              <a:gd name="connsiteY156" fmla="*/ 2605087 h 2831596"/>
              <a:gd name="connsiteX157" fmla="*/ 1302604 w 2757548"/>
              <a:gd name="connsiteY157" fmla="*/ 2595562 h 2831596"/>
              <a:gd name="connsiteX158" fmla="*/ 1288317 w 2757548"/>
              <a:gd name="connsiteY158" fmla="*/ 2605087 h 2831596"/>
              <a:gd name="connsiteX159" fmla="*/ 1281173 w 2757548"/>
              <a:gd name="connsiteY159" fmla="*/ 2626518 h 2831596"/>
              <a:gd name="connsiteX160" fmla="*/ 1259742 w 2757548"/>
              <a:gd name="connsiteY160" fmla="*/ 2605087 h 2831596"/>
              <a:gd name="connsiteX161" fmla="*/ 1285936 w 2757548"/>
              <a:gd name="connsiteY161" fmla="*/ 2559843 h 2831596"/>
              <a:gd name="connsiteX162" fmla="*/ 1321654 w 2757548"/>
              <a:gd name="connsiteY162" fmla="*/ 2540794 h 2831596"/>
              <a:gd name="connsiteX163" fmla="*/ 1347848 w 2757548"/>
              <a:gd name="connsiteY163" fmla="*/ 2490787 h 2831596"/>
              <a:gd name="connsiteX164" fmla="*/ 1326417 w 2757548"/>
              <a:gd name="connsiteY164" fmla="*/ 2443162 h 2831596"/>
              <a:gd name="connsiteX165" fmla="*/ 1343086 w 2757548"/>
              <a:gd name="connsiteY165" fmla="*/ 2390775 h 2831596"/>
              <a:gd name="connsiteX166" fmla="*/ 1333561 w 2757548"/>
              <a:gd name="connsiteY166" fmla="*/ 2338387 h 2831596"/>
              <a:gd name="connsiteX167" fmla="*/ 1290698 w 2757548"/>
              <a:gd name="connsiteY167" fmla="*/ 2305050 h 2831596"/>
              <a:gd name="connsiteX168" fmla="*/ 1247836 w 2757548"/>
              <a:gd name="connsiteY168" fmla="*/ 2290762 h 2831596"/>
              <a:gd name="connsiteX169" fmla="*/ 1204973 w 2757548"/>
              <a:gd name="connsiteY169" fmla="*/ 2281237 h 2831596"/>
              <a:gd name="connsiteX170" fmla="*/ 1166873 w 2757548"/>
              <a:gd name="connsiteY170" fmla="*/ 2274093 h 2831596"/>
              <a:gd name="connsiteX171" fmla="*/ 1147823 w 2757548"/>
              <a:gd name="connsiteY171" fmla="*/ 2281237 h 2831596"/>
              <a:gd name="connsiteX172" fmla="*/ 1119248 w 2757548"/>
              <a:gd name="connsiteY172" fmla="*/ 2290762 h 2831596"/>
              <a:gd name="connsiteX173" fmla="*/ 1102579 w 2757548"/>
              <a:gd name="connsiteY173" fmla="*/ 2271712 h 2831596"/>
              <a:gd name="connsiteX174" fmla="*/ 1076386 w 2757548"/>
              <a:gd name="connsiteY174" fmla="*/ 2286000 h 2831596"/>
              <a:gd name="connsiteX175" fmla="*/ 1059717 w 2757548"/>
              <a:gd name="connsiteY175" fmla="*/ 2307431 h 2831596"/>
              <a:gd name="connsiteX176" fmla="*/ 1019236 w 2757548"/>
              <a:gd name="connsiteY176" fmla="*/ 2309812 h 2831596"/>
              <a:gd name="connsiteX177" fmla="*/ 971611 w 2757548"/>
              <a:gd name="connsiteY177" fmla="*/ 2319337 h 2831596"/>
              <a:gd name="connsiteX178" fmla="*/ 971611 w 2757548"/>
              <a:gd name="connsiteY178" fmla="*/ 2374106 h 2831596"/>
              <a:gd name="connsiteX179" fmla="*/ 943036 w 2757548"/>
              <a:gd name="connsiteY179" fmla="*/ 2414587 h 2831596"/>
              <a:gd name="connsiteX180" fmla="*/ 921604 w 2757548"/>
              <a:gd name="connsiteY180" fmla="*/ 2424112 h 2831596"/>
              <a:gd name="connsiteX181" fmla="*/ 890648 w 2757548"/>
              <a:gd name="connsiteY181" fmla="*/ 2462212 h 2831596"/>
              <a:gd name="connsiteX182" fmla="*/ 866836 w 2757548"/>
              <a:gd name="connsiteY182" fmla="*/ 2452687 h 2831596"/>
              <a:gd name="connsiteX183" fmla="*/ 852548 w 2757548"/>
              <a:gd name="connsiteY183" fmla="*/ 2471737 h 2831596"/>
              <a:gd name="connsiteX184" fmla="*/ 816829 w 2757548"/>
              <a:gd name="connsiteY184" fmla="*/ 2476500 h 2831596"/>
              <a:gd name="connsiteX185" fmla="*/ 800161 w 2757548"/>
              <a:gd name="connsiteY185" fmla="*/ 2462212 h 2831596"/>
              <a:gd name="connsiteX186" fmla="*/ 771586 w 2757548"/>
              <a:gd name="connsiteY186" fmla="*/ 2438400 h 2831596"/>
              <a:gd name="connsiteX187" fmla="*/ 759679 w 2757548"/>
              <a:gd name="connsiteY187" fmla="*/ 2419350 h 2831596"/>
              <a:gd name="connsiteX188" fmla="*/ 735867 w 2757548"/>
              <a:gd name="connsiteY188" fmla="*/ 2438400 h 2831596"/>
              <a:gd name="connsiteX189" fmla="*/ 704911 w 2757548"/>
              <a:gd name="connsiteY189" fmla="*/ 2433637 h 2831596"/>
              <a:gd name="connsiteX190" fmla="*/ 723961 w 2757548"/>
              <a:gd name="connsiteY190" fmla="*/ 2371725 h 2831596"/>
              <a:gd name="connsiteX191" fmla="*/ 719198 w 2757548"/>
              <a:gd name="connsiteY191" fmla="*/ 2362200 h 2831596"/>
              <a:gd name="connsiteX192" fmla="*/ 738248 w 2757548"/>
              <a:gd name="connsiteY192" fmla="*/ 2309812 h 2831596"/>
              <a:gd name="connsiteX193" fmla="*/ 747773 w 2757548"/>
              <a:gd name="connsiteY193" fmla="*/ 2278856 h 2831596"/>
              <a:gd name="connsiteX194" fmla="*/ 733486 w 2757548"/>
              <a:gd name="connsiteY194" fmla="*/ 2243137 h 2831596"/>
              <a:gd name="connsiteX195" fmla="*/ 747773 w 2757548"/>
              <a:gd name="connsiteY195" fmla="*/ 2226468 h 2831596"/>
              <a:gd name="connsiteX196" fmla="*/ 735867 w 2757548"/>
              <a:gd name="connsiteY196" fmla="*/ 2197893 h 2831596"/>
              <a:gd name="connsiteX197" fmla="*/ 735868 w 2757548"/>
              <a:gd name="connsiteY197" fmla="*/ 2166937 h 2831596"/>
              <a:gd name="connsiteX198" fmla="*/ 728723 w 2757548"/>
              <a:gd name="connsiteY198" fmla="*/ 2128837 h 2831596"/>
              <a:gd name="connsiteX199" fmla="*/ 709673 w 2757548"/>
              <a:gd name="connsiteY199" fmla="*/ 2093118 h 2831596"/>
              <a:gd name="connsiteX200" fmla="*/ 662048 w 2757548"/>
              <a:gd name="connsiteY200" fmla="*/ 2090737 h 2831596"/>
              <a:gd name="connsiteX201" fmla="*/ 635854 w 2757548"/>
              <a:gd name="connsiteY201" fmla="*/ 2085975 h 2831596"/>
              <a:gd name="connsiteX202" fmla="*/ 623948 w 2757548"/>
              <a:gd name="connsiteY202" fmla="*/ 2062162 h 2831596"/>
              <a:gd name="connsiteX203" fmla="*/ 566798 w 2757548"/>
              <a:gd name="connsiteY203" fmla="*/ 2043112 h 2831596"/>
              <a:gd name="connsiteX204" fmla="*/ 542986 w 2757548"/>
              <a:gd name="connsiteY204" fmla="*/ 2035968 h 2831596"/>
              <a:gd name="connsiteX205" fmla="*/ 557273 w 2757548"/>
              <a:gd name="connsiteY205" fmla="*/ 1981200 h 2831596"/>
              <a:gd name="connsiteX206" fmla="*/ 562036 w 2757548"/>
              <a:gd name="connsiteY206" fmla="*/ 1964531 h 2831596"/>
              <a:gd name="connsiteX207" fmla="*/ 547748 w 2757548"/>
              <a:gd name="connsiteY207" fmla="*/ 1938337 h 2831596"/>
              <a:gd name="connsiteX208" fmla="*/ 514411 w 2757548"/>
              <a:gd name="connsiteY208" fmla="*/ 1885950 h 2831596"/>
              <a:gd name="connsiteX209" fmla="*/ 490598 w 2757548"/>
              <a:gd name="connsiteY209" fmla="*/ 1897856 h 2831596"/>
              <a:gd name="connsiteX210" fmla="*/ 471548 w 2757548"/>
              <a:gd name="connsiteY210" fmla="*/ 1876425 h 2831596"/>
              <a:gd name="connsiteX211" fmla="*/ 433448 w 2757548"/>
              <a:gd name="connsiteY211" fmla="*/ 1852612 h 2831596"/>
              <a:gd name="connsiteX212" fmla="*/ 414398 w 2757548"/>
              <a:gd name="connsiteY212" fmla="*/ 1833562 h 2831596"/>
              <a:gd name="connsiteX213" fmla="*/ 414398 w 2757548"/>
              <a:gd name="connsiteY213" fmla="*/ 1804987 h 2831596"/>
              <a:gd name="connsiteX214" fmla="*/ 378679 w 2757548"/>
              <a:gd name="connsiteY214" fmla="*/ 1812131 h 2831596"/>
              <a:gd name="connsiteX215" fmla="*/ 357248 w 2757548"/>
              <a:gd name="connsiteY215" fmla="*/ 1838325 h 2831596"/>
              <a:gd name="connsiteX216" fmla="*/ 385823 w 2757548"/>
              <a:gd name="connsiteY216" fmla="*/ 1862137 h 2831596"/>
              <a:gd name="connsiteX217" fmla="*/ 352486 w 2757548"/>
              <a:gd name="connsiteY217" fmla="*/ 1866900 h 2831596"/>
              <a:gd name="connsiteX218" fmla="*/ 323911 w 2757548"/>
              <a:gd name="connsiteY218" fmla="*/ 1847850 h 2831596"/>
              <a:gd name="connsiteX219" fmla="*/ 281048 w 2757548"/>
              <a:gd name="connsiteY219" fmla="*/ 1833562 h 2831596"/>
              <a:gd name="connsiteX220" fmla="*/ 238186 w 2757548"/>
              <a:gd name="connsiteY220" fmla="*/ 1819275 h 2831596"/>
              <a:gd name="connsiteX221" fmla="*/ 195323 w 2757548"/>
              <a:gd name="connsiteY221" fmla="*/ 1819275 h 2831596"/>
              <a:gd name="connsiteX222" fmla="*/ 171511 w 2757548"/>
              <a:gd name="connsiteY222" fmla="*/ 1795462 h 2831596"/>
              <a:gd name="connsiteX223" fmla="*/ 188179 w 2757548"/>
              <a:gd name="connsiteY223" fmla="*/ 1740693 h 2831596"/>
              <a:gd name="connsiteX224" fmla="*/ 214373 w 2757548"/>
              <a:gd name="connsiteY224" fmla="*/ 1676400 h 2831596"/>
              <a:gd name="connsiteX225" fmla="*/ 245329 w 2757548"/>
              <a:gd name="connsiteY225" fmla="*/ 1609725 h 2831596"/>
              <a:gd name="connsiteX226" fmla="*/ 273904 w 2757548"/>
              <a:gd name="connsiteY226" fmla="*/ 1576388 h 2831596"/>
              <a:gd name="connsiteX227" fmla="*/ 283429 w 2757548"/>
              <a:gd name="connsiteY227" fmla="*/ 1545431 h 2831596"/>
              <a:gd name="connsiteX228" fmla="*/ 319148 w 2757548"/>
              <a:gd name="connsiteY228" fmla="*/ 1509712 h 2831596"/>
              <a:gd name="connsiteX229" fmla="*/ 362011 w 2757548"/>
              <a:gd name="connsiteY229" fmla="*/ 1466850 h 2831596"/>
              <a:gd name="connsiteX230" fmla="*/ 376298 w 2757548"/>
              <a:gd name="connsiteY230" fmla="*/ 1440656 h 2831596"/>
              <a:gd name="connsiteX231" fmla="*/ 414398 w 2757548"/>
              <a:gd name="connsiteY231" fmla="*/ 1404937 h 2831596"/>
              <a:gd name="connsiteX232" fmla="*/ 438211 w 2757548"/>
              <a:gd name="connsiteY232" fmla="*/ 1381125 h 2831596"/>
              <a:gd name="connsiteX233" fmla="*/ 395348 w 2757548"/>
              <a:gd name="connsiteY233" fmla="*/ 1352550 h 2831596"/>
              <a:gd name="connsiteX234" fmla="*/ 376298 w 2757548"/>
              <a:gd name="connsiteY234" fmla="*/ 1328737 h 2831596"/>
              <a:gd name="connsiteX235" fmla="*/ 323911 w 2757548"/>
              <a:gd name="connsiteY235" fmla="*/ 1319212 h 2831596"/>
              <a:gd name="connsiteX236" fmla="*/ 316767 w 2757548"/>
              <a:gd name="connsiteY236" fmla="*/ 1297781 h 2831596"/>
              <a:gd name="connsiteX237" fmla="*/ 266761 w 2757548"/>
              <a:gd name="connsiteY237" fmla="*/ 1285875 h 2831596"/>
              <a:gd name="connsiteX238" fmla="*/ 231042 w 2757548"/>
              <a:gd name="connsiteY238" fmla="*/ 1281112 h 2831596"/>
              <a:gd name="connsiteX239" fmla="*/ 195323 w 2757548"/>
              <a:gd name="connsiteY239" fmla="*/ 1276350 h 2831596"/>
              <a:gd name="connsiteX240" fmla="*/ 154843 w 2757548"/>
              <a:gd name="connsiteY240" fmla="*/ 1250156 h 2831596"/>
              <a:gd name="connsiteX241" fmla="*/ 138173 w 2757548"/>
              <a:gd name="connsiteY241" fmla="*/ 1171575 h 2831596"/>
              <a:gd name="connsiteX242" fmla="*/ 119123 w 2757548"/>
              <a:gd name="connsiteY242" fmla="*/ 1157287 h 2831596"/>
              <a:gd name="connsiteX243" fmla="*/ 73880 w 2757548"/>
              <a:gd name="connsiteY243" fmla="*/ 1166812 h 2831596"/>
              <a:gd name="connsiteX244" fmla="*/ 47686 w 2757548"/>
              <a:gd name="connsiteY244" fmla="*/ 1166812 h 2831596"/>
              <a:gd name="connsiteX245" fmla="*/ 19111 w 2757548"/>
              <a:gd name="connsiteY245" fmla="*/ 1143000 h 2831596"/>
              <a:gd name="connsiteX246" fmla="*/ 19111 w 2757548"/>
              <a:gd name="connsiteY246" fmla="*/ 1114425 h 2831596"/>
              <a:gd name="connsiteX247" fmla="*/ 9586 w 2757548"/>
              <a:gd name="connsiteY247" fmla="*/ 1076325 h 2831596"/>
              <a:gd name="connsiteX248" fmla="*/ 61 w 2757548"/>
              <a:gd name="connsiteY248" fmla="*/ 1028700 h 2831596"/>
              <a:gd name="connsiteX249" fmla="*/ 14348 w 2757548"/>
              <a:gd name="connsiteY249" fmla="*/ 995362 h 2831596"/>
              <a:gd name="connsiteX250" fmla="*/ 61973 w 2757548"/>
              <a:gd name="connsiteY250" fmla="*/ 971550 h 2831596"/>
              <a:gd name="connsiteX251" fmla="*/ 100073 w 2757548"/>
              <a:gd name="connsiteY251" fmla="*/ 966787 h 2831596"/>
              <a:gd name="connsiteX252" fmla="*/ 66736 w 2757548"/>
              <a:gd name="connsiteY252" fmla="*/ 933450 h 2831596"/>
              <a:gd name="connsiteX253" fmla="*/ 57211 w 2757548"/>
              <a:gd name="connsiteY253" fmla="*/ 885825 h 2831596"/>
              <a:gd name="connsiteX254" fmla="*/ 81023 w 2757548"/>
              <a:gd name="connsiteY254" fmla="*/ 852487 h 2831596"/>
              <a:gd name="connsiteX255" fmla="*/ 81023 w 2757548"/>
              <a:gd name="connsiteY255" fmla="*/ 814387 h 2831596"/>
              <a:gd name="connsiteX256" fmla="*/ 42923 w 2757548"/>
              <a:gd name="connsiteY256" fmla="*/ 800100 h 2831596"/>
              <a:gd name="connsiteX257" fmla="*/ 47686 w 2757548"/>
              <a:gd name="connsiteY257" fmla="*/ 762000 h 2831596"/>
              <a:gd name="connsiteX258" fmla="*/ 85786 w 2757548"/>
              <a:gd name="connsiteY258" fmla="*/ 723900 h 2831596"/>
              <a:gd name="connsiteX259" fmla="*/ 76261 w 2757548"/>
              <a:gd name="connsiteY259" fmla="*/ 671512 h 2831596"/>
              <a:gd name="connsiteX260" fmla="*/ 47686 w 2757548"/>
              <a:gd name="connsiteY260" fmla="*/ 647700 h 2831596"/>
              <a:gd name="connsiteX261" fmla="*/ 66736 w 2757548"/>
              <a:gd name="connsiteY261" fmla="*/ 623887 h 2831596"/>
              <a:gd name="connsiteX262" fmla="*/ 114361 w 2757548"/>
              <a:gd name="connsiteY262" fmla="*/ 628650 h 2831596"/>
              <a:gd name="connsiteX263" fmla="*/ 138173 w 2757548"/>
              <a:gd name="connsiteY263" fmla="*/ 628650 h 2831596"/>
              <a:gd name="connsiteX264" fmla="*/ 119123 w 2757548"/>
              <a:gd name="connsiteY264" fmla="*/ 595312 h 2831596"/>
              <a:gd name="connsiteX265" fmla="*/ 123886 w 2757548"/>
              <a:gd name="connsiteY265" fmla="*/ 571500 h 2831596"/>
              <a:gd name="connsiteX266" fmla="*/ 152461 w 2757548"/>
              <a:gd name="connsiteY266" fmla="*/ 571500 h 2831596"/>
              <a:gd name="connsiteX267" fmla="*/ 157223 w 2757548"/>
              <a:gd name="connsiteY267" fmla="*/ 571500 h 2831596"/>
              <a:gd name="connsiteX268" fmla="*/ 185798 w 2757548"/>
              <a:gd name="connsiteY268" fmla="*/ 485775 h 2831596"/>
              <a:gd name="connsiteX269" fmla="*/ 190561 w 2757548"/>
              <a:gd name="connsiteY269" fmla="*/ 447675 h 2831596"/>
              <a:gd name="connsiteX270" fmla="*/ 219136 w 2757548"/>
              <a:gd name="connsiteY270" fmla="*/ 461962 h 2831596"/>
              <a:gd name="connsiteX271" fmla="*/ 281048 w 2757548"/>
              <a:gd name="connsiteY271" fmla="*/ 485775 h 2831596"/>
              <a:gd name="connsiteX272" fmla="*/ 342961 w 2757548"/>
              <a:gd name="connsiteY272" fmla="*/ 485775 h 2831596"/>
              <a:gd name="connsiteX273" fmla="*/ 333436 w 2757548"/>
              <a:gd name="connsiteY273" fmla="*/ 442912 h 2831596"/>
              <a:gd name="connsiteX274" fmla="*/ 342961 w 2757548"/>
              <a:gd name="connsiteY274" fmla="*/ 409575 h 2831596"/>
              <a:gd name="connsiteX275" fmla="*/ 385823 w 2757548"/>
              <a:gd name="connsiteY275" fmla="*/ 409575 h 2831596"/>
              <a:gd name="connsiteX276" fmla="*/ 404873 w 2757548"/>
              <a:gd name="connsiteY276" fmla="*/ 381000 h 2831596"/>
              <a:gd name="connsiteX277" fmla="*/ 428686 w 2757548"/>
              <a:gd name="connsiteY277" fmla="*/ 338137 h 2831596"/>
              <a:gd name="connsiteX278" fmla="*/ 381061 w 2757548"/>
              <a:gd name="connsiteY278" fmla="*/ 314325 h 2831596"/>
              <a:gd name="connsiteX279" fmla="*/ 381061 w 2757548"/>
              <a:gd name="connsiteY279" fmla="*/ 285750 h 2831596"/>
              <a:gd name="connsiteX280" fmla="*/ 433448 w 2757548"/>
              <a:gd name="connsiteY280" fmla="*/ 257175 h 2831596"/>
              <a:gd name="connsiteX281" fmla="*/ 466786 w 2757548"/>
              <a:gd name="connsiteY281" fmla="*/ 238125 h 2831596"/>
              <a:gd name="connsiteX282" fmla="*/ 476311 w 2757548"/>
              <a:gd name="connsiteY282" fmla="*/ 176212 h 2831596"/>
              <a:gd name="connsiteX283" fmla="*/ 447736 w 2757548"/>
              <a:gd name="connsiteY283" fmla="*/ 123825 h 2831596"/>
              <a:gd name="connsiteX0" fmla="*/ 2307492 w 2757548"/>
              <a:gd name="connsiteY0" fmla="*/ 0 h 2831596"/>
              <a:gd name="connsiteX1" fmla="*/ 2324161 w 2757548"/>
              <a:gd name="connsiteY1" fmla="*/ 26193 h 2831596"/>
              <a:gd name="connsiteX2" fmla="*/ 2352736 w 2757548"/>
              <a:gd name="connsiteY2" fmla="*/ 47625 h 2831596"/>
              <a:gd name="connsiteX3" fmla="*/ 2343211 w 2757548"/>
              <a:gd name="connsiteY3" fmla="*/ 57150 h 2831596"/>
              <a:gd name="connsiteX4" fmla="*/ 2352736 w 2757548"/>
              <a:gd name="connsiteY4" fmla="*/ 95250 h 2831596"/>
              <a:gd name="connsiteX5" fmla="*/ 2343211 w 2757548"/>
              <a:gd name="connsiteY5" fmla="*/ 128587 h 2831596"/>
              <a:gd name="connsiteX6" fmla="*/ 2324161 w 2757548"/>
              <a:gd name="connsiteY6" fmla="*/ 145256 h 2831596"/>
              <a:gd name="connsiteX7" fmla="*/ 2300348 w 2757548"/>
              <a:gd name="connsiteY7" fmla="*/ 152400 h 2831596"/>
              <a:gd name="connsiteX8" fmla="*/ 2290823 w 2757548"/>
              <a:gd name="connsiteY8" fmla="*/ 166687 h 2831596"/>
              <a:gd name="connsiteX9" fmla="*/ 2286061 w 2757548"/>
              <a:gd name="connsiteY9" fmla="*/ 204787 h 2831596"/>
              <a:gd name="connsiteX10" fmla="*/ 2267011 w 2757548"/>
              <a:gd name="connsiteY10" fmla="*/ 223837 h 2831596"/>
              <a:gd name="connsiteX11" fmla="*/ 2224148 w 2757548"/>
              <a:gd name="connsiteY11" fmla="*/ 219075 h 2831596"/>
              <a:gd name="connsiteX12" fmla="*/ 2214623 w 2757548"/>
              <a:gd name="connsiteY12" fmla="*/ 226219 h 2831596"/>
              <a:gd name="connsiteX13" fmla="*/ 2221767 w 2757548"/>
              <a:gd name="connsiteY13" fmla="*/ 259556 h 2831596"/>
              <a:gd name="connsiteX14" fmla="*/ 2233673 w 2757548"/>
              <a:gd name="connsiteY14" fmla="*/ 285750 h 2831596"/>
              <a:gd name="connsiteX15" fmla="*/ 2224148 w 2757548"/>
              <a:gd name="connsiteY15" fmla="*/ 304800 h 2831596"/>
              <a:gd name="connsiteX16" fmla="*/ 2224148 w 2757548"/>
              <a:gd name="connsiteY16" fmla="*/ 333375 h 2831596"/>
              <a:gd name="connsiteX17" fmla="*/ 2186048 w 2757548"/>
              <a:gd name="connsiteY17" fmla="*/ 338137 h 2831596"/>
              <a:gd name="connsiteX18" fmla="*/ 2152710 w 2757548"/>
              <a:gd name="connsiteY18" fmla="*/ 302419 h 2831596"/>
              <a:gd name="connsiteX19" fmla="*/ 2124136 w 2757548"/>
              <a:gd name="connsiteY19" fmla="*/ 323850 h 2831596"/>
              <a:gd name="connsiteX20" fmla="*/ 2105086 w 2757548"/>
              <a:gd name="connsiteY20" fmla="*/ 347662 h 2831596"/>
              <a:gd name="connsiteX21" fmla="*/ 2105086 w 2757548"/>
              <a:gd name="connsiteY21" fmla="*/ 361950 h 2831596"/>
              <a:gd name="connsiteX22" fmla="*/ 2105086 w 2757548"/>
              <a:gd name="connsiteY22" fmla="*/ 395287 h 2831596"/>
              <a:gd name="connsiteX23" fmla="*/ 2076511 w 2757548"/>
              <a:gd name="connsiteY23" fmla="*/ 395287 h 2831596"/>
              <a:gd name="connsiteX24" fmla="*/ 2033648 w 2757548"/>
              <a:gd name="connsiteY24" fmla="*/ 419100 h 2831596"/>
              <a:gd name="connsiteX25" fmla="*/ 2014598 w 2757548"/>
              <a:gd name="connsiteY25" fmla="*/ 457200 h 2831596"/>
              <a:gd name="connsiteX26" fmla="*/ 2012217 w 2757548"/>
              <a:gd name="connsiteY26" fmla="*/ 488156 h 2831596"/>
              <a:gd name="connsiteX27" fmla="*/ 1995549 w 2757548"/>
              <a:gd name="connsiteY27" fmla="*/ 511968 h 2831596"/>
              <a:gd name="connsiteX28" fmla="*/ 1976498 w 2757548"/>
              <a:gd name="connsiteY28" fmla="*/ 554831 h 2831596"/>
              <a:gd name="connsiteX29" fmla="*/ 1945542 w 2757548"/>
              <a:gd name="connsiteY29" fmla="*/ 564356 h 2831596"/>
              <a:gd name="connsiteX30" fmla="*/ 1909823 w 2757548"/>
              <a:gd name="connsiteY30" fmla="*/ 561975 h 2831596"/>
              <a:gd name="connsiteX31" fmla="*/ 1883629 w 2757548"/>
              <a:gd name="connsiteY31" fmla="*/ 576262 h 2831596"/>
              <a:gd name="connsiteX32" fmla="*/ 1890773 w 2757548"/>
              <a:gd name="connsiteY32" fmla="*/ 602456 h 2831596"/>
              <a:gd name="connsiteX33" fmla="*/ 1874104 w 2757548"/>
              <a:gd name="connsiteY33" fmla="*/ 623887 h 2831596"/>
              <a:gd name="connsiteX34" fmla="*/ 1876486 w 2757548"/>
              <a:gd name="connsiteY34" fmla="*/ 647700 h 2831596"/>
              <a:gd name="connsiteX35" fmla="*/ 1890773 w 2757548"/>
              <a:gd name="connsiteY35" fmla="*/ 666750 h 2831596"/>
              <a:gd name="connsiteX36" fmla="*/ 1919348 w 2757548"/>
              <a:gd name="connsiteY36" fmla="*/ 685800 h 2831596"/>
              <a:gd name="connsiteX37" fmla="*/ 1945542 w 2757548"/>
              <a:gd name="connsiteY37" fmla="*/ 714375 h 2831596"/>
              <a:gd name="connsiteX38" fmla="*/ 1969354 w 2757548"/>
              <a:gd name="connsiteY38" fmla="*/ 745331 h 2831596"/>
              <a:gd name="connsiteX39" fmla="*/ 1997930 w 2757548"/>
              <a:gd name="connsiteY39" fmla="*/ 776287 h 2831596"/>
              <a:gd name="connsiteX40" fmla="*/ 2016979 w 2757548"/>
              <a:gd name="connsiteY40" fmla="*/ 788194 h 2831596"/>
              <a:gd name="connsiteX41" fmla="*/ 2024123 w 2757548"/>
              <a:gd name="connsiteY41" fmla="*/ 814387 h 2831596"/>
              <a:gd name="connsiteX42" fmla="*/ 2028886 w 2757548"/>
              <a:gd name="connsiteY42" fmla="*/ 847725 h 2831596"/>
              <a:gd name="connsiteX43" fmla="*/ 2038411 w 2757548"/>
              <a:gd name="connsiteY43" fmla="*/ 859631 h 2831596"/>
              <a:gd name="connsiteX44" fmla="*/ 2066986 w 2757548"/>
              <a:gd name="connsiteY44" fmla="*/ 871537 h 2831596"/>
              <a:gd name="connsiteX45" fmla="*/ 2062223 w 2757548"/>
              <a:gd name="connsiteY45" fmla="*/ 852487 h 2831596"/>
              <a:gd name="connsiteX46" fmla="*/ 2090798 w 2757548"/>
              <a:gd name="connsiteY46" fmla="*/ 838200 h 2831596"/>
              <a:gd name="connsiteX47" fmla="*/ 2100323 w 2757548"/>
              <a:gd name="connsiteY47" fmla="*/ 862012 h 2831596"/>
              <a:gd name="connsiteX48" fmla="*/ 2133661 w 2757548"/>
              <a:gd name="connsiteY48" fmla="*/ 883443 h 2831596"/>
              <a:gd name="connsiteX49" fmla="*/ 2169379 w 2757548"/>
              <a:gd name="connsiteY49" fmla="*/ 876300 h 2831596"/>
              <a:gd name="connsiteX50" fmla="*/ 2183667 w 2757548"/>
              <a:gd name="connsiteY50" fmla="*/ 864394 h 2831596"/>
              <a:gd name="connsiteX51" fmla="*/ 2207480 w 2757548"/>
              <a:gd name="connsiteY51" fmla="*/ 857249 h 2831596"/>
              <a:gd name="connsiteX52" fmla="*/ 2245580 w 2757548"/>
              <a:gd name="connsiteY52" fmla="*/ 862012 h 2831596"/>
              <a:gd name="connsiteX53" fmla="*/ 2257486 w 2757548"/>
              <a:gd name="connsiteY53" fmla="*/ 895350 h 2831596"/>
              <a:gd name="connsiteX54" fmla="*/ 2305110 w 2757548"/>
              <a:gd name="connsiteY54" fmla="*/ 900113 h 2831596"/>
              <a:gd name="connsiteX55" fmla="*/ 2328923 w 2757548"/>
              <a:gd name="connsiteY55" fmla="*/ 907256 h 2831596"/>
              <a:gd name="connsiteX56" fmla="*/ 2314636 w 2757548"/>
              <a:gd name="connsiteY56" fmla="*/ 928687 h 2831596"/>
              <a:gd name="connsiteX57" fmla="*/ 2319398 w 2757548"/>
              <a:gd name="connsiteY57" fmla="*/ 942975 h 2831596"/>
              <a:gd name="connsiteX58" fmla="*/ 2357498 w 2757548"/>
              <a:gd name="connsiteY58" fmla="*/ 964406 h 2831596"/>
              <a:gd name="connsiteX59" fmla="*/ 2371786 w 2757548"/>
              <a:gd name="connsiteY59" fmla="*/ 990600 h 2831596"/>
              <a:gd name="connsiteX60" fmla="*/ 2395598 w 2757548"/>
              <a:gd name="connsiteY60" fmla="*/ 1016794 h 2831596"/>
              <a:gd name="connsiteX61" fmla="*/ 2381311 w 2757548"/>
              <a:gd name="connsiteY61" fmla="*/ 1028700 h 2831596"/>
              <a:gd name="connsiteX62" fmla="*/ 2386073 w 2757548"/>
              <a:gd name="connsiteY62" fmla="*/ 1066800 h 2831596"/>
              <a:gd name="connsiteX63" fmla="*/ 2421792 w 2757548"/>
              <a:gd name="connsiteY63" fmla="*/ 1059656 h 2831596"/>
              <a:gd name="connsiteX64" fmla="*/ 2450367 w 2757548"/>
              <a:gd name="connsiteY64" fmla="*/ 1069182 h 2831596"/>
              <a:gd name="connsiteX65" fmla="*/ 2486086 w 2757548"/>
              <a:gd name="connsiteY65" fmla="*/ 1107281 h 2831596"/>
              <a:gd name="connsiteX66" fmla="*/ 2486086 w 2757548"/>
              <a:gd name="connsiteY66" fmla="*/ 1138237 h 2831596"/>
              <a:gd name="connsiteX67" fmla="*/ 2521804 w 2757548"/>
              <a:gd name="connsiteY67" fmla="*/ 1147762 h 2831596"/>
              <a:gd name="connsiteX68" fmla="*/ 2571811 w 2757548"/>
              <a:gd name="connsiteY68" fmla="*/ 1190625 h 2831596"/>
              <a:gd name="connsiteX69" fmla="*/ 2571811 w 2757548"/>
              <a:gd name="connsiteY69" fmla="*/ 1219200 h 2831596"/>
              <a:gd name="connsiteX70" fmla="*/ 2571811 w 2757548"/>
              <a:gd name="connsiteY70" fmla="*/ 1243012 h 2831596"/>
              <a:gd name="connsiteX71" fmla="*/ 2567048 w 2757548"/>
              <a:gd name="connsiteY71" fmla="*/ 1266825 h 2831596"/>
              <a:gd name="connsiteX72" fmla="*/ 2600386 w 2757548"/>
              <a:gd name="connsiteY72" fmla="*/ 1295400 h 2831596"/>
              <a:gd name="connsiteX73" fmla="*/ 2609910 w 2757548"/>
              <a:gd name="connsiteY73" fmla="*/ 1338262 h 2831596"/>
              <a:gd name="connsiteX74" fmla="*/ 2619436 w 2757548"/>
              <a:gd name="connsiteY74" fmla="*/ 1376362 h 2831596"/>
              <a:gd name="connsiteX75" fmla="*/ 2638486 w 2757548"/>
              <a:gd name="connsiteY75" fmla="*/ 1369218 h 2831596"/>
              <a:gd name="connsiteX76" fmla="*/ 2681348 w 2757548"/>
              <a:gd name="connsiteY76" fmla="*/ 1381125 h 2831596"/>
              <a:gd name="connsiteX77" fmla="*/ 2705161 w 2757548"/>
              <a:gd name="connsiteY77" fmla="*/ 1362075 h 2831596"/>
              <a:gd name="connsiteX78" fmla="*/ 2748023 w 2757548"/>
              <a:gd name="connsiteY78" fmla="*/ 1352550 h 2831596"/>
              <a:gd name="connsiteX79" fmla="*/ 2757548 w 2757548"/>
              <a:gd name="connsiteY79" fmla="*/ 1390650 h 2831596"/>
              <a:gd name="connsiteX80" fmla="*/ 2748023 w 2757548"/>
              <a:gd name="connsiteY80" fmla="*/ 1414462 h 2831596"/>
              <a:gd name="connsiteX81" fmla="*/ 2724211 w 2757548"/>
              <a:gd name="connsiteY81" fmla="*/ 1428750 h 2831596"/>
              <a:gd name="connsiteX82" fmla="*/ 2695635 w 2757548"/>
              <a:gd name="connsiteY82" fmla="*/ 1464469 h 2831596"/>
              <a:gd name="connsiteX83" fmla="*/ 2657536 w 2757548"/>
              <a:gd name="connsiteY83" fmla="*/ 1495425 h 2831596"/>
              <a:gd name="connsiteX84" fmla="*/ 2638486 w 2757548"/>
              <a:gd name="connsiteY84" fmla="*/ 1519237 h 2831596"/>
              <a:gd name="connsiteX85" fmla="*/ 2624198 w 2757548"/>
              <a:gd name="connsiteY85" fmla="*/ 1535906 h 2831596"/>
              <a:gd name="connsiteX86" fmla="*/ 2619436 w 2757548"/>
              <a:gd name="connsiteY86" fmla="*/ 1562100 h 2831596"/>
              <a:gd name="connsiteX87" fmla="*/ 2590861 w 2757548"/>
              <a:gd name="connsiteY87" fmla="*/ 1562100 h 2831596"/>
              <a:gd name="connsiteX88" fmla="*/ 2557523 w 2757548"/>
              <a:gd name="connsiteY88" fmla="*/ 1547812 h 2831596"/>
              <a:gd name="connsiteX89" fmla="*/ 2538473 w 2757548"/>
              <a:gd name="connsiteY89" fmla="*/ 1519237 h 2831596"/>
              <a:gd name="connsiteX90" fmla="*/ 2471798 w 2757548"/>
              <a:gd name="connsiteY90" fmla="*/ 1524000 h 2831596"/>
              <a:gd name="connsiteX91" fmla="*/ 2452748 w 2757548"/>
              <a:gd name="connsiteY91" fmla="*/ 1535906 h 2831596"/>
              <a:gd name="connsiteX92" fmla="*/ 2447985 w 2757548"/>
              <a:gd name="connsiteY92" fmla="*/ 1557338 h 2831596"/>
              <a:gd name="connsiteX93" fmla="*/ 2414648 w 2757548"/>
              <a:gd name="connsiteY93" fmla="*/ 1576387 h 2831596"/>
              <a:gd name="connsiteX94" fmla="*/ 2381311 w 2757548"/>
              <a:gd name="connsiteY94" fmla="*/ 1614487 h 2831596"/>
              <a:gd name="connsiteX95" fmla="*/ 2355116 w 2757548"/>
              <a:gd name="connsiteY95" fmla="*/ 1626393 h 2831596"/>
              <a:gd name="connsiteX96" fmla="*/ 2347973 w 2757548"/>
              <a:gd name="connsiteY96" fmla="*/ 1662112 h 2831596"/>
              <a:gd name="connsiteX97" fmla="*/ 2331304 w 2757548"/>
              <a:gd name="connsiteY97" fmla="*/ 1659731 h 2831596"/>
              <a:gd name="connsiteX98" fmla="*/ 2281298 w 2757548"/>
              <a:gd name="connsiteY98" fmla="*/ 1681162 h 2831596"/>
              <a:gd name="connsiteX99" fmla="*/ 2262248 w 2757548"/>
              <a:gd name="connsiteY99" fmla="*/ 1700212 h 2831596"/>
              <a:gd name="connsiteX100" fmla="*/ 2200336 w 2757548"/>
              <a:gd name="connsiteY100" fmla="*/ 1704975 h 2831596"/>
              <a:gd name="connsiteX101" fmla="*/ 2157473 w 2757548"/>
              <a:gd name="connsiteY101" fmla="*/ 1714500 h 2831596"/>
              <a:gd name="connsiteX102" fmla="*/ 2126517 w 2757548"/>
              <a:gd name="connsiteY102" fmla="*/ 1754981 h 2831596"/>
              <a:gd name="connsiteX103" fmla="*/ 2100323 w 2757548"/>
              <a:gd name="connsiteY103" fmla="*/ 1771650 h 2831596"/>
              <a:gd name="connsiteX104" fmla="*/ 2095561 w 2757548"/>
              <a:gd name="connsiteY104" fmla="*/ 1807368 h 2831596"/>
              <a:gd name="connsiteX105" fmla="*/ 2057461 w 2757548"/>
              <a:gd name="connsiteY105" fmla="*/ 1831181 h 2831596"/>
              <a:gd name="connsiteX106" fmla="*/ 2043173 w 2757548"/>
              <a:gd name="connsiteY106" fmla="*/ 1852612 h 2831596"/>
              <a:gd name="connsiteX107" fmla="*/ 2033648 w 2757548"/>
              <a:gd name="connsiteY107" fmla="*/ 1866900 h 2831596"/>
              <a:gd name="connsiteX108" fmla="*/ 2038411 w 2757548"/>
              <a:gd name="connsiteY108" fmla="*/ 1895475 h 2831596"/>
              <a:gd name="connsiteX109" fmla="*/ 2050317 w 2757548"/>
              <a:gd name="connsiteY109" fmla="*/ 1933575 h 2831596"/>
              <a:gd name="connsiteX110" fmla="*/ 2062223 w 2757548"/>
              <a:gd name="connsiteY110" fmla="*/ 1985962 h 2831596"/>
              <a:gd name="connsiteX111" fmla="*/ 2038411 w 2757548"/>
              <a:gd name="connsiteY111" fmla="*/ 2024062 h 2831596"/>
              <a:gd name="connsiteX112" fmla="*/ 2033648 w 2757548"/>
              <a:gd name="connsiteY112" fmla="*/ 2028825 h 2831596"/>
              <a:gd name="connsiteX113" fmla="*/ 1995548 w 2757548"/>
              <a:gd name="connsiteY113" fmla="*/ 2033587 h 2831596"/>
              <a:gd name="connsiteX114" fmla="*/ 1966973 w 2757548"/>
              <a:gd name="connsiteY114" fmla="*/ 2043112 h 2831596"/>
              <a:gd name="connsiteX115" fmla="*/ 1957448 w 2757548"/>
              <a:gd name="connsiteY115" fmla="*/ 2043112 h 2831596"/>
              <a:gd name="connsiteX116" fmla="*/ 1919348 w 2757548"/>
              <a:gd name="connsiteY116" fmla="*/ 2069305 h 2831596"/>
              <a:gd name="connsiteX117" fmla="*/ 1900298 w 2757548"/>
              <a:gd name="connsiteY117" fmla="*/ 2090737 h 2831596"/>
              <a:gd name="connsiteX118" fmla="*/ 1888392 w 2757548"/>
              <a:gd name="connsiteY118" fmla="*/ 2150269 h 2831596"/>
              <a:gd name="connsiteX119" fmla="*/ 1855055 w 2757548"/>
              <a:gd name="connsiteY119" fmla="*/ 2166937 h 2831596"/>
              <a:gd name="connsiteX120" fmla="*/ 1809811 w 2757548"/>
              <a:gd name="connsiteY120" fmla="*/ 2195512 h 2831596"/>
              <a:gd name="connsiteX121" fmla="*/ 1809811 w 2757548"/>
              <a:gd name="connsiteY121" fmla="*/ 2252662 h 2831596"/>
              <a:gd name="connsiteX122" fmla="*/ 1814573 w 2757548"/>
              <a:gd name="connsiteY122" fmla="*/ 2314575 h 2831596"/>
              <a:gd name="connsiteX123" fmla="*/ 1802667 w 2757548"/>
              <a:gd name="connsiteY123" fmla="*/ 2340768 h 2831596"/>
              <a:gd name="connsiteX124" fmla="*/ 1785998 w 2757548"/>
              <a:gd name="connsiteY124" fmla="*/ 2388393 h 2831596"/>
              <a:gd name="connsiteX125" fmla="*/ 1809811 w 2757548"/>
              <a:gd name="connsiteY125" fmla="*/ 2438400 h 2831596"/>
              <a:gd name="connsiteX126" fmla="*/ 1802667 w 2757548"/>
              <a:gd name="connsiteY126" fmla="*/ 2474119 h 2831596"/>
              <a:gd name="connsiteX127" fmla="*/ 1776473 w 2757548"/>
              <a:gd name="connsiteY127" fmla="*/ 2500312 h 2831596"/>
              <a:gd name="connsiteX128" fmla="*/ 1733611 w 2757548"/>
              <a:gd name="connsiteY128" fmla="*/ 2524125 h 2831596"/>
              <a:gd name="connsiteX129" fmla="*/ 1714561 w 2757548"/>
              <a:gd name="connsiteY129" fmla="*/ 2538412 h 2831596"/>
              <a:gd name="connsiteX130" fmla="*/ 1738373 w 2757548"/>
              <a:gd name="connsiteY130" fmla="*/ 2590800 h 2831596"/>
              <a:gd name="connsiteX131" fmla="*/ 1719323 w 2757548"/>
              <a:gd name="connsiteY131" fmla="*/ 2619375 h 2831596"/>
              <a:gd name="connsiteX132" fmla="*/ 1662173 w 2757548"/>
              <a:gd name="connsiteY132" fmla="*/ 2633662 h 2831596"/>
              <a:gd name="connsiteX133" fmla="*/ 1647886 w 2757548"/>
              <a:gd name="connsiteY133" fmla="*/ 2662237 h 2831596"/>
              <a:gd name="connsiteX134" fmla="*/ 1664554 w 2757548"/>
              <a:gd name="connsiteY134" fmla="*/ 2693193 h 2831596"/>
              <a:gd name="connsiteX135" fmla="*/ 1652648 w 2757548"/>
              <a:gd name="connsiteY135" fmla="*/ 2712243 h 2831596"/>
              <a:gd name="connsiteX136" fmla="*/ 1657411 w 2757548"/>
              <a:gd name="connsiteY136" fmla="*/ 2745581 h 2831596"/>
              <a:gd name="connsiteX137" fmla="*/ 1628836 w 2757548"/>
              <a:gd name="connsiteY137" fmla="*/ 2767012 h 2831596"/>
              <a:gd name="connsiteX138" fmla="*/ 1576448 w 2757548"/>
              <a:gd name="connsiteY138" fmla="*/ 2724150 h 2831596"/>
              <a:gd name="connsiteX139" fmla="*/ 1550254 w 2757548"/>
              <a:gd name="connsiteY139" fmla="*/ 2728912 h 2831596"/>
              <a:gd name="connsiteX140" fmla="*/ 1519298 w 2757548"/>
              <a:gd name="connsiteY140" fmla="*/ 2697956 h 2831596"/>
              <a:gd name="connsiteX141" fmla="*/ 1500248 w 2757548"/>
              <a:gd name="connsiteY141" fmla="*/ 2676525 h 2831596"/>
              <a:gd name="connsiteX142" fmla="*/ 1478817 w 2757548"/>
              <a:gd name="connsiteY142" fmla="*/ 2719387 h 2831596"/>
              <a:gd name="connsiteX143" fmla="*/ 1481198 w 2757548"/>
              <a:gd name="connsiteY143" fmla="*/ 2738437 h 2831596"/>
              <a:gd name="connsiteX144" fmla="*/ 1464529 w 2757548"/>
              <a:gd name="connsiteY144" fmla="*/ 2776537 h 2831596"/>
              <a:gd name="connsiteX145" fmla="*/ 1457386 w 2757548"/>
              <a:gd name="connsiteY145" fmla="*/ 2786062 h 2831596"/>
              <a:gd name="connsiteX146" fmla="*/ 1421667 w 2757548"/>
              <a:gd name="connsiteY146" fmla="*/ 2828925 h 2831596"/>
              <a:gd name="connsiteX147" fmla="*/ 1397855 w 2757548"/>
              <a:gd name="connsiteY147" fmla="*/ 2824162 h 2831596"/>
              <a:gd name="connsiteX148" fmla="*/ 1381186 w 2757548"/>
              <a:gd name="connsiteY148" fmla="*/ 2800350 h 2831596"/>
              <a:gd name="connsiteX149" fmla="*/ 1376423 w 2757548"/>
              <a:gd name="connsiteY149" fmla="*/ 2786062 h 2831596"/>
              <a:gd name="connsiteX150" fmla="*/ 1335942 w 2757548"/>
              <a:gd name="connsiteY150" fmla="*/ 2778918 h 2831596"/>
              <a:gd name="connsiteX151" fmla="*/ 1343086 w 2757548"/>
              <a:gd name="connsiteY151" fmla="*/ 2757487 h 2831596"/>
              <a:gd name="connsiteX152" fmla="*/ 1324036 w 2757548"/>
              <a:gd name="connsiteY152" fmla="*/ 2719387 h 2831596"/>
              <a:gd name="connsiteX153" fmla="*/ 1354992 w 2757548"/>
              <a:gd name="connsiteY153" fmla="*/ 2702718 h 2831596"/>
              <a:gd name="connsiteX154" fmla="*/ 1345467 w 2757548"/>
              <a:gd name="connsiteY154" fmla="*/ 2640806 h 2831596"/>
              <a:gd name="connsiteX155" fmla="*/ 1333561 w 2757548"/>
              <a:gd name="connsiteY155" fmla="*/ 2626518 h 2831596"/>
              <a:gd name="connsiteX156" fmla="*/ 1324036 w 2757548"/>
              <a:gd name="connsiteY156" fmla="*/ 2605087 h 2831596"/>
              <a:gd name="connsiteX157" fmla="*/ 1302604 w 2757548"/>
              <a:gd name="connsiteY157" fmla="*/ 2595562 h 2831596"/>
              <a:gd name="connsiteX158" fmla="*/ 1288317 w 2757548"/>
              <a:gd name="connsiteY158" fmla="*/ 2605087 h 2831596"/>
              <a:gd name="connsiteX159" fmla="*/ 1281173 w 2757548"/>
              <a:gd name="connsiteY159" fmla="*/ 2626518 h 2831596"/>
              <a:gd name="connsiteX160" fmla="*/ 1259742 w 2757548"/>
              <a:gd name="connsiteY160" fmla="*/ 2605087 h 2831596"/>
              <a:gd name="connsiteX161" fmla="*/ 1285936 w 2757548"/>
              <a:gd name="connsiteY161" fmla="*/ 2559843 h 2831596"/>
              <a:gd name="connsiteX162" fmla="*/ 1321654 w 2757548"/>
              <a:gd name="connsiteY162" fmla="*/ 2540794 h 2831596"/>
              <a:gd name="connsiteX163" fmla="*/ 1347848 w 2757548"/>
              <a:gd name="connsiteY163" fmla="*/ 2490787 h 2831596"/>
              <a:gd name="connsiteX164" fmla="*/ 1326417 w 2757548"/>
              <a:gd name="connsiteY164" fmla="*/ 2443162 h 2831596"/>
              <a:gd name="connsiteX165" fmla="*/ 1343086 w 2757548"/>
              <a:gd name="connsiteY165" fmla="*/ 2390775 h 2831596"/>
              <a:gd name="connsiteX166" fmla="*/ 1333561 w 2757548"/>
              <a:gd name="connsiteY166" fmla="*/ 2338387 h 2831596"/>
              <a:gd name="connsiteX167" fmla="*/ 1290698 w 2757548"/>
              <a:gd name="connsiteY167" fmla="*/ 2305050 h 2831596"/>
              <a:gd name="connsiteX168" fmla="*/ 1247836 w 2757548"/>
              <a:gd name="connsiteY168" fmla="*/ 2290762 h 2831596"/>
              <a:gd name="connsiteX169" fmla="*/ 1204973 w 2757548"/>
              <a:gd name="connsiteY169" fmla="*/ 2281237 h 2831596"/>
              <a:gd name="connsiteX170" fmla="*/ 1166873 w 2757548"/>
              <a:gd name="connsiteY170" fmla="*/ 2274093 h 2831596"/>
              <a:gd name="connsiteX171" fmla="*/ 1147823 w 2757548"/>
              <a:gd name="connsiteY171" fmla="*/ 2281237 h 2831596"/>
              <a:gd name="connsiteX172" fmla="*/ 1119248 w 2757548"/>
              <a:gd name="connsiteY172" fmla="*/ 2290762 h 2831596"/>
              <a:gd name="connsiteX173" fmla="*/ 1102579 w 2757548"/>
              <a:gd name="connsiteY173" fmla="*/ 2271712 h 2831596"/>
              <a:gd name="connsiteX174" fmla="*/ 1076386 w 2757548"/>
              <a:gd name="connsiteY174" fmla="*/ 2286000 h 2831596"/>
              <a:gd name="connsiteX175" fmla="*/ 1059717 w 2757548"/>
              <a:gd name="connsiteY175" fmla="*/ 2307431 h 2831596"/>
              <a:gd name="connsiteX176" fmla="*/ 1019236 w 2757548"/>
              <a:gd name="connsiteY176" fmla="*/ 2309812 h 2831596"/>
              <a:gd name="connsiteX177" fmla="*/ 971611 w 2757548"/>
              <a:gd name="connsiteY177" fmla="*/ 2319337 h 2831596"/>
              <a:gd name="connsiteX178" fmla="*/ 971611 w 2757548"/>
              <a:gd name="connsiteY178" fmla="*/ 2374106 h 2831596"/>
              <a:gd name="connsiteX179" fmla="*/ 943036 w 2757548"/>
              <a:gd name="connsiteY179" fmla="*/ 2414587 h 2831596"/>
              <a:gd name="connsiteX180" fmla="*/ 921604 w 2757548"/>
              <a:gd name="connsiteY180" fmla="*/ 2424112 h 2831596"/>
              <a:gd name="connsiteX181" fmla="*/ 890648 w 2757548"/>
              <a:gd name="connsiteY181" fmla="*/ 2462212 h 2831596"/>
              <a:gd name="connsiteX182" fmla="*/ 866836 w 2757548"/>
              <a:gd name="connsiteY182" fmla="*/ 2452687 h 2831596"/>
              <a:gd name="connsiteX183" fmla="*/ 852548 w 2757548"/>
              <a:gd name="connsiteY183" fmla="*/ 2471737 h 2831596"/>
              <a:gd name="connsiteX184" fmla="*/ 816829 w 2757548"/>
              <a:gd name="connsiteY184" fmla="*/ 2476500 h 2831596"/>
              <a:gd name="connsiteX185" fmla="*/ 800161 w 2757548"/>
              <a:gd name="connsiteY185" fmla="*/ 2462212 h 2831596"/>
              <a:gd name="connsiteX186" fmla="*/ 771586 w 2757548"/>
              <a:gd name="connsiteY186" fmla="*/ 2438400 h 2831596"/>
              <a:gd name="connsiteX187" fmla="*/ 759679 w 2757548"/>
              <a:gd name="connsiteY187" fmla="*/ 2419350 h 2831596"/>
              <a:gd name="connsiteX188" fmla="*/ 735867 w 2757548"/>
              <a:gd name="connsiteY188" fmla="*/ 2438400 h 2831596"/>
              <a:gd name="connsiteX189" fmla="*/ 704911 w 2757548"/>
              <a:gd name="connsiteY189" fmla="*/ 2433637 h 2831596"/>
              <a:gd name="connsiteX190" fmla="*/ 723961 w 2757548"/>
              <a:gd name="connsiteY190" fmla="*/ 2371725 h 2831596"/>
              <a:gd name="connsiteX191" fmla="*/ 719198 w 2757548"/>
              <a:gd name="connsiteY191" fmla="*/ 2362200 h 2831596"/>
              <a:gd name="connsiteX192" fmla="*/ 738248 w 2757548"/>
              <a:gd name="connsiteY192" fmla="*/ 2309812 h 2831596"/>
              <a:gd name="connsiteX193" fmla="*/ 747773 w 2757548"/>
              <a:gd name="connsiteY193" fmla="*/ 2278856 h 2831596"/>
              <a:gd name="connsiteX194" fmla="*/ 733486 w 2757548"/>
              <a:gd name="connsiteY194" fmla="*/ 2243137 h 2831596"/>
              <a:gd name="connsiteX195" fmla="*/ 747773 w 2757548"/>
              <a:gd name="connsiteY195" fmla="*/ 2226468 h 2831596"/>
              <a:gd name="connsiteX196" fmla="*/ 735867 w 2757548"/>
              <a:gd name="connsiteY196" fmla="*/ 2197893 h 2831596"/>
              <a:gd name="connsiteX197" fmla="*/ 735868 w 2757548"/>
              <a:gd name="connsiteY197" fmla="*/ 2166937 h 2831596"/>
              <a:gd name="connsiteX198" fmla="*/ 728723 w 2757548"/>
              <a:gd name="connsiteY198" fmla="*/ 2128837 h 2831596"/>
              <a:gd name="connsiteX199" fmla="*/ 709673 w 2757548"/>
              <a:gd name="connsiteY199" fmla="*/ 2093118 h 2831596"/>
              <a:gd name="connsiteX200" fmla="*/ 662048 w 2757548"/>
              <a:gd name="connsiteY200" fmla="*/ 2090737 h 2831596"/>
              <a:gd name="connsiteX201" fmla="*/ 635854 w 2757548"/>
              <a:gd name="connsiteY201" fmla="*/ 2085975 h 2831596"/>
              <a:gd name="connsiteX202" fmla="*/ 623948 w 2757548"/>
              <a:gd name="connsiteY202" fmla="*/ 2062162 h 2831596"/>
              <a:gd name="connsiteX203" fmla="*/ 566798 w 2757548"/>
              <a:gd name="connsiteY203" fmla="*/ 2043112 h 2831596"/>
              <a:gd name="connsiteX204" fmla="*/ 542986 w 2757548"/>
              <a:gd name="connsiteY204" fmla="*/ 2035968 h 2831596"/>
              <a:gd name="connsiteX205" fmla="*/ 557273 w 2757548"/>
              <a:gd name="connsiteY205" fmla="*/ 1981200 h 2831596"/>
              <a:gd name="connsiteX206" fmla="*/ 562036 w 2757548"/>
              <a:gd name="connsiteY206" fmla="*/ 1964531 h 2831596"/>
              <a:gd name="connsiteX207" fmla="*/ 547748 w 2757548"/>
              <a:gd name="connsiteY207" fmla="*/ 1938337 h 2831596"/>
              <a:gd name="connsiteX208" fmla="*/ 514411 w 2757548"/>
              <a:gd name="connsiteY208" fmla="*/ 1885950 h 2831596"/>
              <a:gd name="connsiteX209" fmla="*/ 490598 w 2757548"/>
              <a:gd name="connsiteY209" fmla="*/ 1897856 h 2831596"/>
              <a:gd name="connsiteX210" fmla="*/ 471548 w 2757548"/>
              <a:gd name="connsiteY210" fmla="*/ 1876425 h 2831596"/>
              <a:gd name="connsiteX211" fmla="*/ 433448 w 2757548"/>
              <a:gd name="connsiteY211" fmla="*/ 1852612 h 2831596"/>
              <a:gd name="connsiteX212" fmla="*/ 414398 w 2757548"/>
              <a:gd name="connsiteY212" fmla="*/ 1833562 h 2831596"/>
              <a:gd name="connsiteX213" fmla="*/ 414398 w 2757548"/>
              <a:gd name="connsiteY213" fmla="*/ 1804987 h 2831596"/>
              <a:gd name="connsiteX214" fmla="*/ 378679 w 2757548"/>
              <a:gd name="connsiteY214" fmla="*/ 1812131 h 2831596"/>
              <a:gd name="connsiteX215" fmla="*/ 357248 w 2757548"/>
              <a:gd name="connsiteY215" fmla="*/ 1838325 h 2831596"/>
              <a:gd name="connsiteX216" fmla="*/ 385823 w 2757548"/>
              <a:gd name="connsiteY216" fmla="*/ 1862137 h 2831596"/>
              <a:gd name="connsiteX217" fmla="*/ 352486 w 2757548"/>
              <a:gd name="connsiteY217" fmla="*/ 1866900 h 2831596"/>
              <a:gd name="connsiteX218" fmla="*/ 323911 w 2757548"/>
              <a:gd name="connsiteY218" fmla="*/ 1847850 h 2831596"/>
              <a:gd name="connsiteX219" fmla="*/ 281048 w 2757548"/>
              <a:gd name="connsiteY219" fmla="*/ 1833562 h 2831596"/>
              <a:gd name="connsiteX220" fmla="*/ 238186 w 2757548"/>
              <a:gd name="connsiteY220" fmla="*/ 1819275 h 2831596"/>
              <a:gd name="connsiteX221" fmla="*/ 195323 w 2757548"/>
              <a:gd name="connsiteY221" fmla="*/ 1819275 h 2831596"/>
              <a:gd name="connsiteX222" fmla="*/ 171511 w 2757548"/>
              <a:gd name="connsiteY222" fmla="*/ 1795462 h 2831596"/>
              <a:gd name="connsiteX223" fmla="*/ 188179 w 2757548"/>
              <a:gd name="connsiteY223" fmla="*/ 1740693 h 2831596"/>
              <a:gd name="connsiteX224" fmla="*/ 214373 w 2757548"/>
              <a:gd name="connsiteY224" fmla="*/ 1676400 h 2831596"/>
              <a:gd name="connsiteX225" fmla="*/ 245329 w 2757548"/>
              <a:gd name="connsiteY225" fmla="*/ 1609725 h 2831596"/>
              <a:gd name="connsiteX226" fmla="*/ 273904 w 2757548"/>
              <a:gd name="connsiteY226" fmla="*/ 1576388 h 2831596"/>
              <a:gd name="connsiteX227" fmla="*/ 283429 w 2757548"/>
              <a:gd name="connsiteY227" fmla="*/ 1545431 h 2831596"/>
              <a:gd name="connsiteX228" fmla="*/ 319148 w 2757548"/>
              <a:gd name="connsiteY228" fmla="*/ 1509712 h 2831596"/>
              <a:gd name="connsiteX229" fmla="*/ 362011 w 2757548"/>
              <a:gd name="connsiteY229" fmla="*/ 1466850 h 2831596"/>
              <a:gd name="connsiteX230" fmla="*/ 376298 w 2757548"/>
              <a:gd name="connsiteY230" fmla="*/ 1440656 h 2831596"/>
              <a:gd name="connsiteX231" fmla="*/ 414398 w 2757548"/>
              <a:gd name="connsiteY231" fmla="*/ 1404937 h 2831596"/>
              <a:gd name="connsiteX232" fmla="*/ 438211 w 2757548"/>
              <a:gd name="connsiteY232" fmla="*/ 1381125 h 2831596"/>
              <a:gd name="connsiteX233" fmla="*/ 395348 w 2757548"/>
              <a:gd name="connsiteY233" fmla="*/ 1352550 h 2831596"/>
              <a:gd name="connsiteX234" fmla="*/ 376298 w 2757548"/>
              <a:gd name="connsiteY234" fmla="*/ 1328737 h 2831596"/>
              <a:gd name="connsiteX235" fmla="*/ 323911 w 2757548"/>
              <a:gd name="connsiteY235" fmla="*/ 1319212 h 2831596"/>
              <a:gd name="connsiteX236" fmla="*/ 316767 w 2757548"/>
              <a:gd name="connsiteY236" fmla="*/ 1297781 h 2831596"/>
              <a:gd name="connsiteX237" fmla="*/ 266761 w 2757548"/>
              <a:gd name="connsiteY237" fmla="*/ 1285875 h 2831596"/>
              <a:gd name="connsiteX238" fmla="*/ 231042 w 2757548"/>
              <a:gd name="connsiteY238" fmla="*/ 1281112 h 2831596"/>
              <a:gd name="connsiteX239" fmla="*/ 195323 w 2757548"/>
              <a:gd name="connsiteY239" fmla="*/ 1276350 h 2831596"/>
              <a:gd name="connsiteX240" fmla="*/ 154843 w 2757548"/>
              <a:gd name="connsiteY240" fmla="*/ 1250156 h 2831596"/>
              <a:gd name="connsiteX241" fmla="*/ 138173 w 2757548"/>
              <a:gd name="connsiteY241" fmla="*/ 1202531 h 2831596"/>
              <a:gd name="connsiteX242" fmla="*/ 138173 w 2757548"/>
              <a:gd name="connsiteY242" fmla="*/ 1171575 h 2831596"/>
              <a:gd name="connsiteX243" fmla="*/ 119123 w 2757548"/>
              <a:gd name="connsiteY243" fmla="*/ 1157287 h 2831596"/>
              <a:gd name="connsiteX244" fmla="*/ 73880 w 2757548"/>
              <a:gd name="connsiteY244" fmla="*/ 1166812 h 2831596"/>
              <a:gd name="connsiteX245" fmla="*/ 47686 w 2757548"/>
              <a:gd name="connsiteY245" fmla="*/ 1166812 h 2831596"/>
              <a:gd name="connsiteX246" fmla="*/ 19111 w 2757548"/>
              <a:gd name="connsiteY246" fmla="*/ 1143000 h 2831596"/>
              <a:gd name="connsiteX247" fmla="*/ 19111 w 2757548"/>
              <a:gd name="connsiteY247" fmla="*/ 1114425 h 2831596"/>
              <a:gd name="connsiteX248" fmla="*/ 9586 w 2757548"/>
              <a:gd name="connsiteY248" fmla="*/ 1076325 h 2831596"/>
              <a:gd name="connsiteX249" fmla="*/ 61 w 2757548"/>
              <a:gd name="connsiteY249" fmla="*/ 1028700 h 2831596"/>
              <a:gd name="connsiteX250" fmla="*/ 14348 w 2757548"/>
              <a:gd name="connsiteY250" fmla="*/ 995362 h 2831596"/>
              <a:gd name="connsiteX251" fmla="*/ 61973 w 2757548"/>
              <a:gd name="connsiteY251" fmla="*/ 971550 h 2831596"/>
              <a:gd name="connsiteX252" fmla="*/ 100073 w 2757548"/>
              <a:gd name="connsiteY252" fmla="*/ 966787 h 2831596"/>
              <a:gd name="connsiteX253" fmla="*/ 66736 w 2757548"/>
              <a:gd name="connsiteY253" fmla="*/ 933450 h 2831596"/>
              <a:gd name="connsiteX254" fmla="*/ 57211 w 2757548"/>
              <a:gd name="connsiteY254" fmla="*/ 885825 h 2831596"/>
              <a:gd name="connsiteX255" fmla="*/ 81023 w 2757548"/>
              <a:gd name="connsiteY255" fmla="*/ 852487 h 2831596"/>
              <a:gd name="connsiteX256" fmla="*/ 81023 w 2757548"/>
              <a:gd name="connsiteY256" fmla="*/ 814387 h 2831596"/>
              <a:gd name="connsiteX257" fmla="*/ 42923 w 2757548"/>
              <a:gd name="connsiteY257" fmla="*/ 800100 h 2831596"/>
              <a:gd name="connsiteX258" fmla="*/ 47686 w 2757548"/>
              <a:gd name="connsiteY258" fmla="*/ 762000 h 2831596"/>
              <a:gd name="connsiteX259" fmla="*/ 85786 w 2757548"/>
              <a:gd name="connsiteY259" fmla="*/ 723900 h 2831596"/>
              <a:gd name="connsiteX260" fmla="*/ 76261 w 2757548"/>
              <a:gd name="connsiteY260" fmla="*/ 671512 h 2831596"/>
              <a:gd name="connsiteX261" fmla="*/ 47686 w 2757548"/>
              <a:gd name="connsiteY261" fmla="*/ 647700 h 2831596"/>
              <a:gd name="connsiteX262" fmla="*/ 66736 w 2757548"/>
              <a:gd name="connsiteY262" fmla="*/ 623887 h 2831596"/>
              <a:gd name="connsiteX263" fmla="*/ 114361 w 2757548"/>
              <a:gd name="connsiteY263" fmla="*/ 628650 h 2831596"/>
              <a:gd name="connsiteX264" fmla="*/ 138173 w 2757548"/>
              <a:gd name="connsiteY264" fmla="*/ 628650 h 2831596"/>
              <a:gd name="connsiteX265" fmla="*/ 119123 w 2757548"/>
              <a:gd name="connsiteY265" fmla="*/ 595312 h 2831596"/>
              <a:gd name="connsiteX266" fmla="*/ 123886 w 2757548"/>
              <a:gd name="connsiteY266" fmla="*/ 571500 h 2831596"/>
              <a:gd name="connsiteX267" fmla="*/ 152461 w 2757548"/>
              <a:gd name="connsiteY267" fmla="*/ 571500 h 2831596"/>
              <a:gd name="connsiteX268" fmla="*/ 157223 w 2757548"/>
              <a:gd name="connsiteY268" fmla="*/ 571500 h 2831596"/>
              <a:gd name="connsiteX269" fmla="*/ 185798 w 2757548"/>
              <a:gd name="connsiteY269" fmla="*/ 485775 h 2831596"/>
              <a:gd name="connsiteX270" fmla="*/ 190561 w 2757548"/>
              <a:gd name="connsiteY270" fmla="*/ 447675 h 2831596"/>
              <a:gd name="connsiteX271" fmla="*/ 219136 w 2757548"/>
              <a:gd name="connsiteY271" fmla="*/ 461962 h 2831596"/>
              <a:gd name="connsiteX272" fmla="*/ 281048 w 2757548"/>
              <a:gd name="connsiteY272" fmla="*/ 485775 h 2831596"/>
              <a:gd name="connsiteX273" fmla="*/ 342961 w 2757548"/>
              <a:gd name="connsiteY273" fmla="*/ 485775 h 2831596"/>
              <a:gd name="connsiteX274" fmla="*/ 333436 w 2757548"/>
              <a:gd name="connsiteY274" fmla="*/ 442912 h 2831596"/>
              <a:gd name="connsiteX275" fmla="*/ 342961 w 2757548"/>
              <a:gd name="connsiteY275" fmla="*/ 409575 h 2831596"/>
              <a:gd name="connsiteX276" fmla="*/ 385823 w 2757548"/>
              <a:gd name="connsiteY276" fmla="*/ 409575 h 2831596"/>
              <a:gd name="connsiteX277" fmla="*/ 404873 w 2757548"/>
              <a:gd name="connsiteY277" fmla="*/ 381000 h 2831596"/>
              <a:gd name="connsiteX278" fmla="*/ 428686 w 2757548"/>
              <a:gd name="connsiteY278" fmla="*/ 338137 h 2831596"/>
              <a:gd name="connsiteX279" fmla="*/ 381061 w 2757548"/>
              <a:gd name="connsiteY279" fmla="*/ 314325 h 2831596"/>
              <a:gd name="connsiteX280" fmla="*/ 381061 w 2757548"/>
              <a:gd name="connsiteY280" fmla="*/ 285750 h 2831596"/>
              <a:gd name="connsiteX281" fmla="*/ 433448 w 2757548"/>
              <a:gd name="connsiteY281" fmla="*/ 257175 h 2831596"/>
              <a:gd name="connsiteX282" fmla="*/ 466786 w 2757548"/>
              <a:gd name="connsiteY282" fmla="*/ 238125 h 2831596"/>
              <a:gd name="connsiteX283" fmla="*/ 476311 w 2757548"/>
              <a:gd name="connsiteY283" fmla="*/ 176212 h 2831596"/>
              <a:gd name="connsiteX284" fmla="*/ 447736 w 2757548"/>
              <a:gd name="connsiteY284" fmla="*/ 123825 h 2831596"/>
              <a:gd name="connsiteX0" fmla="*/ 2311227 w 2761283"/>
              <a:gd name="connsiteY0" fmla="*/ 0 h 2831596"/>
              <a:gd name="connsiteX1" fmla="*/ 2327896 w 2761283"/>
              <a:gd name="connsiteY1" fmla="*/ 26193 h 2831596"/>
              <a:gd name="connsiteX2" fmla="*/ 2356471 w 2761283"/>
              <a:gd name="connsiteY2" fmla="*/ 47625 h 2831596"/>
              <a:gd name="connsiteX3" fmla="*/ 2346946 w 2761283"/>
              <a:gd name="connsiteY3" fmla="*/ 57150 h 2831596"/>
              <a:gd name="connsiteX4" fmla="*/ 2356471 w 2761283"/>
              <a:gd name="connsiteY4" fmla="*/ 95250 h 2831596"/>
              <a:gd name="connsiteX5" fmla="*/ 2346946 w 2761283"/>
              <a:gd name="connsiteY5" fmla="*/ 128587 h 2831596"/>
              <a:gd name="connsiteX6" fmla="*/ 2327896 w 2761283"/>
              <a:gd name="connsiteY6" fmla="*/ 145256 h 2831596"/>
              <a:gd name="connsiteX7" fmla="*/ 2304083 w 2761283"/>
              <a:gd name="connsiteY7" fmla="*/ 152400 h 2831596"/>
              <a:gd name="connsiteX8" fmla="*/ 2294558 w 2761283"/>
              <a:gd name="connsiteY8" fmla="*/ 166687 h 2831596"/>
              <a:gd name="connsiteX9" fmla="*/ 2289796 w 2761283"/>
              <a:gd name="connsiteY9" fmla="*/ 204787 h 2831596"/>
              <a:gd name="connsiteX10" fmla="*/ 2270746 w 2761283"/>
              <a:gd name="connsiteY10" fmla="*/ 223837 h 2831596"/>
              <a:gd name="connsiteX11" fmla="*/ 2227883 w 2761283"/>
              <a:gd name="connsiteY11" fmla="*/ 219075 h 2831596"/>
              <a:gd name="connsiteX12" fmla="*/ 2218358 w 2761283"/>
              <a:gd name="connsiteY12" fmla="*/ 226219 h 2831596"/>
              <a:gd name="connsiteX13" fmla="*/ 2225502 w 2761283"/>
              <a:gd name="connsiteY13" fmla="*/ 259556 h 2831596"/>
              <a:gd name="connsiteX14" fmla="*/ 2237408 w 2761283"/>
              <a:gd name="connsiteY14" fmla="*/ 285750 h 2831596"/>
              <a:gd name="connsiteX15" fmla="*/ 2227883 w 2761283"/>
              <a:gd name="connsiteY15" fmla="*/ 304800 h 2831596"/>
              <a:gd name="connsiteX16" fmla="*/ 2227883 w 2761283"/>
              <a:gd name="connsiteY16" fmla="*/ 333375 h 2831596"/>
              <a:gd name="connsiteX17" fmla="*/ 2189783 w 2761283"/>
              <a:gd name="connsiteY17" fmla="*/ 338137 h 2831596"/>
              <a:gd name="connsiteX18" fmla="*/ 2156445 w 2761283"/>
              <a:gd name="connsiteY18" fmla="*/ 302419 h 2831596"/>
              <a:gd name="connsiteX19" fmla="*/ 2127871 w 2761283"/>
              <a:gd name="connsiteY19" fmla="*/ 323850 h 2831596"/>
              <a:gd name="connsiteX20" fmla="*/ 2108821 w 2761283"/>
              <a:gd name="connsiteY20" fmla="*/ 347662 h 2831596"/>
              <a:gd name="connsiteX21" fmla="*/ 2108821 w 2761283"/>
              <a:gd name="connsiteY21" fmla="*/ 361950 h 2831596"/>
              <a:gd name="connsiteX22" fmla="*/ 2108821 w 2761283"/>
              <a:gd name="connsiteY22" fmla="*/ 395287 h 2831596"/>
              <a:gd name="connsiteX23" fmla="*/ 2080246 w 2761283"/>
              <a:gd name="connsiteY23" fmla="*/ 395287 h 2831596"/>
              <a:gd name="connsiteX24" fmla="*/ 2037383 w 2761283"/>
              <a:gd name="connsiteY24" fmla="*/ 419100 h 2831596"/>
              <a:gd name="connsiteX25" fmla="*/ 2018333 w 2761283"/>
              <a:gd name="connsiteY25" fmla="*/ 457200 h 2831596"/>
              <a:gd name="connsiteX26" fmla="*/ 2015952 w 2761283"/>
              <a:gd name="connsiteY26" fmla="*/ 488156 h 2831596"/>
              <a:gd name="connsiteX27" fmla="*/ 1999284 w 2761283"/>
              <a:gd name="connsiteY27" fmla="*/ 511968 h 2831596"/>
              <a:gd name="connsiteX28" fmla="*/ 1980233 w 2761283"/>
              <a:gd name="connsiteY28" fmla="*/ 554831 h 2831596"/>
              <a:gd name="connsiteX29" fmla="*/ 1949277 w 2761283"/>
              <a:gd name="connsiteY29" fmla="*/ 564356 h 2831596"/>
              <a:gd name="connsiteX30" fmla="*/ 1913558 w 2761283"/>
              <a:gd name="connsiteY30" fmla="*/ 561975 h 2831596"/>
              <a:gd name="connsiteX31" fmla="*/ 1887364 w 2761283"/>
              <a:gd name="connsiteY31" fmla="*/ 576262 h 2831596"/>
              <a:gd name="connsiteX32" fmla="*/ 1894508 w 2761283"/>
              <a:gd name="connsiteY32" fmla="*/ 602456 h 2831596"/>
              <a:gd name="connsiteX33" fmla="*/ 1877839 w 2761283"/>
              <a:gd name="connsiteY33" fmla="*/ 623887 h 2831596"/>
              <a:gd name="connsiteX34" fmla="*/ 1880221 w 2761283"/>
              <a:gd name="connsiteY34" fmla="*/ 647700 h 2831596"/>
              <a:gd name="connsiteX35" fmla="*/ 1894508 w 2761283"/>
              <a:gd name="connsiteY35" fmla="*/ 666750 h 2831596"/>
              <a:gd name="connsiteX36" fmla="*/ 1923083 w 2761283"/>
              <a:gd name="connsiteY36" fmla="*/ 685800 h 2831596"/>
              <a:gd name="connsiteX37" fmla="*/ 1949277 w 2761283"/>
              <a:gd name="connsiteY37" fmla="*/ 714375 h 2831596"/>
              <a:gd name="connsiteX38" fmla="*/ 1973089 w 2761283"/>
              <a:gd name="connsiteY38" fmla="*/ 745331 h 2831596"/>
              <a:gd name="connsiteX39" fmla="*/ 2001665 w 2761283"/>
              <a:gd name="connsiteY39" fmla="*/ 776287 h 2831596"/>
              <a:gd name="connsiteX40" fmla="*/ 2020714 w 2761283"/>
              <a:gd name="connsiteY40" fmla="*/ 788194 h 2831596"/>
              <a:gd name="connsiteX41" fmla="*/ 2027858 w 2761283"/>
              <a:gd name="connsiteY41" fmla="*/ 814387 h 2831596"/>
              <a:gd name="connsiteX42" fmla="*/ 2032621 w 2761283"/>
              <a:gd name="connsiteY42" fmla="*/ 847725 h 2831596"/>
              <a:gd name="connsiteX43" fmla="*/ 2042146 w 2761283"/>
              <a:gd name="connsiteY43" fmla="*/ 859631 h 2831596"/>
              <a:gd name="connsiteX44" fmla="*/ 2070721 w 2761283"/>
              <a:gd name="connsiteY44" fmla="*/ 871537 h 2831596"/>
              <a:gd name="connsiteX45" fmla="*/ 2065958 w 2761283"/>
              <a:gd name="connsiteY45" fmla="*/ 852487 h 2831596"/>
              <a:gd name="connsiteX46" fmla="*/ 2094533 w 2761283"/>
              <a:gd name="connsiteY46" fmla="*/ 838200 h 2831596"/>
              <a:gd name="connsiteX47" fmla="*/ 2104058 w 2761283"/>
              <a:gd name="connsiteY47" fmla="*/ 862012 h 2831596"/>
              <a:gd name="connsiteX48" fmla="*/ 2137396 w 2761283"/>
              <a:gd name="connsiteY48" fmla="*/ 883443 h 2831596"/>
              <a:gd name="connsiteX49" fmla="*/ 2173114 w 2761283"/>
              <a:gd name="connsiteY49" fmla="*/ 876300 h 2831596"/>
              <a:gd name="connsiteX50" fmla="*/ 2187402 w 2761283"/>
              <a:gd name="connsiteY50" fmla="*/ 864394 h 2831596"/>
              <a:gd name="connsiteX51" fmla="*/ 2211215 w 2761283"/>
              <a:gd name="connsiteY51" fmla="*/ 857249 h 2831596"/>
              <a:gd name="connsiteX52" fmla="*/ 2249315 w 2761283"/>
              <a:gd name="connsiteY52" fmla="*/ 862012 h 2831596"/>
              <a:gd name="connsiteX53" fmla="*/ 2261221 w 2761283"/>
              <a:gd name="connsiteY53" fmla="*/ 895350 h 2831596"/>
              <a:gd name="connsiteX54" fmla="*/ 2308845 w 2761283"/>
              <a:gd name="connsiteY54" fmla="*/ 900113 h 2831596"/>
              <a:gd name="connsiteX55" fmla="*/ 2332658 w 2761283"/>
              <a:gd name="connsiteY55" fmla="*/ 907256 h 2831596"/>
              <a:gd name="connsiteX56" fmla="*/ 2318371 w 2761283"/>
              <a:gd name="connsiteY56" fmla="*/ 928687 h 2831596"/>
              <a:gd name="connsiteX57" fmla="*/ 2323133 w 2761283"/>
              <a:gd name="connsiteY57" fmla="*/ 942975 h 2831596"/>
              <a:gd name="connsiteX58" fmla="*/ 2361233 w 2761283"/>
              <a:gd name="connsiteY58" fmla="*/ 964406 h 2831596"/>
              <a:gd name="connsiteX59" fmla="*/ 2375521 w 2761283"/>
              <a:gd name="connsiteY59" fmla="*/ 990600 h 2831596"/>
              <a:gd name="connsiteX60" fmla="*/ 2399333 w 2761283"/>
              <a:gd name="connsiteY60" fmla="*/ 1016794 h 2831596"/>
              <a:gd name="connsiteX61" fmla="*/ 2385046 w 2761283"/>
              <a:gd name="connsiteY61" fmla="*/ 1028700 h 2831596"/>
              <a:gd name="connsiteX62" fmla="*/ 2389808 w 2761283"/>
              <a:gd name="connsiteY62" fmla="*/ 1066800 h 2831596"/>
              <a:gd name="connsiteX63" fmla="*/ 2425527 w 2761283"/>
              <a:gd name="connsiteY63" fmla="*/ 1059656 h 2831596"/>
              <a:gd name="connsiteX64" fmla="*/ 2454102 w 2761283"/>
              <a:gd name="connsiteY64" fmla="*/ 1069182 h 2831596"/>
              <a:gd name="connsiteX65" fmla="*/ 2489821 w 2761283"/>
              <a:gd name="connsiteY65" fmla="*/ 1107281 h 2831596"/>
              <a:gd name="connsiteX66" fmla="*/ 2489821 w 2761283"/>
              <a:gd name="connsiteY66" fmla="*/ 1138237 h 2831596"/>
              <a:gd name="connsiteX67" fmla="*/ 2525539 w 2761283"/>
              <a:gd name="connsiteY67" fmla="*/ 1147762 h 2831596"/>
              <a:gd name="connsiteX68" fmla="*/ 2575546 w 2761283"/>
              <a:gd name="connsiteY68" fmla="*/ 1190625 h 2831596"/>
              <a:gd name="connsiteX69" fmla="*/ 2575546 w 2761283"/>
              <a:gd name="connsiteY69" fmla="*/ 1219200 h 2831596"/>
              <a:gd name="connsiteX70" fmla="*/ 2575546 w 2761283"/>
              <a:gd name="connsiteY70" fmla="*/ 1243012 h 2831596"/>
              <a:gd name="connsiteX71" fmla="*/ 2570783 w 2761283"/>
              <a:gd name="connsiteY71" fmla="*/ 1266825 h 2831596"/>
              <a:gd name="connsiteX72" fmla="*/ 2604121 w 2761283"/>
              <a:gd name="connsiteY72" fmla="*/ 1295400 h 2831596"/>
              <a:gd name="connsiteX73" fmla="*/ 2613645 w 2761283"/>
              <a:gd name="connsiteY73" fmla="*/ 1338262 h 2831596"/>
              <a:gd name="connsiteX74" fmla="*/ 2623171 w 2761283"/>
              <a:gd name="connsiteY74" fmla="*/ 1376362 h 2831596"/>
              <a:gd name="connsiteX75" fmla="*/ 2642221 w 2761283"/>
              <a:gd name="connsiteY75" fmla="*/ 1369218 h 2831596"/>
              <a:gd name="connsiteX76" fmla="*/ 2685083 w 2761283"/>
              <a:gd name="connsiteY76" fmla="*/ 1381125 h 2831596"/>
              <a:gd name="connsiteX77" fmla="*/ 2708896 w 2761283"/>
              <a:gd name="connsiteY77" fmla="*/ 1362075 h 2831596"/>
              <a:gd name="connsiteX78" fmla="*/ 2751758 w 2761283"/>
              <a:gd name="connsiteY78" fmla="*/ 1352550 h 2831596"/>
              <a:gd name="connsiteX79" fmla="*/ 2761283 w 2761283"/>
              <a:gd name="connsiteY79" fmla="*/ 1390650 h 2831596"/>
              <a:gd name="connsiteX80" fmla="*/ 2751758 w 2761283"/>
              <a:gd name="connsiteY80" fmla="*/ 1414462 h 2831596"/>
              <a:gd name="connsiteX81" fmla="*/ 2727946 w 2761283"/>
              <a:gd name="connsiteY81" fmla="*/ 1428750 h 2831596"/>
              <a:gd name="connsiteX82" fmla="*/ 2699370 w 2761283"/>
              <a:gd name="connsiteY82" fmla="*/ 1464469 h 2831596"/>
              <a:gd name="connsiteX83" fmla="*/ 2661271 w 2761283"/>
              <a:gd name="connsiteY83" fmla="*/ 1495425 h 2831596"/>
              <a:gd name="connsiteX84" fmla="*/ 2642221 w 2761283"/>
              <a:gd name="connsiteY84" fmla="*/ 1519237 h 2831596"/>
              <a:gd name="connsiteX85" fmla="*/ 2627933 w 2761283"/>
              <a:gd name="connsiteY85" fmla="*/ 1535906 h 2831596"/>
              <a:gd name="connsiteX86" fmla="*/ 2623171 w 2761283"/>
              <a:gd name="connsiteY86" fmla="*/ 1562100 h 2831596"/>
              <a:gd name="connsiteX87" fmla="*/ 2594596 w 2761283"/>
              <a:gd name="connsiteY87" fmla="*/ 1562100 h 2831596"/>
              <a:gd name="connsiteX88" fmla="*/ 2561258 w 2761283"/>
              <a:gd name="connsiteY88" fmla="*/ 1547812 h 2831596"/>
              <a:gd name="connsiteX89" fmla="*/ 2542208 w 2761283"/>
              <a:gd name="connsiteY89" fmla="*/ 1519237 h 2831596"/>
              <a:gd name="connsiteX90" fmla="*/ 2475533 w 2761283"/>
              <a:gd name="connsiteY90" fmla="*/ 1524000 h 2831596"/>
              <a:gd name="connsiteX91" fmla="*/ 2456483 w 2761283"/>
              <a:gd name="connsiteY91" fmla="*/ 1535906 h 2831596"/>
              <a:gd name="connsiteX92" fmla="*/ 2451720 w 2761283"/>
              <a:gd name="connsiteY92" fmla="*/ 1557338 h 2831596"/>
              <a:gd name="connsiteX93" fmla="*/ 2418383 w 2761283"/>
              <a:gd name="connsiteY93" fmla="*/ 1576387 h 2831596"/>
              <a:gd name="connsiteX94" fmla="*/ 2385046 w 2761283"/>
              <a:gd name="connsiteY94" fmla="*/ 1614487 h 2831596"/>
              <a:gd name="connsiteX95" fmla="*/ 2358851 w 2761283"/>
              <a:gd name="connsiteY95" fmla="*/ 1626393 h 2831596"/>
              <a:gd name="connsiteX96" fmla="*/ 2351708 w 2761283"/>
              <a:gd name="connsiteY96" fmla="*/ 1662112 h 2831596"/>
              <a:gd name="connsiteX97" fmla="*/ 2335039 w 2761283"/>
              <a:gd name="connsiteY97" fmla="*/ 1659731 h 2831596"/>
              <a:gd name="connsiteX98" fmla="*/ 2285033 w 2761283"/>
              <a:gd name="connsiteY98" fmla="*/ 1681162 h 2831596"/>
              <a:gd name="connsiteX99" fmla="*/ 2265983 w 2761283"/>
              <a:gd name="connsiteY99" fmla="*/ 1700212 h 2831596"/>
              <a:gd name="connsiteX100" fmla="*/ 2204071 w 2761283"/>
              <a:gd name="connsiteY100" fmla="*/ 1704975 h 2831596"/>
              <a:gd name="connsiteX101" fmla="*/ 2161208 w 2761283"/>
              <a:gd name="connsiteY101" fmla="*/ 1714500 h 2831596"/>
              <a:gd name="connsiteX102" fmla="*/ 2130252 w 2761283"/>
              <a:gd name="connsiteY102" fmla="*/ 1754981 h 2831596"/>
              <a:gd name="connsiteX103" fmla="*/ 2104058 w 2761283"/>
              <a:gd name="connsiteY103" fmla="*/ 1771650 h 2831596"/>
              <a:gd name="connsiteX104" fmla="*/ 2099296 w 2761283"/>
              <a:gd name="connsiteY104" fmla="*/ 1807368 h 2831596"/>
              <a:gd name="connsiteX105" fmla="*/ 2061196 w 2761283"/>
              <a:gd name="connsiteY105" fmla="*/ 1831181 h 2831596"/>
              <a:gd name="connsiteX106" fmla="*/ 2046908 w 2761283"/>
              <a:gd name="connsiteY106" fmla="*/ 1852612 h 2831596"/>
              <a:gd name="connsiteX107" fmla="*/ 2037383 w 2761283"/>
              <a:gd name="connsiteY107" fmla="*/ 1866900 h 2831596"/>
              <a:gd name="connsiteX108" fmla="*/ 2042146 w 2761283"/>
              <a:gd name="connsiteY108" fmla="*/ 1895475 h 2831596"/>
              <a:gd name="connsiteX109" fmla="*/ 2054052 w 2761283"/>
              <a:gd name="connsiteY109" fmla="*/ 1933575 h 2831596"/>
              <a:gd name="connsiteX110" fmla="*/ 2065958 w 2761283"/>
              <a:gd name="connsiteY110" fmla="*/ 1985962 h 2831596"/>
              <a:gd name="connsiteX111" fmla="*/ 2042146 w 2761283"/>
              <a:gd name="connsiteY111" fmla="*/ 2024062 h 2831596"/>
              <a:gd name="connsiteX112" fmla="*/ 2037383 w 2761283"/>
              <a:gd name="connsiteY112" fmla="*/ 2028825 h 2831596"/>
              <a:gd name="connsiteX113" fmla="*/ 1999283 w 2761283"/>
              <a:gd name="connsiteY113" fmla="*/ 2033587 h 2831596"/>
              <a:gd name="connsiteX114" fmla="*/ 1970708 w 2761283"/>
              <a:gd name="connsiteY114" fmla="*/ 2043112 h 2831596"/>
              <a:gd name="connsiteX115" fmla="*/ 1961183 w 2761283"/>
              <a:gd name="connsiteY115" fmla="*/ 2043112 h 2831596"/>
              <a:gd name="connsiteX116" fmla="*/ 1923083 w 2761283"/>
              <a:gd name="connsiteY116" fmla="*/ 2069305 h 2831596"/>
              <a:gd name="connsiteX117" fmla="*/ 1904033 w 2761283"/>
              <a:gd name="connsiteY117" fmla="*/ 2090737 h 2831596"/>
              <a:gd name="connsiteX118" fmla="*/ 1892127 w 2761283"/>
              <a:gd name="connsiteY118" fmla="*/ 2150269 h 2831596"/>
              <a:gd name="connsiteX119" fmla="*/ 1858790 w 2761283"/>
              <a:gd name="connsiteY119" fmla="*/ 2166937 h 2831596"/>
              <a:gd name="connsiteX120" fmla="*/ 1813546 w 2761283"/>
              <a:gd name="connsiteY120" fmla="*/ 2195512 h 2831596"/>
              <a:gd name="connsiteX121" fmla="*/ 1813546 w 2761283"/>
              <a:gd name="connsiteY121" fmla="*/ 2252662 h 2831596"/>
              <a:gd name="connsiteX122" fmla="*/ 1818308 w 2761283"/>
              <a:gd name="connsiteY122" fmla="*/ 2314575 h 2831596"/>
              <a:gd name="connsiteX123" fmla="*/ 1806402 w 2761283"/>
              <a:gd name="connsiteY123" fmla="*/ 2340768 h 2831596"/>
              <a:gd name="connsiteX124" fmla="*/ 1789733 w 2761283"/>
              <a:gd name="connsiteY124" fmla="*/ 2388393 h 2831596"/>
              <a:gd name="connsiteX125" fmla="*/ 1813546 w 2761283"/>
              <a:gd name="connsiteY125" fmla="*/ 2438400 h 2831596"/>
              <a:gd name="connsiteX126" fmla="*/ 1806402 w 2761283"/>
              <a:gd name="connsiteY126" fmla="*/ 2474119 h 2831596"/>
              <a:gd name="connsiteX127" fmla="*/ 1780208 w 2761283"/>
              <a:gd name="connsiteY127" fmla="*/ 2500312 h 2831596"/>
              <a:gd name="connsiteX128" fmla="*/ 1737346 w 2761283"/>
              <a:gd name="connsiteY128" fmla="*/ 2524125 h 2831596"/>
              <a:gd name="connsiteX129" fmla="*/ 1718296 w 2761283"/>
              <a:gd name="connsiteY129" fmla="*/ 2538412 h 2831596"/>
              <a:gd name="connsiteX130" fmla="*/ 1742108 w 2761283"/>
              <a:gd name="connsiteY130" fmla="*/ 2590800 h 2831596"/>
              <a:gd name="connsiteX131" fmla="*/ 1723058 w 2761283"/>
              <a:gd name="connsiteY131" fmla="*/ 2619375 h 2831596"/>
              <a:gd name="connsiteX132" fmla="*/ 1665908 w 2761283"/>
              <a:gd name="connsiteY132" fmla="*/ 2633662 h 2831596"/>
              <a:gd name="connsiteX133" fmla="*/ 1651621 w 2761283"/>
              <a:gd name="connsiteY133" fmla="*/ 2662237 h 2831596"/>
              <a:gd name="connsiteX134" fmla="*/ 1668289 w 2761283"/>
              <a:gd name="connsiteY134" fmla="*/ 2693193 h 2831596"/>
              <a:gd name="connsiteX135" fmla="*/ 1656383 w 2761283"/>
              <a:gd name="connsiteY135" fmla="*/ 2712243 h 2831596"/>
              <a:gd name="connsiteX136" fmla="*/ 1661146 w 2761283"/>
              <a:gd name="connsiteY136" fmla="*/ 2745581 h 2831596"/>
              <a:gd name="connsiteX137" fmla="*/ 1632571 w 2761283"/>
              <a:gd name="connsiteY137" fmla="*/ 2767012 h 2831596"/>
              <a:gd name="connsiteX138" fmla="*/ 1580183 w 2761283"/>
              <a:gd name="connsiteY138" fmla="*/ 2724150 h 2831596"/>
              <a:gd name="connsiteX139" fmla="*/ 1553989 w 2761283"/>
              <a:gd name="connsiteY139" fmla="*/ 2728912 h 2831596"/>
              <a:gd name="connsiteX140" fmla="*/ 1523033 w 2761283"/>
              <a:gd name="connsiteY140" fmla="*/ 2697956 h 2831596"/>
              <a:gd name="connsiteX141" fmla="*/ 1503983 w 2761283"/>
              <a:gd name="connsiteY141" fmla="*/ 2676525 h 2831596"/>
              <a:gd name="connsiteX142" fmla="*/ 1482552 w 2761283"/>
              <a:gd name="connsiteY142" fmla="*/ 2719387 h 2831596"/>
              <a:gd name="connsiteX143" fmla="*/ 1484933 w 2761283"/>
              <a:gd name="connsiteY143" fmla="*/ 2738437 h 2831596"/>
              <a:gd name="connsiteX144" fmla="*/ 1468264 w 2761283"/>
              <a:gd name="connsiteY144" fmla="*/ 2776537 h 2831596"/>
              <a:gd name="connsiteX145" fmla="*/ 1461121 w 2761283"/>
              <a:gd name="connsiteY145" fmla="*/ 2786062 h 2831596"/>
              <a:gd name="connsiteX146" fmla="*/ 1425402 w 2761283"/>
              <a:gd name="connsiteY146" fmla="*/ 2828925 h 2831596"/>
              <a:gd name="connsiteX147" fmla="*/ 1401590 w 2761283"/>
              <a:gd name="connsiteY147" fmla="*/ 2824162 h 2831596"/>
              <a:gd name="connsiteX148" fmla="*/ 1384921 w 2761283"/>
              <a:gd name="connsiteY148" fmla="*/ 2800350 h 2831596"/>
              <a:gd name="connsiteX149" fmla="*/ 1380158 w 2761283"/>
              <a:gd name="connsiteY149" fmla="*/ 2786062 h 2831596"/>
              <a:gd name="connsiteX150" fmla="*/ 1339677 w 2761283"/>
              <a:gd name="connsiteY150" fmla="*/ 2778918 h 2831596"/>
              <a:gd name="connsiteX151" fmla="*/ 1346821 w 2761283"/>
              <a:gd name="connsiteY151" fmla="*/ 2757487 h 2831596"/>
              <a:gd name="connsiteX152" fmla="*/ 1327771 w 2761283"/>
              <a:gd name="connsiteY152" fmla="*/ 2719387 h 2831596"/>
              <a:gd name="connsiteX153" fmla="*/ 1358727 w 2761283"/>
              <a:gd name="connsiteY153" fmla="*/ 2702718 h 2831596"/>
              <a:gd name="connsiteX154" fmla="*/ 1349202 w 2761283"/>
              <a:gd name="connsiteY154" fmla="*/ 2640806 h 2831596"/>
              <a:gd name="connsiteX155" fmla="*/ 1337296 w 2761283"/>
              <a:gd name="connsiteY155" fmla="*/ 2626518 h 2831596"/>
              <a:gd name="connsiteX156" fmla="*/ 1327771 w 2761283"/>
              <a:gd name="connsiteY156" fmla="*/ 2605087 h 2831596"/>
              <a:gd name="connsiteX157" fmla="*/ 1306339 w 2761283"/>
              <a:gd name="connsiteY157" fmla="*/ 2595562 h 2831596"/>
              <a:gd name="connsiteX158" fmla="*/ 1292052 w 2761283"/>
              <a:gd name="connsiteY158" fmla="*/ 2605087 h 2831596"/>
              <a:gd name="connsiteX159" fmla="*/ 1284908 w 2761283"/>
              <a:gd name="connsiteY159" fmla="*/ 2626518 h 2831596"/>
              <a:gd name="connsiteX160" fmla="*/ 1263477 w 2761283"/>
              <a:gd name="connsiteY160" fmla="*/ 2605087 h 2831596"/>
              <a:gd name="connsiteX161" fmla="*/ 1289671 w 2761283"/>
              <a:gd name="connsiteY161" fmla="*/ 2559843 h 2831596"/>
              <a:gd name="connsiteX162" fmla="*/ 1325389 w 2761283"/>
              <a:gd name="connsiteY162" fmla="*/ 2540794 h 2831596"/>
              <a:gd name="connsiteX163" fmla="*/ 1351583 w 2761283"/>
              <a:gd name="connsiteY163" fmla="*/ 2490787 h 2831596"/>
              <a:gd name="connsiteX164" fmla="*/ 1330152 w 2761283"/>
              <a:gd name="connsiteY164" fmla="*/ 2443162 h 2831596"/>
              <a:gd name="connsiteX165" fmla="*/ 1346821 w 2761283"/>
              <a:gd name="connsiteY165" fmla="*/ 2390775 h 2831596"/>
              <a:gd name="connsiteX166" fmla="*/ 1337296 w 2761283"/>
              <a:gd name="connsiteY166" fmla="*/ 2338387 h 2831596"/>
              <a:gd name="connsiteX167" fmla="*/ 1294433 w 2761283"/>
              <a:gd name="connsiteY167" fmla="*/ 2305050 h 2831596"/>
              <a:gd name="connsiteX168" fmla="*/ 1251571 w 2761283"/>
              <a:gd name="connsiteY168" fmla="*/ 2290762 h 2831596"/>
              <a:gd name="connsiteX169" fmla="*/ 1208708 w 2761283"/>
              <a:gd name="connsiteY169" fmla="*/ 2281237 h 2831596"/>
              <a:gd name="connsiteX170" fmla="*/ 1170608 w 2761283"/>
              <a:gd name="connsiteY170" fmla="*/ 2274093 h 2831596"/>
              <a:gd name="connsiteX171" fmla="*/ 1151558 w 2761283"/>
              <a:gd name="connsiteY171" fmla="*/ 2281237 h 2831596"/>
              <a:gd name="connsiteX172" fmla="*/ 1122983 w 2761283"/>
              <a:gd name="connsiteY172" fmla="*/ 2290762 h 2831596"/>
              <a:gd name="connsiteX173" fmla="*/ 1106314 w 2761283"/>
              <a:gd name="connsiteY173" fmla="*/ 2271712 h 2831596"/>
              <a:gd name="connsiteX174" fmla="*/ 1080121 w 2761283"/>
              <a:gd name="connsiteY174" fmla="*/ 2286000 h 2831596"/>
              <a:gd name="connsiteX175" fmla="*/ 1063452 w 2761283"/>
              <a:gd name="connsiteY175" fmla="*/ 2307431 h 2831596"/>
              <a:gd name="connsiteX176" fmla="*/ 1022971 w 2761283"/>
              <a:gd name="connsiteY176" fmla="*/ 2309812 h 2831596"/>
              <a:gd name="connsiteX177" fmla="*/ 975346 w 2761283"/>
              <a:gd name="connsiteY177" fmla="*/ 2319337 h 2831596"/>
              <a:gd name="connsiteX178" fmla="*/ 975346 w 2761283"/>
              <a:gd name="connsiteY178" fmla="*/ 2374106 h 2831596"/>
              <a:gd name="connsiteX179" fmla="*/ 946771 w 2761283"/>
              <a:gd name="connsiteY179" fmla="*/ 2414587 h 2831596"/>
              <a:gd name="connsiteX180" fmla="*/ 925339 w 2761283"/>
              <a:gd name="connsiteY180" fmla="*/ 2424112 h 2831596"/>
              <a:gd name="connsiteX181" fmla="*/ 894383 w 2761283"/>
              <a:gd name="connsiteY181" fmla="*/ 2462212 h 2831596"/>
              <a:gd name="connsiteX182" fmla="*/ 870571 w 2761283"/>
              <a:gd name="connsiteY182" fmla="*/ 2452687 h 2831596"/>
              <a:gd name="connsiteX183" fmla="*/ 856283 w 2761283"/>
              <a:gd name="connsiteY183" fmla="*/ 2471737 h 2831596"/>
              <a:gd name="connsiteX184" fmla="*/ 820564 w 2761283"/>
              <a:gd name="connsiteY184" fmla="*/ 2476500 h 2831596"/>
              <a:gd name="connsiteX185" fmla="*/ 803896 w 2761283"/>
              <a:gd name="connsiteY185" fmla="*/ 2462212 h 2831596"/>
              <a:gd name="connsiteX186" fmla="*/ 775321 w 2761283"/>
              <a:gd name="connsiteY186" fmla="*/ 2438400 h 2831596"/>
              <a:gd name="connsiteX187" fmla="*/ 763414 w 2761283"/>
              <a:gd name="connsiteY187" fmla="*/ 2419350 h 2831596"/>
              <a:gd name="connsiteX188" fmla="*/ 739602 w 2761283"/>
              <a:gd name="connsiteY188" fmla="*/ 2438400 h 2831596"/>
              <a:gd name="connsiteX189" fmla="*/ 708646 w 2761283"/>
              <a:gd name="connsiteY189" fmla="*/ 2433637 h 2831596"/>
              <a:gd name="connsiteX190" fmla="*/ 727696 w 2761283"/>
              <a:gd name="connsiteY190" fmla="*/ 2371725 h 2831596"/>
              <a:gd name="connsiteX191" fmla="*/ 722933 w 2761283"/>
              <a:gd name="connsiteY191" fmla="*/ 2362200 h 2831596"/>
              <a:gd name="connsiteX192" fmla="*/ 741983 w 2761283"/>
              <a:gd name="connsiteY192" fmla="*/ 2309812 h 2831596"/>
              <a:gd name="connsiteX193" fmla="*/ 751508 w 2761283"/>
              <a:gd name="connsiteY193" fmla="*/ 2278856 h 2831596"/>
              <a:gd name="connsiteX194" fmla="*/ 737221 w 2761283"/>
              <a:gd name="connsiteY194" fmla="*/ 2243137 h 2831596"/>
              <a:gd name="connsiteX195" fmla="*/ 751508 w 2761283"/>
              <a:gd name="connsiteY195" fmla="*/ 2226468 h 2831596"/>
              <a:gd name="connsiteX196" fmla="*/ 739602 w 2761283"/>
              <a:gd name="connsiteY196" fmla="*/ 2197893 h 2831596"/>
              <a:gd name="connsiteX197" fmla="*/ 739603 w 2761283"/>
              <a:gd name="connsiteY197" fmla="*/ 2166937 h 2831596"/>
              <a:gd name="connsiteX198" fmla="*/ 732458 w 2761283"/>
              <a:gd name="connsiteY198" fmla="*/ 2128837 h 2831596"/>
              <a:gd name="connsiteX199" fmla="*/ 713408 w 2761283"/>
              <a:gd name="connsiteY199" fmla="*/ 2093118 h 2831596"/>
              <a:gd name="connsiteX200" fmla="*/ 665783 w 2761283"/>
              <a:gd name="connsiteY200" fmla="*/ 2090737 h 2831596"/>
              <a:gd name="connsiteX201" fmla="*/ 639589 w 2761283"/>
              <a:gd name="connsiteY201" fmla="*/ 2085975 h 2831596"/>
              <a:gd name="connsiteX202" fmla="*/ 627683 w 2761283"/>
              <a:gd name="connsiteY202" fmla="*/ 2062162 h 2831596"/>
              <a:gd name="connsiteX203" fmla="*/ 570533 w 2761283"/>
              <a:gd name="connsiteY203" fmla="*/ 2043112 h 2831596"/>
              <a:gd name="connsiteX204" fmla="*/ 546721 w 2761283"/>
              <a:gd name="connsiteY204" fmla="*/ 2035968 h 2831596"/>
              <a:gd name="connsiteX205" fmla="*/ 561008 w 2761283"/>
              <a:gd name="connsiteY205" fmla="*/ 1981200 h 2831596"/>
              <a:gd name="connsiteX206" fmla="*/ 565771 w 2761283"/>
              <a:gd name="connsiteY206" fmla="*/ 1964531 h 2831596"/>
              <a:gd name="connsiteX207" fmla="*/ 551483 w 2761283"/>
              <a:gd name="connsiteY207" fmla="*/ 1938337 h 2831596"/>
              <a:gd name="connsiteX208" fmla="*/ 518146 w 2761283"/>
              <a:gd name="connsiteY208" fmla="*/ 1885950 h 2831596"/>
              <a:gd name="connsiteX209" fmla="*/ 494333 w 2761283"/>
              <a:gd name="connsiteY209" fmla="*/ 1897856 h 2831596"/>
              <a:gd name="connsiteX210" fmla="*/ 475283 w 2761283"/>
              <a:gd name="connsiteY210" fmla="*/ 1876425 h 2831596"/>
              <a:gd name="connsiteX211" fmla="*/ 437183 w 2761283"/>
              <a:gd name="connsiteY211" fmla="*/ 1852612 h 2831596"/>
              <a:gd name="connsiteX212" fmla="*/ 418133 w 2761283"/>
              <a:gd name="connsiteY212" fmla="*/ 1833562 h 2831596"/>
              <a:gd name="connsiteX213" fmla="*/ 418133 w 2761283"/>
              <a:gd name="connsiteY213" fmla="*/ 1804987 h 2831596"/>
              <a:gd name="connsiteX214" fmla="*/ 382414 w 2761283"/>
              <a:gd name="connsiteY214" fmla="*/ 1812131 h 2831596"/>
              <a:gd name="connsiteX215" fmla="*/ 360983 w 2761283"/>
              <a:gd name="connsiteY215" fmla="*/ 1838325 h 2831596"/>
              <a:gd name="connsiteX216" fmla="*/ 389558 w 2761283"/>
              <a:gd name="connsiteY216" fmla="*/ 1862137 h 2831596"/>
              <a:gd name="connsiteX217" fmla="*/ 356221 w 2761283"/>
              <a:gd name="connsiteY217" fmla="*/ 1866900 h 2831596"/>
              <a:gd name="connsiteX218" fmla="*/ 327646 w 2761283"/>
              <a:gd name="connsiteY218" fmla="*/ 1847850 h 2831596"/>
              <a:gd name="connsiteX219" fmla="*/ 284783 w 2761283"/>
              <a:gd name="connsiteY219" fmla="*/ 1833562 h 2831596"/>
              <a:gd name="connsiteX220" fmla="*/ 241921 w 2761283"/>
              <a:gd name="connsiteY220" fmla="*/ 1819275 h 2831596"/>
              <a:gd name="connsiteX221" fmla="*/ 199058 w 2761283"/>
              <a:gd name="connsiteY221" fmla="*/ 1819275 h 2831596"/>
              <a:gd name="connsiteX222" fmla="*/ 175246 w 2761283"/>
              <a:gd name="connsiteY222" fmla="*/ 1795462 h 2831596"/>
              <a:gd name="connsiteX223" fmla="*/ 191914 w 2761283"/>
              <a:gd name="connsiteY223" fmla="*/ 1740693 h 2831596"/>
              <a:gd name="connsiteX224" fmla="*/ 218108 w 2761283"/>
              <a:gd name="connsiteY224" fmla="*/ 1676400 h 2831596"/>
              <a:gd name="connsiteX225" fmla="*/ 249064 w 2761283"/>
              <a:gd name="connsiteY225" fmla="*/ 1609725 h 2831596"/>
              <a:gd name="connsiteX226" fmla="*/ 277639 w 2761283"/>
              <a:gd name="connsiteY226" fmla="*/ 1576388 h 2831596"/>
              <a:gd name="connsiteX227" fmla="*/ 287164 w 2761283"/>
              <a:gd name="connsiteY227" fmla="*/ 1545431 h 2831596"/>
              <a:gd name="connsiteX228" fmla="*/ 322883 w 2761283"/>
              <a:gd name="connsiteY228" fmla="*/ 1509712 h 2831596"/>
              <a:gd name="connsiteX229" fmla="*/ 365746 w 2761283"/>
              <a:gd name="connsiteY229" fmla="*/ 1466850 h 2831596"/>
              <a:gd name="connsiteX230" fmla="*/ 380033 w 2761283"/>
              <a:gd name="connsiteY230" fmla="*/ 1440656 h 2831596"/>
              <a:gd name="connsiteX231" fmla="*/ 418133 w 2761283"/>
              <a:gd name="connsiteY231" fmla="*/ 1404937 h 2831596"/>
              <a:gd name="connsiteX232" fmla="*/ 441946 w 2761283"/>
              <a:gd name="connsiteY232" fmla="*/ 1381125 h 2831596"/>
              <a:gd name="connsiteX233" fmla="*/ 399083 w 2761283"/>
              <a:gd name="connsiteY233" fmla="*/ 1352550 h 2831596"/>
              <a:gd name="connsiteX234" fmla="*/ 380033 w 2761283"/>
              <a:gd name="connsiteY234" fmla="*/ 1328737 h 2831596"/>
              <a:gd name="connsiteX235" fmla="*/ 327646 w 2761283"/>
              <a:gd name="connsiteY235" fmla="*/ 1319212 h 2831596"/>
              <a:gd name="connsiteX236" fmla="*/ 320502 w 2761283"/>
              <a:gd name="connsiteY236" fmla="*/ 1297781 h 2831596"/>
              <a:gd name="connsiteX237" fmla="*/ 270496 w 2761283"/>
              <a:gd name="connsiteY237" fmla="*/ 1285875 h 2831596"/>
              <a:gd name="connsiteX238" fmla="*/ 234777 w 2761283"/>
              <a:gd name="connsiteY238" fmla="*/ 1281112 h 2831596"/>
              <a:gd name="connsiteX239" fmla="*/ 199058 w 2761283"/>
              <a:gd name="connsiteY239" fmla="*/ 1276350 h 2831596"/>
              <a:gd name="connsiteX240" fmla="*/ 158578 w 2761283"/>
              <a:gd name="connsiteY240" fmla="*/ 1250156 h 2831596"/>
              <a:gd name="connsiteX241" fmla="*/ 141908 w 2761283"/>
              <a:gd name="connsiteY241" fmla="*/ 1202531 h 2831596"/>
              <a:gd name="connsiteX242" fmla="*/ 141908 w 2761283"/>
              <a:gd name="connsiteY242" fmla="*/ 1171575 h 2831596"/>
              <a:gd name="connsiteX243" fmla="*/ 122858 w 2761283"/>
              <a:gd name="connsiteY243" fmla="*/ 1157287 h 2831596"/>
              <a:gd name="connsiteX244" fmla="*/ 77615 w 2761283"/>
              <a:gd name="connsiteY244" fmla="*/ 1166812 h 2831596"/>
              <a:gd name="connsiteX245" fmla="*/ 51421 w 2761283"/>
              <a:gd name="connsiteY245" fmla="*/ 1166812 h 2831596"/>
              <a:gd name="connsiteX246" fmla="*/ 22846 w 2761283"/>
              <a:gd name="connsiteY246" fmla="*/ 1143000 h 2831596"/>
              <a:gd name="connsiteX247" fmla="*/ 22846 w 2761283"/>
              <a:gd name="connsiteY247" fmla="*/ 1114425 h 2831596"/>
              <a:gd name="connsiteX248" fmla="*/ 1414 w 2761283"/>
              <a:gd name="connsiteY248" fmla="*/ 1069182 h 2831596"/>
              <a:gd name="connsiteX249" fmla="*/ 3796 w 2761283"/>
              <a:gd name="connsiteY249" fmla="*/ 1028700 h 2831596"/>
              <a:gd name="connsiteX250" fmla="*/ 18083 w 2761283"/>
              <a:gd name="connsiteY250" fmla="*/ 995362 h 2831596"/>
              <a:gd name="connsiteX251" fmla="*/ 65708 w 2761283"/>
              <a:gd name="connsiteY251" fmla="*/ 971550 h 2831596"/>
              <a:gd name="connsiteX252" fmla="*/ 103808 w 2761283"/>
              <a:gd name="connsiteY252" fmla="*/ 966787 h 2831596"/>
              <a:gd name="connsiteX253" fmla="*/ 70471 w 2761283"/>
              <a:gd name="connsiteY253" fmla="*/ 933450 h 2831596"/>
              <a:gd name="connsiteX254" fmla="*/ 60946 w 2761283"/>
              <a:gd name="connsiteY254" fmla="*/ 885825 h 2831596"/>
              <a:gd name="connsiteX255" fmla="*/ 84758 w 2761283"/>
              <a:gd name="connsiteY255" fmla="*/ 852487 h 2831596"/>
              <a:gd name="connsiteX256" fmla="*/ 84758 w 2761283"/>
              <a:gd name="connsiteY256" fmla="*/ 814387 h 2831596"/>
              <a:gd name="connsiteX257" fmla="*/ 46658 w 2761283"/>
              <a:gd name="connsiteY257" fmla="*/ 800100 h 2831596"/>
              <a:gd name="connsiteX258" fmla="*/ 51421 w 2761283"/>
              <a:gd name="connsiteY258" fmla="*/ 762000 h 2831596"/>
              <a:gd name="connsiteX259" fmla="*/ 89521 w 2761283"/>
              <a:gd name="connsiteY259" fmla="*/ 723900 h 2831596"/>
              <a:gd name="connsiteX260" fmla="*/ 79996 w 2761283"/>
              <a:gd name="connsiteY260" fmla="*/ 671512 h 2831596"/>
              <a:gd name="connsiteX261" fmla="*/ 51421 w 2761283"/>
              <a:gd name="connsiteY261" fmla="*/ 647700 h 2831596"/>
              <a:gd name="connsiteX262" fmla="*/ 70471 w 2761283"/>
              <a:gd name="connsiteY262" fmla="*/ 623887 h 2831596"/>
              <a:gd name="connsiteX263" fmla="*/ 118096 w 2761283"/>
              <a:gd name="connsiteY263" fmla="*/ 628650 h 2831596"/>
              <a:gd name="connsiteX264" fmla="*/ 141908 w 2761283"/>
              <a:gd name="connsiteY264" fmla="*/ 628650 h 2831596"/>
              <a:gd name="connsiteX265" fmla="*/ 122858 w 2761283"/>
              <a:gd name="connsiteY265" fmla="*/ 595312 h 2831596"/>
              <a:gd name="connsiteX266" fmla="*/ 127621 w 2761283"/>
              <a:gd name="connsiteY266" fmla="*/ 571500 h 2831596"/>
              <a:gd name="connsiteX267" fmla="*/ 156196 w 2761283"/>
              <a:gd name="connsiteY267" fmla="*/ 571500 h 2831596"/>
              <a:gd name="connsiteX268" fmla="*/ 160958 w 2761283"/>
              <a:gd name="connsiteY268" fmla="*/ 571500 h 2831596"/>
              <a:gd name="connsiteX269" fmla="*/ 189533 w 2761283"/>
              <a:gd name="connsiteY269" fmla="*/ 485775 h 2831596"/>
              <a:gd name="connsiteX270" fmla="*/ 194296 w 2761283"/>
              <a:gd name="connsiteY270" fmla="*/ 447675 h 2831596"/>
              <a:gd name="connsiteX271" fmla="*/ 222871 w 2761283"/>
              <a:gd name="connsiteY271" fmla="*/ 461962 h 2831596"/>
              <a:gd name="connsiteX272" fmla="*/ 284783 w 2761283"/>
              <a:gd name="connsiteY272" fmla="*/ 485775 h 2831596"/>
              <a:gd name="connsiteX273" fmla="*/ 346696 w 2761283"/>
              <a:gd name="connsiteY273" fmla="*/ 485775 h 2831596"/>
              <a:gd name="connsiteX274" fmla="*/ 337171 w 2761283"/>
              <a:gd name="connsiteY274" fmla="*/ 442912 h 2831596"/>
              <a:gd name="connsiteX275" fmla="*/ 346696 w 2761283"/>
              <a:gd name="connsiteY275" fmla="*/ 409575 h 2831596"/>
              <a:gd name="connsiteX276" fmla="*/ 389558 w 2761283"/>
              <a:gd name="connsiteY276" fmla="*/ 409575 h 2831596"/>
              <a:gd name="connsiteX277" fmla="*/ 408608 w 2761283"/>
              <a:gd name="connsiteY277" fmla="*/ 381000 h 2831596"/>
              <a:gd name="connsiteX278" fmla="*/ 432421 w 2761283"/>
              <a:gd name="connsiteY278" fmla="*/ 338137 h 2831596"/>
              <a:gd name="connsiteX279" fmla="*/ 384796 w 2761283"/>
              <a:gd name="connsiteY279" fmla="*/ 314325 h 2831596"/>
              <a:gd name="connsiteX280" fmla="*/ 384796 w 2761283"/>
              <a:gd name="connsiteY280" fmla="*/ 285750 h 2831596"/>
              <a:gd name="connsiteX281" fmla="*/ 437183 w 2761283"/>
              <a:gd name="connsiteY281" fmla="*/ 257175 h 2831596"/>
              <a:gd name="connsiteX282" fmla="*/ 470521 w 2761283"/>
              <a:gd name="connsiteY282" fmla="*/ 238125 h 2831596"/>
              <a:gd name="connsiteX283" fmla="*/ 480046 w 2761283"/>
              <a:gd name="connsiteY283" fmla="*/ 176212 h 2831596"/>
              <a:gd name="connsiteX284" fmla="*/ 451471 w 2761283"/>
              <a:gd name="connsiteY284" fmla="*/ 123825 h 2831596"/>
              <a:gd name="connsiteX0" fmla="*/ 2310349 w 2760405"/>
              <a:gd name="connsiteY0" fmla="*/ 0 h 2831596"/>
              <a:gd name="connsiteX1" fmla="*/ 2327018 w 2760405"/>
              <a:gd name="connsiteY1" fmla="*/ 26193 h 2831596"/>
              <a:gd name="connsiteX2" fmla="*/ 2355593 w 2760405"/>
              <a:gd name="connsiteY2" fmla="*/ 47625 h 2831596"/>
              <a:gd name="connsiteX3" fmla="*/ 2346068 w 2760405"/>
              <a:gd name="connsiteY3" fmla="*/ 57150 h 2831596"/>
              <a:gd name="connsiteX4" fmla="*/ 2355593 w 2760405"/>
              <a:gd name="connsiteY4" fmla="*/ 95250 h 2831596"/>
              <a:gd name="connsiteX5" fmla="*/ 2346068 w 2760405"/>
              <a:gd name="connsiteY5" fmla="*/ 128587 h 2831596"/>
              <a:gd name="connsiteX6" fmla="*/ 2327018 w 2760405"/>
              <a:gd name="connsiteY6" fmla="*/ 145256 h 2831596"/>
              <a:gd name="connsiteX7" fmla="*/ 2303205 w 2760405"/>
              <a:gd name="connsiteY7" fmla="*/ 152400 h 2831596"/>
              <a:gd name="connsiteX8" fmla="*/ 2293680 w 2760405"/>
              <a:gd name="connsiteY8" fmla="*/ 166687 h 2831596"/>
              <a:gd name="connsiteX9" fmla="*/ 2288918 w 2760405"/>
              <a:gd name="connsiteY9" fmla="*/ 204787 h 2831596"/>
              <a:gd name="connsiteX10" fmla="*/ 2269868 w 2760405"/>
              <a:gd name="connsiteY10" fmla="*/ 223837 h 2831596"/>
              <a:gd name="connsiteX11" fmla="*/ 2227005 w 2760405"/>
              <a:gd name="connsiteY11" fmla="*/ 219075 h 2831596"/>
              <a:gd name="connsiteX12" fmla="*/ 2217480 w 2760405"/>
              <a:gd name="connsiteY12" fmla="*/ 226219 h 2831596"/>
              <a:gd name="connsiteX13" fmla="*/ 2224624 w 2760405"/>
              <a:gd name="connsiteY13" fmla="*/ 259556 h 2831596"/>
              <a:gd name="connsiteX14" fmla="*/ 2236530 w 2760405"/>
              <a:gd name="connsiteY14" fmla="*/ 285750 h 2831596"/>
              <a:gd name="connsiteX15" fmla="*/ 2227005 w 2760405"/>
              <a:gd name="connsiteY15" fmla="*/ 304800 h 2831596"/>
              <a:gd name="connsiteX16" fmla="*/ 2227005 w 2760405"/>
              <a:gd name="connsiteY16" fmla="*/ 333375 h 2831596"/>
              <a:gd name="connsiteX17" fmla="*/ 2188905 w 2760405"/>
              <a:gd name="connsiteY17" fmla="*/ 338137 h 2831596"/>
              <a:gd name="connsiteX18" fmla="*/ 2155567 w 2760405"/>
              <a:gd name="connsiteY18" fmla="*/ 302419 h 2831596"/>
              <a:gd name="connsiteX19" fmla="*/ 2126993 w 2760405"/>
              <a:gd name="connsiteY19" fmla="*/ 323850 h 2831596"/>
              <a:gd name="connsiteX20" fmla="*/ 2107943 w 2760405"/>
              <a:gd name="connsiteY20" fmla="*/ 347662 h 2831596"/>
              <a:gd name="connsiteX21" fmla="*/ 2107943 w 2760405"/>
              <a:gd name="connsiteY21" fmla="*/ 361950 h 2831596"/>
              <a:gd name="connsiteX22" fmla="*/ 2107943 w 2760405"/>
              <a:gd name="connsiteY22" fmla="*/ 395287 h 2831596"/>
              <a:gd name="connsiteX23" fmla="*/ 2079368 w 2760405"/>
              <a:gd name="connsiteY23" fmla="*/ 395287 h 2831596"/>
              <a:gd name="connsiteX24" fmla="*/ 2036505 w 2760405"/>
              <a:gd name="connsiteY24" fmla="*/ 419100 h 2831596"/>
              <a:gd name="connsiteX25" fmla="*/ 2017455 w 2760405"/>
              <a:gd name="connsiteY25" fmla="*/ 457200 h 2831596"/>
              <a:gd name="connsiteX26" fmla="*/ 2015074 w 2760405"/>
              <a:gd name="connsiteY26" fmla="*/ 488156 h 2831596"/>
              <a:gd name="connsiteX27" fmla="*/ 1998406 w 2760405"/>
              <a:gd name="connsiteY27" fmla="*/ 511968 h 2831596"/>
              <a:gd name="connsiteX28" fmla="*/ 1979355 w 2760405"/>
              <a:gd name="connsiteY28" fmla="*/ 554831 h 2831596"/>
              <a:gd name="connsiteX29" fmla="*/ 1948399 w 2760405"/>
              <a:gd name="connsiteY29" fmla="*/ 564356 h 2831596"/>
              <a:gd name="connsiteX30" fmla="*/ 1912680 w 2760405"/>
              <a:gd name="connsiteY30" fmla="*/ 561975 h 2831596"/>
              <a:gd name="connsiteX31" fmla="*/ 1886486 w 2760405"/>
              <a:gd name="connsiteY31" fmla="*/ 576262 h 2831596"/>
              <a:gd name="connsiteX32" fmla="*/ 1893630 w 2760405"/>
              <a:gd name="connsiteY32" fmla="*/ 602456 h 2831596"/>
              <a:gd name="connsiteX33" fmla="*/ 1876961 w 2760405"/>
              <a:gd name="connsiteY33" fmla="*/ 623887 h 2831596"/>
              <a:gd name="connsiteX34" fmla="*/ 1879343 w 2760405"/>
              <a:gd name="connsiteY34" fmla="*/ 647700 h 2831596"/>
              <a:gd name="connsiteX35" fmla="*/ 1893630 w 2760405"/>
              <a:gd name="connsiteY35" fmla="*/ 666750 h 2831596"/>
              <a:gd name="connsiteX36" fmla="*/ 1922205 w 2760405"/>
              <a:gd name="connsiteY36" fmla="*/ 685800 h 2831596"/>
              <a:gd name="connsiteX37" fmla="*/ 1948399 w 2760405"/>
              <a:gd name="connsiteY37" fmla="*/ 714375 h 2831596"/>
              <a:gd name="connsiteX38" fmla="*/ 1972211 w 2760405"/>
              <a:gd name="connsiteY38" fmla="*/ 745331 h 2831596"/>
              <a:gd name="connsiteX39" fmla="*/ 2000787 w 2760405"/>
              <a:gd name="connsiteY39" fmla="*/ 776287 h 2831596"/>
              <a:gd name="connsiteX40" fmla="*/ 2019836 w 2760405"/>
              <a:gd name="connsiteY40" fmla="*/ 788194 h 2831596"/>
              <a:gd name="connsiteX41" fmla="*/ 2026980 w 2760405"/>
              <a:gd name="connsiteY41" fmla="*/ 814387 h 2831596"/>
              <a:gd name="connsiteX42" fmla="*/ 2031743 w 2760405"/>
              <a:gd name="connsiteY42" fmla="*/ 847725 h 2831596"/>
              <a:gd name="connsiteX43" fmla="*/ 2041268 w 2760405"/>
              <a:gd name="connsiteY43" fmla="*/ 859631 h 2831596"/>
              <a:gd name="connsiteX44" fmla="*/ 2069843 w 2760405"/>
              <a:gd name="connsiteY44" fmla="*/ 871537 h 2831596"/>
              <a:gd name="connsiteX45" fmla="*/ 2065080 w 2760405"/>
              <a:gd name="connsiteY45" fmla="*/ 852487 h 2831596"/>
              <a:gd name="connsiteX46" fmla="*/ 2093655 w 2760405"/>
              <a:gd name="connsiteY46" fmla="*/ 838200 h 2831596"/>
              <a:gd name="connsiteX47" fmla="*/ 2103180 w 2760405"/>
              <a:gd name="connsiteY47" fmla="*/ 862012 h 2831596"/>
              <a:gd name="connsiteX48" fmla="*/ 2136518 w 2760405"/>
              <a:gd name="connsiteY48" fmla="*/ 883443 h 2831596"/>
              <a:gd name="connsiteX49" fmla="*/ 2172236 w 2760405"/>
              <a:gd name="connsiteY49" fmla="*/ 876300 h 2831596"/>
              <a:gd name="connsiteX50" fmla="*/ 2186524 w 2760405"/>
              <a:gd name="connsiteY50" fmla="*/ 864394 h 2831596"/>
              <a:gd name="connsiteX51" fmla="*/ 2210337 w 2760405"/>
              <a:gd name="connsiteY51" fmla="*/ 857249 h 2831596"/>
              <a:gd name="connsiteX52" fmla="*/ 2248437 w 2760405"/>
              <a:gd name="connsiteY52" fmla="*/ 862012 h 2831596"/>
              <a:gd name="connsiteX53" fmla="*/ 2260343 w 2760405"/>
              <a:gd name="connsiteY53" fmla="*/ 895350 h 2831596"/>
              <a:gd name="connsiteX54" fmla="*/ 2307967 w 2760405"/>
              <a:gd name="connsiteY54" fmla="*/ 900113 h 2831596"/>
              <a:gd name="connsiteX55" fmla="*/ 2331780 w 2760405"/>
              <a:gd name="connsiteY55" fmla="*/ 907256 h 2831596"/>
              <a:gd name="connsiteX56" fmla="*/ 2317493 w 2760405"/>
              <a:gd name="connsiteY56" fmla="*/ 928687 h 2831596"/>
              <a:gd name="connsiteX57" fmla="*/ 2322255 w 2760405"/>
              <a:gd name="connsiteY57" fmla="*/ 942975 h 2831596"/>
              <a:gd name="connsiteX58" fmla="*/ 2360355 w 2760405"/>
              <a:gd name="connsiteY58" fmla="*/ 964406 h 2831596"/>
              <a:gd name="connsiteX59" fmla="*/ 2374643 w 2760405"/>
              <a:gd name="connsiteY59" fmla="*/ 990600 h 2831596"/>
              <a:gd name="connsiteX60" fmla="*/ 2398455 w 2760405"/>
              <a:gd name="connsiteY60" fmla="*/ 1016794 h 2831596"/>
              <a:gd name="connsiteX61" fmla="*/ 2384168 w 2760405"/>
              <a:gd name="connsiteY61" fmla="*/ 1028700 h 2831596"/>
              <a:gd name="connsiteX62" fmla="*/ 2388930 w 2760405"/>
              <a:gd name="connsiteY62" fmla="*/ 1066800 h 2831596"/>
              <a:gd name="connsiteX63" fmla="*/ 2424649 w 2760405"/>
              <a:gd name="connsiteY63" fmla="*/ 1059656 h 2831596"/>
              <a:gd name="connsiteX64" fmla="*/ 2453224 w 2760405"/>
              <a:gd name="connsiteY64" fmla="*/ 1069182 h 2831596"/>
              <a:gd name="connsiteX65" fmla="*/ 2488943 w 2760405"/>
              <a:gd name="connsiteY65" fmla="*/ 1107281 h 2831596"/>
              <a:gd name="connsiteX66" fmla="*/ 2488943 w 2760405"/>
              <a:gd name="connsiteY66" fmla="*/ 1138237 h 2831596"/>
              <a:gd name="connsiteX67" fmla="*/ 2524661 w 2760405"/>
              <a:gd name="connsiteY67" fmla="*/ 1147762 h 2831596"/>
              <a:gd name="connsiteX68" fmla="*/ 2574668 w 2760405"/>
              <a:gd name="connsiteY68" fmla="*/ 1190625 h 2831596"/>
              <a:gd name="connsiteX69" fmla="*/ 2574668 w 2760405"/>
              <a:gd name="connsiteY69" fmla="*/ 1219200 h 2831596"/>
              <a:gd name="connsiteX70" fmla="*/ 2574668 w 2760405"/>
              <a:gd name="connsiteY70" fmla="*/ 1243012 h 2831596"/>
              <a:gd name="connsiteX71" fmla="*/ 2569905 w 2760405"/>
              <a:gd name="connsiteY71" fmla="*/ 1266825 h 2831596"/>
              <a:gd name="connsiteX72" fmla="*/ 2603243 w 2760405"/>
              <a:gd name="connsiteY72" fmla="*/ 1295400 h 2831596"/>
              <a:gd name="connsiteX73" fmla="*/ 2612767 w 2760405"/>
              <a:gd name="connsiteY73" fmla="*/ 1338262 h 2831596"/>
              <a:gd name="connsiteX74" fmla="*/ 2622293 w 2760405"/>
              <a:gd name="connsiteY74" fmla="*/ 1376362 h 2831596"/>
              <a:gd name="connsiteX75" fmla="*/ 2641343 w 2760405"/>
              <a:gd name="connsiteY75" fmla="*/ 1369218 h 2831596"/>
              <a:gd name="connsiteX76" fmla="*/ 2684205 w 2760405"/>
              <a:gd name="connsiteY76" fmla="*/ 1381125 h 2831596"/>
              <a:gd name="connsiteX77" fmla="*/ 2708018 w 2760405"/>
              <a:gd name="connsiteY77" fmla="*/ 1362075 h 2831596"/>
              <a:gd name="connsiteX78" fmla="*/ 2750880 w 2760405"/>
              <a:gd name="connsiteY78" fmla="*/ 1352550 h 2831596"/>
              <a:gd name="connsiteX79" fmla="*/ 2760405 w 2760405"/>
              <a:gd name="connsiteY79" fmla="*/ 1390650 h 2831596"/>
              <a:gd name="connsiteX80" fmla="*/ 2750880 w 2760405"/>
              <a:gd name="connsiteY80" fmla="*/ 1414462 h 2831596"/>
              <a:gd name="connsiteX81" fmla="*/ 2727068 w 2760405"/>
              <a:gd name="connsiteY81" fmla="*/ 1428750 h 2831596"/>
              <a:gd name="connsiteX82" fmla="*/ 2698492 w 2760405"/>
              <a:gd name="connsiteY82" fmla="*/ 1464469 h 2831596"/>
              <a:gd name="connsiteX83" fmla="*/ 2660393 w 2760405"/>
              <a:gd name="connsiteY83" fmla="*/ 1495425 h 2831596"/>
              <a:gd name="connsiteX84" fmla="*/ 2641343 w 2760405"/>
              <a:gd name="connsiteY84" fmla="*/ 1519237 h 2831596"/>
              <a:gd name="connsiteX85" fmla="*/ 2627055 w 2760405"/>
              <a:gd name="connsiteY85" fmla="*/ 1535906 h 2831596"/>
              <a:gd name="connsiteX86" fmla="*/ 2622293 w 2760405"/>
              <a:gd name="connsiteY86" fmla="*/ 1562100 h 2831596"/>
              <a:gd name="connsiteX87" fmla="*/ 2593718 w 2760405"/>
              <a:gd name="connsiteY87" fmla="*/ 1562100 h 2831596"/>
              <a:gd name="connsiteX88" fmla="*/ 2560380 w 2760405"/>
              <a:gd name="connsiteY88" fmla="*/ 1547812 h 2831596"/>
              <a:gd name="connsiteX89" fmla="*/ 2541330 w 2760405"/>
              <a:gd name="connsiteY89" fmla="*/ 1519237 h 2831596"/>
              <a:gd name="connsiteX90" fmla="*/ 2474655 w 2760405"/>
              <a:gd name="connsiteY90" fmla="*/ 1524000 h 2831596"/>
              <a:gd name="connsiteX91" fmla="*/ 2455605 w 2760405"/>
              <a:gd name="connsiteY91" fmla="*/ 1535906 h 2831596"/>
              <a:gd name="connsiteX92" fmla="*/ 2450842 w 2760405"/>
              <a:gd name="connsiteY92" fmla="*/ 1557338 h 2831596"/>
              <a:gd name="connsiteX93" fmla="*/ 2417505 w 2760405"/>
              <a:gd name="connsiteY93" fmla="*/ 1576387 h 2831596"/>
              <a:gd name="connsiteX94" fmla="*/ 2384168 w 2760405"/>
              <a:gd name="connsiteY94" fmla="*/ 1614487 h 2831596"/>
              <a:gd name="connsiteX95" fmla="*/ 2357973 w 2760405"/>
              <a:gd name="connsiteY95" fmla="*/ 1626393 h 2831596"/>
              <a:gd name="connsiteX96" fmla="*/ 2350830 w 2760405"/>
              <a:gd name="connsiteY96" fmla="*/ 1662112 h 2831596"/>
              <a:gd name="connsiteX97" fmla="*/ 2334161 w 2760405"/>
              <a:gd name="connsiteY97" fmla="*/ 1659731 h 2831596"/>
              <a:gd name="connsiteX98" fmla="*/ 2284155 w 2760405"/>
              <a:gd name="connsiteY98" fmla="*/ 1681162 h 2831596"/>
              <a:gd name="connsiteX99" fmla="*/ 2265105 w 2760405"/>
              <a:gd name="connsiteY99" fmla="*/ 1700212 h 2831596"/>
              <a:gd name="connsiteX100" fmla="*/ 2203193 w 2760405"/>
              <a:gd name="connsiteY100" fmla="*/ 1704975 h 2831596"/>
              <a:gd name="connsiteX101" fmla="*/ 2160330 w 2760405"/>
              <a:gd name="connsiteY101" fmla="*/ 1714500 h 2831596"/>
              <a:gd name="connsiteX102" fmla="*/ 2129374 w 2760405"/>
              <a:gd name="connsiteY102" fmla="*/ 1754981 h 2831596"/>
              <a:gd name="connsiteX103" fmla="*/ 2103180 w 2760405"/>
              <a:gd name="connsiteY103" fmla="*/ 1771650 h 2831596"/>
              <a:gd name="connsiteX104" fmla="*/ 2098418 w 2760405"/>
              <a:gd name="connsiteY104" fmla="*/ 1807368 h 2831596"/>
              <a:gd name="connsiteX105" fmla="*/ 2060318 w 2760405"/>
              <a:gd name="connsiteY105" fmla="*/ 1831181 h 2831596"/>
              <a:gd name="connsiteX106" fmla="*/ 2046030 w 2760405"/>
              <a:gd name="connsiteY106" fmla="*/ 1852612 h 2831596"/>
              <a:gd name="connsiteX107" fmla="*/ 2036505 w 2760405"/>
              <a:gd name="connsiteY107" fmla="*/ 1866900 h 2831596"/>
              <a:gd name="connsiteX108" fmla="*/ 2041268 w 2760405"/>
              <a:gd name="connsiteY108" fmla="*/ 1895475 h 2831596"/>
              <a:gd name="connsiteX109" fmla="*/ 2053174 w 2760405"/>
              <a:gd name="connsiteY109" fmla="*/ 1933575 h 2831596"/>
              <a:gd name="connsiteX110" fmla="*/ 2065080 w 2760405"/>
              <a:gd name="connsiteY110" fmla="*/ 1985962 h 2831596"/>
              <a:gd name="connsiteX111" fmla="*/ 2041268 w 2760405"/>
              <a:gd name="connsiteY111" fmla="*/ 2024062 h 2831596"/>
              <a:gd name="connsiteX112" fmla="*/ 2036505 w 2760405"/>
              <a:gd name="connsiteY112" fmla="*/ 2028825 h 2831596"/>
              <a:gd name="connsiteX113" fmla="*/ 1998405 w 2760405"/>
              <a:gd name="connsiteY113" fmla="*/ 2033587 h 2831596"/>
              <a:gd name="connsiteX114" fmla="*/ 1969830 w 2760405"/>
              <a:gd name="connsiteY114" fmla="*/ 2043112 h 2831596"/>
              <a:gd name="connsiteX115" fmla="*/ 1960305 w 2760405"/>
              <a:gd name="connsiteY115" fmla="*/ 2043112 h 2831596"/>
              <a:gd name="connsiteX116" fmla="*/ 1922205 w 2760405"/>
              <a:gd name="connsiteY116" fmla="*/ 2069305 h 2831596"/>
              <a:gd name="connsiteX117" fmla="*/ 1903155 w 2760405"/>
              <a:gd name="connsiteY117" fmla="*/ 2090737 h 2831596"/>
              <a:gd name="connsiteX118" fmla="*/ 1891249 w 2760405"/>
              <a:gd name="connsiteY118" fmla="*/ 2150269 h 2831596"/>
              <a:gd name="connsiteX119" fmla="*/ 1857912 w 2760405"/>
              <a:gd name="connsiteY119" fmla="*/ 2166937 h 2831596"/>
              <a:gd name="connsiteX120" fmla="*/ 1812668 w 2760405"/>
              <a:gd name="connsiteY120" fmla="*/ 2195512 h 2831596"/>
              <a:gd name="connsiteX121" fmla="*/ 1812668 w 2760405"/>
              <a:gd name="connsiteY121" fmla="*/ 2252662 h 2831596"/>
              <a:gd name="connsiteX122" fmla="*/ 1817430 w 2760405"/>
              <a:gd name="connsiteY122" fmla="*/ 2314575 h 2831596"/>
              <a:gd name="connsiteX123" fmla="*/ 1805524 w 2760405"/>
              <a:gd name="connsiteY123" fmla="*/ 2340768 h 2831596"/>
              <a:gd name="connsiteX124" fmla="*/ 1788855 w 2760405"/>
              <a:gd name="connsiteY124" fmla="*/ 2388393 h 2831596"/>
              <a:gd name="connsiteX125" fmla="*/ 1812668 w 2760405"/>
              <a:gd name="connsiteY125" fmla="*/ 2438400 h 2831596"/>
              <a:gd name="connsiteX126" fmla="*/ 1805524 w 2760405"/>
              <a:gd name="connsiteY126" fmla="*/ 2474119 h 2831596"/>
              <a:gd name="connsiteX127" fmla="*/ 1779330 w 2760405"/>
              <a:gd name="connsiteY127" fmla="*/ 2500312 h 2831596"/>
              <a:gd name="connsiteX128" fmla="*/ 1736468 w 2760405"/>
              <a:gd name="connsiteY128" fmla="*/ 2524125 h 2831596"/>
              <a:gd name="connsiteX129" fmla="*/ 1717418 w 2760405"/>
              <a:gd name="connsiteY129" fmla="*/ 2538412 h 2831596"/>
              <a:gd name="connsiteX130" fmla="*/ 1741230 w 2760405"/>
              <a:gd name="connsiteY130" fmla="*/ 2590800 h 2831596"/>
              <a:gd name="connsiteX131" fmla="*/ 1722180 w 2760405"/>
              <a:gd name="connsiteY131" fmla="*/ 2619375 h 2831596"/>
              <a:gd name="connsiteX132" fmla="*/ 1665030 w 2760405"/>
              <a:gd name="connsiteY132" fmla="*/ 2633662 h 2831596"/>
              <a:gd name="connsiteX133" fmla="*/ 1650743 w 2760405"/>
              <a:gd name="connsiteY133" fmla="*/ 2662237 h 2831596"/>
              <a:gd name="connsiteX134" fmla="*/ 1667411 w 2760405"/>
              <a:gd name="connsiteY134" fmla="*/ 2693193 h 2831596"/>
              <a:gd name="connsiteX135" fmla="*/ 1655505 w 2760405"/>
              <a:gd name="connsiteY135" fmla="*/ 2712243 h 2831596"/>
              <a:gd name="connsiteX136" fmla="*/ 1660268 w 2760405"/>
              <a:gd name="connsiteY136" fmla="*/ 2745581 h 2831596"/>
              <a:gd name="connsiteX137" fmla="*/ 1631693 w 2760405"/>
              <a:gd name="connsiteY137" fmla="*/ 2767012 h 2831596"/>
              <a:gd name="connsiteX138" fmla="*/ 1579305 w 2760405"/>
              <a:gd name="connsiteY138" fmla="*/ 2724150 h 2831596"/>
              <a:gd name="connsiteX139" fmla="*/ 1553111 w 2760405"/>
              <a:gd name="connsiteY139" fmla="*/ 2728912 h 2831596"/>
              <a:gd name="connsiteX140" fmla="*/ 1522155 w 2760405"/>
              <a:gd name="connsiteY140" fmla="*/ 2697956 h 2831596"/>
              <a:gd name="connsiteX141" fmla="*/ 1503105 w 2760405"/>
              <a:gd name="connsiteY141" fmla="*/ 2676525 h 2831596"/>
              <a:gd name="connsiteX142" fmla="*/ 1481674 w 2760405"/>
              <a:gd name="connsiteY142" fmla="*/ 2719387 h 2831596"/>
              <a:gd name="connsiteX143" fmla="*/ 1484055 w 2760405"/>
              <a:gd name="connsiteY143" fmla="*/ 2738437 h 2831596"/>
              <a:gd name="connsiteX144" fmla="*/ 1467386 w 2760405"/>
              <a:gd name="connsiteY144" fmla="*/ 2776537 h 2831596"/>
              <a:gd name="connsiteX145" fmla="*/ 1460243 w 2760405"/>
              <a:gd name="connsiteY145" fmla="*/ 2786062 h 2831596"/>
              <a:gd name="connsiteX146" fmla="*/ 1424524 w 2760405"/>
              <a:gd name="connsiteY146" fmla="*/ 2828925 h 2831596"/>
              <a:gd name="connsiteX147" fmla="*/ 1400712 w 2760405"/>
              <a:gd name="connsiteY147" fmla="*/ 2824162 h 2831596"/>
              <a:gd name="connsiteX148" fmla="*/ 1384043 w 2760405"/>
              <a:gd name="connsiteY148" fmla="*/ 2800350 h 2831596"/>
              <a:gd name="connsiteX149" fmla="*/ 1379280 w 2760405"/>
              <a:gd name="connsiteY149" fmla="*/ 2786062 h 2831596"/>
              <a:gd name="connsiteX150" fmla="*/ 1338799 w 2760405"/>
              <a:gd name="connsiteY150" fmla="*/ 2778918 h 2831596"/>
              <a:gd name="connsiteX151" fmla="*/ 1345943 w 2760405"/>
              <a:gd name="connsiteY151" fmla="*/ 2757487 h 2831596"/>
              <a:gd name="connsiteX152" fmla="*/ 1326893 w 2760405"/>
              <a:gd name="connsiteY152" fmla="*/ 2719387 h 2831596"/>
              <a:gd name="connsiteX153" fmla="*/ 1357849 w 2760405"/>
              <a:gd name="connsiteY153" fmla="*/ 2702718 h 2831596"/>
              <a:gd name="connsiteX154" fmla="*/ 1348324 w 2760405"/>
              <a:gd name="connsiteY154" fmla="*/ 2640806 h 2831596"/>
              <a:gd name="connsiteX155" fmla="*/ 1336418 w 2760405"/>
              <a:gd name="connsiteY155" fmla="*/ 2626518 h 2831596"/>
              <a:gd name="connsiteX156" fmla="*/ 1326893 w 2760405"/>
              <a:gd name="connsiteY156" fmla="*/ 2605087 h 2831596"/>
              <a:gd name="connsiteX157" fmla="*/ 1305461 w 2760405"/>
              <a:gd name="connsiteY157" fmla="*/ 2595562 h 2831596"/>
              <a:gd name="connsiteX158" fmla="*/ 1291174 w 2760405"/>
              <a:gd name="connsiteY158" fmla="*/ 2605087 h 2831596"/>
              <a:gd name="connsiteX159" fmla="*/ 1284030 w 2760405"/>
              <a:gd name="connsiteY159" fmla="*/ 2626518 h 2831596"/>
              <a:gd name="connsiteX160" fmla="*/ 1262599 w 2760405"/>
              <a:gd name="connsiteY160" fmla="*/ 2605087 h 2831596"/>
              <a:gd name="connsiteX161" fmla="*/ 1288793 w 2760405"/>
              <a:gd name="connsiteY161" fmla="*/ 2559843 h 2831596"/>
              <a:gd name="connsiteX162" fmla="*/ 1324511 w 2760405"/>
              <a:gd name="connsiteY162" fmla="*/ 2540794 h 2831596"/>
              <a:gd name="connsiteX163" fmla="*/ 1350705 w 2760405"/>
              <a:gd name="connsiteY163" fmla="*/ 2490787 h 2831596"/>
              <a:gd name="connsiteX164" fmla="*/ 1329274 w 2760405"/>
              <a:gd name="connsiteY164" fmla="*/ 2443162 h 2831596"/>
              <a:gd name="connsiteX165" fmla="*/ 1345943 w 2760405"/>
              <a:gd name="connsiteY165" fmla="*/ 2390775 h 2831596"/>
              <a:gd name="connsiteX166" fmla="*/ 1336418 w 2760405"/>
              <a:gd name="connsiteY166" fmla="*/ 2338387 h 2831596"/>
              <a:gd name="connsiteX167" fmla="*/ 1293555 w 2760405"/>
              <a:gd name="connsiteY167" fmla="*/ 2305050 h 2831596"/>
              <a:gd name="connsiteX168" fmla="*/ 1250693 w 2760405"/>
              <a:gd name="connsiteY168" fmla="*/ 2290762 h 2831596"/>
              <a:gd name="connsiteX169" fmla="*/ 1207830 w 2760405"/>
              <a:gd name="connsiteY169" fmla="*/ 2281237 h 2831596"/>
              <a:gd name="connsiteX170" fmla="*/ 1169730 w 2760405"/>
              <a:gd name="connsiteY170" fmla="*/ 2274093 h 2831596"/>
              <a:gd name="connsiteX171" fmla="*/ 1150680 w 2760405"/>
              <a:gd name="connsiteY171" fmla="*/ 2281237 h 2831596"/>
              <a:gd name="connsiteX172" fmla="*/ 1122105 w 2760405"/>
              <a:gd name="connsiteY172" fmla="*/ 2290762 h 2831596"/>
              <a:gd name="connsiteX173" fmla="*/ 1105436 w 2760405"/>
              <a:gd name="connsiteY173" fmla="*/ 2271712 h 2831596"/>
              <a:gd name="connsiteX174" fmla="*/ 1079243 w 2760405"/>
              <a:gd name="connsiteY174" fmla="*/ 2286000 h 2831596"/>
              <a:gd name="connsiteX175" fmla="*/ 1062574 w 2760405"/>
              <a:gd name="connsiteY175" fmla="*/ 2307431 h 2831596"/>
              <a:gd name="connsiteX176" fmla="*/ 1022093 w 2760405"/>
              <a:gd name="connsiteY176" fmla="*/ 2309812 h 2831596"/>
              <a:gd name="connsiteX177" fmla="*/ 974468 w 2760405"/>
              <a:gd name="connsiteY177" fmla="*/ 2319337 h 2831596"/>
              <a:gd name="connsiteX178" fmla="*/ 974468 w 2760405"/>
              <a:gd name="connsiteY178" fmla="*/ 2374106 h 2831596"/>
              <a:gd name="connsiteX179" fmla="*/ 945893 w 2760405"/>
              <a:gd name="connsiteY179" fmla="*/ 2414587 h 2831596"/>
              <a:gd name="connsiteX180" fmla="*/ 924461 w 2760405"/>
              <a:gd name="connsiteY180" fmla="*/ 2424112 h 2831596"/>
              <a:gd name="connsiteX181" fmla="*/ 893505 w 2760405"/>
              <a:gd name="connsiteY181" fmla="*/ 2462212 h 2831596"/>
              <a:gd name="connsiteX182" fmla="*/ 869693 w 2760405"/>
              <a:gd name="connsiteY182" fmla="*/ 2452687 h 2831596"/>
              <a:gd name="connsiteX183" fmla="*/ 855405 w 2760405"/>
              <a:gd name="connsiteY183" fmla="*/ 2471737 h 2831596"/>
              <a:gd name="connsiteX184" fmla="*/ 819686 w 2760405"/>
              <a:gd name="connsiteY184" fmla="*/ 2476500 h 2831596"/>
              <a:gd name="connsiteX185" fmla="*/ 803018 w 2760405"/>
              <a:gd name="connsiteY185" fmla="*/ 2462212 h 2831596"/>
              <a:gd name="connsiteX186" fmla="*/ 774443 w 2760405"/>
              <a:gd name="connsiteY186" fmla="*/ 2438400 h 2831596"/>
              <a:gd name="connsiteX187" fmla="*/ 762536 w 2760405"/>
              <a:gd name="connsiteY187" fmla="*/ 2419350 h 2831596"/>
              <a:gd name="connsiteX188" fmla="*/ 738724 w 2760405"/>
              <a:gd name="connsiteY188" fmla="*/ 2438400 h 2831596"/>
              <a:gd name="connsiteX189" fmla="*/ 707768 w 2760405"/>
              <a:gd name="connsiteY189" fmla="*/ 2433637 h 2831596"/>
              <a:gd name="connsiteX190" fmla="*/ 726818 w 2760405"/>
              <a:gd name="connsiteY190" fmla="*/ 2371725 h 2831596"/>
              <a:gd name="connsiteX191" fmla="*/ 722055 w 2760405"/>
              <a:gd name="connsiteY191" fmla="*/ 2362200 h 2831596"/>
              <a:gd name="connsiteX192" fmla="*/ 741105 w 2760405"/>
              <a:gd name="connsiteY192" fmla="*/ 2309812 h 2831596"/>
              <a:gd name="connsiteX193" fmla="*/ 750630 w 2760405"/>
              <a:gd name="connsiteY193" fmla="*/ 2278856 h 2831596"/>
              <a:gd name="connsiteX194" fmla="*/ 736343 w 2760405"/>
              <a:gd name="connsiteY194" fmla="*/ 2243137 h 2831596"/>
              <a:gd name="connsiteX195" fmla="*/ 750630 w 2760405"/>
              <a:gd name="connsiteY195" fmla="*/ 2226468 h 2831596"/>
              <a:gd name="connsiteX196" fmla="*/ 738724 w 2760405"/>
              <a:gd name="connsiteY196" fmla="*/ 2197893 h 2831596"/>
              <a:gd name="connsiteX197" fmla="*/ 738725 w 2760405"/>
              <a:gd name="connsiteY197" fmla="*/ 2166937 h 2831596"/>
              <a:gd name="connsiteX198" fmla="*/ 731580 w 2760405"/>
              <a:gd name="connsiteY198" fmla="*/ 2128837 h 2831596"/>
              <a:gd name="connsiteX199" fmla="*/ 712530 w 2760405"/>
              <a:gd name="connsiteY199" fmla="*/ 2093118 h 2831596"/>
              <a:gd name="connsiteX200" fmla="*/ 664905 w 2760405"/>
              <a:gd name="connsiteY200" fmla="*/ 2090737 h 2831596"/>
              <a:gd name="connsiteX201" fmla="*/ 638711 w 2760405"/>
              <a:gd name="connsiteY201" fmla="*/ 2085975 h 2831596"/>
              <a:gd name="connsiteX202" fmla="*/ 626805 w 2760405"/>
              <a:gd name="connsiteY202" fmla="*/ 2062162 h 2831596"/>
              <a:gd name="connsiteX203" fmla="*/ 569655 w 2760405"/>
              <a:gd name="connsiteY203" fmla="*/ 2043112 h 2831596"/>
              <a:gd name="connsiteX204" fmla="*/ 545843 w 2760405"/>
              <a:gd name="connsiteY204" fmla="*/ 2035968 h 2831596"/>
              <a:gd name="connsiteX205" fmla="*/ 560130 w 2760405"/>
              <a:gd name="connsiteY205" fmla="*/ 1981200 h 2831596"/>
              <a:gd name="connsiteX206" fmla="*/ 564893 w 2760405"/>
              <a:gd name="connsiteY206" fmla="*/ 1964531 h 2831596"/>
              <a:gd name="connsiteX207" fmla="*/ 550605 w 2760405"/>
              <a:gd name="connsiteY207" fmla="*/ 1938337 h 2831596"/>
              <a:gd name="connsiteX208" fmla="*/ 517268 w 2760405"/>
              <a:gd name="connsiteY208" fmla="*/ 1885950 h 2831596"/>
              <a:gd name="connsiteX209" fmla="*/ 493455 w 2760405"/>
              <a:gd name="connsiteY209" fmla="*/ 1897856 h 2831596"/>
              <a:gd name="connsiteX210" fmla="*/ 474405 w 2760405"/>
              <a:gd name="connsiteY210" fmla="*/ 1876425 h 2831596"/>
              <a:gd name="connsiteX211" fmla="*/ 436305 w 2760405"/>
              <a:gd name="connsiteY211" fmla="*/ 1852612 h 2831596"/>
              <a:gd name="connsiteX212" fmla="*/ 417255 w 2760405"/>
              <a:gd name="connsiteY212" fmla="*/ 1833562 h 2831596"/>
              <a:gd name="connsiteX213" fmla="*/ 417255 w 2760405"/>
              <a:gd name="connsiteY213" fmla="*/ 1804987 h 2831596"/>
              <a:gd name="connsiteX214" fmla="*/ 381536 w 2760405"/>
              <a:gd name="connsiteY214" fmla="*/ 1812131 h 2831596"/>
              <a:gd name="connsiteX215" fmla="*/ 360105 w 2760405"/>
              <a:gd name="connsiteY215" fmla="*/ 1838325 h 2831596"/>
              <a:gd name="connsiteX216" fmla="*/ 388680 w 2760405"/>
              <a:gd name="connsiteY216" fmla="*/ 1862137 h 2831596"/>
              <a:gd name="connsiteX217" fmla="*/ 355343 w 2760405"/>
              <a:gd name="connsiteY217" fmla="*/ 1866900 h 2831596"/>
              <a:gd name="connsiteX218" fmla="*/ 326768 w 2760405"/>
              <a:gd name="connsiteY218" fmla="*/ 1847850 h 2831596"/>
              <a:gd name="connsiteX219" fmla="*/ 283905 w 2760405"/>
              <a:gd name="connsiteY219" fmla="*/ 1833562 h 2831596"/>
              <a:gd name="connsiteX220" fmla="*/ 241043 w 2760405"/>
              <a:gd name="connsiteY220" fmla="*/ 1819275 h 2831596"/>
              <a:gd name="connsiteX221" fmla="*/ 198180 w 2760405"/>
              <a:gd name="connsiteY221" fmla="*/ 1819275 h 2831596"/>
              <a:gd name="connsiteX222" fmla="*/ 174368 w 2760405"/>
              <a:gd name="connsiteY222" fmla="*/ 1795462 h 2831596"/>
              <a:gd name="connsiteX223" fmla="*/ 191036 w 2760405"/>
              <a:gd name="connsiteY223" fmla="*/ 1740693 h 2831596"/>
              <a:gd name="connsiteX224" fmla="*/ 217230 w 2760405"/>
              <a:gd name="connsiteY224" fmla="*/ 1676400 h 2831596"/>
              <a:gd name="connsiteX225" fmla="*/ 248186 w 2760405"/>
              <a:gd name="connsiteY225" fmla="*/ 1609725 h 2831596"/>
              <a:gd name="connsiteX226" fmla="*/ 276761 w 2760405"/>
              <a:gd name="connsiteY226" fmla="*/ 1576388 h 2831596"/>
              <a:gd name="connsiteX227" fmla="*/ 286286 w 2760405"/>
              <a:gd name="connsiteY227" fmla="*/ 1545431 h 2831596"/>
              <a:gd name="connsiteX228" fmla="*/ 322005 w 2760405"/>
              <a:gd name="connsiteY228" fmla="*/ 1509712 h 2831596"/>
              <a:gd name="connsiteX229" fmla="*/ 364868 w 2760405"/>
              <a:gd name="connsiteY229" fmla="*/ 1466850 h 2831596"/>
              <a:gd name="connsiteX230" fmla="*/ 379155 w 2760405"/>
              <a:gd name="connsiteY230" fmla="*/ 1440656 h 2831596"/>
              <a:gd name="connsiteX231" fmla="*/ 417255 w 2760405"/>
              <a:gd name="connsiteY231" fmla="*/ 1404937 h 2831596"/>
              <a:gd name="connsiteX232" fmla="*/ 441068 w 2760405"/>
              <a:gd name="connsiteY232" fmla="*/ 1381125 h 2831596"/>
              <a:gd name="connsiteX233" fmla="*/ 398205 w 2760405"/>
              <a:gd name="connsiteY233" fmla="*/ 1352550 h 2831596"/>
              <a:gd name="connsiteX234" fmla="*/ 379155 w 2760405"/>
              <a:gd name="connsiteY234" fmla="*/ 1328737 h 2831596"/>
              <a:gd name="connsiteX235" fmla="*/ 326768 w 2760405"/>
              <a:gd name="connsiteY235" fmla="*/ 1319212 h 2831596"/>
              <a:gd name="connsiteX236" fmla="*/ 319624 w 2760405"/>
              <a:gd name="connsiteY236" fmla="*/ 1297781 h 2831596"/>
              <a:gd name="connsiteX237" fmla="*/ 269618 w 2760405"/>
              <a:gd name="connsiteY237" fmla="*/ 1285875 h 2831596"/>
              <a:gd name="connsiteX238" fmla="*/ 233899 w 2760405"/>
              <a:gd name="connsiteY238" fmla="*/ 1281112 h 2831596"/>
              <a:gd name="connsiteX239" fmla="*/ 198180 w 2760405"/>
              <a:gd name="connsiteY239" fmla="*/ 1276350 h 2831596"/>
              <a:gd name="connsiteX240" fmla="*/ 157700 w 2760405"/>
              <a:gd name="connsiteY240" fmla="*/ 1250156 h 2831596"/>
              <a:gd name="connsiteX241" fmla="*/ 141030 w 2760405"/>
              <a:gd name="connsiteY241" fmla="*/ 1202531 h 2831596"/>
              <a:gd name="connsiteX242" fmla="*/ 141030 w 2760405"/>
              <a:gd name="connsiteY242" fmla="*/ 1171575 h 2831596"/>
              <a:gd name="connsiteX243" fmla="*/ 121980 w 2760405"/>
              <a:gd name="connsiteY243" fmla="*/ 1157287 h 2831596"/>
              <a:gd name="connsiteX244" fmla="*/ 76737 w 2760405"/>
              <a:gd name="connsiteY244" fmla="*/ 1166812 h 2831596"/>
              <a:gd name="connsiteX245" fmla="*/ 50543 w 2760405"/>
              <a:gd name="connsiteY245" fmla="*/ 1166812 h 2831596"/>
              <a:gd name="connsiteX246" fmla="*/ 21968 w 2760405"/>
              <a:gd name="connsiteY246" fmla="*/ 1143000 h 2831596"/>
              <a:gd name="connsiteX247" fmla="*/ 10062 w 2760405"/>
              <a:gd name="connsiteY247" fmla="*/ 1104900 h 2831596"/>
              <a:gd name="connsiteX248" fmla="*/ 536 w 2760405"/>
              <a:gd name="connsiteY248" fmla="*/ 1069182 h 2831596"/>
              <a:gd name="connsiteX249" fmla="*/ 2918 w 2760405"/>
              <a:gd name="connsiteY249" fmla="*/ 1028700 h 2831596"/>
              <a:gd name="connsiteX250" fmla="*/ 17205 w 2760405"/>
              <a:gd name="connsiteY250" fmla="*/ 995362 h 2831596"/>
              <a:gd name="connsiteX251" fmla="*/ 64830 w 2760405"/>
              <a:gd name="connsiteY251" fmla="*/ 971550 h 2831596"/>
              <a:gd name="connsiteX252" fmla="*/ 102930 w 2760405"/>
              <a:gd name="connsiteY252" fmla="*/ 966787 h 2831596"/>
              <a:gd name="connsiteX253" fmla="*/ 69593 w 2760405"/>
              <a:gd name="connsiteY253" fmla="*/ 933450 h 2831596"/>
              <a:gd name="connsiteX254" fmla="*/ 60068 w 2760405"/>
              <a:gd name="connsiteY254" fmla="*/ 885825 h 2831596"/>
              <a:gd name="connsiteX255" fmla="*/ 83880 w 2760405"/>
              <a:gd name="connsiteY255" fmla="*/ 852487 h 2831596"/>
              <a:gd name="connsiteX256" fmla="*/ 83880 w 2760405"/>
              <a:gd name="connsiteY256" fmla="*/ 814387 h 2831596"/>
              <a:gd name="connsiteX257" fmla="*/ 45780 w 2760405"/>
              <a:gd name="connsiteY257" fmla="*/ 800100 h 2831596"/>
              <a:gd name="connsiteX258" fmla="*/ 50543 w 2760405"/>
              <a:gd name="connsiteY258" fmla="*/ 762000 h 2831596"/>
              <a:gd name="connsiteX259" fmla="*/ 88643 w 2760405"/>
              <a:gd name="connsiteY259" fmla="*/ 723900 h 2831596"/>
              <a:gd name="connsiteX260" fmla="*/ 79118 w 2760405"/>
              <a:gd name="connsiteY260" fmla="*/ 671512 h 2831596"/>
              <a:gd name="connsiteX261" fmla="*/ 50543 w 2760405"/>
              <a:gd name="connsiteY261" fmla="*/ 647700 h 2831596"/>
              <a:gd name="connsiteX262" fmla="*/ 69593 w 2760405"/>
              <a:gd name="connsiteY262" fmla="*/ 623887 h 2831596"/>
              <a:gd name="connsiteX263" fmla="*/ 117218 w 2760405"/>
              <a:gd name="connsiteY263" fmla="*/ 628650 h 2831596"/>
              <a:gd name="connsiteX264" fmla="*/ 141030 w 2760405"/>
              <a:gd name="connsiteY264" fmla="*/ 628650 h 2831596"/>
              <a:gd name="connsiteX265" fmla="*/ 121980 w 2760405"/>
              <a:gd name="connsiteY265" fmla="*/ 595312 h 2831596"/>
              <a:gd name="connsiteX266" fmla="*/ 126743 w 2760405"/>
              <a:gd name="connsiteY266" fmla="*/ 571500 h 2831596"/>
              <a:gd name="connsiteX267" fmla="*/ 155318 w 2760405"/>
              <a:gd name="connsiteY267" fmla="*/ 571500 h 2831596"/>
              <a:gd name="connsiteX268" fmla="*/ 160080 w 2760405"/>
              <a:gd name="connsiteY268" fmla="*/ 571500 h 2831596"/>
              <a:gd name="connsiteX269" fmla="*/ 188655 w 2760405"/>
              <a:gd name="connsiteY269" fmla="*/ 485775 h 2831596"/>
              <a:gd name="connsiteX270" fmla="*/ 193418 w 2760405"/>
              <a:gd name="connsiteY270" fmla="*/ 447675 h 2831596"/>
              <a:gd name="connsiteX271" fmla="*/ 221993 w 2760405"/>
              <a:gd name="connsiteY271" fmla="*/ 461962 h 2831596"/>
              <a:gd name="connsiteX272" fmla="*/ 283905 w 2760405"/>
              <a:gd name="connsiteY272" fmla="*/ 485775 h 2831596"/>
              <a:gd name="connsiteX273" fmla="*/ 345818 w 2760405"/>
              <a:gd name="connsiteY273" fmla="*/ 485775 h 2831596"/>
              <a:gd name="connsiteX274" fmla="*/ 336293 w 2760405"/>
              <a:gd name="connsiteY274" fmla="*/ 442912 h 2831596"/>
              <a:gd name="connsiteX275" fmla="*/ 345818 w 2760405"/>
              <a:gd name="connsiteY275" fmla="*/ 409575 h 2831596"/>
              <a:gd name="connsiteX276" fmla="*/ 388680 w 2760405"/>
              <a:gd name="connsiteY276" fmla="*/ 409575 h 2831596"/>
              <a:gd name="connsiteX277" fmla="*/ 407730 w 2760405"/>
              <a:gd name="connsiteY277" fmla="*/ 381000 h 2831596"/>
              <a:gd name="connsiteX278" fmla="*/ 431543 w 2760405"/>
              <a:gd name="connsiteY278" fmla="*/ 338137 h 2831596"/>
              <a:gd name="connsiteX279" fmla="*/ 383918 w 2760405"/>
              <a:gd name="connsiteY279" fmla="*/ 314325 h 2831596"/>
              <a:gd name="connsiteX280" fmla="*/ 383918 w 2760405"/>
              <a:gd name="connsiteY280" fmla="*/ 285750 h 2831596"/>
              <a:gd name="connsiteX281" fmla="*/ 436305 w 2760405"/>
              <a:gd name="connsiteY281" fmla="*/ 257175 h 2831596"/>
              <a:gd name="connsiteX282" fmla="*/ 469643 w 2760405"/>
              <a:gd name="connsiteY282" fmla="*/ 238125 h 2831596"/>
              <a:gd name="connsiteX283" fmla="*/ 479168 w 2760405"/>
              <a:gd name="connsiteY283" fmla="*/ 176212 h 2831596"/>
              <a:gd name="connsiteX284" fmla="*/ 450593 w 2760405"/>
              <a:gd name="connsiteY284" fmla="*/ 123825 h 2831596"/>
              <a:gd name="connsiteX0" fmla="*/ 2310349 w 2760405"/>
              <a:gd name="connsiteY0" fmla="*/ 0 h 2831596"/>
              <a:gd name="connsiteX1" fmla="*/ 2327018 w 2760405"/>
              <a:gd name="connsiteY1" fmla="*/ 26193 h 2831596"/>
              <a:gd name="connsiteX2" fmla="*/ 2355593 w 2760405"/>
              <a:gd name="connsiteY2" fmla="*/ 47625 h 2831596"/>
              <a:gd name="connsiteX3" fmla="*/ 2346068 w 2760405"/>
              <a:gd name="connsiteY3" fmla="*/ 57150 h 2831596"/>
              <a:gd name="connsiteX4" fmla="*/ 2355593 w 2760405"/>
              <a:gd name="connsiteY4" fmla="*/ 95250 h 2831596"/>
              <a:gd name="connsiteX5" fmla="*/ 2346068 w 2760405"/>
              <a:gd name="connsiteY5" fmla="*/ 128587 h 2831596"/>
              <a:gd name="connsiteX6" fmla="*/ 2327018 w 2760405"/>
              <a:gd name="connsiteY6" fmla="*/ 145256 h 2831596"/>
              <a:gd name="connsiteX7" fmla="*/ 2303205 w 2760405"/>
              <a:gd name="connsiteY7" fmla="*/ 152400 h 2831596"/>
              <a:gd name="connsiteX8" fmla="*/ 2293680 w 2760405"/>
              <a:gd name="connsiteY8" fmla="*/ 166687 h 2831596"/>
              <a:gd name="connsiteX9" fmla="*/ 2288918 w 2760405"/>
              <a:gd name="connsiteY9" fmla="*/ 204787 h 2831596"/>
              <a:gd name="connsiteX10" fmla="*/ 2269868 w 2760405"/>
              <a:gd name="connsiteY10" fmla="*/ 223837 h 2831596"/>
              <a:gd name="connsiteX11" fmla="*/ 2227005 w 2760405"/>
              <a:gd name="connsiteY11" fmla="*/ 219075 h 2831596"/>
              <a:gd name="connsiteX12" fmla="*/ 2217480 w 2760405"/>
              <a:gd name="connsiteY12" fmla="*/ 226219 h 2831596"/>
              <a:gd name="connsiteX13" fmla="*/ 2224624 w 2760405"/>
              <a:gd name="connsiteY13" fmla="*/ 259556 h 2831596"/>
              <a:gd name="connsiteX14" fmla="*/ 2236530 w 2760405"/>
              <a:gd name="connsiteY14" fmla="*/ 285750 h 2831596"/>
              <a:gd name="connsiteX15" fmla="*/ 2227005 w 2760405"/>
              <a:gd name="connsiteY15" fmla="*/ 304800 h 2831596"/>
              <a:gd name="connsiteX16" fmla="*/ 2227005 w 2760405"/>
              <a:gd name="connsiteY16" fmla="*/ 333375 h 2831596"/>
              <a:gd name="connsiteX17" fmla="*/ 2188905 w 2760405"/>
              <a:gd name="connsiteY17" fmla="*/ 338137 h 2831596"/>
              <a:gd name="connsiteX18" fmla="*/ 2155567 w 2760405"/>
              <a:gd name="connsiteY18" fmla="*/ 302419 h 2831596"/>
              <a:gd name="connsiteX19" fmla="*/ 2126993 w 2760405"/>
              <a:gd name="connsiteY19" fmla="*/ 323850 h 2831596"/>
              <a:gd name="connsiteX20" fmla="*/ 2107943 w 2760405"/>
              <a:gd name="connsiteY20" fmla="*/ 347662 h 2831596"/>
              <a:gd name="connsiteX21" fmla="*/ 2107943 w 2760405"/>
              <a:gd name="connsiteY21" fmla="*/ 361950 h 2831596"/>
              <a:gd name="connsiteX22" fmla="*/ 2107943 w 2760405"/>
              <a:gd name="connsiteY22" fmla="*/ 395287 h 2831596"/>
              <a:gd name="connsiteX23" fmla="*/ 2079368 w 2760405"/>
              <a:gd name="connsiteY23" fmla="*/ 395287 h 2831596"/>
              <a:gd name="connsiteX24" fmla="*/ 2036505 w 2760405"/>
              <a:gd name="connsiteY24" fmla="*/ 419100 h 2831596"/>
              <a:gd name="connsiteX25" fmla="*/ 2017455 w 2760405"/>
              <a:gd name="connsiteY25" fmla="*/ 457200 h 2831596"/>
              <a:gd name="connsiteX26" fmla="*/ 2015074 w 2760405"/>
              <a:gd name="connsiteY26" fmla="*/ 488156 h 2831596"/>
              <a:gd name="connsiteX27" fmla="*/ 1998406 w 2760405"/>
              <a:gd name="connsiteY27" fmla="*/ 511968 h 2831596"/>
              <a:gd name="connsiteX28" fmla="*/ 1979355 w 2760405"/>
              <a:gd name="connsiteY28" fmla="*/ 554831 h 2831596"/>
              <a:gd name="connsiteX29" fmla="*/ 1948399 w 2760405"/>
              <a:gd name="connsiteY29" fmla="*/ 564356 h 2831596"/>
              <a:gd name="connsiteX30" fmla="*/ 1912680 w 2760405"/>
              <a:gd name="connsiteY30" fmla="*/ 561975 h 2831596"/>
              <a:gd name="connsiteX31" fmla="*/ 1886486 w 2760405"/>
              <a:gd name="connsiteY31" fmla="*/ 576262 h 2831596"/>
              <a:gd name="connsiteX32" fmla="*/ 1893630 w 2760405"/>
              <a:gd name="connsiteY32" fmla="*/ 602456 h 2831596"/>
              <a:gd name="connsiteX33" fmla="*/ 1876961 w 2760405"/>
              <a:gd name="connsiteY33" fmla="*/ 623887 h 2831596"/>
              <a:gd name="connsiteX34" fmla="*/ 1879343 w 2760405"/>
              <a:gd name="connsiteY34" fmla="*/ 647700 h 2831596"/>
              <a:gd name="connsiteX35" fmla="*/ 1893630 w 2760405"/>
              <a:gd name="connsiteY35" fmla="*/ 666750 h 2831596"/>
              <a:gd name="connsiteX36" fmla="*/ 1922205 w 2760405"/>
              <a:gd name="connsiteY36" fmla="*/ 685800 h 2831596"/>
              <a:gd name="connsiteX37" fmla="*/ 1948399 w 2760405"/>
              <a:gd name="connsiteY37" fmla="*/ 714375 h 2831596"/>
              <a:gd name="connsiteX38" fmla="*/ 1972211 w 2760405"/>
              <a:gd name="connsiteY38" fmla="*/ 745331 h 2831596"/>
              <a:gd name="connsiteX39" fmla="*/ 2000787 w 2760405"/>
              <a:gd name="connsiteY39" fmla="*/ 776287 h 2831596"/>
              <a:gd name="connsiteX40" fmla="*/ 2019836 w 2760405"/>
              <a:gd name="connsiteY40" fmla="*/ 788194 h 2831596"/>
              <a:gd name="connsiteX41" fmla="*/ 2026980 w 2760405"/>
              <a:gd name="connsiteY41" fmla="*/ 814387 h 2831596"/>
              <a:gd name="connsiteX42" fmla="*/ 2031743 w 2760405"/>
              <a:gd name="connsiteY42" fmla="*/ 847725 h 2831596"/>
              <a:gd name="connsiteX43" fmla="*/ 2041268 w 2760405"/>
              <a:gd name="connsiteY43" fmla="*/ 859631 h 2831596"/>
              <a:gd name="connsiteX44" fmla="*/ 2069843 w 2760405"/>
              <a:gd name="connsiteY44" fmla="*/ 871537 h 2831596"/>
              <a:gd name="connsiteX45" fmla="*/ 2065080 w 2760405"/>
              <a:gd name="connsiteY45" fmla="*/ 852487 h 2831596"/>
              <a:gd name="connsiteX46" fmla="*/ 2093655 w 2760405"/>
              <a:gd name="connsiteY46" fmla="*/ 838200 h 2831596"/>
              <a:gd name="connsiteX47" fmla="*/ 2103180 w 2760405"/>
              <a:gd name="connsiteY47" fmla="*/ 862012 h 2831596"/>
              <a:gd name="connsiteX48" fmla="*/ 2136518 w 2760405"/>
              <a:gd name="connsiteY48" fmla="*/ 883443 h 2831596"/>
              <a:gd name="connsiteX49" fmla="*/ 2172236 w 2760405"/>
              <a:gd name="connsiteY49" fmla="*/ 876300 h 2831596"/>
              <a:gd name="connsiteX50" fmla="*/ 2186524 w 2760405"/>
              <a:gd name="connsiteY50" fmla="*/ 864394 h 2831596"/>
              <a:gd name="connsiteX51" fmla="*/ 2210337 w 2760405"/>
              <a:gd name="connsiteY51" fmla="*/ 857249 h 2831596"/>
              <a:gd name="connsiteX52" fmla="*/ 2248437 w 2760405"/>
              <a:gd name="connsiteY52" fmla="*/ 862012 h 2831596"/>
              <a:gd name="connsiteX53" fmla="*/ 2260343 w 2760405"/>
              <a:gd name="connsiteY53" fmla="*/ 895350 h 2831596"/>
              <a:gd name="connsiteX54" fmla="*/ 2307967 w 2760405"/>
              <a:gd name="connsiteY54" fmla="*/ 900113 h 2831596"/>
              <a:gd name="connsiteX55" fmla="*/ 2331780 w 2760405"/>
              <a:gd name="connsiteY55" fmla="*/ 907256 h 2831596"/>
              <a:gd name="connsiteX56" fmla="*/ 2317493 w 2760405"/>
              <a:gd name="connsiteY56" fmla="*/ 928687 h 2831596"/>
              <a:gd name="connsiteX57" fmla="*/ 2322255 w 2760405"/>
              <a:gd name="connsiteY57" fmla="*/ 942975 h 2831596"/>
              <a:gd name="connsiteX58" fmla="*/ 2360355 w 2760405"/>
              <a:gd name="connsiteY58" fmla="*/ 964406 h 2831596"/>
              <a:gd name="connsiteX59" fmla="*/ 2374643 w 2760405"/>
              <a:gd name="connsiteY59" fmla="*/ 990600 h 2831596"/>
              <a:gd name="connsiteX60" fmla="*/ 2398455 w 2760405"/>
              <a:gd name="connsiteY60" fmla="*/ 1016794 h 2831596"/>
              <a:gd name="connsiteX61" fmla="*/ 2384168 w 2760405"/>
              <a:gd name="connsiteY61" fmla="*/ 1028700 h 2831596"/>
              <a:gd name="connsiteX62" fmla="*/ 2388930 w 2760405"/>
              <a:gd name="connsiteY62" fmla="*/ 1066800 h 2831596"/>
              <a:gd name="connsiteX63" fmla="*/ 2424649 w 2760405"/>
              <a:gd name="connsiteY63" fmla="*/ 1059656 h 2831596"/>
              <a:gd name="connsiteX64" fmla="*/ 2453224 w 2760405"/>
              <a:gd name="connsiteY64" fmla="*/ 1069182 h 2831596"/>
              <a:gd name="connsiteX65" fmla="*/ 2488943 w 2760405"/>
              <a:gd name="connsiteY65" fmla="*/ 1107281 h 2831596"/>
              <a:gd name="connsiteX66" fmla="*/ 2488943 w 2760405"/>
              <a:gd name="connsiteY66" fmla="*/ 1138237 h 2831596"/>
              <a:gd name="connsiteX67" fmla="*/ 2524661 w 2760405"/>
              <a:gd name="connsiteY67" fmla="*/ 1147762 h 2831596"/>
              <a:gd name="connsiteX68" fmla="*/ 2574668 w 2760405"/>
              <a:gd name="connsiteY68" fmla="*/ 1190625 h 2831596"/>
              <a:gd name="connsiteX69" fmla="*/ 2574668 w 2760405"/>
              <a:gd name="connsiteY69" fmla="*/ 1219200 h 2831596"/>
              <a:gd name="connsiteX70" fmla="*/ 2574668 w 2760405"/>
              <a:gd name="connsiteY70" fmla="*/ 1243012 h 2831596"/>
              <a:gd name="connsiteX71" fmla="*/ 2569905 w 2760405"/>
              <a:gd name="connsiteY71" fmla="*/ 1266825 h 2831596"/>
              <a:gd name="connsiteX72" fmla="*/ 2603243 w 2760405"/>
              <a:gd name="connsiteY72" fmla="*/ 1295400 h 2831596"/>
              <a:gd name="connsiteX73" fmla="*/ 2612767 w 2760405"/>
              <a:gd name="connsiteY73" fmla="*/ 1338262 h 2831596"/>
              <a:gd name="connsiteX74" fmla="*/ 2622293 w 2760405"/>
              <a:gd name="connsiteY74" fmla="*/ 1376362 h 2831596"/>
              <a:gd name="connsiteX75" fmla="*/ 2641343 w 2760405"/>
              <a:gd name="connsiteY75" fmla="*/ 1369218 h 2831596"/>
              <a:gd name="connsiteX76" fmla="*/ 2684205 w 2760405"/>
              <a:gd name="connsiteY76" fmla="*/ 1381125 h 2831596"/>
              <a:gd name="connsiteX77" fmla="*/ 2708018 w 2760405"/>
              <a:gd name="connsiteY77" fmla="*/ 1362075 h 2831596"/>
              <a:gd name="connsiteX78" fmla="*/ 2750880 w 2760405"/>
              <a:gd name="connsiteY78" fmla="*/ 1352550 h 2831596"/>
              <a:gd name="connsiteX79" fmla="*/ 2760405 w 2760405"/>
              <a:gd name="connsiteY79" fmla="*/ 1390650 h 2831596"/>
              <a:gd name="connsiteX80" fmla="*/ 2750880 w 2760405"/>
              <a:gd name="connsiteY80" fmla="*/ 1414462 h 2831596"/>
              <a:gd name="connsiteX81" fmla="*/ 2727068 w 2760405"/>
              <a:gd name="connsiteY81" fmla="*/ 1428750 h 2831596"/>
              <a:gd name="connsiteX82" fmla="*/ 2698492 w 2760405"/>
              <a:gd name="connsiteY82" fmla="*/ 1464469 h 2831596"/>
              <a:gd name="connsiteX83" fmla="*/ 2660393 w 2760405"/>
              <a:gd name="connsiteY83" fmla="*/ 1495425 h 2831596"/>
              <a:gd name="connsiteX84" fmla="*/ 2641343 w 2760405"/>
              <a:gd name="connsiteY84" fmla="*/ 1519237 h 2831596"/>
              <a:gd name="connsiteX85" fmla="*/ 2627055 w 2760405"/>
              <a:gd name="connsiteY85" fmla="*/ 1535906 h 2831596"/>
              <a:gd name="connsiteX86" fmla="*/ 2622293 w 2760405"/>
              <a:gd name="connsiteY86" fmla="*/ 1562100 h 2831596"/>
              <a:gd name="connsiteX87" fmla="*/ 2593718 w 2760405"/>
              <a:gd name="connsiteY87" fmla="*/ 1562100 h 2831596"/>
              <a:gd name="connsiteX88" fmla="*/ 2560380 w 2760405"/>
              <a:gd name="connsiteY88" fmla="*/ 1547812 h 2831596"/>
              <a:gd name="connsiteX89" fmla="*/ 2541330 w 2760405"/>
              <a:gd name="connsiteY89" fmla="*/ 1519237 h 2831596"/>
              <a:gd name="connsiteX90" fmla="*/ 2474655 w 2760405"/>
              <a:gd name="connsiteY90" fmla="*/ 1524000 h 2831596"/>
              <a:gd name="connsiteX91" fmla="*/ 2455605 w 2760405"/>
              <a:gd name="connsiteY91" fmla="*/ 1535906 h 2831596"/>
              <a:gd name="connsiteX92" fmla="*/ 2450842 w 2760405"/>
              <a:gd name="connsiteY92" fmla="*/ 1557338 h 2831596"/>
              <a:gd name="connsiteX93" fmla="*/ 2417505 w 2760405"/>
              <a:gd name="connsiteY93" fmla="*/ 1576387 h 2831596"/>
              <a:gd name="connsiteX94" fmla="*/ 2384168 w 2760405"/>
              <a:gd name="connsiteY94" fmla="*/ 1614487 h 2831596"/>
              <a:gd name="connsiteX95" fmla="*/ 2357973 w 2760405"/>
              <a:gd name="connsiteY95" fmla="*/ 1626393 h 2831596"/>
              <a:gd name="connsiteX96" fmla="*/ 2350830 w 2760405"/>
              <a:gd name="connsiteY96" fmla="*/ 1662112 h 2831596"/>
              <a:gd name="connsiteX97" fmla="*/ 2334161 w 2760405"/>
              <a:gd name="connsiteY97" fmla="*/ 1659731 h 2831596"/>
              <a:gd name="connsiteX98" fmla="*/ 2284155 w 2760405"/>
              <a:gd name="connsiteY98" fmla="*/ 1681162 h 2831596"/>
              <a:gd name="connsiteX99" fmla="*/ 2265105 w 2760405"/>
              <a:gd name="connsiteY99" fmla="*/ 1700212 h 2831596"/>
              <a:gd name="connsiteX100" fmla="*/ 2203193 w 2760405"/>
              <a:gd name="connsiteY100" fmla="*/ 1704975 h 2831596"/>
              <a:gd name="connsiteX101" fmla="*/ 2160330 w 2760405"/>
              <a:gd name="connsiteY101" fmla="*/ 1714500 h 2831596"/>
              <a:gd name="connsiteX102" fmla="*/ 2129374 w 2760405"/>
              <a:gd name="connsiteY102" fmla="*/ 1754981 h 2831596"/>
              <a:gd name="connsiteX103" fmla="*/ 2103180 w 2760405"/>
              <a:gd name="connsiteY103" fmla="*/ 1771650 h 2831596"/>
              <a:gd name="connsiteX104" fmla="*/ 2098418 w 2760405"/>
              <a:gd name="connsiteY104" fmla="*/ 1807368 h 2831596"/>
              <a:gd name="connsiteX105" fmla="*/ 2060318 w 2760405"/>
              <a:gd name="connsiteY105" fmla="*/ 1831181 h 2831596"/>
              <a:gd name="connsiteX106" fmla="*/ 2046030 w 2760405"/>
              <a:gd name="connsiteY106" fmla="*/ 1852612 h 2831596"/>
              <a:gd name="connsiteX107" fmla="*/ 2036505 w 2760405"/>
              <a:gd name="connsiteY107" fmla="*/ 1866900 h 2831596"/>
              <a:gd name="connsiteX108" fmla="*/ 2041268 w 2760405"/>
              <a:gd name="connsiteY108" fmla="*/ 1895475 h 2831596"/>
              <a:gd name="connsiteX109" fmla="*/ 2053174 w 2760405"/>
              <a:gd name="connsiteY109" fmla="*/ 1933575 h 2831596"/>
              <a:gd name="connsiteX110" fmla="*/ 2065080 w 2760405"/>
              <a:gd name="connsiteY110" fmla="*/ 1985962 h 2831596"/>
              <a:gd name="connsiteX111" fmla="*/ 2041268 w 2760405"/>
              <a:gd name="connsiteY111" fmla="*/ 2024062 h 2831596"/>
              <a:gd name="connsiteX112" fmla="*/ 2036505 w 2760405"/>
              <a:gd name="connsiteY112" fmla="*/ 2028825 h 2831596"/>
              <a:gd name="connsiteX113" fmla="*/ 1998405 w 2760405"/>
              <a:gd name="connsiteY113" fmla="*/ 2033587 h 2831596"/>
              <a:gd name="connsiteX114" fmla="*/ 1969830 w 2760405"/>
              <a:gd name="connsiteY114" fmla="*/ 2043112 h 2831596"/>
              <a:gd name="connsiteX115" fmla="*/ 1960305 w 2760405"/>
              <a:gd name="connsiteY115" fmla="*/ 2043112 h 2831596"/>
              <a:gd name="connsiteX116" fmla="*/ 1922205 w 2760405"/>
              <a:gd name="connsiteY116" fmla="*/ 2069305 h 2831596"/>
              <a:gd name="connsiteX117" fmla="*/ 1903155 w 2760405"/>
              <a:gd name="connsiteY117" fmla="*/ 2090737 h 2831596"/>
              <a:gd name="connsiteX118" fmla="*/ 1891249 w 2760405"/>
              <a:gd name="connsiteY118" fmla="*/ 2150269 h 2831596"/>
              <a:gd name="connsiteX119" fmla="*/ 1857912 w 2760405"/>
              <a:gd name="connsiteY119" fmla="*/ 2166937 h 2831596"/>
              <a:gd name="connsiteX120" fmla="*/ 1812668 w 2760405"/>
              <a:gd name="connsiteY120" fmla="*/ 2195512 h 2831596"/>
              <a:gd name="connsiteX121" fmla="*/ 1812668 w 2760405"/>
              <a:gd name="connsiteY121" fmla="*/ 2252662 h 2831596"/>
              <a:gd name="connsiteX122" fmla="*/ 1817430 w 2760405"/>
              <a:gd name="connsiteY122" fmla="*/ 2314575 h 2831596"/>
              <a:gd name="connsiteX123" fmla="*/ 1805524 w 2760405"/>
              <a:gd name="connsiteY123" fmla="*/ 2340768 h 2831596"/>
              <a:gd name="connsiteX124" fmla="*/ 1788855 w 2760405"/>
              <a:gd name="connsiteY124" fmla="*/ 2388393 h 2831596"/>
              <a:gd name="connsiteX125" fmla="*/ 1812668 w 2760405"/>
              <a:gd name="connsiteY125" fmla="*/ 2438400 h 2831596"/>
              <a:gd name="connsiteX126" fmla="*/ 1805524 w 2760405"/>
              <a:gd name="connsiteY126" fmla="*/ 2474119 h 2831596"/>
              <a:gd name="connsiteX127" fmla="*/ 1779330 w 2760405"/>
              <a:gd name="connsiteY127" fmla="*/ 2500312 h 2831596"/>
              <a:gd name="connsiteX128" fmla="*/ 1736468 w 2760405"/>
              <a:gd name="connsiteY128" fmla="*/ 2524125 h 2831596"/>
              <a:gd name="connsiteX129" fmla="*/ 1717418 w 2760405"/>
              <a:gd name="connsiteY129" fmla="*/ 2538412 h 2831596"/>
              <a:gd name="connsiteX130" fmla="*/ 1741230 w 2760405"/>
              <a:gd name="connsiteY130" fmla="*/ 2590800 h 2831596"/>
              <a:gd name="connsiteX131" fmla="*/ 1722180 w 2760405"/>
              <a:gd name="connsiteY131" fmla="*/ 2619375 h 2831596"/>
              <a:gd name="connsiteX132" fmla="*/ 1665030 w 2760405"/>
              <a:gd name="connsiteY132" fmla="*/ 2633662 h 2831596"/>
              <a:gd name="connsiteX133" fmla="*/ 1650743 w 2760405"/>
              <a:gd name="connsiteY133" fmla="*/ 2662237 h 2831596"/>
              <a:gd name="connsiteX134" fmla="*/ 1667411 w 2760405"/>
              <a:gd name="connsiteY134" fmla="*/ 2693193 h 2831596"/>
              <a:gd name="connsiteX135" fmla="*/ 1655505 w 2760405"/>
              <a:gd name="connsiteY135" fmla="*/ 2712243 h 2831596"/>
              <a:gd name="connsiteX136" fmla="*/ 1660268 w 2760405"/>
              <a:gd name="connsiteY136" fmla="*/ 2745581 h 2831596"/>
              <a:gd name="connsiteX137" fmla="*/ 1631693 w 2760405"/>
              <a:gd name="connsiteY137" fmla="*/ 2767012 h 2831596"/>
              <a:gd name="connsiteX138" fmla="*/ 1579305 w 2760405"/>
              <a:gd name="connsiteY138" fmla="*/ 2724150 h 2831596"/>
              <a:gd name="connsiteX139" fmla="*/ 1553111 w 2760405"/>
              <a:gd name="connsiteY139" fmla="*/ 2728912 h 2831596"/>
              <a:gd name="connsiteX140" fmla="*/ 1522155 w 2760405"/>
              <a:gd name="connsiteY140" fmla="*/ 2697956 h 2831596"/>
              <a:gd name="connsiteX141" fmla="*/ 1503105 w 2760405"/>
              <a:gd name="connsiteY141" fmla="*/ 2676525 h 2831596"/>
              <a:gd name="connsiteX142" fmla="*/ 1481674 w 2760405"/>
              <a:gd name="connsiteY142" fmla="*/ 2719387 h 2831596"/>
              <a:gd name="connsiteX143" fmla="*/ 1484055 w 2760405"/>
              <a:gd name="connsiteY143" fmla="*/ 2738437 h 2831596"/>
              <a:gd name="connsiteX144" fmla="*/ 1467386 w 2760405"/>
              <a:gd name="connsiteY144" fmla="*/ 2776537 h 2831596"/>
              <a:gd name="connsiteX145" fmla="*/ 1460243 w 2760405"/>
              <a:gd name="connsiteY145" fmla="*/ 2786062 h 2831596"/>
              <a:gd name="connsiteX146" fmla="*/ 1424524 w 2760405"/>
              <a:gd name="connsiteY146" fmla="*/ 2828925 h 2831596"/>
              <a:gd name="connsiteX147" fmla="*/ 1400712 w 2760405"/>
              <a:gd name="connsiteY147" fmla="*/ 2824162 h 2831596"/>
              <a:gd name="connsiteX148" fmla="*/ 1384043 w 2760405"/>
              <a:gd name="connsiteY148" fmla="*/ 2800350 h 2831596"/>
              <a:gd name="connsiteX149" fmla="*/ 1379280 w 2760405"/>
              <a:gd name="connsiteY149" fmla="*/ 2786062 h 2831596"/>
              <a:gd name="connsiteX150" fmla="*/ 1338799 w 2760405"/>
              <a:gd name="connsiteY150" fmla="*/ 2778918 h 2831596"/>
              <a:gd name="connsiteX151" fmla="*/ 1345943 w 2760405"/>
              <a:gd name="connsiteY151" fmla="*/ 2757487 h 2831596"/>
              <a:gd name="connsiteX152" fmla="*/ 1326893 w 2760405"/>
              <a:gd name="connsiteY152" fmla="*/ 2719387 h 2831596"/>
              <a:gd name="connsiteX153" fmla="*/ 1357849 w 2760405"/>
              <a:gd name="connsiteY153" fmla="*/ 2702718 h 2831596"/>
              <a:gd name="connsiteX154" fmla="*/ 1348324 w 2760405"/>
              <a:gd name="connsiteY154" fmla="*/ 2640806 h 2831596"/>
              <a:gd name="connsiteX155" fmla="*/ 1336418 w 2760405"/>
              <a:gd name="connsiteY155" fmla="*/ 2626518 h 2831596"/>
              <a:gd name="connsiteX156" fmla="*/ 1326893 w 2760405"/>
              <a:gd name="connsiteY156" fmla="*/ 2605087 h 2831596"/>
              <a:gd name="connsiteX157" fmla="*/ 1305461 w 2760405"/>
              <a:gd name="connsiteY157" fmla="*/ 2595562 h 2831596"/>
              <a:gd name="connsiteX158" fmla="*/ 1291174 w 2760405"/>
              <a:gd name="connsiteY158" fmla="*/ 2605087 h 2831596"/>
              <a:gd name="connsiteX159" fmla="*/ 1284030 w 2760405"/>
              <a:gd name="connsiteY159" fmla="*/ 2626518 h 2831596"/>
              <a:gd name="connsiteX160" fmla="*/ 1262599 w 2760405"/>
              <a:gd name="connsiteY160" fmla="*/ 2605087 h 2831596"/>
              <a:gd name="connsiteX161" fmla="*/ 1288793 w 2760405"/>
              <a:gd name="connsiteY161" fmla="*/ 2559843 h 2831596"/>
              <a:gd name="connsiteX162" fmla="*/ 1324511 w 2760405"/>
              <a:gd name="connsiteY162" fmla="*/ 2540794 h 2831596"/>
              <a:gd name="connsiteX163" fmla="*/ 1350705 w 2760405"/>
              <a:gd name="connsiteY163" fmla="*/ 2490787 h 2831596"/>
              <a:gd name="connsiteX164" fmla="*/ 1329274 w 2760405"/>
              <a:gd name="connsiteY164" fmla="*/ 2443162 h 2831596"/>
              <a:gd name="connsiteX165" fmla="*/ 1345943 w 2760405"/>
              <a:gd name="connsiteY165" fmla="*/ 2390775 h 2831596"/>
              <a:gd name="connsiteX166" fmla="*/ 1336418 w 2760405"/>
              <a:gd name="connsiteY166" fmla="*/ 2338387 h 2831596"/>
              <a:gd name="connsiteX167" fmla="*/ 1293555 w 2760405"/>
              <a:gd name="connsiteY167" fmla="*/ 2305050 h 2831596"/>
              <a:gd name="connsiteX168" fmla="*/ 1250693 w 2760405"/>
              <a:gd name="connsiteY168" fmla="*/ 2290762 h 2831596"/>
              <a:gd name="connsiteX169" fmla="*/ 1207830 w 2760405"/>
              <a:gd name="connsiteY169" fmla="*/ 2281237 h 2831596"/>
              <a:gd name="connsiteX170" fmla="*/ 1169730 w 2760405"/>
              <a:gd name="connsiteY170" fmla="*/ 2274093 h 2831596"/>
              <a:gd name="connsiteX171" fmla="*/ 1150680 w 2760405"/>
              <a:gd name="connsiteY171" fmla="*/ 2281237 h 2831596"/>
              <a:gd name="connsiteX172" fmla="*/ 1122105 w 2760405"/>
              <a:gd name="connsiteY172" fmla="*/ 2290762 h 2831596"/>
              <a:gd name="connsiteX173" fmla="*/ 1105436 w 2760405"/>
              <a:gd name="connsiteY173" fmla="*/ 2271712 h 2831596"/>
              <a:gd name="connsiteX174" fmla="*/ 1079243 w 2760405"/>
              <a:gd name="connsiteY174" fmla="*/ 2286000 h 2831596"/>
              <a:gd name="connsiteX175" fmla="*/ 1062574 w 2760405"/>
              <a:gd name="connsiteY175" fmla="*/ 2307431 h 2831596"/>
              <a:gd name="connsiteX176" fmla="*/ 1022093 w 2760405"/>
              <a:gd name="connsiteY176" fmla="*/ 2309812 h 2831596"/>
              <a:gd name="connsiteX177" fmla="*/ 974468 w 2760405"/>
              <a:gd name="connsiteY177" fmla="*/ 2319337 h 2831596"/>
              <a:gd name="connsiteX178" fmla="*/ 974468 w 2760405"/>
              <a:gd name="connsiteY178" fmla="*/ 2374106 h 2831596"/>
              <a:gd name="connsiteX179" fmla="*/ 945893 w 2760405"/>
              <a:gd name="connsiteY179" fmla="*/ 2414587 h 2831596"/>
              <a:gd name="connsiteX180" fmla="*/ 924461 w 2760405"/>
              <a:gd name="connsiteY180" fmla="*/ 2424112 h 2831596"/>
              <a:gd name="connsiteX181" fmla="*/ 893505 w 2760405"/>
              <a:gd name="connsiteY181" fmla="*/ 2462212 h 2831596"/>
              <a:gd name="connsiteX182" fmla="*/ 869693 w 2760405"/>
              <a:gd name="connsiteY182" fmla="*/ 2452687 h 2831596"/>
              <a:gd name="connsiteX183" fmla="*/ 855405 w 2760405"/>
              <a:gd name="connsiteY183" fmla="*/ 2471737 h 2831596"/>
              <a:gd name="connsiteX184" fmla="*/ 819686 w 2760405"/>
              <a:gd name="connsiteY184" fmla="*/ 2476500 h 2831596"/>
              <a:gd name="connsiteX185" fmla="*/ 803018 w 2760405"/>
              <a:gd name="connsiteY185" fmla="*/ 2462212 h 2831596"/>
              <a:gd name="connsiteX186" fmla="*/ 774443 w 2760405"/>
              <a:gd name="connsiteY186" fmla="*/ 2438400 h 2831596"/>
              <a:gd name="connsiteX187" fmla="*/ 762536 w 2760405"/>
              <a:gd name="connsiteY187" fmla="*/ 2419350 h 2831596"/>
              <a:gd name="connsiteX188" fmla="*/ 738724 w 2760405"/>
              <a:gd name="connsiteY188" fmla="*/ 2438400 h 2831596"/>
              <a:gd name="connsiteX189" fmla="*/ 707768 w 2760405"/>
              <a:gd name="connsiteY189" fmla="*/ 2433637 h 2831596"/>
              <a:gd name="connsiteX190" fmla="*/ 726818 w 2760405"/>
              <a:gd name="connsiteY190" fmla="*/ 2371725 h 2831596"/>
              <a:gd name="connsiteX191" fmla="*/ 722055 w 2760405"/>
              <a:gd name="connsiteY191" fmla="*/ 2362200 h 2831596"/>
              <a:gd name="connsiteX192" fmla="*/ 741105 w 2760405"/>
              <a:gd name="connsiteY192" fmla="*/ 2309812 h 2831596"/>
              <a:gd name="connsiteX193" fmla="*/ 750630 w 2760405"/>
              <a:gd name="connsiteY193" fmla="*/ 2278856 h 2831596"/>
              <a:gd name="connsiteX194" fmla="*/ 736343 w 2760405"/>
              <a:gd name="connsiteY194" fmla="*/ 2243137 h 2831596"/>
              <a:gd name="connsiteX195" fmla="*/ 750630 w 2760405"/>
              <a:gd name="connsiteY195" fmla="*/ 2226468 h 2831596"/>
              <a:gd name="connsiteX196" fmla="*/ 738724 w 2760405"/>
              <a:gd name="connsiteY196" fmla="*/ 2197893 h 2831596"/>
              <a:gd name="connsiteX197" fmla="*/ 738725 w 2760405"/>
              <a:gd name="connsiteY197" fmla="*/ 2166937 h 2831596"/>
              <a:gd name="connsiteX198" fmla="*/ 731580 w 2760405"/>
              <a:gd name="connsiteY198" fmla="*/ 2128837 h 2831596"/>
              <a:gd name="connsiteX199" fmla="*/ 712530 w 2760405"/>
              <a:gd name="connsiteY199" fmla="*/ 2093118 h 2831596"/>
              <a:gd name="connsiteX200" fmla="*/ 664905 w 2760405"/>
              <a:gd name="connsiteY200" fmla="*/ 2090737 h 2831596"/>
              <a:gd name="connsiteX201" fmla="*/ 638711 w 2760405"/>
              <a:gd name="connsiteY201" fmla="*/ 2085975 h 2831596"/>
              <a:gd name="connsiteX202" fmla="*/ 626805 w 2760405"/>
              <a:gd name="connsiteY202" fmla="*/ 2062162 h 2831596"/>
              <a:gd name="connsiteX203" fmla="*/ 569655 w 2760405"/>
              <a:gd name="connsiteY203" fmla="*/ 2043112 h 2831596"/>
              <a:gd name="connsiteX204" fmla="*/ 545843 w 2760405"/>
              <a:gd name="connsiteY204" fmla="*/ 2035968 h 2831596"/>
              <a:gd name="connsiteX205" fmla="*/ 560130 w 2760405"/>
              <a:gd name="connsiteY205" fmla="*/ 1981200 h 2831596"/>
              <a:gd name="connsiteX206" fmla="*/ 564893 w 2760405"/>
              <a:gd name="connsiteY206" fmla="*/ 1964531 h 2831596"/>
              <a:gd name="connsiteX207" fmla="*/ 550605 w 2760405"/>
              <a:gd name="connsiteY207" fmla="*/ 1938337 h 2831596"/>
              <a:gd name="connsiteX208" fmla="*/ 517268 w 2760405"/>
              <a:gd name="connsiteY208" fmla="*/ 1885950 h 2831596"/>
              <a:gd name="connsiteX209" fmla="*/ 493455 w 2760405"/>
              <a:gd name="connsiteY209" fmla="*/ 1897856 h 2831596"/>
              <a:gd name="connsiteX210" fmla="*/ 474405 w 2760405"/>
              <a:gd name="connsiteY210" fmla="*/ 1876425 h 2831596"/>
              <a:gd name="connsiteX211" fmla="*/ 436305 w 2760405"/>
              <a:gd name="connsiteY211" fmla="*/ 1852612 h 2831596"/>
              <a:gd name="connsiteX212" fmla="*/ 417255 w 2760405"/>
              <a:gd name="connsiteY212" fmla="*/ 1833562 h 2831596"/>
              <a:gd name="connsiteX213" fmla="*/ 417255 w 2760405"/>
              <a:gd name="connsiteY213" fmla="*/ 1804987 h 2831596"/>
              <a:gd name="connsiteX214" fmla="*/ 381536 w 2760405"/>
              <a:gd name="connsiteY214" fmla="*/ 1812131 h 2831596"/>
              <a:gd name="connsiteX215" fmla="*/ 360105 w 2760405"/>
              <a:gd name="connsiteY215" fmla="*/ 1838325 h 2831596"/>
              <a:gd name="connsiteX216" fmla="*/ 388680 w 2760405"/>
              <a:gd name="connsiteY216" fmla="*/ 1862137 h 2831596"/>
              <a:gd name="connsiteX217" fmla="*/ 355343 w 2760405"/>
              <a:gd name="connsiteY217" fmla="*/ 1866900 h 2831596"/>
              <a:gd name="connsiteX218" fmla="*/ 326768 w 2760405"/>
              <a:gd name="connsiteY218" fmla="*/ 1847850 h 2831596"/>
              <a:gd name="connsiteX219" fmla="*/ 283905 w 2760405"/>
              <a:gd name="connsiteY219" fmla="*/ 1833562 h 2831596"/>
              <a:gd name="connsiteX220" fmla="*/ 241043 w 2760405"/>
              <a:gd name="connsiteY220" fmla="*/ 1819275 h 2831596"/>
              <a:gd name="connsiteX221" fmla="*/ 198180 w 2760405"/>
              <a:gd name="connsiteY221" fmla="*/ 1819275 h 2831596"/>
              <a:gd name="connsiteX222" fmla="*/ 174368 w 2760405"/>
              <a:gd name="connsiteY222" fmla="*/ 1795462 h 2831596"/>
              <a:gd name="connsiteX223" fmla="*/ 191036 w 2760405"/>
              <a:gd name="connsiteY223" fmla="*/ 1740693 h 2831596"/>
              <a:gd name="connsiteX224" fmla="*/ 217230 w 2760405"/>
              <a:gd name="connsiteY224" fmla="*/ 1676400 h 2831596"/>
              <a:gd name="connsiteX225" fmla="*/ 248186 w 2760405"/>
              <a:gd name="connsiteY225" fmla="*/ 1609725 h 2831596"/>
              <a:gd name="connsiteX226" fmla="*/ 276761 w 2760405"/>
              <a:gd name="connsiteY226" fmla="*/ 1576388 h 2831596"/>
              <a:gd name="connsiteX227" fmla="*/ 286286 w 2760405"/>
              <a:gd name="connsiteY227" fmla="*/ 1545431 h 2831596"/>
              <a:gd name="connsiteX228" fmla="*/ 322005 w 2760405"/>
              <a:gd name="connsiteY228" fmla="*/ 1509712 h 2831596"/>
              <a:gd name="connsiteX229" fmla="*/ 364868 w 2760405"/>
              <a:gd name="connsiteY229" fmla="*/ 1466850 h 2831596"/>
              <a:gd name="connsiteX230" fmla="*/ 379155 w 2760405"/>
              <a:gd name="connsiteY230" fmla="*/ 1440656 h 2831596"/>
              <a:gd name="connsiteX231" fmla="*/ 417255 w 2760405"/>
              <a:gd name="connsiteY231" fmla="*/ 1404937 h 2831596"/>
              <a:gd name="connsiteX232" fmla="*/ 441068 w 2760405"/>
              <a:gd name="connsiteY232" fmla="*/ 1381125 h 2831596"/>
              <a:gd name="connsiteX233" fmla="*/ 398205 w 2760405"/>
              <a:gd name="connsiteY233" fmla="*/ 1352550 h 2831596"/>
              <a:gd name="connsiteX234" fmla="*/ 379155 w 2760405"/>
              <a:gd name="connsiteY234" fmla="*/ 1328737 h 2831596"/>
              <a:gd name="connsiteX235" fmla="*/ 326768 w 2760405"/>
              <a:gd name="connsiteY235" fmla="*/ 1319212 h 2831596"/>
              <a:gd name="connsiteX236" fmla="*/ 319624 w 2760405"/>
              <a:gd name="connsiteY236" fmla="*/ 1297781 h 2831596"/>
              <a:gd name="connsiteX237" fmla="*/ 269618 w 2760405"/>
              <a:gd name="connsiteY237" fmla="*/ 1285875 h 2831596"/>
              <a:gd name="connsiteX238" fmla="*/ 233899 w 2760405"/>
              <a:gd name="connsiteY238" fmla="*/ 1281112 h 2831596"/>
              <a:gd name="connsiteX239" fmla="*/ 198180 w 2760405"/>
              <a:gd name="connsiteY239" fmla="*/ 1276350 h 2831596"/>
              <a:gd name="connsiteX240" fmla="*/ 157700 w 2760405"/>
              <a:gd name="connsiteY240" fmla="*/ 1250156 h 2831596"/>
              <a:gd name="connsiteX241" fmla="*/ 141030 w 2760405"/>
              <a:gd name="connsiteY241" fmla="*/ 1202531 h 2831596"/>
              <a:gd name="connsiteX242" fmla="*/ 141030 w 2760405"/>
              <a:gd name="connsiteY242" fmla="*/ 1171575 h 2831596"/>
              <a:gd name="connsiteX243" fmla="*/ 121980 w 2760405"/>
              <a:gd name="connsiteY243" fmla="*/ 1157287 h 2831596"/>
              <a:gd name="connsiteX244" fmla="*/ 76737 w 2760405"/>
              <a:gd name="connsiteY244" fmla="*/ 1166812 h 2831596"/>
              <a:gd name="connsiteX245" fmla="*/ 50543 w 2760405"/>
              <a:gd name="connsiteY245" fmla="*/ 1166812 h 2831596"/>
              <a:gd name="connsiteX246" fmla="*/ 21968 w 2760405"/>
              <a:gd name="connsiteY246" fmla="*/ 1143000 h 2831596"/>
              <a:gd name="connsiteX247" fmla="*/ 10062 w 2760405"/>
              <a:gd name="connsiteY247" fmla="*/ 1104900 h 2831596"/>
              <a:gd name="connsiteX248" fmla="*/ 536 w 2760405"/>
              <a:gd name="connsiteY248" fmla="*/ 1069182 h 2831596"/>
              <a:gd name="connsiteX249" fmla="*/ 2918 w 2760405"/>
              <a:gd name="connsiteY249" fmla="*/ 1028700 h 2831596"/>
              <a:gd name="connsiteX250" fmla="*/ 17205 w 2760405"/>
              <a:gd name="connsiteY250" fmla="*/ 995362 h 2831596"/>
              <a:gd name="connsiteX251" fmla="*/ 52924 w 2760405"/>
              <a:gd name="connsiteY251" fmla="*/ 957263 h 2831596"/>
              <a:gd name="connsiteX252" fmla="*/ 102930 w 2760405"/>
              <a:gd name="connsiteY252" fmla="*/ 966787 h 2831596"/>
              <a:gd name="connsiteX253" fmla="*/ 69593 w 2760405"/>
              <a:gd name="connsiteY253" fmla="*/ 933450 h 2831596"/>
              <a:gd name="connsiteX254" fmla="*/ 60068 w 2760405"/>
              <a:gd name="connsiteY254" fmla="*/ 885825 h 2831596"/>
              <a:gd name="connsiteX255" fmla="*/ 83880 w 2760405"/>
              <a:gd name="connsiteY255" fmla="*/ 852487 h 2831596"/>
              <a:gd name="connsiteX256" fmla="*/ 83880 w 2760405"/>
              <a:gd name="connsiteY256" fmla="*/ 814387 h 2831596"/>
              <a:gd name="connsiteX257" fmla="*/ 45780 w 2760405"/>
              <a:gd name="connsiteY257" fmla="*/ 800100 h 2831596"/>
              <a:gd name="connsiteX258" fmla="*/ 50543 w 2760405"/>
              <a:gd name="connsiteY258" fmla="*/ 762000 h 2831596"/>
              <a:gd name="connsiteX259" fmla="*/ 88643 w 2760405"/>
              <a:gd name="connsiteY259" fmla="*/ 723900 h 2831596"/>
              <a:gd name="connsiteX260" fmla="*/ 79118 w 2760405"/>
              <a:gd name="connsiteY260" fmla="*/ 671512 h 2831596"/>
              <a:gd name="connsiteX261" fmla="*/ 50543 w 2760405"/>
              <a:gd name="connsiteY261" fmla="*/ 647700 h 2831596"/>
              <a:gd name="connsiteX262" fmla="*/ 69593 w 2760405"/>
              <a:gd name="connsiteY262" fmla="*/ 623887 h 2831596"/>
              <a:gd name="connsiteX263" fmla="*/ 117218 w 2760405"/>
              <a:gd name="connsiteY263" fmla="*/ 628650 h 2831596"/>
              <a:gd name="connsiteX264" fmla="*/ 141030 w 2760405"/>
              <a:gd name="connsiteY264" fmla="*/ 628650 h 2831596"/>
              <a:gd name="connsiteX265" fmla="*/ 121980 w 2760405"/>
              <a:gd name="connsiteY265" fmla="*/ 595312 h 2831596"/>
              <a:gd name="connsiteX266" fmla="*/ 126743 w 2760405"/>
              <a:gd name="connsiteY266" fmla="*/ 571500 h 2831596"/>
              <a:gd name="connsiteX267" fmla="*/ 155318 w 2760405"/>
              <a:gd name="connsiteY267" fmla="*/ 571500 h 2831596"/>
              <a:gd name="connsiteX268" fmla="*/ 160080 w 2760405"/>
              <a:gd name="connsiteY268" fmla="*/ 571500 h 2831596"/>
              <a:gd name="connsiteX269" fmla="*/ 188655 w 2760405"/>
              <a:gd name="connsiteY269" fmla="*/ 485775 h 2831596"/>
              <a:gd name="connsiteX270" fmla="*/ 193418 w 2760405"/>
              <a:gd name="connsiteY270" fmla="*/ 447675 h 2831596"/>
              <a:gd name="connsiteX271" fmla="*/ 221993 w 2760405"/>
              <a:gd name="connsiteY271" fmla="*/ 461962 h 2831596"/>
              <a:gd name="connsiteX272" fmla="*/ 283905 w 2760405"/>
              <a:gd name="connsiteY272" fmla="*/ 485775 h 2831596"/>
              <a:gd name="connsiteX273" fmla="*/ 345818 w 2760405"/>
              <a:gd name="connsiteY273" fmla="*/ 485775 h 2831596"/>
              <a:gd name="connsiteX274" fmla="*/ 336293 w 2760405"/>
              <a:gd name="connsiteY274" fmla="*/ 442912 h 2831596"/>
              <a:gd name="connsiteX275" fmla="*/ 345818 w 2760405"/>
              <a:gd name="connsiteY275" fmla="*/ 409575 h 2831596"/>
              <a:gd name="connsiteX276" fmla="*/ 388680 w 2760405"/>
              <a:gd name="connsiteY276" fmla="*/ 409575 h 2831596"/>
              <a:gd name="connsiteX277" fmla="*/ 407730 w 2760405"/>
              <a:gd name="connsiteY277" fmla="*/ 381000 h 2831596"/>
              <a:gd name="connsiteX278" fmla="*/ 431543 w 2760405"/>
              <a:gd name="connsiteY278" fmla="*/ 338137 h 2831596"/>
              <a:gd name="connsiteX279" fmla="*/ 383918 w 2760405"/>
              <a:gd name="connsiteY279" fmla="*/ 314325 h 2831596"/>
              <a:gd name="connsiteX280" fmla="*/ 383918 w 2760405"/>
              <a:gd name="connsiteY280" fmla="*/ 285750 h 2831596"/>
              <a:gd name="connsiteX281" fmla="*/ 436305 w 2760405"/>
              <a:gd name="connsiteY281" fmla="*/ 257175 h 2831596"/>
              <a:gd name="connsiteX282" fmla="*/ 469643 w 2760405"/>
              <a:gd name="connsiteY282" fmla="*/ 238125 h 2831596"/>
              <a:gd name="connsiteX283" fmla="*/ 479168 w 2760405"/>
              <a:gd name="connsiteY283" fmla="*/ 176212 h 2831596"/>
              <a:gd name="connsiteX284" fmla="*/ 450593 w 2760405"/>
              <a:gd name="connsiteY284" fmla="*/ 123825 h 2831596"/>
              <a:gd name="connsiteX0" fmla="*/ 2310349 w 2760405"/>
              <a:gd name="connsiteY0" fmla="*/ 0 h 2831596"/>
              <a:gd name="connsiteX1" fmla="*/ 2327018 w 2760405"/>
              <a:gd name="connsiteY1" fmla="*/ 26193 h 2831596"/>
              <a:gd name="connsiteX2" fmla="*/ 2355593 w 2760405"/>
              <a:gd name="connsiteY2" fmla="*/ 47625 h 2831596"/>
              <a:gd name="connsiteX3" fmla="*/ 2346068 w 2760405"/>
              <a:gd name="connsiteY3" fmla="*/ 57150 h 2831596"/>
              <a:gd name="connsiteX4" fmla="*/ 2355593 w 2760405"/>
              <a:gd name="connsiteY4" fmla="*/ 95250 h 2831596"/>
              <a:gd name="connsiteX5" fmla="*/ 2346068 w 2760405"/>
              <a:gd name="connsiteY5" fmla="*/ 128587 h 2831596"/>
              <a:gd name="connsiteX6" fmla="*/ 2327018 w 2760405"/>
              <a:gd name="connsiteY6" fmla="*/ 145256 h 2831596"/>
              <a:gd name="connsiteX7" fmla="*/ 2303205 w 2760405"/>
              <a:gd name="connsiteY7" fmla="*/ 152400 h 2831596"/>
              <a:gd name="connsiteX8" fmla="*/ 2293680 w 2760405"/>
              <a:gd name="connsiteY8" fmla="*/ 166687 h 2831596"/>
              <a:gd name="connsiteX9" fmla="*/ 2288918 w 2760405"/>
              <a:gd name="connsiteY9" fmla="*/ 204787 h 2831596"/>
              <a:gd name="connsiteX10" fmla="*/ 2269868 w 2760405"/>
              <a:gd name="connsiteY10" fmla="*/ 223837 h 2831596"/>
              <a:gd name="connsiteX11" fmla="*/ 2227005 w 2760405"/>
              <a:gd name="connsiteY11" fmla="*/ 219075 h 2831596"/>
              <a:gd name="connsiteX12" fmla="*/ 2217480 w 2760405"/>
              <a:gd name="connsiteY12" fmla="*/ 226219 h 2831596"/>
              <a:gd name="connsiteX13" fmla="*/ 2224624 w 2760405"/>
              <a:gd name="connsiteY13" fmla="*/ 259556 h 2831596"/>
              <a:gd name="connsiteX14" fmla="*/ 2236530 w 2760405"/>
              <a:gd name="connsiteY14" fmla="*/ 285750 h 2831596"/>
              <a:gd name="connsiteX15" fmla="*/ 2227005 w 2760405"/>
              <a:gd name="connsiteY15" fmla="*/ 304800 h 2831596"/>
              <a:gd name="connsiteX16" fmla="*/ 2227005 w 2760405"/>
              <a:gd name="connsiteY16" fmla="*/ 333375 h 2831596"/>
              <a:gd name="connsiteX17" fmla="*/ 2188905 w 2760405"/>
              <a:gd name="connsiteY17" fmla="*/ 338137 h 2831596"/>
              <a:gd name="connsiteX18" fmla="*/ 2155567 w 2760405"/>
              <a:gd name="connsiteY18" fmla="*/ 302419 h 2831596"/>
              <a:gd name="connsiteX19" fmla="*/ 2126993 w 2760405"/>
              <a:gd name="connsiteY19" fmla="*/ 323850 h 2831596"/>
              <a:gd name="connsiteX20" fmla="*/ 2107943 w 2760405"/>
              <a:gd name="connsiteY20" fmla="*/ 347662 h 2831596"/>
              <a:gd name="connsiteX21" fmla="*/ 2107943 w 2760405"/>
              <a:gd name="connsiteY21" fmla="*/ 361950 h 2831596"/>
              <a:gd name="connsiteX22" fmla="*/ 2107943 w 2760405"/>
              <a:gd name="connsiteY22" fmla="*/ 395287 h 2831596"/>
              <a:gd name="connsiteX23" fmla="*/ 2079368 w 2760405"/>
              <a:gd name="connsiteY23" fmla="*/ 395287 h 2831596"/>
              <a:gd name="connsiteX24" fmla="*/ 2036505 w 2760405"/>
              <a:gd name="connsiteY24" fmla="*/ 419100 h 2831596"/>
              <a:gd name="connsiteX25" fmla="*/ 2017455 w 2760405"/>
              <a:gd name="connsiteY25" fmla="*/ 457200 h 2831596"/>
              <a:gd name="connsiteX26" fmla="*/ 2015074 w 2760405"/>
              <a:gd name="connsiteY26" fmla="*/ 488156 h 2831596"/>
              <a:gd name="connsiteX27" fmla="*/ 1998406 w 2760405"/>
              <a:gd name="connsiteY27" fmla="*/ 511968 h 2831596"/>
              <a:gd name="connsiteX28" fmla="*/ 1979355 w 2760405"/>
              <a:gd name="connsiteY28" fmla="*/ 554831 h 2831596"/>
              <a:gd name="connsiteX29" fmla="*/ 1948399 w 2760405"/>
              <a:gd name="connsiteY29" fmla="*/ 564356 h 2831596"/>
              <a:gd name="connsiteX30" fmla="*/ 1912680 w 2760405"/>
              <a:gd name="connsiteY30" fmla="*/ 561975 h 2831596"/>
              <a:gd name="connsiteX31" fmla="*/ 1886486 w 2760405"/>
              <a:gd name="connsiteY31" fmla="*/ 576262 h 2831596"/>
              <a:gd name="connsiteX32" fmla="*/ 1893630 w 2760405"/>
              <a:gd name="connsiteY32" fmla="*/ 602456 h 2831596"/>
              <a:gd name="connsiteX33" fmla="*/ 1876961 w 2760405"/>
              <a:gd name="connsiteY33" fmla="*/ 623887 h 2831596"/>
              <a:gd name="connsiteX34" fmla="*/ 1879343 w 2760405"/>
              <a:gd name="connsiteY34" fmla="*/ 647700 h 2831596"/>
              <a:gd name="connsiteX35" fmla="*/ 1893630 w 2760405"/>
              <a:gd name="connsiteY35" fmla="*/ 666750 h 2831596"/>
              <a:gd name="connsiteX36" fmla="*/ 1922205 w 2760405"/>
              <a:gd name="connsiteY36" fmla="*/ 685800 h 2831596"/>
              <a:gd name="connsiteX37" fmla="*/ 1948399 w 2760405"/>
              <a:gd name="connsiteY37" fmla="*/ 714375 h 2831596"/>
              <a:gd name="connsiteX38" fmla="*/ 1972211 w 2760405"/>
              <a:gd name="connsiteY38" fmla="*/ 745331 h 2831596"/>
              <a:gd name="connsiteX39" fmla="*/ 2000787 w 2760405"/>
              <a:gd name="connsiteY39" fmla="*/ 776287 h 2831596"/>
              <a:gd name="connsiteX40" fmla="*/ 2019836 w 2760405"/>
              <a:gd name="connsiteY40" fmla="*/ 788194 h 2831596"/>
              <a:gd name="connsiteX41" fmla="*/ 2026980 w 2760405"/>
              <a:gd name="connsiteY41" fmla="*/ 814387 h 2831596"/>
              <a:gd name="connsiteX42" fmla="*/ 2031743 w 2760405"/>
              <a:gd name="connsiteY42" fmla="*/ 847725 h 2831596"/>
              <a:gd name="connsiteX43" fmla="*/ 2041268 w 2760405"/>
              <a:gd name="connsiteY43" fmla="*/ 859631 h 2831596"/>
              <a:gd name="connsiteX44" fmla="*/ 2069843 w 2760405"/>
              <a:gd name="connsiteY44" fmla="*/ 871537 h 2831596"/>
              <a:gd name="connsiteX45" fmla="*/ 2065080 w 2760405"/>
              <a:gd name="connsiteY45" fmla="*/ 852487 h 2831596"/>
              <a:gd name="connsiteX46" fmla="*/ 2093655 w 2760405"/>
              <a:gd name="connsiteY46" fmla="*/ 838200 h 2831596"/>
              <a:gd name="connsiteX47" fmla="*/ 2103180 w 2760405"/>
              <a:gd name="connsiteY47" fmla="*/ 862012 h 2831596"/>
              <a:gd name="connsiteX48" fmla="*/ 2136518 w 2760405"/>
              <a:gd name="connsiteY48" fmla="*/ 883443 h 2831596"/>
              <a:gd name="connsiteX49" fmla="*/ 2172236 w 2760405"/>
              <a:gd name="connsiteY49" fmla="*/ 876300 h 2831596"/>
              <a:gd name="connsiteX50" fmla="*/ 2186524 w 2760405"/>
              <a:gd name="connsiteY50" fmla="*/ 864394 h 2831596"/>
              <a:gd name="connsiteX51" fmla="*/ 2210337 w 2760405"/>
              <a:gd name="connsiteY51" fmla="*/ 857249 h 2831596"/>
              <a:gd name="connsiteX52" fmla="*/ 2248437 w 2760405"/>
              <a:gd name="connsiteY52" fmla="*/ 862012 h 2831596"/>
              <a:gd name="connsiteX53" fmla="*/ 2260343 w 2760405"/>
              <a:gd name="connsiteY53" fmla="*/ 895350 h 2831596"/>
              <a:gd name="connsiteX54" fmla="*/ 2307967 w 2760405"/>
              <a:gd name="connsiteY54" fmla="*/ 900113 h 2831596"/>
              <a:gd name="connsiteX55" fmla="*/ 2331780 w 2760405"/>
              <a:gd name="connsiteY55" fmla="*/ 907256 h 2831596"/>
              <a:gd name="connsiteX56" fmla="*/ 2317493 w 2760405"/>
              <a:gd name="connsiteY56" fmla="*/ 928687 h 2831596"/>
              <a:gd name="connsiteX57" fmla="*/ 2322255 w 2760405"/>
              <a:gd name="connsiteY57" fmla="*/ 942975 h 2831596"/>
              <a:gd name="connsiteX58" fmla="*/ 2360355 w 2760405"/>
              <a:gd name="connsiteY58" fmla="*/ 964406 h 2831596"/>
              <a:gd name="connsiteX59" fmla="*/ 2374643 w 2760405"/>
              <a:gd name="connsiteY59" fmla="*/ 990600 h 2831596"/>
              <a:gd name="connsiteX60" fmla="*/ 2398455 w 2760405"/>
              <a:gd name="connsiteY60" fmla="*/ 1016794 h 2831596"/>
              <a:gd name="connsiteX61" fmla="*/ 2384168 w 2760405"/>
              <a:gd name="connsiteY61" fmla="*/ 1028700 h 2831596"/>
              <a:gd name="connsiteX62" fmla="*/ 2388930 w 2760405"/>
              <a:gd name="connsiteY62" fmla="*/ 1066800 h 2831596"/>
              <a:gd name="connsiteX63" fmla="*/ 2424649 w 2760405"/>
              <a:gd name="connsiteY63" fmla="*/ 1059656 h 2831596"/>
              <a:gd name="connsiteX64" fmla="*/ 2453224 w 2760405"/>
              <a:gd name="connsiteY64" fmla="*/ 1069182 h 2831596"/>
              <a:gd name="connsiteX65" fmla="*/ 2488943 w 2760405"/>
              <a:gd name="connsiteY65" fmla="*/ 1107281 h 2831596"/>
              <a:gd name="connsiteX66" fmla="*/ 2488943 w 2760405"/>
              <a:gd name="connsiteY66" fmla="*/ 1138237 h 2831596"/>
              <a:gd name="connsiteX67" fmla="*/ 2524661 w 2760405"/>
              <a:gd name="connsiteY67" fmla="*/ 1147762 h 2831596"/>
              <a:gd name="connsiteX68" fmla="*/ 2574668 w 2760405"/>
              <a:gd name="connsiteY68" fmla="*/ 1190625 h 2831596"/>
              <a:gd name="connsiteX69" fmla="*/ 2574668 w 2760405"/>
              <a:gd name="connsiteY69" fmla="*/ 1219200 h 2831596"/>
              <a:gd name="connsiteX70" fmla="*/ 2574668 w 2760405"/>
              <a:gd name="connsiteY70" fmla="*/ 1243012 h 2831596"/>
              <a:gd name="connsiteX71" fmla="*/ 2569905 w 2760405"/>
              <a:gd name="connsiteY71" fmla="*/ 1266825 h 2831596"/>
              <a:gd name="connsiteX72" fmla="*/ 2603243 w 2760405"/>
              <a:gd name="connsiteY72" fmla="*/ 1295400 h 2831596"/>
              <a:gd name="connsiteX73" fmla="*/ 2612767 w 2760405"/>
              <a:gd name="connsiteY73" fmla="*/ 1338262 h 2831596"/>
              <a:gd name="connsiteX74" fmla="*/ 2622293 w 2760405"/>
              <a:gd name="connsiteY74" fmla="*/ 1376362 h 2831596"/>
              <a:gd name="connsiteX75" fmla="*/ 2641343 w 2760405"/>
              <a:gd name="connsiteY75" fmla="*/ 1369218 h 2831596"/>
              <a:gd name="connsiteX76" fmla="*/ 2684205 w 2760405"/>
              <a:gd name="connsiteY76" fmla="*/ 1381125 h 2831596"/>
              <a:gd name="connsiteX77" fmla="*/ 2708018 w 2760405"/>
              <a:gd name="connsiteY77" fmla="*/ 1362075 h 2831596"/>
              <a:gd name="connsiteX78" fmla="*/ 2750880 w 2760405"/>
              <a:gd name="connsiteY78" fmla="*/ 1352550 h 2831596"/>
              <a:gd name="connsiteX79" fmla="*/ 2760405 w 2760405"/>
              <a:gd name="connsiteY79" fmla="*/ 1390650 h 2831596"/>
              <a:gd name="connsiteX80" fmla="*/ 2750880 w 2760405"/>
              <a:gd name="connsiteY80" fmla="*/ 1414462 h 2831596"/>
              <a:gd name="connsiteX81" fmla="*/ 2727068 w 2760405"/>
              <a:gd name="connsiteY81" fmla="*/ 1428750 h 2831596"/>
              <a:gd name="connsiteX82" fmla="*/ 2698492 w 2760405"/>
              <a:gd name="connsiteY82" fmla="*/ 1464469 h 2831596"/>
              <a:gd name="connsiteX83" fmla="*/ 2660393 w 2760405"/>
              <a:gd name="connsiteY83" fmla="*/ 1495425 h 2831596"/>
              <a:gd name="connsiteX84" fmla="*/ 2641343 w 2760405"/>
              <a:gd name="connsiteY84" fmla="*/ 1519237 h 2831596"/>
              <a:gd name="connsiteX85" fmla="*/ 2627055 w 2760405"/>
              <a:gd name="connsiteY85" fmla="*/ 1535906 h 2831596"/>
              <a:gd name="connsiteX86" fmla="*/ 2622293 w 2760405"/>
              <a:gd name="connsiteY86" fmla="*/ 1562100 h 2831596"/>
              <a:gd name="connsiteX87" fmla="*/ 2593718 w 2760405"/>
              <a:gd name="connsiteY87" fmla="*/ 1562100 h 2831596"/>
              <a:gd name="connsiteX88" fmla="*/ 2560380 w 2760405"/>
              <a:gd name="connsiteY88" fmla="*/ 1547812 h 2831596"/>
              <a:gd name="connsiteX89" fmla="*/ 2541330 w 2760405"/>
              <a:gd name="connsiteY89" fmla="*/ 1519237 h 2831596"/>
              <a:gd name="connsiteX90" fmla="*/ 2474655 w 2760405"/>
              <a:gd name="connsiteY90" fmla="*/ 1524000 h 2831596"/>
              <a:gd name="connsiteX91" fmla="*/ 2455605 w 2760405"/>
              <a:gd name="connsiteY91" fmla="*/ 1535906 h 2831596"/>
              <a:gd name="connsiteX92" fmla="*/ 2450842 w 2760405"/>
              <a:gd name="connsiteY92" fmla="*/ 1557338 h 2831596"/>
              <a:gd name="connsiteX93" fmla="*/ 2417505 w 2760405"/>
              <a:gd name="connsiteY93" fmla="*/ 1576387 h 2831596"/>
              <a:gd name="connsiteX94" fmla="*/ 2384168 w 2760405"/>
              <a:gd name="connsiteY94" fmla="*/ 1614487 h 2831596"/>
              <a:gd name="connsiteX95" fmla="*/ 2357973 w 2760405"/>
              <a:gd name="connsiteY95" fmla="*/ 1626393 h 2831596"/>
              <a:gd name="connsiteX96" fmla="*/ 2350830 w 2760405"/>
              <a:gd name="connsiteY96" fmla="*/ 1662112 h 2831596"/>
              <a:gd name="connsiteX97" fmla="*/ 2334161 w 2760405"/>
              <a:gd name="connsiteY97" fmla="*/ 1659731 h 2831596"/>
              <a:gd name="connsiteX98" fmla="*/ 2284155 w 2760405"/>
              <a:gd name="connsiteY98" fmla="*/ 1681162 h 2831596"/>
              <a:gd name="connsiteX99" fmla="*/ 2265105 w 2760405"/>
              <a:gd name="connsiteY99" fmla="*/ 1700212 h 2831596"/>
              <a:gd name="connsiteX100" fmla="*/ 2203193 w 2760405"/>
              <a:gd name="connsiteY100" fmla="*/ 1704975 h 2831596"/>
              <a:gd name="connsiteX101" fmla="*/ 2160330 w 2760405"/>
              <a:gd name="connsiteY101" fmla="*/ 1714500 h 2831596"/>
              <a:gd name="connsiteX102" fmla="*/ 2129374 w 2760405"/>
              <a:gd name="connsiteY102" fmla="*/ 1754981 h 2831596"/>
              <a:gd name="connsiteX103" fmla="*/ 2103180 w 2760405"/>
              <a:gd name="connsiteY103" fmla="*/ 1771650 h 2831596"/>
              <a:gd name="connsiteX104" fmla="*/ 2098418 w 2760405"/>
              <a:gd name="connsiteY104" fmla="*/ 1807368 h 2831596"/>
              <a:gd name="connsiteX105" fmla="*/ 2060318 w 2760405"/>
              <a:gd name="connsiteY105" fmla="*/ 1831181 h 2831596"/>
              <a:gd name="connsiteX106" fmla="*/ 2046030 w 2760405"/>
              <a:gd name="connsiteY106" fmla="*/ 1852612 h 2831596"/>
              <a:gd name="connsiteX107" fmla="*/ 2036505 w 2760405"/>
              <a:gd name="connsiteY107" fmla="*/ 1866900 h 2831596"/>
              <a:gd name="connsiteX108" fmla="*/ 2041268 w 2760405"/>
              <a:gd name="connsiteY108" fmla="*/ 1895475 h 2831596"/>
              <a:gd name="connsiteX109" fmla="*/ 2053174 w 2760405"/>
              <a:gd name="connsiteY109" fmla="*/ 1933575 h 2831596"/>
              <a:gd name="connsiteX110" fmla="*/ 2065080 w 2760405"/>
              <a:gd name="connsiteY110" fmla="*/ 1985962 h 2831596"/>
              <a:gd name="connsiteX111" fmla="*/ 2041268 w 2760405"/>
              <a:gd name="connsiteY111" fmla="*/ 2024062 h 2831596"/>
              <a:gd name="connsiteX112" fmla="*/ 2036505 w 2760405"/>
              <a:gd name="connsiteY112" fmla="*/ 2028825 h 2831596"/>
              <a:gd name="connsiteX113" fmla="*/ 1998405 w 2760405"/>
              <a:gd name="connsiteY113" fmla="*/ 2033587 h 2831596"/>
              <a:gd name="connsiteX114" fmla="*/ 1969830 w 2760405"/>
              <a:gd name="connsiteY114" fmla="*/ 2043112 h 2831596"/>
              <a:gd name="connsiteX115" fmla="*/ 1960305 w 2760405"/>
              <a:gd name="connsiteY115" fmla="*/ 2043112 h 2831596"/>
              <a:gd name="connsiteX116" fmla="*/ 1922205 w 2760405"/>
              <a:gd name="connsiteY116" fmla="*/ 2069305 h 2831596"/>
              <a:gd name="connsiteX117" fmla="*/ 1903155 w 2760405"/>
              <a:gd name="connsiteY117" fmla="*/ 2090737 h 2831596"/>
              <a:gd name="connsiteX118" fmla="*/ 1891249 w 2760405"/>
              <a:gd name="connsiteY118" fmla="*/ 2150269 h 2831596"/>
              <a:gd name="connsiteX119" fmla="*/ 1857912 w 2760405"/>
              <a:gd name="connsiteY119" fmla="*/ 2166937 h 2831596"/>
              <a:gd name="connsiteX120" fmla="*/ 1812668 w 2760405"/>
              <a:gd name="connsiteY120" fmla="*/ 2195512 h 2831596"/>
              <a:gd name="connsiteX121" fmla="*/ 1812668 w 2760405"/>
              <a:gd name="connsiteY121" fmla="*/ 2252662 h 2831596"/>
              <a:gd name="connsiteX122" fmla="*/ 1817430 w 2760405"/>
              <a:gd name="connsiteY122" fmla="*/ 2314575 h 2831596"/>
              <a:gd name="connsiteX123" fmla="*/ 1805524 w 2760405"/>
              <a:gd name="connsiteY123" fmla="*/ 2340768 h 2831596"/>
              <a:gd name="connsiteX124" fmla="*/ 1788855 w 2760405"/>
              <a:gd name="connsiteY124" fmla="*/ 2388393 h 2831596"/>
              <a:gd name="connsiteX125" fmla="*/ 1812668 w 2760405"/>
              <a:gd name="connsiteY125" fmla="*/ 2438400 h 2831596"/>
              <a:gd name="connsiteX126" fmla="*/ 1805524 w 2760405"/>
              <a:gd name="connsiteY126" fmla="*/ 2474119 h 2831596"/>
              <a:gd name="connsiteX127" fmla="*/ 1779330 w 2760405"/>
              <a:gd name="connsiteY127" fmla="*/ 2500312 h 2831596"/>
              <a:gd name="connsiteX128" fmla="*/ 1736468 w 2760405"/>
              <a:gd name="connsiteY128" fmla="*/ 2524125 h 2831596"/>
              <a:gd name="connsiteX129" fmla="*/ 1717418 w 2760405"/>
              <a:gd name="connsiteY129" fmla="*/ 2538412 h 2831596"/>
              <a:gd name="connsiteX130" fmla="*/ 1741230 w 2760405"/>
              <a:gd name="connsiteY130" fmla="*/ 2590800 h 2831596"/>
              <a:gd name="connsiteX131" fmla="*/ 1722180 w 2760405"/>
              <a:gd name="connsiteY131" fmla="*/ 2619375 h 2831596"/>
              <a:gd name="connsiteX132" fmla="*/ 1665030 w 2760405"/>
              <a:gd name="connsiteY132" fmla="*/ 2633662 h 2831596"/>
              <a:gd name="connsiteX133" fmla="*/ 1650743 w 2760405"/>
              <a:gd name="connsiteY133" fmla="*/ 2662237 h 2831596"/>
              <a:gd name="connsiteX134" fmla="*/ 1667411 w 2760405"/>
              <a:gd name="connsiteY134" fmla="*/ 2693193 h 2831596"/>
              <a:gd name="connsiteX135" fmla="*/ 1655505 w 2760405"/>
              <a:gd name="connsiteY135" fmla="*/ 2712243 h 2831596"/>
              <a:gd name="connsiteX136" fmla="*/ 1660268 w 2760405"/>
              <a:gd name="connsiteY136" fmla="*/ 2745581 h 2831596"/>
              <a:gd name="connsiteX137" fmla="*/ 1631693 w 2760405"/>
              <a:gd name="connsiteY137" fmla="*/ 2767012 h 2831596"/>
              <a:gd name="connsiteX138" fmla="*/ 1579305 w 2760405"/>
              <a:gd name="connsiteY138" fmla="*/ 2724150 h 2831596"/>
              <a:gd name="connsiteX139" fmla="*/ 1553111 w 2760405"/>
              <a:gd name="connsiteY139" fmla="*/ 2728912 h 2831596"/>
              <a:gd name="connsiteX140" fmla="*/ 1522155 w 2760405"/>
              <a:gd name="connsiteY140" fmla="*/ 2697956 h 2831596"/>
              <a:gd name="connsiteX141" fmla="*/ 1503105 w 2760405"/>
              <a:gd name="connsiteY141" fmla="*/ 2676525 h 2831596"/>
              <a:gd name="connsiteX142" fmla="*/ 1481674 w 2760405"/>
              <a:gd name="connsiteY142" fmla="*/ 2719387 h 2831596"/>
              <a:gd name="connsiteX143" fmla="*/ 1484055 w 2760405"/>
              <a:gd name="connsiteY143" fmla="*/ 2738437 h 2831596"/>
              <a:gd name="connsiteX144" fmla="*/ 1467386 w 2760405"/>
              <a:gd name="connsiteY144" fmla="*/ 2776537 h 2831596"/>
              <a:gd name="connsiteX145" fmla="*/ 1460243 w 2760405"/>
              <a:gd name="connsiteY145" fmla="*/ 2786062 h 2831596"/>
              <a:gd name="connsiteX146" fmla="*/ 1424524 w 2760405"/>
              <a:gd name="connsiteY146" fmla="*/ 2828925 h 2831596"/>
              <a:gd name="connsiteX147" fmla="*/ 1400712 w 2760405"/>
              <a:gd name="connsiteY147" fmla="*/ 2824162 h 2831596"/>
              <a:gd name="connsiteX148" fmla="*/ 1384043 w 2760405"/>
              <a:gd name="connsiteY148" fmla="*/ 2800350 h 2831596"/>
              <a:gd name="connsiteX149" fmla="*/ 1379280 w 2760405"/>
              <a:gd name="connsiteY149" fmla="*/ 2786062 h 2831596"/>
              <a:gd name="connsiteX150" fmla="*/ 1338799 w 2760405"/>
              <a:gd name="connsiteY150" fmla="*/ 2778918 h 2831596"/>
              <a:gd name="connsiteX151" fmla="*/ 1345943 w 2760405"/>
              <a:gd name="connsiteY151" fmla="*/ 2757487 h 2831596"/>
              <a:gd name="connsiteX152" fmla="*/ 1326893 w 2760405"/>
              <a:gd name="connsiteY152" fmla="*/ 2719387 h 2831596"/>
              <a:gd name="connsiteX153" fmla="*/ 1357849 w 2760405"/>
              <a:gd name="connsiteY153" fmla="*/ 2702718 h 2831596"/>
              <a:gd name="connsiteX154" fmla="*/ 1348324 w 2760405"/>
              <a:gd name="connsiteY154" fmla="*/ 2640806 h 2831596"/>
              <a:gd name="connsiteX155" fmla="*/ 1336418 w 2760405"/>
              <a:gd name="connsiteY155" fmla="*/ 2626518 h 2831596"/>
              <a:gd name="connsiteX156" fmla="*/ 1326893 w 2760405"/>
              <a:gd name="connsiteY156" fmla="*/ 2605087 h 2831596"/>
              <a:gd name="connsiteX157" fmla="*/ 1305461 w 2760405"/>
              <a:gd name="connsiteY157" fmla="*/ 2595562 h 2831596"/>
              <a:gd name="connsiteX158" fmla="*/ 1291174 w 2760405"/>
              <a:gd name="connsiteY158" fmla="*/ 2605087 h 2831596"/>
              <a:gd name="connsiteX159" fmla="*/ 1284030 w 2760405"/>
              <a:gd name="connsiteY159" fmla="*/ 2626518 h 2831596"/>
              <a:gd name="connsiteX160" fmla="*/ 1262599 w 2760405"/>
              <a:gd name="connsiteY160" fmla="*/ 2605087 h 2831596"/>
              <a:gd name="connsiteX161" fmla="*/ 1288793 w 2760405"/>
              <a:gd name="connsiteY161" fmla="*/ 2559843 h 2831596"/>
              <a:gd name="connsiteX162" fmla="*/ 1324511 w 2760405"/>
              <a:gd name="connsiteY162" fmla="*/ 2540794 h 2831596"/>
              <a:gd name="connsiteX163" fmla="*/ 1350705 w 2760405"/>
              <a:gd name="connsiteY163" fmla="*/ 2490787 h 2831596"/>
              <a:gd name="connsiteX164" fmla="*/ 1329274 w 2760405"/>
              <a:gd name="connsiteY164" fmla="*/ 2443162 h 2831596"/>
              <a:gd name="connsiteX165" fmla="*/ 1345943 w 2760405"/>
              <a:gd name="connsiteY165" fmla="*/ 2390775 h 2831596"/>
              <a:gd name="connsiteX166" fmla="*/ 1336418 w 2760405"/>
              <a:gd name="connsiteY166" fmla="*/ 2338387 h 2831596"/>
              <a:gd name="connsiteX167" fmla="*/ 1293555 w 2760405"/>
              <a:gd name="connsiteY167" fmla="*/ 2305050 h 2831596"/>
              <a:gd name="connsiteX168" fmla="*/ 1250693 w 2760405"/>
              <a:gd name="connsiteY168" fmla="*/ 2290762 h 2831596"/>
              <a:gd name="connsiteX169" fmla="*/ 1207830 w 2760405"/>
              <a:gd name="connsiteY169" fmla="*/ 2281237 h 2831596"/>
              <a:gd name="connsiteX170" fmla="*/ 1169730 w 2760405"/>
              <a:gd name="connsiteY170" fmla="*/ 2274093 h 2831596"/>
              <a:gd name="connsiteX171" fmla="*/ 1150680 w 2760405"/>
              <a:gd name="connsiteY171" fmla="*/ 2281237 h 2831596"/>
              <a:gd name="connsiteX172" fmla="*/ 1122105 w 2760405"/>
              <a:gd name="connsiteY172" fmla="*/ 2290762 h 2831596"/>
              <a:gd name="connsiteX173" fmla="*/ 1105436 w 2760405"/>
              <a:gd name="connsiteY173" fmla="*/ 2271712 h 2831596"/>
              <a:gd name="connsiteX174" fmla="*/ 1079243 w 2760405"/>
              <a:gd name="connsiteY174" fmla="*/ 2286000 h 2831596"/>
              <a:gd name="connsiteX175" fmla="*/ 1062574 w 2760405"/>
              <a:gd name="connsiteY175" fmla="*/ 2307431 h 2831596"/>
              <a:gd name="connsiteX176" fmla="*/ 1022093 w 2760405"/>
              <a:gd name="connsiteY176" fmla="*/ 2309812 h 2831596"/>
              <a:gd name="connsiteX177" fmla="*/ 974468 w 2760405"/>
              <a:gd name="connsiteY177" fmla="*/ 2319337 h 2831596"/>
              <a:gd name="connsiteX178" fmla="*/ 974468 w 2760405"/>
              <a:gd name="connsiteY178" fmla="*/ 2374106 h 2831596"/>
              <a:gd name="connsiteX179" fmla="*/ 945893 w 2760405"/>
              <a:gd name="connsiteY179" fmla="*/ 2414587 h 2831596"/>
              <a:gd name="connsiteX180" fmla="*/ 924461 w 2760405"/>
              <a:gd name="connsiteY180" fmla="*/ 2424112 h 2831596"/>
              <a:gd name="connsiteX181" fmla="*/ 893505 w 2760405"/>
              <a:gd name="connsiteY181" fmla="*/ 2462212 h 2831596"/>
              <a:gd name="connsiteX182" fmla="*/ 869693 w 2760405"/>
              <a:gd name="connsiteY182" fmla="*/ 2452687 h 2831596"/>
              <a:gd name="connsiteX183" fmla="*/ 855405 w 2760405"/>
              <a:gd name="connsiteY183" fmla="*/ 2471737 h 2831596"/>
              <a:gd name="connsiteX184" fmla="*/ 819686 w 2760405"/>
              <a:gd name="connsiteY184" fmla="*/ 2476500 h 2831596"/>
              <a:gd name="connsiteX185" fmla="*/ 803018 w 2760405"/>
              <a:gd name="connsiteY185" fmla="*/ 2462212 h 2831596"/>
              <a:gd name="connsiteX186" fmla="*/ 774443 w 2760405"/>
              <a:gd name="connsiteY186" fmla="*/ 2438400 h 2831596"/>
              <a:gd name="connsiteX187" fmla="*/ 762536 w 2760405"/>
              <a:gd name="connsiteY187" fmla="*/ 2419350 h 2831596"/>
              <a:gd name="connsiteX188" fmla="*/ 738724 w 2760405"/>
              <a:gd name="connsiteY188" fmla="*/ 2438400 h 2831596"/>
              <a:gd name="connsiteX189" fmla="*/ 707768 w 2760405"/>
              <a:gd name="connsiteY189" fmla="*/ 2433637 h 2831596"/>
              <a:gd name="connsiteX190" fmla="*/ 726818 w 2760405"/>
              <a:gd name="connsiteY190" fmla="*/ 2371725 h 2831596"/>
              <a:gd name="connsiteX191" fmla="*/ 722055 w 2760405"/>
              <a:gd name="connsiteY191" fmla="*/ 2362200 h 2831596"/>
              <a:gd name="connsiteX192" fmla="*/ 741105 w 2760405"/>
              <a:gd name="connsiteY192" fmla="*/ 2309812 h 2831596"/>
              <a:gd name="connsiteX193" fmla="*/ 750630 w 2760405"/>
              <a:gd name="connsiteY193" fmla="*/ 2278856 h 2831596"/>
              <a:gd name="connsiteX194" fmla="*/ 736343 w 2760405"/>
              <a:gd name="connsiteY194" fmla="*/ 2243137 h 2831596"/>
              <a:gd name="connsiteX195" fmla="*/ 750630 w 2760405"/>
              <a:gd name="connsiteY195" fmla="*/ 2226468 h 2831596"/>
              <a:gd name="connsiteX196" fmla="*/ 738724 w 2760405"/>
              <a:gd name="connsiteY196" fmla="*/ 2197893 h 2831596"/>
              <a:gd name="connsiteX197" fmla="*/ 738725 w 2760405"/>
              <a:gd name="connsiteY197" fmla="*/ 2166937 h 2831596"/>
              <a:gd name="connsiteX198" fmla="*/ 731580 w 2760405"/>
              <a:gd name="connsiteY198" fmla="*/ 2128837 h 2831596"/>
              <a:gd name="connsiteX199" fmla="*/ 712530 w 2760405"/>
              <a:gd name="connsiteY199" fmla="*/ 2093118 h 2831596"/>
              <a:gd name="connsiteX200" fmla="*/ 664905 w 2760405"/>
              <a:gd name="connsiteY200" fmla="*/ 2090737 h 2831596"/>
              <a:gd name="connsiteX201" fmla="*/ 638711 w 2760405"/>
              <a:gd name="connsiteY201" fmla="*/ 2085975 h 2831596"/>
              <a:gd name="connsiteX202" fmla="*/ 626805 w 2760405"/>
              <a:gd name="connsiteY202" fmla="*/ 2062162 h 2831596"/>
              <a:gd name="connsiteX203" fmla="*/ 569655 w 2760405"/>
              <a:gd name="connsiteY203" fmla="*/ 2043112 h 2831596"/>
              <a:gd name="connsiteX204" fmla="*/ 545843 w 2760405"/>
              <a:gd name="connsiteY204" fmla="*/ 2035968 h 2831596"/>
              <a:gd name="connsiteX205" fmla="*/ 560130 w 2760405"/>
              <a:gd name="connsiteY205" fmla="*/ 1981200 h 2831596"/>
              <a:gd name="connsiteX206" fmla="*/ 564893 w 2760405"/>
              <a:gd name="connsiteY206" fmla="*/ 1964531 h 2831596"/>
              <a:gd name="connsiteX207" fmla="*/ 550605 w 2760405"/>
              <a:gd name="connsiteY207" fmla="*/ 1938337 h 2831596"/>
              <a:gd name="connsiteX208" fmla="*/ 517268 w 2760405"/>
              <a:gd name="connsiteY208" fmla="*/ 1885950 h 2831596"/>
              <a:gd name="connsiteX209" fmla="*/ 493455 w 2760405"/>
              <a:gd name="connsiteY209" fmla="*/ 1897856 h 2831596"/>
              <a:gd name="connsiteX210" fmla="*/ 474405 w 2760405"/>
              <a:gd name="connsiteY210" fmla="*/ 1876425 h 2831596"/>
              <a:gd name="connsiteX211" fmla="*/ 436305 w 2760405"/>
              <a:gd name="connsiteY211" fmla="*/ 1852612 h 2831596"/>
              <a:gd name="connsiteX212" fmla="*/ 417255 w 2760405"/>
              <a:gd name="connsiteY212" fmla="*/ 1833562 h 2831596"/>
              <a:gd name="connsiteX213" fmla="*/ 417255 w 2760405"/>
              <a:gd name="connsiteY213" fmla="*/ 1804987 h 2831596"/>
              <a:gd name="connsiteX214" fmla="*/ 381536 w 2760405"/>
              <a:gd name="connsiteY214" fmla="*/ 1812131 h 2831596"/>
              <a:gd name="connsiteX215" fmla="*/ 360105 w 2760405"/>
              <a:gd name="connsiteY215" fmla="*/ 1838325 h 2831596"/>
              <a:gd name="connsiteX216" fmla="*/ 388680 w 2760405"/>
              <a:gd name="connsiteY216" fmla="*/ 1862137 h 2831596"/>
              <a:gd name="connsiteX217" fmla="*/ 355343 w 2760405"/>
              <a:gd name="connsiteY217" fmla="*/ 1866900 h 2831596"/>
              <a:gd name="connsiteX218" fmla="*/ 326768 w 2760405"/>
              <a:gd name="connsiteY218" fmla="*/ 1847850 h 2831596"/>
              <a:gd name="connsiteX219" fmla="*/ 283905 w 2760405"/>
              <a:gd name="connsiteY219" fmla="*/ 1833562 h 2831596"/>
              <a:gd name="connsiteX220" fmla="*/ 241043 w 2760405"/>
              <a:gd name="connsiteY220" fmla="*/ 1819275 h 2831596"/>
              <a:gd name="connsiteX221" fmla="*/ 198180 w 2760405"/>
              <a:gd name="connsiteY221" fmla="*/ 1819275 h 2831596"/>
              <a:gd name="connsiteX222" fmla="*/ 174368 w 2760405"/>
              <a:gd name="connsiteY222" fmla="*/ 1795462 h 2831596"/>
              <a:gd name="connsiteX223" fmla="*/ 191036 w 2760405"/>
              <a:gd name="connsiteY223" fmla="*/ 1740693 h 2831596"/>
              <a:gd name="connsiteX224" fmla="*/ 217230 w 2760405"/>
              <a:gd name="connsiteY224" fmla="*/ 1676400 h 2831596"/>
              <a:gd name="connsiteX225" fmla="*/ 248186 w 2760405"/>
              <a:gd name="connsiteY225" fmla="*/ 1609725 h 2831596"/>
              <a:gd name="connsiteX226" fmla="*/ 276761 w 2760405"/>
              <a:gd name="connsiteY226" fmla="*/ 1576388 h 2831596"/>
              <a:gd name="connsiteX227" fmla="*/ 286286 w 2760405"/>
              <a:gd name="connsiteY227" fmla="*/ 1545431 h 2831596"/>
              <a:gd name="connsiteX228" fmla="*/ 322005 w 2760405"/>
              <a:gd name="connsiteY228" fmla="*/ 1509712 h 2831596"/>
              <a:gd name="connsiteX229" fmla="*/ 364868 w 2760405"/>
              <a:gd name="connsiteY229" fmla="*/ 1466850 h 2831596"/>
              <a:gd name="connsiteX230" fmla="*/ 379155 w 2760405"/>
              <a:gd name="connsiteY230" fmla="*/ 1440656 h 2831596"/>
              <a:gd name="connsiteX231" fmla="*/ 417255 w 2760405"/>
              <a:gd name="connsiteY231" fmla="*/ 1404937 h 2831596"/>
              <a:gd name="connsiteX232" fmla="*/ 441068 w 2760405"/>
              <a:gd name="connsiteY232" fmla="*/ 1381125 h 2831596"/>
              <a:gd name="connsiteX233" fmla="*/ 398205 w 2760405"/>
              <a:gd name="connsiteY233" fmla="*/ 1352550 h 2831596"/>
              <a:gd name="connsiteX234" fmla="*/ 379155 w 2760405"/>
              <a:gd name="connsiteY234" fmla="*/ 1328737 h 2831596"/>
              <a:gd name="connsiteX235" fmla="*/ 326768 w 2760405"/>
              <a:gd name="connsiteY235" fmla="*/ 1319212 h 2831596"/>
              <a:gd name="connsiteX236" fmla="*/ 319624 w 2760405"/>
              <a:gd name="connsiteY236" fmla="*/ 1297781 h 2831596"/>
              <a:gd name="connsiteX237" fmla="*/ 269618 w 2760405"/>
              <a:gd name="connsiteY237" fmla="*/ 1285875 h 2831596"/>
              <a:gd name="connsiteX238" fmla="*/ 233899 w 2760405"/>
              <a:gd name="connsiteY238" fmla="*/ 1281112 h 2831596"/>
              <a:gd name="connsiteX239" fmla="*/ 198180 w 2760405"/>
              <a:gd name="connsiteY239" fmla="*/ 1276350 h 2831596"/>
              <a:gd name="connsiteX240" fmla="*/ 157700 w 2760405"/>
              <a:gd name="connsiteY240" fmla="*/ 1250156 h 2831596"/>
              <a:gd name="connsiteX241" fmla="*/ 141030 w 2760405"/>
              <a:gd name="connsiteY241" fmla="*/ 1202531 h 2831596"/>
              <a:gd name="connsiteX242" fmla="*/ 141030 w 2760405"/>
              <a:gd name="connsiteY242" fmla="*/ 1171575 h 2831596"/>
              <a:gd name="connsiteX243" fmla="*/ 121980 w 2760405"/>
              <a:gd name="connsiteY243" fmla="*/ 1157287 h 2831596"/>
              <a:gd name="connsiteX244" fmla="*/ 76737 w 2760405"/>
              <a:gd name="connsiteY244" fmla="*/ 1166812 h 2831596"/>
              <a:gd name="connsiteX245" fmla="*/ 50543 w 2760405"/>
              <a:gd name="connsiteY245" fmla="*/ 1166812 h 2831596"/>
              <a:gd name="connsiteX246" fmla="*/ 21968 w 2760405"/>
              <a:gd name="connsiteY246" fmla="*/ 1143000 h 2831596"/>
              <a:gd name="connsiteX247" fmla="*/ 10062 w 2760405"/>
              <a:gd name="connsiteY247" fmla="*/ 1104900 h 2831596"/>
              <a:gd name="connsiteX248" fmla="*/ 536 w 2760405"/>
              <a:gd name="connsiteY248" fmla="*/ 1069182 h 2831596"/>
              <a:gd name="connsiteX249" fmla="*/ 2918 w 2760405"/>
              <a:gd name="connsiteY249" fmla="*/ 1028700 h 2831596"/>
              <a:gd name="connsiteX250" fmla="*/ 17205 w 2760405"/>
              <a:gd name="connsiteY250" fmla="*/ 995362 h 2831596"/>
              <a:gd name="connsiteX251" fmla="*/ 52924 w 2760405"/>
              <a:gd name="connsiteY251" fmla="*/ 957263 h 2831596"/>
              <a:gd name="connsiteX252" fmla="*/ 76737 w 2760405"/>
              <a:gd name="connsiteY252" fmla="*/ 952500 h 2831596"/>
              <a:gd name="connsiteX253" fmla="*/ 69593 w 2760405"/>
              <a:gd name="connsiteY253" fmla="*/ 933450 h 2831596"/>
              <a:gd name="connsiteX254" fmla="*/ 60068 w 2760405"/>
              <a:gd name="connsiteY254" fmla="*/ 885825 h 2831596"/>
              <a:gd name="connsiteX255" fmla="*/ 83880 w 2760405"/>
              <a:gd name="connsiteY255" fmla="*/ 852487 h 2831596"/>
              <a:gd name="connsiteX256" fmla="*/ 83880 w 2760405"/>
              <a:gd name="connsiteY256" fmla="*/ 814387 h 2831596"/>
              <a:gd name="connsiteX257" fmla="*/ 45780 w 2760405"/>
              <a:gd name="connsiteY257" fmla="*/ 800100 h 2831596"/>
              <a:gd name="connsiteX258" fmla="*/ 50543 w 2760405"/>
              <a:gd name="connsiteY258" fmla="*/ 762000 h 2831596"/>
              <a:gd name="connsiteX259" fmla="*/ 88643 w 2760405"/>
              <a:gd name="connsiteY259" fmla="*/ 723900 h 2831596"/>
              <a:gd name="connsiteX260" fmla="*/ 79118 w 2760405"/>
              <a:gd name="connsiteY260" fmla="*/ 671512 h 2831596"/>
              <a:gd name="connsiteX261" fmla="*/ 50543 w 2760405"/>
              <a:gd name="connsiteY261" fmla="*/ 647700 h 2831596"/>
              <a:gd name="connsiteX262" fmla="*/ 69593 w 2760405"/>
              <a:gd name="connsiteY262" fmla="*/ 623887 h 2831596"/>
              <a:gd name="connsiteX263" fmla="*/ 117218 w 2760405"/>
              <a:gd name="connsiteY263" fmla="*/ 628650 h 2831596"/>
              <a:gd name="connsiteX264" fmla="*/ 141030 w 2760405"/>
              <a:gd name="connsiteY264" fmla="*/ 628650 h 2831596"/>
              <a:gd name="connsiteX265" fmla="*/ 121980 w 2760405"/>
              <a:gd name="connsiteY265" fmla="*/ 595312 h 2831596"/>
              <a:gd name="connsiteX266" fmla="*/ 126743 w 2760405"/>
              <a:gd name="connsiteY266" fmla="*/ 571500 h 2831596"/>
              <a:gd name="connsiteX267" fmla="*/ 155318 w 2760405"/>
              <a:gd name="connsiteY267" fmla="*/ 571500 h 2831596"/>
              <a:gd name="connsiteX268" fmla="*/ 160080 w 2760405"/>
              <a:gd name="connsiteY268" fmla="*/ 571500 h 2831596"/>
              <a:gd name="connsiteX269" fmla="*/ 188655 w 2760405"/>
              <a:gd name="connsiteY269" fmla="*/ 485775 h 2831596"/>
              <a:gd name="connsiteX270" fmla="*/ 193418 w 2760405"/>
              <a:gd name="connsiteY270" fmla="*/ 447675 h 2831596"/>
              <a:gd name="connsiteX271" fmla="*/ 221993 w 2760405"/>
              <a:gd name="connsiteY271" fmla="*/ 461962 h 2831596"/>
              <a:gd name="connsiteX272" fmla="*/ 283905 w 2760405"/>
              <a:gd name="connsiteY272" fmla="*/ 485775 h 2831596"/>
              <a:gd name="connsiteX273" fmla="*/ 345818 w 2760405"/>
              <a:gd name="connsiteY273" fmla="*/ 485775 h 2831596"/>
              <a:gd name="connsiteX274" fmla="*/ 336293 w 2760405"/>
              <a:gd name="connsiteY274" fmla="*/ 442912 h 2831596"/>
              <a:gd name="connsiteX275" fmla="*/ 345818 w 2760405"/>
              <a:gd name="connsiteY275" fmla="*/ 409575 h 2831596"/>
              <a:gd name="connsiteX276" fmla="*/ 388680 w 2760405"/>
              <a:gd name="connsiteY276" fmla="*/ 409575 h 2831596"/>
              <a:gd name="connsiteX277" fmla="*/ 407730 w 2760405"/>
              <a:gd name="connsiteY277" fmla="*/ 381000 h 2831596"/>
              <a:gd name="connsiteX278" fmla="*/ 431543 w 2760405"/>
              <a:gd name="connsiteY278" fmla="*/ 338137 h 2831596"/>
              <a:gd name="connsiteX279" fmla="*/ 383918 w 2760405"/>
              <a:gd name="connsiteY279" fmla="*/ 314325 h 2831596"/>
              <a:gd name="connsiteX280" fmla="*/ 383918 w 2760405"/>
              <a:gd name="connsiteY280" fmla="*/ 285750 h 2831596"/>
              <a:gd name="connsiteX281" fmla="*/ 436305 w 2760405"/>
              <a:gd name="connsiteY281" fmla="*/ 257175 h 2831596"/>
              <a:gd name="connsiteX282" fmla="*/ 469643 w 2760405"/>
              <a:gd name="connsiteY282" fmla="*/ 238125 h 2831596"/>
              <a:gd name="connsiteX283" fmla="*/ 479168 w 2760405"/>
              <a:gd name="connsiteY283" fmla="*/ 176212 h 2831596"/>
              <a:gd name="connsiteX284" fmla="*/ 450593 w 2760405"/>
              <a:gd name="connsiteY284" fmla="*/ 123825 h 2831596"/>
              <a:gd name="connsiteX0" fmla="*/ 2310349 w 2760405"/>
              <a:gd name="connsiteY0" fmla="*/ 0 h 2831596"/>
              <a:gd name="connsiteX1" fmla="*/ 2327018 w 2760405"/>
              <a:gd name="connsiteY1" fmla="*/ 26193 h 2831596"/>
              <a:gd name="connsiteX2" fmla="*/ 2355593 w 2760405"/>
              <a:gd name="connsiteY2" fmla="*/ 47625 h 2831596"/>
              <a:gd name="connsiteX3" fmla="*/ 2346068 w 2760405"/>
              <a:gd name="connsiteY3" fmla="*/ 57150 h 2831596"/>
              <a:gd name="connsiteX4" fmla="*/ 2355593 w 2760405"/>
              <a:gd name="connsiteY4" fmla="*/ 95250 h 2831596"/>
              <a:gd name="connsiteX5" fmla="*/ 2346068 w 2760405"/>
              <a:gd name="connsiteY5" fmla="*/ 128587 h 2831596"/>
              <a:gd name="connsiteX6" fmla="*/ 2327018 w 2760405"/>
              <a:gd name="connsiteY6" fmla="*/ 145256 h 2831596"/>
              <a:gd name="connsiteX7" fmla="*/ 2303205 w 2760405"/>
              <a:gd name="connsiteY7" fmla="*/ 152400 h 2831596"/>
              <a:gd name="connsiteX8" fmla="*/ 2293680 w 2760405"/>
              <a:gd name="connsiteY8" fmla="*/ 166687 h 2831596"/>
              <a:gd name="connsiteX9" fmla="*/ 2288918 w 2760405"/>
              <a:gd name="connsiteY9" fmla="*/ 204787 h 2831596"/>
              <a:gd name="connsiteX10" fmla="*/ 2269868 w 2760405"/>
              <a:gd name="connsiteY10" fmla="*/ 223837 h 2831596"/>
              <a:gd name="connsiteX11" fmla="*/ 2227005 w 2760405"/>
              <a:gd name="connsiteY11" fmla="*/ 219075 h 2831596"/>
              <a:gd name="connsiteX12" fmla="*/ 2217480 w 2760405"/>
              <a:gd name="connsiteY12" fmla="*/ 226219 h 2831596"/>
              <a:gd name="connsiteX13" fmla="*/ 2224624 w 2760405"/>
              <a:gd name="connsiteY13" fmla="*/ 259556 h 2831596"/>
              <a:gd name="connsiteX14" fmla="*/ 2236530 w 2760405"/>
              <a:gd name="connsiteY14" fmla="*/ 285750 h 2831596"/>
              <a:gd name="connsiteX15" fmla="*/ 2227005 w 2760405"/>
              <a:gd name="connsiteY15" fmla="*/ 304800 h 2831596"/>
              <a:gd name="connsiteX16" fmla="*/ 2227005 w 2760405"/>
              <a:gd name="connsiteY16" fmla="*/ 333375 h 2831596"/>
              <a:gd name="connsiteX17" fmla="*/ 2188905 w 2760405"/>
              <a:gd name="connsiteY17" fmla="*/ 338137 h 2831596"/>
              <a:gd name="connsiteX18" fmla="*/ 2155567 w 2760405"/>
              <a:gd name="connsiteY18" fmla="*/ 302419 h 2831596"/>
              <a:gd name="connsiteX19" fmla="*/ 2126993 w 2760405"/>
              <a:gd name="connsiteY19" fmla="*/ 323850 h 2831596"/>
              <a:gd name="connsiteX20" fmla="*/ 2107943 w 2760405"/>
              <a:gd name="connsiteY20" fmla="*/ 347662 h 2831596"/>
              <a:gd name="connsiteX21" fmla="*/ 2107943 w 2760405"/>
              <a:gd name="connsiteY21" fmla="*/ 361950 h 2831596"/>
              <a:gd name="connsiteX22" fmla="*/ 2107943 w 2760405"/>
              <a:gd name="connsiteY22" fmla="*/ 395287 h 2831596"/>
              <a:gd name="connsiteX23" fmla="*/ 2079368 w 2760405"/>
              <a:gd name="connsiteY23" fmla="*/ 395287 h 2831596"/>
              <a:gd name="connsiteX24" fmla="*/ 2036505 w 2760405"/>
              <a:gd name="connsiteY24" fmla="*/ 419100 h 2831596"/>
              <a:gd name="connsiteX25" fmla="*/ 2017455 w 2760405"/>
              <a:gd name="connsiteY25" fmla="*/ 457200 h 2831596"/>
              <a:gd name="connsiteX26" fmla="*/ 2015074 w 2760405"/>
              <a:gd name="connsiteY26" fmla="*/ 488156 h 2831596"/>
              <a:gd name="connsiteX27" fmla="*/ 1998406 w 2760405"/>
              <a:gd name="connsiteY27" fmla="*/ 511968 h 2831596"/>
              <a:gd name="connsiteX28" fmla="*/ 1979355 w 2760405"/>
              <a:gd name="connsiteY28" fmla="*/ 554831 h 2831596"/>
              <a:gd name="connsiteX29" fmla="*/ 1948399 w 2760405"/>
              <a:gd name="connsiteY29" fmla="*/ 564356 h 2831596"/>
              <a:gd name="connsiteX30" fmla="*/ 1912680 w 2760405"/>
              <a:gd name="connsiteY30" fmla="*/ 561975 h 2831596"/>
              <a:gd name="connsiteX31" fmla="*/ 1886486 w 2760405"/>
              <a:gd name="connsiteY31" fmla="*/ 576262 h 2831596"/>
              <a:gd name="connsiteX32" fmla="*/ 1893630 w 2760405"/>
              <a:gd name="connsiteY32" fmla="*/ 602456 h 2831596"/>
              <a:gd name="connsiteX33" fmla="*/ 1876961 w 2760405"/>
              <a:gd name="connsiteY33" fmla="*/ 623887 h 2831596"/>
              <a:gd name="connsiteX34" fmla="*/ 1879343 w 2760405"/>
              <a:gd name="connsiteY34" fmla="*/ 647700 h 2831596"/>
              <a:gd name="connsiteX35" fmla="*/ 1893630 w 2760405"/>
              <a:gd name="connsiteY35" fmla="*/ 666750 h 2831596"/>
              <a:gd name="connsiteX36" fmla="*/ 1922205 w 2760405"/>
              <a:gd name="connsiteY36" fmla="*/ 685800 h 2831596"/>
              <a:gd name="connsiteX37" fmla="*/ 1948399 w 2760405"/>
              <a:gd name="connsiteY37" fmla="*/ 714375 h 2831596"/>
              <a:gd name="connsiteX38" fmla="*/ 1972211 w 2760405"/>
              <a:gd name="connsiteY38" fmla="*/ 745331 h 2831596"/>
              <a:gd name="connsiteX39" fmla="*/ 2000787 w 2760405"/>
              <a:gd name="connsiteY39" fmla="*/ 776287 h 2831596"/>
              <a:gd name="connsiteX40" fmla="*/ 2019836 w 2760405"/>
              <a:gd name="connsiteY40" fmla="*/ 788194 h 2831596"/>
              <a:gd name="connsiteX41" fmla="*/ 2026980 w 2760405"/>
              <a:gd name="connsiteY41" fmla="*/ 814387 h 2831596"/>
              <a:gd name="connsiteX42" fmla="*/ 2031743 w 2760405"/>
              <a:gd name="connsiteY42" fmla="*/ 847725 h 2831596"/>
              <a:gd name="connsiteX43" fmla="*/ 2041268 w 2760405"/>
              <a:gd name="connsiteY43" fmla="*/ 859631 h 2831596"/>
              <a:gd name="connsiteX44" fmla="*/ 2069843 w 2760405"/>
              <a:gd name="connsiteY44" fmla="*/ 871537 h 2831596"/>
              <a:gd name="connsiteX45" fmla="*/ 2065080 w 2760405"/>
              <a:gd name="connsiteY45" fmla="*/ 852487 h 2831596"/>
              <a:gd name="connsiteX46" fmla="*/ 2093655 w 2760405"/>
              <a:gd name="connsiteY46" fmla="*/ 838200 h 2831596"/>
              <a:gd name="connsiteX47" fmla="*/ 2103180 w 2760405"/>
              <a:gd name="connsiteY47" fmla="*/ 862012 h 2831596"/>
              <a:gd name="connsiteX48" fmla="*/ 2136518 w 2760405"/>
              <a:gd name="connsiteY48" fmla="*/ 883443 h 2831596"/>
              <a:gd name="connsiteX49" fmla="*/ 2172236 w 2760405"/>
              <a:gd name="connsiteY49" fmla="*/ 876300 h 2831596"/>
              <a:gd name="connsiteX50" fmla="*/ 2186524 w 2760405"/>
              <a:gd name="connsiteY50" fmla="*/ 864394 h 2831596"/>
              <a:gd name="connsiteX51" fmla="*/ 2210337 w 2760405"/>
              <a:gd name="connsiteY51" fmla="*/ 857249 h 2831596"/>
              <a:gd name="connsiteX52" fmla="*/ 2248437 w 2760405"/>
              <a:gd name="connsiteY52" fmla="*/ 862012 h 2831596"/>
              <a:gd name="connsiteX53" fmla="*/ 2260343 w 2760405"/>
              <a:gd name="connsiteY53" fmla="*/ 895350 h 2831596"/>
              <a:gd name="connsiteX54" fmla="*/ 2307967 w 2760405"/>
              <a:gd name="connsiteY54" fmla="*/ 900113 h 2831596"/>
              <a:gd name="connsiteX55" fmla="*/ 2331780 w 2760405"/>
              <a:gd name="connsiteY55" fmla="*/ 907256 h 2831596"/>
              <a:gd name="connsiteX56" fmla="*/ 2317493 w 2760405"/>
              <a:gd name="connsiteY56" fmla="*/ 928687 h 2831596"/>
              <a:gd name="connsiteX57" fmla="*/ 2322255 w 2760405"/>
              <a:gd name="connsiteY57" fmla="*/ 942975 h 2831596"/>
              <a:gd name="connsiteX58" fmla="*/ 2360355 w 2760405"/>
              <a:gd name="connsiteY58" fmla="*/ 964406 h 2831596"/>
              <a:gd name="connsiteX59" fmla="*/ 2374643 w 2760405"/>
              <a:gd name="connsiteY59" fmla="*/ 990600 h 2831596"/>
              <a:gd name="connsiteX60" fmla="*/ 2398455 w 2760405"/>
              <a:gd name="connsiteY60" fmla="*/ 1016794 h 2831596"/>
              <a:gd name="connsiteX61" fmla="*/ 2384168 w 2760405"/>
              <a:gd name="connsiteY61" fmla="*/ 1028700 h 2831596"/>
              <a:gd name="connsiteX62" fmla="*/ 2388930 w 2760405"/>
              <a:gd name="connsiteY62" fmla="*/ 1066800 h 2831596"/>
              <a:gd name="connsiteX63" fmla="*/ 2424649 w 2760405"/>
              <a:gd name="connsiteY63" fmla="*/ 1059656 h 2831596"/>
              <a:gd name="connsiteX64" fmla="*/ 2453224 w 2760405"/>
              <a:gd name="connsiteY64" fmla="*/ 1069182 h 2831596"/>
              <a:gd name="connsiteX65" fmla="*/ 2488943 w 2760405"/>
              <a:gd name="connsiteY65" fmla="*/ 1107281 h 2831596"/>
              <a:gd name="connsiteX66" fmla="*/ 2488943 w 2760405"/>
              <a:gd name="connsiteY66" fmla="*/ 1138237 h 2831596"/>
              <a:gd name="connsiteX67" fmla="*/ 2524661 w 2760405"/>
              <a:gd name="connsiteY67" fmla="*/ 1147762 h 2831596"/>
              <a:gd name="connsiteX68" fmla="*/ 2574668 w 2760405"/>
              <a:gd name="connsiteY68" fmla="*/ 1190625 h 2831596"/>
              <a:gd name="connsiteX69" fmla="*/ 2574668 w 2760405"/>
              <a:gd name="connsiteY69" fmla="*/ 1219200 h 2831596"/>
              <a:gd name="connsiteX70" fmla="*/ 2574668 w 2760405"/>
              <a:gd name="connsiteY70" fmla="*/ 1243012 h 2831596"/>
              <a:gd name="connsiteX71" fmla="*/ 2569905 w 2760405"/>
              <a:gd name="connsiteY71" fmla="*/ 1266825 h 2831596"/>
              <a:gd name="connsiteX72" fmla="*/ 2603243 w 2760405"/>
              <a:gd name="connsiteY72" fmla="*/ 1295400 h 2831596"/>
              <a:gd name="connsiteX73" fmla="*/ 2612767 w 2760405"/>
              <a:gd name="connsiteY73" fmla="*/ 1338262 h 2831596"/>
              <a:gd name="connsiteX74" fmla="*/ 2622293 w 2760405"/>
              <a:gd name="connsiteY74" fmla="*/ 1376362 h 2831596"/>
              <a:gd name="connsiteX75" fmla="*/ 2641343 w 2760405"/>
              <a:gd name="connsiteY75" fmla="*/ 1369218 h 2831596"/>
              <a:gd name="connsiteX76" fmla="*/ 2684205 w 2760405"/>
              <a:gd name="connsiteY76" fmla="*/ 1381125 h 2831596"/>
              <a:gd name="connsiteX77" fmla="*/ 2708018 w 2760405"/>
              <a:gd name="connsiteY77" fmla="*/ 1362075 h 2831596"/>
              <a:gd name="connsiteX78" fmla="*/ 2750880 w 2760405"/>
              <a:gd name="connsiteY78" fmla="*/ 1352550 h 2831596"/>
              <a:gd name="connsiteX79" fmla="*/ 2760405 w 2760405"/>
              <a:gd name="connsiteY79" fmla="*/ 1390650 h 2831596"/>
              <a:gd name="connsiteX80" fmla="*/ 2750880 w 2760405"/>
              <a:gd name="connsiteY80" fmla="*/ 1414462 h 2831596"/>
              <a:gd name="connsiteX81" fmla="*/ 2727068 w 2760405"/>
              <a:gd name="connsiteY81" fmla="*/ 1428750 h 2831596"/>
              <a:gd name="connsiteX82" fmla="*/ 2698492 w 2760405"/>
              <a:gd name="connsiteY82" fmla="*/ 1464469 h 2831596"/>
              <a:gd name="connsiteX83" fmla="*/ 2660393 w 2760405"/>
              <a:gd name="connsiteY83" fmla="*/ 1495425 h 2831596"/>
              <a:gd name="connsiteX84" fmla="*/ 2641343 w 2760405"/>
              <a:gd name="connsiteY84" fmla="*/ 1519237 h 2831596"/>
              <a:gd name="connsiteX85" fmla="*/ 2627055 w 2760405"/>
              <a:gd name="connsiteY85" fmla="*/ 1535906 h 2831596"/>
              <a:gd name="connsiteX86" fmla="*/ 2622293 w 2760405"/>
              <a:gd name="connsiteY86" fmla="*/ 1562100 h 2831596"/>
              <a:gd name="connsiteX87" fmla="*/ 2593718 w 2760405"/>
              <a:gd name="connsiteY87" fmla="*/ 1562100 h 2831596"/>
              <a:gd name="connsiteX88" fmla="*/ 2560380 w 2760405"/>
              <a:gd name="connsiteY88" fmla="*/ 1547812 h 2831596"/>
              <a:gd name="connsiteX89" fmla="*/ 2541330 w 2760405"/>
              <a:gd name="connsiteY89" fmla="*/ 1519237 h 2831596"/>
              <a:gd name="connsiteX90" fmla="*/ 2474655 w 2760405"/>
              <a:gd name="connsiteY90" fmla="*/ 1524000 h 2831596"/>
              <a:gd name="connsiteX91" fmla="*/ 2455605 w 2760405"/>
              <a:gd name="connsiteY91" fmla="*/ 1535906 h 2831596"/>
              <a:gd name="connsiteX92" fmla="*/ 2450842 w 2760405"/>
              <a:gd name="connsiteY92" fmla="*/ 1557338 h 2831596"/>
              <a:gd name="connsiteX93" fmla="*/ 2417505 w 2760405"/>
              <a:gd name="connsiteY93" fmla="*/ 1576387 h 2831596"/>
              <a:gd name="connsiteX94" fmla="*/ 2384168 w 2760405"/>
              <a:gd name="connsiteY94" fmla="*/ 1614487 h 2831596"/>
              <a:gd name="connsiteX95" fmla="*/ 2357973 w 2760405"/>
              <a:gd name="connsiteY95" fmla="*/ 1626393 h 2831596"/>
              <a:gd name="connsiteX96" fmla="*/ 2350830 w 2760405"/>
              <a:gd name="connsiteY96" fmla="*/ 1662112 h 2831596"/>
              <a:gd name="connsiteX97" fmla="*/ 2334161 w 2760405"/>
              <a:gd name="connsiteY97" fmla="*/ 1659731 h 2831596"/>
              <a:gd name="connsiteX98" fmla="*/ 2284155 w 2760405"/>
              <a:gd name="connsiteY98" fmla="*/ 1681162 h 2831596"/>
              <a:gd name="connsiteX99" fmla="*/ 2265105 w 2760405"/>
              <a:gd name="connsiteY99" fmla="*/ 1700212 h 2831596"/>
              <a:gd name="connsiteX100" fmla="*/ 2203193 w 2760405"/>
              <a:gd name="connsiteY100" fmla="*/ 1704975 h 2831596"/>
              <a:gd name="connsiteX101" fmla="*/ 2160330 w 2760405"/>
              <a:gd name="connsiteY101" fmla="*/ 1714500 h 2831596"/>
              <a:gd name="connsiteX102" fmla="*/ 2129374 w 2760405"/>
              <a:gd name="connsiteY102" fmla="*/ 1754981 h 2831596"/>
              <a:gd name="connsiteX103" fmla="*/ 2103180 w 2760405"/>
              <a:gd name="connsiteY103" fmla="*/ 1771650 h 2831596"/>
              <a:gd name="connsiteX104" fmla="*/ 2098418 w 2760405"/>
              <a:gd name="connsiteY104" fmla="*/ 1807368 h 2831596"/>
              <a:gd name="connsiteX105" fmla="*/ 2060318 w 2760405"/>
              <a:gd name="connsiteY105" fmla="*/ 1831181 h 2831596"/>
              <a:gd name="connsiteX106" fmla="*/ 2046030 w 2760405"/>
              <a:gd name="connsiteY106" fmla="*/ 1852612 h 2831596"/>
              <a:gd name="connsiteX107" fmla="*/ 2036505 w 2760405"/>
              <a:gd name="connsiteY107" fmla="*/ 1866900 h 2831596"/>
              <a:gd name="connsiteX108" fmla="*/ 2041268 w 2760405"/>
              <a:gd name="connsiteY108" fmla="*/ 1895475 h 2831596"/>
              <a:gd name="connsiteX109" fmla="*/ 2053174 w 2760405"/>
              <a:gd name="connsiteY109" fmla="*/ 1933575 h 2831596"/>
              <a:gd name="connsiteX110" fmla="*/ 2065080 w 2760405"/>
              <a:gd name="connsiteY110" fmla="*/ 1985962 h 2831596"/>
              <a:gd name="connsiteX111" fmla="*/ 2041268 w 2760405"/>
              <a:gd name="connsiteY111" fmla="*/ 2024062 h 2831596"/>
              <a:gd name="connsiteX112" fmla="*/ 2036505 w 2760405"/>
              <a:gd name="connsiteY112" fmla="*/ 2028825 h 2831596"/>
              <a:gd name="connsiteX113" fmla="*/ 1998405 w 2760405"/>
              <a:gd name="connsiteY113" fmla="*/ 2033587 h 2831596"/>
              <a:gd name="connsiteX114" fmla="*/ 1969830 w 2760405"/>
              <a:gd name="connsiteY114" fmla="*/ 2043112 h 2831596"/>
              <a:gd name="connsiteX115" fmla="*/ 1960305 w 2760405"/>
              <a:gd name="connsiteY115" fmla="*/ 2043112 h 2831596"/>
              <a:gd name="connsiteX116" fmla="*/ 1922205 w 2760405"/>
              <a:gd name="connsiteY116" fmla="*/ 2069305 h 2831596"/>
              <a:gd name="connsiteX117" fmla="*/ 1903155 w 2760405"/>
              <a:gd name="connsiteY117" fmla="*/ 2090737 h 2831596"/>
              <a:gd name="connsiteX118" fmla="*/ 1891249 w 2760405"/>
              <a:gd name="connsiteY118" fmla="*/ 2150269 h 2831596"/>
              <a:gd name="connsiteX119" fmla="*/ 1857912 w 2760405"/>
              <a:gd name="connsiteY119" fmla="*/ 2166937 h 2831596"/>
              <a:gd name="connsiteX120" fmla="*/ 1812668 w 2760405"/>
              <a:gd name="connsiteY120" fmla="*/ 2195512 h 2831596"/>
              <a:gd name="connsiteX121" fmla="*/ 1812668 w 2760405"/>
              <a:gd name="connsiteY121" fmla="*/ 2252662 h 2831596"/>
              <a:gd name="connsiteX122" fmla="*/ 1817430 w 2760405"/>
              <a:gd name="connsiteY122" fmla="*/ 2314575 h 2831596"/>
              <a:gd name="connsiteX123" fmla="*/ 1805524 w 2760405"/>
              <a:gd name="connsiteY123" fmla="*/ 2340768 h 2831596"/>
              <a:gd name="connsiteX124" fmla="*/ 1788855 w 2760405"/>
              <a:gd name="connsiteY124" fmla="*/ 2388393 h 2831596"/>
              <a:gd name="connsiteX125" fmla="*/ 1812668 w 2760405"/>
              <a:gd name="connsiteY125" fmla="*/ 2438400 h 2831596"/>
              <a:gd name="connsiteX126" fmla="*/ 1805524 w 2760405"/>
              <a:gd name="connsiteY126" fmla="*/ 2474119 h 2831596"/>
              <a:gd name="connsiteX127" fmla="*/ 1779330 w 2760405"/>
              <a:gd name="connsiteY127" fmla="*/ 2500312 h 2831596"/>
              <a:gd name="connsiteX128" fmla="*/ 1736468 w 2760405"/>
              <a:gd name="connsiteY128" fmla="*/ 2524125 h 2831596"/>
              <a:gd name="connsiteX129" fmla="*/ 1717418 w 2760405"/>
              <a:gd name="connsiteY129" fmla="*/ 2538412 h 2831596"/>
              <a:gd name="connsiteX130" fmla="*/ 1741230 w 2760405"/>
              <a:gd name="connsiteY130" fmla="*/ 2590800 h 2831596"/>
              <a:gd name="connsiteX131" fmla="*/ 1722180 w 2760405"/>
              <a:gd name="connsiteY131" fmla="*/ 2619375 h 2831596"/>
              <a:gd name="connsiteX132" fmla="*/ 1665030 w 2760405"/>
              <a:gd name="connsiteY132" fmla="*/ 2633662 h 2831596"/>
              <a:gd name="connsiteX133" fmla="*/ 1650743 w 2760405"/>
              <a:gd name="connsiteY133" fmla="*/ 2662237 h 2831596"/>
              <a:gd name="connsiteX134" fmla="*/ 1667411 w 2760405"/>
              <a:gd name="connsiteY134" fmla="*/ 2693193 h 2831596"/>
              <a:gd name="connsiteX135" fmla="*/ 1655505 w 2760405"/>
              <a:gd name="connsiteY135" fmla="*/ 2712243 h 2831596"/>
              <a:gd name="connsiteX136" fmla="*/ 1660268 w 2760405"/>
              <a:gd name="connsiteY136" fmla="*/ 2745581 h 2831596"/>
              <a:gd name="connsiteX137" fmla="*/ 1631693 w 2760405"/>
              <a:gd name="connsiteY137" fmla="*/ 2767012 h 2831596"/>
              <a:gd name="connsiteX138" fmla="*/ 1579305 w 2760405"/>
              <a:gd name="connsiteY138" fmla="*/ 2724150 h 2831596"/>
              <a:gd name="connsiteX139" fmla="*/ 1553111 w 2760405"/>
              <a:gd name="connsiteY139" fmla="*/ 2728912 h 2831596"/>
              <a:gd name="connsiteX140" fmla="*/ 1522155 w 2760405"/>
              <a:gd name="connsiteY140" fmla="*/ 2697956 h 2831596"/>
              <a:gd name="connsiteX141" fmla="*/ 1503105 w 2760405"/>
              <a:gd name="connsiteY141" fmla="*/ 2676525 h 2831596"/>
              <a:gd name="connsiteX142" fmla="*/ 1481674 w 2760405"/>
              <a:gd name="connsiteY142" fmla="*/ 2719387 h 2831596"/>
              <a:gd name="connsiteX143" fmla="*/ 1484055 w 2760405"/>
              <a:gd name="connsiteY143" fmla="*/ 2738437 h 2831596"/>
              <a:gd name="connsiteX144" fmla="*/ 1467386 w 2760405"/>
              <a:gd name="connsiteY144" fmla="*/ 2776537 h 2831596"/>
              <a:gd name="connsiteX145" fmla="*/ 1460243 w 2760405"/>
              <a:gd name="connsiteY145" fmla="*/ 2786062 h 2831596"/>
              <a:gd name="connsiteX146" fmla="*/ 1424524 w 2760405"/>
              <a:gd name="connsiteY146" fmla="*/ 2828925 h 2831596"/>
              <a:gd name="connsiteX147" fmla="*/ 1400712 w 2760405"/>
              <a:gd name="connsiteY147" fmla="*/ 2824162 h 2831596"/>
              <a:gd name="connsiteX148" fmla="*/ 1384043 w 2760405"/>
              <a:gd name="connsiteY148" fmla="*/ 2800350 h 2831596"/>
              <a:gd name="connsiteX149" fmla="*/ 1379280 w 2760405"/>
              <a:gd name="connsiteY149" fmla="*/ 2786062 h 2831596"/>
              <a:gd name="connsiteX150" fmla="*/ 1338799 w 2760405"/>
              <a:gd name="connsiteY150" fmla="*/ 2778918 h 2831596"/>
              <a:gd name="connsiteX151" fmla="*/ 1345943 w 2760405"/>
              <a:gd name="connsiteY151" fmla="*/ 2757487 h 2831596"/>
              <a:gd name="connsiteX152" fmla="*/ 1326893 w 2760405"/>
              <a:gd name="connsiteY152" fmla="*/ 2719387 h 2831596"/>
              <a:gd name="connsiteX153" fmla="*/ 1357849 w 2760405"/>
              <a:gd name="connsiteY153" fmla="*/ 2702718 h 2831596"/>
              <a:gd name="connsiteX154" fmla="*/ 1348324 w 2760405"/>
              <a:gd name="connsiteY154" fmla="*/ 2640806 h 2831596"/>
              <a:gd name="connsiteX155" fmla="*/ 1336418 w 2760405"/>
              <a:gd name="connsiteY155" fmla="*/ 2626518 h 2831596"/>
              <a:gd name="connsiteX156" fmla="*/ 1326893 w 2760405"/>
              <a:gd name="connsiteY156" fmla="*/ 2605087 h 2831596"/>
              <a:gd name="connsiteX157" fmla="*/ 1305461 w 2760405"/>
              <a:gd name="connsiteY157" fmla="*/ 2595562 h 2831596"/>
              <a:gd name="connsiteX158" fmla="*/ 1291174 w 2760405"/>
              <a:gd name="connsiteY158" fmla="*/ 2605087 h 2831596"/>
              <a:gd name="connsiteX159" fmla="*/ 1284030 w 2760405"/>
              <a:gd name="connsiteY159" fmla="*/ 2626518 h 2831596"/>
              <a:gd name="connsiteX160" fmla="*/ 1262599 w 2760405"/>
              <a:gd name="connsiteY160" fmla="*/ 2605087 h 2831596"/>
              <a:gd name="connsiteX161" fmla="*/ 1288793 w 2760405"/>
              <a:gd name="connsiteY161" fmla="*/ 2559843 h 2831596"/>
              <a:gd name="connsiteX162" fmla="*/ 1324511 w 2760405"/>
              <a:gd name="connsiteY162" fmla="*/ 2540794 h 2831596"/>
              <a:gd name="connsiteX163" fmla="*/ 1350705 w 2760405"/>
              <a:gd name="connsiteY163" fmla="*/ 2490787 h 2831596"/>
              <a:gd name="connsiteX164" fmla="*/ 1329274 w 2760405"/>
              <a:gd name="connsiteY164" fmla="*/ 2443162 h 2831596"/>
              <a:gd name="connsiteX165" fmla="*/ 1345943 w 2760405"/>
              <a:gd name="connsiteY165" fmla="*/ 2390775 h 2831596"/>
              <a:gd name="connsiteX166" fmla="*/ 1336418 w 2760405"/>
              <a:gd name="connsiteY166" fmla="*/ 2338387 h 2831596"/>
              <a:gd name="connsiteX167" fmla="*/ 1293555 w 2760405"/>
              <a:gd name="connsiteY167" fmla="*/ 2305050 h 2831596"/>
              <a:gd name="connsiteX168" fmla="*/ 1250693 w 2760405"/>
              <a:gd name="connsiteY168" fmla="*/ 2290762 h 2831596"/>
              <a:gd name="connsiteX169" fmla="*/ 1207830 w 2760405"/>
              <a:gd name="connsiteY169" fmla="*/ 2281237 h 2831596"/>
              <a:gd name="connsiteX170" fmla="*/ 1169730 w 2760405"/>
              <a:gd name="connsiteY170" fmla="*/ 2274093 h 2831596"/>
              <a:gd name="connsiteX171" fmla="*/ 1150680 w 2760405"/>
              <a:gd name="connsiteY171" fmla="*/ 2281237 h 2831596"/>
              <a:gd name="connsiteX172" fmla="*/ 1122105 w 2760405"/>
              <a:gd name="connsiteY172" fmla="*/ 2290762 h 2831596"/>
              <a:gd name="connsiteX173" fmla="*/ 1105436 w 2760405"/>
              <a:gd name="connsiteY173" fmla="*/ 2271712 h 2831596"/>
              <a:gd name="connsiteX174" fmla="*/ 1079243 w 2760405"/>
              <a:gd name="connsiteY174" fmla="*/ 2286000 h 2831596"/>
              <a:gd name="connsiteX175" fmla="*/ 1062574 w 2760405"/>
              <a:gd name="connsiteY175" fmla="*/ 2307431 h 2831596"/>
              <a:gd name="connsiteX176" fmla="*/ 1022093 w 2760405"/>
              <a:gd name="connsiteY176" fmla="*/ 2309812 h 2831596"/>
              <a:gd name="connsiteX177" fmla="*/ 974468 w 2760405"/>
              <a:gd name="connsiteY177" fmla="*/ 2319337 h 2831596"/>
              <a:gd name="connsiteX178" fmla="*/ 974468 w 2760405"/>
              <a:gd name="connsiteY178" fmla="*/ 2374106 h 2831596"/>
              <a:gd name="connsiteX179" fmla="*/ 945893 w 2760405"/>
              <a:gd name="connsiteY179" fmla="*/ 2414587 h 2831596"/>
              <a:gd name="connsiteX180" fmla="*/ 924461 w 2760405"/>
              <a:gd name="connsiteY180" fmla="*/ 2424112 h 2831596"/>
              <a:gd name="connsiteX181" fmla="*/ 893505 w 2760405"/>
              <a:gd name="connsiteY181" fmla="*/ 2462212 h 2831596"/>
              <a:gd name="connsiteX182" fmla="*/ 869693 w 2760405"/>
              <a:gd name="connsiteY182" fmla="*/ 2452687 h 2831596"/>
              <a:gd name="connsiteX183" fmla="*/ 855405 w 2760405"/>
              <a:gd name="connsiteY183" fmla="*/ 2471737 h 2831596"/>
              <a:gd name="connsiteX184" fmla="*/ 819686 w 2760405"/>
              <a:gd name="connsiteY184" fmla="*/ 2476500 h 2831596"/>
              <a:gd name="connsiteX185" fmla="*/ 803018 w 2760405"/>
              <a:gd name="connsiteY185" fmla="*/ 2462212 h 2831596"/>
              <a:gd name="connsiteX186" fmla="*/ 774443 w 2760405"/>
              <a:gd name="connsiteY186" fmla="*/ 2438400 h 2831596"/>
              <a:gd name="connsiteX187" fmla="*/ 762536 w 2760405"/>
              <a:gd name="connsiteY187" fmla="*/ 2419350 h 2831596"/>
              <a:gd name="connsiteX188" fmla="*/ 738724 w 2760405"/>
              <a:gd name="connsiteY188" fmla="*/ 2438400 h 2831596"/>
              <a:gd name="connsiteX189" fmla="*/ 707768 w 2760405"/>
              <a:gd name="connsiteY189" fmla="*/ 2433637 h 2831596"/>
              <a:gd name="connsiteX190" fmla="*/ 726818 w 2760405"/>
              <a:gd name="connsiteY190" fmla="*/ 2371725 h 2831596"/>
              <a:gd name="connsiteX191" fmla="*/ 722055 w 2760405"/>
              <a:gd name="connsiteY191" fmla="*/ 2362200 h 2831596"/>
              <a:gd name="connsiteX192" fmla="*/ 741105 w 2760405"/>
              <a:gd name="connsiteY192" fmla="*/ 2309812 h 2831596"/>
              <a:gd name="connsiteX193" fmla="*/ 750630 w 2760405"/>
              <a:gd name="connsiteY193" fmla="*/ 2278856 h 2831596"/>
              <a:gd name="connsiteX194" fmla="*/ 736343 w 2760405"/>
              <a:gd name="connsiteY194" fmla="*/ 2243137 h 2831596"/>
              <a:gd name="connsiteX195" fmla="*/ 750630 w 2760405"/>
              <a:gd name="connsiteY195" fmla="*/ 2226468 h 2831596"/>
              <a:gd name="connsiteX196" fmla="*/ 738724 w 2760405"/>
              <a:gd name="connsiteY196" fmla="*/ 2197893 h 2831596"/>
              <a:gd name="connsiteX197" fmla="*/ 738725 w 2760405"/>
              <a:gd name="connsiteY197" fmla="*/ 2166937 h 2831596"/>
              <a:gd name="connsiteX198" fmla="*/ 731580 w 2760405"/>
              <a:gd name="connsiteY198" fmla="*/ 2128837 h 2831596"/>
              <a:gd name="connsiteX199" fmla="*/ 712530 w 2760405"/>
              <a:gd name="connsiteY199" fmla="*/ 2093118 h 2831596"/>
              <a:gd name="connsiteX200" fmla="*/ 664905 w 2760405"/>
              <a:gd name="connsiteY200" fmla="*/ 2090737 h 2831596"/>
              <a:gd name="connsiteX201" fmla="*/ 638711 w 2760405"/>
              <a:gd name="connsiteY201" fmla="*/ 2085975 h 2831596"/>
              <a:gd name="connsiteX202" fmla="*/ 626805 w 2760405"/>
              <a:gd name="connsiteY202" fmla="*/ 2062162 h 2831596"/>
              <a:gd name="connsiteX203" fmla="*/ 569655 w 2760405"/>
              <a:gd name="connsiteY203" fmla="*/ 2043112 h 2831596"/>
              <a:gd name="connsiteX204" fmla="*/ 545843 w 2760405"/>
              <a:gd name="connsiteY204" fmla="*/ 2035968 h 2831596"/>
              <a:gd name="connsiteX205" fmla="*/ 560130 w 2760405"/>
              <a:gd name="connsiteY205" fmla="*/ 1981200 h 2831596"/>
              <a:gd name="connsiteX206" fmla="*/ 564893 w 2760405"/>
              <a:gd name="connsiteY206" fmla="*/ 1964531 h 2831596"/>
              <a:gd name="connsiteX207" fmla="*/ 550605 w 2760405"/>
              <a:gd name="connsiteY207" fmla="*/ 1938337 h 2831596"/>
              <a:gd name="connsiteX208" fmla="*/ 517268 w 2760405"/>
              <a:gd name="connsiteY208" fmla="*/ 1885950 h 2831596"/>
              <a:gd name="connsiteX209" fmla="*/ 493455 w 2760405"/>
              <a:gd name="connsiteY209" fmla="*/ 1897856 h 2831596"/>
              <a:gd name="connsiteX210" fmla="*/ 474405 w 2760405"/>
              <a:gd name="connsiteY210" fmla="*/ 1876425 h 2831596"/>
              <a:gd name="connsiteX211" fmla="*/ 436305 w 2760405"/>
              <a:gd name="connsiteY211" fmla="*/ 1852612 h 2831596"/>
              <a:gd name="connsiteX212" fmla="*/ 417255 w 2760405"/>
              <a:gd name="connsiteY212" fmla="*/ 1833562 h 2831596"/>
              <a:gd name="connsiteX213" fmla="*/ 417255 w 2760405"/>
              <a:gd name="connsiteY213" fmla="*/ 1804987 h 2831596"/>
              <a:gd name="connsiteX214" fmla="*/ 381536 w 2760405"/>
              <a:gd name="connsiteY214" fmla="*/ 1812131 h 2831596"/>
              <a:gd name="connsiteX215" fmla="*/ 360105 w 2760405"/>
              <a:gd name="connsiteY215" fmla="*/ 1838325 h 2831596"/>
              <a:gd name="connsiteX216" fmla="*/ 388680 w 2760405"/>
              <a:gd name="connsiteY216" fmla="*/ 1862137 h 2831596"/>
              <a:gd name="connsiteX217" fmla="*/ 355343 w 2760405"/>
              <a:gd name="connsiteY217" fmla="*/ 1866900 h 2831596"/>
              <a:gd name="connsiteX218" fmla="*/ 326768 w 2760405"/>
              <a:gd name="connsiteY218" fmla="*/ 1847850 h 2831596"/>
              <a:gd name="connsiteX219" fmla="*/ 283905 w 2760405"/>
              <a:gd name="connsiteY219" fmla="*/ 1833562 h 2831596"/>
              <a:gd name="connsiteX220" fmla="*/ 241043 w 2760405"/>
              <a:gd name="connsiteY220" fmla="*/ 1819275 h 2831596"/>
              <a:gd name="connsiteX221" fmla="*/ 198180 w 2760405"/>
              <a:gd name="connsiteY221" fmla="*/ 1819275 h 2831596"/>
              <a:gd name="connsiteX222" fmla="*/ 174368 w 2760405"/>
              <a:gd name="connsiteY222" fmla="*/ 1795462 h 2831596"/>
              <a:gd name="connsiteX223" fmla="*/ 191036 w 2760405"/>
              <a:gd name="connsiteY223" fmla="*/ 1740693 h 2831596"/>
              <a:gd name="connsiteX224" fmla="*/ 217230 w 2760405"/>
              <a:gd name="connsiteY224" fmla="*/ 1676400 h 2831596"/>
              <a:gd name="connsiteX225" fmla="*/ 248186 w 2760405"/>
              <a:gd name="connsiteY225" fmla="*/ 1609725 h 2831596"/>
              <a:gd name="connsiteX226" fmla="*/ 276761 w 2760405"/>
              <a:gd name="connsiteY226" fmla="*/ 1576388 h 2831596"/>
              <a:gd name="connsiteX227" fmla="*/ 286286 w 2760405"/>
              <a:gd name="connsiteY227" fmla="*/ 1545431 h 2831596"/>
              <a:gd name="connsiteX228" fmla="*/ 322005 w 2760405"/>
              <a:gd name="connsiteY228" fmla="*/ 1509712 h 2831596"/>
              <a:gd name="connsiteX229" fmla="*/ 364868 w 2760405"/>
              <a:gd name="connsiteY229" fmla="*/ 1466850 h 2831596"/>
              <a:gd name="connsiteX230" fmla="*/ 379155 w 2760405"/>
              <a:gd name="connsiteY230" fmla="*/ 1440656 h 2831596"/>
              <a:gd name="connsiteX231" fmla="*/ 417255 w 2760405"/>
              <a:gd name="connsiteY231" fmla="*/ 1404937 h 2831596"/>
              <a:gd name="connsiteX232" fmla="*/ 441068 w 2760405"/>
              <a:gd name="connsiteY232" fmla="*/ 1381125 h 2831596"/>
              <a:gd name="connsiteX233" fmla="*/ 398205 w 2760405"/>
              <a:gd name="connsiteY233" fmla="*/ 1352550 h 2831596"/>
              <a:gd name="connsiteX234" fmla="*/ 379155 w 2760405"/>
              <a:gd name="connsiteY234" fmla="*/ 1328737 h 2831596"/>
              <a:gd name="connsiteX235" fmla="*/ 326768 w 2760405"/>
              <a:gd name="connsiteY235" fmla="*/ 1319212 h 2831596"/>
              <a:gd name="connsiteX236" fmla="*/ 319624 w 2760405"/>
              <a:gd name="connsiteY236" fmla="*/ 1297781 h 2831596"/>
              <a:gd name="connsiteX237" fmla="*/ 269618 w 2760405"/>
              <a:gd name="connsiteY237" fmla="*/ 1285875 h 2831596"/>
              <a:gd name="connsiteX238" fmla="*/ 233899 w 2760405"/>
              <a:gd name="connsiteY238" fmla="*/ 1281112 h 2831596"/>
              <a:gd name="connsiteX239" fmla="*/ 198180 w 2760405"/>
              <a:gd name="connsiteY239" fmla="*/ 1276350 h 2831596"/>
              <a:gd name="connsiteX240" fmla="*/ 157700 w 2760405"/>
              <a:gd name="connsiteY240" fmla="*/ 1250156 h 2831596"/>
              <a:gd name="connsiteX241" fmla="*/ 141030 w 2760405"/>
              <a:gd name="connsiteY241" fmla="*/ 1202531 h 2831596"/>
              <a:gd name="connsiteX242" fmla="*/ 141030 w 2760405"/>
              <a:gd name="connsiteY242" fmla="*/ 1171575 h 2831596"/>
              <a:gd name="connsiteX243" fmla="*/ 121980 w 2760405"/>
              <a:gd name="connsiteY243" fmla="*/ 1157287 h 2831596"/>
              <a:gd name="connsiteX244" fmla="*/ 76737 w 2760405"/>
              <a:gd name="connsiteY244" fmla="*/ 1166812 h 2831596"/>
              <a:gd name="connsiteX245" fmla="*/ 50543 w 2760405"/>
              <a:gd name="connsiteY245" fmla="*/ 1166812 h 2831596"/>
              <a:gd name="connsiteX246" fmla="*/ 21968 w 2760405"/>
              <a:gd name="connsiteY246" fmla="*/ 1143000 h 2831596"/>
              <a:gd name="connsiteX247" fmla="*/ 10062 w 2760405"/>
              <a:gd name="connsiteY247" fmla="*/ 1104900 h 2831596"/>
              <a:gd name="connsiteX248" fmla="*/ 536 w 2760405"/>
              <a:gd name="connsiteY248" fmla="*/ 1069182 h 2831596"/>
              <a:gd name="connsiteX249" fmla="*/ 2918 w 2760405"/>
              <a:gd name="connsiteY249" fmla="*/ 1028700 h 2831596"/>
              <a:gd name="connsiteX250" fmla="*/ 17205 w 2760405"/>
              <a:gd name="connsiteY250" fmla="*/ 995362 h 2831596"/>
              <a:gd name="connsiteX251" fmla="*/ 52924 w 2760405"/>
              <a:gd name="connsiteY251" fmla="*/ 957263 h 2831596"/>
              <a:gd name="connsiteX252" fmla="*/ 76737 w 2760405"/>
              <a:gd name="connsiteY252" fmla="*/ 952500 h 2831596"/>
              <a:gd name="connsiteX253" fmla="*/ 69593 w 2760405"/>
              <a:gd name="connsiteY253" fmla="*/ 933450 h 2831596"/>
              <a:gd name="connsiteX254" fmla="*/ 60068 w 2760405"/>
              <a:gd name="connsiteY254" fmla="*/ 885825 h 2831596"/>
              <a:gd name="connsiteX255" fmla="*/ 83880 w 2760405"/>
              <a:gd name="connsiteY255" fmla="*/ 852487 h 2831596"/>
              <a:gd name="connsiteX256" fmla="*/ 69593 w 2760405"/>
              <a:gd name="connsiteY256" fmla="*/ 821531 h 2831596"/>
              <a:gd name="connsiteX257" fmla="*/ 45780 w 2760405"/>
              <a:gd name="connsiteY257" fmla="*/ 800100 h 2831596"/>
              <a:gd name="connsiteX258" fmla="*/ 50543 w 2760405"/>
              <a:gd name="connsiteY258" fmla="*/ 762000 h 2831596"/>
              <a:gd name="connsiteX259" fmla="*/ 88643 w 2760405"/>
              <a:gd name="connsiteY259" fmla="*/ 723900 h 2831596"/>
              <a:gd name="connsiteX260" fmla="*/ 79118 w 2760405"/>
              <a:gd name="connsiteY260" fmla="*/ 671512 h 2831596"/>
              <a:gd name="connsiteX261" fmla="*/ 50543 w 2760405"/>
              <a:gd name="connsiteY261" fmla="*/ 647700 h 2831596"/>
              <a:gd name="connsiteX262" fmla="*/ 69593 w 2760405"/>
              <a:gd name="connsiteY262" fmla="*/ 623887 h 2831596"/>
              <a:gd name="connsiteX263" fmla="*/ 117218 w 2760405"/>
              <a:gd name="connsiteY263" fmla="*/ 628650 h 2831596"/>
              <a:gd name="connsiteX264" fmla="*/ 141030 w 2760405"/>
              <a:gd name="connsiteY264" fmla="*/ 628650 h 2831596"/>
              <a:gd name="connsiteX265" fmla="*/ 121980 w 2760405"/>
              <a:gd name="connsiteY265" fmla="*/ 595312 h 2831596"/>
              <a:gd name="connsiteX266" fmla="*/ 126743 w 2760405"/>
              <a:gd name="connsiteY266" fmla="*/ 571500 h 2831596"/>
              <a:gd name="connsiteX267" fmla="*/ 155318 w 2760405"/>
              <a:gd name="connsiteY267" fmla="*/ 571500 h 2831596"/>
              <a:gd name="connsiteX268" fmla="*/ 160080 w 2760405"/>
              <a:gd name="connsiteY268" fmla="*/ 571500 h 2831596"/>
              <a:gd name="connsiteX269" fmla="*/ 188655 w 2760405"/>
              <a:gd name="connsiteY269" fmla="*/ 485775 h 2831596"/>
              <a:gd name="connsiteX270" fmla="*/ 193418 w 2760405"/>
              <a:gd name="connsiteY270" fmla="*/ 447675 h 2831596"/>
              <a:gd name="connsiteX271" fmla="*/ 221993 w 2760405"/>
              <a:gd name="connsiteY271" fmla="*/ 461962 h 2831596"/>
              <a:gd name="connsiteX272" fmla="*/ 283905 w 2760405"/>
              <a:gd name="connsiteY272" fmla="*/ 485775 h 2831596"/>
              <a:gd name="connsiteX273" fmla="*/ 345818 w 2760405"/>
              <a:gd name="connsiteY273" fmla="*/ 485775 h 2831596"/>
              <a:gd name="connsiteX274" fmla="*/ 336293 w 2760405"/>
              <a:gd name="connsiteY274" fmla="*/ 442912 h 2831596"/>
              <a:gd name="connsiteX275" fmla="*/ 345818 w 2760405"/>
              <a:gd name="connsiteY275" fmla="*/ 409575 h 2831596"/>
              <a:gd name="connsiteX276" fmla="*/ 388680 w 2760405"/>
              <a:gd name="connsiteY276" fmla="*/ 409575 h 2831596"/>
              <a:gd name="connsiteX277" fmla="*/ 407730 w 2760405"/>
              <a:gd name="connsiteY277" fmla="*/ 381000 h 2831596"/>
              <a:gd name="connsiteX278" fmla="*/ 431543 w 2760405"/>
              <a:gd name="connsiteY278" fmla="*/ 338137 h 2831596"/>
              <a:gd name="connsiteX279" fmla="*/ 383918 w 2760405"/>
              <a:gd name="connsiteY279" fmla="*/ 314325 h 2831596"/>
              <a:gd name="connsiteX280" fmla="*/ 383918 w 2760405"/>
              <a:gd name="connsiteY280" fmla="*/ 285750 h 2831596"/>
              <a:gd name="connsiteX281" fmla="*/ 436305 w 2760405"/>
              <a:gd name="connsiteY281" fmla="*/ 257175 h 2831596"/>
              <a:gd name="connsiteX282" fmla="*/ 469643 w 2760405"/>
              <a:gd name="connsiteY282" fmla="*/ 238125 h 2831596"/>
              <a:gd name="connsiteX283" fmla="*/ 479168 w 2760405"/>
              <a:gd name="connsiteY283" fmla="*/ 176212 h 2831596"/>
              <a:gd name="connsiteX284" fmla="*/ 450593 w 2760405"/>
              <a:gd name="connsiteY284" fmla="*/ 123825 h 2831596"/>
              <a:gd name="connsiteX0" fmla="*/ 2310349 w 2760405"/>
              <a:gd name="connsiteY0" fmla="*/ 0 h 2831596"/>
              <a:gd name="connsiteX1" fmla="*/ 2327018 w 2760405"/>
              <a:gd name="connsiteY1" fmla="*/ 26193 h 2831596"/>
              <a:gd name="connsiteX2" fmla="*/ 2355593 w 2760405"/>
              <a:gd name="connsiteY2" fmla="*/ 47625 h 2831596"/>
              <a:gd name="connsiteX3" fmla="*/ 2346068 w 2760405"/>
              <a:gd name="connsiteY3" fmla="*/ 57150 h 2831596"/>
              <a:gd name="connsiteX4" fmla="*/ 2355593 w 2760405"/>
              <a:gd name="connsiteY4" fmla="*/ 95250 h 2831596"/>
              <a:gd name="connsiteX5" fmla="*/ 2346068 w 2760405"/>
              <a:gd name="connsiteY5" fmla="*/ 128587 h 2831596"/>
              <a:gd name="connsiteX6" fmla="*/ 2327018 w 2760405"/>
              <a:gd name="connsiteY6" fmla="*/ 145256 h 2831596"/>
              <a:gd name="connsiteX7" fmla="*/ 2303205 w 2760405"/>
              <a:gd name="connsiteY7" fmla="*/ 152400 h 2831596"/>
              <a:gd name="connsiteX8" fmla="*/ 2293680 w 2760405"/>
              <a:gd name="connsiteY8" fmla="*/ 166687 h 2831596"/>
              <a:gd name="connsiteX9" fmla="*/ 2288918 w 2760405"/>
              <a:gd name="connsiteY9" fmla="*/ 204787 h 2831596"/>
              <a:gd name="connsiteX10" fmla="*/ 2269868 w 2760405"/>
              <a:gd name="connsiteY10" fmla="*/ 223837 h 2831596"/>
              <a:gd name="connsiteX11" fmla="*/ 2227005 w 2760405"/>
              <a:gd name="connsiteY11" fmla="*/ 219075 h 2831596"/>
              <a:gd name="connsiteX12" fmla="*/ 2217480 w 2760405"/>
              <a:gd name="connsiteY12" fmla="*/ 226219 h 2831596"/>
              <a:gd name="connsiteX13" fmla="*/ 2224624 w 2760405"/>
              <a:gd name="connsiteY13" fmla="*/ 259556 h 2831596"/>
              <a:gd name="connsiteX14" fmla="*/ 2236530 w 2760405"/>
              <a:gd name="connsiteY14" fmla="*/ 285750 h 2831596"/>
              <a:gd name="connsiteX15" fmla="*/ 2227005 w 2760405"/>
              <a:gd name="connsiteY15" fmla="*/ 304800 h 2831596"/>
              <a:gd name="connsiteX16" fmla="*/ 2227005 w 2760405"/>
              <a:gd name="connsiteY16" fmla="*/ 333375 h 2831596"/>
              <a:gd name="connsiteX17" fmla="*/ 2188905 w 2760405"/>
              <a:gd name="connsiteY17" fmla="*/ 338137 h 2831596"/>
              <a:gd name="connsiteX18" fmla="*/ 2155567 w 2760405"/>
              <a:gd name="connsiteY18" fmla="*/ 302419 h 2831596"/>
              <a:gd name="connsiteX19" fmla="*/ 2126993 w 2760405"/>
              <a:gd name="connsiteY19" fmla="*/ 323850 h 2831596"/>
              <a:gd name="connsiteX20" fmla="*/ 2107943 w 2760405"/>
              <a:gd name="connsiteY20" fmla="*/ 347662 h 2831596"/>
              <a:gd name="connsiteX21" fmla="*/ 2107943 w 2760405"/>
              <a:gd name="connsiteY21" fmla="*/ 361950 h 2831596"/>
              <a:gd name="connsiteX22" fmla="*/ 2107943 w 2760405"/>
              <a:gd name="connsiteY22" fmla="*/ 395287 h 2831596"/>
              <a:gd name="connsiteX23" fmla="*/ 2079368 w 2760405"/>
              <a:gd name="connsiteY23" fmla="*/ 395287 h 2831596"/>
              <a:gd name="connsiteX24" fmla="*/ 2036505 w 2760405"/>
              <a:gd name="connsiteY24" fmla="*/ 419100 h 2831596"/>
              <a:gd name="connsiteX25" fmla="*/ 2017455 w 2760405"/>
              <a:gd name="connsiteY25" fmla="*/ 457200 h 2831596"/>
              <a:gd name="connsiteX26" fmla="*/ 2015074 w 2760405"/>
              <a:gd name="connsiteY26" fmla="*/ 488156 h 2831596"/>
              <a:gd name="connsiteX27" fmla="*/ 1998406 w 2760405"/>
              <a:gd name="connsiteY27" fmla="*/ 511968 h 2831596"/>
              <a:gd name="connsiteX28" fmla="*/ 1979355 w 2760405"/>
              <a:gd name="connsiteY28" fmla="*/ 554831 h 2831596"/>
              <a:gd name="connsiteX29" fmla="*/ 1948399 w 2760405"/>
              <a:gd name="connsiteY29" fmla="*/ 564356 h 2831596"/>
              <a:gd name="connsiteX30" fmla="*/ 1912680 w 2760405"/>
              <a:gd name="connsiteY30" fmla="*/ 561975 h 2831596"/>
              <a:gd name="connsiteX31" fmla="*/ 1886486 w 2760405"/>
              <a:gd name="connsiteY31" fmla="*/ 576262 h 2831596"/>
              <a:gd name="connsiteX32" fmla="*/ 1893630 w 2760405"/>
              <a:gd name="connsiteY32" fmla="*/ 602456 h 2831596"/>
              <a:gd name="connsiteX33" fmla="*/ 1876961 w 2760405"/>
              <a:gd name="connsiteY33" fmla="*/ 623887 h 2831596"/>
              <a:gd name="connsiteX34" fmla="*/ 1879343 w 2760405"/>
              <a:gd name="connsiteY34" fmla="*/ 647700 h 2831596"/>
              <a:gd name="connsiteX35" fmla="*/ 1893630 w 2760405"/>
              <a:gd name="connsiteY35" fmla="*/ 666750 h 2831596"/>
              <a:gd name="connsiteX36" fmla="*/ 1922205 w 2760405"/>
              <a:gd name="connsiteY36" fmla="*/ 685800 h 2831596"/>
              <a:gd name="connsiteX37" fmla="*/ 1948399 w 2760405"/>
              <a:gd name="connsiteY37" fmla="*/ 714375 h 2831596"/>
              <a:gd name="connsiteX38" fmla="*/ 1972211 w 2760405"/>
              <a:gd name="connsiteY38" fmla="*/ 745331 h 2831596"/>
              <a:gd name="connsiteX39" fmla="*/ 2000787 w 2760405"/>
              <a:gd name="connsiteY39" fmla="*/ 776287 h 2831596"/>
              <a:gd name="connsiteX40" fmla="*/ 2019836 w 2760405"/>
              <a:gd name="connsiteY40" fmla="*/ 788194 h 2831596"/>
              <a:gd name="connsiteX41" fmla="*/ 2026980 w 2760405"/>
              <a:gd name="connsiteY41" fmla="*/ 814387 h 2831596"/>
              <a:gd name="connsiteX42" fmla="*/ 2031743 w 2760405"/>
              <a:gd name="connsiteY42" fmla="*/ 847725 h 2831596"/>
              <a:gd name="connsiteX43" fmla="*/ 2041268 w 2760405"/>
              <a:gd name="connsiteY43" fmla="*/ 859631 h 2831596"/>
              <a:gd name="connsiteX44" fmla="*/ 2069843 w 2760405"/>
              <a:gd name="connsiteY44" fmla="*/ 871537 h 2831596"/>
              <a:gd name="connsiteX45" fmla="*/ 2065080 w 2760405"/>
              <a:gd name="connsiteY45" fmla="*/ 852487 h 2831596"/>
              <a:gd name="connsiteX46" fmla="*/ 2093655 w 2760405"/>
              <a:gd name="connsiteY46" fmla="*/ 838200 h 2831596"/>
              <a:gd name="connsiteX47" fmla="*/ 2103180 w 2760405"/>
              <a:gd name="connsiteY47" fmla="*/ 862012 h 2831596"/>
              <a:gd name="connsiteX48" fmla="*/ 2136518 w 2760405"/>
              <a:gd name="connsiteY48" fmla="*/ 883443 h 2831596"/>
              <a:gd name="connsiteX49" fmla="*/ 2172236 w 2760405"/>
              <a:gd name="connsiteY49" fmla="*/ 876300 h 2831596"/>
              <a:gd name="connsiteX50" fmla="*/ 2186524 w 2760405"/>
              <a:gd name="connsiteY50" fmla="*/ 864394 h 2831596"/>
              <a:gd name="connsiteX51" fmla="*/ 2210337 w 2760405"/>
              <a:gd name="connsiteY51" fmla="*/ 857249 h 2831596"/>
              <a:gd name="connsiteX52" fmla="*/ 2248437 w 2760405"/>
              <a:gd name="connsiteY52" fmla="*/ 862012 h 2831596"/>
              <a:gd name="connsiteX53" fmla="*/ 2260343 w 2760405"/>
              <a:gd name="connsiteY53" fmla="*/ 895350 h 2831596"/>
              <a:gd name="connsiteX54" fmla="*/ 2307967 w 2760405"/>
              <a:gd name="connsiteY54" fmla="*/ 900113 h 2831596"/>
              <a:gd name="connsiteX55" fmla="*/ 2331780 w 2760405"/>
              <a:gd name="connsiteY55" fmla="*/ 907256 h 2831596"/>
              <a:gd name="connsiteX56" fmla="*/ 2317493 w 2760405"/>
              <a:gd name="connsiteY56" fmla="*/ 928687 h 2831596"/>
              <a:gd name="connsiteX57" fmla="*/ 2322255 w 2760405"/>
              <a:gd name="connsiteY57" fmla="*/ 942975 h 2831596"/>
              <a:gd name="connsiteX58" fmla="*/ 2360355 w 2760405"/>
              <a:gd name="connsiteY58" fmla="*/ 964406 h 2831596"/>
              <a:gd name="connsiteX59" fmla="*/ 2374643 w 2760405"/>
              <a:gd name="connsiteY59" fmla="*/ 990600 h 2831596"/>
              <a:gd name="connsiteX60" fmla="*/ 2398455 w 2760405"/>
              <a:gd name="connsiteY60" fmla="*/ 1016794 h 2831596"/>
              <a:gd name="connsiteX61" fmla="*/ 2384168 w 2760405"/>
              <a:gd name="connsiteY61" fmla="*/ 1028700 h 2831596"/>
              <a:gd name="connsiteX62" fmla="*/ 2388930 w 2760405"/>
              <a:gd name="connsiteY62" fmla="*/ 1066800 h 2831596"/>
              <a:gd name="connsiteX63" fmla="*/ 2424649 w 2760405"/>
              <a:gd name="connsiteY63" fmla="*/ 1059656 h 2831596"/>
              <a:gd name="connsiteX64" fmla="*/ 2453224 w 2760405"/>
              <a:gd name="connsiteY64" fmla="*/ 1069182 h 2831596"/>
              <a:gd name="connsiteX65" fmla="*/ 2488943 w 2760405"/>
              <a:gd name="connsiteY65" fmla="*/ 1107281 h 2831596"/>
              <a:gd name="connsiteX66" fmla="*/ 2488943 w 2760405"/>
              <a:gd name="connsiteY66" fmla="*/ 1138237 h 2831596"/>
              <a:gd name="connsiteX67" fmla="*/ 2524661 w 2760405"/>
              <a:gd name="connsiteY67" fmla="*/ 1147762 h 2831596"/>
              <a:gd name="connsiteX68" fmla="*/ 2574668 w 2760405"/>
              <a:gd name="connsiteY68" fmla="*/ 1190625 h 2831596"/>
              <a:gd name="connsiteX69" fmla="*/ 2574668 w 2760405"/>
              <a:gd name="connsiteY69" fmla="*/ 1219200 h 2831596"/>
              <a:gd name="connsiteX70" fmla="*/ 2574668 w 2760405"/>
              <a:gd name="connsiteY70" fmla="*/ 1243012 h 2831596"/>
              <a:gd name="connsiteX71" fmla="*/ 2569905 w 2760405"/>
              <a:gd name="connsiteY71" fmla="*/ 1266825 h 2831596"/>
              <a:gd name="connsiteX72" fmla="*/ 2603243 w 2760405"/>
              <a:gd name="connsiteY72" fmla="*/ 1295400 h 2831596"/>
              <a:gd name="connsiteX73" fmla="*/ 2612767 w 2760405"/>
              <a:gd name="connsiteY73" fmla="*/ 1338262 h 2831596"/>
              <a:gd name="connsiteX74" fmla="*/ 2622293 w 2760405"/>
              <a:gd name="connsiteY74" fmla="*/ 1376362 h 2831596"/>
              <a:gd name="connsiteX75" fmla="*/ 2641343 w 2760405"/>
              <a:gd name="connsiteY75" fmla="*/ 1369218 h 2831596"/>
              <a:gd name="connsiteX76" fmla="*/ 2684205 w 2760405"/>
              <a:gd name="connsiteY76" fmla="*/ 1381125 h 2831596"/>
              <a:gd name="connsiteX77" fmla="*/ 2708018 w 2760405"/>
              <a:gd name="connsiteY77" fmla="*/ 1362075 h 2831596"/>
              <a:gd name="connsiteX78" fmla="*/ 2750880 w 2760405"/>
              <a:gd name="connsiteY78" fmla="*/ 1352550 h 2831596"/>
              <a:gd name="connsiteX79" fmla="*/ 2760405 w 2760405"/>
              <a:gd name="connsiteY79" fmla="*/ 1390650 h 2831596"/>
              <a:gd name="connsiteX80" fmla="*/ 2750880 w 2760405"/>
              <a:gd name="connsiteY80" fmla="*/ 1414462 h 2831596"/>
              <a:gd name="connsiteX81" fmla="*/ 2727068 w 2760405"/>
              <a:gd name="connsiteY81" fmla="*/ 1428750 h 2831596"/>
              <a:gd name="connsiteX82" fmla="*/ 2698492 w 2760405"/>
              <a:gd name="connsiteY82" fmla="*/ 1464469 h 2831596"/>
              <a:gd name="connsiteX83" fmla="*/ 2660393 w 2760405"/>
              <a:gd name="connsiteY83" fmla="*/ 1495425 h 2831596"/>
              <a:gd name="connsiteX84" fmla="*/ 2641343 w 2760405"/>
              <a:gd name="connsiteY84" fmla="*/ 1519237 h 2831596"/>
              <a:gd name="connsiteX85" fmla="*/ 2627055 w 2760405"/>
              <a:gd name="connsiteY85" fmla="*/ 1535906 h 2831596"/>
              <a:gd name="connsiteX86" fmla="*/ 2622293 w 2760405"/>
              <a:gd name="connsiteY86" fmla="*/ 1562100 h 2831596"/>
              <a:gd name="connsiteX87" fmla="*/ 2593718 w 2760405"/>
              <a:gd name="connsiteY87" fmla="*/ 1562100 h 2831596"/>
              <a:gd name="connsiteX88" fmla="*/ 2560380 w 2760405"/>
              <a:gd name="connsiteY88" fmla="*/ 1547812 h 2831596"/>
              <a:gd name="connsiteX89" fmla="*/ 2541330 w 2760405"/>
              <a:gd name="connsiteY89" fmla="*/ 1519237 h 2831596"/>
              <a:gd name="connsiteX90" fmla="*/ 2474655 w 2760405"/>
              <a:gd name="connsiteY90" fmla="*/ 1524000 h 2831596"/>
              <a:gd name="connsiteX91" fmla="*/ 2455605 w 2760405"/>
              <a:gd name="connsiteY91" fmla="*/ 1535906 h 2831596"/>
              <a:gd name="connsiteX92" fmla="*/ 2450842 w 2760405"/>
              <a:gd name="connsiteY92" fmla="*/ 1557338 h 2831596"/>
              <a:gd name="connsiteX93" fmla="*/ 2417505 w 2760405"/>
              <a:gd name="connsiteY93" fmla="*/ 1576387 h 2831596"/>
              <a:gd name="connsiteX94" fmla="*/ 2384168 w 2760405"/>
              <a:gd name="connsiteY94" fmla="*/ 1614487 h 2831596"/>
              <a:gd name="connsiteX95" fmla="*/ 2357973 w 2760405"/>
              <a:gd name="connsiteY95" fmla="*/ 1626393 h 2831596"/>
              <a:gd name="connsiteX96" fmla="*/ 2350830 w 2760405"/>
              <a:gd name="connsiteY96" fmla="*/ 1662112 h 2831596"/>
              <a:gd name="connsiteX97" fmla="*/ 2334161 w 2760405"/>
              <a:gd name="connsiteY97" fmla="*/ 1659731 h 2831596"/>
              <a:gd name="connsiteX98" fmla="*/ 2284155 w 2760405"/>
              <a:gd name="connsiteY98" fmla="*/ 1681162 h 2831596"/>
              <a:gd name="connsiteX99" fmla="*/ 2265105 w 2760405"/>
              <a:gd name="connsiteY99" fmla="*/ 1700212 h 2831596"/>
              <a:gd name="connsiteX100" fmla="*/ 2203193 w 2760405"/>
              <a:gd name="connsiteY100" fmla="*/ 1704975 h 2831596"/>
              <a:gd name="connsiteX101" fmla="*/ 2160330 w 2760405"/>
              <a:gd name="connsiteY101" fmla="*/ 1714500 h 2831596"/>
              <a:gd name="connsiteX102" fmla="*/ 2129374 w 2760405"/>
              <a:gd name="connsiteY102" fmla="*/ 1754981 h 2831596"/>
              <a:gd name="connsiteX103" fmla="*/ 2103180 w 2760405"/>
              <a:gd name="connsiteY103" fmla="*/ 1771650 h 2831596"/>
              <a:gd name="connsiteX104" fmla="*/ 2098418 w 2760405"/>
              <a:gd name="connsiteY104" fmla="*/ 1807368 h 2831596"/>
              <a:gd name="connsiteX105" fmla="*/ 2060318 w 2760405"/>
              <a:gd name="connsiteY105" fmla="*/ 1831181 h 2831596"/>
              <a:gd name="connsiteX106" fmla="*/ 2046030 w 2760405"/>
              <a:gd name="connsiteY106" fmla="*/ 1852612 h 2831596"/>
              <a:gd name="connsiteX107" fmla="*/ 2036505 w 2760405"/>
              <a:gd name="connsiteY107" fmla="*/ 1866900 h 2831596"/>
              <a:gd name="connsiteX108" fmla="*/ 2041268 w 2760405"/>
              <a:gd name="connsiteY108" fmla="*/ 1895475 h 2831596"/>
              <a:gd name="connsiteX109" fmla="*/ 2053174 w 2760405"/>
              <a:gd name="connsiteY109" fmla="*/ 1933575 h 2831596"/>
              <a:gd name="connsiteX110" fmla="*/ 2065080 w 2760405"/>
              <a:gd name="connsiteY110" fmla="*/ 1985962 h 2831596"/>
              <a:gd name="connsiteX111" fmla="*/ 2041268 w 2760405"/>
              <a:gd name="connsiteY111" fmla="*/ 2024062 h 2831596"/>
              <a:gd name="connsiteX112" fmla="*/ 2036505 w 2760405"/>
              <a:gd name="connsiteY112" fmla="*/ 2028825 h 2831596"/>
              <a:gd name="connsiteX113" fmla="*/ 1998405 w 2760405"/>
              <a:gd name="connsiteY113" fmla="*/ 2033587 h 2831596"/>
              <a:gd name="connsiteX114" fmla="*/ 1969830 w 2760405"/>
              <a:gd name="connsiteY114" fmla="*/ 2043112 h 2831596"/>
              <a:gd name="connsiteX115" fmla="*/ 1960305 w 2760405"/>
              <a:gd name="connsiteY115" fmla="*/ 2043112 h 2831596"/>
              <a:gd name="connsiteX116" fmla="*/ 1922205 w 2760405"/>
              <a:gd name="connsiteY116" fmla="*/ 2069305 h 2831596"/>
              <a:gd name="connsiteX117" fmla="*/ 1903155 w 2760405"/>
              <a:gd name="connsiteY117" fmla="*/ 2090737 h 2831596"/>
              <a:gd name="connsiteX118" fmla="*/ 1891249 w 2760405"/>
              <a:gd name="connsiteY118" fmla="*/ 2150269 h 2831596"/>
              <a:gd name="connsiteX119" fmla="*/ 1857912 w 2760405"/>
              <a:gd name="connsiteY119" fmla="*/ 2166937 h 2831596"/>
              <a:gd name="connsiteX120" fmla="*/ 1812668 w 2760405"/>
              <a:gd name="connsiteY120" fmla="*/ 2195512 h 2831596"/>
              <a:gd name="connsiteX121" fmla="*/ 1812668 w 2760405"/>
              <a:gd name="connsiteY121" fmla="*/ 2252662 h 2831596"/>
              <a:gd name="connsiteX122" fmla="*/ 1817430 w 2760405"/>
              <a:gd name="connsiteY122" fmla="*/ 2314575 h 2831596"/>
              <a:gd name="connsiteX123" fmla="*/ 1805524 w 2760405"/>
              <a:gd name="connsiteY123" fmla="*/ 2340768 h 2831596"/>
              <a:gd name="connsiteX124" fmla="*/ 1788855 w 2760405"/>
              <a:gd name="connsiteY124" fmla="*/ 2388393 h 2831596"/>
              <a:gd name="connsiteX125" fmla="*/ 1812668 w 2760405"/>
              <a:gd name="connsiteY125" fmla="*/ 2438400 h 2831596"/>
              <a:gd name="connsiteX126" fmla="*/ 1805524 w 2760405"/>
              <a:gd name="connsiteY126" fmla="*/ 2474119 h 2831596"/>
              <a:gd name="connsiteX127" fmla="*/ 1779330 w 2760405"/>
              <a:gd name="connsiteY127" fmla="*/ 2500312 h 2831596"/>
              <a:gd name="connsiteX128" fmla="*/ 1736468 w 2760405"/>
              <a:gd name="connsiteY128" fmla="*/ 2524125 h 2831596"/>
              <a:gd name="connsiteX129" fmla="*/ 1717418 w 2760405"/>
              <a:gd name="connsiteY129" fmla="*/ 2538412 h 2831596"/>
              <a:gd name="connsiteX130" fmla="*/ 1741230 w 2760405"/>
              <a:gd name="connsiteY130" fmla="*/ 2590800 h 2831596"/>
              <a:gd name="connsiteX131" fmla="*/ 1722180 w 2760405"/>
              <a:gd name="connsiteY131" fmla="*/ 2619375 h 2831596"/>
              <a:gd name="connsiteX132" fmla="*/ 1665030 w 2760405"/>
              <a:gd name="connsiteY132" fmla="*/ 2633662 h 2831596"/>
              <a:gd name="connsiteX133" fmla="*/ 1650743 w 2760405"/>
              <a:gd name="connsiteY133" fmla="*/ 2662237 h 2831596"/>
              <a:gd name="connsiteX134" fmla="*/ 1667411 w 2760405"/>
              <a:gd name="connsiteY134" fmla="*/ 2693193 h 2831596"/>
              <a:gd name="connsiteX135" fmla="*/ 1655505 w 2760405"/>
              <a:gd name="connsiteY135" fmla="*/ 2712243 h 2831596"/>
              <a:gd name="connsiteX136" fmla="*/ 1660268 w 2760405"/>
              <a:gd name="connsiteY136" fmla="*/ 2745581 h 2831596"/>
              <a:gd name="connsiteX137" fmla="*/ 1631693 w 2760405"/>
              <a:gd name="connsiteY137" fmla="*/ 2767012 h 2831596"/>
              <a:gd name="connsiteX138" fmla="*/ 1579305 w 2760405"/>
              <a:gd name="connsiteY138" fmla="*/ 2724150 h 2831596"/>
              <a:gd name="connsiteX139" fmla="*/ 1553111 w 2760405"/>
              <a:gd name="connsiteY139" fmla="*/ 2728912 h 2831596"/>
              <a:gd name="connsiteX140" fmla="*/ 1522155 w 2760405"/>
              <a:gd name="connsiteY140" fmla="*/ 2697956 h 2831596"/>
              <a:gd name="connsiteX141" fmla="*/ 1503105 w 2760405"/>
              <a:gd name="connsiteY141" fmla="*/ 2676525 h 2831596"/>
              <a:gd name="connsiteX142" fmla="*/ 1481674 w 2760405"/>
              <a:gd name="connsiteY142" fmla="*/ 2719387 h 2831596"/>
              <a:gd name="connsiteX143" fmla="*/ 1484055 w 2760405"/>
              <a:gd name="connsiteY143" fmla="*/ 2738437 h 2831596"/>
              <a:gd name="connsiteX144" fmla="*/ 1467386 w 2760405"/>
              <a:gd name="connsiteY144" fmla="*/ 2776537 h 2831596"/>
              <a:gd name="connsiteX145" fmla="*/ 1460243 w 2760405"/>
              <a:gd name="connsiteY145" fmla="*/ 2786062 h 2831596"/>
              <a:gd name="connsiteX146" fmla="*/ 1424524 w 2760405"/>
              <a:gd name="connsiteY146" fmla="*/ 2828925 h 2831596"/>
              <a:gd name="connsiteX147" fmla="*/ 1400712 w 2760405"/>
              <a:gd name="connsiteY147" fmla="*/ 2824162 h 2831596"/>
              <a:gd name="connsiteX148" fmla="*/ 1384043 w 2760405"/>
              <a:gd name="connsiteY148" fmla="*/ 2800350 h 2831596"/>
              <a:gd name="connsiteX149" fmla="*/ 1379280 w 2760405"/>
              <a:gd name="connsiteY149" fmla="*/ 2786062 h 2831596"/>
              <a:gd name="connsiteX150" fmla="*/ 1338799 w 2760405"/>
              <a:gd name="connsiteY150" fmla="*/ 2778918 h 2831596"/>
              <a:gd name="connsiteX151" fmla="*/ 1345943 w 2760405"/>
              <a:gd name="connsiteY151" fmla="*/ 2757487 h 2831596"/>
              <a:gd name="connsiteX152" fmla="*/ 1326893 w 2760405"/>
              <a:gd name="connsiteY152" fmla="*/ 2719387 h 2831596"/>
              <a:gd name="connsiteX153" fmla="*/ 1357849 w 2760405"/>
              <a:gd name="connsiteY153" fmla="*/ 2702718 h 2831596"/>
              <a:gd name="connsiteX154" fmla="*/ 1348324 w 2760405"/>
              <a:gd name="connsiteY154" fmla="*/ 2640806 h 2831596"/>
              <a:gd name="connsiteX155" fmla="*/ 1336418 w 2760405"/>
              <a:gd name="connsiteY155" fmla="*/ 2626518 h 2831596"/>
              <a:gd name="connsiteX156" fmla="*/ 1326893 w 2760405"/>
              <a:gd name="connsiteY156" fmla="*/ 2605087 h 2831596"/>
              <a:gd name="connsiteX157" fmla="*/ 1305461 w 2760405"/>
              <a:gd name="connsiteY157" fmla="*/ 2595562 h 2831596"/>
              <a:gd name="connsiteX158" fmla="*/ 1291174 w 2760405"/>
              <a:gd name="connsiteY158" fmla="*/ 2605087 h 2831596"/>
              <a:gd name="connsiteX159" fmla="*/ 1284030 w 2760405"/>
              <a:gd name="connsiteY159" fmla="*/ 2626518 h 2831596"/>
              <a:gd name="connsiteX160" fmla="*/ 1262599 w 2760405"/>
              <a:gd name="connsiteY160" fmla="*/ 2605087 h 2831596"/>
              <a:gd name="connsiteX161" fmla="*/ 1288793 w 2760405"/>
              <a:gd name="connsiteY161" fmla="*/ 2559843 h 2831596"/>
              <a:gd name="connsiteX162" fmla="*/ 1324511 w 2760405"/>
              <a:gd name="connsiteY162" fmla="*/ 2540794 h 2831596"/>
              <a:gd name="connsiteX163" fmla="*/ 1350705 w 2760405"/>
              <a:gd name="connsiteY163" fmla="*/ 2490787 h 2831596"/>
              <a:gd name="connsiteX164" fmla="*/ 1329274 w 2760405"/>
              <a:gd name="connsiteY164" fmla="*/ 2443162 h 2831596"/>
              <a:gd name="connsiteX165" fmla="*/ 1345943 w 2760405"/>
              <a:gd name="connsiteY165" fmla="*/ 2390775 h 2831596"/>
              <a:gd name="connsiteX166" fmla="*/ 1336418 w 2760405"/>
              <a:gd name="connsiteY166" fmla="*/ 2338387 h 2831596"/>
              <a:gd name="connsiteX167" fmla="*/ 1293555 w 2760405"/>
              <a:gd name="connsiteY167" fmla="*/ 2305050 h 2831596"/>
              <a:gd name="connsiteX168" fmla="*/ 1250693 w 2760405"/>
              <a:gd name="connsiteY168" fmla="*/ 2290762 h 2831596"/>
              <a:gd name="connsiteX169" fmla="*/ 1207830 w 2760405"/>
              <a:gd name="connsiteY169" fmla="*/ 2281237 h 2831596"/>
              <a:gd name="connsiteX170" fmla="*/ 1169730 w 2760405"/>
              <a:gd name="connsiteY170" fmla="*/ 2274093 h 2831596"/>
              <a:gd name="connsiteX171" fmla="*/ 1150680 w 2760405"/>
              <a:gd name="connsiteY171" fmla="*/ 2281237 h 2831596"/>
              <a:gd name="connsiteX172" fmla="*/ 1122105 w 2760405"/>
              <a:gd name="connsiteY172" fmla="*/ 2290762 h 2831596"/>
              <a:gd name="connsiteX173" fmla="*/ 1105436 w 2760405"/>
              <a:gd name="connsiteY173" fmla="*/ 2271712 h 2831596"/>
              <a:gd name="connsiteX174" fmla="*/ 1079243 w 2760405"/>
              <a:gd name="connsiteY174" fmla="*/ 2286000 h 2831596"/>
              <a:gd name="connsiteX175" fmla="*/ 1062574 w 2760405"/>
              <a:gd name="connsiteY175" fmla="*/ 2307431 h 2831596"/>
              <a:gd name="connsiteX176" fmla="*/ 1022093 w 2760405"/>
              <a:gd name="connsiteY176" fmla="*/ 2309812 h 2831596"/>
              <a:gd name="connsiteX177" fmla="*/ 974468 w 2760405"/>
              <a:gd name="connsiteY177" fmla="*/ 2319337 h 2831596"/>
              <a:gd name="connsiteX178" fmla="*/ 974468 w 2760405"/>
              <a:gd name="connsiteY178" fmla="*/ 2374106 h 2831596"/>
              <a:gd name="connsiteX179" fmla="*/ 945893 w 2760405"/>
              <a:gd name="connsiteY179" fmla="*/ 2414587 h 2831596"/>
              <a:gd name="connsiteX180" fmla="*/ 924461 w 2760405"/>
              <a:gd name="connsiteY180" fmla="*/ 2424112 h 2831596"/>
              <a:gd name="connsiteX181" fmla="*/ 893505 w 2760405"/>
              <a:gd name="connsiteY181" fmla="*/ 2462212 h 2831596"/>
              <a:gd name="connsiteX182" fmla="*/ 869693 w 2760405"/>
              <a:gd name="connsiteY182" fmla="*/ 2452687 h 2831596"/>
              <a:gd name="connsiteX183" fmla="*/ 855405 w 2760405"/>
              <a:gd name="connsiteY183" fmla="*/ 2471737 h 2831596"/>
              <a:gd name="connsiteX184" fmla="*/ 819686 w 2760405"/>
              <a:gd name="connsiteY184" fmla="*/ 2476500 h 2831596"/>
              <a:gd name="connsiteX185" fmla="*/ 803018 w 2760405"/>
              <a:gd name="connsiteY185" fmla="*/ 2462212 h 2831596"/>
              <a:gd name="connsiteX186" fmla="*/ 774443 w 2760405"/>
              <a:gd name="connsiteY186" fmla="*/ 2438400 h 2831596"/>
              <a:gd name="connsiteX187" fmla="*/ 762536 w 2760405"/>
              <a:gd name="connsiteY187" fmla="*/ 2419350 h 2831596"/>
              <a:gd name="connsiteX188" fmla="*/ 738724 w 2760405"/>
              <a:gd name="connsiteY188" fmla="*/ 2438400 h 2831596"/>
              <a:gd name="connsiteX189" fmla="*/ 707768 w 2760405"/>
              <a:gd name="connsiteY189" fmla="*/ 2433637 h 2831596"/>
              <a:gd name="connsiteX190" fmla="*/ 726818 w 2760405"/>
              <a:gd name="connsiteY190" fmla="*/ 2371725 h 2831596"/>
              <a:gd name="connsiteX191" fmla="*/ 722055 w 2760405"/>
              <a:gd name="connsiteY191" fmla="*/ 2362200 h 2831596"/>
              <a:gd name="connsiteX192" fmla="*/ 741105 w 2760405"/>
              <a:gd name="connsiteY192" fmla="*/ 2309812 h 2831596"/>
              <a:gd name="connsiteX193" fmla="*/ 750630 w 2760405"/>
              <a:gd name="connsiteY193" fmla="*/ 2278856 h 2831596"/>
              <a:gd name="connsiteX194" fmla="*/ 736343 w 2760405"/>
              <a:gd name="connsiteY194" fmla="*/ 2243137 h 2831596"/>
              <a:gd name="connsiteX195" fmla="*/ 750630 w 2760405"/>
              <a:gd name="connsiteY195" fmla="*/ 2226468 h 2831596"/>
              <a:gd name="connsiteX196" fmla="*/ 738724 w 2760405"/>
              <a:gd name="connsiteY196" fmla="*/ 2197893 h 2831596"/>
              <a:gd name="connsiteX197" fmla="*/ 738725 w 2760405"/>
              <a:gd name="connsiteY197" fmla="*/ 2166937 h 2831596"/>
              <a:gd name="connsiteX198" fmla="*/ 731580 w 2760405"/>
              <a:gd name="connsiteY198" fmla="*/ 2128837 h 2831596"/>
              <a:gd name="connsiteX199" fmla="*/ 712530 w 2760405"/>
              <a:gd name="connsiteY199" fmla="*/ 2093118 h 2831596"/>
              <a:gd name="connsiteX200" fmla="*/ 664905 w 2760405"/>
              <a:gd name="connsiteY200" fmla="*/ 2090737 h 2831596"/>
              <a:gd name="connsiteX201" fmla="*/ 638711 w 2760405"/>
              <a:gd name="connsiteY201" fmla="*/ 2085975 h 2831596"/>
              <a:gd name="connsiteX202" fmla="*/ 626805 w 2760405"/>
              <a:gd name="connsiteY202" fmla="*/ 2062162 h 2831596"/>
              <a:gd name="connsiteX203" fmla="*/ 569655 w 2760405"/>
              <a:gd name="connsiteY203" fmla="*/ 2043112 h 2831596"/>
              <a:gd name="connsiteX204" fmla="*/ 545843 w 2760405"/>
              <a:gd name="connsiteY204" fmla="*/ 2035968 h 2831596"/>
              <a:gd name="connsiteX205" fmla="*/ 560130 w 2760405"/>
              <a:gd name="connsiteY205" fmla="*/ 1981200 h 2831596"/>
              <a:gd name="connsiteX206" fmla="*/ 564893 w 2760405"/>
              <a:gd name="connsiteY206" fmla="*/ 1964531 h 2831596"/>
              <a:gd name="connsiteX207" fmla="*/ 550605 w 2760405"/>
              <a:gd name="connsiteY207" fmla="*/ 1938337 h 2831596"/>
              <a:gd name="connsiteX208" fmla="*/ 517268 w 2760405"/>
              <a:gd name="connsiteY208" fmla="*/ 1885950 h 2831596"/>
              <a:gd name="connsiteX209" fmla="*/ 493455 w 2760405"/>
              <a:gd name="connsiteY209" fmla="*/ 1897856 h 2831596"/>
              <a:gd name="connsiteX210" fmla="*/ 474405 w 2760405"/>
              <a:gd name="connsiteY210" fmla="*/ 1876425 h 2831596"/>
              <a:gd name="connsiteX211" fmla="*/ 436305 w 2760405"/>
              <a:gd name="connsiteY211" fmla="*/ 1852612 h 2831596"/>
              <a:gd name="connsiteX212" fmla="*/ 417255 w 2760405"/>
              <a:gd name="connsiteY212" fmla="*/ 1833562 h 2831596"/>
              <a:gd name="connsiteX213" fmla="*/ 417255 w 2760405"/>
              <a:gd name="connsiteY213" fmla="*/ 1804987 h 2831596"/>
              <a:gd name="connsiteX214" fmla="*/ 381536 w 2760405"/>
              <a:gd name="connsiteY214" fmla="*/ 1812131 h 2831596"/>
              <a:gd name="connsiteX215" fmla="*/ 360105 w 2760405"/>
              <a:gd name="connsiteY215" fmla="*/ 1838325 h 2831596"/>
              <a:gd name="connsiteX216" fmla="*/ 388680 w 2760405"/>
              <a:gd name="connsiteY216" fmla="*/ 1862137 h 2831596"/>
              <a:gd name="connsiteX217" fmla="*/ 355343 w 2760405"/>
              <a:gd name="connsiteY217" fmla="*/ 1866900 h 2831596"/>
              <a:gd name="connsiteX218" fmla="*/ 326768 w 2760405"/>
              <a:gd name="connsiteY218" fmla="*/ 1847850 h 2831596"/>
              <a:gd name="connsiteX219" fmla="*/ 283905 w 2760405"/>
              <a:gd name="connsiteY219" fmla="*/ 1833562 h 2831596"/>
              <a:gd name="connsiteX220" fmla="*/ 241043 w 2760405"/>
              <a:gd name="connsiteY220" fmla="*/ 1819275 h 2831596"/>
              <a:gd name="connsiteX221" fmla="*/ 198180 w 2760405"/>
              <a:gd name="connsiteY221" fmla="*/ 1819275 h 2831596"/>
              <a:gd name="connsiteX222" fmla="*/ 174368 w 2760405"/>
              <a:gd name="connsiteY222" fmla="*/ 1795462 h 2831596"/>
              <a:gd name="connsiteX223" fmla="*/ 191036 w 2760405"/>
              <a:gd name="connsiteY223" fmla="*/ 1740693 h 2831596"/>
              <a:gd name="connsiteX224" fmla="*/ 217230 w 2760405"/>
              <a:gd name="connsiteY224" fmla="*/ 1676400 h 2831596"/>
              <a:gd name="connsiteX225" fmla="*/ 248186 w 2760405"/>
              <a:gd name="connsiteY225" fmla="*/ 1609725 h 2831596"/>
              <a:gd name="connsiteX226" fmla="*/ 276761 w 2760405"/>
              <a:gd name="connsiteY226" fmla="*/ 1576388 h 2831596"/>
              <a:gd name="connsiteX227" fmla="*/ 286286 w 2760405"/>
              <a:gd name="connsiteY227" fmla="*/ 1545431 h 2831596"/>
              <a:gd name="connsiteX228" fmla="*/ 322005 w 2760405"/>
              <a:gd name="connsiteY228" fmla="*/ 1509712 h 2831596"/>
              <a:gd name="connsiteX229" fmla="*/ 364868 w 2760405"/>
              <a:gd name="connsiteY229" fmla="*/ 1466850 h 2831596"/>
              <a:gd name="connsiteX230" fmla="*/ 379155 w 2760405"/>
              <a:gd name="connsiteY230" fmla="*/ 1440656 h 2831596"/>
              <a:gd name="connsiteX231" fmla="*/ 417255 w 2760405"/>
              <a:gd name="connsiteY231" fmla="*/ 1404937 h 2831596"/>
              <a:gd name="connsiteX232" fmla="*/ 441068 w 2760405"/>
              <a:gd name="connsiteY232" fmla="*/ 1381125 h 2831596"/>
              <a:gd name="connsiteX233" fmla="*/ 398205 w 2760405"/>
              <a:gd name="connsiteY233" fmla="*/ 1352550 h 2831596"/>
              <a:gd name="connsiteX234" fmla="*/ 379155 w 2760405"/>
              <a:gd name="connsiteY234" fmla="*/ 1328737 h 2831596"/>
              <a:gd name="connsiteX235" fmla="*/ 326768 w 2760405"/>
              <a:gd name="connsiteY235" fmla="*/ 1319212 h 2831596"/>
              <a:gd name="connsiteX236" fmla="*/ 319624 w 2760405"/>
              <a:gd name="connsiteY236" fmla="*/ 1297781 h 2831596"/>
              <a:gd name="connsiteX237" fmla="*/ 269618 w 2760405"/>
              <a:gd name="connsiteY237" fmla="*/ 1285875 h 2831596"/>
              <a:gd name="connsiteX238" fmla="*/ 233899 w 2760405"/>
              <a:gd name="connsiteY238" fmla="*/ 1281112 h 2831596"/>
              <a:gd name="connsiteX239" fmla="*/ 198180 w 2760405"/>
              <a:gd name="connsiteY239" fmla="*/ 1276350 h 2831596"/>
              <a:gd name="connsiteX240" fmla="*/ 157700 w 2760405"/>
              <a:gd name="connsiteY240" fmla="*/ 1250156 h 2831596"/>
              <a:gd name="connsiteX241" fmla="*/ 141030 w 2760405"/>
              <a:gd name="connsiteY241" fmla="*/ 1202531 h 2831596"/>
              <a:gd name="connsiteX242" fmla="*/ 141030 w 2760405"/>
              <a:gd name="connsiteY242" fmla="*/ 1171575 h 2831596"/>
              <a:gd name="connsiteX243" fmla="*/ 121980 w 2760405"/>
              <a:gd name="connsiteY243" fmla="*/ 1157287 h 2831596"/>
              <a:gd name="connsiteX244" fmla="*/ 76737 w 2760405"/>
              <a:gd name="connsiteY244" fmla="*/ 1166812 h 2831596"/>
              <a:gd name="connsiteX245" fmla="*/ 50543 w 2760405"/>
              <a:gd name="connsiteY245" fmla="*/ 1166812 h 2831596"/>
              <a:gd name="connsiteX246" fmla="*/ 21968 w 2760405"/>
              <a:gd name="connsiteY246" fmla="*/ 1143000 h 2831596"/>
              <a:gd name="connsiteX247" fmla="*/ 10062 w 2760405"/>
              <a:gd name="connsiteY247" fmla="*/ 1104900 h 2831596"/>
              <a:gd name="connsiteX248" fmla="*/ 536 w 2760405"/>
              <a:gd name="connsiteY248" fmla="*/ 1069182 h 2831596"/>
              <a:gd name="connsiteX249" fmla="*/ 2918 w 2760405"/>
              <a:gd name="connsiteY249" fmla="*/ 1028700 h 2831596"/>
              <a:gd name="connsiteX250" fmla="*/ 17205 w 2760405"/>
              <a:gd name="connsiteY250" fmla="*/ 995362 h 2831596"/>
              <a:gd name="connsiteX251" fmla="*/ 52924 w 2760405"/>
              <a:gd name="connsiteY251" fmla="*/ 957263 h 2831596"/>
              <a:gd name="connsiteX252" fmla="*/ 76737 w 2760405"/>
              <a:gd name="connsiteY252" fmla="*/ 952500 h 2831596"/>
              <a:gd name="connsiteX253" fmla="*/ 69593 w 2760405"/>
              <a:gd name="connsiteY253" fmla="*/ 933450 h 2831596"/>
              <a:gd name="connsiteX254" fmla="*/ 60068 w 2760405"/>
              <a:gd name="connsiteY254" fmla="*/ 885825 h 2831596"/>
              <a:gd name="connsiteX255" fmla="*/ 83880 w 2760405"/>
              <a:gd name="connsiteY255" fmla="*/ 852487 h 2831596"/>
              <a:gd name="connsiteX256" fmla="*/ 69593 w 2760405"/>
              <a:gd name="connsiteY256" fmla="*/ 821531 h 2831596"/>
              <a:gd name="connsiteX257" fmla="*/ 45780 w 2760405"/>
              <a:gd name="connsiteY257" fmla="*/ 800100 h 2831596"/>
              <a:gd name="connsiteX258" fmla="*/ 50543 w 2760405"/>
              <a:gd name="connsiteY258" fmla="*/ 762000 h 2831596"/>
              <a:gd name="connsiteX259" fmla="*/ 64831 w 2760405"/>
              <a:gd name="connsiteY259" fmla="*/ 704850 h 2831596"/>
              <a:gd name="connsiteX260" fmla="*/ 79118 w 2760405"/>
              <a:gd name="connsiteY260" fmla="*/ 671512 h 2831596"/>
              <a:gd name="connsiteX261" fmla="*/ 50543 w 2760405"/>
              <a:gd name="connsiteY261" fmla="*/ 647700 h 2831596"/>
              <a:gd name="connsiteX262" fmla="*/ 69593 w 2760405"/>
              <a:gd name="connsiteY262" fmla="*/ 623887 h 2831596"/>
              <a:gd name="connsiteX263" fmla="*/ 117218 w 2760405"/>
              <a:gd name="connsiteY263" fmla="*/ 628650 h 2831596"/>
              <a:gd name="connsiteX264" fmla="*/ 141030 w 2760405"/>
              <a:gd name="connsiteY264" fmla="*/ 628650 h 2831596"/>
              <a:gd name="connsiteX265" fmla="*/ 121980 w 2760405"/>
              <a:gd name="connsiteY265" fmla="*/ 595312 h 2831596"/>
              <a:gd name="connsiteX266" fmla="*/ 126743 w 2760405"/>
              <a:gd name="connsiteY266" fmla="*/ 571500 h 2831596"/>
              <a:gd name="connsiteX267" fmla="*/ 155318 w 2760405"/>
              <a:gd name="connsiteY267" fmla="*/ 571500 h 2831596"/>
              <a:gd name="connsiteX268" fmla="*/ 160080 w 2760405"/>
              <a:gd name="connsiteY268" fmla="*/ 571500 h 2831596"/>
              <a:gd name="connsiteX269" fmla="*/ 188655 w 2760405"/>
              <a:gd name="connsiteY269" fmla="*/ 485775 h 2831596"/>
              <a:gd name="connsiteX270" fmla="*/ 193418 w 2760405"/>
              <a:gd name="connsiteY270" fmla="*/ 447675 h 2831596"/>
              <a:gd name="connsiteX271" fmla="*/ 221993 w 2760405"/>
              <a:gd name="connsiteY271" fmla="*/ 461962 h 2831596"/>
              <a:gd name="connsiteX272" fmla="*/ 283905 w 2760405"/>
              <a:gd name="connsiteY272" fmla="*/ 485775 h 2831596"/>
              <a:gd name="connsiteX273" fmla="*/ 345818 w 2760405"/>
              <a:gd name="connsiteY273" fmla="*/ 485775 h 2831596"/>
              <a:gd name="connsiteX274" fmla="*/ 336293 w 2760405"/>
              <a:gd name="connsiteY274" fmla="*/ 442912 h 2831596"/>
              <a:gd name="connsiteX275" fmla="*/ 345818 w 2760405"/>
              <a:gd name="connsiteY275" fmla="*/ 409575 h 2831596"/>
              <a:gd name="connsiteX276" fmla="*/ 388680 w 2760405"/>
              <a:gd name="connsiteY276" fmla="*/ 409575 h 2831596"/>
              <a:gd name="connsiteX277" fmla="*/ 407730 w 2760405"/>
              <a:gd name="connsiteY277" fmla="*/ 381000 h 2831596"/>
              <a:gd name="connsiteX278" fmla="*/ 431543 w 2760405"/>
              <a:gd name="connsiteY278" fmla="*/ 338137 h 2831596"/>
              <a:gd name="connsiteX279" fmla="*/ 383918 w 2760405"/>
              <a:gd name="connsiteY279" fmla="*/ 314325 h 2831596"/>
              <a:gd name="connsiteX280" fmla="*/ 383918 w 2760405"/>
              <a:gd name="connsiteY280" fmla="*/ 285750 h 2831596"/>
              <a:gd name="connsiteX281" fmla="*/ 436305 w 2760405"/>
              <a:gd name="connsiteY281" fmla="*/ 257175 h 2831596"/>
              <a:gd name="connsiteX282" fmla="*/ 469643 w 2760405"/>
              <a:gd name="connsiteY282" fmla="*/ 238125 h 2831596"/>
              <a:gd name="connsiteX283" fmla="*/ 479168 w 2760405"/>
              <a:gd name="connsiteY283" fmla="*/ 176212 h 2831596"/>
              <a:gd name="connsiteX284" fmla="*/ 450593 w 2760405"/>
              <a:gd name="connsiteY284" fmla="*/ 123825 h 2831596"/>
              <a:gd name="connsiteX0" fmla="*/ 2310349 w 2760405"/>
              <a:gd name="connsiteY0" fmla="*/ 0 h 2831596"/>
              <a:gd name="connsiteX1" fmla="*/ 2327018 w 2760405"/>
              <a:gd name="connsiteY1" fmla="*/ 26193 h 2831596"/>
              <a:gd name="connsiteX2" fmla="*/ 2355593 w 2760405"/>
              <a:gd name="connsiteY2" fmla="*/ 47625 h 2831596"/>
              <a:gd name="connsiteX3" fmla="*/ 2346068 w 2760405"/>
              <a:gd name="connsiteY3" fmla="*/ 57150 h 2831596"/>
              <a:gd name="connsiteX4" fmla="*/ 2355593 w 2760405"/>
              <a:gd name="connsiteY4" fmla="*/ 95250 h 2831596"/>
              <a:gd name="connsiteX5" fmla="*/ 2346068 w 2760405"/>
              <a:gd name="connsiteY5" fmla="*/ 128587 h 2831596"/>
              <a:gd name="connsiteX6" fmla="*/ 2327018 w 2760405"/>
              <a:gd name="connsiteY6" fmla="*/ 145256 h 2831596"/>
              <a:gd name="connsiteX7" fmla="*/ 2303205 w 2760405"/>
              <a:gd name="connsiteY7" fmla="*/ 152400 h 2831596"/>
              <a:gd name="connsiteX8" fmla="*/ 2293680 w 2760405"/>
              <a:gd name="connsiteY8" fmla="*/ 166687 h 2831596"/>
              <a:gd name="connsiteX9" fmla="*/ 2288918 w 2760405"/>
              <a:gd name="connsiteY9" fmla="*/ 204787 h 2831596"/>
              <a:gd name="connsiteX10" fmla="*/ 2269868 w 2760405"/>
              <a:gd name="connsiteY10" fmla="*/ 223837 h 2831596"/>
              <a:gd name="connsiteX11" fmla="*/ 2227005 w 2760405"/>
              <a:gd name="connsiteY11" fmla="*/ 219075 h 2831596"/>
              <a:gd name="connsiteX12" fmla="*/ 2217480 w 2760405"/>
              <a:gd name="connsiteY12" fmla="*/ 226219 h 2831596"/>
              <a:gd name="connsiteX13" fmla="*/ 2224624 w 2760405"/>
              <a:gd name="connsiteY13" fmla="*/ 259556 h 2831596"/>
              <a:gd name="connsiteX14" fmla="*/ 2236530 w 2760405"/>
              <a:gd name="connsiteY14" fmla="*/ 285750 h 2831596"/>
              <a:gd name="connsiteX15" fmla="*/ 2227005 w 2760405"/>
              <a:gd name="connsiteY15" fmla="*/ 304800 h 2831596"/>
              <a:gd name="connsiteX16" fmla="*/ 2227005 w 2760405"/>
              <a:gd name="connsiteY16" fmla="*/ 333375 h 2831596"/>
              <a:gd name="connsiteX17" fmla="*/ 2188905 w 2760405"/>
              <a:gd name="connsiteY17" fmla="*/ 338137 h 2831596"/>
              <a:gd name="connsiteX18" fmla="*/ 2155567 w 2760405"/>
              <a:gd name="connsiteY18" fmla="*/ 302419 h 2831596"/>
              <a:gd name="connsiteX19" fmla="*/ 2126993 w 2760405"/>
              <a:gd name="connsiteY19" fmla="*/ 323850 h 2831596"/>
              <a:gd name="connsiteX20" fmla="*/ 2107943 w 2760405"/>
              <a:gd name="connsiteY20" fmla="*/ 347662 h 2831596"/>
              <a:gd name="connsiteX21" fmla="*/ 2107943 w 2760405"/>
              <a:gd name="connsiteY21" fmla="*/ 361950 h 2831596"/>
              <a:gd name="connsiteX22" fmla="*/ 2107943 w 2760405"/>
              <a:gd name="connsiteY22" fmla="*/ 395287 h 2831596"/>
              <a:gd name="connsiteX23" fmla="*/ 2079368 w 2760405"/>
              <a:gd name="connsiteY23" fmla="*/ 395287 h 2831596"/>
              <a:gd name="connsiteX24" fmla="*/ 2036505 w 2760405"/>
              <a:gd name="connsiteY24" fmla="*/ 419100 h 2831596"/>
              <a:gd name="connsiteX25" fmla="*/ 2017455 w 2760405"/>
              <a:gd name="connsiteY25" fmla="*/ 457200 h 2831596"/>
              <a:gd name="connsiteX26" fmla="*/ 2015074 w 2760405"/>
              <a:gd name="connsiteY26" fmla="*/ 488156 h 2831596"/>
              <a:gd name="connsiteX27" fmla="*/ 1998406 w 2760405"/>
              <a:gd name="connsiteY27" fmla="*/ 511968 h 2831596"/>
              <a:gd name="connsiteX28" fmla="*/ 1979355 w 2760405"/>
              <a:gd name="connsiteY28" fmla="*/ 554831 h 2831596"/>
              <a:gd name="connsiteX29" fmla="*/ 1948399 w 2760405"/>
              <a:gd name="connsiteY29" fmla="*/ 564356 h 2831596"/>
              <a:gd name="connsiteX30" fmla="*/ 1912680 w 2760405"/>
              <a:gd name="connsiteY30" fmla="*/ 561975 h 2831596"/>
              <a:gd name="connsiteX31" fmla="*/ 1886486 w 2760405"/>
              <a:gd name="connsiteY31" fmla="*/ 576262 h 2831596"/>
              <a:gd name="connsiteX32" fmla="*/ 1893630 w 2760405"/>
              <a:gd name="connsiteY32" fmla="*/ 602456 h 2831596"/>
              <a:gd name="connsiteX33" fmla="*/ 1876961 w 2760405"/>
              <a:gd name="connsiteY33" fmla="*/ 623887 h 2831596"/>
              <a:gd name="connsiteX34" fmla="*/ 1879343 w 2760405"/>
              <a:gd name="connsiteY34" fmla="*/ 647700 h 2831596"/>
              <a:gd name="connsiteX35" fmla="*/ 1893630 w 2760405"/>
              <a:gd name="connsiteY35" fmla="*/ 666750 h 2831596"/>
              <a:gd name="connsiteX36" fmla="*/ 1922205 w 2760405"/>
              <a:gd name="connsiteY36" fmla="*/ 685800 h 2831596"/>
              <a:gd name="connsiteX37" fmla="*/ 1948399 w 2760405"/>
              <a:gd name="connsiteY37" fmla="*/ 714375 h 2831596"/>
              <a:gd name="connsiteX38" fmla="*/ 1972211 w 2760405"/>
              <a:gd name="connsiteY38" fmla="*/ 745331 h 2831596"/>
              <a:gd name="connsiteX39" fmla="*/ 2000787 w 2760405"/>
              <a:gd name="connsiteY39" fmla="*/ 776287 h 2831596"/>
              <a:gd name="connsiteX40" fmla="*/ 2019836 w 2760405"/>
              <a:gd name="connsiteY40" fmla="*/ 788194 h 2831596"/>
              <a:gd name="connsiteX41" fmla="*/ 2026980 w 2760405"/>
              <a:gd name="connsiteY41" fmla="*/ 814387 h 2831596"/>
              <a:gd name="connsiteX42" fmla="*/ 2031743 w 2760405"/>
              <a:gd name="connsiteY42" fmla="*/ 847725 h 2831596"/>
              <a:gd name="connsiteX43" fmla="*/ 2041268 w 2760405"/>
              <a:gd name="connsiteY43" fmla="*/ 859631 h 2831596"/>
              <a:gd name="connsiteX44" fmla="*/ 2069843 w 2760405"/>
              <a:gd name="connsiteY44" fmla="*/ 871537 h 2831596"/>
              <a:gd name="connsiteX45" fmla="*/ 2065080 w 2760405"/>
              <a:gd name="connsiteY45" fmla="*/ 852487 h 2831596"/>
              <a:gd name="connsiteX46" fmla="*/ 2093655 w 2760405"/>
              <a:gd name="connsiteY46" fmla="*/ 838200 h 2831596"/>
              <a:gd name="connsiteX47" fmla="*/ 2103180 w 2760405"/>
              <a:gd name="connsiteY47" fmla="*/ 862012 h 2831596"/>
              <a:gd name="connsiteX48" fmla="*/ 2136518 w 2760405"/>
              <a:gd name="connsiteY48" fmla="*/ 883443 h 2831596"/>
              <a:gd name="connsiteX49" fmla="*/ 2172236 w 2760405"/>
              <a:gd name="connsiteY49" fmla="*/ 876300 h 2831596"/>
              <a:gd name="connsiteX50" fmla="*/ 2186524 w 2760405"/>
              <a:gd name="connsiteY50" fmla="*/ 864394 h 2831596"/>
              <a:gd name="connsiteX51" fmla="*/ 2210337 w 2760405"/>
              <a:gd name="connsiteY51" fmla="*/ 857249 h 2831596"/>
              <a:gd name="connsiteX52" fmla="*/ 2248437 w 2760405"/>
              <a:gd name="connsiteY52" fmla="*/ 862012 h 2831596"/>
              <a:gd name="connsiteX53" fmla="*/ 2260343 w 2760405"/>
              <a:gd name="connsiteY53" fmla="*/ 895350 h 2831596"/>
              <a:gd name="connsiteX54" fmla="*/ 2307967 w 2760405"/>
              <a:gd name="connsiteY54" fmla="*/ 900113 h 2831596"/>
              <a:gd name="connsiteX55" fmla="*/ 2331780 w 2760405"/>
              <a:gd name="connsiteY55" fmla="*/ 907256 h 2831596"/>
              <a:gd name="connsiteX56" fmla="*/ 2317493 w 2760405"/>
              <a:gd name="connsiteY56" fmla="*/ 928687 h 2831596"/>
              <a:gd name="connsiteX57" fmla="*/ 2322255 w 2760405"/>
              <a:gd name="connsiteY57" fmla="*/ 942975 h 2831596"/>
              <a:gd name="connsiteX58" fmla="*/ 2360355 w 2760405"/>
              <a:gd name="connsiteY58" fmla="*/ 964406 h 2831596"/>
              <a:gd name="connsiteX59" fmla="*/ 2374643 w 2760405"/>
              <a:gd name="connsiteY59" fmla="*/ 990600 h 2831596"/>
              <a:gd name="connsiteX60" fmla="*/ 2398455 w 2760405"/>
              <a:gd name="connsiteY60" fmla="*/ 1016794 h 2831596"/>
              <a:gd name="connsiteX61" fmla="*/ 2384168 w 2760405"/>
              <a:gd name="connsiteY61" fmla="*/ 1028700 h 2831596"/>
              <a:gd name="connsiteX62" fmla="*/ 2388930 w 2760405"/>
              <a:gd name="connsiteY62" fmla="*/ 1066800 h 2831596"/>
              <a:gd name="connsiteX63" fmla="*/ 2424649 w 2760405"/>
              <a:gd name="connsiteY63" fmla="*/ 1059656 h 2831596"/>
              <a:gd name="connsiteX64" fmla="*/ 2453224 w 2760405"/>
              <a:gd name="connsiteY64" fmla="*/ 1069182 h 2831596"/>
              <a:gd name="connsiteX65" fmla="*/ 2488943 w 2760405"/>
              <a:gd name="connsiteY65" fmla="*/ 1107281 h 2831596"/>
              <a:gd name="connsiteX66" fmla="*/ 2488943 w 2760405"/>
              <a:gd name="connsiteY66" fmla="*/ 1138237 h 2831596"/>
              <a:gd name="connsiteX67" fmla="*/ 2524661 w 2760405"/>
              <a:gd name="connsiteY67" fmla="*/ 1147762 h 2831596"/>
              <a:gd name="connsiteX68" fmla="*/ 2574668 w 2760405"/>
              <a:gd name="connsiteY68" fmla="*/ 1190625 h 2831596"/>
              <a:gd name="connsiteX69" fmla="*/ 2574668 w 2760405"/>
              <a:gd name="connsiteY69" fmla="*/ 1219200 h 2831596"/>
              <a:gd name="connsiteX70" fmla="*/ 2574668 w 2760405"/>
              <a:gd name="connsiteY70" fmla="*/ 1243012 h 2831596"/>
              <a:gd name="connsiteX71" fmla="*/ 2569905 w 2760405"/>
              <a:gd name="connsiteY71" fmla="*/ 1266825 h 2831596"/>
              <a:gd name="connsiteX72" fmla="*/ 2603243 w 2760405"/>
              <a:gd name="connsiteY72" fmla="*/ 1295400 h 2831596"/>
              <a:gd name="connsiteX73" fmla="*/ 2612767 w 2760405"/>
              <a:gd name="connsiteY73" fmla="*/ 1338262 h 2831596"/>
              <a:gd name="connsiteX74" fmla="*/ 2622293 w 2760405"/>
              <a:gd name="connsiteY74" fmla="*/ 1376362 h 2831596"/>
              <a:gd name="connsiteX75" fmla="*/ 2641343 w 2760405"/>
              <a:gd name="connsiteY75" fmla="*/ 1369218 h 2831596"/>
              <a:gd name="connsiteX76" fmla="*/ 2684205 w 2760405"/>
              <a:gd name="connsiteY76" fmla="*/ 1381125 h 2831596"/>
              <a:gd name="connsiteX77" fmla="*/ 2708018 w 2760405"/>
              <a:gd name="connsiteY77" fmla="*/ 1362075 h 2831596"/>
              <a:gd name="connsiteX78" fmla="*/ 2750880 w 2760405"/>
              <a:gd name="connsiteY78" fmla="*/ 1352550 h 2831596"/>
              <a:gd name="connsiteX79" fmla="*/ 2760405 w 2760405"/>
              <a:gd name="connsiteY79" fmla="*/ 1390650 h 2831596"/>
              <a:gd name="connsiteX80" fmla="*/ 2750880 w 2760405"/>
              <a:gd name="connsiteY80" fmla="*/ 1414462 h 2831596"/>
              <a:gd name="connsiteX81" fmla="*/ 2727068 w 2760405"/>
              <a:gd name="connsiteY81" fmla="*/ 1428750 h 2831596"/>
              <a:gd name="connsiteX82" fmla="*/ 2698492 w 2760405"/>
              <a:gd name="connsiteY82" fmla="*/ 1464469 h 2831596"/>
              <a:gd name="connsiteX83" fmla="*/ 2660393 w 2760405"/>
              <a:gd name="connsiteY83" fmla="*/ 1495425 h 2831596"/>
              <a:gd name="connsiteX84" fmla="*/ 2641343 w 2760405"/>
              <a:gd name="connsiteY84" fmla="*/ 1519237 h 2831596"/>
              <a:gd name="connsiteX85" fmla="*/ 2627055 w 2760405"/>
              <a:gd name="connsiteY85" fmla="*/ 1535906 h 2831596"/>
              <a:gd name="connsiteX86" fmla="*/ 2622293 w 2760405"/>
              <a:gd name="connsiteY86" fmla="*/ 1562100 h 2831596"/>
              <a:gd name="connsiteX87" fmla="*/ 2593718 w 2760405"/>
              <a:gd name="connsiteY87" fmla="*/ 1562100 h 2831596"/>
              <a:gd name="connsiteX88" fmla="*/ 2560380 w 2760405"/>
              <a:gd name="connsiteY88" fmla="*/ 1547812 h 2831596"/>
              <a:gd name="connsiteX89" fmla="*/ 2541330 w 2760405"/>
              <a:gd name="connsiteY89" fmla="*/ 1519237 h 2831596"/>
              <a:gd name="connsiteX90" fmla="*/ 2474655 w 2760405"/>
              <a:gd name="connsiteY90" fmla="*/ 1524000 h 2831596"/>
              <a:gd name="connsiteX91" fmla="*/ 2455605 w 2760405"/>
              <a:gd name="connsiteY91" fmla="*/ 1535906 h 2831596"/>
              <a:gd name="connsiteX92" fmla="*/ 2450842 w 2760405"/>
              <a:gd name="connsiteY92" fmla="*/ 1557338 h 2831596"/>
              <a:gd name="connsiteX93" fmla="*/ 2417505 w 2760405"/>
              <a:gd name="connsiteY93" fmla="*/ 1576387 h 2831596"/>
              <a:gd name="connsiteX94" fmla="*/ 2384168 w 2760405"/>
              <a:gd name="connsiteY94" fmla="*/ 1614487 h 2831596"/>
              <a:gd name="connsiteX95" fmla="*/ 2357973 w 2760405"/>
              <a:gd name="connsiteY95" fmla="*/ 1626393 h 2831596"/>
              <a:gd name="connsiteX96" fmla="*/ 2350830 w 2760405"/>
              <a:gd name="connsiteY96" fmla="*/ 1662112 h 2831596"/>
              <a:gd name="connsiteX97" fmla="*/ 2334161 w 2760405"/>
              <a:gd name="connsiteY97" fmla="*/ 1659731 h 2831596"/>
              <a:gd name="connsiteX98" fmla="*/ 2284155 w 2760405"/>
              <a:gd name="connsiteY98" fmla="*/ 1681162 h 2831596"/>
              <a:gd name="connsiteX99" fmla="*/ 2265105 w 2760405"/>
              <a:gd name="connsiteY99" fmla="*/ 1700212 h 2831596"/>
              <a:gd name="connsiteX100" fmla="*/ 2203193 w 2760405"/>
              <a:gd name="connsiteY100" fmla="*/ 1704975 h 2831596"/>
              <a:gd name="connsiteX101" fmla="*/ 2160330 w 2760405"/>
              <a:gd name="connsiteY101" fmla="*/ 1714500 h 2831596"/>
              <a:gd name="connsiteX102" fmla="*/ 2129374 w 2760405"/>
              <a:gd name="connsiteY102" fmla="*/ 1754981 h 2831596"/>
              <a:gd name="connsiteX103" fmla="*/ 2103180 w 2760405"/>
              <a:gd name="connsiteY103" fmla="*/ 1771650 h 2831596"/>
              <a:gd name="connsiteX104" fmla="*/ 2098418 w 2760405"/>
              <a:gd name="connsiteY104" fmla="*/ 1807368 h 2831596"/>
              <a:gd name="connsiteX105" fmla="*/ 2060318 w 2760405"/>
              <a:gd name="connsiteY105" fmla="*/ 1831181 h 2831596"/>
              <a:gd name="connsiteX106" fmla="*/ 2046030 w 2760405"/>
              <a:gd name="connsiteY106" fmla="*/ 1852612 h 2831596"/>
              <a:gd name="connsiteX107" fmla="*/ 2036505 w 2760405"/>
              <a:gd name="connsiteY107" fmla="*/ 1866900 h 2831596"/>
              <a:gd name="connsiteX108" fmla="*/ 2041268 w 2760405"/>
              <a:gd name="connsiteY108" fmla="*/ 1895475 h 2831596"/>
              <a:gd name="connsiteX109" fmla="*/ 2053174 w 2760405"/>
              <a:gd name="connsiteY109" fmla="*/ 1933575 h 2831596"/>
              <a:gd name="connsiteX110" fmla="*/ 2065080 w 2760405"/>
              <a:gd name="connsiteY110" fmla="*/ 1985962 h 2831596"/>
              <a:gd name="connsiteX111" fmla="*/ 2041268 w 2760405"/>
              <a:gd name="connsiteY111" fmla="*/ 2024062 h 2831596"/>
              <a:gd name="connsiteX112" fmla="*/ 2036505 w 2760405"/>
              <a:gd name="connsiteY112" fmla="*/ 2028825 h 2831596"/>
              <a:gd name="connsiteX113" fmla="*/ 1998405 w 2760405"/>
              <a:gd name="connsiteY113" fmla="*/ 2033587 h 2831596"/>
              <a:gd name="connsiteX114" fmla="*/ 1969830 w 2760405"/>
              <a:gd name="connsiteY114" fmla="*/ 2043112 h 2831596"/>
              <a:gd name="connsiteX115" fmla="*/ 1960305 w 2760405"/>
              <a:gd name="connsiteY115" fmla="*/ 2043112 h 2831596"/>
              <a:gd name="connsiteX116" fmla="*/ 1922205 w 2760405"/>
              <a:gd name="connsiteY116" fmla="*/ 2069305 h 2831596"/>
              <a:gd name="connsiteX117" fmla="*/ 1903155 w 2760405"/>
              <a:gd name="connsiteY117" fmla="*/ 2090737 h 2831596"/>
              <a:gd name="connsiteX118" fmla="*/ 1891249 w 2760405"/>
              <a:gd name="connsiteY118" fmla="*/ 2150269 h 2831596"/>
              <a:gd name="connsiteX119" fmla="*/ 1857912 w 2760405"/>
              <a:gd name="connsiteY119" fmla="*/ 2166937 h 2831596"/>
              <a:gd name="connsiteX120" fmla="*/ 1812668 w 2760405"/>
              <a:gd name="connsiteY120" fmla="*/ 2195512 h 2831596"/>
              <a:gd name="connsiteX121" fmla="*/ 1812668 w 2760405"/>
              <a:gd name="connsiteY121" fmla="*/ 2252662 h 2831596"/>
              <a:gd name="connsiteX122" fmla="*/ 1817430 w 2760405"/>
              <a:gd name="connsiteY122" fmla="*/ 2314575 h 2831596"/>
              <a:gd name="connsiteX123" fmla="*/ 1805524 w 2760405"/>
              <a:gd name="connsiteY123" fmla="*/ 2340768 h 2831596"/>
              <a:gd name="connsiteX124" fmla="*/ 1788855 w 2760405"/>
              <a:gd name="connsiteY124" fmla="*/ 2388393 h 2831596"/>
              <a:gd name="connsiteX125" fmla="*/ 1812668 w 2760405"/>
              <a:gd name="connsiteY125" fmla="*/ 2438400 h 2831596"/>
              <a:gd name="connsiteX126" fmla="*/ 1805524 w 2760405"/>
              <a:gd name="connsiteY126" fmla="*/ 2474119 h 2831596"/>
              <a:gd name="connsiteX127" fmla="*/ 1779330 w 2760405"/>
              <a:gd name="connsiteY127" fmla="*/ 2500312 h 2831596"/>
              <a:gd name="connsiteX128" fmla="*/ 1736468 w 2760405"/>
              <a:gd name="connsiteY128" fmla="*/ 2524125 h 2831596"/>
              <a:gd name="connsiteX129" fmla="*/ 1717418 w 2760405"/>
              <a:gd name="connsiteY129" fmla="*/ 2538412 h 2831596"/>
              <a:gd name="connsiteX130" fmla="*/ 1741230 w 2760405"/>
              <a:gd name="connsiteY130" fmla="*/ 2590800 h 2831596"/>
              <a:gd name="connsiteX131" fmla="*/ 1722180 w 2760405"/>
              <a:gd name="connsiteY131" fmla="*/ 2619375 h 2831596"/>
              <a:gd name="connsiteX132" fmla="*/ 1665030 w 2760405"/>
              <a:gd name="connsiteY132" fmla="*/ 2633662 h 2831596"/>
              <a:gd name="connsiteX133" fmla="*/ 1650743 w 2760405"/>
              <a:gd name="connsiteY133" fmla="*/ 2662237 h 2831596"/>
              <a:gd name="connsiteX134" fmla="*/ 1667411 w 2760405"/>
              <a:gd name="connsiteY134" fmla="*/ 2693193 h 2831596"/>
              <a:gd name="connsiteX135" fmla="*/ 1655505 w 2760405"/>
              <a:gd name="connsiteY135" fmla="*/ 2712243 h 2831596"/>
              <a:gd name="connsiteX136" fmla="*/ 1660268 w 2760405"/>
              <a:gd name="connsiteY136" fmla="*/ 2745581 h 2831596"/>
              <a:gd name="connsiteX137" fmla="*/ 1631693 w 2760405"/>
              <a:gd name="connsiteY137" fmla="*/ 2767012 h 2831596"/>
              <a:gd name="connsiteX138" fmla="*/ 1579305 w 2760405"/>
              <a:gd name="connsiteY138" fmla="*/ 2724150 h 2831596"/>
              <a:gd name="connsiteX139" fmla="*/ 1553111 w 2760405"/>
              <a:gd name="connsiteY139" fmla="*/ 2728912 h 2831596"/>
              <a:gd name="connsiteX140" fmla="*/ 1522155 w 2760405"/>
              <a:gd name="connsiteY140" fmla="*/ 2697956 h 2831596"/>
              <a:gd name="connsiteX141" fmla="*/ 1503105 w 2760405"/>
              <a:gd name="connsiteY141" fmla="*/ 2676525 h 2831596"/>
              <a:gd name="connsiteX142" fmla="*/ 1481674 w 2760405"/>
              <a:gd name="connsiteY142" fmla="*/ 2719387 h 2831596"/>
              <a:gd name="connsiteX143" fmla="*/ 1484055 w 2760405"/>
              <a:gd name="connsiteY143" fmla="*/ 2738437 h 2831596"/>
              <a:gd name="connsiteX144" fmla="*/ 1467386 w 2760405"/>
              <a:gd name="connsiteY144" fmla="*/ 2776537 h 2831596"/>
              <a:gd name="connsiteX145" fmla="*/ 1460243 w 2760405"/>
              <a:gd name="connsiteY145" fmla="*/ 2786062 h 2831596"/>
              <a:gd name="connsiteX146" fmla="*/ 1424524 w 2760405"/>
              <a:gd name="connsiteY146" fmla="*/ 2828925 h 2831596"/>
              <a:gd name="connsiteX147" fmla="*/ 1400712 w 2760405"/>
              <a:gd name="connsiteY147" fmla="*/ 2824162 h 2831596"/>
              <a:gd name="connsiteX148" fmla="*/ 1384043 w 2760405"/>
              <a:gd name="connsiteY148" fmla="*/ 2800350 h 2831596"/>
              <a:gd name="connsiteX149" fmla="*/ 1379280 w 2760405"/>
              <a:gd name="connsiteY149" fmla="*/ 2786062 h 2831596"/>
              <a:gd name="connsiteX150" fmla="*/ 1338799 w 2760405"/>
              <a:gd name="connsiteY150" fmla="*/ 2778918 h 2831596"/>
              <a:gd name="connsiteX151" fmla="*/ 1345943 w 2760405"/>
              <a:gd name="connsiteY151" fmla="*/ 2757487 h 2831596"/>
              <a:gd name="connsiteX152" fmla="*/ 1326893 w 2760405"/>
              <a:gd name="connsiteY152" fmla="*/ 2719387 h 2831596"/>
              <a:gd name="connsiteX153" fmla="*/ 1357849 w 2760405"/>
              <a:gd name="connsiteY153" fmla="*/ 2702718 h 2831596"/>
              <a:gd name="connsiteX154" fmla="*/ 1348324 w 2760405"/>
              <a:gd name="connsiteY154" fmla="*/ 2640806 h 2831596"/>
              <a:gd name="connsiteX155" fmla="*/ 1336418 w 2760405"/>
              <a:gd name="connsiteY155" fmla="*/ 2626518 h 2831596"/>
              <a:gd name="connsiteX156" fmla="*/ 1326893 w 2760405"/>
              <a:gd name="connsiteY156" fmla="*/ 2605087 h 2831596"/>
              <a:gd name="connsiteX157" fmla="*/ 1305461 w 2760405"/>
              <a:gd name="connsiteY157" fmla="*/ 2595562 h 2831596"/>
              <a:gd name="connsiteX158" fmla="*/ 1291174 w 2760405"/>
              <a:gd name="connsiteY158" fmla="*/ 2605087 h 2831596"/>
              <a:gd name="connsiteX159" fmla="*/ 1284030 w 2760405"/>
              <a:gd name="connsiteY159" fmla="*/ 2626518 h 2831596"/>
              <a:gd name="connsiteX160" fmla="*/ 1262599 w 2760405"/>
              <a:gd name="connsiteY160" fmla="*/ 2605087 h 2831596"/>
              <a:gd name="connsiteX161" fmla="*/ 1288793 w 2760405"/>
              <a:gd name="connsiteY161" fmla="*/ 2559843 h 2831596"/>
              <a:gd name="connsiteX162" fmla="*/ 1324511 w 2760405"/>
              <a:gd name="connsiteY162" fmla="*/ 2540794 h 2831596"/>
              <a:gd name="connsiteX163" fmla="*/ 1350705 w 2760405"/>
              <a:gd name="connsiteY163" fmla="*/ 2490787 h 2831596"/>
              <a:gd name="connsiteX164" fmla="*/ 1329274 w 2760405"/>
              <a:gd name="connsiteY164" fmla="*/ 2443162 h 2831596"/>
              <a:gd name="connsiteX165" fmla="*/ 1345943 w 2760405"/>
              <a:gd name="connsiteY165" fmla="*/ 2390775 h 2831596"/>
              <a:gd name="connsiteX166" fmla="*/ 1336418 w 2760405"/>
              <a:gd name="connsiteY166" fmla="*/ 2338387 h 2831596"/>
              <a:gd name="connsiteX167" fmla="*/ 1293555 w 2760405"/>
              <a:gd name="connsiteY167" fmla="*/ 2305050 h 2831596"/>
              <a:gd name="connsiteX168" fmla="*/ 1250693 w 2760405"/>
              <a:gd name="connsiteY168" fmla="*/ 2290762 h 2831596"/>
              <a:gd name="connsiteX169" fmla="*/ 1207830 w 2760405"/>
              <a:gd name="connsiteY169" fmla="*/ 2281237 h 2831596"/>
              <a:gd name="connsiteX170" fmla="*/ 1169730 w 2760405"/>
              <a:gd name="connsiteY170" fmla="*/ 2274093 h 2831596"/>
              <a:gd name="connsiteX171" fmla="*/ 1150680 w 2760405"/>
              <a:gd name="connsiteY171" fmla="*/ 2281237 h 2831596"/>
              <a:gd name="connsiteX172" fmla="*/ 1122105 w 2760405"/>
              <a:gd name="connsiteY172" fmla="*/ 2290762 h 2831596"/>
              <a:gd name="connsiteX173" fmla="*/ 1105436 w 2760405"/>
              <a:gd name="connsiteY173" fmla="*/ 2271712 h 2831596"/>
              <a:gd name="connsiteX174" fmla="*/ 1079243 w 2760405"/>
              <a:gd name="connsiteY174" fmla="*/ 2286000 h 2831596"/>
              <a:gd name="connsiteX175" fmla="*/ 1062574 w 2760405"/>
              <a:gd name="connsiteY175" fmla="*/ 2307431 h 2831596"/>
              <a:gd name="connsiteX176" fmla="*/ 1022093 w 2760405"/>
              <a:gd name="connsiteY176" fmla="*/ 2309812 h 2831596"/>
              <a:gd name="connsiteX177" fmla="*/ 974468 w 2760405"/>
              <a:gd name="connsiteY177" fmla="*/ 2319337 h 2831596"/>
              <a:gd name="connsiteX178" fmla="*/ 974468 w 2760405"/>
              <a:gd name="connsiteY178" fmla="*/ 2374106 h 2831596"/>
              <a:gd name="connsiteX179" fmla="*/ 945893 w 2760405"/>
              <a:gd name="connsiteY179" fmla="*/ 2414587 h 2831596"/>
              <a:gd name="connsiteX180" fmla="*/ 924461 w 2760405"/>
              <a:gd name="connsiteY180" fmla="*/ 2424112 h 2831596"/>
              <a:gd name="connsiteX181" fmla="*/ 893505 w 2760405"/>
              <a:gd name="connsiteY181" fmla="*/ 2462212 h 2831596"/>
              <a:gd name="connsiteX182" fmla="*/ 869693 w 2760405"/>
              <a:gd name="connsiteY182" fmla="*/ 2452687 h 2831596"/>
              <a:gd name="connsiteX183" fmla="*/ 855405 w 2760405"/>
              <a:gd name="connsiteY183" fmla="*/ 2471737 h 2831596"/>
              <a:gd name="connsiteX184" fmla="*/ 819686 w 2760405"/>
              <a:gd name="connsiteY184" fmla="*/ 2476500 h 2831596"/>
              <a:gd name="connsiteX185" fmla="*/ 803018 w 2760405"/>
              <a:gd name="connsiteY185" fmla="*/ 2462212 h 2831596"/>
              <a:gd name="connsiteX186" fmla="*/ 774443 w 2760405"/>
              <a:gd name="connsiteY186" fmla="*/ 2438400 h 2831596"/>
              <a:gd name="connsiteX187" fmla="*/ 762536 w 2760405"/>
              <a:gd name="connsiteY187" fmla="*/ 2419350 h 2831596"/>
              <a:gd name="connsiteX188" fmla="*/ 738724 w 2760405"/>
              <a:gd name="connsiteY188" fmla="*/ 2438400 h 2831596"/>
              <a:gd name="connsiteX189" fmla="*/ 707768 w 2760405"/>
              <a:gd name="connsiteY189" fmla="*/ 2433637 h 2831596"/>
              <a:gd name="connsiteX190" fmla="*/ 726818 w 2760405"/>
              <a:gd name="connsiteY190" fmla="*/ 2371725 h 2831596"/>
              <a:gd name="connsiteX191" fmla="*/ 722055 w 2760405"/>
              <a:gd name="connsiteY191" fmla="*/ 2362200 h 2831596"/>
              <a:gd name="connsiteX192" fmla="*/ 741105 w 2760405"/>
              <a:gd name="connsiteY192" fmla="*/ 2309812 h 2831596"/>
              <a:gd name="connsiteX193" fmla="*/ 750630 w 2760405"/>
              <a:gd name="connsiteY193" fmla="*/ 2278856 h 2831596"/>
              <a:gd name="connsiteX194" fmla="*/ 736343 w 2760405"/>
              <a:gd name="connsiteY194" fmla="*/ 2243137 h 2831596"/>
              <a:gd name="connsiteX195" fmla="*/ 750630 w 2760405"/>
              <a:gd name="connsiteY195" fmla="*/ 2226468 h 2831596"/>
              <a:gd name="connsiteX196" fmla="*/ 738724 w 2760405"/>
              <a:gd name="connsiteY196" fmla="*/ 2197893 h 2831596"/>
              <a:gd name="connsiteX197" fmla="*/ 738725 w 2760405"/>
              <a:gd name="connsiteY197" fmla="*/ 2166937 h 2831596"/>
              <a:gd name="connsiteX198" fmla="*/ 731580 w 2760405"/>
              <a:gd name="connsiteY198" fmla="*/ 2128837 h 2831596"/>
              <a:gd name="connsiteX199" fmla="*/ 712530 w 2760405"/>
              <a:gd name="connsiteY199" fmla="*/ 2093118 h 2831596"/>
              <a:gd name="connsiteX200" fmla="*/ 664905 w 2760405"/>
              <a:gd name="connsiteY200" fmla="*/ 2090737 h 2831596"/>
              <a:gd name="connsiteX201" fmla="*/ 638711 w 2760405"/>
              <a:gd name="connsiteY201" fmla="*/ 2085975 h 2831596"/>
              <a:gd name="connsiteX202" fmla="*/ 626805 w 2760405"/>
              <a:gd name="connsiteY202" fmla="*/ 2062162 h 2831596"/>
              <a:gd name="connsiteX203" fmla="*/ 569655 w 2760405"/>
              <a:gd name="connsiteY203" fmla="*/ 2043112 h 2831596"/>
              <a:gd name="connsiteX204" fmla="*/ 545843 w 2760405"/>
              <a:gd name="connsiteY204" fmla="*/ 2035968 h 2831596"/>
              <a:gd name="connsiteX205" fmla="*/ 560130 w 2760405"/>
              <a:gd name="connsiteY205" fmla="*/ 1981200 h 2831596"/>
              <a:gd name="connsiteX206" fmla="*/ 564893 w 2760405"/>
              <a:gd name="connsiteY206" fmla="*/ 1964531 h 2831596"/>
              <a:gd name="connsiteX207" fmla="*/ 550605 w 2760405"/>
              <a:gd name="connsiteY207" fmla="*/ 1938337 h 2831596"/>
              <a:gd name="connsiteX208" fmla="*/ 517268 w 2760405"/>
              <a:gd name="connsiteY208" fmla="*/ 1885950 h 2831596"/>
              <a:gd name="connsiteX209" fmla="*/ 493455 w 2760405"/>
              <a:gd name="connsiteY209" fmla="*/ 1897856 h 2831596"/>
              <a:gd name="connsiteX210" fmla="*/ 474405 w 2760405"/>
              <a:gd name="connsiteY210" fmla="*/ 1876425 h 2831596"/>
              <a:gd name="connsiteX211" fmla="*/ 436305 w 2760405"/>
              <a:gd name="connsiteY211" fmla="*/ 1852612 h 2831596"/>
              <a:gd name="connsiteX212" fmla="*/ 417255 w 2760405"/>
              <a:gd name="connsiteY212" fmla="*/ 1833562 h 2831596"/>
              <a:gd name="connsiteX213" fmla="*/ 417255 w 2760405"/>
              <a:gd name="connsiteY213" fmla="*/ 1804987 h 2831596"/>
              <a:gd name="connsiteX214" fmla="*/ 381536 w 2760405"/>
              <a:gd name="connsiteY214" fmla="*/ 1812131 h 2831596"/>
              <a:gd name="connsiteX215" fmla="*/ 360105 w 2760405"/>
              <a:gd name="connsiteY215" fmla="*/ 1838325 h 2831596"/>
              <a:gd name="connsiteX216" fmla="*/ 388680 w 2760405"/>
              <a:gd name="connsiteY216" fmla="*/ 1862137 h 2831596"/>
              <a:gd name="connsiteX217" fmla="*/ 355343 w 2760405"/>
              <a:gd name="connsiteY217" fmla="*/ 1866900 h 2831596"/>
              <a:gd name="connsiteX218" fmla="*/ 326768 w 2760405"/>
              <a:gd name="connsiteY218" fmla="*/ 1847850 h 2831596"/>
              <a:gd name="connsiteX219" fmla="*/ 283905 w 2760405"/>
              <a:gd name="connsiteY219" fmla="*/ 1833562 h 2831596"/>
              <a:gd name="connsiteX220" fmla="*/ 241043 w 2760405"/>
              <a:gd name="connsiteY220" fmla="*/ 1819275 h 2831596"/>
              <a:gd name="connsiteX221" fmla="*/ 198180 w 2760405"/>
              <a:gd name="connsiteY221" fmla="*/ 1819275 h 2831596"/>
              <a:gd name="connsiteX222" fmla="*/ 174368 w 2760405"/>
              <a:gd name="connsiteY222" fmla="*/ 1795462 h 2831596"/>
              <a:gd name="connsiteX223" fmla="*/ 191036 w 2760405"/>
              <a:gd name="connsiteY223" fmla="*/ 1740693 h 2831596"/>
              <a:gd name="connsiteX224" fmla="*/ 217230 w 2760405"/>
              <a:gd name="connsiteY224" fmla="*/ 1676400 h 2831596"/>
              <a:gd name="connsiteX225" fmla="*/ 248186 w 2760405"/>
              <a:gd name="connsiteY225" fmla="*/ 1609725 h 2831596"/>
              <a:gd name="connsiteX226" fmla="*/ 276761 w 2760405"/>
              <a:gd name="connsiteY226" fmla="*/ 1576388 h 2831596"/>
              <a:gd name="connsiteX227" fmla="*/ 286286 w 2760405"/>
              <a:gd name="connsiteY227" fmla="*/ 1545431 h 2831596"/>
              <a:gd name="connsiteX228" fmla="*/ 322005 w 2760405"/>
              <a:gd name="connsiteY228" fmla="*/ 1509712 h 2831596"/>
              <a:gd name="connsiteX229" fmla="*/ 364868 w 2760405"/>
              <a:gd name="connsiteY229" fmla="*/ 1466850 h 2831596"/>
              <a:gd name="connsiteX230" fmla="*/ 379155 w 2760405"/>
              <a:gd name="connsiteY230" fmla="*/ 1440656 h 2831596"/>
              <a:gd name="connsiteX231" fmla="*/ 417255 w 2760405"/>
              <a:gd name="connsiteY231" fmla="*/ 1404937 h 2831596"/>
              <a:gd name="connsiteX232" fmla="*/ 441068 w 2760405"/>
              <a:gd name="connsiteY232" fmla="*/ 1381125 h 2831596"/>
              <a:gd name="connsiteX233" fmla="*/ 398205 w 2760405"/>
              <a:gd name="connsiteY233" fmla="*/ 1352550 h 2831596"/>
              <a:gd name="connsiteX234" fmla="*/ 379155 w 2760405"/>
              <a:gd name="connsiteY234" fmla="*/ 1328737 h 2831596"/>
              <a:gd name="connsiteX235" fmla="*/ 326768 w 2760405"/>
              <a:gd name="connsiteY235" fmla="*/ 1319212 h 2831596"/>
              <a:gd name="connsiteX236" fmla="*/ 319624 w 2760405"/>
              <a:gd name="connsiteY236" fmla="*/ 1297781 h 2831596"/>
              <a:gd name="connsiteX237" fmla="*/ 269618 w 2760405"/>
              <a:gd name="connsiteY237" fmla="*/ 1285875 h 2831596"/>
              <a:gd name="connsiteX238" fmla="*/ 233899 w 2760405"/>
              <a:gd name="connsiteY238" fmla="*/ 1281112 h 2831596"/>
              <a:gd name="connsiteX239" fmla="*/ 198180 w 2760405"/>
              <a:gd name="connsiteY239" fmla="*/ 1276350 h 2831596"/>
              <a:gd name="connsiteX240" fmla="*/ 157700 w 2760405"/>
              <a:gd name="connsiteY240" fmla="*/ 1250156 h 2831596"/>
              <a:gd name="connsiteX241" fmla="*/ 141030 w 2760405"/>
              <a:gd name="connsiteY241" fmla="*/ 1202531 h 2831596"/>
              <a:gd name="connsiteX242" fmla="*/ 141030 w 2760405"/>
              <a:gd name="connsiteY242" fmla="*/ 1171575 h 2831596"/>
              <a:gd name="connsiteX243" fmla="*/ 121980 w 2760405"/>
              <a:gd name="connsiteY243" fmla="*/ 1157287 h 2831596"/>
              <a:gd name="connsiteX244" fmla="*/ 76737 w 2760405"/>
              <a:gd name="connsiteY244" fmla="*/ 1166812 h 2831596"/>
              <a:gd name="connsiteX245" fmla="*/ 50543 w 2760405"/>
              <a:gd name="connsiteY245" fmla="*/ 1166812 h 2831596"/>
              <a:gd name="connsiteX246" fmla="*/ 21968 w 2760405"/>
              <a:gd name="connsiteY246" fmla="*/ 1143000 h 2831596"/>
              <a:gd name="connsiteX247" fmla="*/ 10062 w 2760405"/>
              <a:gd name="connsiteY247" fmla="*/ 1104900 h 2831596"/>
              <a:gd name="connsiteX248" fmla="*/ 536 w 2760405"/>
              <a:gd name="connsiteY248" fmla="*/ 1069182 h 2831596"/>
              <a:gd name="connsiteX249" fmla="*/ 2918 w 2760405"/>
              <a:gd name="connsiteY249" fmla="*/ 1028700 h 2831596"/>
              <a:gd name="connsiteX250" fmla="*/ 17205 w 2760405"/>
              <a:gd name="connsiteY250" fmla="*/ 995362 h 2831596"/>
              <a:gd name="connsiteX251" fmla="*/ 52924 w 2760405"/>
              <a:gd name="connsiteY251" fmla="*/ 957263 h 2831596"/>
              <a:gd name="connsiteX252" fmla="*/ 76737 w 2760405"/>
              <a:gd name="connsiteY252" fmla="*/ 952500 h 2831596"/>
              <a:gd name="connsiteX253" fmla="*/ 69593 w 2760405"/>
              <a:gd name="connsiteY253" fmla="*/ 933450 h 2831596"/>
              <a:gd name="connsiteX254" fmla="*/ 60068 w 2760405"/>
              <a:gd name="connsiteY254" fmla="*/ 885825 h 2831596"/>
              <a:gd name="connsiteX255" fmla="*/ 83880 w 2760405"/>
              <a:gd name="connsiteY255" fmla="*/ 852487 h 2831596"/>
              <a:gd name="connsiteX256" fmla="*/ 69593 w 2760405"/>
              <a:gd name="connsiteY256" fmla="*/ 821531 h 2831596"/>
              <a:gd name="connsiteX257" fmla="*/ 45780 w 2760405"/>
              <a:gd name="connsiteY257" fmla="*/ 800100 h 2831596"/>
              <a:gd name="connsiteX258" fmla="*/ 29112 w 2760405"/>
              <a:gd name="connsiteY258" fmla="*/ 766762 h 2831596"/>
              <a:gd name="connsiteX259" fmla="*/ 64831 w 2760405"/>
              <a:gd name="connsiteY259" fmla="*/ 704850 h 2831596"/>
              <a:gd name="connsiteX260" fmla="*/ 79118 w 2760405"/>
              <a:gd name="connsiteY260" fmla="*/ 671512 h 2831596"/>
              <a:gd name="connsiteX261" fmla="*/ 50543 w 2760405"/>
              <a:gd name="connsiteY261" fmla="*/ 647700 h 2831596"/>
              <a:gd name="connsiteX262" fmla="*/ 69593 w 2760405"/>
              <a:gd name="connsiteY262" fmla="*/ 623887 h 2831596"/>
              <a:gd name="connsiteX263" fmla="*/ 117218 w 2760405"/>
              <a:gd name="connsiteY263" fmla="*/ 628650 h 2831596"/>
              <a:gd name="connsiteX264" fmla="*/ 141030 w 2760405"/>
              <a:gd name="connsiteY264" fmla="*/ 628650 h 2831596"/>
              <a:gd name="connsiteX265" fmla="*/ 121980 w 2760405"/>
              <a:gd name="connsiteY265" fmla="*/ 595312 h 2831596"/>
              <a:gd name="connsiteX266" fmla="*/ 126743 w 2760405"/>
              <a:gd name="connsiteY266" fmla="*/ 571500 h 2831596"/>
              <a:gd name="connsiteX267" fmla="*/ 155318 w 2760405"/>
              <a:gd name="connsiteY267" fmla="*/ 571500 h 2831596"/>
              <a:gd name="connsiteX268" fmla="*/ 160080 w 2760405"/>
              <a:gd name="connsiteY268" fmla="*/ 571500 h 2831596"/>
              <a:gd name="connsiteX269" fmla="*/ 188655 w 2760405"/>
              <a:gd name="connsiteY269" fmla="*/ 485775 h 2831596"/>
              <a:gd name="connsiteX270" fmla="*/ 193418 w 2760405"/>
              <a:gd name="connsiteY270" fmla="*/ 447675 h 2831596"/>
              <a:gd name="connsiteX271" fmla="*/ 221993 w 2760405"/>
              <a:gd name="connsiteY271" fmla="*/ 461962 h 2831596"/>
              <a:gd name="connsiteX272" fmla="*/ 283905 w 2760405"/>
              <a:gd name="connsiteY272" fmla="*/ 485775 h 2831596"/>
              <a:gd name="connsiteX273" fmla="*/ 345818 w 2760405"/>
              <a:gd name="connsiteY273" fmla="*/ 485775 h 2831596"/>
              <a:gd name="connsiteX274" fmla="*/ 336293 w 2760405"/>
              <a:gd name="connsiteY274" fmla="*/ 442912 h 2831596"/>
              <a:gd name="connsiteX275" fmla="*/ 345818 w 2760405"/>
              <a:gd name="connsiteY275" fmla="*/ 409575 h 2831596"/>
              <a:gd name="connsiteX276" fmla="*/ 388680 w 2760405"/>
              <a:gd name="connsiteY276" fmla="*/ 409575 h 2831596"/>
              <a:gd name="connsiteX277" fmla="*/ 407730 w 2760405"/>
              <a:gd name="connsiteY277" fmla="*/ 381000 h 2831596"/>
              <a:gd name="connsiteX278" fmla="*/ 431543 w 2760405"/>
              <a:gd name="connsiteY278" fmla="*/ 338137 h 2831596"/>
              <a:gd name="connsiteX279" fmla="*/ 383918 w 2760405"/>
              <a:gd name="connsiteY279" fmla="*/ 314325 h 2831596"/>
              <a:gd name="connsiteX280" fmla="*/ 383918 w 2760405"/>
              <a:gd name="connsiteY280" fmla="*/ 285750 h 2831596"/>
              <a:gd name="connsiteX281" fmla="*/ 436305 w 2760405"/>
              <a:gd name="connsiteY281" fmla="*/ 257175 h 2831596"/>
              <a:gd name="connsiteX282" fmla="*/ 469643 w 2760405"/>
              <a:gd name="connsiteY282" fmla="*/ 238125 h 2831596"/>
              <a:gd name="connsiteX283" fmla="*/ 479168 w 2760405"/>
              <a:gd name="connsiteY283" fmla="*/ 176212 h 2831596"/>
              <a:gd name="connsiteX284" fmla="*/ 450593 w 2760405"/>
              <a:gd name="connsiteY284" fmla="*/ 123825 h 2831596"/>
              <a:gd name="connsiteX0" fmla="*/ 2310349 w 2760405"/>
              <a:gd name="connsiteY0" fmla="*/ 0 h 2831596"/>
              <a:gd name="connsiteX1" fmla="*/ 2327018 w 2760405"/>
              <a:gd name="connsiteY1" fmla="*/ 26193 h 2831596"/>
              <a:gd name="connsiteX2" fmla="*/ 2355593 w 2760405"/>
              <a:gd name="connsiteY2" fmla="*/ 47625 h 2831596"/>
              <a:gd name="connsiteX3" fmla="*/ 2346068 w 2760405"/>
              <a:gd name="connsiteY3" fmla="*/ 57150 h 2831596"/>
              <a:gd name="connsiteX4" fmla="*/ 2355593 w 2760405"/>
              <a:gd name="connsiteY4" fmla="*/ 95250 h 2831596"/>
              <a:gd name="connsiteX5" fmla="*/ 2346068 w 2760405"/>
              <a:gd name="connsiteY5" fmla="*/ 128587 h 2831596"/>
              <a:gd name="connsiteX6" fmla="*/ 2327018 w 2760405"/>
              <a:gd name="connsiteY6" fmla="*/ 145256 h 2831596"/>
              <a:gd name="connsiteX7" fmla="*/ 2303205 w 2760405"/>
              <a:gd name="connsiteY7" fmla="*/ 152400 h 2831596"/>
              <a:gd name="connsiteX8" fmla="*/ 2293680 w 2760405"/>
              <a:gd name="connsiteY8" fmla="*/ 166687 h 2831596"/>
              <a:gd name="connsiteX9" fmla="*/ 2288918 w 2760405"/>
              <a:gd name="connsiteY9" fmla="*/ 204787 h 2831596"/>
              <a:gd name="connsiteX10" fmla="*/ 2269868 w 2760405"/>
              <a:gd name="connsiteY10" fmla="*/ 223837 h 2831596"/>
              <a:gd name="connsiteX11" fmla="*/ 2227005 w 2760405"/>
              <a:gd name="connsiteY11" fmla="*/ 219075 h 2831596"/>
              <a:gd name="connsiteX12" fmla="*/ 2217480 w 2760405"/>
              <a:gd name="connsiteY12" fmla="*/ 226219 h 2831596"/>
              <a:gd name="connsiteX13" fmla="*/ 2224624 w 2760405"/>
              <a:gd name="connsiteY13" fmla="*/ 259556 h 2831596"/>
              <a:gd name="connsiteX14" fmla="*/ 2236530 w 2760405"/>
              <a:gd name="connsiteY14" fmla="*/ 285750 h 2831596"/>
              <a:gd name="connsiteX15" fmla="*/ 2227005 w 2760405"/>
              <a:gd name="connsiteY15" fmla="*/ 304800 h 2831596"/>
              <a:gd name="connsiteX16" fmla="*/ 2227005 w 2760405"/>
              <a:gd name="connsiteY16" fmla="*/ 333375 h 2831596"/>
              <a:gd name="connsiteX17" fmla="*/ 2188905 w 2760405"/>
              <a:gd name="connsiteY17" fmla="*/ 338137 h 2831596"/>
              <a:gd name="connsiteX18" fmla="*/ 2155567 w 2760405"/>
              <a:gd name="connsiteY18" fmla="*/ 302419 h 2831596"/>
              <a:gd name="connsiteX19" fmla="*/ 2126993 w 2760405"/>
              <a:gd name="connsiteY19" fmla="*/ 323850 h 2831596"/>
              <a:gd name="connsiteX20" fmla="*/ 2107943 w 2760405"/>
              <a:gd name="connsiteY20" fmla="*/ 347662 h 2831596"/>
              <a:gd name="connsiteX21" fmla="*/ 2107943 w 2760405"/>
              <a:gd name="connsiteY21" fmla="*/ 361950 h 2831596"/>
              <a:gd name="connsiteX22" fmla="*/ 2107943 w 2760405"/>
              <a:gd name="connsiteY22" fmla="*/ 395287 h 2831596"/>
              <a:gd name="connsiteX23" fmla="*/ 2079368 w 2760405"/>
              <a:gd name="connsiteY23" fmla="*/ 395287 h 2831596"/>
              <a:gd name="connsiteX24" fmla="*/ 2036505 w 2760405"/>
              <a:gd name="connsiteY24" fmla="*/ 419100 h 2831596"/>
              <a:gd name="connsiteX25" fmla="*/ 2017455 w 2760405"/>
              <a:gd name="connsiteY25" fmla="*/ 457200 h 2831596"/>
              <a:gd name="connsiteX26" fmla="*/ 2015074 w 2760405"/>
              <a:gd name="connsiteY26" fmla="*/ 488156 h 2831596"/>
              <a:gd name="connsiteX27" fmla="*/ 1998406 w 2760405"/>
              <a:gd name="connsiteY27" fmla="*/ 511968 h 2831596"/>
              <a:gd name="connsiteX28" fmla="*/ 1979355 w 2760405"/>
              <a:gd name="connsiteY28" fmla="*/ 554831 h 2831596"/>
              <a:gd name="connsiteX29" fmla="*/ 1948399 w 2760405"/>
              <a:gd name="connsiteY29" fmla="*/ 564356 h 2831596"/>
              <a:gd name="connsiteX30" fmla="*/ 1912680 w 2760405"/>
              <a:gd name="connsiteY30" fmla="*/ 561975 h 2831596"/>
              <a:gd name="connsiteX31" fmla="*/ 1886486 w 2760405"/>
              <a:gd name="connsiteY31" fmla="*/ 576262 h 2831596"/>
              <a:gd name="connsiteX32" fmla="*/ 1893630 w 2760405"/>
              <a:gd name="connsiteY32" fmla="*/ 602456 h 2831596"/>
              <a:gd name="connsiteX33" fmla="*/ 1876961 w 2760405"/>
              <a:gd name="connsiteY33" fmla="*/ 623887 h 2831596"/>
              <a:gd name="connsiteX34" fmla="*/ 1879343 w 2760405"/>
              <a:gd name="connsiteY34" fmla="*/ 647700 h 2831596"/>
              <a:gd name="connsiteX35" fmla="*/ 1893630 w 2760405"/>
              <a:gd name="connsiteY35" fmla="*/ 666750 h 2831596"/>
              <a:gd name="connsiteX36" fmla="*/ 1922205 w 2760405"/>
              <a:gd name="connsiteY36" fmla="*/ 685800 h 2831596"/>
              <a:gd name="connsiteX37" fmla="*/ 1948399 w 2760405"/>
              <a:gd name="connsiteY37" fmla="*/ 714375 h 2831596"/>
              <a:gd name="connsiteX38" fmla="*/ 1972211 w 2760405"/>
              <a:gd name="connsiteY38" fmla="*/ 745331 h 2831596"/>
              <a:gd name="connsiteX39" fmla="*/ 2000787 w 2760405"/>
              <a:gd name="connsiteY39" fmla="*/ 776287 h 2831596"/>
              <a:gd name="connsiteX40" fmla="*/ 2019836 w 2760405"/>
              <a:gd name="connsiteY40" fmla="*/ 788194 h 2831596"/>
              <a:gd name="connsiteX41" fmla="*/ 2026980 w 2760405"/>
              <a:gd name="connsiteY41" fmla="*/ 814387 h 2831596"/>
              <a:gd name="connsiteX42" fmla="*/ 2031743 w 2760405"/>
              <a:gd name="connsiteY42" fmla="*/ 847725 h 2831596"/>
              <a:gd name="connsiteX43" fmla="*/ 2041268 w 2760405"/>
              <a:gd name="connsiteY43" fmla="*/ 859631 h 2831596"/>
              <a:gd name="connsiteX44" fmla="*/ 2069843 w 2760405"/>
              <a:gd name="connsiteY44" fmla="*/ 871537 h 2831596"/>
              <a:gd name="connsiteX45" fmla="*/ 2065080 w 2760405"/>
              <a:gd name="connsiteY45" fmla="*/ 852487 h 2831596"/>
              <a:gd name="connsiteX46" fmla="*/ 2093655 w 2760405"/>
              <a:gd name="connsiteY46" fmla="*/ 838200 h 2831596"/>
              <a:gd name="connsiteX47" fmla="*/ 2103180 w 2760405"/>
              <a:gd name="connsiteY47" fmla="*/ 862012 h 2831596"/>
              <a:gd name="connsiteX48" fmla="*/ 2136518 w 2760405"/>
              <a:gd name="connsiteY48" fmla="*/ 883443 h 2831596"/>
              <a:gd name="connsiteX49" fmla="*/ 2172236 w 2760405"/>
              <a:gd name="connsiteY49" fmla="*/ 876300 h 2831596"/>
              <a:gd name="connsiteX50" fmla="*/ 2186524 w 2760405"/>
              <a:gd name="connsiteY50" fmla="*/ 864394 h 2831596"/>
              <a:gd name="connsiteX51" fmla="*/ 2210337 w 2760405"/>
              <a:gd name="connsiteY51" fmla="*/ 857249 h 2831596"/>
              <a:gd name="connsiteX52" fmla="*/ 2248437 w 2760405"/>
              <a:gd name="connsiteY52" fmla="*/ 862012 h 2831596"/>
              <a:gd name="connsiteX53" fmla="*/ 2260343 w 2760405"/>
              <a:gd name="connsiteY53" fmla="*/ 895350 h 2831596"/>
              <a:gd name="connsiteX54" fmla="*/ 2307967 w 2760405"/>
              <a:gd name="connsiteY54" fmla="*/ 900113 h 2831596"/>
              <a:gd name="connsiteX55" fmla="*/ 2331780 w 2760405"/>
              <a:gd name="connsiteY55" fmla="*/ 907256 h 2831596"/>
              <a:gd name="connsiteX56" fmla="*/ 2317493 w 2760405"/>
              <a:gd name="connsiteY56" fmla="*/ 928687 h 2831596"/>
              <a:gd name="connsiteX57" fmla="*/ 2322255 w 2760405"/>
              <a:gd name="connsiteY57" fmla="*/ 942975 h 2831596"/>
              <a:gd name="connsiteX58" fmla="*/ 2360355 w 2760405"/>
              <a:gd name="connsiteY58" fmla="*/ 964406 h 2831596"/>
              <a:gd name="connsiteX59" fmla="*/ 2374643 w 2760405"/>
              <a:gd name="connsiteY59" fmla="*/ 990600 h 2831596"/>
              <a:gd name="connsiteX60" fmla="*/ 2398455 w 2760405"/>
              <a:gd name="connsiteY60" fmla="*/ 1016794 h 2831596"/>
              <a:gd name="connsiteX61" fmla="*/ 2384168 w 2760405"/>
              <a:gd name="connsiteY61" fmla="*/ 1028700 h 2831596"/>
              <a:gd name="connsiteX62" fmla="*/ 2388930 w 2760405"/>
              <a:gd name="connsiteY62" fmla="*/ 1066800 h 2831596"/>
              <a:gd name="connsiteX63" fmla="*/ 2424649 w 2760405"/>
              <a:gd name="connsiteY63" fmla="*/ 1059656 h 2831596"/>
              <a:gd name="connsiteX64" fmla="*/ 2453224 w 2760405"/>
              <a:gd name="connsiteY64" fmla="*/ 1069182 h 2831596"/>
              <a:gd name="connsiteX65" fmla="*/ 2488943 w 2760405"/>
              <a:gd name="connsiteY65" fmla="*/ 1107281 h 2831596"/>
              <a:gd name="connsiteX66" fmla="*/ 2488943 w 2760405"/>
              <a:gd name="connsiteY66" fmla="*/ 1138237 h 2831596"/>
              <a:gd name="connsiteX67" fmla="*/ 2524661 w 2760405"/>
              <a:gd name="connsiteY67" fmla="*/ 1147762 h 2831596"/>
              <a:gd name="connsiteX68" fmla="*/ 2574668 w 2760405"/>
              <a:gd name="connsiteY68" fmla="*/ 1190625 h 2831596"/>
              <a:gd name="connsiteX69" fmla="*/ 2574668 w 2760405"/>
              <a:gd name="connsiteY69" fmla="*/ 1219200 h 2831596"/>
              <a:gd name="connsiteX70" fmla="*/ 2574668 w 2760405"/>
              <a:gd name="connsiteY70" fmla="*/ 1243012 h 2831596"/>
              <a:gd name="connsiteX71" fmla="*/ 2569905 w 2760405"/>
              <a:gd name="connsiteY71" fmla="*/ 1266825 h 2831596"/>
              <a:gd name="connsiteX72" fmla="*/ 2603243 w 2760405"/>
              <a:gd name="connsiteY72" fmla="*/ 1295400 h 2831596"/>
              <a:gd name="connsiteX73" fmla="*/ 2612767 w 2760405"/>
              <a:gd name="connsiteY73" fmla="*/ 1338262 h 2831596"/>
              <a:gd name="connsiteX74" fmla="*/ 2622293 w 2760405"/>
              <a:gd name="connsiteY74" fmla="*/ 1376362 h 2831596"/>
              <a:gd name="connsiteX75" fmla="*/ 2641343 w 2760405"/>
              <a:gd name="connsiteY75" fmla="*/ 1369218 h 2831596"/>
              <a:gd name="connsiteX76" fmla="*/ 2684205 w 2760405"/>
              <a:gd name="connsiteY76" fmla="*/ 1381125 h 2831596"/>
              <a:gd name="connsiteX77" fmla="*/ 2708018 w 2760405"/>
              <a:gd name="connsiteY77" fmla="*/ 1362075 h 2831596"/>
              <a:gd name="connsiteX78" fmla="*/ 2750880 w 2760405"/>
              <a:gd name="connsiteY78" fmla="*/ 1352550 h 2831596"/>
              <a:gd name="connsiteX79" fmla="*/ 2760405 w 2760405"/>
              <a:gd name="connsiteY79" fmla="*/ 1390650 h 2831596"/>
              <a:gd name="connsiteX80" fmla="*/ 2750880 w 2760405"/>
              <a:gd name="connsiteY80" fmla="*/ 1414462 h 2831596"/>
              <a:gd name="connsiteX81" fmla="*/ 2727068 w 2760405"/>
              <a:gd name="connsiteY81" fmla="*/ 1428750 h 2831596"/>
              <a:gd name="connsiteX82" fmla="*/ 2698492 w 2760405"/>
              <a:gd name="connsiteY82" fmla="*/ 1464469 h 2831596"/>
              <a:gd name="connsiteX83" fmla="*/ 2660393 w 2760405"/>
              <a:gd name="connsiteY83" fmla="*/ 1495425 h 2831596"/>
              <a:gd name="connsiteX84" fmla="*/ 2641343 w 2760405"/>
              <a:gd name="connsiteY84" fmla="*/ 1519237 h 2831596"/>
              <a:gd name="connsiteX85" fmla="*/ 2627055 w 2760405"/>
              <a:gd name="connsiteY85" fmla="*/ 1535906 h 2831596"/>
              <a:gd name="connsiteX86" fmla="*/ 2622293 w 2760405"/>
              <a:gd name="connsiteY86" fmla="*/ 1562100 h 2831596"/>
              <a:gd name="connsiteX87" fmla="*/ 2593718 w 2760405"/>
              <a:gd name="connsiteY87" fmla="*/ 1562100 h 2831596"/>
              <a:gd name="connsiteX88" fmla="*/ 2560380 w 2760405"/>
              <a:gd name="connsiteY88" fmla="*/ 1547812 h 2831596"/>
              <a:gd name="connsiteX89" fmla="*/ 2541330 w 2760405"/>
              <a:gd name="connsiteY89" fmla="*/ 1519237 h 2831596"/>
              <a:gd name="connsiteX90" fmla="*/ 2474655 w 2760405"/>
              <a:gd name="connsiteY90" fmla="*/ 1524000 h 2831596"/>
              <a:gd name="connsiteX91" fmla="*/ 2455605 w 2760405"/>
              <a:gd name="connsiteY91" fmla="*/ 1535906 h 2831596"/>
              <a:gd name="connsiteX92" fmla="*/ 2450842 w 2760405"/>
              <a:gd name="connsiteY92" fmla="*/ 1557338 h 2831596"/>
              <a:gd name="connsiteX93" fmla="*/ 2417505 w 2760405"/>
              <a:gd name="connsiteY93" fmla="*/ 1576387 h 2831596"/>
              <a:gd name="connsiteX94" fmla="*/ 2384168 w 2760405"/>
              <a:gd name="connsiteY94" fmla="*/ 1614487 h 2831596"/>
              <a:gd name="connsiteX95" fmla="*/ 2357973 w 2760405"/>
              <a:gd name="connsiteY95" fmla="*/ 1626393 h 2831596"/>
              <a:gd name="connsiteX96" fmla="*/ 2350830 w 2760405"/>
              <a:gd name="connsiteY96" fmla="*/ 1662112 h 2831596"/>
              <a:gd name="connsiteX97" fmla="*/ 2334161 w 2760405"/>
              <a:gd name="connsiteY97" fmla="*/ 1659731 h 2831596"/>
              <a:gd name="connsiteX98" fmla="*/ 2284155 w 2760405"/>
              <a:gd name="connsiteY98" fmla="*/ 1681162 h 2831596"/>
              <a:gd name="connsiteX99" fmla="*/ 2265105 w 2760405"/>
              <a:gd name="connsiteY99" fmla="*/ 1700212 h 2831596"/>
              <a:gd name="connsiteX100" fmla="*/ 2203193 w 2760405"/>
              <a:gd name="connsiteY100" fmla="*/ 1704975 h 2831596"/>
              <a:gd name="connsiteX101" fmla="*/ 2160330 w 2760405"/>
              <a:gd name="connsiteY101" fmla="*/ 1714500 h 2831596"/>
              <a:gd name="connsiteX102" fmla="*/ 2129374 w 2760405"/>
              <a:gd name="connsiteY102" fmla="*/ 1754981 h 2831596"/>
              <a:gd name="connsiteX103" fmla="*/ 2103180 w 2760405"/>
              <a:gd name="connsiteY103" fmla="*/ 1771650 h 2831596"/>
              <a:gd name="connsiteX104" fmla="*/ 2098418 w 2760405"/>
              <a:gd name="connsiteY104" fmla="*/ 1807368 h 2831596"/>
              <a:gd name="connsiteX105" fmla="*/ 2060318 w 2760405"/>
              <a:gd name="connsiteY105" fmla="*/ 1831181 h 2831596"/>
              <a:gd name="connsiteX106" fmla="*/ 2046030 w 2760405"/>
              <a:gd name="connsiteY106" fmla="*/ 1852612 h 2831596"/>
              <a:gd name="connsiteX107" fmla="*/ 2036505 w 2760405"/>
              <a:gd name="connsiteY107" fmla="*/ 1866900 h 2831596"/>
              <a:gd name="connsiteX108" fmla="*/ 2041268 w 2760405"/>
              <a:gd name="connsiteY108" fmla="*/ 1895475 h 2831596"/>
              <a:gd name="connsiteX109" fmla="*/ 2053174 w 2760405"/>
              <a:gd name="connsiteY109" fmla="*/ 1933575 h 2831596"/>
              <a:gd name="connsiteX110" fmla="*/ 2065080 w 2760405"/>
              <a:gd name="connsiteY110" fmla="*/ 1985962 h 2831596"/>
              <a:gd name="connsiteX111" fmla="*/ 2041268 w 2760405"/>
              <a:gd name="connsiteY111" fmla="*/ 2024062 h 2831596"/>
              <a:gd name="connsiteX112" fmla="*/ 2036505 w 2760405"/>
              <a:gd name="connsiteY112" fmla="*/ 2028825 h 2831596"/>
              <a:gd name="connsiteX113" fmla="*/ 1998405 w 2760405"/>
              <a:gd name="connsiteY113" fmla="*/ 2033587 h 2831596"/>
              <a:gd name="connsiteX114" fmla="*/ 1969830 w 2760405"/>
              <a:gd name="connsiteY114" fmla="*/ 2043112 h 2831596"/>
              <a:gd name="connsiteX115" fmla="*/ 1960305 w 2760405"/>
              <a:gd name="connsiteY115" fmla="*/ 2043112 h 2831596"/>
              <a:gd name="connsiteX116" fmla="*/ 1922205 w 2760405"/>
              <a:gd name="connsiteY116" fmla="*/ 2069305 h 2831596"/>
              <a:gd name="connsiteX117" fmla="*/ 1903155 w 2760405"/>
              <a:gd name="connsiteY117" fmla="*/ 2090737 h 2831596"/>
              <a:gd name="connsiteX118" fmla="*/ 1891249 w 2760405"/>
              <a:gd name="connsiteY118" fmla="*/ 2150269 h 2831596"/>
              <a:gd name="connsiteX119" fmla="*/ 1857912 w 2760405"/>
              <a:gd name="connsiteY119" fmla="*/ 2166937 h 2831596"/>
              <a:gd name="connsiteX120" fmla="*/ 1812668 w 2760405"/>
              <a:gd name="connsiteY120" fmla="*/ 2195512 h 2831596"/>
              <a:gd name="connsiteX121" fmla="*/ 1812668 w 2760405"/>
              <a:gd name="connsiteY121" fmla="*/ 2252662 h 2831596"/>
              <a:gd name="connsiteX122" fmla="*/ 1817430 w 2760405"/>
              <a:gd name="connsiteY122" fmla="*/ 2314575 h 2831596"/>
              <a:gd name="connsiteX123" fmla="*/ 1805524 w 2760405"/>
              <a:gd name="connsiteY123" fmla="*/ 2340768 h 2831596"/>
              <a:gd name="connsiteX124" fmla="*/ 1788855 w 2760405"/>
              <a:gd name="connsiteY124" fmla="*/ 2388393 h 2831596"/>
              <a:gd name="connsiteX125" fmla="*/ 1812668 w 2760405"/>
              <a:gd name="connsiteY125" fmla="*/ 2438400 h 2831596"/>
              <a:gd name="connsiteX126" fmla="*/ 1805524 w 2760405"/>
              <a:gd name="connsiteY126" fmla="*/ 2474119 h 2831596"/>
              <a:gd name="connsiteX127" fmla="*/ 1779330 w 2760405"/>
              <a:gd name="connsiteY127" fmla="*/ 2500312 h 2831596"/>
              <a:gd name="connsiteX128" fmla="*/ 1736468 w 2760405"/>
              <a:gd name="connsiteY128" fmla="*/ 2524125 h 2831596"/>
              <a:gd name="connsiteX129" fmla="*/ 1717418 w 2760405"/>
              <a:gd name="connsiteY129" fmla="*/ 2538412 h 2831596"/>
              <a:gd name="connsiteX130" fmla="*/ 1741230 w 2760405"/>
              <a:gd name="connsiteY130" fmla="*/ 2590800 h 2831596"/>
              <a:gd name="connsiteX131" fmla="*/ 1722180 w 2760405"/>
              <a:gd name="connsiteY131" fmla="*/ 2619375 h 2831596"/>
              <a:gd name="connsiteX132" fmla="*/ 1665030 w 2760405"/>
              <a:gd name="connsiteY132" fmla="*/ 2633662 h 2831596"/>
              <a:gd name="connsiteX133" fmla="*/ 1650743 w 2760405"/>
              <a:gd name="connsiteY133" fmla="*/ 2662237 h 2831596"/>
              <a:gd name="connsiteX134" fmla="*/ 1667411 w 2760405"/>
              <a:gd name="connsiteY134" fmla="*/ 2693193 h 2831596"/>
              <a:gd name="connsiteX135" fmla="*/ 1655505 w 2760405"/>
              <a:gd name="connsiteY135" fmla="*/ 2712243 h 2831596"/>
              <a:gd name="connsiteX136" fmla="*/ 1660268 w 2760405"/>
              <a:gd name="connsiteY136" fmla="*/ 2745581 h 2831596"/>
              <a:gd name="connsiteX137" fmla="*/ 1631693 w 2760405"/>
              <a:gd name="connsiteY137" fmla="*/ 2767012 h 2831596"/>
              <a:gd name="connsiteX138" fmla="*/ 1579305 w 2760405"/>
              <a:gd name="connsiteY138" fmla="*/ 2724150 h 2831596"/>
              <a:gd name="connsiteX139" fmla="*/ 1553111 w 2760405"/>
              <a:gd name="connsiteY139" fmla="*/ 2728912 h 2831596"/>
              <a:gd name="connsiteX140" fmla="*/ 1522155 w 2760405"/>
              <a:gd name="connsiteY140" fmla="*/ 2697956 h 2831596"/>
              <a:gd name="connsiteX141" fmla="*/ 1503105 w 2760405"/>
              <a:gd name="connsiteY141" fmla="*/ 2676525 h 2831596"/>
              <a:gd name="connsiteX142" fmla="*/ 1481674 w 2760405"/>
              <a:gd name="connsiteY142" fmla="*/ 2719387 h 2831596"/>
              <a:gd name="connsiteX143" fmla="*/ 1484055 w 2760405"/>
              <a:gd name="connsiteY143" fmla="*/ 2738437 h 2831596"/>
              <a:gd name="connsiteX144" fmla="*/ 1467386 w 2760405"/>
              <a:gd name="connsiteY144" fmla="*/ 2776537 h 2831596"/>
              <a:gd name="connsiteX145" fmla="*/ 1460243 w 2760405"/>
              <a:gd name="connsiteY145" fmla="*/ 2786062 h 2831596"/>
              <a:gd name="connsiteX146" fmla="*/ 1424524 w 2760405"/>
              <a:gd name="connsiteY146" fmla="*/ 2828925 h 2831596"/>
              <a:gd name="connsiteX147" fmla="*/ 1400712 w 2760405"/>
              <a:gd name="connsiteY147" fmla="*/ 2824162 h 2831596"/>
              <a:gd name="connsiteX148" fmla="*/ 1384043 w 2760405"/>
              <a:gd name="connsiteY148" fmla="*/ 2800350 h 2831596"/>
              <a:gd name="connsiteX149" fmla="*/ 1379280 w 2760405"/>
              <a:gd name="connsiteY149" fmla="*/ 2786062 h 2831596"/>
              <a:gd name="connsiteX150" fmla="*/ 1338799 w 2760405"/>
              <a:gd name="connsiteY150" fmla="*/ 2778918 h 2831596"/>
              <a:gd name="connsiteX151" fmla="*/ 1345943 w 2760405"/>
              <a:gd name="connsiteY151" fmla="*/ 2757487 h 2831596"/>
              <a:gd name="connsiteX152" fmla="*/ 1326893 w 2760405"/>
              <a:gd name="connsiteY152" fmla="*/ 2719387 h 2831596"/>
              <a:gd name="connsiteX153" fmla="*/ 1357849 w 2760405"/>
              <a:gd name="connsiteY153" fmla="*/ 2702718 h 2831596"/>
              <a:gd name="connsiteX154" fmla="*/ 1348324 w 2760405"/>
              <a:gd name="connsiteY154" fmla="*/ 2640806 h 2831596"/>
              <a:gd name="connsiteX155" fmla="*/ 1336418 w 2760405"/>
              <a:gd name="connsiteY155" fmla="*/ 2626518 h 2831596"/>
              <a:gd name="connsiteX156" fmla="*/ 1326893 w 2760405"/>
              <a:gd name="connsiteY156" fmla="*/ 2605087 h 2831596"/>
              <a:gd name="connsiteX157" fmla="*/ 1305461 w 2760405"/>
              <a:gd name="connsiteY157" fmla="*/ 2595562 h 2831596"/>
              <a:gd name="connsiteX158" fmla="*/ 1291174 w 2760405"/>
              <a:gd name="connsiteY158" fmla="*/ 2605087 h 2831596"/>
              <a:gd name="connsiteX159" fmla="*/ 1284030 w 2760405"/>
              <a:gd name="connsiteY159" fmla="*/ 2626518 h 2831596"/>
              <a:gd name="connsiteX160" fmla="*/ 1262599 w 2760405"/>
              <a:gd name="connsiteY160" fmla="*/ 2605087 h 2831596"/>
              <a:gd name="connsiteX161" fmla="*/ 1288793 w 2760405"/>
              <a:gd name="connsiteY161" fmla="*/ 2559843 h 2831596"/>
              <a:gd name="connsiteX162" fmla="*/ 1324511 w 2760405"/>
              <a:gd name="connsiteY162" fmla="*/ 2540794 h 2831596"/>
              <a:gd name="connsiteX163" fmla="*/ 1350705 w 2760405"/>
              <a:gd name="connsiteY163" fmla="*/ 2490787 h 2831596"/>
              <a:gd name="connsiteX164" fmla="*/ 1329274 w 2760405"/>
              <a:gd name="connsiteY164" fmla="*/ 2443162 h 2831596"/>
              <a:gd name="connsiteX165" fmla="*/ 1345943 w 2760405"/>
              <a:gd name="connsiteY165" fmla="*/ 2390775 h 2831596"/>
              <a:gd name="connsiteX166" fmla="*/ 1336418 w 2760405"/>
              <a:gd name="connsiteY166" fmla="*/ 2338387 h 2831596"/>
              <a:gd name="connsiteX167" fmla="*/ 1293555 w 2760405"/>
              <a:gd name="connsiteY167" fmla="*/ 2305050 h 2831596"/>
              <a:gd name="connsiteX168" fmla="*/ 1250693 w 2760405"/>
              <a:gd name="connsiteY168" fmla="*/ 2290762 h 2831596"/>
              <a:gd name="connsiteX169" fmla="*/ 1207830 w 2760405"/>
              <a:gd name="connsiteY169" fmla="*/ 2281237 h 2831596"/>
              <a:gd name="connsiteX170" fmla="*/ 1169730 w 2760405"/>
              <a:gd name="connsiteY170" fmla="*/ 2274093 h 2831596"/>
              <a:gd name="connsiteX171" fmla="*/ 1150680 w 2760405"/>
              <a:gd name="connsiteY171" fmla="*/ 2281237 h 2831596"/>
              <a:gd name="connsiteX172" fmla="*/ 1122105 w 2760405"/>
              <a:gd name="connsiteY172" fmla="*/ 2290762 h 2831596"/>
              <a:gd name="connsiteX173" fmla="*/ 1105436 w 2760405"/>
              <a:gd name="connsiteY173" fmla="*/ 2271712 h 2831596"/>
              <a:gd name="connsiteX174" fmla="*/ 1079243 w 2760405"/>
              <a:gd name="connsiteY174" fmla="*/ 2286000 h 2831596"/>
              <a:gd name="connsiteX175" fmla="*/ 1062574 w 2760405"/>
              <a:gd name="connsiteY175" fmla="*/ 2307431 h 2831596"/>
              <a:gd name="connsiteX176" fmla="*/ 1022093 w 2760405"/>
              <a:gd name="connsiteY176" fmla="*/ 2309812 h 2831596"/>
              <a:gd name="connsiteX177" fmla="*/ 974468 w 2760405"/>
              <a:gd name="connsiteY177" fmla="*/ 2319337 h 2831596"/>
              <a:gd name="connsiteX178" fmla="*/ 974468 w 2760405"/>
              <a:gd name="connsiteY178" fmla="*/ 2374106 h 2831596"/>
              <a:gd name="connsiteX179" fmla="*/ 945893 w 2760405"/>
              <a:gd name="connsiteY179" fmla="*/ 2414587 h 2831596"/>
              <a:gd name="connsiteX180" fmla="*/ 924461 w 2760405"/>
              <a:gd name="connsiteY180" fmla="*/ 2424112 h 2831596"/>
              <a:gd name="connsiteX181" fmla="*/ 893505 w 2760405"/>
              <a:gd name="connsiteY181" fmla="*/ 2462212 h 2831596"/>
              <a:gd name="connsiteX182" fmla="*/ 869693 w 2760405"/>
              <a:gd name="connsiteY182" fmla="*/ 2452687 h 2831596"/>
              <a:gd name="connsiteX183" fmla="*/ 855405 w 2760405"/>
              <a:gd name="connsiteY183" fmla="*/ 2471737 h 2831596"/>
              <a:gd name="connsiteX184" fmla="*/ 819686 w 2760405"/>
              <a:gd name="connsiteY184" fmla="*/ 2476500 h 2831596"/>
              <a:gd name="connsiteX185" fmla="*/ 803018 w 2760405"/>
              <a:gd name="connsiteY185" fmla="*/ 2462212 h 2831596"/>
              <a:gd name="connsiteX186" fmla="*/ 774443 w 2760405"/>
              <a:gd name="connsiteY186" fmla="*/ 2438400 h 2831596"/>
              <a:gd name="connsiteX187" fmla="*/ 762536 w 2760405"/>
              <a:gd name="connsiteY187" fmla="*/ 2419350 h 2831596"/>
              <a:gd name="connsiteX188" fmla="*/ 738724 w 2760405"/>
              <a:gd name="connsiteY188" fmla="*/ 2438400 h 2831596"/>
              <a:gd name="connsiteX189" fmla="*/ 707768 w 2760405"/>
              <a:gd name="connsiteY189" fmla="*/ 2433637 h 2831596"/>
              <a:gd name="connsiteX190" fmla="*/ 726818 w 2760405"/>
              <a:gd name="connsiteY190" fmla="*/ 2371725 h 2831596"/>
              <a:gd name="connsiteX191" fmla="*/ 722055 w 2760405"/>
              <a:gd name="connsiteY191" fmla="*/ 2362200 h 2831596"/>
              <a:gd name="connsiteX192" fmla="*/ 741105 w 2760405"/>
              <a:gd name="connsiteY192" fmla="*/ 2309812 h 2831596"/>
              <a:gd name="connsiteX193" fmla="*/ 750630 w 2760405"/>
              <a:gd name="connsiteY193" fmla="*/ 2278856 h 2831596"/>
              <a:gd name="connsiteX194" fmla="*/ 736343 w 2760405"/>
              <a:gd name="connsiteY194" fmla="*/ 2243137 h 2831596"/>
              <a:gd name="connsiteX195" fmla="*/ 750630 w 2760405"/>
              <a:gd name="connsiteY195" fmla="*/ 2226468 h 2831596"/>
              <a:gd name="connsiteX196" fmla="*/ 738724 w 2760405"/>
              <a:gd name="connsiteY196" fmla="*/ 2197893 h 2831596"/>
              <a:gd name="connsiteX197" fmla="*/ 738725 w 2760405"/>
              <a:gd name="connsiteY197" fmla="*/ 2166937 h 2831596"/>
              <a:gd name="connsiteX198" fmla="*/ 731580 w 2760405"/>
              <a:gd name="connsiteY198" fmla="*/ 2128837 h 2831596"/>
              <a:gd name="connsiteX199" fmla="*/ 712530 w 2760405"/>
              <a:gd name="connsiteY199" fmla="*/ 2093118 h 2831596"/>
              <a:gd name="connsiteX200" fmla="*/ 664905 w 2760405"/>
              <a:gd name="connsiteY200" fmla="*/ 2090737 h 2831596"/>
              <a:gd name="connsiteX201" fmla="*/ 638711 w 2760405"/>
              <a:gd name="connsiteY201" fmla="*/ 2085975 h 2831596"/>
              <a:gd name="connsiteX202" fmla="*/ 626805 w 2760405"/>
              <a:gd name="connsiteY202" fmla="*/ 2062162 h 2831596"/>
              <a:gd name="connsiteX203" fmla="*/ 569655 w 2760405"/>
              <a:gd name="connsiteY203" fmla="*/ 2043112 h 2831596"/>
              <a:gd name="connsiteX204" fmla="*/ 545843 w 2760405"/>
              <a:gd name="connsiteY204" fmla="*/ 2035968 h 2831596"/>
              <a:gd name="connsiteX205" fmla="*/ 560130 w 2760405"/>
              <a:gd name="connsiteY205" fmla="*/ 1981200 h 2831596"/>
              <a:gd name="connsiteX206" fmla="*/ 564893 w 2760405"/>
              <a:gd name="connsiteY206" fmla="*/ 1964531 h 2831596"/>
              <a:gd name="connsiteX207" fmla="*/ 550605 w 2760405"/>
              <a:gd name="connsiteY207" fmla="*/ 1938337 h 2831596"/>
              <a:gd name="connsiteX208" fmla="*/ 517268 w 2760405"/>
              <a:gd name="connsiteY208" fmla="*/ 1885950 h 2831596"/>
              <a:gd name="connsiteX209" fmla="*/ 493455 w 2760405"/>
              <a:gd name="connsiteY209" fmla="*/ 1897856 h 2831596"/>
              <a:gd name="connsiteX210" fmla="*/ 474405 w 2760405"/>
              <a:gd name="connsiteY210" fmla="*/ 1876425 h 2831596"/>
              <a:gd name="connsiteX211" fmla="*/ 436305 w 2760405"/>
              <a:gd name="connsiteY211" fmla="*/ 1852612 h 2831596"/>
              <a:gd name="connsiteX212" fmla="*/ 417255 w 2760405"/>
              <a:gd name="connsiteY212" fmla="*/ 1833562 h 2831596"/>
              <a:gd name="connsiteX213" fmla="*/ 417255 w 2760405"/>
              <a:gd name="connsiteY213" fmla="*/ 1804987 h 2831596"/>
              <a:gd name="connsiteX214" fmla="*/ 381536 w 2760405"/>
              <a:gd name="connsiteY214" fmla="*/ 1812131 h 2831596"/>
              <a:gd name="connsiteX215" fmla="*/ 360105 w 2760405"/>
              <a:gd name="connsiteY215" fmla="*/ 1838325 h 2831596"/>
              <a:gd name="connsiteX216" fmla="*/ 388680 w 2760405"/>
              <a:gd name="connsiteY216" fmla="*/ 1862137 h 2831596"/>
              <a:gd name="connsiteX217" fmla="*/ 355343 w 2760405"/>
              <a:gd name="connsiteY217" fmla="*/ 1866900 h 2831596"/>
              <a:gd name="connsiteX218" fmla="*/ 326768 w 2760405"/>
              <a:gd name="connsiteY218" fmla="*/ 1847850 h 2831596"/>
              <a:gd name="connsiteX219" fmla="*/ 283905 w 2760405"/>
              <a:gd name="connsiteY219" fmla="*/ 1833562 h 2831596"/>
              <a:gd name="connsiteX220" fmla="*/ 241043 w 2760405"/>
              <a:gd name="connsiteY220" fmla="*/ 1819275 h 2831596"/>
              <a:gd name="connsiteX221" fmla="*/ 198180 w 2760405"/>
              <a:gd name="connsiteY221" fmla="*/ 1819275 h 2831596"/>
              <a:gd name="connsiteX222" fmla="*/ 174368 w 2760405"/>
              <a:gd name="connsiteY222" fmla="*/ 1795462 h 2831596"/>
              <a:gd name="connsiteX223" fmla="*/ 191036 w 2760405"/>
              <a:gd name="connsiteY223" fmla="*/ 1740693 h 2831596"/>
              <a:gd name="connsiteX224" fmla="*/ 217230 w 2760405"/>
              <a:gd name="connsiteY224" fmla="*/ 1676400 h 2831596"/>
              <a:gd name="connsiteX225" fmla="*/ 248186 w 2760405"/>
              <a:gd name="connsiteY225" fmla="*/ 1609725 h 2831596"/>
              <a:gd name="connsiteX226" fmla="*/ 276761 w 2760405"/>
              <a:gd name="connsiteY226" fmla="*/ 1576388 h 2831596"/>
              <a:gd name="connsiteX227" fmla="*/ 286286 w 2760405"/>
              <a:gd name="connsiteY227" fmla="*/ 1545431 h 2831596"/>
              <a:gd name="connsiteX228" fmla="*/ 322005 w 2760405"/>
              <a:gd name="connsiteY228" fmla="*/ 1509712 h 2831596"/>
              <a:gd name="connsiteX229" fmla="*/ 364868 w 2760405"/>
              <a:gd name="connsiteY229" fmla="*/ 1466850 h 2831596"/>
              <a:gd name="connsiteX230" fmla="*/ 379155 w 2760405"/>
              <a:gd name="connsiteY230" fmla="*/ 1440656 h 2831596"/>
              <a:gd name="connsiteX231" fmla="*/ 417255 w 2760405"/>
              <a:gd name="connsiteY231" fmla="*/ 1404937 h 2831596"/>
              <a:gd name="connsiteX232" fmla="*/ 441068 w 2760405"/>
              <a:gd name="connsiteY232" fmla="*/ 1381125 h 2831596"/>
              <a:gd name="connsiteX233" fmla="*/ 398205 w 2760405"/>
              <a:gd name="connsiteY233" fmla="*/ 1352550 h 2831596"/>
              <a:gd name="connsiteX234" fmla="*/ 379155 w 2760405"/>
              <a:gd name="connsiteY234" fmla="*/ 1328737 h 2831596"/>
              <a:gd name="connsiteX235" fmla="*/ 326768 w 2760405"/>
              <a:gd name="connsiteY235" fmla="*/ 1319212 h 2831596"/>
              <a:gd name="connsiteX236" fmla="*/ 319624 w 2760405"/>
              <a:gd name="connsiteY236" fmla="*/ 1297781 h 2831596"/>
              <a:gd name="connsiteX237" fmla="*/ 269618 w 2760405"/>
              <a:gd name="connsiteY237" fmla="*/ 1285875 h 2831596"/>
              <a:gd name="connsiteX238" fmla="*/ 233899 w 2760405"/>
              <a:gd name="connsiteY238" fmla="*/ 1281112 h 2831596"/>
              <a:gd name="connsiteX239" fmla="*/ 198180 w 2760405"/>
              <a:gd name="connsiteY239" fmla="*/ 1276350 h 2831596"/>
              <a:gd name="connsiteX240" fmla="*/ 157700 w 2760405"/>
              <a:gd name="connsiteY240" fmla="*/ 1250156 h 2831596"/>
              <a:gd name="connsiteX241" fmla="*/ 141030 w 2760405"/>
              <a:gd name="connsiteY241" fmla="*/ 1202531 h 2831596"/>
              <a:gd name="connsiteX242" fmla="*/ 141030 w 2760405"/>
              <a:gd name="connsiteY242" fmla="*/ 1171575 h 2831596"/>
              <a:gd name="connsiteX243" fmla="*/ 121980 w 2760405"/>
              <a:gd name="connsiteY243" fmla="*/ 1157287 h 2831596"/>
              <a:gd name="connsiteX244" fmla="*/ 76737 w 2760405"/>
              <a:gd name="connsiteY244" fmla="*/ 1166812 h 2831596"/>
              <a:gd name="connsiteX245" fmla="*/ 50543 w 2760405"/>
              <a:gd name="connsiteY245" fmla="*/ 1166812 h 2831596"/>
              <a:gd name="connsiteX246" fmla="*/ 21968 w 2760405"/>
              <a:gd name="connsiteY246" fmla="*/ 1143000 h 2831596"/>
              <a:gd name="connsiteX247" fmla="*/ 10062 w 2760405"/>
              <a:gd name="connsiteY247" fmla="*/ 1104900 h 2831596"/>
              <a:gd name="connsiteX248" fmla="*/ 536 w 2760405"/>
              <a:gd name="connsiteY248" fmla="*/ 1069182 h 2831596"/>
              <a:gd name="connsiteX249" fmla="*/ 2918 w 2760405"/>
              <a:gd name="connsiteY249" fmla="*/ 1028700 h 2831596"/>
              <a:gd name="connsiteX250" fmla="*/ 17205 w 2760405"/>
              <a:gd name="connsiteY250" fmla="*/ 995362 h 2831596"/>
              <a:gd name="connsiteX251" fmla="*/ 52924 w 2760405"/>
              <a:gd name="connsiteY251" fmla="*/ 957263 h 2831596"/>
              <a:gd name="connsiteX252" fmla="*/ 76737 w 2760405"/>
              <a:gd name="connsiteY252" fmla="*/ 952500 h 2831596"/>
              <a:gd name="connsiteX253" fmla="*/ 69593 w 2760405"/>
              <a:gd name="connsiteY253" fmla="*/ 933450 h 2831596"/>
              <a:gd name="connsiteX254" fmla="*/ 60068 w 2760405"/>
              <a:gd name="connsiteY254" fmla="*/ 885825 h 2831596"/>
              <a:gd name="connsiteX255" fmla="*/ 83880 w 2760405"/>
              <a:gd name="connsiteY255" fmla="*/ 852487 h 2831596"/>
              <a:gd name="connsiteX256" fmla="*/ 69593 w 2760405"/>
              <a:gd name="connsiteY256" fmla="*/ 821531 h 2831596"/>
              <a:gd name="connsiteX257" fmla="*/ 41018 w 2760405"/>
              <a:gd name="connsiteY257" fmla="*/ 795337 h 2831596"/>
              <a:gd name="connsiteX258" fmla="*/ 29112 w 2760405"/>
              <a:gd name="connsiteY258" fmla="*/ 766762 h 2831596"/>
              <a:gd name="connsiteX259" fmla="*/ 64831 w 2760405"/>
              <a:gd name="connsiteY259" fmla="*/ 704850 h 2831596"/>
              <a:gd name="connsiteX260" fmla="*/ 79118 w 2760405"/>
              <a:gd name="connsiteY260" fmla="*/ 671512 h 2831596"/>
              <a:gd name="connsiteX261" fmla="*/ 50543 w 2760405"/>
              <a:gd name="connsiteY261" fmla="*/ 647700 h 2831596"/>
              <a:gd name="connsiteX262" fmla="*/ 69593 w 2760405"/>
              <a:gd name="connsiteY262" fmla="*/ 623887 h 2831596"/>
              <a:gd name="connsiteX263" fmla="*/ 117218 w 2760405"/>
              <a:gd name="connsiteY263" fmla="*/ 628650 h 2831596"/>
              <a:gd name="connsiteX264" fmla="*/ 141030 w 2760405"/>
              <a:gd name="connsiteY264" fmla="*/ 628650 h 2831596"/>
              <a:gd name="connsiteX265" fmla="*/ 121980 w 2760405"/>
              <a:gd name="connsiteY265" fmla="*/ 595312 h 2831596"/>
              <a:gd name="connsiteX266" fmla="*/ 126743 w 2760405"/>
              <a:gd name="connsiteY266" fmla="*/ 571500 h 2831596"/>
              <a:gd name="connsiteX267" fmla="*/ 155318 w 2760405"/>
              <a:gd name="connsiteY267" fmla="*/ 571500 h 2831596"/>
              <a:gd name="connsiteX268" fmla="*/ 160080 w 2760405"/>
              <a:gd name="connsiteY268" fmla="*/ 571500 h 2831596"/>
              <a:gd name="connsiteX269" fmla="*/ 188655 w 2760405"/>
              <a:gd name="connsiteY269" fmla="*/ 485775 h 2831596"/>
              <a:gd name="connsiteX270" fmla="*/ 193418 w 2760405"/>
              <a:gd name="connsiteY270" fmla="*/ 447675 h 2831596"/>
              <a:gd name="connsiteX271" fmla="*/ 221993 w 2760405"/>
              <a:gd name="connsiteY271" fmla="*/ 461962 h 2831596"/>
              <a:gd name="connsiteX272" fmla="*/ 283905 w 2760405"/>
              <a:gd name="connsiteY272" fmla="*/ 485775 h 2831596"/>
              <a:gd name="connsiteX273" fmla="*/ 345818 w 2760405"/>
              <a:gd name="connsiteY273" fmla="*/ 485775 h 2831596"/>
              <a:gd name="connsiteX274" fmla="*/ 336293 w 2760405"/>
              <a:gd name="connsiteY274" fmla="*/ 442912 h 2831596"/>
              <a:gd name="connsiteX275" fmla="*/ 345818 w 2760405"/>
              <a:gd name="connsiteY275" fmla="*/ 409575 h 2831596"/>
              <a:gd name="connsiteX276" fmla="*/ 388680 w 2760405"/>
              <a:gd name="connsiteY276" fmla="*/ 409575 h 2831596"/>
              <a:gd name="connsiteX277" fmla="*/ 407730 w 2760405"/>
              <a:gd name="connsiteY277" fmla="*/ 381000 h 2831596"/>
              <a:gd name="connsiteX278" fmla="*/ 431543 w 2760405"/>
              <a:gd name="connsiteY278" fmla="*/ 338137 h 2831596"/>
              <a:gd name="connsiteX279" fmla="*/ 383918 w 2760405"/>
              <a:gd name="connsiteY279" fmla="*/ 314325 h 2831596"/>
              <a:gd name="connsiteX280" fmla="*/ 383918 w 2760405"/>
              <a:gd name="connsiteY280" fmla="*/ 285750 h 2831596"/>
              <a:gd name="connsiteX281" fmla="*/ 436305 w 2760405"/>
              <a:gd name="connsiteY281" fmla="*/ 257175 h 2831596"/>
              <a:gd name="connsiteX282" fmla="*/ 469643 w 2760405"/>
              <a:gd name="connsiteY282" fmla="*/ 238125 h 2831596"/>
              <a:gd name="connsiteX283" fmla="*/ 479168 w 2760405"/>
              <a:gd name="connsiteY283" fmla="*/ 176212 h 2831596"/>
              <a:gd name="connsiteX284" fmla="*/ 450593 w 2760405"/>
              <a:gd name="connsiteY284" fmla="*/ 123825 h 2831596"/>
              <a:gd name="connsiteX0" fmla="*/ 2310349 w 2760405"/>
              <a:gd name="connsiteY0" fmla="*/ 0 h 2831596"/>
              <a:gd name="connsiteX1" fmla="*/ 2327018 w 2760405"/>
              <a:gd name="connsiteY1" fmla="*/ 26193 h 2831596"/>
              <a:gd name="connsiteX2" fmla="*/ 2355593 w 2760405"/>
              <a:gd name="connsiteY2" fmla="*/ 47625 h 2831596"/>
              <a:gd name="connsiteX3" fmla="*/ 2346068 w 2760405"/>
              <a:gd name="connsiteY3" fmla="*/ 57150 h 2831596"/>
              <a:gd name="connsiteX4" fmla="*/ 2355593 w 2760405"/>
              <a:gd name="connsiteY4" fmla="*/ 95250 h 2831596"/>
              <a:gd name="connsiteX5" fmla="*/ 2346068 w 2760405"/>
              <a:gd name="connsiteY5" fmla="*/ 128587 h 2831596"/>
              <a:gd name="connsiteX6" fmla="*/ 2327018 w 2760405"/>
              <a:gd name="connsiteY6" fmla="*/ 145256 h 2831596"/>
              <a:gd name="connsiteX7" fmla="*/ 2303205 w 2760405"/>
              <a:gd name="connsiteY7" fmla="*/ 152400 h 2831596"/>
              <a:gd name="connsiteX8" fmla="*/ 2293680 w 2760405"/>
              <a:gd name="connsiteY8" fmla="*/ 166687 h 2831596"/>
              <a:gd name="connsiteX9" fmla="*/ 2288918 w 2760405"/>
              <a:gd name="connsiteY9" fmla="*/ 204787 h 2831596"/>
              <a:gd name="connsiteX10" fmla="*/ 2269868 w 2760405"/>
              <a:gd name="connsiteY10" fmla="*/ 223837 h 2831596"/>
              <a:gd name="connsiteX11" fmla="*/ 2227005 w 2760405"/>
              <a:gd name="connsiteY11" fmla="*/ 219075 h 2831596"/>
              <a:gd name="connsiteX12" fmla="*/ 2217480 w 2760405"/>
              <a:gd name="connsiteY12" fmla="*/ 226219 h 2831596"/>
              <a:gd name="connsiteX13" fmla="*/ 2224624 w 2760405"/>
              <a:gd name="connsiteY13" fmla="*/ 259556 h 2831596"/>
              <a:gd name="connsiteX14" fmla="*/ 2236530 w 2760405"/>
              <a:gd name="connsiteY14" fmla="*/ 285750 h 2831596"/>
              <a:gd name="connsiteX15" fmla="*/ 2227005 w 2760405"/>
              <a:gd name="connsiteY15" fmla="*/ 304800 h 2831596"/>
              <a:gd name="connsiteX16" fmla="*/ 2227005 w 2760405"/>
              <a:gd name="connsiteY16" fmla="*/ 333375 h 2831596"/>
              <a:gd name="connsiteX17" fmla="*/ 2188905 w 2760405"/>
              <a:gd name="connsiteY17" fmla="*/ 338137 h 2831596"/>
              <a:gd name="connsiteX18" fmla="*/ 2155567 w 2760405"/>
              <a:gd name="connsiteY18" fmla="*/ 302419 h 2831596"/>
              <a:gd name="connsiteX19" fmla="*/ 2126993 w 2760405"/>
              <a:gd name="connsiteY19" fmla="*/ 323850 h 2831596"/>
              <a:gd name="connsiteX20" fmla="*/ 2107943 w 2760405"/>
              <a:gd name="connsiteY20" fmla="*/ 347662 h 2831596"/>
              <a:gd name="connsiteX21" fmla="*/ 2107943 w 2760405"/>
              <a:gd name="connsiteY21" fmla="*/ 361950 h 2831596"/>
              <a:gd name="connsiteX22" fmla="*/ 2107943 w 2760405"/>
              <a:gd name="connsiteY22" fmla="*/ 395287 h 2831596"/>
              <a:gd name="connsiteX23" fmla="*/ 2079368 w 2760405"/>
              <a:gd name="connsiteY23" fmla="*/ 395287 h 2831596"/>
              <a:gd name="connsiteX24" fmla="*/ 2036505 w 2760405"/>
              <a:gd name="connsiteY24" fmla="*/ 419100 h 2831596"/>
              <a:gd name="connsiteX25" fmla="*/ 2017455 w 2760405"/>
              <a:gd name="connsiteY25" fmla="*/ 457200 h 2831596"/>
              <a:gd name="connsiteX26" fmla="*/ 2015074 w 2760405"/>
              <a:gd name="connsiteY26" fmla="*/ 488156 h 2831596"/>
              <a:gd name="connsiteX27" fmla="*/ 1998406 w 2760405"/>
              <a:gd name="connsiteY27" fmla="*/ 511968 h 2831596"/>
              <a:gd name="connsiteX28" fmla="*/ 1979355 w 2760405"/>
              <a:gd name="connsiteY28" fmla="*/ 554831 h 2831596"/>
              <a:gd name="connsiteX29" fmla="*/ 1948399 w 2760405"/>
              <a:gd name="connsiteY29" fmla="*/ 564356 h 2831596"/>
              <a:gd name="connsiteX30" fmla="*/ 1912680 w 2760405"/>
              <a:gd name="connsiteY30" fmla="*/ 561975 h 2831596"/>
              <a:gd name="connsiteX31" fmla="*/ 1886486 w 2760405"/>
              <a:gd name="connsiteY31" fmla="*/ 576262 h 2831596"/>
              <a:gd name="connsiteX32" fmla="*/ 1893630 w 2760405"/>
              <a:gd name="connsiteY32" fmla="*/ 602456 h 2831596"/>
              <a:gd name="connsiteX33" fmla="*/ 1876961 w 2760405"/>
              <a:gd name="connsiteY33" fmla="*/ 623887 h 2831596"/>
              <a:gd name="connsiteX34" fmla="*/ 1879343 w 2760405"/>
              <a:gd name="connsiteY34" fmla="*/ 647700 h 2831596"/>
              <a:gd name="connsiteX35" fmla="*/ 1893630 w 2760405"/>
              <a:gd name="connsiteY35" fmla="*/ 666750 h 2831596"/>
              <a:gd name="connsiteX36" fmla="*/ 1922205 w 2760405"/>
              <a:gd name="connsiteY36" fmla="*/ 685800 h 2831596"/>
              <a:gd name="connsiteX37" fmla="*/ 1948399 w 2760405"/>
              <a:gd name="connsiteY37" fmla="*/ 714375 h 2831596"/>
              <a:gd name="connsiteX38" fmla="*/ 1972211 w 2760405"/>
              <a:gd name="connsiteY38" fmla="*/ 745331 h 2831596"/>
              <a:gd name="connsiteX39" fmla="*/ 2000787 w 2760405"/>
              <a:gd name="connsiteY39" fmla="*/ 776287 h 2831596"/>
              <a:gd name="connsiteX40" fmla="*/ 2019836 w 2760405"/>
              <a:gd name="connsiteY40" fmla="*/ 788194 h 2831596"/>
              <a:gd name="connsiteX41" fmla="*/ 2026980 w 2760405"/>
              <a:gd name="connsiteY41" fmla="*/ 814387 h 2831596"/>
              <a:gd name="connsiteX42" fmla="*/ 2031743 w 2760405"/>
              <a:gd name="connsiteY42" fmla="*/ 847725 h 2831596"/>
              <a:gd name="connsiteX43" fmla="*/ 2041268 w 2760405"/>
              <a:gd name="connsiteY43" fmla="*/ 859631 h 2831596"/>
              <a:gd name="connsiteX44" fmla="*/ 2069843 w 2760405"/>
              <a:gd name="connsiteY44" fmla="*/ 871537 h 2831596"/>
              <a:gd name="connsiteX45" fmla="*/ 2065080 w 2760405"/>
              <a:gd name="connsiteY45" fmla="*/ 852487 h 2831596"/>
              <a:gd name="connsiteX46" fmla="*/ 2093655 w 2760405"/>
              <a:gd name="connsiteY46" fmla="*/ 838200 h 2831596"/>
              <a:gd name="connsiteX47" fmla="*/ 2103180 w 2760405"/>
              <a:gd name="connsiteY47" fmla="*/ 862012 h 2831596"/>
              <a:gd name="connsiteX48" fmla="*/ 2136518 w 2760405"/>
              <a:gd name="connsiteY48" fmla="*/ 883443 h 2831596"/>
              <a:gd name="connsiteX49" fmla="*/ 2172236 w 2760405"/>
              <a:gd name="connsiteY49" fmla="*/ 876300 h 2831596"/>
              <a:gd name="connsiteX50" fmla="*/ 2186524 w 2760405"/>
              <a:gd name="connsiteY50" fmla="*/ 864394 h 2831596"/>
              <a:gd name="connsiteX51" fmla="*/ 2210337 w 2760405"/>
              <a:gd name="connsiteY51" fmla="*/ 857249 h 2831596"/>
              <a:gd name="connsiteX52" fmla="*/ 2248437 w 2760405"/>
              <a:gd name="connsiteY52" fmla="*/ 862012 h 2831596"/>
              <a:gd name="connsiteX53" fmla="*/ 2260343 w 2760405"/>
              <a:gd name="connsiteY53" fmla="*/ 895350 h 2831596"/>
              <a:gd name="connsiteX54" fmla="*/ 2307967 w 2760405"/>
              <a:gd name="connsiteY54" fmla="*/ 900113 h 2831596"/>
              <a:gd name="connsiteX55" fmla="*/ 2331780 w 2760405"/>
              <a:gd name="connsiteY55" fmla="*/ 907256 h 2831596"/>
              <a:gd name="connsiteX56" fmla="*/ 2317493 w 2760405"/>
              <a:gd name="connsiteY56" fmla="*/ 928687 h 2831596"/>
              <a:gd name="connsiteX57" fmla="*/ 2322255 w 2760405"/>
              <a:gd name="connsiteY57" fmla="*/ 942975 h 2831596"/>
              <a:gd name="connsiteX58" fmla="*/ 2360355 w 2760405"/>
              <a:gd name="connsiteY58" fmla="*/ 964406 h 2831596"/>
              <a:gd name="connsiteX59" fmla="*/ 2374643 w 2760405"/>
              <a:gd name="connsiteY59" fmla="*/ 990600 h 2831596"/>
              <a:gd name="connsiteX60" fmla="*/ 2398455 w 2760405"/>
              <a:gd name="connsiteY60" fmla="*/ 1016794 h 2831596"/>
              <a:gd name="connsiteX61" fmla="*/ 2384168 w 2760405"/>
              <a:gd name="connsiteY61" fmla="*/ 1028700 h 2831596"/>
              <a:gd name="connsiteX62" fmla="*/ 2388930 w 2760405"/>
              <a:gd name="connsiteY62" fmla="*/ 1066800 h 2831596"/>
              <a:gd name="connsiteX63" fmla="*/ 2424649 w 2760405"/>
              <a:gd name="connsiteY63" fmla="*/ 1059656 h 2831596"/>
              <a:gd name="connsiteX64" fmla="*/ 2453224 w 2760405"/>
              <a:gd name="connsiteY64" fmla="*/ 1069182 h 2831596"/>
              <a:gd name="connsiteX65" fmla="*/ 2488943 w 2760405"/>
              <a:gd name="connsiteY65" fmla="*/ 1107281 h 2831596"/>
              <a:gd name="connsiteX66" fmla="*/ 2488943 w 2760405"/>
              <a:gd name="connsiteY66" fmla="*/ 1138237 h 2831596"/>
              <a:gd name="connsiteX67" fmla="*/ 2524661 w 2760405"/>
              <a:gd name="connsiteY67" fmla="*/ 1147762 h 2831596"/>
              <a:gd name="connsiteX68" fmla="*/ 2574668 w 2760405"/>
              <a:gd name="connsiteY68" fmla="*/ 1190625 h 2831596"/>
              <a:gd name="connsiteX69" fmla="*/ 2574668 w 2760405"/>
              <a:gd name="connsiteY69" fmla="*/ 1219200 h 2831596"/>
              <a:gd name="connsiteX70" fmla="*/ 2574668 w 2760405"/>
              <a:gd name="connsiteY70" fmla="*/ 1243012 h 2831596"/>
              <a:gd name="connsiteX71" fmla="*/ 2569905 w 2760405"/>
              <a:gd name="connsiteY71" fmla="*/ 1266825 h 2831596"/>
              <a:gd name="connsiteX72" fmla="*/ 2603243 w 2760405"/>
              <a:gd name="connsiteY72" fmla="*/ 1295400 h 2831596"/>
              <a:gd name="connsiteX73" fmla="*/ 2612767 w 2760405"/>
              <a:gd name="connsiteY73" fmla="*/ 1338262 h 2831596"/>
              <a:gd name="connsiteX74" fmla="*/ 2622293 w 2760405"/>
              <a:gd name="connsiteY74" fmla="*/ 1376362 h 2831596"/>
              <a:gd name="connsiteX75" fmla="*/ 2641343 w 2760405"/>
              <a:gd name="connsiteY75" fmla="*/ 1369218 h 2831596"/>
              <a:gd name="connsiteX76" fmla="*/ 2684205 w 2760405"/>
              <a:gd name="connsiteY76" fmla="*/ 1381125 h 2831596"/>
              <a:gd name="connsiteX77" fmla="*/ 2708018 w 2760405"/>
              <a:gd name="connsiteY77" fmla="*/ 1362075 h 2831596"/>
              <a:gd name="connsiteX78" fmla="*/ 2750880 w 2760405"/>
              <a:gd name="connsiteY78" fmla="*/ 1352550 h 2831596"/>
              <a:gd name="connsiteX79" fmla="*/ 2760405 w 2760405"/>
              <a:gd name="connsiteY79" fmla="*/ 1390650 h 2831596"/>
              <a:gd name="connsiteX80" fmla="*/ 2750880 w 2760405"/>
              <a:gd name="connsiteY80" fmla="*/ 1414462 h 2831596"/>
              <a:gd name="connsiteX81" fmla="*/ 2727068 w 2760405"/>
              <a:gd name="connsiteY81" fmla="*/ 1428750 h 2831596"/>
              <a:gd name="connsiteX82" fmla="*/ 2698492 w 2760405"/>
              <a:gd name="connsiteY82" fmla="*/ 1464469 h 2831596"/>
              <a:gd name="connsiteX83" fmla="*/ 2660393 w 2760405"/>
              <a:gd name="connsiteY83" fmla="*/ 1495425 h 2831596"/>
              <a:gd name="connsiteX84" fmla="*/ 2641343 w 2760405"/>
              <a:gd name="connsiteY84" fmla="*/ 1519237 h 2831596"/>
              <a:gd name="connsiteX85" fmla="*/ 2627055 w 2760405"/>
              <a:gd name="connsiteY85" fmla="*/ 1535906 h 2831596"/>
              <a:gd name="connsiteX86" fmla="*/ 2622293 w 2760405"/>
              <a:gd name="connsiteY86" fmla="*/ 1562100 h 2831596"/>
              <a:gd name="connsiteX87" fmla="*/ 2593718 w 2760405"/>
              <a:gd name="connsiteY87" fmla="*/ 1562100 h 2831596"/>
              <a:gd name="connsiteX88" fmla="*/ 2560380 w 2760405"/>
              <a:gd name="connsiteY88" fmla="*/ 1547812 h 2831596"/>
              <a:gd name="connsiteX89" fmla="*/ 2541330 w 2760405"/>
              <a:gd name="connsiteY89" fmla="*/ 1519237 h 2831596"/>
              <a:gd name="connsiteX90" fmla="*/ 2474655 w 2760405"/>
              <a:gd name="connsiteY90" fmla="*/ 1524000 h 2831596"/>
              <a:gd name="connsiteX91" fmla="*/ 2455605 w 2760405"/>
              <a:gd name="connsiteY91" fmla="*/ 1535906 h 2831596"/>
              <a:gd name="connsiteX92" fmla="*/ 2450842 w 2760405"/>
              <a:gd name="connsiteY92" fmla="*/ 1557338 h 2831596"/>
              <a:gd name="connsiteX93" fmla="*/ 2417505 w 2760405"/>
              <a:gd name="connsiteY93" fmla="*/ 1576387 h 2831596"/>
              <a:gd name="connsiteX94" fmla="*/ 2384168 w 2760405"/>
              <a:gd name="connsiteY94" fmla="*/ 1614487 h 2831596"/>
              <a:gd name="connsiteX95" fmla="*/ 2357973 w 2760405"/>
              <a:gd name="connsiteY95" fmla="*/ 1626393 h 2831596"/>
              <a:gd name="connsiteX96" fmla="*/ 2350830 w 2760405"/>
              <a:gd name="connsiteY96" fmla="*/ 1662112 h 2831596"/>
              <a:gd name="connsiteX97" fmla="*/ 2334161 w 2760405"/>
              <a:gd name="connsiteY97" fmla="*/ 1659731 h 2831596"/>
              <a:gd name="connsiteX98" fmla="*/ 2284155 w 2760405"/>
              <a:gd name="connsiteY98" fmla="*/ 1681162 h 2831596"/>
              <a:gd name="connsiteX99" fmla="*/ 2265105 w 2760405"/>
              <a:gd name="connsiteY99" fmla="*/ 1700212 h 2831596"/>
              <a:gd name="connsiteX100" fmla="*/ 2203193 w 2760405"/>
              <a:gd name="connsiteY100" fmla="*/ 1704975 h 2831596"/>
              <a:gd name="connsiteX101" fmla="*/ 2160330 w 2760405"/>
              <a:gd name="connsiteY101" fmla="*/ 1714500 h 2831596"/>
              <a:gd name="connsiteX102" fmla="*/ 2129374 w 2760405"/>
              <a:gd name="connsiteY102" fmla="*/ 1754981 h 2831596"/>
              <a:gd name="connsiteX103" fmla="*/ 2103180 w 2760405"/>
              <a:gd name="connsiteY103" fmla="*/ 1771650 h 2831596"/>
              <a:gd name="connsiteX104" fmla="*/ 2098418 w 2760405"/>
              <a:gd name="connsiteY104" fmla="*/ 1807368 h 2831596"/>
              <a:gd name="connsiteX105" fmla="*/ 2060318 w 2760405"/>
              <a:gd name="connsiteY105" fmla="*/ 1831181 h 2831596"/>
              <a:gd name="connsiteX106" fmla="*/ 2046030 w 2760405"/>
              <a:gd name="connsiteY106" fmla="*/ 1852612 h 2831596"/>
              <a:gd name="connsiteX107" fmla="*/ 2036505 w 2760405"/>
              <a:gd name="connsiteY107" fmla="*/ 1866900 h 2831596"/>
              <a:gd name="connsiteX108" fmla="*/ 2041268 w 2760405"/>
              <a:gd name="connsiteY108" fmla="*/ 1895475 h 2831596"/>
              <a:gd name="connsiteX109" fmla="*/ 2053174 w 2760405"/>
              <a:gd name="connsiteY109" fmla="*/ 1933575 h 2831596"/>
              <a:gd name="connsiteX110" fmla="*/ 2065080 w 2760405"/>
              <a:gd name="connsiteY110" fmla="*/ 1985962 h 2831596"/>
              <a:gd name="connsiteX111" fmla="*/ 2041268 w 2760405"/>
              <a:gd name="connsiteY111" fmla="*/ 2024062 h 2831596"/>
              <a:gd name="connsiteX112" fmla="*/ 2036505 w 2760405"/>
              <a:gd name="connsiteY112" fmla="*/ 2028825 h 2831596"/>
              <a:gd name="connsiteX113" fmla="*/ 1998405 w 2760405"/>
              <a:gd name="connsiteY113" fmla="*/ 2033587 h 2831596"/>
              <a:gd name="connsiteX114" fmla="*/ 1969830 w 2760405"/>
              <a:gd name="connsiteY114" fmla="*/ 2043112 h 2831596"/>
              <a:gd name="connsiteX115" fmla="*/ 1960305 w 2760405"/>
              <a:gd name="connsiteY115" fmla="*/ 2043112 h 2831596"/>
              <a:gd name="connsiteX116" fmla="*/ 1922205 w 2760405"/>
              <a:gd name="connsiteY116" fmla="*/ 2069305 h 2831596"/>
              <a:gd name="connsiteX117" fmla="*/ 1903155 w 2760405"/>
              <a:gd name="connsiteY117" fmla="*/ 2090737 h 2831596"/>
              <a:gd name="connsiteX118" fmla="*/ 1891249 w 2760405"/>
              <a:gd name="connsiteY118" fmla="*/ 2150269 h 2831596"/>
              <a:gd name="connsiteX119" fmla="*/ 1857912 w 2760405"/>
              <a:gd name="connsiteY119" fmla="*/ 2166937 h 2831596"/>
              <a:gd name="connsiteX120" fmla="*/ 1812668 w 2760405"/>
              <a:gd name="connsiteY120" fmla="*/ 2195512 h 2831596"/>
              <a:gd name="connsiteX121" fmla="*/ 1812668 w 2760405"/>
              <a:gd name="connsiteY121" fmla="*/ 2252662 h 2831596"/>
              <a:gd name="connsiteX122" fmla="*/ 1817430 w 2760405"/>
              <a:gd name="connsiteY122" fmla="*/ 2314575 h 2831596"/>
              <a:gd name="connsiteX123" fmla="*/ 1805524 w 2760405"/>
              <a:gd name="connsiteY123" fmla="*/ 2340768 h 2831596"/>
              <a:gd name="connsiteX124" fmla="*/ 1788855 w 2760405"/>
              <a:gd name="connsiteY124" fmla="*/ 2388393 h 2831596"/>
              <a:gd name="connsiteX125" fmla="*/ 1812668 w 2760405"/>
              <a:gd name="connsiteY125" fmla="*/ 2438400 h 2831596"/>
              <a:gd name="connsiteX126" fmla="*/ 1805524 w 2760405"/>
              <a:gd name="connsiteY126" fmla="*/ 2474119 h 2831596"/>
              <a:gd name="connsiteX127" fmla="*/ 1779330 w 2760405"/>
              <a:gd name="connsiteY127" fmla="*/ 2500312 h 2831596"/>
              <a:gd name="connsiteX128" fmla="*/ 1736468 w 2760405"/>
              <a:gd name="connsiteY128" fmla="*/ 2524125 h 2831596"/>
              <a:gd name="connsiteX129" fmla="*/ 1717418 w 2760405"/>
              <a:gd name="connsiteY129" fmla="*/ 2538412 h 2831596"/>
              <a:gd name="connsiteX130" fmla="*/ 1741230 w 2760405"/>
              <a:gd name="connsiteY130" fmla="*/ 2590800 h 2831596"/>
              <a:gd name="connsiteX131" fmla="*/ 1722180 w 2760405"/>
              <a:gd name="connsiteY131" fmla="*/ 2619375 h 2831596"/>
              <a:gd name="connsiteX132" fmla="*/ 1665030 w 2760405"/>
              <a:gd name="connsiteY132" fmla="*/ 2633662 h 2831596"/>
              <a:gd name="connsiteX133" fmla="*/ 1650743 w 2760405"/>
              <a:gd name="connsiteY133" fmla="*/ 2662237 h 2831596"/>
              <a:gd name="connsiteX134" fmla="*/ 1667411 w 2760405"/>
              <a:gd name="connsiteY134" fmla="*/ 2693193 h 2831596"/>
              <a:gd name="connsiteX135" fmla="*/ 1655505 w 2760405"/>
              <a:gd name="connsiteY135" fmla="*/ 2712243 h 2831596"/>
              <a:gd name="connsiteX136" fmla="*/ 1660268 w 2760405"/>
              <a:gd name="connsiteY136" fmla="*/ 2745581 h 2831596"/>
              <a:gd name="connsiteX137" fmla="*/ 1631693 w 2760405"/>
              <a:gd name="connsiteY137" fmla="*/ 2767012 h 2831596"/>
              <a:gd name="connsiteX138" fmla="*/ 1579305 w 2760405"/>
              <a:gd name="connsiteY138" fmla="*/ 2724150 h 2831596"/>
              <a:gd name="connsiteX139" fmla="*/ 1553111 w 2760405"/>
              <a:gd name="connsiteY139" fmla="*/ 2728912 h 2831596"/>
              <a:gd name="connsiteX140" fmla="*/ 1522155 w 2760405"/>
              <a:gd name="connsiteY140" fmla="*/ 2697956 h 2831596"/>
              <a:gd name="connsiteX141" fmla="*/ 1503105 w 2760405"/>
              <a:gd name="connsiteY141" fmla="*/ 2676525 h 2831596"/>
              <a:gd name="connsiteX142" fmla="*/ 1481674 w 2760405"/>
              <a:gd name="connsiteY142" fmla="*/ 2719387 h 2831596"/>
              <a:gd name="connsiteX143" fmla="*/ 1484055 w 2760405"/>
              <a:gd name="connsiteY143" fmla="*/ 2738437 h 2831596"/>
              <a:gd name="connsiteX144" fmla="*/ 1467386 w 2760405"/>
              <a:gd name="connsiteY144" fmla="*/ 2776537 h 2831596"/>
              <a:gd name="connsiteX145" fmla="*/ 1460243 w 2760405"/>
              <a:gd name="connsiteY145" fmla="*/ 2786062 h 2831596"/>
              <a:gd name="connsiteX146" fmla="*/ 1424524 w 2760405"/>
              <a:gd name="connsiteY146" fmla="*/ 2828925 h 2831596"/>
              <a:gd name="connsiteX147" fmla="*/ 1400712 w 2760405"/>
              <a:gd name="connsiteY147" fmla="*/ 2824162 h 2831596"/>
              <a:gd name="connsiteX148" fmla="*/ 1384043 w 2760405"/>
              <a:gd name="connsiteY148" fmla="*/ 2800350 h 2831596"/>
              <a:gd name="connsiteX149" fmla="*/ 1379280 w 2760405"/>
              <a:gd name="connsiteY149" fmla="*/ 2786062 h 2831596"/>
              <a:gd name="connsiteX150" fmla="*/ 1338799 w 2760405"/>
              <a:gd name="connsiteY150" fmla="*/ 2778918 h 2831596"/>
              <a:gd name="connsiteX151" fmla="*/ 1345943 w 2760405"/>
              <a:gd name="connsiteY151" fmla="*/ 2757487 h 2831596"/>
              <a:gd name="connsiteX152" fmla="*/ 1326893 w 2760405"/>
              <a:gd name="connsiteY152" fmla="*/ 2719387 h 2831596"/>
              <a:gd name="connsiteX153" fmla="*/ 1357849 w 2760405"/>
              <a:gd name="connsiteY153" fmla="*/ 2702718 h 2831596"/>
              <a:gd name="connsiteX154" fmla="*/ 1348324 w 2760405"/>
              <a:gd name="connsiteY154" fmla="*/ 2640806 h 2831596"/>
              <a:gd name="connsiteX155" fmla="*/ 1336418 w 2760405"/>
              <a:gd name="connsiteY155" fmla="*/ 2626518 h 2831596"/>
              <a:gd name="connsiteX156" fmla="*/ 1326893 w 2760405"/>
              <a:gd name="connsiteY156" fmla="*/ 2605087 h 2831596"/>
              <a:gd name="connsiteX157" fmla="*/ 1305461 w 2760405"/>
              <a:gd name="connsiteY157" fmla="*/ 2595562 h 2831596"/>
              <a:gd name="connsiteX158" fmla="*/ 1291174 w 2760405"/>
              <a:gd name="connsiteY158" fmla="*/ 2605087 h 2831596"/>
              <a:gd name="connsiteX159" fmla="*/ 1284030 w 2760405"/>
              <a:gd name="connsiteY159" fmla="*/ 2626518 h 2831596"/>
              <a:gd name="connsiteX160" fmla="*/ 1262599 w 2760405"/>
              <a:gd name="connsiteY160" fmla="*/ 2605087 h 2831596"/>
              <a:gd name="connsiteX161" fmla="*/ 1288793 w 2760405"/>
              <a:gd name="connsiteY161" fmla="*/ 2559843 h 2831596"/>
              <a:gd name="connsiteX162" fmla="*/ 1324511 w 2760405"/>
              <a:gd name="connsiteY162" fmla="*/ 2540794 h 2831596"/>
              <a:gd name="connsiteX163" fmla="*/ 1350705 w 2760405"/>
              <a:gd name="connsiteY163" fmla="*/ 2490787 h 2831596"/>
              <a:gd name="connsiteX164" fmla="*/ 1329274 w 2760405"/>
              <a:gd name="connsiteY164" fmla="*/ 2443162 h 2831596"/>
              <a:gd name="connsiteX165" fmla="*/ 1345943 w 2760405"/>
              <a:gd name="connsiteY165" fmla="*/ 2390775 h 2831596"/>
              <a:gd name="connsiteX166" fmla="*/ 1336418 w 2760405"/>
              <a:gd name="connsiteY166" fmla="*/ 2338387 h 2831596"/>
              <a:gd name="connsiteX167" fmla="*/ 1293555 w 2760405"/>
              <a:gd name="connsiteY167" fmla="*/ 2305050 h 2831596"/>
              <a:gd name="connsiteX168" fmla="*/ 1250693 w 2760405"/>
              <a:gd name="connsiteY168" fmla="*/ 2290762 h 2831596"/>
              <a:gd name="connsiteX169" fmla="*/ 1207830 w 2760405"/>
              <a:gd name="connsiteY169" fmla="*/ 2281237 h 2831596"/>
              <a:gd name="connsiteX170" fmla="*/ 1169730 w 2760405"/>
              <a:gd name="connsiteY170" fmla="*/ 2274093 h 2831596"/>
              <a:gd name="connsiteX171" fmla="*/ 1150680 w 2760405"/>
              <a:gd name="connsiteY171" fmla="*/ 2281237 h 2831596"/>
              <a:gd name="connsiteX172" fmla="*/ 1122105 w 2760405"/>
              <a:gd name="connsiteY172" fmla="*/ 2290762 h 2831596"/>
              <a:gd name="connsiteX173" fmla="*/ 1105436 w 2760405"/>
              <a:gd name="connsiteY173" fmla="*/ 2271712 h 2831596"/>
              <a:gd name="connsiteX174" fmla="*/ 1079243 w 2760405"/>
              <a:gd name="connsiteY174" fmla="*/ 2286000 h 2831596"/>
              <a:gd name="connsiteX175" fmla="*/ 1062574 w 2760405"/>
              <a:gd name="connsiteY175" fmla="*/ 2307431 h 2831596"/>
              <a:gd name="connsiteX176" fmla="*/ 1022093 w 2760405"/>
              <a:gd name="connsiteY176" fmla="*/ 2309812 h 2831596"/>
              <a:gd name="connsiteX177" fmla="*/ 974468 w 2760405"/>
              <a:gd name="connsiteY177" fmla="*/ 2319337 h 2831596"/>
              <a:gd name="connsiteX178" fmla="*/ 974468 w 2760405"/>
              <a:gd name="connsiteY178" fmla="*/ 2374106 h 2831596"/>
              <a:gd name="connsiteX179" fmla="*/ 945893 w 2760405"/>
              <a:gd name="connsiteY179" fmla="*/ 2414587 h 2831596"/>
              <a:gd name="connsiteX180" fmla="*/ 924461 w 2760405"/>
              <a:gd name="connsiteY180" fmla="*/ 2424112 h 2831596"/>
              <a:gd name="connsiteX181" fmla="*/ 893505 w 2760405"/>
              <a:gd name="connsiteY181" fmla="*/ 2462212 h 2831596"/>
              <a:gd name="connsiteX182" fmla="*/ 869693 w 2760405"/>
              <a:gd name="connsiteY182" fmla="*/ 2452687 h 2831596"/>
              <a:gd name="connsiteX183" fmla="*/ 855405 w 2760405"/>
              <a:gd name="connsiteY183" fmla="*/ 2471737 h 2831596"/>
              <a:gd name="connsiteX184" fmla="*/ 819686 w 2760405"/>
              <a:gd name="connsiteY184" fmla="*/ 2476500 h 2831596"/>
              <a:gd name="connsiteX185" fmla="*/ 803018 w 2760405"/>
              <a:gd name="connsiteY185" fmla="*/ 2462212 h 2831596"/>
              <a:gd name="connsiteX186" fmla="*/ 774443 w 2760405"/>
              <a:gd name="connsiteY186" fmla="*/ 2438400 h 2831596"/>
              <a:gd name="connsiteX187" fmla="*/ 762536 w 2760405"/>
              <a:gd name="connsiteY187" fmla="*/ 2419350 h 2831596"/>
              <a:gd name="connsiteX188" fmla="*/ 738724 w 2760405"/>
              <a:gd name="connsiteY188" fmla="*/ 2438400 h 2831596"/>
              <a:gd name="connsiteX189" fmla="*/ 707768 w 2760405"/>
              <a:gd name="connsiteY189" fmla="*/ 2433637 h 2831596"/>
              <a:gd name="connsiteX190" fmla="*/ 726818 w 2760405"/>
              <a:gd name="connsiteY190" fmla="*/ 2371725 h 2831596"/>
              <a:gd name="connsiteX191" fmla="*/ 722055 w 2760405"/>
              <a:gd name="connsiteY191" fmla="*/ 2362200 h 2831596"/>
              <a:gd name="connsiteX192" fmla="*/ 741105 w 2760405"/>
              <a:gd name="connsiteY192" fmla="*/ 2309812 h 2831596"/>
              <a:gd name="connsiteX193" fmla="*/ 750630 w 2760405"/>
              <a:gd name="connsiteY193" fmla="*/ 2278856 h 2831596"/>
              <a:gd name="connsiteX194" fmla="*/ 736343 w 2760405"/>
              <a:gd name="connsiteY194" fmla="*/ 2243137 h 2831596"/>
              <a:gd name="connsiteX195" fmla="*/ 750630 w 2760405"/>
              <a:gd name="connsiteY195" fmla="*/ 2226468 h 2831596"/>
              <a:gd name="connsiteX196" fmla="*/ 738724 w 2760405"/>
              <a:gd name="connsiteY196" fmla="*/ 2197893 h 2831596"/>
              <a:gd name="connsiteX197" fmla="*/ 738725 w 2760405"/>
              <a:gd name="connsiteY197" fmla="*/ 2166937 h 2831596"/>
              <a:gd name="connsiteX198" fmla="*/ 731580 w 2760405"/>
              <a:gd name="connsiteY198" fmla="*/ 2128837 h 2831596"/>
              <a:gd name="connsiteX199" fmla="*/ 712530 w 2760405"/>
              <a:gd name="connsiteY199" fmla="*/ 2093118 h 2831596"/>
              <a:gd name="connsiteX200" fmla="*/ 664905 w 2760405"/>
              <a:gd name="connsiteY200" fmla="*/ 2090737 h 2831596"/>
              <a:gd name="connsiteX201" fmla="*/ 638711 w 2760405"/>
              <a:gd name="connsiteY201" fmla="*/ 2085975 h 2831596"/>
              <a:gd name="connsiteX202" fmla="*/ 626805 w 2760405"/>
              <a:gd name="connsiteY202" fmla="*/ 2062162 h 2831596"/>
              <a:gd name="connsiteX203" fmla="*/ 569655 w 2760405"/>
              <a:gd name="connsiteY203" fmla="*/ 2043112 h 2831596"/>
              <a:gd name="connsiteX204" fmla="*/ 545843 w 2760405"/>
              <a:gd name="connsiteY204" fmla="*/ 2035968 h 2831596"/>
              <a:gd name="connsiteX205" fmla="*/ 560130 w 2760405"/>
              <a:gd name="connsiteY205" fmla="*/ 1981200 h 2831596"/>
              <a:gd name="connsiteX206" fmla="*/ 564893 w 2760405"/>
              <a:gd name="connsiteY206" fmla="*/ 1964531 h 2831596"/>
              <a:gd name="connsiteX207" fmla="*/ 550605 w 2760405"/>
              <a:gd name="connsiteY207" fmla="*/ 1938337 h 2831596"/>
              <a:gd name="connsiteX208" fmla="*/ 517268 w 2760405"/>
              <a:gd name="connsiteY208" fmla="*/ 1885950 h 2831596"/>
              <a:gd name="connsiteX209" fmla="*/ 493455 w 2760405"/>
              <a:gd name="connsiteY209" fmla="*/ 1897856 h 2831596"/>
              <a:gd name="connsiteX210" fmla="*/ 474405 w 2760405"/>
              <a:gd name="connsiteY210" fmla="*/ 1876425 h 2831596"/>
              <a:gd name="connsiteX211" fmla="*/ 436305 w 2760405"/>
              <a:gd name="connsiteY211" fmla="*/ 1852612 h 2831596"/>
              <a:gd name="connsiteX212" fmla="*/ 417255 w 2760405"/>
              <a:gd name="connsiteY212" fmla="*/ 1833562 h 2831596"/>
              <a:gd name="connsiteX213" fmla="*/ 417255 w 2760405"/>
              <a:gd name="connsiteY213" fmla="*/ 1804987 h 2831596"/>
              <a:gd name="connsiteX214" fmla="*/ 381536 w 2760405"/>
              <a:gd name="connsiteY214" fmla="*/ 1812131 h 2831596"/>
              <a:gd name="connsiteX215" fmla="*/ 360105 w 2760405"/>
              <a:gd name="connsiteY215" fmla="*/ 1838325 h 2831596"/>
              <a:gd name="connsiteX216" fmla="*/ 388680 w 2760405"/>
              <a:gd name="connsiteY216" fmla="*/ 1862137 h 2831596"/>
              <a:gd name="connsiteX217" fmla="*/ 355343 w 2760405"/>
              <a:gd name="connsiteY217" fmla="*/ 1866900 h 2831596"/>
              <a:gd name="connsiteX218" fmla="*/ 326768 w 2760405"/>
              <a:gd name="connsiteY218" fmla="*/ 1847850 h 2831596"/>
              <a:gd name="connsiteX219" fmla="*/ 283905 w 2760405"/>
              <a:gd name="connsiteY219" fmla="*/ 1833562 h 2831596"/>
              <a:gd name="connsiteX220" fmla="*/ 241043 w 2760405"/>
              <a:gd name="connsiteY220" fmla="*/ 1819275 h 2831596"/>
              <a:gd name="connsiteX221" fmla="*/ 198180 w 2760405"/>
              <a:gd name="connsiteY221" fmla="*/ 1819275 h 2831596"/>
              <a:gd name="connsiteX222" fmla="*/ 174368 w 2760405"/>
              <a:gd name="connsiteY222" fmla="*/ 1795462 h 2831596"/>
              <a:gd name="connsiteX223" fmla="*/ 191036 w 2760405"/>
              <a:gd name="connsiteY223" fmla="*/ 1740693 h 2831596"/>
              <a:gd name="connsiteX224" fmla="*/ 217230 w 2760405"/>
              <a:gd name="connsiteY224" fmla="*/ 1676400 h 2831596"/>
              <a:gd name="connsiteX225" fmla="*/ 248186 w 2760405"/>
              <a:gd name="connsiteY225" fmla="*/ 1609725 h 2831596"/>
              <a:gd name="connsiteX226" fmla="*/ 276761 w 2760405"/>
              <a:gd name="connsiteY226" fmla="*/ 1576388 h 2831596"/>
              <a:gd name="connsiteX227" fmla="*/ 286286 w 2760405"/>
              <a:gd name="connsiteY227" fmla="*/ 1545431 h 2831596"/>
              <a:gd name="connsiteX228" fmla="*/ 322005 w 2760405"/>
              <a:gd name="connsiteY228" fmla="*/ 1509712 h 2831596"/>
              <a:gd name="connsiteX229" fmla="*/ 364868 w 2760405"/>
              <a:gd name="connsiteY229" fmla="*/ 1466850 h 2831596"/>
              <a:gd name="connsiteX230" fmla="*/ 379155 w 2760405"/>
              <a:gd name="connsiteY230" fmla="*/ 1440656 h 2831596"/>
              <a:gd name="connsiteX231" fmla="*/ 417255 w 2760405"/>
              <a:gd name="connsiteY231" fmla="*/ 1404937 h 2831596"/>
              <a:gd name="connsiteX232" fmla="*/ 441068 w 2760405"/>
              <a:gd name="connsiteY232" fmla="*/ 1381125 h 2831596"/>
              <a:gd name="connsiteX233" fmla="*/ 398205 w 2760405"/>
              <a:gd name="connsiteY233" fmla="*/ 1352550 h 2831596"/>
              <a:gd name="connsiteX234" fmla="*/ 379155 w 2760405"/>
              <a:gd name="connsiteY234" fmla="*/ 1328737 h 2831596"/>
              <a:gd name="connsiteX235" fmla="*/ 326768 w 2760405"/>
              <a:gd name="connsiteY235" fmla="*/ 1319212 h 2831596"/>
              <a:gd name="connsiteX236" fmla="*/ 319624 w 2760405"/>
              <a:gd name="connsiteY236" fmla="*/ 1297781 h 2831596"/>
              <a:gd name="connsiteX237" fmla="*/ 269618 w 2760405"/>
              <a:gd name="connsiteY237" fmla="*/ 1285875 h 2831596"/>
              <a:gd name="connsiteX238" fmla="*/ 233899 w 2760405"/>
              <a:gd name="connsiteY238" fmla="*/ 1281112 h 2831596"/>
              <a:gd name="connsiteX239" fmla="*/ 198180 w 2760405"/>
              <a:gd name="connsiteY239" fmla="*/ 1276350 h 2831596"/>
              <a:gd name="connsiteX240" fmla="*/ 157700 w 2760405"/>
              <a:gd name="connsiteY240" fmla="*/ 1250156 h 2831596"/>
              <a:gd name="connsiteX241" fmla="*/ 141030 w 2760405"/>
              <a:gd name="connsiteY241" fmla="*/ 1202531 h 2831596"/>
              <a:gd name="connsiteX242" fmla="*/ 141030 w 2760405"/>
              <a:gd name="connsiteY242" fmla="*/ 1171575 h 2831596"/>
              <a:gd name="connsiteX243" fmla="*/ 121980 w 2760405"/>
              <a:gd name="connsiteY243" fmla="*/ 1157287 h 2831596"/>
              <a:gd name="connsiteX244" fmla="*/ 76737 w 2760405"/>
              <a:gd name="connsiteY244" fmla="*/ 1166812 h 2831596"/>
              <a:gd name="connsiteX245" fmla="*/ 50543 w 2760405"/>
              <a:gd name="connsiteY245" fmla="*/ 1166812 h 2831596"/>
              <a:gd name="connsiteX246" fmla="*/ 21968 w 2760405"/>
              <a:gd name="connsiteY246" fmla="*/ 1143000 h 2831596"/>
              <a:gd name="connsiteX247" fmla="*/ 10062 w 2760405"/>
              <a:gd name="connsiteY247" fmla="*/ 1104900 h 2831596"/>
              <a:gd name="connsiteX248" fmla="*/ 536 w 2760405"/>
              <a:gd name="connsiteY248" fmla="*/ 1069182 h 2831596"/>
              <a:gd name="connsiteX249" fmla="*/ 2918 w 2760405"/>
              <a:gd name="connsiteY249" fmla="*/ 1028700 h 2831596"/>
              <a:gd name="connsiteX250" fmla="*/ 17205 w 2760405"/>
              <a:gd name="connsiteY250" fmla="*/ 995362 h 2831596"/>
              <a:gd name="connsiteX251" fmla="*/ 52924 w 2760405"/>
              <a:gd name="connsiteY251" fmla="*/ 957263 h 2831596"/>
              <a:gd name="connsiteX252" fmla="*/ 76737 w 2760405"/>
              <a:gd name="connsiteY252" fmla="*/ 952500 h 2831596"/>
              <a:gd name="connsiteX253" fmla="*/ 69593 w 2760405"/>
              <a:gd name="connsiteY253" fmla="*/ 933450 h 2831596"/>
              <a:gd name="connsiteX254" fmla="*/ 60068 w 2760405"/>
              <a:gd name="connsiteY254" fmla="*/ 885825 h 2831596"/>
              <a:gd name="connsiteX255" fmla="*/ 83880 w 2760405"/>
              <a:gd name="connsiteY255" fmla="*/ 852487 h 2831596"/>
              <a:gd name="connsiteX256" fmla="*/ 69593 w 2760405"/>
              <a:gd name="connsiteY256" fmla="*/ 821531 h 2831596"/>
              <a:gd name="connsiteX257" fmla="*/ 41018 w 2760405"/>
              <a:gd name="connsiteY257" fmla="*/ 795337 h 2831596"/>
              <a:gd name="connsiteX258" fmla="*/ 29112 w 2760405"/>
              <a:gd name="connsiteY258" fmla="*/ 766762 h 2831596"/>
              <a:gd name="connsiteX259" fmla="*/ 64831 w 2760405"/>
              <a:gd name="connsiteY259" fmla="*/ 704850 h 2831596"/>
              <a:gd name="connsiteX260" fmla="*/ 79118 w 2760405"/>
              <a:gd name="connsiteY260" fmla="*/ 671512 h 2831596"/>
              <a:gd name="connsiteX261" fmla="*/ 50543 w 2760405"/>
              <a:gd name="connsiteY261" fmla="*/ 647700 h 2831596"/>
              <a:gd name="connsiteX262" fmla="*/ 69593 w 2760405"/>
              <a:gd name="connsiteY262" fmla="*/ 623887 h 2831596"/>
              <a:gd name="connsiteX263" fmla="*/ 117218 w 2760405"/>
              <a:gd name="connsiteY263" fmla="*/ 628650 h 2831596"/>
              <a:gd name="connsiteX264" fmla="*/ 141030 w 2760405"/>
              <a:gd name="connsiteY264" fmla="*/ 628650 h 2831596"/>
              <a:gd name="connsiteX265" fmla="*/ 121980 w 2760405"/>
              <a:gd name="connsiteY265" fmla="*/ 595312 h 2831596"/>
              <a:gd name="connsiteX266" fmla="*/ 117218 w 2760405"/>
              <a:gd name="connsiteY266" fmla="*/ 564356 h 2831596"/>
              <a:gd name="connsiteX267" fmla="*/ 155318 w 2760405"/>
              <a:gd name="connsiteY267" fmla="*/ 571500 h 2831596"/>
              <a:gd name="connsiteX268" fmla="*/ 160080 w 2760405"/>
              <a:gd name="connsiteY268" fmla="*/ 571500 h 2831596"/>
              <a:gd name="connsiteX269" fmla="*/ 188655 w 2760405"/>
              <a:gd name="connsiteY269" fmla="*/ 485775 h 2831596"/>
              <a:gd name="connsiteX270" fmla="*/ 193418 w 2760405"/>
              <a:gd name="connsiteY270" fmla="*/ 447675 h 2831596"/>
              <a:gd name="connsiteX271" fmla="*/ 221993 w 2760405"/>
              <a:gd name="connsiteY271" fmla="*/ 461962 h 2831596"/>
              <a:gd name="connsiteX272" fmla="*/ 283905 w 2760405"/>
              <a:gd name="connsiteY272" fmla="*/ 485775 h 2831596"/>
              <a:gd name="connsiteX273" fmla="*/ 345818 w 2760405"/>
              <a:gd name="connsiteY273" fmla="*/ 485775 h 2831596"/>
              <a:gd name="connsiteX274" fmla="*/ 336293 w 2760405"/>
              <a:gd name="connsiteY274" fmla="*/ 442912 h 2831596"/>
              <a:gd name="connsiteX275" fmla="*/ 345818 w 2760405"/>
              <a:gd name="connsiteY275" fmla="*/ 409575 h 2831596"/>
              <a:gd name="connsiteX276" fmla="*/ 388680 w 2760405"/>
              <a:gd name="connsiteY276" fmla="*/ 409575 h 2831596"/>
              <a:gd name="connsiteX277" fmla="*/ 407730 w 2760405"/>
              <a:gd name="connsiteY277" fmla="*/ 381000 h 2831596"/>
              <a:gd name="connsiteX278" fmla="*/ 431543 w 2760405"/>
              <a:gd name="connsiteY278" fmla="*/ 338137 h 2831596"/>
              <a:gd name="connsiteX279" fmla="*/ 383918 w 2760405"/>
              <a:gd name="connsiteY279" fmla="*/ 314325 h 2831596"/>
              <a:gd name="connsiteX280" fmla="*/ 383918 w 2760405"/>
              <a:gd name="connsiteY280" fmla="*/ 285750 h 2831596"/>
              <a:gd name="connsiteX281" fmla="*/ 436305 w 2760405"/>
              <a:gd name="connsiteY281" fmla="*/ 257175 h 2831596"/>
              <a:gd name="connsiteX282" fmla="*/ 469643 w 2760405"/>
              <a:gd name="connsiteY282" fmla="*/ 238125 h 2831596"/>
              <a:gd name="connsiteX283" fmla="*/ 479168 w 2760405"/>
              <a:gd name="connsiteY283" fmla="*/ 176212 h 2831596"/>
              <a:gd name="connsiteX284" fmla="*/ 450593 w 2760405"/>
              <a:gd name="connsiteY284" fmla="*/ 123825 h 2831596"/>
              <a:gd name="connsiteX0" fmla="*/ 2310349 w 2760405"/>
              <a:gd name="connsiteY0" fmla="*/ 0 h 2831596"/>
              <a:gd name="connsiteX1" fmla="*/ 2327018 w 2760405"/>
              <a:gd name="connsiteY1" fmla="*/ 26193 h 2831596"/>
              <a:gd name="connsiteX2" fmla="*/ 2355593 w 2760405"/>
              <a:gd name="connsiteY2" fmla="*/ 47625 h 2831596"/>
              <a:gd name="connsiteX3" fmla="*/ 2346068 w 2760405"/>
              <a:gd name="connsiteY3" fmla="*/ 57150 h 2831596"/>
              <a:gd name="connsiteX4" fmla="*/ 2355593 w 2760405"/>
              <a:gd name="connsiteY4" fmla="*/ 95250 h 2831596"/>
              <a:gd name="connsiteX5" fmla="*/ 2346068 w 2760405"/>
              <a:gd name="connsiteY5" fmla="*/ 128587 h 2831596"/>
              <a:gd name="connsiteX6" fmla="*/ 2327018 w 2760405"/>
              <a:gd name="connsiteY6" fmla="*/ 145256 h 2831596"/>
              <a:gd name="connsiteX7" fmla="*/ 2303205 w 2760405"/>
              <a:gd name="connsiteY7" fmla="*/ 152400 h 2831596"/>
              <a:gd name="connsiteX8" fmla="*/ 2293680 w 2760405"/>
              <a:gd name="connsiteY8" fmla="*/ 166687 h 2831596"/>
              <a:gd name="connsiteX9" fmla="*/ 2288918 w 2760405"/>
              <a:gd name="connsiteY9" fmla="*/ 204787 h 2831596"/>
              <a:gd name="connsiteX10" fmla="*/ 2269868 w 2760405"/>
              <a:gd name="connsiteY10" fmla="*/ 223837 h 2831596"/>
              <a:gd name="connsiteX11" fmla="*/ 2227005 w 2760405"/>
              <a:gd name="connsiteY11" fmla="*/ 219075 h 2831596"/>
              <a:gd name="connsiteX12" fmla="*/ 2217480 w 2760405"/>
              <a:gd name="connsiteY12" fmla="*/ 226219 h 2831596"/>
              <a:gd name="connsiteX13" fmla="*/ 2224624 w 2760405"/>
              <a:gd name="connsiteY13" fmla="*/ 259556 h 2831596"/>
              <a:gd name="connsiteX14" fmla="*/ 2236530 w 2760405"/>
              <a:gd name="connsiteY14" fmla="*/ 285750 h 2831596"/>
              <a:gd name="connsiteX15" fmla="*/ 2227005 w 2760405"/>
              <a:gd name="connsiteY15" fmla="*/ 304800 h 2831596"/>
              <a:gd name="connsiteX16" fmla="*/ 2227005 w 2760405"/>
              <a:gd name="connsiteY16" fmla="*/ 333375 h 2831596"/>
              <a:gd name="connsiteX17" fmla="*/ 2188905 w 2760405"/>
              <a:gd name="connsiteY17" fmla="*/ 338137 h 2831596"/>
              <a:gd name="connsiteX18" fmla="*/ 2155567 w 2760405"/>
              <a:gd name="connsiteY18" fmla="*/ 302419 h 2831596"/>
              <a:gd name="connsiteX19" fmla="*/ 2126993 w 2760405"/>
              <a:gd name="connsiteY19" fmla="*/ 323850 h 2831596"/>
              <a:gd name="connsiteX20" fmla="*/ 2107943 w 2760405"/>
              <a:gd name="connsiteY20" fmla="*/ 347662 h 2831596"/>
              <a:gd name="connsiteX21" fmla="*/ 2107943 w 2760405"/>
              <a:gd name="connsiteY21" fmla="*/ 361950 h 2831596"/>
              <a:gd name="connsiteX22" fmla="*/ 2107943 w 2760405"/>
              <a:gd name="connsiteY22" fmla="*/ 395287 h 2831596"/>
              <a:gd name="connsiteX23" fmla="*/ 2079368 w 2760405"/>
              <a:gd name="connsiteY23" fmla="*/ 395287 h 2831596"/>
              <a:gd name="connsiteX24" fmla="*/ 2036505 w 2760405"/>
              <a:gd name="connsiteY24" fmla="*/ 419100 h 2831596"/>
              <a:gd name="connsiteX25" fmla="*/ 2017455 w 2760405"/>
              <a:gd name="connsiteY25" fmla="*/ 457200 h 2831596"/>
              <a:gd name="connsiteX26" fmla="*/ 2015074 w 2760405"/>
              <a:gd name="connsiteY26" fmla="*/ 488156 h 2831596"/>
              <a:gd name="connsiteX27" fmla="*/ 1998406 w 2760405"/>
              <a:gd name="connsiteY27" fmla="*/ 511968 h 2831596"/>
              <a:gd name="connsiteX28" fmla="*/ 1979355 w 2760405"/>
              <a:gd name="connsiteY28" fmla="*/ 554831 h 2831596"/>
              <a:gd name="connsiteX29" fmla="*/ 1948399 w 2760405"/>
              <a:gd name="connsiteY29" fmla="*/ 564356 h 2831596"/>
              <a:gd name="connsiteX30" fmla="*/ 1912680 w 2760405"/>
              <a:gd name="connsiteY30" fmla="*/ 561975 h 2831596"/>
              <a:gd name="connsiteX31" fmla="*/ 1886486 w 2760405"/>
              <a:gd name="connsiteY31" fmla="*/ 576262 h 2831596"/>
              <a:gd name="connsiteX32" fmla="*/ 1893630 w 2760405"/>
              <a:gd name="connsiteY32" fmla="*/ 602456 h 2831596"/>
              <a:gd name="connsiteX33" fmla="*/ 1876961 w 2760405"/>
              <a:gd name="connsiteY33" fmla="*/ 623887 h 2831596"/>
              <a:gd name="connsiteX34" fmla="*/ 1879343 w 2760405"/>
              <a:gd name="connsiteY34" fmla="*/ 647700 h 2831596"/>
              <a:gd name="connsiteX35" fmla="*/ 1893630 w 2760405"/>
              <a:gd name="connsiteY35" fmla="*/ 666750 h 2831596"/>
              <a:gd name="connsiteX36" fmla="*/ 1922205 w 2760405"/>
              <a:gd name="connsiteY36" fmla="*/ 685800 h 2831596"/>
              <a:gd name="connsiteX37" fmla="*/ 1948399 w 2760405"/>
              <a:gd name="connsiteY37" fmla="*/ 714375 h 2831596"/>
              <a:gd name="connsiteX38" fmla="*/ 1972211 w 2760405"/>
              <a:gd name="connsiteY38" fmla="*/ 745331 h 2831596"/>
              <a:gd name="connsiteX39" fmla="*/ 2000787 w 2760405"/>
              <a:gd name="connsiteY39" fmla="*/ 776287 h 2831596"/>
              <a:gd name="connsiteX40" fmla="*/ 2019836 w 2760405"/>
              <a:gd name="connsiteY40" fmla="*/ 788194 h 2831596"/>
              <a:gd name="connsiteX41" fmla="*/ 2026980 w 2760405"/>
              <a:gd name="connsiteY41" fmla="*/ 814387 h 2831596"/>
              <a:gd name="connsiteX42" fmla="*/ 2031743 w 2760405"/>
              <a:gd name="connsiteY42" fmla="*/ 847725 h 2831596"/>
              <a:gd name="connsiteX43" fmla="*/ 2041268 w 2760405"/>
              <a:gd name="connsiteY43" fmla="*/ 859631 h 2831596"/>
              <a:gd name="connsiteX44" fmla="*/ 2069843 w 2760405"/>
              <a:gd name="connsiteY44" fmla="*/ 871537 h 2831596"/>
              <a:gd name="connsiteX45" fmla="*/ 2065080 w 2760405"/>
              <a:gd name="connsiteY45" fmla="*/ 852487 h 2831596"/>
              <a:gd name="connsiteX46" fmla="*/ 2093655 w 2760405"/>
              <a:gd name="connsiteY46" fmla="*/ 838200 h 2831596"/>
              <a:gd name="connsiteX47" fmla="*/ 2103180 w 2760405"/>
              <a:gd name="connsiteY47" fmla="*/ 862012 h 2831596"/>
              <a:gd name="connsiteX48" fmla="*/ 2136518 w 2760405"/>
              <a:gd name="connsiteY48" fmla="*/ 883443 h 2831596"/>
              <a:gd name="connsiteX49" fmla="*/ 2172236 w 2760405"/>
              <a:gd name="connsiteY49" fmla="*/ 876300 h 2831596"/>
              <a:gd name="connsiteX50" fmla="*/ 2186524 w 2760405"/>
              <a:gd name="connsiteY50" fmla="*/ 864394 h 2831596"/>
              <a:gd name="connsiteX51" fmla="*/ 2210337 w 2760405"/>
              <a:gd name="connsiteY51" fmla="*/ 857249 h 2831596"/>
              <a:gd name="connsiteX52" fmla="*/ 2248437 w 2760405"/>
              <a:gd name="connsiteY52" fmla="*/ 862012 h 2831596"/>
              <a:gd name="connsiteX53" fmla="*/ 2260343 w 2760405"/>
              <a:gd name="connsiteY53" fmla="*/ 895350 h 2831596"/>
              <a:gd name="connsiteX54" fmla="*/ 2307967 w 2760405"/>
              <a:gd name="connsiteY54" fmla="*/ 900113 h 2831596"/>
              <a:gd name="connsiteX55" fmla="*/ 2331780 w 2760405"/>
              <a:gd name="connsiteY55" fmla="*/ 907256 h 2831596"/>
              <a:gd name="connsiteX56" fmla="*/ 2317493 w 2760405"/>
              <a:gd name="connsiteY56" fmla="*/ 928687 h 2831596"/>
              <a:gd name="connsiteX57" fmla="*/ 2322255 w 2760405"/>
              <a:gd name="connsiteY57" fmla="*/ 942975 h 2831596"/>
              <a:gd name="connsiteX58" fmla="*/ 2360355 w 2760405"/>
              <a:gd name="connsiteY58" fmla="*/ 964406 h 2831596"/>
              <a:gd name="connsiteX59" fmla="*/ 2374643 w 2760405"/>
              <a:gd name="connsiteY59" fmla="*/ 990600 h 2831596"/>
              <a:gd name="connsiteX60" fmla="*/ 2398455 w 2760405"/>
              <a:gd name="connsiteY60" fmla="*/ 1016794 h 2831596"/>
              <a:gd name="connsiteX61" fmla="*/ 2384168 w 2760405"/>
              <a:gd name="connsiteY61" fmla="*/ 1028700 h 2831596"/>
              <a:gd name="connsiteX62" fmla="*/ 2388930 w 2760405"/>
              <a:gd name="connsiteY62" fmla="*/ 1066800 h 2831596"/>
              <a:gd name="connsiteX63" fmla="*/ 2424649 w 2760405"/>
              <a:gd name="connsiteY63" fmla="*/ 1059656 h 2831596"/>
              <a:gd name="connsiteX64" fmla="*/ 2453224 w 2760405"/>
              <a:gd name="connsiteY64" fmla="*/ 1069182 h 2831596"/>
              <a:gd name="connsiteX65" fmla="*/ 2488943 w 2760405"/>
              <a:gd name="connsiteY65" fmla="*/ 1107281 h 2831596"/>
              <a:gd name="connsiteX66" fmla="*/ 2488943 w 2760405"/>
              <a:gd name="connsiteY66" fmla="*/ 1138237 h 2831596"/>
              <a:gd name="connsiteX67" fmla="*/ 2524661 w 2760405"/>
              <a:gd name="connsiteY67" fmla="*/ 1147762 h 2831596"/>
              <a:gd name="connsiteX68" fmla="*/ 2574668 w 2760405"/>
              <a:gd name="connsiteY68" fmla="*/ 1190625 h 2831596"/>
              <a:gd name="connsiteX69" fmla="*/ 2574668 w 2760405"/>
              <a:gd name="connsiteY69" fmla="*/ 1219200 h 2831596"/>
              <a:gd name="connsiteX70" fmla="*/ 2574668 w 2760405"/>
              <a:gd name="connsiteY70" fmla="*/ 1243012 h 2831596"/>
              <a:gd name="connsiteX71" fmla="*/ 2569905 w 2760405"/>
              <a:gd name="connsiteY71" fmla="*/ 1266825 h 2831596"/>
              <a:gd name="connsiteX72" fmla="*/ 2603243 w 2760405"/>
              <a:gd name="connsiteY72" fmla="*/ 1295400 h 2831596"/>
              <a:gd name="connsiteX73" fmla="*/ 2612767 w 2760405"/>
              <a:gd name="connsiteY73" fmla="*/ 1338262 h 2831596"/>
              <a:gd name="connsiteX74" fmla="*/ 2622293 w 2760405"/>
              <a:gd name="connsiteY74" fmla="*/ 1376362 h 2831596"/>
              <a:gd name="connsiteX75" fmla="*/ 2641343 w 2760405"/>
              <a:gd name="connsiteY75" fmla="*/ 1369218 h 2831596"/>
              <a:gd name="connsiteX76" fmla="*/ 2684205 w 2760405"/>
              <a:gd name="connsiteY76" fmla="*/ 1381125 h 2831596"/>
              <a:gd name="connsiteX77" fmla="*/ 2708018 w 2760405"/>
              <a:gd name="connsiteY77" fmla="*/ 1362075 h 2831596"/>
              <a:gd name="connsiteX78" fmla="*/ 2750880 w 2760405"/>
              <a:gd name="connsiteY78" fmla="*/ 1352550 h 2831596"/>
              <a:gd name="connsiteX79" fmla="*/ 2760405 w 2760405"/>
              <a:gd name="connsiteY79" fmla="*/ 1390650 h 2831596"/>
              <a:gd name="connsiteX80" fmla="*/ 2750880 w 2760405"/>
              <a:gd name="connsiteY80" fmla="*/ 1414462 h 2831596"/>
              <a:gd name="connsiteX81" fmla="*/ 2727068 w 2760405"/>
              <a:gd name="connsiteY81" fmla="*/ 1428750 h 2831596"/>
              <a:gd name="connsiteX82" fmla="*/ 2698492 w 2760405"/>
              <a:gd name="connsiteY82" fmla="*/ 1464469 h 2831596"/>
              <a:gd name="connsiteX83" fmla="*/ 2660393 w 2760405"/>
              <a:gd name="connsiteY83" fmla="*/ 1495425 h 2831596"/>
              <a:gd name="connsiteX84" fmla="*/ 2641343 w 2760405"/>
              <a:gd name="connsiteY84" fmla="*/ 1519237 h 2831596"/>
              <a:gd name="connsiteX85" fmla="*/ 2627055 w 2760405"/>
              <a:gd name="connsiteY85" fmla="*/ 1535906 h 2831596"/>
              <a:gd name="connsiteX86" fmla="*/ 2622293 w 2760405"/>
              <a:gd name="connsiteY86" fmla="*/ 1562100 h 2831596"/>
              <a:gd name="connsiteX87" fmla="*/ 2593718 w 2760405"/>
              <a:gd name="connsiteY87" fmla="*/ 1562100 h 2831596"/>
              <a:gd name="connsiteX88" fmla="*/ 2560380 w 2760405"/>
              <a:gd name="connsiteY88" fmla="*/ 1547812 h 2831596"/>
              <a:gd name="connsiteX89" fmla="*/ 2541330 w 2760405"/>
              <a:gd name="connsiteY89" fmla="*/ 1519237 h 2831596"/>
              <a:gd name="connsiteX90" fmla="*/ 2474655 w 2760405"/>
              <a:gd name="connsiteY90" fmla="*/ 1524000 h 2831596"/>
              <a:gd name="connsiteX91" fmla="*/ 2455605 w 2760405"/>
              <a:gd name="connsiteY91" fmla="*/ 1535906 h 2831596"/>
              <a:gd name="connsiteX92" fmla="*/ 2450842 w 2760405"/>
              <a:gd name="connsiteY92" fmla="*/ 1557338 h 2831596"/>
              <a:gd name="connsiteX93" fmla="*/ 2417505 w 2760405"/>
              <a:gd name="connsiteY93" fmla="*/ 1576387 h 2831596"/>
              <a:gd name="connsiteX94" fmla="*/ 2384168 w 2760405"/>
              <a:gd name="connsiteY94" fmla="*/ 1614487 h 2831596"/>
              <a:gd name="connsiteX95" fmla="*/ 2357973 w 2760405"/>
              <a:gd name="connsiteY95" fmla="*/ 1626393 h 2831596"/>
              <a:gd name="connsiteX96" fmla="*/ 2350830 w 2760405"/>
              <a:gd name="connsiteY96" fmla="*/ 1662112 h 2831596"/>
              <a:gd name="connsiteX97" fmla="*/ 2334161 w 2760405"/>
              <a:gd name="connsiteY97" fmla="*/ 1659731 h 2831596"/>
              <a:gd name="connsiteX98" fmla="*/ 2284155 w 2760405"/>
              <a:gd name="connsiteY98" fmla="*/ 1681162 h 2831596"/>
              <a:gd name="connsiteX99" fmla="*/ 2265105 w 2760405"/>
              <a:gd name="connsiteY99" fmla="*/ 1700212 h 2831596"/>
              <a:gd name="connsiteX100" fmla="*/ 2203193 w 2760405"/>
              <a:gd name="connsiteY100" fmla="*/ 1704975 h 2831596"/>
              <a:gd name="connsiteX101" fmla="*/ 2160330 w 2760405"/>
              <a:gd name="connsiteY101" fmla="*/ 1714500 h 2831596"/>
              <a:gd name="connsiteX102" fmla="*/ 2129374 w 2760405"/>
              <a:gd name="connsiteY102" fmla="*/ 1754981 h 2831596"/>
              <a:gd name="connsiteX103" fmla="*/ 2103180 w 2760405"/>
              <a:gd name="connsiteY103" fmla="*/ 1771650 h 2831596"/>
              <a:gd name="connsiteX104" fmla="*/ 2098418 w 2760405"/>
              <a:gd name="connsiteY104" fmla="*/ 1807368 h 2831596"/>
              <a:gd name="connsiteX105" fmla="*/ 2060318 w 2760405"/>
              <a:gd name="connsiteY105" fmla="*/ 1831181 h 2831596"/>
              <a:gd name="connsiteX106" fmla="*/ 2046030 w 2760405"/>
              <a:gd name="connsiteY106" fmla="*/ 1852612 h 2831596"/>
              <a:gd name="connsiteX107" fmla="*/ 2036505 w 2760405"/>
              <a:gd name="connsiteY107" fmla="*/ 1866900 h 2831596"/>
              <a:gd name="connsiteX108" fmla="*/ 2041268 w 2760405"/>
              <a:gd name="connsiteY108" fmla="*/ 1895475 h 2831596"/>
              <a:gd name="connsiteX109" fmla="*/ 2053174 w 2760405"/>
              <a:gd name="connsiteY109" fmla="*/ 1933575 h 2831596"/>
              <a:gd name="connsiteX110" fmla="*/ 2065080 w 2760405"/>
              <a:gd name="connsiteY110" fmla="*/ 1985962 h 2831596"/>
              <a:gd name="connsiteX111" fmla="*/ 2041268 w 2760405"/>
              <a:gd name="connsiteY111" fmla="*/ 2024062 h 2831596"/>
              <a:gd name="connsiteX112" fmla="*/ 2036505 w 2760405"/>
              <a:gd name="connsiteY112" fmla="*/ 2028825 h 2831596"/>
              <a:gd name="connsiteX113" fmla="*/ 1998405 w 2760405"/>
              <a:gd name="connsiteY113" fmla="*/ 2033587 h 2831596"/>
              <a:gd name="connsiteX114" fmla="*/ 1969830 w 2760405"/>
              <a:gd name="connsiteY114" fmla="*/ 2043112 h 2831596"/>
              <a:gd name="connsiteX115" fmla="*/ 1960305 w 2760405"/>
              <a:gd name="connsiteY115" fmla="*/ 2043112 h 2831596"/>
              <a:gd name="connsiteX116" fmla="*/ 1922205 w 2760405"/>
              <a:gd name="connsiteY116" fmla="*/ 2069305 h 2831596"/>
              <a:gd name="connsiteX117" fmla="*/ 1903155 w 2760405"/>
              <a:gd name="connsiteY117" fmla="*/ 2090737 h 2831596"/>
              <a:gd name="connsiteX118" fmla="*/ 1891249 w 2760405"/>
              <a:gd name="connsiteY118" fmla="*/ 2150269 h 2831596"/>
              <a:gd name="connsiteX119" fmla="*/ 1857912 w 2760405"/>
              <a:gd name="connsiteY119" fmla="*/ 2166937 h 2831596"/>
              <a:gd name="connsiteX120" fmla="*/ 1812668 w 2760405"/>
              <a:gd name="connsiteY120" fmla="*/ 2195512 h 2831596"/>
              <a:gd name="connsiteX121" fmla="*/ 1812668 w 2760405"/>
              <a:gd name="connsiteY121" fmla="*/ 2252662 h 2831596"/>
              <a:gd name="connsiteX122" fmla="*/ 1817430 w 2760405"/>
              <a:gd name="connsiteY122" fmla="*/ 2314575 h 2831596"/>
              <a:gd name="connsiteX123" fmla="*/ 1805524 w 2760405"/>
              <a:gd name="connsiteY123" fmla="*/ 2340768 h 2831596"/>
              <a:gd name="connsiteX124" fmla="*/ 1788855 w 2760405"/>
              <a:gd name="connsiteY124" fmla="*/ 2388393 h 2831596"/>
              <a:gd name="connsiteX125" fmla="*/ 1812668 w 2760405"/>
              <a:gd name="connsiteY125" fmla="*/ 2438400 h 2831596"/>
              <a:gd name="connsiteX126" fmla="*/ 1805524 w 2760405"/>
              <a:gd name="connsiteY126" fmla="*/ 2474119 h 2831596"/>
              <a:gd name="connsiteX127" fmla="*/ 1779330 w 2760405"/>
              <a:gd name="connsiteY127" fmla="*/ 2500312 h 2831596"/>
              <a:gd name="connsiteX128" fmla="*/ 1736468 w 2760405"/>
              <a:gd name="connsiteY128" fmla="*/ 2524125 h 2831596"/>
              <a:gd name="connsiteX129" fmla="*/ 1717418 w 2760405"/>
              <a:gd name="connsiteY129" fmla="*/ 2538412 h 2831596"/>
              <a:gd name="connsiteX130" fmla="*/ 1741230 w 2760405"/>
              <a:gd name="connsiteY130" fmla="*/ 2590800 h 2831596"/>
              <a:gd name="connsiteX131" fmla="*/ 1722180 w 2760405"/>
              <a:gd name="connsiteY131" fmla="*/ 2619375 h 2831596"/>
              <a:gd name="connsiteX132" fmla="*/ 1665030 w 2760405"/>
              <a:gd name="connsiteY132" fmla="*/ 2633662 h 2831596"/>
              <a:gd name="connsiteX133" fmla="*/ 1650743 w 2760405"/>
              <a:gd name="connsiteY133" fmla="*/ 2662237 h 2831596"/>
              <a:gd name="connsiteX134" fmla="*/ 1667411 w 2760405"/>
              <a:gd name="connsiteY134" fmla="*/ 2693193 h 2831596"/>
              <a:gd name="connsiteX135" fmla="*/ 1655505 w 2760405"/>
              <a:gd name="connsiteY135" fmla="*/ 2712243 h 2831596"/>
              <a:gd name="connsiteX136" fmla="*/ 1660268 w 2760405"/>
              <a:gd name="connsiteY136" fmla="*/ 2745581 h 2831596"/>
              <a:gd name="connsiteX137" fmla="*/ 1631693 w 2760405"/>
              <a:gd name="connsiteY137" fmla="*/ 2767012 h 2831596"/>
              <a:gd name="connsiteX138" fmla="*/ 1579305 w 2760405"/>
              <a:gd name="connsiteY138" fmla="*/ 2724150 h 2831596"/>
              <a:gd name="connsiteX139" fmla="*/ 1553111 w 2760405"/>
              <a:gd name="connsiteY139" fmla="*/ 2728912 h 2831596"/>
              <a:gd name="connsiteX140" fmla="*/ 1522155 w 2760405"/>
              <a:gd name="connsiteY140" fmla="*/ 2697956 h 2831596"/>
              <a:gd name="connsiteX141" fmla="*/ 1503105 w 2760405"/>
              <a:gd name="connsiteY141" fmla="*/ 2676525 h 2831596"/>
              <a:gd name="connsiteX142" fmla="*/ 1481674 w 2760405"/>
              <a:gd name="connsiteY142" fmla="*/ 2719387 h 2831596"/>
              <a:gd name="connsiteX143" fmla="*/ 1484055 w 2760405"/>
              <a:gd name="connsiteY143" fmla="*/ 2738437 h 2831596"/>
              <a:gd name="connsiteX144" fmla="*/ 1467386 w 2760405"/>
              <a:gd name="connsiteY144" fmla="*/ 2776537 h 2831596"/>
              <a:gd name="connsiteX145" fmla="*/ 1460243 w 2760405"/>
              <a:gd name="connsiteY145" fmla="*/ 2786062 h 2831596"/>
              <a:gd name="connsiteX146" fmla="*/ 1424524 w 2760405"/>
              <a:gd name="connsiteY146" fmla="*/ 2828925 h 2831596"/>
              <a:gd name="connsiteX147" fmla="*/ 1400712 w 2760405"/>
              <a:gd name="connsiteY147" fmla="*/ 2824162 h 2831596"/>
              <a:gd name="connsiteX148" fmla="*/ 1384043 w 2760405"/>
              <a:gd name="connsiteY148" fmla="*/ 2800350 h 2831596"/>
              <a:gd name="connsiteX149" fmla="*/ 1379280 w 2760405"/>
              <a:gd name="connsiteY149" fmla="*/ 2786062 h 2831596"/>
              <a:gd name="connsiteX150" fmla="*/ 1338799 w 2760405"/>
              <a:gd name="connsiteY150" fmla="*/ 2778918 h 2831596"/>
              <a:gd name="connsiteX151" fmla="*/ 1345943 w 2760405"/>
              <a:gd name="connsiteY151" fmla="*/ 2757487 h 2831596"/>
              <a:gd name="connsiteX152" fmla="*/ 1326893 w 2760405"/>
              <a:gd name="connsiteY152" fmla="*/ 2719387 h 2831596"/>
              <a:gd name="connsiteX153" fmla="*/ 1357849 w 2760405"/>
              <a:gd name="connsiteY153" fmla="*/ 2702718 h 2831596"/>
              <a:gd name="connsiteX154" fmla="*/ 1348324 w 2760405"/>
              <a:gd name="connsiteY154" fmla="*/ 2640806 h 2831596"/>
              <a:gd name="connsiteX155" fmla="*/ 1336418 w 2760405"/>
              <a:gd name="connsiteY155" fmla="*/ 2626518 h 2831596"/>
              <a:gd name="connsiteX156" fmla="*/ 1326893 w 2760405"/>
              <a:gd name="connsiteY156" fmla="*/ 2605087 h 2831596"/>
              <a:gd name="connsiteX157" fmla="*/ 1305461 w 2760405"/>
              <a:gd name="connsiteY157" fmla="*/ 2595562 h 2831596"/>
              <a:gd name="connsiteX158" fmla="*/ 1291174 w 2760405"/>
              <a:gd name="connsiteY158" fmla="*/ 2605087 h 2831596"/>
              <a:gd name="connsiteX159" fmla="*/ 1284030 w 2760405"/>
              <a:gd name="connsiteY159" fmla="*/ 2626518 h 2831596"/>
              <a:gd name="connsiteX160" fmla="*/ 1262599 w 2760405"/>
              <a:gd name="connsiteY160" fmla="*/ 2605087 h 2831596"/>
              <a:gd name="connsiteX161" fmla="*/ 1288793 w 2760405"/>
              <a:gd name="connsiteY161" fmla="*/ 2559843 h 2831596"/>
              <a:gd name="connsiteX162" fmla="*/ 1324511 w 2760405"/>
              <a:gd name="connsiteY162" fmla="*/ 2540794 h 2831596"/>
              <a:gd name="connsiteX163" fmla="*/ 1350705 w 2760405"/>
              <a:gd name="connsiteY163" fmla="*/ 2490787 h 2831596"/>
              <a:gd name="connsiteX164" fmla="*/ 1329274 w 2760405"/>
              <a:gd name="connsiteY164" fmla="*/ 2443162 h 2831596"/>
              <a:gd name="connsiteX165" fmla="*/ 1345943 w 2760405"/>
              <a:gd name="connsiteY165" fmla="*/ 2390775 h 2831596"/>
              <a:gd name="connsiteX166" fmla="*/ 1336418 w 2760405"/>
              <a:gd name="connsiteY166" fmla="*/ 2338387 h 2831596"/>
              <a:gd name="connsiteX167" fmla="*/ 1293555 w 2760405"/>
              <a:gd name="connsiteY167" fmla="*/ 2305050 h 2831596"/>
              <a:gd name="connsiteX168" fmla="*/ 1250693 w 2760405"/>
              <a:gd name="connsiteY168" fmla="*/ 2290762 h 2831596"/>
              <a:gd name="connsiteX169" fmla="*/ 1207830 w 2760405"/>
              <a:gd name="connsiteY169" fmla="*/ 2281237 h 2831596"/>
              <a:gd name="connsiteX170" fmla="*/ 1169730 w 2760405"/>
              <a:gd name="connsiteY170" fmla="*/ 2274093 h 2831596"/>
              <a:gd name="connsiteX171" fmla="*/ 1150680 w 2760405"/>
              <a:gd name="connsiteY171" fmla="*/ 2281237 h 2831596"/>
              <a:gd name="connsiteX172" fmla="*/ 1122105 w 2760405"/>
              <a:gd name="connsiteY172" fmla="*/ 2290762 h 2831596"/>
              <a:gd name="connsiteX173" fmla="*/ 1105436 w 2760405"/>
              <a:gd name="connsiteY173" fmla="*/ 2271712 h 2831596"/>
              <a:gd name="connsiteX174" fmla="*/ 1079243 w 2760405"/>
              <a:gd name="connsiteY174" fmla="*/ 2286000 h 2831596"/>
              <a:gd name="connsiteX175" fmla="*/ 1062574 w 2760405"/>
              <a:gd name="connsiteY175" fmla="*/ 2307431 h 2831596"/>
              <a:gd name="connsiteX176" fmla="*/ 1022093 w 2760405"/>
              <a:gd name="connsiteY176" fmla="*/ 2309812 h 2831596"/>
              <a:gd name="connsiteX177" fmla="*/ 974468 w 2760405"/>
              <a:gd name="connsiteY177" fmla="*/ 2319337 h 2831596"/>
              <a:gd name="connsiteX178" fmla="*/ 974468 w 2760405"/>
              <a:gd name="connsiteY178" fmla="*/ 2374106 h 2831596"/>
              <a:gd name="connsiteX179" fmla="*/ 945893 w 2760405"/>
              <a:gd name="connsiteY179" fmla="*/ 2414587 h 2831596"/>
              <a:gd name="connsiteX180" fmla="*/ 924461 w 2760405"/>
              <a:gd name="connsiteY180" fmla="*/ 2424112 h 2831596"/>
              <a:gd name="connsiteX181" fmla="*/ 893505 w 2760405"/>
              <a:gd name="connsiteY181" fmla="*/ 2462212 h 2831596"/>
              <a:gd name="connsiteX182" fmla="*/ 869693 w 2760405"/>
              <a:gd name="connsiteY182" fmla="*/ 2452687 h 2831596"/>
              <a:gd name="connsiteX183" fmla="*/ 855405 w 2760405"/>
              <a:gd name="connsiteY183" fmla="*/ 2471737 h 2831596"/>
              <a:gd name="connsiteX184" fmla="*/ 819686 w 2760405"/>
              <a:gd name="connsiteY184" fmla="*/ 2476500 h 2831596"/>
              <a:gd name="connsiteX185" fmla="*/ 803018 w 2760405"/>
              <a:gd name="connsiteY185" fmla="*/ 2462212 h 2831596"/>
              <a:gd name="connsiteX186" fmla="*/ 774443 w 2760405"/>
              <a:gd name="connsiteY186" fmla="*/ 2438400 h 2831596"/>
              <a:gd name="connsiteX187" fmla="*/ 762536 w 2760405"/>
              <a:gd name="connsiteY187" fmla="*/ 2419350 h 2831596"/>
              <a:gd name="connsiteX188" fmla="*/ 738724 w 2760405"/>
              <a:gd name="connsiteY188" fmla="*/ 2438400 h 2831596"/>
              <a:gd name="connsiteX189" fmla="*/ 707768 w 2760405"/>
              <a:gd name="connsiteY189" fmla="*/ 2433637 h 2831596"/>
              <a:gd name="connsiteX190" fmla="*/ 726818 w 2760405"/>
              <a:gd name="connsiteY190" fmla="*/ 2371725 h 2831596"/>
              <a:gd name="connsiteX191" fmla="*/ 722055 w 2760405"/>
              <a:gd name="connsiteY191" fmla="*/ 2362200 h 2831596"/>
              <a:gd name="connsiteX192" fmla="*/ 741105 w 2760405"/>
              <a:gd name="connsiteY192" fmla="*/ 2309812 h 2831596"/>
              <a:gd name="connsiteX193" fmla="*/ 750630 w 2760405"/>
              <a:gd name="connsiteY193" fmla="*/ 2278856 h 2831596"/>
              <a:gd name="connsiteX194" fmla="*/ 736343 w 2760405"/>
              <a:gd name="connsiteY194" fmla="*/ 2243137 h 2831596"/>
              <a:gd name="connsiteX195" fmla="*/ 750630 w 2760405"/>
              <a:gd name="connsiteY195" fmla="*/ 2226468 h 2831596"/>
              <a:gd name="connsiteX196" fmla="*/ 738724 w 2760405"/>
              <a:gd name="connsiteY196" fmla="*/ 2197893 h 2831596"/>
              <a:gd name="connsiteX197" fmla="*/ 738725 w 2760405"/>
              <a:gd name="connsiteY197" fmla="*/ 2166937 h 2831596"/>
              <a:gd name="connsiteX198" fmla="*/ 731580 w 2760405"/>
              <a:gd name="connsiteY198" fmla="*/ 2128837 h 2831596"/>
              <a:gd name="connsiteX199" fmla="*/ 712530 w 2760405"/>
              <a:gd name="connsiteY199" fmla="*/ 2093118 h 2831596"/>
              <a:gd name="connsiteX200" fmla="*/ 664905 w 2760405"/>
              <a:gd name="connsiteY200" fmla="*/ 2090737 h 2831596"/>
              <a:gd name="connsiteX201" fmla="*/ 638711 w 2760405"/>
              <a:gd name="connsiteY201" fmla="*/ 2085975 h 2831596"/>
              <a:gd name="connsiteX202" fmla="*/ 626805 w 2760405"/>
              <a:gd name="connsiteY202" fmla="*/ 2062162 h 2831596"/>
              <a:gd name="connsiteX203" fmla="*/ 569655 w 2760405"/>
              <a:gd name="connsiteY203" fmla="*/ 2043112 h 2831596"/>
              <a:gd name="connsiteX204" fmla="*/ 545843 w 2760405"/>
              <a:gd name="connsiteY204" fmla="*/ 2035968 h 2831596"/>
              <a:gd name="connsiteX205" fmla="*/ 560130 w 2760405"/>
              <a:gd name="connsiteY205" fmla="*/ 1981200 h 2831596"/>
              <a:gd name="connsiteX206" fmla="*/ 564893 w 2760405"/>
              <a:gd name="connsiteY206" fmla="*/ 1964531 h 2831596"/>
              <a:gd name="connsiteX207" fmla="*/ 550605 w 2760405"/>
              <a:gd name="connsiteY207" fmla="*/ 1938337 h 2831596"/>
              <a:gd name="connsiteX208" fmla="*/ 517268 w 2760405"/>
              <a:gd name="connsiteY208" fmla="*/ 1885950 h 2831596"/>
              <a:gd name="connsiteX209" fmla="*/ 493455 w 2760405"/>
              <a:gd name="connsiteY209" fmla="*/ 1897856 h 2831596"/>
              <a:gd name="connsiteX210" fmla="*/ 474405 w 2760405"/>
              <a:gd name="connsiteY210" fmla="*/ 1876425 h 2831596"/>
              <a:gd name="connsiteX211" fmla="*/ 436305 w 2760405"/>
              <a:gd name="connsiteY211" fmla="*/ 1852612 h 2831596"/>
              <a:gd name="connsiteX212" fmla="*/ 417255 w 2760405"/>
              <a:gd name="connsiteY212" fmla="*/ 1833562 h 2831596"/>
              <a:gd name="connsiteX213" fmla="*/ 417255 w 2760405"/>
              <a:gd name="connsiteY213" fmla="*/ 1804987 h 2831596"/>
              <a:gd name="connsiteX214" fmla="*/ 381536 w 2760405"/>
              <a:gd name="connsiteY214" fmla="*/ 1812131 h 2831596"/>
              <a:gd name="connsiteX215" fmla="*/ 360105 w 2760405"/>
              <a:gd name="connsiteY215" fmla="*/ 1838325 h 2831596"/>
              <a:gd name="connsiteX216" fmla="*/ 388680 w 2760405"/>
              <a:gd name="connsiteY216" fmla="*/ 1862137 h 2831596"/>
              <a:gd name="connsiteX217" fmla="*/ 355343 w 2760405"/>
              <a:gd name="connsiteY217" fmla="*/ 1866900 h 2831596"/>
              <a:gd name="connsiteX218" fmla="*/ 326768 w 2760405"/>
              <a:gd name="connsiteY218" fmla="*/ 1847850 h 2831596"/>
              <a:gd name="connsiteX219" fmla="*/ 283905 w 2760405"/>
              <a:gd name="connsiteY219" fmla="*/ 1833562 h 2831596"/>
              <a:gd name="connsiteX220" fmla="*/ 241043 w 2760405"/>
              <a:gd name="connsiteY220" fmla="*/ 1819275 h 2831596"/>
              <a:gd name="connsiteX221" fmla="*/ 198180 w 2760405"/>
              <a:gd name="connsiteY221" fmla="*/ 1819275 h 2831596"/>
              <a:gd name="connsiteX222" fmla="*/ 174368 w 2760405"/>
              <a:gd name="connsiteY222" fmla="*/ 1795462 h 2831596"/>
              <a:gd name="connsiteX223" fmla="*/ 191036 w 2760405"/>
              <a:gd name="connsiteY223" fmla="*/ 1740693 h 2831596"/>
              <a:gd name="connsiteX224" fmla="*/ 217230 w 2760405"/>
              <a:gd name="connsiteY224" fmla="*/ 1676400 h 2831596"/>
              <a:gd name="connsiteX225" fmla="*/ 248186 w 2760405"/>
              <a:gd name="connsiteY225" fmla="*/ 1609725 h 2831596"/>
              <a:gd name="connsiteX226" fmla="*/ 276761 w 2760405"/>
              <a:gd name="connsiteY226" fmla="*/ 1576388 h 2831596"/>
              <a:gd name="connsiteX227" fmla="*/ 286286 w 2760405"/>
              <a:gd name="connsiteY227" fmla="*/ 1545431 h 2831596"/>
              <a:gd name="connsiteX228" fmla="*/ 322005 w 2760405"/>
              <a:gd name="connsiteY228" fmla="*/ 1509712 h 2831596"/>
              <a:gd name="connsiteX229" fmla="*/ 364868 w 2760405"/>
              <a:gd name="connsiteY229" fmla="*/ 1466850 h 2831596"/>
              <a:gd name="connsiteX230" fmla="*/ 379155 w 2760405"/>
              <a:gd name="connsiteY230" fmla="*/ 1440656 h 2831596"/>
              <a:gd name="connsiteX231" fmla="*/ 417255 w 2760405"/>
              <a:gd name="connsiteY231" fmla="*/ 1404937 h 2831596"/>
              <a:gd name="connsiteX232" fmla="*/ 441068 w 2760405"/>
              <a:gd name="connsiteY232" fmla="*/ 1381125 h 2831596"/>
              <a:gd name="connsiteX233" fmla="*/ 398205 w 2760405"/>
              <a:gd name="connsiteY233" fmla="*/ 1352550 h 2831596"/>
              <a:gd name="connsiteX234" fmla="*/ 379155 w 2760405"/>
              <a:gd name="connsiteY234" fmla="*/ 1328737 h 2831596"/>
              <a:gd name="connsiteX235" fmla="*/ 326768 w 2760405"/>
              <a:gd name="connsiteY235" fmla="*/ 1319212 h 2831596"/>
              <a:gd name="connsiteX236" fmla="*/ 319624 w 2760405"/>
              <a:gd name="connsiteY236" fmla="*/ 1297781 h 2831596"/>
              <a:gd name="connsiteX237" fmla="*/ 269618 w 2760405"/>
              <a:gd name="connsiteY237" fmla="*/ 1285875 h 2831596"/>
              <a:gd name="connsiteX238" fmla="*/ 233899 w 2760405"/>
              <a:gd name="connsiteY238" fmla="*/ 1281112 h 2831596"/>
              <a:gd name="connsiteX239" fmla="*/ 198180 w 2760405"/>
              <a:gd name="connsiteY239" fmla="*/ 1276350 h 2831596"/>
              <a:gd name="connsiteX240" fmla="*/ 157700 w 2760405"/>
              <a:gd name="connsiteY240" fmla="*/ 1250156 h 2831596"/>
              <a:gd name="connsiteX241" fmla="*/ 141030 w 2760405"/>
              <a:gd name="connsiteY241" fmla="*/ 1202531 h 2831596"/>
              <a:gd name="connsiteX242" fmla="*/ 141030 w 2760405"/>
              <a:gd name="connsiteY242" fmla="*/ 1171575 h 2831596"/>
              <a:gd name="connsiteX243" fmla="*/ 121980 w 2760405"/>
              <a:gd name="connsiteY243" fmla="*/ 1157287 h 2831596"/>
              <a:gd name="connsiteX244" fmla="*/ 76737 w 2760405"/>
              <a:gd name="connsiteY244" fmla="*/ 1166812 h 2831596"/>
              <a:gd name="connsiteX245" fmla="*/ 50543 w 2760405"/>
              <a:gd name="connsiteY245" fmla="*/ 1166812 h 2831596"/>
              <a:gd name="connsiteX246" fmla="*/ 21968 w 2760405"/>
              <a:gd name="connsiteY246" fmla="*/ 1143000 h 2831596"/>
              <a:gd name="connsiteX247" fmla="*/ 10062 w 2760405"/>
              <a:gd name="connsiteY247" fmla="*/ 1104900 h 2831596"/>
              <a:gd name="connsiteX248" fmla="*/ 536 w 2760405"/>
              <a:gd name="connsiteY248" fmla="*/ 1069182 h 2831596"/>
              <a:gd name="connsiteX249" fmla="*/ 2918 w 2760405"/>
              <a:gd name="connsiteY249" fmla="*/ 1028700 h 2831596"/>
              <a:gd name="connsiteX250" fmla="*/ 17205 w 2760405"/>
              <a:gd name="connsiteY250" fmla="*/ 995362 h 2831596"/>
              <a:gd name="connsiteX251" fmla="*/ 52924 w 2760405"/>
              <a:gd name="connsiteY251" fmla="*/ 957263 h 2831596"/>
              <a:gd name="connsiteX252" fmla="*/ 76737 w 2760405"/>
              <a:gd name="connsiteY252" fmla="*/ 952500 h 2831596"/>
              <a:gd name="connsiteX253" fmla="*/ 69593 w 2760405"/>
              <a:gd name="connsiteY253" fmla="*/ 933450 h 2831596"/>
              <a:gd name="connsiteX254" fmla="*/ 60068 w 2760405"/>
              <a:gd name="connsiteY254" fmla="*/ 885825 h 2831596"/>
              <a:gd name="connsiteX255" fmla="*/ 83880 w 2760405"/>
              <a:gd name="connsiteY255" fmla="*/ 852487 h 2831596"/>
              <a:gd name="connsiteX256" fmla="*/ 69593 w 2760405"/>
              <a:gd name="connsiteY256" fmla="*/ 821531 h 2831596"/>
              <a:gd name="connsiteX257" fmla="*/ 41018 w 2760405"/>
              <a:gd name="connsiteY257" fmla="*/ 795337 h 2831596"/>
              <a:gd name="connsiteX258" fmla="*/ 29112 w 2760405"/>
              <a:gd name="connsiteY258" fmla="*/ 766762 h 2831596"/>
              <a:gd name="connsiteX259" fmla="*/ 64831 w 2760405"/>
              <a:gd name="connsiteY259" fmla="*/ 704850 h 2831596"/>
              <a:gd name="connsiteX260" fmla="*/ 79118 w 2760405"/>
              <a:gd name="connsiteY260" fmla="*/ 671512 h 2831596"/>
              <a:gd name="connsiteX261" fmla="*/ 50543 w 2760405"/>
              <a:gd name="connsiteY261" fmla="*/ 647700 h 2831596"/>
              <a:gd name="connsiteX262" fmla="*/ 69593 w 2760405"/>
              <a:gd name="connsiteY262" fmla="*/ 623887 h 2831596"/>
              <a:gd name="connsiteX263" fmla="*/ 117218 w 2760405"/>
              <a:gd name="connsiteY263" fmla="*/ 628650 h 2831596"/>
              <a:gd name="connsiteX264" fmla="*/ 141030 w 2760405"/>
              <a:gd name="connsiteY264" fmla="*/ 628650 h 2831596"/>
              <a:gd name="connsiteX265" fmla="*/ 110074 w 2760405"/>
              <a:gd name="connsiteY265" fmla="*/ 585787 h 2831596"/>
              <a:gd name="connsiteX266" fmla="*/ 117218 w 2760405"/>
              <a:gd name="connsiteY266" fmla="*/ 564356 h 2831596"/>
              <a:gd name="connsiteX267" fmla="*/ 155318 w 2760405"/>
              <a:gd name="connsiteY267" fmla="*/ 571500 h 2831596"/>
              <a:gd name="connsiteX268" fmla="*/ 160080 w 2760405"/>
              <a:gd name="connsiteY268" fmla="*/ 571500 h 2831596"/>
              <a:gd name="connsiteX269" fmla="*/ 188655 w 2760405"/>
              <a:gd name="connsiteY269" fmla="*/ 485775 h 2831596"/>
              <a:gd name="connsiteX270" fmla="*/ 193418 w 2760405"/>
              <a:gd name="connsiteY270" fmla="*/ 447675 h 2831596"/>
              <a:gd name="connsiteX271" fmla="*/ 221993 w 2760405"/>
              <a:gd name="connsiteY271" fmla="*/ 461962 h 2831596"/>
              <a:gd name="connsiteX272" fmla="*/ 283905 w 2760405"/>
              <a:gd name="connsiteY272" fmla="*/ 485775 h 2831596"/>
              <a:gd name="connsiteX273" fmla="*/ 345818 w 2760405"/>
              <a:gd name="connsiteY273" fmla="*/ 485775 h 2831596"/>
              <a:gd name="connsiteX274" fmla="*/ 336293 w 2760405"/>
              <a:gd name="connsiteY274" fmla="*/ 442912 h 2831596"/>
              <a:gd name="connsiteX275" fmla="*/ 345818 w 2760405"/>
              <a:gd name="connsiteY275" fmla="*/ 409575 h 2831596"/>
              <a:gd name="connsiteX276" fmla="*/ 388680 w 2760405"/>
              <a:gd name="connsiteY276" fmla="*/ 409575 h 2831596"/>
              <a:gd name="connsiteX277" fmla="*/ 407730 w 2760405"/>
              <a:gd name="connsiteY277" fmla="*/ 381000 h 2831596"/>
              <a:gd name="connsiteX278" fmla="*/ 431543 w 2760405"/>
              <a:gd name="connsiteY278" fmla="*/ 338137 h 2831596"/>
              <a:gd name="connsiteX279" fmla="*/ 383918 w 2760405"/>
              <a:gd name="connsiteY279" fmla="*/ 314325 h 2831596"/>
              <a:gd name="connsiteX280" fmla="*/ 383918 w 2760405"/>
              <a:gd name="connsiteY280" fmla="*/ 285750 h 2831596"/>
              <a:gd name="connsiteX281" fmla="*/ 436305 w 2760405"/>
              <a:gd name="connsiteY281" fmla="*/ 257175 h 2831596"/>
              <a:gd name="connsiteX282" fmla="*/ 469643 w 2760405"/>
              <a:gd name="connsiteY282" fmla="*/ 238125 h 2831596"/>
              <a:gd name="connsiteX283" fmla="*/ 479168 w 2760405"/>
              <a:gd name="connsiteY283" fmla="*/ 176212 h 2831596"/>
              <a:gd name="connsiteX284" fmla="*/ 450593 w 2760405"/>
              <a:gd name="connsiteY284" fmla="*/ 123825 h 2831596"/>
              <a:gd name="connsiteX0" fmla="*/ 2310349 w 2760405"/>
              <a:gd name="connsiteY0" fmla="*/ 0 h 2831596"/>
              <a:gd name="connsiteX1" fmla="*/ 2327018 w 2760405"/>
              <a:gd name="connsiteY1" fmla="*/ 26193 h 2831596"/>
              <a:gd name="connsiteX2" fmla="*/ 2355593 w 2760405"/>
              <a:gd name="connsiteY2" fmla="*/ 47625 h 2831596"/>
              <a:gd name="connsiteX3" fmla="*/ 2346068 w 2760405"/>
              <a:gd name="connsiteY3" fmla="*/ 57150 h 2831596"/>
              <a:gd name="connsiteX4" fmla="*/ 2355593 w 2760405"/>
              <a:gd name="connsiteY4" fmla="*/ 95250 h 2831596"/>
              <a:gd name="connsiteX5" fmla="*/ 2346068 w 2760405"/>
              <a:gd name="connsiteY5" fmla="*/ 128587 h 2831596"/>
              <a:gd name="connsiteX6" fmla="*/ 2327018 w 2760405"/>
              <a:gd name="connsiteY6" fmla="*/ 145256 h 2831596"/>
              <a:gd name="connsiteX7" fmla="*/ 2303205 w 2760405"/>
              <a:gd name="connsiteY7" fmla="*/ 152400 h 2831596"/>
              <a:gd name="connsiteX8" fmla="*/ 2293680 w 2760405"/>
              <a:gd name="connsiteY8" fmla="*/ 166687 h 2831596"/>
              <a:gd name="connsiteX9" fmla="*/ 2288918 w 2760405"/>
              <a:gd name="connsiteY9" fmla="*/ 204787 h 2831596"/>
              <a:gd name="connsiteX10" fmla="*/ 2269868 w 2760405"/>
              <a:gd name="connsiteY10" fmla="*/ 223837 h 2831596"/>
              <a:gd name="connsiteX11" fmla="*/ 2227005 w 2760405"/>
              <a:gd name="connsiteY11" fmla="*/ 219075 h 2831596"/>
              <a:gd name="connsiteX12" fmla="*/ 2217480 w 2760405"/>
              <a:gd name="connsiteY12" fmla="*/ 226219 h 2831596"/>
              <a:gd name="connsiteX13" fmla="*/ 2224624 w 2760405"/>
              <a:gd name="connsiteY13" fmla="*/ 259556 h 2831596"/>
              <a:gd name="connsiteX14" fmla="*/ 2236530 w 2760405"/>
              <a:gd name="connsiteY14" fmla="*/ 285750 h 2831596"/>
              <a:gd name="connsiteX15" fmla="*/ 2227005 w 2760405"/>
              <a:gd name="connsiteY15" fmla="*/ 304800 h 2831596"/>
              <a:gd name="connsiteX16" fmla="*/ 2227005 w 2760405"/>
              <a:gd name="connsiteY16" fmla="*/ 333375 h 2831596"/>
              <a:gd name="connsiteX17" fmla="*/ 2188905 w 2760405"/>
              <a:gd name="connsiteY17" fmla="*/ 338137 h 2831596"/>
              <a:gd name="connsiteX18" fmla="*/ 2155567 w 2760405"/>
              <a:gd name="connsiteY18" fmla="*/ 302419 h 2831596"/>
              <a:gd name="connsiteX19" fmla="*/ 2126993 w 2760405"/>
              <a:gd name="connsiteY19" fmla="*/ 323850 h 2831596"/>
              <a:gd name="connsiteX20" fmla="*/ 2107943 w 2760405"/>
              <a:gd name="connsiteY20" fmla="*/ 347662 h 2831596"/>
              <a:gd name="connsiteX21" fmla="*/ 2107943 w 2760405"/>
              <a:gd name="connsiteY21" fmla="*/ 361950 h 2831596"/>
              <a:gd name="connsiteX22" fmla="*/ 2107943 w 2760405"/>
              <a:gd name="connsiteY22" fmla="*/ 395287 h 2831596"/>
              <a:gd name="connsiteX23" fmla="*/ 2079368 w 2760405"/>
              <a:gd name="connsiteY23" fmla="*/ 395287 h 2831596"/>
              <a:gd name="connsiteX24" fmla="*/ 2036505 w 2760405"/>
              <a:gd name="connsiteY24" fmla="*/ 419100 h 2831596"/>
              <a:gd name="connsiteX25" fmla="*/ 2017455 w 2760405"/>
              <a:gd name="connsiteY25" fmla="*/ 457200 h 2831596"/>
              <a:gd name="connsiteX26" fmla="*/ 2015074 w 2760405"/>
              <a:gd name="connsiteY26" fmla="*/ 488156 h 2831596"/>
              <a:gd name="connsiteX27" fmla="*/ 1998406 w 2760405"/>
              <a:gd name="connsiteY27" fmla="*/ 511968 h 2831596"/>
              <a:gd name="connsiteX28" fmla="*/ 1979355 w 2760405"/>
              <a:gd name="connsiteY28" fmla="*/ 554831 h 2831596"/>
              <a:gd name="connsiteX29" fmla="*/ 1948399 w 2760405"/>
              <a:gd name="connsiteY29" fmla="*/ 564356 h 2831596"/>
              <a:gd name="connsiteX30" fmla="*/ 1912680 w 2760405"/>
              <a:gd name="connsiteY30" fmla="*/ 561975 h 2831596"/>
              <a:gd name="connsiteX31" fmla="*/ 1886486 w 2760405"/>
              <a:gd name="connsiteY31" fmla="*/ 576262 h 2831596"/>
              <a:gd name="connsiteX32" fmla="*/ 1893630 w 2760405"/>
              <a:gd name="connsiteY32" fmla="*/ 602456 h 2831596"/>
              <a:gd name="connsiteX33" fmla="*/ 1876961 w 2760405"/>
              <a:gd name="connsiteY33" fmla="*/ 623887 h 2831596"/>
              <a:gd name="connsiteX34" fmla="*/ 1879343 w 2760405"/>
              <a:gd name="connsiteY34" fmla="*/ 647700 h 2831596"/>
              <a:gd name="connsiteX35" fmla="*/ 1893630 w 2760405"/>
              <a:gd name="connsiteY35" fmla="*/ 666750 h 2831596"/>
              <a:gd name="connsiteX36" fmla="*/ 1922205 w 2760405"/>
              <a:gd name="connsiteY36" fmla="*/ 685800 h 2831596"/>
              <a:gd name="connsiteX37" fmla="*/ 1948399 w 2760405"/>
              <a:gd name="connsiteY37" fmla="*/ 714375 h 2831596"/>
              <a:gd name="connsiteX38" fmla="*/ 1972211 w 2760405"/>
              <a:gd name="connsiteY38" fmla="*/ 745331 h 2831596"/>
              <a:gd name="connsiteX39" fmla="*/ 2000787 w 2760405"/>
              <a:gd name="connsiteY39" fmla="*/ 776287 h 2831596"/>
              <a:gd name="connsiteX40" fmla="*/ 2019836 w 2760405"/>
              <a:gd name="connsiteY40" fmla="*/ 788194 h 2831596"/>
              <a:gd name="connsiteX41" fmla="*/ 2026980 w 2760405"/>
              <a:gd name="connsiteY41" fmla="*/ 814387 h 2831596"/>
              <a:gd name="connsiteX42" fmla="*/ 2031743 w 2760405"/>
              <a:gd name="connsiteY42" fmla="*/ 847725 h 2831596"/>
              <a:gd name="connsiteX43" fmla="*/ 2041268 w 2760405"/>
              <a:gd name="connsiteY43" fmla="*/ 859631 h 2831596"/>
              <a:gd name="connsiteX44" fmla="*/ 2069843 w 2760405"/>
              <a:gd name="connsiteY44" fmla="*/ 871537 h 2831596"/>
              <a:gd name="connsiteX45" fmla="*/ 2065080 w 2760405"/>
              <a:gd name="connsiteY45" fmla="*/ 852487 h 2831596"/>
              <a:gd name="connsiteX46" fmla="*/ 2093655 w 2760405"/>
              <a:gd name="connsiteY46" fmla="*/ 838200 h 2831596"/>
              <a:gd name="connsiteX47" fmla="*/ 2103180 w 2760405"/>
              <a:gd name="connsiteY47" fmla="*/ 862012 h 2831596"/>
              <a:gd name="connsiteX48" fmla="*/ 2136518 w 2760405"/>
              <a:gd name="connsiteY48" fmla="*/ 883443 h 2831596"/>
              <a:gd name="connsiteX49" fmla="*/ 2172236 w 2760405"/>
              <a:gd name="connsiteY49" fmla="*/ 876300 h 2831596"/>
              <a:gd name="connsiteX50" fmla="*/ 2186524 w 2760405"/>
              <a:gd name="connsiteY50" fmla="*/ 864394 h 2831596"/>
              <a:gd name="connsiteX51" fmla="*/ 2210337 w 2760405"/>
              <a:gd name="connsiteY51" fmla="*/ 857249 h 2831596"/>
              <a:gd name="connsiteX52" fmla="*/ 2248437 w 2760405"/>
              <a:gd name="connsiteY52" fmla="*/ 862012 h 2831596"/>
              <a:gd name="connsiteX53" fmla="*/ 2260343 w 2760405"/>
              <a:gd name="connsiteY53" fmla="*/ 895350 h 2831596"/>
              <a:gd name="connsiteX54" fmla="*/ 2307967 w 2760405"/>
              <a:gd name="connsiteY54" fmla="*/ 900113 h 2831596"/>
              <a:gd name="connsiteX55" fmla="*/ 2331780 w 2760405"/>
              <a:gd name="connsiteY55" fmla="*/ 907256 h 2831596"/>
              <a:gd name="connsiteX56" fmla="*/ 2317493 w 2760405"/>
              <a:gd name="connsiteY56" fmla="*/ 928687 h 2831596"/>
              <a:gd name="connsiteX57" fmla="*/ 2322255 w 2760405"/>
              <a:gd name="connsiteY57" fmla="*/ 942975 h 2831596"/>
              <a:gd name="connsiteX58" fmla="*/ 2360355 w 2760405"/>
              <a:gd name="connsiteY58" fmla="*/ 964406 h 2831596"/>
              <a:gd name="connsiteX59" fmla="*/ 2374643 w 2760405"/>
              <a:gd name="connsiteY59" fmla="*/ 990600 h 2831596"/>
              <a:gd name="connsiteX60" fmla="*/ 2398455 w 2760405"/>
              <a:gd name="connsiteY60" fmla="*/ 1016794 h 2831596"/>
              <a:gd name="connsiteX61" fmla="*/ 2384168 w 2760405"/>
              <a:gd name="connsiteY61" fmla="*/ 1028700 h 2831596"/>
              <a:gd name="connsiteX62" fmla="*/ 2388930 w 2760405"/>
              <a:gd name="connsiteY62" fmla="*/ 1066800 h 2831596"/>
              <a:gd name="connsiteX63" fmla="*/ 2424649 w 2760405"/>
              <a:gd name="connsiteY63" fmla="*/ 1059656 h 2831596"/>
              <a:gd name="connsiteX64" fmla="*/ 2453224 w 2760405"/>
              <a:gd name="connsiteY64" fmla="*/ 1069182 h 2831596"/>
              <a:gd name="connsiteX65" fmla="*/ 2488943 w 2760405"/>
              <a:gd name="connsiteY65" fmla="*/ 1107281 h 2831596"/>
              <a:gd name="connsiteX66" fmla="*/ 2488943 w 2760405"/>
              <a:gd name="connsiteY66" fmla="*/ 1138237 h 2831596"/>
              <a:gd name="connsiteX67" fmla="*/ 2524661 w 2760405"/>
              <a:gd name="connsiteY67" fmla="*/ 1147762 h 2831596"/>
              <a:gd name="connsiteX68" fmla="*/ 2574668 w 2760405"/>
              <a:gd name="connsiteY68" fmla="*/ 1190625 h 2831596"/>
              <a:gd name="connsiteX69" fmla="*/ 2574668 w 2760405"/>
              <a:gd name="connsiteY69" fmla="*/ 1219200 h 2831596"/>
              <a:gd name="connsiteX70" fmla="*/ 2574668 w 2760405"/>
              <a:gd name="connsiteY70" fmla="*/ 1243012 h 2831596"/>
              <a:gd name="connsiteX71" fmla="*/ 2569905 w 2760405"/>
              <a:gd name="connsiteY71" fmla="*/ 1266825 h 2831596"/>
              <a:gd name="connsiteX72" fmla="*/ 2603243 w 2760405"/>
              <a:gd name="connsiteY72" fmla="*/ 1295400 h 2831596"/>
              <a:gd name="connsiteX73" fmla="*/ 2612767 w 2760405"/>
              <a:gd name="connsiteY73" fmla="*/ 1338262 h 2831596"/>
              <a:gd name="connsiteX74" fmla="*/ 2622293 w 2760405"/>
              <a:gd name="connsiteY74" fmla="*/ 1376362 h 2831596"/>
              <a:gd name="connsiteX75" fmla="*/ 2641343 w 2760405"/>
              <a:gd name="connsiteY75" fmla="*/ 1369218 h 2831596"/>
              <a:gd name="connsiteX76" fmla="*/ 2684205 w 2760405"/>
              <a:gd name="connsiteY76" fmla="*/ 1381125 h 2831596"/>
              <a:gd name="connsiteX77" fmla="*/ 2708018 w 2760405"/>
              <a:gd name="connsiteY77" fmla="*/ 1362075 h 2831596"/>
              <a:gd name="connsiteX78" fmla="*/ 2750880 w 2760405"/>
              <a:gd name="connsiteY78" fmla="*/ 1352550 h 2831596"/>
              <a:gd name="connsiteX79" fmla="*/ 2760405 w 2760405"/>
              <a:gd name="connsiteY79" fmla="*/ 1390650 h 2831596"/>
              <a:gd name="connsiteX80" fmla="*/ 2750880 w 2760405"/>
              <a:gd name="connsiteY80" fmla="*/ 1414462 h 2831596"/>
              <a:gd name="connsiteX81" fmla="*/ 2727068 w 2760405"/>
              <a:gd name="connsiteY81" fmla="*/ 1428750 h 2831596"/>
              <a:gd name="connsiteX82" fmla="*/ 2698492 w 2760405"/>
              <a:gd name="connsiteY82" fmla="*/ 1464469 h 2831596"/>
              <a:gd name="connsiteX83" fmla="*/ 2660393 w 2760405"/>
              <a:gd name="connsiteY83" fmla="*/ 1495425 h 2831596"/>
              <a:gd name="connsiteX84" fmla="*/ 2641343 w 2760405"/>
              <a:gd name="connsiteY84" fmla="*/ 1519237 h 2831596"/>
              <a:gd name="connsiteX85" fmla="*/ 2627055 w 2760405"/>
              <a:gd name="connsiteY85" fmla="*/ 1535906 h 2831596"/>
              <a:gd name="connsiteX86" fmla="*/ 2622293 w 2760405"/>
              <a:gd name="connsiteY86" fmla="*/ 1562100 h 2831596"/>
              <a:gd name="connsiteX87" fmla="*/ 2593718 w 2760405"/>
              <a:gd name="connsiteY87" fmla="*/ 1562100 h 2831596"/>
              <a:gd name="connsiteX88" fmla="*/ 2560380 w 2760405"/>
              <a:gd name="connsiteY88" fmla="*/ 1547812 h 2831596"/>
              <a:gd name="connsiteX89" fmla="*/ 2541330 w 2760405"/>
              <a:gd name="connsiteY89" fmla="*/ 1519237 h 2831596"/>
              <a:gd name="connsiteX90" fmla="*/ 2474655 w 2760405"/>
              <a:gd name="connsiteY90" fmla="*/ 1524000 h 2831596"/>
              <a:gd name="connsiteX91" fmla="*/ 2455605 w 2760405"/>
              <a:gd name="connsiteY91" fmla="*/ 1535906 h 2831596"/>
              <a:gd name="connsiteX92" fmla="*/ 2450842 w 2760405"/>
              <a:gd name="connsiteY92" fmla="*/ 1557338 h 2831596"/>
              <a:gd name="connsiteX93" fmla="*/ 2417505 w 2760405"/>
              <a:gd name="connsiteY93" fmla="*/ 1576387 h 2831596"/>
              <a:gd name="connsiteX94" fmla="*/ 2384168 w 2760405"/>
              <a:gd name="connsiteY94" fmla="*/ 1614487 h 2831596"/>
              <a:gd name="connsiteX95" fmla="*/ 2357973 w 2760405"/>
              <a:gd name="connsiteY95" fmla="*/ 1626393 h 2831596"/>
              <a:gd name="connsiteX96" fmla="*/ 2350830 w 2760405"/>
              <a:gd name="connsiteY96" fmla="*/ 1662112 h 2831596"/>
              <a:gd name="connsiteX97" fmla="*/ 2334161 w 2760405"/>
              <a:gd name="connsiteY97" fmla="*/ 1659731 h 2831596"/>
              <a:gd name="connsiteX98" fmla="*/ 2284155 w 2760405"/>
              <a:gd name="connsiteY98" fmla="*/ 1681162 h 2831596"/>
              <a:gd name="connsiteX99" fmla="*/ 2265105 w 2760405"/>
              <a:gd name="connsiteY99" fmla="*/ 1700212 h 2831596"/>
              <a:gd name="connsiteX100" fmla="*/ 2203193 w 2760405"/>
              <a:gd name="connsiteY100" fmla="*/ 1704975 h 2831596"/>
              <a:gd name="connsiteX101" fmla="*/ 2160330 w 2760405"/>
              <a:gd name="connsiteY101" fmla="*/ 1714500 h 2831596"/>
              <a:gd name="connsiteX102" fmla="*/ 2129374 w 2760405"/>
              <a:gd name="connsiteY102" fmla="*/ 1754981 h 2831596"/>
              <a:gd name="connsiteX103" fmla="*/ 2103180 w 2760405"/>
              <a:gd name="connsiteY103" fmla="*/ 1771650 h 2831596"/>
              <a:gd name="connsiteX104" fmla="*/ 2098418 w 2760405"/>
              <a:gd name="connsiteY104" fmla="*/ 1807368 h 2831596"/>
              <a:gd name="connsiteX105" fmla="*/ 2060318 w 2760405"/>
              <a:gd name="connsiteY105" fmla="*/ 1831181 h 2831596"/>
              <a:gd name="connsiteX106" fmla="*/ 2046030 w 2760405"/>
              <a:gd name="connsiteY106" fmla="*/ 1852612 h 2831596"/>
              <a:gd name="connsiteX107" fmla="*/ 2036505 w 2760405"/>
              <a:gd name="connsiteY107" fmla="*/ 1866900 h 2831596"/>
              <a:gd name="connsiteX108" fmla="*/ 2041268 w 2760405"/>
              <a:gd name="connsiteY108" fmla="*/ 1895475 h 2831596"/>
              <a:gd name="connsiteX109" fmla="*/ 2053174 w 2760405"/>
              <a:gd name="connsiteY109" fmla="*/ 1933575 h 2831596"/>
              <a:gd name="connsiteX110" fmla="*/ 2065080 w 2760405"/>
              <a:gd name="connsiteY110" fmla="*/ 1985962 h 2831596"/>
              <a:gd name="connsiteX111" fmla="*/ 2041268 w 2760405"/>
              <a:gd name="connsiteY111" fmla="*/ 2024062 h 2831596"/>
              <a:gd name="connsiteX112" fmla="*/ 2036505 w 2760405"/>
              <a:gd name="connsiteY112" fmla="*/ 2028825 h 2831596"/>
              <a:gd name="connsiteX113" fmla="*/ 1998405 w 2760405"/>
              <a:gd name="connsiteY113" fmla="*/ 2033587 h 2831596"/>
              <a:gd name="connsiteX114" fmla="*/ 1969830 w 2760405"/>
              <a:gd name="connsiteY114" fmla="*/ 2043112 h 2831596"/>
              <a:gd name="connsiteX115" fmla="*/ 1960305 w 2760405"/>
              <a:gd name="connsiteY115" fmla="*/ 2043112 h 2831596"/>
              <a:gd name="connsiteX116" fmla="*/ 1922205 w 2760405"/>
              <a:gd name="connsiteY116" fmla="*/ 2069305 h 2831596"/>
              <a:gd name="connsiteX117" fmla="*/ 1903155 w 2760405"/>
              <a:gd name="connsiteY117" fmla="*/ 2090737 h 2831596"/>
              <a:gd name="connsiteX118" fmla="*/ 1891249 w 2760405"/>
              <a:gd name="connsiteY118" fmla="*/ 2150269 h 2831596"/>
              <a:gd name="connsiteX119" fmla="*/ 1857912 w 2760405"/>
              <a:gd name="connsiteY119" fmla="*/ 2166937 h 2831596"/>
              <a:gd name="connsiteX120" fmla="*/ 1812668 w 2760405"/>
              <a:gd name="connsiteY120" fmla="*/ 2195512 h 2831596"/>
              <a:gd name="connsiteX121" fmla="*/ 1812668 w 2760405"/>
              <a:gd name="connsiteY121" fmla="*/ 2252662 h 2831596"/>
              <a:gd name="connsiteX122" fmla="*/ 1817430 w 2760405"/>
              <a:gd name="connsiteY122" fmla="*/ 2314575 h 2831596"/>
              <a:gd name="connsiteX123" fmla="*/ 1805524 w 2760405"/>
              <a:gd name="connsiteY123" fmla="*/ 2340768 h 2831596"/>
              <a:gd name="connsiteX124" fmla="*/ 1788855 w 2760405"/>
              <a:gd name="connsiteY124" fmla="*/ 2388393 h 2831596"/>
              <a:gd name="connsiteX125" fmla="*/ 1812668 w 2760405"/>
              <a:gd name="connsiteY125" fmla="*/ 2438400 h 2831596"/>
              <a:gd name="connsiteX126" fmla="*/ 1805524 w 2760405"/>
              <a:gd name="connsiteY126" fmla="*/ 2474119 h 2831596"/>
              <a:gd name="connsiteX127" fmla="*/ 1779330 w 2760405"/>
              <a:gd name="connsiteY127" fmla="*/ 2500312 h 2831596"/>
              <a:gd name="connsiteX128" fmla="*/ 1736468 w 2760405"/>
              <a:gd name="connsiteY128" fmla="*/ 2524125 h 2831596"/>
              <a:gd name="connsiteX129" fmla="*/ 1717418 w 2760405"/>
              <a:gd name="connsiteY129" fmla="*/ 2538412 h 2831596"/>
              <a:gd name="connsiteX130" fmla="*/ 1741230 w 2760405"/>
              <a:gd name="connsiteY130" fmla="*/ 2590800 h 2831596"/>
              <a:gd name="connsiteX131" fmla="*/ 1722180 w 2760405"/>
              <a:gd name="connsiteY131" fmla="*/ 2619375 h 2831596"/>
              <a:gd name="connsiteX132" fmla="*/ 1665030 w 2760405"/>
              <a:gd name="connsiteY132" fmla="*/ 2633662 h 2831596"/>
              <a:gd name="connsiteX133" fmla="*/ 1650743 w 2760405"/>
              <a:gd name="connsiteY133" fmla="*/ 2662237 h 2831596"/>
              <a:gd name="connsiteX134" fmla="*/ 1667411 w 2760405"/>
              <a:gd name="connsiteY134" fmla="*/ 2693193 h 2831596"/>
              <a:gd name="connsiteX135" fmla="*/ 1655505 w 2760405"/>
              <a:gd name="connsiteY135" fmla="*/ 2712243 h 2831596"/>
              <a:gd name="connsiteX136" fmla="*/ 1660268 w 2760405"/>
              <a:gd name="connsiteY136" fmla="*/ 2745581 h 2831596"/>
              <a:gd name="connsiteX137" fmla="*/ 1631693 w 2760405"/>
              <a:gd name="connsiteY137" fmla="*/ 2767012 h 2831596"/>
              <a:gd name="connsiteX138" fmla="*/ 1579305 w 2760405"/>
              <a:gd name="connsiteY138" fmla="*/ 2724150 h 2831596"/>
              <a:gd name="connsiteX139" fmla="*/ 1553111 w 2760405"/>
              <a:gd name="connsiteY139" fmla="*/ 2728912 h 2831596"/>
              <a:gd name="connsiteX140" fmla="*/ 1522155 w 2760405"/>
              <a:gd name="connsiteY140" fmla="*/ 2697956 h 2831596"/>
              <a:gd name="connsiteX141" fmla="*/ 1503105 w 2760405"/>
              <a:gd name="connsiteY141" fmla="*/ 2676525 h 2831596"/>
              <a:gd name="connsiteX142" fmla="*/ 1481674 w 2760405"/>
              <a:gd name="connsiteY142" fmla="*/ 2719387 h 2831596"/>
              <a:gd name="connsiteX143" fmla="*/ 1484055 w 2760405"/>
              <a:gd name="connsiteY143" fmla="*/ 2738437 h 2831596"/>
              <a:gd name="connsiteX144" fmla="*/ 1467386 w 2760405"/>
              <a:gd name="connsiteY144" fmla="*/ 2776537 h 2831596"/>
              <a:gd name="connsiteX145" fmla="*/ 1460243 w 2760405"/>
              <a:gd name="connsiteY145" fmla="*/ 2786062 h 2831596"/>
              <a:gd name="connsiteX146" fmla="*/ 1424524 w 2760405"/>
              <a:gd name="connsiteY146" fmla="*/ 2828925 h 2831596"/>
              <a:gd name="connsiteX147" fmla="*/ 1400712 w 2760405"/>
              <a:gd name="connsiteY147" fmla="*/ 2824162 h 2831596"/>
              <a:gd name="connsiteX148" fmla="*/ 1384043 w 2760405"/>
              <a:gd name="connsiteY148" fmla="*/ 2800350 h 2831596"/>
              <a:gd name="connsiteX149" fmla="*/ 1379280 w 2760405"/>
              <a:gd name="connsiteY149" fmla="*/ 2786062 h 2831596"/>
              <a:gd name="connsiteX150" fmla="*/ 1338799 w 2760405"/>
              <a:gd name="connsiteY150" fmla="*/ 2778918 h 2831596"/>
              <a:gd name="connsiteX151" fmla="*/ 1345943 w 2760405"/>
              <a:gd name="connsiteY151" fmla="*/ 2757487 h 2831596"/>
              <a:gd name="connsiteX152" fmla="*/ 1326893 w 2760405"/>
              <a:gd name="connsiteY152" fmla="*/ 2719387 h 2831596"/>
              <a:gd name="connsiteX153" fmla="*/ 1357849 w 2760405"/>
              <a:gd name="connsiteY153" fmla="*/ 2702718 h 2831596"/>
              <a:gd name="connsiteX154" fmla="*/ 1348324 w 2760405"/>
              <a:gd name="connsiteY154" fmla="*/ 2640806 h 2831596"/>
              <a:gd name="connsiteX155" fmla="*/ 1336418 w 2760405"/>
              <a:gd name="connsiteY155" fmla="*/ 2626518 h 2831596"/>
              <a:gd name="connsiteX156" fmla="*/ 1326893 w 2760405"/>
              <a:gd name="connsiteY156" fmla="*/ 2605087 h 2831596"/>
              <a:gd name="connsiteX157" fmla="*/ 1305461 w 2760405"/>
              <a:gd name="connsiteY157" fmla="*/ 2595562 h 2831596"/>
              <a:gd name="connsiteX158" fmla="*/ 1291174 w 2760405"/>
              <a:gd name="connsiteY158" fmla="*/ 2605087 h 2831596"/>
              <a:gd name="connsiteX159" fmla="*/ 1284030 w 2760405"/>
              <a:gd name="connsiteY159" fmla="*/ 2626518 h 2831596"/>
              <a:gd name="connsiteX160" fmla="*/ 1262599 w 2760405"/>
              <a:gd name="connsiteY160" fmla="*/ 2605087 h 2831596"/>
              <a:gd name="connsiteX161" fmla="*/ 1288793 w 2760405"/>
              <a:gd name="connsiteY161" fmla="*/ 2559843 h 2831596"/>
              <a:gd name="connsiteX162" fmla="*/ 1324511 w 2760405"/>
              <a:gd name="connsiteY162" fmla="*/ 2540794 h 2831596"/>
              <a:gd name="connsiteX163" fmla="*/ 1350705 w 2760405"/>
              <a:gd name="connsiteY163" fmla="*/ 2490787 h 2831596"/>
              <a:gd name="connsiteX164" fmla="*/ 1329274 w 2760405"/>
              <a:gd name="connsiteY164" fmla="*/ 2443162 h 2831596"/>
              <a:gd name="connsiteX165" fmla="*/ 1345943 w 2760405"/>
              <a:gd name="connsiteY165" fmla="*/ 2390775 h 2831596"/>
              <a:gd name="connsiteX166" fmla="*/ 1336418 w 2760405"/>
              <a:gd name="connsiteY166" fmla="*/ 2338387 h 2831596"/>
              <a:gd name="connsiteX167" fmla="*/ 1293555 w 2760405"/>
              <a:gd name="connsiteY167" fmla="*/ 2305050 h 2831596"/>
              <a:gd name="connsiteX168" fmla="*/ 1250693 w 2760405"/>
              <a:gd name="connsiteY168" fmla="*/ 2290762 h 2831596"/>
              <a:gd name="connsiteX169" fmla="*/ 1207830 w 2760405"/>
              <a:gd name="connsiteY169" fmla="*/ 2281237 h 2831596"/>
              <a:gd name="connsiteX170" fmla="*/ 1169730 w 2760405"/>
              <a:gd name="connsiteY170" fmla="*/ 2274093 h 2831596"/>
              <a:gd name="connsiteX171" fmla="*/ 1150680 w 2760405"/>
              <a:gd name="connsiteY171" fmla="*/ 2281237 h 2831596"/>
              <a:gd name="connsiteX172" fmla="*/ 1122105 w 2760405"/>
              <a:gd name="connsiteY172" fmla="*/ 2290762 h 2831596"/>
              <a:gd name="connsiteX173" fmla="*/ 1105436 w 2760405"/>
              <a:gd name="connsiteY173" fmla="*/ 2271712 h 2831596"/>
              <a:gd name="connsiteX174" fmla="*/ 1079243 w 2760405"/>
              <a:gd name="connsiteY174" fmla="*/ 2286000 h 2831596"/>
              <a:gd name="connsiteX175" fmla="*/ 1062574 w 2760405"/>
              <a:gd name="connsiteY175" fmla="*/ 2307431 h 2831596"/>
              <a:gd name="connsiteX176" fmla="*/ 1022093 w 2760405"/>
              <a:gd name="connsiteY176" fmla="*/ 2309812 h 2831596"/>
              <a:gd name="connsiteX177" fmla="*/ 974468 w 2760405"/>
              <a:gd name="connsiteY177" fmla="*/ 2319337 h 2831596"/>
              <a:gd name="connsiteX178" fmla="*/ 974468 w 2760405"/>
              <a:gd name="connsiteY178" fmla="*/ 2374106 h 2831596"/>
              <a:gd name="connsiteX179" fmla="*/ 945893 w 2760405"/>
              <a:gd name="connsiteY179" fmla="*/ 2414587 h 2831596"/>
              <a:gd name="connsiteX180" fmla="*/ 924461 w 2760405"/>
              <a:gd name="connsiteY180" fmla="*/ 2424112 h 2831596"/>
              <a:gd name="connsiteX181" fmla="*/ 893505 w 2760405"/>
              <a:gd name="connsiteY181" fmla="*/ 2462212 h 2831596"/>
              <a:gd name="connsiteX182" fmla="*/ 869693 w 2760405"/>
              <a:gd name="connsiteY182" fmla="*/ 2452687 h 2831596"/>
              <a:gd name="connsiteX183" fmla="*/ 855405 w 2760405"/>
              <a:gd name="connsiteY183" fmla="*/ 2471737 h 2831596"/>
              <a:gd name="connsiteX184" fmla="*/ 819686 w 2760405"/>
              <a:gd name="connsiteY184" fmla="*/ 2476500 h 2831596"/>
              <a:gd name="connsiteX185" fmla="*/ 803018 w 2760405"/>
              <a:gd name="connsiteY185" fmla="*/ 2462212 h 2831596"/>
              <a:gd name="connsiteX186" fmla="*/ 774443 w 2760405"/>
              <a:gd name="connsiteY186" fmla="*/ 2438400 h 2831596"/>
              <a:gd name="connsiteX187" fmla="*/ 762536 w 2760405"/>
              <a:gd name="connsiteY187" fmla="*/ 2419350 h 2831596"/>
              <a:gd name="connsiteX188" fmla="*/ 738724 w 2760405"/>
              <a:gd name="connsiteY188" fmla="*/ 2438400 h 2831596"/>
              <a:gd name="connsiteX189" fmla="*/ 707768 w 2760405"/>
              <a:gd name="connsiteY189" fmla="*/ 2433637 h 2831596"/>
              <a:gd name="connsiteX190" fmla="*/ 726818 w 2760405"/>
              <a:gd name="connsiteY190" fmla="*/ 2371725 h 2831596"/>
              <a:gd name="connsiteX191" fmla="*/ 722055 w 2760405"/>
              <a:gd name="connsiteY191" fmla="*/ 2362200 h 2831596"/>
              <a:gd name="connsiteX192" fmla="*/ 741105 w 2760405"/>
              <a:gd name="connsiteY192" fmla="*/ 2309812 h 2831596"/>
              <a:gd name="connsiteX193" fmla="*/ 750630 w 2760405"/>
              <a:gd name="connsiteY193" fmla="*/ 2278856 h 2831596"/>
              <a:gd name="connsiteX194" fmla="*/ 736343 w 2760405"/>
              <a:gd name="connsiteY194" fmla="*/ 2243137 h 2831596"/>
              <a:gd name="connsiteX195" fmla="*/ 750630 w 2760405"/>
              <a:gd name="connsiteY195" fmla="*/ 2226468 h 2831596"/>
              <a:gd name="connsiteX196" fmla="*/ 738724 w 2760405"/>
              <a:gd name="connsiteY196" fmla="*/ 2197893 h 2831596"/>
              <a:gd name="connsiteX197" fmla="*/ 738725 w 2760405"/>
              <a:gd name="connsiteY197" fmla="*/ 2166937 h 2831596"/>
              <a:gd name="connsiteX198" fmla="*/ 731580 w 2760405"/>
              <a:gd name="connsiteY198" fmla="*/ 2128837 h 2831596"/>
              <a:gd name="connsiteX199" fmla="*/ 712530 w 2760405"/>
              <a:gd name="connsiteY199" fmla="*/ 2093118 h 2831596"/>
              <a:gd name="connsiteX200" fmla="*/ 664905 w 2760405"/>
              <a:gd name="connsiteY200" fmla="*/ 2090737 h 2831596"/>
              <a:gd name="connsiteX201" fmla="*/ 638711 w 2760405"/>
              <a:gd name="connsiteY201" fmla="*/ 2085975 h 2831596"/>
              <a:gd name="connsiteX202" fmla="*/ 626805 w 2760405"/>
              <a:gd name="connsiteY202" fmla="*/ 2062162 h 2831596"/>
              <a:gd name="connsiteX203" fmla="*/ 569655 w 2760405"/>
              <a:gd name="connsiteY203" fmla="*/ 2043112 h 2831596"/>
              <a:gd name="connsiteX204" fmla="*/ 545843 w 2760405"/>
              <a:gd name="connsiteY204" fmla="*/ 2035968 h 2831596"/>
              <a:gd name="connsiteX205" fmla="*/ 560130 w 2760405"/>
              <a:gd name="connsiteY205" fmla="*/ 1981200 h 2831596"/>
              <a:gd name="connsiteX206" fmla="*/ 564893 w 2760405"/>
              <a:gd name="connsiteY206" fmla="*/ 1964531 h 2831596"/>
              <a:gd name="connsiteX207" fmla="*/ 550605 w 2760405"/>
              <a:gd name="connsiteY207" fmla="*/ 1938337 h 2831596"/>
              <a:gd name="connsiteX208" fmla="*/ 517268 w 2760405"/>
              <a:gd name="connsiteY208" fmla="*/ 1885950 h 2831596"/>
              <a:gd name="connsiteX209" fmla="*/ 493455 w 2760405"/>
              <a:gd name="connsiteY209" fmla="*/ 1897856 h 2831596"/>
              <a:gd name="connsiteX210" fmla="*/ 474405 w 2760405"/>
              <a:gd name="connsiteY210" fmla="*/ 1876425 h 2831596"/>
              <a:gd name="connsiteX211" fmla="*/ 436305 w 2760405"/>
              <a:gd name="connsiteY211" fmla="*/ 1852612 h 2831596"/>
              <a:gd name="connsiteX212" fmla="*/ 417255 w 2760405"/>
              <a:gd name="connsiteY212" fmla="*/ 1833562 h 2831596"/>
              <a:gd name="connsiteX213" fmla="*/ 417255 w 2760405"/>
              <a:gd name="connsiteY213" fmla="*/ 1804987 h 2831596"/>
              <a:gd name="connsiteX214" fmla="*/ 381536 w 2760405"/>
              <a:gd name="connsiteY214" fmla="*/ 1812131 h 2831596"/>
              <a:gd name="connsiteX215" fmla="*/ 360105 w 2760405"/>
              <a:gd name="connsiteY215" fmla="*/ 1838325 h 2831596"/>
              <a:gd name="connsiteX216" fmla="*/ 388680 w 2760405"/>
              <a:gd name="connsiteY216" fmla="*/ 1862137 h 2831596"/>
              <a:gd name="connsiteX217" fmla="*/ 355343 w 2760405"/>
              <a:gd name="connsiteY217" fmla="*/ 1866900 h 2831596"/>
              <a:gd name="connsiteX218" fmla="*/ 326768 w 2760405"/>
              <a:gd name="connsiteY218" fmla="*/ 1847850 h 2831596"/>
              <a:gd name="connsiteX219" fmla="*/ 283905 w 2760405"/>
              <a:gd name="connsiteY219" fmla="*/ 1833562 h 2831596"/>
              <a:gd name="connsiteX220" fmla="*/ 241043 w 2760405"/>
              <a:gd name="connsiteY220" fmla="*/ 1819275 h 2831596"/>
              <a:gd name="connsiteX221" fmla="*/ 198180 w 2760405"/>
              <a:gd name="connsiteY221" fmla="*/ 1819275 h 2831596"/>
              <a:gd name="connsiteX222" fmla="*/ 174368 w 2760405"/>
              <a:gd name="connsiteY222" fmla="*/ 1795462 h 2831596"/>
              <a:gd name="connsiteX223" fmla="*/ 191036 w 2760405"/>
              <a:gd name="connsiteY223" fmla="*/ 1740693 h 2831596"/>
              <a:gd name="connsiteX224" fmla="*/ 217230 w 2760405"/>
              <a:gd name="connsiteY224" fmla="*/ 1676400 h 2831596"/>
              <a:gd name="connsiteX225" fmla="*/ 248186 w 2760405"/>
              <a:gd name="connsiteY225" fmla="*/ 1609725 h 2831596"/>
              <a:gd name="connsiteX226" fmla="*/ 276761 w 2760405"/>
              <a:gd name="connsiteY226" fmla="*/ 1576388 h 2831596"/>
              <a:gd name="connsiteX227" fmla="*/ 286286 w 2760405"/>
              <a:gd name="connsiteY227" fmla="*/ 1545431 h 2831596"/>
              <a:gd name="connsiteX228" fmla="*/ 322005 w 2760405"/>
              <a:gd name="connsiteY228" fmla="*/ 1509712 h 2831596"/>
              <a:gd name="connsiteX229" fmla="*/ 364868 w 2760405"/>
              <a:gd name="connsiteY229" fmla="*/ 1466850 h 2831596"/>
              <a:gd name="connsiteX230" fmla="*/ 379155 w 2760405"/>
              <a:gd name="connsiteY230" fmla="*/ 1440656 h 2831596"/>
              <a:gd name="connsiteX231" fmla="*/ 417255 w 2760405"/>
              <a:gd name="connsiteY231" fmla="*/ 1404937 h 2831596"/>
              <a:gd name="connsiteX232" fmla="*/ 441068 w 2760405"/>
              <a:gd name="connsiteY232" fmla="*/ 1381125 h 2831596"/>
              <a:gd name="connsiteX233" fmla="*/ 398205 w 2760405"/>
              <a:gd name="connsiteY233" fmla="*/ 1352550 h 2831596"/>
              <a:gd name="connsiteX234" fmla="*/ 379155 w 2760405"/>
              <a:gd name="connsiteY234" fmla="*/ 1328737 h 2831596"/>
              <a:gd name="connsiteX235" fmla="*/ 326768 w 2760405"/>
              <a:gd name="connsiteY235" fmla="*/ 1319212 h 2831596"/>
              <a:gd name="connsiteX236" fmla="*/ 319624 w 2760405"/>
              <a:gd name="connsiteY236" fmla="*/ 1297781 h 2831596"/>
              <a:gd name="connsiteX237" fmla="*/ 269618 w 2760405"/>
              <a:gd name="connsiteY237" fmla="*/ 1285875 h 2831596"/>
              <a:gd name="connsiteX238" fmla="*/ 233899 w 2760405"/>
              <a:gd name="connsiteY238" fmla="*/ 1281112 h 2831596"/>
              <a:gd name="connsiteX239" fmla="*/ 198180 w 2760405"/>
              <a:gd name="connsiteY239" fmla="*/ 1276350 h 2831596"/>
              <a:gd name="connsiteX240" fmla="*/ 157700 w 2760405"/>
              <a:gd name="connsiteY240" fmla="*/ 1250156 h 2831596"/>
              <a:gd name="connsiteX241" fmla="*/ 141030 w 2760405"/>
              <a:gd name="connsiteY241" fmla="*/ 1202531 h 2831596"/>
              <a:gd name="connsiteX242" fmla="*/ 141030 w 2760405"/>
              <a:gd name="connsiteY242" fmla="*/ 1171575 h 2831596"/>
              <a:gd name="connsiteX243" fmla="*/ 121980 w 2760405"/>
              <a:gd name="connsiteY243" fmla="*/ 1157287 h 2831596"/>
              <a:gd name="connsiteX244" fmla="*/ 76737 w 2760405"/>
              <a:gd name="connsiteY244" fmla="*/ 1166812 h 2831596"/>
              <a:gd name="connsiteX245" fmla="*/ 50543 w 2760405"/>
              <a:gd name="connsiteY245" fmla="*/ 1166812 h 2831596"/>
              <a:gd name="connsiteX246" fmla="*/ 21968 w 2760405"/>
              <a:gd name="connsiteY246" fmla="*/ 1143000 h 2831596"/>
              <a:gd name="connsiteX247" fmla="*/ 10062 w 2760405"/>
              <a:gd name="connsiteY247" fmla="*/ 1104900 h 2831596"/>
              <a:gd name="connsiteX248" fmla="*/ 536 w 2760405"/>
              <a:gd name="connsiteY248" fmla="*/ 1069182 h 2831596"/>
              <a:gd name="connsiteX249" fmla="*/ 2918 w 2760405"/>
              <a:gd name="connsiteY249" fmla="*/ 1028700 h 2831596"/>
              <a:gd name="connsiteX250" fmla="*/ 17205 w 2760405"/>
              <a:gd name="connsiteY250" fmla="*/ 995362 h 2831596"/>
              <a:gd name="connsiteX251" fmla="*/ 52924 w 2760405"/>
              <a:gd name="connsiteY251" fmla="*/ 957263 h 2831596"/>
              <a:gd name="connsiteX252" fmla="*/ 76737 w 2760405"/>
              <a:gd name="connsiteY252" fmla="*/ 952500 h 2831596"/>
              <a:gd name="connsiteX253" fmla="*/ 69593 w 2760405"/>
              <a:gd name="connsiteY253" fmla="*/ 933450 h 2831596"/>
              <a:gd name="connsiteX254" fmla="*/ 60068 w 2760405"/>
              <a:gd name="connsiteY254" fmla="*/ 885825 h 2831596"/>
              <a:gd name="connsiteX255" fmla="*/ 83880 w 2760405"/>
              <a:gd name="connsiteY255" fmla="*/ 852487 h 2831596"/>
              <a:gd name="connsiteX256" fmla="*/ 69593 w 2760405"/>
              <a:gd name="connsiteY256" fmla="*/ 821531 h 2831596"/>
              <a:gd name="connsiteX257" fmla="*/ 41018 w 2760405"/>
              <a:gd name="connsiteY257" fmla="*/ 795337 h 2831596"/>
              <a:gd name="connsiteX258" fmla="*/ 29112 w 2760405"/>
              <a:gd name="connsiteY258" fmla="*/ 766762 h 2831596"/>
              <a:gd name="connsiteX259" fmla="*/ 64831 w 2760405"/>
              <a:gd name="connsiteY259" fmla="*/ 704850 h 2831596"/>
              <a:gd name="connsiteX260" fmla="*/ 79118 w 2760405"/>
              <a:gd name="connsiteY260" fmla="*/ 671512 h 2831596"/>
              <a:gd name="connsiteX261" fmla="*/ 50543 w 2760405"/>
              <a:gd name="connsiteY261" fmla="*/ 647700 h 2831596"/>
              <a:gd name="connsiteX262" fmla="*/ 69593 w 2760405"/>
              <a:gd name="connsiteY262" fmla="*/ 623887 h 2831596"/>
              <a:gd name="connsiteX263" fmla="*/ 117218 w 2760405"/>
              <a:gd name="connsiteY263" fmla="*/ 628650 h 2831596"/>
              <a:gd name="connsiteX264" fmla="*/ 114836 w 2760405"/>
              <a:gd name="connsiteY264" fmla="*/ 619125 h 2831596"/>
              <a:gd name="connsiteX265" fmla="*/ 110074 w 2760405"/>
              <a:gd name="connsiteY265" fmla="*/ 585787 h 2831596"/>
              <a:gd name="connsiteX266" fmla="*/ 117218 w 2760405"/>
              <a:gd name="connsiteY266" fmla="*/ 564356 h 2831596"/>
              <a:gd name="connsiteX267" fmla="*/ 155318 w 2760405"/>
              <a:gd name="connsiteY267" fmla="*/ 571500 h 2831596"/>
              <a:gd name="connsiteX268" fmla="*/ 160080 w 2760405"/>
              <a:gd name="connsiteY268" fmla="*/ 571500 h 2831596"/>
              <a:gd name="connsiteX269" fmla="*/ 188655 w 2760405"/>
              <a:gd name="connsiteY269" fmla="*/ 485775 h 2831596"/>
              <a:gd name="connsiteX270" fmla="*/ 193418 w 2760405"/>
              <a:gd name="connsiteY270" fmla="*/ 447675 h 2831596"/>
              <a:gd name="connsiteX271" fmla="*/ 221993 w 2760405"/>
              <a:gd name="connsiteY271" fmla="*/ 461962 h 2831596"/>
              <a:gd name="connsiteX272" fmla="*/ 283905 w 2760405"/>
              <a:gd name="connsiteY272" fmla="*/ 485775 h 2831596"/>
              <a:gd name="connsiteX273" fmla="*/ 345818 w 2760405"/>
              <a:gd name="connsiteY273" fmla="*/ 485775 h 2831596"/>
              <a:gd name="connsiteX274" fmla="*/ 336293 w 2760405"/>
              <a:gd name="connsiteY274" fmla="*/ 442912 h 2831596"/>
              <a:gd name="connsiteX275" fmla="*/ 345818 w 2760405"/>
              <a:gd name="connsiteY275" fmla="*/ 409575 h 2831596"/>
              <a:gd name="connsiteX276" fmla="*/ 388680 w 2760405"/>
              <a:gd name="connsiteY276" fmla="*/ 409575 h 2831596"/>
              <a:gd name="connsiteX277" fmla="*/ 407730 w 2760405"/>
              <a:gd name="connsiteY277" fmla="*/ 381000 h 2831596"/>
              <a:gd name="connsiteX278" fmla="*/ 431543 w 2760405"/>
              <a:gd name="connsiteY278" fmla="*/ 338137 h 2831596"/>
              <a:gd name="connsiteX279" fmla="*/ 383918 w 2760405"/>
              <a:gd name="connsiteY279" fmla="*/ 314325 h 2831596"/>
              <a:gd name="connsiteX280" fmla="*/ 383918 w 2760405"/>
              <a:gd name="connsiteY280" fmla="*/ 285750 h 2831596"/>
              <a:gd name="connsiteX281" fmla="*/ 436305 w 2760405"/>
              <a:gd name="connsiteY281" fmla="*/ 257175 h 2831596"/>
              <a:gd name="connsiteX282" fmla="*/ 469643 w 2760405"/>
              <a:gd name="connsiteY282" fmla="*/ 238125 h 2831596"/>
              <a:gd name="connsiteX283" fmla="*/ 479168 w 2760405"/>
              <a:gd name="connsiteY283" fmla="*/ 176212 h 2831596"/>
              <a:gd name="connsiteX284" fmla="*/ 450593 w 2760405"/>
              <a:gd name="connsiteY284" fmla="*/ 123825 h 2831596"/>
              <a:gd name="connsiteX0" fmla="*/ 2310349 w 2760405"/>
              <a:gd name="connsiteY0" fmla="*/ 0 h 2831596"/>
              <a:gd name="connsiteX1" fmla="*/ 2327018 w 2760405"/>
              <a:gd name="connsiteY1" fmla="*/ 26193 h 2831596"/>
              <a:gd name="connsiteX2" fmla="*/ 2355593 w 2760405"/>
              <a:gd name="connsiteY2" fmla="*/ 47625 h 2831596"/>
              <a:gd name="connsiteX3" fmla="*/ 2346068 w 2760405"/>
              <a:gd name="connsiteY3" fmla="*/ 57150 h 2831596"/>
              <a:gd name="connsiteX4" fmla="*/ 2355593 w 2760405"/>
              <a:gd name="connsiteY4" fmla="*/ 95250 h 2831596"/>
              <a:gd name="connsiteX5" fmla="*/ 2346068 w 2760405"/>
              <a:gd name="connsiteY5" fmla="*/ 128587 h 2831596"/>
              <a:gd name="connsiteX6" fmla="*/ 2327018 w 2760405"/>
              <a:gd name="connsiteY6" fmla="*/ 145256 h 2831596"/>
              <a:gd name="connsiteX7" fmla="*/ 2303205 w 2760405"/>
              <a:gd name="connsiteY7" fmla="*/ 152400 h 2831596"/>
              <a:gd name="connsiteX8" fmla="*/ 2293680 w 2760405"/>
              <a:gd name="connsiteY8" fmla="*/ 166687 h 2831596"/>
              <a:gd name="connsiteX9" fmla="*/ 2288918 w 2760405"/>
              <a:gd name="connsiteY9" fmla="*/ 204787 h 2831596"/>
              <a:gd name="connsiteX10" fmla="*/ 2269868 w 2760405"/>
              <a:gd name="connsiteY10" fmla="*/ 223837 h 2831596"/>
              <a:gd name="connsiteX11" fmla="*/ 2227005 w 2760405"/>
              <a:gd name="connsiteY11" fmla="*/ 219075 h 2831596"/>
              <a:gd name="connsiteX12" fmla="*/ 2217480 w 2760405"/>
              <a:gd name="connsiteY12" fmla="*/ 226219 h 2831596"/>
              <a:gd name="connsiteX13" fmla="*/ 2224624 w 2760405"/>
              <a:gd name="connsiteY13" fmla="*/ 259556 h 2831596"/>
              <a:gd name="connsiteX14" fmla="*/ 2236530 w 2760405"/>
              <a:gd name="connsiteY14" fmla="*/ 285750 h 2831596"/>
              <a:gd name="connsiteX15" fmla="*/ 2227005 w 2760405"/>
              <a:gd name="connsiteY15" fmla="*/ 304800 h 2831596"/>
              <a:gd name="connsiteX16" fmla="*/ 2227005 w 2760405"/>
              <a:gd name="connsiteY16" fmla="*/ 333375 h 2831596"/>
              <a:gd name="connsiteX17" fmla="*/ 2188905 w 2760405"/>
              <a:gd name="connsiteY17" fmla="*/ 338137 h 2831596"/>
              <a:gd name="connsiteX18" fmla="*/ 2155567 w 2760405"/>
              <a:gd name="connsiteY18" fmla="*/ 302419 h 2831596"/>
              <a:gd name="connsiteX19" fmla="*/ 2126993 w 2760405"/>
              <a:gd name="connsiteY19" fmla="*/ 323850 h 2831596"/>
              <a:gd name="connsiteX20" fmla="*/ 2107943 w 2760405"/>
              <a:gd name="connsiteY20" fmla="*/ 347662 h 2831596"/>
              <a:gd name="connsiteX21" fmla="*/ 2107943 w 2760405"/>
              <a:gd name="connsiteY21" fmla="*/ 361950 h 2831596"/>
              <a:gd name="connsiteX22" fmla="*/ 2107943 w 2760405"/>
              <a:gd name="connsiteY22" fmla="*/ 395287 h 2831596"/>
              <a:gd name="connsiteX23" fmla="*/ 2079368 w 2760405"/>
              <a:gd name="connsiteY23" fmla="*/ 395287 h 2831596"/>
              <a:gd name="connsiteX24" fmla="*/ 2036505 w 2760405"/>
              <a:gd name="connsiteY24" fmla="*/ 419100 h 2831596"/>
              <a:gd name="connsiteX25" fmla="*/ 2017455 w 2760405"/>
              <a:gd name="connsiteY25" fmla="*/ 457200 h 2831596"/>
              <a:gd name="connsiteX26" fmla="*/ 2015074 w 2760405"/>
              <a:gd name="connsiteY26" fmla="*/ 488156 h 2831596"/>
              <a:gd name="connsiteX27" fmla="*/ 1998406 w 2760405"/>
              <a:gd name="connsiteY27" fmla="*/ 511968 h 2831596"/>
              <a:gd name="connsiteX28" fmla="*/ 1979355 w 2760405"/>
              <a:gd name="connsiteY28" fmla="*/ 554831 h 2831596"/>
              <a:gd name="connsiteX29" fmla="*/ 1948399 w 2760405"/>
              <a:gd name="connsiteY29" fmla="*/ 564356 h 2831596"/>
              <a:gd name="connsiteX30" fmla="*/ 1912680 w 2760405"/>
              <a:gd name="connsiteY30" fmla="*/ 561975 h 2831596"/>
              <a:gd name="connsiteX31" fmla="*/ 1886486 w 2760405"/>
              <a:gd name="connsiteY31" fmla="*/ 576262 h 2831596"/>
              <a:gd name="connsiteX32" fmla="*/ 1893630 w 2760405"/>
              <a:gd name="connsiteY32" fmla="*/ 602456 h 2831596"/>
              <a:gd name="connsiteX33" fmla="*/ 1876961 w 2760405"/>
              <a:gd name="connsiteY33" fmla="*/ 623887 h 2831596"/>
              <a:gd name="connsiteX34" fmla="*/ 1879343 w 2760405"/>
              <a:gd name="connsiteY34" fmla="*/ 647700 h 2831596"/>
              <a:gd name="connsiteX35" fmla="*/ 1893630 w 2760405"/>
              <a:gd name="connsiteY35" fmla="*/ 666750 h 2831596"/>
              <a:gd name="connsiteX36" fmla="*/ 1922205 w 2760405"/>
              <a:gd name="connsiteY36" fmla="*/ 685800 h 2831596"/>
              <a:gd name="connsiteX37" fmla="*/ 1948399 w 2760405"/>
              <a:gd name="connsiteY37" fmla="*/ 714375 h 2831596"/>
              <a:gd name="connsiteX38" fmla="*/ 1972211 w 2760405"/>
              <a:gd name="connsiteY38" fmla="*/ 745331 h 2831596"/>
              <a:gd name="connsiteX39" fmla="*/ 2000787 w 2760405"/>
              <a:gd name="connsiteY39" fmla="*/ 776287 h 2831596"/>
              <a:gd name="connsiteX40" fmla="*/ 2019836 w 2760405"/>
              <a:gd name="connsiteY40" fmla="*/ 788194 h 2831596"/>
              <a:gd name="connsiteX41" fmla="*/ 2026980 w 2760405"/>
              <a:gd name="connsiteY41" fmla="*/ 814387 h 2831596"/>
              <a:gd name="connsiteX42" fmla="*/ 2031743 w 2760405"/>
              <a:gd name="connsiteY42" fmla="*/ 847725 h 2831596"/>
              <a:gd name="connsiteX43" fmla="*/ 2041268 w 2760405"/>
              <a:gd name="connsiteY43" fmla="*/ 859631 h 2831596"/>
              <a:gd name="connsiteX44" fmla="*/ 2069843 w 2760405"/>
              <a:gd name="connsiteY44" fmla="*/ 871537 h 2831596"/>
              <a:gd name="connsiteX45" fmla="*/ 2065080 w 2760405"/>
              <a:gd name="connsiteY45" fmla="*/ 852487 h 2831596"/>
              <a:gd name="connsiteX46" fmla="*/ 2093655 w 2760405"/>
              <a:gd name="connsiteY46" fmla="*/ 838200 h 2831596"/>
              <a:gd name="connsiteX47" fmla="*/ 2103180 w 2760405"/>
              <a:gd name="connsiteY47" fmla="*/ 862012 h 2831596"/>
              <a:gd name="connsiteX48" fmla="*/ 2136518 w 2760405"/>
              <a:gd name="connsiteY48" fmla="*/ 883443 h 2831596"/>
              <a:gd name="connsiteX49" fmla="*/ 2172236 w 2760405"/>
              <a:gd name="connsiteY49" fmla="*/ 876300 h 2831596"/>
              <a:gd name="connsiteX50" fmla="*/ 2186524 w 2760405"/>
              <a:gd name="connsiteY50" fmla="*/ 864394 h 2831596"/>
              <a:gd name="connsiteX51" fmla="*/ 2210337 w 2760405"/>
              <a:gd name="connsiteY51" fmla="*/ 857249 h 2831596"/>
              <a:gd name="connsiteX52" fmla="*/ 2248437 w 2760405"/>
              <a:gd name="connsiteY52" fmla="*/ 862012 h 2831596"/>
              <a:gd name="connsiteX53" fmla="*/ 2260343 w 2760405"/>
              <a:gd name="connsiteY53" fmla="*/ 895350 h 2831596"/>
              <a:gd name="connsiteX54" fmla="*/ 2307967 w 2760405"/>
              <a:gd name="connsiteY54" fmla="*/ 900113 h 2831596"/>
              <a:gd name="connsiteX55" fmla="*/ 2331780 w 2760405"/>
              <a:gd name="connsiteY55" fmla="*/ 907256 h 2831596"/>
              <a:gd name="connsiteX56" fmla="*/ 2317493 w 2760405"/>
              <a:gd name="connsiteY56" fmla="*/ 928687 h 2831596"/>
              <a:gd name="connsiteX57" fmla="*/ 2322255 w 2760405"/>
              <a:gd name="connsiteY57" fmla="*/ 942975 h 2831596"/>
              <a:gd name="connsiteX58" fmla="*/ 2360355 w 2760405"/>
              <a:gd name="connsiteY58" fmla="*/ 964406 h 2831596"/>
              <a:gd name="connsiteX59" fmla="*/ 2374643 w 2760405"/>
              <a:gd name="connsiteY59" fmla="*/ 990600 h 2831596"/>
              <a:gd name="connsiteX60" fmla="*/ 2398455 w 2760405"/>
              <a:gd name="connsiteY60" fmla="*/ 1016794 h 2831596"/>
              <a:gd name="connsiteX61" fmla="*/ 2384168 w 2760405"/>
              <a:gd name="connsiteY61" fmla="*/ 1028700 h 2831596"/>
              <a:gd name="connsiteX62" fmla="*/ 2388930 w 2760405"/>
              <a:gd name="connsiteY62" fmla="*/ 1066800 h 2831596"/>
              <a:gd name="connsiteX63" fmla="*/ 2424649 w 2760405"/>
              <a:gd name="connsiteY63" fmla="*/ 1059656 h 2831596"/>
              <a:gd name="connsiteX64" fmla="*/ 2453224 w 2760405"/>
              <a:gd name="connsiteY64" fmla="*/ 1069182 h 2831596"/>
              <a:gd name="connsiteX65" fmla="*/ 2488943 w 2760405"/>
              <a:gd name="connsiteY65" fmla="*/ 1107281 h 2831596"/>
              <a:gd name="connsiteX66" fmla="*/ 2488943 w 2760405"/>
              <a:gd name="connsiteY66" fmla="*/ 1138237 h 2831596"/>
              <a:gd name="connsiteX67" fmla="*/ 2524661 w 2760405"/>
              <a:gd name="connsiteY67" fmla="*/ 1147762 h 2831596"/>
              <a:gd name="connsiteX68" fmla="*/ 2574668 w 2760405"/>
              <a:gd name="connsiteY68" fmla="*/ 1190625 h 2831596"/>
              <a:gd name="connsiteX69" fmla="*/ 2574668 w 2760405"/>
              <a:gd name="connsiteY69" fmla="*/ 1219200 h 2831596"/>
              <a:gd name="connsiteX70" fmla="*/ 2574668 w 2760405"/>
              <a:gd name="connsiteY70" fmla="*/ 1243012 h 2831596"/>
              <a:gd name="connsiteX71" fmla="*/ 2569905 w 2760405"/>
              <a:gd name="connsiteY71" fmla="*/ 1266825 h 2831596"/>
              <a:gd name="connsiteX72" fmla="*/ 2603243 w 2760405"/>
              <a:gd name="connsiteY72" fmla="*/ 1295400 h 2831596"/>
              <a:gd name="connsiteX73" fmla="*/ 2612767 w 2760405"/>
              <a:gd name="connsiteY73" fmla="*/ 1338262 h 2831596"/>
              <a:gd name="connsiteX74" fmla="*/ 2622293 w 2760405"/>
              <a:gd name="connsiteY74" fmla="*/ 1376362 h 2831596"/>
              <a:gd name="connsiteX75" fmla="*/ 2641343 w 2760405"/>
              <a:gd name="connsiteY75" fmla="*/ 1369218 h 2831596"/>
              <a:gd name="connsiteX76" fmla="*/ 2684205 w 2760405"/>
              <a:gd name="connsiteY76" fmla="*/ 1381125 h 2831596"/>
              <a:gd name="connsiteX77" fmla="*/ 2708018 w 2760405"/>
              <a:gd name="connsiteY77" fmla="*/ 1362075 h 2831596"/>
              <a:gd name="connsiteX78" fmla="*/ 2750880 w 2760405"/>
              <a:gd name="connsiteY78" fmla="*/ 1352550 h 2831596"/>
              <a:gd name="connsiteX79" fmla="*/ 2760405 w 2760405"/>
              <a:gd name="connsiteY79" fmla="*/ 1390650 h 2831596"/>
              <a:gd name="connsiteX80" fmla="*/ 2750880 w 2760405"/>
              <a:gd name="connsiteY80" fmla="*/ 1414462 h 2831596"/>
              <a:gd name="connsiteX81" fmla="*/ 2727068 w 2760405"/>
              <a:gd name="connsiteY81" fmla="*/ 1428750 h 2831596"/>
              <a:gd name="connsiteX82" fmla="*/ 2698492 w 2760405"/>
              <a:gd name="connsiteY82" fmla="*/ 1464469 h 2831596"/>
              <a:gd name="connsiteX83" fmla="*/ 2660393 w 2760405"/>
              <a:gd name="connsiteY83" fmla="*/ 1495425 h 2831596"/>
              <a:gd name="connsiteX84" fmla="*/ 2641343 w 2760405"/>
              <a:gd name="connsiteY84" fmla="*/ 1519237 h 2831596"/>
              <a:gd name="connsiteX85" fmla="*/ 2627055 w 2760405"/>
              <a:gd name="connsiteY85" fmla="*/ 1535906 h 2831596"/>
              <a:gd name="connsiteX86" fmla="*/ 2622293 w 2760405"/>
              <a:gd name="connsiteY86" fmla="*/ 1562100 h 2831596"/>
              <a:gd name="connsiteX87" fmla="*/ 2593718 w 2760405"/>
              <a:gd name="connsiteY87" fmla="*/ 1562100 h 2831596"/>
              <a:gd name="connsiteX88" fmla="*/ 2560380 w 2760405"/>
              <a:gd name="connsiteY88" fmla="*/ 1547812 h 2831596"/>
              <a:gd name="connsiteX89" fmla="*/ 2541330 w 2760405"/>
              <a:gd name="connsiteY89" fmla="*/ 1519237 h 2831596"/>
              <a:gd name="connsiteX90" fmla="*/ 2474655 w 2760405"/>
              <a:gd name="connsiteY90" fmla="*/ 1524000 h 2831596"/>
              <a:gd name="connsiteX91" fmla="*/ 2455605 w 2760405"/>
              <a:gd name="connsiteY91" fmla="*/ 1535906 h 2831596"/>
              <a:gd name="connsiteX92" fmla="*/ 2450842 w 2760405"/>
              <a:gd name="connsiteY92" fmla="*/ 1557338 h 2831596"/>
              <a:gd name="connsiteX93" fmla="*/ 2417505 w 2760405"/>
              <a:gd name="connsiteY93" fmla="*/ 1576387 h 2831596"/>
              <a:gd name="connsiteX94" fmla="*/ 2384168 w 2760405"/>
              <a:gd name="connsiteY94" fmla="*/ 1614487 h 2831596"/>
              <a:gd name="connsiteX95" fmla="*/ 2357973 w 2760405"/>
              <a:gd name="connsiteY95" fmla="*/ 1626393 h 2831596"/>
              <a:gd name="connsiteX96" fmla="*/ 2350830 w 2760405"/>
              <a:gd name="connsiteY96" fmla="*/ 1662112 h 2831596"/>
              <a:gd name="connsiteX97" fmla="*/ 2334161 w 2760405"/>
              <a:gd name="connsiteY97" fmla="*/ 1659731 h 2831596"/>
              <a:gd name="connsiteX98" fmla="*/ 2284155 w 2760405"/>
              <a:gd name="connsiteY98" fmla="*/ 1681162 h 2831596"/>
              <a:gd name="connsiteX99" fmla="*/ 2265105 w 2760405"/>
              <a:gd name="connsiteY99" fmla="*/ 1700212 h 2831596"/>
              <a:gd name="connsiteX100" fmla="*/ 2203193 w 2760405"/>
              <a:gd name="connsiteY100" fmla="*/ 1704975 h 2831596"/>
              <a:gd name="connsiteX101" fmla="*/ 2160330 w 2760405"/>
              <a:gd name="connsiteY101" fmla="*/ 1714500 h 2831596"/>
              <a:gd name="connsiteX102" fmla="*/ 2129374 w 2760405"/>
              <a:gd name="connsiteY102" fmla="*/ 1754981 h 2831596"/>
              <a:gd name="connsiteX103" fmla="*/ 2103180 w 2760405"/>
              <a:gd name="connsiteY103" fmla="*/ 1771650 h 2831596"/>
              <a:gd name="connsiteX104" fmla="*/ 2098418 w 2760405"/>
              <a:gd name="connsiteY104" fmla="*/ 1807368 h 2831596"/>
              <a:gd name="connsiteX105" fmla="*/ 2060318 w 2760405"/>
              <a:gd name="connsiteY105" fmla="*/ 1831181 h 2831596"/>
              <a:gd name="connsiteX106" fmla="*/ 2046030 w 2760405"/>
              <a:gd name="connsiteY106" fmla="*/ 1852612 h 2831596"/>
              <a:gd name="connsiteX107" fmla="*/ 2036505 w 2760405"/>
              <a:gd name="connsiteY107" fmla="*/ 1866900 h 2831596"/>
              <a:gd name="connsiteX108" fmla="*/ 2041268 w 2760405"/>
              <a:gd name="connsiteY108" fmla="*/ 1895475 h 2831596"/>
              <a:gd name="connsiteX109" fmla="*/ 2053174 w 2760405"/>
              <a:gd name="connsiteY109" fmla="*/ 1933575 h 2831596"/>
              <a:gd name="connsiteX110" fmla="*/ 2065080 w 2760405"/>
              <a:gd name="connsiteY110" fmla="*/ 1985962 h 2831596"/>
              <a:gd name="connsiteX111" fmla="*/ 2041268 w 2760405"/>
              <a:gd name="connsiteY111" fmla="*/ 2024062 h 2831596"/>
              <a:gd name="connsiteX112" fmla="*/ 2036505 w 2760405"/>
              <a:gd name="connsiteY112" fmla="*/ 2028825 h 2831596"/>
              <a:gd name="connsiteX113" fmla="*/ 1998405 w 2760405"/>
              <a:gd name="connsiteY113" fmla="*/ 2033587 h 2831596"/>
              <a:gd name="connsiteX114" fmla="*/ 1969830 w 2760405"/>
              <a:gd name="connsiteY114" fmla="*/ 2043112 h 2831596"/>
              <a:gd name="connsiteX115" fmla="*/ 1960305 w 2760405"/>
              <a:gd name="connsiteY115" fmla="*/ 2043112 h 2831596"/>
              <a:gd name="connsiteX116" fmla="*/ 1922205 w 2760405"/>
              <a:gd name="connsiteY116" fmla="*/ 2069305 h 2831596"/>
              <a:gd name="connsiteX117" fmla="*/ 1903155 w 2760405"/>
              <a:gd name="connsiteY117" fmla="*/ 2090737 h 2831596"/>
              <a:gd name="connsiteX118" fmla="*/ 1891249 w 2760405"/>
              <a:gd name="connsiteY118" fmla="*/ 2150269 h 2831596"/>
              <a:gd name="connsiteX119" fmla="*/ 1857912 w 2760405"/>
              <a:gd name="connsiteY119" fmla="*/ 2166937 h 2831596"/>
              <a:gd name="connsiteX120" fmla="*/ 1812668 w 2760405"/>
              <a:gd name="connsiteY120" fmla="*/ 2195512 h 2831596"/>
              <a:gd name="connsiteX121" fmla="*/ 1812668 w 2760405"/>
              <a:gd name="connsiteY121" fmla="*/ 2252662 h 2831596"/>
              <a:gd name="connsiteX122" fmla="*/ 1817430 w 2760405"/>
              <a:gd name="connsiteY122" fmla="*/ 2314575 h 2831596"/>
              <a:gd name="connsiteX123" fmla="*/ 1805524 w 2760405"/>
              <a:gd name="connsiteY123" fmla="*/ 2340768 h 2831596"/>
              <a:gd name="connsiteX124" fmla="*/ 1788855 w 2760405"/>
              <a:gd name="connsiteY124" fmla="*/ 2388393 h 2831596"/>
              <a:gd name="connsiteX125" fmla="*/ 1812668 w 2760405"/>
              <a:gd name="connsiteY125" fmla="*/ 2438400 h 2831596"/>
              <a:gd name="connsiteX126" fmla="*/ 1805524 w 2760405"/>
              <a:gd name="connsiteY126" fmla="*/ 2474119 h 2831596"/>
              <a:gd name="connsiteX127" fmla="*/ 1779330 w 2760405"/>
              <a:gd name="connsiteY127" fmla="*/ 2500312 h 2831596"/>
              <a:gd name="connsiteX128" fmla="*/ 1736468 w 2760405"/>
              <a:gd name="connsiteY128" fmla="*/ 2524125 h 2831596"/>
              <a:gd name="connsiteX129" fmla="*/ 1717418 w 2760405"/>
              <a:gd name="connsiteY129" fmla="*/ 2538412 h 2831596"/>
              <a:gd name="connsiteX130" fmla="*/ 1741230 w 2760405"/>
              <a:gd name="connsiteY130" fmla="*/ 2590800 h 2831596"/>
              <a:gd name="connsiteX131" fmla="*/ 1722180 w 2760405"/>
              <a:gd name="connsiteY131" fmla="*/ 2619375 h 2831596"/>
              <a:gd name="connsiteX132" fmla="*/ 1665030 w 2760405"/>
              <a:gd name="connsiteY132" fmla="*/ 2633662 h 2831596"/>
              <a:gd name="connsiteX133" fmla="*/ 1650743 w 2760405"/>
              <a:gd name="connsiteY133" fmla="*/ 2662237 h 2831596"/>
              <a:gd name="connsiteX134" fmla="*/ 1667411 w 2760405"/>
              <a:gd name="connsiteY134" fmla="*/ 2693193 h 2831596"/>
              <a:gd name="connsiteX135" fmla="*/ 1655505 w 2760405"/>
              <a:gd name="connsiteY135" fmla="*/ 2712243 h 2831596"/>
              <a:gd name="connsiteX136" fmla="*/ 1660268 w 2760405"/>
              <a:gd name="connsiteY136" fmla="*/ 2745581 h 2831596"/>
              <a:gd name="connsiteX137" fmla="*/ 1631693 w 2760405"/>
              <a:gd name="connsiteY137" fmla="*/ 2767012 h 2831596"/>
              <a:gd name="connsiteX138" fmla="*/ 1579305 w 2760405"/>
              <a:gd name="connsiteY138" fmla="*/ 2724150 h 2831596"/>
              <a:gd name="connsiteX139" fmla="*/ 1553111 w 2760405"/>
              <a:gd name="connsiteY139" fmla="*/ 2728912 h 2831596"/>
              <a:gd name="connsiteX140" fmla="*/ 1522155 w 2760405"/>
              <a:gd name="connsiteY140" fmla="*/ 2697956 h 2831596"/>
              <a:gd name="connsiteX141" fmla="*/ 1503105 w 2760405"/>
              <a:gd name="connsiteY141" fmla="*/ 2676525 h 2831596"/>
              <a:gd name="connsiteX142" fmla="*/ 1481674 w 2760405"/>
              <a:gd name="connsiteY142" fmla="*/ 2719387 h 2831596"/>
              <a:gd name="connsiteX143" fmla="*/ 1484055 w 2760405"/>
              <a:gd name="connsiteY143" fmla="*/ 2738437 h 2831596"/>
              <a:gd name="connsiteX144" fmla="*/ 1467386 w 2760405"/>
              <a:gd name="connsiteY144" fmla="*/ 2776537 h 2831596"/>
              <a:gd name="connsiteX145" fmla="*/ 1460243 w 2760405"/>
              <a:gd name="connsiteY145" fmla="*/ 2786062 h 2831596"/>
              <a:gd name="connsiteX146" fmla="*/ 1424524 w 2760405"/>
              <a:gd name="connsiteY146" fmla="*/ 2828925 h 2831596"/>
              <a:gd name="connsiteX147" fmla="*/ 1400712 w 2760405"/>
              <a:gd name="connsiteY147" fmla="*/ 2824162 h 2831596"/>
              <a:gd name="connsiteX148" fmla="*/ 1384043 w 2760405"/>
              <a:gd name="connsiteY148" fmla="*/ 2800350 h 2831596"/>
              <a:gd name="connsiteX149" fmla="*/ 1379280 w 2760405"/>
              <a:gd name="connsiteY149" fmla="*/ 2786062 h 2831596"/>
              <a:gd name="connsiteX150" fmla="*/ 1338799 w 2760405"/>
              <a:gd name="connsiteY150" fmla="*/ 2778918 h 2831596"/>
              <a:gd name="connsiteX151" fmla="*/ 1345943 w 2760405"/>
              <a:gd name="connsiteY151" fmla="*/ 2757487 h 2831596"/>
              <a:gd name="connsiteX152" fmla="*/ 1326893 w 2760405"/>
              <a:gd name="connsiteY152" fmla="*/ 2719387 h 2831596"/>
              <a:gd name="connsiteX153" fmla="*/ 1357849 w 2760405"/>
              <a:gd name="connsiteY153" fmla="*/ 2702718 h 2831596"/>
              <a:gd name="connsiteX154" fmla="*/ 1348324 w 2760405"/>
              <a:gd name="connsiteY154" fmla="*/ 2640806 h 2831596"/>
              <a:gd name="connsiteX155" fmla="*/ 1336418 w 2760405"/>
              <a:gd name="connsiteY155" fmla="*/ 2626518 h 2831596"/>
              <a:gd name="connsiteX156" fmla="*/ 1326893 w 2760405"/>
              <a:gd name="connsiteY156" fmla="*/ 2605087 h 2831596"/>
              <a:gd name="connsiteX157" fmla="*/ 1305461 w 2760405"/>
              <a:gd name="connsiteY157" fmla="*/ 2595562 h 2831596"/>
              <a:gd name="connsiteX158" fmla="*/ 1291174 w 2760405"/>
              <a:gd name="connsiteY158" fmla="*/ 2605087 h 2831596"/>
              <a:gd name="connsiteX159" fmla="*/ 1284030 w 2760405"/>
              <a:gd name="connsiteY159" fmla="*/ 2626518 h 2831596"/>
              <a:gd name="connsiteX160" fmla="*/ 1262599 w 2760405"/>
              <a:gd name="connsiteY160" fmla="*/ 2605087 h 2831596"/>
              <a:gd name="connsiteX161" fmla="*/ 1288793 w 2760405"/>
              <a:gd name="connsiteY161" fmla="*/ 2559843 h 2831596"/>
              <a:gd name="connsiteX162" fmla="*/ 1324511 w 2760405"/>
              <a:gd name="connsiteY162" fmla="*/ 2540794 h 2831596"/>
              <a:gd name="connsiteX163" fmla="*/ 1350705 w 2760405"/>
              <a:gd name="connsiteY163" fmla="*/ 2490787 h 2831596"/>
              <a:gd name="connsiteX164" fmla="*/ 1329274 w 2760405"/>
              <a:gd name="connsiteY164" fmla="*/ 2443162 h 2831596"/>
              <a:gd name="connsiteX165" fmla="*/ 1345943 w 2760405"/>
              <a:gd name="connsiteY165" fmla="*/ 2390775 h 2831596"/>
              <a:gd name="connsiteX166" fmla="*/ 1336418 w 2760405"/>
              <a:gd name="connsiteY166" fmla="*/ 2338387 h 2831596"/>
              <a:gd name="connsiteX167" fmla="*/ 1293555 w 2760405"/>
              <a:gd name="connsiteY167" fmla="*/ 2305050 h 2831596"/>
              <a:gd name="connsiteX168" fmla="*/ 1250693 w 2760405"/>
              <a:gd name="connsiteY168" fmla="*/ 2290762 h 2831596"/>
              <a:gd name="connsiteX169" fmla="*/ 1207830 w 2760405"/>
              <a:gd name="connsiteY169" fmla="*/ 2281237 h 2831596"/>
              <a:gd name="connsiteX170" fmla="*/ 1169730 w 2760405"/>
              <a:gd name="connsiteY170" fmla="*/ 2274093 h 2831596"/>
              <a:gd name="connsiteX171" fmla="*/ 1150680 w 2760405"/>
              <a:gd name="connsiteY171" fmla="*/ 2281237 h 2831596"/>
              <a:gd name="connsiteX172" fmla="*/ 1122105 w 2760405"/>
              <a:gd name="connsiteY172" fmla="*/ 2290762 h 2831596"/>
              <a:gd name="connsiteX173" fmla="*/ 1105436 w 2760405"/>
              <a:gd name="connsiteY173" fmla="*/ 2271712 h 2831596"/>
              <a:gd name="connsiteX174" fmla="*/ 1079243 w 2760405"/>
              <a:gd name="connsiteY174" fmla="*/ 2286000 h 2831596"/>
              <a:gd name="connsiteX175" fmla="*/ 1062574 w 2760405"/>
              <a:gd name="connsiteY175" fmla="*/ 2307431 h 2831596"/>
              <a:gd name="connsiteX176" fmla="*/ 1022093 w 2760405"/>
              <a:gd name="connsiteY176" fmla="*/ 2309812 h 2831596"/>
              <a:gd name="connsiteX177" fmla="*/ 974468 w 2760405"/>
              <a:gd name="connsiteY177" fmla="*/ 2319337 h 2831596"/>
              <a:gd name="connsiteX178" fmla="*/ 974468 w 2760405"/>
              <a:gd name="connsiteY178" fmla="*/ 2374106 h 2831596"/>
              <a:gd name="connsiteX179" fmla="*/ 945893 w 2760405"/>
              <a:gd name="connsiteY179" fmla="*/ 2414587 h 2831596"/>
              <a:gd name="connsiteX180" fmla="*/ 924461 w 2760405"/>
              <a:gd name="connsiteY180" fmla="*/ 2424112 h 2831596"/>
              <a:gd name="connsiteX181" fmla="*/ 893505 w 2760405"/>
              <a:gd name="connsiteY181" fmla="*/ 2462212 h 2831596"/>
              <a:gd name="connsiteX182" fmla="*/ 869693 w 2760405"/>
              <a:gd name="connsiteY182" fmla="*/ 2452687 h 2831596"/>
              <a:gd name="connsiteX183" fmla="*/ 855405 w 2760405"/>
              <a:gd name="connsiteY183" fmla="*/ 2471737 h 2831596"/>
              <a:gd name="connsiteX184" fmla="*/ 819686 w 2760405"/>
              <a:gd name="connsiteY184" fmla="*/ 2476500 h 2831596"/>
              <a:gd name="connsiteX185" fmla="*/ 803018 w 2760405"/>
              <a:gd name="connsiteY185" fmla="*/ 2462212 h 2831596"/>
              <a:gd name="connsiteX186" fmla="*/ 774443 w 2760405"/>
              <a:gd name="connsiteY186" fmla="*/ 2438400 h 2831596"/>
              <a:gd name="connsiteX187" fmla="*/ 762536 w 2760405"/>
              <a:gd name="connsiteY187" fmla="*/ 2419350 h 2831596"/>
              <a:gd name="connsiteX188" fmla="*/ 738724 w 2760405"/>
              <a:gd name="connsiteY188" fmla="*/ 2438400 h 2831596"/>
              <a:gd name="connsiteX189" fmla="*/ 707768 w 2760405"/>
              <a:gd name="connsiteY189" fmla="*/ 2433637 h 2831596"/>
              <a:gd name="connsiteX190" fmla="*/ 726818 w 2760405"/>
              <a:gd name="connsiteY190" fmla="*/ 2371725 h 2831596"/>
              <a:gd name="connsiteX191" fmla="*/ 722055 w 2760405"/>
              <a:gd name="connsiteY191" fmla="*/ 2362200 h 2831596"/>
              <a:gd name="connsiteX192" fmla="*/ 741105 w 2760405"/>
              <a:gd name="connsiteY192" fmla="*/ 2309812 h 2831596"/>
              <a:gd name="connsiteX193" fmla="*/ 750630 w 2760405"/>
              <a:gd name="connsiteY193" fmla="*/ 2278856 h 2831596"/>
              <a:gd name="connsiteX194" fmla="*/ 736343 w 2760405"/>
              <a:gd name="connsiteY194" fmla="*/ 2243137 h 2831596"/>
              <a:gd name="connsiteX195" fmla="*/ 750630 w 2760405"/>
              <a:gd name="connsiteY195" fmla="*/ 2226468 h 2831596"/>
              <a:gd name="connsiteX196" fmla="*/ 738724 w 2760405"/>
              <a:gd name="connsiteY196" fmla="*/ 2197893 h 2831596"/>
              <a:gd name="connsiteX197" fmla="*/ 738725 w 2760405"/>
              <a:gd name="connsiteY197" fmla="*/ 2166937 h 2831596"/>
              <a:gd name="connsiteX198" fmla="*/ 731580 w 2760405"/>
              <a:gd name="connsiteY198" fmla="*/ 2128837 h 2831596"/>
              <a:gd name="connsiteX199" fmla="*/ 712530 w 2760405"/>
              <a:gd name="connsiteY199" fmla="*/ 2093118 h 2831596"/>
              <a:gd name="connsiteX200" fmla="*/ 664905 w 2760405"/>
              <a:gd name="connsiteY200" fmla="*/ 2090737 h 2831596"/>
              <a:gd name="connsiteX201" fmla="*/ 638711 w 2760405"/>
              <a:gd name="connsiteY201" fmla="*/ 2085975 h 2831596"/>
              <a:gd name="connsiteX202" fmla="*/ 626805 w 2760405"/>
              <a:gd name="connsiteY202" fmla="*/ 2062162 h 2831596"/>
              <a:gd name="connsiteX203" fmla="*/ 569655 w 2760405"/>
              <a:gd name="connsiteY203" fmla="*/ 2043112 h 2831596"/>
              <a:gd name="connsiteX204" fmla="*/ 545843 w 2760405"/>
              <a:gd name="connsiteY204" fmla="*/ 2035968 h 2831596"/>
              <a:gd name="connsiteX205" fmla="*/ 560130 w 2760405"/>
              <a:gd name="connsiteY205" fmla="*/ 1981200 h 2831596"/>
              <a:gd name="connsiteX206" fmla="*/ 564893 w 2760405"/>
              <a:gd name="connsiteY206" fmla="*/ 1964531 h 2831596"/>
              <a:gd name="connsiteX207" fmla="*/ 550605 w 2760405"/>
              <a:gd name="connsiteY207" fmla="*/ 1938337 h 2831596"/>
              <a:gd name="connsiteX208" fmla="*/ 517268 w 2760405"/>
              <a:gd name="connsiteY208" fmla="*/ 1885950 h 2831596"/>
              <a:gd name="connsiteX209" fmla="*/ 493455 w 2760405"/>
              <a:gd name="connsiteY209" fmla="*/ 1897856 h 2831596"/>
              <a:gd name="connsiteX210" fmla="*/ 474405 w 2760405"/>
              <a:gd name="connsiteY210" fmla="*/ 1876425 h 2831596"/>
              <a:gd name="connsiteX211" fmla="*/ 436305 w 2760405"/>
              <a:gd name="connsiteY211" fmla="*/ 1852612 h 2831596"/>
              <a:gd name="connsiteX212" fmla="*/ 417255 w 2760405"/>
              <a:gd name="connsiteY212" fmla="*/ 1833562 h 2831596"/>
              <a:gd name="connsiteX213" fmla="*/ 417255 w 2760405"/>
              <a:gd name="connsiteY213" fmla="*/ 1804987 h 2831596"/>
              <a:gd name="connsiteX214" fmla="*/ 381536 w 2760405"/>
              <a:gd name="connsiteY214" fmla="*/ 1812131 h 2831596"/>
              <a:gd name="connsiteX215" fmla="*/ 360105 w 2760405"/>
              <a:gd name="connsiteY215" fmla="*/ 1838325 h 2831596"/>
              <a:gd name="connsiteX216" fmla="*/ 388680 w 2760405"/>
              <a:gd name="connsiteY216" fmla="*/ 1862137 h 2831596"/>
              <a:gd name="connsiteX217" fmla="*/ 355343 w 2760405"/>
              <a:gd name="connsiteY217" fmla="*/ 1866900 h 2831596"/>
              <a:gd name="connsiteX218" fmla="*/ 326768 w 2760405"/>
              <a:gd name="connsiteY218" fmla="*/ 1847850 h 2831596"/>
              <a:gd name="connsiteX219" fmla="*/ 283905 w 2760405"/>
              <a:gd name="connsiteY219" fmla="*/ 1833562 h 2831596"/>
              <a:gd name="connsiteX220" fmla="*/ 241043 w 2760405"/>
              <a:gd name="connsiteY220" fmla="*/ 1819275 h 2831596"/>
              <a:gd name="connsiteX221" fmla="*/ 198180 w 2760405"/>
              <a:gd name="connsiteY221" fmla="*/ 1819275 h 2831596"/>
              <a:gd name="connsiteX222" fmla="*/ 174368 w 2760405"/>
              <a:gd name="connsiteY222" fmla="*/ 1795462 h 2831596"/>
              <a:gd name="connsiteX223" fmla="*/ 191036 w 2760405"/>
              <a:gd name="connsiteY223" fmla="*/ 1740693 h 2831596"/>
              <a:gd name="connsiteX224" fmla="*/ 217230 w 2760405"/>
              <a:gd name="connsiteY224" fmla="*/ 1676400 h 2831596"/>
              <a:gd name="connsiteX225" fmla="*/ 248186 w 2760405"/>
              <a:gd name="connsiteY225" fmla="*/ 1609725 h 2831596"/>
              <a:gd name="connsiteX226" fmla="*/ 276761 w 2760405"/>
              <a:gd name="connsiteY226" fmla="*/ 1576388 h 2831596"/>
              <a:gd name="connsiteX227" fmla="*/ 286286 w 2760405"/>
              <a:gd name="connsiteY227" fmla="*/ 1545431 h 2831596"/>
              <a:gd name="connsiteX228" fmla="*/ 322005 w 2760405"/>
              <a:gd name="connsiteY228" fmla="*/ 1509712 h 2831596"/>
              <a:gd name="connsiteX229" fmla="*/ 364868 w 2760405"/>
              <a:gd name="connsiteY229" fmla="*/ 1466850 h 2831596"/>
              <a:gd name="connsiteX230" fmla="*/ 379155 w 2760405"/>
              <a:gd name="connsiteY230" fmla="*/ 1440656 h 2831596"/>
              <a:gd name="connsiteX231" fmla="*/ 417255 w 2760405"/>
              <a:gd name="connsiteY231" fmla="*/ 1404937 h 2831596"/>
              <a:gd name="connsiteX232" fmla="*/ 441068 w 2760405"/>
              <a:gd name="connsiteY232" fmla="*/ 1381125 h 2831596"/>
              <a:gd name="connsiteX233" fmla="*/ 398205 w 2760405"/>
              <a:gd name="connsiteY233" fmla="*/ 1352550 h 2831596"/>
              <a:gd name="connsiteX234" fmla="*/ 379155 w 2760405"/>
              <a:gd name="connsiteY234" fmla="*/ 1328737 h 2831596"/>
              <a:gd name="connsiteX235" fmla="*/ 326768 w 2760405"/>
              <a:gd name="connsiteY235" fmla="*/ 1319212 h 2831596"/>
              <a:gd name="connsiteX236" fmla="*/ 319624 w 2760405"/>
              <a:gd name="connsiteY236" fmla="*/ 1297781 h 2831596"/>
              <a:gd name="connsiteX237" fmla="*/ 269618 w 2760405"/>
              <a:gd name="connsiteY237" fmla="*/ 1285875 h 2831596"/>
              <a:gd name="connsiteX238" fmla="*/ 233899 w 2760405"/>
              <a:gd name="connsiteY238" fmla="*/ 1281112 h 2831596"/>
              <a:gd name="connsiteX239" fmla="*/ 198180 w 2760405"/>
              <a:gd name="connsiteY239" fmla="*/ 1276350 h 2831596"/>
              <a:gd name="connsiteX240" fmla="*/ 157700 w 2760405"/>
              <a:gd name="connsiteY240" fmla="*/ 1250156 h 2831596"/>
              <a:gd name="connsiteX241" fmla="*/ 141030 w 2760405"/>
              <a:gd name="connsiteY241" fmla="*/ 1202531 h 2831596"/>
              <a:gd name="connsiteX242" fmla="*/ 141030 w 2760405"/>
              <a:gd name="connsiteY242" fmla="*/ 1171575 h 2831596"/>
              <a:gd name="connsiteX243" fmla="*/ 121980 w 2760405"/>
              <a:gd name="connsiteY243" fmla="*/ 1157287 h 2831596"/>
              <a:gd name="connsiteX244" fmla="*/ 76737 w 2760405"/>
              <a:gd name="connsiteY244" fmla="*/ 1166812 h 2831596"/>
              <a:gd name="connsiteX245" fmla="*/ 50543 w 2760405"/>
              <a:gd name="connsiteY245" fmla="*/ 1166812 h 2831596"/>
              <a:gd name="connsiteX246" fmla="*/ 21968 w 2760405"/>
              <a:gd name="connsiteY246" fmla="*/ 1143000 h 2831596"/>
              <a:gd name="connsiteX247" fmla="*/ 10062 w 2760405"/>
              <a:gd name="connsiteY247" fmla="*/ 1104900 h 2831596"/>
              <a:gd name="connsiteX248" fmla="*/ 536 w 2760405"/>
              <a:gd name="connsiteY248" fmla="*/ 1069182 h 2831596"/>
              <a:gd name="connsiteX249" fmla="*/ 2918 w 2760405"/>
              <a:gd name="connsiteY249" fmla="*/ 1028700 h 2831596"/>
              <a:gd name="connsiteX250" fmla="*/ 17205 w 2760405"/>
              <a:gd name="connsiteY250" fmla="*/ 995362 h 2831596"/>
              <a:gd name="connsiteX251" fmla="*/ 52924 w 2760405"/>
              <a:gd name="connsiteY251" fmla="*/ 957263 h 2831596"/>
              <a:gd name="connsiteX252" fmla="*/ 76737 w 2760405"/>
              <a:gd name="connsiteY252" fmla="*/ 952500 h 2831596"/>
              <a:gd name="connsiteX253" fmla="*/ 69593 w 2760405"/>
              <a:gd name="connsiteY253" fmla="*/ 933450 h 2831596"/>
              <a:gd name="connsiteX254" fmla="*/ 60068 w 2760405"/>
              <a:gd name="connsiteY254" fmla="*/ 885825 h 2831596"/>
              <a:gd name="connsiteX255" fmla="*/ 83880 w 2760405"/>
              <a:gd name="connsiteY255" fmla="*/ 852487 h 2831596"/>
              <a:gd name="connsiteX256" fmla="*/ 69593 w 2760405"/>
              <a:gd name="connsiteY256" fmla="*/ 821531 h 2831596"/>
              <a:gd name="connsiteX257" fmla="*/ 41018 w 2760405"/>
              <a:gd name="connsiteY257" fmla="*/ 795337 h 2831596"/>
              <a:gd name="connsiteX258" fmla="*/ 29112 w 2760405"/>
              <a:gd name="connsiteY258" fmla="*/ 766762 h 2831596"/>
              <a:gd name="connsiteX259" fmla="*/ 48162 w 2760405"/>
              <a:gd name="connsiteY259" fmla="*/ 723900 h 2831596"/>
              <a:gd name="connsiteX260" fmla="*/ 64831 w 2760405"/>
              <a:gd name="connsiteY260" fmla="*/ 704850 h 2831596"/>
              <a:gd name="connsiteX261" fmla="*/ 79118 w 2760405"/>
              <a:gd name="connsiteY261" fmla="*/ 671512 h 2831596"/>
              <a:gd name="connsiteX262" fmla="*/ 50543 w 2760405"/>
              <a:gd name="connsiteY262" fmla="*/ 647700 h 2831596"/>
              <a:gd name="connsiteX263" fmla="*/ 69593 w 2760405"/>
              <a:gd name="connsiteY263" fmla="*/ 623887 h 2831596"/>
              <a:gd name="connsiteX264" fmla="*/ 117218 w 2760405"/>
              <a:gd name="connsiteY264" fmla="*/ 628650 h 2831596"/>
              <a:gd name="connsiteX265" fmla="*/ 114836 w 2760405"/>
              <a:gd name="connsiteY265" fmla="*/ 619125 h 2831596"/>
              <a:gd name="connsiteX266" fmla="*/ 110074 w 2760405"/>
              <a:gd name="connsiteY266" fmla="*/ 585787 h 2831596"/>
              <a:gd name="connsiteX267" fmla="*/ 117218 w 2760405"/>
              <a:gd name="connsiteY267" fmla="*/ 564356 h 2831596"/>
              <a:gd name="connsiteX268" fmla="*/ 155318 w 2760405"/>
              <a:gd name="connsiteY268" fmla="*/ 571500 h 2831596"/>
              <a:gd name="connsiteX269" fmla="*/ 160080 w 2760405"/>
              <a:gd name="connsiteY269" fmla="*/ 571500 h 2831596"/>
              <a:gd name="connsiteX270" fmla="*/ 188655 w 2760405"/>
              <a:gd name="connsiteY270" fmla="*/ 485775 h 2831596"/>
              <a:gd name="connsiteX271" fmla="*/ 193418 w 2760405"/>
              <a:gd name="connsiteY271" fmla="*/ 447675 h 2831596"/>
              <a:gd name="connsiteX272" fmla="*/ 221993 w 2760405"/>
              <a:gd name="connsiteY272" fmla="*/ 461962 h 2831596"/>
              <a:gd name="connsiteX273" fmla="*/ 283905 w 2760405"/>
              <a:gd name="connsiteY273" fmla="*/ 485775 h 2831596"/>
              <a:gd name="connsiteX274" fmla="*/ 345818 w 2760405"/>
              <a:gd name="connsiteY274" fmla="*/ 485775 h 2831596"/>
              <a:gd name="connsiteX275" fmla="*/ 336293 w 2760405"/>
              <a:gd name="connsiteY275" fmla="*/ 442912 h 2831596"/>
              <a:gd name="connsiteX276" fmla="*/ 345818 w 2760405"/>
              <a:gd name="connsiteY276" fmla="*/ 409575 h 2831596"/>
              <a:gd name="connsiteX277" fmla="*/ 388680 w 2760405"/>
              <a:gd name="connsiteY277" fmla="*/ 409575 h 2831596"/>
              <a:gd name="connsiteX278" fmla="*/ 407730 w 2760405"/>
              <a:gd name="connsiteY278" fmla="*/ 381000 h 2831596"/>
              <a:gd name="connsiteX279" fmla="*/ 431543 w 2760405"/>
              <a:gd name="connsiteY279" fmla="*/ 338137 h 2831596"/>
              <a:gd name="connsiteX280" fmla="*/ 383918 w 2760405"/>
              <a:gd name="connsiteY280" fmla="*/ 314325 h 2831596"/>
              <a:gd name="connsiteX281" fmla="*/ 383918 w 2760405"/>
              <a:gd name="connsiteY281" fmla="*/ 285750 h 2831596"/>
              <a:gd name="connsiteX282" fmla="*/ 436305 w 2760405"/>
              <a:gd name="connsiteY282" fmla="*/ 257175 h 2831596"/>
              <a:gd name="connsiteX283" fmla="*/ 469643 w 2760405"/>
              <a:gd name="connsiteY283" fmla="*/ 238125 h 2831596"/>
              <a:gd name="connsiteX284" fmla="*/ 479168 w 2760405"/>
              <a:gd name="connsiteY284" fmla="*/ 176212 h 2831596"/>
              <a:gd name="connsiteX285" fmla="*/ 450593 w 2760405"/>
              <a:gd name="connsiteY285" fmla="*/ 123825 h 2831596"/>
              <a:gd name="connsiteX0" fmla="*/ 2310349 w 2760405"/>
              <a:gd name="connsiteY0" fmla="*/ 0 h 2831596"/>
              <a:gd name="connsiteX1" fmla="*/ 2327018 w 2760405"/>
              <a:gd name="connsiteY1" fmla="*/ 26193 h 2831596"/>
              <a:gd name="connsiteX2" fmla="*/ 2355593 w 2760405"/>
              <a:gd name="connsiteY2" fmla="*/ 47625 h 2831596"/>
              <a:gd name="connsiteX3" fmla="*/ 2346068 w 2760405"/>
              <a:gd name="connsiteY3" fmla="*/ 57150 h 2831596"/>
              <a:gd name="connsiteX4" fmla="*/ 2355593 w 2760405"/>
              <a:gd name="connsiteY4" fmla="*/ 95250 h 2831596"/>
              <a:gd name="connsiteX5" fmla="*/ 2346068 w 2760405"/>
              <a:gd name="connsiteY5" fmla="*/ 128587 h 2831596"/>
              <a:gd name="connsiteX6" fmla="*/ 2327018 w 2760405"/>
              <a:gd name="connsiteY6" fmla="*/ 145256 h 2831596"/>
              <a:gd name="connsiteX7" fmla="*/ 2303205 w 2760405"/>
              <a:gd name="connsiteY7" fmla="*/ 152400 h 2831596"/>
              <a:gd name="connsiteX8" fmla="*/ 2293680 w 2760405"/>
              <a:gd name="connsiteY8" fmla="*/ 166687 h 2831596"/>
              <a:gd name="connsiteX9" fmla="*/ 2288918 w 2760405"/>
              <a:gd name="connsiteY9" fmla="*/ 204787 h 2831596"/>
              <a:gd name="connsiteX10" fmla="*/ 2269868 w 2760405"/>
              <a:gd name="connsiteY10" fmla="*/ 223837 h 2831596"/>
              <a:gd name="connsiteX11" fmla="*/ 2227005 w 2760405"/>
              <a:gd name="connsiteY11" fmla="*/ 219075 h 2831596"/>
              <a:gd name="connsiteX12" fmla="*/ 2217480 w 2760405"/>
              <a:gd name="connsiteY12" fmla="*/ 226219 h 2831596"/>
              <a:gd name="connsiteX13" fmla="*/ 2224624 w 2760405"/>
              <a:gd name="connsiteY13" fmla="*/ 259556 h 2831596"/>
              <a:gd name="connsiteX14" fmla="*/ 2236530 w 2760405"/>
              <a:gd name="connsiteY14" fmla="*/ 285750 h 2831596"/>
              <a:gd name="connsiteX15" fmla="*/ 2227005 w 2760405"/>
              <a:gd name="connsiteY15" fmla="*/ 304800 h 2831596"/>
              <a:gd name="connsiteX16" fmla="*/ 2227005 w 2760405"/>
              <a:gd name="connsiteY16" fmla="*/ 333375 h 2831596"/>
              <a:gd name="connsiteX17" fmla="*/ 2188905 w 2760405"/>
              <a:gd name="connsiteY17" fmla="*/ 338137 h 2831596"/>
              <a:gd name="connsiteX18" fmla="*/ 2155567 w 2760405"/>
              <a:gd name="connsiteY18" fmla="*/ 302419 h 2831596"/>
              <a:gd name="connsiteX19" fmla="*/ 2126993 w 2760405"/>
              <a:gd name="connsiteY19" fmla="*/ 323850 h 2831596"/>
              <a:gd name="connsiteX20" fmla="*/ 2107943 w 2760405"/>
              <a:gd name="connsiteY20" fmla="*/ 347662 h 2831596"/>
              <a:gd name="connsiteX21" fmla="*/ 2107943 w 2760405"/>
              <a:gd name="connsiteY21" fmla="*/ 361950 h 2831596"/>
              <a:gd name="connsiteX22" fmla="*/ 2107943 w 2760405"/>
              <a:gd name="connsiteY22" fmla="*/ 395287 h 2831596"/>
              <a:gd name="connsiteX23" fmla="*/ 2079368 w 2760405"/>
              <a:gd name="connsiteY23" fmla="*/ 395287 h 2831596"/>
              <a:gd name="connsiteX24" fmla="*/ 2036505 w 2760405"/>
              <a:gd name="connsiteY24" fmla="*/ 419100 h 2831596"/>
              <a:gd name="connsiteX25" fmla="*/ 2017455 w 2760405"/>
              <a:gd name="connsiteY25" fmla="*/ 457200 h 2831596"/>
              <a:gd name="connsiteX26" fmla="*/ 2015074 w 2760405"/>
              <a:gd name="connsiteY26" fmla="*/ 488156 h 2831596"/>
              <a:gd name="connsiteX27" fmla="*/ 1998406 w 2760405"/>
              <a:gd name="connsiteY27" fmla="*/ 511968 h 2831596"/>
              <a:gd name="connsiteX28" fmla="*/ 1979355 w 2760405"/>
              <a:gd name="connsiteY28" fmla="*/ 554831 h 2831596"/>
              <a:gd name="connsiteX29" fmla="*/ 1948399 w 2760405"/>
              <a:gd name="connsiteY29" fmla="*/ 564356 h 2831596"/>
              <a:gd name="connsiteX30" fmla="*/ 1912680 w 2760405"/>
              <a:gd name="connsiteY30" fmla="*/ 561975 h 2831596"/>
              <a:gd name="connsiteX31" fmla="*/ 1886486 w 2760405"/>
              <a:gd name="connsiteY31" fmla="*/ 576262 h 2831596"/>
              <a:gd name="connsiteX32" fmla="*/ 1893630 w 2760405"/>
              <a:gd name="connsiteY32" fmla="*/ 602456 h 2831596"/>
              <a:gd name="connsiteX33" fmla="*/ 1876961 w 2760405"/>
              <a:gd name="connsiteY33" fmla="*/ 623887 h 2831596"/>
              <a:gd name="connsiteX34" fmla="*/ 1879343 w 2760405"/>
              <a:gd name="connsiteY34" fmla="*/ 647700 h 2831596"/>
              <a:gd name="connsiteX35" fmla="*/ 1893630 w 2760405"/>
              <a:gd name="connsiteY35" fmla="*/ 666750 h 2831596"/>
              <a:gd name="connsiteX36" fmla="*/ 1922205 w 2760405"/>
              <a:gd name="connsiteY36" fmla="*/ 685800 h 2831596"/>
              <a:gd name="connsiteX37" fmla="*/ 1948399 w 2760405"/>
              <a:gd name="connsiteY37" fmla="*/ 714375 h 2831596"/>
              <a:gd name="connsiteX38" fmla="*/ 1972211 w 2760405"/>
              <a:gd name="connsiteY38" fmla="*/ 745331 h 2831596"/>
              <a:gd name="connsiteX39" fmla="*/ 2000787 w 2760405"/>
              <a:gd name="connsiteY39" fmla="*/ 776287 h 2831596"/>
              <a:gd name="connsiteX40" fmla="*/ 2019836 w 2760405"/>
              <a:gd name="connsiteY40" fmla="*/ 788194 h 2831596"/>
              <a:gd name="connsiteX41" fmla="*/ 2026980 w 2760405"/>
              <a:gd name="connsiteY41" fmla="*/ 814387 h 2831596"/>
              <a:gd name="connsiteX42" fmla="*/ 2031743 w 2760405"/>
              <a:gd name="connsiteY42" fmla="*/ 847725 h 2831596"/>
              <a:gd name="connsiteX43" fmla="*/ 2041268 w 2760405"/>
              <a:gd name="connsiteY43" fmla="*/ 859631 h 2831596"/>
              <a:gd name="connsiteX44" fmla="*/ 2069843 w 2760405"/>
              <a:gd name="connsiteY44" fmla="*/ 871537 h 2831596"/>
              <a:gd name="connsiteX45" fmla="*/ 2065080 w 2760405"/>
              <a:gd name="connsiteY45" fmla="*/ 852487 h 2831596"/>
              <a:gd name="connsiteX46" fmla="*/ 2093655 w 2760405"/>
              <a:gd name="connsiteY46" fmla="*/ 838200 h 2831596"/>
              <a:gd name="connsiteX47" fmla="*/ 2103180 w 2760405"/>
              <a:gd name="connsiteY47" fmla="*/ 862012 h 2831596"/>
              <a:gd name="connsiteX48" fmla="*/ 2136518 w 2760405"/>
              <a:gd name="connsiteY48" fmla="*/ 883443 h 2831596"/>
              <a:gd name="connsiteX49" fmla="*/ 2172236 w 2760405"/>
              <a:gd name="connsiteY49" fmla="*/ 876300 h 2831596"/>
              <a:gd name="connsiteX50" fmla="*/ 2186524 w 2760405"/>
              <a:gd name="connsiteY50" fmla="*/ 864394 h 2831596"/>
              <a:gd name="connsiteX51" fmla="*/ 2210337 w 2760405"/>
              <a:gd name="connsiteY51" fmla="*/ 857249 h 2831596"/>
              <a:gd name="connsiteX52" fmla="*/ 2248437 w 2760405"/>
              <a:gd name="connsiteY52" fmla="*/ 862012 h 2831596"/>
              <a:gd name="connsiteX53" fmla="*/ 2260343 w 2760405"/>
              <a:gd name="connsiteY53" fmla="*/ 895350 h 2831596"/>
              <a:gd name="connsiteX54" fmla="*/ 2307967 w 2760405"/>
              <a:gd name="connsiteY54" fmla="*/ 900113 h 2831596"/>
              <a:gd name="connsiteX55" fmla="*/ 2331780 w 2760405"/>
              <a:gd name="connsiteY55" fmla="*/ 907256 h 2831596"/>
              <a:gd name="connsiteX56" fmla="*/ 2317493 w 2760405"/>
              <a:gd name="connsiteY56" fmla="*/ 928687 h 2831596"/>
              <a:gd name="connsiteX57" fmla="*/ 2322255 w 2760405"/>
              <a:gd name="connsiteY57" fmla="*/ 942975 h 2831596"/>
              <a:gd name="connsiteX58" fmla="*/ 2360355 w 2760405"/>
              <a:gd name="connsiteY58" fmla="*/ 964406 h 2831596"/>
              <a:gd name="connsiteX59" fmla="*/ 2374643 w 2760405"/>
              <a:gd name="connsiteY59" fmla="*/ 990600 h 2831596"/>
              <a:gd name="connsiteX60" fmla="*/ 2398455 w 2760405"/>
              <a:gd name="connsiteY60" fmla="*/ 1016794 h 2831596"/>
              <a:gd name="connsiteX61" fmla="*/ 2384168 w 2760405"/>
              <a:gd name="connsiteY61" fmla="*/ 1028700 h 2831596"/>
              <a:gd name="connsiteX62" fmla="*/ 2388930 w 2760405"/>
              <a:gd name="connsiteY62" fmla="*/ 1066800 h 2831596"/>
              <a:gd name="connsiteX63" fmla="*/ 2424649 w 2760405"/>
              <a:gd name="connsiteY63" fmla="*/ 1059656 h 2831596"/>
              <a:gd name="connsiteX64" fmla="*/ 2453224 w 2760405"/>
              <a:gd name="connsiteY64" fmla="*/ 1069182 h 2831596"/>
              <a:gd name="connsiteX65" fmla="*/ 2488943 w 2760405"/>
              <a:gd name="connsiteY65" fmla="*/ 1107281 h 2831596"/>
              <a:gd name="connsiteX66" fmla="*/ 2488943 w 2760405"/>
              <a:gd name="connsiteY66" fmla="*/ 1138237 h 2831596"/>
              <a:gd name="connsiteX67" fmla="*/ 2524661 w 2760405"/>
              <a:gd name="connsiteY67" fmla="*/ 1147762 h 2831596"/>
              <a:gd name="connsiteX68" fmla="*/ 2574668 w 2760405"/>
              <a:gd name="connsiteY68" fmla="*/ 1190625 h 2831596"/>
              <a:gd name="connsiteX69" fmla="*/ 2574668 w 2760405"/>
              <a:gd name="connsiteY69" fmla="*/ 1219200 h 2831596"/>
              <a:gd name="connsiteX70" fmla="*/ 2574668 w 2760405"/>
              <a:gd name="connsiteY70" fmla="*/ 1243012 h 2831596"/>
              <a:gd name="connsiteX71" fmla="*/ 2569905 w 2760405"/>
              <a:gd name="connsiteY71" fmla="*/ 1266825 h 2831596"/>
              <a:gd name="connsiteX72" fmla="*/ 2603243 w 2760405"/>
              <a:gd name="connsiteY72" fmla="*/ 1295400 h 2831596"/>
              <a:gd name="connsiteX73" fmla="*/ 2612767 w 2760405"/>
              <a:gd name="connsiteY73" fmla="*/ 1338262 h 2831596"/>
              <a:gd name="connsiteX74" fmla="*/ 2622293 w 2760405"/>
              <a:gd name="connsiteY74" fmla="*/ 1376362 h 2831596"/>
              <a:gd name="connsiteX75" fmla="*/ 2641343 w 2760405"/>
              <a:gd name="connsiteY75" fmla="*/ 1369218 h 2831596"/>
              <a:gd name="connsiteX76" fmla="*/ 2684205 w 2760405"/>
              <a:gd name="connsiteY76" fmla="*/ 1381125 h 2831596"/>
              <a:gd name="connsiteX77" fmla="*/ 2708018 w 2760405"/>
              <a:gd name="connsiteY77" fmla="*/ 1362075 h 2831596"/>
              <a:gd name="connsiteX78" fmla="*/ 2750880 w 2760405"/>
              <a:gd name="connsiteY78" fmla="*/ 1352550 h 2831596"/>
              <a:gd name="connsiteX79" fmla="*/ 2760405 w 2760405"/>
              <a:gd name="connsiteY79" fmla="*/ 1390650 h 2831596"/>
              <a:gd name="connsiteX80" fmla="*/ 2750880 w 2760405"/>
              <a:gd name="connsiteY80" fmla="*/ 1414462 h 2831596"/>
              <a:gd name="connsiteX81" fmla="*/ 2727068 w 2760405"/>
              <a:gd name="connsiteY81" fmla="*/ 1428750 h 2831596"/>
              <a:gd name="connsiteX82" fmla="*/ 2698492 w 2760405"/>
              <a:gd name="connsiteY82" fmla="*/ 1464469 h 2831596"/>
              <a:gd name="connsiteX83" fmla="*/ 2660393 w 2760405"/>
              <a:gd name="connsiteY83" fmla="*/ 1495425 h 2831596"/>
              <a:gd name="connsiteX84" fmla="*/ 2641343 w 2760405"/>
              <a:gd name="connsiteY84" fmla="*/ 1519237 h 2831596"/>
              <a:gd name="connsiteX85" fmla="*/ 2627055 w 2760405"/>
              <a:gd name="connsiteY85" fmla="*/ 1535906 h 2831596"/>
              <a:gd name="connsiteX86" fmla="*/ 2622293 w 2760405"/>
              <a:gd name="connsiteY86" fmla="*/ 1562100 h 2831596"/>
              <a:gd name="connsiteX87" fmla="*/ 2593718 w 2760405"/>
              <a:gd name="connsiteY87" fmla="*/ 1562100 h 2831596"/>
              <a:gd name="connsiteX88" fmla="*/ 2560380 w 2760405"/>
              <a:gd name="connsiteY88" fmla="*/ 1547812 h 2831596"/>
              <a:gd name="connsiteX89" fmla="*/ 2541330 w 2760405"/>
              <a:gd name="connsiteY89" fmla="*/ 1519237 h 2831596"/>
              <a:gd name="connsiteX90" fmla="*/ 2474655 w 2760405"/>
              <a:gd name="connsiteY90" fmla="*/ 1524000 h 2831596"/>
              <a:gd name="connsiteX91" fmla="*/ 2455605 w 2760405"/>
              <a:gd name="connsiteY91" fmla="*/ 1535906 h 2831596"/>
              <a:gd name="connsiteX92" fmla="*/ 2450842 w 2760405"/>
              <a:gd name="connsiteY92" fmla="*/ 1557338 h 2831596"/>
              <a:gd name="connsiteX93" fmla="*/ 2417505 w 2760405"/>
              <a:gd name="connsiteY93" fmla="*/ 1576387 h 2831596"/>
              <a:gd name="connsiteX94" fmla="*/ 2384168 w 2760405"/>
              <a:gd name="connsiteY94" fmla="*/ 1614487 h 2831596"/>
              <a:gd name="connsiteX95" fmla="*/ 2357973 w 2760405"/>
              <a:gd name="connsiteY95" fmla="*/ 1626393 h 2831596"/>
              <a:gd name="connsiteX96" fmla="*/ 2350830 w 2760405"/>
              <a:gd name="connsiteY96" fmla="*/ 1662112 h 2831596"/>
              <a:gd name="connsiteX97" fmla="*/ 2334161 w 2760405"/>
              <a:gd name="connsiteY97" fmla="*/ 1659731 h 2831596"/>
              <a:gd name="connsiteX98" fmla="*/ 2284155 w 2760405"/>
              <a:gd name="connsiteY98" fmla="*/ 1681162 h 2831596"/>
              <a:gd name="connsiteX99" fmla="*/ 2265105 w 2760405"/>
              <a:gd name="connsiteY99" fmla="*/ 1700212 h 2831596"/>
              <a:gd name="connsiteX100" fmla="*/ 2203193 w 2760405"/>
              <a:gd name="connsiteY100" fmla="*/ 1704975 h 2831596"/>
              <a:gd name="connsiteX101" fmla="*/ 2160330 w 2760405"/>
              <a:gd name="connsiteY101" fmla="*/ 1714500 h 2831596"/>
              <a:gd name="connsiteX102" fmla="*/ 2129374 w 2760405"/>
              <a:gd name="connsiteY102" fmla="*/ 1754981 h 2831596"/>
              <a:gd name="connsiteX103" fmla="*/ 2103180 w 2760405"/>
              <a:gd name="connsiteY103" fmla="*/ 1771650 h 2831596"/>
              <a:gd name="connsiteX104" fmla="*/ 2098418 w 2760405"/>
              <a:gd name="connsiteY104" fmla="*/ 1807368 h 2831596"/>
              <a:gd name="connsiteX105" fmla="*/ 2060318 w 2760405"/>
              <a:gd name="connsiteY105" fmla="*/ 1831181 h 2831596"/>
              <a:gd name="connsiteX106" fmla="*/ 2046030 w 2760405"/>
              <a:gd name="connsiteY106" fmla="*/ 1852612 h 2831596"/>
              <a:gd name="connsiteX107" fmla="*/ 2036505 w 2760405"/>
              <a:gd name="connsiteY107" fmla="*/ 1866900 h 2831596"/>
              <a:gd name="connsiteX108" fmla="*/ 2041268 w 2760405"/>
              <a:gd name="connsiteY108" fmla="*/ 1895475 h 2831596"/>
              <a:gd name="connsiteX109" fmla="*/ 2053174 w 2760405"/>
              <a:gd name="connsiteY109" fmla="*/ 1933575 h 2831596"/>
              <a:gd name="connsiteX110" fmla="*/ 2065080 w 2760405"/>
              <a:gd name="connsiteY110" fmla="*/ 1985962 h 2831596"/>
              <a:gd name="connsiteX111" fmla="*/ 2041268 w 2760405"/>
              <a:gd name="connsiteY111" fmla="*/ 2024062 h 2831596"/>
              <a:gd name="connsiteX112" fmla="*/ 2036505 w 2760405"/>
              <a:gd name="connsiteY112" fmla="*/ 2028825 h 2831596"/>
              <a:gd name="connsiteX113" fmla="*/ 1998405 w 2760405"/>
              <a:gd name="connsiteY113" fmla="*/ 2033587 h 2831596"/>
              <a:gd name="connsiteX114" fmla="*/ 1969830 w 2760405"/>
              <a:gd name="connsiteY114" fmla="*/ 2043112 h 2831596"/>
              <a:gd name="connsiteX115" fmla="*/ 1960305 w 2760405"/>
              <a:gd name="connsiteY115" fmla="*/ 2043112 h 2831596"/>
              <a:gd name="connsiteX116" fmla="*/ 1922205 w 2760405"/>
              <a:gd name="connsiteY116" fmla="*/ 2069305 h 2831596"/>
              <a:gd name="connsiteX117" fmla="*/ 1903155 w 2760405"/>
              <a:gd name="connsiteY117" fmla="*/ 2090737 h 2831596"/>
              <a:gd name="connsiteX118" fmla="*/ 1891249 w 2760405"/>
              <a:gd name="connsiteY118" fmla="*/ 2150269 h 2831596"/>
              <a:gd name="connsiteX119" fmla="*/ 1857912 w 2760405"/>
              <a:gd name="connsiteY119" fmla="*/ 2166937 h 2831596"/>
              <a:gd name="connsiteX120" fmla="*/ 1812668 w 2760405"/>
              <a:gd name="connsiteY120" fmla="*/ 2195512 h 2831596"/>
              <a:gd name="connsiteX121" fmla="*/ 1812668 w 2760405"/>
              <a:gd name="connsiteY121" fmla="*/ 2252662 h 2831596"/>
              <a:gd name="connsiteX122" fmla="*/ 1817430 w 2760405"/>
              <a:gd name="connsiteY122" fmla="*/ 2314575 h 2831596"/>
              <a:gd name="connsiteX123" fmla="*/ 1805524 w 2760405"/>
              <a:gd name="connsiteY123" fmla="*/ 2340768 h 2831596"/>
              <a:gd name="connsiteX124" fmla="*/ 1788855 w 2760405"/>
              <a:gd name="connsiteY124" fmla="*/ 2388393 h 2831596"/>
              <a:gd name="connsiteX125" fmla="*/ 1812668 w 2760405"/>
              <a:gd name="connsiteY125" fmla="*/ 2438400 h 2831596"/>
              <a:gd name="connsiteX126" fmla="*/ 1805524 w 2760405"/>
              <a:gd name="connsiteY126" fmla="*/ 2474119 h 2831596"/>
              <a:gd name="connsiteX127" fmla="*/ 1779330 w 2760405"/>
              <a:gd name="connsiteY127" fmla="*/ 2500312 h 2831596"/>
              <a:gd name="connsiteX128" fmla="*/ 1736468 w 2760405"/>
              <a:gd name="connsiteY128" fmla="*/ 2524125 h 2831596"/>
              <a:gd name="connsiteX129" fmla="*/ 1717418 w 2760405"/>
              <a:gd name="connsiteY129" fmla="*/ 2538412 h 2831596"/>
              <a:gd name="connsiteX130" fmla="*/ 1741230 w 2760405"/>
              <a:gd name="connsiteY130" fmla="*/ 2590800 h 2831596"/>
              <a:gd name="connsiteX131" fmla="*/ 1722180 w 2760405"/>
              <a:gd name="connsiteY131" fmla="*/ 2619375 h 2831596"/>
              <a:gd name="connsiteX132" fmla="*/ 1665030 w 2760405"/>
              <a:gd name="connsiteY132" fmla="*/ 2633662 h 2831596"/>
              <a:gd name="connsiteX133" fmla="*/ 1650743 w 2760405"/>
              <a:gd name="connsiteY133" fmla="*/ 2662237 h 2831596"/>
              <a:gd name="connsiteX134" fmla="*/ 1667411 w 2760405"/>
              <a:gd name="connsiteY134" fmla="*/ 2693193 h 2831596"/>
              <a:gd name="connsiteX135" fmla="*/ 1655505 w 2760405"/>
              <a:gd name="connsiteY135" fmla="*/ 2712243 h 2831596"/>
              <a:gd name="connsiteX136" fmla="*/ 1660268 w 2760405"/>
              <a:gd name="connsiteY136" fmla="*/ 2745581 h 2831596"/>
              <a:gd name="connsiteX137" fmla="*/ 1631693 w 2760405"/>
              <a:gd name="connsiteY137" fmla="*/ 2767012 h 2831596"/>
              <a:gd name="connsiteX138" fmla="*/ 1579305 w 2760405"/>
              <a:gd name="connsiteY138" fmla="*/ 2724150 h 2831596"/>
              <a:gd name="connsiteX139" fmla="*/ 1553111 w 2760405"/>
              <a:gd name="connsiteY139" fmla="*/ 2728912 h 2831596"/>
              <a:gd name="connsiteX140" fmla="*/ 1522155 w 2760405"/>
              <a:gd name="connsiteY140" fmla="*/ 2697956 h 2831596"/>
              <a:gd name="connsiteX141" fmla="*/ 1503105 w 2760405"/>
              <a:gd name="connsiteY141" fmla="*/ 2676525 h 2831596"/>
              <a:gd name="connsiteX142" fmla="*/ 1481674 w 2760405"/>
              <a:gd name="connsiteY142" fmla="*/ 2719387 h 2831596"/>
              <a:gd name="connsiteX143" fmla="*/ 1484055 w 2760405"/>
              <a:gd name="connsiteY143" fmla="*/ 2738437 h 2831596"/>
              <a:gd name="connsiteX144" fmla="*/ 1467386 w 2760405"/>
              <a:gd name="connsiteY144" fmla="*/ 2776537 h 2831596"/>
              <a:gd name="connsiteX145" fmla="*/ 1460243 w 2760405"/>
              <a:gd name="connsiteY145" fmla="*/ 2786062 h 2831596"/>
              <a:gd name="connsiteX146" fmla="*/ 1424524 w 2760405"/>
              <a:gd name="connsiteY146" fmla="*/ 2828925 h 2831596"/>
              <a:gd name="connsiteX147" fmla="*/ 1400712 w 2760405"/>
              <a:gd name="connsiteY147" fmla="*/ 2824162 h 2831596"/>
              <a:gd name="connsiteX148" fmla="*/ 1384043 w 2760405"/>
              <a:gd name="connsiteY148" fmla="*/ 2800350 h 2831596"/>
              <a:gd name="connsiteX149" fmla="*/ 1379280 w 2760405"/>
              <a:gd name="connsiteY149" fmla="*/ 2786062 h 2831596"/>
              <a:gd name="connsiteX150" fmla="*/ 1338799 w 2760405"/>
              <a:gd name="connsiteY150" fmla="*/ 2778918 h 2831596"/>
              <a:gd name="connsiteX151" fmla="*/ 1345943 w 2760405"/>
              <a:gd name="connsiteY151" fmla="*/ 2757487 h 2831596"/>
              <a:gd name="connsiteX152" fmla="*/ 1326893 w 2760405"/>
              <a:gd name="connsiteY152" fmla="*/ 2719387 h 2831596"/>
              <a:gd name="connsiteX153" fmla="*/ 1357849 w 2760405"/>
              <a:gd name="connsiteY153" fmla="*/ 2702718 h 2831596"/>
              <a:gd name="connsiteX154" fmla="*/ 1348324 w 2760405"/>
              <a:gd name="connsiteY154" fmla="*/ 2640806 h 2831596"/>
              <a:gd name="connsiteX155" fmla="*/ 1336418 w 2760405"/>
              <a:gd name="connsiteY155" fmla="*/ 2626518 h 2831596"/>
              <a:gd name="connsiteX156" fmla="*/ 1326893 w 2760405"/>
              <a:gd name="connsiteY156" fmla="*/ 2605087 h 2831596"/>
              <a:gd name="connsiteX157" fmla="*/ 1305461 w 2760405"/>
              <a:gd name="connsiteY157" fmla="*/ 2595562 h 2831596"/>
              <a:gd name="connsiteX158" fmla="*/ 1291174 w 2760405"/>
              <a:gd name="connsiteY158" fmla="*/ 2605087 h 2831596"/>
              <a:gd name="connsiteX159" fmla="*/ 1284030 w 2760405"/>
              <a:gd name="connsiteY159" fmla="*/ 2626518 h 2831596"/>
              <a:gd name="connsiteX160" fmla="*/ 1262599 w 2760405"/>
              <a:gd name="connsiteY160" fmla="*/ 2605087 h 2831596"/>
              <a:gd name="connsiteX161" fmla="*/ 1288793 w 2760405"/>
              <a:gd name="connsiteY161" fmla="*/ 2559843 h 2831596"/>
              <a:gd name="connsiteX162" fmla="*/ 1324511 w 2760405"/>
              <a:gd name="connsiteY162" fmla="*/ 2540794 h 2831596"/>
              <a:gd name="connsiteX163" fmla="*/ 1350705 w 2760405"/>
              <a:gd name="connsiteY163" fmla="*/ 2490787 h 2831596"/>
              <a:gd name="connsiteX164" fmla="*/ 1329274 w 2760405"/>
              <a:gd name="connsiteY164" fmla="*/ 2443162 h 2831596"/>
              <a:gd name="connsiteX165" fmla="*/ 1345943 w 2760405"/>
              <a:gd name="connsiteY165" fmla="*/ 2390775 h 2831596"/>
              <a:gd name="connsiteX166" fmla="*/ 1336418 w 2760405"/>
              <a:gd name="connsiteY166" fmla="*/ 2338387 h 2831596"/>
              <a:gd name="connsiteX167" fmla="*/ 1293555 w 2760405"/>
              <a:gd name="connsiteY167" fmla="*/ 2305050 h 2831596"/>
              <a:gd name="connsiteX168" fmla="*/ 1250693 w 2760405"/>
              <a:gd name="connsiteY168" fmla="*/ 2290762 h 2831596"/>
              <a:gd name="connsiteX169" fmla="*/ 1207830 w 2760405"/>
              <a:gd name="connsiteY169" fmla="*/ 2281237 h 2831596"/>
              <a:gd name="connsiteX170" fmla="*/ 1169730 w 2760405"/>
              <a:gd name="connsiteY170" fmla="*/ 2274093 h 2831596"/>
              <a:gd name="connsiteX171" fmla="*/ 1150680 w 2760405"/>
              <a:gd name="connsiteY171" fmla="*/ 2281237 h 2831596"/>
              <a:gd name="connsiteX172" fmla="*/ 1122105 w 2760405"/>
              <a:gd name="connsiteY172" fmla="*/ 2290762 h 2831596"/>
              <a:gd name="connsiteX173" fmla="*/ 1105436 w 2760405"/>
              <a:gd name="connsiteY173" fmla="*/ 2271712 h 2831596"/>
              <a:gd name="connsiteX174" fmla="*/ 1079243 w 2760405"/>
              <a:gd name="connsiteY174" fmla="*/ 2286000 h 2831596"/>
              <a:gd name="connsiteX175" fmla="*/ 1062574 w 2760405"/>
              <a:gd name="connsiteY175" fmla="*/ 2307431 h 2831596"/>
              <a:gd name="connsiteX176" fmla="*/ 1022093 w 2760405"/>
              <a:gd name="connsiteY176" fmla="*/ 2309812 h 2831596"/>
              <a:gd name="connsiteX177" fmla="*/ 974468 w 2760405"/>
              <a:gd name="connsiteY177" fmla="*/ 2319337 h 2831596"/>
              <a:gd name="connsiteX178" fmla="*/ 974468 w 2760405"/>
              <a:gd name="connsiteY178" fmla="*/ 2374106 h 2831596"/>
              <a:gd name="connsiteX179" fmla="*/ 945893 w 2760405"/>
              <a:gd name="connsiteY179" fmla="*/ 2414587 h 2831596"/>
              <a:gd name="connsiteX180" fmla="*/ 924461 w 2760405"/>
              <a:gd name="connsiteY180" fmla="*/ 2424112 h 2831596"/>
              <a:gd name="connsiteX181" fmla="*/ 893505 w 2760405"/>
              <a:gd name="connsiteY181" fmla="*/ 2462212 h 2831596"/>
              <a:gd name="connsiteX182" fmla="*/ 869693 w 2760405"/>
              <a:gd name="connsiteY182" fmla="*/ 2452687 h 2831596"/>
              <a:gd name="connsiteX183" fmla="*/ 855405 w 2760405"/>
              <a:gd name="connsiteY183" fmla="*/ 2471737 h 2831596"/>
              <a:gd name="connsiteX184" fmla="*/ 819686 w 2760405"/>
              <a:gd name="connsiteY184" fmla="*/ 2476500 h 2831596"/>
              <a:gd name="connsiteX185" fmla="*/ 803018 w 2760405"/>
              <a:gd name="connsiteY185" fmla="*/ 2462212 h 2831596"/>
              <a:gd name="connsiteX186" fmla="*/ 774443 w 2760405"/>
              <a:gd name="connsiteY186" fmla="*/ 2438400 h 2831596"/>
              <a:gd name="connsiteX187" fmla="*/ 762536 w 2760405"/>
              <a:gd name="connsiteY187" fmla="*/ 2419350 h 2831596"/>
              <a:gd name="connsiteX188" fmla="*/ 738724 w 2760405"/>
              <a:gd name="connsiteY188" fmla="*/ 2438400 h 2831596"/>
              <a:gd name="connsiteX189" fmla="*/ 707768 w 2760405"/>
              <a:gd name="connsiteY189" fmla="*/ 2433637 h 2831596"/>
              <a:gd name="connsiteX190" fmla="*/ 726818 w 2760405"/>
              <a:gd name="connsiteY190" fmla="*/ 2371725 h 2831596"/>
              <a:gd name="connsiteX191" fmla="*/ 722055 w 2760405"/>
              <a:gd name="connsiteY191" fmla="*/ 2362200 h 2831596"/>
              <a:gd name="connsiteX192" fmla="*/ 741105 w 2760405"/>
              <a:gd name="connsiteY192" fmla="*/ 2309812 h 2831596"/>
              <a:gd name="connsiteX193" fmla="*/ 750630 w 2760405"/>
              <a:gd name="connsiteY193" fmla="*/ 2278856 h 2831596"/>
              <a:gd name="connsiteX194" fmla="*/ 736343 w 2760405"/>
              <a:gd name="connsiteY194" fmla="*/ 2243137 h 2831596"/>
              <a:gd name="connsiteX195" fmla="*/ 750630 w 2760405"/>
              <a:gd name="connsiteY195" fmla="*/ 2226468 h 2831596"/>
              <a:gd name="connsiteX196" fmla="*/ 738724 w 2760405"/>
              <a:gd name="connsiteY196" fmla="*/ 2197893 h 2831596"/>
              <a:gd name="connsiteX197" fmla="*/ 738725 w 2760405"/>
              <a:gd name="connsiteY197" fmla="*/ 2166937 h 2831596"/>
              <a:gd name="connsiteX198" fmla="*/ 731580 w 2760405"/>
              <a:gd name="connsiteY198" fmla="*/ 2128837 h 2831596"/>
              <a:gd name="connsiteX199" fmla="*/ 712530 w 2760405"/>
              <a:gd name="connsiteY199" fmla="*/ 2093118 h 2831596"/>
              <a:gd name="connsiteX200" fmla="*/ 664905 w 2760405"/>
              <a:gd name="connsiteY200" fmla="*/ 2090737 h 2831596"/>
              <a:gd name="connsiteX201" fmla="*/ 638711 w 2760405"/>
              <a:gd name="connsiteY201" fmla="*/ 2085975 h 2831596"/>
              <a:gd name="connsiteX202" fmla="*/ 626805 w 2760405"/>
              <a:gd name="connsiteY202" fmla="*/ 2062162 h 2831596"/>
              <a:gd name="connsiteX203" fmla="*/ 569655 w 2760405"/>
              <a:gd name="connsiteY203" fmla="*/ 2043112 h 2831596"/>
              <a:gd name="connsiteX204" fmla="*/ 545843 w 2760405"/>
              <a:gd name="connsiteY204" fmla="*/ 2035968 h 2831596"/>
              <a:gd name="connsiteX205" fmla="*/ 560130 w 2760405"/>
              <a:gd name="connsiteY205" fmla="*/ 1981200 h 2831596"/>
              <a:gd name="connsiteX206" fmla="*/ 564893 w 2760405"/>
              <a:gd name="connsiteY206" fmla="*/ 1964531 h 2831596"/>
              <a:gd name="connsiteX207" fmla="*/ 550605 w 2760405"/>
              <a:gd name="connsiteY207" fmla="*/ 1938337 h 2831596"/>
              <a:gd name="connsiteX208" fmla="*/ 517268 w 2760405"/>
              <a:gd name="connsiteY208" fmla="*/ 1885950 h 2831596"/>
              <a:gd name="connsiteX209" fmla="*/ 493455 w 2760405"/>
              <a:gd name="connsiteY209" fmla="*/ 1897856 h 2831596"/>
              <a:gd name="connsiteX210" fmla="*/ 474405 w 2760405"/>
              <a:gd name="connsiteY210" fmla="*/ 1876425 h 2831596"/>
              <a:gd name="connsiteX211" fmla="*/ 436305 w 2760405"/>
              <a:gd name="connsiteY211" fmla="*/ 1852612 h 2831596"/>
              <a:gd name="connsiteX212" fmla="*/ 417255 w 2760405"/>
              <a:gd name="connsiteY212" fmla="*/ 1833562 h 2831596"/>
              <a:gd name="connsiteX213" fmla="*/ 417255 w 2760405"/>
              <a:gd name="connsiteY213" fmla="*/ 1804987 h 2831596"/>
              <a:gd name="connsiteX214" fmla="*/ 381536 w 2760405"/>
              <a:gd name="connsiteY214" fmla="*/ 1812131 h 2831596"/>
              <a:gd name="connsiteX215" fmla="*/ 360105 w 2760405"/>
              <a:gd name="connsiteY215" fmla="*/ 1838325 h 2831596"/>
              <a:gd name="connsiteX216" fmla="*/ 388680 w 2760405"/>
              <a:gd name="connsiteY216" fmla="*/ 1862137 h 2831596"/>
              <a:gd name="connsiteX217" fmla="*/ 355343 w 2760405"/>
              <a:gd name="connsiteY217" fmla="*/ 1866900 h 2831596"/>
              <a:gd name="connsiteX218" fmla="*/ 326768 w 2760405"/>
              <a:gd name="connsiteY218" fmla="*/ 1847850 h 2831596"/>
              <a:gd name="connsiteX219" fmla="*/ 283905 w 2760405"/>
              <a:gd name="connsiteY219" fmla="*/ 1833562 h 2831596"/>
              <a:gd name="connsiteX220" fmla="*/ 241043 w 2760405"/>
              <a:gd name="connsiteY220" fmla="*/ 1819275 h 2831596"/>
              <a:gd name="connsiteX221" fmla="*/ 198180 w 2760405"/>
              <a:gd name="connsiteY221" fmla="*/ 1819275 h 2831596"/>
              <a:gd name="connsiteX222" fmla="*/ 174368 w 2760405"/>
              <a:gd name="connsiteY222" fmla="*/ 1795462 h 2831596"/>
              <a:gd name="connsiteX223" fmla="*/ 191036 w 2760405"/>
              <a:gd name="connsiteY223" fmla="*/ 1740693 h 2831596"/>
              <a:gd name="connsiteX224" fmla="*/ 217230 w 2760405"/>
              <a:gd name="connsiteY224" fmla="*/ 1676400 h 2831596"/>
              <a:gd name="connsiteX225" fmla="*/ 248186 w 2760405"/>
              <a:gd name="connsiteY225" fmla="*/ 1609725 h 2831596"/>
              <a:gd name="connsiteX226" fmla="*/ 276761 w 2760405"/>
              <a:gd name="connsiteY226" fmla="*/ 1576388 h 2831596"/>
              <a:gd name="connsiteX227" fmla="*/ 286286 w 2760405"/>
              <a:gd name="connsiteY227" fmla="*/ 1545431 h 2831596"/>
              <a:gd name="connsiteX228" fmla="*/ 322005 w 2760405"/>
              <a:gd name="connsiteY228" fmla="*/ 1509712 h 2831596"/>
              <a:gd name="connsiteX229" fmla="*/ 364868 w 2760405"/>
              <a:gd name="connsiteY229" fmla="*/ 1466850 h 2831596"/>
              <a:gd name="connsiteX230" fmla="*/ 379155 w 2760405"/>
              <a:gd name="connsiteY230" fmla="*/ 1440656 h 2831596"/>
              <a:gd name="connsiteX231" fmla="*/ 417255 w 2760405"/>
              <a:gd name="connsiteY231" fmla="*/ 1404937 h 2831596"/>
              <a:gd name="connsiteX232" fmla="*/ 441068 w 2760405"/>
              <a:gd name="connsiteY232" fmla="*/ 1381125 h 2831596"/>
              <a:gd name="connsiteX233" fmla="*/ 398205 w 2760405"/>
              <a:gd name="connsiteY233" fmla="*/ 1352550 h 2831596"/>
              <a:gd name="connsiteX234" fmla="*/ 379155 w 2760405"/>
              <a:gd name="connsiteY234" fmla="*/ 1328737 h 2831596"/>
              <a:gd name="connsiteX235" fmla="*/ 326768 w 2760405"/>
              <a:gd name="connsiteY235" fmla="*/ 1319212 h 2831596"/>
              <a:gd name="connsiteX236" fmla="*/ 319624 w 2760405"/>
              <a:gd name="connsiteY236" fmla="*/ 1297781 h 2831596"/>
              <a:gd name="connsiteX237" fmla="*/ 269618 w 2760405"/>
              <a:gd name="connsiteY237" fmla="*/ 1285875 h 2831596"/>
              <a:gd name="connsiteX238" fmla="*/ 233899 w 2760405"/>
              <a:gd name="connsiteY238" fmla="*/ 1281112 h 2831596"/>
              <a:gd name="connsiteX239" fmla="*/ 198180 w 2760405"/>
              <a:gd name="connsiteY239" fmla="*/ 1276350 h 2831596"/>
              <a:gd name="connsiteX240" fmla="*/ 157700 w 2760405"/>
              <a:gd name="connsiteY240" fmla="*/ 1250156 h 2831596"/>
              <a:gd name="connsiteX241" fmla="*/ 141030 w 2760405"/>
              <a:gd name="connsiteY241" fmla="*/ 1202531 h 2831596"/>
              <a:gd name="connsiteX242" fmla="*/ 141030 w 2760405"/>
              <a:gd name="connsiteY242" fmla="*/ 1171575 h 2831596"/>
              <a:gd name="connsiteX243" fmla="*/ 121980 w 2760405"/>
              <a:gd name="connsiteY243" fmla="*/ 1157287 h 2831596"/>
              <a:gd name="connsiteX244" fmla="*/ 76737 w 2760405"/>
              <a:gd name="connsiteY244" fmla="*/ 1166812 h 2831596"/>
              <a:gd name="connsiteX245" fmla="*/ 50543 w 2760405"/>
              <a:gd name="connsiteY245" fmla="*/ 1166812 h 2831596"/>
              <a:gd name="connsiteX246" fmla="*/ 21968 w 2760405"/>
              <a:gd name="connsiteY246" fmla="*/ 1143000 h 2831596"/>
              <a:gd name="connsiteX247" fmla="*/ 10062 w 2760405"/>
              <a:gd name="connsiteY247" fmla="*/ 1104900 h 2831596"/>
              <a:gd name="connsiteX248" fmla="*/ 536 w 2760405"/>
              <a:gd name="connsiteY248" fmla="*/ 1069182 h 2831596"/>
              <a:gd name="connsiteX249" fmla="*/ 2918 w 2760405"/>
              <a:gd name="connsiteY249" fmla="*/ 1028700 h 2831596"/>
              <a:gd name="connsiteX250" fmla="*/ 17205 w 2760405"/>
              <a:gd name="connsiteY250" fmla="*/ 995362 h 2831596"/>
              <a:gd name="connsiteX251" fmla="*/ 52924 w 2760405"/>
              <a:gd name="connsiteY251" fmla="*/ 957263 h 2831596"/>
              <a:gd name="connsiteX252" fmla="*/ 76737 w 2760405"/>
              <a:gd name="connsiteY252" fmla="*/ 952500 h 2831596"/>
              <a:gd name="connsiteX253" fmla="*/ 69593 w 2760405"/>
              <a:gd name="connsiteY253" fmla="*/ 933450 h 2831596"/>
              <a:gd name="connsiteX254" fmla="*/ 60068 w 2760405"/>
              <a:gd name="connsiteY254" fmla="*/ 885825 h 2831596"/>
              <a:gd name="connsiteX255" fmla="*/ 83880 w 2760405"/>
              <a:gd name="connsiteY255" fmla="*/ 852487 h 2831596"/>
              <a:gd name="connsiteX256" fmla="*/ 69593 w 2760405"/>
              <a:gd name="connsiteY256" fmla="*/ 821531 h 2831596"/>
              <a:gd name="connsiteX257" fmla="*/ 41018 w 2760405"/>
              <a:gd name="connsiteY257" fmla="*/ 795337 h 2831596"/>
              <a:gd name="connsiteX258" fmla="*/ 21969 w 2760405"/>
              <a:gd name="connsiteY258" fmla="*/ 785812 h 2831596"/>
              <a:gd name="connsiteX259" fmla="*/ 29112 w 2760405"/>
              <a:gd name="connsiteY259" fmla="*/ 766762 h 2831596"/>
              <a:gd name="connsiteX260" fmla="*/ 48162 w 2760405"/>
              <a:gd name="connsiteY260" fmla="*/ 723900 h 2831596"/>
              <a:gd name="connsiteX261" fmla="*/ 64831 w 2760405"/>
              <a:gd name="connsiteY261" fmla="*/ 704850 h 2831596"/>
              <a:gd name="connsiteX262" fmla="*/ 79118 w 2760405"/>
              <a:gd name="connsiteY262" fmla="*/ 671512 h 2831596"/>
              <a:gd name="connsiteX263" fmla="*/ 50543 w 2760405"/>
              <a:gd name="connsiteY263" fmla="*/ 647700 h 2831596"/>
              <a:gd name="connsiteX264" fmla="*/ 69593 w 2760405"/>
              <a:gd name="connsiteY264" fmla="*/ 623887 h 2831596"/>
              <a:gd name="connsiteX265" fmla="*/ 117218 w 2760405"/>
              <a:gd name="connsiteY265" fmla="*/ 628650 h 2831596"/>
              <a:gd name="connsiteX266" fmla="*/ 114836 w 2760405"/>
              <a:gd name="connsiteY266" fmla="*/ 619125 h 2831596"/>
              <a:gd name="connsiteX267" fmla="*/ 110074 w 2760405"/>
              <a:gd name="connsiteY267" fmla="*/ 585787 h 2831596"/>
              <a:gd name="connsiteX268" fmla="*/ 117218 w 2760405"/>
              <a:gd name="connsiteY268" fmla="*/ 564356 h 2831596"/>
              <a:gd name="connsiteX269" fmla="*/ 155318 w 2760405"/>
              <a:gd name="connsiteY269" fmla="*/ 571500 h 2831596"/>
              <a:gd name="connsiteX270" fmla="*/ 160080 w 2760405"/>
              <a:gd name="connsiteY270" fmla="*/ 571500 h 2831596"/>
              <a:gd name="connsiteX271" fmla="*/ 188655 w 2760405"/>
              <a:gd name="connsiteY271" fmla="*/ 485775 h 2831596"/>
              <a:gd name="connsiteX272" fmla="*/ 193418 w 2760405"/>
              <a:gd name="connsiteY272" fmla="*/ 447675 h 2831596"/>
              <a:gd name="connsiteX273" fmla="*/ 221993 w 2760405"/>
              <a:gd name="connsiteY273" fmla="*/ 461962 h 2831596"/>
              <a:gd name="connsiteX274" fmla="*/ 283905 w 2760405"/>
              <a:gd name="connsiteY274" fmla="*/ 485775 h 2831596"/>
              <a:gd name="connsiteX275" fmla="*/ 345818 w 2760405"/>
              <a:gd name="connsiteY275" fmla="*/ 485775 h 2831596"/>
              <a:gd name="connsiteX276" fmla="*/ 336293 w 2760405"/>
              <a:gd name="connsiteY276" fmla="*/ 442912 h 2831596"/>
              <a:gd name="connsiteX277" fmla="*/ 345818 w 2760405"/>
              <a:gd name="connsiteY277" fmla="*/ 409575 h 2831596"/>
              <a:gd name="connsiteX278" fmla="*/ 388680 w 2760405"/>
              <a:gd name="connsiteY278" fmla="*/ 409575 h 2831596"/>
              <a:gd name="connsiteX279" fmla="*/ 407730 w 2760405"/>
              <a:gd name="connsiteY279" fmla="*/ 381000 h 2831596"/>
              <a:gd name="connsiteX280" fmla="*/ 431543 w 2760405"/>
              <a:gd name="connsiteY280" fmla="*/ 338137 h 2831596"/>
              <a:gd name="connsiteX281" fmla="*/ 383918 w 2760405"/>
              <a:gd name="connsiteY281" fmla="*/ 314325 h 2831596"/>
              <a:gd name="connsiteX282" fmla="*/ 383918 w 2760405"/>
              <a:gd name="connsiteY282" fmla="*/ 285750 h 2831596"/>
              <a:gd name="connsiteX283" fmla="*/ 436305 w 2760405"/>
              <a:gd name="connsiteY283" fmla="*/ 257175 h 2831596"/>
              <a:gd name="connsiteX284" fmla="*/ 469643 w 2760405"/>
              <a:gd name="connsiteY284" fmla="*/ 238125 h 2831596"/>
              <a:gd name="connsiteX285" fmla="*/ 479168 w 2760405"/>
              <a:gd name="connsiteY285" fmla="*/ 176212 h 2831596"/>
              <a:gd name="connsiteX286" fmla="*/ 450593 w 2760405"/>
              <a:gd name="connsiteY286" fmla="*/ 123825 h 2831596"/>
              <a:gd name="connsiteX0" fmla="*/ 2310349 w 2760405"/>
              <a:gd name="connsiteY0" fmla="*/ 0 h 2831596"/>
              <a:gd name="connsiteX1" fmla="*/ 2327018 w 2760405"/>
              <a:gd name="connsiteY1" fmla="*/ 26193 h 2831596"/>
              <a:gd name="connsiteX2" fmla="*/ 2355593 w 2760405"/>
              <a:gd name="connsiteY2" fmla="*/ 47625 h 2831596"/>
              <a:gd name="connsiteX3" fmla="*/ 2346068 w 2760405"/>
              <a:gd name="connsiteY3" fmla="*/ 57150 h 2831596"/>
              <a:gd name="connsiteX4" fmla="*/ 2355593 w 2760405"/>
              <a:gd name="connsiteY4" fmla="*/ 95250 h 2831596"/>
              <a:gd name="connsiteX5" fmla="*/ 2346068 w 2760405"/>
              <a:gd name="connsiteY5" fmla="*/ 128587 h 2831596"/>
              <a:gd name="connsiteX6" fmla="*/ 2327018 w 2760405"/>
              <a:gd name="connsiteY6" fmla="*/ 145256 h 2831596"/>
              <a:gd name="connsiteX7" fmla="*/ 2303205 w 2760405"/>
              <a:gd name="connsiteY7" fmla="*/ 152400 h 2831596"/>
              <a:gd name="connsiteX8" fmla="*/ 2293680 w 2760405"/>
              <a:gd name="connsiteY8" fmla="*/ 166687 h 2831596"/>
              <a:gd name="connsiteX9" fmla="*/ 2288918 w 2760405"/>
              <a:gd name="connsiteY9" fmla="*/ 204787 h 2831596"/>
              <a:gd name="connsiteX10" fmla="*/ 2269868 w 2760405"/>
              <a:gd name="connsiteY10" fmla="*/ 223837 h 2831596"/>
              <a:gd name="connsiteX11" fmla="*/ 2227005 w 2760405"/>
              <a:gd name="connsiteY11" fmla="*/ 219075 h 2831596"/>
              <a:gd name="connsiteX12" fmla="*/ 2217480 w 2760405"/>
              <a:gd name="connsiteY12" fmla="*/ 226219 h 2831596"/>
              <a:gd name="connsiteX13" fmla="*/ 2224624 w 2760405"/>
              <a:gd name="connsiteY13" fmla="*/ 259556 h 2831596"/>
              <a:gd name="connsiteX14" fmla="*/ 2236530 w 2760405"/>
              <a:gd name="connsiteY14" fmla="*/ 285750 h 2831596"/>
              <a:gd name="connsiteX15" fmla="*/ 2227005 w 2760405"/>
              <a:gd name="connsiteY15" fmla="*/ 304800 h 2831596"/>
              <a:gd name="connsiteX16" fmla="*/ 2227005 w 2760405"/>
              <a:gd name="connsiteY16" fmla="*/ 333375 h 2831596"/>
              <a:gd name="connsiteX17" fmla="*/ 2188905 w 2760405"/>
              <a:gd name="connsiteY17" fmla="*/ 338137 h 2831596"/>
              <a:gd name="connsiteX18" fmla="*/ 2155567 w 2760405"/>
              <a:gd name="connsiteY18" fmla="*/ 302419 h 2831596"/>
              <a:gd name="connsiteX19" fmla="*/ 2126993 w 2760405"/>
              <a:gd name="connsiteY19" fmla="*/ 323850 h 2831596"/>
              <a:gd name="connsiteX20" fmla="*/ 2107943 w 2760405"/>
              <a:gd name="connsiteY20" fmla="*/ 347662 h 2831596"/>
              <a:gd name="connsiteX21" fmla="*/ 2107943 w 2760405"/>
              <a:gd name="connsiteY21" fmla="*/ 361950 h 2831596"/>
              <a:gd name="connsiteX22" fmla="*/ 2107943 w 2760405"/>
              <a:gd name="connsiteY22" fmla="*/ 395287 h 2831596"/>
              <a:gd name="connsiteX23" fmla="*/ 2079368 w 2760405"/>
              <a:gd name="connsiteY23" fmla="*/ 395287 h 2831596"/>
              <a:gd name="connsiteX24" fmla="*/ 2036505 w 2760405"/>
              <a:gd name="connsiteY24" fmla="*/ 419100 h 2831596"/>
              <a:gd name="connsiteX25" fmla="*/ 2017455 w 2760405"/>
              <a:gd name="connsiteY25" fmla="*/ 457200 h 2831596"/>
              <a:gd name="connsiteX26" fmla="*/ 2015074 w 2760405"/>
              <a:gd name="connsiteY26" fmla="*/ 488156 h 2831596"/>
              <a:gd name="connsiteX27" fmla="*/ 1998406 w 2760405"/>
              <a:gd name="connsiteY27" fmla="*/ 511968 h 2831596"/>
              <a:gd name="connsiteX28" fmla="*/ 1979355 w 2760405"/>
              <a:gd name="connsiteY28" fmla="*/ 554831 h 2831596"/>
              <a:gd name="connsiteX29" fmla="*/ 1948399 w 2760405"/>
              <a:gd name="connsiteY29" fmla="*/ 564356 h 2831596"/>
              <a:gd name="connsiteX30" fmla="*/ 1912680 w 2760405"/>
              <a:gd name="connsiteY30" fmla="*/ 561975 h 2831596"/>
              <a:gd name="connsiteX31" fmla="*/ 1886486 w 2760405"/>
              <a:gd name="connsiteY31" fmla="*/ 576262 h 2831596"/>
              <a:gd name="connsiteX32" fmla="*/ 1893630 w 2760405"/>
              <a:gd name="connsiteY32" fmla="*/ 602456 h 2831596"/>
              <a:gd name="connsiteX33" fmla="*/ 1876961 w 2760405"/>
              <a:gd name="connsiteY33" fmla="*/ 623887 h 2831596"/>
              <a:gd name="connsiteX34" fmla="*/ 1879343 w 2760405"/>
              <a:gd name="connsiteY34" fmla="*/ 647700 h 2831596"/>
              <a:gd name="connsiteX35" fmla="*/ 1893630 w 2760405"/>
              <a:gd name="connsiteY35" fmla="*/ 666750 h 2831596"/>
              <a:gd name="connsiteX36" fmla="*/ 1922205 w 2760405"/>
              <a:gd name="connsiteY36" fmla="*/ 685800 h 2831596"/>
              <a:gd name="connsiteX37" fmla="*/ 1948399 w 2760405"/>
              <a:gd name="connsiteY37" fmla="*/ 714375 h 2831596"/>
              <a:gd name="connsiteX38" fmla="*/ 1972211 w 2760405"/>
              <a:gd name="connsiteY38" fmla="*/ 745331 h 2831596"/>
              <a:gd name="connsiteX39" fmla="*/ 2000787 w 2760405"/>
              <a:gd name="connsiteY39" fmla="*/ 776287 h 2831596"/>
              <a:gd name="connsiteX40" fmla="*/ 2019836 w 2760405"/>
              <a:gd name="connsiteY40" fmla="*/ 788194 h 2831596"/>
              <a:gd name="connsiteX41" fmla="*/ 2026980 w 2760405"/>
              <a:gd name="connsiteY41" fmla="*/ 814387 h 2831596"/>
              <a:gd name="connsiteX42" fmla="*/ 2031743 w 2760405"/>
              <a:gd name="connsiteY42" fmla="*/ 847725 h 2831596"/>
              <a:gd name="connsiteX43" fmla="*/ 2041268 w 2760405"/>
              <a:gd name="connsiteY43" fmla="*/ 859631 h 2831596"/>
              <a:gd name="connsiteX44" fmla="*/ 2069843 w 2760405"/>
              <a:gd name="connsiteY44" fmla="*/ 871537 h 2831596"/>
              <a:gd name="connsiteX45" fmla="*/ 2065080 w 2760405"/>
              <a:gd name="connsiteY45" fmla="*/ 852487 h 2831596"/>
              <a:gd name="connsiteX46" fmla="*/ 2093655 w 2760405"/>
              <a:gd name="connsiteY46" fmla="*/ 838200 h 2831596"/>
              <a:gd name="connsiteX47" fmla="*/ 2103180 w 2760405"/>
              <a:gd name="connsiteY47" fmla="*/ 862012 h 2831596"/>
              <a:gd name="connsiteX48" fmla="*/ 2136518 w 2760405"/>
              <a:gd name="connsiteY48" fmla="*/ 883443 h 2831596"/>
              <a:gd name="connsiteX49" fmla="*/ 2172236 w 2760405"/>
              <a:gd name="connsiteY49" fmla="*/ 876300 h 2831596"/>
              <a:gd name="connsiteX50" fmla="*/ 2186524 w 2760405"/>
              <a:gd name="connsiteY50" fmla="*/ 864394 h 2831596"/>
              <a:gd name="connsiteX51" fmla="*/ 2210337 w 2760405"/>
              <a:gd name="connsiteY51" fmla="*/ 857249 h 2831596"/>
              <a:gd name="connsiteX52" fmla="*/ 2248437 w 2760405"/>
              <a:gd name="connsiteY52" fmla="*/ 862012 h 2831596"/>
              <a:gd name="connsiteX53" fmla="*/ 2260343 w 2760405"/>
              <a:gd name="connsiteY53" fmla="*/ 895350 h 2831596"/>
              <a:gd name="connsiteX54" fmla="*/ 2307967 w 2760405"/>
              <a:gd name="connsiteY54" fmla="*/ 900113 h 2831596"/>
              <a:gd name="connsiteX55" fmla="*/ 2331780 w 2760405"/>
              <a:gd name="connsiteY55" fmla="*/ 907256 h 2831596"/>
              <a:gd name="connsiteX56" fmla="*/ 2317493 w 2760405"/>
              <a:gd name="connsiteY56" fmla="*/ 928687 h 2831596"/>
              <a:gd name="connsiteX57" fmla="*/ 2322255 w 2760405"/>
              <a:gd name="connsiteY57" fmla="*/ 942975 h 2831596"/>
              <a:gd name="connsiteX58" fmla="*/ 2360355 w 2760405"/>
              <a:gd name="connsiteY58" fmla="*/ 964406 h 2831596"/>
              <a:gd name="connsiteX59" fmla="*/ 2374643 w 2760405"/>
              <a:gd name="connsiteY59" fmla="*/ 990600 h 2831596"/>
              <a:gd name="connsiteX60" fmla="*/ 2398455 w 2760405"/>
              <a:gd name="connsiteY60" fmla="*/ 1016794 h 2831596"/>
              <a:gd name="connsiteX61" fmla="*/ 2384168 w 2760405"/>
              <a:gd name="connsiteY61" fmla="*/ 1028700 h 2831596"/>
              <a:gd name="connsiteX62" fmla="*/ 2388930 w 2760405"/>
              <a:gd name="connsiteY62" fmla="*/ 1066800 h 2831596"/>
              <a:gd name="connsiteX63" fmla="*/ 2424649 w 2760405"/>
              <a:gd name="connsiteY63" fmla="*/ 1059656 h 2831596"/>
              <a:gd name="connsiteX64" fmla="*/ 2453224 w 2760405"/>
              <a:gd name="connsiteY64" fmla="*/ 1069182 h 2831596"/>
              <a:gd name="connsiteX65" fmla="*/ 2488943 w 2760405"/>
              <a:gd name="connsiteY65" fmla="*/ 1107281 h 2831596"/>
              <a:gd name="connsiteX66" fmla="*/ 2488943 w 2760405"/>
              <a:gd name="connsiteY66" fmla="*/ 1138237 h 2831596"/>
              <a:gd name="connsiteX67" fmla="*/ 2524661 w 2760405"/>
              <a:gd name="connsiteY67" fmla="*/ 1147762 h 2831596"/>
              <a:gd name="connsiteX68" fmla="*/ 2574668 w 2760405"/>
              <a:gd name="connsiteY68" fmla="*/ 1190625 h 2831596"/>
              <a:gd name="connsiteX69" fmla="*/ 2574668 w 2760405"/>
              <a:gd name="connsiteY69" fmla="*/ 1219200 h 2831596"/>
              <a:gd name="connsiteX70" fmla="*/ 2574668 w 2760405"/>
              <a:gd name="connsiteY70" fmla="*/ 1243012 h 2831596"/>
              <a:gd name="connsiteX71" fmla="*/ 2569905 w 2760405"/>
              <a:gd name="connsiteY71" fmla="*/ 1266825 h 2831596"/>
              <a:gd name="connsiteX72" fmla="*/ 2603243 w 2760405"/>
              <a:gd name="connsiteY72" fmla="*/ 1295400 h 2831596"/>
              <a:gd name="connsiteX73" fmla="*/ 2612767 w 2760405"/>
              <a:gd name="connsiteY73" fmla="*/ 1338262 h 2831596"/>
              <a:gd name="connsiteX74" fmla="*/ 2622293 w 2760405"/>
              <a:gd name="connsiteY74" fmla="*/ 1376362 h 2831596"/>
              <a:gd name="connsiteX75" fmla="*/ 2641343 w 2760405"/>
              <a:gd name="connsiteY75" fmla="*/ 1369218 h 2831596"/>
              <a:gd name="connsiteX76" fmla="*/ 2684205 w 2760405"/>
              <a:gd name="connsiteY76" fmla="*/ 1381125 h 2831596"/>
              <a:gd name="connsiteX77" fmla="*/ 2708018 w 2760405"/>
              <a:gd name="connsiteY77" fmla="*/ 1362075 h 2831596"/>
              <a:gd name="connsiteX78" fmla="*/ 2750880 w 2760405"/>
              <a:gd name="connsiteY78" fmla="*/ 1352550 h 2831596"/>
              <a:gd name="connsiteX79" fmla="*/ 2760405 w 2760405"/>
              <a:gd name="connsiteY79" fmla="*/ 1390650 h 2831596"/>
              <a:gd name="connsiteX80" fmla="*/ 2750880 w 2760405"/>
              <a:gd name="connsiteY80" fmla="*/ 1414462 h 2831596"/>
              <a:gd name="connsiteX81" fmla="*/ 2727068 w 2760405"/>
              <a:gd name="connsiteY81" fmla="*/ 1428750 h 2831596"/>
              <a:gd name="connsiteX82" fmla="*/ 2698492 w 2760405"/>
              <a:gd name="connsiteY82" fmla="*/ 1464469 h 2831596"/>
              <a:gd name="connsiteX83" fmla="*/ 2660393 w 2760405"/>
              <a:gd name="connsiteY83" fmla="*/ 1495425 h 2831596"/>
              <a:gd name="connsiteX84" fmla="*/ 2641343 w 2760405"/>
              <a:gd name="connsiteY84" fmla="*/ 1519237 h 2831596"/>
              <a:gd name="connsiteX85" fmla="*/ 2627055 w 2760405"/>
              <a:gd name="connsiteY85" fmla="*/ 1535906 h 2831596"/>
              <a:gd name="connsiteX86" fmla="*/ 2622293 w 2760405"/>
              <a:gd name="connsiteY86" fmla="*/ 1562100 h 2831596"/>
              <a:gd name="connsiteX87" fmla="*/ 2593718 w 2760405"/>
              <a:gd name="connsiteY87" fmla="*/ 1562100 h 2831596"/>
              <a:gd name="connsiteX88" fmla="*/ 2560380 w 2760405"/>
              <a:gd name="connsiteY88" fmla="*/ 1547812 h 2831596"/>
              <a:gd name="connsiteX89" fmla="*/ 2541330 w 2760405"/>
              <a:gd name="connsiteY89" fmla="*/ 1519237 h 2831596"/>
              <a:gd name="connsiteX90" fmla="*/ 2474655 w 2760405"/>
              <a:gd name="connsiteY90" fmla="*/ 1524000 h 2831596"/>
              <a:gd name="connsiteX91" fmla="*/ 2455605 w 2760405"/>
              <a:gd name="connsiteY91" fmla="*/ 1535906 h 2831596"/>
              <a:gd name="connsiteX92" fmla="*/ 2450842 w 2760405"/>
              <a:gd name="connsiteY92" fmla="*/ 1557338 h 2831596"/>
              <a:gd name="connsiteX93" fmla="*/ 2417505 w 2760405"/>
              <a:gd name="connsiteY93" fmla="*/ 1576387 h 2831596"/>
              <a:gd name="connsiteX94" fmla="*/ 2384168 w 2760405"/>
              <a:gd name="connsiteY94" fmla="*/ 1614487 h 2831596"/>
              <a:gd name="connsiteX95" fmla="*/ 2357973 w 2760405"/>
              <a:gd name="connsiteY95" fmla="*/ 1626393 h 2831596"/>
              <a:gd name="connsiteX96" fmla="*/ 2350830 w 2760405"/>
              <a:gd name="connsiteY96" fmla="*/ 1662112 h 2831596"/>
              <a:gd name="connsiteX97" fmla="*/ 2334161 w 2760405"/>
              <a:gd name="connsiteY97" fmla="*/ 1659731 h 2831596"/>
              <a:gd name="connsiteX98" fmla="*/ 2284155 w 2760405"/>
              <a:gd name="connsiteY98" fmla="*/ 1681162 h 2831596"/>
              <a:gd name="connsiteX99" fmla="*/ 2265105 w 2760405"/>
              <a:gd name="connsiteY99" fmla="*/ 1700212 h 2831596"/>
              <a:gd name="connsiteX100" fmla="*/ 2203193 w 2760405"/>
              <a:gd name="connsiteY100" fmla="*/ 1704975 h 2831596"/>
              <a:gd name="connsiteX101" fmla="*/ 2160330 w 2760405"/>
              <a:gd name="connsiteY101" fmla="*/ 1714500 h 2831596"/>
              <a:gd name="connsiteX102" fmla="*/ 2129374 w 2760405"/>
              <a:gd name="connsiteY102" fmla="*/ 1754981 h 2831596"/>
              <a:gd name="connsiteX103" fmla="*/ 2103180 w 2760405"/>
              <a:gd name="connsiteY103" fmla="*/ 1771650 h 2831596"/>
              <a:gd name="connsiteX104" fmla="*/ 2098418 w 2760405"/>
              <a:gd name="connsiteY104" fmla="*/ 1807368 h 2831596"/>
              <a:gd name="connsiteX105" fmla="*/ 2060318 w 2760405"/>
              <a:gd name="connsiteY105" fmla="*/ 1831181 h 2831596"/>
              <a:gd name="connsiteX106" fmla="*/ 2046030 w 2760405"/>
              <a:gd name="connsiteY106" fmla="*/ 1852612 h 2831596"/>
              <a:gd name="connsiteX107" fmla="*/ 2036505 w 2760405"/>
              <a:gd name="connsiteY107" fmla="*/ 1866900 h 2831596"/>
              <a:gd name="connsiteX108" fmla="*/ 2041268 w 2760405"/>
              <a:gd name="connsiteY108" fmla="*/ 1895475 h 2831596"/>
              <a:gd name="connsiteX109" fmla="*/ 2053174 w 2760405"/>
              <a:gd name="connsiteY109" fmla="*/ 1933575 h 2831596"/>
              <a:gd name="connsiteX110" fmla="*/ 2065080 w 2760405"/>
              <a:gd name="connsiteY110" fmla="*/ 1985962 h 2831596"/>
              <a:gd name="connsiteX111" fmla="*/ 2041268 w 2760405"/>
              <a:gd name="connsiteY111" fmla="*/ 2024062 h 2831596"/>
              <a:gd name="connsiteX112" fmla="*/ 2036505 w 2760405"/>
              <a:gd name="connsiteY112" fmla="*/ 2028825 h 2831596"/>
              <a:gd name="connsiteX113" fmla="*/ 1998405 w 2760405"/>
              <a:gd name="connsiteY113" fmla="*/ 2033587 h 2831596"/>
              <a:gd name="connsiteX114" fmla="*/ 1969830 w 2760405"/>
              <a:gd name="connsiteY114" fmla="*/ 2043112 h 2831596"/>
              <a:gd name="connsiteX115" fmla="*/ 1960305 w 2760405"/>
              <a:gd name="connsiteY115" fmla="*/ 2043112 h 2831596"/>
              <a:gd name="connsiteX116" fmla="*/ 1922205 w 2760405"/>
              <a:gd name="connsiteY116" fmla="*/ 2069305 h 2831596"/>
              <a:gd name="connsiteX117" fmla="*/ 1903155 w 2760405"/>
              <a:gd name="connsiteY117" fmla="*/ 2090737 h 2831596"/>
              <a:gd name="connsiteX118" fmla="*/ 1891249 w 2760405"/>
              <a:gd name="connsiteY118" fmla="*/ 2150269 h 2831596"/>
              <a:gd name="connsiteX119" fmla="*/ 1857912 w 2760405"/>
              <a:gd name="connsiteY119" fmla="*/ 2166937 h 2831596"/>
              <a:gd name="connsiteX120" fmla="*/ 1812668 w 2760405"/>
              <a:gd name="connsiteY120" fmla="*/ 2195512 h 2831596"/>
              <a:gd name="connsiteX121" fmla="*/ 1812668 w 2760405"/>
              <a:gd name="connsiteY121" fmla="*/ 2252662 h 2831596"/>
              <a:gd name="connsiteX122" fmla="*/ 1817430 w 2760405"/>
              <a:gd name="connsiteY122" fmla="*/ 2314575 h 2831596"/>
              <a:gd name="connsiteX123" fmla="*/ 1805524 w 2760405"/>
              <a:gd name="connsiteY123" fmla="*/ 2340768 h 2831596"/>
              <a:gd name="connsiteX124" fmla="*/ 1788855 w 2760405"/>
              <a:gd name="connsiteY124" fmla="*/ 2388393 h 2831596"/>
              <a:gd name="connsiteX125" fmla="*/ 1812668 w 2760405"/>
              <a:gd name="connsiteY125" fmla="*/ 2438400 h 2831596"/>
              <a:gd name="connsiteX126" fmla="*/ 1805524 w 2760405"/>
              <a:gd name="connsiteY126" fmla="*/ 2474119 h 2831596"/>
              <a:gd name="connsiteX127" fmla="*/ 1779330 w 2760405"/>
              <a:gd name="connsiteY127" fmla="*/ 2500312 h 2831596"/>
              <a:gd name="connsiteX128" fmla="*/ 1736468 w 2760405"/>
              <a:gd name="connsiteY128" fmla="*/ 2524125 h 2831596"/>
              <a:gd name="connsiteX129" fmla="*/ 1717418 w 2760405"/>
              <a:gd name="connsiteY129" fmla="*/ 2538412 h 2831596"/>
              <a:gd name="connsiteX130" fmla="*/ 1741230 w 2760405"/>
              <a:gd name="connsiteY130" fmla="*/ 2590800 h 2831596"/>
              <a:gd name="connsiteX131" fmla="*/ 1722180 w 2760405"/>
              <a:gd name="connsiteY131" fmla="*/ 2619375 h 2831596"/>
              <a:gd name="connsiteX132" fmla="*/ 1665030 w 2760405"/>
              <a:gd name="connsiteY132" fmla="*/ 2633662 h 2831596"/>
              <a:gd name="connsiteX133" fmla="*/ 1650743 w 2760405"/>
              <a:gd name="connsiteY133" fmla="*/ 2662237 h 2831596"/>
              <a:gd name="connsiteX134" fmla="*/ 1667411 w 2760405"/>
              <a:gd name="connsiteY134" fmla="*/ 2693193 h 2831596"/>
              <a:gd name="connsiteX135" fmla="*/ 1655505 w 2760405"/>
              <a:gd name="connsiteY135" fmla="*/ 2712243 h 2831596"/>
              <a:gd name="connsiteX136" fmla="*/ 1660268 w 2760405"/>
              <a:gd name="connsiteY136" fmla="*/ 2745581 h 2831596"/>
              <a:gd name="connsiteX137" fmla="*/ 1631693 w 2760405"/>
              <a:gd name="connsiteY137" fmla="*/ 2767012 h 2831596"/>
              <a:gd name="connsiteX138" fmla="*/ 1579305 w 2760405"/>
              <a:gd name="connsiteY138" fmla="*/ 2724150 h 2831596"/>
              <a:gd name="connsiteX139" fmla="*/ 1553111 w 2760405"/>
              <a:gd name="connsiteY139" fmla="*/ 2728912 h 2831596"/>
              <a:gd name="connsiteX140" fmla="*/ 1522155 w 2760405"/>
              <a:gd name="connsiteY140" fmla="*/ 2697956 h 2831596"/>
              <a:gd name="connsiteX141" fmla="*/ 1503105 w 2760405"/>
              <a:gd name="connsiteY141" fmla="*/ 2676525 h 2831596"/>
              <a:gd name="connsiteX142" fmla="*/ 1481674 w 2760405"/>
              <a:gd name="connsiteY142" fmla="*/ 2719387 h 2831596"/>
              <a:gd name="connsiteX143" fmla="*/ 1484055 w 2760405"/>
              <a:gd name="connsiteY143" fmla="*/ 2738437 h 2831596"/>
              <a:gd name="connsiteX144" fmla="*/ 1467386 w 2760405"/>
              <a:gd name="connsiteY144" fmla="*/ 2776537 h 2831596"/>
              <a:gd name="connsiteX145" fmla="*/ 1460243 w 2760405"/>
              <a:gd name="connsiteY145" fmla="*/ 2786062 h 2831596"/>
              <a:gd name="connsiteX146" fmla="*/ 1424524 w 2760405"/>
              <a:gd name="connsiteY146" fmla="*/ 2828925 h 2831596"/>
              <a:gd name="connsiteX147" fmla="*/ 1400712 w 2760405"/>
              <a:gd name="connsiteY147" fmla="*/ 2824162 h 2831596"/>
              <a:gd name="connsiteX148" fmla="*/ 1384043 w 2760405"/>
              <a:gd name="connsiteY148" fmla="*/ 2800350 h 2831596"/>
              <a:gd name="connsiteX149" fmla="*/ 1379280 w 2760405"/>
              <a:gd name="connsiteY149" fmla="*/ 2786062 h 2831596"/>
              <a:gd name="connsiteX150" fmla="*/ 1338799 w 2760405"/>
              <a:gd name="connsiteY150" fmla="*/ 2778918 h 2831596"/>
              <a:gd name="connsiteX151" fmla="*/ 1345943 w 2760405"/>
              <a:gd name="connsiteY151" fmla="*/ 2757487 h 2831596"/>
              <a:gd name="connsiteX152" fmla="*/ 1326893 w 2760405"/>
              <a:gd name="connsiteY152" fmla="*/ 2719387 h 2831596"/>
              <a:gd name="connsiteX153" fmla="*/ 1357849 w 2760405"/>
              <a:gd name="connsiteY153" fmla="*/ 2702718 h 2831596"/>
              <a:gd name="connsiteX154" fmla="*/ 1348324 w 2760405"/>
              <a:gd name="connsiteY154" fmla="*/ 2640806 h 2831596"/>
              <a:gd name="connsiteX155" fmla="*/ 1336418 w 2760405"/>
              <a:gd name="connsiteY155" fmla="*/ 2626518 h 2831596"/>
              <a:gd name="connsiteX156" fmla="*/ 1326893 w 2760405"/>
              <a:gd name="connsiteY156" fmla="*/ 2605087 h 2831596"/>
              <a:gd name="connsiteX157" fmla="*/ 1305461 w 2760405"/>
              <a:gd name="connsiteY157" fmla="*/ 2595562 h 2831596"/>
              <a:gd name="connsiteX158" fmla="*/ 1291174 w 2760405"/>
              <a:gd name="connsiteY158" fmla="*/ 2605087 h 2831596"/>
              <a:gd name="connsiteX159" fmla="*/ 1284030 w 2760405"/>
              <a:gd name="connsiteY159" fmla="*/ 2626518 h 2831596"/>
              <a:gd name="connsiteX160" fmla="*/ 1262599 w 2760405"/>
              <a:gd name="connsiteY160" fmla="*/ 2605087 h 2831596"/>
              <a:gd name="connsiteX161" fmla="*/ 1288793 w 2760405"/>
              <a:gd name="connsiteY161" fmla="*/ 2559843 h 2831596"/>
              <a:gd name="connsiteX162" fmla="*/ 1324511 w 2760405"/>
              <a:gd name="connsiteY162" fmla="*/ 2540794 h 2831596"/>
              <a:gd name="connsiteX163" fmla="*/ 1350705 w 2760405"/>
              <a:gd name="connsiteY163" fmla="*/ 2490787 h 2831596"/>
              <a:gd name="connsiteX164" fmla="*/ 1329274 w 2760405"/>
              <a:gd name="connsiteY164" fmla="*/ 2443162 h 2831596"/>
              <a:gd name="connsiteX165" fmla="*/ 1345943 w 2760405"/>
              <a:gd name="connsiteY165" fmla="*/ 2390775 h 2831596"/>
              <a:gd name="connsiteX166" fmla="*/ 1336418 w 2760405"/>
              <a:gd name="connsiteY166" fmla="*/ 2338387 h 2831596"/>
              <a:gd name="connsiteX167" fmla="*/ 1293555 w 2760405"/>
              <a:gd name="connsiteY167" fmla="*/ 2305050 h 2831596"/>
              <a:gd name="connsiteX168" fmla="*/ 1250693 w 2760405"/>
              <a:gd name="connsiteY168" fmla="*/ 2290762 h 2831596"/>
              <a:gd name="connsiteX169" fmla="*/ 1207830 w 2760405"/>
              <a:gd name="connsiteY169" fmla="*/ 2281237 h 2831596"/>
              <a:gd name="connsiteX170" fmla="*/ 1169730 w 2760405"/>
              <a:gd name="connsiteY170" fmla="*/ 2274093 h 2831596"/>
              <a:gd name="connsiteX171" fmla="*/ 1150680 w 2760405"/>
              <a:gd name="connsiteY171" fmla="*/ 2281237 h 2831596"/>
              <a:gd name="connsiteX172" fmla="*/ 1122105 w 2760405"/>
              <a:gd name="connsiteY172" fmla="*/ 2290762 h 2831596"/>
              <a:gd name="connsiteX173" fmla="*/ 1105436 w 2760405"/>
              <a:gd name="connsiteY173" fmla="*/ 2271712 h 2831596"/>
              <a:gd name="connsiteX174" fmla="*/ 1079243 w 2760405"/>
              <a:gd name="connsiteY174" fmla="*/ 2286000 h 2831596"/>
              <a:gd name="connsiteX175" fmla="*/ 1062574 w 2760405"/>
              <a:gd name="connsiteY175" fmla="*/ 2307431 h 2831596"/>
              <a:gd name="connsiteX176" fmla="*/ 1022093 w 2760405"/>
              <a:gd name="connsiteY176" fmla="*/ 2309812 h 2831596"/>
              <a:gd name="connsiteX177" fmla="*/ 974468 w 2760405"/>
              <a:gd name="connsiteY177" fmla="*/ 2319337 h 2831596"/>
              <a:gd name="connsiteX178" fmla="*/ 974468 w 2760405"/>
              <a:gd name="connsiteY178" fmla="*/ 2374106 h 2831596"/>
              <a:gd name="connsiteX179" fmla="*/ 945893 w 2760405"/>
              <a:gd name="connsiteY179" fmla="*/ 2414587 h 2831596"/>
              <a:gd name="connsiteX180" fmla="*/ 924461 w 2760405"/>
              <a:gd name="connsiteY180" fmla="*/ 2424112 h 2831596"/>
              <a:gd name="connsiteX181" fmla="*/ 893505 w 2760405"/>
              <a:gd name="connsiteY181" fmla="*/ 2462212 h 2831596"/>
              <a:gd name="connsiteX182" fmla="*/ 869693 w 2760405"/>
              <a:gd name="connsiteY182" fmla="*/ 2452687 h 2831596"/>
              <a:gd name="connsiteX183" fmla="*/ 855405 w 2760405"/>
              <a:gd name="connsiteY183" fmla="*/ 2471737 h 2831596"/>
              <a:gd name="connsiteX184" fmla="*/ 819686 w 2760405"/>
              <a:gd name="connsiteY184" fmla="*/ 2476500 h 2831596"/>
              <a:gd name="connsiteX185" fmla="*/ 803018 w 2760405"/>
              <a:gd name="connsiteY185" fmla="*/ 2462212 h 2831596"/>
              <a:gd name="connsiteX186" fmla="*/ 774443 w 2760405"/>
              <a:gd name="connsiteY186" fmla="*/ 2438400 h 2831596"/>
              <a:gd name="connsiteX187" fmla="*/ 762536 w 2760405"/>
              <a:gd name="connsiteY187" fmla="*/ 2419350 h 2831596"/>
              <a:gd name="connsiteX188" fmla="*/ 738724 w 2760405"/>
              <a:gd name="connsiteY188" fmla="*/ 2438400 h 2831596"/>
              <a:gd name="connsiteX189" fmla="*/ 707768 w 2760405"/>
              <a:gd name="connsiteY189" fmla="*/ 2433637 h 2831596"/>
              <a:gd name="connsiteX190" fmla="*/ 726818 w 2760405"/>
              <a:gd name="connsiteY190" fmla="*/ 2371725 h 2831596"/>
              <a:gd name="connsiteX191" fmla="*/ 722055 w 2760405"/>
              <a:gd name="connsiteY191" fmla="*/ 2362200 h 2831596"/>
              <a:gd name="connsiteX192" fmla="*/ 741105 w 2760405"/>
              <a:gd name="connsiteY192" fmla="*/ 2309812 h 2831596"/>
              <a:gd name="connsiteX193" fmla="*/ 750630 w 2760405"/>
              <a:gd name="connsiteY193" fmla="*/ 2278856 h 2831596"/>
              <a:gd name="connsiteX194" fmla="*/ 736343 w 2760405"/>
              <a:gd name="connsiteY194" fmla="*/ 2243137 h 2831596"/>
              <a:gd name="connsiteX195" fmla="*/ 750630 w 2760405"/>
              <a:gd name="connsiteY195" fmla="*/ 2226468 h 2831596"/>
              <a:gd name="connsiteX196" fmla="*/ 738724 w 2760405"/>
              <a:gd name="connsiteY196" fmla="*/ 2197893 h 2831596"/>
              <a:gd name="connsiteX197" fmla="*/ 738725 w 2760405"/>
              <a:gd name="connsiteY197" fmla="*/ 2166937 h 2831596"/>
              <a:gd name="connsiteX198" fmla="*/ 731580 w 2760405"/>
              <a:gd name="connsiteY198" fmla="*/ 2128837 h 2831596"/>
              <a:gd name="connsiteX199" fmla="*/ 712530 w 2760405"/>
              <a:gd name="connsiteY199" fmla="*/ 2093118 h 2831596"/>
              <a:gd name="connsiteX200" fmla="*/ 664905 w 2760405"/>
              <a:gd name="connsiteY200" fmla="*/ 2090737 h 2831596"/>
              <a:gd name="connsiteX201" fmla="*/ 638711 w 2760405"/>
              <a:gd name="connsiteY201" fmla="*/ 2085975 h 2831596"/>
              <a:gd name="connsiteX202" fmla="*/ 626805 w 2760405"/>
              <a:gd name="connsiteY202" fmla="*/ 2062162 h 2831596"/>
              <a:gd name="connsiteX203" fmla="*/ 569655 w 2760405"/>
              <a:gd name="connsiteY203" fmla="*/ 2043112 h 2831596"/>
              <a:gd name="connsiteX204" fmla="*/ 545843 w 2760405"/>
              <a:gd name="connsiteY204" fmla="*/ 2035968 h 2831596"/>
              <a:gd name="connsiteX205" fmla="*/ 560130 w 2760405"/>
              <a:gd name="connsiteY205" fmla="*/ 1981200 h 2831596"/>
              <a:gd name="connsiteX206" fmla="*/ 564893 w 2760405"/>
              <a:gd name="connsiteY206" fmla="*/ 1964531 h 2831596"/>
              <a:gd name="connsiteX207" fmla="*/ 550605 w 2760405"/>
              <a:gd name="connsiteY207" fmla="*/ 1938337 h 2831596"/>
              <a:gd name="connsiteX208" fmla="*/ 517268 w 2760405"/>
              <a:gd name="connsiteY208" fmla="*/ 1885950 h 2831596"/>
              <a:gd name="connsiteX209" fmla="*/ 493455 w 2760405"/>
              <a:gd name="connsiteY209" fmla="*/ 1897856 h 2831596"/>
              <a:gd name="connsiteX210" fmla="*/ 474405 w 2760405"/>
              <a:gd name="connsiteY210" fmla="*/ 1876425 h 2831596"/>
              <a:gd name="connsiteX211" fmla="*/ 436305 w 2760405"/>
              <a:gd name="connsiteY211" fmla="*/ 1852612 h 2831596"/>
              <a:gd name="connsiteX212" fmla="*/ 417255 w 2760405"/>
              <a:gd name="connsiteY212" fmla="*/ 1833562 h 2831596"/>
              <a:gd name="connsiteX213" fmla="*/ 417255 w 2760405"/>
              <a:gd name="connsiteY213" fmla="*/ 1804987 h 2831596"/>
              <a:gd name="connsiteX214" fmla="*/ 381536 w 2760405"/>
              <a:gd name="connsiteY214" fmla="*/ 1812131 h 2831596"/>
              <a:gd name="connsiteX215" fmla="*/ 360105 w 2760405"/>
              <a:gd name="connsiteY215" fmla="*/ 1838325 h 2831596"/>
              <a:gd name="connsiteX216" fmla="*/ 388680 w 2760405"/>
              <a:gd name="connsiteY216" fmla="*/ 1862137 h 2831596"/>
              <a:gd name="connsiteX217" fmla="*/ 355343 w 2760405"/>
              <a:gd name="connsiteY217" fmla="*/ 1866900 h 2831596"/>
              <a:gd name="connsiteX218" fmla="*/ 326768 w 2760405"/>
              <a:gd name="connsiteY218" fmla="*/ 1847850 h 2831596"/>
              <a:gd name="connsiteX219" fmla="*/ 283905 w 2760405"/>
              <a:gd name="connsiteY219" fmla="*/ 1833562 h 2831596"/>
              <a:gd name="connsiteX220" fmla="*/ 241043 w 2760405"/>
              <a:gd name="connsiteY220" fmla="*/ 1819275 h 2831596"/>
              <a:gd name="connsiteX221" fmla="*/ 198180 w 2760405"/>
              <a:gd name="connsiteY221" fmla="*/ 1819275 h 2831596"/>
              <a:gd name="connsiteX222" fmla="*/ 174368 w 2760405"/>
              <a:gd name="connsiteY222" fmla="*/ 1795462 h 2831596"/>
              <a:gd name="connsiteX223" fmla="*/ 191036 w 2760405"/>
              <a:gd name="connsiteY223" fmla="*/ 1740693 h 2831596"/>
              <a:gd name="connsiteX224" fmla="*/ 217230 w 2760405"/>
              <a:gd name="connsiteY224" fmla="*/ 1676400 h 2831596"/>
              <a:gd name="connsiteX225" fmla="*/ 248186 w 2760405"/>
              <a:gd name="connsiteY225" fmla="*/ 1609725 h 2831596"/>
              <a:gd name="connsiteX226" fmla="*/ 276761 w 2760405"/>
              <a:gd name="connsiteY226" fmla="*/ 1576388 h 2831596"/>
              <a:gd name="connsiteX227" fmla="*/ 286286 w 2760405"/>
              <a:gd name="connsiteY227" fmla="*/ 1545431 h 2831596"/>
              <a:gd name="connsiteX228" fmla="*/ 322005 w 2760405"/>
              <a:gd name="connsiteY228" fmla="*/ 1509712 h 2831596"/>
              <a:gd name="connsiteX229" fmla="*/ 364868 w 2760405"/>
              <a:gd name="connsiteY229" fmla="*/ 1466850 h 2831596"/>
              <a:gd name="connsiteX230" fmla="*/ 379155 w 2760405"/>
              <a:gd name="connsiteY230" fmla="*/ 1440656 h 2831596"/>
              <a:gd name="connsiteX231" fmla="*/ 417255 w 2760405"/>
              <a:gd name="connsiteY231" fmla="*/ 1404937 h 2831596"/>
              <a:gd name="connsiteX232" fmla="*/ 441068 w 2760405"/>
              <a:gd name="connsiteY232" fmla="*/ 1381125 h 2831596"/>
              <a:gd name="connsiteX233" fmla="*/ 398205 w 2760405"/>
              <a:gd name="connsiteY233" fmla="*/ 1352550 h 2831596"/>
              <a:gd name="connsiteX234" fmla="*/ 379155 w 2760405"/>
              <a:gd name="connsiteY234" fmla="*/ 1328737 h 2831596"/>
              <a:gd name="connsiteX235" fmla="*/ 326768 w 2760405"/>
              <a:gd name="connsiteY235" fmla="*/ 1319212 h 2831596"/>
              <a:gd name="connsiteX236" fmla="*/ 319624 w 2760405"/>
              <a:gd name="connsiteY236" fmla="*/ 1297781 h 2831596"/>
              <a:gd name="connsiteX237" fmla="*/ 269618 w 2760405"/>
              <a:gd name="connsiteY237" fmla="*/ 1285875 h 2831596"/>
              <a:gd name="connsiteX238" fmla="*/ 233899 w 2760405"/>
              <a:gd name="connsiteY238" fmla="*/ 1281112 h 2831596"/>
              <a:gd name="connsiteX239" fmla="*/ 198180 w 2760405"/>
              <a:gd name="connsiteY239" fmla="*/ 1276350 h 2831596"/>
              <a:gd name="connsiteX240" fmla="*/ 157700 w 2760405"/>
              <a:gd name="connsiteY240" fmla="*/ 1250156 h 2831596"/>
              <a:gd name="connsiteX241" fmla="*/ 141030 w 2760405"/>
              <a:gd name="connsiteY241" fmla="*/ 1202531 h 2831596"/>
              <a:gd name="connsiteX242" fmla="*/ 141030 w 2760405"/>
              <a:gd name="connsiteY242" fmla="*/ 1171575 h 2831596"/>
              <a:gd name="connsiteX243" fmla="*/ 121980 w 2760405"/>
              <a:gd name="connsiteY243" fmla="*/ 1157287 h 2831596"/>
              <a:gd name="connsiteX244" fmla="*/ 76737 w 2760405"/>
              <a:gd name="connsiteY244" fmla="*/ 1166812 h 2831596"/>
              <a:gd name="connsiteX245" fmla="*/ 50543 w 2760405"/>
              <a:gd name="connsiteY245" fmla="*/ 1166812 h 2831596"/>
              <a:gd name="connsiteX246" fmla="*/ 21968 w 2760405"/>
              <a:gd name="connsiteY246" fmla="*/ 1143000 h 2831596"/>
              <a:gd name="connsiteX247" fmla="*/ 10062 w 2760405"/>
              <a:gd name="connsiteY247" fmla="*/ 1104900 h 2831596"/>
              <a:gd name="connsiteX248" fmla="*/ 536 w 2760405"/>
              <a:gd name="connsiteY248" fmla="*/ 1069182 h 2831596"/>
              <a:gd name="connsiteX249" fmla="*/ 2918 w 2760405"/>
              <a:gd name="connsiteY249" fmla="*/ 1028700 h 2831596"/>
              <a:gd name="connsiteX250" fmla="*/ 17205 w 2760405"/>
              <a:gd name="connsiteY250" fmla="*/ 995362 h 2831596"/>
              <a:gd name="connsiteX251" fmla="*/ 52924 w 2760405"/>
              <a:gd name="connsiteY251" fmla="*/ 957263 h 2831596"/>
              <a:gd name="connsiteX252" fmla="*/ 76737 w 2760405"/>
              <a:gd name="connsiteY252" fmla="*/ 952500 h 2831596"/>
              <a:gd name="connsiteX253" fmla="*/ 69593 w 2760405"/>
              <a:gd name="connsiteY253" fmla="*/ 933450 h 2831596"/>
              <a:gd name="connsiteX254" fmla="*/ 60068 w 2760405"/>
              <a:gd name="connsiteY254" fmla="*/ 885825 h 2831596"/>
              <a:gd name="connsiteX255" fmla="*/ 83880 w 2760405"/>
              <a:gd name="connsiteY255" fmla="*/ 852487 h 2831596"/>
              <a:gd name="connsiteX256" fmla="*/ 69593 w 2760405"/>
              <a:gd name="connsiteY256" fmla="*/ 821531 h 2831596"/>
              <a:gd name="connsiteX257" fmla="*/ 41018 w 2760405"/>
              <a:gd name="connsiteY257" fmla="*/ 795337 h 2831596"/>
              <a:gd name="connsiteX258" fmla="*/ 21969 w 2760405"/>
              <a:gd name="connsiteY258" fmla="*/ 785812 h 2831596"/>
              <a:gd name="connsiteX259" fmla="*/ 29112 w 2760405"/>
              <a:gd name="connsiteY259" fmla="*/ 766762 h 2831596"/>
              <a:gd name="connsiteX260" fmla="*/ 48162 w 2760405"/>
              <a:gd name="connsiteY260" fmla="*/ 723900 h 2831596"/>
              <a:gd name="connsiteX261" fmla="*/ 64831 w 2760405"/>
              <a:gd name="connsiteY261" fmla="*/ 704850 h 2831596"/>
              <a:gd name="connsiteX262" fmla="*/ 79118 w 2760405"/>
              <a:gd name="connsiteY262" fmla="*/ 671512 h 2831596"/>
              <a:gd name="connsiteX263" fmla="*/ 50543 w 2760405"/>
              <a:gd name="connsiteY263" fmla="*/ 647700 h 2831596"/>
              <a:gd name="connsiteX264" fmla="*/ 69593 w 2760405"/>
              <a:gd name="connsiteY264" fmla="*/ 623887 h 2831596"/>
              <a:gd name="connsiteX265" fmla="*/ 117218 w 2760405"/>
              <a:gd name="connsiteY265" fmla="*/ 628650 h 2831596"/>
              <a:gd name="connsiteX266" fmla="*/ 114836 w 2760405"/>
              <a:gd name="connsiteY266" fmla="*/ 619125 h 2831596"/>
              <a:gd name="connsiteX267" fmla="*/ 110074 w 2760405"/>
              <a:gd name="connsiteY267" fmla="*/ 585787 h 2831596"/>
              <a:gd name="connsiteX268" fmla="*/ 117218 w 2760405"/>
              <a:gd name="connsiteY268" fmla="*/ 564356 h 2831596"/>
              <a:gd name="connsiteX269" fmla="*/ 155318 w 2760405"/>
              <a:gd name="connsiteY269" fmla="*/ 571500 h 2831596"/>
              <a:gd name="connsiteX270" fmla="*/ 160080 w 2760405"/>
              <a:gd name="connsiteY270" fmla="*/ 571500 h 2831596"/>
              <a:gd name="connsiteX271" fmla="*/ 152936 w 2760405"/>
              <a:gd name="connsiteY271" fmla="*/ 478631 h 2831596"/>
              <a:gd name="connsiteX272" fmla="*/ 193418 w 2760405"/>
              <a:gd name="connsiteY272" fmla="*/ 447675 h 2831596"/>
              <a:gd name="connsiteX273" fmla="*/ 221993 w 2760405"/>
              <a:gd name="connsiteY273" fmla="*/ 461962 h 2831596"/>
              <a:gd name="connsiteX274" fmla="*/ 283905 w 2760405"/>
              <a:gd name="connsiteY274" fmla="*/ 485775 h 2831596"/>
              <a:gd name="connsiteX275" fmla="*/ 345818 w 2760405"/>
              <a:gd name="connsiteY275" fmla="*/ 485775 h 2831596"/>
              <a:gd name="connsiteX276" fmla="*/ 336293 w 2760405"/>
              <a:gd name="connsiteY276" fmla="*/ 442912 h 2831596"/>
              <a:gd name="connsiteX277" fmla="*/ 345818 w 2760405"/>
              <a:gd name="connsiteY277" fmla="*/ 409575 h 2831596"/>
              <a:gd name="connsiteX278" fmla="*/ 388680 w 2760405"/>
              <a:gd name="connsiteY278" fmla="*/ 409575 h 2831596"/>
              <a:gd name="connsiteX279" fmla="*/ 407730 w 2760405"/>
              <a:gd name="connsiteY279" fmla="*/ 381000 h 2831596"/>
              <a:gd name="connsiteX280" fmla="*/ 431543 w 2760405"/>
              <a:gd name="connsiteY280" fmla="*/ 338137 h 2831596"/>
              <a:gd name="connsiteX281" fmla="*/ 383918 w 2760405"/>
              <a:gd name="connsiteY281" fmla="*/ 314325 h 2831596"/>
              <a:gd name="connsiteX282" fmla="*/ 383918 w 2760405"/>
              <a:gd name="connsiteY282" fmla="*/ 285750 h 2831596"/>
              <a:gd name="connsiteX283" fmla="*/ 436305 w 2760405"/>
              <a:gd name="connsiteY283" fmla="*/ 257175 h 2831596"/>
              <a:gd name="connsiteX284" fmla="*/ 469643 w 2760405"/>
              <a:gd name="connsiteY284" fmla="*/ 238125 h 2831596"/>
              <a:gd name="connsiteX285" fmla="*/ 479168 w 2760405"/>
              <a:gd name="connsiteY285" fmla="*/ 176212 h 2831596"/>
              <a:gd name="connsiteX286" fmla="*/ 450593 w 2760405"/>
              <a:gd name="connsiteY286" fmla="*/ 123825 h 2831596"/>
              <a:gd name="connsiteX0" fmla="*/ 2310349 w 2760405"/>
              <a:gd name="connsiteY0" fmla="*/ 0 h 2831596"/>
              <a:gd name="connsiteX1" fmla="*/ 2327018 w 2760405"/>
              <a:gd name="connsiteY1" fmla="*/ 26193 h 2831596"/>
              <a:gd name="connsiteX2" fmla="*/ 2355593 w 2760405"/>
              <a:gd name="connsiteY2" fmla="*/ 47625 h 2831596"/>
              <a:gd name="connsiteX3" fmla="*/ 2346068 w 2760405"/>
              <a:gd name="connsiteY3" fmla="*/ 57150 h 2831596"/>
              <a:gd name="connsiteX4" fmla="*/ 2355593 w 2760405"/>
              <a:gd name="connsiteY4" fmla="*/ 95250 h 2831596"/>
              <a:gd name="connsiteX5" fmla="*/ 2346068 w 2760405"/>
              <a:gd name="connsiteY5" fmla="*/ 128587 h 2831596"/>
              <a:gd name="connsiteX6" fmla="*/ 2327018 w 2760405"/>
              <a:gd name="connsiteY6" fmla="*/ 145256 h 2831596"/>
              <a:gd name="connsiteX7" fmla="*/ 2303205 w 2760405"/>
              <a:gd name="connsiteY7" fmla="*/ 152400 h 2831596"/>
              <a:gd name="connsiteX8" fmla="*/ 2293680 w 2760405"/>
              <a:gd name="connsiteY8" fmla="*/ 166687 h 2831596"/>
              <a:gd name="connsiteX9" fmla="*/ 2288918 w 2760405"/>
              <a:gd name="connsiteY9" fmla="*/ 204787 h 2831596"/>
              <a:gd name="connsiteX10" fmla="*/ 2269868 w 2760405"/>
              <a:gd name="connsiteY10" fmla="*/ 223837 h 2831596"/>
              <a:gd name="connsiteX11" fmla="*/ 2227005 w 2760405"/>
              <a:gd name="connsiteY11" fmla="*/ 219075 h 2831596"/>
              <a:gd name="connsiteX12" fmla="*/ 2217480 w 2760405"/>
              <a:gd name="connsiteY12" fmla="*/ 226219 h 2831596"/>
              <a:gd name="connsiteX13" fmla="*/ 2224624 w 2760405"/>
              <a:gd name="connsiteY13" fmla="*/ 259556 h 2831596"/>
              <a:gd name="connsiteX14" fmla="*/ 2236530 w 2760405"/>
              <a:gd name="connsiteY14" fmla="*/ 285750 h 2831596"/>
              <a:gd name="connsiteX15" fmla="*/ 2227005 w 2760405"/>
              <a:gd name="connsiteY15" fmla="*/ 304800 h 2831596"/>
              <a:gd name="connsiteX16" fmla="*/ 2227005 w 2760405"/>
              <a:gd name="connsiteY16" fmla="*/ 333375 h 2831596"/>
              <a:gd name="connsiteX17" fmla="*/ 2188905 w 2760405"/>
              <a:gd name="connsiteY17" fmla="*/ 338137 h 2831596"/>
              <a:gd name="connsiteX18" fmla="*/ 2155567 w 2760405"/>
              <a:gd name="connsiteY18" fmla="*/ 302419 h 2831596"/>
              <a:gd name="connsiteX19" fmla="*/ 2126993 w 2760405"/>
              <a:gd name="connsiteY19" fmla="*/ 323850 h 2831596"/>
              <a:gd name="connsiteX20" fmla="*/ 2107943 w 2760405"/>
              <a:gd name="connsiteY20" fmla="*/ 347662 h 2831596"/>
              <a:gd name="connsiteX21" fmla="*/ 2107943 w 2760405"/>
              <a:gd name="connsiteY21" fmla="*/ 361950 h 2831596"/>
              <a:gd name="connsiteX22" fmla="*/ 2107943 w 2760405"/>
              <a:gd name="connsiteY22" fmla="*/ 395287 h 2831596"/>
              <a:gd name="connsiteX23" fmla="*/ 2079368 w 2760405"/>
              <a:gd name="connsiteY23" fmla="*/ 395287 h 2831596"/>
              <a:gd name="connsiteX24" fmla="*/ 2036505 w 2760405"/>
              <a:gd name="connsiteY24" fmla="*/ 419100 h 2831596"/>
              <a:gd name="connsiteX25" fmla="*/ 2017455 w 2760405"/>
              <a:gd name="connsiteY25" fmla="*/ 457200 h 2831596"/>
              <a:gd name="connsiteX26" fmla="*/ 2015074 w 2760405"/>
              <a:gd name="connsiteY26" fmla="*/ 488156 h 2831596"/>
              <a:gd name="connsiteX27" fmla="*/ 1998406 w 2760405"/>
              <a:gd name="connsiteY27" fmla="*/ 511968 h 2831596"/>
              <a:gd name="connsiteX28" fmla="*/ 1979355 w 2760405"/>
              <a:gd name="connsiteY28" fmla="*/ 554831 h 2831596"/>
              <a:gd name="connsiteX29" fmla="*/ 1948399 w 2760405"/>
              <a:gd name="connsiteY29" fmla="*/ 564356 h 2831596"/>
              <a:gd name="connsiteX30" fmla="*/ 1912680 w 2760405"/>
              <a:gd name="connsiteY30" fmla="*/ 561975 h 2831596"/>
              <a:gd name="connsiteX31" fmla="*/ 1886486 w 2760405"/>
              <a:gd name="connsiteY31" fmla="*/ 576262 h 2831596"/>
              <a:gd name="connsiteX32" fmla="*/ 1893630 w 2760405"/>
              <a:gd name="connsiteY32" fmla="*/ 602456 h 2831596"/>
              <a:gd name="connsiteX33" fmla="*/ 1876961 w 2760405"/>
              <a:gd name="connsiteY33" fmla="*/ 623887 h 2831596"/>
              <a:gd name="connsiteX34" fmla="*/ 1879343 w 2760405"/>
              <a:gd name="connsiteY34" fmla="*/ 647700 h 2831596"/>
              <a:gd name="connsiteX35" fmla="*/ 1893630 w 2760405"/>
              <a:gd name="connsiteY35" fmla="*/ 666750 h 2831596"/>
              <a:gd name="connsiteX36" fmla="*/ 1922205 w 2760405"/>
              <a:gd name="connsiteY36" fmla="*/ 685800 h 2831596"/>
              <a:gd name="connsiteX37" fmla="*/ 1948399 w 2760405"/>
              <a:gd name="connsiteY37" fmla="*/ 714375 h 2831596"/>
              <a:gd name="connsiteX38" fmla="*/ 1972211 w 2760405"/>
              <a:gd name="connsiteY38" fmla="*/ 745331 h 2831596"/>
              <a:gd name="connsiteX39" fmla="*/ 2000787 w 2760405"/>
              <a:gd name="connsiteY39" fmla="*/ 776287 h 2831596"/>
              <a:gd name="connsiteX40" fmla="*/ 2019836 w 2760405"/>
              <a:gd name="connsiteY40" fmla="*/ 788194 h 2831596"/>
              <a:gd name="connsiteX41" fmla="*/ 2026980 w 2760405"/>
              <a:gd name="connsiteY41" fmla="*/ 814387 h 2831596"/>
              <a:gd name="connsiteX42" fmla="*/ 2031743 w 2760405"/>
              <a:gd name="connsiteY42" fmla="*/ 847725 h 2831596"/>
              <a:gd name="connsiteX43" fmla="*/ 2041268 w 2760405"/>
              <a:gd name="connsiteY43" fmla="*/ 859631 h 2831596"/>
              <a:gd name="connsiteX44" fmla="*/ 2069843 w 2760405"/>
              <a:gd name="connsiteY44" fmla="*/ 871537 h 2831596"/>
              <a:gd name="connsiteX45" fmla="*/ 2065080 w 2760405"/>
              <a:gd name="connsiteY45" fmla="*/ 852487 h 2831596"/>
              <a:gd name="connsiteX46" fmla="*/ 2093655 w 2760405"/>
              <a:gd name="connsiteY46" fmla="*/ 838200 h 2831596"/>
              <a:gd name="connsiteX47" fmla="*/ 2103180 w 2760405"/>
              <a:gd name="connsiteY47" fmla="*/ 862012 h 2831596"/>
              <a:gd name="connsiteX48" fmla="*/ 2136518 w 2760405"/>
              <a:gd name="connsiteY48" fmla="*/ 883443 h 2831596"/>
              <a:gd name="connsiteX49" fmla="*/ 2172236 w 2760405"/>
              <a:gd name="connsiteY49" fmla="*/ 876300 h 2831596"/>
              <a:gd name="connsiteX50" fmla="*/ 2186524 w 2760405"/>
              <a:gd name="connsiteY50" fmla="*/ 864394 h 2831596"/>
              <a:gd name="connsiteX51" fmla="*/ 2210337 w 2760405"/>
              <a:gd name="connsiteY51" fmla="*/ 857249 h 2831596"/>
              <a:gd name="connsiteX52" fmla="*/ 2248437 w 2760405"/>
              <a:gd name="connsiteY52" fmla="*/ 862012 h 2831596"/>
              <a:gd name="connsiteX53" fmla="*/ 2260343 w 2760405"/>
              <a:gd name="connsiteY53" fmla="*/ 895350 h 2831596"/>
              <a:gd name="connsiteX54" fmla="*/ 2307967 w 2760405"/>
              <a:gd name="connsiteY54" fmla="*/ 900113 h 2831596"/>
              <a:gd name="connsiteX55" fmla="*/ 2331780 w 2760405"/>
              <a:gd name="connsiteY55" fmla="*/ 907256 h 2831596"/>
              <a:gd name="connsiteX56" fmla="*/ 2317493 w 2760405"/>
              <a:gd name="connsiteY56" fmla="*/ 928687 h 2831596"/>
              <a:gd name="connsiteX57" fmla="*/ 2322255 w 2760405"/>
              <a:gd name="connsiteY57" fmla="*/ 942975 h 2831596"/>
              <a:gd name="connsiteX58" fmla="*/ 2360355 w 2760405"/>
              <a:gd name="connsiteY58" fmla="*/ 964406 h 2831596"/>
              <a:gd name="connsiteX59" fmla="*/ 2374643 w 2760405"/>
              <a:gd name="connsiteY59" fmla="*/ 990600 h 2831596"/>
              <a:gd name="connsiteX60" fmla="*/ 2398455 w 2760405"/>
              <a:gd name="connsiteY60" fmla="*/ 1016794 h 2831596"/>
              <a:gd name="connsiteX61" fmla="*/ 2384168 w 2760405"/>
              <a:gd name="connsiteY61" fmla="*/ 1028700 h 2831596"/>
              <a:gd name="connsiteX62" fmla="*/ 2388930 w 2760405"/>
              <a:gd name="connsiteY62" fmla="*/ 1066800 h 2831596"/>
              <a:gd name="connsiteX63" fmla="*/ 2424649 w 2760405"/>
              <a:gd name="connsiteY63" fmla="*/ 1059656 h 2831596"/>
              <a:gd name="connsiteX64" fmla="*/ 2453224 w 2760405"/>
              <a:gd name="connsiteY64" fmla="*/ 1069182 h 2831596"/>
              <a:gd name="connsiteX65" fmla="*/ 2488943 w 2760405"/>
              <a:gd name="connsiteY65" fmla="*/ 1107281 h 2831596"/>
              <a:gd name="connsiteX66" fmla="*/ 2488943 w 2760405"/>
              <a:gd name="connsiteY66" fmla="*/ 1138237 h 2831596"/>
              <a:gd name="connsiteX67" fmla="*/ 2524661 w 2760405"/>
              <a:gd name="connsiteY67" fmla="*/ 1147762 h 2831596"/>
              <a:gd name="connsiteX68" fmla="*/ 2574668 w 2760405"/>
              <a:gd name="connsiteY68" fmla="*/ 1190625 h 2831596"/>
              <a:gd name="connsiteX69" fmla="*/ 2574668 w 2760405"/>
              <a:gd name="connsiteY69" fmla="*/ 1219200 h 2831596"/>
              <a:gd name="connsiteX70" fmla="*/ 2574668 w 2760405"/>
              <a:gd name="connsiteY70" fmla="*/ 1243012 h 2831596"/>
              <a:gd name="connsiteX71" fmla="*/ 2569905 w 2760405"/>
              <a:gd name="connsiteY71" fmla="*/ 1266825 h 2831596"/>
              <a:gd name="connsiteX72" fmla="*/ 2603243 w 2760405"/>
              <a:gd name="connsiteY72" fmla="*/ 1295400 h 2831596"/>
              <a:gd name="connsiteX73" fmla="*/ 2612767 w 2760405"/>
              <a:gd name="connsiteY73" fmla="*/ 1338262 h 2831596"/>
              <a:gd name="connsiteX74" fmla="*/ 2622293 w 2760405"/>
              <a:gd name="connsiteY74" fmla="*/ 1376362 h 2831596"/>
              <a:gd name="connsiteX75" fmla="*/ 2641343 w 2760405"/>
              <a:gd name="connsiteY75" fmla="*/ 1369218 h 2831596"/>
              <a:gd name="connsiteX76" fmla="*/ 2684205 w 2760405"/>
              <a:gd name="connsiteY76" fmla="*/ 1381125 h 2831596"/>
              <a:gd name="connsiteX77" fmla="*/ 2708018 w 2760405"/>
              <a:gd name="connsiteY77" fmla="*/ 1362075 h 2831596"/>
              <a:gd name="connsiteX78" fmla="*/ 2750880 w 2760405"/>
              <a:gd name="connsiteY78" fmla="*/ 1352550 h 2831596"/>
              <a:gd name="connsiteX79" fmla="*/ 2760405 w 2760405"/>
              <a:gd name="connsiteY79" fmla="*/ 1390650 h 2831596"/>
              <a:gd name="connsiteX80" fmla="*/ 2750880 w 2760405"/>
              <a:gd name="connsiteY80" fmla="*/ 1414462 h 2831596"/>
              <a:gd name="connsiteX81" fmla="*/ 2727068 w 2760405"/>
              <a:gd name="connsiteY81" fmla="*/ 1428750 h 2831596"/>
              <a:gd name="connsiteX82" fmla="*/ 2698492 w 2760405"/>
              <a:gd name="connsiteY82" fmla="*/ 1464469 h 2831596"/>
              <a:gd name="connsiteX83" fmla="*/ 2660393 w 2760405"/>
              <a:gd name="connsiteY83" fmla="*/ 1495425 h 2831596"/>
              <a:gd name="connsiteX84" fmla="*/ 2641343 w 2760405"/>
              <a:gd name="connsiteY84" fmla="*/ 1519237 h 2831596"/>
              <a:gd name="connsiteX85" fmla="*/ 2627055 w 2760405"/>
              <a:gd name="connsiteY85" fmla="*/ 1535906 h 2831596"/>
              <a:gd name="connsiteX86" fmla="*/ 2622293 w 2760405"/>
              <a:gd name="connsiteY86" fmla="*/ 1562100 h 2831596"/>
              <a:gd name="connsiteX87" fmla="*/ 2593718 w 2760405"/>
              <a:gd name="connsiteY87" fmla="*/ 1562100 h 2831596"/>
              <a:gd name="connsiteX88" fmla="*/ 2560380 w 2760405"/>
              <a:gd name="connsiteY88" fmla="*/ 1547812 h 2831596"/>
              <a:gd name="connsiteX89" fmla="*/ 2541330 w 2760405"/>
              <a:gd name="connsiteY89" fmla="*/ 1519237 h 2831596"/>
              <a:gd name="connsiteX90" fmla="*/ 2474655 w 2760405"/>
              <a:gd name="connsiteY90" fmla="*/ 1524000 h 2831596"/>
              <a:gd name="connsiteX91" fmla="*/ 2455605 w 2760405"/>
              <a:gd name="connsiteY91" fmla="*/ 1535906 h 2831596"/>
              <a:gd name="connsiteX92" fmla="*/ 2450842 w 2760405"/>
              <a:gd name="connsiteY92" fmla="*/ 1557338 h 2831596"/>
              <a:gd name="connsiteX93" fmla="*/ 2417505 w 2760405"/>
              <a:gd name="connsiteY93" fmla="*/ 1576387 h 2831596"/>
              <a:gd name="connsiteX94" fmla="*/ 2384168 w 2760405"/>
              <a:gd name="connsiteY94" fmla="*/ 1614487 h 2831596"/>
              <a:gd name="connsiteX95" fmla="*/ 2357973 w 2760405"/>
              <a:gd name="connsiteY95" fmla="*/ 1626393 h 2831596"/>
              <a:gd name="connsiteX96" fmla="*/ 2350830 w 2760405"/>
              <a:gd name="connsiteY96" fmla="*/ 1662112 h 2831596"/>
              <a:gd name="connsiteX97" fmla="*/ 2334161 w 2760405"/>
              <a:gd name="connsiteY97" fmla="*/ 1659731 h 2831596"/>
              <a:gd name="connsiteX98" fmla="*/ 2284155 w 2760405"/>
              <a:gd name="connsiteY98" fmla="*/ 1681162 h 2831596"/>
              <a:gd name="connsiteX99" fmla="*/ 2265105 w 2760405"/>
              <a:gd name="connsiteY99" fmla="*/ 1700212 h 2831596"/>
              <a:gd name="connsiteX100" fmla="*/ 2203193 w 2760405"/>
              <a:gd name="connsiteY100" fmla="*/ 1704975 h 2831596"/>
              <a:gd name="connsiteX101" fmla="*/ 2160330 w 2760405"/>
              <a:gd name="connsiteY101" fmla="*/ 1714500 h 2831596"/>
              <a:gd name="connsiteX102" fmla="*/ 2129374 w 2760405"/>
              <a:gd name="connsiteY102" fmla="*/ 1754981 h 2831596"/>
              <a:gd name="connsiteX103" fmla="*/ 2103180 w 2760405"/>
              <a:gd name="connsiteY103" fmla="*/ 1771650 h 2831596"/>
              <a:gd name="connsiteX104" fmla="*/ 2098418 w 2760405"/>
              <a:gd name="connsiteY104" fmla="*/ 1807368 h 2831596"/>
              <a:gd name="connsiteX105" fmla="*/ 2060318 w 2760405"/>
              <a:gd name="connsiteY105" fmla="*/ 1831181 h 2831596"/>
              <a:gd name="connsiteX106" fmla="*/ 2046030 w 2760405"/>
              <a:gd name="connsiteY106" fmla="*/ 1852612 h 2831596"/>
              <a:gd name="connsiteX107" fmla="*/ 2036505 w 2760405"/>
              <a:gd name="connsiteY107" fmla="*/ 1866900 h 2831596"/>
              <a:gd name="connsiteX108" fmla="*/ 2041268 w 2760405"/>
              <a:gd name="connsiteY108" fmla="*/ 1895475 h 2831596"/>
              <a:gd name="connsiteX109" fmla="*/ 2053174 w 2760405"/>
              <a:gd name="connsiteY109" fmla="*/ 1933575 h 2831596"/>
              <a:gd name="connsiteX110" fmla="*/ 2065080 w 2760405"/>
              <a:gd name="connsiteY110" fmla="*/ 1985962 h 2831596"/>
              <a:gd name="connsiteX111" fmla="*/ 2041268 w 2760405"/>
              <a:gd name="connsiteY111" fmla="*/ 2024062 h 2831596"/>
              <a:gd name="connsiteX112" fmla="*/ 2036505 w 2760405"/>
              <a:gd name="connsiteY112" fmla="*/ 2028825 h 2831596"/>
              <a:gd name="connsiteX113" fmla="*/ 1998405 w 2760405"/>
              <a:gd name="connsiteY113" fmla="*/ 2033587 h 2831596"/>
              <a:gd name="connsiteX114" fmla="*/ 1969830 w 2760405"/>
              <a:gd name="connsiteY114" fmla="*/ 2043112 h 2831596"/>
              <a:gd name="connsiteX115" fmla="*/ 1960305 w 2760405"/>
              <a:gd name="connsiteY115" fmla="*/ 2043112 h 2831596"/>
              <a:gd name="connsiteX116" fmla="*/ 1922205 w 2760405"/>
              <a:gd name="connsiteY116" fmla="*/ 2069305 h 2831596"/>
              <a:gd name="connsiteX117" fmla="*/ 1903155 w 2760405"/>
              <a:gd name="connsiteY117" fmla="*/ 2090737 h 2831596"/>
              <a:gd name="connsiteX118" fmla="*/ 1891249 w 2760405"/>
              <a:gd name="connsiteY118" fmla="*/ 2150269 h 2831596"/>
              <a:gd name="connsiteX119" fmla="*/ 1857912 w 2760405"/>
              <a:gd name="connsiteY119" fmla="*/ 2166937 h 2831596"/>
              <a:gd name="connsiteX120" fmla="*/ 1812668 w 2760405"/>
              <a:gd name="connsiteY120" fmla="*/ 2195512 h 2831596"/>
              <a:gd name="connsiteX121" fmla="*/ 1812668 w 2760405"/>
              <a:gd name="connsiteY121" fmla="*/ 2252662 h 2831596"/>
              <a:gd name="connsiteX122" fmla="*/ 1817430 w 2760405"/>
              <a:gd name="connsiteY122" fmla="*/ 2314575 h 2831596"/>
              <a:gd name="connsiteX123" fmla="*/ 1805524 w 2760405"/>
              <a:gd name="connsiteY123" fmla="*/ 2340768 h 2831596"/>
              <a:gd name="connsiteX124" fmla="*/ 1788855 w 2760405"/>
              <a:gd name="connsiteY124" fmla="*/ 2388393 h 2831596"/>
              <a:gd name="connsiteX125" fmla="*/ 1812668 w 2760405"/>
              <a:gd name="connsiteY125" fmla="*/ 2438400 h 2831596"/>
              <a:gd name="connsiteX126" fmla="*/ 1805524 w 2760405"/>
              <a:gd name="connsiteY126" fmla="*/ 2474119 h 2831596"/>
              <a:gd name="connsiteX127" fmla="*/ 1779330 w 2760405"/>
              <a:gd name="connsiteY127" fmla="*/ 2500312 h 2831596"/>
              <a:gd name="connsiteX128" fmla="*/ 1736468 w 2760405"/>
              <a:gd name="connsiteY128" fmla="*/ 2524125 h 2831596"/>
              <a:gd name="connsiteX129" fmla="*/ 1717418 w 2760405"/>
              <a:gd name="connsiteY129" fmla="*/ 2538412 h 2831596"/>
              <a:gd name="connsiteX130" fmla="*/ 1741230 w 2760405"/>
              <a:gd name="connsiteY130" fmla="*/ 2590800 h 2831596"/>
              <a:gd name="connsiteX131" fmla="*/ 1722180 w 2760405"/>
              <a:gd name="connsiteY131" fmla="*/ 2619375 h 2831596"/>
              <a:gd name="connsiteX132" fmla="*/ 1665030 w 2760405"/>
              <a:gd name="connsiteY132" fmla="*/ 2633662 h 2831596"/>
              <a:gd name="connsiteX133" fmla="*/ 1650743 w 2760405"/>
              <a:gd name="connsiteY133" fmla="*/ 2662237 h 2831596"/>
              <a:gd name="connsiteX134" fmla="*/ 1667411 w 2760405"/>
              <a:gd name="connsiteY134" fmla="*/ 2693193 h 2831596"/>
              <a:gd name="connsiteX135" fmla="*/ 1655505 w 2760405"/>
              <a:gd name="connsiteY135" fmla="*/ 2712243 h 2831596"/>
              <a:gd name="connsiteX136" fmla="*/ 1660268 w 2760405"/>
              <a:gd name="connsiteY136" fmla="*/ 2745581 h 2831596"/>
              <a:gd name="connsiteX137" fmla="*/ 1631693 w 2760405"/>
              <a:gd name="connsiteY137" fmla="*/ 2767012 h 2831596"/>
              <a:gd name="connsiteX138" fmla="*/ 1579305 w 2760405"/>
              <a:gd name="connsiteY138" fmla="*/ 2724150 h 2831596"/>
              <a:gd name="connsiteX139" fmla="*/ 1553111 w 2760405"/>
              <a:gd name="connsiteY139" fmla="*/ 2728912 h 2831596"/>
              <a:gd name="connsiteX140" fmla="*/ 1522155 w 2760405"/>
              <a:gd name="connsiteY140" fmla="*/ 2697956 h 2831596"/>
              <a:gd name="connsiteX141" fmla="*/ 1503105 w 2760405"/>
              <a:gd name="connsiteY141" fmla="*/ 2676525 h 2831596"/>
              <a:gd name="connsiteX142" fmla="*/ 1481674 w 2760405"/>
              <a:gd name="connsiteY142" fmla="*/ 2719387 h 2831596"/>
              <a:gd name="connsiteX143" fmla="*/ 1484055 w 2760405"/>
              <a:gd name="connsiteY143" fmla="*/ 2738437 h 2831596"/>
              <a:gd name="connsiteX144" fmla="*/ 1467386 w 2760405"/>
              <a:gd name="connsiteY144" fmla="*/ 2776537 h 2831596"/>
              <a:gd name="connsiteX145" fmla="*/ 1460243 w 2760405"/>
              <a:gd name="connsiteY145" fmla="*/ 2786062 h 2831596"/>
              <a:gd name="connsiteX146" fmla="*/ 1424524 w 2760405"/>
              <a:gd name="connsiteY146" fmla="*/ 2828925 h 2831596"/>
              <a:gd name="connsiteX147" fmla="*/ 1400712 w 2760405"/>
              <a:gd name="connsiteY147" fmla="*/ 2824162 h 2831596"/>
              <a:gd name="connsiteX148" fmla="*/ 1384043 w 2760405"/>
              <a:gd name="connsiteY148" fmla="*/ 2800350 h 2831596"/>
              <a:gd name="connsiteX149" fmla="*/ 1379280 w 2760405"/>
              <a:gd name="connsiteY149" fmla="*/ 2786062 h 2831596"/>
              <a:gd name="connsiteX150" fmla="*/ 1338799 w 2760405"/>
              <a:gd name="connsiteY150" fmla="*/ 2778918 h 2831596"/>
              <a:gd name="connsiteX151" fmla="*/ 1345943 w 2760405"/>
              <a:gd name="connsiteY151" fmla="*/ 2757487 h 2831596"/>
              <a:gd name="connsiteX152" fmla="*/ 1326893 w 2760405"/>
              <a:gd name="connsiteY152" fmla="*/ 2719387 h 2831596"/>
              <a:gd name="connsiteX153" fmla="*/ 1357849 w 2760405"/>
              <a:gd name="connsiteY153" fmla="*/ 2702718 h 2831596"/>
              <a:gd name="connsiteX154" fmla="*/ 1348324 w 2760405"/>
              <a:gd name="connsiteY154" fmla="*/ 2640806 h 2831596"/>
              <a:gd name="connsiteX155" fmla="*/ 1336418 w 2760405"/>
              <a:gd name="connsiteY155" fmla="*/ 2626518 h 2831596"/>
              <a:gd name="connsiteX156" fmla="*/ 1326893 w 2760405"/>
              <a:gd name="connsiteY156" fmla="*/ 2605087 h 2831596"/>
              <a:gd name="connsiteX157" fmla="*/ 1305461 w 2760405"/>
              <a:gd name="connsiteY157" fmla="*/ 2595562 h 2831596"/>
              <a:gd name="connsiteX158" fmla="*/ 1291174 w 2760405"/>
              <a:gd name="connsiteY158" fmla="*/ 2605087 h 2831596"/>
              <a:gd name="connsiteX159" fmla="*/ 1284030 w 2760405"/>
              <a:gd name="connsiteY159" fmla="*/ 2626518 h 2831596"/>
              <a:gd name="connsiteX160" fmla="*/ 1262599 w 2760405"/>
              <a:gd name="connsiteY160" fmla="*/ 2605087 h 2831596"/>
              <a:gd name="connsiteX161" fmla="*/ 1288793 w 2760405"/>
              <a:gd name="connsiteY161" fmla="*/ 2559843 h 2831596"/>
              <a:gd name="connsiteX162" fmla="*/ 1324511 w 2760405"/>
              <a:gd name="connsiteY162" fmla="*/ 2540794 h 2831596"/>
              <a:gd name="connsiteX163" fmla="*/ 1350705 w 2760405"/>
              <a:gd name="connsiteY163" fmla="*/ 2490787 h 2831596"/>
              <a:gd name="connsiteX164" fmla="*/ 1329274 w 2760405"/>
              <a:gd name="connsiteY164" fmla="*/ 2443162 h 2831596"/>
              <a:gd name="connsiteX165" fmla="*/ 1345943 w 2760405"/>
              <a:gd name="connsiteY165" fmla="*/ 2390775 h 2831596"/>
              <a:gd name="connsiteX166" fmla="*/ 1336418 w 2760405"/>
              <a:gd name="connsiteY166" fmla="*/ 2338387 h 2831596"/>
              <a:gd name="connsiteX167" fmla="*/ 1293555 w 2760405"/>
              <a:gd name="connsiteY167" fmla="*/ 2305050 h 2831596"/>
              <a:gd name="connsiteX168" fmla="*/ 1250693 w 2760405"/>
              <a:gd name="connsiteY168" fmla="*/ 2290762 h 2831596"/>
              <a:gd name="connsiteX169" fmla="*/ 1207830 w 2760405"/>
              <a:gd name="connsiteY169" fmla="*/ 2281237 h 2831596"/>
              <a:gd name="connsiteX170" fmla="*/ 1169730 w 2760405"/>
              <a:gd name="connsiteY170" fmla="*/ 2274093 h 2831596"/>
              <a:gd name="connsiteX171" fmla="*/ 1150680 w 2760405"/>
              <a:gd name="connsiteY171" fmla="*/ 2281237 h 2831596"/>
              <a:gd name="connsiteX172" fmla="*/ 1122105 w 2760405"/>
              <a:gd name="connsiteY172" fmla="*/ 2290762 h 2831596"/>
              <a:gd name="connsiteX173" fmla="*/ 1105436 w 2760405"/>
              <a:gd name="connsiteY173" fmla="*/ 2271712 h 2831596"/>
              <a:gd name="connsiteX174" fmla="*/ 1079243 w 2760405"/>
              <a:gd name="connsiteY174" fmla="*/ 2286000 h 2831596"/>
              <a:gd name="connsiteX175" fmla="*/ 1062574 w 2760405"/>
              <a:gd name="connsiteY175" fmla="*/ 2307431 h 2831596"/>
              <a:gd name="connsiteX176" fmla="*/ 1022093 w 2760405"/>
              <a:gd name="connsiteY176" fmla="*/ 2309812 h 2831596"/>
              <a:gd name="connsiteX177" fmla="*/ 974468 w 2760405"/>
              <a:gd name="connsiteY177" fmla="*/ 2319337 h 2831596"/>
              <a:gd name="connsiteX178" fmla="*/ 974468 w 2760405"/>
              <a:gd name="connsiteY178" fmla="*/ 2374106 h 2831596"/>
              <a:gd name="connsiteX179" fmla="*/ 945893 w 2760405"/>
              <a:gd name="connsiteY179" fmla="*/ 2414587 h 2831596"/>
              <a:gd name="connsiteX180" fmla="*/ 924461 w 2760405"/>
              <a:gd name="connsiteY180" fmla="*/ 2424112 h 2831596"/>
              <a:gd name="connsiteX181" fmla="*/ 893505 w 2760405"/>
              <a:gd name="connsiteY181" fmla="*/ 2462212 h 2831596"/>
              <a:gd name="connsiteX182" fmla="*/ 869693 w 2760405"/>
              <a:gd name="connsiteY182" fmla="*/ 2452687 h 2831596"/>
              <a:gd name="connsiteX183" fmla="*/ 855405 w 2760405"/>
              <a:gd name="connsiteY183" fmla="*/ 2471737 h 2831596"/>
              <a:gd name="connsiteX184" fmla="*/ 819686 w 2760405"/>
              <a:gd name="connsiteY184" fmla="*/ 2476500 h 2831596"/>
              <a:gd name="connsiteX185" fmla="*/ 803018 w 2760405"/>
              <a:gd name="connsiteY185" fmla="*/ 2462212 h 2831596"/>
              <a:gd name="connsiteX186" fmla="*/ 774443 w 2760405"/>
              <a:gd name="connsiteY186" fmla="*/ 2438400 h 2831596"/>
              <a:gd name="connsiteX187" fmla="*/ 762536 w 2760405"/>
              <a:gd name="connsiteY187" fmla="*/ 2419350 h 2831596"/>
              <a:gd name="connsiteX188" fmla="*/ 738724 w 2760405"/>
              <a:gd name="connsiteY188" fmla="*/ 2438400 h 2831596"/>
              <a:gd name="connsiteX189" fmla="*/ 707768 w 2760405"/>
              <a:gd name="connsiteY189" fmla="*/ 2433637 h 2831596"/>
              <a:gd name="connsiteX190" fmla="*/ 726818 w 2760405"/>
              <a:gd name="connsiteY190" fmla="*/ 2371725 h 2831596"/>
              <a:gd name="connsiteX191" fmla="*/ 722055 w 2760405"/>
              <a:gd name="connsiteY191" fmla="*/ 2362200 h 2831596"/>
              <a:gd name="connsiteX192" fmla="*/ 741105 w 2760405"/>
              <a:gd name="connsiteY192" fmla="*/ 2309812 h 2831596"/>
              <a:gd name="connsiteX193" fmla="*/ 750630 w 2760405"/>
              <a:gd name="connsiteY193" fmla="*/ 2278856 h 2831596"/>
              <a:gd name="connsiteX194" fmla="*/ 736343 w 2760405"/>
              <a:gd name="connsiteY194" fmla="*/ 2243137 h 2831596"/>
              <a:gd name="connsiteX195" fmla="*/ 750630 w 2760405"/>
              <a:gd name="connsiteY195" fmla="*/ 2226468 h 2831596"/>
              <a:gd name="connsiteX196" fmla="*/ 738724 w 2760405"/>
              <a:gd name="connsiteY196" fmla="*/ 2197893 h 2831596"/>
              <a:gd name="connsiteX197" fmla="*/ 738725 w 2760405"/>
              <a:gd name="connsiteY197" fmla="*/ 2166937 h 2831596"/>
              <a:gd name="connsiteX198" fmla="*/ 731580 w 2760405"/>
              <a:gd name="connsiteY198" fmla="*/ 2128837 h 2831596"/>
              <a:gd name="connsiteX199" fmla="*/ 712530 w 2760405"/>
              <a:gd name="connsiteY199" fmla="*/ 2093118 h 2831596"/>
              <a:gd name="connsiteX200" fmla="*/ 664905 w 2760405"/>
              <a:gd name="connsiteY200" fmla="*/ 2090737 h 2831596"/>
              <a:gd name="connsiteX201" fmla="*/ 638711 w 2760405"/>
              <a:gd name="connsiteY201" fmla="*/ 2085975 h 2831596"/>
              <a:gd name="connsiteX202" fmla="*/ 626805 w 2760405"/>
              <a:gd name="connsiteY202" fmla="*/ 2062162 h 2831596"/>
              <a:gd name="connsiteX203" fmla="*/ 569655 w 2760405"/>
              <a:gd name="connsiteY203" fmla="*/ 2043112 h 2831596"/>
              <a:gd name="connsiteX204" fmla="*/ 545843 w 2760405"/>
              <a:gd name="connsiteY204" fmla="*/ 2035968 h 2831596"/>
              <a:gd name="connsiteX205" fmla="*/ 560130 w 2760405"/>
              <a:gd name="connsiteY205" fmla="*/ 1981200 h 2831596"/>
              <a:gd name="connsiteX206" fmla="*/ 564893 w 2760405"/>
              <a:gd name="connsiteY206" fmla="*/ 1964531 h 2831596"/>
              <a:gd name="connsiteX207" fmla="*/ 550605 w 2760405"/>
              <a:gd name="connsiteY207" fmla="*/ 1938337 h 2831596"/>
              <a:gd name="connsiteX208" fmla="*/ 517268 w 2760405"/>
              <a:gd name="connsiteY208" fmla="*/ 1885950 h 2831596"/>
              <a:gd name="connsiteX209" fmla="*/ 493455 w 2760405"/>
              <a:gd name="connsiteY209" fmla="*/ 1897856 h 2831596"/>
              <a:gd name="connsiteX210" fmla="*/ 474405 w 2760405"/>
              <a:gd name="connsiteY210" fmla="*/ 1876425 h 2831596"/>
              <a:gd name="connsiteX211" fmla="*/ 436305 w 2760405"/>
              <a:gd name="connsiteY211" fmla="*/ 1852612 h 2831596"/>
              <a:gd name="connsiteX212" fmla="*/ 417255 w 2760405"/>
              <a:gd name="connsiteY212" fmla="*/ 1833562 h 2831596"/>
              <a:gd name="connsiteX213" fmla="*/ 417255 w 2760405"/>
              <a:gd name="connsiteY213" fmla="*/ 1804987 h 2831596"/>
              <a:gd name="connsiteX214" fmla="*/ 381536 w 2760405"/>
              <a:gd name="connsiteY214" fmla="*/ 1812131 h 2831596"/>
              <a:gd name="connsiteX215" fmla="*/ 360105 w 2760405"/>
              <a:gd name="connsiteY215" fmla="*/ 1838325 h 2831596"/>
              <a:gd name="connsiteX216" fmla="*/ 388680 w 2760405"/>
              <a:gd name="connsiteY216" fmla="*/ 1862137 h 2831596"/>
              <a:gd name="connsiteX217" fmla="*/ 355343 w 2760405"/>
              <a:gd name="connsiteY217" fmla="*/ 1866900 h 2831596"/>
              <a:gd name="connsiteX218" fmla="*/ 326768 w 2760405"/>
              <a:gd name="connsiteY218" fmla="*/ 1847850 h 2831596"/>
              <a:gd name="connsiteX219" fmla="*/ 283905 w 2760405"/>
              <a:gd name="connsiteY219" fmla="*/ 1833562 h 2831596"/>
              <a:gd name="connsiteX220" fmla="*/ 241043 w 2760405"/>
              <a:gd name="connsiteY220" fmla="*/ 1819275 h 2831596"/>
              <a:gd name="connsiteX221" fmla="*/ 198180 w 2760405"/>
              <a:gd name="connsiteY221" fmla="*/ 1819275 h 2831596"/>
              <a:gd name="connsiteX222" fmla="*/ 174368 w 2760405"/>
              <a:gd name="connsiteY222" fmla="*/ 1795462 h 2831596"/>
              <a:gd name="connsiteX223" fmla="*/ 191036 w 2760405"/>
              <a:gd name="connsiteY223" fmla="*/ 1740693 h 2831596"/>
              <a:gd name="connsiteX224" fmla="*/ 217230 w 2760405"/>
              <a:gd name="connsiteY224" fmla="*/ 1676400 h 2831596"/>
              <a:gd name="connsiteX225" fmla="*/ 248186 w 2760405"/>
              <a:gd name="connsiteY225" fmla="*/ 1609725 h 2831596"/>
              <a:gd name="connsiteX226" fmla="*/ 276761 w 2760405"/>
              <a:gd name="connsiteY226" fmla="*/ 1576388 h 2831596"/>
              <a:gd name="connsiteX227" fmla="*/ 286286 w 2760405"/>
              <a:gd name="connsiteY227" fmla="*/ 1545431 h 2831596"/>
              <a:gd name="connsiteX228" fmla="*/ 322005 w 2760405"/>
              <a:gd name="connsiteY228" fmla="*/ 1509712 h 2831596"/>
              <a:gd name="connsiteX229" fmla="*/ 364868 w 2760405"/>
              <a:gd name="connsiteY229" fmla="*/ 1466850 h 2831596"/>
              <a:gd name="connsiteX230" fmla="*/ 379155 w 2760405"/>
              <a:gd name="connsiteY230" fmla="*/ 1440656 h 2831596"/>
              <a:gd name="connsiteX231" fmla="*/ 417255 w 2760405"/>
              <a:gd name="connsiteY231" fmla="*/ 1404937 h 2831596"/>
              <a:gd name="connsiteX232" fmla="*/ 441068 w 2760405"/>
              <a:gd name="connsiteY232" fmla="*/ 1381125 h 2831596"/>
              <a:gd name="connsiteX233" fmla="*/ 398205 w 2760405"/>
              <a:gd name="connsiteY233" fmla="*/ 1352550 h 2831596"/>
              <a:gd name="connsiteX234" fmla="*/ 379155 w 2760405"/>
              <a:gd name="connsiteY234" fmla="*/ 1328737 h 2831596"/>
              <a:gd name="connsiteX235" fmla="*/ 326768 w 2760405"/>
              <a:gd name="connsiteY235" fmla="*/ 1319212 h 2831596"/>
              <a:gd name="connsiteX236" fmla="*/ 319624 w 2760405"/>
              <a:gd name="connsiteY236" fmla="*/ 1297781 h 2831596"/>
              <a:gd name="connsiteX237" fmla="*/ 269618 w 2760405"/>
              <a:gd name="connsiteY237" fmla="*/ 1285875 h 2831596"/>
              <a:gd name="connsiteX238" fmla="*/ 233899 w 2760405"/>
              <a:gd name="connsiteY238" fmla="*/ 1281112 h 2831596"/>
              <a:gd name="connsiteX239" fmla="*/ 198180 w 2760405"/>
              <a:gd name="connsiteY239" fmla="*/ 1276350 h 2831596"/>
              <a:gd name="connsiteX240" fmla="*/ 157700 w 2760405"/>
              <a:gd name="connsiteY240" fmla="*/ 1250156 h 2831596"/>
              <a:gd name="connsiteX241" fmla="*/ 141030 w 2760405"/>
              <a:gd name="connsiteY241" fmla="*/ 1202531 h 2831596"/>
              <a:gd name="connsiteX242" fmla="*/ 141030 w 2760405"/>
              <a:gd name="connsiteY242" fmla="*/ 1171575 h 2831596"/>
              <a:gd name="connsiteX243" fmla="*/ 121980 w 2760405"/>
              <a:gd name="connsiteY243" fmla="*/ 1157287 h 2831596"/>
              <a:gd name="connsiteX244" fmla="*/ 76737 w 2760405"/>
              <a:gd name="connsiteY244" fmla="*/ 1166812 h 2831596"/>
              <a:gd name="connsiteX245" fmla="*/ 50543 w 2760405"/>
              <a:gd name="connsiteY245" fmla="*/ 1166812 h 2831596"/>
              <a:gd name="connsiteX246" fmla="*/ 21968 w 2760405"/>
              <a:gd name="connsiteY246" fmla="*/ 1143000 h 2831596"/>
              <a:gd name="connsiteX247" fmla="*/ 10062 w 2760405"/>
              <a:gd name="connsiteY247" fmla="*/ 1104900 h 2831596"/>
              <a:gd name="connsiteX248" fmla="*/ 536 w 2760405"/>
              <a:gd name="connsiteY248" fmla="*/ 1069182 h 2831596"/>
              <a:gd name="connsiteX249" fmla="*/ 2918 w 2760405"/>
              <a:gd name="connsiteY249" fmla="*/ 1028700 h 2831596"/>
              <a:gd name="connsiteX250" fmla="*/ 17205 w 2760405"/>
              <a:gd name="connsiteY250" fmla="*/ 995362 h 2831596"/>
              <a:gd name="connsiteX251" fmla="*/ 52924 w 2760405"/>
              <a:gd name="connsiteY251" fmla="*/ 957263 h 2831596"/>
              <a:gd name="connsiteX252" fmla="*/ 76737 w 2760405"/>
              <a:gd name="connsiteY252" fmla="*/ 952500 h 2831596"/>
              <a:gd name="connsiteX253" fmla="*/ 69593 w 2760405"/>
              <a:gd name="connsiteY253" fmla="*/ 933450 h 2831596"/>
              <a:gd name="connsiteX254" fmla="*/ 60068 w 2760405"/>
              <a:gd name="connsiteY254" fmla="*/ 885825 h 2831596"/>
              <a:gd name="connsiteX255" fmla="*/ 83880 w 2760405"/>
              <a:gd name="connsiteY255" fmla="*/ 852487 h 2831596"/>
              <a:gd name="connsiteX256" fmla="*/ 69593 w 2760405"/>
              <a:gd name="connsiteY256" fmla="*/ 821531 h 2831596"/>
              <a:gd name="connsiteX257" fmla="*/ 41018 w 2760405"/>
              <a:gd name="connsiteY257" fmla="*/ 795337 h 2831596"/>
              <a:gd name="connsiteX258" fmla="*/ 21969 w 2760405"/>
              <a:gd name="connsiteY258" fmla="*/ 785812 h 2831596"/>
              <a:gd name="connsiteX259" fmla="*/ 29112 w 2760405"/>
              <a:gd name="connsiteY259" fmla="*/ 766762 h 2831596"/>
              <a:gd name="connsiteX260" fmla="*/ 48162 w 2760405"/>
              <a:gd name="connsiteY260" fmla="*/ 723900 h 2831596"/>
              <a:gd name="connsiteX261" fmla="*/ 64831 w 2760405"/>
              <a:gd name="connsiteY261" fmla="*/ 704850 h 2831596"/>
              <a:gd name="connsiteX262" fmla="*/ 79118 w 2760405"/>
              <a:gd name="connsiteY262" fmla="*/ 671512 h 2831596"/>
              <a:gd name="connsiteX263" fmla="*/ 50543 w 2760405"/>
              <a:gd name="connsiteY263" fmla="*/ 647700 h 2831596"/>
              <a:gd name="connsiteX264" fmla="*/ 69593 w 2760405"/>
              <a:gd name="connsiteY264" fmla="*/ 623887 h 2831596"/>
              <a:gd name="connsiteX265" fmla="*/ 117218 w 2760405"/>
              <a:gd name="connsiteY265" fmla="*/ 628650 h 2831596"/>
              <a:gd name="connsiteX266" fmla="*/ 114836 w 2760405"/>
              <a:gd name="connsiteY266" fmla="*/ 619125 h 2831596"/>
              <a:gd name="connsiteX267" fmla="*/ 110074 w 2760405"/>
              <a:gd name="connsiteY267" fmla="*/ 585787 h 2831596"/>
              <a:gd name="connsiteX268" fmla="*/ 117218 w 2760405"/>
              <a:gd name="connsiteY268" fmla="*/ 564356 h 2831596"/>
              <a:gd name="connsiteX269" fmla="*/ 131506 w 2760405"/>
              <a:gd name="connsiteY269" fmla="*/ 559593 h 2831596"/>
              <a:gd name="connsiteX270" fmla="*/ 155318 w 2760405"/>
              <a:gd name="connsiteY270" fmla="*/ 571500 h 2831596"/>
              <a:gd name="connsiteX271" fmla="*/ 160080 w 2760405"/>
              <a:gd name="connsiteY271" fmla="*/ 571500 h 2831596"/>
              <a:gd name="connsiteX272" fmla="*/ 152936 w 2760405"/>
              <a:gd name="connsiteY272" fmla="*/ 478631 h 2831596"/>
              <a:gd name="connsiteX273" fmla="*/ 193418 w 2760405"/>
              <a:gd name="connsiteY273" fmla="*/ 447675 h 2831596"/>
              <a:gd name="connsiteX274" fmla="*/ 221993 w 2760405"/>
              <a:gd name="connsiteY274" fmla="*/ 461962 h 2831596"/>
              <a:gd name="connsiteX275" fmla="*/ 283905 w 2760405"/>
              <a:gd name="connsiteY275" fmla="*/ 485775 h 2831596"/>
              <a:gd name="connsiteX276" fmla="*/ 345818 w 2760405"/>
              <a:gd name="connsiteY276" fmla="*/ 485775 h 2831596"/>
              <a:gd name="connsiteX277" fmla="*/ 336293 w 2760405"/>
              <a:gd name="connsiteY277" fmla="*/ 442912 h 2831596"/>
              <a:gd name="connsiteX278" fmla="*/ 345818 w 2760405"/>
              <a:gd name="connsiteY278" fmla="*/ 409575 h 2831596"/>
              <a:gd name="connsiteX279" fmla="*/ 388680 w 2760405"/>
              <a:gd name="connsiteY279" fmla="*/ 409575 h 2831596"/>
              <a:gd name="connsiteX280" fmla="*/ 407730 w 2760405"/>
              <a:gd name="connsiteY280" fmla="*/ 381000 h 2831596"/>
              <a:gd name="connsiteX281" fmla="*/ 431543 w 2760405"/>
              <a:gd name="connsiteY281" fmla="*/ 338137 h 2831596"/>
              <a:gd name="connsiteX282" fmla="*/ 383918 w 2760405"/>
              <a:gd name="connsiteY282" fmla="*/ 314325 h 2831596"/>
              <a:gd name="connsiteX283" fmla="*/ 383918 w 2760405"/>
              <a:gd name="connsiteY283" fmla="*/ 285750 h 2831596"/>
              <a:gd name="connsiteX284" fmla="*/ 436305 w 2760405"/>
              <a:gd name="connsiteY284" fmla="*/ 257175 h 2831596"/>
              <a:gd name="connsiteX285" fmla="*/ 469643 w 2760405"/>
              <a:gd name="connsiteY285" fmla="*/ 238125 h 2831596"/>
              <a:gd name="connsiteX286" fmla="*/ 479168 w 2760405"/>
              <a:gd name="connsiteY286" fmla="*/ 176212 h 2831596"/>
              <a:gd name="connsiteX287" fmla="*/ 450593 w 2760405"/>
              <a:gd name="connsiteY287" fmla="*/ 123825 h 2831596"/>
              <a:gd name="connsiteX0" fmla="*/ 2310349 w 2760405"/>
              <a:gd name="connsiteY0" fmla="*/ 0 h 2831596"/>
              <a:gd name="connsiteX1" fmla="*/ 2327018 w 2760405"/>
              <a:gd name="connsiteY1" fmla="*/ 26193 h 2831596"/>
              <a:gd name="connsiteX2" fmla="*/ 2355593 w 2760405"/>
              <a:gd name="connsiteY2" fmla="*/ 47625 h 2831596"/>
              <a:gd name="connsiteX3" fmla="*/ 2346068 w 2760405"/>
              <a:gd name="connsiteY3" fmla="*/ 57150 h 2831596"/>
              <a:gd name="connsiteX4" fmla="*/ 2355593 w 2760405"/>
              <a:gd name="connsiteY4" fmla="*/ 95250 h 2831596"/>
              <a:gd name="connsiteX5" fmla="*/ 2346068 w 2760405"/>
              <a:gd name="connsiteY5" fmla="*/ 128587 h 2831596"/>
              <a:gd name="connsiteX6" fmla="*/ 2327018 w 2760405"/>
              <a:gd name="connsiteY6" fmla="*/ 145256 h 2831596"/>
              <a:gd name="connsiteX7" fmla="*/ 2303205 w 2760405"/>
              <a:gd name="connsiteY7" fmla="*/ 152400 h 2831596"/>
              <a:gd name="connsiteX8" fmla="*/ 2293680 w 2760405"/>
              <a:gd name="connsiteY8" fmla="*/ 166687 h 2831596"/>
              <a:gd name="connsiteX9" fmla="*/ 2288918 w 2760405"/>
              <a:gd name="connsiteY9" fmla="*/ 204787 h 2831596"/>
              <a:gd name="connsiteX10" fmla="*/ 2269868 w 2760405"/>
              <a:gd name="connsiteY10" fmla="*/ 223837 h 2831596"/>
              <a:gd name="connsiteX11" fmla="*/ 2227005 w 2760405"/>
              <a:gd name="connsiteY11" fmla="*/ 219075 h 2831596"/>
              <a:gd name="connsiteX12" fmla="*/ 2217480 w 2760405"/>
              <a:gd name="connsiteY12" fmla="*/ 226219 h 2831596"/>
              <a:gd name="connsiteX13" fmla="*/ 2224624 w 2760405"/>
              <a:gd name="connsiteY13" fmla="*/ 259556 h 2831596"/>
              <a:gd name="connsiteX14" fmla="*/ 2236530 w 2760405"/>
              <a:gd name="connsiteY14" fmla="*/ 285750 h 2831596"/>
              <a:gd name="connsiteX15" fmla="*/ 2227005 w 2760405"/>
              <a:gd name="connsiteY15" fmla="*/ 304800 h 2831596"/>
              <a:gd name="connsiteX16" fmla="*/ 2227005 w 2760405"/>
              <a:gd name="connsiteY16" fmla="*/ 333375 h 2831596"/>
              <a:gd name="connsiteX17" fmla="*/ 2188905 w 2760405"/>
              <a:gd name="connsiteY17" fmla="*/ 338137 h 2831596"/>
              <a:gd name="connsiteX18" fmla="*/ 2155567 w 2760405"/>
              <a:gd name="connsiteY18" fmla="*/ 302419 h 2831596"/>
              <a:gd name="connsiteX19" fmla="*/ 2126993 w 2760405"/>
              <a:gd name="connsiteY19" fmla="*/ 323850 h 2831596"/>
              <a:gd name="connsiteX20" fmla="*/ 2107943 w 2760405"/>
              <a:gd name="connsiteY20" fmla="*/ 347662 h 2831596"/>
              <a:gd name="connsiteX21" fmla="*/ 2107943 w 2760405"/>
              <a:gd name="connsiteY21" fmla="*/ 361950 h 2831596"/>
              <a:gd name="connsiteX22" fmla="*/ 2107943 w 2760405"/>
              <a:gd name="connsiteY22" fmla="*/ 395287 h 2831596"/>
              <a:gd name="connsiteX23" fmla="*/ 2079368 w 2760405"/>
              <a:gd name="connsiteY23" fmla="*/ 395287 h 2831596"/>
              <a:gd name="connsiteX24" fmla="*/ 2036505 w 2760405"/>
              <a:gd name="connsiteY24" fmla="*/ 419100 h 2831596"/>
              <a:gd name="connsiteX25" fmla="*/ 2017455 w 2760405"/>
              <a:gd name="connsiteY25" fmla="*/ 457200 h 2831596"/>
              <a:gd name="connsiteX26" fmla="*/ 2015074 w 2760405"/>
              <a:gd name="connsiteY26" fmla="*/ 488156 h 2831596"/>
              <a:gd name="connsiteX27" fmla="*/ 1998406 w 2760405"/>
              <a:gd name="connsiteY27" fmla="*/ 511968 h 2831596"/>
              <a:gd name="connsiteX28" fmla="*/ 1979355 w 2760405"/>
              <a:gd name="connsiteY28" fmla="*/ 554831 h 2831596"/>
              <a:gd name="connsiteX29" fmla="*/ 1948399 w 2760405"/>
              <a:gd name="connsiteY29" fmla="*/ 564356 h 2831596"/>
              <a:gd name="connsiteX30" fmla="*/ 1912680 w 2760405"/>
              <a:gd name="connsiteY30" fmla="*/ 561975 h 2831596"/>
              <a:gd name="connsiteX31" fmla="*/ 1886486 w 2760405"/>
              <a:gd name="connsiteY31" fmla="*/ 576262 h 2831596"/>
              <a:gd name="connsiteX32" fmla="*/ 1893630 w 2760405"/>
              <a:gd name="connsiteY32" fmla="*/ 602456 h 2831596"/>
              <a:gd name="connsiteX33" fmla="*/ 1876961 w 2760405"/>
              <a:gd name="connsiteY33" fmla="*/ 623887 h 2831596"/>
              <a:gd name="connsiteX34" fmla="*/ 1879343 w 2760405"/>
              <a:gd name="connsiteY34" fmla="*/ 647700 h 2831596"/>
              <a:gd name="connsiteX35" fmla="*/ 1893630 w 2760405"/>
              <a:gd name="connsiteY35" fmla="*/ 666750 h 2831596"/>
              <a:gd name="connsiteX36" fmla="*/ 1922205 w 2760405"/>
              <a:gd name="connsiteY36" fmla="*/ 685800 h 2831596"/>
              <a:gd name="connsiteX37" fmla="*/ 1948399 w 2760405"/>
              <a:gd name="connsiteY37" fmla="*/ 714375 h 2831596"/>
              <a:gd name="connsiteX38" fmla="*/ 1972211 w 2760405"/>
              <a:gd name="connsiteY38" fmla="*/ 745331 h 2831596"/>
              <a:gd name="connsiteX39" fmla="*/ 2000787 w 2760405"/>
              <a:gd name="connsiteY39" fmla="*/ 776287 h 2831596"/>
              <a:gd name="connsiteX40" fmla="*/ 2019836 w 2760405"/>
              <a:gd name="connsiteY40" fmla="*/ 788194 h 2831596"/>
              <a:gd name="connsiteX41" fmla="*/ 2026980 w 2760405"/>
              <a:gd name="connsiteY41" fmla="*/ 814387 h 2831596"/>
              <a:gd name="connsiteX42" fmla="*/ 2031743 w 2760405"/>
              <a:gd name="connsiteY42" fmla="*/ 847725 h 2831596"/>
              <a:gd name="connsiteX43" fmla="*/ 2041268 w 2760405"/>
              <a:gd name="connsiteY43" fmla="*/ 859631 h 2831596"/>
              <a:gd name="connsiteX44" fmla="*/ 2069843 w 2760405"/>
              <a:gd name="connsiteY44" fmla="*/ 871537 h 2831596"/>
              <a:gd name="connsiteX45" fmla="*/ 2065080 w 2760405"/>
              <a:gd name="connsiteY45" fmla="*/ 852487 h 2831596"/>
              <a:gd name="connsiteX46" fmla="*/ 2093655 w 2760405"/>
              <a:gd name="connsiteY46" fmla="*/ 838200 h 2831596"/>
              <a:gd name="connsiteX47" fmla="*/ 2103180 w 2760405"/>
              <a:gd name="connsiteY47" fmla="*/ 862012 h 2831596"/>
              <a:gd name="connsiteX48" fmla="*/ 2136518 w 2760405"/>
              <a:gd name="connsiteY48" fmla="*/ 883443 h 2831596"/>
              <a:gd name="connsiteX49" fmla="*/ 2172236 w 2760405"/>
              <a:gd name="connsiteY49" fmla="*/ 876300 h 2831596"/>
              <a:gd name="connsiteX50" fmla="*/ 2186524 w 2760405"/>
              <a:gd name="connsiteY50" fmla="*/ 864394 h 2831596"/>
              <a:gd name="connsiteX51" fmla="*/ 2210337 w 2760405"/>
              <a:gd name="connsiteY51" fmla="*/ 857249 h 2831596"/>
              <a:gd name="connsiteX52" fmla="*/ 2248437 w 2760405"/>
              <a:gd name="connsiteY52" fmla="*/ 862012 h 2831596"/>
              <a:gd name="connsiteX53" fmla="*/ 2260343 w 2760405"/>
              <a:gd name="connsiteY53" fmla="*/ 895350 h 2831596"/>
              <a:gd name="connsiteX54" fmla="*/ 2307967 w 2760405"/>
              <a:gd name="connsiteY54" fmla="*/ 900113 h 2831596"/>
              <a:gd name="connsiteX55" fmla="*/ 2331780 w 2760405"/>
              <a:gd name="connsiteY55" fmla="*/ 907256 h 2831596"/>
              <a:gd name="connsiteX56" fmla="*/ 2317493 w 2760405"/>
              <a:gd name="connsiteY56" fmla="*/ 928687 h 2831596"/>
              <a:gd name="connsiteX57" fmla="*/ 2322255 w 2760405"/>
              <a:gd name="connsiteY57" fmla="*/ 942975 h 2831596"/>
              <a:gd name="connsiteX58" fmla="*/ 2360355 w 2760405"/>
              <a:gd name="connsiteY58" fmla="*/ 964406 h 2831596"/>
              <a:gd name="connsiteX59" fmla="*/ 2374643 w 2760405"/>
              <a:gd name="connsiteY59" fmla="*/ 990600 h 2831596"/>
              <a:gd name="connsiteX60" fmla="*/ 2398455 w 2760405"/>
              <a:gd name="connsiteY60" fmla="*/ 1016794 h 2831596"/>
              <a:gd name="connsiteX61" fmla="*/ 2384168 w 2760405"/>
              <a:gd name="connsiteY61" fmla="*/ 1028700 h 2831596"/>
              <a:gd name="connsiteX62" fmla="*/ 2388930 w 2760405"/>
              <a:gd name="connsiteY62" fmla="*/ 1066800 h 2831596"/>
              <a:gd name="connsiteX63" fmla="*/ 2424649 w 2760405"/>
              <a:gd name="connsiteY63" fmla="*/ 1059656 h 2831596"/>
              <a:gd name="connsiteX64" fmla="*/ 2453224 w 2760405"/>
              <a:gd name="connsiteY64" fmla="*/ 1069182 h 2831596"/>
              <a:gd name="connsiteX65" fmla="*/ 2488943 w 2760405"/>
              <a:gd name="connsiteY65" fmla="*/ 1107281 h 2831596"/>
              <a:gd name="connsiteX66" fmla="*/ 2488943 w 2760405"/>
              <a:gd name="connsiteY66" fmla="*/ 1138237 h 2831596"/>
              <a:gd name="connsiteX67" fmla="*/ 2524661 w 2760405"/>
              <a:gd name="connsiteY67" fmla="*/ 1147762 h 2831596"/>
              <a:gd name="connsiteX68" fmla="*/ 2574668 w 2760405"/>
              <a:gd name="connsiteY68" fmla="*/ 1190625 h 2831596"/>
              <a:gd name="connsiteX69" fmla="*/ 2574668 w 2760405"/>
              <a:gd name="connsiteY69" fmla="*/ 1219200 h 2831596"/>
              <a:gd name="connsiteX70" fmla="*/ 2574668 w 2760405"/>
              <a:gd name="connsiteY70" fmla="*/ 1243012 h 2831596"/>
              <a:gd name="connsiteX71" fmla="*/ 2569905 w 2760405"/>
              <a:gd name="connsiteY71" fmla="*/ 1266825 h 2831596"/>
              <a:gd name="connsiteX72" fmla="*/ 2603243 w 2760405"/>
              <a:gd name="connsiteY72" fmla="*/ 1295400 h 2831596"/>
              <a:gd name="connsiteX73" fmla="*/ 2612767 w 2760405"/>
              <a:gd name="connsiteY73" fmla="*/ 1338262 h 2831596"/>
              <a:gd name="connsiteX74" fmla="*/ 2622293 w 2760405"/>
              <a:gd name="connsiteY74" fmla="*/ 1376362 h 2831596"/>
              <a:gd name="connsiteX75" fmla="*/ 2641343 w 2760405"/>
              <a:gd name="connsiteY75" fmla="*/ 1369218 h 2831596"/>
              <a:gd name="connsiteX76" fmla="*/ 2684205 w 2760405"/>
              <a:gd name="connsiteY76" fmla="*/ 1381125 h 2831596"/>
              <a:gd name="connsiteX77" fmla="*/ 2708018 w 2760405"/>
              <a:gd name="connsiteY77" fmla="*/ 1362075 h 2831596"/>
              <a:gd name="connsiteX78" fmla="*/ 2750880 w 2760405"/>
              <a:gd name="connsiteY78" fmla="*/ 1352550 h 2831596"/>
              <a:gd name="connsiteX79" fmla="*/ 2760405 w 2760405"/>
              <a:gd name="connsiteY79" fmla="*/ 1390650 h 2831596"/>
              <a:gd name="connsiteX80" fmla="*/ 2750880 w 2760405"/>
              <a:gd name="connsiteY80" fmla="*/ 1414462 h 2831596"/>
              <a:gd name="connsiteX81" fmla="*/ 2727068 w 2760405"/>
              <a:gd name="connsiteY81" fmla="*/ 1428750 h 2831596"/>
              <a:gd name="connsiteX82" fmla="*/ 2698492 w 2760405"/>
              <a:gd name="connsiteY82" fmla="*/ 1464469 h 2831596"/>
              <a:gd name="connsiteX83" fmla="*/ 2660393 w 2760405"/>
              <a:gd name="connsiteY83" fmla="*/ 1495425 h 2831596"/>
              <a:gd name="connsiteX84" fmla="*/ 2641343 w 2760405"/>
              <a:gd name="connsiteY84" fmla="*/ 1519237 h 2831596"/>
              <a:gd name="connsiteX85" fmla="*/ 2627055 w 2760405"/>
              <a:gd name="connsiteY85" fmla="*/ 1535906 h 2831596"/>
              <a:gd name="connsiteX86" fmla="*/ 2622293 w 2760405"/>
              <a:gd name="connsiteY86" fmla="*/ 1562100 h 2831596"/>
              <a:gd name="connsiteX87" fmla="*/ 2593718 w 2760405"/>
              <a:gd name="connsiteY87" fmla="*/ 1562100 h 2831596"/>
              <a:gd name="connsiteX88" fmla="*/ 2560380 w 2760405"/>
              <a:gd name="connsiteY88" fmla="*/ 1547812 h 2831596"/>
              <a:gd name="connsiteX89" fmla="*/ 2541330 w 2760405"/>
              <a:gd name="connsiteY89" fmla="*/ 1519237 h 2831596"/>
              <a:gd name="connsiteX90" fmla="*/ 2474655 w 2760405"/>
              <a:gd name="connsiteY90" fmla="*/ 1524000 h 2831596"/>
              <a:gd name="connsiteX91" fmla="*/ 2455605 w 2760405"/>
              <a:gd name="connsiteY91" fmla="*/ 1535906 h 2831596"/>
              <a:gd name="connsiteX92" fmla="*/ 2450842 w 2760405"/>
              <a:gd name="connsiteY92" fmla="*/ 1557338 h 2831596"/>
              <a:gd name="connsiteX93" fmla="*/ 2417505 w 2760405"/>
              <a:gd name="connsiteY93" fmla="*/ 1576387 h 2831596"/>
              <a:gd name="connsiteX94" fmla="*/ 2384168 w 2760405"/>
              <a:gd name="connsiteY94" fmla="*/ 1614487 h 2831596"/>
              <a:gd name="connsiteX95" fmla="*/ 2357973 w 2760405"/>
              <a:gd name="connsiteY95" fmla="*/ 1626393 h 2831596"/>
              <a:gd name="connsiteX96" fmla="*/ 2350830 w 2760405"/>
              <a:gd name="connsiteY96" fmla="*/ 1662112 h 2831596"/>
              <a:gd name="connsiteX97" fmla="*/ 2334161 w 2760405"/>
              <a:gd name="connsiteY97" fmla="*/ 1659731 h 2831596"/>
              <a:gd name="connsiteX98" fmla="*/ 2284155 w 2760405"/>
              <a:gd name="connsiteY98" fmla="*/ 1681162 h 2831596"/>
              <a:gd name="connsiteX99" fmla="*/ 2265105 w 2760405"/>
              <a:gd name="connsiteY99" fmla="*/ 1700212 h 2831596"/>
              <a:gd name="connsiteX100" fmla="*/ 2203193 w 2760405"/>
              <a:gd name="connsiteY100" fmla="*/ 1704975 h 2831596"/>
              <a:gd name="connsiteX101" fmla="*/ 2160330 w 2760405"/>
              <a:gd name="connsiteY101" fmla="*/ 1714500 h 2831596"/>
              <a:gd name="connsiteX102" fmla="*/ 2129374 w 2760405"/>
              <a:gd name="connsiteY102" fmla="*/ 1754981 h 2831596"/>
              <a:gd name="connsiteX103" fmla="*/ 2103180 w 2760405"/>
              <a:gd name="connsiteY103" fmla="*/ 1771650 h 2831596"/>
              <a:gd name="connsiteX104" fmla="*/ 2098418 w 2760405"/>
              <a:gd name="connsiteY104" fmla="*/ 1807368 h 2831596"/>
              <a:gd name="connsiteX105" fmla="*/ 2060318 w 2760405"/>
              <a:gd name="connsiteY105" fmla="*/ 1831181 h 2831596"/>
              <a:gd name="connsiteX106" fmla="*/ 2046030 w 2760405"/>
              <a:gd name="connsiteY106" fmla="*/ 1852612 h 2831596"/>
              <a:gd name="connsiteX107" fmla="*/ 2036505 w 2760405"/>
              <a:gd name="connsiteY107" fmla="*/ 1866900 h 2831596"/>
              <a:gd name="connsiteX108" fmla="*/ 2041268 w 2760405"/>
              <a:gd name="connsiteY108" fmla="*/ 1895475 h 2831596"/>
              <a:gd name="connsiteX109" fmla="*/ 2053174 w 2760405"/>
              <a:gd name="connsiteY109" fmla="*/ 1933575 h 2831596"/>
              <a:gd name="connsiteX110" fmla="*/ 2065080 w 2760405"/>
              <a:gd name="connsiteY110" fmla="*/ 1985962 h 2831596"/>
              <a:gd name="connsiteX111" fmla="*/ 2041268 w 2760405"/>
              <a:gd name="connsiteY111" fmla="*/ 2024062 h 2831596"/>
              <a:gd name="connsiteX112" fmla="*/ 2036505 w 2760405"/>
              <a:gd name="connsiteY112" fmla="*/ 2028825 h 2831596"/>
              <a:gd name="connsiteX113" fmla="*/ 1998405 w 2760405"/>
              <a:gd name="connsiteY113" fmla="*/ 2033587 h 2831596"/>
              <a:gd name="connsiteX114" fmla="*/ 1969830 w 2760405"/>
              <a:gd name="connsiteY114" fmla="*/ 2043112 h 2831596"/>
              <a:gd name="connsiteX115" fmla="*/ 1960305 w 2760405"/>
              <a:gd name="connsiteY115" fmla="*/ 2043112 h 2831596"/>
              <a:gd name="connsiteX116" fmla="*/ 1922205 w 2760405"/>
              <a:gd name="connsiteY116" fmla="*/ 2069305 h 2831596"/>
              <a:gd name="connsiteX117" fmla="*/ 1903155 w 2760405"/>
              <a:gd name="connsiteY117" fmla="*/ 2090737 h 2831596"/>
              <a:gd name="connsiteX118" fmla="*/ 1891249 w 2760405"/>
              <a:gd name="connsiteY118" fmla="*/ 2150269 h 2831596"/>
              <a:gd name="connsiteX119" fmla="*/ 1857912 w 2760405"/>
              <a:gd name="connsiteY119" fmla="*/ 2166937 h 2831596"/>
              <a:gd name="connsiteX120" fmla="*/ 1812668 w 2760405"/>
              <a:gd name="connsiteY120" fmla="*/ 2195512 h 2831596"/>
              <a:gd name="connsiteX121" fmla="*/ 1812668 w 2760405"/>
              <a:gd name="connsiteY121" fmla="*/ 2252662 h 2831596"/>
              <a:gd name="connsiteX122" fmla="*/ 1817430 w 2760405"/>
              <a:gd name="connsiteY122" fmla="*/ 2314575 h 2831596"/>
              <a:gd name="connsiteX123" fmla="*/ 1805524 w 2760405"/>
              <a:gd name="connsiteY123" fmla="*/ 2340768 h 2831596"/>
              <a:gd name="connsiteX124" fmla="*/ 1788855 w 2760405"/>
              <a:gd name="connsiteY124" fmla="*/ 2388393 h 2831596"/>
              <a:gd name="connsiteX125" fmla="*/ 1812668 w 2760405"/>
              <a:gd name="connsiteY125" fmla="*/ 2438400 h 2831596"/>
              <a:gd name="connsiteX126" fmla="*/ 1805524 w 2760405"/>
              <a:gd name="connsiteY126" fmla="*/ 2474119 h 2831596"/>
              <a:gd name="connsiteX127" fmla="*/ 1779330 w 2760405"/>
              <a:gd name="connsiteY127" fmla="*/ 2500312 h 2831596"/>
              <a:gd name="connsiteX128" fmla="*/ 1736468 w 2760405"/>
              <a:gd name="connsiteY128" fmla="*/ 2524125 h 2831596"/>
              <a:gd name="connsiteX129" fmla="*/ 1717418 w 2760405"/>
              <a:gd name="connsiteY129" fmla="*/ 2538412 h 2831596"/>
              <a:gd name="connsiteX130" fmla="*/ 1741230 w 2760405"/>
              <a:gd name="connsiteY130" fmla="*/ 2590800 h 2831596"/>
              <a:gd name="connsiteX131" fmla="*/ 1722180 w 2760405"/>
              <a:gd name="connsiteY131" fmla="*/ 2619375 h 2831596"/>
              <a:gd name="connsiteX132" fmla="*/ 1665030 w 2760405"/>
              <a:gd name="connsiteY132" fmla="*/ 2633662 h 2831596"/>
              <a:gd name="connsiteX133" fmla="*/ 1650743 w 2760405"/>
              <a:gd name="connsiteY133" fmla="*/ 2662237 h 2831596"/>
              <a:gd name="connsiteX134" fmla="*/ 1667411 w 2760405"/>
              <a:gd name="connsiteY134" fmla="*/ 2693193 h 2831596"/>
              <a:gd name="connsiteX135" fmla="*/ 1655505 w 2760405"/>
              <a:gd name="connsiteY135" fmla="*/ 2712243 h 2831596"/>
              <a:gd name="connsiteX136" fmla="*/ 1660268 w 2760405"/>
              <a:gd name="connsiteY136" fmla="*/ 2745581 h 2831596"/>
              <a:gd name="connsiteX137" fmla="*/ 1631693 w 2760405"/>
              <a:gd name="connsiteY137" fmla="*/ 2767012 h 2831596"/>
              <a:gd name="connsiteX138" fmla="*/ 1579305 w 2760405"/>
              <a:gd name="connsiteY138" fmla="*/ 2724150 h 2831596"/>
              <a:gd name="connsiteX139" fmla="*/ 1553111 w 2760405"/>
              <a:gd name="connsiteY139" fmla="*/ 2728912 h 2831596"/>
              <a:gd name="connsiteX140" fmla="*/ 1522155 w 2760405"/>
              <a:gd name="connsiteY140" fmla="*/ 2697956 h 2831596"/>
              <a:gd name="connsiteX141" fmla="*/ 1503105 w 2760405"/>
              <a:gd name="connsiteY141" fmla="*/ 2676525 h 2831596"/>
              <a:gd name="connsiteX142" fmla="*/ 1481674 w 2760405"/>
              <a:gd name="connsiteY142" fmla="*/ 2719387 h 2831596"/>
              <a:gd name="connsiteX143" fmla="*/ 1484055 w 2760405"/>
              <a:gd name="connsiteY143" fmla="*/ 2738437 h 2831596"/>
              <a:gd name="connsiteX144" fmla="*/ 1467386 w 2760405"/>
              <a:gd name="connsiteY144" fmla="*/ 2776537 h 2831596"/>
              <a:gd name="connsiteX145" fmla="*/ 1460243 w 2760405"/>
              <a:gd name="connsiteY145" fmla="*/ 2786062 h 2831596"/>
              <a:gd name="connsiteX146" fmla="*/ 1424524 w 2760405"/>
              <a:gd name="connsiteY146" fmla="*/ 2828925 h 2831596"/>
              <a:gd name="connsiteX147" fmla="*/ 1400712 w 2760405"/>
              <a:gd name="connsiteY147" fmla="*/ 2824162 h 2831596"/>
              <a:gd name="connsiteX148" fmla="*/ 1384043 w 2760405"/>
              <a:gd name="connsiteY148" fmla="*/ 2800350 h 2831596"/>
              <a:gd name="connsiteX149" fmla="*/ 1379280 w 2760405"/>
              <a:gd name="connsiteY149" fmla="*/ 2786062 h 2831596"/>
              <a:gd name="connsiteX150" fmla="*/ 1338799 w 2760405"/>
              <a:gd name="connsiteY150" fmla="*/ 2778918 h 2831596"/>
              <a:gd name="connsiteX151" fmla="*/ 1345943 w 2760405"/>
              <a:gd name="connsiteY151" fmla="*/ 2757487 h 2831596"/>
              <a:gd name="connsiteX152" fmla="*/ 1326893 w 2760405"/>
              <a:gd name="connsiteY152" fmla="*/ 2719387 h 2831596"/>
              <a:gd name="connsiteX153" fmla="*/ 1357849 w 2760405"/>
              <a:gd name="connsiteY153" fmla="*/ 2702718 h 2831596"/>
              <a:gd name="connsiteX154" fmla="*/ 1348324 w 2760405"/>
              <a:gd name="connsiteY154" fmla="*/ 2640806 h 2831596"/>
              <a:gd name="connsiteX155" fmla="*/ 1336418 w 2760405"/>
              <a:gd name="connsiteY155" fmla="*/ 2626518 h 2831596"/>
              <a:gd name="connsiteX156" fmla="*/ 1326893 w 2760405"/>
              <a:gd name="connsiteY156" fmla="*/ 2605087 h 2831596"/>
              <a:gd name="connsiteX157" fmla="*/ 1305461 w 2760405"/>
              <a:gd name="connsiteY157" fmla="*/ 2595562 h 2831596"/>
              <a:gd name="connsiteX158" fmla="*/ 1291174 w 2760405"/>
              <a:gd name="connsiteY158" fmla="*/ 2605087 h 2831596"/>
              <a:gd name="connsiteX159" fmla="*/ 1284030 w 2760405"/>
              <a:gd name="connsiteY159" fmla="*/ 2626518 h 2831596"/>
              <a:gd name="connsiteX160" fmla="*/ 1262599 w 2760405"/>
              <a:gd name="connsiteY160" fmla="*/ 2605087 h 2831596"/>
              <a:gd name="connsiteX161" fmla="*/ 1288793 w 2760405"/>
              <a:gd name="connsiteY161" fmla="*/ 2559843 h 2831596"/>
              <a:gd name="connsiteX162" fmla="*/ 1324511 w 2760405"/>
              <a:gd name="connsiteY162" fmla="*/ 2540794 h 2831596"/>
              <a:gd name="connsiteX163" fmla="*/ 1350705 w 2760405"/>
              <a:gd name="connsiteY163" fmla="*/ 2490787 h 2831596"/>
              <a:gd name="connsiteX164" fmla="*/ 1329274 w 2760405"/>
              <a:gd name="connsiteY164" fmla="*/ 2443162 h 2831596"/>
              <a:gd name="connsiteX165" fmla="*/ 1345943 w 2760405"/>
              <a:gd name="connsiteY165" fmla="*/ 2390775 h 2831596"/>
              <a:gd name="connsiteX166" fmla="*/ 1336418 w 2760405"/>
              <a:gd name="connsiteY166" fmla="*/ 2338387 h 2831596"/>
              <a:gd name="connsiteX167" fmla="*/ 1293555 w 2760405"/>
              <a:gd name="connsiteY167" fmla="*/ 2305050 h 2831596"/>
              <a:gd name="connsiteX168" fmla="*/ 1250693 w 2760405"/>
              <a:gd name="connsiteY168" fmla="*/ 2290762 h 2831596"/>
              <a:gd name="connsiteX169" fmla="*/ 1207830 w 2760405"/>
              <a:gd name="connsiteY169" fmla="*/ 2281237 h 2831596"/>
              <a:gd name="connsiteX170" fmla="*/ 1169730 w 2760405"/>
              <a:gd name="connsiteY170" fmla="*/ 2274093 h 2831596"/>
              <a:gd name="connsiteX171" fmla="*/ 1150680 w 2760405"/>
              <a:gd name="connsiteY171" fmla="*/ 2281237 h 2831596"/>
              <a:gd name="connsiteX172" fmla="*/ 1122105 w 2760405"/>
              <a:gd name="connsiteY172" fmla="*/ 2290762 h 2831596"/>
              <a:gd name="connsiteX173" fmla="*/ 1105436 w 2760405"/>
              <a:gd name="connsiteY173" fmla="*/ 2271712 h 2831596"/>
              <a:gd name="connsiteX174" fmla="*/ 1079243 w 2760405"/>
              <a:gd name="connsiteY174" fmla="*/ 2286000 h 2831596"/>
              <a:gd name="connsiteX175" fmla="*/ 1062574 w 2760405"/>
              <a:gd name="connsiteY175" fmla="*/ 2307431 h 2831596"/>
              <a:gd name="connsiteX176" fmla="*/ 1022093 w 2760405"/>
              <a:gd name="connsiteY176" fmla="*/ 2309812 h 2831596"/>
              <a:gd name="connsiteX177" fmla="*/ 974468 w 2760405"/>
              <a:gd name="connsiteY177" fmla="*/ 2319337 h 2831596"/>
              <a:gd name="connsiteX178" fmla="*/ 974468 w 2760405"/>
              <a:gd name="connsiteY178" fmla="*/ 2374106 h 2831596"/>
              <a:gd name="connsiteX179" fmla="*/ 945893 w 2760405"/>
              <a:gd name="connsiteY179" fmla="*/ 2414587 h 2831596"/>
              <a:gd name="connsiteX180" fmla="*/ 924461 w 2760405"/>
              <a:gd name="connsiteY180" fmla="*/ 2424112 h 2831596"/>
              <a:gd name="connsiteX181" fmla="*/ 893505 w 2760405"/>
              <a:gd name="connsiteY181" fmla="*/ 2462212 h 2831596"/>
              <a:gd name="connsiteX182" fmla="*/ 869693 w 2760405"/>
              <a:gd name="connsiteY182" fmla="*/ 2452687 h 2831596"/>
              <a:gd name="connsiteX183" fmla="*/ 855405 w 2760405"/>
              <a:gd name="connsiteY183" fmla="*/ 2471737 h 2831596"/>
              <a:gd name="connsiteX184" fmla="*/ 819686 w 2760405"/>
              <a:gd name="connsiteY184" fmla="*/ 2476500 h 2831596"/>
              <a:gd name="connsiteX185" fmla="*/ 803018 w 2760405"/>
              <a:gd name="connsiteY185" fmla="*/ 2462212 h 2831596"/>
              <a:gd name="connsiteX186" fmla="*/ 774443 w 2760405"/>
              <a:gd name="connsiteY186" fmla="*/ 2438400 h 2831596"/>
              <a:gd name="connsiteX187" fmla="*/ 762536 w 2760405"/>
              <a:gd name="connsiteY187" fmla="*/ 2419350 h 2831596"/>
              <a:gd name="connsiteX188" fmla="*/ 738724 w 2760405"/>
              <a:gd name="connsiteY188" fmla="*/ 2438400 h 2831596"/>
              <a:gd name="connsiteX189" fmla="*/ 707768 w 2760405"/>
              <a:gd name="connsiteY189" fmla="*/ 2433637 h 2831596"/>
              <a:gd name="connsiteX190" fmla="*/ 726818 w 2760405"/>
              <a:gd name="connsiteY190" fmla="*/ 2371725 h 2831596"/>
              <a:gd name="connsiteX191" fmla="*/ 722055 w 2760405"/>
              <a:gd name="connsiteY191" fmla="*/ 2362200 h 2831596"/>
              <a:gd name="connsiteX192" fmla="*/ 741105 w 2760405"/>
              <a:gd name="connsiteY192" fmla="*/ 2309812 h 2831596"/>
              <a:gd name="connsiteX193" fmla="*/ 750630 w 2760405"/>
              <a:gd name="connsiteY193" fmla="*/ 2278856 h 2831596"/>
              <a:gd name="connsiteX194" fmla="*/ 736343 w 2760405"/>
              <a:gd name="connsiteY194" fmla="*/ 2243137 h 2831596"/>
              <a:gd name="connsiteX195" fmla="*/ 750630 w 2760405"/>
              <a:gd name="connsiteY195" fmla="*/ 2226468 h 2831596"/>
              <a:gd name="connsiteX196" fmla="*/ 738724 w 2760405"/>
              <a:gd name="connsiteY196" fmla="*/ 2197893 h 2831596"/>
              <a:gd name="connsiteX197" fmla="*/ 738725 w 2760405"/>
              <a:gd name="connsiteY197" fmla="*/ 2166937 h 2831596"/>
              <a:gd name="connsiteX198" fmla="*/ 731580 w 2760405"/>
              <a:gd name="connsiteY198" fmla="*/ 2128837 h 2831596"/>
              <a:gd name="connsiteX199" fmla="*/ 712530 w 2760405"/>
              <a:gd name="connsiteY199" fmla="*/ 2093118 h 2831596"/>
              <a:gd name="connsiteX200" fmla="*/ 664905 w 2760405"/>
              <a:gd name="connsiteY200" fmla="*/ 2090737 h 2831596"/>
              <a:gd name="connsiteX201" fmla="*/ 638711 w 2760405"/>
              <a:gd name="connsiteY201" fmla="*/ 2085975 h 2831596"/>
              <a:gd name="connsiteX202" fmla="*/ 626805 w 2760405"/>
              <a:gd name="connsiteY202" fmla="*/ 2062162 h 2831596"/>
              <a:gd name="connsiteX203" fmla="*/ 569655 w 2760405"/>
              <a:gd name="connsiteY203" fmla="*/ 2043112 h 2831596"/>
              <a:gd name="connsiteX204" fmla="*/ 545843 w 2760405"/>
              <a:gd name="connsiteY204" fmla="*/ 2035968 h 2831596"/>
              <a:gd name="connsiteX205" fmla="*/ 560130 w 2760405"/>
              <a:gd name="connsiteY205" fmla="*/ 1981200 h 2831596"/>
              <a:gd name="connsiteX206" fmla="*/ 564893 w 2760405"/>
              <a:gd name="connsiteY206" fmla="*/ 1964531 h 2831596"/>
              <a:gd name="connsiteX207" fmla="*/ 550605 w 2760405"/>
              <a:gd name="connsiteY207" fmla="*/ 1938337 h 2831596"/>
              <a:gd name="connsiteX208" fmla="*/ 517268 w 2760405"/>
              <a:gd name="connsiteY208" fmla="*/ 1885950 h 2831596"/>
              <a:gd name="connsiteX209" fmla="*/ 493455 w 2760405"/>
              <a:gd name="connsiteY209" fmla="*/ 1897856 h 2831596"/>
              <a:gd name="connsiteX210" fmla="*/ 474405 w 2760405"/>
              <a:gd name="connsiteY210" fmla="*/ 1876425 h 2831596"/>
              <a:gd name="connsiteX211" fmla="*/ 436305 w 2760405"/>
              <a:gd name="connsiteY211" fmla="*/ 1852612 h 2831596"/>
              <a:gd name="connsiteX212" fmla="*/ 417255 w 2760405"/>
              <a:gd name="connsiteY212" fmla="*/ 1833562 h 2831596"/>
              <a:gd name="connsiteX213" fmla="*/ 417255 w 2760405"/>
              <a:gd name="connsiteY213" fmla="*/ 1804987 h 2831596"/>
              <a:gd name="connsiteX214" fmla="*/ 381536 w 2760405"/>
              <a:gd name="connsiteY214" fmla="*/ 1812131 h 2831596"/>
              <a:gd name="connsiteX215" fmla="*/ 360105 w 2760405"/>
              <a:gd name="connsiteY215" fmla="*/ 1838325 h 2831596"/>
              <a:gd name="connsiteX216" fmla="*/ 388680 w 2760405"/>
              <a:gd name="connsiteY216" fmla="*/ 1862137 h 2831596"/>
              <a:gd name="connsiteX217" fmla="*/ 355343 w 2760405"/>
              <a:gd name="connsiteY217" fmla="*/ 1866900 h 2831596"/>
              <a:gd name="connsiteX218" fmla="*/ 326768 w 2760405"/>
              <a:gd name="connsiteY218" fmla="*/ 1847850 h 2831596"/>
              <a:gd name="connsiteX219" fmla="*/ 283905 w 2760405"/>
              <a:gd name="connsiteY219" fmla="*/ 1833562 h 2831596"/>
              <a:gd name="connsiteX220" fmla="*/ 241043 w 2760405"/>
              <a:gd name="connsiteY220" fmla="*/ 1819275 h 2831596"/>
              <a:gd name="connsiteX221" fmla="*/ 198180 w 2760405"/>
              <a:gd name="connsiteY221" fmla="*/ 1819275 h 2831596"/>
              <a:gd name="connsiteX222" fmla="*/ 174368 w 2760405"/>
              <a:gd name="connsiteY222" fmla="*/ 1795462 h 2831596"/>
              <a:gd name="connsiteX223" fmla="*/ 191036 w 2760405"/>
              <a:gd name="connsiteY223" fmla="*/ 1740693 h 2831596"/>
              <a:gd name="connsiteX224" fmla="*/ 217230 w 2760405"/>
              <a:gd name="connsiteY224" fmla="*/ 1676400 h 2831596"/>
              <a:gd name="connsiteX225" fmla="*/ 248186 w 2760405"/>
              <a:gd name="connsiteY225" fmla="*/ 1609725 h 2831596"/>
              <a:gd name="connsiteX226" fmla="*/ 276761 w 2760405"/>
              <a:gd name="connsiteY226" fmla="*/ 1576388 h 2831596"/>
              <a:gd name="connsiteX227" fmla="*/ 286286 w 2760405"/>
              <a:gd name="connsiteY227" fmla="*/ 1545431 h 2831596"/>
              <a:gd name="connsiteX228" fmla="*/ 322005 w 2760405"/>
              <a:gd name="connsiteY228" fmla="*/ 1509712 h 2831596"/>
              <a:gd name="connsiteX229" fmla="*/ 364868 w 2760405"/>
              <a:gd name="connsiteY229" fmla="*/ 1466850 h 2831596"/>
              <a:gd name="connsiteX230" fmla="*/ 379155 w 2760405"/>
              <a:gd name="connsiteY230" fmla="*/ 1440656 h 2831596"/>
              <a:gd name="connsiteX231" fmla="*/ 417255 w 2760405"/>
              <a:gd name="connsiteY231" fmla="*/ 1404937 h 2831596"/>
              <a:gd name="connsiteX232" fmla="*/ 441068 w 2760405"/>
              <a:gd name="connsiteY232" fmla="*/ 1381125 h 2831596"/>
              <a:gd name="connsiteX233" fmla="*/ 398205 w 2760405"/>
              <a:gd name="connsiteY233" fmla="*/ 1352550 h 2831596"/>
              <a:gd name="connsiteX234" fmla="*/ 379155 w 2760405"/>
              <a:gd name="connsiteY234" fmla="*/ 1328737 h 2831596"/>
              <a:gd name="connsiteX235" fmla="*/ 326768 w 2760405"/>
              <a:gd name="connsiteY235" fmla="*/ 1319212 h 2831596"/>
              <a:gd name="connsiteX236" fmla="*/ 319624 w 2760405"/>
              <a:gd name="connsiteY236" fmla="*/ 1297781 h 2831596"/>
              <a:gd name="connsiteX237" fmla="*/ 269618 w 2760405"/>
              <a:gd name="connsiteY237" fmla="*/ 1285875 h 2831596"/>
              <a:gd name="connsiteX238" fmla="*/ 233899 w 2760405"/>
              <a:gd name="connsiteY238" fmla="*/ 1281112 h 2831596"/>
              <a:gd name="connsiteX239" fmla="*/ 198180 w 2760405"/>
              <a:gd name="connsiteY239" fmla="*/ 1276350 h 2831596"/>
              <a:gd name="connsiteX240" fmla="*/ 157700 w 2760405"/>
              <a:gd name="connsiteY240" fmla="*/ 1250156 h 2831596"/>
              <a:gd name="connsiteX241" fmla="*/ 141030 w 2760405"/>
              <a:gd name="connsiteY241" fmla="*/ 1202531 h 2831596"/>
              <a:gd name="connsiteX242" fmla="*/ 141030 w 2760405"/>
              <a:gd name="connsiteY242" fmla="*/ 1171575 h 2831596"/>
              <a:gd name="connsiteX243" fmla="*/ 121980 w 2760405"/>
              <a:gd name="connsiteY243" fmla="*/ 1157287 h 2831596"/>
              <a:gd name="connsiteX244" fmla="*/ 76737 w 2760405"/>
              <a:gd name="connsiteY244" fmla="*/ 1166812 h 2831596"/>
              <a:gd name="connsiteX245" fmla="*/ 50543 w 2760405"/>
              <a:gd name="connsiteY245" fmla="*/ 1166812 h 2831596"/>
              <a:gd name="connsiteX246" fmla="*/ 21968 w 2760405"/>
              <a:gd name="connsiteY246" fmla="*/ 1143000 h 2831596"/>
              <a:gd name="connsiteX247" fmla="*/ 10062 w 2760405"/>
              <a:gd name="connsiteY247" fmla="*/ 1104900 h 2831596"/>
              <a:gd name="connsiteX248" fmla="*/ 536 w 2760405"/>
              <a:gd name="connsiteY248" fmla="*/ 1069182 h 2831596"/>
              <a:gd name="connsiteX249" fmla="*/ 2918 w 2760405"/>
              <a:gd name="connsiteY249" fmla="*/ 1028700 h 2831596"/>
              <a:gd name="connsiteX250" fmla="*/ 17205 w 2760405"/>
              <a:gd name="connsiteY250" fmla="*/ 995362 h 2831596"/>
              <a:gd name="connsiteX251" fmla="*/ 52924 w 2760405"/>
              <a:gd name="connsiteY251" fmla="*/ 957263 h 2831596"/>
              <a:gd name="connsiteX252" fmla="*/ 76737 w 2760405"/>
              <a:gd name="connsiteY252" fmla="*/ 952500 h 2831596"/>
              <a:gd name="connsiteX253" fmla="*/ 69593 w 2760405"/>
              <a:gd name="connsiteY253" fmla="*/ 933450 h 2831596"/>
              <a:gd name="connsiteX254" fmla="*/ 60068 w 2760405"/>
              <a:gd name="connsiteY254" fmla="*/ 885825 h 2831596"/>
              <a:gd name="connsiteX255" fmla="*/ 83880 w 2760405"/>
              <a:gd name="connsiteY255" fmla="*/ 852487 h 2831596"/>
              <a:gd name="connsiteX256" fmla="*/ 69593 w 2760405"/>
              <a:gd name="connsiteY256" fmla="*/ 821531 h 2831596"/>
              <a:gd name="connsiteX257" fmla="*/ 41018 w 2760405"/>
              <a:gd name="connsiteY257" fmla="*/ 795337 h 2831596"/>
              <a:gd name="connsiteX258" fmla="*/ 21969 w 2760405"/>
              <a:gd name="connsiteY258" fmla="*/ 785812 h 2831596"/>
              <a:gd name="connsiteX259" fmla="*/ 29112 w 2760405"/>
              <a:gd name="connsiteY259" fmla="*/ 766762 h 2831596"/>
              <a:gd name="connsiteX260" fmla="*/ 48162 w 2760405"/>
              <a:gd name="connsiteY260" fmla="*/ 723900 h 2831596"/>
              <a:gd name="connsiteX261" fmla="*/ 64831 w 2760405"/>
              <a:gd name="connsiteY261" fmla="*/ 704850 h 2831596"/>
              <a:gd name="connsiteX262" fmla="*/ 79118 w 2760405"/>
              <a:gd name="connsiteY262" fmla="*/ 671512 h 2831596"/>
              <a:gd name="connsiteX263" fmla="*/ 50543 w 2760405"/>
              <a:gd name="connsiteY263" fmla="*/ 647700 h 2831596"/>
              <a:gd name="connsiteX264" fmla="*/ 69593 w 2760405"/>
              <a:gd name="connsiteY264" fmla="*/ 623887 h 2831596"/>
              <a:gd name="connsiteX265" fmla="*/ 117218 w 2760405"/>
              <a:gd name="connsiteY265" fmla="*/ 628650 h 2831596"/>
              <a:gd name="connsiteX266" fmla="*/ 114836 w 2760405"/>
              <a:gd name="connsiteY266" fmla="*/ 619125 h 2831596"/>
              <a:gd name="connsiteX267" fmla="*/ 110074 w 2760405"/>
              <a:gd name="connsiteY267" fmla="*/ 585787 h 2831596"/>
              <a:gd name="connsiteX268" fmla="*/ 117218 w 2760405"/>
              <a:gd name="connsiteY268" fmla="*/ 564356 h 2831596"/>
              <a:gd name="connsiteX269" fmla="*/ 131506 w 2760405"/>
              <a:gd name="connsiteY269" fmla="*/ 559593 h 2831596"/>
              <a:gd name="connsiteX270" fmla="*/ 155318 w 2760405"/>
              <a:gd name="connsiteY270" fmla="*/ 571500 h 2831596"/>
              <a:gd name="connsiteX271" fmla="*/ 160080 w 2760405"/>
              <a:gd name="connsiteY271" fmla="*/ 571500 h 2831596"/>
              <a:gd name="connsiteX272" fmla="*/ 169606 w 2760405"/>
              <a:gd name="connsiteY272" fmla="*/ 535781 h 2831596"/>
              <a:gd name="connsiteX273" fmla="*/ 152936 w 2760405"/>
              <a:gd name="connsiteY273" fmla="*/ 478631 h 2831596"/>
              <a:gd name="connsiteX274" fmla="*/ 193418 w 2760405"/>
              <a:gd name="connsiteY274" fmla="*/ 447675 h 2831596"/>
              <a:gd name="connsiteX275" fmla="*/ 221993 w 2760405"/>
              <a:gd name="connsiteY275" fmla="*/ 461962 h 2831596"/>
              <a:gd name="connsiteX276" fmla="*/ 283905 w 2760405"/>
              <a:gd name="connsiteY276" fmla="*/ 485775 h 2831596"/>
              <a:gd name="connsiteX277" fmla="*/ 345818 w 2760405"/>
              <a:gd name="connsiteY277" fmla="*/ 485775 h 2831596"/>
              <a:gd name="connsiteX278" fmla="*/ 336293 w 2760405"/>
              <a:gd name="connsiteY278" fmla="*/ 442912 h 2831596"/>
              <a:gd name="connsiteX279" fmla="*/ 345818 w 2760405"/>
              <a:gd name="connsiteY279" fmla="*/ 409575 h 2831596"/>
              <a:gd name="connsiteX280" fmla="*/ 388680 w 2760405"/>
              <a:gd name="connsiteY280" fmla="*/ 409575 h 2831596"/>
              <a:gd name="connsiteX281" fmla="*/ 407730 w 2760405"/>
              <a:gd name="connsiteY281" fmla="*/ 381000 h 2831596"/>
              <a:gd name="connsiteX282" fmla="*/ 431543 w 2760405"/>
              <a:gd name="connsiteY282" fmla="*/ 338137 h 2831596"/>
              <a:gd name="connsiteX283" fmla="*/ 383918 w 2760405"/>
              <a:gd name="connsiteY283" fmla="*/ 314325 h 2831596"/>
              <a:gd name="connsiteX284" fmla="*/ 383918 w 2760405"/>
              <a:gd name="connsiteY284" fmla="*/ 285750 h 2831596"/>
              <a:gd name="connsiteX285" fmla="*/ 436305 w 2760405"/>
              <a:gd name="connsiteY285" fmla="*/ 257175 h 2831596"/>
              <a:gd name="connsiteX286" fmla="*/ 469643 w 2760405"/>
              <a:gd name="connsiteY286" fmla="*/ 238125 h 2831596"/>
              <a:gd name="connsiteX287" fmla="*/ 479168 w 2760405"/>
              <a:gd name="connsiteY287" fmla="*/ 176212 h 2831596"/>
              <a:gd name="connsiteX288" fmla="*/ 450593 w 2760405"/>
              <a:gd name="connsiteY288" fmla="*/ 123825 h 2831596"/>
              <a:gd name="connsiteX0" fmla="*/ 2310349 w 2760405"/>
              <a:gd name="connsiteY0" fmla="*/ 0 h 2831596"/>
              <a:gd name="connsiteX1" fmla="*/ 2327018 w 2760405"/>
              <a:gd name="connsiteY1" fmla="*/ 26193 h 2831596"/>
              <a:gd name="connsiteX2" fmla="*/ 2355593 w 2760405"/>
              <a:gd name="connsiteY2" fmla="*/ 47625 h 2831596"/>
              <a:gd name="connsiteX3" fmla="*/ 2346068 w 2760405"/>
              <a:gd name="connsiteY3" fmla="*/ 57150 h 2831596"/>
              <a:gd name="connsiteX4" fmla="*/ 2355593 w 2760405"/>
              <a:gd name="connsiteY4" fmla="*/ 95250 h 2831596"/>
              <a:gd name="connsiteX5" fmla="*/ 2346068 w 2760405"/>
              <a:gd name="connsiteY5" fmla="*/ 128587 h 2831596"/>
              <a:gd name="connsiteX6" fmla="*/ 2327018 w 2760405"/>
              <a:gd name="connsiteY6" fmla="*/ 145256 h 2831596"/>
              <a:gd name="connsiteX7" fmla="*/ 2303205 w 2760405"/>
              <a:gd name="connsiteY7" fmla="*/ 152400 h 2831596"/>
              <a:gd name="connsiteX8" fmla="*/ 2293680 w 2760405"/>
              <a:gd name="connsiteY8" fmla="*/ 166687 h 2831596"/>
              <a:gd name="connsiteX9" fmla="*/ 2288918 w 2760405"/>
              <a:gd name="connsiteY9" fmla="*/ 204787 h 2831596"/>
              <a:gd name="connsiteX10" fmla="*/ 2269868 w 2760405"/>
              <a:gd name="connsiteY10" fmla="*/ 223837 h 2831596"/>
              <a:gd name="connsiteX11" fmla="*/ 2227005 w 2760405"/>
              <a:gd name="connsiteY11" fmla="*/ 219075 h 2831596"/>
              <a:gd name="connsiteX12" fmla="*/ 2217480 w 2760405"/>
              <a:gd name="connsiteY12" fmla="*/ 226219 h 2831596"/>
              <a:gd name="connsiteX13" fmla="*/ 2224624 w 2760405"/>
              <a:gd name="connsiteY13" fmla="*/ 259556 h 2831596"/>
              <a:gd name="connsiteX14" fmla="*/ 2236530 w 2760405"/>
              <a:gd name="connsiteY14" fmla="*/ 285750 h 2831596"/>
              <a:gd name="connsiteX15" fmla="*/ 2227005 w 2760405"/>
              <a:gd name="connsiteY15" fmla="*/ 304800 h 2831596"/>
              <a:gd name="connsiteX16" fmla="*/ 2227005 w 2760405"/>
              <a:gd name="connsiteY16" fmla="*/ 333375 h 2831596"/>
              <a:gd name="connsiteX17" fmla="*/ 2188905 w 2760405"/>
              <a:gd name="connsiteY17" fmla="*/ 338137 h 2831596"/>
              <a:gd name="connsiteX18" fmla="*/ 2155567 w 2760405"/>
              <a:gd name="connsiteY18" fmla="*/ 302419 h 2831596"/>
              <a:gd name="connsiteX19" fmla="*/ 2126993 w 2760405"/>
              <a:gd name="connsiteY19" fmla="*/ 323850 h 2831596"/>
              <a:gd name="connsiteX20" fmla="*/ 2107943 w 2760405"/>
              <a:gd name="connsiteY20" fmla="*/ 347662 h 2831596"/>
              <a:gd name="connsiteX21" fmla="*/ 2107943 w 2760405"/>
              <a:gd name="connsiteY21" fmla="*/ 361950 h 2831596"/>
              <a:gd name="connsiteX22" fmla="*/ 2107943 w 2760405"/>
              <a:gd name="connsiteY22" fmla="*/ 395287 h 2831596"/>
              <a:gd name="connsiteX23" fmla="*/ 2079368 w 2760405"/>
              <a:gd name="connsiteY23" fmla="*/ 395287 h 2831596"/>
              <a:gd name="connsiteX24" fmla="*/ 2036505 w 2760405"/>
              <a:gd name="connsiteY24" fmla="*/ 419100 h 2831596"/>
              <a:gd name="connsiteX25" fmla="*/ 2017455 w 2760405"/>
              <a:gd name="connsiteY25" fmla="*/ 457200 h 2831596"/>
              <a:gd name="connsiteX26" fmla="*/ 2015074 w 2760405"/>
              <a:gd name="connsiteY26" fmla="*/ 488156 h 2831596"/>
              <a:gd name="connsiteX27" fmla="*/ 1998406 w 2760405"/>
              <a:gd name="connsiteY27" fmla="*/ 511968 h 2831596"/>
              <a:gd name="connsiteX28" fmla="*/ 1979355 w 2760405"/>
              <a:gd name="connsiteY28" fmla="*/ 554831 h 2831596"/>
              <a:gd name="connsiteX29" fmla="*/ 1948399 w 2760405"/>
              <a:gd name="connsiteY29" fmla="*/ 564356 h 2831596"/>
              <a:gd name="connsiteX30" fmla="*/ 1912680 w 2760405"/>
              <a:gd name="connsiteY30" fmla="*/ 561975 h 2831596"/>
              <a:gd name="connsiteX31" fmla="*/ 1886486 w 2760405"/>
              <a:gd name="connsiteY31" fmla="*/ 576262 h 2831596"/>
              <a:gd name="connsiteX32" fmla="*/ 1893630 w 2760405"/>
              <a:gd name="connsiteY32" fmla="*/ 602456 h 2831596"/>
              <a:gd name="connsiteX33" fmla="*/ 1876961 w 2760405"/>
              <a:gd name="connsiteY33" fmla="*/ 623887 h 2831596"/>
              <a:gd name="connsiteX34" fmla="*/ 1879343 w 2760405"/>
              <a:gd name="connsiteY34" fmla="*/ 647700 h 2831596"/>
              <a:gd name="connsiteX35" fmla="*/ 1893630 w 2760405"/>
              <a:gd name="connsiteY35" fmla="*/ 666750 h 2831596"/>
              <a:gd name="connsiteX36" fmla="*/ 1922205 w 2760405"/>
              <a:gd name="connsiteY36" fmla="*/ 685800 h 2831596"/>
              <a:gd name="connsiteX37" fmla="*/ 1948399 w 2760405"/>
              <a:gd name="connsiteY37" fmla="*/ 714375 h 2831596"/>
              <a:gd name="connsiteX38" fmla="*/ 1972211 w 2760405"/>
              <a:gd name="connsiteY38" fmla="*/ 745331 h 2831596"/>
              <a:gd name="connsiteX39" fmla="*/ 2000787 w 2760405"/>
              <a:gd name="connsiteY39" fmla="*/ 776287 h 2831596"/>
              <a:gd name="connsiteX40" fmla="*/ 2019836 w 2760405"/>
              <a:gd name="connsiteY40" fmla="*/ 788194 h 2831596"/>
              <a:gd name="connsiteX41" fmla="*/ 2026980 w 2760405"/>
              <a:gd name="connsiteY41" fmla="*/ 814387 h 2831596"/>
              <a:gd name="connsiteX42" fmla="*/ 2031743 w 2760405"/>
              <a:gd name="connsiteY42" fmla="*/ 847725 h 2831596"/>
              <a:gd name="connsiteX43" fmla="*/ 2041268 w 2760405"/>
              <a:gd name="connsiteY43" fmla="*/ 859631 h 2831596"/>
              <a:gd name="connsiteX44" fmla="*/ 2069843 w 2760405"/>
              <a:gd name="connsiteY44" fmla="*/ 871537 h 2831596"/>
              <a:gd name="connsiteX45" fmla="*/ 2065080 w 2760405"/>
              <a:gd name="connsiteY45" fmla="*/ 852487 h 2831596"/>
              <a:gd name="connsiteX46" fmla="*/ 2093655 w 2760405"/>
              <a:gd name="connsiteY46" fmla="*/ 838200 h 2831596"/>
              <a:gd name="connsiteX47" fmla="*/ 2103180 w 2760405"/>
              <a:gd name="connsiteY47" fmla="*/ 862012 h 2831596"/>
              <a:gd name="connsiteX48" fmla="*/ 2136518 w 2760405"/>
              <a:gd name="connsiteY48" fmla="*/ 883443 h 2831596"/>
              <a:gd name="connsiteX49" fmla="*/ 2172236 w 2760405"/>
              <a:gd name="connsiteY49" fmla="*/ 876300 h 2831596"/>
              <a:gd name="connsiteX50" fmla="*/ 2186524 w 2760405"/>
              <a:gd name="connsiteY50" fmla="*/ 864394 h 2831596"/>
              <a:gd name="connsiteX51" fmla="*/ 2210337 w 2760405"/>
              <a:gd name="connsiteY51" fmla="*/ 857249 h 2831596"/>
              <a:gd name="connsiteX52" fmla="*/ 2248437 w 2760405"/>
              <a:gd name="connsiteY52" fmla="*/ 862012 h 2831596"/>
              <a:gd name="connsiteX53" fmla="*/ 2260343 w 2760405"/>
              <a:gd name="connsiteY53" fmla="*/ 895350 h 2831596"/>
              <a:gd name="connsiteX54" fmla="*/ 2307967 w 2760405"/>
              <a:gd name="connsiteY54" fmla="*/ 900113 h 2831596"/>
              <a:gd name="connsiteX55" fmla="*/ 2331780 w 2760405"/>
              <a:gd name="connsiteY55" fmla="*/ 907256 h 2831596"/>
              <a:gd name="connsiteX56" fmla="*/ 2317493 w 2760405"/>
              <a:gd name="connsiteY56" fmla="*/ 928687 h 2831596"/>
              <a:gd name="connsiteX57" fmla="*/ 2322255 w 2760405"/>
              <a:gd name="connsiteY57" fmla="*/ 942975 h 2831596"/>
              <a:gd name="connsiteX58" fmla="*/ 2360355 w 2760405"/>
              <a:gd name="connsiteY58" fmla="*/ 964406 h 2831596"/>
              <a:gd name="connsiteX59" fmla="*/ 2374643 w 2760405"/>
              <a:gd name="connsiteY59" fmla="*/ 990600 h 2831596"/>
              <a:gd name="connsiteX60" fmla="*/ 2398455 w 2760405"/>
              <a:gd name="connsiteY60" fmla="*/ 1016794 h 2831596"/>
              <a:gd name="connsiteX61" fmla="*/ 2384168 w 2760405"/>
              <a:gd name="connsiteY61" fmla="*/ 1028700 h 2831596"/>
              <a:gd name="connsiteX62" fmla="*/ 2388930 w 2760405"/>
              <a:gd name="connsiteY62" fmla="*/ 1066800 h 2831596"/>
              <a:gd name="connsiteX63" fmla="*/ 2424649 w 2760405"/>
              <a:gd name="connsiteY63" fmla="*/ 1059656 h 2831596"/>
              <a:gd name="connsiteX64" fmla="*/ 2453224 w 2760405"/>
              <a:gd name="connsiteY64" fmla="*/ 1069182 h 2831596"/>
              <a:gd name="connsiteX65" fmla="*/ 2488943 w 2760405"/>
              <a:gd name="connsiteY65" fmla="*/ 1107281 h 2831596"/>
              <a:gd name="connsiteX66" fmla="*/ 2488943 w 2760405"/>
              <a:gd name="connsiteY66" fmla="*/ 1138237 h 2831596"/>
              <a:gd name="connsiteX67" fmla="*/ 2524661 w 2760405"/>
              <a:gd name="connsiteY67" fmla="*/ 1147762 h 2831596"/>
              <a:gd name="connsiteX68" fmla="*/ 2574668 w 2760405"/>
              <a:gd name="connsiteY68" fmla="*/ 1190625 h 2831596"/>
              <a:gd name="connsiteX69" fmla="*/ 2574668 w 2760405"/>
              <a:gd name="connsiteY69" fmla="*/ 1219200 h 2831596"/>
              <a:gd name="connsiteX70" fmla="*/ 2574668 w 2760405"/>
              <a:gd name="connsiteY70" fmla="*/ 1243012 h 2831596"/>
              <a:gd name="connsiteX71" fmla="*/ 2569905 w 2760405"/>
              <a:gd name="connsiteY71" fmla="*/ 1266825 h 2831596"/>
              <a:gd name="connsiteX72" fmla="*/ 2603243 w 2760405"/>
              <a:gd name="connsiteY72" fmla="*/ 1295400 h 2831596"/>
              <a:gd name="connsiteX73" fmla="*/ 2612767 w 2760405"/>
              <a:gd name="connsiteY73" fmla="*/ 1338262 h 2831596"/>
              <a:gd name="connsiteX74" fmla="*/ 2622293 w 2760405"/>
              <a:gd name="connsiteY74" fmla="*/ 1376362 h 2831596"/>
              <a:gd name="connsiteX75" fmla="*/ 2641343 w 2760405"/>
              <a:gd name="connsiteY75" fmla="*/ 1369218 h 2831596"/>
              <a:gd name="connsiteX76" fmla="*/ 2684205 w 2760405"/>
              <a:gd name="connsiteY76" fmla="*/ 1381125 h 2831596"/>
              <a:gd name="connsiteX77" fmla="*/ 2708018 w 2760405"/>
              <a:gd name="connsiteY77" fmla="*/ 1362075 h 2831596"/>
              <a:gd name="connsiteX78" fmla="*/ 2750880 w 2760405"/>
              <a:gd name="connsiteY78" fmla="*/ 1352550 h 2831596"/>
              <a:gd name="connsiteX79" fmla="*/ 2760405 w 2760405"/>
              <a:gd name="connsiteY79" fmla="*/ 1390650 h 2831596"/>
              <a:gd name="connsiteX80" fmla="*/ 2750880 w 2760405"/>
              <a:gd name="connsiteY80" fmla="*/ 1414462 h 2831596"/>
              <a:gd name="connsiteX81" fmla="*/ 2727068 w 2760405"/>
              <a:gd name="connsiteY81" fmla="*/ 1428750 h 2831596"/>
              <a:gd name="connsiteX82" fmla="*/ 2698492 w 2760405"/>
              <a:gd name="connsiteY82" fmla="*/ 1464469 h 2831596"/>
              <a:gd name="connsiteX83" fmla="*/ 2660393 w 2760405"/>
              <a:gd name="connsiteY83" fmla="*/ 1495425 h 2831596"/>
              <a:gd name="connsiteX84" fmla="*/ 2641343 w 2760405"/>
              <a:gd name="connsiteY84" fmla="*/ 1519237 h 2831596"/>
              <a:gd name="connsiteX85" fmla="*/ 2627055 w 2760405"/>
              <a:gd name="connsiteY85" fmla="*/ 1535906 h 2831596"/>
              <a:gd name="connsiteX86" fmla="*/ 2622293 w 2760405"/>
              <a:gd name="connsiteY86" fmla="*/ 1562100 h 2831596"/>
              <a:gd name="connsiteX87" fmla="*/ 2593718 w 2760405"/>
              <a:gd name="connsiteY87" fmla="*/ 1562100 h 2831596"/>
              <a:gd name="connsiteX88" fmla="*/ 2560380 w 2760405"/>
              <a:gd name="connsiteY88" fmla="*/ 1547812 h 2831596"/>
              <a:gd name="connsiteX89" fmla="*/ 2541330 w 2760405"/>
              <a:gd name="connsiteY89" fmla="*/ 1519237 h 2831596"/>
              <a:gd name="connsiteX90" fmla="*/ 2474655 w 2760405"/>
              <a:gd name="connsiteY90" fmla="*/ 1524000 h 2831596"/>
              <a:gd name="connsiteX91" fmla="*/ 2455605 w 2760405"/>
              <a:gd name="connsiteY91" fmla="*/ 1535906 h 2831596"/>
              <a:gd name="connsiteX92" fmla="*/ 2450842 w 2760405"/>
              <a:gd name="connsiteY92" fmla="*/ 1557338 h 2831596"/>
              <a:gd name="connsiteX93" fmla="*/ 2417505 w 2760405"/>
              <a:gd name="connsiteY93" fmla="*/ 1576387 h 2831596"/>
              <a:gd name="connsiteX94" fmla="*/ 2384168 w 2760405"/>
              <a:gd name="connsiteY94" fmla="*/ 1614487 h 2831596"/>
              <a:gd name="connsiteX95" fmla="*/ 2357973 w 2760405"/>
              <a:gd name="connsiteY95" fmla="*/ 1626393 h 2831596"/>
              <a:gd name="connsiteX96" fmla="*/ 2350830 w 2760405"/>
              <a:gd name="connsiteY96" fmla="*/ 1662112 h 2831596"/>
              <a:gd name="connsiteX97" fmla="*/ 2334161 w 2760405"/>
              <a:gd name="connsiteY97" fmla="*/ 1659731 h 2831596"/>
              <a:gd name="connsiteX98" fmla="*/ 2284155 w 2760405"/>
              <a:gd name="connsiteY98" fmla="*/ 1681162 h 2831596"/>
              <a:gd name="connsiteX99" fmla="*/ 2265105 w 2760405"/>
              <a:gd name="connsiteY99" fmla="*/ 1700212 h 2831596"/>
              <a:gd name="connsiteX100" fmla="*/ 2203193 w 2760405"/>
              <a:gd name="connsiteY100" fmla="*/ 1704975 h 2831596"/>
              <a:gd name="connsiteX101" fmla="*/ 2160330 w 2760405"/>
              <a:gd name="connsiteY101" fmla="*/ 1714500 h 2831596"/>
              <a:gd name="connsiteX102" fmla="*/ 2129374 w 2760405"/>
              <a:gd name="connsiteY102" fmla="*/ 1754981 h 2831596"/>
              <a:gd name="connsiteX103" fmla="*/ 2103180 w 2760405"/>
              <a:gd name="connsiteY103" fmla="*/ 1771650 h 2831596"/>
              <a:gd name="connsiteX104" fmla="*/ 2098418 w 2760405"/>
              <a:gd name="connsiteY104" fmla="*/ 1807368 h 2831596"/>
              <a:gd name="connsiteX105" fmla="*/ 2060318 w 2760405"/>
              <a:gd name="connsiteY105" fmla="*/ 1831181 h 2831596"/>
              <a:gd name="connsiteX106" fmla="*/ 2046030 w 2760405"/>
              <a:gd name="connsiteY106" fmla="*/ 1852612 h 2831596"/>
              <a:gd name="connsiteX107" fmla="*/ 2036505 w 2760405"/>
              <a:gd name="connsiteY107" fmla="*/ 1866900 h 2831596"/>
              <a:gd name="connsiteX108" fmla="*/ 2041268 w 2760405"/>
              <a:gd name="connsiteY108" fmla="*/ 1895475 h 2831596"/>
              <a:gd name="connsiteX109" fmla="*/ 2053174 w 2760405"/>
              <a:gd name="connsiteY109" fmla="*/ 1933575 h 2831596"/>
              <a:gd name="connsiteX110" fmla="*/ 2065080 w 2760405"/>
              <a:gd name="connsiteY110" fmla="*/ 1985962 h 2831596"/>
              <a:gd name="connsiteX111" fmla="*/ 2041268 w 2760405"/>
              <a:gd name="connsiteY111" fmla="*/ 2024062 h 2831596"/>
              <a:gd name="connsiteX112" fmla="*/ 2036505 w 2760405"/>
              <a:gd name="connsiteY112" fmla="*/ 2028825 h 2831596"/>
              <a:gd name="connsiteX113" fmla="*/ 1998405 w 2760405"/>
              <a:gd name="connsiteY113" fmla="*/ 2033587 h 2831596"/>
              <a:gd name="connsiteX114" fmla="*/ 1969830 w 2760405"/>
              <a:gd name="connsiteY114" fmla="*/ 2043112 h 2831596"/>
              <a:gd name="connsiteX115" fmla="*/ 1960305 w 2760405"/>
              <a:gd name="connsiteY115" fmla="*/ 2043112 h 2831596"/>
              <a:gd name="connsiteX116" fmla="*/ 1922205 w 2760405"/>
              <a:gd name="connsiteY116" fmla="*/ 2069305 h 2831596"/>
              <a:gd name="connsiteX117" fmla="*/ 1903155 w 2760405"/>
              <a:gd name="connsiteY117" fmla="*/ 2090737 h 2831596"/>
              <a:gd name="connsiteX118" fmla="*/ 1891249 w 2760405"/>
              <a:gd name="connsiteY118" fmla="*/ 2150269 h 2831596"/>
              <a:gd name="connsiteX119" fmla="*/ 1857912 w 2760405"/>
              <a:gd name="connsiteY119" fmla="*/ 2166937 h 2831596"/>
              <a:gd name="connsiteX120" fmla="*/ 1812668 w 2760405"/>
              <a:gd name="connsiteY120" fmla="*/ 2195512 h 2831596"/>
              <a:gd name="connsiteX121" fmla="*/ 1812668 w 2760405"/>
              <a:gd name="connsiteY121" fmla="*/ 2252662 h 2831596"/>
              <a:gd name="connsiteX122" fmla="*/ 1817430 w 2760405"/>
              <a:gd name="connsiteY122" fmla="*/ 2314575 h 2831596"/>
              <a:gd name="connsiteX123" fmla="*/ 1805524 w 2760405"/>
              <a:gd name="connsiteY123" fmla="*/ 2340768 h 2831596"/>
              <a:gd name="connsiteX124" fmla="*/ 1788855 w 2760405"/>
              <a:gd name="connsiteY124" fmla="*/ 2388393 h 2831596"/>
              <a:gd name="connsiteX125" fmla="*/ 1812668 w 2760405"/>
              <a:gd name="connsiteY125" fmla="*/ 2438400 h 2831596"/>
              <a:gd name="connsiteX126" fmla="*/ 1805524 w 2760405"/>
              <a:gd name="connsiteY126" fmla="*/ 2474119 h 2831596"/>
              <a:gd name="connsiteX127" fmla="*/ 1779330 w 2760405"/>
              <a:gd name="connsiteY127" fmla="*/ 2500312 h 2831596"/>
              <a:gd name="connsiteX128" fmla="*/ 1736468 w 2760405"/>
              <a:gd name="connsiteY128" fmla="*/ 2524125 h 2831596"/>
              <a:gd name="connsiteX129" fmla="*/ 1717418 w 2760405"/>
              <a:gd name="connsiteY129" fmla="*/ 2538412 h 2831596"/>
              <a:gd name="connsiteX130" fmla="*/ 1741230 w 2760405"/>
              <a:gd name="connsiteY130" fmla="*/ 2590800 h 2831596"/>
              <a:gd name="connsiteX131" fmla="*/ 1722180 w 2760405"/>
              <a:gd name="connsiteY131" fmla="*/ 2619375 h 2831596"/>
              <a:gd name="connsiteX132" fmla="*/ 1665030 w 2760405"/>
              <a:gd name="connsiteY132" fmla="*/ 2633662 h 2831596"/>
              <a:gd name="connsiteX133" fmla="*/ 1650743 w 2760405"/>
              <a:gd name="connsiteY133" fmla="*/ 2662237 h 2831596"/>
              <a:gd name="connsiteX134" fmla="*/ 1667411 w 2760405"/>
              <a:gd name="connsiteY134" fmla="*/ 2693193 h 2831596"/>
              <a:gd name="connsiteX135" fmla="*/ 1655505 w 2760405"/>
              <a:gd name="connsiteY135" fmla="*/ 2712243 h 2831596"/>
              <a:gd name="connsiteX136" fmla="*/ 1660268 w 2760405"/>
              <a:gd name="connsiteY136" fmla="*/ 2745581 h 2831596"/>
              <a:gd name="connsiteX137" fmla="*/ 1631693 w 2760405"/>
              <a:gd name="connsiteY137" fmla="*/ 2767012 h 2831596"/>
              <a:gd name="connsiteX138" fmla="*/ 1579305 w 2760405"/>
              <a:gd name="connsiteY138" fmla="*/ 2724150 h 2831596"/>
              <a:gd name="connsiteX139" fmla="*/ 1553111 w 2760405"/>
              <a:gd name="connsiteY139" fmla="*/ 2728912 h 2831596"/>
              <a:gd name="connsiteX140" fmla="*/ 1522155 w 2760405"/>
              <a:gd name="connsiteY140" fmla="*/ 2697956 h 2831596"/>
              <a:gd name="connsiteX141" fmla="*/ 1503105 w 2760405"/>
              <a:gd name="connsiteY141" fmla="*/ 2676525 h 2831596"/>
              <a:gd name="connsiteX142" fmla="*/ 1481674 w 2760405"/>
              <a:gd name="connsiteY142" fmla="*/ 2719387 h 2831596"/>
              <a:gd name="connsiteX143" fmla="*/ 1484055 w 2760405"/>
              <a:gd name="connsiteY143" fmla="*/ 2738437 h 2831596"/>
              <a:gd name="connsiteX144" fmla="*/ 1467386 w 2760405"/>
              <a:gd name="connsiteY144" fmla="*/ 2776537 h 2831596"/>
              <a:gd name="connsiteX145" fmla="*/ 1460243 w 2760405"/>
              <a:gd name="connsiteY145" fmla="*/ 2786062 h 2831596"/>
              <a:gd name="connsiteX146" fmla="*/ 1424524 w 2760405"/>
              <a:gd name="connsiteY146" fmla="*/ 2828925 h 2831596"/>
              <a:gd name="connsiteX147" fmla="*/ 1400712 w 2760405"/>
              <a:gd name="connsiteY147" fmla="*/ 2824162 h 2831596"/>
              <a:gd name="connsiteX148" fmla="*/ 1384043 w 2760405"/>
              <a:gd name="connsiteY148" fmla="*/ 2800350 h 2831596"/>
              <a:gd name="connsiteX149" fmla="*/ 1379280 w 2760405"/>
              <a:gd name="connsiteY149" fmla="*/ 2786062 h 2831596"/>
              <a:gd name="connsiteX150" fmla="*/ 1338799 w 2760405"/>
              <a:gd name="connsiteY150" fmla="*/ 2778918 h 2831596"/>
              <a:gd name="connsiteX151" fmla="*/ 1345943 w 2760405"/>
              <a:gd name="connsiteY151" fmla="*/ 2757487 h 2831596"/>
              <a:gd name="connsiteX152" fmla="*/ 1326893 w 2760405"/>
              <a:gd name="connsiteY152" fmla="*/ 2719387 h 2831596"/>
              <a:gd name="connsiteX153" fmla="*/ 1357849 w 2760405"/>
              <a:gd name="connsiteY153" fmla="*/ 2702718 h 2831596"/>
              <a:gd name="connsiteX154" fmla="*/ 1348324 w 2760405"/>
              <a:gd name="connsiteY154" fmla="*/ 2640806 h 2831596"/>
              <a:gd name="connsiteX155" fmla="*/ 1336418 w 2760405"/>
              <a:gd name="connsiteY155" fmla="*/ 2626518 h 2831596"/>
              <a:gd name="connsiteX156" fmla="*/ 1326893 w 2760405"/>
              <a:gd name="connsiteY156" fmla="*/ 2605087 h 2831596"/>
              <a:gd name="connsiteX157" fmla="*/ 1305461 w 2760405"/>
              <a:gd name="connsiteY157" fmla="*/ 2595562 h 2831596"/>
              <a:gd name="connsiteX158" fmla="*/ 1291174 w 2760405"/>
              <a:gd name="connsiteY158" fmla="*/ 2605087 h 2831596"/>
              <a:gd name="connsiteX159" fmla="*/ 1284030 w 2760405"/>
              <a:gd name="connsiteY159" fmla="*/ 2626518 h 2831596"/>
              <a:gd name="connsiteX160" fmla="*/ 1262599 w 2760405"/>
              <a:gd name="connsiteY160" fmla="*/ 2605087 h 2831596"/>
              <a:gd name="connsiteX161" fmla="*/ 1288793 w 2760405"/>
              <a:gd name="connsiteY161" fmla="*/ 2559843 h 2831596"/>
              <a:gd name="connsiteX162" fmla="*/ 1324511 w 2760405"/>
              <a:gd name="connsiteY162" fmla="*/ 2540794 h 2831596"/>
              <a:gd name="connsiteX163" fmla="*/ 1350705 w 2760405"/>
              <a:gd name="connsiteY163" fmla="*/ 2490787 h 2831596"/>
              <a:gd name="connsiteX164" fmla="*/ 1329274 w 2760405"/>
              <a:gd name="connsiteY164" fmla="*/ 2443162 h 2831596"/>
              <a:gd name="connsiteX165" fmla="*/ 1345943 w 2760405"/>
              <a:gd name="connsiteY165" fmla="*/ 2390775 h 2831596"/>
              <a:gd name="connsiteX166" fmla="*/ 1336418 w 2760405"/>
              <a:gd name="connsiteY166" fmla="*/ 2338387 h 2831596"/>
              <a:gd name="connsiteX167" fmla="*/ 1293555 w 2760405"/>
              <a:gd name="connsiteY167" fmla="*/ 2305050 h 2831596"/>
              <a:gd name="connsiteX168" fmla="*/ 1250693 w 2760405"/>
              <a:gd name="connsiteY168" fmla="*/ 2290762 h 2831596"/>
              <a:gd name="connsiteX169" fmla="*/ 1207830 w 2760405"/>
              <a:gd name="connsiteY169" fmla="*/ 2281237 h 2831596"/>
              <a:gd name="connsiteX170" fmla="*/ 1169730 w 2760405"/>
              <a:gd name="connsiteY170" fmla="*/ 2274093 h 2831596"/>
              <a:gd name="connsiteX171" fmla="*/ 1150680 w 2760405"/>
              <a:gd name="connsiteY171" fmla="*/ 2281237 h 2831596"/>
              <a:gd name="connsiteX172" fmla="*/ 1122105 w 2760405"/>
              <a:gd name="connsiteY172" fmla="*/ 2290762 h 2831596"/>
              <a:gd name="connsiteX173" fmla="*/ 1105436 w 2760405"/>
              <a:gd name="connsiteY173" fmla="*/ 2271712 h 2831596"/>
              <a:gd name="connsiteX174" fmla="*/ 1079243 w 2760405"/>
              <a:gd name="connsiteY174" fmla="*/ 2286000 h 2831596"/>
              <a:gd name="connsiteX175" fmla="*/ 1062574 w 2760405"/>
              <a:gd name="connsiteY175" fmla="*/ 2307431 h 2831596"/>
              <a:gd name="connsiteX176" fmla="*/ 1022093 w 2760405"/>
              <a:gd name="connsiteY176" fmla="*/ 2309812 h 2831596"/>
              <a:gd name="connsiteX177" fmla="*/ 974468 w 2760405"/>
              <a:gd name="connsiteY177" fmla="*/ 2319337 h 2831596"/>
              <a:gd name="connsiteX178" fmla="*/ 974468 w 2760405"/>
              <a:gd name="connsiteY178" fmla="*/ 2374106 h 2831596"/>
              <a:gd name="connsiteX179" fmla="*/ 945893 w 2760405"/>
              <a:gd name="connsiteY179" fmla="*/ 2414587 h 2831596"/>
              <a:gd name="connsiteX180" fmla="*/ 924461 w 2760405"/>
              <a:gd name="connsiteY180" fmla="*/ 2424112 h 2831596"/>
              <a:gd name="connsiteX181" fmla="*/ 893505 w 2760405"/>
              <a:gd name="connsiteY181" fmla="*/ 2462212 h 2831596"/>
              <a:gd name="connsiteX182" fmla="*/ 869693 w 2760405"/>
              <a:gd name="connsiteY182" fmla="*/ 2452687 h 2831596"/>
              <a:gd name="connsiteX183" fmla="*/ 855405 w 2760405"/>
              <a:gd name="connsiteY183" fmla="*/ 2471737 h 2831596"/>
              <a:gd name="connsiteX184" fmla="*/ 819686 w 2760405"/>
              <a:gd name="connsiteY184" fmla="*/ 2476500 h 2831596"/>
              <a:gd name="connsiteX185" fmla="*/ 803018 w 2760405"/>
              <a:gd name="connsiteY185" fmla="*/ 2462212 h 2831596"/>
              <a:gd name="connsiteX186" fmla="*/ 774443 w 2760405"/>
              <a:gd name="connsiteY186" fmla="*/ 2438400 h 2831596"/>
              <a:gd name="connsiteX187" fmla="*/ 762536 w 2760405"/>
              <a:gd name="connsiteY187" fmla="*/ 2419350 h 2831596"/>
              <a:gd name="connsiteX188" fmla="*/ 738724 w 2760405"/>
              <a:gd name="connsiteY188" fmla="*/ 2438400 h 2831596"/>
              <a:gd name="connsiteX189" fmla="*/ 707768 w 2760405"/>
              <a:gd name="connsiteY189" fmla="*/ 2433637 h 2831596"/>
              <a:gd name="connsiteX190" fmla="*/ 726818 w 2760405"/>
              <a:gd name="connsiteY190" fmla="*/ 2371725 h 2831596"/>
              <a:gd name="connsiteX191" fmla="*/ 722055 w 2760405"/>
              <a:gd name="connsiteY191" fmla="*/ 2362200 h 2831596"/>
              <a:gd name="connsiteX192" fmla="*/ 741105 w 2760405"/>
              <a:gd name="connsiteY192" fmla="*/ 2309812 h 2831596"/>
              <a:gd name="connsiteX193" fmla="*/ 750630 w 2760405"/>
              <a:gd name="connsiteY193" fmla="*/ 2278856 h 2831596"/>
              <a:gd name="connsiteX194" fmla="*/ 736343 w 2760405"/>
              <a:gd name="connsiteY194" fmla="*/ 2243137 h 2831596"/>
              <a:gd name="connsiteX195" fmla="*/ 750630 w 2760405"/>
              <a:gd name="connsiteY195" fmla="*/ 2226468 h 2831596"/>
              <a:gd name="connsiteX196" fmla="*/ 738724 w 2760405"/>
              <a:gd name="connsiteY196" fmla="*/ 2197893 h 2831596"/>
              <a:gd name="connsiteX197" fmla="*/ 738725 w 2760405"/>
              <a:gd name="connsiteY197" fmla="*/ 2166937 h 2831596"/>
              <a:gd name="connsiteX198" fmla="*/ 731580 w 2760405"/>
              <a:gd name="connsiteY198" fmla="*/ 2128837 h 2831596"/>
              <a:gd name="connsiteX199" fmla="*/ 712530 w 2760405"/>
              <a:gd name="connsiteY199" fmla="*/ 2093118 h 2831596"/>
              <a:gd name="connsiteX200" fmla="*/ 664905 w 2760405"/>
              <a:gd name="connsiteY200" fmla="*/ 2090737 h 2831596"/>
              <a:gd name="connsiteX201" fmla="*/ 638711 w 2760405"/>
              <a:gd name="connsiteY201" fmla="*/ 2085975 h 2831596"/>
              <a:gd name="connsiteX202" fmla="*/ 626805 w 2760405"/>
              <a:gd name="connsiteY202" fmla="*/ 2062162 h 2831596"/>
              <a:gd name="connsiteX203" fmla="*/ 569655 w 2760405"/>
              <a:gd name="connsiteY203" fmla="*/ 2043112 h 2831596"/>
              <a:gd name="connsiteX204" fmla="*/ 545843 w 2760405"/>
              <a:gd name="connsiteY204" fmla="*/ 2035968 h 2831596"/>
              <a:gd name="connsiteX205" fmla="*/ 560130 w 2760405"/>
              <a:gd name="connsiteY205" fmla="*/ 1981200 h 2831596"/>
              <a:gd name="connsiteX206" fmla="*/ 564893 w 2760405"/>
              <a:gd name="connsiteY206" fmla="*/ 1964531 h 2831596"/>
              <a:gd name="connsiteX207" fmla="*/ 550605 w 2760405"/>
              <a:gd name="connsiteY207" fmla="*/ 1938337 h 2831596"/>
              <a:gd name="connsiteX208" fmla="*/ 517268 w 2760405"/>
              <a:gd name="connsiteY208" fmla="*/ 1885950 h 2831596"/>
              <a:gd name="connsiteX209" fmla="*/ 493455 w 2760405"/>
              <a:gd name="connsiteY209" fmla="*/ 1897856 h 2831596"/>
              <a:gd name="connsiteX210" fmla="*/ 474405 w 2760405"/>
              <a:gd name="connsiteY210" fmla="*/ 1876425 h 2831596"/>
              <a:gd name="connsiteX211" fmla="*/ 436305 w 2760405"/>
              <a:gd name="connsiteY211" fmla="*/ 1852612 h 2831596"/>
              <a:gd name="connsiteX212" fmla="*/ 417255 w 2760405"/>
              <a:gd name="connsiteY212" fmla="*/ 1833562 h 2831596"/>
              <a:gd name="connsiteX213" fmla="*/ 417255 w 2760405"/>
              <a:gd name="connsiteY213" fmla="*/ 1804987 h 2831596"/>
              <a:gd name="connsiteX214" fmla="*/ 381536 w 2760405"/>
              <a:gd name="connsiteY214" fmla="*/ 1812131 h 2831596"/>
              <a:gd name="connsiteX215" fmla="*/ 360105 w 2760405"/>
              <a:gd name="connsiteY215" fmla="*/ 1838325 h 2831596"/>
              <a:gd name="connsiteX216" fmla="*/ 388680 w 2760405"/>
              <a:gd name="connsiteY216" fmla="*/ 1862137 h 2831596"/>
              <a:gd name="connsiteX217" fmla="*/ 355343 w 2760405"/>
              <a:gd name="connsiteY217" fmla="*/ 1866900 h 2831596"/>
              <a:gd name="connsiteX218" fmla="*/ 326768 w 2760405"/>
              <a:gd name="connsiteY218" fmla="*/ 1847850 h 2831596"/>
              <a:gd name="connsiteX219" fmla="*/ 283905 w 2760405"/>
              <a:gd name="connsiteY219" fmla="*/ 1833562 h 2831596"/>
              <a:gd name="connsiteX220" fmla="*/ 241043 w 2760405"/>
              <a:gd name="connsiteY220" fmla="*/ 1819275 h 2831596"/>
              <a:gd name="connsiteX221" fmla="*/ 198180 w 2760405"/>
              <a:gd name="connsiteY221" fmla="*/ 1819275 h 2831596"/>
              <a:gd name="connsiteX222" fmla="*/ 174368 w 2760405"/>
              <a:gd name="connsiteY222" fmla="*/ 1795462 h 2831596"/>
              <a:gd name="connsiteX223" fmla="*/ 191036 w 2760405"/>
              <a:gd name="connsiteY223" fmla="*/ 1740693 h 2831596"/>
              <a:gd name="connsiteX224" fmla="*/ 217230 w 2760405"/>
              <a:gd name="connsiteY224" fmla="*/ 1676400 h 2831596"/>
              <a:gd name="connsiteX225" fmla="*/ 248186 w 2760405"/>
              <a:gd name="connsiteY225" fmla="*/ 1609725 h 2831596"/>
              <a:gd name="connsiteX226" fmla="*/ 276761 w 2760405"/>
              <a:gd name="connsiteY226" fmla="*/ 1576388 h 2831596"/>
              <a:gd name="connsiteX227" fmla="*/ 286286 w 2760405"/>
              <a:gd name="connsiteY227" fmla="*/ 1545431 h 2831596"/>
              <a:gd name="connsiteX228" fmla="*/ 322005 w 2760405"/>
              <a:gd name="connsiteY228" fmla="*/ 1509712 h 2831596"/>
              <a:gd name="connsiteX229" fmla="*/ 364868 w 2760405"/>
              <a:gd name="connsiteY229" fmla="*/ 1466850 h 2831596"/>
              <a:gd name="connsiteX230" fmla="*/ 379155 w 2760405"/>
              <a:gd name="connsiteY230" fmla="*/ 1440656 h 2831596"/>
              <a:gd name="connsiteX231" fmla="*/ 417255 w 2760405"/>
              <a:gd name="connsiteY231" fmla="*/ 1404937 h 2831596"/>
              <a:gd name="connsiteX232" fmla="*/ 441068 w 2760405"/>
              <a:gd name="connsiteY232" fmla="*/ 1381125 h 2831596"/>
              <a:gd name="connsiteX233" fmla="*/ 398205 w 2760405"/>
              <a:gd name="connsiteY233" fmla="*/ 1352550 h 2831596"/>
              <a:gd name="connsiteX234" fmla="*/ 379155 w 2760405"/>
              <a:gd name="connsiteY234" fmla="*/ 1328737 h 2831596"/>
              <a:gd name="connsiteX235" fmla="*/ 326768 w 2760405"/>
              <a:gd name="connsiteY235" fmla="*/ 1319212 h 2831596"/>
              <a:gd name="connsiteX236" fmla="*/ 319624 w 2760405"/>
              <a:gd name="connsiteY236" fmla="*/ 1297781 h 2831596"/>
              <a:gd name="connsiteX237" fmla="*/ 269618 w 2760405"/>
              <a:gd name="connsiteY237" fmla="*/ 1285875 h 2831596"/>
              <a:gd name="connsiteX238" fmla="*/ 233899 w 2760405"/>
              <a:gd name="connsiteY238" fmla="*/ 1281112 h 2831596"/>
              <a:gd name="connsiteX239" fmla="*/ 198180 w 2760405"/>
              <a:gd name="connsiteY239" fmla="*/ 1276350 h 2831596"/>
              <a:gd name="connsiteX240" fmla="*/ 157700 w 2760405"/>
              <a:gd name="connsiteY240" fmla="*/ 1250156 h 2831596"/>
              <a:gd name="connsiteX241" fmla="*/ 141030 w 2760405"/>
              <a:gd name="connsiteY241" fmla="*/ 1202531 h 2831596"/>
              <a:gd name="connsiteX242" fmla="*/ 141030 w 2760405"/>
              <a:gd name="connsiteY242" fmla="*/ 1171575 h 2831596"/>
              <a:gd name="connsiteX243" fmla="*/ 121980 w 2760405"/>
              <a:gd name="connsiteY243" fmla="*/ 1157287 h 2831596"/>
              <a:gd name="connsiteX244" fmla="*/ 76737 w 2760405"/>
              <a:gd name="connsiteY244" fmla="*/ 1166812 h 2831596"/>
              <a:gd name="connsiteX245" fmla="*/ 50543 w 2760405"/>
              <a:gd name="connsiteY245" fmla="*/ 1166812 h 2831596"/>
              <a:gd name="connsiteX246" fmla="*/ 21968 w 2760405"/>
              <a:gd name="connsiteY246" fmla="*/ 1143000 h 2831596"/>
              <a:gd name="connsiteX247" fmla="*/ 10062 w 2760405"/>
              <a:gd name="connsiteY247" fmla="*/ 1104900 h 2831596"/>
              <a:gd name="connsiteX248" fmla="*/ 536 w 2760405"/>
              <a:gd name="connsiteY248" fmla="*/ 1069182 h 2831596"/>
              <a:gd name="connsiteX249" fmla="*/ 2918 w 2760405"/>
              <a:gd name="connsiteY249" fmla="*/ 1028700 h 2831596"/>
              <a:gd name="connsiteX250" fmla="*/ 17205 w 2760405"/>
              <a:gd name="connsiteY250" fmla="*/ 995362 h 2831596"/>
              <a:gd name="connsiteX251" fmla="*/ 52924 w 2760405"/>
              <a:gd name="connsiteY251" fmla="*/ 957263 h 2831596"/>
              <a:gd name="connsiteX252" fmla="*/ 76737 w 2760405"/>
              <a:gd name="connsiteY252" fmla="*/ 952500 h 2831596"/>
              <a:gd name="connsiteX253" fmla="*/ 69593 w 2760405"/>
              <a:gd name="connsiteY253" fmla="*/ 933450 h 2831596"/>
              <a:gd name="connsiteX254" fmla="*/ 60068 w 2760405"/>
              <a:gd name="connsiteY254" fmla="*/ 885825 h 2831596"/>
              <a:gd name="connsiteX255" fmla="*/ 83880 w 2760405"/>
              <a:gd name="connsiteY255" fmla="*/ 852487 h 2831596"/>
              <a:gd name="connsiteX256" fmla="*/ 69593 w 2760405"/>
              <a:gd name="connsiteY256" fmla="*/ 821531 h 2831596"/>
              <a:gd name="connsiteX257" fmla="*/ 41018 w 2760405"/>
              <a:gd name="connsiteY257" fmla="*/ 795337 h 2831596"/>
              <a:gd name="connsiteX258" fmla="*/ 21969 w 2760405"/>
              <a:gd name="connsiteY258" fmla="*/ 785812 h 2831596"/>
              <a:gd name="connsiteX259" fmla="*/ 29112 w 2760405"/>
              <a:gd name="connsiteY259" fmla="*/ 766762 h 2831596"/>
              <a:gd name="connsiteX260" fmla="*/ 48162 w 2760405"/>
              <a:gd name="connsiteY260" fmla="*/ 723900 h 2831596"/>
              <a:gd name="connsiteX261" fmla="*/ 64831 w 2760405"/>
              <a:gd name="connsiteY261" fmla="*/ 704850 h 2831596"/>
              <a:gd name="connsiteX262" fmla="*/ 79118 w 2760405"/>
              <a:gd name="connsiteY262" fmla="*/ 671512 h 2831596"/>
              <a:gd name="connsiteX263" fmla="*/ 50543 w 2760405"/>
              <a:gd name="connsiteY263" fmla="*/ 647700 h 2831596"/>
              <a:gd name="connsiteX264" fmla="*/ 69593 w 2760405"/>
              <a:gd name="connsiteY264" fmla="*/ 623887 h 2831596"/>
              <a:gd name="connsiteX265" fmla="*/ 117218 w 2760405"/>
              <a:gd name="connsiteY265" fmla="*/ 628650 h 2831596"/>
              <a:gd name="connsiteX266" fmla="*/ 114836 w 2760405"/>
              <a:gd name="connsiteY266" fmla="*/ 619125 h 2831596"/>
              <a:gd name="connsiteX267" fmla="*/ 110074 w 2760405"/>
              <a:gd name="connsiteY267" fmla="*/ 585787 h 2831596"/>
              <a:gd name="connsiteX268" fmla="*/ 117218 w 2760405"/>
              <a:gd name="connsiteY268" fmla="*/ 564356 h 2831596"/>
              <a:gd name="connsiteX269" fmla="*/ 131506 w 2760405"/>
              <a:gd name="connsiteY269" fmla="*/ 559593 h 2831596"/>
              <a:gd name="connsiteX270" fmla="*/ 155318 w 2760405"/>
              <a:gd name="connsiteY270" fmla="*/ 571500 h 2831596"/>
              <a:gd name="connsiteX271" fmla="*/ 160080 w 2760405"/>
              <a:gd name="connsiteY271" fmla="*/ 571500 h 2831596"/>
              <a:gd name="connsiteX272" fmla="*/ 169606 w 2760405"/>
              <a:gd name="connsiteY272" fmla="*/ 535781 h 2831596"/>
              <a:gd name="connsiteX273" fmla="*/ 152936 w 2760405"/>
              <a:gd name="connsiteY273" fmla="*/ 478631 h 2831596"/>
              <a:gd name="connsiteX274" fmla="*/ 193418 w 2760405"/>
              <a:gd name="connsiteY274" fmla="*/ 447675 h 2831596"/>
              <a:gd name="connsiteX275" fmla="*/ 221993 w 2760405"/>
              <a:gd name="connsiteY275" fmla="*/ 461962 h 2831596"/>
              <a:gd name="connsiteX276" fmla="*/ 283905 w 2760405"/>
              <a:gd name="connsiteY276" fmla="*/ 485775 h 2831596"/>
              <a:gd name="connsiteX277" fmla="*/ 317243 w 2760405"/>
              <a:gd name="connsiteY277" fmla="*/ 476250 h 2831596"/>
              <a:gd name="connsiteX278" fmla="*/ 336293 w 2760405"/>
              <a:gd name="connsiteY278" fmla="*/ 442912 h 2831596"/>
              <a:gd name="connsiteX279" fmla="*/ 345818 w 2760405"/>
              <a:gd name="connsiteY279" fmla="*/ 409575 h 2831596"/>
              <a:gd name="connsiteX280" fmla="*/ 388680 w 2760405"/>
              <a:gd name="connsiteY280" fmla="*/ 409575 h 2831596"/>
              <a:gd name="connsiteX281" fmla="*/ 407730 w 2760405"/>
              <a:gd name="connsiteY281" fmla="*/ 381000 h 2831596"/>
              <a:gd name="connsiteX282" fmla="*/ 431543 w 2760405"/>
              <a:gd name="connsiteY282" fmla="*/ 338137 h 2831596"/>
              <a:gd name="connsiteX283" fmla="*/ 383918 w 2760405"/>
              <a:gd name="connsiteY283" fmla="*/ 314325 h 2831596"/>
              <a:gd name="connsiteX284" fmla="*/ 383918 w 2760405"/>
              <a:gd name="connsiteY284" fmla="*/ 285750 h 2831596"/>
              <a:gd name="connsiteX285" fmla="*/ 436305 w 2760405"/>
              <a:gd name="connsiteY285" fmla="*/ 257175 h 2831596"/>
              <a:gd name="connsiteX286" fmla="*/ 469643 w 2760405"/>
              <a:gd name="connsiteY286" fmla="*/ 238125 h 2831596"/>
              <a:gd name="connsiteX287" fmla="*/ 479168 w 2760405"/>
              <a:gd name="connsiteY287" fmla="*/ 176212 h 2831596"/>
              <a:gd name="connsiteX288" fmla="*/ 450593 w 2760405"/>
              <a:gd name="connsiteY288" fmla="*/ 123825 h 2831596"/>
              <a:gd name="connsiteX0" fmla="*/ 2310349 w 2760405"/>
              <a:gd name="connsiteY0" fmla="*/ 0 h 2831596"/>
              <a:gd name="connsiteX1" fmla="*/ 2327018 w 2760405"/>
              <a:gd name="connsiteY1" fmla="*/ 26193 h 2831596"/>
              <a:gd name="connsiteX2" fmla="*/ 2355593 w 2760405"/>
              <a:gd name="connsiteY2" fmla="*/ 47625 h 2831596"/>
              <a:gd name="connsiteX3" fmla="*/ 2346068 w 2760405"/>
              <a:gd name="connsiteY3" fmla="*/ 57150 h 2831596"/>
              <a:gd name="connsiteX4" fmla="*/ 2355593 w 2760405"/>
              <a:gd name="connsiteY4" fmla="*/ 95250 h 2831596"/>
              <a:gd name="connsiteX5" fmla="*/ 2346068 w 2760405"/>
              <a:gd name="connsiteY5" fmla="*/ 128587 h 2831596"/>
              <a:gd name="connsiteX6" fmla="*/ 2327018 w 2760405"/>
              <a:gd name="connsiteY6" fmla="*/ 145256 h 2831596"/>
              <a:gd name="connsiteX7" fmla="*/ 2303205 w 2760405"/>
              <a:gd name="connsiteY7" fmla="*/ 152400 h 2831596"/>
              <a:gd name="connsiteX8" fmla="*/ 2293680 w 2760405"/>
              <a:gd name="connsiteY8" fmla="*/ 166687 h 2831596"/>
              <a:gd name="connsiteX9" fmla="*/ 2288918 w 2760405"/>
              <a:gd name="connsiteY9" fmla="*/ 204787 h 2831596"/>
              <a:gd name="connsiteX10" fmla="*/ 2269868 w 2760405"/>
              <a:gd name="connsiteY10" fmla="*/ 223837 h 2831596"/>
              <a:gd name="connsiteX11" fmla="*/ 2227005 w 2760405"/>
              <a:gd name="connsiteY11" fmla="*/ 219075 h 2831596"/>
              <a:gd name="connsiteX12" fmla="*/ 2217480 w 2760405"/>
              <a:gd name="connsiteY12" fmla="*/ 226219 h 2831596"/>
              <a:gd name="connsiteX13" fmla="*/ 2224624 w 2760405"/>
              <a:gd name="connsiteY13" fmla="*/ 259556 h 2831596"/>
              <a:gd name="connsiteX14" fmla="*/ 2236530 w 2760405"/>
              <a:gd name="connsiteY14" fmla="*/ 285750 h 2831596"/>
              <a:gd name="connsiteX15" fmla="*/ 2227005 w 2760405"/>
              <a:gd name="connsiteY15" fmla="*/ 304800 h 2831596"/>
              <a:gd name="connsiteX16" fmla="*/ 2227005 w 2760405"/>
              <a:gd name="connsiteY16" fmla="*/ 333375 h 2831596"/>
              <a:gd name="connsiteX17" fmla="*/ 2188905 w 2760405"/>
              <a:gd name="connsiteY17" fmla="*/ 338137 h 2831596"/>
              <a:gd name="connsiteX18" fmla="*/ 2155567 w 2760405"/>
              <a:gd name="connsiteY18" fmla="*/ 302419 h 2831596"/>
              <a:gd name="connsiteX19" fmla="*/ 2126993 w 2760405"/>
              <a:gd name="connsiteY19" fmla="*/ 323850 h 2831596"/>
              <a:gd name="connsiteX20" fmla="*/ 2107943 w 2760405"/>
              <a:gd name="connsiteY20" fmla="*/ 347662 h 2831596"/>
              <a:gd name="connsiteX21" fmla="*/ 2107943 w 2760405"/>
              <a:gd name="connsiteY21" fmla="*/ 361950 h 2831596"/>
              <a:gd name="connsiteX22" fmla="*/ 2107943 w 2760405"/>
              <a:gd name="connsiteY22" fmla="*/ 395287 h 2831596"/>
              <a:gd name="connsiteX23" fmla="*/ 2079368 w 2760405"/>
              <a:gd name="connsiteY23" fmla="*/ 395287 h 2831596"/>
              <a:gd name="connsiteX24" fmla="*/ 2036505 w 2760405"/>
              <a:gd name="connsiteY24" fmla="*/ 419100 h 2831596"/>
              <a:gd name="connsiteX25" fmla="*/ 2017455 w 2760405"/>
              <a:gd name="connsiteY25" fmla="*/ 457200 h 2831596"/>
              <a:gd name="connsiteX26" fmla="*/ 2015074 w 2760405"/>
              <a:gd name="connsiteY26" fmla="*/ 488156 h 2831596"/>
              <a:gd name="connsiteX27" fmla="*/ 1998406 w 2760405"/>
              <a:gd name="connsiteY27" fmla="*/ 511968 h 2831596"/>
              <a:gd name="connsiteX28" fmla="*/ 1979355 w 2760405"/>
              <a:gd name="connsiteY28" fmla="*/ 554831 h 2831596"/>
              <a:gd name="connsiteX29" fmla="*/ 1948399 w 2760405"/>
              <a:gd name="connsiteY29" fmla="*/ 564356 h 2831596"/>
              <a:gd name="connsiteX30" fmla="*/ 1912680 w 2760405"/>
              <a:gd name="connsiteY30" fmla="*/ 561975 h 2831596"/>
              <a:gd name="connsiteX31" fmla="*/ 1886486 w 2760405"/>
              <a:gd name="connsiteY31" fmla="*/ 576262 h 2831596"/>
              <a:gd name="connsiteX32" fmla="*/ 1893630 w 2760405"/>
              <a:gd name="connsiteY32" fmla="*/ 602456 h 2831596"/>
              <a:gd name="connsiteX33" fmla="*/ 1876961 w 2760405"/>
              <a:gd name="connsiteY33" fmla="*/ 623887 h 2831596"/>
              <a:gd name="connsiteX34" fmla="*/ 1879343 w 2760405"/>
              <a:gd name="connsiteY34" fmla="*/ 647700 h 2831596"/>
              <a:gd name="connsiteX35" fmla="*/ 1893630 w 2760405"/>
              <a:gd name="connsiteY35" fmla="*/ 666750 h 2831596"/>
              <a:gd name="connsiteX36" fmla="*/ 1922205 w 2760405"/>
              <a:gd name="connsiteY36" fmla="*/ 685800 h 2831596"/>
              <a:gd name="connsiteX37" fmla="*/ 1948399 w 2760405"/>
              <a:gd name="connsiteY37" fmla="*/ 714375 h 2831596"/>
              <a:gd name="connsiteX38" fmla="*/ 1972211 w 2760405"/>
              <a:gd name="connsiteY38" fmla="*/ 745331 h 2831596"/>
              <a:gd name="connsiteX39" fmla="*/ 2000787 w 2760405"/>
              <a:gd name="connsiteY39" fmla="*/ 776287 h 2831596"/>
              <a:gd name="connsiteX40" fmla="*/ 2019836 w 2760405"/>
              <a:gd name="connsiteY40" fmla="*/ 788194 h 2831596"/>
              <a:gd name="connsiteX41" fmla="*/ 2026980 w 2760405"/>
              <a:gd name="connsiteY41" fmla="*/ 814387 h 2831596"/>
              <a:gd name="connsiteX42" fmla="*/ 2031743 w 2760405"/>
              <a:gd name="connsiteY42" fmla="*/ 847725 h 2831596"/>
              <a:gd name="connsiteX43" fmla="*/ 2041268 w 2760405"/>
              <a:gd name="connsiteY43" fmla="*/ 859631 h 2831596"/>
              <a:gd name="connsiteX44" fmla="*/ 2069843 w 2760405"/>
              <a:gd name="connsiteY44" fmla="*/ 871537 h 2831596"/>
              <a:gd name="connsiteX45" fmla="*/ 2065080 w 2760405"/>
              <a:gd name="connsiteY45" fmla="*/ 852487 h 2831596"/>
              <a:gd name="connsiteX46" fmla="*/ 2093655 w 2760405"/>
              <a:gd name="connsiteY46" fmla="*/ 838200 h 2831596"/>
              <a:gd name="connsiteX47" fmla="*/ 2103180 w 2760405"/>
              <a:gd name="connsiteY47" fmla="*/ 862012 h 2831596"/>
              <a:gd name="connsiteX48" fmla="*/ 2136518 w 2760405"/>
              <a:gd name="connsiteY48" fmla="*/ 883443 h 2831596"/>
              <a:gd name="connsiteX49" fmla="*/ 2172236 w 2760405"/>
              <a:gd name="connsiteY49" fmla="*/ 876300 h 2831596"/>
              <a:gd name="connsiteX50" fmla="*/ 2186524 w 2760405"/>
              <a:gd name="connsiteY50" fmla="*/ 864394 h 2831596"/>
              <a:gd name="connsiteX51" fmla="*/ 2210337 w 2760405"/>
              <a:gd name="connsiteY51" fmla="*/ 857249 h 2831596"/>
              <a:gd name="connsiteX52" fmla="*/ 2248437 w 2760405"/>
              <a:gd name="connsiteY52" fmla="*/ 862012 h 2831596"/>
              <a:gd name="connsiteX53" fmla="*/ 2260343 w 2760405"/>
              <a:gd name="connsiteY53" fmla="*/ 895350 h 2831596"/>
              <a:gd name="connsiteX54" fmla="*/ 2307967 w 2760405"/>
              <a:gd name="connsiteY54" fmla="*/ 900113 h 2831596"/>
              <a:gd name="connsiteX55" fmla="*/ 2331780 w 2760405"/>
              <a:gd name="connsiteY55" fmla="*/ 907256 h 2831596"/>
              <a:gd name="connsiteX56" fmla="*/ 2317493 w 2760405"/>
              <a:gd name="connsiteY56" fmla="*/ 928687 h 2831596"/>
              <a:gd name="connsiteX57" fmla="*/ 2322255 w 2760405"/>
              <a:gd name="connsiteY57" fmla="*/ 942975 h 2831596"/>
              <a:gd name="connsiteX58" fmla="*/ 2360355 w 2760405"/>
              <a:gd name="connsiteY58" fmla="*/ 964406 h 2831596"/>
              <a:gd name="connsiteX59" fmla="*/ 2374643 w 2760405"/>
              <a:gd name="connsiteY59" fmla="*/ 990600 h 2831596"/>
              <a:gd name="connsiteX60" fmla="*/ 2398455 w 2760405"/>
              <a:gd name="connsiteY60" fmla="*/ 1016794 h 2831596"/>
              <a:gd name="connsiteX61" fmla="*/ 2384168 w 2760405"/>
              <a:gd name="connsiteY61" fmla="*/ 1028700 h 2831596"/>
              <a:gd name="connsiteX62" fmla="*/ 2388930 w 2760405"/>
              <a:gd name="connsiteY62" fmla="*/ 1066800 h 2831596"/>
              <a:gd name="connsiteX63" fmla="*/ 2424649 w 2760405"/>
              <a:gd name="connsiteY63" fmla="*/ 1059656 h 2831596"/>
              <a:gd name="connsiteX64" fmla="*/ 2453224 w 2760405"/>
              <a:gd name="connsiteY64" fmla="*/ 1069182 h 2831596"/>
              <a:gd name="connsiteX65" fmla="*/ 2488943 w 2760405"/>
              <a:gd name="connsiteY65" fmla="*/ 1107281 h 2831596"/>
              <a:gd name="connsiteX66" fmla="*/ 2488943 w 2760405"/>
              <a:gd name="connsiteY66" fmla="*/ 1138237 h 2831596"/>
              <a:gd name="connsiteX67" fmla="*/ 2524661 w 2760405"/>
              <a:gd name="connsiteY67" fmla="*/ 1147762 h 2831596"/>
              <a:gd name="connsiteX68" fmla="*/ 2574668 w 2760405"/>
              <a:gd name="connsiteY68" fmla="*/ 1190625 h 2831596"/>
              <a:gd name="connsiteX69" fmla="*/ 2574668 w 2760405"/>
              <a:gd name="connsiteY69" fmla="*/ 1219200 h 2831596"/>
              <a:gd name="connsiteX70" fmla="*/ 2574668 w 2760405"/>
              <a:gd name="connsiteY70" fmla="*/ 1243012 h 2831596"/>
              <a:gd name="connsiteX71" fmla="*/ 2569905 w 2760405"/>
              <a:gd name="connsiteY71" fmla="*/ 1266825 h 2831596"/>
              <a:gd name="connsiteX72" fmla="*/ 2603243 w 2760405"/>
              <a:gd name="connsiteY72" fmla="*/ 1295400 h 2831596"/>
              <a:gd name="connsiteX73" fmla="*/ 2612767 w 2760405"/>
              <a:gd name="connsiteY73" fmla="*/ 1338262 h 2831596"/>
              <a:gd name="connsiteX74" fmla="*/ 2622293 w 2760405"/>
              <a:gd name="connsiteY74" fmla="*/ 1376362 h 2831596"/>
              <a:gd name="connsiteX75" fmla="*/ 2641343 w 2760405"/>
              <a:gd name="connsiteY75" fmla="*/ 1369218 h 2831596"/>
              <a:gd name="connsiteX76" fmla="*/ 2684205 w 2760405"/>
              <a:gd name="connsiteY76" fmla="*/ 1381125 h 2831596"/>
              <a:gd name="connsiteX77" fmla="*/ 2708018 w 2760405"/>
              <a:gd name="connsiteY77" fmla="*/ 1362075 h 2831596"/>
              <a:gd name="connsiteX78" fmla="*/ 2750880 w 2760405"/>
              <a:gd name="connsiteY78" fmla="*/ 1352550 h 2831596"/>
              <a:gd name="connsiteX79" fmla="*/ 2760405 w 2760405"/>
              <a:gd name="connsiteY79" fmla="*/ 1390650 h 2831596"/>
              <a:gd name="connsiteX80" fmla="*/ 2750880 w 2760405"/>
              <a:gd name="connsiteY80" fmla="*/ 1414462 h 2831596"/>
              <a:gd name="connsiteX81" fmla="*/ 2727068 w 2760405"/>
              <a:gd name="connsiteY81" fmla="*/ 1428750 h 2831596"/>
              <a:gd name="connsiteX82" fmla="*/ 2698492 w 2760405"/>
              <a:gd name="connsiteY82" fmla="*/ 1464469 h 2831596"/>
              <a:gd name="connsiteX83" fmla="*/ 2660393 w 2760405"/>
              <a:gd name="connsiteY83" fmla="*/ 1495425 h 2831596"/>
              <a:gd name="connsiteX84" fmla="*/ 2641343 w 2760405"/>
              <a:gd name="connsiteY84" fmla="*/ 1519237 h 2831596"/>
              <a:gd name="connsiteX85" fmla="*/ 2627055 w 2760405"/>
              <a:gd name="connsiteY85" fmla="*/ 1535906 h 2831596"/>
              <a:gd name="connsiteX86" fmla="*/ 2622293 w 2760405"/>
              <a:gd name="connsiteY86" fmla="*/ 1562100 h 2831596"/>
              <a:gd name="connsiteX87" fmla="*/ 2593718 w 2760405"/>
              <a:gd name="connsiteY87" fmla="*/ 1562100 h 2831596"/>
              <a:gd name="connsiteX88" fmla="*/ 2560380 w 2760405"/>
              <a:gd name="connsiteY88" fmla="*/ 1547812 h 2831596"/>
              <a:gd name="connsiteX89" fmla="*/ 2541330 w 2760405"/>
              <a:gd name="connsiteY89" fmla="*/ 1519237 h 2831596"/>
              <a:gd name="connsiteX90" fmla="*/ 2474655 w 2760405"/>
              <a:gd name="connsiteY90" fmla="*/ 1524000 h 2831596"/>
              <a:gd name="connsiteX91" fmla="*/ 2455605 w 2760405"/>
              <a:gd name="connsiteY91" fmla="*/ 1535906 h 2831596"/>
              <a:gd name="connsiteX92" fmla="*/ 2450842 w 2760405"/>
              <a:gd name="connsiteY92" fmla="*/ 1557338 h 2831596"/>
              <a:gd name="connsiteX93" fmla="*/ 2417505 w 2760405"/>
              <a:gd name="connsiteY93" fmla="*/ 1576387 h 2831596"/>
              <a:gd name="connsiteX94" fmla="*/ 2384168 w 2760405"/>
              <a:gd name="connsiteY94" fmla="*/ 1614487 h 2831596"/>
              <a:gd name="connsiteX95" fmla="*/ 2357973 w 2760405"/>
              <a:gd name="connsiteY95" fmla="*/ 1626393 h 2831596"/>
              <a:gd name="connsiteX96" fmla="*/ 2350830 w 2760405"/>
              <a:gd name="connsiteY96" fmla="*/ 1662112 h 2831596"/>
              <a:gd name="connsiteX97" fmla="*/ 2334161 w 2760405"/>
              <a:gd name="connsiteY97" fmla="*/ 1659731 h 2831596"/>
              <a:gd name="connsiteX98" fmla="*/ 2284155 w 2760405"/>
              <a:gd name="connsiteY98" fmla="*/ 1681162 h 2831596"/>
              <a:gd name="connsiteX99" fmla="*/ 2265105 w 2760405"/>
              <a:gd name="connsiteY99" fmla="*/ 1700212 h 2831596"/>
              <a:gd name="connsiteX100" fmla="*/ 2203193 w 2760405"/>
              <a:gd name="connsiteY100" fmla="*/ 1704975 h 2831596"/>
              <a:gd name="connsiteX101" fmla="*/ 2160330 w 2760405"/>
              <a:gd name="connsiteY101" fmla="*/ 1714500 h 2831596"/>
              <a:gd name="connsiteX102" fmla="*/ 2129374 w 2760405"/>
              <a:gd name="connsiteY102" fmla="*/ 1754981 h 2831596"/>
              <a:gd name="connsiteX103" fmla="*/ 2103180 w 2760405"/>
              <a:gd name="connsiteY103" fmla="*/ 1771650 h 2831596"/>
              <a:gd name="connsiteX104" fmla="*/ 2098418 w 2760405"/>
              <a:gd name="connsiteY104" fmla="*/ 1807368 h 2831596"/>
              <a:gd name="connsiteX105" fmla="*/ 2060318 w 2760405"/>
              <a:gd name="connsiteY105" fmla="*/ 1831181 h 2831596"/>
              <a:gd name="connsiteX106" fmla="*/ 2046030 w 2760405"/>
              <a:gd name="connsiteY106" fmla="*/ 1852612 h 2831596"/>
              <a:gd name="connsiteX107" fmla="*/ 2036505 w 2760405"/>
              <a:gd name="connsiteY107" fmla="*/ 1866900 h 2831596"/>
              <a:gd name="connsiteX108" fmla="*/ 2041268 w 2760405"/>
              <a:gd name="connsiteY108" fmla="*/ 1895475 h 2831596"/>
              <a:gd name="connsiteX109" fmla="*/ 2053174 w 2760405"/>
              <a:gd name="connsiteY109" fmla="*/ 1933575 h 2831596"/>
              <a:gd name="connsiteX110" fmla="*/ 2065080 w 2760405"/>
              <a:gd name="connsiteY110" fmla="*/ 1985962 h 2831596"/>
              <a:gd name="connsiteX111" fmla="*/ 2041268 w 2760405"/>
              <a:gd name="connsiteY111" fmla="*/ 2024062 h 2831596"/>
              <a:gd name="connsiteX112" fmla="*/ 2036505 w 2760405"/>
              <a:gd name="connsiteY112" fmla="*/ 2028825 h 2831596"/>
              <a:gd name="connsiteX113" fmla="*/ 1998405 w 2760405"/>
              <a:gd name="connsiteY113" fmla="*/ 2033587 h 2831596"/>
              <a:gd name="connsiteX114" fmla="*/ 1969830 w 2760405"/>
              <a:gd name="connsiteY114" fmla="*/ 2043112 h 2831596"/>
              <a:gd name="connsiteX115" fmla="*/ 1960305 w 2760405"/>
              <a:gd name="connsiteY115" fmla="*/ 2043112 h 2831596"/>
              <a:gd name="connsiteX116" fmla="*/ 1922205 w 2760405"/>
              <a:gd name="connsiteY116" fmla="*/ 2069305 h 2831596"/>
              <a:gd name="connsiteX117" fmla="*/ 1903155 w 2760405"/>
              <a:gd name="connsiteY117" fmla="*/ 2090737 h 2831596"/>
              <a:gd name="connsiteX118" fmla="*/ 1891249 w 2760405"/>
              <a:gd name="connsiteY118" fmla="*/ 2150269 h 2831596"/>
              <a:gd name="connsiteX119" fmla="*/ 1857912 w 2760405"/>
              <a:gd name="connsiteY119" fmla="*/ 2166937 h 2831596"/>
              <a:gd name="connsiteX120" fmla="*/ 1812668 w 2760405"/>
              <a:gd name="connsiteY120" fmla="*/ 2195512 h 2831596"/>
              <a:gd name="connsiteX121" fmla="*/ 1812668 w 2760405"/>
              <a:gd name="connsiteY121" fmla="*/ 2252662 h 2831596"/>
              <a:gd name="connsiteX122" fmla="*/ 1817430 w 2760405"/>
              <a:gd name="connsiteY122" fmla="*/ 2314575 h 2831596"/>
              <a:gd name="connsiteX123" fmla="*/ 1805524 w 2760405"/>
              <a:gd name="connsiteY123" fmla="*/ 2340768 h 2831596"/>
              <a:gd name="connsiteX124" fmla="*/ 1788855 w 2760405"/>
              <a:gd name="connsiteY124" fmla="*/ 2388393 h 2831596"/>
              <a:gd name="connsiteX125" fmla="*/ 1812668 w 2760405"/>
              <a:gd name="connsiteY125" fmla="*/ 2438400 h 2831596"/>
              <a:gd name="connsiteX126" fmla="*/ 1805524 w 2760405"/>
              <a:gd name="connsiteY126" fmla="*/ 2474119 h 2831596"/>
              <a:gd name="connsiteX127" fmla="*/ 1779330 w 2760405"/>
              <a:gd name="connsiteY127" fmla="*/ 2500312 h 2831596"/>
              <a:gd name="connsiteX128" fmla="*/ 1736468 w 2760405"/>
              <a:gd name="connsiteY128" fmla="*/ 2524125 h 2831596"/>
              <a:gd name="connsiteX129" fmla="*/ 1717418 w 2760405"/>
              <a:gd name="connsiteY129" fmla="*/ 2538412 h 2831596"/>
              <a:gd name="connsiteX130" fmla="*/ 1741230 w 2760405"/>
              <a:gd name="connsiteY130" fmla="*/ 2590800 h 2831596"/>
              <a:gd name="connsiteX131" fmla="*/ 1722180 w 2760405"/>
              <a:gd name="connsiteY131" fmla="*/ 2619375 h 2831596"/>
              <a:gd name="connsiteX132" fmla="*/ 1665030 w 2760405"/>
              <a:gd name="connsiteY132" fmla="*/ 2633662 h 2831596"/>
              <a:gd name="connsiteX133" fmla="*/ 1650743 w 2760405"/>
              <a:gd name="connsiteY133" fmla="*/ 2662237 h 2831596"/>
              <a:gd name="connsiteX134" fmla="*/ 1667411 w 2760405"/>
              <a:gd name="connsiteY134" fmla="*/ 2693193 h 2831596"/>
              <a:gd name="connsiteX135" fmla="*/ 1655505 w 2760405"/>
              <a:gd name="connsiteY135" fmla="*/ 2712243 h 2831596"/>
              <a:gd name="connsiteX136" fmla="*/ 1660268 w 2760405"/>
              <a:gd name="connsiteY136" fmla="*/ 2745581 h 2831596"/>
              <a:gd name="connsiteX137" fmla="*/ 1631693 w 2760405"/>
              <a:gd name="connsiteY137" fmla="*/ 2767012 h 2831596"/>
              <a:gd name="connsiteX138" fmla="*/ 1579305 w 2760405"/>
              <a:gd name="connsiteY138" fmla="*/ 2724150 h 2831596"/>
              <a:gd name="connsiteX139" fmla="*/ 1553111 w 2760405"/>
              <a:gd name="connsiteY139" fmla="*/ 2728912 h 2831596"/>
              <a:gd name="connsiteX140" fmla="*/ 1522155 w 2760405"/>
              <a:gd name="connsiteY140" fmla="*/ 2697956 h 2831596"/>
              <a:gd name="connsiteX141" fmla="*/ 1503105 w 2760405"/>
              <a:gd name="connsiteY141" fmla="*/ 2676525 h 2831596"/>
              <a:gd name="connsiteX142" fmla="*/ 1481674 w 2760405"/>
              <a:gd name="connsiteY142" fmla="*/ 2719387 h 2831596"/>
              <a:gd name="connsiteX143" fmla="*/ 1484055 w 2760405"/>
              <a:gd name="connsiteY143" fmla="*/ 2738437 h 2831596"/>
              <a:gd name="connsiteX144" fmla="*/ 1467386 w 2760405"/>
              <a:gd name="connsiteY144" fmla="*/ 2776537 h 2831596"/>
              <a:gd name="connsiteX145" fmla="*/ 1460243 w 2760405"/>
              <a:gd name="connsiteY145" fmla="*/ 2786062 h 2831596"/>
              <a:gd name="connsiteX146" fmla="*/ 1424524 w 2760405"/>
              <a:gd name="connsiteY146" fmla="*/ 2828925 h 2831596"/>
              <a:gd name="connsiteX147" fmla="*/ 1400712 w 2760405"/>
              <a:gd name="connsiteY147" fmla="*/ 2824162 h 2831596"/>
              <a:gd name="connsiteX148" fmla="*/ 1384043 w 2760405"/>
              <a:gd name="connsiteY148" fmla="*/ 2800350 h 2831596"/>
              <a:gd name="connsiteX149" fmla="*/ 1379280 w 2760405"/>
              <a:gd name="connsiteY149" fmla="*/ 2786062 h 2831596"/>
              <a:gd name="connsiteX150" fmla="*/ 1338799 w 2760405"/>
              <a:gd name="connsiteY150" fmla="*/ 2778918 h 2831596"/>
              <a:gd name="connsiteX151" fmla="*/ 1345943 w 2760405"/>
              <a:gd name="connsiteY151" fmla="*/ 2757487 h 2831596"/>
              <a:gd name="connsiteX152" fmla="*/ 1326893 w 2760405"/>
              <a:gd name="connsiteY152" fmla="*/ 2719387 h 2831596"/>
              <a:gd name="connsiteX153" fmla="*/ 1357849 w 2760405"/>
              <a:gd name="connsiteY153" fmla="*/ 2702718 h 2831596"/>
              <a:gd name="connsiteX154" fmla="*/ 1348324 w 2760405"/>
              <a:gd name="connsiteY154" fmla="*/ 2640806 h 2831596"/>
              <a:gd name="connsiteX155" fmla="*/ 1336418 w 2760405"/>
              <a:gd name="connsiteY155" fmla="*/ 2626518 h 2831596"/>
              <a:gd name="connsiteX156" fmla="*/ 1326893 w 2760405"/>
              <a:gd name="connsiteY156" fmla="*/ 2605087 h 2831596"/>
              <a:gd name="connsiteX157" fmla="*/ 1305461 w 2760405"/>
              <a:gd name="connsiteY157" fmla="*/ 2595562 h 2831596"/>
              <a:gd name="connsiteX158" fmla="*/ 1291174 w 2760405"/>
              <a:gd name="connsiteY158" fmla="*/ 2605087 h 2831596"/>
              <a:gd name="connsiteX159" fmla="*/ 1284030 w 2760405"/>
              <a:gd name="connsiteY159" fmla="*/ 2626518 h 2831596"/>
              <a:gd name="connsiteX160" fmla="*/ 1262599 w 2760405"/>
              <a:gd name="connsiteY160" fmla="*/ 2605087 h 2831596"/>
              <a:gd name="connsiteX161" fmla="*/ 1288793 w 2760405"/>
              <a:gd name="connsiteY161" fmla="*/ 2559843 h 2831596"/>
              <a:gd name="connsiteX162" fmla="*/ 1324511 w 2760405"/>
              <a:gd name="connsiteY162" fmla="*/ 2540794 h 2831596"/>
              <a:gd name="connsiteX163" fmla="*/ 1350705 w 2760405"/>
              <a:gd name="connsiteY163" fmla="*/ 2490787 h 2831596"/>
              <a:gd name="connsiteX164" fmla="*/ 1329274 w 2760405"/>
              <a:gd name="connsiteY164" fmla="*/ 2443162 h 2831596"/>
              <a:gd name="connsiteX165" fmla="*/ 1345943 w 2760405"/>
              <a:gd name="connsiteY165" fmla="*/ 2390775 h 2831596"/>
              <a:gd name="connsiteX166" fmla="*/ 1336418 w 2760405"/>
              <a:gd name="connsiteY166" fmla="*/ 2338387 h 2831596"/>
              <a:gd name="connsiteX167" fmla="*/ 1293555 w 2760405"/>
              <a:gd name="connsiteY167" fmla="*/ 2305050 h 2831596"/>
              <a:gd name="connsiteX168" fmla="*/ 1250693 w 2760405"/>
              <a:gd name="connsiteY168" fmla="*/ 2290762 h 2831596"/>
              <a:gd name="connsiteX169" fmla="*/ 1207830 w 2760405"/>
              <a:gd name="connsiteY169" fmla="*/ 2281237 h 2831596"/>
              <a:gd name="connsiteX170" fmla="*/ 1169730 w 2760405"/>
              <a:gd name="connsiteY170" fmla="*/ 2274093 h 2831596"/>
              <a:gd name="connsiteX171" fmla="*/ 1150680 w 2760405"/>
              <a:gd name="connsiteY171" fmla="*/ 2281237 h 2831596"/>
              <a:gd name="connsiteX172" fmla="*/ 1122105 w 2760405"/>
              <a:gd name="connsiteY172" fmla="*/ 2290762 h 2831596"/>
              <a:gd name="connsiteX173" fmla="*/ 1105436 w 2760405"/>
              <a:gd name="connsiteY173" fmla="*/ 2271712 h 2831596"/>
              <a:gd name="connsiteX174" fmla="*/ 1079243 w 2760405"/>
              <a:gd name="connsiteY174" fmla="*/ 2286000 h 2831596"/>
              <a:gd name="connsiteX175" fmla="*/ 1062574 w 2760405"/>
              <a:gd name="connsiteY175" fmla="*/ 2307431 h 2831596"/>
              <a:gd name="connsiteX176" fmla="*/ 1022093 w 2760405"/>
              <a:gd name="connsiteY176" fmla="*/ 2309812 h 2831596"/>
              <a:gd name="connsiteX177" fmla="*/ 974468 w 2760405"/>
              <a:gd name="connsiteY177" fmla="*/ 2319337 h 2831596"/>
              <a:gd name="connsiteX178" fmla="*/ 974468 w 2760405"/>
              <a:gd name="connsiteY178" fmla="*/ 2374106 h 2831596"/>
              <a:gd name="connsiteX179" fmla="*/ 945893 w 2760405"/>
              <a:gd name="connsiteY179" fmla="*/ 2414587 h 2831596"/>
              <a:gd name="connsiteX180" fmla="*/ 924461 w 2760405"/>
              <a:gd name="connsiteY180" fmla="*/ 2424112 h 2831596"/>
              <a:gd name="connsiteX181" fmla="*/ 893505 w 2760405"/>
              <a:gd name="connsiteY181" fmla="*/ 2462212 h 2831596"/>
              <a:gd name="connsiteX182" fmla="*/ 869693 w 2760405"/>
              <a:gd name="connsiteY182" fmla="*/ 2452687 h 2831596"/>
              <a:gd name="connsiteX183" fmla="*/ 855405 w 2760405"/>
              <a:gd name="connsiteY183" fmla="*/ 2471737 h 2831596"/>
              <a:gd name="connsiteX184" fmla="*/ 819686 w 2760405"/>
              <a:gd name="connsiteY184" fmla="*/ 2476500 h 2831596"/>
              <a:gd name="connsiteX185" fmla="*/ 803018 w 2760405"/>
              <a:gd name="connsiteY185" fmla="*/ 2462212 h 2831596"/>
              <a:gd name="connsiteX186" fmla="*/ 774443 w 2760405"/>
              <a:gd name="connsiteY186" fmla="*/ 2438400 h 2831596"/>
              <a:gd name="connsiteX187" fmla="*/ 762536 w 2760405"/>
              <a:gd name="connsiteY187" fmla="*/ 2419350 h 2831596"/>
              <a:gd name="connsiteX188" fmla="*/ 738724 w 2760405"/>
              <a:gd name="connsiteY188" fmla="*/ 2438400 h 2831596"/>
              <a:gd name="connsiteX189" fmla="*/ 707768 w 2760405"/>
              <a:gd name="connsiteY189" fmla="*/ 2433637 h 2831596"/>
              <a:gd name="connsiteX190" fmla="*/ 726818 w 2760405"/>
              <a:gd name="connsiteY190" fmla="*/ 2371725 h 2831596"/>
              <a:gd name="connsiteX191" fmla="*/ 722055 w 2760405"/>
              <a:gd name="connsiteY191" fmla="*/ 2362200 h 2831596"/>
              <a:gd name="connsiteX192" fmla="*/ 741105 w 2760405"/>
              <a:gd name="connsiteY192" fmla="*/ 2309812 h 2831596"/>
              <a:gd name="connsiteX193" fmla="*/ 750630 w 2760405"/>
              <a:gd name="connsiteY193" fmla="*/ 2278856 h 2831596"/>
              <a:gd name="connsiteX194" fmla="*/ 736343 w 2760405"/>
              <a:gd name="connsiteY194" fmla="*/ 2243137 h 2831596"/>
              <a:gd name="connsiteX195" fmla="*/ 750630 w 2760405"/>
              <a:gd name="connsiteY195" fmla="*/ 2226468 h 2831596"/>
              <a:gd name="connsiteX196" fmla="*/ 738724 w 2760405"/>
              <a:gd name="connsiteY196" fmla="*/ 2197893 h 2831596"/>
              <a:gd name="connsiteX197" fmla="*/ 738725 w 2760405"/>
              <a:gd name="connsiteY197" fmla="*/ 2166937 h 2831596"/>
              <a:gd name="connsiteX198" fmla="*/ 731580 w 2760405"/>
              <a:gd name="connsiteY198" fmla="*/ 2128837 h 2831596"/>
              <a:gd name="connsiteX199" fmla="*/ 712530 w 2760405"/>
              <a:gd name="connsiteY199" fmla="*/ 2093118 h 2831596"/>
              <a:gd name="connsiteX200" fmla="*/ 664905 w 2760405"/>
              <a:gd name="connsiteY200" fmla="*/ 2090737 h 2831596"/>
              <a:gd name="connsiteX201" fmla="*/ 638711 w 2760405"/>
              <a:gd name="connsiteY201" fmla="*/ 2085975 h 2831596"/>
              <a:gd name="connsiteX202" fmla="*/ 626805 w 2760405"/>
              <a:gd name="connsiteY202" fmla="*/ 2062162 h 2831596"/>
              <a:gd name="connsiteX203" fmla="*/ 569655 w 2760405"/>
              <a:gd name="connsiteY203" fmla="*/ 2043112 h 2831596"/>
              <a:gd name="connsiteX204" fmla="*/ 545843 w 2760405"/>
              <a:gd name="connsiteY204" fmla="*/ 2035968 h 2831596"/>
              <a:gd name="connsiteX205" fmla="*/ 560130 w 2760405"/>
              <a:gd name="connsiteY205" fmla="*/ 1981200 h 2831596"/>
              <a:gd name="connsiteX206" fmla="*/ 564893 w 2760405"/>
              <a:gd name="connsiteY206" fmla="*/ 1964531 h 2831596"/>
              <a:gd name="connsiteX207" fmla="*/ 550605 w 2760405"/>
              <a:gd name="connsiteY207" fmla="*/ 1938337 h 2831596"/>
              <a:gd name="connsiteX208" fmla="*/ 517268 w 2760405"/>
              <a:gd name="connsiteY208" fmla="*/ 1885950 h 2831596"/>
              <a:gd name="connsiteX209" fmla="*/ 493455 w 2760405"/>
              <a:gd name="connsiteY209" fmla="*/ 1897856 h 2831596"/>
              <a:gd name="connsiteX210" fmla="*/ 474405 w 2760405"/>
              <a:gd name="connsiteY210" fmla="*/ 1876425 h 2831596"/>
              <a:gd name="connsiteX211" fmla="*/ 436305 w 2760405"/>
              <a:gd name="connsiteY211" fmla="*/ 1852612 h 2831596"/>
              <a:gd name="connsiteX212" fmla="*/ 417255 w 2760405"/>
              <a:gd name="connsiteY212" fmla="*/ 1833562 h 2831596"/>
              <a:gd name="connsiteX213" fmla="*/ 417255 w 2760405"/>
              <a:gd name="connsiteY213" fmla="*/ 1804987 h 2831596"/>
              <a:gd name="connsiteX214" fmla="*/ 381536 w 2760405"/>
              <a:gd name="connsiteY214" fmla="*/ 1812131 h 2831596"/>
              <a:gd name="connsiteX215" fmla="*/ 360105 w 2760405"/>
              <a:gd name="connsiteY215" fmla="*/ 1838325 h 2831596"/>
              <a:gd name="connsiteX216" fmla="*/ 388680 w 2760405"/>
              <a:gd name="connsiteY216" fmla="*/ 1862137 h 2831596"/>
              <a:gd name="connsiteX217" fmla="*/ 355343 w 2760405"/>
              <a:gd name="connsiteY217" fmla="*/ 1866900 h 2831596"/>
              <a:gd name="connsiteX218" fmla="*/ 326768 w 2760405"/>
              <a:gd name="connsiteY218" fmla="*/ 1847850 h 2831596"/>
              <a:gd name="connsiteX219" fmla="*/ 283905 w 2760405"/>
              <a:gd name="connsiteY219" fmla="*/ 1833562 h 2831596"/>
              <a:gd name="connsiteX220" fmla="*/ 241043 w 2760405"/>
              <a:gd name="connsiteY220" fmla="*/ 1819275 h 2831596"/>
              <a:gd name="connsiteX221" fmla="*/ 198180 w 2760405"/>
              <a:gd name="connsiteY221" fmla="*/ 1819275 h 2831596"/>
              <a:gd name="connsiteX222" fmla="*/ 174368 w 2760405"/>
              <a:gd name="connsiteY222" fmla="*/ 1795462 h 2831596"/>
              <a:gd name="connsiteX223" fmla="*/ 191036 w 2760405"/>
              <a:gd name="connsiteY223" fmla="*/ 1740693 h 2831596"/>
              <a:gd name="connsiteX224" fmla="*/ 217230 w 2760405"/>
              <a:gd name="connsiteY224" fmla="*/ 1676400 h 2831596"/>
              <a:gd name="connsiteX225" fmla="*/ 248186 w 2760405"/>
              <a:gd name="connsiteY225" fmla="*/ 1609725 h 2831596"/>
              <a:gd name="connsiteX226" fmla="*/ 276761 w 2760405"/>
              <a:gd name="connsiteY226" fmla="*/ 1576388 h 2831596"/>
              <a:gd name="connsiteX227" fmla="*/ 286286 w 2760405"/>
              <a:gd name="connsiteY227" fmla="*/ 1545431 h 2831596"/>
              <a:gd name="connsiteX228" fmla="*/ 322005 w 2760405"/>
              <a:gd name="connsiteY228" fmla="*/ 1509712 h 2831596"/>
              <a:gd name="connsiteX229" fmla="*/ 364868 w 2760405"/>
              <a:gd name="connsiteY229" fmla="*/ 1466850 h 2831596"/>
              <a:gd name="connsiteX230" fmla="*/ 379155 w 2760405"/>
              <a:gd name="connsiteY230" fmla="*/ 1440656 h 2831596"/>
              <a:gd name="connsiteX231" fmla="*/ 417255 w 2760405"/>
              <a:gd name="connsiteY231" fmla="*/ 1404937 h 2831596"/>
              <a:gd name="connsiteX232" fmla="*/ 441068 w 2760405"/>
              <a:gd name="connsiteY232" fmla="*/ 1381125 h 2831596"/>
              <a:gd name="connsiteX233" fmla="*/ 398205 w 2760405"/>
              <a:gd name="connsiteY233" fmla="*/ 1352550 h 2831596"/>
              <a:gd name="connsiteX234" fmla="*/ 379155 w 2760405"/>
              <a:gd name="connsiteY234" fmla="*/ 1328737 h 2831596"/>
              <a:gd name="connsiteX235" fmla="*/ 326768 w 2760405"/>
              <a:gd name="connsiteY235" fmla="*/ 1319212 h 2831596"/>
              <a:gd name="connsiteX236" fmla="*/ 319624 w 2760405"/>
              <a:gd name="connsiteY236" fmla="*/ 1297781 h 2831596"/>
              <a:gd name="connsiteX237" fmla="*/ 269618 w 2760405"/>
              <a:gd name="connsiteY237" fmla="*/ 1285875 h 2831596"/>
              <a:gd name="connsiteX238" fmla="*/ 233899 w 2760405"/>
              <a:gd name="connsiteY238" fmla="*/ 1281112 h 2831596"/>
              <a:gd name="connsiteX239" fmla="*/ 198180 w 2760405"/>
              <a:gd name="connsiteY239" fmla="*/ 1276350 h 2831596"/>
              <a:gd name="connsiteX240" fmla="*/ 157700 w 2760405"/>
              <a:gd name="connsiteY240" fmla="*/ 1250156 h 2831596"/>
              <a:gd name="connsiteX241" fmla="*/ 141030 w 2760405"/>
              <a:gd name="connsiteY241" fmla="*/ 1202531 h 2831596"/>
              <a:gd name="connsiteX242" fmla="*/ 141030 w 2760405"/>
              <a:gd name="connsiteY242" fmla="*/ 1171575 h 2831596"/>
              <a:gd name="connsiteX243" fmla="*/ 121980 w 2760405"/>
              <a:gd name="connsiteY243" fmla="*/ 1157287 h 2831596"/>
              <a:gd name="connsiteX244" fmla="*/ 76737 w 2760405"/>
              <a:gd name="connsiteY244" fmla="*/ 1166812 h 2831596"/>
              <a:gd name="connsiteX245" fmla="*/ 50543 w 2760405"/>
              <a:gd name="connsiteY245" fmla="*/ 1166812 h 2831596"/>
              <a:gd name="connsiteX246" fmla="*/ 21968 w 2760405"/>
              <a:gd name="connsiteY246" fmla="*/ 1143000 h 2831596"/>
              <a:gd name="connsiteX247" fmla="*/ 10062 w 2760405"/>
              <a:gd name="connsiteY247" fmla="*/ 1104900 h 2831596"/>
              <a:gd name="connsiteX248" fmla="*/ 536 w 2760405"/>
              <a:gd name="connsiteY248" fmla="*/ 1069182 h 2831596"/>
              <a:gd name="connsiteX249" fmla="*/ 2918 w 2760405"/>
              <a:gd name="connsiteY249" fmla="*/ 1028700 h 2831596"/>
              <a:gd name="connsiteX250" fmla="*/ 17205 w 2760405"/>
              <a:gd name="connsiteY250" fmla="*/ 995362 h 2831596"/>
              <a:gd name="connsiteX251" fmla="*/ 52924 w 2760405"/>
              <a:gd name="connsiteY251" fmla="*/ 957263 h 2831596"/>
              <a:gd name="connsiteX252" fmla="*/ 76737 w 2760405"/>
              <a:gd name="connsiteY252" fmla="*/ 952500 h 2831596"/>
              <a:gd name="connsiteX253" fmla="*/ 69593 w 2760405"/>
              <a:gd name="connsiteY253" fmla="*/ 933450 h 2831596"/>
              <a:gd name="connsiteX254" fmla="*/ 60068 w 2760405"/>
              <a:gd name="connsiteY254" fmla="*/ 885825 h 2831596"/>
              <a:gd name="connsiteX255" fmla="*/ 83880 w 2760405"/>
              <a:gd name="connsiteY255" fmla="*/ 852487 h 2831596"/>
              <a:gd name="connsiteX256" fmla="*/ 69593 w 2760405"/>
              <a:gd name="connsiteY256" fmla="*/ 821531 h 2831596"/>
              <a:gd name="connsiteX257" fmla="*/ 41018 w 2760405"/>
              <a:gd name="connsiteY257" fmla="*/ 795337 h 2831596"/>
              <a:gd name="connsiteX258" fmla="*/ 21969 w 2760405"/>
              <a:gd name="connsiteY258" fmla="*/ 785812 h 2831596"/>
              <a:gd name="connsiteX259" fmla="*/ 29112 w 2760405"/>
              <a:gd name="connsiteY259" fmla="*/ 766762 h 2831596"/>
              <a:gd name="connsiteX260" fmla="*/ 48162 w 2760405"/>
              <a:gd name="connsiteY260" fmla="*/ 723900 h 2831596"/>
              <a:gd name="connsiteX261" fmla="*/ 64831 w 2760405"/>
              <a:gd name="connsiteY261" fmla="*/ 704850 h 2831596"/>
              <a:gd name="connsiteX262" fmla="*/ 79118 w 2760405"/>
              <a:gd name="connsiteY262" fmla="*/ 671512 h 2831596"/>
              <a:gd name="connsiteX263" fmla="*/ 50543 w 2760405"/>
              <a:gd name="connsiteY263" fmla="*/ 647700 h 2831596"/>
              <a:gd name="connsiteX264" fmla="*/ 69593 w 2760405"/>
              <a:gd name="connsiteY264" fmla="*/ 623887 h 2831596"/>
              <a:gd name="connsiteX265" fmla="*/ 117218 w 2760405"/>
              <a:gd name="connsiteY265" fmla="*/ 628650 h 2831596"/>
              <a:gd name="connsiteX266" fmla="*/ 114836 w 2760405"/>
              <a:gd name="connsiteY266" fmla="*/ 619125 h 2831596"/>
              <a:gd name="connsiteX267" fmla="*/ 110074 w 2760405"/>
              <a:gd name="connsiteY267" fmla="*/ 585787 h 2831596"/>
              <a:gd name="connsiteX268" fmla="*/ 117218 w 2760405"/>
              <a:gd name="connsiteY268" fmla="*/ 564356 h 2831596"/>
              <a:gd name="connsiteX269" fmla="*/ 131506 w 2760405"/>
              <a:gd name="connsiteY269" fmla="*/ 559593 h 2831596"/>
              <a:gd name="connsiteX270" fmla="*/ 155318 w 2760405"/>
              <a:gd name="connsiteY270" fmla="*/ 571500 h 2831596"/>
              <a:gd name="connsiteX271" fmla="*/ 160080 w 2760405"/>
              <a:gd name="connsiteY271" fmla="*/ 571500 h 2831596"/>
              <a:gd name="connsiteX272" fmla="*/ 169606 w 2760405"/>
              <a:gd name="connsiteY272" fmla="*/ 535781 h 2831596"/>
              <a:gd name="connsiteX273" fmla="*/ 152936 w 2760405"/>
              <a:gd name="connsiteY273" fmla="*/ 478631 h 2831596"/>
              <a:gd name="connsiteX274" fmla="*/ 193418 w 2760405"/>
              <a:gd name="connsiteY274" fmla="*/ 447675 h 2831596"/>
              <a:gd name="connsiteX275" fmla="*/ 221993 w 2760405"/>
              <a:gd name="connsiteY275" fmla="*/ 461962 h 2831596"/>
              <a:gd name="connsiteX276" fmla="*/ 283905 w 2760405"/>
              <a:gd name="connsiteY276" fmla="*/ 485775 h 2831596"/>
              <a:gd name="connsiteX277" fmla="*/ 317243 w 2760405"/>
              <a:gd name="connsiteY277" fmla="*/ 476250 h 2831596"/>
              <a:gd name="connsiteX278" fmla="*/ 336293 w 2760405"/>
              <a:gd name="connsiteY278" fmla="*/ 442912 h 2831596"/>
              <a:gd name="connsiteX279" fmla="*/ 345818 w 2760405"/>
              <a:gd name="connsiteY279" fmla="*/ 409575 h 2831596"/>
              <a:gd name="connsiteX280" fmla="*/ 388680 w 2760405"/>
              <a:gd name="connsiteY280" fmla="*/ 409575 h 2831596"/>
              <a:gd name="connsiteX281" fmla="*/ 407730 w 2760405"/>
              <a:gd name="connsiteY281" fmla="*/ 381000 h 2831596"/>
              <a:gd name="connsiteX282" fmla="*/ 431543 w 2760405"/>
              <a:gd name="connsiteY282" fmla="*/ 338137 h 2831596"/>
              <a:gd name="connsiteX283" fmla="*/ 383918 w 2760405"/>
              <a:gd name="connsiteY283" fmla="*/ 314325 h 2831596"/>
              <a:gd name="connsiteX284" fmla="*/ 383918 w 2760405"/>
              <a:gd name="connsiteY284" fmla="*/ 285750 h 2831596"/>
              <a:gd name="connsiteX285" fmla="*/ 436305 w 2760405"/>
              <a:gd name="connsiteY285" fmla="*/ 257175 h 2831596"/>
              <a:gd name="connsiteX286" fmla="*/ 469643 w 2760405"/>
              <a:gd name="connsiteY286" fmla="*/ 238125 h 2831596"/>
              <a:gd name="connsiteX287" fmla="*/ 455356 w 2760405"/>
              <a:gd name="connsiteY287" fmla="*/ 171450 h 2831596"/>
              <a:gd name="connsiteX288" fmla="*/ 450593 w 2760405"/>
              <a:gd name="connsiteY288" fmla="*/ 123825 h 2831596"/>
              <a:gd name="connsiteX0" fmla="*/ 2310349 w 2760405"/>
              <a:gd name="connsiteY0" fmla="*/ 0 h 2831596"/>
              <a:gd name="connsiteX1" fmla="*/ 2327018 w 2760405"/>
              <a:gd name="connsiteY1" fmla="*/ 26193 h 2831596"/>
              <a:gd name="connsiteX2" fmla="*/ 2355593 w 2760405"/>
              <a:gd name="connsiteY2" fmla="*/ 47625 h 2831596"/>
              <a:gd name="connsiteX3" fmla="*/ 2346068 w 2760405"/>
              <a:gd name="connsiteY3" fmla="*/ 57150 h 2831596"/>
              <a:gd name="connsiteX4" fmla="*/ 2355593 w 2760405"/>
              <a:gd name="connsiteY4" fmla="*/ 95250 h 2831596"/>
              <a:gd name="connsiteX5" fmla="*/ 2346068 w 2760405"/>
              <a:gd name="connsiteY5" fmla="*/ 128587 h 2831596"/>
              <a:gd name="connsiteX6" fmla="*/ 2327018 w 2760405"/>
              <a:gd name="connsiteY6" fmla="*/ 145256 h 2831596"/>
              <a:gd name="connsiteX7" fmla="*/ 2303205 w 2760405"/>
              <a:gd name="connsiteY7" fmla="*/ 152400 h 2831596"/>
              <a:gd name="connsiteX8" fmla="*/ 2293680 w 2760405"/>
              <a:gd name="connsiteY8" fmla="*/ 166687 h 2831596"/>
              <a:gd name="connsiteX9" fmla="*/ 2288918 w 2760405"/>
              <a:gd name="connsiteY9" fmla="*/ 204787 h 2831596"/>
              <a:gd name="connsiteX10" fmla="*/ 2269868 w 2760405"/>
              <a:gd name="connsiteY10" fmla="*/ 223837 h 2831596"/>
              <a:gd name="connsiteX11" fmla="*/ 2227005 w 2760405"/>
              <a:gd name="connsiteY11" fmla="*/ 219075 h 2831596"/>
              <a:gd name="connsiteX12" fmla="*/ 2217480 w 2760405"/>
              <a:gd name="connsiteY12" fmla="*/ 226219 h 2831596"/>
              <a:gd name="connsiteX13" fmla="*/ 2224624 w 2760405"/>
              <a:gd name="connsiteY13" fmla="*/ 259556 h 2831596"/>
              <a:gd name="connsiteX14" fmla="*/ 2236530 w 2760405"/>
              <a:gd name="connsiteY14" fmla="*/ 285750 h 2831596"/>
              <a:gd name="connsiteX15" fmla="*/ 2227005 w 2760405"/>
              <a:gd name="connsiteY15" fmla="*/ 304800 h 2831596"/>
              <a:gd name="connsiteX16" fmla="*/ 2227005 w 2760405"/>
              <a:gd name="connsiteY16" fmla="*/ 333375 h 2831596"/>
              <a:gd name="connsiteX17" fmla="*/ 2188905 w 2760405"/>
              <a:gd name="connsiteY17" fmla="*/ 338137 h 2831596"/>
              <a:gd name="connsiteX18" fmla="*/ 2155567 w 2760405"/>
              <a:gd name="connsiteY18" fmla="*/ 302419 h 2831596"/>
              <a:gd name="connsiteX19" fmla="*/ 2126993 w 2760405"/>
              <a:gd name="connsiteY19" fmla="*/ 323850 h 2831596"/>
              <a:gd name="connsiteX20" fmla="*/ 2107943 w 2760405"/>
              <a:gd name="connsiteY20" fmla="*/ 347662 h 2831596"/>
              <a:gd name="connsiteX21" fmla="*/ 2107943 w 2760405"/>
              <a:gd name="connsiteY21" fmla="*/ 361950 h 2831596"/>
              <a:gd name="connsiteX22" fmla="*/ 2107943 w 2760405"/>
              <a:gd name="connsiteY22" fmla="*/ 395287 h 2831596"/>
              <a:gd name="connsiteX23" fmla="*/ 2079368 w 2760405"/>
              <a:gd name="connsiteY23" fmla="*/ 395287 h 2831596"/>
              <a:gd name="connsiteX24" fmla="*/ 2036505 w 2760405"/>
              <a:gd name="connsiteY24" fmla="*/ 419100 h 2831596"/>
              <a:gd name="connsiteX25" fmla="*/ 2017455 w 2760405"/>
              <a:gd name="connsiteY25" fmla="*/ 457200 h 2831596"/>
              <a:gd name="connsiteX26" fmla="*/ 2015074 w 2760405"/>
              <a:gd name="connsiteY26" fmla="*/ 488156 h 2831596"/>
              <a:gd name="connsiteX27" fmla="*/ 1998406 w 2760405"/>
              <a:gd name="connsiteY27" fmla="*/ 511968 h 2831596"/>
              <a:gd name="connsiteX28" fmla="*/ 1979355 w 2760405"/>
              <a:gd name="connsiteY28" fmla="*/ 554831 h 2831596"/>
              <a:gd name="connsiteX29" fmla="*/ 1948399 w 2760405"/>
              <a:gd name="connsiteY29" fmla="*/ 564356 h 2831596"/>
              <a:gd name="connsiteX30" fmla="*/ 1912680 w 2760405"/>
              <a:gd name="connsiteY30" fmla="*/ 561975 h 2831596"/>
              <a:gd name="connsiteX31" fmla="*/ 1886486 w 2760405"/>
              <a:gd name="connsiteY31" fmla="*/ 576262 h 2831596"/>
              <a:gd name="connsiteX32" fmla="*/ 1893630 w 2760405"/>
              <a:gd name="connsiteY32" fmla="*/ 602456 h 2831596"/>
              <a:gd name="connsiteX33" fmla="*/ 1876961 w 2760405"/>
              <a:gd name="connsiteY33" fmla="*/ 623887 h 2831596"/>
              <a:gd name="connsiteX34" fmla="*/ 1879343 w 2760405"/>
              <a:gd name="connsiteY34" fmla="*/ 647700 h 2831596"/>
              <a:gd name="connsiteX35" fmla="*/ 1893630 w 2760405"/>
              <a:gd name="connsiteY35" fmla="*/ 666750 h 2831596"/>
              <a:gd name="connsiteX36" fmla="*/ 1922205 w 2760405"/>
              <a:gd name="connsiteY36" fmla="*/ 685800 h 2831596"/>
              <a:gd name="connsiteX37" fmla="*/ 1948399 w 2760405"/>
              <a:gd name="connsiteY37" fmla="*/ 714375 h 2831596"/>
              <a:gd name="connsiteX38" fmla="*/ 1972211 w 2760405"/>
              <a:gd name="connsiteY38" fmla="*/ 745331 h 2831596"/>
              <a:gd name="connsiteX39" fmla="*/ 2000787 w 2760405"/>
              <a:gd name="connsiteY39" fmla="*/ 776287 h 2831596"/>
              <a:gd name="connsiteX40" fmla="*/ 2019836 w 2760405"/>
              <a:gd name="connsiteY40" fmla="*/ 788194 h 2831596"/>
              <a:gd name="connsiteX41" fmla="*/ 2026980 w 2760405"/>
              <a:gd name="connsiteY41" fmla="*/ 814387 h 2831596"/>
              <a:gd name="connsiteX42" fmla="*/ 2031743 w 2760405"/>
              <a:gd name="connsiteY42" fmla="*/ 847725 h 2831596"/>
              <a:gd name="connsiteX43" fmla="*/ 2041268 w 2760405"/>
              <a:gd name="connsiteY43" fmla="*/ 859631 h 2831596"/>
              <a:gd name="connsiteX44" fmla="*/ 2069843 w 2760405"/>
              <a:gd name="connsiteY44" fmla="*/ 871537 h 2831596"/>
              <a:gd name="connsiteX45" fmla="*/ 2065080 w 2760405"/>
              <a:gd name="connsiteY45" fmla="*/ 852487 h 2831596"/>
              <a:gd name="connsiteX46" fmla="*/ 2093655 w 2760405"/>
              <a:gd name="connsiteY46" fmla="*/ 838200 h 2831596"/>
              <a:gd name="connsiteX47" fmla="*/ 2103180 w 2760405"/>
              <a:gd name="connsiteY47" fmla="*/ 862012 h 2831596"/>
              <a:gd name="connsiteX48" fmla="*/ 2136518 w 2760405"/>
              <a:gd name="connsiteY48" fmla="*/ 883443 h 2831596"/>
              <a:gd name="connsiteX49" fmla="*/ 2172236 w 2760405"/>
              <a:gd name="connsiteY49" fmla="*/ 876300 h 2831596"/>
              <a:gd name="connsiteX50" fmla="*/ 2186524 w 2760405"/>
              <a:gd name="connsiteY50" fmla="*/ 864394 h 2831596"/>
              <a:gd name="connsiteX51" fmla="*/ 2210337 w 2760405"/>
              <a:gd name="connsiteY51" fmla="*/ 857249 h 2831596"/>
              <a:gd name="connsiteX52" fmla="*/ 2248437 w 2760405"/>
              <a:gd name="connsiteY52" fmla="*/ 862012 h 2831596"/>
              <a:gd name="connsiteX53" fmla="*/ 2260343 w 2760405"/>
              <a:gd name="connsiteY53" fmla="*/ 895350 h 2831596"/>
              <a:gd name="connsiteX54" fmla="*/ 2307967 w 2760405"/>
              <a:gd name="connsiteY54" fmla="*/ 900113 h 2831596"/>
              <a:gd name="connsiteX55" fmla="*/ 2331780 w 2760405"/>
              <a:gd name="connsiteY55" fmla="*/ 907256 h 2831596"/>
              <a:gd name="connsiteX56" fmla="*/ 2317493 w 2760405"/>
              <a:gd name="connsiteY56" fmla="*/ 928687 h 2831596"/>
              <a:gd name="connsiteX57" fmla="*/ 2322255 w 2760405"/>
              <a:gd name="connsiteY57" fmla="*/ 942975 h 2831596"/>
              <a:gd name="connsiteX58" fmla="*/ 2360355 w 2760405"/>
              <a:gd name="connsiteY58" fmla="*/ 964406 h 2831596"/>
              <a:gd name="connsiteX59" fmla="*/ 2374643 w 2760405"/>
              <a:gd name="connsiteY59" fmla="*/ 990600 h 2831596"/>
              <a:gd name="connsiteX60" fmla="*/ 2398455 w 2760405"/>
              <a:gd name="connsiteY60" fmla="*/ 1016794 h 2831596"/>
              <a:gd name="connsiteX61" fmla="*/ 2384168 w 2760405"/>
              <a:gd name="connsiteY61" fmla="*/ 1028700 h 2831596"/>
              <a:gd name="connsiteX62" fmla="*/ 2388930 w 2760405"/>
              <a:gd name="connsiteY62" fmla="*/ 1066800 h 2831596"/>
              <a:gd name="connsiteX63" fmla="*/ 2424649 w 2760405"/>
              <a:gd name="connsiteY63" fmla="*/ 1059656 h 2831596"/>
              <a:gd name="connsiteX64" fmla="*/ 2453224 w 2760405"/>
              <a:gd name="connsiteY64" fmla="*/ 1069182 h 2831596"/>
              <a:gd name="connsiteX65" fmla="*/ 2488943 w 2760405"/>
              <a:gd name="connsiteY65" fmla="*/ 1107281 h 2831596"/>
              <a:gd name="connsiteX66" fmla="*/ 2488943 w 2760405"/>
              <a:gd name="connsiteY66" fmla="*/ 1138237 h 2831596"/>
              <a:gd name="connsiteX67" fmla="*/ 2524661 w 2760405"/>
              <a:gd name="connsiteY67" fmla="*/ 1147762 h 2831596"/>
              <a:gd name="connsiteX68" fmla="*/ 2574668 w 2760405"/>
              <a:gd name="connsiteY68" fmla="*/ 1190625 h 2831596"/>
              <a:gd name="connsiteX69" fmla="*/ 2574668 w 2760405"/>
              <a:gd name="connsiteY69" fmla="*/ 1219200 h 2831596"/>
              <a:gd name="connsiteX70" fmla="*/ 2574668 w 2760405"/>
              <a:gd name="connsiteY70" fmla="*/ 1243012 h 2831596"/>
              <a:gd name="connsiteX71" fmla="*/ 2569905 w 2760405"/>
              <a:gd name="connsiteY71" fmla="*/ 1266825 h 2831596"/>
              <a:gd name="connsiteX72" fmla="*/ 2603243 w 2760405"/>
              <a:gd name="connsiteY72" fmla="*/ 1295400 h 2831596"/>
              <a:gd name="connsiteX73" fmla="*/ 2612767 w 2760405"/>
              <a:gd name="connsiteY73" fmla="*/ 1338262 h 2831596"/>
              <a:gd name="connsiteX74" fmla="*/ 2622293 w 2760405"/>
              <a:gd name="connsiteY74" fmla="*/ 1376362 h 2831596"/>
              <a:gd name="connsiteX75" fmla="*/ 2641343 w 2760405"/>
              <a:gd name="connsiteY75" fmla="*/ 1369218 h 2831596"/>
              <a:gd name="connsiteX76" fmla="*/ 2684205 w 2760405"/>
              <a:gd name="connsiteY76" fmla="*/ 1381125 h 2831596"/>
              <a:gd name="connsiteX77" fmla="*/ 2708018 w 2760405"/>
              <a:gd name="connsiteY77" fmla="*/ 1362075 h 2831596"/>
              <a:gd name="connsiteX78" fmla="*/ 2750880 w 2760405"/>
              <a:gd name="connsiteY78" fmla="*/ 1352550 h 2831596"/>
              <a:gd name="connsiteX79" fmla="*/ 2760405 w 2760405"/>
              <a:gd name="connsiteY79" fmla="*/ 1390650 h 2831596"/>
              <a:gd name="connsiteX80" fmla="*/ 2750880 w 2760405"/>
              <a:gd name="connsiteY80" fmla="*/ 1414462 h 2831596"/>
              <a:gd name="connsiteX81" fmla="*/ 2727068 w 2760405"/>
              <a:gd name="connsiteY81" fmla="*/ 1428750 h 2831596"/>
              <a:gd name="connsiteX82" fmla="*/ 2698492 w 2760405"/>
              <a:gd name="connsiteY82" fmla="*/ 1464469 h 2831596"/>
              <a:gd name="connsiteX83" fmla="*/ 2660393 w 2760405"/>
              <a:gd name="connsiteY83" fmla="*/ 1495425 h 2831596"/>
              <a:gd name="connsiteX84" fmla="*/ 2641343 w 2760405"/>
              <a:gd name="connsiteY84" fmla="*/ 1519237 h 2831596"/>
              <a:gd name="connsiteX85" fmla="*/ 2627055 w 2760405"/>
              <a:gd name="connsiteY85" fmla="*/ 1535906 h 2831596"/>
              <a:gd name="connsiteX86" fmla="*/ 2622293 w 2760405"/>
              <a:gd name="connsiteY86" fmla="*/ 1562100 h 2831596"/>
              <a:gd name="connsiteX87" fmla="*/ 2593718 w 2760405"/>
              <a:gd name="connsiteY87" fmla="*/ 1562100 h 2831596"/>
              <a:gd name="connsiteX88" fmla="*/ 2560380 w 2760405"/>
              <a:gd name="connsiteY88" fmla="*/ 1547812 h 2831596"/>
              <a:gd name="connsiteX89" fmla="*/ 2541330 w 2760405"/>
              <a:gd name="connsiteY89" fmla="*/ 1519237 h 2831596"/>
              <a:gd name="connsiteX90" fmla="*/ 2474655 w 2760405"/>
              <a:gd name="connsiteY90" fmla="*/ 1524000 h 2831596"/>
              <a:gd name="connsiteX91" fmla="*/ 2455605 w 2760405"/>
              <a:gd name="connsiteY91" fmla="*/ 1535906 h 2831596"/>
              <a:gd name="connsiteX92" fmla="*/ 2450842 w 2760405"/>
              <a:gd name="connsiteY92" fmla="*/ 1557338 h 2831596"/>
              <a:gd name="connsiteX93" fmla="*/ 2417505 w 2760405"/>
              <a:gd name="connsiteY93" fmla="*/ 1576387 h 2831596"/>
              <a:gd name="connsiteX94" fmla="*/ 2384168 w 2760405"/>
              <a:gd name="connsiteY94" fmla="*/ 1614487 h 2831596"/>
              <a:gd name="connsiteX95" fmla="*/ 2357973 w 2760405"/>
              <a:gd name="connsiteY95" fmla="*/ 1626393 h 2831596"/>
              <a:gd name="connsiteX96" fmla="*/ 2350830 w 2760405"/>
              <a:gd name="connsiteY96" fmla="*/ 1662112 h 2831596"/>
              <a:gd name="connsiteX97" fmla="*/ 2334161 w 2760405"/>
              <a:gd name="connsiteY97" fmla="*/ 1659731 h 2831596"/>
              <a:gd name="connsiteX98" fmla="*/ 2284155 w 2760405"/>
              <a:gd name="connsiteY98" fmla="*/ 1681162 h 2831596"/>
              <a:gd name="connsiteX99" fmla="*/ 2265105 w 2760405"/>
              <a:gd name="connsiteY99" fmla="*/ 1700212 h 2831596"/>
              <a:gd name="connsiteX100" fmla="*/ 2203193 w 2760405"/>
              <a:gd name="connsiteY100" fmla="*/ 1704975 h 2831596"/>
              <a:gd name="connsiteX101" fmla="*/ 2160330 w 2760405"/>
              <a:gd name="connsiteY101" fmla="*/ 1714500 h 2831596"/>
              <a:gd name="connsiteX102" fmla="*/ 2129374 w 2760405"/>
              <a:gd name="connsiteY102" fmla="*/ 1754981 h 2831596"/>
              <a:gd name="connsiteX103" fmla="*/ 2103180 w 2760405"/>
              <a:gd name="connsiteY103" fmla="*/ 1771650 h 2831596"/>
              <a:gd name="connsiteX104" fmla="*/ 2098418 w 2760405"/>
              <a:gd name="connsiteY104" fmla="*/ 1807368 h 2831596"/>
              <a:gd name="connsiteX105" fmla="*/ 2060318 w 2760405"/>
              <a:gd name="connsiteY105" fmla="*/ 1831181 h 2831596"/>
              <a:gd name="connsiteX106" fmla="*/ 2046030 w 2760405"/>
              <a:gd name="connsiteY106" fmla="*/ 1852612 h 2831596"/>
              <a:gd name="connsiteX107" fmla="*/ 2036505 w 2760405"/>
              <a:gd name="connsiteY107" fmla="*/ 1866900 h 2831596"/>
              <a:gd name="connsiteX108" fmla="*/ 2041268 w 2760405"/>
              <a:gd name="connsiteY108" fmla="*/ 1895475 h 2831596"/>
              <a:gd name="connsiteX109" fmla="*/ 2053174 w 2760405"/>
              <a:gd name="connsiteY109" fmla="*/ 1933575 h 2831596"/>
              <a:gd name="connsiteX110" fmla="*/ 2065080 w 2760405"/>
              <a:gd name="connsiteY110" fmla="*/ 1985962 h 2831596"/>
              <a:gd name="connsiteX111" fmla="*/ 2041268 w 2760405"/>
              <a:gd name="connsiteY111" fmla="*/ 2024062 h 2831596"/>
              <a:gd name="connsiteX112" fmla="*/ 2036505 w 2760405"/>
              <a:gd name="connsiteY112" fmla="*/ 2028825 h 2831596"/>
              <a:gd name="connsiteX113" fmla="*/ 1998405 w 2760405"/>
              <a:gd name="connsiteY113" fmla="*/ 2033587 h 2831596"/>
              <a:gd name="connsiteX114" fmla="*/ 1969830 w 2760405"/>
              <a:gd name="connsiteY114" fmla="*/ 2043112 h 2831596"/>
              <a:gd name="connsiteX115" fmla="*/ 1960305 w 2760405"/>
              <a:gd name="connsiteY115" fmla="*/ 2043112 h 2831596"/>
              <a:gd name="connsiteX116" fmla="*/ 1922205 w 2760405"/>
              <a:gd name="connsiteY116" fmla="*/ 2069305 h 2831596"/>
              <a:gd name="connsiteX117" fmla="*/ 1903155 w 2760405"/>
              <a:gd name="connsiteY117" fmla="*/ 2090737 h 2831596"/>
              <a:gd name="connsiteX118" fmla="*/ 1891249 w 2760405"/>
              <a:gd name="connsiteY118" fmla="*/ 2150269 h 2831596"/>
              <a:gd name="connsiteX119" fmla="*/ 1857912 w 2760405"/>
              <a:gd name="connsiteY119" fmla="*/ 2166937 h 2831596"/>
              <a:gd name="connsiteX120" fmla="*/ 1812668 w 2760405"/>
              <a:gd name="connsiteY120" fmla="*/ 2195512 h 2831596"/>
              <a:gd name="connsiteX121" fmla="*/ 1812668 w 2760405"/>
              <a:gd name="connsiteY121" fmla="*/ 2252662 h 2831596"/>
              <a:gd name="connsiteX122" fmla="*/ 1817430 w 2760405"/>
              <a:gd name="connsiteY122" fmla="*/ 2314575 h 2831596"/>
              <a:gd name="connsiteX123" fmla="*/ 1805524 w 2760405"/>
              <a:gd name="connsiteY123" fmla="*/ 2340768 h 2831596"/>
              <a:gd name="connsiteX124" fmla="*/ 1788855 w 2760405"/>
              <a:gd name="connsiteY124" fmla="*/ 2388393 h 2831596"/>
              <a:gd name="connsiteX125" fmla="*/ 1812668 w 2760405"/>
              <a:gd name="connsiteY125" fmla="*/ 2438400 h 2831596"/>
              <a:gd name="connsiteX126" fmla="*/ 1805524 w 2760405"/>
              <a:gd name="connsiteY126" fmla="*/ 2474119 h 2831596"/>
              <a:gd name="connsiteX127" fmla="*/ 1779330 w 2760405"/>
              <a:gd name="connsiteY127" fmla="*/ 2500312 h 2831596"/>
              <a:gd name="connsiteX128" fmla="*/ 1736468 w 2760405"/>
              <a:gd name="connsiteY128" fmla="*/ 2524125 h 2831596"/>
              <a:gd name="connsiteX129" fmla="*/ 1717418 w 2760405"/>
              <a:gd name="connsiteY129" fmla="*/ 2538412 h 2831596"/>
              <a:gd name="connsiteX130" fmla="*/ 1741230 w 2760405"/>
              <a:gd name="connsiteY130" fmla="*/ 2590800 h 2831596"/>
              <a:gd name="connsiteX131" fmla="*/ 1722180 w 2760405"/>
              <a:gd name="connsiteY131" fmla="*/ 2619375 h 2831596"/>
              <a:gd name="connsiteX132" fmla="*/ 1665030 w 2760405"/>
              <a:gd name="connsiteY132" fmla="*/ 2633662 h 2831596"/>
              <a:gd name="connsiteX133" fmla="*/ 1650743 w 2760405"/>
              <a:gd name="connsiteY133" fmla="*/ 2662237 h 2831596"/>
              <a:gd name="connsiteX134" fmla="*/ 1667411 w 2760405"/>
              <a:gd name="connsiteY134" fmla="*/ 2693193 h 2831596"/>
              <a:gd name="connsiteX135" fmla="*/ 1655505 w 2760405"/>
              <a:gd name="connsiteY135" fmla="*/ 2712243 h 2831596"/>
              <a:gd name="connsiteX136" fmla="*/ 1660268 w 2760405"/>
              <a:gd name="connsiteY136" fmla="*/ 2745581 h 2831596"/>
              <a:gd name="connsiteX137" fmla="*/ 1631693 w 2760405"/>
              <a:gd name="connsiteY137" fmla="*/ 2767012 h 2831596"/>
              <a:gd name="connsiteX138" fmla="*/ 1579305 w 2760405"/>
              <a:gd name="connsiteY138" fmla="*/ 2724150 h 2831596"/>
              <a:gd name="connsiteX139" fmla="*/ 1553111 w 2760405"/>
              <a:gd name="connsiteY139" fmla="*/ 2728912 h 2831596"/>
              <a:gd name="connsiteX140" fmla="*/ 1522155 w 2760405"/>
              <a:gd name="connsiteY140" fmla="*/ 2697956 h 2831596"/>
              <a:gd name="connsiteX141" fmla="*/ 1503105 w 2760405"/>
              <a:gd name="connsiteY141" fmla="*/ 2676525 h 2831596"/>
              <a:gd name="connsiteX142" fmla="*/ 1481674 w 2760405"/>
              <a:gd name="connsiteY142" fmla="*/ 2719387 h 2831596"/>
              <a:gd name="connsiteX143" fmla="*/ 1484055 w 2760405"/>
              <a:gd name="connsiteY143" fmla="*/ 2738437 h 2831596"/>
              <a:gd name="connsiteX144" fmla="*/ 1467386 w 2760405"/>
              <a:gd name="connsiteY144" fmla="*/ 2776537 h 2831596"/>
              <a:gd name="connsiteX145" fmla="*/ 1460243 w 2760405"/>
              <a:gd name="connsiteY145" fmla="*/ 2786062 h 2831596"/>
              <a:gd name="connsiteX146" fmla="*/ 1424524 w 2760405"/>
              <a:gd name="connsiteY146" fmla="*/ 2828925 h 2831596"/>
              <a:gd name="connsiteX147" fmla="*/ 1400712 w 2760405"/>
              <a:gd name="connsiteY147" fmla="*/ 2824162 h 2831596"/>
              <a:gd name="connsiteX148" fmla="*/ 1384043 w 2760405"/>
              <a:gd name="connsiteY148" fmla="*/ 2800350 h 2831596"/>
              <a:gd name="connsiteX149" fmla="*/ 1379280 w 2760405"/>
              <a:gd name="connsiteY149" fmla="*/ 2786062 h 2831596"/>
              <a:gd name="connsiteX150" fmla="*/ 1338799 w 2760405"/>
              <a:gd name="connsiteY150" fmla="*/ 2778918 h 2831596"/>
              <a:gd name="connsiteX151" fmla="*/ 1345943 w 2760405"/>
              <a:gd name="connsiteY151" fmla="*/ 2757487 h 2831596"/>
              <a:gd name="connsiteX152" fmla="*/ 1326893 w 2760405"/>
              <a:gd name="connsiteY152" fmla="*/ 2719387 h 2831596"/>
              <a:gd name="connsiteX153" fmla="*/ 1357849 w 2760405"/>
              <a:gd name="connsiteY153" fmla="*/ 2702718 h 2831596"/>
              <a:gd name="connsiteX154" fmla="*/ 1348324 w 2760405"/>
              <a:gd name="connsiteY154" fmla="*/ 2640806 h 2831596"/>
              <a:gd name="connsiteX155" fmla="*/ 1336418 w 2760405"/>
              <a:gd name="connsiteY155" fmla="*/ 2626518 h 2831596"/>
              <a:gd name="connsiteX156" fmla="*/ 1326893 w 2760405"/>
              <a:gd name="connsiteY156" fmla="*/ 2605087 h 2831596"/>
              <a:gd name="connsiteX157" fmla="*/ 1305461 w 2760405"/>
              <a:gd name="connsiteY157" fmla="*/ 2595562 h 2831596"/>
              <a:gd name="connsiteX158" fmla="*/ 1291174 w 2760405"/>
              <a:gd name="connsiteY158" fmla="*/ 2605087 h 2831596"/>
              <a:gd name="connsiteX159" fmla="*/ 1284030 w 2760405"/>
              <a:gd name="connsiteY159" fmla="*/ 2626518 h 2831596"/>
              <a:gd name="connsiteX160" fmla="*/ 1262599 w 2760405"/>
              <a:gd name="connsiteY160" fmla="*/ 2605087 h 2831596"/>
              <a:gd name="connsiteX161" fmla="*/ 1288793 w 2760405"/>
              <a:gd name="connsiteY161" fmla="*/ 2559843 h 2831596"/>
              <a:gd name="connsiteX162" fmla="*/ 1324511 w 2760405"/>
              <a:gd name="connsiteY162" fmla="*/ 2540794 h 2831596"/>
              <a:gd name="connsiteX163" fmla="*/ 1350705 w 2760405"/>
              <a:gd name="connsiteY163" fmla="*/ 2490787 h 2831596"/>
              <a:gd name="connsiteX164" fmla="*/ 1329274 w 2760405"/>
              <a:gd name="connsiteY164" fmla="*/ 2443162 h 2831596"/>
              <a:gd name="connsiteX165" fmla="*/ 1345943 w 2760405"/>
              <a:gd name="connsiteY165" fmla="*/ 2390775 h 2831596"/>
              <a:gd name="connsiteX166" fmla="*/ 1336418 w 2760405"/>
              <a:gd name="connsiteY166" fmla="*/ 2338387 h 2831596"/>
              <a:gd name="connsiteX167" fmla="*/ 1293555 w 2760405"/>
              <a:gd name="connsiteY167" fmla="*/ 2305050 h 2831596"/>
              <a:gd name="connsiteX168" fmla="*/ 1250693 w 2760405"/>
              <a:gd name="connsiteY168" fmla="*/ 2290762 h 2831596"/>
              <a:gd name="connsiteX169" fmla="*/ 1207830 w 2760405"/>
              <a:gd name="connsiteY169" fmla="*/ 2281237 h 2831596"/>
              <a:gd name="connsiteX170" fmla="*/ 1169730 w 2760405"/>
              <a:gd name="connsiteY170" fmla="*/ 2274093 h 2831596"/>
              <a:gd name="connsiteX171" fmla="*/ 1150680 w 2760405"/>
              <a:gd name="connsiteY171" fmla="*/ 2281237 h 2831596"/>
              <a:gd name="connsiteX172" fmla="*/ 1122105 w 2760405"/>
              <a:gd name="connsiteY172" fmla="*/ 2290762 h 2831596"/>
              <a:gd name="connsiteX173" fmla="*/ 1105436 w 2760405"/>
              <a:gd name="connsiteY173" fmla="*/ 2271712 h 2831596"/>
              <a:gd name="connsiteX174" fmla="*/ 1079243 w 2760405"/>
              <a:gd name="connsiteY174" fmla="*/ 2286000 h 2831596"/>
              <a:gd name="connsiteX175" fmla="*/ 1062574 w 2760405"/>
              <a:gd name="connsiteY175" fmla="*/ 2307431 h 2831596"/>
              <a:gd name="connsiteX176" fmla="*/ 1022093 w 2760405"/>
              <a:gd name="connsiteY176" fmla="*/ 2309812 h 2831596"/>
              <a:gd name="connsiteX177" fmla="*/ 974468 w 2760405"/>
              <a:gd name="connsiteY177" fmla="*/ 2319337 h 2831596"/>
              <a:gd name="connsiteX178" fmla="*/ 974468 w 2760405"/>
              <a:gd name="connsiteY178" fmla="*/ 2374106 h 2831596"/>
              <a:gd name="connsiteX179" fmla="*/ 945893 w 2760405"/>
              <a:gd name="connsiteY179" fmla="*/ 2414587 h 2831596"/>
              <a:gd name="connsiteX180" fmla="*/ 924461 w 2760405"/>
              <a:gd name="connsiteY180" fmla="*/ 2424112 h 2831596"/>
              <a:gd name="connsiteX181" fmla="*/ 893505 w 2760405"/>
              <a:gd name="connsiteY181" fmla="*/ 2462212 h 2831596"/>
              <a:gd name="connsiteX182" fmla="*/ 869693 w 2760405"/>
              <a:gd name="connsiteY182" fmla="*/ 2452687 h 2831596"/>
              <a:gd name="connsiteX183" fmla="*/ 855405 w 2760405"/>
              <a:gd name="connsiteY183" fmla="*/ 2471737 h 2831596"/>
              <a:gd name="connsiteX184" fmla="*/ 819686 w 2760405"/>
              <a:gd name="connsiteY184" fmla="*/ 2476500 h 2831596"/>
              <a:gd name="connsiteX185" fmla="*/ 803018 w 2760405"/>
              <a:gd name="connsiteY185" fmla="*/ 2462212 h 2831596"/>
              <a:gd name="connsiteX186" fmla="*/ 774443 w 2760405"/>
              <a:gd name="connsiteY186" fmla="*/ 2438400 h 2831596"/>
              <a:gd name="connsiteX187" fmla="*/ 762536 w 2760405"/>
              <a:gd name="connsiteY187" fmla="*/ 2419350 h 2831596"/>
              <a:gd name="connsiteX188" fmla="*/ 738724 w 2760405"/>
              <a:gd name="connsiteY188" fmla="*/ 2438400 h 2831596"/>
              <a:gd name="connsiteX189" fmla="*/ 707768 w 2760405"/>
              <a:gd name="connsiteY189" fmla="*/ 2433637 h 2831596"/>
              <a:gd name="connsiteX190" fmla="*/ 726818 w 2760405"/>
              <a:gd name="connsiteY190" fmla="*/ 2371725 h 2831596"/>
              <a:gd name="connsiteX191" fmla="*/ 722055 w 2760405"/>
              <a:gd name="connsiteY191" fmla="*/ 2362200 h 2831596"/>
              <a:gd name="connsiteX192" fmla="*/ 741105 w 2760405"/>
              <a:gd name="connsiteY192" fmla="*/ 2309812 h 2831596"/>
              <a:gd name="connsiteX193" fmla="*/ 750630 w 2760405"/>
              <a:gd name="connsiteY193" fmla="*/ 2278856 h 2831596"/>
              <a:gd name="connsiteX194" fmla="*/ 736343 w 2760405"/>
              <a:gd name="connsiteY194" fmla="*/ 2243137 h 2831596"/>
              <a:gd name="connsiteX195" fmla="*/ 750630 w 2760405"/>
              <a:gd name="connsiteY195" fmla="*/ 2226468 h 2831596"/>
              <a:gd name="connsiteX196" fmla="*/ 738724 w 2760405"/>
              <a:gd name="connsiteY196" fmla="*/ 2197893 h 2831596"/>
              <a:gd name="connsiteX197" fmla="*/ 738725 w 2760405"/>
              <a:gd name="connsiteY197" fmla="*/ 2166937 h 2831596"/>
              <a:gd name="connsiteX198" fmla="*/ 731580 w 2760405"/>
              <a:gd name="connsiteY198" fmla="*/ 2128837 h 2831596"/>
              <a:gd name="connsiteX199" fmla="*/ 712530 w 2760405"/>
              <a:gd name="connsiteY199" fmla="*/ 2093118 h 2831596"/>
              <a:gd name="connsiteX200" fmla="*/ 664905 w 2760405"/>
              <a:gd name="connsiteY200" fmla="*/ 2090737 h 2831596"/>
              <a:gd name="connsiteX201" fmla="*/ 638711 w 2760405"/>
              <a:gd name="connsiteY201" fmla="*/ 2085975 h 2831596"/>
              <a:gd name="connsiteX202" fmla="*/ 626805 w 2760405"/>
              <a:gd name="connsiteY202" fmla="*/ 2062162 h 2831596"/>
              <a:gd name="connsiteX203" fmla="*/ 569655 w 2760405"/>
              <a:gd name="connsiteY203" fmla="*/ 2043112 h 2831596"/>
              <a:gd name="connsiteX204" fmla="*/ 545843 w 2760405"/>
              <a:gd name="connsiteY204" fmla="*/ 2035968 h 2831596"/>
              <a:gd name="connsiteX205" fmla="*/ 560130 w 2760405"/>
              <a:gd name="connsiteY205" fmla="*/ 1981200 h 2831596"/>
              <a:gd name="connsiteX206" fmla="*/ 564893 w 2760405"/>
              <a:gd name="connsiteY206" fmla="*/ 1964531 h 2831596"/>
              <a:gd name="connsiteX207" fmla="*/ 550605 w 2760405"/>
              <a:gd name="connsiteY207" fmla="*/ 1938337 h 2831596"/>
              <a:gd name="connsiteX208" fmla="*/ 517268 w 2760405"/>
              <a:gd name="connsiteY208" fmla="*/ 1885950 h 2831596"/>
              <a:gd name="connsiteX209" fmla="*/ 493455 w 2760405"/>
              <a:gd name="connsiteY209" fmla="*/ 1897856 h 2831596"/>
              <a:gd name="connsiteX210" fmla="*/ 474405 w 2760405"/>
              <a:gd name="connsiteY210" fmla="*/ 1876425 h 2831596"/>
              <a:gd name="connsiteX211" fmla="*/ 436305 w 2760405"/>
              <a:gd name="connsiteY211" fmla="*/ 1852612 h 2831596"/>
              <a:gd name="connsiteX212" fmla="*/ 417255 w 2760405"/>
              <a:gd name="connsiteY212" fmla="*/ 1833562 h 2831596"/>
              <a:gd name="connsiteX213" fmla="*/ 417255 w 2760405"/>
              <a:gd name="connsiteY213" fmla="*/ 1804987 h 2831596"/>
              <a:gd name="connsiteX214" fmla="*/ 381536 w 2760405"/>
              <a:gd name="connsiteY214" fmla="*/ 1812131 h 2831596"/>
              <a:gd name="connsiteX215" fmla="*/ 360105 w 2760405"/>
              <a:gd name="connsiteY215" fmla="*/ 1838325 h 2831596"/>
              <a:gd name="connsiteX216" fmla="*/ 388680 w 2760405"/>
              <a:gd name="connsiteY216" fmla="*/ 1862137 h 2831596"/>
              <a:gd name="connsiteX217" fmla="*/ 355343 w 2760405"/>
              <a:gd name="connsiteY217" fmla="*/ 1866900 h 2831596"/>
              <a:gd name="connsiteX218" fmla="*/ 326768 w 2760405"/>
              <a:gd name="connsiteY218" fmla="*/ 1847850 h 2831596"/>
              <a:gd name="connsiteX219" fmla="*/ 283905 w 2760405"/>
              <a:gd name="connsiteY219" fmla="*/ 1833562 h 2831596"/>
              <a:gd name="connsiteX220" fmla="*/ 241043 w 2760405"/>
              <a:gd name="connsiteY220" fmla="*/ 1819275 h 2831596"/>
              <a:gd name="connsiteX221" fmla="*/ 198180 w 2760405"/>
              <a:gd name="connsiteY221" fmla="*/ 1819275 h 2831596"/>
              <a:gd name="connsiteX222" fmla="*/ 174368 w 2760405"/>
              <a:gd name="connsiteY222" fmla="*/ 1795462 h 2831596"/>
              <a:gd name="connsiteX223" fmla="*/ 191036 w 2760405"/>
              <a:gd name="connsiteY223" fmla="*/ 1740693 h 2831596"/>
              <a:gd name="connsiteX224" fmla="*/ 217230 w 2760405"/>
              <a:gd name="connsiteY224" fmla="*/ 1676400 h 2831596"/>
              <a:gd name="connsiteX225" fmla="*/ 248186 w 2760405"/>
              <a:gd name="connsiteY225" fmla="*/ 1609725 h 2831596"/>
              <a:gd name="connsiteX226" fmla="*/ 276761 w 2760405"/>
              <a:gd name="connsiteY226" fmla="*/ 1576388 h 2831596"/>
              <a:gd name="connsiteX227" fmla="*/ 286286 w 2760405"/>
              <a:gd name="connsiteY227" fmla="*/ 1545431 h 2831596"/>
              <a:gd name="connsiteX228" fmla="*/ 322005 w 2760405"/>
              <a:gd name="connsiteY228" fmla="*/ 1509712 h 2831596"/>
              <a:gd name="connsiteX229" fmla="*/ 364868 w 2760405"/>
              <a:gd name="connsiteY229" fmla="*/ 1466850 h 2831596"/>
              <a:gd name="connsiteX230" fmla="*/ 379155 w 2760405"/>
              <a:gd name="connsiteY230" fmla="*/ 1440656 h 2831596"/>
              <a:gd name="connsiteX231" fmla="*/ 417255 w 2760405"/>
              <a:gd name="connsiteY231" fmla="*/ 1404937 h 2831596"/>
              <a:gd name="connsiteX232" fmla="*/ 441068 w 2760405"/>
              <a:gd name="connsiteY232" fmla="*/ 1381125 h 2831596"/>
              <a:gd name="connsiteX233" fmla="*/ 398205 w 2760405"/>
              <a:gd name="connsiteY233" fmla="*/ 1352550 h 2831596"/>
              <a:gd name="connsiteX234" fmla="*/ 379155 w 2760405"/>
              <a:gd name="connsiteY234" fmla="*/ 1328737 h 2831596"/>
              <a:gd name="connsiteX235" fmla="*/ 326768 w 2760405"/>
              <a:gd name="connsiteY235" fmla="*/ 1319212 h 2831596"/>
              <a:gd name="connsiteX236" fmla="*/ 319624 w 2760405"/>
              <a:gd name="connsiteY236" fmla="*/ 1297781 h 2831596"/>
              <a:gd name="connsiteX237" fmla="*/ 269618 w 2760405"/>
              <a:gd name="connsiteY237" fmla="*/ 1285875 h 2831596"/>
              <a:gd name="connsiteX238" fmla="*/ 233899 w 2760405"/>
              <a:gd name="connsiteY238" fmla="*/ 1281112 h 2831596"/>
              <a:gd name="connsiteX239" fmla="*/ 198180 w 2760405"/>
              <a:gd name="connsiteY239" fmla="*/ 1276350 h 2831596"/>
              <a:gd name="connsiteX240" fmla="*/ 157700 w 2760405"/>
              <a:gd name="connsiteY240" fmla="*/ 1250156 h 2831596"/>
              <a:gd name="connsiteX241" fmla="*/ 141030 w 2760405"/>
              <a:gd name="connsiteY241" fmla="*/ 1202531 h 2831596"/>
              <a:gd name="connsiteX242" fmla="*/ 141030 w 2760405"/>
              <a:gd name="connsiteY242" fmla="*/ 1171575 h 2831596"/>
              <a:gd name="connsiteX243" fmla="*/ 121980 w 2760405"/>
              <a:gd name="connsiteY243" fmla="*/ 1157287 h 2831596"/>
              <a:gd name="connsiteX244" fmla="*/ 76737 w 2760405"/>
              <a:gd name="connsiteY244" fmla="*/ 1166812 h 2831596"/>
              <a:gd name="connsiteX245" fmla="*/ 50543 w 2760405"/>
              <a:gd name="connsiteY245" fmla="*/ 1166812 h 2831596"/>
              <a:gd name="connsiteX246" fmla="*/ 21968 w 2760405"/>
              <a:gd name="connsiteY246" fmla="*/ 1143000 h 2831596"/>
              <a:gd name="connsiteX247" fmla="*/ 10062 w 2760405"/>
              <a:gd name="connsiteY247" fmla="*/ 1104900 h 2831596"/>
              <a:gd name="connsiteX248" fmla="*/ 536 w 2760405"/>
              <a:gd name="connsiteY248" fmla="*/ 1069182 h 2831596"/>
              <a:gd name="connsiteX249" fmla="*/ 2918 w 2760405"/>
              <a:gd name="connsiteY249" fmla="*/ 1028700 h 2831596"/>
              <a:gd name="connsiteX250" fmla="*/ 17205 w 2760405"/>
              <a:gd name="connsiteY250" fmla="*/ 995362 h 2831596"/>
              <a:gd name="connsiteX251" fmla="*/ 52924 w 2760405"/>
              <a:gd name="connsiteY251" fmla="*/ 957263 h 2831596"/>
              <a:gd name="connsiteX252" fmla="*/ 76737 w 2760405"/>
              <a:gd name="connsiteY252" fmla="*/ 952500 h 2831596"/>
              <a:gd name="connsiteX253" fmla="*/ 69593 w 2760405"/>
              <a:gd name="connsiteY253" fmla="*/ 933450 h 2831596"/>
              <a:gd name="connsiteX254" fmla="*/ 60068 w 2760405"/>
              <a:gd name="connsiteY254" fmla="*/ 885825 h 2831596"/>
              <a:gd name="connsiteX255" fmla="*/ 83880 w 2760405"/>
              <a:gd name="connsiteY255" fmla="*/ 852487 h 2831596"/>
              <a:gd name="connsiteX256" fmla="*/ 69593 w 2760405"/>
              <a:gd name="connsiteY256" fmla="*/ 821531 h 2831596"/>
              <a:gd name="connsiteX257" fmla="*/ 41018 w 2760405"/>
              <a:gd name="connsiteY257" fmla="*/ 795337 h 2831596"/>
              <a:gd name="connsiteX258" fmla="*/ 21969 w 2760405"/>
              <a:gd name="connsiteY258" fmla="*/ 785812 h 2831596"/>
              <a:gd name="connsiteX259" fmla="*/ 29112 w 2760405"/>
              <a:gd name="connsiteY259" fmla="*/ 766762 h 2831596"/>
              <a:gd name="connsiteX260" fmla="*/ 48162 w 2760405"/>
              <a:gd name="connsiteY260" fmla="*/ 723900 h 2831596"/>
              <a:gd name="connsiteX261" fmla="*/ 64831 w 2760405"/>
              <a:gd name="connsiteY261" fmla="*/ 704850 h 2831596"/>
              <a:gd name="connsiteX262" fmla="*/ 79118 w 2760405"/>
              <a:gd name="connsiteY262" fmla="*/ 671512 h 2831596"/>
              <a:gd name="connsiteX263" fmla="*/ 50543 w 2760405"/>
              <a:gd name="connsiteY263" fmla="*/ 647700 h 2831596"/>
              <a:gd name="connsiteX264" fmla="*/ 69593 w 2760405"/>
              <a:gd name="connsiteY264" fmla="*/ 623887 h 2831596"/>
              <a:gd name="connsiteX265" fmla="*/ 117218 w 2760405"/>
              <a:gd name="connsiteY265" fmla="*/ 628650 h 2831596"/>
              <a:gd name="connsiteX266" fmla="*/ 114836 w 2760405"/>
              <a:gd name="connsiteY266" fmla="*/ 619125 h 2831596"/>
              <a:gd name="connsiteX267" fmla="*/ 110074 w 2760405"/>
              <a:gd name="connsiteY267" fmla="*/ 585787 h 2831596"/>
              <a:gd name="connsiteX268" fmla="*/ 117218 w 2760405"/>
              <a:gd name="connsiteY268" fmla="*/ 564356 h 2831596"/>
              <a:gd name="connsiteX269" fmla="*/ 131506 w 2760405"/>
              <a:gd name="connsiteY269" fmla="*/ 559593 h 2831596"/>
              <a:gd name="connsiteX270" fmla="*/ 155318 w 2760405"/>
              <a:gd name="connsiteY270" fmla="*/ 571500 h 2831596"/>
              <a:gd name="connsiteX271" fmla="*/ 160080 w 2760405"/>
              <a:gd name="connsiteY271" fmla="*/ 571500 h 2831596"/>
              <a:gd name="connsiteX272" fmla="*/ 169606 w 2760405"/>
              <a:gd name="connsiteY272" fmla="*/ 535781 h 2831596"/>
              <a:gd name="connsiteX273" fmla="*/ 152936 w 2760405"/>
              <a:gd name="connsiteY273" fmla="*/ 478631 h 2831596"/>
              <a:gd name="connsiteX274" fmla="*/ 193418 w 2760405"/>
              <a:gd name="connsiteY274" fmla="*/ 447675 h 2831596"/>
              <a:gd name="connsiteX275" fmla="*/ 221993 w 2760405"/>
              <a:gd name="connsiteY275" fmla="*/ 461962 h 2831596"/>
              <a:gd name="connsiteX276" fmla="*/ 283905 w 2760405"/>
              <a:gd name="connsiteY276" fmla="*/ 485775 h 2831596"/>
              <a:gd name="connsiteX277" fmla="*/ 317243 w 2760405"/>
              <a:gd name="connsiteY277" fmla="*/ 476250 h 2831596"/>
              <a:gd name="connsiteX278" fmla="*/ 336293 w 2760405"/>
              <a:gd name="connsiteY278" fmla="*/ 442912 h 2831596"/>
              <a:gd name="connsiteX279" fmla="*/ 345818 w 2760405"/>
              <a:gd name="connsiteY279" fmla="*/ 409575 h 2831596"/>
              <a:gd name="connsiteX280" fmla="*/ 388680 w 2760405"/>
              <a:gd name="connsiteY280" fmla="*/ 409575 h 2831596"/>
              <a:gd name="connsiteX281" fmla="*/ 407730 w 2760405"/>
              <a:gd name="connsiteY281" fmla="*/ 381000 h 2831596"/>
              <a:gd name="connsiteX282" fmla="*/ 431543 w 2760405"/>
              <a:gd name="connsiteY282" fmla="*/ 338137 h 2831596"/>
              <a:gd name="connsiteX283" fmla="*/ 383918 w 2760405"/>
              <a:gd name="connsiteY283" fmla="*/ 314325 h 2831596"/>
              <a:gd name="connsiteX284" fmla="*/ 383918 w 2760405"/>
              <a:gd name="connsiteY284" fmla="*/ 285750 h 2831596"/>
              <a:gd name="connsiteX285" fmla="*/ 436305 w 2760405"/>
              <a:gd name="connsiteY285" fmla="*/ 257175 h 2831596"/>
              <a:gd name="connsiteX286" fmla="*/ 424399 w 2760405"/>
              <a:gd name="connsiteY286" fmla="*/ 216694 h 2831596"/>
              <a:gd name="connsiteX287" fmla="*/ 455356 w 2760405"/>
              <a:gd name="connsiteY287" fmla="*/ 171450 h 2831596"/>
              <a:gd name="connsiteX288" fmla="*/ 450593 w 2760405"/>
              <a:gd name="connsiteY288" fmla="*/ 123825 h 2831596"/>
              <a:gd name="connsiteX0" fmla="*/ 2310349 w 2760405"/>
              <a:gd name="connsiteY0" fmla="*/ 0 h 2831596"/>
              <a:gd name="connsiteX1" fmla="*/ 2327018 w 2760405"/>
              <a:gd name="connsiteY1" fmla="*/ 26193 h 2831596"/>
              <a:gd name="connsiteX2" fmla="*/ 2355593 w 2760405"/>
              <a:gd name="connsiteY2" fmla="*/ 47625 h 2831596"/>
              <a:gd name="connsiteX3" fmla="*/ 2346068 w 2760405"/>
              <a:gd name="connsiteY3" fmla="*/ 57150 h 2831596"/>
              <a:gd name="connsiteX4" fmla="*/ 2355593 w 2760405"/>
              <a:gd name="connsiteY4" fmla="*/ 95250 h 2831596"/>
              <a:gd name="connsiteX5" fmla="*/ 2346068 w 2760405"/>
              <a:gd name="connsiteY5" fmla="*/ 128587 h 2831596"/>
              <a:gd name="connsiteX6" fmla="*/ 2327018 w 2760405"/>
              <a:gd name="connsiteY6" fmla="*/ 145256 h 2831596"/>
              <a:gd name="connsiteX7" fmla="*/ 2303205 w 2760405"/>
              <a:gd name="connsiteY7" fmla="*/ 152400 h 2831596"/>
              <a:gd name="connsiteX8" fmla="*/ 2293680 w 2760405"/>
              <a:gd name="connsiteY8" fmla="*/ 166687 h 2831596"/>
              <a:gd name="connsiteX9" fmla="*/ 2288918 w 2760405"/>
              <a:gd name="connsiteY9" fmla="*/ 204787 h 2831596"/>
              <a:gd name="connsiteX10" fmla="*/ 2269868 w 2760405"/>
              <a:gd name="connsiteY10" fmla="*/ 223837 h 2831596"/>
              <a:gd name="connsiteX11" fmla="*/ 2227005 w 2760405"/>
              <a:gd name="connsiteY11" fmla="*/ 219075 h 2831596"/>
              <a:gd name="connsiteX12" fmla="*/ 2217480 w 2760405"/>
              <a:gd name="connsiteY12" fmla="*/ 226219 h 2831596"/>
              <a:gd name="connsiteX13" fmla="*/ 2224624 w 2760405"/>
              <a:gd name="connsiteY13" fmla="*/ 259556 h 2831596"/>
              <a:gd name="connsiteX14" fmla="*/ 2236530 w 2760405"/>
              <a:gd name="connsiteY14" fmla="*/ 285750 h 2831596"/>
              <a:gd name="connsiteX15" fmla="*/ 2227005 w 2760405"/>
              <a:gd name="connsiteY15" fmla="*/ 304800 h 2831596"/>
              <a:gd name="connsiteX16" fmla="*/ 2227005 w 2760405"/>
              <a:gd name="connsiteY16" fmla="*/ 333375 h 2831596"/>
              <a:gd name="connsiteX17" fmla="*/ 2188905 w 2760405"/>
              <a:gd name="connsiteY17" fmla="*/ 338137 h 2831596"/>
              <a:gd name="connsiteX18" fmla="*/ 2155567 w 2760405"/>
              <a:gd name="connsiteY18" fmla="*/ 302419 h 2831596"/>
              <a:gd name="connsiteX19" fmla="*/ 2126993 w 2760405"/>
              <a:gd name="connsiteY19" fmla="*/ 323850 h 2831596"/>
              <a:gd name="connsiteX20" fmla="*/ 2107943 w 2760405"/>
              <a:gd name="connsiteY20" fmla="*/ 347662 h 2831596"/>
              <a:gd name="connsiteX21" fmla="*/ 2107943 w 2760405"/>
              <a:gd name="connsiteY21" fmla="*/ 361950 h 2831596"/>
              <a:gd name="connsiteX22" fmla="*/ 2107943 w 2760405"/>
              <a:gd name="connsiteY22" fmla="*/ 395287 h 2831596"/>
              <a:gd name="connsiteX23" fmla="*/ 2079368 w 2760405"/>
              <a:gd name="connsiteY23" fmla="*/ 395287 h 2831596"/>
              <a:gd name="connsiteX24" fmla="*/ 2036505 w 2760405"/>
              <a:gd name="connsiteY24" fmla="*/ 419100 h 2831596"/>
              <a:gd name="connsiteX25" fmla="*/ 2017455 w 2760405"/>
              <a:gd name="connsiteY25" fmla="*/ 457200 h 2831596"/>
              <a:gd name="connsiteX26" fmla="*/ 2015074 w 2760405"/>
              <a:gd name="connsiteY26" fmla="*/ 488156 h 2831596"/>
              <a:gd name="connsiteX27" fmla="*/ 1998406 w 2760405"/>
              <a:gd name="connsiteY27" fmla="*/ 511968 h 2831596"/>
              <a:gd name="connsiteX28" fmla="*/ 1979355 w 2760405"/>
              <a:gd name="connsiteY28" fmla="*/ 554831 h 2831596"/>
              <a:gd name="connsiteX29" fmla="*/ 1948399 w 2760405"/>
              <a:gd name="connsiteY29" fmla="*/ 564356 h 2831596"/>
              <a:gd name="connsiteX30" fmla="*/ 1912680 w 2760405"/>
              <a:gd name="connsiteY30" fmla="*/ 561975 h 2831596"/>
              <a:gd name="connsiteX31" fmla="*/ 1886486 w 2760405"/>
              <a:gd name="connsiteY31" fmla="*/ 576262 h 2831596"/>
              <a:gd name="connsiteX32" fmla="*/ 1893630 w 2760405"/>
              <a:gd name="connsiteY32" fmla="*/ 602456 h 2831596"/>
              <a:gd name="connsiteX33" fmla="*/ 1876961 w 2760405"/>
              <a:gd name="connsiteY33" fmla="*/ 623887 h 2831596"/>
              <a:gd name="connsiteX34" fmla="*/ 1879343 w 2760405"/>
              <a:gd name="connsiteY34" fmla="*/ 647700 h 2831596"/>
              <a:gd name="connsiteX35" fmla="*/ 1893630 w 2760405"/>
              <a:gd name="connsiteY35" fmla="*/ 666750 h 2831596"/>
              <a:gd name="connsiteX36" fmla="*/ 1922205 w 2760405"/>
              <a:gd name="connsiteY36" fmla="*/ 685800 h 2831596"/>
              <a:gd name="connsiteX37" fmla="*/ 1948399 w 2760405"/>
              <a:gd name="connsiteY37" fmla="*/ 714375 h 2831596"/>
              <a:gd name="connsiteX38" fmla="*/ 1972211 w 2760405"/>
              <a:gd name="connsiteY38" fmla="*/ 745331 h 2831596"/>
              <a:gd name="connsiteX39" fmla="*/ 2000787 w 2760405"/>
              <a:gd name="connsiteY39" fmla="*/ 776287 h 2831596"/>
              <a:gd name="connsiteX40" fmla="*/ 2019836 w 2760405"/>
              <a:gd name="connsiteY40" fmla="*/ 788194 h 2831596"/>
              <a:gd name="connsiteX41" fmla="*/ 2026980 w 2760405"/>
              <a:gd name="connsiteY41" fmla="*/ 814387 h 2831596"/>
              <a:gd name="connsiteX42" fmla="*/ 2031743 w 2760405"/>
              <a:gd name="connsiteY42" fmla="*/ 847725 h 2831596"/>
              <a:gd name="connsiteX43" fmla="*/ 2041268 w 2760405"/>
              <a:gd name="connsiteY43" fmla="*/ 859631 h 2831596"/>
              <a:gd name="connsiteX44" fmla="*/ 2069843 w 2760405"/>
              <a:gd name="connsiteY44" fmla="*/ 871537 h 2831596"/>
              <a:gd name="connsiteX45" fmla="*/ 2065080 w 2760405"/>
              <a:gd name="connsiteY45" fmla="*/ 852487 h 2831596"/>
              <a:gd name="connsiteX46" fmla="*/ 2093655 w 2760405"/>
              <a:gd name="connsiteY46" fmla="*/ 838200 h 2831596"/>
              <a:gd name="connsiteX47" fmla="*/ 2103180 w 2760405"/>
              <a:gd name="connsiteY47" fmla="*/ 862012 h 2831596"/>
              <a:gd name="connsiteX48" fmla="*/ 2136518 w 2760405"/>
              <a:gd name="connsiteY48" fmla="*/ 883443 h 2831596"/>
              <a:gd name="connsiteX49" fmla="*/ 2172236 w 2760405"/>
              <a:gd name="connsiteY49" fmla="*/ 876300 h 2831596"/>
              <a:gd name="connsiteX50" fmla="*/ 2186524 w 2760405"/>
              <a:gd name="connsiteY50" fmla="*/ 864394 h 2831596"/>
              <a:gd name="connsiteX51" fmla="*/ 2210337 w 2760405"/>
              <a:gd name="connsiteY51" fmla="*/ 857249 h 2831596"/>
              <a:gd name="connsiteX52" fmla="*/ 2248437 w 2760405"/>
              <a:gd name="connsiteY52" fmla="*/ 862012 h 2831596"/>
              <a:gd name="connsiteX53" fmla="*/ 2260343 w 2760405"/>
              <a:gd name="connsiteY53" fmla="*/ 895350 h 2831596"/>
              <a:gd name="connsiteX54" fmla="*/ 2307967 w 2760405"/>
              <a:gd name="connsiteY54" fmla="*/ 900113 h 2831596"/>
              <a:gd name="connsiteX55" fmla="*/ 2331780 w 2760405"/>
              <a:gd name="connsiteY55" fmla="*/ 907256 h 2831596"/>
              <a:gd name="connsiteX56" fmla="*/ 2317493 w 2760405"/>
              <a:gd name="connsiteY56" fmla="*/ 928687 h 2831596"/>
              <a:gd name="connsiteX57" fmla="*/ 2322255 w 2760405"/>
              <a:gd name="connsiteY57" fmla="*/ 942975 h 2831596"/>
              <a:gd name="connsiteX58" fmla="*/ 2360355 w 2760405"/>
              <a:gd name="connsiteY58" fmla="*/ 964406 h 2831596"/>
              <a:gd name="connsiteX59" fmla="*/ 2374643 w 2760405"/>
              <a:gd name="connsiteY59" fmla="*/ 990600 h 2831596"/>
              <a:gd name="connsiteX60" fmla="*/ 2398455 w 2760405"/>
              <a:gd name="connsiteY60" fmla="*/ 1016794 h 2831596"/>
              <a:gd name="connsiteX61" fmla="*/ 2384168 w 2760405"/>
              <a:gd name="connsiteY61" fmla="*/ 1028700 h 2831596"/>
              <a:gd name="connsiteX62" fmla="*/ 2388930 w 2760405"/>
              <a:gd name="connsiteY62" fmla="*/ 1066800 h 2831596"/>
              <a:gd name="connsiteX63" fmla="*/ 2424649 w 2760405"/>
              <a:gd name="connsiteY63" fmla="*/ 1059656 h 2831596"/>
              <a:gd name="connsiteX64" fmla="*/ 2453224 w 2760405"/>
              <a:gd name="connsiteY64" fmla="*/ 1069182 h 2831596"/>
              <a:gd name="connsiteX65" fmla="*/ 2488943 w 2760405"/>
              <a:gd name="connsiteY65" fmla="*/ 1107281 h 2831596"/>
              <a:gd name="connsiteX66" fmla="*/ 2488943 w 2760405"/>
              <a:gd name="connsiteY66" fmla="*/ 1138237 h 2831596"/>
              <a:gd name="connsiteX67" fmla="*/ 2524661 w 2760405"/>
              <a:gd name="connsiteY67" fmla="*/ 1147762 h 2831596"/>
              <a:gd name="connsiteX68" fmla="*/ 2574668 w 2760405"/>
              <a:gd name="connsiteY68" fmla="*/ 1190625 h 2831596"/>
              <a:gd name="connsiteX69" fmla="*/ 2574668 w 2760405"/>
              <a:gd name="connsiteY69" fmla="*/ 1219200 h 2831596"/>
              <a:gd name="connsiteX70" fmla="*/ 2574668 w 2760405"/>
              <a:gd name="connsiteY70" fmla="*/ 1243012 h 2831596"/>
              <a:gd name="connsiteX71" fmla="*/ 2569905 w 2760405"/>
              <a:gd name="connsiteY71" fmla="*/ 1266825 h 2831596"/>
              <a:gd name="connsiteX72" fmla="*/ 2603243 w 2760405"/>
              <a:gd name="connsiteY72" fmla="*/ 1295400 h 2831596"/>
              <a:gd name="connsiteX73" fmla="*/ 2612767 w 2760405"/>
              <a:gd name="connsiteY73" fmla="*/ 1338262 h 2831596"/>
              <a:gd name="connsiteX74" fmla="*/ 2622293 w 2760405"/>
              <a:gd name="connsiteY74" fmla="*/ 1376362 h 2831596"/>
              <a:gd name="connsiteX75" fmla="*/ 2641343 w 2760405"/>
              <a:gd name="connsiteY75" fmla="*/ 1369218 h 2831596"/>
              <a:gd name="connsiteX76" fmla="*/ 2684205 w 2760405"/>
              <a:gd name="connsiteY76" fmla="*/ 1381125 h 2831596"/>
              <a:gd name="connsiteX77" fmla="*/ 2708018 w 2760405"/>
              <a:gd name="connsiteY77" fmla="*/ 1362075 h 2831596"/>
              <a:gd name="connsiteX78" fmla="*/ 2750880 w 2760405"/>
              <a:gd name="connsiteY78" fmla="*/ 1352550 h 2831596"/>
              <a:gd name="connsiteX79" fmla="*/ 2760405 w 2760405"/>
              <a:gd name="connsiteY79" fmla="*/ 1390650 h 2831596"/>
              <a:gd name="connsiteX80" fmla="*/ 2750880 w 2760405"/>
              <a:gd name="connsiteY80" fmla="*/ 1414462 h 2831596"/>
              <a:gd name="connsiteX81" fmla="*/ 2727068 w 2760405"/>
              <a:gd name="connsiteY81" fmla="*/ 1428750 h 2831596"/>
              <a:gd name="connsiteX82" fmla="*/ 2698492 w 2760405"/>
              <a:gd name="connsiteY82" fmla="*/ 1464469 h 2831596"/>
              <a:gd name="connsiteX83" fmla="*/ 2660393 w 2760405"/>
              <a:gd name="connsiteY83" fmla="*/ 1495425 h 2831596"/>
              <a:gd name="connsiteX84" fmla="*/ 2641343 w 2760405"/>
              <a:gd name="connsiteY84" fmla="*/ 1519237 h 2831596"/>
              <a:gd name="connsiteX85" fmla="*/ 2627055 w 2760405"/>
              <a:gd name="connsiteY85" fmla="*/ 1535906 h 2831596"/>
              <a:gd name="connsiteX86" fmla="*/ 2622293 w 2760405"/>
              <a:gd name="connsiteY86" fmla="*/ 1562100 h 2831596"/>
              <a:gd name="connsiteX87" fmla="*/ 2593718 w 2760405"/>
              <a:gd name="connsiteY87" fmla="*/ 1562100 h 2831596"/>
              <a:gd name="connsiteX88" fmla="*/ 2560380 w 2760405"/>
              <a:gd name="connsiteY88" fmla="*/ 1547812 h 2831596"/>
              <a:gd name="connsiteX89" fmla="*/ 2541330 w 2760405"/>
              <a:gd name="connsiteY89" fmla="*/ 1519237 h 2831596"/>
              <a:gd name="connsiteX90" fmla="*/ 2474655 w 2760405"/>
              <a:gd name="connsiteY90" fmla="*/ 1524000 h 2831596"/>
              <a:gd name="connsiteX91" fmla="*/ 2455605 w 2760405"/>
              <a:gd name="connsiteY91" fmla="*/ 1535906 h 2831596"/>
              <a:gd name="connsiteX92" fmla="*/ 2450842 w 2760405"/>
              <a:gd name="connsiteY92" fmla="*/ 1557338 h 2831596"/>
              <a:gd name="connsiteX93" fmla="*/ 2417505 w 2760405"/>
              <a:gd name="connsiteY93" fmla="*/ 1576387 h 2831596"/>
              <a:gd name="connsiteX94" fmla="*/ 2384168 w 2760405"/>
              <a:gd name="connsiteY94" fmla="*/ 1614487 h 2831596"/>
              <a:gd name="connsiteX95" fmla="*/ 2357973 w 2760405"/>
              <a:gd name="connsiteY95" fmla="*/ 1626393 h 2831596"/>
              <a:gd name="connsiteX96" fmla="*/ 2350830 w 2760405"/>
              <a:gd name="connsiteY96" fmla="*/ 1662112 h 2831596"/>
              <a:gd name="connsiteX97" fmla="*/ 2334161 w 2760405"/>
              <a:gd name="connsiteY97" fmla="*/ 1659731 h 2831596"/>
              <a:gd name="connsiteX98" fmla="*/ 2284155 w 2760405"/>
              <a:gd name="connsiteY98" fmla="*/ 1681162 h 2831596"/>
              <a:gd name="connsiteX99" fmla="*/ 2265105 w 2760405"/>
              <a:gd name="connsiteY99" fmla="*/ 1700212 h 2831596"/>
              <a:gd name="connsiteX100" fmla="*/ 2203193 w 2760405"/>
              <a:gd name="connsiteY100" fmla="*/ 1704975 h 2831596"/>
              <a:gd name="connsiteX101" fmla="*/ 2160330 w 2760405"/>
              <a:gd name="connsiteY101" fmla="*/ 1714500 h 2831596"/>
              <a:gd name="connsiteX102" fmla="*/ 2129374 w 2760405"/>
              <a:gd name="connsiteY102" fmla="*/ 1754981 h 2831596"/>
              <a:gd name="connsiteX103" fmla="*/ 2103180 w 2760405"/>
              <a:gd name="connsiteY103" fmla="*/ 1771650 h 2831596"/>
              <a:gd name="connsiteX104" fmla="*/ 2098418 w 2760405"/>
              <a:gd name="connsiteY104" fmla="*/ 1807368 h 2831596"/>
              <a:gd name="connsiteX105" fmla="*/ 2060318 w 2760405"/>
              <a:gd name="connsiteY105" fmla="*/ 1831181 h 2831596"/>
              <a:gd name="connsiteX106" fmla="*/ 2046030 w 2760405"/>
              <a:gd name="connsiteY106" fmla="*/ 1852612 h 2831596"/>
              <a:gd name="connsiteX107" fmla="*/ 2036505 w 2760405"/>
              <a:gd name="connsiteY107" fmla="*/ 1866900 h 2831596"/>
              <a:gd name="connsiteX108" fmla="*/ 2041268 w 2760405"/>
              <a:gd name="connsiteY108" fmla="*/ 1895475 h 2831596"/>
              <a:gd name="connsiteX109" fmla="*/ 2053174 w 2760405"/>
              <a:gd name="connsiteY109" fmla="*/ 1933575 h 2831596"/>
              <a:gd name="connsiteX110" fmla="*/ 2065080 w 2760405"/>
              <a:gd name="connsiteY110" fmla="*/ 1985962 h 2831596"/>
              <a:gd name="connsiteX111" fmla="*/ 2041268 w 2760405"/>
              <a:gd name="connsiteY111" fmla="*/ 2024062 h 2831596"/>
              <a:gd name="connsiteX112" fmla="*/ 2036505 w 2760405"/>
              <a:gd name="connsiteY112" fmla="*/ 2028825 h 2831596"/>
              <a:gd name="connsiteX113" fmla="*/ 1998405 w 2760405"/>
              <a:gd name="connsiteY113" fmla="*/ 2033587 h 2831596"/>
              <a:gd name="connsiteX114" fmla="*/ 1969830 w 2760405"/>
              <a:gd name="connsiteY114" fmla="*/ 2043112 h 2831596"/>
              <a:gd name="connsiteX115" fmla="*/ 1960305 w 2760405"/>
              <a:gd name="connsiteY115" fmla="*/ 2043112 h 2831596"/>
              <a:gd name="connsiteX116" fmla="*/ 1922205 w 2760405"/>
              <a:gd name="connsiteY116" fmla="*/ 2069305 h 2831596"/>
              <a:gd name="connsiteX117" fmla="*/ 1903155 w 2760405"/>
              <a:gd name="connsiteY117" fmla="*/ 2090737 h 2831596"/>
              <a:gd name="connsiteX118" fmla="*/ 1891249 w 2760405"/>
              <a:gd name="connsiteY118" fmla="*/ 2150269 h 2831596"/>
              <a:gd name="connsiteX119" fmla="*/ 1857912 w 2760405"/>
              <a:gd name="connsiteY119" fmla="*/ 2166937 h 2831596"/>
              <a:gd name="connsiteX120" fmla="*/ 1812668 w 2760405"/>
              <a:gd name="connsiteY120" fmla="*/ 2195512 h 2831596"/>
              <a:gd name="connsiteX121" fmla="*/ 1812668 w 2760405"/>
              <a:gd name="connsiteY121" fmla="*/ 2252662 h 2831596"/>
              <a:gd name="connsiteX122" fmla="*/ 1817430 w 2760405"/>
              <a:gd name="connsiteY122" fmla="*/ 2314575 h 2831596"/>
              <a:gd name="connsiteX123" fmla="*/ 1805524 w 2760405"/>
              <a:gd name="connsiteY123" fmla="*/ 2340768 h 2831596"/>
              <a:gd name="connsiteX124" fmla="*/ 1788855 w 2760405"/>
              <a:gd name="connsiteY124" fmla="*/ 2388393 h 2831596"/>
              <a:gd name="connsiteX125" fmla="*/ 1812668 w 2760405"/>
              <a:gd name="connsiteY125" fmla="*/ 2438400 h 2831596"/>
              <a:gd name="connsiteX126" fmla="*/ 1805524 w 2760405"/>
              <a:gd name="connsiteY126" fmla="*/ 2474119 h 2831596"/>
              <a:gd name="connsiteX127" fmla="*/ 1779330 w 2760405"/>
              <a:gd name="connsiteY127" fmla="*/ 2500312 h 2831596"/>
              <a:gd name="connsiteX128" fmla="*/ 1736468 w 2760405"/>
              <a:gd name="connsiteY128" fmla="*/ 2524125 h 2831596"/>
              <a:gd name="connsiteX129" fmla="*/ 1717418 w 2760405"/>
              <a:gd name="connsiteY129" fmla="*/ 2538412 h 2831596"/>
              <a:gd name="connsiteX130" fmla="*/ 1741230 w 2760405"/>
              <a:gd name="connsiteY130" fmla="*/ 2590800 h 2831596"/>
              <a:gd name="connsiteX131" fmla="*/ 1722180 w 2760405"/>
              <a:gd name="connsiteY131" fmla="*/ 2619375 h 2831596"/>
              <a:gd name="connsiteX132" fmla="*/ 1665030 w 2760405"/>
              <a:gd name="connsiteY132" fmla="*/ 2633662 h 2831596"/>
              <a:gd name="connsiteX133" fmla="*/ 1650743 w 2760405"/>
              <a:gd name="connsiteY133" fmla="*/ 2662237 h 2831596"/>
              <a:gd name="connsiteX134" fmla="*/ 1667411 w 2760405"/>
              <a:gd name="connsiteY134" fmla="*/ 2693193 h 2831596"/>
              <a:gd name="connsiteX135" fmla="*/ 1655505 w 2760405"/>
              <a:gd name="connsiteY135" fmla="*/ 2712243 h 2831596"/>
              <a:gd name="connsiteX136" fmla="*/ 1660268 w 2760405"/>
              <a:gd name="connsiteY136" fmla="*/ 2745581 h 2831596"/>
              <a:gd name="connsiteX137" fmla="*/ 1631693 w 2760405"/>
              <a:gd name="connsiteY137" fmla="*/ 2767012 h 2831596"/>
              <a:gd name="connsiteX138" fmla="*/ 1579305 w 2760405"/>
              <a:gd name="connsiteY138" fmla="*/ 2724150 h 2831596"/>
              <a:gd name="connsiteX139" fmla="*/ 1553111 w 2760405"/>
              <a:gd name="connsiteY139" fmla="*/ 2728912 h 2831596"/>
              <a:gd name="connsiteX140" fmla="*/ 1522155 w 2760405"/>
              <a:gd name="connsiteY140" fmla="*/ 2697956 h 2831596"/>
              <a:gd name="connsiteX141" fmla="*/ 1503105 w 2760405"/>
              <a:gd name="connsiteY141" fmla="*/ 2676525 h 2831596"/>
              <a:gd name="connsiteX142" fmla="*/ 1481674 w 2760405"/>
              <a:gd name="connsiteY142" fmla="*/ 2719387 h 2831596"/>
              <a:gd name="connsiteX143" fmla="*/ 1484055 w 2760405"/>
              <a:gd name="connsiteY143" fmla="*/ 2738437 h 2831596"/>
              <a:gd name="connsiteX144" fmla="*/ 1467386 w 2760405"/>
              <a:gd name="connsiteY144" fmla="*/ 2776537 h 2831596"/>
              <a:gd name="connsiteX145" fmla="*/ 1460243 w 2760405"/>
              <a:gd name="connsiteY145" fmla="*/ 2786062 h 2831596"/>
              <a:gd name="connsiteX146" fmla="*/ 1424524 w 2760405"/>
              <a:gd name="connsiteY146" fmla="*/ 2828925 h 2831596"/>
              <a:gd name="connsiteX147" fmla="*/ 1400712 w 2760405"/>
              <a:gd name="connsiteY147" fmla="*/ 2824162 h 2831596"/>
              <a:gd name="connsiteX148" fmla="*/ 1384043 w 2760405"/>
              <a:gd name="connsiteY148" fmla="*/ 2800350 h 2831596"/>
              <a:gd name="connsiteX149" fmla="*/ 1379280 w 2760405"/>
              <a:gd name="connsiteY149" fmla="*/ 2786062 h 2831596"/>
              <a:gd name="connsiteX150" fmla="*/ 1338799 w 2760405"/>
              <a:gd name="connsiteY150" fmla="*/ 2778918 h 2831596"/>
              <a:gd name="connsiteX151" fmla="*/ 1345943 w 2760405"/>
              <a:gd name="connsiteY151" fmla="*/ 2757487 h 2831596"/>
              <a:gd name="connsiteX152" fmla="*/ 1326893 w 2760405"/>
              <a:gd name="connsiteY152" fmla="*/ 2719387 h 2831596"/>
              <a:gd name="connsiteX153" fmla="*/ 1357849 w 2760405"/>
              <a:gd name="connsiteY153" fmla="*/ 2702718 h 2831596"/>
              <a:gd name="connsiteX154" fmla="*/ 1348324 w 2760405"/>
              <a:gd name="connsiteY154" fmla="*/ 2640806 h 2831596"/>
              <a:gd name="connsiteX155" fmla="*/ 1336418 w 2760405"/>
              <a:gd name="connsiteY155" fmla="*/ 2626518 h 2831596"/>
              <a:gd name="connsiteX156" fmla="*/ 1326893 w 2760405"/>
              <a:gd name="connsiteY156" fmla="*/ 2605087 h 2831596"/>
              <a:gd name="connsiteX157" fmla="*/ 1305461 w 2760405"/>
              <a:gd name="connsiteY157" fmla="*/ 2595562 h 2831596"/>
              <a:gd name="connsiteX158" fmla="*/ 1291174 w 2760405"/>
              <a:gd name="connsiteY158" fmla="*/ 2605087 h 2831596"/>
              <a:gd name="connsiteX159" fmla="*/ 1284030 w 2760405"/>
              <a:gd name="connsiteY159" fmla="*/ 2626518 h 2831596"/>
              <a:gd name="connsiteX160" fmla="*/ 1262599 w 2760405"/>
              <a:gd name="connsiteY160" fmla="*/ 2605087 h 2831596"/>
              <a:gd name="connsiteX161" fmla="*/ 1288793 w 2760405"/>
              <a:gd name="connsiteY161" fmla="*/ 2559843 h 2831596"/>
              <a:gd name="connsiteX162" fmla="*/ 1324511 w 2760405"/>
              <a:gd name="connsiteY162" fmla="*/ 2540794 h 2831596"/>
              <a:gd name="connsiteX163" fmla="*/ 1350705 w 2760405"/>
              <a:gd name="connsiteY163" fmla="*/ 2490787 h 2831596"/>
              <a:gd name="connsiteX164" fmla="*/ 1329274 w 2760405"/>
              <a:gd name="connsiteY164" fmla="*/ 2443162 h 2831596"/>
              <a:gd name="connsiteX165" fmla="*/ 1345943 w 2760405"/>
              <a:gd name="connsiteY165" fmla="*/ 2390775 h 2831596"/>
              <a:gd name="connsiteX166" fmla="*/ 1336418 w 2760405"/>
              <a:gd name="connsiteY166" fmla="*/ 2338387 h 2831596"/>
              <a:gd name="connsiteX167" fmla="*/ 1293555 w 2760405"/>
              <a:gd name="connsiteY167" fmla="*/ 2305050 h 2831596"/>
              <a:gd name="connsiteX168" fmla="*/ 1250693 w 2760405"/>
              <a:gd name="connsiteY168" fmla="*/ 2290762 h 2831596"/>
              <a:gd name="connsiteX169" fmla="*/ 1207830 w 2760405"/>
              <a:gd name="connsiteY169" fmla="*/ 2281237 h 2831596"/>
              <a:gd name="connsiteX170" fmla="*/ 1169730 w 2760405"/>
              <a:gd name="connsiteY170" fmla="*/ 2274093 h 2831596"/>
              <a:gd name="connsiteX171" fmla="*/ 1150680 w 2760405"/>
              <a:gd name="connsiteY171" fmla="*/ 2281237 h 2831596"/>
              <a:gd name="connsiteX172" fmla="*/ 1122105 w 2760405"/>
              <a:gd name="connsiteY172" fmla="*/ 2290762 h 2831596"/>
              <a:gd name="connsiteX173" fmla="*/ 1105436 w 2760405"/>
              <a:gd name="connsiteY173" fmla="*/ 2271712 h 2831596"/>
              <a:gd name="connsiteX174" fmla="*/ 1079243 w 2760405"/>
              <a:gd name="connsiteY174" fmla="*/ 2286000 h 2831596"/>
              <a:gd name="connsiteX175" fmla="*/ 1062574 w 2760405"/>
              <a:gd name="connsiteY175" fmla="*/ 2307431 h 2831596"/>
              <a:gd name="connsiteX176" fmla="*/ 1022093 w 2760405"/>
              <a:gd name="connsiteY176" fmla="*/ 2309812 h 2831596"/>
              <a:gd name="connsiteX177" fmla="*/ 974468 w 2760405"/>
              <a:gd name="connsiteY177" fmla="*/ 2319337 h 2831596"/>
              <a:gd name="connsiteX178" fmla="*/ 974468 w 2760405"/>
              <a:gd name="connsiteY178" fmla="*/ 2374106 h 2831596"/>
              <a:gd name="connsiteX179" fmla="*/ 945893 w 2760405"/>
              <a:gd name="connsiteY179" fmla="*/ 2414587 h 2831596"/>
              <a:gd name="connsiteX180" fmla="*/ 924461 w 2760405"/>
              <a:gd name="connsiteY180" fmla="*/ 2424112 h 2831596"/>
              <a:gd name="connsiteX181" fmla="*/ 893505 w 2760405"/>
              <a:gd name="connsiteY181" fmla="*/ 2462212 h 2831596"/>
              <a:gd name="connsiteX182" fmla="*/ 869693 w 2760405"/>
              <a:gd name="connsiteY182" fmla="*/ 2452687 h 2831596"/>
              <a:gd name="connsiteX183" fmla="*/ 855405 w 2760405"/>
              <a:gd name="connsiteY183" fmla="*/ 2471737 h 2831596"/>
              <a:gd name="connsiteX184" fmla="*/ 819686 w 2760405"/>
              <a:gd name="connsiteY184" fmla="*/ 2476500 h 2831596"/>
              <a:gd name="connsiteX185" fmla="*/ 803018 w 2760405"/>
              <a:gd name="connsiteY185" fmla="*/ 2462212 h 2831596"/>
              <a:gd name="connsiteX186" fmla="*/ 774443 w 2760405"/>
              <a:gd name="connsiteY186" fmla="*/ 2438400 h 2831596"/>
              <a:gd name="connsiteX187" fmla="*/ 762536 w 2760405"/>
              <a:gd name="connsiteY187" fmla="*/ 2419350 h 2831596"/>
              <a:gd name="connsiteX188" fmla="*/ 738724 w 2760405"/>
              <a:gd name="connsiteY188" fmla="*/ 2438400 h 2831596"/>
              <a:gd name="connsiteX189" fmla="*/ 707768 w 2760405"/>
              <a:gd name="connsiteY189" fmla="*/ 2433637 h 2831596"/>
              <a:gd name="connsiteX190" fmla="*/ 726818 w 2760405"/>
              <a:gd name="connsiteY190" fmla="*/ 2371725 h 2831596"/>
              <a:gd name="connsiteX191" fmla="*/ 722055 w 2760405"/>
              <a:gd name="connsiteY191" fmla="*/ 2362200 h 2831596"/>
              <a:gd name="connsiteX192" fmla="*/ 741105 w 2760405"/>
              <a:gd name="connsiteY192" fmla="*/ 2309812 h 2831596"/>
              <a:gd name="connsiteX193" fmla="*/ 750630 w 2760405"/>
              <a:gd name="connsiteY193" fmla="*/ 2278856 h 2831596"/>
              <a:gd name="connsiteX194" fmla="*/ 736343 w 2760405"/>
              <a:gd name="connsiteY194" fmla="*/ 2243137 h 2831596"/>
              <a:gd name="connsiteX195" fmla="*/ 750630 w 2760405"/>
              <a:gd name="connsiteY195" fmla="*/ 2226468 h 2831596"/>
              <a:gd name="connsiteX196" fmla="*/ 738724 w 2760405"/>
              <a:gd name="connsiteY196" fmla="*/ 2197893 h 2831596"/>
              <a:gd name="connsiteX197" fmla="*/ 738725 w 2760405"/>
              <a:gd name="connsiteY197" fmla="*/ 2166937 h 2831596"/>
              <a:gd name="connsiteX198" fmla="*/ 731580 w 2760405"/>
              <a:gd name="connsiteY198" fmla="*/ 2128837 h 2831596"/>
              <a:gd name="connsiteX199" fmla="*/ 712530 w 2760405"/>
              <a:gd name="connsiteY199" fmla="*/ 2093118 h 2831596"/>
              <a:gd name="connsiteX200" fmla="*/ 664905 w 2760405"/>
              <a:gd name="connsiteY200" fmla="*/ 2090737 h 2831596"/>
              <a:gd name="connsiteX201" fmla="*/ 638711 w 2760405"/>
              <a:gd name="connsiteY201" fmla="*/ 2085975 h 2831596"/>
              <a:gd name="connsiteX202" fmla="*/ 626805 w 2760405"/>
              <a:gd name="connsiteY202" fmla="*/ 2062162 h 2831596"/>
              <a:gd name="connsiteX203" fmla="*/ 569655 w 2760405"/>
              <a:gd name="connsiteY203" fmla="*/ 2043112 h 2831596"/>
              <a:gd name="connsiteX204" fmla="*/ 545843 w 2760405"/>
              <a:gd name="connsiteY204" fmla="*/ 2035968 h 2831596"/>
              <a:gd name="connsiteX205" fmla="*/ 560130 w 2760405"/>
              <a:gd name="connsiteY205" fmla="*/ 1981200 h 2831596"/>
              <a:gd name="connsiteX206" fmla="*/ 564893 w 2760405"/>
              <a:gd name="connsiteY206" fmla="*/ 1964531 h 2831596"/>
              <a:gd name="connsiteX207" fmla="*/ 550605 w 2760405"/>
              <a:gd name="connsiteY207" fmla="*/ 1938337 h 2831596"/>
              <a:gd name="connsiteX208" fmla="*/ 517268 w 2760405"/>
              <a:gd name="connsiteY208" fmla="*/ 1885950 h 2831596"/>
              <a:gd name="connsiteX209" fmla="*/ 493455 w 2760405"/>
              <a:gd name="connsiteY209" fmla="*/ 1897856 h 2831596"/>
              <a:gd name="connsiteX210" fmla="*/ 474405 w 2760405"/>
              <a:gd name="connsiteY210" fmla="*/ 1876425 h 2831596"/>
              <a:gd name="connsiteX211" fmla="*/ 436305 w 2760405"/>
              <a:gd name="connsiteY211" fmla="*/ 1852612 h 2831596"/>
              <a:gd name="connsiteX212" fmla="*/ 417255 w 2760405"/>
              <a:gd name="connsiteY212" fmla="*/ 1833562 h 2831596"/>
              <a:gd name="connsiteX213" fmla="*/ 417255 w 2760405"/>
              <a:gd name="connsiteY213" fmla="*/ 1804987 h 2831596"/>
              <a:gd name="connsiteX214" fmla="*/ 381536 w 2760405"/>
              <a:gd name="connsiteY214" fmla="*/ 1812131 h 2831596"/>
              <a:gd name="connsiteX215" fmla="*/ 360105 w 2760405"/>
              <a:gd name="connsiteY215" fmla="*/ 1838325 h 2831596"/>
              <a:gd name="connsiteX216" fmla="*/ 388680 w 2760405"/>
              <a:gd name="connsiteY216" fmla="*/ 1862137 h 2831596"/>
              <a:gd name="connsiteX217" fmla="*/ 355343 w 2760405"/>
              <a:gd name="connsiteY217" fmla="*/ 1866900 h 2831596"/>
              <a:gd name="connsiteX218" fmla="*/ 326768 w 2760405"/>
              <a:gd name="connsiteY218" fmla="*/ 1847850 h 2831596"/>
              <a:gd name="connsiteX219" fmla="*/ 283905 w 2760405"/>
              <a:gd name="connsiteY219" fmla="*/ 1833562 h 2831596"/>
              <a:gd name="connsiteX220" fmla="*/ 241043 w 2760405"/>
              <a:gd name="connsiteY220" fmla="*/ 1819275 h 2831596"/>
              <a:gd name="connsiteX221" fmla="*/ 198180 w 2760405"/>
              <a:gd name="connsiteY221" fmla="*/ 1819275 h 2831596"/>
              <a:gd name="connsiteX222" fmla="*/ 174368 w 2760405"/>
              <a:gd name="connsiteY222" fmla="*/ 1795462 h 2831596"/>
              <a:gd name="connsiteX223" fmla="*/ 191036 w 2760405"/>
              <a:gd name="connsiteY223" fmla="*/ 1740693 h 2831596"/>
              <a:gd name="connsiteX224" fmla="*/ 217230 w 2760405"/>
              <a:gd name="connsiteY224" fmla="*/ 1676400 h 2831596"/>
              <a:gd name="connsiteX225" fmla="*/ 248186 w 2760405"/>
              <a:gd name="connsiteY225" fmla="*/ 1609725 h 2831596"/>
              <a:gd name="connsiteX226" fmla="*/ 276761 w 2760405"/>
              <a:gd name="connsiteY226" fmla="*/ 1576388 h 2831596"/>
              <a:gd name="connsiteX227" fmla="*/ 286286 w 2760405"/>
              <a:gd name="connsiteY227" fmla="*/ 1545431 h 2831596"/>
              <a:gd name="connsiteX228" fmla="*/ 322005 w 2760405"/>
              <a:gd name="connsiteY228" fmla="*/ 1509712 h 2831596"/>
              <a:gd name="connsiteX229" fmla="*/ 364868 w 2760405"/>
              <a:gd name="connsiteY229" fmla="*/ 1466850 h 2831596"/>
              <a:gd name="connsiteX230" fmla="*/ 379155 w 2760405"/>
              <a:gd name="connsiteY230" fmla="*/ 1440656 h 2831596"/>
              <a:gd name="connsiteX231" fmla="*/ 417255 w 2760405"/>
              <a:gd name="connsiteY231" fmla="*/ 1404937 h 2831596"/>
              <a:gd name="connsiteX232" fmla="*/ 441068 w 2760405"/>
              <a:gd name="connsiteY232" fmla="*/ 1381125 h 2831596"/>
              <a:gd name="connsiteX233" fmla="*/ 398205 w 2760405"/>
              <a:gd name="connsiteY233" fmla="*/ 1352550 h 2831596"/>
              <a:gd name="connsiteX234" fmla="*/ 379155 w 2760405"/>
              <a:gd name="connsiteY234" fmla="*/ 1328737 h 2831596"/>
              <a:gd name="connsiteX235" fmla="*/ 326768 w 2760405"/>
              <a:gd name="connsiteY235" fmla="*/ 1319212 h 2831596"/>
              <a:gd name="connsiteX236" fmla="*/ 319624 w 2760405"/>
              <a:gd name="connsiteY236" fmla="*/ 1297781 h 2831596"/>
              <a:gd name="connsiteX237" fmla="*/ 269618 w 2760405"/>
              <a:gd name="connsiteY237" fmla="*/ 1285875 h 2831596"/>
              <a:gd name="connsiteX238" fmla="*/ 233899 w 2760405"/>
              <a:gd name="connsiteY238" fmla="*/ 1281112 h 2831596"/>
              <a:gd name="connsiteX239" fmla="*/ 198180 w 2760405"/>
              <a:gd name="connsiteY239" fmla="*/ 1276350 h 2831596"/>
              <a:gd name="connsiteX240" fmla="*/ 157700 w 2760405"/>
              <a:gd name="connsiteY240" fmla="*/ 1250156 h 2831596"/>
              <a:gd name="connsiteX241" fmla="*/ 141030 w 2760405"/>
              <a:gd name="connsiteY241" fmla="*/ 1202531 h 2831596"/>
              <a:gd name="connsiteX242" fmla="*/ 141030 w 2760405"/>
              <a:gd name="connsiteY242" fmla="*/ 1171575 h 2831596"/>
              <a:gd name="connsiteX243" fmla="*/ 121980 w 2760405"/>
              <a:gd name="connsiteY243" fmla="*/ 1157287 h 2831596"/>
              <a:gd name="connsiteX244" fmla="*/ 76737 w 2760405"/>
              <a:gd name="connsiteY244" fmla="*/ 1166812 h 2831596"/>
              <a:gd name="connsiteX245" fmla="*/ 50543 w 2760405"/>
              <a:gd name="connsiteY245" fmla="*/ 1166812 h 2831596"/>
              <a:gd name="connsiteX246" fmla="*/ 21968 w 2760405"/>
              <a:gd name="connsiteY246" fmla="*/ 1143000 h 2831596"/>
              <a:gd name="connsiteX247" fmla="*/ 10062 w 2760405"/>
              <a:gd name="connsiteY247" fmla="*/ 1104900 h 2831596"/>
              <a:gd name="connsiteX248" fmla="*/ 536 w 2760405"/>
              <a:gd name="connsiteY248" fmla="*/ 1069182 h 2831596"/>
              <a:gd name="connsiteX249" fmla="*/ 2918 w 2760405"/>
              <a:gd name="connsiteY249" fmla="*/ 1028700 h 2831596"/>
              <a:gd name="connsiteX250" fmla="*/ 17205 w 2760405"/>
              <a:gd name="connsiteY250" fmla="*/ 995362 h 2831596"/>
              <a:gd name="connsiteX251" fmla="*/ 52924 w 2760405"/>
              <a:gd name="connsiteY251" fmla="*/ 957263 h 2831596"/>
              <a:gd name="connsiteX252" fmla="*/ 76737 w 2760405"/>
              <a:gd name="connsiteY252" fmla="*/ 952500 h 2831596"/>
              <a:gd name="connsiteX253" fmla="*/ 69593 w 2760405"/>
              <a:gd name="connsiteY253" fmla="*/ 933450 h 2831596"/>
              <a:gd name="connsiteX254" fmla="*/ 60068 w 2760405"/>
              <a:gd name="connsiteY254" fmla="*/ 885825 h 2831596"/>
              <a:gd name="connsiteX255" fmla="*/ 83880 w 2760405"/>
              <a:gd name="connsiteY255" fmla="*/ 852487 h 2831596"/>
              <a:gd name="connsiteX256" fmla="*/ 69593 w 2760405"/>
              <a:gd name="connsiteY256" fmla="*/ 821531 h 2831596"/>
              <a:gd name="connsiteX257" fmla="*/ 41018 w 2760405"/>
              <a:gd name="connsiteY257" fmla="*/ 795337 h 2831596"/>
              <a:gd name="connsiteX258" fmla="*/ 21969 w 2760405"/>
              <a:gd name="connsiteY258" fmla="*/ 785812 h 2831596"/>
              <a:gd name="connsiteX259" fmla="*/ 29112 w 2760405"/>
              <a:gd name="connsiteY259" fmla="*/ 766762 h 2831596"/>
              <a:gd name="connsiteX260" fmla="*/ 48162 w 2760405"/>
              <a:gd name="connsiteY260" fmla="*/ 723900 h 2831596"/>
              <a:gd name="connsiteX261" fmla="*/ 64831 w 2760405"/>
              <a:gd name="connsiteY261" fmla="*/ 704850 h 2831596"/>
              <a:gd name="connsiteX262" fmla="*/ 79118 w 2760405"/>
              <a:gd name="connsiteY262" fmla="*/ 671512 h 2831596"/>
              <a:gd name="connsiteX263" fmla="*/ 50543 w 2760405"/>
              <a:gd name="connsiteY263" fmla="*/ 647700 h 2831596"/>
              <a:gd name="connsiteX264" fmla="*/ 69593 w 2760405"/>
              <a:gd name="connsiteY264" fmla="*/ 623887 h 2831596"/>
              <a:gd name="connsiteX265" fmla="*/ 117218 w 2760405"/>
              <a:gd name="connsiteY265" fmla="*/ 628650 h 2831596"/>
              <a:gd name="connsiteX266" fmla="*/ 114836 w 2760405"/>
              <a:gd name="connsiteY266" fmla="*/ 619125 h 2831596"/>
              <a:gd name="connsiteX267" fmla="*/ 110074 w 2760405"/>
              <a:gd name="connsiteY267" fmla="*/ 585787 h 2831596"/>
              <a:gd name="connsiteX268" fmla="*/ 117218 w 2760405"/>
              <a:gd name="connsiteY268" fmla="*/ 564356 h 2831596"/>
              <a:gd name="connsiteX269" fmla="*/ 131506 w 2760405"/>
              <a:gd name="connsiteY269" fmla="*/ 559593 h 2831596"/>
              <a:gd name="connsiteX270" fmla="*/ 155318 w 2760405"/>
              <a:gd name="connsiteY270" fmla="*/ 571500 h 2831596"/>
              <a:gd name="connsiteX271" fmla="*/ 160080 w 2760405"/>
              <a:gd name="connsiteY271" fmla="*/ 571500 h 2831596"/>
              <a:gd name="connsiteX272" fmla="*/ 169606 w 2760405"/>
              <a:gd name="connsiteY272" fmla="*/ 535781 h 2831596"/>
              <a:gd name="connsiteX273" fmla="*/ 152936 w 2760405"/>
              <a:gd name="connsiteY273" fmla="*/ 478631 h 2831596"/>
              <a:gd name="connsiteX274" fmla="*/ 193418 w 2760405"/>
              <a:gd name="connsiteY274" fmla="*/ 447675 h 2831596"/>
              <a:gd name="connsiteX275" fmla="*/ 221993 w 2760405"/>
              <a:gd name="connsiteY275" fmla="*/ 461962 h 2831596"/>
              <a:gd name="connsiteX276" fmla="*/ 283905 w 2760405"/>
              <a:gd name="connsiteY276" fmla="*/ 485775 h 2831596"/>
              <a:gd name="connsiteX277" fmla="*/ 317243 w 2760405"/>
              <a:gd name="connsiteY277" fmla="*/ 476250 h 2831596"/>
              <a:gd name="connsiteX278" fmla="*/ 336293 w 2760405"/>
              <a:gd name="connsiteY278" fmla="*/ 442912 h 2831596"/>
              <a:gd name="connsiteX279" fmla="*/ 345818 w 2760405"/>
              <a:gd name="connsiteY279" fmla="*/ 409575 h 2831596"/>
              <a:gd name="connsiteX280" fmla="*/ 388680 w 2760405"/>
              <a:gd name="connsiteY280" fmla="*/ 409575 h 2831596"/>
              <a:gd name="connsiteX281" fmla="*/ 407730 w 2760405"/>
              <a:gd name="connsiteY281" fmla="*/ 381000 h 2831596"/>
              <a:gd name="connsiteX282" fmla="*/ 431543 w 2760405"/>
              <a:gd name="connsiteY282" fmla="*/ 338137 h 2831596"/>
              <a:gd name="connsiteX283" fmla="*/ 383918 w 2760405"/>
              <a:gd name="connsiteY283" fmla="*/ 314325 h 2831596"/>
              <a:gd name="connsiteX284" fmla="*/ 383918 w 2760405"/>
              <a:gd name="connsiteY284" fmla="*/ 285750 h 2831596"/>
              <a:gd name="connsiteX285" fmla="*/ 410111 w 2760405"/>
              <a:gd name="connsiteY285" fmla="*/ 257175 h 2831596"/>
              <a:gd name="connsiteX286" fmla="*/ 424399 w 2760405"/>
              <a:gd name="connsiteY286" fmla="*/ 216694 h 2831596"/>
              <a:gd name="connsiteX287" fmla="*/ 455356 w 2760405"/>
              <a:gd name="connsiteY287" fmla="*/ 171450 h 2831596"/>
              <a:gd name="connsiteX288" fmla="*/ 450593 w 2760405"/>
              <a:gd name="connsiteY288" fmla="*/ 123825 h 2831596"/>
              <a:gd name="connsiteX0" fmla="*/ 2310349 w 2760405"/>
              <a:gd name="connsiteY0" fmla="*/ 0 h 2831596"/>
              <a:gd name="connsiteX1" fmla="*/ 2327018 w 2760405"/>
              <a:gd name="connsiteY1" fmla="*/ 26193 h 2831596"/>
              <a:gd name="connsiteX2" fmla="*/ 2355593 w 2760405"/>
              <a:gd name="connsiteY2" fmla="*/ 47625 h 2831596"/>
              <a:gd name="connsiteX3" fmla="*/ 2346068 w 2760405"/>
              <a:gd name="connsiteY3" fmla="*/ 57150 h 2831596"/>
              <a:gd name="connsiteX4" fmla="*/ 2355593 w 2760405"/>
              <a:gd name="connsiteY4" fmla="*/ 95250 h 2831596"/>
              <a:gd name="connsiteX5" fmla="*/ 2346068 w 2760405"/>
              <a:gd name="connsiteY5" fmla="*/ 128587 h 2831596"/>
              <a:gd name="connsiteX6" fmla="*/ 2327018 w 2760405"/>
              <a:gd name="connsiteY6" fmla="*/ 145256 h 2831596"/>
              <a:gd name="connsiteX7" fmla="*/ 2303205 w 2760405"/>
              <a:gd name="connsiteY7" fmla="*/ 152400 h 2831596"/>
              <a:gd name="connsiteX8" fmla="*/ 2293680 w 2760405"/>
              <a:gd name="connsiteY8" fmla="*/ 166687 h 2831596"/>
              <a:gd name="connsiteX9" fmla="*/ 2288918 w 2760405"/>
              <a:gd name="connsiteY9" fmla="*/ 204787 h 2831596"/>
              <a:gd name="connsiteX10" fmla="*/ 2269868 w 2760405"/>
              <a:gd name="connsiteY10" fmla="*/ 223837 h 2831596"/>
              <a:gd name="connsiteX11" fmla="*/ 2227005 w 2760405"/>
              <a:gd name="connsiteY11" fmla="*/ 219075 h 2831596"/>
              <a:gd name="connsiteX12" fmla="*/ 2217480 w 2760405"/>
              <a:gd name="connsiteY12" fmla="*/ 226219 h 2831596"/>
              <a:gd name="connsiteX13" fmla="*/ 2224624 w 2760405"/>
              <a:gd name="connsiteY13" fmla="*/ 259556 h 2831596"/>
              <a:gd name="connsiteX14" fmla="*/ 2236530 w 2760405"/>
              <a:gd name="connsiteY14" fmla="*/ 285750 h 2831596"/>
              <a:gd name="connsiteX15" fmla="*/ 2227005 w 2760405"/>
              <a:gd name="connsiteY15" fmla="*/ 304800 h 2831596"/>
              <a:gd name="connsiteX16" fmla="*/ 2227005 w 2760405"/>
              <a:gd name="connsiteY16" fmla="*/ 333375 h 2831596"/>
              <a:gd name="connsiteX17" fmla="*/ 2188905 w 2760405"/>
              <a:gd name="connsiteY17" fmla="*/ 338137 h 2831596"/>
              <a:gd name="connsiteX18" fmla="*/ 2155567 w 2760405"/>
              <a:gd name="connsiteY18" fmla="*/ 302419 h 2831596"/>
              <a:gd name="connsiteX19" fmla="*/ 2126993 w 2760405"/>
              <a:gd name="connsiteY19" fmla="*/ 323850 h 2831596"/>
              <a:gd name="connsiteX20" fmla="*/ 2107943 w 2760405"/>
              <a:gd name="connsiteY20" fmla="*/ 347662 h 2831596"/>
              <a:gd name="connsiteX21" fmla="*/ 2107943 w 2760405"/>
              <a:gd name="connsiteY21" fmla="*/ 361950 h 2831596"/>
              <a:gd name="connsiteX22" fmla="*/ 2107943 w 2760405"/>
              <a:gd name="connsiteY22" fmla="*/ 395287 h 2831596"/>
              <a:gd name="connsiteX23" fmla="*/ 2079368 w 2760405"/>
              <a:gd name="connsiteY23" fmla="*/ 395287 h 2831596"/>
              <a:gd name="connsiteX24" fmla="*/ 2036505 w 2760405"/>
              <a:gd name="connsiteY24" fmla="*/ 419100 h 2831596"/>
              <a:gd name="connsiteX25" fmla="*/ 2017455 w 2760405"/>
              <a:gd name="connsiteY25" fmla="*/ 457200 h 2831596"/>
              <a:gd name="connsiteX26" fmla="*/ 2015074 w 2760405"/>
              <a:gd name="connsiteY26" fmla="*/ 488156 h 2831596"/>
              <a:gd name="connsiteX27" fmla="*/ 1998406 w 2760405"/>
              <a:gd name="connsiteY27" fmla="*/ 511968 h 2831596"/>
              <a:gd name="connsiteX28" fmla="*/ 1979355 w 2760405"/>
              <a:gd name="connsiteY28" fmla="*/ 554831 h 2831596"/>
              <a:gd name="connsiteX29" fmla="*/ 1948399 w 2760405"/>
              <a:gd name="connsiteY29" fmla="*/ 564356 h 2831596"/>
              <a:gd name="connsiteX30" fmla="*/ 1912680 w 2760405"/>
              <a:gd name="connsiteY30" fmla="*/ 561975 h 2831596"/>
              <a:gd name="connsiteX31" fmla="*/ 1886486 w 2760405"/>
              <a:gd name="connsiteY31" fmla="*/ 576262 h 2831596"/>
              <a:gd name="connsiteX32" fmla="*/ 1893630 w 2760405"/>
              <a:gd name="connsiteY32" fmla="*/ 602456 h 2831596"/>
              <a:gd name="connsiteX33" fmla="*/ 1876961 w 2760405"/>
              <a:gd name="connsiteY33" fmla="*/ 623887 h 2831596"/>
              <a:gd name="connsiteX34" fmla="*/ 1879343 w 2760405"/>
              <a:gd name="connsiteY34" fmla="*/ 647700 h 2831596"/>
              <a:gd name="connsiteX35" fmla="*/ 1893630 w 2760405"/>
              <a:gd name="connsiteY35" fmla="*/ 666750 h 2831596"/>
              <a:gd name="connsiteX36" fmla="*/ 1922205 w 2760405"/>
              <a:gd name="connsiteY36" fmla="*/ 685800 h 2831596"/>
              <a:gd name="connsiteX37" fmla="*/ 1948399 w 2760405"/>
              <a:gd name="connsiteY37" fmla="*/ 714375 h 2831596"/>
              <a:gd name="connsiteX38" fmla="*/ 1972211 w 2760405"/>
              <a:gd name="connsiteY38" fmla="*/ 745331 h 2831596"/>
              <a:gd name="connsiteX39" fmla="*/ 2000787 w 2760405"/>
              <a:gd name="connsiteY39" fmla="*/ 776287 h 2831596"/>
              <a:gd name="connsiteX40" fmla="*/ 2019836 w 2760405"/>
              <a:gd name="connsiteY40" fmla="*/ 788194 h 2831596"/>
              <a:gd name="connsiteX41" fmla="*/ 2026980 w 2760405"/>
              <a:gd name="connsiteY41" fmla="*/ 814387 h 2831596"/>
              <a:gd name="connsiteX42" fmla="*/ 2031743 w 2760405"/>
              <a:gd name="connsiteY42" fmla="*/ 847725 h 2831596"/>
              <a:gd name="connsiteX43" fmla="*/ 2041268 w 2760405"/>
              <a:gd name="connsiteY43" fmla="*/ 859631 h 2831596"/>
              <a:gd name="connsiteX44" fmla="*/ 2069843 w 2760405"/>
              <a:gd name="connsiteY44" fmla="*/ 871537 h 2831596"/>
              <a:gd name="connsiteX45" fmla="*/ 2065080 w 2760405"/>
              <a:gd name="connsiteY45" fmla="*/ 852487 h 2831596"/>
              <a:gd name="connsiteX46" fmla="*/ 2093655 w 2760405"/>
              <a:gd name="connsiteY46" fmla="*/ 838200 h 2831596"/>
              <a:gd name="connsiteX47" fmla="*/ 2103180 w 2760405"/>
              <a:gd name="connsiteY47" fmla="*/ 862012 h 2831596"/>
              <a:gd name="connsiteX48" fmla="*/ 2136518 w 2760405"/>
              <a:gd name="connsiteY48" fmla="*/ 883443 h 2831596"/>
              <a:gd name="connsiteX49" fmla="*/ 2172236 w 2760405"/>
              <a:gd name="connsiteY49" fmla="*/ 876300 h 2831596"/>
              <a:gd name="connsiteX50" fmla="*/ 2186524 w 2760405"/>
              <a:gd name="connsiteY50" fmla="*/ 864394 h 2831596"/>
              <a:gd name="connsiteX51" fmla="*/ 2210337 w 2760405"/>
              <a:gd name="connsiteY51" fmla="*/ 857249 h 2831596"/>
              <a:gd name="connsiteX52" fmla="*/ 2248437 w 2760405"/>
              <a:gd name="connsiteY52" fmla="*/ 862012 h 2831596"/>
              <a:gd name="connsiteX53" fmla="*/ 2260343 w 2760405"/>
              <a:gd name="connsiteY53" fmla="*/ 895350 h 2831596"/>
              <a:gd name="connsiteX54" fmla="*/ 2307967 w 2760405"/>
              <a:gd name="connsiteY54" fmla="*/ 900113 h 2831596"/>
              <a:gd name="connsiteX55" fmla="*/ 2331780 w 2760405"/>
              <a:gd name="connsiteY55" fmla="*/ 907256 h 2831596"/>
              <a:gd name="connsiteX56" fmla="*/ 2317493 w 2760405"/>
              <a:gd name="connsiteY56" fmla="*/ 928687 h 2831596"/>
              <a:gd name="connsiteX57" fmla="*/ 2322255 w 2760405"/>
              <a:gd name="connsiteY57" fmla="*/ 942975 h 2831596"/>
              <a:gd name="connsiteX58" fmla="*/ 2360355 w 2760405"/>
              <a:gd name="connsiteY58" fmla="*/ 964406 h 2831596"/>
              <a:gd name="connsiteX59" fmla="*/ 2374643 w 2760405"/>
              <a:gd name="connsiteY59" fmla="*/ 990600 h 2831596"/>
              <a:gd name="connsiteX60" fmla="*/ 2398455 w 2760405"/>
              <a:gd name="connsiteY60" fmla="*/ 1016794 h 2831596"/>
              <a:gd name="connsiteX61" fmla="*/ 2384168 w 2760405"/>
              <a:gd name="connsiteY61" fmla="*/ 1028700 h 2831596"/>
              <a:gd name="connsiteX62" fmla="*/ 2388930 w 2760405"/>
              <a:gd name="connsiteY62" fmla="*/ 1066800 h 2831596"/>
              <a:gd name="connsiteX63" fmla="*/ 2424649 w 2760405"/>
              <a:gd name="connsiteY63" fmla="*/ 1059656 h 2831596"/>
              <a:gd name="connsiteX64" fmla="*/ 2453224 w 2760405"/>
              <a:gd name="connsiteY64" fmla="*/ 1069182 h 2831596"/>
              <a:gd name="connsiteX65" fmla="*/ 2488943 w 2760405"/>
              <a:gd name="connsiteY65" fmla="*/ 1107281 h 2831596"/>
              <a:gd name="connsiteX66" fmla="*/ 2488943 w 2760405"/>
              <a:gd name="connsiteY66" fmla="*/ 1138237 h 2831596"/>
              <a:gd name="connsiteX67" fmla="*/ 2524661 w 2760405"/>
              <a:gd name="connsiteY67" fmla="*/ 1147762 h 2831596"/>
              <a:gd name="connsiteX68" fmla="*/ 2574668 w 2760405"/>
              <a:gd name="connsiteY68" fmla="*/ 1190625 h 2831596"/>
              <a:gd name="connsiteX69" fmla="*/ 2574668 w 2760405"/>
              <a:gd name="connsiteY69" fmla="*/ 1219200 h 2831596"/>
              <a:gd name="connsiteX70" fmla="*/ 2574668 w 2760405"/>
              <a:gd name="connsiteY70" fmla="*/ 1243012 h 2831596"/>
              <a:gd name="connsiteX71" fmla="*/ 2569905 w 2760405"/>
              <a:gd name="connsiteY71" fmla="*/ 1266825 h 2831596"/>
              <a:gd name="connsiteX72" fmla="*/ 2603243 w 2760405"/>
              <a:gd name="connsiteY72" fmla="*/ 1295400 h 2831596"/>
              <a:gd name="connsiteX73" fmla="*/ 2612767 w 2760405"/>
              <a:gd name="connsiteY73" fmla="*/ 1338262 h 2831596"/>
              <a:gd name="connsiteX74" fmla="*/ 2622293 w 2760405"/>
              <a:gd name="connsiteY74" fmla="*/ 1376362 h 2831596"/>
              <a:gd name="connsiteX75" fmla="*/ 2641343 w 2760405"/>
              <a:gd name="connsiteY75" fmla="*/ 1369218 h 2831596"/>
              <a:gd name="connsiteX76" fmla="*/ 2684205 w 2760405"/>
              <a:gd name="connsiteY76" fmla="*/ 1381125 h 2831596"/>
              <a:gd name="connsiteX77" fmla="*/ 2708018 w 2760405"/>
              <a:gd name="connsiteY77" fmla="*/ 1362075 h 2831596"/>
              <a:gd name="connsiteX78" fmla="*/ 2750880 w 2760405"/>
              <a:gd name="connsiteY78" fmla="*/ 1352550 h 2831596"/>
              <a:gd name="connsiteX79" fmla="*/ 2760405 w 2760405"/>
              <a:gd name="connsiteY79" fmla="*/ 1390650 h 2831596"/>
              <a:gd name="connsiteX80" fmla="*/ 2750880 w 2760405"/>
              <a:gd name="connsiteY80" fmla="*/ 1414462 h 2831596"/>
              <a:gd name="connsiteX81" fmla="*/ 2727068 w 2760405"/>
              <a:gd name="connsiteY81" fmla="*/ 1428750 h 2831596"/>
              <a:gd name="connsiteX82" fmla="*/ 2698492 w 2760405"/>
              <a:gd name="connsiteY82" fmla="*/ 1464469 h 2831596"/>
              <a:gd name="connsiteX83" fmla="*/ 2660393 w 2760405"/>
              <a:gd name="connsiteY83" fmla="*/ 1495425 h 2831596"/>
              <a:gd name="connsiteX84" fmla="*/ 2641343 w 2760405"/>
              <a:gd name="connsiteY84" fmla="*/ 1519237 h 2831596"/>
              <a:gd name="connsiteX85" fmla="*/ 2627055 w 2760405"/>
              <a:gd name="connsiteY85" fmla="*/ 1535906 h 2831596"/>
              <a:gd name="connsiteX86" fmla="*/ 2622293 w 2760405"/>
              <a:gd name="connsiteY86" fmla="*/ 1562100 h 2831596"/>
              <a:gd name="connsiteX87" fmla="*/ 2593718 w 2760405"/>
              <a:gd name="connsiteY87" fmla="*/ 1562100 h 2831596"/>
              <a:gd name="connsiteX88" fmla="*/ 2560380 w 2760405"/>
              <a:gd name="connsiteY88" fmla="*/ 1547812 h 2831596"/>
              <a:gd name="connsiteX89" fmla="*/ 2541330 w 2760405"/>
              <a:gd name="connsiteY89" fmla="*/ 1519237 h 2831596"/>
              <a:gd name="connsiteX90" fmla="*/ 2474655 w 2760405"/>
              <a:gd name="connsiteY90" fmla="*/ 1524000 h 2831596"/>
              <a:gd name="connsiteX91" fmla="*/ 2455605 w 2760405"/>
              <a:gd name="connsiteY91" fmla="*/ 1535906 h 2831596"/>
              <a:gd name="connsiteX92" fmla="*/ 2450842 w 2760405"/>
              <a:gd name="connsiteY92" fmla="*/ 1557338 h 2831596"/>
              <a:gd name="connsiteX93" fmla="*/ 2417505 w 2760405"/>
              <a:gd name="connsiteY93" fmla="*/ 1576387 h 2831596"/>
              <a:gd name="connsiteX94" fmla="*/ 2384168 w 2760405"/>
              <a:gd name="connsiteY94" fmla="*/ 1614487 h 2831596"/>
              <a:gd name="connsiteX95" fmla="*/ 2357973 w 2760405"/>
              <a:gd name="connsiteY95" fmla="*/ 1626393 h 2831596"/>
              <a:gd name="connsiteX96" fmla="*/ 2350830 w 2760405"/>
              <a:gd name="connsiteY96" fmla="*/ 1662112 h 2831596"/>
              <a:gd name="connsiteX97" fmla="*/ 2334161 w 2760405"/>
              <a:gd name="connsiteY97" fmla="*/ 1659731 h 2831596"/>
              <a:gd name="connsiteX98" fmla="*/ 2284155 w 2760405"/>
              <a:gd name="connsiteY98" fmla="*/ 1681162 h 2831596"/>
              <a:gd name="connsiteX99" fmla="*/ 2265105 w 2760405"/>
              <a:gd name="connsiteY99" fmla="*/ 1700212 h 2831596"/>
              <a:gd name="connsiteX100" fmla="*/ 2203193 w 2760405"/>
              <a:gd name="connsiteY100" fmla="*/ 1704975 h 2831596"/>
              <a:gd name="connsiteX101" fmla="*/ 2160330 w 2760405"/>
              <a:gd name="connsiteY101" fmla="*/ 1714500 h 2831596"/>
              <a:gd name="connsiteX102" fmla="*/ 2129374 w 2760405"/>
              <a:gd name="connsiteY102" fmla="*/ 1754981 h 2831596"/>
              <a:gd name="connsiteX103" fmla="*/ 2103180 w 2760405"/>
              <a:gd name="connsiteY103" fmla="*/ 1771650 h 2831596"/>
              <a:gd name="connsiteX104" fmla="*/ 2098418 w 2760405"/>
              <a:gd name="connsiteY104" fmla="*/ 1807368 h 2831596"/>
              <a:gd name="connsiteX105" fmla="*/ 2060318 w 2760405"/>
              <a:gd name="connsiteY105" fmla="*/ 1831181 h 2831596"/>
              <a:gd name="connsiteX106" fmla="*/ 2046030 w 2760405"/>
              <a:gd name="connsiteY106" fmla="*/ 1852612 h 2831596"/>
              <a:gd name="connsiteX107" fmla="*/ 2036505 w 2760405"/>
              <a:gd name="connsiteY107" fmla="*/ 1866900 h 2831596"/>
              <a:gd name="connsiteX108" fmla="*/ 2041268 w 2760405"/>
              <a:gd name="connsiteY108" fmla="*/ 1895475 h 2831596"/>
              <a:gd name="connsiteX109" fmla="*/ 2053174 w 2760405"/>
              <a:gd name="connsiteY109" fmla="*/ 1933575 h 2831596"/>
              <a:gd name="connsiteX110" fmla="*/ 2065080 w 2760405"/>
              <a:gd name="connsiteY110" fmla="*/ 1985962 h 2831596"/>
              <a:gd name="connsiteX111" fmla="*/ 2041268 w 2760405"/>
              <a:gd name="connsiteY111" fmla="*/ 2024062 h 2831596"/>
              <a:gd name="connsiteX112" fmla="*/ 2036505 w 2760405"/>
              <a:gd name="connsiteY112" fmla="*/ 2028825 h 2831596"/>
              <a:gd name="connsiteX113" fmla="*/ 1998405 w 2760405"/>
              <a:gd name="connsiteY113" fmla="*/ 2033587 h 2831596"/>
              <a:gd name="connsiteX114" fmla="*/ 1969830 w 2760405"/>
              <a:gd name="connsiteY114" fmla="*/ 2043112 h 2831596"/>
              <a:gd name="connsiteX115" fmla="*/ 1960305 w 2760405"/>
              <a:gd name="connsiteY115" fmla="*/ 2043112 h 2831596"/>
              <a:gd name="connsiteX116" fmla="*/ 1922205 w 2760405"/>
              <a:gd name="connsiteY116" fmla="*/ 2069305 h 2831596"/>
              <a:gd name="connsiteX117" fmla="*/ 1903155 w 2760405"/>
              <a:gd name="connsiteY117" fmla="*/ 2090737 h 2831596"/>
              <a:gd name="connsiteX118" fmla="*/ 1891249 w 2760405"/>
              <a:gd name="connsiteY118" fmla="*/ 2150269 h 2831596"/>
              <a:gd name="connsiteX119" fmla="*/ 1857912 w 2760405"/>
              <a:gd name="connsiteY119" fmla="*/ 2166937 h 2831596"/>
              <a:gd name="connsiteX120" fmla="*/ 1812668 w 2760405"/>
              <a:gd name="connsiteY120" fmla="*/ 2195512 h 2831596"/>
              <a:gd name="connsiteX121" fmla="*/ 1812668 w 2760405"/>
              <a:gd name="connsiteY121" fmla="*/ 2252662 h 2831596"/>
              <a:gd name="connsiteX122" fmla="*/ 1817430 w 2760405"/>
              <a:gd name="connsiteY122" fmla="*/ 2314575 h 2831596"/>
              <a:gd name="connsiteX123" fmla="*/ 1805524 w 2760405"/>
              <a:gd name="connsiteY123" fmla="*/ 2340768 h 2831596"/>
              <a:gd name="connsiteX124" fmla="*/ 1788855 w 2760405"/>
              <a:gd name="connsiteY124" fmla="*/ 2388393 h 2831596"/>
              <a:gd name="connsiteX125" fmla="*/ 1812668 w 2760405"/>
              <a:gd name="connsiteY125" fmla="*/ 2438400 h 2831596"/>
              <a:gd name="connsiteX126" fmla="*/ 1805524 w 2760405"/>
              <a:gd name="connsiteY126" fmla="*/ 2474119 h 2831596"/>
              <a:gd name="connsiteX127" fmla="*/ 1779330 w 2760405"/>
              <a:gd name="connsiteY127" fmla="*/ 2500312 h 2831596"/>
              <a:gd name="connsiteX128" fmla="*/ 1736468 w 2760405"/>
              <a:gd name="connsiteY128" fmla="*/ 2524125 h 2831596"/>
              <a:gd name="connsiteX129" fmla="*/ 1717418 w 2760405"/>
              <a:gd name="connsiteY129" fmla="*/ 2538412 h 2831596"/>
              <a:gd name="connsiteX130" fmla="*/ 1741230 w 2760405"/>
              <a:gd name="connsiteY130" fmla="*/ 2590800 h 2831596"/>
              <a:gd name="connsiteX131" fmla="*/ 1722180 w 2760405"/>
              <a:gd name="connsiteY131" fmla="*/ 2619375 h 2831596"/>
              <a:gd name="connsiteX132" fmla="*/ 1665030 w 2760405"/>
              <a:gd name="connsiteY132" fmla="*/ 2633662 h 2831596"/>
              <a:gd name="connsiteX133" fmla="*/ 1650743 w 2760405"/>
              <a:gd name="connsiteY133" fmla="*/ 2662237 h 2831596"/>
              <a:gd name="connsiteX134" fmla="*/ 1667411 w 2760405"/>
              <a:gd name="connsiteY134" fmla="*/ 2693193 h 2831596"/>
              <a:gd name="connsiteX135" fmla="*/ 1655505 w 2760405"/>
              <a:gd name="connsiteY135" fmla="*/ 2712243 h 2831596"/>
              <a:gd name="connsiteX136" fmla="*/ 1660268 w 2760405"/>
              <a:gd name="connsiteY136" fmla="*/ 2745581 h 2831596"/>
              <a:gd name="connsiteX137" fmla="*/ 1631693 w 2760405"/>
              <a:gd name="connsiteY137" fmla="*/ 2767012 h 2831596"/>
              <a:gd name="connsiteX138" fmla="*/ 1579305 w 2760405"/>
              <a:gd name="connsiteY138" fmla="*/ 2724150 h 2831596"/>
              <a:gd name="connsiteX139" fmla="*/ 1553111 w 2760405"/>
              <a:gd name="connsiteY139" fmla="*/ 2728912 h 2831596"/>
              <a:gd name="connsiteX140" fmla="*/ 1522155 w 2760405"/>
              <a:gd name="connsiteY140" fmla="*/ 2697956 h 2831596"/>
              <a:gd name="connsiteX141" fmla="*/ 1503105 w 2760405"/>
              <a:gd name="connsiteY141" fmla="*/ 2676525 h 2831596"/>
              <a:gd name="connsiteX142" fmla="*/ 1481674 w 2760405"/>
              <a:gd name="connsiteY142" fmla="*/ 2719387 h 2831596"/>
              <a:gd name="connsiteX143" fmla="*/ 1484055 w 2760405"/>
              <a:gd name="connsiteY143" fmla="*/ 2738437 h 2831596"/>
              <a:gd name="connsiteX144" fmla="*/ 1467386 w 2760405"/>
              <a:gd name="connsiteY144" fmla="*/ 2776537 h 2831596"/>
              <a:gd name="connsiteX145" fmla="*/ 1460243 w 2760405"/>
              <a:gd name="connsiteY145" fmla="*/ 2786062 h 2831596"/>
              <a:gd name="connsiteX146" fmla="*/ 1424524 w 2760405"/>
              <a:gd name="connsiteY146" fmla="*/ 2828925 h 2831596"/>
              <a:gd name="connsiteX147" fmla="*/ 1400712 w 2760405"/>
              <a:gd name="connsiteY147" fmla="*/ 2824162 h 2831596"/>
              <a:gd name="connsiteX148" fmla="*/ 1384043 w 2760405"/>
              <a:gd name="connsiteY148" fmla="*/ 2800350 h 2831596"/>
              <a:gd name="connsiteX149" fmla="*/ 1379280 w 2760405"/>
              <a:gd name="connsiteY149" fmla="*/ 2786062 h 2831596"/>
              <a:gd name="connsiteX150" fmla="*/ 1338799 w 2760405"/>
              <a:gd name="connsiteY150" fmla="*/ 2778918 h 2831596"/>
              <a:gd name="connsiteX151" fmla="*/ 1345943 w 2760405"/>
              <a:gd name="connsiteY151" fmla="*/ 2757487 h 2831596"/>
              <a:gd name="connsiteX152" fmla="*/ 1326893 w 2760405"/>
              <a:gd name="connsiteY152" fmla="*/ 2719387 h 2831596"/>
              <a:gd name="connsiteX153" fmla="*/ 1357849 w 2760405"/>
              <a:gd name="connsiteY153" fmla="*/ 2702718 h 2831596"/>
              <a:gd name="connsiteX154" fmla="*/ 1348324 w 2760405"/>
              <a:gd name="connsiteY154" fmla="*/ 2640806 h 2831596"/>
              <a:gd name="connsiteX155" fmla="*/ 1336418 w 2760405"/>
              <a:gd name="connsiteY155" fmla="*/ 2626518 h 2831596"/>
              <a:gd name="connsiteX156" fmla="*/ 1326893 w 2760405"/>
              <a:gd name="connsiteY156" fmla="*/ 2605087 h 2831596"/>
              <a:gd name="connsiteX157" fmla="*/ 1305461 w 2760405"/>
              <a:gd name="connsiteY157" fmla="*/ 2595562 h 2831596"/>
              <a:gd name="connsiteX158" fmla="*/ 1291174 w 2760405"/>
              <a:gd name="connsiteY158" fmla="*/ 2605087 h 2831596"/>
              <a:gd name="connsiteX159" fmla="*/ 1284030 w 2760405"/>
              <a:gd name="connsiteY159" fmla="*/ 2626518 h 2831596"/>
              <a:gd name="connsiteX160" fmla="*/ 1262599 w 2760405"/>
              <a:gd name="connsiteY160" fmla="*/ 2605087 h 2831596"/>
              <a:gd name="connsiteX161" fmla="*/ 1288793 w 2760405"/>
              <a:gd name="connsiteY161" fmla="*/ 2559843 h 2831596"/>
              <a:gd name="connsiteX162" fmla="*/ 1324511 w 2760405"/>
              <a:gd name="connsiteY162" fmla="*/ 2540794 h 2831596"/>
              <a:gd name="connsiteX163" fmla="*/ 1350705 w 2760405"/>
              <a:gd name="connsiteY163" fmla="*/ 2490787 h 2831596"/>
              <a:gd name="connsiteX164" fmla="*/ 1329274 w 2760405"/>
              <a:gd name="connsiteY164" fmla="*/ 2443162 h 2831596"/>
              <a:gd name="connsiteX165" fmla="*/ 1345943 w 2760405"/>
              <a:gd name="connsiteY165" fmla="*/ 2390775 h 2831596"/>
              <a:gd name="connsiteX166" fmla="*/ 1336418 w 2760405"/>
              <a:gd name="connsiteY166" fmla="*/ 2338387 h 2831596"/>
              <a:gd name="connsiteX167" fmla="*/ 1293555 w 2760405"/>
              <a:gd name="connsiteY167" fmla="*/ 2305050 h 2831596"/>
              <a:gd name="connsiteX168" fmla="*/ 1250693 w 2760405"/>
              <a:gd name="connsiteY168" fmla="*/ 2290762 h 2831596"/>
              <a:gd name="connsiteX169" fmla="*/ 1207830 w 2760405"/>
              <a:gd name="connsiteY169" fmla="*/ 2281237 h 2831596"/>
              <a:gd name="connsiteX170" fmla="*/ 1169730 w 2760405"/>
              <a:gd name="connsiteY170" fmla="*/ 2274093 h 2831596"/>
              <a:gd name="connsiteX171" fmla="*/ 1150680 w 2760405"/>
              <a:gd name="connsiteY171" fmla="*/ 2281237 h 2831596"/>
              <a:gd name="connsiteX172" fmla="*/ 1122105 w 2760405"/>
              <a:gd name="connsiteY172" fmla="*/ 2290762 h 2831596"/>
              <a:gd name="connsiteX173" fmla="*/ 1105436 w 2760405"/>
              <a:gd name="connsiteY173" fmla="*/ 2271712 h 2831596"/>
              <a:gd name="connsiteX174" fmla="*/ 1079243 w 2760405"/>
              <a:gd name="connsiteY174" fmla="*/ 2286000 h 2831596"/>
              <a:gd name="connsiteX175" fmla="*/ 1062574 w 2760405"/>
              <a:gd name="connsiteY175" fmla="*/ 2307431 h 2831596"/>
              <a:gd name="connsiteX176" fmla="*/ 1022093 w 2760405"/>
              <a:gd name="connsiteY176" fmla="*/ 2309812 h 2831596"/>
              <a:gd name="connsiteX177" fmla="*/ 974468 w 2760405"/>
              <a:gd name="connsiteY177" fmla="*/ 2319337 h 2831596"/>
              <a:gd name="connsiteX178" fmla="*/ 974468 w 2760405"/>
              <a:gd name="connsiteY178" fmla="*/ 2374106 h 2831596"/>
              <a:gd name="connsiteX179" fmla="*/ 945893 w 2760405"/>
              <a:gd name="connsiteY179" fmla="*/ 2414587 h 2831596"/>
              <a:gd name="connsiteX180" fmla="*/ 924461 w 2760405"/>
              <a:gd name="connsiteY180" fmla="*/ 2424112 h 2831596"/>
              <a:gd name="connsiteX181" fmla="*/ 893505 w 2760405"/>
              <a:gd name="connsiteY181" fmla="*/ 2462212 h 2831596"/>
              <a:gd name="connsiteX182" fmla="*/ 869693 w 2760405"/>
              <a:gd name="connsiteY182" fmla="*/ 2452687 h 2831596"/>
              <a:gd name="connsiteX183" fmla="*/ 855405 w 2760405"/>
              <a:gd name="connsiteY183" fmla="*/ 2471737 h 2831596"/>
              <a:gd name="connsiteX184" fmla="*/ 819686 w 2760405"/>
              <a:gd name="connsiteY184" fmla="*/ 2476500 h 2831596"/>
              <a:gd name="connsiteX185" fmla="*/ 803018 w 2760405"/>
              <a:gd name="connsiteY185" fmla="*/ 2462212 h 2831596"/>
              <a:gd name="connsiteX186" fmla="*/ 774443 w 2760405"/>
              <a:gd name="connsiteY186" fmla="*/ 2438400 h 2831596"/>
              <a:gd name="connsiteX187" fmla="*/ 762536 w 2760405"/>
              <a:gd name="connsiteY187" fmla="*/ 2419350 h 2831596"/>
              <a:gd name="connsiteX188" fmla="*/ 738724 w 2760405"/>
              <a:gd name="connsiteY188" fmla="*/ 2438400 h 2831596"/>
              <a:gd name="connsiteX189" fmla="*/ 707768 w 2760405"/>
              <a:gd name="connsiteY189" fmla="*/ 2433637 h 2831596"/>
              <a:gd name="connsiteX190" fmla="*/ 726818 w 2760405"/>
              <a:gd name="connsiteY190" fmla="*/ 2371725 h 2831596"/>
              <a:gd name="connsiteX191" fmla="*/ 722055 w 2760405"/>
              <a:gd name="connsiteY191" fmla="*/ 2362200 h 2831596"/>
              <a:gd name="connsiteX192" fmla="*/ 741105 w 2760405"/>
              <a:gd name="connsiteY192" fmla="*/ 2309812 h 2831596"/>
              <a:gd name="connsiteX193" fmla="*/ 750630 w 2760405"/>
              <a:gd name="connsiteY193" fmla="*/ 2278856 h 2831596"/>
              <a:gd name="connsiteX194" fmla="*/ 736343 w 2760405"/>
              <a:gd name="connsiteY194" fmla="*/ 2243137 h 2831596"/>
              <a:gd name="connsiteX195" fmla="*/ 750630 w 2760405"/>
              <a:gd name="connsiteY195" fmla="*/ 2226468 h 2831596"/>
              <a:gd name="connsiteX196" fmla="*/ 738724 w 2760405"/>
              <a:gd name="connsiteY196" fmla="*/ 2197893 h 2831596"/>
              <a:gd name="connsiteX197" fmla="*/ 738725 w 2760405"/>
              <a:gd name="connsiteY197" fmla="*/ 2166937 h 2831596"/>
              <a:gd name="connsiteX198" fmla="*/ 731580 w 2760405"/>
              <a:gd name="connsiteY198" fmla="*/ 2128837 h 2831596"/>
              <a:gd name="connsiteX199" fmla="*/ 712530 w 2760405"/>
              <a:gd name="connsiteY199" fmla="*/ 2093118 h 2831596"/>
              <a:gd name="connsiteX200" fmla="*/ 664905 w 2760405"/>
              <a:gd name="connsiteY200" fmla="*/ 2090737 h 2831596"/>
              <a:gd name="connsiteX201" fmla="*/ 638711 w 2760405"/>
              <a:gd name="connsiteY201" fmla="*/ 2085975 h 2831596"/>
              <a:gd name="connsiteX202" fmla="*/ 626805 w 2760405"/>
              <a:gd name="connsiteY202" fmla="*/ 2062162 h 2831596"/>
              <a:gd name="connsiteX203" fmla="*/ 569655 w 2760405"/>
              <a:gd name="connsiteY203" fmla="*/ 2043112 h 2831596"/>
              <a:gd name="connsiteX204" fmla="*/ 545843 w 2760405"/>
              <a:gd name="connsiteY204" fmla="*/ 2035968 h 2831596"/>
              <a:gd name="connsiteX205" fmla="*/ 560130 w 2760405"/>
              <a:gd name="connsiteY205" fmla="*/ 1981200 h 2831596"/>
              <a:gd name="connsiteX206" fmla="*/ 564893 w 2760405"/>
              <a:gd name="connsiteY206" fmla="*/ 1964531 h 2831596"/>
              <a:gd name="connsiteX207" fmla="*/ 550605 w 2760405"/>
              <a:gd name="connsiteY207" fmla="*/ 1938337 h 2831596"/>
              <a:gd name="connsiteX208" fmla="*/ 517268 w 2760405"/>
              <a:gd name="connsiteY208" fmla="*/ 1885950 h 2831596"/>
              <a:gd name="connsiteX209" fmla="*/ 493455 w 2760405"/>
              <a:gd name="connsiteY209" fmla="*/ 1897856 h 2831596"/>
              <a:gd name="connsiteX210" fmla="*/ 474405 w 2760405"/>
              <a:gd name="connsiteY210" fmla="*/ 1876425 h 2831596"/>
              <a:gd name="connsiteX211" fmla="*/ 436305 w 2760405"/>
              <a:gd name="connsiteY211" fmla="*/ 1852612 h 2831596"/>
              <a:gd name="connsiteX212" fmla="*/ 417255 w 2760405"/>
              <a:gd name="connsiteY212" fmla="*/ 1833562 h 2831596"/>
              <a:gd name="connsiteX213" fmla="*/ 417255 w 2760405"/>
              <a:gd name="connsiteY213" fmla="*/ 1804987 h 2831596"/>
              <a:gd name="connsiteX214" fmla="*/ 381536 w 2760405"/>
              <a:gd name="connsiteY214" fmla="*/ 1812131 h 2831596"/>
              <a:gd name="connsiteX215" fmla="*/ 360105 w 2760405"/>
              <a:gd name="connsiteY215" fmla="*/ 1838325 h 2831596"/>
              <a:gd name="connsiteX216" fmla="*/ 388680 w 2760405"/>
              <a:gd name="connsiteY216" fmla="*/ 1862137 h 2831596"/>
              <a:gd name="connsiteX217" fmla="*/ 355343 w 2760405"/>
              <a:gd name="connsiteY217" fmla="*/ 1866900 h 2831596"/>
              <a:gd name="connsiteX218" fmla="*/ 326768 w 2760405"/>
              <a:gd name="connsiteY218" fmla="*/ 1847850 h 2831596"/>
              <a:gd name="connsiteX219" fmla="*/ 283905 w 2760405"/>
              <a:gd name="connsiteY219" fmla="*/ 1833562 h 2831596"/>
              <a:gd name="connsiteX220" fmla="*/ 241043 w 2760405"/>
              <a:gd name="connsiteY220" fmla="*/ 1819275 h 2831596"/>
              <a:gd name="connsiteX221" fmla="*/ 198180 w 2760405"/>
              <a:gd name="connsiteY221" fmla="*/ 1819275 h 2831596"/>
              <a:gd name="connsiteX222" fmla="*/ 174368 w 2760405"/>
              <a:gd name="connsiteY222" fmla="*/ 1795462 h 2831596"/>
              <a:gd name="connsiteX223" fmla="*/ 191036 w 2760405"/>
              <a:gd name="connsiteY223" fmla="*/ 1740693 h 2831596"/>
              <a:gd name="connsiteX224" fmla="*/ 217230 w 2760405"/>
              <a:gd name="connsiteY224" fmla="*/ 1676400 h 2831596"/>
              <a:gd name="connsiteX225" fmla="*/ 248186 w 2760405"/>
              <a:gd name="connsiteY225" fmla="*/ 1609725 h 2831596"/>
              <a:gd name="connsiteX226" fmla="*/ 276761 w 2760405"/>
              <a:gd name="connsiteY226" fmla="*/ 1576388 h 2831596"/>
              <a:gd name="connsiteX227" fmla="*/ 286286 w 2760405"/>
              <a:gd name="connsiteY227" fmla="*/ 1545431 h 2831596"/>
              <a:gd name="connsiteX228" fmla="*/ 322005 w 2760405"/>
              <a:gd name="connsiteY228" fmla="*/ 1509712 h 2831596"/>
              <a:gd name="connsiteX229" fmla="*/ 364868 w 2760405"/>
              <a:gd name="connsiteY229" fmla="*/ 1466850 h 2831596"/>
              <a:gd name="connsiteX230" fmla="*/ 379155 w 2760405"/>
              <a:gd name="connsiteY230" fmla="*/ 1440656 h 2831596"/>
              <a:gd name="connsiteX231" fmla="*/ 417255 w 2760405"/>
              <a:gd name="connsiteY231" fmla="*/ 1404937 h 2831596"/>
              <a:gd name="connsiteX232" fmla="*/ 441068 w 2760405"/>
              <a:gd name="connsiteY232" fmla="*/ 1381125 h 2831596"/>
              <a:gd name="connsiteX233" fmla="*/ 398205 w 2760405"/>
              <a:gd name="connsiteY233" fmla="*/ 1352550 h 2831596"/>
              <a:gd name="connsiteX234" fmla="*/ 379155 w 2760405"/>
              <a:gd name="connsiteY234" fmla="*/ 1328737 h 2831596"/>
              <a:gd name="connsiteX235" fmla="*/ 326768 w 2760405"/>
              <a:gd name="connsiteY235" fmla="*/ 1319212 h 2831596"/>
              <a:gd name="connsiteX236" fmla="*/ 319624 w 2760405"/>
              <a:gd name="connsiteY236" fmla="*/ 1297781 h 2831596"/>
              <a:gd name="connsiteX237" fmla="*/ 269618 w 2760405"/>
              <a:gd name="connsiteY237" fmla="*/ 1285875 h 2831596"/>
              <a:gd name="connsiteX238" fmla="*/ 233899 w 2760405"/>
              <a:gd name="connsiteY238" fmla="*/ 1281112 h 2831596"/>
              <a:gd name="connsiteX239" fmla="*/ 198180 w 2760405"/>
              <a:gd name="connsiteY239" fmla="*/ 1276350 h 2831596"/>
              <a:gd name="connsiteX240" fmla="*/ 157700 w 2760405"/>
              <a:gd name="connsiteY240" fmla="*/ 1250156 h 2831596"/>
              <a:gd name="connsiteX241" fmla="*/ 141030 w 2760405"/>
              <a:gd name="connsiteY241" fmla="*/ 1202531 h 2831596"/>
              <a:gd name="connsiteX242" fmla="*/ 141030 w 2760405"/>
              <a:gd name="connsiteY242" fmla="*/ 1171575 h 2831596"/>
              <a:gd name="connsiteX243" fmla="*/ 121980 w 2760405"/>
              <a:gd name="connsiteY243" fmla="*/ 1157287 h 2831596"/>
              <a:gd name="connsiteX244" fmla="*/ 76737 w 2760405"/>
              <a:gd name="connsiteY244" fmla="*/ 1166812 h 2831596"/>
              <a:gd name="connsiteX245" fmla="*/ 50543 w 2760405"/>
              <a:gd name="connsiteY245" fmla="*/ 1166812 h 2831596"/>
              <a:gd name="connsiteX246" fmla="*/ 21968 w 2760405"/>
              <a:gd name="connsiteY246" fmla="*/ 1143000 h 2831596"/>
              <a:gd name="connsiteX247" fmla="*/ 10062 w 2760405"/>
              <a:gd name="connsiteY247" fmla="*/ 1104900 h 2831596"/>
              <a:gd name="connsiteX248" fmla="*/ 536 w 2760405"/>
              <a:gd name="connsiteY248" fmla="*/ 1069182 h 2831596"/>
              <a:gd name="connsiteX249" fmla="*/ 2918 w 2760405"/>
              <a:gd name="connsiteY249" fmla="*/ 1028700 h 2831596"/>
              <a:gd name="connsiteX250" fmla="*/ 17205 w 2760405"/>
              <a:gd name="connsiteY250" fmla="*/ 995362 h 2831596"/>
              <a:gd name="connsiteX251" fmla="*/ 52924 w 2760405"/>
              <a:gd name="connsiteY251" fmla="*/ 957263 h 2831596"/>
              <a:gd name="connsiteX252" fmla="*/ 76737 w 2760405"/>
              <a:gd name="connsiteY252" fmla="*/ 952500 h 2831596"/>
              <a:gd name="connsiteX253" fmla="*/ 69593 w 2760405"/>
              <a:gd name="connsiteY253" fmla="*/ 933450 h 2831596"/>
              <a:gd name="connsiteX254" fmla="*/ 60068 w 2760405"/>
              <a:gd name="connsiteY254" fmla="*/ 885825 h 2831596"/>
              <a:gd name="connsiteX255" fmla="*/ 83880 w 2760405"/>
              <a:gd name="connsiteY255" fmla="*/ 852487 h 2831596"/>
              <a:gd name="connsiteX256" fmla="*/ 69593 w 2760405"/>
              <a:gd name="connsiteY256" fmla="*/ 821531 h 2831596"/>
              <a:gd name="connsiteX257" fmla="*/ 41018 w 2760405"/>
              <a:gd name="connsiteY257" fmla="*/ 795337 h 2831596"/>
              <a:gd name="connsiteX258" fmla="*/ 21969 w 2760405"/>
              <a:gd name="connsiteY258" fmla="*/ 785812 h 2831596"/>
              <a:gd name="connsiteX259" fmla="*/ 29112 w 2760405"/>
              <a:gd name="connsiteY259" fmla="*/ 766762 h 2831596"/>
              <a:gd name="connsiteX260" fmla="*/ 48162 w 2760405"/>
              <a:gd name="connsiteY260" fmla="*/ 723900 h 2831596"/>
              <a:gd name="connsiteX261" fmla="*/ 64831 w 2760405"/>
              <a:gd name="connsiteY261" fmla="*/ 704850 h 2831596"/>
              <a:gd name="connsiteX262" fmla="*/ 79118 w 2760405"/>
              <a:gd name="connsiteY262" fmla="*/ 671512 h 2831596"/>
              <a:gd name="connsiteX263" fmla="*/ 50543 w 2760405"/>
              <a:gd name="connsiteY263" fmla="*/ 647700 h 2831596"/>
              <a:gd name="connsiteX264" fmla="*/ 69593 w 2760405"/>
              <a:gd name="connsiteY264" fmla="*/ 623887 h 2831596"/>
              <a:gd name="connsiteX265" fmla="*/ 117218 w 2760405"/>
              <a:gd name="connsiteY265" fmla="*/ 628650 h 2831596"/>
              <a:gd name="connsiteX266" fmla="*/ 114836 w 2760405"/>
              <a:gd name="connsiteY266" fmla="*/ 619125 h 2831596"/>
              <a:gd name="connsiteX267" fmla="*/ 110074 w 2760405"/>
              <a:gd name="connsiteY267" fmla="*/ 585787 h 2831596"/>
              <a:gd name="connsiteX268" fmla="*/ 117218 w 2760405"/>
              <a:gd name="connsiteY268" fmla="*/ 564356 h 2831596"/>
              <a:gd name="connsiteX269" fmla="*/ 131506 w 2760405"/>
              <a:gd name="connsiteY269" fmla="*/ 559593 h 2831596"/>
              <a:gd name="connsiteX270" fmla="*/ 155318 w 2760405"/>
              <a:gd name="connsiteY270" fmla="*/ 571500 h 2831596"/>
              <a:gd name="connsiteX271" fmla="*/ 160080 w 2760405"/>
              <a:gd name="connsiteY271" fmla="*/ 571500 h 2831596"/>
              <a:gd name="connsiteX272" fmla="*/ 169606 w 2760405"/>
              <a:gd name="connsiteY272" fmla="*/ 535781 h 2831596"/>
              <a:gd name="connsiteX273" fmla="*/ 152936 w 2760405"/>
              <a:gd name="connsiteY273" fmla="*/ 478631 h 2831596"/>
              <a:gd name="connsiteX274" fmla="*/ 193418 w 2760405"/>
              <a:gd name="connsiteY274" fmla="*/ 447675 h 2831596"/>
              <a:gd name="connsiteX275" fmla="*/ 221993 w 2760405"/>
              <a:gd name="connsiteY275" fmla="*/ 461962 h 2831596"/>
              <a:gd name="connsiteX276" fmla="*/ 283905 w 2760405"/>
              <a:gd name="connsiteY276" fmla="*/ 485775 h 2831596"/>
              <a:gd name="connsiteX277" fmla="*/ 317243 w 2760405"/>
              <a:gd name="connsiteY277" fmla="*/ 476250 h 2831596"/>
              <a:gd name="connsiteX278" fmla="*/ 336293 w 2760405"/>
              <a:gd name="connsiteY278" fmla="*/ 442912 h 2831596"/>
              <a:gd name="connsiteX279" fmla="*/ 345818 w 2760405"/>
              <a:gd name="connsiteY279" fmla="*/ 409575 h 2831596"/>
              <a:gd name="connsiteX280" fmla="*/ 388680 w 2760405"/>
              <a:gd name="connsiteY280" fmla="*/ 409575 h 2831596"/>
              <a:gd name="connsiteX281" fmla="*/ 407730 w 2760405"/>
              <a:gd name="connsiteY281" fmla="*/ 381000 h 2831596"/>
              <a:gd name="connsiteX282" fmla="*/ 431543 w 2760405"/>
              <a:gd name="connsiteY282" fmla="*/ 338137 h 2831596"/>
              <a:gd name="connsiteX283" fmla="*/ 383918 w 2760405"/>
              <a:gd name="connsiteY283" fmla="*/ 314325 h 2831596"/>
              <a:gd name="connsiteX284" fmla="*/ 374393 w 2760405"/>
              <a:gd name="connsiteY284" fmla="*/ 264318 h 2831596"/>
              <a:gd name="connsiteX285" fmla="*/ 410111 w 2760405"/>
              <a:gd name="connsiteY285" fmla="*/ 257175 h 2831596"/>
              <a:gd name="connsiteX286" fmla="*/ 424399 w 2760405"/>
              <a:gd name="connsiteY286" fmla="*/ 216694 h 2831596"/>
              <a:gd name="connsiteX287" fmla="*/ 455356 w 2760405"/>
              <a:gd name="connsiteY287" fmla="*/ 171450 h 2831596"/>
              <a:gd name="connsiteX288" fmla="*/ 450593 w 2760405"/>
              <a:gd name="connsiteY288" fmla="*/ 123825 h 2831596"/>
              <a:gd name="connsiteX0" fmla="*/ 2310349 w 2760405"/>
              <a:gd name="connsiteY0" fmla="*/ 0 h 2831596"/>
              <a:gd name="connsiteX1" fmla="*/ 2327018 w 2760405"/>
              <a:gd name="connsiteY1" fmla="*/ 26193 h 2831596"/>
              <a:gd name="connsiteX2" fmla="*/ 2355593 w 2760405"/>
              <a:gd name="connsiteY2" fmla="*/ 47625 h 2831596"/>
              <a:gd name="connsiteX3" fmla="*/ 2346068 w 2760405"/>
              <a:gd name="connsiteY3" fmla="*/ 57150 h 2831596"/>
              <a:gd name="connsiteX4" fmla="*/ 2355593 w 2760405"/>
              <a:gd name="connsiteY4" fmla="*/ 95250 h 2831596"/>
              <a:gd name="connsiteX5" fmla="*/ 2346068 w 2760405"/>
              <a:gd name="connsiteY5" fmla="*/ 128587 h 2831596"/>
              <a:gd name="connsiteX6" fmla="*/ 2327018 w 2760405"/>
              <a:gd name="connsiteY6" fmla="*/ 145256 h 2831596"/>
              <a:gd name="connsiteX7" fmla="*/ 2303205 w 2760405"/>
              <a:gd name="connsiteY7" fmla="*/ 152400 h 2831596"/>
              <a:gd name="connsiteX8" fmla="*/ 2293680 w 2760405"/>
              <a:gd name="connsiteY8" fmla="*/ 166687 h 2831596"/>
              <a:gd name="connsiteX9" fmla="*/ 2288918 w 2760405"/>
              <a:gd name="connsiteY9" fmla="*/ 204787 h 2831596"/>
              <a:gd name="connsiteX10" fmla="*/ 2269868 w 2760405"/>
              <a:gd name="connsiteY10" fmla="*/ 223837 h 2831596"/>
              <a:gd name="connsiteX11" fmla="*/ 2227005 w 2760405"/>
              <a:gd name="connsiteY11" fmla="*/ 219075 h 2831596"/>
              <a:gd name="connsiteX12" fmla="*/ 2217480 w 2760405"/>
              <a:gd name="connsiteY12" fmla="*/ 226219 h 2831596"/>
              <a:gd name="connsiteX13" fmla="*/ 2224624 w 2760405"/>
              <a:gd name="connsiteY13" fmla="*/ 259556 h 2831596"/>
              <a:gd name="connsiteX14" fmla="*/ 2236530 w 2760405"/>
              <a:gd name="connsiteY14" fmla="*/ 285750 h 2831596"/>
              <a:gd name="connsiteX15" fmla="*/ 2227005 w 2760405"/>
              <a:gd name="connsiteY15" fmla="*/ 304800 h 2831596"/>
              <a:gd name="connsiteX16" fmla="*/ 2227005 w 2760405"/>
              <a:gd name="connsiteY16" fmla="*/ 333375 h 2831596"/>
              <a:gd name="connsiteX17" fmla="*/ 2188905 w 2760405"/>
              <a:gd name="connsiteY17" fmla="*/ 338137 h 2831596"/>
              <a:gd name="connsiteX18" fmla="*/ 2155567 w 2760405"/>
              <a:gd name="connsiteY18" fmla="*/ 302419 h 2831596"/>
              <a:gd name="connsiteX19" fmla="*/ 2126993 w 2760405"/>
              <a:gd name="connsiteY19" fmla="*/ 323850 h 2831596"/>
              <a:gd name="connsiteX20" fmla="*/ 2107943 w 2760405"/>
              <a:gd name="connsiteY20" fmla="*/ 347662 h 2831596"/>
              <a:gd name="connsiteX21" fmla="*/ 2107943 w 2760405"/>
              <a:gd name="connsiteY21" fmla="*/ 361950 h 2831596"/>
              <a:gd name="connsiteX22" fmla="*/ 2107943 w 2760405"/>
              <a:gd name="connsiteY22" fmla="*/ 395287 h 2831596"/>
              <a:gd name="connsiteX23" fmla="*/ 2079368 w 2760405"/>
              <a:gd name="connsiteY23" fmla="*/ 395287 h 2831596"/>
              <a:gd name="connsiteX24" fmla="*/ 2036505 w 2760405"/>
              <a:gd name="connsiteY24" fmla="*/ 419100 h 2831596"/>
              <a:gd name="connsiteX25" fmla="*/ 2017455 w 2760405"/>
              <a:gd name="connsiteY25" fmla="*/ 457200 h 2831596"/>
              <a:gd name="connsiteX26" fmla="*/ 2015074 w 2760405"/>
              <a:gd name="connsiteY26" fmla="*/ 488156 h 2831596"/>
              <a:gd name="connsiteX27" fmla="*/ 1998406 w 2760405"/>
              <a:gd name="connsiteY27" fmla="*/ 511968 h 2831596"/>
              <a:gd name="connsiteX28" fmla="*/ 1979355 w 2760405"/>
              <a:gd name="connsiteY28" fmla="*/ 554831 h 2831596"/>
              <a:gd name="connsiteX29" fmla="*/ 1948399 w 2760405"/>
              <a:gd name="connsiteY29" fmla="*/ 564356 h 2831596"/>
              <a:gd name="connsiteX30" fmla="*/ 1912680 w 2760405"/>
              <a:gd name="connsiteY30" fmla="*/ 561975 h 2831596"/>
              <a:gd name="connsiteX31" fmla="*/ 1886486 w 2760405"/>
              <a:gd name="connsiteY31" fmla="*/ 576262 h 2831596"/>
              <a:gd name="connsiteX32" fmla="*/ 1893630 w 2760405"/>
              <a:gd name="connsiteY32" fmla="*/ 602456 h 2831596"/>
              <a:gd name="connsiteX33" fmla="*/ 1876961 w 2760405"/>
              <a:gd name="connsiteY33" fmla="*/ 623887 h 2831596"/>
              <a:gd name="connsiteX34" fmla="*/ 1879343 w 2760405"/>
              <a:gd name="connsiteY34" fmla="*/ 647700 h 2831596"/>
              <a:gd name="connsiteX35" fmla="*/ 1893630 w 2760405"/>
              <a:gd name="connsiteY35" fmla="*/ 666750 h 2831596"/>
              <a:gd name="connsiteX36" fmla="*/ 1922205 w 2760405"/>
              <a:gd name="connsiteY36" fmla="*/ 685800 h 2831596"/>
              <a:gd name="connsiteX37" fmla="*/ 1948399 w 2760405"/>
              <a:gd name="connsiteY37" fmla="*/ 714375 h 2831596"/>
              <a:gd name="connsiteX38" fmla="*/ 1972211 w 2760405"/>
              <a:gd name="connsiteY38" fmla="*/ 745331 h 2831596"/>
              <a:gd name="connsiteX39" fmla="*/ 2000787 w 2760405"/>
              <a:gd name="connsiteY39" fmla="*/ 776287 h 2831596"/>
              <a:gd name="connsiteX40" fmla="*/ 2019836 w 2760405"/>
              <a:gd name="connsiteY40" fmla="*/ 788194 h 2831596"/>
              <a:gd name="connsiteX41" fmla="*/ 2026980 w 2760405"/>
              <a:gd name="connsiteY41" fmla="*/ 814387 h 2831596"/>
              <a:gd name="connsiteX42" fmla="*/ 2031743 w 2760405"/>
              <a:gd name="connsiteY42" fmla="*/ 847725 h 2831596"/>
              <a:gd name="connsiteX43" fmla="*/ 2041268 w 2760405"/>
              <a:gd name="connsiteY43" fmla="*/ 859631 h 2831596"/>
              <a:gd name="connsiteX44" fmla="*/ 2069843 w 2760405"/>
              <a:gd name="connsiteY44" fmla="*/ 871537 h 2831596"/>
              <a:gd name="connsiteX45" fmla="*/ 2065080 w 2760405"/>
              <a:gd name="connsiteY45" fmla="*/ 852487 h 2831596"/>
              <a:gd name="connsiteX46" fmla="*/ 2093655 w 2760405"/>
              <a:gd name="connsiteY46" fmla="*/ 838200 h 2831596"/>
              <a:gd name="connsiteX47" fmla="*/ 2103180 w 2760405"/>
              <a:gd name="connsiteY47" fmla="*/ 862012 h 2831596"/>
              <a:gd name="connsiteX48" fmla="*/ 2136518 w 2760405"/>
              <a:gd name="connsiteY48" fmla="*/ 883443 h 2831596"/>
              <a:gd name="connsiteX49" fmla="*/ 2172236 w 2760405"/>
              <a:gd name="connsiteY49" fmla="*/ 876300 h 2831596"/>
              <a:gd name="connsiteX50" fmla="*/ 2186524 w 2760405"/>
              <a:gd name="connsiteY50" fmla="*/ 864394 h 2831596"/>
              <a:gd name="connsiteX51" fmla="*/ 2210337 w 2760405"/>
              <a:gd name="connsiteY51" fmla="*/ 857249 h 2831596"/>
              <a:gd name="connsiteX52" fmla="*/ 2248437 w 2760405"/>
              <a:gd name="connsiteY52" fmla="*/ 862012 h 2831596"/>
              <a:gd name="connsiteX53" fmla="*/ 2260343 w 2760405"/>
              <a:gd name="connsiteY53" fmla="*/ 895350 h 2831596"/>
              <a:gd name="connsiteX54" fmla="*/ 2307967 w 2760405"/>
              <a:gd name="connsiteY54" fmla="*/ 900113 h 2831596"/>
              <a:gd name="connsiteX55" fmla="*/ 2331780 w 2760405"/>
              <a:gd name="connsiteY55" fmla="*/ 907256 h 2831596"/>
              <a:gd name="connsiteX56" fmla="*/ 2317493 w 2760405"/>
              <a:gd name="connsiteY56" fmla="*/ 928687 h 2831596"/>
              <a:gd name="connsiteX57" fmla="*/ 2322255 w 2760405"/>
              <a:gd name="connsiteY57" fmla="*/ 942975 h 2831596"/>
              <a:gd name="connsiteX58" fmla="*/ 2360355 w 2760405"/>
              <a:gd name="connsiteY58" fmla="*/ 964406 h 2831596"/>
              <a:gd name="connsiteX59" fmla="*/ 2374643 w 2760405"/>
              <a:gd name="connsiteY59" fmla="*/ 990600 h 2831596"/>
              <a:gd name="connsiteX60" fmla="*/ 2398455 w 2760405"/>
              <a:gd name="connsiteY60" fmla="*/ 1016794 h 2831596"/>
              <a:gd name="connsiteX61" fmla="*/ 2384168 w 2760405"/>
              <a:gd name="connsiteY61" fmla="*/ 1028700 h 2831596"/>
              <a:gd name="connsiteX62" fmla="*/ 2388930 w 2760405"/>
              <a:gd name="connsiteY62" fmla="*/ 1066800 h 2831596"/>
              <a:gd name="connsiteX63" fmla="*/ 2424649 w 2760405"/>
              <a:gd name="connsiteY63" fmla="*/ 1059656 h 2831596"/>
              <a:gd name="connsiteX64" fmla="*/ 2453224 w 2760405"/>
              <a:gd name="connsiteY64" fmla="*/ 1069182 h 2831596"/>
              <a:gd name="connsiteX65" fmla="*/ 2488943 w 2760405"/>
              <a:gd name="connsiteY65" fmla="*/ 1107281 h 2831596"/>
              <a:gd name="connsiteX66" fmla="*/ 2488943 w 2760405"/>
              <a:gd name="connsiteY66" fmla="*/ 1138237 h 2831596"/>
              <a:gd name="connsiteX67" fmla="*/ 2524661 w 2760405"/>
              <a:gd name="connsiteY67" fmla="*/ 1147762 h 2831596"/>
              <a:gd name="connsiteX68" fmla="*/ 2574668 w 2760405"/>
              <a:gd name="connsiteY68" fmla="*/ 1190625 h 2831596"/>
              <a:gd name="connsiteX69" fmla="*/ 2574668 w 2760405"/>
              <a:gd name="connsiteY69" fmla="*/ 1219200 h 2831596"/>
              <a:gd name="connsiteX70" fmla="*/ 2574668 w 2760405"/>
              <a:gd name="connsiteY70" fmla="*/ 1243012 h 2831596"/>
              <a:gd name="connsiteX71" fmla="*/ 2569905 w 2760405"/>
              <a:gd name="connsiteY71" fmla="*/ 1266825 h 2831596"/>
              <a:gd name="connsiteX72" fmla="*/ 2603243 w 2760405"/>
              <a:gd name="connsiteY72" fmla="*/ 1295400 h 2831596"/>
              <a:gd name="connsiteX73" fmla="*/ 2612767 w 2760405"/>
              <a:gd name="connsiteY73" fmla="*/ 1338262 h 2831596"/>
              <a:gd name="connsiteX74" fmla="*/ 2622293 w 2760405"/>
              <a:gd name="connsiteY74" fmla="*/ 1376362 h 2831596"/>
              <a:gd name="connsiteX75" fmla="*/ 2641343 w 2760405"/>
              <a:gd name="connsiteY75" fmla="*/ 1369218 h 2831596"/>
              <a:gd name="connsiteX76" fmla="*/ 2684205 w 2760405"/>
              <a:gd name="connsiteY76" fmla="*/ 1381125 h 2831596"/>
              <a:gd name="connsiteX77" fmla="*/ 2708018 w 2760405"/>
              <a:gd name="connsiteY77" fmla="*/ 1362075 h 2831596"/>
              <a:gd name="connsiteX78" fmla="*/ 2750880 w 2760405"/>
              <a:gd name="connsiteY78" fmla="*/ 1352550 h 2831596"/>
              <a:gd name="connsiteX79" fmla="*/ 2760405 w 2760405"/>
              <a:gd name="connsiteY79" fmla="*/ 1390650 h 2831596"/>
              <a:gd name="connsiteX80" fmla="*/ 2750880 w 2760405"/>
              <a:gd name="connsiteY80" fmla="*/ 1414462 h 2831596"/>
              <a:gd name="connsiteX81" fmla="*/ 2727068 w 2760405"/>
              <a:gd name="connsiteY81" fmla="*/ 1428750 h 2831596"/>
              <a:gd name="connsiteX82" fmla="*/ 2698492 w 2760405"/>
              <a:gd name="connsiteY82" fmla="*/ 1464469 h 2831596"/>
              <a:gd name="connsiteX83" fmla="*/ 2660393 w 2760405"/>
              <a:gd name="connsiteY83" fmla="*/ 1495425 h 2831596"/>
              <a:gd name="connsiteX84" fmla="*/ 2641343 w 2760405"/>
              <a:gd name="connsiteY84" fmla="*/ 1519237 h 2831596"/>
              <a:gd name="connsiteX85" fmla="*/ 2627055 w 2760405"/>
              <a:gd name="connsiteY85" fmla="*/ 1535906 h 2831596"/>
              <a:gd name="connsiteX86" fmla="*/ 2622293 w 2760405"/>
              <a:gd name="connsiteY86" fmla="*/ 1562100 h 2831596"/>
              <a:gd name="connsiteX87" fmla="*/ 2593718 w 2760405"/>
              <a:gd name="connsiteY87" fmla="*/ 1562100 h 2831596"/>
              <a:gd name="connsiteX88" fmla="*/ 2560380 w 2760405"/>
              <a:gd name="connsiteY88" fmla="*/ 1547812 h 2831596"/>
              <a:gd name="connsiteX89" fmla="*/ 2541330 w 2760405"/>
              <a:gd name="connsiteY89" fmla="*/ 1519237 h 2831596"/>
              <a:gd name="connsiteX90" fmla="*/ 2474655 w 2760405"/>
              <a:gd name="connsiteY90" fmla="*/ 1524000 h 2831596"/>
              <a:gd name="connsiteX91" fmla="*/ 2455605 w 2760405"/>
              <a:gd name="connsiteY91" fmla="*/ 1535906 h 2831596"/>
              <a:gd name="connsiteX92" fmla="*/ 2450842 w 2760405"/>
              <a:gd name="connsiteY92" fmla="*/ 1557338 h 2831596"/>
              <a:gd name="connsiteX93" fmla="*/ 2417505 w 2760405"/>
              <a:gd name="connsiteY93" fmla="*/ 1576387 h 2831596"/>
              <a:gd name="connsiteX94" fmla="*/ 2384168 w 2760405"/>
              <a:gd name="connsiteY94" fmla="*/ 1614487 h 2831596"/>
              <a:gd name="connsiteX95" fmla="*/ 2357973 w 2760405"/>
              <a:gd name="connsiteY95" fmla="*/ 1626393 h 2831596"/>
              <a:gd name="connsiteX96" fmla="*/ 2350830 w 2760405"/>
              <a:gd name="connsiteY96" fmla="*/ 1662112 h 2831596"/>
              <a:gd name="connsiteX97" fmla="*/ 2334161 w 2760405"/>
              <a:gd name="connsiteY97" fmla="*/ 1659731 h 2831596"/>
              <a:gd name="connsiteX98" fmla="*/ 2284155 w 2760405"/>
              <a:gd name="connsiteY98" fmla="*/ 1681162 h 2831596"/>
              <a:gd name="connsiteX99" fmla="*/ 2265105 w 2760405"/>
              <a:gd name="connsiteY99" fmla="*/ 1700212 h 2831596"/>
              <a:gd name="connsiteX100" fmla="*/ 2203193 w 2760405"/>
              <a:gd name="connsiteY100" fmla="*/ 1704975 h 2831596"/>
              <a:gd name="connsiteX101" fmla="*/ 2160330 w 2760405"/>
              <a:gd name="connsiteY101" fmla="*/ 1714500 h 2831596"/>
              <a:gd name="connsiteX102" fmla="*/ 2129374 w 2760405"/>
              <a:gd name="connsiteY102" fmla="*/ 1754981 h 2831596"/>
              <a:gd name="connsiteX103" fmla="*/ 2103180 w 2760405"/>
              <a:gd name="connsiteY103" fmla="*/ 1771650 h 2831596"/>
              <a:gd name="connsiteX104" fmla="*/ 2098418 w 2760405"/>
              <a:gd name="connsiteY104" fmla="*/ 1807368 h 2831596"/>
              <a:gd name="connsiteX105" fmla="*/ 2060318 w 2760405"/>
              <a:gd name="connsiteY105" fmla="*/ 1831181 h 2831596"/>
              <a:gd name="connsiteX106" fmla="*/ 2046030 w 2760405"/>
              <a:gd name="connsiteY106" fmla="*/ 1852612 h 2831596"/>
              <a:gd name="connsiteX107" fmla="*/ 2036505 w 2760405"/>
              <a:gd name="connsiteY107" fmla="*/ 1866900 h 2831596"/>
              <a:gd name="connsiteX108" fmla="*/ 2041268 w 2760405"/>
              <a:gd name="connsiteY108" fmla="*/ 1895475 h 2831596"/>
              <a:gd name="connsiteX109" fmla="*/ 2053174 w 2760405"/>
              <a:gd name="connsiteY109" fmla="*/ 1933575 h 2831596"/>
              <a:gd name="connsiteX110" fmla="*/ 2065080 w 2760405"/>
              <a:gd name="connsiteY110" fmla="*/ 1985962 h 2831596"/>
              <a:gd name="connsiteX111" fmla="*/ 2041268 w 2760405"/>
              <a:gd name="connsiteY111" fmla="*/ 2024062 h 2831596"/>
              <a:gd name="connsiteX112" fmla="*/ 2036505 w 2760405"/>
              <a:gd name="connsiteY112" fmla="*/ 2028825 h 2831596"/>
              <a:gd name="connsiteX113" fmla="*/ 1998405 w 2760405"/>
              <a:gd name="connsiteY113" fmla="*/ 2033587 h 2831596"/>
              <a:gd name="connsiteX114" fmla="*/ 1969830 w 2760405"/>
              <a:gd name="connsiteY114" fmla="*/ 2043112 h 2831596"/>
              <a:gd name="connsiteX115" fmla="*/ 1960305 w 2760405"/>
              <a:gd name="connsiteY115" fmla="*/ 2043112 h 2831596"/>
              <a:gd name="connsiteX116" fmla="*/ 1922205 w 2760405"/>
              <a:gd name="connsiteY116" fmla="*/ 2069305 h 2831596"/>
              <a:gd name="connsiteX117" fmla="*/ 1903155 w 2760405"/>
              <a:gd name="connsiteY117" fmla="*/ 2090737 h 2831596"/>
              <a:gd name="connsiteX118" fmla="*/ 1891249 w 2760405"/>
              <a:gd name="connsiteY118" fmla="*/ 2150269 h 2831596"/>
              <a:gd name="connsiteX119" fmla="*/ 1857912 w 2760405"/>
              <a:gd name="connsiteY119" fmla="*/ 2166937 h 2831596"/>
              <a:gd name="connsiteX120" fmla="*/ 1812668 w 2760405"/>
              <a:gd name="connsiteY120" fmla="*/ 2195512 h 2831596"/>
              <a:gd name="connsiteX121" fmla="*/ 1812668 w 2760405"/>
              <a:gd name="connsiteY121" fmla="*/ 2252662 h 2831596"/>
              <a:gd name="connsiteX122" fmla="*/ 1817430 w 2760405"/>
              <a:gd name="connsiteY122" fmla="*/ 2314575 h 2831596"/>
              <a:gd name="connsiteX123" fmla="*/ 1805524 w 2760405"/>
              <a:gd name="connsiteY123" fmla="*/ 2340768 h 2831596"/>
              <a:gd name="connsiteX124" fmla="*/ 1788855 w 2760405"/>
              <a:gd name="connsiteY124" fmla="*/ 2388393 h 2831596"/>
              <a:gd name="connsiteX125" fmla="*/ 1812668 w 2760405"/>
              <a:gd name="connsiteY125" fmla="*/ 2438400 h 2831596"/>
              <a:gd name="connsiteX126" fmla="*/ 1805524 w 2760405"/>
              <a:gd name="connsiteY126" fmla="*/ 2474119 h 2831596"/>
              <a:gd name="connsiteX127" fmla="*/ 1779330 w 2760405"/>
              <a:gd name="connsiteY127" fmla="*/ 2500312 h 2831596"/>
              <a:gd name="connsiteX128" fmla="*/ 1736468 w 2760405"/>
              <a:gd name="connsiteY128" fmla="*/ 2524125 h 2831596"/>
              <a:gd name="connsiteX129" fmla="*/ 1717418 w 2760405"/>
              <a:gd name="connsiteY129" fmla="*/ 2538412 h 2831596"/>
              <a:gd name="connsiteX130" fmla="*/ 1741230 w 2760405"/>
              <a:gd name="connsiteY130" fmla="*/ 2590800 h 2831596"/>
              <a:gd name="connsiteX131" fmla="*/ 1722180 w 2760405"/>
              <a:gd name="connsiteY131" fmla="*/ 2619375 h 2831596"/>
              <a:gd name="connsiteX132" fmla="*/ 1665030 w 2760405"/>
              <a:gd name="connsiteY132" fmla="*/ 2633662 h 2831596"/>
              <a:gd name="connsiteX133" fmla="*/ 1650743 w 2760405"/>
              <a:gd name="connsiteY133" fmla="*/ 2662237 h 2831596"/>
              <a:gd name="connsiteX134" fmla="*/ 1667411 w 2760405"/>
              <a:gd name="connsiteY134" fmla="*/ 2693193 h 2831596"/>
              <a:gd name="connsiteX135" fmla="*/ 1655505 w 2760405"/>
              <a:gd name="connsiteY135" fmla="*/ 2712243 h 2831596"/>
              <a:gd name="connsiteX136" fmla="*/ 1660268 w 2760405"/>
              <a:gd name="connsiteY136" fmla="*/ 2745581 h 2831596"/>
              <a:gd name="connsiteX137" fmla="*/ 1631693 w 2760405"/>
              <a:gd name="connsiteY137" fmla="*/ 2767012 h 2831596"/>
              <a:gd name="connsiteX138" fmla="*/ 1579305 w 2760405"/>
              <a:gd name="connsiteY138" fmla="*/ 2724150 h 2831596"/>
              <a:gd name="connsiteX139" fmla="*/ 1553111 w 2760405"/>
              <a:gd name="connsiteY139" fmla="*/ 2728912 h 2831596"/>
              <a:gd name="connsiteX140" fmla="*/ 1522155 w 2760405"/>
              <a:gd name="connsiteY140" fmla="*/ 2697956 h 2831596"/>
              <a:gd name="connsiteX141" fmla="*/ 1503105 w 2760405"/>
              <a:gd name="connsiteY141" fmla="*/ 2676525 h 2831596"/>
              <a:gd name="connsiteX142" fmla="*/ 1481674 w 2760405"/>
              <a:gd name="connsiteY142" fmla="*/ 2719387 h 2831596"/>
              <a:gd name="connsiteX143" fmla="*/ 1484055 w 2760405"/>
              <a:gd name="connsiteY143" fmla="*/ 2738437 h 2831596"/>
              <a:gd name="connsiteX144" fmla="*/ 1467386 w 2760405"/>
              <a:gd name="connsiteY144" fmla="*/ 2776537 h 2831596"/>
              <a:gd name="connsiteX145" fmla="*/ 1460243 w 2760405"/>
              <a:gd name="connsiteY145" fmla="*/ 2786062 h 2831596"/>
              <a:gd name="connsiteX146" fmla="*/ 1424524 w 2760405"/>
              <a:gd name="connsiteY146" fmla="*/ 2828925 h 2831596"/>
              <a:gd name="connsiteX147" fmla="*/ 1400712 w 2760405"/>
              <a:gd name="connsiteY147" fmla="*/ 2824162 h 2831596"/>
              <a:gd name="connsiteX148" fmla="*/ 1384043 w 2760405"/>
              <a:gd name="connsiteY148" fmla="*/ 2800350 h 2831596"/>
              <a:gd name="connsiteX149" fmla="*/ 1379280 w 2760405"/>
              <a:gd name="connsiteY149" fmla="*/ 2786062 h 2831596"/>
              <a:gd name="connsiteX150" fmla="*/ 1338799 w 2760405"/>
              <a:gd name="connsiteY150" fmla="*/ 2778918 h 2831596"/>
              <a:gd name="connsiteX151" fmla="*/ 1345943 w 2760405"/>
              <a:gd name="connsiteY151" fmla="*/ 2757487 h 2831596"/>
              <a:gd name="connsiteX152" fmla="*/ 1326893 w 2760405"/>
              <a:gd name="connsiteY152" fmla="*/ 2719387 h 2831596"/>
              <a:gd name="connsiteX153" fmla="*/ 1357849 w 2760405"/>
              <a:gd name="connsiteY153" fmla="*/ 2702718 h 2831596"/>
              <a:gd name="connsiteX154" fmla="*/ 1348324 w 2760405"/>
              <a:gd name="connsiteY154" fmla="*/ 2640806 h 2831596"/>
              <a:gd name="connsiteX155" fmla="*/ 1336418 w 2760405"/>
              <a:gd name="connsiteY155" fmla="*/ 2626518 h 2831596"/>
              <a:gd name="connsiteX156" fmla="*/ 1326893 w 2760405"/>
              <a:gd name="connsiteY156" fmla="*/ 2605087 h 2831596"/>
              <a:gd name="connsiteX157" fmla="*/ 1305461 w 2760405"/>
              <a:gd name="connsiteY157" fmla="*/ 2595562 h 2831596"/>
              <a:gd name="connsiteX158" fmla="*/ 1291174 w 2760405"/>
              <a:gd name="connsiteY158" fmla="*/ 2605087 h 2831596"/>
              <a:gd name="connsiteX159" fmla="*/ 1284030 w 2760405"/>
              <a:gd name="connsiteY159" fmla="*/ 2626518 h 2831596"/>
              <a:gd name="connsiteX160" fmla="*/ 1262599 w 2760405"/>
              <a:gd name="connsiteY160" fmla="*/ 2605087 h 2831596"/>
              <a:gd name="connsiteX161" fmla="*/ 1288793 w 2760405"/>
              <a:gd name="connsiteY161" fmla="*/ 2559843 h 2831596"/>
              <a:gd name="connsiteX162" fmla="*/ 1324511 w 2760405"/>
              <a:gd name="connsiteY162" fmla="*/ 2540794 h 2831596"/>
              <a:gd name="connsiteX163" fmla="*/ 1350705 w 2760405"/>
              <a:gd name="connsiteY163" fmla="*/ 2490787 h 2831596"/>
              <a:gd name="connsiteX164" fmla="*/ 1329274 w 2760405"/>
              <a:gd name="connsiteY164" fmla="*/ 2443162 h 2831596"/>
              <a:gd name="connsiteX165" fmla="*/ 1345943 w 2760405"/>
              <a:gd name="connsiteY165" fmla="*/ 2390775 h 2831596"/>
              <a:gd name="connsiteX166" fmla="*/ 1336418 w 2760405"/>
              <a:gd name="connsiteY166" fmla="*/ 2338387 h 2831596"/>
              <a:gd name="connsiteX167" fmla="*/ 1293555 w 2760405"/>
              <a:gd name="connsiteY167" fmla="*/ 2305050 h 2831596"/>
              <a:gd name="connsiteX168" fmla="*/ 1250693 w 2760405"/>
              <a:gd name="connsiteY168" fmla="*/ 2290762 h 2831596"/>
              <a:gd name="connsiteX169" fmla="*/ 1207830 w 2760405"/>
              <a:gd name="connsiteY169" fmla="*/ 2281237 h 2831596"/>
              <a:gd name="connsiteX170" fmla="*/ 1169730 w 2760405"/>
              <a:gd name="connsiteY170" fmla="*/ 2274093 h 2831596"/>
              <a:gd name="connsiteX171" fmla="*/ 1150680 w 2760405"/>
              <a:gd name="connsiteY171" fmla="*/ 2281237 h 2831596"/>
              <a:gd name="connsiteX172" fmla="*/ 1122105 w 2760405"/>
              <a:gd name="connsiteY172" fmla="*/ 2290762 h 2831596"/>
              <a:gd name="connsiteX173" fmla="*/ 1105436 w 2760405"/>
              <a:gd name="connsiteY173" fmla="*/ 2271712 h 2831596"/>
              <a:gd name="connsiteX174" fmla="*/ 1079243 w 2760405"/>
              <a:gd name="connsiteY174" fmla="*/ 2286000 h 2831596"/>
              <a:gd name="connsiteX175" fmla="*/ 1062574 w 2760405"/>
              <a:gd name="connsiteY175" fmla="*/ 2307431 h 2831596"/>
              <a:gd name="connsiteX176" fmla="*/ 1022093 w 2760405"/>
              <a:gd name="connsiteY176" fmla="*/ 2309812 h 2831596"/>
              <a:gd name="connsiteX177" fmla="*/ 974468 w 2760405"/>
              <a:gd name="connsiteY177" fmla="*/ 2319337 h 2831596"/>
              <a:gd name="connsiteX178" fmla="*/ 974468 w 2760405"/>
              <a:gd name="connsiteY178" fmla="*/ 2374106 h 2831596"/>
              <a:gd name="connsiteX179" fmla="*/ 945893 w 2760405"/>
              <a:gd name="connsiteY179" fmla="*/ 2414587 h 2831596"/>
              <a:gd name="connsiteX180" fmla="*/ 924461 w 2760405"/>
              <a:gd name="connsiteY180" fmla="*/ 2424112 h 2831596"/>
              <a:gd name="connsiteX181" fmla="*/ 893505 w 2760405"/>
              <a:gd name="connsiteY181" fmla="*/ 2462212 h 2831596"/>
              <a:gd name="connsiteX182" fmla="*/ 869693 w 2760405"/>
              <a:gd name="connsiteY182" fmla="*/ 2452687 h 2831596"/>
              <a:gd name="connsiteX183" fmla="*/ 855405 w 2760405"/>
              <a:gd name="connsiteY183" fmla="*/ 2471737 h 2831596"/>
              <a:gd name="connsiteX184" fmla="*/ 819686 w 2760405"/>
              <a:gd name="connsiteY184" fmla="*/ 2476500 h 2831596"/>
              <a:gd name="connsiteX185" fmla="*/ 803018 w 2760405"/>
              <a:gd name="connsiteY185" fmla="*/ 2462212 h 2831596"/>
              <a:gd name="connsiteX186" fmla="*/ 774443 w 2760405"/>
              <a:gd name="connsiteY186" fmla="*/ 2438400 h 2831596"/>
              <a:gd name="connsiteX187" fmla="*/ 762536 w 2760405"/>
              <a:gd name="connsiteY187" fmla="*/ 2419350 h 2831596"/>
              <a:gd name="connsiteX188" fmla="*/ 738724 w 2760405"/>
              <a:gd name="connsiteY188" fmla="*/ 2438400 h 2831596"/>
              <a:gd name="connsiteX189" fmla="*/ 707768 w 2760405"/>
              <a:gd name="connsiteY189" fmla="*/ 2433637 h 2831596"/>
              <a:gd name="connsiteX190" fmla="*/ 726818 w 2760405"/>
              <a:gd name="connsiteY190" fmla="*/ 2371725 h 2831596"/>
              <a:gd name="connsiteX191" fmla="*/ 722055 w 2760405"/>
              <a:gd name="connsiteY191" fmla="*/ 2362200 h 2831596"/>
              <a:gd name="connsiteX192" fmla="*/ 741105 w 2760405"/>
              <a:gd name="connsiteY192" fmla="*/ 2309812 h 2831596"/>
              <a:gd name="connsiteX193" fmla="*/ 750630 w 2760405"/>
              <a:gd name="connsiteY193" fmla="*/ 2278856 h 2831596"/>
              <a:gd name="connsiteX194" fmla="*/ 736343 w 2760405"/>
              <a:gd name="connsiteY194" fmla="*/ 2243137 h 2831596"/>
              <a:gd name="connsiteX195" fmla="*/ 750630 w 2760405"/>
              <a:gd name="connsiteY195" fmla="*/ 2226468 h 2831596"/>
              <a:gd name="connsiteX196" fmla="*/ 738724 w 2760405"/>
              <a:gd name="connsiteY196" fmla="*/ 2197893 h 2831596"/>
              <a:gd name="connsiteX197" fmla="*/ 738725 w 2760405"/>
              <a:gd name="connsiteY197" fmla="*/ 2166937 h 2831596"/>
              <a:gd name="connsiteX198" fmla="*/ 731580 w 2760405"/>
              <a:gd name="connsiteY198" fmla="*/ 2128837 h 2831596"/>
              <a:gd name="connsiteX199" fmla="*/ 712530 w 2760405"/>
              <a:gd name="connsiteY199" fmla="*/ 2093118 h 2831596"/>
              <a:gd name="connsiteX200" fmla="*/ 664905 w 2760405"/>
              <a:gd name="connsiteY200" fmla="*/ 2090737 h 2831596"/>
              <a:gd name="connsiteX201" fmla="*/ 638711 w 2760405"/>
              <a:gd name="connsiteY201" fmla="*/ 2085975 h 2831596"/>
              <a:gd name="connsiteX202" fmla="*/ 626805 w 2760405"/>
              <a:gd name="connsiteY202" fmla="*/ 2062162 h 2831596"/>
              <a:gd name="connsiteX203" fmla="*/ 569655 w 2760405"/>
              <a:gd name="connsiteY203" fmla="*/ 2043112 h 2831596"/>
              <a:gd name="connsiteX204" fmla="*/ 545843 w 2760405"/>
              <a:gd name="connsiteY204" fmla="*/ 2035968 h 2831596"/>
              <a:gd name="connsiteX205" fmla="*/ 560130 w 2760405"/>
              <a:gd name="connsiteY205" fmla="*/ 1981200 h 2831596"/>
              <a:gd name="connsiteX206" fmla="*/ 564893 w 2760405"/>
              <a:gd name="connsiteY206" fmla="*/ 1964531 h 2831596"/>
              <a:gd name="connsiteX207" fmla="*/ 550605 w 2760405"/>
              <a:gd name="connsiteY207" fmla="*/ 1938337 h 2831596"/>
              <a:gd name="connsiteX208" fmla="*/ 517268 w 2760405"/>
              <a:gd name="connsiteY208" fmla="*/ 1885950 h 2831596"/>
              <a:gd name="connsiteX209" fmla="*/ 493455 w 2760405"/>
              <a:gd name="connsiteY209" fmla="*/ 1897856 h 2831596"/>
              <a:gd name="connsiteX210" fmla="*/ 474405 w 2760405"/>
              <a:gd name="connsiteY210" fmla="*/ 1876425 h 2831596"/>
              <a:gd name="connsiteX211" fmla="*/ 436305 w 2760405"/>
              <a:gd name="connsiteY211" fmla="*/ 1852612 h 2831596"/>
              <a:gd name="connsiteX212" fmla="*/ 417255 w 2760405"/>
              <a:gd name="connsiteY212" fmla="*/ 1833562 h 2831596"/>
              <a:gd name="connsiteX213" fmla="*/ 417255 w 2760405"/>
              <a:gd name="connsiteY213" fmla="*/ 1804987 h 2831596"/>
              <a:gd name="connsiteX214" fmla="*/ 381536 w 2760405"/>
              <a:gd name="connsiteY214" fmla="*/ 1812131 h 2831596"/>
              <a:gd name="connsiteX215" fmla="*/ 360105 w 2760405"/>
              <a:gd name="connsiteY215" fmla="*/ 1838325 h 2831596"/>
              <a:gd name="connsiteX216" fmla="*/ 388680 w 2760405"/>
              <a:gd name="connsiteY216" fmla="*/ 1862137 h 2831596"/>
              <a:gd name="connsiteX217" fmla="*/ 355343 w 2760405"/>
              <a:gd name="connsiteY217" fmla="*/ 1866900 h 2831596"/>
              <a:gd name="connsiteX218" fmla="*/ 326768 w 2760405"/>
              <a:gd name="connsiteY218" fmla="*/ 1847850 h 2831596"/>
              <a:gd name="connsiteX219" fmla="*/ 283905 w 2760405"/>
              <a:gd name="connsiteY219" fmla="*/ 1833562 h 2831596"/>
              <a:gd name="connsiteX220" fmla="*/ 241043 w 2760405"/>
              <a:gd name="connsiteY220" fmla="*/ 1819275 h 2831596"/>
              <a:gd name="connsiteX221" fmla="*/ 198180 w 2760405"/>
              <a:gd name="connsiteY221" fmla="*/ 1819275 h 2831596"/>
              <a:gd name="connsiteX222" fmla="*/ 174368 w 2760405"/>
              <a:gd name="connsiteY222" fmla="*/ 1795462 h 2831596"/>
              <a:gd name="connsiteX223" fmla="*/ 191036 w 2760405"/>
              <a:gd name="connsiteY223" fmla="*/ 1740693 h 2831596"/>
              <a:gd name="connsiteX224" fmla="*/ 217230 w 2760405"/>
              <a:gd name="connsiteY224" fmla="*/ 1676400 h 2831596"/>
              <a:gd name="connsiteX225" fmla="*/ 248186 w 2760405"/>
              <a:gd name="connsiteY225" fmla="*/ 1609725 h 2831596"/>
              <a:gd name="connsiteX226" fmla="*/ 276761 w 2760405"/>
              <a:gd name="connsiteY226" fmla="*/ 1576388 h 2831596"/>
              <a:gd name="connsiteX227" fmla="*/ 286286 w 2760405"/>
              <a:gd name="connsiteY227" fmla="*/ 1545431 h 2831596"/>
              <a:gd name="connsiteX228" fmla="*/ 322005 w 2760405"/>
              <a:gd name="connsiteY228" fmla="*/ 1509712 h 2831596"/>
              <a:gd name="connsiteX229" fmla="*/ 364868 w 2760405"/>
              <a:gd name="connsiteY229" fmla="*/ 1466850 h 2831596"/>
              <a:gd name="connsiteX230" fmla="*/ 379155 w 2760405"/>
              <a:gd name="connsiteY230" fmla="*/ 1440656 h 2831596"/>
              <a:gd name="connsiteX231" fmla="*/ 417255 w 2760405"/>
              <a:gd name="connsiteY231" fmla="*/ 1404937 h 2831596"/>
              <a:gd name="connsiteX232" fmla="*/ 441068 w 2760405"/>
              <a:gd name="connsiteY232" fmla="*/ 1381125 h 2831596"/>
              <a:gd name="connsiteX233" fmla="*/ 398205 w 2760405"/>
              <a:gd name="connsiteY233" fmla="*/ 1352550 h 2831596"/>
              <a:gd name="connsiteX234" fmla="*/ 379155 w 2760405"/>
              <a:gd name="connsiteY234" fmla="*/ 1328737 h 2831596"/>
              <a:gd name="connsiteX235" fmla="*/ 326768 w 2760405"/>
              <a:gd name="connsiteY235" fmla="*/ 1319212 h 2831596"/>
              <a:gd name="connsiteX236" fmla="*/ 319624 w 2760405"/>
              <a:gd name="connsiteY236" fmla="*/ 1297781 h 2831596"/>
              <a:gd name="connsiteX237" fmla="*/ 269618 w 2760405"/>
              <a:gd name="connsiteY237" fmla="*/ 1285875 h 2831596"/>
              <a:gd name="connsiteX238" fmla="*/ 233899 w 2760405"/>
              <a:gd name="connsiteY238" fmla="*/ 1281112 h 2831596"/>
              <a:gd name="connsiteX239" fmla="*/ 198180 w 2760405"/>
              <a:gd name="connsiteY239" fmla="*/ 1276350 h 2831596"/>
              <a:gd name="connsiteX240" fmla="*/ 157700 w 2760405"/>
              <a:gd name="connsiteY240" fmla="*/ 1250156 h 2831596"/>
              <a:gd name="connsiteX241" fmla="*/ 141030 w 2760405"/>
              <a:gd name="connsiteY241" fmla="*/ 1202531 h 2831596"/>
              <a:gd name="connsiteX242" fmla="*/ 141030 w 2760405"/>
              <a:gd name="connsiteY242" fmla="*/ 1171575 h 2831596"/>
              <a:gd name="connsiteX243" fmla="*/ 121980 w 2760405"/>
              <a:gd name="connsiteY243" fmla="*/ 1157287 h 2831596"/>
              <a:gd name="connsiteX244" fmla="*/ 76737 w 2760405"/>
              <a:gd name="connsiteY244" fmla="*/ 1166812 h 2831596"/>
              <a:gd name="connsiteX245" fmla="*/ 50543 w 2760405"/>
              <a:gd name="connsiteY245" fmla="*/ 1166812 h 2831596"/>
              <a:gd name="connsiteX246" fmla="*/ 21968 w 2760405"/>
              <a:gd name="connsiteY246" fmla="*/ 1143000 h 2831596"/>
              <a:gd name="connsiteX247" fmla="*/ 10062 w 2760405"/>
              <a:gd name="connsiteY247" fmla="*/ 1104900 h 2831596"/>
              <a:gd name="connsiteX248" fmla="*/ 536 w 2760405"/>
              <a:gd name="connsiteY248" fmla="*/ 1069182 h 2831596"/>
              <a:gd name="connsiteX249" fmla="*/ 2918 w 2760405"/>
              <a:gd name="connsiteY249" fmla="*/ 1028700 h 2831596"/>
              <a:gd name="connsiteX250" fmla="*/ 17205 w 2760405"/>
              <a:gd name="connsiteY250" fmla="*/ 995362 h 2831596"/>
              <a:gd name="connsiteX251" fmla="*/ 52924 w 2760405"/>
              <a:gd name="connsiteY251" fmla="*/ 957263 h 2831596"/>
              <a:gd name="connsiteX252" fmla="*/ 76737 w 2760405"/>
              <a:gd name="connsiteY252" fmla="*/ 952500 h 2831596"/>
              <a:gd name="connsiteX253" fmla="*/ 69593 w 2760405"/>
              <a:gd name="connsiteY253" fmla="*/ 933450 h 2831596"/>
              <a:gd name="connsiteX254" fmla="*/ 60068 w 2760405"/>
              <a:gd name="connsiteY254" fmla="*/ 885825 h 2831596"/>
              <a:gd name="connsiteX255" fmla="*/ 83880 w 2760405"/>
              <a:gd name="connsiteY255" fmla="*/ 852487 h 2831596"/>
              <a:gd name="connsiteX256" fmla="*/ 69593 w 2760405"/>
              <a:gd name="connsiteY256" fmla="*/ 821531 h 2831596"/>
              <a:gd name="connsiteX257" fmla="*/ 41018 w 2760405"/>
              <a:gd name="connsiteY257" fmla="*/ 795337 h 2831596"/>
              <a:gd name="connsiteX258" fmla="*/ 21969 w 2760405"/>
              <a:gd name="connsiteY258" fmla="*/ 785812 h 2831596"/>
              <a:gd name="connsiteX259" fmla="*/ 29112 w 2760405"/>
              <a:gd name="connsiteY259" fmla="*/ 766762 h 2831596"/>
              <a:gd name="connsiteX260" fmla="*/ 48162 w 2760405"/>
              <a:gd name="connsiteY260" fmla="*/ 723900 h 2831596"/>
              <a:gd name="connsiteX261" fmla="*/ 64831 w 2760405"/>
              <a:gd name="connsiteY261" fmla="*/ 704850 h 2831596"/>
              <a:gd name="connsiteX262" fmla="*/ 79118 w 2760405"/>
              <a:gd name="connsiteY262" fmla="*/ 671512 h 2831596"/>
              <a:gd name="connsiteX263" fmla="*/ 50543 w 2760405"/>
              <a:gd name="connsiteY263" fmla="*/ 647700 h 2831596"/>
              <a:gd name="connsiteX264" fmla="*/ 69593 w 2760405"/>
              <a:gd name="connsiteY264" fmla="*/ 623887 h 2831596"/>
              <a:gd name="connsiteX265" fmla="*/ 117218 w 2760405"/>
              <a:gd name="connsiteY265" fmla="*/ 628650 h 2831596"/>
              <a:gd name="connsiteX266" fmla="*/ 114836 w 2760405"/>
              <a:gd name="connsiteY266" fmla="*/ 619125 h 2831596"/>
              <a:gd name="connsiteX267" fmla="*/ 110074 w 2760405"/>
              <a:gd name="connsiteY267" fmla="*/ 585787 h 2831596"/>
              <a:gd name="connsiteX268" fmla="*/ 117218 w 2760405"/>
              <a:gd name="connsiteY268" fmla="*/ 564356 h 2831596"/>
              <a:gd name="connsiteX269" fmla="*/ 131506 w 2760405"/>
              <a:gd name="connsiteY269" fmla="*/ 559593 h 2831596"/>
              <a:gd name="connsiteX270" fmla="*/ 155318 w 2760405"/>
              <a:gd name="connsiteY270" fmla="*/ 571500 h 2831596"/>
              <a:gd name="connsiteX271" fmla="*/ 160080 w 2760405"/>
              <a:gd name="connsiteY271" fmla="*/ 571500 h 2831596"/>
              <a:gd name="connsiteX272" fmla="*/ 169606 w 2760405"/>
              <a:gd name="connsiteY272" fmla="*/ 535781 h 2831596"/>
              <a:gd name="connsiteX273" fmla="*/ 152936 w 2760405"/>
              <a:gd name="connsiteY273" fmla="*/ 478631 h 2831596"/>
              <a:gd name="connsiteX274" fmla="*/ 193418 w 2760405"/>
              <a:gd name="connsiteY274" fmla="*/ 447675 h 2831596"/>
              <a:gd name="connsiteX275" fmla="*/ 221993 w 2760405"/>
              <a:gd name="connsiteY275" fmla="*/ 461962 h 2831596"/>
              <a:gd name="connsiteX276" fmla="*/ 283905 w 2760405"/>
              <a:gd name="connsiteY276" fmla="*/ 485775 h 2831596"/>
              <a:gd name="connsiteX277" fmla="*/ 317243 w 2760405"/>
              <a:gd name="connsiteY277" fmla="*/ 476250 h 2831596"/>
              <a:gd name="connsiteX278" fmla="*/ 336293 w 2760405"/>
              <a:gd name="connsiteY278" fmla="*/ 442912 h 2831596"/>
              <a:gd name="connsiteX279" fmla="*/ 345818 w 2760405"/>
              <a:gd name="connsiteY279" fmla="*/ 409575 h 2831596"/>
              <a:gd name="connsiteX280" fmla="*/ 388680 w 2760405"/>
              <a:gd name="connsiteY280" fmla="*/ 409575 h 2831596"/>
              <a:gd name="connsiteX281" fmla="*/ 407730 w 2760405"/>
              <a:gd name="connsiteY281" fmla="*/ 381000 h 2831596"/>
              <a:gd name="connsiteX282" fmla="*/ 412493 w 2760405"/>
              <a:gd name="connsiteY282" fmla="*/ 321468 h 2831596"/>
              <a:gd name="connsiteX283" fmla="*/ 383918 w 2760405"/>
              <a:gd name="connsiteY283" fmla="*/ 314325 h 2831596"/>
              <a:gd name="connsiteX284" fmla="*/ 374393 w 2760405"/>
              <a:gd name="connsiteY284" fmla="*/ 264318 h 2831596"/>
              <a:gd name="connsiteX285" fmla="*/ 410111 w 2760405"/>
              <a:gd name="connsiteY285" fmla="*/ 257175 h 2831596"/>
              <a:gd name="connsiteX286" fmla="*/ 424399 w 2760405"/>
              <a:gd name="connsiteY286" fmla="*/ 216694 h 2831596"/>
              <a:gd name="connsiteX287" fmla="*/ 455356 w 2760405"/>
              <a:gd name="connsiteY287" fmla="*/ 171450 h 2831596"/>
              <a:gd name="connsiteX288" fmla="*/ 450593 w 2760405"/>
              <a:gd name="connsiteY288" fmla="*/ 123825 h 2831596"/>
              <a:gd name="connsiteX0" fmla="*/ 2310349 w 2760405"/>
              <a:gd name="connsiteY0" fmla="*/ 0 h 2831596"/>
              <a:gd name="connsiteX1" fmla="*/ 2327018 w 2760405"/>
              <a:gd name="connsiteY1" fmla="*/ 26193 h 2831596"/>
              <a:gd name="connsiteX2" fmla="*/ 2355593 w 2760405"/>
              <a:gd name="connsiteY2" fmla="*/ 47625 h 2831596"/>
              <a:gd name="connsiteX3" fmla="*/ 2346068 w 2760405"/>
              <a:gd name="connsiteY3" fmla="*/ 57150 h 2831596"/>
              <a:gd name="connsiteX4" fmla="*/ 2355593 w 2760405"/>
              <a:gd name="connsiteY4" fmla="*/ 95250 h 2831596"/>
              <a:gd name="connsiteX5" fmla="*/ 2346068 w 2760405"/>
              <a:gd name="connsiteY5" fmla="*/ 128587 h 2831596"/>
              <a:gd name="connsiteX6" fmla="*/ 2327018 w 2760405"/>
              <a:gd name="connsiteY6" fmla="*/ 145256 h 2831596"/>
              <a:gd name="connsiteX7" fmla="*/ 2303205 w 2760405"/>
              <a:gd name="connsiteY7" fmla="*/ 152400 h 2831596"/>
              <a:gd name="connsiteX8" fmla="*/ 2293680 w 2760405"/>
              <a:gd name="connsiteY8" fmla="*/ 166687 h 2831596"/>
              <a:gd name="connsiteX9" fmla="*/ 2288918 w 2760405"/>
              <a:gd name="connsiteY9" fmla="*/ 204787 h 2831596"/>
              <a:gd name="connsiteX10" fmla="*/ 2269868 w 2760405"/>
              <a:gd name="connsiteY10" fmla="*/ 223837 h 2831596"/>
              <a:gd name="connsiteX11" fmla="*/ 2227005 w 2760405"/>
              <a:gd name="connsiteY11" fmla="*/ 219075 h 2831596"/>
              <a:gd name="connsiteX12" fmla="*/ 2217480 w 2760405"/>
              <a:gd name="connsiteY12" fmla="*/ 226219 h 2831596"/>
              <a:gd name="connsiteX13" fmla="*/ 2224624 w 2760405"/>
              <a:gd name="connsiteY13" fmla="*/ 259556 h 2831596"/>
              <a:gd name="connsiteX14" fmla="*/ 2236530 w 2760405"/>
              <a:gd name="connsiteY14" fmla="*/ 285750 h 2831596"/>
              <a:gd name="connsiteX15" fmla="*/ 2227005 w 2760405"/>
              <a:gd name="connsiteY15" fmla="*/ 304800 h 2831596"/>
              <a:gd name="connsiteX16" fmla="*/ 2227005 w 2760405"/>
              <a:gd name="connsiteY16" fmla="*/ 333375 h 2831596"/>
              <a:gd name="connsiteX17" fmla="*/ 2188905 w 2760405"/>
              <a:gd name="connsiteY17" fmla="*/ 338137 h 2831596"/>
              <a:gd name="connsiteX18" fmla="*/ 2155567 w 2760405"/>
              <a:gd name="connsiteY18" fmla="*/ 302419 h 2831596"/>
              <a:gd name="connsiteX19" fmla="*/ 2126993 w 2760405"/>
              <a:gd name="connsiteY19" fmla="*/ 323850 h 2831596"/>
              <a:gd name="connsiteX20" fmla="*/ 2107943 w 2760405"/>
              <a:gd name="connsiteY20" fmla="*/ 347662 h 2831596"/>
              <a:gd name="connsiteX21" fmla="*/ 2107943 w 2760405"/>
              <a:gd name="connsiteY21" fmla="*/ 361950 h 2831596"/>
              <a:gd name="connsiteX22" fmla="*/ 2107943 w 2760405"/>
              <a:gd name="connsiteY22" fmla="*/ 395287 h 2831596"/>
              <a:gd name="connsiteX23" fmla="*/ 2079368 w 2760405"/>
              <a:gd name="connsiteY23" fmla="*/ 395287 h 2831596"/>
              <a:gd name="connsiteX24" fmla="*/ 2036505 w 2760405"/>
              <a:gd name="connsiteY24" fmla="*/ 419100 h 2831596"/>
              <a:gd name="connsiteX25" fmla="*/ 2017455 w 2760405"/>
              <a:gd name="connsiteY25" fmla="*/ 457200 h 2831596"/>
              <a:gd name="connsiteX26" fmla="*/ 2015074 w 2760405"/>
              <a:gd name="connsiteY26" fmla="*/ 488156 h 2831596"/>
              <a:gd name="connsiteX27" fmla="*/ 1998406 w 2760405"/>
              <a:gd name="connsiteY27" fmla="*/ 511968 h 2831596"/>
              <a:gd name="connsiteX28" fmla="*/ 1979355 w 2760405"/>
              <a:gd name="connsiteY28" fmla="*/ 554831 h 2831596"/>
              <a:gd name="connsiteX29" fmla="*/ 1948399 w 2760405"/>
              <a:gd name="connsiteY29" fmla="*/ 564356 h 2831596"/>
              <a:gd name="connsiteX30" fmla="*/ 1912680 w 2760405"/>
              <a:gd name="connsiteY30" fmla="*/ 561975 h 2831596"/>
              <a:gd name="connsiteX31" fmla="*/ 1886486 w 2760405"/>
              <a:gd name="connsiteY31" fmla="*/ 576262 h 2831596"/>
              <a:gd name="connsiteX32" fmla="*/ 1893630 w 2760405"/>
              <a:gd name="connsiteY32" fmla="*/ 602456 h 2831596"/>
              <a:gd name="connsiteX33" fmla="*/ 1876961 w 2760405"/>
              <a:gd name="connsiteY33" fmla="*/ 623887 h 2831596"/>
              <a:gd name="connsiteX34" fmla="*/ 1879343 w 2760405"/>
              <a:gd name="connsiteY34" fmla="*/ 647700 h 2831596"/>
              <a:gd name="connsiteX35" fmla="*/ 1893630 w 2760405"/>
              <a:gd name="connsiteY35" fmla="*/ 666750 h 2831596"/>
              <a:gd name="connsiteX36" fmla="*/ 1922205 w 2760405"/>
              <a:gd name="connsiteY36" fmla="*/ 685800 h 2831596"/>
              <a:gd name="connsiteX37" fmla="*/ 1948399 w 2760405"/>
              <a:gd name="connsiteY37" fmla="*/ 714375 h 2831596"/>
              <a:gd name="connsiteX38" fmla="*/ 1972211 w 2760405"/>
              <a:gd name="connsiteY38" fmla="*/ 745331 h 2831596"/>
              <a:gd name="connsiteX39" fmla="*/ 2000787 w 2760405"/>
              <a:gd name="connsiteY39" fmla="*/ 776287 h 2831596"/>
              <a:gd name="connsiteX40" fmla="*/ 2019836 w 2760405"/>
              <a:gd name="connsiteY40" fmla="*/ 788194 h 2831596"/>
              <a:gd name="connsiteX41" fmla="*/ 2026980 w 2760405"/>
              <a:gd name="connsiteY41" fmla="*/ 814387 h 2831596"/>
              <a:gd name="connsiteX42" fmla="*/ 2031743 w 2760405"/>
              <a:gd name="connsiteY42" fmla="*/ 847725 h 2831596"/>
              <a:gd name="connsiteX43" fmla="*/ 2041268 w 2760405"/>
              <a:gd name="connsiteY43" fmla="*/ 859631 h 2831596"/>
              <a:gd name="connsiteX44" fmla="*/ 2069843 w 2760405"/>
              <a:gd name="connsiteY44" fmla="*/ 871537 h 2831596"/>
              <a:gd name="connsiteX45" fmla="*/ 2065080 w 2760405"/>
              <a:gd name="connsiteY45" fmla="*/ 852487 h 2831596"/>
              <a:gd name="connsiteX46" fmla="*/ 2093655 w 2760405"/>
              <a:gd name="connsiteY46" fmla="*/ 838200 h 2831596"/>
              <a:gd name="connsiteX47" fmla="*/ 2103180 w 2760405"/>
              <a:gd name="connsiteY47" fmla="*/ 862012 h 2831596"/>
              <a:gd name="connsiteX48" fmla="*/ 2136518 w 2760405"/>
              <a:gd name="connsiteY48" fmla="*/ 883443 h 2831596"/>
              <a:gd name="connsiteX49" fmla="*/ 2172236 w 2760405"/>
              <a:gd name="connsiteY49" fmla="*/ 876300 h 2831596"/>
              <a:gd name="connsiteX50" fmla="*/ 2186524 w 2760405"/>
              <a:gd name="connsiteY50" fmla="*/ 864394 h 2831596"/>
              <a:gd name="connsiteX51" fmla="*/ 2210337 w 2760405"/>
              <a:gd name="connsiteY51" fmla="*/ 857249 h 2831596"/>
              <a:gd name="connsiteX52" fmla="*/ 2248437 w 2760405"/>
              <a:gd name="connsiteY52" fmla="*/ 862012 h 2831596"/>
              <a:gd name="connsiteX53" fmla="*/ 2260343 w 2760405"/>
              <a:gd name="connsiteY53" fmla="*/ 895350 h 2831596"/>
              <a:gd name="connsiteX54" fmla="*/ 2307967 w 2760405"/>
              <a:gd name="connsiteY54" fmla="*/ 900113 h 2831596"/>
              <a:gd name="connsiteX55" fmla="*/ 2331780 w 2760405"/>
              <a:gd name="connsiteY55" fmla="*/ 907256 h 2831596"/>
              <a:gd name="connsiteX56" fmla="*/ 2317493 w 2760405"/>
              <a:gd name="connsiteY56" fmla="*/ 928687 h 2831596"/>
              <a:gd name="connsiteX57" fmla="*/ 2322255 w 2760405"/>
              <a:gd name="connsiteY57" fmla="*/ 942975 h 2831596"/>
              <a:gd name="connsiteX58" fmla="*/ 2360355 w 2760405"/>
              <a:gd name="connsiteY58" fmla="*/ 964406 h 2831596"/>
              <a:gd name="connsiteX59" fmla="*/ 2374643 w 2760405"/>
              <a:gd name="connsiteY59" fmla="*/ 990600 h 2831596"/>
              <a:gd name="connsiteX60" fmla="*/ 2398455 w 2760405"/>
              <a:gd name="connsiteY60" fmla="*/ 1016794 h 2831596"/>
              <a:gd name="connsiteX61" fmla="*/ 2384168 w 2760405"/>
              <a:gd name="connsiteY61" fmla="*/ 1028700 h 2831596"/>
              <a:gd name="connsiteX62" fmla="*/ 2388930 w 2760405"/>
              <a:gd name="connsiteY62" fmla="*/ 1066800 h 2831596"/>
              <a:gd name="connsiteX63" fmla="*/ 2424649 w 2760405"/>
              <a:gd name="connsiteY63" fmla="*/ 1059656 h 2831596"/>
              <a:gd name="connsiteX64" fmla="*/ 2453224 w 2760405"/>
              <a:gd name="connsiteY64" fmla="*/ 1069182 h 2831596"/>
              <a:gd name="connsiteX65" fmla="*/ 2488943 w 2760405"/>
              <a:gd name="connsiteY65" fmla="*/ 1107281 h 2831596"/>
              <a:gd name="connsiteX66" fmla="*/ 2488943 w 2760405"/>
              <a:gd name="connsiteY66" fmla="*/ 1138237 h 2831596"/>
              <a:gd name="connsiteX67" fmla="*/ 2524661 w 2760405"/>
              <a:gd name="connsiteY67" fmla="*/ 1147762 h 2831596"/>
              <a:gd name="connsiteX68" fmla="*/ 2574668 w 2760405"/>
              <a:gd name="connsiteY68" fmla="*/ 1190625 h 2831596"/>
              <a:gd name="connsiteX69" fmla="*/ 2574668 w 2760405"/>
              <a:gd name="connsiteY69" fmla="*/ 1219200 h 2831596"/>
              <a:gd name="connsiteX70" fmla="*/ 2574668 w 2760405"/>
              <a:gd name="connsiteY70" fmla="*/ 1243012 h 2831596"/>
              <a:gd name="connsiteX71" fmla="*/ 2569905 w 2760405"/>
              <a:gd name="connsiteY71" fmla="*/ 1266825 h 2831596"/>
              <a:gd name="connsiteX72" fmla="*/ 2603243 w 2760405"/>
              <a:gd name="connsiteY72" fmla="*/ 1295400 h 2831596"/>
              <a:gd name="connsiteX73" fmla="*/ 2612767 w 2760405"/>
              <a:gd name="connsiteY73" fmla="*/ 1338262 h 2831596"/>
              <a:gd name="connsiteX74" fmla="*/ 2622293 w 2760405"/>
              <a:gd name="connsiteY74" fmla="*/ 1376362 h 2831596"/>
              <a:gd name="connsiteX75" fmla="*/ 2641343 w 2760405"/>
              <a:gd name="connsiteY75" fmla="*/ 1369218 h 2831596"/>
              <a:gd name="connsiteX76" fmla="*/ 2684205 w 2760405"/>
              <a:gd name="connsiteY76" fmla="*/ 1381125 h 2831596"/>
              <a:gd name="connsiteX77" fmla="*/ 2708018 w 2760405"/>
              <a:gd name="connsiteY77" fmla="*/ 1362075 h 2831596"/>
              <a:gd name="connsiteX78" fmla="*/ 2750880 w 2760405"/>
              <a:gd name="connsiteY78" fmla="*/ 1352550 h 2831596"/>
              <a:gd name="connsiteX79" fmla="*/ 2760405 w 2760405"/>
              <a:gd name="connsiteY79" fmla="*/ 1390650 h 2831596"/>
              <a:gd name="connsiteX80" fmla="*/ 2750880 w 2760405"/>
              <a:gd name="connsiteY80" fmla="*/ 1414462 h 2831596"/>
              <a:gd name="connsiteX81" fmla="*/ 2727068 w 2760405"/>
              <a:gd name="connsiteY81" fmla="*/ 1428750 h 2831596"/>
              <a:gd name="connsiteX82" fmla="*/ 2698492 w 2760405"/>
              <a:gd name="connsiteY82" fmla="*/ 1464469 h 2831596"/>
              <a:gd name="connsiteX83" fmla="*/ 2660393 w 2760405"/>
              <a:gd name="connsiteY83" fmla="*/ 1495425 h 2831596"/>
              <a:gd name="connsiteX84" fmla="*/ 2641343 w 2760405"/>
              <a:gd name="connsiteY84" fmla="*/ 1519237 h 2831596"/>
              <a:gd name="connsiteX85" fmla="*/ 2627055 w 2760405"/>
              <a:gd name="connsiteY85" fmla="*/ 1535906 h 2831596"/>
              <a:gd name="connsiteX86" fmla="*/ 2622293 w 2760405"/>
              <a:gd name="connsiteY86" fmla="*/ 1562100 h 2831596"/>
              <a:gd name="connsiteX87" fmla="*/ 2593718 w 2760405"/>
              <a:gd name="connsiteY87" fmla="*/ 1562100 h 2831596"/>
              <a:gd name="connsiteX88" fmla="*/ 2560380 w 2760405"/>
              <a:gd name="connsiteY88" fmla="*/ 1547812 h 2831596"/>
              <a:gd name="connsiteX89" fmla="*/ 2541330 w 2760405"/>
              <a:gd name="connsiteY89" fmla="*/ 1519237 h 2831596"/>
              <a:gd name="connsiteX90" fmla="*/ 2474655 w 2760405"/>
              <a:gd name="connsiteY90" fmla="*/ 1524000 h 2831596"/>
              <a:gd name="connsiteX91" fmla="*/ 2455605 w 2760405"/>
              <a:gd name="connsiteY91" fmla="*/ 1535906 h 2831596"/>
              <a:gd name="connsiteX92" fmla="*/ 2450842 w 2760405"/>
              <a:gd name="connsiteY92" fmla="*/ 1557338 h 2831596"/>
              <a:gd name="connsiteX93" fmla="*/ 2417505 w 2760405"/>
              <a:gd name="connsiteY93" fmla="*/ 1576387 h 2831596"/>
              <a:gd name="connsiteX94" fmla="*/ 2384168 w 2760405"/>
              <a:gd name="connsiteY94" fmla="*/ 1614487 h 2831596"/>
              <a:gd name="connsiteX95" fmla="*/ 2357973 w 2760405"/>
              <a:gd name="connsiteY95" fmla="*/ 1626393 h 2831596"/>
              <a:gd name="connsiteX96" fmla="*/ 2350830 w 2760405"/>
              <a:gd name="connsiteY96" fmla="*/ 1662112 h 2831596"/>
              <a:gd name="connsiteX97" fmla="*/ 2334161 w 2760405"/>
              <a:gd name="connsiteY97" fmla="*/ 1659731 h 2831596"/>
              <a:gd name="connsiteX98" fmla="*/ 2284155 w 2760405"/>
              <a:gd name="connsiteY98" fmla="*/ 1681162 h 2831596"/>
              <a:gd name="connsiteX99" fmla="*/ 2265105 w 2760405"/>
              <a:gd name="connsiteY99" fmla="*/ 1700212 h 2831596"/>
              <a:gd name="connsiteX100" fmla="*/ 2203193 w 2760405"/>
              <a:gd name="connsiteY100" fmla="*/ 1704975 h 2831596"/>
              <a:gd name="connsiteX101" fmla="*/ 2160330 w 2760405"/>
              <a:gd name="connsiteY101" fmla="*/ 1714500 h 2831596"/>
              <a:gd name="connsiteX102" fmla="*/ 2129374 w 2760405"/>
              <a:gd name="connsiteY102" fmla="*/ 1754981 h 2831596"/>
              <a:gd name="connsiteX103" fmla="*/ 2103180 w 2760405"/>
              <a:gd name="connsiteY103" fmla="*/ 1771650 h 2831596"/>
              <a:gd name="connsiteX104" fmla="*/ 2098418 w 2760405"/>
              <a:gd name="connsiteY104" fmla="*/ 1807368 h 2831596"/>
              <a:gd name="connsiteX105" fmla="*/ 2060318 w 2760405"/>
              <a:gd name="connsiteY105" fmla="*/ 1831181 h 2831596"/>
              <a:gd name="connsiteX106" fmla="*/ 2046030 w 2760405"/>
              <a:gd name="connsiteY106" fmla="*/ 1852612 h 2831596"/>
              <a:gd name="connsiteX107" fmla="*/ 2036505 w 2760405"/>
              <a:gd name="connsiteY107" fmla="*/ 1866900 h 2831596"/>
              <a:gd name="connsiteX108" fmla="*/ 2041268 w 2760405"/>
              <a:gd name="connsiteY108" fmla="*/ 1895475 h 2831596"/>
              <a:gd name="connsiteX109" fmla="*/ 2053174 w 2760405"/>
              <a:gd name="connsiteY109" fmla="*/ 1933575 h 2831596"/>
              <a:gd name="connsiteX110" fmla="*/ 2065080 w 2760405"/>
              <a:gd name="connsiteY110" fmla="*/ 1985962 h 2831596"/>
              <a:gd name="connsiteX111" fmla="*/ 2041268 w 2760405"/>
              <a:gd name="connsiteY111" fmla="*/ 2024062 h 2831596"/>
              <a:gd name="connsiteX112" fmla="*/ 2036505 w 2760405"/>
              <a:gd name="connsiteY112" fmla="*/ 2028825 h 2831596"/>
              <a:gd name="connsiteX113" fmla="*/ 1998405 w 2760405"/>
              <a:gd name="connsiteY113" fmla="*/ 2033587 h 2831596"/>
              <a:gd name="connsiteX114" fmla="*/ 1969830 w 2760405"/>
              <a:gd name="connsiteY114" fmla="*/ 2043112 h 2831596"/>
              <a:gd name="connsiteX115" fmla="*/ 1960305 w 2760405"/>
              <a:gd name="connsiteY115" fmla="*/ 2043112 h 2831596"/>
              <a:gd name="connsiteX116" fmla="*/ 1922205 w 2760405"/>
              <a:gd name="connsiteY116" fmla="*/ 2069305 h 2831596"/>
              <a:gd name="connsiteX117" fmla="*/ 1903155 w 2760405"/>
              <a:gd name="connsiteY117" fmla="*/ 2090737 h 2831596"/>
              <a:gd name="connsiteX118" fmla="*/ 1891249 w 2760405"/>
              <a:gd name="connsiteY118" fmla="*/ 2150269 h 2831596"/>
              <a:gd name="connsiteX119" fmla="*/ 1857912 w 2760405"/>
              <a:gd name="connsiteY119" fmla="*/ 2166937 h 2831596"/>
              <a:gd name="connsiteX120" fmla="*/ 1812668 w 2760405"/>
              <a:gd name="connsiteY120" fmla="*/ 2195512 h 2831596"/>
              <a:gd name="connsiteX121" fmla="*/ 1812668 w 2760405"/>
              <a:gd name="connsiteY121" fmla="*/ 2252662 h 2831596"/>
              <a:gd name="connsiteX122" fmla="*/ 1817430 w 2760405"/>
              <a:gd name="connsiteY122" fmla="*/ 2314575 h 2831596"/>
              <a:gd name="connsiteX123" fmla="*/ 1805524 w 2760405"/>
              <a:gd name="connsiteY123" fmla="*/ 2340768 h 2831596"/>
              <a:gd name="connsiteX124" fmla="*/ 1788855 w 2760405"/>
              <a:gd name="connsiteY124" fmla="*/ 2388393 h 2831596"/>
              <a:gd name="connsiteX125" fmla="*/ 1812668 w 2760405"/>
              <a:gd name="connsiteY125" fmla="*/ 2438400 h 2831596"/>
              <a:gd name="connsiteX126" fmla="*/ 1805524 w 2760405"/>
              <a:gd name="connsiteY126" fmla="*/ 2474119 h 2831596"/>
              <a:gd name="connsiteX127" fmla="*/ 1779330 w 2760405"/>
              <a:gd name="connsiteY127" fmla="*/ 2500312 h 2831596"/>
              <a:gd name="connsiteX128" fmla="*/ 1736468 w 2760405"/>
              <a:gd name="connsiteY128" fmla="*/ 2524125 h 2831596"/>
              <a:gd name="connsiteX129" fmla="*/ 1717418 w 2760405"/>
              <a:gd name="connsiteY129" fmla="*/ 2538412 h 2831596"/>
              <a:gd name="connsiteX130" fmla="*/ 1741230 w 2760405"/>
              <a:gd name="connsiteY130" fmla="*/ 2590800 h 2831596"/>
              <a:gd name="connsiteX131" fmla="*/ 1722180 w 2760405"/>
              <a:gd name="connsiteY131" fmla="*/ 2619375 h 2831596"/>
              <a:gd name="connsiteX132" fmla="*/ 1665030 w 2760405"/>
              <a:gd name="connsiteY132" fmla="*/ 2633662 h 2831596"/>
              <a:gd name="connsiteX133" fmla="*/ 1650743 w 2760405"/>
              <a:gd name="connsiteY133" fmla="*/ 2662237 h 2831596"/>
              <a:gd name="connsiteX134" fmla="*/ 1667411 w 2760405"/>
              <a:gd name="connsiteY134" fmla="*/ 2693193 h 2831596"/>
              <a:gd name="connsiteX135" fmla="*/ 1655505 w 2760405"/>
              <a:gd name="connsiteY135" fmla="*/ 2712243 h 2831596"/>
              <a:gd name="connsiteX136" fmla="*/ 1660268 w 2760405"/>
              <a:gd name="connsiteY136" fmla="*/ 2745581 h 2831596"/>
              <a:gd name="connsiteX137" fmla="*/ 1631693 w 2760405"/>
              <a:gd name="connsiteY137" fmla="*/ 2767012 h 2831596"/>
              <a:gd name="connsiteX138" fmla="*/ 1579305 w 2760405"/>
              <a:gd name="connsiteY138" fmla="*/ 2724150 h 2831596"/>
              <a:gd name="connsiteX139" fmla="*/ 1553111 w 2760405"/>
              <a:gd name="connsiteY139" fmla="*/ 2728912 h 2831596"/>
              <a:gd name="connsiteX140" fmla="*/ 1522155 w 2760405"/>
              <a:gd name="connsiteY140" fmla="*/ 2697956 h 2831596"/>
              <a:gd name="connsiteX141" fmla="*/ 1503105 w 2760405"/>
              <a:gd name="connsiteY141" fmla="*/ 2676525 h 2831596"/>
              <a:gd name="connsiteX142" fmla="*/ 1481674 w 2760405"/>
              <a:gd name="connsiteY142" fmla="*/ 2719387 h 2831596"/>
              <a:gd name="connsiteX143" fmla="*/ 1484055 w 2760405"/>
              <a:gd name="connsiteY143" fmla="*/ 2738437 h 2831596"/>
              <a:gd name="connsiteX144" fmla="*/ 1467386 w 2760405"/>
              <a:gd name="connsiteY144" fmla="*/ 2776537 h 2831596"/>
              <a:gd name="connsiteX145" fmla="*/ 1460243 w 2760405"/>
              <a:gd name="connsiteY145" fmla="*/ 2786062 h 2831596"/>
              <a:gd name="connsiteX146" fmla="*/ 1424524 w 2760405"/>
              <a:gd name="connsiteY146" fmla="*/ 2828925 h 2831596"/>
              <a:gd name="connsiteX147" fmla="*/ 1400712 w 2760405"/>
              <a:gd name="connsiteY147" fmla="*/ 2824162 h 2831596"/>
              <a:gd name="connsiteX148" fmla="*/ 1384043 w 2760405"/>
              <a:gd name="connsiteY148" fmla="*/ 2800350 h 2831596"/>
              <a:gd name="connsiteX149" fmla="*/ 1379280 w 2760405"/>
              <a:gd name="connsiteY149" fmla="*/ 2786062 h 2831596"/>
              <a:gd name="connsiteX150" fmla="*/ 1338799 w 2760405"/>
              <a:gd name="connsiteY150" fmla="*/ 2778918 h 2831596"/>
              <a:gd name="connsiteX151" fmla="*/ 1345943 w 2760405"/>
              <a:gd name="connsiteY151" fmla="*/ 2757487 h 2831596"/>
              <a:gd name="connsiteX152" fmla="*/ 1326893 w 2760405"/>
              <a:gd name="connsiteY152" fmla="*/ 2719387 h 2831596"/>
              <a:gd name="connsiteX153" fmla="*/ 1357849 w 2760405"/>
              <a:gd name="connsiteY153" fmla="*/ 2702718 h 2831596"/>
              <a:gd name="connsiteX154" fmla="*/ 1348324 w 2760405"/>
              <a:gd name="connsiteY154" fmla="*/ 2640806 h 2831596"/>
              <a:gd name="connsiteX155" fmla="*/ 1336418 w 2760405"/>
              <a:gd name="connsiteY155" fmla="*/ 2626518 h 2831596"/>
              <a:gd name="connsiteX156" fmla="*/ 1326893 w 2760405"/>
              <a:gd name="connsiteY156" fmla="*/ 2605087 h 2831596"/>
              <a:gd name="connsiteX157" fmla="*/ 1305461 w 2760405"/>
              <a:gd name="connsiteY157" fmla="*/ 2595562 h 2831596"/>
              <a:gd name="connsiteX158" fmla="*/ 1291174 w 2760405"/>
              <a:gd name="connsiteY158" fmla="*/ 2605087 h 2831596"/>
              <a:gd name="connsiteX159" fmla="*/ 1284030 w 2760405"/>
              <a:gd name="connsiteY159" fmla="*/ 2626518 h 2831596"/>
              <a:gd name="connsiteX160" fmla="*/ 1262599 w 2760405"/>
              <a:gd name="connsiteY160" fmla="*/ 2605087 h 2831596"/>
              <a:gd name="connsiteX161" fmla="*/ 1288793 w 2760405"/>
              <a:gd name="connsiteY161" fmla="*/ 2559843 h 2831596"/>
              <a:gd name="connsiteX162" fmla="*/ 1324511 w 2760405"/>
              <a:gd name="connsiteY162" fmla="*/ 2540794 h 2831596"/>
              <a:gd name="connsiteX163" fmla="*/ 1350705 w 2760405"/>
              <a:gd name="connsiteY163" fmla="*/ 2490787 h 2831596"/>
              <a:gd name="connsiteX164" fmla="*/ 1329274 w 2760405"/>
              <a:gd name="connsiteY164" fmla="*/ 2443162 h 2831596"/>
              <a:gd name="connsiteX165" fmla="*/ 1345943 w 2760405"/>
              <a:gd name="connsiteY165" fmla="*/ 2390775 h 2831596"/>
              <a:gd name="connsiteX166" fmla="*/ 1336418 w 2760405"/>
              <a:gd name="connsiteY166" fmla="*/ 2338387 h 2831596"/>
              <a:gd name="connsiteX167" fmla="*/ 1293555 w 2760405"/>
              <a:gd name="connsiteY167" fmla="*/ 2305050 h 2831596"/>
              <a:gd name="connsiteX168" fmla="*/ 1250693 w 2760405"/>
              <a:gd name="connsiteY168" fmla="*/ 2290762 h 2831596"/>
              <a:gd name="connsiteX169" fmla="*/ 1207830 w 2760405"/>
              <a:gd name="connsiteY169" fmla="*/ 2281237 h 2831596"/>
              <a:gd name="connsiteX170" fmla="*/ 1169730 w 2760405"/>
              <a:gd name="connsiteY170" fmla="*/ 2274093 h 2831596"/>
              <a:gd name="connsiteX171" fmla="*/ 1150680 w 2760405"/>
              <a:gd name="connsiteY171" fmla="*/ 2281237 h 2831596"/>
              <a:gd name="connsiteX172" fmla="*/ 1122105 w 2760405"/>
              <a:gd name="connsiteY172" fmla="*/ 2290762 h 2831596"/>
              <a:gd name="connsiteX173" fmla="*/ 1105436 w 2760405"/>
              <a:gd name="connsiteY173" fmla="*/ 2271712 h 2831596"/>
              <a:gd name="connsiteX174" fmla="*/ 1079243 w 2760405"/>
              <a:gd name="connsiteY174" fmla="*/ 2286000 h 2831596"/>
              <a:gd name="connsiteX175" fmla="*/ 1062574 w 2760405"/>
              <a:gd name="connsiteY175" fmla="*/ 2307431 h 2831596"/>
              <a:gd name="connsiteX176" fmla="*/ 1022093 w 2760405"/>
              <a:gd name="connsiteY176" fmla="*/ 2309812 h 2831596"/>
              <a:gd name="connsiteX177" fmla="*/ 974468 w 2760405"/>
              <a:gd name="connsiteY177" fmla="*/ 2319337 h 2831596"/>
              <a:gd name="connsiteX178" fmla="*/ 974468 w 2760405"/>
              <a:gd name="connsiteY178" fmla="*/ 2374106 h 2831596"/>
              <a:gd name="connsiteX179" fmla="*/ 945893 w 2760405"/>
              <a:gd name="connsiteY179" fmla="*/ 2414587 h 2831596"/>
              <a:gd name="connsiteX180" fmla="*/ 924461 w 2760405"/>
              <a:gd name="connsiteY180" fmla="*/ 2424112 h 2831596"/>
              <a:gd name="connsiteX181" fmla="*/ 893505 w 2760405"/>
              <a:gd name="connsiteY181" fmla="*/ 2462212 h 2831596"/>
              <a:gd name="connsiteX182" fmla="*/ 869693 w 2760405"/>
              <a:gd name="connsiteY182" fmla="*/ 2452687 h 2831596"/>
              <a:gd name="connsiteX183" fmla="*/ 855405 w 2760405"/>
              <a:gd name="connsiteY183" fmla="*/ 2471737 h 2831596"/>
              <a:gd name="connsiteX184" fmla="*/ 819686 w 2760405"/>
              <a:gd name="connsiteY184" fmla="*/ 2476500 h 2831596"/>
              <a:gd name="connsiteX185" fmla="*/ 803018 w 2760405"/>
              <a:gd name="connsiteY185" fmla="*/ 2462212 h 2831596"/>
              <a:gd name="connsiteX186" fmla="*/ 774443 w 2760405"/>
              <a:gd name="connsiteY186" fmla="*/ 2438400 h 2831596"/>
              <a:gd name="connsiteX187" fmla="*/ 762536 w 2760405"/>
              <a:gd name="connsiteY187" fmla="*/ 2419350 h 2831596"/>
              <a:gd name="connsiteX188" fmla="*/ 738724 w 2760405"/>
              <a:gd name="connsiteY188" fmla="*/ 2438400 h 2831596"/>
              <a:gd name="connsiteX189" fmla="*/ 707768 w 2760405"/>
              <a:gd name="connsiteY189" fmla="*/ 2433637 h 2831596"/>
              <a:gd name="connsiteX190" fmla="*/ 726818 w 2760405"/>
              <a:gd name="connsiteY190" fmla="*/ 2371725 h 2831596"/>
              <a:gd name="connsiteX191" fmla="*/ 722055 w 2760405"/>
              <a:gd name="connsiteY191" fmla="*/ 2362200 h 2831596"/>
              <a:gd name="connsiteX192" fmla="*/ 741105 w 2760405"/>
              <a:gd name="connsiteY192" fmla="*/ 2309812 h 2831596"/>
              <a:gd name="connsiteX193" fmla="*/ 750630 w 2760405"/>
              <a:gd name="connsiteY193" fmla="*/ 2278856 h 2831596"/>
              <a:gd name="connsiteX194" fmla="*/ 736343 w 2760405"/>
              <a:gd name="connsiteY194" fmla="*/ 2243137 h 2831596"/>
              <a:gd name="connsiteX195" fmla="*/ 750630 w 2760405"/>
              <a:gd name="connsiteY195" fmla="*/ 2226468 h 2831596"/>
              <a:gd name="connsiteX196" fmla="*/ 738724 w 2760405"/>
              <a:gd name="connsiteY196" fmla="*/ 2197893 h 2831596"/>
              <a:gd name="connsiteX197" fmla="*/ 738725 w 2760405"/>
              <a:gd name="connsiteY197" fmla="*/ 2166937 h 2831596"/>
              <a:gd name="connsiteX198" fmla="*/ 731580 w 2760405"/>
              <a:gd name="connsiteY198" fmla="*/ 2128837 h 2831596"/>
              <a:gd name="connsiteX199" fmla="*/ 712530 w 2760405"/>
              <a:gd name="connsiteY199" fmla="*/ 2093118 h 2831596"/>
              <a:gd name="connsiteX200" fmla="*/ 664905 w 2760405"/>
              <a:gd name="connsiteY200" fmla="*/ 2090737 h 2831596"/>
              <a:gd name="connsiteX201" fmla="*/ 638711 w 2760405"/>
              <a:gd name="connsiteY201" fmla="*/ 2085975 h 2831596"/>
              <a:gd name="connsiteX202" fmla="*/ 626805 w 2760405"/>
              <a:gd name="connsiteY202" fmla="*/ 2062162 h 2831596"/>
              <a:gd name="connsiteX203" fmla="*/ 569655 w 2760405"/>
              <a:gd name="connsiteY203" fmla="*/ 2043112 h 2831596"/>
              <a:gd name="connsiteX204" fmla="*/ 545843 w 2760405"/>
              <a:gd name="connsiteY204" fmla="*/ 2035968 h 2831596"/>
              <a:gd name="connsiteX205" fmla="*/ 560130 w 2760405"/>
              <a:gd name="connsiteY205" fmla="*/ 1981200 h 2831596"/>
              <a:gd name="connsiteX206" fmla="*/ 564893 w 2760405"/>
              <a:gd name="connsiteY206" fmla="*/ 1964531 h 2831596"/>
              <a:gd name="connsiteX207" fmla="*/ 550605 w 2760405"/>
              <a:gd name="connsiteY207" fmla="*/ 1938337 h 2831596"/>
              <a:gd name="connsiteX208" fmla="*/ 517268 w 2760405"/>
              <a:gd name="connsiteY208" fmla="*/ 1885950 h 2831596"/>
              <a:gd name="connsiteX209" fmla="*/ 493455 w 2760405"/>
              <a:gd name="connsiteY209" fmla="*/ 1897856 h 2831596"/>
              <a:gd name="connsiteX210" fmla="*/ 474405 w 2760405"/>
              <a:gd name="connsiteY210" fmla="*/ 1876425 h 2831596"/>
              <a:gd name="connsiteX211" fmla="*/ 436305 w 2760405"/>
              <a:gd name="connsiteY211" fmla="*/ 1852612 h 2831596"/>
              <a:gd name="connsiteX212" fmla="*/ 417255 w 2760405"/>
              <a:gd name="connsiteY212" fmla="*/ 1833562 h 2831596"/>
              <a:gd name="connsiteX213" fmla="*/ 417255 w 2760405"/>
              <a:gd name="connsiteY213" fmla="*/ 1804987 h 2831596"/>
              <a:gd name="connsiteX214" fmla="*/ 381536 w 2760405"/>
              <a:gd name="connsiteY214" fmla="*/ 1812131 h 2831596"/>
              <a:gd name="connsiteX215" fmla="*/ 360105 w 2760405"/>
              <a:gd name="connsiteY215" fmla="*/ 1838325 h 2831596"/>
              <a:gd name="connsiteX216" fmla="*/ 388680 w 2760405"/>
              <a:gd name="connsiteY216" fmla="*/ 1862137 h 2831596"/>
              <a:gd name="connsiteX217" fmla="*/ 355343 w 2760405"/>
              <a:gd name="connsiteY217" fmla="*/ 1866900 h 2831596"/>
              <a:gd name="connsiteX218" fmla="*/ 326768 w 2760405"/>
              <a:gd name="connsiteY218" fmla="*/ 1847850 h 2831596"/>
              <a:gd name="connsiteX219" fmla="*/ 283905 w 2760405"/>
              <a:gd name="connsiteY219" fmla="*/ 1833562 h 2831596"/>
              <a:gd name="connsiteX220" fmla="*/ 241043 w 2760405"/>
              <a:gd name="connsiteY220" fmla="*/ 1819275 h 2831596"/>
              <a:gd name="connsiteX221" fmla="*/ 198180 w 2760405"/>
              <a:gd name="connsiteY221" fmla="*/ 1819275 h 2831596"/>
              <a:gd name="connsiteX222" fmla="*/ 174368 w 2760405"/>
              <a:gd name="connsiteY222" fmla="*/ 1795462 h 2831596"/>
              <a:gd name="connsiteX223" fmla="*/ 191036 w 2760405"/>
              <a:gd name="connsiteY223" fmla="*/ 1740693 h 2831596"/>
              <a:gd name="connsiteX224" fmla="*/ 217230 w 2760405"/>
              <a:gd name="connsiteY224" fmla="*/ 1676400 h 2831596"/>
              <a:gd name="connsiteX225" fmla="*/ 248186 w 2760405"/>
              <a:gd name="connsiteY225" fmla="*/ 1609725 h 2831596"/>
              <a:gd name="connsiteX226" fmla="*/ 276761 w 2760405"/>
              <a:gd name="connsiteY226" fmla="*/ 1576388 h 2831596"/>
              <a:gd name="connsiteX227" fmla="*/ 286286 w 2760405"/>
              <a:gd name="connsiteY227" fmla="*/ 1545431 h 2831596"/>
              <a:gd name="connsiteX228" fmla="*/ 322005 w 2760405"/>
              <a:gd name="connsiteY228" fmla="*/ 1509712 h 2831596"/>
              <a:gd name="connsiteX229" fmla="*/ 364868 w 2760405"/>
              <a:gd name="connsiteY229" fmla="*/ 1466850 h 2831596"/>
              <a:gd name="connsiteX230" fmla="*/ 379155 w 2760405"/>
              <a:gd name="connsiteY230" fmla="*/ 1440656 h 2831596"/>
              <a:gd name="connsiteX231" fmla="*/ 417255 w 2760405"/>
              <a:gd name="connsiteY231" fmla="*/ 1404937 h 2831596"/>
              <a:gd name="connsiteX232" fmla="*/ 441068 w 2760405"/>
              <a:gd name="connsiteY232" fmla="*/ 1381125 h 2831596"/>
              <a:gd name="connsiteX233" fmla="*/ 398205 w 2760405"/>
              <a:gd name="connsiteY233" fmla="*/ 1352550 h 2831596"/>
              <a:gd name="connsiteX234" fmla="*/ 379155 w 2760405"/>
              <a:gd name="connsiteY234" fmla="*/ 1328737 h 2831596"/>
              <a:gd name="connsiteX235" fmla="*/ 326768 w 2760405"/>
              <a:gd name="connsiteY235" fmla="*/ 1319212 h 2831596"/>
              <a:gd name="connsiteX236" fmla="*/ 319624 w 2760405"/>
              <a:gd name="connsiteY236" fmla="*/ 1297781 h 2831596"/>
              <a:gd name="connsiteX237" fmla="*/ 269618 w 2760405"/>
              <a:gd name="connsiteY237" fmla="*/ 1285875 h 2831596"/>
              <a:gd name="connsiteX238" fmla="*/ 233899 w 2760405"/>
              <a:gd name="connsiteY238" fmla="*/ 1281112 h 2831596"/>
              <a:gd name="connsiteX239" fmla="*/ 198180 w 2760405"/>
              <a:gd name="connsiteY239" fmla="*/ 1276350 h 2831596"/>
              <a:gd name="connsiteX240" fmla="*/ 157700 w 2760405"/>
              <a:gd name="connsiteY240" fmla="*/ 1250156 h 2831596"/>
              <a:gd name="connsiteX241" fmla="*/ 141030 w 2760405"/>
              <a:gd name="connsiteY241" fmla="*/ 1202531 h 2831596"/>
              <a:gd name="connsiteX242" fmla="*/ 141030 w 2760405"/>
              <a:gd name="connsiteY242" fmla="*/ 1171575 h 2831596"/>
              <a:gd name="connsiteX243" fmla="*/ 121980 w 2760405"/>
              <a:gd name="connsiteY243" fmla="*/ 1157287 h 2831596"/>
              <a:gd name="connsiteX244" fmla="*/ 76737 w 2760405"/>
              <a:gd name="connsiteY244" fmla="*/ 1166812 h 2831596"/>
              <a:gd name="connsiteX245" fmla="*/ 50543 w 2760405"/>
              <a:gd name="connsiteY245" fmla="*/ 1166812 h 2831596"/>
              <a:gd name="connsiteX246" fmla="*/ 21968 w 2760405"/>
              <a:gd name="connsiteY246" fmla="*/ 1143000 h 2831596"/>
              <a:gd name="connsiteX247" fmla="*/ 10062 w 2760405"/>
              <a:gd name="connsiteY247" fmla="*/ 1104900 h 2831596"/>
              <a:gd name="connsiteX248" fmla="*/ 536 w 2760405"/>
              <a:gd name="connsiteY248" fmla="*/ 1069182 h 2831596"/>
              <a:gd name="connsiteX249" fmla="*/ 2918 w 2760405"/>
              <a:gd name="connsiteY249" fmla="*/ 1028700 h 2831596"/>
              <a:gd name="connsiteX250" fmla="*/ 17205 w 2760405"/>
              <a:gd name="connsiteY250" fmla="*/ 995362 h 2831596"/>
              <a:gd name="connsiteX251" fmla="*/ 52924 w 2760405"/>
              <a:gd name="connsiteY251" fmla="*/ 957263 h 2831596"/>
              <a:gd name="connsiteX252" fmla="*/ 76737 w 2760405"/>
              <a:gd name="connsiteY252" fmla="*/ 952500 h 2831596"/>
              <a:gd name="connsiteX253" fmla="*/ 69593 w 2760405"/>
              <a:gd name="connsiteY253" fmla="*/ 933450 h 2831596"/>
              <a:gd name="connsiteX254" fmla="*/ 60068 w 2760405"/>
              <a:gd name="connsiteY254" fmla="*/ 885825 h 2831596"/>
              <a:gd name="connsiteX255" fmla="*/ 83880 w 2760405"/>
              <a:gd name="connsiteY255" fmla="*/ 852487 h 2831596"/>
              <a:gd name="connsiteX256" fmla="*/ 69593 w 2760405"/>
              <a:gd name="connsiteY256" fmla="*/ 821531 h 2831596"/>
              <a:gd name="connsiteX257" fmla="*/ 41018 w 2760405"/>
              <a:gd name="connsiteY257" fmla="*/ 795337 h 2831596"/>
              <a:gd name="connsiteX258" fmla="*/ 21969 w 2760405"/>
              <a:gd name="connsiteY258" fmla="*/ 785812 h 2831596"/>
              <a:gd name="connsiteX259" fmla="*/ 29112 w 2760405"/>
              <a:gd name="connsiteY259" fmla="*/ 766762 h 2831596"/>
              <a:gd name="connsiteX260" fmla="*/ 48162 w 2760405"/>
              <a:gd name="connsiteY260" fmla="*/ 723900 h 2831596"/>
              <a:gd name="connsiteX261" fmla="*/ 64831 w 2760405"/>
              <a:gd name="connsiteY261" fmla="*/ 704850 h 2831596"/>
              <a:gd name="connsiteX262" fmla="*/ 79118 w 2760405"/>
              <a:gd name="connsiteY262" fmla="*/ 671512 h 2831596"/>
              <a:gd name="connsiteX263" fmla="*/ 50543 w 2760405"/>
              <a:gd name="connsiteY263" fmla="*/ 647700 h 2831596"/>
              <a:gd name="connsiteX264" fmla="*/ 69593 w 2760405"/>
              <a:gd name="connsiteY264" fmla="*/ 623887 h 2831596"/>
              <a:gd name="connsiteX265" fmla="*/ 117218 w 2760405"/>
              <a:gd name="connsiteY265" fmla="*/ 628650 h 2831596"/>
              <a:gd name="connsiteX266" fmla="*/ 114836 w 2760405"/>
              <a:gd name="connsiteY266" fmla="*/ 619125 h 2831596"/>
              <a:gd name="connsiteX267" fmla="*/ 110074 w 2760405"/>
              <a:gd name="connsiteY267" fmla="*/ 585787 h 2831596"/>
              <a:gd name="connsiteX268" fmla="*/ 117218 w 2760405"/>
              <a:gd name="connsiteY268" fmla="*/ 564356 h 2831596"/>
              <a:gd name="connsiteX269" fmla="*/ 131506 w 2760405"/>
              <a:gd name="connsiteY269" fmla="*/ 559593 h 2831596"/>
              <a:gd name="connsiteX270" fmla="*/ 155318 w 2760405"/>
              <a:gd name="connsiteY270" fmla="*/ 571500 h 2831596"/>
              <a:gd name="connsiteX271" fmla="*/ 160080 w 2760405"/>
              <a:gd name="connsiteY271" fmla="*/ 571500 h 2831596"/>
              <a:gd name="connsiteX272" fmla="*/ 169606 w 2760405"/>
              <a:gd name="connsiteY272" fmla="*/ 535781 h 2831596"/>
              <a:gd name="connsiteX273" fmla="*/ 152936 w 2760405"/>
              <a:gd name="connsiteY273" fmla="*/ 478631 h 2831596"/>
              <a:gd name="connsiteX274" fmla="*/ 193418 w 2760405"/>
              <a:gd name="connsiteY274" fmla="*/ 447675 h 2831596"/>
              <a:gd name="connsiteX275" fmla="*/ 221993 w 2760405"/>
              <a:gd name="connsiteY275" fmla="*/ 461962 h 2831596"/>
              <a:gd name="connsiteX276" fmla="*/ 283905 w 2760405"/>
              <a:gd name="connsiteY276" fmla="*/ 485775 h 2831596"/>
              <a:gd name="connsiteX277" fmla="*/ 317243 w 2760405"/>
              <a:gd name="connsiteY277" fmla="*/ 476250 h 2831596"/>
              <a:gd name="connsiteX278" fmla="*/ 336293 w 2760405"/>
              <a:gd name="connsiteY278" fmla="*/ 442912 h 2831596"/>
              <a:gd name="connsiteX279" fmla="*/ 345818 w 2760405"/>
              <a:gd name="connsiteY279" fmla="*/ 409575 h 2831596"/>
              <a:gd name="connsiteX280" fmla="*/ 388680 w 2760405"/>
              <a:gd name="connsiteY280" fmla="*/ 409575 h 2831596"/>
              <a:gd name="connsiteX281" fmla="*/ 407730 w 2760405"/>
              <a:gd name="connsiteY281" fmla="*/ 381000 h 2831596"/>
              <a:gd name="connsiteX282" fmla="*/ 412493 w 2760405"/>
              <a:gd name="connsiteY282" fmla="*/ 321468 h 2831596"/>
              <a:gd name="connsiteX283" fmla="*/ 383918 w 2760405"/>
              <a:gd name="connsiteY283" fmla="*/ 314325 h 2831596"/>
              <a:gd name="connsiteX284" fmla="*/ 364869 w 2760405"/>
              <a:gd name="connsiteY284" fmla="*/ 283368 h 2831596"/>
              <a:gd name="connsiteX285" fmla="*/ 374393 w 2760405"/>
              <a:gd name="connsiteY285" fmla="*/ 264318 h 2831596"/>
              <a:gd name="connsiteX286" fmla="*/ 410111 w 2760405"/>
              <a:gd name="connsiteY286" fmla="*/ 257175 h 2831596"/>
              <a:gd name="connsiteX287" fmla="*/ 424399 w 2760405"/>
              <a:gd name="connsiteY287" fmla="*/ 216694 h 2831596"/>
              <a:gd name="connsiteX288" fmla="*/ 455356 w 2760405"/>
              <a:gd name="connsiteY288" fmla="*/ 171450 h 2831596"/>
              <a:gd name="connsiteX289" fmla="*/ 450593 w 2760405"/>
              <a:gd name="connsiteY289" fmla="*/ 123825 h 2831596"/>
              <a:gd name="connsiteX0" fmla="*/ 2310349 w 2760405"/>
              <a:gd name="connsiteY0" fmla="*/ 0 h 2831596"/>
              <a:gd name="connsiteX1" fmla="*/ 2327018 w 2760405"/>
              <a:gd name="connsiteY1" fmla="*/ 26193 h 2831596"/>
              <a:gd name="connsiteX2" fmla="*/ 2355593 w 2760405"/>
              <a:gd name="connsiteY2" fmla="*/ 47625 h 2831596"/>
              <a:gd name="connsiteX3" fmla="*/ 2346068 w 2760405"/>
              <a:gd name="connsiteY3" fmla="*/ 57150 h 2831596"/>
              <a:gd name="connsiteX4" fmla="*/ 2355593 w 2760405"/>
              <a:gd name="connsiteY4" fmla="*/ 95250 h 2831596"/>
              <a:gd name="connsiteX5" fmla="*/ 2346068 w 2760405"/>
              <a:gd name="connsiteY5" fmla="*/ 128587 h 2831596"/>
              <a:gd name="connsiteX6" fmla="*/ 2327018 w 2760405"/>
              <a:gd name="connsiteY6" fmla="*/ 145256 h 2831596"/>
              <a:gd name="connsiteX7" fmla="*/ 2303205 w 2760405"/>
              <a:gd name="connsiteY7" fmla="*/ 152400 h 2831596"/>
              <a:gd name="connsiteX8" fmla="*/ 2293680 w 2760405"/>
              <a:gd name="connsiteY8" fmla="*/ 166687 h 2831596"/>
              <a:gd name="connsiteX9" fmla="*/ 2288918 w 2760405"/>
              <a:gd name="connsiteY9" fmla="*/ 204787 h 2831596"/>
              <a:gd name="connsiteX10" fmla="*/ 2269868 w 2760405"/>
              <a:gd name="connsiteY10" fmla="*/ 223837 h 2831596"/>
              <a:gd name="connsiteX11" fmla="*/ 2227005 w 2760405"/>
              <a:gd name="connsiteY11" fmla="*/ 219075 h 2831596"/>
              <a:gd name="connsiteX12" fmla="*/ 2217480 w 2760405"/>
              <a:gd name="connsiteY12" fmla="*/ 226219 h 2831596"/>
              <a:gd name="connsiteX13" fmla="*/ 2224624 w 2760405"/>
              <a:gd name="connsiteY13" fmla="*/ 259556 h 2831596"/>
              <a:gd name="connsiteX14" fmla="*/ 2236530 w 2760405"/>
              <a:gd name="connsiteY14" fmla="*/ 285750 h 2831596"/>
              <a:gd name="connsiteX15" fmla="*/ 2227005 w 2760405"/>
              <a:gd name="connsiteY15" fmla="*/ 304800 h 2831596"/>
              <a:gd name="connsiteX16" fmla="*/ 2227005 w 2760405"/>
              <a:gd name="connsiteY16" fmla="*/ 333375 h 2831596"/>
              <a:gd name="connsiteX17" fmla="*/ 2188905 w 2760405"/>
              <a:gd name="connsiteY17" fmla="*/ 338137 h 2831596"/>
              <a:gd name="connsiteX18" fmla="*/ 2155567 w 2760405"/>
              <a:gd name="connsiteY18" fmla="*/ 302419 h 2831596"/>
              <a:gd name="connsiteX19" fmla="*/ 2126993 w 2760405"/>
              <a:gd name="connsiteY19" fmla="*/ 323850 h 2831596"/>
              <a:gd name="connsiteX20" fmla="*/ 2107943 w 2760405"/>
              <a:gd name="connsiteY20" fmla="*/ 347662 h 2831596"/>
              <a:gd name="connsiteX21" fmla="*/ 2107943 w 2760405"/>
              <a:gd name="connsiteY21" fmla="*/ 361950 h 2831596"/>
              <a:gd name="connsiteX22" fmla="*/ 2107943 w 2760405"/>
              <a:gd name="connsiteY22" fmla="*/ 395287 h 2831596"/>
              <a:gd name="connsiteX23" fmla="*/ 2079368 w 2760405"/>
              <a:gd name="connsiteY23" fmla="*/ 395287 h 2831596"/>
              <a:gd name="connsiteX24" fmla="*/ 2036505 w 2760405"/>
              <a:gd name="connsiteY24" fmla="*/ 419100 h 2831596"/>
              <a:gd name="connsiteX25" fmla="*/ 2017455 w 2760405"/>
              <a:gd name="connsiteY25" fmla="*/ 457200 h 2831596"/>
              <a:gd name="connsiteX26" fmla="*/ 2015074 w 2760405"/>
              <a:gd name="connsiteY26" fmla="*/ 488156 h 2831596"/>
              <a:gd name="connsiteX27" fmla="*/ 1998406 w 2760405"/>
              <a:gd name="connsiteY27" fmla="*/ 511968 h 2831596"/>
              <a:gd name="connsiteX28" fmla="*/ 1979355 w 2760405"/>
              <a:gd name="connsiteY28" fmla="*/ 554831 h 2831596"/>
              <a:gd name="connsiteX29" fmla="*/ 1948399 w 2760405"/>
              <a:gd name="connsiteY29" fmla="*/ 564356 h 2831596"/>
              <a:gd name="connsiteX30" fmla="*/ 1912680 w 2760405"/>
              <a:gd name="connsiteY30" fmla="*/ 561975 h 2831596"/>
              <a:gd name="connsiteX31" fmla="*/ 1886486 w 2760405"/>
              <a:gd name="connsiteY31" fmla="*/ 576262 h 2831596"/>
              <a:gd name="connsiteX32" fmla="*/ 1893630 w 2760405"/>
              <a:gd name="connsiteY32" fmla="*/ 602456 h 2831596"/>
              <a:gd name="connsiteX33" fmla="*/ 1876961 w 2760405"/>
              <a:gd name="connsiteY33" fmla="*/ 623887 h 2831596"/>
              <a:gd name="connsiteX34" fmla="*/ 1879343 w 2760405"/>
              <a:gd name="connsiteY34" fmla="*/ 647700 h 2831596"/>
              <a:gd name="connsiteX35" fmla="*/ 1893630 w 2760405"/>
              <a:gd name="connsiteY35" fmla="*/ 666750 h 2831596"/>
              <a:gd name="connsiteX36" fmla="*/ 1922205 w 2760405"/>
              <a:gd name="connsiteY36" fmla="*/ 685800 h 2831596"/>
              <a:gd name="connsiteX37" fmla="*/ 1948399 w 2760405"/>
              <a:gd name="connsiteY37" fmla="*/ 714375 h 2831596"/>
              <a:gd name="connsiteX38" fmla="*/ 1972211 w 2760405"/>
              <a:gd name="connsiteY38" fmla="*/ 745331 h 2831596"/>
              <a:gd name="connsiteX39" fmla="*/ 2000787 w 2760405"/>
              <a:gd name="connsiteY39" fmla="*/ 776287 h 2831596"/>
              <a:gd name="connsiteX40" fmla="*/ 2019836 w 2760405"/>
              <a:gd name="connsiteY40" fmla="*/ 788194 h 2831596"/>
              <a:gd name="connsiteX41" fmla="*/ 2026980 w 2760405"/>
              <a:gd name="connsiteY41" fmla="*/ 814387 h 2831596"/>
              <a:gd name="connsiteX42" fmla="*/ 2031743 w 2760405"/>
              <a:gd name="connsiteY42" fmla="*/ 847725 h 2831596"/>
              <a:gd name="connsiteX43" fmla="*/ 2041268 w 2760405"/>
              <a:gd name="connsiteY43" fmla="*/ 859631 h 2831596"/>
              <a:gd name="connsiteX44" fmla="*/ 2069843 w 2760405"/>
              <a:gd name="connsiteY44" fmla="*/ 871537 h 2831596"/>
              <a:gd name="connsiteX45" fmla="*/ 2065080 w 2760405"/>
              <a:gd name="connsiteY45" fmla="*/ 852487 h 2831596"/>
              <a:gd name="connsiteX46" fmla="*/ 2093655 w 2760405"/>
              <a:gd name="connsiteY46" fmla="*/ 838200 h 2831596"/>
              <a:gd name="connsiteX47" fmla="*/ 2103180 w 2760405"/>
              <a:gd name="connsiteY47" fmla="*/ 862012 h 2831596"/>
              <a:gd name="connsiteX48" fmla="*/ 2136518 w 2760405"/>
              <a:gd name="connsiteY48" fmla="*/ 883443 h 2831596"/>
              <a:gd name="connsiteX49" fmla="*/ 2172236 w 2760405"/>
              <a:gd name="connsiteY49" fmla="*/ 876300 h 2831596"/>
              <a:gd name="connsiteX50" fmla="*/ 2186524 w 2760405"/>
              <a:gd name="connsiteY50" fmla="*/ 864394 h 2831596"/>
              <a:gd name="connsiteX51" fmla="*/ 2210337 w 2760405"/>
              <a:gd name="connsiteY51" fmla="*/ 857249 h 2831596"/>
              <a:gd name="connsiteX52" fmla="*/ 2248437 w 2760405"/>
              <a:gd name="connsiteY52" fmla="*/ 862012 h 2831596"/>
              <a:gd name="connsiteX53" fmla="*/ 2260343 w 2760405"/>
              <a:gd name="connsiteY53" fmla="*/ 895350 h 2831596"/>
              <a:gd name="connsiteX54" fmla="*/ 2307967 w 2760405"/>
              <a:gd name="connsiteY54" fmla="*/ 900113 h 2831596"/>
              <a:gd name="connsiteX55" fmla="*/ 2331780 w 2760405"/>
              <a:gd name="connsiteY55" fmla="*/ 907256 h 2831596"/>
              <a:gd name="connsiteX56" fmla="*/ 2317493 w 2760405"/>
              <a:gd name="connsiteY56" fmla="*/ 928687 h 2831596"/>
              <a:gd name="connsiteX57" fmla="*/ 2322255 w 2760405"/>
              <a:gd name="connsiteY57" fmla="*/ 942975 h 2831596"/>
              <a:gd name="connsiteX58" fmla="*/ 2360355 w 2760405"/>
              <a:gd name="connsiteY58" fmla="*/ 964406 h 2831596"/>
              <a:gd name="connsiteX59" fmla="*/ 2374643 w 2760405"/>
              <a:gd name="connsiteY59" fmla="*/ 990600 h 2831596"/>
              <a:gd name="connsiteX60" fmla="*/ 2398455 w 2760405"/>
              <a:gd name="connsiteY60" fmla="*/ 1016794 h 2831596"/>
              <a:gd name="connsiteX61" fmla="*/ 2384168 w 2760405"/>
              <a:gd name="connsiteY61" fmla="*/ 1028700 h 2831596"/>
              <a:gd name="connsiteX62" fmla="*/ 2388930 w 2760405"/>
              <a:gd name="connsiteY62" fmla="*/ 1066800 h 2831596"/>
              <a:gd name="connsiteX63" fmla="*/ 2424649 w 2760405"/>
              <a:gd name="connsiteY63" fmla="*/ 1059656 h 2831596"/>
              <a:gd name="connsiteX64" fmla="*/ 2453224 w 2760405"/>
              <a:gd name="connsiteY64" fmla="*/ 1069182 h 2831596"/>
              <a:gd name="connsiteX65" fmla="*/ 2488943 w 2760405"/>
              <a:gd name="connsiteY65" fmla="*/ 1107281 h 2831596"/>
              <a:gd name="connsiteX66" fmla="*/ 2488943 w 2760405"/>
              <a:gd name="connsiteY66" fmla="*/ 1138237 h 2831596"/>
              <a:gd name="connsiteX67" fmla="*/ 2524661 w 2760405"/>
              <a:gd name="connsiteY67" fmla="*/ 1147762 h 2831596"/>
              <a:gd name="connsiteX68" fmla="*/ 2574668 w 2760405"/>
              <a:gd name="connsiteY68" fmla="*/ 1190625 h 2831596"/>
              <a:gd name="connsiteX69" fmla="*/ 2574668 w 2760405"/>
              <a:gd name="connsiteY69" fmla="*/ 1219200 h 2831596"/>
              <a:gd name="connsiteX70" fmla="*/ 2574668 w 2760405"/>
              <a:gd name="connsiteY70" fmla="*/ 1243012 h 2831596"/>
              <a:gd name="connsiteX71" fmla="*/ 2569905 w 2760405"/>
              <a:gd name="connsiteY71" fmla="*/ 1266825 h 2831596"/>
              <a:gd name="connsiteX72" fmla="*/ 2603243 w 2760405"/>
              <a:gd name="connsiteY72" fmla="*/ 1295400 h 2831596"/>
              <a:gd name="connsiteX73" fmla="*/ 2612767 w 2760405"/>
              <a:gd name="connsiteY73" fmla="*/ 1338262 h 2831596"/>
              <a:gd name="connsiteX74" fmla="*/ 2622293 w 2760405"/>
              <a:gd name="connsiteY74" fmla="*/ 1376362 h 2831596"/>
              <a:gd name="connsiteX75" fmla="*/ 2641343 w 2760405"/>
              <a:gd name="connsiteY75" fmla="*/ 1369218 h 2831596"/>
              <a:gd name="connsiteX76" fmla="*/ 2684205 w 2760405"/>
              <a:gd name="connsiteY76" fmla="*/ 1381125 h 2831596"/>
              <a:gd name="connsiteX77" fmla="*/ 2708018 w 2760405"/>
              <a:gd name="connsiteY77" fmla="*/ 1362075 h 2831596"/>
              <a:gd name="connsiteX78" fmla="*/ 2750880 w 2760405"/>
              <a:gd name="connsiteY78" fmla="*/ 1352550 h 2831596"/>
              <a:gd name="connsiteX79" fmla="*/ 2760405 w 2760405"/>
              <a:gd name="connsiteY79" fmla="*/ 1390650 h 2831596"/>
              <a:gd name="connsiteX80" fmla="*/ 2750880 w 2760405"/>
              <a:gd name="connsiteY80" fmla="*/ 1414462 h 2831596"/>
              <a:gd name="connsiteX81" fmla="*/ 2727068 w 2760405"/>
              <a:gd name="connsiteY81" fmla="*/ 1428750 h 2831596"/>
              <a:gd name="connsiteX82" fmla="*/ 2698492 w 2760405"/>
              <a:gd name="connsiteY82" fmla="*/ 1464469 h 2831596"/>
              <a:gd name="connsiteX83" fmla="*/ 2660393 w 2760405"/>
              <a:gd name="connsiteY83" fmla="*/ 1495425 h 2831596"/>
              <a:gd name="connsiteX84" fmla="*/ 2641343 w 2760405"/>
              <a:gd name="connsiteY84" fmla="*/ 1519237 h 2831596"/>
              <a:gd name="connsiteX85" fmla="*/ 2627055 w 2760405"/>
              <a:gd name="connsiteY85" fmla="*/ 1535906 h 2831596"/>
              <a:gd name="connsiteX86" fmla="*/ 2622293 w 2760405"/>
              <a:gd name="connsiteY86" fmla="*/ 1562100 h 2831596"/>
              <a:gd name="connsiteX87" fmla="*/ 2593718 w 2760405"/>
              <a:gd name="connsiteY87" fmla="*/ 1562100 h 2831596"/>
              <a:gd name="connsiteX88" fmla="*/ 2560380 w 2760405"/>
              <a:gd name="connsiteY88" fmla="*/ 1547812 h 2831596"/>
              <a:gd name="connsiteX89" fmla="*/ 2541330 w 2760405"/>
              <a:gd name="connsiteY89" fmla="*/ 1519237 h 2831596"/>
              <a:gd name="connsiteX90" fmla="*/ 2474655 w 2760405"/>
              <a:gd name="connsiteY90" fmla="*/ 1524000 h 2831596"/>
              <a:gd name="connsiteX91" fmla="*/ 2455605 w 2760405"/>
              <a:gd name="connsiteY91" fmla="*/ 1535906 h 2831596"/>
              <a:gd name="connsiteX92" fmla="*/ 2450842 w 2760405"/>
              <a:gd name="connsiteY92" fmla="*/ 1557338 h 2831596"/>
              <a:gd name="connsiteX93" fmla="*/ 2417505 w 2760405"/>
              <a:gd name="connsiteY93" fmla="*/ 1576387 h 2831596"/>
              <a:gd name="connsiteX94" fmla="*/ 2384168 w 2760405"/>
              <a:gd name="connsiteY94" fmla="*/ 1614487 h 2831596"/>
              <a:gd name="connsiteX95" fmla="*/ 2357973 w 2760405"/>
              <a:gd name="connsiteY95" fmla="*/ 1626393 h 2831596"/>
              <a:gd name="connsiteX96" fmla="*/ 2350830 w 2760405"/>
              <a:gd name="connsiteY96" fmla="*/ 1662112 h 2831596"/>
              <a:gd name="connsiteX97" fmla="*/ 2334161 w 2760405"/>
              <a:gd name="connsiteY97" fmla="*/ 1659731 h 2831596"/>
              <a:gd name="connsiteX98" fmla="*/ 2284155 w 2760405"/>
              <a:gd name="connsiteY98" fmla="*/ 1681162 h 2831596"/>
              <a:gd name="connsiteX99" fmla="*/ 2265105 w 2760405"/>
              <a:gd name="connsiteY99" fmla="*/ 1700212 h 2831596"/>
              <a:gd name="connsiteX100" fmla="*/ 2203193 w 2760405"/>
              <a:gd name="connsiteY100" fmla="*/ 1704975 h 2831596"/>
              <a:gd name="connsiteX101" fmla="*/ 2160330 w 2760405"/>
              <a:gd name="connsiteY101" fmla="*/ 1714500 h 2831596"/>
              <a:gd name="connsiteX102" fmla="*/ 2129374 w 2760405"/>
              <a:gd name="connsiteY102" fmla="*/ 1754981 h 2831596"/>
              <a:gd name="connsiteX103" fmla="*/ 2103180 w 2760405"/>
              <a:gd name="connsiteY103" fmla="*/ 1771650 h 2831596"/>
              <a:gd name="connsiteX104" fmla="*/ 2098418 w 2760405"/>
              <a:gd name="connsiteY104" fmla="*/ 1807368 h 2831596"/>
              <a:gd name="connsiteX105" fmla="*/ 2060318 w 2760405"/>
              <a:gd name="connsiteY105" fmla="*/ 1831181 h 2831596"/>
              <a:gd name="connsiteX106" fmla="*/ 2046030 w 2760405"/>
              <a:gd name="connsiteY106" fmla="*/ 1852612 h 2831596"/>
              <a:gd name="connsiteX107" fmla="*/ 2036505 w 2760405"/>
              <a:gd name="connsiteY107" fmla="*/ 1866900 h 2831596"/>
              <a:gd name="connsiteX108" fmla="*/ 2041268 w 2760405"/>
              <a:gd name="connsiteY108" fmla="*/ 1895475 h 2831596"/>
              <a:gd name="connsiteX109" fmla="*/ 2053174 w 2760405"/>
              <a:gd name="connsiteY109" fmla="*/ 1933575 h 2831596"/>
              <a:gd name="connsiteX110" fmla="*/ 2065080 w 2760405"/>
              <a:gd name="connsiteY110" fmla="*/ 1985962 h 2831596"/>
              <a:gd name="connsiteX111" fmla="*/ 2041268 w 2760405"/>
              <a:gd name="connsiteY111" fmla="*/ 2024062 h 2831596"/>
              <a:gd name="connsiteX112" fmla="*/ 2036505 w 2760405"/>
              <a:gd name="connsiteY112" fmla="*/ 2028825 h 2831596"/>
              <a:gd name="connsiteX113" fmla="*/ 1998405 w 2760405"/>
              <a:gd name="connsiteY113" fmla="*/ 2033587 h 2831596"/>
              <a:gd name="connsiteX114" fmla="*/ 1969830 w 2760405"/>
              <a:gd name="connsiteY114" fmla="*/ 2043112 h 2831596"/>
              <a:gd name="connsiteX115" fmla="*/ 1960305 w 2760405"/>
              <a:gd name="connsiteY115" fmla="*/ 2043112 h 2831596"/>
              <a:gd name="connsiteX116" fmla="*/ 1922205 w 2760405"/>
              <a:gd name="connsiteY116" fmla="*/ 2069305 h 2831596"/>
              <a:gd name="connsiteX117" fmla="*/ 1903155 w 2760405"/>
              <a:gd name="connsiteY117" fmla="*/ 2090737 h 2831596"/>
              <a:gd name="connsiteX118" fmla="*/ 1891249 w 2760405"/>
              <a:gd name="connsiteY118" fmla="*/ 2150269 h 2831596"/>
              <a:gd name="connsiteX119" fmla="*/ 1857912 w 2760405"/>
              <a:gd name="connsiteY119" fmla="*/ 2166937 h 2831596"/>
              <a:gd name="connsiteX120" fmla="*/ 1812668 w 2760405"/>
              <a:gd name="connsiteY120" fmla="*/ 2195512 h 2831596"/>
              <a:gd name="connsiteX121" fmla="*/ 1812668 w 2760405"/>
              <a:gd name="connsiteY121" fmla="*/ 2252662 h 2831596"/>
              <a:gd name="connsiteX122" fmla="*/ 1817430 w 2760405"/>
              <a:gd name="connsiteY122" fmla="*/ 2314575 h 2831596"/>
              <a:gd name="connsiteX123" fmla="*/ 1805524 w 2760405"/>
              <a:gd name="connsiteY123" fmla="*/ 2340768 h 2831596"/>
              <a:gd name="connsiteX124" fmla="*/ 1788855 w 2760405"/>
              <a:gd name="connsiteY124" fmla="*/ 2388393 h 2831596"/>
              <a:gd name="connsiteX125" fmla="*/ 1812668 w 2760405"/>
              <a:gd name="connsiteY125" fmla="*/ 2438400 h 2831596"/>
              <a:gd name="connsiteX126" fmla="*/ 1805524 w 2760405"/>
              <a:gd name="connsiteY126" fmla="*/ 2474119 h 2831596"/>
              <a:gd name="connsiteX127" fmla="*/ 1779330 w 2760405"/>
              <a:gd name="connsiteY127" fmla="*/ 2500312 h 2831596"/>
              <a:gd name="connsiteX128" fmla="*/ 1736468 w 2760405"/>
              <a:gd name="connsiteY128" fmla="*/ 2524125 h 2831596"/>
              <a:gd name="connsiteX129" fmla="*/ 1717418 w 2760405"/>
              <a:gd name="connsiteY129" fmla="*/ 2538412 h 2831596"/>
              <a:gd name="connsiteX130" fmla="*/ 1741230 w 2760405"/>
              <a:gd name="connsiteY130" fmla="*/ 2590800 h 2831596"/>
              <a:gd name="connsiteX131" fmla="*/ 1722180 w 2760405"/>
              <a:gd name="connsiteY131" fmla="*/ 2619375 h 2831596"/>
              <a:gd name="connsiteX132" fmla="*/ 1665030 w 2760405"/>
              <a:gd name="connsiteY132" fmla="*/ 2633662 h 2831596"/>
              <a:gd name="connsiteX133" fmla="*/ 1650743 w 2760405"/>
              <a:gd name="connsiteY133" fmla="*/ 2662237 h 2831596"/>
              <a:gd name="connsiteX134" fmla="*/ 1667411 w 2760405"/>
              <a:gd name="connsiteY134" fmla="*/ 2693193 h 2831596"/>
              <a:gd name="connsiteX135" fmla="*/ 1655505 w 2760405"/>
              <a:gd name="connsiteY135" fmla="*/ 2712243 h 2831596"/>
              <a:gd name="connsiteX136" fmla="*/ 1660268 w 2760405"/>
              <a:gd name="connsiteY136" fmla="*/ 2745581 h 2831596"/>
              <a:gd name="connsiteX137" fmla="*/ 1631693 w 2760405"/>
              <a:gd name="connsiteY137" fmla="*/ 2767012 h 2831596"/>
              <a:gd name="connsiteX138" fmla="*/ 1579305 w 2760405"/>
              <a:gd name="connsiteY138" fmla="*/ 2724150 h 2831596"/>
              <a:gd name="connsiteX139" fmla="*/ 1553111 w 2760405"/>
              <a:gd name="connsiteY139" fmla="*/ 2728912 h 2831596"/>
              <a:gd name="connsiteX140" fmla="*/ 1522155 w 2760405"/>
              <a:gd name="connsiteY140" fmla="*/ 2697956 h 2831596"/>
              <a:gd name="connsiteX141" fmla="*/ 1503105 w 2760405"/>
              <a:gd name="connsiteY141" fmla="*/ 2676525 h 2831596"/>
              <a:gd name="connsiteX142" fmla="*/ 1481674 w 2760405"/>
              <a:gd name="connsiteY142" fmla="*/ 2719387 h 2831596"/>
              <a:gd name="connsiteX143" fmla="*/ 1484055 w 2760405"/>
              <a:gd name="connsiteY143" fmla="*/ 2738437 h 2831596"/>
              <a:gd name="connsiteX144" fmla="*/ 1467386 w 2760405"/>
              <a:gd name="connsiteY144" fmla="*/ 2776537 h 2831596"/>
              <a:gd name="connsiteX145" fmla="*/ 1460243 w 2760405"/>
              <a:gd name="connsiteY145" fmla="*/ 2786062 h 2831596"/>
              <a:gd name="connsiteX146" fmla="*/ 1424524 w 2760405"/>
              <a:gd name="connsiteY146" fmla="*/ 2828925 h 2831596"/>
              <a:gd name="connsiteX147" fmla="*/ 1400712 w 2760405"/>
              <a:gd name="connsiteY147" fmla="*/ 2824162 h 2831596"/>
              <a:gd name="connsiteX148" fmla="*/ 1384043 w 2760405"/>
              <a:gd name="connsiteY148" fmla="*/ 2800350 h 2831596"/>
              <a:gd name="connsiteX149" fmla="*/ 1379280 w 2760405"/>
              <a:gd name="connsiteY149" fmla="*/ 2786062 h 2831596"/>
              <a:gd name="connsiteX150" fmla="*/ 1338799 w 2760405"/>
              <a:gd name="connsiteY150" fmla="*/ 2778918 h 2831596"/>
              <a:gd name="connsiteX151" fmla="*/ 1345943 w 2760405"/>
              <a:gd name="connsiteY151" fmla="*/ 2757487 h 2831596"/>
              <a:gd name="connsiteX152" fmla="*/ 1326893 w 2760405"/>
              <a:gd name="connsiteY152" fmla="*/ 2719387 h 2831596"/>
              <a:gd name="connsiteX153" fmla="*/ 1357849 w 2760405"/>
              <a:gd name="connsiteY153" fmla="*/ 2702718 h 2831596"/>
              <a:gd name="connsiteX154" fmla="*/ 1348324 w 2760405"/>
              <a:gd name="connsiteY154" fmla="*/ 2640806 h 2831596"/>
              <a:gd name="connsiteX155" fmla="*/ 1336418 w 2760405"/>
              <a:gd name="connsiteY155" fmla="*/ 2626518 h 2831596"/>
              <a:gd name="connsiteX156" fmla="*/ 1326893 w 2760405"/>
              <a:gd name="connsiteY156" fmla="*/ 2605087 h 2831596"/>
              <a:gd name="connsiteX157" fmla="*/ 1305461 w 2760405"/>
              <a:gd name="connsiteY157" fmla="*/ 2595562 h 2831596"/>
              <a:gd name="connsiteX158" fmla="*/ 1291174 w 2760405"/>
              <a:gd name="connsiteY158" fmla="*/ 2605087 h 2831596"/>
              <a:gd name="connsiteX159" fmla="*/ 1284030 w 2760405"/>
              <a:gd name="connsiteY159" fmla="*/ 2626518 h 2831596"/>
              <a:gd name="connsiteX160" fmla="*/ 1262599 w 2760405"/>
              <a:gd name="connsiteY160" fmla="*/ 2605087 h 2831596"/>
              <a:gd name="connsiteX161" fmla="*/ 1288793 w 2760405"/>
              <a:gd name="connsiteY161" fmla="*/ 2559843 h 2831596"/>
              <a:gd name="connsiteX162" fmla="*/ 1324511 w 2760405"/>
              <a:gd name="connsiteY162" fmla="*/ 2540794 h 2831596"/>
              <a:gd name="connsiteX163" fmla="*/ 1350705 w 2760405"/>
              <a:gd name="connsiteY163" fmla="*/ 2490787 h 2831596"/>
              <a:gd name="connsiteX164" fmla="*/ 1329274 w 2760405"/>
              <a:gd name="connsiteY164" fmla="*/ 2443162 h 2831596"/>
              <a:gd name="connsiteX165" fmla="*/ 1345943 w 2760405"/>
              <a:gd name="connsiteY165" fmla="*/ 2390775 h 2831596"/>
              <a:gd name="connsiteX166" fmla="*/ 1336418 w 2760405"/>
              <a:gd name="connsiteY166" fmla="*/ 2338387 h 2831596"/>
              <a:gd name="connsiteX167" fmla="*/ 1293555 w 2760405"/>
              <a:gd name="connsiteY167" fmla="*/ 2305050 h 2831596"/>
              <a:gd name="connsiteX168" fmla="*/ 1250693 w 2760405"/>
              <a:gd name="connsiteY168" fmla="*/ 2290762 h 2831596"/>
              <a:gd name="connsiteX169" fmla="*/ 1207830 w 2760405"/>
              <a:gd name="connsiteY169" fmla="*/ 2281237 h 2831596"/>
              <a:gd name="connsiteX170" fmla="*/ 1169730 w 2760405"/>
              <a:gd name="connsiteY170" fmla="*/ 2274093 h 2831596"/>
              <a:gd name="connsiteX171" fmla="*/ 1150680 w 2760405"/>
              <a:gd name="connsiteY171" fmla="*/ 2281237 h 2831596"/>
              <a:gd name="connsiteX172" fmla="*/ 1122105 w 2760405"/>
              <a:gd name="connsiteY172" fmla="*/ 2290762 h 2831596"/>
              <a:gd name="connsiteX173" fmla="*/ 1105436 w 2760405"/>
              <a:gd name="connsiteY173" fmla="*/ 2271712 h 2831596"/>
              <a:gd name="connsiteX174" fmla="*/ 1079243 w 2760405"/>
              <a:gd name="connsiteY174" fmla="*/ 2286000 h 2831596"/>
              <a:gd name="connsiteX175" fmla="*/ 1062574 w 2760405"/>
              <a:gd name="connsiteY175" fmla="*/ 2307431 h 2831596"/>
              <a:gd name="connsiteX176" fmla="*/ 1022093 w 2760405"/>
              <a:gd name="connsiteY176" fmla="*/ 2309812 h 2831596"/>
              <a:gd name="connsiteX177" fmla="*/ 974468 w 2760405"/>
              <a:gd name="connsiteY177" fmla="*/ 2319337 h 2831596"/>
              <a:gd name="connsiteX178" fmla="*/ 974468 w 2760405"/>
              <a:gd name="connsiteY178" fmla="*/ 2374106 h 2831596"/>
              <a:gd name="connsiteX179" fmla="*/ 945893 w 2760405"/>
              <a:gd name="connsiteY179" fmla="*/ 2414587 h 2831596"/>
              <a:gd name="connsiteX180" fmla="*/ 924461 w 2760405"/>
              <a:gd name="connsiteY180" fmla="*/ 2424112 h 2831596"/>
              <a:gd name="connsiteX181" fmla="*/ 893505 w 2760405"/>
              <a:gd name="connsiteY181" fmla="*/ 2462212 h 2831596"/>
              <a:gd name="connsiteX182" fmla="*/ 869693 w 2760405"/>
              <a:gd name="connsiteY182" fmla="*/ 2452687 h 2831596"/>
              <a:gd name="connsiteX183" fmla="*/ 855405 w 2760405"/>
              <a:gd name="connsiteY183" fmla="*/ 2471737 h 2831596"/>
              <a:gd name="connsiteX184" fmla="*/ 819686 w 2760405"/>
              <a:gd name="connsiteY184" fmla="*/ 2476500 h 2831596"/>
              <a:gd name="connsiteX185" fmla="*/ 803018 w 2760405"/>
              <a:gd name="connsiteY185" fmla="*/ 2462212 h 2831596"/>
              <a:gd name="connsiteX186" fmla="*/ 774443 w 2760405"/>
              <a:gd name="connsiteY186" fmla="*/ 2438400 h 2831596"/>
              <a:gd name="connsiteX187" fmla="*/ 762536 w 2760405"/>
              <a:gd name="connsiteY187" fmla="*/ 2419350 h 2831596"/>
              <a:gd name="connsiteX188" fmla="*/ 738724 w 2760405"/>
              <a:gd name="connsiteY188" fmla="*/ 2438400 h 2831596"/>
              <a:gd name="connsiteX189" fmla="*/ 707768 w 2760405"/>
              <a:gd name="connsiteY189" fmla="*/ 2433637 h 2831596"/>
              <a:gd name="connsiteX190" fmla="*/ 726818 w 2760405"/>
              <a:gd name="connsiteY190" fmla="*/ 2371725 h 2831596"/>
              <a:gd name="connsiteX191" fmla="*/ 722055 w 2760405"/>
              <a:gd name="connsiteY191" fmla="*/ 2362200 h 2831596"/>
              <a:gd name="connsiteX192" fmla="*/ 741105 w 2760405"/>
              <a:gd name="connsiteY192" fmla="*/ 2309812 h 2831596"/>
              <a:gd name="connsiteX193" fmla="*/ 750630 w 2760405"/>
              <a:gd name="connsiteY193" fmla="*/ 2278856 h 2831596"/>
              <a:gd name="connsiteX194" fmla="*/ 736343 w 2760405"/>
              <a:gd name="connsiteY194" fmla="*/ 2243137 h 2831596"/>
              <a:gd name="connsiteX195" fmla="*/ 750630 w 2760405"/>
              <a:gd name="connsiteY195" fmla="*/ 2226468 h 2831596"/>
              <a:gd name="connsiteX196" fmla="*/ 738724 w 2760405"/>
              <a:gd name="connsiteY196" fmla="*/ 2197893 h 2831596"/>
              <a:gd name="connsiteX197" fmla="*/ 738725 w 2760405"/>
              <a:gd name="connsiteY197" fmla="*/ 2166937 h 2831596"/>
              <a:gd name="connsiteX198" fmla="*/ 731580 w 2760405"/>
              <a:gd name="connsiteY198" fmla="*/ 2128837 h 2831596"/>
              <a:gd name="connsiteX199" fmla="*/ 712530 w 2760405"/>
              <a:gd name="connsiteY199" fmla="*/ 2093118 h 2831596"/>
              <a:gd name="connsiteX200" fmla="*/ 664905 w 2760405"/>
              <a:gd name="connsiteY200" fmla="*/ 2090737 h 2831596"/>
              <a:gd name="connsiteX201" fmla="*/ 638711 w 2760405"/>
              <a:gd name="connsiteY201" fmla="*/ 2085975 h 2831596"/>
              <a:gd name="connsiteX202" fmla="*/ 626805 w 2760405"/>
              <a:gd name="connsiteY202" fmla="*/ 2062162 h 2831596"/>
              <a:gd name="connsiteX203" fmla="*/ 569655 w 2760405"/>
              <a:gd name="connsiteY203" fmla="*/ 2043112 h 2831596"/>
              <a:gd name="connsiteX204" fmla="*/ 545843 w 2760405"/>
              <a:gd name="connsiteY204" fmla="*/ 2035968 h 2831596"/>
              <a:gd name="connsiteX205" fmla="*/ 560130 w 2760405"/>
              <a:gd name="connsiteY205" fmla="*/ 1981200 h 2831596"/>
              <a:gd name="connsiteX206" fmla="*/ 564893 w 2760405"/>
              <a:gd name="connsiteY206" fmla="*/ 1964531 h 2831596"/>
              <a:gd name="connsiteX207" fmla="*/ 550605 w 2760405"/>
              <a:gd name="connsiteY207" fmla="*/ 1938337 h 2831596"/>
              <a:gd name="connsiteX208" fmla="*/ 517268 w 2760405"/>
              <a:gd name="connsiteY208" fmla="*/ 1885950 h 2831596"/>
              <a:gd name="connsiteX209" fmla="*/ 493455 w 2760405"/>
              <a:gd name="connsiteY209" fmla="*/ 1897856 h 2831596"/>
              <a:gd name="connsiteX210" fmla="*/ 474405 w 2760405"/>
              <a:gd name="connsiteY210" fmla="*/ 1876425 h 2831596"/>
              <a:gd name="connsiteX211" fmla="*/ 436305 w 2760405"/>
              <a:gd name="connsiteY211" fmla="*/ 1852612 h 2831596"/>
              <a:gd name="connsiteX212" fmla="*/ 417255 w 2760405"/>
              <a:gd name="connsiteY212" fmla="*/ 1833562 h 2831596"/>
              <a:gd name="connsiteX213" fmla="*/ 417255 w 2760405"/>
              <a:gd name="connsiteY213" fmla="*/ 1804987 h 2831596"/>
              <a:gd name="connsiteX214" fmla="*/ 381536 w 2760405"/>
              <a:gd name="connsiteY214" fmla="*/ 1812131 h 2831596"/>
              <a:gd name="connsiteX215" fmla="*/ 360105 w 2760405"/>
              <a:gd name="connsiteY215" fmla="*/ 1838325 h 2831596"/>
              <a:gd name="connsiteX216" fmla="*/ 388680 w 2760405"/>
              <a:gd name="connsiteY216" fmla="*/ 1862137 h 2831596"/>
              <a:gd name="connsiteX217" fmla="*/ 355343 w 2760405"/>
              <a:gd name="connsiteY217" fmla="*/ 1866900 h 2831596"/>
              <a:gd name="connsiteX218" fmla="*/ 326768 w 2760405"/>
              <a:gd name="connsiteY218" fmla="*/ 1847850 h 2831596"/>
              <a:gd name="connsiteX219" fmla="*/ 283905 w 2760405"/>
              <a:gd name="connsiteY219" fmla="*/ 1833562 h 2831596"/>
              <a:gd name="connsiteX220" fmla="*/ 241043 w 2760405"/>
              <a:gd name="connsiteY220" fmla="*/ 1819275 h 2831596"/>
              <a:gd name="connsiteX221" fmla="*/ 198180 w 2760405"/>
              <a:gd name="connsiteY221" fmla="*/ 1819275 h 2831596"/>
              <a:gd name="connsiteX222" fmla="*/ 174368 w 2760405"/>
              <a:gd name="connsiteY222" fmla="*/ 1795462 h 2831596"/>
              <a:gd name="connsiteX223" fmla="*/ 191036 w 2760405"/>
              <a:gd name="connsiteY223" fmla="*/ 1740693 h 2831596"/>
              <a:gd name="connsiteX224" fmla="*/ 217230 w 2760405"/>
              <a:gd name="connsiteY224" fmla="*/ 1676400 h 2831596"/>
              <a:gd name="connsiteX225" fmla="*/ 248186 w 2760405"/>
              <a:gd name="connsiteY225" fmla="*/ 1609725 h 2831596"/>
              <a:gd name="connsiteX226" fmla="*/ 276761 w 2760405"/>
              <a:gd name="connsiteY226" fmla="*/ 1576388 h 2831596"/>
              <a:gd name="connsiteX227" fmla="*/ 286286 w 2760405"/>
              <a:gd name="connsiteY227" fmla="*/ 1545431 h 2831596"/>
              <a:gd name="connsiteX228" fmla="*/ 322005 w 2760405"/>
              <a:gd name="connsiteY228" fmla="*/ 1509712 h 2831596"/>
              <a:gd name="connsiteX229" fmla="*/ 364868 w 2760405"/>
              <a:gd name="connsiteY229" fmla="*/ 1466850 h 2831596"/>
              <a:gd name="connsiteX230" fmla="*/ 379155 w 2760405"/>
              <a:gd name="connsiteY230" fmla="*/ 1440656 h 2831596"/>
              <a:gd name="connsiteX231" fmla="*/ 417255 w 2760405"/>
              <a:gd name="connsiteY231" fmla="*/ 1404937 h 2831596"/>
              <a:gd name="connsiteX232" fmla="*/ 441068 w 2760405"/>
              <a:gd name="connsiteY232" fmla="*/ 1381125 h 2831596"/>
              <a:gd name="connsiteX233" fmla="*/ 398205 w 2760405"/>
              <a:gd name="connsiteY233" fmla="*/ 1352550 h 2831596"/>
              <a:gd name="connsiteX234" fmla="*/ 379155 w 2760405"/>
              <a:gd name="connsiteY234" fmla="*/ 1328737 h 2831596"/>
              <a:gd name="connsiteX235" fmla="*/ 326768 w 2760405"/>
              <a:gd name="connsiteY235" fmla="*/ 1319212 h 2831596"/>
              <a:gd name="connsiteX236" fmla="*/ 319624 w 2760405"/>
              <a:gd name="connsiteY236" fmla="*/ 1297781 h 2831596"/>
              <a:gd name="connsiteX237" fmla="*/ 269618 w 2760405"/>
              <a:gd name="connsiteY237" fmla="*/ 1285875 h 2831596"/>
              <a:gd name="connsiteX238" fmla="*/ 233899 w 2760405"/>
              <a:gd name="connsiteY238" fmla="*/ 1281112 h 2831596"/>
              <a:gd name="connsiteX239" fmla="*/ 198180 w 2760405"/>
              <a:gd name="connsiteY239" fmla="*/ 1276350 h 2831596"/>
              <a:gd name="connsiteX240" fmla="*/ 157700 w 2760405"/>
              <a:gd name="connsiteY240" fmla="*/ 1250156 h 2831596"/>
              <a:gd name="connsiteX241" fmla="*/ 141030 w 2760405"/>
              <a:gd name="connsiteY241" fmla="*/ 1202531 h 2831596"/>
              <a:gd name="connsiteX242" fmla="*/ 141030 w 2760405"/>
              <a:gd name="connsiteY242" fmla="*/ 1171575 h 2831596"/>
              <a:gd name="connsiteX243" fmla="*/ 121980 w 2760405"/>
              <a:gd name="connsiteY243" fmla="*/ 1157287 h 2831596"/>
              <a:gd name="connsiteX244" fmla="*/ 76737 w 2760405"/>
              <a:gd name="connsiteY244" fmla="*/ 1166812 h 2831596"/>
              <a:gd name="connsiteX245" fmla="*/ 50543 w 2760405"/>
              <a:gd name="connsiteY245" fmla="*/ 1166812 h 2831596"/>
              <a:gd name="connsiteX246" fmla="*/ 21968 w 2760405"/>
              <a:gd name="connsiteY246" fmla="*/ 1143000 h 2831596"/>
              <a:gd name="connsiteX247" fmla="*/ 10062 w 2760405"/>
              <a:gd name="connsiteY247" fmla="*/ 1104900 h 2831596"/>
              <a:gd name="connsiteX248" fmla="*/ 536 w 2760405"/>
              <a:gd name="connsiteY248" fmla="*/ 1069182 h 2831596"/>
              <a:gd name="connsiteX249" fmla="*/ 2918 w 2760405"/>
              <a:gd name="connsiteY249" fmla="*/ 1028700 h 2831596"/>
              <a:gd name="connsiteX250" fmla="*/ 17205 w 2760405"/>
              <a:gd name="connsiteY250" fmla="*/ 995362 h 2831596"/>
              <a:gd name="connsiteX251" fmla="*/ 52924 w 2760405"/>
              <a:gd name="connsiteY251" fmla="*/ 957263 h 2831596"/>
              <a:gd name="connsiteX252" fmla="*/ 76737 w 2760405"/>
              <a:gd name="connsiteY252" fmla="*/ 952500 h 2831596"/>
              <a:gd name="connsiteX253" fmla="*/ 69593 w 2760405"/>
              <a:gd name="connsiteY253" fmla="*/ 933450 h 2831596"/>
              <a:gd name="connsiteX254" fmla="*/ 60068 w 2760405"/>
              <a:gd name="connsiteY254" fmla="*/ 885825 h 2831596"/>
              <a:gd name="connsiteX255" fmla="*/ 83880 w 2760405"/>
              <a:gd name="connsiteY255" fmla="*/ 852487 h 2831596"/>
              <a:gd name="connsiteX256" fmla="*/ 69593 w 2760405"/>
              <a:gd name="connsiteY256" fmla="*/ 821531 h 2831596"/>
              <a:gd name="connsiteX257" fmla="*/ 41018 w 2760405"/>
              <a:gd name="connsiteY257" fmla="*/ 795337 h 2831596"/>
              <a:gd name="connsiteX258" fmla="*/ 21969 w 2760405"/>
              <a:gd name="connsiteY258" fmla="*/ 785812 h 2831596"/>
              <a:gd name="connsiteX259" fmla="*/ 29112 w 2760405"/>
              <a:gd name="connsiteY259" fmla="*/ 766762 h 2831596"/>
              <a:gd name="connsiteX260" fmla="*/ 48162 w 2760405"/>
              <a:gd name="connsiteY260" fmla="*/ 723900 h 2831596"/>
              <a:gd name="connsiteX261" fmla="*/ 64831 w 2760405"/>
              <a:gd name="connsiteY261" fmla="*/ 704850 h 2831596"/>
              <a:gd name="connsiteX262" fmla="*/ 79118 w 2760405"/>
              <a:gd name="connsiteY262" fmla="*/ 671512 h 2831596"/>
              <a:gd name="connsiteX263" fmla="*/ 50543 w 2760405"/>
              <a:gd name="connsiteY263" fmla="*/ 647700 h 2831596"/>
              <a:gd name="connsiteX264" fmla="*/ 69593 w 2760405"/>
              <a:gd name="connsiteY264" fmla="*/ 623887 h 2831596"/>
              <a:gd name="connsiteX265" fmla="*/ 117218 w 2760405"/>
              <a:gd name="connsiteY265" fmla="*/ 628650 h 2831596"/>
              <a:gd name="connsiteX266" fmla="*/ 114836 w 2760405"/>
              <a:gd name="connsiteY266" fmla="*/ 619125 h 2831596"/>
              <a:gd name="connsiteX267" fmla="*/ 110074 w 2760405"/>
              <a:gd name="connsiteY267" fmla="*/ 585787 h 2831596"/>
              <a:gd name="connsiteX268" fmla="*/ 117218 w 2760405"/>
              <a:gd name="connsiteY268" fmla="*/ 564356 h 2831596"/>
              <a:gd name="connsiteX269" fmla="*/ 131506 w 2760405"/>
              <a:gd name="connsiteY269" fmla="*/ 559593 h 2831596"/>
              <a:gd name="connsiteX270" fmla="*/ 155318 w 2760405"/>
              <a:gd name="connsiteY270" fmla="*/ 571500 h 2831596"/>
              <a:gd name="connsiteX271" fmla="*/ 160080 w 2760405"/>
              <a:gd name="connsiteY271" fmla="*/ 571500 h 2831596"/>
              <a:gd name="connsiteX272" fmla="*/ 169606 w 2760405"/>
              <a:gd name="connsiteY272" fmla="*/ 535781 h 2831596"/>
              <a:gd name="connsiteX273" fmla="*/ 152936 w 2760405"/>
              <a:gd name="connsiteY273" fmla="*/ 478631 h 2831596"/>
              <a:gd name="connsiteX274" fmla="*/ 193418 w 2760405"/>
              <a:gd name="connsiteY274" fmla="*/ 447675 h 2831596"/>
              <a:gd name="connsiteX275" fmla="*/ 221993 w 2760405"/>
              <a:gd name="connsiteY275" fmla="*/ 461962 h 2831596"/>
              <a:gd name="connsiteX276" fmla="*/ 283905 w 2760405"/>
              <a:gd name="connsiteY276" fmla="*/ 485775 h 2831596"/>
              <a:gd name="connsiteX277" fmla="*/ 317243 w 2760405"/>
              <a:gd name="connsiteY277" fmla="*/ 476250 h 2831596"/>
              <a:gd name="connsiteX278" fmla="*/ 336293 w 2760405"/>
              <a:gd name="connsiteY278" fmla="*/ 442912 h 2831596"/>
              <a:gd name="connsiteX279" fmla="*/ 345818 w 2760405"/>
              <a:gd name="connsiteY279" fmla="*/ 409575 h 2831596"/>
              <a:gd name="connsiteX280" fmla="*/ 388680 w 2760405"/>
              <a:gd name="connsiteY280" fmla="*/ 409575 h 2831596"/>
              <a:gd name="connsiteX281" fmla="*/ 395824 w 2760405"/>
              <a:gd name="connsiteY281" fmla="*/ 378619 h 2831596"/>
              <a:gd name="connsiteX282" fmla="*/ 412493 w 2760405"/>
              <a:gd name="connsiteY282" fmla="*/ 321468 h 2831596"/>
              <a:gd name="connsiteX283" fmla="*/ 383918 w 2760405"/>
              <a:gd name="connsiteY283" fmla="*/ 314325 h 2831596"/>
              <a:gd name="connsiteX284" fmla="*/ 364869 w 2760405"/>
              <a:gd name="connsiteY284" fmla="*/ 283368 h 2831596"/>
              <a:gd name="connsiteX285" fmla="*/ 374393 w 2760405"/>
              <a:gd name="connsiteY285" fmla="*/ 264318 h 2831596"/>
              <a:gd name="connsiteX286" fmla="*/ 410111 w 2760405"/>
              <a:gd name="connsiteY286" fmla="*/ 257175 h 2831596"/>
              <a:gd name="connsiteX287" fmla="*/ 424399 w 2760405"/>
              <a:gd name="connsiteY287" fmla="*/ 216694 h 2831596"/>
              <a:gd name="connsiteX288" fmla="*/ 455356 w 2760405"/>
              <a:gd name="connsiteY288" fmla="*/ 171450 h 2831596"/>
              <a:gd name="connsiteX289" fmla="*/ 450593 w 2760405"/>
              <a:gd name="connsiteY289" fmla="*/ 123825 h 2831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</a:cxnLst>
            <a:rect l="l" t="t" r="r" b="b"/>
            <a:pathLst>
              <a:path w="2760405" h="2831596">
                <a:moveTo>
                  <a:pt x="2310349" y="0"/>
                </a:moveTo>
                <a:cubicBezTo>
                  <a:pt x="2314715" y="3175"/>
                  <a:pt x="2319477" y="18256"/>
                  <a:pt x="2327018" y="26193"/>
                </a:cubicBezTo>
                <a:cubicBezTo>
                  <a:pt x="2334559" y="34130"/>
                  <a:pt x="2352418" y="42466"/>
                  <a:pt x="2355593" y="47625"/>
                </a:cubicBezTo>
                <a:cubicBezTo>
                  <a:pt x="2358768" y="52785"/>
                  <a:pt x="2346068" y="49213"/>
                  <a:pt x="2346068" y="57150"/>
                </a:cubicBezTo>
                <a:cubicBezTo>
                  <a:pt x="2346068" y="65087"/>
                  <a:pt x="2355593" y="83344"/>
                  <a:pt x="2355593" y="95250"/>
                </a:cubicBezTo>
                <a:cubicBezTo>
                  <a:pt x="2355593" y="107156"/>
                  <a:pt x="2350830" y="120253"/>
                  <a:pt x="2346068" y="128587"/>
                </a:cubicBezTo>
                <a:cubicBezTo>
                  <a:pt x="2341306" y="136921"/>
                  <a:pt x="2334162" y="141287"/>
                  <a:pt x="2327018" y="145256"/>
                </a:cubicBezTo>
                <a:cubicBezTo>
                  <a:pt x="2319874" y="149225"/>
                  <a:pt x="2308761" y="148828"/>
                  <a:pt x="2303205" y="152400"/>
                </a:cubicBezTo>
                <a:cubicBezTo>
                  <a:pt x="2297649" y="155972"/>
                  <a:pt x="2296061" y="157956"/>
                  <a:pt x="2293680" y="166687"/>
                </a:cubicBezTo>
                <a:cubicBezTo>
                  <a:pt x="2291299" y="175418"/>
                  <a:pt x="2292887" y="195262"/>
                  <a:pt x="2288918" y="204787"/>
                </a:cubicBezTo>
                <a:cubicBezTo>
                  <a:pt x="2284949" y="214312"/>
                  <a:pt x="2280187" y="221456"/>
                  <a:pt x="2269868" y="223837"/>
                </a:cubicBezTo>
                <a:cubicBezTo>
                  <a:pt x="2259549" y="226218"/>
                  <a:pt x="2235736" y="218678"/>
                  <a:pt x="2227005" y="219075"/>
                </a:cubicBezTo>
                <a:cubicBezTo>
                  <a:pt x="2218274" y="219472"/>
                  <a:pt x="2217877" y="219472"/>
                  <a:pt x="2217480" y="226219"/>
                </a:cubicBezTo>
                <a:cubicBezTo>
                  <a:pt x="2217083" y="232966"/>
                  <a:pt x="2221449" y="249634"/>
                  <a:pt x="2224624" y="259556"/>
                </a:cubicBezTo>
                <a:cubicBezTo>
                  <a:pt x="2227799" y="269478"/>
                  <a:pt x="2236133" y="278209"/>
                  <a:pt x="2236530" y="285750"/>
                </a:cubicBezTo>
                <a:cubicBezTo>
                  <a:pt x="2236927" y="293291"/>
                  <a:pt x="2228593" y="296862"/>
                  <a:pt x="2227005" y="304800"/>
                </a:cubicBezTo>
                <a:cubicBezTo>
                  <a:pt x="2225417" y="312738"/>
                  <a:pt x="2233355" y="327819"/>
                  <a:pt x="2227005" y="333375"/>
                </a:cubicBezTo>
                <a:cubicBezTo>
                  <a:pt x="2220655" y="338931"/>
                  <a:pt x="2200811" y="343296"/>
                  <a:pt x="2188905" y="338137"/>
                </a:cubicBezTo>
                <a:cubicBezTo>
                  <a:pt x="2176999" y="332978"/>
                  <a:pt x="2165886" y="304800"/>
                  <a:pt x="2155567" y="302419"/>
                </a:cubicBezTo>
                <a:cubicBezTo>
                  <a:pt x="2145248" y="300038"/>
                  <a:pt x="2134930" y="316310"/>
                  <a:pt x="2126993" y="323850"/>
                </a:cubicBezTo>
                <a:cubicBezTo>
                  <a:pt x="2119056" y="331391"/>
                  <a:pt x="2111118" y="341312"/>
                  <a:pt x="2107943" y="347662"/>
                </a:cubicBezTo>
                <a:cubicBezTo>
                  <a:pt x="2104768" y="354012"/>
                  <a:pt x="2107943" y="361950"/>
                  <a:pt x="2107943" y="361950"/>
                </a:cubicBezTo>
                <a:cubicBezTo>
                  <a:pt x="2107943" y="369887"/>
                  <a:pt x="2112705" y="389731"/>
                  <a:pt x="2107943" y="395287"/>
                </a:cubicBezTo>
                <a:cubicBezTo>
                  <a:pt x="2103181" y="400843"/>
                  <a:pt x="2091274" y="391318"/>
                  <a:pt x="2079368" y="395287"/>
                </a:cubicBezTo>
                <a:cubicBezTo>
                  <a:pt x="2067462" y="399256"/>
                  <a:pt x="2046824" y="408781"/>
                  <a:pt x="2036505" y="419100"/>
                </a:cubicBezTo>
                <a:cubicBezTo>
                  <a:pt x="2026186" y="429419"/>
                  <a:pt x="2021027" y="445691"/>
                  <a:pt x="2017455" y="457200"/>
                </a:cubicBezTo>
                <a:cubicBezTo>
                  <a:pt x="2013883" y="468709"/>
                  <a:pt x="2018249" y="479028"/>
                  <a:pt x="2015074" y="488156"/>
                </a:cubicBezTo>
                <a:cubicBezTo>
                  <a:pt x="2011899" y="497284"/>
                  <a:pt x="2004359" y="500856"/>
                  <a:pt x="1998406" y="511968"/>
                </a:cubicBezTo>
                <a:cubicBezTo>
                  <a:pt x="1992453" y="523080"/>
                  <a:pt x="1987689" y="546100"/>
                  <a:pt x="1979355" y="554831"/>
                </a:cubicBezTo>
                <a:cubicBezTo>
                  <a:pt x="1971021" y="563562"/>
                  <a:pt x="1959512" y="563165"/>
                  <a:pt x="1948399" y="564356"/>
                </a:cubicBezTo>
                <a:cubicBezTo>
                  <a:pt x="1937287" y="565547"/>
                  <a:pt x="1922999" y="559991"/>
                  <a:pt x="1912680" y="561975"/>
                </a:cubicBezTo>
                <a:cubicBezTo>
                  <a:pt x="1902361" y="563959"/>
                  <a:pt x="1889661" y="569515"/>
                  <a:pt x="1886486" y="576262"/>
                </a:cubicBezTo>
                <a:cubicBezTo>
                  <a:pt x="1883311" y="583009"/>
                  <a:pt x="1895218" y="594518"/>
                  <a:pt x="1893630" y="602456"/>
                </a:cubicBezTo>
                <a:cubicBezTo>
                  <a:pt x="1892042" y="610394"/>
                  <a:pt x="1879342" y="616346"/>
                  <a:pt x="1876961" y="623887"/>
                </a:cubicBezTo>
                <a:cubicBezTo>
                  <a:pt x="1874580" y="631428"/>
                  <a:pt x="1876565" y="640556"/>
                  <a:pt x="1879343" y="647700"/>
                </a:cubicBezTo>
                <a:cubicBezTo>
                  <a:pt x="1882121" y="654844"/>
                  <a:pt x="1886486" y="660400"/>
                  <a:pt x="1893630" y="666750"/>
                </a:cubicBezTo>
                <a:cubicBezTo>
                  <a:pt x="1900774" y="673100"/>
                  <a:pt x="1913077" y="677862"/>
                  <a:pt x="1922205" y="685800"/>
                </a:cubicBezTo>
                <a:cubicBezTo>
                  <a:pt x="1931333" y="693738"/>
                  <a:pt x="1940065" y="704453"/>
                  <a:pt x="1948399" y="714375"/>
                </a:cubicBezTo>
                <a:cubicBezTo>
                  <a:pt x="1956733" y="724297"/>
                  <a:pt x="1963083" y="738187"/>
                  <a:pt x="1972211" y="745331"/>
                </a:cubicBezTo>
                <a:cubicBezTo>
                  <a:pt x="1981339" y="752475"/>
                  <a:pt x="1992850" y="769143"/>
                  <a:pt x="2000787" y="776287"/>
                </a:cubicBezTo>
                <a:cubicBezTo>
                  <a:pt x="2008725" y="783431"/>
                  <a:pt x="2015471" y="781844"/>
                  <a:pt x="2019836" y="788194"/>
                </a:cubicBezTo>
                <a:cubicBezTo>
                  <a:pt x="2024201" y="794544"/>
                  <a:pt x="2024996" y="804465"/>
                  <a:pt x="2026980" y="814387"/>
                </a:cubicBezTo>
                <a:cubicBezTo>
                  <a:pt x="2028964" y="824309"/>
                  <a:pt x="2029362" y="840184"/>
                  <a:pt x="2031743" y="847725"/>
                </a:cubicBezTo>
                <a:cubicBezTo>
                  <a:pt x="2034124" y="855266"/>
                  <a:pt x="2034918" y="855662"/>
                  <a:pt x="2041268" y="859631"/>
                </a:cubicBezTo>
                <a:cubicBezTo>
                  <a:pt x="2047618" y="863600"/>
                  <a:pt x="2065874" y="872728"/>
                  <a:pt x="2069843" y="871537"/>
                </a:cubicBezTo>
                <a:cubicBezTo>
                  <a:pt x="2073812" y="870346"/>
                  <a:pt x="2061111" y="858043"/>
                  <a:pt x="2065080" y="852487"/>
                </a:cubicBezTo>
                <a:cubicBezTo>
                  <a:pt x="2069049" y="846931"/>
                  <a:pt x="2087305" y="836613"/>
                  <a:pt x="2093655" y="838200"/>
                </a:cubicBezTo>
                <a:cubicBezTo>
                  <a:pt x="2100005" y="839788"/>
                  <a:pt x="2096036" y="854472"/>
                  <a:pt x="2103180" y="862012"/>
                </a:cubicBezTo>
                <a:cubicBezTo>
                  <a:pt x="2110324" y="869553"/>
                  <a:pt x="2125009" y="881062"/>
                  <a:pt x="2136518" y="883443"/>
                </a:cubicBezTo>
                <a:cubicBezTo>
                  <a:pt x="2148027" y="885824"/>
                  <a:pt x="2163902" y="879475"/>
                  <a:pt x="2172236" y="876300"/>
                </a:cubicBezTo>
                <a:cubicBezTo>
                  <a:pt x="2180570" y="873125"/>
                  <a:pt x="2180174" y="867569"/>
                  <a:pt x="2186524" y="864394"/>
                </a:cubicBezTo>
                <a:cubicBezTo>
                  <a:pt x="2192874" y="861219"/>
                  <a:pt x="2200018" y="857646"/>
                  <a:pt x="2210337" y="857249"/>
                </a:cubicBezTo>
                <a:cubicBezTo>
                  <a:pt x="2220656" y="856852"/>
                  <a:pt x="2240103" y="855662"/>
                  <a:pt x="2248437" y="862012"/>
                </a:cubicBezTo>
                <a:cubicBezTo>
                  <a:pt x="2256771" y="868362"/>
                  <a:pt x="2250421" y="889000"/>
                  <a:pt x="2260343" y="895350"/>
                </a:cubicBezTo>
                <a:cubicBezTo>
                  <a:pt x="2270265" y="901700"/>
                  <a:pt x="2296061" y="898129"/>
                  <a:pt x="2307967" y="900113"/>
                </a:cubicBezTo>
                <a:cubicBezTo>
                  <a:pt x="2319873" y="902097"/>
                  <a:pt x="2330192" y="902494"/>
                  <a:pt x="2331780" y="907256"/>
                </a:cubicBezTo>
                <a:cubicBezTo>
                  <a:pt x="2333368" y="912018"/>
                  <a:pt x="2319081" y="922734"/>
                  <a:pt x="2317493" y="928687"/>
                </a:cubicBezTo>
                <a:cubicBezTo>
                  <a:pt x="2315906" y="934640"/>
                  <a:pt x="2315111" y="937022"/>
                  <a:pt x="2322255" y="942975"/>
                </a:cubicBezTo>
                <a:cubicBezTo>
                  <a:pt x="2329399" y="948928"/>
                  <a:pt x="2351624" y="956469"/>
                  <a:pt x="2360355" y="964406"/>
                </a:cubicBezTo>
                <a:cubicBezTo>
                  <a:pt x="2369086" y="972343"/>
                  <a:pt x="2368293" y="981869"/>
                  <a:pt x="2374643" y="990600"/>
                </a:cubicBezTo>
                <a:cubicBezTo>
                  <a:pt x="2380993" y="999331"/>
                  <a:pt x="2396868" y="1010444"/>
                  <a:pt x="2398455" y="1016794"/>
                </a:cubicBezTo>
                <a:cubicBezTo>
                  <a:pt x="2400043" y="1023144"/>
                  <a:pt x="2385755" y="1020366"/>
                  <a:pt x="2384168" y="1028700"/>
                </a:cubicBezTo>
                <a:cubicBezTo>
                  <a:pt x="2382581" y="1037034"/>
                  <a:pt x="2382183" y="1061641"/>
                  <a:pt x="2388930" y="1066800"/>
                </a:cubicBezTo>
                <a:cubicBezTo>
                  <a:pt x="2395677" y="1071959"/>
                  <a:pt x="2413933" y="1059259"/>
                  <a:pt x="2424649" y="1059656"/>
                </a:cubicBezTo>
                <a:cubicBezTo>
                  <a:pt x="2435365" y="1060053"/>
                  <a:pt x="2442508" y="1061245"/>
                  <a:pt x="2453224" y="1069182"/>
                </a:cubicBezTo>
                <a:cubicBezTo>
                  <a:pt x="2463940" y="1077119"/>
                  <a:pt x="2482990" y="1095772"/>
                  <a:pt x="2488943" y="1107281"/>
                </a:cubicBezTo>
                <a:cubicBezTo>
                  <a:pt x="2494896" y="1118790"/>
                  <a:pt x="2482990" y="1131490"/>
                  <a:pt x="2488943" y="1138237"/>
                </a:cubicBezTo>
                <a:cubicBezTo>
                  <a:pt x="2494896" y="1144984"/>
                  <a:pt x="2510374" y="1139031"/>
                  <a:pt x="2524661" y="1147762"/>
                </a:cubicBezTo>
                <a:cubicBezTo>
                  <a:pt x="2538948" y="1156493"/>
                  <a:pt x="2566334" y="1178719"/>
                  <a:pt x="2574668" y="1190625"/>
                </a:cubicBezTo>
                <a:cubicBezTo>
                  <a:pt x="2583003" y="1202531"/>
                  <a:pt x="2574668" y="1219200"/>
                  <a:pt x="2574668" y="1219200"/>
                </a:cubicBezTo>
                <a:cubicBezTo>
                  <a:pt x="2574668" y="1227931"/>
                  <a:pt x="2575462" y="1235075"/>
                  <a:pt x="2574668" y="1243012"/>
                </a:cubicBezTo>
                <a:cubicBezTo>
                  <a:pt x="2573874" y="1250949"/>
                  <a:pt x="2565143" y="1258094"/>
                  <a:pt x="2569905" y="1266825"/>
                </a:cubicBezTo>
                <a:cubicBezTo>
                  <a:pt x="2574667" y="1275556"/>
                  <a:pt x="2596099" y="1283494"/>
                  <a:pt x="2603243" y="1295400"/>
                </a:cubicBezTo>
                <a:cubicBezTo>
                  <a:pt x="2610387" y="1307306"/>
                  <a:pt x="2609592" y="1324768"/>
                  <a:pt x="2612767" y="1338262"/>
                </a:cubicBezTo>
                <a:cubicBezTo>
                  <a:pt x="2615942" y="1351756"/>
                  <a:pt x="2617530" y="1371203"/>
                  <a:pt x="2622293" y="1376362"/>
                </a:cubicBezTo>
                <a:cubicBezTo>
                  <a:pt x="2627056" y="1381521"/>
                  <a:pt x="2632612" y="1370012"/>
                  <a:pt x="2641343" y="1369218"/>
                </a:cubicBezTo>
                <a:cubicBezTo>
                  <a:pt x="2650074" y="1368424"/>
                  <a:pt x="2673093" y="1382316"/>
                  <a:pt x="2684205" y="1381125"/>
                </a:cubicBezTo>
                <a:cubicBezTo>
                  <a:pt x="2695318" y="1379935"/>
                  <a:pt x="2696906" y="1366837"/>
                  <a:pt x="2708018" y="1362075"/>
                </a:cubicBezTo>
                <a:cubicBezTo>
                  <a:pt x="2719130" y="1357313"/>
                  <a:pt x="2742149" y="1347788"/>
                  <a:pt x="2750880" y="1352550"/>
                </a:cubicBezTo>
                <a:cubicBezTo>
                  <a:pt x="2759611" y="1357312"/>
                  <a:pt x="2760405" y="1380331"/>
                  <a:pt x="2760405" y="1390650"/>
                </a:cubicBezTo>
                <a:cubicBezTo>
                  <a:pt x="2760405" y="1400969"/>
                  <a:pt x="2756436" y="1408112"/>
                  <a:pt x="2750880" y="1414462"/>
                </a:cubicBezTo>
                <a:cubicBezTo>
                  <a:pt x="2745324" y="1420812"/>
                  <a:pt x="2735799" y="1420416"/>
                  <a:pt x="2727068" y="1428750"/>
                </a:cubicBezTo>
                <a:cubicBezTo>
                  <a:pt x="2718337" y="1437084"/>
                  <a:pt x="2709604" y="1453357"/>
                  <a:pt x="2698492" y="1464469"/>
                </a:cubicBezTo>
                <a:cubicBezTo>
                  <a:pt x="2687380" y="1475581"/>
                  <a:pt x="2669918" y="1486297"/>
                  <a:pt x="2660393" y="1495425"/>
                </a:cubicBezTo>
                <a:cubicBezTo>
                  <a:pt x="2650868" y="1504553"/>
                  <a:pt x="2646899" y="1512490"/>
                  <a:pt x="2641343" y="1519237"/>
                </a:cubicBezTo>
                <a:cubicBezTo>
                  <a:pt x="2635787" y="1525984"/>
                  <a:pt x="2630230" y="1528762"/>
                  <a:pt x="2627055" y="1535906"/>
                </a:cubicBezTo>
                <a:cubicBezTo>
                  <a:pt x="2623880" y="1543050"/>
                  <a:pt x="2627849" y="1557734"/>
                  <a:pt x="2622293" y="1562100"/>
                </a:cubicBezTo>
                <a:cubicBezTo>
                  <a:pt x="2616737" y="1566466"/>
                  <a:pt x="2604037" y="1564481"/>
                  <a:pt x="2593718" y="1562100"/>
                </a:cubicBezTo>
                <a:cubicBezTo>
                  <a:pt x="2583399" y="1559719"/>
                  <a:pt x="2569111" y="1554956"/>
                  <a:pt x="2560380" y="1547812"/>
                </a:cubicBezTo>
                <a:cubicBezTo>
                  <a:pt x="2551649" y="1540668"/>
                  <a:pt x="2555617" y="1523206"/>
                  <a:pt x="2541330" y="1519237"/>
                </a:cubicBezTo>
                <a:cubicBezTo>
                  <a:pt x="2527043" y="1515268"/>
                  <a:pt x="2488943" y="1521222"/>
                  <a:pt x="2474655" y="1524000"/>
                </a:cubicBezTo>
                <a:cubicBezTo>
                  <a:pt x="2460368" y="1526778"/>
                  <a:pt x="2459574" y="1530350"/>
                  <a:pt x="2455605" y="1535906"/>
                </a:cubicBezTo>
                <a:cubicBezTo>
                  <a:pt x="2451636" y="1541462"/>
                  <a:pt x="2457192" y="1550591"/>
                  <a:pt x="2450842" y="1557338"/>
                </a:cubicBezTo>
                <a:cubicBezTo>
                  <a:pt x="2444492" y="1564085"/>
                  <a:pt x="2428617" y="1566862"/>
                  <a:pt x="2417505" y="1576387"/>
                </a:cubicBezTo>
                <a:cubicBezTo>
                  <a:pt x="2406393" y="1585912"/>
                  <a:pt x="2394090" y="1606153"/>
                  <a:pt x="2384168" y="1614487"/>
                </a:cubicBezTo>
                <a:cubicBezTo>
                  <a:pt x="2374246" y="1622821"/>
                  <a:pt x="2363529" y="1618456"/>
                  <a:pt x="2357973" y="1626393"/>
                </a:cubicBezTo>
                <a:cubicBezTo>
                  <a:pt x="2352417" y="1634331"/>
                  <a:pt x="2354799" y="1656556"/>
                  <a:pt x="2350830" y="1662112"/>
                </a:cubicBezTo>
                <a:cubicBezTo>
                  <a:pt x="2346861" y="1667668"/>
                  <a:pt x="2345274" y="1656556"/>
                  <a:pt x="2334161" y="1659731"/>
                </a:cubicBezTo>
                <a:cubicBezTo>
                  <a:pt x="2323048" y="1662906"/>
                  <a:pt x="2295664" y="1674415"/>
                  <a:pt x="2284155" y="1681162"/>
                </a:cubicBezTo>
                <a:cubicBezTo>
                  <a:pt x="2272646" y="1687909"/>
                  <a:pt x="2275424" y="1697037"/>
                  <a:pt x="2265105" y="1700212"/>
                </a:cubicBezTo>
                <a:cubicBezTo>
                  <a:pt x="2244468" y="1701800"/>
                  <a:pt x="2220655" y="1702594"/>
                  <a:pt x="2203193" y="1704975"/>
                </a:cubicBezTo>
                <a:cubicBezTo>
                  <a:pt x="2185731" y="1707356"/>
                  <a:pt x="2172633" y="1706166"/>
                  <a:pt x="2160330" y="1714500"/>
                </a:cubicBezTo>
                <a:cubicBezTo>
                  <a:pt x="2148027" y="1722834"/>
                  <a:pt x="2138899" y="1745456"/>
                  <a:pt x="2129374" y="1754981"/>
                </a:cubicBezTo>
                <a:cubicBezTo>
                  <a:pt x="2119849" y="1764506"/>
                  <a:pt x="2108339" y="1762919"/>
                  <a:pt x="2103180" y="1771650"/>
                </a:cubicBezTo>
                <a:cubicBezTo>
                  <a:pt x="2098021" y="1780381"/>
                  <a:pt x="2105562" y="1797446"/>
                  <a:pt x="2098418" y="1807368"/>
                </a:cubicBezTo>
                <a:cubicBezTo>
                  <a:pt x="2091274" y="1817290"/>
                  <a:pt x="2069049" y="1823640"/>
                  <a:pt x="2060318" y="1831181"/>
                </a:cubicBezTo>
                <a:cubicBezTo>
                  <a:pt x="2051587" y="1838722"/>
                  <a:pt x="2049999" y="1846659"/>
                  <a:pt x="2046030" y="1852612"/>
                </a:cubicBezTo>
                <a:cubicBezTo>
                  <a:pt x="2042061" y="1858565"/>
                  <a:pt x="2037299" y="1859756"/>
                  <a:pt x="2036505" y="1866900"/>
                </a:cubicBezTo>
                <a:cubicBezTo>
                  <a:pt x="2035711" y="1874044"/>
                  <a:pt x="2038490" y="1884363"/>
                  <a:pt x="2041268" y="1895475"/>
                </a:cubicBezTo>
                <a:cubicBezTo>
                  <a:pt x="2044046" y="1906587"/>
                  <a:pt x="2049205" y="1923256"/>
                  <a:pt x="2053174" y="1933575"/>
                </a:cubicBezTo>
                <a:cubicBezTo>
                  <a:pt x="2057143" y="1943894"/>
                  <a:pt x="2067064" y="1970881"/>
                  <a:pt x="2065080" y="1985962"/>
                </a:cubicBezTo>
                <a:cubicBezTo>
                  <a:pt x="2063096" y="2001043"/>
                  <a:pt x="2046030" y="2016918"/>
                  <a:pt x="2041268" y="2024062"/>
                </a:cubicBezTo>
                <a:cubicBezTo>
                  <a:pt x="2036506" y="2031206"/>
                  <a:pt x="2043649" y="2027238"/>
                  <a:pt x="2036505" y="2028825"/>
                </a:cubicBezTo>
                <a:cubicBezTo>
                  <a:pt x="2029361" y="2030413"/>
                  <a:pt x="2009517" y="2031206"/>
                  <a:pt x="1998405" y="2033587"/>
                </a:cubicBezTo>
                <a:cubicBezTo>
                  <a:pt x="1987292" y="2035968"/>
                  <a:pt x="1976180" y="2041525"/>
                  <a:pt x="1969830" y="2043112"/>
                </a:cubicBezTo>
                <a:cubicBezTo>
                  <a:pt x="1963480" y="2044700"/>
                  <a:pt x="1968242" y="2038747"/>
                  <a:pt x="1960305" y="2043112"/>
                </a:cubicBezTo>
                <a:cubicBezTo>
                  <a:pt x="1952368" y="2047477"/>
                  <a:pt x="1931730" y="2061368"/>
                  <a:pt x="1922205" y="2069305"/>
                </a:cubicBezTo>
                <a:cubicBezTo>
                  <a:pt x="1912680" y="2077242"/>
                  <a:pt x="1908314" y="2077243"/>
                  <a:pt x="1903155" y="2090737"/>
                </a:cubicBezTo>
                <a:cubicBezTo>
                  <a:pt x="1897996" y="2104231"/>
                  <a:pt x="1898789" y="2137569"/>
                  <a:pt x="1891249" y="2150269"/>
                </a:cubicBezTo>
                <a:cubicBezTo>
                  <a:pt x="1883709" y="2162969"/>
                  <a:pt x="1871009" y="2159397"/>
                  <a:pt x="1857912" y="2166937"/>
                </a:cubicBezTo>
                <a:cubicBezTo>
                  <a:pt x="1844815" y="2174477"/>
                  <a:pt x="1820209" y="2181225"/>
                  <a:pt x="1812668" y="2195512"/>
                </a:cubicBezTo>
                <a:cubicBezTo>
                  <a:pt x="1805127" y="2209800"/>
                  <a:pt x="1811874" y="2232818"/>
                  <a:pt x="1812668" y="2252662"/>
                </a:cubicBezTo>
                <a:cubicBezTo>
                  <a:pt x="1813462" y="2272506"/>
                  <a:pt x="1818621" y="2299891"/>
                  <a:pt x="1817430" y="2314575"/>
                </a:cubicBezTo>
                <a:cubicBezTo>
                  <a:pt x="1816239" y="2329259"/>
                  <a:pt x="1810286" y="2328465"/>
                  <a:pt x="1805524" y="2340768"/>
                </a:cubicBezTo>
                <a:cubicBezTo>
                  <a:pt x="1800762" y="2353071"/>
                  <a:pt x="1787664" y="2372121"/>
                  <a:pt x="1788855" y="2388393"/>
                </a:cubicBezTo>
                <a:cubicBezTo>
                  <a:pt x="1790046" y="2404665"/>
                  <a:pt x="1809890" y="2424112"/>
                  <a:pt x="1812668" y="2438400"/>
                </a:cubicBezTo>
                <a:cubicBezTo>
                  <a:pt x="1815446" y="2452688"/>
                  <a:pt x="1811080" y="2463800"/>
                  <a:pt x="1805524" y="2474119"/>
                </a:cubicBezTo>
                <a:cubicBezTo>
                  <a:pt x="1799968" y="2484438"/>
                  <a:pt x="1790839" y="2491978"/>
                  <a:pt x="1779330" y="2500312"/>
                </a:cubicBezTo>
                <a:cubicBezTo>
                  <a:pt x="1767821" y="2508646"/>
                  <a:pt x="1746787" y="2517775"/>
                  <a:pt x="1736468" y="2524125"/>
                </a:cubicBezTo>
                <a:cubicBezTo>
                  <a:pt x="1726149" y="2530475"/>
                  <a:pt x="1716624" y="2527300"/>
                  <a:pt x="1717418" y="2538412"/>
                </a:cubicBezTo>
                <a:cubicBezTo>
                  <a:pt x="1718212" y="2549524"/>
                  <a:pt x="1740436" y="2577306"/>
                  <a:pt x="1741230" y="2590800"/>
                </a:cubicBezTo>
                <a:cubicBezTo>
                  <a:pt x="1742024" y="2604294"/>
                  <a:pt x="1734880" y="2612231"/>
                  <a:pt x="1722180" y="2619375"/>
                </a:cubicBezTo>
                <a:cubicBezTo>
                  <a:pt x="1709480" y="2626519"/>
                  <a:pt x="1676936" y="2626518"/>
                  <a:pt x="1665030" y="2633662"/>
                </a:cubicBezTo>
                <a:cubicBezTo>
                  <a:pt x="1653124" y="2640806"/>
                  <a:pt x="1650346" y="2652315"/>
                  <a:pt x="1650743" y="2662237"/>
                </a:cubicBezTo>
                <a:cubicBezTo>
                  <a:pt x="1651140" y="2672159"/>
                  <a:pt x="1665030" y="2684859"/>
                  <a:pt x="1667411" y="2693193"/>
                </a:cubicBezTo>
                <a:cubicBezTo>
                  <a:pt x="1669792" y="2701527"/>
                  <a:pt x="1656695" y="2703512"/>
                  <a:pt x="1655505" y="2712243"/>
                </a:cubicBezTo>
                <a:cubicBezTo>
                  <a:pt x="1654315" y="2720974"/>
                  <a:pt x="1664237" y="2736453"/>
                  <a:pt x="1660268" y="2745581"/>
                </a:cubicBezTo>
                <a:cubicBezTo>
                  <a:pt x="1656299" y="2754709"/>
                  <a:pt x="1645187" y="2770584"/>
                  <a:pt x="1631693" y="2767012"/>
                </a:cubicBezTo>
                <a:cubicBezTo>
                  <a:pt x="1618199" y="2763440"/>
                  <a:pt x="1592402" y="2730500"/>
                  <a:pt x="1579305" y="2724150"/>
                </a:cubicBezTo>
                <a:cubicBezTo>
                  <a:pt x="1566208" y="2717800"/>
                  <a:pt x="1561049" y="2734468"/>
                  <a:pt x="1553111" y="2728912"/>
                </a:cubicBezTo>
                <a:cubicBezTo>
                  <a:pt x="1545174" y="2723356"/>
                  <a:pt x="1530489" y="2706687"/>
                  <a:pt x="1522155" y="2697956"/>
                </a:cubicBezTo>
                <a:cubicBezTo>
                  <a:pt x="1513821" y="2689225"/>
                  <a:pt x="1509852" y="2672953"/>
                  <a:pt x="1503105" y="2676525"/>
                </a:cubicBezTo>
                <a:cubicBezTo>
                  <a:pt x="1496358" y="2680097"/>
                  <a:pt x="1484849" y="2709068"/>
                  <a:pt x="1481674" y="2719387"/>
                </a:cubicBezTo>
                <a:cubicBezTo>
                  <a:pt x="1478499" y="2729706"/>
                  <a:pt x="1486436" y="2728912"/>
                  <a:pt x="1484055" y="2738437"/>
                </a:cubicBezTo>
                <a:cubicBezTo>
                  <a:pt x="1481674" y="2747962"/>
                  <a:pt x="1471355" y="2768600"/>
                  <a:pt x="1467386" y="2776537"/>
                </a:cubicBezTo>
                <a:cubicBezTo>
                  <a:pt x="1463417" y="2784474"/>
                  <a:pt x="1467387" y="2777331"/>
                  <a:pt x="1460243" y="2786062"/>
                </a:cubicBezTo>
                <a:cubicBezTo>
                  <a:pt x="1453099" y="2794793"/>
                  <a:pt x="1431668" y="2822575"/>
                  <a:pt x="1424524" y="2828925"/>
                </a:cubicBezTo>
                <a:cubicBezTo>
                  <a:pt x="1417380" y="2835275"/>
                  <a:pt x="1407459" y="2828924"/>
                  <a:pt x="1400712" y="2824162"/>
                </a:cubicBezTo>
                <a:cubicBezTo>
                  <a:pt x="1393965" y="2819400"/>
                  <a:pt x="1387615" y="2806700"/>
                  <a:pt x="1384043" y="2800350"/>
                </a:cubicBezTo>
                <a:cubicBezTo>
                  <a:pt x="1380471" y="2794000"/>
                  <a:pt x="1386821" y="2789634"/>
                  <a:pt x="1379280" y="2786062"/>
                </a:cubicBezTo>
                <a:cubicBezTo>
                  <a:pt x="1371739" y="2782490"/>
                  <a:pt x="1341974" y="2784474"/>
                  <a:pt x="1338799" y="2778918"/>
                </a:cubicBezTo>
                <a:cubicBezTo>
                  <a:pt x="1335624" y="2773362"/>
                  <a:pt x="1347927" y="2767409"/>
                  <a:pt x="1345943" y="2757487"/>
                </a:cubicBezTo>
                <a:cubicBezTo>
                  <a:pt x="1343959" y="2747565"/>
                  <a:pt x="1324909" y="2728515"/>
                  <a:pt x="1326893" y="2719387"/>
                </a:cubicBezTo>
                <a:cubicBezTo>
                  <a:pt x="1328877" y="2710259"/>
                  <a:pt x="1353483" y="2712640"/>
                  <a:pt x="1357849" y="2702718"/>
                </a:cubicBezTo>
                <a:cubicBezTo>
                  <a:pt x="1362215" y="2692796"/>
                  <a:pt x="1349911" y="2653109"/>
                  <a:pt x="1348324" y="2640806"/>
                </a:cubicBezTo>
                <a:cubicBezTo>
                  <a:pt x="1346737" y="2628503"/>
                  <a:pt x="1339990" y="2632471"/>
                  <a:pt x="1336418" y="2626518"/>
                </a:cubicBezTo>
                <a:cubicBezTo>
                  <a:pt x="1332846" y="2620565"/>
                  <a:pt x="1334037" y="2610643"/>
                  <a:pt x="1326893" y="2605087"/>
                </a:cubicBezTo>
                <a:cubicBezTo>
                  <a:pt x="1319749" y="2599531"/>
                  <a:pt x="1310223" y="2594768"/>
                  <a:pt x="1305461" y="2595562"/>
                </a:cubicBezTo>
                <a:cubicBezTo>
                  <a:pt x="1300699" y="2596356"/>
                  <a:pt x="1294746" y="2599928"/>
                  <a:pt x="1291174" y="2605087"/>
                </a:cubicBezTo>
                <a:cubicBezTo>
                  <a:pt x="1287602" y="2610246"/>
                  <a:pt x="1288792" y="2626518"/>
                  <a:pt x="1284030" y="2626518"/>
                </a:cubicBezTo>
                <a:cubicBezTo>
                  <a:pt x="1279268" y="2626518"/>
                  <a:pt x="1263393" y="2614612"/>
                  <a:pt x="1262599" y="2605087"/>
                </a:cubicBezTo>
                <a:cubicBezTo>
                  <a:pt x="1261805" y="2595562"/>
                  <a:pt x="1278474" y="2570558"/>
                  <a:pt x="1288793" y="2559843"/>
                </a:cubicBezTo>
                <a:cubicBezTo>
                  <a:pt x="1299112" y="2549128"/>
                  <a:pt x="1314192" y="2552303"/>
                  <a:pt x="1324511" y="2540794"/>
                </a:cubicBezTo>
                <a:cubicBezTo>
                  <a:pt x="1334830" y="2529285"/>
                  <a:pt x="1349911" y="2507059"/>
                  <a:pt x="1350705" y="2490787"/>
                </a:cubicBezTo>
                <a:cubicBezTo>
                  <a:pt x="1351499" y="2474515"/>
                  <a:pt x="1330068" y="2459831"/>
                  <a:pt x="1329274" y="2443162"/>
                </a:cubicBezTo>
                <a:cubicBezTo>
                  <a:pt x="1328480" y="2426493"/>
                  <a:pt x="1344752" y="2408238"/>
                  <a:pt x="1345943" y="2390775"/>
                </a:cubicBezTo>
                <a:cubicBezTo>
                  <a:pt x="1347134" y="2373313"/>
                  <a:pt x="1345149" y="2352674"/>
                  <a:pt x="1336418" y="2338387"/>
                </a:cubicBezTo>
                <a:cubicBezTo>
                  <a:pt x="1327687" y="2324100"/>
                  <a:pt x="1307842" y="2312987"/>
                  <a:pt x="1293555" y="2305050"/>
                </a:cubicBezTo>
                <a:cubicBezTo>
                  <a:pt x="1279268" y="2297113"/>
                  <a:pt x="1264980" y="2294731"/>
                  <a:pt x="1250693" y="2290762"/>
                </a:cubicBezTo>
                <a:cubicBezTo>
                  <a:pt x="1236406" y="2286793"/>
                  <a:pt x="1221324" y="2284015"/>
                  <a:pt x="1207830" y="2281237"/>
                </a:cubicBezTo>
                <a:cubicBezTo>
                  <a:pt x="1194336" y="2278459"/>
                  <a:pt x="1179255" y="2274093"/>
                  <a:pt x="1169730" y="2274093"/>
                </a:cubicBezTo>
                <a:cubicBezTo>
                  <a:pt x="1160205" y="2274093"/>
                  <a:pt x="1158617" y="2278459"/>
                  <a:pt x="1150680" y="2281237"/>
                </a:cubicBezTo>
                <a:cubicBezTo>
                  <a:pt x="1142743" y="2284015"/>
                  <a:pt x="1129646" y="2292350"/>
                  <a:pt x="1122105" y="2290762"/>
                </a:cubicBezTo>
                <a:cubicBezTo>
                  <a:pt x="1114564" y="2289174"/>
                  <a:pt x="1113374" y="2269728"/>
                  <a:pt x="1105436" y="2271712"/>
                </a:cubicBezTo>
                <a:cubicBezTo>
                  <a:pt x="1097499" y="2273697"/>
                  <a:pt x="1086387" y="2280047"/>
                  <a:pt x="1079243" y="2286000"/>
                </a:cubicBezTo>
                <a:cubicBezTo>
                  <a:pt x="1072099" y="2291953"/>
                  <a:pt x="1072099" y="2303462"/>
                  <a:pt x="1062574" y="2307431"/>
                </a:cubicBezTo>
                <a:cubicBezTo>
                  <a:pt x="1053049" y="2311400"/>
                  <a:pt x="1036777" y="2307828"/>
                  <a:pt x="1022093" y="2309812"/>
                </a:cubicBezTo>
                <a:cubicBezTo>
                  <a:pt x="1007409" y="2311796"/>
                  <a:pt x="982405" y="2308621"/>
                  <a:pt x="974468" y="2319337"/>
                </a:cubicBezTo>
                <a:cubicBezTo>
                  <a:pt x="966531" y="2330053"/>
                  <a:pt x="979230" y="2358231"/>
                  <a:pt x="974468" y="2374106"/>
                </a:cubicBezTo>
                <a:cubicBezTo>
                  <a:pt x="969706" y="2389981"/>
                  <a:pt x="954228" y="2406253"/>
                  <a:pt x="945893" y="2414587"/>
                </a:cubicBezTo>
                <a:cubicBezTo>
                  <a:pt x="937559" y="2422921"/>
                  <a:pt x="933192" y="2416175"/>
                  <a:pt x="924461" y="2424112"/>
                </a:cubicBezTo>
                <a:cubicBezTo>
                  <a:pt x="915730" y="2432049"/>
                  <a:pt x="902633" y="2457450"/>
                  <a:pt x="893505" y="2462212"/>
                </a:cubicBezTo>
                <a:cubicBezTo>
                  <a:pt x="884377" y="2466974"/>
                  <a:pt x="876043" y="2451100"/>
                  <a:pt x="869693" y="2452687"/>
                </a:cubicBezTo>
                <a:cubicBezTo>
                  <a:pt x="863343" y="2454275"/>
                  <a:pt x="863739" y="2467768"/>
                  <a:pt x="855405" y="2471737"/>
                </a:cubicBezTo>
                <a:cubicBezTo>
                  <a:pt x="847071" y="2475706"/>
                  <a:pt x="828417" y="2478088"/>
                  <a:pt x="819686" y="2476500"/>
                </a:cubicBezTo>
                <a:cubicBezTo>
                  <a:pt x="810955" y="2474912"/>
                  <a:pt x="810558" y="2468562"/>
                  <a:pt x="803018" y="2462212"/>
                </a:cubicBezTo>
                <a:cubicBezTo>
                  <a:pt x="795478" y="2455862"/>
                  <a:pt x="781190" y="2445544"/>
                  <a:pt x="774443" y="2438400"/>
                </a:cubicBezTo>
                <a:cubicBezTo>
                  <a:pt x="767696" y="2431256"/>
                  <a:pt x="768489" y="2419350"/>
                  <a:pt x="762536" y="2419350"/>
                </a:cubicBezTo>
                <a:cubicBezTo>
                  <a:pt x="756583" y="2419350"/>
                  <a:pt x="747852" y="2436019"/>
                  <a:pt x="738724" y="2438400"/>
                </a:cubicBezTo>
                <a:cubicBezTo>
                  <a:pt x="729596" y="2440781"/>
                  <a:pt x="709752" y="2444750"/>
                  <a:pt x="707768" y="2433637"/>
                </a:cubicBezTo>
                <a:cubicBezTo>
                  <a:pt x="705784" y="2422525"/>
                  <a:pt x="724437" y="2383631"/>
                  <a:pt x="726818" y="2371725"/>
                </a:cubicBezTo>
                <a:cubicBezTo>
                  <a:pt x="729199" y="2359819"/>
                  <a:pt x="719674" y="2372519"/>
                  <a:pt x="722055" y="2362200"/>
                </a:cubicBezTo>
                <a:cubicBezTo>
                  <a:pt x="724436" y="2351881"/>
                  <a:pt x="736343" y="2323703"/>
                  <a:pt x="741105" y="2309812"/>
                </a:cubicBezTo>
                <a:cubicBezTo>
                  <a:pt x="745868" y="2295921"/>
                  <a:pt x="751424" y="2289968"/>
                  <a:pt x="750630" y="2278856"/>
                </a:cubicBezTo>
                <a:cubicBezTo>
                  <a:pt x="749836" y="2267744"/>
                  <a:pt x="736343" y="2251868"/>
                  <a:pt x="736343" y="2243137"/>
                </a:cubicBezTo>
                <a:cubicBezTo>
                  <a:pt x="736343" y="2234406"/>
                  <a:pt x="749043" y="2234802"/>
                  <a:pt x="750630" y="2226468"/>
                </a:cubicBezTo>
                <a:cubicBezTo>
                  <a:pt x="752217" y="2218134"/>
                  <a:pt x="740708" y="2207815"/>
                  <a:pt x="738724" y="2197893"/>
                </a:cubicBezTo>
                <a:cubicBezTo>
                  <a:pt x="736740" y="2187971"/>
                  <a:pt x="739916" y="2178446"/>
                  <a:pt x="738725" y="2166937"/>
                </a:cubicBezTo>
                <a:cubicBezTo>
                  <a:pt x="737534" y="2155428"/>
                  <a:pt x="735946" y="2141140"/>
                  <a:pt x="731580" y="2128837"/>
                </a:cubicBezTo>
                <a:cubicBezTo>
                  <a:pt x="727214" y="2116534"/>
                  <a:pt x="723642" y="2099468"/>
                  <a:pt x="712530" y="2093118"/>
                </a:cubicBezTo>
                <a:cubicBezTo>
                  <a:pt x="701418" y="2086768"/>
                  <a:pt x="677208" y="2091927"/>
                  <a:pt x="664905" y="2090737"/>
                </a:cubicBezTo>
                <a:cubicBezTo>
                  <a:pt x="652602" y="2089547"/>
                  <a:pt x="645061" y="2090737"/>
                  <a:pt x="638711" y="2085975"/>
                </a:cubicBezTo>
                <a:cubicBezTo>
                  <a:pt x="632361" y="2081213"/>
                  <a:pt x="638314" y="2069306"/>
                  <a:pt x="626805" y="2062162"/>
                </a:cubicBezTo>
                <a:cubicBezTo>
                  <a:pt x="615296" y="2055018"/>
                  <a:pt x="583149" y="2047478"/>
                  <a:pt x="569655" y="2043112"/>
                </a:cubicBezTo>
                <a:cubicBezTo>
                  <a:pt x="556161" y="2038746"/>
                  <a:pt x="547430" y="2046287"/>
                  <a:pt x="545843" y="2035968"/>
                </a:cubicBezTo>
                <a:cubicBezTo>
                  <a:pt x="544255" y="2025649"/>
                  <a:pt x="556955" y="1993106"/>
                  <a:pt x="560130" y="1981200"/>
                </a:cubicBezTo>
                <a:cubicBezTo>
                  <a:pt x="563305" y="1969294"/>
                  <a:pt x="566481" y="1971675"/>
                  <a:pt x="564893" y="1964531"/>
                </a:cubicBezTo>
                <a:cubicBezTo>
                  <a:pt x="563306" y="1957387"/>
                  <a:pt x="558542" y="1951434"/>
                  <a:pt x="550605" y="1938337"/>
                </a:cubicBezTo>
                <a:cubicBezTo>
                  <a:pt x="542668" y="1925240"/>
                  <a:pt x="526793" y="1892697"/>
                  <a:pt x="517268" y="1885950"/>
                </a:cubicBezTo>
                <a:cubicBezTo>
                  <a:pt x="507743" y="1879203"/>
                  <a:pt x="500599" y="1899444"/>
                  <a:pt x="493455" y="1897856"/>
                </a:cubicBezTo>
                <a:cubicBezTo>
                  <a:pt x="486311" y="1896269"/>
                  <a:pt x="483930" y="1883966"/>
                  <a:pt x="474405" y="1876425"/>
                </a:cubicBezTo>
                <a:cubicBezTo>
                  <a:pt x="464880" y="1868884"/>
                  <a:pt x="445830" y="1859756"/>
                  <a:pt x="436305" y="1852612"/>
                </a:cubicBezTo>
                <a:cubicBezTo>
                  <a:pt x="426780" y="1845468"/>
                  <a:pt x="420430" y="1841500"/>
                  <a:pt x="417255" y="1833562"/>
                </a:cubicBezTo>
                <a:cubicBezTo>
                  <a:pt x="414080" y="1825624"/>
                  <a:pt x="423208" y="1808559"/>
                  <a:pt x="417255" y="1804987"/>
                </a:cubicBezTo>
                <a:cubicBezTo>
                  <a:pt x="411302" y="1801415"/>
                  <a:pt x="391061" y="1806575"/>
                  <a:pt x="381536" y="1812131"/>
                </a:cubicBezTo>
                <a:cubicBezTo>
                  <a:pt x="372011" y="1817687"/>
                  <a:pt x="358914" y="1829991"/>
                  <a:pt x="360105" y="1838325"/>
                </a:cubicBezTo>
                <a:cubicBezTo>
                  <a:pt x="361296" y="1846659"/>
                  <a:pt x="389474" y="1857375"/>
                  <a:pt x="388680" y="1862137"/>
                </a:cubicBezTo>
                <a:cubicBezTo>
                  <a:pt x="387886" y="1866899"/>
                  <a:pt x="365662" y="1869281"/>
                  <a:pt x="355343" y="1866900"/>
                </a:cubicBezTo>
                <a:cubicBezTo>
                  <a:pt x="345024" y="1864519"/>
                  <a:pt x="338674" y="1853406"/>
                  <a:pt x="326768" y="1847850"/>
                </a:cubicBezTo>
                <a:cubicBezTo>
                  <a:pt x="314862" y="1842294"/>
                  <a:pt x="283905" y="1833562"/>
                  <a:pt x="283905" y="1833562"/>
                </a:cubicBezTo>
                <a:cubicBezTo>
                  <a:pt x="269617" y="1828799"/>
                  <a:pt x="255330" y="1821656"/>
                  <a:pt x="241043" y="1819275"/>
                </a:cubicBezTo>
                <a:cubicBezTo>
                  <a:pt x="226755" y="1816894"/>
                  <a:pt x="209292" y="1823244"/>
                  <a:pt x="198180" y="1819275"/>
                </a:cubicBezTo>
                <a:cubicBezTo>
                  <a:pt x="187068" y="1815306"/>
                  <a:pt x="175559" y="1808559"/>
                  <a:pt x="174368" y="1795462"/>
                </a:cubicBezTo>
                <a:cubicBezTo>
                  <a:pt x="173177" y="1782365"/>
                  <a:pt x="183892" y="1760537"/>
                  <a:pt x="191036" y="1740693"/>
                </a:cubicBezTo>
                <a:cubicBezTo>
                  <a:pt x="198180" y="1720849"/>
                  <a:pt x="207705" y="1698228"/>
                  <a:pt x="217230" y="1676400"/>
                </a:cubicBezTo>
                <a:cubicBezTo>
                  <a:pt x="226755" y="1654572"/>
                  <a:pt x="238264" y="1626394"/>
                  <a:pt x="248186" y="1609725"/>
                </a:cubicBezTo>
                <a:cubicBezTo>
                  <a:pt x="258108" y="1593056"/>
                  <a:pt x="270411" y="1587104"/>
                  <a:pt x="276761" y="1576388"/>
                </a:cubicBezTo>
                <a:cubicBezTo>
                  <a:pt x="283111" y="1565672"/>
                  <a:pt x="278745" y="1556544"/>
                  <a:pt x="286286" y="1545431"/>
                </a:cubicBezTo>
                <a:cubicBezTo>
                  <a:pt x="293827" y="1534318"/>
                  <a:pt x="308908" y="1522809"/>
                  <a:pt x="322005" y="1509712"/>
                </a:cubicBezTo>
                <a:cubicBezTo>
                  <a:pt x="335102" y="1496615"/>
                  <a:pt x="355343" y="1478359"/>
                  <a:pt x="364868" y="1466850"/>
                </a:cubicBezTo>
                <a:cubicBezTo>
                  <a:pt x="374393" y="1455341"/>
                  <a:pt x="370424" y="1450975"/>
                  <a:pt x="379155" y="1440656"/>
                </a:cubicBezTo>
                <a:cubicBezTo>
                  <a:pt x="387886" y="1430337"/>
                  <a:pt x="406936" y="1414859"/>
                  <a:pt x="417255" y="1404937"/>
                </a:cubicBezTo>
                <a:cubicBezTo>
                  <a:pt x="427574" y="1395015"/>
                  <a:pt x="444243" y="1389856"/>
                  <a:pt x="441068" y="1381125"/>
                </a:cubicBezTo>
                <a:cubicBezTo>
                  <a:pt x="437893" y="1372394"/>
                  <a:pt x="408524" y="1361281"/>
                  <a:pt x="398205" y="1352550"/>
                </a:cubicBezTo>
                <a:cubicBezTo>
                  <a:pt x="387886" y="1343819"/>
                  <a:pt x="391061" y="1334293"/>
                  <a:pt x="379155" y="1328737"/>
                </a:cubicBezTo>
                <a:cubicBezTo>
                  <a:pt x="367249" y="1323181"/>
                  <a:pt x="336690" y="1324371"/>
                  <a:pt x="326768" y="1319212"/>
                </a:cubicBezTo>
                <a:cubicBezTo>
                  <a:pt x="316846" y="1314053"/>
                  <a:pt x="329149" y="1303337"/>
                  <a:pt x="319624" y="1297781"/>
                </a:cubicBezTo>
                <a:cubicBezTo>
                  <a:pt x="310099" y="1292225"/>
                  <a:pt x="283906" y="1288653"/>
                  <a:pt x="269618" y="1285875"/>
                </a:cubicBezTo>
                <a:cubicBezTo>
                  <a:pt x="255331" y="1283097"/>
                  <a:pt x="245805" y="1282699"/>
                  <a:pt x="233899" y="1281112"/>
                </a:cubicBezTo>
                <a:cubicBezTo>
                  <a:pt x="221993" y="1279525"/>
                  <a:pt x="210880" y="1281509"/>
                  <a:pt x="198180" y="1276350"/>
                </a:cubicBezTo>
                <a:cubicBezTo>
                  <a:pt x="185480" y="1271191"/>
                  <a:pt x="167225" y="1262459"/>
                  <a:pt x="157700" y="1250156"/>
                </a:cubicBezTo>
                <a:cubicBezTo>
                  <a:pt x="148175" y="1237853"/>
                  <a:pt x="143808" y="1215628"/>
                  <a:pt x="141030" y="1202531"/>
                </a:cubicBezTo>
                <a:cubicBezTo>
                  <a:pt x="138252" y="1189434"/>
                  <a:pt x="144205" y="1179116"/>
                  <a:pt x="141030" y="1171575"/>
                </a:cubicBezTo>
                <a:cubicBezTo>
                  <a:pt x="137855" y="1164034"/>
                  <a:pt x="132695" y="1158081"/>
                  <a:pt x="121980" y="1157287"/>
                </a:cubicBezTo>
                <a:cubicBezTo>
                  <a:pt x="111265" y="1156493"/>
                  <a:pt x="88643" y="1165225"/>
                  <a:pt x="76737" y="1166812"/>
                </a:cubicBezTo>
                <a:cubicBezTo>
                  <a:pt x="64831" y="1168399"/>
                  <a:pt x="58480" y="1169193"/>
                  <a:pt x="50543" y="1166812"/>
                </a:cubicBezTo>
                <a:cubicBezTo>
                  <a:pt x="42606" y="1164431"/>
                  <a:pt x="28715" y="1153319"/>
                  <a:pt x="21968" y="1143000"/>
                </a:cubicBezTo>
                <a:cubicBezTo>
                  <a:pt x="15221" y="1132681"/>
                  <a:pt x="13634" y="1117203"/>
                  <a:pt x="10062" y="1104900"/>
                </a:cubicBezTo>
                <a:cubicBezTo>
                  <a:pt x="6490" y="1092597"/>
                  <a:pt x="1727" y="1081882"/>
                  <a:pt x="536" y="1069182"/>
                </a:cubicBezTo>
                <a:cubicBezTo>
                  <a:pt x="-655" y="1056482"/>
                  <a:pt x="140" y="1041003"/>
                  <a:pt x="2918" y="1028700"/>
                </a:cubicBezTo>
                <a:cubicBezTo>
                  <a:pt x="5696" y="1016397"/>
                  <a:pt x="8871" y="1007268"/>
                  <a:pt x="17205" y="995362"/>
                </a:cubicBezTo>
                <a:cubicBezTo>
                  <a:pt x="25539" y="983456"/>
                  <a:pt x="43002" y="964407"/>
                  <a:pt x="52924" y="957263"/>
                </a:cubicBezTo>
                <a:cubicBezTo>
                  <a:pt x="62846" y="950119"/>
                  <a:pt x="73959" y="956469"/>
                  <a:pt x="76737" y="952500"/>
                </a:cubicBezTo>
                <a:cubicBezTo>
                  <a:pt x="79515" y="948531"/>
                  <a:pt x="72371" y="944562"/>
                  <a:pt x="69593" y="933450"/>
                </a:cubicBezTo>
                <a:cubicBezTo>
                  <a:pt x="66815" y="922338"/>
                  <a:pt x="57687" y="899319"/>
                  <a:pt x="60068" y="885825"/>
                </a:cubicBezTo>
                <a:cubicBezTo>
                  <a:pt x="62449" y="872331"/>
                  <a:pt x="82293" y="863203"/>
                  <a:pt x="83880" y="852487"/>
                </a:cubicBezTo>
                <a:cubicBezTo>
                  <a:pt x="85467" y="841771"/>
                  <a:pt x="76737" y="831056"/>
                  <a:pt x="69593" y="821531"/>
                </a:cubicBezTo>
                <a:cubicBezTo>
                  <a:pt x="62449" y="812006"/>
                  <a:pt x="48955" y="801290"/>
                  <a:pt x="41018" y="795337"/>
                </a:cubicBezTo>
                <a:cubicBezTo>
                  <a:pt x="33081" y="789384"/>
                  <a:pt x="23953" y="790575"/>
                  <a:pt x="21969" y="785812"/>
                </a:cubicBezTo>
                <a:cubicBezTo>
                  <a:pt x="19985" y="781050"/>
                  <a:pt x="24747" y="777081"/>
                  <a:pt x="29112" y="766762"/>
                </a:cubicBezTo>
                <a:cubicBezTo>
                  <a:pt x="33477" y="756443"/>
                  <a:pt x="42209" y="734219"/>
                  <a:pt x="48162" y="723900"/>
                </a:cubicBezTo>
                <a:cubicBezTo>
                  <a:pt x="54115" y="713581"/>
                  <a:pt x="59672" y="713581"/>
                  <a:pt x="64831" y="704850"/>
                </a:cubicBezTo>
                <a:cubicBezTo>
                  <a:pt x="69990" y="696119"/>
                  <a:pt x="81499" y="681037"/>
                  <a:pt x="79118" y="671512"/>
                </a:cubicBezTo>
                <a:cubicBezTo>
                  <a:pt x="76737" y="661987"/>
                  <a:pt x="52131" y="655638"/>
                  <a:pt x="50543" y="647700"/>
                </a:cubicBezTo>
                <a:cubicBezTo>
                  <a:pt x="48955" y="639762"/>
                  <a:pt x="58480" y="627062"/>
                  <a:pt x="69593" y="623887"/>
                </a:cubicBezTo>
                <a:cubicBezTo>
                  <a:pt x="80706" y="620712"/>
                  <a:pt x="109678" y="629444"/>
                  <a:pt x="117218" y="628650"/>
                </a:cubicBezTo>
                <a:cubicBezTo>
                  <a:pt x="124758" y="627856"/>
                  <a:pt x="116027" y="626269"/>
                  <a:pt x="114836" y="619125"/>
                </a:cubicBezTo>
                <a:cubicBezTo>
                  <a:pt x="113645" y="611981"/>
                  <a:pt x="109677" y="594915"/>
                  <a:pt x="110074" y="585787"/>
                </a:cubicBezTo>
                <a:cubicBezTo>
                  <a:pt x="110471" y="576659"/>
                  <a:pt x="113646" y="568722"/>
                  <a:pt x="117218" y="564356"/>
                </a:cubicBezTo>
                <a:cubicBezTo>
                  <a:pt x="120790" y="559990"/>
                  <a:pt x="125156" y="558402"/>
                  <a:pt x="131506" y="559593"/>
                </a:cubicBezTo>
                <a:cubicBezTo>
                  <a:pt x="137856" y="560784"/>
                  <a:pt x="150556" y="569516"/>
                  <a:pt x="155318" y="571500"/>
                </a:cubicBezTo>
                <a:cubicBezTo>
                  <a:pt x="160080" y="573484"/>
                  <a:pt x="157699" y="577453"/>
                  <a:pt x="160080" y="571500"/>
                </a:cubicBezTo>
                <a:cubicBezTo>
                  <a:pt x="162461" y="565547"/>
                  <a:pt x="170797" y="551259"/>
                  <a:pt x="169606" y="535781"/>
                </a:cubicBezTo>
                <a:cubicBezTo>
                  <a:pt x="168415" y="520303"/>
                  <a:pt x="148967" y="493315"/>
                  <a:pt x="152936" y="478631"/>
                </a:cubicBezTo>
                <a:cubicBezTo>
                  <a:pt x="156905" y="463947"/>
                  <a:pt x="181908" y="450453"/>
                  <a:pt x="193418" y="447675"/>
                </a:cubicBezTo>
                <a:cubicBezTo>
                  <a:pt x="204928" y="444897"/>
                  <a:pt x="206912" y="455612"/>
                  <a:pt x="221993" y="461962"/>
                </a:cubicBezTo>
                <a:cubicBezTo>
                  <a:pt x="237074" y="468312"/>
                  <a:pt x="268030" y="483394"/>
                  <a:pt x="283905" y="485775"/>
                </a:cubicBezTo>
                <a:cubicBezTo>
                  <a:pt x="299780" y="488156"/>
                  <a:pt x="308512" y="483394"/>
                  <a:pt x="317243" y="476250"/>
                </a:cubicBezTo>
                <a:cubicBezTo>
                  <a:pt x="325974" y="469106"/>
                  <a:pt x="331531" y="454024"/>
                  <a:pt x="336293" y="442912"/>
                </a:cubicBezTo>
                <a:cubicBezTo>
                  <a:pt x="341055" y="431800"/>
                  <a:pt x="337087" y="415131"/>
                  <a:pt x="345818" y="409575"/>
                </a:cubicBezTo>
                <a:cubicBezTo>
                  <a:pt x="354549" y="404019"/>
                  <a:pt x="380346" y="414734"/>
                  <a:pt x="388680" y="409575"/>
                </a:cubicBezTo>
                <a:cubicBezTo>
                  <a:pt x="397014" y="404416"/>
                  <a:pt x="391855" y="393303"/>
                  <a:pt x="395824" y="378619"/>
                </a:cubicBezTo>
                <a:cubicBezTo>
                  <a:pt x="399793" y="363935"/>
                  <a:pt x="414477" y="332184"/>
                  <a:pt x="412493" y="321468"/>
                </a:cubicBezTo>
                <a:cubicBezTo>
                  <a:pt x="410509" y="310752"/>
                  <a:pt x="391855" y="320675"/>
                  <a:pt x="383918" y="314325"/>
                </a:cubicBezTo>
                <a:cubicBezTo>
                  <a:pt x="375981" y="307975"/>
                  <a:pt x="366456" y="291702"/>
                  <a:pt x="364869" y="283368"/>
                </a:cubicBezTo>
                <a:cubicBezTo>
                  <a:pt x="363282" y="275034"/>
                  <a:pt x="366853" y="268684"/>
                  <a:pt x="374393" y="264318"/>
                </a:cubicBezTo>
                <a:cubicBezTo>
                  <a:pt x="381933" y="259953"/>
                  <a:pt x="401777" y="265112"/>
                  <a:pt x="410111" y="257175"/>
                </a:cubicBezTo>
                <a:cubicBezTo>
                  <a:pt x="418445" y="249238"/>
                  <a:pt x="416858" y="230981"/>
                  <a:pt x="424399" y="216694"/>
                </a:cubicBezTo>
                <a:cubicBezTo>
                  <a:pt x="431940" y="202407"/>
                  <a:pt x="450990" y="186928"/>
                  <a:pt x="455356" y="171450"/>
                </a:cubicBezTo>
                <a:cubicBezTo>
                  <a:pt x="459722" y="155972"/>
                  <a:pt x="463293" y="140493"/>
                  <a:pt x="450593" y="123825"/>
                </a:cubicBez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>
              <a:ln>
                <a:solidFill>
                  <a:srgbClr val="FF0000"/>
                </a:solidFill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" name="Полілінія 2"/>
          <p:cNvSpPr/>
          <p:nvPr/>
        </p:nvSpPr>
        <p:spPr>
          <a:xfrm>
            <a:off x="5117306" y="2262188"/>
            <a:ext cx="230982" cy="64479"/>
          </a:xfrm>
          <a:custGeom>
            <a:avLst/>
            <a:gdLst>
              <a:gd name="connsiteX0" fmla="*/ 0 w 230982"/>
              <a:gd name="connsiteY0" fmla="*/ 4763 h 59717"/>
              <a:gd name="connsiteX1" fmla="*/ 57150 w 230982"/>
              <a:gd name="connsiteY1" fmla="*/ 7144 h 59717"/>
              <a:gd name="connsiteX2" fmla="*/ 73819 w 230982"/>
              <a:gd name="connsiteY2" fmla="*/ 4763 h 59717"/>
              <a:gd name="connsiteX3" fmla="*/ 90488 w 230982"/>
              <a:gd name="connsiteY3" fmla="*/ 38100 h 59717"/>
              <a:gd name="connsiteX4" fmla="*/ 111919 w 230982"/>
              <a:gd name="connsiteY4" fmla="*/ 52388 h 59717"/>
              <a:gd name="connsiteX5" fmla="*/ 145257 w 230982"/>
              <a:gd name="connsiteY5" fmla="*/ 59531 h 59717"/>
              <a:gd name="connsiteX6" fmla="*/ 159544 w 230982"/>
              <a:gd name="connsiteY6" fmla="*/ 45244 h 59717"/>
              <a:gd name="connsiteX7" fmla="*/ 190500 w 230982"/>
              <a:gd name="connsiteY7" fmla="*/ 14288 h 59717"/>
              <a:gd name="connsiteX8" fmla="*/ 221457 w 230982"/>
              <a:gd name="connsiteY8" fmla="*/ 4763 h 59717"/>
              <a:gd name="connsiteX9" fmla="*/ 230982 w 230982"/>
              <a:gd name="connsiteY9" fmla="*/ 0 h 59717"/>
              <a:gd name="connsiteX0" fmla="*/ 0 w 230982"/>
              <a:gd name="connsiteY0" fmla="*/ 9525 h 64479"/>
              <a:gd name="connsiteX1" fmla="*/ 52388 w 230982"/>
              <a:gd name="connsiteY1" fmla="*/ 0 h 64479"/>
              <a:gd name="connsiteX2" fmla="*/ 73819 w 230982"/>
              <a:gd name="connsiteY2" fmla="*/ 9525 h 64479"/>
              <a:gd name="connsiteX3" fmla="*/ 90488 w 230982"/>
              <a:gd name="connsiteY3" fmla="*/ 42862 h 64479"/>
              <a:gd name="connsiteX4" fmla="*/ 111919 w 230982"/>
              <a:gd name="connsiteY4" fmla="*/ 57150 h 64479"/>
              <a:gd name="connsiteX5" fmla="*/ 145257 w 230982"/>
              <a:gd name="connsiteY5" fmla="*/ 64293 h 64479"/>
              <a:gd name="connsiteX6" fmla="*/ 159544 w 230982"/>
              <a:gd name="connsiteY6" fmla="*/ 50006 h 64479"/>
              <a:gd name="connsiteX7" fmla="*/ 190500 w 230982"/>
              <a:gd name="connsiteY7" fmla="*/ 19050 h 64479"/>
              <a:gd name="connsiteX8" fmla="*/ 221457 w 230982"/>
              <a:gd name="connsiteY8" fmla="*/ 9525 h 64479"/>
              <a:gd name="connsiteX9" fmla="*/ 230982 w 230982"/>
              <a:gd name="connsiteY9" fmla="*/ 4762 h 64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0982" h="64479">
                <a:moveTo>
                  <a:pt x="0" y="9525"/>
                </a:moveTo>
                <a:cubicBezTo>
                  <a:pt x="22423" y="10715"/>
                  <a:pt x="40085" y="0"/>
                  <a:pt x="52388" y="0"/>
                </a:cubicBezTo>
                <a:cubicBezTo>
                  <a:pt x="64691" y="0"/>
                  <a:pt x="67469" y="2381"/>
                  <a:pt x="73819" y="9525"/>
                </a:cubicBezTo>
                <a:cubicBezTo>
                  <a:pt x="80169" y="16669"/>
                  <a:pt x="84138" y="34925"/>
                  <a:pt x="90488" y="42862"/>
                </a:cubicBezTo>
                <a:cubicBezTo>
                  <a:pt x="96838" y="50799"/>
                  <a:pt x="102791" y="53578"/>
                  <a:pt x="111919" y="57150"/>
                </a:cubicBezTo>
                <a:cubicBezTo>
                  <a:pt x="121047" y="60722"/>
                  <a:pt x="137319" y="65484"/>
                  <a:pt x="145257" y="64293"/>
                </a:cubicBezTo>
                <a:cubicBezTo>
                  <a:pt x="153195" y="63102"/>
                  <a:pt x="159544" y="50006"/>
                  <a:pt x="159544" y="50006"/>
                </a:cubicBezTo>
                <a:cubicBezTo>
                  <a:pt x="167084" y="42466"/>
                  <a:pt x="180181" y="25797"/>
                  <a:pt x="190500" y="19050"/>
                </a:cubicBezTo>
                <a:cubicBezTo>
                  <a:pt x="200819" y="12303"/>
                  <a:pt x="214710" y="11906"/>
                  <a:pt x="221457" y="9525"/>
                </a:cubicBezTo>
                <a:cubicBezTo>
                  <a:pt x="228204" y="7144"/>
                  <a:pt x="229593" y="5953"/>
                  <a:pt x="230982" y="4762"/>
                </a:cubicBezTo>
              </a:path>
            </a:pathLst>
          </a:cu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2" name="Прямокутник 31"/>
          <p:cNvSpPr/>
          <p:nvPr/>
        </p:nvSpPr>
        <p:spPr>
          <a:xfrm>
            <a:off x="-5667" y="5842337"/>
            <a:ext cx="9155335" cy="1015663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/>
            <a:r>
              <a:rPr lang="uk-UA" sz="2000" dirty="0" smtClean="0">
                <a:solidFill>
                  <a:prstClr val="black"/>
                </a:solidFill>
              </a:rPr>
              <a:t>     Згідно </a:t>
            </a:r>
            <a:r>
              <a:rPr lang="uk-UA" sz="2000" dirty="0">
                <a:solidFill>
                  <a:prstClr val="black"/>
                </a:solidFill>
              </a:rPr>
              <a:t>з рішеннями Віденського </a:t>
            </a:r>
            <a:r>
              <a:rPr lang="uk-UA" sz="2000" dirty="0" smtClean="0">
                <a:solidFill>
                  <a:prstClr val="black"/>
                </a:solidFill>
              </a:rPr>
              <a:t>конгресу було утворено </a:t>
            </a:r>
            <a:r>
              <a:rPr lang="uk-UA" sz="2000" dirty="0">
                <a:solidFill>
                  <a:prstClr val="black"/>
                </a:solidFill>
              </a:rPr>
              <a:t>Німецький Союз, куди увійшли 41 держава (згодом </a:t>
            </a:r>
            <a:r>
              <a:rPr lang="uk-UA" sz="2000" dirty="0" smtClean="0">
                <a:solidFill>
                  <a:prstClr val="black"/>
                </a:solidFill>
              </a:rPr>
              <a:t>залишилися </a:t>
            </a:r>
            <a:r>
              <a:rPr lang="uk-UA" sz="2000" dirty="0">
                <a:solidFill>
                  <a:prstClr val="black"/>
                </a:solidFill>
              </a:rPr>
              <a:t>35</a:t>
            </a:r>
            <a:r>
              <a:rPr lang="uk-UA" sz="2000" dirty="0" smtClean="0">
                <a:solidFill>
                  <a:prstClr val="black"/>
                </a:solidFill>
              </a:rPr>
              <a:t>). </a:t>
            </a: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Найбільшими з них були Саксонія, Баварія, Ганновер, Пруссія та </a:t>
            </a: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А</a:t>
            </a: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встрія.</a:t>
            </a:r>
          </a:p>
        </p:txBody>
      </p:sp>
      <p:sp>
        <p:nvSpPr>
          <p:cNvPr id="33" name="Прямокутник 32"/>
          <p:cNvSpPr/>
          <p:nvPr/>
        </p:nvSpPr>
        <p:spPr>
          <a:xfrm>
            <a:off x="4878275" y="0"/>
            <a:ext cx="4265725" cy="193899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   Першим кроком стало знищення у 1834 р. митних кордонів між державами Німецького союзу (без Австрії). Це сприяло створенню єдиного внутрішнього національного ринку й посиленню Пруссії. 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4" name="Прямокутник 33"/>
          <p:cNvSpPr/>
          <p:nvPr/>
        </p:nvSpPr>
        <p:spPr>
          <a:xfrm>
            <a:off x="0" y="0"/>
            <a:ext cx="3096000" cy="400110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   </a:t>
            </a:r>
            <a:r>
              <a:rPr kumimoji="0" lang="uk-UA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Країни Європи.1863 р.</a:t>
            </a:r>
            <a:endParaRPr kumimoji="0" lang="uk-UA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1" name="Прямокутник 30"/>
          <p:cNvSpPr/>
          <p:nvPr/>
        </p:nvSpPr>
        <p:spPr>
          <a:xfrm>
            <a:off x="-1" y="0"/>
            <a:ext cx="3892367" cy="193899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   Саме Австрія і Пруссія розгорнули боротьбу за лідерство серед німецьких держав.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  Економічно розвинена Пруссія хотіла позбутися панування Австрії. 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6" name="Прямокутник 35"/>
          <p:cNvSpPr/>
          <p:nvPr/>
        </p:nvSpPr>
        <p:spPr>
          <a:xfrm rot="20318227">
            <a:off x="4906611" y="3913782"/>
            <a:ext cx="85651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6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Баварія</a:t>
            </a:r>
            <a:endParaRPr kumimoji="0" lang="uk-UA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7" name="Прямокутник 36"/>
          <p:cNvSpPr/>
          <p:nvPr/>
        </p:nvSpPr>
        <p:spPr>
          <a:xfrm rot="2844739">
            <a:off x="5241483" y="3402816"/>
            <a:ext cx="1683543" cy="1435186"/>
          </a:xfrm>
          <a:prstGeom prst="rect">
            <a:avLst/>
          </a:prstGeom>
        </p:spPr>
        <p:txBody>
          <a:bodyPr wrap="none">
            <a:prstTxWarp prst="textArchUp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Саксонія </a:t>
            </a:r>
            <a:endParaRPr kumimoji="0" lang="uk-UA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8" name="Прямокутник 37"/>
          <p:cNvSpPr/>
          <p:nvPr/>
        </p:nvSpPr>
        <p:spPr>
          <a:xfrm rot="4107156">
            <a:off x="4692864" y="2318312"/>
            <a:ext cx="577182" cy="1435186"/>
          </a:xfrm>
          <a:prstGeom prst="rect">
            <a:avLst/>
          </a:prstGeom>
        </p:spPr>
        <p:txBody>
          <a:bodyPr wrap="none">
            <a:prstTxWarp prst="textArchUp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Ганновер</a:t>
            </a:r>
            <a:endParaRPr kumimoji="0" lang="uk-UA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2119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4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6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0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8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2" dur="500" fill="hold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32" grpId="0" animBg="1"/>
      <p:bldP spid="33" grpId="0" animBg="1"/>
      <p:bldP spid="31" grpId="0" animBg="1"/>
      <p:bldP spid="36" grpId="0"/>
      <p:bldP spid="37" grpId="0"/>
      <p:bldP spid="3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кутник 5"/>
          <p:cNvSpPr/>
          <p:nvPr/>
        </p:nvSpPr>
        <p:spPr>
          <a:xfrm>
            <a:off x="2308634" y="798221"/>
            <a:ext cx="4364727" cy="4455534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2" name="Прямокутник 21"/>
          <p:cNvSpPr/>
          <p:nvPr/>
        </p:nvSpPr>
        <p:spPr>
          <a:xfrm>
            <a:off x="6673362" y="798221"/>
            <a:ext cx="2461851" cy="445553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5" name="Прямокутник 4"/>
          <p:cNvSpPr/>
          <p:nvPr/>
        </p:nvSpPr>
        <p:spPr>
          <a:xfrm>
            <a:off x="0" y="798221"/>
            <a:ext cx="2462400" cy="4455534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8" name="Прямокутник 7"/>
          <p:cNvSpPr/>
          <p:nvPr/>
        </p:nvSpPr>
        <p:spPr>
          <a:xfrm>
            <a:off x="0" y="1044684"/>
            <a:ext cx="24623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Великонімецька</a:t>
            </a:r>
            <a:endParaRPr kumimoji="0" lang="uk-UA" sz="20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концепція</a:t>
            </a:r>
            <a:endParaRPr kumimoji="0" lang="uk-UA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9" name="Прямокутник 8"/>
          <p:cNvSpPr/>
          <p:nvPr/>
        </p:nvSpPr>
        <p:spPr>
          <a:xfrm>
            <a:off x="6673362" y="1080135"/>
            <a:ext cx="24605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Малонімецька</a:t>
            </a:r>
            <a:endParaRPr kumimoji="0" lang="uk-UA" sz="20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концепція</a:t>
            </a:r>
            <a:endParaRPr kumimoji="0" lang="uk-UA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1" name="Прямокутник 10"/>
          <p:cNvSpPr/>
          <p:nvPr/>
        </p:nvSpPr>
        <p:spPr>
          <a:xfrm>
            <a:off x="-10058" y="2865034"/>
            <a:ext cx="247245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Передбачала утворення </a:t>
            </a: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Великої </a:t>
            </a:r>
            <a:r>
              <a:rPr kumimoji="0" lang="ru-RU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Німеччини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,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що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мала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включати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Ав</a:t>
            </a:r>
            <a:r>
              <a:rPr kumimoji="0" lang="uk-UA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стрійську</a:t>
            </a: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імперію</a:t>
            </a:r>
          </a:p>
        </p:txBody>
      </p:sp>
      <p:sp>
        <p:nvSpPr>
          <p:cNvPr id="12" name="Прямокутник 11"/>
          <p:cNvSpPr/>
          <p:nvPr/>
        </p:nvSpPr>
        <p:spPr>
          <a:xfrm>
            <a:off x="6673362" y="2639140"/>
            <a:ext cx="246185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Виключала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Австрію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зі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складу </a:t>
            </a:r>
            <a:r>
              <a:rPr kumimoji="0" lang="ru-RU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Німеччини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і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виступала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за </a:t>
            </a:r>
            <a:r>
              <a:rPr kumimoji="0" lang="ru-RU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об’єднання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німецьких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земель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навколо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Пруссії</a:t>
            </a:r>
            <a:endParaRPr kumimoji="0" lang="uk-UA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grpSp>
        <p:nvGrpSpPr>
          <p:cNvPr id="2" name="Групувати 1"/>
          <p:cNvGrpSpPr/>
          <p:nvPr/>
        </p:nvGrpSpPr>
        <p:grpSpPr>
          <a:xfrm>
            <a:off x="403200" y="1726466"/>
            <a:ext cx="1656000" cy="1119600"/>
            <a:chOff x="487330" y="847130"/>
            <a:chExt cx="1656000" cy="1119600"/>
          </a:xfrm>
        </p:grpSpPr>
        <p:pic>
          <p:nvPicPr>
            <p:cNvPr id="13" name="Picture 3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40137" b="99891" l="17500" r="87783">
                          <a14:foregroundMark x1="40826" y1="79973" x2="40826" y2="79973"/>
                          <a14:foregroundMark x1="40587" y1="82213" x2="40587" y2="82213"/>
                          <a14:foregroundMark x1="42761" y1="86230" x2="42761" y2="86230"/>
                          <a14:foregroundMark x1="43957" y1="87951" x2="43957" y2="87951"/>
                          <a14:foregroundMark x1="48370" y1="91093" x2="48370" y2="91093"/>
                          <a14:foregroundMark x1="48565" y1="92240" x2="48565" y2="92240"/>
                          <a14:foregroundMark x1="49022" y1="93962" x2="49022" y2="93962"/>
                          <a14:foregroundMark x1="51848" y1="95574" x2="51848" y2="95574"/>
                          <a14:backgroundMark x1="42804" y1="82814" x2="42804" y2="82814"/>
                          <a14:backgroundMark x1="40531" y1="78619" x2="40531" y2="7861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444" t="40062" r="12017"/>
            <a:stretch/>
          </p:blipFill>
          <p:spPr bwMode="auto">
            <a:xfrm>
              <a:off x="487330" y="847130"/>
              <a:ext cx="1656000" cy="1119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" name="Прямокутник 13"/>
            <p:cNvSpPr/>
            <p:nvPr/>
          </p:nvSpPr>
          <p:spPr>
            <a:xfrm>
              <a:off x="933036" y="1067306"/>
              <a:ext cx="102890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1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Австрія</a:t>
              </a:r>
              <a:endParaRPr kumimoji="0" lang="uk-UA" sz="18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3" name="Групувати 2"/>
          <p:cNvGrpSpPr/>
          <p:nvPr/>
        </p:nvGrpSpPr>
        <p:grpSpPr>
          <a:xfrm>
            <a:off x="7186506" y="1691015"/>
            <a:ext cx="1656184" cy="780927"/>
            <a:chOff x="6936255" y="1697296"/>
            <a:chExt cx="1656184" cy="780927"/>
          </a:xfrm>
        </p:grpSpPr>
        <p:pic>
          <p:nvPicPr>
            <p:cNvPr id="10" name="Picture 3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10000" r="90000">
                          <a14:foregroundMark x1="28913" y1="26257" x2="28913" y2="26257"/>
                          <a14:foregroundMark x1="54587" y1="21011" x2="54587" y2="21011"/>
                          <a14:foregroundMark x1="51957" y1="9672" x2="51957" y2="9672"/>
                          <a14:foregroundMark x1="53391" y1="13689" x2="53391" y2="13689"/>
                          <a14:backgroundMark x1="42978" y1="40956" x2="42978" y2="40956"/>
                          <a14:backgroundMark x1="40630" y1="41202" x2="52304" y2="41721"/>
                          <a14:backgroundMark x1="33543" y1="47077" x2="88413" y2="4833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444" r="12017" b="58197"/>
            <a:stretch/>
          </p:blipFill>
          <p:spPr bwMode="auto">
            <a:xfrm>
              <a:off x="6936255" y="1697296"/>
              <a:ext cx="1656184" cy="7809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5" name="Прямокутник 14"/>
            <p:cNvSpPr/>
            <p:nvPr/>
          </p:nvSpPr>
          <p:spPr>
            <a:xfrm rot="20753058">
              <a:off x="7048255" y="1915593"/>
              <a:ext cx="1374159" cy="3231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500" b="1" i="1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П     р у с </a:t>
              </a:r>
              <a:r>
                <a:rPr kumimoji="0" lang="ru-RU" sz="1500" b="1" i="1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с</a:t>
              </a:r>
              <a:r>
                <a:rPr kumimoji="0" lang="ru-RU" sz="1500" b="1" i="1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 і я</a:t>
              </a:r>
              <a:endParaRPr kumimoji="0" lang="uk-UA" sz="15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</p:grpSp>
      <p:sp>
        <p:nvSpPr>
          <p:cNvPr id="16" name="Title 3"/>
          <p:cNvSpPr txBox="1">
            <a:spLocks/>
          </p:cNvSpPr>
          <p:nvPr/>
        </p:nvSpPr>
        <p:spPr>
          <a:xfrm>
            <a:off x="0" y="-9468"/>
            <a:ext cx="9144000" cy="8076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400" b="0" i="0" u="none" strike="noStrike" kern="1200" cap="none" spc="0" normalizeH="0" baseline="0" noProof="0" smtClean="0">
                <a:ln>
                  <a:solidFill>
                    <a:prstClr val="black"/>
                  </a:solidFill>
                </a:ln>
                <a:solidFill>
                  <a:srgbClr val="B41B35"/>
                </a:solidFill>
                <a:effectLst/>
                <a:uLnTx/>
                <a:uFillTx/>
                <a:latin typeface="Impact" pitchFamily="34" charset="0"/>
                <a:ea typeface="+mj-ea"/>
                <a:cs typeface="+mj-cs"/>
              </a:rPr>
              <a:t>Об’єднання Німеччини</a:t>
            </a:r>
            <a:endParaRPr kumimoji="0" lang="en-US" sz="4400" b="0" i="0" u="none" strike="noStrike" kern="1200" cap="none" spc="0" normalizeH="0" baseline="0" noProof="0" dirty="0">
              <a:ln>
                <a:solidFill>
                  <a:prstClr val="black"/>
                </a:solidFill>
              </a:ln>
              <a:solidFill>
                <a:srgbClr val="B41B35"/>
              </a:solidFill>
              <a:effectLst/>
              <a:uLnTx/>
              <a:uFillTx/>
              <a:latin typeface="Impact" pitchFamily="34" charset="0"/>
              <a:ea typeface="+mj-ea"/>
              <a:cs typeface="+mj-cs"/>
            </a:endParaRPr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9598" l="0" r="100000">
                        <a14:foregroundMark x1="20159" y1="23695" x2="20159" y2="23695"/>
                        <a14:foregroundMark x1="18656" y1="27845" x2="18656" y2="27845"/>
                        <a14:foregroundMark x1="13773" y1="31058" x2="13773" y2="31058"/>
                        <a14:foregroundMark x1="12896" y1="32932" x2="12896" y2="32932"/>
                        <a14:foregroundMark x1="38314" y1="77510" x2="38314" y2="77510"/>
                        <a14:foregroundMark x1="34307" y1="76975" x2="61603" y2="82731"/>
                        <a14:foregroundMark x1="49207" y1="95448" x2="49207" y2="95448"/>
                        <a14:foregroundMark x1="46578" y1="92102" x2="48080" y2="95448"/>
                        <a14:foregroundMark x1="51586" y1="91432" x2="51586" y2="91432"/>
                        <a14:foregroundMark x1="52337" y1="53146" x2="64733" y2="53012"/>
                        <a14:foregroundMark x1="52963" y1="72691" x2="66110" y2="73226"/>
                        <a14:foregroundMark x1="71369" y1="64525" x2="68614" y2="74163"/>
                        <a14:foregroundMark x1="78255" y1="55556" x2="72496" y2="60509"/>
                        <a14:foregroundMark x1="55843" y1="48594" x2="66110" y2="71352"/>
                        <a14:foregroundMark x1="47078" y1="52744" x2="58973" y2="73494"/>
                        <a14:foregroundMark x1="55467" y1="47122" x2="64608" y2="51138"/>
                        <a14:foregroundMark x1="29674" y1="75234" x2="68865" y2="74699"/>
                        <a14:foregroundMark x1="58347" y1="64525" x2="63105" y2="72557"/>
                        <a14:foregroundMark x1="32679" y1="91700" x2="34683" y2="76171"/>
                        <a14:foregroundMark x1="50584" y1="95850" x2="56469" y2="77376"/>
                        <a14:foregroundMark x1="51210" y1="98929" x2="53589" y2="95448"/>
                        <a14:foregroundMark x1="44380" y1="40000" x2="52422" y2="47150"/>
                        <a14:foregroundMark x1="12791" y1="31606" x2="12791" y2="31606"/>
                        <a14:backgroundMark x1="52132" y1="99275" x2="52132" y2="99275"/>
                        <a14:backgroundMark x1="53295" y1="96166" x2="53295" y2="96166"/>
                        <a14:backgroundMark x1="48159" y1="95648" x2="48159" y2="95648"/>
                        <a14:backgroundMark x1="83333" y1="17824" x2="83333" y2="17824"/>
                        <a14:backgroundMark x1="11628" y1="32850" x2="13372" y2="299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7838" y="674362"/>
            <a:ext cx="4288717" cy="40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Прямокутник 19"/>
          <p:cNvSpPr/>
          <p:nvPr/>
        </p:nvSpPr>
        <p:spPr>
          <a:xfrm>
            <a:off x="-10058" y="6008469"/>
            <a:ext cx="9144000" cy="83099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Посилення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Пруссії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відбувається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після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призначення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королем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Вільгельмом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І у 1862 р.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Бісмарка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міністром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-президентом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Пруссії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</a:t>
            </a:r>
            <a:endParaRPr kumimoji="0" lang="uk-U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193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2" grpId="0"/>
      <p:bldP spid="2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70" t="10038" r="16547" b="12171"/>
          <a:stretch/>
        </p:blipFill>
        <p:spPr bwMode="auto">
          <a:xfrm>
            <a:off x="2990850" y="152928"/>
            <a:ext cx="6022521" cy="6516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кутник 1"/>
          <p:cNvSpPr/>
          <p:nvPr/>
        </p:nvSpPr>
        <p:spPr>
          <a:xfrm>
            <a:off x="-36512" y="4599130"/>
            <a:ext cx="284380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1" i="0" u="none" strike="noStrike" kern="1200" cap="none" spc="0" normalizeH="0" baseline="0" noProof="0" dirty="0" smtClean="0">
                <a:ln w="3175">
                  <a:solidFill>
                    <a:srgbClr val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Отто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1" i="0" u="none" strike="noStrike" kern="1200" cap="none" spc="0" normalizeH="0" baseline="0" noProof="0" dirty="0" smtClean="0">
                <a:ln w="3175">
                  <a:solidFill>
                    <a:srgbClr val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фон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1" i="0" u="none" strike="noStrike" kern="1200" cap="none" spc="0" normalizeH="0" baseline="0" noProof="0" dirty="0" smtClean="0">
                <a:ln w="3175">
                  <a:solidFill>
                    <a:srgbClr val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Бісмарк</a:t>
            </a:r>
            <a:endParaRPr kumimoji="0" lang="uk-UA" sz="2800" b="1" i="0" u="none" strike="noStrike" kern="1200" cap="none" spc="0" normalizeH="0" baseline="0" noProof="0" dirty="0">
              <a:ln w="3175">
                <a:solidFill>
                  <a:srgbClr val="000000"/>
                </a:solidFill>
                <a:prstDash val="solid"/>
              </a:ln>
              <a:solidFill>
                <a:srgbClr val="FF0000"/>
              </a:solidFill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1" i="0" u="none" strike="noStrike" kern="1200" cap="none" spc="0" normalizeH="0" baseline="0" noProof="0" dirty="0" smtClean="0">
                <a:ln w="3175">
                  <a:solidFill>
                    <a:srgbClr val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(1815-1898 </a:t>
            </a:r>
            <a:r>
              <a:rPr kumimoji="0" lang="uk-UA" sz="2400" b="1" i="0" u="none" strike="noStrike" kern="1200" cap="none" spc="0" normalizeH="0" baseline="0" noProof="0" dirty="0">
                <a:ln w="3175">
                  <a:solidFill>
                    <a:srgbClr val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рр</a:t>
            </a:r>
            <a:r>
              <a:rPr kumimoji="0" lang="uk-UA" sz="2400" b="1" i="0" u="none" strike="noStrike" kern="1200" cap="none" spc="0" normalizeH="0" baseline="0" noProof="0" dirty="0" smtClean="0">
                <a:ln w="3175">
                  <a:solidFill>
                    <a:srgbClr val="0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.)</a:t>
            </a:r>
            <a:endParaRPr kumimoji="0" lang="uk-UA" sz="2400" b="1" i="0" u="none" strike="noStrike" kern="1200" cap="none" spc="0" normalizeH="0" baseline="0" noProof="0" dirty="0">
              <a:ln w="3175">
                <a:solidFill>
                  <a:srgbClr val="000000"/>
                </a:solidFill>
                <a:prstDash val="solid"/>
              </a:ln>
              <a:solidFill>
                <a:srgbClr val="FF0000"/>
              </a:solidFill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Прямокутник 3"/>
          <p:cNvSpPr/>
          <p:nvPr/>
        </p:nvSpPr>
        <p:spPr>
          <a:xfrm>
            <a:off x="2990850" y="55845"/>
            <a:ext cx="6022521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    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Отто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фон 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Бісмарк 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–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видатний державний діяч, талановитий дипломат і стратег, творець 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наймогутнішої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на той час військово-промислової держави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–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народився в невеликому дворянському маєтку </a:t>
            </a:r>
            <a:r>
              <a:rPr kumimoji="0" lang="uk-UA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Шенгаузен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, недалеко від Берліна. У 17-річному віці закінчив гімназію, вступив до </a:t>
            </a:r>
            <a:r>
              <a:rPr kumimoji="0" lang="uk-UA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Геттінгенського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, а згодом до Берлінського університету, де вивчав юридичні науки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.</a:t>
            </a:r>
          </a:p>
          <a:p>
            <a:pPr marL="0" marR="700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    З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1851 р.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Бісмарк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на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державній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службі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.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Він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став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представником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Пруссії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в союзному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парламенті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.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Переконаний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монархіст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. Заявляв,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що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вважає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шкідливим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існування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парламенту і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що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для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управління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державою парламент не годиться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. У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1862 р.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був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призначений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першим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міністром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Пруссії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.</a:t>
            </a:r>
          </a:p>
          <a:p>
            <a:pPr marL="0" marR="40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    Хитрий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, із сильною волею та неабияким розумом, обережний, але й готовий до ризику, Бісмарк усвідомлено використовував війну як знаряддя політики. Він запровадив основний принцип прусської політики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–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«сила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переважає 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право»,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заявляючи: 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«З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багнетом можна зробити геть усе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...»</a:t>
            </a:r>
            <a:endParaRPr kumimoji="0" lang="uk-UA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  <a:p>
            <a:pPr marL="0" marR="40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    Бісмарк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досяг великої влади, одержав титул графа і князя. Вирішував міжнародні проблеми і війною, і за допомогою дипломатії. Він відіграв велику роль у політичному житті Німеччини, заявляючи: 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«Великі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питання доби 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розв'язуються не промовами і постановами більшості, а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залізом і 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кров'ю».</a:t>
            </a:r>
            <a:endParaRPr kumimoji="0" lang="uk-UA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8" name="Прямокутник 7"/>
          <p:cNvSpPr/>
          <p:nvPr/>
        </p:nvSpPr>
        <p:spPr>
          <a:xfrm>
            <a:off x="2990850" y="5791200"/>
            <a:ext cx="6022521" cy="878160"/>
          </a:xfrm>
          <a:prstGeom prst="rect">
            <a:avLst/>
          </a:prstGeom>
          <a:solidFill>
            <a:sysClr val="windowText" lastClr="000000">
              <a:tint val="68000"/>
              <a:shade val="94000"/>
              <a:satMod val="300000"/>
              <a:lumMod val="110000"/>
            </a:sysClr>
          </a:solidFill>
          <a:ln w="3175" cap="flat" cmpd="sng" algn="ctr">
            <a:solidFill>
              <a:sysClr val="windowText" lastClr="000000">
                <a:shade val="90000"/>
                <a:lumMod val="90000"/>
              </a:sysClr>
            </a:solidFill>
            <a:prstDash val="solid"/>
          </a:ln>
          <a:effectLst>
            <a:outerShdw blurRad="38100" dist="12700" dir="5400000" rotWithShape="0">
              <a:srgbClr val="000000">
                <a:alpha val="1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Питання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1. </a:t>
            </a: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Яким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чином </a:t>
            </a:r>
            <a:r>
              <a:rPr kumimoji="0" lang="ru-RU" sz="1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Бісмарк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</a:t>
            </a:r>
            <a:r>
              <a:rPr kumimoji="0" lang="ru-RU" sz="1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планує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</a:t>
            </a:r>
            <a:r>
              <a:rPr kumimoji="0" lang="ru-RU" sz="1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досягти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</a:t>
            </a:r>
            <a:r>
              <a:rPr kumimoji="0" lang="ru-RU" sz="1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єдності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</a:t>
            </a: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Німеччини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?</a:t>
            </a:r>
            <a:endParaRPr kumimoji="0" lang="uk-UA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2. Що означає вислів «залізом і кров’ю»?</a:t>
            </a:r>
            <a:endParaRPr kumimoji="0" lang="uk-UA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1026" name="Picture 2" descr="ÐÐ¾Ð²âÑÐ·Ð°Ð½Ðµ Ð·Ð¾Ð±ÑÐ°Ð¶ÐµÐ½Ð½Ñ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90" r="19932" b="1223"/>
          <a:stretch/>
        </p:blipFill>
        <p:spPr bwMode="auto">
          <a:xfrm>
            <a:off x="164253" y="246345"/>
            <a:ext cx="2477347" cy="4154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7766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/>
          <p:cNvSpPr/>
          <p:nvPr/>
        </p:nvSpPr>
        <p:spPr>
          <a:xfrm>
            <a:off x="2858892" y="0"/>
            <a:ext cx="6285108" cy="92333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Вислів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«залізом і кров’ю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» означає вирішення важливих питань внутрішньої чи зовнішньої політики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за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допомогою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збройних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сил,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насильницьких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дій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війни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і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терору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pic>
        <p:nvPicPr>
          <p:cNvPr id="1026" name="Picture 2" descr="https://topwar.ru/uploads/posts/2018-09/1536225470_bismark-ka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6214" l="6667" r="96000">
                        <a14:backgroundMark x1="45500" y1="85379" x2="45500" y2="85379"/>
                        <a14:backgroundMark x1="45833" y1="83943" x2="56833" y2="85248"/>
                        <a14:backgroundMark x1="51167" y1="87467" x2="51167" y2="87467"/>
                        <a14:backgroundMark x1="43500" y1="88512" x2="43500" y2="88512"/>
                        <a14:backgroundMark x1="42833" y1="90209" x2="42833" y2="90209"/>
                        <a14:backgroundMark x1="70333" y1="85248" x2="70333" y2="85248"/>
                        <a14:backgroundMark x1="70167" y1="88120" x2="70167" y2="88120"/>
                        <a14:backgroundMark x1="34500" y1="82898" x2="34500" y2="82898"/>
                        <a14:backgroundMark x1="34333" y1="86945" x2="34333" y2="86945"/>
                        <a14:backgroundMark x1="34500" y1="88381" x2="34500" y2="883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334" t="5816" r="21445"/>
          <a:stretch/>
        </p:blipFill>
        <p:spPr bwMode="auto">
          <a:xfrm>
            <a:off x="-50800" y="0"/>
            <a:ext cx="3327400" cy="6871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Прямокутник 20"/>
          <p:cNvSpPr/>
          <p:nvPr/>
        </p:nvSpPr>
        <p:spPr>
          <a:xfrm>
            <a:off x="295241" y="6502479"/>
            <a:ext cx="31878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Отто фон Бісмарк. Карикатура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4" name="AutoShape 4" descr="https://svgsilh.com/svg/1295984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6" name="AutoShape 6" descr="https://svgsilh.com/svg/1295984.sv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7" name="AutoShape 8" descr="https://svgsilh.com/svg/1295984.sv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8" name="AutoShape 11" descr="https://svgsilh.com/svg/1295984.sv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9" name="AutoShape 13" descr="https://svgsilh.com/svg/1295984.sv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3" name="Прямокутник 42"/>
          <p:cNvSpPr/>
          <p:nvPr/>
        </p:nvSpPr>
        <p:spPr>
          <a:xfrm>
            <a:off x="2858892" y="0"/>
            <a:ext cx="6285108" cy="147732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Бісмарк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почав об'єднання країни за допомогою війн. 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Першим його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кроком 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стала реорганізація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армії, яку він провів попри опір парламенту, що проголосував проти фінансування цього проекту. Цей конфлікт набув гострих форм, але врешті-решт парламент змушений був поступитися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 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pic>
        <p:nvPicPr>
          <p:cNvPr id="44" name="Picture 1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7274" y="4350539"/>
            <a:ext cx="322284" cy="154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" name="Picture 1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0294" y="4457861"/>
            <a:ext cx="322284" cy="154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Picture 1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5634" y="4552157"/>
            <a:ext cx="322284" cy="154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" name="Picture 1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2214" y="4646610"/>
            <a:ext cx="322284" cy="154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" name="Picture 1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0834" y="4727568"/>
            <a:ext cx="322284" cy="154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" name="Picture 1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0574" y="4802178"/>
            <a:ext cx="322284" cy="154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3" name="Picture 1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9169" y="4984818"/>
            <a:ext cx="322284" cy="154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" name="Picture 1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6216" y="5001436"/>
            <a:ext cx="322284" cy="154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" name="Picture 1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500" y="5005875"/>
            <a:ext cx="322284" cy="154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" name="Picture 1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0310" y="4989207"/>
            <a:ext cx="322284" cy="154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7" name="Picture 1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2594" y="4964192"/>
            <a:ext cx="322284" cy="154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" name="Picture 1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4878" y="4914423"/>
            <a:ext cx="322284" cy="154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" name="Picture 1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1437" y="4856948"/>
            <a:ext cx="322284" cy="154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" name="Picture 1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9581" y="4910447"/>
            <a:ext cx="322284" cy="154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" name="Picture 1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6885" y="4954667"/>
            <a:ext cx="322284" cy="154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2" name="Picture 1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4766" y="4088135"/>
            <a:ext cx="322284" cy="154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3" name="Picture 1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2482" y="3988422"/>
            <a:ext cx="322284" cy="154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4" name="Picture 1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0" y="3886990"/>
            <a:ext cx="322284" cy="154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7" name="Прямокутник 66"/>
          <p:cNvSpPr/>
          <p:nvPr/>
        </p:nvSpPr>
        <p:spPr>
          <a:xfrm>
            <a:off x="2858892" y="-28793"/>
            <a:ext cx="6285108" cy="64633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Завдяки Бісмарку значні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кошти 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було спрямовано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на реорганізацію армії та її 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переозброєння: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8" name="Прямокутник 67"/>
          <p:cNvSpPr/>
          <p:nvPr/>
        </p:nvSpPr>
        <p:spPr>
          <a:xfrm>
            <a:off x="2858892" y="863710"/>
            <a:ext cx="46044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армію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було оснащено новими видами 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зброї 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9" name="Прямокутник 68"/>
          <p:cNvSpPr/>
          <p:nvPr/>
        </p:nvSpPr>
        <p:spPr>
          <a:xfrm>
            <a:off x="5670269" y="4460157"/>
            <a:ext cx="3500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відбулося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збільшення армії 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вдвічі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pic>
        <p:nvPicPr>
          <p:cNvPr id="70" name="Picture 2" descr="ÐÐ¾Ð²âÑÐ·Ð°Ð½Ðµ Ð·Ð¾Ð±ÑÐ°Ð¶ÐµÐ½Ð½Ñ"/>
          <p:cNvPicPr>
            <a:picLocks noChangeAspect="1" noChangeArrowheads="1"/>
          </p:cNvPicPr>
          <p:nvPr/>
        </p:nvPicPr>
        <p:blipFill rotWithShape="1">
          <a:blip r:embed="rId5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369" b="98338" l="321" r="99572">
                        <a14:foregroundMark x1="31478" y1="86510" x2="65953" y2="88563"/>
                        <a14:foregroundMark x1="8351" y1="75171" x2="27409" y2="72141"/>
                        <a14:foregroundMark x1="8779" y1="43500" x2="31263" y2="38905"/>
                        <a14:foregroundMark x1="50749" y1="22190" x2="73233" y2="22483"/>
                        <a14:foregroundMark x1="10814" y1="9677" x2="30942" y2="6061"/>
                        <a14:foregroundMark x1="21092" y1="23851" x2="21092" y2="23851"/>
                        <a14:foregroundMark x1="5675" y1="23656" x2="21092" y2="237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-3476" r="1651" b="-3506"/>
          <a:stretch/>
        </p:blipFill>
        <p:spPr bwMode="auto">
          <a:xfrm>
            <a:off x="6710722" y="1556238"/>
            <a:ext cx="1965821" cy="2342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14" descr="C:\Users\Admin\Downloads\1295984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7673" y="3369817"/>
            <a:ext cx="2463800" cy="123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14" descr="C:\Users\Admin\Downloads\1295984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9350" y="2271267"/>
            <a:ext cx="2463800" cy="123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14" descr="C:\Users\Admin\Downloads\1295984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4350" y="1182242"/>
            <a:ext cx="2463800" cy="123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" name="Прямокутник 73"/>
          <p:cNvSpPr/>
          <p:nvPr/>
        </p:nvSpPr>
        <p:spPr>
          <a:xfrm>
            <a:off x="2832327" y="0"/>
            <a:ext cx="6311673" cy="92333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Шлях до об'єднання Німеччини під владою Пруссії 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ґрунтувався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на агресивній політиці у її стосунках з сусідами, 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в першу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чергу з 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Данією,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Австрією,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Францією.</a:t>
            </a:r>
          </a:p>
        </p:txBody>
      </p:sp>
    </p:spTree>
    <p:extLst>
      <p:ext uri="{BB962C8B-B14F-4D97-AF65-F5344CB8AC3E}">
        <p14:creationId xmlns:p14="http://schemas.microsoft.com/office/powerpoint/2010/main" val="2822409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000"/>
                            </p:stCondLst>
                            <p:childTnLst>
                              <p:par>
                                <p:cTn id="9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19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500"/>
                            </p:stCondLst>
                            <p:childTnLst>
                              <p:par>
                                <p:cTn id="124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2000"/>
                            </p:stCondLst>
                            <p:childTnLst>
                              <p:par>
                                <p:cTn id="129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2500"/>
                            </p:stCondLst>
                            <p:childTnLst>
                              <p:par>
                                <p:cTn id="134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3000"/>
                            </p:stCondLst>
                            <p:childTnLst>
                              <p:par>
                                <p:cTn id="139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3500"/>
                            </p:stCondLst>
                            <p:childTnLst>
                              <p:par>
                                <p:cTn id="144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4000"/>
                            </p:stCondLst>
                            <p:childTnLst>
                              <p:par>
                                <p:cTn id="149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43" grpId="0" animBg="1"/>
      <p:bldP spid="43" grpId="1" animBg="1"/>
      <p:bldP spid="67" grpId="0" animBg="1"/>
      <p:bldP spid="68" grpId="0"/>
      <p:bldP spid="69" grpId="0"/>
      <p:bldP spid="7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D:\Книжки\ШКОЛА\9 клас\Всесвітня\10. Об’єднання Німеччини. Об’єднання Італії\Map of 1864 01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73" t="5407" r="27765" b="180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кутник 3"/>
          <p:cNvSpPr/>
          <p:nvPr/>
        </p:nvSpPr>
        <p:spPr>
          <a:xfrm>
            <a:off x="2914910" y="3920351"/>
            <a:ext cx="10935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Франція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Прямокутник 6"/>
          <p:cNvSpPr/>
          <p:nvPr/>
        </p:nvSpPr>
        <p:spPr>
          <a:xfrm>
            <a:off x="1061487" y="5240893"/>
            <a:ext cx="10262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Іспанія 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8" name="Прямокутник 7"/>
          <p:cNvSpPr/>
          <p:nvPr/>
        </p:nvSpPr>
        <p:spPr>
          <a:xfrm>
            <a:off x="7579159" y="2490551"/>
            <a:ext cx="130766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Російська 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9" name="Прямокутник 8"/>
          <p:cNvSpPr/>
          <p:nvPr/>
        </p:nvSpPr>
        <p:spPr>
          <a:xfrm>
            <a:off x="8157833" y="3445044"/>
            <a:ext cx="9861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імперія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0" name="Прямокутник 9"/>
          <p:cNvSpPr/>
          <p:nvPr/>
        </p:nvSpPr>
        <p:spPr>
          <a:xfrm>
            <a:off x="6830076" y="5881391"/>
            <a:ext cx="13620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Османська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1" name="Прямокутник 10"/>
          <p:cNvSpPr/>
          <p:nvPr/>
        </p:nvSpPr>
        <p:spPr>
          <a:xfrm>
            <a:off x="7739908" y="6233876"/>
            <a:ext cx="9861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імперія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2" name="Прямокутник 11"/>
          <p:cNvSpPr/>
          <p:nvPr/>
        </p:nvSpPr>
        <p:spPr>
          <a:xfrm rot="3089248">
            <a:off x="4782201" y="5403738"/>
            <a:ext cx="8184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Італія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3" name="Прямокутник 12"/>
          <p:cNvSpPr/>
          <p:nvPr/>
        </p:nvSpPr>
        <p:spPr>
          <a:xfrm>
            <a:off x="5843909" y="425619"/>
            <a:ext cx="10039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Швеція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4" name="Прямокутник 13"/>
          <p:cNvSpPr/>
          <p:nvPr/>
        </p:nvSpPr>
        <p:spPr>
          <a:xfrm>
            <a:off x="2706367" y="1779376"/>
            <a:ext cx="8913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Велика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5" name="Прямокутник 14"/>
          <p:cNvSpPr/>
          <p:nvPr/>
        </p:nvSpPr>
        <p:spPr>
          <a:xfrm>
            <a:off x="2649217" y="2096335"/>
            <a:ext cx="10563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Британія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6" name="Прямокутник 15"/>
          <p:cNvSpPr/>
          <p:nvPr/>
        </p:nvSpPr>
        <p:spPr>
          <a:xfrm rot="2042508">
            <a:off x="3666419" y="2927942"/>
            <a:ext cx="82747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Бельгія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9" name="Прямокутник 18"/>
          <p:cNvSpPr/>
          <p:nvPr/>
        </p:nvSpPr>
        <p:spPr>
          <a:xfrm rot="3824642">
            <a:off x="3723788" y="4473468"/>
            <a:ext cx="1683543" cy="1435186"/>
          </a:xfrm>
          <a:prstGeom prst="rect">
            <a:avLst/>
          </a:prstGeom>
        </p:spPr>
        <p:txBody>
          <a:bodyPr wrap="none">
            <a:prstTxWarp prst="textArchUp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Швейцарія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0" name="Прямокутник 19"/>
          <p:cNvSpPr/>
          <p:nvPr/>
        </p:nvSpPr>
        <p:spPr>
          <a:xfrm rot="10478996">
            <a:off x="3050596" y="1885570"/>
            <a:ext cx="1683543" cy="1063754"/>
          </a:xfrm>
          <a:prstGeom prst="rect">
            <a:avLst/>
          </a:prstGeom>
        </p:spPr>
        <p:txBody>
          <a:bodyPr wrap="none">
            <a:prstTxWarp prst="textArchDown">
              <a:avLst>
                <a:gd name="adj" fmla="val 17399156"/>
              </a:avLst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Голландія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3" name="Прямокутник 22"/>
          <p:cNvSpPr/>
          <p:nvPr/>
        </p:nvSpPr>
        <p:spPr>
          <a:xfrm rot="794162">
            <a:off x="5073724" y="1676745"/>
            <a:ext cx="7377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Данія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4" name="Прямокутник 23"/>
          <p:cNvSpPr/>
          <p:nvPr/>
        </p:nvSpPr>
        <p:spPr>
          <a:xfrm>
            <a:off x="6354665" y="4243764"/>
            <a:ext cx="152253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Австрійська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імперія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5" name="Прямокутник 24"/>
          <p:cNvSpPr/>
          <p:nvPr/>
        </p:nvSpPr>
        <p:spPr>
          <a:xfrm rot="20809927">
            <a:off x="4568070" y="2582820"/>
            <a:ext cx="29033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         р     у    с     </a:t>
            </a:r>
            <a:r>
              <a:rPr kumimoji="0" lang="uk-UA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с</a:t>
            </a: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 і   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6" name="Прямокутник 25"/>
          <p:cNvSpPr/>
          <p:nvPr/>
        </p:nvSpPr>
        <p:spPr>
          <a:xfrm rot="18086634">
            <a:off x="-119442" y="5133841"/>
            <a:ext cx="13999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Португалія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7" name="Прямокутник 26"/>
          <p:cNvSpPr/>
          <p:nvPr/>
        </p:nvSpPr>
        <p:spPr>
          <a:xfrm>
            <a:off x="6742789" y="5474269"/>
            <a:ext cx="77386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Сербія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8" name="Прямокутник 27"/>
          <p:cNvSpPr/>
          <p:nvPr/>
        </p:nvSpPr>
        <p:spPr>
          <a:xfrm rot="20989036">
            <a:off x="7545189" y="5346639"/>
            <a:ext cx="86292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6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Валахія</a:t>
            </a:r>
            <a:endParaRPr kumimoji="0" lang="uk-UA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9" name="Прямокутник 28"/>
          <p:cNvSpPr/>
          <p:nvPr/>
        </p:nvSpPr>
        <p:spPr>
          <a:xfrm rot="2329415">
            <a:off x="8046458" y="4791165"/>
            <a:ext cx="93827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6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Молдова</a:t>
            </a:r>
            <a:endParaRPr kumimoji="0" lang="uk-UA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Прямокутник 5"/>
          <p:cNvSpPr/>
          <p:nvPr/>
        </p:nvSpPr>
        <p:spPr>
          <a:xfrm>
            <a:off x="0" y="5934670"/>
            <a:ext cx="9144000" cy="92333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Отто фон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Бісмарк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використав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Австрію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у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боротьбі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проти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Данії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у 1864 р. </a:t>
            </a: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Залучення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до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цієї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війни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Австрії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дало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змогу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Пруссії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посварити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її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з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іншими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членами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Німецького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союзу, у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якому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вона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головувала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 Таким чином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він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домігся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ізоляції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Австрії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pic>
        <p:nvPicPr>
          <p:cNvPr id="40" name="Picture 4" descr="C:\Documents and Settings\Admin\Мои документы\Завантаження\Curved-arrow-arrow-curved-free-download-clip-art-on-clipart-2.png"/>
          <p:cNvPicPr>
            <a:picLocks noChangeAspect="1" noChangeArrowheads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363303" flipH="1">
            <a:off x="4932594" y="2435715"/>
            <a:ext cx="517575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4" descr="C:\Documents and Settings\Admin\Мои документы\Завантаження\Curved-arrow-arrow-curved-free-download-clip-art-on-clipart-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17521">
            <a:off x="5279153" y="2394914"/>
            <a:ext cx="517575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" name="Прямокутник 67"/>
          <p:cNvSpPr/>
          <p:nvPr/>
        </p:nvSpPr>
        <p:spPr>
          <a:xfrm>
            <a:off x="661366" y="2696309"/>
            <a:ext cx="21625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Шлезвіг</a:t>
            </a: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(</a:t>
            </a:r>
            <a:r>
              <a:rPr kumimoji="0" lang="uk-UA" sz="20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Пруссія</a:t>
            </a: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)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grpSp>
        <p:nvGrpSpPr>
          <p:cNvPr id="3" name="Групувати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" name="Групувати 1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pic>
            <p:nvPicPr>
              <p:cNvPr id="65" name="Picture 2" descr="D:\Книжки\ШКОЛА\9 клас\Всесвітня\10. Об’єднання Німеччини. Об’єднання Італії\Map of 1864 01.png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251" t="21054" r="43865" b="54074"/>
              <a:stretch/>
            </p:blipFill>
            <p:spPr bwMode="auto">
              <a:xfrm>
                <a:off x="0" y="0"/>
                <a:ext cx="9144000" cy="6858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6" name="Прямокутник 65"/>
              <p:cNvSpPr/>
              <p:nvPr/>
            </p:nvSpPr>
            <p:spPr>
              <a:xfrm>
                <a:off x="6748356" y="1379374"/>
                <a:ext cx="100392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uk-UA" sz="2000" b="0" i="1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+mn-cs"/>
                  </a:rPr>
                  <a:t>Швеція</a:t>
                </a:r>
                <a:endParaRPr kumimoji="0" lang="uk-UA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69" name="Прямокутник 68"/>
              <p:cNvSpPr/>
              <p:nvPr/>
            </p:nvSpPr>
            <p:spPr>
              <a:xfrm rot="19926440">
                <a:off x="368098" y="5801905"/>
                <a:ext cx="126316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uk-UA" sz="2000" b="0" i="1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+mn-cs"/>
                  </a:rPr>
                  <a:t>Голландія</a:t>
                </a:r>
                <a:endParaRPr kumimoji="0" lang="uk-UA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12" name="Прямокутник 111"/>
              <p:cNvSpPr/>
              <p:nvPr/>
            </p:nvSpPr>
            <p:spPr>
              <a:xfrm>
                <a:off x="6474905" y="5648454"/>
                <a:ext cx="104047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uk-UA" sz="2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+mn-cs"/>
                  </a:rPr>
                  <a:t>Пруссія</a:t>
                </a:r>
                <a:endParaRPr kumimoji="0" lang="uk-U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</p:grpSp>
        <p:sp>
          <p:nvSpPr>
            <p:cNvPr id="67" name="Прямокутник 66"/>
            <p:cNvSpPr/>
            <p:nvPr/>
          </p:nvSpPr>
          <p:spPr>
            <a:xfrm>
              <a:off x="3503994" y="2161890"/>
              <a:ext cx="80021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uk-UA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Данія</a:t>
              </a:r>
              <a:endPara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</p:grpSp>
      <p:sp>
        <p:nvSpPr>
          <p:cNvPr id="101" name="Прямокутник 100"/>
          <p:cNvSpPr/>
          <p:nvPr/>
        </p:nvSpPr>
        <p:spPr>
          <a:xfrm>
            <a:off x="5870118" y="3346375"/>
            <a:ext cx="249568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Гольштейн</a:t>
            </a: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(</a:t>
            </a:r>
            <a:r>
              <a:rPr kumimoji="0" lang="uk-UA" sz="20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Австрія</a:t>
            </a: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)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5" name="Прямокутник 44"/>
          <p:cNvSpPr/>
          <p:nvPr/>
        </p:nvSpPr>
        <p:spPr>
          <a:xfrm>
            <a:off x="0" y="0"/>
            <a:ext cx="2915816" cy="822537"/>
          </a:xfrm>
          <a:prstGeom prst="rect">
            <a:avLst/>
          </a:prstGeom>
          <a:gradFill rotWithShape="1">
            <a:gsLst>
              <a:gs pos="0">
                <a:srgbClr val="4F81BD">
                  <a:tint val="50000"/>
                  <a:satMod val="300000"/>
                </a:srgbClr>
              </a:gs>
              <a:gs pos="35000">
                <a:srgbClr val="4F81BD">
                  <a:tint val="37000"/>
                  <a:satMod val="300000"/>
                </a:srgbClr>
              </a:gs>
              <a:gs pos="100000">
                <a:srgbClr val="4F81B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46" name="Picture 4" descr="C:\Documents and Settings\Admin\Мои документы\Завантаження\Curved-arrow-arrow-curved-free-download-clip-art-on-clipart-2.png"/>
          <p:cNvPicPr>
            <a:picLocks noChangeAspect="1" noChangeArrowheads="1"/>
          </p:cNvPicPr>
          <p:nvPr/>
        </p:nvPicPr>
        <p:blipFill>
          <a:blip r:embed="rId5" cstate="print"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06" y="118219"/>
            <a:ext cx="543449" cy="3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Прямокутник 46"/>
          <p:cNvSpPr/>
          <p:nvPr/>
        </p:nvSpPr>
        <p:spPr>
          <a:xfrm>
            <a:off x="542833" y="46211"/>
            <a:ext cx="21680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– дії </a:t>
            </a:r>
            <a:r>
              <a:rPr kumimoji="0" lang="uk-UA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прусських військ;</a:t>
            </a:r>
            <a:endParaRPr kumimoji="0" lang="uk-UA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pic>
        <p:nvPicPr>
          <p:cNvPr id="48" name="Picture 4" descr="C:\Documents and Settings\Admin\Мои документы\Завантаження\Curved-arrow-arrow-curved-free-download-clip-art-on-clipart-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06" y="450915"/>
            <a:ext cx="541374" cy="3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Прямокутник 48"/>
          <p:cNvSpPr/>
          <p:nvPr/>
        </p:nvSpPr>
        <p:spPr>
          <a:xfrm>
            <a:off x="566936" y="364440"/>
            <a:ext cx="2414587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– дії </a:t>
            </a:r>
            <a:r>
              <a:rPr kumimoji="0" lang="uk-UA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австрійських військ.</a:t>
            </a:r>
            <a:endParaRPr kumimoji="0" lang="uk-UA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4" name="Прямокутник 33"/>
          <p:cNvSpPr/>
          <p:nvPr/>
        </p:nvSpPr>
        <p:spPr>
          <a:xfrm>
            <a:off x="5004000" y="-11235"/>
            <a:ext cx="4140000" cy="396000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   </a:t>
            </a: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Дансько-прусська </a:t>
            </a:r>
            <a:r>
              <a:rPr kumimoji="0" lang="uk-UA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війна.1864 р.</a:t>
            </a:r>
            <a:endParaRPr kumimoji="0" lang="uk-UA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8" name="Прямокутник 17"/>
          <p:cNvSpPr/>
          <p:nvPr/>
        </p:nvSpPr>
        <p:spPr>
          <a:xfrm>
            <a:off x="0" y="6211669"/>
            <a:ext cx="9163310" cy="64633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  Причиною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конфлікту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стало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суперництво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через герцогства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Шлезвіг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і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Гольштейн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Війна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розпочалася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у лютому, а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вже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до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середини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липня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весь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півострів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Ютландія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був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окупований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89" name="Овал 2"/>
          <p:cNvSpPr/>
          <p:nvPr/>
        </p:nvSpPr>
        <p:spPr>
          <a:xfrm>
            <a:off x="3138406" y="3283700"/>
            <a:ext cx="132643" cy="281033"/>
          </a:xfrm>
          <a:custGeom>
            <a:avLst/>
            <a:gdLst>
              <a:gd name="connsiteX0" fmla="*/ 0 w 85725"/>
              <a:gd name="connsiteY0" fmla="*/ 90488 h 180975"/>
              <a:gd name="connsiteX1" fmla="*/ 42863 w 85725"/>
              <a:gd name="connsiteY1" fmla="*/ 0 h 180975"/>
              <a:gd name="connsiteX2" fmla="*/ 85726 w 85725"/>
              <a:gd name="connsiteY2" fmla="*/ 90488 h 180975"/>
              <a:gd name="connsiteX3" fmla="*/ 42863 w 85725"/>
              <a:gd name="connsiteY3" fmla="*/ 180976 h 180975"/>
              <a:gd name="connsiteX4" fmla="*/ 0 w 85725"/>
              <a:gd name="connsiteY4" fmla="*/ 90488 h 180975"/>
              <a:gd name="connsiteX0" fmla="*/ 1873 w 109657"/>
              <a:gd name="connsiteY0" fmla="*/ 123826 h 214314"/>
              <a:gd name="connsiteX1" fmla="*/ 101886 w 109657"/>
              <a:gd name="connsiteY1" fmla="*/ 0 h 214314"/>
              <a:gd name="connsiteX2" fmla="*/ 87599 w 109657"/>
              <a:gd name="connsiteY2" fmla="*/ 123826 h 214314"/>
              <a:gd name="connsiteX3" fmla="*/ 44736 w 109657"/>
              <a:gd name="connsiteY3" fmla="*/ 214314 h 214314"/>
              <a:gd name="connsiteX4" fmla="*/ 1873 w 109657"/>
              <a:gd name="connsiteY4" fmla="*/ 123826 h 214314"/>
              <a:gd name="connsiteX0" fmla="*/ 1790 w 132760"/>
              <a:gd name="connsiteY0" fmla="*/ 123826 h 214314"/>
              <a:gd name="connsiteX1" fmla="*/ 101803 w 132760"/>
              <a:gd name="connsiteY1" fmla="*/ 0 h 214314"/>
              <a:gd name="connsiteX2" fmla="*/ 132760 w 132760"/>
              <a:gd name="connsiteY2" fmla="*/ 123826 h 214314"/>
              <a:gd name="connsiteX3" fmla="*/ 44653 w 132760"/>
              <a:gd name="connsiteY3" fmla="*/ 214314 h 214314"/>
              <a:gd name="connsiteX4" fmla="*/ 1790 w 132760"/>
              <a:gd name="connsiteY4" fmla="*/ 123826 h 214314"/>
              <a:gd name="connsiteX0" fmla="*/ 2293 w 133263"/>
              <a:gd name="connsiteY0" fmla="*/ 123826 h 280989"/>
              <a:gd name="connsiteX1" fmla="*/ 102306 w 133263"/>
              <a:gd name="connsiteY1" fmla="*/ 0 h 280989"/>
              <a:gd name="connsiteX2" fmla="*/ 133263 w 133263"/>
              <a:gd name="connsiteY2" fmla="*/ 123826 h 280989"/>
              <a:gd name="connsiteX3" fmla="*/ 40393 w 133263"/>
              <a:gd name="connsiteY3" fmla="*/ 280989 h 280989"/>
              <a:gd name="connsiteX4" fmla="*/ 2293 w 133263"/>
              <a:gd name="connsiteY4" fmla="*/ 123826 h 280989"/>
              <a:gd name="connsiteX0" fmla="*/ 1847 w 132842"/>
              <a:gd name="connsiteY0" fmla="*/ 123826 h 281421"/>
              <a:gd name="connsiteX1" fmla="*/ 101860 w 132842"/>
              <a:gd name="connsiteY1" fmla="*/ 0 h 281421"/>
              <a:gd name="connsiteX2" fmla="*/ 132817 w 132842"/>
              <a:gd name="connsiteY2" fmla="*/ 123826 h 281421"/>
              <a:gd name="connsiteX3" fmla="*/ 78047 w 132842"/>
              <a:gd name="connsiteY3" fmla="*/ 169069 h 281421"/>
              <a:gd name="connsiteX4" fmla="*/ 39947 w 132842"/>
              <a:gd name="connsiteY4" fmla="*/ 280989 h 281421"/>
              <a:gd name="connsiteX5" fmla="*/ 1847 w 132842"/>
              <a:gd name="connsiteY5" fmla="*/ 123826 h 281421"/>
              <a:gd name="connsiteX0" fmla="*/ 3810 w 134805"/>
              <a:gd name="connsiteY0" fmla="*/ 123826 h 280994"/>
              <a:gd name="connsiteX1" fmla="*/ 103823 w 134805"/>
              <a:gd name="connsiteY1" fmla="*/ 0 h 280994"/>
              <a:gd name="connsiteX2" fmla="*/ 134780 w 134805"/>
              <a:gd name="connsiteY2" fmla="*/ 123826 h 280994"/>
              <a:gd name="connsiteX3" fmla="*/ 80010 w 134805"/>
              <a:gd name="connsiteY3" fmla="*/ 169069 h 280994"/>
              <a:gd name="connsiteX4" fmla="*/ 41910 w 134805"/>
              <a:gd name="connsiteY4" fmla="*/ 280989 h 280994"/>
              <a:gd name="connsiteX5" fmla="*/ 22859 w 134805"/>
              <a:gd name="connsiteY5" fmla="*/ 173831 h 280994"/>
              <a:gd name="connsiteX6" fmla="*/ 3810 w 134805"/>
              <a:gd name="connsiteY6" fmla="*/ 123826 h 280994"/>
              <a:gd name="connsiteX0" fmla="*/ 3810 w 136370"/>
              <a:gd name="connsiteY0" fmla="*/ 126794 h 283962"/>
              <a:gd name="connsiteX1" fmla="*/ 103823 w 136370"/>
              <a:gd name="connsiteY1" fmla="*/ 2968 h 283962"/>
              <a:gd name="connsiteX2" fmla="*/ 115728 w 136370"/>
              <a:gd name="connsiteY2" fmla="*/ 45830 h 283962"/>
              <a:gd name="connsiteX3" fmla="*/ 134780 w 136370"/>
              <a:gd name="connsiteY3" fmla="*/ 126794 h 283962"/>
              <a:gd name="connsiteX4" fmla="*/ 80010 w 136370"/>
              <a:gd name="connsiteY4" fmla="*/ 172037 h 283962"/>
              <a:gd name="connsiteX5" fmla="*/ 41910 w 136370"/>
              <a:gd name="connsiteY5" fmla="*/ 283957 h 283962"/>
              <a:gd name="connsiteX6" fmla="*/ 22859 w 136370"/>
              <a:gd name="connsiteY6" fmla="*/ 176799 h 283962"/>
              <a:gd name="connsiteX7" fmla="*/ 3810 w 136370"/>
              <a:gd name="connsiteY7" fmla="*/ 126794 h 283962"/>
              <a:gd name="connsiteX0" fmla="*/ 3810 w 136370"/>
              <a:gd name="connsiteY0" fmla="*/ 126794 h 284714"/>
              <a:gd name="connsiteX1" fmla="*/ 103823 w 136370"/>
              <a:gd name="connsiteY1" fmla="*/ 2968 h 284714"/>
              <a:gd name="connsiteX2" fmla="*/ 115728 w 136370"/>
              <a:gd name="connsiteY2" fmla="*/ 45830 h 284714"/>
              <a:gd name="connsiteX3" fmla="*/ 134780 w 136370"/>
              <a:gd name="connsiteY3" fmla="*/ 126794 h 284714"/>
              <a:gd name="connsiteX4" fmla="*/ 80010 w 136370"/>
              <a:gd name="connsiteY4" fmla="*/ 172037 h 284714"/>
              <a:gd name="connsiteX5" fmla="*/ 51434 w 136370"/>
              <a:gd name="connsiteY5" fmla="*/ 222043 h 284714"/>
              <a:gd name="connsiteX6" fmla="*/ 41910 w 136370"/>
              <a:gd name="connsiteY6" fmla="*/ 283957 h 284714"/>
              <a:gd name="connsiteX7" fmla="*/ 22859 w 136370"/>
              <a:gd name="connsiteY7" fmla="*/ 176799 h 284714"/>
              <a:gd name="connsiteX8" fmla="*/ 3810 w 136370"/>
              <a:gd name="connsiteY8" fmla="*/ 126794 h 284714"/>
              <a:gd name="connsiteX0" fmla="*/ 83 w 132643"/>
              <a:gd name="connsiteY0" fmla="*/ 125681 h 283601"/>
              <a:gd name="connsiteX1" fmla="*/ 16750 w 132643"/>
              <a:gd name="connsiteY1" fmla="*/ 104249 h 283601"/>
              <a:gd name="connsiteX2" fmla="*/ 100096 w 132643"/>
              <a:gd name="connsiteY2" fmla="*/ 1855 h 283601"/>
              <a:gd name="connsiteX3" fmla="*/ 112001 w 132643"/>
              <a:gd name="connsiteY3" fmla="*/ 44717 h 283601"/>
              <a:gd name="connsiteX4" fmla="*/ 131053 w 132643"/>
              <a:gd name="connsiteY4" fmla="*/ 125681 h 283601"/>
              <a:gd name="connsiteX5" fmla="*/ 76283 w 132643"/>
              <a:gd name="connsiteY5" fmla="*/ 170924 h 283601"/>
              <a:gd name="connsiteX6" fmla="*/ 47707 w 132643"/>
              <a:gd name="connsiteY6" fmla="*/ 220930 h 283601"/>
              <a:gd name="connsiteX7" fmla="*/ 38183 w 132643"/>
              <a:gd name="connsiteY7" fmla="*/ 282844 h 283601"/>
              <a:gd name="connsiteX8" fmla="*/ 19132 w 132643"/>
              <a:gd name="connsiteY8" fmla="*/ 175686 h 283601"/>
              <a:gd name="connsiteX9" fmla="*/ 83 w 132643"/>
              <a:gd name="connsiteY9" fmla="*/ 125681 h 283601"/>
              <a:gd name="connsiteX0" fmla="*/ 83 w 132643"/>
              <a:gd name="connsiteY0" fmla="*/ 125681 h 282844"/>
              <a:gd name="connsiteX1" fmla="*/ 16750 w 132643"/>
              <a:gd name="connsiteY1" fmla="*/ 104249 h 282844"/>
              <a:gd name="connsiteX2" fmla="*/ 100096 w 132643"/>
              <a:gd name="connsiteY2" fmla="*/ 1855 h 282844"/>
              <a:gd name="connsiteX3" fmla="*/ 112001 w 132643"/>
              <a:gd name="connsiteY3" fmla="*/ 44717 h 282844"/>
              <a:gd name="connsiteX4" fmla="*/ 131053 w 132643"/>
              <a:gd name="connsiteY4" fmla="*/ 125681 h 282844"/>
              <a:gd name="connsiteX5" fmla="*/ 76283 w 132643"/>
              <a:gd name="connsiteY5" fmla="*/ 170924 h 282844"/>
              <a:gd name="connsiteX6" fmla="*/ 47707 w 132643"/>
              <a:gd name="connsiteY6" fmla="*/ 220930 h 282844"/>
              <a:gd name="connsiteX7" fmla="*/ 38183 w 132643"/>
              <a:gd name="connsiteY7" fmla="*/ 282844 h 282844"/>
              <a:gd name="connsiteX8" fmla="*/ 14369 w 132643"/>
              <a:gd name="connsiteY8" fmla="*/ 220930 h 282844"/>
              <a:gd name="connsiteX9" fmla="*/ 19132 w 132643"/>
              <a:gd name="connsiteY9" fmla="*/ 175686 h 282844"/>
              <a:gd name="connsiteX10" fmla="*/ 83 w 132643"/>
              <a:gd name="connsiteY10" fmla="*/ 125681 h 282844"/>
              <a:gd name="connsiteX0" fmla="*/ 83 w 132643"/>
              <a:gd name="connsiteY0" fmla="*/ 123870 h 281033"/>
              <a:gd name="connsiteX1" fmla="*/ 16750 w 132643"/>
              <a:gd name="connsiteY1" fmla="*/ 102438 h 281033"/>
              <a:gd name="connsiteX2" fmla="*/ 45325 w 132643"/>
              <a:gd name="connsiteY2" fmla="*/ 50050 h 281033"/>
              <a:gd name="connsiteX3" fmla="*/ 100096 w 132643"/>
              <a:gd name="connsiteY3" fmla="*/ 44 h 281033"/>
              <a:gd name="connsiteX4" fmla="*/ 112001 w 132643"/>
              <a:gd name="connsiteY4" fmla="*/ 42906 h 281033"/>
              <a:gd name="connsiteX5" fmla="*/ 131053 w 132643"/>
              <a:gd name="connsiteY5" fmla="*/ 123870 h 281033"/>
              <a:gd name="connsiteX6" fmla="*/ 76283 w 132643"/>
              <a:gd name="connsiteY6" fmla="*/ 169113 h 281033"/>
              <a:gd name="connsiteX7" fmla="*/ 47707 w 132643"/>
              <a:gd name="connsiteY7" fmla="*/ 219119 h 281033"/>
              <a:gd name="connsiteX8" fmla="*/ 38183 w 132643"/>
              <a:gd name="connsiteY8" fmla="*/ 281033 h 281033"/>
              <a:gd name="connsiteX9" fmla="*/ 14369 w 132643"/>
              <a:gd name="connsiteY9" fmla="*/ 219119 h 281033"/>
              <a:gd name="connsiteX10" fmla="*/ 19132 w 132643"/>
              <a:gd name="connsiteY10" fmla="*/ 173875 h 281033"/>
              <a:gd name="connsiteX11" fmla="*/ 83 w 132643"/>
              <a:gd name="connsiteY11" fmla="*/ 123870 h 281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2643" h="281033">
                <a:moveTo>
                  <a:pt x="83" y="123870"/>
                </a:moveTo>
                <a:cubicBezTo>
                  <a:pt x="-314" y="111964"/>
                  <a:pt x="81" y="123076"/>
                  <a:pt x="16750" y="102438"/>
                </a:cubicBezTo>
                <a:cubicBezTo>
                  <a:pt x="26275" y="89341"/>
                  <a:pt x="31434" y="67116"/>
                  <a:pt x="45325" y="50050"/>
                </a:cubicBezTo>
                <a:cubicBezTo>
                  <a:pt x="59216" y="32984"/>
                  <a:pt x="88983" y="1235"/>
                  <a:pt x="100096" y="44"/>
                </a:cubicBezTo>
                <a:cubicBezTo>
                  <a:pt x="111209" y="-1147"/>
                  <a:pt x="106842" y="22268"/>
                  <a:pt x="112001" y="42906"/>
                </a:cubicBezTo>
                <a:cubicBezTo>
                  <a:pt x="117160" y="63544"/>
                  <a:pt x="138593" y="102439"/>
                  <a:pt x="131053" y="123870"/>
                </a:cubicBezTo>
                <a:cubicBezTo>
                  <a:pt x="123513" y="145301"/>
                  <a:pt x="88587" y="152444"/>
                  <a:pt x="76283" y="169113"/>
                </a:cubicBezTo>
                <a:cubicBezTo>
                  <a:pt x="63979" y="185782"/>
                  <a:pt x="54057" y="200466"/>
                  <a:pt x="47707" y="219119"/>
                </a:cubicBezTo>
                <a:cubicBezTo>
                  <a:pt x="41357" y="237772"/>
                  <a:pt x="43739" y="281033"/>
                  <a:pt x="38183" y="281033"/>
                </a:cubicBezTo>
                <a:cubicBezTo>
                  <a:pt x="32627" y="281033"/>
                  <a:pt x="17544" y="236979"/>
                  <a:pt x="14369" y="219119"/>
                </a:cubicBezTo>
                <a:cubicBezTo>
                  <a:pt x="11194" y="201259"/>
                  <a:pt x="23497" y="190147"/>
                  <a:pt x="19132" y="173875"/>
                </a:cubicBezTo>
                <a:cubicBezTo>
                  <a:pt x="12782" y="147681"/>
                  <a:pt x="480" y="135776"/>
                  <a:pt x="83" y="123870"/>
                </a:cubicBezTo>
                <a:close/>
              </a:path>
            </a:pathLst>
          </a:cu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90" name="Овал 2"/>
          <p:cNvSpPr/>
          <p:nvPr/>
        </p:nvSpPr>
        <p:spPr>
          <a:xfrm>
            <a:off x="4212501" y="3516997"/>
            <a:ext cx="127379" cy="191886"/>
          </a:xfrm>
          <a:custGeom>
            <a:avLst/>
            <a:gdLst>
              <a:gd name="connsiteX0" fmla="*/ 0 w 85725"/>
              <a:gd name="connsiteY0" fmla="*/ 90488 h 180975"/>
              <a:gd name="connsiteX1" fmla="*/ 42863 w 85725"/>
              <a:gd name="connsiteY1" fmla="*/ 0 h 180975"/>
              <a:gd name="connsiteX2" fmla="*/ 85726 w 85725"/>
              <a:gd name="connsiteY2" fmla="*/ 90488 h 180975"/>
              <a:gd name="connsiteX3" fmla="*/ 42863 w 85725"/>
              <a:gd name="connsiteY3" fmla="*/ 180976 h 180975"/>
              <a:gd name="connsiteX4" fmla="*/ 0 w 85725"/>
              <a:gd name="connsiteY4" fmla="*/ 90488 h 180975"/>
              <a:gd name="connsiteX0" fmla="*/ 1873 w 109657"/>
              <a:gd name="connsiteY0" fmla="*/ 123826 h 214314"/>
              <a:gd name="connsiteX1" fmla="*/ 101886 w 109657"/>
              <a:gd name="connsiteY1" fmla="*/ 0 h 214314"/>
              <a:gd name="connsiteX2" fmla="*/ 87599 w 109657"/>
              <a:gd name="connsiteY2" fmla="*/ 123826 h 214314"/>
              <a:gd name="connsiteX3" fmla="*/ 44736 w 109657"/>
              <a:gd name="connsiteY3" fmla="*/ 214314 h 214314"/>
              <a:gd name="connsiteX4" fmla="*/ 1873 w 109657"/>
              <a:gd name="connsiteY4" fmla="*/ 123826 h 214314"/>
              <a:gd name="connsiteX0" fmla="*/ 1790 w 132760"/>
              <a:gd name="connsiteY0" fmla="*/ 123826 h 214314"/>
              <a:gd name="connsiteX1" fmla="*/ 101803 w 132760"/>
              <a:gd name="connsiteY1" fmla="*/ 0 h 214314"/>
              <a:gd name="connsiteX2" fmla="*/ 132760 w 132760"/>
              <a:gd name="connsiteY2" fmla="*/ 123826 h 214314"/>
              <a:gd name="connsiteX3" fmla="*/ 44653 w 132760"/>
              <a:gd name="connsiteY3" fmla="*/ 214314 h 214314"/>
              <a:gd name="connsiteX4" fmla="*/ 1790 w 132760"/>
              <a:gd name="connsiteY4" fmla="*/ 123826 h 214314"/>
              <a:gd name="connsiteX0" fmla="*/ 2293 w 133263"/>
              <a:gd name="connsiteY0" fmla="*/ 123826 h 280989"/>
              <a:gd name="connsiteX1" fmla="*/ 102306 w 133263"/>
              <a:gd name="connsiteY1" fmla="*/ 0 h 280989"/>
              <a:gd name="connsiteX2" fmla="*/ 133263 w 133263"/>
              <a:gd name="connsiteY2" fmla="*/ 123826 h 280989"/>
              <a:gd name="connsiteX3" fmla="*/ 40393 w 133263"/>
              <a:gd name="connsiteY3" fmla="*/ 280989 h 280989"/>
              <a:gd name="connsiteX4" fmla="*/ 2293 w 133263"/>
              <a:gd name="connsiteY4" fmla="*/ 123826 h 280989"/>
              <a:gd name="connsiteX0" fmla="*/ 1847 w 132842"/>
              <a:gd name="connsiteY0" fmla="*/ 123826 h 281421"/>
              <a:gd name="connsiteX1" fmla="*/ 101860 w 132842"/>
              <a:gd name="connsiteY1" fmla="*/ 0 h 281421"/>
              <a:gd name="connsiteX2" fmla="*/ 132817 w 132842"/>
              <a:gd name="connsiteY2" fmla="*/ 123826 h 281421"/>
              <a:gd name="connsiteX3" fmla="*/ 78047 w 132842"/>
              <a:gd name="connsiteY3" fmla="*/ 169069 h 281421"/>
              <a:gd name="connsiteX4" fmla="*/ 39947 w 132842"/>
              <a:gd name="connsiteY4" fmla="*/ 280989 h 281421"/>
              <a:gd name="connsiteX5" fmla="*/ 1847 w 132842"/>
              <a:gd name="connsiteY5" fmla="*/ 123826 h 281421"/>
              <a:gd name="connsiteX0" fmla="*/ 3810 w 134805"/>
              <a:gd name="connsiteY0" fmla="*/ 123826 h 280994"/>
              <a:gd name="connsiteX1" fmla="*/ 103823 w 134805"/>
              <a:gd name="connsiteY1" fmla="*/ 0 h 280994"/>
              <a:gd name="connsiteX2" fmla="*/ 134780 w 134805"/>
              <a:gd name="connsiteY2" fmla="*/ 123826 h 280994"/>
              <a:gd name="connsiteX3" fmla="*/ 80010 w 134805"/>
              <a:gd name="connsiteY3" fmla="*/ 169069 h 280994"/>
              <a:gd name="connsiteX4" fmla="*/ 41910 w 134805"/>
              <a:gd name="connsiteY4" fmla="*/ 280989 h 280994"/>
              <a:gd name="connsiteX5" fmla="*/ 22859 w 134805"/>
              <a:gd name="connsiteY5" fmla="*/ 173831 h 280994"/>
              <a:gd name="connsiteX6" fmla="*/ 3810 w 134805"/>
              <a:gd name="connsiteY6" fmla="*/ 123826 h 280994"/>
              <a:gd name="connsiteX0" fmla="*/ 3810 w 136370"/>
              <a:gd name="connsiteY0" fmla="*/ 126794 h 283962"/>
              <a:gd name="connsiteX1" fmla="*/ 103823 w 136370"/>
              <a:gd name="connsiteY1" fmla="*/ 2968 h 283962"/>
              <a:gd name="connsiteX2" fmla="*/ 115728 w 136370"/>
              <a:gd name="connsiteY2" fmla="*/ 45830 h 283962"/>
              <a:gd name="connsiteX3" fmla="*/ 134780 w 136370"/>
              <a:gd name="connsiteY3" fmla="*/ 126794 h 283962"/>
              <a:gd name="connsiteX4" fmla="*/ 80010 w 136370"/>
              <a:gd name="connsiteY4" fmla="*/ 172037 h 283962"/>
              <a:gd name="connsiteX5" fmla="*/ 41910 w 136370"/>
              <a:gd name="connsiteY5" fmla="*/ 283957 h 283962"/>
              <a:gd name="connsiteX6" fmla="*/ 22859 w 136370"/>
              <a:gd name="connsiteY6" fmla="*/ 176799 h 283962"/>
              <a:gd name="connsiteX7" fmla="*/ 3810 w 136370"/>
              <a:gd name="connsiteY7" fmla="*/ 126794 h 283962"/>
              <a:gd name="connsiteX0" fmla="*/ 3810 w 136370"/>
              <a:gd name="connsiteY0" fmla="*/ 126794 h 284714"/>
              <a:gd name="connsiteX1" fmla="*/ 103823 w 136370"/>
              <a:gd name="connsiteY1" fmla="*/ 2968 h 284714"/>
              <a:gd name="connsiteX2" fmla="*/ 115728 w 136370"/>
              <a:gd name="connsiteY2" fmla="*/ 45830 h 284714"/>
              <a:gd name="connsiteX3" fmla="*/ 134780 w 136370"/>
              <a:gd name="connsiteY3" fmla="*/ 126794 h 284714"/>
              <a:gd name="connsiteX4" fmla="*/ 80010 w 136370"/>
              <a:gd name="connsiteY4" fmla="*/ 172037 h 284714"/>
              <a:gd name="connsiteX5" fmla="*/ 51434 w 136370"/>
              <a:gd name="connsiteY5" fmla="*/ 222043 h 284714"/>
              <a:gd name="connsiteX6" fmla="*/ 41910 w 136370"/>
              <a:gd name="connsiteY6" fmla="*/ 283957 h 284714"/>
              <a:gd name="connsiteX7" fmla="*/ 22859 w 136370"/>
              <a:gd name="connsiteY7" fmla="*/ 176799 h 284714"/>
              <a:gd name="connsiteX8" fmla="*/ 3810 w 136370"/>
              <a:gd name="connsiteY8" fmla="*/ 126794 h 284714"/>
              <a:gd name="connsiteX0" fmla="*/ 83 w 132643"/>
              <a:gd name="connsiteY0" fmla="*/ 125681 h 283601"/>
              <a:gd name="connsiteX1" fmla="*/ 16750 w 132643"/>
              <a:gd name="connsiteY1" fmla="*/ 104249 h 283601"/>
              <a:gd name="connsiteX2" fmla="*/ 100096 w 132643"/>
              <a:gd name="connsiteY2" fmla="*/ 1855 h 283601"/>
              <a:gd name="connsiteX3" fmla="*/ 112001 w 132643"/>
              <a:gd name="connsiteY3" fmla="*/ 44717 h 283601"/>
              <a:gd name="connsiteX4" fmla="*/ 131053 w 132643"/>
              <a:gd name="connsiteY4" fmla="*/ 125681 h 283601"/>
              <a:gd name="connsiteX5" fmla="*/ 76283 w 132643"/>
              <a:gd name="connsiteY5" fmla="*/ 170924 h 283601"/>
              <a:gd name="connsiteX6" fmla="*/ 47707 w 132643"/>
              <a:gd name="connsiteY6" fmla="*/ 220930 h 283601"/>
              <a:gd name="connsiteX7" fmla="*/ 38183 w 132643"/>
              <a:gd name="connsiteY7" fmla="*/ 282844 h 283601"/>
              <a:gd name="connsiteX8" fmla="*/ 19132 w 132643"/>
              <a:gd name="connsiteY8" fmla="*/ 175686 h 283601"/>
              <a:gd name="connsiteX9" fmla="*/ 83 w 132643"/>
              <a:gd name="connsiteY9" fmla="*/ 125681 h 283601"/>
              <a:gd name="connsiteX0" fmla="*/ 83 w 132643"/>
              <a:gd name="connsiteY0" fmla="*/ 125681 h 282844"/>
              <a:gd name="connsiteX1" fmla="*/ 16750 w 132643"/>
              <a:gd name="connsiteY1" fmla="*/ 104249 h 282844"/>
              <a:gd name="connsiteX2" fmla="*/ 100096 w 132643"/>
              <a:gd name="connsiteY2" fmla="*/ 1855 h 282844"/>
              <a:gd name="connsiteX3" fmla="*/ 112001 w 132643"/>
              <a:gd name="connsiteY3" fmla="*/ 44717 h 282844"/>
              <a:gd name="connsiteX4" fmla="*/ 131053 w 132643"/>
              <a:gd name="connsiteY4" fmla="*/ 125681 h 282844"/>
              <a:gd name="connsiteX5" fmla="*/ 76283 w 132643"/>
              <a:gd name="connsiteY5" fmla="*/ 170924 h 282844"/>
              <a:gd name="connsiteX6" fmla="*/ 47707 w 132643"/>
              <a:gd name="connsiteY6" fmla="*/ 220930 h 282844"/>
              <a:gd name="connsiteX7" fmla="*/ 38183 w 132643"/>
              <a:gd name="connsiteY7" fmla="*/ 282844 h 282844"/>
              <a:gd name="connsiteX8" fmla="*/ 14369 w 132643"/>
              <a:gd name="connsiteY8" fmla="*/ 220930 h 282844"/>
              <a:gd name="connsiteX9" fmla="*/ 19132 w 132643"/>
              <a:gd name="connsiteY9" fmla="*/ 175686 h 282844"/>
              <a:gd name="connsiteX10" fmla="*/ 83 w 132643"/>
              <a:gd name="connsiteY10" fmla="*/ 125681 h 282844"/>
              <a:gd name="connsiteX0" fmla="*/ 83 w 132643"/>
              <a:gd name="connsiteY0" fmla="*/ 123870 h 281033"/>
              <a:gd name="connsiteX1" fmla="*/ 16750 w 132643"/>
              <a:gd name="connsiteY1" fmla="*/ 102438 h 281033"/>
              <a:gd name="connsiteX2" fmla="*/ 45325 w 132643"/>
              <a:gd name="connsiteY2" fmla="*/ 50050 h 281033"/>
              <a:gd name="connsiteX3" fmla="*/ 100096 w 132643"/>
              <a:gd name="connsiteY3" fmla="*/ 44 h 281033"/>
              <a:gd name="connsiteX4" fmla="*/ 112001 w 132643"/>
              <a:gd name="connsiteY4" fmla="*/ 42906 h 281033"/>
              <a:gd name="connsiteX5" fmla="*/ 131053 w 132643"/>
              <a:gd name="connsiteY5" fmla="*/ 123870 h 281033"/>
              <a:gd name="connsiteX6" fmla="*/ 76283 w 132643"/>
              <a:gd name="connsiteY6" fmla="*/ 169113 h 281033"/>
              <a:gd name="connsiteX7" fmla="*/ 47707 w 132643"/>
              <a:gd name="connsiteY7" fmla="*/ 219119 h 281033"/>
              <a:gd name="connsiteX8" fmla="*/ 38183 w 132643"/>
              <a:gd name="connsiteY8" fmla="*/ 281033 h 281033"/>
              <a:gd name="connsiteX9" fmla="*/ 14369 w 132643"/>
              <a:gd name="connsiteY9" fmla="*/ 219119 h 281033"/>
              <a:gd name="connsiteX10" fmla="*/ 19132 w 132643"/>
              <a:gd name="connsiteY10" fmla="*/ 173875 h 281033"/>
              <a:gd name="connsiteX11" fmla="*/ 83 w 132643"/>
              <a:gd name="connsiteY11" fmla="*/ 123870 h 281033"/>
              <a:gd name="connsiteX0" fmla="*/ 83 w 135182"/>
              <a:gd name="connsiteY0" fmla="*/ 123870 h 281033"/>
              <a:gd name="connsiteX1" fmla="*/ 16750 w 135182"/>
              <a:gd name="connsiteY1" fmla="*/ 102438 h 281033"/>
              <a:gd name="connsiteX2" fmla="*/ 45325 w 135182"/>
              <a:gd name="connsiteY2" fmla="*/ 50050 h 281033"/>
              <a:gd name="connsiteX3" fmla="*/ 100096 w 135182"/>
              <a:gd name="connsiteY3" fmla="*/ 44 h 281033"/>
              <a:gd name="connsiteX4" fmla="*/ 112001 w 135182"/>
              <a:gd name="connsiteY4" fmla="*/ 42906 h 281033"/>
              <a:gd name="connsiteX5" fmla="*/ 131053 w 135182"/>
              <a:gd name="connsiteY5" fmla="*/ 123870 h 281033"/>
              <a:gd name="connsiteX6" fmla="*/ 131052 w 135182"/>
              <a:gd name="connsiteY6" fmla="*/ 207213 h 281033"/>
              <a:gd name="connsiteX7" fmla="*/ 47707 w 135182"/>
              <a:gd name="connsiteY7" fmla="*/ 219119 h 281033"/>
              <a:gd name="connsiteX8" fmla="*/ 38183 w 135182"/>
              <a:gd name="connsiteY8" fmla="*/ 281033 h 281033"/>
              <a:gd name="connsiteX9" fmla="*/ 14369 w 135182"/>
              <a:gd name="connsiteY9" fmla="*/ 219119 h 281033"/>
              <a:gd name="connsiteX10" fmla="*/ 19132 w 135182"/>
              <a:gd name="connsiteY10" fmla="*/ 173875 h 281033"/>
              <a:gd name="connsiteX11" fmla="*/ 83 w 135182"/>
              <a:gd name="connsiteY11" fmla="*/ 123870 h 281033"/>
              <a:gd name="connsiteX0" fmla="*/ 83 w 135182"/>
              <a:gd name="connsiteY0" fmla="*/ 100473 h 257636"/>
              <a:gd name="connsiteX1" fmla="*/ 16750 w 135182"/>
              <a:gd name="connsiteY1" fmla="*/ 79041 h 257636"/>
              <a:gd name="connsiteX2" fmla="*/ 45325 w 135182"/>
              <a:gd name="connsiteY2" fmla="*/ 26653 h 257636"/>
              <a:gd name="connsiteX3" fmla="*/ 71521 w 135182"/>
              <a:gd name="connsiteY3" fmla="*/ 459 h 257636"/>
              <a:gd name="connsiteX4" fmla="*/ 112001 w 135182"/>
              <a:gd name="connsiteY4" fmla="*/ 19509 h 257636"/>
              <a:gd name="connsiteX5" fmla="*/ 131053 w 135182"/>
              <a:gd name="connsiteY5" fmla="*/ 100473 h 257636"/>
              <a:gd name="connsiteX6" fmla="*/ 131052 w 135182"/>
              <a:gd name="connsiteY6" fmla="*/ 183816 h 257636"/>
              <a:gd name="connsiteX7" fmla="*/ 47707 w 135182"/>
              <a:gd name="connsiteY7" fmla="*/ 195722 h 257636"/>
              <a:gd name="connsiteX8" fmla="*/ 38183 w 135182"/>
              <a:gd name="connsiteY8" fmla="*/ 257636 h 257636"/>
              <a:gd name="connsiteX9" fmla="*/ 14369 w 135182"/>
              <a:gd name="connsiteY9" fmla="*/ 195722 h 257636"/>
              <a:gd name="connsiteX10" fmla="*/ 19132 w 135182"/>
              <a:gd name="connsiteY10" fmla="*/ 150478 h 257636"/>
              <a:gd name="connsiteX11" fmla="*/ 83 w 135182"/>
              <a:gd name="connsiteY11" fmla="*/ 100473 h 257636"/>
              <a:gd name="connsiteX0" fmla="*/ 83 w 146380"/>
              <a:gd name="connsiteY0" fmla="*/ 100473 h 257636"/>
              <a:gd name="connsiteX1" fmla="*/ 16750 w 146380"/>
              <a:gd name="connsiteY1" fmla="*/ 79041 h 257636"/>
              <a:gd name="connsiteX2" fmla="*/ 45325 w 146380"/>
              <a:gd name="connsiteY2" fmla="*/ 26653 h 257636"/>
              <a:gd name="connsiteX3" fmla="*/ 71521 w 146380"/>
              <a:gd name="connsiteY3" fmla="*/ 459 h 257636"/>
              <a:gd name="connsiteX4" fmla="*/ 112001 w 146380"/>
              <a:gd name="connsiteY4" fmla="*/ 19509 h 257636"/>
              <a:gd name="connsiteX5" fmla="*/ 145340 w 146380"/>
              <a:gd name="connsiteY5" fmla="*/ 109998 h 257636"/>
              <a:gd name="connsiteX6" fmla="*/ 131052 w 146380"/>
              <a:gd name="connsiteY6" fmla="*/ 183816 h 257636"/>
              <a:gd name="connsiteX7" fmla="*/ 47707 w 146380"/>
              <a:gd name="connsiteY7" fmla="*/ 195722 h 257636"/>
              <a:gd name="connsiteX8" fmla="*/ 38183 w 146380"/>
              <a:gd name="connsiteY8" fmla="*/ 257636 h 257636"/>
              <a:gd name="connsiteX9" fmla="*/ 14369 w 146380"/>
              <a:gd name="connsiteY9" fmla="*/ 195722 h 257636"/>
              <a:gd name="connsiteX10" fmla="*/ 19132 w 146380"/>
              <a:gd name="connsiteY10" fmla="*/ 150478 h 257636"/>
              <a:gd name="connsiteX11" fmla="*/ 83 w 146380"/>
              <a:gd name="connsiteY11" fmla="*/ 100473 h 257636"/>
              <a:gd name="connsiteX0" fmla="*/ 100545 w 132542"/>
              <a:gd name="connsiteY0" fmla="*/ 114761 h 257636"/>
              <a:gd name="connsiteX1" fmla="*/ 2912 w 132542"/>
              <a:gd name="connsiteY1" fmla="*/ 79041 h 257636"/>
              <a:gd name="connsiteX2" fmla="*/ 31487 w 132542"/>
              <a:gd name="connsiteY2" fmla="*/ 26653 h 257636"/>
              <a:gd name="connsiteX3" fmla="*/ 57683 w 132542"/>
              <a:gd name="connsiteY3" fmla="*/ 459 h 257636"/>
              <a:gd name="connsiteX4" fmla="*/ 98163 w 132542"/>
              <a:gd name="connsiteY4" fmla="*/ 19509 h 257636"/>
              <a:gd name="connsiteX5" fmla="*/ 131502 w 132542"/>
              <a:gd name="connsiteY5" fmla="*/ 109998 h 257636"/>
              <a:gd name="connsiteX6" fmla="*/ 117214 w 132542"/>
              <a:gd name="connsiteY6" fmla="*/ 183816 h 257636"/>
              <a:gd name="connsiteX7" fmla="*/ 33869 w 132542"/>
              <a:gd name="connsiteY7" fmla="*/ 195722 h 257636"/>
              <a:gd name="connsiteX8" fmla="*/ 24345 w 132542"/>
              <a:gd name="connsiteY8" fmla="*/ 257636 h 257636"/>
              <a:gd name="connsiteX9" fmla="*/ 531 w 132542"/>
              <a:gd name="connsiteY9" fmla="*/ 195722 h 257636"/>
              <a:gd name="connsiteX10" fmla="*/ 5294 w 132542"/>
              <a:gd name="connsiteY10" fmla="*/ 150478 h 257636"/>
              <a:gd name="connsiteX11" fmla="*/ 100545 w 132542"/>
              <a:gd name="connsiteY11" fmla="*/ 114761 h 257636"/>
              <a:gd name="connsiteX0" fmla="*/ 100545 w 132542"/>
              <a:gd name="connsiteY0" fmla="*/ 114761 h 257636"/>
              <a:gd name="connsiteX1" fmla="*/ 31487 w 132542"/>
              <a:gd name="connsiteY1" fmla="*/ 26653 h 257636"/>
              <a:gd name="connsiteX2" fmla="*/ 57683 w 132542"/>
              <a:gd name="connsiteY2" fmla="*/ 459 h 257636"/>
              <a:gd name="connsiteX3" fmla="*/ 98163 w 132542"/>
              <a:gd name="connsiteY3" fmla="*/ 19509 h 257636"/>
              <a:gd name="connsiteX4" fmla="*/ 131502 w 132542"/>
              <a:gd name="connsiteY4" fmla="*/ 109998 h 257636"/>
              <a:gd name="connsiteX5" fmla="*/ 117214 w 132542"/>
              <a:gd name="connsiteY5" fmla="*/ 183816 h 257636"/>
              <a:gd name="connsiteX6" fmla="*/ 33869 w 132542"/>
              <a:gd name="connsiteY6" fmla="*/ 195722 h 257636"/>
              <a:gd name="connsiteX7" fmla="*/ 24345 w 132542"/>
              <a:gd name="connsiteY7" fmla="*/ 257636 h 257636"/>
              <a:gd name="connsiteX8" fmla="*/ 531 w 132542"/>
              <a:gd name="connsiteY8" fmla="*/ 195722 h 257636"/>
              <a:gd name="connsiteX9" fmla="*/ 5294 w 132542"/>
              <a:gd name="connsiteY9" fmla="*/ 150478 h 257636"/>
              <a:gd name="connsiteX10" fmla="*/ 100545 w 132542"/>
              <a:gd name="connsiteY10" fmla="*/ 114761 h 257636"/>
              <a:gd name="connsiteX0" fmla="*/ 100545 w 132542"/>
              <a:gd name="connsiteY0" fmla="*/ 114761 h 257636"/>
              <a:gd name="connsiteX1" fmla="*/ 6449 w 132542"/>
              <a:gd name="connsiteY1" fmla="*/ 62371 h 257636"/>
              <a:gd name="connsiteX2" fmla="*/ 31487 w 132542"/>
              <a:gd name="connsiteY2" fmla="*/ 26653 h 257636"/>
              <a:gd name="connsiteX3" fmla="*/ 57683 w 132542"/>
              <a:gd name="connsiteY3" fmla="*/ 459 h 257636"/>
              <a:gd name="connsiteX4" fmla="*/ 98163 w 132542"/>
              <a:gd name="connsiteY4" fmla="*/ 19509 h 257636"/>
              <a:gd name="connsiteX5" fmla="*/ 131502 w 132542"/>
              <a:gd name="connsiteY5" fmla="*/ 109998 h 257636"/>
              <a:gd name="connsiteX6" fmla="*/ 117214 w 132542"/>
              <a:gd name="connsiteY6" fmla="*/ 183816 h 257636"/>
              <a:gd name="connsiteX7" fmla="*/ 33869 w 132542"/>
              <a:gd name="connsiteY7" fmla="*/ 195722 h 257636"/>
              <a:gd name="connsiteX8" fmla="*/ 24345 w 132542"/>
              <a:gd name="connsiteY8" fmla="*/ 257636 h 257636"/>
              <a:gd name="connsiteX9" fmla="*/ 531 w 132542"/>
              <a:gd name="connsiteY9" fmla="*/ 195722 h 257636"/>
              <a:gd name="connsiteX10" fmla="*/ 5294 w 132542"/>
              <a:gd name="connsiteY10" fmla="*/ 150478 h 257636"/>
              <a:gd name="connsiteX11" fmla="*/ 100545 w 132542"/>
              <a:gd name="connsiteY11" fmla="*/ 114761 h 257636"/>
              <a:gd name="connsiteX0" fmla="*/ 100545 w 132542"/>
              <a:gd name="connsiteY0" fmla="*/ 114761 h 199559"/>
              <a:gd name="connsiteX1" fmla="*/ 6449 w 132542"/>
              <a:gd name="connsiteY1" fmla="*/ 62371 h 199559"/>
              <a:gd name="connsiteX2" fmla="*/ 31487 w 132542"/>
              <a:gd name="connsiteY2" fmla="*/ 26653 h 199559"/>
              <a:gd name="connsiteX3" fmla="*/ 57683 w 132542"/>
              <a:gd name="connsiteY3" fmla="*/ 459 h 199559"/>
              <a:gd name="connsiteX4" fmla="*/ 98163 w 132542"/>
              <a:gd name="connsiteY4" fmla="*/ 19509 h 199559"/>
              <a:gd name="connsiteX5" fmla="*/ 131502 w 132542"/>
              <a:gd name="connsiteY5" fmla="*/ 109998 h 199559"/>
              <a:gd name="connsiteX6" fmla="*/ 117214 w 132542"/>
              <a:gd name="connsiteY6" fmla="*/ 183816 h 199559"/>
              <a:gd name="connsiteX7" fmla="*/ 33869 w 132542"/>
              <a:gd name="connsiteY7" fmla="*/ 195722 h 199559"/>
              <a:gd name="connsiteX8" fmla="*/ 531 w 132542"/>
              <a:gd name="connsiteY8" fmla="*/ 195722 h 199559"/>
              <a:gd name="connsiteX9" fmla="*/ 5294 w 132542"/>
              <a:gd name="connsiteY9" fmla="*/ 150478 h 199559"/>
              <a:gd name="connsiteX10" fmla="*/ 100545 w 132542"/>
              <a:gd name="connsiteY10" fmla="*/ 114761 h 199559"/>
              <a:gd name="connsiteX0" fmla="*/ 100014 w 132011"/>
              <a:gd name="connsiteY0" fmla="*/ 114761 h 199559"/>
              <a:gd name="connsiteX1" fmla="*/ 5918 w 132011"/>
              <a:gd name="connsiteY1" fmla="*/ 62371 h 199559"/>
              <a:gd name="connsiteX2" fmla="*/ 30956 w 132011"/>
              <a:gd name="connsiteY2" fmla="*/ 26653 h 199559"/>
              <a:gd name="connsiteX3" fmla="*/ 57152 w 132011"/>
              <a:gd name="connsiteY3" fmla="*/ 459 h 199559"/>
              <a:gd name="connsiteX4" fmla="*/ 97632 w 132011"/>
              <a:gd name="connsiteY4" fmla="*/ 19509 h 199559"/>
              <a:gd name="connsiteX5" fmla="*/ 130971 w 132011"/>
              <a:gd name="connsiteY5" fmla="*/ 109998 h 199559"/>
              <a:gd name="connsiteX6" fmla="*/ 116683 w 132011"/>
              <a:gd name="connsiteY6" fmla="*/ 183816 h 199559"/>
              <a:gd name="connsiteX7" fmla="*/ 33338 w 132011"/>
              <a:gd name="connsiteY7" fmla="*/ 195722 h 199559"/>
              <a:gd name="connsiteX8" fmla="*/ 0 w 132011"/>
              <a:gd name="connsiteY8" fmla="*/ 195722 h 199559"/>
              <a:gd name="connsiteX9" fmla="*/ 100014 w 132011"/>
              <a:gd name="connsiteY9" fmla="*/ 114761 h 199559"/>
              <a:gd name="connsiteX0" fmla="*/ 96408 w 128405"/>
              <a:gd name="connsiteY0" fmla="*/ 114761 h 195722"/>
              <a:gd name="connsiteX1" fmla="*/ 2312 w 128405"/>
              <a:gd name="connsiteY1" fmla="*/ 62371 h 195722"/>
              <a:gd name="connsiteX2" fmla="*/ 27350 w 128405"/>
              <a:gd name="connsiteY2" fmla="*/ 26653 h 195722"/>
              <a:gd name="connsiteX3" fmla="*/ 53546 w 128405"/>
              <a:gd name="connsiteY3" fmla="*/ 459 h 195722"/>
              <a:gd name="connsiteX4" fmla="*/ 94026 w 128405"/>
              <a:gd name="connsiteY4" fmla="*/ 19509 h 195722"/>
              <a:gd name="connsiteX5" fmla="*/ 127365 w 128405"/>
              <a:gd name="connsiteY5" fmla="*/ 109998 h 195722"/>
              <a:gd name="connsiteX6" fmla="*/ 113077 w 128405"/>
              <a:gd name="connsiteY6" fmla="*/ 183816 h 195722"/>
              <a:gd name="connsiteX7" fmla="*/ 29732 w 128405"/>
              <a:gd name="connsiteY7" fmla="*/ 195722 h 195722"/>
              <a:gd name="connsiteX8" fmla="*/ 96408 w 128405"/>
              <a:gd name="connsiteY8" fmla="*/ 114761 h 195722"/>
              <a:gd name="connsiteX0" fmla="*/ 96408 w 128405"/>
              <a:gd name="connsiteY0" fmla="*/ 114761 h 198110"/>
              <a:gd name="connsiteX1" fmla="*/ 2312 w 128405"/>
              <a:gd name="connsiteY1" fmla="*/ 62371 h 198110"/>
              <a:gd name="connsiteX2" fmla="*/ 27350 w 128405"/>
              <a:gd name="connsiteY2" fmla="*/ 26653 h 198110"/>
              <a:gd name="connsiteX3" fmla="*/ 53546 w 128405"/>
              <a:gd name="connsiteY3" fmla="*/ 459 h 198110"/>
              <a:gd name="connsiteX4" fmla="*/ 94026 w 128405"/>
              <a:gd name="connsiteY4" fmla="*/ 19509 h 198110"/>
              <a:gd name="connsiteX5" fmla="*/ 127365 w 128405"/>
              <a:gd name="connsiteY5" fmla="*/ 109998 h 198110"/>
              <a:gd name="connsiteX6" fmla="*/ 113077 w 128405"/>
              <a:gd name="connsiteY6" fmla="*/ 183816 h 198110"/>
              <a:gd name="connsiteX7" fmla="*/ 29732 w 128405"/>
              <a:gd name="connsiteY7" fmla="*/ 195722 h 198110"/>
              <a:gd name="connsiteX8" fmla="*/ 16599 w 128405"/>
              <a:gd name="connsiteY8" fmla="*/ 176672 h 198110"/>
              <a:gd name="connsiteX9" fmla="*/ 96408 w 128405"/>
              <a:gd name="connsiteY9" fmla="*/ 114761 h 198110"/>
              <a:gd name="connsiteX0" fmla="*/ 96408 w 127379"/>
              <a:gd name="connsiteY0" fmla="*/ 114411 h 197760"/>
              <a:gd name="connsiteX1" fmla="*/ 2312 w 127379"/>
              <a:gd name="connsiteY1" fmla="*/ 62021 h 197760"/>
              <a:gd name="connsiteX2" fmla="*/ 27350 w 127379"/>
              <a:gd name="connsiteY2" fmla="*/ 26303 h 197760"/>
              <a:gd name="connsiteX3" fmla="*/ 53546 w 127379"/>
              <a:gd name="connsiteY3" fmla="*/ 109 h 197760"/>
              <a:gd name="connsiteX4" fmla="*/ 94026 w 127379"/>
              <a:gd name="connsiteY4" fmla="*/ 19159 h 197760"/>
              <a:gd name="connsiteX5" fmla="*/ 104705 w 127379"/>
              <a:gd name="connsiteY5" fmla="*/ 73928 h 197760"/>
              <a:gd name="connsiteX6" fmla="*/ 127365 w 127379"/>
              <a:gd name="connsiteY6" fmla="*/ 109648 h 197760"/>
              <a:gd name="connsiteX7" fmla="*/ 113077 w 127379"/>
              <a:gd name="connsiteY7" fmla="*/ 183466 h 197760"/>
              <a:gd name="connsiteX8" fmla="*/ 29732 w 127379"/>
              <a:gd name="connsiteY8" fmla="*/ 195372 h 197760"/>
              <a:gd name="connsiteX9" fmla="*/ 16599 w 127379"/>
              <a:gd name="connsiteY9" fmla="*/ 176322 h 197760"/>
              <a:gd name="connsiteX10" fmla="*/ 96408 w 127379"/>
              <a:gd name="connsiteY10" fmla="*/ 114411 h 197760"/>
              <a:gd name="connsiteX0" fmla="*/ 96408 w 127379"/>
              <a:gd name="connsiteY0" fmla="*/ 114411 h 196220"/>
              <a:gd name="connsiteX1" fmla="*/ 2312 w 127379"/>
              <a:gd name="connsiteY1" fmla="*/ 62021 h 196220"/>
              <a:gd name="connsiteX2" fmla="*/ 27350 w 127379"/>
              <a:gd name="connsiteY2" fmla="*/ 26303 h 196220"/>
              <a:gd name="connsiteX3" fmla="*/ 53546 w 127379"/>
              <a:gd name="connsiteY3" fmla="*/ 109 h 196220"/>
              <a:gd name="connsiteX4" fmla="*/ 94026 w 127379"/>
              <a:gd name="connsiteY4" fmla="*/ 19159 h 196220"/>
              <a:gd name="connsiteX5" fmla="*/ 104705 w 127379"/>
              <a:gd name="connsiteY5" fmla="*/ 73928 h 196220"/>
              <a:gd name="connsiteX6" fmla="*/ 127365 w 127379"/>
              <a:gd name="connsiteY6" fmla="*/ 109648 h 196220"/>
              <a:gd name="connsiteX7" fmla="*/ 113077 w 127379"/>
              <a:gd name="connsiteY7" fmla="*/ 183466 h 196220"/>
              <a:gd name="connsiteX8" fmla="*/ 66605 w 127379"/>
              <a:gd name="connsiteY8" fmla="*/ 188228 h 196220"/>
              <a:gd name="connsiteX9" fmla="*/ 29732 w 127379"/>
              <a:gd name="connsiteY9" fmla="*/ 195372 h 196220"/>
              <a:gd name="connsiteX10" fmla="*/ 16599 w 127379"/>
              <a:gd name="connsiteY10" fmla="*/ 176322 h 196220"/>
              <a:gd name="connsiteX11" fmla="*/ 96408 w 127379"/>
              <a:gd name="connsiteY11" fmla="*/ 114411 h 196220"/>
              <a:gd name="connsiteX0" fmla="*/ 96408 w 127379"/>
              <a:gd name="connsiteY0" fmla="*/ 114411 h 191886"/>
              <a:gd name="connsiteX1" fmla="*/ 2312 w 127379"/>
              <a:gd name="connsiteY1" fmla="*/ 62021 h 191886"/>
              <a:gd name="connsiteX2" fmla="*/ 27350 w 127379"/>
              <a:gd name="connsiteY2" fmla="*/ 26303 h 191886"/>
              <a:gd name="connsiteX3" fmla="*/ 53546 w 127379"/>
              <a:gd name="connsiteY3" fmla="*/ 109 h 191886"/>
              <a:gd name="connsiteX4" fmla="*/ 94026 w 127379"/>
              <a:gd name="connsiteY4" fmla="*/ 19159 h 191886"/>
              <a:gd name="connsiteX5" fmla="*/ 104705 w 127379"/>
              <a:gd name="connsiteY5" fmla="*/ 73928 h 191886"/>
              <a:gd name="connsiteX6" fmla="*/ 127365 w 127379"/>
              <a:gd name="connsiteY6" fmla="*/ 109648 h 191886"/>
              <a:gd name="connsiteX7" fmla="*/ 113077 w 127379"/>
              <a:gd name="connsiteY7" fmla="*/ 183466 h 191886"/>
              <a:gd name="connsiteX8" fmla="*/ 66605 w 127379"/>
              <a:gd name="connsiteY8" fmla="*/ 188228 h 191886"/>
              <a:gd name="connsiteX9" fmla="*/ 16599 w 127379"/>
              <a:gd name="connsiteY9" fmla="*/ 176322 h 191886"/>
              <a:gd name="connsiteX10" fmla="*/ 96408 w 127379"/>
              <a:gd name="connsiteY10" fmla="*/ 114411 h 191886"/>
              <a:gd name="connsiteX0" fmla="*/ 96408 w 127379"/>
              <a:gd name="connsiteY0" fmla="*/ 114411 h 191886"/>
              <a:gd name="connsiteX1" fmla="*/ 2312 w 127379"/>
              <a:gd name="connsiteY1" fmla="*/ 62021 h 191886"/>
              <a:gd name="connsiteX2" fmla="*/ 27350 w 127379"/>
              <a:gd name="connsiteY2" fmla="*/ 26303 h 191886"/>
              <a:gd name="connsiteX3" fmla="*/ 53546 w 127379"/>
              <a:gd name="connsiteY3" fmla="*/ 109 h 191886"/>
              <a:gd name="connsiteX4" fmla="*/ 94026 w 127379"/>
              <a:gd name="connsiteY4" fmla="*/ 19159 h 191886"/>
              <a:gd name="connsiteX5" fmla="*/ 104705 w 127379"/>
              <a:gd name="connsiteY5" fmla="*/ 73928 h 191886"/>
              <a:gd name="connsiteX6" fmla="*/ 127365 w 127379"/>
              <a:gd name="connsiteY6" fmla="*/ 109648 h 191886"/>
              <a:gd name="connsiteX7" fmla="*/ 113077 w 127379"/>
              <a:gd name="connsiteY7" fmla="*/ 183466 h 191886"/>
              <a:gd name="connsiteX8" fmla="*/ 66605 w 127379"/>
              <a:gd name="connsiteY8" fmla="*/ 188228 h 191886"/>
              <a:gd name="connsiteX9" fmla="*/ 16599 w 127379"/>
              <a:gd name="connsiteY9" fmla="*/ 176322 h 191886"/>
              <a:gd name="connsiteX10" fmla="*/ 73749 w 127379"/>
              <a:gd name="connsiteY10" fmla="*/ 131078 h 191886"/>
              <a:gd name="connsiteX11" fmla="*/ 96408 w 127379"/>
              <a:gd name="connsiteY11" fmla="*/ 114411 h 191886"/>
              <a:gd name="connsiteX0" fmla="*/ 96408 w 127379"/>
              <a:gd name="connsiteY0" fmla="*/ 114411 h 191886"/>
              <a:gd name="connsiteX1" fmla="*/ 2312 w 127379"/>
              <a:gd name="connsiteY1" fmla="*/ 62021 h 191886"/>
              <a:gd name="connsiteX2" fmla="*/ 27350 w 127379"/>
              <a:gd name="connsiteY2" fmla="*/ 26303 h 191886"/>
              <a:gd name="connsiteX3" fmla="*/ 53546 w 127379"/>
              <a:gd name="connsiteY3" fmla="*/ 109 h 191886"/>
              <a:gd name="connsiteX4" fmla="*/ 79739 w 127379"/>
              <a:gd name="connsiteY4" fmla="*/ 19159 h 191886"/>
              <a:gd name="connsiteX5" fmla="*/ 104705 w 127379"/>
              <a:gd name="connsiteY5" fmla="*/ 73928 h 191886"/>
              <a:gd name="connsiteX6" fmla="*/ 127365 w 127379"/>
              <a:gd name="connsiteY6" fmla="*/ 109648 h 191886"/>
              <a:gd name="connsiteX7" fmla="*/ 113077 w 127379"/>
              <a:gd name="connsiteY7" fmla="*/ 183466 h 191886"/>
              <a:gd name="connsiteX8" fmla="*/ 66605 w 127379"/>
              <a:gd name="connsiteY8" fmla="*/ 188228 h 191886"/>
              <a:gd name="connsiteX9" fmla="*/ 16599 w 127379"/>
              <a:gd name="connsiteY9" fmla="*/ 176322 h 191886"/>
              <a:gd name="connsiteX10" fmla="*/ 73749 w 127379"/>
              <a:gd name="connsiteY10" fmla="*/ 131078 h 191886"/>
              <a:gd name="connsiteX11" fmla="*/ 96408 w 127379"/>
              <a:gd name="connsiteY11" fmla="*/ 114411 h 191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7379" h="191886">
                <a:moveTo>
                  <a:pt x="96408" y="114411"/>
                </a:moveTo>
                <a:cubicBezTo>
                  <a:pt x="84502" y="102902"/>
                  <a:pt x="13822" y="76706"/>
                  <a:pt x="2312" y="62021"/>
                </a:cubicBezTo>
                <a:cubicBezTo>
                  <a:pt x="-9198" y="47336"/>
                  <a:pt x="25955" y="34637"/>
                  <a:pt x="27350" y="26303"/>
                </a:cubicBezTo>
                <a:cubicBezTo>
                  <a:pt x="28745" y="17969"/>
                  <a:pt x="44815" y="1300"/>
                  <a:pt x="53546" y="109"/>
                </a:cubicBezTo>
                <a:cubicBezTo>
                  <a:pt x="62277" y="-1082"/>
                  <a:pt x="69228" y="7650"/>
                  <a:pt x="79739" y="19159"/>
                </a:cubicBezTo>
                <a:cubicBezTo>
                  <a:pt x="90250" y="30668"/>
                  <a:pt x="99149" y="58847"/>
                  <a:pt x="104705" y="73928"/>
                </a:cubicBezTo>
                <a:cubicBezTo>
                  <a:pt x="110261" y="89009"/>
                  <a:pt x="127954" y="90598"/>
                  <a:pt x="127365" y="109648"/>
                </a:cubicBezTo>
                <a:cubicBezTo>
                  <a:pt x="126776" y="128698"/>
                  <a:pt x="123204" y="168782"/>
                  <a:pt x="113077" y="183466"/>
                </a:cubicBezTo>
                <a:cubicBezTo>
                  <a:pt x="102950" y="198150"/>
                  <a:pt x="82685" y="189419"/>
                  <a:pt x="66605" y="188228"/>
                </a:cubicBezTo>
                <a:cubicBezTo>
                  <a:pt x="50525" y="187037"/>
                  <a:pt x="14218" y="185450"/>
                  <a:pt x="16599" y="176322"/>
                </a:cubicBezTo>
                <a:cubicBezTo>
                  <a:pt x="18980" y="167194"/>
                  <a:pt x="60448" y="141396"/>
                  <a:pt x="73749" y="131078"/>
                </a:cubicBezTo>
                <a:cubicBezTo>
                  <a:pt x="87050" y="120760"/>
                  <a:pt x="108314" y="125920"/>
                  <a:pt x="96408" y="114411"/>
                </a:cubicBezTo>
                <a:close/>
              </a:path>
            </a:pathLst>
          </a:cu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91" name="Прямокутник 90"/>
          <p:cNvSpPr/>
          <p:nvPr/>
        </p:nvSpPr>
        <p:spPr>
          <a:xfrm>
            <a:off x="-20990" y="6211669"/>
            <a:ext cx="9163310" cy="64633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30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жовтня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Відні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був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підписаний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мирний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договір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Данія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відмовилася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від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своїх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домагань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Шлезвіг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і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Гольштейн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,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які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передавалися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Прусії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та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Австрії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відповідно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pic>
        <p:nvPicPr>
          <p:cNvPr id="75" name="Picture 4" descr="C:\Documents and Settings\Admin\Мои документы\Завантаження\Curved-arrow-arrow-curved-free-download-clip-art-on-clipart-2.png"/>
          <p:cNvPicPr>
            <a:picLocks noChangeAspect="1" noChangeArrowheads="1"/>
          </p:cNvPicPr>
          <p:nvPr/>
        </p:nvPicPr>
        <p:blipFill>
          <a:blip r:embed="rId5" cstate="print"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569995" flipH="1">
            <a:off x="2376698" y="3157810"/>
            <a:ext cx="1956419" cy="12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" name="Овал 1"/>
          <p:cNvSpPr/>
          <p:nvPr/>
        </p:nvSpPr>
        <p:spPr>
          <a:xfrm>
            <a:off x="3347633" y="4120120"/>
            <a:ext cx="1549381" cy="914118"/>
          </a:xfrm>
          <a:custGeom>
            <a:avLst/>
            <a:gdLst>
              <a:gd name="connsiteX0" fmla="*/ 0 w 747712"/>
              <a:gd name="connsiteY0" fmla="*/ 201216 h 402431"/>
              <a:gd name="connsiteX1" fmla="*/ 373856 w 747712"/>
              <a:gd name="connsiteY1" fmla="*/ 0 h 402431"/>
              <a:gd name="connsiteX2" fmla="*/ 747712 w 747712"/>
              <a:gd name="connsiteY2" fmla="*/ 201216 h 402431"/>
              <a:gd name="connsiteX3" fmla="*/ 373856 w 747712"/>
              <a:gd name="connsiteY3" fmla="*/ 402432 h 402431"/>
              <a:gd name="connsiteX4" fmla="*/ 0 w 747712"/>
              <a:gd name="connsiteY4" fmla="*/ 201216 h 402431"/>
              <a:gd name="connsiteX0" fmla="*/ 4774 w 752486"/>
              <a:gd name="connsiteY0" fmla="*/ 253603 h 454819"/>
              <a:gd name="connsiteX1" fmla="*/ 242899 w 752486"/>
              <a:gd name="connsiteY1" fmla="*/ 0 h 454819"/>
              <a:gd name="connsiteX2" fmla="*/ 752486 w 752486"/>
              <a:gd name="connsiteY2" fmla="*/ 253603 h 454819"/>
              <a:gd name="connsiteX3" fmla="*/ 378630 w 752486"/>
              <a:gd name="connsiteY3" fmla="*/ 454819 h 454819"/>
              <a:gd name="connsiteX4" fmla="*/ 4774 w 752486"/>
              <a:gd name="connsiteY4" fmla="*/ 253603 h 454819"/>
              <a:gd name="connsiteX0" fmla="*/ 2127 w 751325"/>
              <a:gd name="connsiteY0" fmla="*/ 492903 h 694119"/>
              <a:gd name="connsiteX1" fmla="*/ 240252 w 751325"/>
              <a:gd name="connsiteY1" fmla="*/ 239300 h 694119"/>
              <a:gd name="connsiteX2" fmla="*/ 587914 w 751325"/>
              <a:gd name="connsiteY2" fmla="*/ 5937 h 694119"/>
              <a:gd name="connsiteX3" fmla="*/ 749839 w 751325"/>
              <a:gd name="connsiteY3" fmla="*/ 492903 h 694119"/>
              <a:gd name="connsiteX4" fmla="*/ 375983 w 751325"/>
              <a:gd name="connsiteY4" fmla="*/ 694119 h 694119"/>
              <a:gd name="connsiteX5" fmla="*/ 2127 w 751325"/>
              <a:gd name="connsiteY5" fmla="*/ 492903 h 694119"/>
              <a:gd name="connsiteX0" fmla="*/ 2127 w 936108"/>
              <a:gd name="connsiteY0" fmla="*/ 492903 h 694119"/>
              <a:gd name="connsiteX1" fmla="*/ 240252 w 936108"/>
              <a:gd name="connsiteY1" fmla="*/ 239300 h 694119"/>
              <a:gd name="connsiteX2" fmla="*/ 587914 w 936108"/>
              <a:gd name="connsiteY2" fmla="*/ 5937 h 694119"/>
              <a:gd name="connsiteX3" fmla="*/ 935576 w 936108"/>
              <a:gd name="connsiteY3" fmla="*/ 495284 h 694119"/>
              <a:gd name="connsiteX4" fmla="*/ 375983 w 936108"/>
              <a:gd name="connsiteY4" fmla="*/ 694119 h 694119"/>
              <a:gd name="connsiteX5" fmla="*/ 2127 w 936108"/>
              <a:gd name="connsiteY5" fmla="*/ 492903 h 694119"/>
              <a:gd name="connsiteX0" fmla="*/ 2127 w 1374536"/>
              <a:gd name="connsiteY0" fmla="*/ 756365 h 957581"/>
              <a:gd name="connsiteX1" fmla="*/ 240252 w 1374536"/>
              <a:gd name="connsiteY1" fmla="*/ 502762 h 957581"/>
              <a:gd name="connsiteX2" fmla="*/ 587914 w 1374536"/>
              <a:gd name="connsiteY2" fmla="*/ 269399 h 957581"/>
              <a:gd name="connsiteX3" fmla="*/ 1368963 w 1374536"/>
              <a:gd name="connsiteY3" fmla="*/ 12224 h 957581"/>
              <a:gd name="connsiteX4" fmla="*/ 935576 w 1374536"/>
              <a:gd name="connsiteY4" fmla="*/ 758746 h 957581"/>
              <a:gd name="connsiteX5" fmla="*/ 375983 w 1374536"/>
              <a:gd name="connsiteY5" fmla="*/ 957581 h 957581"/>
              <a:gd name="connsiteX6" fmla="*/ 2127 w 1374536"/>
              <a:gd name="connsiteY6" fmla="*/ 756365 h 957581"/>
              <a:gd name="connsiteX0" fmla="*/ 2127 w 1250469"/>
              <a:gd name="connsiteY0" fmla="*/ 487922 h 689138"/>
              <a:gd name="connsiteX1" fmla="*/ 240252 w 1250469"/>
              <a:gd name="connsiteY1" fmla="*/ 234319 h 689138"/>
              <a:gd name="connsiteX2" fmla="*/ 587914 w 1250469"/>
              <a:gd name="connsiteY2" fmla="*/ 956 h 689138"/>
              <a:gd name="connsiteX3" fmla="*/ 1242757 w 1250469"/>
              <a:gd name="connsiteY3" fmla="*/ 162881 h 689138"/>
              <a:gd name="connsiteX4" fmla="*/ 935576 w 1250469"/>
              <a:gd name="connsiteY4" fmla="*/ 490303 h 689138"/>
              <a:gd name="connsiteX5" fmla="*/ 375983 w 1250469"/>
              <a:gd name="connsiteY5" fmla="*/ 689138 h 689138"/>
              <a:gd name="connsiteX6" fmla="*/ 2127 w 1250469"/>
              <a:gd name="connsiteY6" fmla="*/ 487922 h 689138"/>
              <a:gd name="connsiteX0" fmla="*/ 2127 w 1257297"/>
              <a:gd name="connsiteY0" fmla="*/ 487922 h 689138"/>
              <a:gd name="connsiteX1" fmla="*/ 240252 w 1257297"/>
              <a:gd name="connsiteY1" fmla="*/ 234319 h 689138"/>
              <a:gd name="connsiteX2" fmla="*/ 587914 w 1257297"/>
              <a:gd name="connsiteY2" fmla="*/ 956 h 689138"/>
              <a:gd name="connsiteX3" fmla="*/ 1242757 w 1257297"/>
              <a:gd name="connsiteY3" fmla="*/ 162881 h 689138"/>
              <a:gd name="connsiteX4" fmla="*/ 1007014 w 1257297"/>
              <a:gd name="connsiteY4" fmla="*/ 396242 h 689138"/>
              <a:gd name="connsiteX5" fmla="*/ 935576 w 1257297"/>
              <a:gd name="connsiteY5" fmla="*/ 490303 h 689138"/>
              <a:gd name="connsiteX6" fmla="*/ 375983 w 1257297"/>
              <a:gd name="connsiteY6" fmla="*/ 689138 h 689138"/>
              <a:gd name="connsiteX7" fmla="*/ 2127 w 1257297"/>
              <a:gd name="connsiteY7" fmla="*/ 487922 h 689138"/>
              <a:gd name="connsiteX0" fmla="*/ 972 w 1256142"/>
              <a:gd name="connsiteY0" fmla="*/ 487922 h 905831"/>
              <a:gd name="connsiteX1" fmla="*/ 239097 w 1256142"/>
              <a:gd name="connsiteY1" fmla="*/ 234319 h 905831"/>
              <a:gd name="connsiteX2" fmla="*/ 586759 w 1256142"/>
              <a:gd name="connsiteY2" fmla="*/ 956 h 905831"/>
              <a:gd name="connsiteX3" fmla="*/ 1241602 w 1256142"/>
              <a:gd name="connsiteY3" fmla="*/ 162881 h 905831"/>
              <a:gd name="connsiteX4" fmla="*/ 1005859 w 1256142"/>
              <a:gd name="connsiteY4" fmla="*/ 396242 h 905831"/>
              <a:gd name="connsiteX5" fmla="*/ 934421 w 1256142"/>
              <a:gd name="connsiteY5" fmla="*/ 490303 h 905831"/>
              <a:gd name="connsiteX6" fmla="*/ 327203 w 1256142"/>
              <a:gd name="connsiteY6" fmla="*/ 905831 h 905831"/>
              <a:gd name="connsiteX7" fmla="*/ 972 w 1256142"/>
              <a:gd name="connsiteY7" fmla="*/ 487922 h 905831"/>
              <a:gd name="connsiteX0" fmla="*/ 274021 w 1529191"/>
              <a:gd name="connsiteY0" fmla="*/ 487634 h 905543"/>
              <a:gd name="connsiteX1" fmla="*/ 4938 w 1529191"/>
              <a:gd name="connsiteY1" fmla="*/ 19717 h 905543"/>
              <a:gd name="connsiteX2" fmla="*/ 512146 w 1529191"/>
              <a:gd name="connsiteY2" fmla="*/ 234031 h 905543"/>
              <a:gd name="connsiteX3" fmla="*/ 859808 w 1529191"/>
              <a:gd name="connsiteY3" fmla="*/ 668 h 905543"/>
              <a:gd name="connsiteX4" fmla="*/ 1514651 w 1529191"/>
              <a:gd name="connsiteY4" fmla="*/ 162593 h 905543"/>
              <a:gd name="connsiteX5" fmla="*/ 1278908 w 1529191"/>
              <a:gd name="connsiteY5" fmla="*/ 395954 h 905543"/>
              <a:gd name="connsiteX6" fmla="*/ 1207470 w 1529191"/>
              <a:gd name="connsiteY6" fmla="*/ 490015 h 905543"/>
              <a:gd name="connsiteX7" fmla="*/ 600252 w 1529191"/>
              <a:gd name="connsiteY7" fmla="*/ 905543 h 905543"/>
              <a:gd name="connsiteX8" fmla="*/ 274021 w 1529191"/>
              <a:gd name="connsiteY8" fmla="*/ 487634 h 905543"/>
              <a:gd name="connsiteX0" fmla="*/ 319032 w 1574202"/>
              <a:gd name="connsiteY0" fmla="*/ 487634 h 905543"/>
              <a:gd name="connsiteX1" fmla="*/ 30900 w 1574202"/>
              <a:gd name="connsiteY1" fmla="*/ 267367 h 905543"/>
              <a:gd name="connsiteX2" fmla="*/ 49949 w 1574202"/>
              <a:gd name="connsiteY2" fmla="*/ 19717 h 905543"/>
              <a:gd name="connsiteX3" fmla="*/ 557157 w 1574202"/>
              <a:gd name="connsiteY3" fmla="*/ 234031 h 905543"/>
              <a:gd name="connsiteX4" fmla="*/ 904819 w 1574202"/>
              <a:gd name="connsiteY4" fmla="*/ 668 h 905543"/>
              <a:gd name="connsiteX5" fmla="*/ 1559662 w 1574202"/>
              <a:gd name="connsiteY5" fmla="*/ 162593 h 905543"/>
              <a:gd name="connsiteX6" fmla="*/ 1323919 w 1574202"/>
              <a:gd name="connsiteY6" fmla="*/ 395954 h 905543"/>
              <a:gd name="connsiteX7" fmla="*/ 1252481 w 1574202"/>
              <a:gd name="connsiteY7" fmla="*/ 490015 h 905543"/>
              <a:gd name="connsiteX8" fmla="*/ 645263 w 1574202"/>
              <a:gd name="connsiteY8" fmla="*/ 905543 h 905543"/>
              <a:gd name="connsiteX9" fmla="*/ 319032 w 1574202"/>
              <a:gd name="connsiteY9" fmla="*/ 487634 h 905543"/>
              <a:gd name="connsiteX0" fmla="*/ 306876 w 1562046"/>
              <a:gd name="connsiteY0" fmla="*/ 487634 h 905543"/>
              <a:gd name="connsiteX1" fmla="*/ 73513 w 1562046"/>
              <a:gd name="connsiteY1" fmla="*/ 381667 h 905543"/>
              <a:gd name="connsiteX2" fmla="*/ 18744 w 1562046"/>
              <a:gd name="connsiteY2" fmla="*/ 267367 h 905543"/>
              <a:gd name="connsiteX3" fmla="*/ 37793 w 1562046"/>
              <a:gd name="connsiteY3" fmla="*/ 19717 h 905543"/>
              <a:gd name="connsiteX4" fmla="*/ 545001 w 1562046"/>
              <a:gd name="connsiteY4" fmla="*/ 234031 h 905543"/>
              <a:gd name="connsiteX5" fmla="*/ 892663 w 1562046"/>
              <a:gd name="connsiteY5" fmla="*/ 668 h 905543"/>
              <a:gd name="connsiteX6" fmla="*/ 1547506 w 1562046"/>
              <a:gd name="connsiteY6" fmla="*/ 162593 h 905543"/>
              <a:gd name="connsiteX7" fmla="*/ 1311763 w 1562046"/>
              <a:gd name="connsiteY7" fmla="*/ 395954 h 905543"/>
              <a:gd name="connsiteX8" fmla="*/ 1240325 w 1562046"/>
              <a:gd name="connsiteY8" fmla="*/ 490015 h 905543"/>
              <a:gd name="connsiteX9" fmla="*/ 633107 w 1562046"/>
              <a:gd name="connsiteY9" fmla="*/ 905543 h 905543"/>
              <a:gd name="connsiteX10" fmla="*/ 306876 w 1562046"/>
              <a:gd name="connsiteY10" fmla="*/ 487634 h 905543"/>
              <a:gd name="connsiteX0" fmla="*/ 306876 w 1562046"/>
              <a:gd name="connsiteY0" fmla="*/ 487634 h 956307"/>
              <a:gd name="connsiteX1" fmla="*/ 73513 w 1562046"/>
              <a:gd name="connsiteY1" fmla="*/ 381667 h 956307"/>
              <a:gd name="connsiteX2" fmla="*/ 18744 w 1562046"/>
              <a:gd name="connsiteY2" fmla="*/ 267367 h 956307"/>
              <a:gd name="connsiteX3" fmla="*/ 37793 w 1562046"/>
              <a:gd name="connsiteY3" fmla="*/ 19717 h 956307"/>
              <a:gd name="connsiteX4" fmla="*/ 545001 w 1562046"/>
              <a:gd name="connsiteY4" fmla="*/ 234031 h 956307"/>
              <a:gd name="connsiteX5" fmla="*/ 892663 w 1562046"/>
              <a:gd name="connsiteY5" fmla="*/ 668 h 956307"/>
              <a:gd name="connsiteX6" fmla="*/ 1547506 w 1562046"/>
              <a:gd name="connsiteY6" fmla="*/ 162593 h 956307"/>
              <a:gd name="connsiteX7" fmla="*/ 1311763 w 1562046"/>
              <a:gd name="connsiteY7" fmla="*/ 395954 h 956307"/>
              <a:gd name="connsiteX8" fmla="*/ 1240325 w 1562046"/>
              <a:gd name="connsiteY8" fmla="*/ 490015 h 956307"/>
              <a:gd name="connsiteX9" fmla="*/ 828369 w 1562046"/>
              <a:gd name="connsiteY9" fmla="*/ 903160 h 956307"/>
              <a:gd name="connsiteX10" fmla="*/ 633107 w 1562046"/>
              <a:gd name="connsiteY10" fmla="*/ 905543 h 956307"/>
              <a:gd name="connsiteX11" fmla="*/ 306876 w 1562046"/>
              <a:gd name="connsiteY11" fmla="*/ 487634 h 956307"/>
              <a:gd name="connsiteX0" fmla="*/ 306876 w 1562046"/>
              <a:gd name="connsiteY0" fmla="*/ 487634 h 949652"/>
              <a:gd name="connsiteX1" fmla="*/ 73513 w 1562046"/>
              <a:gd name="connsiteY1" fmla="*/ 381667 h 949652"/>
              <a:gd name="connsiteX2" fmla="*/ 18744 w 1562046"/>
              <a:gd name="connsiteY2" fmla="*/ 267367 h 949652"/>
              <a:gd name="connsiteX3" fmla="*/ 37793 w 1562046"/>
              <a:gd name="connsiteY3" fmla="*/ 19717 h 949652"/>
              <a:gd name="connsiteX4" fmla="*/ 545001 w 1562046"/>
              <a:gd name="connsiteY4" fmla="*/ 234031 h 949652"/>
              <a:gd name="connsiteX5" fmla="*/ 892663 w 1562046"/>
              <a:gd name="connsiteY5" fmla="*/ 668 h 949652"/>
              <a:gd name="connsiteX6" fmla="*/ 1547506 w 1562046"/>
              <a:gd name="connsiteY6" fmla="*/ 162593 h 949652"/>
              <a:gd name="connsiteX7" fmla="*/ 1311763 w 1562046"/>
              <a:gd name="connsiteY7" fmla="*/ 395954 h 949652"/>
              <a:gd name="connsiteX8" fmla="*/ 1240325 w 1562046"/>
              <a:gd name="connsiteY8" fmla="*/ 490015 h 949652"/>
              <a:gd name="connsiteX9" fmla="*/ 1123644 w 1562046"/>
              <a:gd name="connsiteY9" fmla="*/ 548354 h 949652"/>
              <a:gd name="connsiteX10" fmla="*/ 828369 w 1562046"/>
              <a:gd name="connsiteY10" fmla="*/ 903160 h 949652"/>
              <a:gd name="connsiteX11" fmla="*/ 633107 w 1562046"/>
              <a:gd name="connsiteY11" fmla="*/ 905543 h 949652"/>
              <a:gd name="connsiteX12" fmla="*/ 306876 w 1562046"/>
              <a:gd name="connsiteY12" fmla="*/ 487634 h 949652"/>
              <a:gd name="connsiteX0" fmla="*/ 306876 w 1562046"/>
              <a:gd name="connsiteY0" fmla="*/ 487634 h 942739"/>
              <a:gd name="connsiteX1" fmla="*/ 73513 w 1562046"/>
              <a:gd name="connsiteY1" fmla="*/ 381667 h 942739"/>
              <a:gd name="connsiteX2" fmla="*/ 18744 w 1562046"/>
              <a:gd name="connsiteY2" fmla="*/ 267367 h 942739"/>
              <a:gd name="connsiteX3" fmla="*/ 37793 w 1562046"/>
              <a:gd name="connsiteY3" fmla="*/ 19717 h 942739"/>
              <a:gd name="connsiteX4" fmla="*/ 545001 w 1562046"/>
              <a:gd name="connsiteY4" fmla="*/ 234031 h 942739"/>
              <a:gd name="connsiteX5" fmla="*/ 892663 w 1562046"/>
              <a:gd name="connsiteY5" fmla="*/ 668 h 942739"/>
              <a:gd name="connsiteX6" fmla="*/ 1547506 w 1562046"/>
              <a:gd name="connsiteY6" fmla="*/ 162593 h 942739"/>
              <a:gd name="connsiteX7" fmla="*/ 1311763 w 1562046"/>
              <a:gd name="connsiteY7" fmla="*/ 395954 h 942739"/>
              <a:gd name="connsiteX8" fmla="*/ 1240325 w 1562046"/>
              <a:gd name="connsiteY8" fmla="*/ 490015 h 942739"/>
              <a:gd name="connsiteX9" fmla="*/ 1123644 w 1562046"/>
              <a:gd name="connsiteY9" fmla="*/ 548354 h 942739"/>
              <a:gd name="connsiteX10" fmla="*/ 1018869 w 1562046"/>
              <a:gd name="connsiteY10" fmla="*/ 788860 h 942739"/>
              <a:gd name="connsiteX11" fmla="*/ 828369 w 1562046"/>
              <a:gd name="connsiteY11" fmla="*/ 903160 h 942739"/>
              <a:gd name="connsiteX12" fmla="*/ 633107 w 1562046"/>
              <a:gd name="connsiteY12" fmla="*/ 905543 h 942739"/>
              <a:gd name="connsiteX13" fmla="*/ 306876 w 1562046"/>
              <a:gd name="connsiteY13" fmla="*/ 487634 h 942739"/>
              <a:gd name="connsiteX0" fmla="*/ 306876 w 1562046"/>
              <a:gd name="connsiteY0" fmla="*/ 487634 h 917778"/>
              <a:gd name="connsiteX1" fmla="*/ 73513 w 1562046"/>
              <a:gd name="connsiteY1" fmla="*/ 381667 h 917778"/>
              <a:gd name="connsiteX2" fmla="*/ 18744 w 1562046"/>
              <a:gd name="connsiteY2" fmla="*/ 267367 h 917778"/>
              <a:gd name="connsiteX3" fmla="*/ 37793 w 1562046"/>
              <a:gd name="connsiteY3" fmla="*/ 19717 h 917778"/>
              <a:gd name="connsiteX4" fmla="*/ 545001 w 1562046"/>
              <a:gd name="connsiteY4" fmla="*/ 234031 h 917778"/>
              <a:gd name="connsiteX5" fmla="*/ 892663 w 1562046"/>
              <a:gd name="connsiteY5" fmla="*/ 668 h 917778"/>
              <a:gd name="connsiteX6" fmla="*/ 1547506 w 1562046"/>
              <a:gd name="connsiteY6" fmla="*/ 162593 h 917778"/>
              <a:gd name="connsiteX7" fmla="*/ 1311763 w 1562046"/>
              <a:gd name="connsiteY7" fmla="*/ 395954 h 917778"/>
              <a:gd name="connsiteX8" fmla="*/ 1240325 w 1562046"/>
              <a:gd name="connsiteY8" fmla="*/ 490015 h 917778"/>
              <a:gd name="connsiteX9" fmla="*/ 1123644 w 1562046"/>
              <a:gd name="connsiteY9" fmla="*/ 548354 h 917778"/>
              <a:gd name="connsiteX10" fmla="*/ 1018869 w 1562046"/>
              <a:gd name="connsiteY10" fmla="*/ 788860 h 917778"/>
              <a:gd name="connsiteX11" fmla="*/ 828369 w 1562046"/>
              <a:gd name="connsiteY11" fmla="*/ 903160 h 917778"/>
              <a:gd name="connsiteX12" fmla="*/ 633107 w 1562046"/>
              <a:gd name="connsiteY12" fmla="*/ 905543 h 917778"/>
              <a:gd name="connsiteX13" fmla="*/ 537857 w 1562046"/>
              <a:gd name="connsiteY13" fmla="*/ 869824 h 917778"/>
              <a:gd name="connsiteX14" fmla="*/ 306876 w 1562046"/>
              <a:gd name="connsiteY14" fmla="*/ 487634 h 917778"/>
              <a:gd name="connsiteX0" fmla="*/ 306876 w 1562046"/>
              <a:gd name="connsiteY0" fmla="*/ 487634 h 915180"/>
              <a:gd name="connsiteX1" fmla="*/ 73513 w 1562046"/>
              <a:gd name="connsiteY1" fmla="*/ 381667 h 915180"/>
              <a:gd name="connsiteX2" fmla="*/ 18744 w 1562046"/>
              <a:gd name="connsiteY2" fmla="*/ 267367 h 915180"/>
              <a:gd name="connsiteX3" fmla="*/ 37793 w 1562046"/>
              <a:gd name="connsiteY3" fmla="*/ 19717 h 915180"/>
              <a:gd name="connsiteX4" fmla="*/ 545001 w 1562046"/>
              <a:gd name="connsiteY4" fmla="*/ 234031 h 915180"/>
              <a:gd name="connsiteX5" fmla="*/ 892663 w 1562046"/>
              <a:gd name="connsiteY5" fmla="*/ 668 h 915180"/>
              <a:gd name="connsiteX6" fmla="*/ 1547506 w 1562046"/>
              <a:gd name="connsiteY6" fmla="*/ 162593 h 915180"/>
              <a:gd name="connsiteX7" fmla="*/ 1311763 w 1562046"/>
              <a:gd name="connsiteY7" fmla="*/ 395954 h 915180"/>
              <a:gd name="connsiteX8" fmla="*/ 1240325 w 1562046"/>
              <a:gd name="connsiteY8" fmla="*/ 490015 h 915180"/>
              <a:gd name="connsiteX9" fmla="*/ 1123644 w 1562046"/>
              <a:gd name="connsiteY9" fmla="*/ 548354 h 915180"/>
              <a:gd name="connsiteX10" fmla="*/ 1018869 w 1562046"/>
              <a:gd name="connsiteY10" fmla="*/ 788860 h 915180"/>
              <a:gd name="connsiteX11" fmla="*/ 828369 w 1562046"/>
              <a:gd name="connsiteY11" fmla="*/ 903160 h 915180"/>
              <a:gd name="connsiteX12" fmla="*/ 695019 w 1562046"/>
              <a:gd name="connsiteY12" fmla="*/ 848393 h 915180"/>
              <a:gd name="connsiteX13" fmla="*/ 633107 w 1562046"/>
              <a:gd name="connsiteY13" fmla="*/ 905543 h 915180"/>
              <a:gd name="connsiteX14" fmla="*/ 537857 w 1562046"/>
              <a:gd name="connsiteY14" fmla="*/ 869824 h 915180"/>
              <a:gd name="connsiteX15" fmla="*/ 306876 w 1562046"/>
              <a:gd name="connsiteY15" fmla="*/ 487634 h 915180"/>
              <a:gd name="connsiteX0" fmla="*/ 306876 w 1562046"/>
              <a:gd name="connsiteY0" fmla="*/ 487634 h 915180"/>
              <a:gd name="connsiteX1" fmla="*/ 73513 w 1562046"/>
              <a:gd name="connsiteY1" fmla="*/ 381667 h 915180"/>
              <a:gd name="connsiteX2" fmla="*/ 18744 w 1562046"/>
              <a:gd name="connsiteY2" fmla="*/ 267367 h 915180"/>
              <a:gd name="connsiteX3" fmla="*/ 37793 w 1562046"/>
              <a:gd name="connsiteY3" fmla="*/ 19717 h 915180"/>
              <a:gd name="connsiteX4" fmla="*/ 545001 w 1562046"/>
              <a:gd name="connsiteY4" fmla="*/ 234031 h 915180"/>
              <a:gd name="connsiteX5" fmla="*/ 892663 w 1562046"/>
              <a:gd name="connsiteY5" fmla="*/ 668 h 915180"/>
              <a:gd name="connsiteX6" fmla="*/ 1547506 w 1562046"/>
              <a:gd name="connsiteY6" fmla="*/ 162593 h 915180"/>
              <a:gd name="connsiteX7" fmla="*/ 1311763 w 1562046"/>
              <a:gd name="connsiteY7" fmla="*/ 395954 h 915180"/>
              <a:gd name="connsiteX8" fmla="*/ 1240325 w 1562046"/>
              <a:gd name="connsiteY8" fmla="*/ 490015 h 915180"/>
              <a:gd name="connsiteX9" fmla="*/ 1123644 w 1562046"/>
              <a:gd name="connsiteY9" fmla="*/ 548354 h 915180"/>
              <a:gd name="connsiteX10" fmla="*/ 1018869 w 1562046"/>
              <a:gd name="connsiteY10" fmla="*/ 788860 h 915180"/>
              <a:gd name="connsiteX11" fmla="*/ 902188 w 1562046"/>
              <a:gd name="connsiteY11" fmla="*/ 846011 h 915180"/>
              <a:gd name="connsiteX12" fmla="*/ 828369 w 1562046"/>
              <a:gd name="connsiteY12" fmla="*/ 903160 h 915180"/>
              <a:gd name="connsiteX13" fmla="*/ 695019 w 1562046"/>
              <a:gd name="connsiteY13" fmla="*/ 848393 h 915180"/>
              <a:gd name="connsiteX14" fmla="*/ 633107 w 1562046"/>
              <a:gd name="connsiteY14" fmla="*/ 905543 h 915180"/>
              <a:gd name="connsiteX15" fmla="*/ 537857 w 1562046"/>
              <a:gd name="connsiteY15" fmla="*/ 869824 h 915180"/>
              <a:gd name="connsiteX16" fmla="*/ 306876 w 1562046"/>
              <a:gd name="connsiteY16" fmla="*/ 487634 h 915180"/>
              <a:gd name="connsiteX0" fmla="*/ 306876 w 1562046"/>
              <a:gd name="connsiteY0" fmla="*/ 487634 h 915180"/>
              <a:gd name="connsiteX1" fmla="*/ 73513 w 1562046"/>
              <a:gd name="connsiteY1" fmla="*/ 381667 h 915180"/>
              <a:gd name="connsiteX2" fmla="*/ 18744 w 1562046"/>
              <a:gd name="connsiteY2" fmla="*/ 267367 h 915180"/>
              <a:gd name="connsiteX3" fmla="*/ 37793 w 1562046"/>
              <a:gd name="connsiteY3" fmla="*/ 19717 h 915180"/>
              <a:gd name="connsiteX4" fmla="*/ 545001 w 1562046"/>
              <a:gd name="connsiteY4" fmla="*/ 234031 h 915180"/>
              <a:gd name="connsiteX5" fmla="*/ 892663 w 1562046"/>
              <a:gd name="connsiteY5" fmla="*/ 668 h 915180"/>
              <a:gd name="connsiteX6" fmla="*/ 1547506 w 1562046"/>
              <a:gd name="connsiteY6" fmla="*/ 162593 h 915180"/>
              <a:gd name="connsiteX7" fmla="*/ 1311763 w 1562046"/>
              <a:gd name="connsiteY7" fmla="*/ 395954 h 915180"/>
              <a:gd name="connsiteX8" fmla="*/ 1240325 w 1562046"/>
              <a:gd name="connsiteY8" fmla="*/ 490015 h 915180"/>
              <a:gd name="connsiteX9" fmla="*/ 1185557 w 1562046"/>
              <a:gd name="connsiteY9" fmla="*/ 495968 h 915180"/>
              <a:gd name="connsiteX10" fmla="*/ 1123644 w 1562046"/>
              <a:gd name="connsiteY10" fmla="*/ 548354 h 915180"/>
              <a:gd name="connsiteX11" fmla="*/ 1018869 w 1562046"/>
              <a:gd name="connsiteY11" fmla="*/ 788860 h 915180"/>
              <a:gd name="connsiteX12" fmla="*/ 902188 w 1562046"/>
              <a:gd name="connsiteY12" fmla="*/ 846011 h 915180"/>
              <a:gd name="connsiteX13" fmla="*/ 828369 w 1562046"/>
              <a:gd name="connsiteY13" fmla="*/ 903160 h 915180"/>
              <a:gd name="connsiteX14" fmla="*/ 695019 w 1562046"/>
              <a:gd name="connsiteY14" fmla="*/ 848393 h 915180"/>
              <a:gd name="connsiteX15" fmla="*/ 633107 w 1562046"/>
              <a:gd name="connsiteY15" fmla="*/ 905543 h 915180"/>
              <a:gd name="connsiteX16" fmla="*/ 537857 w 1562046"/>
              <a:gd name="connsiteY16" fmla="*/ 869824 h 915180"/>
              <a:gd name="connsiteX17" fmla="*/ 306876 w 1562046"/>
              <a:gd name="connsiteY17" fmla="*/ 487634 h 915180"/>
              <a:gd name="connsiteX0" fmla="*/ 306876 w 1547744"/>
              <a:gd name="connsiteY0" fmla="*/ 489817 h 917363"/>
              <a:gd name="connsiteX1" fmla="*/ 73513 w 1547744"/>
              <a:gd name="connsiteY1" fmla="*/ 383850 h 917363"/>
              <a:gd name="connsiteX2" fmla="*/ 18744 w 1547744"/>
              <a:gd name="connsiteY2" fmla="*/ 269550 h 917363"/>
              <a:gd name="connsiteX3" fmla="*/ 37793 w 1547744"/>
              <a:gd name="connsiteY3" fmla="*/ 21900 h 917363"/>
              <a:gd name="connsiteX4" fmla="*/ 545001 w 1547744"/>
              <a:gd name="connsiteY4" fmla="*/ 236214 h 917363"/>
              <a:gd name="connsiteX5" fmla="*/ 892663 w 1547744"/>
              <a:gd name="connsiteY5" fmla="*/ 2851 h 917363"/>
              <a:gd name="connsiteX6" fmla="*/ 1261757 w 1547744"/>
              <a:gd name="connsiteY6" fmla="*/ 190969 h 917363"/>
              <a:gd name="connsiteX7" fmla="*/ 1547506 w 1547744"/>
              <a:gd name="connsiteY7" fmla="*/ 164776 h 917363"/>
              <a:gd name="connsiteX8" fmla="*/ 1311763 w 1547744"/>
              <a:gd name="connsiteY8" fmla="*/ 398137 h 917363"/>
              <a:gd name="connsiteX9" fmla="*/ 1240325 w 1547744"/>
              <a:gd name="connsiteY9" fmla="*/ 492198 h 917363"/>
              <a:gd name="connsiteX10" fmla="*/ 1185557 w 1547744"/>
              <a:gd name="connsiteY10" fmla="*/ 498151 h 917363"/>
              <a:gd name="connsiteX11" fmla="*/ 1123644 w 1547744"/>
              <a:gd name="connsiteY11" fmla="*/ 550537 h 917363"/>
              <a:gd name="connsiteX12" fmla="*/ 1018869 w 1547744"/>
              <a:gd name="connsiteY12" fmla="*/ 791043 h 917363"/>
              <a:gd name="connsiteX13" fmla="*/ 902188 w 1547744"/>
              <a:gd name="connsiteY13" fmla="*/ 848194 h 917363"/>
              <a:gd name="connsiteX14" fmla="*/ 828369 w 1547744"/>
              <a:gd name="connsiteY14" fmla="*/ 905343 h 917363"/>
              <a:gd name="connsiteX15" fmla="*/ 695019 w 1547744"/>
              <a:gd name="connsiteY15" fmla="*/ 850576 h 917363"/>
              <a:gd name="connsiteX16" fmla="*/ 633107 w 1547744"/>
              <a:gd name="connsiteY16" fmla="*/ 907726 h 917363"/>
              <a:gd name="connsiteX17" fmla="*/ 537857 w 1547744"/>
              <a:gd name="connsiteY17" fmla="*/ 872007 h 917363"/>
              <a:gd name="connsiteX18" fmla="*/ 306876 w 1547744"/>
              <a:gd name="connsiteY18" fmla="*/ 489817 h 917363"/>
              <a:gd name="connsiteX0" fmla="*/ 306876 w 1548429"/>
              <a:gd name="connsiteY0" fmla="*/ 489860 h 917406"/>
              <a:gd name="connsiteX1" fmla="*/ 73513 w 1548429"/>
              <a:gd name="connsiteY1" fmla="*/ 383893 h 917406"/>
              <a:gd name="connsiteX2" fmla="*/ 18744 w 1548429"/>
              <a:gd name="connsiteY2" fmla="*/ 269593 h 917406"/>
              <a:gd name="connsiteX3" fmla="*/ 37793 w 1548429"/>
              <a:gd name="connsiteY3" fmla="*/ 21943 h 917406"/>
              <a:gd name="connsiteX4" fmla="*/ 545001 w 1548429"/>
              <a:gd name="connsiteY4" fmla="*/ 236257 h 917406"/>
              <a:gd name="connsiteX5" fmla="*/ 892663 w 1548429"/>
              <a:gd name="connsiteY5" fmla="*/ 2894 h 917406"/>
              <a:gd name="connsiteX6" fmla="*/ 1261757 w 1548429"/>
              <a:gd name="connsiteY6" fmla="*/ 191012 h 917406"/>
              <a:gd name="connsiteX7" fmla="*/ 1383201 w 1548429"/>
              <a:gd name="connsiteY7" fmla="*/ 143388 h 917406"/>
              <a:gd name="connsiteX8" fmla="*/ 1547506 w 1548429"/>
              <a:gd name="connsiteY8" fmla="*/ 164819 h 917406"/>
              <a:gd name="connsiteX9" fmla="*/ 1311763 w 1548429"/>
              <a:gd name="connsiteY9" fmla="*/ 398180 h 917406"/>
              <a:gd name="connsiteX10" fmla="*/ 1240325 w 1548429"/>
              <a:gd name="connsiteY10" fmla="*/ 492241 h 917406"/>
              <a:gd name="connsiteX11" fmla="*/ 1185557 w 1548429"/>
              <a:gd name="connsiteY11" fmla="*/ 498194 h 917406"/>
              <a:gd name="connsiteX12" fmla="*/ 1123644 w 1548429"/>
              <a:gd name="connsiteY12" fmla="*/ 550580 h 917406"/>
              <a:gd name="connsiteX13" fmla="*/ 1018869 w 1548429"/>
              <a:gd name="connsiteY13" fmla="*/ 791086 h 917406"/>
              <a:gd name="connsiteX14" fmla="*/ 902188 w 1548429"/>
              <a:gd name="connsiteY14" fmla="*/ 848237 h 917406"/>
              <a:gd name="connsiteX15" fmla="*/ 828369 w 1548429"/>
              <a:gd name="connsiteY15" fmla="*/ 905386 h 917406"/>
              <a:gd name="connsiteX16" fmla="*/ 695019 w 1548429"/>
              <a:gd name="connsiteY16" fmla="*/ 850619 h 917406"/>
              <a:gd name="connsiteX17" fmla="*/ 633107 w 1548429"/>
              <a:gd name="connsiteY17" fmla="*/ 907769 h 917406"/>
              <a:gd name="connsiteX18" fmla="*/ 537857 w 1548429"/>
              <a:gd name="connsiteY18" fmla="*/ 872050 h 917406"/>
              <a:gd name="connsiteX19" fmla="*/ 306876 w 1548429"/>
              <a:gd name="connsiteY19" fmla="*/ 489860 h 917406"/>
              <a:gd name="connsiteX0" fmla="*/ 306876 w 1548822"/>
              <a:gd name="connsiteY0" fmla="*/ 489860 h 917406"/>
              <a:gd name="connsiteX1" fmla="*/ 73513 w 1548822"/>
              <a:gd name="connsiteY1" fmla="*/ 383893 h 917406"/>
              <a:gd name="connsiteX2" fmla="*/ 18744 w 1548822"/>
              <a:gd name="connsiteY2" fmla="*/ 269593 h 917406"/>
              <a:gd name="connsiteX3" fmla="*/ 37793 w 1548822"/>
              <a:gd name="connsiteY3" fmla="*/ 21943 h 917406"/>
              <a:gd name="connsiteX4" fmla="*/ 545001 w 1548822"/>
              <a:gd name="connsiteY4" fmla="*/ 236257 h 917406"/>
              <a:gd name="connsiteX5" fmla="*/ 892663 w 1548822"/>
              <a:gd name="connsiteY5" fmla="*/ 2894 h 917406"/>
              <a:gd name="connsiteX6" fmla="*/ 1261757 w 1548822"/>
              <a:gd name="connsiteY6" fmla="*/ 191012 h 917406"/>
              <a:gd name="connsiteX7" fmla="*/ 1383201 w 1548822"/>
              <a:gd name="connsiteY7" fmla="*/ 143388 h 917406"/>
              <a:gd name="connsiteX8" fmla="*/ 1547506 w 1548822"/>
              <a:gd name="connsiteY8" fmla="*/ 164819 h 917406"/>
              <a:gd name="connsiteX9" fmla="*/ 1480832 w 1548822"/>
              <a:gd name="connsiteY9" fmla="*/ 317220 h 917406"/>
              <a:gd name="connsiteX10" fmla="*/ 1311763 w 1548822"/>
              <a:gd name="connsiteY10" fmla="*/ 398180 h 917406"/>
              <a:gd name="connsiteX11" fmla="*/ 1240325 w 1548822"/>
              <a:gd name="connsiteY11" fmla="*/ 492241 h 917406"/>
              <a:gd name="connsiteX12" fmla="*/ 1185557 w 1548822"/>
              <a:gd name="connsiteY12" fmla="*/ 498194 h 917406"/>
              <a:gd name="connsiteX13" fmla="*/ 1123644 w 1548822"/>
              <a:gd name="connsiteY13" fmla="*/ 550580 h 917406"/>
              <a:gd name="connsiteX14" fmla="*/ 1018869 w 1548822"/>
              <a:gd name="connsiteY14" fmla="*/ 791086 h 917406"/>
              <a:gd name="connsiteX15" fmla="*/ 902188 w 1548822"/>
              <a:gd name="connsiteY15" fmla="*/ 848237 h 917406"/>
              <a:gd name="connsiteX16" fmla="*/ 828369 w 1548822"/>
              <a:gd name="connsiteY16" fmla="*/ 905386 h 917406"/>
              <a:gd name="connsiteX17" fmla="*/ 695019 w 1548822"/>
              <a:gd name="connsiteY17" fmla="*/ 850619 h 917406"/>
              <a:gd name="connsiteX18" fmla="*/ 633107 w 1548822"/>
              <a:gd name="connsiteY18" fmla="*/ 907769 h 917406"/>
              <a:gd name="connsiteX19" fmla="*/ 537857 w 1548822"/>
              <a:gd name="connsiteY19" fmla="*/ 872050 h 917406"/>
              <a:gd name="connsiteX20" fmla="*/ 306876 w 1548822"/>
              <a:gd name="connsiteY20" fmla="*/ 489860 h 917406"/>
              <a:gd name="connsiteX0" fmla="*/ 306876 w 1548822"/>
              <a:gd name="connsiteY0" fmla="*/ 487350 h 914896"/>
              <a:gd name="connsiteX1" fmla="*/ 73513 w 1548822"/>
              <a:gd name="connsiteY1" fmla="*/ 381383 h 914896"/>
              <a:gd name="connsiteX2" fmla="*/ 18744 w 1548822"/>
              <a:gd name="connsiteY2" fmla="*/ 267083 h 914896"/>
              <a:gd name="connsiteX3" fmla="*/ 37793 w 1548822"/>
              <a:gd name="connsiteY3" fmla="*/ 19433 h 914896"/>
              <a:gd name="connsiteX4" fmla="*/ 545001 w 1548822"/>
              <a:gd name="connsiteY4" fmla="*/ 233747 h 914896"/>
              <a:gd name="connsiteX5" fmla="*/ 678350 w 1548822"/>
              <a:gd name="connsiteY5" fmla="*/ 126591 h 914896"/>
              <a:gd name="connsiteX6" fmla="*/ 892663 w 1548822"/>
              <a:gd name="connsiteY6" fmla="*/ 384 h 914896"/>
              <a:gd name="connsiteX7" fmla="*/ 1261757 w 1548822"/>
              <a:gd name="connsiteY7" fmla="*/ 188502 h 914896"/>
              <a:gd name="connsiteX8" fmla="*/ 1383201 w 1548822"/>
              <a:gd name="connsiteY8" fmla="*/ 140878 h 914896"/>
              <a:gd name="connsiteX9" fmla="*/ 1547506 w 1548822"/>
              <a:gd name="connsiteY9" fmla="*/ 162309 h 914896"/>
              <a:gd name="connsiteX10" fmla="*/ 1480832 w 1548822"/>
              <a:gd name="connsiteY10" fmla="*/ 314710 h 914896"/>
              <a:gd name="connsiteX11" fmla="*/ 1311763 w 1548822"/>
              <a:gd name="connsiteY11" fmla="*/ 395670 h 914896"/>
              <a:gd name="connsiteX12" fmla="*/ 1240325 w 1548822"/>
              <a:gd name="connsiteY12" fmla="*/ 489731 h 914896"/>
              <a:gd name="connsiteX13" fmla="*/ 1185557 w 1548822"/>
              <a:gd name="connsiteY13" fmla="*/ 495684 h 914896"/>
              <a:gd name="connsiteX14" fmla="*/ 1123644 w 1548822"/>
              <a:gd name="connsiteY14" fmla="*/ 548070 h 914896"/>
              <a:gd name="connsiteX15" fmla="*/ 1018869 w 1548822"/>
              <a:gd name="connsiteY15" fmla="*/ 788576 h 914896"/>
              <a:gd name="connsiteX16" fmla="*/ 902188 w 1548822"/>
              <a:gd name="connsiteY16" fmla="*/ 845727 h 914896"/>
              <a:gd name="connsiteX17" fmla="*/ 828369 w 1548822"/>
              <a:gd name="connsiteY17" fmla="*/ 902876 h 914896"/>
              <a:gd name="connsiteX18" fmla="*/ 695019 w 1548822"/>
              <a:gd name="connsiteY18" fmla="*/ 848109 h 914896"/>
              <a:gd name="connsiteX19" fmla="*/ 633107 w 1548822"/>
              <a:gd name="connsiteY19" fmla="*/ 905259 h 914896"/>
              <a:gd name="connsiteX20" fmla="*/ 537857 w 1548822"/>
              <a:gd name="connsiteY20" fmla="*/ 869540 h 914896"/>
              <a:gd name="connsiteX21" fmla="*/ 306876 w 1548822"/>
              <a:gd name="connsiteY21" fmla="*/ 487350 h 914896"/>
              <a:gd name="connsiteX0" fmla="*/ 320333 w 1562279"/>
              <a:gd name="connsiteY0" fmla="*/ 487350 h 914896"/>
              <a:gd name="connsiteX1" fmla="*/ 86970 w 1562279"/>
              <a:gd name="connsiteY1" fmla="*/ 381383 h 914896"/>
              <a:gd name="connsiteX2" fmla="*/ 32201 w 1562279"/>
              <a:gd name="connsiteY2" fmla="*/ 267083 h 914896"/>
              <a:gd name="connsiteX3" fmla="*/ 15532 w 1562279"/>
              <a:gd name="connsiteY3" fmla="*/ 90872 h 914896"/>
              <a:gd name="connsiteX4" fmla="*/ 51250 w 1562279"/>
              <a:gd name="connsiteY4" fmla="*/ 19433 h 914896"/>
              <a:gd name="connsiteX5" fmla="*/ 558458 w 1562279"/>
              <a:gd name="connsiteY5" fmla="*/ 233747 h 914896"/>
              <a:gd name="connsiteX6" fmla="*/ 691807 w 1562279"/>
              <a:gd name="connsiteY6" fmla="*/ 126591 h 914896"/>
              <a:gd name="connsiteX7" fmla="*/ 906120 w 1562279"/>
              <a:gd name="connsiteY7" fmla="*/ 384 h 914896"/>
              <a:gd name="connsiteX8" fmla="*/ 1275214 w 1562279"/>
              <a:gd name="connsiteY8" fmla="*/ 188502 h 914896"/>
              <a:gd name="connsiteX9" fmla="*/ 1396658 w 1562279"/>
              <a:gd name="connsiteY9" fmla="*/ 140878 h 914896"/>
              <a:gd name="connsiteX10" fmla="*/ 1560963 w 1562279"/>
              <a:gd name="connsiteY10" fmla="*/ 162309 h 914896"/>
              <a:gd name="connsiteX11" fmla="*/ 1494289 w 1562279"/>
              <a:gd name="connsiteY11" fmla="*/ 314710 h 914896"/>
              <a:gd name="connsiteX12" fmla="*/ 1325220 w 1562279"/>
              <a:gd name="connsiteY12" fmla="*/ 395670 h 914896"/>
              <a:gd name="connsiteX13" fmla="*/ 1253782 w 1562279"/>
              <a:gd name="connsiteY13" fmla="*/ 489731 h 914896"/>
              <a:gd name="connsiteX14" fmla="*/ 1199014 w 1562279"/>
              <a:gd name="connsiteY14" fmla="*/ 495684 h 914896"/>
              <a:gd name="connsiteX15" fmla="*/ 1137101 w 1562279"/>
              <a:gd name="connsiteY15" fmla="*/ 548070 h 914896"/>
              <a:gd name="connsiteX16" fmla="*/ 1032326 w 1562279"/>
              <a:gd name="connsiteY16" fmla="*/ 788576 h 914896"/>
              <a:gd name="connsiteX17" fmla="*/ 915645 w 1562279"/>
              <a:gd name="connsiteY17" fmla="*/ 845727 h 914896"/>
              <a:gd name="connsiteX18" fmla="*/ 841826 w 1562279"/>
              <a:gd name="connsiteY18" fmla="*/ 902876 h 914896"/>
              <a:gd name="connsiteX19" fmla="*/ 708476 w 1562279"/>
              <a:gd name="connsiteY19" fmla="*/ 848109 h 914896"/>
              <a:gd name="connsiteX20" fmla="*/ 646564 w 1562279"/>
              <a:gd name="connsiteY20" fmla="*/ 905259 h 914896"/>
              <a:gd name="connsiteX21" fmla="*/ 551314 w 1562279"/>
              <a:gd name="connsiteY21" fmla="*/ 869540 h 914896"/>
              <a:gd name="connsiteX22" fmla="*/ 320333 w 1562279"/>
              <a:gd name="connsiteY22" fmla="*/ 487350 h 914896"/>
              <a:gd name="connsiteX0" fmla="*/ 319432 w 1561378"/>
              <a:gd name="connsiteY0" fmla="*/ 487350 h 914896"/>
              <a:gd name="connsiteX1" fmla="*/ 86069 w 1561378"/>
              <a:gd name="connsiteY1" fmla="*/ 381383 h 914896"/>
              <a:gd name="connsiteX2" fmla="*/ 31300 w 1561378"/>
              <a:gd name="connsiteY2" fmla="*/ 267083 h 914896"/>
              <a:gd name="connsiteX3" fmla="*/ 109882 w 1561378"/>
              <a:gd name="connsiteY3" fmla="*/ 190885 h 914896"/>
              <a:gd name="connsiteX4" fmla="*/ 14631 w 1561378"/>
              <a:gd name="connsiteY4" fmla="*/ 90872 h 914896"/>
              <a:gd name="connsiteX5" fmla="*/ 50349 w 1561378"/>
              <a:gd name="connsiteY5" fmla="*/ 19433 h 914896"/>
              <a:gd name="connsiteX6" fmla="*/ 557557 w 1561378"/>
              <a:gd name="connsiteY6" fmla="*/ 233747 h 914896"/>
              <a:gd name="connsiteX7" fmla="*/ 690906 w 1561378"/>
              <a:gd name="connsiteY7" fmla="*/ 126591 h 914896"/>
              <a:gd name="connsiteX8" fmla="*/ 905219 w 1561378"/>
              <a:gd name="connsiteY8" fmla="*/ 384 h 914896"/>
              <a:gd name="connsiteX9" fmla="*/ 1274313 w 1561378"/>
              <a:gd name="connsiteY9" fmla="*/ 188502 h 914896"/>
              <a:gd name="connsiteX10" fmla="*/ 1395757 w 1561378"/>
              <a:gd name="connsiteY10" fmla="*/ 140878 h 914896"/>
              <a:gd name="connsiteX11" fmla="*/ 1560062 w 1561378"/>
              <a:gd name="connsiteY11" fmla="*/ 162309 h 914896"/>
              <a:gd name="connsiteX12" fmla="*/ 1493388 w 1561378"/>
              <a:gd name="connsiteY12" fmla="*/ 314710 h 914896"/>
              <a:gd name="connsiteX13" fmla="*/ 1324319 w 1561378"/>
              <a:gd name="connsiteY13" fmla="*/ 395670 h 914896"/>
              <a:gd name="connsiteX14" fmla="*/ 1252881 w 1561378"/>
              <a:gd name="connsiteY14" fmla="*/ 489731 h 914896"/>
              <a:gd name="connsiteX15" fmla="*/ 1198113 w 1561378"/>
              <a:gd name="connsiteY15" fmla="*/ 495684 h 914896"/>
              <a:gd name="connsiteX16" fmla="*/ 1136200 w 1561378"/>
              <a:gd name="connsiteY16" fmla="*/ 548070 h 914896"/>
              <a:gd name="connsiteX17" fmla="*/ 1031425 w 1561378"/>
              <a:gd name="connsiteY17" fmla="*/ 788576 h 914896"/>
              <a:gd name="connsiteX18" fmla="*/ 914744 w 1561378"/>
              <a:gd name="connsiteY18" fmla="*/ 845727 h 914896"/>
              <a:gd name="connsiteX19" fmla="*/ 840925 w 1561378"/>
              <a:gd name="connsiteY19" fmla="*/ 902876 h 914896"/>
              <a:gd name="connsiteX20" fmla="*/ 707575 w 1561378"/>
              <a:gd name="connsiteY20" fmla="*/ 848109 h 914896"/>
              <a:gd name="connsiteX21" fmla="*/ 645663 w 1561378"/>
              <a:gd name="connsiteY21" fmla="*/ 905259 h 914896"/>
              <a:gd name="connsiteX22" fmla="*/ 550413 w 1561378"/>
              <a:gd name="connsiteY22" fmla="*/ 869540 h 914896"/>
              <a:gd name="connsiteX23" fmla="*/ 319432 w 1561378"/>
              <a:gd name="connsiteY23" fmla="*/ 487350 h 914896"/>
              <a:gd name="connsiteX0" fmla="*/ 319432 w 1561378"/>
              <a:gd name="connsiteY0" fmla="*/ 487350 h 914896"/>
              <a:gd name="connsiteX1" fmla="*/ 86069 w 1561378"/>
              <a:gd name="connsiteY1" fmla="*/ 381383 h 914896"/>
              <a:gd name="connsiteX2" fmla="*/ 31300 w 1561378"/>
              <a:gd name="connsiteY2" fmla="*/ 267083 h 914896"/>
              <a:gd name="connsiteX3" fmla="*/ 102737 w 1561378"/>
              <a:gd name="connsiteY3" fmla="*/ 264703 h 914896"/>
              <a:gd name="connsiteX4" fmla="*/ 109882 w 1561378"/>
              <a:gd name="connsiteY4" fmla="*/ 190885 h 914896"/>
              <a:gd name="connsiteX5" fmla="*/ 14631 w 1561378"/>
              <a:gd name="connsiteY5" fmla="*/ 90872 h 914896"/>
              <a:gd name="connsiteX6" fmla="*/ 50349 w 1561378"/>
              <a:gd name="connsiteY6" fmla="*/ 19433 h 914896"/>
              <a:gd name="connsiteX7" fmla="*/ 557557 w 1561378"/>
              <a:gd name="connsiteY7" fmla="*/ 233747 h 914896"/>
              <a:gd name="connsiteX8" fmla="*/ 690906 w 1561378"/>
              <a:gd name="connsiteY8" fmla="*/ 126591 h 914896"/>
              <a:gd name="connsiteX9" fmla="*/ 905219 w 1561378"/>
              <a:gd name="connsiteY9" fmla="*/ 384 h 914896"/>
              <a:gd name="connsiteX10" fmla="*/ 1274313 w 1561378"/>
              <a:gd name="connsiteY10" fmla="*/ 188502 h 914896"/>
              <a:gd name="connsiteX11" fmla="*/ 1395757 w 1561378"/>
              <a:gd name="connsiteY11" fmla="*/ 140878 h 914896"/>
              <a:gd name="connsiteX12" fmla="*/ 1560062 w 1561378"/>
              <a:gd name="connsiteY12" fmla="*/ 162309 h 914896"/>
              <a:gd name="connsiteX13" fmla="*/ 1493388 w 1561378"/>
              <a:gd name="connsiteY13" fmla="*/ 314710 h 914896"/>
              <a:gd name="connsiteX14" fmla="*/ 1324319 w 1561378"/>
              <a:gd name="connsiteY14" fmla="*/ 395670 h 914896"/>
              <a:gd name="connsiteX15" fmla="*/ 1252881 w 1561378"/>
              <a:gd name="connsiteY15" fmla="*/ 489731 h 914896"/>
              <a:gd name="connsiteX16" fmla="*/ 1198113 w 1561378"/>
              <a:gd name="connsiteY16" fmla="*/ 495684 h 914896"/>
              <a:gd name="connsiteX17" fmla="*/ 1136200 w 1561378"/>
              <a:gd name="connsiteY17" fmla="*/ 548070 h 914896"/>
              <a:gd name="connsiteX18" fmla="*/ 1031425 w 1561378"/>
              <a:gd name="connsiteY18" fmla="*/ 788576 h 914896"/>
              <a:gd name="connsiteX19" fmla="*/ 914744 w 1561378"/>
              <a:gd name="connsiteY19" fmla="*/ 845727 h 914896"/>
              <a:gd name="connsiteX20" fmla="*/ 840925 w 1561378"/>
              <a:gd name="connsiteY20" fmla="*/ 902876 h 914896"/>
              <a:gd name="connsiteX21" fmla="*/ 707575 w 1561378"/>
              <a:gd name="connsiteY21" fmla="*/ 848109 h 914896"/>
              <a:gd name="connsiteX22" fmla="*/ 645663 w 1561378"/>
              <a:gd name="connsiteY22" fmla="*/ 905259 h 914896"/>
              <a:gd name="connsiteX23" fmla="*/ 550413 w 1561378"/>
              <a:gd name="connsiteY23" fmla="*/ 869540 h 914896"/>
              <a:gd name="connsiteX24" fmla="*/ 319432 w 1561378"/>
              <a:gd name="connsiteY24" fmla="*/ 487350 h 914896"/>
              <a:gd name="connsiteX0" fmla="*/ 305076 w 1547022"/>
              <a:gd name="connsiteY0" fmla="*/ 487350 h 914896"/>
              <a:gd name="connsiteX1" fmla="*/ 71713 w 1547022"/>
              <a:gd name="connsiteY1" fmla="*/ 381383 h 914896"/>
              <a:gd name="connsiteX2" fmla="*/ 16944 w 1547022"/>
              <a:gd name="connsiteY2" fmla="*/ 267083 h 914896"/>
              <a:gd name="connsiteX3" fmla="*/ 88381 w 1547022"/>
              <a:gd name="connsiteY3" fmla="*/ 264703 h 914896"/>
              <a:gd name="connsiteX4" fmla="*/ 95526 w 1547022"/>
              <a:gd name="connsiteY4" fmla="*/ 190885 h 914896"/>
              <a:gd name="connsiteX5" fmla="*/ 275 w 1547022"/>
              <a:gd name="connsiteY5" fmla="*/ 90872 h 914896"/>
              <a:gd name="connsiteX6" fmla="*/ 35993 w 1547022"/>
              <a:gd name="connsiteY6" fmla="*/ 19433 h 914896"/>
              <a:gd name="connsiteX7" fmla="*/ 295550 w 1547022"/>
              <a:gd name="connsiteY7" fmla="*/ 36103 h 914896"/>
              <a:gd name="connsiteX8" fmla="*/ 543201 w 1547022"/>
              <a:gd name="connsiteY8" fmla="*/ 233747 h 914896"/>
              <a:gd name="connsiteX9" fmla="*/ 676550 w 1547022"/>
              <a:gd name="connsiteY9" fmla="*/ 126591 h 914896"/>
              <a:gd name="connsiteX10" fmla="*/ 890863 w 1547022"/>
              <a:gd name="connsiteY10" fmla="*/ 384 h 914896"/>
              <a:gd name="connsiteX11" fmla="*/ 1259957 w 1547022"/>
              <a:gd name="connsiteY11" fmla="*/ 188502 h 914896"/>
              <a:gd name="connsiteX12" fmla="*/ 1381401 w 1547022"/>
              <a:gd name="connsiteY12" fmla="*/ 140878 h 914896"/>
              <a:gd name="connsiteX13" fmla="*/ 1545706 w 1547022"/>
              <a:gd name="connsiteY13" fmla="*/ 162309 h 914896"/>
              <a:gd name="connsiteX14" fmla="*/ 1479032 w 1547022"/>
              <a:gd name="connsiteY14" fmla="*/ 314710 h 914896"/>
              <a:gd name="connsiteX15" fmla="*/ 1309963 w 1547022"/>
              <a:gd name="connsiteY15" fmla="*/ 395670 h 914896"/>
              <a:gd name="connsiteX16" fmla="*/ 1238525 w 1547022"/>
              <a:gd name="connsiteY16" fmla="*/ 489731 h 914896"/>
              <a:gd name="connsiteX17" fmla="*/ 1183757 w 1547022"/>
              <a:gd name="connsiteY17" fmla="*/ 495684 h 914896"/>
              <a:gd name="connsiteX18" fmla="*/ 1121844 w 1547022"/>
              <a:gd name="connsiteY18" fmla="*/ 548070 h 914896"/>
              <a:gd name="connsiteX19" fmla="*/ 1017069 w 1547022"/>
              <a:gd name="connsiteY19" fmla="*/ 788576 h 914896"/>
              <a:gd name="connsiteX20" fmla="*/ 900388 w 1547022"/>
              <a:gd name="connsiteY20" fmla="*/ 845727 h 914896"/>
              <a:gd name="connsiteX21" fmla="*/ 826569 w 1547022"/>
              <a:gd name="connsiteY21" fmla="*/ 902876 h 914896"/>
              <a:gd name="connsiteX22" fmla="*/ 693219 w 1547022"/>
              <a:gd name="connsiteY22" fmla="*/ 848109 h 914896"/>
              <a:gd name="connsiteX23" fmla="*/ 631307 w 1547022"/>
              <a:gd name="connsiteY23" fmla="*/ 905259 h 914896"/>
              <a:gd name="connsiteX24" fmla="*/ 536057 w 1547022"/>
              <a:gd name="connsiteY24" fmla="*/ 869540 h 914896"/>
              <a:gd name="connsiteX25" fmla="*/ 305076 w 1547022"/>
              <a:gd name="connsiteY25" fmla="*/ 487350 h 914896"/>
              <a:gd name="connsiteX0" fmla="*/ 305076 w 1547022"/>
              <a:gd name="connsiteY0" fmla="*/ 487350 h 914896"/>
              <a:gd name="connsiteX1" fmla="*/ 71713 w 1547022"/>
              <a:gd name="connsiteY1" fmla="*/ 381383 h 914896"/>
              <a:gd name="connsiteX2" fmla="*/ 16944 w 1547022"/>
              <a:gd name="connsiteY2" fmla="*/ 267083 h 914896"/>
              <a:gd name="connsiteX3" fmla="*/ 88381 w 1547022"/>
              <a:gd name="connsiteY3" fmla="*/ 264703 h 914896"/>
              <a:gd name="connsiteX4" fmla="*/ 95526 w 1547022"/>
              <a:gd name="connsiteY4" fmla="*/ 190885 h 914896"/>
              <a:gd name="connsiteX5" fmla="*/ 275 w 1547022"/>
              <a:gd name="connsiteY5" fmla="*/ 90872 h 914896"/>
              <a:gd name="connsiteX6" fmla="*/ 35993 w 1547022"/>
              <a:gd name="connsiteY6" fmla="*/ 19433 h 914896"/>
              <a:gd name="connsiteX7" fmla="*/ 155056 w 1547022"/>
              <a:gd name="connsiteY7" fmla="*/ 64678 h 914896"/>
              <a:gd name="connsiteX8" fmla="*/ 295550 w 1547022"/>
              <a:gd name="connsiteY8" fmla="*/ 36103 h 914896"/>
              <a:gd name="connsiteX9" fmla="*/ 543201 w 1547022"/>
              <a:gd name="connsiteY9" fmla="*/ 233747 h 914896"/>
              <a:gd name="connsiteX10" fmla="*/ 676550 w 1547022"/>
              <a:gd name="connsiteY10" fmla="*/ 126591 h 914896"/>
              <a:gd name="connsiteX11" fmla="*/ 890863 w 1547022"/>
              <a:gd name="connsiteY11" fmla="*/ 384 h 914896"/>
              <a:gd name="connsiteX12" fmla="*/ 1259957 w 1547022"/>
              <a:gd name="connsiteY12" fmla="*/ 188502 h 914896"/>
              <a:gd name="connsiteX13" fmla="*/ 1381401 w 1547022"/>
              <a:gd name="connsiteY13" fmla="*/ 140878 h 914896"/>
              <a:gd name="connsiteX14" fmla="*/ 1545706 w 1547022"/>
              <a:gd name="connsiteY14" fmla="*/ 162309 h 914896"/>
              <a:gd name="connsiteX15" fmla="*/ 1479032 w 1547022"/>
              <a:gd name="connsiteY15" fmla="*/ 314710 h 914896"/>
              <a:gd name="connsiteX16" fmla="*/ 1309963 w 1547022"/>
              <a:gd name="connsiteY16" fmla="*/ 395670 h 914896"/>
              <a:gd name="connsiteX17" fmla="*/ 1238525 w 1547022"/>
              <a:gd name="connsiteY17" fmla="*/ 489731 h 914896"/>
              <a:gd name="connsiteX18" fmla="*/ 1183757 w 1547022"/>
              <a:gd name="connsiteY18" fmla="*/ 495684 h 914896"/>
              <a:gd name="connsiteX19" fmla="*/ 1121844 w 1547022"/>
              <a:gd name="connsiteY19" fmla="*/ 548070 h 914896"/>
              <a:gd name="connsiteX20" fmla="*/ 1017069 w 1547022"/>
              <a:gd name="connsiteY20" fmla="*/ 788576 h 914896"/>
              <a:gd name="connsiteX21" fmla="*/ 900388 w 1547022"/>
              <a:gd name="connsiteY21" fmla="*/ 845727 h 914896"/>
              <a:gd name="connsiteX22" fmla="*/ 826569 w 1547022"/>
              <a:gd name="connsiteY22" fmla="*/ 902876 h 914896"/>
              <a:gd name="connsiteX23" fmla="*/ 693219 w 1547022"/>
              <a:gd name="connsiteY23" fmla="*/ 848109 h 914896"/>
              <a:gd name="connsiteX24" fmla="*/ 631307 w 1547022"/>
              <a:gd name="connsiteY24" fmla="*/ 905259 h 914896"/>
              <a:gd name="connsiteX25" fmla="*/ 536057 w 1547022"/>
              <a:gd name="connsiteY25" fmla="*/ 869540 h 914896"/>
              <a:gd name="connsiteX26" fmla="*/ 305076 w 1547022"/>
              <a:gd name="connsiteY26" fmla="*/ 487350 h 914896"/>
              <a:gd name="connsiteX0" fmla="*/ 305076 w 1547022"/>
              <a:gd name="connsiteY0" fmla="*/ 487350 h 914896"/>
              <a:gd name="connsiteX1" fmla="*/ 71713 w 1547022"/>
              <a:gd name="connsiteY1" fmla="*/ 381383 h 914896"/>
              <a:gd name="connsiteX2" fmla="*/ 16944 w 1547022"/>
              <a:gd name="connsiteY2" fmla="*/ 267083 h 914896"/>
              <a:gd name="connsiteX3" fmla="*/ 88381 w 1547022"/>
              <a:gd name="connsiteY3" fmla="*/ 264703 h 914896"/>
              <a:gd name="connsiteX4" fmla="*/ 95526 w 1547022"/>
              <a:gd name="connsiteY4" fmla="*/ 190885 h 914896"/>
              <a:gd name="connsiteX5" fmla="*/ 275 w 1547022"/>
              <a:gd name="connsiteY5" fmla="*/ 90872 h 914896"/>
              <a:gd name="connsiteX6" fmla="*/ 35993 w 1547022"/>
              <a:gd name="connsiteY6" fmla="*/ 19433 h 914896"/>
              <a:gd name="connsiteX7" fmla="*/ 155056 w 1547022"/>
              <a:gd name="connsiteY7" fmla="*/ 64678 h 914896"/>
              <a:gd name="connsiteX8" fmla="*/ 295550 w 1547022"/>
              <a:gd name="connsiteY8" fmla="*/ 36103 h 914896"/>
              <a:gd name="connsiteX9" fmla="*/ 407468 w 1547022"/>
              <a:gd name="connsiteY9" fmla="*/ 181360 h 914896"/>
              <a:gd name="connsiteX10" fmla="*/ 543201 w 1547022"/>
              <a:gd name="connsiteY10" fmla="*/ 233747 h 914896"/>
              <a:gd name="connsiteX11" fmla="*/ 676550 w 1547022"/>
              <a:gd name="connsiteY11" fmla="*/ 126591 h 914896"/>
              <a:gd name="connsiteX12" fmla="*/ 890863 w 1547022"/>
              <a:gd name="connsiteY12" fmla="*/ 384 h 914896"/>
              <a:gd name="connsiteX13" fmla="*/ 1259957 w 1547022"/>
              <a:gd name="connsiteY13" fmla="*/ 188502 h 914896"/>
              <a:gd name="connsiteX14" fmla="*/ 1381401 w 1547022"/>
              <a:gd name="connsiteY14" fmla="*/ 140878 h 914896"/>
              <a:gd name="connsiteX15" fmla="*/ 1545706 w 1547022"/>
              <a:gd name="connsiteY15" fmla="*/ 162309 h 914896"/>
              <a:gd name="connsiteX16" fmla="*/ 1479032 w 1547022"/>
              <a:gd name="connsiteY16" fmla="*/ 314710 h 914896"/>
              <a:gd name="connsiteX17" fmla="*/ 1309963 w 1547022"/>
              <a:gd name="connsiteY17" fmla="*/ 395670 h 914896"/>
              <a:gd name="connsiteX18" fmla="*/ 1238525 w 1547022"/>
              <a:gd name="connsiteY18" fmla="*/ 489731 h 914896"/>
              <a:gd name="connsiteX19" fmla="*/ 1183757 w 1547022"/>
              <a:gd name="connsiteY19" fmla="*/ 495684 h 914896"/>
              <a:gd name="connsiteX20" fmla="*/ 1121844 w 1547022"/>
              <a:gd name="connsiteY20" fmla="*/ 548070 h 914896"/>
              <a:gd name="connsiteX21" fmla="*/ 1017069 w 1547022"/>
              <a:gd name="connsiteY21" fmla="*/ 788576 h 914896"/>
              <a:gd name="connsiteX22" fmla="*/ 900388 w 1547022"/>
              <a:gd name="connsiteY22" fmla="*/ 845727 h 914896"/>
              <a:gd name="connsiteX23" fmla="*/ 826569 w 1547022"/>
              <a:gd name="connsiteY23" fmla="*/ 902876 h 914896"/>
              <a:gd name="connsiteX24" fmla="*/ 693219 w 1547022"/>
              <a:gd name="connsiteY24" fmla="*/ 848109 h 914896"/>
              <a:gd name="connsiteX25" fmla="*/ 631307 w 1547022"/>
              <a:gd name="connsiteY25" fmla="*/ 905259 h 914896"/>
              <a:gd name="connsiteX26" fmla="*/ 536057 w 1547022"/>
              <a:gd name="connsiteY26" fmla="*/ 869540 h 914896"/>
              <a:gd name="connsiteX27" fmla="*/ 305076 w 1547022"/>
              <a:gd name="connsiteY27" fmla="*/ 487350 h 914896"/>
              <a:gd name="connsiteX0" fmla="*/ 305076 w 1547022"/>
              <a:gd name="connsiteY0" fmla="*/ 487350 h 914896"/>
              <a:gd name="connsiteX1" fmla="*/ 71713 w 1547022"/>
              <a:gd name="connsiteY1" fmla="*/ 381383 h 914896"/>
              <a:gd name="connsiteX2" fmla="*/ 16944 w 1547022"/>
              <a:gd name="connsiteY2" fmla="*/ 267083 h 914896"/>
              <a:gd name="connsiteX3" fmla="*/ 88381 w 1547022"/>
              <a:gd name="connsiteY3" fmla="*/ 264703 h 914896"/>
              <a:gd name="connsiteX4" fmla="*/ 95526 w 1547022"/>
              <a:gd name="connsiteY4" fmla="*/ 190885 h 914896"/>
              <a:gd name="connsiteX5" fmla="*/ 275 w 1547022"/>
              <a:gd name="connsiteY5" fmla="*/ 90872 h 914896"/>
              <a:gd name="connsiteX6" fmla="*/ 35993 w 1547022"/>
              <a:gd name="connsiteY6" fmla="*/ 19433 h 914896"/>
              <a:gd name="connsiteX7" fmla="*/ 155056 w 1547022"/>
              <a:gd name="connsiteY7" fmla="*/ 64678 h 914896"/>
              <a:gd name="connsiteX8" fmla="*/ 295550 w 1547022"/>
              <a:gd name="connsiteY8" fmla="*/ 36103 h 914896"/>
              <a:gd name="connsiteX9" fmla="*/ 407468 w 1547022"/>
              <a:gd name="connsiteY9" fmla="*/ 181360 h 914896"/>
              <a:gd name="connsiteX10" fmla="*/ 490812 w 1547022"/>
              <a:gd name="connsiteY10" fmla="*/ 205172 h 914896"/>
              <a:gd name="connsiteX11" fmla="*/ 543201 w 1547022"/>
              <a:gd name="connsiteY11" fmla="*/ 233747 h 914896"/>
              <a:gd name="connsiteX12" fmla="*/ 676550 w 1547022"/>
              <a:gd name="connsiteY12" fmla="*/ 126591 h 914896"/>
              <a:gd name="connsiteX13" fmla="*/ 890863 w 1547022"/>
              <a:gd name="connsiteY13" fmla="*/ 384 h 914896"/>
              <a:gd name="connsiteX14" fmla="*/ 1259957 w 1547022"/>
              <a:gd name="connsiteY14" fmla="*/ 188502 h 914896"/>
              <a:gd name="connsiteX15" fmla="*/ 1381401 w 1547022"/>
              <a:gd name="connsiteY15" fmla="*/ 140878 h 914896"/>
              <a:gd name="connsiteX16" fmla="*/ 1545706 w 1547022"/>
              <a:gd name="connsiteY16" fmla="*/ 162309 h 914896"/>
              <a:gd name="connsiteX17" fmla="*/ 1479032 w 1547022"/>
              <a:gd name="connsiteY17" fmla="*/ 314710 h 914896"/>
              <a:gd name="connsiteX18" fmla="*/ 1309963 w 1547022"/>
              <a:gd name="connsiteY18" fmla="*/ 395670 h 914896"/>
              <a:gd name="connsiteX19" fmla="*/ 1238525 w 1547022"/>
              <a:gd name="connsiteY19" fmla="*/ 489731 h 914896"/>
              <a:gd name="connsiteX20" fmla="*/ 1183757 w 1547022"/>
              <a:gd name="connsiteY20" fmla="*/ 495684 h 914896"/>
              <a:gd name="connsiteX21" fmla="*/ 1121844 w 1547022"/>
              <a:gd name="connsiteY21" fmla="*/ 548070 h 914896"/>
              <a:gd name="connsiteX22" fmla="*/ 1017069 w 1547022"/>
              <a:gd name="connsiteY22" fmla="*/ 788576 h 914896"/>
              <a:gd name="connsiteX23" fmla="*/ 900388 w 1547022"/>
              <a:gd name="connsiteY23" fmla="*/ 845727 h 914896"/>
              <a:gd name="connsiteX24" fmla="*/ 826569 w 1547022"/>
              <a:gd name="connsiteY24" fmla="*/ 902876 h 914896"/>
              <a:gd name="connsiteX25" fmla="*/ 693219 w 1547022"/>
              <a:gd name="connsiteY25" fmla="*/ 848109 h 914896"/>
              <a:gd name="connsiteX26" fmla="*/ 631307 w 1547022"/>
              <a:gd name="connsiteY26" fmla="*/ 905259 h 914896"/>
              <a:gd name="connsiteX27" fmla="*/ 536057 w 1547022"/>
              <a:gd name="connsiteY27" fmla="*/ 869540 h 914896"/>
              <a:gd name="connsiteX28" fmla="*/ 305076 w 1547022"/>
              <a:gd name="connsiteY28" fmla="*/ 487350 h 914896"/>
              <a:gd name="connsiteX0" fmla="*/ 305076 w 1547022"/>
              <a:gd name="connsiteY0" fmla="*/ 499438 h 926984"/>
              <a:gd name="connsiteX1" fmla="*/ 71713 w 1547022"/>
              <a:gd name="connsiteY1" fmla="*/ 393471 h 926984"/>
              <a:gd name="connsiteX2" fmla="*/ 16944 w 1547022"/>
              <a:gd name="connsiteY2" fmla="*/ 279171 h 926984"/>
              <a:gd name="connsiteX3" fmla="*/ 88381 w 1547022"/>
              <a:gd name="connsiteY3" fmla="*/ 276791 h 926984"/>
              <a:gd name="connsiteX4" fmla="*/ 95526 w 1547022"/>
              <a:gd name="connsiteY4" fmla="*/ 202973 h 926984"/>
              <a:gd name="connsiteX5" fmla="*/ 275 w 1547022"/>
              <a:gd name="connsiteY5" fmla="*/ 102960 h 926984"/>
              <a:gd name="connsiteX6" fmla="*/ 35993 w 1547022"/>
              <a:gd name="connsiteY6" fmla="*/ 31521 h 926984"/>
              <a:gd name="connsiteX7" fmla="*/ 155056 w 1547022"/>
              <a:gd name="connsiteY7" fmla="*/ 76766 h 926984"/>
              <a:gd name="connsiteX8" fmla="*/ 295550 w 1547022"/>
              <a:gd name="connsiteY8" fmla="*/ 48191 h 926984"/>
              <a:gd name="connsiteX9" fmla="*/ 407468 w 1547022"/>
              <a:gd name="connsiteY9" fmla="*/ 193448 h 926984"/>
              <a:gd name="connsiteX10" fmla="*/ 490812 w 1547022"/>
              <a:gd name="connsiteY10" fmla="*/ 217260 h 926984"/>
              <a:gd name="connsiteX11" fmla="*/ 543201 w 1547022"/>
              <a:gd name="connsiteY11" fmla="*/ 245835 h 926984"/>
              <a:gd name="connsiteX12" fmla="*/ 676550 w 1547022"/>
              <a:gd name="connsiteY12" fmla="*/ 138679 h 926984"/>
              <a:gd name="connsiteX13" fmla="*/ 840856 w 1547022"/>
              <a:gd name="connsiteY13" fmla="*/ 33904 h 926984"/>
              <a:gd name="connsiteX14" fmla="*/ 890863 w 1547022"/>
              <a:gd name="connsiteY14" fmla="*/ 12472 h 926984"/>
              <a:gd name="connsiteX15" fmla="*/ 1259957 w 1547022"/>
              <a:gd name="connsiteY15" fmla="*/ 200590 h 926984"/>
              <a:gd name="connsiteX16" fmla="*/ 1381401 w 1547022"/>
              <a:gd name="connsiteY16" fmla="*/ 152966 h 926984"/>
              <a:gd name="connsiteX17" fmla="*/ 1545706 w 1547022"/>
              <a:gd name="connsiteY17" fmla="*/ 174397 h 926984"/>
              <a:gd name="connsiteX18" fmla="*/ 1479032 w 1547022"/>
              <a:gd name="connsiteY18" fmla="*/ 326798 h 926984"/>
              <a:gd name="connsiteX19" fmla="*/ 1309963 w 1547022"/>
              <a:gd name="connsiteY19" fmla="*/ 407758 h 926984"/>
              <a:gd name="connsiteX20" fmla="*/ 1238525 w 1547022"/>
              <a:gd name="connsiteY20" fmla="*/ 501819 h 926984"/>
              <a:gd name="connsiteX21" fmla="*/ 1183757 w 1547022"/>
              <a:gd name="connsiteY21" fmla="*/ 507772 h 926984"/>
              <a:gd name="connsiteX22" fmla="*/ 1121844 w 1547022"/>
              <a:gd name="connsiteY22" fmla="*/ 560158 h 926984"/>
              <a:gd name="connsiteX23" fmla="*/ 1017069 w 1547022"/>
              <a:gd name="connsiteY23" fmla="*/ 800664 h 926984"/>
              <a:gd name="connsiteX24" fmla="*/ 900388 w 1547022"/>
              <a:gd name="connsiteY24" fmla="*/ 857815 h 926984"/>
              <a:gd name="connsiteX25" fmla="*/ 826569 w 1547022"/>
              <a:gd name="connsiteY25" fmla="*/ 914964 h 926984"/>
              <a:gd name="connsiteX26" fmla="*/ 693219 w 1547022"/>
              <a:gd name="connsiteY26" fmla="*/ 860197 h 926984"/>
              <a:gd name="connsiteX27" fmla="*/ 631307 w 1547022"/>
              <a:gd name="connsiteY27" fmla="*/ 917347 h 926984"/>
              <a:gd name="connsiteX28" fmla="*/ 536057 w 1547022"/>
              <a:gd name="connsiteY28" fmla="*/ 881628 h 926984"/>
              <a:gd name="connsiteX29" fmla="*/ 305076 w 1547022"/>
              <a:gd name="connsiteY29" fmla="*/ 499438 h 926984"/>
              <a:gd name="connsiteX0" fmla="*/ 305076 w 1547022"/>
              <a:gd name="connsiteY0" fmla="*/ 491108 h 918654"/>
              <a:gd name="connsiteX1" fmla="*/ 71713 w 1547022"/>
              <a:gd name="connsiteY1" fmla="*/ 385141 h 918654"/>
              <a:gd name="connsiteX2" fmla="*/ 16944 w 1547022"/>
              <a:gd name="connsiteY2" fmla="*/ 270841 h 918654"/>
              <a:gd name="connsiteX3" fmla="*/ 88381 w 1547022"/>
              <a:gd name="connsiteY3" fmla="*/ 268461 h 918654"/>
              <a:gd name="connsiteX4" fmla="*/ 95526 w 1547022"/>
              <a:gd name="connsiteY4" fmla="*/ 194643 h 918654"/>
              <a:gd name="connsiteX5" fmla="*/ 275 w 1547022"/>
              <a:gd name="connsiteY5" fmla="*/ 94630 h 918654"/>
              <a:gd name="connsiteX6" fmla="*/ 35993 w 1547022"/>
              <a:gd name="connsiteY6" fmla="*/ 23191 h 918654"/>
              <a:gd name="connsiteX7" fmla="*/ 155056 w 1547022"/>
              <a:gd name="connsiteY7" fmla="*/ 68436 h 918654"/>
              <a:gd name="connsiteX8" fmla="*/ 295550 w 1547022"/>
              <a:gd name="connsiteY8" fmla="*/ 39861 h 918654"/>
              <a:gd name="connsiteX9" fmla="*/ 407468 w 1547022"/>
              <a:gd name="connsiteY9" fmla="*/ 185118 h 918654"/>
              <a:gd name="connsiteX10" fmla="*/ 490812 w 1547022"/>
              <a:gd name="connsiteY10" fmla="*/ 208930 h 918654"/>
              <a:gd name="connsiteX11" fmla="*/ 543201 w 1547022"/>
              <a:gd name="connsiteY11" fmla="*/ 237505 h 918654"/>
              <a:gd name="connsiteX12" fmla="*/ 676550 w 1547022"/>
              <a:gd name="connsiteY12" fmla="*/ 130349 h 918654"/>
              <a:gd name="connsiteX13" fmla="*/ 840856 w 1547022"/>
              <a:gd name="connsiteY13" fmla="*/ 25574 h 918654"/>
              <a:gd name="connsiteX14" fmla="*/ 890863 w 1547022"/>
              <a:gd name="connsiteY14" fmla="*/ 4142 h 918654"/>
              <a:gd name="connsiteX15" fmla="*/ 1081362 w 1547022"/>
              <a:gd name="connsiteY15" fmla="*/ 66055 h 918654"/>
              <a:gd name="connsiteX16" fmla="*/ 1259957 w 1547022"/>
              <a:gd name="connsiteY16" fmla="*/ 192260 h 918654"/>
              <a:gd name="connsiteX17" fmla="*/ 1381401 w 1547022"/>
              <a:gd name="connsiteY17" fmla="*/ 144636 h 918654"/>
              <a:gd name="connsiteX18" fmla="*/ 1545706 w 1547022"/>
              <a:gd name="connsiteY18" fmla="*/ 166067 h 918654"/>
              <a:gd name="connsiteX19" fmla="*/ 1479032 w 1547022"/>
              <a:gd name="connsiteY19" fmla="*/ 318468 h 918654"/>
              <a:gd name="connsiteX20" fmla="*/ 1309963 w 1547022"/>
              <a:gd name="connsiteY20" fmla="*/ 399428 h 918654"/>
              <a:gd name="connsiteX21" fmla="*/ 1238525 w 1547022"/>
              <a:gd name="connsiteY21" fmla="*/ 493489 h 918654"/>
              <a:gd name="connsiteX22" fmla="*/ 1183757 w 1547022"/>
              <a:gd name="connsiteY22" fmla="*/ 499442 h 918654"/>
              <a:gd name="connsiteX23" fmla="*/ 1121844 w 1547022"/>
              <a:gd name="connsiteY23" fmla="*/ 551828 h 918654"/>
              <a:gd name="connsiteX24" fmla="*/ 1017069 w 1547022"/>
              <a:gd name="connsiteY24" fmla="*/ 792334 h 918654"/>
              <a:gd name="connsiteX25" fmla="*/ 900388 w 1547022"/>
              <a:gd name="connsiteY25" fmla="*/ 849485 h 918654"/>
              <a:gd name="connsiteX26" fmla="*/ 826569 w 1547022"/>
              <a:gd name="connsiteY26" fmla="*/ 906634 h 918654"/>
              <a:gd name="connsiteX27" fmla="*/ 693219 w 1547022"/>
              <a:gd name="connsiteY27" fmla="*/ 851867 h 918654"/>
              <a:gd name="connsiteX28" fmla="*/ 631307 w 1547022"/>
              <a:gd name="connsiteY28" fmla="*/ 909017 h 918654"/>
              <a:gd name="connsiteX29" fmla="*/ 536057 w 1547022"/>
              <a:gd name="connsiteY29" fmla="*/ 873298 h 918654"/>
              <a:gd name="connsiteX30" fmla="*/ 305076 w 1547022"/>
              <a:gd name="connsiteY30" fmla="*/ 491108 h 918654"/>
              <a:gd name="connsiteX0" fmla="*/ 305076 w 1547022"/>
              <a:gd name="connsiteY0" fmla="*/ 486995 h 914541"/>
              <a:gd name="connsiteX1" fmla="*/ 71713 w 1547022"/>
              <a:gd name="connsiteY1" fmla="*/ 381028 h 914541"/>
              <a:gd name="connsiteX2" fmla="*/ 16944 w 1547022"/>
              <a:gd name="connsiteY2" fmla="*/ 266728 h 914541"/>
              <a:gd name="connsiteX3" fmla="*/ 88381 w 1547022"/>
              <a:gd name="connsiteY3" fmla="*/ 264348 h 914541"/>
              <a:gd name="connsiteX4" fmla="*/ 95526 w 1547022"/>
              <a:gd name="connsiteY4" fmla="*/ 190530 h 914541"/>
              <a:gd name="connsiteX5" fmla="*/ 275 w 1547022"/>
              <a:gd name="connsiteY5" fmla="*/ 90517 h 914541"/>
              <a:gd name="connsiteX6" fmla="*/ 35993 w 1547022"/>
              <a:gd name="connsiteY6" fmla="*/ 19078 h 914541"/>
              <a:gd name="connsiteX7" fmla="*/ 155056 w 1547022"/>
              <a:gd name="connsiteY7" fmla="*/ 64323 h 914541"/>
              <a:gd name="connsiteX8" fmla="*/ 295550 w 1547022"/>
              <a:gd name="connsiteY8" fmla="*/ 35748 h 914541"/>
              <a:gd name="connsiteX9" fmla="*/ 407468 w 1547022"/>
              <a:gd name="connsiteY9" fmla="*/ 181005 h 914541"/>
              <a:gd name="connsiteX10" fmla="*/ 490812 w 1547022"/>
              <a:gd name="connsiteY10" fmla="*/ 204817 h 914541"/>
              <a:gd name="connsiteX11" fmla="*/ 543201 w 1547022"/>
              <a:gd name="connsiteY11" fmla="*/ 233392 h 914541"/>
              <a:gd name="connsiteX12" fmla="*/ 676550 w 1547022"/>
              <a:gd name="connsiteY12" fmla="*/ 126236 h 914541"/>
              <a:gd name="connsiteX13" fmla="*/ 840856 w 1547022"/>
              <a:gd name="connsiteY13" fmla="*/ 21461 h 914541"/>
              <a:gd name="connsiteX14" fmla="*/ 890863 w 1547022"/>
              <a:gd name="connsiteY14" fmla="*/ 29 h 914541"/>
              <a:gd name="connsiteX15" fmla="*/ 940868 w 1547022"/>
              <a:gd name="connsiteY15" fmla="*/ 109567 h 914541"/>
              <a:gd name="connsiteX16" fmla="*/ 1081362 w 1547022"/>
              <a:gd name="connsiteY16" fmla="*/ 61942 h 914541"/>
              <a:gd name="connsiteX17" fmla="*/ 1259957 w 1547022"/>
              <a:gd name="connsiteY17" fmla="*/ 188147 h 914541"/>
              <a:gd name="connsiteX18" fmla="*/ 1381401 w 1547022"/>
              <a:gd name="connsiteY18" fmla="*/ 140523 h 914541"/>
              <a:gd name="connsiteX19" fmla="*/ 1545706 w 1547022"/>
              <a:gd name="connsiteY19" fmla="*/ 161954 h 914541"/>
              <a:gd name="connsiteX20" fmla="*/ 1479032 w 1547022"/>
              <a:gd name="connsiteY20" fmla="*/ 314355 h 914541"/>
              <a:gd name="connsiteX21" fmla="*/ 1309963 w 1547022"/>
              <a:gd name="connsiteY21" fmla="*/ 395315 h 914541"/>
              <a:gd name="connsiteX22" fmla="*/ 1238525 w 1547022"/>
              <a:gd name="connsiteY22" fmla="*/ 489376 h 914541"/>
              <a:gd name="connsiteX23" fmla="*/ 1183757 w 1547022"/>
              <a:gd name="connsiteY23" fmla="*/ 495329 h 914541"/>
              <a:gd name="connsiteX24" fmla="*/ 1121844 w 1547022"/>
              <a:gd name="connsiteY24" fmla="*/ 547715 h 914541"/>
              <a:gd name="connsiteX25" fmla="*/ 1017069 w 1547022"/>
              <a:gd name="connsiteY25" fmla="*/ 788221 h 914541"/>
              <a:gd name="connsiteX26" fmla="*/ 900388 w 1547022"/>
              <a:gd name="connsiteY26" fmla="*/ 845372 h 914541"/>
              <a:gd name="connsiteX27" fmla="*/ 826569 w 1547022"/>
              <a:gd name="connsiteY27" fmla="*/ 902521 h 914541"/>
              <a:gd name="connsiteX28" fmla="*/ 693219 w 1547022"/>
              <a:gd name="connsiteY28" fmla="*/ 847754 h 914541"/>
              <a:gd name="connsiteX29" fmla="*/ 631307 w 1547022"/>
              <a:gd name="connsiteY29" fmla="*/ 904904 h 914541"/>
              <a:gd name="connsiteX30" fmla="*/ 536057 w 1547022"/>
              <a:gd name="connsiteY30" fmla="*/ 869185 h 914541"/>
              <a:gd name="connsiteX31" fmla="*/ 305076 w 1547022"/>
              <a:gd name="connsiteY31" fmla="*/ 486995 h 914541"/>
              <a:gd name="connsiteX0" fmla="*/ 305076 w 1547022"/>
              <a:gd name="connsiteY0" fmla="*/ 486995 h 914541"/>
              <a:gd name="connsiteX1" fmla="*/ 71713 w 1547022"/>
              <a:gd name="connsiteY1" fmla="*/ 381028 h 914541"/>
              <a:gd name="connsiteX2" fmla="*/ 16944 w 1547022"/>
              <a:gd name="connsiteY2" fmla="*/ 266728 h 914541"/>
              <a:gd name="connsiteX3" fmla="*/ 88381 w 1547022"/>
              <a:gd name="connsiteY3" fmla="*/ 264348 h 914541"/>
              <a:gd name="connsiteX4" fmla="*/ 95526 w 1547022"/>
              <a:gd name="connsiteY4" fmla="*/ 190530 h 914541"/>
              <a:gd name="connsiteX5" fmla="*/ 275 w 1547022"/>
              <a:gd name="connsiteY5" fmla="*/ 90517 h 914541"/>
              <a:gd name="connsiteX6" fmla="*/ 35993 w 1547022"/>
              <a:gd name="connsiteY6" fmla="*/ 19078 h 914541"/>
              <a:gd name="connsiteX7" fmla="*/ 155056 w 1547022"/>
              <a:gd name="connsiteY7" fmla="*/ 64323 h 914541"/>
              <a:gd name="connsiteX8" fmla="*/ 295550 w 1547022"/>
              <a:gd name="connsiteY8" fmla="*/ 35748 h 914541"/>
              <a:gd name="connsiteX9" fmla="*/ 407468 w 1547022"/>
              <a:gd name="connsiteY9" fmla="*/ 181005 h 914541"/>
              <a:gd name="connsiteX10" fmla="*/ 490812 w 1547022"/>
              <a:gd name="connsiteY10" fmla="*/ 204817 h 914541"/>
              <a:gd name="connsiteX11" fmla="*/ 543201 w 1547022"/>
              <a:gd name="connsiteY11" fmla="*/ 233392 h 914541"/>
              <a:gd name="connsiteX12" fmla="*/ 676550 w 1547022"/>
              <a:gd name="connsiteY12" fmla="*/ 126236 h 914541"/>
              <a:gd name="connsiteX13" fmla="*/ 840856 w 1547022"/>
              <a:gd name="connsiteY13" fmla="*/ 21461 h 914541"/>
              <a:gd name="connsiteX14" fmla="*/ 890863 w 1547022"/>
              <a:gd name="connsiteY14" fmla="*/ 29 h 914541"/>
              <a:gd name="connsiteX15" fmla="*/ 940868 w 1547022"/>
              <a:gd name="connsiteY15" fmla="*/ 109567 h 914541"/>
              <a:gd name="connsiteX16" fmla="*/ 974206 w 1547022"/>
              <a:gd name="connsiteY16" fmla="*/ 61942 h 914541"/>
              <a:gd name="connsiteX17" fmla="*/ 1081362 w 1547022"/>
              <a:gd name="connsiteY17" fmla="*/ 61942 h 914541"/>
              <a:gd name="connsiteX18" fmla="*/ 1259957 w 1547022"/>
              <a:gd name="connsiteY18" fmla="*/ 188147 h 914541"/>
              <a:gd name="connsiteX19" fmla="*/ 1381401 w 1547022"/>
              <a:gd name="connsiteY19" fmla="*/ 140523 h 914541"/>
              <a:gd name="connsiteX20" fmla="*/ 1545706 w 1547022"/>
              <a:gd name="connsiteY20" fmla="*/ 161954 h 914541"/>
              <a:gd name="connsiteX21" fmla="*/ 1479032 w 1547022"/>
              <a:gd name="connsiteY21" fmla="*/ 314355 h 914541"/>
              <a:gd name="connsiteX22" fmla="*/ 1309963 w 1547022"/>
              <a:gd name="connsiteY22" fmla="*/ 395315 h 914541"/>
              <a:gd name="connsiteX23" fmla="*/ 1238525 w 1547022"/>
              <a:gd name="connsiteY23" fmla="*/ 489376 h 914541"/>
              <a:gd name="connsiteX24" fmla="*/ 1183757 w 1547022"/>
              <a:gd name="connsiteY24" fmla="*/ 495329 h 914541"/>
              <a:gd name="connsiteX25" fmla="*/ 1121844 w 1547022"/>
              <a:gd name="connsiteY25" fmla="*/ 547715 h 914541"/>
              <a:gd name="connsiteX26" fmla="*/ 1017069 w 1547022"/>
              <a:gd name="connsiteY26" fmla="*/ 788221 h 914541"/>
              <a:gd name="connsiteX27" fmla="*/ 900388 w 1547022"/>
              <a:gd name="connsiteY27" fmla="*/ 845372 h 914541"/>
              <a:gd name="connsiteX28" fmla="*/ 826569 w 1547022"/>
              <a:gd name="connsiteY28" fmla="*/ 902521 h 914541"/>
              <a:gd name="connsiteX29" fmla="*/ 693219 w 1547022"/>
              <a:gd name="connsiteY29" fmla="*/ 847754 h 914541"/>
              <a:gd name="connsiteX30" fmla="*/ 631307 w 1547022"/>
              <a:gd name="connsiteY30" fmla="*/ 904904 h 914541"/>
              <a:gd name="connsiteX31" fmla="*/ 536057 w 1547022"/>
              <a:gd name="connsiteY31" fmla="*/ 869185 h 914541"/>
              <a:gd name="connsiteX32" fmla="*/ 305076 w 1547022"/>
              <a:gd name="connsiteY32" fmla="*/ 486995 h 914541"/>
              <a:gd name="connsiteX0" fmla="*/ 305076 w 1547022"/>
              <a:gd name="connsiteY0" fmla="*/ 486995 h 914541"/>
              <a:gd name="connsiteX1" fmla="*/ 71713 w 1547022"/>
              <a:gd name="connsiteY1" fmla="*/ 381028 h 914541"/>
              <a:gd name="connsiteX2" fmla="*/ 16944 w 1547022"/>
              <a:gd name="connsiteY2" fmla="*/ 266728 h 914541"/>
              <a:gd name="connsiteX3" fmla="*/ 88381 w 1547022"/>
              <a:gd name="connsiteY3" fmla="*/ 264348 h 914541"/>
              <a:gd name="connsiteX4" fmla="*/ 95526 w 1547022"/>
              <a:gd name="connsiteY4" fmla="*/ 190530 h 914541"/>
              <a:gd name="connsiteX5" fmla="*/ 275 w 1547022"/>
              <a:gd name="connsiteY5" fmla="*/ 90517 h 914541"/>
              <a:gd name="connsiteX6" fmla="*/ 35993 w 1547022"/>
              <a:gd name="connsiteY6" fmla="*/ 19078 h 914541"/>
              <a:gd name="connsiteX7" fmla="*/ 155056 w 1547022"/>
              <a:gd name="connsiteY7" fmla="*/ 64323 h 914541"/>
              <a:gd name="connsiteX8" fmla="*/ 295550 w 1547022"/>
              <a:gd name="connsiteY8" fmla="*/ 35748 h 914541"/>
              <a:gd name="connsiteX9" fmla="*/ 407468 w 1547022"/>
              <a:gd name="connsiteY9" fmla="*/ 181005 h 914541"/>
              <a:gd name="connsiteX10" fmla="*/ 490812 w 1547022"/>
              <a:gd name="connsiteY10" fmla="*/ 204817 h 914541"/>
              <a:gd name="connsiteX11" fmla="*/ 543201 w 1547022"/>
              <a:gd name="connsiteY11" fmla="*/ 233392 h 914541"/>
              <a:gd name="connsiteX12" fmla="*/ 676550 w 1547022"/>
              <a:gd name="connsiteY12" fmla="*/ 126236 h 914541"/>
              <a:gd name="connsiteX13" fmla="*/ 840856 w 1547022"/>
              <a:gd name="connsiteY13" fmla="*/ 21461 h 914541"/>
              <a:gd name="connsiteX14" fmla="*/ 890863 w 1547022"/>
              <a:gd name="connsiteY14" fmla="*/ 29 h 914541"/>
              <a:gd name="connsiteX15" fmla="*/ 940868 w 1547022"/>
              <a:gd name="connsiteY15" fmla="*/ 109567 h 914541"/>
              <a:gd name="connsiteX16" fmla="*/ 974206 w 1547022"/>
              <a:gd name="connsiteY16" fmla="*/ 61942 h 914541"/>
              <a:gd name="connsiteX17" fmla="*/ 1081362 w 1547022"/>
              <a:gd name="connsiteY17" fmla="*/ 61942 h 914541"/>
              <a:gd name="connsiteX18" fmla="*/ 1259957 w 1547022"/>
              <a:gd name="connsiteY18" fmla="*/ 188147 h 914541"/>
              <a:gd name="connsiteX19" fmla="*/ 1307581 w 1547022"/>
              <a:gd name="connsiteY19" fmla="*/ 157192 h 914541"/>
              <a:gd name="connsiteX20" fmla="*/ 1381401 w 1547022"/>
              <a:gd name="connsiteY20" fmla="*/ 140523 h 914541"/>
              <a:gd name="connsiteX21" fmla="*/ 1545706 w 1547022"/>
              <a:gd name="connsiteY21" fmla="*/ 161954 h 914541"/>
              <a:gd name="connsiteX22" fmla="*/ 1479032 w 1547022"/>
              <a:gd name="connsiteY22" fmla="*/ 314355 h 914541"/>
              <a:gd name="connsiteX23" fmla="*/ 1309963 w 1547022"/>
              <a:gd name="connsiteY23" fmla="*/ 395315 h 914541"/>
              <a:gd name="connsiteX24" fmla="*/ 1238525 w 1547022"/>
              <a:gd name="connsiteY24" fmla="*/ 489376 h 914541"/>
              <a:gd name="connsiteX25" fmla="*/ 1183757 w 1547022"/>
              <a:gd name="connsiteY25" fmla="*/ 495329 h 914541"/>
              <a:gd name="connsiteX26" fmla="*/ 1121844 w 1547022"/>
              <a:gd name="connsiteY26" fmla="*/ 547715 h 914541"/>
              <a:gd name="connsiteX27" fmla="*/ 1017069 w 1547022"/>
              <a:gd name="connsiteY27" fmla="*/ 788221 h 914541"/>
              <a:gd name="connsiteX28" fmla="*/ 900388 w 1547022"/>
              <a:gd name="connsiteY28" fmla="*/ 845372 h 914541"/>
              <a:gd name="connsiteX29" fmla="*/ 826569 w 1547022"/>
              <a:gd name="connsiteY29" fmla="*/ 902521 h 914541"/>
              <a:gd name="connsiteX30" fmla="*/ 693219 w 1547022"/>
              <a:gd name="connsiteY30" fmla="*/ 847754 h 914541"/>
              <a:gd name="connsiteX31" fmla="*/ 631307 w 1547022"/>
              <a:gd name="connsiteY31" fmla="*/ 904904 h 914541"/>
              <a:gd name="connsiteX32" fmla="*/ 536057 w 1547022"/>
              <a:gd name="connsiteY32" fmla="*/ 869185 h 914541"/>
              <a:gd name="connsiteX33" fmla="*/ 305076 w 1547022"/>
              <a:gd name="connsiteY33" fmla="*/ 486995 h 914541"/>
              <a:gd name="connsiteX0" fmla="*/ 305076 w 1553610"/>
              <a:gd name="connsiteY0" fmla="*/ 486995 h 914541"/>
              <a:gd name="connsiteX1" fmla="*/ 71713 w 1553610"/>
              <a:gd name="connsiteY1" fmla="*/ 381028 h 914541"/>
              <a:gd name="connsiteX2" fmla="*/ 16944 w 1553610"/>
              <a:gd name="connsiteY2" fmla="*/ 266728 h 914541"/>
              <a:gd name="connsiteX3" fmla="*/ 88381 w 1553610"/>
              <a:gd name="connsiteY3" fmla="*/ 264348 h 914541"/>
              <a:gd name="connsiteX4" fmla="*/ 95526 w 1553610"/>
              <a:gd name="connsiteY4" fmla="*/ 190530 h 914541"/>
              <a:gd name="connsiteX5" fmla="*/ 275 w 1553610"/>
              <a:gd name="connsiteY5" fmla="*/ 90517 h 914541"/>
              <a:gd name="connsiteX6" fmla="*/ 35993 w 1553610"/>
              <a:gd name="connsiteY6" fmla="*/ 19078 h 914541"/>
              <a:gd name="connsiteX7" fmla="*/ 155056 w 1553610"/>
              <a:gd name="connsiteY7" fmla="*/ 64323 h 914541"/>
              <a:gd name="connsiteX8" fmla="*/ 295550 w 1553610"/>
              <a:gd name="connsiteY8" fmla="*/ 35748 h 914541"/>
              <a:gd name="connsiteX9" fmla="*/ 407468 w 1553610"/>
              <a:gd name="connsiteY9" fmla="*/ 181005 h 914541"/>
              <a:gd name="connsiteX10" fmla="*/ 490812 w 1553610"/>
              <a:gd name="connsiteY10" fmla="*/ 204817 h 914541"/>
              <a:gd name="connsiteX11" fmla="*/ 543201 w 1553610"/>
              <a:gd name="connsiteY11" fmla="*/ 233392 h 914541"/>
              <a:gd name="connsiteX12" fmla="*/ 676550 w 1553610"/>
              <a:gd name="connsiteY12" fmla="*/ 126236 h 914541"/>
              <a:gd name="connsiteX13" fmla="*/ 840856 w 1553610"/>
              <a:gd name="connsiteY13" fmla="*/ 21461 h 914541"/>
              <a:gd name="connsiteX14" fmla="*/ 890863 w 1553610"/>
              <a:gd name="connsiteY14" fmla="*/ 29 h 914541"/>
              <a:gd name="connsiteX15" fmla="*/ 940868 w 1553610"/>
              <a:gd name="connsiteY15" fmla="*/ 109567 h 914541"/>
              <a:gd name="connsiteX16" fmla="*/ 974206 w 1553610"/>
              <a:gd name="connsiteY16" fmla="*/ 61942 h 914541"/>
              <a:gd name="connsiteX17" fmla="*/ 1081362 w 1553610"/>
              <a:gd name="connsiteY17" fmla="*/ 61942 h 914541"/>
              <a:gd name="connsiteX18" fmla="*/ 1259957 w 1553610"/>
              <a:gd name="connsiteY18" fmla="*/ 188147 h 914541"/>
              <a:gd name="connsiteX19" fmla="*/ 1307581 w 1553610"/>
              <a:gd name="connsiteY19" fmla="*/ 157192 h 914541"/>
              <a:gd name="connsiteX20" fmla="*/ 1381401 w 1553610"/>
              <a:gd name="connsiteY20" fmla="*/ 140523 h 914541"/>
              <a:gd name="connsiteX21" fmla="*/ 1545706 w 1553610"/>
              <a:gd name="connsiteY21" fmla="*/ 161954 h 914541"/>
              <a:gd name="connsiteX22" fmla="*/ 1519512 w 1553610"/>
              <a:gd name="connsiteY22" fmla="*/ 233392 h 914541"/>
              <a:gd name="connsiteX23" fmla="*/ 1479032 w 1553610"/>
              <a:gd name="connsiteY23" fmla="*/ 314355 h 914541"/>
              <a:gd name="connsiteX24" fmla="*/ 1309963 w 1553610"/>
              <a:gd name="connsiteY24" fmla="*/ 395315 h 914541"/>
              <a:gd name="connsiteX25" fmla="*/ 1238525 w 1553610"/>
              <a:gd name="connsiteY25" fmla="*/ 489376 h 914541"/>
              <a:gd name="connsiteX26" fmla="*/ 1183757 w 1553610"/>
              <a:gd name="connsiteY26" fmla="*/ 495329 h 914541"/>
              <a:gd name="connsiteX27" fmla="*/ 1121844 w 1553610"/>
              <a:gd name="connsiteY27" fmla="*/ 547715 h 914541"/>
              <a:gd name="connsiteX28" fmla="*/ 1017069 w 1553610"/>
              <a:gd name="connsiteY28" fmla="*/ 788221 h 914541"/>
              <a:gd name="connsiteX29" fmla="*/ 900388 w 1553610"/>
              <a:gd name="connsiteY29" fmla="*/ 845372 h 914541"/>
              <a:gd name="connsiteX30" fmla="*/ 826569 w 1553610"/>
              <a:gd name="connsiteY30" fmla="*/ 902521 h 914541"/>
              <a:gd name="connsiteX31" fmla="*/ 693219 w 1553610"/>
              <a:gd name="connsiteY31" fmla="*/ 847754 h 914541"/>
              <a:gd name="connsiteX32" fmla="*/ 631307 w 1553610"/>
              <a:gd name="connsiteY32" fmla="*/ 904904 h 914541"/>
              <a:gd name="connsiteX33" fmla="*/ 536057 w 1553610"/>
              <a:gd name="connsiteY33" fmla="*/ 869185 h 914541"/>
              <a:gd name="connsiteX34" fmla="*/ 305076 w 1553610"/>
              <a:gd name="connsiteY34" fmla="*/ 486995 h 914541"/>
              <a:gd name="connsiteX0" fmla="*/ 305076 w 1553610"/>
              <a:gd name="connsiteY0" fmla="*/ 486995 h 914541"/>
              <a:gd name="connsiteX1" fmla="*/ 71713 w 1553610"/>
              <a:gd name="connsiteY1" fmla="*/ 381028 h 914541"/>
              <a:gd name="connsiteX2" fmla="*/ 16944 w 1553610"/>
              <a:gd name="connsiteY2" fmla="*/ 266728 h 914541"/>
              <a:gd name="connsiteX3" fmla="*/ 88381 w 1553610"/>
              <a:gd name="connsiteY3" fmla="*/ 264348 h 914541"/>
              <a:gd name="connsiteX4" fmla="*/ 95526 w 1553610"/>
              <a:gd name="connsiteY4" fmla="*/ 190530 h 914541"/>
              <a:gd name="connsiteX5" fmla="*/ 275 w 1553610"/>
              <a:gd name="connsiteY5" fmla="*/ 90517 h 914541"/>
              <a:gd name="connsiteX6" fmla="*/ 35993 w 1553610"/>
              <a:gd name="connsiteY6" fmla="*/ 19078 h 914541"/>
              <a:gd name="connsiteX7" fmla="*/ 155056 w 1553610"/>
              <a:gd name="connsiteY7" fmla="*/ 64323 h 914541"/>
              <a:gd name="connsiteX8" fmla="*/ 295550 w 1553610"/>
              <a:gd name="connsiteY8" fmla="*/ 35748 h 914541"/>
              <a:gd name="connsiteX9" fmla="*/ 407468 w 1553610"/>
              <a:gd name="connsiteY9" fmla="*/ 181005 h 914541"/>
              <a:gd name="connsiteX10" fmla="*/ 490812 w 1553610"/>
              <a:gd name="connsiteY10" fmla="*/ 204817 h 914541"/>
              <a:gd name="connsiteX11" fmla="*/ 543201 w 1553610"/>
              <a:gd name="connsiteY11" fmla="*/ 233392 h 914541"/>
              <a:gd name="connsiteX12" fmla="*/ 676550 w 1553610"/>
              <a:gd name="connsiteY12" fmla="*/ 126236 h 914541"/>
              <a:gd name="connsiteX13" fmla="*/ 840856 w 1553610"/>
              <a:gd name="connsiteY13" fmla="*/ 21461 h 914541"/>
              <a:gd name="connsiteX14" fmla="*/ 890863 w 1553610"/>
              <a:gd name="connsiteY14" fmla="*/ 29 h 914541"/>
              <a:gd name="connsiteX15" fmla="*/ 940868 w 1553610"/>
              <a:gd name="connsiteY15" fmla="*/ 109567 h 914541"/>
              <a:gd name="connsiteX16" fmla="*/ 974206 w 1553610"/>
              <a:gd name="connsiteY16" fmla="*/ 61942 h 914541"/>
              <a:gd name="connsiteX17" fmla="*/ 1081362 w 1553610"/>
              <a:gd name="connsiteY17" fmla="*/ 61942 h 914541"/>
              <a:gd name="connsiteX18" fmla="*/ 1259957 w 1553610"/>
              <a:gd name="connsiteY18" fmla="*/ 188147 h 914541"/>
              <a:gd name="connsiteX19" fmla="*/ 1307581 w 1553610"/>
              <a:gd name="connsiteY19" fmla="*/ 157192 h 914541"/>
              <a:gd name="connsiteX20" fmla="*/ 1381401 w 1553610"/>
              <a:gd name="connsiteY20" fmla="*/ 140523 h 914541"/>
              <a:gd name="connsiteX21" fmla="*/ 1545706 w 1553610"/>
              <a:gd name="connsiteY21" fmla="*/ 161954 h 914541"/>
              <a:gd name="connsiteX22" fmla="*/ 1519512 w 1553610"/>
              <a:gd name="connsiteY22" fmla="*/ 233392 h 914541"/>
              <a:gd name="connsiteX23" fmla="*/ 1479032 w 1553610"/>
              <a:gd name="connsiteY23" fmla="*/ 314355 h 914541"/>
              <a:gd name="connsiteX24" fmla="*/ 1309963 w 1553610"/>
              <a:gd name="connsiteY24" fmla="*/ 395315 h 914541"/>
              <a:gd name="connsiteX25" fmla="*/ 1238525 w 1553610"/>
              <a:gd name="connsiteY25" fmla="*/ 489376 h 914541"/>
              <a:gd name="connsiteX26" fmla="*/ 1183757 w 1553610"/>
              <a:gd name="connsiteY26" fmla="*/ 495329 h 914541"/>
              <a:gd name="connsiteX27" fmla="*/ 1121844 w 1553610"/>
              <a:gd name="connsiteY27" fmla="*/ 547715 h 914541"/>
              <a:gd name="connsiteX28" fmla="*/ 1017069 w 1553610"/>
              <a:gd name="connsiteY28" fmla="*/ 788221 h 914541"/>
              <a:gd name="connsiteX29" fmla="*/ 964681 w 1553610"/>
              <a:gd name="connsiteY29" fmla="*/ 814417 h 914541"/>
              <a:gd name="connsiteX30" fmla="*/ 900388 w 1553610"/>
              <a:gd name="connsiteY30" fmla="*/ 845372 h 914541"/>
              <a:gd name="connsiteX31" fmla="*/ 826569 w 1553610"/>
              <a:gd name="connsiteY31" fmla="*/ 902521 h 914541"/>
              <a:gd name="connsiteX32" fmla="*/ 693219 w 1553610"/>
              <a:gd name="connsiteY32" fmla="*/ 847754 h 914541"/>
              <a:gd name="connsiteX33" fmla="*/ 631307 w 1553610"/>
              <a:gd name="connsiteY33" fmla="*/ 904904 h 914541"/>
              <a:gd name="connsiteX34" fmla="*/ 536057 w 1553610"/>
              <a:gd name="connsiteY34" fmla="*/ 869185 h 914541"/>
              <a:gd name="connsiteX35" fmla="*/ 305076 w 1553610"/>
              <a:gd name="connsiteY35" fmla="*/ 486995 h 914541"/>
              <a:gd name="connsiteX0" fmla="*/ 305076 w 1553610"/>
              <a:gd name="connsiteY0" fmla="*/ 486995 h 914541"/>
              <a:gd name="connsiteX1" fmla="*/ 71713 w 1553610"/>
              <a:gd name="connsiteY1" fmla="*/ 381028 h 914541"/>
              <a:gd name="connsiteX2" fmla="*/ 16944 w 1553610"/>
              <a:gd name="connsiteY2" fmla="*/ 266728 h 914541"/>
              <a:gd name="connsiteX3" fmla="*/ 88381 w 1553610"/>
              <a:gd name="connsiteY3" fmla="*/ 264348 h 914541"/>
              <a:gd name="connsiteX4" fmla="*/ 95526 w 1553610"/>
              <a:gd name="connsiteY4" fmla="*/ 190530 h 914541"/>
              <a:gd name="connsiteX5" fmla="*/ 275 w 1553610"/>
              <a:gd name="connsiteY5" fmla="*/ 90517 h 914541"/>
              <a:gd name="connsiteX6" fmla="*/ 35993 w 1553610"/>
              <a:gd name="connsiteY6" fmla="*/ 19078 h 914541"/>
              <a:gd name="connsiteX7" fmla="*/ 155056 w 1553610"/>
              <a:gd name="connsiteY7" fmla="*/ 64323 h 914541"/>
              <a:gd name="connsiteX8" fmla="*/ 295550 w 1553610"/>
              <a:gd name="connsiteY8" fmla="*/ 35748 h 914541"/>
              <a:gd name="connsiteX9" fmla="*/ 407468 w 1553610"/>
              <a:gd name="connsiteY9" fmla="*/ 181005 h 914541"/>
              <a:gd name="connsiteX10" fmla="*/ 490812 w 1553610"/>
              <a:gd name="connsiteY10" fmla="*/ 204817 h 914541"/>
              <a:gd name="connsiteX11" fmla="*/ 543201 w 1553610"/>
              <a:gd name="connsiteY11" fmla="*/ 233392 h 914541"/>
              <a:gd name="connsiteX12" fmla="*/ 676550 w 1553610"/>
              <a:gd name="connsiteY12" fmla="*/ 126236 h 914541"/>
              <a:gd name="connsiteX13" fmla="*/ 840856 w 1553610"/>
              <a:gd name="connsiteY13" fmla="*/ 21461 h 914541"/>
              <a:gd name="connsiteX14" fmla="*/ 890863 w 1553610"/>
              <a:gd name="connsiteY14" fmla="*/ 29 h 914541"/>
              <a:gd name="connsiteX15" fmla="*/ 940868 w 1553610"/>
              <a:gd name="connsiteY15" fmla="*/ 109567 h 914541"/>
              <a:gd name="connsiteX16" fmla="*/ 974206 w 1553610"/>
              <a:gd name="connsiteY16" fmla="*/ 61942 h 914541"/>
              <a:gd name="connsiteX17" fmla="*/ 1081362 w 1553610"/>
              <a:gd name="connsiteY17" fmla="*/ 61942 h 914541"/>
              <a:gd name="connsiteX18" fmla="*/ 1259957 w 1553610"/>
              <a:gd name="connsiteY18" fmla="*/ 188147 h 914541"/>
              <a:gd name="connsiteX19" fmla="*/ 1307581 w 1553610"/>
              <a:gd name="connsiteY19" fmla="*/ 157192 h 914541"/>
              <a:gd name="connsiteX20" fmla="*/ 1381401 w 1553610"/>
              <a:gd name="connsiteY20" fmla="*/ 140523 h 914541"/>
              <a:gd name="connsiteX21" fmla="*/ 1545706 w 1553610"/>
              <a:gd name="connsiteY21" fmla="*/ 161954 h 914541"/>
              <a:gd name="connsiteX22" fmla="*/ 1519512 w 1553610"/>
              <a:gd name="connsiteY22" fmla="*/ 233392 h 914541"/>
              <a:gd name="connsiteX23" fmla="*/ 1479032 w 1553610"/>
              <a:gd name="connsiteY23" fmla="*/ 314355 h 914541"/>
              <a:gd name="connsiteX24" fmla="*/ 1309963 w 1553610"/>
              <a:gd name="connsiteY24" fmla="*/ 395315 h 914541"/>
              <a:gd name="connsiteX25" fmla="*/ 1238525 w 1553610"/>
              <a:gd name="connsiteY25" fmla="*/ 489376 h 914541"/>
              <a:gd name="connsiteX26" fmla="*/ 1183757 w 1553610"/>
              <a:gd name="connsiteY26" fmla="*/ 495329 h 914541"/>
              <a:gd name="connsiteX27" fmla="*/ 1121844 w 1553610"/>
              <a:gd name="connsiteY27" fmla="*/ 547715 h 914541"/>
              <a:gd name="connsiteX28" fmla="*/ 1057550 w 1553610"/>
              <a:gd name="connsiteY28" fmla="*/ 728692 h 914541"/>
              <a:gd name="connsiteX29" fmla="*/ 1017069 w 1553610"/>
              <a:gd name="connsiteY29" fmla="*/ 788221 h 914541"/>
              <a:gd name="connsiteX30" fmla="*/ 964681 w 1553610"/>
              <a:gd name="connsiteY30" fmla="*/ 814417 h 914541"/>
              <a:gd name="connsiteX31" fmla="*/ 900388 w 1553610"/>
              <a:gd name="connsiteY31" fmla="*/ 845372 h 914541"/>
              <a:gd name="connsiteX32" fmla="*/ 826569 w 1553610"/>
              <a:gd name="connsiteY32" fmla="*/ 902521 h 914541"/>
              <a:gd name="connsiteX33" fmla="*/ 693219 w 1553610"/>
              <a:gd name="connsiteY33" fmla="*/ 847754 h 914541"/>
              <a:gd name="connsiteX34" fmla="*/ 631307 w 1553610"/>
              <a:gd name="connsiteY34" fmla="*/ 904904 h 914541"/>
              <a:gd name="connsiteX35" fmla="*/ 536057 w 1553610"/>
              <a:gd name="connsiteY35" fmla="*/ 869185 h 914541"/>
              <a:gd name="connsiteX36" fmla="*/ 305076 w 1553610"/>
              <a:gd name="connsiteY36" fmla="*/ 486995 h 914541"/>
              <a:gd name="connsiteX0" fmla="*/ 305076 w 1553610"/>
              <a:gd name="connsiteY0" fmla="*/ 486995 h 914541"/>
              <a:gd name="connsiteX1" fmla="*/ 71713 w 1553610"/>
              <a:gd name="connsiteY1" fmla="*/ 381028 h 914541"/>
              <a:gd name="connsiteX2" fmla="*/ 16944 w 1553610"/>
              <a:gd name="connsiteY2" fmla="*/ 266728 h 914541"/>
              <a:gd name="connsiteX3" fmla="*/ 88381 w 1553610"/>
              <a:gd name="connsiteY3" fmla="*/ 264348 h 914541"/>
              <a:gd name="connsiteX4" fmla="*/ 95526 w 1553610"/>
              <a:gd name="connsiteY4" fmla="*/ 190530 h 914541"/>
              <a:gd name="connsiteX5" fmla="*/ 275 w 1553610"/>
              <a:gd name="connsiteY5" fmla="*/ 90517 h 914541"/>
              <a:gd name="connsiteX6" fmla="*/ 35993 w 1553610"/>
              <a:gd name="connsiteY6" fmla="*/ 19078 h 914541"/>
              <a:gd name="connsiteX7" fmla="*/ 155056 w 1553610"/>
              <a:gd name="connsiteY7" fmla="*/ 64323 h 914541"/>
              <a:gd name="connsiteX8" fmla="*/ 295550 w 1553610"/>
              <a:gd name="connsiteY8" fmla="*/ 35748 h 914541"/>
              <a:gd name="connsiteX9" fmla="*/ 407468 w 1553610"/>
              <a:gd name="connsiteY9" fmla="*/ 181005 h 914541"/>
              <a:gd name="connsiteX10" fmla="*/ 490812 w 1553610"/>
              <a:gd name="connsiteY10" fmla="*/ 204817 h 914541"/>
              <a:gd name="connsiteX11" fmla="*/ 543201 w 1553610"/>
              <a:gd name="connsiteY11" fmla="*/ 233392 h 914541"/>
              <a:gd name="connsiteX12" fmla="*/ 676550 w 1553610"/>
              <a:gd name="connsiteY12" fmla="*/ 126236 h 914541"/>
              <a:gd name="connsiteX13" fmla="*/ 840856 w 1553610"/>
              <a:gd name="connsiteY13" fmla="*/ 21461 h 914541"/>
              <a:gd name="connsiteX14" fmla="*/ 890863 w 1553610"/>
              <a:gd name="connsiteY14" fmla="*/ 29 h 914541"/>
              <a:gd name="connsiteX15" fmla="*/ 940868 w 1553610"/>
              <a:gd name="connsiteY15" fmla="*/ 109567 h 914541"/>
              <a:gd name="connsiteX16" fmla="*/ 974206 w 1553610"/>
              <a:gd name="connsiteY16" fmla="*/ 61942 h 914541"/>
              <a:gd name="connsiteX17" fmla="*/ 1081362 w 1553610"/>
              <a:gd name="connsiteY17" fmla="*/ 61942 h 914541"/>
              <a:gd name="connsiteX18" fmla="*/ 1259957 w 1553610"/>
              <a:gd name="connsiteY18" fmla="*/ 188147 h 914541"/>
              <a:gd name="connsiteX19" fmla="*/ 1307581 w 1553610"/>
              <a:gd name="connsiteY19" fmla="*/ 157192 h 914541"/>
              <a:gd name="connsiteX20" fmla="*/ 1381401 w 1553610"/>
              <a:gd name="connsiteY20" fmla="*/ 140523 h 914541"/>
              <a:gd name="connsiteX21" fmla="*/ 1545706 w 1553610"/>
              <a:gd name="connsiteY21" fmla="*/ 161954 h 914541"/>
              <a:gd name="connsiteX22" fmla="*/ 1519512 w 1553610"/>
              <a:gd name="connsiteY22" fmla="*/ 233392 h 914541"/>
              <a:gd name="connsiteX23" fmla="*/ 1479032 w 1553610"/>
              <a:gd name="connsiteY23" fmla="*/ 314355 h 914541"/>
              <a:gd name="connsiteX24" fmla="*/ 1309963 w 1553610"/>
              <a:gd name="connsiteY24" fmla="*/ 395315 h 914541"/>
              <a:gd name="connsiteX25" fmla="*/ 1238525 w 1553610"/>
              <a:gd name="connsiteY25" fmla="*/ 489376 h 914541"/>
              <a:gd name="connsiteX26" fmla="*/ 1183757 w 1553610"/>
              <a:gd name="connsiteY26" fmla="*/ 495329 h 914541"/>
              <a:gd name="connsiteX27" fmla="*/ 1121844 w 1553610"/>
              <a:gd name="connsiteY27" fmla="*/ 547715 h 914541"/>
              <a:gd name="connsiteX28" fmla="*/ 1067075 w 1553610"/>
              <a:gd name="connsiteY28" fmla="*/ 645348 h 914541"/>
              <a:gd name="connsiteX29" fmla="*/ 1057550 w 1553610"/>
              <a:gd name="connsiteY29" fmla="*/ 728692 h 914541"/>
              <a:gd name="connsiteX30" fmla="*/ 1017069 w 1553610"/>
              <a:gd name="connsiteY30" fmla="*/ 788221 h 914541"/>
              <a:gd name="connsiteX31" fmla="*/ 964681 w 1553610"/>
              <a:gd name="connsiteY31" fmla="*/ 814417 h 914541"/>
              <a:gd name="connsiteX32" fmla="*/ 900388 w 1553610"/>
              <a:gd name="connsiteY32" fmla="*/ 845372 h 914541"/>
              <a:gd name="connsiteX33" fmla="*/ 826569 w 1553610"/>
              <a:gd name="connsiteY33" fmla="*/ 902521 h 914541"/>
              <a:gd name="connsiteX34" fmla="*/ 693219 w 1553610"/>
              <a:gd name="connsiteY34" fmla="*/ 847754 h 914541"/>
              <a:gd name="connsiteX35" fmla="*/ 631307 w 1553610"/>
              <a:gd name="connsiteY35" fmla="*/ 904904 h 914541"/>
              <a:gd name="connsiteX36" fmla="*/ 536057 w 1553610"/>
              <a:gd name="connsiteY36" fmla="*/ 869185 h 914541"/>
              <a:gd name="connsiteX37" fmla="*/ 305076 w 1553610"/>
              <a:gd name="connsiteY37" fmla="*/ 486995 h 914541"/>
              <a:gd name="connsiteX0" fmla="*/ 305076 w 1553610"/>
              <a:gd name="connsiteY0" fmla="*/ 486995 h 906952"/>
              <a:gd name="connsiteX1" fmla="*/ 71713 w 1553610"/>
              <a:gd name="connsiteY1" fmla="*/ 381028 h 906952"/>
              <a:gd name="connsiteX2" fmla="*/ 16944 w 1553610"/>
              <a:gd name="connsiteY2" fmla="*/ 266728 h 906952"/>
              <a:gd name="connsiteX3" fmla="*/ 88381 w 1553610"/>
              <a:gd name="connsiteY3" fmla="*/ 264348 h 906952"/>
              <a:gd name="connsiteX4" fmla="*/ 95526 w 1553610"/>
              <a:gd name="connsiteY4" fmla="*/ 190530 h 906952"/>
              <a:gd name="connsiteX5" fmla="*/ 275 w 1553610"/>
              <a:gd name="connsiteY5" fmla="*/ 90517 h 906952"/>
              <a:gd name="connsiteX6" fmla="*/ 35993 w 1553610"/>
              <a:gd name="connsiteY6" fmla="*/ 19078 h 906952"/>
              <a:gd name="connsiteX7" fmla="*/ 155056 w 1553610"/>
              <a:gd name="connsiteY7" fmla="*/ 64323 h 906952"/>
              <a:gd name="connsiteX8" fmla="*/ 295550 w 1553610"/>
              <a:gd name="connsiteY8" fmla="*/ 35748 h 906952"/>
              <a:gd name="connsiteX9" fmla="*/ 407468 w 1553610"/>
              <a:gd name="connsiteY9" fmla="*/ 181005 h 906952"/>
              <a:gd name="connsiteX10" fmla="*/ 490812 w 1553610"/>
              <a:gd name="connsiteY10" fmla="*/ 204817 h 906952"/>
              <a:gd name="connsiteX11" fmla="*/ 543201 w 1553610"/>
              <a:gd name="connsiteY11" fmla="*/ 233392 h 906952"/>
              <a:gd name="connsiteX12" fmla="*/ 676550 w 1553610"/>
              <a:gd name="connsiteY12" fmla="*/ 126236 h 906952"/>
              <a:gd name="connsiteX13" fmla="*/ 840856 w 1553610"/>
              <a:gd name="connsiteY13" fmla="*/ 21461 h 906952"/>
              <a:gd name="connsiteX14" fmla="*/ 890863 w 1553610"/>
              <a:gd name="connsiteY14" fmla="*/ 29 h 906952"/>
              <a:gd name="connsiteX15" fmla="*/ 940868 w 1553610"/>
              <a:gd name="connsiteY15" fmla="*/ 109567 h 906952"/>
              <a:gd name="connsiteX16" fmla="*/ 974206 w 1553610"/>
              <a:gd name="connsiteY16" fmla="*/ 61942 h 906952"/>
              <a:gd name="connsiteX17" fmla="*/ 1081362 w 1553610"/>
              <a:gd name="connsiteY17" fmla="*/ 61942 h 906952"/>
              <a:gd name="connsiteX18" fmla="*/ 1259957 w 1553610"/>
              <a:gd name="connsiteY18" fmla="*/ 188147 h 906952"/>
              <a:gd name="connsiteX19" fmla="*/ 1307581 w 1553610"/>
              <a:gd name="connsiteY19" fmla="*/ 157192 h 906952"/>
              <a:gd name="connsiteX20" fmla="*/ 1381401 w 1553610"/>
              <a:gd name="connsiteY20" fmla="*/ 140523 h 906952"/>
              <a:gd name="connsiteX21" fmla="*/ 1545706 w 1553610"/>
              <a:gd name="connsiteY21" fmla="*/ 161954 h 906952"/>
              <a:gd name="connsiteX22" fmla="*/ 1519512 w 1553610"/>
              <a:gd name="connsiteY22" fmla="*/ 233392 h 906952"/>
              <a:gd name="connsiteX23" fmla="*/ 1479032 w 1553610"/>
              <a:gd name="connsiteY23" fmla="*/ 314355 h 906952"/>
              <a:gd name="connsiteX24" fmla="*/ 1309963 w 1553610"/>
              <a:gd name="connsiteY24" fmla="*/ 395315 h 906952"/>
              <a:gd name="connsiteX25" fmla="*/ 1238525 w 1553610"/>
              <a:gd name="connsiteY25" fmla="*/ 489376 h 906952"/>
              <a:gd name="connsiteX26" fmla="*/ 1183757 w 1553610"/>
              <a:gd name="connsiteY26" fmla="*/ 495329 h 906952"/>
              <a:gd name="connsiteX27" fmla="*/ 1121844 w 1553610"/>
              <a:gd name="connsiteY27" fmla="*/ 547715 h 906952"/>
              <a:gd name="connsiteX28" fmla="*/ 1067075 w 1553610"/>
              <a:gd name="connsiteY28" fmla="*/ 645348 h 906952"/>
              <a:gd name="connsiteX29" fmla="*/ 1057550 w 1553610"/>
              <a:gd name="connsiteY29" fmla="*/ 728692 h 906952"/>
              <a:gd name="connsiteX30" fmla="*/ 1017069 w 1553610"/>
              <a:gd name="connsiteY30" fmla="*/ 788221 h 906952"/>
              <a:gd name="connsiteX31" fmla="*/ 964681 w 1553610"/>
              <a:gd name="connsiteY31" fmla="*/ 814417 h 906952"/>
              <a:gd name="connsiteX32" fmla="*/ 900388 w 1553610"/>
              <a:gd name="connsiteY32" fmla="*/ 845372 h 906952"/>
              <a:gd name="connsiteX33" fmla="*/ 826569 w 1553610"/>
              <a:gd name="connsiteY33" fmla="*/ 902521 h 906952"/>
              <a:gd name="connsiteX34" fmla="*/ 693219 w 1553610"/>
              <a:gd name="connsiteY34" fmla="*/ 847754 h 906952"/>
              <a:gd name="connsiteX35" fmla="*/ 631307 w 1553610"/>
              <a:gd name="connsiteY35" fmla="*/ 904904 h 906952"/>
              <a:gd name="connsiteX36" fmla="*/ 536057 w 1553610"/>
              <a:gd name="connsiteY36" fmla="*/ 869185 h 906952"/>
              <a:gd name="connsiteX37" fmla="*/ 405087 w 1553610"/>
              <a:gd name="connsiteY37" fmla="*/ 647730 h 906952"/>
              <a:gd name="connsiteX38" fmla="*/ 305076 w 1553610"/>
              <a:gd name="connsiteY38" fmla="*/ 486995 h 906952"/>
              <a:gd name="connsiteX0" fmla="*/ 271739 w 1553610"/>
              <a:gd name="connsiteY0" fmla="*/ 458420 h 906952"/>
              <a:gd name="connsiteX1" fmla="*/ 71713 w 1553610"/>
              <a:gd name="connsiteY1" fmla="*/ 381028 h 906952"/>
              <a:gd name="connsiteX2" fmla="*/ 16944 w 1553610"/>
              <a:gd name="connsiteY2" fmla="*/ 266728 h 906952"/>
              <a:gd name="connsiteX3" fmla="*/ 88381 w 1553610"/>
              <a:gd name="connsiteY3" fmla="*/ 264348 h 906952"/>
              <a:gd name="connsiteX4" fmla="*/ 95526 w 1553610"/>
              <a:gd name="connsiteY4" fmla="*/ 190530 h 906952"/>
              <a:gd name="connsiteX5" fmla="*/ 275 w 1553610"/>
              <a:gd name="connsiteY5" fmla="*/ 90517 h 906952"/>
              <a:gd name="connsiteX6" fmla="*/ 35993 w 1553610"/>
              <a:gd name="connsiteY6" fmla="*/ 19078 h 906952"/>
              <a:gd name="connsiteX7" fmla="*/ 155056 w 1553610"/>
              <a:gd name="connsiteY7" fmla="*/ 64323 h 906952"/>
              <a:gd name="connsiteX8" fmla="*/ 295550 w 1553610"/>
              <a:gd name="connsiteY8" fmla="*/ 35748 h 906952"/>
              <a:gd name="connsiteX9" fmla="*/ 407468 w 1553610"/>
              <a:gd name="connsiteY9" fmla="*/ 181005 h 906952"/>
              <a:gd name="connsiteX10" fmla="*/ 490812 w 1553610"/>
              <a:gd name="connsiteY10" fmla="*/ 204817 h 906952"/>
              <a:gd name="connsiteX11" fmla="*/ 543201 w 1553610"/>
              <a:gd name="connsiteY11" fmla="*/ 233392 h 906952"/>
              <a:gd name="connsiteX12" fmla="*/ 676550 w 1553610"/>
              <a:gd name="connsiteY12" fmla="*/ 126236 h 906952"/>
              <a:gd name="connsiteX13" fmla="*/ 840856 w 1553610"/>
              <a:gd name="connsiteY13" fmla="*/ 21461 h 906952"/>
              <a:gd name="connsiteX14" fmla="*/ 890863 w 1553610"/>
              <a:gd name="connsiteY14" fmla="*/ 29 h 906952"/>
              <a:gd name="connsiteX15" fmla="*/ 940868 w 1553610"/>
              <a:gd name="connsiteY15" fmla="*/ 109567 h 906952"/>
              <a:gd name="connsiteX16" fmla="*/ 974206 w 1553610"/>
              <a:gd name="connsiteY16" fmla="*/ 61942 h 906952"/>
              <a:gd name="connsiteX17" fmla="*/ 1081362 w 1553610"/>
              <a:gd name="connsiteY17" fmla="*/ 61942 h 906952"/>
              <a:gd name="connsiteX18" fmla="*/ 1259957 w 1553610"/>
              <a:gd name="connsiteY18" fmla="*/ 188147 h 906952"/>
              <a:gd name="connsiteX19" fmla="*/ 1307581 w 1553610"/>
              <a:gd name="connsiteY19" fmla="*/ 157192 h 906952"/>
              <a:gd name="connsiteX20" fmla="*/ 1381401 w 1553610"/>
              <a:gd name="connsiteY20" fmla="*/ 140523 h 906952"/>
              <a:gd name="connsiteX21" fmla="*/ 1545706 w 1553610"/>
              <a:gd name="connsiteY21" fmla="*/ 161954 h 906952"/>
              <a:gd name="connsiteX22" fmla="*/ 1519512 w 1553610"/>
              <a:gd name="connsiteY22" fmla="*/ 233392 h 906952"/>
              <a:gd name="connsiteX23" fmla="*/ 1479032 w 1553610"/>
              <a:gd name="connsiteY23" fmla="*/ 314355 h 906952"/>
              <a:gd name="connsiteX24" fmla="*/ 1309963 w 1553610"/>
              <a:gd name="connsiteY24" fmla="*/ 395315 h 906952"/>
              <a:gd name="connsiteX25" fmla="*/ 1238525 w 1553610"/>
              <a:gd name="connsiteY25" fmla="*/ 489376 h 906952"/>
              <a:gd name="connsiteX26" fmla="*/ 1183757 w 1553610"/>
              <a:gd name="connsiteY26" fmla="*/ 495329 h 906952"/>
              <a:gd name="connsiteX27" fmla="*/ 1121844 w 1553610"/>
              <a:gd name="connsiteY27" fmla="*/ 547715 h 906952"/>
              <a:gd name="connsiteX28" fmla="*/ 1067075 w 1553610"/>
              <a:gd name="connsiteY28" fmla="*/ 645348 h 906952"/>
              <a:gd name="connsiteX29" fmla="*/ 1057550 w 1553610"/>
              <a:gd name="connsiteY29" fmla="*/ 728692 h 906952"/>
              <a:gd name="connsiteX30" fmla="*/ 1017069 w 1553610"/>
              <a:gd name="connsiteY30" fmla="*/ 788221 h 906952"/>
              <a:gd name="connsiteX31" fmla="*/ 964681 w 1553610"/>
              <a:gd name="connsiteY31" fmla="*/ 814417 h 906952"/>
              <a:gd name="connsiteX32" fmla="*/ 900388 w 1553610"/>
              <a:gd name="connsiteY32" fmla="*/ 845372 h 906952"/>
              <a:gd name="connsiteX33" fmla="*/ 826569 w 1553610"/>
              <a:gd name="connsiteY33" fmla="*/ 902521 h 906952"/>
              <a:gd name="connsiteX34" fmla="*/ 693219 w 1553610"/>
              <a:gd name="connsiteY34" fmla="*/ 847754 h 906952"/>
              <a:gd name="connsiteX35" fmla="*/ 631307 w 1553610"/>
              <a:gd name="connsiteY35" fmla="*/ 904904 h 906952"/>
              <a:gd name="connsiteX36" fmla="*/ 536057 w 1553610"/>
              <a:gd name="connsiteY36" fmla="*/ 869185 h 906952"/>
              <a:gd name="connsiteX37" fmla="*/ 405087 w 1553610"/>
              <a:gd name="connsiteY37" fmla="*/ 647730 h 906952"/>
              <a:gd name="connsiteX38" fmla="*/ 271739 w 1553610"/>
              <a:gd name="connsiteY38" fmla="*/ 458420 h 906952"/>
              <a:gd name="connsiteX0" fmla="*/ 271739 w 1553610"/>
              <a:gd name="connsiteY0" fmla="*/ 458420 h 906952"/>
              <a:gd name="connsiteX1" fmla="*/ 71713 w 1553610"/>
              <a:gd name="connsiteY1" fmla="*/ 381028 h 906952"/>
              <a:gd name="connsiteX2" fmla="*/ 16944 w 1553610"/>
              <a:gd name="connsiteY2" fmla="*/ 266728 h 906952"/>
              <a:gd name="connsiteX3" fmla="*/ 88381 w 1553610"/>
              <a:gd name="connsiteY3" fmla="*/ 264348 h 906952"/>
              <a:gd name="connsiteX4" fmla="*/ 95526 w 1553610"/>
              <a:gd name="connsiteY4" fmla="*/ 190530 h 906952"/>
              <a:gd name="connsiteX5" fmla="*/ 275 w 1553610"/>
              <a:gd name="connsiteY5" fmla="*/ 90517 h 906952"/>
              <a:gd name="connsiteX6" fmla="*/ 35993 w 1553610"/>
              <a:gd name="connsiteY6" fmla="*/ 19078 h 906952"/>
              <a:gd name="connsiteX7" fmla="*/ 155056 w 1553610"/>
              <a:gd name="connsiteY7" fmla="*/ 64323 h 906952"/>
              <a:gd name="connsiteX8" fmla="*/ 295550 w 1553610"/>
              <a:gd name="connsiteY8" fmla="*/ 35748 h 906952"/>
              <a:gd name="connsiteX9" fmla="*/ 407468 w 1553610"/>
              <a:gd name="connsiteY9" fmla="*/ 181005 h 906952"/>
              <a:gd name="connsiteX10" fmla="*/ 490812 w 1553610"/>
              <a:gd name="connsiteY10" fmla="*/ 204817 h 906952"/>
              <a:gd name="connsiteX11" fmla="*/ 543201 w 1553610"/>
              <a:gd name="connsiteY11" fmla="*/ 233392 h 906952"/>
              <a:gd name="connsiteX12" fmla="*/ 676550 w 1553610"/>
              <a:gd name="connsiteY12" fmla="*/ 126236 h 906952"/>
              <a:gd name="connsiteX13" fmla="*/ 840856 w 1553610"/>
              <a:gd name="connsiteY13" fmla="*/ 21461 h 906952"/>
              <a:gd name="connsiteX14" fmla="*/ 890863 w 1553610"/>
              <a:gd name="connsiteY14" fmla="*/ 29 h 906952"/>
              <a:gd name="connsiteX15" fmla="*/ 940868 w 1553610"/>
              <a:gd name="connsiteY15" fmla="*/ 109567 h 906952"/>
              <a:gd name="connsiteX16" fmla="*/ 974206 w 1553610"/>
              <a:gd name="connsiteY16" fmla="*/ 61942 h 906952"/>
              <a:gd name="connsiteX17" fmla="*/ 1081362 w 1553610"/>
              <a:gd name="connsiteY17" fmla="*/ 61942 h 906952"/>
              <a:gd name="connsiteX18" fmla="*/ 1259957 w 1553610"/>
              <a:gd name="connsiteY18" fmla="*/ 188147 h 906952"/>
              <a:gd name="connsiteX19" fmla="*/ 1307581 w 1553610"/>
              <a:gd name="connsiteY19" fmla="*/ 157192 h 906952"/>
              <a:gd name="connsiteX20" fmla="*/ 1381401 w 1553610"/>
              <a:gd name="connsiteY20" fmla="*/ 140523 h 906952"/>
              <a:gd name="connsiteX21" fmla="*/ 1545706 w 1553610"/>
              <a:gd name="connsiteY21" fmla="*/ 161954 h 906952"/>
              <a:gd name="connsiteX22" fmla="*/ 1519512 w 1553610"/>
              <a:gd name="connsiteY22" fmla="*/ 233392 h 906952"/>
              <a:gd name="connsiteX23" fmla="*/ 1479032 w 1553610"/>
              <a:gd name="connsiteY23" fmla="*/ 314355 h 906952"/>
              <a:gd name="connsiteX24" fmla="*/ 1309963 w 1553610"/>
              <a:gd name="connsiteY24" fmla="*/ 395315 h 906952"/>
              <a:gd name="connsiteX25" fmla="*/ 1238525 w 1553610"/>
              <a:gd name="connsiteY25" fmla="*/ 489376 h 906952"/>
              <a:gd name="connsiteX26" fmla="*/ 1183757 w 1553610"/>
              <a:gd name="connsiteY26" fmla="*/ 495329 h 906952"/>
              <a:gd name="connsiteX27" fmla="*/ 1121844 w 1553610"/>
              <a:gd name="connsiteY27" fmla="*/ 547715 h 906952"/>
              <a:gd name="connsiteX28" fmla="*/ 1067075 w 1553610"/>
              <a:gd name="connsiteY28" fmla="*/ 645348 h 906952"/>
              <a:gd name="connsiteX29" fmla="*/ 1057550 w 1553610"/>
              <a:gd name="connsiteY29" fmla="*/ 728692 h 906952"/>
              <a:gd name="connsiteX30" fmla="*/ 1017069 w 1553610"/>
              <a:gd name="connsiteY30" fmla="*/ 788221 h 906952"/>
              <a:gd name="connsiteX31" fmla="*/ 964681 w 1553610"/>
              <a:gd name="connsiteY31" fmla="*/ 814417 h 906952"/>
              <a:gd name="connsiteX32" fmla="*/ 900388 w 1553610"/>
              <a:gd name="connsiteY32" fmla="*/ 845372 h 906952"/>
              <a:gd name="connsiteX33" fmla="*/ 826569 w 1553610"/>
              <a:gd name="connsiteY33" fmla="*/ 902521 h 906952"/>
              <a:gd name="connsiteX34" fmla="*/ 693219 w 1553610"/>
              <a:gd name="connsiteY34" fmla="*/ 847754 h 906952"/>
              <a:gd name="connsiteX35" fmla="*/ 631307 w 1553610"/>
              <a:gd name="connsiteY35" fmla="*/ 904904 h 906952"/>
              <a:gd name="connsiteX36" fmla="*/ 536057 w 1553610"/>
              <a:gd name="connsiteY36" fmla="*/ 869185 h 906952"/>
              <a:gd name="connsiteX37" fmla="*/ 405087 w 1553610"/>
              <a:gd name="connsiteY37" fmla="*/ 647730 h 906952"/>
              <a:gd name="connsiteX38" fmla="*/ 321743 w 1553610"/>
              <a:gd name="connsiteY38" fmla="*/ 540573 h 906952"/>
              <a:gd name="connsiteX39" fmla="*/ 271739 w 1553610"/>
              <a:gd name="connsiteY39" fmla="*/ 458420 h 906952"/>
              <a:gd name="connsiteX0" fmla="*/ 271739 w 1553610"/>
              <a:gd name="connsiteY0" fmla="*/ 458420 h 905788"/>
              <a:gd name="connsiteX1" fmla="*/ 71713 w 1553610"/>
              <a:gd name="connsiteY1" fmla="*/ 381028 h 905788"/>
              <a:gd name="connsiteX2" fmla="*/ 16944 w 1553610"/>
              <a:gd name="connsiteY2" fmla="*/ 266728 h 905788"/>
              <a:gd name="connsiteX3" fmla="*/ 88381 w 1553610"/>
              <a:gd name="connsiteY3" fmla="*/ 264348 h 905788"/>
              <a:gd name="connsiteX4" fmla="*/ 95526 w 1553610"/>
              <a:gd name="connsiteY4" fmla="*/ 190530 h 905788"/>
              <a:gd name="connsiteX5" fmla="*/ 275 w 1553610"/>
              <a:gd name="connsiteY5" fmla="*/ 90517 h 905788"/>
              <a:gd name="connsiteX6" fmla="*/ 35993 w 1553610"/>
              <a:gd name="connsiteY6" fmla="*/ 19078 h 905788"/>
              <a:gd name="connsiteX7" fmla="*/ 155056 w 1553610"/>
              <a:gd name="connsiteY7" fmla="*/ 64323 h 905788"/>
              <a:gd name="connsiteX8" fmla="*/ 295550 w 1553610"/>
              <a:gd name="connsiteY8" fmla="*/ 35748 h 905788"/>
              <a:gd name="connsiteX9" fmla="*/ 407468 w 1553610"/>
              <a:gd name="connsiteY9" fmla="*/ 181005 h 905788"/>
              <a:gd name="connsiteX10" fmla="*/ 490812 w 1553610"/>
              <a:gd name="connsiteY10" fmla="*/ 204817 h 905788"/>
              <a:gd name="connsiteX11" fmla="*/ 543201 w 1553610"/>
              <a:gd name="connsiteY11" fmla="*/ 233392 h 905788"/>
              <a:gd name="connsiteX12" fmla="*/ 676550 w 1553610"/>
              <a:gd name="connsiteY12" fmla="*/ 126236 h 905788"/>
              <a:gd name="connsiteX13" fmla="*/ 840856 w 1553610"/>
              <a:gd name="connsiteY13" fmla="*/ 21461 h 905788"/>
              <a:gd name="connsiteX14" fmla="*/ 890863 w 1553610"/>
              <a:gd name="connsiteY14" fmla="*/ 29 h 905788"/>
              <a:gd name="connsiteX15" fmla="*/ 940868 w 1553610"/>
              <a:gd name="connsiteY15" fmla="*/ 109567 h 905788"/>
              <a:gd name="connsiteX16" fmla="*/ 974206 w 1553610"/>
              <a:gd name="connsiteY16" fmla="*/ 61942 h 905788"/>
              <a:gd name="connsiteX17" fmla="*/ 1081362 w 1553610"/>
              <a:gd name="connsiteY17" fmla="*/ 61942 h 905788"/>
              <a:gd name="connsiteX18" fmla="*/ 1259957 w 1553610"/>
              <a:gd name="connsiteY18" fmla="*/ 188147 h 905788"/>
              <a:gd name="connsiteX19" fmla="*/ 1307581 w 1553610"/>
              <a:gd name="connsiteY19" fmla="*/ 157192 h 905788"/>
              <a:gd name="connsiteX20" fmla="*/ 1381401 w 1553610"/>
              <a:gd name="connsiteY20" fmla="*/ 140523 h 905788"/>
              <a:gd name="connsiteX21" fmla="*/ 1545706 w 1553610"/>
              <a:gd name="connsiteY21" fmla="*/ 161954 h 905788"/>
              <a:gd name="connsiteX22" fmla="*/ 1519512 w 1553610"/>
              <a:gd name="connsiteY22" fmla="*/ 233392 h 905788"/>
              <a:gd name="connsiteX23" fmla="*/ 1479032 w 1553610"/>
              <a:gd name="connsiteY23" fmla="*/ 314355 h 905788"/>
              <a:gd name="connsiteX24" fmla="*/ 1309963 w 1553610"/>
              <a:gd name="connsiteY24" fmla="*/ 395315 h 905788"/>
              <a:gd name="connsiteX25" fmla="*/ 1238525 w 1553610"/>
              <a:gd name="connsiteY25" fmla="*/ 489376 h 905788"/>
              <a:gd name="connsiteX26" fmla="*/ 1183757 w 1553610"/>
              <a:gd name="connsiteY26" fmla="*/ 495329 h 905788"/>
              <a:gd name="connsiteX27" fmla="*/ 1121844 w 1553610"/>
              <a:gd name="connsiteY27" fmla="*/ 547715 h 905788"/>
              <a:gd name="connsiteX28" fmla="*/ 1067075 w 1553610"/>
              <a:gd name="connsiteY28" fmla="*/ 645348 h 905788"/>
              <a:gd name="connsiteX29" fmla="*/ 1057550 w 1553610"/>
              <a:gd name="connsiteY29" fmla="*/ 728692 h 905788"/>
              <a:gd name="connsiteX30" fmla="*/ 1017069 w 1553610"/>
              <a:gd name="connsiteY30" fmla="*/ 788221 h 905788"/>
              <a:gd name="connsiteX31" fmla="*/ 964681 w 1553610"/>
              <a:gd name="connsiteY31" fmla="*/ 814417 h 905788"/>
              <a:gd name="connsiteX32" fmla="*/ 900388 w 1553610"/>
              <a:gd name="connsiteY32" fmla="*/ 845372 h 905788"/>
              <a:gd name="connsiteX33" fmla="*/ 826569 w 1553610"/>
              <a:gd name="connsiteY33" fmla="*/ 902521 h 905788"/>
              <a:gd name="connsiteX34" fmla="*/ 693219 w 1553610"/>
              <a:gd name="connsiteY34" fmla="*/ 847754 h 905788"/>
              <a:gd name="connsiteX35" fmla="*/ 631307 w 1553610"/>
              <a:gd name="connsiteY35" fmla="*/ 904904 h 905788"/>
              <a:gd name="connsiteX36" fmla="*/ 536057 w 1553610"/>
              <a:gd name="connsiteY36" fmla="*/ 869185 h 905788"/>
              <a:gd name="connsiteX37" fmla="*/ 433662 w 1553610"/>
              <a:gd name="connsiteY37" fmla="*/ 707261 h 905788"/>
              <a:gd name="connsiteX38" fmla="*/ 405087 w 1553610"/>
              <a:gd name="connsiteY38" fmla="*/ 647730 h 905788"/>
              <a:gd name="connsiteX39" fmla="*/ 321743 w 1553610"/>
              <a:gd name="connsiteY39" fmla="*/ 540573 h 905788"/>
              <a:gd name="connsiteX40" fmla="*/ 271739 w 1553610"/>
              <a:gd name="connsiteY40" fmla="*/ 458420 h 905788"/>
              <a:gd name="connsiteX0" fmla="*/ 271739 w 1553610"/>
              <a:gd name="connsiteY0" fmla="*/ 458420 h 905788"/>
              <a:gd name="connsiteX1" fmla="*/ 71713 w 1553610"/>
              <a:gd name="connsiteY1" fmla="*/ 381028 h 905788"/>
              <a:gd name="connsiteX2" fmla="*/ 16944 w 1553610"/>
              <a:gd name="connsiteY2" fmla="*/ 266728 h 905788"/>
              <a:gd name="connsiteX3" fmla="*/ 88381 w 1553610"/>
              <a:gd name="connsiteY3" fmla="*/ 264348 h 905788"/>
              <a:gd name="connsiteX4" fmla="*/ 95526 w 1553610"/>
              <a:gd name="connsiteY4" fmla="*/ 190530 h 905788"/>
              <a:gd name="connsiteX5" fmla="*/ 275 w 1553610"/>
              <a:gd name="connsiteY5" fmla="*/ 90517 h 905788"/>
              <a:gd name="connsiteX6" fmla="*/ 35993 w 1553610"/>
              <a:gd name="connsiteY6" fmla="*/ 19078 h 905788"/>
              <a:gd name="connsiteX7" fmla="*/ 155056 w 1553610"/>
              <a:gd name="connsiteY7" fmla="*/ 64323 h 905788"/>
              <a:gd name="connsiteX8" fmla="*/ 295550 w 1553610"/>
              <a:gd name="connsiteY8" fmla="*/ 35748 h 905788"/>
              <a:gd name="connsiteX9" fmla="*/ 407468 w 1553610"/>
              <a:gd name="connsiteY9" fmla="*/ 181005 h 905788"/>
              <a:gd name="connsiteX10" fmla="*/ 490812 w 1553610"/>
              <a:gd name="connsiteY10" fmla="*/ 204817 h 905788"/>
              <a:gd name="connsiteX11" fmla="*/ 543201 w 1553610"/>
              <a:gd name="connsiteY11" fmla="*/ 233392 h 905788"/>
              <a:gd name="connsiteX12" fmla="*/ 676550 w 1553610"/>
              <a:gd name="connsiteY12" fmla="*/ 126236 h 905788"/>
              <a:gd name="connsiteX13" fmla="*/ 840856 w 1553610"/>
              <a:gd name="connsiteY13" fmla="*/ 21461 h 905788"/>
              <a:gd name="connsiteX14" fmla="*/ 890863 w 1553610"/>
              <a:gd name="connsiteY14" fmla="*/ 29 h 905788"/>
              <a:gd name="connsiteX15" fmla="*/ 940868 w 1553610"/>
              <a:gd name="connsiteY15" fmla="*/ 109567 h 905788"/>
              <a:gd name="connsiteX16" fmla="*/ 974206 w 1553610"/>
              <a:gd name="connsiteY16" fmla="*/ 61942 h 905788"/>
              <a:gd name="connsiteX17" fmla="*/ 1081362 w 1553610"/>
              <a:gd name="connsiteY17" fmla="*/ 61942 h 905788"/>
              <a:gd name="connsiteX18" fmla="*/ 1259957 w 1553610"/>
              <a:gd name="connsiteY18" fmla="*/ 188147 h 905788"/>
              <a:gd name="connsiteX19" fmla="*/ 1307581 w 1553610"/>
              <a:gd name="connsiteY19" fmla="*/ 157192 h 905788"/>
              <a:gd name="connsiteX20" fmla="*/ 1381401 w 1553610"/>
              <a:gd name="connsiteY20" fmla="*/ 140523 h 905788"/>
              <a:gd name="connsiteX21" fmla="*/ 1545706 w 1553610"/>
              <a:gd name="connsiteY21" fmla="*/ 161954 h 905788"/>
              <a:gd name="connsiteX22" fmla="*/ 1519512 w 1553610"/>
              <a:gd name="connsiteY22" fmla="*/ 233392 h 905788"/>
              <a:gd name="connsiteX23" fmla="*/ 1479032 w 1553610"/>
              <a:gd name="connsiteY23" fmla="*/ 314355 h 905788"/>
              <a:gd name="connsiteX24" fmla="*/ 1309963 w 1553610"/>
              <a:gd name="connsiteY24" fmla="*/ 395315 h 905788"/>
              <a:gd name="connsiteX25" fmla="*/ 1238525 w 1553610"/>
              <a:gd name="connsiteY25" fmla="*/ 489376 h 905788"/>
              <a:gd name="connsiteX26" fmla="*/ 1183757 w 1553610"/>
              <a:gd name="connsiteY26" fmla="*/ 495329 h 905788"/>
              <a:gd name="connsiteX27" fmla="*/ 1121844 w 1553610"/>
              <a:gd name="connsiteY27" fmla="*/ 547715 h 905788"/>
              <a:gd name="connsiteX28" fmla="*/ 1067075 w 1553610"/>
              <a:gd name="connsiteY28" fmla="*/ 645348 h 905788"/>
              <a:gd name="connsiteX29" fmla="*/ 1057550 w 1553610"/>
              <a:gd name="connsiteY29" fmla="*/ 728692 h 905788"/>
              <a:gd name="connsiteX30" fmla="*/ 1017069 w 1553610"/>
              <a:gd name="connsiteY30" fmla="*/ 788221 h 905788"/>
              <a:gd name="connsiteX31" fmla="*/ 964681 w 1553610"/>
              <a:gd name="connsiteY31" fmla="*/ 814417 h 905788"/>
              <a:gd name="connsiteX32" fmla="*/ 900388 w 1553610"/>
              <a:gd name="connsiteY32" fmla="*/ 845372 h 905788"/>
              <a:gd name="connsiteX33" fmla="*/ 826569 w 1553610"/>
              <a:gd name="connsiteY33" fmla="*/ 902521 h 905788"/>
              <a:gd name="connsiteX34" fmla="*/ 693219 w 1553610"/>
              <a:gd name="connsiteY34" fmla="*/ 847754 h 905788"/>
              <a:gd name="connsiteX35" fmla="*/ 631307 w 1553610"/>
              <a:gd name="connsiteY35" fmla="*/ 904904 h 905788"/>
              <a:gd name="connsiteX36" fmla="*/ 536057 w 1553610"/>
              <a:gd name="connsiteY36" fmla="*/ 869185 h 905788"/>
              <a:gd name="connsiteX37" fmla="*/ 433662 w 1553610"/>
              <a:gd name="connsiteY37" fmla="*/ 707261 h 905788"/>
              <a:gd name="connsiteX38" fmla="*/ 405087 w 1553610"/>
              <a:gd name="connsiteY38" fmla="*/ 647730 h 905788"/>
              <a:gd name="connsiteX39" fmla="*/ 321743 w 1553610"/>
              <a:gd name="connsiteY39" fmla="*/ 540573 h 905788"/>
              <a:gd name="connsiteX40" fmla="*/ 286025 w 1553610"/>
              <a:gd name="connsiteY40" fmla="*/ 488186 h 905788"/>
              <a:gd name="connsiteX41" fmla="*/ 271739 w 1553610"/>
              <a:gd name="connsiteY41" fmla="*/ 458420 h 905788"/>
              <a:gd name="connsiteX0" fmla="*/ 271739 w 1553610"/>
              <a:gd name="connsiteY0" fmla="*/ 458420 h 905181"/>
              <a:gd name="connsiteX1" fmla="*/ 71713 w 1553610"/>
              <a:gd name="connsiteY1" fmla="*/ 381028 h 905181"/>
              <a:gd name="connsiteX2" fmla="*/ 16944 w 1553610"/>
              <a:gd name="connsiteY2" fmla="*/ 266728 h 905181"/>
              <a:gd name="connsiteX3" fmla="*/ 88381 w 1553610"/>
              <a:gd name="connsiteY3" fmla="*/ 264348 h 905181"/>
              <a:gd name="connsiteX4" fmla="*/ 95526 w 1553610"/>
              <a:gd name="connsiteY4" fmla="*/ 190530 h 905181"/>
              <a:gd name="connsiteX5" fmla="*/ 275 w 1553610"/>
              <a:gd name="connsiteY5" fmla="*/ 90517 h 905181"/>
              <a:gd name="connsiteX6" fmla="*/ 35993 w 1553610"/>
              <a:gd name="connsiteY6" fmla="*/ 19078 h 905181"/>
              <a:gd name="connsiteX7" fmla="*/ 155056 w 1553610"/>
              <a:gd name="connsiteY7" fmla="*/ 64323 h 905181"/>
              <a:gd name="connsiteX8" fmla="*/ 295550 w 1553610"/>
              <a:gd name="connsiteY8" fmla="*/ 35748 h 905181"/>
              <a:gd name="connsiteX9" fmla="*/ 407468 w 1553610"/>
              <a:gd name="connsiteY9" fmla="*/ 181005 h 905181"/>
              <a:gd name="connsiteX10" fmla="*/ 490812 w 1553610"/>
              <a:gd name="connsiteY10" fmla="*/ 204817 h 905181"/>
              <a:gd name="connsiteX11" fmla="*/ 543201 w 1553610"/>
              <a:gd name="connsiteY11" fmla="*/ 233392 h 905181"/>
              <a:gd name="connsiteX12" fmla="*/ 676550 w 1553610"/>
              <a:gd name="connsiteY12" fmla="*/ 126236 h 905181"/>
              <a:gd name="connsiteX13" fmla="*/ 840856 w 1553610"/>
              <a:gd name="connsiteY13" fmla="*/ 21461 h 905181"/>
              <a:gd name="connsiteX14" fmla="*/ 890863 w 1553610"/>
              <a:gd name="connsiteY14" fmla="*/ 29 h 905181"/>
              <a:gd name="connsiteX15" fmla="*/ 940868 w 1553610"/>
              <a:gd name="connsiteY15" fmla="*/ 109567 h 905181"/>
              <a:gd name="connsiteX16" fmla="*/ 974206 w 1553610"/>
              <a:gd name="connsiteY16" fmla="*/ 61942 h 905181"/>
              <a:gd name="connsiteX17" fmla="*/ 1081362 w 1553610"/>
              <a:gd name="connsiteY17" fmla="*/ 61942 h 905181"/>
              <a:gd name="connsiteX18" fmla="*/ 1259957 w 1553610"/>
              <a:gd name="connsiteY18" fmla="*/ 188147 h 905181"/>
              <a:gd name="connsiteX19" fmla="*/ 1307581 w 1553610"/>
              <a:gd name="connsiteY19" fmla="*/ 157192 h 905181"/>
              <a:gd name="connsiteX20" fmla="*/ 1381401 w 1553610"/>
              <a:gd name="connsiteY20" fmla="*/ 140523 h 905181"/>
              <a:gd name="connsiteX21" fmla="*/ 1545706 w 1553610"/>
              <a:gd name="connsiteY21" fmla="*/ 161954 h 905181"/>
              <a:gd name="connsiteX22" fmla="*/ 1519512 w 1553610"/>
              <a:gd name="connsiteY22" fmla="*/ 233392 h 905181"/>
              <a:gd name="connsiteX23" fmla="*/ 1479032 w 1553610"/>
              <a:gd name="connsiteY23" fmla="*/ 314355 h 905181"/>
              <a:gd name="connsiteX24" fmla="*/ 1309963 w 1553610"/>
              <a:gd name="connsiteY24" fmla="*/ 395315 h 905181"/>
              <a:gd name="connsiteX25" fmla="*/ 1238525 w 1553610"/>
              <a:gd name="connsiteY25" fmla="*/ 489376 h 905181"/>
              <a:gd name="connsiteX26" fmla="*/ 1183757 w 1553610"/>
              <a:gd name="connsiteY26" fmla="*/ 495329 h 905181"/>
              <a:gd name="connsiteX27" fmla="*/ 1121844 w 1553610"/>
              <a:gd name="connsiteY27" fmla="*/ 547715 h 905181"/>
              <a:gd name="connsiteX28" fmla="*/ 1067075 w 1553610"/>
              <a:gd name="connsiteY28" fmla="*/ 645348 h 905181"/>
              <a:gd name="connsiteX29" fmla="*/ 1057550 w 1553610"/>
              <a:gd name="connsiteY29" fmla="*/ 728692 h 905181"/>
              <a:gd name="connsiteX30" fmla="*/ 1017069 w 1553610"/>
              <a:gd name="connsiteY30" fmla="*/ 788221 h 905181"/>
              <a:gd name="connsiteX31" fmla="*/ 964681 w 1553610"/>
              <a:gd name="connsiteY31" fmla="*/ 814417 h 905181"/>
              <a:gd name="connsiteX32" fmla="*/ 900388 w 1553610"/>
              <a:gd name="connsiteY32" fmla="*/ 845372 h 905181"/>
              <a:gd name="connsiteX33" fmla="*/ 826569 w 1553610"/>
              <a:gd name="connsiteY33" fmla="*/ 902521 h 905181"/>
              <a:gd name="connsiteX34" fmla="*/ 693219 w 1553610"/>
              <a:gd name="connsiteY34" fmla="*/ 847754 h 905181"/>
              <a:gd name="connsiteX35" fmla="*/ 640831 w 1553610"/>
              <a:gd name="connsiteY35" fmla="*/ 859661 h 905181"/>
              <a:gd name="connsiteX36" fmla="*/ 631307 w 1553610"/>
              <a:gd name="connsiteY36" fmla="*/ 904904 h 905181"/>
              <a:gd name="connsiteX37" fmla="*/ 536057 w 1553610"/>
              <a:gd name="connsiteY37" fmla="*/ 869185 h 905181"/>
              <a:gd name="connsiteX38" fmla="*/ 433662 w 1553610"/>
              <a:gd name="connsiteY38" fmla="*/ 707261 h 905181"/>
              <a:gd name="connsiteX39" fmla="*/ 405087 w 1553610"/>
              <a:gd name="connsiteY39" fmla="*/ 647730 h 905181"/>
              <a:gd name="connsiteX40" fmla="*/ 321743 w 1553610"/>
              <a:gd name="connsiteY40" fmla="*/ 540573 h 905181"/>
              <a:gd name="connsiteX41" fmla="*/ 286025 w 1553610"/>
              <a:gd name="connsiteY41" fmla="*/ 488186 h 905181"/>
              <a:gd name="connsiteX42" fmla="*/ 271739 w 1553610"/>
              <a:gd name="connsiteY42" fmla="*/ 458420 h 905181"/>
              <a:gd name="connsiteX0" fmla="*/ 271739 w 1553610"/>
              <a:gd name="connsiteY0" fmla="*/ 458420 h 905181"/>
              <a:gd name="connsiteX1" fmla="*/ 71713 w 1553610"/>
              <a:gd name="connsiteY1" fmla="*/ 381028 h 905181"/>
              <a:gd name="connsiteX2" fmla="*/ 16944 w 1553610"/>
              <a:gd name="connsiteY2" fmla="*/ 266728 h 905181"/>
              <a:gd name="connsiteX3" fmla="*/ 88381 w 1553610"/>
              <a:gd name="connsiteY3" fmla="*/ 264348 h 905181"/>
              <a:gd name="connsiteX4" fmla="*/ 95526 w 1553610"/>
              <a:gd name="connsiteY4" fmla="*/ 190530 h 905181"/>
              <a:gd name="connsiteX5" fmla="*/ 275 w 1553610"/>
              <a:gd name="connsiteY5" fmla="*/ 90517 h 905181"/>
              <a:gd name="connsiteX6" fmla="*/ 50281 w 1553610"/>
              <a:gd name="connsiteY6" fmla="*/ 28603 h 905181"/>
              <a:gd name="connsiteX7" fmla="*/ 155056 w 1553610"/>
              <a:gd name="connsiteY7" fmla="*/ 64323 h 905181"/>
              <a:gd name="connsiteX8" fmla="*/ 295550 w 1553610"/>
              <a:gd name="connsiteY8" fmla="*/ 35748 h 905181"/>
              <a:gd name="connsiteX9" fmla="*/ 407468 w 1553610"/>
              <a:gd name="connsiteY9" fmla="*/ 181005 h 905181"/>
              <a:gd name="connsiteX10" fmla="*/ 490812 w 1553610"/>
              <a:gd name="connsiteY10" fmla="*/ 204817 h 905181"/>
              <a:gd name="connsiteX11" fmla="*/ 543201 w 1553610"/>
              <a:gd name="connsiteY11" fmla="*/ 233392 h 905181"/>
              <a:gd name="connsiteX12" fmla="*/ 676550 w 1553610"/>
              <a:gd name="connsiteY12" fmla="*/ 126236 h 905181"/>
              <a:gd name="connsiteX13" fmla="*/ 840856 w 1553610"/>
              <a:gd name="connsiteY13" fmla="*/ 21461 h 905181"/>
              <a:gd name="connsiteX14" fmla="*/ 890863 w 1553610"/>
              <a:gd name="connsiteY14" fmla="*/ 29 h 905181"/>
              <a:gd name="connsiteX15" fmla="*/ 940868 w 1553610"/>
              <a:gd name="connsiteY15" fmla="*/ 109567 h 905181"/>
              <a:gd name="connsiteX16" fmla="*/ 974206 w 1553610"/>
              <a:gd name="connsiteY16" fmla="*/ 61942 h 905181"/>
              <a:gd name="connsiteX17" fmla="*/ 1081362 w 1553610"/>
              <a:gd name="connsiteY17" fmla="*/ 61942 h 905181"/>
              <a:gd name="connsiteX18" fmla="*/ 1259957 w 1553610"/>
              <a:gd name="connsiteY18" fmla="*/ 188147 h 905181"/>
              <a:gd name="connsiteX19" fmla="*/ 1307581 w 1553610"/>
              <a:gd name="connsiteY19" fmla="*/ 157192 h 905181"/>
              <a:gd name="connsiteX20" fmla="*/ 1381401 w 1553610"/>
              <a:gd name="connsiteY20" fmla="*/ 140523 h 905181"/>
              <a:gd name="connsiteX21" fmla="*/ 1545706 w 1553610"/>
              <a:gd name="connsiteY21" fmla="*/ 161954 h 905181"/>
              <a:gd name="connsiteX22" fmla="*/ 1519512 w 1553610"/>
              <a:gd name="connsiteY22" fmla="*/ 233392 h 905181"/>
              <a:gd name="connsiteX23" fmla="*/ 1479032 w 1553610"/>
              <a:gd name="connsiteY23" fmla="*/ 314355 h 905181"/>
              <a:gd name="connsiteX24" fmla="*/ 1309963 w 1553610"/>
              <a:gd name="connsiteY24" fmla="*/ 395315 h 905181"/>
              <a:gd name="connsiteX25" fmla="*/ 1238525 w 1553610"/>
              <a:gd name="connsiteY25" fmla="*/ 489376 h 905181"/>
              <a:gd name="connsiteX26" fmla="*/ 1183757 w 1553610"/>
              <a:gd name="connsiteY26" fmla="*/ 495329 h 905181"/>
              <a:gd name="connsiteX27" fmla="*/ 1121844 w 1553610"/>
              <a:gd name="connsiteY27" fmla="*/ 547715 h 905181"/>
              <a:gd name="connsiteX28" fmla="*/ 1067075 w 1553610"/>
              <a:gd name="connsiteY28" fmla="*/ 645348 h 905181"/>
              <a:gd name="connsiteX29" fmla="*/ 1057550 w 1553610"/>
              <a:gd name="connsiteY29" fmla="*/ 728692 h 905181"/>
              <a:gd name="connsiteX30" fmla="*/ 1017069 w 1553610"/>
              <a:gd name="connsiteY30" fmla="*/ 788221 h 905181"/>
              <a:gd name="connsiteX31" fmla="*/ 964681 w 1553610"/>
              <a:gd name="connsiteY31" fmla="*/ 814417 h 905181"/>
              <a:gd name="connsiteX32" fmla="*/ 900388 w 1553610"/>
              <a:gd name="connsiteY32" fmla="*/ 845372 h 905181"/>
              <a:gd name="connsiteX33" fmla="*/ 826569 w 1553610"/>
              <a:gd name="connsiteY33" fmla="*/ 902521 h 905181"/>
              <a:gd name="connsiteX34" fmla="*/ 693219 w 1553610"/>
              <a:gd name="connsiteY34" fmla="*/ 847754 h 905181"/>
              <a:gd name="connsiteX35" fmla="*/ 640831 w 1553610"/>
              <a:gd name="connsiteY35" fmla="*/ 859661 h 905181"/>
              <a:gd name="connsiteX36" fmla="*/ 631307 w 1553610"/>
              <a:gd name="connsiteY36" fmla="*/ 904904 h 905181"/>
              <a:gd name="connsiteX37" fmla="*/ 536057 w 1553610"/>
              <a:gd name="connsiteY37" fmla="*/ 869185 h 905181"/>
              <a:gd name="connsiteX38" fmla="*/ 433662 w 1553610"/>
              <a:gd name="connsiteY38" fmla="*/ 707261 h 905181"/>
              <a:gd name="connsiteX39" fmla="*/ 405087 w 1553610"/>
              <a:gd name="connsiteY39" fmla="*/ 647730 h 905181"/>
              <a:gd name="connsiteX40" fmla="*/ 321743 w 1553610"/>
              <a:gd name="connsiteY40" fmla="*/ 540573 h 905181"/>
              <a:gd name="connsiteX41" fmla="*/ 286025 w 1553610"/>
              <a:gd name="connsiteY41" fmla="*/ 488186 h 905181"/>
              <a:gd name="connsiteX42" fmla="*/ 271739 w 1553610"/>
              <a:gd name="connsiteY42" fmla="*/ 458420 h 905181"/>
              <a:gd name="connsiteX0" fmla="*/ 271868 w 1553739"/>
              <a:gd name="connsiteY0" fmla="*/ 458420 h 905181"/>
              <a:gd name="connsiteX1" fmla="*/ 71842 w 1553739"/>
              <a:gd name="connsiteY1" fmla="*/ 381028 h 905181"/>
              <a:gd name="connsiteX2" fmla="*/ 17073 w 1553739"/>
              <a:gd name="connsiteY2" fmla="*/ 266728 h 905181"/>
              <a:gd name="connsiteX3" fmla="*/ 88510 w 1553739"/>
              <a:gd name="connsiteY3" fmla="*/ 264348 h 905181"/>
              <a:gd name="connsiteX4" fmla="*/ 95655 w 1553739"/>
              <a:gd name="connsiteY4" fmla="*/ 190530 h 905181"/>
              <a:gd name="connsiteX5" fmla="*/ 38504 w 1553739"/>
              <a:gd name="connsiteY5" fmla="*/ 121474 h 905181"/>
              <a:gd name="connsiteX6" fmla="*/ 404 w 1553739"/>
              <a:gd name="connsiteY6" fmla="*/ 90517 h 905181"/>
              <a:gd name="connsiteX7" fmla="*/ 50410 w 1553739"/>
              <a:gd name="connsiteY7" fmla="*/ 28603 h 905181"/>
              <a:gd name="connsiteX8" fmla="*/ 155185 w 1553739"/>
              <a:gd name="connsiteY8" fmla="*/ 64323 h 905181"/>
              <a:gd name="connsiteX9" fmla="*/ 295679 w 1553739"/>
              <a:gd name="connsiteY9" fmla="*/ 35748 h 905181"/>
              <a:gd name="connsiteX10" fmla="*/ 407597 w 1553739"/>
              <a:gd name="connsiteY10" fmla="*/ 181005 h 905181"/>
              <a:gd name="connsiteX11" fmla="*/ 490941 w 1553739"/>
              <a:gd name="connsiteY11" fmla="*/ 204817 h 905181"/>
              <a:gd name="connsiteX12" fmla="*/ 543330 w 1553739"/>
              <a:gd name="connsiteY12" fmla="*/ 233392 h 905181"/>
              <a:gd name="connsiteX13" fmla="*/ 676679 w 1553739"/>
              <a:gd name="connsiteY13" fmla="*/ 126236 h 905181"/>
              <a:gd name="connsiteX14" fmla="*/ 840985 w 1553739"/>
              <a:gd name="connsiteY14" fmla="*/ 21461 h 905181"/>
              <a:gd name="connsiteX15" fmla="*/ 890992 w 1553739"/>
              <a:gd name="connsiteY15" fmla="*/ 29 h 905181"/>
              <a:gd name="connsiteX16" fmla="*/ 940997 w 1553739"/>
              <a:gd name="connsiteY16" fmla="*/ 109567 h 905181"/>
              <a:gd name="connsiteX17" fmla="*/ 974335 w 1553739"/>
              <a:gd name="connsiteY17" fmla="*/ 61942 h 905181"/>
              <a:gd name="connsiteX18" fmla="*/ 1081491 w 1553739"/>
              <a:gd name="connsiteY18" fmla="*/ 61942 h 905181"/>
              <a:gd name="connsiteX19" fmla="*/ 1260086 w 1553739"/>
              <a:gd name="connsiteY19" fmla="*/ 188147 h 905181"/>
              <a:gd name="connsiteX20" fmla="*/ 1307710 w 1553739"/>
              <a:gd name="connsiteY20" fmla="*/ 157192 h 905181"/>
              <a:gd name="connsiteX21" fmla="*/ 1381530 w 1553739"/>
              <a:gd name="connsiteY21" fmla="*/ 140523 h 905181"/>
              <a:gd name="connsiteX22" fmla="*/ 1545835 w 1553739"/>
              <a:gd name="connsiteY22" fmla="*/ 161954 h 905181"/>
              <a:gd name="connsiteX23" fmla="*/ 1519641 w 1553739"/>
              <a:gd name="connsiteY23" fmla="*/ 233392 h 905181"/>
              <a:gd name="connsiteX24" fmla="*/ 1479161 w 1553739"/>
              <a:gd name="connsiteY24" fmla="*/ 314355 h 905181"/>
              <a:gd name="connsiteX25" fmla="*/ 1310092 w 1553739"/>
              <a:gd name="connsiteY25" fmla="*/ 395315 h 905181"/>
              <a:gd name="connsiteX26" fmla="*/ 1238654 w 1553739"/>
              <a:gd name="connsiteY26" fmla="*/ 489376 h 905181"/>
              <a:gd name="connsiteX27" fmla="*/ 1183886 w 1553739"/>
              <a:gd name="connsiteY27" fmla="*/ 495329 h 905181"/>
              <a:gd name="connsiteX28" fmla="*/ 1121973 w 1553739"/>
              <a:gd name="connsiteY28" fmla="*/ 547715 h 905181"/>
              <a:gd name="connsiteX29" fmla="*/ 1067204 w 1553739"/>
              <a:gd name="connsiteY29" fmla="*/ 645348 h 905181"/>
              <a:gd name="connsiteX30" fmla="*/ 1057679 w 1553739"/>
              <a:gd name="connsiteY30" fmla="*/ 728692 h 905181"/>
              <a:gd name="connsiteX31" fmla="*/ 1017198 w 1553739"/>
              <a:gd name="connsiteY31" fmla="*/ 788221 h 905181"/>
              <a:gd name="connsiteX32" fmla="*/ 964810 w 1553739"/>
              <a:gd name="connsiteY32" fmla="*/ 814417 h 905181"/>
              <a:gd name="connsiteX33" fmla="*/ 900517 w 1553739"/>
              <a:gd name="connsiteY33" fmla="*/ 845372 h 905181"/>
              <a:gd name="connsiteX34" fmla="*/ 826698 w 1553739"/>
              <a:gd name="connsiteY34" fmla="*/ 902521 h 905181"/>
              <a:gd name="connsiteX35" fmla="*/ 693348 w 1553739"/>
              <a:gd name="connsiteY35" fmla="*/ 847754 h 905181"/>
              <a:gd name="connsiteX36" fmla="*/ 640960 w 1553739"/>
              <a:gd name="connsiteY36" fmla="*/ 859661 h 905181"/>
              <a:gd name="connsiteX37" fmla="*/ 631436 w 1553739"/>
              <a:gd name="connsiteY37" fmla="*/ 904904 h 905181"/>
              <a:gd name="connsiteX38" fmla="*/ 536186 w 1553739"/>
              <a:gd name="connsiteY38" fmla="*/ 869185 h 905181"/>
              <a:gd name="connsiteX39" fmla="*/ 433791 w 1553739"/>
              <a:gd name="connsiteY39" fmla="*/ 707261 h 905181"/>
              <a:gd name="connsiteX40" fmla="*/ 405216 w 1553739"/>
              <a:gd name="connsiteY40" fmla="*/ 647730 h 905181"/>
              <a:gd name="connsiteX41" fmla="*/ 321872 w 1553739"/>
              <a:gd name="connsiteY41" fmla="*/ 540573 h 905181"/>
              <a:gd name="connsiteX42" fmla="*/ 286154 w 1553739"/>
              <a:gd name="connsiteY42" fmla="*/ 488186 h 905181"/>
              <a:gd name="connsiteX43" fmla="*/ 271868 w 1553739"/>
              <a:gd name="connsiteY43" fmla="*/ 458420 h 905181"/>
              <a:gd name="connsiteX0" fmla="*/ 271868 w 1553739"/>
              <a:gd name="connsiteY0" fmla="*/ 458420 h 905181"/>
              <a:gd name="connsiteX1" fmla="*/ 71842 w 1553739"/>
              <a:gd name="connsiteY1" fmla="*/ 381028 h 905181"/>
              <a:gd name="connsiteX2" fmla="*/ 17073 w 1553739"/>
              <a:gd name="connsiteY2" fmla="*/ 266728 h 905181"/>
              <a:gd name="connsiteX3" fmla="*/ 88510 w 1553739"/>
              <a:gd name="connsiteY3" fmla="*/ 264348 h 905181"/>
              <a:gd name="connsiteX4" fmla="*/ 95655 w 1553739"/>
              <a:gd name="connsiteY4" fmla="*/ 190530 h 905181"/>
              <a:gd name="connsiteX5" fmla="*/ 38504 w 1553739"/>
              <a:gd name="connsiteY5" fmla="*/ 121474 h 905181"/>
              <a:gd name="connsiteX6" fmla="*/ 404 w 1553739"/>
              <a:gd name="connsiteY6" fmla="*/ 90517 h 905181"/>
              <a:gd name="connsiteX7" fmla="*/ 50410 w 1553739"/>
              <a:gd name="connsiteY7" fmla="*/ 28603 h 905181"/>
              <a:gd name="connsiteX8" fmla="*/ 155185 w 1553739"/>
              <a:gd name="connsiteY8" fmla="*/ 64323 h 905181"/>
              <a:gd name="connsiteX9" fmla="*/ 295679 w 1553739"/>
              <a:gd name="connsiteY9" fmla="*/ 35748 h 905181"/>
              <a:gd name="connsiteX10" fmla="*/ 357592 w 1553739"/>
              <a:gd name="connsiteY10" fmla="*/ 90518 h 905181"/>
              <a:gd name="connsiteX11" fmla="*/ 407597 w 1553739"/>
              <a:gd name="connsiteY11" fmla="*/ 181005 h 905181"/>
              <a:gd name="connsiteX12" fmla="*/ 490941 w 1553739"/>
              <a:gd name="connsiteY12" fmla="*/ 204817 h 905181"/>
              <a:gd name="connsiteX13" fmla="*/ 543330 w 1553739"/>
              <a:gd name="connsiteY13" fmla="*/ 233392 h 905181"/>
              <a:gd name="connsiteX14" fmla="*/ 676679 w 1553739"/>
              <a:gd name="connsiteY14" fmla="*/ 126236 h 905181"/>
              <a:gd name="connsiteX15" fmla="*/ 840985 w 1553739"/>
              <a:gd name="connsiteY15" fmla="*/ 21461 h 905181"/>
              <a:gd name="connsiteX16" fmla="*/ 890992 w 1553739"/>
              <a:gd name="connsiteY16" fmla="*/ 29 h 905181"/>
              <a:gd name="connsiteX17" fmla="*/ 940997 w 1553739"/>
              <a:gd name="connsiteY17" fmla="*/ 109567 h 905181"/>
              <a:gd name="connsiteX18" fmla="*/ 974335 w 1553739"/>
              <a:gd name="connsiteY18" fmla="*/ 61942 h 905181"/>
              <a:gd name="connsiteX19" fmla="*/ 1081491 w 1553739"/>
              <a:gd name="connsiteY19" fmla="*/ 61942 h 905181"/>
              <a:gd name="connsiteX20" fmla="*/ 1260086 w 1553739"/>
              <a:gd name="connsiteY20" fmla="*/ 188147 h 905181"/>
              <a:gd name="connsiteX21" fmla="*/ 1307710 w 1553739"/>
              <a:gd name="connsiteY21" fmla="*/ 157192 h 905181"/>
              <a:gd name="connsiteX22" fmla="*/ 1381530 w 1553739"/>
              <a:gd name="connsiteY22" fmla="*/ 140523 h 905181"/>
              <a:gd name="connsiteX23" fmla="*/ 1545835 w 1553739"/>
              <a:gd name="connsiteY23" fmla="*/ 161954 h 905181"/>
              <a:gd name="connsiteX24" fmla="*/ 1519641 w 1553739"/>
              <a:gd name="connsiteY24" fmla="*/ 233392 h 905181"/>
              <a:gd name="connsiteX25" fmla="*/ 1479161 w 1553739"/>
              <a:gd name="connsiteY25" fmla="*/ 314355 h 905181"/>
              <a:gd name="connsiteX26" fmla="*/ 1310092 w 1553739"/>
              <a:gd name="connsiteY26" fmla="*/ 395315 h 905181"/>
              <a:gd name="connsiteX27" fmla="*/ 1238654 w 1553739"/>
              <a:gd name="connsiteY27" fmla="*/ 489376 h 905181"/>
              <a:gd name="connsiteX28" fmla="*/ 1183886 w 1553739"/>
              <a:gd name="connsiteY28" fmla="*/ 495329 h 905181"/>
              <a:gd name="connsiteX29" fmla="*/ 1121973 w 1553739"/>
              <a:gd name="connsiteY29" fmla="*/ 547715 h 905181"/>
              <a:gd name="connsiteX30" fmla="*/ 1067204 w 1553739"/>
              <a:gd name="connsiteY30" fmla="*/ 645348 h 905181"/>
              <a:gd name="connsiteX31" fmla="*/ 1057679 w 1553739"/>
              <a:gd name="connsiteY31" fmla="*/ 728692 h 905181"/>
              <a:gd name="connsiteX32" fmla="*/ 1017198 w 1553739"/>
              <a:gd name="connsiteY32" fmla="*/ 788221 h 905181"/>
              <a:gd name="connsiteX33" fmla="*/ 964810 w 1553739"/>
              <a:gd name="connsiteY33" fmla="*/ 814417 h 905181"/>
              <a:gd name="connsiteX34" fmla="*/ 900517 w 1553739"/>
              <a:gd name="connsiteY34" fmla="*/ 845372 h 905181"/>
              <a:gd name="connsiteX35" fmla="*/ 826698 w 1553739"/>
              <a:gd name="connsiteY35" fmla="*/ 902521 h 905181"/>
              <a:gd name="connsiteX36" fmla="*/ 693348 w 1553739"/>
              <a:gd name="connsiteY36" fmla="*/ 847754 h 905181"/>
              <a:gd name="connsiteX37" fmla="*/ 640960 w 1553739"/>
              <a:gd name="connsiteY37" fmla="*/ 859661 h 905181"/>
              <a:gd name="connsiteX38" fmla="*/ 631436 w 1553739"/>
              <a:gd name="connsiteY38" fmla="*/ 904904 h 905181"/>
              <a:gd name="connsiteX39" fmla="*/ 536186 w 1553739"/>
              <a:gd name="connsiteY39" fmla="*/ 869185 h 905181"/>
              <a:gd name="connsiteX40" fmla="*/ 433791 w 1553739"/>
              <a:gd name="connsiteY40" fmla="*/ 707261 h 905181"/>
              <a:gd name="connsiteX41" fmla="*/ 405216 w 1553739"/>
              <a:gd name="connsiteY41" fmla="*/ 647730 h 905181"/>
              <a:gd name="connsiteX42" fmla="*/ 321872 w 1553739"/>
              <a:gd name="connsiteY42" fmla="*/ 540573 h 905181"/>
              <a:gd name="connsiteX43" fmla="*/ 286154 w 1553739"/>
              <a:gd name="connsiteY43" fmla="*/ 488186 h 905181"/>
              <a:gd name="connsiteX44" fmla="*/ 271868 w 1553739"/>
              <a:gd name="connsiteY44" fmla="*/ 458420 h 905181"/>
              <a:gd name="connsiteX0" fmla="*/ 271868 w 1553739"/>
              <a:gd name="connsiteY0" fmla="*/ 458420 h 905181"/>
              <a:gd name="connsiteX1" fmla="*/ 167092 w 1553739"/>
              <a:gd name="connsiteY1" fmla="*/ 404843 h 905181"/>
              <a:gd name="connsiteX2" fmla="*/ 71842 w 1553739"/>
              <a:gd name="connsiteY2" fmla="*/ 381028 h 905181"/>
              <a:gd name="connsiteX3" fmla="*/ 17073 w 1553739"/>
              <a:gd name="connsiteY3" fmla="*/ 266728 h 905181"/>
              <a:gd name="connsiteX4" fmla="*/ 88510 w 1553739"/>
              <a:gd name="connsiteY4" fmla="*/ 264348 h 905181"/>
              <a:gd name="connsiteX5" fmla="*/ 95655 w 1553739"/>
              <a:gd name="connsiteY5" fmla="*/ 190530 h 905181"/>
              <a:gd name="connsiteX6" fmla="*/ 38504 w 1553739"/>
              <a:gd name="connsiteY6" fmla="*/ 121474 h 905181"/>
              <a:gd name="connsiteX7" fmla="*/ 404 w 1553739"/>
              <a:gd name="connsiteY7" fmla="*/ 90517 h 905181"/>
              <a:gd name="connsiteX8" fmla="*/ 50410 w 1553739"/>
              <a:gd name="connsiteY8" fmla="*/ 28603 h 905181"/>
              <a:gd name="connsiteX9" fmla="*/ 155185 w 1553739"/>
              <a:gd name="connsiteY9" fmla="*/ 64323 h 905181"/>
              <a:gd name="connsiteX10" fmla="*/ 295679 w 1553739"/>
              <a:gd name="connsiteY10" fmla="*/ 35748 h 905181"/>
              <a:gd name="connsiteX11" fmla="*/ 357592 w 1553739"/>
              <a:gd name="connsiteY11" fmla="*/ 90518 h 905181"/>
              <a:gd name="connsiteX12" fmla="*/ 407597 w 1553739"/>
              <a:gd name="connsiteY12" fmla="*/ 181005 h 905181"/>
              <a:gd name="connsiteX13" fmla="*/ 490941 w 1553739"/>
              <a:gd name="connsiteY13" fmla="*/ 204817 h 905181"/>
              <a:gd name="connsiteX14" fmla="*/ 543330 w 1553739"/>
              <a:gd name="connsiteY14" fmla="*/ 233392 h 905181"/>
              <a:gd name="connsiteX15" fmla="*/ 676679 w 1553739"/>
              <a:gd name="connsiteY15" fmla="*/ 126236 h 905181"/>
              <a:gd name="connsiteX16" fmla="*/ 840985 w 1553739"/>
              <a:gd name="connsiteY16" fmla="*/ 21461 h 905181"/>
              <a:gd name="connsiteX17" fmla="*/ 890992 w 1553739"/>
              <a:gd name="connsiteY17" fmla="*/ 29 h 905181"/>
              <a:gd name="connsiteX18" fmla="*/ 940997 w 1553739"/>
              <a:gd name="connsiteY18" fmla="*/ 109567 h 905181"/>
              <a:gd name="connsiteX19" fmla="*/ 974335 w 1553739"/>
              <a:gd name="connsiteY19" fmla="*/ 61942 h 905181"/>
              <a:gd name="connsiteX20" fmla="*/ 1081491 w 1553739"/>
              <a:gd name="connsiteY20" fmla="*/ 61942 h 905181"/>
              <a:gd name="connsiteX21" fmla="*/ 1260086 w 1553739"/>
              <a:gd name="connsiteY21" fmla="*/ 188147 h 905181"/>
              <a:gd name="connsiteX22" fmla="*/ 1307710 w 1553739"/>
              <a:gd name="connsiteY22" fmla="*/ 157192 h 905181"/>
              <a:gd name="connsiteX23" fmla="*/ 1381530 w 1553739"/>
              <a:gd name="connsiteY23" fmla="*/ 140523 h 905181"/>
              <a:gd name="connsiteX24" fmla="*/ 1545835 w 1553739"/>
              <a:gd name="connsiteY24" fmla="*/ 161954 h 905181"/>
              <a:gd name="connsiteX25" fmla="*/ 1519641 w 1553739"/>
              <a:gd name="connsiteY25" fmla="*/ 233392 h 905181"/>
              <a:gd name="connsiteX26" fmla="*/ 1479161 w 1553739"/>
              <a:gd name="connsiteY26" fmla="*/ 314355 h 905181"/>
              <a:gd name="connsiteX27" fmla="*/ 1310092 w 1553739"/>
              <a:gd name="connsiteY27" fmla="*/ 395315 h 905181"/>
              <a:gd name="connsiteX28" fmla="*/ 1238654 w 1553739"/>
              <a:gd name="connsiteY28" fmla="*/ 489376 h 905181"/>
              <a:gd name="connsiteX29" fmla="*/ 1183886 w 1553739"/>
              <a:gd name="connsiteY29" fmla="*/ 495329 h 905181"/>
              <a:gd name="connsiteX30" fmla="*/ 1121973 w 1553739"/>
              <a:gd name="connsiteY30" fmla="*/ 547715 h 905181"/>
              <a:gd name="connsiteX31" fmla="*/ 1067204 w 1553739"/>
              <a:gd name="connsiteY31" fmla="*/ 645348 h 905181"/>
              <a:gd name="connsiteX32" fmla="*/ 1057679 w 1553739"/>
              <a:gd name="connsiteY32" fmla="*/ 728692 h 905181"/>
              <a:gd name="connsiteX33" fmla="*/ 1017198 w 1553739"/>
              <a:gd name="connsiteY33" fmla="*/ 788221 h 905181"/>
              <a:gd name="connsiteX34" fmla="*/ 964810 w 1553739"/>
              <a:gd name="connsiteY34" fmla="*/ 814417 h 905181"/>
              <a:gd name="connsiteX35" fmla="*/ 900517 w 1553739"/>
              <a:gd name="connsiteY35" fmla="*/ 845372 h 905181"/>
              <a:gd name="connsiteX36" fmla="*/ 826698 w 1553739"/>
              <a:gd name="connsiteY36" fmla="*/ 902521 h 905181"/>
              <a:gd name="connsiteX37" fmla="*/ 693348 w 1553739"/>
              <a:gd name="connsiteY37" fmla="*/ 847754 h 905181"/>
              <a:gd name="connsiteX38" fmla="*/ 640960 w 1553739"/>
              <a:gd name="connsiteY38" fmla="*/ 859661 h 905181"/>
              <a:gd name="connsiteX39" fmla="*/ 631436 w 1553739"/>
              <a:gd name="connsiteY39" fmla="*/ 904904 h 905181"/>
              <a:gd name="connsiteX40" fmla="*/ 536186 w 1553739"/>
              <a:gd name="connsiteY40" fmla="*/ 869185 h 905181"/>
              <a:gd name="connsiteX41" fmla="*/ 433791 w 1553739"/>
              <a:gd name="connsiteY41" fmla="*/ 707261 h 905181"/>
              <a:gd name="connsiteX42" fmla="*/ 405216 w 1553739"/>
              <a:gd name="connsiteY42" fmla="*/ 647730 h 905181"/>
              <a:gd name="connsiteX43" fmla="*/ 321872 w 1553739"/>
              <a:gd name="connsiteY43" fmla="*/ 540573 h 905181"/>
              <a:gd name="connsiteX44" fmla="*/ 286154 w 1553739"/>
              <a:gd name="connsiteY44" fmla="*/ 488186 h 905181"/>
              <a:gd name="connsiteX45" fmla="*/ 271868 w 1553739"/>
              <a:gd name="connsiteY45" fmla="*/ 458420 h 905181"/>
              <a:gd name="connsiteX0" fmla="*/ 271868 w 1553739"/>
              <a:gd name="connsiteY0" fmla="*/ 458420 h 905181"/>
              <a:gd name="connsiteX1" fmla="*/ 167092 w 1553739"/>
              <a:gd name="connsiteY1" fmla="*/ 404843 h 905181"/>
              <a:gd name="connsiteX2" fmla="*/ 71842 w 1553739"/>
              <a:gd name="connsiteY2" fmla="*/ 381028 h 905181"/>
              <a:gd name="connsiteX3" fmla="*/ 17073 w 1553739"/>
              <a:gd name="connsiteY3" fmla="*/ 266728 h 905181"/>
              <a:gd name="connsiteX4" fmla="*/ 88510 w 1553739"/>
              <a:gd name="connsiteY4" fmla="*/ 264348 h 905181"/>
              <a:gd name="connsiteX5" fmla="*/ 95655 w 1553739"/>
              <a:gd name="connsiteY5" fmla="*/ 190530 h 905181"/>
              <a:gd name="connsiteX6" fmla="*/ 38504 w 1553739"/>
              <a:gd name="connsiteY6" fmla="*/ 121474 h 905181"/>
              <a:gd name="connsiteX7" fmla="*/ 404 w 1553739"/>
              <a:gd name="connsiteY7" fmla="*/ 90517 h 905181"/>
              <a:gd name="connsiteX8" fmla="*/ 50410 w 1553739"/>
              <a:gd name="connsiteY8" fmla="*/ 28603 h 905181"/>
              <a:gd name="connsiteX9" fmla="*/ 155185 w 1553739"/>
              <a:gd name="connsiteY9" fmla="*/ 64323 h 905181"/>
              <a:gd name="connsiteX10" fmla="*/ 295679 w 1553739"/>
              <a:gd name="connsiteY10" fmla="*/ 35748 h 905181"/>
              <a:gd name="connsiteX11" fmla="*/ 357592 w 1553739"/>
              <a:gd name="connsiteY11" fmla="*/ 90518 h 905181"/>
              <a:gd name="connsiteX12" fmla="*/ 407597 w 1553739"/>
              <a:gd name="connsiteY12" fmla="*/ 181005 h 905181"/>
              <a:gd name="connsiteX13" fmla="*/ 490941 w 1553739"/>
              <a:gd name="connsiteY13" fmla="*/ 204817 h 905181"/>
              <a:gd name="connsiteX14" fmla="*/ 543330 w 1553739"/>
              <a:gd name="connsiteY14" fmla="*/ 233392 h 905181"/>
              <a:gd name="connsiteX15" fmla="*/ 676679 w 1553739"/>
              <a:gd name="connsiteY15" fmla="*/ 126236 h 905181"/>
              <a:gd name="connsiteX16" fmla="*/ 840985 w 1553739"/>
              <a:gd name="connsiteY16" fmla="*/ 21461 h 905181"/>
              <a:gd name="connsiteX17" fmla="*/ 890992 w 1553739"/>
              <a:gd name="connsiteY17" fmla="*/ 29 h 905181"/>
              <a:gd name="connsiteX18" fmla="*/ 940997 w 1553739"/>
              <a:gd name="connsiteY18" fmla="*/ 109567 h 905181"/>
              <a:gd name="connsiteX19" fmla="*/ 974335 w 1553739"/>
              <a:gd name="connsiteY19" fmla="*/ 61942 h 905181"/>
              <a:gd name="connsiteX20" fmla="*/ 1081491 w 1553739"/>
              <a:gd name="connsiteY20" fmla="*/ 61942 h 905181"/>
              <a:gd name="connsiteX21" fmla="*/ 1260086 w 1553739"/>
              <a:gd name="connsiteY21" fmla="*/ 188147 h 905181"/>
              <a:gd name="connsiteX22" fmla="*/ 1307710 w 1553739"/>
              <a:gd name="connsiteY22" fmla="*/ 157192 h 905181"/>
              <a:gd name="connsiteX23" fmla="*/ 1381530 w 1553739"/>
              <a:gd name="connsiteY23" fmla="*/ 140523 h 905181"/>
              <a:gd name="connsiteX24" fmla="*/ 1545835 w 1553739"/>
              <a:gd name="connsiteY24" fmla="*/ 161954 h 905181"/>
              <a:gd name="connsiteX25" fmla="*/ 1519641 w 1553739"/>
              <a:gd name="connsiteY25" fmla="*/ 233392 h 905181"/>
              <a:gd name="connsiteX26" fmla="*/ 1479161 w 1553739"/>
              <a:gd name="connsiteY26" fmla="*/ 314355 h 905181"/>
              <a:gd name="connsiteX27" fmla="*/ 1310092 w 1553739"/>
              <a:gd name="connsiteY27" fmla="*/ 395315 h 905181"/>
              <a:gd name="connsiteX28" fmla="*/ 1238654 w 1553739"/>
              <a:gd name="connsiteY28" fmla="*/ 489376 h 905181"/>
              <a:gd name="connsiteX29" fmla="*/ 1183886 w 1553739"/>
              <a:gd name="connsiteY29" fmla="*/ 495329 h 905181"/>
              <a:gd name="connsiteX30" fmla="*/ 1121973 w 1553739"/>
              <a:gd name="connsiteY30" fmla="*/ 547715 h 905181"/>
              <a:gd name="connsiteX31" fmla="*/ 1067204 w 1553739"/>
              <a:gd name="connsiteY31" fmla="*/ 645348 h 905181"/>
              <a:gd name="connsiteX32" fmla="*/ 1057679 w 1553739"/>
              <a:gd name="connsiteY32" fmla="*/ 728692 h 905181"/>
              <a:gd name="connsiteX33" fmla="*/ 1017198 w 1553739"/>
              <a:gd name="connsiteY33" fmla="*/ 788221 h 905181"/>
              <a:gd name="connsiteX34" fmla="*/ 964810 w 1553739"/>
              <a:gd name="connsiteY34" fmla="*/ 814417 h 905181"/>
              <a:gd name="connsiteX35" fmla="*/ 900517 w 1553739"/>
              <a:gd name="connsiteY35" fmla="*/ 845372 h 905181"/>
              <a:gd name="connsiteX36" fmla="*/ 826698 w 1553739"/>
              <a:gd name="connsiteY36" fmla="*/ 902521 h 905181"/>
              <a:gd name="connsiteX37" fmla="*/ 693348 w 1553739"/>
              <a:gd name="connsiteY37" fmla="*/ 847754 h 905181"/>
              <a:gd name="connsiteX38" fmla="*/ 640960 w 1553739"/>
              <a:gd name="connsiteY38" fmla="*/ 859661 h 905181"/>
              <a:gd name="connsiteX39" fmla="*/ 631436 w 1553739"/>
              <a:gd name="connsiteY39" fmla="*/ 904904 h 905181"/>
              <a:gd name="connsiteX40" fmla="*/ 536186 w 1553739"/>
              <a:gd name="connsiteY40" fmla="*/ 869185 h 905181"/>
              <a:gd name="connsiteX41" fmla="*/ 433791 w 1553739"/>
              <a:gd name="connsiteY41" fmla="*/ 707261 h 905181"/>
              <a:gd name="connsiteX42" fmla="*/ 405216 w 1553739"/>
              <a:gd name="connsiteY42" fmla="*/ 647730 h 905181"/>
              <a:gd name="connsiteX43" fmla="*/ 321872 w 1553739"/>
              <a:gd name="connsiteY43" fmla="*/ 540573 h 905181"/>
              <a:gd name="connsiteX44" fmla="*/ 295679 w 1553739"/>
              <a:gd name="connsiteY44" fmla="*/ 500093 h 905181"/>
              <a:gd name="connsiteX45" fmla="*/ 271868 w 1553739"/>
              <a:gd name="connsiteY45" fmla="*/ 458420 h 905181"/>
              <a:gd name="connsiteX0" fmla="*/ 271868 w 1553739"/>
              <a:gd name="connsiteY0" fmla="*/ 467357 h 914118"/>
              <a:gd name="connsiteX1" fmla="*/ 167092 w 1553739"/>
              <a:gd name="connsiteY1" fmla="*/ 413780 h 914118"/>
              <a:gd name="connsiteX2" fmla="*/ 71842 w 1553739"/>
              <a:gd name="connsiteY2" fmla="*/ 389965 h 914118"/>
              <a:gd name="connsiteX3" fmla="*/ 17073 w 1553739"/>
              <a:gd name="connsiteY3" fmla="*/ 275665 h 914118"/>
              <a:gd name="connsiteX4" fmla="*/ 88510 w 1553739"/>
              <a:gd name="connsiteY4" fmla="*/ 273285 h 914118"/>
              <a:gd name="connsiteX5" fmla="*/ 95655 w 1553739"/>
              <a:gd name="connsiteY5" fmla="*/ 199467 h 914118"/>
              <a:gd name="connsiteX6" fmla="*/ 38504 w 1553739"/>
              <a:gd name="connsiteY6" fmla="*/ 130411 h 914118"/>
              <a:gd name="connsiteX7" fmla="*/ 404 w 1553739"/>
              <a:gd name="connsiteY7" fmla="*/ 99454 h 914118"/>
              <a:gd name="connsiteX8" fmla="*/ 50410 w 1553739"/>
              <a:gd name="connsiteY8" fmla="*/ 37540 h 914118"/>
              <a:gd name="connsiteX9" fmla="*/ 155185 w 1553739"/>
              <a:gd name="connsiteY9" fmla="*/ 73260 h 914118"/>
              <a:gd name="connsiteX10" fmla="*/ 295679 w 1553739"/>
              <a:gd name="connsiteY10" fmla="*/ 44685 h 914118"/>
              <a:gd name="connsiteX11" fmla="*/ 357592 w 1553739"/>
              <a:gd name="connsiteY11" fmla="*/ 99455 h 914118"/>
              <a:gd name="connsiteX12" fmla="*/ 407597 w 1553739"/>
              <a:gd name="connsiteY12" fmla="*/ 189942 h 914118"/>
              <a:gd name="connsiteX13" fmla="*/ 490941 w 1553739"/>
              <a:gd name="connsiteY13" fmla="*/ 213754 h 914118"/>
              <a:gd name="connsiteX14" fmla="*/ 543330 w 1553739"/>
              <a:gd name="connsiteY14" fmla="*/ 242329 h 914118"/>
              <a:gd name="connsiteX15" fmla="*/ 676679 w 1553739"/>
              <a:gd name="connsiteY15" fmla="*/ 135173 h 914118"/>
              <a:gd name="connsiteX16" fmla="*/ 840985 w 1553739"/>
              <a:gd name="connsiteY16" fmla="*/ 30398 h 914118"/>
              <a:gd name="connsiteX17" fmla="*/ 890992 w 1553739"/>
              <a:gd name="connsiteY17" fmla="*/ 8966 h 914118"/>
              <a:gd name="connsiteX18" fmla="*/ 888611 w 1553739"/>
              <a:gd name="connsiteY18" fmla="*/ 8968 h 914118"/>
              <a:gd name="connsiteX19" fmla="*/ 940997 w 1553739"/>
              <a:gd name="connsiteY19" fmla="*/ 118504 h 914118"/>
              <a:gd name="connsiteX20" fmla="*/ 974335 w 1553739"/>
              <a:gd name="connsiteY20" fmla="*/ 70879 h 914118"/>
              <a:gd name="connsiteX21" fmla="*/ 1081491 w 1553739"/>
              <a:gd name="connsiteY21" fmla="*/ 70879 h 914118"/>
              <a:gd name="connsiteX22" fmla="*/ 1260086 w 1553739"/>
              <a:gd name="connsiteY22" fmla="*/ 197084 h 914118"/>
              <a:gd name="connsiteX23" fmla="*/ 1307710 w 1553739"/>
              <a:gd name="connsiteY23" fmla="*/ 166129 h 914118"/>
              <a:gd name="connsiteX24" fmla="*/ 1381530 w 1553739"/>
              <a:gd name="connsiteY24" fmla="*/ 149460 h 914118"/>
              <a:gd name="connsiteX25" fmla="*/ 1545835 w 1553739"/>
              <a:gd name="connsiteY25" fmla="*/ 170891 h 914118"/>
              <a:gd name="connsiteX26" fmla="*/ 1519641 w 1553739"/>
              <a:gd name="connsiteY26" fmla="*/ 242329 h 914118"/>
              <a:gd name="connsiteX27" fmla="*/ 1479161 w 1553739"/>
              <a:gd name="connsiteY27" fmla="*/ 323292 h 914118"/>
              <a:gd name="connsiteX28" fmla="*/ 1310092 w 1553739"/>
              <a:gd name="connsiteY28" fmla="*/ 404252 h 914118"/>
              <a:gd name="connsiteX29" fmla="*/ 1238654 w 1553739"/>
              <a:gd name="connsiteY29" fmla="*/ 498313 h 914118"/>
              <a:gd name="connsiteX30" fmla="*/ 1183886 w 1553739"/>
              <a:gd name="connsiteY30" fmla="*/ 504266 h 914118"/>
              <a:gd name="connsiteX31" fmla="*/ 1121973 w 1553739"/>
              <a:gd name="connsiteY31" fmla="*/ 556652 h 914118"/>
              <a:gd name="connsiteX32" fmla="*/ 1067204 w 1553739"/>
              <a:gd name="connsiteY32" fmla="*/ 654285 h 914118"/>
              <a:gd name="connsiteX33" fmla="*/ 1057679 w 1553739"/>
              <a:gd name="connsiteY33" fmla="*/ 737629 h 914118"/>
              <a:gd name="connsiteX34" fmla="*/ 1017198 w 1553739"/>
              <a:gd name="connsiteY34" fmla="*/ 797158 h 914118"/>
              <a:gd name="connsiteX35" fmla="*/ 964810 w 1553739"/>
              <a:gd name="connsiteY35" fmla="*/ 823354 h 914118"/>
              <a:gd name="connsiteX36" fmla="*/ 900517 w 1553739"/>
              <a:gd name="connsiteY36" fmla="*/ 854309 h 914118"/>
              <a:gd name="connsiteX37" fmla="*/ 826698 w 1553739"/>
              <a:gd name="connsiteY37" fmla="*/ 911458 h 914118"/>
              <a:gd name="connsiteX38" fmla="*/ 693348 w 1553739"/>
              <a:gd name="connsiteY38" fmla="*/ 856691 h 914118"/>
              <a:gd name="connsiteX39" fmla="*/ 640960 w 1553739"/>
              <a:gd name="connsiteY39" fmla="*/ 868598 h 914118"/>
              <a:gd name="connsiteX40" fmla="*/ 631436 w 1553739"/>
              <a:gd name="connsiteY40" fmla="*/ 913841 h 914118"/>
              <a:gd name="connsiteX41" fmla="*/ 536186 w 1553739"/>
              <a:gd name="connsiteY41" fmla="*/ 878122 h 914118"/>
              <a:gd name="connsiteX42" fmla="*/ 433791 w 1553739"/>
              <a:gd name="connsiteY42" fmla="*/ 716198 h 914118"/>
              <a:gd name="connsiteX43" fmla="*/ 405216 w 1553739"/>
              <a:gd name="connsiteY43" fmla="*/ 656667 h 914118"/>
              <a:gd name="connsiteX44" fmla="*/ 321872 w 1553739"/>
              <a:gd name="connsiteY44" fmla="*/ 549510 h 914118"/>
              <a:gd name="connsiteX45" fmla="*/ 295679 w 1553739"/>
              <a:gd name="connsiteY45" fmla="*/ 509030 h 914118"/>
              <a:gd name="connsiteX46" fmla="*/ 271868 w 1553739"/>
              <a:gd name="connsiteY46" fmla="*/ 467357 h 914118"/>
              <a:gd name="connsiteX0" fmla="*/ 271868 w 1553739"/>
              <a:gd name="connsiteY0" fmla="*/ 467357 h 914118"/>
              <a:gd name="connsiteX1" fmla="*/ 167092 w 1553739"/>
              <a:gd name="connsiteY1" fmla="*/ 413780 h 914118"/>
              <a:gd name="connsiteX2" fmla="*/ 71842 w 1553739"/>
              <a:gd name="connsiteY2" fmla="*/ 389965 h 914118"/>
              <a:gd name="connsiteX3" fmla="*/ 17073 w 1553739"/>
              <a:gd name="connsiteY3" fmla="*/ 275665 h 914118"/>
              <a:gd name="connsiteX4" fmla="*/ 88510 w 1553739"/>
              <a:gd name="connsiteY4" fmla="*/ 273285 h 914118"/>
              <a:gd name="connsiteX5" fmla="*/ 95655 w 1553739"/>
              <a:gd name="connsiteY5" fmla="*/ 199467 h 914118"/>
              <a:gd name="connsiteX6" fmla="*/ 38504 w 1553739"/>
              <a:gd name="connsiteY6" fmla="*/ 130411 h 914118"/>
              <a:gd name="connsiteX7" fmla="*/ 404 w 1553739"/>
              <a:gd name="connsiteY7" fmla="*/ 99454 h 914118"/>
              <a:gd name="connsiteX8" fmla="*/ 50410 w 1553739"/>
              <a:gd name="connsiteY8" fmla="*/ 37540 h 914118"/>
              <a:gd name="connsiteX9" fmla="*/ 155185 w 1553739"/>
              <a:gd name="connsiteY9" fmla="*/ 73260 h 914118"/>
              <a:gd name="connsiteX10" fmla="*/ 295679 w 1553739"/>
              <a:gd name="connsiteY10" fmla="*/ 44685 h 914118"/>
              <a:gd name="connsiteX11" fmla="*/ 357592 w 1553739"/>
              <a:gd name="connsiteY11" fmla="*/ 99455 h 914118"/>
              <a:gd name="connsiteX12" fmla="*/ 407597 w 1553739"/>
              <a:gd name="connsiteY12" fmla="*/ 189942 h 914118"/>
              <a:gd name="connsiteX13" fmla="*/ 490941 w 1553739"/>
              <a:gd name="connsiteY13" fmla="*/ 213754 h 914118"/>
              <a:gd name="connsiteX14" fmla="*/ 543330 w 1553739"/>
              <a:gd name="connsiteY14" fmla="*/ 242329 h 914118"/>
              <a:gd name="connsiteX15" fmla="*/ 676679 w 1553739"/>
              <a:gd name="connsiteY15" fmla="*/ 135173 h 914118"/>
              <a:gd name="connsiteX16" fmla="*/ 840985 w 1553739"/>
              <a:gd name="connsiteY16" fmla="*/ 30398 h 914118"/>
              <a:gd name="connsiteX17" fmla="*/ 890992 w 1553739"/>
              <a:gd name="connsiteY17" fmla="*/ 8966 h 914118"/>
              <a:gd name="connsiteX18" fmla="*/ 888611 w 1553739"/>
              <a:gd name="connsiteY18" fmla="*/ 8968 h 914118"/>
              <a:gd name="connsiteX19" fmla="*/ 940997 w 1553739"/>
              <a:gd name="connsiteY19" fmla="*/ 118504 h 914118"/>
              <a:gd name="connsiteX20" fmla="*/ 974335 w 1553739"/>
              <a:gd name="connsiteY20" fmla="*/ 70879 h 914118"/>
              <a:gd name="connsiteX21" fmla="*/ 1081491 w 1553739"/>
              <a:gd name="connsiteY21" fmla="*/ 70879 h 914118"/>
              <a:gd name="connsiteX22" fmla="*/ 1243418 w 1553739"/>
              <a:gd name="connsiteY22" fmla="*/ 194703 h 914118"/>
              <a:gd name="connsiteX23" fmla="*/ 1307710 w 1553739"/>
              <a:gd name="connsiteY23" fmla="*/ 166129 h 914118"/>
              <a:gd name="connsiteX24" fmla="*/ 1381530 w 1553739"/>
              <a:gd name="connsiteY24" fmla="*/ 149460 h 914118"/>
              <a:gd name="connsiteX25" fmla="*/ 1545835 w 1553739"/>
              <a:gd name="connsiteY25" fmla="*/ 170891 h 914118"/>
              <a:gd name="connsiteX26" fmla="*/ 1519641 w 1553739"/>
              <a:gd name="connsiteY26" fmla="*/ 242329 h 914118"/>
              <a:gd name="connsiteX27" fmla="*/ 1479161 w 1553739"/>
              <a:gd name="connsiteY27" fmla="*/ 323292 h 914118"/>
              <a:gd name="connsiteX28" fmla="*/ 1310092 w 1553739"/>
              <a:gd name="connsiteY28" fmla="*/ 404252 h 914118"/>
              <a:gd name="connsiteX29" fmla="*/ 1238654 w 1553739"/>
              <a:gd name="connsiteY29" fmla="*/ 498313 h 914118"/>
              <a:gd name="connsiteX30" fmla="*/ 1183886 w 1553739"/>
              <a:gd name="connsiteY30" fmla="*/ 504266 h 914118"/>
              <a:gd name="connsiteX31" fmla="*/ 1121973 w 1553739"/>
              <a:gd name="connsiteY31" fmla="*/ 556652 h 914118"/>
              <a:gd name="connsiteX32" fmla="*/ 1067204 w 1553739"/>
              <a:gd name="connsiteY32" fmla="*/ 654285 h 914118"/>
              <a:gd name="connsiteX33" fmla="*/ 1057679 w 1553739"/>
              <a:gd name="connsiteY33" fmla="*/ 737629 h 914118"/>
              <a:gd name="connsiteX34" fmla="*/ 1017198 w 1553739"/>
              <a:gd name="connsiteY34" fmla="*/ 797158 h 914118"/>
              <a:gd name="connsiteX35" fmla="*/ 964810 w 1553739"/>
              <a:gd name="connsiteY35" fmla="*/ 823354 h 914118"/>
              <a:gd name="connsiteX36" fmla="*/ 900517 w 1553739"/>
              <a:gd name="connsiteY36" fmla="*/ 854309 h 914118"/>
              <a:gd name="connsiteX37" fmla="*/ 826698 w 1553739"/>
              <a:gd name="connsiteY37" fmla="*/ 911458 h 914118"/>
              <a:gd name="connsiteX38" fmla="*/ 693348 w 1553739"/>
              <a:gd name="connsiteY38" fmla="*/ 856691 h 914118"/>
              <a:gd name="connsiteX39" fmla="*/ 640960 w 1553739"/>
              <a:gd name="connsiteY39" fmla="*/ 868598 h 914118"/>
              <a:gd name="connsiteX40" fmla="*/ 631436 w 1553739"/>
              <a:gd name="connsiteY40" fmla="*/ 913841 h 914118"/>
              <a:gd name="connsiteX41" fmla="*/ 536186 w 1553739"/>
              <a:gd name="connsiteY41" fmla="*/ 878122 h 914118"/>
              <a:gd name="connsiteX42" fmla="*/ 433791 w 1553739"/>
              <a:gd name="connsiteY42" fmla="*/ 716198 h 914118"/>
              <a:gd name="connsiteX43" fmla="*/ 405216 w 1553739"/>
              <a:gd name="connsiteY43" fmla="*/ 656667 h 914118"/>
              <a:gd name="connsiteX44" fmla="*/ 321872 w 1553739"/>
              <a:gd name="connsiteY44" fmla="*/ 549510 h 914118"/>
              <a:gd name="connsiteX45" fmla="*/ 295679 w 1553739"/>
              <a:gd name="connsiteY45" fmla="*/ 509030 h 914118"/>
              <a:gd name="connsiteX46" fmla="*/ 271868 w 1553739"/>
              <a:gd name="connsiteY46" fmla="*/ 467357 h 914118"/>
              <a:gd name="connsiteX0" fmla="*/ 271868 w 1549381"/>
              <a:gd name="connsiteY0" fmla="*/ 467357 h 914118"/>
              <a:gd name="connsiteX1" fmla="*/ 167092 w 1549381"/>
              <a:gd name="connsiteY1" fmla="*/ 413780 h 914118"/>
              <a:gd name="connsiteX2" fmla="*/ 71842 w 1549381"/>
              <a:gd name="connsiteY2" fmla="*/ 389965 h 914118"/>
              <a:gd name="connsiteX3" fmla="*/ 17073 w 1549381"/>
              <a:gd name="connsiteY3" fmla="*/ 275665 h 914118"/>
              <a:gd name="connsiteX4" fmla="*/ 88510 w 1549381"/>
              <a:gd name="connsiteY4" fmla="*/ 273285 h 914118"/>
              <a:gd name="connsiteX5" fmla="*/ 95655 w 1549381"/>
              <a:gd name="connsiteY5" fmla="*/ 199467 h 914118"/>
              <a:gd name="connsiteX6" fmla="*/ 38504 w 1549381"/>
              <a:gd name="connsiteY6" fmla="*/ 130411 h 914118"/>
              <a:gd name="connsiteX7" fmla="*/ 404 w 1549381"/>
              <a:gd name="connsiteY7" fmla="*/ 99454 h 914118"/>
              <a:gd name="connsiteX8" fmla="*/ 50410 w 1549381"/>
              <a:gd name="connsiteY8" fmla="*/ 37540 h 914118"/>
              <a:gd name="connsiteX9" fmla="*/ 155185 w 1549381"/>
              <a:gd name="connsiteY9" fmla="*/ 73260 h 914118"/>
              <a:gd name="connsiteX10" fmla="*/ 295679 w 1549381"/>
              <a:gd name="connsiteY10" fmla="*/ 44685 h 914118"/>
              <a:gd name="connsiteX11" fmla="*/ 357592 w 1549381"/>
              <a:gd name="connsiteY11" fmla="*/ 99455 h 914118"/>
              <a:gd name="connsiteX12" fmla="*/ 407597 w 1549381"/>
              <a:gd name="connsiteY12" fmla="*/ 189942 h 914118"/>
              <a:gd name="connsiteX13" fmla="*/ 490941 w 1549381"/>
              <a:gd name="connsiteY13" fmla="*/ 213754 h 914118"/>
              <a:gd name="connsiteX14" fmla="*/ 543330 w 1549381"/>
              <a:gd name="connsiteY14" fmla="*/ 242329 h 914118"/>
              <a:gd name="connsiteX15" fmla="*/ 676679 w 1549381"/>
              <a:gd name="connsiteY15" fmla="*/ 135173 h 914118"/>
              <a:gd name="connsiteX16" fmla="*/ 840985 w 1549381"/>
              <a:gd name="connsiteY16" fmla="*/ 30398 h 914118"/>
              <a:gd name="connsiteX17" fmla="*/ 890992 w 1549381"/>
              <a:gd name="connsiteY17" fmla="*/ 8966 h 914118"/>
              <a:gd name="connsiteX18" fmla="*/ 888611 w 1549381"/>
              <a:gd name="connsiteY18" fmla="*/ 8968 h 914118"/>
              <a:gd name="connsiteX19" fmla="*/ 940997 w 1549381"/>
              <a:gd name="connsiteY19" fmla="*/ 118504 h 914118"/>
              <a:gd name="connsiteX20" fmla="*/ 974335 w 1549381"/>
              <a:gd name="connsiteY20" fmla="*/ 70879 h 914118"/>
              <a:gd name="connsiteX21" fmla="*/ 1081491 w 1549381"/>
              <a:gd name="connsiteY21" fmla="*/ 70879 h 914118"/>
              <a:gd name="connsiteX22" fmla="*/ 1243418 w 1549381"/>
              <a:gd name="connsiteY22" fmla="*/ 194703 h 914118"/>
              <a:gd name="connsiteX23" fmla="*/ 1307710 w 1549381"/>
              <a:gd name="connsiteY23" fmla="*/ 166129 h 914118"/>
              <a:gd name="connsiteX24" fmla="*/ 1381530 w 1549381"/>
              <a:gd name="connsiteY24" fmla="*/ 149460 h 914118"/>
              <a:gd name="connsiteX25" fmla="*/ 1448205 w 1549381"/>
              <a:gd name="connsiteY25" fmla="*/ 139936 h 914118"/>
              <a:gd name="connsiteX26" fmla="*/ 1545835 w 1549381"/>
              <a:gd name="connsiteY26" fmla="*/ 170891 h 914118"/>
              <a:gd name="connsiteX27" fmla="*/ 1519641 w 1549381"/>
              <a:gd name="connsiteY27" fmla="*/ 242329 h 914118"/>
              <a:gd name="connsiteX28" fmla="*/ 1479161 w 1549381"/>
              <a:gd name="connsiteY28" fmla="*/ 323292 h 914118"/>
              <a:gd name="connsiteX29" fmla="*/ 1310092 w 1549381"/>
              <a:gd name="connsiteY29" fmla="*/ 404252 h 914118"/>
              <a:gd name="connsiteX30" fmla="*/ 1238654 w 1549381"/>
              <a:gd name="connsiteY30" fmla="*/ 498313 h 914118"/>
              <a:gd name="connsiteX31" fmla="*/ 1183886 w 1549381"/>
              <a:gd name="connsiteY31" fmla="*/ 504266 h 914118"/>
              <a:gd name="connsiteX32" fmla="*/ 1121973 w 1549381"/>
              <a:gd name="connsiteY32" fmla="*/ 556652 h 914118"/>
              <a:gd name="connsiteX33" fmla="*/ 1067204 w 1549381"/>
              <a:gd name="connsiteY33" fmla="*/ 654285 h 914118"/>
              <a:gd name="connsiteX34" fmla="*/ 1057679 w 1549381"/>
              <a:gd name="connsiteY34" fmla="*/ 737629 h 914118"/>
              <a:gd name="connsiteX35" fmla="*/ 1017198 w 1549381"/>
              <a:gd name="connsiteY35" fmla="*/ 797158 h 914118"/>
              <a:gd name="connsiteX36" fmla="*/ 964810 w 1549381"/>
              <a:gd name="connsiteY36" fmla="*/ 823354 h 914118"/>
              <a:gd name="connsiteX37" fmla="*/ 900517 w 1549381"/>
              <a:gd name="connsiteY37" fmla="*/ 854309 h 914118"/>
              <a:gd name="connsiteX38" fmla="*/ 826698 w 1549381"/>
              <a:gd name="connsiteY38" fmla="*/ 911458 h 914118"/>
              <a:gd name="connsiteX39" fmla="*/ 693348 w 1549381"/>
              <a:gd name="connsiteY39" fmla="*/ 856691 h 914118"/>
              <a:gd name="connsiteX40" fmla="*/ 640960 w 1549381"/>
              <a:gd name="connsiteY40" fmla="*/ 868598 h 914118"/>
              <a:gd name="connsiteX41" fmla="*/ 631436 w 1549381"/>
              <a:gd name="connsiteY41" fmla="*/ 913841 h 914118"/>
              <a:gd name="connsiteX42" fmla="*/ 536186 w 1549381"/>
              <a:gd name="connsiteY42" fmla="*/ 878122 h 914118"/>
              <a:gd name="connsiteX43" fmla="*/ 433791 w 1549381"/>
              <a:gd name="connsiteY43" fmla="*/ 716198 h 914118"/>
              <a:gd name="connsiteX44" fmla="*/ 405216 w 1549381"/>
              <a:gd name="connsiteY44" fmla="*/ 656667 h 914118"/>
              <a:gd name="connsiteX45" fmla="*/ 321872 w 1549381"/>
              <a:gd name="connsiteY45" fmla="*/ 549510 h 914118"/>
              <a:gd name="connsiteX46" fmla="*/ 295679 w 1549381"/>
              <a:gd name="connsiteY46" fmla="*/ 509030 h 914118"/>
              <a:gd name="connsiteX47" fmla="*/ 271868 w 1549381"/>
              <a:gd name="connsiteY47" fmla="*/ 467357 h 914118"/>
              <a:gd name="connsiteX0" fmla="*/ 271868 w 1549381"/>
              <a:gd name="connsiteY0" fmla="*/ 467357 h 914118"/>
              <a:gd name="connsiteX1" fmla="*/ 167092 w 1549381"/>
              <a:gd name="connsiteY1" fmla="*/ 413780 h 914118"/>
              <a:gd name="connsiteX2" fmla="*/ 71842 w 1549381"/>
              <a:gd name="connsiteY2" fmla="*/ 389965 h 914118"/>
              <a:gd name="connsiteX3" fmla="*/ 17073 w 1549381"/>
              <a:gd name="connsiteY3" fmla="*/ 275665 h 914118"/>
              <a:gd name="connsiteX4" fmla="*/ 88510 w 1549381"/>
              <a:gd name="connsiteY4" fmla="*/ 273285 h 914118"/>
              <a:gd name="connsiteX5" fmla="*/ 95655 w 1549381"/>
              <a:gd name="connsiteY5" fmla="*/ 199467 h 914118"/>
              <a:gd name="connsiteX6" fmla="*/ 38504 w 1549381"/>
              <a:gd name="connsiteY6" fmla="*/ 130411 h 914118"/>
              <a:gd name="connsiteX7" fmla="*/ 404 w 1549381"/>
              <a:gd name="connsiteY7" fmla="*/ 99454 h 914118"/>
              <a:gd name="connsiteX8" fmla="*/ 50410 w 1549381"/>
              <a:gd name="connsiteY8" fmla="*/ 37540 h 914118"/>
              <a:gd name="connsiteX9" fmla="*/ 155185 w 1549381"/>
              <a:gd name="connsiteY9" fmla="*/ 73260 h 914118"/>
              <a:gd name="connsiteX10" fmla="*/ 295679 w 1549381"/>
              <a:gd name="connsiteY10" fmla="*/ 44685 h 914118"/>
              <a:gd name="connsiteX11" fmla="*/ 357592 w 1549381"/>
              <a:gd name="connsiteY11" fmla="*/ 99455 h 914118"/>
              <a:gd name="connsiteX12" fmla="*/ 407597 w 1549381"/>
              <a:gd name="connsiteY12" fmla="*/ 189942 h 914118"/>
              <a:gd name="connsiteX13" fmla="*/ 490941 w 1549381"/>
              <a:gd name="connsiteY13" fmla="*/ 213754 h 914118"/>
              <a:gd name="connsiteX14" fmla="*/ 543330 w 1549381"/>
              <a:gd name="connsiteY14" fmla="*/ 242329 h 914118"/>
              <a:gd name="connsiteX15" fmla="*/ 676679 w 1549381"/>
              <a:gd name="connsiteY15" fmla="*/ 135173 h 914118"/>
              <a:gd name="connsiteX16" fmla="*/ 840985 w 1549381"/>
              <a:gd name="connsiteY16" fmla="*/ 30398 h 914118"/>
              <a:gd name="connsiteX17" fmla="*/ 890992 w 1549381"/>
              <a:gd name="connsiteY17" fmla="*/ 8966 h 914118"/>
              <a:gd name="connsiteX18" fmla="*/ 888611 w 1549381"/>
              <a:gd name="connsiteY18" fmla="*/ 8968 h 914118"/>
              <a:gd name="connsiteX19" fmla="*/ 940997 w 1549381"/>
              <a:gd name="connsiteY19" fmla="*/ 118504 h 914118"/>
              <a:gd name="connsiteX20" fmla="*/ 974335 w 1549381"/>
              <a:gd name="connsiteY20" fmla="*/ 70879 h 914118"/>
              <a:gd name="connsiteX21" fmla="*/ 1081491 w 1549381"/>
              <a:gd name="connsiteY21" fmla="*/ 70879 h 914118"/>
              <a:gd name="connsiteX22" fmla="*/ 1243418 w 1549381"/>
              <a:gd name="connsiteY22" fmla="*/ 194703 h 914118"/>
              <a:gd name="connsiteX23" fmla="*/ 1307710 w 1549381"/>
              <a:gd name="connsiteY23" fmla="*/ 166129 h 914118"/>
              <a:gd name="connsiteX24" fmla="*/ 1381530 w 1549381"/>
              <a:gd name="connsiteY24" fmla="*/ 149460 h 914118"/>
              <a:gd name="connsiteX25" fmla="*/ 1448205 w 1549381"/>
              <a:gd name="connsiteY25" fmla="*/ 139936 h 914118"/>
              <a:gd name="connsiteX26" fmla="*/ 1545835 w 1549381"/>
              <a:gd name="connsiteY26" fmla="*/ 170891 h 914118"/>
              <a:gd name="connsiteX27" fmla="*/ 1519641 w 1549381"/>
              <a:gd name="connsiteY27" fmla="*/ 242329 h 914118"/>
              <a:gd name="connsiteX28" fmla="*/ 1479161 w 1549381"/>
              <a:gd name="connsiteY28" fmla="*/ 323292 h 914118"/>
              <a:gd name="connsiteX29" fmla="*/ 1398198 w 1549381"/>
              <a:gd name="connsiteY29" fmla="*/ 366155 h 914118"/>
              <a:gd name="connsiteX30" fmla="*/ 1310092 w 1549381"/>
              <a:gd name="connsiteY30" fmla="*/ 404252 h 914118"/>
              <a:gd name="connsiteX31" fmla="*/ 1238654 w 1549381"/>
              <a:gd name="connsiteY31" fmla="*/ 498313 h 914118"/>
              <a:gd name="connsiteX32" fmla="*/ 1183886 w 1549381"/>
              <a:gd name="connsiteY32" fmla="*/ 504266 h 914118"/>
              <a:gd name="connsiteX33" fmla="*/ 1121973 w 1549381"/>
              <a:gd name="connsiteY33" fmla="*/ 556652 h 914118"/>
              <a:gd name="connsiteX34" fmla="*/ 1067204 w 1549381"/>
              <a:gd name="connsiteY34" fmla="*/ 654285 h 914118"/>
              <a:gd name="connsiteX35" fmla="*/ 1057679 w 1549381"/>
              <a:gd name="connsiteY35" fmla="*/ 737629 h 914118"/>
              <a:gd name="connsiteX36" fmla="*/ 1017198 w 1549381"/>
              <a:gd name="connsiteY36" fmla="*/ 797158 h 914118"/>
              <a:gd name="connsiteX37" fmla="*/ 964810 w 1549381"/>
              <a:gd name="connsiteY37" fmla="*/ 823354 h 914118"/>
              <a:gd name="connsiteX38" fmla="*/ 900517 w 1549381"/>
              <a:gd name="connsiteY38" fmla="*/ 854309 h 914118"/>
              <a:gd name="connsiteX39" fmla="*/ 826698 w 1549381"/>
              <a:gd name="connsiteY39" fmla="*/ 911458 h 914118"/>
              <a:gd name="connsiteX40" fmla="*/ 693348 w 1549381"/>
              <a:gd name="connsiteY40" fmla="*/ 856691 h 914118"/>
              <a:gd name="connsiteX41" fmla="*/ 640960 w 1549381"/>
              <a:gd name="connsiteY41" fmla="*/ 868598 h 914118"/>
              <a:gd name="connsiteX42" fmla="*/ 631436 w 1549381"/>
              <a:gd name="connsiteY42" fmla="*/ 913841 h 914118"/>
              <a:gd name="connsiteX43" fmla="*/ 536186 w 1549381"/>
              <a:gd name="connsiteY43" fmla="*/ 878122 h 914118"/>
              <a:gd name="connsiteX44" fmla="*/ 433791 w 1549381"/>
              <a:gd name="connsiteY44" fmla="*/ 716198 h 914118"/>
              <a:gd name="connsiteX45" fmla="*/ 405216 w 1549381"/>
              <a:gd name="connsiteY45" fmla="*/ 656667 h 914118"/>
              <a:gd name="connsiteX46" fmla="*/ 321872 w 1549381"/>
              <a:gd name="connsiteY46" fmla="*/ 549510 h 914118"/>
              <a:gd name="connsiteX47" fmla="*/ 295679 w 1549381"/>
              <a:gd name="connsiteY47" fmla="*/ 509030 h 914118"/>
              <a:gd name="connsiteX48" fmla="*/ 271868 w 1549381"/>
              <a:gd name="connsiteY48" fmla="*/ 467357 h 914118"/>
              <a:gd name="connsiteX0" fmla="*/ 271868 w 1549381"/>
              <a:gd name="connsiteY0" fmla="*/ 467357 h 914118"/>
              <a:gd name="connsiteX1" fmla="*/ 167092 w 1549381"/>
              <a:gd name="connsiteY1" fmla="*/ 413780 h 914118"/>
              <a:gd name="connsiteX2" fmla="*/ 71842 w 1549381"/>
              <a:gd name="connsiteY2" fmla="*/ 389965 h 914118"/>
              <a:gd name="connsiteX3" fmla="*/ 17073 w 1549381"/>
              <a:gd name="connsiteY3" fmla="*/ 275665 h 914118"/>
              <a:gd name="connsiteX4" fmla="*/ 88510 w 1549381"/>
              <a:gd name="connsiteY4" fmla="*/ 273285 h 914118"/>
              <a:gd name="connsiteX5" fmla="*/ 95655 w 1549381"/>
              <a:gd name="connsiteY5" fmla="*/ 199467 h 914118"/>
              <a:gd name="connsiteX6" fmla="*/ 38504 w 1549381"/>
              <a:gd name="connsiteY6" fmla="*/ 130411 h 914118"/>
              <a:gd name="connsiteX7" fmla="*/ 404 w 1549381"/>
              <a:gd name="connsiteY7" fmla="*/ 99454 h 914118"/>
              <a:gd name="connsiteX8" fmla="*/ 50410 w 1549381"/>
              <a:gd name="connsiteY8" fmla="*/ 37540 h 914118"/>
              <a:gd name="connsiteX9" fmla="*/ 155185 w 1549381"/>
              <a:gd name="connsiteY9" fmla="*/ 73260 h 914118"/>
              <a:gd name="connsiteX10" fmla="*/ 295679 w 1549381"/>
              <a:gd name="connsiteY10" fmla="*/ 44685 h 914118"/>
              <a:gd name="connsiteX11" fmla="*/ 357592 w 1549381"/>
              <a:gd name="connsiteY11" fmla="*/ 99455 h 914118"/>
              <a:gd name="connsiteX12" fmla="*/ 407597 w 1549381"/>
              <a:gd name="connsiteY12" fmla="*/ 189942 h 914118"/>
              <a:gd name="connsiteX13" fmla="*/ 490941 w 1549381"/>
              <a:gd name="connsiteY13" fmla="*/ 213754 h 914118"/>
              <a:gd name="connsiteX14" fmla="*/ 543330 w 1549381"/>
              <a:gd name="connsiteY14" fmla="*/ 242329 h 914118"/>
              <a:gd name="connsiteX15" fmla="*/ 676679 w 1549381"/>
              <a:gd name="connsiteY15" fmla="*/ 135173 h 914118"/>
              <a:gd name="connsiteX16" fmla="*/ 840985 w 1549381"/>
              <a:gd name="connsiteY16" fmla="*/ 30398 h 914118"/>
              <a:gd name="connsiteX17" fmla="*/ 890992 w 1549381"/>
              <a:gd name="connsiteY17" fmla="*/ 8966 h 914118"/>
              <a:gd name="connsiteX18" fmla="*/ 888611 w 1549381"/>
              <a:gd name="connsiteY18" fmla="*/ 8968 h 914118"/>
              <a:gd name="connsiteX19" fmla="*/ 940997 w 1549381"/>
              <a:gd name="connsiteY19" fmla="*/ 118504 h 914118"/>
              <a:gd name="connsiteX20" fmla="*/ 974335 w 1549381"/>
              <a:gd name="connsiteY20" fmla="*/ 70879 h 914118"/>
              <a:gd name="connsiteX21" fmla="*/ 1081491 w 1549381"/>
              <a:gd name="connsiteY21" fmla="*/ 70879 h 914118"/>
              <a:gd name="connsiteX22" fmla="*/ 1243418 w 1549381"/>
              <a:gd name="connsiteY22" fmla="*/ 194703 h 914118"/>
              <a:gd name="connsiteX23" fmla="*/ 1307710 w 1549381"/>
              <a:gd name="connsiteY23" fmla="*/ 166129 h 914118"/>
              <a:gd name="connsiteX24" fmla="*/ 1381530 w 1549381"/>
              <a:gd name="connsiteY24" fmla="*/ 149460 h 914118"/>
              <a:gd name="connsiteX25" fmla="*/ 1448205 w 1549381"/>
              <a:gd name="connsiteY25" fmla="*/ 139936 h 914118"/>
              <a:gd name="connsiteX26" fmla="*/ 1545835 w 1549381"/>
              <a:gd name="connsiteY26" fmla="*/ 170891 h 914118"/>
              <a:gd name="connsiteX27" fmla="*/ 1519641 w 1549381"/>
              <a:gd name="connsiteY27" fmla="*/ 242329 h 914118"/>
              <a:gd name="connsiteX28" fmla="*/ 1479161 w 1549381"/>
              <a:gd name="connsiteY28" fmla="*/ 323292 h 914118"/>
              <a:gd name="connsiteX29" fmla="*/ 1398198 w 1549381"/>
              <a:gd name="connsiteY29" fmla="*/ 366155 h 914118"/>
              <a:gd name="connsiteX30" fmla="*/ 1310092 w 1549381"/>
              <a:gd name="connsiteY30" fmla="*/ 404252 h 914118"/>
              <a:gd name="connsiteX31" fmla="*/ 1238654 w 1549381"/>
              <a:gd name="connsiteY31" fmla="*/ 498313 h 914118"/>
              <a:gd name="connsiteX32" fmla="*/ 1183886 w 1549381"/>
              <a:gd name="connsiteY32" fmla="*/ 504266 h 914118"/>
              <a:gd name="connsiteX33" fmla="*/ 1121973 w 1549381"/>
              <a:gd name="connsiteY33" fmla="*/ 556652 h 914118"/>
              <a:gd name="connsiteX34" fmla="*/ 1067204 w 1549381"/>
              <a:gd name="connsiteY34" fmla="*/ 654285 h 914118"/>
              <a:gd name="connsiteX35" fmla="*/ 1057679 w 1549381"/>
              <a:gd name="connsiteY35" fmla="*/ 737629 h 914118"/>
              <a:gd name="connsiteX36" fmla="*/ 1017198 w 1549381"/>
              <a:gd name="connsiteY36" fmla="*/ 797158 h 914118"/>
              <a:gd name="connsiteX37" fmla="*/ 964810 w 1549381"/>
              <a:gd name="connsiteY37" fmla="*/ 823354 h 914118"/>
              <a:gd name="connsiteX38" fmla="*/ 900517 w 1549381"/>
              <a:gd name="connsiteY38" fmla="*/ 854309 h 914118"/>
              <a:gd name="connsiteX39" fmla="*/ 826698 w 1549381"/>
              <a:gd name="connsiteY39" fmla="*/ 911458 h 914118"/>
              <a:gd name="connsiteX40" fmla="*/ 760023 w 1549381"/>
              <a:gd name="connsiteY40" fmla="*/ 868599 h 914118"/>
              <a:gd name="connsiteX41" fmla="*/ 693348 w 1549381"/>
              <a:gd name="connsiteY41" fmla="*/ 856691 h 914118"/>
              <a:gd name="connsiteX42" fmla="*/ 640960 w 1549381"/>
              <a:gd name="connsiteY42" fmla="*/ 868598 h 914118"/>
              <a:gd name="connsiteX43" fmla="*/ 631436 w 1549381"/>
              <a:gd name="connsiteY43" fmla="*/ 913841 h 914118"/>
              <a:gd name="connsiteX44" fmla="*/ 536186 w 1549381"/>
              <a:gd name="connsiteY44" fmla="*/ 878122 h 914118"/>
              <a:gd name="connsiteX45" fmla="*/ 433791 w 1549381"/>
              <a:gd name="connsiteY45" fmla="*/ 716198 h 914118"/>
              <a:gd name="connsiteX46" fmla="*/ 405216 w 1549381"/>
              <a:gd name="connsiteY46" fmla="*/ 656667 h 914118"/>
              <a:gd name="connsiteX47" fmla="*/ 321872 w 1549381"/>
              <a:gd name="connsiteY47" fmla="*/ 549510 h 914118"/>
              <a:gd name="connsiteX48" fmla="*/ 295679 w 1549381"/>
              <a:gd name="connsiteY48" fmla="*/ 509030 h 914118"/>
              <a:gd name="connsiteX49" fmla="*/ 271868 w 1549381"/>
              <a:gd name="connsiteY49" fmla="*/ 467357 h 914118"/>
              <a:gd name="connsiteX0" fmla="*/ 271868 w 1549381"/>
              <a:gd name="connsiteY0" fmla="*/ 467357 h 914118"/>
              <a:gd name="connsiteX1" fmla="*/ 167092 w 1549381"/>
              <a:gd name="connsiteY1" fmla="*/ 413780 h 914118"/>
              <a:gd name="connsiteX2" fmla="*/ 71842 w 1549381"/>
              <a:gd name="connsiteY2" fmla="*/ 389965 h 914118"/>
              <a:gd name="connsiteX3" fmla="*/ 17073 w 1549381"/>
              <a:gd name="connsiteY3" fmla="*/ 275665 h 914118"/>
              <a:gd name="connsiteX4" fmla="*/ 88510 w 1549381"/>
              <a:gd name="connsiteY4" fmla="*/ 273285 h 914118"/>
              <a:gd name="connsiteX5" fmla="*/ 95655 w 1549381"/>
              <a:gd name="connsiteY5" fmla="*/ 199467 h 914118"/>
              <a:gd name="connsiteX6" fmla="*/ 38504 w 1549381"/>
              <a:gd name="connsiteY6" fmla="*/ 130411 h 914118"/>
              <a:gd name="connsiteX7" fmla="*/ 404 w 1549381"/>
              <a:gd name="connsiteY7" fmla="*/ 99454 h 914118"/>
              <a:gd name="connsiteX8" fmla="*/ 50410 w 1549381"/>
              <a:gd name="connsiteY8" fmla="*/ 37540 h 914118"/>
              <a:gd name="connsiteX9" fmla="*/ 155185 w 1549381"/>
              <a:gd name="connsiteY9" fmla="*/ 73260 h 914118"/>
              <a:gd name="connsiteX10" fmla="*/ 295679 w 1549381"/>
              <a:gd name="connsiteY10" fmla="*/ 44685 h 914118"/>
              <a:gd name="connsiteX11" fmla="*/ 357592 w 1549381"/>
              <a:gd name="connsiteY11" fmla="*/ 99455 h 914118"/>
              <a:gd name="connsiteX12" fmla="*/ 405216 w 1549381"/>
              <a:gd name="connsiteY12" fmla="*/ 197086 h 914118"/>
              <a:gd name="connsiteX13" fmla="*/ 490941 w 1549381"/>
              <a:gd name="connsiteY13" fmla="*/ 213754 h 914118"/>
              <a:gd name="connsiteX14" fmla="*/ 543330 w 1549381"/>
              <a:gd name="connsiteY14" fmla="*/ 242329 h 914118"/>
              <a:gd name="connsiteX15" fmla="*/ 676679 w 1549381"/>
              <a:gd name="connsiteY15" fmla="*/ 135173 h 914118"/>
              <a:gd name="connsiteX16" fmla="*/ 840985 w 1549381"/>
              <a:gd name="connsiteY16" fmla="*/ 30398 h 914118"/>
              <a:gd name="connsiteX17" fmla="*/ 890992 w 1549381"/>
              <a:gd name="connsiteY17" fmla="*/ 8966 h 914118"/>
              <a:gd name="connsiteX18" fmla="*/ 888611 w 1549381"/>
              <a:gd name="connsiteY18" fmla="*/ 8968 h 914118"/>
              <a:gd name="connsiteX19" fmla="*/ 940997 w 1549381"/>
              <a:gd name="connsiteY19" fmla="*/ 118504 h 914118"/>
              <a:gd name="connsiteX20" fmla="*/ 974335 w 1549381"/>
              <a:gd name="connsiteY20" fmla="*/ 70879 h 914118"/>
              <a:gd name="connsiteX21" fmla="*/ 1081491 w 1549381"/>
              <a:gd name="connsiteY21" fmla="*/ 70879 h 914118"/>
              <a:gd name="connsiteX22" fmla="*/ 1243418 w 1549381"/>
              <a:gd name="connsiteY22" fmla="*/ 194703 h 914118"/>
              <a:gd name="connsiteX23" fmla="*/ 1307710 w 1549381"/>
              <a:gd name="connsiteY23" fmla="*/ 166129 h 914118"/>
              <a:gd name="connsiteX24" fmla="*/ 1381530 w 1549381"/>
              <a:gd name="connsiteY24" fmla="*/ 149460 h 914118"/>
              <a:gd name="connsiteX25" fmla="*/ 1448205 w 1549381"/>
              <a:gd name="connsiteY25" fmla="*/ 139936 h 914118"/>
              <a:gd name="connsiteX26" fmla="*/ 1545835 w 1549381"/>
              <a:gd name="connsiteY26" fmla="*/ 170891 h 914118"/>
              <a:gd name="connsiteX27" fmla="*/ 1519641 w 1549381"/>
              <a:gd name="connsiteY27" fmla="*/ 242329 h 914118"/>
              <a:gd name="connsiteX28" fmla="*/ 1479161 w 1549381"/>
              <a:gd name="connsiteY28" fmla="*/ 323292 h 914118"/>
              <a:gd name="connsiteX29" fmla="*/ 1398198 w 1549381"/>
              <a:gd name="connsiteY29" fmla="*/ 366155 h 914118"/>
              <a:gd name="connsiteX30" fmla="*/ 1310092 w 1549381"/>
              <a:gd name="connsiteY30" fmla="*/ 404252 h 914118"/>
              <a:gd name="connsiteX31" fmla="*/ 1238654 w 1549381"/>
              <a:gd name="connsiteY31" fmla="*/ 498313 h 914118"/>
              <a:gd name="connsiteX32" fmla="*/ 1183886 w 1549381"/>
              <a:gd name="connsiteY32" fmla="*/ 504266 h 914118"/>
              <a:gd name="connsiteX33" fmla="*/ 1121973 w 1549381"/>
              <a:gd name="connsiteY33" fmla="*/ 556652 h 914118"/>
              <a:gd name="connsiteX34" fmla="*/ 1067204 w 1549381"/>
              <a:gd name="connsiteY34" fmla="*/ 654285 h 914118"/>
              <a:gd name="connsiteX35" fmla="*/ 1057679 w 1549381"/>
              <a:gd name="connsiteY35" fmla="*/ 737629 h 914118"/>
              <a:gd name="connsiteX36" fmla="*/ 1017198 w 1549381"/>
              <a:gd name="connsiteY36" fmla="*/ 797158 h 914118"/>
              <a:gd name="connsiteX37" fmla="*/ 964810 w 1549381"/>
              <a:gd name="connsiteY37" fmla="*/ 823354 h 914118"/>
              <a:gd name="connsiteX38" fmla="*/ 900517 w 1549381"/>
              <a:gd name="connsiteY38" fmla="*/ 854309 h 914118"/>
              <a:gd name="connsiteX39" fmla="*/ 826698 w 1549381"/>
              <a:gd name="connsiteY39" fmla="*/ 911458 h 914118"/>
              <a:gd name="connsiteX40" fmla="*/ 760023 w 1549381"/>
              <a:gd name="connsiteY40" fmla="*/ 868599 h 914118"/>
              <a:gd name="connsiteX41" fmla="*/ 693348 w 1549381"/>
              <a:gd name="connsiteY41" fmla="*/ 856691 h 914118"/>
              <a:gd name="connsiteX42" fmla="*/ 640960 w 1549381"/>
              <a:gd name="connsiteY42" fmla="*/ 868598 h 914118"/>
              <a:gd name="connsiteX43" fmla="*/ 631436 w 1549381"/>
              <a:gd name="connsiteY43" fmla="*/ 913841 h 914118"/>
              <a:gd name="connsiteX44" fmla="*/ 536186 w 1549381"/>
              <a:gd name="connsiteY44" fmla="*/ 878122 h 914118"/>
              <a:gd name="connsiteX45" fmla="*/ 433791 w 1549381"/>
              <a:gd name="connsiteY45" fmla="*/ 716198 h 914118"/>
              <a:gd name="connsiteX46" fmla="*/ 405216 w 1549381"/>
              <a:gd name="connsiteY46" fmla="*/ 656667 h 914118"/>
              <a:gd name="connsiteX47" fmla="*/ 321872 w 1549381"/>
              <a:gd name="connsiteY47" fmla="*/ 549510 h 914118"/>
              <a:gd name="connsiteX48" fmla="*/ 295679 w 1549381"/>
              <a:gd name="connsiteY48" fmla="*/ 509030 h 914118"/>
              <a:gd name="connsiteX49" fmla="*/ 271868 w 1549381"/>
              <a:gd name="connsiteY49" fmla="*/ 467357 h 914118"/>
              <a:gd name="connsiteX0" fmla="*/ 271868 w 1549381"/>
              <a:gd name="connsiteY0" fmla="*/ 467357 h 914118"/>
              <a:gd name="connsiteX1" fmla="*/ 167092 w 1549381"/>
              <a:gd name="connsiteY1" fmla="*/ 413780 h 914118"/>
              <a:gd name="connsiteX2" fmla="*/ 71842 w 1549381"/>
              <a:gd name="connsiteY2" fmla="*/ 389965 h 914118"/>
              <a:gd name="connsiteX3" fmla="*/ 17073 w 1549381"/>
              <a:gd name="connsiteY3" fmla="*/ 275665 h 914118"/>
              <a:gd name="connsiteX4" fmla="*/ 88510 w 1549381"/>
              <a:gd name="connsiteY4" fmla="*/ 273285 h 914118"/>
              <a:gd name="connsiteX5" fmla="*/ 95655 w 1549381"/>
              <a:gd name="connsiteY5" fmla="*/ 199467 h 914118"/>
              <a:gd name="connsiteX6" fmla="*/ 38504 w 1549381"/>
              <a:gd name="connsiteY6" fmla="*/ 130411 h 914118"/>
              <a:gd name="connsiteX7" fmla="*/ 404 w 1549381"/>
              <a:gd name="connsiteY7" fmla="*/ 99454 h 914118"/>
              <a:gd name="connsiteX8" fmla="*/ 50410 w 1549381"/>
              <a:gd name="connsiteY8" fmla="*/ 37540 h 914118"/>
              <a:gd name="connsiteX9" fmla="*/ 155185 w 1549381"/>
              <a:gd name="connsiteY9" fmla="*/ 73260 h 914118"/>
              <a:gd name="connsiteX10" fmla="*/ 295679 w 1549381"/>
              <a:gd name="connsiteY10" fmla="*/ 44685 h 914118"/>
              <a:gd name="connsiteX11" fmla="*/ 357592 w 1549381"/>
              <a:gd name="connsiteY11" fmla="*/ 99455 h 914118"/>
              <a:gd name="connsiteX12" fmla="*/ 405216 w 1549381"/>
              <a:gd name="connsiteY12" fmla="*/ 197086 h 914118"/>
              <a:gd name="connsiteX13" fmla="*/ 450461 w 1549381"/>
              <a:gd name="connsiteY13" fmla="*/ 199468 h 914118"/>
              <a:gd name="connsiteX14" fmla="*/ 490941 w 1549381"/>
              <a:gd name="connsiteY14" fmla="*/ 213754 h 914118"/>
              <a:gd name="connsiteX15" fmla="*/ 543330 w 1549381"/>
              <a:gd name="connsiteY15" fmla="*/ 242329 h 914118"/>
              <a:gd name="connsiteX16" fmla="*/ 676679 w 1549381"/>
              <a:gd name="connsiteY16" fmla="*/ 135173 h 914118"/>
              <a:gd name="connsiteX17" fmla="*/ 840985 w 1549381"/>
              <a:gd name="connsiteY17" fmla="*/ 30398 h 914118"/>
              <a:gd name="connsiteX18" fmla="*/ 890992 w 1549381"/>
              <a:gd name="connsiteY18" fmla="*/ 8966 h 914118"/>
              <a:gd name="connsiteX19" fmla="*/ 888611 w 1549381"/>
              <a:gd name="connsiteY19" fmla="*/ 8968 h 914118"/>
              <a:gd name="connsiteX20" fmla="*/ 940997 w 1549381"/>
              <a:gd name="connsiteY20" fmla="*/ 118504 h 914118"/>
              <a:gd name="connsiteX21" fmla="*/ 974335 w 1549381"/>
              <a:gd name="connsiteY21" fmla="*/ 70879 h 914118"/>
              <a:gd name="connsiteX22" fmla="*/ 1081491 w 1549381"/>
              <a:gd name="connsiteY22" fmla="*/ 70879 h 914118"/>
              <a:gd name="connsiteX23" fmla="*/ 1243418 w 1549381"/>
              <a:gd name="connsiteY23" fmla="*/ 194703 h 914118"/>
              <a:gd name="connsiteX24" fmla="*/ 1307710 w 1549381"/>
              <a:gd name="connsiteY24" fmla="*/ 166129 h 914118"/>
              <a:gd name="connsiteX25" fmla="*/ 1381530 w 1549381"/>
              <a:gd name="connsiteY25" fmla="*/ 149460 h 914118"/>
              <a:gd name="connsiteX26" fmla="*/ 1448205 w 1549381"/>
              <a:gd name="connsiteY26" fmla="*/ 139936 h 914118"/>
              <a:gd name="connsiteX27" fmla="*/ 1545835 w 1549381"/>
              <a:gd name="connsiteY27" fmla="*/ 170891 h 914118"/>
              <a:gd name="connsiteX28" fmla="*/ 1519641 w 1549381"/>
              <a:gd name="connsiteY28" fmla="*/ 242329 h 914118"/>
              <a:gd name="connsiteX29" fmla="*/ 1479161 w 1549381"/>
              <a:gd name="connsiteY29" fmla="*/ 323292 h 914118"/>
              <a:gd name="connsiteX30" fmla="*/ 1398198 w 1549381"/>
              <a:gd name="connsiteY30" fmla="*/ 366155 h 914118"/>
              <a:gd name="connsiteX31" fmla="*/ 1310092 w 1549381"/>
              <a:gd name="connsiteY31" fmla="*/ 404252 h 914118"/>
              <a:gd name="connsiteX32" fmla="*/ 1238654 w 1549381"/>
              <a:gd name="connsiteY32" fmla="*/ 498313 h 914118"/>
              <a:gd name="connsiteX33" fmla="*/ 1183886 w 1549381"/>
              <a:gd name="connsiteY33" fmla="*/ 504266 h 914118"/>
              <a:gd name="connsiteX34" fmla="*/ 1121973 w 1549381"/>
              <a:gd name="connsiteY34" fmla="*/ 556652 h 914118"/>
              <a:gd name="connsiteX35" fmla="*/ 1067204 w 1549381"/>
              <a:gd name="connsiteY35" fmla="*/ 654285 h 914118"/>
              <a:gd name="connsiteX36" fmla="*/ 1057679 w 1549381"/>
              <a:gd name="connsiteY36" fmla="*/ 737629 h 914118"/>
              <a:gd name="connsiteX37" fmla="*/ 1017198 w 1549381"/>
              <a:gd name="connsiteY37" fmla="*/ 797158 h 914118"/>
              <a:gd name="connsiteX38" fmla="*/ 964810 w 1549381"/>
              <a:gd name="connsiteY38" fmla="*/ 823354 h 914118"/>
              <a:gd name="connsiteX39" fmla="*/ 900517 w 1549381"/>
              <a:gd name="connsiteY39" fmla="*/ 854309 h 914118"/>
              <a:gd name="connsiteX40" fmla="*/ 826698 w 1549381"/>
              <a:gd name="connsiteY40" fmla="*/ 911458 h 914118"/>
              <a:gd name="connsiteX41" fmla="*/ 760023 w 1549381"/>
              <a:gd name="connsiteY41" fmla="*/ 868599 h 914118"/>
              <a:gd name="connsiteX42" fmla="*/ 693348 w 1549381"/>
              <a:gd name="connsiteY42" fmla="*/ 856691 h 914118"/>
              <a:gd name="connsiteX43" fmla="*/ 640960 w 1549381"/>
              <a:gd name="connsiteY43" fmla="*/ 868598 h 914118"/>
              <a:gd name="connsiteX44" fmla="*/ 631436 w 1549381"/>
              <a:gd name="connsiteY44" fmla="*/ 913841 h 914118"/>
              <a:gd name="connsiteX45" fmla="*/ 536186 w 1549381"/>
              <a:gd name="connsiteY45" fmla="*/ 878122 h 914118"/>
              <a:gd name="connsiteX46" fmla="*/ 433791 w 1549381"/>
              <a:gd name="connsiteY46" fmla="*/ 716198 h 914118"/>
              <a:gd name="connsiteX47" fmla="*/ 405216 w 1549381"/>
              <a:gd name="connsiteY47" fmla="*/ 656667 h 914118"/>
              <a:gd name="connsiteX48" fmla="*/ 321872 w 1549381"/>
              <a:gd name="connsiteY48" fmla="*/ 549510 h 914118"/>
              <a:gd name="connsiteX49" fmla="*/ 295679 w 1549381"/>
              <a:gd name="connsiteY49" fmla="*/ 509030 h 914118"/>
              <a:gd name="connsiteX50" fmla="*/ 271868 w 1549381"/>
              <a:gd name="connsiteY50" fmla="*/ 467357 h 914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549381" h="914118">
                <a:moveTo>
                  <a:pt x="271868" y="467357"/>
                </a:moveTo>
                <a:cubicBezTo>
                  <a:pt x="250437" y="451482"/>
                  <a:pt x="200430" y="426679"/>
                  <a:pt x="167092" y="413780"/>
                </a:cubicBezTo>
                <a:cubicBezTo>
                  <a:pt x="133754" y="400881"/>
                  <a:pt x="94067" y="414572"/>
                  <a:pt x="71842" y="389965"/>
                </a:cubicBezTo>
                <a:cubicBezTo>
                  <a:pt x="49617" y="365358"/>
                  <a:pt x="20645" y="301858"/>
                  <a:pt x="17073" y="275665"/>
                </a:cubicBezTo>
                <a:cubicBezTo>
                  <a:pt x="13501" y="249472"/>
                  <a:pt x="75413" y="285985"/>
                  <a:pt x="88510" y="273285"/>
                </a:cubicBezTo>
                <a:cubicBezTo>
                  <a:pt x="101607" y="260585"/>
                  <a:pt x="105974" y="223279"/>
                  <a:pt x="95655" y="199467"/>
                </a:cubicBezTo>
                <a:cubicBezTo>
                  <a:pt x="85336" y="175655"/>
                  <a:pt x="54379" y="147080"/>
                  <a:pt x="38504" y="130411"/>
                </a:cubicBezTo>
                <a:cubicBezTo>
                  <a:pt x="22629" y="113742"/>
                  <a:pt x="-3565" y="114933"/>
                  <a:pt x="404" y="99454"/>
                </a:cubicBezTo>
                <a:cubicBezTo>
                  <a:pt x="4373" y="83976"/>
                  <a:pt x="25804" y="49446"/>
                  <a:pt x="50410" y="37540"/>
                </a:cubicBezTo>
                <a:cubicBezTo>
                  <a:pt x="75016" y="25634"/>
                  <a:pt x="111926" y="70482"/>
                  <a:pt x="155185" y="73260"/>
                </a:cubicBezTo>
                <a:cubicBezTo>
                  <a:pt x="198444" y="76038"/>
                  <a:pt x="261548" y="38335"/>
                  <a:pt x="295679" y="44685"/>
                </a:cubicBezTo>
                <a:cubicBezTo>
                  <a:pt x="329810" y="51035"/>
                  <a:pt x="338939" y="75246"/>
                  <a:pt x="357592" y="99455"/>
                </a:cubicBezTo>
                <a:cubicBezTo>
                  <a:pt x="376245" y="123664"/>
                  <a:pt x="388547" y="178433"/>
                  <a:pt x="405216" y="197086"/>
                </a:cubicBezTo>
                <a:cubicBezTo>
                  <a:pt x="421885" y="215739"/>
                  <a:pt x="436173" y="196690"/>
                  <a:pt x="450461" y="199468"/>
                </a:cubicBezTo>
                <a:cubicBezTo>
                  <a:pt x="464749" y="202246"/>
                  <a:pt x="476654" y="208595"/>
                  <a:pt x="490941" y="213754"/>
                </a:cubicBezTo>
                <a:cubicBezTo>
                  <a:pt x="505229" y="218913"/>
                  <a:pt x="512374" y="255426"/>
                  <a:pt x="543330" y="242329"/>
                </a:cubicBezTo>
                <a:cubicBezTo>
                  <a:pt x="574286" y="229232"/>
                  <a:pt x="628261" y="172479"/>
                  <a:pt x="676679" y="135173"/>
                </a:cubicBezTo>
                <a:cubicBezTo>
                  <a:pt x="725098" y="97867"/>
                  <a:pt x="805266" y="51433"/>
                  <a:pt x="840985" y="30398"/>
                </a:cubicBezTo>
                <a:cubicBezTo>
                  <a:pt x="876704" y="9363"/>
                  <a:pt x="881467" y="12538"/>
                  <a:pt x="890992" y="8966"/>
                </a:cubicBezTo>
                <a:cubicBezTo>
                  <a:pt x="900517" y="5394"/>
                  <a:pt x="880277" y="-9288"/>
                  <a:pt x="888611" y="8968"/>
                </a:cubicBezTo>
                <a:cubicBezTo>
                  <a:pt x="896945" y="27224"/>
                  <a:pt x="928297" y="108186"/>
                  <a:pt x="940997" y="118504"/>
                </a:cubicBezTo>
                <a:cubicBezTo>
                  <a:pt x="953697" y="128823"/>
                  <a:pt x="950919" y="78816"/>
                  <a:pt x="974335" y="70879"/>
                </a:cubicBezTo>
                <a:cubicBezTo>
                  <a:pt x="997751" y="62942"/>
                  <a:pt x="1037438" y="53020"/>
                  <a:pt x="1081491" y="70879"/>
                </a:cubicBezTo>
                <a:cubicBezTo>
                  <a:pt x="1125544" y="88738"/>
                  <a:pt x="1204524" y="176447"/>
                  <a:pt x="1243418" y="194703"/>
                </a:cubicBezTo>
                <a:cubicBezTo>
                  <a:pt x="1282312" y="212959"/>
                  <a:pt x="1287469" y="174066"/>
                  <a:pt x="1307710" y="166129"/>
                </a:cubicBezTo>
                <a:cubicBezTo>
                  <a:pt x="1327951" y="158192"/>
                  <a:pt x="1359702" y="151841"/>
                  <a:pt x="1381530" y="149460"/>
                </a:cubicBezTo>
                <a:cubicBezTo>
                  <a:pt x="1403358" y="147079"/>
                  <a:pt x="1420821" y="136364"/>
                  <a:pt x="1448205" y="139936"/>
                </a:cubicBezTo>
                <a:cubicBezTo>
                  <a:pt x="1475589" y="143508"/>
                  <a:pt x="1532342" y="155810"/>
                  <a:pt x="1545835" y="170891"/>
                </a:cubicBezTo>
                <a:cubicBezTo>
                  <a:pt x="1559328" y="185972"/>
                  <a:pt x="1530753" y="216929"/>
                  <a:pt x="1519641" y="242329"/>
                </a:cubicBezTo>
                <a:cubicBezTo>
                  <a:pt x="1508529" y="267729"/>
                  <a:pt x="1499401" y="305036"/>
                  <a:pt x="1479161" y="323292"/>
                </a:cubicBezTo>
                <a:cubicBezTo>
                  <a:pt x="1458921" y="341548"/>
                  <a:pt x="1426376" y="352662"/>
                  <a:pt x="1398198" y="366155"/>
                </a:cubicBezTo>
                <a:cubicBezTo>
                  <a:pt x="1370020" y="379648"/>
                  <a:pt x="1336683" y="379845"/>
                  <a:pt x="1310092" y="404252"/>
                </a:cubicBezTo>
                <a:cubicBezTo>
                  <a:pt x="1283501" y="428659"/>
                  <a:pt x="1258101" y="479263"/>
                  <a:pt x="1238654" y="498313"/>
                </a:cubicBezTo>
                <a:cubicBezTo>
                  <a:pt x="1219207" y="517363"/>
                  <a:pt x="1203333" y="494543"/>
                  <a:pt x="1183886" y="504266"/>
                </a:cubicBezTo>
                <a:cubicBezTo>
                  <a:pt x="1164439" y="513989"/>
                  <a:pt x="1138245" y="530458"/>
                  <a:pt x="1121973" y="556652"/>
                </a:cubicBezTo>
                <a:cubicBezTo>
                  <a:pt x="1105701" y="582846"/>
                  <a:pt x="1077920" y="624122"/>
                  <a:pt x="1067204" y="654285"/>
                </a:cubicBezTo>
                <a:cubicBezTo>
                  <a:pt x="1056488" y="684448"/>
                  <a:pt x="1069188" y="715008"/>
                  <a:pt x="1057679" y="737629"/>
                </a:cubicBezTo>
                <a:cubicBezTo>
                  <a:pt x="1046170" y="760250"/>
                  <a:pt x="1030692" y="782474"/>
                  <a:pt x="1017198" y="797158"/>
                </a:cubicBezTo>
                <a:cubicBezTo>
                  <a:pt x="1003704" y="811842"/>
                  <a:pt x="984257" y="813829"/>
                  <a:pt x="964810" y="823354"/>
                </a:cubicBezTo>
                <a:cubicBezTo>
                  <a:pt x="945363" y="832879"/>
                  <a:pt x="924726" y="841609"/>
                  <a:pt x="900517" y="854309"/>
                </a:cubicBezTo>
                <a:cubicBezTo>
                  <a:pt x="876308" y="867009"/>
                  <a:pt x="852892" y="907489"/>
                  <a:pt x="826698" y="911458"/>
                </a:cubicBezTo>
                <a:cubicBezTo>
                  <a:pt x="800504" y="915427"/>
                  <a:pt x="782248" y="877727"/>
                  <a:pt x="760023" y="868599"/>
                </a:cubicBezTo>
                <a:cubicBezTo>
                  <a:pt x="737798" y="859471"/>
                  <a:pt x="710414" y="858279"/>
                  <a:pt x="693348" y="856691"/>
                </a:cubicBezTo>
                <a:cubicBezTo>
                  <a:pt x="676282" y="855103"/>
                  <a:pt x="651279" y="859073"/>
                  <a:pt x="640960" y="868598"/>
                </a:cubicBezTo>
                <a:cubicBezTo>
                  <a:pt x="630641" y="878123"/>
                  <a:pt x="648898" y="912254"/>
                  <a:pt x="631436" y="913841"/>
                </a:cubicBezTo>
                <a:cubicBezTo>
                  <a:pt x="613974" y="915428"/>
                  <a:pt x="567936" y="911063"/>
                  <a:pt x="536186" y="878122"/>
                </a:cubicBezTo>
                <a:cubicBezTo>
                  <a:pt x="504436" y="845182"/>
                  <a:pt x="455619" y="753107"/>
                  <a:pt x="433791" y="716198"/>
                </a:cubicBezTo>
                <a:cubicBezTo>
                  <a:pt x="411963" y="679289"/>
                  <a:pt x="425060" y="684448"/>
                  <a:pt x="405216" y="656667"/>
                </a:cubicBezTo>
                <a:cubicBezTo>
                  <a:pt x="385372" y="628886"/>
                  <a:pt x="340128" y="577688"/>
                  <a:pt x="321872" y="549510"/>
                </a:cubicBezTo>
                <a:cubicBezTo>
                  <a:pt x="303616" y="521332"/>
                  <a:pt x="304013" y="522722"/>
                  <a:pt x="295679" y="509030"/>
                </a:cubicBezTo>
                <a:cubicBezTo>
                  <a:pt x="287345" y="495338"/>
                  <a:pt x="293299" y="483232"/>
                  <a:pt x="271868" y="467357"/>
                </a:cubicBezTo>
                <a:close/>
              </a:path>
            </a:pathLst>
          </a:cu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94" name="Овал 1"/>
          <p:cNvSpPr/>
          <p:nvPr/>
        </p:nvSpPr>
        <p:spPr>
          <a:xfrm>
            <a:off x="3281319" y="3030847"/>
            <a:ext cx="979528" cy="1334417"/>
          </a:xfrm>
          <a:custGeom>
            <a:avLst/>
            <a:gdLst>
              <a:gd name="connsiteX0" fmla="*/ 0 w 747712"/>
              <a:gd name="connsiteY0" fmla="*/ 201216 h 402431"/>
              <a:gd name="connsiteX1" fmla="*/ 373856 w 747712"/>
              <a:gd name="connsiteY1" fmla="*/ 0 h 402431"/>
              <a:gd name="connsiteX2" fmla="*/ 747712 w 747712"/>
              <a:gd name="connsiteY2" fmla="*/ 201216 h 402431"/>
              <a:gd name="connsiteX3" fmla="*/ 373856 w 747712"/>
              <a:gd name="connsiteY3" fmla="*/ 402432 h 402431"/>
              <a:gd name="connsiteX4" fmla="*/ 0 w 747712"/>
              <a:gd name="connsiteY4" fmla="*/ 201216 h 402431"/>
              <a:gd name="connsiteX0" fmla="*/ 4774 w 752486"/>
              <a:gd name="connsiteY0" fmla="*/ 253603 h 454819"/>
              <a:gd name="connsiteX1" fmla="*/ 242899 w 752486"/>
              <a:gd name="connsiteY1" fmla="*/ 0 h 454819"/>
              <a:gd name="connsiteX2" fmla="*/ 752486 w 752486"/>
              <a:gd name="connsiteY2" fmla="*/ 253603 h 454819"/>
              <a:gd name="connsiteX3" fmla="*/ 378630 w 752486"/>
              <a:gd name="connsiteY3" fmla="*/ 454819 h 454819"/>
              <a:gd name="connsiteX4" fmla="*/ 4774 w 752486"/>
              <a:gd name="connsiteY4" fmla="*/ 253603 h 454819"/>
              <a:gd name="connsiteX0" fmla="*/ 2127 w 751325"/>
              <a:gd name="connsiteY0" fmla="*/ 492903 h 694119"/>
              <a:gd name="connsiteX1" fmla="*/ 240252 w 751325"/>
              <a:gd name="connsiteY1" fmla="*/ 239300 h 694119"/>
              <a:gd name="connsiteX2" fmla="*/ 587914 w 751325"/>
              <a:gd name="connsiteY2" fmla="*/ 5937 h 694119"/>
              <a:gd name="connsiteX3" fmla="*/ 749839 w 751325"/>
              <a:gd name="connsiteY3" fmla="*/ 492903 h 694119"/>
              <a:gd name="connsiteX4" fmla="*/ 375983 w 751325"/>
              <a:gd name="connsiteY4" fmla="*/ 694119 h 694119"/>
              <a:gd name="connsiteX5" fmla="*/ 2127 w 751325"/>
              <a:gd name="connsiteY5" fmla="*/ 492903 h 694119"/>
              <a:gd name="connsiteX0" fmla="*/ 2127 w 936108"/>
              <a:gd name="connsiteY0" fmla="*/ 492903 h 694119"/>
              <a:gd name="connsiteX1" fmla="*/ 240252 w 936108"/>
              <a:gd name="connsiteY1" fmla="*/ 239300 h 694119"/>
              <a:gd name="connsiteX2" fmla="*/ 587914 w 936108"/>
              <a:gd name="connsiteY2" fmla="*/ 5937 h 694119"/>
              <a:gd name="connsiteX3" fmla="*/ 935576 w 936108"/>
              <a:gd name="connsiteY3" fmla="*/ 495284 h 694119"/>
              <a:gd name="connsiteX4" fmla="*/ 375983 w 936108"/>
              <a:gd name="connsiteY4" fmla="*/ 694119 h 694119"/>
              <a:gd name="connsiteX5" fmla="*/ 2127 w 936108"/>
              <a:gd name="connsiteY5" fmla="*/ 492903 h 694119"/>
              <a:gd name="connsiteX0" fmla="*/ 2127 w 1374536"/>
              <a:gd name="connsiteY0" fmla="*/ 756365 h 957581"/>
              <a:gd name="connsiteX1" fmla="*/ 240252 w 1374536"/>
              <a:gd name="connsiteY1" fmla="*/ 502762 h 957581"/>
              <a:gd name="connsiteX2" fmla="*/ 587914 w 1374536"/>
              <a:gd name="connsiteY2" fmla="*/ 269399 h 957581"/>
              <a:gd name="connsiteX3" fmla="*/ 1368963 w 1374536"/>
              <a:gd name="connsiteY3" fmla="*/ 12224 h 957581"/>
              <a:gd name="connsiteX4" fmla="*/ 935576 w 1374536"/>
              <a:gd name="connsiteY4" fmla="*/ 758746 h 957581"/>
              <a:gd name="connsiteX5" fmla="*/ 375983 w 1374536"/>
              <a:gd name="connsiteY5" fmla="*/ 957581 h 957581"/>
              <a:gd name="connsiteX6" fmla="*/ 2127 w 1374536"/>
              <a:gd name="connsiteY6" fmla="*/ 756365 h 957581"/>
              <a:gd name="connsiteX0" fmla="*/ 2127 w 1250469"/>
              <a:gd name="connsiteY0" fmla="*/ 487922 h 689138"/>
              <a:gd name="connsiteX1" fmla="*/ 240252 w 1250469"/>
              <a:gd name="connsiteY1" fmla="*/ 234319 h 689138"/>
              <a:gd name="connsiteX2" fmla="*/ 587914 w 1250469"/>
              <a:gd name="connsiteY2" fmla="*/ 956 h 689138"/>
              <a:gd name="connsiteX3" fmla="*/ 1242757 w 1250469"/>
              <a:gd name="connsiteY3" fmla="*/ 162881 h 689138"/>
              <a:gd name="connsiteX4" fmla="*/ 935576 w 1250469"/>
              <a:gd name="connsiteY4" fmla="*/ 490303 h 689138"/>
              <a:gd name="connsiteX5" fmla="*/ 375983 w 1250469"/>
              <a:gd name="connsiteY5" fmla="*/ 689138 h 689138"/>
              <a:gd name="connsiteX6" fmla="*/ 2127 w 1250469"/>
              <a:gd name="connsiteY6" fmla="*/ 487922 h 689138"/>
              <a:gd name="connsiteX0" fmla="*/ 2127 w 1257297"/>
              <a:gd name="connsiteY0" fmla="*/ 487922 h 689138"/>
              <a:gd name="connsiteX1" fmla="*/ 240252 w 1257297"/>
              <a:gd name="connsiteY1" fmla="*/ 234319 h 689138"/>
              <a:gd name="connsiteX2" fmla="*/ 587914 w 1257297"/>
              <a:gd name="connsiteY2" fmla="*/ 956 h 689138"/>
              <a:gd name="connsiteX3" fmla="*/ 1242757 w 1257297"/>
              <a:gd name="connsiteY3" fmla="*/ 162881 h 689138"/>
              <a:gd name="connsiteX4" fmla="*/ 1007014 w 1257297"/>
              <a:gd name="connsiteY4" fmla="*/ 396242 h 689138"/>
              <a:gd name="connsiteX5" fmla="*/ 935576 w 1257297"/>
              <a:gd name="connsiteY5" fmla="*/ 490303 h 689138"/>
              <a:gd name="connsiteX6" fmla="*/ 375983 w 1257297"/>
              <a:gd name="connsiteY6" fmla="*/ 689138 h 689138"/>
              <a:gd name="connsiteX7" fmla="*/ 2127 w 1257297"/>
              <a:gd name="connsiteY7" fmla="*/ 487922 h 689138"/>
              <a:gd name="connsiteX0" fmla="*/ 972 w 1256142"/>
              <a:gd name="connsiteY0" fmla="*/ 487922 h 905831"/>
              <a:gd name="connsiteX1" fmla="*/ 239097 w 1256142"/>
              <a:gd name="connsiteY1" fmla="*/ 234319 h 905831"/>
              <a:gd name="connsiteX2" fmla="*/ 586759 w 1256142"/>
              <a:gd name="connsiteY2" fmla="*/ 956 h 905831"/>
              <a:gd name="connsiteX3" fmla="*/ 1241602 w 1256142"/>
              <a:gd name="connsiteY3" fmla="*/ 162881 h 905831"/>
              <a:gd name="connsiteX4" fmla="*/ 1005859 w 1256142"/>
              <a:gd name="connsiteY4" fmla="*/ 396242 h 905831"/>
              <a:gd name="connsiteX5" fmla="*/ 934421 w 1256142"/>
              <a:gd name="connsiteY5" fmla="*/ 490303 h 905831"/>
              <a:gd name="connsiteX6" fmla="*/ 327203 w 1256142"/>
              <a:gd name="connsiteY6" fmla="*/ 905831 h 905831"/>
              <a:gd name="connsiteX7" fmla="*/ 972 w 1256142"/>
              <a:gd name="connsiteY7" fmla="*/ 487922 h 905831"/>
              <a:gd name="connsiteX0" fmla="*/ 274021 w 1529191"/>
              <a:gd name="connsiteY0" fmla="*/ 487634 h 905543"/>
              <a:gd name="connsiteX1" fmla="*/ 4938 w 1529191"/>
              <a:gd name="connsiteY1" fmla="*/ 19717 h 905543"/>
              <a:gd name="connsiteX2" fmla="*/ 512146 w 1529191"/>
              <a:gd name="connsiteY2" fmla="*/ 234031 h 905543"/>
              <a:gd name="connsiteX3" fmla="*/ 859808 w 1529191"/>
              <a:gd name="connsiteY3" fmla="*/ 668 h 905543"/>
              <a:gd name="connsiteX4" fmla="*/ 1514651 w 1529191"/>
              <a:gd name="connsiteY4" fmla="*/ 162593 h 905543"/>
              <a:gd name="connsiteX5" fmla="*/ 1278908 w 1529191"/>
              <a:gd name="connsiteY5" fmla="*/ 395954 h 905543"/>
              <a:gd name="connsiteX6" fmla="*/ 1207470 w 1529191"/>
              <a:gd name="connsiteY6" fmla="*/ 490015 h 905543"/>
              <a:gd name="connsiteX7" fmla="*/ 600252 w 1529191"/>
              <a:gd name="connsiteY7" fmla="*/ 905543 h 905543"/>
              <a:gd name="connsiteX8" fmla="*/ 274021 w 1529191"/>
              <a:gd name="connsiteY8" fmla="*/ 487634 h 905543"/>
              <a:gd name="connsiteX0" fmla="*/ 319032 w 1574202"/>
              <a:gd name="connsiteY0" fmla="*/ 487634 h 905543"/>
              <a:gd name="connsiteX1" fmla="*/ 30900 w 1574202"/>
              <a:gd name="connsiteY1" fmla="*/ 267367 h 905543"/>
              <a:gd name="connsiteX2" fmla="*/ 49949 w 1574202"/>
              <a:gd name="connsiteY2" fmla="*/ 19717 h 905543"/>
              <a:gd name="connsiteX3" fmla="*/ 557157 w 1574202"/>
              <a:gd name="connsiteY3" fmla="*/ 234031 h 905543"/>
              <a:gd name="connsiteX4" fmla="*/ 904819 w 1574202"/>
              <a:gd name="connsiteY4" fmla="*/ 668 h 905543"/>
              <a:gd name="connsiteX5" fmla="*/ 1559662 w 1574202"/>
              <a:gd name="connsiteY5" fmla="*/ 162593 h 905543"/>
              <a:gd name="connsiteX6" fmla="*/ 1323919 w 1574202"/>
              <a:gd name="connsiteY6" fmla="*/ 395954 h 905543"/>
              <a:gd name="connsiteX7" fmla="*/ 1252481 w 1574202"/>
              <a:gd name="connsiteY7" fmla="*/ 490015 h 905543"/>
              <a:gd name="connsiteX8" fmla="*/ 645263 w 1574202"/>
              <a:gd name="connsiteY8" fmla="*/ 905543 h 905543"/>
              <a:gd name="connsiteX9" fmla="*/ 319032 w 1574202"/>
              <a:gd name="connsiteY9" fmla="*/ 487634 h 905543"/>
              <a:gd name="connsiteX0" fmla="*/ 306876 w 1562046"/>
              <a:gd name="connsiteY0" fmla="*/ 487634 h 905543"/>
              <a:gd name="connsiteX1" fmla="*/ 73513 w 1562046"/>
              <a:gd name="connsiteY1" fmla="*/ 381667 h 905543"/>
              <a:gd name="connsiteX2" fmla="*/ 18744 w 1562046"/>
              <a:gd name="connsiteY2" fmla="*/ 267367 h 905543"/>
              <a:gd name="connsiteX3" fmla="*/ 37793 w 1562046"/>
              <a:gd name="connsiteY3" fmla="*/ 19717 h 905543"/>
              <a:gd name="connsiteX4" fmla="*/ 545001 w 1562046"/>
              <a:gd name="connsiteY4" fmla="*/ 234031 h 905543"/>
              <a:gd name="connsiteX5" fmla="*/ 892663 w 1562046"/>
              <a:gd name="connsiteY5" fmla="*/ 668 h 905543"/>
              <a:gd name="connsiteX6" fmla="*/ 1547506 w 1562046"/>
              <a:gd name="connsiteY6" fmla="*/ 162593 h 905543"/>
              <a:gd name="connsiteX7" fmla="*/ 1311763 w 1562046"/>
              <a:gd name="connsiteY7" fmla="*/ 395954 h 905543"/>
              <a:gd name="connsiteX8" fmla="*/ 1240325 w 1562046"/>
              <a:gd name="connsiteY8" fmla="*/ 490015 h 905543"/>
              <a:gd name="connsiteX9" fmla="*/ 633107 w 1562046"/>
              <a:gd name="connsiteY9" fmla="*/ 905543 h 905543"/>
              <a:gd name="connsiteX10" fmla="*/ 306876 w 1562046"/>
              <a:gd name="connsiteY10" fmla="*/ 487634 h 905543"/>
              <a:gd name="connsiteX0" fmla="*/ 306876 w 1562046"/>
              <a:gd name="connsiteY0" fmla="*/ 487634 h 956307"/>
              <a:gd name="connsiteX1" fmla="*/ 73513 w 1562046"/>
              <a:gd name="connsiteY1" fmla="*/ 381667 h 956307"/>
              <a:gd name="connsiteX2" fmla="*/ 18744 w 1562046"/>
              <a:gd name="connsiteY2" fmla="*/ 267367 h 956307"/>
              <a:gd name="connsiteX3" fmla="*/ 37793 w 1562046"/>
              <a:gd name="connsiteY3" fmla="*/ 19717 h 956307"/>
              <a:gd name="connsiteX4" fmla="*/ 545001 w 1562046"/>
              <a:gd name="connsiteY4" fmla="*/ 234031 h 956307"/>
              <a:gd name="connsiteX5" fmla="*/ 892663 w 1562046"/>
              <a:gd name="connsiteY5" fmla="*/ 668 h 956307"/>
              <a:gd name="connsiteX6" fmla="*/ 1547506 w 1562046"/>
              <a:gd name="connsiteY6" fmla="*/ 162593 h 956307"/>
              <a:gd name="connsiteX7" fmla="*/ 1311763 w 1562046"/>
              <a:gd name="connsiteY7" fmla="*/ 395954 h 956307"/>
              <a:gd name="connsiteX8" fmla="*/ 1240325 w 1562046"/>
              <a:gd name="connsiteY8" fmla="*/ 490015 h 956307"/>
              <a:gd name="connsiteX9" fmla="*/ 828369 w 1562046"/>
              <a:gd name="connsiteY9" fmla="*/ 903160 h 956307"/>
              <a:gd name="connsiteX10" fmla="*/ 633107 w 1562046"/>
              <a:gd name="connsiteY10" fmla="*/ 905543 h 956307"/>
              <a:gd name="connsiteX11" fmla="*/ 306876 w 1562046"/>
              <a:gd name="connsiteY11" fmla="*/ 487634 h 956307"/>
              <a:gd name="connsiteX0" fmla="*/ 306876 w 1562046"/>
              <a:gd name="connsiteY0" fmla="*/ 487634 h 949652"/>
              <a:gd name="connsiteX1" fmla="*/ 73513 w 1562046"/>
              <a:gd name="connsiteY1" fmla="*/ 381667 h 949652"/>
              <a:gd name="connsiteX2" fmla="*/ 18744 w 1562046"/>
              <a:gd name="connsiteY2" fmla="*/ 267367 h 949652"/>
              <a:gd name="connsiteX3" fmla="*/ 37793 w 1562046"/>
              <a:gd name="connsiteY3" fmla="*/ 19717 h 949652"/>
              <a:gd name="connsiteX4" fmla="*/ 545001 w 1562046"/>
              <a:gd name="connsiteY4" fmla="*/ 234031 h 949652"/>
              <a:gd name="connsiteX5" fmla="*/ 892663 w 1562046"/>
              <a:gd name="connsiteY5" fmla="*/ 668 h 949652"/>
              <a:gd name="connsiteX6" fmla="*/ 1547506 w 1562046"/>
              <a:gd name="connsiteY6" fmla="*/ 162593 h 949652"/>
              <a:gd name="connsiteX7" fmla="*/ 1311763 w 1562046"/>
              <a:gd name="connsiteY7" fmla="*/ 395954 h 949652"/>
              <a:gd name="connsiteX8" fmla="*/ 1240325 w 1562046"/>
              <a:gd name="connsiteY8" fmla="*/ 490015 h 949652"/>
              <a:gd name="connsiteX9" fmla="*/ 1123644 w 1562046"/>
              <a:gd name="connsiteY9" fmla="*/ 548354 h 949652"/>
              <a:gd name="connsiteX10" fmla="*/ 828369 w 1562046"/>
              <a:gd name="connsiteY10" fmla="*/ 903160 h 949652"/>
              <a:gd name="connsiteX11" fmla="*/ 633107 w 1562046"/>
              <a:gd name="connsiteY11" fmla="*/ 905543 h 949652"/>
              <a:gd name="connsiteX12" fmla="*/ 306876 w 1562046"/>
              <a:gd name="connsiteY12" fmla="*/ 487634 h 949652"/>
              <a:gd name="connsiteX0" fmla="*/ 306876 w 1562046"/>
              <a:gd name="connsiteY0" fmla="*/ 487634 h 942739"/>
              <a:gd name="connsiteX1" fmla="*/ 73513 w 1562046"/>
              <a:gd name="connsiteY1" fmla="*/ 381667 h 942739"/>
              <a:gd name="connsiteX2" fmla="*/ 18744 w 1562046"/>
              <a:gd name="connsiteY2" fmla="*/ 267367 h 942739"/>
              <a:gd name="connsiteX3" fmla="*/ 37793 w 1562046"/>
              <a:gd name="connsiteY3" fmla="*/ 19717 h 942739"/>
              <a:gd name="connsiteX4" fmla="*/ 545001 w 1562046"/>
              <a:gd name="connsiteY4" fmla="*/ 234031 h 942739"/>
              <a:gd name="connsiteX5" fmla="*/ 892663 w 1562046"/>
              <a:gd name="connsiteY5" fmla="*/ 668 h 942739"/>
              <a:gd name="connsiteX6" fmla="*/ 1547506 w 1562046"/>
              <a:gd name="connsiteY6" fmla="*/ 162593 h 942739"/>
              <a:gd name="connsiteX7" fmla="*/ 1311763 w 1562046"/>
              <a:gd name="connsiteY7" fmla="*/ 395954 h 942739"/>
              <a:gd name="connsiteX8" fmla="*/ 1240325 w 1562046"/>
              <a:gd name="connsiteY8" fmla="*/ 490015 h 942739"/>
              <a:gd name="connsiteX9" fmla="*/ 1123644 w 1562046"/>
              <a:gd name="connsiteY9" fmla="*/ 548354 h 942739"/>
              <a:gd name="connsiteX10" fmla="*/ 1018869 w 1562046"/>
              <a:gd name="connsiteY10" fmla="*/ 788860 h 942739"/>
              <a:gd name="connsiteX11" fmla="*/ 828369 w 1562046"/>
              <a:gd name="connsiteY11" fmla="*/ 903160 h 942739"/>
              <a:gd name="connsiteX12" fmla="*/ 633107 w 1562046"/>
              <a:gd name="connsiteY12" fmla="*/ 905543 h 942739"/>
              <a:gd name="connsiteX13" fmla="*/ 306876 w 1562046"/>
              <a:gd name="connsiteY13" fmla="*/ 487634 h 942739"/>
              <a:gd name="connsiteX0" fmla="*/ 306876 w 1562046"/>
              <a:gd name="connsiteY0" fmla="*/ 487634 h 917778"/>
              <a:gd name="connsiteX1" fmla="*/ 73513 w 1562046"/>
              <a:gd name="connsiteY1" fmla="*/ 381667 h 917778"/>
              <a:gd name="connsiteX2" fmla="*/ 18744 w 1562046"/>
              <a:gd name="connsiteY2" fmla="*/ 267367 h 917778"/>
              <a:gd name="connsiteX3" fmla="*/ 37793 w 1562046"/>
              <a:gd name="connsiteY3" fmla="*/ 19717 h 917778"/>
              <a:gd name="connsiteX4" fmla="*/ 545001 w 1562046"/>
              <a:gd name="connsiteY4" fmla="*/ 234031 h 917778"/>
              <a:gd name="connsiteX5" fmla="*/ 892663 w 1562046"/>
              <a:gd name="connsiteY5" fmla="*/ 668 h 917778"/>
              <a:gd name="connsiteX6" fmla="*/ 1547506 w 1562046"/>
              <a:gd name="connsiteY6" fmla="*/ 162593 h 917778"/>
              <a:gd name="connsiteX7" fmla="*/ 1311763 w 1562046"/>
              <a:gd name="connsiteY7" fmla="*/ 395954 h 917778"/>
              <a:gd name="connsiteX8" fmla="*/ 1240325 w 1562046"/>
              <a:gd name="connsiteY8" fmla="*/ 490015 h 917778"/>
              <a:gd name="connsiteX9" fmla="*/ 1123644 w 1562046"/>
              <a:gd name="connsiteY9" fmla="*/ 548354 h 917778"/>
              <a:gd name="connsiteX10" fmla="*/ 1018869 w 1562046"/>
              <a:gd name="connsiteY10" fmla="*/ 788860 h 917778"/>
              <a:gd name="connsiteX11" fmla="*/ 828369 w 1562046"/>
              <a:gd name="connsiteY11" fmla="*/ 903160 h 917778"/>
              <a:gd name="connsiteX12" fmla="*/ 633107 w 1562046"/>
              <a:gd name="connsiteY12" fmla="*/ 905543 h 917778"/>
              <a:gd name="connsiteX13" fmla="*/ 537857 w 1562046"/>
              <a:gd name="connsiteY13" fmla="*/ 869824 h 917778"/>
              <a:gd name="connsiteX14" fmla="*/ 306876 w 1562046"/>
              <a:gd name="connsiteY14" fmla="*/ 487634 h 917778"/>
              <a:gd name="connsiteX0" fmla="*/ 306876 w 1562046"/>
              <a:gd name="connsiteY0" fmla="*/ 487634 h 915180"/>
              <a:gd name="connsiteX1" fmla="*/ 73513 w 1562046"/>
              <a:gd name="connsiteY1" fmla="*/ 381667 h 915180"/>
              <a:gd name="connsiteX2" fmla="*/ 18744 w 1562046"/>
              <a:gd name="connsiteY2" fmla="*/ 267367 h 915180"/>
              <a:gd name="connsiteX3" fmla="*/ 37793 w 1562046"/>
              <a:gd name="connsiteY3" fmla="*/ 19717 h 915180"/>
              <a:gd name="connsiteX4" fmla="*/ 545001 w 1562046"/>
              <a:gd name="connsiteY4" fmla="*/ 234031 h 915180"/>
              <a:gd name="connsiteX5" fmla="*/ 892663 w 1562046"/>
              <a:gd name="connsiteY5" fmla="*/ 668 h 915180"/>
              <a:gd name="connsiteX6" fmla="*/ 1547506 w 1562046"/>
              <a:gd name="connsiteY6" fmla="*/ 162593 h 915180"/>
              <a:gd name="connsiteX7" fmla="*/ 1311763 w 1562046"/>
              <a:gd name="connsiteY7" fmla="*/ 395954 h 915180"/>
              <a:gd name="connsiteX8" fmla="*/ 1240325 w 1562046"/>
              <a:gd name="connsiteY8" fmla="*/ 490015 h 915180"/>
              <a:gd name="connsiteX9" fmla="*/ 1123644 w 1562046"/>
              <a:gd name="connsiteY9" fmla="*/ 548354 h 915180"/>
              <a:gd name="connsiteX10" fmla="*/ 1018869 w 1562046"/>
              <a:gd name="connsiteY10" fmla="*/ 788860 h 915180"/>
              <a:gd name="connsiteX11" fmla="*/ 828369 w 1562046"/>
              <a:gd name="connsiteY11" fmla="*/ 903160 h 915180"/>
              <a:gd name="connsiteX12" fmla="*/ 695019 w 1562046"/>
              <a:gd name="connsiteY12" fmla="*/ 848393 h 915180"/>
              <a:gd name="connsiteX13" fmla="*/ 633107 w 1562046"/>
              <a:gd name="connsiteY13" fmla="*/ 905543 h 915180"/>
              <a:gd name="connsiteX14" fmla="*/ 537857 w 1562046"/>
              <a:gd name="connsiteY14" fmla="*/ 869824 h 915180"/>
              <a:gd name="connsiteX15" fmla="*/ 306876 w 1562046"/>
              <a:gd name="connsiteY15" fmla="*/ 487634 h 915180"/>
              <a:gd name="connsiteX0" fmla="*/ 306876 w 1562046"/>
              <a:gd name="connsiteY0" fmla="*/ 487634 h 915180"/>
              <a:gd name="connsiteX1" fmla="*/ 73513 w 1562046"/>
              <a:gd name="connsiteY1" fmla="*/ 381667 h 915180"/>
              <a:gd name="connsiteX2" fmla="*/ 18744 w 1562046"/>
              <a:gd name="connsiteY2" fmla="*/ 267367 h 915180"/>
              <a:gd name="connsiteX3" fmla="*/ 37793 w 1562046"/>
              <a:gd name="connsiteY3" fmla="*/ 19717 h 915180"/>
              <a:gd name="connsiteX4" fmla="*/ 545001 w 1562046"/>
              <a:gd name="connsiteY4" fmla="*/ 234031 h 915180"/>
              <a:gd name="connsiteX5" fmla="*/ 892663 w 1562046"/>
              <a:gd name="connsiteY5" fmla="*/ 668 h 915180"/>
              <a:gd name="connsiteX6" fmla="*/ 1547506 w 1562046"/>
              <a:gd name="connsiteY6" fmla="*/ 162593 h 915180"/>
              <a:gd name="connsiteX7" fmla="*/ 1311763 w 1562046"/>
              <a:gd name="connsiteY7" fmla="*/ 395954 h 915180"/>
              <a:gd name="connsiteX8" fmla="*/ 1240325 w 1562046"/>
              <a:gd name="connsiteY8" fmla="*/ 490015 h 915180"/>
              <a:gd name="connsiteX9" fmla="*/ 1123644 w 1562046"/>
              <a:gd name="connsiteY9" fmla="*/ 548354 h 915180"/>
              <a:gd name="connsiteX10" fmla="*/ 1018869 w 1562046"/>
              <a:gd name="connsiteY10" fmla="*/ 788860 h 915180"/>
              <a:gd name="connsiteX11" fmla="*/ 902188 w 1562046"/>
              <a:gd name="connsiteY11" fmla="*/ 846011 h 915180"/>
              <a:gd name="connsiteX12" fmla="*/ 828369 w 1562046"/>
              <a:gd name="connsiteY12" fmla="*/ 903160 h 915180"/>
              <a:gd name="connsiteX13" fmla="*/ 695019 w 1562046"/>
              <a:gd name="connsiteY13" fmla="*/ 848393 h 915180"/>
              <a:gd name="connsiteX14" fmla="*/ 633107 w 1562046"/>
              <a:gd name="connsiteY14" fmla="*/ 905543 h 915180"/>
              <a:gd name="connsiteX15" fmla="*/ 537857 w 1562046"/>
              <a:gd name="connsiteY15" fmla="*/ 869824 h 915180"/>
              <a:gd name="connsiteX16" fmla="*/ 306876 w 1562046"/>
              <a:gd name="connsiteY16" fmla="*/ 487634 h 915180"/>
              <a:gd name="connsiteX0" fmla="*/ 306876 w 1562046"/>
              <a:gd name="connsiteY0" fmla="*/ 487634 h 915180"/>
              <a:gd name="connsiteX1" fmla="*/ 73513 w 1562046"/>
              <a:gd name="connsiteY1" fmla="*/ 381667 h 915180"/>
              <a:gd name="connsiteX2" fmla="*/ 18744 w 1562046"/>
              <a:gd name="connsiteY2" fmla="*/ 267367 h 915180"/>
              <a:gd name="connsiteX3" fmla="*/ 37793 w 1562046"/>
              <a:gd name="connsiteY3" fmla="*/ 19717 h 915180"/>
              <a:gd name="connsiteX4" fmla="*/ 545001 w 1562046"/>
              <a:gd name="connsiteY4" fmla="*/ 234031 h 915180"/>
              <a:gd name="connsiteX5" fmla="*/ 892663 w 1562046"/>
              <a:gd name="connsiteY5" fmla="*/ 668 h 915180"/>
              <a:gd name="connsiteX6" fmla="*/ 1547506 w 1562046"/>
              <a:gd name="connsiteY6" fmla="*/ 162593 h 915180"/>
              <a:gd name="connsiteX7" fmla="*/ 1311763 w 1562046"/>
              <a:gd name="connsiteY7" fmla="*/ 395954 h 915180"/>
              <a:gd name="connsiteX8" fmla="*/ 1240325 w 1562046"/>
              <a:gd name="connsiteY8" fmla="*/ 490015 h 915180"/>
              <a:gd name="connsiteX9" fmla="*/ 1185557 w 1562046"/>
              <a:gd name="connsiteY9" fmla="*/ 495968 h 915180"/>
              <a:gd name="connsiteX10" fmla="*/ 1123644 w 1562046"/>
              <a:gd name="connsiteY10" fmla="*/ 548354 h 915180"/>
              <a:gd name="connsiteX11" fmla="*/ 1018869 w 1562046"/>
              <a:gd name="connsiteY11" fmla="*/ 788860 h 915180"/>
              <a:gd name="connsiteX12" fmla="*/ 902188 w 1562046"/>
              <a:gd name="connsiteY12" fmla="*/ 846011 h 915180"/>
              <a:gd name="connsiteX13" fmla="*/ 828369 w 1562046"/>
              <a:gd name="connsiteY13" fmla="*/ 903160 h 915180"/>
              <a:gd name="connsiteX14" fmla="*/ 695019 w 1562046"/>
              <a:gd name="connsiteY14" fmla="*/ 848393 h 915180"/>
              <a:gd name="connsiteX15" fmla="*/ 633107 w 1562046"/>
              <a:gd name="connsiteY15" fmla="*/ 905543 h 915180"/>
              <a:gd name="connsiteX16" fmla="*/ 537857 w 1562046"/>
              <a:gd name="connsiteY16" fmla="*/ 869824 h 915180"/>
              <a:gd name="connsiteX17" fmla="*/ 306876 w 1562046"/>
              <a:gd name="connsiteY17" fmla="*/ 487634 h 915180"/>
              <a:gd name="connsiteX0" fmla="*/ 306876 w 1547744"/>
              <a:gd name="connsiteY0" fmla="*/ 489817 h 917363"/>
              <a:gd name="connsiteX1" fmla="*/ 73513 w 1547744"/>
              <a:gd name="connsiteY1" fmla="*/ 383850 h 917363"/>
              <a:gd name="connsiteX2" fmla="*/ 18744 w 1547744"/>
              <a:gd name="connsiteY2" fmla="*/ 269550 h 917363"/>
              <a:gd name="connsiteX3" fmla="*/ 37793 w 1547744"/>
              <a:gd name="connsiteY3" fmla="*/ 21900 h 917363"/>
              <a:gd name="connsiteX4" fmla="*/ 545001 w 1547744"/>
              <a:gd name="connsiteY4" fmla="*/ 236214 h 917363"/>
              <a:gd name="connsiteX5" fmla="*/ 892663 w 1547744"/>
              <a:gd name="connsiteY5" fmla="*/ 2851 h 917363"/>
              <a:gd name="connsiteX6" fmla="*/ 1261757 w 1547744"/>
              <a:gd name="connsiteY6" fmla="*/ 190969 h 917363"/>
              <a:gd name="connsiteX7" fmla="*/ 1547506 w 1547744"/>
              <a:gd name="connsiteY7" fmla="*/ 164776 h 917363"/>
              <a:gd name="connsiteX8" fmla="*/ 1311763 w 1547744"/>
              <a:gd name="connsiteY8" fmla="*/ 398137 h 917363"/>
              <a:gd name="connsiteX9" fmla="*/ 1240325 w 1547744"/>
              <a:gd name="connsiteY9" fmla="*/ 492198 h 917363"/>
              <a:gd name="connsiteX10" fmla="*/ 1185557 w 1547744"/>
              <a:gd name="connsiteY10" fmla="*/ 498151 h 917363"/>
              <a:gd name="connsiteX11" fmla="*/ 1123644 w 1547744"/>
              <a:gd name="connsiteY11" fmla="*/ 550537 h 917363"/>
              <a:gd name="connsiteX12" fmla="*/ 1018869 w 1547744"/>
              <a:gd name="connsiteY12" fmla="*/ 791043 h 917363"/>
              <a:gd name="connsiteX13" fmla="*/ 902188 w 1547744"/>
              <a:gd name="connsiteY13" fmla="*/ 848194 h 917363"/>
              <a:gd name="connsiteX14" fmla="*/ 828369 w 1547744"/>
              <a:gd name="connsiteY14" fmla="*/ 905343 h 917363"/>
              <a:gd name="connsiteX15" fmla="*/ 695019 w 1547744"/>
              <a:gd name="connsiteY15" fmla="*/ 850576 h 917363"/>
              <a:gd name="connsiteX16" fmla="*/ 633107 w 1547744"/>
              <a:gd name="connsiteY16" fmla="*/ 907726 h 917363"/>
              <a:gd name="connsiteX17" fmla="*/ 537857 w 1547744"/>
              <a:gd name="connsiteY17" fmla="*/ 872007 h 917363"/>
              <a:gd name="connsiteX18" fmla="*/ 306876 w 1547744"/>
              <a:gd name="connsiteY18" fmla="*/ 489817 h 917363"/>
              <a:gd name="connsiteX0" fmla="*/ 306876 w 1548429"/>
              <a:gd name="connsiteY0" fmla="*/ 489860 h 917406"/>
              <a:gd name="connsiteX1" fmla="*/ 73513 w 1548429"/>
              <a:gd name="connsiteY1" fmla="*/ 383893 h 917406"/>
              <a:gd name="connsiteX2" fmla="*/ 18744 w 1548429"/>
              <a:gd name="connsiteY2" fmla="*/ 269593 h 917406"/>
              <a:gd name="connsiteX3" fmla="*/ 37793 w 1548429"/>
              <a:gd name="connsiteY3" fmla="*/ 21943 h 917406"/>
              <a:gd name="connsiteX4" fmla="*/ 545001 w 1548429"/>
              <a:gd name="connsiteY4" fmla="*/ 236257 h 917406"/>
              <a:gd name="connsiteX5" fmla="*/ 892663 w 1548429"/>
              <a:gd name="connsiteY5" fmla="*/ 2894 h 917406"/>
              <a:gd name="connsiteX6" fmla="*/ 1261757 w 1548429"/>
              <a:gd name="connsiteY6" fmla="*/ 191012 h 917406"/>
              <a:gd name="connsiteX7" fmla="*/ 1383201 w 1548429"/>
              <a:gd name="connsiteY7" fmla="*/ 143388 h 917406"/>
              <a:gd name="connsiteX8" fmla="*/ 1547506 w 1548429"/>
              <a:gd name="connsiteY8" fmla="*/ 164819 h 917406"/>
              <a:gd name="connsiteX9" fmla="*/ 1311763 w 1548429"/>
              <a:gd name="connsiteY9" fmla="*/ 398180 h 917406"/>
              <a:gd name="connsiteX10" fmla="*/ 1240325 w 1548429"/>
              <a:gd name="connsiteY10" fmla="*/ 492241 h 917406"/>
              <a:gd name="connsiteX11" fmla="*/ 1185557 w 1548429"/>
              <a:gd name="connsiteY11" fmla="*/ 498194 h 917406"/>
              <a:gd name="connsiteX12" fmla="*/ 1123644 w 1548429"/>
              <a:gd name="connsiteY12" fmla="*/ 550580 h 917406"/>
              <a:gd name="connsiteX13" fmla="*/ 1018869 w 1548429"/>
              <a:gd name="connsiteY13" fmla="*/ 791086 h 917406"/>
              <a:gd name="connsiteX14" fmla="*/ 902188 w 1548429"/>
              <a:gd name="connsiteY14" fmla="*/ 848237 h 917406"/>
              <a:gd name="connsiteX15" fmla="*/ 828369 w 1548429"/>
              <a:gd name="connsiteY15" fmla="*/ 905386 h 917406"/>
              <a:gd name="connsiteX16" fmla="*/ 695019 w 1548429"/>
              <a:gd name="connsiteY16" fmla="*/ 850619 h 917406"/>
              <a:gd name="connsiteX17" fmla="*/ 633107 w 1548429"/>
              <a:gd name="connsiteY17" fmla="*/ 907769 h 917406"/>
              <a:gd name="connsiteX18" fmla="*/ 537857 w 1548429"/>
              <a:gd name="connsiteY18" fmla="*/ 872050 h 917406"/>
              <a:gd name="connsiteX19" fmla="*/ 306876 w 1548429"/>
              <a:gd name="connsiteY19" fmla="*/ 489860 h 917406"/>
              <a:gd name="connsiteX0" fmla="*/ 306876 w 1548822"/>
              <a:gd name="connsiteY0" fmla="*/ 489860 h 917406"/>
              <a:gd name="connsiteX1" fmla="*/ 73513 w 1548822"/>
              <a:gd name="connsiteY1" fmla="*/ 383893 h 917406"/>
              <a:gd name="connsiteX2" fmla="*/ 18744 w 1548822"/>
              <a:gd name="connsiteY2" fmla="*/ 269593 h 917406"/>
              <a:gd name="connsiteX3" fmla="*/ 37793 w 1548822"/>
              <a:gd name="connsiteY3" fmla="*/ 21943 h 917406"/>
              <a:gd name="connsiteX4" fmla="*/ 545001 w 1548822"/>
              <a:gd name="connsiteY4" fmla="*/ 236257 h 917406"/>
              <a:gd name="connsiteX5" fmla="*/ 892663 w 1548822"/>
              <a:gd name="connsiteY5" fmla="*/ 2894 h 917406"/>
              <a:gd name="connsiteX6" fmla="*/ 1261757 w 1548822"/>
              <a:gd name="connsiteY6" fmla="*/ 191012 h 917406"/>
              <a:gd name="connsiteX7" fmla="*/ 1383201 w 1548822"/>
              <a:gd name="connsiteY7" fmla="*/ 143388 h 917406"/>
              <a:gd name="connsiteX8" fmla="*/ 1547506 w 1548822"/>
              <a:gd name="connsiteY8" fmla="*/ 164819 h 917406"/>
              <a:gd name="connsiteX9" fmla="*/ 1480832 w 1548822"/>
              <a:gd name="connsiteY9" fmla="*/ 317220 h 917406"/>
              <a:gd name="connsiteX10" fmla="*/ 1311763 w 1548822"/>
              <a:gd name="connsiteY10" fmla="*/ 398180 h 917406"/>
              <a:gd name="connsiteX11" fmla="*/ 1240325 w 1548822"/>
              <a:gd name="connsiteY11" fmla="*/ 492241 h 917406"/>
              <a:gd name="connsiteX12" fmla="*/ 1185557 w 1548822"/>
              <a:gd name="connsiteY12" fmla="*/ 498194 h 917406"/>
              <a:gd name="connsiteX13" fmla="*/ 1123644 w 1548822"/>
              <a:gd name="connsiteY13" fmla="*/ 550580 h 917406"/>
              <a:gd name="connsiteX14" fmla="*/ 1018869 w 1548822"/>
              <a:gd name="connsiteY14" fmla="*/ 791086 h 917406"/>
              <a:gd name="connsiteX15" fmla="*/ 902188 w 1548822"/>
              <a:gd name="connsiteY15" fmla="*/ 848237 h 917406"/>
              <a:gd name="connsiteX16" fmla="*/ 828369 w 1548822"/>
              <a:gd name="connsiteY16" fmla="*/ 905386 h 917406"/>
              <a:gd name="connsiteX17" fmla="*/ 695019 w 1548822"/>
              <a:gd name="connsiteY17" fmla="*/ 850619 h 917406"/>
              <a:gd name="connsiteX18" fmla="*/ 633107 w 1548822"/>
              <a:gd name="connsiteY18" fmla="*/ 907769 h 917406"/>
              <a:gd name="connsiteX19" fmla="*/ 537857 w 1548822"/>
              <a:gd name="connsiteY19" fmla="*/ 872050 h 917406"/>
              <a:gd name="connsiteX20" fmla="*/ 306876 w 1548822"/>
              <a:gd name="connsiteY20" fmla="*/ 489860 h 917406"/>
              <a:gd name="connsiteX0" fmla="*/ 306876 w 1548822"/>
              <a:gd name="connsiteY0" fmla="*/ 487350 h 914896"/>
              <a:gd name="connsiteX1" fmla="*/ 73513 w 1548822"/>
              <a:gd name="connsiteY1" fmla="*/ 381383 h 914896"/>
              <a:gd name="connsiteX2" fmla="*/ 18744 w 1548822"/>
              <a:gd name="connsiteY2" fmla="*/ 267083 h 914896"/>
              <a:gd name="connsiteX3" fmla="*/ 37793 w 1548822"/>
              <a:gd name="connsiteY3" fmla="*/ 19433 h 914896"/>
              <a:gd name="connsiteX4" fmla="*/ 545001 w 1548822"/>
              <a:gd name="connsiteY4" fmla="*/ 233747 h 914896"/>
              <a:gd name="connsiteX5" fmla="*/ 678350 w 1548822"/>
              <a:gd name="connsiteY5" fmla="*/ 126591 h 914896"/>
              <a:gd name="connsiteX6" fmla="*/ 892663 w 1548822"/>
              <a:gd name="connsiteY6" fmla="*/ 384 h 914896"/>
              <a:gd name="connsiteX7" fmla="*/ 1261757 w 1548822"/>
              <a:gd name="connsiteY7" fmla="*/ 188502 h 914896"/>
              <a:gd name="connsiteX8" fmla="*/ 1383201 w 1548822"/>
              <a:gd name="connsiteY8" fmla="*/ 140878 h 914896"/>
              <a:gd name="connsiteX9" fmla="*/ 1547506 w 1548822"/>
              <a:gd name="connsiteY9" fmla="*/ 162309 h 914896"/>
              <a:gd name="connsiteX10" fmla="*/ 1480832 w 1548822"/>
              <a:gd name="connsiteY10" fmla="*/ 314710 h 914896"/>
              <a:gd name="connsiteX11" fmla="*/ 1311763 w 1548822"/>
              <a:gd name="connsiteY11" fmla="*/ 395670 h 914896"/>
              <a:gd name="connsiteX12" fmla="*/ 1240325 w 1548822"/>
              <a:gd name="connsiteY12" fmla="*/ 489731 h 914896"/>
              <a:gd name="connsiteX13" fmla="*/ 1185557 w 1548822"/>
              <a:gd name="connsiteY13" fmla="*/ 495684 h 914896"/>
              <a:gd name="connsiteX14" fmla="*/ 1123644 w 1548822"/>
              <a:gd name="connsiteY14" fmla="*/ 548070 h 914896"/>
              <a:gd name="connsiteX15" fmla="*/ 1018869 w 1548822"/>
              <a:gd name="connsiteY15" fmla="*/ 788576 h 914896"/>
              <a:gd name="connsiteX16" fmla="*/ 902188 w 1548822"/>
              <a:gd name="connsiteY16" fmla="*/ 845727 h 914896"/>
              <a:gd name="connsiteX17" fmla="*/ 828369 w 1548822"/>
              <a:gd name="connsiteY17" fmla="*/ 902876 h 914896"/>
              <a:gd name="connsiteX18" fmla="*/ 695019 w 1548822"/>
              <a:gd name="connsiteY18" fmla="*/ 848109 h 914896"/>
              <a:gd name="connsiteX19" fmla="*/ 633107 w 1548822"/>
              <a:gd name="connsiteY19" fmla="*/ 905259 h 914896"/>
              <a:gd name="connsiteX20" fmla="*/ 537857 w 1548822"/>
              <a:gd name="connsiteY20" fmla="*/ 869540 h 914896"/>
              <a:gd name="connsiteX21" fmla="*/ 306876 w 1548822"/>
              <a:gd name="connsiteY21" fmla="*/ 487350 h 914896"/>
              <a:gd name="connsiteX0" fmla="*/ 320333 w 1562279"/>
              <a:gd name="connsiteY0" fmla="*/ 487350 h 914896"/>
              <a:gd name="connsiteX1" fmla="*/ 86970 w 1562279"/>
              <a:gd name="connsiteY1" fmla="*/ 381383 h 914896"/>
              <a:gd name="connsiteX2" fmla="*/ 32201 w 1562279"/>
              <a:gd name="connsiteY2" fmla="*/ 267083 h 914896"/>
              <a:gd name="connsiteX3" fmla="*/ 15532 w 1562279"/>
              <a:gd name="connsiteY3" fmla="*/ 90872 h 914896"/>
              <a:gd name="connsiteX4" fmla="*/ 51250 w 1562279"/>
              <a:gd name="connsiteY4" fmla="*/ 19433 h 914896"/>
              <a:gd name="connsiteX5" fmla="*/ 558458 w 1562279"/>
              <a:gd name="connsiteY5" fmla="*/ 233747 h 914896"/>
              <a:gd name="connsiteX6" fmla="*/ 691807 w 1562279"/>
              <a:gd name="connsiteY6" fmla="*/ 126591 h 914896"/>
              <a:gd name="connsiteX7" fmla="*/ 906120 w 1562279"/>
              <a:gd name="connsiteY7" fmla="*/ 384 h 914896"/>
              <a:gd name="connsiteX8" fmla="*/ 1275214 w 1562279"/>
              <a:gd name="connsiteY8" fmla="*/ 188502 h 914896"/>
              <a:gd name="connsiteX9" fmla="*/ 1396658 w 1562279"/>
              <a:gd name="connsiteY9" fmla="*/ 140878 h 914896"/>
              <a:gd name="connsiteX10" fmla="*/ 1560963 w 1562279"/>
              <a:gd name="connsiteY10" fmla="*/ 162309 h 914896"/>
              <a:gd name="connsiteX11" fmla="*/ 1494289 w 1562279"/>
              <a:gd name="connsiteY11" fmla="*/ 314710 h 914896"/>
              <a:gd name="connsiteX12" fmla="*/ 1325220 w 1562279"/>
              <a:gd name="connsiteY12" fmla="*/ 395670 h 914896"/>
              <a:gd name="connsiteX13" fmla="*/ 1253782 w 1562279"/>
              <a:gd name="connsiteY13" fmla="*/ 489731 h 914896"/>
              <a:gd name="connsiteX14" fmla="*/ 1199014 w 1562279"/>
              <a:gd name="connsiteY14" fmla="*/ 495684 h 914896"/>
              <a:gd name="connsiteX15" fmla="*/ 1137101 w 1562279"/>
              <a:gd name="connsiteY15" fmla="*/ 548070 h 914896"/>
              <a:gd name="connsiteX16" fmla="*/ 1032326 w 1562279"/>
              <a:gd name="connsiteY16" fmla="*/ 788576 h 914896"/>
              <a:gd name="connsiteX17" fmla="*/ 915645 w 1562279"/>
              <a:gd name="connsiteY17" fmla="*/ 845727 h 914896"/>
              <a:gd name="connsiteX18" fmla="*/ 841826 w 1562279"/>
              <a:gd name="connsiteY18" fmla="*/ 902876 h 914896"/>
              <a:gd name="connsiteX19" fmla="*/ 708476 w 1562279"/>
              <a:gd name="connsiteY19" fmla="*/ 848109 h 914896"/>
              <a:gd name="connsiteX20" fmla="*/ 646564 w 1562279"/>
              <a:gd name="connsiteY20" fmla="*/ 905259 h 914896"/>
              <a:gd name="connsiteX21" fmla="*/ 551314 w 1562279"/>
              <a:gd name="connsiteY21" fmla="*/ 869540 h 914896"/>
              <a:gd name="connsiteX22" fmla="*/ 320333 w 1562279"/>
              <a:gd name="connsiteY22" fmla="*/ 487350 h 914896"/>
              <a:gd name="connsiteX0" fmla="*/ 319432 w 1561378"/>
              <a:gd name="connsiteY0" fmla="*/ 487350 h 914896"/>
              <a:gd name="connsiteX1" fmla="*/ 86069 w 1561378"/>
              <a:gd name="connsiteY1" fmla="*/ 381383 h 914896"/>
              <a:gd name="connsiteX2" fmla="*/ 31300 w 1561378"/>
              <a:gd name="connsiteY2" fmla="*/ 267083 h 914896"/>
              <a:gd name="connsiteX3" fmla="*/ 109882 w 1561378"/>
              <a:gd name="connsiteY3" fmla="*/ 190885 h 914896"/>
              <a:gd name="connsiteX4" fmla="*/ 14631 w 1561378"/>
              <a:gd name="connsiteY4" fmla="*/ 90872 h 914896"/>
              <a:gd name="connsiteX5" fmla="*/ 50349 w 1561378"/>
              <a:gd name="connsiteY5" fmla="*/ 19433 h 914896"/>
              <a:gd name="connsiteX6" fmla="*/ 557557 w 1561378"/>
              <a:gd name="connsiteY6" fmla="*/ 233747 h 914896"/>
              <a:gd name="connsiteX7" fmla="*/ 690906 w 1561378"/>
              <a:gd name="connsiteY7" fmla="*/ 126591 h 914896"/>
              <a:gd name="connsiteX8" fmla="*/ 905219 w 1561378"/>
              <a:gd name="connsiteY8" fmla="*/ 384 h 914896"/>
              <a:gd name="connsiteX9" fmla="*/ 1274313 w 1561378"/>
              <a:gd name="connsiteY9" fmla="*/ 188502 h 914896"/>
              <a:gd name="connsiteX10" fmla="*/ 1395757 w 1561378"/>
              <a:gd name="connsiteY10" fmla="*/ 140878 h 914896"/>
              <a:gd name="connsiteX11" fmla="*/ 1560062 w 1561378"/>
              <a:gd name="connsiteY11" fmla="*/ 162309 h 914896"/>
              <a:gd name="connsiteX12" fmla="*/ 1493388 w 1561378"/>
              <a:gd name="connsiteY12" fmla="*/ 314710 h 914896"/>
              <a:gd name="connsiteX13" fmla="*/ 1324319 w 1561378"/>
              <a:gd name="connsiteY13" fmla="*/ 395670 h 914896"/>
              <a:gd name="connsiteX14" fmla="*/ 1252881 w 1561378"/>
              <a:gd name="connsiteY14" fmla="*/ 489731 h 914896"/>
              <a:gd name="connsiteX15" fmla="*/ 1198113 w 1561378"/>
              <a:gd name="connsiteY15" fmla="*/ 495684 h 914896"/>
              <a:gd name="connsiteX16" fmla="*/ 1136200 w 1561378"/>
              <a:gd name="connsiteY16" fmla="*/ 548070 h 914896"/>
              <a:gd name="connsiteX17" fmla="*/ 1031425 w 1561378"/>
              <a:gd name="connsiteY17" fmla="*/ 788576 h 914896"/>
              <a:gd name="connsiteX18" fmla="*/ 914744 w 1561378"/>
              <a:gd name="connsiteY18" fmla="*/ 845727 h 914896"/>
              <a:gd name="connsiteX19" fmla="*/ 840925 w 1561378"/>
              <a:gd name="connsiteY19" fmla="*/ 902876 h 914896"/>
              <a:gd name="connsiteX20" fmla="*/ 707575 w 1561378"/>
              <a:gd name="connsiteY20" fmla="*/ 848109 h 914896"/>
              <a:gd name="connsiteX21" fmla="*/ 645663 w 1561378"/>
              <a:gd name="connsiteY21" fmla="*/ 905259 h 914896"/>
              <a:gd name="connsiteX22" fmla="*/ 550413 w 1561378"/>
              <a:gd name="connsiteY22" fmla="*/ 869540 h 914896"/>
              <a:gd name="connsiteX23" fmla="*/ 319432 w 1561378"/>
              <a:gd name="connsiteY23" fmla="*/ 487350 h 914896"/>
              <a:gd name="connsiteX0" fmla="*/ 319432 w 1561378"/>
              <a:gd name="connsiteY0" fmla="*/ 487350 h 914896"/>
              <a:gd name="connsiteX1" fmla="*/ 86069 w 1561378"/>
              <a:gd name="connsiteY1" fmla="*/ 381383 h 914896"/>
              <a:gd name="connsiteX2" fmla="*/ 31300 w 1561378"/>
              <a:gd name="connsiteY2" fmla="*/ 267083 h 914896"/>
              <a:gd name="connsiteX3" fmla="*/ 102737 w 1561378"/>
              <a:gd name="connsiteY3" fmla="*/ 264703 h 914896"/>
              <a:gd name="connsiteX4" fmla="*/ 109882 w 1561378"/>
              <a:gd name="connsiteY4" fmla="*/ 190885 h 914896"/>
              <a:gd name="connsiteX5" fmla="*/ 14631 w 1561378"/>
              <a:gd name="connsiteY5" fmla="*/ 90872 h 914896"/>
              <a:gd name="connsiteX6" fmla="*/ 50349 w 1561378"/>
              <a:gd name="connsiteY6" fmla="*/ 19433 h 914896"/>
              <a:gd name="connsiteX7" fmla="*/ 557557 w 1561378"/>
              <a:gd name="connsiteY7" fmla="*/ 233747 h 914896"/>
              <a:gd name="connsiteX8" fmla="*/ 690906 w 1561378"/>
              <a:gd name="connsiteY8" fmla="*/ 126591 h 914896"/>
              <a:gd name="connsiteX9" fmla="*/ 905219 w 1561378"/>
              <a:gd name="connsiteY9" fmla="*/ 384 h 914896"/>
              <a:gd name="connsiteX10" fmla="*/ 1274313 w 1561378"/>
              <a:gd name="connsiteY10" fmla="*/ 188502 h 914896"/>
              <a:gd name="connsiteX11" fmla="*/ 1395757 w 1561378"/>
              <a:gd name="connsiteY11" fmla="*/ 140878 h 914896"/>
              <a:gd name="connsiteX12" fmla="*/ 1560062 w 1561378"/>
              <a:gd name="connsiteY12" fmla="*/ 162309 h 914896"/>
              <a:gd name="connsiteX13" fmla="*/ 1493388 w 1561378"/>
              <a:gd name="connsiteY13" fmla="*/ 314710 h 914896"/>
              <a:gd name="connsiteX14" fmla="*/ 1324319 w 1561378"/>
              <a:gd name="connsiteY14" fmla="*/ 395670 h 914896"/>
              <a:gd name="connsiteX15" fmla="*/ 1252881 w 1561378"/>
              <a:gd name="connsiteY15" fmla="*/ 489731 h 914896"/>
              <a:gd name="connsiteX16" fmla="*/ 1198113 w 1561378"/>
              <a:gd name="connsiteY16" fmla="*/ 495684 h 914896"/>
              <a:gd name="connsiteX17" fmla="*/ 1136200 w 1561378"/>
              <a:gd name="connsiteY17" fmla="*/ 548070 h 914896"/>
              <a:gd name="connsiteX18" fmla="*/ 1031425 w 1561378"/>
              <a:gd name="connsiteY18" fmla="*/ 788576 h 914896"/>
              <a:gd name="connsiteX19" fmla="*/ 914744 w 1561378"/>
              <a:gd name="connsiteY19" fmla="*/ 845727 h 914896"/>
              <a:gd name="connsiteX20" fmla="*/ 840925 w 1561378"/>
              <a:gd name="connsiteY20" fmla="*/ 902876 h 914896"/>
              <a:gd name="connsiteX21" fmla="*/ 707575 w 1561378"/>
              <a:gd name="connsiteY21" fmla="*/ 848109 h 914896"/>
              <a:gd name="connsiteX22" fmla="*/ 645663 w 1561378"/>
              <a:gd name="connsiteY22" fmla="*/ 905259 h 914896"/>
              <a:gd name="connsiteX23" fmla="*/ 550413 w 1561378"/>
              <a:gd name="connsiteY23" fmla="*/ 869540 h 914896"/>
              <a:gd name="connsiteX24" fmla="*/ 319432 w 1561378"/>
              <a:gd name="connsiteY24" fmla="*/ 487350 h 914896"/>
              <a:gd name="connsiteX0" fmla="*/ 305076 w 1547022"/>
              <a:gd name="connsiteY0" fmla="*/ 487350 h 914896"/>
              <a:gd name="connsiteX1" fmla="*/ 71713 w 1547022"/>
              <a:gd name="connsiteY1" fmla="*/ 381383 h 914896"/>
              <a:gd name="connsiteX2" fmla="*/ 16944 w 1547022"/>
              <a:gd name="connsiteY2" fmla="*/ 267083 h 914896"/>
              <a:gd name="connsiteX3" fmla="*/ 88381 w 1547022"/>
              <a:gd name="connsiteY3" fmla="*/ 264703 h 914896"/>
              <a:gd name="connsiteX4" fmla="*/ 95526 w 1547022"/>
              <a:gd name="connsiteY4" fmla="*/ 190885 h 914896"/>
              <a:gd name="connsiteX5" fmla="*/ 275 w 1547022"/>
              <a:gd name="connsiteY5" fmla="*/ 90872 h 914896"/>
              <a:gd name="connsiteX6" fmla="*/ 35993 w 1547022"/>
              <a:gd name="connsiteY6" fmla="*/ 19433 h 914896"/>
              <a:gd name="connsiteX7" fmla="*/ 295550 w 1547022"/>
              <a:gd name="connsiteY7" fmla="*/ 36103 h 914896"/>
              <a:gd name="connsiteX8" fmla="*/ 543201 w 1547022"/>
              <a:gd name="connsiteY8" fmla="*/ 233747 h 914896"/>
              <a:gd name="connsiteX9" fmla="*/ 676550 w 1547022"/>
              <a:gd name="connsiteY9" fmla="*/ 126591 h 914896"/>
              <a:gd name="connsiteX10" fmla="*/ 890863 w 1547022"/>
              <a:gd name="connsiteY10" fmla="*/ 384 h 914896"/>
              <a:gd name="connsiteX11" fmla="*/ 1259957 w 1547022"/>
              <a:gd name="connsiteY11" fmla="*/ 188502 h 914896"/>
              <a:gd name="connsiteX12" fmla="*/ 1381401 w 1547022"/>
              <a:gd name="connsiteY12" fmla="*/ 140878 h 914896"/>
              <a:gd name="connsiteX13" fmla="*/ 1545706 w 1547022"/>
              <a:gd name="connsiteY13" fmla="*/ 162309 h 914896"/>
              <a:gd name="connsiteX14" fmla="*/ 1479032 w 1547022"/>
              <a:gd name="connsiteY14" fmla="*/ 314710 h 914896"/>
              <a:gd name="connsiteX15" fmla="*/ 1309963 w 1547022"/>
              <a:gd name="connsiteY15" fmla="*/ 395670 h 914896"/>
              <a:gd name="connsiteX16" fmla="*/ 1238525 w 1547022"/>
              <a:gd name="connsiteY16" fmla="*/ 489731 h 914896"/>
              <a:gd name="connsiteX17" fmla="*/ 1183757 w 1547022"/>
              <a:gd name="connsiteY17" fmla="*/ 495684 h 914896"/>
              <a:gd name="connsiteX18" fmla="*/ 1121844 w 1547022"/>
              <a:gd name="connsiteY18" fmla="*/ 548070 h 914896"/>
              <a:gd name="connsiteX19" fmla="*/ 1017069 w 1547022"/>
              <a:gd name="connsiteY19" fmla="*/ 788576 h 914896"/>
              <a:gd name="connsiteX20" fmla="*/ 900388 w 1547022"/>
              <a:gd name="connsiteY20" fmla="*/ 845727 h 914896"/>
              <a:gd name="connsiteX21" fmla="*/ 826569 w 1547022"/>
              <a:gd name="connsiteY21" fmla="*/ 902876 h 914896"/>
              <a:gd name="connsiteX22" fmla="*/ 693219 w 1547022"/>
              <a:gd name="connsiteY22" fmla="*/ 848109 h 914896"/>
              <a:gd name="connsiteX23" fmla="*/ 631307 w 1547022"/>
              <a:gd name="connsiteY23" fmla="*/ 905259 h 914896"/>
              <a:gd name="connsiteX24" fmla="*/ 536057 w 1547022"/>
              <a:gd name="connsiteY24" fmla="*/ 869540 h 914896"/>
              <a:gd name="connsiteX25" fmla="*/ 305076 w 1547022"/>
              <a:gd name="connsiteY25" fmla="*/ 487350 h 914896"/>
              <a:gd name="connsiteX0" fmla="*/ 305076 w 1547022"/>
              <a:gd name="connsiteY0" fmla="*/ 487350 h 914896"/>
              <a:gd name="connsiteX1" fmla="*/ 71713 w 1547022"/>
              <a:gd name="connsiteY1" fmla="*/ 381383 h 914896"/>
              <a:gd name="connsiteX2" fmla="*/ 16944 w 1547022"/>
              <a:gd name="connsiteY2" fmla="*/ 267083 h 914896"/>
              <a:gd name="connsiteX3" fmla="*/ 88381 w 1547022"/>
              <a:gd name="connsiteY3" fmla="*/ 264703 h 914896"/>
              <a:gd name="connsiteX4" fmla="*/ 95526 w 1547022"/>
              <a:gd name="connsiteY4" fmla="*/ 190885 h 914896"/>
              <a:gd name="connsiteX5" fmla="*/ 275 w 1547022"/>
              <a:gd name="connsiteY5" fmla="*/ 90872 h 914896"/>
              <a:gd name="connsiteX6" fmla="*/ 35993 w 1547022"/>
              <a:gd name="connsiteY6" fmla="*/ 19433 h 914896"/>
              <a:gd name="connsiteX7" fmla="*/ 155056 w 1547022"/>
              <a:gd name="connsiteY7" fmla="*/ 64678 h 914896"/>
              <a:gd name="connsiteX8" fmla="*/ 295550 w 1547022"/>
              <a:gd name="connsiteY8" fmla="*/ 36103 h 914896"/>
              <a:gd name="connsiteX9" fmla="*/ 543201 w 1547022"/>
              <a:gd name="connsiteY9" fmla="*/ 233747 h 914896"/>
              <a:gd name="connsiteX10" fmla="*/ 676550 w 1547022"/>
              <a:gd name="connsiteY10" fmla="*/ 126591 h 914896"/>
              <a:gd name="connsiteX11" fmla="*/ 890863 w 1547022"/>
              <a:gd name="connsiteY11" fmla="*/ 384 h 914896"/>
              <a:gd name="connsiteX12" fmla="*/ 1259957 w 1547022"/>
              <a:gd name="connsiteY12" fmla="*/ 188502 h 914896"/>
              <a:gd name="connsiteX13" fmla="*/ 1381401 w 1547022"/>
              <a:gd name="connsiteY13" fmla="*/ 140878 h 914896"/>
              <a:gd name="connsiteX14" fmla="*/ 1545706 w 1547022"/>
              <a:gd name="connsiteY14" fmla="*/ 162309 h 914896"/>
              <a:gd name="connsiteX15" fmla="*/ 1479032 w 1547022"/>
              <a:gd name="connsiteY15" fmla="*/ 314710 h 914896"/>
              <a:gd name="connsiteX16" fmla="*/ 1309963 w 1547022"/>
              <a:gd name="connsiteY16" fmla="*/ 395670 h 914896"/>
              <a:gd name="connsiteX17" fmla="*/ 1238525 w 1547022"/>
              <a:gd name="connsiteY17" fmla="*/ 489731 h 914896"/>
              <a:gd name="connsiteX18" fmla="*/ 1183757 w 1547022"/>
              <a:gd name="connsiteY18" fmla="*/ 495684 h 914896"/>
              <a:gd name="connsiteX19" fmla="*/ 1121844 w 1547022"/>
              <a:gd name="connsiteY19" fmla="*/ 548070 h 914896"/>
              <a:gd name="connsiteX20" fmla="*/ 1017069 w 1547022"/>
              <a:gd name="connsiteY20" fmla="*/ 788576 h 914896"/>
              <a:gd name="connsiteX21" fmla="*/ 900388 w 1547022"/>
              <a:gd name="connsiteY21" fmla="*/ 845727 h 914896"/>
              <a:gd name="connsiteX22" fmla="*/ 826569 w 1547022"/>
              <a:gd name="connsiteY22" fmla="*/ 902876 h 914896"/>
              <a:gd name="connsiteX23" fmla="*/ 693219 w 1547022"/>
              <a:gd name="connsiteY23" fmla="*/ 848109 h 914896"/>
              <a:gd name="connsiteX24" fmla="*/ 631307 w 1547022"/>
              <a:gd name="connsiteY24" fmla="*/ 905259 h 914896"/>
              <a:gd name="connsiteX25" fmla="*/ 536057 w 1547022"/>
              <a:gd name="connsiteY25" fmla="*/ 869540 h 914896"/>
              <a:gd name="connsiteX26" fmla="*/ 305076 w 1547022"/>
              <a:gd name="connsiteY26" fmla="*/ 487350 h 914896"/>
              <a:gd name="connsiteX0" fmla="*/ 305076 w 1547022"/>
              <a:gd name="connsiteY0" fmla="*/ 487350 h 914896"/>
              <a:gd name="connsiteX1" fmla="*/ 71713 w 1547022"/>
              <a:gd name="connsiteY1" fmla="*/ 381383 h 914896"/>
              <a:gd name="connsiteX2" fmla="*/ 16944 w 1547022"/>
              <a:gd name="connsiteY2" fmla="*/ 267083 h 914896"/>
              <a:gd name="connsiteX3" fmla="*/ 88381 w 1547022"/>
              <a:gd name="connsiteY3" fmla="*/ 264703 h 914896"/>
              <a:gd name="connsiteX4" fmla="*/ 95526 w 1547022"/>
              <a:gd name="connsiteY4" fmla="*/ 190885 h 914896"/>
              <a:gd name="connsiteX5" fmla="*/ 275 w 1547022"/>
              <a:gd name="connsiteY5" fmla="*/ 90872 h 914896"/>
              <a:gd name="connsiteX6" fmla="*/ 35993 w 1547022"/>
              <a:gd name="connsiteY6" fmla="*/ 19433 h 914896"/>
              <a:gd name="connsiteX7" fmla="*/ 155056 w 1547022"/>
              <a:gd name="connsiteY7" fmla="*/ 64678 h 914896"/>
              <a:gd name="connsiteX8" fmla="*/ 295550 w 1547022"/>
              <a:gd name="connsiteY8" fmla="*/ 36103 h 914896"/>
              <a:gd name="connsiteX9" fmla="*/ 407468 w 1547022"/>
              <a:gd name="connsiteY9" fmla="*/ 181360 h 914896"/>
              <a:gd name="connsiteX10" fmla="*/ 543201 w 1547022"/>
              <a:gd name="connsiteY10" fmla="*/ 233747 h 914896"/>
              <a:gd name="connsiteX11" fmla="*/ 676550 w 1547022"/>
              <a:gd name="connsiteY11" fmla="*/ 126591 h 914896"/>
              <a:gd name="connsiteX12" fmla="*/ 890863 w 1547022"/>
              <a:gd name="connsiteY12" fmla="*/ 384 h 914896"/>
              <a:gd name="connsiteX13" fmla="*/ 1259957 w 1547022"/>
              <a:gd name="connsiteY13" fmla="*/ 188502 h 914896"/>
              <a:gd name="connsiteX14" fmla="*/ 1381401 w 1547022"/>
              <a:gd name="connsiteY14" fmla="*/ 140878 h 914896"/>
              <a:gd name="connsiteX15" fmla="*/ 1545706 w 1547022"/>
              <a:gd name="connsiteY15" fmla="*/ 162309 h 914896"/>
              <a:gd name="connsiteX16" fmla="*/ 1479032 w 1547022"/>
              <a:gd name="connsiteY16" fmla="*/ 314710 h 914896"/>
              <a:gd name="connsiteX17" fmla="*/ 1309963 w 1547022"/>
              <a:gd name="connsiteY17" fmla="*/ 395670 h 914896"/>
              <a:gd name="connsiteX18" fmla="*/ 1238525 w 1547022"/>
              <a:gd name="connsiteY18" fmla="*/ 489731 h 914896"/>
              <a:gd name="connsiteX19" fmla="*/ 1183757 w 1547022"/>
              <a:gd name="connsiteY19" fmla="*/ 495684 h 914896"/>
              <a:gd name="connsiteX20" fmla="*/ 1121844 w 1547022"/>
              <a:gd name="connsiteY20" fmla="*/ 548070 h 914896"/>
              <a:gd name="connsiteX21" fmla="*/ 1017069 w 1547022"/>
              <a:gd name="connsiteY21" fmla="*/ 788576 h 914896"/>
              <a:gd name="connsiteX22" fmla="*/ 900388 w 1547022"/>
              <a:gd name="connsiteY22" fmla="*/ 845727 h 914896"/>
              <a:gd name="connsiteX23" fmla="*/ 826569 w 1547022"/>
              <a:gd name="connsiteY23" fmla="*/ 902876 h 914896"/>
              <a:gd name="connsiteX24" fmla="*/ 693219 w 1547022"/>
              <a:gd name="connsiteY24" fmla="*/ 848109 h 914896"/>
              <a:gd name="connsiteX25" fmla="*/ 631307 w 1547022"/>
              <a:gd name="connsiteY25" fmla="*/ 905259 h 914896"/>
              <a:gd name="connsiteX26" fmla="*/ 536057 w 1547022"/>
              <a:gd name="connsiteY26" fmla="*/ 869540 h 914896"/>
              <a:gd name="connsiteX27" fmla="*/ 305076 w 1547022"/>
              <a:gd name="connsiteY27" fmla="*/ 487350 h 914896"/>
              <a:gd name="connsiteX0" fmla="*/ 305076 w 1547022"/>
              <a:gd name="connsiteY0" fmla="*/ 487350 h 914896"/>
              <a:gd name="connsiteX1" fmla="*/ 71713 w 1547022"/>
              <a:gd name="connsiteY1" fmla="*/ 381383 h 914896"/>
              <a:gd name="connsiteX2" fmla="*/ 16944 w 1547022"/>
              <a:gd name="connsiteY2" fmla="*/ 267083 h 914896"/>
              <a:gd name="connsiteX3" fmla="*/ 88381 w 1547022"/>
              <a:gd name="connsiteY3" fmla="*/ 264703 h 914896"/>
              <a:gd name="connsiteX4" fmla="*/ 95526 w 1547022"/>
              <a:gd name="connsiteY4" fmla="*/ 190885 h 914896"/>
              <a:gd name="connsiteX5" fmla="*/ 275 w 1547022"/>
              <a:gd name="connsiteY5" fmla="*/ 90872 h 914896"/>
              <a:gd name="connsiteX6" fmla="*/ 35993 w 1547022"/>
              <a:gd name="connsiteY6" fmla="*/ 19433 h 914896"/>
              <a:gd name="connsiteX7" fmla="*/ 155056 w 1547022"/>
              <a:gd name="connsiteY7" fmla="*/ 64678 h 914896"/>
              <a:gd name="connsiteX8" fmla="*/ 295550 w 1547022"/>
              <a:gd name="connsiteY8" fmla="*/ 36103 h 914896"/>
              <a:gd name="connsiteX9" fmla="*/ 407468 w 1547022"/>
              <a:gd name="connsiteY9" fmla="*/ 181360 h 914896"/>
              <a:gd name="connsiteX10" fmla="*/ 490812 w 1547022"/>
              <a:gd name="connsiteY10" fmla="*/ 205172 h 914896"/>
              <a:gd name="connsiteX11" fmla="*/ 543201 w 1547022"/>
              <a:gd name="connsiteY11" fmla="*/ 233747 h 914896"/>
              <a:gd name="connsiteX12" fmla="*/ 676550 w 1547022"/>
              <a:gd name="connsiteY12" fmla="*/ 126591 h 914896"/>
              <a:gd name="connsiteX13" fmla="*/ 890863 w 1547022"/>
              <a:gd name="connsiteY13" fmla="*/ 384 h 914896"/>
              <a:gd name="connsiteX14" fmla="*/ 1259957 w 1547022"/>
              <a:gd name="connsiteY14" fmla="*/ 188502 h 914896"/>
              <a:gd name="connsiteX15" fmla="*/ 1381401 w 1547022"/>
              <a:gd name="connsiteY15" fmla="*/ 140878 h 914896"/>
              <a:gd name="connsiteX16" fmla="*/ 1545706 w 1547022"/>
              <a:gd name="connsiteY16" fmla="*/ 162309 h 914896"/>
              <a:gd name="connsiteX17" fmla="*/ 1479032 w 1547022"/>
              <a:gd name="connsiteY17" fmla="*/ 314710 h 914896"/>
              <a:gd name="connsiteX18" fmla="*/ 1309963 w 1547022"/>
              <a:gd name="connsiteY18" fmla="*/ 395670 h 914896"/>
              <a:gd name="connsiteX19" fmla="*/ 1238525 w 1547022"/>
              <a:gd name="connsiteY19" fmla="*/ 489731 h 914896"/>
              <a:gd name="connsiteX20" fmla="*/ 1183757 w 1547022"/>
              <a:gd name="connsiteY20" fmla="*/ 495684 h 914896"/>
              <a:gd name="connsiteX21" fmla="*/ 1121844 w 1547022"/>
              <a:gd name="connsiteY21" fmla="*/ 548070 h 914896"/>
              <a:gd name="connsiteX22" fmla="*/ 1017069 w 1547022"/>
              <a:gd name="connsiteY22" fmla="*/ 788576 h 914896"/>
              <a:gd name="connsiteX23" fmla="*/ 900388 w 1547022"/>
              <a:gd name="connsiteY23" fmla="*/ 845727 h 914896"/>
              <a:gd name="connsiteX24" fmla="*/ 826569 w 1547022"/>
              <a:gd name="connsiteY24" fmla="*/ 902876 h 914896"/>
              <a:gd name="connsiteX25" fmla="*/ 693219 w 1547022"/>
              <a:gd name="connsiteY25" fmla="*/ 848109 h 914896"/>
              <a:gd name="connsiteX26" fmla="*/ 631307 w 1547022"/>
              <a:gd name="connsiteY26" fmla="*/ 905259 h 914896"/>
              <a:gd name="connsiteX27" fmla="*/ 536057 w 1547022"/>
              <a:gd name="connsiteY27" fmla="*/ 869540 h 914896"/>
              <a:gd name="connsiteX28" fmla="*/ 305076 w 1547022"/>
              <a:gd name="connsiteY28" fmla="*/ 487350 h 914896"/>
              <a:gd name="connsiteX0" fmla="*/ 305076 w 1547022"/>
              <a:gd name="connsiteY0" fmla="*/ 499438 h 926984"/>
              <a:gd name="connsiteX1" fmla="*/ 71713 w 1547022"/>
              <a:gd name="connsiteY1" fmla="*/ 393471 h 926984"/>
              <a:gd name="connsiteX2" fmla="*/ 16944 w 1547022"/>
              <a:gd name="connsiteY2" fmla="*/ 279171 h 926984"/>
              <a:gd name="connsiteX3" fmla="*/ 88381 w 1547022"/>
              <a:gd name="connsiteY3" fmla="*/ 276791 h 926984"/>
              <a:gd name="connsiteX4" fmla="*/ 95526 w 1547022"/>
              <a:gd name="connsiteY4" fmla="*/ 202973 h 926984"/>
              <a:gd name="connsiteX5" fmla="*/ 275 w 1547022"/>
              <a:gd name="connsiteY5" fmla="*/ 102960 h 926984"/>
              <a:gd name="connsiteX6" fmla="*/ 35993 w 1547022"/>
              <a:gd name="connsiteY6" fmla="*/ 31521 h 926984"/>
              <a:gd name="connsiteX7" fmla="*/ 155056 w 1547022"/>
              <a:gd name="connsiteY7" fmla="*/ 76766 h 926984"/>
              <a:gd name="connsiteX8" fmla="*/ 295550 w 1547022"/>
              <a:gd name="connsiteY8" fmla="*/ 48191 h 926984"/>
              <a:gd name="connsiteX9" fmla="*/ 407468 w 1547022"/>
              <a:gd name="connsiteY9" fmla="*/ 193448 h 926984"/>
              <a:gd name="connsiteX10" fmla="*/ 490812 w 1547022"/>
              <a:gd name="connsiteY10" fmla="*/ 217260 h 926984"/>
              <a:gd name="connsiteX11" fmla="*/ 543201 w 1547022"/>
              <a:gd name="connsiteY11" fmla="*/ 245835 h 926984"/>
              <a:gd name="connsiteX12" fmla="*/ 676550 w 1547022"/>
              <a:gd name="connsiteY12" fmla="*/ 138679 h 926984"/>
              <a:gd name="connsiteX13" fmla="*/ 840856 w 1547022"/>
              <a:gd name="connsiteY13" fmla="*/ 33904 h 926984"/>
              <a:gd name="connsiteX14" fmla="*/ 890863 w 1547022"/>
              <a:gd name="connsiteY14" fmla="*/ 12472 h 926984"/>
              <a:gd name="connsiteX15" fmla="*/ 1259957 w 1547022"/>
              <a:gd name="connsiteY15" fmla="*/ 200590 h 926984"/>
              <a:gd name="connsiteX16" fmla="*/ 1381401 w 1547022"/>
              <a:gd name="connsiteY16" fmla="*/ 152966 h 926984"/>
              <a:gd name="connsiteX17" fmla="*/ 1545706 w 1547022"/>
              <a:gd name="connsiteY17" fmla="*/ 174397 h 926984"/>
              <a:gd name="connsiteX18" fmla="*/ 1479032 w 1547022"/>
              <a:gd name="connsiteY18" fmla="*/ 326798 h 926984"/>
              <a:gd name="connsiteX19" fmla="*/ 1309963 w 1547022"/>
              <a:gd name="connsiteY19" fmla="*/ 407758 h 926984"/>
              <a:gd name="connsiteX20" fmla="*/ 1238525 w 1547022"/>
              <a:gd name="connsiteY20" fmla="*/ 501819 h 926984"/>
              <a:gd name="connsiteX21" fmla="*/ 1183757 w 1547022"/>
              <a:gd name="connsiteY21" fmla="*/ 507772 h 926984"/>
              <a:gd name="connsiteX22" fmla="*/ 1121844 w 1547022"/>
              <a:gd name="connsiteY22" fmla="*/ 560158 h 926984"/>
              <a:gd name="connsiteX23" fmla="*/ 1017069 w 1547022"/>
              <a:gd name="connsiteY23" fmla="*/ 800664 h 926984"/>
              <a:gd name="connsiteX24" fmla="*/ 900388 w 1547022"/>
              <a:gd name="connsiteY24" fmla="*/ 857815 h 926984"/>
              <a:gd name="connsiteX25" fmla="*/ 826569 w 1547022"/>
              <a:gd name="connsiteY25" fmla="*/ 914964 h 926984"/>
              <a:gd name="connsiteX26" fmla="*/ 693219 w 1547022"/>
              <a:gd name="connsiteY26" fmla="*/ 860197 h 926984"/>
              <a:gd name="connsiteX27" fmla="*/ 631307 w 1547022"/>
              <a:gd name="connsiteY27" fmla="*/ 917347 h 926984"/>
              <a:gd name="connsiteX28" fmla="*/ 536057 w 1547022"/>
              <a:gd name="connsiteY28" fmla="*/ 881628 h 926984"/>
              <a:gd name="connsiteX29" fmla="*/ 305076 w 1547022"/>
              <a:gd name="connsiteY29" fmla="*/ 499438 h 926984"/>
              <a:gd name="connsiteX0" fmla="*/ 305076 w 1547022"/>
              <a:gd name="connsiteY0" fmla="*/ 491108 h 918654"/>
              <a:gd name="connsiteX1" fmla="*/ 71713 w 1547022"/>
              <a:gd name="connsiteY1" fmla="*/ 385141 h 918654"/>
              <a:gd name="connsiteX2" fmla="*/ 16944 w 1547022"/>
              <a:gd name="connsiteY2" fmla="*/ 270841 h 918654"/>
              <a:gd name="connsiteX3" fmla="*/ 88381 w 1547022"/>
              <a:gd name="connsiteY3" fmla="*/ 268461 h 918654"/>
              <a:gd name="connsiteX4" fmla="*/ 95526 w 1547022"/>
              <a:gd name="connsiteY4" fmla="*/ 194643 h 918654"/>
              <a:gd name="connsiteX5" fmla="*/ 275 w 1547022"/>
              <a:gd name="connsiteY5" fmla="*/ 94630 h 918654"/>
              <a:gd name="connsiteX6" fmla="*/ 35993 w 1547022"/>
              <a:gd name="connsiteY6" fmla="*/ 23191 h 918654"/>
              <a:gd name="connsiteX7" fmla="*/ 155056 w 1547022"/>
              <a:gd name="connsiteY7" fmla="*/ 68436 h 918654"/>
              <a:gd name="connsiteX8" fmla="*/ 295550 w 1547022"/>
              <a:gd name="connsiteY8" fmla="*/ 39861 h 918654"/>
              <a:gd name="connsiteX9" fmla="*/ 407468 w 1547022"/>
              <a:gd name="connsiteY9" fmla="*/ 185118 h 918654"/>
              <a:gd name="connsiteX10" fmla="*/ 490812 w 1547022"/>
              <a:gd name="connsiteY10" fmla="*/ 208930 h 918654"/>
              <a:gd name="connsiteX11" fmla="*/ 543201 w 1547022"/>
              <a:gd name="connsiteY11" fmla="*/ 237505 h 918654"/>
              <a:gd name="connsiteX12" fmla="*/ 676550 w 1547022"/>
              <a:gd name="connsiteY12" fmla="*/ 130349 h 918654"/>
              <a:gd name="connsiteX13" fmla="*/ 840856 w 1547022"/>
              <a:gd name="connsiteY13" fmla="*/ 25574 h 918654"/>
              <a:gd name="connsiteX14" fmla="*/ 890863 w 1547022"/>
              <a:gd name="connsiteY14" fmla="*/ 4142 h 918654"/>
              <a:gd name="connsiteX15" fmla="*/ 1081362 w 1547022"/>
              <a:gd name="connsiteY15" fmla="*/ 66055 h 918654"/>
              <a:gd name="connsiteX16" fmla="*/ 1259957 w 1547022"/>
              <a:gd name="connsiteY16" fmla="*/ 192260 h 918654"/>
              <a:gd name="connsiteX17" fmla="*/ 1381401 w 1547022"/>
              <a:gd name="connsiteY17" fmla="*/ 144636 h 918654"/>
              <a:gd name="connsiteX18" fmla="*/ 1545706 w 1547022"/>
              <a:gd name="connsiteY18" fmla="*/ 166067 h 918654"/>
              <a:gd name="connsiteX19" fmla="*/ 1479032 w 1547022"/>
              <a:gd name="connsiteY19" fmla="*/ 318468 h 918654"/>
              <a:gd name="connsiteX20" fmla="*/ 1309963 w 1547022"/>
              <a:gd name="connsiteY20" fmla="*/ 399428 h 918654"/>
              <a:gd name="connsiteX21" fmla="*/ 1238525 w 1547022"/>
              <a:gd name="connsiteY21" fmla="*/ 493489 h 918654"/>
              <a:gd name="connsiteX22" fmla="*/ 1183757 w 1547022"/>
              <a:gd name="connsiteY22" fmla="*/ 499442 h 918654"/>
              <a:gd name="connsiteX23" fmla="*/ 1121844 w 1547022"/>
              <a:gd name="connsiteY23" fmla="*/ 551828 h 918654"/>
              <a:gd name="connsiteX24" fmla="*/ 1017069 w 1547022"/>
              <a:gd name="connsiteY24" fmla="*/ 792334 h 918654"/>
              <a:gd name="connsiteX25" fmla="*/ 900388 w 1547022"/>
              <a:gd name="connsiteY25" fmla="*/ 849485 h 918654"/>
              <a:gd name="connsiteX26" fmla="*/ 826569 w 1547022"/>
              <a:gd name="connsiteY26" fmla="*/ 906634 h 918654"/>
              <a:gd name="connsiteX27" fmla="*/ 693219 w 1547022"/>
              <a:gd name="connsiteY27" fmla="*/ 851867 h 918654"/>
              <a:gd name="connsiteX28" fmla="*/ 631307 w 1547022"/>
              <a:gd name="connsiteY28" fmla="*/ 909017 h 918654"/>
              <a:gd name="connsiteX29" fmla="*/ 536057 w 1547022"/>
              <a:gd name="connsiteY29" fmla="*/ 873298 h 918654"/>
              <a:gd name="connsiteX30" fmla="*/ 305076 w 1547022"/>
              <a:gd name="connsiteY30" fmla="*/ 491108 h 918654"/>
              <a:gd name="connsiteX0" fmla="*/ 305076 w 1547022"/>
              <a:gd name="connsiteY0" fmla="*/ 486995 h 914541"/>
              <a:gd name="connsiteX1" fmla="*/ 71713 w 1547022"/>
              <a:gd name="connsiteY1" fmla="*/ 381028 h 914541"/>
              <a:gd name="connsiteX2" fmla="*/ 16944 w 1547022"/>
              <a:gd name="connsiteY2" fmla="*/ 266728 h 914541"/>
              <a:gd name="connsiteX3" fmla="*/ 88381 w 1547022"/>
              <a:gd name="connsiteY3" fmla="*/ 264348 h 914541"/>
              <a:gd name="connsiteX4" fmla="*/ 95526 w 1547022"/>
              <a:gd name="connsiteY4" fmla="*/ 190530 h 914541"/>
              <a:gd name="connsiteX5" fmla="*/ 275 w 1547022"/>
              <a:gd name="connsiteY5" fmla="*/ 90517 h 914541"/>
              <a:gd name="connsiteX6" fmla="*/ 35993 w 1547022"/>
              <a:gd name="connsiteY6" fmla="*/ 19078 h 914541"/>
              <a:gd name="connsiteX7" fmla="*/ 155056 w 1547022"/>
              <a:gd name="connsiteY7" fmla="*/ 64323 h 914541"/>
              <a:gd name="connsiteX8" fmla="*/ 295550 w 1547022"/>
              <a:gd name="connsiteY8" fmla="*/ 35748 h 914541"/>
              <a:gd name="connsiteX9" fmla="*/ 407468 w 1547022"/>
              <a:gd name="connsiteY9" fmla="*/ 181005 h 914541"/>
              <a:gd name="connsiteX10" fmla="*/ 490812 w 1547022"/>
              <a:gd name="connsiteY10" fmla="*/ 204817 h 914541"/>
              <a:gd name="connsiteX11" fmla="*/ 543201 w 1547022"/>
              <a:gd name="connsiteY11" fmla="*/ 233392 h 914541"/>
              <a:gd name="connsiteX12" fmla="*/ 676550 w 1547022"/>
              <a:gd name="connsiteY12" fmla="*/ 126236 h 914541"/>
              <a:gd name="connsiteX13" fmla="*/ 840856 w 1547022"/>
              <a:gd name="connsiteY13" fmla="*/ 21461 h 914541"/>
              <a:gd name="connsiteX14" fmla="*/ 890863 w 1547022"/>
              <a:gd name="connsiteY14" fmla="*/ 29 h 914541"/>
              <a:gd name="connsiteX15" fmla="*/ 940868 w 1547022"/>
              <a:gd name="connsiteY15" fmla="*/ 109567 h 914541"/>
              <a:gd name="connsiteX16" fmla="*/ 1081362 w 1547022"/>
              <a:gd name="connsiteY16" fmla="*/ 61942 h 914541"/>
              <a:gd name="connsiteX17" fmla="*/ 1259957 w 1547022"/>
              <a:gd name="connsiteY17" fmla="*/ 188147 h 914541"/>
              <a:gd name="connsiteX18" fmla="*/ 1381401 w 1547022"/>
              <a:gd name="connsiteY18" fmla="*/ 140523 h 914541"/>
              <a:gd name="connsiteX19" fmla="*/ 1545706 w 1547022"/>
              <a:gd name="connsiteY19" fmla="*/ 161954 h 914541"/>
              <a:gd name="connsiteX20" fmla="*/ 1479032 w 1547022"/>
              <a:gd name="connsiteY20" fmla="*/ 314355 h 914541"/>
              <a:gd name="connsiteX21" fmla="*/ 1309963 w 1547022"/>
              <a:gd name="connsiteY21" fmla="*/ 395315 h 914541"/>
              <a:gd name="connsiteX22" fmla="*/ 1238525 w 1547022"/>
              <a:gd name="connsiteY22" fmla="*/ 489376 h 914541"/>
              <a:gd name="connsiteX23" fmla="*/ 1183757 w 1547022"/>
              <a:gd name="connsiteY23" fmla="*/ 495329 h 914541"/>
              <a:gd name="connsiteX24" fmla="*/ 1121844 w 1547022"/>
              <a:gd name="connsiteY24" fmla="*/ 547715 h 914541"/>
              <a:gd name="connsiteX25" fmla="*/ 1017069 w 1547022"/>
              <a:gd name="connsiteY25" fmla="*/ 788221 h 914541"/>
              <a:gd name="connsiteX26" fmla="*/ 900388 w 1547022"/>
              <a:gd name="connsiteY26" fmla="*/ 845372 h 914541"/>
              <a:gd name="connsiteX27" fmla="*/ 826569 w 1547022"/>
              <a:gd name="connsiteY27" fmla="*/ 902521 h 914541"/>
              <a:gd name="connsiteX28" fmla="*/ 693219 w 1547022"/>
              <a:gd name="connsiteY28" fmla="*/ 847754 h 914541"/>
              <a:gd name="connsiteX29" fmla="*/ 631307 w 1547022"/>
              <a:gd name="connsiteY29" fmla="*/ 904904 h 914541"/>
              <a:gd name="connsiteX30" fmla="*/ 536057 w 1547022"/>
              <a:gd name="connsiteY30" fmla="*/ 869185 h 914541"/>
              <a:gd name="connsiteX31" fmla="*/ 305076 w 1547022"/>
              <a:gd name="connsiteY31" fmla="*/ 486995 h 914541"/>
              <a:gd name="connsiteX0" fmla="*/ 305076 w 1547022"/>
              <a:gd name="connsiteY0" fmla="*/ 486995 h 914541"/>
              <a:gd name="connsiteX1" fmla="*/ 71713 w 1547022"/>
              <a:gd name="connsiteY1" fmla="*/ 381028 h 914541"/>
              <a:gd name="connsiteX2" fmla="*/ 16944 w 1547022"/>
              <a:gd name="connsiteY2" fmla="*/ 266728 h 914541"/>
              <a:gd name="connsiteX3" fmla="*/ 88381 w 1547022"/>
              <a:gd name="connsiteY3" fmla="*/ 264348 h 914541"/>
              <a:gd name="connsiteX4" fmla="*/ 95526 w 1547022"/>
              <a:gd name="connsiteY4" fmla="*/ 190530 h 914541"/>
              <a:gd name="connsiteX5" fmla="*/ 275 w 1547022"/>
              <a:gd name="connsiteY5" fmla="*/ 90517 h 914541"/>
              <a:gd name="connsiteX6" fmla="*/ 35993 w 1547022"/>
              <a:gd name="connsiteY6" fmla="*/ 19078 h 914541"/>
              <a:gd name="connsiteX7" fmla="*/ 155056 w 1547022"/>
              <a:gd name="connsiteY7" fmla="*/ 64323 h 914541"/>
              <a:gd name="connsiteX8" fmla="*/ 295550 w 1547022"/>
              <a:gd name="connsiteY8" fmla="*/ 35748 h 914541"/>
              <a:gd name="connsiteX9" fmla="*/ 407468 w 1547022"/>
              <a:gd name="connsiteY9" fmla="*/ 181005 h 914541"/>
              <a:gd name="connsiteX10" fmla="*/ 490812 w 1547022"/>
              <a:gd name="connsiteY10" fmla="*/ 204817 h 914541"/>
              <a:gd name="connsiteX11" fmla="*/ 543201 w 1547022"/>
              <a:gd name="connsiteY11" fmla="*/ 233392 h 914541"/>
              <a:gd name="connsiteX12" fmla="*/ 676550 w 1547022"/>
              <a:gd name="connsiteY12" fmla="*/ 126236 h 914541"/>
              <a:gd name="connsiteX13" fmla="*/ 840856 w 1547022"/>
              <a:gd name="connsiteY13" fmla="*/ 21461 h 914541"/>
              <a:gd name="connsiteX14" fmla="*/ 890863 w 1547022"/>
              <a:gd name="connsiteY14" fmla="*/ 29 h 914541"/>
              <a:gd name="connsiteX15" fmla="*/ 940868 w 1547022"/>
              <a:gd name="connsiteY15" fmla="*/ 109567 h 914541"/>
              <a:gd name="connsiteX16" fmla="*/ 974206 w 1547022"/>
              <a:gd name="connsiteY16" fmla="*/ 61942 h 914541"/>
              <a:gd name="connsiteX17" fmla="*/ 1081362 w 1547022"/>
              <a:gd name="connsiteY17" fmla="*/ 61942 h 914541"/>
              <a:gd name="connsiteX18" fmla="*/ 1259957 w 1547022"/>
              <a:gd name="connsiteY18" fmla="*/ 188147 h 914541"/>
              <a:gd name="connsiteX19" fmla="*/ 1381401 w 1547022"/>
              <a:gd name="connsiteY19" fmla="*/ 140523 h 914541"/>
              <a:gd name="connsiteX20" fmla="*/ 1545706 w 1547022"/>
              <a:gd name="connsiteY20" fmla="*/ 161954 h 914541"/>
              <a:gd name="connsiteX21" fmla="*/ 1479032 w 1547022"/>
              <a:gd name="connsiteY21" fmla="*/ 314355 h 914541"/>
              <a:gd name="connsiteX22" fmla="*/ 1309963 w 1547022"/>
              <a:gd name="connsiteY22" fmla="*/ 395315 h 914541"/>
              <a:gd name="connsiteX23" fmla="*/ 1238525 w 1547022"/>
              <a:gd name="connsiteY23" fmla="*/ 489376 h 914541"/>
              <a:gd name="connsiteX24" fmla="*/ 1183757 w 1547022"/>
              <a:gd name="connsiteY24" fmla="*/ 495329 h 914541"/>
              <a:gd name="connsiteX25" fmla="*/ 1121844 w 1547022"/>
              <a:gd name="connsiteY25" fmla="*/ 547715 h 914541"/>
              <a:gd name="connsiteX26" fmla="*/ 1017069 w 1547022"/>
              <a:gd name="connsiteY26" fmla="*/ 788221 h 914541"/>
              <a:gd name="connsiteX27" fmla="*/ 900388 w 1547022"/>
              <a:gd name="connsiteY27" fmla="*/ 845372 h 914541"/>
              <a:gd name="connsiteX28" fmla="*/ 826569 w 1547022"/>
              <a:gd name="connsiteY28" fmla="*/ 902521 h 914541"/>
              <a:gd name="connsiteX29" fmla="*/ 693219 w 1547022"/>
              <a:gd name="connsiteY29" fmla="*/ 847754 h 914541"/>
              <a:gd name="connsiteX30" fmla="*/ 631307 w 1547022"/>
              <a:gd name="connsiteY30" fmla="*/ 904904 h 914541"/>
              <a:gd name="connsiteX31" fmla="*/ 536057 w 1547022"/>
              <a:gd name="connsiteY31" fmla="*/ 869185 h 914541"/>
              <a:gd name="connsiteX32" fmla="*/ 305076 w 1547022"/>
              <a:gd name="connsiteY32" fmla="*/ 486995 h 914541"/>
              <a:gd name="connsiteX0" fmla="*/ 305076 w 1547022"/>
              <a:gd name="connsiteY0" fmla="*/ 486995 h 914541"/>
              <a:gd name="connsiteX1" fmla="*/ 71713 w 1547022"/>
              <a:gd name="connsiteY1" fmla="*/ 381028 h 914541"/>
              <a:gd name="connsiteX2" fmla="*/ 16944 w 1547022"/>
              <a:gd name="connsiteY2" fmla="*/ 266728 h 914541"/>
              <a:gd name="connsiteX3" fmla="*/ 88381 w 1547022"/>
              <a:gd name="connsiteY3" fmla="*/ 264348 h 914541"/>
              <a:gd name="connsiteX4" fmla="*/ 95526 w 1547022"/>
              <a:gd name="connsiteY4" fmla="*/ 190530 h 914541"/>
              <a:gd name="connsiteX5" fmla="*/ 275 w 1547022"/>
              <a:gd name="connsiteY5" fmla="*/ 90517 h 914541"/>
              <a:gd name="connsiteX6" fmla="*/ 35993 w 1547022"/>
              <a:gd name="connsiteY6" fmla="*/ 19078 h 914541"/>
              <a:gd name="connsiteX7" fmla="*/ 155056 w 1547022"/>
              <a:gd name="connsiteY7" fmla="*/ 64323 h 914541"/>
              <a:gd name="connsiteX8" fmla="*/ 295550 w 1547022"/>
              <a:gd name="connsiteY8" fmla="*/ 35748 h 914541"/>
              <a:gd name="connsiteX9" fmla="*/ 407468 w 1547022"/>
              <a:gd name="connsiteY9" fmla="*/ 181005 h 914541"/>
              <a:gd name="connsiteX10" fmla="*/ 490812 w 1547022"/>
              <a:gd name="connsiteY10" fmla="*/ 204817 h 914541"/>
              <a:gd name="connsiteX11" fmla="*/ 543201 w 1547022"/>
              <a:gd name="connsiteY11" fmla="*/ 233392 h 914541"/>
              <a:gd name="connsiteX12" fmla="*/ 676550 w 1547022"/>
              <a:gd name="connsiteY12" fmla="*/ 126236 h 914541"/>
              <a:gd name="connsiteX13" fmla="*/ 840856 w 1547022"/>
              <a:gd name="connsiteY13" fmla="*/ 21461 h 914541"/>
              <a:gd name="connsiteX14" fmla="*/ 890863 w 1547022"/>
              <a:gd name="connsiteY14" fmla="*/ 29 h 914541"/>
              <a:gd name="connsiteX15" fmla="*/ 940868 w 1547022"/>
              <a:gd name="connsiteY15" fmla="*/ 109567 h 914541"/>
              <a:gd name="connsiteX16" fmla="*/ 974206 w 1547022"/>
              <a:gd name="connsiteY16" fmla="*/ 61942 h 914541"/>
              <a:gd name="connsiteX17" fmla="*/ 1081362 w 1547022"/>
              <a:gd name="connsiteY17" fmla="*/ 61942 h 914541"/>
              <a:gd name="connsiteX18" fmla="*/ 1259957 w 1547022"/>
              <a:gd name="connsiteY18" fmla="*/ 188147 h 914541"/>
              <a:gd name="connsiteX19" fmla="*/ 1307581 w 1547022"/>
              <a:gd name="connsiteY19" fmla="*/ 157192 h 914541"/>
              <a:gd name="connsiteX20" fmla="*/ 1381401 w 1547022"/>
              <a:gd name="connsiteY20" fmla="*/ 140523 h 914541"/>
              <a:gd name="connsiteX21" fmla="*/ 1545706 w 1547022"/>
              <a:gd name="connsiteY21" fmla="*/ 161954 h 914541"/>
              <a:gd name="connsiteX22" fmla="*/ 1479032 w 1547022"/>
              <a:gd name="connsiteY22" fmla="*/ 314355 h 914541"/>
              <a:gd name="connsiteX23" fmla="*/ 1309963 w 1547022"/>
              <a:gd name="connsiteY23" fmla="*/ 395315 h 914541"/>
              <a:gd name="connsiteX24" fmla="*/ 1238525 w 1547022"/>
              <a:gd name="connsiteY24" fmla="*/ 489376 h 914541"/>
              <a:gd name="connsiteX25" fmla="*/ 1183757 w 1547022"/>
              <a:gd name="connsiteY25" fmla="*/ 495329 h 914541"/>
              <a:gd name="connsiteX26" fmla="*/ 1121844 w 1547022"/>
              <a:gd name="connsiteY26" fmla="*/ 547715 h 914541"/>
              <a:gd name="connsiteX27" fmla="*/ 1017069 w 1547022"/>
              <a:gd name="connsiteY27" fmla="*/ 788221 h 914541"/>
              <a:gd name="connsiteX28" fmla="*/ 900388 w 1547022"/>
              <a:gd name="connsiteY28" fmla="*/ 845372 h 914541"/>
              <a:gd name="connsiteX29" fmla="*/ 826569 w 1547022"/>
              <a:gd name="connsiteY29" fmla="*/ 902521 h 914541"/>
              <a:gd name="connsiteX30" fmla="*/ 693219 w 1547022"/>
              <a:gd name="connsiteY30" fmla="*/ 847754 h 914541"/>
              <a:gd name="connsiteX31" fmla="*/ 631307 w 1547022"/>
              <a:gd name="connsiteY31" fmla="*/ 904904 h 914541"/>
              <a:gd name="connsiteX32" fmla="*/ 536057 w 1547022"/>
              <a:gd name="connsiteY32" fmla="*/ 869185 h 914541"/>
              <a:gd name="connsiteX33" fmla="*/ 305076 w 1547022"/>
              <a:gd name="connsiteY33" fmla="*/ 486995 h 914541"/>
              <a:gd name="connsiteX0" fmla="*/ 305076 w 1553610"/>
              <a:gd name="connsiteY0" fmla="*/ 486995 h 914541"/>
              <a:gd name="connsiteX1" fmla="*/ 71713 w 1553610"/>
              <a:gd name="connsiteY1" fmla="*/ 381028 h 914541"/>
              <a:gd name="connsiteX2" fmla="*/ 16944 w 1553610"/>
              <a:gd name="connsiteY2" fmla="*/ 266728 h 914541"/>
              <a:gd name="connsiteX3" fmla="*/ 88381 w 1553610"/>
              <a:gd name="connsiteY3" fmla="*/ 264348 h 914541"/>
              <a:gd name="connsiteX4" fmla="*/ 95526 w 1553610"/>
              <a:gd name="connsiteY4" fmla="*/ 190530 h 914541"/>
              <a:gd name="connsiteX5" fmla="*/ 275 w 1553610"/>
              <a:gd name="connsiteY5" fmla="*/ 90517 h 914541"/>
              <a:gd name="connsiteX6" fmla="*/ 35993 w 1553610"/>
              <a:gd name="connsiteY6" fmla="*/ 19078 h 914541"/>
              <a:gd name="connsiteX7" fmla="*/ 155056 w 1553610"/>
              <a:gd name="connsiteY7" fmla="*/ 64323 h 914541"/>
              <a:gd name="connsiteX8" fmla="*/ 295550 w 1553610"/>
              <a:gd name="connsiteY8" fmla="*/ 35748 h 914541"/>
              <a:gd name="connsiteX9" fmla="*/ 407468 w 1553610"/>
              <a:gd name="connsiteY9" fmla="*/ 181005 h 914541"/>
              <a:gd name="connsiteX10" fmla="*/ 490812 w 1553610"/>
              <a:gd name="connsiteY10" fmla="*/ 204817 h 914541"/>
              <a:gd name="connsiteX11" fmla="*/ 543201 w 1553610"/>
              <a:gd name="connsiteY11" fmla="*/ 233392 h 914541"/>
              <a:gd name="connsiteX12" fmla="*/ 676550 w 1553610"/>
              <a:gd name="connsiteY12" fmla="*/ 126236 h 914541"/>
              <a:gd name="connsiteX13" fmla="*/ 840856 w 1553610"/>
              <a:gd name="connsiteY13" fmla="*/ 21461 h 914541"/>
              <a:gd name="connsiteX14" fmla="*/ 890863 w 1553610"/>
              <a:gd name="connsiteY14" fmla="*/ 29 h 914541"/>
              <a:gd name="connsiteX15" fmla="*/ 940868 w 1553610"/>
              <a:gd name="connsiteY15" fmla="*/ 109567 h 914541"/>
              <a:gd name="connsiteX16" fmla="*/ 974206 w 1553610"/>
              <a:gd name="connsiteY16" fmla="*/ 61942 h 914541"/>
              <a:gd name="connsiteX17" fmla="*/ 1081362 w 1553610"/>
              <a:gd name="connsiteY17" fmla="*/ 61942 h 914541"/>
              <a:gd name="connsiteX18" fmla="*/ 1259957 w 1553610"/>
              <a:gd name="connsiteY18" fmla="*/ 188147 h 914541"/>
              <a:gd name="connsiteX19" fmla="*/ 1307581 w 1553610"/>
              <a:gd name="connsiteY19" fmla="*/ 157192 h 914541"/>
              <a:gd name="connsiteX20" fmla="*/ 1381401 w 1553610"/>
              <a:gd name="connsiteY20" fmla="*/ 140523 h 914541"/>
              <a:gd name="connsiteX21" fmla="*/ 1545706 w 1553610"/>
              <a:gd name="connsiteY21" fmla="*/ 161954 h 914541"/>
              <a:gd name="connsiteX22" fmla="*/ 1519512 w 1553610"/>
              <a:gd name="connsiteY22" fmla="*/ 233392 h 914541"/>
              <a:gd name="connsiteX23" fmla="*/ 1479032 w 1553610"/>
              <a:gd name="connsiteY23" fmla="*/ 314355 h 914541"/>
              <a:gd name="connsiteX24" fmla="*/ 1309963 w 1553610"/>
              <a:gd name="connsiteY24" fmla="*/ 395315 h 914541"/>
              <a:gd name="connsiteX25" fmla="*/ 1238525 w 1553610"/>
              <a:gd name="connsiteY25" fmla="*/ 489376 h 914541"/>
              <a:gd name="connsiteX26" fmla="*/ 1183757 w 1553610"/>
              <a:gd name="connsiteY26" fmla="*/ 495329 h 914541"/>
              <a:gd name="connsiteX27" fmla="*/ 1121844 w 1553610"/>
              <a:gd name="connsiteY27" fmla="*/ 547715 h 914541"/>
              <a:gd name="connsiteX28" fmla="*/ 1017069 w 1553610"/>
              <a:gd name="connsiteY28" fmla="*/ 788221 h 914541"/>
              <a:gd name="connsiteX29" fmla="*/ 900388 w 1553610"/>
              <a:gd name="connsiteY29" fmla="*/ 845372 h 914541"/>
              <a:gd name="connsiteX30" fmla="*/ 826569 w 1553610"/>
              <a:gd name="connsiteY30" fmla="*/ 902521 h 914541"/>
              <a:gd name="connsiteX31" fmla="*/ 693219 w 1553610"/>
              <a:gd name="connsiteY31" fmla="*/ 847754 h 914541"/>
              <a:gd name="connsiteX32" fmla="*/ 631307 w 1553610"/>
              <a:gd name="connsiteY32" fmla="*/ 904904 h 914541"/>
              <a:gd name="connsiteX33" fmla="*/ 536057 w 1553610"/>
              <a:gd name="connsiteY33" fmla="*/ 869185 h 914541"/>
              <a:gd name="connsiteX34" fmla="*/ 305076 w 1553610"/>
              <a:gd name="connsiteY34" fmla="*/ 486995 h 914541"/>
              <a:gd name="connsiteX0" fmla="*/ 305076 w 1553610"/>
              <a:gd name="connsiteY0" fmla="*/ 486995 h 914541"/>
              <a:gd name="connsiteX1" fmla="*/ 71713 w 1553610"/>
              <a:gd name="connsiteY1" fmla="*/ 381028 h 914541"/>
              <a:gd name="connsiteX2" fmla="*/ 16944 w 1553610"/>
              <a:gd name="connsiteY2" fmla="*/ 266728 h 914541"/>
              <a:gd name="connsiteX3" fmla="*/ 88381 w 1553610"/>
              <a:gd name="connsiteY3" fmla="*/ 264348 h 914541"/>
              <a:gd name="connsiteX4" fmla="*/ 95526 w 1553610"/>
              <a:gd name="connsiteY4" fmla="*/ 190530 h 914541"/>
              <a:gd name="connsiteX5" fmla="*/ 275 w 1553610"/>
              <a:gd name="connsiteY5" fmla="*/ 90517 h 914541"/>
              <a:gd name="connsiteX6" fmla="*/ 35993 w 1553610"/>
              <a:gd name="connsiteY6" fmla="*/ 19078 h 914541"/>
              <a:gd name="connsiteX7" fmla="*/ 155056 w 1553610"/>
              <a:gd name="connsiteY7" fmla="*/ 64323 h 914541"/>
              <a:gd name="connsiteX8" fmla="*/ 295550 w 1553610"/>
              <a:gd name="connsiteY8" fmla="*/ 35748 h 914541"/>
              <a:gd name="connsiteX9" fmla="*/ 407468 w 1553610"/>
              <a:gd name="connsiteY9" fmla="*/ 181005 h 914541"/>
              <a:gd name="connsiteX10" fmla="*/ 490812 w 1553610"/>
              <a:gd name="connsiteY10" fmla="*/ 204817 h 914541"/>
              <a:gd name="connsiteX11" fmla="*/ 543201 w 1553610"/>
              <a:gd name="connsiteY11" fmla="*/ 233392 h 914541"/>
              <a:gd name="connsiteX12" fmla="*/ 676550 w 1553610"/>
              <a:gd name="connsiteY12" fmla="*/ 126236 h 914541"/>
              <a:gd name="connsiteX13" fmla="*/ 840856 w 1553610"/>
              <a:gd name="connsiteY13" fmla="*/ 21461 h 914541"/>
              <a:gd name="connsiteX14" fmla="*/ 890863 w 1553610"/>
              <a:gd name="connsiteY14" fmla="*/ 29 h 914541"/>
              <a:gd name="connsiteX15" fmla="*/ 940868 w 1553610"/>
              <a:gd name="connsiteY15" fmla="*/ 109567 h 914541"/>
              <a:gd name="connsiteX16" fmla="*/ 974206 w 1553610"/>
              <a:gd name="connsiteY16" fmla="*/ 61942 h 914541"/>
              <a:gd name="connsiteX17" fmla="*/ 1081362 w 1553610"/>
              <a:gd name="connsiteY17" fmla="*/ 61942 h 914541"/>
              <a:gd name="connsiteX18" fmla="*/ 1259957 w 1553610"/>
              <a:gd name="connsiteY18" fmla="*/ 188147 h 914541"/>
              <a:gd name="connsiteX19" fmla="*/ 1307581 w 1553610"/>
              <a:gd name="connsiteY19" fmla="*/ 157192 h 914541"/>
              <a:gd name="connsiteX20" fmla="*/ 1381401 w 1553610"/>
              <a:gd name="connsiteY20" fmla="*/ 140523 h 914541"/>
              <a:gd name="connsiteX21" fmla="*/ 1545706 w 1553610"/>
              <a:gd name="connsiteY21" fmla="*/ 161954 h 914541"/>
              <a:gd name="connsiteX22" fmla="*/ 1519512 w 1553610"/>
              <a:gd name="connsiteY22" fmla="*/ 233392 h 914541"/>
              <a:gd name="connsiteX23" fmla="*/ 1479032 w 1553610"/>
              <a:gd name="connsiteY23" fmla="*/ 314355 h 914541"/>
              <a:gd name="connsiteX24" fmla="*/ 1309963 w 1553610"/>
              <a:gd name="connsiteY24" fmla="*/ 395315 h 914541"/>
              <a:gd name="connsiteX25" fmla="*/ 1238525 w 1553610"/>
              <a:gd name="connsiteY25" fmla="*/ 489376 h 914541"/>
              <a:gd name="connsiteX26" fmla="*/ 1183757 w 1553610"/>
              <a:gd name="connsiteY26" fmla="*/ 495329 h 914541"/>
              <a:gd name="connsiteX27" fmla="*/ 1121844 w 1553610"/>
              <a:gd name="connsiteY27" fmla="*/ 547715 h 914541"/>
              <a:gd name="connsiteX28" fmla="*/ 1017069 w 1553610"/>
              <a:gd name="connsiteY28" fmla="*/ 788221 h 914541"/>
              <a:gd name="connsiteX29" fmla="*/ 964681 w 1553610"/>
              <a:gd name="connsiteY29" fmla="*/ 814417 h 914541"/>
              <a:gd name="connsiteX30" fmla="*/ 900388 w 1553610"/>
              <a:gd name="connsiteY30" fmla="*/ 845372 h 914541"/>
              <a:gd name="connsiteX31" fmla="*/ 826569 w 1553610"/>
              <a:gd name="connsiteY31" fmla="*/ 902521 h 914541"/>
              <a:gd name="connsiteX32" fmla="*/ 693219 w 1553610"/>
              <a:gd name="connsiteY32" fmla="*/ 847754 h 914541"/>
              <a:gd name="connsiteX33" fmla="*/ 631307 w 1553610"/>
              <a:gd name="connsiteY33" fmla="*/ 904904 h 914541"/>
              <a:gd name="connsiteX34" fmla="*/ 536057 w 1553610"/>
              <a:gd name="connsiteY34" fmla="*/ 869185 h 914541"/>
              <a:gd name="connsiteX35" fmla="*/ 305076 w 1553610"/>
              <a:gd name="connsiteY35" fmla="*/ 486995 h 914541"/>
              <a:gd name="connsiteX0" fmla="*/ 305076 w 1553610"/>
              <a:gd name="connsiteY0" fmla="*/ 486995 h 914541"/>
              <a:gd name="connsiteX1" fmla="*/ 71713 w 1553610"/>
              <a:gd name="connsiteY1" fmla="*/ 381028 h 914541"/>
              <a:gd name="connsiteX2" fmla="*/ 16944 w 1553610"/>
              <a:gd name="connsiteY2" fmla="*/ 266728 h 914541"/>
              <a:gd name="connsiteX3" fmla="*/ 88381 w 1553610"/>
              <a:gd name="connsiteY3" fmla="*/ 264348 h 914541"/>
              <a:gd name="connsiteX4" fmla="*/ 95526 w 1553610"/>
              <a:gd name="connsiteY4" fmla="*/ 190530 h 914541"/>
              <a:gd name="connsiteX5" fmla="*/ 275 w 1553610"/>
              <a:gd name="connsiteY5" fmla="*/ 90517 h 914541"/>
              <a:gd name="connsiteX6" fmla="*/ 35993 w 1553610"/>
              <a:gd name="connsiteY6" fmla="*/ 19078 h 914541"/>
              <a:gd name="connsiteX7" fmla="*/ 155056 w 1553610"/>
              <a:gd name="connsiteY7" fmla="*/ 64323 h 914541"/>
              <a:gd name="connsiteX8" fmla="*/ 295550 w 1553610"/>
              <a:gd name="connsiteY8" fmla="*/ 35748 h 914541"/>
              <a:gd name="connsiteX9" fmla="*/ 407468 w 1553610"/>
              <a:gd name="connsiteY9" fmla="*/ 181005 h 914541"/>
              <a:gd name="connsiteX10" fmla="*/ 490812 w 1553610"/>
              <a:gd name="connsiteY10" fmla="*/ 204817 h 914541"/>
              <a:gd name="connsiteX11" fmla="*/ 543201 w 1553610"/>
              <a:gd name="connsiteY11" fmla="*/ 233392 h 914541"/>
              <a:gd name="connsiteX12" fmla="*/ 676550 w 1553610"/>
              <a:gd name="connsiteY12" fmla="*/ 126236 h 914541"/>
              <a:gd name="connsiteX13" fmla="*/ 840856 w 1553610"/>
              <a:gd name="connsiteY13" fmla="*/ 21461 h 914541"/>
              <a:gd name="connsiteX14" fmla="*/ 890863 w 1553610"/>
              <a:gd name="connsiteY14" fmla="*/ 29 h 914541"/>
              <a:gd name="connsiteX15" fmla="*/ 940868 w 1553610"/>
              <a:gd name="connsiteY15" fmla="*/ 109567 h 914541"/>
              <a:gd name="connsiteX16" fmla="*/ 974206 w 1553610"/>
              <a:gd name="connsiteY16" fmla="*/ 61942 h 914541"/>
              <a:gd name="connsiteX17" fmla="*/ 1081362 w 1553610"/>
              <a:gd name="connsiteY17" fmla="*/ 61942 h 914541"/>
              <a:gd name="connsiteX18" fmla="*/ 1259957 w 1553610"/>
              <a:gd name="connsiteY18" fmla="*/ 188147 h 914541"/>
              <a:gd name="connsiteX19" fmla="*/ 1307581 w 1553610"/>
              <a:gd name="connsiteY19" fmla="*/ 157192 h 914541"/>
              <a:gd name="connsiteX20" fmla="*/ 1381401 w 1553610"/>
              <a:gd name="connsiteY20" fmla="*/ 140523 h 914541"/>
              <a:gd name="connsiteX21" fmla="*/ 1545706 w 1553610"/>
              <a:gd name="connsiteY21" fmla="*/ 161954 h 914541"/>
              <a:gd name="connsiteX22" fmla="*/ 1519512 w 1553610"/>
              <a:gd name="connsiteY22" fmla="*/ 233392 h 914541"/>
              <a:gd name="connsiteX23" fmla="*/ 1479032 w 1553610"/>
              <a:gd name="connsiteY23" fmla="*/ 314355 h 914541"/>
              <a:gd name="connsiteX24" fmla="*/ 1309963 w 1553610"/>
              <a:gd name="connsiteY24" fmla="*/ 395315 h 914541"/>
              <a:gd name="connsiteX25" fmla="*/ 1238525 w 1553610"/>
              <a:gd name="connsiteY25" fmla="*/ 489376 h 914541"/>
              <a:gd name="connsiteX26" fmla="*/ 1183757 w 1553610"/>
              <a:gd name="connsiteY26" fmla="*/ 495329 h 914541"/>
              <a:gd name="connsiteX27" fmla="*/ 1121844 w 1553610"/>
              <a:gd name="connsiteY27" fmla="*/ 547715 h 914541"/>
              <a:gd name="connsiteX28" fmla="*/ 1057550 w 1553610"/>
              <a:gd name="connsiteY28" fmla="*/ 728692 h 914541"/>
              <a:gd name="connsiteX29" fmla="*/ 1017069 w 1553610"/>
              <a:gd name="connsiteY29" fmla="*/ 788221 h 914541"/>
              <a:gd name="connsiteX30" fmla="*/ 964681 w 1553610"/>
              <a:gd name="connsiteY30" fmla="*/ 814417 h 914541"/>
              <a:gd name="connsiteX31" fmla="*/ 900388 w 1553610"/>
              <a:gd name="connsiteY31" fmla="*/ 845372 h 914541"/>
              <a:gd name="connsiteX32" fmla="*/ 826569 w 1553610"/>
              <a:gd name="connsiteY32" fmla="*/ 902521 h 914541"/>
              <a:gd name="connsiteX33" fmla="*/ 693219 w 1553610"/>
              <a:gd name="connsiteY33" fmla="*/ 847754 h 914541"/>
              <a:gd name="connsiteX34" fmla="*/ 631307 w 1553610"/>
              <a:gd name="connsiteY34" fmla="*/ 904904 h 914541"/>
              <a:gd name="connsiteX35" fmla="*/ 536057 w 1553610"/>
              <a:gd name="connsiteY35" fmla="*/ 869185 h 914541"/>
              <a:gd name="connsiteX36" fmla="*/ 305076 w 1553610"/>
              <a:gd name="connsiteY36" fmla="*/ 486995 h 914541"/>
              <a:gd name="connsiteX0" fmla="*/ 305076 w 1553610"/>
              <a:gd name="connsiteY0" fmla="*/ 486995 h 914541"/>
              <a:gd name="connsiteX1" fmla="*/ 71713 w 1553610"/>
              <a:gd name="connsiteY1" fmla="*/ 381028 h 914541"/>
              <a:gd name="connsiteX2" fmla="*/ 16944 w 1553610"/>
              <a:gd name="connsiteY2" fmla="*/ 266728 h 914541"/>
              <a:gd name="connsiteX3" fmla="*/ 88381 w 1553610"/>
              <a:gd name="connsiteY3" fmla="*/ 264348 h 914541"/>
              <a:gd name="connsiteX4" fmla="*/ 95526 w 1553610"/>
              <a:gd name="connsiteY4" fmla="*/ 190530 h 914541"/>
              <a:gd name="connsiteX5" fmla="*/ 275 w 1553610"/>
              <a:gd name="connsiteY5" fmla="*/ 90517 h 914541"/>
              <a:gd name="connsiteX6" fmla="*/ 35993 w 1553610"/>
              <a:gd name="connsiteY6" fmla="*/ 19078 h 914541"/>
              <a:gd name="connsiteX7" fmla="*/ 155056 w 1553610"/>
              <a:gd name="connsiteY7" fmla="*/ 64323 h 914541"/>
              <a:gd name="connsiteX8" fmla="*/ 295550 w 1553610"/>
              <a:gd name="connsiteY8" fmla="*/ 35748 h 914541"/>
              <a:gd name="connsiteX9" fmla="*/ 407468 w 1553610"/>
              <a:gd name="connsiteY9" fmla="*/ 181005 h 914541"/>
              <a:gd name="connsiteX10" fmla="*/ 490812 w 1553610"/>
              <a:gd name="connsiteY10" fmla="*/ 204817 h 914541"/>
              <a:gd name="connsiteX11" fmla="*/ 543201 w 1553610"/>
              <a:gd name="connsiteY11" fmla="*/ 233392 h 914541"/>
              <a:gd name="connsiteX12" fmla="*/ 676550 w 1553610"/>
              <a:gd name="connsiteY12" fmla="*/ 126236 h 914541"/>
              <a:gd name="connsiteX13" fmla="*/ 840856 w 1553610"/>
              <a:gd name="connsiteY13" fmla="*/ 21461 h 914541"/>
              <a:gd name="connsiteX14" fmla="*/ 890863 w 1553610"/>
              <a:gd name="connsiteY14" fmla="*/ 29 h 914541"/>
              <a:gd name="connsiteX15" fmla="*/ 940868 w 1553610"/>
              <a:gd name="connsiteY15" fmla="*/ 109567 h 914541"/>
              <a:gd name="connsiteX16" fmla="*/ 974206 w 1553610"/>
              <a:gd name="connsiteY16" fmla="*/ 61942 h 914541"/>
              <a:gd name="connsiteX17" fmla="*/ 1081362 w 1553610"/>
              <a:gd name="connsiteY17" fmla="*/ 61942 h 914541"/>
              <a:gd name="connsiteX18" fmla="*/ 1259957 w 1553610"/>
              <a:gd name="connsiteY18" fmla="*/ 188147 h 914541"/>
              <a:gd name="connsiteX19" fmla="*/ 1307581 w 1553610"/>
              <a:gd name="connsiteY19" fmla="*/ 157192 h 914541"/>
              <a:gd name="connsiteX20" fmla="*/ 1381401 w 1553610"/>
              <a:gd name="connsiteY20" fmla="*/ 140523 h 914541"/>
              <a:gd name="connsiteX21" fmla="*/ 1545706 w 1553610"/>
              <a:gd name="connsiteY21" fmla="*/ 161954 h 914541"/>
              <a:gd name="connsiteX22" fmla="*/ 1519512 w 1553610"/>
              <a:gd name="connsiteY22" fmla="*/ 233392 h 914541"/>
              <a:gd name="connsiteX23" fmla="*/ 1479032 w 1553610"/>
              <a:gd name="connsiteY23" fmla="*/ 314355 h 914541"/>
              <a:gd name="connsiteX24" fmla="*/ 1309963 w 1553610"/>
              <a:gd name="connsiteY24" fmla="*/ 395315 h 914541"/>
              <a:gd name="connsiteX25" fmla="*/ 1238525 w 1553610"/>
              <a:gd name="connsiteY25" fmla="*/ 489376 h 914541"/>
              <a:gd name="connsiteX26" fmla="*/ 1183757 w 1553610"/>
              <a:gd name="connsiteY26" fmla="*/ 495329 h 914541"/>
              <a:gd name="connsiteX27" fmla="*/ 1121844 w 1553610"/>
              <a:gd name="connsiteY27" fmla="*/ 547715 h 914541"/>
              <a:gd name="connsiteX28" fmla="*/ 1067075 w 1553610"/>
              <a:gd name="connsiteY28" fmla="*/ 645348 h 914541"/>
              <a:gd name="connsiteX29" fmla="*/ 1057550 w 1553610"/>
              <a:gd name="connsiteY29" fmla="*/ 728692 h 914541"/>
              <a:gd name="connsiteX30" fmla="*/ 1017069 w 1553610"/>
              <a:gd name="connsiteY30" fmla="*/ 788221 h 914541"/>
              <a:gd name="connsiteX31" fmla="*/ 964681 w 1553610"/>
              <a:gd name="connsiteY31" fmla="*/ 814417 h 914541"/>
              <a:gd name="connsiteX32" fmla="*/ 900388 w 1553610"/>
              <a:gd name="connsiteY32" fmla="*/ 845372 h 914541"/>
              <a:gd name="connsiteX33" fmla="*/ 826569 w 1553610"/>
              <a:gd name="connsiteY33" fmla="*/ 902521 h 914541"/>
              <a:gd name="connsiteX34" fmla="*/ 693219 w 1553610"/>
              <a:gd name="connsiteY34" fmla="*/ 847754 h 914541"/>
              <a:gd name="connsiteX35" fmla="*/ 631307 w 1553610"/>
              <a:gd name="connsiteY35" fmla="*/ 904904 h 914541"/>
              <a:gd name="connsiteX36" fmla="*/ 536057 w 1553610"/>
              <a:gd name="connsiteY36" fmla="*/ 869185 h 914541"/>
              <a:gd name="connsiteX37" fmla="*/ 305076 w 1553610"/>
              <a:gd name="connsiteY37" fmla="*/ 486995 h 914541"/>
              <a:gd name="connsiteX0" fmla="*/ 305076 w 1553610"/>
              <a:gd name="connsiteY0" fmla="*/ 486995 h 906952"/>
              <a:gd name="connsiteX1" fmla="*/ 71713 w 1553610"/>
              <a:gd name="connsiteY1" fmla="*/ 381028 h 906952"/>
              <a:gd name="connsiteX2" fmla="*/ 16944 w 1553610"/>
              <a:gd name="connsiteY2" fmla="*/ 266728 h 906952"/>
              <a:gd name="connsiteX3" fmla="*/ 88381 w 1553610"/>
              <a:gd name="connsiteY3" fmla="*/ 264348 h 906952"/>
              <a:gd name="connsiteX4" fmla="*/ 95526 w 1553610"/>
              <a:gd name="connsiteY4" fmla="*/ 190530 h 906952"/>
              <a:gd name="connsiteX5" fmla="*/ 275 w 1553610"/>
              <a:gd name="connsiteY5" fmla="*/ 90517 h 906952"/>
              <a:gd name="connsiteX6" fmla="*/ 35993 w 1553610"/>
              <a:gd name="connsiteY6" fmla="*/ 19078 h 906952"/>
              <a:gd name="connsiteX7" fmla="*/ 155056 w 1553610"/>
              <a:gd name="connsiteY7" fmla="*/ 64323 h 906952"/>
              <a:gd name="connsiteX8" fmla="*/ 295550 w 1553610"/>
              <a:gd name="connsiteY8" fmla="*/ 35748 h 906952"/>
              <a:gd name="connsiteX9" fmla="*/ 407468 w 1553610"/>
              <a:gd name="connsiteY9" fmla="*/ 181005 h 906952"/>
              <a:gd name="connsiteX10" fmla="*/ 490812 w 1553610"/>
              <a:gd name="connsiteY10" fmla="*/ 204817 h 906952"/>
              <a:gd name="connsiteX11" fmla="*/ 543201 w 1553610"/>
              <a:gd name="connsiteY11" fmla="*/ 233392 h 906952"/>
              <a:gd name="connsiteX12" fmla="*/ 676550 w 1553610"/>
              <a:gd name="connsiteY12" fmla="*/ 126236 h 906952"/>
              <a:gd name="connsiteX13" fmla="*/ 840856 w 1553610"/>
              <a:gd name="connsiteY13" fmla="*/ 21461 h 906952"/>
              <a:gd name="connsiteX14" fmla="*/ 890863 w 1553610"/>
              <a:gd name="connsiteY14" fmla="*/ 29 h 906952"/>
              <a:gd name="connsiteX15" fmla="*/ 940868 w 1553610"/>
              <a:gd name="connsiteY15" fmla="*/ 109567 h 906952"/>
              <a:gd name="connsiteX16" fmla="*/ 974206 w 1553610"/>
              <a:gd name="connsiteY16" fmla="*/ 61942 h 906952"/>
              <a:gd name="connsiteX17" fmla="*/ 1081362 w 1553610"/>
              <a:gd name="connsiteY17" fmla="*/ 61942 h 906952"/>
              <a:gd name="connsiteX18" fmla="*/ 1259957 w 1553610"/>
              <a:gd name="connsiteY18" fmla="*/ 188147 h 906952"/>
              <a:gd name="connsiteX19" fmla="*/ 1307581 w 1553610"/>
              <a:gd name="connsiteY19" fmla="*/ 157192 h 906952"/>
              <a:gd name="connsiteX20" fmla="*/ 1381401 w 1553610"/>
              <a:gd name="connsiteY20" fmla="*/ 140523 h 906952"/>
              <a:gd name="connsiteX21" fmla="*/ 1545706 w 1553610"/>
              <a:gd name="connsiteY21" fmla="*/ 161954 h 906952"/>
              <a:gd name="connsiteX22" fmla="*/ 1519512 w 1553610"/>
              <a:gd name="connsiteY22" fmla="*/ 233392 h 906952"/>
              <a:gd name="connsiteX23" fmla="*/ 1479032 w 1553610"/>
              <a:gd name="connsiteY23" fmla="*/ 314355 h 906952"/>
              <a:gd name="connsiteX24" fmla="*/ 1309963 w 1553610"/>
              <a:gd name="connsiteY24" fmla="*/ 395315 h 906952"/>
              <a:gd name="connsiteX25" fmla="*/ 1238525 w 1553610"/>
              <a:gd name="connsiteY25" fmla="*/ 489376 h 906952"/>
              <a:gd name="connsiteX26" fmla="*/ 1183757 w 1553610"/>
              <a:gd name="connsiteY26" fmla="*/ 495329 h 906952"/>
              <a:gd name="connsiteX27" fmla="*/ 1121844 w 1553610"/>
              <a:gd name="connsiteY27" fmla="*/ 547715 h 906952"/>
              <a:gd name="connsiteX28" fmla="*/ 1067075 w 1553610"/>
              <a:gd name="connsiteY28" fmla="*/ 645348 h 906952"/>
              <a:gd name="connsiteX29" fmla="*/ 1057550 w 1553610"/>
              <a:gd name="connsiteY29" fmla="*/ 728692 h 906952"/>
              <a:gd name="connsiteX30" fmla="*/ 1017069 w 1553610"/>
              <a:gd name="connsiteY30" fmla="*/ 788221 h 906952"/>
              <a:gd name="connsiteX31" fmla="*/ 964681 w 1553610"/>
              <a:gd name="connsiteY31" fmla="*/ 814417 h 906952"/>
              <a:gd name="connsiteX32" fmla="*/ 900388 w 1553610"/>
              <a:gd name="connsiteY32" fmla="*/ 845372 h 906952"/>
              <a:gd name="connsiteX33" fmla="*/ 826569 w 1553610"/>
              <a:gd name="connsiteY33" fmla="*/ 902521 h 906952"/>
              <a:gd name="connsiteX34" fmla="*/ 693219 w 1553610"/>
              <a:gd name="connsiteY34" fmla="*/ 847754 h 906952"/>
              <a:gd name="connsiteX35" fmla="*/ 631307 w 1553610"/>
              <a:gd name="connsiteY35" fmla="*/ 904904 h 906952"/>
              <a:gd name="connsiteX36" fmla="*/ 536057 w 1553610"/>
              <a:gd name="connsiteY36" fmla="*/ 869185 h 906952"/>
              <a:gd name="connsiteX37" fmla="*/ 405087 w 1553610"/>
              <a:gd name="connsiteY37" fmla="*/ 647730 h 906952"/>
              <a:gd name="connsiteX38" fmla="*/ 305076 w 1553610"/>
              <a:gd name="connsiteY38" fmla="*/ 486995 h 906952"/>
              <a:gd name="connsiteX0" fmla="*/ 271739 w 1553610"/>
              <a:gd name="connsiteY0" fmla="*/ 458420 h 906952"/>
              <a:gd name="connsiteX1" fmla="*/ 71713 w 1553610"/>
              <a:gd name="connsiteY1" fmla="*/ 381028 h 906952"/>
              <a:gd name="connsiteX2" fmla="*/ 16944 w 1553610"/>
              <a:gd name="connsiteY2" fmla="*/ 266728 h 906952"/>
              <a:gd name="connsiteX3" fmla="*/ 88381 w 1553610"/>
              <a:gd name="connsiteY3" fmla="*/ 264348 h 906952"/>
              <a:gd name="connsiteX4" fmla="*/ 95526 w 1553610"/>
              <a:gd name="connsiteY4" fmla="*/ 190530 h 906952"/>
              <a:gd name="connsiteX5" fmla="*/ 275 w 1553610"/>
              <a:gd name="connsiteY5" fmla="*/ 90517 h 906952"/>
              <a:gd name="connsiteX6" fmla="*/ 35993 w 1553610"/>
              <a:gd name="connsiteY6" fmla="*/ 19078 h 906952"/>
              <a:gd name="connsiteX7" fmla="*/ 155056 w 1553610"/>
              <a:gd name="connsiteY7" fmla="*/ 64323 h 906952"/>
              <a:gd name="connsiteX8" fmla="*/ 295550 w 1553610"/>
              <a:gd name="connsiteY8" fmla="*/ 35748 h 906952"/>
              <a:gd name="connsiteX9" fmla="*/ 407468 w 1553610"/>
              <a:gd name="connsiteY9" fmla="*/ 181005 h 906952"/>
              <a:gd name="connsiteX10" fmla="*/ 490812 w 1553610"/>
              <a:gd name="connsiteY10" fmla="*/ 204817 h 906952"/>
              <a:gd name="connsiteX11" fmla="*/ 543201 w 1553610"/>
              <a:gd name="connsiteY11" fmla="*/ 233392 h 906952"/>
              <a:gd name="connsiteX12" fmla="*/ 676550 w 1553610"/>
              <a:gd name="connsiteY12" fmla="*/ 126236 h 906952"/>
              <a:gd name="connsiteX13" fmla="*/ 840856 w 1553610"/>
              <a:gd name="connsiteY13" fmla="*/ 21461 h 906952"/>
              <a:gd name="connsiteX14" fmla="*/ 890863 w 1553610"/>
              <a:gd name="connsiteY14" fmla="*/ 29 h 906952"/>
              <a:gd name="connsiteX15" fmla="*/ 940868 w 1553610"/>
              <a:gd name="connsiteY15" fmla="*/ 109567 h 906952"/>
              <a:gd name="connsiteX16" fmla="*/ 974206 w 1553610"/>
              <a:gd name="connsiteY16" fmla="*/ 61942 h 906952"/>
              <a:gd name="connsiteX17" fmla="*/ 1081362 w 1553610"/>
              <a:gd name="connsiteY17" fmla="*/ 61942 h 906952"/>
              <a:gd name="connsiteX18" fmla="*/ 1259957 w 1553610"/>
              <a:gd name="connsiteY18" fmla="*/ 188147 h 906952"/>
              <a:gd name="connsiteX19" fmla="*/ 1307581 w 1553610"/>
              <a:gd name="connsiteY19" fmla="*/ 157192 h 906952"/>
              <a:gd name="connsiteX20" fmla="*/ 1381401 w 1553610"/>
              <a:gd name="connsiteY20" fmla="*/ 140523 h 906952"/>
              <a:gd name="connsiteX21" fmla="*/ 1545706 w 1553610"/>
              <a:gd name="connsiteY21" fmla="*/ 161954 h 906952"/>
              <a:gd name="connsiteX22" fmla="*/ 1519512 w 1553610"/>
              <a:gd name="connsiteY22" fmla="*/ 233392 h 906952"/>
              <a:gd name="connsiteX23" fmla="*/ 1479032 w 1553610"/>
              <a:gd name="connsiteY23" fmla="*/ 314355 h 906952"/>
              <a:gd name="connsiteX24" fmla="*/ 1309963 w 1553610"/>
              <a:gd name="connsiteY24" fmla="*/ 395315 h 906952"/>
              <a:gd name="connsiteX25" fmla="*/ 1238525 w 1553610"/>
              <a:gd name="connsiteY25" fmla="*/ 489376 h 906952"/>
              <a:gd name="connsiteX26" fmla="*/ 1183757 w 1553610"/>
              <a:gd name="connsiteY26" fmla="*/ 495329 h 906952"/>
              <a:gd name="connsiteX27" fmla="*/ 1121844 w 1553610"/>
              <a:gd name="connsiteY27" fmla="*/ 547715 h 906952"/>
              <a:gd name="connsiteX28" fmla="*/ 1067075 w 1553610"/>
              <a:gd name="connsiteY28" fmla="*/ 645348 h 906952"/>
              <a:gd name="connsiteX29" fmla="*/ 1057550 w 1553610"/>
              <a:gd name="connsiteY29" fmla="*/ 728692 h 906952"/>
              <a:gd name="connsiteX30" fmla="*/ 1017069 w 1553610"/>
              <a:gd name="connsiteY30" fmla="*/ 788221 h 906952"/>
              <a:gd name="connsiteX31" fmla="*/ 964681 w 1553610"/>
              <a:gd name="connsiteY31" fmla="*/ 814417 h 906952"/>
              <a:gd name="connsiteX32" fmla="*/ 900388 w 1553610"/>
              <a:gd name="connsiteY32" fmla="*/ 845372 h 906952"/>
              <a:gd name="connsiteX33" fmla="*/ 826569 w 1553610"/>
              <a:gd name="connsiteY33" fmla="*/ 902521 h 906952"/>
              <a:gd name="connsiteX34" fmla="*/ 693219 w 1553610"/>
              <a:gd name="connsiteY34" fmla="*/ 847754 h 906952"/>
              <a:gd name="connsiteX35" fmla="*/ 631307 w 1553610"/>
              <a:gd name="connsiteY35" fmla="*/ 904904 h 906952"/>
              <a:gd name="connsiteX36" fmla="*/ 536057 w 1553610"/>
              <a:gd name="connsiteY36" fmla="*/ 869185 h 906952"/>
              <a:gd name="connsiteX37" fmla="*/ 405087 w 1553610"/>
              <a:gd name="connsiteY37" fmla="*/ 647730 h 906952"/>
              <a:gd name="connsiteX38" fmla="*/ 271739 w 1553610"/>
              <a:gd name="connsiteY38" fmla="*/ 458420 h 906952"/>
              <a:gd name="connsiteX0" fmla="*/ 271739 w 1553610"/>
              <a:gd name="connsiteY0" fmla="*/ 458420 h 906952"/>
              <a:gd name="connsiteX1" fmla="*/ 71713 w 1553610"/>
              <a:gd name="connsiteY1" fmla="*/ 381028 h 906952"/>
              <a:gd name="connsiteX2" fmla="*/ 16944 w 1553610"/>
              <a:gd name="connsiteY2" fmla="*/ 266728 h 906952"/>
              <a:gd name="connsiteX3" fmla="*/ 88381 w 1553610"/>
              <a:gd name="connsiteY3" fmla="*/ 264348 h 906952"/>
              <a:gd name="connsiteX4" fmla="*/ 95526 w 1553610"/>
              <a:gd name="connsiteY4" fmla="*/ 190530 h 906952"/>
              <a:gd name="connsiteX5" fmla="*/ 275 w 1553610"/>
              <a:gd name="connsiteY5" fmla="*/ 90517 h 906952"/>
              <a:gd name="connsiteX6" fmla="*/ 35993 w 1553610"/>
              <a:gd name="connsiteY6" fmla="*/ 19078 h 906952"/>
              <a:gd name="connsiteX7" fmla="*/ 155056 w 1553610"/>
              <a:gd name="connsiteY7" fmla="*/ 64323 h 906952"/>
              <a:gd name="connsiteX8" fmla="*/ 295550 w 1553610"/>
              <a:gd name="connsiteY8" fmla="*/ 35748 h 906952"/>
              <a:gd name="connsiteX9" fmla="*/ 407468 w 1553610"/>
              <a:gd name="connsiteY9" fmla="*/ 181005 h 906952"/>
              <a:gd name="connsiteX10" fmla="*/ 490812 w 1553610"/>
              <a:gd name="connsiteY10" fmla="*/ 204817 h 906952"/>
              <a:gd name="connsiteX11" fmla="*/ 543201 w 1553610"/>
              <a:gd name="connsiteY11" fmla="*/ 233392 h 906952"/>
              <a:gd name="connsiteX12" fmla="*/ 676550 w 1553610"/>
              <a:gd name="connsiteY12" fmla="*/ 126236 h 906952"/>
              <a:gd name="connsiteX13" fmla="*/ 840856 w 1553610"/>
              <a:gd name="connsiteY13" fmla="*/ 21461 h 906952"/>
              <a:gd name="connsiteX14" fmla="*/ 890863 w 1553610"/>
              <a:gd name="connsiteY14" fmla="*/ 29 h 906952"/>
              <a:gd name="connsiteX15" fmla="*/ 940868 w 1553610"/>
              <a:gd name="connsiteY15" fmla="*/ 109567 h 906952"/>
              <a:gd name="connsiteX16" fmla="*/ 974206 w 1553610"/>
              <a:gd name="connsiteY16" fmla="*/ 61942 h 906952"/>
              <a:gd name="connsiteX17" fmla="*/ 1081362 w 1553610"/>
              <a:gd name="connsiteY17" fmla="*/ 61942 h 906952"/>
              <a:gd name="connsiteX18" fmla="*/ 1259957 w 1553610"/>
              <a:gd name="connsiteY18" fmla="*/ 188147 h 906952"/>
              <a:gd name="connsiteX19" fmla="*/ 1307581 w 1553610"/>
              <a:gd name="connsiteY19" fmla="*/ 157192 h 906952"/>
              <a:gd name="connsiteX20" fmla="*/ 1381401 w 1553610"/>
              <a:gd name="connsiteY20" fmla="*/ 140523 h 906952"/>
              <a:gd name="connsiteX21" fmla="*/ 1545706 w 1553610"/>
              <a:gd name="connsiteY21" fmla="*/ 161954 h 906952"/>
              <a:gd name="connsiteX22" fmla="*/ 1519512 w 1553610"/>
              <a:gd name="connsiteY22" fmla="*/ 233392 h 906952"/>
              <a:gd name="connsiteX23" fmla="*/ 1479032 w 1553610"/>
              <a:gd name="connsiteY23" fmla="*/ 314355 h 906952"/>
              <a:gd name="connsiteX24" fmla="*/ 1309963 w 1553610"/>
              <a:gd name="connsiteY24" fmla="*/ 395315 h 906952"/>
              <a:gd name="connsiteX25" fmla="*/ 1238525 w 1553610"/>
              <a:gd name="connsiteY25" fmla="*/ 489376 h 906952"/>
              <a:gd name="connsiteX26" fmla="*/ 1183757 w 1553610"/>
              <a:gd name="connsiteY26" fmla="*/ 495329 h 906952"/>
              <a:gd name="connsiteX27" fmla="*/ 1121844 w 1553610"/>
              <a:gd name="connsiteY27" fmla="*/ 547715 h 906952"/>
              <a:gd name="connsiteX28" fmla="*/ 1067075 w 1553610"/>
              <a:gd name="connsiteY28" fmla="*/ 645348 h 906952"/>
              <a:gd name="connsiteX29" fmla="*/ 1057550 w 1553610"/>
              <a:gd name="connsiteY29" fmla="*/ 728692 h 906952"/>
              <a:gd name="connsiteX30" fmla="*/ 1017069 w 1553610"/>
              <a:gd name="connsiteY30" fmla="*/ 788221 h 906952"/>
              <a:gd name="connsiteX31" fmla="*/ 964681 w 1553610"/>
              <a:gd name="connsiteY31" fmla="*/ 814417 h 906952"/>
              <a:gd name="connsiteX32" fmla="*/ 900388 w 1553610"/>
              <a:gd name="connsiteY32" fmla="*/ 845372 h 906952"/>
              <a:gd name="connsiteX33" fmla="*/ 826569 w 1553610"/>
              <a:gd name="connsiteY33" fmla="*/ 902521 h 906952"/>
              <a:gd name="connsiteX34" fmla="*/ 693219 w 1553610"/>
              <a:gd name="connsiteY34" fmla="*/ 847754 h 906952"/>
              <a:gd name="connsiteX35" fmla="*/ 631307 w 1553610"/>
              <a:gd name="connsiteY35" fmla="*/ 904904 h 906952"/>
              <a:gd name="connsiteX36" fmla="*/ 536057 w 1553610"/>
              <a:gd name="connsiteY36" fmla="*/ 869185 h 906952"/>
              <a:gd name="connsiteX37" fmla="*/ 405087 w 1553610"/>
              <a:gd name="connsiteY37" fmla="*/ 647730 h 906952"/>
              <a:gd name="connsiteX38" fmla="*/ 321743 w 1553610"/>
              <a:gd name="connsiteY38" fmla="*/ 540573 h 906952"/>
              <a:gd name="connsiteX39" fmla="*/ 271739 w 1553610"/>
              <a:gd name="connsiteY39" fmla="*/ 458420 h 906952"/>
              <a:gd name="connsiteX0" fmla="*/ 271739 w 1553610"/>
              <a:gd name="connsiteY0" fmla="*/ 458420 h 905788"/>
              <a:gd name="connsiteX1" fmla="*/ 71713 w 1553610"/>
              <a:gd name="connsiteY1" fmla="*/ 381028 h 905788"/>
              <a:gd name="connsiteX2" fmla="*/ 16944 w 1553610"/>
              <a:gd name="connsiteY2" fmla="*/ 266728 h 905788"/>
              <a:gd name="connsiteX3" fmla="*/ 88381 w 1553610"/>
              <a:gd name="connsiteY3" fmla="*/ 264348 h 905788"/>
              <a:gd name="connsiteX4" fmla="*/ 95526 w 1553610"/>
              <a:gd name="connsiteY4" fmla="*/ 190530 h 905788"/>
              <a:gd name="connsiteX5" fmla="*/ 275 w 1553610"/>
              <a:gd name="connsiteY5" fmla="*/ 90517 h 905788"/>
              <a:gd name="connsiteX6" fmla="*/ 35993 w 1553610"/>
              <a:gd name="connsiteY6" fmla="*/ 19078 h 905788"/>
              <a:gd name="connsiteX7" fmla="*/ 155056 w 1553610"/>
              <a:gd name="connsiteY7" fmla="*/ 64323 h 905788"/>
              <a:gd name="connsiteX8" fmla="*/ 295550 w 1553610"/>
              <a:gd name="connsiteY8" fmla="*/ 35748 h 905788"/>
              <a:gd name="connsiteX9" fmla="*/ 407468 w 1553610"/>
              <a:gd name="connsiteY9" fmla="*/ 181005 h 905788"/>
              <a:gd name="connsiteX10" fmla="*/ 490812 w 1553610"/>
              <a:gd name="connsiteY10" fmla="*/ 204817 h 905788"/>
              <a:gd name="connsiteX11" fmla="*/ 543201 w 1553610"/>
              <a:gd name="connsiteY11" fmla="*/ 233392 h 905788"/>
              <a:gd name="connsiteX12" fmla="*/ 676550 w 1553610"/>
              <a:gd name="connsiteY12" fmla="*/ 126236 h 905788"/>
              <a:gd name="connsiteX13" fmla="*/ 840856 w 1553610"/>
              <a:gd name="connsiteY13" fmla="*/ 21461 h 905788"/>
              <a:gd name="connsiteX14" fmla="*/ 890863 w 1553610"/>
              <a:gd name="connsiteY14" fmla="*/ 29 h 905788"/>
              <a:gd name="connsiteX15" fmla="*/ 940868 w 1553610"/>
              <a:gd name="connsiteY15" fmla="*/ 109567 h 905788"/>
              <a:gd name="connsiteX16" fmla="*/ 974206 w 1553610"/>
              <a:gd name="connsiteY16" fmla="*/ 61942 h 905788"/>
              <a:gd name="connsiteX17" fmla="*/ 1081362 w 1553610"/>
              <a:gd name="connsiteY17" fmla="*/ 61942 h 905788"/>
              <a:gd name="connsiteX18" fmla="*/ 1259957 w 1553610"/>
              <a:gd name="connsiteY18" fmla="*/ 188147 h 905788"/>
              <a:gd name="connsiteX19" fmla="*/ 1307581 w 1553610"/>
              <a:gd name="connsiteY19" fmla="*/ 157192 h 905788"/>
              <a:gd name="connsiteX20" fmla="*/ 1381401 w 1553610"/>
              <a:gd name="connsiteY20" fmla="*/ 140523 h 905788"/>
              <a:gd name="connsiteX21" fmla="*/ 1545706 w 1553610"/>
              <a:gd name="connsiteY21" fmla="*/ 161954 h 905788"/>
              <a:gd name="connsiteX22" fmla="*/ 1519512 w 1553610"/>
              <a:gd name="connsiteY22" fmla="*/ 233392 h 905788"/>
              <a:gd name="connsiteX23" fmla="*/ 1479032 w 1553610"/>
              <a:gd name="connsiteY23" fmla="*/ 314355 h 905788"/>
              <a:gd name="connsiteX24" fmla="*/ 1309963 w 1553610"/>
              <a:gd name="connsiteY24" fmla="*/ 395315 h 905788"/>
              <a:gd name="connsiteX25" fmla="*/ 1238525 w 1553610"/>
              <a:gd name="connsiteY25" fmla="*/ 489376 h 905788"/>
              <a:gd name="connsiteX26" fmla="*/ 1183757 w 1553610"/>
              <a:gd name="connsiteY26" fmla="*/ 495329 h 905788"/>
              <a:gd name="connsiteX27" fmla="*/ 1121844 w 1553610"/>
              <a:gd name="connsiteY27" fmla="*/ 547715 h 905788"/>
              <a:gd name="connsiteX28" fmla="*/ 1067075 w 1553610"/>
              <a:gd name="connsiteY28" fmla="*/ 645348 h 905788"/>
              <a:gd name="connsiteX29" fmla="*/ 1057550 w 1553610"/>
              <a:gd name="connsiteY29" fmla="*/ 728692 h 905788"/>
              <a:gd name="connsiteX30" fmla="*/ 1017069 w 1553610"/>
              <a:gd name="connsiteY30" fmla="*/ 788221 h 905788"/>
              <a:gd name="connsiteX31" fmla="*/ 964681 w 1553610"/>
              <a:gd name="connsiteY31" fmla="*/ 814417 h 905788"/>
              <a:gd name="connsiteX32" fmla="*/ 900388 w 1553610"/>
              <a:gd name="connsiteY32" fmla="*/ 845372 h 905788"/>
              <a:gd name="connsiteX33" fmla="*/ 826569 w 1553610"/>
              <a:gd name="connsiteY33" fmla="*/ 902521 h 905788"/>
              <a:gd name="connsiteX34" fmla="*/ 693219 w 1553610"/>
              <a:gd name="connsiteY34" fmla="*/ 847754 h 905788"/>
              <a:gd name="connsiteX35" fmla="*/ 631307 w 1553610"/>
              <a:gd name="connsiteY35" fmla="*/ 904904 h 905788"/>
              <a:gd name="connsiteX36" fmla="*/ 536057 w 1553610"/>
              <a:gd name="connsiteY36" fmla="*/ 869185 h 905788"/>
              <a:gd name="connsiteX37" fmla="*/ 433662 w 1553610"/>
              <a:gd name="connsiteY37" fmla="*/ 707261 h 905788"/>
              <a:gd name="connsiteX38" fmla="*/ 405087 w 1553610"/>
              <a:gd name="connsiteY38" fmla="*/ 647730 h 905788"/>
              <a:gd name="connsiteX39" fmla="*/ 321743 w 1553610"/>
              <a:gd name="connsiteY39" fmla="*/ 540573 h 905788"/>
              <a:gd name="connsiteX40" fmla="*/ 271739 w 1553610"/>
              <a:gd name="connsiteY40" fmla="*/ 458420 h 905788"/>
              <a:gd name="connsiteX0" fmla="*/ 271739 w 1553610"/>
              <a:gd name="connsiteY0" fmla="*/ 458420 h 905788"/>
              <a:gd name="connsiteX1" fmla="*/ 71713 w 1553610"/>
              <a:gd name="connsiteY1" fmla="*/ 381028 h 905788"/>
              <a:gd name="connsiteX2" fmla="*/ 16944 w 1553610"/>
              <a:gd name="connsiteY2" fmla="*/ 266728 h 905788"/>
              <a:gd name="connsiteX3" fmla="*/ 88381 w 1553610"/>
              <a:gd name="connsiteY3" fmla="*/ 264348 h 905788"/>
              <a:gd name="connsiteX4" fmla="*/ 95526 w 1553610"/>
              <a:gd name="connsiteY4" fmla="*/ 190530 h 905788"/>
              <a:gd name="connsiteX5" fmla="*/ 275 w 1553610"/>
              <a:gd name="connsiteY5" fmla="*/ 90517 h 905788"/>
              <a:gd name="connsiteX6" fmla="*/ 35993 w 1553610"/>
              <a:gd name="connsiteY6" fmla="*/ 19078 h 905788"/>
              <a:gd name="connsiteX7" fmla="*/ 155056 w 1553610"/>
              <a:gd name="connsiteY7" fmla="*/ 64323 h 905788"/>
              <a:gd name="connsiteX8" fmla="*/ 295550 w 1553610"/>
              <a:gd name="connsiteY8" fmla="*/ 35748 h 905788"/>
              <a:gd name="connsiteX9" fmla="*/ 407468 w 1553610"/>
              <a:gd name="connsiteY9" fmla="*/ 181005 h 905788"/>
              <a:gd name="connsiteX10" fmla="*/ 490812 w 1553610"/>
              <a:gd name="connsiteY10" fmla="*/ 204817 h 905788"/>
              <a:gd name="connsiteX11" fmla="*/ 543201 w 1553610"/>
              <a:gd name="connsiteY11" fmla="*/ 233392 h 905788"/>
              <a:gd name="connsiteX12" fmla="*/ 676550 w 1553610"/>
              <a:gd name="connsiteY12" fmla="*/ 126236 h 905788"/>
              <a:gd name="connsiteX13" fmla="*/ 840856 w 1553610"/>
              <a:gd name="connsiteY13" fmla="*/ 21461 h 905788"/>
              <a:gd name="connsiteX14" fmla="*/ 890863 w 1553610"/>
              <a:gd name="connsiteY14" fmla="*/ 29 h 905788"/>
              <a:gd name="connsiteX15" fmla="*/ 940868 w 1553610"/>
              <a:gd name="connsiteY15" fmla="*/ 109567 h 905788"/>
              <a:gd name="connsiteX16" fmla="*/ 974206 w 1553610"/>
              <a:gd name="connsiteY16" fmla="*/ 61942 h 905788"/>
              <a:gd name="connsiteX17" fmla="*/ 1081362 w 1553610"/>
              <a:gd name="connsiteY17" fmla="*/ 61942 h 905788"/>
              <a:gd name="connsiteX18" fmla="*/ 1259957 w 1553610"/>
              <a:gd name="connsiteY18" fmla="*/ 188147 h 905788"/>
              <a:gd name="connsiteX19" fmla="*/ 1307581 w 1553610"/>
              <a:gd name="connsiteY19" fmla="*/ 157192 h 905788"/>
              <a:gd name="connsiteX20" fmla="*/ 1381401 w 1553610"/>
              <a:gd name="connsiteY20" fmla="*/ 140523 h 905788"/>
              <a:gd name="connsiteX21" fmla="*/ 1545706 w 1553610"/>
              <a:gd name="connsiteY21" fmla="*/ 161954 h 905788"/>
              <a:gd name="connsiteX22" fmla="*/ 1519512 w 1553610"/>
              <a:gd name="connsiteY22" fmla="*/ 233392 h 905788"/>
              <a:gd name="connsiteX23" fmla="*/ 1479032 w 1553610"/>
              <a:gd name="connsiteY23" fmla="*/ 314355 h 905788"/>
              <a:gd name="connsiteX24" fmla="*/ 1309963 w 1553610"/>
              <a:gd name="connsiteY24" fmla="*/ 395315 h 905788"/>
              <a:gd name="connsiteX25" fmla="*/ 1238525 w 1553610"/>
              <a:gd name="connsiteY25" fmla="*/ 489376 h 905788"/>
              <a:gd name="connsiteX26" fmla="*/ 1183757 w 1553610"/>
              <a:gd name="connsiteY26" fmla="*/ 495329 h 905788"/>
              <a:gd name="connsiteX27" fmla="*/ 1121844 w 1553610"/>
              <a:gd name="connsiteY27" fmla="*/ 547715 h 905788"/>
              <a:gd name="connsiteX28" fmla="*/ 1067075 w 1553610"/>
              <a:gd name="connsiteY28" fmla="*/ 645348 h 905788"/>
              <a:gd name="connsiteX29" fmla="*/ 1057550 w 1553610"/>
              <a:gd name="connsiteY29" fmla="*/ 728692 h 905788"/>
              <a:gd name="connsiteX30" fmla="*/ 1017069 w 1553610"/>
              <a:gd name="connsiteY30" fmla="*/ 788221 h 905788"/>
              <a:gd name="connsiteX31" fmla="*/ 964681 w 1553610"/>
              <a:gd name="connsiteY31" fmla="*/ 814417 h 905788"/>
              <a:gd name="connsiteX32" fmla="*/ 900388 w 1553610"/>
              <a:gd name="connsiteY32" fmla="*/ 845372 h 905788"/>
              <a:gd name="connsiteX33" fmla="*/ 826569 w 1553610"/>
              <a:gd name="connsiteY33" fmla="*/ 902521 h 905788"/>
              <a:gd name="connsiteX34" fmla="*/ 693219 w 1553610"/>
              <a:gd name="connsiteY34" fmla="*/ 847754 h 905788"/>
              <a:gd name="connsiteX35" fmla="*/ 631307 w 1553610"/>
              <a:gd name="connsiteY35" fmla="*/ 904904 h 905788"/>
              <a:gd name="connsiteX36" fmla="*/ 536057 w 1553610"/>
              <a:gd name="connsiteY36" fmla="*/ 869185 h 905788"/>
              <a:gd name="connsiteX37" fmla="*/ 433662 w 1553610"/>
              <a:gd name="connsiteY37" fmla="*/ 707261 h 905788"/>
              <a:gd name="connsiteX38" fmla="*/ 405087 w 1553610"/>
              <a:gd name="connsiteY38" fmla="*/ 647730 h 905788"/>
              <a:gd name="connsiteX39" fmla="*/ 321743 w 1553610"/>
              <a:gd name="connsiteY39" fmla="*/ 540573 h 905788"/>
              <a:gd name="connsiteX40" fmla="*/ 286025 w 1553610"/>
              <a:gd name="connsiteY40" fmla="*/ 488186 h 905788"/>
              <a:gd name="connsiteX41" fmla="*/ 271739 w 1553610"/>
              <a:gd name="connsiteY41" fmla="*/ 458420 h 905788"/>
              <a:gd name="connsiteX0" fmla="*/ 271739 w 1553610"/>
              <a:gd name="connsiteY0" fmla="*/ 458420 h 905181"/>
              <a:gd name="connsiteX1" fmla="*/ 71713 w 1553610"/>
              <a:gd name="connsiteY1" fmla="*/ 381028 h 905181"/>
              <a:gd name="connsiteX2" fmla="*/ 16944 w 1553610"/>
              <a:gd name="connsiteY2" fmla="*/ 266728 h 905181"/>
              <a:gd name="connsiteX3" fmla="*/ 88381 w 1553610"/>
              <a:gd name="connsiteY3" fmla="*/ 264348 h 905181"/>
              <a:gd name="connsiteX4" fmla="*/ 95526 w 1553610"/>
              <a:gd name="connsiteY4" fmla="*/ 190530 h 905181"/>
              <a:gd name="connsiteX5" fmla="*/ 275 w 1553610"/>
              <a:gd name="connsiteY5" fmla="*/ 90517 h 905181"/>
              <a:gd name="connsiteX6" fmla="*/ 35993 w 1553610"/>
              <a:gd name="connsiteY6" fmla="*/ 19078 h 905181"/>
              <a:gd name="connsiteX7" fmla="*/ 155056 w 1553610"/>
              <a:gd name="connsiteY7" fmla="*/ 64323 h 905181"/>
              <a:gd name="connsiteX8" fmla="*/ 295550 w 1553610"/>
              <a:gd name="connsiteY8" fmla="*/ 35748 h 905181"/>
              <a:gd name="connsiteX9" fmla="*/ 407468 w 1553610"/>
              <a:gd name="connsiteY9" fmla="*/ 181005 h 905181"/>
              <a:gd name="connsiteX10" fmla="*/ 490812 w 1553610"/>
              <a:gd name="connsiteY10" fmla="*/ 204817 h 905181"/>
              <a:gd name="connsiteX11" fmla="*/ 543201 w 1553610"/>
              <a:gd name="connsiteY11" fmla="*/ 233392 h 905181"/>
              <a:gd name="connsiteX12" fmla="*/ 676550 w 1553610"/>
              <a:gd name="connsiteY12" fmla="*/ 126236 h 905181"/>
              <a:gd name="connsiteX13" fmla="*/ 840856 w 1553610"/>
              <a:gd name="connsiteY13" fmla="*/ 21461 h 905181"/>
              <a:gd name="connsiteX14" fmla="*/ 890863 w 1553610"/>
              <a:gd name="connsiteY14" fmla="*/ 29 h 905181"/>
              <a:gd name="connsiteX15" fmla="*/ 940868 w 1553610"/>
              <a:gd name="connsiteY15" fmla="*/ 109567 h 905181"/>
              <a:gd name="connsiteX16" fmla="*/ 974206 w 1553610"/>
              <a:gd name="connsiteY16" fmla="*/ 61942 h 905181"/>
              <a:gd name="connsiteX17" fmla="*/ 1081362 w 1553610"/>
              <a:gd name="connsiteY17" fmla="*/ 61942 h 905181"/>
              <a:gd name="connsiteX18" fmla="*/ 1259957 w 1553610"/>
              <a:gd name="connsiteY18" fmla="*/ 188147 h 905181"/>
              <a:gd name="connsiteX19" fmla="*/ 1307581 w 1553610"/>
              <a:gd name="connsiteY19" fmla="*/ 157192 h 905181"/>
              <a:gd name="connsiteX20" fmla="*/ 1381401 w 1553610"/>
              <a:gd name="connsiteY20" fmla="*/ 140523 h 905181"/>
              <a:gd name="connsiteX21" fmla="*/ 1545706 w 1553610"/>
              <a:gd name="connsiteY21" fmla="*/ 161954 h 905181"/>
              <a:gd name="connsiteX22" fmla="*/ 1519512 w 1553610"/>
              <a:gd name="connsiteY22" fmla="*/ 233392 h 905181"/>
              <a:gd name="connsiteX23" fmla="*/ 1479032 w 1553610"/>
              <a:gd name="connsiteY23" fmla="*/ 314355 h 905181"/>
              <a:gd name="connsiteX24" fmla="*/ 1309963 w 1553610"/>
              <a:gd name="connsiteY24" fmla="*/ 395315 h 905181"/>
              <a:gd name="connsiteX25" fmla="*/ 1238525 w 1553610"/>
              <a:gd name="connsiteY25" fmla="*/ 489376 h 905181"/>
              <a:gd name="connsiteX26" fmla="*/ 1183757 w 1553610"/>
              <a:gd name="connsiteY26" fmla="*/ 495329 h 905181"/>
              <a:gd name="connsiteX27" fmla="*/ 1121844 w 1553610"/>
              <a:gd name="connsiteY27" fmla="*/ 547715 h 905181"/>
              <a:gd name="connsiteX28" fmla="*/ 1067075 w 1553610"/>
              <a:gd name="connsiteY28" fmla="*/ 645348 h 905181"/>
              <a:gd name="connsiteX29" fmla="*/ 1057550 w 1553610"/>
              <a:gd name="connsiteY29" fmla="*/ 728692 h 905181"/>
              <a:gd name="connsiteX30" fmla="*/ 1017069 w 1553610"/>
              <a:gd name="connsiteY30" fmla="*/ 788221 h 905181"/>
              <a:gd name="connsiteX31" fmla="*/ 964681 w 1553610"/>
              <a:gd name="connsiteY31" fmla="*/ 814417 h 905181"/>
              <a:gd name="connsiteX32" fmla="*/ 900388 w 1553610"/>
              <a:gd name="connsiteY32" fmla="*/ 845372 h 905181"/>
              <a:gd name="connsiteX33" fmla="*/ 826569 w 1553610"/>
              <a:gd name="connsiteY33" fmla="*/ 902521 h 905181"/>
              <a:gd name="connsiteX34" fmla="*/ 693219 w 1553610"/>
              <a:gd name="connsiteY34" fmla="*/ 847754 h 905181"/>
              <a:gd name="connsiteX35" fmla="*/ 640831 w 1553610"/>
              <a:gd name="connsiteY35" fmla="*/ 859661 h 905181"/>
              <a:gd name="connsiteX36" fmla="*/ 631307 w 1553610"/>
              <a:gd name="connsiteY36" fmla="*/ 904904 h 905181"/>
              <a:gd name="connsiteX37" fmla="*/ 536057 w 1553610"/>
              <a:gd name="connsiteY37" fmla="*/ 869185 h 905181"/>
              <a:gd name="connsiteX38" fmla="*/ 433662 w 1553610"/>
              <a:gd name="connsiteY38" fmla="*/ 707261 h 905181"/>
              <a:gd name="connsiteX39" fmla="*/ 405087 w 1553610"/>
              <a:gd name="connsiteY39" fmla="*/ 647730 h 905181"/>
              <a:gd name="connsiteX40" fmla="*/ 321743 w 1553610"/>
              <a:gd name="connsiteY40" fmla="*/ 540573 h 905181"/>
              <a:gd name="connsiteX41" fmla="*/ 286025 w 1553610"/>
              <a:gd name="connsiteY41" fmla="*/ 488186 h 905181"/>
              <a:gd name="connsiteX42" fmla="*/ 271739 w 1553610"/>
              <a:gd name="connsiteY42" fmla="*/ 458420 h 905181"/>
              <a:gd name="connsiteX0" fmla="*/ 271739 w 1553610"/>
              <a:gd name="connsiteY0" fmla="*/ 458420 h 905181"/>
              <a:gd name="connsiteX1" fmla="*/ 71713 w 1553610"/>
              <a:gd name="connsiteY1" fmla="*/ 381028 h 905181"/>
              <a:gd name="connsiteX2" fmla="*/ 16944 w 1553610"/>
              <a:gd name="connsiteY2" fmla="*/ 266728 h 905181"/>
              <a:gd name="connsiteX3" fmla="*/ 88381 w 1553610"/>
              <a:gd name="connsiteY3" fmla="*/ 264348 h 905181"/>
              <a:gd name="connsiteX4" fmla="*/ 95526 w 1553610"/>
              <a:gd name="connsiteY4" fmla="*/ 190530 h 905181"/>
              <a:gd name="connsiteX5" fmla="*/ 275 w 1553610"/>
              <a:gd name="connsiteY5" fmla="*/ 90517 h 905181"/>
              <a:gd name="connsiteX6" fmla="*/ 50281 w 1553610"/>
              <a:gd name="connsiteY6" fmla="*/ 28603 h 905181"/>
              <a:gd name="connsiteX7" fmla="*/ 155056 w 1553610"/>
              <a:gd name="connsiteY7" fmla="*/ 64323 h 905181"/>
              <a:gd name="connsiteX8" fmla="*/ 295550 w 1553610"/>
              <a:gd name="connsiteY8" fmla="*/ 35748 h 905181"/>
              <a:gd name="connsiteX9" fmla="*/ 407468 w 1553610"/>
              <a:gd name="connsiteY9" fmla="*/ 181005 h 905181"/>
              <a:gd name="connsiteX10" fmla="*/ 490812 w 1553610"/>
              <a:gd name="connsiteY10" fmla="*/ 204817 h 905181"/>
              <a:gd name="connsiteX11" fmla="*/ 543201 w 1553610"/>
              <a:gd name="connsiteY11" fmla="*/ 233392 h 905181"/>
              <a:gd name="connsiteX12" fmla="*/ 676550 w 1553610"/>
              <a:gd name="connsiteY12" fmla="*/ 126236 h 905181"/>
              <a:gd name="connsiteX13" fmla="*/ 840856 w 1553610"/>
              <a:gd name="connsiteY13" fmla="*/ 21461 h 905181"/>
              <a:gd name="connsiteX14" fmla="*/ 890863 w 1553610"/>
              <a:gd name="connsiteY14" fmla="*/ 29 h 905181"/>
              <a:gd name="connsiteX15" fmla="*/ 940868 w 1553610"/>
              <a:gd name="connsiteY15" fmla="*/ 109567 h 905181"/>
              <a:gd name="connsiteX16" fmla="*/ 974206 w 1553610"/>
              <a:gd name="connsiteY16" fmla="*/ 61942 h 905181"/>
              <a:gd name="connsiteX17" fmla="*/ 1081362 w 1553610"/>
              <a:gd name="connsiteY17" fmla="*/ 61942 h 905181"/>
              <a:gd name="connsiteX18" fmla="*/ 1259957 w 1553610"/>
              <a:gd name="connsiteY18" fmla="*/ 188147 h 905181"/>
              <a:gd name="connsiteX19" fmla="*/ 1307581 w 1553610"/>
              <a:gd name="connsiteY19" fmla="*/ 157192 h 905181"/>
              <a:gd name="connsiteX20" fmla="*/ 1381401 w 1553610"/>
              <a:gd name="connsiteY20" fmla="*/ 140523 h 905181"/>
              <a:gd name="connsiteX21" fmla="*/ 1545706 w 1553610"/>
              <a:gd name="connsiteY21" fmla="*/ 161954 h 905181"/>
              <a:gd name="connsiteX22" fmla="*/ 1519512 w 1553610"/>
              <a:gd name="connsiteY22" fmla="*/ 233392 h 905181"/>
              <a:gd name="connsiteX23" fmla="*/ 1479032 w 1553610"/>
              <a:gd name="connsiteY23" fmla="*/ 314355 h 905181"/>
              <a:gd name="connsiteX24" fmla="*/ 1309963 w 1553610"/>
              <a:gd name="connsiteY24" fmla="*/ 395315 h 905181"/>
              <a:gd name="connsiteX25" fmla="*/ 1238525 w 1553610"/>
              <a:gd name="connsiteY25" fmla="*/ 489376 h 905181"/>
              <a:gd name="connsiteX26" fmla="*/ 1183757 w 1553610"/>
              <a:gd name="connsiteY26" fmla="*/ 495329 h 905181"/>
              <a:gd name="connsiteX27" fmla="*/ 1121844 w 1553610"/>
              <a:gd name="connsiteY27" fmla="*/ 547715 h 905181"/>
              <a:gd name="connsiteX28" fmla="*/ 1067075 w 1553610"/>
              <a:gd name="connsiteY28" fmla="*/ 645348 h 905181"/>
              <a:gd name="connsiteX29" fmla="*/ 1057550 w 1553610"/>
              <a:gd name="connsiteY29" fmla="*/ 728692 h 905181"/>
              <a:gd name="connsiteX30" fmla="*/ 1017069 w 1553610"/>
              <a:gd name="connsiteY30" fmla="*/ 788221 h 905181"/>
              <a:gd name="connsiteX31" fmla="*/ 964681 w 1553610"/>
              <a:gd name="connsiteY31" fmla="*/ 814417 h 905181"/>
              <a:gd name="connsiteX32" fmla="*/ 900388 w 1553610"/>
              <a:gd name="connsiteY32" fmla="*/ 845372 h 905181"/>
              <a:gd name="connsiteX33" fmla="*/ 826569 w 1553610"/>
              <a:gd name="connsiteY33" fmla="*/ 902521 h 905181"/>
              <a:gd name="connsiteX34" fmla="*/ 693219 w 1553610"/>
              <a:gd name="connsiteY34" fmla="*/ 847754 h 905181"/>
              <a:gd name="connsiteX35" fmla="*/ 640831 w 1553610"/>
              <a:gd name="connsiteY35" fmla="*/ 859661 h 905181"/>
              <a:gd name="connsiteX36" fmla="*/ 631307 w 1553610"/>
              <a:gd name="connsiteY36" fmla="*/ 904904 h 905181"/>
              <a:gd name="connsiteX37" fmla="*/ 536057 w 1553610"/>
              <a:gd name="connsiteY37" fmla="*/ 869185 h 905181"/>
              <a:gd name="connsiteX38" fmla="*/ 433662 w 1553610"/>
              <a:gd name="connsiteY38" fmla="*/ 707261 h 905181"/>
              <a:gd name="connsiteX39" fmla="*/ 405087 w 1553610"/>
              <a:gd name="connsiteY39" fmla="*/ 647730 h 905181"/>
              <a:gd name="connsiteX40" fmla="*/ 321743 w 1553610"/>
              <a:gd name="connsiteY40" fmla="*/ 540573 h 905181"/>
              <a:gd name="connsiteX41" fmla="*/ 286025 w 1553610"/>
              <a:gd name="connsiteY41" fmla="*/ 488186 h 905181"/>
              <a:gd name="connsiteX42" fmla="*/ 271739 w 1553610"/>
              <a:gd name="connsiteY42" fmla="*/ 458420 h 905181"/>
              <a:gd name="connsiteX0" fmla="*/ 271868 w 1553739"/>
              <a:gd name="connsiteY0" fmla="*/ 458420 h 905181"/>
              <a:gd name="connsiteX1" fmla="*/ 71842 w 1553739"/>
              <a:gd name="connsiteY1" fmla="*/ 381028 h 905181"/>
              <a:gd name="connsiteX2" fmla="*/ 17073 w 1553739"/>
              <a:gd name="connsiteY2" fmla="*/ 266728 h 905181"/>
              <a:gd name="connsiteX3" fmla="*/ 88510 w 1553739"/>
              <a:gd name="connsiteY3" fmla="*/ 264348 h 905181"/>
              <a:gd name="connsiteX4" fmla="*/ 95655 w 1553739"/>
              <a:gd name="connsiteY4" fmla="*/ 190530 h 905181"/>
              <a:gd name="connsiteX5" fmla="*/ 38504 w 1553739"/>
              <a:gd name="connsiteY5" fmla="*/ 121474 h 905181"/>
              <a:gd name="connsiteX6" fmla="*/ 404 w 1553739"/>
              <a:gd name="connsiteY6" fmla="*/ 90517 h 905181"/>
              <a:gd name="connsiteX7" fmla="*/ 50410 w 1553739"/>
              <a:gd name="connsiteY7" fmla="*/ 28603 h 905181"/>
              <a:gd name="connsiteX8" fmla="*/ 155185 w 1553739"/>
              <a:gd name="connsiteY8" fmla="*/ 64323 h 905181"/>
              <a:gd name="connsiteX9" fmla="*/ 295679 w 1553739"/>
              <a:gd name="connsiteY9" fmla="*/ 35748 h 905181"/>
              <a:gd name="connsiteX10" fmla="*/ 407597 w 1553739"/>
              <a:gd name="connsiteY10" fmla="*/ 181005 h 905181"/>
              <a:gd name="connsiteX11" fmla="*/ 490941 w 1553739"/>
              <a:gd name="connsiteY11" fmla="*/ 204817 h 905181"/>
              <a:gd name="connsiteX12" fmla="*/ 543330 w 1553739"/>
              <a:gd name="connsiteY12" fmla="*/ 233392 h 905181"/>
              <a:gd name="connsiteX13" fmla="*/ 676679 w 1553739"/>
              <a:gd name="connsiteY13" fmla="*/ 126236 h 905181"/>
              <a:gd name="connsiteX14" fmla="*/ 840985 w 1553739"/>
              <a:gd name="connsiteY14" fmla="*/ 21461 h 905181"/>
              <a:gd name="connsiteX15" fmla="*/ 890992 w 1553739"/>
              <a:gd name="connsiteY15" fmla="*/ 29 h 905181"/>
              <a:gd name="connsiteX16" fmla="*/ 940997 w 1553739"/>
              <a:gd name="connsiteY16" fmla="*/ 109567 h 905181"/>
              <a:gd name="connsiteX17" fmla="*/ 974335 w 1553739"/>
              <a:gd name="connsiteY17" fmla="*/ 61942 h 905181"/>
              <a:gd name="connsiteX18" fmla="*/ 1081491 w 1553739"/>
              <a:gd name="connsiteY18" fmla="*/ 61942 h 905181"/>
              <a:gd name="connsiteX19" fmla="*/ 1260086 w 1553739"/>
              <a:gd name="connsiteY19" fmla="*/ 188147 h 905181"/>
              <a:gd name="connsiteX20" fmla="*/ 1307710 w 1553739"/>
              <a:gd name="connsiteY20" fmla="*/ 157192 h 905181"/>
              <a:gd name="connsiteX21" fmla="*/ 1381530 w 1553739"/>
              <a:gd name="connsiteY21" fmla="*/ 140523 h 905181"/>
              <a:gd name="connsiteX22" fmla="*/ 1545835 w 1553739"/>
              <a:gd name="connsiteY22" fmla="*/ 161954 h 905181"/>
              <a:gd name="connsiteX23" fmla="*/ 1519641 w 1553739"/>
              <a:gd name="connsiteY23" fmla="*/ 233392 h 905181"/>
              <a:gd name="connsiteX24" fmla="*/ 1479161 w 1553739"/>
              <a:gd name="connsiteY24" fmla="*/ 314355 h 905181"/>
              <a:gd name="connsiteX25" fmla="*/ 1310092 w 1553739"/>
              <a:gd name="connsiteY25" fmla="*/ 395315 h 905181"/>
              <a:gd name="connsiteX26" fmla="*/ 1238654 w 1553739"/>
              <a:gd name="connsiteY26" fmla="*/ 489376 h 905181"/>
              <a:gd name="connsiteX27" fmla="*/ 1183886 w 1553739"/>
              <a:gd name="connsiteY27" fmla="*/ 495329 h 905181"/>
              <a:gd name="connsiteX28" fmla="*/ 1121973 w 1553739"/>
              <a:gd name="connsiteY28" fmla="*/ 547715 h 905181"/>
              <a:gd name="connsiteX29" fmla="*/ 1067204 w 1553739"/>
              <a:gd name="connsiteY29" fmla="*/ 645348 h 905181"/>
              <a:gd name="connsiteX30" fmla="*/ 1057679 w 1553739"/>
              <a:gd name="connsiteY30" fmla="*/ 728692 h 905181"/>
              <a:gd name="connsiteX31" fmla="*/ 1017198 w 1553739"/>
              <a:gd name="connsiteY31" fmla="*/ 788221 h 905181"/>
              <a:gd name="connsiteX32" fmla="*/ 964810 w 1553739"/>
              <a:gd name="connsiteY32" fmla="*/ 814417 h 905181"/>
              <a:gd name="connsiteX33" fmla="*/ 900517 w 1553739"/>
              <a:gd name="connsiteY33" fmla="*/ 845372 h 905181"/>
              <a:gd name="connsiteX34" fmla="*/ 826698 w 1553739"/>
              <a:gd name="connsiteY34" fmla="*/ 902521 h 905181"/>
              <a:gd name="connsiteX35" fmla="*/ 693348 w 1553739"/>
              <a:gd name="connsiteY35" fmla="*/ 847754 h 905181"/>
              <a:gd name="connsiteX36" fmla="*/ 640960 w 1553739"/>
              <a:gd name="connsiteY36" fmla="*/ 859661 h 905181"/>
              <a:gd name="connsiteX37" fmla="*/ 631436 w 1553739"/>
              <a:gd name="connsiteY37" fmla="*/ 904904 h 905181"/>
              <a:gd name="connsiteX38" fmla="*/ 536186 w 1553739"/>
              <a:gd name="connsiteY38" fmla="*/ 869185 h 905181"/>
              <a:gd name="connsiteX39" fmla="*/ 433791 w 1553739"/>
              <a:gd name="connsiteY39" fmla="*/ 707261 h 905181"/>
              <a:gd name="connsiteX40" fmla="*/ 405216 w 1553739"/>
              <a:gd name="connsiteY40" fmla="*/ 647730 h 905181"/>
              <a:gd name="connsiteX41" fmla="*/ 321872 w 1553739"/>
              <a:gd name="connsiteY41" fmla="*/ 540573 h 905181"/>
              <a:gd name="connsiteX42" fmla="*/ 286154 w 1553739"/>
              <a:gd name="connsiteY42" fmla="*/ 488186 h 905181"/>
              <a:gd name="connsiteX43" fmla="*/ 271868 w 1553739"/>
              <a:gd name="connsiteY43" fmla="*/ 458420 h 905181"/>
              <a:gd name="connsiteX0" fmla="*/ 271868 w 1553739"/>
              <a:gd name="connsiteY0" fmla="*/ 458420 h 905181"/>
              <a:gd name="connsiteX1" fmla="*/ 71842 w 1553739"/>
              <a:gd name="connsiteY1" fmla="*/ 381028 h 905181"/>
              <a:gd name="connsiteX2" fmla="*/ 17073 w 1553739"/>
              <a:gd name="connsiteY2" fmla="*/ 266728 h 905181"/>
              <a:gd name="connsiteX3" fmla="*/ 88510 w 1553739"/>
              <a:gd name="connsiteY3" fmla="*/ 264348 h 905181"/>
              <a:gd name="connsiteX4" fmla="*/ 95655 w 1553739"/>
              <a:gd name="connsiteY4" fmla="*/ 190530 h 905181"/>
              <a:gd name="connsiteX5" fmla="*/ 38504 w 1553739"/>
              <a:gd name="connsiteY5" fmla="*/ 121474 h 905181"/>
              <a:gd name="connsiteX6" fmla="*/ 404 w 1553739"/>
              <a:gd name="connsiteY6" fmla="*/ 90517 h 905181"/>
              <a:gd name="connsiteX7" fmla="*/ 50410 w 1553739"/>
              <a:gd name="connsiteY7" fmla="*/ 28603 h 905181"/>
              <a:gd name="connsiteX8" fmla="*/ 155185 w 1553739"/>
              <a:gd name="connsiteY8" fmla="*/ 64323 h 905181"/>
              <a:gd name="connsiteX9" fmla="*/ 295679 w 1553739"/>
              <a:gd name="connsiteY9" fmla="*/ 35748 h 905181"/>
              <a:gd name="connsiteX10" fmla="*/ 357592 w 1553739"/>
              <a:gd name="connsiteY10" fmla="*/ 90518 h 905181"/>
              <a:gd name="connsiteX11" fmla="*/ 407597 w 1553739"/>
              <a:gd name="connsiteY11" fmla="*/ 181005 h 905181"/>
              <a:gd name="connsiteX12" fmla="*/ 490941 w 1553739"/>
              <a:gd name="connsiteY12" fmla="*/ 204817 h 905181"/>
              <a:gd name="connsiteX13" fmla="*/ 543330 w 1553739"/>
              <a:gd name="connsiteY13" fmla="*/ 233392 h 905181"/>
              <a:gd name="connsiteX14" fmla="*/ 676679 w 1553739"/>
              <a:gd name="connsiteY14" fmla="*/ 126236 h 905181"/>
              <a:gd name="connsiteX15" fmla="*/ 840985 w 1553739"/>
              <a:gd name="connsiteY15" fmla="*/ 21461 h 905181"/>
              <a:gd name="connsiteX16" fmla="*/ 890992 w 1553739"/>
              <a:gd name="connsiteY16" fmla="*/ 29 h 905181"/>
              <a:gd name="connsiteX17" fmla="*/ 940997 w 1553739"/>
              <a:gd name="connsiteY17" fmla="*/ 109567 h 905181"/>
              <a:gd name="connsiteX18" fmla="*/ 974335 w 1553739"/>
              <a:gd name="connsiteY18" fmla="*/ 61942 h 905181"/>
              <a:gd name="connsiteX19" fmla="*/ 1081491 w 1553739"/>
              <a:gd name="connsiteY19" fmla="*/ 61942 h 905181"/>
              <a:gd name="connsiteX20" fmla="*/ 1260086 w 1553739"/>
              <a:gd name="connsiteY20" fmla="*/ 188147 h 905181"/>
              <a:gd name="connsiteX21" fmla="*/ 1307710 w 1553739"/>
              <a:gd name="connsiteY21" fmla="*/ 157192 h 905181"/>
              <a:gd name="connsiteX22" fmla="*/ 1381530 w 1553739"/>
              <a:gd name="connsiteY22" fmla="*/ 140523 h 905181"/>
              <a:gd name="connsiteX23" fmla="*/ 1545835 w 1553739"/>
              <a:gd name="connsiteY23" fmla="*/ 161954 h 905181"/>
              <a:gd name="connsiteX24" fmla="*/ 1519641 w 1553739"/>
              <a:gd name="connsiteY24" fmla="*/ 233392 h 905181"/>
              <a:gd name="connsiteX25" fmla="*/ 1479161 w 1553739"/>
              <a:gd name="connsiteY25" fmla="*/ 314355 h 905181"/>
              <a:gd name="connsiteX26" fmla="*/ 1310092 w 1553739"/>
              <a:gd name="connsiteY26" fmla="*/ 395315 h 905181"/>
              <a:gd name="connsiteX27" fmla="*/ 1238654 w 1553739"/>
              <a:gd name="connsiteY27" fmla="*/ 489376 h 905181"/>
              <a:gd name="connsiteX28" fmla="*/ 1183886 w 1553739"/>
              <a:gd name="connsiteY28" fmla="*/ 495329 h 905181"/>
              <a:gd name="connsiteX29" fmla="*/ 1121973 w 1553739"/>
              <a:gd name="connsiteY29" fmla="*/ 547715 h 905181"/>
              <a:gd name="connsiteX30" fmla="*/ 1067204 w 1553739"/>
              <a:gd name="connsiteY30" fmla="*/ 645348 h 905181"/>
              <a:gd name="connsiteX31" fmla="*/ 1057679 w 1553739"/>
              <a:gd name="connsiteY31" fmla="*/ 728692 h 905181"/>
              <a:gd name="connsiteX32" fmla="*/ 1017198 w 1553739"/>
              <a:gd name="connsiteY32" fmla="*/ 788221 h 905181"/>
              <a:gd name="connsiteX33" fmla="*/ 964810 w 1553739"/>
              <a:gd name="connsiteY33" fmla="*/ 814417 h 905181"/>
              <a:gd name="connsiteX34" fmla="*/ 900517 w 1553739"/>
              <a:gd name="connsiteY34" fmla="*/ 845372 h 905181"/>
              <a:gd name="connsiteX35" fmla="*/ 826698 w 1553739"/>
              <a:gd name="connsiteY35" fmla="*/ 902521 h 905181"/>
              <a:gd name="connsiteX36" fmla="*/ 693348 w 1553739"/>
              <a:gd name="connsiteY36" fmla="*/ 847754 h 905181"/>
              <a:gd name="connsiteX37" fmla="*/ 640960 w 1553739"/>
              <a:gd name="connsiteY37" fmla="*/ 859661 h 905181"/>
              <a:gd name="connsiteX38" fmla="*/ 631436 w 1553739"/>
              <a:gd name="connsiteY38" fmla="*/ 904904 h 905181"/>
              <a:gd name="connsiteX39" fmla="*/ 536186 w 1553739"/>
              <a:gd name="connsiteY39" fmla="*/ 869185 h 905181"/>
              <a:gd name="connsiteX40" fmla="*/ 433791 w 1553739"/>
              <a:gd name="connsiteY40" fmla="*/ 707261 h 905181"/>
              <a:gd name="connsiteX41" fmla="*/ 405216 w 1553739"/>
              <a:gd name="connsiteY41" fmla="*/ 647730 h 905181"/>
              <a:gd name="connsiteX42" fmla="*/ 321872 w 1553739"/>
              <a:gd name="connsiteY42" fmla="*/ 540573 h 905181"/>
              <a:gd name="connsiteX43" fmla="*/ 286154 w 1553739"/>
              <a:gd name="connsiteY43" fmla="*/ 488186 h 905181"/>
              <a:gd name="connsiteX44" fmla="*/ 271868 w 1553739"/>
              <a:gd name="connsiteY44" fmla="*/ 458420 h 905181"/>
              <a:gd name="connsiteX0" fmla="*/ 271868 w 1553739"/>
              <a:gd name="connsiteY0" fmla="*/ 458420 h 905181"/>
              <a:gd name="connsiteX1" fmla="*/ 167092 w 1553739"/>
              <a:gd name="connsiteY1" fmla="*/ 404843 h 905181"/>
              <a:gd name="connsiteX2" fmla="*/ 71842 w 1553739"/>
              <a:gd name="connsiteY2" fmla="*/ 381028 h 905181"/>
              <a:gd name="connsiteX3" fmla="*/ 17073 w 1553739"/>
              <a:gd name="connsiteY3" fmla="*/ 266728 h 905181"/>
              <a:gd name="connsiteX4" fmla="*/ 88510 w 1553739"/>
              <a:gd name="connsiteY4" fmla="*/ 264348 h 905181"/>
              <a:gd name="connsiteX5" fmla="*/ 95655 w 1553739"/>
              <a:gd name="connsiteY5" fmla="*/ 190530 h 905181"/>
              <a:gd name="connsiteX6" fmla="*/ 38504 w 1553739"/>
              <a:gd name="connsiteY6" fmla="*/ 121474 h 905181"/>
              <a:gd name="connsiteX7" fmla="*/ 404 w 1553739"/>
              <a:gd name="connsiteY7" fmla="*/ 90517 h 905181"/>
              <a:gd name="connsiteX8" fmla="*/ 50410 w 1553739"/>
              <a:gd name="connsiteY8" fmla="*/ 28603 h 905181"/>
              <a:gd name="connsiteX9" fmla="*/ 155185 w 1553739"/>
              <a:gd name="connsiteY9" fmla="*/ 64323 h 905181"/>
              <a:gd name="connsiteX10" fmla="*/ 295679 w 1553739"/>
              <a:gd name="connsiteY10" fmla="*/ 35748 h 905181"/>
              <a:gd name="connsiteX11" fmla="*/ 357592 w 1553739"/>
              <a:gd name="connsiteY11" fmla="*/ 90518 h 905181"/>
              <a:gd name="connsiteX12" fmla="*/ 407597 w 1553739"/>
              <a:gd name="connsiteY12" fmla="*/ 181005 h 905181"/>
              <a:gd name="connsiteX13" fmla="*/ 490941 w 1553739"/>
              <a:gd name="connsiteY13" fmla="*/ 204817 h 905181"/>
              <a:gd name="connsiteX14" fmla="*/ 543330 w 1553739"/>
              <a:gd name="connsiteY14" fmla="*/ 233392 h 905181"/>
              <a:gd name="connsiteX15" fmla="*/ 676679 w 1553739"/>
              <a:gd name="connsiteY15" fmla="*/ 126236 h 905181"/>
              <a:gd name="connsiteX16" fmla="*/ 840985 w 1553739"/>
              <a:gd name="connsiteY16" fmla="*/ 21461 h 905181"/>
              <a:gd name="connsiteX17" fmla="*/ 890992 w 1553739"/>
              <a:gd name="connsiteY17" fmla="*/ 29 h 905181"/>
              <a:gd name="connsiteX18" fmla="*/ 940997 w 1553739"/>
              <a:gd name="connsiteY18" fmla="*/ 109567 h 905181"/>
              <a:gd name="connsiteX19" fmla="*/ 974335 w 1553739"/>
              <a:gd name="connsiteY19" fmla="*/ 61942 h 905181"/>
              <a:gd name="connsiteX20" fmla="*/ 1081491 w 1553739"/>
              <a:gd name="connsiteY20" fmla="*/ 61942 h 905181"/>
              <a:gd name="connsiteX21" fmla="*/ 1260086 w 1553739"/>
              <a:gd name="connsiteY21" fmla="*/ 188147 h 905181"/>
              <a:gd name="connsiteX22" fmla="*/ 1307710 w 1553739"/>
              <a:gd name="connsiteY22" fmla="*/ 157192 h 905181"/>
              <a:gd name="connsiteX23" fmla="*/ 1381530 w 1553739"/>
              <a:gd name="connsiteY23" fmla="*/ 140523 h 905181"/>
              <a:gd name="connsiteX24" fmla="*/ 1545835 w 1553739"/>
              <a:gd name="connsiteY24" fmla="*/ 161954 h 905181"/>
              <a:gd name="connsiteX25" fmla="*/ 1519641 w 1553739"/>
              <a:gd name="connsiteY25" fmla="*/ 233392 h 905181"/>
              <a:gd name="connsiteX26" fmla="*/ 1479161 w 1553739"/>
              <a:gd name="connsiteY26" fmla="*/ 314355 h 905181"/>
              <a:gd name="connsiteX27" fmla="*/ 1310092 w 1553739"/>
              <a:gd name="connsiteY27" fmla="*/ 395315 h 905181"/>
              <a:gd name="connsiteX28" fmla="*/ 1238654 w 1553739"/>
              <a:gd name="connsiteY28" fmla="*/ 489376 h 905181"/>
              <a:gd name="connsiteX29" fmla="*/ 1183886 w 1553739"/>
              <a:gd name="connsiteY29" fmla="*/ 495329 h 905181"/>
              <a:gd name="connsiteX30" fmla="*/ 1121973 w 1553739"/>
              <a:gd name="connsiteY30" fmla="*/ 547715 h 905181"/>
              <a:gd name="connsiteX31" fmla="*/ 1067204 w 1553739"/>
              <a:gd name="connsiteY31" fmla="*/ 645348 h 905181"/>
              <a:gd name="connsiteX32" fmla="*/ 1057679 w 1553739"/>
              <a:gd name="connsiteY32" fmla="*/ 728692 h 905181"/>
              <a:gd name="connsiteX33" fmla="*/ 1017198 w 1553739"/>
              <a:gd name="connsiteY33" fmla="*/ 788221 h 905181"/>
              <a:gd name="connsiteX34" fmla="*/ 964810 w 1553739"/>
              <a:gd name="connsiteY34" fmla="*/ 814417 h 905181"/>
              <a:gd name="connsiteX35" fmla="*/ 900517 w 1553739"/>
              <a:gd name="connsiteY35" fmla="*/ 845372 h 905181"/>
              <a:gd name="connsiteX36" fmla="*/ 826698 w 1553739"/>
              <a:gd name="connsiteY36" fmla="*/ 902521 h 905181"/>
              <a:gd name="connsiteX37" fmla="*/ 693348 w 1553739"/>
              <a:gd name="connsiteY37" fmla="*/ 847754 h 905181"/>
              <a:gd name="connsiteX38" fmla="*/ 640960 w 1553739"/>
              <a:gd name="connsiteY38" fmla="*/ 859661 h 905181"/>
              <a:gd name="connsiteX39" fmla="*/ 631436 w 1553739"/>
              <a:gd name="connsiteY39" fmla="*/ 904904 h 905181"/>
              <a:gd name="connsiteX40" fmla="*/ 536186 w 1553739"/>
              <a:gd name="connsiteY40" fmla="*/ 869185 h 905181"/>
              <a:gd name="connsiteX41" fmla="*/ 433791 w 1553739"/>
              <a:gd name="connsiteY41" fmla="*/ 707261 h 905181"/>
              <a:gd name="connsiteX42" fmla="*/ 405216 w 1553739"/>
              <a:gd name="connsiteY42" fmla="*/ 647730 h 905181"/>
              <a:gd name="connsiteX43" fmla="*/ 321872 w 1553739"/>
              <a:gd name="connsiteY43" fmla="*/ 540573 h 905181"/>
              <a:gd name="connsiteX44" fmla="*/ 286154 w 1553739"/>
              <a:gd name="connsiteY44" fmla="*/ 488186 h 905181"/>
              <a:gd name="connsiteX45" fmla="*/ 271868 w 1553739"/>
              <a:gd name="connsiteY45" fmla="*/ 458420 h 905181"/>
              <a:gd name="connsiteX0" fmla="*/ 271868 w 1553739"/>
              <a:gd name="connsiteY0" fmla="*/ 458420 h 905181"/>
              <a:gd name="connsiteX1" fmla="*/ 167092 w 1553739"/>
              <a:gd name="connsiteY1" fmla="*/ 404843 h 905181"/>
              <a:gd name="connsiteX2" fmla="*/ 71842 w 1553739"/>
              <a:gd name="connsiteY2" fmla="*/ 381028 h 905181"/>
              <a:gd name="connsiteX3" fmla="*/ 17073 w 1553739"/>
              <a:gd name="connsiteY3" fmla="*/ 266728 h 905181"/>
              <a:gd name="connsiteX4" fmla="*/ 88510 w 1553739"/>
              <a:gd name="connsiteY4" fmla="*/ 264348 h 905181"/>
              <a:gd name="connsiteX5" fmla="*/ 95655 w 1553739"/>
              <a:gd name="connsiteY5" fmla="*/ 190530 h 905181"/>
              <a:gd name="connsiteX6" fmla="*/ 38504 w 1553739"/>
              <a:gd name="connsiteY6" fmla="*/ 121474 h 905181"/>
              <a:gd name="connsiteX7" fmla="*/ 404 w 1553739"/>
              <a:gd name="connsiteY7" fmla="*/ 90517 h 905181"/>
              <a:gd name="connsiteX8" fmla="*/ 50410 w 1553739"/>
              <a:gd name="connsiteY8" fmla="*/ 28603 h 905181"/>
              <a:gd name="connsiteX9" fmla="*/ 155185 w 1553739"/>
              <a:gd name="connsiteY9" fmla="*/ 64323 h 905181"/>
              <a:gd name="connsiteX10" fmla="*/ 295679 w 1553739"/>
              <a:gd name="connsiteY10" fmla="*/ 35748 h 905181"/>
              <a:gd name="connsiteX11" fmla="*/ 357592 w 1553739"/>
              <a:gd name="connsiteY11" fmla="*/ 90518 h 905181"/>
              <a:gd name="connsiteX12" fmla="*/ 407597 w 1553739"/>
              <a:gd name="connsiteY12" fmla="*/ 181005 h 905181"/>
              <a:gd name="connsiteX13" fmla="*/ 490941 w 1553739"/>
              <a:gd name="connsiteY13" fmla="*/ 204817 h 905181"/>
              <a:gd name="connsiteX14" fmla="*/ 543330 w 1553739"/>
              <a:gd name="connsiteY14" fmla="*/ 233392 h 905181"/>
              <a:gd name="connsiteX15" fmla="*/ 676679 w 1553739"/>
              <a:gd name="connsiteY15" fmla="*/ 126236 h 905181"/>
              <a:gd name="connsiteX16" fmla="*/ 840985 w 1553739"/>
              <a:gd name="connsiteY16" fmla="*/ 21461 h 905181"/>
              <a:gd name="connsiteX17" fmla="*/ 890992 w 1553739"/>
              <a:gd name="connsiteY17" fmla="*/ 29 h 905181"/>
              <a:gd name="connsiteX18" fmla="*/ 940997 w 1553739"/>
              <a:gd name="connsiteY18" fmla="*/ 109567 h 905181"/>
              <a:gd name="connsiteX19" fmla="*/ 974335 w 1553739"/>
              <a:gd name="connsiteY19" fmla="*/ 61942 h 905181"/>
              <a:gd name="connsiteX20" fmla="*/ 1081491 w 1553739"/>
              <a:gd name="connsiteY20" fmla="*/ 61942 h 905181"/>
              <a:gd name="connsiteX21" fmla="*/ 1260086 w 1553739"/>
              <a:gd name="connsiteY21" fmla="*/ 188147 h 905181"/>
              <a:gd name="connsiteX22" fmla="*/ 1307710 w 1553739"/>
              <a:gd name="connsiteY22" fmla="*/ 157192 h 905181"/>
              <a:gd name="connsiteX23" fmla="*/ 1381530 w 1553739"/>
              <a:gd name="connsiteY23" fmla="*/ 140523 h 905181"/>
              <a:gd name="connsiteX24" fmla="*/ 1545835 w 1553739"/>
              <a:gd name="connsiteY24" fmla="*/ 161954 h 905181"/>
              <a:gd name="connsiteX25" fmla="*/ 1519641 w 1553739"/>
              <a:gd name="connsiteY25" fmla="*/ 233392 h 905181"/>
              <a:gd name="connsiteX26" fmla="*/ 1479161 w 1553739"/>
              <a:gd name="connsiteY26" fmla="*/ 314355 h 905181"/>
              <a:gd name="connsiteX27" fmla="*/ 1310092 w 1553739"/>
              <a:gd name="connsiteY27" fmla="*/ 395315 h 905181"/>
              <a:gd name="connsiteX28" fmla="*/ 1238654 w 1553739"/>
              <a:gd name="connsiteY28" fmla="*/ 489376 h 905181"/>
              <a:gd name="connsiteX29" fmla="*/ 1183886 w 1553739"/>
              <a:gd name="connsiteY29" fmla="*/ 495329 h 905181"/>
              <a:gd name="connsiteX30" fmla="*/ 1121973 w 1553739"/>
              <a:gd name="connsiteY30" fmla="*/ 547715 h 905181"/>
              <a:gd name="connsiteX31" fmla="*/ 1067204 w 1553739"/>
              <a:gd name="connsiteY31" fmla="*/ 645348 h 905181"/>
              <a:gd name="connsiteX32" fmla="*/ 1057679 w 1553739"/>
              <a:gd name="connsiteY32" fmla="*/ 728692 h 905181"/>
              <a:gd name="connsiteX33" fmla="*/ 1017198 w 1553739"/>
              <a:gd name="connsiteY33" fmla="*/ 788221 h 905181"/>
              <a:gd name="connsiteX34" fmla="*/ 964810 w 1553739"/>
              <a:gd name="connsiteY34" fmla="*/ 814417 h 905181"/>
              <a:gd name="connsiteX35" fmla="*/ 900517 w 1553739"/>
              <a:gd name="connsiteY35" fmla="*/ 845372 h 905181"/>
              <a:gd name="connsiteX36" fmla="*/ 826698 w 1553739"/>
              <a:gd name="connsiteY36" fmla="*/ 902521 h 905181"/>
              <a:gd name="connsiteX37" fmla="*/ 693348 w 1553739"/>
              <a:gd name="connsiteY37" fmla="*/ 847754 h 905181"/>
              <a:gd name="connsiteX38" fmla="*/ 640960 w 1553739"/>
              <a:gd name="connsiteY38" fmla="*/ 859661 h 905181"/>
              <a:gd name="connsiteX39" fmla="*/ 631436 w 1553739"/>
              <a:gd name="connsiteY39" fmla="*/ 904904 h 905181"/>
              <a:gd name="connsiteX40" fmla="*/ 536186 w 1553739"/>
              <a:gd name="connsiteY40" fmla="*/ 869185 h 905181"/>
              <a:gd name="connsiteX41" fmla="*/ 433791 w 1553739"/>
              <a:gd name="connsiteY41" fmla="*/ 707261 h 905181"/>
              <a:gd name="connsiteX42" fmla="*/ 405216 w 1553739"/>
              <a:gd name="connsiteY42" fmla="*/ 647730 h 905181"/>
              <a:gd name="connsiteX43" fmla="*/ 321872 w 1553739"/>
              <a:gd name="connsiteY43" fmla="*/ 540573 h 905181"/>
              <a:gd name="connsiteX44" fmla="*/ 295679 w 1553739"/>
              <a:gd name="connsiteY44" fmla="*/ 500093 h 905181"/>
              <a:gd name="connsiteX45" fmla="*/ 271868 w 1553739"/>
              <a:gd name="connsiteY45" fmla="*/ 458420 h 905181"/>
              <a:gd name="connsiteX0" fmla="*/ 271868 w 1553739"/>
              <a:gd name="connsiteY0" fmla="*/ 467357 h 914118"/>
              <a:gd name="connsiteX1" fmla="*/ 167092 w 1553739"/>
              <a:gd name="connsiteY1" fmla="*/ 413780 h 914118"/>
              <a:gd name="connsiteX2" fmla="*/ 71842 w 1553739"/>
              <a:gd name="connsiteY2" fmla="*/ 389965 h 914118"/>
              <a:gd name="connsiteX3" fmla="*/ 17073 w 1553739"/>
              <a:gd name="connsiteY3" fmla="*/ 275665 h 914118"/>
              <a:gd name="connsiteX4" fmla="*/ 88510 w 1553739"/>
              <a:gd name="connsiteY4" fmla="*/ 273285 h 914118"/>
              <a:gd name="connsiteX5" fmla="*/ 95655 w 1553739"/>
              <a:gd name="connsiteY5" fmla="*/ 199467 h 914118"/>
              <a:gd name="connsiteX6" fmla="*/ 38504 w 1553739"/>
              <a:gd name="connsiteY6" fmla="*/ 130411 h 914118"/>
              <a:gd name="connsiteX7" fmla="*/ 404 w 1553739"/>
              <a:gd name="connsiteY7" fmla="*/ 99454 h 914118"/>
              <a:gd name="connsiteX8" fmla="*/ 50410 w 1553739"/>
              <a:gd name="connsiteY8" fmla="*/ 37540 h 914118"/>
              <a:gd name="connsiteX9" fmla="*/ 155185 w 1553739"/>
              <a:gd name="connsiteY9" fmla="*/ 73260 h 914118"/>
              <a:gd name="connsiteX10" fmla="*/ 295679 w 1553739"/>
              <a:gd name="connsiteY10" fmla="*/ 44685 h 914118"/>
              <a:gd name="connsiteX11" fmla="*/ 357592 w 1553739"/>
              <a:gd name="connsiteY11" fmla="*/ 99455 h 914118"/>
              <a:gd name="connsiteX12" fmla="*/ 407597 w 1553739"/>
              <a:gd name="connsiteY12" fmla="*/ 189942 h 914118"/>
              <a:gd name="connsiteX13" fmla="*/ 490941 w 1553739"/>
              <a:gd name="connsiteY13" fmla="*/ 213754 h 914118"/>
              <a:gd name="connsiteX14" fmla="*/ 543330 w 1553739"/>
              <a:gd name="connsiteY14" fmla="*/ 242329 h 914118"/>
              <a:gd name="connsiteX15" fmla="*/ 676679 w 1553739"/>
              <a:gd name="connsiteY15" fmla="*/ 135173 h 914118"/>
              <a:gd name="connsiteX16" fmla="*/ 840985 w 1553739"/>
              <a:gd name="connsiteY16" fmla="*/ 30398 h 914118"/>
              <a:gd name="connsiteX17" fmla="*/ 890992 w 1553739"/>
              <a:gd name="connsiteY17" fmla="*/ 8966 h 914118"/>
              <a:gd name="connsiteX18" fmla="*/ 888611 w 1553739"/>
              <a:gd name="connsiteY18" fmla="*/ 8968 h 914118"/>
              <a:gd name="connsiteX19" fmla="*/ 940997 w 1553739"/>
              <a:gd name="connsiteY19" fmla="*/ 118504 h 914118"/>
              <a:gd name="connsiteX20" fmla="*/ 974335 w 1553739"/>
              <a:gd name="connsiteY20" fmla="*/ 70879 h 914118"/>
              <a:gd name="connsiteX21" fmla="*/ 1081491 w 1553739"/>
              <a:gd name="connsiteY21" fmla="*/ 70879 h 914118"/>
              <a:gd name="connsiteX22" fmla="*/ 1260086 w 1553739"/>
              <a:gd name="connsiteY22" fmla="*/ 197084 h 914118"/>
              <a:gd name="connsiteX23" fmla="*/ 1307710 w 1553739"/>
              <a:gd name="connsiteY23" fmla="*/ 166129 h 914118"/>
              <a:gd name="connsiteX24" fmla="*/ 1381530 w 1553739"/>
              <a:gd name="connsiteY24" fmla="*/ 149460 h 914118"/>
              <a:gd name="connsiteX25" fmla="*/ 1545835 w 1553739"/>
              <a:gd name="connsiteY25" fmla="*/ 170891 h 914118"/>
              <a:gd name="connsiteX26" fmla="*/ 1519641 w 1553739"/>
              <a:gd name="connsiteY26" fmla="*/ 242329 h 914118"/>
              <a:gd name="connsiteX27" fmla="*/ 1479161 w 1553739"/>
              <a:gd name="connsiteY27" fmla="*/ 323292 h 914118"/>
              <a:gd name="connsiteX28" fmla="*/ 1310092 w 1553739"/>
              <a:gd name="connsiteY28" fmla="*/ 404252 h 914118"/>
              <a:gd name="connsiteX29" fmla="*/ 1238654 w 1553739"/>
              <a:gd name="connsiteY29" fmla="*/ 498313 h 914118"/>
              <a:gd name="connsiteX30" fmla="*/ 1183886 w 1553739"/>
              <a:gd name="connsiteY30" fmla="*/ 504266 h 914118"/>
              <a:gd name="connsiteX31" fmla="*/ 1121973 w 1553739"/>
              <a:gd name="connsiteY31" fmla="*/ 556652 h 914118"/>
              <a:gd name="connsiteX32" fmla="*/ 1067204 w 1553739"/>
              <a:gd name="connsiteY32" fmla="*/ 654285 h 914118"/>
              <a:gd name="connsiteX33" fmla="*/ 1057679 w 1553739"/>
              <a:gd name="connsiteY33" fmla="*/ 737629 h 914118"/>
              <a:gd name="connsiteX34" fmla="*/ 1017198 w 1553739"/>
              <a:gd name="connsiteY34" fmla="*/ 797158 h 914118"/>
              <a:gd name="connsiteX35" fmla="*/ 964810 w 1553739"/>
              <a:gd name="connsiteY35" fmla="*/ 823354 h 914118"/>
              <a:gd name="connsiteX36" fmla="*/ 900517 w 1553739"/>
              <a:gd name="connsiteY36" fmla="*/ 854309 h 914118"/>
              <a:gd name="connsiteX37" fmla="*/ 826698 w 1553739"/>
              <a:gd name="connsiteY37" fmla="*/ 911458 h 914118"/>
              <a:gd name="connsiteX38" fmla="*/ 693348 w 1553739"/>
              <a:gd name="connsiteY38" fmla="*/ 856691 h 914118"/>
              <a:gd name="connsiteX39" fmla="*/ 640960 w 1553739"/>
              <a:gd name="connsiteY39" fmla="*/ 868598 h 914118"/>
              <a:gd name="connsiteX40" fmla="*/ 631436 w 1553739"/>
              <a:gd name="connsiteY40" fmla="*/ 913841 h 914118"/>
              <a:gd name="connsiteX41" fmla="*/ 536186 w 1553739"/>
              <a:gd name="connsiteY41" fmla="*/ 878122 h 914118"/>
              <a:gd name="connsiteX42" fmla="*/ 433791 w 1553739"/>
              <a:gd name="connsiteY42" fmla="*/ 716198 h 914118"/>
              <a:gd name="connsiteX43" fmla="*/ 405216 w 1553739"/>
              <a:gd name="connsiteY43" fmla="*/ 656667 h 914118"/>
              <a:gd name="connsiteX44" fmla="*/ 321872 w 1553739"/>
              <a:gd name="connsiteY44" fmla="*/ 549510 h 914118"/>
              <a:gd name="connsiteX45" fmla="*/ 295679 w 1553739"/>
              <a:gd name="connsiteY45" fmla="*/ 509030 h 914118"/>
              <a:gd name="connsiteX46" fmla="*/ 271868 w 1553739"/>
              <a:gd name="connsiteY46" fmla="*/ 467357 h 914118"/>
              <a:gd name="connsiteX0" fmla="*/ 271868 w 1553739"/>
              <a:gd name="connsiteY0" fmla="*/ 467357 h 914118"/>
              <a:gd name="connsiteX1" fmla="*/ 167092 w 1553739"/>
              <a:gd name="connsiteY1" fmla="*/ 413780 h 914118"/>
              <a:gd name="connsiteX2" fmla="*/ 71842 w 1553739"/>
              <a:gd name="connsiteY2" fmla="*/ 389965 h 914118"/>
              <a:gd name="connsiteX3" fmla="*/ 17073 w 1553739"/>
              <a:gd name="connsiteY3" fmla="*/ 275665 h 914118"/>
              <a:gd name="connsiteX4" fmla="*/ 88510 w 1553739"/>
              <a:gd name="connsiteY4" fmla="*/ 273285 h 914118"/>
              <a:gd name="connsiteX5" fmla="*/ 95655 w 1553739"/>
              <a:gd name="connsiteY5" fmla="*/ 199467 h 914118"/>
              <a:gd name="connsiteX6" fmla="*/ 38504 w 1553739"/>
              <a:gd name="connsiteY6" fmla="*/ 130411 h 914118"/>
              <a:gd name="connsiteX7" fmla="*/ 404 w 1553739"/>
              <a:gd name="connsiteY7" fmla="*/ 99454 h 914118"/>
              <a:gd name="connsiteX8" fmla="*/ 50410 w 1553739"/>
              <a:gd name="connsiteY8" fmla="*/ 37540 h 914118"/>
              <a:gd name="connsiteX9" fmla="*/ 155185 w 1553739"/>
              <a:gd name="connsiteY9" fmla="*/ 73260 h 914118"/>
              <a:gd name="connsiteX10" fmla="*/ 295679 w 1553739"/>
              <a:gd name="connsiteY10" fmla="*/ 44685 h 914118"/>
              <a:gd name="connsiteX11" fmla="*/ 357592 w 1553739"/>
              <a:gd name="connsiteY11" fmla="*/ 99455 h 914118"/>
              <a:gd name="connsiteX12" fmla="*/ 407597 w 1553739"/>
              <a:gd name="connsiteY12" fmla="*/ 189942 h 914118"/>
              <a:gd name="connsiteX13" fmla="*/ 490941 w 1553739"/>
              <a:gd name="connsiteY13" fmla="*/ 213754 h 914118"/>
              <a:gd name="connsiteX14" fmla="*/ 543330 w 1553739"/>
              <a:gd name="connsiteY14" fmla="*/ 242329 h 914118"/>
              <a:gd name="connsiteX15" fmla="*/ 676679 w 1553739"/>
              <a:gd name="connsiteY15" fmla="*/ 135173 h 914118"/>
              <a:gd name="connsiteX16" fmla="*/ 840985 w 1553739"/>
              <a:gd name="connsiteY16" fmla="*/ 30398 h 914118"/>
              <a:gd name="connsiteX17" fmla="*/ 890992 w 1553739"/>
              <a:gd name="connsiteY17" fmla="*/ 8966 h 914118"/>
              <a:gd name="connsiteX18" fmla="*/ 888611 w 1553739"/>
              <a:gd name="connsiteY18" fmla="*/ 8968 h 914118"/>
              <a:gd name="connsiteX19" fmla="*/ 940997 w 1553739"/>
              <a:gd name="connsiteY19" fmla="*/ 118504 h 914118"/>
              <a:gd name="connsiteX20" fmla="*/ 974335 w 1553739"/>
              <a:gd name="connsiteY20" fmla="*/ 70879 h 914118"/>
              <a:gd name="connsiteX21" fmla="*/ 1081491 w 1553739"/>
              <a:gd name="connsiteY21" fmla="*/ 70879 h 914118"/>
              <a:gd name="connsiteX22" fmla="*/ 1243418 w 1553739"/>
              <a:gd name="connsiteY22" fmla="*/ 194703 h 914118"/>
              <a:gd name="connsiteX23" fmla="*/ 1307710 w 1553739"/>
              <a:gd name="connsiteY23" fmla="*/ 166129 h 914118"/>
              <a:gd name="connsiteX24" fmla="*/ 1381530 w 1553739"/>
              <a:gd name="connsiteY24" fmla="*/ 149460 h 914118"/>
              <a:gd name="connsiteX25" fmla="*/ 1545835 w 1553739"/>
              <a:gd name="connsiteY25" fmla="*/ 170891 h 914118"/>
              <a:gd name="connsiteX26" fmla="*/ 1519641 w 1553739"/>
              <a:gd name="connsiteY26" fmla="*/ 242329 h 914118"/>
              <a:gd name="connsiteX27" fmla="*/ 1479161 w 1553739"/>
              <a:gd name="connsiteY27" fmla="*/ 323292 h 914118"/>
              <a:gd name="connsiteX28" fmla="*/ 1310092 w 1553739"/>
              <a:gd name="connsiteY28" fmla="*/ 404252 h 914118"/>
              <a:gd name="connsiteX29" fmla="*/ 1238654 w 1553739"/>
              <a:gd name="connsiteY29" fmla="*/ 498313 h 914118"/>
              <a:gd name="connsiteX30" fmla="*/ 1183886 w 1553739"/>
              <a:gd name="connsiteY30" fmla="*/ 504266 h 914118"/>
              <a:gd name="connsiteX31" fmla="*/ 1121973 w 1553739"/>
              <a:gd name="connsiteY31" fmla="*/ 556652 h 914118"/>
              <a:gd name="connsiteX32" fmla="*/ 1067204 w 1553739"/>
              <a:gd name="connsiteY32" fmla="*/ 654285 h 914118"/>
              <a:gd name="connsiteX33" fmla="*/ 1057679 w 1553739"/>
              <a:gd name="connsiteY33" fmla="*/ 737629 h 914118"/>
              <a:gd name="connsiteX34" fmla="*/ 1017198 w 1553739"/>
              <a:gd name="connsiteY34" fmla="*/ 797158 h 914118"/>
              <a:gd name="connsiteX35" fmla="*/ 964810 w 1553739"/>
              <a:gd name="connsiteY35" fmla="*/ 823354 h 914118"/>
              <a:gd name="connsiteX36" fmla="*/ 900517 w 1553739"/>
              <a:gd name="connsiteY36" fmla="*/ 854309 h 914118"/>
              <a:gd name="connsiteX37" fmla="*/ 826698 w 1553739"/>
              <a:gd name="connsiteY37" fmla="*/ 911458 h 914118"/>
              <a:gd name="connsiteX38" fmla="*/ 693348 w 1553739"/>
              <a:gd name="connsiteY38" fmla="*/ 856691 h 914118"/>
              <a:gd name="connsiteX39" fmla="*/ 640960 w 1553739"/>
              <a:gd name="connsiteY39" fmla="*/ 868598 h 914118"/>
              <a:gd name="connsiteX40" fmla="*/ 631436 w 1553739"/>
              <a:gd name="connsiteY40" fmla="*/ 913841 h 914118"/>
              <a:gd name="connsiteX41" fmla="*/ 536186 w 1553739"/>
              <a:gd name="connsiteY41" fmla="*/ 878122 h 914118"/>
              <a:gd name="connsiteX42" fmla="*/ 433791 w 1553739"/>
              <a:gd name="connsiteY42" fmla="*/ 716198 h 914118"/>
              <a:gd name="connsiteX43" fmla="*/ 405216 w 1553739"/>
              <a:gd name="connsiteY43" fmla="*/ 656667 h 914118"/>
              <a:gd name="connsiteX44" fmla="*/ 321872 w 1553739"/>
              <a:gd name="connsiteY44" fmla="*/ 549510 h 914118"/>
              <a:gd name="connsiteX45" fmla="*/ 295679 w 1553739"/>
              <a:gd name="connsiteY45" fmla="*/ 509030 h 914118"/>
              <a:gd name="connsiteX46" fmla="*/ 271868 w 1553739"/>
              <a:gd name="connsiteY46" fmla="*/ 467357 h 914118"/>
              <a:gd name="connsiteX0" fmla="*/ 271868 w 1549381"/>
              <a:gd name="connsiteY0" fmla="*/ 467357 h 914118"/>
              <a:gd name="connsiteX1" fmla="*/ 167092 w 1549381"/>
              <a:gd name="connsiteY1" fmla="*/ 413780 h 914118"/>
              <a:gd name="connsiteX2" fmla="*/ 71842 w 1549381"/>
              <a:gd name="connsiteY2" fmla="*/ 389965 h 914118"/>
              <a:gd name="connsiteX3" fmla="*/ 17073 w 1549381"/>
              <a:gd name="connsiteY3" fmla="*/ 275665 h 914118"/>
              <a:gd name="connsiteX4" fmla="*/ 88510 w 1549381"/>
              <a:gd name="connsiteY4" fmla="*/ 273285 h 914118"/>
              <a:gd name="connsiteX5" fmla="*/ 95655 w 1549381"/>
              <a:gd name="connsiteY5" fmla="*/ 199467 h 914118"/>
              <a:gd name="connsiteX6" fmla="*/ 38504 w 1549381"/>
              <a:gd name="connsiteY6" fmla="*/ 130411 h 914118"/>
              <a:gd name="connsiteX7" fmla="*/ 404 w 1549381"/>
              <a:gd name="connsiteY7" fmla="*/ 99454 h 914118"/>
              <a:gd name="connsiteX8" fmla="*/ 50410 w 1549381"/>
              <a:gd name="connsiteY8" fmla="*/ 37540 h 914118"/>
              <a:gd name="connsiteX9" fmla="*/ 155185 w 1549381"/>
              <a:gd name="connsiteY9" fmla="*/ 73260 h 914118"/>
              <a:gd name="connsiteX10" fmla="*/ 295679 w 1549381"/>
              <a:gd name="connsiteY10" fmla="*/ 44685 h 914118"/>
              <a:gd name="connsiteX11" fmla="*/ 357592 w 1549381"/>
              <a:gd name="connsiteY11" fmla="*/ 99455 h 914118"/>
              <a:gd name="connsiteX12" fmla="*/ 407597 w 1549381"/>
              <a:gd name="connsiteY12" fmla="*/ 189942 h 914118"/>
              <a:gd name="connsiteX13" fmla="*/ 490941 w 1549381"/>
              <a:gd name="connsiteY13" fmla="*/ 213754 h 914118"/>
              <a:gd name="connsiteX14" fmla="*/ 543330 w 1549381"/>
              <a:gd name="connsiteY14" fmla="*/ 242329 h 914118"/>
              <a:gd name="connsiteX15" fmla="*/ 676679 w 1549381"/>
              <a:gd name="connsiteY15" fmla="*/ 135173 h 914118"/>
              <a:gd name="connsiteX16" fmla="*/ 840985 w 1549381"/>
              <a:gd name="connsiteY16" fmla="*/ 30398 h 914118"/>
              <a:gd name="connsiteX17" fmla="*/ 890992 w 1549381"/>
              <a:gd name="connsiteY17" fmla="*/ 8966 h 914118"/>
              <a:gd name="connsiteX18" fmla="*/ 888611 w 1549381"/>
              <a:gd name="connsiteY18" fmla="*/ 8968 h 914118"/>
              <a:gd name="connsiteX19" fmla="*/ 940997 w 1549381"/>
              <a:gd name="connsiteY19" fmla="*/ 118504 h 914118"/>
              <a:gd name="connsiteX20" fmla="*/ 974335 w 1549381"/>
              <a:gd name="connsiteY20" fmla="*/ 70879 h 914118"/>
              <a:gd name="connsiteX21" fmla="*/ 1081491 w 1549381"/>
              <a:gd name="connsiteY21" fmla="*/ 70879 h 914118"/>
              <a:gd name="connsiteX22" fmla="*/ 1243418 w 1549381"/>
              <a:gd name="connsiteY22" fmla="*/ 194703 h 914118"/>
              <a:gd name="connsiteX23" fmla="*/ 1307710 w 1549381"/>
              <a:gd name="connsiteY23" fmla="*/ 166129 h 914118"/>
              <a:gd name="connsiteX24" fmla="*/ 1381530 w 1549381"/>
              <a:gd name="connsiteY24" fmla="*/ 149460 h 914118"/>
              <a:gd name="connsiteX25" fmla="*/ 1448205 w 1549381"/>
              <a:gd name="connsiteY25" fmla="*/ 139936 h 914118"/>
              <a:gd name="connsiteX26" fmla="*/ 1545835 w 1549381"/>
              <a:gd name="connsiteY26" fmla="*/ 170891 h 914118"/>
              <a:gd name="connsiteX27" fmla="*/ 1519641 w 1549381"/>
              <a:gd name="connsiteY27" fmla="*/ 242329 h 914118"/>
              <a:gd name="connsiteX28" fmla="*/ 1479161 w 1549381"/>
              <a:gd name="connsiteY28" fmla="*/ 323292 h 914118"/>
              <a:gd name="connsiteX29" fmla="*/ 1310092 w 1549381"/>
              <a:gd name="connsiteY29" fmla="*/ 404252 h 914118"/>
              <a:gd name="connsiteX30" fmla="*/ 1238654 w 1549381"/>
              <a:gd name="connsiteY30" fmla="*/ 498313 h 914118"/>
              <a:gd name="connsiteX31" fmla="*/ 1183886 w 1549381"/>
              <a:gd name="connsiteY31" fmla="*/ 504266 h 914118"/>
              <a:gd name="connsiteX32" fmla="*/ 1121973 w 1549381"/>
              <a:gd name="connsiteY32" fmla="*/ 556652 h 914118"/>
              <a:gd name="connsiteX33" fmla="*/ 1067204 w 1549381"/>
              <a:gd name="connsiteY33" fmla="*/ 654285 h 914118"/>
              <a:gd name="connsiteX34" fmla="*/ 1057679 w 1549381"/>
              <a:gd name="connsiteY34" fmla="*/ 737629 h 914118"/>
              <a:gd name="connsiteX35" fmla="*/ 1017198 w 1549381"/>
              <a:gd name="connsiteY35" fmla="*/ 797158 h 914118"/>
              <a:gd name="connsiteX36" fmla="*/ 964810 w 1549381"/>
              <a:gd name="connsiteY36" fmla="*/ 823354 h 914118"/>
              <a:gd name="connsiteX37" fmla="*/ 900517 w 1549381"/>
              <a:gd name="connsiteY37" fmla="*/ 854309 h 914118"/>
              <a:gd name="connsiteX38" fmla="*/ 826698 w 1549381"/>
              <a:gd name="connsiteY38" fmla="*/ 911458 h 914118"/>
              <a:gd name="connsiteX39" fmla="*/ 693348 w 1549381"/>
              <a:gd name="connsiteY39" fmla="*/ 856691 h 914118"/>
              <a:gd name="connsiteX40" fmla="*/ 640960 w 1549381"/>
              <a:gd name="connsiteY40" fmla="*/ 868598 h 914118"/>
              <a:gd name="connsiteX41" fmla="*/ 631436 w 1549381"/>
              <a:gd name="connsiteY41" fmla="*/ 913841 h 914118"/>
              <a:gd name="connsiteX42" fmla="*/ 536186 w 1549381"/>
              <a:gd name="connsiteY42" fmla="*/ 878122 h 914118"/>
              <a:gd name="connsiteX43" fmla="*/ 433791 w 1549381"/>
              <a:gd name="connsiteY43" fmla="*/ 716198 h 914118"/>
              <a:gd name="connsiteX44" fmla="*/ 405216 w 1549381"/>
              <a:gd name="connsiteY44" fmla="*/ 656667 h 914118"/>
              <a:gd name="connsiteX45" fmla="*/ 321872 w 1549381"/>
              <a:gd name="connsiteY45" fmla="*/ 549510 h 914118"/>
              <a:gd name="connsiteX46" fmla="*/ 295679 w 1549381"/>
              <a:gd name="connsiteY46" fmla="*/ 509030 h 914118"/>
              <a:gd name="connsiteX47" fmla="*/ 271868 w 1549381"/>
              <a:gd name="connsiteY47" fmla="*/ 467357 h 914118"/>
              <a:gd name="connsiteX0" fmla="*/ 271868 w 1549381"/>
              <a:gd name="connsiteY0" fmla="*/ 467357 h 914118"/>
              <a:gd name="connsiteX1" fmla="*/ 167092 w 1549381"/>
              <a:gd name="connsiteY1" fmla="*/ 413780 h 914118"/>
              <a:gd name="connsiteX2" fmla="*/ 71842 w 1549381"/>
              <a:gd name="connsiteY2" fmla="*/ 389965 h 914118"/>
              <a:gd name="connsiteX3" fmla="*/ 17073 w 1549381"/>
              <a:gd name="connsiteY3" fmla="*/ 275665 h 914118"/>
              <a:gd name="connsiteX4" fmla="*/ 88510 w 1549381"/>
              <a:gd name="connsiteY4" fmla="*/ 273285 h 914118"/>
              <a:gd name="connsiteX5" fmla="*/ 95655 w 1549381"/>
              <a:gd name="connsiteY5" fmla="*/ 199467 h 914118"/>
              <a:gd name="connsiteX6" fmla="*/ 38504 w 1549381"/>
              <a:gd name="connsiteY6" fmla="*/ 130411 h 914118"/>
              <a:gd name="connsiteX7" fmla="*/ 404 w 1549381"/>
              <a:gd name="connsiteY7" fmla="*/ 99454 h 914118"/>
              <a:gd name="connsiteX8" fmla="*/ 50410 w 1549381"/>
              <a:gd name="connsiteY8" fmla="*/ 37540 h 914118"/>
              <a:gd name="connsiteX9" fmla="*/ 155185 w 1549381"/>
              <a:gd name="connsiteY9" fmla="*/ 73260 h 914118"/>
              <a:gd name="connsiteX10" fmla="*/ 295679 w 1549381"/>
              <a:gd name="connsiteY10" fmla="*/ 44685 h 914118"/>
              <a:gd name="connsiteX11" fmla="*/ 357592 w 1549381"/>
              <a:gd name="connsiteY11" fmla="*/ 99455 h 914118"/>
              <a:gd name="connsiteX12" fmla="*/ 407597 w 1549381"/>
              <a:gd name="connsiteY12" fmla="*/ 189942 h 914118"/>
              <a:gd name="connsiteX13" fmla="*/ 490941 w 1549381"/>
              <a:gd name="connsiteY13" fmla="*/ 213754 h 914118"/>
              <a:gd name="connsiteX14" fmla="*/ 543330 w 1549381"/>
              <a:gd name="connsiteY14" fmla="*/ 242329 h 914118"/>
              <a:gd name="connsiteX15" fmla="*/ 676679 w 1549381"/>
              <a:gd name="connsiteY15" fmla="*/ 135173 h 914118"/>
              <a:gd name="connsiteX16" fmla="*/ 840985 w 1549381"/>
              <a:gd name="connsiteY16" fmla="*/ 30398 h 914118"/>
              <a:gd name="connsiteX17" fmla="*/ 890992 w 1549381"/>
              <a:gd name="connsiteY17" fmla="*/ 8966 h 914118"/>
              <a:gd name="connsiteX18" fmla="*/ 888611 w 1549381"/>
              <a:gd name="connsiteY18" fmla="*/ 8968 h 914118"/>
              <a:gd name="connsiteX19" fmla="*/ 940997 w 1549381"/>
              <a:gd name="connsiteY19" fmla="*/ 118504 h 914118"/>
              <a:gd name="connsiteX20" fmla="*/ 974335 w 1549381"/>
              <a:gd name="connsiteY20" fmla="*/ 70879 h 914118"/>
              <a:gd name="connsiteX21" fmla="*/ 1081491 w 1549381"/>
              <a:gd name="connsiteY21" fmla="*/ 70879 h 914118"/>
              <a:gd name="connsiteX22" fmla="*/ 1243418 w 1549381"/>
              <a:gd name="connsiteY22" fmla="*/ 194703 h 914118"/>
              <a:gd name="connsiteX23" fmla="*/ 1307710 w 1549381"/>
              <a:gd name="connsiteY23" fmla="*/ 166129 h 914118"/>
              <a:gd name="connsiteX24" fmla="*/ 1381530 w 1549381"/>
              <a:gd name="connsiteY24" fmla="*/ 149460 h 914118"/>
              <a:gd name="connsiteX25" fmla="*/ 1448205 w 1549381"/>
              <a:gd name="connsiteY25" fmla="*/ 139936 h 914118"/>
              <a:gd name="connsiteX26" fmla="*/ 1545835 w 1549381"/>
              <a:gd name="connsiteY26" fmla="*/ 170891 h 914118"/>
              <a:gd name="connsiteX27" fmla="*/ 1519641 w 1549381"/>
              <a:gd name="connsiteY27" fmla="*/ 242329 h 914118"/>
              <a:gd name="connsiteX28" fmla="*/ 1479161 w 1549381"/>
              <a:gd name="connsiteY28" fmla="*/ 323292 h 914118"/>
              <a:gd name="connsiteX29" fmla="*/ 1398198 w 1549381"/>
              <a:gd name="connsiteY29" fmla="*/ 366155 h 914118"/>
              <a:gd name="connsiteX30" fmla="*/ 1310092 w 1549381"/>
              <a:gd name="connsiteY30" fmla="*/ 404252 h 914118"/>
              <a:gd name="connsiteX31" fmla="*/ 1238654 w 1549381"/>
              <a:gd name="connsiteY31" fmla="*/ 498313 h 914118"/>
              <a:gd name="connsiteX32" fmla="*/ 1183886 w 1549381"/>
              <a:gd name="connsiteY32" fmla="*/ 504266 h 914118"/>
              <a:gd name="connsiteX33" fmla="*/ 1121973 w 1549381"/>
              <a:gd name="connsiteY33" fmla="*/ 556652 h 914118"/>
              <a:gd name="connsiteX34" fmla="*/ 1067204 w 1549381"/>
              <a:gd name="connsiteY34" fmla="*/ 654285 h 914118"/>
              <a:gd name="connsiteX35" fmla="*/ 1057679 w 1549381"/>
              <a:gd name="connsiteY35" fmla="*/ 737629 h 914118"/>
              <a:gd name="connsiteX36" fmla="*/ 1017198 w 1549381"/>
              <a:gd name="connsiteY36" fmla="*/ 797158 h 914118"/>
              <a:gd name="connsiteX37" fmla="*/ 964810 w 1549381"/>
              <a:gd name="connsiteY37" fmla="*/ 823354 h 914118"/>
              <a:gd name="connsiteX38" fmla="*/ 900517 w 1549381"/>
              <a:gd name="connsiteY38" fmla="*/ 854309 h 914118"/>
              <a:gd name="connsiteX39" fmla="*/ 826698 w 1549381"/>
              <a:gd name="connsiteY39" fmla="*/ 911458 h 914118"/>
              <a:gd name="connsiteX40" fmla="*/ 693348 w 1549381"/>
              <a:gd name="connsiteY40" fmla="*/ 856691 h 914118"/>
              <a:gd name="connsiteX41" fmla="*/ 640960 w 1549381"/>
              <a:gd name="connsiteY41" fmla="*/ 868598 h 914118"/>
              <a:gd name="connsiteX42" fmla="*/ 631436 w 1549381"/>
              <a:gd name="connsiteY42" fmla="*/ 913841 h 914118"/>
              <a:gd name="connsiteX43" fmla="*/ 536186 w 1549381"/>
              <a:gd name="connsiteY43" fmla="*/ 878122 h 914118"/>
              <a:gd name="connsiteX44" fmla="*/ 433791 w 1549381"/>
              <a:gd name="connsiteY44" fmla="*/ 716198 h 914118"/>
              <a:gd name="connsiteX45" fmla="*/ 405216 w 1549381"/>
              <a:gd name="connsiteY45" fmla="*/ 656667 h 914118"/>
              <a:gd name="connsiteX46" fmla="*/ 321872 w 1549381"/>
              <a:gd name="connsiteY46" fmla="*/ 549510 h 914118"/>
              <a:gd name="connsiteX47" fmla="*/ 295679 w 1549381"/>
              <a:gd name="connsiteY47" fmla="*/ 509030 h 914118"/>
              <a:gd name="connsiteX48" fmla="*/ 271868 w 1549381"/>
              <a:gd name="connsiteY48" fmla="*/ 467357 h 914118"/>
              <a:gd name="connsiteX0" fmla="*/ 271868 w 1549381"/>
              <a:gd name="connsiteY0" fmla="*/ 467357 h 914118"/>
              <a:gd name="connsiteX1" fmla="*/ 167092 w 1549381"/>
              <a:gd name="connsiteY1" fmla="*/ 413780 h 914118"/>
              <a:gd name="connsiteX2" fmla="*/ 71842 w 1549381"/>
              <a:gd name="connsiteY2" fmla="*/ 389965 h 914118"/>
              <a:gd name="connsiteX3" fmla="*/ 17073 w 1549381"/>
              <a:gd name="connsiteY3" fmla="*/ 275665 h 914118"/>
              <a:gd name="connsiteX4" fmla="*/ 88510 w 1549381"/>
              <a:gd name="connsiteY4" fmla="*/ 273285 h 914118"/>
              <a:gd name="connsiteX5" fmla="*/ 95655 w 1549381"/>
              <a:gd name="connsiteY5" fmla="*/ 199467 h 914118"/>
              <a:gd name="connsiteX6" fmla="*/ 38504 w 1549381"/>
              <a:gd name="connsiteY6" fmla="*/ 130411 h 914118"/>
              <a:gd name="connsiteX7" fmla="*/ 404 w 1549381"/>
              <a:gd name="connsiteY7" fmla="*/ 99454 h 914118"/>
              <a:gd name="connsiteX8" fmla="*/ 50410 w 1549381"/>
              <a:gd name="connsiteY8" fmla="*/ 37540 h 914118"/>
              <a:gd name="connsiteX9" fmla="*/ 155185 w 1549381"/>
              <a:gd name="connsiteY9" fmla="*/ 73260 h 914118"/>
              <a:gd name="connsiteX10" fmla="*/ 295679 w 1549381"/>
              <a:gd name="connsiteY10" fmla="*/ 44685 h 914118"/>
              <a:gd name="connsiteX11" fmla="*/ 357592 w 1549381"/>
              <a:gd name="connsiteY11" fmla="*/ 99455 h 914118"/>
              <a:gd name="connsiteX12" fmla="*/ 407597 w 1549381"/>
              <a:gd name="connsiteY12" fmla="*/ 189942 h 914118"/>
              <a:gd name="connsiteX13" fmla="*/ 490941 w 1549381"/>
              <a:gd name="connsiteY13" fmla="*/ 213754 h 914118"/>
              <a:gd name="connsiteX14" fmla="*/ 543330 w 1549381"/>
              <a:gd name="connsiteY14" fmla="*/ 242329 h 914118"/>
              <a:gd name="connsiteX15" fmla="*/ 676679 w 1549381"/>
              <a:gd name="connsiteY15" fmla="*/ 135173 h 914118"/>
              <a:gd name="connsiteX16" fmla="*/ 840985 w 1549381"/>
              <a:gd name="connsiteY16" fmla="*/ 30398 h 914118"/>
              <a:gd name="connsiteX17" fmla="*/ 890992 w 1549381"/>
              <a:gd name="connsiteY17" fmla="*/ 8966 h 914118"/>
              <a:gd name="connsiteX18" fmla="*/ 888611 w 1549381"/>
              <a:gd name="connsiteY18" fmla="*/ 8968 h 914118"/>
              <a:gd name="connsiteX19" fmla="*/ 940997 w 1549381"/>
              <a:gd name="connsiteY19" fmla="*/ 118504 h 914118"/>
              <a:gd name="connsiteX20" fmla="*/ 974335 w 1549381"/>
              <a:gd name="connsiteY20" fmla="*/ 70879 h 914118"/>
              <a:gd name="connsiteX21" fmla="*/ 1081491 w 1549381"/>
              <a:gd name="connsiteY21" fmla="*/ 70879 h 914118"/>
              <a:gd name="connsiteX22" fmla="*/ 1243418 w 1549381"/>
              <a:gd name="connsiteY22" fmla="*/ 194703 h 914118"/>
              <a:gd name="connsiteX23" fmla="*/ 1307710 w 1549381"/>
              <a:gd name="connsiteY23" fmla="*/ 166129 h 914118"/>
              <a:gd name="connsiteX24" fmla="*/ 1381530 w 1549381"/>
              <a:gd name="connsiteY24" fmla="*/ 149460 h 914118"/>
              <a:gd name="connsiteX25" fmla="*/ 1448205 w 1549381"/>
              <a:gd name="connsiteY25" fmla="*/ 139936 h 914118"/>
              <a:gd name="connsiteX26" fmla="*/ 1545835 w 1549381"/>
              <a:gd name="connsiteY26" fmla="*/ 170891 h 914118"/>
              <a:gd name="connsiteX27" fmla="*/ 1519641 w 1549381"/>
              <a:gd name="connsiteY27" fmla="*/ 242329 h 914118"/>
              <a:gd name="connsiteX28" fmla="*/ 1479161 w 1549381"/>
              <a:gd name="connsiteY28" fmla="*/ 323292 h 914118"/>
              <a:gd name="connsiteX29" fmla="*/ 1398198 w 1549381"/>
              <a:gd name="connsiteY29" fmla="*/ 366155 h 914118"/>
              <a:gd name="connsiteX30" fmla="*/ 1310092 w 1549381"/>
              <a:gd name="connsiteY30" fmla="*/ 404252 h 914118"/>
              <a:gd name="connsiteX31" fmla="*/ 1238654 w 1549381"/>
              <a:gd name="connsiteY31" fmla="*/ 498313 h 914118"/>
              <a:gd name="connsiteX32" fmla="*/ 1183886 w 1549381"/>
              <a:gd name="connsiteY32" fmla="*/ 504266 h 914118"/>
              <a:gd name="connsiteX33" fmla="*/ 1121973 w 1549381"/>
              <a:gd name="connsiteY33" fmla="*/ 556652 h 914118"/>
              <a:gd name="connsiteX34" fmla="*/ 1067204 w 1549381"/>
              <a:gd name="connsiteY34" fmla="*/ 654285 h 914118"/>
              <a:gd name="connsiteX35" fmla="*/ 1057679 w 1549381"/>
              <a:gd name="connsiteY35" fmla="*/ 737629 h 914118"/>
              <a:gd name="connsiteX36" fmla="*/ 1017198 w 1549381"/>
              <a:gd name="connsiteY36" fmla="*/ 797158 h 914118"/>
              <a:gd name="connsiteX37" fmla="*/ 964810 w 1549381"/>
              <a:gd name="connsiteY37" fmla="*/ 823354 h 914118"/>
              <a:gd name="connsiteX38" fmla="*/ 900517 w 1549381"/>
              <a:gd name="connsiteY38" fmla="*/ 854309 h 914118"/>
              <a:gd name="connsiteX39" fmla="*/ 826698 w 1549381"/>
              <a:gd name="connsiteY39" fmla="*/ 911458 h 914118"/>
              <a:gd name="connsiteX40" fmla="*/ 760023 w 1549381"/>
              <a:gd name="connsiteY40" fmla="*/ 868599 h 914118"/>
              <a:gd name="connsiteX41" fmla="*/ 693348 w 1549381"/>
              <a:gd name="connsiteY41" fmla="*/ 856691 h 914118"/>
              <a:gd name="connsiteX42" fmla="*/ 640960 w 1549381"/>
              <a:gd name="connsiteY42" fmla="*/ 868598 h 914118"/>
              <a:gd name="connsiteX43" fmla="*/ 631436 w 1549381"/>
              <a:gd name="connsiteY43" fmla="*/ 913841 h 914118"/>
              <a:gd name="connsiteX44" fmla="*/ 536186 w 1549381"/>
              <a:gd name="connsiteY44" fmla="*/ 878122 h 914118"/>
              <a:gd name="connsiteX45" fmla="*/ 433791 w 1549381"/>
              <a:gd name="connsiteY45" fmla="*/ 716198 h 914118"/>
              <a:gd name="connsiteX46" fmla="*/ 405216 w 1549381"/>
              <a:gd name="connsiteY46" fmla="*/ 656667 h 914118"/>
              <a:gd name="connsiteX47" fmla="*/ 321872 w 1549381"/>
              <a:gd name="connsiteY47" fmla="*/ 549510 h 914118"/>
              <a:gd name="connsiteX48" fmla="*/ 295679 w 1549381"/>
              <a:gd name="connsiteY48" fmla="*/ 509030 h 914118"/>
              <a:gd name="connsiteX49" fmla="*/ 271868 w 1549381"/>
              <a:gd name="connsiteY49" fmla="*/ 467357 h 914118"/>
              <a:gd name="connsiteX0" fmla="*/ 271868 w 1549381"/>
              <a:gd name="connsiteY0" fmla="*/ 467357 h 914118"/>
              <a:gd name="connsiteX1" fmla="*/ 167092 w 1549381"/>
              <a:gd name="connsiteY1" fmla="*/ 413780 h 914118"/>
              <a:gd name="connsiteX2" fmla="*/ 71842 w 1549381"/>
              <a:gd name="connsiteY2" fmla="*/ 389965 h 914118"/>
              <a:gd name="connsiteX3" fmla="*/ 17073 w 1549381"/>
              <a:gd name="connsiteY3" fmla="*/ 275665 h 914118"/>
              <a:gd name="connsiteX4" fmla="*/ 88510 w 1549381"/>
              <a:gd name="connsiteY4" fmla="*/ 273285 h 914118"/>
              <a:gd name="connsiteX5" fmla="*/ 95655 w 1549381"/>
              <a:gd name="connsiteY5" fmla="*/ 199467 h 914118"/>
              <a:gd name="connsiteX6" fmla="*/ 38504 w 1549381"/>
              <a:gd name="connsiteY6" fmla="*/ 130411 h 914118"/>
              <a:gd name="connsiteX7" fmla="*/ 404 w 1549381"/>
              <a:gd name="connsiteY7" fmla="*/ 99454 h 914118"/>
              <a:gd name="connsiteX8" fmla="*/ 50410 w 1549381"/>
              <a:gd name="connsiteY8" fmla="*/ 37540 h 914118"/>
              <a:gd name="connsiteX9" fmla="*/ 155185 w 1549381"/>
              <a:gd name="connsiteY9" fmla="*/ 73260 h 914118"/>
              <a:gd name="connsiteX10" fmla="*/ 295679 w 1549381"/>
              <a:gd name="connsiteY10" fmla="*/ 44685 h 914118"/>
              <a:gd name="connsiteX11" fmla="*/ 357592 w 1549381"/>
              <a:gd name="connsiteY11" fmla="*/ 99455 h 914118"/>
              <a:gd name="connsiteX12" fmla="*/ 405216 w 1549381"/>
              <a:gd name="connsiteY12" fmla="*/ 197086 h 914118"/>
              <a:gd name="connsiteX13" fmla="*/ 490941 w 1549381"/>
              <a:gd name="connsiteY13" fmla="*/ 213754 h 914118"/>
              <a:gd name="connsiteX14" fmla="*/ 543330 w 1549381"/>
              <a:gd name="connsiteY14" fmla="*/ 242329 h 914118"/>
              <a:gd name="connsiteX15" fmla="*/ 676679 w 1549381"/>
              <a:gd name="connsiteY15" fmla="*/ 135173 h 914118"/>
              <a:gd name="connsiteX16" fmla="*/ 840985 w 1549381"/>
              <a:gd name="connsiteY16" fmla="*/ 30398 h 914118"/>
              <a:gd name="connsiteX17" fmla="*/ 890992 w 1549381"/>
              <a:gd name="connsiteY17" fmla="*/ 8966 h 914118"/>
              <a:gd name="connsiteX18" fmla="*/ 888611 w 1549381"/>
              <a:gd name="connsiteY18" fmla="*/ 8968 h 914118"/>
              <a:gd name="connsiteX19" fmla="*/ 940997 w 1549381"/>
              <a:gd name="connsiteY19" fmla="*/ 118504 h 914118"/>
              <a:gd name="connsiteX20" fmla="*/ 974335 w 1549381"/>
              <a:gd name="connsiteY20" fmla="*/ 70879 h 914118"/>
              <a:gd name="connsiteX21" fmla="*/ 1081491 w 1549381"/>
              <a:gd name="connsiteY21" fmla="*/ 70879 h 914118"/>
              <a:gd name="connsiteX22" fmla="*/ 1243418 w 1549381"/>
              <a:gd name="connsiteY22" fmla="*/ 194703 h 914118"/>
              <a:gd name="connsiteX23" fmla="*/ 1307710 w 1549381"/>
              <a:gd name="connsiteY23" fmla="*/ 166129 h 914118"/>
              <a:gd name="connsiteX24" fmla="*/ 1381530 w 1549381"/>
              <a:gd name="connsiteY24" fmla="*/ 149460 h 914118"/>
              <a:gd name="connsiteX25" fmla="*/ 1448205 w 1549381"/>
              <a:gd name="connsiteY25" fmla="*/ 139936 h 914118"/>
              <a:gd name="connsiteX26" fmla="*/ 1545835 w 1549381"/>
              <a:gd name="connsiteY26" fmla="*/ 170891 h 914118"/>
              <a:gd name="connsiteX27" fmla="*/ 1519641 w 1549381"/>
              <a:gd name="connsiteY27" fmla="*/ 242329 h 914118"/>
              <a:gd name="connsiteX28" fmla="*/ 1479161 w 1549381"/>
              <a:gd name="connsiteY28" fmla="*/ 323292 h 914118"/>
              <a:gd name="connsiteX29" fmla="*/ 1398198 w 1549381"/>
              <a:gd name="connsiteY29" fmla="*/ 366155 h 914118"/>
              <a:gd name="connsiteX30" fmla="*/ 1310092 w 1549381"/>
              <a:gd name="connsiteY30" fmla="*/ 404252 h 914118"/>
              <a:gd name="connsiteX31" fmla="*/ 1238654 w 1549381"/>
              <a:gd name="connsiteY31" fmla="*/ 498313 h 914118"/>
              <a:gd name="connsiteX32" fmla="*/ 1183886 w 1549381"/>
              <a:gd name="connsiteY32" fmla="*/ 504266 h 914118"/>
              <a:gd name="connsiteX33" fmla="*/ 1121973 w 1549381"/>
              <a:gd name="connsiteY33" fmla="*/ 556652 h 914118"/>
              <a:gd name="connsiteX34" fmla="*/ 1067204 w 1549381"/>
              <a:gd name="connsiteY34" fmla="*/ 654285 h 914118"/>
              <a:gd name="connsiteX35" fmla="*/ 1057679 w 1549381"/>
              <a:gd name="connsiteY35" fmla="*/ 737629 h 914118"/>
              <a:gd name="connsiteX36" fmla="*/ 1017198 w 1549381"/>
              <a:gd name="connsiteY36" fmla="*/ 797158 h 914118"/>
              <a:gd name="connsiteX37" fmla="*/ 964810 w 1549381"/>
              <a:gd name="connsiteY37" fmla="*/ 823354 h 914118"/>
              <a:gd name="connsiteX38" fmla="*/ 900517 w 1549381"/>
              <a:gd name="connsiteY38" fmla="*/ 854309 h 914118"/>
              <a:gd name="connsiteX39" fmla="*/ 826698 w 1549381"/>
              <a:gd name="connsiteY39" fmla="*/ 911458 h 914118"/>
              <a:gd name="connsiteX40" fmla="*/ 760023 w 1549381"/>
              <a:gd name="connsiteY40" fmla="*/ 868599 h 914118"/>
              <a:gd name="connsiteX41" fmla="*/ 693348 w 1549381"/>
              <a:gd name="connsiteY41" fmla="*/ 856691 h 914118"/>
              <a:gd name="connsiteX42" fmla="*/ 640960 w 1549381"/>
              <a:gd name="connsiteY42" fmla="*/ 868598 h 914118"/>
              <a:gd name="connsiteX43" fmla="*/ 631436 w 1549381"/>
              <a:gd name="connsiteY43" fmla="*/ 913841 h 914118"/>
              <a:gd name="connsiteX44" fmla="*/ 536186 w 1549381"/>
              <a:gd name="connsiteY44" fmla="*/ 878122 h 914118"/>
              <a:gd name="connsiteX45" fmla="*/ 433791 w 1549381"/>
              <a:gd name="connsiteY45" fmla="*/ 716198 h 914118"/>
              <a:gd name="connsiteX46" fmla="*/ 405216 w 1549381"/>
              <a:gd name="connsiteY46" fmla="*/ 656667 h 914118"/>
              <a:gd name="connsiteX47" fmla="*/ 321872 w 1549381"/>
              <a:gd name="connsiteY47" fmla="*/ 549510 h 914118"/>
              <a:gd name="connsiteX48" fmla="*/ 295679 w 1549381"/>
              <a:gd name="connsiteY48" fmla="*/ 509030 h 914118"/>
              <a:gd name="connsiteX49" fmla="*/ 271868 w 1549381"/>
              <a:gd name="connsiteY49" fmla="*/ 467357 h 914118"/>
              <a:gd name="connsiteX0" fmla="*/ 271868 w 1549381"/>
              <a:gd name="connsiteY0" fmla="*/ 467357 h 914118"/>
              <a:gd name="connsiteX1" fmla="*/ 167092 w 1549381"/>
              <a:gd name="connsiteY1" fmla="*/ 413780 h 914118"/>
              <a:gd name="connsiteX2" fmla="*/ 71842 w 1549381"/>
              <a:gd name="connsiteY2" fmla="*/ 389965 h 914118"/>
              <a:gd name="connsiteX3" fmla="*/ 17073 w 1549381"/>
              <a:gd name="connsiteY3" fmla="*/ 275665 h 914118"/>
              <a:gd name="connsiteX4" fmla="*/ 88510 w 1549381"/>
              <a:gd name="connsiteY4" fmla="*/ 273285 h 914118"/>
              <a:gd name="connsiteX5" fmla="*/ 95655 w 1549381"/>
              <a:gd name="connsiteY5" fmla="*/ 199467 h 914118"/>
              <a:gd name="connsiteX6" fmla="*/ 38504 w 1549381"/>
              <a:gd name="connsiteY6" fmla="*/ 130411 h 914118"/>
              <a:gd name="connsiteX7" fmla="*/ 404 w 1549381"/>
              <a:gd name="connsiteY7" fmla="*/ 99454 h 914118"/>
              <a:gd name="connsiteX8" fmla="*/ 50410 w 1549381"/>
              <a:gd name="connsiteY8" fmla="*/ 37540 h 914118"/>
              <a:gd name="connsiteX9" fmla="*/ 155185 w 1549381"/>
              <a:gd name="connsiteY9" fmla="*/ 73260 h 914118"/>
              <a:gd name="connsiteX10" fmla="*/ 295679 w 1549381"/>
              <a:gd name="connsiteY10" fmla="*/ 44685 h 914118"/>
              <a:gd name="connsiteX11" fmla="*/ 357592 w 1549381"/>
              <a:gd name="connsiteY11" fmla="*/ 99455 h 914118"/>
              <a:gd name="connsiteX12" fmla="*/ 405216 w 1549381"/>
              <a:gd name="connsiteY12" fmla="*/ 197086 h 914118"/>
              <a:gd name="connsiteX13" fmla="*/ 450461 w 1549381"/>
              <a:gd name="connsiteY13" fmla="*/ 199468 h 914118"/>
              <a:gd name="connsiteX14" fmla="*/ 490941 w 1549381"/>
              <a:gd name="connsiteY14" fmla="*/ 213754 h 914118"/>
              <a:gd name="connsiteX15" fmla="*/ 543330 w 1549381"/>
              <a:gd name="connsiteY15" fmla="*/ 242329 h 914118"/>
              <a:gd name="connsiteX16" fmla="*/ 676679 w 1549381"/>
              <a:gd name="connsiteY16" fmla="*/ 135173 h 914118"/>
              <a:gd name="connsiteX17" fmla="*/ 840985 w 1549381"/>
              <a:gd name="connsiteY17" fmla="*/ 30398 h 914118"/>
              <a:gd name="connsiteX18" fmla="*/ 890992 w 1549381"/>
              <a:gd name="connsiteY18" fmla="*/ 8966 h 914118"/>
              <a:gd name="connsiteX19" fmla="*/ 888611 w 1549381"/>
              <a:gd name="connsiteY19" fmla="*/ 8968 h 914118"/>
              <a:gd name="connsiteX20" fmla="*/ 940997 w 1549381"/>
              <a:gd name="connsiteY20" fmla="*/ 118504 h 914118"/>
              <a:gd name="connsiteX21" fmla="*/ 974335 w 1549381"/>
              <a:gd name="connsiteY21" fmla="*/ 70879 h 914118"/>
              <a:gd name="connsiteX22" fmla="*/ 1081491 w 1549381"/>
              <a:gd name="connsiteY22" fmla="*/ 70879 h 914118"/>
              <a:gd name="connsiteX23" fmla="*/ 1243418 w 1549381"/>
              <a:gd name="connsiteY23" fmla="*/ 194703 h 914118"/>
              <a:gd name="connsiteX24" fmla="*/ 1307710 w 1549381"/>
              <a:gd name="connsiteY24" fmla="*/ 166129 h 914118"/>
              <a:gd name="connsiteX25" fmla="*/ 1381530 w 1549381"/>
              <a:gd name="connsiteY25" fmla="*/ 149460 h 914118"/>
              <a:gd name="connsiteX26" fmla="*/ 1448205 w 1549381"/>
              <a:gd name="connsiteY26" fmla="*/ 139936 h 914118"/>
              <a:gd name="connsiteX27" fmla="*/ 1545835 w 1549381"/>
              <a:gd name="connsiteY27" fmla="*/ 170891 h 914118"/>
              <a:gd name="connsiteX28" fmla="*/ 1519641 w 1549381"/>
              <a:gd name="connsiteY28" fmla="*/ 242329 h 914118"/>
              <a:gd name="connsiteX29" fmla="*/ 1479161 w 1549381"/>
              <a:gd name="connsiteY29" fmla="*/ 323292 h 914118"/>
              <a:gd name="connsiteX30" fmla="*/ 1398198 w 1549381"/>
              <a:gd name="connsiteY30" fmla="*/ 366155 h 914118"/>
              <a:gd name="connsiteX31" fmla="*/ 1310092 w 1549381"/>
              <a:gd name="connsiteY31" fmla="*/ 404252 h 914118"/>
              <a:gd name="connsiteX32" fmla="*/ 1238654 w 1549381"/>
              <a:gd name="connsiteY32" fmla="*/ 498313 h 914118"/>
              <a:gd name="connsiteX33" fmla="*/ 1183886 w 1549381"/>
              <a:gd name="connsiteY33" fmla="*/ 504266 h 914118"/>
              <a:gd name="connsiteX34" fmla="*/ 1121973 w 1549381"/>
              <a:gd name="connsiteY34" fmla="*/ 556652 h 914118"/>
              <a:gd name="connsiteX35" fmla="*/ 1067204 w 1549381"/>
              <a:gd name="connsiteY35" fmla="*/ 654285 h 914118"/>
              <a:gd name="connsiteX36" fmla="*/ 1057679 w 1549381"/>
              <a:gd name="connsiteY36" fmla="*/ 737629 h 914118"/>
              <a:gd name="connsiteX37" fmla="*/ 1017198 w 1549381"/>
              <a:gd name="connsiteY37" fmla="*/ 797158 h 914118"/>
              <a:gd name="connsiteX38" fmla="*/ 964810 w 1549381"/>
              <a:gd name="connsiteY38" fmla="*/ 823354 h 914118"/>
              <a:gd name="connsiteX39" fmla="*/ 900517 w 1549381"/>
              <a:gd name="connsiteY39" fmla="*/ 854309 h 914118"/>
              <a:gd name="connsiteX40" fmla="*/ 826698 w 1549381"/>
              <a:gd name="connsiteY40" fmla="*/ 911458 h 914118"/>
              <a:gd name="connsiteX41" fmla="*/ 760023 w 1549381"/>
              <a:gd name="connsiteY41" fmla="*/ 868599 h 914118"/>
              <a:gd name="connsiteX42" fmla="*/ 693348 w 1549381"/>
              <a:gd name="connsiteY42" fmla="*/ 856691 h 914118"/>
              <a:gd name="connsiteX43" fmla="*/ 640960 w 1549381"/>
              <a:gd name="connsiteY43" fmla="*/ 868598 h 914118"/>
              <a:gd name="connsiteX44" fmla="*/ 631436 w 1549381"/>
              <a:gd name="connsiteY44" fmla="*/ 913841 h 914118"/>
              <a:gd name="connsiteX45" fmla="*/ 536186 w 1549381"/>
              <a:gd name="connsiteY45" fmla="*/ 878122 h 914118"/>
              <a:gd name="connsiteX46" fmla="*/ 433791 w 1549381"/>
              <a:gd name="connsiteY46" fmla="*/ 716198 h 914118"/>
              <a:gd name="connsiteX47" fmla="*/ 405216 w 1549381"/>
              <a:gd name="connsiteY47" fmla="*/ 656667 h 914118"/>
              <a:gd name="connsiteX48" fmla="*/ 321872 w 1549381"/>
              <a:gd name="connsiteY48" fmla="*/ 549510 h 914118"/>
              <a:gd name="connsiteX49" fmla="*/ 295679 w 1549381"/>
              <a:gd name="connsiteY49" fmla="*/ 509030 h 914118"/>
              <a:gd name="connsiteX50" fmla="*/ 271868 w 1549381"/>
              <a:gd name="connsiteY50" fmla="*/ 467357 h 914118"/>
              <a:gd name="connsiteX0" fmla="*/ 309923 w 1587436"/>
              <a:gd name="connsiteY0" fmla="*/ 467357 h 1321039"/>
              <a:gd name="connsiteX1" fmla="*/ 205147 w 1587436"/>
              <a:gd name="connsiteY1" fmla="*/ 413780 h 1321039"/>
              <a:gd name="connsiteX2" fmla="*/ 109897 w 1587436"/>
              <a:gd name="connsiteY2" fmla="*/ 389965 h 1321039"/>
              <a:gd name="connsiteX3" fmla="*/ 55128 w 1587436"/>
              <a:gd name="connsiteY3" fmla="*/ 275665 h 1321039"/>
              <a:gd name="connsiteX4" fmla="*/ 126565 w 1587436"/>
              <a:gd name="connsiteY4" fmla="*/ 273285 h 1321039"/>
              <a:gd name="connsiteX5" fmla="*/ 133710 w 1587436"/>
              <a:gd name="connsiteY5" fmla="*/ 199467 h 1321039"/>
              <a:gd name="connsiteX6" fmla="*/ 76559 w 1587436"/>
              <a:gd name="connsiteY6" fmla="*/ 130411 h 1321039"/>
              <a:gd name="connsiteX7" fmla="*/ 38459 w 1587436"/>
              <a:gd name="connsiteY7" fmla="*/ 99454 h 1321039"/>
              <a:gd name="connsiteX8" fmla="*/ 88465 w 1587436"/>
              <a:gd name="connsiteY8" fmla="*/ 37540 h 1321039"/>
              <a:gd name="connsiteX9" fmla="*/ 193240 w 1587436"/>
              <a:gd name="connsiteY9" fmla="*/ 73260 h 1321039"/>
              <a:gd name="connsiteX10" fmla="*/ 333734 w 1587436"/>
              <a:gd name="connsiteY10" fmla="*/ 44685 h 1321039"/>
              <a:gd name="connsiteX11" fmla="*/ 395647 w 1587436"/>
              <a:gd name="connsiteY11" fmla="*/ 99455 h 1321039"/>
              <a:gd name="connsiteX12" fmla="*/ 443271 w 1587436"/>
              <a:gd name="connsiteY12" fmla="*/ 197086 h 1321039"/>
              <a:gd name="connsiteX13" fmla="*/ 488516 w 1587436"/>
              <a:gd name="connsiteY13" fmla="*/ 199468 h 1321039"/>
              <a:gd name="connsiteX14" fmla="*/ 528996 w 1587436"/>
              <a:gd name="connsiteY14" fmla="*/ 213754 h 1321039"/>
              <a:gd name="connsiteX15" fmla="*/ 581385 w 1587436"/>
              <a:gd name="connsiteY15" fmla="*/ 242329 h 1321039"/>
              <a:gd name="connsiteX16" fmla="*/ 714734 w 1587436"/>
              <a:gd name="connsiteY16" fmla="*/ 135173 h 1321039"/>
              <a:gd name="connsiteX17" fmla="*/ 879040 w 1587436"/>
              <a:gd name="connsiteY17" fmla="*/ 30398 h 1321039"/>
              <a:gd name="connsiteX18" fmla="*/ 929047 w 1587436"/>
              <a:gd name="connsiteY18" fmla="*/ 8966 h 1321039"/>
              <a:gd name="connsiteX19" fmla="*/ 926666 w 1587436"/>
              <a:gd name="connsiteY19" fmla="*/ 8968 h 1321039"/>
              <a:gd name="connsiteX20" fmla="*/ 979052 w 1587436"/>
              <a:gd name="connsiteY20" fmla="*/ 118504 h 1321039"/>
              <a:gd name="connsiteX21" fmla="*/ 1012390 w 1587436"/>
              <a:gd name="connsiteY21" fmla="*/ 70879 h 1321039"/>
              <a:gd name="connsiteX22" fmla="*/ 1119546 w 1587436"/>
              <a:gd name="connsiteY22" fmla="*/ 70879 h 1321039"/>
              <a:gd name="connsiteX23" fmla="*/ 1281473 w 1587436"/>
              <a:gd name="connsiteY23" fmla="*/ 194703 h 1321039"/>
              <a:gd name="connsiteX24" fmla="*/ 1345765 w 1587436"/>
              <a:gd name="connsiteY24" fmla="*/ 166129 h 1321039"/>
              <a:gd name="connsiteX25" fmla="*/ 1419585 w 1587436"/>
              <a:gd name="connsiteY25" fmla="*/ 149460 h 1321039"/>
              <a:gd name="connsiteX26" fmla="*/ 1486260 w 1587436"/>
              <a:gd name="connsiteY26" fmla="*/ 139936 h 1321039"/>
              <a:gd name="connsiteX27" fmla="*/ 1583890 w 1587436"/>
              <a:gd name="connsiteY27" fmla="*/ 170891 h 1321039"/>
              <a:gd name="connsiteX28" fmla="*/ 1557696 w 1587436"/>
              <a:gd name="connsiteY28" fmla="*/ 242329 h 1321039"/>
              <a:gd name="connsiteX29" fmla="*/ 1517216 w 1587436"/>
              <a:gd name="connsiteY29" fmla="*/ 323292 h 1321039"/>
              <a:gd name="connsiteX30" fmla="*/ 1436253 w 1587436"/>
              <a:gd name="connsiteY30" fmla="*/ 366155 h 1321039"/>
              <a:gd name="connsiteX31" fmla="*/ 1348147 w 1587436"/>
              <a:gd name="connsiteY31" fmla="*/ 404252 h 1321039"/>
              <a:gd name="connsiteX32" fmla="*/ 1276709 w 1587436"/>
              <a:gd name="connsiteY32" fmla="*/ 498313 h 1321039"/>
              <a:gd name="connsiteX33" fmla="*/ 1221941 w 1587436"/>
              <a:gd name="connsiteY33" fmla="*/ 504266 h 1321039"/>
              <a:gd name="connsiteX34" fmla="*/ 1160028 w 1587436"/>
              <a:gd name="connsiteY34" fmla="*/ 556652 h 1321039"/>
              <a:gd name="connsiteX35" fmla="*/ 1105259 w 1587436"/>
              <a:gd name="connsiteY35" fmla="*/ 654285 h 1321039"/>
              <a:gd name="connsiteX36" fmla="*/ 1095734 w 1587436"/>
              <a:gd name="connsiteY36" fmla="*/ 737629 h 1321039"/>
              <a:gd name="connsiteX37" fmla="*/ 1055253 w 1587436"/>
              <a:gd name="connsiteY37" fmla="*/ 797158 h 1321039"/>
              <a:gd name="connsiteX38" fmla="*/ 1002865 w 1587436"/>
              <a:gd name="connsiteY38" fmla="*/ 823354 h 1321039"/>
              <a:gd name="connsiteX39" fmla="*/ 938572 w 1587436"/>
              <a:gd name="connsiteY39" fmla="*/ 854309 h 1321039"/>
              <a:gd name="connsiteX40" fmla="*/ 864753 w 1587436"/>
              <a:gd name="connsiteY40" fmla="*/ 911458 h 1321039"/>
              <a:gd name="connsiteX41" fmla="*/ 798078 w 1587436"/>
              <a:gd name="connsiteY41" fmla="*/ 868599 h 1321039"/>
              <a:gd name="connsiteX42" fmla="*/ 731403 w 1587436"/>
              <a:gd name="connsiteY42" fmla="*/ 856691 h 1321039"/>
              <a:gd name="connsiteX43" fmla="*/ 679015 w 1587436"/>
              <a:gd name="connsiteY43" fmla="*/ 868598 h 1321039"/>
              <a:gd name="connsiteX44" fmla="*/ 360 w 1587436"/>
              <a:gd name="connsiteY44" fmla="*/ 1321035 h 1321039"/>
              <a:gd name="connsiteX45" fmla="*/ 574241 w 1587436"/>
              <a:gd name="connsiteY45" fmla="*/ 878122 h 1321039"/>
              <a:gd name="connsiteX46" fmla="*/ 471846 w 1587436"/>
              <a:gd name="connsiteY46" fmla="*/ 716198 h 1321039"/>
              <a:gd name="connsiteX47" fmla="*/ 443271 w 1587436"/>
              <a:gd name="connsiteY47" fmla="*/ 656667 h 1321039"/>
              <a:gd name="connsiteX48" fmla="*/ 359927 w 1587436"/>
              <a:gd name="connsiteY48" fmla="*/ 549510 h 1321039"/>
              <a:gd name="connsiteX49" fmla="*/ 333734 w 1587436"/>
              <a:gd name="connsiteY49" fmla="*/ 509030 h 1321039"/>
              <a:gd name="connsiteX50" fmla="*/ 309923 w 1587436"/>
              <a:gd name="connsiteY50" fmla="*/ 467357 h 1321039"/>
              <a:gd name="connsiteX0" fmla="*/ 271869 w 1549382"/>
              <a:gd name="connsiteY0" fmla="*/ 967979 h 1412371"/>
              <a:gd name="connsiteX1" fmla="*/ 167093 w 1549382"/>
              <a:gd name="connsiteY1" fmla="*/ 914402 h 1412371"/>
              <a:gd name="connsiteX2" fmla="*/ 71843 w 1549382"/>
              <a:gd name="connsiteY2" fmla="*/ 890587 h 1412371"/>
              <a:gd name="connsiteX3" fmla="*/ 17074 w 1549382"/>
              <a:gd name="connsiteY3" fmla="*/ 776287 h 1412371"/>
              <a:gd name="connsiteX4" fmla="*/ 88511 w 1549382"/>
              <a:gd name="connsiteY4" fmla="*/ 773907 h 1412371"/>
              <a:gd name="connsiteX5" fmla="*/ 95656 w 1549382"/>
              <a:gd name="connsiteY5" fmla="*/ 700089 h 1412371"/>
              <a:gd name="connsiteX6" fmla="*/ 38505 w 1549382"/>
              <a:gd name="connsiteY6" fmla="*/ 631033 h 1412371"/>
              <a:gd name="connsiteX7" fmla="*/ 405 w 1549382"/>
              <a:gd name="connsiteY7" fmla="*/ 600076 h 1412371"/>
              <a:gd name="connsiteX8" fmla="*/ 50411 w 1549382"/>
              <a:gd name="connsiteY8" fmla="*/ 538162 h 1412371"/>
              <a:gd name="connsiteX9" fmla="*/ 155186 w 1549382"/>
              <a:gd name="connsiteY9" fmla="*/ 573882 h 1412371"/>
              <a:gd name="connsiteX10" fmla="*/ 295680 w 1549382"/>
              <a:gd name="connsiteY10" fmla="*/ 545307 h 1412371"/>
              <a:gd name="connsiteX11" fmla="*/ 357593 w 1549382"/>
              <a:gd name="connsiteY11" fmla="*/ 600077 h 1412371"/>
              <a:gd name="connsiteX12" fmla="*/ 405217 w 1549382"/>
              <a:gd name="connsiteY12" fmla="*/ 697708 h 1412371"/>
              <a:gd name="connsiteX13" fmla="*/ 450462 w 1549382"/>
              <a:gd name="connsiteY13" fmla="*/ 700090 h 1412371"/>
              <a:gd name="connsiteX14" fmla="*/ 490942 w 1549382"/>
              <a:gd name="connsiteY14" fmla="*/ 714376 h 1412371"/>
              <a:gd name="connsiteX15" fmla="*/ 543331 w 1549382"/>
              <a:gd name="connsiteY15" fmla="*/ 742951 h 1412371"/>
              <a:gd name="connsiteX16" fmla="*/ 676680 w 1549382"/>
              <a:gd name="connsiteY16" fmla="*/ 635795 h 1412371"/>
              <a:gd name="connsiteX17" fmla="*/ 840986 w 1549382"/>
              <a:gd name="connsiteY17" fmla="*/ 531020 h 1412371"/>
              <a:gd name="connsiteX18" fmla="*/ 890993 w 1549382"/>
              <a:gd name="connsiteY18" fmla="*/ 509588 h 1412371"/>
              <a:gd name="connsiteX19" fmla="*/ 888612 w 1549382"/>
              <a:gd name="connsiteY19" fmla="*/ 509590 h 1412371"/>
              <a:gd name="connsiteX20" fmla="*/ 940998 w 1549382"/>
              <a:gd name="connsiteY20" fmla="*/ 619126 h 1412371"/>
              <a:gd name="connsiteX21" fmla="*/ 974336 w 1549382"/>
              <a:gd name="connsiteY21" fmla="*/ 571501 h 1412371"/>
              <a:gd name="connsiteX22" fmla="*/ 1081492 w 1549382"/>
              <a:gd name="connsiteY22" fmla="*/ 571501 h 1412371"/>
              <a:gd name="connsiteX23" fmla="*/ 1243419 w 1549382"/>
              <a:gd name="connsiteY23" fmla="*/ 695325 h 1412371"/>
              <a:gd name="connsiteX24" fmla="*/ 1307711 w 1549382"/>
              <a:gd name="connsiteY24" fmla="*/ 666751 h 1412371"/>
              <a:gd name="connsiteX25" fmla="*/ 1381531 w 1549382"/>
              <a:gd name="connsiteY25" fmla="*/ 650082 h 1412371"/>
              <a:gd name="connsiteX26" fmla="*/ 1448206 w 1549382"/>
              <a:gd name="connsiteY26" fmla="*/ 640558 h 1412371"/>
              <a:gd name="connsiteX27" fmla="*/ 1545836 w 1549382"/>
              <a:gd name="connsiteY27" fmla="*/ 671513 h 1412371"/>
              <a:gd name="connsiteX28" fmla="*/ 1519642 w 1549382"/>
              <a:gd name="connsiteY28" fmla="*/ 742951 h 1412371"/>
              <a:gd name="connsiteX29" fmla="*/ 1479162 w 1549382"/>
              <a:gd name="connsiteY29" fmla="*/ 823914 h 1412371"/>
              <a:gd name="connsiteX30" fmla="*/ 1398199 w 1549382"/>
              <a:gd name="connsiteY30" fmla="*/ 866777 h 1412371"/>
              <a:gd name="connsiteX31" fmla="*/ 1310093 w 1549382"/>
              <a:gd name="connsiteY31" fmla="*/ 904874 h 1412371"/>
              <a:gd name="connsiteX32" fmla="*/ 1238655 w 1549382"/>
              <a:gd name="connsiteY32" fmla="*/ 998935 h 1412371"/>
              <a:gd name="connsiteX33" fmla="*/ 1183887 w 1549382"/>
              <a:gd name="connsiteY33" fmla="*/ 1004888 h 1412371"/>
              <a:gd name="connsiteX34" fmla="*/ 1121974 w 1549382"/>
              <a:gd name="connsiteY34" fmla="*/ 1057274 h 1412371"/>
              <a:gd name="connsiteX35" fmla="*/ 1067205 w 1549382"/>
              <a:gd name="connsiteY35" fmla="*/ 1154907 h 1412371"/>
              <a:gd name="connsiteX36" fmla="*/ 1057680 w 1549382"/>
              <a:gd name="connsiteY36" fmla="*/ 1238251 h 1412371"/>
              <a:gd name="connsiteX37" fmla="*/ 1017199 w 1549382"/>
              <a:gd name="connsiteY37" fmla="*/ 1297780 h 1412371"/>
              <a:gd name="connsiteX38" fmla="*/ 964811 w 1549382"/>
              <a:gd name="connsiteY38" fmla="*/ 1323976 h 1412371"/>
              <a:gd name="connsiteX39" fmla="*/ 900518 w 1549382"/>
              <a:gd name="connsiteY39" fmla="*/ 1354931 h 1412371"/>
              <a:gd name="connsiteX40" fmla="*/ 826699 w 1549382"/>
              <a:gd name="connsiteY40" fmla="*/ 1412080 h 1412371"/>
              <a:gd name="connsiteX41" fmla="*/ 760024 w 1549382"/>
              <a:gd name="connsiteY41" fmla="*/ 1369221 h 1412371"/>
              <a:gd name="connsiteX42" fmla="*/ 693349 w 1549382"/>
              <a:gd name="connsiteY42" fmla="*/ 1357313 h 1412371"/>
              <a:gd name="connsiteX43" fmla="*/ 640961 w 1549382"/>
              <a:gd name="connsiteY43" fmla="*/ 1369220 h 1412371"/>
              <a:gd name="connsiteX44" fmla="*/ 309968 w 1549382"/>
              <a:gd name="connsiteY44" fmla="*/ 1 h 1412371"/>
              <a:gd name="connsiteX45" fmla="*/ 536187 w 1549382"/>
              <a:gd name="connsiteY45" fmla="*/ 1378744 h 1412371"/>
              <a:gd name="connsiteX46" fmla="*/ 433792 w 1549382"/>
              <a:gd name="connsiteY46" fmla="*/ 1216820 h 1412371"/>
              <a:gd name="connsiteX47" fmla="*/ 405217 w 1549382"/>
              <a:gd name="connsiteY47" fmla="*/ 1157289 h 1412371"/>
              <a:gd name="connsiteX48" fmla="*/ 321873 w 1549382"/>
              <a:gd name="connsiteY48" fmla="*/ 1050132 h 1412371"/>
              <a:gd name="connsiteX49" fmla="*/ 295680 w 1549382"/>
              <a:gd name="connsiteY49" fmla="*/ 1009652 h 1412371"/>
              <a:gd name="connsiteX50" fmla="*/ 271869 w 1549382"/>
              <a:gd name="connsiteY50" fmla="*/ 967979 h 1412371"/>
              <a:gd name="connsiteX0" fmla="*/ 271869 w 1549382"/>
              <a:gd name="connsiteY0" fmla="*/ 1479153 h 1923545"/>
              <a:gd name="connsiteX1" fmla="*/ 167093 w 1549382"/>
              <a:gd name="connsiteY1" fmla="*/ 1425576 h 1923545"/>
              <a:gd name="connsiteX2" fmla="*/ 71843 w 1549382"/>
              <a:gd name="connsiteY2" fmla="*/ 1401761 h 1923545"/>
              <a:gd name="connsiteX3" fmla="*/ 17074 w 1549382"/>
              <a:gd name="connsiteY3" fmla="*/ 1287461 h 1923545"/>
              <a:gd name="connsiteX4" fmla="*/ 88511 w 1549382"/>
              <a:gd name="connsiteY4" fmla="*/ 1285081 h 1923545"/>
              <a:gd name="connsiteX5" fmla="*/ 95656 w 1549382"/>
              <a:gd name="connsiteY5" fmla="*/ 1211263 h 1923545"/>
              <a:gd name="connsiteX6" fmla="*/ 38505 w 1549382"/>
              <a:gd name="connsiteY6" fmla="*/ 1142207 h 1923545"/>
              <a:gd name="connsiteX7" fmla="*/ 405 w 1549382"/>
              <a:gd name="connsiteY7" fmla="*/ 1111250 h 1923545"/>
              <a:gd name="connsiteX8" fmla="*/ 50411 w 1549382"/>
              <a:gd name="connsiteY8" fmla="*/ 1049336 h 1923545"/>
              <a:gd name="connsiteX9" fmla="*/ 155186 w 1549382"/>
              <a:gd name="connsiteY9" fmla="*/ 1085056 h 1923545"/>
              <a:gd name="connsiteX10" fmla="*/ 295680 w 1549382"/>
              <a:gd name="connsiteY10" fmla="*/ 1056481 h 1923545"/>
              <a:gd name="connsiteX11" fmla="*/ 357593 w 1549382"/>
              <a:gd name="connsiteY11" fmla="*/ 1111251 h 1923545"/>
              <a:gd name="connsiteX12" fmla="*/ 405217 w 1549382"/>
              <a:gd name="connsiteY12" fmla="*/ 1208882 h 1923545"/>
              <a:gd name="connsiteX13" fmla="*/ 450462 w 1549382"/>
              <a:gd name="connsiteY13" fmla="*/ 1211264 h 1923545"/>
              <a:gd name="connsiteX14" fmla="*/ 490942 w 1549382"/>
              <a:gd name="connsiteY14" fmla="*/ 1225550 h 1923545"/>
              <a:gd name="connsiteX15" fmla="*/ 543331 w 1549382"/>
              <a:gd name="connsiteY15" fmla="*/ 1254125 h 1923545"/>
              <a:gd name="connsiteX16" fmla="*/ 676680 w 1549382"/>
              <a:gd name="connsiteY16" fmla="*/ 1146969 h 1923545"/>
              <a:gd name="connsiteX17" fmla="*/ 840986 w 1549382"/>
              <a:gd name="connsiteY17" fmla="*/ 1042194 h 1923545"/>
              <a:gd name="connsiteX18" fmla="*/ 890993 w 1549382"/>
              <a:gd name="connsiteY18" fmla="*/ 1020762 h 1923545"/>
              <a:gd name="connsiteX19" fmla="*/ 888612 w 1549382"/>
              <a:gd name="connsiteY19" fmla="*/ 1020764 h 1923545"/>
              <a:gd name="connsiteX20" fmla="*/ 940998 w 1549382"/>
              <a:gd name="connsiteY20" fmla="*/ 1130300 h 1923545"/>
              <a:gd name="connsiteX21" fmla="*/ 974336 w 1549382"/>
              <a:gd name="connsiteY21" fmla="*/ 1082675 h 1923545"/>
              <a:gd name="connsiteX22" fmla="*/ 1081492 w 1549382"/>
              <a:gd name="connsiteY22" fmla="*/ 1082675 h 1923545"/>
              <a:gd name="connsiteX23" fmla="*/ 1243419 w 1549382"/>
              <a:gd name="connsiteY23" fmla="*/ 1206499 h 1923545"/>
              <a:gd name="connsiteX24" fmla="*/ 1307711 w 1549382"/>
              <a:gd name="connsiteY24" fmla="*/ 1177925 h 1923545"/>
              <a:gd name="connsiteX25" fmla="*/ 1381531 w 1549382"/>
              <a:gd name="connsiteY25" fmla="*/ 1161256 h 1923545"/>
              <a:gd name="connsiteX26" fmla="*/ 1448206 w 1549382"/>
              <a:gd name="connsiteY26" fmla="*/ 1151732 h 1923545"/>
              <a:gd name="connsiteX27" fmla="*/ 1545836 w 1549382"/>
              <a:gd name="connsiteY27" fmla="*/ 1182687 h 1923545"/>
              <a:gd name="connsiteX28" fmla="*/ 1519642 w 1549382"/>
              <a:gd name="connsiteY28" fmla="*/ 1254125 h 1923545"/>
              <a:gd name="connsiteX29" fmla="*/ 1479162 w 1549382"/>
              <a:gd name="connsiteY29" fmla="*/ 1335088 h 1923545"/>
              <a:gd name="connsiteX30" fmla="*/ 1398199 w 1549382"/>
              <a:gd name="connsiteY30" fmla="*/ 1377951 h 1923545"/>
              <a:gd name="connsiteX31" fmla="*/ 1310093 w 1549382"/>
              <a:gd name="connsiteY31" fmla="*/ 1416048 h 1923545"/>
              <a:gd name="connsiteX32" fmla="*/ 1238655 w 1549382"/>
              <a:gd name="connsiteY32" fmla="*/ 1510109 h 1923545"/>
              <a:gd name="connsiteX33" fmla="*/ 1183887 w 1549382"/>
              <a:gd name="connsiteY33" fmla="*/ 1516062 h 1923545"/>
              <a:gd name="connsiteX34" fmla="*/ 1121974 w 1549382"/>
              <a:gd name="connsiteY34" fmla="*/ 1568448 h 1923545"/>
              <a:gd name="connsiteX35" fmla="*/ 1067205 w 1549382"/>
              <a:gd name="connsiteY35" fmla="*/ 1666081 h 1923545"/>
              <a:gd name="connsiteX36" fmla="*/ 1057680 w 1549382"/>
              <a:gd name="connsiteY36" fmla="*/ 1749425 h 1923545"/>
              <a:gd name="connsiteX37" fmla="*/ 1017199 w 1549382"/>
              <a:gd name="connsiteY37" fmla="*/ 1808954 h 1923545"/>
              <a:gd name="connsiteX38" fmla="*/ 964811 w 1549382"/>
              <a:gd name="connsiteY38" fmla="*/ 1835150 h 1923545"/>
              <a:gd name="connsiteX39" fmla="*/ 900518 w 1549382"/>
              <a:gd name="connsiteY39" fmla="*/ 1866105 h 1923545"/>
              <a:gd name="connsiteX40" fmla="*/ 826699 w 1549382"/>
              <a:gd name="connsiteY40" fmla="*/ 1923254 h 1923545"/>
              <a:gd name="connsiteX41" fmla="*/ 760024 w 1549382"/>
              <a:gd name="connsiteY41" fmla="*/ 1880395 h 1923545"/>
              <a:gd name="connsiteX42" fmla="*/ 693349 w 1549382"/>
              <a:gd name="connsiteY42" fmla="*/ 1868487 h 1923545"/>
              <a:gd name="connsiteX43" fmla="*/ 640961 w 1549382"/>
              <a:gd name="connsiteY43" fmla="*/ 1880394 h 1923545"/>
              <a:gd name="connsiteX44" fmla="*/ 290918 w 1549382"/>
              <a:gd name="connsiteY44" fmla="*/ 0 h 1923545"/>
              <a:gd name="connsiteX45" fmla="*/ 536187 w 1549382"/>
              <a:gd name="connsiteY45" fmla="*/ 1889918 h 1923545"/>
              <a:gd name="connsiteX46" fmla="*/ 433792 w 1549382"/>
              <a:gd name="connsiteY46" fmla="*/ 1727994 h 1923545"/>
              <a:gd name="connsiteX47" fmla="*/ 405217 w 1549382"/>
              <a:gd name="connsiteY47" fmla="*/ 1668463 h 1923545"/>
              <a:gd name="connsiteX48" fmla="*/ 321873 w 1549382"/>
              <a:gd name="connsiteY48" fmla="*/ 1561306 h 1923545"/>
              <a:gd name="connsiteX49" fmla="*/ 295680 w 1549382"/>
              <a:gd name="connsiteY49" fmla="*/ 1520826 h 1923545"/>
              <a:gd name="connsiteX50" fmla="*/ 271869 w 1549382"/>
              <a:gd name="connsiteY50" fmla="*/ 1479153 h 1923545"/>
              <a:gd name="connsiteX0" fmla="*/ 271869 w 1549382"/>
              <a:gd name="connsiteY0" fmla="*/ 1623174 h 2067566"/>
              <a:gd name="connsiteX1" fmla="*/ 167093 w 1549382"/>
              <a:gd name="connsiteY1" fmla="*/ 1569597 h 2067566"/>
              <a:gd name="connsiteX2" fmla="*/ 71843 w 1549382"/>
              <a:gd name="connsiteY2" fmla="*/ 1545782 h 2067566"/>
              <a:gd name="connsiteX3" fmla="*/ 17074 w 1549382"/>
              <a:gd name="connsiteY3" fmla="*/ 1431482 h 2067566"/>
              <a:gd name="connsiteX4" fmla="*/ 88511 w 1549382"/>
              <a:gd name="connsiteY4" fmla="*/ 1429102 h 2067566"/>
              <a:gd name="connsiteX5" fmla="*/ 95656 w 1549382"/>
              <a:gd name="connsiteY5" fmla="*/ 1355284 h 2067566"/>
              <a:gd name="connsiteX6" fmla="*/ 38505 w 1549382"/>
              <a:gd name="connsiteY6" fmla="*/ 1286228 h 2067566"/>
              <a:gd name="connsiteX7" fmla="*/ 405 w 1549382"/>
              <a:gd name="connsiteY7" fmla="*/ 1255271 h 2067566"/>
              <a:gd name="connsiteX8" fmla="*/ 50411 w 1549382"/>
              <a:gd name="connsiteY8" fmla="*/ 1193357 h 2067566"/>
              <a:gd name="connsiteX9" fmla="*/ 155186 w 1549382"/>
              <a:gd name="connsiteY9" fmla="*/ 1229077 h 2067566"/>
              <a:gd name="connsiteX10" fmla="*/ 295680 w 1549382"/>
              <a:gd name="connsiteY10" fmla="*/ 1200502 h 2067566"/>
              <a:gd name="connsiteX11" fmla="*/ 357593 w 1549382"/>
              <a:gd name="connsiteY11" fmla="*/ 1255272 h 2067566"/>
              <a:gd name="connsiteX12" fmla="*/ 405217 w 1549382"/>
              <a:gd name="connsiteY12" fmla="*/ 1352903 h 2067566"/>
              <a:gd name="connsiteX13" fmla="*/ 450462 w 1549382"/>
              <a:gd name="connsiteY13" fmla="*/ 1355285 h 2067566"/>
              <a:gd name="connsiteX14" fmla="*/ 490942 w 1549382"/>
              <a:gd name="connsiteY14" fmla="*/ 1369571 h 2067566"/>
              <a:gd name="connsiteX15" fmla="*/ 543331 w 1549382"/>
              <a:gd name="connsiteY15" fmla="*/ 1398146 h 2067566"/>
              <a:gd name="connsiteX16" fmla="*/ 676680 w 1549382"/>
              <a:gd name="connsiteY16" fmla="*/ 1290990 h 2067566"/>
              <a:gd name="connsiteX17" fmla="*/ 840986 w 1549382"/>
              <a:gd name="connsiteY17" fmla="*/ 1186215 h 2067566"/>
              <a:gd name="connsiteX18" fmla="*/ 890993 w 1549382"/>
              <a:gd name="connsiteY18" fmla="*/ 1164783 h 2067566"/>
              <a:gd name="connsiteX19" fmla="*/ 888612 w 1549382"/>
              <a:gd name="connsiteY19" fmla="*/ 1164785 h 2067566"/>
              <a:gd name="connsiteX20" fmla="*/ 940998 w 1549382"/>
              <a:gd name="connsiteY20" fmla="*/ 1274321 h 2067566"/>
              <a:gd name="connsiteX21" fmla="*/ 974336 w 1549382"/>
              <a:gd name="connsiteY21" fmla="*/ 1226696 h 2067566"/>
              <a:gd name="connsiteX22" fmla="*/ 1081492 w 1549382"/>
              <a:gd name="connsiteY22" fmla="*/ 1226696 h 2067566"/>
              <a:gd name="connsiteX23" fmla="*/ 1243419 w 1549382"/>
              <a:gd name="connsiteY23" fmla="*/ 1350520 h 2067566"/>
              <a:gd name="connsiteX24" fmla="*/ 1307711 w 1549382"/>
              <a:gd name="connsiteY24" fmla="*/ 1321946 h 2067566"/>
              <a:gd name="connsiteX25" fmla="*/ 1381531 w 1549382"/>
              <a:gd name="connsiteY25" fmla="*/ 1305277 h 2067566"/>
              <a:gd name="connsiteX26" fmla="*/ 1448206 w 1549382"/>
              <a:gd name="connsiteY26" fmla="*/ 1295753 h 2067566"/>
              <a:gd name="connsiteX27" fmla="*/ 1545836 w 1549382"/>
              <a:gd name="connsiteY27" fmla="*/ 1326708 h 2067566"/>
              <a:gd name="connsiteX28" fmla="*/ 1519642 w 1549382"/>
              <a:gd name="connsiteY28" fmla="*/ 1398146 h 2067566"/>
              <a:gd name="connsiteX29" fmla="*/ 1479162 w 1549382"/>
              <a:gd name="connsiteY29" fmla="*/ 1479109 h 2067566"/>
              <a:gd name="connsiteX30" fmla="*/ 1398199 w 1549382"/>
              <a:gd name="connsiteY30" fmla="*/ 1521972 h 2067566"/>
              <a:gd name="connsiteX31" fmla="*/ 1310093 w 1549382"/>
              <a:gd name="connsiteY31" fmla="*/ 1560069 h 2067566"/>
              <a:gd name="connsiteX32" fmla="*/ 1238655 w 1549382"/>
              <a:gd name="connsiteY32" fmla="*/ 1654130 h 2067566"/>
              <a:gd name="connsiteX33" fmla="*/ 1183887 w 1549382"/>
              <a:gd name="connsiteY33" fmla="*/ 1660083 h 2067566"/>
              <a:gd name="connsiteX34" fmla="*/ 1121974 w 1549382"/>
              <a:gd name="connsiteY34" fmla="*/ 1712469 h 2067566"/>
              <a:gd name="connsiteX35" fmla="*/ 1067205 w 1549382"/>
              <a:gd name="connsiteY35" fmla="*/ 1810102 h 2067566"/>
              <a:gd name="connsiteX36" fmla="*/ 1057680 w 1549382"/>
              <a:gd name="connsiteY36" fmla="*/ 1893446 h 2067566"/>
              <a:gd name="connsiteX37" fmla="*/ 1017199 w 1549382"/>
              <a:gd name="connsiteY37" fmla="*/ 1952975 h 2067566"/>
              <a:gd name="connsiteX38" fmla="*/ 964811 w 1549382"/>
              <a:gd name="connsiteY38" fmla="*/ 1979171 h 2067566"/>
              <a:gd name="connsiteX39" fmla="*/ 900518 w 1549382"/>
              <a:gd name="connsiteY39" fmla="*/ 2010126 h 2067566"/>
              <a:gd name="connsiteX40" fmla="*/ 826699 w 1549382"/>
              <a:gd name="connsiteY40" fmla="*/ 2067275 h 2067566"/>
              <a:gd name="connsiteX41" fmla="*/ 760024 w 1549382"/>
              <a:gd name="connsiteY41" fmla="*/ 2024416 h 2067566"/>
              <a:gd name="connsiteX42" fmla="*/ 693349 w 1549382"/>
              <a:gd name="connsiteY42" fmla="*/ 2012508 h 2067566"/>
              <a:gd name="connsiteX43" fmla="*/ 491736 w 1549382"/>
              <a:gd name="connsiteY43" fmla="*/ 125765 h 2067566"/>
              <a:gd name="connsiteX44" fmla="*/ 290918 w 1549382"/>
              <a:gd name="connsiteY44" fmla="*/ 144021 h 2067566"/>
              <a:gd name="connsiteX45" fmla="*/ 536187 w 1549382"/>
              <a:gd name="connsiteY45" fmla="*/ 2033939 h 2067566"/>
              <a:gd name="connsiteX46" fmla="*/ 433792 w 1549382"/>
              <a:gd name="connsiteY46" fmla="*/ 1872015 h 2067566"/>
              <a:gd name="connsiteX47" fmla="*/ 405217 w 1549382"/>
              <a:gd name="connsiteY47" fmla="*/ 1812484 h 2067566"/>
              <a:gd name="connsiteX48" fmla="*/ 321873 w 1549382"/>
              <a:gd name="connsiteY48" fmla="*/ 1705327 h 2067566"/>
              <a:gd name="connsiteX49" fmla="*/ 295680 w 1549382"/>
              <a:gd name="connsiteY49" fmla="*/ 1664847 h 2067566"/>
              <a:gd name="connsiteX50" fmla="*/ 271869 w 1549382"/>
              <a:gd name="connsiteY50" fmla="*/ 1623174 h 2067566"/>
              <a:gd name="connsiteX0" fmla="*/ 271869 w 1549382"/>
              <a:gd name="connsiteY0" fmla="*/ 1623174 h 2067281"/>
              <a:gd name="connsiteX1" fmla="*/ 167093 w 1549382"/>
              <a:gd name="connsiteY1" fmla="*/ 1569597 h 2067281"/>
              <a:gd name="connsiteX2" fmla="*/ 71843 w 1549382"/>
              <a:gd name="connsiteY2" fmla="*/ 1545782 h 2067281"/>
              <a:gd name="connsiteX3" fmla="*/ 17074 w 1549382"/>
              <a:gd name="connsiteY3" fmla="*/ 1431482 h 2067281"/>
              <a:gd name="connsiteX4" fmla="*/ 88511 w 1549382"/>
              <a:gd name="connsiteY4" fmla="*/ 1429102 h 2067281"/>
              <a:gd name="connsiteX5" fmla="*/ 95656 w 1549382"/>
              <a:gd name="connsiteY5" fmla="*/ 1355284 h 2067281"/>
              <a:gd name="connsiteX6" fmla="*/ 38505 w 1549382"/>
              <a:gd name="connsiteY6" fmla="*/ 1286228 h 2067281"/>
              <a:gd name="connsiteX7" fmla="*/ 405 w 1549382"/>
              <a:gd name="connsiteY7" fmla="*/ 1255271 h 2067281"/>
              <a:gd name="connsiteX8" fmla="*/ 50411 w 1549382"/>
              <a:gd name="connsiteY8" fmla="*/ 1193357 h 2067281"/>
              <a:gd name="connsiteX9" fmla="*/ 155186 w 1549382"/>
              <a:gd name="connsiteY9" fmla="*/ 1229077 h 2067281"/>
              <a:gd name="connsiteX10" fmla="*/ 295680 w 1549382"/>
              <a:gd name="connsiteY10" fmla="*/ 1200502 h 2067281"/>
              <a:gd name="connsiteX11" fmla="*/ 357593 w 1549382"/>
              <a:gd name="connsiteY11" fmla="*/ 1255272 h 2067281"/>
              <a:gd name="connsiteX12" fmla="*/ 405217 w 1549382"/>
              <a:gd name="connsiteY12" fmla="*/ 1352903 h 2067281"/>
              <a:gd name="connsiteX13" fmla="*/ 450462 w 1549382"/>
              <a:gd name="connsiteY13" fmla="*/ 1355285 h 2067281"/>
              <a:gd name="connsiteX14" fmla="*/ 490942 w 1549382"/>
              <a:gd name="connsiteY14" fmla="*/ 1369571 h 2067281"/>
              <a:gd name="connsiteX15" fmla="*/ 543331 w 1549382"/>
              <a:gd name="connsiteY15" fmla="*/ 1398146 h 2067281"/>
              <a:gd name="connsiteX16" fmla="*/ 676680 w 1549382"/>
              <a:gd name="connsiteY16" fmla="*/ 1290990 h 2067281"/>
              <a:gd name="connsiteX17" fmla="*/ 840986 w 1549382"/>
              <a:gd name="connsiteY17" fmla="*/ 1186215 h 2067281"/>
              <a:gd name="connsiteX18" fmla="*/ 890993 w 1549382"/>
              <a:gd name="connsiteY18" fmla="*/ 1164783 h 2067281"/>
              <a:gd name="connsiteX19" fmla="*/ 888612 w 1549382"/>
              <a:gd name="connsiteY19" fmla="*/ 1164785 h 2067281"/>
              <a:gd name="connsiteX20" fmla="*/ 940998 w 1549382"/>
              <a:gd name="connsiteY20" fmla="*/ 1274321 h 2067281"/>
              <a:gd name="connsiteX21" fmla="*/ 974336 w 1549382"/>
              <a:gd name="connsiteY21" fmla="*/ 1226696 h 2067281"/>
              <a:gd name="connsiteX22" fmla="*/ 1081492 w 1549382"/>
              <a:gd name="connsiteY22" fmla="*/ 1226696 h 2067281"/>
              <a:gd name="connsiteX23" fmla="*/ 1243419 w 1549382"/>
              <a:gd name="connsiteY23" fmla="*/ 1350520 h 2067281"/>
              <a:gd name="connsiteX24" fmla="*/ 1307711 w 1549382"/>
              <a:gd name="connsiteY24" fmla="*/ 1321946 h 2067281"/>
              <a:gd name="connsiteX25" fmla="*/ 1381531 w 1549382"/>
              <a:gd name="connsiteY25" fmla="*/ 1305277 h 2067281"/>
              <a:gd name="connsiteX26" fmla="*/ 1448206 w 1549382"/>
              <a:gd name="connsiteY26" fmla="*/ 1295753 h 2067281"/>
              <a:gd name="connsiteX27" fmla="*/ 1545836 w 1549382"/>
              <a:gd name="connsiteY27" fmla="*/ 1326708 h 2067281"/>
              <a:gd name="connsiteX28" fmla="*/ 1519642 w 1549382"/>
              <a:gd name="connsiteY28" fmla="*/ 1398146 h 2067281"/>
              <a:gd name="connsiteX29" fmla="*/ 1479162 w 1549382"/>
              <a:gd name="connsiteY29" fmla="*/ 1479109 h 2067281"/>
              <a:gd name="connsiteX30" fmla="*/ 1398199 w 1549382"/>
              <a:gd name="connsiteY30" fmla="*/ 1521972 h 2067281"/>
              <a:gd name="connsiteX31" fmla="*/ 1310093 w 1549382"/>
              <a:gd name="connsiteY31" fmla="*/ 1560069 h 2067281"/>
              <a:gd name="connsiteX32" fmla="*/ 1238655 w 1549382"/>
              <a:gd name="connsiteY32" fmla="*/ 1654130 h 2067281"/>
              <a:gd name="connsiteX33" fmla="*/ 1183887 w 1549382"/>
              <a:gd name="connsiteY33" fmla="*/ 1660083 h 2067281"/>
              <a:gd name="connsiteX34" fmla="*/ 1121974 w 1549382"/>
              <a:gd name="connsiteY34" fmla="*/ 1712469 h 2067281"/>
              <a:gd name="connsiteX35" fmla="*/ 1067205 w 1549382"/>
              <a:gd name="connsiteY35" fmla="*/ 1810102 h 2067281"/>
              <a:gd name="connsiteX36" fmla="*/ 1057680 w 1549382"/>
              <a:gd name="connsiteY36" fmla="*/ 1893446 h 2067281"/>
              <a:gd name="connsiteX37" fmla="*/ 1017199 w 1549382"/>
              <a:gd name="connsiteY37" fmla="*/ 1952975 h 2067281"/>
              <a:gd name="connsiteX38" fmla="*/ 964811 w 1549382"/>
              <a:gd name="connsiteY38" fmla="*/ 1979171 h 2067281"/>
              <a:gd name="connsiteX39" fmla="*/ 900518 w 1549382"/>
              <a:gd name="connsiteY39" fmla="*/ 2010126 h 2067281"/>
              <a:gd name="connsiteX40" fmla="*/ 826699 w 1549382"/>
              <a:gd name="connsiteY40" fmla="*/ 2067275 h 2067281"/>
              <a:gd name="connsiteX41" fmla="*/ 734624 w 1549382"/>
              <a:gd name="connsiteY41" fmla="*/ 167041 h 2067281"/>
              <a:gd name="connsiteX42" fmla="*/ 693349 w 1549382"/>
              <a:gd name="connsiteY42" fmla="*/ 2012508 h 2067281"/>
              <a:gd name="connsiteX43" fmla="*/ 491736 w 1549382"/>
              <a:gd name="connsiteY43" fmla="*/ 125765 h 2067281"/>
              <a:gd name="connsiteX44" fmla="*/ 290918 w 1549382"/>
              <a:gd name="connsiteY44" fmla="*/ 144021 h 2067281"/>
              <a:gd name="connsiteX45" fmla="*/ 536187 w 1549382"/>
              <a:gd name="connsiteY45" fmla="*/ 2033939 h 2067281"/>
              <a:gd name="connsiteX46" fmla="*/ 433792 w 1549382"/>
              <a:gd name="connsiteY46" fmla="*/ 1872015 h 2067281"/>
              <a:gd name="connsiteX47" fmla="*/ 405217 w 1549382"/>
              <a:gd name="connsiteY47" fmla="*/ 1812484 h 2067281"/>
              <a:gd name="connsiteX48" fmla="*/ 321873 w 1549382"/>
              <a:gd name="connsiteY48" fmla="*/ 1705327 h 2067281"/>
              <a:gd name="connsiteX49" fmla="*/ 295680 w 1549382"/>
              <a:gd name="connsiteY49" fmla="*/ 1664847 h 2067281"/>
              <a:gd name="connsiteX50" fmla="*/ 271869 w 1549382"/>
              <a:gd name="connsiteY50" fmla="*/ 1623174 h 2067281"/>
              <a:gd name="connsiteX0" fmla="*/ 271869 w 1549382"/>
              <a:gd name="connsiteY0" fmla="*/ 1723542 h 2167649"/>
              <a:gd name="connsiteX1" fmla="*/ 167093 w 1549382"/>
              <a:gd name="connsiteY1" fmla="*/ 1669965 h 2167649"/>
              <a:gd name="connsiteX2" fmla="*/ 71843 w 1549382"/>
              <a:gd name="connsiteY2" fmla="*/ 1646150 h 2167649"/>
              <a:gd name="connsiteX3" fmla="*/ 17074 w 1549382"/>
              <a:gd name="connsiteY3" fmla="*/ 1531850 h 2167649"/>
              <a:gd name="connsiteX4" fmla="*/ 88511 w 1549382"/>
              <a:gd name="connsiteY4" fmla="*/ 1529470 h 2167649"/>
              <a:gd name="connsiteX5" fmla="*/ 95656 w 1549382"/>
              <a:gd name="connsiteY5" fmla="*/ 1455652 h 2167649"/>
              <a:gd name="connsiteX6" fmla="*/ 38505 w 1549382"/>
              <a:gd name="connsiteY6" fmla="*/ 1386596 h 2167649"/>
              <a:gd name="connsiteX7" fmla="*/ 405 w 1549382"/>
              <a:gd name="connsiteY7" fmla="*/ 1355639 h 2167649"/>
              <a:gd name="connsiteX8" fmla="*/ 50411 w 1549382"/>
              <a:gd name="connsiteY8" fmla="*/ 1293725 h 2167649"/>
              <a:gd name="connsiteX9" fmla="*/ 155186 w 1549382"/>
              <a:gd name="connsiteY9" fmla="*/ 1329445 h 2167649"/>
              <a:gd name="connsiteX10" fmla="*/ 295680 w 1549382"/>
              <a:gd name="connsiteY10" fmla="*/ 1300870 h 2167649"/>
              <a:gd name="connsiteX11" fmla="*/ 357593 w 1549382"/>
              <a:gd name="connsiteY11" fmla="*/ 1355640 h 2167649"/>
              <a:gd name="connsiteX12" fmla="*/ 405217 w 1549382"/>
              <a:gd name="connsiteY12" fmla="*/ 1453271 h 2167649"/>
              <a:gd name="connsiteX13" fmla="*/ 450462 w 1549382"/>
              <a:gd name="connsiteY13" fmla="*/ 1455653 h 2167649"/>
              <a:gd name="connsiteX14" fmla="*/ 490942 w 1549382"/>
              <a:gd name="connsiteY14" fmla="*/ 1469939 h 2167649"/>
              <a:gd name="connsiteX15" fmla="*/ 543331 w 1549382"/>
              <a:gd name="connsiteY15" fmla="*/ 1498514 h 2167649"/>
              <a:gd name="connsiteX16" fmla="*/ 676680 w 1549382"/>
              <a:gd name="connsiteY16" fmla="*/ 1391358 h 2167649"/>
              <a:gd name="connsiteX17" fmla="*/ 840986 w 1549382"/>
              <a:gd name="connsiteY17" fmla="*/ 1286583 h 2167649"/>
              <a:gd name="connsiteX18" fmla="*/ 890993 w 1549382"/>
              <a:gd name="connsiteY18" fmla="*/ 1265151 h 2167649"/>
              <a:gd name="connsiteX19" fmla="*/ 888612 w 1549382"/>
              <a:gd name="connsiteY19" fmla="*/ 1265153 h 2167649"/>
              <a:gd name="connsiteX20" fmla="*/ 940998 w 1549382"/>
              <a:gd name="connsiteY20" fmla="*/ 1374689 h 2167649"/>
              <a:gd name="connsiteX21" fmla="*/ 974336 w 1549382"/>
              <a:gd name="connsiteY21" fmla="*/ 1327064 h 2167649"/>
              <a:gd name="connsiteX22" fmla="*/ 1081492 w 1549382"/>
              <a:gd name="connsiteY22" fmla="*/ 1327064 h 2167649"/>
              <a:gd name="connsiteX23" fmla="*/ 1243419 w 1549382"/>
              <a:gd name="connsiteY23" fmla="*/ 1450888 h 2167649"/>
              <a:gd name="connsiteX24" fmla="*/ 1307711 w 1549382"/>
              <a:gd name="connsiteY24" fmla="*/ 1422314 h 2167649"/>
              <a:gd name="connsiteX25" fmla="*/ 1381531 w 1549382"/>
              <a:gd name="connsiteY25" fmla="*/ 1405645 h 2167649"/>
              <a:gd name="connsiteX26" fmla="*/ 1448206 w 1549382"/>
              <a:gd name="connsiteY26" fmla="*/ 1396121 h 2167649"/>
              <a:gd name="connsiteX27" fmla="*/ 1545836 w 1549382"/>
              <a:gd name="connsiteY27" fmla="*/ 1427076 h 2167649"/>
              <a:gd name="connsiteX28" fmla="*/ 1519642 w 1549382"/>
              <a:gd name="connsiteY28" fmla="*/ 1498514 h 2167649"/>
              <a:gd name="connsiteX29" fmla="*/ 1479162 w 1549382"/>
              <a:gd name="connsiteY29" fmla="*/ 1579477 h 2167649"/>
              <a:gd name="connsiteX30" fmla="*/ 1398199 w 1549382"/>
              <a:gd name="connsiteY30" fmla="*/ 1622340 h 2167649"/>
              <a:gd name="connsiteX31" fmla="*/ 1310093 w 1549382"/>
              <a:gd name="connsiteY31" fmla="*/ 1660437 h 2167649"/>
              <a:gd name="connsiteX32" fmla="*/ 1238655 w 1549382"/>
              <a:gd name="connsiteY32" fmla="*/ 1754498 h 2167649"/>
              <a:gd name="connsiteX33" fmla="*/ 1183887 w 1549382"/>
              <a:gd name="connsiteY33" fmla="*/ 1760451 h 2167649"/>
              <a:gd name="connsiteX34" fmla="*/ 1121974 w 1549382"/>
              <a:gd name="connsiteY34" fmla="*/ 1812837 h 2167649"/>
              <a:gd name="connsiteX35" fmla="*/ 1067205 w 1549382"/>
              <a:gd name="connsiteY35" fmla="*/ 1910470 h 2167649"/>
              <a:gd name="connsiteX36" fmla="*/ 1057680 w 1549382"/>
              <a:gd name="connsiteY36" fmla="*/ 1993814 h 2167649"/>
              <a:gd name="connsiteX37" fmla="*/ 1017199 w 1549382"/>
              <a:gd name="connsiteY37" fmla="*/ 2053343 h 2167649"/>
              <a:gd name="connsiteX38" fmla="*/ 964811 w 1549382"/>
              <a:gd name="connsiteY38" fmla="*/ 2079539 h 2167649"/>
              <a:gd name="connsiteX39" fmla="*/ 900518 w 1549382"/>
              <a:gd name="connsiteY39" fmla="*/ 2110494 h 2167649"/>
              <a:gd name="connsiteX40" fmla="*/ 826699 w 1549382"/>
              <a:gd name="connsiteY40" fmla="*/ 2167643 h 2167649"/>
              <a:gd name="connsiteX41" fmla="*/ 734624 w 1549382"/>
              <a:gd name="connsiteY41" fmla="*/ 267409 h 2167649"/>
              <a:gd name="connsiteX42" fmla="*/ 693349 w 1549382"/>
              <a:gd name="connsiteY42" fmla="*/ 2112876 h 2167649"/>
              <a:gd name="connsiteX43" fmla="*/ 608418 w 1549382"/>
              <a:gd name="connsiteY43" fmla="*/ 358691 h 2167649"/>
              <a:gd name="connsiteX44" fmla="*/ 491736 w 1549382"/>
              <a:gd name="connsiteY44" fmla="*/ 226133 h 2167649"/>
              <a:gd name="connsiteX45" fmla="*/ 290918 w 1549382"/>
              <a:gd name="connsiteY45" fmla="*/ 244389 h 2167649"/>
              <a:gd name="connsiteX46" fmla="*/ 536187 w 1549382"/>
              <a:gd name="connsiteY46" fmla="*/ 2134307 h 2167649"/>
              <a:gd name="connsiteX47" fmla="*/ 433792 w 1549382"/>
              <a:gd name="connsiteY47" fmla="*/ 1972383 h 2167649"/>
              <a:gd name="connsiteX48" fmla="*/ 405217 w 1549382"/>
              <a:gd name="connsiteY48" fmla="*/ 1912852 h 2167649"/>
              <a:gd name="connsiteX49" fmla="*/ 321873 w 1549382"/>
              <a:gd name="connsiteY49" fmla="*/ 1805695 h 2167649"/>
              <a:gd name="connsiteX50" fmla="*/ 295680 w 1549382"/>
              <a:gd name="connsiteY50" fmla="*/ 1765215 h 2167649"/>
              <a:gd name="connsiteX51" fmla="*/ 271869 w 1549382"/>
              <a:gd name="connsiteY51" fmla="*/ 1723542 h 2167649"/>
              <a:gd name="connsiteX0" fmla="*/ 271869 w 1549382"/>
              <a:gd name="connsiteY0" fmla="*/ 1723542 h 2167649"/>
              <a:gd name="connsiteX1" fmla="*/ 167093 w 1549382"/>
              <a:gd name="connsiteY1" fmla="*/ 1669965 h 2167649"/>
              <a:gd name="connsiteX2" fmla="*/ 71843 w 1549382"/>
              <a:gd name="connsiteY2" fmla="*/ 1646150 h 2167649"/>
              <a:gd name="connsiteX3" fmla="*/ 17074 w 1549382"/>
              <a:gd name="connsiteY3" fmla="*/ 1531850 h 2167649"/>
              <a:gd name="connsiteX4" fmla="*/ 88511 w 1549382"/>
              <a:gd name="connsiteY4" fmla="*/ 1529470 h 2167649"/>
              <a:gd name="connsiteX5" fmla="*/ 95656 w 1549382"/>
              <a:gd name="connsiteY5" fmla="*/ 1455652 h 2167649"/>
              <a:gd name="connsiteX6" fmla="*/ 38505 w 1549382"/>
              <a:gd name="connsiteY6" fmla="*/ 1386596 h 2167649"/>
              <a:gd name="connsiteX7" fmla="*/ 405 w 1549382"/>
              <a:gd name="connsiteY7" fmla="*/ 1355639 h 2167649"/>
              <a:gd name="connsiteX8" fmla="*/ 50411 w 1549382"/>
              <a:gd name="connsiteY8" fmla="*/ 1293725 h 2167649"/>
              <a:gd name="connsiteX9" fmla="*/ 155186 w 1549382"/>
              <a:gd name="connsiteY9" fmla="*/ 1329445 h 2167649"/>
              <a:gd name="connsiteX10" fmla="*/ 295680 w 1549382"/>
              <a:gd name="connsiteY10" fmla="*/ 1300870 h 2167649"/>
              <a:gd name="connsiteX11" fmla="*/ 357593 w 1549382"/>
              <a:gd name="connsiteY11" fmla="*/ 1355640 h 2167649"/>
              <a:gd name="connsiteX12" fmla="*/ 405217 w 1549382"/>
              <a:gd name="connsiteY12" fmla="*/ 1453271 h 2167649"/>
              <a:gd name="connsiteX13" fmla="*/ 450462 w 1549382"/>
              <a:gd name="connsiteY13" fmla="*/ 1455653 h 2167649"/>
              <a:gd name="connsiteX14" fmla="*/ 490942 w 1549382"/>
              <a:gd name="connsiteY14" fmla="*/ 1469939 h 2167649"/>
              <a:gd name="connsiteX15" fmla="*/ 543331 w 1549382"/>
              <a:gd name="connsiteY15" fmla="*/ 1498514 h 2167649"/>
              <a:gd name="connsiteX16" fmla="*/ 676680 w 1549382"/>
              <a:gd name="connsiteY16" fmla="*/ 1391358 h 2167649"/>
              <a:gd name="connsiteX17" fmla="*/ 840986 w 1549382"/>
              <a:gd name="connsiteY17" fmla="*/ 1286583 h 2167649"/>
              <a:gd name="connsiteX18" fmla="*/ 890993 w 1549382"/>
              <a:gd name="connsiteY18" fmla="*/ 1265151 h 2167649"/>
              <a:gd name="connsiteX19" fmla="*/ 888612 w 1549382"/>
              <a:gd name="connsiteY19" fmla="*/ 1265153 h 2167649"/>
              <a:gd name="connsiteX20" fmla="*/ 940998 w 1549382"/>
              <a:gd name="connsiteY20" fmla="*/ 1374689 h 2167649"/>
              <a:gd name="connsiteX21" fmla="*/ 974336 w 1549382"/>
              <a:gd name="connsiteY21" fmla="*/ 1327064 h 2167649"/>
              <a:gd name="connsiteX22" fmla="*/ 1081492 w 1549382"/>
              <a:gd name="connsiteY22" fmla="*/ 1327064 h 2167649"/>
              <a:gd name="connsiteX23" fmla="*/ 1243419 w 1549382"/>
              <a:gd name="connsiteY23" fmla="*/ 1450888 h 2167649"/>
              <a:gd name="connsiteX24" fmla="*/ 1307711 w 1549382"/>
              <a:gd name="connsiteY24" fmla="*/ 1422314 h 2167649"/>
              <a:gd name="connsiteX25" fmla="*/ 1381531 w 1549382"/>
              <a:gd name="connsiteY25" fmla="*/ 1405645 h 2167649"/>
              <a:gd name="connsiteX26" fmla="*/ 1448206 w 1549382"/>
              <a:gd name="connsiteY26" fmla="*/ 1396121 h 2167649"/>
              <a:gd name="connsiteX27" fmla="*/ 1545836 w 1549382"/>
              <a:gd name="connsiteY27" fmla="*/ 1427076 h 2167649"/>
              <a:gd name="connsiteX28" fmla="*/ 1519642 w 1549382"/>
              <a:gd name="connsiteY28" fmla="*/ 1498514 h 2167649"/>
              <a:gd name="connsiteX29" fmla="*/ 1479162 w 1549382"/>
              <a:gd name="connsiteY29" fmla="*/ 1579477 h 2167649"/>
              <a:gd name="connsiteX30" fmla="*/ 1398199 w 1549382"/>
              <a:gd name="connsiteY30" fmla="*/ 1622340 h 2167649"/>
              <a:gd name="connsiteX31" fmla="*/ 1310093 w 1549382"/>
              <a:gd name="connsiteY31" fmla="*/ 1660437 h 2167649"/>
              <a:gd name="connsiteX32" fmla="*/ 1238655 w 1549382"/>
              <a:gd name="connsiteY32" fmla="*/ 1754498 h 2167649"/>
              <a:gd name="connsiteX33" fmla="*/ 1183887 w 1549382"/>
              <a:gd name="connsiteY33" fmla="*/ 1760451 h 2167649"/>
              <a:gd name="connsiteX34" fmla="*/ 1121974 w 1549382"/>
              <a:gd name="connsiteY34" fmla="*/ 1812837 h 2167649"/>
              <a:gd name="connsiteX35" fmla="*/ 1067205 w 1549382"/>
              <a:gd name="connsiteY35" fmla="*/ 1910470 h 2167649"/>
              <a:gd name="connsiteX36" fmla="*/ 1057680 w 1549382"/>
              <a:gd name="connsiteY36" fmla="*/ 1993814 h 2167649"/>
              <a:gd name="connsiteX37" fmla="*/ 1017199 w 1549382"/>
              <a:gd name="connsiteY37" fmla="*/ 2053343 h 2167649"/>
              <a:gd name="connsiteX38" fmla="*/ 964811 w 1549382"/>
              <a:gd name="connsiteY38" fmla="*/ 2079539 h 2167649"/>
              <a:gd name="connsiteX39" fmla="*/ 900518 w 1549382"/>
              <a:gd name="connsiteY39" fmla="*/ 2110494 h 2167649"/>
              <a:gd name="connsiteX40" fmla="*/ 826699 w 1549382"/>
              <a:gd name="connsiteY40" fmla="*/ 2167643 h 2167649"/>
              <a:gd name="connsiteX41" fmla="*/ 734624 w 1549382"/>
              <a:gd name="connsiteY41" fmla="*/ 267409 h 2167649"/>
              <a:gd name="connsiteX42" fmla="*/ 629849 w 1549382"/>
              <a:gd name="connsiteY42" fmla="*/ 293601 h 2167649"/>
              <a:gd name="connsiteX43" fmla="*/ 608418 w 1549382"/>
              <a:gd name="connsiteY43" fmla="*/ 358691 h 2167649"/>
              <a:gd name="connsiteX44" fmla="*/ 491736 w 1549382"/>
              <a:gd name="connsiteY44" fmla="*/ 226133 h 2167649"/>
              <a:gd name="connsiteX45" fmla="*/ 290918 w 1549382"/>
              <a:gd name="connsiteY45" fmla="*/ 244389 h 2167649"/>
              <a:gd name="connsiteX46" fmla="*/ 536187 w 1549382"/>
              <a:gd name="connsiteY46" fmla="*/ 2134307 h 2167649"/>
              <a:gd name="connsiteX47" fmla="*/ 433792 w 1549382"/>
              <a:gd name="connsiteY47" fmla="*/ 1972383 h 2167649"/>
              <a:gd name="connsiteX48" fmla="*/ 405217 w 1549382"/>
              <a:gd name="connsiteY48" fmla="*/ 1912852 h 2167649"/>
              <a:gd name="connsiteX49" fmla="*/ 321873 w 1549382"/>
              <a:gd name="connsiteY49" fmla="*/ 1805695 h 2167649"/>
              <a:gd name="connsiteX50" fmla="*/ 295680 w 1549382"/>
              <a:gd name="connsiteY50" fmla="*/ 1765215 h 2167649"/>
              <a:gd name="connsiteX51" fmla="*/ 271869 w 1549382"/>
              <a:gd name="connsiteY51" fmla="*/ 1723542 h 2167649"/>
              <a:gd name="connsiteX0" fmla="*/ 271869 w 1549382"/>
              <a:gd name="connsiteY0" fmla="*/ 1631746 h 2075853"/>
              <a:gd name="connsiteX1" fmla="*/ 167093 w 1549382"/>
              <a:gd name="connsiteY1" fmla="*/ 1578169 h 2075853"/>
              <a:gd name="connsiteX2" fmla="*/ 71843 w 1549382"/>
              <a:gd name="connsiteY2" fmla="*/ 1554354 h 2075853"/>
              <a:gd name="connsiteX3" fmla="*/ 17074 w 1549382"/>
              <a:gd name="connsiteY3" fmla="*/ 1440054 h 2075853"/>
              <a:gd name="connsiteX4" fmla="*/ 88511 w 1549382"/>
              <a:gd name="connsiteY4" fmla="*/ 1437674 h 2075853"/>
              <a:gd name="connsiteX5" fmla="*/ 95656 w 1549382"/>
              <a:gd name="connsiteY5" fmla="*/ 1363856 h 2075853"/>
              <a:gd name="connsiteX6" fmla="*/ 38505 w 1549382"/>
              <a:gd name="connsiteY6" fmla="*/ 1294800 h 2075853"/>
              <a:gd name="connsiteX7" fmla="*/ 405 w 1549382"/>
              <a:gd name="connsiteY7" fmla="*/ 1263843 h 2075853"/>
              <a:gd name="connsiteX8" fmla="*/ 50411 w 1549382"/>
              <a:gd name="connsiteY8" fmla="*/ 1201929 h 2075853"/>
              <a:gd name="connsiteX9" fmla="*/ 155186 w 1549382"/>
              <a:gd name="connsiteY9" fmla="*/ 1237649 h 2075853"/>
              <a:gd name="connsiteX10" fmla="*/ 295680 w 1549382"/>
              <a:gd name="connsiteY10" fmla="*/ 1209074 h 2075853"/>
              <a:gd name="connsiteX11" fmla="*/ 357593 w 1549382"/>
              <a:gd name="connsiteY11" fmla="*/ 1263844 h 2075853"/>
              <a:gd name="connsiteX12" fmla="*/ 405217 w 1549382"/>
              <a:gd name="connsiteY12" fmla="*/ 1361475 h 2075853"/>
              <a:gd name="connsiteX13" fmla="*/ 450462 w 1549382"/>
              <a:gd name="connsiteY13" fmla="*/ 1363857 h 2075853"/>
              <a:gd name="connsiteX14" fmla="*/ 490942 w 1549382"/>
              <a:gd name="connsiteY14" fmla="*/ 1378143 h 2075853"/>
              <a:gd name="connsiteX15" fmla="*/ 543331 w 1549382"/>
              <a:gd name="connsiteY15" fmla="*/ 1406718 h 2075853"/>
              <a:gd name="connsiteX16" fmla="*/ 676680 w 1549382"/>
              <a:gd name="connsiteY16" fmla="*/ 1299562 h 2075853"/>
              <a:gd name="connsiteX17" fmla="*/ 840986 w 1549382"/>
              <a:gd name="connsiteY17" fmla="*/ 1194787 h 2075853"/>
              <a:gd name="connsiteX18" fmla="*/ 890993 w 1549382"/>
              <a:gd name="connsiteY18" fmla="*/ 1173355 h 2075853"/>
              <a:gd name="connsiteX19" fmla="*/ 888612 w 1549382"/>
              <a:gd name="connsiteY19" fmla="*/ 1173357 h 2075853"/>
              <a:gd name="connsiteX20" fmla="*/ 940998 w 1549382"/>
              <a:gd name="connsiteY20" fmla="*/ 1282893 h 2075853"/>
              <a:gd name="connsiteX21" fmla="*/ 974336 w 1549382"/>
              <a:gd name="connsiteY21" fmla="*/ 1235268 h 2075853"/>
              <a:gd name="connsiteX22" fmla="*/ 1081492 w 1549382"/>
              <a:gd name="connsiteY22" fmla="*/ 1235268 h 2075853"/>
              <a:gd name="connsiteX23" fmla="*/ 1243419 w 1549382"/>
              <a:gd name="connsiteY23" fmla="*/ 1359092 h 2075853"/>
              <a:gd name="connsiteX24" fmla="*/ 1307711 w 1549382"/>
              <a:gd name="connsiteY24" fmla="*/ 1330518 h 2075853"/>
              <a:gd name="connsiteX25" fmla="*/ 1381531 w 1549382"/>
              <a:gd name="connsiteY25" fmla="*/ 1313849 h 2075853"/>
              <a:gd name="connsiteX26" fmla="*/ 1448206 w 1549382"/>
              <a:gd name="connsiteY26" fmla="*/ 1304325 h 2075853"/>
              <a:gd name="connsiteX27" fmla="*/ 1545836 w 1549382"/>
              <a:gd name="connsiteY27" fmla="*/ 1335280 h 2075853"/>
              <a:gd name="connsiteX28" fmla="*/ 1519642 w 1549382"/>
              <a:gd name="connsiteY28" fmla="*/ 1406718 h 2075853"/>
              <a:gd name="connsiteX29" fmla="*/ 1479162 w 1549382"/>
              <a:gd name="connsiteY29" fmla="*/ 1487681 h 2075853"/>
              <a:gd name="connsiteX30" fmla="*/ 1398199 w 1549382"/>
              <a:gd name="connsiteY30" fmla="*/ 1530544 h 2075853"/>
              <a:gd name="connsiteX31" fmla="*/ 1310093 w 1549382"/>
              <a:gd name="connsiteY31" fmla="*/ 1568641 h 2075853"/>
              <a:gd name="connsiteX32" fmla="*/ 1238655 w 1549382"/>
              <a:gd name="connsiteY32" fmla="*/ 1662702 h 2075853"/>
              <a:gd name="connsiteX33" fmla="*/ 1183887 w 1549382"/>
              <a:gd name="connsiteY33" fmla="*/ 1668655 h 2075853"/>
              <a:gd name="connsiteX34" fmla="*/ 1121974 w 1549382"/>
              <a:gd name="connsiteY34" fmla="*/ 1721041 h 2075853"/>
              <a:gd name="connsiteX35" fmla="*/ 1067205 w 1549382"/>
              <a:gd name="connsiteY35" fmla="*/ 1818674 h 2075853"/>
              <a:gd name="connsiteX36" fmla="*/ 1057680 w 1549382"/>
              <a:gd name="connsiteY36" fmla="*/ 1902018 h 2075853"/>
              <a:gd name="connsiteX37" fmla="*/ 1017199 w 1549382"/>
              <a:gd name="connsiteY37" fmla="*/ 1961547 h 2075853"/>
              <a:gd name="connsiteX38" fmla="*/ 964811 w 1549382"/>
              <a:gd name="connsiteY38" fmla="*/ 1987743 h 2075853"/>
              <a:gd name="connsiteX39" fmla="*/ 900518 w 1549382"/>
              <a:gd name="connsiteY39" fmla="*/ 2018698 h 2075853"/>
              <a:gd name="connsiteX40" fmla="*/ 826699 w 1549382"/>
              <a:gd name="connsiteY40" fmla="*/ 2075847 h 2075853"/>
              <a:gd name="connsiteX41" fmla="*/ 734624 w 1549382"/>
              <a:gd name="connsiteY41" fmla="*/ 175613 h 2075853"/>
              <a:gd name="connsiteX42" fmla="*/ 629849 w 1549382"/>
              <a:gd name="connsiteY42" fmla="*/ 201805 h 2075853"/>
              <a:gd name="connsiteX43" fmla="*/ 608418 w 1549382"/>
              <a:gd name="connsiteY43" fmla="*/ 266895 h 2075853"/>
              <a:gd name="connsiteX44" fmla="*/ 491736 w 1549382"/>
              <a:gd name="connsiteY44" fmla="*/ 134337 h 2075853"/>
              <a:gd name="connsiteX45" fmla="*/ 290918 w 1549382"/>
              <a:gd name="connsiteY45" fmla="*/ 152593 h 2075853"/>
              <a:gd name="connsiteX46" fmla="*/ 139312 w 1549382"/>
              <a:gd name="connsiteY46" fmla="*/ 178786 h 2075853"/>
              <a:gd name="connsiteX47" fmla="*/ 433792 w 1549382"/>
              <a:gd name="connsiteY47" fmla="*/ 1880587 h 2075853"/>
              <a:gd name="connsiteX48" fmla="*/ 405217 w 1549382"/>
              <a:gd name="connsiteY48" fmla="*/ 1821056 h 2075853"/>
              <a:gd name="connsiteX49" fmla="*/ 321873 w 1549382"/>
              <a:gd name="connsiteY49" fmla="*/ 1713899 h 2075853"/>
              <a:gd name="connsiteX50" fmla="*/ 295680 w 1549382"/>
              <a:gd name="connsiteY50" fmla="*/ 1673419 h 2075853"/>
              <a:gd name="connsiteX51" fmla="*/ 271869 w 1549382"/>
              <a:gd name="connsiteY51" fmla="*/ 1631746 h 2075853"/>
              <a:gd name="connsiteX0" fmla="*/ 495823 w 1773336"/>
              <a:gd name="connsiteY0" fmla="*/ 1631746 h 2075853"/>
              <a:gd name="connsiteX1" fmla="*/ 391047 w 1773336"/>
              <a:gd name="connsiteY1" fmla="*/ 1578169 h 2075853"/>
              <a:gd name="connsiteX2" fmla="*/ 295797 w 1773336"/>
              <a:gd name="connsiteY2" fmla="*/ 1554354 h 2075853"/>
              <a:gd name="connsiteX3" fmla="*/ 241028 w 1773336"/>
              <a:gd name="connsiteY3" fmla="*/ 1440054 h 2075853"/>
              <a:gd name="connsiteX4" fmla="*/ 312465 w 1773336"/>
              <a:gd name="connsiteY4" fmla="*/ 1437674 h 2075853"/>
              <a:gd name="connsiteX5" fmla="*/ 319610 w 1773336"/>
              <a:gd name="connsiteY5" fmla="*/ 1363856 h 2075853"/>
              <a:gd name="connsiteX6" fmla="*/ 262459 w 1773336"/>
              <a:gd name="connsiteY6" fmla="*/ 1294800 h 2075853"/>
              <a:gd name="connsiteX7" fmla="*/ 224359 w 1773336"/>
              <a:gd name="connsiteY7" fmla="*/ 1263843 h 2075853"/>
              <a:gd name="connsiteX8" fmla="*/ 274365 w 1773336"/>
              <a:gd name="connsiteY8" fmla="*/ 1201929 h 2075853"/>
              <a:gd name="connsiteX9" fmla="*/ 379140 w 1773336"/>
              <a:gd name="connsiteY9" fmla="*/ 1237649 h 2075853"/>
              <a:gd name="connsiteX10" fmla="*/ 519634 w 1773336"/>
              <a:gd name="connsiteY10" fmla="*/ 1209074 h 2075853"/>
              <a:gd name="connsiteX11" fmla="*/ 581547 w 1773336"/>
              <a:gd name="connsiteY11" fmla="*/ 1263844 h 2075853"/>
              <a:gd name="connsiteX12" fmla="*/ 629171 w 1773336"/>
              <a:gd name="connsiteY12" fmla="*/ 1361475 h 2075853"/>
              <a:gd name="connsiteX13" fmla="*/ 674416 w 1773336"/>
              <a:gd name="connsiteY13" fmla="*/ 1363857 h 2075853"/>
              <a:gd name="connsiteX14" fmla="*/ 714896 w 1773336"/>
              <a:gd name="connsiteY14" fmla="*/ 1378143 h 2075853"/>
              <a:gd name="connsiteX15" fmla="*/ 767285 w 1773336"/>
              <a:gd name="connsiteY15" fmla="*/ 1406718 h 2075853"/>
              <a:gd name="connsiteX16" fmla="*/ 900634 w 1773336"/>
              <a:gd name="connsiteY16" fmla="*/ 1299562 h 2075853"/>
              <a:gd name="connsiteX17" fmla="*/ 1064940 w 1773336"/>
              <a:gd name="connsiteY17" fmla="*/ 1194787 h 2075853"/>
              <a:gd name="connsiteX18" fmla="*/ 1114947 w 1773336"/>
              <a:gd name="connsiteY18" fmla="*/ 1173355 h 2075853"/>
              <a:gd name="connsiteX19" fmla="*/ 1112566 w 1773336"/>
              <a:gd name="connsiteY19" fmla="*/ 1173357 h 2075853"/>
              <a:gd name="connsiteX20" fmla="*/ 1164952 w 1773336"/>
              <a:gd name="connsiteY20" fmla="*/ 1282893 h 2075853"/>
              <a:gd name="connsiteX21" fmla="*/ 1198290 w 1773336"/>
              <a:gd name="connsiteY21" fmla="*/ 1235268 h 2075853"/>
              <a:gd name="connsiteX22" fmla="*/ 1305446 w 1773336"/>
              <a:gd name="connsiteY22" fmla="*/ 1235268 h 2075853"/>
              <a:gd name="connsiteX23" fmla="*/ 1467373 w 1773336"/>
              <a:gd name="connsiteY23" fmla="*/ 1359092 h 2075853"/>
              <a:gd name="connsiteX24" fmla="*/ 1531665 w 1773336"/>
              <a:gd name="connsiteY24" fmla="*/ 1330518 h 2075853"/>
              <a:gd name="connsiteX25" fmla="*/ 1605485 w 1773336"/>
              <a:gd name="connsiteY25" fmla="*/ 1313849 h 2075853"/>
              <a:gd name="connsiteX26" fmla="*/ 1672160 w 1773336"/>
              <a:gd name="connsiteY26" fmla="*/ 1304325 h 2075853"/>
              <a:gd name="connsiteX27" fmla="*/ 1769790 w 1773336"/>
              <a:gd name="connsiteY27" fmla="*/ 1335280 h 2075853"/>
              <a:gd name="connsiteX28" fmla="*/ 1743596 w 1773336"/>
              <a:gd name="connsiteY28" fmla="*/ 1406718 h 2075853"/>
              <a:gd name="connsiteX29" fmla="*/ 1703116 w 1773336"/>
              <a:gd name="connsiteY29" fmla="*/ 1487681 h 2075853"/>
              <a:gd name="connsiteX30" fmla="*/ 1622153 w 1773336"/>
              <a:gd name="connsiteY30" fmla="*/ 1530544 h 2075853"/>
              <a:gd name="connsiteX31" fmla="*/ 1534047 w 1773336"/>
              <a:gd name="connsiteY31" fmla="*/ 1568641 h 2075853"/>
              <a:gd name="connsiteX32" fmla="*/ 1462609 w 1773336"/>
              <a:gd name="connsiteY32" fmla="*/ 1662702 h 2075853"/>
              <a:gd name="connsiteX33" fmla="*/ 1407841 w 1773336"/>
              <a:gd name="connsiteY33" fmla="*/ 1668655 h 2075853"/>
              <a:gd name="connsiteX34" fmla="*/ 1345928 w 1773336"/>
              <a:gd name="connsiteY34" fmla="*/ 1721041 h 2075853"/>
              <a:gd name="connsiteX35" fmla="*/ 1291159 w 1773336"/>
              <a:gd name="connsiteY35" fmla="*/ 1818674 h 2075853"/>
              <a:gd name="connsiteX36" fmla="*/ 1281634 w 1773336"/>
              <a:gd name="connsiteY36" fmla="*/ 1902018 h 2075853"/>
              <a:gd name="connsiteX37" fmla="*/ 1241153 w 1773336"/>
              <a:gd name="connsiteY37" fmla="*/ 1961547 h 2075853"/>
              <a:gd name="connsiteX38" fmla="*/ 1188765 w 1773336"/>
              <a:gd name="connsiteY38" fmla="*/ 1987743 h 2075853"/>
              <a:gd name="connsiteX39" fmla="*/ 1124472 w 1773336"/>
              <a:gd name="connsiteY39" fmla="*/ 2018698 h 2075853"/>
              <a:gd name="connsiteX40" fmla="*/ 1050653 w 1773336"/>
              <a:gd name="connsiteY40" fmla="*/ 2075847 h 2075853"/>
              <a:gd name="connsiteX41" fmla="*/ 958578 w 1773336"/>
              <a:gd name="connsiteY41" fmla="*/ 175613 h 2075853"/>
              <a:gd name="connsiteX42" fmla="*/ 853803 w 1773336"/>
              <a:gd name="connsiteY42" fmla="*/ 201805 h 2075853"/>
              <a:gd name="connsiteX43" fmla="*/ 832372 w 1773336"/>
              <a:gd name="connsiteY43" fmla="*/ 266895 h 2075853"/>
              <a:gd name="connsiteX44" fmla="*/ 715690 w 1773336"/>
              <a:gd name="connsiteY44" fmla="*/ 134337 h 2075853"/>
              <a:gd name="connsiteX45" fmla="*/ 514872 w 1773336"/>
              <a:gd name="connsiteY45" fmla="*/ 152593 h 2075853"/>
              <a:gd name="connsiteX46" fmla="*/ 363266 w 1773336"/>
              <a:gd name="connsiteY46" fmla="*/ 178786 h 2075853"/>
              <a:gd name="connsiteX47" fmla="*/ 521 w 1773336"/>
              <a:gd name="connsiteY47" fmla="*/ 429612 h 2075853"/>
              <a:gd name="connsiteX48" fmla="*/ 629171 w 1773336"/>
              <a:gd name="connsiteY48" fmla="*/ 1821056 h 2075853"/>
              <a:gd name="connsiteX49" fmla="*/ 545827 w 1773336"/>
              <a:gd name="connsiteY49" fmla="*/ 1713899 h 2075853"/>
              <a:gd name="connsiteX50" fmla="*/ 519634 w 1773336"/>
              <a:gd name="connsiteY50" fmla="*/ 1673419 h 2075853"/>
              <a:gd name="connsiteX51" fmla="*/ 495823 w 1773336"/>
              <a:gd name="connsiteY51" fmla="*/ 1631746 h 2075853"/>
              <a:gd name="connsiteX0" fmla="*/ 499255 w 1776768"/>
              <a:gd name="connsiteY0" fmla="*/ 1631746 h 2075853"/>
              <a:gd name="connsiteX1" fmla="*/ 394479 w 1776768"/>
              <a:gd name="connsiteY1" fmla="*/ 1578169 h 2075853"/>
              <a:gd name="connsiteX2" fmla="*/ 299229 w 1776768"/>
              <a:gd name="connsiteY2" fmla="*/ 1554354 h 2075853"/>
              <a:gd name="connsiteX3" fmla="*/ 244460 w 1776768"/>
              <a:gd name="connsiteY3" fmla="*/ 1440054 h 2075853"/>
              <a:gd name="connsiteX4" fmla="*/ 315897 w 1776768"/>
              <a:gd name="connsiteY4" fmla="*/ 1437674 h 2075853"/>
              <a:gd name="connsiteX5" fmla="*/ 323042 w 1776768"/>
              <a:gd name="connsiteY5" fmla="*/ 1363856 h 2075853"/>
              <a:gd name="connsiteX6" fmla="*/ 265891 w 1776768"/>
              <a:gd name="connsiteY6" fmla="*/ 1294800 h 2075853"/>
              <a:gd name="connsiteX7" fmla="*/ 227791 w 1776768"/>
              <a:gd name="connsiteY7" fmla="*/ 1263843 h 2075853"/>
              <a:gd name="connsiteX8" fmla="*/ 277797 w 1776768"/>
              <a:gd name="connsiteY8" fmla="*/ 1201929 h 2075853"/>
              <a:gd name="connsiteX9" fmla="*/ 382572 w 1776768"/>
              <a:gd name="connsiteY9" fmla="*/ 1237649 h 2075853"/>
              <a:gd name="connsiteX10" fmla="*/ 523066 w 1776768"/>
              <a:gd name="connsiteY10" fmla="*/ 1209074 h 2075853"/>
              <a:gd name="connsiteX11" fmla="*/ 584979 w 1776768"/>
              <a:gd name="connsiteY11" fmla="*/ 1263844 h 2075853"/>
              <a:gd name="connsiteX12" fmla="*/ 632603 w 1776768"/>
              <a:gd name="connsiteY12" fmla="*/ 1361475 h 2075853"/>
              <a:gd name="connsiteX13" fmla="*/ 677848 w 1776768"/>
              <a:gd name="connsiteY13" fmla="*/ 1363857 h 2075853"/>
              <a:gd name="connsiteX14" fmla="*/ 718328 w 1776768"/>
              <a:gd name="connsiteY14" fmla="*/ 1378143 h 2075853"/>
              <a:gd name="connsiteX15" fmla="*/ 770717 w 1776768"/>
              <a:gd name="connsiteY15" fmla="*/ 1406718 h 2075853"/>
              <a:gd name="connsiteX16" fmla="*/ 904066 w 1776768"/>
              <a:gd name="connsiteY16" fmla="*/ 1299562 h 2075853"/>
              <a:gd name="connsiteX17" fmla="*/ 1068372 w 1776768"/>
              <a:gd name="connsiteY17" fmla="*/ 1194787 h 2075853"/>
              <a:gd name="connsiteX18" fmla="*/ 1118379 w 1776768"/>
              <a:gd name="connsiteY18" fmla="*/ 1173355 h 2075853"/>
              <a:gd name="connsiteX19" fmla="*/ 1115998 w 1776768"/>
              <a:gd name="connsiteY19" fmla="*/ 1173357 h 2075853"/>
              <a:gd name="connsiteX20" fmla="*/ 1168384 w 1776768"/>
              <a:gd name="connsiteY20" fmla="*/ 1282893 h 2075853"/>
              <a:gd name="connsiteX21" fmla="*/ 1201722 w 1776768"/>
              <a:gd name="connsiteY21" fmla="*/ 1235268 h 2075853"/>
              <a:gd name="connsiteX22" fmla="*/ 1308878 w 1776768"/>
              <a:gd name="connsiteY22" fmla="*/ 1235268 h 2075853"/>
              <a:gd name="connsiteX23" fmla="*/ 1470805 w 1776768"/>
              <a:gd name="connsiteY23" fmla="*/ 1359092 h 2075853"/>
              <a:gd name="connsiteX24" fmla="*/ 1535097 w 1776768"/>
              <a:gd name="connsiteY24" fmla="*/ 1330518 h 2075853"/>
              <a:gd name="connsiteX25" fmla="*/ 1608917 w 1776768"/>
              <a:gd name="connsiteY25" fmla="*/ 1313849 h 2075853"/>
              <a:gd name="connsiteX26" fmla="*/ 1675592 w 1776768"/>
              <a:gd name="connsiteY26" fmla="*/ 1304325 h 2075853"/>
              <a:gd name="connsiteX27" fmla="*/ 1773222 w 1776768"/>
              <a:gd name="connsiteY27" fmla="*/ 1335280 h 2075853"/>
              <a:gd name="connsiteX28" fmla="*/ 1747028 w 1776768"/>
              <a:gd name="connsiteY28" fmla="*/ 1406718 h 2075853"/>
              <a:gd name="connsiteX29" fmla="*/ 1706548 w 1776768"/>
              <a:gd name="connsiteY29" fmla="*/ 1487681 h 2075853"/>
              <a:gd name="connsiteX30" fmla="*/ 1625585 w 1776768"/>
              <a:gd name="connsiteY30" fmla="*/ 1530544 h 2075853"/>
              <a:gd name="connsiteX31" fmla="*/ 1537479 w 1776768"/>
              <a:gd name="connsiteY31" fmla="*/ 1568641 h 2075853"/>
              <a:gd name="connsiteX32" fmla="*/ 1466041 w 1776768"/>
              <a:gd name="connsiteY32" fmla="*/ 1662702 h 2075853"/>
              <a:gd name="connsiteX33" fmla="*/ 1411273 w 1776768"/>
              <a:gd name="connsiteY33" fmla="*/ 1668655 h 2075853"/>
              <a:gd name="connsiteX34" fmla="*/ 1349360 w 1776768"/>
              <a:gd name="connsiteY34" fmla="*/ 1721041 h 2075853"/>
              <a:gd name="connsiteX35" fmla="*/ 1294591 w 1776768"/>
              <a:gd name="connsiteY35" fmla="*/ 1818674 h 2075853"/>
              <a:gd name="connsiteX36" fmla="*/ 1285066 w 1776768"/>
              <a:gd name="connsiteY36" fmla="*/ 1902018 h 2075853"/>
              <a:gd name="connsiteX37" fmla="*/ 1244585 w 1776768"/>
              <a:gd name="connsiteY37" fmla="*/ 1961547 h 2075853"/>
              <a:gd name="connsiteX38" fmla="*/ 1192197 w 1776768"/>
              <a:gd name="connsiteY38" fmla="*/ 1987743 h 2075853"/>
              <a:gd name="connsiteX39" fmla="*/ 1127904 w 1776768"/>
              <a:gd name="connsiteY39" fmla="*/ 2018698 h 2075853"/>
              <a:gd name="connsiteX40" fmla="*/ 1054085 w 1776768"/>
              <a:gd name="connsiteY40" fmla="*/ 2075847 h 2075853"/>
              <a:gd name="connsiteX41" fmla="*/ 962010 w 1776768"/>
              <a:gd name="connsiteY41" fmla="*/ 175613 h 2075853"/>
              <a:gd name="connsiteX42" fmla="*/ 857235 w 1776768"/>
              <a:gd name="connsiteY42" fmla="*/ 201805 h 2075853"/>
              <a:gd name="connsiteX43" fmla="*/ 835804 w 1776768"/>
              <a:gd name="connsiteY43" fmla="*/ 266895 h 2075853"/>
              <a:gd name="connsiteX44" fmla="*/ 719122 w 1776768"/>
              <a:gd name="connsiteY44" fmla="*/ 134337 h 2075853"/>
              <a:gd name="connsiteX45" fmla="*/ 518304 w 1776768"/>
              <a:gd name="connsiteY45" fmla="*/ 152593 h 2075853"/>
              <a:gd name="connsiteX46" fmla="*/ 366698 w 1776768"/>
              <a:gd name="connsiteY46" fmla="*/ 178786 h 2075853"/>
              <a:gd name="connsiteX47" fmla="*/ 3953 w 1776768"/>
              <a:gd name="connsiteY47" fmla="*/ 429612 h 2075853"/>
              <a:gd name="connsiteX48" fmla="*/ 38878 w 1776768"/>
              <a:gd name="connsiteY48" fmla="*/ 595506 h 2075853"/>
              <a:gd name="connsiteX49" fmla="*/ 549259 w 1776768"/>
              <a:gd name="connsiteY49" fmla="*/ 1713899 h 2075853"/>
              <a:gd name="connsiteX50" fmla="*/ 523066 w 1776768"/>
              <a:gd name="connsiteY50" fmla="*/ 1673419 h 2075853"/>
              <a:gd name="connsiteX51" fmla="*/ 499255 w 1776768"/>
              <a:gd name="connsiteY51" fmla="*/ 1631746 h 2075853"/>
              <a:gd name="connsiteX0" fmla="*/ 499255 w 1776768"/>
              <a:gd name="connsiteY0" fmla="*/ 1631746 h 2075853"/>
              <a:gd name="connsiteX1" fmla="*/ 394479 w 1776768"/>
              <a:gd name="connsiteY1" fmla="*/ 1578169 h 2075853"/>
              <a:gd name="connsiteX2" fmla="*/ 299229 w 1776768"/>
              <a:gd name="connsiteY2" fmla="*/ 1554354 h 2075853"/>
              <a:gd name="connsiteX3" fmla="*/ 244460 w 1776768"/>
              <a:gd name="connsiteY3" fmla="*/ 1440054 h 2075853"/>
              <a:gd name="connsiteX4" fmla="*/ 315897 w 1776768"/>
              <a:gd name="connsiteY4" fmla="*/ 1437674 h 2075853"/>
              <a:gd name="connsiteX5" fmla="*/ 323042 w 1776768"/>
              <a:gd name="connsiteY5" fmla="*/ 1363856 h 2075853"/>
              <a:gd name="connsiteX6" fmla="*/ 265891 w 1776768"/>
              <a:gd name="connsiteY6" fmla="*/ 1294800 h 2075853"/>
              <a:gd name="connsiteX7" fmla="*/ 227791 w 1776768"/>
              <a:gd name="connsiteY7" fmla="*/ 1263843 h 2075853"/>
              <a:gd name="connsiteX8" fmla="*/ 277797 w 1776768"/>
              <a:gd name="connsiteY8" fmla="*/ 1201929 h 2075853"/>
              <a:gd name="connsiteX9" fmla="*/ 382572 w 1776768"/>
              <a:gd name="connsiteY9" fmla="*/ 1237649 h 2075853"/>
              <a:gd name="connsiteX10" fmla="*/ 523066 w 1776768"/>
              <a:gd name="connsiteY10" fmla="*/ 1209074 h 2075853"/>
              <a:gd name="connsiteX11" fmla="*/ 584979 w 1776768"/>
              <a:gd name="connsiteY11" fmla="*/ 1263844 h 2075853"/>
              <a:gd name="connsiteX12" fmla="*/ 632603 w 1776768"/>
              <a:gd name="connsiteY12" fmla="*/ 1361475 h 2075853"/>
              <a:gd name="connsiteX13" fmla="*/ 677848 w 1776768"/>
              <a:gd name="connsiteY13" fmla="*/ 1363857 h 2075853"/>
              <a:gd name="connsiteX14" fmla="*/ 718328 w 1776768"/>
              <a:gd name="connsiteY14" fmla="*/ 1378143 h 2075853"/>
              <a:gd name="connsiteX15" fmla="*/ 770717 w 1776768"/>
              <a:gd name="connsiteY15" fmla="*/ 1406718 h 2075853"/>
              <a:gd name="connsiteX16" fmla="*/ 904066 w 1776768"/>
              <a:gd name="connsiteY16" fmla="*/ 1299562 h 2075853"/>
              <a:gd name="connsiteX17" fmla="*/ 1068372 w 1776768"/>
              <a:gd name="connsiteY17" fmla="*/ 1194787 h 2075853"/>
              <a:gd name="connsiteX18" fmla="*/ 1118379 w 1776768"/>
              <a:gd name="connsiteY18" fmla="*/ 1173355 h 2075853"/>
              <a:gd name="connsiteX19" fmla="*/ 1115998 w 1776768"/>
              <a:gd name="connsiteY19" fmla="*/ 1173357 h 2075853"/>
              <a:gd name="connsiteX20" fmla="*/ 1168384 w 1776768"/>
              <a:gd name="connsiteY20" fmla="*/ 1282893 h 2075853"/>
              <a:gd name="connsiteX21" fmla="*/ 1201722 w 1776768"/>
              <a:gd name="connsiteY21" fmla="*/ 1235268 h 2075853"/>
              <a:gd name="connsiteX22" fmla="*/ 1308878 w 1776768"/>
              <a:gd name="connsiteY22" fmla="*/ 1235268 h 2075853"/>
              <a:gd name="connsiteX23" fmla="*/ 1470805 w 1776768"/>
              <a:gd name="connsiteY23" fmla="*/ 1359092 h 2075853"/>
              <a:gd name="connsiteX24" fmla="*/ 1535097 w 1776768"/>
              <a:gd name="connsiteY24" fmla="*/ 1330518 h 2075853"/>
              <a:gd name="connsiteX25" fmla="*/ 1608917 w 1776768"/>
              <a:gd name="connsiteY25" fmla="*/ 1313849 h 2075853"/>
              <a:gd name="connsiteX26" fmla="*/ 1675592 w 1776768"/>
              <a:gd name="connsiteY26" fmla="*/ 1304325 h 2075853"/>
              <a:gd name="connsiteX27" fmla="*/ 1773222 w 1776768"/>
              <a:gd name="connsiteY27" fmla="*/ 1335280 h 2075853"/>
              <a:gd name="connsiteX28" fmla="*/ 1747028 w 1776768"/>
              <a:gd name="connsiteY28" fmla="*/ 1406718 h 2075853"/>
              <a:gd name="connsiteX29" fmla="*/ 1706548 w 1776768"/>
              <a:gd name="connsiteY29" fmla="*/ 1487681 h 2075853"/>
              <a:gd name="connsiteX30" fmla="*/ 1625585 w 1776768"/>
              <a:gd name="connsiteY30" fmla="*/ 1530544 h 2075853"/>
              <a:gd name="connsiteX31" fmla="*/ 1537479 w 1776768"/>
              <a:gd name="connsiteY31" fmla="*/ 1568641 h 2075853"/>
              <a:gd name="connsiteX32" fmla="*/ 1466041 w 1776768"/>
              <a:gd name="connsiteY32" fmla="*/ 1662702 h 2075853"/>
              <a:gd name="connsiteX33" fmla="*/ 1411273 w 1776768"/>
              <a:gd name="connsiteY33" fmla="*/ 1668655 h 2075853"/>
              <a:gd name="connsiteX34" fmla="*/ 1349360 w 1776768"/>
              <a:gd name="connsiteY34" fmla="*/ 1721041 h 2075853"/>
              <a:gd name="connsiteX35" fmla="*/ 1294591 w 1776768"/>
              <a:gd name="connsiteY35" fmla="*/ 1818674 h 2075853"/>
              <a:gd name="connsiteX36" fmla="*/ 1285066 w 1776768"/>
              <a:gd name="connsiteY36" fmla="*/ 1902018 h 2075853"/>
              <a:gd name="connsiteX37" fmla="*/ 1244585 w 1776768"/>
              <a:gd name="connsiteY37" fmla="*/ 1961547 h 2075853"/>
              <a:gd name="connsiteX38" fmla="*/ 1192197 w 1776768"/>
              <a:gd name="connsiteY38" fmla="*/ 1987743 h 2075853"/>
              <a:gd name="connsiteX39" fmla="*/ 1127904 w 1776768"/>
              <a:gd name="connsiteY39" fmla="*/ 2018698 h 2075853"/>
              <a:gd name="connsiteX40" fmla="*/ 1054085 w 1776768"/>
              <a:gd name="connsiteY40" fmla="*/ 2075847 h 2075853"/>
              <a:gd name="connsiteX41" fmla="*/ 962010 w 1776768"/>
              <a:gd name="connsiteY41" fmla="*/ 175613 h 2075853"/>
              <a:gd name="connsiteX42" fmla="*/ 857235 w 1776768"/>
              <a:gd name="connsiteY42" fmla="*/ 201805 h 2075853"/>
              <a:gd name="connsiteX43" fmla="*/ 835804 w 1776768"/>
              <a:gd name="connsiteY43" fmla="*/ 266895 h 2075853"/>
              <a:gd name="connsiteX44" fmla="*/ 719122 w 1776768"/>
              <a:gd name="connsiteY44" fmla="*/ 134337 h 2075853"/>
              <a:gd name="connsiteX45" fmla="*/ 518304 w 1776768"/>
              <a:gd name="connsiteY45" fmla="*/ 152593 h 2075853"/>
              <a:gd name="connsiteX46" fmla="*/ 366698 w 1776768"/>
              <a:gd name="connsiteY46" fmla="*/ 178786 h 2075853"/>
              <a:gd name="connsiteX47" fmla="*/ 3953 w 1776768"/>
              <a:gd name="connsiteY47" fmla="*/ 429612 h 2075853"/>
              <a:gd name="connsiteX48" fmla="*/ 38878 w 1776768"/>
              <a:gd name="connsiteY48" fmla="*/ 595506 h 2075853"/>
              <a:gd name="connsiteX49" fmla="*/ 165084 w 1776768"/>
              <a:gd name="connsiteY49" fmla="*/ 466124 h 2075853"/>
              <a:gd name="connsiteX50" fmla="*/ 523066 w 1776768"/>
              <a:gd name="connsiteY50" fmla="*/ 1673419 h 2075853"/>
              <a:gd name="connsiteX51" fmla="*/ 499255 w 1776768"/>
              <a:gd name="connsiteY51" fmla="*/ 1631746 h 2075853"/>
              <a:gd name="connsiteX0" fmla="*/ 499255 w 1776768"/>
              <a:gd name="connsiteY0" fmla="*/ 1631746 h 2075853"/>
              <a:gd name="connsiteX1" fmla="*/ 394479 w 1776768"/>
              <a:gd name="connsiteY1" fmla="*/ 1578169 h 2075853"/>
              <a:gd name="connsiteX2" fmla="*/ 299229 w 1776768"/>
              <a:gd name="connsiteY2" fmla="*/ 1554354 h 2075853"/>
              <a:gd name="connsiteX3" fmla="*/ 244460 w 1776768"/>
              <a:gd name="connsiteY3" fmla="*/ 1440054 h 2075853"/>
              <a:gd name="connsiteX4" fmla="*/ 315897 w 1776768"/>
              <a:gd name="connsiteY4" fmla="*/ 1437674 h 2075853"/>
              <a:gd name="connsiteX5" fmla="*/ 323042 w 1776768"/>
              <a:gd name="connsiteY5" fmla="*/ 1363856 h 2075853"/>
              <a:gd name="connsiteX6" fmla="*/ 265891 w 1776768"/>
              <a:gd name="connsiteY6" fmla="*/ 1294800 h 2075853"/>
              <a:gd name="connsiteX7" fmla="*/ 227791 w 1776768"/>
              <a:gd name="connsiteY7" fmla="*/ 1263843 h 2075853"/>
              <a:gd name="connsiteX8" fmla="*/ 277797 w 1776768"/>
              <a:gd name="connsiteY8" fmla="*/ 1201929 h 2075853"/>
              <a:gd name="connsiteX9" fmla="*/ 382572 w 1776768"/>
              <a:gd name="connsiteY9" fmla="*/ 1237649 h 2075853"/>
              <a:gd name="connsiteX10" fmla="*/ 523066 w 1776768"/>
              <a:gd name="connsiteY10" fmla="*/ 1209074 h 2075853"/>
              <a:gd name="connsiteX11" fmla="*/ 584979 w 1776768"/>
              <a:gd name="connsiteY11" fmla="*/ 1263844 h 2075853"/>
              <a:gd name="connsiteX12" fmla="*/ 632603 w 1776768"/>
              <a:gd name="connsiteY12" fmla="*/ 1361475 h 2075853"/>
              <a:gd name="connsiteX13" fmla="*/ 677848 w 1776768"/>
              <a:gd name="connsiteY13" fmla="*/ 1363857 h 2075853"/>
              <a:gd name="connsiteX14" fmla="*/ 718328 w 1776768"/>
              <a:gd name="connsiteY14" fmla="*/ 1378143 h 2075853"/>
              <a:gd name="connsiteX15" fmla="*/ 770717 w 1776768"/>
              <a:gd name="connsiteY15" fmla="*/ 1406718 h 2075853"/>
              <a:gd name="connsiteX16" fmla="*/ 904066 w 1776768"/>
              <a:gd name="connsiteY16" fmla="*/ 1299562 h 2075853"/>
              <a:gd name="connsiteX17" fmla="*/ 1068372 w 1776768"/>
              <a:gd name="connsiteY17" fmla="*/ 1194787 h 2075853"/>
              <a:gd name="connsiteX18" fmla="*/ 1118379 w 1776768"/>
              <a:gd name="connsiteY18" fmla="*/ 1173355 h 2075853"/>
              <a:gd name="connsiteX19" fmla="*/ 1115998 w 1776768"/>
              <a:gd name="connsiteY19" fmla="*/ 1173357 h 2075853"/>
              <a:gd name="connsiteX20" fmla="*/ 1168384 w 1776768"/>
              <a:gd name="connsiteY20" fmla="*/ 1282893 h 2075853"/>
              <a:gd name="connsiteX21" fmla="*/ 1201722 w 1776768"/>
              <a:gd name="connsiteY21" fmla="*/ 1235268 h 2075853"/>
              <a:gd name="connsiteX22" fmla="*/ 1308878 w 1776768"/>
              <a:gd name="connsiteY22" fmla="*/ 1235268 h 2075853"/>
              <a:gd name="connsiteX23" fmla="*/ 1470805 w 1776768"/>
              <a:gd name="connsiteY23" fmla="*/ 1359092 h 2075853"/>
              <a:gd name="connsiteX24" fmla="*/ 1535097 w 1776768"/>
              <a:gd name="connsiteY24" fmla="*/ 1330518 h 2075853"/>
              <a:gd name="connsiteX25" fmla="*/ 1608917 w 1776768"/>
              <a:gd name="connsiteY25" fmla="*/ 1313849 h 2075853"/>
              <a:gd name="connsiteX26" fmla="*/ 1675592 w 1776768"/>
              <a:gd name="connsiteY26" fmla="*/ 1304325 h 2075853"/>
              <a:gd name="connsiteX27" fmla="*/ 1773222 w 1776768"/>
              <a:gd name="connsiteY27" fmla="*/ 1335280 h 2075853"/>
              <a:gd name="connsiteX28" fmla="*/ 1747028 w 1776768"/>
              <a:gd name="connsiteY28" fmla="*/ 1406718 h 2075853"/>
              <a:gd name="connsiteX29" fmla="*/ 1706548 w 1776768"/>
              <a:gd name="connsiteY29" fmla="*/ 1487681 h 2075853"/>
              <a:gd name="connsiteX30" fmla="*/ 1625585 w 1776768"/>
              <a:gd name="connsiteY30" fmla="*/ 1530544 h 2075853"/>
              <a:gd name="connsiteX31" fmla="*/ 1537479 w 1776768"/>
              <a:gd name="connsiteY31" fmla="*/ 1568641 h 2075853"/>
              <a:gd name="connsiteX32" fmla="*/ 1466041 w 1776768"/>
              <a:gd name="connsiteY32" fmla="*/ 1662702 h 2075853"/>
              <a:gd name="connsiteX33" fmla="*/ 1411273 w 1776768"/>
              <a:gd name="connsiteY33" fmla="*/ 1668655 h 2075853"/>
              <a:gd name="connsiteX34" fmla="*/ 1349360 w 1776768"/>
              <a:gd name="connsiteY34" fmla="*/ 1721041 h 2075853"/>
              <a:gd name="connsiteX35" fmla="*/ 1294591 w 1776768"/>
              <a:gd name="connsiteY35" fmla="*/ 1818674 h 2075853"/>
              <a:gd name="connsiteX36" fmla="*/ 1285066 w 1776768"/>
              <a:gd name="connsiteY36" fmla="*/ 1902018 h 2075853"/>
              <a:gd name="connsiteX37" fmla="*/ 1244585 w 1776768"/>
              <a:gd name="connsiteY37" fmla="*/ 1961547 h 2075853"/>
              <a:gd name="connsiteX38" fmla="*/ 1192197 w 1776768"/>
              <a:gd name="connsiteY38" fmla="*/ 1987743 h 2075853"/>
              <a:gd name="connsiteX39" fmla="*/ 1127904 w 1776768"/>
              <a:gd name="connsiteY39" fmla="*/ 2018698 h 2075853"/>
              <a:gd name="connsiteX40" fmla="*/ 1054085 w 1776768"/>
              <a:gd name="connsiteY40" fmla="*/ 2075847 h 2075853"/>
              <a:gd name="connsiteX41" fmla="*/ 962010 w 1776768"/>
              <a:gd name="connsiteY41" fmla="*/ 175613 h 2075853"/>
              <a:gd name="connsiteX42" fmla="*/ 857235 w 1776768"/>
              <a:gd name="connsiteY42" fmla="*/ 201805 h 2075853"/>
              <a:gd name="connsiteX43" fmla="*/ 835804 w 1776768"/>
              <a:gd name="connsiteY43" fmla="*/ 266895 h 2075853"/>
              <a:gd name="connsiteX44" fmla="*/ 719122 w 1776768"/>
              <a:gd name="connsiteY44" fmla="*/ 134337 h 2075853"/>
              <a:gd name="connsiteX45" fmla="*/ 518304 w 1776768"/>
              <a:gd name="connsiteY45" fmla="*/ 152593 h 2075853"/>
              <a:gd name="connsiteX46" fmla="*/ 366698 w 1776768"/>
              <a:gd name="connsiteY46" fmla="*/ 178786 h 2075853"/>
              <a:gd name="connsiteX47" fmla="*/ 3953 w 1776768"/>
              <a:gd name="connsiteY47" fmla="*/ 429612 h 2075853"/>
              <a:gd name="connsiteX48" fmla="*/ 38878 w 1776768"/>
              <a:gd name="connsiteY48" fmla="*/ 595506 h 2075853"/>
              <a:gd name="connsiteX49" fmla="*/ 165084 w 1776768"/>
              <a:gd name="connsiteY49" fmla="*/ 466124 h 2075853"/>
              <a:gd name="connsiteX50" fmla="*/ 415116 w 1776768"/>
              <a:gd name="connsiteY50" fmla="*/ 666944 h 2075853"/>
              <a:gd name="connsiteX51" fmla="*/ 499255 w 1776768"/>
              <a:gd name="connsiteY51" fmla="*/ 1631746 h 2075853"/>
              <a:gd name="connsiteX0" fmla="*/ 499255 w 1776768"/>
              <a:gd name="connsiteY0" fmla="*/ 1631746 h 2075853"/>
              <a:gd name="connsiteX1" fmla="*/ 394479 w 1776768"/>
              <a:gd name="connsiteY1" fmla="*/ 1578169 h 2075853"/>
              <a:gd name="connsiteX2" fmla="*/ 299229 w 1776768"/>
              <a:gd name="connsiteY2" fmla="*/ 1554354 h 2075853"/>
              <a:gd name="connsiteX3" fmla="*/ 244460 w 1776768"/>
              <a:gd name="connsiteY3" fmla="*/ 1440054 h 2075853"/>
              <a:gd name="connsiteX4" fmla="*/ 315897 w 1776768"/>
              <a:gd name="connsiteY4" fmla="*/ 1437674 h 2075853"/>
              <a:gd name="connsiteX5" fmla="*/ 323042 w 1776768"/>
              <a:gd name="connsiteY5" fmla="*/ 1363856 h 2075853"/>
              <a:gd name="connsiteX6" fmla="*/ 265891 w 1776768"/>
              <a:gd name="connsiteY6" fmla="*/ 1294800 h 2075853"/>
              <a:gd name="connsiteX7" fmla="*/ 227791 w 1776768"/>
              <a:gd name="connsiteY7" fmla="*/ 1263843 h 2075853"/>
              <a:gd name="connsiteX8" fmla="*/ 277797 w 1776768"/>
              <a:gd name="connsiteY8" fmla="*/ 1201929 h 2075853"/>
              <a:gd name="connsiteX9" fmla="*/ 382572 w 1776768"/>
              <a:gd name="connsiteY9" fmla="*/ 1237649 h 2075853"/>
              <a:gd name="connsiteX10" fmla="*/ 523066 w 1776768"/>
              <a:gd name="connsiteY10" fmla="*/ 1209074 h 2075853"/>
              <a:gd name="connsiteX11" fmla="*/ 584979 w 1776768"/>
              <a:gd name="connsiteY11" fmla="*/ 1263844 h 2075853"/>
              <a:gd name="connsiteX12" fmla="*/ 632603 w 1776768"/>
              <a:gd name="connsiteY12" fmla="*/ 1361475 h 2075853"/>
              <a:gd name="connsiteX13" fmla="*/ 677848 w 1776768"/>
              <a:gd name="connsiteY13" fmla="*/ 1363857 h 2075853"/>
              <a:gd name="connsiteX14" fmla="*/ 718328 w 1776768"/>
              <a:gd name="connsiteY14" fmla="*/ 1378143 h 2075853"/>
              <a:gd name="connsiteX15" fmla="*/ 770717 w 1776768"/>
              <a:gd name="connsiteY15" fmla="*/ 1406718 h 2075853"/>
              <a:gd name="connsiteX16" fmla="*/ 904066 w 1776768"/>
              <a:gd name="connsiteY16" fmla="*/ 1299562 h 2075853"/>
              <a:gd name="connsiteX17" fmla="*/ 1068372 w 1776768"/>
              <a:gd name="connsiteY17" fmla="*/ 1194787 h 2075853"/>
              <a:gd name="connsiteX18" fmla="*/ 1118379 w 1776768"/>
              <a:gd name="connsiteY18" fmla="*/ 1173355 h 2075853"/>
              <a:gd name="connsiteX19" fmla="*/ 1115998 w 1776768"/>
              <a:gd name="connsiteY19" fmla="*/ 1173357 h 2075853"/>
              <a:gd name="connsiteX20" fmla="*/ 1168384 w 1776768"/>
              <a:gd name="connsiteY20" fmla="*/ 1282893 h 2075853"/>
              <a:gd name="connsiteX21" fmla="*/ 1201722 w 1776768"/>
              <a:gd name="connsiteY21" fmla="*/ 1235268 h 2075853"/>
              <a:gd name="connsiteX22" fmla="*/ 1308878 w 1776768"/>
              <a:gd name="connsiteY22" fmla="*/ 1235268 h 2075853"/>
              <a:gd name="connsiteX23" fmla="*/ 1470805 w 1776768"/>
              <a:gd name="connsiteY23" fmla="*/ 1359092 h 2075853"/>
              <a:gd name="connsiteX24" fmla="*/ 1535097 w 1776768"/>
              <a:gd name="connsiteY24" fmla="*/ 1330518 h 2075853"/>
              <a:gd name="connsiteX25" fmla="*/ 1608917 w 1776768"/>
              <a:gd name="connsiteY25" fmla="*/ 1313849 h 2075853"/>
              <a:gd name="connsiteX26" fmla="*/ 1675592 w 1776768"/>
              <a:gd name="connsiteY26" fmla="*/ 1304325 h 2075853"/>
              <a:gd name="connsiteX27" fmla="*/ 1773222 w 1776768"/>
              <a:gd name="connsiteY27" fmla="*/ 1335280 h 2075853"/>
              <a:gd name="connsiteX28" fmla="*/ 1747028 w 1776768"/>
              <a:gd name="connsiteY28" fmla="*/ 1406718 h 2075853"/>
              <a:gd name="connsiteX29" fmla="*/ 1706548 w 1776768"/>
              <a:gd name="connsiteY29" fmla="*/ 1487681 h 2075853"/>
              <a:gd name="connsiteX30" fmla="*/ 1625585 w 1776768"/>
              <a:gd name="connsiteY30" fmla="*/ 1530544 h 2075853"/>
              <a:gd name="connsiteX31" fmla="*/ 1537479 w 1776768"/>
              <a:gd name="connsiteY31" fmla="*/ 1568641 h 2075853"/>
              <a:gd name="connsiteX32" fmla="*/ 1466041 w 1776768"/>
              <a:gd name="connsiteY32" fmla="*/ 1662702 h 2075853"/>
              <a:gd name="connsiteX33" fmla="*/ 1411273 w 1776768"/>
              <a:gd name="connsiteY33" fmla="*/ 1668655 h 2075853"/>
              <a:gd name="connsiteX34" fmla="*/ 1349360 w 1776768"/>
              <a:gd name="connsiteY34" fmla="*/ 1721041 h 2075853"/>
              <a:gd name="connsiteX35" fmla="*/ 1294591 w 1776768"/>
              <a:gd name="connsiteY35" fmla="*/ 1818674 h 2075853"/>
              <a:gd name="connsiteX36" fmla="*/ 1285066 w 1776768"/>
              <a:gd name="connsiteY36" fmla="*/ 1902018 h 2075853"/>
              <a:gd name="connsiteX37" fmla="*/ 1244585 w 1776768"/>
              <a:gd name="connsiteY37" fmla="*/ 1961547 h 2075853"/>
              <a:gd name="connsiteX38" fmla="*/ 1192197 w 1776768"/>
              <a:gd name="connsiteY38" fmla="*/ 1987743 h 2075853"/>
              <a:gd name="connsiteX39" fmla="*/ 1127904 w 1776768"/>
              <a:gd name="connsiteY39" fmla="*/ 2018698 h 2075853"/>
              <a:gd name="connsiteX40" fmla="*/ 1054085 w 1776768"/>
              <a:gd name="connsiteY40" fmla="*/ 2075847 h 2075853"/>
              <a:gd name="connsiteX41" fmla="*/ 962010 w 1776768"/>
              <a:gd name="connsiteY41" fmla="*/ 175613 h 2075853"/>
              <a:gd name="connsiteX42" fmla="*/ 857235 w 1776768"/>
              <a:gd name="connsiteY42" fmla="*/ 201805 h 2075853"/>
              <a:gd name="connsiteX43" fmla="*/ 835804 w 1776768"/>
              <a:gd name="connsiteY43" fmla="*/ 266895 h 2075853"/>
              <a:gd name="connsiteX44" fmla="*/ 719122 w 1776768"/>
              <a:gd name="connsiteY44" fmla="*/ 134337 h 2075853"/>
              <a:gd name="connsiteX45" fmla="*/ 518304 w 1776768"/>
              <a:gd name="connsiteY45" fmla="*/ 152593 h 2075853"/>
              <a:gd name="connsiteX46" fmla="*/ 366698 w 1776768"/>
              <a:gd name="connsiteY46" fmla="*/ 178786 h 2075853"/>
              <a:gd name="connsiteX47" fmla="*/ 3953 w 1776768"/>
              <a:gd name="connsiteY47" fmla="*/ 429612 h 2075853"/>
              <a:gd name="connsiteX48" fmla="*/ 38878 w 1776768"/>
              <a:gd name="connsiteY48" fmla="*/ 595506 h 2075853"/>
              <a:gd name="connsiteX49" fmla="*/ 165084 w 1776768"/>
              <a:gd name="connsiteY49" fmla="*/ 466124 h 2075853"/>
              <a:gd name="connsiteX50" fmla="*/ 415116 w 1776768"/>
              <a:gd name="connsiteY50" fmla="*/ 666944 h 2075853"/>
              <a:gd name="connsiteX51" fmla="*/ 499255 w 1776768"/>
              <a:gd name="connsiteY51" fmla="*/ 1631746 h 2075853"/>
              <a:gd name="connsiteX0" fmla="*/ 499255 w 1776768"/>
              <a:gd name="connsiteY0" fmla="*/ 1631746 h 2075853"/>
              <a:gd name="connsiteX1" fmla="*/ 394479 w 1776768"/>
              <a:gd name="connsiteY1" fmla="*/ 1578169 h 2075853"/>
              <a:gd name="connsiteX2" fmla="*/ 299229 w 1776768"/>
              <a:gd name="connsiteY2" fmla="*/ 1554354 h 2075853"/>
              <a:gd name="connsiteX3" fmla="*/ 244460 w 1776768"/>
              <a:gd name="connsiteY3" fmla="*/ 1440054 h 2075853"/>
              <a:gd name="connsiteX4" fmla="*/ 315897 w 1776768"/>
              <a:gd name="connsiteY4" fmla="*/ 1437674 h 2075853"/>
              <a:gd name="connsiteX5" fmla="*/ 323042 w 1776768"/>
              <a:gd name="connsiteY5" fmla="*/ 1363856 h 2075853"/>
              <a:gd name="connsiteX6" fmla="*/ 265891 w 1776768"/>
              <a:gd name="connsiteY6" fmla="*/ 1294800 h 2075853"/>
              <a:gd name="connsiteX7" fmla="*/ 227791 w 1776768"/>
              <a:gd name="connsiteY7" fmla="*/ 1263843 h 2075853"/>
              <a:gd name="connsiteX8" fmla="*/ 277797 w 1776768"/>
              <a:gd name="connsiteY8" fmla="*/ 1201929 h 2075853"/>
              <a:gd name="connsiteX9" fmla="*/ 382572 w 1776768"/>
              <a:gd name="connsiteY9" fmla="*/ 1237649 h 2075853"/>
              <a:gd name="connsiteX10" fmla="*/ 523066 w 1776768"/>
              <a:gd name="connsiteY10" fmla="*/ 1209074 h 2075853"/>
              <a:gd name="connsiteX11" fmla="*/ 584979 w 1776768"/>
              <a:gd name="connsiteY11" fmla="*/ 1263844 h 2075853"/>
              <a:gd name="connsiteX12" fmla="*/ 632603 w 1776768"/>
              <a:gd name="connsiteY12" fmla="*/ 1361475 h 2075853"/>
              <a:gd name="connsiteX13" fmla="*/ 677848 w 1776768"/>
              <a:gd name="connsiteY13" fmla="*/ 1363857 h 2075853"/>
              <a:gd name="connsiteX14" fmla="*/ 718328 w 1776768"/>
              <a:gd name="connsiteY14" fmla="*/ 1378143 h 2075853"/>
              <a:gd name="connsiteX15" fmla="*/ 770717 w 1776768"/>
              <a:gd name="connsiteY15" fmla="*/ 1406718 h 2075853"/>
              <a:gd name="connsiteX16" fmla="*/ 904066 w 1776768"/>
              <a:gd name="connsiteY16" fmla="*/ 1299562 h 2075853"/>
              <a:gd name="connsiteX17" fmla="*/ 1068372 w 1776768"/>
              <a:gd name="connsiteY17" fmla="*/ 1194787 h 2075853"/>
              <a:gd name="connsiteX18" fmla="*/ 1118379 w 1776768"/>
              <a:gd name="connsiteY18" fmla="*/ 1173355 h 2075853"/>
              <a:gd name="connsiteX19" fmla="*/ 1115998 w 1776768"/>
              <a:gd name="connsiteY19" fmla="*/ 1173357 h 2075853"/>
              <a:gd name="connsiteX20" fmla="*/ 1168384 w 1776768"/>
              <a:gd name="connsiteY20" fmla="*/ 1282893 h 2075853"/>
              <a:gd name="connsiteX21" fmla="*/ 1201722 w 1776768"/>
              <a:gd name="connsiteY21" fmla="*/ 1235268 h 2075853"/>
              <a:gd name="connsiteX22" fmla="*/ 1308878 w 1776768"/>
              <a:gd name="connsiteY22" fmla="*/ 1235268 h 2075853"/>
              <a:gd name="connsiteX23" fmla="*/ 1470805 w 1776768"/>
              <a:gd name="connsiteY23" fmla="*/ 1359092 h 2075853"/>
              <a:gd name="connsiteX24" fmla="*/ 1535097 w 1776768"/>
              <a:gd name="connsiteY24" fmla="*/ 1330518 h 2075853"/>
              <a:gd name="connsiteX25" fmla="*/ 1608917 w 1776768"/>
              <a:gd name="connsiteY25" fmla="*/ 1313849 h 2075853"/>
              <a:gd name="connsiteX26" fmla="*/ 1675592 w 1776768"/>
              <a:gd name="connsiteY26" fmla="*/ 1304325 h 2075853"/>
              <a:gd name="connsiteX27" fmla="*/ 1773222 w 1776768"/>
              <a:gd name="connsiteY27" fmla="*/ 1335280 h 2075853"/>
              <a:gd name="connsiteX28" fmla="*/ 1747028 w 1776768"/>
              <a:gd name="connsiteY28" fmla="*/ 1406718 h 2075853"/>
              <a:gd name="connsiteX29" fmla="*/ 1706548 w 1776768"/>
              <a:gd name="connsiteY29" fmla="*/ 1487681 h 2075853"/>
              <a:gd name="connsiteX30" fmla="*/ 1625585 w 1776768"/>
              <a:gd name="connsiteY30" fmla="*/ 1530544 h 2075853"/>
              <a:gd name="connsiteX31" fmla="*/ 1537479 w 1776768"/>
              <a:gd name="connsiteY31" fmla="*/ 1568641 h 2075853"/>
              <a:gd name="connsiteX32" fmla="*/ 1466041 w 1776768"/>
              <a:gd name="connsiteY32" fmla="*/ 1662702 h 2075853"/>
              <a:gd name="connsiteX33" fmla="*/ 1411273 w 1776768"/>
              <a:gd name="connsiteY33" fmla="*/ 1668655 h 2075853"/>
              <a:gd name="connsiteX34" fmla="*/ 1349360 w 1776768"/>
              <a:gd name="connsiteY34" fmla="*/ 1721041 h 2075853"/>
              <a:gd name="connsiteX35" fmla="*/ 1294591 w 1776768"/>
              <a:gd name="connsiteY35" fmla="*/ 1818674 h 2075853"/>
              <a:gd name="connsiteX36" fmla="*/ 1285066 w 1776768"/>
              <a:gd name="connsiteY36" fmla="*/ 1902018 h 2075853"/>
              <a:gd name="connsiteX37" fmla="*/ 1244585 w 1776768"/>
              <a:gd name="connsiteY37" fmla="*/ 1961547 h 2075853"/>
              <a:gd name="connsiteX38" fmla="*/ 1192197 w 1776768"/>
              <a:gd name="connsiteY38" fmla="*/ 1987743 h 2075853"/>
              <a:gd name="connsiteX39" fmla="*/ 1127904 w 1776768"/>
              <a:gd name="connsiteY39" fmla="*/ 2018698 h 2075853"/>
              <a:gd name="connsiteX40" fmla="*/ 1054085 w 1776768"/>
              <a:gd name="connsiteY40" fmla="*/ 2075847 h 2075853"/>
              <a:gd name="connsiteX41" fmla="*/ 962010 w 1776768"/>
              <a:gd name="connsiteY41" fmla="*/ 175613 h 2075853"/>
              <a:gd name="connsiteX42" fmla="*/ 857235 w 1776768"/>
              <a:gd name="connsiteY42" fmla="*/ 201805 h 2075853"/>
              <a:gd name="connsiteX43" fmla="*/ 835804 w 1776768"/>
              <a:gd name="connsiteY43" fmla="*/ 266895 h 2075853"/>
              <a:gd name="connsiteX44" fmla="*/ 719122 w 1776768"/>
              <a:gd name="connsiteY44" fmla="*/ 134337 h 2075853"/>
              <a:gd name="connsiteX45" fmla="*/ 518304 w 1776768"/>
              <a:gd name="connsiteY45" fmla="*/ 152593 h 2075853"/>
              <a:gd name="connsiteX46" fmla="*/ 366698 w 1776768"/>
              <a:gd name="connsiteY46" fmla="*/ 178786 h 2075853"/>
              <a:gd name="connsiteX47" fmla="*/ 3953 w 1776768"/>
              <a:gd name="connsiteY47" fmla="*/ 429612 h 2075853"/>
              <a:gd name="connsiteX48" fmla="*/ 38878 w 1776768"/>
              <a:gd name="connsiteY48" fmla="*/ 595506 h 2075853"/>
              <a:gd name="connsiteX49" fmla="*/ 165084 w 1776768"/>
              <a:gd name="connsiteY49" fmla="*/ 466124 h 2075853"/>
              <a:gd name="connsiteX50" fmla="*/ 218266 w 1776768"/>
              <a:gd name="connsiteY50" fmla="*/ 301819 h 2075853"/>
              <a:gd name="connsiteX51" fmla="*/ 499255 w 1776768"/>
              <a:gd name="connsiteY51" fmla="*/ 1631746 h 2075853"/>
              <a:gd name="connsiteX0" fmla="*/ 378605 w 1776768"/>
              <a:gd name="connsiteY0" fmla="*/ 209346 h 2075853"/>
              <a:gd name="connsiteX1" fmla="*/ 394479 w 1776768"/>
              <a:gd name="connsiteY1" fmla="*/ 1578169 h 2075853"/>
              <a:gd name="connsiteX2" fmla="*/ 299229 w 1776768"/>
              <a:gd name="connsiteY2" fmla="*/ 1554354 h 2075853"/>
              <a:gd name="connsiteX3" fmla="*/ 244460 w 1776768"/>
              <a:gd name="connsiteY3" fmla="*/ 1440054 h 2075853"/>
              <a:gd name="connsiteX4" fmla="*/ 315897 w 1776768"/>
              <a:gd name="connsiteY4" fmla="*/ 1437674 h 2075853"/>
              <a:gd name="connsiteX5" fmla="*/ 323042 w 1776768"/>
              <a:gd name="connsiteY5" fmla="*/ 1363856 h 2075853"/>
              <a:gd name="connsiteX6" fmla="*/ 265891 w 1776768"/>
              <a:gd name="connsiteY6" fmla="*/ 1294800 h 2075853"/>
              <a:gd name="connsiteX7" fmla="*/ 227791 w 1776768"/>
              <a:gd name="connsiteY7" fmla="*/ 1263843 h 2075853"/>
              <a:gd name="connsiteX8" fmla="*/ 277797 w 1776768"/>
              <a:gd name="connsiteY8" fmla="*/ 1201929 h 2075853"/>
              <a:gd name="connsiteX9" fmla="*/ 382572 w 1776768"/>
              <a:gd name="connsiteY9" fmla="*/ 1237649 h 2075853"/>
              <a:gd name="connsiteX10" fmla="*/ 523066 w 1776768"/>
              <a:gd name="connsiteY10" fmla="*/ 1209074 h 2075853"/>
              <a:gd name="connsiteX11" fmla="*/ 584979 w 1776768"/>
              <a:gd name="connsiteY11" fmla="*/ 1263844 h 2075853"/>
              <a:gd name="connsiteX12" fmla="*/ 632603 w 1776768"/>
              <a:gd name="connsiteY12" fmla="*/ 1361475 h 2075853"/>
              <a:gd name="connsiteX13" fmla="*/ 677848 w 1776768"/>
              <a:gd name="connsiteY13" fmla="*/ 1363857 h 2075853"/>
              <a:gd name="connsiteX14" fmla="*/ 718328 w 1776768"/>
              <a:gd name="connsiteY14" fmla="*/ 1378143 h 2075853"/>
              <a:gd name="connsiteX15" fmla="*/ 770717 w 1776768"/>
              <a:gd name="connsiteY15" fmla="*/ 1406718 h 2075853"/>
              <a:gd name="connsiteX16" fmla="*/ 904066 w 1776768"/>
              <a:gd name="connsiteY16" fmla="*/ 1299562 h 2075853"/>
              <a:gd name="connsiteX17" fmla="*/ 1068372 w 1776768"/>
              <a:gd name="connsiteY17" fmla="*/ 1194787 h 2075853"/>
              <a:gd name="connsiteX18" fmla="*/ 1118379 w 1776768"/>
              <a:gd name="connsiteY18" fmla="*/ 1173355 h 2075853"/>
              <a:gd name="connsiteX19" fmla="*/ 1115998 w 1776768"/>
              <a:gd name="connsiteY19" fmla="*/ 1173357 h 2075853"/>
              <a:gd name="connsiteX20" fmla="*/ 1168384 w 1776768"/>
              <a:gd name="connsiteY20" fmla="*/ 1282893 h 2075853"/>
              <a:gd name="connsiteX21" fmla="*/ 1201722 w 1776768"/>
              <a:gd name="connsiteY21" fmla="*/ 1235268 h 2075853"/>
              <a:gd name="connsiteX22" fmla="*/ 1308878 w 1776768"/>
              <a:gd name="connsiteY22" fmla="*/ 1235268 h 2075853"/>
              <a:gd name="connsiteX23" fmla="*/ 1470805 w 1776768"/>
              <a:gd name="connsiteY23" fmla="*/ 1359092 h 2075853"/>
              <a:gd name="connsiteX24" fmla="*/ 1535097 w 1776768"/>
              <a:gd name="connsiteY24" fmla="*/ 1330518 h 2075853"/>
              <a:gd name="connsiteX25" fmla="*/ 1608917 w 1776768"/>
              <a:gd name="connsiteY25" fmla="*/ 1313849 h 2075853"/>
              <a:gd name="connsiteX26" fmla="*/ 1675592 w 1776768"/>
              <a:gd name="connsiteY26" fmla="*/ 1304325 h 2075853"/>
              <a:gd name="connsiteX27" fmla="*/ 1773222 w 1776768"/>
              <a:gd name="connsiteY27" fmla="*/ 1335280 h 2075853"/>
              <a:gd name="connsiteX28" fmla="*/ 1747028 w 1776768"/>
              <a:gd name="connsiteY28" fmla="*/ 1406718 h 2075853"/>
              <a:gd name="connsiteX29" fmla="*/ 1706548 w 1776768"/>
              <a:gd name="connsiteY29" fmla="*/ 1487681 h 2075853"/>
              <a:gd name="connsiteX30" fmla="*/ 1625585 w 1776768"/>
              <a:gd name="connsiteY30" fmla="*/ 1530544 h 2075853"/>
              <a:gd name="connsiteX31" fmla="*/ 1537479 w 1776768"/>
              <a:gd name="connsiteY31" fmla="*/ 1568641 h 2075853"/>
              <a:gd name="connsiteX32" fmla="*/ 1466041 w 1776768"/>
              <a:gd name="connsiteY32" fmla="*/ 1662702 h 2075853"/>
              <a:gd name="connsiteX33" fmla="*/ 1411273 w 1776768"/>
              <a:gd name="connsiteY33" fmla="*/ 1668655 h 2075853"/>
              <a:gd name="connsiteX34" fmla="*/ 1349360 w 1776768"/>
              <a:gd name="connsiteY34" fmla="*/ 1721041 h 2075853"/>
              <a:gd name="connsiteX35" fmla="*/ 1294591 w 1776768"/>
              <a:gd name="connsiteY35" fmla="*/ 1818674 h 2075853"/>
              <a:gd name="connsiteX36" fmla="*/ 1285066 w 1776768"/>
              <a:gd name="connsiteY36" fmla="*/ 1902018 h 2075853"/>
              <a:gd name="connsiteX37" fmla="*/ 1244585 w 1776768"/>
              <a:gd name="connsiteY37" fmla="*/ 1961547 h 2075853"/>
              <a:gd name="connsiteX38" fmla="*/ 1192197 w 1776768"/>
              <a:gd name="connsiteY38" fmla="*/ 1987743 h 2075853"/>
              <a:gd name="connsiteX39" fmla="*/ 1127904 w 1776768"/>
              <a:gd name="connsiteY39" fmla="*/ 2018698 h 2075853"/>
              <a:gd name="connsiteX40" fmla="*/ 1054085 w 1776768"/>
              <a:gd name="connsiteY40" fmla="*/ 2075847 h 2075853"/>
              <a:gd name="connsiteX41" fmla="*/ 962010 w 1776768"/>
              <a:gd name="connsiteY41" fmla="*/ 175613 h 2075853"/>
              <a:gd name="connsiteX42" fmla="*/ 857235 w 1776768"/>
              <a:gd name="connsiteY42" fmla="*/ 201805 h 2075853"/>
              <a:gd name="connsiteX43" fmla="*/ 835804 w 1776768"/>
              <a:gd name="connsiteY43" fmla="*/ 266895 h 2075853"/>
              <a:gd name="connsiteX44" fmla="*/ 719122 w 1776768"/>
              <a:gd name="connsiteY44" fmla="*/ 134337 h 2075853"/>
              <a:gd name="connsiteX45" fmla="*/ 518304 w 1776768"/>
              <a:gd name="connsiteY45" fmla="*/ 152593 h 2075853"/>
              <a:gd name="connsiteX46" fmla="*/ 366698 w 1776768"/>
              <a:gd name="connsiteY46" fmla="*/ 178786 h 2075853"/>
              <a:gd name="connsiteX47" fmla="*/ 3953 w 1776768"/>
              <a:gd name="connsiteY47" fmla="*/ 429612 h 2075853"/>
              <a:gd name="connsiteX48" fmla="*/ 38878 w 1776768"/>
              <a:gd name="connsiteY48" fmla="*/ 595506 h 2075853"/>
              <a:gd name="connsiteX49" fmla="*/ 165084 w 1776768"/>
              <a:gd name="connsiteY49" fmla="*/ 466124 h 2075853"/>
              <a:gd name="connsiteX50" fmla="*/ 218266 w 1776768"/>
              <a:gd name="connsiteY50" fmla="*/ 301819 h 2075853"/>
              <a:gd name="connsiteX51" fmla="*/ 378605 w 1776768"/>
              <a:gd name="connsiteY51" fmla="*/ 209346 h 2075853"/>
              <a:gd name="connsiteX0" fmla="*/ 378605 w 1776768"/>
              <a:gd name="connsiteY0" fmla="*/ 209346 h 2075853"/>
              <a:gd name="connsiteX1" fmla="*/ 315104 w 1776768"/>
              <a:gd name="connsiteY1" fmla="*/ 384369 h 2075853"/>
              <a:gd name="connsiteX2" fmla="*/ 299229 w 1776768"/>
              <a:gd name="connsiteY2" fmla="*/ 1554354 h 2075853"/>
              <a:gd name="connsiteX3" fmla="*/ 244460 w 1776768"/>
              <a:gd name="connsiteY3" fmla="*/ 1440054 h 2075853"/>
              <a:gd name="connsiteX4" fmla="*/ 315897 w 1776768"/>
              <a:gd name="connsiteY4" fmla="*/ 1437674 h 2075853"/>
              <a:gd name="connsiteX5" fmla="*/ 323042 w 1776768"/>
              <a:gd name="connsiteY5" fmla="*/ 1363856 h 2075853"/>
              <a:gd name="connsiteX6" fmla="*/ 265891 w 1776768"/>
              <a:gd name="connsiteY6" fmla="*/ 1294800 h 2075853"/>
              <a:gd name="connsiteX7" fmla="*/ 227791 w 1776768"/>
              <a:gd name="connsiteY7" fmla="*/ 1263843 h 2075853"/>
              <a:gd name="connsiteX8" fmla="*/ 277797 w 1776768"/>
              <a:gd name="connsiteY8" fmla="*/ 1201929 h 2075853"/>
              <a:gd name="connsiteX9" fmla="*/ 382572 w 1776768"/>
              <a:gd name="connsiteY9" fmla="*/ 1237649 h 2075853"/>
              <a:gd name="connsiteX10" fmla="*/ 523066 w 1776768"/>
              <a:gd name="connsiteY10" fmla="*/ 1209074 h 2075853"/>
              <a:gd name="connsiteX11" fmla="*/ 584979 w 1776768"/>
              <a:gd name="connsiteY11" fmla="*/ 1263844 h 2075853"/>
              <a:gd name="connsiteX12" fmla="*/ 632603 w 1776768"/>
              <a:gd name="connsiteY12" fmla="*/ 1361475 h 2075853"/>
              <a:gd name="connsiteX13" fmla="*/ 677848 w 1776768"/>
              <a:gd name="connsiteY13" fmla="*/ 1363857 h 2075853"/>
              <a:gd name="connsiteX14" fmla="*/ 718328 w 1776768"/>
              <a:gd name="connsiteY14" fmla="*/ 1378143 h 2075853"/>
              <a:gd name="connsiteX15" fmla="*/ 770717 w 1776768"/>
              <a:gd name="connsiteY15" fmla="*/ 1406718 h 2075853"/>
              <a:gd name="connsiteX16" fmla="*/ 904066 w 1776768"/>
              <a:gd name="connsiteY16" fmla="*/ 1299562 h 2075853"/>
              <a:gd name="connsiteX17" fmla="*/ 1068372 w 1776768"/>
              <a:gd name="connsiteY17" fmla="*/ 1194787 h 2075853"/>
              <a:gd name="connsiteX18" fmla="*/ 1118379 w 1776768"/>
              <a:gd name="connsiteY18" fmla="*/ 1173355 h 2075853"/>
              <a:gd name="connsiteX19" fmla="*/ 1115998 w 1776768"/>
              <a:gd name="connsiteY19" fmla="*/ 1173357 h 2075853"/>
              <a:gd name="connsiteX20" fmla="*/ 1168384 w 1776768"/>
              <a:gd name="connsiteY20" fmla="*/ 1282893 h 2075853"/>
              <a:gd name="connsiteX21" fmla="*/ 1201722 w 1776768"/>
              <a:gd name="connsiteY21" fmla="*/ 1235268 h 2075853"/>
              <a:gd name="connsiteX22" fmla="*/ 1308878 w 1776768"/>
              <a:gd name="connsiteY22" fmla="*/ 1235268 h 2075853"/>
              <a:gd name="connsiteX23" fmla="*/ 1470805 w 1776768"/>
              <a:gd name="connsiteY23" fmla="*/ 1359092 h 2075853"/>
              <a:gd name="connsiteX24" fmla="*/ 1535097 w 1776768"/>
              <a:gd name="connsiteY24" fmla="*/ 1330518 h 2075853"/>
              <a:gd name="connsiteX25" fmla="*/ 1608917 w 1776768"/>
              <a:gd name="connsiteY25" fmla="*/ 1313849 h 2075853"/>
              <a:gd name="connsiteX26" fmla="*/ 1675592 w 1776768"/>
              <a:gd name="connsiteY26" fmla="*/ 1304325 h 2075853"/>
              <a:gd name="connsiteX27" fmla="*/ 1773222 w 1776768"/>
              <a:gd name="connsiteY27" fmla="*/ 1335280 h 2075853"/>
              <a:gd name="connsiteX28" fmla="*/ 1747028 w 1776768"/>
              <a:gd name="connsiteY28" fmla="*/ 1406718 h 2075853"/>
              <a:gd name="connsiteX29" fmla="*/ 1706548 w 1776768"/>
              <a:gd name="connsiteY29" fmla="*/ 1487681 h 2075853"/>
              <a:gd name="connsiteX30" fmla="*/ 1625585 w 1776768"/>
              <a:gd name="connsiteY30" fmla="*/ 1530544 h 2075853"/>
              <a:gd name="connsiteX31" fmla="*/ 1537479 w 1776768"/>
              <a:gd name="connsiteY31" fmla="*/ 1568641 h 2075853"/>
              <a:gd name="connsiteX32" fmla="*/ 1466041 w 1776768"/>
              <a:gd name="connsiteY32" fmla="*/ 1662702 h 2075853"/>
              <a:gd name="connsiteX33" fmla="*/ 1411273 w 1776768"/>
              <a:gd name="connsiteY33" fmla="*/ 1668655 h 2075853"/>
              <a:gd name="connsiteX34" fmla="*/ 1349360 w 1776768"/>
              <a:gd name="connsiteY34" fmla="*/ 1721041 h 2075853"/>
              <a:gd name="connsiteX35" fmla="*/ 1294591 w 1776768"/>
              <a:gd name="connsiteY35" fmla="*/ 1818674 h 2075853"/>
              <a:gd name="connsiteX36" fmla="*/ 1285066 w 1776768"/>
              <a:gd name="connsiteY36" fmla="*/ 1902018 h 2075853"/>
              <a:gd name="connsiteX37" fmla="*/ 1244585 w 1776768"/>
              <a:gd name="connsiteY37" fmla="*/ 1961547 h 2075853"/>
              <a:gd name="connsiteX38" fmla="*/ 1192197 w 1776768"/>
              <a:gd name="connsiteY38" fmla="*/ 1987743 h 2075853"/>
              <a:gd name="connsiteX39" fmla="*/ 1127904 w 1776768"/>
              <a:gd name="connsiteY39" fmla="*/ 2018698 h 2075853"/>
              <a:gd name="connsiteX40" fmla="*/ 1054085 w 1776768"/>
              <a:gd name="connsiteY40" fmla="*/ 2075847 h 2075853"/>
              <a:gd name="connsiteX41" fmla="*/ 962010 w 1776768"/>
              <a:gd name="connsiteY41" fmla="*/ 175613 h 2075853"/>
              <a:gd name="connsiteX42" fmla="*/ 857235 w 1776768"/>
              <a:gd name="connsiteY42" fmla="*/ 201805 h 2075853"/>
              <a:gd name="connsiteX43" fmla="*/ 835804 w 1776768"/>
              <a:gd name="connsiteY43" fmla="*/ 266895 h 2075853"/>
              <a:gd name="connsiteX44" fmla="*/ 719122 w 1776768"/>
              <a:gd name="connsiteY44" fmla="*/ 134337 h 2075853"/>
              <a:gd name="connsiteX45" fmla="*/ 518304 w 1776768"/>
              <a:gd name="connsiteY45" fmla="*/ 152593 h 2075853"/>
              <a:gd name="connsiteX46" fmla="*/ 366698 w 1776768"/>
              <a:gd name="connsiteY46" fmla="*/ 178786 h 2075853"/>
              <a:gd name="connsiteX47" fmla="*/ 3953 w 1776768"/>
              <a:gd name="connsiteY47" fmla="*/ 429612 h 2075853"/>
              <a:gd name="connsiteX48" fmla="*/ 38878 w 1776768"/>
              <a:gd name="connsiteY48" fmla="*/ 595506 h 2075853"/>
              <a:gd name="connsiteX49" fmla="*/ 165084 w 1776768"/>
              <a:gd name="connsiteY49" fmla="*/ 466124 h 2075853"/>
              <a:gd name="connsiteX50" fmla="*/ 218266 w 1776768"/>
              <a:gd name="connsiteY50" fmla="*/ 301819 h 2075853"/>
              <a:gd name="connsiteX51" fmla="*/ 378605 w 1776768"/>
              <a:gd name="connsiteY51" fmla="*/ 209346 h 2075853"/>
              <a:gd name="connsiteX0" fmla="*/ 378605 w 1776768"/>
              <a:gd name="connsiteY0" fmla="*/ 209346 h 2075853"/>
              <a:gd name="connsiteX1" fmla="*/ 315104 w 1776768"/>
              <a:gd name="connsiteY1" fmla="*/ 384369 h 2075853"/>
              <a:gd name="connsiteX2" fmla="*/ 283354 w 1776768"/>
              <a:gd name="connsiteY2" fmla="*/ 487554 h 2075853"/>
              <a:gd name="connsiteX3" fmla="*/ 244460 w 1776768"/>
              <a:gd name="connsiteY3" fmla="*/ 1440054 h 2075853"/>
              <a:gd name="connsiteX4" fmla="*/ 315897 w 1776768"/>
              <a:gd name="connsiteY4" fmla="*/ 1437674 h 2075853"/>
              <a:gd name="connsiteX5" fmla="*/ 323042 w 1776768"/>
              <a:gd name="connsiteY5" fmla="*/ 1363856 h 2075853"/>
              <a:gd name="connsiteX6" fmla="*/ 265891 w 1776768"/>
              <a:gd name="connsiteY6" fmla="*/ 1294800 h 2075853"/>
              <a:gd name="connsiteX7" fmla="*/ 227791 w 1776768"/>
              <a:gd name="connsiteY7" fmla="*/ 1263843 h 2075853"/>
              <a:gd name="connsiteX8" fmla="*/ 277797 w 1776768"/>
              <a:gd name="connsiteY8" fmla="*/ 1201929 h 2075853"/>
              <a:gd name="connsiteX9" fmla="*/ 382572 w 1776768"/>
              <a:gd name="connsiteY9" fmla="*/ 1237649 h 2075853"/>
              <a:gd name="connsiteX10" fmla="*/ 523066 w 1776768"/>
              <a:gd name="connsiteY10" fmla="*/ 1209074 h 2075853"/>
              <a:gd name="connsiteX11" fmla="*/ 584979 w 1776768"/>
              <a:gd name="connsiteY11" fmla="*/ 1263844 h 2075853"/>
              <a:gd name="connsiteX12" fmla="*/ 632603 w 1776768"/>
              <a:gd name="connsiteY12" fmla="*/ 1361475 h 2075853"/>
              <a:gd name="connsiteX13" fmla="*/ 677848 w 1776768"/>
              <a:gd name="connsiteY13" fmla="*/ 1363857 h 2075853"/>
              <a:gd name="connsiteX14" fmla="*/ 718328 w 1776768"/>
              <a:gd name="connsiteY14" fmla="*/ 1378143 h 2075853"/>
              <a:gd name="connsiteX15" fmla="*/ 770717 w 1776768"/>
              <a:gd name="connsiteY15" fmla="*/ 1406718 h 2075853"/>
              <a:gd name="connsiteX16" fmla="*/ 904066 w 1776768"/>
              <a:gd name="connsiteY16" fmla="*/ 1299562 h 2075853"/>
              <a:gd name="connsiteX17" fmla="*/ 1068372 w 1776768"/>
              <a:gd name="connsiteY17" fmla="*/ 1194787 h 2075853"/>
              <a:gd name="connsiteX18" fmla="*/ 1118379 w 1776768"/>
              <a:gd name="connsiteY18" fmla="*/ 1173355 h 2075853"/>
              <a:gd name="connsiteX19" fmla="*/ 1115998 w 1776768"/>
              <a:gd name="connsiteY19" fmla="*/ 1173357 h 2075853"/>
              <a:gd name="connsiteX20" fmla="*/ 1168384 w 1776768"/>
              <a:gd name="connsiteY20" fmla="*/ 1282893 h 2075853"/>
              <a:gd name="connsiteX21" fmla="*/ 1201722 w 1776768"/>
              <a:gd name="connsiteY21" fmla="*/ 1235268 h 2075853"/>
              <a:gd name="connsiteX22" fmla="*/ 1308878 w 1776768"/>
              <a:gd name="connsiteY22" fmla="*/ 1235268 h 2075853"/>
              <a:gd name="connsiteX23" fmla="*/ 1470805 w 1776768"/>
              <a:gd name="connsiteY23" fmla="*/ 1359092 h 2075853"/>
              <a:gd name="connsiteX24" fmla="*/ 1535097 w 1776768"/>
              <a:gd name="connsiteY24" fmla="*/ 1330518 h 2075853"/>
              <a:gd name="connsiteX25" fmla="*/ 1608917 w 1776768"/>
              <a:gd name="connsiteY25" fmla="*/ 1313849 h 2075853"/>
              <a:gd name="connsiteX26" fmla="*/ 1675592 w 1776768"/>
              <a:gd name="connsiteY26" fmla="*/ 1304325 h 2075853"/>
              <a:gd name="connsiteX27" fmla="*/ 1773222 w 1776768"/>
              <a:gd name="connsiteY27" fmla="*/ 1335280 h 2075853"/>
              <a:gd name="connsiteX28" fmla="*/ 1747028 w 1776768"/>
              <a:gd name="connsiteY28" fmla="*/ 1406718 h 2075853"/>
              <a:gd name="connsiteX29" fmla="*/ 1706548 w 1776768"/>
              <a:gd name="connsiteY29" fmla="*/ 1487681 h 2075853"/>
              <a:gd name="connsiteX30" fmla="*/ 1625585 w 1776768"/>
              <a:gd name="connsiteY30" fmla="*/ 1530544 h 2075853"/>
              <a:gd name="connsiteX31" fmla="*/ 1537479 w 1776768"/>
              <a:gd name="connsiteY31" fmla="*/ 1568641 h 2075853"/>
              <a:gd name="connsiteX32" fmla="*/ 1466041 w 1776768"/>
              <a:gd name="connsiteY32" fmla="*/ 1662702 h 2075853"/>
              <a:gd name="connsiteX33" fmla="*/ 1411273 w 1776768"/>
              <a:gd name="connsiteY33" fmla="*/ 1668655 h 2075853"/>
              <a:gd name="connsiteX34" fmla="*/ 1349360 w 1776768"/>
              <a:gd name="connsiteY34" fmla="*/ 1721041 h 2075853"/>
              <a:gd name="connsiteX35" fmla="*/ 1294591 w 1776768"/>
              <a:gd name="connsiteY35" fmla="*/ 1818674 h 2075853"/>
              <a:gd name="connsiteX36" fmla="*/ 1285066 w 1776768"/>
              <a:gd name="connsiteY36" fmla="*/ 1902018 h 2075853"/>
              <a:gd name="connsiteX37" fmla="*/ 1244585 w 1776768"/>
              <a:gd name="connsiteY37" fmla="*/ 1961547 h 2075853"/>
              <a:gd name="connsiteX38" fmla="*/ 1192197 w 1776768"/>
              <a:gd name="connsiteY38" fmla="*/ 1987743 h 2075853"/>
              <a:gd name="connsiteX39" fmla="*/ 1127904 w 1776768"/>
              <a:gd name="connsiteY39" fmla="*/ 2018698 h 2075853"/>
              <a:gd name="connsiteX40" fmla="*/ 1054085 w 1776768"/>
              <a:gd name="connsiteY40" fmla="*/ 2075847 h 2075853"/>
              <a:gd name="connsiteX41" fmla="*/ 962010 w 1776768"/>
              <a:gd name="connsiteY41" fmla="*/ 175613 h 2075853"/>
              <a:gd name="connsiteX42" fmla="*/ 857235 w 1776768"/>
              <a:gd name="connsiteY42" fmla="*/ 201805 h 2075853"/>
              <a:gd name="connsiteX43" fmla="*/ 835804 w 1776768"/>
              <a:gd name="connsiteY43" fmla="*/ 266895 h 2075853"/>
              <a:gd name="connsiteX44" fmla="*/ 719122 w 1776768"/>
              <a:gd name="connsiteY44" fmla="*/ 134337 h 2075853"/>
              <a:gd name="connsiteX45" fmla="*/ 518304 w 1776768"/>
              <a:gd name="connsiteY45" fmla="*/ 152593 h 2075853"/>
              <a:gd name="connsiteX46" fmla="*/ 366698 w 1776768"/>
              <a:gd name="connsiteY46" fmla="*/ 178786 h 2075853"/>
              <a:gd name="connsiteX47" fmla="*/ 3953 w 1776768"/>
              <a:gd name="connsiteY47" fmla="*/ 429612 h 2075853"/>
              <a:gd name="connsiteX48" fmla="*/ 38878 w 1776768"/>
              <a:gd name="connsiteY48" fmla="*/ 595506 h 2075853"/>
              <a:gd name="connsiteX49" fmla="*/ 165084 w 1776768"/>
              <a:gd name="connsiteY49" fmla="*/ 466124 h 2075853"/>
              <a:gd name="connsiteX50" fmla="*/ 218266 w 1776768"/>
              <a:gd name="connsiteY50" fmla="*/ 301819 h 2075853"/>
              <a:gd name="connsiteX51" fmla="*/ 378605 w 1776768"/>
              <a:gd name="connsiteY51" fmla="*/ 209346 h 2075853"/>
              <a:gd name="connsiteX0" fmla="*/ 378605 w 1776768"/>
              <a:gd name="connsiteY0" fmla="*/ 209346 h 2075853"/>
              <a:gd name="connsiteX1" fmla="*/ 315104 w 1776768"/>
              <a:gd name="connsiteY1" fmla="*/ 384369 h 2075853"/>
              <a:gd name="connsiteX2" fmla="*/ 283354 w 1776768"/>
              <a:gd name="connsiteY2" fmla="*/ 487554 h 2075853"/>
              <a:gd name="connsiteX3" fmla="*/ 279385 w 1776768"/>
              <a:gd name="connsiteY3" fmla="*/ 703454 h 2075853"/>
              <a:gd name="connsiteX4" fmla="*/ 315897 w 1776768"/>
              <a:gd name="connsiteY4" fmla="*/ 1437674 h 2075853"/>
              <a:gd name="connsiteX5" fmla="*/ 323042 w 1776768"/>
              <a:gd name="connsiteY5" fmla="*/ 1363856 h 2075853"/>
              <a:gd name="connsiteX6" fmla="*/ 265891 w 1776768"/>
              <a:gd name="connsiteY6" fmla="*/ 1294800 h 2075853"/>
              <a:gd name="connsiteX7" fmla="*/ 227791 w 1776768"/>
              <a:gd name="connsiteY7" fmla="*/ 1263843 h 2075853"/>
              <a:gd name="connsiteX8" fmla="*/ 277797 w 1776768"/>
              <a:gd name="connsiteY8" fmla="*/ 1201929 h 2075853"/>
              <a:gd name="connsiteX9" fmla="*/ 382572 w 1776768"/>
              <a:gd name="connsiteY9" fmla="*/ 1237649 h 2075853"/>
              <a:gd name="connsiteX10" fmla="*/ 523066 w 1776768"/>
              <a:gd name="connsiteY10" fmla="*/ 1209074 h 2075853"/>
              <a:gd name="connsiteX11" fmla="*/ 584979 w 1776768"/>
              <a:gd name="connsiteY11" fmla="*/ 1263844 h 2075853"/>
              <a:gd name="connsiteX12" fmla="*/ 632603 w 1776768"/>
              <a:gd name="connsiteY12" fmla="*/ 1361475 h 2075853"/>
              <a:gd name="connsiteX13" fmla="*/ 677848 w 1776768"/>
              <a:gd name="connsiteY13" fmla="*/ 1363857 h 2075853"/>
              <a:gd name="connsiteX14" fmla="*/ 718328 w 1776768"/>
              <a:gd name="connsiteY14" fmla="*/ 1378143 h 2075853"/>
              <a:gd name="connsiteX15" fmla="*/ 770717 w 1776768"/>
              <a:gd name="connsiteY15" fmla="*/ 1406718 h 2075853"/>
              <a:gd name="connsiteX16" fmla="*/ 904066 w 1776768"/>
              <a:gd name="connsiteY16" fmla="*/ 1299562 h 2075853"/>
              <a:gd name="connsiteX17" fmla="*/ 1068372 w 1776768"/>
              <a:gd name="connsiteY17" fmla="*/ 1194787 h 2075853"/>
              <a:gd name="connsiteX18" fmla="*/ 1118379 w 1776768"/>
              <a:gd name="connsiteY18" fmla="*/ 1173355 h 2075853"/>
              <a:gd name="connsiteX19" fmla="*/ 1115998 w 1776768"/>
              <a:gd name="connsiteY19" fmla="*/ 1173357 h 2075853"/>
              <a:gd name="connsiteX20" fmla="*/ 1168384 w 1776768"/>
              <a:gd name="connsiteY20" fmla="*/ 1282893 h 2075853"/>
              <a:gd name="connsiteX21" fmla="*/ 1201722 w 1776768"/>
              <a:gd name="connsiteY21" fmla="*/ 1235268 h 2075853"/>
              <a:gd name="connsiteX22" fmla="*/ 1308878 w 1776768"/>
              <a:gd name="connsiteY22" fmla="*/ 1235268 h 2075853"/>
              <a:gd name="connsiteX23" fmla="*/ 1470805 w 1776768"/>
              <a:gd name="connsiteY23" fmla="*/ 1359092 h 2075853"/>
              <a:gd name="connsiteX24" fmla="*/ 1535097 w 1776768"/>
              <a:gd name="connsiteY24" fmla="*/ 1330518 h 2075853"/>
              <a:gd name="connsiteX25" fmla="*/ 1608917 w 1776768"/>
              <a:gd name="connsiteY25" fmla="*/ 1313849 h 2075853"/>
              <a:gd name="connsiteX26" fmla="*/ 1675592 w 1776768"/>
              <a:gd name="connsiteY26" fmla="*/ 1304325 h 2075853"/>
              <a:gd name="connsiteX27" fmla="*/ 1773222 w 1776768"/>
              <a:gd name="connsiteY27" fmla="*/ 1335280 h 2075853"/>
              <a:gd name="connsiteX28" fmla="*/ 1747028 w 1776768"/>
              <a:gd name="connsiteY28" fmla="*/ 1406718 h 2075853"/>
              <a:gd name="connsiteX29" fmla="*/ 1706548 w 1776768"/>
              <a:gd name="connsiteY29" fmla="*/ 1487681 h 2075853"/>
              <a:gd name="connsiteX30" fmla="*/ 1625585 w 1776768"/>
              <a:gd name="connsiteY30" fmla="*/ 1530544 h 2075853"/>
              <a:gd name="connsiteX31" fmla="*/ 1537479 w 1776768"/>
              <a:gd name="connsiteY31" fmla="*/ 1568641 h 2075853"/>
              <a:gd name="connsiteX32" fmla="*/ 1466041 w 1776768"/>
              <a:gd name="connsiteY32" fmla="*/ 1662702 h 2075853"/>
              <a:gd name="connsiteX33" fmla="*/ 1411273 w 1776768"/>
              <a:gd name="connsiteY33" fmla="*/ 1668655 h 2075853"/>
              <a:gd name="connsiteX34" fmla="*/ 1349360 w 1776768"/>
              <a:gd name="connsiteY34" fmla="*/ 1721041 h 2075853"/>
              <a:gd name="connsiteX35" fmla="*/ 1294591 w 1776768"/>
              <a:gd name="connsiteY35" fmla="*/ 1818674 h 2075853"/>
              <a:gd name="connsiteX36" fmla="*/ 1285066 w 1776768"/>
              <a:gd name="connsiteY36" fmla="*/ 1902018 h 2075853"/>
              <a:gd name="connsiteX37" fmla="*/ 1244585 w 1776768"/>
              <a:gd name="connsiteY37" fmla="*/ 1961547 h 2075853"/>
              <a:gd name="connsiteX38" fmla="*/ 1192197 w 1776768"/>
              <a:gd name="connsiteY38" fmla="*/ 1987743 h 2075853"/>
              <a:gd name="connsiteX39" fmla="*/ 1127904 w 1776768"/>
              <a:gd name="connsiteY39" fmla="*/ 2018698 h 2075853"/>
              <a:gd name="connsiteX40" fmla="*/ 1054085 w 1776768"/>
              <a:gd name="connsiteY40" fmla="*/ 2075847 h 2075853"/>
              <a:gd name="connsiteX41" fmla="*/ 962010 w 1776768"/>
              <a:gd name="connsiteY41" fmla="*/ 175613 h 2075853"/>
              <a:gd name="connsiteX42" fmla="*/ 857235 w 1776768"/>
              <a:gd name="connsiteY42" fmla="*/ 201805 h 2075853"/>
              <a:gd name="connsiteX43" fmla="*/ 835804 w 1776768"/>
              <a:gd name="connsiteY43" fmla="*/ 266895 h 2075853"/>
              <a:gd name="connsiteX44" fmla="*/ 719122 w 1776768"/>
              <a:gd name="connsiteY44" fmla="*/ 134337 h 2075853"/>
              <a:gd name="connsiteX45" fmla="*/ 518304 w 1776768"/>
              <a:gd name="connsiteY45" fmla="*/ 152593 h 2075853"/>
              <a:gd name="connsiteX46" fmla="*/ 366698 w 1776768"/>
              <a:gd name="connsiteY46" fmla="*/ 178786 h 2075853"/>
              <a:gd name="connsiteX47" fmla="*/ 3953 w 1776768"/>
              <a:gd name="connsiteY47" fmla="*/ 429612 h 2075853"/>
              <a:gd name="connsiteX48" fmla="*/ 38878 w 1776768"/>
              <a:gd name="connsiteY48" fmla="*/ 595506 h 2075853"/>
              <a:gd name="connsiteX49" fmla="*/ 165084 w 1776768"/>
              <a:gd name="connsiteY49" fmla="*/ 466124 h 2075853"/>
              <a:gd name="connsiteX50" fmla="*/ 218266 w 1776768"/>
              <a:gd name="connsiteY50" fmla="*/ 301819 h 2075853"/>
              <a:gd name="connsiteX51" fmla="*/ 378605 w 1776768"/>
              <a:gd name="connsiteY51" fmla="*/ 209346 h 2075853"/>
              <a:gd name="connsiteX0" fmla="*/ 378605 w 1776768"/>
              <a:gd name="connsiteY0" fmla="*/ 209346 h 2075853"/>
              <a:gd name="connsiteX1" fmla="*/ 315104 w 1776768"/>
              <a:gd name="connsiteY1" fmla="*/ 384369 h 2075853"/>
              <a:gd name="connsiteX2" fmla="*/ 283354 w 1776768"/>
              <a:gd name="connsiteY2" fmla="*/ 487554 h 2075853"/>
              <a:gd name="connsiteX3" fmla="*/ 279385 w 1776768"/>
              <a:gd name="connsiteY3" fmla="*/ 703454 h 2075853"/>
              <a:gd name="connsiteX4" fmla="*/ 385747 w 1776768"/>
              <a:gd name="connsiteY4" fmla="*/ 885224 h 2075853"/>
              <a:gd name="connsiteX5" fmla="*/ 323042 w 1776768"/>
              <a:gd name="connsiteY5" fmla="*/ 1363856 h 2075853"/>
              <a:gd name="connsiteX6" fmla="*/ 265891 w 1776768"/>
              <a:gd name="connsiteY6" fmla="*/ 1294800 h 2075853"/>
              <a:gd name="connsiteX7" fmla="*/ 227791 w 1776768"/>
              <a:gd name="connsiteY7" fmla="*/ 1263843 h 2075853"/>
              <a:gd name="connsiteX8" fmla="*/ 277797 w 1776768"/>
              <a:gd name="connsiteY8" fmla="*/ 1201929 h 2075853"/>
              <a:gd name="connsiteX9" fmla="*/ 382572 w 1776768"/>
              <a:gd name="connsiteY9" fmla="*/ 1237649 h 2075853"/>
              <a:gd name="connsiteX10" fmla="*/ 523066 w 1776768"/>
              <a:gd name="connsiteY10" fmla="*/ 1209074 h 2075853"/>
              <a:gd name="connsiteX11" fmla="*/ 584979 w 1776768"/>
              <a:gd name="connsiteY11" fmla="*/ 1263844 h 2075853"/>
              <a:gd name="connsiteX12" fmla="*/ 632603 w 1776768"/>
              <a:gd name="connsiteY12" fmla="*/ 1361475 h 2075853"/>
              <a:gd name="connsiteX13" fmla="*/ 677848 w 1776768"/>
              <a:gd name="connsiteY13" fmla="*/ 1363857 h 2075853"/>
              <a:gd name="connsiteX14" fmla="*/ 718328 w 1776768"/>
              <a:gd name="connsiteY14" fmla="*/ 1378143 h 2075853"/>
              <a:gd name="connsiteX15" fmla="*/ 770717 w 1776768"/>
              <a:gd name="connsiteY15" fmla="*/ 1406718 h 2075853"/>
              <a:gd name="connsiteX16" fmla="*/ 904066 w 1776768"/>
              <a:gd name="connsiteY16" fmla="*/ 1299562 h 2075853"/>
              <a:gd name="connsiteX17" fmla="*/ 1068372 w 1776768"/>
              <a:gd name="connsiteY17" fmla="*/ 1194787 h 2075853"/>
              <a:gd name="connsiteX18" fmla="*/ 1118379 w 1776768"/>
              <a:gd name="connsiteY18" fmla="*/ 1173355 h 2075853"/>
              <a:gd name="connsiteX19" fmla="*/ 1115998 w 1776768"/>
              <a:gd name="connsiteY19" fmla="*/ 1173357 h 2075853"/>
              <a:gd name="connsiteX20" fmla="*/ 1168384 w 1776768"/>
              <a:gd name="connsiteY20" fmla="*/ 1282893 h 2075853"/>
              <a:gd name="connsiteX21" fmla="*/ 1201722 w 1776768"/>
              <a:gd name="connsiteY21" fmla="*/ 1235268 h 2075853"/>
              <a:gd name="connsiteX22" fmla="*/ 1308878 w 1776768"/>
              <a:gd name="connsiteY22" fmla="*/ 1235268 h 2075853"/>
              <a:gd name="connsiteX23" fmla="*/ 1470805 w 1776768"/>
              <a:gd name="connsiteY23" fmla="*/ 1359092 h 2075853"/>
              <a:gd name="connsiteX24" fmla="*/ 1535097 w 1776768"/>
              <a:gd name="connsiteY24" fmla="*/ 1330518 h 2075853"/>
              <a:gd name="connsiteX25" fmla="*/ 1608917 w 1776768"/>
              <a:gd name="connsiteY25" fmla="*/ 1313849 h 2075853"/>
              <a:gd name="connsiteX26" fmla="*/ 1675592 w 1776768"/>
              <a:gd name="connsiteY26" fmla="*/ 1304325 h 2075853"/>
              <a:gd name="connsiteX27" fmla="*/ 1773222 w 1776768"/>
              <a:gd name="connsiteY27" fmla="*/ 1335280 h 2075853"/>
              <a:gd name="connsiteX28" fmla="*/ 1747028 w 1776768"/>
              <a:gd name="connsiteY28" fmla="*/ 1406718 h 2075853"/>
              <a:gd name="connsiteX29" fmla="*/ 1706548 w 1776768"/>
              <a:gd name="connsiteY29" fmla="*/ 1487681 h 2075853"/>
              <a:gd name="connsiteX30" fmla="*/ 1625585 w 1776768"/>
              <a:gd name="connsiteY30" fmla="*/ 1530544 h 2075853"/>
              <a:gd name="connsiteX31" fmla="*/ 1537479 w 1776768"/>
              <a:gd name="connsiteY31" fmla="*/ 1568641 h 2075853"/>
              <a:gd name="connsiteX32" fmla="*/ 1466041 w 1776768"/>
              <a:gd name="connsiteY32" fmla="*/ 1662702 h 2075853"/>
              <a:gd name="connsiteX33" fmla="*/ 1411273 w 1776768"/>
              <a:gd name="connsiteY33" fmla="*/ 1668655 h 2075853"/>
              <a:gd name="connsiteX34" fmla="*/ 1349360 w 1776768"/>
              <a:gd name="connsiteY34" fmla="*/ 1721041 h 2075853"/>
              <a:gd name="connsiteX35" fmla="*/ 1294591 w 1776768"/>
              <a:gd name="connsiteY35" fmla="*/ 1818674 h 2075853"/>
              <a:gd name="connsiteX36" fmla="*/ 1285066 w 1776768"/>
              <a:gd name="connsiteY36" fmla="*/ 1902018 h 2075853"/>
              <a:gd name="connsiteX37" fmla="*/ 1244585 w 1776768"/>
              <a:gd name="connsiteY37" fmla="*/ 1961547 h 2075853"/>
              <a:gd name="connsiteX38" fmla="*/ 1192197 w 1776768"/>
              <a:gd name="connsiteY38" fmla="*/ 1987743 h 2075853"/>
              <a:gd name="connsiteX39" fmla="*/ 1127904 w 1776768"/>
              <a:gd name="connsiteY39" fmla="*/ 2018698 h 2075853"/>
              <a:gd name="connsiteX40" fmla="*/ 1054085 w 1776768"/>
              <a:gd name="connsiteY40" fmla="*/ 2075847 h 2075853"/>
              <a:gd name="connsiteX41" fmla="*/ 962010 w 1776768"/>
              <a:gd name="connsiteY41" fmla="*/ 175613 h 2075853"/>
              <a:gd name="connsiteX42" fmla="*/ 857235 w 1776768"/>
              <a:gd name="connsiteY42" fmla="*/ 201805 h 2075853"/>
              <a:gd name="connsiteX43" fmla="*/ 835804 w 1776768"/>
              <a:gd name="connsiteY43" fmla="*/ 266895 h 2075853"/>
              <a:gd name="connsiteX44" fmla="*/ 719122 w 1776768"/>
              <a:gd name="connsiteY44" fmla="*/ 134337 h 2075853"/>
              <a:gd name="connsiteX45" fmla="*/ 518304 w 1776768"/>
              <a:gd name="connsiteY45" fmla="*/ 152593 h 2075853"/>
              <a:gd name="connsiteX46" fmla="*/ 366698 w 1776768"/>
              <a:gd name="connsiteY46" fmla="*/ 178786 h 2075853"/>
              <a:gd name="connsiteX47" fmla="*/ 3953 w 1776768"/>
              <a:gd name="connsiteY47" fmla="*/ 429612 h 2075853"/>
              <a:gd name="connsiteX48" fmla="*/ 38878 w 1776768"/>
              <a:gd name="connsiteY48" fmla="*/ 595506 h 2075853"/>
              <a:gd name="connsiteX49" fmla="*/ 165084 w 1776768"/>
              <a:gd name="connsiteY49" fmla="*/ 466124 h 2075853"/>
              <a:gd name="connsiteX50" fmla="*/ 218266 w 1776768"/>
              <a:gd name="connsiteY50" fmla="*/ 301819 h 2075853"/>
              <a:gd name="connsiteX51" fmla="*/ 378605 w 1776768"/>
              <a:gd name="connsiteY51" fmla="*/ 209346 h 2075853"/>
              <a:gd name="connsiteX0" fmla="*/ 378605 w 1776768"/>
              <a:gd name="connsiteY0" fmla="*/ 209346 h 2075853"/>
              <a:gd name="connsiteX1" fmla="*/ 315104 w 1776768"/>
              <a:gd name="connsiteY1" fmla="*/ 384369 h 2075853"/>
              <a:gd name="connsiteX2" fmla="*/ 283354 w 1776768"/>
              <a:gd name="connsiteY2" fmla="*/ 487554 h 2075853"/>
              <a:gd name="connsiteX3" fmla="*/ 279385 w 1776768"/>
              <a:gd name="connsiteY3" fmla="*/ 703454 h 2075853"/>
              <a:gd name="connsiteX4" fmla="*/ 385747 w 1776768"/>
              <a:gd name="connsiteY4" fmla="*/ 885224 h 2075853"/>
              <a:gd name="connsiteX5" fmla="*/ 434167 w 1776768"/>
              <a:gd name="connsiteY5" fmla="*/ 995556 h 2075853"/>
              <a:gd name="connsiteX6" fmla="*/ 265891 w 1776768"/>
              <a:gd name="connsiteY6" fmla="*/ 1294800 h 2075853"/>
              <a:gd name="connsiteX7" fmla="*/ 227791 w 1776768"/>
              <a:gd name="connsiteY7" fmla="*/ 1263843 h 2075853"/>
              <a:gd name="connsiteX8" fmla="*/ 277797 w 1776768"/>
              <a:gd name="connsiteY8" fmla="*/ 1201929 h 2075853"/>
              <a:gd name="connsiteX9" fmla="*/ 382572 w 1776768"/>
              <a:gd name="connsiteY9" fmla="*/ 1237649 h 2075853"/>
              <a:gd name="connsiteX10" fmla="*/ 523066 w 1776768"/>
              <a:gd name="connsiteY10" fmla="*/ 1209074 h 2075853"/>
              <a:gd name="connsiteX11" fmla="*/ 584979 w 1776768"/>
              <a:gd name="connsiteY11" fmla="*/ 1263844 h 2075853"/>
              <a:gd name="connsiteX12" fmla="*/ 632603 w 1776768"/>
              <a:gd name="connsiteY12" fmla="*/ 1361475 h 2075853"/>
              <a:gd name="connsiteX13" fmla="*/ 677848 w 1776768"/>
              <a:gd name="connsiteY13" fmla="*/ 1363857 h 2075853"/>
              <a:gd name="connsiteX14" fmla="*/ 718328 w 1776768"/>
              <a:gd name="connsiteY14" fmla="*/ 1378143 h 2075853"/>
              <a:gd name="connsiteX15" fmla="*/ 770717 w 1776768"/>
              <a:gd name="connsiteY15" fmla="*/ 1406718 h 2075853"/>
              <a:gd name="connsiteX16" fmla="*/ 904066 w 1776768"/>
              <a:gd name="connsiteY16" fmla="*/ 1299562 h 2075853"/>
              <a:gd name="connsiteX17" fmla="*/ 1068372 w 1776768"/>
              <a:gd name="connsiteY17" fmla="*/ 1194787 h 2075853"/>
              <a:gd name="connsiteX18" fmla="*/ 1118379 w 1776768"/>
              <a:gd name="connsiteY18" fmla="*/ 1173355 h 2075853"/>
              <a:gd name="connsiteX19" fmla="*/ 1115998 w 1776768"/>
              <a:gd name="connsiteY19" fmla="*/ 1173357 h 2075853"/>
              <a:gd name="connsiteX20" fmla="*/ 1168384 w 1776768"/>
              <a:gd name="connsiteY20" fmla="*/ 1282893 h 2075853"/>
              <a:gd name="connsiteX21" fmla="*/ 1201722 w 1776768"/>
              <a:gd name="connsiteY21" fmla="*/ 1235268 h 2075853"/>
              <a:gd name="connsiteX22" fmla="*/ 1308878 w 1776768"/>
              <a:gd name="connsiteY22" fmla="*/ 1235268 h 2075853"/>
              <a:gd name="connsiteX23" fmla="*/ 1470805 w 1776768"/>
              <a:gd name="connsiteY23" fmla="*/ 1359092 h 2075853"/>
              <a:gd name="connsiteX24" fmla="*/ 1535097 w 1776768"/>
              <a:gd name="connsiteY24" fmla="*/ 1330518 h 2075853"/>
              <a:gd name="connsiteX25" fmla="*/ 1608917 w 1776768"/>
              <a:gd name="connsiteY25" fmla="*/ 1313849 h 2075853"/>
              <a:gd name="connsiteX26" fmla="*/ 1675592 w 1776768"/>
              <a:gd name="connsiteY26" fmla="*/ 1304325 h 2075853"/>
              <a:gd name="connsiteX27" fmla="*/ 1773222 w 1776768"/>
              <a:gd name="connsiteY27" fmla="*/ 1335280 h 2075853"/>
              <a:gd name="connsiteX28" fmla="*/ 1747028 w 1776768"/>
              <a:gd name="connsiteY28" fmla="*/ 1406718 h 2075853"/>
              <a:gd name="connsiteX29" fmla="*/ 1706548 w 1776768"/>
              <a:gd name="connsiteY29" fmla="*/ 1487681 h 2075853"/>
              <a:gd name="connsiteX30" fmla="*/ 1625585 w 1776768"/>
              <a:gd name="connsiteY30" fmla="*/ 1530544 h 2075853"/>
              <a:gd name="connsiteX31" fmla="*/ 1537479 w 1776768"/>
              <a:gd name="connsiteY31" fmla="*/ 1568641 h 2075853"/>
              <a:gd name="connsiteX32" fmla="*/ 1466041 w 1776768"/>
              <a:gd name="connsiteY32" fmla="*/ 1662702 h 2075853"/>
              <a:gd name="connsiteX33" fmla="*/ 1411273 w 1776768"/>
              <a:gd name="connsiteY33" fmla="*/ 1668655 h 2075853"/>
              <a:gd name="connsiteX34" fmla="*/ 1349360 w 1776768"/>
              <a:gd name="connsiteY34" fmla="*/ 1721041 h 2075853"/>
              <a:gd name="connsiteX35" fmla="*/ 1294591 w 1776768"/>
              <a:gd name="connsiteY35" fmla="*/ 1818674 h 2075853"/>
              <a:gd name="connsiteX36" fmla="*/ 1285066 w 1776768"/>
              <a:gd name="connsiteY36" fmla="*/ 1902018 h 2075853"/>
              <a:gd name="connsiteX37" fmla="*/ 1244585 w 1776768"/>
              <a:gd name="connsiteY37" fmla="*/ 1961547 h 2075853"/>
              <a:gd name="connsiteX38" fmla="*/ 1192197 w 1776768"/>
              <a:gd name="connsiteY38" fmla="*/ 1987743 h 2075853"/>
              <a:gd name="connsiteX39" fmla="*/ 1127904 w 1776768"/>
              <a:gd name="connsiteY39" fmla="*/ 2018698 h 2075853"/>
              <a:gd name="connsiteX40" fmla="*/ 1054085 w 1776768"/>
              <a:gd name="connsiteY40" fmla="*/ 2075847 h 2075853"/>
              <a:gd name="connsiteX41" fmla="*/ 962010 w 1776768"/>
              <a:gd name="connsiteY41" fmla="*/ 175613 h 2075853"/>
              <a:gd name="connsiteX42" fmla="*/ 857235 w 1776768"/>
              <a:gd name="connsiteY42" fmla="*/ 201805 h 2075853"/>
              <a:gd name="connsiteX43" fmla="*/ 835804 w 1776768"/>
              <a:gd name="connsiteY43" fmla="*/ 266895 h 2075853"/>
              <a:gd name="connsiteX44" fmla="*/ 719122 w 1776768"/>
              <a:gd name="connsiteY44" fmla="*/ 134337 h 2075853"/>
              <a:gd name="connsiteX45" fmla="*/ 518304 w 1776768"/>
              <a:gd name="connsiteY45" fmla="*/ 152593 h 2075853"/>
              <a:gd name="connsiteX46" fmla="*/ 366698 w 1776768"/>
              <a:gd name="connsiteY46" fmla="*/ 178786 h 2075853"/>
              <a:gd name="connsiteX47" fmla="*/ 3953 w 1776768"/>
              <a:gd name="connsiteY47" fmla="*/ 429612 h 2075853"/>
              <a:gd name="connsiteX48" fmla="*/ 38878 w 1776768"/>
              <a:gd name="connsiteY48" fmla="*/ 595506 h 2075853"/>
              <a:gd name="connsiteX49" fmla="*/ 165084 w 1776768"/>
              <a:gd name="connsiteY49" fmla="*/ 466124 h 2075853"/>
              <a:gd name="connsiteX50" fmla="*/ 218266 w 1776768"/>
              <a:gd name="connsiteY50" fmla="*/ 301819 h 2075853"/>
              <a:gd name="connsiteX51" fmla="*/ 378605 w 1776768"/>
              <a:gd name="connsiteY51" fmla="*/ 209346 h 2075853"/>
              <a:gd name="connsiteX0" fmla="*/ 378605 w 1776768"/>
              <a:gd name="connsiteY0" fmla="*/ 209346 h 2075853"/>
              <a:gd name="connsiteX1" fmla="*/ 315104 w 1776768"/>
              <a:gd name="connsiteY1" fmla="*/ 384369 h 2075853"/>
              <a:gd name="connsiteX2" fmla="*/ 283354 w 1776768"/>
              <a:gd name="connsiteY2" fmla="*/ 487554 h 2075853"/>
              <a:gd name="connsiteX3" fmla="*/ 279385 w 1776768"/>
              <a:gd name="connsiteY3" fmla="*/ 703454 h 2075853"/>
              <a:gd name="connsiteX4" fmla="*/ 385747 w 1776768"/>
              <a:gd name="connsiteY4" fmla="*/ 885224 h 2075853"/>
              <a:gd name="connsiteX5" fmla="*/ 434167 w 1776768"/>
              <a:gd name="connsiteY5" fmla="*/ 995556 h 2075853"/>
              <a:gd name="connsiteX6" fmla="*/ 161116 w 1776768"/>
              <a:gd name="connsiteY6" fmla="*/ 1072550 h 2075853"/>
              <a:gd name="connsiteX7" fmla="*/ 227791 w 1776768"/>
              <a:gd name="connsiteY7" fmla="*/ 1263843 h 2075853"/>
              <a:gd name="connsiteX8" fmla="*/ 277797 w 1776768"/>
              <a:gd name="connsiteY8" fmla="*/ 1201929 h 2075853"/>
              <a:gd name="connsiteX9" fmla="*/ 382572 w 1776768"/>
              <a:gd name="connsiteY9" fmla="*/ 1237649 h 2075853"/>
              <a:gd name="connsiteX10" fmla="*/ 523066 w 1776768"/>
              <a:gd name="connsiteY10" fmla="*/ 1209074 h 2075853"/>
              <a:gd name="connsiteX11" fmla="*/ 584979 w 1776768"/>
              <a:gd name="connsiteY11" fmla="*/ 1263844 h 2075853"/>
              <a:gd name="connsiteX12" fmla="*/ 632603 w 1776768"/>
              <a:gd name="connsiteY12" fmla="*/ 1361475 h 2075853"/>
              <a:gd name="connsiteX13" fmla="*/ 677848 w 1776768"/>
              <a:gd name="connsiteY13" fmla="*/ 1363857 h 2075853"/>
              <a:gd name="connsiteX14" fmla="*/ 718328 w 1776768"/>
              <a:gd name="connsiteY14" fmla="*/ 1378143 h 2075853"/>
              <a:gd name="connsiteX15" fmla="*/ 770717 w 1776768"/>
              <a:gd name="connsiteY15" fmla="*/ 1406718 h 2075853"/>
              <a:gd name="connsiteX16" fmla="*/ 904066 w 1776768"/>
              <a:gd name="connsiteY16" fmla="*/ 1299562 h 2075853"/>
              <a:gd name="connsiteX17" fmla="*/ 1068372 w 1776768"/>
              <a:gd name="connsiteY17" fmla="*/ 1194787 h 2075853"/>
              <a:gd name="connsiteX18" fmla="*/ 1118379 w 1776768"/>
              <a:gd name="connsiteY18" fmla="*/ 1173355 h 2075853"/>
              <a:gd name="connsiteX19" fmla="*/ 1115998 w 1776768"/>
              <a:gd name="connsiteY19" fmla="*/ 1173357 h 2075853"/>
              <a:gd name="connsiteX20" fmla="*/ 1168384 w 1776768"/>
              <a:gd name="connsiteY20" fmla="*/ 1282893 h 2075853"/>
              <a:gd name="connsiteX21" fmla="*/ 1201722 w 1776768"/>
              <a:gd name="connsiteY21" fmla="*/ 1235268 h 2075853"/>
              <a:gd name="connsiteX22" fmla="*/ 1308878 w 1776768"/>
              <a:gd name="connsiteY22" fmla="*/ 1235268 h 2075853"/>
              <a:gd name="connsiteX23" fmla="*/ 1470805 w 1776768"/>
              <a:gd name="connsiteY23" fmla="*/ 1359092 h 2075853"/>
              <a:gd name="connsiteX24" fmla="*/ 1535097 w 1776768"/>
              <a:gd name="connsiteY24" fmla="*/ 1330518 h 2075853"/>
              <a:gd name="connsiteX25" fmla="*/ 1608917 w 1776768"/>
              <a:gd name="connsiteY25" fmla="*/ 1313849 h 2075853"/>
              <a:gd name="connsiteX26" fmla="*/ 1675592 w 1776768"/>
              <a:gd name="connsiteY26" fmla="*/ 1304325 h 2075853"/>
              <a:gd name="connsiteX27" fmla="*/ 1773222 w 1776768"/>
              <a:gd name="connsiteY27" fmla="*/ 1335280 h 2075853"/>
              <a:gd name="connsiteX28" fmla="*/ 1747028 w 1776768"/>
              <a:gd name="connsiteY28" fmla="*/ 1406718 h 2075853"/>
              <a:gd name="connsiteX29" fmla="*/ 1706548 w 1776768"/>
              <a:gd name="connsiteY29" fmla="*/ 1487681 h 2075853"/>
              <a:gd name="connsiteX30" fmla="*/ 1625585 w 1776768"/>
              <a:gd name="connsiteY30" fmla="*/ 1530544 h 2075853"/>
              <a:gd name="connsiteX31" fmla="*/ 1537479 w 1776768"/>
              <a:gd name="connsiteY31" fmla="*/ 1568641 h 2075853"/>
              <a:gd name="connsiteX32" fmla="*/ 1466041 w 1776768"/>
              <a:gd name="connsiteY32" fmla="*/ 1662702 h 2075853"/>
              <a:gd name="connsiteX33" fmla="*/ 1411273 w 1776768"/>
              <a:gd name="connsiteY33" fmla="*/ 1668655 h 2075853"/>
              <a:gd name="connsiteX34" fmla="*/ 1349360 w 1776768"/>
              <a:gd name="connsiteY34" fmla="*/ 1721041 h 2075853"/>
              <a:gd name="connsiteX35" fmla="*/ 1294591 w 1776768"/>
              <a:gd name="connsiteY35" fmla="*/ 1818674 h 2075853"/>
              <a:gd name="connsiteX36" fmla="*/ 1285066 w 1776768"/>
              <a:gd name="connsiteY36" fmla="*/ 1902018 h 2075853"/>
              <a:gd name="connsiteX37" fmla="*/ 1244585 w 1776768"/>
              <a:gd name="connsiteY37" fmla="*/ 1961547 h 2075853"/>
              <a:gd name="connsiteX38" fmla="*/ 1192197 w 1776768"/>
              <a:gd name="connsiteY38" fmla="*/ 1987743 h 2075853"/>
              <a:gd name="connsiteX39" fmla="*/ 1127904 w 1776768"/>
              <a:gd name="connsiteY39" fmla="*/ 2018698 h 2075853"/>
              <a:gd name="connsiteX40" fmla="*/ 1054085 w 1776768"/>
              <a:gd name="connsiteY40" fmla="*/ 2075847 h 2075853"/>
              <a:gd name="connsiteX41" fmla="*/ 962010 w 1776768"/>
              <a:gd name="connsiteY41" fmla="*/ 175613 h 2075853"/>
              <a:gd name="connsiteX42" fmla="*/ 857235 w 1776768"/>
              <a:gd name="connsiteY42" fmla="*/ 201805 h 2075853"/>
              <a:gd name="connsiteX43" fmla="*/ 835804 w 1776768"/>
              <a:gd name="connsiteY43" fmla="*/ 266895 h 2075853"/>
              <a:gd name="connsiteX44" fmla="*/ 719122 w 1776768"/>
              <a:gd name="connsiteY44" fmla="*/ 134337 h 2075853"/>
              <a:gd name="connsiteX45" fmla="*/ 518304 w 1776768"/>
              <a:gd name="connsiteY45" fmla="*/ 152593 h 2075853"/>
              <a:gd name="connsiteX46" fmla="*/ 366698 w 1776768"/>
              <a:gd name="connsiteY46" fmla="*/ 178786 h 2075853"/>
              <a:gd name="connsiteX47" fmla="*/ 3953 w 1776768"/>
              <a:gd name="connsiteY47" fmla="*/ 429612 h 2075853"/>
              <a:gd name="connsiteX48" fmla="*/ 38878 w 1776768"/>
              <a:gd name="connsiteY48" fmla="*/ 595506 h 2075853"/>
              <a:gd name="connsiteX49" fmla="*/ 165084 w 1776768"/>
              <a:gd name="connsiteY49" fmla="*/ 466124 h 2075853"/>
              <a:gd name="connsiteX50" fmla="*/ 218266 w 1776768"/>
              <a:gd name="connsiteY50" fmla="*/ 301819 h 2075853"/>
              <a:gd name="connsiteX51" fmla="*/ 378605 w 1776768"/>
              <a:gd name="connsiteY51" fmla="*/ 209346 h 2075853"/>
              <a:gd name="connsiteX0" fmla="*/ 378605 w 1776768"/>
              <a:gd name="connsiteY0" fmla="*/ 209346 h 2075853"/>
              <a:gd name="connsiteX1" fmla="*/ 315104 w 1776768"/>
              <a:gd name="connsiteY1" fmla="*/ 384369 h 2075853"/>
              <a:gd name="connsiteX2" fmla="*/ 283354 w 1776768"/>
              <a:gd name="connsiteY2" fmla="*/ 487554 h 2075853"/>
              <a:gd name="connsiteX3" fmla="*/ 279385 w 1776768"/>
              <a:gd name="connsiteY3" fmla="*/ 703454 h 2075853"/>
              <a:gd name="connsiteX4" fmla="*/ 385747 w 1776768"/>
              <a:gd name="connsiteY4" fmla="*/ 885224 h 2075853"/>
              <a:gd name="connsiteX5" fmla="*/ 434167 w 1776768"/>
              <a:gd name="connsiteY5" fmla="*/ 995556 h 2075853"/>
              <a:gd name="connsiteX6" fmla="*/ 161116 w 1776768"/>
              <a:gd name="connsiteY6" fmla="*/ 1072550 h 2075853"/>
              <a:gd name="connsiteX7" fmla="*/ 323041 w 1776768"/>
              <a:gd name="connsiteY7" fmla="*/ 1133668 h 2075853"/>
              <a:gd name="connsiteX8" fmla="*/ 277797 w 1776768"/>
              <a:gd name="connsiteY8" fmla="*/ 1201929 h 2075853"/>
              <a:gd name="connsiteX9" fmla="*/ 382572 w 1776768"/>
              <a:gd name="connsiteY9" fmla="*/ 1237649 h 2075853"/>
              <a:gd name="connsiteX10" fmla="*/ 523066 w 1776768"/>
              <a:gd name="connsiteY10" fmla="*/ 1209074 h 2075853"/>
              <a:gd name="connsiteX11" fmla="*/ 584979 w 1776768"/>
              <a:gd name="connsiteY11" fmla="*/ 1263844 h 2075853"/>
              <a:gd name="connsiteX12" fmla="*/ 632603 w 1776768"/>
              <a:gd name="connsiteY12" fmla="*/ 1361475 h 2075853"/>
              <a:gd name="connsiteX13" fmla="*/ 677848 w 1776768"/>
              <a:gd name="connsiteY13" fmla="*/ 1363857 h 2075853"/>
              <a:gd name="connsiteX14" fmla="*/ 718328 w 1776768"/>
              <a:gd name="connsiteY14" fmla="*/ 1378143 h 2075853"/>
              <a:gd name="connsiteX15" fmla="*/ 770717 w 1776768"/>
              <a:gd name="connsiteY15" fmla="*/ 1406718 h 2075853"/>
              <a:gd name="connsiteX16" fmla="*/ 904066 w 1776768"/>
              <a:gd name="connsiteY16" fmla="*/ 1299562 h 2075853"/>
              <a:gd name="connsiteX17" fmla="*/ 1068372 w 1776768"/>
              <a:gd name="connsiteY17" fmla="*/ 1194787 h 2075853"/>
              <a:gd name="connsiteX18" fmla="*/ 1118379 w 1776768"/>
              <a:gd name="connsiteY18" fmla="*/ 1173355 h 2075853"/>
              <a:gd name="connsiteX19" fmla="*/ 1115998 w 1776768"/>
              <a:gd name="connsiteY19" fmla="*/ 1173357 h 2075853"/>
              <a:gd name="connsiteX20" fmla="*/ 1168384 w 1776768"/>
              <a:gd name="connsiteY20" fmla="*/ 1282893 h 2075853"/>
              <a:gd name="connsiteX21" fmla="*/ 1201722 w 1776768"/>
              <a:gd name="connsiteY21" fmla="*/ 1235268 h 2075853"/>
              <a:gd name="connsiteX22" fmla="*/ 1308878 w 1776768"/>
              <a:gd name="connsiteY22" fmla="*/ 1235268 h 2075853"/>
              <a:gd name="connsiteX23" fmla="*/ 1470805 w 1776768"/>
              <a:gd name="connsiteY23" fmla="*/ 1359092 h 2075853"/>
              <a:gd name="connsiteX24" fmla="*/ 1535097 w 1776768"/>
              <a:gd name="connsiteY24" fmla="*/ 1330518 h 2075853"/>
              <a:gd name="connsiteX25" fmla="*/ 1608917 w 1776768"/>
              <a:gd name="connsiteY25" fmla="*/ 1313849 h 2075853"/>
              <a:gd name="connsiteX26" fmla="*/ 1675592 w 1776768"/>
              <a:gd name="connsiteY26" fmla="*/ 1304325 h 2075853"/>
              <a:gd name="connsiteX27" fmla="*/ 1773222 w 1776768"/>
              <a:gd name="connsiteY27" fmla="*/ 1335280 h 2075853"/>
              <a:gd name="connsiteX28" fmla="*/ 1747028 w 1776768"/>
              <a:gd name="connsiteY28" fmla="*/ 1406718 h 2075853"/>
              <a:gd name="connsiteX29" fmla="*/ 1706548 w 1776768"/>
              <a:gd name="connsiteY29" fmla="*/ 1487681 h 2075853"/>
              <a:gd name="connsiteX30" fmla="*/ 1625585 w 1776768"/>
              <a:gd name="connsiteY30" fmla="*/ 1530544 h 2075853"/>
              <a:gd name="connsiteX31" fmla="*/ 1537479 w 1776768"/>
              <a:gd name="connsiteY31" fmla="*/ 1568641 h 2075853"/>
              <a:gd name="connsiteX32" fmla="*/ 1466041 w 1776768"/>
              <a:gd name="connsiteY32" fmla="*/ 1662702 h 2075853"/>
              <a:gd name="connsiteX33" fmla="*/ 1411273 w 1776768"/>
              <a:gd name="connsiteY33" fmla="*/ 1668655 h 2075853"/>
              <a:gd name="connsiteX34" fmla="*/ 1349360 w 1776768"/>
              <a:gd name="connsiteY34" fmla="*/ 1721041 h 2075853"/>
              <a:gd name="connsiteX35" fmla="*/ 1294591 w 1776768"/>
              <a:gd name="connsiteY35" fmla="*/ 1818674 h 2075853"/>
              <a:gd name="connsiteX36" fmla="*/ 1285066 w 1776768"/>
              <a:gd name="connsiteY36" fmla="*/ 1902018 h 2075853"/>
              <a:gd name="connsiteX37" fmla="*/ 1244585 w 1776768"/>
              <a:gd name="connsiteY37" fmla="*/ 1961547 h 2075853"/>
              <a:gd name="connsiteX38" fmla="*/ 1192197 w 1776768"/>
              <a:gd name="connsiteY38" fmla="*/ 1987743 h 2075853"/>
              <a:gd name="connsiteX39" fmla="*/ 1127904 w 1776768"/>
              <a:gd name="connsiteY39" fmla="*/ 2018698 h 2075853"/>
              <a:gd name="connsiteX40" fmla="*/ 1054085 w 1776768"/>
              <a:gd name="connsiteY40" fmla="*/ 2075847 h 2075853"/>
              <a:gd name="connsiteX41" fmla="*/ 962010 w 1776768"/>
              <a:gd name="connsiteY41" fmla="*/ 175613 h 2075853"/>
              <a:gd name="connsiteX42" fmla="*/ 857235 w 1776768"/>
              <a:gd name="connsiteY42" fmla="*/ 201805 h 2075853"/>
              <a:gd name="connsiteX43" fmla="*/ 835804 w 1776768"/>
              <a:gd name="connsiteY43" fmla="*/ 266895 h 2075853"/>
              <a:gd name="connsiteX44" fmla="*/ 719122 w 1776768"/>
              <a:gd name="connsiteY44" fmla="*/ 134337 h 2075853"/>
              <a:gd name="connsiteX45" fmla="*/ 518304 w 1776768"/>
              <a:gd name="connsiteY45" fmla="*/ 152593 h 2075853"/>
              <a:gd name="connsiteX46" fmla="*/ 366698 w 1776768"/>
              <a:gd name="connsiteY46" fmla="*/ 178786 h 2075853"/>
              <a:gd name="connsiteX47" fmla="*/ 3953 w 1776768"/>
              <a:gd name="connsiteY47" fmla="*/ 429612 h 2075853"/>
              <a:gd name="connsiteX48" fmla="*/ 38878 w 1776768"/>
              <a:gd name="connsiteY48" fmla="*/ 595506 h 2075853"/>
              <a:gd name="connsiteX49" fmla="*/ 165084 w 1776768"/>
              <a:gd name="connsiteY49" fmla="*/ 466124 h 2075853"/>
              <a:gd name="connsiteX50" fmla="*/ 218266 w 1776768"/>
              <a:gd name="connsiteY50" fmla="*/ 301819 h 2075853"/>
              <a:gd name="connsiteX51" fmla="*/ 378605 w 1776768"/>
              <a:gd name="connsiteY51" fmla="*/ 209346 h 2075853"/>
              <a:gd name="connsiteX0" fmla="*/ 378605 w 1776768"/>
              <a:gd name="connsiteY0" fmla="*/ 209346 h 2075853"/>
              <a:gd name="connsiteX1" fmla="*/ 315104 w 1776768"/>
              <a:gd name="connsiteY1" fmla="*/ 384369 h 2075853"/>
              <a:gd name="connsiteX2" fmla="*/ 283354 w 1776768"/>
              <a:gd name="connsiteY2" fmla="*/ 487554 h 2075853"/>
              <a:gd name="connsiteX3" fmla="*/ 279385 w 1776768"/>
              <a:gd name="connsiteY3" fmla="*/ 703454 h 2075853"/>
              <a:gd name="connsiteX4" fmla="*/ 385747 w 1776768"/>
              <a:gd name="connsiteY4" fmla="*/ 885224 h 2075853"/>
              <a:gd name="connsiteX5" fmla="*/ 434167 w 1776768"/>
              <a:gd name="connsiteY5" fmla="*/ 995556 h 2075853"/>
              <a:gd name="connsiteX6" fmla="*/ 161116 w 1776768"/>
              <a:gd name="connsiteY6" fmla="*/ 1072550 h 2075853"/>
              <a:gd name="connsiteX7" fmla="*/ 235729 w 1776768"/>
              <a:gd name="connsiteY7" fmla="*/ 1165420 h 2075853"/>
              <a:gd name="connsiteX8" fmla="*/ 323041 w 1776768"/>
              <a:gd name="connsiteY8" fmla="*/ 1133668 h 2075853"/>
              <a:gd name="connsiteX9" fmla="*/ 277797 w 1776768"/>
              <a:gd name="connsiteY9" fmla="*/ 1201929 h 2075853"/>
              <a:gd name="connsiteX10" fmla="*/ 382572 w 1776768"/>
              <a:gd name="connsiteY10" fmla="*/ 1237649 h 2075853"/>
              <a:gd name="connsiteX11" fmla="*/ 523066 w 1776768"/>
              <a:gd name="connsiteY11" fmla="*/ 1209074 h 2075853"/>
              <a:gd name="connsiteX12" fmla="*/ 584979 w 1776768"/>
              <a:gd name="connsiteY12" fmla="*/ 1263844 h 2075853"/>
              <a:gd name="connsiteX13" fmla="*/ 632603 w 1776768"/>
              <a:gd name="connsiteY13" fmla="*/ 1361475 h 2075853"/>
              <a:gd name="connsiteX14" fmla="*/ 677848 w 1776768"/>
              <a:gd name="connsiteY14" fmla="*/ 1363857 h 2075853"/>
              <a:gd name="connsiteX15" fmla="*/ 718328 w 1776768"/>
              <a:gd name="connsiteY15" fmla="*/ 1378143 h 2075853"/>
              <a:gd name="connsiteX16" fmla="*/ 770717 w 1776768"/>
              <a:gd name="connsiteY16" fmla="*/ 1406718 h 2075853"/>
              <a:gd name="connsiteX17" fmla="*/ 904066 w 1776768"/>
              <a:gd name="connsiteY17" fmla="*/ 1299562 h 2075853"/>
              <a:gd name="connsiteX18" fmla="*/ 1068372 w 1776768"/>
              <a:gd name="connsiteY18" fmla="*/ 1194787 h 2075853"/>
              <a:gd name="connsiteX19" fmla="*/ 1118379 w 1776768"/>
              <a:gd name="connsiteY19" fmla="*/ 1173355 h 2075853"/>
              <a:gd name="connsiteX20" fmla="*/ 1115998 w 1776768"/>
              <a:gd name="connsiteY20" fmla="*/ 1173357 h 2075853"/>
              <a:gd name="connsiteX21" fmla="*/ 1168384 w 1776768"/>
              <a:gd name="connsiteY21" fmla="*/ 1282893 h 2075853"/>
              <a:gd name="connsiteX22" fmla="*/ 1201722 w 1776768"/>
              <a:gd name="connsiteY22" fmla="*/ 1235268 h 2075853"/>
              <a:gd name="connsiteX23" fmla="*/ 1308878 w 1776768"/>
              <a:gd name="connsiteY23" fmla="*/ 1235268 h 2075853"/>
              <a:gd name="connsiteX24" fmla="*/ 1470805 w 1776768"/>
              <a:gd name="connsiteY24" fmla="*/ 1359092 h 2075853"/>
              <a:gd name="connsiteX25" fmla="*/ 1535097 w 1776768"/>
              <a:gd name="connsiteY25" fmla="*/ 1330518 h 2075853"/>
              <a:gd name="connsiteX26" fmla="*/ 1608917 w 1776768"/>
              <a:gd name="connsiteY26" fmla="*/ 1313849 h 2075853"/>
              <a:gd name="connsiteX27" fmla="*/ 1675592 w 1776768"/>
              <a:gd name="connsiteY27" fmla="*/ 1304325 h 2075853"/>
              <a:gd name="connsiteX28" fmla="*/ 1773222 w 1776768"/>
              <a:gd name="connsiteY28" fmla="*/ 1335280 h 2075853"/>
              <a:gd name="connsiteX29" fmla="*/ 1747028 w 1776768"/>
              <a:gd name="connsiteY29" fmla="*/ 1406718 h 2075853"/>
              <a:gd name="connsiteX30" fmla="*/ 1706548 w 1776768"/>
              <a:gd name="connsiteY30" fmla="*/ 1487681 h 2075853"/>
              <a:gd name="connsiteX31" fmla="*/ 1625585 w 1776768"/>
              <a:gd name="connsiteY31" fmla="*/ 1530544 h 2075853"/>
              <a:gd name="connsiteX32" fmla="*/ 1537479 w 1776768"/>
              <a:gd name="connsiteY32" fmla="*/ 1568641 h 2075853"/>
              <a:gd name="connsiteX33" fmla="*/ 1466041 w 1776768"/>
              <a:gd name="connsiteY33" fmla="*/ 1662702 h 2075853"/>
              <a:gd name="connsiteX34" fmla="*/ 1411273 w 1776768"/>
              <a:gd name="connsiteY34" fmla="*/ 1668655 h 2075853"/>
              <a:gd name="connsiteX35" fmla="*/ 1349360 w 1776768"/>
              <a:gd name="connsiteY35" fmla="*/ 1721041 h 2075853"/>
              <a:gd name="connsiteX36" fmla="*/ 1294591 w 1776768"/>
              <a:gd name="connsiteY36" fmla="*/ 1818674 h 2075853"/>
              <a:gd name="connsiteX37" fmla="*/ 1285066 w 1776768"/>
              <a:gd name="connsiteY37" fmla="*/ 1902018 h 2075853"/>
              <a:gd name="connsiteX38" fmla="*/ 1244585 w 1776768"/>
              <a:gd name="connsiteY38" fmla="*/ 1961547 h 2075853"/>
              <a:gd name="connsiteX39" fmla="*/ 1192197 w 1776768"/>
              <a:gd name="connsiteY39" fmla="*/ 1987743 h 2075853"/>
              <a:gd name="connsiteX40" fmla="*/ 1127904 w 1776768"/>
              <a:gd name="connsiteY40" fmla="*/ 2018698 h 2075853"/>
              <a:gd name="connsiteX41" fmla="*/ 1054085 w 1776768"/>
              <a:gd name="connsiteY41" fmla="*/ 2075847 h 2075853"/>
              <a:gd name="connsiteX42" fmla="*/ 962010 w 1776768"/>
              <a:gd name="connsiteY42" fmla="*/ 175613 h 2075853"/>
              <a:gd name="connsiteX43" fmla="*/ 857235 w 1776768"/>
              <a:gd name="connsiteY43" fmla="*/ 201805 h 2075853"/>
              <a:gd name="connsiteX44" fmla="*/ 835804 w 1776768"/>
              <a:gd name="connsiteY44" fmla="*/ 266895 h 2075853"/>
              <a:gd name="connsiteX45" fmla="*/ 719122 w 1776768"/>
              <a:gd name="connsiteY45" fmla="*/ 134337 h 2075853"/>
              <a:gd name="connsiteX46" fmla="*/ 518304 w 1776768"/>
              <a:gd name="connsiteY46" fmla="*/ 152593 h 2075853"/>
              <a:gd name="connsiteX47" fmla="*/ 366698 w 1776768"/>
              <a:gd name="connsiteY47" fmla="*/ 178786 h 2075853"/>
              <a:gd name="connsiteX48" fmla="*/ 3953 w 1776768"/>
              <a:gd name="connsiteY48" fmla="*/ 429612 h 2075853"/>
              <a:gd name="connsiteX49" fmla="*/ 38878 w 1776768"/>
              <a:gd name="connsiteY49" fmla="*/ 595506 h 2075853"/>
              <a:gd name="connsiteX50" fmla="*/ 165084 w 1776768"/>
              <a:gd name="connsiteY50" fmla="*/ 466124 h 2075853"/>
              <a:gd name="connsiteX51" fmla="*/ 218266 w 1776768"/>
              <a:gd name="connsiteY51" fmla="*/ 301819 h 2075853"/>
              <a:gd name="connsiteX52" fmla="*/ 378605 w 1776768"/>
              <a:gd name="connsiteY52" fmla="*/ 209346 h 2075853"/>
              <a:gd name="connsiteX0" fmla="*/ 378605 w 1776768"/>
              <a:gd name="connsiteY0" fmla="*/ 209346 h 2018763"/>
              <a:gd name="connsiteX1" fmla="*/ 315104 w 1776768"/>
              <a:gd name="connsiteY1" fmla="*/ 384369 h 2018763"/>
              <a:gd name="connsiteX2" fmla="*/ 283354 w 1776768"/>
              <a:gd name="connsiteY2" fmla="*/ 487554 h 2018763"/>
              <a:gd name="connsiteX3" fmla="*/ 279385 w 1776768"/>
              <a:gd name="connsiteY3" fmla="*/ 703454 h 2018763"/>
              <a:gd name="connsiteX4" fmla="*/ 385747 w 1776768"/>
              <a:gd name="connsiteY4" fmla="*/ 885224 h 2018763"/>
              <a:gd name="connsiteX5" fmla="*/ 434167 w 1776768"/>
              <a:gd name="connsiteY5" fmla="*/ 995556 h 2018763"/>
              <a:gd name="connsiteX6" fmla="*/ 161116 w 1776768"/>
              <a:gd name="connsiteY6" fmla="*/ 1072550 h 2018763"/>
              <a:gd name="connsiteX7" fmla="*/ 235729 w 1776768"/>
              <a:gd name="connsiteY7" fmla="*/ 1165420 h 2018763"/>
              <a:gd name="connsiteX8" fmla="*/ 323041 w 1776768"/>
              <a:gd name="connsiteY8" fmla="*/ 1133668 h 2018763"/>
              <a:gd name="connsiteX9" fmla="*/ 277797 w 1776768"/>
              <a:gd name="connsiteY9" fmla="*/ 1201929 h 2018763"/>
              <a:gd name="connsiteX10" fmla="*/ 382572 w 1776768"/>
              <a:gd name="connsiteY10" fmla="*/ 1237649 h 2018763"/>
              <a:gd name="connsiteX11" fmla="*/ 523066 w 1776768"/>
              <a:gd name="connsiteY11" fmla="*/ 1209074 h 2018763"/>
              <a:gd name="connsiteX12" fmla="*/ 584979 w 1776768"/>
              <a:gd name="connsiteY12" fmla="*/ 1263844 h 2018763"/>
              <a:gd name="connsiteX13" fmla="*/ 632603 w 1776768"/>
              <a:gd name="connsiteY13" fmla="*/ 1361475 h 2018763"/>
              <a:gd name="connsiteX14" fmla="*/ 677848 w 1776768"/>
              <a:gd name="connsiteY14" fmla="*/ 1363857 h 2018763"/>
              <a:gd name="connsiteX15" fmla="*/ 718328 w 1776768"/>
              <a:gd name="connsiteY15" fmla="*/ 1378143 h 2018763"/>
              <a:gd name="connsiteX16" fmla="*/ 770717 w 1776768"/>
              <a:gd name="connsiteY16" fmla="*/ 1406718 h 2018763"/>
              <a:gd name="connsiteX17" fmla="*/ 904066 w 1776768"/>
              <a:gd name="connsiteY17" fmla="*/ 1299562 h 2018763"/>
              <a:gd name="connsiteX18" fmla="*/ 1068372 w 1776768"/>
              <a:gd name="connsiteY18" fmla="*/ 1194787 h 2018763"/>
              <a:gd name="connsiteX19" fmla="*/ 1118379 w 1776768"/>
              <a:gd name="connsiteY19" fmla="*/ 1173355 h 2018763"/>
              <a:gd name="connsiteX20" fmla="*/ 1115998 w 1776768"/>
              <a:gd name="connsiteY20" fmla="*/ 1173357 h 2018763"/>
              <a:gd name="connsiteX21" fmla="*/ 1168384 w 1776768"/>
              <a:gd name="connsiteY21" fmla="*/ 1282893 h 2018763"/>
              <a:gd name="connsiteX22" fmla="*/ 1201722 w 1776768"/>
              <a:gd name="connsiteY22" fmla="*/ 1235268 h 2018763"/>
              <a:gd name="connsiteX23" fmla="*/ 1308878 w 1776768"/>
              <a:gd name="connsiteY23" fmla="*/ 1235268 h 2018763"/>
              <a:gd name="connsiteX24" fmla="*/ 1470805 w 1776768"/>
              <a:gd name="connsiteY24" fmla="*/ 1359092 h 2018763"/>
              <a:gd name="connsiteX25" fmla="*/ 1535097 w 1776768"/>
              <a:gd name="connsiteY25" fmla="*/ 1330518 h 2018763"/>
              <a:gd name="connsiteX26" fmla="*/ 1608917 w 1776768"/>
              <a:gd name="connsiteY26" fmla="*/ 1313849 h 2018763"/>
              <a:gd name="connsiteX27" fmla="*/ 1675592 w 1776768"/>
              <a:gd name="connsiteY27" fmla="*/ 1304325 h 2018763"/>
              <a:gd name="connsiteX28" fmla="*/ 1773222 w 1776768"/>
              <a:gd name="connsiteY28" fmla="*/ 1335280 h 2018763"/>
              <a:gd name="connsiteX29" fmla="*/ 1747028 w 1776768"/>
              <a:gd name="connsiteY29" fmla="*/ 1406718 h 2018763"/>
              <a:gd name="connsiteX30" fmla="*/ 1706548 w 1776768"/>
              <a:gd name="connsiteY30" fmla="*/ 1487681 h 2018763"/>
              <a:gd name="connsiteX31" fmla="*/ 1625585 w 1776768"/>
              <a:gd name="connsiteY31" fmla="*/ 1530544 h 2018763"/>
              <a:gd name="connsiteX32" fmla="*/ 1537479 w 1776768"/>
              <a:gd name="connsiteY32" fmla="*/ 1568641 h 2018763"/>
              <a:gd name="connsiteX33" fmla="*/ 1466041 w 1776768"/>
              <a:gd name="connsiteY33" fmla="*/ 1662702 h 2018763"/>
              <a:gd name="connsiteX34" fmla="*/ 1411273 w 1776768"/>
              <a:gd name="connsiteY34" fmla="*/ 1668655 h 2018763"/>
              <a:gd name="connsiteX35" fmla="*/ 1349360 w 1776768"/>
              <a:gd name="connsiteY35" fmla="*/ 1721041 h 2018763"/>
              <a:gd name="connsiteX36" fmla="*/ 1294591 w 1776768"/>
              <a:gd name="connsiteY36" fmla="*/ 1818674 h 2018763"/>
              <a:gd name="connsiteX37" fmla="*/ 1285066 w 1776768"/>
              <a:gd name="connsiteY37" fmla="*/ 1902018 h 2018763"/>
              <a:gd name="connsiteX38" fmla="*/ 1244585 w 1776768"/>
              <a:gd name="connsiteY38" fmla="*/ 1961547 h 2018763"/>
              <a:gd name="connsiteX39" fmla="*/ 1192197 w 1776768"/>
              <a:gd name="connsiteY39" fmla="*/ 1987743 h 2018763"/>
              <a:gd name="connsiteX40" fmla="*/ 1127904 w 1776768"/>
              <a:gd name="connsiteY40" fmla="*/ 2018698 h 2018763"/>
              <a:gd name="connsiteX41" fmla="*/ 1012810 w 1776768"/>
              <a:gd name="connsiteY41" fmla="*/ 199422 h 2018763"/>
              <a:gd name="connsiteX42" fmla="*/ 962010 w 1776768"/>
              <a:gd name="connsiteY42" fmla="*/ 175613 h 2018763"/>
              <a:gd name="connsiteX43" fmla="*/ 857235 w 1776768"/>
              <a:gd name="connsiteY43" fmla="*/ 201805 h 2018763"/>
              <a:gd name="connsiteX44" fmla="*/ 835804 w 1776768"/>
              <a:gd name="connsiteY44" fmla="*/ 266895 h 2018763"/>
              <a:gd name="connsiteX45" fmla="*/ 719122 w 1776768"/>
              <a:gd name="connsiteY45" fmla="*/ 134337 h 2018763"/>
              <a:gd name="connsiteX46" fmla="*/ 518304 w 1776768"/>
              <a:gd name="connsiteY46" fmla="*/ 152593 h 2018763"/>
              <a:gd name="connsiteX47" fmla="*/ 366698 w 1776768"/>
              <a:gd name="connsiteY47" fmla="*/ 178786 h 2018763"/>
              <a:gd name="connsiteX48" fmla="*/ 3953 w 1776768"/>
              <a:gd name="connsiteY48" fmla="*/ 429612 h 2018763"/>
              <a:gd name="connsiteX49" fmla="*/ 38878 w 1776768"/>
              <a:gd name="connsiteY49" fmla="*/ 595506 h 2018763"/>
              <a:gd name="connsiteX50" fmla="*/ 165084 w 1776768"/>
              <a:gd name="connsiteY50" fmla="*/ 466124 h 2018763"/>
              <a:gd name="connsiteX51" fmla="*/ 218266 w 1776768"/>
              <a:gd name="connsiteY51" fmla="*/ 301819 h 2018763"/>
              <a:gd name="connsiteX52" fmla="*/ 378605 w 1776768"/>
              <a:gd name="connsiteY52" fmla="*/ 209346 h 2018763"/>
              <a:gd name="connsiteX0" fmla="*/ 378605 w 1776768"/>
              <a:gd name="connsiteY0" fmla="*/ 209346 h 1987783"/>
              <a:gd name="connsiteX1" fmla="*/ 315104 w 1776768"/>
              <a:gd name="connsiteY1" fmla="*/ 384369 h 1987783"/>
              <a:gd name="connsiteX2" fmla="*/ 283354 w 1776768"/>
              <a:gd name="connsiteY2" fmla="*/ 487554 h 1987783"/>
              <a:gd name="connsiteX3" fmla="*/ 279385 w 1776768"/>
              <a:gd name="connsiteY3" fmla="*/ 703454 h 1987783"/>
              <a:gd name="connsiteX4" fmla="*/ 385747 w 1776768"/>
              <a:gd name="connsiteY4" fmla="*/ 885224 h 1987783"/>
              <a:gd name="connsiteX5" fmla="*/ 434167 w 1776768"/>
              <a:gd name="connsiteY5" fmla="*/ 995556 h 1987783"/>
              <a:gd name="connsiteX6" fmla="*/ 161116 w 1776768"/>
              <a:gd name="connsiteY6" fmla="*/ 1072550 h 1987783"/>
              <a:gd name="connsiteX7" fmla="*/ 235729 w 1776768"/>
              <a:gd name="connsiteY7" fmla="*/ 1165420 h 1987783"/>
              <a:gd name="connsiteX8" fmla="*/ 323041 w 1776768"/>
              <a:gd name="connsiteY8" fmla="*/ 1133668 h 1987783"/>
              <a:gd name="connsiteX9" fmla="*/ 277797 w 1776768"/>
              <a:gd name="connsiteY9" fmla="*/ 1201929 h 1987783"/>
              <a:gd name="connsiteX10" fmla="*/ 382572 w 1776768"/>
              <a:gd name="connsiteY10" fmla="*/ 1237649 h 1987783"/>
              <a:gd name="connsiteX11" fmla="*/ 523066 w 1776768"/>
              <a:gd name="connsiteY11" fmla="*/ 1209074 h 1987783"/>
              <a:gd name="connsiteX12" fmla="*/ 584979 w 1776768"/>
              <a:gd name="connsiteY12" fmla="*/ 1263844 h 1987783"/>
              <a:gd name="connsiteX13" fmla="*/ 632603 w 1776768"/>
              <a:gd name="connsiteY13" fmla="*/ 1361475 h 1987783"/>
              <a:gd name="connsiteX14" fmla="*/ 677848 w 1776768"/>
              <a:gd name="connsiteY14" fmla="*/ 1363857 h 1987783"/>
              <a:gd name="connsiteX15" fmla="*/ 718328 w 1776768"/>
              <a:gd name="connsiteY15" fmla="*/ 1378143 h 1987783"/>
              <a:gd name="connsiteX16" fmla="*/ 770717 w 1776768"/>
              <a:gd name="connsiteY16" fmla="*/ 1406718 h 1987783"/>
              <a:gd name="connsiteX17" fmla="*/ 904066 w 1776768"/>
              <a:gd name="connsiteY17" fmla="*/ 1299562 h 1987783"/>
              <a:gd name="connsiteX18" fmla="*/ 1068372 w 1776768"/>
              <a:gd name="connsiteY18" fmla="*/ 1194787 h 1987783"/>
              <a:gd name="connsiteX19" fmla="*/ 1118379 w 1776768"/>
              <a:gd name="connsiteY19" fmla="*/ 1173355 h 1987783"/>
              <a:gd name="connsiteX20" fmla="*/ 1115998 w 1776768"/>
              <a:gd name="connsiteY20" fmla="*/ 1173357 h 1987783"/>
              <a:gd name="connsiteX21" fmla="*/ 1168384 w 1776768"/>
              <a:gd name="connsiteY21" fmla="*/ 1282893 h 1987783"/>
              <a:gd name="connsiteX22" fmla="*/ 1201722 w 1776768"/>
              <a:gd name="connsiteY22" fmla="*/ 1235268 h 1987783"/>
              <a:gd name="connsiteX23" fmla="*/ 1308878 w 1776768"/>
              <a:gd name="connsiteY23" fmla="*/ 1235268 h 1987783"/>
              <a:gd name="connsiteX24" fmla="*/ 1470805 w 1776768"/>
              <a:gd name="connsiteY24" fmla="*/ 1359092 h 1987783"/>
              <a:gd name="connsiteX25" fmla="*/ 1535097 w 1776768"/>
              <a:gd name="connsiteY25" fmla="*/ 1330518 h 1987783"/>
              <a:gd name="connsiteX26" fmla="*/ 1608917 w 1776768"/>
              <a:gd name="connsiteY26" fmla="*/ 1313849 h 1987783"/>
              <a:gd name="connsiteX27" fmla="*/ 1675592 w 1776768"/>
              <a:gd name="connsiteY27" fmla="*/ 1304325 h 1987783"/>
              <a:gd name="connsiteX28" fmla="*/ 1773222 w 1776768"/>
              <a:gd name="connsiteY28" fmla="*/ 1335280 h 1987783"/>
              <a:gd name="connsiteX29" fmla="*/ 1747028 w 1776768"/>
              <a:gd name="connsiteY29" fmla="*/ 1406718 h 1987783"/>
              <a:gd name="connsiteX30" fmla="*/ 1706548 w 1776768"/>
              <a:gd name="connsiteY30" fmla="*/ 1487681 h 1987783"/>
              <a:gd name="connsiteX31" fmla="*/ 1625585 w 1776768"/>
              <a:gd name="connsiteY31" fmla="*/ 1530544 h 1987783"/>
              <a:gd name="connsiteX32" fmla="*/ 1537479 w 1776768"/>
              <a:gd name="connsiteY32" fmla="*/ 1568641 h 1987783"/>
              <a:gd name="connsiteX33" fmla="*/ 1466041 w 1776768"/>
              <a:gd name="connsiteY33" fmla="*/ 1662702 h 1987783"/>
              <a:gd name="connsiteX34" fmla="*/ 1411273 w 1776768"/>
              <a:gd name="connsiteY34" fmla="*/ 1668655 h 1987783"/>
              <a:gd name="connsiteX35" fmla="*/ 1349360 w 1776768"/>
              <a:gd name="connsiteY35" fmla="*/ 1721041 h 1987783"/>
              <a:gd name="connsiteX36" fmla="*/ 1294591 w 1776768"/>
              <a:gd name="connsiteY36" fmla="*/ 1818674 h 1987783"/>
              <a:gd name="connsiteX37" fmla="*/ 1285066 w 1776768"/>
              <a:gd name="connsiteY37" fmla="*/ 1902018 h 1987783"/>
              <a:gd name="connsiteX38" fmla="*/ 1244585 w 1776768"/>
              <a:gd name="connsiteY38" fmla="*/ 1961547 h 1987783"/>
              <a:gd name="connsiteX39" fmla="*/ 1192197 w 1776768"/>
              <a:gd name="connsiteY39" fmla="*/ 1987743 h 1987783"/>
              <a:gd name="connsiteX40" fmla="*/ 950104 w 1776768"/>
              <a:gd name="connsiteY40" fmla="*/ 335948 h 1987783"/>
              <a:gd name="connsiteX41" fmla="*/ 1012810 w 1776768"/>
              <a:gd name="connsiteY41" fmla="*/ 199422 h 1987783"/>
              <a:gd name="connsiteX42" fmla="*/ 962010 w 1776768"/>
              <a:gd name="connsiteY42" fmla="*/ 175613 h 1987783"/>
              <a:gd name="connsiteX43" fmla="*/ 857235 w 1776768"/>
              <a:gd name="connsiteY43" fmla="*/ 201805 h 1987783"/>
              <a:gd name="connsiteX44" fmla="*/ 835804 w 1776768"/>
              <a:gd name="connsiteY44" fmla="*/ 266895 h 1987783"/>
              <a:gd name="connsiteX45" fmla="*/ 719122 w 1776768"/>
              <a:gd name="connsiteY45" fmla="*/ 134337 h 1987783"/>
              <a:gd name="connsiteX46" fmla="*/ 518304 w 1776768"/>
              <a:gd name="connsiteY46" fmla="*/ 152593 h 1987783"/>
              <a:gd name="connsiteX47" fmla="*/ 366698 w 1776768"/>
              <a:gd name="connsiteY47" fmla="*/ 178786 h 1987783"/>
              <a:gd name="connsiteX48" fmla="*/ 3953 w 1776768"/>
              <a:gd name="connsiteY48" fmla="*/ 429612 h 1987783"/>
              <a:gd name="connsiteX49" fmla="*/ 38878 w 1776768"/>
              <a:gd name="connsiteY49" fmla="*/ 595506 h 1987783"/>
              <a:gd name="connsiteX50" fmla="*/ 165084 w 1776768"/>
              <a:gd name="connsiteY50" fmla="*/ 466124 h 1987783"/>
              <a:gd name="connsiteX51" fmla="*/ 218266 w 1776768"/>
              <a:gd name="connsiteY51" fmla="*/ 301819 h 1987783"/>
              <a:gd name="connsiteX52" fmla="*/ 378605 w 1776768"/>
              <a:gd name="connsiteY52" fmla="*/ 209346 h 1987783"/>
              <a:gd name="connsiteX0" fmla="*/ 378605 w 1776768"/>
              <a:gd name="connsiteY0" fmla="*/ 209346 h 1987783"/>
              <a:gd name="connsiteX1" fmla="*/ 315104 w 1776768"/>
              <a:gd name="connsiteY1" fmla="*/ 384369 h 1987783"/>
              <a:gd name="connsiteX2" fmla="*/ 283354 w 1776768"/>
              <a:gd name="connsiteY2" fmla="*/ 487554 h 1987783"/>
              <a:gd name="connsiteX3" fmla="*/ 279385 w 1776768"/>
              <a:gd name="connsiteY3" fmla="*/ 703454 h 1987783"/>
              <a:gd name="connsiteX4" fmla="*/ 385747 w 1776768"/>
              <a:gd name="connsiteY4" fmla="*/ 885224 h 1987783"/>
              <a:gd name="connsiteX5" fmla="*/ 434167 w 1776768"/>
              <a:gd name="connsiteY5" fmla="*/ 995556 h 1987783"/>
              <a:gd name="connsiteX6" fmla="*/ 161116 w 1776768"/>
              <a:gd name="connsiteY6" fmla="*/ 1072550 h 1987783"/>
              <a:gd name="connsiteX7" fmla="*/ 235729 w 1776768"/>
              <a:gd name="connsiteY7" fmla="*/ 1165420 h 1987783"/>
              <a:gd name="connsiteX8" fmla="*/ 323041 w 1776768"/>
              <a:gd name="connsiteY8" fmla="*/ 1133668 h 1987783"/>
              <a:gd name="connsiteX9" fmla="*/ 277797 w 1776768"/>
              <a:gd name="connsiteY9" fmla="*/ 1201929 h 1987783"/>
              <a:gd name="connsiteX10" fmla="*/ 382572 w 1776768"/>
              <a:gd name="connsiteY10" fmla="*/ 1237649 h 1987783"/>
              <a:gd name="connsiteX11" fmla="*/ 523066 w 1776768"/>
              <a:gd name="connsiteY11" fmla="*/ 1209074 h 1987783"/>
              <a:gd name="connsiteX12" fmla="*/ 584979 w 1776768"/>
              <a:gd name="connsiteY12" fmla="*/ 1263844 h 1987783"/>
              <a:gd name="connsiteX13" fmla="*/ 632603 w 1776768"/>
              <a:gd name="connsiteY13" fmla="*/ 1361475 h 1987783"/>
              <a:gd name="connsiteX14" fmla="*/ 677848 w 1776768"/>
              <a:gd name="connsiteY14" fmla="*/ 1363857 h 1987783"/>
              <a:gd name="connsiteX15" fmla="*/ 718328 w 1776768"/>
              <a:gd name="connsiteY15" fmla="*/ 1378143 h 1987783"/>
              <a:gd name="connsiteX16" fmla="*/ 770717 w 1776768"/>
              <a:gd name="connsiteY16" fmla="*/ 1406718 h 1987783"/>
              <a:gd name="connsiteX17" fmla="*/ 904066 w 1776768"/>
              <a:gd name="connsiteY17" fmla="*/ 1299562 h 1987783"/>
              <a:gd name="connsiteX18" fmla="*/ 1068372 w 1776768"/>
              <a:gd name="connsiteY18" fmla="*/ 1194787 h 1987783"/>
              <a:gd name="connsiteX19" fmla="*/ 1118379 w 1776768"/>
              <a:gd name="connsiteY19" fmla="*/ 1173355 h 1987783"/>
              <a:gd name="connsiteX20" fmla="*/ 1115998 w 1776768"/>
              <a:gd name="connsiteY20" fmla="*/ 1173357 h 1987783"/>
              <a:gd name="connsiteX21" fmla="*/ 1168384 w 1776768"/>
              <a:gd name="connsiteY21" fmla="*/ 1282893 h 1987783"/>
              <a:gd name="connsiteX22" fmla="*/ 1201722 w 1776768"/>
              <a:gd name="connsiteY22" fmla="*/ 1235268 h 1987783"/>
              <a:gd name="connsiteX23" fmla="*/ 1308878 w 1776768"/>
              <a:gd name="connsiteY23" fmla="*/ 1235268 h 1987783"/>
              <a:gd name="connsiteX24" fmla="*/ 1470805 w 1776768"/>
              <a:gd name="connsiteY24" fmla="*/ 1359092 h 1987783"/>
              <a:gd name="connsiteX25" fmla="*/ 1535097 w 1776768"/>
              <a:gd name="connsiteY25" fmla="*/ 1330518 h 1987783"/>
              <a:gd name="connsiteX26" fmla="*/ 1608917 w 1776768"/>
              <a:gd name="connsiteY26" fmla="*/ 1313849 h 1987783"/>
              <a:gd name="connsiteX27" fmla="*/ 1675592 w 1776768"/>
              <a:gd name="connsiteY27" fmla="*/ 1304325 h 1987783"/>
              <a:gd name="connsiteX28" fmla="*/ 1773222 w 1776768"/>
              <a:gd name="connsiteY28" fmla="*/ 1335280 h 1987783"/>
              <a:gd name="connsiteX29" fmla="*/ 1747028 w 1776768"/>
              <a:gd name="connsiteY29" fmla="*/ 1406718 h 1987783"/>
              <a:gd name="connsiteX30" fmla="*/ 1706548 w 1776768"/>
              <a:gd name="connsiteY30" fmla="*/ 1487681 h 1987783"/>
              <a:gd name="connsiteX31" fmla="*/ 1625585 w 1776768"/>
              <a:gd name="connsiteY31" fmla="*/ 1530544 h 1987783"/>
              <a:gd name="connsiteX32" fmla="*/ 1537479 w 1776768"/>
              <a:gd name="connsiteY32" fmla="*/ 1568641 h 1987783"/>
              <a:gd name="connsiteX33" fmla="*/ 1466041 w 1776768"/>
              <a:gd name="connsiteY33" fmla="*/ 1662702 h 1987783"/>
              <a:gd name="connsiteX34" fmla="*/ 1411273 w 1776768"/>
              <a:gd name="connsiteY34" fmla="*/ 1668655 h 1987783"/>
              <a:gd name="connsiteX35" fmla="*/ 1349360 w 1776768"/>
              <a:gd name="connsiteY35" fmla="*/ 1721041 h 1987783"/>
              <a:gd name="connsiteX36" fmla="*/ 1294591 w 1776768"/>
              <a:gd name="connsiteY36" fmla="*/ 1818674 h 1987783"/>
              <a:gd name="connsiteX37" fmla="*/ 1285066 w 1776768"/>
              <a:gd name="connsiteY37" fmla="*/ 1902018 h 1987783"/>
              <a:gd name="connsiteX38" fmla="*/ 1244585 w 1776768"/>
              <a:gd name="connsiteY38" fmla="*/ 1961547 h 1987783"/>
              <a:gd name="connsiteX39" fmla="*/ 1192197 w 1776768"/>
              <a:gd name="connsiteY39" fmla="*/ 1987743 h 1987783"/>
              <a:gd name="connsiteX40" fmla="*/ 950104 w 1776768"/>
              <a:gd name="connsiteY40" fmla="*/ 335948 h 1987783"/>
              <a:gd name="connsiteX41" fmla="*/ 1012810 w 1776768"/>
              <a:gd name="connsiteY41" fmla="*/ 199422 h 1987783"/>
              <a:gd name="connsiteX42" fmla="*/ 962010 w 1776768"/>
              <a:gd name="connsiteY42" fmla="*/ 175613 h 1987783"/>
              <a:gd name="connsiteX43" fmla="*/ 857235 w 1776768"/>
              <a:gd name="connsiteY43" fmla="*/ 201805 h 1987783"/>
              <a:gd name="connsiteX44" fmla="*/ 819929 w 1776768"/>
              <a:gd name="connsiteY44" fmla="*/ 143070 h 1987783"/>
              <a:gd name="connsiteX45" fmla="*/ 719122 w 1776768"/>
              <a:gd name="connsiteY45" fmla="*/ 134337 h 1987783"/>
              <a:gd name="connsiteX46" fmla="*/ 518304 w 1776768"/>
              <a:gd name="connsiteY46" fmla="*/ 152593 h 1987783"/>
              <a:gd name="connsiteX47" fmla="*/ 366698 w 1776768"/>
              <a:gd name="connsiteY47" fmla="*/ 178786 h 1987783"/>
              <a:gd name="connsiteX48" fmla="*/ 3953 w 1776768"/>
              <a:gd name="connsiteY48" fmla="*/ 429612 h 1987783"/>
              <a:gd name="connsiteX49" fmla="*/ 38878 w 1776768"/>
              <a:gd name="connsiteY49" fmla="*/ 595506 h 1987783"/>
              <a:gd name="connsiteX50" fmla="*/ 165084 w 1776768"/>
              <a:gd name="connsiteY50" fmla="*/ 466124 h 1987783"/>
              <a:gd name="connsiteX51" fmla="*/ 218266 w 1776768"/>
              <a:gd name="connsiteY51" fmla="*/ 301819 h 1987783"/>
              <a:gd name="connsiteX52" fmla="*/ 378605 w 1776768"/>
              <a:gd name="connsiteY52" fmla="*/ 209346 h 1987783"/>
              <a:gd name="connsiteX0" fmla="*/ 378605 w 1776768"/>
              <a:gd name="connsiteY0" fmla="*/ 209346 h 1987783"/>
              <a:gd name="connsiteX1" fmla="*/ 315104 w 1776768"/>
              <a:gd name="connsiteY1" fmla="*/ 384369 h 1987783"/>
              <a:gd name="connsiteX2" fmla="*/ 283354 w 1776768"/>
              <a:gd name="connsiteY2" fmla="*/ 487554 h 1987783"/>
              <a:gd name="connsiteX3" fmla="*/ 279385 w 1776768"/>
              <a:gd name="connsiteY3" fmla="*/ 703454 h 1987783"/>
              <a:gd name="connsiteX4" fmla="*/ 385747 w 1776768"/>
              <a:gd name="connsiteY4" fmla="*/ 885224 h 1987783"/>
              <a:gd name="connsiteX5" fmla="*/ 434167 w 1776768"/>
              <a:gd name="connsiteY5" fmla="*/ 995556 h 1987783"/>
              <a:gd name="connsiteX6" fmla="*/ 161116 w 1776768"/>
              <a:gd name="connsiteY6" fmla="*/ 1072550 h 1987783"/>
              <a:gd name="connsiteX7" fmla="*/ 235729 w 1776768"/>
              <a:gd name="connsiteY7" fmla="*/ 1165420 h 1987783"/>
              <a:gd name="connsiteX8" fmla="*/ 323041 w 1776768"/>
              <a:gd name="connsiteY8" fmla="*/ 1133668 h 1987783"/>
              <a:gd name="connsiteX9" fmla="*/ 277797 w 1776768"/>
              <a:gd name="connsiteY9" fmla="*/ 1201929 h 1987783"/>
              <a:gd name="connsiteX10" fmla="*/ 382572 w 1776768"/>
              <a:gd name="connsiteY10" fmla="*/ 1237649 h 1987783"/>
              <a:gd name="connsiteX11" fmla="*/ 523066 w 1776768"/>
              <a:gd name="connsiteY11" fmla="*/ 1209074 h 1987783"/>
              <a:gd name="connsiteX12" fmla="*/ 584979 w 1776768"/>
              <a:gd name="connsiteY12" fmla="*/ 1263844 h 1987783"/>
              <a:gd name="connsiteX13" fmla="*/ 632603 w 1776768"/>
              <a:gd name="connsiteY13" fmla="*/ 1361475 h 1987783"/>
              <a:gd name="connsiteX14" fmla="*/ 677848 w 1776768"/>
              <a:gd name="connsiteY14" fmla="*/ 1363857 h 1987783"/>
              <a:gd name="connsiteX15" fmla="*/ 718328 w 1776768"/>
              <a:gd name="connsiteY15" fmla="*/ 1378143 h 1987783"/>
              <a:gd name="connsiteX16" fmla="*/ 770717 w 1776768"/>
              <a:gd name="connsiteY16" fmla="*/ 1406718 h 1987783"/>
              <a:gd name="connsiteX17" fmla="*/ 904066 w 1776768"/>
              <a:gd name="connsiteY17" fmla="*/ 1299562 h 1987783"/>
              <a:gd name="connsiteX18" fmla="*/ 1068372 w 1776768"/>
              <a:gd name="connsiteY18" fmla="*/ 1194787 h 1987783"/>
              <a:gd name="connsiteX19" fmla="*/ 1118379 w 1776768"/>
              <a:gd name="connsiteY19" fmla="*/ 1173355 h 1987783"/>
              <a:gd name="connsiteX20" fmla="*/ 1115998 w 1776768"/>
              <a:gd name="connsiteY20" fmla="*/ 1173357 h 1987783"/>
              <a:gd name="connsiteX21" fmla="*/ 1168384 w 1776768"/>
              <a:gd name="connsiteY21" fmla="*/ 1282893 h 1987783"/>
              <a:gd name="connsiteX22" fmla="*/ 1201722 w 1776768"/>
              <a:gd name="connsiteY22" fmla="*/ 1235268 h 1987783"/>
              <a:gd name="connsiteX23" fmla="*/ 1308878 w 1776768"/>
              <a:gd name="connsiteY23" fmla="*/ 1235268 h 1987783"/>
              <a:gd name="connsiteX24" fmla="*/ 1470805 w 1776768"/>
              <a:gd name="connsiteY24" fmla="*/ 1359092 h 1987783"/>
              <a:gd name="connsiteX25" fmla="*/ 1535097 w 1776768"/>
              <a:gd name="connsiteY25" fmla="*/ 1330518 h 1987783"/>
              <a:gd name="connsiteX26" fmla="*/ 1608917 w 1776768"/>
              <a:gd name="connsiteY26" fmla="*/ 1313849 h 1987783"/>
              <a:gd name="connsiteX27" fmla="*/ 1675592 w 1776768"/>
              <a:gd name="connsiteY27" fmla="*/ 1304325 h 1987783"/>
              <a:gd name="connsiteX28" fmla="*/ 1773222 w 1776768"/>
              <a:gd name="connsiteY28" fmla="*/ 1335280 h 1987783"/>
              <a:gd name="connsiteX29" fmla="*/ 1747028 w 1776768"/>
              <a:gd name="connsiteY29" fmla="*/ 1406718 h 1987783"/>
              <a:gd name="connsiteX30" fmla="*/ 1706548 w 1776768"/>
              <a:gd name="connsiteY30" fmla="*/ 1487681 h 1987783"/>
              <a:gd name="connsiteX31" fmla="*/ 1625585 w 1776768"/>
              <a:gd name="connsiteY31" fmla="*/ 1530544 h 1987783"/>
              <a:gd name="connsiteX32" fmla="*/ 1537479 w 1776768"/>
              <a:gd name="connsiteY32" fmla="*/ 1568641 h 1987783"/>
              <a:gd name="connsiteX33" fmla="*/ 1466041 w 1776768"/>
              <a:gd name="connsiteY33" fmla="*/ 1662702 h 1987783"/>
              <a:gd name="connsiteX34" fmla="*/ 1411273 w 1776768"/>
              <a:gd name="connsiteY34" fmla="*/ 1668655 h 1987783"/>
              <a:gd name="connsiteX35" fmla="*/ 1349360 w 1776768"/>
              <a:gd name="connsiteY35" fmla="*/ 1721041 h 1987783"/>
              <a:gd name="connsiteX36" fmla="*/ 1294591 w 1776768"/>
              <a:gd name="connsiteY36" fmla="*/ 1818674 h 1987783"/>
              <a:gd name="connsiteX37" fmla="*/ 1285066 w 1776768"/>
              <a:gd name="connsiteY37" fmla="*/ 1902018 h 1987783"/>
              <a:gd name="connsiteX38" fmla="*/ 1244585 w 1776768"/>
              <a:gd name="connsiteY38" fmla="*/ 1961547 h 1987783"/>
              <a:gd name="connsiteX39" fmla="*/ 1192197 w 1776768"/>
              <a:gd name="connsiteY39" fmla="*/ 1987743 h 1987783"/>
              <a:gd name="connsiteX40" fmla="*/ 950104 w 1776768"/>
              <a:gd name="connsiteY40" fmla="*/ 335948 h 1987783"/>
              <a:gd name="connsiteX41" fmla="*/ 1012810 w 1776768"/>
              <a:gd name="connsiteY41" fmla="*/ 199422 h 1987783"/>
              <a:gd name="connsiteX42" fmla="*/ 962010 w 1776768"/>
              <a:gd name="connsiteY42" fmla="*/ 175613 h 1987783"/>
              <a:gd name="connsiteX43" fmla="*/ 857235 w 1776768"/>
              <a:gd name="connsiteY43" fmla="*/ 201805 h 1987783"/>
              <a:gd name="connsiteX44" fmla="*/ 819929 w 1776768"/>
              <a:gd name="connsiteY44" fmla="*/ 143070 h 1987783"/>
              <a:gd name="connsiteX45" fmla="*/ 719122 w 1776768"/>
              <a:gd name="connsiteY45" fmla="*/ 134337 h 1987783"/>
              <a:gd name="connsiteX46" fmla="*/ 518304 w 1776768"/>
              <a:gd name="connsiteY46" fmla="*/ 152593 h 1987783"/>
              <a:gd name="connsiteX47" fmla="*/ 366698 w 1776768"/>
              <a:gd name="connsiteY47" fmla="*/ 178786 h 1987783"/>
              <a:gd name="connsiteX48" fmla="*/ 3953 w 1776768"/>
              <a:gd name="connsiteY48" fmla="*/ 429612 h 1987783"/>
              <a:gd name="connsiteX49" fmla="*/ 38878 w 1776768"/>
              <a:gd name="connsiteY49" fmla="*/ 595506 h 1987783"/>
              <a:gd name="connsiteX50" fmla="*/ 165084 w 1776768"/>
              <a:gd name="connsiteY50" fmla="*/ 466124 h 1987783"/>
              <a:gd name="connsiteX51" fmla="*/ 218266 w 1776768"/>
              <a:gd name="connsiteY51" fmla="*/ 301819 h 1987783"/>
              <a:gd name="connsiteX52" fmla="*/ 378605 w 1776768"/>
              <a:gd name="connsiteY52" fmla="*/ 209346 h 1987783"/>
              <a:gd name="connsiteX0" fmla="*/ 378605 w 1776768"/>
              <a:gd name="connsiteY0" fmla="*/ 209346 h 1987783"/>
              <a:gd name="connsiteX1" fmla="*/ 315104 w 1776768"/>
              <a:gd name="connsiteY1" fmla="*/ 384369 h 1987783"/>
              <a:gd name="connsiteX2" fmla="*/ 283354 w 1776768"/>
              <a:gd name="connsiteY2" fmla="*/ 487554 h 1987783"/>
              <a:gd name="connsiteX3" fmla="*/ 279385 w 1776768"/>
              <a:gd name="connsiteY3" fmla="*/ 703454 h 1987783"/>
              <a:gd name="connsiteX4" fmla="*/ 385747 w 1776768"/>
              <a:gd name="connsiteY4" fmla="*/ 885224 h 1987783"/>
              <a:gd name="connsiteX5" fmla="*/ 434167 w 1776768"/>
              <a:gd name="connsiteY5" fmla="*/ 995556 h 1987783"/>
              <a:gd name="connsiteX6" fmla="*/ 161116 w 1776768"/>
              <a:gd name="connsiteY6" fmla="*/ 1072550 h 1987783"/>
              <a:gd name="connsiteX7" fmla="*/ 235729 w 1776768"/>
              <a:gd name="connsiteY7" fmla="*/ 1165420 h 1987783"/>
              <a:gd name="connsiteX8" fmla="*/ 323041 w 1776768"/>
              <a:gd name="connsiteY8" fmla="*/ 1133668 h 1987783"/>
              <a:gd name="connsiteX9" fmla="*/ 277797 w 1776768"/>
              <a:gd name="connsiteY9" fmla="*/ 1201929 h 1987783"/>
              <a:gd name="connsiteX10" fmla="*/ 382572 w 1776768"/>
              <a:gd name="connsiteY10" fmla="*/ 1237649 h 1987783"/>
              <a:gd name="connsiteX11" fmla="*/ 523066 w 1776768"/>
              <a:gd name="connsiteY11" fmla="*/ 1209074 h 1987783"/>
              <a:gd name="connsiteX12" fmla="*/ 584979 w 1776768"/>
              <a:gd name="connsiteY12" fmla="*/ 1263844 h 1987783"/>
              <a:gd name="connsiteX13" fmla="*/ 632603 w 1776768"/>
              <a:gd name="connsiteY13" fmla="*/ 1361475 h 1987783"/>
              <a:gd name="connsiteX14" fmla="*/ 677848 w 1776768"/>
              <a:gd name="connsiteY14" fmla="*/ 1363857 h 1987783"/>
              <a:gd name="connsiteX15" fmla="*/ 718328 w 1776768"/>
              <a:gd name="connsiteY15" fmla="*/ 1378143 h 1987783"/>
              <a:gd name="connsiteX16" fmla="*/ 770717 w 1776768"/>
              <a:gd name="connsiteY16" fmla="*/ 1406718 h 1987783"/>
              <a:gd name="connsiteX17" fmla="*/ 904066 w 1776768"/>
              <a:gd name="connsiteY17" fmla="*/ 1299562 h 1987783"/>
              <a:gd name="connsiteX18" fmla="*/ 1068372 w 1776768"/>
              <a:gd name="connsiteY18" fmla="*/ 1194787 h 1987783"/>
              <a:gd name="connsiteX19" fmla="*/ 1118379 w 1776768"/>
              <a:gd name="connsiteY19" fmla="*/ 1173355 h 1987783"/>
              <a:gd name="connsiteX20" fmla="*/ 1115998 w 1776768"/>
              <a:gd name="connsiteY20" fmla="*/ 1173357 h 1987783"/>
              <a:gd name="connsiteX21" fmla="*/ 1168384 w 1776768"/>
              <a:gd name="connsiteY21" fmla="*/ 1282893 h 1987783"/>
              <a:gd name="connsiteX22" fmla="*/ 1201722 w 1776768"/>
              <a:gd name="connsiteY22" fmla="*/ 1235268 h 1987783"/>
              <a:gd name="connsiteX23" fmla="*/ 1308878 w 1776768"/>
              <a:gd name="connsiteY23" fmla="*/ 1235268 h 1987783"/>
              <a:gd name="connsiteX24" fmla="*/ 1470805 w 1776768"/>
              <a:gd name="connsiteY24" fmla="*/ 1359092 h 1987783"/>
              <a:gd name="connsiteX25" fmla="*/ 1535097 w 1776768"/>
              <a:gd name="connsiteY25" fmla="*/ 1330518 h 1987783"/>
              <a:gd name="connsiteX26" fmla="*/ 1608917 w 1776768"/>
              <a:gd name="connsiteY26" fmla="*/ 1313849 h 1987783"/>
              <a:gd name="connsiteX27" fmla="*/ 1675592 w 1776768"/>
              <a:gd name="connsiteY27" fmla="*/ 1304325 h 1987783"/>
              <a:gd name="connsiteX28" fmla="*/ 1773222 w 1776768"/>
              <a:gd name="connsiteY28" fmla="*/ 1335280 h 1987783"/>
              <a:gd name="connsiteX29" fmla="*/ 1747028 w 1776768"/>
              <a:gd name="connsiteY29" fmla="*/ 1406718 h 1987783"/>
              <a:gd name="connsiteX30" fmla="*/ 1706548 w 1776768"/>
              <a:gd name="connsiteY30" fmla="*/ 1487681 h 1987783"/>
              <a:gd name="connsiteX31" fmla="*/ 1625585 w 1776768"/>
              <a:gd name="connsiteY31" fmla="*/ 1530544 h 1987783"/>
              <a:gd name="connsiteX32" fmla="*/ 1537479 w 1776768"/>
              <a:gd name="connsiteY32" fmla="*/ 1568641 h 1987783"/>
              <a:gd name="connsiteX33" fmla="*/ 1466041 w 1776768"/>
              <a:gd name="connsiteY33" fmla="*/ 1662702 h 1987783"/>
              <a:gd name="connsiteX34" fmla="*/ 1411273 w 1776768"/>
              <a:gd name="connsiteY34" fmla="*/ 1668655 h 1987783"/>
              <a:gd name="connsiteX35" fmla="*/ 1349360 w 1776768"/>
              <a:gd name="connsiteY35" fmla="*/ 1721041 h 1987783"/>
              <a:gd name="connsiteX36" fmla="*/ 1294591 w 1776768"/>
              <a:gd name="connsiteY36" fmla="*/ 1818674 h 1987783"/>
              <a:gd name="connsiteX37" fmla="*/ 1285066 w 1776768"/>
              <a:gd name="connsiteY37" fmla="*/ 1902018 h 1987783"/>
              <a:gd name="connsiteX38" fmla="*/ 1244585 w 1776768"/>
              <a:gd name="connsiteY38" fmla="*/ 1961547 h 1987783"/>
              <a:gd name="connsiteX39" fmla="*/ 1192197 w 1776768"/>
              <a:gd name="connsiteY39" fmla="*/ 1987743 h 1987783"/>
              <a:gd name="connsiteX40" fmla="*/ 950104 w 1776768"/>
              <a:gd name="connsiteY40" fmla="*/ 335948 h 1987783"/>
              <a:gd name="connsiteX41" fmla="*/ 1012810 w 1776768"/>
              <a:gd name="connsiteY41" fmla="*/ 199422 h 1987783"/>
              <a:gd name="connsiteX42" fmla="*/ 962010 w 1776768"/>
              <a:gd name="connsiteY42" fmla="*/ 175613 h 1987783"/>
              <a:gd name="connsiteX43" fmla="*/ 857235 w 1776768"/>
              <a:gd name="connsiteY43" fmla="*/ 201805 h 1987783"/>
              <a:gd name="connsiteX44" fmla="*/ 819929 w 1776768"/>
              <a:gd name="connsiteY44" fmla="*/ 143070 h 1987783"/>
              <a:gd name="connsiteX45" fmla="*/ 719122 w 1776768"/>
              <a:gd name="connsiteY45" fmla="*/ 134337 h 1987783"/>
              <a:gd name="connsiteX46" fmla="*/ 518304 w 1776768"/>
              <a:gd name="connsiteY46" fmla="*/ 152593 h 1987783"/>
              <a:gd name="connsiteX47" fmla="*/ 366698 w 1776768"/>
              <a:gd name="connsiteY47" fmla="*/ 178786 h 1987783"/>
              <a:gd name="connsiteX48" fmla="*/ 3953 w 1776768"/>
              <a:gd name="connsiteY48" fmla="*/ 429612 h 1987783"/>
              <a:gd name="connsiteX49" fmla="*/ 38878 w 1776768"/>
              <a:gd name="connsiteY49" fmla="*/ 595506 h 1987783"/>
              <a:gd name="connsiteX50" fmla="*/ 165084 w 1776768"/>
              <a:gd name="connsiteY50" fmla="*/ 466124 h 1987783"/>
              <a:gd name="connsiteX51" fmla="*/ 218266 w 1776768"/>
              <a:gd name="connsiteY51" fmla="*/ 301819 h 1987783"/>
              <a:gd name="connsiteX52" fmla="*/ 378605 w 1776768"/>
              <a:gd name="connsiteY52" fmla="*/ 209346 h 1987783"/>
              <a:gd name="connsiteX0" fmla="*/ 378605 w 1776768"/>
              <a:gd name="connsiteY0" fmla="*/ 209346 h 1961648"/>
              <a:gd name="connsiteX1" fmla="*/ 315104 w 1776768"/>
              <a:gd name="connsiteY1" fmla="*/ 384369 h 1961648"/>
              <a:gd name="connsiteX2" fmla="*/ 283354 w 1776768"/>
              <a:gd name="connsiteY2" fmla="*/ 487554 h 1961648"/>
              <a:gd name="connsiteX3" fmla="*/ 279385 w 1776768"/>
              <a:gd name="connsiteY3" fmla="*/ 703454 h 1961648"/>
              <a:gd name="connsiteX4" fmla="*/ 385747 w 1776768"/>
              <a:gd name="connsiteY4" fmla="*/ 885224 h 1961648"/>
              <a:gd name="connsiteX5" fmla="*/ 434167 w 1776768"/>
              <a:gd name="connsiteY5" fmla="*/ 995556 h 1961648"/>
              <a:gd name="connsiteX6" fmla="*/ 161116 w 1776768"/>
              <a:gd name="connsiteY6" fmla="*/ 1072550 h 1961648"/>
              <a:gd name="connsiteX7" fmla="*/ 235729 w 1776768"/>
              <a:gd name="connsiteY7" fmla="*/ 1165420 h 1961648"/>
              <a:gd name="connsiteX8" fmla="*/ 323041 w 1776768"/>
              <a:gd name="connsiteY8" fmla="*/ 1133668 h 1961648"/>
              <a:gd name="connsiteX9" fmla="*/ 277797 w 1776768"/>
              <a:gd name="connsiteY9" fmla="*/ 1201929 h 1961648"/>
              <a:gd name="connsiteX10" fmla="*/ 382572 w 1776768"/>
              <a:gd name="connsiteY10" fmla="*/ 1237649 h 1961648"/>
              <a:gd name="connsiteX11" fmla="*/ 523066 w 1776768"/>
              <a:gd name="connsiteY11" fmla="*/ 1209074 h 1961648"/>
              <a:gd name="connsiteX12" fmla="*/ 584979 w 1776768"/>
              <a:gd name="connsiteY12" fmla="*/ 1263844 h 1961648"/>
              <a:gd name="connsiteX13" fmla="*/ 632603 w 1776768"/>
              <a:gd name="connsiteY13" fmla="*/ 1361475 h 1961648"/>
              <a:gd name="connsiteX14" fmla="*/ 677848 w 1776768"/>
              <a:gd name="connsiteY14" fmla="*/ 1363857 h 1961648"/>
              <a:gd name="connsiteX15" fmla="*/ 718328 w 1776768"/>
              <a:gd name="connsiteY15" fmla="*/ 1378143 h 1961648"/>
              <a:gd name="connsiteX16" fmla="*/ 770717 w 1776768"/>
              <a:gd name="connsiteY16" fmla="*/ 1406718 h 1961648"/>
              <a:gd name="connsiteX17" fmla="*/ 904066 w 1776768"/>
              <a:gd name="connsiteY17" fmla="*/ 1299562 h 1961648"/>
              <a:gd name="connsiteX18" fmla="*/ 1068372 w 1776768"/>
              <a:gd name="connsiteY18" fmla="*/ 1194787 h 1961648"/>
              <a:gd name="connsiteX19" fmla="*/ 1118379 w 1776768"/>
              <a:gd name="connsiteY19" fmla="*/ 1173355 h 1961648"/>
              <a:gd name="connsiteX20" fmla="*/ 1115998 w 1776768"/>
              <a:gd name="connsiteY20" fmla="*/ 1173357 h 1961648"/>
              <a:gd name="connsiteX21" fmla="*/ 1168384 w 1776768"/>
              <a:gd name="connsiteY21" fmla="*/ 1282893 h 1961648"/>
              <a:gd name="connsiteX22" fmla="*/ 1201722 w 1776768"/>
              <a:gd name="connsiteY22" fmla="*/ 1235268 h 1961648"/>
              <a:gd name="connsiteX23" fmla="*/ 1308878 w 1776768"/>
              <a:gd name="connsiteY23" fmla="*/ 1235268 h 1961648"/>
              <a:gd name="connsiteX24" fmla="*/ 1470805 w 1776768"/>
              <a:gd name="connsiteY24" fmla="*/ 1359092 h 1961648"/>
              <a:gd name="connsiteX25" fmla="*/ 1535097 w 1776768"/>
              <a:gd name="connsiteY25" fmla="*/ 1330518 h 1961648"/>
              <a:gd name="connsiteX26" fmla="*/ 1608917 w 1776768"/>
              <a:gd name="connsiteY26" fmla="*/ 1313849 h 1961648"/>
              <a:gd name="connsiteX27" fmla="*/ 1675592 w 1776768"/>
              <a:gd name="connsiteY27" fmla="*/ 1304325 h 1961648"/>
              <a:gd name="connsiteX28" fmla="*/ 1773222 w 1776768"/>
              <a:gd name="connsiteY28" fmla="*/ 1335280 h 1961648"/>
              <a:gd name="connsiteX29" fmla="*/ 1747028 w 1776768"/>
              <a:gd name="connsiteY29" fmla="*/ 1406718 h 1961648"/>
              <a:gd name="connsiteX30" fmla="*/ 1706548 w 1776768"/>
              <a:gd name="connsiteY30" fmla="*/ 1487681 h 1961648"/>
              <a:gd name="connsiteX31" fmla="*/ 1625585 w 1776768"/>
              <a:gd name="connsiteY31" fmla="*/ 1530544 h 1961648"/>
              <a:gd name="connsiteX32" fmla="*/ 1537479 w 1776768"/>
              <a:gd name="connsiteY32" fmla="*/ 1568641 h 1961648"/>
              <a:gd name="connsiteX33" fmla="*/ 1466041 w 1776768"/>
              <a:gd name="connsiteY33" fmla="*/ 1662702 h 1961648"/>
              <a:gd name="connsiteX34" fmla="*/ 1411273 w 1776768"/>
              <a:gd name="connsiteY34" fmla="*/ 1668655 h 1961648"/>
              <a:gd name="connsiteX35" fmla="*/ 1349360 w 1776768"/>
              <a:gd name="connsiteY35" fmla="*/ 1721041 h 1961648"/>
              <a:gd name="connsiteX36" fmla="*/ 1294591 w 1776768"/>
              <a:gd name="connsiteY36" fmla="*/ 1818674 h 1961648"/>
              <a:gd name="connsiteX37" fmla="*/ 1285066 w 1776768"/>
              <a:gd name="connsiteY37" fmla="*/ 1902018 h 1961648"/>
              <a:gd name="connsiteX38" fmla="*/ 1244585 w 1776768"/>
              <a:gd name="connsiteY38" fmla="*/ 1961547 h 1961648"/>
              <a:gd name="connsiteX39" fmla="*/ 827072 w 1776768"/>
              <a:gd name="connsiteY39" fmla="*/ 397068 h 1961648"/>
              <a:gd name="connsiteX40" fmla="*/ 950104 w 1776768"/>
              <a:gd name="connsiteY40" fmla="*/ 335948 h 1961648"/>
              <a:gd name="connsiteX41" fmla="*/ 1012810 w 1776768"/>
              <a:gd name="connsiteY41" fmla="*/ 199422 h 1961648"/>
              <a:gd name="connsiteX42" fmla="*/ 962010 w 1776768"/>
              <a:gd name="connsiteY42" fmla="*/ 175613 h 1961648"/>
              <a:gd name="connsiteX43" fmla="*/ 857235 w 1776768"/>
              <a:gd name="connsiteY43" fmla="*/ 201805 h 1961648"/>
              <a:gd name="connsiteX44" fmla="*/ 819929 w 1776768"/>
              <a:gd name="connsiteY44" fmla="*/ 143070 h 1961648"/>
              <a:gd name="connsiteX45" fmla="*/ 719122 w 1776768"/>
              <a:gd name="connsiteY45" fmla="*/ 134337 h 1961648"/>
              <a:gd name="connsiteX46" fmla="*/ 518304 w 1776768"/>
              <a:gd name="connsiteY46" fmla="*/ 152593 h 1961648"/>
              <a:gd name="connsiteX47" fmla="*/ 366698 w 1776768"/>
              <a:gd name="connsiteY47" fmla="*/ 178786 h 1961648"/>
              <a:gd name="connsiteX48" fmla="*/ 3953 w 1776768"/>
              <a:gd name="connsiteY48" fmla="*/ 429612 h 1961648"/>
              <a:gd name="connsiteX49" fmla="*/ 38878 w 1776768"/>
              <a:gd name="connsiteY49" fmla="*/ 595506 h 1961648"/>
              <a:gd name="connsiteX50" fmla="*/ 165084 w 1776768"/>
              <a:gd name="connsiteY50" fmla="*/ 466124 h 1961648"/>
              <a:gd name="connsiteX51" fmla="*/ 218266 w 1776768"/>
              <a:gd name="connsiteY51" fmla="*/ 301819 h 1961648"/>
              <a:gd name="connsiteX52" fmla="*/ 378605 w 1776768"/>
              <a:gd name="connsiteY52" fmla="*/ 209346 h 1961648"/>
              <a:gd name="connsiteX0" fmla="*/ 378605 w 1776768"/>
              <a:gd name="connsiteY0" fmla="*/ 209346 h 1902273"/>
              <a:gd name="connsiteX1" fmla="*/ 315104 w 1776768"/>
              <a:gd name="connsiteY1" fmla="*/ 384369 h 1902273"/>
              <a:gd name="connsiteX2" fmla="*/ 283354 w 1776768"/>
              <a:gd name="connsiteY2" fmla="*/ 487554 h 1902273"/>
              <a:gd name="connsiteX3" fmla="*/ 279385 w 1776768"/>
              <a:gd name="connsiteY3" fmla="*/ 703454 h 1902273"/>
              <a:gd name="connsiteX4" fmla="*/ 385747 w 1776768"/>
              <a:gd name="connsiteY4" fmla="*/ 885224 h 1902273"/>
              <a:gd name="connsiteX5" fmla="*/ 434167 w 1776768"/>
              <a:gd name="connsiteY5" fmla="*/ 995556 h 1902273"/>
              <a:gd name="connsiteX6" fmla="*/ 161116 w 1776768"/>
              <a:gd name="connsiteY6" fmla="*/ 1072550 h 1902273"/>
              <a:gd name="connsiteX7" fmla="*/ 235729 w 1776768"/>
              <a:gd name="connsiteY7" fmla="*/ 1165420 h 1902273"/>
              <a:gd name="connsiteX8" fmla="*/ 323041 w 1776768"/>
              <a:gd name="connsiteY8" fmla="*/ 1133668 h 1902273"/>
              <a:gd name="connsiteX9" fmla="*/ 277797 w 1776768"/>
              <a:gd name="connsiteY9" fmla="*/ 1201929 h 1902273"/>
              <a:gd name="connsiteX10" fmla="*/ 382572 w 1776768"/>
              <a:gd name="connsiteY10" fmla="*/ 1237649 h 1902273"/>
              <a:gd name="connsiteX11" fmla="*/ 523066 w 1776768"/>
              <a:gd name="connsiteY11" fmla="*/ 1209074 h 1902273"/>
              <a:gd name="connsiteX12" fmla="*/ 584979 w 1776768"/>
              <a:gd name="connsiteY12" fmla="*/ 1263844 h 1902273"/>
              <a:gd name="connsiteX13" fmla="*/ 632603 w 1776768"/>
              <a:gd name="connsiteY13" fmla="*/ 1361475 h 1902273"/>
              <a:gd name="connsiteX14" fmla="*/ 677848 w 1776768"/>
              <a:gd name="connsiteY14" fmla="*/ 1363857 h 1902273"/>
              <a:gd name="connsiteX15" fmla="*/ 718328 w 1776768"/>
              <a:gd name="connsiteY15" fmla="*/ 1378143 h 1902273"/>
              <a:gd name="connsiteX16" fmla="*/ 770717 w 1776768"/>
              <a:gd name="connsiteY16" fmla="*/ 1406718 h 1902273"/>
              <a:gd name="connsiteX17" fmla="*/ 904066 w 1776768"/>
              <a:gd name="connsiteY17" fmla="*/ 1299562 h 1902273"/>
              <a:gd name="connsiteX18" fmla="*/ 1068372 w 1776768"/>
              <a:gd name="connsiteY18" fmla="*/ 1194787 h 1902273"/>
              <a:gd name="connsiteX19" fmla="*/ 1118379 w 1776768"/>
              <a:gd name="connsiteY19" fmla="*/ 1173355 h 1902273"/>
              <a:gd name="connsiteX20" fmla="*/ 1115998 w 1776768"/>
              <a:gd name="connsiteY20" fmla="*/ 1173357 h 1902273"/>
              <a:gd name="connsiteX21" fmla="*/ 1168384 w 1776768"/>
              <a:gd name="connsiteY21" fmla="*/ 1282893 h 1902273"/>
              <a:gd name="connsiteX22" fmla="*/ 1201722 w 1776768"/>
              <a:gd name="connsiteY22" fmla="*/ 1235268 h 1902273"/>
              <a:gd name="connsiteX23" fmla="*/ 1308878 w 1776768"/>
              <a:gd name="connsiteY23" fmla="*/ 1235268 h 1902273"/>
              <a:gd name="connsiteX24" fmla="*/ 1470805 w 1776768"/>
              <a:gd name="connsiteY24" fmla="*/ 1359092 h 1902273"/>
              <a:gd name="connsiteX25" fmla="*/ 1535097 w 1776768"/>
              <a:gd name="connsiteY25" fmla="*/ 1330518 h 1902273"/>
              <a:gd name="connsiteX26" fmla="*/ 1608917 w 1776768"/>
              <a:gd name="connsiteY26" fmla="*/ 1313849 h 1902273"/>
              <a:gd name="connsiteX27" fmla="*/ 1675592 w 1776768"/>
              <a:gd name="connsiteY27" fmla="*/ 1304325 h 1902273"/>
              <a:gd name="connsiteX28" fmla="*/ 1773222 w 1776768"/>
              <a:gd name="connsiteY28" fmla="*/ 1335280 h 1902273"/>
              <a:gd name="connsiteX29" fmla="*/ 1747028 w 1776768"/>
              <a:gd name="connsiteY29" fmla="*/ 1406718 h 1902273"/>
              <a:gd name="connsiteX30" fmla="*/ 1706548 w 1776768"/>
              <a:gd name="connsiteY30" fmla="*/ 1487681 h 1902273"/>
              <a:gd name="connsiteX31" fmla="*/ 1625585 w 1776768"/>
              <a:gd name="connsiteY31" fmla="*/ 1530544 h 1902273"/>
              <a:gd name="connsiteX32" fmla="*/ 1537479 w 1776768"/>
              <a:gd name="connsiteY32" fmla="*/ 1568641 h 1902273"/>
              <a:gd name="connsiteX33" fmla="*/ 1466041 w 1776768"/>
              <a:gd name="connsiteY33" fmla="*/ 1662702 h 1902273"/>
              <a:gd name="connsiteX34" fmla="*/ 1411273 w 1776768"/>
              <a:gd name="connsiteY34" fmla="*/ 1668655 h 1902273"/>
              <a:gd name="connsiteX35" fmla="*/ 1349360 w 1776768"/>
              <a:gd name="connsiteY35" fmla="*/ 1721041 h 1902273"/>
              <a:gd name="connsiteX36" fmla="*/ 1294591 w 1776768"/>
              <a:gd name="connsiteY36" fmla="*/ 1818674 h 1902273"/>
              <a:gd name="connsiteX37" fmla="*/ 1285066 w 1776768"/>
              <a:gd name="connsiteY37" fmla="*/ 1902018 h 1902273"/>
              <a:gd name="connsiteX38" fmla="*/ 952485 w 1776768"/>
              <a:gd name="connsiteY38" fmla="*/ 453422 h 1902273"/>
              <a:gd name="connsiteX39" fmla="*/ 827072 w 1776768"/>
              <a:gd name="connsiteY39" fmla="*/ 397068 h 1902273"/>
              <a:gd name="connsiteX40" fmla="*/ 950104 w 1776768"/>
              <a:gd name="connsiteY40" fmla="*/ 335948 h 1902273"/>
              <a:gd name="connsiteX41" fmla="*/ 1012810 w 1776768"/>
              <a:gd name="connsiteY41" fmla="*/ 199422 h 1902273"/>
              <a:gd name="connsiteX42" fmla="*/ 962010 w 1776768"/>
              <a:gd name="connsiteY42" fmla="*/ 175613 h 1902273"/>
              <a:gd name="connsiteX43" fmla="*/ 857235 w 1776768"/>
              <a:gd name="connsiteY43" fmla="*/ 201805 h 1902273"/>
              <a:gd name="connsiteX44" fmla="*/ 819929 w 1776768"/>
              <a:gd name="connsiteY44" fmla="*/ 143070 h 1902273"/>
              <a:gd name="connsiteX45" fmla="*/ 719122 w 1776768"/>
              <a:gd name="connsiteY45" fmla="*/ 134337 h 1902273"/>
              <a:gd name="connsiteX46" fmla="*/ 518304 w 1776768"/>
              <a:gd name="connsiteY46" fmla="*/ 152593 h 1902273"/>
              <a:gd name="connsiteX47" fmla="*/ 366698 w 1776768"/>
              <a:gd name="connsiteY47" fmla="*/ 178786 h 1902273"/>
              <a:gd name="connsiteX48" fmla="*/ 3953 w 1776768"/>
              <a:gd name="connsiteY48" fmla="*/ 429612 h 1902273"/>
              <a:gd name="connsiteX49" fmla="*/ 38878 w 1776768"/>
              <a:gd name="connsiteY49" fmla="*/ 595506 h 1902273"/>
              <a:gd name="connsiteX50" fmla="*/ 165084 w 1776768"/>
              <a:gd name="connsiteY50" fmla="*/ 466124 h 1902273"/>
              <a:gd name="connsiteX51" fmla="*/ 218266 w 1776768"/>
              <a:gd name="connsiteY51" fmla="*/ 301819 h 1902273"/>
              <a:gd name="connsiteX52" fmla="*/ 378605 w 1776768"/>
              <a:gd name="connsiteY52" fmla="*/ 209346 h 1902273"/>
              <a:gd name="connsiteX0" fmla="*/ 378605 w 1776768"/>
              <a:gd name="connsiteY0" fmla="*/ 209346 h 1819219"/>
              <a:gd name="connsiteX1" fmla="*/ 315104 w 1776768"/>
              <a:gd name="connsiteY1" fmla="*/ 384369 h 1819219"/>
              <a:gd name="connsiteX2" fmla="*/ 283354 w 1776768"/>
              <a:gd name="connsiteY2" fmla="*/ 487554 h 1819219"/>
              <a:gd name="connsiteX3" fmla="*/ 279385 w 1776768"/>
              <a:gd name="connsiteY3" fmla="*/ 703454 h 1819219"/>
              <a:gd name="connsiteX4" fmla="*/ 385747 w 1776768"/>
              <a:gd name="connsiteY4" fmla="*/ 885224 h 1819219"/>
              <a:gd name="connsiteX5" fmla="*/ 434167 w 1776768"/>
              <a:gd name="connsiteY5" fmla="*/ 995556 h 1819219"/>
              <a:gd name="connsiteX6" fmla="*/ 161116 w 1776768"/>
              <a:gd name="connsiteY6" fmla="*/ 1072550 h 1819219"/>
              <a:gd name="connsiteX7" fmla="*/ 235729 w 1776768"/>
              <a:gd name="connsiteY7" fmla="*/ 1165420 h 1819219"/>
              <a:gd name="connsiteX8" fmla="*/ 323041 w 1776768"/>
              <a:gd name="connsiteY8" fmla="*/ 1133668 h 1819219"/>
              <a:gd name="connsiteX9" fmla="*/ 277797 w 1776768"/>
              <a:gd name="connsiteY9" fmla="*/ 1201929 h 1819219"/>
              <a:gd name="connsiteX10" fmla="*/ 382572 w 1776768"/>
              <a:gd name="connsiteY10" fmla="*/ 1237649 h 1819219"/>
              <a:gd name="connsiteX11" fmla="*/ 523066 w 1776768"/>
              <a:gd name="connsiteY11" fmla="*/ 1209074 h 1819219"/>
              <a:gd name="connsiteX12" fmla="*/ 584979 w 1776768"/>
              <a:gd name="connsiteY12" fmla="*/ 1263844 h 1819219"/>
              <a:gd name="connsiteX13" fmla="*/ 632603 w 1776768"/>
              <a:gd name="connsiteY13" fmla="*/ 1361475 h 1819219"/>
              <a:gd name="connsiteX14" fmla="*/ 677848 w 1776768"/>
              <a:gd name="connsiteY14" fmla="*/ 1363857 h 1819219"/>
              <a:gd name="connsiteX15" fmla="*/ 718328 w 1776768"/>
              <a:gd name="connsiteY15" fmla="*/ 1378143 h 1819219"/>
              <a:gd name="connsiteX16" fmla="*/ 770717 w 1776768"/>
              <a:gd name="connsiteY16" fmla="*/ 1406718 h 1819219"/>
              <a:gd name="connsiteX17" fmla="*/ 904066 w 1776768"/>
              <a:gd name="connsiteY17" fmla="*/ 1299562 h 1819219"/>
              <a:gd name="connsiteX18" fmla="*/ 1068372 w 1776768"/>
              <a:gd name="connsiteY18" fmla="*/ 1194787 h 1819219"/>
              <a:gd name="connsiteX19" fmla="*/ 1118379 w 1776768"/>
              <a:gd name="connsiteY19" fmla="*/ 1173355 h 1819219"/>
              <a:gd name="connsiteX20" fmla="*/ 1115998 w 1776768"/>
              <a:gd name="connsiteY20" fmla="*/ 1173357 h 1819219"/>
              <a:gd name="connsiteX21" fmla="*/ 1168384 w 1776768"/>
              <a:gd name="connsiteY21" fmla="*/ 1282893 h 1819219"/>
              <a:gd name="connsiteX22" fmla="*/ 1201722 w 1776768"/>
              <a:gd name="connsiteY22" fmla="*/ 1235268 h 1819219"/>
              <a:gd name="connsiteX23" fmla="*/ 1308878 w 1776768"/>
              <a:gd name="connsiteY23" fmla="*/ 1235268 h 1819219"/>
              <a:gd name="connsiteX24" fmla="*/ 1470805 w 1776768"/>
              <a:gd name="connsiteY24" fmla="*/ 1359092 h 1819219"/>
              <a:gd name="connsiteX25" fmla="*/ 1535097 w 1776768"/>
              <a:gd name="connsiteY25" fmla="*/ 1330518 h 1819219"/>
              <a:gd name="connsiteX26" fmla="*/ 1608917 w 1776768"/>
              <a:gd name="connsiteY26" fmla="*/ 1313849 h 1819219"/>
              <a:gd name="connsiteX27" fmla="*/ 1675592 w 1776768"/>
              <a:gd name="connsiteY27" fmla="*/ 1304325 h 1819219"/>
              <a:gd name="connsiteX28" fmla="*/ 1773222 w 1776768"/>
              <a:gd name="connsiteY28" fmla="*/ 1335280 h 1819219"/>
              <a:gd name="connsiteX29" fmla="*/ 1747028 w 1776768"/>
              <a:gd name="connsiteY29" fmla="*/ 1406718 h 1819219"/>
              <a:gd name="connsiteX30" fmla="*/ 1706548 w 1776768"/>
              <a:gd name="connsiteY30" fmla="*/ 1487681 h 1819219"/>
              <a:gd name="connsiteX31" fmla="*/ 1625585 w 1776768"/>
              <a:gd name="connsiteY31" fmla="*/ 1530544 h 1819219"/>
              <a:gd name="connsiteX32" fmla="*/ 1537479 w 1776768"/>
              <a:gd name="connsiteY32" fmla="*/ 1568641 h 1819219"/>
              <a:gd name="connsiteX33" fmla="*/ 1466041 w 1776768"/>
              <a:gd name="connsiteY33" fmla="*/ 1662702 h 1819219"/>
              <a:gd name="connsiteX34" fmla="*/ 1411273 w 1776768"/>
              <a:gd name="connsiteY34" fmla="*/ 1668655 h 1819219"/>
              <a:gd name="connsiteX35" fmla="*/ 1349360 w 1776768"/>
              <a:gd name="connsiteY35" fmla="*/ 1721041 h 1819219"/>
              <a:gd name="connsiteX36" fmla="*/ 1294591 w 1776768"/>
              <a:gd name="connsiteY36" fmla="*/ 1818674 h 1819219"/>
              <a:gd name="connsiteX37" fmla="*/ 1002491 w 1776768"/>
              <a:gd name="connsiteY37" fmla="*/ 641543 h 1819219"/>
              <a:gd name="connsiteX38" fmla="*/ 952485 w 1776768"/>
              <a:gd name="connsiteY38" fmla="*/ 453422 h 1819219"/>
              <a:gd name="connsiteX39" fmla="*/ 827072 w 1776768"/>
              <a:gd name="connsiteY39" fmla="*/ 397068 h 1819219"/>
              <a:gd name="connsiteX40" fmla="*/ 950104 w 1776768"/>
              <a:gd name="connsiteY40" fmla="*/ 335948 h 1819219"/>
              <a:gd name="connsiteX41" fmla="*/ 1012810 w 1776768"/>
              <a:gd name="connsiteY41" fmla="*/ 199422 h 1819219"/>
              <a:gd name="connsiteX42" fmla="*/ 962010 w 1776768"/>
              <a:gd name="connsiteY42" fmla="*/ 175613 h 1819219"/>
              <a:gd name="connsiteX43" fmla="*/ 857235 w 1776768"/>
              <a:gd name="connsiteY43" fmla="*/ 201805 h 1819219"/>
              <a:gd name="connsiteX44" fmla="*/ 819929 w 1776768"/>
              <a:gd name="connsiteY44" fmla="*/ 143070 h 1819219"/>
              <a:gd name="connsiteX45" fmla="*/ 719122 w 1776768"/>
              <a:gd name="connsiteY45" fmla="*/ 134337 h 1819219"/>
              <a:gd name="connsiteX46" fmla="*/ 518304 w 1776768"/>
              <a:gd name="connsiteY46" fmla="*/ 152593 h 1819219"/>
              <a:gd name="connsiteX47" fmla="*/ 366698 w 1776768"/>
              <a:gd name="connsiteY47" fmla="*/ 178786 h 1819219"/>
              <a:gd name="connsiteX48" fmla="*/ 3953 w 1776768"/>
              <a:gd name="connsiteY48" fmla="*/ 429612 h 1819219"/>
              <a:gd name="connsiteX49" fmla="*/ 38878 w 1776768"/>
              <a:gd name="connsiteY49" fmla="*/ 595506 h 1819219"/>
              <a:gd name="connsiteX50" fmla="*/ 165084 w 1776768"/>
              <a:gd name="connsiteY50" fmla="*/ 466124 h 1819219"/>
              <a:gd name="connsiteX51" fmla="*/ 218266 w 1776768"/>
              <a:gd name="connsiteY51" fmla="*/ 301819 h 1819219"/>
              <a:gd name="connsiteX52" fmla="*/ 378605 w 1776768"/>
              <a:gd name="connsiteY52" fmla="*/ 209346 h 1819219"/>
              <a:gd name="connsiteX0" fmla="*/ 378605 w 1776768"/>
              <a:gd name="connsiteY0" fmla="*/ 209346 h 1721458"/>
              <a:gd name="connsiteX1" fmla="*/ 315104 w 1776768"/>
              <a:gd name="connsiteY1" fmla="*/ 384369 h 1721458"/>
              <a:gd name="connsiteX2" fmla="*/ 283354 w 1776768"/>
              <a:gd name="connsiteY2" fmla="*/ 487554 h 1721458"/>
              <a:gd name="connsiteX3" fmla="*/ 279385 w 1776768"/>
              <a:gd name="connsiteY3" fmla="*/ 703454 h 1721458"/>
              <a:gd name="connsiteX4" fmla="*/ 385747 w 1776768"/>
              <a:gd name="connsiteY4" fmla="*/ 885224 h 1721458"/>
              <a:gd name="connsiteX5" fmla="*/ 434167 w 1776768"/>
              <a:gd name="connsiteY5" fmla="*/ 995556 h 1721458"/>
              <a:gd name="connsiteX6" fmla="*/ 161116 w 1776768"/>
              <a:gd name="connsiteY6" fmla="*/ 1072550 h 1721458"/>
              <a:gd name="connsiteX7" fmla="*/ 235729 w 1776768"/>
              <a:gd name="connsiteY7" fmla="*/ 1165420 h 1721458"/>
              <a:gd name="connsiteX8" fmla="*/ 323041 w 1776768"/>
              <a:gd name="connsiteY8" fmla="*/ 1133668 h 1721458"/>
              <a:gd name="connsiteX9" fmla="*/ 277797 w 1776768"/>
              <a:gd name="connsiteY9" fmla="*/ 1201929 h 1721458"/>
              <a:gd name="connsiteX10" fmla="*/ 382572 w 1776768"/>
              <a:gd name="connsiteY10" fmla="*/ 1237649 h 1721458"/>
              <a:gd name="connsiteX11" fmla="*/ 523066 w 1776768"/>
              <a:gd name="connsiteY11" fmla="*/ 1209074 h 1721458"/>
              <a:gd name="connsiteX12" fmla="*/ 584979 w 1776768"/>
              <a:gd name="connsiteY12" fmla="*/ 1263844 h 1721458"/>
              <a:gd name="connsiteX13" fmla="*/ 632603 w 1776768"/>
              <a:gd name="connsiteY13" fmla="*/ 1361475 h 1721458"/>
              <a:gd name="connsiteX14" fmla="*/ 677848 w 1776768"/>
              <a:gd name="connsiteY14" fmla="*/ 1363857 h 1721458"/>
              <a:gd name="connsiteX15" fmla="*/ 718328 w 1776768"/>
              <a:gd name="connsiteY15" fmla="*/ 1378143 h 1721458"/>
              <a:gd name="connsiteX16" fmla="*/ 770717 w 1776768"/>
              <a:gd name="connsiteY16" fmla="*/ 1406718 h 1721458"/>
              <a:gd name="connsiteX17" fmla="*/ 904066 w 1776768"/>
              <a:gd name="connsiteY17" fmla="*/ 1299562 h 1721458"/>
              <a:gd name="connsiteX18" fmla="*/ 1068372 w 1776768"/>
              <a:gd name="connsiteY18" fmla="*/ 1194787 h 1721458"/>
              <a:gd name="connsiteX19" fmla="*/ 1118379 w 1776768"/>
              <a:gd name="connsiteY19" fmla="*/ 1173355 h 1721458"/>
              <a:gd name="connsiteX20" fmla="*/ 1115998 w 1776768"/>
              <a:gd name="connsiteY20" fmla="*/ 1173357 h 1721458"/>
              <a:gd name="connsiteX21" fmla="*/ 1168384 w 1776768"/>
              <a:gd name="connsiteY21" fmla="*/ 1282893 h 1721458"/>
              <a:gd name="connsiteX22" fmla="*/ 1201722 w 1776768"/>
              <a:gd name="connsiteY22" fmla="*/ 1235268 h 1721458"/>
              <a:gd name="connsiteX23" fmla="*/ 1308878 w 1776768"/>
              <a:gd name="connsiteY23" fmla="*/ 1235268 h 1721458"/>
              <a:gd name="connsiteX24" fmla="*/ 1470805 w 1776768"/>
              <a:gd name="connsiteY24" fmla="*/ 1359092 h 1721458"/>
              <a:gd name="connsiteX25" fmla="*/ 1535097 w 1776768"/>
              <a:gd name="connsiteY25" fmla="*/ 1330518 h 1721458"/>
              <a:gd name="connsiteX26" fmla="*/ 1608917 w 1776768"/>
              <a:gd name="connsiteY26" fmla="*/ 1313849 h 1721458"/>
              <a:gd name="connsiteX27" fmla="*/ 1675592 w 1776768"/>
              <a:gd name="connsiteY27" fmla="*/ 1304325 h 1721458"/>
              <a:gd name="connsiteX28" fmla="*/ 1773222 w 1776768"/>
              <a:gd name="connsiteY28" fmla="*/ 1335280 h 1721458"/>
              <a:gd name="connsiteX29" fmla="*/ 1747028 w 1776768"/>
              <a:gd name="connsiteY29" fmla="*/ 1406718 h 1721458"/>
              <a:gd name="connsiteX30" fmla="*/ 1706548 w 1776768"/>
              <a:gd name="connsiteY30" fmla="*/ 1487681 h 1721458"/>
              <a:gd name="connsiteX31" fmla="*/ 1625585 w 1776768"/>
              <a:gd name="connsiteY31" fmla="*/ 1530544 h 1721458"/>
              <a:gd name="connsiteX32" fmla="*/ 1537479 w 1776768"/>
              <a:gd name="connsiteY32" fmla="*/ 1568641 h 1721458"/>
              <a:gd name="connsiteX33" fmla="*/ 1466041 w 1776768"/>
              <a:gd name="connsiteY33" fmla="*/ 1662702 h 1721458"/>
              <a:gd name="connsiteX34" fmla="*/ 1411273 w 1776768"/>
              <a:gd name="connsiteY34" fmla="*/ 1668655 h 1721458"/>
              <a:gd name="connsiteX35" fmla="*/ 1349360 w 1776768"/>
              <a:gd name="connsiteY35" fmla="*/ 1721041 h 1721458"/>
              <a:gd name="connsiteX36" fmla="*/ 910416 w 1776768"/>
              <a:gd name="connsiteY36" fmla="*/ 561374 h 1721458"/>
              <a:gd name="connsiteX37" fmla="*/ 1002491 w 1776768"/>
              <a:gd name="connsiteY37" fmla="*/ 641543 h 1721458"/>
              <a:gd name="connsiteX38" fmla="*/ 952485 w 1776768"/>
              <a:gd name="connsiteY38" fmla="*/ 453422 h 1721458"/>
              <a:gd name="connsiteX39" fmla="*/ 827072 w 1776768"/>
              <a:gd name="connsiteY39" fmla="*/ 397068 h 1721458"/>
              <a:gd name="connsiteX40" fmla="*/ 950104 w 1776768"/>
              <a:gd name="connsiteY40" fmla="*/ 335948 h 1721458"/>
              <a:gd name="connsiteX41" fmla="*/ 1012810 w 1776768"/>
              <a:gd name="connsiteY41" fmla="*/ 199422 h 1721458"/>
              <a:gd name="connsiteX42" fmla="*/ 962010 w 1776768"/>
              <a:gd name="connsiteY42" fmla="*/ 175613 h 1721458"/>
              <a:gd name="connsiteX43" fmla="*/ 857235 w 1776768"/>
              <a:gd name="connsiteY43" fmla="*/ 201805 h 1721458"/>
              <a:gd name="connsiteX44" fmla="*/ 819929 w 1776768"/>
              <a:gd name="connsiteY44" fmla="*/ 143070 h 1721458"/>
              <a:gd name="connsiteX45" fmla="*/ 719122 w 1776768"/>
              <a:gd name="connsiteY45" fmla="*/ 134337 h 1721458"/>
              <a:gd name="connsiteX46" fmla="*/ 518304 w 1776768"/>
              <a:gd name="connsiteY46" fmla="*/ 152593 h 1721458"/>
              <a:gd name="connsiteX47" fmla="*/ 366698 w 1776768"/>
              <a:gd name="connsiteY47" fmla="*/ 178786 h 1721458"/>
              <a:gd name="connsiteX48" fmla="*/ 3953 w 1776768"/>
              <a:gd name="connsiteY48" fmla="*/ 429612 h 1721458"/>
              <a:gd name="connsiteX49" fmla="*/ 38878 w 1776768"/>
              <a:gd name="connsiteY49" fmla="*/ 595506 h 1721458"/>
              <a:gd name="connsiteX50" fmla="*/ 165084 w 1776768"/>
              <a:gd name="connsiteY50" fmla="*/ 466124 h 1721458"/>
              <a:gd name="connsiteX51" fmla="*/ 218266 w 1776768"/>
              <a:gd name="connsiteY51" fmla="*/ 301819 h 1721458"/>
              <a:gd name="connsiteX52" fmla="*/ 378605 w 1776768"/>
              <a:gd name="connsiteY52" fmla="*/ 209346 h 1721458"/>
              <a:gd name="connsiteX0" fmla="*/ 378605 w 1776768"/>
              <a:gd name="connsiteY0" fmla="*/ 209346 h 1670566"/>
              <a:gd name="connsiteX1" fmla="*/ 315104 w 1776768"/>
              <a:gd name="connsiteY1" fmla="*/ 384369 h 1670566"/>
              <a:gd name="connsiteX2" fmla="*/ 283354 w 1776768"/>
              <a:gd name="connsiteY2" fmla="*/ 487554 h 1670566"/>
              <a:gd name="connsiteX3" fmla="*/ 279385 w 1776768"/>
              <a:gd name="connsiteY3" fmla="*/ 703454 h 1670566"/>
              <a:gd name="connsiteX4" fmla="*/ 385747 w 1776768"/>
              <a:gd name="connsiteY4" fmla="*/ 885224 h 1670566"/>
              <a:gd name="connsiteX5" fmla="*/ 434167 w 1776768"/>
              <a:gd name="connsiteY5" fmla="*/ 995556 h 1670566"/>
              <a:gd name="connsiteX6" fmla="*/ 161116 w 1776768"/>
              <a:gd name="connsiteY6" fmla="*/ 1072550 h 1670566"/>
              <a:gd name="connsiteX7" fmla="*/ 235729 w 1776768"/>
              <a:gd name="connsiteY7" fmla="*/ 1165420 h 1670566"/>
              <a:gd name="connsiteX8" fmla="*/ 323041 w 1776768"/>
              <a:gd name="connsiteY8" fmla="*/ 1133668 h 1670566"/>
              <a:gd name="connsiteX9" fmla="*/ 277797 w 1776768"/>
              <a:gd name="connsiteY9" fmla="*/ 1201929 h 1670566"/>
              <a:gd name="connsiteX10" fmla="*/ 382572 w 1776768"/>
              <a:gd name="connsiteY10" fmla="*/ 1237649 h 1670566"/>
              <a:gd name="connsiteX11" fmla="*/ 523066 w 1776768"/>
              <a:gd name="connsiteY11" fmla="*/ 1209074 h 1670566"/>
              <a:gd name="connsiteX12" fmla="*/ 584979 w 1776768"/>
              <a:gd name="connsiteY12" fmla="*/ 1263844 h 1670566"/>
              <a:gd name="connsiteX13" fmla="*/ 632603 w 1776768"/>
              <a:gd name="connsiteY13" fmla="*/ 1361475 h 1670566"/>
              <a:gd name="connsiteX14" fmla="*/ 677848 w 1776768"/>
              <a:gd name="connsiteY14" fmla="*/ 1363857 h 1670566"/>
              <a:gd name="connsiteX15" fmla="*/ 718328 w 1776768"/>
              <a:gd name="connsiteY15" fmla="*/ 1378143 h 1670566"/>
              <a:gd name="connsiteX16" fmla="*/ 770717 w 1776768"/>
              <a:gd name="connsiteY16" fmla="*/ 1406718 h 1670566"/>
              <a:gd name="connsiteX17" fmla="*/ 904066 w 1776768"/>
              <a:gd name="connsiteY17" fmla="*/ 1299562 h 1670566"/>
              <a:gd name="connsiteX18" fmla="*/ 1068372 w 1776768"/>
              <a:gd name="connsiteY18" fmla="*/ 1194787 h 1670566"/>
              <a:gd name="connsiteX19" fmla="*/ 1118379 w 1776768"/>
              <a:gd name="connsiteY19" fmla="*/ 1173355 h 1670566"/>
              <a:gd name="connsiteX20" fmla="*/ 1115998 w 1776768"/>
              <a:gd name="connsiteY20" fmla="*/ 1173357 h 1670566"/>
              <a:gd name="connsiteX21" fmla="*/ 1168384 w 1776768"/>
              <a:gd name="connsiteY21" fmla="*/ 1282893 h 1670566"/>
              <a:gd name="connsiteX22" fmla="*/ 1201722 w 1776768"/>
              <a:gd name="connsiteY22" fmla="*/ 1235268 h 1670566"/>
              <a:gd name="connsiteX23" fmla="*/ 1308878 w 1776768"/>
              <a:gd name="connsiteY23" fmla="*/ 1235268 h 1670566"/>
              <a:gd name="connsiteX24" fmla="*/ 1470805 w 1776768"/>
              <a:gd name="connsiteY24" fmla="*/ 1359092 h 1670566"/>
              <a:gd name="connsiteX25" fmla="*/ 1535097 w 1776768"/>
              <a:gd name="connsiteY25" fmla="*/ 1330518 h 1670566"/>
              <a:gd name="connsiteX26" fmla="*/ 1608917 w 1776768"/>
              <a:gd name="connsiteY26" fmla="*/ 1313849 h 1670566"/>
              <a:gd name="connsiteX27" fmla="*/ 1675592 w 1776768"/>
              <a:gd name="connsiteY27" fmla="*/ 1304325 h 1670566"/>
              <a:gd name="connsiteX28" fmla="*/ 1773222 w 1776768"/>
              <a:gd name="connsiteY28" fmla="*/ 1335280 h 1670566"/>
              <a:gd name="connsiteX29" fmla="*/ 1747028 w 1776768"/>
              <a:gd name="connsiteY29" fmla="*/ 1406718 h 1670566"/>
              <a:gd name="connsiteX30" fmla="*/ 1706548 w 1776768"/>
              <a:gd name="connsiteY30" fmla="*/ 1487681 h 1670566"/>
              <a:gd name="connsiteX31" fmla="*/ 1625585 w 1776768"/>
              <a:gd name="connsiteY31" fmla="*/ 1530544 h 1670566"/>
              <a:gd name="connsiteX32" fmla="*/ 1537479 w 1776768"/>
              <a:gd name="connsiteY32" fmla="*/ 1568641 h 1670566"/>
              <a:gd name="connsiteX33" fmla="*/ 1466041 w 1776768"/>
              <a:gd name="connsiteY33" fmla="*/ 1662702 h 1670566"/>
              <a:gd name="connsiteX34" fmla="*/ 1411273 w 1776768"/>
              <a:gd name="connsiteY34" fmla="*/ 1668655 h 1670566"/>
              <a:gd name="connsiteX35" fmla="*/ 828660 w 1776768"/>
              <a:gd name="connsiteY35" fmla="*/ 673291 h 1670566"/>
              <a:gd name="connsiteX36" fmla="*/ 910416 w 1776768"/>
              <a:gd name="connsiteY36" fmla="*/ 561374 h 1670566"/>
              <a:gd name="connsiteX37" fmla="*/ 1002491 w 1776768"/>
              <a:gd name="connsiteY37" fmla="*/ 641543 h 1670566"/>
              <a:gd name="connsiteX38" fmla="*/ 952485 w 1776768"/>
              <a:gd name="connsiteY38" fmla="*/ 453422 h 1670566"/>
              <a:gd name="connsiteX39" fmla="*/ 827072 w 1776768"/>
              <a:gd name="connsiteY39" fmla="*/ 397068 h 1670566"/>
              <a:gd name="connsiteX40" fmla="*/ 950104 w 1776768"/>
              <a:gd name="connsiteY40" fmla="*/ 335948 h 1670566"/>
              <a:gd name="connsiteX41" fmla="*/ 1012810 w 1776768"/>
              <a:gd name="connsiteY41" fmla="*/ 199422 h 1670566"/>
              <a:gd name="connsiteX42" fmla="*/ 962010 w 1776768"/>
              <a:gd name="connsiteY42" fmla="*/ 175613 h 1670566"/>
              <a:gd name="connsiteX43" fmla="*/ 857235 w 1776768"/>
              <a:gd name="connsiteY43" fmla="*/ 201805 h 1670566"/>
              <a:gd name="connsiteX44" fmla="*/ 819929 w 1776768"/>
              <a:gd name="connsiteY44" fmla="*/ 143070 h 1670566"/>
              <a:gd name="connsiteX45" fmla="*/ 719122 w 1776768"/>
              <a:gd name="connsiteY45" fmla="*/ 134337 h 1670566"/>
              <a:gd name="connsiteX46" fmla="*/ 518304 w 1776768"/>
              <a:gd name="connsiteY46" fmla="*/ 152593 h 1670566"/>
              <a:gd name="connsiteX47" fmla="*/ 366698 w 1776768"/>
              <a:gd name="connsiteY47" fmla="*/ 178786 h 1670566"/>
              <a:gd name="connsiteX48" fmla="*/ 3953 w 1776768"/>
              <a:gd name="connsiteY48" fmla="*/ 429612 h 1670566"/>
              <a:gd name="connsiteX49" fmla="*/ 38878 w 1776768"/>
              <a:gd name="connsiteY49" fmla="*/ 595506 h 1670566"/>
              <a:gd name="connsiteX50" fmla="*/ 165084 w 1776768"/>
              <a:gd name="connsiteY50" fmla="*/ 466124 h 1670566"/>
              <a:gd name="connsiteX51" fmla="*/ 218266 w 1776768"/>
              <a:gd name="connsiteY51" fmla="*/ 301819 h 1670566"/>
              <a:gd name="connsiteX52" fmla="*/ 378605 w 1776768"/>
              <a:gd name="connsiteY52" fmla="*/ 209346 h 1670566"/>
              <a:gd name="connsiteX0" fmla="*/ 378605 w 1776768"/>
              <a:gd name="connsiteY0" fmla="*/ 209346 h 1662966"/>
              <a:gd name="connsiteX1" fmla="*/ 315104 w 1776768"/>
              <a:gd name="connsiteY1" fmla="*/ 384369 h 1662966"/>
              <a:gd name="connsiteX2" fmla="*/ 283354 w 1776768"/>
              <a:gd name="connsiteY2" fmla="*/ 487554 h 1662966"/>
              <a:gd name="connsiteX3" fmla="*/ 279385 w 1776768"/>
              <a:gd name="connsiteY3" fmla="*/ 703454 h 1662966"/>
              <a:gd name="connsiteX4" fmla="*/ 385747 w 1776768"/>
              <a:gd name="connsiteY4" fmla="*/ 885224 h 1662966"/>
              <a:gd name="connsiteX5" fmla="*/ 434167 w 1776768"/>
              <a:gd name="connsiteY5" fmla="*/ 995556 h 1662966"/>
              <a:gd name="connsiteX6" fmla="*/ 161116 w 1776768"/>
              <a:gd name="connsiteY6" fmla="*/ 1072550 h 1662966"/>
              <a:gd name="connsiteX7" fmla="*/ 235729 w 1776768"/>
              <a:gd name="connsiteY7" fmla="*/ 1165420 h 1662966"/>
              <a:gd name="connsiteX8" fmla="*/ 323041 w 1776768"/>
              <a:gd name="connsiteY8" fmla="*/ 1133668 h 1662966"/>
              <a:gd name="connsiteX9" fmla="*/ 277797 w 1776768"/>
              <a:gd name="connsiteY9" fmla="*/ 1201929 h 1662966"/>
              <a:gd name="connsiteX10" fmla="*/ 382572 w 1776768"/>
              <a:gd name="connsiteY10" fmla="*/ 1237649 h 1662966"/>
              <a:gd name="connsiteX11" fmla="*/ 523066 w 1776768"/>
              <a:gd name="connsiteY11" fmla="*/ 1209074 h 1662966"/>
              <a:gd name="connsiteX12" fmla="*/ 584979 w 1776768"/>
              <a:gd name="connsiteY12" fmla="*/ 1263844 h 1662966"/>
              <a:gd name="connsiteX13" fmla="*/ 632603 w 1776768"/>
              <a:gd name="connsiteY13" fmla="*/ 1361475 h 1662966"/>
              <a:gd name="connsiteX14" fmla="*/ 677848 w 1776768"/>
              <a:gd name="connsiteY14" fmla="*/ 1363857 h 1662966"/>
              <a:gd name="connsiteX15" fmla="*/ 718328 w 1776768"/>
              <a:gd name="connsiteY15" fmla="*/ 1378143 h 1662966"/>
              <a:gd name="connsiteX16" fmla="*/ 770717 w 1776768"/>
              <a:gd name="connsiteY16" fmla="*/ 1406718 h 1662966"/>
              <a:gd name="connsiteX17" fmla="*/ 904066 w 1776768"/>
              <a:gd name="connsiteY17" fmla="*/ 1299562 h 1662966"/>
              <a:gd name="connsiteX18" fmla="*/ 1068372 w 1776768"/>
              <a:gd name="connsiteY18" fmla="*/ 1194787 h 1662966"/>
              <a:gd name="connsiteX19" fmla="*/ 1118379 w 1776768"/>
              <a:gd name="connsiteY19" fmla="*/ 1173355 h 1662966"/>
              <a:gd name="connsiteX20" fmla="*/ 1115998 w 1776768"/>
              <a:gd name="connsiteY20" fmla="*/ 1173357 h 1662966"/>
              <a:gd name="connsiteX21" fmla="*/ 1168384 w 1776768"/>
              <a:gd name="connsiteY21" fmla="*/ 1282893 h 1662966"/>
              <a:gd name="connsiteX22" fmla="*/ 1201722 w 1776768"/>
              <a:gd name="connsiteY22" fmla="*/ 1235268 h 1662966"/>
              <a:gd name="connsiteX23" fmla="*/ 1308878 w 1776768"/>
              <a:gd name="connsiteY23" fmla="*/ 1235268 h 1662966"/>
              <a:gd name="connsiteX24" fmla="*/ 1470805 w 1776768"/>
              <a:gd name="connsiteY24" fmla="*/ 1359092 h 1662966"/>
              <a:gd name="connsiteX25" fmla="*/ 1535097 w 1776768"/>
              <a:gd name="connsiteY25" fmla="*/ 1330518 h 1662966"/>
              <a:gd name="connsiteX26" fmla="*/ 1608917 w 1776768"/>
              <a:gd name="connsiteY26" fmla="*/ 1313849 h 1662966"/>
              <a:gd name="connsiteX27" fmla="*/ 1675592 w 1776768"/>
              <a:gd name="connsiteY27" fmla="*/ 1304325 h 1662966"/>
              <a:gd name="connsiteX28" fmla="*/ 1773222 w 1776768"/>
              <a:gd name="connsiteY28" fmla="*/ 1335280 h 1662966"/>
              <a:gd name="connsiteX29" fmla="*/ 1747028 w 1776768"/>
              <a:gd name="connsiteY29" fmla="*/ 1406718 h 1662966"/>
              <a:gd name="connsiteX30" fmla="*/ 1706548 w 1776768"/>
              <a:gd name="connsiteY30" fmla="*/ 1487681 h 1662966"/>
              <a:gd name="connsiteX31" fmla="*/ 1625585 w 1776768"/>
              <a:gd name="connsiteY31" fmla="*/ 1530544 h 1662966"/>
              <a:gd name="connsiteX32" fmla="*/ 1537479 w 1776768"/>
              <a:gd name="connsiteY32" fmla="*/ 1568641 h 1662966"/>
              <a:gd name="connsiteX33" fmla="*/ 1466041 w 1776768"/>
              <a:gd name="connsiteY33" fmla="*/ 1662702 h 1662966"/>
              <a:gd name="connsiteX34" fmla="*/ 877873 w 1776768"/>
              <a:gd name="connsiteY34" fmla="*/ 674880 h 1662966"/>
              <a:gd name="connsiteX35" fmla="*/ 828660 w 1776768"/>
              <a:gd name="connsiteY35" fmla="*/ 673291 h 1662966"/>
              <a:gd name="connsiteX36" fmla="*/ 910416 w 1776768"/>
              <a:gd name="connsiteY36" fmla="*/ 561374 h 1662966"/>
              <a:gd name="connsiteX37" fmla="*/ 1002491 w 1776768"/>
              <a:gd name="connsiteY37" fmla="*/ 641543 h 1662966"/>
              <a:gd name="connsiteX38" fmla="*/ 952485 w 1776768"/>
              <a:gd name="connsiteY38" fmla="*/ 453422 h 1662966"/>
              <a:gd name="connsiteX39" fmla="*/ 827072 w 1776768"/>
              <a:gd name="connsiteY39" fmla="*/ 397068 h 1662966"/>
              <a:gd name="connsiteX40" fmla="*/ 950104 w 1776768"/>
              <a:gd name="connsiteY40" fmla="*/ 335948 h 1662966"/>
              <a:gd name="connsiteX41" fmla="*/ 1012810 w 1776768"/>
              <a:gd name="connsiteY41" fmla="*/ 199422 h 1662966"/>
              <a:gd name="connsiteX42" fmla="*/ 962010 w 1776768"/>
              <a:gd name="connsiteY42" fmla="*/ 175613 h 1662966"/>
              <a:gd name="connsiteX43" fmla="*/ 857235 w 1776768"/>
              <a:gd name="connsiteY43" fmla="*/ 201805 h 1662966"/>
              <a:gd name="connsiteX44" fmla="*/ 819929 w 1776768"/>
              <a:gd name="connsiteY44" fmla="*/ 143070 h 1662966"/>
              <a:gd name="connsiteX45" fmla="*/ 719122 w 1776768"/>
              <a:gd name="connsiteY45" fmla="*/ 134337 h 1662966"/>
              <a:gd name="connsiteX46" fmla="*/ 518304 w 1776768"/>
              <a:gd name="connsiteY46" fmla="*/ 152593 h 1662966"/>
              <a:gd name="connsiteX47" fmla="*/ 366698 w 1776768"/>
              <a:gd name="connsiteY47" fmla="*/ 178786 h 1662966"/>
              <a:gd name="connsiteX48" fmla="*/ 3953 w 1776768"/>
              <a:gd name="connsiteY48" fmla="*/ 429612 h 1662966"/>
              <a:gd name="connsiteX49" fmla="*/ 38878 w 1776768"/>
              <a:gd name="connsiteY49" fmla="*/ 595506 h 1662966"/>
              <a:gd name="connsiteX50" fmla="*/ 165084 w 1776768"/>
              <a:gd name="connsiteY50" fmla="*/ 466124 h 1662966"/>
              <a:gd name="connsiteX51" fmla="*/ 218266 w 1776768"/>
              <a:gd name="connsiteY51" fmla="*/ 301819 h 1662966"/>
              <a:gd name="connsiteX52" fmla="*/ 378605 w 1776768"/>
              <a:gd name="connsiteY52" fmla="*/ 209346 h 1662966"/>
              <a:gd name="connsiteX0" fmla="*/ 378605 w 1776768"/>
              <a:gd name="connsiteY0" fmla="*/ 209346 h 1569143"/>
              <a:gd name="connsiteX1" fmla="*/ 315104 w 1776768"/>
              <a:gd name="connsiteY1" fmla="*/ 384369 h 1569143"/>
              <a:gd name="connsiteX2" fmla="*/ 283354 w 1776768"/>
              <a:gd name="connsiteY2" fmla="*/ 487554 h 1569143"/>
              <a:gd name="connsiteX3" fmla="*/ 279385 w 1776768"/>
              <a:gd name="connsiteY3" fmla="*/ 703454 h 1569143"/>
              <a:gd name="connsiteX4" fmla="*/ 385747 w 1776768"/>
              <a:gd name="connsiteY4" fmla="*/ 885224 h 1569143"/>
              <a:gd name="connsiteX5" fmla="*/ 434167 w 1776768"/>
              <a:gd name="connsiteY5" fmla="*/ 995556 h 1569143"/>
              <a:gd name="connsiteX6" fmla="*/ 161116 w 1776768"/>
              <a:gd name="connsiteY6" fmla="*/ 1072550 h 1569143"/>
              <a:gd name="connsiteX7" fmla="*/ 235729 w 1776768"/>
              <a:gd name="connsiteY7" fmla="*/ 1165420 h 1569143"/>
              <a:gd name="connsiteX8" fmla="*/ 323041 w 1776768"/>
              <a:gd name="connsiteY8" fmla="*/ 1133668 h 1569143"/>
              <a:gd name="connsiteX9" fmla="*/ 277797 w 1776768"/>
              <a:gd name="connsiteY9" fmla="*/ 1201929 h 1569143"/>
              <a:gd name="connsiteX10" fmla="*/ 382572 w 1776768"/>
              <a:gd name="connsiteY10" fmla="*/ 1237649 h 1569143"/>
              <a:gd name="connsiteX11" fmla="*/ 523066 w 1776768"/>
              <a:gd name="connsiteY11" fmla="*/ 1209074 h 1569143"/>
              <a:gd name="connsiteX12" fmla="*/ 584979 w 1776768"/>
              <a:gd name="connsiteY12" fmla="*/ 1263844 h 1569143"/>
              <a:gd name="connsiteX13" fmla="*/ 632603 w 1776768"/>
              <a:gd name="connsiteY13" fmla="*/ 1361475 h 1569143"/>
              <a:gd name="connsiteX14" fmla="*/ 677848 w 1776768"/>
              <a:gd name="connsiteY14" fmla="*/ 1363857 h 1569143"/>
              <a:gd name="connsiteX15" fmla="*/ 718328 w 1776768"/>
              <a:gd name="connsiteY15" fmla="*/ 1378143 h 1569143"/>
              <a:gd name="connsiteX16" fmla="*/ 770717 w 1776768"/>
              <a:gd name="connsiteY16" fmla="*/ 1406718 h 1569143"/>
              <a:gd name="connsiteX17" fmla="*/ 904066 w 1776768"/>
              <a:gd name="connsiteY17" fmla="*/ 1299562 h 1569143"/>
              <a:gd name="connsiteX18" fmla="*/ 1068372 w 1776768"/>
              <a:gd name="connsiteY18" fmla="*/ 1194787 h 1569143"/>
              <a:gd name="connsiteX19" fmla="*/ 1118379 w 1776768"/>
              <a:gd name="connsiteY19" fmla="*/ 1173355 h 1569143"/>
              <a:gd name="connsiteX20" fmla="*/ 1115998 w 1776768"/>
              <a:gd name="connsiteY20" fmla="*/ 1173357 h 1569143"/>
              <a:gd name="connsiteX21" fmla="*/ 1168384 w 1776768"/>
              <a:gd name="connsiteY21" fmla="*/ 1282893 h 1569143"/>
              <a:gd name="connsiteX22" fmla="*/ 1201722 w 1776768"/>
              <a:gd name="connsiteY22" fmla="*/ 1235268 h 1569143"/>
              <a:gd name="connsiteX23" fmla="*/ 1308878 w 1776768"/>
              <a:gd name="connsiteY23" fmla="*/ 1235268 h 1569143"/>
              <a:gd name="connsiteX24" fmla="*/ 1470805 w 1776768"/>
              <a:gd name="connsiteY24" fmla="*/ 1359092 h 1569143"/>
              <a:gd name="connsiteX25" fmla="*/ 1535097 w 1776768"/>
              <a:gd name="connsiteY25" fmla="*/ 1330518 h 1569143"/>
              <a:gd name="connsiteX26" fmla="*/ 1608917 w 1776768"/>
              <a:gd name="connsiteY26" fmla="*/ 1313849 h 1569143"/>
              <a:gd name="connsiteX27" fmla="*/ 1675592 w 1776768"/>
              <a:gd name="connsiteY27" fmla="*/ 1304325 h 1569143"/>
              <a:gd name="connsiteX28" fmla="*/ 1773222 w 1776768"/>
              <a:gd name="connsiteY28" fmla="*/ 1335280 h 1569143"/>
              <a:gd name="connsiteX29" fmla="*/ 1747028 w 1776768"/>
              <a:gd name="connsiteY29" fmla="*/ 1406718 h 1569143"/>
              <a:gd name="connsiteX30" fmla="*/ 1706548 w 1776768"/>
              <a:gd name="connsiteY30" fmla="*/ 1487681 h 1569143"/>
              <a:gd name="connsiteX31" fmla="*/ 1625585 w 1776768"/>
              <a:gd name="connsiteY31" fmla="*/ 1530544 h 1569143"/>
              <a:gd name="connsiteX32" fmla="*/ 1537479 w 1776768"/>
              <a:gd name="connsiteY32" fmla="*/ 1568641 h 1569143"/>
              <a:gd name="connsiteX33" fmla="*/ 919941 w 1776768"/>
              <a:gd name="connsiteY33" fmla="*/ 738777 h 1569143"/>
              <a:gd name="connsiteX34" fmla="*/ 877873 w 1776768"/>
              <a:gd name="connsiteY34" fmla="*/ 674880 h 1569143"/>
              <a:gd name="connsiteX35" fmla="*/ 828660 w 1776768"/>
              <a:gd name="connsiteY35" fmla="*/ 673291 h 1569143"/>
              <a:gd name="connsiteX36" fmla="*/ 910416 w 1776768"/>
              <a:gd name="connsiteY36" fmla="*/ 561374 h 1569143"/>
              <a:gd name="connsiteX37" fmla="*/ 1002491 w 1776768"/>
              <a:gd name="connsiteY37" fmla="*/ 641543 h 1569143"/>
              <a:gd name="connsiteX38" fmla="*/ 952485 w 1776768"/>
              <a:gd name="connsiteY38" fmla="*/ 453422 h 1569143"/>
              <a:gd name="connsiteX39" fmla="*/ 827072 w 1776768"/>
              <a:gd name="connsiteY39" fmla="*/ 397068 h 1569143"/>
              <a:gd name="connsiteX40" fmla="*/ 950104 w 1776768"/>
              <a:gd name="connsiteY40" fmla="*/ 335948 h 1569143"/>
              <a:gd name="connsiteX41" fmla="*/ 1012810 w 1776768"/>
              <a:gd name="connsiteY41" fmla="*/ 199422 h 1569143"/>
              <a:gd name="connsiteX42" fmla="*/ 962010 w 1776768"/>
              <a:gd name="connsiteY42" fmla="*/ 175613 h 1569143"/>
              <a:gd name="connsiteX43" fmla="*/ 857235 w 1776768"/>
              <a:gd name="connsiteY43" fmla="*/ 201805 h 1569143"/>
              <a:gd name="connsiteX44" fmla="*/ 819929 w 1776768"/>
              <a:gd name="connsiteY44" fmla="*/ 143070 h 1569143"/>
              <a:gd name="connsiteX45" fmla="*/ 719122 w 1776768"/>
              <a:gd name="connsiteY45" fmla="*/ 134337 h 1569143"/>
              <a:gd name="connsiteX46" fmla="*/ 518304 w 1776768"/>
              <a:gd name="connsiteY46" fmla="*/ 152593 h 1569143"/>
              <a:gd name="connsiteX47" fmla="*/ 366698 w 1776768"/>
              <a:gd name="connsiteY47" fmla="*/ 178786 h 1569143"/>
              <a:gd name="connsiteX48" fmla="*/ 3953 w 1776768"/>
              <a:gd name="connsiteY48" fmla="*/ 429612 h 1569143"/>
              <a:gd name="connsiteX49" fmla="*/ 38878 w 1776768"/>
              <a:gd name="connsiteY49" fmla="*/ 595506 h 1569143"/>
              <a:gd name="connsiteX50" fmla="*/ 165084 w 1776768"/>
              <a:gd name="connsiteY50" fmla="*/ 466124 h 1569143"/>
              <a:gd name="connsiteX51" fmla="*/ 218266 w 1776768"/>
              <a:gd name="connsiteY51" fmla="*/ 301819 h 1569143"/>
              <a:gd name="connsiteX52" fmla="*/ 378605 w 1776768"/>
              <a:gd name="connsiteY52" fmla="*/ 209346 h 1569143"/>
              <a:gd name="connsiteX0" fmla="*/ 378605 w 1776768"/>
              <a:gd name="connsiteY0" fmla="*/ 209346 h 1530678"/>
              <a:gd name="connsiteX1" fmla="*/ 315104 w 1776768"/>
              <a:gd name="connsiteY1" fmla="*/ 384369 h 1530678"/>
              <a:gd name="connsiteX2" fmla="*/ 283354 w 1776768"/>
              <a:gd name="connsiteY2" fmla="*/ 487554 h 1530678"/>
              <a:gd name="connsiteX3" fmla="*/ 279385 w 1776768"/>
              <a:gd name="connsiteY3" fmla="*/ 703454 h 1530678"/>
              <a:gd name="connsiteX4" fmla="*/ 385747 w 1776768"/>
              <a:gd name="connsiteY4" fmla="*/ 885224 h 1530678"/>
              <a:gd name="connsiteX5" fmla="*/ 434167 w 1776768"/>
              <a:gd name="connsiteY5" fmla="*/ 995556 h 1530678"/>
              <a:gd name="connsiteX6" fmla="*/ 161116 w 1776768"/>
              <a:gd name="connsiteY6" fmla="*/ 1072550 h 1530678"/>
              <a:gd name="connsiteX7" fmla="*/ 235729 w 1776768"/>
              <a:gd name="connsiteY7" fmla="*/ 1165420 h 1530678"/>
              <a:gd name="connsiteX8" fmla="*/ 323041 w 1776768"/>
              <a:gd name="connsiteY8" fmla="*/ 1133668 h 1530678"/>
              <a:gd name="connsiteX9" fmla="*/ 277797 w 1776768"/>
              <a:gd name="connsiteY9" fmla="*/ 1201929 h 1530678"/>
              <a:gd name="connsiteX10" fmla="*/ 382572 w 1776768"/>
              <a:gd name="connsiteY10" fmla="*/ 1237649 h 1530678"/>
              <a:gd name="connsiteX11" fmla="*/ 523066 w 1776768"/>
              <a:gd name="connsiteY11" fmla="*/ 1209074 h 1530678"/>
              <a:gd name="connsiteX12" fmla="*/ 584979 w 1776768"/>
              <a:gd name="connsiteY12" fmla="*/ 1263844 h 1530678"/>
              <a:gd name="connsiteX13" fmla="*/ 632603 w 1776768"/>
              <a:gd name="connsiteY13" fmla="*/ 1361475 h 1530678"/>
              <a:gd name="connsiteX14" fmla="*/ 677848 w 1776768"/>
              <a:gd name="connsiteY14" fmla="*/ 1363857 h 1530678"/>
              <a:gd name="connsiteX15" fmla="*/ 718328 w 1776768"/>
              <a:gd name="connsiteY15" fmla="*/ 1378143 h 1530678"/>
              <a:gd name="connsiteX16" fmla="*/ 770717 w 1776768"/>
              <a:gd name="connsiteY16" fmla="*/ 1406718 h 1530678"/>
              <a:gd name="connsiteX17" fmla="*/ 904066 w 1776768"/>
              <a:gd name="connsiteY17" fmla="*/ 1299562 h 1530678"/>
              <a:gd name="connsiteX18" fmla="*/ 1068372 w 1776768"/>
              <a:gd name="connsiteY18" fmla="*/ 1194787 h 1530678"/>
              <a:gd name="connsiteX19" fmla="*/ 1118379 w 1776768"/>
              <a:gd name="connsiteY19" fmla="*/ 1173355 h 1530678"/>
              <a:gd name="connsiteX20" fmla="*/ 1115998 w 1776768"/>
              <a:gd name="connsiteY20" fmla="*/ 1173357 h 1530678"/>
              <a:gd name="connsiteX21" fmla="*/ 1168384 w 1776768"/>
              <a:gd name="connsiteY21" fmla="*/ 1282893 h 1530678"/>
              <a:gd name="connsiteX22" fmla="*/ 1201722 w 1776768"/>
              <a:gd name="connsiteY22" fmla="*/ 1235268 h 1530678"/>
              <a:gd name="connsiteX23" fmla="*/ 1308878 w 1776768"/>
              <a:gd name="connsiteY23" fmla="*/ 1235268 h 1530678"/>
              <a:gd name="connsiteX24" fmla="*/ 1470805 w 1776768"/>
              <a:gd name="connsiteY24" fmla="*/ 1359092 h 1530678"/>
              <a:gd name="connsiteX25" fmla="*/ 1535097 w 1776768"/>
              <a:gd name="connsiteY25" fmla="*/ 1330518 h 1530678"/>
              <a:gd name="connsiteX26" fmla="*/ 1608917 w 1776768"/>
              <a:gd name="connsiteY26" fmla="*/ 1313849 h 1530678"/>
              <a:gd name="connsiteX27" fmla="*/ 1675592 w 1776768"/>
              <a:gd name="connsiteY27" fmla="*/ 1304325 h 1530678"/>
              <a:gd name="connsiteX28" fmla="*/ 1773222 w 1776768"/>
              <a:gd name="connsiteY28" fmla="*/ 1335280 h 1530678"/>
              <a:gd name="connsiteX29" fmla="*/ 1747028 w 1776768"/>
              <a:gd name="connsiteY29" fmla="*/ 1406718 h 1530678"/>
              <a:gd name="connsiteX30" fmla="*/ 1706548 w 1776768"/>
              <a:gd name="connsiteY30" fmla="*/ 1487681 h 1530678"/>
              <a:gd name="connsiteX31" fmla="*/ 1625585 w 1776768"/>
              <a:gd name="connsiteY31" fmla="*/ 1530544 h 1530678"/>
              <a:gd name="connsiteX32" fmla="*/ 1143779 w 1776768"/>
              <a:gd name="connsiteY32" fmla="*/ 558991 h 1530678"/>
              <a:gd name="connsiteX33" fmla="*/ 919941 w 1776768"/>
              <a:gd name="connsiteY33" fmla="*/ 738777 h 1530678"/>
              <a:gd name="connsiteX34" fmla="*/ 877873 w 1776768"/>
              <a:gd name="connsiteY34" fmla="*/ 674880 h 1530678"/>
              <a:gd name="connsiteX35" fmla="*/ 828660 w 1776768"/>
              <a:gd name="connsiteY35" fmla="*/ 673291 h 1530678"/>
              <a:gd name="connsiteX36" fmla="*/ 910416 w 1776768"/>
              <a:gd name="connsiteY36" fmla="*/ 561374 h 1530678"/>
              <a:gd name="connsiteX37" fmla="*/ 1002491 w 1776768"/>
              <a:gd name="connsiteY37" fmla="*/ 641543 h 1530678"/>
              <a:gd name="connsiteX38" fmla="*/ 952485 w 1776768"/>
              <a:gd name="connsiteY38" fmla="*/ 453422 h 1530678"/>
              <a:gd name="connsiteX39" fmla="*/ 827072 w 1776768"/>
              <a:gd name="connsiteY39" fmla="*/ 397068 h 1530678"/>
              <a:gd name="connsiteX40" fmla="*/ 950104 w 1776768"/>
              <a:gd name="connsiteY40" fmla="*/ 335948 h 1530678"/>
              <a:gd name="connsiteX41" fmla="*/ 1012810 w 1776768"/>
              <a:gd name="connsiteY41" fmla="*/ 199422 h 1530678"/>
              <a:gd name="connsiteX42" fmla="*/ 962010 w 1776768"/>
              <a:gd name="connsiteY42" fmla="*/ 175613 h 1530678"/>
              <a:gd name="connsiteX43" fmla="*/ 857235 w 1776768"/>
              <a:gd name="connsiteY43" fmla="*/ 201805 h 1530678"/>
              <a:gd name="connsiteX44" fmla="*/ 819929 w 1776768"/>
              <a:gd name="connsiteY44" fmla="*/ 143070 h 1530678"/>
              <a:gd name="connsiteX45" fmla="*/ 719122 w 1776768"/>
              <a:gd name="connsiteY45" fmla="*/ 134337 h 1530678"/>
              <a:gd name="connsiteX46" fmla="*/ 518304 w 1776768"/>
              <a:gd name="connsiteY46" fmla="*/ 152593 h 1530678"/>
              <a:gd name="connsiteX47" fmla="*/ 366698 w 1776768"/>
              <a:gd name="connsiteY47" fmla="*/ 178786 h 1530678"/>
              <a:gd name="connsiteX48" fmla="*/ 3953 w 1776768"/>
              <a:gd name="connsiteY48" fmla="*/ 429612 h 1530678"/>
              <a:gd name="connsiteX49" fmla="*/ 38878 w 1776768"/>
              <a:gd name="connsiteY49" fmla="*/ 595506 h 1530678"/>
              <a:gd name="connsiteX50" fmla="*/ 165084 w 1776768"/>
              <a:gd name="connsiteY50" fmla="*/ 466124 h 1530678"/>
              <a:gd name="connsiteX51" fmla="*/ 218266 w 1776768"/>
              <a:gd name="connsiteY51" fmla="*/ 301819 h 1530678"/>
              <a:gd name="connsiteX52" fmla="*/ 378605 w 1776768"/>
              <a:gd name="connsiteY52" fmla="*/ 209346 h 1530678"/>
              <a:gd name="connsiteX0" fmla="*/ 378605 w 1776768"/>
              <a:gd name="connsiteY0" fmla="*/ 209346 h 1530705"/>
              <a:gd name="connsiteX1" fmla="*/ 315104 w 1776768"/>
              <a:gd name="connsiteY1" fmla="*/ 384369 h 1530705"/>
              <a:gd name="connsiteX2" fmla="*/ 283354 w 1776768"/>
              <a:gd name="connsiteY2" fmla="*/ 487554 h 1530705"/>
              <a:gd name="connsiteX3" fmla="*/ 279385 w 1776768"/>
              <a:gd name="connsiteY3" fmla="*/ 703454 h 1530705"/>
              <a:gd name="connsiteX4" fmla="*/ 385747 w 1776768"/>
              <a:gd name="connsiteY4" fmla="*/ 885224 h 1530705"/>
              <a:gd name="connsiteX5" fmla="*/ 434167 w 1776768"/>
              <a:gd name="connsiteY5" fmla="*/ 995556 h 1530705"/>
              <a:gd name="connsiteX6" fmla="*/ 161116 w 1776768"/>
              <a:gd name="connsiteY6" fmla="*/ 1072550 h 1530705"/>
              <a:gd name="connsiteX7" fmla="*/ 235729 w 1776768"/>
              <a:gd name="connsiteY7" fmla="*/ 1165420 h 1530705"/>
              <a:gd name="connsiteX8" fmla="*/ 323041 w 1776768"/>
              <a:gd name="connsiteY8" fmla="*/ 1133668 h 1530705"/>
              <a:gd name="connsiteX9" fmla="*/ 277797 w 1776768"/>
              <a:gd name="connsiteY9" fmla="*/ 1201929 h 1530705"/>
              <a:gd name="connsiteX10" fmla="*/ 382572 w 1776768"/>
              <a:gd name="connsiteY10" fmla="*/ 1237649 h 1530705"/>
              <a:gd name="connsiteX11" fmla="*/ 523066 w 1776768"/>
              <a:gd name="connsiteY11" fmla="*/ 1209074 h 1530705"/>
              <a:gd name="connsiteX12" fmla="*/ 584979 w 1776768"/>
              <a:gd name="connsiteY12" fmla="*/ 1263844 h 1530705"/>
              <a:gd name="connsiteX13" fmla="*/ 632603 w 1776768"/>
              <a:gd name="connsiteY13" fmla="*/ 1361475 h 1530705"/>
              <a:gd name="connsiteX14" fmla="*/ 677848 w 1776768"/>
              <a:gd name="connsiteY14" fmla="*/ 1363857 h 1530705"/>
              <a:gd name="connsiteX15" fmla="*/ 718328 w 1776768"/>
              <a:gd name="connsiteY15" fmla="*/ 1378143 h 1530705"/>
              <a:gd name="connsiteX16" fmla="*/ 770717 w 1776768"/>
              <a:gd name="connsiteY16" fmla="*/ 1406718 h 1530705"/>
              <a:gd name="connsiteX17" fmla="*/ 904066 w 1776768"/>
              <a:gd name="connsiteY17" fmla="*/ 1299562 h 1530705"/>
              <a:gd name="connsiteX18" fmla="*/ 1068372 w 1776768"/>
              <a:gd name="connsiteY18" fmla="*/ 1194787 h 1530705"/>
              <a:gd name="connsiteX19" fmla="*/ 1118379 w 1776768"/>
              <a:gd name="connsiteY19" fmla="*/ 1173355 h 1530705"/>
              <a:gd name="connsiteX20" fmla="*/ 1115998 w 1776768"/>
              <a:gd name="connsiteY20" fmla="*/ 1173357 h 1530705"/>
              <a:gd name="connsiteX21" fmla="*/ 1168384 w 1776768"/>
              <a:gd name="connsiteY21" fmla="*/ 1282893 h 1530705"/>
              <a:gd name="connsiteX22" fmla="*/ 1201722 w 1776768"/>
              <a:gd name="connsiteY22" fmla="*/ 1235268 h 1530705"/>
              <a:gd name="connsiteX23" fmla="*/ 1308878 w 1776768"/>
              <a:gd name="connsiteY23" fmla="*/ 1235268 h 1530705"/>
              <a:gd name="connsiteX24" fmla="*/ 1470805 w 1776768"/>
              <a:gd name="connsiteY24" fmla="*/ 1359092 h 1530705"/>
              <a:gd name="connsiteX25" fmla="*/ 1535097 w 1776768"/>
              <a:gd name="connsiteY25" fmla="*/ 1330518 h 1530705"/>
              <a:gd name="connsiteX26" fmla="*/ 1608917 w 1776768"/>
              <a:gd name="connsiteY26" fmla="*/ 1313849 h 1530705"/>
              <a:gd name="connsiteX27" fmla="*/ 1675592 w 1776768"/>
              <a:gd name="connsiteY27" fmla="*/ 1304325 h 1530705"/>
              <a:gd name="connsiteX28" fmla="*/ 1773222 w 1776768"/>
              <a:gd name="connsiteY28" fmla="*/ 1335280 h 1530705"/>
              <a:gd name="connsiteX29" fmla="*/ 1747028 w 1776768"/>
              <a:gd name="connsiteY29" fmla="*/ 1406718 h 1530705"/>
              <a:gd name="connsiteX30" fmla="*/ 1706548 w 1776768"/>
              <a:gd name="connsiteY30" fmla="*/ 1487681 h 1530705"/>
              <a:gd name="connsiteX31" fmla="*/ 1625585 w 1776768"/>
              <a:gd name="connsiteY31" fmla="*/ 1530544 h 1530705"/>
              <a:gd name="connsiteX32" fmla="*/ 1143779 w 1776768"/>
              <a:gd name="connsiteY32" fmla="*/ 558991 h 1530705"/>
              <a:gd name="connsiteX33" fmla="*/ 1083454 w 1776768"/>
              <a:gd name="connsiteY33" fmla="*/ 619322 h 1530705"/>
              <a:gd name="connsiteX34" fmla="*/ 919941 w 1776768"/>
              <a:gd name="connsiteY34" fmla="*/ 738777 h 1530705"/>
              <a:gd name="connsiteX35" fmla="*/ 877873 w 1776768"/>
              <a:gd name="connsiteY35" fmla="*/ 674880 h 1530705"/>
              <a:gd name="connsiteX36" fmla="*/ 828660 w 1776768"/>
              <a:gd name="connsiteY36" fmla="*/ 673291 h 1530705"/>
              <a:gd name="connsiteX37" fmla="*/ 910416 w 1776768"/>
              <a:gd name="connsiteY37" fmla="*/ 561374 h 1530705"/>
              <a:gd name="connsiteX38" fmla="*/ 1002491 w 1776768"/>
              <a:gd name="connsiteY38" fmla="*/ 641543 h 1530705"/>
              <a:gd name="connsiteX39" fmla="*/ 952485 w 1776768"/>
              <a:gd name="connsiteY39" fmla="*/ 453422 h 1530705"/>
              <a:gd name="connsiteX40" fmla="*/ 827072 w 1776768"/>
              <a:gd name="connsiteY40" fmla="*/ 397068 h 1530705"/>
              <a:gd name="connsiteX41" fmla="*/ 950104 w 1776768"/>
              <a:gd name="connsiteY41" fmla="*/ 335948 h 1530705"/>
              <a:gd name="connsiteX42" fmla="*/ 1012810 w 1776768"/>
              <a:gd name="connsiteY42" fmla="*/ 199422 h 1530705"/>
              <a:gd name="connsiteX43" fmla="*/ 962010 w 1776768"/>
              <a:gd name="connsiteY43" fmla="*/ 175613 h 1530705"/>
              <a:gd name="connsiteX44" fmla="*/ 857235 w 1776768"/>
              <a:gd name="connsiteY44" fmla="*/ 201805 h 1530705"/>
              <a:gd name="connsiteX45" fmla="*/ 819929 w 1776768"/>
              <a:gd name="connsiteY45" fmla="*/ 143070 h 1530705"/>
              <a:gd name="connsiteX46" fmla="*/ 719122 w 1776768"/>
              <a:gd name="connsiteY46" fmla="*/ 134337 h 1530705"/>
              <a:gd name="connsiteX47" fmla="*/ 518304 w 1776768"/>
              <a:gd name="connsiteY47" fmla="*/ 152593 h 1530705"/>
              <a:gd name="connsiteX48" fmla="*/ 366698 w 1776768"/>
              <a:gd name="connsiteY48" fmla="*/ 178786 h 1530705"/>
              <a:gd name="connsiteX49" fmla="*/ 3953 w 1776768"/>
              <a:gd name="connsiteY49" fmla="*/ 429612 h 1530705"/>
              <a:gd name="connsiteX50" fmla="*/ 38878 w 1776768"/>
              <a:gd name="connsiteY50" fmla="*/ 595506 h 1530705"/>
              <a:gd name="connsiteX51" fmla="*/ 165084 w 1776768"/>
              <a:gd name="connsiteY51" fmla="*/ 466124 h 1530705"/>
              <a:gd name="connsiteX52" fmla="*/ 218266 w 1776768"/>
              <a:gd name="connsiteY52" fmla="*/ 301819 h 1530705"/>
              <a:gd name="connsiteX53" fmla="*/ 378605 w 1776768"/>
              <a:gd name="connsiteY53" fmla="*/ 209346 h 1530705"/>
              <a:gd name="connsiteX0" fmla="*/ 378605 w 1776768"/>
              <a:gd name="connsiteY0" fmla="*/ 209346 h 1487999"/>
              <a:gd name="connsiteX1" fmla="*/ 315104 w 1776768"/>
              <a:gd name="connsiteY1" fmla="*/ 384369 h 1487999"/>
              <a:gd name="connsiteX2" fmla="*/ 283354 w 1776768"/>
              <a:gd name="connsiteY2" fmla="*/ 487554 h 1487999"/>
              <a:gd name="connsiteX3" fmla="*/ 279385 w 1776768"/>
              <a:gd name="connsiteY3" fmla="*/ 703454 h 1487999"/>
              <a:gd name="connsiteX4" fmla="*/ 385747 w 1776768"/>
              <a:gd name="connsiteY4" fmla="*/ 885224 h 1487999"/>
              <a:gd name="connsiteX5" fmla="*/ 434167 w 1776768"/>
              <a:gd name="connsiteY5" fmla="*/ 995556 h 1487999"/>
              <a:gd name="connsiteX6" fmla="*/ 161116 w 1776768"/>
              <a:gd name="connsiteY6" fmla="*/ 1072550 h 1487999"/>
              <a:gd name="connsiteX7" fmla="*/ 235729 w 1776768"/>
              <a:gd name="connsiteY7" fmla="*/ 1165420 h 1487999"/>
              <a:gd name="connsiteX8" fmla="*/ 323041 w 1776768"/>
              <a:gd name="connsiteY8" fmla="*/ 1133668 h 1487999"/>
              <a:gd name="connsiteX9" fmla="*/ 277797 w 1776768"/>
              <a:gd name="connsiteY9" fmla="*/ 1201929 h 1487999"/>
              <a:gd name="connsiteX10" fmla="*/ 382572 w 1776768"/>
              <a:gd name="connsiteY10" fmla="*/ 1237649 h 1487999"/>
              <a:gd name="connsiteX11" fmla="*/ 523066 w 1776768"/>
              <a:gd name="connsiteY11" fmla="*/ 1209074 h 1487999"/>
              <a:gd name="connsiteX12" fmla="*/ 584979 w 1776768"/>
              <a:gd name="connsiteY12" fmla="*/ 1263844 h 1487999"/>
              <a:gd name="connsiteX13" fmla="*/ 632603 w 1776768"/>
              <a:gd name="connsiteY13" fmla="*/ 1361475 h 1487999"/>
              <a:gd name="connsiteX14" fmla="*/ 677848 w 1776768"/>
              <a:gd name="connsiteY14" fmla="*/ 1363857 h 1487999"/>
              <a:gd name="connsiteX15" fmla="*/ 718328 w 1776768"/>
              <a:gd name="connsiteY15" fmla="*/ 1378143 h 1487999"/>
              <a:gd name="connsiteX16" fmla="*/ 770717 w 1776768"/>
              <a:gd name="connsiteY16" fmla="*/ 1406718 h 1487999"/>
              <a:gd name="connsiteX17" fmla="*/ 904066 w 1776768"/>
              <a:gd name="connsiteY17" fmla="*/ 1299562 h 1487999"/>
              <a:gd name="connsiteX18" fmla="*/ 1068372 w 1776768"/>
              <a:gd name="connsiteY18" fmla="*/ 1194787 h 1487999"/>
              <a:gd name="connsiteX19" fmla="*/ 1118379 w 1776768"/>
              <a:gd name="connsiteY19" fmla="*/ 1173355 h 1487999"/>
              <a:gd name="connsiteX20" fmla="*/ 1115998 w 1776768"/>
              <a:gd name="connsiteY20" fmla="*/ 1173357 h 1487999"/>
              <a:gd name="connsiteX21" fmla="*/ 1168384 w 1776768"/>
              <a:gd name="connsiteY21" fmla="*/ 1282893 h 1487999"/>
              <a:gd name="connsiteX22" fmla="*/ 1201722 w 1776768"/>
              <a:gd name="connsiteY22" fmla="*/ 1235268 h 1487999"/>
              <a:gd name="connsiteX23" fmla="*/ 1308878 w 1776768"/>
              <a:gd name="connsiteY23" fmla="*/ 1235268 h 1487999"/>
              <a:gd name="connsiteX24" fmla="*/ 1470805 w 1776768"/>
              <a:gd name="connsiteY24" fmla="*/ 1359092 h 1487999"/>
              <a:gd name="connsiteX25" fmla="*/ 1535097 w 1776768"/>
              <a:gd name="connsiteY25" fmla="*/ 1330518 h 1487999"/>
              <a:gd name="connsiteX26" fmla="*/ 1608917 w 1776768"/>
              <a:gd name="connsiteY26" fmla="*/ 1313849 h 1487999"/>
              <a:gd name="connsiteX27" fmla="*/ 1675592 w 1776768"/>
              <a:gd name="connsiteY27" fmla="*/ 1304325 h 1487999"/>
              <a:gd name="connsiteX28" fmla="*/ 1773222 w 1776768"/>
              <a:gd name="connsiteY28" fmla="*/ 1335280 h 1487999"/>
              <a:gd name="connsiteX29" fmla="*/ 1747028 w 1776768"/>
              <a:gd name="connsiteY29" fmla="*/ 1406718 h 1487999"/>
              <a:gd name="connsiteX30" fmla="*/ 1706548 w 1776768"/>
              <a:gd name="connsiteY30" fmla="*/ 1487681 h 1487999"/>
              <a:gd name="connsiteX31" fmla="*/ 1209660 w 1776768"/>
              <a:gd name="connsiteY31" fmla="*/ 746319 h 1487999"/>
              <a:gd name="connsiteX32" fmla="*/ 1143779 w 1776768"/>
              <a:gd name="connsiteY32" fmla="*/ 558991 h 1487999"/>
              <a:gd name="connsiteX33" fmla="*/ 1083454 w 1776768"/>
              <a:gd name="connsiteY33" fmla="*/ 619322 h 1487999"/>
              <a:gd name="connsiteX34" fmla="*/ 919941 w 1776768"/>
              <a:gd name="connsiteY34" fmla="*/ 738777 h 1487999"/>
              <a:gd name="connsiteX35" fmla="*/ 877873 w 1776768"/>
              <a:gd name="connsiteY35" fmla="*/ 674880 h 1487999"/>
              <a:gd name="connsiteX36" fmla="*/ 828660 w 1776768"/>
              <a:gd name="connsiteY36" fmla="*/ 673291 h 1487999"/>
              <a:gd name="connsiteX37" fmla="*/ 910416 w 1776768"/>
              <a:gd name="connsiteY37" fmla="*/ 561374 h 1487999"/>
              <a:gd name="connsiteX38" fmla="*/ 1002491 w 1776768"/>
              <a:gd name="connsiteY38" fmla="*/ 641543 h 1487999"/>
              <a:gd name="connsiteX39" fmla="*/ 952485 w 1776768"/>
              <a:gd name="connsiteY39" fmla="*/ 453422 h 1487999"/>
              <a:gd name="connsiteX40" fmla="*/ 827072 w 1776768"/>
              <a:gd name="connsiteY40" fmla="*/ 397068 h 1487999"/>
              <a:gd name="connsiteX41" fmla="*/ 950104 w 1776768"/>
              <a:gd name="connsiteY41" fmla="*/ 335948 h 1487999"/>
              <a:gd name="connsiteX42" fmla="*/ 1012810 w 1776768"/>
              <a:gd name="connsiteY42" fmla="*/ 199422 h 1487999"/>
              <a:gd name="connsiteX43" fmla="*/ 962010 w 1776768"/>
              <a:gd name="connsiteY43" fmla="*/ 175613 h 1487999"/>
              <a:gd name="connsiteX44" fmla="*/ 857235 w 1776768"/>
              <a:gd name="connsiteY44" fmla="*/ 201805 h 1487999"/>
              <a:gd name="connsiteX45" fmla="*/ 819929 w 1776768"/>
              <a:gd name="connsiteY45" fmla="*/ 143070 h 1487999"/>
              <a:gd name="connsiteX46" fmla="*/ 719122 w 1776768"/>
              <a:gd name="connsiteY46" fmla="*/ 134337 h 1487999"/>
              <a:gd name="connsiteX47" fmla="*/ 518304 w 1776768"/>
              <a:gd name="connsiteY47" fmla="*/ 152593 h 1487999"/>
              <a:gd name="connsiteX48" fmla="*/ 366698 w 1776768"/>
              <a:gd name="connsiteY48" fmla="*/ 178786 h 1487999"/>
              <a:gd name="connsiteX49" fmla="*/ 3953 w 1776768"/>
              <a:gd name="connsiteY49" fmla="*/ 429612 h 1487999"/>
              <a:gd name="connsiteX50" fmla="*/ 38878 w 1776768"/>
              <a:gd name="connsiteY50" fmla="*/ 595506 h 1487999"/>
              <a:gd name="connsiteX51" fmla="*/ 165084 w 1776768"/>
              <a:gd name="connsiteY51" fmla="*/ 466124 h 1487999"/>
              <a:gd name="connsiteX52" fmla="*/ 218266 w 1776768"/>
              <a:gd name="connsiteY52" fmla="*/ 301819 h 1487999"/>
              <a:gd name="connsiteX53" fmla="*/ 378605 w 1776768"/>
              <a:gd name="connsiteY53" fmla="*/ 209346 h 1487999"/>
              <a:gd name="connsiteX0" fmla="*/ 378605 w 1776768"/>
              <a:gd name="connsiteY0" fmla="*/ 209346 h 1409536"/>
              <a:gd name="connsiteX1" fmla="*/ 315104 w 1776768"/>
              <a:gd name="connsiteY1" fmla="*/ 384369 h 1409536"/>
              <a:gd name="connsiteX2" fmla="*/ 283354 w 1776768"/>
              <a:gd name="connsiteY2" fmla="*/ 487554 h 1409536"/>
              <a:gd name="connsiteX3" fmla="*/ 279385 w 1776768"/>
              <a:gd name="connsiteY3" fmla="*/ 703454 h 1409536"/>
              <a:gd name="connsiteX4" fmla="*/ 385747 w 1776768"/>
              <a:gd name="connsiteY4" fmla="*/ 885224 h 1409536"/>
              <a:gd name="connsiteX5" fmla="*/ 434167 w 1776768"/>
              <a:gd name="connsiteY5" fmla="*/ 995556 h 1409536"/>
              <a:gd name="connsiteX6" fmla="*/ 161116 w 1776768"/>
              <a:gd name="connsiteY6" fmla="*/ 1072550 h 1409536"/>
              <a:gd name="connsiteX7" fmla="*/ 235729 w 1776768"/>
              <a:gd name="connsiteY7" fmla="*/ 1165420 h 1409536"/>
              <a:gd name="connsiteX8" fmla="*/ 323041 w 1776768"/>
              <a:gd name="connsiteY8" fmla="*/ 1133668 h 1409536"/>
              <a:gd name="connsiteX9" fmla="*/ 277797 w 1776768"/>
              <a:gd name="connsiteY9" fmla="*/ 1201929 h 1409536"/>
              <a:gd name="connsiteX10" fmla="*/ 382572 w 1776768"/>
              <a:gd name="connsiteY10" fmla="*/ 1237649 h 1409536"/>
              <a:gd name="connsiteX11" fmla="*/ 523066 w 1776768"/>
              <a:gd name="connsiteY11" fmla="*/ 1209074 h 1409536"/>
              <a:gd name="connsiteX12" fmla="*/ 584979 w 1776768"/>
              <a:gd name="connsiteY12" fmla="*/ 1263844 h 1409536"/>
              <a:gd name="connsiteX13" fmla="*/ 632603 w 1776768"/>
              <a:gd name="connsiteY13" fmla="*/ 1361475 h 1409536"/>
              <a:gd name="connsiteX14" fmla="*/ 677848 w 1776768"/>
              <a:gd name="connsiteY14" fmla="*/ 1363857 h 1409536"/>
              <a:gd name="connsiteX15" fmla="*/ 718328 w 1776768"/>
              <a:gd name="connsiteY15" fmla="*/ 1378143 h 1409536"/>
              <a:gd name="connsiteX16" fmla="*/ 770717 w 1776768"/>
              <a:gd name="connsiteY16" fmla="*/ 1406718 h 1409536"/>
              <a:gd name="connsiteX17" fmla="*/ 904066 w 1776768"/>
              <a:gd name="connsiteY17" fmla="*/ 1299562 h 1409536"/>
              <a:gd name="connsiteX18" fmla="*/ 1068372 w 1776768"/>
              <a:gd name="connsiteY18" fmla="*/ 1194787 h 1409536"/>
              <a:gd name="connsiteX19" fmla="*/ 1118379 w 1776768"/>
              <a:gd name="connsiteY19" fmla="*/ 1173355 h 1409536"/>
              <a:gd name="connsiteX20" fmla="*/ 1115998 w 1776768"/>
              <a:gd name="connsiteY20" fmla="*/ 1173357 h 1409536"/>
              <a:gd name="connsiteX21" fmla="*/ 1168384 w 1776768"/>
              <a:gd name="connsiteY21" fmla="*/ 1282893 h 1409536"/>
              <a:gd name="connsiteX22" fmla="*/ 1201722 w 1776768"/>
              <a:gd name="connsiteY22" fmla="*/ 1235268 h 1409536"/>
              <a:gd name="connsiteX23" fmla="*/ 1308878 w 1776768"/>
              <a:gd name="connsiteY23" fmla="*/ 1235268 h 1409536"/>
              <a:gd name="connsiteX24" fmla="*/ 1470805 w 1776768"/>
              <a:gd name="connsiteY24" fmla="*/ 1359092 h 1409536"/>
              <a:gd name="connsiteX25" fmla="*/ 1535097 w 1776768"/>
              <a:gd name="connsiteY25" fmla="*/ 1330518 h 1409536"/>
              <a:gd name="connsiteX26" fmla="*/ 1608917 w 1776768"/>
              <a:gd name="connsiteY26" fmla="*/ 1313849 h 1409536"/>
              <a:gd name="connsiteX27" fmla="*/ 1675592 w 1776768"/>
              <a:gd name="connsiteY27" fmla="*/ 1304325 h 1409536"/>
              <a:gd name="connsiteX28" fmla="*/ 1773222 w 1776768"/>
              <a:gd name="connsiteY28" fmla="*/ 1335280 h 1409536"/>
              <a:gd name="connsiteX29" fmla="*/ 1747028 w 1776768"/>
              <a:gd name="connsiteY29" fmla="*/ 1406718 h 1409536"/>
              <a:gd name="connsiteX30" fmla="*/ 1115998 w 1776768"/>
              <a:gd name="connsiteY30" fmla="*/ 747906 h 1409536"/>
              <a:gd name="connsiteX31" fmla="*/ 1209660 w 1776768"/>
              <a:gd name="connsiteY31" fmla="*/ 746319 h 1409536"/>
              <a:gd name="connsiteX32" fmla="*/ 1143779 w 1776768"/>
              <a:gd name="connsiteY32" fmla="*/ 558991 h 1409536"/>
              <a:gd name="connsiteX33" fmla="*/ 1083454 w 1776768"/>
              <a:gd name="connsiteY33" fmla="*/ 619322 h 1409536"/>
              <a:gd name="connsiteX34" fmla="*/ 919941 w 1776768"/>
              <a:gd name="connsiteY34" fmla="*/ 738777 h 1409536"/>
              <a:gd name="connsiteX35" fmla="*/ 877873 w 1776768"/>
              <a:gd name="connsiteY35" fmla="*/ 674880 h 1409536"/>
              <a:gd name="connsiteX36" fmla="*/ 828660 w 1776768"/>
              <a:gd name="connsiteY36" fmla="*/ 673291 h 1409536"/>
              <a:gd name="connsiteX37" fmla="*/ 910416 w 1776768"/>
              <a:gd name="connsiteY37" fmla="*/ 561374 h 1409536"/>
              <a:gd name="connsiteX38" fmla="*/ 1002491 w 1776768"/>
              <a:gd name="connsiteY38" fmla="*/ 641543 h 1409536"/>
              <a:gd name="connsiteX39" fmla="*/ 952485 w 1776768"/>
              <a:gd name="connsiteY39" fmla="*/ 453422 h 1409536"/>
              <a:gd name="connsiteX40" fmla="*/ 827072 w 1776768"/>
              <a:gd name="connsiteY40" fmla="*/ 397068 h 1409536"/>
              <a:gd name="connsiteX41" fmla="*/ 950104 w 1776768"/>
              <a:gd name="connsiteY41" fmla="*/ 335948 h 1409536"/>
              <a:gd name="connsiteX42" fmla="*/ 1012810 w 1776768"/>
              <a:gd name="connsiteY42" fmla="*/ 199422 h 1409536"/>
              <a:gd name="connsiteX43" fmla="*/ 962010 w 1776768"/>
              <a:gd name="connsiteY43" fmla="*/ 175613 h 1409536"/>
              <a:gd name="connsiteX44" fmla="*/ 857235 w 1776768"/>
              <a:gd name="connsiteY44" fmla="*/ 201805 h 1409536"/>
              <a:gd name="connsiteX45" fmla="*/ 819929 w 1776768"/>
              <a:gd name="connsiteY45" fmla="*/ 143070 h 1409536"/>
              <a:gd name="connsiteX46" fmla="*/ 719122 w 1776768"/>
              <a:gd name="connsiteY46" fmla="*/ 134337 h 1409536"/>
              <a:gd name="connsiteX47" fmla="*/ 518304 w 1776768"/>
              <a:gd name="connsiteY47" fmla="*/ 152593 h 1409536"/>
              <a:gd name="connsiteX48" fmla="*/ 366698 w 1776768"/>
              <a:gd name="connsiteY48" fmla="*/ 178786 h 1409536"/>
              <a:gd name="connsiteX49" fmla="*/ 3953 w 1776768"/>
              <a:gd name="connsiteY49" fmla="*/ 429612 h 1409536"/>
              <a:gd name="connsiteX50" fmla="*/ 38878 w 1776768"/>
              <a:gd name="connsiteY50" fmla="*/ 595506 h 1409536"/>
              <a:gd name="connsiteX51" fmla="*/ 165084 w 1776768"/>
              <a:gd name="connsiteY51" fmla="*/ 466124 h 1409536"/>
              <a:gd name="connsiteX52" fmla="*/ 218266 w 1776768"/>
              <a:gd name="connsiteY52" fmla="*/ 301819 h 1409536"/>
              <a:gd name="connsiteX53" fmla="*/ 378605 w 1776768"/>
              <a:gd name="connsiteY53" fmla="*/ 209346 h 1409536"/>
              <a:gd name="connsiteX0" fmla="*/ 378605 w 1773445"/>
              <a:gd name="connsiteY0" fmla="*/ 209346 h 1409536"/>
              <a:gd name="connsiteX1" fmla="*/ 315104 w 1773445"/>
              <a:gd name="connsiteY1" fmla="*/ 384369 h 1409536"/>
              <a:gd name="connsiteX2" fmla="*/ 283354 w 1773445"/>
              <a:gd name="connsiteY2" fmla="*/ 487554 h 1409536"/>
              <a:gd name="connsiteX3" fmla="*/ 279385 w 1773445"/>
              <a:gd name="connsiteY3" fmla="*/ 703454 h 1409536"/>
              <a:gd name="connsiteX4" fmla="*/ 385747 w 1773445"/>
              <a:gd name="connsiteY4" fmla="*/ 885224 h 1409536"/>
              <a:gd name="connsiteX5" fmla="*/ 434167 w 1773445"/>
              <a:gd name="connsiteY5" fmla="*/ 995556 h 1409536"/>
              <a:gd name="connsiteX6" fmla="*/ 161116 w 1773445"/>
              <a:gd name="connsiteY6" fmla="*/ 1072550 h 1409536"/>
              <a:gd name="connsiteX7" fmla="*/ 235729 w 1773445"/>
              <a:gd name="connsiteY7" fmla="*/ 1165420 h 1409536"/>
              <a:gd name="connsiteX8" fmla="*/ 323041 w 1773445"/>
              <a:gd name="connsiteY8" fmla="*/ 1133668 h 1409536"/>
              <a:gd name="connsiteX9" fmla="*/ 277797 w 1773445"/>
              <a:gd name="connsiteY9" fmla="*/ 1201929 h 1409536"/>
              <a:gd name="connsiteX10" fmla="*/ 382572 w 1773445"/>
              <a:gd name="connsiteY10" fmla="*/ 1237649 h 1409536"/>
              <a:gd name="connsiteX11" fmla="*/ 523066 w 1773445"/>
              <a:gd name="connsiteY11" fmla="*/ 1209074 h 1409536"/>
              <a:gd name="connsiteX12" fmla="*/ 584979 w 1773445"/>
              <a:gd name="connsiteY12" fmla="*/ 1263844 h 1409536"/>
              <a:gd name="connsiteX13" fmla="*/ 632603 w 1773445"/>
              <a:gd name="connsiteY13" fmla="*/ 1361475 h 1409536"/>
              <a:gd name="connsiteX14" fmla="*/ 677848 w 1773445"/>
              <a:gd name="connsiteY14" fmla="*/ 1363857 h 1409536"/>
              <a:gd name="connsiteX15" fmla="*/ 718328 w 1773445"/>
              <a:gd name="connsiteY15" fmla="*/ 1378143 h 1409536"/>
              <a:gd name="connsiteX16" fmla="*/ 770717 w 1773445"/>
              <a:gd name="connsiteY16" fmla="*/ 1406718 h 1409536"/>
              <a:gd name="connsiteX17" fmla="*/ 904066 w 1773445"/>
              <a:gd name="connsiteY17" fmla="*/ 1299562 h 1409536"/>
              <a:gd name="connsiteX18" fmla="*/ 1068372 w 1773445"/>
              <a:gd name="connsiteY18" fmla="*/ 1194787 h 1409536"/>
              <a:gd name="connsiteX19" fmla="*/ 1118379 w 1773445"/>
              <a:gd name="connsiteY19" fmla="*/ 1173355 h 1409536"/>
              <a:gd name="connsiteX20" fmla="*/ 1115998 w 1773445"/>
              <a:gd name="connsiteY20" fmla="*/ 1173357 h 1409536"/>
              <a:gd name="connsiteX21" fmla="*/ 1168384 w 1773445"/>
              <a:gd name="connsiteY21" fmla="*/ 1282893 h 1409536"/>
              <a:gd name="connsiteX22" fmla="*/ 1201722 w 1773445"/>
              <a:gd name="connsiteY22" fmla="*/ 1235268 h 1409536"/>
              <a:gd name="connsiteX23" fmla="*/ 1308878 w 1773445"/>
              <a:gd name="connsiteY23" fmla="*/ 1235268 h 1409536"/>
              <a:gd name="connsiteX24" fmla="*/ 1470805 w 1773445"/>
              <a:gd name="connsiteY24" fmla="*/ 1359092 h 1409536"/>
              <a:gd name="connsiteX25" fmla="*/ 1535097 w 1773445"/>
              <a:gd name="connsiteY25" fmla="*/ 1330518 h 1409536"/>
              <a:gd name="connsiteX26" fmla="*/ 1608917 w 1773445"/>
              <a:gd name="connsiteY26" fmla="*/ 1313849 h 1409536"/>
              <a:gd name="connsiteX27" fmla="*/ 1675592 w 1773445"/>
              <a:gd name="connsiteY27" fmla="*/ 1304325 h 1409536"/>
              <a:gd name="connsiteX28" fmla="*/ 1773222 w 1773445"/>
              <a:gd name="connsiteY28" fmla="*/ 1335280 h 1409536"/>
              <a:gd name="connsiteX29" fmla="*/ 1172353 w 1773445"/>
              <a:gd name="connsiteY29" fmla="*/ 660593 h 1409536"/>
              <a:gd name="connsiteX30" fmla="*/ 1115998 w 1773445"/>
              <a:gd name="connsiteY30" fmla="*/ 747906 h 1409536"/>
              <a:gd name="connsiteX31" fmla="*/ 1209660 w 1773445"/>
              <a:gd name="connsiteY31" fmla="*/ 746319 h 1409536"/>
              <a:gd name="connsiteX32" fmla="*/ 1143779 w 1773445"/>
              <a:gd name="connsiteY32" fmla="*/ 558991 h 1409536"/>
              <a:gd name="connsiteX33" fmla="*/ 1083454 w 1773445"/>
              <a:gd name="connsiteY33" fmla="*/ 619322 h 1409536"/>
              <a:gd name="connsiteX34" fmla="*/ 919941 w 1773445"/>
              <a:gd name="connsiteY34" fmla="*/ 738777 h 1409536"/>
              <a:gd name="connsiteX35" fmla="*/ 877873 w 1773445"/>
              <a:gd name="connsiteY35" fmla="*/ 674880 h 1409536"/>
              <a:gd name="connsiteX36" fmla="*/ 828660 w 1773445"/>
              <a:gd name="connsiteY36" fmla="*/ 673291 h 1409536"/>
              <a:gd name="connsiteX37" fmla="*/ 910416 w 1773445"/>
              <a:gd name="connsiteY37" fmla="*/ 561374 h 1409536"/>
              <a:gd name="connsiteX38" fmla="*/ 1002491 w 1773445"/>
              <a:gd name="connsiteY38" fmla="*/ 641543 h 1409536"/>
              <a:gd name="connsiteX39" fmla="*/ 952485 w 1773445"/>
              <a:gd name="connsiteY39" fmla="*/ 453422 h 1409536"/>
              <a:gd name="connsiteX40" fmla="*/ 827072 w 1773445"/>
              <a:gd name="connsiteY40" fmla="*/ 397068 h 1409536"/>
              <a:gd name="connsiteX41" fmla="*/ 950104 w 1773445"/>
              <a:gd name="connsiteY41" fmla="*/ 335948 h 1409536"/>
              <a:gd name="connsiteX42" fmla="*/ 1012810 w 1773445"/>
              <a:gd name="connsiteY42" fmla="*/ 199422 h 1409536"/>
              <a:gd name="connsiteX43" fmla="*/ 962010 w 1773445"/>
              <a:gd name="connsiteY43" fmla="*/ 175613 h 1409536"/>
              <a:gd name="connsiteX44" fmla="*/ 857235 w 1773445"/>
              <a:gd name="connsiteY44" fmla="*/ 201805 h 1409536"/>
              <a:gd name="connsiteX45" fmla="*/ 819929 w 1773445"/>
              <a:gd name="connsiteY45" fmla="*/ 143070 h 1409536"/>
              <a:gd name="connsiteX46" fmla="*/ 719122 w 1773445"/>
              <a:gd name="connsiteY46" fmla="*/ 134337 h 1409536"/>
              <a:gd name="connsiteX47" fmla="*/ 518304 w 1773445"/>
              <a:gd name="connsiteY47" fmla="*/ 152593 h 1409536"/>
              <a:gd name="connsiteX48" fmla="*/ 366698 w 1773445"/>
              <a:gd name="connsiteY48" fmla="*/ 178786 h 1409536"/>
              <a:gd name="connsiteX49" fmla="*/ 3953 w 1773445"/>
              <a:gd name="connsiteY49" fmla="*/ 429612 h 1409536"/>
              <a:gd name="connsiteX50" fmla="*/ 38878 w 1773445"/>
              <a:gd name="connsiteY50" fmla="*/ 595506 h 1409536"/>
              <a:gd name="connsiteX51" fmla="*/ 165084 w 1773445"/>
              <a:gd name="connsiteY51" fmla="*/ 466124 h 1409536"/>
              <a:gd name="connsiteX52" fmla="*/ 218266 w 1773445"/>
              <a:gd name="connsiteY52" fmla="*/ 301819 h 1409536"/>
              <a:gd name="connsiteX53" fmla="*/ 378605 w 1773445"/>
              <a:gd name="connsiteY53" fmla="*/ 209346 h 1409536"/>
              <a:gd name="connsiteX0" fmla="*/ 378605 w 1676478"/>
              <a:gd name="connsiteY0" fmla="*/ 209346 h 1409536"/>
              <a:gd name="connsiteX1" fmla="*/ 315104 w 1676478"/>
              <a:gd name="connsiteY1" fmla="*/ 384369 h 1409536"/>
              <a:gd name="connsiteX2" fmla="*/ 283354 w 1676478"/>
              <a:gd name="connsiteY2" fmla="*/ 487554 h 1409536"/>
              <a:gd name="connsiteX3" fmla="*/ 279385 w 1676478"/>
              <a:gd name="connsiteY3" fmla="*/ 703454 h 1409536"/>
              <a:gd name="connsiteX4" fmla="*/ 385747 w 1676478"/>
              <a:gd name="connsiteY4" fmla="*/ 885224 h 1409536"/>
              <a:gd name="connsiteX5" fmla="*/ 434167 w 1676478"/>
              <a:gd name="connsiteY5" fmla="*/ 995556 h 1409536"/>
              <a:gd name="connsiteX6" fmla="*/ 161116 w 1676478"/>
              <a:gd name="connsiteY6" fmla="*/ 1072550 h 1409536"/>
              <a:gd name="connsiteX7" fmla="*/ 235729 w 1676478"/>
              <a:gd name="connsiteY7" fmla="*/ 1165420 h 1409536"/>
              <a:gd name="connsiteX8" fmla="*/ 323041 w 1676478"/>
              <a:gd name="connsiteY8" fmla="*/ 1133668 h 1409536"/>
              <a:gd name="connsiteX9" fmla="*/ 277797 w 1676478"/>
              <a:gd name="connsiteY9" fmla="*/ 1201929 h 1409536"/>
              <a:gd name="connsiteX10" fmla="*/ 382572 w 1676478"/>
              <a:gd name="connsiteY10" fmla="*/ 1237649 h 1409536"/>
              <a:gd name="connsiteX11" fmla="*/ 523066 w 1676478"/>
              <a:gd name="connsiteY11" fmla="*/ 1209074 h 1409536"/>
              <a:gd name="connsiteX12" fmla="*/ 584979 w 1676478"/>
              <a:gd name="connsiteY12" fmla="*/ 1263844 h 1409536"/>
              <a:gd name="connsiteX13" fmla="*/ 632603 w 1676478"/>
              <a:gd name="connsiteY13" fmla="*/ 1361475 h 1409536"/>
              <a:gd name="connsiteX14" fmla="*/ 677848 w 1676478"/>
              <a:gd name="connsiteY14" fmla="*/ 1363857 h 1409536"/>
              <a:gd name="connsiteX15" fmla="*/ 718328 w 1676478"/>
              <a:gd name="connsiteY15" fmla="*/ 1378143 h 1409536"/>
              <a:gd name="connsiteX16" fmla="*/ 770717 w 1676478"/>
              <a:gd name="connsiteY16" fmla="*/ 1406718 h 1409536"/>
              <a:gd name="connsiteX17" fmla="*/ 904066 w 1676478"/>
              <a:gd name="connsiteY17" fmla="*/ 1299562 h 1409536"/>
              <a:gd name="connsiteX18" fmla="*/ 1068372 w 1676478"/>
              <a:gd name="connsiteY18" fmla="*/ 1194787 h 1409536"/>
              <a:gd name="connsiteX19" fmla="*/ 1118379 w 1676478"/>
              <a:gd name="connsiteY19" fmla="*/ 1173355 h 1409536"/>
              <a:gd name="connsiteX20" fmla="*/ 1115998 w 1676478"/>
              <a:gd name="connsiteY20" fmla="*/ 1173357 h 1409536"/>
              <a:gd name="connsiteX21" fmla="*/ 1168384 w 1676478"/>
              <a:gd name="connsiteY21" fmla="*/ 1282893 h 1409536"/>
              <a:gd name="connsiteX22" fmla="*/ 1201722 w 1676478"/>
              <a:gd name="connsiteY22" fmla="*/ 1235268 h 1409536"/>
              <a:gd name="connsiteX23" fmla="*/ 1308878 w 1676478"/>
              <a:gd name="connsiteY23" fmla="*/ 1235268 h 1409536"/>
              <a:gd name="connsiteX24" fmla="*/ 1470805 w 1676478"/>
              <a:gd name="connsiteY24" fmla="*/ 1359092 h 1409536"/>
              <a:gd name="connsiteX25" fmla="*/ 1535097 w 1676478"/>
              <a:gd name="connsiteY25" fmla="*/ 1330518 h 1409536"/>
              <a:gd name="connsiteX26" fmla="*/ 1608917 w 1676478"/>
              <a:gd name="connsiteY26" fmla="*/ 1313849 h 1409536"/>
              <a:gd name="connsiteX27" fmla="*/ 1675592 w 1676478"/>
              <a:gd name="connsiteY27" fmla="*/ 1304325 h 1409536"/>
              <a:gd name="connsiteX28" fmla="*/ 1100122 w 1676478"/>
              <a:gd name="connsiteY28" fmla="*/ 627255 h 1409536"/>
              <a:gd name="connsiteX29" fmla="*/ 1172353 w 1676478"/>
              <a:gd name="connsiteY29" fmla="*/ 660593 h 1409536"/>
              <a:gd name="connsiteX30" fmla="*/ 1115998 w 1676478"/>
              <a:gd name="connsiteY30" fmla="*/ 747906 h 1409536"/>
              <a:gd name="connsiteX31" fmla="*/ 1209660 w 1676478"/>
              <a:gd name="connsiteY31" fmla="*/ 746319 h 1409536"/>
              <a:gd name="connsiteX32" fmla="*/ 1143779 w 1676478"/>
              <a:gd name="connsiteY32" fmla="*/ 558991 h 1409536"/>
              <a:gd name="connsiteX33" fmla="*/ 1083454 w 1676478"/>
              <a:gd name="connsiteY33" fmla="*/ 619322 h 1409536"/>
              <a:gd name="connsiteX34" fmla="*/ 919941 w 1676478"/>
              <a:gd name="connsiteY34" fmla="*/ 738777 h 1409536"/>
              <a:gd name="connsiteX35" fmla="*/ 877873 w 1676478"/>
              <a:gd name="connsiteY35" fmla="*/ 674880 h 1409536"/>
              <a:gd name="connsiteX36" fmla="*/ 828660 w 1676478"/>
              <a:gd name="connsiteY36" fmla="*/ 673291 h 1409536"/>
              <a:gd name="connsiteX37" fmla="*/ 910416 w 1676478"/>
              <a:gd name="connsiteY37" fmla="*/ 561374 h 1409536"/>
              <a:gd name="connsiteX38" fmla="*/ 1002491 w 1676478"/>
              <a:gd name="connsiteY38" fmla="*/ 641543 h 1409536"/>
              <a:gd name="connsiteX39" fmla="*/ 952485 w 1676478"/>
              <a:gd name="connsiteY39" fmla="*/ 453422 h 1409536"/>
              <a:gd name="connsiteX40" fmla="*/ 827072 w 1676478"/>
              <a:gd name="connsiteY40" fmla="*/ 397068 h 1409536"/>
              <a:gd name="connsiteX41" fmla="*/ 950104 w 1676478"/>
              <a:gd name="connsiteY41" fmla="*/ 335948 h 1409536"/>
              <a:gd name="connsiteX42" fmla="*/ 1012810 w 1676478"/>
              <a:gd name="connsiteY42" fmla="*/ 199422 h 1409536"/>
              <a:gd name="connsiteX43" fmla="*/ 962010 w 1676478"/>
              <a:gd name="connsiteY43" fmla="*/ 175613 h 1409536"/>
              <a:gd name="connsiteX44" fmla="*/ 857235 w 1676478"/>
              <a:gd name="connsiteY44" fmla="*/ 201805 h 1409536"/>
              <a:gd name="connsiteX45" fmla="*/ 819929 w 1676478"/>
              <a:gd name="connsiteY45" fmla="*/ 143070 h 1409536"/>
              <a:gd name="connsiteX46" fmla="*/ 719122 w 1676478"/>
              <a:gd name="connsiteY46" fmla="*/ 134337 h 1409536"/>
              <a:gd name="connsiteX47" fmla="*/ 518304 w 1676478"/>
              <a:gd name="connsiteY47" fmla="*/ 152593 h 1409536"/>
              <a:gd name="connsiteX48" fmla="*/ 366698 w 1676478"/>
              <a:gd name="connsiteY48" fmla="*/ 178786 h 1409536"/>
              <a:gd name="connsiteX49" fmla="*/ 3953 w 1676478"/>
              <a:gd name="connsiteY49" fmla="*/ 429612 h 1409536"/>
              <a:gd name="connsiteX50" fmla="*/ 38878 w 1676478"/>
              <a:gd name="connsiteY50" fmla="*/ 595506 h 1409536"/>
              <a:gd name="connsiteX51" fmla="*/ 165084 w 1676478"/>
              <a:gd name="connsiteY51" fmla="*/ 466124 h 1409536"/>
              <a:gd name="connsiteX52" fmla="*/ 218266 w 1676478"/>
              <a:gd name="connsiteY52" fmla="*/ 301819 h 1409536"/>
              <a:gd name="connsiteX53" fmla="*/ 378605 w 1676478"/>
              <a:gd name="connsiteY53" fmla="*/ 209346 h 1409536"/>
              <a:gd name="connsiteX0" fmla="*/ 378605 w 1609404"/>
              <a:gd name="connsiteY0" fmla="*/ 209346 h 1409536"/>
              <a:gd name="connsiteX1" fmla="*/ 315104 w 1609404"/>
              <a:gd name="connsiteY1" fmla="*/ 384369 h 1409536"/>
              <a:gd name="connsiteX2" fmla="*/ 283354 w 1609404"/>
              <a:gd name="connsiteY2" fmla="*/ 487554 h 1409536"/>
              <a:gd name="connsiteX3" fmla="*/ 279385 w 1609404"/>
              <a:gd name="connsiteY3" fmla="*/ 703454 h 1409536"/>
              <a:gd name="connsiteX4" fmla="*/ 385747 w 1609404"/>
              <a:gd name="connsiteY4" fmla="*/ 885224 h 1409536"/>
              <a:gd name="connsiteX5" fmla="*/ 434167 w 1609404"/>
              <a:gd name="connsiteY5" fmla="*/ 995556 h 1409536"/>
              <a:gd name="connsiteX6" fmla="*/ 161116 w 1609404"/>
              <a:gd name="connsiteY6" fmla="*/ 1072550 h 1409536"/>
              <a:gd name="connsiteX7" fmla="*/ 235729 w 1609404"/>
              <a:gd name="connsiteY7" fmla="*/ 1165420 h 1409536"/>
              <a:gd name="connsiteX8" fmla="*/ 323041 w 1609404"/>
              <a:gd name="connsiteY8" fmla="*/ 1133668 h 1409536"/>
              <a:gd name="connsiteX9" fmla="*/ 277797 w 1609404"/>
              <a:gd name="connsiteY9" fmla="*/ 1201929 h 1409536"/>
              <a:gd name="connsiteX10" fmla="*/ 382572 w 1609404"/>
              <a:gd name="connsiteY10" fmla="*/ 1237649 h 1409536"/>
              <a:gd name="connsiteX11" fmla="*/ 523066 w 1609404"/>
              <a:gd name="connsiteY11" fmla="*/ 1209074 h 1409536"/>
              <a:gd name="connsiteX12" fmla="*/ 584979 w 1609404"/>
              <a:gd name="connsiteY12" fmla="*/ 1263844 h 1409536"/>
              <a:gd name="connsiteX13" fmla="*/ 632603 w 1609404"/>
              <a:gd name="connsiteY13" fmla="*/ 1361475 h 1409536"/>
              <a:gd name="connsiteX14" fmla="*/ 677848 w 1609404"/>
              <a:gd name="connsiteY14" fmla="*/ 1363857 h 1409536"/>
              <a:gd name="connsiteX15" fmla="*/ 718328 w 1609404"/>
              <a:gd name="connsiteY15" fmla="*/ 1378143 h 1409536"/>
              <a:gd name="connsiteX16" fmla="*/ 770717 w 1609404"/>
              <a:gd name="connsiteY16" fmla="*/ 1406718 h 1409536"/>
              <a:gd name="connsiteX17" fmla="*/ 904066 w 1609404"/>
              <a:gd name="connsiteY17" fmla="*/ 1299562 h 1409536"/>
              <a:gd name="connsiteX18" fmla="*/ 1068372 w 1609404"/>
              <a:gd name="connsiteY18" fmla="*/ 1194787 h 1409536"/>
              <a:gd name="connsiteX19" fmla="*/ 1118379 w 1609404"/>
              <a:gd name="connsiteY19" fmla="*/ 1173355 h 1409536"/>
              <a:gd name="connsiteX20" fmla="*/ 1115998 w 1609404"/>
              <a:gd name="connsiteY20" fmla="*/ 1173357 h 1409536"/>
              <a:gd name="connsiteX21" fmla="*/ 1168384 w 1609404"/>
              <a:gd name="connsiteY21" fmla="*/ 1282893 h 1409536"/>
              <a:gd name="connsiteX22" fmla="*/ 1201722 w 1609404"/>
              <a:gd name="connsiteY22" fmla="*/ 1235268 h 1409536"/>
              <a:gd name="connsiteX23" fmla="*/ 1308878 w 1609404"/>
              <a:gd name="connsiteY23" fmla="*/ 1235268 h 1409536"/>
              <a:gd name="connsiteX24" fmla="*/ 1470805 w 1609404"/>
              <a:gd name="connsiteY24" fmla="*/ 1359092 h 1409536"/>
              <a:gd name="connsiteX25" fmla="*/ 1535097 w 1609404"/>
              <a:gd name="connsiteY25" fmla="*/ 1330518 h 1409536"/>
              <a:gd name="connsiteX26" fmla="*/ 1608917 w 1609404"/>
              <a:gd name="connsiteY26" fmla="*/ 1313849 h 1409536"/>
              <a:gd name="connsiteX27" fmla="*/ 938992 w 1609404"/>
              <a:gd name="connsiteY27" fmla="*/ 736000 h 1409536"/>
              <a:gd name="connsiteX28" fmla="*/ 1100122 w 1609404"/>
              <a:gd name="connsiteY28" fmla="*/ 627255 h 1409536"/>
              <a:gd name="connsiteX29" fmla="*/ 1172353 w 1609404"/>
              <a:gd name="connsiteY29" fmla="*/ 660593 h 1409536"/>
              <a:gd name="connsiteX30" fmla="*/ 1115998 w 1609404"/>
              <a:gd name="connsiteY30" fmla="*/ 747906 h 1409536"/>
              <a:gd name="connsiteX31" fmla="*/ 1209660 w 1609404"/>
              <a:gd name="connsiteY31" fmla="*/ 746319 h 1409536"/>
              <a:gd name="connsiteX32" fmla="*/ 1143779 w 1609404"/>
              <a:gd name="connsiteY32" fmla="*/ 558991 h 1409536"/>
              <a:gd name="connsiteX33" fmla="*/ 1083454 w 1609404"/>
              <a:gd name="connsiteY33" fmla="*/ 619322 h 1409536"/>
              <a:gd name="connsiteX34" fmla="*/ 919941 w 1609404"/>
              <a:gd name="connsiteY34" fmla="*/ 738777 h 1409536"/>
              <a:gd name="connsiteX35" fmla="*/ 877873 w 1609404"/>
              <a:gd name="connsiteY35" fmla="*/ 674880 h 1409536"/>
              <a:gd name="connsiteX36" fmla="*/ 828660 w 1609404"/>
              <a:gd name="connsiteY36" fmla="*/ 673291 h 1409536"/>
              <a:gd name="connsiteX37" fmla="*/ 910416 w 1609404"/>
              <a:gd name="connsiteY37" fmla="*/ 561374 h 1409536"/>
              <a:gd name="connsiteX38" fmla="*/ 1002491 w 1609404"/>
              <a:gd name="connsiteY38" fmla="*/ 641543 h 1409536"/>
              <a:gd name="connsiteX39" fmla="*/ 952485 w 1609404"/>
              <a:gd name="connsiteY39" fmla="*/ 453422 h 1409536"/>
              <a:gd name="connsiteX40" fmla="*/ 827072 w 1609404"/>
              <a:gd name="connsiteY40" fmla="*/ 397068 h 1409536"/>
              <a:gd name="connsiteX41" fmla="*/ 950104 w 1609404"/>
              <a:gd name="connsiteY41" fmla="*/ 335948 h 1409536"/>
              <a:gd name="connsiteX42" fmla="*/ 1012810 w 1609404"/>
              <a:gd name="connsiteY42" fmla="*/ 199422 h 1409536"/>
              <a:gd name="connsiteX43" fmla="*/ 962010 w 1609404"/>
              <a:gd name="connsiteY43" fmla="*/ 175613 h 1409536"/>
              <a:gd name="connsiteX44" fmla="*/ 857235 w 1609404"/>
              <a:gd name="connsiteY44" fmla="*/ 201805 h 1409536"/>
              <a:gd name="connsiteX45" fmla="*/ 819929 w 1609404"/>
              <a:gd name="connsiteY45" fmla="*/ 143070 h 1409536"/>
              <a:gd name="connsiteX46" fmla="*/ 719122 w 1609404"/>
              <a:gd name="connsiteY46" fmla="*/ 134337 h 1409536"/>
              <a:gd name="connsiteX47" fmla="*/ 518304 w 1609404"/>
              <a:gd name="connsiteY47" fmla="*/ 152593 h 1409536"/>
              <a:gd name="connsiteX48" fmla="*/ 366698 w 1609404"/>
              <a:gd name="connsiteY48" fmla="*/ 178786 h 1409536"/>
              <a:gd name="connsiteX49" fmla="*/ 3953 w 1609404"/>
              <a:gd name="connsiteY49" fmla="*/ 429612 h 1409536"/>
              <a:gd name="connsiteX50" fmla="*/ 38878 w 1609404"/>
              <a:gd name="connsiteY50" fmla="*/ 595506 h 1409536"/>
              <a:gd name="connsiteX51" fmla="*/ 165084 w 1609404"/>
              <a:gd name="connsiteY51" fmla="*/ 466124 h 1409536"/>
              <a:gd name="connsiteX52" fmla="*/ 218266 w 1609404"/>
              <a:gd name="connsiteY52" fmla="*/ 301819 h 1409536"/>
              <a:gd name="connsiteX53" fmla="*/ 378605 w 1609404"/>
              <a:gd name="connsiteY53" fmla="*/ 209346 h 1409536"/>
              <a:gd name="connsiteX0" fmla="*/ 378605 w 1535708"/>
              <a:gd name="connsiteY0" fmla="*/ 209346 h 1409536"/>
              <a:gd name="connsiteX1" fmla="*/ 315104 w 1535708"/>
              <a:gd name="connsiteY1" fmla="*/ 384369 h 1409536"/>
              <a:gd name="connsiteX2" fmla="*/ 283354 w 1535708"/>
              <a:gd name="connsiteY2" fmla="*/ 487554 h 1409536"/>
              <a:gd name="connsiteX3" fmla="*/ 279385 w 1535708"/>
              <a:gd name="connsiteY3" fmla="*/ 703454 h 1409536"/>
              <a:gd name="connsiteX4" fmla="*/ 385747 w 1535708"/>
              <a:gd name="connsiteY4" fmla="*/ 885224 h 1409536"/>
              <a:gd name="connsiteX5" fmla="*/ 434167 w 1535708"/>
              <a:gd name="connsiteY5" fmla="*/ 995556 h 1409536"/>
              <a:gd name="connsiteX6" fmla="*/ 161116 w 1535708"/>
              <a:gd name="connsiteY6" fmla="*/ 1072550 h 1409536"/>
              <a:gd name="connsiteX7" fmla="*/ 235729 w 1535708"/>
              <a:gd name="connsiteY7" fmla="*/ 1165420 h 1409536"/>
              <a:gd name="connsiteX8" fmla="*/ 323041 w 1535708"/>
              <a:gd name="connsiteY8" fmla="*/ 1133668 h 1409536"/>
              <a:gd name="connsiteX9" fmla="*/ 277797 w 1535708"/>
              <a:gd name="connsiteY9" fmla="*/ 1201929 h 1409536"/>
              <a:gd name="connsiteX10" fmla="*/ 382572 w 1535708"/>
              <a:gd name="connsiteY10" fmla="*/ 1237649 h 1409536"/>
              <a:gd name="connsiteX11" fmla="*/ 523066 w 1535708"/>
              <a:gd name="connsiteY11" fmla="*/ 1209074 h 1409536"/>
              <a:gd name="connsiteX12" fmla="*/ 584979 w 1535708"/>
              <a:gd name="connsiteY12" fmla="*/ 1263844 h 1409536"/>
              <a:gd name="connsiteX13" fmla="*/ 632603 w 1535708"/>
              <a:gd name="connsiteY13" fmla="*/ 1361475 h 1409536"/>
              <a:gd name="connsiteX14" fmla="*/ 677848 w 1535708"/>
              <a:gd name="connsiteY14" fmla="*/ 1363857 h 1409536"/>
              <a:gd name="connsiteX15" fmla="*/ 718328 w 1535708"/>
              <a:gd name="connsiteY15" fmla="*/ 1378143 h 1409536"/>
              <a:gd name="connsiteX16" fmla="*/ 770717 w 1535708"/>
              <a:gd name="connsiteY16" fmla="*/ 1406718 h 1409536"/>
              <a:gd name="connsiteX17" fmla="*/ 904066 w 1535708"/>
              <a:gd name="connsiteY17" fmla="*/ 1299562 h 1409536"/>
              <a:gd name="connsiteX18" fmla="*/ 1068372 w 1535708"/>
              <a:gd name="connsiteY18" fmla="*/ 1194787 h 1409536"/>
              <a:gd name="connsiteX19" fmla="*/ 1118379 w 1535708"/>
              <a:gd name="connsiteY19" fmla="*/ 1173355 h 1409536"/>
              <a:gd name="connsiteX20" fmla="*/ 1115998 w 1535708"/>
              <a:gd name="connsiteY20" fmla="*/ 1173357 h 1409536"/>
              <a:gd name="connsiteX21" fmla="*/ 1168384 w 1535708"/>
              <a:gd name="connsiteY21" fmla="*/ 1282893 h 1409536"/>
              <a:gd name="connsiteX22" fmla="*/ 1201722 w 1535708"/>
              <a:gd name="connsiteY22" fmla="*/ 1235268 h 1409536"/>
              <a:gd name="connsiteX23" fmla="*/ 1308878 w 1535708"/>
              <a:gd name="connsiteY23" fmla="*/ 1235268 h 1409536"/>
              <a:gd name="connsiteX24" fmla="*/ 1470805 w 1535708"/>
              <a:gd name="connsiteY24" fmla="*/ 1359092 h 1409536"/>
              <a:gd name="connsiteX25" fmla="*/ 1535097 w 1535708"/>
              <a:gd name="connsiteY25" fmla="*/ 1330518 h 1409536"/>
              <a:gd name="connsiteX26" fmla="*/ 1088217 w 1535708"/>
              <a:gd name="connsiteY26" fmla="*/ 824899 h 1409536"/>
              <a:gd name="connsiteX27" fmla="*/ 938992 w 1535708"/>
              <a:gd name="connsiteY27" fmla="*/ 736000 h 1409536"/>
              <a:gd name="connsiteX28" fmla="*/ 1100122 w 1535708"/>
              <a:gd name="connsiteY28" fmla="*/ 627255 h 1409536"/>
              <a:gd name="connsiteX29" fmla="*/ 1172353 w 1535708"/>
              <a:gd name="connsiteY29" fmla="*/ 660593 h 1409536"/>
              <a:gd name="connsiteX30" fmla="*/ 1115998 w 1535708"/>
              <a:gd name="connsiteY30" fmla="*/ 747906 h 1409536"/>
              <a:gd name="connsiteX31" fmla="*/ 1209660 w 1535708"/>
              <a:gd name="connsiteY31" fmla="*/ 746319 h 1409536"/>
              <a:gd name="connsiteX32" fmla="*/ 1143779 w 1535708"/>
              <a:gd name="connsiteY32" fmla="*/ 558991 h 1409536"/>
              <a:gd name="connsiteX33" fmla="*/ 1083454 w 1535708"/>
              <a:gd name="connsiteY33" fmla="*/ 619322 h 1409536"/>
              <a:gd name="connsiteX34" fmla="*/ 919941 w 1535708"/>
              <a:gd name="connsiteY34" fmla="*/ 738777 h 1409536"/>
              <a:gd name="connsiteX35" fmla="*/ 877873 w 1535708"/>
              <a:gd name="connsiteY35" fmla="*/ 674880 h 1409536"/>
              <a:gd name="connsiteX36" fmla="*/ 828660 w 1535708"/>
              <a:gd name="connsiteY36" fmla="*/ 673291 h 1409536"/>
              <a:gd name="connsiteX37" fmla="*/ 910416 w 1535708"/>
              <a:gd name="connsiteY37" fmla="*/ 561374 h 1409536"/>
              <a:gd name="connsiteX38" fmla="*/ 1002491 w 1535708"/>
              <a:gd name="connsiteY38" fmla="*/ 641543 h 1409536"/>
              <a:gd name="connsiteX39" fmla="*/ 952485 w 1535708"/>
              <a:gd name="connsiteY39" fmla="*/ 453422 h 1409536"/>
              <a:gd name="connsiteX40" fmla="*/ 827072 w 1535708"/>
              <a:gd name="connsiteY40" fmla="*/ 397068 h 1409536"/>
              <a:gd name="connsiteX41" fmla="*/ 950104 w 1535708"/>
              <a:gd name="connsiteY41" fmla="*/ 335948 h 1409536"/>
              <a:gd name="connsiteX42" fmla="*/ 1012810 w 1535708"/>
              <a:gd name="connsiteY42" fmla="*/ 199422 h 1409536"/>
              <a:gd name="connsiteX43" fmla="*/ 962010 w 1535708"/>
              <a:gd name="connsiteY43" fmla="*/ 175613 h 1409536"/>
              <a:gd name="connsiteX44" fmla="*/ 857235 w 1535708"/>
              <a:gd name="connsiteY44" fmla="*/ 201805 h 1409536"/>
              <a:gd name="connsiteX45" fmla="*/ 819929 w 1535708"/>
              <a:gd name="connsiteY45" fmla="*/ 143070 h 1409536"/>
              <a:gd name="connsiteX46" fmla="*/ 719122 w 1535708"/>
              <a:gd name="connsiteY46" fmla="*/ 134337 h 1409536"/>
              <a:gd name="connsiteX47" fmla="*/ 518304 w 1535708"/>
              <a:gd name="connsiteY47" fmla="*/ 152593 h 1409536"/>
              <a:gd name="connsiteX48" fmla="*/ 366698 w 1535708"/>
              <a:gd name="connsiteY48" fmla="*/ 178786 h 1409536"/>
              <a:gd name="connsiteX49" fmla="*/ 3953 w 1535708"/>
              <a:gd name="connsiteY49" fmla="*/ 429612 h 1409536"/>
              <a:gd name="connsiteX50" fmla="*/ 38878 w 1535708"/>
              <a:gd name="connsiteY50" fmla="*/ 595506 h 1409536"/>
              <a:gd name="connsiteX51" fmla="*/ 165084 w 1535708"/>
              <a:gd name="connsiteY51" fmla="*/ 466124 h 1409536"/>
              <a:gd name="connsiteX52" fmla="*/ 218266 w 1535708"/>
              <a:gd name="connsiteY52" fmla="*/ 301819 h 1409536"/>
              <a:gd name="connsiteX53" fmla="*/ 378605 w 1535708"/>
              <a:gd name="connsiteY53" fmla="*/ 209346 h 1409536"/>
              <a:gd name="connsiteX0" fmla="*/ 378605 w 1473586"/>
              <a:gd name="connsiteY0" fmla="*/ 209346 h 1409536"/>
              <a:gd name="connsiteX1" fmla="*/ 315104 w 1473586"/>
              <a:gd name="connsiteY1" fmla="*/ 384369 h 1409536"/>
              <a:gd name="connsiteX2" fmla="*/ 283354 w 1473586"/>
              <a:gd name="connsiteY2" fmla="*/ 487554 h 1409536"/>
              <a:gd name="connsiteX3" fmla="*/ 279385 w 1473586"/>
              <a:gd name="connsiteY3" fmla="*/ 703454 h 1409536"/>
              <a:gd name="connsiteX4" fmla="*/ 385747 w 1473586"/>
              <a:gd name="connsiteY4" fmla="*/ 885224 h 1409536"/>
              <a:gd name="connsiteX5" fmla="*/ 434167 w 1473586"/>
              <a:gd name="connsiteY5" fmla="*/ 995556 h 1409536"/>
              <a:gd name="connsiteX6" fmla="*/ 161116 w 1473586"/>
              <a:gd name="connsiteY6" fmla="*/ 1072550 h 1409536"/>
              <a:gd name="connsiteX7" fmla="*/ 235729 w 1473586"/>
              <a:gd name="connsiteY7" fmla="*/ 1165420 h 1409536"/>
              <a:gd name="connsiteX8" fmla="*/ 323041 w 1473586"/>
              <a:gd name="connsiteY8" fmla="*/ 1133668 h 1409536"/>
              <a:gd name="connsiteX9" fmla="*/ 277797 w 1473586"/>
              <a:gd name="connsiteY9" fmla="*/ 1201929 h 1409536"/>
              <a:gd name="connsiteX10" fmla="*/ 382572 w 1473586"/>
              <a:gd name="connsiteY10" fmla="*/ 1237649 h 1409536"/>
              <a:gd name="connsiteX11" fmla="*/ 523066 w 1473586"/>
              <a:gd name="connsiteY11" fmla="*/ 1209074 h 1409536"/>
              <a:gd name="connsiteX12" fmla="*/ 584979 w 1473586"/>
              <a:gd name="connsiteY12" fmla="*/ 1263844 h 1409536"/>
              <a:gd name="connsiteX13" fmla="*/ 632603 w 1473586"/>
              <a:gd name="connsiteY13" fmla="*/ 1361475 h 1409536"/>
              <a:gd name="connsiteX14" fmla="*/ 677848 w 1473586"/>
              <a:gd name="connsiteY14" fmla="*/ 1363857 h 1409536"/>
              <a:gd name="connsiteX15" fmla="*/ 718328 w 1473586"/>
              <a:gd name="connsiteY15" fmla="*/ 1378143 h 1409536"/>
              <a:gd name="connsiteX16" fmla="*/ 770717 w 1473586"/>
              <a:gd name="connsiteY16" fmla="*/ 1406718 h 1409536"/>
              <a:gd name="connsiteX17" fmla="*/ 904066 w 1473586"/>
              <a:gd name="connsiteY17" fmla="*/ 1299562 h 1409536"/>
              <a:gd name="connsiteX18" fmla="*/ 1068372 w 1473586"/>
              <a:gd name="connsiteY18" fmla="*/ 1194787 h 1409536"/>
              <a:gd name="connsiteX19" fmla="*/ 1118379 w 1473586"/>
              <a:gd name="connsiteY19" fmla="*/ 1173355 h 1409536"/>
              <a:gd name="connsiteX20" fmla="*/ 1115998 w 1473586"/>
              <a:gd name="connsiteY20" fmla="*/ 1173357 h 1409536"/>
              <a:gd name="connsiteX21" fmla="*/ 1168384 w 1473586"/>
              <a:gd name="connsiteY21" fmla="*/ 1282893 h 1409536"/>
              <a:gd name="connsiteX22" fmla="*/ 1201722 w 1473586"/>
              <a:gd name="connsiteY22" fmla="*/ 1235268 h 1409536"/>
              <a:gd name="connsiteX23" fmla="*/ 1308878 w 1473586"/>
              <a:gd name="connsiteY23" fmla="*/ 1235268 h 1409536"/>
              <a:gd name="connsiteX24" fmla="*/ 1470805 w 1473586"/>
              <a:gd name="connsiteY24" fmla="*/ 1359092 h 1409536"/>
              <a:gd name="connsiteX25" fmla="*/ 1147747 w 1473586"/>
              <a:gd name="connsiteY25" fmla="*/ 971743 h 1409536"/>
              <a:gd name="connsiteX26" fmla="*/ 1088217 w 1473586"/>
              <a:gd name="connsiteY26" fmla="*/ 824899 h 1409536"/>
              <a:gd name="connsiteX27" fmla="*/ 938992 w 1473586"/>
              <a:gd name="connsiteY27" fmla="*/ 736000 h 1409536"/>
              <a:gd name="connsiteX28" fmla="*/ 1100122 w 1473586"/>
              <a:gd name="connsiteY28" fmla="*/ 627255 h 1409536"/>
              <a:gd name="connsiteX29" fmla="*/ 1172353 w 1473586"/>
              <a:gd name="connsiteY29" fmla="*/ 660593 h 1409536"/>
              <a:gd name="connsiteX30" fmla="*/ 1115998 w 1473586"/>
              <a:gd name="connsiteY30" fmla="*/ 747906 h 1409536"/>
              <a:gd name="connsiteX31" fmla="*/ 1209660 w 1473586"/>
              <a:gd name="connsiteY31" fmla="*/ 746319 h 1409536"/>
              <a:gd name="connsiteX32" fmla="*/ 1143779 w 1473586"/>
              <a:gd name="connsiteY32" fmla="*/ 558991 h 1409536"/>
              <a:gd name="connsiteX33" fmla="*/ 1083454 w 1473586"/>
              <a:gd name="connsiteY33" fmla="*/ 619322 h 1409536"/>
              <a:gd name="connsiteX34" fmla="*/ 919941 w 1473586"/>
              <a:gd name="connsiteY34" fmla="*/ 738777 h 1409536"/>
              <a:gd name="connsiteX35" fmla="*/ 877873 w 1473586"/>
              <a:gd name="connsiteY35" fmla="*/ 674880 h 1409536"/>
              <a:gd name="connsiteX36" fmla="*/ 828660 w 1473586"/>
              <a:gd name="connsiteY36" fmla="*/ 673291 h 1409536"/>
              <a:gd name="connsiteX37" fmla="*/ 910416 w 1473586"/>
              <a:gd name="connsiteY37" fmla="*/ 561374 h 1409536"/>
              <a:gd name="connsiteX38" fmla="*/ 1002491 w 1473586"/>
              <a:gd name="connsiteY38" fmla="*/ 641543 h 1409536"/>
              <a:gd name="connsiteX39" fmla="*/ 952485 w 1473586"/>
              <a:gd name="connsiteY39" fmla="*/ 453422 h 1409536"/>
              <a:gd name="connsiteX40" fmla="*/ 827072 w 1473586"/>
              <a:gd name="connsiteY40" fmla="*/ 397068 h 1409536"/>
              <a:gd name="connsiteX41" fmla="*/ 950104 w 1473586"/>
              <a:gd name="connsiteY41" fmla="*/ 335948 h 1409536"/>
              <a:gd name="connsiteX42" fmla="*/ 1012810 w 1473586"/>
              <a:gd name="connsiteY42" fmla="*/ 199422 h 1409536"/>
              <a:gd name="connsiteX43" fmla="*/ 962010 w 1473586"/>
              <a:gd name="connsiteY43" fmla="*/ 175613 h 1409536"/>
              <a:gd name="connsiteX44" fmla="*/ 857235 w 1473586"/>
              <a:gd name="connsiteY44" fmla="*/ 201805 h 1409536"/>
              <a:gd name="connsiteX45" fmla="*/ 819929 w 1473586"/>
              <a:gd name="connsiteY45" fmla="*/ 143070 h 1409536"/>
              <a:gd name="connsiteX46" fmla="*/ 719122 w 1473586"/>
              <a:gd name="connsiteY46" fmla="*/ 134337 h 1409536"/>
              <a:gd name="connsiteX47" fmla="*/ 518304 w 1473586"/>
              <a:gd name="connsiteY47" fmla="*/ 152593 h 1409536"/>
              <a:gd name="connsiteX48" fmla="*/ 366698 w 1473586"/>
              <a:gd name="connsiteY48" fmla="*/ 178786 h 1409536"/>
              <a:gd name="connsiteX49" fmla="*/ 3953 w 1473586"/>
              <a:gd name="connsiteY49" fmla="*/ 429612 h 1409536"/>
              <a:gd name="connsiteX50" fmla="*/ 38878 w 1473586"/>
              <a:gd name="connsiteY50" fmla="*/ 595506 h 1409536"/>
              <a:gd name="connsiteX51" fmla="*/ 165084 w 1473586"/>
              <a:gd name="connsiteY51" fmla="*/ 466124 h 1409536"/>
              <a:gd name="connsiteX52" fmla="*/ 218266 w 1473586"/>
              <a:gd name="connsiteY52" fmla="*/ 301819 h 1409536"/>
              <a:gd name="connsiteX53" fmla="*/ 378605 w 1473586"/>
              <a:gd name="connsiteY53" fmla="*/ 209346 h 1409536"/>
              <a:gd name="connsiteX0" fmla="*/ 378605 w 1312929"/>
              <a:gd name="connsiteY0" fmla="*/ 209346 h 1409536"/>
              <a:gd name="connsiteX1" fmla="*/ 315104 w 1312929"/>
              <a:gd name="connsiteY1" fmla="*/ 384369 h 1409536"/>
              <a:gd name="connsiteX2" fmla="*/ 283354 w 1312929"/>
              <a:gd name="connsiteY2" fmla="*/ 487554 h 1409536"/>
              <a:gd name="connsiteX3" fmla="*/ 279385 w 1312929"/>
              <a:gd name="connsiteY3" fmla="*/ 703454 h 1409536"/>
              <a:gd name="connsiteX4" fmla="*/ 385747 w 1312929"/>
              <a:gd name="connsiteY4" fmla="*/ 885224 h 1409536"/>
              <a:gd name="connsiteX5" fmla="*/ 434167 w 1312929"/>
              <a:gd name="connsiteY5" fmla="*/ 995556 h 1409536"/>
              <a:gd name="connsiteX6" fmla="*/ 161116 w 1312929"/>
              <a:gd name="connsiteY6" fmla="*/ 1072550 h 1409536"/>
              <a:gd name="connsiteX7" fmla="*/ 235729 w 1312929"/>
              <a:gd name="connsiteY7" fmla="*/ 1165420 h 1409536"/>
              <a:gd name="connsiteX8" fmla="*/ 323041 w 1312929"/>
              <a:gd name="connsiteY8" fmla="*/ 1133668 h 1409536"/>
              <a:gd name="connsiteX9" fmla="*/ 277797 w 1312929"/>
              <a:gd name="connsiteY9" fmla="*/ 1201929 h 1409536"/>
              <a:gd name="connsiteX10" fmla="*/ 382572 w 1312929"/>
              <a:gd name="connsiteY10" fmla="*/ 1237649 h 1409536"/>
              <a:gd name="connsiteX11" fmla="*/ 523066 w 1312929"/>
              <a:gd name="connsiteY11" fmla="*/ 1209074 h 1409536"/>
              <a:gd name="connsiteX12" fmla="*/ 584979 w 1312929"/>
              <a:gd name="connsiteY12" fmla="*/ 1263844 h 1409536"/>
              <a:gd name="connsiteX13" fmla="*/ 632603 w 1312929"/>
              <a:gd name="connsiteY13" fmla="*/ 1361475 h 1409536"/>
              <a:gd name="connsiteX14" fmla="*/ 677848 w 1312929"/>
              <a:gd name="connsiteY14" fmla="*/ 1363857 h 1409536"/>
              <a:gd name="connsiteX15" fmla="*/ 718328 w 1312929"/>
              <a:gd name="connsiteY15" fmla="*/ 1378143 h 1409536"/>
              <a:gd name="connsiteX16" fmla="*/ 770717 w 1312929"/>
              <a:gd name="connsiteY16" fmla="*/ 1406718 h 1409536"/>
              <a:gd name="connsiteX17" fmla="*/ 904066 w 1312929"/>
              <a:gd name="connsiteY17" fmla="*/ 1299562 h 1409536"/>
              <a:gd name="connsiteX18" fmla="*/ 1068372 w 1312929"/>
              <a:gd name="connsiteY18" fmla="*/ 1194787 h 1409536"/>
              <a:gd name="connsiteX19" fmla="*/ 1118379 w 1312929"/>
              <a:gd name="connsiteY19" fmla="*/ 1173355 h 1409536"/>
              <a:gd name="connsiteX20" fmla="*/ 1115998 w 1312929"/>
              <a:gd name="connsiteY20" fmla="*/ 1173357 h 1409536"/>
              <a:gd name="connsiteX21" fmla="*/ 1168384 w 1312929"/>
              <a:gd name="connsiteY21" fmla="*/ 1282893 h 1409536"/>
              <a:gd name="connsiteX22" fmla="*/ 1201722 w 1312929"/>
              <a:gd name="connsiteY22" fmla="*/ 1235268 h 1409536"/>
              <a:gd name="connsiteX23" fmla="*/ 1308878 w 1312929"/>
              <a:gd name="connsiteY23" fmla="*/ 1235268 h 1409536"/>
              <a:gd name="connsiteX24" fmla="*/ 1061230 w 1312929"/>
              <a:gd name="connsiteY24" fmla="*/ 1006667 h 1409536"/>
              <a:gd name="connsiteX25" fmla="*/ 1147747 w 1312929"/>
              <a:gd name="connsiteY25" fmla="*/ 971743 h 1409536"/>
              <a:gd name="connsiteX26" fmla="*/ 1088217 w 1312929"/>
              <a:gd name="connsiteY26" fmla="*/ 824899 h 1409536"/>
              <a:gd name="connsiteX27" fmla="*/ 938992 w 1312929"/>
              <a:gd name="connsiteY27" fmla="*/ 736000 h 1409536"/>
              <a:gd name="connsiteX28" fmla="*/ 1100122 w 1312929"/>
              <a:gd name="connsiteY28" fmla="*/ 627255 h 1409536"/>
              <a:gd name="connsiteX29" fmla="*/ 1172353 w 1312929"/>
              <a:gd name="connsiteY29" fmla="*/ 660593 h 1409536"/>
              <a:gd name="connsiteX30" fmla="*/ 1115998 w 1312929"/>
              <a:gd name="connsiteY30" fmla="*/ 747906 h 1409536"/>
              <a:gd name="connsiteX31" fmla="*/ 1209660 w 1312929"/>
              <a:gd name="connsiteY31" fmla="*/ 746319 h 1409536"/>
              <a:gd name="connsiteX32" fmla="*/ 1143779 w 1312929"/>
              <a:gd name="connsiteY32" fmla="*/ 558991 h 1409536"/>
              <a:gd name="connsiteX33" fmla="*/ 1083454 w 1312929"/>
              <a:gd name="connsiteY33" fmla="*/ 619322 h 1409536"/>
              <a:gd name="connsiteX34" fmla="*/ 919941 w 1312929"/>
              <a:gd name="connsiteY34" fmla="*/ 738777 h 1409536"/>
              <a:gd name="connsiteX35" fmla="*/ 877873 w 1312929"/>
              <a:gd name="connsiteY35" fmla="*/ 674880 h 1409536"/>
              <a:gd name="connsiteX36" fmla="*/ 828660 w 1312929"/>
              <a:gd name="connsiteY36" fmla="*/ 673291 h 1409536"/>
              <a:gd name="connsiteX37" fmla="*/ 910416 w 1312929"/>
              <a:gd name="connsiteY37" fmla="*/ 561374 h 1409536"/>
              <a:gd name="connsiteX38" fmla="*/ 1002491 w 1312929"/>
              <a:gd name="connsiteY38" fmla="*/ 641543 h 1409536"/>
              <a:gd name="connsiteX39" fmla="*/ 952485 w 1312929"/>
              <a:gd name="connsiteY39" fmla="*/ 453422 h 1409536"/>
              <a:gd name="connsiteX40" fmla="*/ 827072 w 1312929"/>
              <a:gd name="connsiteY40" fmla="*/ 397068 h 1409536"/>
              <a:gd name="connsiteX41" fmla="*/ 950104 w 1312929"/>
              <a:gd name="connsiteY41" fmla="*/ 335948 h 1409536"/>
              <a:gd name="connsiteX42" fmla="*/ 1012810 w 1312929"/>
              <a:gd name="connsiteY42" fmla="*/ 199422 h 1409536"/>
              <a:gd name="connsiteX43" fmla="*/ 962010 w 1312929"/>
              <a:gd name="connsiteY43" fmla="*/ 175613 h 1409536"/>
              <a:gd name="connsiteX44" fmla="*/ 857235 w 1312929"/>
              <a:gd name="connsiteY44" fmla="*/ 201805 h 1409536"/>
              <a:gd name="connsiteX45" fmla="*/ 819929 w 1312929"/>
              <a:gd name="connsiteY45" fmla="*/ 143070 h 1409536"/>
              <a:gd name="connsiteX46" fmla="*/ 719122 w 1312929"/>
              <a:gd name="connsiteY46" fmla="*/ 134337 h 1409536"/>
              <a:gd name="connsiteX47" fmla="*/ 518304 w 1312929"/>
              <a:gd name="connsiteY47" fmla="*/ 152593 h 1409536"/>
              <a:gd name="connsiteX48" fmla="*/ 366698 w 1312929"/>
              <a:gd name="connsiteY48" fmla="*/ 178786 h 1409536"/>
              <a:gd name="connsiteX49" fmla="*/ 3953 w 1312929"/>
              <a:gd name="connsiteY49" fmla="*/ 429612 h 1409536"/>
              <a:gd name="connsiteX50" fmla="*/ 38878 w 1312929"/>
              <a:gd name="connsiteY50" fmla="*/ 595506 h 1409536"/>
              <a:gd name="connsiteX51" fmla="*/ 165084 w 1312929"/>
              <a:gd name="connsiteY51" fmla="*/ 466124 h 1409536"/>
              <a:gd name="connsiteX52" fmla="*/ 218266 w 1312929"/>
              <a:gd name="connsiteY52" fmla="*/ 301819 h 1409536"/>
              <a:gd name="connsiteX53" fmla="*/ 378605 w 1312929"/>
              <a:gd name="connsiteY53" fmla="*/ 209346 h 1409536"/>
              <a:gd name="connsiteX0" fmla="*/ 378605 w 1213373"/>
              <a:gd name="connsiteY0" fmla="*/ 209346 h 1409536"/>
              <a:gd name="connsiteX1" fmla="*/ 315104 w 1213373"/>
              <a:gd name="connsiteY1" fmla="*/ 384369 h 1409536"/>
              <a:gd name="connsiteX2" fmla="*/ 283354 w 1213373"/>
              <a:gd name="connsiteY2" fmla="*/ 487554 h 1409536"/>
              <a:gd name="connsiteX3" fmla="*/ 279385 w 1213373"/>
              <a:gd name="connsiteY3" fmla="*/ 703454 h 1409536"/>
              <a:gd name="connsiteX4" fmla="*/ 385747 w 1213373"/>
              <a:gd name="connsiteY4" fmla="*/ 885224 h 1409536"/>
              <a:gd name="connsiteX5" fmla="*/ 434167 w 1213373"/>
              <a:gd name="connsiteY5" fmla="*/ 995556 h 1409536"/>
              <a:gd name="connsiteX6" fmla="*/ 161116 w 1213373"/>
              <a:gd name="connsiteY6" fmla="*/ 1072550 h 1409536"/>
              <a:gd name="connsiteX7" fmla="*/ 235729 w 1213373"/>
              <a:gd name="connsiteY7" fmla="*/ 1165420 h 1409536"/>
              <a:gd name="connsiteX8" fmla="*/ 323041 w 1213373"/>
              <a:gd name="connsiteY8" fmla="*/ 1133668 h 1409536"/>
              <a:gd name="connsiteX9" fmla="*/ 277797 w 1213373"/>
              <a:gd name="connsiteY9" fmla="*/ 1201929 h 1409536"/>
              <a:gd name="connsiteX10" fmla="*/ 382572 w 1213373"/>
              <a:gd name="connsiteY10" fmla="*/ 1237649 h 1409536"/>
              <a:gd name="connsiteX11" fmla="*/ 523066 w 1213373"/>
              <a:gd name="connsiteY11" fmla="*/ 1209074 h 1409536"/>
              <a:gd name="connsiteX12" fmla="*/ 584979 w 1213373"/>
              <a:gd name="connsiteY12" fmla="*/ 1263844 h 1409536"/>
              <a:gd name="connsiteX13" fmla="*/ 632603 w 1213373"/>
              <a:gd name="connsiteY13" fmla="*/ 1361475 h 1409536"/>
              <a:gd name="connsiteX14" fmla="*/ 677848 w 1213373"/>
              <a:gd name="connsiteY14" fmla="*/ 1363857 h 1409536"/>
              <a:gd name="connsiteX15" fmla="*/ 718328 w 1213373"/>
              <a:gd name="connsiteY15" fmla="*/ 1378143 h 1409536"/>
              <a:gd name="connsiteX16" fmla="*/ 770717 w 1213373"/>
              <a:gd name="connsiteY16" fmla="*/ 1406718 h 1409536"/>
              <a:gd name="connsiteX17" fmla="*/ 904066 w 1213373"/>
              <a:gd name="connsiteY17" fmla="*/ 1299562 h 1409536"/>
              <a:gd name="connsiteX18" fmla="*/ 1068372 w 1213373"/>
              <a:gd name="connsiteY18" fmla="*/ 1194787 h 1409536"/>
              <a:gd name="connsiteX19" fmla="*/ 1118379 w 1213373"/>
              <a:gd name="connsiteY19" fmla="*/ 1173355 h 1409536"/>
              <a:gd name="connsiteX20" fmla="*/ 1115998 w 1213373"/>
              <a:gd name="connsiteY20" fmla="*/ 1173357 h 1409536"/>
              <a:gd name="connsiteX21" fmla="*/ 1168384 w 1213373"/>
              <a:gd name="connsiteY21" fmla="*/ 1282893 h 1409536"/>
              <a:gd name="connsiteX22" fmla="*/ 1201722 w 1213373"/>
              <a:gd name="connsiteY22" fmla="*/ 1235268 h 1409536"/>
              <a:gd name="connsiteX23" fmla="*/ 991378 w 1213373"/>
              <a:gd name="connsiteY23" fmla="*/ 1054293 h 1409536"/>
              <a:gd name="connsiteX24" fmla="*/ 1061230 w 1213373"/>
              <a:gd name="connsiteY24" fmla="*/ 1006667 h 1409536"/>
              <a:gd name="connsiteX25" fmla="*/ 1147747 w 1213373"/>
              <a:gd name="connsiteY25" fmla="*/ 971743 h 1409536"/>
              <a:gd name="connsiteX26" fmla="*/ 1088217 w 1213373"/>
              <a:gd name="connsiteY26" fmla="*/ 824899 h 1409536"/>
              <a:gd name="connsiteX27" fmla="*/ 938992 w 1213373"/>
              <a:gd name="connsiteY27" fmla="*/ 736000 h 1409536"/>
              <a:gd name="connsiteX28" fmla="*/ 1100122 w 1213373"/>
              <a:gd name="connsiteY28" fmla="*/ 627255 h 1409536"/>
              <a:gd name="connsiteX29" fmla="*/ 1172353 w 1213373"/>
              <a:gd name="connsiteY29" fmla="*/ 660593 h 1409536"/>
              <a:gd name="connsiteX30" fmla="*/ 1115998 w 1213373"/>
              <a:gd name="connsiteY30" fmla="*/ 747906 h 1409536"/>
              <a:gd name="connsiteX31" fmla="*/ 1209660 w 1213373"/>
              <a:gd name="connsiteY31" fmla="*/ 746319 h 1409536"/>
              <a:gd name="connsiteX32" fmla="*/ 1143779 w 1213373"/>
              <a:gd name="connsiteY32" fmla="*/ 558991 h 1409536"/>
              <a:gd name="connsiteX33" fmla="*/ 1083454 w 1213373"/>
              <a:gd name="connsiteY33" fmla="*/ 619322 h 1409536"/>
              <a:gd name="connsiteX34" fmla="*/ 919941 w 1213373"/>
              <a:gd name="connsiteY34" fmla="*/ 738777 h 1409536"/>
              <a:gd name="connsiteX35" fmla="*/ 877873 w 1213373"/>
              <a:gd name="connsiteY35" fmla="*/ 674880 h 1409536"/>
              <a:gd name="connsiteX36" fmla="*/ 828660 w 1213373"/>
              <a:gd name="connsiteY36" fmla="*/ 673291 h 1409536"/>
              <a:gd name="connsiteX37" fmla="*/ 910416 w 1213373"/>
              <a:gd name="connsiteY37" fmla="*/ 561374 h 1409536"/>
              <a:gd name="connsiteX38" fmla="*/ 1002491 w 1213373"/>
              <a:gd name="connsiteY38" fmla="*/ 641543 h 1409536"/>
              <a:gd name="connsiteX39" fmla="*/ 952485 w 1213373"/>
              <a:gd name="connsiteY39" fmla="*/ 453422 h 1409536"/>
              <a:gd name="connsiteX40" fmla="*/ 827072 w 1213373"/>
              <a:gd name="connsiteY40" fmla="*/ 397068 h 1409536"/>
              <a:gd name="connsiteX41" fmla="*/ 950104 w 1213373"/>
              <a:gd name="connsiteY41" fmla="*/ 335948 h 1409536"/>
              <a:gd name="connsiteX42" fmla="*/ 1012810 w 1213373"/>
              <a:gd name="connsiteY42" fmla="*/ 199422 h 1409536"/>
              <a:gd name="connsiteX43" fmla="*/ 962010 w 1213373"/>
              <a:gd name="connsiteY43" fmla="*/ 175613 h 1409536"/>
              <a:gd name="connsiteX44" fmla="*/ 857235 w 1213373"/>
              <a:gd name="connsiteY44" fmla="*/ 201805 h 1409536"/>
              <a:gd name="connsiteX45" fmla="*/ 819929 w 1213373"/>
              <a:gd name="connsiteY45" fmla="*/ 143070 h 1409536"/>
              <a:gd name="connsiteX46" fmla="*/ 719122 w 1213373"/>
              <a:gd name="connsiteY46" fmla="*/ 134337 h 1409536"/>
              <a:gd name="connsiteX47" fmla="*/ 518304 w 1213373"/>
              <a:gd name="connsiteY47" fmla="*/ 152593 h 1409536"/>
              <a:gd name="connsiteX48" fmla="*/ 366698 w 1213373"/>
              <a:gd name="connsiteY48" fmla="*/ 178786 h 1409536"/>
              <a:gd name="connsiteX49" fmla="*/ 3953 w 1213373"/>
              <a:gd name="connsiteY49" fmla="*/ 429612 h 1409536"/>
              <a:gd name="connsiteX50" fmla="*/ 38878 w 1213373"/>
              <a:gd name="connsiteY50" fmla="*/ 595506 h 1409536"/>
              <a:gd name="connsiteX51" fmla="*/ 165084 w 1213373"/>
              <a:gd name="connsiteY51" fmla="*/ 466124 h 1409536"/>
              <a:gd name="connsiteX52" fmla="*/ 218266 w 1213373"/>
              <a:gd name="connsiteY52" fmla="*/ 301819 h 1409536"/>
              <a:gd name="connsiteX53" fmla="*/ 378605 w 1213373"/>
              <a:gd name="connsiteY53" fmla="*/ 209346 h 1409536"/>
              <a:gd name="connsiteX0" fmla="*/ 378605 w 1213373"/>
              <a:gd name="connsiteY0" fmla="*/ 209346 h 1409536"/>
              <a:gd name="connsiteX1" fmla="*/ 315104 w 1213373"/>
              <a:gd name="connsiteY1" fmla="*/ 384369 h 1409536"/>
              <a:gd name="connsiteX2" fmla="*/ 283354 w 1213373"/>
              <a:gd name="connsiteY2" fmla="*/ 487554 h 1409536"/>
              <a:gd name="connsiteX3" fmla="*/ 279385 w 1213373"/>
              <a:gd name="connsiteY3" fmla="*/ 703454 h 1409536"/>
              <a:gd name="connsiteX4" fmla="*/ 385747 w 1213373"/>
              <a:gd name="connsiteY4" fmla="*/ 885224 h 1409536"/>
              <a:gd name="connsiteX5" fmla="*/ 434167 w 1213373"/>
              <a:gd name="connsiteY5" fmla="*/ 995556 h 1409536"/>
              <a:gd name="connsiteX6" fmla="*/ 161116 w 1213373"/>
              <a:gd name="connsiteY6" fmla="*/ 1072550 h 1409536"/>
              <a:gd name="connsiteX7" fmla="*/ 235729 w 1213373"/>
              <a:gd name="connsiteY7" fmla="*/ 1165420 h 1409536"/>
              <a:gd name="connsiteX8" fmla="*/ 323041 w 1213373"/>
              <a:gd name="connsiteY8" fmla="*/ 1133668 h 1409536"/>
              <a:gd name="connsiteX9" fmla="*/ 277797 w 1213373"/>
              <a:gd name="connsiteY9" fmla="*/ 1201929 h 1409536"/>
              <a:gd name="connsiteX10" fmla="*/ 382572 w 1213373"/>
              <a:gd name="connsiteY10" fmla="*/ 1237649 h 1409536"/>
              <a:gd name="connsiteX11" fmla="*/ 523066 w 1213373"/>
              <a:gd name="connsiteY11" fmla="*/ 1209074 h 1409536"/>
              <a:gd name="connsiteX12" fmla="*/ 584979 w 1213373"/>
              <a:gd name="connsiteY12" fmla="*/ 1263844 h 1409536"/>
              <a:gd name="connsiteX13" fmla="*/ 632603 w 1213373"/>
              <a:gd name="connsiteY13" fmla="*/ 1361475 h 1409536"/>
              <a:gd name="connsiteX14" fmla="*/ 677848 w 1213373"/>
              <a:gd name="connsiteY14" fmla="*/ 1363857 h 1409536"/>
              <a:gd name="connsiteX15" fmla="*/ 718328 w 1213373"/>
              <a:gd name="connsiteY15" fmla="*/ 1378143 h 1409536"/>
              <a:gd name="connsiteX16" fmla="*/ 770717 w 1213373"/>
              <a:gd name="connsiteY16" fmla="*/ 1406718 h 1409536"/>
              <a:gd name="connsiteX17" fmla="*/ 904066 w 1213373"/>
              <a:gd name="connsiteY17" fmla="*/ 1299562 h 1409536"/>
              <a:gd name="connsiteX18" fmla="*/ 1068372 w 1213373"/>
              <a:gd name="connsiteY18" fmla="*/ 1194787 h 1409536"/>
              <a:gd name="connsiteX19" fmla="*/ 1118379 w 1213373"/>
              <a:gd name="connsiteY19" fmla="*/ 1173355 h 1409536"/>
              <a:gd name="connsiteX20" fmla="*/ 1115998 w 1213373"/>
              <a:gd name="connsiteY20" fmla="*/ 1173357 h 1409536"/>
              <a:gd name="connsiteX21" fmla="*/ 1168384 w 1213373"/>
              <a:gd name="connsiteY21" fmla="*/ 1282893 h 1409536"/>
              <a:gd name="connsiteX22" fmla="*/ 1042972 w 1213373"/>
              <a:gd name="connsiteY22" fmla="*/ 1098743 h 1409536"/>
              <a:gd name="connsiteX23" fmla="*/ 991378 w 1213373"/>
              <a:gd name="connsiteY23" fmla="*/ 1054293 h 1409536"/>
              <a:gd name="connsiteX24" fmla="*/ 1061230 w 1213373"/>
              <a:gd name="connsiteY24" fmla="*/ 1006667 h 1409536"/>
              <a:gd name="connsiteX25" fmla="*/ 1147747 w 1213373"/>
              <a:gd name="connsiteY25" fmla="*/ 971743 h 1409536"/>
              <a:gd name="connsiteX26" fmla="*/ 1088217 w 1213373"/>
              <a:gd name="connsiteY26" fmla="*/ 824899 h 1409536"/>
              <a:gd name="connsiteX27" fmla="*/ 938992 w 1213373"/>
              <a:gd name="connsiteY27" fmla="*/ 736000 h 1409536"/>
              <a:gd name="connsiteX28" fmla="*/ 1100122 w 1213373"/>
              <a:gd name="connsiteY28" fmla="*/ 627255 h 1409536"/>
              <a:gd name="connsiteX29" fmla="*/ 1172353 w 1213373"/>
              <a:gd name="connsiteY29" fmla="*/ 660593 h 1409536"/>
              <a:gd name="connsiteX30" fmla="*/ 1115998 w 1213373"/>
              <a:gd name="connsiteY30" fmla="*/ 747906 h 1409536"/>
              <a:gd name="connsiteX31" fmla="*/ 1209660 w 1213373"/>
              <a:gd name="connsiteY31" fmla="*/ 746319 h 1409536"/>
              <a:gd name="connsiteX32" fmla="*/ 1143779 w 1213373"/>
              <a:gd name="connsiteY32" fmla="*/ 558991 h 1409536"/>
              <a:gd name="connsiteX33" fmla="*/ 1083454 w 1213373"/>
              <a:gd name="connsiteY33" fmla="*/ 619322 h 1409536"/>
              <a:gd name="connsiteX34" fmla="*/ 919941 w 1213373"/>
              <a:gd name="connsiteY34" fmla="*/ 738777 h 1409536"/>
              <a:gd name="connsiteX35" fmla="*/ 877873 w 1213373"/>
              <a:gd name="connsiteY35" fmla="*/ 674880 h 1409536"/>
              <a:gd name="connsiteX36" fmla="*/ 828660 w 1213373"/>
              <a:gd name="connsiteY36" fmla="*/ 673291 h 1409536"/>
              <a:gd name="connsiteX37" fmla="*/ 910416 w 1213373"/>
              <a:gd name="connsiteY37" fmla="*/ 561374 h 1409536"/>
              <a:gd name="connsiteX38" fmla="*/ 1002491 w 1213373"/>
              <a:gd name="connsiteY38" fmla="*/ 641543 h 1409536"/>
              <a:gd name="connsiteX39" fmla="*/ 952485 w 1213373"/>
              <a:gd name="connsiteY39" fmla="*/ 453422 h 1409536"/>
              <a:gd name="connsiteX40" fmla="*/ 827072 w 1213373"/>
              <a:gd name="connsiteY40" fmla="*/ 397068 h 1409536"/>
              <a:gd name="connsiteX41" fmla="*/ 950104 w 1213373"/>
              <a:gd name="connsiteY41" fmla="*/ 335948 h 1409536"/>
              <a:gd name="connsiteX42" fmla="*/ 1012810 w 1213373"/>
              <a:gd name="connsiteY42" fmla="*/ 199422 h 1409536"/>
              <a:gd name="connsiteX43" fmla="*/ 962010 w 1213373"/>
              <a:gd name="connsiteY43" fmla="*/ 175613 h 1409536"/>
              <a:gd name="connsiteX44" fmla="*/ 857235 w 1213373"/>
              <a:gd name="connsiteY44" fmla="*/ 201805 h 1409536"/>
              <a:gd name="connsiteX45" fmla="*/ 819929 w 1213373"/>
              <a:gd name="connsiteY45" fmla="*/ 143070 h 1409536"/>
              <a:gd name="connsiteX46" fmla="*/ 719122 w 1213373"/>
              <a:gd name="connsiteY46" fmla="*/ 134337 h 1409536"/>
              <a:gd name="connsiteX47" fmla="*/ 518304 w 1213373"/>
              <a:gd name="connsiteY47" fmla="*/ 152593 h 1409536"/>
              <a:gd name="connsiteX48" fmla="*/ 366698 w 1213373"/>
              <a:gd name="connsiteY48" fmla="*/ 178786 h 1409536"/>
              <a:gd name="connsiteX49" fmla="*/ 3953 w 1213373"/>
              <a:gd name="connsiteY49" fmla="*/ 429612 h 1409536"/>
              <a:gd name="connsiteX50" fmla="*/ 38878 w 1213373"/>
              <a:gd name="connsiteY50" fmla="*/ 595506 h 1409536"/>
              <a:gd name="connsiteX51" fmla="*/ 165084 w 1213373"/>
              <a:gd name="connsiteY51" fmla="*/ 466124 h 1409536"/>
              <a:gd name="connsiteX52" fmla="*/ 218266 w 1213373"/>
              <a:gd name="connsiteY52" fmla="*/ 301819 h 1409536"/>
              <a:gd name="connsiteX53" fmla="*/ 378605 w 1213373"/>
              <a:gd name="connsiteY53" fmla="*/ 209346 h 1409536"/>
              <a:gd name="connsiteX0" fmla="*/ 378605 w 1213373"/>
              <a:gd name="connsiteY0" fmla="*/ 209346 h 1409536"/>
              <a:gd name="connsiteX1" fmla="*/ 315104 w 1213373"/>
              <a:gd name="connsiteY1" fmla="*/ 384369 h 1409536"/>
              <a:gd name="connsiteX2" fmla="*/ 283354 w 1213373"/>
              <a:gd name="connsiteY2" fmla="*/ 487554 h 1409536"/>
              <a:gd name="connsiteX3" fmla="*/ 279385 w 1213373"/>
              <a:gd name="connsiteY3" fmla="*/ 703454 h 1409536"/>
              <a:gd name="connsiteX4" fmla="*/ 385747 w 1213373"/>
              <a:gd name="connsiteY4" fmla="*/ 885224 h 1409536"/>
              <a:gd name="connsiteX5" fmla="*/ 434167 w 1213373"/>
              <a:gd name="connsiteY5" fmla="*/ 995556 h 1409536"/>
              <a:gd name="connsiteX6" fmla="*/ 161116 w 1213373"/>
              <a:gd name="connsiteY6" fmla="*/ 1072550 h 1409536"/>
              <a:gd name="connsiteX7" fmla="*/ 235729 w 1213373"/>
              <a:gd name="connsiteY7" fmla="*/ 1165420 h 1409536"/>
              <a:gd name="connsiteX8" fmla="*/ 323041 w 1213373"/>
              <a:gd name="connsiteY8" fmla="*/ 1133668 h 1409536"/>
              <a:gd name="connsiteX9" fmla="*/ 277797 w 1213373"/>
              <a:gd name="connsiteY9" fmla="*/ 1201929 h 1409536"/>
              <a:gd name="connsiteX10" fmla="*/ 382572 w 1213373"/>
              <a:gd name="connsiteY10" fmla="*/ 1237649 h 1409536"/>
              <a:gd name="connsiteX11" fmla="*/ 523066 w 1213373"/>
              <a:gd name="connsiteY11" fmla="*/ 1209074 h 1409536"/>
              <a:gd name="connsiteX12" fmla="*/ 584979 w 1213373"/>
              <a:gd name="connsiteY12" fmla="*/ 1263844 h 1409536"/>
              <a:gd name="connsiteX13" fmla="*/ 632603 w 1213373"/>
              <a:gd name="connsiteY13" fmla="*/ 1361475 h 1409536"/>
              <a:gd name="connsiteX14" fmla="*/ 677848 w 1213373"/>
              <a:gd name="connsiteY14" fmla="*/ 1363857 h 1409536"/>
              <a:gd name="connsiteX15" fmla="*/ 718328 w 1213373"/>
              <a:gd name="connsiteY15" fmla="*/ 1378143 h 1409536"/>
              <a:gd name="connsiteX16" fmla="*/ 770717 w 1213373"/>
              <a:gd name="connsiteY16" fmla="*/ 1406718 h 1409536"/>
              <a:gd name="connsiteX17" fmla="*/ 904066 w 1213373"/>
              <a:gd name="connsiteY17" fmla="*/ 1299562 h 1409536"/>
              <a:gd name="connsiteX18" fmla="*/ 1068372 w 1213373"/>
              <a:gd name="connsiteY18" fmla="*/ 1194787 h 1409536"/>
              <a:gd name="connsiteX19" fmla="*/ 1118379 w 1213373"/>
              <a:gd name="connsiteY19" fmla="*/ 1173355 h 1409536"/>
              <a:gd name="connsiteX20" fmla="*/ 1115998 w 1213373"/>
              <a:gd name="connsiteY20" fmla="*/ 1173357 h 1409536"/>
              <a:gd name="connsiteX21" fmla="*/ 1101709 w 1213373"/>
              <a:gd name="connsiteY21" fmla="*/ 1136843 h 1409536"/>
              <a:gd name="connsiteX22" fmla="*/ 1042972 w 1213373"/>
              <a:gd name="connsiteY22" fmla="*/ 1098743 h 1409536"/>
              <a:gd name="connsiteX23" fmla="*/ 991378 w 1213373"/>
              <a:gd name="connsiteY23" fmla="*/ 1054293 h 1409536"/>
              <a:gd name="connsiteX24" fmla="*/ 1061230 w 1213373"/>
              <a:gd name="connsiteY24" fmla="*/ 1006667 h 1409536"/>
              <a:gd name="connsiteX25" fmla="*/ 1147747 w 1213373"/>
              <a:gd name="connsiteY25" fmla="*/ 971743 h 1409536"/>
              <a:gd name="connsiteX26" fmla="*/ 1088217 w 1213373"/>
              <a:gd name="connsiteY26" fmla="*/ 824899 h 1409536"/>
              <a:gd name="connsiteX27" fmla="*/ 938992 w 1213373"/>
              <a:gd name="connsiteY27" fmla="*/ 736000 h 1409536"/>
              <a:gd name="connsiteX28" fmla="*/ 1100122 w 1213373"/>
              <a:gd name="connsiteY28" fmla="*/ 627255 h 1409536"/>
              <a:gd name="connsiteX29" fmla="*/ 1172353 w 1213373"/>
              <a:gd name="connsiteY29" fmla="*/ 660593 h 1409536"/>
              <a:gd name="connsiteX30" fmla="*/ 1115998 w 1213373"/>
              <a:gd name="connsiteY30" fmla="*/ 747906 h 1409536"/>
              <a:gd name="connsiteX31" fmla="*/ 1209660 w 1213373"/>
              <a:gd name="connsiteY31" fmla="*/ 746319 h 1409536"/>
              <a:gd name="connsiteX32" fmla="*/ 1143779 w 1213373"/>
              <a:gd name="connsiteY32" fmla="*/ 558991 h 1409536"/>
              <a:gd name="connsiteX33" fmla="*/ 1083454 w 1213373"/>
              <a:gd name="connsiteY33" fmla="*/ 619322 h 1409536"/>
              <a:gd name="connsiteX34" fmla="*/ 919941 w 1213373"/>
              <a:gd name="connsiteY34" fmla="*/ 738777 h 1409536"/>
              <a:gd name="connsiteX35" fmla="*/ 877873 w 1213373"/>
              <a:gd name="connsiteY35" fmla="*/ 674880 h 1409536"/>
              <a:gd name="connsiteX36" fmla="*/ 828660 w 1213373"/>
              <a:gd name="connsiteY36" fmla="*/ 673291 h 1409536"/>
              <a:gd name="connsiteX37" fmla="*/ 910416 w 1213373"/>
              <a:gd name="connsiteY37" fmla="*/ 561374 h 1409536"/>
              <a:gd name="connsiteX38" fmla="*/ 1002491 w 1213373"/>
              <a:gd name="connsiteY38" fmla="*/ 641543 h 1409536"/>
              <a:gd name="connsiteX39" fmla="*/ 952485 w 1213373"/>
              <a:gd name="connsiteY39" fmla="*/ 453422 h 1409536"/>
              <a:gd name="connsiteX40" fmla="*/ 827072 w 1213373"/>
              <a:gd name="connsiteY40" fmla="*/ 397068 h 1409536"/>
              <a:gd name="connsiteX41" fmla="*/ 950104 w 1213373"/>
              <a:gd name="connsiteY41" fmla="*/ 335948 h 1409536"/>
              <a:gd name="connsiteX42" fmla="*/ 1012810 w 1213373"/>
              <a:gd name="connsiteY42" fmla="*/ 199422 h 1409536"/>
              <a:gd name="connsiteX43" fmla="*/ 962010 w 1213373"/>
              <a:gd name="connsiteY43" fmla="*/ 175613 h 1409536"/>
              <a:gd name="connsiteX44" fmla="*/ 857235 w 1213373"/>
              <a:gd name="connsiteY44" fmla="*/ 201805 h 1409536"/>
              <a:gd name="connsiteX45" fmla="*/ 819929 w 1213373"/>
              <a:gd name="connsiteY45" fmla="*/ 143070 h 1409536"/>
              <a:gd name="connsiteX46" fmla="*/ 719122 w 1213373"/>
              <a:gd name="connsiteY46" fmla="*/ 134337 h 1409536"/>
              <a:gd name="connsiteX47" fmla="*/ 518304 w 1213373"/>
              <a:gd name="connsiteY47" fmla="*/ 152593 h 1409536"/>
              <a:gd name="connsiteX48" fmla="*/ 366698 w 1213373"/>
              <a:gd name="connsiteY48" fmla="*/ 178786 h 1409536"/>
              <a:gd name="connsiteX49" fmla="*/ 3953 w 1213373"/>
              <a:gd name="connsiteY49" fmla="*/ 429612 h 1409536"/>
              <a:gd name="connsiteX50" fmla="*/ 38878 w 1213373"/>
              <a:gd name="connsiteY50" fmla="*/ 595506 h 1409536"/>
              <a:gd name="connsiteX51" fmla="*/ 165084 w 1213373"/>
              <a:gd name="connsiteY51" fmla="*/ 466124 h 1409536"/>
              <a:gd name="connsiteX52" fmla="*/ 218266 w 1213373"/>
              <a:gd name="connsiteY52" fmla="*/ 301819 h 1409536"/>
              <a:gd name="connsiteX53" fmla="*/ 378605 w 1213373"/>
              <a:gd name="connsiteY53" fmla="*/ 209346 h 1409536"/>
              <a:gd name="connsiteX0" fmla="*/ 378605 w 1213373"/>
              <a:gd name="connsiteY0" fmla="*/ 205526 h 1405716"/>
              <a:gd name="connsiteX1" fmla="*/ 315104 w 1213373"/>
              <a:gd name="connsiteY1" fmla="*/ 380549 h 1405716"/>
              <a:gd name="connsiteX2" fmla="*/ 283354 w 1213373"/>
              <a:gd name="connsiteY2" fmla="*/ 483734 h 1405716"/>
              <a:gd name="connsiteX3" fmla="*/ 279385 w 1213373"/>
              <a:gd name="connsiteY3" fmla="*/ 699634 h 1405716"/>
              <a:gd name="connsiteX4" fmla="*/ 385747 w 1213373"/>
              <a:gd name="connsiteY4" fmla="*/ 881404 h 1405716"/>
              <a:gd name="connsiteX5" fmla="*/ 434167 w 1213373"/>
              <a:gd name="connsiteY5" fmla="*/ 991736 h 1405716"/>
              <a:gd name="connsiteX6" fmla="*/ 161116 w 1213373"/>
              <a:gd name="connsiteY6" fmla="*/ 1068730 h 1405716"/>
              <a:gd name="connsiteX7" fmla="*/ 235729 w 1213373"/>
              <a:gd name="connsiteY7" fmla="*/ 1161600 h 1405716"/>
              <a:gd name="connsiteX8" fmla="*/ 323041 w 1213373"/>
              <a:gd name="connsiteY8" fmla="*/ 1129848 h 1405716"/>
              <a:gd name="connsiteX9" fmla="*/ 277797 w 1213373"/>
              <a:gd name="connsiteY9" fmla="*/ 1198109 h 1405716"/>
              <a:gd name="connsiteX10" fmla="*/ 382572 w 1213373"/>
              <a:gd name="connsiteY10" fmla="*/ 1233829 h 1405716"/>
              <a:gd name="connsiteX11" fmla="*/ 523066 w 1213373"/>
              <a:gd name="connsiteY11" fmla="*/ 1205254 h 1405716"/>
              <a:gd name="connsiteX12" fmla="*/ 584979 w 1213373"/>
              <a:gd name="connsiteY12" fmla="*/ 1260024 h 1405716"/>
              <a:gd name="connsiteX13" fmla="*/ 632603 w 1213373"/>
              <a:gd name="connsiteY13" fmla="*/ 1357655 h 1405716"/>
              <a:gd name="connsiteX14" fmla="*/ 677848 w 1213373"/>
              <a:gd name="connsiteY14" fmla="*/ 1360037 h 1405716"/>
              <a:gd name="connsiteX15" fmla="*/ 718328 w 1213373"/>
              <a:gd name="connsiteY15" fmla="*/ 1374323 h 1405716"/>
              <a:gd name="connsiteX16" fmla="*/ 770717 w 1213373"/>
              <a:gd name="connsiteY16" fmla="*/ 1402898 h 1405716"/>
              <a:gd name="connsiteX17" fmla="*/ 904066 w 1213373"/>
              <a:gd name="connsiteY17" fmla="*/ 1295742 h 1405716"/>
              <a:gd name="connsiteX18" fmla="*/ 1068372 w 1213373"/>
              <a:gd name="connsiteY18" fmla="*/ 1190967 h 1405716"/>
              <a:gd name="connsiteX19" fmla="*/ 1118379 w 1213373"/>
              <a:gd name="connsiteY19" fmla="*/ 1169535 h 1405716"/>
              <a:gd name="connsiteX20" fmla="*/ 1115998 w 1213373"/>
              <a:gd name="connsiteY20" fmla="*/ 1169537 h 1405716"/>
              <a:gd name="connsiteX21" fmla="*/ 1101709 w 1213373"/>
              <a:gd name="connsiteY21" fmla="*/ 1133023 h 1405716"/>
              <a:gd name="connsiteX22" fmla="*/ 1042972 w 1213373"/>
              <a:gd name="connsiteY22" fmla="*/ 1094923 h 1405716"/>
              <a:gd name="connsiteX23" fmla="*/ 991378 w 1213373"/>
              <a:gd name="connsiteY23" fmla="*/ 1050473 h 1405716"/>
              <a:gd name="connsiteX24" fmla="*/ 1061230 w 1213373"/>
              <a:gd name="connsiteY24" fmla="*/ 1002847 h 1405716"/>
              <a:gd name="connsiteX25" fmla="*/ 1147747 w 1213373"/>
              <a:gd name="connsiteY25" fmla="*/ 967923 h 1405716"/>
              <a:gd name="connsiteX26" fmla="*/ 1088217 w 1213373"/>
              <a:gd name="connsiteY26" fmla="*/ 821079 h 1405716"/>
              <a:gd name="connsiteX27" fmla="*/ 938992 w 1213373"/>
              <a:gd name="connsiteY27" fmla="*/ 732180 h 1405716"/>
              <a:gd name="connsiteX28" fmla="*/ 1100122 w 1213373"/>
              <a:gd name="connsiteY28" fmla="*/ 623435 h 1405716"/>
              <a:gd name="connsiteX29" fmla="*/ 1172353 w 1213373"/>
              <a:gd name="connsiteY29" fmla="*/ 656773 h 1405716"/>
              <a:gd name="connsiteX30" fmla="*/ 1115998 w 1213373"/>
              <a:gd name="connsiteY30" fmla="*/ 744086 h 1405716"/>
              <a:gd name="connsiteX31" fmla="*/ 1209660 w 1213373"/>
              <a:gd name="connsiteY31" fmla="*/ 742499 h 1405716"/>
              <a:gd name="connsiteX32" fmla="*/ 1143779 w 1213373"/>
              <a:gd name="connsiteY32" fmla="*/ 555171 h 1405716"/>
              <a:gd name="connsiteX33" fmla="*/ 1083454 w 1213373"/>
              <a:gd name="connsiteY33" fmla="*/ 615502 h 1405716"/>
              <a:gd name="connsiteX34" fmla="*/ 919941 w 1213373"/>
              <a:gd name="connsiteY34" fmla="*/ 734957 h 1405716"/>
              <a:gd name="connsiteX35" fmla="*/ 877873 w 1213373"/>
              <a:gd name="connsiteY35" fmla="*/ 671060 h 1405716"/>
              <a:gd name="connsiteX36" fmla="*/ 828660 w 1213373"/>
              <a:gd name="connsiteY36" fmla="*/ 669471 h 1405716"/>
              <a:gd name="connsiteX37" fmla="*/ 910416 w 1213373"/>
              <a:gd name="connsiteY37" fmla="*/ 557554 h 1405716"/>
              <a:gd name="connsiteX38" fmla="*/ 1002491 w 1213373"/>
              <a:gd name="connsiteY38" fmla="*/ 637723 h 1405716"/>
              <a:gd name="connsiteX39" fmla="*/ 952485 w 1213373"/>
              <a:gd name="connsiteY39" fmla="*/ 449602 h 1405716"/>
              <a:gd name="connsiteX40" fmla="*/ 827072 w 1213373"/>
              <a:gd name="connsiteY40" fmla="*/ 393248 h 1405716"/>
              <a:gd name="connsiteX41" fmla="*/ 950104 w 1213373"/>
              <a:gd name="connsiteY41" fmla="*/ 332128 h 1405716"/>
              <a:gd name="connsiteX42" fmla="*/ 1012810 w 1213373"/>
              <a:gd name="connsiteY42" fmla="*/ 195602 h 1405716"/>
              <a:gd name="connsiteX43" fmla="*/ 962010 w 1213373"/>
              <a:gd name="connsiteY43" fmla="*/ 171793 h 1405716"/>
              <a:gd name="connsiteX44" fmla="*/ 857235 w 1213373"/>
              <a:gd name="connsiteY44" fmla="*/ 197985 h 1405716"/>
              <a:gd name="connsiteX45" fmla="*/ 819929 w 1213373"/>
              <a:gd name="connsiteY45" fmla="*/ 139250 h 1405716"/>
              <a:gd name="connsiteX46" fmla="*/ 719122 w 1213373"/>
              <a:gd name="connsiteY46" fmla="*/ 130517 h 1405716"/>
              <a:gd name="connsiteX47" fmla="*/ 521479 w 1213373"/>
              <a:gd name="connsiteY47" fmla="*/ 164648 h 1405716"/>
              <a:gd name="connsiteX48" fmla="*/ 366698 w 1213373"/>
              <a:gd name="connsiteY48" fmla="*/ 174966 h 1405716"/>
              <a:gd name="connsiteX49" fmla="*/ 3953 w 1213373"/>
              <a:gd name="connsiteY49" fmla="*/ 425792 h 1405716"/>
              <a:gd name="connsiteX50" fmla="*/ 38878 w 1213373"/>
              <a:gd name="connsiteY50" fmla="*/ 591686 h 1405716"/>
              <a:gd name="connsiteX51" fmla="*/ 165084 w 1213373"/>
              <a:gd name="connsiteY51" fmla="*/ 462304 h 1405716"/>
              <a:gd name="connsiteX52" fmla="*/ 218266 w 1213373"/>
              <a:gd name="connsiteY52" fmla="*/ 297999 h 1405716"/>
              <a:gd name="connsiteX53" fmla="*/ 378605 w 1213373"/>
              <a:gd name="connsiteY53" fmla="*/ 205526 h 1405716"/>
              <a:gd name="connsiteX0" fmla="*/ 378605 w 1213373"/>
              <a:gd name="connsiteY0" fmla="*/ 70326 h 1270516"/>
              <a:gd name="connsiteX1" fmla="*/ 315104 w 1213373"/>
              <a:gd name="connsiteY1" fmla="*/ 245349 h 1270516"/>
              <a:gd name="connsiteX2" fmla="*/ 283354 w 1213373"/>
              <a:gd name="connsiteY2" fmla="*/ 348534 h 1270516"/>
              <a:gd name="connsiteX3" fmla="*/ 279385 w 1213373"/>
              <a:gd name="connsiteY3" fmla="*/ 564434 h 1270516"/>
              <a:gd name="connsiteX4" fmla="*/ 385747 w 1213373"/>
              <a:gd name="connsiteY4" fmla="*/ 746204 h 1270516"/>
              <a:gd name="connsiteX5" fmla="*/ 434167 w 1213373"/>
              <a:gd name="connsiteY5" fmla="*/ 856536 h 1270516"/>
              <a:gd name="connsiteX6" fmla="*/ 161116 w 1213373"/>
              <a:gd name="connsiteY6" fmla="*/ 933530 h 1270516"/>
              <a:gd name="connsiteX7" fmla="*/ 235729 w 1213373"/>
              <a:gd name="connsiteY7" fmla="*/ 1026400 h 1270516"/>
              <a:gd name="connsiteX8" fmla="*/ 323041 w 1213373"/>
              <a:gd name="connsiteY8" fmla="*/ 994648 h 1270516"/>
              <a:gd name="connsiteX9" fmla="*/ 277797 w 1213373"/>
              <a:gd name="connsiteY9" fmla="*/ 1062909 h 1270516"/>
              <a:gd name="connsiteX10" fmla="*/ 382572 w 1213373"/>
              <a:gd name="connsiteY10" fmla="*/ 1098629 h 1270516"/>
              <a:gd name="connsiteX11" fmla="*/ 523066 w 1213373"/>
              <a:gd name="connsiteY11" fmla="*/ 1070054 h 1270516"/>
              <a:gd name="connsiteX12" fmla="*/ 584979 w 1213373"/>
              <a:gd name="connsiteY12" fmla="*/ 1124824 h 1270516"/>
              <a:gd name="connsiteX13" fmla="*/ 632603 w 1213373"/>
              <a:gd name="connsiteY13" fmla="*/ 1222455 h 1270516"/>
              <a:gd name="connsiteX14" fmla="*/ 677848 w 1213373"/>
              <a:gd name="connsiteY14" fmla="*/ 1224837 h 1270516"/>
              <a:gd name="connsiteX15" fmla="*/ 718328 w 1213373"/>
              <a:gd name="connsiteY15" fmla="*/ 1239123 h 1270516"/>
              <a:gd name="connsiteX16" fmla="*/ 770717 w 1213373"/>
              <a:gd name="connsiteY16" fmla="*/ 1267698 h 1270516"/>
              <a:gd name="connsiteX17" fmla="*/ 904066 w 1213373"/>
              <a:gd name="connsiteY17" fmla="*/ 1160542 h 1270516"/>
              <a:gd name="connsiteX18" fmla="*/ 1068372 w 1213373"/>
              <a:gd name="connsiteY18" fmla="*/ 1055767 h 1270516"/>
              <a:gd name="connsiteX19" fmla="*/ 1118379 w 1213373"/>
              <a:gd name="connsiteY19" fmla="*/ 1034335 h 1270516"/>
              <a:gd name="connsiteX20" fmla="*/ 1115998 w 1213373"/>
              <a:gd name="connsiteY20" fmla="*/ 1034337 h 1270516"/>
              <a:gd name="connsiteX21" fmla="*/ 1101709 w 1213373"/>
              <a:gd name="connsiteY21" fmla="*/ 997823 h 1270516"/>
              <a:gd name="connsiteX22" fmla="*/ 1042972 w 1213373"/>
              <a:gd name="connsiteY22" fmla="*/ 959723 h 1270516"/>
              <a:gd name="connsiteX23" fmla="*/ 991378 w 1213373"/>
              <a:gd name="connsiteY23" fmla="*/ 915273 h 1270516"/>
              <a:gd name="connsiteX24" fmla="*/ 1061230 w 1213373"/>
              <a:gd name="connsiteY24" fmla="*/ 867647 h 1270516"/>
              <a:gd name="connsiteX25" fmla="*/ 1147747 w 1213373"/>
              <a:gd name="connsiteY25" fmla="*/ 832723 h 1270516"/>
              <a:gd name="connsiteX26" fmla="*/ 1088217 w 1213373"/>
              <a:gd name="connsiteY26" fmla="*/ 685879 h 1270516"/>
              <a:gd name="connsiteX27" fmla="*/ 938992 w 1213373"/>
              <a:gd name="connsiteY27" fmla="*/ 596980 h 1270516"/>
              <a:gd name="connsiteX28" fmla="*/ 1100122 w 1213373"/>
              <a:gd name="connsiteY28" fmla="*/ 488235 h 1270516"/>
              <a:gd name="connsiteX29" fmla="*/ 1172353 w 1213373"/>
              <a:gd name="connsiteY29" fmla="*/ 521573 h 1270516"/>
              <a:gd name="connsiteX30" fmla="*/ 1115998 w 1213373"/>
              <a:gd name="connsiteY30" fmla="*/ 608886 h 1270516"/>
              <a:gd name="connsiteX31" fmla="*/ 1209660 w 1213373"/>
              <a:gd name="connsiteY31" fmla="*/ 607299 h 1270516"/>
              <a:gd name="connsiteX32" fmla="*/ 1143779 w 1213373"/>
              <a:gd name="connsiteY32" fmla="*/ 419971 h 1270516"/>
              <a:gd name="connsiteX33" fmla="*/ 1083454 w 1213373"/>
              <a:gd name="connsiteY33" fmla="*/ 480302 h 1270516"/>
              <a:gd name="connsiteX34" fmla="*/ 919941 w 1213373"/>
              <a:gd name="connsiteY34" fmla="*/ 599757 h 1270516"/>
              <a:gd name="connsiteX35" fmla="*/ 877873 w 1213373"/>
              <a:gd name="connsiteY35" fmla="*/ 535860 h 1270516"/>
              <a:gd name="connsiteX36" fmla="*/ 828660 w 1213373"/>
              <a:gd name="connsiteY36" fmla="*/ 534271 h 1270516"/>
              <a:gd name="connsiteX37" fmla="*/ 910416 w 1213373"/>
              <a:gd name="connsiteY37" fmla="*/ 422354 h 1270516"/>
              <a:gd name="connsiteX38" fmla="*/ 1002491 w 1213373"/>
              <a:gd name="connsiteY38" fmla="*/ 502523 h 1270516"/>
              <a:gd name="connsiteX39" fmla="*/ 952485 w 1213373"/>
              <a:gd name="connsiteY39" fmla="*/ 314402 h 1270516"/>
              <a:gd name="connsiteX40" fmla="*/ 827072 w 1213373"/>
              <a:gd name="connsiteY40" fmla="*/ 258048 h 1270516"/>
              <a:gd name="connsiteX41" fmla="*/ 950104 w 1213373"/>
              <a:gd name="connsiteY41" fmla="*/ 196928 h 1270516"/>
              <a:gd name="connsiteX42" fmla="*/ 1012810 w 1213373"/>
              <a:gd name="connsiteY42" fmla="*/ 60402 h 1270516"/>
              <a:gd name="connsiteX43" fmla="*/ 962010 w 1213373"/>
              <a:gd name="connsiteY43" fmla="*/ 36593 h 1270516"/>
              <a:gd name="connsiteX44" fmla="*/ 857235 w 1213373"/>
              <a:gd name="connsiteY44" fmla="*/ 62785 h 1270516"/>
              <a:gd name="connsiteX45" fmla="*/ 819929 w 1213373"/>
              <a:gd name="connsiteY45" fmla="*/ 4050 h 1270516"/>
              <a:gd name="connsiteX46" fmla="*/ 521479 w 1213373"/>
              <a:gd name="connsiteY46" fmla="*/ 29448 h 1270516"/>
              <a:gd name="connsiteX47" fmla="*/ 366698 w 1213373"/>
              <a:gd name="connsiteY47" fmla="*/ 39766 h 1270516"/>
              <a:gd name="connsiteX48" fmla="*/ 3953 w 1213373"/>
              <a:gd name="connsiteY48" fmla="*/ 290592 h 1270516"/>
              <a:gd name="connsiteX49" fmla="*/ 38878 w 1213373"/>
              <a:gd name="connsiteY49" fmla="*/ 456486 h 1270516"/>
              <a:gd name="connsiteX50" fmla="*/ 165084 w 1213373"/>
              <a:gd name="connsiteY50" fmla="*/ 327104 h 1270516"/>
              <a:gd name="connsiteX51" fmla="*/ 218266 w 1213373"/>
              <a:gd name="connsiteY51" fmla="*/ 162799 h 1270516"/>
              <a:gd name="connsiteX52" fmla="*/ 378605 w 1213373"/>
              <a:gd name="connsiteY52" fmla="*/ 70326 h 1270516"/>
              <a:gd name="connsiteX0" fmla="*/ 378605 w 1213373"/>
              <a:gd name="connsiteY0" fmla="*/ 66326 h 1266516"/>
              <a:gd name="connsiteX1" fmla="*/ 315104 w 1213373"/>
              <a:gd name="connsiteY1" fmla="*/ 241349 h 1266516"/>
              <a:gd name="connsiteX2" fmla="*/ 283354 w 1213373"/>
              <a:gd name="connsiteY2" fmla="*/ 344534 h 1266516"/>
              <a:gd name="connsiteX3" fmla="*/ 279385 w 1213373"/>
              <a:gd name="connsiteY3" fmla="*/ 560434 h 1266516"/>
              <a:gd name="connsiteX4" fmla="*/ 385747 w 1213373"/>
              <a:gd name="connsiteY4" fmla="*/ 742204 h 1266516"/>
              <a:gd name="connsiteX5" fmla="*/ 434167 w 1213373"/>
              <a:gd name="connsiteY5" fmla="*/ 852536 h 1266516"/>
              <a:gd name="connsiteX6" fmla="*/ 161116 w 1213373"/>
              <a:gd name="connsiteY6" fmla="*/ 929530 h 1266516"/>
              <a:gd name="connsiteX7" fmla="*/ 235729 w 1213373"/>
              <a:gd name="connsiteY7" fmla="*/ 1022400 h 1266516"/>
              <a:gd name="connsiteX8" fmla="*/ 323041 w 1213373"/>
              <a:gd name="connsiteY8" fmla="*/ 990648 h 1266516"/>
              <a:gd name="connsiteX9" fmla="*/ 277797 w 1213373"/>
              <a:gd name="connsiteY9" fmla="*/ 1058909 h 1266516"/>
              <a:gd name="connsiteX10" fmla="*/ 382572 w 1213373"/>
              <a:gd name="connsiteY10" fmla="*/ 1094629 h 1266516"/>
              <a:gd name="connsiteX11" fmla="*/ 523066 w 1213373"/>
              <a:gd name="connsiteY11" fmla="*/ 1066054 h 1266516"/>
              <a:gd name="connsiteX12" fmla="*/ 584979 w 1213373"/>
              <a:gd name="connsiteY12" fmla="*/ 1120824 h 1266516"/>
              <a:gd name="connsiteX13" fmla="*/ 632603 w 1213373"/>
              <a:gd name="connsiteY13" fmla="*/ 1218455 h 1266516"/>
              <a:gd name="connsiteX14" fmla="*/ 677848 w 1213373"/>
              <a:gd name="connsiteY14" fmla="*/ 1220837 h 1266516"/>
              <a:gd name="connsiteX15" fmla="*/ 718328 w 1213373"/>
              <a:gd name="connsiteY15" fmla="*/ 1235123 h 1266516"/>
              <a:gd name="connsiteX16" fmla="*/ 770717 w 1213373"/>
              <a:gd name="connsiteY16" fmla="*/ 1263698 h 1266516"/>
              <a:gd name="connsiteX17" fmla="*/ 904066 w 1213373"/>
              <a:gd name="connsiteY17" fmla="*/ 1156542 h 1266516"/>
              <a:gd name="connsiteX18" fmla="*/ 1068372 w 1213373"/>
              <a:gd name="connsiteY18" fmla="*/ 1051767 h 1266516"/>
              <a:gd name="connsiteX19" fmla="*/ 1118379 w 1213373"/>
              <a:gd name="connsiteY19" fmla="*/ 1030335 h 1266516"/>
              <a:gd name="connsiteX20" fmla="*/ 1115998 w 1213373"/>
              <a:gd name="connsiteY20" fmla="*/ 1030337 h 1266516"/>
              <a:gd name="connsiteX21" fmla="*/ 1101709 w 1213373"/>
              <a:gd name="connsiteY21" fmla="*/ 993823 h 1266516"/>
              <a:gd name="connsiteX22" fmla="*/ 1042972 w 1213373"/>
              <a:gd name="connsiteY22" fmla="*/ 955723 h 1266516"/>
              <a:gd name="connsiteX23" fmla="*/ 991378 w 1213373"/>
              <a:gd name="connsiteY23" fmla="*/ 911273 h 1266516"/>
              <a:gd name="connsiteX24" fmla="*/ 1061230 w 1213373"/>
              <a:gd name="connsiteY24" fmla="*/ 863647 h 1266516"/>
              <a:gd name="connsiteX25" fmla="*/ 1147747 w 1213373"/>
              <a:gd name="connsiteY25" fmla="*/ 828723 h 1266516"/>
              <a:gd name="connsiteX26" fmla="*/ 1088217 w 1213373"/>
              <a:gd name="connsiteY26" fmla="*/ 681879 h 1266516"/>
              <a:gd name="connsiteX27" fmla="*/ 938992 w 1213373"/>
              <a:gd name="connsiteY27" fmla="*/ 592980 h 1266516"/>
              <a:gd name="connsiteX28" fmla="*/ 1100122 w 1213373"/>
              <a:gd name="connsiteY28" fmla="*/ 484235 h 1266516"/>
              <a:gd name="connsiteX29" fmla="*/ 1172353 w 1213373"/>
              <a:gd name="connsiteY29" fmla="*/ 517573 h 1266516"/>
              <a:gd name="connsiteX30" fmla="*/ 1115998 w 1213373"/>
              <a:gd name="connsiteY30" fmla="*/ 604886 h 1266516"/>
              <a:gd name="connsiteX31" fmla="*/ 1209660 w 1213373"/>
              <a:gd name="connsiteY31" fmla="*/ 603299 h 1266516"/>
              <a:gd name="connsiteX32" fmla="*/ 1143779 w 1213373"/>
              <a:gd name="connsiteY32" fmla="*/ 415971 h 1266516"/>
              <a:gd name="connsiteX33" fmla="*/ 1083454 w 1213373"/>
              <a:gd name="connsiteY33" fmla="*/ 476302 h 1266516"/>
              <a:gd name="connsiteX34" fmla="*/ 919941 w 1213373"/>
              <a:gd name="connsiteY34" fmla="*/ 595757 h 1266516"/>
              <a:gd name="connsiteX35" fmla="*/ 877873 w 1213373"/>
              <a:gd name="connsiteY35" fmla="*/ 531860 h 1266516"/>
              <a:gd name="connsiteX36" fmla="*/ 828660 w 1213373"/>
              <a:gd name="connsiteY36" fmla="*/ 530271 h 1266516"/>
              <a:gd name="connsiteX37" fmla="*/ 910416 w 1213373"/>
              <a:gd name="connsiteY37" fmla="*/ 418354 h 1266516"/>
              <a:gd name="connsiteX38" fmla="*/ 1002491 w 1213373"/>
              <a:gd name="connsiteY38" fmla="*/ 498523 h 1266516"/>
              <a:gd name="connsiteX39" fmla="*/ 952485 w 1213373"/>
              <a:gd name="connsiteY39" fmla="*/ 310402 h 1266516"/>
              <a:gd name="connsiteX40" fmla="*/ 827072 w 1213373"/>
              <a:gd name="connsiteY40" fmla="*/ 254048 h 1266516"/>
              <a:gd name="connsiteX41" fmla="*/ 950104 w 1213373"/>
              <a:gd name="connsiteY41" fmla="*/ 192928 h 1266516"/>
              <a:gd name="connsiteX42" fmla="*/ 1012810 w 1213373"/>
              <a:gd name="connsiteY42" fmla="*/ 56402 h 1266516"/>
              <a:gd name="connsiteX43" fmla="*/ 962010 w 1213373"/>
              <a:gd name="connsiteY43" fmla="*/ 32593 h 1266516"/>
              <a:gd name="connsiteX44" fmla="*/ 819929 w 1213373"/>
              <a:gd name="connsiteY44" fmla="*/ 50 h 1266516"/>
              <a:gd name="connsiteX45" fmla="*/ 521479 w 1213373"/>
              <a:gd name="connsiteY45" fmla="*/ 25448 h 1266516"/>
              <a:gd name="connsiteX46" fmla="*/ 366698 w 1213373"/>
              <a:gd name="connsiteY46" fmla="*/ 35766 h 1266516"/>
              <a:gd name="connsiteX47" fmla="*/ 3953 w 1213373"/>
              <a:gd name="connsiteY47" fmla="*/ 286592 h 1266516"/>
              <a:gd name="connsiteX48" fmla="*/ 38878 w 1213373"/>
              <a:gd name="connsiteY48" fmla="*/ 452486 h 1266516"/>
              <a:gd name="connsiteX49" fmla="*/ 165084 w 1213373"/>
              <a:gd name="connsiteY49" fmla="*/ 323104 h 1266516"/>
              <a:gd name="connsiteX50" fmla="*/ 218266 w 1213373"/>
              <a:gd name="connsiteY50" fmla="*/ 158799 h 1266516"/>
              <a:gd name="connsiteX51" fmla="*/ 378605 w 1213373"/>
              <a:gd name="connsiteY51" fmla="*/ 66326 h 1266516"/>
              <a:gd name="connsiteX0" fmla="*/ 378605 w 1213373"/>
              <a:gd name="connsiteY0" fmla="*/ 133138 h 1333328"/>
              <a:gd name="connsiteX1" fmla="*/ 315104 w 1213373"/>
              <a:gd name="connsiteY1" fmla="*/ 308161 h 1333328"/>
              <a:gd name="connsiteX2" fmla="*/ 283354 w 1213373"/>
              <a:gd name="connsiteY2" fmla="*/ 411346 h 1333328"/>
              <a:gd name="connsiteX3" fmla="*/ 279385 w 1213373"/>
              <a:gd name="connsiteY3" fmla="*/ 627246 h 1333328"/>
              <a:gd name="connsiteX4" fmla="*/ 385747 w 1213373"/>
              <a:gd name="connsiteY4" fmla="*/ 809016 h 1333328"/>
              <a:gd name="connsiteX5" fmla="*/ 434167 w 1213373"/>
              <a:gd name="connsiteY5" fmla="*/ 919348 h 1333328"/>
              <a:gd name="connsiteX6" fmla="*/ 161116 w 1213373"/>
              <a:gd name="connsiteY6" fmla="*/ 996342 h 1333328"/>
              <a:gd name="connsiteX7" fmla="*/ 235729 w 1213373"/>
              <a:gd name="connsiteY7" fmla="*/ 1089212 h 1333328"/>
              <a:gd name="connsiteX8" fmla="*/ 323041 w 1213373"/>
              <a:gd name="connsiteY8" fmla="*/ 1057460 h 1333328"/>
              <a:gd name="connsiteX9" fmla="*/ 277797 w 1213373"/>
              <a:gd name="connsiteY9" fmla="*/ 1125721 h 1333328"/>
              <a:gd name="connsiteX10" fmla="*/ 382572 w 1213373"/>
              <a:gd name="connsiteY10" fmla="*/ 1161441 h 1333328"/>
              <a:gd name="connsiteX11" fmla="*/ 523066 w 1213373"/>
              <a:gd name="connsiteY11" fmla="*/ 1132866 h 1333328"/>
              <a:gd name="connsiteX12" fmla="*/ 584979 w 1213373"/>
              <a:gd name="connsiteY12" fmla="*/ 1187636 h 1333328"/>
              <a:gd name="connsiteX13" fmla="*/ 632603 w 1213373"/>
              <a:gd name="connsiteY13" fmla="*/ 1285267 h 1333328"/>
              <a:gd name="connsiteX14" fmla="*/ 677848 w 1213373"/>
              <a:gd name="connsiteY14" fmla="*/ 1287649 h 1333328"/>
              <a:gd name="connsiteX15" fmla="*/ 718328 w 1213373"/>
              <a:gd name="connsiteY15" fmla="*/ 1301935 h 1333328"/>
              <a:gd name="connsiteX16" fmla="*/ 770717 w 1213373"/>
              <a:gd name="connsiteY16" fmla="*/ 1330510 h 1333328"/>
              <a:gd name="connsiteX17" fmla="*/ 904066 w 1213373"/>
              <a:gd name="connsiteY17" fmla="*/ 1223354 h 1333328"/>
              <a:gd name="connsiteX18" fmla="*/ 1068372 w 1213373"/>
              <a:gd name="connsiteY18" fmla="*/ 1118579 h 1333328"/>
              <a:gd name="connsiteX19" fmla="*/ 1118379 w 1213373"/>
              <a:gd name="connsiteY19" fmla="*/ 1097147 h 1333328"/>
              <a:gd name="connsiteX20" fmla="*/ 1115998 w 1213373"/>
              <a:gd name="connsiteY20" fmla="*/ 1097149 h 1333328"/>
              <a:gd name="connsiteX21" fmla="*/ 1101709 w 1213373"/>
              <a:gd name="connsiteY21" fmla="*/ 1060635 h 1333328"/>
              <a:gd name="connsiteX22" fmla="*/ 1042972 w 1213373"/>
              <a:gd name="connsiteY22" fmla="*/ 1022535 h 1333328"/>
              <a:gd name="connsiteX23" fmla="*/ 991378 w 1213373"/>
              <a:gd name="connsiteY23" fmla="*/ 978085 h 1333328"/>
              <a:gd name="connsiteX24" fmla="*/ 1061230 w 1213373"/>
              <a:gd name="connsiteY24" fmla="*/ 930459 h 1333328"/>
              <a:gd name="connsiteX25" fmla="*/ 1147747 w 1213373"/>
              <a:gd name="connsiteY25" fmla="*/ 895535 h 1333328"/>
              <a:gd name="connsiteX26" fmla="*/ 1088217 w 1213373"/>
              <a:gd name="connsiteY26" fmla="*/ 748691 h 1333328"/>
              <a:gd name="connsiteX27" fmla="*/ 938992 w 1213373"/>
              <a:gd name="connsiteY27" fmla="*/ 659792 h 1333328"/>
              <a:gd name="connsiteX28" fmla="*/ 1100122 w 1213373"/>
              <a:gd name="connsiteY28" fmla="*/ 551047 h 1333328"/>
              <a:gd name="connsiteX29" fmla="*/ 1172353 w 1213373"/>
              <a:gd name="connsiteY29" fmla="*/ 584385 h 1333328"/>
              <a:gd name="connsiteX30" fmla="*/ 1115998 w 1213373"/>
              <a:gd name="connsiteY30" fmla="*/ 671698 h 1333328"/>
              <a:gd name="connsiteX31" fmla="*/ 1209660 w 1213373"/>
              <a:gd name="connsiteY31" fmla="*/ 670111 h 1333328"/>
              <a:gd name="connsiteX32" fmla="*/ 1143779 w 1213373"/>
              <a:gd name="connsiteY32" fmla="*/ 482783 h 1333328"/>
              <a:gd name="connsiteX33" fmla="*/ 1083454 w 1213373"/>
              <a:gd name="connsiteY33" fmla="*/ 543114 h 1333328"/>
              <a:gd name="connsiteX34" fmla="*/ 919941 w 1213373"/>
              <a:gd name="connsiteY34" fmla="*/ 662569 h 1333328"/>
              <a:gd name="connsiteX35" fmla="*/ 877873 w 1213373"/>
              <a:gd name="connsiteY35" fmla="*/ 598672 h 1333328"/>
              <a:gd name="connsiteX36" fmla="*/ 828660 w 1213373"/>
              <a:gd name="connsiteY36" fmla="*/ 597083 h 1333328"/>
              <a:gd name="connsiteX37" fmla="*/ 910416 w 1213373"/>
              <a:gd name="connsiteY37" fmla="*/ 485166 h 1333328"/>
              <a:gd name="connsiteX38" fmla="*/ 1002491 w 1213373"/>
              <a:gd name="connsiteY38" fmla="*/ 565335 h 1333328"/>
              <a:gd name="connsiteX39" fmla="*/ 952485 w 1213373"/>
              <a:gd name="connsiteY39" fmla="*/ 377214 h 1333328"/>
              <a:gd name="connsiteX40" fmla="*/ 827072 w 1213373"/>
              <a:gd name="connsiteY40" fmla="*/ 320860 h 1333328"/>
              <a:gd name="connsiteX41" fmla="*/ 950104 w 1213373"/>
              <a:gd name="connsiteY41" fmla="*/ 259740 h 1333328"/>
              <a:gd name="connsiteX42" fmla="*/ 1012810 w 1213373"/>
              <a:gd name="connsiteY42" fmla="*/ 123214 h 1333328"/>
              <a:gd name="connsiteX43" fmla="*/ 962010 w 1213373"/>
              <a:gd name="connsiteY43" fmla="*/ 99405 h 1333328"/>
              <a:gd name="connsiteX44" fmla="*/ 819929 w 1213373"/>
              <a:gd name="connsiteY44" fmla="*/ 66862 h 1333328"/>
              <a:gd name="connsiteX45" fmla="*/ 610381 w 1213373"/>
              <a:gd name="connsiteY45" fmla="*/ 189 h 1333328"/>
              <a:gd name="connsiteX46" fmla="*/ 521479 w 1213373"/>
              <a:gd name="connsiteY46" fmla="*/ 92260 h 1333328"/>
              <a:gd name="connsiteX47" fmla="*/ 366698 w 1213373"/>
              <a:gd name="connsiteY47" fmla="*/ 102578 h 1333328"/>
              <a:gd name="connsiteX48" fmla="*/ 3953 w 1213373"/>
              <a:gd name="connsiteY48" fmla="*/ 353404 h 1333328"/>
              <a:gd name="connsiteX49" fmla="*/ 38878 w 1213373"/>
              <a:gd name="connsiteY49" fmla="*/ 519298 h 1333328"/>
              <a:gd name="connsiteX50" fmla="*/ 165084 w 1213373"/>
              <a:gd name="connsiteY50" fmla="*/ 389916 h 1333328"/>
              <a:gd name="connsiteX51" fmla="*/ 218266 w 1213373"/>
              <a:gd name="connsiteY51" fmla="*/ 225611 h 1333328"/>
              <a:gd name="connsiteX52" fmla="*/ 378605 w 1213373"/>
              <a:gd name="connsiteY52" fmla="*/ 133138 h 1333328"/>
              <a:gd name="connsiteX0" fmla="*/ 378605 w 1213373"/>
              <a:gd name="connsiteY0" fmla="*/ 133140 h 1333330"/>
              <a:gd name="connsiteX1" fmla="*/ 315104 w 1213373"/>
              <a:gd name="connsiteY1" fmla="*/ 308163 h 1333330"/>
              <a:gd name="connsiteX2" fmla="*/ 283354 w 1213373"/>
              <a:gd name="connsiteY2" fmla="*/ 411348 h 1333330"/>
              <a:gd name="connsiteX3" fmla="*/ 279385 w 1213373"/>
              <a:gd name="connsiteY3" fmla="*/ 627248 h 1333330"/>
              <a:gd name="connsiteX4" fmla="*/ 385747 w 1213373"/>
              <a:gd name="connsiteY4" fmla="*/ 809018 h 1333330"/>
              <a:gd name="connsiteX5" fmla="*/ 434167 w 1213373"/>
              <a:gd name="connsiteY5" fmla="*/ 919350 h 1333330"/>
              <a:gd name="connsiteX6" fmla="*/ 161116 w 1213373"/>
              <a:gd name="connsiteY6" fmla="*/ 996344 h 1333330"/>
              <a:gd name="connsiteX7" fmla="*/ 235729 w 1213373"/>
              <a:gd name="connsiteY7" fmla="*/ 1089214 h 1333330"/>
              <a:gd name="connsiteX8" fmla="*/ 323041 w 1213373"/>
              <a:gd name="connsiteY8" fmla="*/ 1057462 h 1333330"/>
              <a:gd name="connsiteX9" fmla="*/ 277797 w 1213373"/>
              <a:gd name="connsiteY9" fmla="*/ 1125723 h 1333330"/>
              <a:gd name="connsiteX10" fmla="*/ 382572 w 1213373"/>
              <a:gd name="connsiteY10" fmla="*/ 1161443 h 1333330"/>
              <a:gd name="connsiteX11" fmla="*/ 523066 w 1213373"/>
              <a:gd name="connsiteY11" fmla="*/ 1132868 h 1333330"/>
              <a:gd name="connsiteX12" fmla="*/ 584979 w 1213373"/>
              <a:gd name="connsiteY12" fmla="*/ 1187638 h 1333330"/>
              <a:gd name="connsiteX13" fmla="*/ 632603 w 1213373"/>
              <a:gd name="connsiteY13" fmla="*/ 1285269 h 1333330"/>
              <a:gd name="connsiteX14" fmla="*/ 677848 w 1213373"/>
              <a:gd name="connsiteY14" fmla="*/ 1287651 h 1333330"/>
              <a:gd name="connsiteX15" fmla="*/ 718328 w 1213373"/>
              <a:gd name="connsiteY15" fmla="*/ 1301937 h 1333330"/>
              <a:gd name="connsiteX16" fmla="*/ 770717 w 1213373"/>
              <a:gd name="connsiteY16" fmla="*/ 1330512 h 1333330"/>
              <a:gd name="connsiteX17" fmla="*/ 904066 w 1213373"/>
              <a:gd name="connsiteY17" fmla="*/ 1223356 h 1333330"/>
              <a:gd name="connsiteX18" fmla="*/ 1068372 w 1213373"/>
              <a:gd name="connsiteY18" fmla="*/ 1118581 h 1333330"/>
              <a:gd name="connsiteX19" fmla="*/ 1118379 w 1213373"/>
              <a:gd name="connsiteY19" fmla="*/ 1097149 h 1333330"/>
              <a:gd name="connsiteX20" fmla="*/ 1115998 w 1213373"/>
              <a:gd name="connsiteY20" fmla="*/ 1097151 h 1333330"/>
              <a:gd name="connsiteX21" fmla="*/ 1101709 w 1213373"/>
              <a:gd name="connsiteY21" fmla="*/ 1060637 h 1333330"/>
              <a:gd name="connsiteX22" fmla="*/ 1042972 w 1213373"/>
              <a:gd name="connsiteY22" fmla="*/ 1022537 h 1333330"/>
              <a:gd name="connsiteX23" fmla="*/ 991378 w 1213373"/>
              <a:gd name="connsiteY23" fmla="*/ 978087 h 1333330"/>
              <a:gd name="connsiteX24" fmla="*/ 1061230 w 1213373"/>
              <a:gd name="connsiteY24" fmla="*/ 930461 h 1333330"/>
              <a:gd name="connsiteX25" fmla="*/ 1147747 w 1213373"/>
              <a:gd name="connsiteY25" fmla="*/ 895537 h 1333330"/>
              <a:gd name="connsiteX26" fmla="*/ 1088217 w 1213373"/>
              <a:gd name="connsiteY26" fmla="*/ 748693 h 1333330"/>
              <a:gd name="connsiteX27" fmla="*/ 938992 w 1213373"/>
              <a:gd name="connsiteY27" fmla="*/ 659794 h 1333330"/>
              <a:gd name="connsiteX28" fmla="*/ 1100122 w 1213373"/>
              <a:gd name="connsiteY28" fmla="*/ 551049 h 1333330"/>
              <a:gd name="connsiteX29" fmla="*/ 1172353 w 1213373"/>
              <a:gd name="connsiteY29" fmla="*/ 584387 h 1333330"/>
              <a:gd name="connsiteX30" fmla="*/ 1115998 w 1213373"/>
              <a:gd name="connsiteY30" fmla="*/ 671700 h 1333330"/>
              <a:gd name="connsiteX31" fmla="*/ 1209660 w 1213373"/>
              <a:gd name="connsiteY31" fmla="*/ 670113 h 1333330"/>
              <a:gd name="connsiteX32" fmla="*/ 1143779 w 1213373"/>
              <a:gd name="connsiteY32" fmla="*/ 482785 h 1333330"/>
              <a:gd name="connsiteX33" fmla="*/ 1083454 w 1213373"/>
              <a:gd name="connsiteY33" fmla="*/ 543116 h 1333330"/>
              <a:gd name="connsiteX34" fmla="*/ 919941 w 1213373"/>
              <a:gd name="connsiteY34" fmla="*/ 662571 h 1333330"/>
              <a:gd name="connsiteX35" fmla="*/ 877873 w 1213373"/>
              <a:gd name="connsiteY35" fmla="*/ 598674 h 1333330"/>
              <a:gd name="connsiteX36" fmla="*/ 828660 w 1213373"/>
              <a:gd name="connsiteY36" fmla="*/ 597085 h 1333330"/>
              <a:gd name="connsiteX37" fmla="*/ 910416 w 1213373"/>
              <a:gd name="connsiteY37" fmla="*/ 485168 h 1333330"/>
              <a:gd name="connsiteX38" fmla="*/ 1002491 w 1213373"/>
              <a:gd name="connsiteY38" fmla="*/ 565337 h 1333330"/>
              <a:gd name="connsiteX39" fmla="*/ 952485 w 1213373"/>
              <a:gd name="connsiteY39" fmla="*/ 377216 h 1333330"/>
              <a:gd name="connsiteX40" fmla="*/ 827072 w 1213373"/>
              <a:gd name="connsiteY40" fmla="*/ 320862 h 1333330"/>
              <a:gd name="connsiteX41" fmla="*/ 950104 w 1213373"/>
              <a:gd name="connsiteY41" fmla="*/ 259742 h 1333330"/>
              <a:gd name="connsiteX42" fmla="*/ 1012810 w 1213373"/>
              <a:gd name="connsiteY42" fmla="*/ 123216 h 1333330"/>
              <a:gd name="connsiteX43" fmla="*/ 962010 w 1213373"/>
              <a:gd name="connsiteY43" fmla="*/ 99407 h 1333330"/>
              <a:gd name="connsiteX44" fmla="*/ 819929 w 1213373"/>
              <a:gd name="connsiteY44" fmla="*/ 66864 h 1333330"/>
              <a:gd name="connsiteX45" fmla="*/ 610381 w 1213373"/>
              <a:gd name="connsiteY45" fmla="*/ 191 h 1333330"/>
              <a:gd name="connsiteX46" fmla="*/ 531006 w 1213373"/>
              <a:gd name="connsiteY46" fmla="*/ 38291 h 1333330"/>
              <a:gd name="connsiteX47" fmla="*/ 521479 w 1213373"/>
              <a:gd name="connsiteY47" fmla="*/ 92262 h 1333330"/>
              <a:gd name="connsiteX48" fmla="*/ 366698 w 1213373"/>
              <a:gd name="connsiteY48" fmla="*/ 102580 h 1333330"/>
              <a:gd name="connsiteX49" fmla="*/ 3953 w 1213373"/>
              <a:gd name="connsiteY49" fmla="*/ 353406 h 1333330"/>
              <a:gd name="connsiteX50" fmla="*/ 38878 w 1213373"/>
              <a:gd name="connsiteY50" fmla="*/ 519300 h 1333330"/>
              <a:gd name="connsiteX51" fmla="*/ 165084 w 1213373"/>
              <a:gd name="connsiteY51" fmla="*/ 389918 h 1333330"/>
              <a:gd name="connsiteX52" fmla="*/ 218266 w 1213373"/>
              <a:gd name="connsiteY52" fmla="*/ 225613 h 1333330"/>
              <a:gd name="connsiteX53" fmla="*/ 378605 w 1213373"/>
              <a:gd name="connsiteY53" fmla="*/ 133140 h 1333330"/>
              <a:gd name="connsiteX0" fmla="*/ 378605 w 1213373"/>
              <a:gd name="connsiteY0" fmla="*/ 133140 h 1333330"/>
              <a:gd name="connsiteX1" fmla="*/ 315104 w 1213373"/>
              <a:gd name="connsiteY1" fmla="*/ 308163 h 1333330"/>
              <a:gd name="connsiteX2" fmla="*/ 283354 w 1213373"/>
              <a:gd name="connsiteY2" fmla="*/ 411348 h 1333330"/>
              <a:gd name="connsiteX3" fmla="*/ 279385 w 1213373"/>
              <a:gd name="connsiteY3" fmla="*/ 627248 h 1333330"/>
              <a:gd name="connsiteX4" fmla="*/ 385747 w 1213373"/>
              <a:gd name="connsiteY4" fmla="*/ 809018 h 1333330"/>
              <a:gd name="connsiteX5" fmla="*/ 434167 w 1213373"/>
              <a:gd name="connsiteY5" fmla="*/ 919350 h 1333330"/>
              <a:gd name="connsiteX6" fmla="*/ 161116 w 1213373"/>
              <a:gd name="connsiteY6" fmla="*/ 996344 h 1333330"/>
              <a:gd name="connsiteX7" fmla="*/ 235729 w 1213373"/>
              <a:gd name="connsiteY7" fmla="*/ 1089214 h 1333330"/>
              <a:gd name="connsiteX8" fmla="*/ 323041 w 1213373"/>
              <a:gd name="connsiteY8" fmla="*/ 1057462 h 1333330"/>
              <a:gd name="connsiteX9" fmla="*/ 277797 w 1213373"/>
              <a:gd name="connsiteY9" fmla="*/ 1125723 h 1333330"/>
              <a:gd name="connsiteX10" fmla="*/ 382572 w 1213373"/>
              <a:gd name="connsiteY10" fmla="*/ 1161443 h 1333330"/>
              <a:gd name="connsiteX11" fmla="*/ 523066 w 1213373"/>
              <a:gd name="connsiteY11" fmla="*/ 1132868 h 1333330"/>
              <a:gd name="connsiteX12" fmla="*/ 584979 w 1213373"/>
              <a:gd name="connsiteY12" fmla="*/ 1187638 h 1333330"/>
              <a:gd name="connsiteX13" fmla="*/ 632603 w 1213373"/>
              <a:gd name="connsiteY13" fmla="*/ 1285269 h 1333330"/>
              <a:gd name="connsiteX14" fmla="*/ 677848 w 1213373"/>
              <a:gd name="connsiteY14" fmla="*/ 1287651 h 1333330"/>
              <a:gd name="connsiteX15" fmla="*/ 718328 w 1213373"/>
              <a:gd name="connsiteY15" fmla="*/ 1301937 h 1333330"/>
              <a:gd name="connsiteX16" fmla="*/ 770717 w 1213373"/>
              <a:gd name="connsiteY16" fmla="*/ 1330512 h 1333330"/>
              <a:gd name="connsiteX17" fmla="*/ 904066 w 1213373"/>
              <a:gd name="connsiteY17" fmla="*/ 1223356 h 1333330"/>
              <a:gd name="connsiteX18" fmla="*/ 1068372 w 1213373"/>
              <a:gd name="connsiteY18" fmla="*/ 1118581 h 1333330"/>
              <a:gd name="connsiteX19" fmla="*/ 1118379 w 1213373"/>
              <a:gd name="connsiteY19" fmla="*/ 1097149 h 1333330"/>
              <a:gd name="connsiteX20" fmla="*/ 1115998 w 1213373"/>
              <a:gd name="connsiteY20" fmla="*/ 1097151 h 1333330"/>
              <a:gd name="connsiteX21" fmla="*/ 1101709 w 1213373"/>
              <a:gd name="connsiteY21" fmla="*/ 1060637 h 1333330"/>
              <a:gd name="connsiteX22" fmla="*/ 1042972 w 1213373"/>
              <a:gd name="connsiteY22" fmla="*/ 1022537 h 1333330"/>
              <a:gd name="connsiteX23" fmla="*/ 991378 w 1213373"/>
              <a:gd name="connsiteY23" fmla="*/ 978087 h 1333330"/>
              <a:gd name="connsiteX24" fmla="*/ 1061230 w 1213373"/>
              <a:gd name="connsiteY24" fmla="*/ 930461 h 1333330"/>
              <a:gd name="connsiteX25" fmla="*/ 1147747 w 1213373"/>
              <a:gd name="connsiteY25" fmla="*/ 895537 h 1333330"/>
              <a:gd name="connsiteX26" fmla="*/ 1088217 w 1213373"/>
              <a:gd name="connsiteY26" fmla="*/ 748693 h 1333330"/>
              <a:gd name="connsiteX27" fmla="*/ 938992 w 1213373"/>
              <a:gd name="connsiteY27" fmla="*/ 659794 h 1333330"/>
              <a:gd name="connsiteX28" fmla="*/ 1100122 w 1213373"/>
              <a:gd name="connsiteY28" fmla="*/ 551049 h 1333330"/>
              <a:gd name="connsiteX29" fmla="*/ 1172353 w 1213373"/>
              <a:gd name="connsiteY29" fmla="*/ 584387 h 1333330"/>
              <a:gd name="connsiteX30" fmla="*/ 1115998 w 1213373"/>
              <a:gd name="connsiteY30" fmla="*/ 671700 h 1333330"/>
              <a:gd name="connsiteX31" fmla="*/ 1209660 w 1213373"/>
              <a:gd name="connsiteY31" fmla="*/ 670113 h 1333330"/>
              <a:gd name="connsiteX32" fmla="*/ 1143779 w 1213373"/>
              <a:gd name="connsiteY32" fmla="*/ 482785 h 1333330"/>
              <a:gd name="connsiteX33" fmla="*/ 1083454 w 1213373"/>
              <a:gd name="connsiteY33" fmla="*/ 543116 h 1333330"/>
              <a:gd name="connsiteX34" fmla="*/ 919941 w 1213373"/>
              <a:gd name="connsiteY34" fmla="*/ 662571 h 1333330"/>
              <a:gd name="connsiteX35" fmla="*/ 877873 w 1213373"/>
              <a:gd name="connsiteY35" fmla="*/ 598674 h 1333330"/>
              <a:gd name="connsiteX36" fmla="*/ 828660 w 1213373"/>
              <a:gd name="connsiteY36" fmla="*/ 597085 h 1333330"/>
              <a:gd name="connsiteX37" fmla="*/ 910416 w 1213373"/>
              <a:gd name="connsiteY37" fmla="*/ 485168 h 1333330"/>
              <a:gd name="connsiteX38" fmla="*/ 1002491 w 1213373"/>
              <a:gd name="connsiteY38" fmla="*/ 565337 h 1333330"/>
              <a:gd name="connsiteX39" fmla="*/ 952485 w 1213373"/>
              <a:gd name="connsiteY39" fmla="*/ 377216 h 1333330"/>
              <a:gd name="connsiteX40" fmla="*/ 827072 w 1213373"/>
              <a:gd name="connsiteY40" fmla="*/ 320862 h 1333330"/>
              <a:gd name="connsiteX41" fmla="*/ 950104 w 1213373"/>
              <a:gd name="connsiteY41" fmla="*/ 259742 h 1333330"/>
              <a:gd name="connsiteX42" fmla="*/ 1012810 w 1213373"/>
              <a:gd name="connsiteY42" fmla="*/ 123216 h 1333330"/>
              <a:gd name="connsiteX43" fmla="*/ 962010 w 1213373"/>
              <a:gd name="connsiteY43" fmla="*/ 99407 h 1333330"/>
              <a:gd name="connsiteX44" fmla="*/ 819929 w 1213373"/>
              <a:gd name="connsiteY44" fmla="*/ 66864 h 1333330"/>
              <a:gd name="connsiteX45" fmla="*/ 769131 w 1213373"/>
              <a:gd name="connsiteY45" fmla="*/ 38291 h 1333330"/>
              <a:gd name="connsiteX46" fmla="*/ 610381 w 1213373"/>
              <a:gd name="connsiteY46" fmla="*/ 191 h 1333330"/>
              <a:gd name="connsiteX47" fmla="*/ 531006 w 1213373"/>
              <a:gd name="connsiteY47" fmla="*/ 38291 h 1333330"/>
              <a:gd name="connsiteX48" fmla="*/ 521479 w 1213373"/>
              <a:gd name="connsiteY48" fmla="*/ 92262 h 1333330"/>
              <a:gd name="connsiteX49" fmla="*/ 366698 w 1213373"/>
              <a:gd name="connsiteY49" fmla="*/ 102580 h 1333330"/>
              <a:gd name="connsiteX50" fmla="*/ 3953 w 1213373"/>
              <a:gd name="connsiteY50" fmla="*/ 353406 h 1333330"/>
              <a:gd name="connsiteX51" fmla="*/ 38878 w 1213373"/>
              <a:gd name="connsiteY51" fmla="*/ 519300 h 1333330"/>
              <a:gd name="connsiteX52" fmla="*/ 165084 w 1213373"/>
              <a:gd name="connsiteY52" fmla="*/ 389918 h 1333330"/>
              <a:gd name="connsiteX53" fmla="*/ 218266 w 1213373"/>
              <a:gd name="connsiteY53" fmla="*/ 225613 h 1333330"/>
              <a:gd name="connsiteX54" fmla="*/ 378605 w 1213373"/>
              <a:gd name="connsiteY54" fmla="*/ 133140 h 1333330"/>
              <a:gd name="connsiteX0" fmla="*/ 378605 w 1213373"/>
              <a:gd name="connsiteY0" fmla="*/ 133057 h 1333247"/>
              <a:gd name="connsiteX1" fmla="*/ 315104 w 1213373"/>
              <a:gd name="connsiteY1" fmla="*/ 308080 h 1333247"/>
              <a:gd name="connsiteX2" fmla="*/ 283354 w 1213373"/>
              <a:gd name="connsiteY2" fmla="*/ 411265 h 1333247"/>
              <a:gd name="connsiteX3" fmla="*/ 279385 w 1213373"/>
              <a:gd name="connsiteY3" fmla="*/ 627165 h 1333247"/>
              <a:gd name="connsiteX4" fmla="*/ 385747 w 1213373"/>
              <a:gd name="connsiteY4" fmla="*/ 808935 h 1333247"/>
              <a:gd name="connsiteX5" fmla="*/ 434167 w 1213373"/>
              <a:gd name="connsiteY5" fmla="*/ 919267 h 1333247"/>
              <a:gd name="connsiteX6" fmla="*/ 161116 w 1213373"/>
              <a:gd name="connsiteY6" fmla="*/ 996261 h 1333247"/>
              <a:gd name="connsiteX7" fmla="*/ 235729 w 1213373"/>
              <a:gd name="connsiteY7" fmla="*/ 1089131 h 1333247"/>
              <a:gd name="connsiteX8" fmla="*/ 323041 w 1213373"/>
              <a:gd name="connsiteY8" fmla="*/ 1057379 h 1333247"/>
              <a:gd name="connsiteX9" fmla="*/ 277797 w 1213373"/>
              <a:gd name="connsiteY9" fmla="*/ 1125640 h 1333247"/>
              <a:gd name="connsiteX10" fmla="*/ 382572 w 1213373"/>
              <a:gd name="connsiteY10" fmla="*/ 1161360 h 1333247"/>
              <a:gd name="connsiteX11" fmla="*/ 523066 w 1213373"/>
              <a:gd name="connsiteY11" fmla="*/ 1132785 h 1333247"/>
              <a:gd name="connsiteX12" fmla="*/ 584979 w 1213373"/>
              <a:gd name="connsiteY12" fmla="*/ 1187555 h 1333247"/>
              <a:gd name="connsiteX13" fmla="*/ 632603 w 1213373"/>
              <a:gd name="connsiteY13" fmla="*/ 1285186 h 1333247"/>
              <a:gd name="connsiteX14" fmla="*/ 677848 w 1213373"/>
              <a:gd name="connsiteY14" fmla="*/ 1287568 h 1333247"/>
              <a:gd name="connsiteX15" fmla="*/ 718328 w 1213373"/>
              <a:gd name="connsiteY15" fmla="*/ 1301854 h 1333247"/>
              <a:gd name="connsiteX16" fmla="*/ 770717 w 1213373"/>
              <a:gd name="connsiteY16" fmla="*/ 1330429 h 1333247"/>
              <a:gd name="connsiteX17" fmla="*/ 904066 w 1213373"/>
              <a:gd name="connsiteY17" fmla="*/ 1223273 h 1333247"/>
              <a:gd name="connsiteX18" fmla="*/ 1068372 w 1213373"/>
              <a:gd name="connsiteY18" fmla="*/ 1118498 h 1333247"/>
              <a:gd name="connsiteX19" fmla="*/ 1118379 w 1213373"/>
              <a:gd name="connsiteY19" fmla="*/ 1097066 h 1333247"/>
              <a:gd name="connsiteX20" fmla="*/ 1115998 w 1213373"/>
              <a:gd name="connsiteY20" fmla="*/ 1097068 h 1333247"/>
              <a:gd name="connsiteX21" fmla="*/ 1101709 w 1213373"/>
              <a:gd name="connsiteY21" fmla="*/ 1060554 h 1333247"/>
              <a:gd name="connsiteX22" fmla="*/ 1042972 w 1213373"/>
              <a:gd name="connsiteY22" fmla="*/ 1022454 h 1333247"/>
              <a:gd name="connsiteX23" fmla="*/ 991378 w 1213373"/>
              <a:gd name="connsiteY23" fmla="*/ 978004 h 1333247"/>
              <a:gd name="connsiteX24" fmla="*/ 1061230 w 1213373"/>
              <a:gd name="connsiteY24" fmla="*/ 930378 h 1333247"/>
              <a:gd name="connsiteX25" fmla="*/ 1147747 w 1213373"/>
              <a:gd name="connsiteY25" fmla="*/ 895454 h 1333247"/>
              <a:gd name="connsiteX26" fmla="*/ 1088217 w 1213373"/>
              <a:gd name="connsiteY26" fmla="*/ 748610 h 1333247"/>
              <a:gd name="connsiteX27" fmla="*/ 938992 w 1213373"/>
              <a:gd name="connsiteY27" fmla="*/ 659711 h 1333247"/>
              <a:gd name="connsiteX28" fmla="*/ 1100122 w 1213373"/>
              <a:gd name="connsiteY28" fmla="*/ 550966 h 1333247"/>
              <a:gd name="connsiteX29" fmla="*/ 1172353 w 1213373"/>
              <a:gd name="connsiteY29" fmla="*/ 584304 h 1333247"/>
              <a:gd name="connsiteX30" fmla="*/ 1115998 w 1213373"/>
              <a:gd name="connsiteY30" fmla="*/ 671617 h 1333247"/>
              <a:gd name="connsiteX31" fmla="*/ 1209660 w 1213373"/>
              <a:gd name="connsiteY31" fmla="*/ 670030 h 1333247"/>
              <a:gd name="connsiteX32" fmla="*/ 1143779 w 1213373"/>
              <a:gd name="connsiteY32" fmla="*/ 482702 h 1333247"/>
              <a:gd name="connsiteX33" fmla="*/ 1083454 w 1213373"/>
              <a:gd name="connsiteY33" fmla="*/ 543033 h 1333247"/>
              <a:gd name="connsiteX34" fmla="*/ 919941 w 1213373"/>
              <a:gd name="connsiteY34" fmla="*/ 662488 h 1333247"/>
              <a:gd name="connsiteX35" fmla="*/ 877873 w 1213373"/>
              <a:gd name="connsiteY35" fmla="*/ 598591 h 1333247"/>
              <a:gd name="connsiteX36" fmla="*/ 828660 w 1213373"/>
              <a:gd name="connsiteY36" fmla="*/ 597002 h 1333247"/>
              <a:gd name="connsiteX37" fmla="*/ 910416 w 1213373"/>
              <a:gd name="connsiteY37" fmla="*/ 485085 h 1333247"/>
              <a:gd name="connsiteX38" fmla="*/ 1002491 w 1213373"/>
              <a:gd name="connsiteY38" fmla="*/ 565254 h 1333247"/>
              <a:gd name="connsiteX39" fmla="*/ 952485 w 1213373"/>
              <a:gd name="connsiteY39" fmla="*/ 377133 h 1333247"/>
              <a:gd name="connsiteX40" fmla="*/ 827072 w 1213373"/>
              <a:gd name="connsiteY40" fmla="*/ 320779 h 1333247"/>
              <a:gd name="connsiteX41" fmla="*/ 950104 w 1213373"/>
              <a:gd name="connsiteY41" fmla="*/ 259659 h 1333247"/>
              <a:gd name="connsiteX42" fmla="*/ 1012810 w 1213373"/>
              <a:gd name="connsiteY42" fmla="*/ 123133 h 1333247"/>
              <a:gd name="connsiteX43" fmla="*/ 962010 w 1213373"/>
              <a:gd name="connsiteY43" fmla="*/ 99324 h 1333247"/>
              <a:gd name="connsiteX44" fmla="*/ 819929 w 1213373"/>
              <a:gd name="connsiteY44" fmla="*/ 66781 h 1333247"/>
              <a:gd name="connsiteX45" fmla="*/ 769131 w 1213373"/>
              <a:gd name="connsiteY45" fmla="*/ 38208 h 1333247"/>
              <a:gd name="connsiteX46" fmla="*/ 724681 w 1213373"/>
              <a:gd name="connsiteY46" fmla="*/ 50908 h 1333247"/>
              <a:gd name="connsiteX47" fmla="*/ 610381 w 1213373"/>
              <a:gd name="connsiteY47" fmla="*/ 108 h 1333247"/>
              <a:gd name="connsiteX48" fmla="*/ 531006 w 1213373"/>
              <a:gd name="connsiteY48" fmla="*/ 38208 h 1333247"/>
              <a:gd name="connsiteX49" fmla="*/ 521479 w 1213373"/>
              <a:gd name="connsiteY49" fmla="*/ 92179 h 1333247"/>
              <a:gd name="connsiteX50" fmla="*/ 366698 w 1213373"/>
              <a:gd name="connsiteY50" fmla="*/ 102497 h 1333247"/>
              <a:gd name="connsiteX51" fmla="*/ 3953 w 1213373"/>
              <a:gd name="connsiteY51" fmla="*/ 353323 h 1333247"/>
              <a:gd name="connsiteX52" fmla="*/ 38878 w 1213373"/>
              <a:gd name="connsiteY52" fmla="*/ 519217 h 1333247"/>
              <a:gd name="connsiteX53" fmla="*/ 165084 w 1213373"/>
              <a:gd name="connsiteY53" fmla="*/ 389835 h 1333247"/>
              <a:gd name="connsiteX54" fmla="*/ 218266 w 1213373"/>
              <a:gd name="connsiteY54" fmla="*/ 225530 h 1333247"/>
              <a:gd name="connsiteX55" fmla="*/ 378605 w 1213373"/>
              <a:gd name="connsiteY55" fmla="*/ 133057 h 1333247"/>
              <a:gd name="connsiteX0" fmla="*/ 378605 w 1213373"/>
              <a:gd name="connsiteY0" fmla="*/ 134227 h 1334417"/>
              <a:gd name="connsiteX1" fmla="*/ 315104 w 1213373"/>
              <a:gd name="connsiteY1" fmla="*/ 309250 h 1334417"/>
              <a:gd name="connsiteX2" fmla="*/ 283354 w 1213373"/>
              <a:gd name="connsiteY2" fmla="*/ 412435 h 1334417"/>
              <a:gd name="connsiteX3" fmla="*/ 279385 w 1213373"/>
              <a:gd name="connsiteY3" fmla="*/ 628335 h 1334417"/>
              <a:gd name="connsiteX4" fmla="*/ 385747 w 1213373"/>
              <a:gd name="connsiteY4" fmla="*/ 810105 h 1334417"/>
              <a:gd name="connsiteX5" fmla="*/ 434167 w 1213373"/>
              <a:gd name="connsiteY5" fmla="*/ 920437 h 1334417"/>
              <a:gd name="connsiteX6" fmla="*/ 161116 w 1213373"/>
              <a:gd name="connsiteY6" fmla="*/ 997431 h 1334417"/>
              <a:gd name="connsiteX7" fmla="*/ 235729 w 1213373"/>
              <a:gd name="connsiteY7" fmla="*/ 1090301 h 1334417"/>
              <a:gd name="connsiteX8" fmla="*/ 323041 w 1213373"/>
              <a:gd name="connsiteY8" fmla="*/ 1058549 h 1334417"/>
              <a:gd name="connsiteX9" fmla="*/ 277797 w 1213373"/>
              <a:gd name="connsiteY9" fmla="*/ 1126810 h 1334417"/>
              <a:gd name="connsiteX10" fmla="*/ 382572 w 1213373"/>
              <a:gd name="connsiteY10" fmla="*/ 1162530 h 1334417"/>
              <a:gd name="connsiteX11" fmla="*/ 523066 w 1213373"/>
              <a:gd name="connsiteY11" fmla="*/ 1133955 h 1334417"/>
              <a:gd name="connsiteX12" fmla="*/ 584979 w 1213373"/>
              <a:gd name="connsiteY12" fmla="*/ 1188725 h 1334417"/>
              <a:gd name="connsiteX13" fmla="*/ 632603 w 1213373"/>
              <a:gd name="connsiteY13" fmla="*/ 1286356 h 1334417"/>
              <a:gd name="connsiteX14" fmla="*/ 677848 w 1213373"/>
              <a:gd name="connsiteY14" fmla="*/ 1288738 h 1334417"/>
              <a:gd name="connsiteX15" fmla="*/ 718328 w 1213373"/>
              <a:gd name="connsiteY15" fmla="*/ 1303024 h 1334417"/>
              <a:gd name="connsiteX16" fmla="*/ 770717 w 1213373"/>
              <a:gd name="connsiteY16" fmla="*/ 1331599 h 1334417"/>
              <a:gd name="connsiteX17" fmla="*/ 904066 w 1213373"/>
              <a:gd name="connsiteY17" fmla="*/ 1224443 h 1334417"/>
              <a:gd name="connsiteX18" fmla="*/ 1068372 w 1213373"/>
              <a:gd name="connsiteY18" fmla="*/ 1119668 h 1334417"/>
              <a:gd name="connsiteX19" fmla="*/ 1118379 w 1213373"/>
              <a:gd name="connsiteY19" fmla="*/ 1098236 h 1334417"/>
              <a:gd name="connsiteX20" fmla="*/ 1115998 w 1213373"/>
              <a:gd name="connsiteY20" fmla="*/ 1098238 h 1334417"/>
              <a:gd name="connsiteX21" fmla="*/ 1101709 w 1213373"/>
              <a:gd name="connsiteY21" fmla="*/ 1061724 h 1334417"/>
              <a:gd name="connsiteX22" fmla="*/ 1042972 w 1213373"/>
              <a:gd name="connsiteY22" fmla="*/ 1023624 h 1334417"/>
              <a:gd name="connsiteX23" fmla="*/ 991378 w 1213373"/>
              <a:gd name="connsiteY23" fmla="*/ 979174 h 1334417"/>
              <a:gd name="connsiteX24" fmla="*/ 1061230 w 1213373"/>
              <a:gd name="connsiteY24" fmla="*/ 931548 h 1334417"/>
              <a:gd name="connsiteX25" fmla="*/ 1147747 w 1213373"/>
              <a:gd name="connsiteY25" fmla="*/ 896624 h 1334417"/>
              <a:gd name="connsiteX26" fmla="*/ 1088217 w 1213373"/>
              <a:gd name="connsiteY26" fmla="*/ 749780 h 1334417"/>
              <a:gd name="connsiteX27" fmla="*/ 938992 w 1213373"/>
              <a:gd name="connsiteY27" fmla="*/ 660881 h 1334417"/>
              <a:gd name="connsiteX28" fmla="*/ 1100122 w 1213373"/>
              <a:gd name="connsiteY28" fmla="*/ 552136 h 1334417"/>
              <a:gd name="connsiteX29" fmla="*/ 1172353 w 1213373"/>
              <a:gd name="connsiteY29" fmla="*/ 585474 h 1334417"/>
              <a:gd name="connsiteX30" fmla="*/ 1115998 w 1213373"/>
              <a:gd name="connsiteY30" fmla="*/ 672787 h 1334417"/>
              <a:gd name="connsiteX31" fmla="*/ 1209660 w 1213373"/>
              <a:gd name="connsiteY31" fmla="*/ 671200 h 1334417"/>
              <a:gd name="connsiteX32" fmla="*/ 1143779 w 1213373"/>
              <a:gd name="connsiteY32" fmla="*/ 483872 h 1334417"/>
              <a:gd name="connsiteX33" fmla="*/ 1083454 w 1213373"/>
              <a:gd name="connsiteY33" fmla="*/ 544203 h 1334417"/>
              <a:gd name="connsiteX34" fmla="*/ 919941 w 1213373"/>
              <a:gd name="connsiteY34" fmla="*/ 663658 h 1334417"/>
              <a:gd name="connsiteX35" fmla="*/ 877873 w 1213373"/>
              <a:gd name="connsiteY35" fmla="*/ 599761 h 1334417"/>
              <a:gd name="connsiteX36" fmla="*/ 828660 w 1213373"/>
              <a:gd name="connsiteY36" fmla="*/ 598172 h 1334417"/>
              <a:gd name="connsiteX37" fmla="*/ 910416 w 1213373"/>
              <a:gd name="connsiteY37" fmla="*/ 486255 h 1334417"/>
              <a:gd name="connsiteX38" fmla="*/ 1002491 w 1213373"/>
              <a:gd name="connsiteY38" fmla="*/ 566424 h 1334417"/>
              <a:gd name="connsiteX39" fmla="*/ 952485 w 1213373"/>
              <a:gd name="connsiteY39" fmla="*/ 378303 h 1334417"/>
              <a:gd name="connsiteX40" fmla="*/ 827072 w 1213373"/>
              <a:gd name="connsiteY40" fmla="*/ 321949 h 1334417"/>
              <a:gd name="connsiteX41" fmla="*/ 950104 w 1213373"/>
              <a:gd name="connsiteY41" fmla="*/ 260829 h 1334417"/>
              <a:gd name="connsiteX42" fmla="*/ 1012810 w 1213373"/>
              <a:gd name="connsiteY42" fmla="*/ 124303 h 1334417"/>
              <a:gd name="connsiteX43" fmla="*/ 962010 w 1213373"/>
              <a:gd name="connsiteY43" fmla="*/ 100494 h 1334417"/>
              <a:gd name="connsiteX44" fmla="*/ 819929 w 1213373"/>
              <a:gd name="connsiteY44" fmla="*/ 67951 h 1334417"/>
              <a:gd name="connsiteX45" fmla="*/ 769131 w 1213373"/>
              <a:gd name="connsiteY45" fmla="*/ 39378 h 1334417"/>
              <a:gd name="connsiteX46" fmla="*/ 724681 w 1213373"/>
              <a:gd name="connsiteY46" fmla="*/ 52078 h 1334417"/>
              <a:gd name="connsiteX47" fmla="*/ 610381 w 1213373"/>
              <a:gd name="connsiteY47" fmla="*/ 1278 h 1334417"/>
              <a:gd name="connsiteX48" fmla="*/ 584981 w 1213373"/>
              <a:gd name="connsiteY48" fmla="*/ 20328 h 1334417"/>
              <a:gd name="connsiteX49" fmla="*/ 531006 w 1213373"/>
              <a:gd name="connsiteY49" fmla="*/ 39378 h 1334417"/>
              <a:gd name="connsiteX50" fmla="*/ 521479 w 1213373"/>
              <a:gd name="connsiteY50" fmla="*/ 93349 h 1334417"/>
              <a:gd name="connsiteX51" fmla="*/ 366698 w 1213373"/>
              <a:gd name="connsiteY51" fmla="*/ 103667 h 1334417"/>
              <a:gd name="connsiteX52" fmla="*/ 3953 w 1213373"/>
              <a:gd name="connsiteY52" fmla="*/ 354493 h 1334417"/>
              <a:gd name="connsiteX53" fmla="*/ 38878 w 1213373"/>
              <a:gd name="connsiteY53" fmla="*/ 520387 h 1334417"/>
              <a:gd name="connsiteX54" fmla="*/ 165084 w 1213373"/>
              <a:gd name="connsiteY54" fmla="*/ 391005 h 1334417"/>
              <a:gd name="connsiteX55" fmla="*/ 218266 w 1213373"/>
              <a:gd name="connsiteY55" fmla="*/ 226700 h 1334417"/>
              <a:gd name="connsiteX56" fmla="*/ 378605 w 1213373"/>
              <a:gd name="connsiteY56" fmla="*/ 134227 h 1334417"/>
              <a:gd name="connsiteX0" fmla="*/ 378605 w 1213373"/>
              <a:gd name="connsiteY0" fmla="*/ 134227 h 1334417"/>
              <a:gd name="connsiteX1" fmla="*/ 315104 w 1213373"/>
              <a:gd name="connsiteY1" fmla="*/ 309250 h 1334417"/>
              <a:gd name="connsiteX2" fmla="*/ 283354 w 1213373"/>
              <a:gd name="connsiteY2" fmla="*/ 412435 h 1334417"/>
              <a:gd name="connsiteX3" fmla="*/ 279385 w 1213373"/>
              <a:gd name="connsiteY3" fmla="*/ 628335 h 1334417"/>
              <a:gd name="connsiteX4" fmla="*/ 385747 w 1213373"/>
              <a:gd name="connsiteY4" fmla="*/ 810105 h 1334417"/>
              <a:gd name="connsiteX5" fmla="*/ 434167 w 1213373"/>
              <a:gd name="connsiteY5" fmla="*/ 920437 h 1334417"/>
              <a:gd name="connsiteX6" fmla="*/ 161116 w 1213373"/>
              <a:gd name="connsiteY6" fmla="*/ 997431 h 1334417"/>
              <a:gd name="connsiteX7" fmla="*/ 235729 w 1213373"/>
              <a:gd name="connsiteY7" fmla="*/ 1090301 h 1334417"/>
              <a:gd name="connsiteX8" fmla="*/ 323041 w 1213373"/>
              <a:gd name="connsiteY8" fmla="*/ 1058549 h 1334417"/>
              <a:gd name="connsiteX9" fmla="*/ 277797 w 1213373"/>
              <a:gd name="connsiteY9" fmla="*/ 1126810 h 1334417"/>
              <a:gd name="connsiteX10" fmla="*/ 382572 w 1213373"/>
              <a:gd name="connsiteY10" fmla="*/ 1162530 h 1334417"/>
              <a:gd name="connsiteX11" fmla="*/ 523066 w 1213373"/>
              <a:gd name="connsiteY11" fmla="*/ 1133955 h 1334417"/>
              <a:gd name="connsiteX12" fmla="*/ 584979 w 1213373"/>
              <a:gd name="connsiteY12" fmla="*/ 1188725 h 1334417"/>
              <a:gd name="connsiteX13" fmla="*/ 632603 w 1213373"/>
              <a:gd name="connsiteY13" fmla="*/ 1286356 h 1334417"/>
              <a:gd name="connsiteX14" fmla="*/ 677848 w 1213373"/>
              <a:gd name="connsiteY14" fmla="*/ 1288738 h 1334417"/>
              <a:gd name="connsiteX15" fmla="*/ 718328 w 1213373"/>
              <a:gd name="connsiteY15" fmla="*/ 1303024 h 1334417"/>
              <a:gd name="connsiteX16" fmla="*/ 770717 w 1213373"/>
              <a:gd name="connsiteY16" fmla="*/ 1331599 h 1334417"/>
              <a:gd name="connsiteX17" fmla="*/ 904066 w 1213373"/>
              <a:gd name="connsiteY17" fmla="*/ 1224443 h 1334417"/>
              <a:gd name="connsiteX18" fmla="*/ 1068372 w 1213373"/>
              <a:gd name="connsiteY18" fmla="*/ 1119668 h 1334417"/>
              <a:gd name="connsiteX19" fmla="*/ 1118379 w 1213373"/>
              <a:gd name="connsiteY19" fmla="*/ 1098236 h 1334417"/>
              <a:gd name="connsiteX20" fmla="*/ 1115998 w 1213373"/>
              <a:gd name="connsiteY20" fmla="*/ 1098238 h 1334417"/>
              <a:gd name="connsiteX21" fmla="*/ 1101709 w 1213373"/>
              <a:gd name="connsiteY21" fmla="*/ 1061724 h 1334417"/>
              <a:gd name="connsiteX22" fmla="*/ 1042972 w 1213373"/>
              <a:gd name="connsiteY22" fmla="*/ 1023624 h 1334417"/>
              <a:gd name="connsiteX23" fmla="*/ 991378 w 1213373"/>
              <a:gd name="connsiteY23" fmla="*/ 979174 h 1334417"/>
              <a:gd name="connsiteX24" fmla="*/ 1061230 w 1213373"/>
              <a:gd name="connsiteY24" fmla="*/ 931548 h 1334417"/>
              <a:gd name="connsiteX25" fmla="*/ 1147747 w 1213373"/>
              <a:gd name="connsiteY25" fmla="*/ 896624 h 1334417"/>
              <a:gd name="connsiteX26" fmla="*/ 1088217 w 1213373"/>
              <a:gd name="connsiteY26" fmla="*/ 749780 h 1334417"/>
              <a:gd name="connsiteX27" fmla="*/ 938992 w 1213373"/>
              <a:gd name="connsiteY27" fmla="*/ 660881 h 1334417"/>
              <a:gd name="connsiteX28" fmla="*/ 1100122 w 1213373"/>
              <a:gd name="connsiteY28" fmla="*/ 552136 h 1334417"/>
              <a:gd name="connsiteX29" fmla="*/ 1172353 w 1213373"/>
              <a:gd name="connsiteY29" fmla="*/ 585474 h 1334417"/>
              <a:gd name="connsiteX30" fmla="*/ 1115998 w 1213373"/>
              <a:gd name="connsiteY30" fmla="*/ 672787 h 1334417"/>
              <a:gd name="connsiteX31" fmla="*/ 1209660 w 1213373"/>
              <a:gd name="connsiteY31" fmla="*/ 671200 h 1334417"/>
              <a:gd name="connsiteX32" fmla="*/ 1143779 w 1213373"/>
              <a:gd name="connsiteY32" fmla="*/ 483872 h 1334417"/>
              <a:gd name="connsiteX33" fmla="*/ 1083454 w 1213373"/>
              <a:gd name="connsiteY33" fmla="*/ 544203 h 1334417"/>
              <a:gd name="connsiteX34" fmla="*/ 919941 w 1213373"/>
              <a:gd name="connsiteY34" fmla="*/ 663658 h 1334417"/>
              <a:gd name="connsiteX35" fmla="*/ 877873 w 1213373"/>
              <a:gd name="connsiteY35" fmla="*/ 599761 h 1334417"/>
              <a:gd name="connsiteX36" fmla="*/ 828660 w 1213373"/>
              <a:gd name="connsiteY36" fmla="*/ 598172 h 1334417"/>
              <a:gd name="connsiteX37" fmla="*/ 910416 w 1213373"/>
              <a:gd name="connsiteY37" fmla="*/ 486255 h 1334417"/>
              <a:gd name="connsiteX38" fmla="*/ 1002491 w 1213373"/>
              <a:gd name="connsiteY38" fmla="*/ 566424 h 1334417"/>
              <a:gd name="connsiteX39" fmla="*/ 952485 w 1213373"/>
              <a:gd name="connsiteY39" fmla="*/ 378303 h 1334417"/>
              <a:gd name="connsiteX40" fmla="*/ 827072 w 1213373"/>
              <a:gd name="connsiteY40" fmla="*/ 321949 h 1334417"/>
              <a:gd name="connsiteX41" fmla="*/ 950104 w 1213373"/>
              <a:gd name="connsiteY41" fmla="*/ 260829 h 1334417"/>
              <a:gd name="connsiteX42" fmla="*/ 1012810 w 1213373"/>
              <a:gd name="connsiteY42" fmla="*/ 124303 h 1334417"/>
              <a:gd name="connsiteX43" fmla="*/ 962010 w 1213373"/>
              <a:gd name="connsiteY43" fmla="*/ 100494 h 1334417"/>
              <a:gd name="connsiteX44" fmla="*/ 867556 w 1213373"/>
              <a:gd name="connsiteY44" fmla="*/ 90178 h 1334417"/>
              <a:gd name="connsiteX45" fmla="*/ 819929 w 1213373"/>
              <a:gd name="connsiteY45" fmla="*/ 67951 h 1334417"/>
              <a:gd name="connsiteX46" fmla="*/ 769131 w 1213373"/>
              <a:gd name="connsiteY46" fmla="*/ 39378 h 1334417"/>
              <a:gd name="connsiteX47" fmla="*/ 724681 w 1213373"/>
              <a:gd name="connsiteY47" fmla="*/ 52078 h 1334417"/>
              <a:gd name="connsiteX48" fmla="*/ 610381 w 1213373"/>
              <a:gd name="connsiteY48" fmla="*/ 1278 h 1334417"/>
              <a:gd name="connsiteX49" fmla="*/ 584981 w 1213373"/>
              <a:gd name="connsiteY49" fmla="*/ 20328 h 1334417"/>
              <a:gd name="connsiteX50" fmla="*/ 531006 w 1213373"/>
              <a:gd name="connsiteY50" fmla="*/ 39378 h 1334417"/>
              <a:gd name="connsiteX51" fmla="*/ 521479 w 1213373"/>
              <a:gd name="connsiteY51" fmla="*/ 93349 h 1334417"/>
              <a:gd name="connsiteX52" fmla="*/ 366698 w 1213373"/>
              <a:gd name="connsiteY52" fmla="*/ 103667 h 1334417"/>
              <a:gd name="connsiteX53" fmla="*/ 3953 w 1213373"/>
              <a:gd name="connsiteY53" fmla="*/ 354493 h 1334417"/>
              <a:gd name="connsiteX54" fmla="*/ 38878 w 1213373"/>
              <a:gd name="connsiteY54" fmla="*/ 520387 h 1334417"/>
              <a:gd name="connsiteX55" fmla="*/ 165084 w 1213373"/>
              <a:gd name="connsiteY55" fmla="*/ 391005 h 1334417"/>
              <a:gd name="connsiteX56" fmla="*/ 218266 w 1213373"/>
              <a:gd name="connsiteY56" fmla="*/ 226700 h 1334417"/>
              <a:gd name="connsiteX57" fmla="*/ 378605 w 1213373"/>
              <a:gd name="connsiteY57" fmla="*/ 134227 h 1334417"/>
              <a:gd name="connsiteX0" fmla="*/ 378605 w 1213373"/>
              <a:gd name="connsiteY0" fmla="*/ 134227 h 1334417"/>
              <a:gd name="connsiteX1" fmla="*/ 315104 w 1213373"/>
              <a:gd name="connsiteY1" fmla="*/ 309250 h 1334417"/>
              <a:gd name="connsiteX2" fmla="*/ 283354 w 1213373"/>
              <a:gd name="connsiteY2" fmla="*/ 412435 h 1334417"/>
              <a:gd name="connsiteX3" fmla="*/ 279385 w 1213373"/>
              <a:gd name="connsiteY3" fmla="*/ 628335 h 1334417"/>
              <a:gd name="connsiteX4" fmla="*/ 385747 w 1213373"/>
              <a:gd name="connsiteY4" fmla="*/ 810105 h 1334417"/>
              <a:gd name="connsiteX5" fmla="*/ 434167 w 1213373"/>
              <a:gd name="connsiteY5" fmla="*/ 920437 h 1334417"/>
              <a:gd name="connsiteX6" fmla="*/ 161116 w 1213373"/>
              <a:gd name="connsiteY6" fmla="*/ 997431 h 1334417"/>
              <a:gd name="connsiteX7" fmla="*/ 235729 w 1213373"/>
              <a:gd name="connsiteY7" fmla="*/ 1090301 h 1334417"/>
              <a:gd name="connsiteX8" fmla="*/ 323041 w 1213373"/>
              <a:gd name="connsiteY8" fmla="*/ 1058549 h 1334417"/>
              <a:gd name="connsiteX9" fmla="*/ 277797 w 1213373"/>
              <a:gd name="connsiteY9" fmla="*/ 1126810 h 1334417"/>
              <a:gd name="connsiteX10" fmla="*/ 382572 w 1213373"/>
              <a:gd name="connsiteY10" fmla="*/ 1162530 h 1334417"/>
              <a:gd name="connsiteX11" fmla="*/ 523066 w 1213373"/>
              <a:gd name="connsiteY11" fmla="*/ 1133955 h 1334417"/>
              <a:gd name="connsiteX12" fmla="*/ 584979 w 1213373"/>
              <a:gd name="connsiteY12" fmla="*/ 1188725 h 1334417"/>
              <a:gd name="connsiteX13" fmla="*/ 632603 w 1213373"/>
              <a:gd name="connsiteY13" fmla="*/ 1286356 h 1334417"/>
              <a:gd name="connsiteX14" fmla="*/ 677848 w 1213373"/>
              <a:gd name="connsiteY14" fmla="*/ 1288738 h 1334417"/>
              <a:gd name="connsiteX15" fmla="*/ 718328 w 1213373"/>
              <a:gd name="connsiteY15" fmla="*/ 1303024 h 1334417"/>
              <a:gd name="connsiteX16" fmla="*/ 770717 w 1213373"/>
              <a:gd name="connsiteY16" fmla="*/ 1331599 h 1334417"/>
              <a:gd name="connsiteX17" fmla="*/ 904066 w 1213373"/>
              <a:gd name="connsiteY17" fmla="*/ 1224443 h 1334417"/>
              <a:gd name="connsiteX18" fmla="*/ 1068372 w 1213373"/>
              <a:gd name="connsiteY18" fmla="*/ 1119668 h 1334417"/>
              <a:gd name="connsiteX19" fmla="*/ 1118379 w 1213373"/>
              <a:gd name="connsiteY19" fmla="*/ 1098236 h 1334417"/>
              <a:gd name="connsiteX20" fmla="*/ 1115998 w 1213373"/>
              <a:gd name="connsiteY20" fmla="*/ 1098238 h 1334417"/>
              <a:gd name="connsiteX21" fmla="*/ 1101709 w 1213373"/>
              <a:gd name="connsiteY21" fmla="*/ 1061724 h 1334417"/>
              <a:gd name="connsiteX22" fmla="*/ 1042972 w 1213373"/>
              <a:gd name="connsiteY22" fmla="*/ 1023624 h 1334417"/>
              <a:gd name="connsiteX23" fmla="*/ 991378 w 1213373"/>
              <a:gd name="connsiteY23" fmla="*/ 979174 h 1334417"/>
              <a:gd name="connsiteX24" fmla="*/ 1061230 w 1213373"/>
              <a:gd name="connsiteY24" fmla="*/ 931548 h 1334417"/>
              <a:gd name="connsiteX25" fmla="*/ 1147747 w 1213373"/>
              <a:gd name="connsiteY25" fmla="*/ 896624 h 1334417"/>
              <a:gd name="connsiteX26" fmla="*/ 1088217 w 1213373"/>
              <a:gd name="connsiteY26" fmla="*/ 749780 h 1334417"/>
              <a:gd name="connsiteX27" fmla="*/ 938992 w 1213373"/>
              <a:gd name="connsiteY27" fmla="*/ 660881 h 1334417"/>
              <a:gd name="connsiteX28" fmla="*/ 1100122 w 1213373"/>
              <a:gd name="connsiteY28" fmla="*/ 552136 h 1334417"/>
              <a:gd name="connsiteX29" fmla="*/ 1172353 w 1213373"/>
              <a:gd name="connsiteY29" fmla="*/ 585474 h 1334417"/>
              <a:gd name="connsiteX30" fmla="*/ 1115998 w 1213373"/>
              <a:gd name="connsiteY30" fmla="*/ 672787 h 1334417"/>
              <a:gd name="connsiteX31" fmla="*/ 1209660 w 1213373"/>
              <a:gd name="connsiteY31" fmla="*/ 671200 h 1334417"/>
              <a:gd name="connsiteX32" fmla="*/ 1143779 w 1213373"/>
              <a:gd name="connsiteY32" fmla="*/ 483872 h 1334417"/>
              <a:gd name="connsiteX33" fmla="*/ 1083454 w 1213373"/>
              <a:gd name="connsiteY33" fmla="*/ 544203 h 1334417"/>
              <a:gd name="connsiteX34" fmla="*/ 919941 w 1213373"/>
              <a:gd name="connsiteY34" fmla="*/ 663658 h 1334417"/>
              <a:gd name="connsiteX35" fmla="*/ 877873 w 1213373"/>
              <a:gd name="connsiteY35" fmla="*/ 599761 h 1334417"/>
              <a:gd name="connsiteX36" fmla="*/ 828660 w 1213373"/>
              <a:gd name="connsiteY36" fmla="*/ 598172 h 1334417"/>
              <a:gd name="connsiteX37" fmla="*/ 910416 w 1213373"/>
              <a:gd name="connsiteY37" fmla="*/ 486255 h 1334417"/>
              <a:gd name="connsiteX38" fmla="*/ 1002491 w 1213373"/>
              <a:gd name="connsiteY38" fmla="*/ 566424 h 1334417"/>
              <a:gd name="connsiteX39" fmla="*/ 952485 w 1213373"/>
              <a:gd name="connsiteY39" fmla="*/ 378303 h 1334417"/>
              <a:gd name="connsiteX40" fmla="*/ 827072 w 1213373"/>
              <a:gd name="connsiteY40" fmla="*/ 321949 h 1334417"/>
              <a:gd name="connsiteX41" fmla="*/ 950104 w 1213373"/>
              <a:gd name="connsiteY41" fmla="*/ 260829 h 1334417"/>
              <a:gd name="connsiteX42" fmla="*/ 997731 w 1213373"/>
              <a:gd name="connsiteY42" fmla="*/ 214003 h 1334417"/>
              <a:gd name="connsiteX43" fmla="*/ 1012810 w 1213373"/>
              <a:gd name="connsiteY43" fmla="*/ 124303 h 1334417"/>
              <a:gd name="connsiteX44" fmla="*/ 962010 w 1213373"/>
              <a:gd name="connsiteY44" fmla="*/ 100494 h 1334417"/>
              <a:gd name="connsiteX45" fmla="*/ 867556 w 1213373"/>
              <a:gd name="connsiteY45" fmla="*/ 90178 h 1334417"/>
              <a:gd name="connsiteX46" fmla="*/ 819929 w 1213373"/>
              <a:gd name="connsiteY46" fmla="*/ 67951 h 1334417"/>
              <a:gd name="connsiteX47" fmla="*/ 769131 w 1213373"/>
              <a:gd name="connsiteY47" fmla="*/ 39378 h 1334417"/>
              <a:gd name="connsiteX48" fmla="*/ 724681 w 1213373"/>
              <a:gd name="connsiteY48" fmla="*/ 52078 h 1334417"/>
              <a:gd name="connsiteX49" fmla="*/ 610381 w 1213373"/>
              <a:gd name="connsiteY49" fmla="*/ 1278 h 1334417"/>
              <a:gd name="connsiteX50" fmla="*/ 584981 w 1213373"/>
              <a:gd name="connsiteY50" fmla="*/ 20328 h 1334417"/>
              <a:gd name="connsiteX51" fmla="*/ 531006 w 1213373"/>
              <a:gd name="connsiteY51" fmla="*/ 39378 h 1334417"/>
              <a:gd name="connsiteX52" fmla="*/ 521479 w 1213373"/>
              <a:gd name="connsiteY52" fmla="*/ 93349 h 1334417"/>
              <a:gd name="connsiteX53" fmla="*/ 366698 w 1213373"/>
              <a:gd name="connsiteY53" fmla="*/ 103667 h 1334417"/>
              <a:gd name="connsiteX54" fmla="*/ 3953 w 1213373"/>
              <a:gd name="connsiteY54" fmla="*/ 354493 h 1334417"/>
              <a:gd name="connsiteX55" fmla="*/ 38878 w 1213373"/>
              <a:gd name="connsiteY55" fmla="*/ 520387 h 1334417"/>
              <a:gd name="connsiteX56" fmla="*/ 165084 w 1213373"/>
              <a:gd name="connsiteY56" fmla="*/ 391005 h 1334417"/>
              <a:gd name="connsiteX57" fmla="*/ 218266 w 1213373"/>
              <a:gd name="connsiteY57" fmla="*/ 226700 h 1334417"/>
              <a:gd name="connsiteX58" fmla="*/ 378605 w 1213373"/>
              <a:gd name="connsiteY58" fmla="*/ 134227 h 1334417"/>
              <a:gd name="connsiteX0" fmla="*/ 378605 w 1213373"/>
              <a:gd name="connsiteY0" fmla="*/ 134227 h 1334417"/>
              <a:gd name="connsiteX1" fmla="*/ 315104 w 1213373"/>
              <a:gd name="connsiteY1" fmla="*/ 309250 h 1334417"/>
              <a:gd name="connsiteX2" fmla="*/ 283354 w 1213373"/>
              <a:gd name="connsiteY2" fmla="*/ 412435 h 1334417"/>
              <a:gd name="connsiteX3" fmla="*/ 279385 w 1213373"/>
              <a:gd name="connsiteY3" fmla="*/ 628335 h 1334417"/>
              <a:gd name="connsiteX4" fmla="*/ 385747 w 1213373"/>
              <a:gd name="connsiteY4" fmla="*/ 810105 h 1334417"/>
              <a:gd name="connsiteX5" fmla="*/ 434167 w 1213373"/>
              <a:gd name="connsiteY5" fmla="*/ 920437 h 1334417"/>
              <a:gd name="connsiteX6" fmla="*/ 161116 w 1213373"/>
              <a:gd name="connsiteY6" fmla="*/ 997431 h 1334417"/>
              <a:gd name="connsiteX7" fmla="*/ 235729 w 1213373"/>
              <a:gd name="connsiteY7" fmla="*/ 1090301 h 1334417"/>
              <a:gd name="connsiteX8" fmla="*/ 323041 w 1213373"/>
              <a:gd name="connsiteY8" fmla="*/ 1058549 h 1334417"/>
              <a:gd name="connsiteX9" fmla="*/ 277797 w 1213373"/>
              <a:gd name="connsiteY9" fmla="*/ 1126810 h 1334417"/>
              <a:gd name="connsiteX10" fmla="*/ 382572 w 1213373"/>
              <a:gd name="connsiteY10" fmla="*/ 1162530 h 1334417"/>
              <a:gd name="connsiteX11" fmla="*/ 523066 w 1213373"/>
              <a:gd name="connsiteY11" fmla="*/ 1133955 h 1334417"/>
              <a:gd name="connsiteX12" fmla="*/ 584979 w 1213373"/>
              <a:gd name="connsiteY12" fmla="*/ 1188725 h 1334417"/>
              <a:gd name="connsiteX13" fmla="*/ 632603 w 1213373"/>
              <a:gd name="connsiteY13" fmla="*/ 1286356 h 1334417"/>
              <a:gd name="connsiteX14" fmla="*/ 677848 w 1213373"/>
              <a:gd name="connsiteY14" fmla="*/ 1288738 h 1334417"/>
              <a:gd name="connsiteX15" fmla="*/ 718328 w 1213373"/>
              <a:gd name="connsiteY15" fmla="*/ 1303024 h 1334417"/>
              <a:gd name="connsiteX16" fmla="*/ 770717 w 1213373"/>
              <a:gd name="connsiteY16" fmla="*/ 1331599 h 1334417"/>
              <a:gd name="connsiteX17" fmla="*/ 904066 w 1213373"/>
              <a:gd name="connsiteY17" fmla="*/ 1224443 h 1334417"/>
              <a:gd name="connsiteX18" fmla="*/ 1068372 w 1213373"/>
              <a:gd name="connsiteY18" fmla="*/ 1119668 h 1334417"/>
              <a:gd name="connsiteX19" fmla="*/ 1118379 w 1213373"/>
              <a:gd name="connsiteY19" fmla="*/ 1098236 h 1334417"/>
              <a:gd name="connsiteX20" fmla="*/ 1115998 w 1213373"/>
              <a:gd name="connsiteY20" fmla="*/ 1098238 h 1334417"/>
              <a:gd name="connsiteX21" fmla="*/ 1101709 w 1213373"/>
              <a:gd name="connsiteY21" fmla="*/ 1061724 h 1334417"/>
              <a:gd name="connsiteX22" fmla="*/ 1042972 w 1213373"/>
              <a:gd name="connsiteY22" fmla="*/ 1023624 h 1334417"/>
              <a:gd name="connsiteX23" fmla="*/ 991378 w 1213373"/>
              <a:gd name="connsiteY23" fmla="*/ 979174 h 1334417"/>
              <a:gd name="connsiteX24" fmla="*/ 1061230 w 1213373"/>
              <a:gd name="connsiteY24" fmla="*/ 931548 h 1334417"/>
              <a:gd name="connsiteX25" fmla="*/ 1147747 w 1213373"/>
              <a:gd name="connsiteY25" fmla="*/ 896624 h 1334417"/>
              <a:gd name="connsiteX26" fmla="*/ 1088217 w 1213373"/>
              <a:gd name="connsiteY26" fmla="*/ 749780 h 1334417"/>
              <a:gd name="connsiteX27" fmla="*/ 938992 w 1213373"/>
              <a:gd name="connsiteY27" fmla="*/ 660881 h 1334417"/>
              <a:gd name="connsiteX28" fmla="*/ 1100122 w 1213373"/>
              <a:gd name="connsiteY28" fmla="*/ 552136 h 1334417"/>
              <a:gd name="connsiteX29" fmla="*/ 1172353 w 1213373"/>
              <a:gd name="connsiteY29" fmla="*/ 585474 h 1334417"/>
              <a:gd name="connsiteX30" fmla="*/ 1115998 w 1213373"/>
              <a:gd name="connsiteY30" fmla="*/ 672787 h 1334417"/>
              <a:gd name="connsiteX31" fmla="*/ 1209660 w 1213373"/>
              <a:gd name="connsiteY31" fmla="*/ 671200 h 1334417"/>
              <a:gd name="connsiteX32" fmla="*/ 1143779 w 1213373"/>
              <a:gd name="connsiteY32" fmla="*/ 483872 h 1334417"/>
              <a:gd name="connsiteX33" fmla="*/ 1083454 w 1213373"/>
              <a:gd name="connsiteY33" fmla="*/ 544203 h 1334417"/>
              <a:gd name="connsiteX34" fmla="*/ 919941 w 1213373"/>
              <a:gd name="connsiteY34" fmla="*/ 663658 h 1334417"/>
              <a:gd name="connsiteX35" fmla="*/ 877873 w 1213373"/>
              <a:gd name="connsiteY35" fmla="*/ 599761 h 1334417"/>
              <a:gd name="connsiteX36" fmla="*/ 828660 w 1213373"/>
              <a:gd name="connsiteY36" fmla="*/ 598172 h 1334417"/>
              <a:gd name="connsiteX37" fmla="*/ 910416 w 1213373"/>
              <a:gd name="connsiteY37" fmla="*/ 486255 h 1334417"/>
              <a:gd name="connsiteX38" fmla="*/ 1002491 w 1213373"/>
              <a:gd name="connsiteY38" fmla="*/ 566424 h 1334417"/>
              <a:gd name="connsiteX39" fmla="*/ 952485 w 1213373"/>
              <a:gd name="connsiteY39" fmla="*/ 378303 h 1334417"/>
              <a:gd name="connsiteX40" fmla="*/ 827072 w 1213373"/>
              <a:gd name="connsiteY40" fmla="*/ 321949 h 1334417"/>
              <a:gd name="connsiteX41" fmla="*/ 940579 w 1213373"/>
              <a:gd name="connsiteY41" fmla="*/ 229079 h 1334417"/>
              <a:gd name="connsiteX42" fmla="*/ 997731 w 1213373"/>
              <a:gd name="connsiteY42" fmla="*/ 214003 h 1334417"/>
              <a:gd name="connsiteX43" fmla="*/ 1012810 w 1213373"/>
              <a:gd name="connsiteY43" fmla="*/ 124303 h 1334417"/>
              <a:gd name="connsiteX44" fmla="*/ 962010 w 1213373"/>
              <a:gd name="connsiteY44" fmla="*/ 100494 h 1334417"/>
              <a:gd name="connsiteX45" fmla="*/ 867556 w 1213373"/>
              <a:gd name="connsiteY45" fmla="*/ 90178 h 1334417"/>
              <a:gd name="connsiteX46" fmla="*/ 819929 w 1213373"/>
              <a:gd name="connsiteY46" fmla="*/ 67951 h 1334417"/>
              <a:gd name="connsiteX47" fmla="*/ 769131 w 1213373"/>
              <a:gd name="connsiteY47" fmla="*/ 39378 h 1334417"/>
              <a:gd name="connsiteX48" fmla="*/ 724681 w 1213373"/>
              <a:gd name="connsiteY48" fmla="*/ 52078 h 1334417"/>
              <a:gd name="connsiteX49" fmla="*/ 610381 w 1213373"/>
              <a:gd name="connsiteY49" fmla="*/ 1278 h 1334417"/>
              <a:gd name="connsiteX50" fmla="*/ 584981 w 1213373"/>
              <a:gd name="connsiteY50" fmla="*/ 20328 h 1334417"/>
              <a:gd name="connsiteX51" fmla="*/ 531006 w 1213373"/>
              <a:gd name="connsiteY51" fmla="*/ 39378 h 1334417"/>
              <a:gd name="connsiteX52" fmla="*/ 521479 w 1213373"/>
              <a:gd name="connsiteY52" fmla="*/ 93349 h 1334417"/>
              <a:gd name="connsiteX53" fmla="*/ 366698 w 1213373"/>
              <a:gd name="connsiteY53" fmla="*/ 103667 h 1334417"/>
              <a:gd name="connsiteX54" fmla="*/ 3953 w 1213373"/>
              <a:gd name="connsiteY54" fmla="*/ 354493 h 1334417"/>
              <a:gd name="connsiteX55" fmla="*/ 38878 w 1213373"/>
              <a:gd name="connsiteY55" fmla="*/ 520387 h 1334417"/>
              <a:gd name="connsiteX56" fmla="*/ 165084 w 1213373"/>
              <a:gd name="connsiteY56" fmla="*/ 391005 h 1334417"/>
              <a:gd name="connsiteX57" fmla="*/ 218266 w 1213373"/>
              <a:gd name="connsiteY57" fmla="*/ 226700 h 1334417"/>
              <a:gd name="connsiteX58" fmla="*/ 378605 w 1213373"/>
              <a:gd name="connsiteY58" fmla="*/ 134227 h 1334417"/>
              <a:gd name="connsiteX0" fmla="*/ 378605 w 1213373"/>
              <a:gd name="connsiteY0" fmla="*/ 134227 h 1334417"/>
              <a:gd name="connsiteX1" fmla="*/ 315104 w 1213373"/>
              <a:gd name="connsiteY1" fmla="*/ 309250 h 1334417"/>
              <a:gd name="connsiteX2" fmla="*/ 283354 w 1213373"/>
              <a:gd name="connsiteY2" fmla="*/ 412435 h 1334417"/>
              <a:gd name="connsiteX3" fmla="*/ 279385 w 1213373"/>
              <a:gd name="connsiteY3" fmla="*/ 628335 h 1334417"/>
              <a:gd name="connsiteX4" fmla="*/ 385747 w 1213373"/>
              <a:gd name="connsiteY4" fmla="*/ 810105 h 1334417"/>
              <a:gd name="connsiteX5" fmla="*/ 434167 w 1213373"/>
              <a:gd name="connsiteY5" fmla="*/ 920437 h 1334417"/>
              <a:gd name="connsiteX6" fmla="*/ 161116 w 1213373"/>
              <a:gd name="connsiteY6" fmla="*/ 997431 h 1334417"/>
              <a:gd name="connsiteX7" fmla="*/ 235729 w 1213373"/>
              <a:gd name="connsiteY7" fmla="*/ 1090301 h 1334417"/>
              <a:gd name="connsiteX8" fmla="*/ 323041 w 1213373"/>
              <a:gd name="connsiteY8" fmla="*/ 1058549 h 1334417"/>
              <a:gd name="connsiteX9" fmla="*/ 277797 w 1213373"/>
              <a:gd name="connsiteY9" fmla="*/ 1126810 h 1334417"/>
              <a:gd name="connsiteX10" fmla="*/ 382572 w 1213373"/>
              <a:gd name="connsiteY10" fmla="*/ 1162530 h 1334417"/>
              <a:gd name="connsiteX11" fmla="*/ 523066 w 1213373"/>
              <a:gd name="connsiteY11" fmla="*/ 1133955 h 1334417"/>
              <a:gd name="connsiteX12" fmla="*/ 584979 w 1213373"/>
              <a:gd name="connsiteY12" fmla="*/ 1188725 h 1334417"/>
              <a:gd name="connsiteX13" fmla="*/ 632603 w 1213373"/>
              <a:gd name="connsiteY13" fmla="*/ 1286356 h 1334417"/>
              <a:gd name="connsiteX14" fmla="*/ 677848 w 1213373"/>
              <a:gd name="connsiteY14" fmla="*/ 1288738 h 1334417"/>
              <a:gd name="connsiteX15" fmla="*/ 718328 w 1213373"/>
              <a:gd name="connsiteY15" fmla="*/ 1303024 h 1334417"/>
              <a:gd name="connsiteX16" fmla="*/ 770717 w 1213373"/>
              <a:gd name="connsiteY16" fmla="*/ 1331599 h 1334417"/>
              <a:gd name="connsiteX17" fmla="*/ 904066 w 1213373"/>
              <a:gd name="connsiteY17" fmla="*/ 1224443 h 1334417"/>
              <a:gd name="connsiteX18" fmla="*/ 1068372 w 1213373"/>
              <a:gd name="connsiteY18" fmla="*/ 1119668 h 1334417"/>
              <a:gd name="connsiteX19" fmla="*/ 1118379 w 1213373"/>
              <a:gd name="connsiteY19" fmla="*/ 1098236 h 1334417"/>
              <a:gd name="connsiteX20" fmla="*/ 1115998 w 1213373"/>
              <a:gd name="connsiteY20" fmla="*/ 1098238 h 1334417"/>
              <a:gd name="connsiteX21" fmla="*/ 1101709 w 1213373"/>
              <a:gd name="connsiteY21" fmla="*/ 1061724 h 1334417"/>
              <a:gd name="connsiteX22" fmla="*/ 1042972 w 1213373"/>
              <a:gd name="connsiteY22" fmla="*/ 1023624 h 1334417"/>
              <a:gd name="connsiteX23" fmla="*/ 991378 w 1213373"/>
              <a:gd name="connsiteY23" fmla="*/ 979174 h 1334417"/>
              <a:gd name="connsiteX24" fmla="*/ 1061230 w 1213373"/>
              <a:gd name="connsiteY24" fmla="*/ 931548 h 1334417"/>
              <a:gd name="connsiteX25" fmla="*/ 1147747 w 1213373"/>
              <a:gd name="connsiteY25" fmla="*/ 896624 h 1334417"/>
              <a:gd name="connsiteX26" fmla="*/ 1088217 w 1213373"/>
              <a:gd name="connsiteY26" fmla="*/ 749780 h 1334417"/>
              <a:gd name="connsiteX27" fmla="*/ 938992 w 1213373"/>
              <a:gd name="connsiteY27" fmla="*/ 660881 h 1334417"/>
              <a:gd name="connsiteX28" fmla="*/ 1100122 w 1213373"/>
              <a:gd name="connsiteY28" fmla="*/ 552136 h 1334417"/>
              <a:gd name="connsiteX29" fmla="*/ 1172353 w 1213373"/>
              <a:gd name="connsiteY29" fmla="*/ 585474 h 1334417"/>
              <a:gd name="connsiteX30" fmla="*/ 1115998 w 1213373"/>
              <a:gd name="connsiteY30" fmla="*/ 672787 h 1334417"/>
              <a:gd name="connsiteX31" fmla="*/ 1209660 w 1213373"/>
              <a:gd name="connsiteY31" fmla="*/ 671200 h 1334417"/>
              <a:gd name="connsiteX32" fmla="*/ 1143779 w 1213373"/>
              <a:gd name="connsiteY32" fmla="*/ 483872 h 1334417"/>
              <a:gd name="connsiteX33" fmla="*/ 1083454 w 1213373"/>
              <a:gd name="connsiteY33" fmla="*/ 544203 h 1334417"/>
              <a:gd name="connsiteX34" fmla="*/ 919941 w 1213373"/>
              <a:gd name="connsiteY34" fmla="*/ 663658 h 1334417"/>
              <a:gd name="connsiteX35" fmla="*/ 877873 w 1213373"/>
              <a:gd name="connsiteY35" fmla="*/ 599761 h 1334417"/>
              <a:gd name="connsiteX36" fmla="*/ 828660 w 1213373"/>
              <a:gd name="connsiteY36" fmla="*/ 598172 h 1334417"/>
              <a:gd name="connsiteX37" fmla="*/ 910416 w 1213373"/>
              <a:gd name="connsiteY37" fmla="*/ 486255 h 1334417"/>
              <a:gd name="connsiteX38" fmla="*/ 1002491 w 1213373"/>
              <a:gd name="connsiteY38" fmla="*/ 566424 h 1334417"/>
              <a:gd name="connsiteX39" fmla="*/ 952485 w 1213373"/>
              <a:gd name="connsiteY39" fmla="*/ 378303 h 1334417"/>
              <a:gd name="connsiteX40" fmla="*/ 827072 w 1213373"/>
              <a:gd name="connsiteY40" fmla="*/ 321949 h 1334417"/>
              <a:gd name="connsiteX41" fmla="*/ 886606 w 1213373"/>
              <a:gd name="connsiteY41" fmla="*/ 296553 h 1334417"/>
              <a:gd name="connsiteX42" fmla="*/ 940579 w 1213373"/>
              <a:gd name="connsiteY42" fmla="*/ 229079 h 1334417"/>
              <a:gd name="connsiteX43" fmla="*/ 997731 w 1213373"/>
              <a:gd name="connsiteY43" fmla="*/ 214003 h 1334417"/>
              <a:gd name="connsiteX44" fmla="*/ 1012810 w 1213373"/>
              <a:gd name="connsiteY44" fmla="*/ 124303 h 1334417"/>
              <a:gd name="connsiteX45" fmla="*/ 962010 w 1213373"/>
              <a:gd name="connsiteY45" fmla="*/ 100494 h 1334417"/>
              <a:gd name="connsiteX46" fmla="*/ 867556 w 1213373"/>
              <a:gd name="connsiteY46" fmla="*/ 90178 h 1334417"/>
              <a:gd name="connsiteX47" fmla="*/ 819929 w 1213373"/>
              <a:gd name="connsiteY47" fmla="*/ 67951 h 1334417"/>
              <a:gd name="connsiteX48" fmla="*/ 769131 w 1213373"/>
              <a:gd name="connsiteY48" fmla="*/ 39378 h 1334417"/>
              <a:gd name="connsiteX49" fmla="*/ 724681 w 1213373"/>
              <a:gd name="connsiteY49" fmla="*/ 52078 h 1334417"/>
              <a:gd name="connsiteX50" fmla="*/ 610381 w 1213373"/>
              <a:gd name="connsiteY50" fmla="*/ 1278 h 1334417"/>
              <a:gd name="connsiteX51" fmla="*/ 584981 w 1213373"/>
              <a:gd name="connsiteY51" fmla="*/ 20328 h 1334417"/>
              <a:gd name="connsiteX52" fmla="*/ 531006 w 1213373"/>
              <a:gd name="connsiteY52" fmla="*/ 39378 h 1334417"/>
              <a:gd name="connsiteX53" fmla="*/ 521479 w 1213373"/>
              <a:gd name="connsiteY53" fmla="*/ 93349 h 1334417"/>
              <a:gd name="connsiteX54" fmla="*/ 366698 w 1213373"/>
              <a:gd name="connsiteY54" fmla="*/ 103667 h 1334417"/>
              <a:gd name="connsiteX55" fmla="*/ 3953 w 1213373"/>
              <a:gd name="connsiteY55" fmla="*/ 354493 h 1334417"/>
              <a:gd name="connsiteX56" fmla="*/ 38878 w 1213373"/>
              <a:gd name="connsiteY56" fmla="*/ 520387 h 1334417"/>
              <a:gd name="connsiteX57" fmla="*/ 165084 w 1213373"/>
              <a:gd name="connsiteY57" fmla="*/ 391005 h 1334417"/>
              <a:gd name="connsiteX58" fmla="*/ 218266 w 1213373"/>
              <a:gd name="connsiteY58" fmla="*/ 226700 h 1334417"/>
              <a:gd name="connsiteX59" fmla="*/ 378605 w 1213373"/>
              <a:gd name="connsiteY59" fmla="*/ 134227 h 1334417"/>
              <a:gd name="connsiteX0" fmla="*/ 378605 w 1213373"/>
              <a:gd name="connsiteY0" fmla="*/ 134227 h 1334417"/>
              <a:gd name="connsiteX1" fmla="*/ 315104 w 1213373"/>
              <a:gd name="connsiteY1" fmla="*/ 309250 h 1334417"/>
              <a:gd name="connsiteX2" fmla="*/ 283354 w 1213373"/>
              <a:gd name="connsiteY2" fmla="*/ 412435 h 1334417"/>
              <a:gd name="connsiteX3" fmla="*/ 279385 w 1213373"/>
              <a:gd name="connsiteY3" fmla="*/ 628335 h 1334417"/>
              <a:gd name="connsiteX4" fmla="*/ 385747 w 1213373"/>
              <a:gd name="connsiteY4" fmla="*/ 810105 h 1334417"/>
              <a:gd name="connsiteX5" fmla="*/ 434167 w 1213373"/>
              <a:gd name="connsiteY5" fmla="*/ 920437 h 1334417"/>
              <a:gd name="connsiteX6" fmla="*/ 161116 w 1213373"/>
              <a:gd name="connsiteY6" fmla="*/ 997431 h 1334417"/>
              <a:gd name="connsiteX7" fmla="*/ 235729 w 1213373"/>
              <a:gd name="connsiteY7" fmla="*/ 1090301 h 1334417"/>
              <a:gd name="connsiteX8" fmla="*/ 323041 w 1213373"/>
              <a:gd name="connsiteY8" fmla="*/ 1058549 h 1334417"/>
              <a:gd name="connsiteX9" fmla="*/ 277797 w 1213373"/>
              <a:gd name="connsiteY9" fmla="*/ 1126810 h 1334417"/>
              <a:gd name="connsiteX10" fmla="*/ 382572 w 1213373"/>
              <a:gd name="connsiteY10" fmla="*/ 1162530 h 1334417"/>
              <a:gd name="connsiteX11" fmla="*/ 523066 w 1213373"/>
              <a:gd name="connsiteY11" fmla="*/ 1133955 h 1334417"/>
              <a:gd name="connsiteX12" fmla="*/ 584979 w 1213373"/>
              <a:gd name="connsiteY12" fmla="*/ 1188725 h 1334417"/>
              <a:gd name="connsiteX13" fmla="*/ 632603 w 1213373"/>
              <a:gd name="connsiteY13" fmla="*/ 1286356 h 1334417"/>
              <a:gd name="connsiteX14" fmla="*/ 677848 w 1213373"/>
              <a:gd name="connsiteY14" fmla="*/ 1288738 h 1334417"/>
              <a:gd name="connsiteX15" fmla="*/ 718328 w 1213373"/>
              <a:gd name="connsiteY15" fmla="*/ 1303024 h 1334417"/>
              <a:gd name="connsiteX16" fmla="*/ 770717 w 1213373"/>
              <a:gd name="connsiteY16" fmla="*/ 1331599 h 1334417"/>
              <a:gd name="connsiteX17" fmla="*/ 904066 w 1213373"/>
              <a:gd name="connsiteY17" fmla="*/ 1224443 h 1334417"/>
              <a:gd name="connsiteX18" fmla="*/ 1068372 w 1213373"/>
              <a:gd name="connsiteY18" fmla="*/ 1119668 h 1334417"/>
              <a:gd name="connsiteX19" fmla="*/ 1118379 w 1213373"/>
              <a:gd name="connsiteY19" fmla="*/ 1098236 h 1334417"/>
              <a:gd name="connsiteX20" fmla="*/ 1115998 w 1213373"/>
              <a:gd name="connsiteY20" fmla="*/ 1098238 h 1334417"/>
              <a:gd name="connsiteX21" fmla="*/ 1101709 w 1213373"/>
              <a:gd name="connsiteY21" fmla="*/ 1061724 h 1334417"/>
              <a:gd name="connsiteX22" fmla="*/ 1042972 w 1213373"/>
              <a:gd name="connsiteY22" fmla="*/ 1023624 h 1334417"/>
              <a:gd name="connsiteX23" fmla="*/ 991378 w 1213373"/>
              <a:gd name="connsiteY23" fmla="*/ 979174 h 1334417"/>
              <a:gd name="connsiteX24" fmla="*/ 1061230 w 1213373"/>
              <a:gd name="connsiteY24" fmla="*/ 931548 h 1334417"/>
              <a:gd name="connsiteX25" fmla="*/ 1147747 w 1213373"/>
              <a:gd name="connsiteY25" fmla="*/ 896624 h 1334417"/>
              <a:gd name="connsiteX26" fmla="*/ 1088217 w 1213373"/>
              <a:gd name="connsiteY26" fmla="*/ 749780 h 1334417"/>
              <a:gd name="connsiteX27" fmla="*/ 938992 w 1213373"/>
              <a:gd name="connsiteY27" fmla="*/ 660881 h 1334417"/>
              <a:gd name="connsiteX28" fmla="*/ 1100122 w 1213373"/>
              <a:gd name="connsiteY28" fmla="*/ 552136 h 1334417"/>
              <a:gd name="connsiteX29" fmla="*/ 1172353 w 1213373"/>
              <a:gd name="connsiteY29" fmla="*/ 585474 h 1334417"/>
              <a:gd name="connsiteX30" fmla="*/ 1115998 w 1213373"/>
              <a:gd name="connsiteY30" fmla="*/ 672787 h 1334417"/>
              <a:gd name="connsiteX31" fmla="*/ 1209660 w 1213373"/>
              <a:gd name="connsiteY31" fmla="*/ 671200 h 1334417"/>
              <a:gd name="connsiteX32" fmla="*/ 1143779 w 1213373"/>
              <a:gd name="connsiteY32" fmla="*/ 483872 h 1334417"/>
              <a:gd name="connsiteX33" fmla="*/ 1083454 w 1213373"/>
              <a:gd name="connsiteY33" fmla="*/ 544203 h 1334417"/>
              <a:gd name="connsiteX34" fmla="*/ 919941 w 1213373"/>
              <a:gd name="connsiteY34" fmla="*/ 663658 h 1334417"/>
              <a:gd name="connsiteX35" fmla="*/ 877873 w 1213373"/>
              <a:gd name="connsiteY35" fmla="*/ 599761 h 1334417"/>
              <a:gd name="connsiteX36" fmla="*/ 828660 w 1213373"/>
              <a:gd name="connsiteY36" fmla="*/ 598172 h 1334417"/>
              <a:gd name="connsiteX37" fmla="*/ 910416 w 1213373"/>
              <a:gd name="connsiteY37" fmla="*/ 486255 h 1334417"/>
              <a:gd name="connsiteX38" fmla="*/ 1002491 w 1213373"/>
              <a:gd name="connsiteY38" fmla="*/ 566424 h 1334417"/>
              <a:gd name="connsiteX39" fmla="*/ 952485 w 1213373"/>
              <a:gd name="connsiteY39" fmla="*/ 378303 h 1334417"/>
              <a:gd name="connsiteX40" fmla="*/ 892162 w 1213373"/>
              <a:gd name="connsiteY40" fmla="*/ 348147 h 1334417"/>
              <a:gd name="connsiteX41" fmla="*/ 827072 w 1213373"/>
              <a:gd name="connsiteY41" fmla="*/ 321949 h 1334417"/>
              <a:gd name="connsiteX42" fmla="*/ 886606 w 1213373"/>
              <a:gd name="connsiteY42" fmla="*/ 296553 h 1334417"/>
              <a:gd name="connsiteX43" fmla="*/ 940579 w 1213373"/>
              <a:gd name="connsiteY43" fmla="*/ 229079 h 1334417"/>
              <a:gd name="connsiteX44" fmla="*/ 997731 w 1213373"/>
              <a:gd name="connsiteY44" fmla="*/ 214003 h 1334417"/>
              <a:gd name="connsiteX45" fmla="*/ 1012810 w 1213373"/>
              <a:gd name="connsiteY45" fmla="*/ 124303 h 1334417"/>
              <a:gd name="connsiteX46" fmla="*/ 962010 w 1213373"/>
              <a:gd name="connsiteY46" fmla="*/ 100494 h 1334417"/>
              <a:gd name="connsiteX47" fmla="*/ 867556 w 1213373"/>
              <a:gd name="connsiteY47" fmla="*/ 90178 h 1334417"/>
              <a:gd name="connsiteX48" fmla="*/ 819929 w 1213373"/>
              <a:gd name="connsiteY48" fmla="*/ 67951 h 1334417"/>
              <a:gd name="connsiteX49" fmla="*/ 769131 w 1213373"/>
              <a:gd name="connsiteY49" fmla="*/ 39378 h 1334417"/>
              <a:gd name="connsiteX50" fmla="*/ 724681 w 1213373"/>
              <a:gd name="connsiteY50" fmla="*/ 52078 h 1334417"/>
              <a:gd name="connsiteX51" fmla="*/ 610381 w 1213373"/>
              <a:gd name="connsiteY51" fmla="*/ 1278 h 1334417"/>
              <a:gd name="connsiteX52" fmla="*/ 584981 w 1213373"/>
              <a:gd name="connsiteY52" fmla="*/ 20328 h 1334417"/>
              <a:gd name="connsiteX53" fmla="*/ 531006 w 1213373"/>
              <a:gd name="connsiteY53" fmla="*/ 39378 h 1334417"/>
              <a:gd name="connsiteX54" fmla="*/ 521479 w 1213373"/>
              <a:gd name="connsiteY54" fmla="*/ 93349 h 1334417"/>
              <a:gd name="connsiteX55" fmla="*/ 366698 w 1213373"/>
              <a:gd name="connsiteY55" fmla="*/ 103667 h 1334417"/>
              <a:gd name="connsiteX56" fmla="*/ 3953 w 1213373"/>
              <a:gd name="connsiteY56" fmla="*/ 354493 h 1334417"/>
              <a:gd name="connsiteX57" fmla="*/ 38878 w 1213373"/>
              <a:gd name="connsiteY57" fmla="*/ 520387 h 1334417"/>
              <a:gd name="connsiteX58" fmla="*/ 165084 w 1213373"/>
              <a:gd name="connsiteY58" fmla="*/ 391005 h 1334417"/>
              <a:gd name="connsiteX59" fmla="*/ 218266 w 1213373"/>
              <a:gd name="connsiteY59" fmla="*/ 226700 h 1334417"/>
              <a:gd name="connsiteX60" fmla="*/ 378605 w 1213373"/>
              <a:gd name="connsiteY60" fmla="*/ 134227 h 1334417"/>
              <a:gd name="connsiteX0" fmla="*/ 378605 w 1213373"/>
              <a:gd name="connsiteY0" fmla="*/ 134227 h 1334417"/>
              <a:gd name="connsiteX1" fmla="*/ 315104 w 1213373"/>
              <a:gd name="connsiteY1" fmla="*/ 309250 h 1334417"/>
              <a:gd name="connsiteX2" fmla="*/ 283354 w 1213373"/>
              <a:gd name="connsiteY2" fmla="*/ 412435 h 1334417"/>
              <a:gd name="connsiteX3" fmla="*/ 279385 w 1213373"/>
              <a:gd name="connsiteY3" fmla="*/ 628335 h 1334417"/>
              <a:gd name="connsiteX4" fmla="*/ 385747 w 1213373"/>
              <a:gd name="connsiteY4" fmla="*/ 810105 h 1334417"/>
              <a:gd name="connsiteX5" fmla="*/ 434167 w 1213373"/>
              <a:gd name="connsiteY5" fmla="*/ 920437 h 1334417"/>
              <a:gd name="connsiteX6" fmla="*/ 161116 w 1213373"/>
              <a:gd name="connsiteY6" fmla="*/ 997431 h 1334417"/>
              <a:gd name="connsiteX7" fmla="*/ 235729 w 1213373"/>
              <a:gd name="connsiteY7" fmla="*/ 1090301 h 1334417"/>
              <a:gd name="connsiteX8" fmla="*/ 323041 w 1213373"/>
              <a:gd name="connsiteY8" fmla="*/ 1058549 h 1334417"/>
              <a:gd name="connsiteX9" fmla="*/ 277797 w 1213373"/>
              <a:gd name="connsiteY9" fmla="*/ 1126810 h 1334417"/>
              <a:gd name="connsiteX10" fmla="*/ 382572 w 1213373"/>
              <a:gd name="connsiteY10" fmla="*/ 1162530 h 1334417"/>
              <a:gd name="connsiteX11" fmla="*/ 523066 w 1213373"/>
              <a:gd name="connsiteY11" fmla="*/ 1133955 h 1334417"/>
              <a:gd name="connsiteX12" fmla="*/ 584979 w 1213373"/>
              <a:gd name="connsiteY12" fmla="*/ 1188725 h 1334417"/>
              <a:gd name="connsiteX13" fmla="*/ 632603 w 1213373"/>
              <a:gd name="connsiteY13" fmla="*/ 1286356 h 1334417"/>
              <a:gd name="connsiteX14" fmla="*/ 677848 w 1213373"/>
              <a:gd name="connsiteY14" fmla="*/ 1288738 h 1334417"/>
              <a:gd name="connsiteX15" fmla="*/ 718328 w 1213373"/>
              <a:gd name="connsiteY15" fmla="*/ 1303024 h 1334417"/>
              <a:gd name="connsiteX16" fmla="*/ 770717 w 1213373"/>
              <a:gd name="connsiteY16" fmla="*/ 1331599 h 1334417"/>
              <a:gd name="connsiteX17" fmla="*/ 904066 w 1213373"/>
              <a:gd name="connsiteY17" fmla="*/ 1224443 h 1334417"/>
              <a:gd name="connsiteX18" fmla="*/ 1068372 w 1213373"/>
              <a:gd name="connsiteY18" fmla="*/ 1119668 h 1334417"/>
              <a:gd name="connsiteX19" fmla="*/ 1118379 w 1213373"/>
              <a:gd name="connsiteY19" fmla="*/ 1098236 h 1334417"/>
              <a:gd name="connsiteX20" fmla="*/ 1115998 w 1213373"/>
              <a:gd name="connsiteY20" fmla="*/ 1098238 h 1334417"/>
              <a:gd name="connsiteX21" fmla="*/ 1101709 w 1213373"/>
              <a:gd name="connsiteY21" fmla="*/ 1061724 h 1334417"/>
              <a:gd name="connsiteX22" fmla="*/ 1042972 w 1213373"/>
              <a:gd name="connsiteY22" fmla="*/ 1023624 h 1334417"/>
              <a:gd name="connsiteX23" fmla="*/ 991378 w 1213373"/>
              <a:gd name="connsiteY23" fmla="*/ 979174 h 1334417"/>
              <a:gd name="connsiteX24" fmla="*/ 1061230 w 1213373"/>
              <a:gd name="connsiteY24" fmla="*/ 931548 h 1334417"/>
              <a:gd name="connsiteX25" fmla="*/ 1147747 w 1213373"/>
              <a:gd name="connsiteY25" fmla="*/ 896624 h 1334417"/>
              <a:gd name="connsiteX26" fmla="*/ 1088217 w 1213373"/>
              <a:gd name="connsiteY26" fmla="*/ 749780 h 1334417"/>
              <a:gd name="connsiteX27" fmla="*/ 938992 w 1213373"/>
              <a:gd name="connsiteY27" fmla="*/ 660881 h 1334417"/>
              <a:gd name="connsiteX28" fmla="*/ 1100122 w 1213373"/>
              <a:gd name="connsiteY28" fmla="*/ 552136 h 1334417"/>
              <a:gd name="connsiteX29" fmla="*/ 1172353 w 1213373"/>
              <a:gd name="connsiteY29" fmla="*/ 585474 h 1334417"/>
              <a:gd name="connsiteX30" fmla="*/ 1115998 w 1213373"/>
              <a:gd name="connsiteY30" fmla="*/ 672787 h 1334417"/>
              <a:gd name="connsiteX31" fmla="*/ 1209660 w 1213373"/>
              <a:gd name="connsiteY31" fmla="*/ 671200 h 1334417"/>
              <a:gd name="connsiteX32" fmla="*/ 1143779 w 1213373"/>
              <a:gd name="connsiteY32" fmla="*/ 483872 h 1334417"/>
              <a:gd name="connsiteX33" fmla="*/ 1083454 w 1213373"/>
              <a:gd name="connsiteY33" fmla="*/ 544203 h 1334417"/>
              <a:gd name="connsiteX34" fmla="*/ 919941 w 1213373"/>
              <a:gd name="connsiteY34" fmla="*/ 663658 h 1334417"/>
              <a:gd name="connsiteX35" fmla="*/ 877873 w 1213373"/>
              <a:gd name="connsiteY35" fmla="*/ 599761 h 1334417"/>
              <a:gd name="connsiteX36" fmla="*/ 828660 w 1213373"/>
              <a:gd name="connsiteY36" fmla="*/ 598172 h 1334417"/>
              <a:gd name="connsiteX37" fmla="*/ 910416 w 1213373"/>
              <a:gd name="connsiteY37" fmla="*/ 486255 h 1334417"/>
              <a:gd name="connsiteX38" fmla="*/ 1002491 w 1213373"/>
              <a:gd name="connsiteY38" fmla="*/ 566424 h 1334417"/>
              <a:gd name="connsiteX39" fmla="*/ 989794 w 1213373"/>
              <a:gd name="connsiteY39" fmla="*/ 443397 h 1334417"/>
              <a:gd name="connsiteX40" fmla="*/ 952485 w 1213373"/>
              <a:gd name="connsiteY40" fmla="*/ 378303 h 1334417"/>
              <a:gd name="connsiteX41" fmla="*/ 892162 w 1213373"/>
              <a:gd name="connsiteY41" fmla="*/ 348147 h 1334417"/>
              <a:gd name="connsiteX42" fmla="*/ 827072 w 1213373"/>
              <a:gd name="connsiteY42" fmla="*/ 321949 h 1334417"/>
              <a:gd name="connsiteX43" fmla="*/ 886606 w 1213373"/>
              <a:gd name="connsiteY43" fmla="*/ 296553 h 1334417"/>
              <a:gd name="connsiteX44" fmla="*/ 940579 w 1213373"/>
              <a:gd name="connsiteY44" fmla="*/ 229079 h 1334417"/>
              <a:gd name="connsiteX45" fmla="*/ 997731 w 1213373"/>
              <a:gd name="connsiteY45" fmla="*/ 214003 h 1334417"/>
              <a:gd name="connsiteX46" fmla="*/ 1012810 w 1213373"/>
              <a:gd name="connsiteY46" fmla="*/ 124303 h 1334417"/>
              <a:gd name="connsiteX47" fmla="*/ 962010 w 1213373"/>
              <a:gd name="connsiteY47" fmla="*/ 100494 h 1334417"/>
              <a:gd name="connsiteX48" fmla="*/ 867556 w 1213373"/>
              <a:gd name="connsiteY48" fmla="*/ 90178 h 1334417"/>
              <a:gd name="connsiteX49" fmla="*/ 819929 w 1213373"/>
              <a:gd name="connsiteY49" fmla="*/ 67951 h 1334417"/>
              <a:gd name="connsiteX50" fmla="*/ 769131 w 1213373"/>
              <a:gd name="connsiteY50" fmla="*/ 39378 h 1334417"/>
              <a:gd name="connsiteX51" fmla="*/ 724681 w 1213373"/>
              <a:gd name="connsiteY51" fmla="*/ 52078 h 1334417"/>
              <a:gd name="connsiteX52" fmla="*/ 610381 w 1213373"/>
              <a:gd name="connsiteY52" fmla="*/ 1278 h 1334417"/>
              <a:gd name="connsiteX53" fmla="*/ 584981 w 1213373"/>
              <a:gd name="connsiteY53" fmla="*/ 20328 h 1334417"/>
              <a:gd name="connsiteX54" fmla="*/ 531006 w 1213373"/>
              <a:gd name="connsiteY54" fmla="*/ 39378 h 1334417"/>
              <a:gd name="connsiteX55" fmla="*/ 521479 w 1213373"/>
              <a:gd name="connsiteY55" fmla="*/ 93349 h 1334417"/>
              <a:gd name="connsiteX56" fmla="*/ 366698 w 1213373"/>
              <a:gd name="connsiteY56" fmla="*/ 103667 h 1334417"/>
              <a:gd name="connsiteX57" fmla="*/ 3953 w 1213373"/>
              <a:gd name="connsiteY57" fmla="*/ 354493 h 1334417"/>
              <a:gd name="connsiteX58" fmla="*/ 38878 w 1213373"/>
              <a:gd name="connsiteY58" fmla="*/ 520387 h 1334417"/>
              <a:gd name="connsiteX59" fmla="*/ 165084 w 1213373"/>
              <a:gd name="connsiteY59" fmla="*/ 391005 h 1334417"/>
              <a:gd name="connsiteX60" fmla="*/ 218266 w 1213373"/>
              <a:gd name="connsiteY60" fmla="*/ 226700 h 1334417"/>
              <a:gd name="connsiteX61" fmla="*/ 378605 w 1213373"/>
              <a:gd name="connsiteY61" fmla="*/ 134227 h 1334417"/>
              <a:gd name="connsiteX0" fmla="*/ 378605 w 1213373"/>
              <a:gd name="connsiteY0" fmla="*/ 134227 h 1334417"/>
              <a:gd name="connsiteX1" fmla="*/ 315104 w 1213373"/>
              <a:gd name="connsiteY1" fmla="*/ 309250 h 1334417"/>
              <a:gd name="connsiteX2" fmla="*/ 283354 w 1213373"/>
              <a:gd name="connsiteY2" fmla="*/ 412435 h 1334417"/>
              <a:gd name="connsiteX3" fmla="*/ 279385 w 1213373"/>
              <a:gd name="connsiteY3" fmla="*/ 628335 h 1334417"/>
              <a:gd name="connsiteX4" fmla="*/ 385747 w 1213373"/>
              <a:gd name="connsiteY4" fmla="*/ 810105 h 1334417"/>
              <a:gd name="connsiteX5" fmla="*/ 434167 w 1213373"/>
              <a:gd name="connsiteY5" fmla="*/ 920437 h 1334417"/>
              <a:gd name="connsiteX6" fmla="*/ 161116 w 1213373"/>
              <a:gd name="connsiteY6" fmla="*/ 997431 h 1334417"/>
              <a:gd name="connsiteX7" fmla="*/ 235729 w 1213373"/>
              <a:gd name="connsiteY7" fmla="*/ 1090301 h 1334417"/>
              <a:gd name="connsiteX8" fmla="*/ 323041 w 1213373"/>
              <a:gd name="connsiteY8" fmla="*/ 1058549 h 1334417"/>
              <a:gd name="connsiteX9" fmla="*/ 277797 w 1213373"/>
              <a:gd name="connsiteY9" fmla="*/ 1126810 h 1334417"/>
              <a:gd name="connsiteX10" fmla="*/ 382572 w 1213373"/>
              <a:gd name="connsiteY10" fmla="*/ 1162530 h 1334417"/>
              <a:gd name="connsiteX11" fmla="*/ 523066 w 1213373"/>
              <a:gd name="connsiteY11" fmla="*/ 1133955 h 1334417"/>
              <a:gd name="connsiteX12" fmla="*/ 584979 w 1213373"/>
              <a:gd name="connsiteY12" fmla="*/ 1188725 h 1334417"/>
              <a:gd name="connsiteX13" fmla="*/ 632603 w 1213373"/>
              <a:gd name="connsiteY13" fmla="*/ 1286356 h 1334417"/>
              <a:gd name="connsiteX14" fmla="*/ 677848 w 1213373"/>
              <a:gd name="connsiteY14" fmla="*/ 1288738 h 1334417"/>
              <a:gd name="connsiteX15" fmla="*/ 718328 w 1213373"/>
              <a:gd name="connsiteY15" fmla="*/ 1303024 h 1334417"/>
              <a:gd name="connsiteX16" fmla="*/ 770717 w 1213373"/>
              <a:gd name="connsiteY16" fmla="*/ 1331599 h 1334417"/>
              <a:gd name="connsiteX17" fmla="*/ 904066 w 1213373"/>
              <a:gd name="connsiteY17" fmla="*/ 1224443 h 1334417"/>
              <a:gd name="connsiteX18" fmla="*/ 1068372 w 1213373"/>
              <a:gd name="connsiteY18" fmla="*/ 1119668 h 1334417"/>
              <a:gd name="connsiteX19" fmla="*/ 1118379 w 1213373"/>
              <a:gd name="connsiteY19" fmla="*/ 1098236 h 1334417"/>
              <a:gd name="connsiteX20" fmla="*/ 1115998 w 1213373"/>
              <a:gd name="connsiteY20" fmla="*/ 1098238 h 1334417"/>
              <a:gd name="connsiteX21" fmla="*/ 1101709 w 1213373"/>
              <a:gd name="connsiteY21" fmla="*/ 1061724 h 1334417"/>
              <a:gd name="connsiteX22" fmla="*/ 1042972 w 1213373"/>
              <a:gd name="connsiteY22" fmla="*/ 1023624 h 1334417"/>
              <a:gd name="connsiteX23" fmla="*/ 991378 w 1213373"/>
              <a:gd name="connsiteY23" fmla="*/ 979174 h 1334417"/>
              <a:gd name="connsiteX24" fmla="*/ 1061230 w 1213373"/>
              <a:gd name="connsiteY24" fmla="*/ 931548 h 1334417"/>
              <a:gd name="connsiteX25" fmla="*/ 1147747 w 1213373"/>
              <a:gd name="connsiteY25" fmla="*/ 896624 h 1334417"/>
              <a:gd name="connsiteX26" fmla="*/ 1088217 w 1213373"/>
              <a:gd name="connsiteY26" fmla="*/ 749780 h 1334417"/>
              <a:gd name="connsiteX27" fmla="*/ 938992 w 1213373"/>
              <a:gd name="connsiteY27" fmla="*/ 660881 h 1334417"/>
              <a:gd name="connsiteX28" fmla="*/ 1100122 w 1213373"/>
              <a:gd name="connsiteY28" fmla="*/ 552136 h 1334417"/>
              <a:gd name="connsiteX29" fmla="*/ 1172353 w 1213373"/>
              <a:gd name="connsiteY29" fmla="*/ 585474 h 1334417"/>
              <a:gd name="connsiteX30" fmla="*/ 1115998 w 1213373"/>
              <a:gd name="connsiteY30" fmla="*/ 672787 h 1334417"/>
              <a:gd name="connsiteX31" fmla="*/ 1209660 w 1213373"/>
              <a:gd name="connsiteY31" fmla="*/ 671200 h 1334417"/>
              <a:gd name="connsiteX32" fmla="*/ 1143779 w 1213373"/>
              <a:gd name="connsiteY32" fmla="*/ 483872 h 1334417"/>
              <a:gd name="connsiteX33" fmla="*/ 1083454 w 1213373"/>
              <a:gd name="connsiteY33" fmla="*/ 544203 h 1334417"/>
              <a:gd name="connsiteX34" fmla="*/ 919941 w 1213373"/>
              <a:gd name="connsiteY34" fmla="*/ 663658 h 1334417"/>
              <a:gd name="connsiteX35" fmla="*/ 877873 w 1213373"/>
              <a:gd name="connsiteY35" fmla="*/ 599761 h 1334417"/>
              <a:gd name="connsiteX36" fmla="*/ 828660 w 1213373"/>
              <a:gd name="connsiteY36" fmla="*/ 598172 h 1334417"/>
              <a:gd name="connsiteX37" fmla="*/ 910416 w 1213373"/>
              <a:gd name="connsiteY37" fmla="*/ 486255 h 1334417"/>
              <a:gd name="connsiteX38" fmla="*/ 951694 w 1213373"/>
              <a:gd name="connsiteY38" fmla="*/ 526741 h 1334417"/>
              <a:gd name="connsiteX39" fmla="*/ 1002491 w 1213373"/>
              <a:gd name="connsiteY39" fmla="*/ 566424 h 1334417"/>
              <a:gd name="connsiteX40" fmla="*/ 989794 w 1213373"/>
              <a:gd name="connsiteY40" fmla="*/ 443397 h 1334417"/>
              <a:gd name="connsiteX41" fmla="*/ 952485 w 1213373"/>
              <a:gd name="connsiteY41" fmla="*/ 378303 h 1334417"/>
              <a:gd name="connsiteX42" fmla="*/ 892162 w 1213373"/>
              <a:gd name="connsiteY42" fmla="*/ 348147 h 1334417"/>
              <a:gd name="connsiteX43" fmla="*/ 827072 w 1213373"/>
              <a:gd name="connsiteY43" fmla="*/ 321949 h 1334417"/>
              <a:gd name="connsiteX44" fmla="*/ 886606 w 1213373"/>
              <a:gd name="connsiteY44" fmla="*/ 296553 h 1334417"/>
              <a:gd name="connsiteX45" fmla="*/ 940579 w 1213373"/>
              <a:gd name="connsiteY45" fmla="*/ 229079 h 1334417"/>
              <a:gd name="connsiteX46" fmla="*/ 997731 w 1213373"/>
              <a:gd name="connsiteY46" fmla="*/ 214003 h 1334417"/>
              <a:gd name="connsiteX47" fmla="*/ 1012810 w 1213373"/>
              <a:gd name="connsiteY47" fmla="*/ 124303 h 1334417"/>
              <a:gd name="connsiteX48" fmla="*/ 962010 w 1213373"/>
              <a:gd name="connsiteY48" fmla="*/ 100494 h 1334417"/>
              <a:gd name="connsiteX49" fmla="*/ 867556 w 1213373"/>
              <a:gd name="connsiteY49" fmla="*/ 90178 h 1334417"/>
              <a:gd name="connsiteX50" fmla="*/ 819929 w 1213373"/>
              <a:gd name="connsiteY50" fmla="*/ 67951 h 1334417"/>
              <a:gd name="connsiteX51" fmla="*/ 769131 w 1213373"/>
              <a:gd name="connsiteY51" fmla="*/ 39378 h 1334417"/>
              <a:gd name="connsiteX52" fmla="*/ 724681 w 1213373"/>
              <a:gd name="connsiteY52" fmla="*/ 52078 h 1334417"/>
              <a:gd name="connsiteX53" fmla="*/ 610381 w 1213373"/>
              <a:gd name="connsiteY53" fmla="*/ 1278 h 1334417"/>
              <a:gd name="connsiteX54" fmla="*/ 584981 w 1213373"/>
              <a:gd name="connsiteY54" fmla="*/ 20328 h 1334417"/>
              <a:gd name="connsiteX55" fmla="*/ 531006 w 1213373"/>
              <a:gd name="connsiteY55" fmla="*/ 39378 h 1334417"/>
              <a:gd name="connsiteX56" fmla="*/ 521479 w 1213373"/>
              <a:gd name="connsiteY56" fmla="*/ 93349 h 1334417"/>
              <a:gd name="connsiteX57" fmla="*/ 366698 w 1213373"/>
              <a:gd name="connsiteY57" fmla="*/ 103667 h 1334417"/>
              <a:gd name="connsiteX58" fmla="*/ 3953 w 1213373"/>
              <a:gd name="connsiteY58" fmla="*/ 354493 h 1334417"/>
              <a:gd name="connsiteX59" fmla="*/ 38878 w 1213373"/>
              <a:gd name="connsiteY59" fmla="*/ 520387 h 1334417"/>
              <a:gd name="connsiteX60" fmla="*/ 165084 w 1213373"/>
              <a:gd name="connsiteY60" fmla="*/ 391005 h 1334417"/>
              <a:gd name="connsiteX61" fmla="*/ 218266 w 1213373"/>
              <a:gd name="connsiteY61" fmla="*/ 226700 h 1334417"/>
              <a:gd name="connsiteX62" fmla="*/ 378605 w 1213373"/>
              <a:gd name="connsiteY62" fmla="*/ 134227 h 1334417"/>
              <a:gd name="connsiteX0" fmla="*/ 378605 w 1213373"/>
              <a:gd name="connsiteY0" fmla="*/ 134227 h 1334417"/>
              <a:gd name="connsiteX1" fmla="*/ 315104 w 1213373"/>
              <a:gd name="connsiteY1" fmla="*/ 309250 h 1334417"/>
              <a:gd name="connsiteX2" fmla="*/ 283354 w 1213373"/>
              <a:gd name="connsiteY2" fmla="*/ 412435 h 1334417"/>
              <a:gd name="connsiteX3" fmla="*/ 279385 w 1213373"/>
              <a:gd name="connsiteY3" fmla="*/ 628335 h 1334417"/>
              <a:gd name="connsiteX4" fmla="*/ 385747 w 1213373"/>
              <a:gd name="connsiteY4" fmla="*/ 810105 h 1334417"/>
              <a:gd name="connsiteX5" fmla="*/ 434167 w 1213373"/>
              <a:gd name="connsiteY5" fmla="*/ 920437 h 1334417"/>
              <a:gd name="connsiteX6" fmla="*/ 161116 w 1213373"/>
              <a:gd name="connsiteY6" fmla="*/ 997431 h 1334417"/>
              <a:gd name="connsiteX7" fmla="*/ 235729 w 1213373"/>
              <a:gd name="connsiteY7" fmla="*/ 1090301 h 1334417"/>
              <a:gd name="connsiteX8" fmla="*/ 323041 w 1213373"/>
              <a:gd name="connsiteY8" fmla="*/ 1058549 h 1334417"/>
              <a:gd name="connsiteX9" fmla="*/ 277797 w 1213373"/>
              <a:gd name="connsiteY9" fmla="*/ 1126810 h 1334417"/>
              <a:gd name="connsiteX10" fmla="*/ 382572 w 1213373"/>
              <a:gd name="connsiteY10" fmla="*/ 1162530 h 1334417"/>
              <a:gd name="connsiteX11" fmla="*/ 523066 w 1213373"/>
              <a:gd name="connsiteY11" fmla="*/ 1133955 h 1334417"/>
              <a:gd name="connsiteX12" fmla="*/ 584979 w 1213373"/>
              <a:gd name="connsiteY12" fmla="*/ 1188725 h 1334417"/>
              <a:gd name="connsiteX13" fmla="*/ 632603 w 1213373"/>
              <a:gd name="connsiteY13" fmla="*/ 1286356 h 1334417"/>
              <a:gd name="connsiteX14" fmla="*/ 677848 w 1213373"/>
              <a:gd name="connsiteY14" fmla="*/ 1288738 h 1334417"/>
              <a:gd name="connsiteX15" fmla="*/ 718328 w 1213373"/>
              <a:gd name="connsiteY15" fmla="*/ 1303024 h 1334417"/>
              <a:gd name="connsiteX16" fmla="*/ 770717 w 1213373"/>
              <a:gd name="connsiteY16" fmla="*/ 1331599 h 1334417"/>
              <a:gd name="connsiteX17" fmla="*/ 904066 w 1213373"/>
              <a:gd name="connsiteY17" fmla="*/ 1224443 h 1334417"/>
              <a:gd name="connsiteX18" fmla="*/ 1068372 w 1213373"/>
              <a:gd name="connsiteY18" fmla="*/ 1119668 h 1334417"/>
              <a:gd name="connsiteX19" fmla="*/ 1118379 w 1213373"/>
              <a:gd name="connsiteY19" fmla="*/ 1098236 h 1334417"/>
              <a:gd name="connsiteX20" fmla="*/ 1115998 w 1213373"/>
              <a:gd name="connsiteY20" fmla="*/ 1098238 h 1334417"/>
              <a:gd name="connsiteX21" fmla="*/ 1101709 w 1213373"/>
              <a:gd name="connsiteY21" fmla="*/ 1061724 h 1334417"/>
              <a:gd name="connsiteX22" fmla="*/ 1042972 w 1213373"/>
              <a:gd name="connsiteY22" fmla="*/ 1023624 h 1334417"/>
              <a:gd name="connsiteX23" fmla="*/ 991378 w 1213373"/>
              <a:gd name="connsiteY23" fmla="*/ 979174 h 1334417"/>
              <a:gd name="connsiteX24" fmla="*/ 1061230 w 1213373"/>
              <a:gd name="connsiteY24" fmla="*/ 931548 h 1334417"/>
              <a:gd name="connsiteX25" fmla="*/ 1147747 w 1213373"/>
              <a:gd name="connsiteY25" fmla="*/ 896624 h 1334417"/>
              <a:gd name="connsiteX26" fmla="*/ 1088217 w 1213373"/>
              <a:gd name="connsiteY26" fmla="*/ 749780 h 1334417"/>
              <a:gd name="connsiteX27" fmla="*/ 938992 w 1213373"/>
              <a:gd name="connsiteY27" fmla="*/ 660881 h 1334417"/>
              <a:gd name="connsiteX28" fmla="*/ 1100122 w 1213373"/>
              <a:gd name="connsiteY28" fmla="*/ 552136 h 1334417"/>
              <a:gd name="connsiteX29" fmla="*/ 1172353 w 1213373"/>
              <a:gd name="connsiteY29" fmla="*/ 585474 h 1334417"/>
              <a:gd name="connsiteX30" fmla="*/ 1115998 w 1213373"/>
              <a:gd name="connsiteY30" fmla="*/ 672787 h 1334417"/>
              <a:gd name="connsiteX31" fmla="*/ 1209660 w 1213373"/>
              <a:gd name="connsiteY31" fmla="*/ 671200 h 1334417"/>
              <a:gd name="connsiteX32" fmla="*/ 1143779 w 1213373"/>
              <a:gd name="connsiteY32" fmla="*/ 483872 h 1334417"/>
              <a:gd name="connsiteX33" fmla="*/ 1083454 w 1213373"/>
              <a:gd name="connsiteY33" fmla="*/ 544203 h 1334417"/>
              <a:gd name="connsiteX34" fmla="*/ 919941 w 1213373"/>
              <a:gd name="connsiteY34" fmla="*/ 663658 h 1334417"/>
              <a:gd name="connsiteX35" fmla="*/ 877873 w 1213373"/>
              <a:gd name="connsiteY35" fmla="*/ 599761 h 1334417"/>
              <a:gd name="connsiteX36" fmla="*/ 828660 w 1213373"/>
              <a:gd name="connsiteY36" fmla="*/ 598172 h 1334417"/>
              <a:gd name="connsiteX37" fmla="*/ 910416 w 1213373"/>
              <a:gd name="connsiteY37" fmla="*/ 486255 h 1334417"/>
              <a:gd name="connsiteX38" fmla="*/ 951694 w 1213373"/>
              <a:gd name="connsiteY38" fmla="*/ 526741 h 1334417"/>
              <a:gd name="connsiteX39" fmla="*/ 1002491 w 1213373"/>
              <a:gd name="connsiteY39" fmla="*/ 566424 h 1334417"/>
              <a:gd name="connsiteX40" fmla="*/ 989794 w 1213373"/>
              <a:gd name="connsiteY40" fmla="*/ 443397 h 1334417"/>
              <a:gd name="connsiteX41" fmla="*/ 973125 w 1213373"/>
              <a:gd name="connsiteY41" fmla="*/ 414822 h 1334417"/>
              <a:gd name="connsiteX42" fmla="*/ 952485 w 1213373"/>
              <a:gd name="connsiteY42" fmla="*/ 378303 h 1334417"/>
              <a:gd name="connsiteX43" fmla="*/ 892162 w 1213373"/>
              <a:gd name="connsiteY43" fmla="*/ 348147 h 1334417"/>
              <a:gd name="connsiteX44" fmla="*/ 827072 w 1213373"/>
              <a:gd name="connsiteY44" fmla="*/ 321949 h 1334417"/>
              <a:gd name="connsiteX45" fmla="*/ 886606 w 1213373"/>
              <a:gd name="connsiteY45" fmla="*/ 296553 h 1334417"/>
              <a:gd name="connsiteX46" fmla="*/ 940579 w 1213373"/>
              <a:gd name="connsiteY46" fmla="*/ 229079 h 1334417"/>
              <a:gd name="connsiteX47" fmla="*/ 997731 w 1213373"/>
              <a:gd name="connsiteY47" fmla="*/ 214003 h 1334417"/>
              <a:gd name="connsiteX48" fmla="*/ 1012810 w 1213373"/>
              <a:gd name="connsiteY48" fmla="*/ 124303 h 1334417"/>
              <a:gd name="connsiteX49" fmla="*/ 962010 w 1213373"/>
              <a:gd name="connsiteY49" fmla="*/ 100494 h 1334417"/>
              <a:gd name="connsiteX50" fmla="*/ 867556 w 1213373"/>
              <a:gd name="connsiteY50" fmla="*/ 90178 h 1334417"/>
              <a:gd name="connsiteX51" fmla="*/ 819929 w 1213373"/>
              <a:gd name="connsiteY51" fmla="*/ 67951 h 1334417"/>
              <a:gd name="connsiteX52" fmla="*/ 769131 w 1213373"/>
              <a:gd name="connsiteY52" fmla="*/ 39378 h 1334417"/>
              <a:gd name="connsiteX53" fmla="*/ 724681 w 1213373"/>
              <a:gd name="connsiteY53" fmla="*/ 52078 h 1334417"/>
              <a:gd name="connsiteX54" fmla="*/ 610381 w 1213373"/>
              <a:gd name="connsiteY54" fmla="*/ 1278 h 1334417"/>
              <a:gd name="connsiteX55" fmla="*/ 584981 w 1213373"/>
              <a:gd name="connsiteY55" fmla="*/ 20328 h 1334417"/>
              <a:gd name="connsiteX56" fmla="*/ 531006 w 1213373"/>
              <a:gd name="connsiteY56" fmla="*/ 39378 h 1334417"/>
              <a:gd name="connsiteX57" fmla="*/ 521479 w 1213373"/>
              <a:gd name="connsiteY57" fmla="*/ 93349 h 1334417"/>
              <a:gd name="connsiteX58" fmla="*/ 366698 w 1213373"/>
              <a:gd name="connsiteY58" fmla="*/ 103667 h 1334417"/>
              <a:gd name="connsiteX59" fmla="*/ 3953 w 1213373"/>
              <a:gd name="connsiteY59" fmla="*/ 354493 h 1334417"/>
              <a:gd name="connsiteX60" fmla="*/ 38878 w 1213373"/>
              <a:gd name="connsiteY60" fmla="*/ 520387 h 1334417"/>
              <a:gd name="connsiteX61" fmla="*/ 165084 w 1213373"/>
              <a:gd name="connsiteY61" fmla="*/ 391005 h 1334417"/>
              <a:gd name="connsiteX62" fmla="*/ 218266 w 1213373"/>
              <a:gd name="connsiteY62" fmla="*/ 226700 h 1334417"/>
              <a:gd name="connsiteX63" fmla="*/ 378605 w 1213373"/>
              <a:gd name="connsiteY63" fmla="*/ 134227 h 1334417"/>
              <a:gd name="connsiteX0" fmla="*/ 378605 w 1213373"/>
              <a:gd name="connsiteY0" fmla="*/ 134227 h 1334417"/>
              <a:gd name="connsiteX1" fmla="*/ 315104 w 1213373"/>
              <a:gd name="connsiteY1" fmla="*/ 309250 h 1334417"/>
              <a:gd name="connsiteX2" fmla="*/ 283354 w 1213373"/>
              <a:gd name="connsiteY2" fmla="*/ 412435 h 1334417"/>
              <a:gd name="connsiteX3" fmla="*/ 279385 w 1213373"/>
              <a:gd name="connsiteY3" fmla="*/ 628335 h 1334417"/>
              <a:gd name="connsiteX4" fmla="*/ 385747 w 1213373"/>
              <a:gd name="connsiteY4" fmla="*/ 810105 h 1334417"/>
              <a:gd name="connsiteX5" fmla="*/ 434167 w 1213373"/>
              <a:gd name="connsiteY5" fmla="*/ 920437 h 1334417"/>
              <a:gd name="connsiteX6" fmla="*/ 161116 w 1213373"/>
              <a:gd name="connsiteY6" fmla="*/ 997431 h 1334417"/>
              <a:gd name="connsiteX7" fmla="*/ 235729 w 1213373"/>
              <a:gd name="connsiteY7" fmla="*/ 1090301 h 1334417"/>
              <a:gd name="connsiteX8" fmla="*/ 323041 w 1213373"/>
              <a:gd name="connsiteY8" fmla="*/ 1058549 h 1334417"/>
              <a:gd name="connsiteX9" fmla="*/ 277797 w 1213373"/>
              <a:gd name="connsiteY9" fmla="*/ 1126810 h 1334417"/>
              <a:gd name="connsiteX10" fmla="*/ 382572 w 1213373"/>
              <a:gd name="connsiteY10" fmla="*/ 1162530 h 1334417"/>
              <a:gd name="connsiteX11" fmla="*/ 523066 w 1213373"/>
              <a:gd name="connsiteY11" fmla="*/ 1133955 h 1334417"/>
              <a:gd name="connsiteX12" fmla="*/ 584979 w 1213373"/>
              <a:gd name="connsiteY12" fmla="*/ 1188725 h 1334417"/>
              <a:gd name="connsiteX13" fmla="*/ 632603 w 1213373"/>
              <a:gd name="connsiteY13" fmla="*/ 1286356 h 1334417"/>
              <a:gd name="connsiteX14" fmla="*/ 677848 w 1213373"/>
              <a:gd name="connsiteY14" fmla="*/ 1288738 h 1334417"/>
              <a:gd name="connsiteX15" fmla="*/ 718328 w 1213373"/>
              <a:gd name="connsiteY15" fmla="*/ 1303024 h 1334417"/>
              <a:gd name="connsiteX16" fmla="*/ 770717 w 1213373"/>
              <a:gd name="connsiteY16" fmla="*/ 1331599 h 1334417"/>
              <a:gd name="connsiteX17" fmla="*/ 904066 w 1213373"/>
              <a:gd name="connsiteY17" fmla="*/ 1224443 h 1334417"/>
              <a:gd name="connsiteX18" fmla="*/ 1068372 w 1213373"/>
              <a:gd name="connsiteY18" fmla="*/ 1119668 h 1334417"/>
              <a:gd name="connsiteX19" fmla="*/ 1118379 w 1213373"/>
              <a:gd name="connsiteY19" fmla="*/ 1098236 h 1334417"/>
              <a:gd name="connsiteX20" fmla="*/ 1115998 w 1213373"/>
              <a:gd name="connsiteY20" fmla="*/ 1098238 h 1334417"/>
              <a:gd name="connsiteX21" fmla="*/ 1101709 w 1213373"/>
              <a:gd name="connsiteY21" fmla="*/ 1061724 h 1334417"/>
              <a:gd name="connsiteX22" fmla="*/ 1042972 w 1213373"/>
              <a:gd name="connsiteY22" fmla="*/ 1023624 h 1334417"/>
              <a:gd name="connsiteX23" fmla="*/ 991378 w 1213373"/>
              <a:gd name="connsiteY23" fmla="*/ 979174 h 1334417"/>
              <a:gd name="connsiteX24" fmla="*/ 1061230 w 1213373"/>
              <a:gd name="connsiteY24" fmla="*/ 931548 h 1334417"/>
              <a:gd name="connsiteX25" fmla="*/ 1147747 w 1213373"/>
              <a:gd name="connsiteY25" fmla="*/ 896624 h 1334417"/>
              <a:gd name="connsiteX26" fmla="*/ 1088217 w 1213373"/>
              <a:gd name="connsiteY26" fmla="*/ 749780 h 1334417"/>
              <a:gd name="connsiteX27" fmla="*/ 938992 w 1213373"/>
              <a:gd name="connsiteY27" fmla="*/ 660881 h 1334417"/>
              <a:gd name="connsiteX28" fmla="*/ 1100122 w 1213373"/>
              <a:gd name="connsiteY28" fmla="*/ 552136 h 1334417"/>
              <a:gd name="connsiteX29" fmla="*/ 1172353 w 1213373"/>
              <a:gd name="connsiteY29" fmla="*/ 585474 h 1334417"/>
              <a:gd name="connsiteX30" fmla="*/ 1115998 w 1213373"/>
              <a:gd name="connsiteY30" fmla="*/ 672787 h 1334417"/>
              <a:gd name="connsiteX31" fmla="*/ 1209660 w 1213373"/>
              <a:gd name="connsiteY31" fmla="*/ 671200 h 1334417"/>
              <a:gd name="connsiteX32" fmla="*/ 1143779 w 1213373"/>
              <a:gd name="connsiteY32" fmla="*/ 483872 h 1334417"/>
              <a:gd name="connsiteX33" fmla="*/ 1083454 w 1213373"/>
              <a:gd name="connsiteY33" fmla="*/ 544203 h 1334417"/>
              <a:gd name="connsiteX34" fmla="*/ 919941 w 1213373"/>
              <a:gd name="connsiteY34" fmla="*/ 663658 h 1334417"/>
              <a:gd name="connsiteX35" fmla="*/ 877873 w 1213373"/>
              <a:gd name="connsiteY35" fmla="*/ 599761 h 1334417"/>
              <a:gd name="connsiteX36" fmla="*/ 828660 w 1213373"/>
              <a:gd name="connsiteY36" fmla="*/ 598172 h 1334417"/>
              <a:gd name="connsiteX37" fmla="*/ 910416 w 1213373"/>
              <a:gd name="connsiteY37" fmla="*/ 486255 h 1334417"/>
              <a:gd name="connsiteX38" fmla="*/ 951694 w 1213373"/>
              <a:gd name="connsiteY38" fmla="*/ 526741 h 1334417"/>
              <a:gd name="connsiteX39" fmla="*/ 1002491 w 1213373"/>
              <a:gd name="connsiteY39" fmla="*/ 566424 h 1334417"/>
              <a:gd name="connsiteX40" fmla="*/ 989794 w 1213373"/>
              <a:gd name="connsiteY40" fmla="*/ 493403 h 1334417"/>
              <a:gd name="connsiteX41" fmla="*/ 989794 w 1213373"/>
              <a:gd name="connsiteY41" fmla="*/ 443397 h 1334417"/>
              <a:gd name="connsiteX42" fmla="*/ 973125 w 1213373"/>
              <a:gd name="connsiteY42" fmla="*/ 414822 h 1334417"/>
              <a:gd name="connsiteX43" fmla="*/ 952485 w 1213373"/>
              <a:gd name="connsiteY43" fmla="*/ 378303 h 1334417"/>
              <a:gd name="connsiteX44" fmla="*/ 892162 w 1213373"/>
              <a:gd name="connsiteY44" fmla="*/ 348147 h 1334417"/>
              <a:gd name="connsiteX45" fmla="*/ 827072 w 1213373"/>
              <a:gd name="connsiteY45" fmla="*/ 321949 h 1334417"/>
              <a:gd name="connsiteX46" fmla="*/ 886606 w 1213373"/>
              <a:gd name="connsiteY46" fmla="*/ 296553 h 1334417"/>
              <a:gd name="connsiteX47" fmla="*/ 940579 w 1213373"/>
              <a:gd name="connsiteY47" fmla="*/ 229079 h 1334417"/>
              <a:gd name="connsiteX48" fmla="*/ 997731 w 1213373"/>
              <a:gd name="connsiteY48" fmla="*/ 214003 h 1334417"/>
              <a:gd name="connsiteX49" fmla="*/ 1012810 w 1213373"/>
              <a:gd name="connsiteY49" fmla="*/ 124303 h 1334417"/>
              <a:gd name="connsiteX50" fmla="*/ 962010 w 1213373"/>
              <a:gd name="connsiteY50" fmla="*/ 100494 h 1334417"/>
              <a:gd name="connsiteX51" fmla="*/ 867556 w 1213373"/>
              <a:gd name="connsiteY51" fmla="*/ 90178 h 1334417"/>
              <a:gd name="connsiteX52" fmla="*/ 819929 w 1213373"/>
              <a:gd name="connsiteY52" fmla="*/ 67951 h 1334417"/>
              <a:gd name="connsiteX53" fmla="*/ 769131 w 1213373"/>
              <a:gd name="connsiteY53" fmla="*/ 39378 h 1334417"/>
              <a:gd name="connsiteX54" fmla="*/ 724681 w 1213373"/>
              <a:gd name="connsiteY54" fmla="*/ 52078 h 1334417"/>
              <a:gd name="connsiteX55" fmla="*/ 610381 w 1213373"/>
              <a:gd name="connsiteY55" fmla="*/ 1278 h 1334417"/>
              <a:gd name="connsiteX56" fmla="*/ 584981 w 1213373"/>
              <a:gd name="connsiteY56" fmla="*/ 20328 h 1334417"/>
              <a:gd name="connsiteX57" fmla="*/ 531006 w 1213373"/>
              <a:gd name="connsiteY57" fmla="*/ 39378 h 1334417"/>
              <a:gd name="connsiteX58" fmla="*/ 521479 w 1213373"/>
              <a:gd name="connsiteY58" fmla="*/ 93349 h 1334417"/>
              <a:gd name="connsiteX59" fmla="*/ 366698 w 1213373"/>
              <a:gd name="connsiteY59" fmla="*/ 103667 h 1334417"/>
              <a:gd name="connsiteX60" fmla="*/ 3953 w 1213373"/>
              <a:gd name="connsiteY60" fmla="*/ 354493 h 1334417"/>
              <a:gd name="connsiteX61" fmla="*/ 38878 w 1213373"/>
              <a:gd name="connsiteY61" fmla="*/ 520387 h 1334417"/>
              <a:gd name="connsiteX62" fmla="*/ 165084 w 1213373"/>
              <a:gd name="connsiteY62" fmla="*/ 391005 h 1334417"/>
              <a:gd name="connsiteX63" fmla="*/ 218266 w 1213373"/>
              <a:gd name="connsiteY63" fmla="*/ 226700 h 1334417"/>
              <a:gd name="connsiteX64" fmla="*/ 378605 w 1213373"/>
              <a:gd name="connsiteY64" fmla="*/ 134227 h 1334417"/>
              <a:gd name="connsiteX0" fmla="*/ 378605 w 1213373"/>
              <a:gd name="connsiteY0" fmla="*/ 134227 h 1334417"/>
              <a:gd name="connsiteX1" fmla="*/ 315104 w 1213373"/>
              <a:gd name="connsiteY1" fmla="*/ 309250 h 1334417"/>
              <a:gd name="connsiteX2" fmla="*/ 283354 w 1213373"/>
              <a:gd name="connsiteY2" fmla="*/ 412435 h 1334417"/>
              <a:gd name="connsiteX3" fmla="*/ 279385 w 1213373"/>
              <a:gd name="connsiteY3" fmla="*/ 628335 h 1334417"/>
              <a:gd name="connsiteX4" fmla="*/ 385747 w 1213373"/>
              <a:gd name="connsiteY4" fmla="*/ 810105 h 1334417"/>
              <a:gd name="connsiteX5" fmla="*/ 434167 w 1213373"/>
              <a:gd name="connsiteY5" fmla="*/ 920437 h 1334417"/>
              <a:gd name="connsiteX6" fmla="*/ 161116 w 1213373"/>
              <a:gd name="connsiteY6" fmla="*/ 997431 h 1334417"/>
              <a:gd name="connsiteX7" fmla="*/ 235729 w 1213373"/>
              <a:gd name="connsiteY7" fmla="*/ 1090301 h 1334417"/>
              <a:gd name="connsiteX8" fmla="*/ 323041 w 1213373"/>
              <a:gd name="connsiteY8" fmla="*/ 1058549 h 1334417"/>
              <a:gd name="connsiteX9" fmla="*/ 277797 w 1213373"/>
              <a:gd name="connsiteY9" fmla="*/ 1126810 h 1334417"/>
              <a:gd name="connsiteX10" fmla="*/ 382572 w 1213373"/>
              <a:gd name="connsiteY10" fmla="*/ 1162530 h 1334417"/>
              <a:gd name="connsiteX11" fmla="*/ 523066 w 1213373"/>
              <a:gd name="connsiteY11" fmla="*/ 1133955 h 1334417"/>
              <a:gd name="connsiteX12" fmla="*/ 584979 w 1213373"/>
              <a:gd name="connsiteY12" fmla="*/ 1188725 h 1334417"/>
              <a:gd name="connsiteX13" fmla="*/ 632603 w 1213373"/>
              <a:gd name="connsiteY13" fmla="*/ 1286356 h 1334417"/>
              <a:gd name="connsiteX14" fmla="*/ 677848 w 1213373"/>
              <a:gd name="connsiteY14" fmla="*/ 1288738 h 1334417"/>
              <a:gd name="connsiteX15" fmla="*/ 718328 w 1213373"/>
              <a:gd name="connsiteY15" fmla="*/ 1303024 h 1334417"/>
              <a:gd name="connsiteX16" fmla="*/ 770717 w 1213373"/>
              <a:gd name="connsiteY16" fmla="*/ 1331599 h 1334417"/>
              <a:gd name="connsiteX17" fmla="*/ 904066 w 1213373"/>
              <a:gd name="connsiteY17" fmla="*/ 1224443 h 1334417"/>
              <a:gd name="connsiteX18" fmla="*/ 1068372 w 1213373"/>
              <a:gd name="connsiteY18" fmla="*/ 1119668 h 1334417"/>
              <a:gd name="connsiteX19" fmla="*/ 1118379 w 1213373"/>
              <a:gd name="connsiteY19" fmla="*/ 1098236 h 1334417"/>
              <a:gd name="connsiteX20" fmla="*/ 1115998 w 1213373"/>
              <a:gd name="connsiteY20" fmla="*/ 1098238 h 1334417"/>
              <a:gd name="connsiteX21" fmla="*/ 1101709 w 1213373"/>
              <a:gd name="connsiteY21" fmla="*/ 1061724 h 1334417"/>
              <a:gd name="connsiteX22" fmla="*/ 1042972 w 1213373"/>
              <a:gd name="connsiteY22" fmla="*/ 1023624 h 1334417"/>
              <a:gd name="connsiteX23" fmla="*/ 991378 w 1213373"/>
              <a:gd name="connsiteY23" fmla="*/ 979174 h 1334417"/>
              <a:gd name="connsiteX24" fmla="*/ 1061230 w 1213373"/>
              <a:gd name="connsiteY24" fmla="*/ 931548 h 1334417"/>
              <a:gd name="connsiteX25" fmla="*/ 1147747 w 1213373"/>
              <a:gd name="connsiteY25" fmla="*/ 896624 h 1334417"/>
              <a:gd name="connsiteX26" fmla="*/ 1088217 w 1213373"/>
              <a:gd name="connsiteY26" fmla="*/ 749780 h 1334417"/>
              <a:gd name="connsiteX27" fmla="*/ 938992 w 1213373"/>
              <a:gd name="connsiteY27" fmla="*/ 660881 h 1334417"/>
              <a:gd name="connsiteX28" fmla="*/ 1100122 w 1213373"/>
              <a:gd name="connsiteY28" fmla="*/ 552136 h 1334417"/>
              <a:gd name="connsiteX29" fmla="*/ 1172353 w 1213373"/>
              <a:gd name="connsiteY29" fmla="*/ 585474 h 1334417"/>
              <a:gd name="connsiteX30" fmla="*/ 1115998 w 1213373"/>
              <a:gd name="connsiteY30" fmla="*/ 672787 h 1334417"/>
              <a:gd name="connsiteX31" fmla="*/ 1209660 w 1213373"/>
              <a:gd name="connsiteY31" fmla="*/ 671200 h 1334417"/>
              <a:gd name="connsiteX32" fmla="*/ 1143779 w 1213373"/>
              <a:gd name="connsiteY32" fmla="*/ 483872 h 1334417"/>
              <a:gd name="connsiteX33" fmla="*/ 1083454 w 1213373"/>
              <a:gd name="connsiteY33" fmla="*/ 544203 h 1334417"/>
              <a:gd name="connsiteX34" fmla="*/ 919941 w 1213373"/>
              <a:gd name="connsiteY34" fmla="*/ 663658 h 1334417"/>
              <a:gd name="connsiteX35" fmla="*/ 877873 w 1213373"/>
              <a:gd name="connsiteY35" fmla="*/ 599761 h 1334417"/>
              <a:gd name="connsiteX36" fmla="*/ 828660 w 1213373"/>
              <a:gd name="connsiteY36" fmla="*/ 598172 h 1334417"/>
              <a:gd name="connsiteX37" fmla="*/ 910416 w 1213373"/>
              <a:gd name="connsiteY37" fmla="*/ 486255 h 1334417"/>
              <a:gd name="connsiteX38" fmla="*/ 951694 w 1213373"/>
              <a:gd name="connsiteY38" fmla="*/ 526741 h 1334417"/>
              <a:gd name="connsiteX39" fmla="*/ 1002491 w 1213373"/>
              <a:gd name="connsiteY39" fmla="*/ 566424 h 1334417"/>
              <a:gd name="connsiteX40" fmla="*/ 989794 w 1213373"/>
              <a:gd name="connsiteY40" fmla="*/ 493403 h 1334417"/>
              <a:gd name="connsiteX41" fmla="*/ 989794 w 1213373"/>
              <a:gd name="connsiteY41" fmla="*/ 443397 h 1334417"/>
              <a:gd name="connsiteX42" fmla="*/ 973125 w 1213373"/>
              <a:gd name="connsiteY42" fmla="*/ 414822 h 1334417"/>
              <a:gd name="connsiteX43" fmla="*/ 952485 w 1213373"/>
              <a:gd name="connsiteY43" fmla="*/ 378303 h 1334417"/>
              <a:gd name="connsiteX44" fmla="*/ 892162 w 1213373"/>
              <a:gd name="connsiteY44" fmla="*/ 348147 h 1334417"/>
              <a:gd name="connsiteX45" fmla="*/ 827072 w 1213373"/>
              <a:gd name="connsiteY45" fmla="*/ 321949 h 1334417"/>
              <a:gd name="connsiteX46" fmla="*/ 886606 w 1213373"/>
              <a:gd name="connsiteY46" fmla="*/ 296553 h 1334417"/>
              <a:gd name="connsiteX47" fmla="*/ 940579 w 1213373"/>
              <a:gd name="connsiteY47" fmla="*/ 229079 h 1334417"/>
              <a:gd name="connsiteX48" fmla="*/ 997731 w 1213373"/>
              <a:gd name="connsiteY48" fmla="*/ 214003 h 1334417"/>
              <a:gd name="connsiteX49" fmla="*/ 1004081 w 1213373"/>
              <a:gd name="connsiteY49" fmla="*/ 171934 h 1334417"/>
              <a:gd name="connsiteX50" fmla="*/ 1012810 w 1213373"/>
              <a:gd name="connsiteY50" fmla="*/ 124303 h 1334417"/>
              <a:gd name="connsiteX51" fmla="*/ 962010 w 1213373"/>
              <a:gd name="connsiteY51" fmla="*/ 100494 h 1334417"/>
              <a:gd name="connsiteX52" fmla="*/ 867556 w 1213373"/>
              <a:gd name="connsiteY52" fmla="*/ 90178 h 1334417"/>
              <a:gd name="connsiteX53" fmla="*/ 819929 w 1213373"/>
              <a:gd name="connsiteY53" fmla="*/ 67951 h 1334417"/>
              <a:gd name="connsiteX54" fmla="*/ 769131 w 1213373"/>
              <a:gd name="connsiteY54" fmla="*/ 39378 h 1334417"/>
              <a:gd name="connsiteX55" fmla="*/ 724681 w 1213373"/>
              <a:gd name="connsiteY55" fmla="*/ 52078 h 1334417"/>
              <a:gd name="connsiteX56" fmla="*/ 610381 w 1213373"/>
              <a:gd name="connsiteY56" fmla="*/ 1278 h 1334417"/>
              <a:gd name="connsiteX57" fmla="*/ 584981 w 1213373"/>
              <a:gd name="connsiteY57" fmla="*/ 20328 h 1334417"/>
              <a:gd name="connsiteX58" fmla="*/ 531006 w 1213373"/>
              <a:gd name="connsiteY58" fmla="*/ 39378 h 1334417"/>
              <a:gd name="connsiteX59" fmla="*/ 521479 w 1213373"/>
              <a:gd name="connsiteY59" fmla="*/ 93349 h 1334417"/>
              <a:gd name="connsiteX60" fmla="*/ 366698 w 1213373"/>
              <a:gd name="connsiteY60" fmla="*/ 103667 h 1334417"/>
              <a:gd name="connsiteX61" fmla="*/ 3953 w 1213373"/>
              <a:gd name="connsiteY61" fmla="*/ 354493 h 1334417"/>
              <a:gd name="connsiteX62" fmla="*/ 38878 w 1213373"/>
              <a:gd name="connsiteY62" fmla="*/ 520387 h 1334417"/>
              <a:gd name="connsiteX63" fmla="*/ 165084 w 1213373"/>
              <a:gd name="connsiteY63" fmla="*/ 391005 h 1334417"/>
              <a:gd name="connsiteX64" fmla="*/ 218266 w 1213373"/>
              <a:gd name="connsiteY64" fmla="*/ 226700 h 1334417"/>
              <a:gd name="connsiteX65" fmla="*/ 378605 w 1213373"/>
              <a:gd name="connsiteY65" fmla="*/ 134227 h 1334417"/>
              <a:gd name="connsiteX0" fmla="*/ 378605 w 1213373"/>
              <a:gd name="connsiteY0" fmla="*/ 134227 h 1334417"/>
              <a:gd name="connsiteX1" fmla="*/ 315104 w 1213373"/>
              <a:gd name="connsiteY1" fmla="*/ 309250 h 1334417"/>
              <a:gd name="connsiteX2" fmla="*/ 283354 w 1213373"/>
              <a:gd name="connsiteY2" fmla="*/ 412435 h 1334417"/>
              <a:gd name="connsiteX3" fmla="*/ 279385 w 1213373"/>
              <a:gd name="connsiteY3" fmla="*/ 628335 h 1334417"/>
              <a:gd name="connsiteX4" fmla="*/ 385747 w 1213373"/>
              <a:gd name="connsiteY4" fmla="*/ 810105 h 1334417"/>
              <a:gd name="connsiteX5" fmla="*/ 434167 w 1213373"/>
              <a:gd name="connsiteY5" fmla="*/ 920437 h 1334417"/>
              <a:gd name="connsiteX6" fmla="*/ 161116 w 1213373"/>
              <a:gd name="connsiteY6" fmla="*/ 997431 h 1334417"/>
              <a:gd name="connsiteX7" fmla="*/ 235729 w 1213373"/>
              <a:gd name="connsiteY7" fmla="*/ 1090301 h 1334417"/>
              <a:gd name="connsiteX8" fmla="*/ 323041 w 1213373"/>
              <a:gd name="connsiteY8" fmla="*/ 1058549 h 1334417"/>
              <a:gd name="connsiteX9" fmla="*/ 277797 w 1213373"/>
              <a:gd name="connsiteY9" fmla="*/ 1126810 h 1334417"/>
              <a:gd name="connsiteX10" fmla="*/ 382572 w 1213373"/>
              <a:gd name="connsiteY10" fmla="*/ 1162530 h 1334417"/>
              <a:gd name="connsiteX11" fmla="*/ 523066 w 1213373"/>
              <a:gd name="connsiteY11" fmla="*/ 1133955 h 1334417"/>
              <a:gd name="connsiteX12" fmla="*/ 584979 w 1213373"/>
              <a:gd name="connsiteY12" fmla="*/ 1188725 h 1334417"/>
              <a:gd name="connsiteX13" fmla="*/ 632603 w 1213373"/>
              <a:gd name="connsiteY13" fmla="*/ 1286356 h 1334417"/>
              <a:gd name="connsiteX14" fmla="*/ 677848 w 1213373"/>
              <a:gd name="connsiteY14" fmla="*/ 1288738 h 1334417"/>
              <a:gd name="connsiteX15" fmla="*/ 718328 w 1213373"/>
              <a:gd name="connsiteY15" fmla="*/ 1303024 h 1334417"/>
              <a:gd name="connsiteX16" fmla="*/ 770717 w 1213373"/>
              <a:gd name="connsiteY16" fmla="*/ 1331599 h 1334417"/>
              <a:gd name="connsiteX17" fmla="*/ 904066 w 1213373"/>
              <a:gd name="connsiteY17" fmla="*/ 1224443 h 1334417"/>
              <a:gd name="connsiteX18" fmla="*/ 1068372 w 1213373"/>
              <a:gd name="connsiteY18" fmla="*/ 1119668 h 1334417"/>
              <a:gd name="connsiteX19" fmla="*/ 1118379 w 1213373"/>
              <a:gd name="connsiteY19" fmla="*/ 1098236 h 1334417"/>
              <a:gd name="connsiteX20" fmla="*/ 1115998 w 1213373"/>
              <a:gd name="connsiteY20" fmla="*/ 1098238 h 1334417"/>
              <a:gd name="connsiteX21" fmla="*/ 1101709 w 1213373"/>
              <a:gd name="connsiteY21" fmla="*/ 1061724 h 1334417"/>
              <a:gd name="connsiteX22" fmla="*/ 1042972 w 1213373"/>
              <a:gd name="connsiteY22" fmla="*/ 1023624 h 1334417"/>
              <a:gd name="connsiteX23" fmla="*/ 991378 w 1213373"/>
              <a:gd name="connsiteY23" fmla="*/ 979174 h 1334417"/>
              <a:gd name="connsiteX24" fmla="*/ 1061230 w 1213373"/>
              <a:gd name="connsiteY24" fmla="*/ 931548 h 1334417"/>
              <a:gd name="connsiteX25" fmla="*/ 1147747 w 1213373"/>
              <a:gd name="connsiteY25" fmla="*/ 896624 h 1334417"/>
              <a:gd name="connsiteX26" fmla="*/ 1088217 w 1213373"/>
              <a:gd name="connsiteY26" fmla="*/ 749780 h 1334417"/>
              <a:gd name="connsiteX27" fmla="*/ 938992 w 1213373"/>
              <a:gd name="connsiteY27" fmla="*/ 660881 h 1334417"/>
              <a:gd name="connsiteX28" fmla="*/ 1100122 w 1213373"/>
              <a:gd name="connsiteY28" fmla="*/ 552136 h 1334417"/>
              <a:gd name="connsiteX29" fmla="*/ 1172353 w 1213373"/>
              <a:gd name="connsiteY29" fmla="*/ 585474 h 1334417"/>
              <a:gd name="connsiteX30" fmla="*/ 1115998 w 1213373"/>
              <a:gd name="connsiteY30" fmla="*/ 672787 h 1334417"/>
              <a:gd name="connsiteX31" fmla="*/ 1209660 w 1213373"/>
              <a:gd name="connsiteY31" fmla="*/ 671200 h 1334417"/>
              <a:gd name="connsiteX32" fmla="*/ 1158067 w 1213373"/>
              <a:gd name="connsiteY32" fmla="*/ 483872 h 1334417"/>
              <a:gd name="connsiteX33" fmla="*/ 1083454 w 1213373"/>
              <a:gd name="connsiteY33" fmla="*/ 544203 h 1334417"/>
              <a:gd name="connsiteX34" fmla="*/ 919941 w 1213373"/>
              <a:gd name="connsiteY34" fmla="*/ 663658 h 1334417"/>
              <a:gd name="connsiteX35" fmla="*/ 877873 w 1213373"/>
              <a:gd name="connsiteY35" fmla="*/ 599761 h 1334417"/>
              <a:gd name="connsiteX36" fmla="*/ 828660 w 1213373"/>
              <a:gd name="connsiteY36" fmla="*/ 598172 h 1334417"/>
              <a:gd name="connsiteX37" fmla="*/ 910416 w 1213373"/>
              <a:gd name="connsiteY37" fmla="*/ 486255 h 1334417"/>
              <a:gd name="connsiteX38" fmla="*/ 951694 w 1213373"/>
              <a:gd name="connsiteY38" fmla="*/ 526741 h 1334417"/>
              <a:gd name="connsiteX39" fmla="*/ 1002491 w 1213373"/>
              <a:gd name="connsiteY39" fmla="*/ 566424 h 1334417"/>
              <a:gd name="connsiteX40" fmla="*/ 989794 w 1213373"/>
              <a:gd name="connsiteY40" fmla="*/ 493403 h 1334417"/>
              <a:gd name="connsiteX41" fmla="*/ 989794 w 1213373"/>
              <a:gd name="connsiteY41" fmla="*/ 443397 h 1334417"/>
              <a:gd name="connsiteX42" fmla="*/ 973125 w 1213373"/>
              <a:gd name="connsiteY42" fmla="*/ 414822 h 1334417"/>
              <a:gd name="connsiteX43" fmla="*/ 952485 w 1213373"/>
              <a:gd name="connsiteY43" fmla="*/ 378303 h 1334417"/>
              <a:gd name="connsiteX44" fmla="*/ 892162 w 1213373"/>
              <a:gd name="connsiteY44" fmla="*/ 348147 h 1334417"/>
              <a:gd name="connsiteX45" fmla="*/ 827072 w 1213373"/>
              <a:gd name="connsiteY45" fmla="*/ 321949 h 1334417"/>
              <a:gd name="connsiteX46" fmla="*/ 886606 w 1213373"/>
              <a:gd name="connsiteY46" fmla="*/ 296553 h 1334417"/>
              <a:gd name="connsiteX47" fmla="*/ 940579 w 1213373"/>
              <a:gd name="connsiteY47" fmla="*/ 229079 h 1334417"/>
              <a:gd name="connsiteX48" fmla="*/ 997731 w 1213373"/>
              <a:gd name="connsiteY48" fmla="*/ 214003 h 1334417"/>
              <a:gd name="connsiteX49" fmla="*/ 1004081 w 1213373"/>
              <a:gd name="connsiteY49" fmla="*/ 171934 h 1334417"/>
              <a:gd name="connsiteX50" fmla="*/ 1012810 w 1213373"/>
              <a:gd name="connsiteY50" fmla="*/ 124303 h 1334417"/>
              <a:gd name="connsiteX51" fmla="*/ 962010 w 1213373"/>
              <a:gd name="connsiteY51" fmla="*/ 100494 h 1334417"/>
              <a:gd name="connsiteX52" fmla="*/ 867556 w 1213373"/>
              <a:gd name="connsiteY52" fmla="*/ 90178 h 1334417"/>
              <a:gd name="connsiteX53" fmla="*/ 819929 w 1213373"/>
              <a:gd name="connsiteY53" fmla="*/ 67951 h 1334417"/>
              <a:gd name="connsiteX54" fmla="*/ 769131 w 1213373"/>
              <a:gd name="connsiteY54" fmla="*/ 39378 h 1334417"/>
              <a:gd name="connsiteX55" fmla="*/ 724681 w 1213373"/>
              <a:gd name="connsiteY55" fmla="*/ 52078 h 1334417"/>
              <a:gd name="connsiteX56" fmla="*/ 610381 w 1213373"/>
              <a:gd name="connsiteY56" fmla="*/ 1278 h 1334417"/>
              <a:gd name="connsiteX57" fmla="*/ 584981 w 1213373"/>
              <a:gd name="connsiteY57" fmla="*/ 20328 h 1334417"/>
              <a:gd name="connsiteX58" fmla="*/ 531006 w 1213373"/>
              <a:gd name="connsiteY58" fmla="*/ 39378 h 1334417"/>
              <a:gd name="connsiteX59" fmla="*/ 521479 w 1213373"/>
              <a:gd name="connsiteY59" fmla="*/ 93349 h 1334417"/>
              <a:gd name="connsiteX60" fmla="*/ 366698 w 1213373"/>
              <a:gd name="connsiteY60" fmla="*/ 103667 h 1334417"/>
              <a:gd name="connsiteX61" fmla="*/ 3953 w 1213373"/>
              <a:gd name="connsiteY61" fmla="*/ 354493 h 1334417"/>
              <a:gd name="connsiteX62" fmla="*/ 38878 w 1213373"/>
              <a:gd name="connsiteY62" fmla="*/ 520387 h 1334417"/>
              <a:gd name="connsiteX63" fmla="*/ 165084 w 1213373"/>
              <a:gd name="connsiteY63" fmla="*/ 391005 h 1334417"/>
              <a:gd name="connsiteX64" fmla="*/ 218266 w 1213373"/>
              <a:gd name="connsiteY64" fmla="*/ 226700 h 1334417"/>
              <a:gd name="connsiteX65" fmla="*/ 378605 w 1213373"/>
              <a:gd name="connsiteY65" fmla="*/ 134227 h 1334417"/>
              <a:gd name="connsiteX0" fmla="*/ 378605 w 1227035"/>
              <a:gd name="connsiteY0" fmla="*/ 134227 h 1334417"/>
              <a:gd name="connsiteX1" fmla="*/ 315104 w 1227035"/>
              <a:gd name="connsiteY1" fmla="*/ 309250 h 1334417"/>
              <a:gd name="connsiteX2" fmla="*/ 283354 w 1227035"/>
              <a:gd name="connsiteY2" fmla="*/ 412435 h 1334417"/>
              <a:gd name="connsiteX3" fmla="*/ 279385 w 1227035"/>
              <a:gd name="connsiteY3" fmla="*/ 628335 h 1334417"/>
              <a:gd name="connsiteX4" fmla="*/ 385747 w 1227035"/>
              <a:gd name="connsiteY4" fmla="*/ 810105 h 1334417"/>
              <a:gd name="connsiteX5" fmla="*/ 434167 w 1227035"/>
              <a:gd name="connsiteY5" fmla="*/ 920437 h 1334417"/>
              <a:gd name="connsiteX6" fmla="*/ 161116 w 1227035"/>
              <a:gd name="connsiteY6" fmla="*/ 997431 h 1334417"/>
              <a:gd name="connsiteX7" fmla="*/ 235729 w 1227035"/>
              <a:gd name="connsiteY7" fmla="*/ 1090301 h 1334417"/>
              <a:gd name="connsiteX8" fmla="*/ 323041 w 1227035"/>
              <a:gd name="connsiteY8" fmla="*/ 1058549 h 1334417"/>
              <a:gd name="connsiteX9" fmla="*/ 277797 w 1227035"/>
              <a:gd name="connsiteY9" fmla="*/ 1126810 h 1334417"/>
              <a:gd name="connsiteX10" fmla="*/ 382572 w 1227035"/>
              <a:gd name="connsiteY10" fmla="*/ 1162530 h 1334417"/>
              <a:gd name="connsiteX11" fmla="*/ 523066 w 1227035"/>
              <a:gd name="connsiteY11" fmla="*/ 1133955 h 1334417"/>
              <a:gd name="connsiteX12" fmla="*/ 584979 w 1227035"/>
              <a:gd name="connsiteY12" fmla="*/ 1188725 h 1334417"/>
              <a:gd name="connsiteX13" fmla="*/ 632603 w 1227035"/>
              <a:gd name="connsiteY13" fmla="*/ 1286356 h 1334417"/>
              <a:gd name="connsiteX14" fmla="*/ 677848 w 1227035"/>
              <a:gd name="connsiteY14" fmla="*/ 1288738 h 1334417"/>
              <a:gd name="connsiteX15" fmla="*/ 718328 w 1227035"/>
              <a:gd name="connsiteY15" fmla="*/ 1303024 h 1334417"/>
              <a:gd name="connsiteX16" fmla="*/ 770717 w 1227035"/>
              <a:gd name="connsiteY16" fmla="*/ 1331599 h 1334417"/>
              <a:gd name="connsiteX17" fmla="*/ 904066 w 1227035"/>
              <a:gd name="connsiteY17" fmla="*/ 1224443 h 1334417"/>
              <a:gd name="connsiteX18" fmla="*/ 1068372 w 1227035"/>
              <a:gd name="connsiteY18" fmla="*/ 1119668 h 1334417"/>
              <a:gd name="connsiteX19" fmla="*/ 1118379 w 1227035"/>
              <a:gd name="connsiteY19" fmla="*/ 1098236 h 1334417"/>
              <a:gd name="connsiteX20" fmla="*/ 1115998 w 1227035"/>
              <a:gd name="connsiteY20" fmla="*/ 1098238 h 1334417"/>
              <a:gd name="connsiteX21" fmla="*/ 1101709 w 1227035"/>
              <a:gd name="connsiteY21" fmla="*/ 1061724 h 1334417"/>
              <a:gd name="connsiteX22" fmla="*/ 1042972 w 1227035"/>
              <a:gd name="connsiteY22" fmla="*/ 1023624 h 1334417"/>
              <a:gd name="connsiteX23" fmla="*/ 991378 w 1227035"/>
              <a:gd name="connsiteY23" fmla="*/ 979174 h 1334417"/>
              <a:gd name="connsiteX24" fmla="*/ 1061230 w 1227035"/>
              <a:gd name="connsiteY24" fmla="*/ 931548 h 1334417"/>
              <a:gd name="connsiteX25" fmla="*/ 1147747 w 1227035"/>
              <a:gd name="connsiteY25" fmla="*/ 896624 h 1334417"/>
              <a:gd name="connsiteX26" fmla="*/ 1088217 w 1227035"/>
              <a:gd name="connsiteY26" fmla="*/ 749780 h 1334417"/>
              <a:gd name="connsiteX27" fmla="*/ 938992 w 1227035"/>
              <a:gd name="connsiteY27" fmla="*/ 660881 h 1334417"/>
              <a:gd name="connsiteX28" fmla="*/ 1100122 w 1227035"/>
              <a:gd name="connsiteY28" fmla="*/ 552136 h 1334417"/>
              <a:gd name="connsiteX29" fmla="*/ 1172353 w 1227035"/>
              <a:gd name="connsiteY29" fmla="*/ 585474 h 1334417"/>
              <a:gd name="connsiteX30" fmla="*/ 1115998 w 1227035"/>
              <a:gd name="connsiteY30" fmla="*/ 672787 h 1334417"/>
              <a:gd name="connsiteX31" fmla="*/ 1209660 w 1227035"/>
              <a:gd name="connsiteY31" fmla="*/ 671200 h 1334417"/>
              <a:gd name="connsiteX32" fmla="*/ 1223156 w 1227035"/>
              <a:gd name="connsiteY32" fmla="*/ 595797 h 1334417"/>
              <a:gd name="connsiteX33" fmla="*/ 1158067 w 1227035"/>
              <a:gd name="connsiteY33" fmla="*/ 483872 h 1334417"/>
              <a:gd name="connsiteX34" fmla="*/ 1083454 w 1227035"/>
              <a:gd name="connsiteY34" fmla="*/ 544203 h 1334417"/>
              <a:gd name="connsiteX35" fmla="*/ 919941 w 1227035"/>
              <a:gd name="connsiteY35" fmla="*/ 663658 h 1334417"/>
              <a:gd name="connsiteX36" fmla="*/ 877873 w 1227035"/>
              <a:gd name="connsiteY36" fmla="*/ 599761 h 1334417"/>
              <a:gd name="connsiteX37" fmla="*/ 828660 w 1227035"/>
              <a:gd name="connsiteY37" fmla="*/ 598172 h 1334417"/>
              <a:gd name="connsiteX38" fmla="*/ 910416 w 1227035"/>
              <a:gd name="connsiteY38" fmla="*/ 486255 h 1334417"/>
              <a:gd name="connsiteX39" fmla="*/ 951694 w 1227035"/>
              <a:gd name="connsiteY39" fmla="*/ 526741 h 1334417"/>
              <a:gd name="connsiteX40" fmla="*/ 1002491 w 1227035"/>
              <a:gd name="connsiteY40" fmla="*/ 566424 h 1334417"/>
              <a:gd name="connsiteX41" fmla="*/ 989794 w 1227035"/>
              <a:gd name="connsiteY41" fmla="*/ 493403 h 1334417"/>
              <a:gd name="connsiteX42" fmla="*/ 989794 w 1227035"/>
              <a:gd name="connsiteY42" fmla="*/ 443397 h 1334417"/>
              <a:gd name="connsiteX43" fmla="*/ 973125 w 1227035"/>
              <a:gd name="connsiteY43" fmla="*/ 414822 h 1334417"/>
              <a:gd name="connsiteX44" fmla="*/ 952485 w 1227035"/>
              <a:gd name="connsiteY44" fmla="*/ 378303 h 1334417"/>
              <a:gd name="connsiteX45" fmla="*/ 892162 w 1227035"/>
              <a:gd name="connsiteY45" fmla="*/ 348147 h 1334417"/>
              <a:gd name="connsiteX46" fmla="*/ 827072 w 1227035"/>
              <a:gd name="connsiteY46" fmla="*/ 321949 h 1334417"/>
              <a:gd name="connsiteX47" fmla="*/ 886606 w 1227035"/>
              <a:gd name="connsiteY47" fmla="*/ 296553 h 1334417"/>
              <a:gd name="connsiteX48" fmla="*/ 940579 w 1227035"/>
              <a:gd name="connsiteY48" fmla="*/ 229079 h 1334417"/>
              <a:gd name="connsiteX49" fmla="*/ 997731 w 1227035"/>
              <a:gd name="connsiteY49" fmla="*/ 214003 h 1334417"/>
              <a:gd name="connsiteX50" fmla="*/ 1004081 w 1227035"/>
              <a:gd name="connsiteY50" fmla="*/ 171934 h 1334417"/>
              <a:gd name="connsiteX51" fmla="*/ 1012810 w 1227035"/>
              <a:gd name="connsiteY51" fmla="*/ 124303 h 1334417"/>
              <a:gd name="connsiteX52" fmla="*/ 962010 w 1227035"/>
              <a:gd name="connsiteY52" fmla="*/ 100494 h 1334417"/>
              <a:gd name="connsiteX53" fmla="*/ 867556 w 1227035"/>
              <a:gd name="connsiteY53" fmla="*/ 90178 h 1334417"/>
              <a:gd name="connsiteX54" fmla="*/ 819929 w 1227035"/>
              <a:gd name="connsiteY54" fmla="*/ 67951 h 1334417"/>
              <a:gd name="connsiteX55" fmla="*/ 769131 w 1227035"/>
              <a:gd name="connsiteY55" fmla="*/ 39378 h 1334417"/>
              <a:gd name="connsiteX56" fmla="*/ 724681 w 1227035"/>
              <a:gd name="connsiteY56" fmla="*/ 52078 h 1334417"/>
              <a:gd name="connsiteX57" fmla="*/ 610381 w 1227035"/>
              <a:gd name="connsiteY57" fmla="*/ 1278 h 1334417"/>
              <a:gd name="connsiteX58" fmla="*/ 584981 w 1227035"/>
              <a:gd name="connsiteY58" fmla="*/ 20328 h 1334417"/>
              <a:gd name="connsiteX59" fmla="*/ 531006 w 1227035"/>
              <a:gd name="connsiteY59" fmla="*/ 39378 h 1334417"/>
              <a:gd name="connsiteX60" fmla="*/ 521479 w 1227035"/>
              <a:gd name="connsiteY60" fmla="*/ 93349 h 1334417"/>
              <a:gd name="connsiteX61" fmla="*/ 366698 w 1227035"/>
              <a:gd name="connsiteY61" fmla="*/ 103667 h 1334417"/>
              <a:gd name="connsiteX62" fmla="*/ 3953 w 1227035"/>
              <a:gd name="connsiteY62" fmla="*/ 354493 h 1334417"/>
              <a:gd name="connsiteX63" fmla="*/ 38878 w 1227035"/>
              <a:gd name="connsiteY63" fmla="*/ 520387 h 1334417"/>
              <a:gd name="connsiteX64" fmla="*/ 165084 w 1227035"/>
              <a:gd name="connsiteY64" fmla="*/ 391005 h 1334417"/>
              <a:gd name="connsiteX65" fmla="*/ 218266 w 1227035"/>
              <a:gd name="connsiteY65" fmla="*/ 226700 h 1334417"/>
              <a:gd name="connsiteX66" fmla="*/ 378605 w 1227035"/>
              <a:gd name="connsiteY66" fmla="*/ 134227 h 1334417"/>
              <a:gd name="connsiteX0" fmla="*/ 378605 w 1226128"/>
              <a:gd name="connsiteY0" fmla="*/ 134227 h 1334417"/>
              <a:gd name="connsiteX1" fmla="*/ 315104 w 1226128"/>
              <a:gd name="connsiteY1" fmla="*/ 309250 h 1334417"/>
              <a:gd name="connsiteX2" fmla="*/ 283354 w 1226128"/>
              <a:gd name="connsiteY2" fmla="*/ 412435 h 1334417"/>
              <a:gd name="connsiteX3" fmla="*/ 279385 w 1226128"/>
              <a:gd name="connsiteY3" fmla="*/ 628335 h 1334417"/>
              <a:gd name="connsiteX4" fmla="*/ 385747 w 1226128"/>
              <a:gd name="connsiteY4" fmla="*/ 810105 h 1334417"/>
              <a:gd name="connsiteX5" fmla="*/ 434167 w 1226128"/>
              <a:gd name="connsiteY5" fmla="*/ 920437 h 1334417"/>
              <a:gd name="connsiteX6" fmla="*/ 161116 w 1226128"/>
              <a:gd name="connsiteY6" fmla="*/ 997431 h 1334417"/>
              <a:gd name="connsiteX7" fmla="*/ 235729 w 1226128"/>
              <a:gd name="connsiteY7" fmla="*/ 1090301 h 1334417"/>
              <a:gd name="connsiteX8" fmla="*/ 323041 w 1226128"/>
              <a:gd name="connsiteY8" fmla="*/ 1058549 h 1334417"/>
              <a:gd name="connsiteX9" fmla="*/ 277797 w 1226128"/>
              <a:gd name="connsiteY9" fmla="*/ 1126810 h 1334417"/>
              <a:gd name="connsiteX10" fmla="*/ 382572 w 1226128"/>
              <a:gd name="connsiteY10" fmla="*/ 1162530 h 1334417"/>
              <a:gd name="connsiteX11" fmla="*/ 523066 w 1226128"/>
              <a:gd name="connsiteY11" fmla="*/ 1133955 h 1334417"/>
              <a:gd name="connsiteX12" fmla="*/ 584979 w 1226128"/>
              <a:gd name="connsiteY12" fmla="*/ 1188725 h 1334417"/>
              <a:gd name="connsiteX13" fmla="*/ 632603 w 1226128"/>
              <a:gd name="connsiteY13" fmla="*/ 1286356 h 1334417"/>
              <a:gd name="connsiteX14" fmla="*/ 677848 w 1226128"/>
              <a:gd name="connsiteY14" fmla="*/ 1288738 h 1334417"/>
              <a:gd name="connsiteX15" fmla="*/ 718328 w 1226128"/>
              <a:gd name="connsiteY15" fmla="*/ 1303024 h 1334417"/>
              <a:gd name="connsiteX16" fmla="*/ 770717 w 1226128"/>
              <a:gd name="connsiteY16" fmla="*/ 1331599 h 1334417"/>
              <a:gd name="connsiteX17" fmla="*/ 904066 w 1226128"/>
              <a:gd name="connsiteY17" fmla="*/ 1224443 h 1334417"/>
              <a:gd name="connsiteX18" fmla="*/ 1068372 w 1226128"/>
              <a:gd name="connsiteY18" fmla="*/ 1119668 h 1334417"/>
              <a:gd name="connsiteX19" fmla="*/ 1118379 w 1226128"/>
              <a:gd name="connsiteY19" fmla="*/ 1098236 h 1334417"/>
              <a:gd name="connsiteX20" fmla="*/ 1115998 w 1226128"/>
              <a:gd name="connsiteY20" fmla="*/ 1098238 h 1334417"/>
              <a:gd name="connsiteX21" fmla="*/ 1101709 w 1226128"/>
              <a:gd name="connsiteY21" fmla="*/ 1061724 h 1334417"/>
              <a:gd name="connsiteX22" fmla="*/ 1042972 w 1226128"/>
              <a:gd name="connsiteY22" fmla="*/ 1023624 h 1334417"/>
              <a:gd name="connsiteX23" fmla="*/ 991378 w 1226128"/>
              <a:gd name="connsiteY23" fmla="*/ 979174 h 1334417"/>
              <a:gd name="connsiteX24" fmla="*/ 1061230 w 1226128"/>
              <a:gd name="connsiteY24" fmla="*/ 931548 h 1334417"/>
              <a:gd name="connsiteX25" fmla="*/ 1147747 w 1226128"/>
              <a:gd name="connsiteY25" fmla="*/ 896624 h 1334417"/>
              <a:gd name="connsiteX26" fmla="*/ 1088217 w 1226128"/>
              <a:gd name="connsiteY26" fmla="*/ 749780 h 1334417"/>
              <a:gd name="connsiteX27" fmla="*/ 938992 w 1226128"/>
              <a:gd name="connsiteY27" fmla="*/ 660881 h 1334417"/>
              <a:gd name="connsiteX28" fmla="*/ 1100122 w 1226128"/>
              <a:gd name="connsiteY28" fmla="*/ 552136 h 1334417"/>
              <a:gd name="connsiteX29" fmla="*/ 1172353 w 1226128"/>
              <a:gd name="connsiteY29" fmla="*/ 585474 h 1334417"/>
              <a:gd name="connsiteX30" fmla="*/ 1115998 w 1226128"/>
              <a:gd name="connsiteY30" fmla="*/ 672787 h 1334417"/>
              <a:gd name="connsiteX31" fmla="*/ 1158862 w 1226128"/>
              <a:gd name="connsiteY31" fmla="*/ 671997 h 1334417"/>
              <a:gd name="connsiteX32" fmla="*/ 1209660 w 1226128"/>
              <a:gd name="connsiteY32" fmla="*/ 671200 h 1334417"/>
              <a:gd name="connsiteX33" fmla="*/ 1223156 w 1226128"/>
              <a:gd name="connsiteY33" fmla="*/ 595797 h 1334417"/>
              <a:gd name="connsiteX34" fmla="*/ 1158067 w 1226128"/>
              <a:gd name="connsiteY34" fmla="*/ 483872 h 1334417"/>
              <a:gd name="connsiteX35" fmla="*/ 1083454 w 1226128"/>
              <a:gd name="connsiteY35" fmla="*/ 544203 h 1334417"/>
              <a:gd name="connsiteX36" fmla="*/ 919941 w 1226128"/>
              <a:gd name="connsiteY36" fmla="*/ 663658 h 1334417"/>
              <a:gd name="connsiteX37" fmla="*/ 877873 w 1226128"/>
              <a:gd name="connsiteY37" fmla="*/ 599761 h 1334417"/>
              <a:gd name="connsiteX38" fmla="*/ 828660 w 1226128"/>
              <a:gd name="connsiteY38" fmla="*/ 598172 h 1334417"/>
              <a:gd name="connsiteX39" fmla="*/ 910416 w 1226128"/>
              <a:gd name="connsiteY39" fmla="*/ 486255 h 1334417"/>
              <a:gd name="connsiteX40" fmla="*/ 951694 w 1226128"/>
              <a:gd name="connsiteY40" fmla="*/ 526741 h 1334417"/>
              <a:gd name="connsiteX41" fmla="*/ 1002491 w 1226128"/>
              <a:gd name="connsiteY41" fmla="*/ 566424 h 1334417"/>
              <a:gd name="connsiteX42" fmla="*/ 989794 w 1226128"/>
              <a:gd name="connsiteY42" fmla="*/ 493403 h 1334417"/>
              <a:gd name="connsiteX43" fmla="*/ 989794 w 1226128"/>
              <a:gd name="connsiteY43" fmla="*/ 443397 h 1334417"/>
              <a:gd name="connsiteX44" fmla="*/ 973125 w 1226128"/>
              <a:gd name="connsiteY44" fmla="*/ 414822 h 1334417"/>
              <a:gd name="connsiteX45" fmla="*/ 952485 w 1226128"/>
              <a:gd name="connsiteY45" fmla="*/ 378303 h 1334417"/>
              <a:gd name="connsiteX46" fmla="*/ 892162 w 1226128"/>
              <a:gd name="connsiteY46" fmla="*/ 348147 h 1334417"/>
              <a:gd name="connsiteX47" fmla="*/ 827072 w 1226128"/>
              <a:gd name="connsiteY47" fmla="*/ 321949 h 1334417"/>
              <a:gd name="connsiteX48" fmla="*/ 886606 w 1226128"/>
              <a:gd name="connsiteY48" fmla="*/ 296553 h 1334417"/>
              <a:gd name="connsiteX49" fmla="*/ 940579 w 1226128"/>
              <a:gd name="connsiteY49" fmla="*/ 229079 h 1334417"/>
              <a:gd name="connsiteX50" fmla="*/ 997731 w 1226128"/>
              <a:gd name="connsiteY50" fmla="*/ 214003 h 1334417"/>
              <a:gd name="connsiteX51" fmla="*/ 1004081 w 1226128"/>
              <a:gd name="connsiteY51" fmla="*/ 171934 h 1334417"/>
              <a:gd name="connsiteX52" fmla="*/ 1012810 w 1226128"/>
              <a:gd name="connsiteY52" fmla="*/ 124303 h 1334417"/>
              <a:gd name="connsiteX53" fmla="*/ 962010 w 1226128"/>
              <a:gd name="connsiteY53" fmla="*/ 100494 h 1334417"/>
              <a:gd name="connsiteX54" fmla="*/ 867556 w 1226128"/>
              <a:gd name="connsiteY54" fmla="*/ 90178 h 1334417"/>
              <a:gd name="connsiteX55" fmla="*/ 819929 w 1226128"/>
              <a:gd name="connsiteY55" fmla="*/ 67951 h 1334417"/>
              <a:gd name="connsiteX56" fmla="*/ 769131 w 1226128"/>
              <a:gd name="connsiteY56" fmla="*/ 39378 h 1334417"/>
              <a:gd name="connsiteX57" fmla="*/ 724681 w 1226128"/>
              <a:gd name="connsiteY57" fmla="*/ 52078 h 1334417"/>
              <a:gd name="connsiteX58" fmla="*/ 610381 w 1226128"/>
              <a:gd name="connsiteY58" fmla="*/ 1278 h 1334417"/>
              <a:gd name="connsiteX59" fmla="*/ 584981 w 1226128"/>
              <a:gd name="connsiteY59" fmla="*/ 20328 h 1334417"/>
              <a:gd name="connsiteX60" fmla="*/ 531006 w 1226128"/>
              <a:gd name="connsiteY60" fmla="*/ 39378 h 1334417"/>
              <a:gd name="connsiteX61" fmla="*/ 521479 w 1226128"/>
              <a:gd name="connsiteY61" fmla="*/ 93349 h 1334417"/>
              <a:gd name="connsiteX62" fmla="*/ 366698 w 1226128"/>
              <a:gd name="connsiteY62" fmla="*/ 103667 h 1334417"/>
              <a:gd name="connsiteX63" fmla="*/ 3953 w 1226128"/>
              <a:gd name="connsiteY63" fmla="*/ 354493 h 1334417"/>
              <a:gd name="connsiteX64" fmla="*/ 38878 w 1226128"/>
              <a:gd name="connsiteY64" fmla="*/ 520387 h 1334417"/>
              <a:gd name="connsiteX65" fmla="*/ 165084 w 1226128"/>
              <a:gd name="connsiteY65" fmla="*/ 391005 h 1334417"/>
              <a:gd name="connsiteX66" fmla="*/ 218266 w 1226128"/>
              <a:gd name="connsiteY66" fmla="*/ 226700 h 1334417"/>
              <a:gd name="connsiteX67" fmla="*/ 378605 w 1226128"/>
              <a:gd name="connsiteY67" fmla="*/ 134227 h 1334417"/>
              <a:gd name="connsiteX0" fmla="*/ 378605 w 1226128"/>
              <a:gd name="connsiteY0" fmla="*/ 134227 h 1334417"/>
              <a:gd name="connsiteX1" fmla="*/ 315104 w 1226128"/>
              <a:gd name="connsiteY1" fmla="*/ 309250 h 1334417"/>
              <a:gd name="connsiteX2" fmla="*/ 283354 w 1226128"/>
              <a:gd name="connsiteY2" fmla="*/ 412435 h 1334417"/>
              <a:gd name="connsiteX3" fmla="*/ 279385 w 1226128"/>
              <a:gd name="connsiteY3" fmla="*/ 628335 h 1334417"/>
              <a:gd name="connsiteX4" fmla="*/ 385747 w 1226128"/>
              <a:gd name="connsiteY4" fmla="*/ 810105 h 1334417"/>
              <a:gd name="connsiteX5" fmla="*/ 434167 w 1226128"/>
              <a:gd name="connsiteY5" fmla="*/ 920437 h 1334417"/>
              <a:gd name="connsiteX6" fmla="*/ 161116 w 1226128"/>
              <a:gd name="connsiteY6" fmla="*/ 997431 h 1334417"/>
              <a:gd name="connsiteX7" fmla="*/ 235729 w 1226128"/>
              <a:gd name="connsiteY7" fmla="*/ 1090301 h 1334417"/>
              <a:gd name="connsiteX8" fmla="*/ 323041 w 1226128"/>
              <a:gd name="connsiteY8" fmla="*/ 1058549 h 1334417"/>
              <a:gd name="connsiteX9" fmla="*/ 277797 w 1226128"/>
              <a:gd name="connsiteY9" fmla="*/ 1126810 h 1334417"/>
              <a:gd name="connsiteX10" fmla="*/ 382572 w 1226128"/>
              <a:gd name="connsiteY10" fmla="*/ 1162530 h 1334417"/>
              <a:gd name="connsiteX11" fmla="*/ 523066 w 1226128"/>
              <a:gd name="connsiteY11" fmla="*/ 1133955 h 1334417"/>
              <a:gd name="connsiteX12" fmla="*/ 584979 w 1226128"/>
              <a:gd name="connsiteY12" fmla="*/ 1188725 h 1334417"/>
              <a:gd name="connsiteX13" fmla="*/ 632603 w 1226128"/>
              <a:gd name="connsiteY13" fmla="*/ 1286356 h 1334417"/>
              <a:gd name="connsiteX14" fmla="*/ 677848 w 1226128"/>
              <a:gd name="connsiteY14" fmla="*/ 1288738 h 1334417"/>
              <a:gd name="connsiteX15" fmla="*/ 718328 w 1226128"/>
              <a:gd name="connsiteY15" fmla="*/ 1303024 h 1334417"/>
              <a:gd name="connsiteX16" fmla="*/ 770717 w 1226128"/>
              <a:gd name="connsiteY16" fmla="*/ 1331599 h 1334417"/>
              <a:gd name="connsiteX17" fmla="*/ 904066 w 1226128"/>
              <a:gd name="connsiteY17" fmla="*/ 1224443 h 1334417"/>
              <a:gd name="connsiteX18" fmla="*/ 1068372 w 1226128"/>
              <a:gd name="connsiteY18" fmla="*/ 1119668 h 1334417"/>
              <a:gd name="connsiteX19" fmla="*/ 1118379 w 1226128"/>
              <a:gd name="connsiteY19" fmla="*/ 1098236 h 1334417"/>
              <a:gd name="connsiteX20" fmla="*/ 1115998 w 1226128"/>
              <a:gd name="connsiteY20" fmla="*/ 1098238 h 1334417"/>
              <a:gd name="connsiteX21" fmla="*/ 1101709 w 1226128"/>
              <a:gd name="connsiteY21" fmla="*/ 1061724 h 1334417"/>
              <a:gd name="connsiteX22" fmla="*/ 1042972 w 1226128"/>
              <a:gd name="connsiteY22" fmla="*/ 1023624 h 1334417"/>
              <a:gd name="connsiteX23" fmla="*/ 991378 w 1226128"/>
              <a:gd name="connsiteY23" fmla="*/ 979174 h 1334417"/>
              <a:gd name="connsiteX24" fmla="*/ 1061230 w 1226128"/>
              <a:gd name="connsiteY24" fmla="*/ 931548 h 1334417"/>
              <a:gd name="connsiteX25" fmla="*/ 1147747 w 1226128"/>
              <a:gd name="connsiteY25" fmla="*/ 896624 h 1334417"/>
              <a:gd name="connsiteX26" fmla="*/ 1088217 w 1226128"/>
              <a:gd name="connsiteY26" fmla="*/ 749780 h 1334417"/>
              <a:gd name="connsiteX27" fmla="*/ 938992 w 1226128"/>
              <a:gd name="connsiteY27" fmla="*/ 660881 h 1334417"/>
              <a:gd name="connsiteX28" fmla="*/ 1100122 w 1226128"/>
              <a:gd name="connsiteY28" fmla="*/ 552136 h 1334417"/>
              <a:gd name="connsiteX29" fmla="*/ 1185056 w 1226128"/>
              <a:gd name="connsiteY29" fmla="*/ 600559 h 1334417"/>
              <a:gd name="connsiteX30" fmla="*/ 1172353 w 1226128"/>
              <a:gd name="connsiteY30" fmla="*/ 585474 h 1334417"/>
              <a:gd name="connsiteX31" fmla="*/ 1115998 w 1226128"/>
              <a:gd name="connsiteY31" fmla="*/ 672787 h 1334417"/>
              <a:gd name="connsiteX32" fmla="*/ 1158862 w 1226128"/>
              <a:gd name="connsiteY32" fmla="*/ 671997 h 1334417"/>
              <a:gd name="connsiteX33" fmla="*/ 1209660 w 1226128"/>
              <a:gd name="connsiteY33" fmla="*/ 671200 h 1334417"/>
              <a:gd name="connsiteX34" fmla="*/ 1223156 w 1226128"/>
              <a:gd name="connsiteY34" fmla="*/ 595797 h 1334417"/>
              <a:gd name="connsiteX35" fmla="*/ 1158067 w 1226128"/>
              <a:gd name="connsiteY35" fmla="*/ 483872 h 1334417"/>
              <a:gd name="connsiteX36" fmla="*/ 1083454 w 1226128"/>
              <a:gd name="connsiteY36" fmla="*/ 544203 h 1334417"/>
              <a:gd name="connsiteX37" fmla="*/ 919941 w 1226128"/>
              <a:gd name="connsiteY37" fmla="*/ 663658 h 1334417"/>
              <a:gd name="connsiteX38" fmla="*/ 877873 w 1226128"/>
              <a:gd name="connsiteY38" fmla="*/ 599761 h 1334417"/>
              <a:gd name="connsiteX39" fmla="*/ 828660 w 1226128"/>
              <a:gd name="connsiteY39" fmla="*/ 598172 h 1334417"/>
              <a:gd name="connsiteX40" fmla="*/ 910416 w 1226128"/>
              <a:gd name="connsiteY40" fmla="*/ 486255 h 1334417"/>
              <a:gd name="connsiteX41" fmla="*/ 951694 w 1226128"/>
              <a:gd name="connsiteY41" fmla="*/ 526741 h 1334417"/>
              <a:gd name="connsiteX42" fmla="*/ 1002491 w 1226128"/>
              <a:gd name="connsiteY42" fmla="*/ 566424 h 1334417"/>
              <a:gd name="connsiteX43" fmla="*/ 989794 w 1226128"/>
              <a:gd name="connsiteY43" fmla="*/ 493403 h 1334417"/>
              <a:gd name="connsiteX44" fmla="*/ 989794 w 1226128"/>
              <a:gd name="connsiteY44" fmla="*/ 443397 h 1334417"/>
              <a:gd name="connsiteX45" fmla="*/ 973125 w 1226128"/>
              <a:gd name="connsiteY45" fmla="*/ 414822 h 1334417"/>
              <a:gd name="connsiteX46" fmla="*/ 952485 w 1226128"/>
              <a:gd name="connsiteY46" fmla="*/ 378303 h 1334417"/>
              <a:gd name="connsiteX47" fmla="*/ 892162 w 1226128"/>
              <a:gd name="connsiteY47" fmla="*/ 348147 h 1334417"/>
              <a:gd name="connsiteX48" fmla="*/ 827072 w 1226128"/>
              <a:gd name="connsiteY48" fmla="*/ 321949 h 1334417"/>
              <a:gd name="connsiteX49" fmla="*/ 886606 w 1226128"/>
              <a:gd name="connsiteY49" fmla="*/ 296553 h 1334417"/>
              <a:gd name="connsiteX50" fmla="*/ 940579 w 1226128"/>
              <a:gd name="connsiteY50" fmla="*/ 229079 h 1334417"/>
              <a:gd name="connsiteX51" fmla="*/ 997731 w 1226128"/>
              <a:gd name="connsiteY51" fmla="*/ 214003 h 1334417"/>
              <a:gd name="connsiteX52" fmla="*/ 1004081 w 1226128"/>
              <a:gd name="connsiteY52" fmla="*/ 171934 h 1334417"/>
              <a:gd name="connsiteX53" fmla="*/ 1012810 w 1226128"/>
              <a:gd name="connsiteY53" fmla="*/ 124303 h 1334417"/>
              <a:gd name="connsiteX54" fmla="*/ 962010 w 1226128"/>
              <a:gd name="connsiteY54" fmla="*/ 100494 h 1334417"/>
              <a:gd name="connsiteX55" fmla="*/ 867556 w 1226128"/>
              <a:gd name="connsiteY55" fmla="*/ 90178 h 1334417"/>
              <a:gd name="connsiteX56" fmla="*/ 819929 w 1226128"/>
              <a:gd name="connsiteY56" fmla="*/ 67951 h 1334417"/>
              <a:gd name="connsiteX57" fmla="*/ 769131 w 1226128"/>
              <a:gd name="connsiteY57" fmla="*/ 39378 h 1334417"/>
              <a:gd name="connsiteX58" fmla="*/ 724681 w 1226128"/>
              <a:gd name="connsiteY58" fmla="*/ 52078 h 1334417"/>
              <a:gd name="connsiteX59" fmla="*/ 610381 w 1226128"/>
              <a:gd name="connsiteY59" fmla="*/ 1278 h 1334417"/>
              <a:gd name="connsiteX60" fmla="*/ 584981 w 1226128"/>
              <a:gd name="connsiteY60" fmla="*/ 20328 h 1334417"/>
              <a:gd name="connsiteX61" fmla="*/ 531006 w 1226128"/>
              <a:gd name="connsiteY61" fmla="*/ 39378 h 1334417"/>
              <a:gd name="connsiteX62" fmla="*/ 521479 w 1226128"/>
              <a:gd name="connsiteY62" fmla="*/ 93349 h 1334417"/>
              <a:gd name="connsiteX63" fmla="*/ 366698 w 1226128"/>
              <a:gd name="connsiteY63" fmla="*/ 103667 h 1334417"/>
              <a:gd name="connsiteX64" fmla="*/ 3953 w 1226128"/>
              <a:gd name="connsiteY64" fmla="*/ 354493 h 1334417"/>
              <a:gd name="connsiteX65" fmla="*/ 38878 w 1226128"/>
              <a:gd name="connsiteY65" fmla="*/ 520387 h 1334417"/>
              <a:gd name="connsiteX66" fmla="*/ 165084 w 1226128"/>
              <a:gd name="connsiteY66" fmla="*/ 391005 h 1334417"/>
              <a:gd name="connsiteX67" fmla="*/ 218266 w 1226128"/>
              <a:gd name="connsiteY67" fmla="*/ 226700 h 1334417"/>
              <a:gd name="connsiteX68" fmla="*/ 378605 w 1226128"/>
              <a:gd name="connsiteY68" fmla="*/ 134227 h 1334417"/>
              <a:gd name="connsiteX0" fmla="*/ 378605 w 1226128"/>
              <a:gd name="connsiteY0" fmla="*/ 134227 h 1334417"/>
              <a:gd name="connsiteX1" fmla="*/ 315104 w 1226128"/>
              <a:gd name="connsiteY1" fmla="*/ 309250 h 1334417"/>
              <a:gd name="connsiteX2" fmla="*/ 283354 w 1226128"/>
              <a:gd name="connsiteY2" fmla="*/ 412435 h 1334417"/>
              <a:gd name="connsiteX3" fmla="*/ 279385 w 1226128"/>
              <a:gd name="connsiteY3" fmla="*/ 628335 h 1334417"/>
              <a:gd name="connsiteX4" fmla="*/ 385747 w 1226128"/>
              <a:gd name="connsiteY4" fmla="*/ 810105 h 1334417"/>
              <a:gd name="connsiteX5" fmla="*/ 434167 w 1226128"/>
              <a:gd name="connsiteY5" fmla="*/ 920437 h 1334417"/>
              <a:gd name="connsiteX6" fmla="*/ 161116 w 1226128"/>
              <a:gd name="connsiteY6" fmla="*/ 997431 h 1334417"/>
              <a:gd name="connsiteX7" fmla="*/ 235729 w 1226128"/>
              <a:gd name="connsiteY7" fmla="*/ 1090301 h 1334417"/>
              <a:gd name="connsiteX8" fmla="*/ 323041 w 1226128"/>
              <a:gd name="connsiteY8" fmla="*/ 1058549 h 1334417"/>
              <a:gd name="connsiteX9" fmla="*/ 277797 w 1226128"/>
              <a:gd name="connsiteY9" fmla="*/ 1126810 h 1334417"/>
              <a:gd name="connsiteX10" fmla="*/ 382572 w 1226128"/>
              <a:gd name="connsiteY10" fmla="*/ 1162530 h 1334417"/>
              <a:gd name="connsiteX11" fmla="*/ 523066 w 1226128"/>
              <a:gd name="connsiteY11" fmla="*/ 1133955 h 1334417"/>
              <a:gd name="connsiteX12" fmla="*/ 584979 w 1226128"/>
              <a:gd name="connsiteY12" fmla="*/ 1188725 h 1334417"/>
              <a:gd name="connsiteX13" fmla="*/ 632603 w 1226128"/>
              <a:gd name="connsiteY13" fmla="*/ 1286356 h 1334417"/>
              <a:gd name="connsiteX14" fmla="*/ 677848 w 1226128"/>
              <a:gd name="connsiteY14" fmla="*/ 1288738 h 1334417"/>
              <a:gd name="connsiteX15" fmla="*/ 718328 w 1226128"/>
              <a:gd name="connsiteY15" fmla="*/ 1303024 h 1334417"/>
              <a:gd name="connsiteX16" fmla="*/ 770717 w 1226128"/>
              <a:gd name="connsiteY16" fmla="*/ 1331599 h 1334417"/>
              <a:gd name="connsiteX17" fmla="*/ 904066 w 1226128"/>
              <a:gd name="connsiteY17" fmla="*/ 1224443 h 1334417"/>
              <a:gd name="connsiteX18" fmla="*/ 1068372 w 1226128"/>
              <a:gd name="connsiteY18" fmla="*/ 1119668 h 1334417"/>
              <a:gd name="connsiteX19" fmla="*/ 1118379 w 1226128"/>
              <a:gd name="connsiteY19" fmla="*/ 1098236 h 1334417"/>
              <a:gd name="connsiteX20" fmla="*/ 1115998 w 1226128"/>
              <a:gd name="connsiteY20" fmla="*/ 1098238 h 1334417"/>
              <a:gd name="connsiteX21" fmla="*/ 1101709 w 1226128"/>
              <a:gd name="connsiteY21" fmla="*/ 1061724 h 1334417"/>
              <a:gd name="connsiteX22" fmla="*/ 1042972 w 1226128"/>
              <a:gd name="connsiteY22" fmla="*/ 1023624 h 1334417"/>
              <a:gd name="connsiteX23" fmla="*/ 991378 w 1226128"/>
              <a:gd name="connsiteY23" fmla="*/ 979174 h 1334417"/>
              <a:gd name="connsiteX24" fmla="*/ 1061230 w 1226128"/>
              <a:gd name="connsiteY24" fmla="*/ 931548 h 1334417"/>
              <a:gd name="connsiteX25" fmla="*/ 1147747 w 1226128"/>
              <a:gd name="connsiteY25" fmla="*/ 896624 h 1334417"/>
              <a:gd name="connsiteX26" fmla="*/ 1088217 w 1226128"/>
              <a:gd name="connsiteY26" fmla="*/ 749780 h 1334417"/>
              <a:gd name="connsiteX27" fmla="*/ 938992 w 1226128"/>
              <a:gd name="connsiteY27" fmla="*/ 660881 h 1334417"/>
              <a:gd name="connsiteX28" fmla="*/ 1100122 w 1226128"/>
              <a:gd name="connsiteY28" fmla="*/ 552136 h 1334417"/>
              <a:gd name="connsiteX29" fmla="*/ 1185056 w 1226128"/>
              <a:gd name="connsiteY29" fmla="*/ 600559 h 1334417"/>
              <a:gd name="connsiteX30" fmla="*/ 1115998 w 1226128"/>
              <a:gd name="connsiteY30" fmla="*/ 672787 h 1334417"/>
              <a:gd name="connsiteX31" fmla="*/ 1158862 w 1226128"/>
              <a:gd name="connsiteY31" fmla="*/ 671997 h 1334417"/>
              <a:gd name="connsiteX32" fmla="*/ 1209660 w 1226128"/>
              <a:gd name="connsiteY32" fmla="*/ 671200 h 1334417"/>
              <a:gd name="connsiteX33" fmla="*/ 1223156 w 1226128"/>
              <a:gd name="connsiteY33" fmla="*/ 595797 h 1334417"/>
              <a:gd name="connsiteX34" fmla="*/ 1158067 w 1226128"/>
              <a:gd name="connsiteY34" fmla="*/ 483872 h 1334417"/>
              <a:gd name="connsiteX35" fmla="*/ 1083454 w 1226128"/>
              <a:gd name="connsiteY35" fmla="*/ 544203 h 1334417"/>
              <a:gd name="connsiteX36" fmla="*/ 919941 w 1226128"/>
              <a:gd name="connsiteY36" fmla="*/ 663658 h 1334417"/>
              <a:gd name="connsiteX37" fmla="*/ 877873 w 1226128"/>
              <a:gd name="connsiteY37" fmla="*/ 599761 h 1334417"/>
              <a:gd name="connsiteX38" fmla="*/ 828660 w 1226128"/>
              <a:gd name="connsiteY38" fmla="*/ 598172 h 1334417"/>
              <a:gd name="connsiteX39" fmla="*/ 910416 w 1226128"/>
              <a:gd name="connsiteY39" fmla="*/ 486255 h 1334417"/>
              <a:gd name="connsiteX40" fmla="*/ 951694 w 1226128"/>
              <a:gd name="connsiteY40" fmla="*/ 526741 h 1334417"/>
              <a:gd name="connsiteX41" fmla="*/ 1002491 w 1226128"/>
              <a:gd name="connsiteY41" fmla="*/ 566424 h 1334417"/>
              <a:gd name="connsiteX42" fmla="*/ 989794 w 1226128"/>
              <a:gd name="connsiteY42" fmla="*/ 493403 h 1334417"/>
              <a:gd name="connsiteX43" fmla="*/ 989794 w 1226128"/>
              <a:gd name="connsiteY43" fmla="*/ 443397 h 1334417"/>
              <a:gd name="connsiteX44" fmla="*/ 973125 w 1226128"/>
              <a:gd name="connsiteY44" fmla="*/ 414822 h 1334417"/>
              <a:gd name="connsiteX45" fmla="*/ 952485 w 1226128"/>
              <a:gd name="connsiteY45" fmla="*/ 378303 h 1334417"/>
              <a:gd name="connsiteX46" fmla="*/ 892162 w 1226128"/>
              <a:gd name="connsiteY46" fmla="*/ 348147 h 1334417"/>
              <a:gd name="connsiteX47" fmla="*/ 827072 w 1226128"/>
              <a:gd name="connsiteY47" fmla="*/ 321949 h 1334417"/>
              <a:gd name="connsiteX48" fmla="*/ 886606 w 1226128"/>
              <a:gd name="connsiteY48" fmla="*/ 296553 h 1334417"/>
              <a:gd name="connsiteX49" fmla="*/ 940579 w 1226128"/>
              <a:gd name="connsiteY49" fmla="*/ 229079 h 1334417"/>
              <a:gd name="connsiteX50" fmla="*/ 997731 w 1226128"/>
              <a:gd name="connsiteY50" fmla="*/ 214003 h 1334417"/>
              <a:gd name="connsiteX51" fmla="*/ 1004081 w 1226128"/>
              <a:gd name="connsiteY51" fmla="*/ 171934 h 1334417"/>
              <a:gd name="connsiteX52" fmla="*/ 1012810 w 1226128"/>
              <a:gd name="connsiteY52" fmla="*/ 124303 h 1334417"/>
              <a:gd name="connsiteX53" fmla="*/ 962010 w 1226128"/>
              <a:gd name="connsiteY53" fmla="*/ 100494 h 1334417"/>
              <a:gd name="connsiteX54" fmla="*/ 867556 w 1226128"/>
              <a:gd name="connsiteY54" fmla="*/ 90178 h 1334417"/>
              <a:gd name="connsiteX55" fmla="*/ 819929 w 1226128"/>
              <a:gd name="connsiteY55" fmla="*/ 67951 h 1334417"/>
              <a:gd name="connsiteX56" fmla="*/ 769131 w 1226128"/>
              <a:gd name="connsiteY56" fmla="*/ 39378 h 1334417"/>
              <a:gd name="connsiteX57" fmla="*/ 724681 w 1226128"/>
              <a:gd name="connsiteY57" fmla="*/ 52078 h 1334417"/>
              <a:gd name="connsiteX58" fmla="*/ 610381 w 1226128"/>
              <a:gd name="connsiteY58" fmla="*/ 1278 h 1334417"/>
              <a:gd name="connsiteX59" fmla="*/ 584981 w 1226128"/>
              <a:gd name="connsiteY59" fmla="*/ 20328 h 1334417"/>
              <a:gd name="connsiteX60" fmla="*/ 531006 w 1226128"/>
              <a:gd name="connsiteY60" fmla="*/ 39378 h 1334417"/>
              <a:gd name="connsiteX61" fmla="*/ 521479 w 1226128"/>
              <a:gd name="connsiteY61" fmla="*/ 93349 h 1334417"/>
              <a:gd name="connsiteX62" fmla="*/ 366698 w 1226128"/>
              <a:gd name="connsiteY62" fmla="*/ 103667 h 1334417"/>
              <a:gd name="connsiteX63" fmla="*/ 3953 w 1226128"/>
              <a:gd name="connsiteY63" fmla="*/ 354493 h 1334417"/>
              <a:gd name="connsiteX64" fmla="*/ 38878 w 1226128"/>
              <a:gd name="connsiteY64" fmla="*/ 520387 h 1334417"/>
              <a:gd name="connsiteX65" fmla="*/ 165084 w 1226128"/>
              <a:gd name="connsiteY65" fmla="*/ 391005 h 1334417"/>
              <a:gd name="connsiteX66" fmla="*/ 218266 w 1226128"/>
              <a:gd name="connsiteY66" fmla="*/ 226700 h 1334417"/>
              <a:gd name="connsiteX67" fmla="*/ 378605 w 1226128"/>
              <a:gd name="connsiteY67" fmla="*/ 134227 h 1334417"/>
              <a:gd name="connsiteX0" fmla="*/ 378605 w 1226128"/>
              <a:gd name="connsiteY0" fmla="*/ 134227 h 1334417"/>
              <a:gd name="connsiteX1" fmla="*/ 315104 w 1226128"/>
              <a:gd name="connsiteY1" fmla="*/ 309250 h 1334417"/>
              <a:gd name="connsiteX2" fmla="*/ 283354 w 1226128"/>
              <a:gd name="connsiteY2" fmla="*/ 412435 h 1334417"/>
              <a:gd name="connsiteX3" fmla="*/ 279385 w 1226128"/>
              <a:gd name="connsiteY3" fmla="*/ 628335 h 1334417"/>
              <a:gd name="connsiteX4" fmla="*/ 385747 w 1226128"/>
              <a:gd name="connsiteY4" fmla="*/ 810105 h 1334417"/>
              <a:gd name="connsiteX5" fmla="*/ 434167 w 1226128"/>
              <a:gd name="connsiteY5" fmla="*/ 920437 h 1334417"/>
              <a:gd name="connsiteX6" fmla="*/ 161116 w 1226128"/>
              <a:gd name="connsiteY6" fmla="*/ 997431 h 1334417"/>
              <a:gd name="connsiteX7" fmla="*/ 235729 w 1226128"/>
              <a:gd name="connsiteY7" fmla="*/ 1090301 h 1334417"/>
              <a:gd name="connsiteX8" fmla="*/ 323041 w 1226128"/>
              <a:gd name="connsiteY8" fmla="*/ 1058549 h 1334417"/>
              <a:gd name="connsiteX9" fmla="*/ 277797 w 1226128"/>
              <a:gd name="connsiteY9" fmla="*/ 1126810 h 1334417"/>
              <a:gd name="connsiteX10" fmla="*/ 382572 w 1226128"/>
              <a:gd name="connsiteY10" fmla="*/ 1162530 h 1334417"/>
              <a:gd name="connsiteX11" fmla="*/ 523066 w 1226128"/>
              <a:gd name="connsiteY11" fmla="*/ 1133955 h 1334417"/>
              <a:gd name="connsiteX12" fmla="*/ 584979 w 1226128"/>
              <a:gd name="connsiteY12" fmla="*/ 1188725 h 1334417"/>
              <a:gd name="connsiteX13" fmla="*/ 632603 w 1226128"/>
              <a:gd name="connsiteY13" fmla="*/ 1286356 h 1334417"/>
              <a:gd name="connsiteX14" fmla="*/ 677848 w 1226128"/>
              <a:gd name="connsiteY14" fmla="*/ 1288738 h 1334417"/>
              <a:gd name="connsiteX15" fmla="*/ 718328 w 1226128"/>
              <a:gd name="connsiteY15" fmla="*/ 1303024 h 1334417"/>
              <a:gd name="connsiteX16" fmla="*/ 770717 w 1226128"/>
              <a:gd name="connsiteY16" fmla="*/ 1331599 h 1334417"/>
              <a:gd name="connsiteX17" fmla="*/ 904066 w 1226128"/>
              <a:gd name="connsiteY17" fmla="*/ 1224443 h 1334417"/>
              <a:gd name="connsiteX18" fmla="*/ 1068372 w 1226128"/>
              <a:gd name="connsiteY18" fmla="*/ 1119668 h 1334417"/>
              <a:gd name="connsiteX19" fmla="*/ 1118379 w 1226128"/>
              <a:gd name="connsiteY19" fmla="*/ 1098236 h 1334417"/>
              <a:gd name="connsiteX20" fmla="*/ 1115998 w 1226128"/>
              <a:gd name="connsiteY20" fmla="*/ 1098238 h 1334417"/>
              <a:gd name="connsiteX21" fmla="*/ 1101709 w 1226128"/>
              <a:gd name="connsiteY21" fmla="*/ 1061724 h 1334417"/>
              <a:gd name="connsiteX22" fmla="*/ 1042972 w 1226128"/>
              <a:gd name="connsiteY22" fmla="*/ 1023624 h 1334417"/>
              <a:gd name="connsiteX23" fmla="*/ 991378 w 1226128"/>
              <a:gd name="connsiteY23" fmla="*/ 979174 h 1334417"/>
              <a:gd name="connsiteX24" fmla="*/ 1061230 w 1226128"/>
              <a:gd name="connsiteY24" fmla="*/ 931548 h 1334417"/>
              <a:gd name="connsiteX25" fmla="*/ 1147747 w 1226128"/>
              <a:gd name="connsiteY25" fmla="*/ 896624 h 1334417"/>
              <a:gd name="connsiteX26" fmla="*/ 1088217 w 1226128"/>
              <a:gd name="connsiteY26" fmla="*/ 749780 h 1334417"/>
              <a:gd name="connsiteX27" fmla="*/ 938992 w 1226128"/>
              <a:gd name="connsiteY27" fmla="*/ 660881 h 1334417"/>
              <a:gd name="connsiteX28" fmla="*/ 1100122 w 1226128"/>
              <a:gd name="connsiteY28" fmla="*/ 552136 h 1334417"/>
              <a:gd name="connsiteX29" fmla="*/ 1185056 w 1226128"/>
              <a:gd name="connsiteY29" fmla="*/ 600559 h 1334417"/>
              <a:gd name="connsiteX30" fmla="*/ 1151719 w 1226128"/>
              <a:gd name="connsiteY30" fmla="*/ 629134 h 1334417"/>
              <a:gd name="connsiteX31" fmla="*/ 1115998 w 1226128"/>
              <a:gd name="connsiteY31" fmla="*/ 672787 h 1334417"/>
              <a:gd name="connsiteX32" fmla="*/ 1158862 w 1226128"/>
              <a:gd name="connsiteY32" fmla="*/ 671997 h 1334417"/>
              <a:gd name="connsiteX33" fmla="*/ 1209660 w 1226128"/>
              <a:gd name="connsiteY33" fmla="*/ 671200 h 1334417"/>
              <a:gd name="connsiteX34" fmla="*/ 1223156 w 1226128"/>
              <a:gd name="connsiteY34" fmla="*/ 595797 h 1334417"/>
              <a:gd name="connsiteX35" fmla="*/ 1158067 w 1226128"/>
              <a:gd name="connsiteY35" fmla="*/ 483872 h 1334417"/>
              <a:gd name="connsiteX36" fmla="*/ 1083454 w 1226128"/>
              <a:gd name="connsiteY36" fmla="*/ 544203 h 1334417"/>
              <a:gd name="connsiteX37" fmla="*/ 919941 w 1226128"/>
              <a:gd name="connsiteY37" fmla="*/ 663658 h 1334417"/>
              <a:gd name="connsiteX38" fmla="*/ 877873 w 1226128"/>
              <a:gd name="connsiteY38" fmla="*/ 599761 h 1334417"/>
              <a:gd name="connsiteX39" fmla="*/ 828660 w 1226128"/>
              <a:gd name="connsiteY39" fmla="*/ 598172 h 1334417"/>
              <a:gd name="connsiteX40" fmla="*/ 910416 w 1226128"/>
              <a:gd name="connsiteY40" fmla="*/ 486255 h 1334417"/>
              <a:gd name="connsiteX41" fmla="*/ 951694 w 1226128"/>
              <a:gd name="connsiteY41" fmla="*/ 526741 h 1334417"/>
              <a:gd name="connsiteX42" fmla="*/ 1002491 w 1226128"/>
              <a:gd name="connsiteY42" fmla="*/ 566424 h 1334417"/>
              <a:gd name="connsiteX43" fmla="*/ 989794 w 1226128"/>
              <a:gd name="connsiteY43" fmla="*/ 493403 h 1334417"/>
              <a:gd name="connsiteX44" fmla="*/ 989794 w 1226128"/>
              <a:gd name="connsiteY44" fmla="*/ 443397 h 1334417"/>
              <a:gd name="connsiteX45" fmla="*/ 973125 w 1226128"/>
              <a:gd name="connsiteY45" fmla="*/ 414822 h 1334417"/>
              <a:gd name="connsiteX46" fmla="*/ 952485 w 1226128"/>
              <a:gd name="connsiteY46" fmla="*/ 378303 h 1334417"/>
              <a:gd name="connsiteX47" fmla="*/ 892162 w 1226128"/>
              <a:gd name="connsiteY47" fmla="*/ 348147 h 1334417"/>
              <a:gd name="connsiteX48" fmla="*/ 827072 w 1226128"/>
              <a:gd name="connsiteY48" fmla="*/ 321949 h 1334417"/>
              <a:gd name="connsiteX49" fmla="*/ 886606 w 1226128"/>
              <a:gd name="connsiteY49" fmla="*/ 296553 h 1334417"/>
              <a:gd name="connsiteX50" fmla="*/ 940579 w 1226128"/>
              <a:gd name="connsiteY50" fmla="*/ 229079 h 1334417"/>
              <a:gd name="connsiteX51" fmla="*/ 997731 w 1226128"/>
              <a:gd name="connsiteY51" fmla="*/ 214003 h 1334417"/>
              <a:gd name="connsiteX52" fmla="*/ 1004081 w 1226128"/>
              <a:gd name="connsiteY52" fmla="*/ 171934 h 1334417"/>
              <a:gd name="connsiteX53" fmla="*/ 1012810 w 1226128"/>
              <a:gd name="connsiteY53" fmla="*/ 124303 h 1334417"/>
              <a:gd name="connsiteX54" fmla="*/ 962010 w 1226128"/>
              <a:gd name="connsiteY54" fmla="*/ 100494 h 1334417"/>
              <a:gd name="connsiteX55" fmla="*/ 867556 w 1226128"/>
              <a:gd name="connsiteY55" fmla="*/ 90178 h 1334417"/>
              <a:gd name="connsiteX56" fmla="*/ 819929 w 1226128"/>
              <a:gd name="connsiteY56" fmla="*/ 67951 h 1334417"/>
              <a:gd name="connsiteX57" fmla="*/ 769131 w 1226128"/>
              <a:gd name="connsiteY57" fmla="*/ 39378 h 1334417"/>
              <a:gd name="connsiteX58" fmla="*/ 724681 w 1226128"/>
              <a:gd name="connsiteY58" fmla="*/ 52078 h 1334417"/>
              <a:gd name="connsiteX59" fmla="*/ 610381 w 1226128"/>
              <a:gd name="connsiteY59" fmla="*/ 1278 h 1334417"/>
              <a:gd name="connsiteX60" fmla="*/ 584981 w 1226128"/>
              <a:gd name="connsiteY60" fmla="*/ 20328 h 1334417"/>
              <a:gd name="connsiteX61" fmla="*/ 531006 w 1226128"/>
              <a:gd name="connsiteY61" fmla="*/ 39378 h 1334417"/>
              <a:gd name="connsiteX62" fmla="*/ 521479 w 1226128"/>
              <a:gd name="connsiteY62" fmla="*/ 93349 h 1334417"/>
              <a:gd name="connsiteX63" fmla="*/ 366698 w 1226128"/>
              <a:gd name="connsiteY63" fmla="*/ 103667 h 1334417"/>
              <a:gd name="connsiteX64" fmla="*/ 3953 w 1226128"/>
              <a:gd name="connsiteY64" fmla="*/ 354493 h 1334417"/>
              <a:gd name="connsiteX65" fmla="*/ 38878 w 1226128"/>
              <a:gd name="connsiteY65" fmla="*/ 520387 h 1334417"/>
              <a:gd name="connsiteX66" fmla="*/ 165084 w 1226128"/>
              <a:gd name="connsiteY66" fmla="*/ 391005 h 1334417"/>
              <a:gd name="connsiteX67" fmla="*/ 218266 w 1226128"/>
              <a:gd name="connsiteY67" fmla="*/ 226700 h 1334417"/>
              <a:gd name="connsiteX68" fmla="*/ 378605 w 1226128"/>
              <a:gd name="connsiteY68" fmla="*/ 134227 h 1334417"/>
              <a:gd name="connsiteX0" fmla="*/ 378605 w 1226128"/>
              <a:gd name="connsiteY0" fmla="*/ 134227 h 1334417"/>
              <a:gd name="connsiteX1" fmla="*/ 315104 w 1226128"/>
              <a:gd name="connsiteY1" fmla="*/ 309250 h 1334417"/>
              <a:gd name="connsiteX2" fmla="*/ 283354 w 1226128"/>
              <a:gd name="connsiteY2" fmla="*/ 412435 h 1334417"/>
              <a:gd name="connsiteX3" fmla="*/ 279385 w 1226128"/>
              <a:gd name="connsiteY3" fmla="*/ 628335 h 1334417"/>
              <a:gd name="connsiteX4" fmla="*/ 385747 w 1226128"/>
              <a:gd name="connsiteY4" fmla="*/ 810105 h 1334417"/>
              <a:gd name="connsiteX5" fmla="*/ 434167 w 1226128"/>
              <a:gd name="connsiteY5" fmla="*/ 920437 h 1334417"/>
              <a:gd name="connsiteX6" fmla="*/ 161116 w 1226128"/>
              <a:gd name="connsiteY6" fmla="*/ 997431 h 1334417"/>
              <a:gd name="connsiteX7" fmla="*/ 235729 w 1226128"/>
              <a:gd name="connsiteY7" fmla="*/ 1090301 h 1334417"/>
              <a:gd name="connsiteX8" fmla="*/ 323041 w 1226128"/>
              <a:gd name="connsiteY8" fmla="*/ 1058549 h 1334417"/>
              <a:gd name="connsiteX9" fmla="*/ 277797 w 1226128"/>
              <a:gd name="connsiteY9" fmla="*/ 1126810 h 1334417"/>
              <a:gd name="connsiteX10" fmla="*/ 382572 w 1226128"/>
              <a:gd name="connsiteY10" fmla="*/ 1162530 h 1334417"/>
              <a:gd name="connsiteX11" fmla="*/ 523066 w 1226128"/>
              <a:gd name="connsiteY11" fmla="*/ 1133955 h 1334417"/>
              <a:gd name="connsiteX12" fmla="*/ 584979 w 1226128"/>
              <a:gd name="connsiteY12" fmla="*/ 1188725 h 1334417"/>
              <a:gd name="connsiteX13" fmla="*/ 632603 w 1226128"/>
              <a:gd name="connsiteY13" fmla="*/ 1286356 h 1334417"/>
              <a:gd name="connsiteX14" fmla="*/ 677848 w 1226128"/>
              <a:gd name="connsiteY14" fmla="*/ 1288738 h 1334417"/>
              <a:gd name="connsiteX15" fmla="*/ 718328 w 1226128"/>
              <a:gd name="connsiteY15" fmla="*/ 1303024 h 1334417"/>
              <a:gd name="connsiteX16" fmla="*/ 770717 w 1226128"/>
              <a:gd name="connsiteY16" fmla="*/ 1331599 h 1334417"/>
              <a:gd name="connsiteX17" fmla="*/ 904066 w 1226128"/>
              <a:gd name="connsiteY17" fmla="*/ 1224443 h 1334417"/>
              <a:gd name="connsiteX18" fmla="*/ 1068372 w 1226128"/>
              <a:gd name="connsiteY18" fmla="*/ 1119668 h 1334417"/>
              <a:gd name="connsiteX19" fmla="*/ 1118379 w 1226128"/>
              <a:gd name="connsiteY19" fmla="*/ 1098236 h 1334417"/>
              <a:gd name="connsiteX20" fmla="*/ 1115998 w 1226128"/>
              <a:gd name="connsiteY20" fmla="*/ 1098238 h 1334417"/>
              <a:gd name="connsiteX21" fmla="*/ 1101709 w 1226128"/>
              <a:gd name="connsiteY21" fmla="*/ 1061724 h 1334417"/>
              <a:gd name="connsiteX22" fmla="*/ 1042972 w 1226128"/>
              <a:gd name="connsiteY22" fmla="*/ 1023624 h 1334417"/>
              <a:gd name="connsiteX23" fmla="*/ 991378 w 1226128"/>
              <a:gd name="connsiteY23" fmla="*/ 979174 h 1334417"/>
              <a:gd name="connsiteX24" fmla="*/ 1061230 w 1226128"/>
              <a:gd name="connsiteY24" fmla="*/ 931548 h 1334417"/>
              <a:gd name="connsiteX25" fmla="*/ 1147747 w 1226128"/>
              <a:gd name="connsiteY25" fmla="*/ 896624 h 1334417"/>
              <a:gd name="connsiteX26" fmla="*/ 1088217 w 1226128"/>
              <a:gd name="connsiteY26" fmla="*/ 749780 h 1334417"/>
              <a:gd name="connsiteX27" fmla="*/ 938992 w 1226128"/>
              <a:gd name="connsiteY27" fmla="*/ 660881 h 1334417"/>
              <a:gd name="connsiteX28" fmla="*/ 1100122 w 1226128"/>
              <a:gd name="connsiteY28" fmla="*/ 552136 h 1334417"/>
              <a:gd name="connsiteX29" fmla="*/ 1137431 w 1226128"/>
              <a:gd name="connsiteY29" fmla="*/ 567222 h 1334417"/>
              <a:gd name="connsiteX30" fmla="*/ 1185056 w 1226128"/>
              <a:gd name="connsiteY30" fmla="*/ 600559 h 1334417"/>
              <a:gd name="connsiteX31" fmla="*/ 1151719 w 1226128"/>
              <a:gd name="connsiteY31" fmla="*/ 629134 h 1334417"/>
              <a:gd name="connsiteX32" fmla="*/ 1115998 w 1226128"/>
              <a:gd name="connsiteY32" fmla="*/ 672787 h 1334417"/>
              <a:gd name="connsiteX33" fmla="*/ 1158862 w 1226128"/>
              <a:gd name="connsiteY33" fmla="*/ 671997 h 1334417"/>
              <a:gd name="connsiteX34" fmla="*/ 1209660 w 1226128"/>
              <a:gd name="connsiteY34" fmla="*/ 671200 h 1334417"/>
              <a:gd name="connsiteX35" fmla="*/ 1223156 w 1226128"/>
              <a:gd name="connsiteY35" fmla="*/ 595797 h 1334417"/>
              <a:gd name="connsiteX36" fmla="*/ 1158067 w 1226128"/>
              <a:gd name="connsiteY36" fmla="*/ 483872 h 1334417"/>
              <a:gd name="connsiteX37" fmla="*/ 1083454 w 1226128"/>
              <a:gd name="connsiteY37" fmla="*/ 544203 h 1334417"/>
              <a:gd name="connsiteX38" fmla="*/ 919941 w 1226128"/>
              <a:gd name="connsiteY38" fmla="*/ 663658 h 1334417"/>
              <a:gd name="connsiteX39" fmla="*/ 877873 w 1226128"/>
              <a:gd name="connsiteY39" fmla="*/ 599761 h 1334417"/>
              <a:gd name="connsiteX40" fmla="*/ 828660 w 1226128"/>
              <a:gd name="connsiteY40" fmla="*/ 598172 h 1334417"/>
              <a:gd name="connsiteX41" fmla="*/ 910416 w 1226128"/>
              <a:gd name="connsiteY41" fmla="*/ 486255 h 1334417"/>
              <a:gd name="connsiteX42" fmla="*/ 951694 w 1226128"/>
              <a:gd name="connsiteY42" fmla="*/ 526741 h 1334417"/>
              <a:gd name="connsiteX43" fmla="*/ 1002491 w 1226128"/>
              <a:gd name="connsiteY43" fmla="*/ 566424 h 1334417"/>
              <a:gd name="connsiteX44" fmla="*/ 989794 w 1226128"/>
              <a:gd name="connsiteY44" fmla="*/ 493403 h 1334417"/>
              <a:gd name="connsiteX45" fmla="*/ 989794 w 1226128"/>
              <a:gd name="connsiteY45" fmla="*/ 443397 h 1334417"/>
              <a:gd name="connsiteX46" fmla="*/ 973125 w 1226128"/>
              <a:gd name="connsiteY46" fmla="*/ 414822 h 1334417"/>
              <a:gd name="connsiteX47" fmla="*/ 952485 w 1226128"/>
              <a:gd name="connsiteY47" fmla="*/ 378303 h 1334417"/>
              <a:gd name="connsiteX48" fmla="*/ 892162 w 1226128"/>
              <a:gd name="connsiteY48" fmla="*/ 348147 h 1334417"/>
              <a:gd name="connsiteX49" fmla="*/ 827072 w 1226128"/>
              <a:gd name="connsiteY49" fmla="*/ 321949 h 1334417"/>
              <a:gd name="connsiteX50" fmla="*/ 886606 w 1226128"/>
              <a:gd name="connsiteY50" fmla="*/ 296553 h 1334417"/>
              <a:gd name="connsiteX51" fmla="*/ 940579 w 1226128"/>
              <a:gd name="connsiteY51" fmla="*/ 229079 h 1334417"/>
              <a:gd name="connsiteX52" fmla="*/ 997731 w 1226128"/>
              <a:gd name="connsiteY52" fmla="*/ 214003 h 1334417"/>
              <a:gd name="connsiteX53" fmla="*/ 1004081 w 1226128"/>
              <a:gd name="connsiteY53" fmla="*/ 171934 h 1334417"/>
              <a:gd name="connsiteX54" fmla="*/ 1012810 w 1226128"/>
              <a:gd name="connsiteY54" fmla="*/ 124303 h 1334417"/>
              <a:gd name="connsiteX55" fmla="*/ 962010 w 1226128"/>
              <a:gd name="connsiteY55" fmla="*/ 100494 h 1334417"/>
              <a:gd name="connsiteX56" fmla="*/ 867556 w 1226128"/>
              <a:gd name="connsiteY56" fmla="*/ 90178 h 1334417"/>
              <a:gd name="connsiteX57" fmla="*/ 819929 w 1226128"/>
              <a:gd name="connsiteY57" fmla="*/ 67951 h 1334417"/>
              <a:gd name="connsiteX58" fmla="*/ 769131 w 1226128"/>
              <a:gd name="connsiteY58" fmla="*/ 39378 h 1334417"/>
              <a:gd name="connsiteX59" fmla="*/ 724681 w 1226128"/>
              <a:gd name="connsiteY59" fmla="*/ 52078 h 1334417"/>
              <a:gd name="connsiteX60" fmla="*/ 610381 w 1226128"/>
              <a:gd name="connsiteY60" fmla="*/ 1278 h 1334417"/>
              <a:gd name="connsiteX61" fmla="*/ 584981 w 1226128"/>
              <a:gd name="connsiteY61" fmla="*/ 20328 h 1334417"/>
              <a:gd name="connsiteX62" fmla="*/ 531006 w 1226128"/>
              <a:gd name="connsiteY62" fmla="*/ 39378 h 1334417"/>
              <a:gd name="connsiteX63" fmla="*/ 521479 w 1226128"/>
              <a:gd name="connsiteY63" fmla="*/ 93349 h 1334417"/>
              <a:gd name="connsiteX64" fmla="*/ 366698 w 1226128"/>
              <a:gd name="connsiteY64" fmla="*/ 103667 h 1334417"/>
              <a:gd name="connsiteX65" fmla="*/ 3953 w 1226128"/>
              <a:gd name="connsiteY65" fmla="*/ 354493 h 1334417"/>
              <a:gd name="connsiteX66" fmla="*/ 38878 w 1226128"/>
              <a:gd name="connsiteY66" fmla="*/ 520387 h 1334417"/>
              <a:gd name="connsiteX67" fmla="*/ 165084 w 1226128"/>
              <a:gd name="connsiteY67" fmla="*/ 391005 h 1334417"/>
              <a:gd name="connsiteX68" fmla="*/ 218266 w 1226128"/>
              <a:gd name="connsiteY68" fmla="*/ 226700 h 1334417"/>
              <a:gd name="connsiteX69" fmla="*/ 378605 w 1226128"/>
              <a:gd name="connsiteY69" fmla="*/ 134227 h 1334417"/>
              <a:gd name="connsiteX0" fmla="*/ 378605 w 1226128"/>
              <a:gd name="connsiteY0" fmla="*/ 134227 h 1334417"/>
              <a:gd name="connsiteX1" fmla="*/ 315104 w 1226128"/>
              <a:gd name="connsiteY1" fmla="*/ 309250 h 1334417"/>
              <a:gd name="connsiteX2" fmla="*/ 283354 w 1226128"/>
              <a:gd name="connsiteY2" fmla="*/ 412435 h 1334417"/>
              <a:gd name="connsiteX3" fmla="*/ 279385 w 1226128"/>
              <a:gd name="connsiteY3" fmla="*/ 628335 h 1334417"/>
              <a:gd name="connsiteX4" fmla="*/ 385747 w 1226128"/>
              <a:gd name="connsiteY4" fmla="*/ 810105 h 1334417"/>
              <a:gd name="connsiteX5" fmla="*/ 434167 w 1226128"/>
              <a:gd name="connsiteY5" fmla="*/ 920437 h 1334417"/>
              <a:gd name="connsiteX6" fmla="*/ 161116 w 1226128"/>
              <a:gd name="connsiteY6" fmla="*/ 997431 h 1334417"/>
              <a:gd name="connsiteX7" fmla="*/ 235729 w 1226128"/>
              <a:gd name="connsiteY7" fmla="*/ 1090301 h 1334417"/>
              <a:gd name="connsiteX8" fmla="*/ 323041 w 1226128"/>
              <a:gd name="connsiteY8" fmla="*/ 1058549 h 1334417"/>
              <a:gd name="connsiteX9" fmla="*/ 277797 w 1226128"/>
              <a:gd name="connsiteY9" fmla="*/ 1126810 h 1334417"/>
              <a:gd name="connsiteX10" fmla="*/ 382572 w 1226128"/>
              <a:gd name="connsiteY10" fmla="*/ 1162530 h 1334417"/>
              <a:gd name="connsiteX11" fmla="*/ 523066 w 1226128"/>
              <a:gd name="connsiteY11" fmla="*/ 1133955 h 1334417"/>
              <a:gd name="connsiteX12" fmla="*/ 584979 w 1226128"/>
              <a:gd name="connsiteY12" fmla="*/ 1188725 h 1334417"/>
              <a:gd name="connsiteX13" fmla="*/ 632603 w 1226128"/>
              <a:gd name="connsiteY13" fmla="*/ 1286356 h 1334417"/>
              <a:gd name="connsiteX14" fmla="*/ 677848 w 1226128"/>
              <a:gd name="connsiteY14" fmla="*/ 1288738 h 1334417"/>
              <a:gd name="connsiteX15" fmla="*/ 718328 w 1226128"/>
              <a:gd name="connsiteY15" fmla="*/ 1303024 h 1334417"/>
              <a:gd name="connsiteX16" fmla="*/ 770717 w 1226128"/>
              <a:gd name="connsiteY16" fmla="*/ 1331599 h 1334417"/>
              <a:gd name="connsiteX17" fmla="*/ 904066 w 1226128"/>
              <a:gd name="connsiteY17" fmla="*/ 1224443 h 1334417"/>
              <a:gd name="connsiteX18" fmla="*/ 1068372 w 1226128"/>
              <a:gd name="connsiteY18" fmla="*/ 1119668 h 1334417"/>
              <a:gd name="connsiteX19" fmla="*/ 1118379 w 1226128"/>
              <a:gd name="connsiteY19" fmla="*/ 1098236 h 1334417"/>
              <a:gd name="connsiteX20" fmla="*/ 1115998 w 1226128"/>
              <a:gd name="connsiteY20" fmla="*/ 1098238 h 1334417"/>
              <a:gd name="connsiteX21" fmla="*/ 1101709 w 1226128"/>
              <a:gd name="connsiteY21" fmla="*/ 1061724 h 1334417"/>
              <a:gd name="connsiteX22" fmla="*/ 1042972 w 1226128"/>
              <a:gd name="connsiteY22" fmla="*/ 1023624 h 1334417"/>
              <a:gd name="connsiteX23" fmla="*/ 991378 w 1226128"/>
              <a:gd name="connsiteY23" fmla="*/ 979174 h 1334417"/>
              <a:gd name="connsiteX24" fmla="*/ 1061230 w 1226128"/>
              <a:gd name="connsiteY24" fmla="*/ 931548 h 1334417"/>
              <a:gd name="connsiteX25" fmla="*/ 1147747 w 1226128"/>
              <a:gd name="connsiteY25" fmla="*/ 896624 h 1334417"/>
              <a:gd name="connsiteX26" fmla="*/ 1088217 w 1226128"/>
              <a:gd name="connsiteY26" fmla="*/ 749780 h 1334417"/>
              <a:gd name="connsiteX27" fmla="*/ 938992 w 1226128"/>
              <a:gd name="connsiteY27" fmla="*/ 660881 h 1334417"/>
              <a:gd name="connsiteX28" fmla="*/ 1081072 w 1226128"/>
              <a:gd name="connsiteY28" fmla="*/ 542611 h 1334417"/>
              <a:gd name="connsiteX29" fmla="*/ 1137431 w 1226128"/>
              <a:gd name="connsiteY29" fmla="*/ 567222 h 1334417"/>
              <a:gd name="connsiteX30" fmla="*/ 1185056 w 1226128"/>
              <a:gd name="connsiteY30" fmla="*/ 600559 h 1334417"/>
              <a:gd name="connsiteX31" fmla="*/ 1151719 w 1226128"/>
              <a:gd name="connsiteY31" fmla="*/ 629134 h 1334417"/>
              <a:gd name="connsiteX32" fmla="*/ 1115998 w 1226128"/>
              <a:gd name="connsiteY32" fmla="*/ 672787 h 1334417"/>
              <a:gd name="connsiteX33" fmla="*/ 1158862 w 1226128"/>
              <a:gd name="connsiteY33" fmla="*/ 671997 h 1334417"/>
              <a:gd name="connsiteX34" fmla="*/ 1209660 w 1226128"/>
              <a:gd name="connsiteY34" fmla="*/ 671200 h 1334417"/>
              <a:gd name="connsiteX35" fmla="*/ 1223156 w 1226128"/>
              <a:gd name="connsiteY35" fmla="*/ 595797 h 1334417"/>
              <a:gd name="connsiteX36" fmla="*/ 1158067 w 1226128"/>
              <a:gd name="connsiteY36" fmla="*/ 483872 h 1334417"/>
              <a:gd name="connsiteX37" fmla="*/ 1083454 w 1226128"/>
              <a:gd name="connsiteY37" fmla="*/ 544203 h 1334417"/>
              <a:gd name="connsiteX38" fmla="*/ 919941 w 1226128"/>
              <a:gd name="connsiteY38" fmla="*/ 663658 h 1334417"/>
              <a:gd name="connsiteX39" fmla="*/ 877873 w 1226128"/>
              <a:gd name="connsiteY39" fmla="*/ 599761 h 1334417"/>
              <a:gd name="connsiteX40" fmla="*/ 828660 w 1226128"/>
              <a:gd name="connsiteY40" fmla="*/ 598172 h 1334417"/>
              <a:gd name="connsiteX41" fmla="*/ 910416 w 1226128"/>
              <a:gd name="connsiteY41" fmla="*/ 486255 h 1334417"/>
              <a:gd name="connsiteX42" fmla="*/ 951694 w 1226128"/>
              <a:gd name="connsiteY42" fmla="*/ 526741 h 1334417"/>
              <a:gd name="connsiteX43" fmla="*/ 1002491 w 1226128"/>
              <a:gd name="connsiteY43" fmla="*/ 566424 h 1334417"/>
              <a:gd name="connsiteX44" fmla="*/ 989794 w 1226128"/>
              <a:gd name="connsiteY44" fmla="*/ 493403 h 1334417"/>
              <a:gd name="connsiteX45" fmla="*/ 989794 w 1226128"/>
              <a:gd name="connsiteY45" fmla="*/ 443397 h 1334417"/>
              <a:gd name="connsiteX46" fmla="*/ 973125 w 1226128"/>
              <a:gd name="connsiteY46" fmla="*/ 414822 h 1334417"/>
              <a:gd name="connsiteX47" fmla="*/ 952485 w 1226128"/>
              <a:gd name="connsiteY47" fmla="*/ 378303 h 1334417"/>
              <a:gd name="connsiteX48" fmla="*/ 892162 w 1226128"/>
              <a:gd name="connsiteY48" fmla="*/ 348147 h 1334417"/>
              <a:gd name="connsiteX49" fmla="*/ 827072 w 1226128"/>
              <a:gd name="connsiteY49" fmla="*/ 321949 h 1334417"/>
              <a:gd name="connsiteX50" fmla="*/ 886606 w 1226128"/>
              <a:gd name="connsiteY50" fmla="*/ 296553 h 1334417"/>
              <a:gd name="connsiteX51" fmla="*/ 940579 w 1226128"/>
              <a:gd name="connsiteY51" fmla="*/ 229079 h 1334417"/>
              <a:gd name="connsiteX52" fmla="*/ 997731 w 1226128"/>
              <a:gd name="connsiteY52" fmla="*/ 214003 h 1334417"/>
              <a:gd name="connsiteX53" fmla="*/ 1004081 w 1226128"/>
              <a:gd name="connsiteY53" fmla="*/ 171934 h 1334417"/>
              <a:gd name="connsiteX54" fmla="*/ 1012810 w 1226128"/>
              <a:gd name="connsiteY54" fmla="*/ 124303 h 1334417"/>
              <a:gd name="connsiteX55" fmla="*/ 962010 w 1226128"/>
              <a:gd name="connsiteY55" fmla="*/ 100494 h 1334417"/>
              <a:gd name="connsiteX56" fmla="*/ 867556 w 1226128"/>
              <a:gd name="connsiteY56" fmla="*/ 90178 h 1334417"/>
              <a:gd name="connsiteX57" fmla="*/ 819929 w 1226128"/>
              <a:gd name="connsiteY57" fmla="*/ 67951 h 1334417"/>
              <a:gd name="connsiteX58" fmla="*/ 769131 w 1226128"/>
              <a:gd name="connsiteY58" fmla="*/ 39378 h 1334417"/>
              <a:gd name="connsiteX59" fmla="*/ 724681 w 1226128"/>
              <a:gd name="connsiteY59" fmla="*/ 52078 h 1334417"/>
              <a:gd name="connsiteX60" fmla="*/ 610381 w 1226128"/>
              <a:gd name="connsiteY60" fmla="*/ 1278 h 1334417"/>
              <a:gd name="connsiteX61" fmla="*/ 584981 w 1226128"/>
              <a:gd name="connsiteY61" fmla="*/ 20328 h 1334417"/>
              <a:gd name="connsiteX62" fmla="*/ 531006 w 1226128"/>
              <a:gd name="connsiteY62" fmla="*/ 39378 h 1334417"/>
              <a:gd name="connsiteX63" fmla="*/ 521479 w 1226128"/>
              <a:gd name="connsiteY63" fmla="*/ 93349 h 1334417"/>
              <a:gd name="connsiteX64" fmla="*/ 366698 w 1226128"/>
              <a:gd name="connsiteY64" fmla="*/ 103667 h 1334417"/>
              <a:gd name="connsiteX65" fmla="*/ 3953 w 1226128"/>
              <a:gd name="connsiteY65" fmla="*/ 354493 h 1334417"/>
              <a:gd name="connsiteX66" fmla="*/ 38878 w 1226128"/>
              <a:gd name="connsiteY66" fmla="*/ 520387 h 1334417"/>
              <a:gd name="connsiteX67" fmla="*/ 165084 w 1226128"/>
              <a:gd name="connsiteY67" fmla="*/ 391005 h 1334417"/>
              <a:gd name="connsiteX68" fmla="*/ 218266 w 1226128"/>
              <a:gd name="connsiteY68" fmla="*/ 226700 h 1334417"/>
              <a:gd name="connsiteX69" fmla="*/ 378605 w 1226128"/>
              <a:gd name="connsiteY69" fmla="*/ 134227 h 1334417"/>
              <a:gd name="connsiteX0" fmla="*/ 378605 w 1226128"/>
              <a:gd name="connsiteY0" fmla="*/ 134227 h 1334417"/>
              <a:gd name="connsiteX1" fmla="*/ 315104 w 1226128"/>
              <a:gd name="connsiteY1" fmla="*/ 309250 h 1334417"/>
              <a:gd name="connsiteX2" fmla="*/ 283354 w 1226128"/>
              <a:gd name="connsiteY2" fmla="*/ 412435 h 1334417"/>
              <a:gd name="connsiteX3" fmla="*/ 279385 w 1226128"/>
              <a:gd name="connsiteY3" fmla="*/ 628335 h 1334417"/>
              <a:gd name="connsiteX4" fmla="*/ 385747 w 1226128"/>
              <a:gd name="connsiteY4" fmla="*/ 810105 h 1334417"/>
              <a:gd name="connsiteX5" fmla="*/ 434167 w 1226128"/>
              <a:gd name="connsiteY5" fmla="*/ 920437 h 1334417"/>
              <a:gd name="connsiteX6" fmla="*/ 161116 w 1226128"/>
              <a:gd name="connsiteY6" fmla="*/ 997431 h 1334417"/>
              <a:gd name="connsiteX7" fmla="*/ 235729 w 1226128"/>
              <a:gd name="connsiteY7" fmla="*/ 1090301 h 1334417"/>
              <a:gd name="connsiteX8" fmla="*/ 323041 w 1226128"/>
              <a:gd name="connsiteY8" fmla="*/ 1058549 h 1334417"/>
              <a:gd name="connsiteX9" fmla="*/ 277797 w 1226128"/>
              <a:gd name="connsiteY9" fmla="*/ 1126810 h 1334417"/>
              <a:gd name="connsiteX10" fmla="*/ 382572 w 1226128"/>
              <a:gd name="connsiteY10" fmla="*/ 1162530 h 1334417"/>
              <a:gd name="connsiteX11" fmla="*/ 523066 w 1226128"/>
              <a:gd name="connsiteY11" fmla="*/ 1133955 h 1334417"/>
              <a:gd name="connsiteX12" fmla="*/ 584979 w 1226128"/>
              <a:gd name="connsiteY12" fmla="*/ 1188725 h 1334417"/>
              <a:gd name="connsiteX13" fmla="*/ 632603 w 1226128"/>
              <a:gd name="connsiteY13" fmla="*/ 1286356 h 1334417"/>
              <a:gd name="connsiteX14" fmla="*/ 677848 w 1226128"/>
              <a:gd name="connsiteY14" fmla="*/ 1288738 h 1334417"/>
              <a:gd name="connsiteX15" fmla="*/ 718328 w 1226128"/>
              <a:gd name="connsiteY15" fmla="*/ 1303024 h 1334417"/>
              <a:gd name="connsiteX16" fmla="*/ 770717 w 1226128"/>
              <a:gd name="connsiteY16" fmla="*/ 1331599 h 1334417"/>
              <a:gd name="connsiteX17" fmla="*/ 904066 w 1226128"/>
              <a:gd name="connsiteY17" fmla="*/ 1224443 h 1334417"/>
              <a:gd name="connsiteX18" fmla="*/ 1068372 w 1226128"/>
              <a:gd name="connsiteY18" fmla="*/ 1119668 h 1334417"/>
              <a:gd name="connsiteX19" fmla="*/ 1118379 w 1226128"/>
              <a:gd name="connsiteY19" fmla="*/ 1098236 h 1334417"/>
              <a:gd name="connsiteX20" fmla="*/ 1115998 w 1226128"/>
              <a:gd name="connsiteY20" fmla="*/ 1098238 h 1334417"/>
              <a:gd name="connsiteX21" fmla="*/ 1101709 w 1226128"/>
              <a:gd name="connsiteY21" fmla="*/ 1061724 h 1334417"/>
              <a:gd name="connsiteX22" fmla="*/ 1042972 w 1226128"/>
              <a:gd name="connsiteY22" fmla="*/ 1023624 h 1334417"/>
              <a:gd name="connsiteX23" fmla="*/ 991378 w 1226128"/>
              <a:gd name="connsiteY23" fmla="*/ 979174 h 1334417"/>
              <a:gd name="connsiteX24" fmla="*/ 1061230 w 1226128"/>
              <a:gd name="connsiteY24" fmla="*/ 931548 h 1334417"/>
              <a:gd name="connsiteX25" fmla="*/ 1147747 w 1226128"/>
              <a:gd name="connsiteY25" fmla="*/ 896624 h 1334417"/>
              <a:gd name="connsiteX26" fmla="*/ 1088217 w 1226128"/>
              <a:gd name="connsiteY26" fmla="*/ 749780 h 1334417"/>
              <a:gd name="connsiteX27" fmla="*/ 927086 w 1226128"/>
              <a:gd name="connsiteY27" fmla="*/ 663262 h 1334417"/>
              <a:gd name="connsiteX28" fmla="*/ 1081072 w 1226128"/>
              <a:gd name="connsiteY28" fmla="*/ 542611 h 1334417"/>
              <a:gd name="connsiteX29" fmla="*/ 1137431 w 1226128"/>
              <a:gd name="connsiteY29" fmla="*/ 567222 h 1334417"/>
              <a:gd name="connsiteX30" fmla="*/ 1185056 w 1226128"/>
              <a:gd name="connsiteY30" fmla="*/ 600559 h 1334417"/>
              <a:gd name="connsiteX31" fmla="*/ 1151719 w 1226128"/>
              <a:gd name="connsiteY31" fmla="*/ 629134 h 1334417"/>
              <a:gd name="connsiteX32" fmla="*/ 1115998 w 1226128"/>
              <a:gd name="connsiteY32" fmla="*/ 672787 h 1334417"/>
              <a:gd name="connsiteX33" fmla="*/ 1158862 w 1226128"/>
              <a:gd name="connsiteY33" fmla="*/ 671997 h 1334417"/>
              <a:gd name="connsiteX34" fmla="*/ 1209660 w 1226128"/>
              <a:gd name="connsiteY34" fmla="*/ 671200 h 1334417"/>
              <a:gd name="connsiteX35" fmla="*/ 1223156 w 1226128"/>
              <a:gd name="connsiteY35" fmla="*/ 595797 h 1334417"/>
              <a:gd name="connsiteX36" fmla="*/ 1158067 w 1226128"/>
              <a:gd name="connsiteY36" fmla="*/ 483872 h 1334417"/>
              <a:gd name="connsiteX37" fmla="*/ 1083454 w 1226128"/>
              <a:gd name="connsiteY37" fmla="*/ 544203 h 1334417"/>
              <a:gd name="connsiteX38" fmla="*/ 919941 w 1226128"/>
              <a:gd name="connsiteY38" fmla="*/ 663658 h 1334417"/>
              <a:gd name="connsiteX39" fmla="*/ 877873 w 1226128"/>
              <a:gd name="connsiteY39" fmla="*/ 599761 h 1334417"/>
              <a:gd name="connsiteX40" fmla="*/ 828660 w 1226128"/>
              <a:gd name="connsiteY40" fmla="*/ 598172 h 1334417"/>
              <a:gd name="connsiteX41" fmla="*/ 910416 w 1226128"/>
              <a:gd name="connsiteY41" fmla="*/ 486255 h 1334417"/>
              <a:gd name="connsiteX42" fmla="*/ 951694 w 1226128"/>
              <a:gd name="connsiteY42" fmla="*/ 526741 h 1334417"/>
              <a:gd name="connsiteX43" fmla="*/ 1002491 w 1226128"/>
              <a:gd name="connsiteY43" fmla="*/ 566424 h 1334417"/>
              <a:gd name="connsiteX44" fmla="*/ 989794 w 1226128"/>
              <a:gd name="connsiteY44" fmla="*/ 493403 h 1334417"/>
              <a:gd name="connsiteX45" fmla="*/ 989794 w 1226128"/>
              <a:gd name="connsiteY45" fmla="*/ 443397 h 1334417"/>
              <a:gd name="connsiteX46" fmla="*/ 973125 w 1226128"/>
              <a:gd name="connsiteY46" fmla="*/ 414822 h 1334417"/>
              <a:gd name="connsiteX47" fmla="*/ 952485 w 1226128"/>
              <a:gd name="connsiteY47" fmla="*/ 378303 h 1334417"/>
              <a:gd name="connsiteX48" fmla="*/ 892162 w 1226128"/>
              <a:gd name="connsiteY48" fmla="*/ 348147 h 1334417"/>
              <a:gd name="connsiteX49" fmla="*/ 827072 w 1226128"/>
              <a:gd name="connsiteY49" fmla="*/ 321949 h 1334417"/>
              <a:gd name="connsiteX50" fmla="*/ 886606 w 1226128"/>
              <a:gd name="connsiteY50" fmla="*/ 296553 h 1334417"/>
              <a:gd name="connsiteX51" fmla="*/ 940579 w 1226128"/>
              <a:gd name="connsiteY51" fmla="*/ 229079 h 1334417"/>
              <a:gd name="connsiteX52" fmla="*/ 997731 w 1226128"/>
              <a:gd name="connsiteY52" fmla="*/ 214003 h 1334417"/>
              <a:gd name="connsiteX53" fmla="*/ 1004081 w 1226128"/>
              <a:gd name="connsiteY53" fmla="*/ 171934 h 1334417"/>
              <a:gd name="connsiteX54" fmla="*/ 1012810 w 1226128"/>
              <a:gd name="connsiteY54" fmla="*/ 124303 h 1334417"/>
              <a:gd name="connsiteX55" fmla="*/ 962010 w 1226128"/>
              <a:gd name="connsiteY55" fmla="*/ 100494 h 1334417"/>
              <a:gd name="connsiteX56" fmla="*/ 867556 w 1226128"/>
              <a:gd name="connsiteY56" fmla="*/ 90178 h 1334417"/>
              <a:gd name="connsiteX57" fmla="*/ 819929 w 1226128"/>
              <a:gd name="connsiteY57" fmla="*/ 67951 h 1334417"/>
              <a:gd name="connsiteX58" fmla="*/ 769131 w 1226128"/>
              <a:gd name="connsiteY58" fmla="*/ 39378 h 1334417"/>
              <a:gd name="connsiteX59" fmla="*/ 724681 w 1226128"/>
              <a:gd name="connsiteY59" fmla="*/ 52078 h 1334417"/>
              <a:gd name="connsiteX60" fmla="*/ 610381 w 1226128"/>
              <a:gd name="connsiteY60" fmla="*/ 1278 h 1334417"/>
              <a:gd name="connsiteX61" fmla="*/ 584981 w 1226128"/>
              <a:gd name="connsiteY61" fmla="*/ 20328 h 1334417"/>
              <a:gd name="connsiteX62" fmla="*/ 531006 w 1226128"/>
              <a:gd name="connsiteY62" fmla="*/ 39378 h 1334417"/>
              <a:gd name="connsiteX63" fmla="*/ 521479 w 1226128"/>
              <a:gd name="connsiteY63" fmla="*/ 93349 h 1334417"/>
              <a:gd name="connsiteX64" fmla="*/ 366698 w 1226128"/>
              <a:gd name="connsiteY64" fmla="*/ 103667 h 1334417"/>
              <a:gd name="connsiteX65" fmla="*/ 3953 w 1226128"/>
              <a:gd name="connsiteY65" fmla="*/ 354493 h 1334417"/>
              <a:gd name="connsiteX66" fmla="*/ 38878 w 1226128"/>
              <a:gd name="connsiteY66" fmla="*/ 520387 h 1334417"/>
              <a:gd name="connsiteX67" fmla="*/ 165084 w 1226128"/>
              <a:gd name="connsiteY67" fmla="*/ 391005 h 1334417"/>
              <a:gd name="connsiteX68" fmla="*/ 218266 w 1226128"/>
              <a:gd name="connsiteY68" fmla="*/ 226700 h 1334417"/>
              <a:gd name="connsiteX69" fmla="*/ 378605 w 1226128"/>
              <a:gd name="connsiteY69" fmla="*/ 134227 h 1334417"/>
              <a:gd name="connsiteX0" fmla="*/ 378605 w 1226128"/>
              <a:gd name="connsiteY0" fmla="*/ 134227 h 1334417"/>
              <a:gd name="connsiteX1" fmla="*/ 315104 w 1226128"/>
              <a:gd name="connsiteY1" fmla="*/ 309250 h 1334417"/>
              <a:gd name="connsiteX2" fmla="*/ 283354 w 1226128"/>
              <a:gd name="connsiteY2" fmla="*/ 412435 h 1334417"/>
              <a:gd name="connsiteX3" fmla="*/ 279385 w 1226128"/>
              <a:gd name="connsiteY3" fmla="*/ 628335 h 1334417"/>
              <a:gd name="connsiteX4" fmla="*/ 385747 w 1226128"/>
              <a:gd name="connsiteY4" fmla="*/ 810105 h 1334417"/>
              <a:gd name="connsiteX5" fmla="*/ 434167 w 1226128"/>
              <a:gd name="connsiteY5" fmla="*/ 920437 h 1334417"/>
              <a:gd name="connsiteX6" fmla="*/ 161116 w 1226128"/>
              <a:gd name="connsiteY6" fmla="*/ 997431 h 1334417"/>
              <a:gd name="connsiteX7" fmla="*/ 235729 w 1226128"/>
              <a:gd name="connsiteY7" fmla="*/ 1090301 h 1334417"/>
              <a:gd name="connsiteX8" fmla="*/ 323041 w 1226128"/>
              <a:gd name="connsiteY8" fmla="*/ 1058549 h 1334417"/>
              <a:gd name="connsiteX9" fmla="*/ 277797 w 1226128"/>
              <a:gd name="connsiteY9" fmla="*/ 1126810 h 1334417"/>
              <a:gd name="connsiteX10" fmla="*/ 382572 w 1226128"/>
              <a:gd name="connsiteY10" fmla="*/ 1162530 h 1334417"/>
              <a:gd name="connsiteX11" fmla="*/ 523066 w 1226128"/>
              <a:gd name="connsiteY11" fmla="*/ 1133955 h 1334417"/>
              <a:gd name="connsiteX12" fmla="*/ 584979 w 1226128"/>
              <a:gd name="connsiteY12" fmla="*/ 1188725 h 1334417"/>
              <a:gd name="connsiteX13" fmla="*/ 632603 w 1226128"/>
              <a:gd name="connsiteY13" fmla="*/ 1286356 h 1334417"/>
              <a:gd name="connsiteX14" fmla="*/ 677848 w 1226128"/>
              <a:gd name="connsiteY14" fmla="*/ 1288738 h 1334417"/>
              <a:gd name="connsiteX15" fmla="*/ 718328 w 1226128"/>
              <a:gd name="connsiteY15" fmla="*/ 1303024 h 1334417"/>
              <a:gd name="connsiteX16" fmla="*/ 770717 w 1226128"/>
              <a:gd name="connsiteY16" fmla="*/ 1331599 h 1334417"/>
              <a:gd name="connsiteX17" fmla="*/ 904066 w 1226128"/>
              <a:gd name="connsiteY17" fmla="*/ 1224443 h 1334417"/>
              <a:gd name="connsiteX18" fmla="*/ 1068372 w 1226128"/>
              <a:gd name="connsiteY18" fmla="*/ 1119668 h 1334417"/>
              <a:gd name="connsiteX19" fmla="*/ 1118379 w 1226128"/>
              <a:gd name="connsiteY19" fmla="*/ 1098236 h 1334417"/>
              <a:gd name="connsiteX20" fmla="*/ 1115998 w 1226128"/>
              <a:gd name="connsiteY20" fmla="*/ 1098238 h 1334417"/>
              <a:gd name="connsiteX21" fmla="*/ 1101709 w 1226128"/>
              <a:gd name="connsiteY21" fmla="*/ 1061724 h 1334417"/>
              <a:gd name="connsiteX22" fmla="*/ 1042972 w 1226128"/>
              <a:gd name="connsiteY22" fmla="*/ 1023624 h 1334417"/>
              <a:gd name="connsiteX23" fmla="*/ 991378 w 1226128"/>
              <a:gd name="connsiteY23" fmla="*/ 979174 h 1334417"/>
              <a:gd name="connsiteX24" fmla="*/ 1061230 w 1226128"/>
              <a:gd name="connsiteY24" fmla="*/ 931548 h 1334417"/>
              <a:gd name="connsiteX25" fmla="*/ 1147747 w 1226128"/>
              <a:gd name="connsiteY25" fmla="*/ 896624 h 1334417"/>
              <a:gd name="connsiteX26" fmla="*/ 1088217 w 1226128"/>
              <a:gd name="connsiteY26" fmla="*/ 749780 h 1334417"/>
              <a:gd name="connsiteX27" fmla="*/ 927086 w 1226128"/>
              <a:gd name="connsiteY27" fmla="*/ 663262 h 1334417"/>
              <a:gd name="connsiteX28" fmla="*/ 1081072 w 1226128"/>
              <a:gd name="connsiteY28" fmla="*/ 542611 h 1334417"/>
              <a:gd name="connsiteX29" fmla="*/ 1137431 w 1226128"/>
              <a:gd name="connsiteY29" fmla="*/ 567222 h 1334417"/>
              <a:gd name="connsiteX30" fmla="*/ 1185056 w 1226128"/>
              <a:gd name="connsiteY30" fmla="*/ 600559 h 1334417"/>
              <a:gd name="connsiteX31" fmla="*/ 1151719 w 1226128"/>
              <a:gd name="connsiteY31" fmla="*/ 629134 h 1334417"/>
              <a:gd name="connsiteX32" fmla="*/ 1115998 w 1226128"/>
              <a:gd name="connsiteY32" fmla="*/ 672787 h 1334417"/>
              <a:gd name="connsiteX33" fmla="*/ 1158862 w 1226128"/>
              <a:gd name="connsiteY33" fmla="*/ 671997 h 1334417"/>
              <a:gd name="connsiteX34" fmla="*/ 1209660 w 1226128"/>
              <a:gd name="connsiteY34" fmla="*/ 671200 h 1334417"/>
              <a:gd name="connsiteX35" fmla="*/ 1223156 w 1226128"/>
              <a:gd name="connsiteY35" fmla="*/ 595797 h 1334417"/>
              <a:gd name="connsiteX36" fmla="*/ 1158067 w 1226128"/>
              <a:gd name="connsiteY36" fmla="*/ 483872 h 1334417"/>
              <a:gd name="connsiteX37" fmla="*/ 1083454 w 1226128"/>
              <a:gd name="connsiteY37" fmla="*/ 544203 h 1334417"/>
              <a:gd name="connsiteX38" fmla="*/ 919941 w 1226128"/>
              <a:gd name="connsiteY38" fmla="*/ 663658 h 1334417"/>
              <a:gd name="connsiteX39" fmla="*/ 877873 w 1226128"/>
              <a:gd name="connsiteY39" fmla="*/ 599761 h 1334417"/>
              <a:gd name="connsiteX40" fmla="*/ 828660 w 1226128"/>
              <a:gd name="connsiteY40" fmla="*/ 598172 h 1334417"/>
              <a:gd name="connsiteX41" fmla="*/ 910416 w 1226128"/>
              <a:gd name="connsiteY41" fmla="*/ 486255 h 1334417"/>
              <a:gd name="connsiteX42" fmla="*/ 951694 w 1226128"/>
              <a:gd name="connsiteY42" fmla="*/ 526741 h 1334417"/>
              <a:gd name="connsiteX43" fmla="*/ 995347 w 1226128"/>
              <a:gd name="connsiteY43" fmla="*/ 564043 h 1334417"/>
              <a:gd name="connsiteX44" fmla="*/ 989794 w 1226128"/>
              <a:gd name="connsiteY44" fmla="*/ 493403 h 1334417"/>
              <a:gd name="connsiteX45" fmla="*/ 989794 w 1226128"/>
              <a:gd name="connsiteY45" fmla="*/ 443397 h 1334417"/>
              <a:gd name="connsiteX46" fmla="*/ 973125 w 1226128"/>
              <a:gd name="connsiteY46" fmla="*/ 414822 h 1334417"/>
              <a:gd name="connsiteX47" fmla="*/ 952485 w 1226128"/>
              <a:gd name="connsiteY47" fmla="*/ 378303 h 1334417"/>
              <a:gd name="connsiteX48" fmla="*/ 892162 w 1226128"/>
              <a:gd name="connsiteY48" fmla="*/ 348147 h 1334417"/>
              <a:gd name="connsiteX49" fmla="*/ 827072 w 1226128"/>
              <a:gd name="connsiteY49" fmla="*/ 321949 h 1334417"/>
              <a:gd name="connsiteX50" fmla="*/ 886606 w 1226128"/>
              <a:gd name="connsiteY50" fmla="*/ 296553 h 1334417"/>
              <a:gd name="connsiteX51" fmla="*/ 940579 w 1226128"/>
              <a:gd name="connsiteY51" fmla="*/ 229079 h 1334417"/>
              <a:gd name="connsiteX52" fmla="*/ 997731 w 1226128"/>
              <a:gd name="connsiteY52" fmla="*/ 214003 h 1334417"/>
              <a:gd name="connsiteX53" fmla="*/ 1004081 w 1226128"/>
              <a:gd name="connsiteY53" fmla="*/ 171934 h 1334417"/>
              <a:gd name="connsiteX54" fmla="*/ 1012810 w 1226128"/>
              <a:gd name="connsiteY54" fmla="*/ 124303 h 1334417"/>
              <a:gd name="connsiteX55" fmla="*/ 962010 w 1226128"/>
              <a:gd name="connsiteY55" fmla="*/ 100494 h 1334417"/>
              <a:gd name="connsiteX56" fmla="*/ 867556 w 1226128"/>
              <a:gd name="connsiteY56" fmla="*/ 90178 h 1334417"/>
              <a:gd name="connsiteX57" fmla="*/ 819929 w 1226128"/>
              <a:gd name="connsiteY57" fmla="*/ 67951 h 1334417"/>
              <a:gd name="connsiteX58" fmla="*/ 769131 w 1226128"/>
              <a:gd name="connsiteY58" fmla="*/ 39378 h 1334417"/>
              <a:gd name="connsiteX59" fmla="*/ 724681 w 1226128"/>
              <a:gd name="connsiteY59" fmla="*/ 52078 h 1334417"/>
              <a:gd name="connsiteX60" fmla="*/ 610381 w 1226128"/>
              <a:gd name="connsiteY60" fmla="*/ 1278 h 1334417"/>
              <a:gd name="connsiteX61" fmla="*/ 584981 w 1226128"/>
              <a:gd name="connsiteY61" fmla="*/ 20328 h 1334417"/>
              <a:gd name="connsiteX62" fmla="*/ 531006 w 1226128"/>
              <a:gd name="connsiteY62" fmla="*/ 39378 h 1334417"/>
              <a:gd name="connsiteX63" fmla="*/ 521479 w 1226128"/>
              <a:gd name="connsiteY63" fmla="*/ 93349 h 1334417"/>
              <a:gd name="connsiteX64" fmla="*/ 366698 w 1226128"/>
              <a:gd name="connsiteY64" fmla="*/ 103667 h 1334417"/>
              <a:gd name="connsiteX65" fmla="*/ 3953 w 1226128"/>
              <a:gd name="connsiteY65" fmla="*/ 354493 h 1334417"/>
              <a:gd name="connsiteX66" fmla="*/ 38878 w 1226128"/>
              <a:gd name="connsiteY66" fmla="*/ 520387 h 1334417"/>
              <a:gd name="connsiteX67" fmla="*/ 165084 w 1226128"/>
              <a:gd name="connsiteY67" fmla="*/ 391005 h 1334417"/>
              <a:gd name="connsiteX68" fmla="*/ 218266 w 1226128"/>
              <a:gd name="connsiteY68" fmla="*/ 226700 h 1334417"/>
              <a:gd name="connsiteX69" fmla="*/ 378605 w 1226128"/>
              <a:gd name="connsiteY69" fmla="*/ 134227 h 1334417"/>
              <a:gd name="connsiteX0" fmla="*/ 378605 w 1226128"/>
              <a:gd name="connsiteY0" fmla="*/ 134227 h 1334417"/>
              <a:gd name="connsiteX1" fmla="*/ 315104 w 1226128"/>
              <a:gd name="connsiteY1" fmla="*/ 309250 h 1334417"/>
              <a:gd name="connsiteX2" fmla="*/ 283354 w 1226128"/>
              <a:gd name="connsiteY2" fmla="*/ 412435 h 1334417"/>
              <a:gd name="connsiteX3" fmla="*/ 279385 w 1226128"/>
              <a:gd name="connsiteY3" fmla="*/ 628335 h 1334417"/>
              <a:gd name="connsiteX4" fmla="*/ 385747 w 1226128"/>
              <a:gd name="connsiteY4" fmla="*/ 810105 h 1334417"/>
              <a:gd name="connsiteX5" fmla="*/ 434167 w 1226128"/>
              <a:gd name="connsiteY5" fmla="*/ 920437 h 1334417"/>
              <a:gd name="connsiteX6" fmla="*/ 161116 w 1226128"/>
              <a:gd name="connsiteY6" fmla="*/ 997431 h 1334417"/>
              <a:gd name="connsiteX7" fmla="*/ 235729 w 1226128"/>
              <a:gd name="connsiteY7" fmla="*/ 1090301 h 1334417"/>
              <a:gd name="connsiteX8" fmla="*/ 323041 w 1226128"/>
              <a:gd name="connsiteY8" fmla="*/ 1058549 h 1334417"/>
              <a:gd name="connsiteX9" fmla="*/ 277797 w 1226128"/>
              <a:gd name="connsiteY9" fmla="*/ 1126810 h 1334417"/>
              <a:gd name="connsiteX10" fmla="*/ 382572 w 1226128"/>
              <a:gd name="connsiteY10" fmla="*/ 1162530 h 1334417"/>
              <a:gd name="connsiteX11" fmla="*/ 523066 w 1226128"/>
              <a:gd name="connsiteY11" fmla="*/ 1133955 h 1334417"/>
              <a:gd name="connsiteX12" fmla="*/ 584979 w 1226128"/>
              <a:gd name="connsiteY12" fmla="*/ 1188725 h 1334417"/>
              <a:gd name="connsiteX13" fmla="*/ 632603 w 1226128"/>
              <a:gd name="connsiteY13" fmla="*/ 1286356 h 1334417"/>
              <a:gd name="connsiteX14" fmla="*/ 677848 w 1226128"/>
              <a:gd name="connsiteY14" fmla="*/ 1288738 h 1334417"/>
              <a:gd name="connsiteX15" fmla="*/ 718328 w 1226128"/>
              <a:gd name="connsiteY15" fmla="*/ 1303024 h 1334417"/>
              <a:gd name="connsiteX16" fmla="*/ 770717 w 1226128"/>
              <a:gd name="connsiteY16" fmla="*/ 1331599 h 1334417"/>
              <a:gd name="connsiteX17" fmla="*/ 904066 w 1226128"/>
              <a:gd name="connsiteY17" fmla="*/ 1224443 h 1334417"/>
              <a:gd name="connsiteX18" fmla="*/ 1068372 w 1226128"/>
              <a:gd name="connsiteY18" fmla="*/ 1119668 h 1334417"/>
              <a:gd name="connsiteX19" fmla="*/ 1118379 w 1226128"/>
              <a:gd name="connsiteY19" fmla="*/ 1098236 h 1334417"/>
              <a:gd name="connsiteX20" fmla="*/ 1115998 w 1226128"/>
              <a:gd name="connsiteY20" fmla="*/ 1098238 h 1334417"/>
              <a:gd name="connsiteX21" fmla="*/ 1101709 w 1226128"/>
              <a:gd name="connsiteY21" fmla="*/ 1061724 h 1334417"/>
              <a:gd name="connsiteX22" fmla="*/ 1042972 w 1226128"/>
              <a:gd name="connsiteY22" fmla="*/ 1023624 h 1334417"/>
              <a:gd name="connsiteX23" fmla="*/ 991378 w 1226128"/>
              <a:gd name="connsiteY23" fmla="*/ 979174 h 1334417"/>
              <a:gd name="connsiteX24" fmla="*/ 1061230 w 1226128"/>
              <a:gd name="connsiteY24" fmla="*/ 931548 h 1334417"/>
              <a:gd name="connsiteX25" fmla="*/ 1089806 w 1226128"/>
              <a:gd name="connsiteY25" fmla="*/ 919647 h 1334417"/>
              <a:gd name="connsiteX26" fmla="*/ 1147747 w 1226128"/>
              <a:gd name="connsiteY26" fmla="*/ 896624 h 1334417"/>
              <a:gd name="connsiteX27" fmla="*/ 1088217 w 1226128"/>
              <a:gd name="connsiteY27" fmla="*/ 749780 h 1334417"/>
              <a:gd name="connsiteX28" fmla="*/ 927086 w 1226128"/>
              <a:gd name="connsiteY28" fmla="*/ 663262 h 1334417"/>
              <a:gd name="connsiteX29" fmla="*/ 1081072 w 1226128"/>
              <a:gd name="connsiteY29" fmla="*/ 542611 h 1334417"/>
              <a:gd name="connsiteX30" fmla="*/ 1137431 w 1226128"/>
              <a:gd name="connsiteY30" fmla="*/ 567222 h 1334417"/>
              <a:gd name="connsiteX31" fmla="*/ 1185056 w 1226128"/>
              <a:gd name="connsiteY31" fmla="*/ 600559 h 1334417"/>
              <a:gd name="connsiteX32" fmla="*/ 1151719 w 1226128"/>
              <a:gd name="connsiteY32" fmla="*/ 629134 h 1334417"/>
              <a:gd name="connsiteX33" fmla="*/ 1115998 w 1226128"/>
              <a:gd name="connsiteY33" fmla="*/ 672787 h 1334417"/>
              <a:gd name="connsiteX34" fmla="*/ 1158862 w 1226128"/>
              <a:gd name="connsiteY34" fmla="*/ 671997 h 1334417"/>
              <a:gd name="connsiteX35" fmla="*/ 1209660 w 1226128"/>
              <a:gd name="connsiteY35" fmla="*/ 671200 h 1334417"/>
              <a:gd name="connsiteX36" fmla="*/ 1223156 w 1226128"/>
              <a:gd name="connsiteY36" fmla="*/ 595797 h 1334417"/>
              <a:gd name="connsiteX37" fmla="*/ 1158067 w 1226128"/>
              <a:gd name="connsiteY37" fmla="*/ 483872 h 1334417"/>
              <a:gd name="connsiteX38" fmla="*/ 1083454 w 1226128"/>
              <a:gd name="connsiteY38" fmla="*/ 544203 h 1334417"/>
              <a:gd name="connsiteX39" fmla="*/ 919941 w 1226128"/>
              <a:gd name="connsiteY39" fmla="*/ 663658 h 1334417"/>
              <a:gd name="connsiteX40" fmla="*/ 877873 w 1226128"/>
              <a:gd name="connsiteY40" fmla="*/ 599761 h 1334417"/>
              <a:gd name="connsiteX41" fmla="*/ 828660 w 1226128"/>
              <a:gd name="connsiteY41" fmla="*/ 598172 h 1334417"/>
              <a:gd name="connsiteX42" fmla="*/ 910416 w 1226128"/>
              <a:gd name="connsiteY42" fmla="*/ 486255 h 1334417"/>
              <a:gd name="connsiteX43" fmla="*/ 951694 w 1226128"/>
              <a:gd name="connsiteY43" fmla="*/ 526741 h 1334417"/>
              <a:gd name="connsiteX44" fmla="*/ 995347 w 1226128"/>
              <a:gd name="connsiteY44" fmla="*/ 564043 h 1334417"/>
              <a:gd name="connsiteX45" fmla="*/ 989794 w 1226128"/>
              <a:gd name="connsiteY45" fmla="*/ 493403 h 1334417"/>
              <a:gd name="connsiteX46" fmla="*/ 989794 w 1226128"/>
              <a:gd name="connsiteY46" fmla="*/ 443397 h 1334417"/>
              <a:gd name="connsiteX47" fmla="*/ 973125 w 1226128"/>
              <a:gd name="connsiteY47" fmla="*/ 414822 h 1334417"/>
              <a:gd name="connsiteX48" fmla="*/ 952485 w 1226128"/>
              <a:gd name="connsiteY48" fmla="*/ 378303 h 1334417"/>
              <a:gd name="connsiteX49" fmla="*/ 892162 w 1226128"/>
              <a:gd name="connsiteY49" fmla="*/ 348147 h 1334417"/>
              <a:gd name="connsiteX50" fmla="*/ 827072 w 1226128"/>
              <a:gd name="connsiteY50" fmla="*/ 321949 h 1334417"/>
              <a:gd name="connsiteX51" fmla="*/ 886606 w 1226128"/>
              <a:gd name="connsiteY51" fmla="*/ 296553 h 1334417"/>
              <a:gd name="connsiteX52" fmla="*/ 940579 w 1226128"/>
              <a:gd name="connsiteY52" fmla="*/ 229079 h 1334417"/>
              <a:gd name="connsiteX53" fmla="*/ 997731 w 1226128"/>
              <a:gd name="connsiteY53" fmla="*/ 214003 h 1334417"/>
              <a:gd name="connsiteX54" fmla="*/ 1004081 w 1226128"/>
              <a:gd name="connsiteY54" fmla="*/ 171934 h 1334417"/>
              <a:gd name="connsiteX55" fmla="*/ 1012810 w 1226128"/>
              <a:gd name="connsiteY55" fmla="*/ 124303 h 1334417"/>
              <a:gd name="connsiteX56" fmla="*/ 962010 w 1226128"/>
              <a:gd name="connsiteY56" fmla="*/ 100494 h 1334417"/>
              <a:gd name="connsiteX57" fmla="*/ 867556 w 1226128"/>
              <a:gd name="connsiteY57" fmla="*/ 90178 h 1334417"/>
              <a:gd name="connsiteX58" fmla="*/ 819929 w 1226128"/>
              <a:gd name="connsiteY58" fmla="*/ 67951 h 1334417"/>
              <a:gd name="connsiteX59" fmla="*/ 769131 w 1226128"/>
              <a:gd name="connsiteY59" fmla="*/ 39378 h 1334417"/>
              <a:gd name="connsiteX60" fmla="*/ 724681 w 1226128"/>
              <a:gd name="connsiteY60" fmla="*/ 52078 h 1334417"/>
              <a:gd name="connsiteX61" fmla="*/ 610381 w 1226128"/>
              <a:gd name="connsiteY61" fmla="*/ 1278 h 1334417"/>
              <a:gd name="connsiteX62" fmla="*/ 584981 w 1226128"/>
              <a:gd name="connsiteY62" fmla="*/ 20328 h 1334417"/>
              <a:gd name="connsiteX63" fmla="*/ 531006 w 1226128"/>
              <a:gd name="connsiteY63" fmla="*/ 39378 h 1334417"/>
              <a:gd name="connsiteX64" fmla="*/ 521479 w 1226128"/>
              <a:gd name="connsiteY64" fmla="*/ 93349 h 1334417"/>
              <a:gd name="connsiteX65" fmla="*/ 366698 w 1226128"/>
              <a:gd name="connsiteY65" fmla="*/ 103667 h 1334417"/>
              <a:gd name="connsiteX66" fmla="*/ 3953 w 1226128"/>
              <a:gd name="connsiteY66" fmla="*/ 354493 h 1334417"/>
              <a:gd name="connsiteX67" fmla="*/ 38878 w 1226128"/>
              <a:gd name="connsiteY67" fmla="*/ 520387 h 1334417"/>
              <a:gd name="connsiteX68" fmla="*/ 165084 w 1226128"/>
              <a:gd name="connsiteY68" fmla="*/ 391005 h 1334417"/>
              <a:gd name="connsiteX69" fmla="*/ 218266 w 1226128"/>
              <a:gd name="connsiteY69" fmla="*/ 226700 h 1334417"/>
              <a:gd name="connsiteX70" fmla="*/ 378605 w 1226128"/>
              <a:gd name="connsiteY70" fmla="*/ 134227 h 1334417"/>
              <a:gd name="connsiteX0" fmla="*/ 378605 w 1226128"/>
              <a:gd name="connsiteY0" fmla="*/ 134227 h 1334417"/>
              <a:gd name="connsiteX1" fmla="*/ 315104 w 1226128"/>
              <a:gd name="connsiteY1" fmla="*/ 309250 h 1334417"/>
              <a:gd name="connsiteX2" fmla="*/ 283354 w 1226128"/>
              <a:gd name="connsiteY2" fmla="*/ 412435 h 1334417"/>
              <a:gd name="connsiteX3" fmla="*/ 279385 w 1226128"/>
              <a:gd name="connsiteY3" fmla="*/ 628335 h 1334417"/>
              <a:gd name="connsiteX4" fmla="*/ 385747 w 1226128"/>
              <a:gd name="connsiteY4" fmla="*/ 810105 h 1334417"/>
              <a:gd name="connsiteX5" fmla="*/ 434167 w 1226128"/>
              <a:gd name="connsiteY5" fmla="*/ 920437 h 1334417"/>
              <a:gd name="connsiteX6" fmla="*/ 161116 w 1226128"/>
              <a:gd name="connsiteY6" fmla="*/ 997431 h 1334417"/>
              <a:gd name="connsiteX7" fmla="*/ 235729 w 1226128"/>
              <a:gd name="connsiteY7" fmla="*/ 1090301 h 1334417"/>
              <a:gd name="connsiteX8" fmla="*/ 323041 w 1226128"/>
              <a:gd name="connsiteY8" fmla="*/ 1058549 h 1334417"/>
              <a:gd name="connsiteX9" fmla="*/ 277797 w 1226128"/>
              <a:gd name="connsiteY9" fmla="*/ 1126810 h 1334417"/>
              <a:gd name="connsiteX10" fmla="*/ 382572 w 1226128"/>
              <a:gd name="connsiteY10" fmla="*/ 1162530 h 1334417"/>
              <a:gd name="connsiteX11" fmla="*/ 523066 w 1226128"/>
              <a:gd name="connsiteY11" fmla="*/ 1133955 h 1334417"/>
              <a:gd name="connsiteX12" fmla="*/ 584979 w 1226128"/>
              <a:gd name="connsiteY12" fmla="*/ 1188725 h 1334417"/>
              <a:gd name="connsiteX13" fmla="*/ 632603 w 1226128"/>
              <a:gd name="connsiteY13" fmla="*/ 1286356 h 1334417"/>
              <a:gd name="connsiteX14" fmla="*/ 677848 w 1226128"/>
              <a:gd name="connsiteY14" fmla="*/ 1288738 h 1334417"/>
              <a:gd name="connsiteX15" fmla="*/ 718328 w 1226128"/>
              <a:gd name="connsiteY15" fmla="*/ 1303024 h 1334417"/>
              <a:gd name="connsiteX16" fmla="*/ 770717 w 1226128"/>
              <a:gd name="connsiteY16" fmla="*/ 1331599 h 1334417"/>
              <a:gd name="connsiteX17" fmla="*/ 904066 w 1226128"/>
              <a:gd name="connsiteY17" fmla="*/ 1224443 h 1334417"/>
              <a:gd name="connsiteX18" fmla="*/ 1068372 w 1226128"/>
              <a:gd name="connsiteY18" fmla="*/ 1119668 h 1334417"/>
              <a:gd name="connsiteX19" fmla="*/ 1118379 w 1226128"/>
              <a:gd name="connsiteY19" fmla="*/ 1098236 h 1334417"/>
              <a:gd name="connsiteX20" fmla="*/ 1115998 w 1226128"/>
              <a:gd name="connsiteY20" fmla="*/ 1098238 h 1334417"/>
              <a:gd name="connsiteX21" fmla="*/ 1101709 w 1226128"/>
              <a:gd name="connsiteY21" fmla="*/ 1061724 h 1334417"/>
              <a:gd name="connsiteX22" fmla="*/ 1042972 w 1226128"/>
              <a:gd name="connsiteY22" fmla="*/ 1023624 h 1334417"/>
              <a:gd name="connsiteX23" fmla="*/ 991378 w 1226128"/>
              <a:gd name="connsiteY23" fmla="*/ 979174 h 1334417"/>
              <a:gd name="connsiteX24" fmla="*/ 1061230 w 1226128"/>
              <a:gd name="connsiteY24" fmla="*/ 931548 h 1334417"/>
              <a:gd name="connsiteX25" fmla="*/ 1089806 w 1226128"/>
              <a:gd name="connsiteY25" fmla="*/ 919647 h 1334417"/>
              <a:gd name="connsiteX26" fmla="*/ 1147747 w 1226128"/>
              <a:gd name="connsiteY26" fmla="*/ 896624 h 1334417"/>
              <a:gd name="connsiteX27" fmla="*/ 1102504 w 1226128"/>
              <a:gd name="connsiteY27" fmla="*/ 752161 h 1334417"/>
              <a:gd name="connsiteX28" fmla="*/ 927086 w 1226128"/>
              <a:gd name="connsiteY28" fmla="*/ 663262 h 1334417"/>
              <a:gd name="connsiteX29" fmla="*/ 1081072 w 1226128"/>
              <a:gd name="connsiteY29" fmla="*/ 542611 h 1334417"/>
              <a:gd name="connsiteX30" fmla="*/ 1137431 w 1226128"/>
              <a:gd name="connsiteY30" fmla="*/ 567222 h 1334417"/>
              <a:gd name="connsiteX31" fmla="*/ 1185056 w 1226128"/>
              <a:gd name="connsiteY31" fmla="*/ 600559 h 1334417"/>
              <a:gd name="connsiteX32" fmla="*/ 1151719 w 1226128"/>
              <a:gd name="connsiteY32" fmla="*/ 629134 h 1334417"/>
              <a:gd name="connsiteX33" fmla="*/ 1115998 w 1226128"/>
              <a:gd name="connsiteY33" fmla="*/ 672787 h 1334417"/>
              <a:gd name="connsiteX34" fmla="*/ 1158862 w 1226128"/>
              <a:gd name="connsiteY34" fmla="*/ 671997 h 1334417"/>
              <a:gd name="connsiteX35" fmla="*/ 1209660 w 1226128"/>
              <a:gd name="connsiteY35" fmla="*/ 671200 h 1334417"/>
              <a:gd name="connsiteX36" fmla="*/ 1223156 w 1226128"/>
              <a:gd name="connsiteY36" fmla="*/ 595797 h 1334417"/>
              <a:gd name="connsiteX37" fmla="*/ 1158067 w 1226128"/>
              <a:gd name="connsiteY37" fmla="*/ 483872 h 1334417"/>
              <a:gd name="connsiteX38" fmla="*/ 1083454 w 1226128"/>
              <a:gd name="connsiteY38" fmla="*/ 544203 h 1334417"/>
              <a:gd name="connsiteX39" fmla="*/ 919941 w 1226128"/>
              <a:gd name="connsiteY39" fmla="*/ 663658 h 1334417"/>
              <a:gd name="connsiteX40" fmla="*/ 877873 w 1226128"/>
              <a:gd name="connsiteY40" fmla="*/ 599761 h 1334417"/>
              <a:gd name="connsiteX41" fmla="*/ 828660 w 1226128"/>
              <a:gd name="connsiteY41" fmla="*/ 598172 h 1334417"/>
              <a:gd name="connsiteX42" fmla="*/ 910416 w 1226128"/>
              <a:gd name="connsiteY42" fmla="*/ 486255 h 1334417"/>
              <a:gd name="connsiteX43" fmla="*/ 951694 w 1226128"/>
              <a:gd name="connsiteY43" fmla="*/ 526741 h 1334417"/>
              <a:gd name="connsiteX44" fmla="*/ 995347 w 1226128"/>
              <a:gd name="connsiteY44" fmla="*/ 564043 h 1334417"/>
              <a:gd name="connsiteX45" fmla="*/ 989794 w 1226128"/>
              <a:gd name="connsiteY45" fmla="*/ 493403 h 1334417"/>
              <a:gd name="connsiteX46" fmla="*/ 989794 w 1226128"/>
              <a:gd name="connsiteY46" fmla="*/ 443397 h 1334417"/>
              <a:gd name="connsiteX47" fmla="*/ 973125 w 1226128"/>
              <a:gd name="connsiteY47" fmla="*/ 414822 h 1334417"/>
              <a:gd name="connsiteX48" fmla="*/ 952485 w 1226128"/>
              <a:gd name="connsiteY48" fmla="*/ 378303 h 1334417"/>
              <a:gd name="connsiteX49" fmla="*/ 892162 w 1226128"/>
              <a:gd name="connsiteY49" fmla="*/ 348147 h 1334417"/>
              <a:gd name="connsiteX50" fmla="*/ 827072 w 1226128"/>
              <a:gd name="connsiteY50" fmla="*/ 321949 h 1334417"/>
              <a:gd name="connsiteX51" fmla="*/ 886606 w 1226128"/>
              <a:gd name="connsiteY51" fmla="*/ 296553 h 1334417"/>
              <a:gd name="connsiteX52" fmla="*/ 940579 w 1226128"/>
              <a:gd name="connsiteY52" fmla="*/ 229079 h 1334417"/>
              <a:gd name="connsiteX53" fmla="*/ 997731 w 1226128"/>
              <a:gd name="connsiteY53" fmla="*/ 214003 h 1334417"/>
              <a:gd name="connsiteX54" fmla="*/ 1004081 w 1226128"/>
              <a:gd name="connsiteY54" fmla="*/ 171934 h 1334417"/>
              <a:gd name="connsiteX55" fmla="*/ 1012810 w 1226128"/>
              <a:gd name="connsiteY55" fmla="*/ 124303 h 1334417"/>
              <a:gd name="connsiteX56" fmla="*/ 962010 w 1226128"/>
              <a:gd name="connsiteY56" fmla="*/ 100494 h 1334417"/>
              <a:gd name="connsiteX57" fmla="*/ 867556 w 1226128"/>
              <a:gd name="connsiteY57" fmla="*/ 90178 h 1334417"/>
              <a:gd name="connsiteX58" fmla="*/ 819929 w 1226128"/>
              <a:gd name="connsiteY58" fmla="*/ 67951 h 1334417"/>
              <a:gd name="connsiteX59" fmla="*/ 769131 w 1226128"/>
              <a:gd name="connsiteY59" fmla="*/ 39378 h 1334417"/>
              <a:gd name="connsiteX60" fmla="*/ 724681 w 1226128"/>
              <a:gd name="connsiteY60" fmla="*/ 52078 h 1334417"/>
              <a:gd name="connsiteX61" fmla="*/ 610381 w 1226128"/>
              <a:gd name="connsiteY61" fmla="*/ 1278 h 1334417"/>
              <a:gd name="connsiteX62" fmla="*/ 584981 w 1226128"/>
              <a:gd name="connsiteY62" fmla="*/ 20328 h 1334417"/>
              <a:gd name="connsiteX63" fmla="*/ 531006 w 1226128"/>
              <a:gd name="connsiteY63" fmla="*/ 39378 h 1334417"/>
              <a:gd name="connsiteX64" fmla="*/ 521479 w 1226128"/>
              <a:gd name="connsiteY64" fmla="*/ 93349 h 1334417"/>
              <a:gd name="connsiteX65" fmla="*/ 366698 w 1226128"/>
              <a:gd name="connsiteY65" fmla="*/ 103667 h 1334417"/>
              <a:gd name="connsiteX66" fmla="*/ 3953 w 1226128"/>
              <a:gd name="connsiteY66" fmla="*/ 354493 h 1334417"/>
              <a:gd name="connsiteX67" fmla="*/ 38878 w 1226128"/>
              <a:gd name="connsiteY67" fmla="*/ 520387 h 1334417"/>
              <a:gd name="connsiteX68" fmla="*/ 165084 w 1226128"/>
              <a:gd name="connsiteY68" fmla="*/ 391005 h 1334417"/>
              <a:gd name="connsiteX69" fmla="*/ 218266 w 1226128"/>
              <a:gd name="connsiteY69" fmla="*/ 226700 h 1334417"/>
              <a:gd name="connsiteX70" fmla="*/ 378605 w 1226128"/>
              <a:gd name="connsiteY70" fmla="*/ 134227 h 1334417"/>
              <a:gd name="connsiteX0" fmla="*/ 378605 w 1226128"/>
              <a:gd name="connsiteY0" fmla="*/ 134227 h 1334417"/>
              <a:gd name="connsiteX1" fmla="*/ 315104 w 1226128"/>
              <a:gd name="connsiteY1" fmla="*/ 309250 h 1334417"/>
              <a:gd name="connsiteX2" fmla="*/ 283354 w 1226128"/>
              <a:gd name="connsiteY2" fmla="*/ 412435 h 1334417"/>
              <a:gd name="connsiteX3" fmla="*/ 279385 w 1226128"/>
              <a:gd name="connsiteY3" fmla="*/ 628335 h 1334417"/>
              <a:gd name="connsiteX4" fmla="*/ 385747 w 1226128"/>
              <a:gd name="connsiteY4" fmla="*/ 810105 h 1334417"/>
              <a:gd name="connsiteX5" fmla="*/ 434167 w 1226128"/>
              <a:gd name="connsiteY5" fmla="*/ 920437 h 1334417"/>
              <a:gd name="connsiteX6" fmla="*/ 161116 w 1226128"/>
              <a:gd name="connsiteY6" fmla="*/ 997431 h 1334417"/>
              <a:gd name="connsiteX7" fmla="*/ 235729 w 1226128"/>
              <a:gd name="connsiteY7" fmla="*/ 1090301 h 1334417"/>
              <a:gd name="connsiteX8" fmla="*/ 323041 w 1226128"/>
              <a:gd name="connsiteY8" fmla="*/ 1058549 h 1334417"/>
              <a:gd name="connsiteX9" fmla="*/ 277797 w 1226128"/>
              <a:gd name="connsiteY9" fmla="*/ 1126810 h 1334417"/>
              <a:gd name="connsiteX10" fmla="*/ 382572 w 1226128"/>
              <a:gd name="connsiteY10" fmla="*/ 1162530 h 1334417"/>
              <a:gd name="connsiteX11" fmla="*/ 523066 w 1226128"/>
              <a:gd name="connsiteY11" fmla="*/ 1133955 h 1334417"/>
              <a:gd name="connsiteX12" fmla="*/ 584979 w 1226128"/>
              <a:gd name="connsiteY12" fmla="*/ 1188725 h 1334417"/>
              <a:gd name="connsiteX13" fmla="*/ 632603 w 1226128"/>
              <a:gd name="connsiteY13" fmla="*/ 1286356 h 1334417"/>
              <a:gd name="connsiteX14" fmla="*/ 677848 w 1226128"/>
              <a:gd name="connsiteY14" fmla="*/ 1288738 h 1334417"/>
              <a:gd name="connsiteX15" fmla="*/ 718328 w 1226128"/>
              <a:gd name="connsiteY15" fmla="*/ 1303024 h 1334417"/>
              <a:gd name="connsiteX16" fmla="*/ 770717 w 1226128"/>
              <a:gd name="connsiteY16" fmla="*/ 1331599 h 1334417"/>
              <a:gd name="connsiteX17" fmla="*/ 904066 w 1226128"/>
              <a:gd name="connsiteY17" fmla="*/ 1224443 h 1334417"/>
              <a:gd name="connsiteX18" fmla="*/ 1068372 w 1226128"/>
              <a:gd name="connsiteY18" fmla="*/ 1119668 h 1334417"/>
              <a:gd name="connsiteX19" fmla="*/ 1118379 w 1226128"/>
              <a:gd name="connsiteY19" fmla="*/ 1098236 h 1334417"/>
              <a:gd name="connsiteX20" fmla="*/ 1115998 w 1226128"/>
              <a:gd name="connsiteY20" fmla="*/ 1098238 h 1334417"/>
              <a:gd name="connsiteX21" fmla="*/ 1101709 w 1226128"/>
              <a:gd name="connsiteY21" fmla="*/ 1061724 h 1334417"/>
              <a:gd name="connsiteX22" fmla="*/ 1042972 w 1226128"/>
              <a:gd name="connsiteY22" fmla="*/ 1023624 h 1334417"/>
              <a:gd name="connsiteX23" fmla="*/ 991378 w 1226128"/>
              <a:gd name="connsiteY23" fmla="*/ 979174 h 1334417"/>
              <a:gd name="connsiteX24" fmla="*/ 1061230 w 1226128"/>
              <a:gd name="connsiteY24" fmla="*/ 931548 h 1334417"/>
              <a:gd name="connsiteX25" fmla="*/ 1089806 w 1226128"/>
              <a:gd name="connsiteY25" fmla="*/ 919647 h 1334417"/>
              <a:gd name="connsiteX26" fmla="*/ 1140604 w 1226128"/>
              <a:gd name="connsiteY26" fmla="*/ 896624 h 1334417"/>
              <a:gd name="connsiteX27" fmla="*/ 1102504 w 1226128"/>
              <a:gd name="connsiteY27" fmla="*/ 752161 h 1334417"/>
              <a:gd name="connsiteX28" fmla="*/ 927086 w 1226128"/>
              <a:gd name="connsiteY28" fmla="*/ 663262 h 1334417"/>
              <a:gd name="connsiteX29" fmla="*/ 1081072 w 1226128"/>
              <a:gd name="connsiteY29" fmla="*/ 542611 h 1334417"/>
              <a:gd name="connsiteX30" fmla="*/ 1137431 w 1226128"/>
              <a:gd name="connsiteY30" fmla="*/ 567222 h 1334417"/>
              <a:gd name="connsiteX31" fmla="*/ 1185056 w 1226128"/>
              <a:gd name="connsiteY31" fmla="*/ 600559 h 1334417"/>
              <a:gd name="connsiteX32" fmla="*/ 1151719 w 1226128"/>
              <a:gd name="connsiteY32" fmla="*/ 629134 h 1334417"/>
              <a:gd name="connsiteX33" fmla="*/ 1115998 w 1226128"/>
              <a:gd name="connsiteY33" fmla="*/ 672787 h 1334417"/>
              <a:gd name="connsiteX34" fmla="*/ 1158862 w 1226128"/>
              <a:gd name="connsiteY34" fmla="*/ 671997 h 1334417"/>
              <a:gd name="connsiteX35" fmla="*/ 1209660 w 1226128"/>
              <a:gd name="connsiteY35" fmla="*/ 671200 h 1334417"/>
              <a:gd name="connsiteX36" fmla="*/ 1223156 w 1226128"/>
              <a:gd name="connsiteY36" fmla="*/ 595797 h 1334417"/>
              <a:gd name="connsiteX37" fmla="*/ 1158067 w 1226128"/>
              <a:gd name="connsiteY37" fmla="*/ 483872 h 1334417"/>
              <a:gd name="connsiteX38" fmla="*/ 1083454 w 1226128"/>
              <a:gd name="connsiteY38" fmla="*/ 544203 h 1334417"/>
              <a:gd name="connsiteX39" fmla="*/ 919941 w 1226128"/>
              <a:gd name="connsiteY39" fmla="*/ 663658 h 1334417"/>
              <a:gd name="connsiteX40" fmla="*/ 877873 w 1226128"/>
              <a:gd name="connsiteY40" fmla="*/ 599761 h 1334417"/>
              <a:gd name="connsiteX41" fmla="*/ 828660 w 1226128"/>
              <a:gd name="connsiteY41" fmla="*/ 598172 h 1334417"/>
              <a:gd name="connsiteX42" fmla="*/ 910416 w 1226128"/>
              <a:gd name="connsiteY42" fmla="*/ 486255 h 1334417"/>
              <a:gd name="connsiteX43" fmla="*/ 951694 w 1226128"/>
              <a:gd name="connsiteY43" fmla="*/ 526741 h 1334417"/>
              <a:gd name="connsiteX44" fmla="*/ 995347 w 1226128"/>
              <a:gd name="connsiteY44" fmla="*/ 564043 h 1334417"/>
              <a:gd name="connsiteX45" fmla="*/ 989794 w 1226128"/>
              <a:gd name="connsiteY45" fmla="*/ 493403 h 1334417"/>
              <a:gd name="connsiteX46" fmla="*/ 989794 w 1226128"/>
              <a:gd name="connsiteY46" fmla="*/ 443397 h 1334417"/>
              <a:gd name="connsiteX47" fmla="*/ 973125 w 1226128"/>
              <a:gd name="connsiteY47" fmla="*/ 414822 h 1334417"/>
              <a:gd name="connsiteX48" fmla="*/ 952485 w 1226128"/>
              <a:gd name="connsiteY48" fmla="*/ 378303 h 1334417"/>
              <a:gd name="connsiteX49" fmla="*/ 892162 w 1226128"/>
              <a:gd name="connsiteY49" fmla="*/ 348147 h 1334417"/>
              <a:gd name="connsiteX50" fmla="*/ 827072 w 1226128"/>
              <a:gd name="connsiteY50" fmla="*/ 321949 h 1334417"/>
              <a:gd name="connsiteX51" fmla="*/ 886606 w 1226128"/>
              <a:gd name="connsiteY51" fmla="*/ 296553 h 1334417"/>
              <a:gd name="connsiteX52" fmla="*/ 940579 w 1226128"/>
              <a:gd name="connsiteY52" fmla="*/ 229079 h 1334417"/>
              <a:gd name="connsiteX53" fmla="*/ 997731 w 1226128"/>
              <a:gd name="connsiteY53" fmla="*/ 214003 h 1334417"/>
              <a:gd name="connsiteX54" fmla="*/ 1004081 w 1226128"/>
              <a:gd name="connsiteY54" fmla="*/ 171934 h 1334417"/>
              <a:gd name="connsiteX55" fmla="*/ 1012810 w 1226128"/>
              <a:gd name="connsiteY55" fmla="*/ 124303 h 1334417"/>
              <a:gd name="connsiteX56" fmla="*/ 962010 w 1226128"/>
              <a:gd name="connsiteY56" fmla="*/ 100494 h 1334417"/>
              <a:gd name="connsiteX57" fmla="*/ 867556 w 1226128"/>
              <a:gd name="connsiteY57" fmla="*/ 90178 h 1334417"/>
              <a:gd name="connsiteX58" fmla="*/ 819929 w 1226128"/>
              <a:gd name="connsiteY58" fmla="*/ 67951 h 1334417"/>
              <a:gd name="connsiteX59" fmla="*/ 769131 w 1226128"/>
              <a:gd name="connsiteY59" fmla="*/ 39378 h 1334417"/>
              <a:gd name="connsiteX60" fmla="*/ 724681 w 1226128"/>
              <a:gd name="connsiteY60" fmla="*/ 52078 h 1334417"/>
              <a:gd name="connsiteX61" fmla="*/ 610381 w 1226128"/>
              <a:gd name="connsiteY61" fmla="*/ 1278 h 1334417"/>
              <a:gd name="connsiteX62" fmla="*/ 584981 w 1226128"/>
              <a:gd name="connsiteY62" fmla="*/ 20328 h 1334417"/>
              <a:gd name="connsiteX63" fmla="*/ 531006 w 1226128"/>
              <a:gd name="connsiteY63" fmla="*/ 39378 h 1334417"/>
              <a:gd name="connsiteX64" fmla="*/ 521479 w 1226128"/>
              <a:gd name="connsiteY64" fmla="*/ 93349 h 1334417"/>
              <a:gd name="connsiteX65" fmla="*/ 366698 w 1226128"/>
              <a:gd name="connsiteY65" fmla="*/ 103667 h 1334417"/>
              <a:gd name="connsiteX66" fmla="*/ 3953 w 1226128"/>
              <a:gd name="connsiteY66" fmla="*/ 354493 h 1334417"/>
              <a:gd name="connsiteX67" fmla="*/ 38878 w 1226128"/>
              <a:gd name="connsiteY67" fmla="*/ 520387 h 1334417"/>
              <a:gd name="connsiteX68" fmla="*/ 165084 w 1226128"/>
              <a:gd name="connsiteY68" fmla="*/ 391005 h 1334417"/>
              <a:gd name="connsiteX69" fmla="*/ 218266 w 1226128"/>
              <a:gd name="connsiteY69" fmla="*/ 226700 h 1334417"/>
              <a:gd name="connsiteX70" fmla="*/ 378605 w 1226128"/>
              <a:gd name="connsiteY70" fmla="*/ 134227 h 1334417"/>
              <a:gd name="connsiteX0" fmla="*/ 378605 w 1226128"/>
              <a:gd name="connsiteY0" fmla="*/ 134227 h 1334417"/>
              <a:gd name="connsiteX1" fmla="*/ 315104 w 1226128"/>
              <a:gd name="connsiteY1" fmla="*/ 309250 h 1334417"/>
              <a:gd name="connsiteX2" fmla="*/ 283354 w 1226128"/>
              <a:gd name="connsiteY2" fmla="*/ 412435 h 1334417"/>
              <a:gd name="connsiteX3" fmla="*/ 279385 w 1226128"/>
              <a:gd name="connsiteY3" fmla="*/ 628335 h 1334417"/>
              <a:gd name="connsiteX4" fmla="*/ 385747 w 1226128"/>
              <a:gd name="connsiteY4" fmla="*/ 810105 h 1334417"/>
              <a:gd name="connsiteX5" fmla="*/ 434167 w 1226128"/>
              <a:gd name="connsiteY5" fmla="*/ 920437 h 1334417"/>
              <a:gd name="connsiteX6" fmla="*/ 161116 w 1226128"/>
              <a:gd name="connsiteY6" fmla="*/ 997431 h 1334417"/>
              <a:gd name="connsiteX7" fmla="*/ 235729 w 1226128"/>
              <a:gd name="connsiteY7" fmla="*/ 1090301 h 1334417"/>
              <a:gd name="connsiteX8" fmla="*/ 323041 w 1226128"/>
              <a:gd name="connsiteY8" fmla="*/ 1058549 h 1334417"/>
              <a:gd name="connsiteX9" fmla="*/ 277797 w 1226128"/>
              <a:gd name="connsiteY9" fmla="*/ 1126810 h 1334417"/>
              <a:gd name="connsiteX10" fmla="*/ 382572 w 1226128"/>
              <a:gd name="connsiteY10" fmla="*/ 1162530 h 1334417"/>
              <a:gd name="connsiteX11" fmla="*/ 523066 w 1226128"/>
              <a:gd name="connsiteY11" fmla="*/ 1133955 h 1334417"/>
              <a:gd name="connsiteX12" fmla="*/ 584979 w 1226128"/>
              <a:gd name="connsiteY12" fmla="*/ 1188725 h 1334417"/>
              <a:gd name="connsiteX13" fmla="*/ 632603 w 1226128"/>
              <a:gd name="connsiteY13" fmla="*/ 1286356 h 1334417"/>
              <a:gd name="connsiteX14" fmla="*/ 677848 w 1226128"/>
              <a:gd name="connsiteY14" fmla="*/ 1288738 h 1334417"/>
              <a:gd name="connsiteX15" fmla="*/ 718328 w 1226128"/>
              <a:gd name="connsiteY15" fmla="*/ 1303024 h 1334417"/>
              <a:gd name="connsiteX16" fmla="*/ 770717 w 1226128"/>
              <a:gd name="connsiteY16" fmla="*/ 1331599 h 1334417"/>
              <a:gd name="connsiteX17" fmla="*/ 904066 w 1226128"/>
              <a:gd name="connsiteY17" fmla="*/ 1224443 h 1334417"/>
              <a:gd name="connsiteX18" fmla="*/ 1068372 w 1226128"/>
              <a:gd name="connsiteY18" fmla="*/ 1119668 h 1334417"/>
              <a:gd name="connsiteX19" fmla="*/ 1118379 w 1226128"/>
              <a:gd name="connsiteY19" fmla="*/ 1098236 h 1334417"/>
              <a:gd name="connsiteX20" fmla="*/ 1115998 w 1226128"/>
              <a:gd name="connsiteY20" fmla="*/ 1098238 h 1334417"/>
              <a:gd name="connsiteX21" fmla="*/ 1101709 w 1226128"/>
              <a:gd name="connsiteY21" fmla="*/ 1061724 h 1334417"/>
              <a:gd name="connsiteX22" fmla="*/ 1042972 w 1226128"/>
              <a:gd name="connsiteY22" fmla="*/ 1023624 h 1334417"/>
              <a:gd name="connsiteX23" fmla="*/ 991378 w 1226128"/>
              <a:gd name="connsiteY23" fmla="*/ 979174 h 1334417"/>
              <a:gd name="connsiteX24" fmla="*/ 1061230 w 1226128"/>
              <a:gd name="connsiteY24" fmla="*/ 931548 h 1334417"/>
              <a:gd name="connsiteX25" fmla="*/ 1089806 w 1226128"/>
              <a:gd name="connsiteY25" fmla="*/ 919647 h 1334417"/>
              <a:gd name="connsiteX26" fmla="*/ 1140604 w 1226128"/>
              <a:gd name="connsiteY26" fmla="*/ 896624 h 1334417"/>
              <a:gd name="connsiteX27" fmla="*/ 1102504 w 1226128"/>
              <a:gd name="connsiteY27" fmla="*/ 752161 h 1334417"/>
              <a:gd name="connsiteX28" fmla="*/ 927086 w 1226128"/>
              <a:gd name="connsiteY28" fmla="*/ 663262 h 1334417"/>
              <a:gd name="connsiteX29" fmla="*/ 1081072 w 1226128"/>
              <a:gd name="connsiteY29" fmla="*/ 542611 h 1334417"/>
              <a:gd name="connsiteX30" fmla="*/ 1137431 w 1226128"/>
              <a:gd name="connsiteY30" fmla="*/ 567222 h 1334417"/>
              <a:gd name="connsiteX31" fmla="*/ 1185056 w 1226128"/>
              <a:gd name="connsiteY31" fmla="*/ 600559 h 1334417"/>
              <a:gd name="connsiteX32" fmla="*/ 1151719 w 1226128"/>
              <a:gd name="connsiteY32" fmla="*/ 629134 h 1334417"/>
              <a:gd name="connsiteX33" fmla="*/ 1115998 w 1226128"/>
              <a:gd name="connsiteY33" fmla="*/ 672787 h 1334417"/>
              <a:gd name="connsiteX34" fmla="*/ 1158862 w 1226128"/>
              <a:gd name="connsiteY34" fmla="*/ 671997 h 1334417"/>
              <a:gd name="connsiteX35" fmla="*/ 1209660 w 1226128"/>
              <a:gd name="connsiteY35" fmla="*/ 671200 h 1334417"/>
              <a:gd name="connsiteX36" fmla="*/ 1223156 w 1226128"/>
              <a:gd name="connsiteY36" fmla="*/ 595797 h 1334417"/>
              <a:gd name="connsiteX37" fmla="*/ 1158067 w 1226128"/>
              <a:gd name="connsiteY37" fmla="*/ 483872 h 1334417"/>
              <a:gd name="connsiteX38" fmla="*/ 1083454 w 1226128"/>
              <a:gd name="connsiteY38" fmla="*/ 544203 h 1334417"/>
              <a:gd name="connsiteX39" fmla="*/ 919941 w 1226128"/>
              <a:gd name="connsiteY39" fmla="*/ 663658 h 1334417"/>
              <a:gd name="connsiteX40" fmla="*/ 877873 w 1226128"/>
              <a:gd name="connsiteY40" fmla="*/ 599761 h 1334417"/>
              <a:gd name="connsiteX41" fmla="*/ 844537 w 1226128"/>
              <a:gd name="connsiteY41" fmla="*/ 605322 h 1334417"/>
              <a:gd name="connsiteX42" fmla="*/ 828660 w 1226128"/>
              <a:gd name="connsiteY42" fmla="*/ 598172 h 1334417"/>
              <a:gd name="connsiteX43" fmla="*/ 910416 w 1226128"/>
              <a:gd name="connsiteY43" fmla="*/ 486255 h 1334417"/>
              <a:gd name="connsiteX44" fmla="*/ 951694 w 1226128"/>
              <a:gd name="connsiteY44" fmla="*/ 526741 h 1334417"/>
              <a:gd name="connsiteX45" fmla="*/ 995347 w 1226128"/>
              <a:gd name="connsiteY45" fmla="*/ 564043 h 1334417"/>
              <a:gd name="connsiteX46" fmla="*/ 989794 w 1226128"/>
              <a:gd name="connsiteY46" fmla="*/ 493403 h 1334417"/>
              <a:gd name="connsiteX47" fmla="*/ 989794 w 1226128"/>
              <a:gd name="connsiteY47" fmla="*/ 443397 h 1334417"/>
              <a:gd name="connsiteX48" fmla="*/ 973125 w 1226128"/>
              <a:gd name="connsiteY48" fmla="*/ 414822 h 1334417"/>
              <a:gd name="connsiteX49" fmla="*/ 952485 w 1226128"/>
              <a:gd name="connsiteY49" fmla="*/ 378303 h 1334417"/>
              <a:gd name="connsiteX50" fmla="*/ 892162 w 1226128"/>
              <a:gd name="connsiteY50" fmla="*/ 348147 h 1334417"/>
              <a:gd name="connsiteX51" fmla="*/ 827072 w 1226128"/>
              <a:gd name="connsiteY51" fmla="*/ 321949 h 1334417"/>
              <a:gd name="connsiteX52" fmla="*/ 886606 w 1226128"/>
              <a:gd name="connsiteY52" fmla="*/ 296553 h 1334417"/>
              <a:gd name="connsiteX53" fmla="*/ 940579 w 1226128"/>
              <a:gd name="connsiteY53" fmla="*/ 229079 h 1334417"/>
              <a:gd name="connsiteX54" fmla="*/ 997731 w 1226128"/>
              <a:gd name="connsiteY54" fmla="*/ 214003 h 1334417"/>
              <a:gd name="connsiteX55" fmla="*/ 1004081 w 1226128"/>
              <a:gd name="connsiteY55" fmla="*/ 171934 h 1334417"/>
              <a:gd name="connsiteX56" fmla="*/ 1012810 w 1226128"/>
              <a:gd name="connsiteY56" fmla="*/ 124303 h 1334417"/>
              <a:gd name="connsiteX57" fmla="*/ 962010 w 1226128"/>
              <a:gd name="connsiteY57" fmla="*/ 100494 h 1334417"/>
              <a:gd name="connsiteX58" fmla="*/ 867556 w 1226128"/>
              <a:gd name="connsiteY58" fmla="*/ 90178 h 1334417"/>
              <a:gd name="connsiteX59" fmla="*/ 819929 w 1226128"/>
              <a:gd name="connsiteY59" fmla="*/ 67951 h 1334417"/>
              <a:gd name="connsiteX60" fmla="*/ 769131 w 1226128"/>
              <a:gd name="connsiteY60" fmla="*/ 39378 h 1334417"/>
              <a:gd name="connsiteX61" fmla="*/ 724681 w 1226128"/>
              <a:gd name="connsiteY61" fmla="*/ 52078 h 1334417"/>
              <a:gd name="connsiteX62" fmla="*/ 610381 w 1226128"/>
              <a:gd name="connsiteY62" fmla="*/ 1278 h 1334417"/>
              <a:gd name="connsiteX63" fmla="*/ 584981 w 1226128"/>
              <a:gd name="connsiteY63" fmla="*/ 20328 h 1334417"/>
              <a:gd name="connsiteX64" fmla="*/ 531006 w 1226128"/>
              <a:gd name="connsiteY64" fmla="*/ 39378 h 1334417"/>
              <a:gd name="connsiteX65" fmla="*/ 521479 w 1226128"/>
              <a:gd name="connsiteY65" fmla="*/ 93349 h 1334417"/>
              <a:gd name="connsiteX66" fmla="*/ 366698 w 1226128"/>
              <a:gd name="connsiteY66" fmla="*/ 103667 h 1334417"/>
              <a:gd name="connsiteX67" fmla="*/ 3953 w 1226128"/>
              <a:gd name="connsiteY67" fmla="*/ 354493 h 1334417"/>
              <a:gd name="connsiteX68" fmla="*/ 38878 w 1226128"/>
              <a:gd name="connsiteY68" fmla="*/ 520387 h 1334417"/>
              <a:gd name="connsiteX69" fmla="*/ 165084 w 1226128"/>
              <a:gd name="connsiteY69" fmla="*/ 391005 h 1334417"/>
              <a:gd name="connsiteX70" fmla="*/ 218266 w 1226128"/>
              <a:gd name="connsiteY70" fmla="*/ 226700 h 1334417"/>
              <a:gd name="connsiteX71" fmla="*/ 378605 w 1226128"/>
              <a:gd name="connsiteY71" fmla="*/ 134227 h 1334417"/>
              <a:gd name="connsiteX0" fmla="*/ 378605 w 1226128"/>
              <a:gd name="connsiteY0" fmla="*/ 134227 h 1334417"/>
              <a:gd name="connsiteX1" fmla="*/ 315104 w 1226128"/>
              <a:gd name="connsiteY1" fmla="*/ 309250 h 1334417"/>
              <a:gd name="connsiteX2" fmla="*/ 283354 w 1226128"/>
              <a:gd name="connsiteY2" fmla="*/ 412435 h 1334417"/>
              <a:gd name="connsiteX3" fmla="*/ 279385 w 1226128"/>
              <a:gd name="connsiteY3" fmla="*/ 628335 h 1334417"/>
              <a:gd name="connsiteX4" fmla="*/ 385747 w 1226128"/>
              <a:gd name="connsiteY4" fmla="*/ 810105 h 1334417"/>
              <a:gd name="connsiteX5" fmla="*/ 434167 w 1226128"/>
              <a:gd name="connsiteY5" fmla="*/ 920437 h 1334417"/>
              <a:gd name="connsiteX6" fmla="*/ 161116 w 1226128"/>
              <a:gd name="connsiteY6" fmla="*/ 997431 h 1334417"/>
              <a:gd name="connsiteX7" fmla="*/ 235729 w 1226128"/>
              <a:gd name="connsiteY7" fmla="*/ 1090301 h 1334417"/>
              <a:gd name="connsiteX8" fmla="*/ 323041 w 1226128"/>
              <a:gd name="connsiteY8" fmla="*/ 1058549 h 1334417"/>
              <a:gd name="connsiteX9" fmla="*/ 277797 w 1226128"/>
              <a:gd name="connsiteY9" fmla="*/ 1126810 h 1334417"/>
              <a:gd name="connsiteX10" fmla="*/ 382572 w 1226128"/>
              <a:gd name="connsiteY10" fmla="*/ 1162530 h 1334417"/>
              <a:gd name="connsiteX11" fmla="*/ 523066 w 1226128"/>
              <a:gd name="connsiteY11" fmla="*/ 1133955 h 1334417"/>
              <a:gd name="connsiteX12" fmla="*/ 584979 w 1226128"/>
              <a:gd name="connsiteY12" fmla="*/ 1188725 h 1334417"/>
              <a:gd name="connsiteX13" fmla="*/ 632603 w 1226128"/>
              <a:gd name="connsiteY13" fmla="*/ 1286356 h 1334417"/>
              <a:gd name="connsiteX14" fmla="*/ 677848 w 1226128"/>
              <a:gd name="connsiteY14" fmla="*/ 1288738 h 1334417"/>
              <a:gd name="connsiteX15" fmla="*/ 718328 w 1226128"/>
              <a:gd name="connsiteY15" fmla="*/ 1303024 h 1334417"/>
              <a:gd name="connsiteX16" fmla="*/ 770717 w 1226128"/>
              <a:gd name="connsiteY16" fmla="*/ 1331599 h 1334417"/>
              <a:gd name="connsiteX17" fmla="*/ 904066 w 1226128"/>
              <a:gd name="connsiteY17" fmla="*/ 1224443 h 1334417"/>
              <a:gd name="connsiteX18" fmla="*/ 1068372 w 1226128"/>
              <a:gd name="connsiteY18" fmla="*/ 1119668 h 1334417"/>
              <a:gd name="connsiteX19" fmla="*/ 1118379 w 1226128"/>
              <a:gd name="connsiteY19" fmla="*/ 1098236 h 1334417"/>
              <a:gd name="connsiteX20" fmla="*/ 1115998 w 1226128"/>
              <a:gd name="connsiteY20" fmla="*/ 1098238 h 1334417"/>
              <a:gd name="connsiteX21" fmla="*/ 1101709 w 1226128"/>
              <a:gd name="connsiteY21" fmla="*/ 1061724 h 1334417"/>
              <a:gd name="connsiteX22" fmla="*/ 1042972 w 1226128"/>
              <a:gd name="connsiteY22" fmla="*/ 1023624 h 1334417"/>
              <a:gd name="connsiteX23" fmla="*/ 991378 w 1226128"/>
              <a:gd name="connsiteY23" fmla="*/ 979174 h 1334417"/>
              <a:gd name="connsiteX24" fmla="*/ 1030275 w 1226128"/>
              <a:gd name="connsiteY24" fmla="*/ 948222 h 1334417"/>
              <a:gd name="connsiteX25" fmla="*/ 1061230 w 1226128"/>
              <a:gd name="connsiteY25" fmla="*/ 931548 h 1334417"/>
              <a:gd name="connsiteX26" fmla="*/ 1089806 w 1226128"/>
              <a:gd name="connsiteY26" fmla="*/ 919647 h 1334417"/>
              <a:gd name="connsiteX27" fmla="*/ 1140604 w 1226128"/>
              <a:gd name="connsiteY27" fmla="*/ 896624 h 1334417"/>
              <a:gd name="connsiteX28" fmla="*/ 1102504 w 1226128"/>
              <a:gd name="connsiteY28" fmla="*/ 752161 h 1334417"/>
              <a:gd name="connsiteX29" fmla="*/ 927086 w 1226128"/>
              <a:gd name="connsiteY29" fmla="*/ 663262 h 1334417"/>
              <a:gd name="connsiteX30" fmla="*/ 1081072 w 1226128"/>
              <a:gd name="connsiteY30" fmla="*/ 542611 h 1334417"/>
              <a:gd name="connsiteX31" fmla="*/ 1137431 w 1226128"/>
              <a:gd name="connsiteY31" fmla="*/ 567222 h 1334417"/>
              <a:gd name="connsiteX32" fmla="*/ 1185056 w 1226128"/>
              <a:gd name="connsiteY32" fmla="*/ 600559 h 1334417"/>
              <a:gd name="connsiteX33" fmla="*/ 1151719 w 1226128"/>
              <a:gd name="connsiteY33" fmla="*/ 629134 h 1334417"/>
              <a:gd name="connsiteX34" fmla="*/ 1115998 w 1226128"/>
              <a:gd name="connsiteY34" fmla="*/ 672787 h 1334417"/>
              <a:gd name="connsiteX35" fmla="*/ 1158862 w 1226128"/>
              <a:gd name="connsiteY35" fmla="*/ 671997 h 1334417"/>
              <a:gd name="connsiteX36" fmla="*/ 1209660 w 1226128"/>
              <a:gd name="connsiteY36" fmla="*/ 671200 h 1334417"/>
              <a:gd name="connsiteX37" fmla="*/ 1223156 w 1226128"/>
              <a:gd name="connsiteY37" fmla="*/ 595797 h 1334417"/>
              <a:gd name="connsiteX38" fmla="*/ 1158067 w 1226128"/>
              <a:gd name="connsiteY38" fmla="*/ 483872 h 1334417"/>
              <a:gd name="connsiteX39" fmla="*/ 1083454 w 1226128"/>
              <a:gd name="connsiteY39" fmla="*/ 544203 h 1334417"/>
              <a:gd name="connsiteX40" fmla="*/ 919941 w 1226128"/>
              <a:gd name="connsiteY40" fmla="*/ 663658 h 1334417"/>
              <a:gd name="connsiteX41" fmla="*/ 877873 w 1226128"/>
              <a:gd name="connsiteY41" fmla="*/ 599761 h 1334417"/>
              <a:gd name="connsiteX42" fmla="*/ 844537 w 1226128"/>
              <a:gd name="connsiteY42" fmla="*/ 605322 h 1334417"/>
              <a:gd name="connsiteX43" fmla="*/ 828660 w 1226128"/>
              <a:gd name="connsiteY43" fmla="*/ 598172 h 1334417"/>
              <a:gd name="connsiteX44" fmla="*/ 910416 w 1226128"/>
              <a:gd name="connsiteY44" fmla="*/ 486255 h 1334417"/>
              <a:gd name="connsiteX45" fmla="*/ 951694 w 1226128"/>
              <a:gd name="connsiteY45" fmla="*/ 526741 h 1334417"/>
              <a:gd name="connsiteX46" fmla="*/ 995347 w 1226128"/>
              <a:gd name="connsiteY46" fmla="*/ 564043 h 1334417"/>
              <a:gd name="connsiteX47" fmla="*/ 989794 w 1226128"/>
              <a:gd name="connsiteY47" fmla="*/ 493403 h 1334417"/>
              <a:gd name="connsiteX48" fmla="*/ 989794 w 1226128"/>
              <a:gd name="connsiteY48" fmla="*/ 443397 h 1334417"/>
              <a:gd name="connsiteX49" fmla="*/ 973125 w 1226128"/>
              <a:gd name="connsiteY49" fmla="*/ 414822 h 1334417"/>
              <a:gd name="connsiteX50" fmla="*/ 952485 w 1226128"/>
              <a:gd name="connsiteY50" fmla="*/ 378303 h 1334417"/>
              <a:gd name="connsiteX51" fmla="*/ 892162 w 1226128"/>
              <a:gd name="connsiteY51" fmla="*/ 348147 h 1334417"/>
              <a:gd name="connsiteX52" fmla="*/ 827072 w 1226128"/>
              <a:gd name="connsiteY52" fmla="*/ 321949 h 1334417"/>
              <a:gd name="connsiteX53" fmla="*/ 886606 w 1226128"/>
              <a:gd name="connsiteY53" fmla="*/ 296553 h 1334417"/>
              <a:gd name="connsiteX54" fmla="*/ 940579 w 1226128"/>
              <a:gd name="connsiteY54" fmla="*/ 229079 h 1334417"/>
              <a:gd name="connsiteX55" fmla="*/ 997731 w 1226128"/>
              <a:gd name="connsiteY55" fmla="*/ 214003 h 1334417"/>
              <a:gd name="connsiteX56" fmla="*/ 1004081 w 1226128"/>
              <a:gd name="connsiteY56" fmla="*/ 171934 h 1334417"/>
              <a:gd name="connsiteX57" fmla="*/ 1012810 w 1226128"/>
              <a:gd name="connsiteY57" fmla="*/ 124303 h 1334417"/>
              <a:gd name="connsiteX58" fmla="*/ 962010 w 1226128"/>
              <a:gd name="connsiteY58" fmla="*/ 100494 h 1334417"/>
              <a:gd name="connsiteX59" fmla="*/ 867556 w 1226128"/>
              <a:gd name="connsiteY59" fmla="*/ 90178 h 1334417"/>
              <a:gd name="connsiteX60" fmla="*/ 819929 w 1226128"/>
              <a:gd name="connsiteY60" fmla="*/ 67951 h 1334417"/>
              <a:gd name="connsiteX61" fmla="*/ 769131 w 1226128"/>
              <a:gd name="connsiteY61" fmla="*/ 39378 h 1334417"/>
              <a:gd name="connsiteX62" fmla="*/ 724681 w 1226128"/>
              <a:gd name="connsiteY62" fmla="*/ 52078 h 1334417"/>
              <a:gd name="connsiteX63" fmla="*/ 610381 w 1226128"/>
              <a:gd name="connsiteY63" fmla="*/ 1278 h 1334417"/>
              <a:gd name="connsiteX64" fmla="*/ 584981 w 1226128"/>
              <a:gd name="connsiteY64" fmla="*/ 20328 h 1334417"/>
              <a:gd name="connsiteX65" fmla="*/ 531006 w 1226128"/>
              <a:gd name="connsiteY65" fmla="*/ 39378 h 1334417"/>
              <a:gd name="connsiteX66" fmla="*/ 521479 w 1226128"/>
              <a:gd name="connsiteY66" fmla="*/ 93349 h 1334417"/>
              <a:gd name="connsiteX67" fmla="*/ 366698 w 1226128"/>
              <a:gd name="connsiteY67" fmla="*/ 103667 h 1334417"/>
              <a:gd name="connsiteX68" fmla="*/ 3953 w 1226128"/>
              <a:gd name="connsiteY68" fmla="*/ 354493 h 1334417"/>
              <a:gd name="connsiteX69" fmla="*/ 38878 w 1226128"/>
              <a:gd name="connsiteY69" fmla="*/ 520387 h 1334417"/>
              <a:gd name="connsiteX70" fmla="*/ 165084 w 1226128"/>
              <a:gd name="connsiteY70" fmla="*/ 391005 h 1334417"/>
              <a:gd name="connsiteX71" fmla="*/ 218266 w 1226128"/>
              <a:gd name="connsiteY71" fmla="*/ 226700 h 1334417"/>
              <a:gd name="connsiteX72" fmla="*/ 378605 w 1226128"/>
              <a:gd name="connsiteY72" fmla="*/ 134227 h 1334417"/>
              <a:gd name="connsiteX0" fmla="*/ 378605 w 1226128"/>
              <a:gd name="connsiteY0" fmla="*/ 134227 h 1334417"/>
              <a:gd name="connsiteX1" fmla="*/ 315104 w 1226128"/>
              <a:gd name="connsiteY1" fmla="*/ 309250 h 1334417"/>
              <a:gd name="connsiteX2" fmla="*/ 283354 w 1226128"/>
              <a:gd name="connsiteY2" fmla="*/ 412435 h 1334417"/>
              <a:gd name="connsiteX3" fmla="*/ 279385 w 1226128"/>
              <a:gd name="connsiteY3" fmla="*/ 628335 h 1334417"/>
              <a:gd name="connsiteX4" fmla="*/ 385747 w 1226128"/>
              <a:gd name="connsiteY4" fmla="*/ 810105 h 1334417"/>
              <a:gd name="connsiteX5" fmla="*/ 434167 w 1226128"/>
              <a:gd name="connsiteY5" fmla="*/ 920437 h 1334417"/>
              <a:gd name="connsiteX6" fmla="*/ 161116 w 1226128"/>
              <a:gd name="connsiteY6" fmla="*/ 997431 h 1334417"/>
              <a:gd name="connsiteX7" fmla="*/ 235729 w 1226128"/>
              <a:gd name="connsiteY7" fmla="*/ 1090301 h 1334417"/>
              <a:gd name="connsiteX8" fmla="*/ 323041 w 1226128"/>
              <a:gd name="connsiteY8" fmla="*/ 1058549 h 1334417"/>
              <a:gd name="connsiteX9" fmla="*/ 277797 w 1226128"/>
              <a:gd name="connsiteY9" fmla="*/ 1126810 h 1334417"/>
              <a:gd name="connsiteX10" fmla="*/ 382572 w 1226128"/>
              <a:gd name="connsiteY10" fmla="*/ 1162530 h 1334417"/>
              <a:gd name="connsiteX11" fmla="*/ 523066 w 1226128"/>
              <a:gd name="connsiteY11" fmla="*/ 1133955 h 1334417"/>
              <a:gd name="connsiteX12" fmla="*/ 584979 w 1226128"/>
              <a:gd name="connsiteY12" fmla="*/ 1188725 h 1334417"/>
              <a:gd name="connsiteX13" fmla="*/ 632603 w 1226128"/>
              <a:gd name="connsiteY13" fmla="*/ 1286356 h 1334417"/>
              <a:gd name="connsiteX14" fmla="*/ 677848 w 1226128"/>
              <a:gd name="connsiteY14" fmla="*/ 1288738 h 1334417"/>
              <a:gd name="connsiteX15" fmla="*/ 718328 w 1226128"/>
              <a:gd name="connsiteY15" fmla="*/ 1303024 h 1334417"/>
              <a:gd name="connsiteX16" fmla="*/ 770717 w 1226128"/>
              <a:gd name="connsiteY16" fmla="*/ 1331599 h 1334417"/>
              <a:gd name="connsiteX17" fmla="*/ 904066 w 1226128"/>
              <a:gd name="connsiteY17" fmla="*/ 1224443 h 1334417"/>
              <a:gd name="connsiteX18" fmla="*/ 1068372 w 1226128"/>
              <a:gd name="connsiteY18" fmla="*/ 1119668 h 1334417"/>
              <a:gd name="connsiteX19" fmla="*/ 1118379 w 1226128"/>
              <a:gd name="connsiteY19" fmla="*/ 1098236 h 1334417"/>
              <a:gd name="connsiteX20" fmla="*/ 1115998 w 1226128"/>
              <a:gd name="connsiteY20" fmla="*/ 1098238 h 1334417"/>
              <a:gd name="connsiteX21" fmla="*/ 1101709 w 1226128"/>
              <a:gd name="connsiteY21" fmla="*/ 1061724 h 1334417"/>
              <a:gd name="connsiteX22" fmla="*/ 1042972 w 1226128"/>
              <a:gd name="connsiteY22" fmla="*/ 1023624 h 1334417"/>
              <a:gd name="connsiteX23" fmla="*/ 1011225 w 1226128"/>
              <a:gd name="connsiteY23" fmla="*/ 1007753 h 1334417"/>
              <a:gd name="connsiteX24" fmla="*/ 991378 w 1226128"/>
              <a:gd name="connsiteY24" fmla="*/ 979174 h 1334417"/>
              <a:gd name="connsiteX25" fmla="*/ 1030275 w 1226128"/>
              <a:gd name="connsiteY25" fmla="*/ 948222 h 1334417"/>
              <a:gd name="connsiteX26" fmla="*/ 1061230 w 1226128"/>
              <a:gd name="connsiteY26" fmla="*/ 931548 h 1334417"/>
              <a:gd name="connsiteX27" fmla="*/ 1089806 w 1226128"/>
              <a:gd name="connsiteY27" fmla="*/ 919647 h 1334417"/>
              <a:gd name="connsiteX28" fmla="*/ 1140604 w 1226128"/>
              <a:gd name="connsiteY28" fmla="*/ 896624 h 1334417"/>
              <a:gd name="connsiteX29" fmla="*/ 1102504 w 1226128"/>
              <a:gd name="connsiteY29" fmla="*/ 752161 h 1334417"/>
              <a:gd name="connsiteX30" fmla="*/ 927086 w 1226128"/>
              <a:gd name="connsiteY30" fmla="*/ 663262 h 1334417"/>
              <a:gd name="connsiteX31" fmla="*/ 1081072 w 1226128"/>
              <a:gd name="connsiteY31" fmla="*/ 542611 h 1334417"/>
              <a:gd name="connsiteX32" fmla="*/ 1137431 w 1226128"/>
              <a:gd name="connsiteY32" fmla="*/ 567222 h 1334417"/>
              <a:gd name="connsiteX33" fmla="*/ 1185056 w 1226128"/>
              <a:gd name="connsiteY33" fmla="*/ 600559 h 1334417"/>
              <a:gd name="connsiteX34" fmla="*/ 1151719 w 1226128"/>
              <a:gd name="connsiteY34" fmla="*/ 629134 h 1334417"/>
              <a:gd name="connsiteX35" fmla="*/ 1115998 w 1226128"/>
              <a:gd name="connsiteY35" fmla="*/ 672787 h 1334417"/>
              <a:gd name="connsiteX36" fmla="*/ 1158862 w 1226128"/>
              <a:gd name="connsiteY36" fmla="*/ 671997 h 1334417"/>
              <a:gd name="connsiteX37" fmla="*/ 1209660 w 1226128"/>
              <a:gd name="connsiteY37" fmla="*/ 671200 h 1334417"/>
              <a:gd name="connsiteX38" fmla="*/ 1223156 w 1226128"/>
              <a:gd name="connsiteY38" fmla="*/ 595797 h 1334417"/>
              <a:gd name="connsiteX39" fmla="*/ 1158067 w 1226128"/>
              <a:gd name="connsiteY39" fmla="*/ 483872 h 1334417"/>
              <a:gd name="connsiteX40" fmla="*/ 1083454 w 1226128"/>
              <a:gd name="connsiteY40" fmla="*/ 544203 h 1334417"/>
              <a:gd name="connsiteX41" fmla="*/ 919941 w 1226128"/>
              <a:gd name="connsiteY41" fmla="*/ 663658 h 1334417"/>
              <a:gd name="connsiteX42" fmla="*/ 877873 w 1226128"/>
              <a:gd name="connsiteY42" fmla="*/ 599761 h 1334417"/>
              <a:gd name="connsiteX43" fmla="*/ 844537 w 1226128"/>
              <a:gd name="connsiteY43" fmla="*/ 605322 h 1334417"/>
              <a:gd name="connsiteX44" fmla="*/ 828660 w 1226128"/>
              <a:gd name="connsiteY44" fmla="*/ 598172 h 1334417"/>
              <a:gd name="connsiteX45" fmla="*/ 910416 w 1226128"/>
              <a:gd name="connsiteY45" fmla="*/ 486255 h 1334417"/>
              <a:gd name="connsiteX46" fmla="*/ 951694 w 1226128"/>
              <a:gd name="connsiteY46" fmla="*/ 526741 h 1334417"/>
              <a:gd name="connsiteX47" fmla="*/ 995347 w 1226128"/>
              <a:gd name="connsiteY47" fmla="*/ 564043 h 1334417"/>
              <a:gd name="connsiteX48" fmla="*/ 989794 w 1226128"/>
              <a:gd name="connsiteY48" fmla="*/ 493403 h 1334417"/>
              <a:gd name="connsiteX49" fmla="*/ 989794 w 1226128"/>
              <a:gd name="connsiteY49" fmla="*/ 443397 h 1334417"/>
              <a:gd name="connsiteX50" fmla="*/ 973125 w 1226128"/>
              <a:gd name="connsiteY50" fmla="*/ 414822 h 1334417"/>
              <a:gd name="connsiteX51" fmla="*/ 952485 w 1226128"/>
              <a:gd name="connsiteY51" fmla="*/ 378303 h 1334417"/>
              <a:gd name="connsiteX52" fmla="*/ 892162 w 1226128"/>
              <a:gd name="connsiteY52" fmla="*/ 348147 h 1334417"/>
              <a:gd name="connsiteX53" fmla="*/ 827072 w 1226128"/>
              <a:gd name="connsiteY53" fmla="*/ 321949 h 1334417"/>
              <a:gd name="connsiteX54" fmla="*/ 886606 w 1226128"/>
              <a:gd name="connsiteY54" fmla="*/ 296553 h 1334417"/>
              <a:gd name="connsiteX55" fmla="*/ 940579 w 1226128"/>
              <a:gd name="connsiteY55" fmla="*/ 229079 h 1334417"/>
              <a:gd name="connsiteX56" fmla="*/ 997731 w 1226128"/>
              <a:gd name="connsiteY56" fmla="*/ 214003 h 1334417"/>
              <a:gd name="connsiteX57" fmla="*/ 1004081 w 1226128"/>
              <a:gd name="connsiteY57" fmla="*/ 171934 h 1334417"/>
              <a:gd name="connsiteX58" fmla="*/ 1012810 w 1226128"/>
              <a:gd name="connsiteY58" fmla="*/ 124303 h 1334417"/>
              <a:gd name="connsiteX59" fmla="*/ 962010 w 1226128"/>
              <a:gd name="connsiteY59" fmla="*/ 100494 h 1334417"/>
              <a:gd name="connsiteX60" fmla="*/ 867556 w 1226128"/>
              <a:gd name="connsiteY60" fmla="*/ 90178 h 1334417"/>
              <a:gd name="connsiteX61" fmla="*/ 819929 w 1226128"/>
              <a:gd name="connsiteY61" fmla="*/ 67951 h 1334417"/>
              <a:gd name="connsiteX62" fmla="*/ 769131 w 1226128"/>
              <a:gd name="connsiteY62" fmla="*/ 39378 h 1334417"/>
              <a:gd name="connsiteX63" fmla="*/ 724681 w 1226128"/>
              <a:gd name="connsiteY63" fmla="*/ 52078 h 1334417"/>
              <a:gd name="connsiteX64" fmla="*/ 610381 w 1226128"/>
              <a:gd name="connsiteY64" fmla="*/ 1278 h 1334417"/>
              <a:gd name="connsiteX65" fmla="*/ 584981 w 1226128"/>
              <a:gd name="connsiteY65" fmla="*/ 20328 h 1334417"/>
              <a:gd name="connsiteX66" fmla="*/ 531006 w 1226128"/>
              <a:gd name="connsiteY66" fmla="*/ 39378 h 1334417"/>
              <a:gd name="connsiteX67" fmla="*/ 521479 w 1226128"/>
              <a:gd name="connsiteY67" fmla="*/ 93349 h 1334417"/>
              <a:gd name="connsiteX68" fmla="*/ 366698 w 1226128"/>
              <a:gd name="connsiteY68" fmla="*/ 103667 h 1334417"/>
              <a:gd name="connsiteX69" fmla="*/ 3953 w 1226128"/>
              <a:gd name="connsiteY69" fmla="*/ 354493 h 1334417"/>
              <a:gd name="connsiteX70" fmla="*/ 38878 w 1226128"/>
              <a:gd name="connsiteY70" fmla="*/ 520387 h 1334417"/>
              <a:gd name="connsiteX71" fmla="*/ 165084 w 1226128"/>
              <a:gd name="connsiteY71" fmla="*/ 391005 h 1334417"/>
              <a:gd name="connsiteX72" fmla="*/ 218266 w 1226128"/>
              <a:gd name="connsiteY72" fmla="*/ 226700 h 1334417"/>
              <a:gd name="connsiteX73" fmla="*/ 378605 w 1226128"/>
              <a:gd name="connsiteY73" fmla="*/ 134227 h 1334417"/>
              <a:gd name="connsiteX0" fmla="*/ 378605 w 1226128"/>
              <a:gd name="connsiteY0" fmla="*/ 134227 h 1334417"/>
              <a:gd name="connsiteX1" fmla="*/ 315104 w 1226128"/>
              <a:gd name="connsiteY1" fmla="*/ 309250 h 1334417"/>
              <a:gd name="connsiteX2" fmla="*/ 283354 w 1226128"/>
              <a:gd name="connsiteY2" fmla="*/ 412435 h 1334417"/>
              <a:gd name="connsiteX3" fmla="*/ 279385 w 1226128"/>
              <a:gd name="connsiteY3" fmla="*/ 628335 h 1334417"/>
              <a:gd name="connsiteX4" fmla="*/ 385747 w 1226128"/>
              <a:gd name="connsiteY4" fmla="*/ 810105 h 1334417"/>
              <a:gd name="connsiteX5" fmla="*/ 434167 w 1226128"/>
              <a:gd name="connsiteY5" fmla="*/ 920437 h 1334417"/>
              <a:gd name="connsiteX6" fmla="*/ 256369 w 1226128"/>
              <a:gd name="connsiteY6" fmla="*/ 974416 h 1334417"/>
              <a:gd name="connsiteX7" fmla="*/ 161116 w 1226128"/>
              <a:gd name="connsiteY7" fmla="*/ 997431 h 1334417"/>
              <a:gd name="connsiteX8" fmla="*/ 235729 w 1226128"/>
              <a:gd name="connsiteY8" fmla="*/ 1090301 h 1334417"/>
              <a:gd name="connsiteX9" fmla="*/ 323041 w 1226128"/>
              <a:gd name="connsiteY9" fmla="*/ 1058549 h 1334417"/>
              <a:gd name="connsiteX10" fmla="*/ 277797 w 1226128"/>
              <a:gd name="connsiteY10" fmla="*/ 1126810 h 1334417"/>
              <a:gd name="connsiteX11" fmla="*/ 382572 w 1226128"/>
              <a:gd name="connsiteY11" fmla="*/ 1162530 h 1334417"/>
              <a:gd name="connsiteX12" fmla="*/ 523066 w 1226128"/>
              <a:gd name="connsiteY12" fmla="*/ 1133955 h 1334417"/>
              <a:gd name="connsiteX13" fmla="*/ 584979 w 1226128"/>
              <a:gd name="connsiteY13" fmla="*/ 1188725 h 1334417"/>
              <a:gd name="connsiteX14" fmla="*/ 632603 w 1226128"/>
              <a:gd name="connsiteY14" fmla="*/ 1286356 h 1334417"/>
              <a:gd name="connsiteX15" fmla="*/ 677848 w 1226128"/>
              <a:gd name="connsiteY15" fmla="*/ 1288738 h 1334417"/>
              <a:gd name="connsiteX16" fmla="*/ 718328 w 1226128"/>
              <a:gd name="connsiteY16" fmla="*/ 1303024 h 1334417"/>
              <a:gd name="connsiteX17" fmla="*/ 770717 w 1226128"/>
              <a:gd name="connsiteY17" fmla="*/ 1331599 h 1334417"/>
              <a:gd name="connsiteX18" fmla="*/ 904066 w 1226128"/>
              <a:gd name="connsiteY18" fmla="*/ 1224443 h 1334417"/>
              <a:gd name="connsiteX19" fmla="*/ 1068372 w 1226128"/>
              <a:gd name="connsiteY19" fmla="*/ 1119668 h 1334417"/>
              <a:gd name="connsiteX20" fmla="*/ 1118379 w 1226128"/>
              <a:gd name="connsiteY20" fmla="*/ 1098236 h 1334417"/>
              <a:gd name="connsiteX21" fmla="*/ 1115998 w 1226128"/>
              <a:gd name="connsiteY21" fmla="*/ 1098238 h 1334417"/>
              <a:gd name="connsiteX22" fmla="*/ 1101709 w 1226128"/>
              <a:gd name="connsiteY22" fmla="*/ 1061724 h 1334417"/>
              <a:gd name="connsiteX23" fmla="*/ 1042972 w 1226128"/>
              <a:gd name="connsiteY23" fmla="*/ 1023624 h 1334417"/>
              <a:gd name="connsiteX24" fmla="*/ 1011225 w 1226128"/>
              <a:gd name="connsiteY24" fmla="*/ 1007753 h 1334417"/>
              <a:gd name="connsiteX25" fmla="*/ 991378 w 1226128"/>
              <a:gd name="connsiteY25" fmla="*/ 979174 h 1334417"/>
              <a:gd name="connsiteX26" fmla="*/ 1030275 w 1226128"/>
              <a:gd name="connsiteY26" fmla="*/ 948222 h 1334417"/>
              <a:gd name="connsiteX27" fmla="*/ 1061230 w 1226128"/>
              <a:gd name="connsiteY27" fmla="*/ 931548 h 1334417"/>
              <a:gd name="connsiteX28" fmla="*/ 1089806 w 1226128"/>
              <a:gd name="connsiteY28" fmla="*/ 919647 h 1334417"/>
              <a:gd name="connsiteX29" fmla="*/ 1140604 w 1226128"/>
              <a:gd name="connsiteY29" fmla="*/ 896624 h 1334417"/>
              <a:gd name="connsiteX30" fmla="*/ 1102504 w 1226128"/>
              <a:gd name="connsiteY30" fmla="*/ 752161 h 1334417"/>
              <a:gd name="connsiteX31" fmla="*/ 927086 w 1226128"/>
              <a:gd name="connsiteY31" fmla="*/ 663262 h 1334417"/>
              <a:gd name="connsiteX32" fmla="*/ 1081072 w 1226128"/>
              <a:gd name="connsiteY32" fmla="*/ 542611 h 1334417"/>
              <a:gd name="connsiteX33" fmla="*/ 1137431 w 1226128"/>
              <a:gd name="connsiteY33" fmla="*/ 567222 h 1334417"/>
              <a:gd name="connsiteX34" fmla="*/ 1185056 w 1226128"/>
              <a:gd name="connsiteY34" fmla="*/ 600559 h 1334417"/>
              <a:gd name="connsiteX35" fmla="*/ 1151719 w 1226128"/>
              <a:gd name="connsiteY35" fmla="*/ 629134 h 1334417"/>
              <a:gd name="connsiteX36" fmla="*/ 1115998 w 1226128"/>
              <a:gd name="connsiteY36" fmla="*/ 672787 h 1334417"/>
              <a:gd name="connsiteX37" fmla="*/ 1158862 w 1226128"/>
              <a:gd name="connsiteY37" fmla="*/ 671997 h 1334417"/>
              <a:gd name="connsiteX38" fmla="*/ 1209660 w 1226128"/>
              <a:gd name="connsiteY38" fmla="*/ 671200 h 1334417"/>
              <a:gd name="connsiteX39" fmla="*/ 1223156 w 1226128"/>
              <a:gd name="connsiteY39" fmla="*/ 595797 h 1334417"/>
              <a:gd name="connsiteX40" fmla="*/ 1158067 w 1226128"/>
              <a:gd name="connsiteY40" fmla="*/ 483872 h 1334417"/>
              <a:gd name="connsiteX41" fmla="*/ 1083454 w 1226128"/>
              <a:gd name="connsiteY41" fmla="*/ 544203 h 1334417"/>
              <a:gd name="connsiteX42" fmla="*/ 919941 w 1226128"/>
              <a:gd name="connsiteY42" fmla="*/ 663658 h 1334417"/>
              <a:gd name="connsiteX43" fmla="*/ 877873 w 1226128"/>
              <a:gd name="connsiteY43" fmla="*/ 599761 h 1334417"/>
              <a:gd name="connsiteX44" fmla="*/ 844537 w 1226128"/>
              <a:gd name="connsiteY44" fmla="*/ 605322 h 1334417"/>
              <a:gd name="connsiteX45" fmla="*/ 828660 w 1226128"/>
              <a:gd name="connsiteY45" fmla="*/ 598172 h 1334417"/>
              <a:gd name="connsiteX46" fmla="*/ 910416 w 1226128"/>
              <a:gd name="connsiteY46" fmla="*/ 486255 h 1334417"/>
              <a:gd name="connsiteX47" fmla="*/ 951694 w 1226128"/>
              <a:gd name="connsiteY47" fmla="*/ 526741 h 1334417"/>
              <a:gd name="connsiteX48" fmla="*/ 995347 w 1226128"/>
              <a:gd name="connsiteY48" fmla="*/ 564043 h 1334417"/>
              <a:gd name="connsiteX49" fmla="*/ 989794 w 1226128"/>
              <a:gd name="connsiteY49" fmla="*/ 493403 h 1334417"/>
              <a:gd name="connsiteX50" fmla="*/ 989794 w 1226128"/>
              <a:gd name="connsiteY50" fmla="*/ 443397 h 1334417"/>
              <a:gd name="connsiteX51" fmla="*/ 973125 w 1226128"/>
              <a:gd name="connsiteY51" fmla="*/ 414822 h 1334417"/>
              <a:gd name="connsiteX52" fmla="*/ 952485 w 1226128"/>
              <a:gd name="connsiteY52" fmla="*/ 378303 h 1334417"/>
              <a:gd name="connsiteX53" fmla="*/ 892162 w 1226128"/>
              <a:gd name="connsiteY53" fmla="*/ 348147 h 1334417"/>
              <a:gd name="connsiteX54" fmla="*/ 827072 w 1226128"/>
              <a:gd name="connsiteY54" fmla="*/ 321949 h 1334417"/>
              <a:gd name="connsiteX55" fmla="*/ 886606 w 1226128"/>
              <a:gd name="connsiteY55" fmla="*/ 296553 h 1334417"/>
              <a:gd name="connsiteX56" fmla="*/ 940579 w 1226128"/>
              <a:gd name="connsiteY56" fmla="*/ 229079 h 1334417"/>
              <a:gd name="connsiteX57" fmla="*/ 997731 w 1226128"/>
              <a:gd name="connsiteY57" fmla="*/ 214003 h 1334417"/>
              <a:gd name="connsiteX58" fmla="*/ 1004081 w 1226128"/>
              <a:gd name="connsiteY58" fmla="*/ 171934 h 1334417"/>
              <a:gd name="connsiteX59" fmla="*/ 1012810 w 1226128"/>
              <a:gd name="connsiteY59" fmla="*/ 124303 h 1334417"/>
              <a:gd name="connsiteX60" fmla="*/ 962010 w 1226128"/>
              <a:gd name="connsiteY60" fmla="*/ 100494 h 1334417"/>
              <a:gd name="connsiteX61" fmla="*/ 867556 w 1226128"/>
              <a:gd name="connsiteY61" fmla="*/ 90178 h 1334417"/>
              <a:gd name="connsiteX62" fmla="*/ 819929 w 1226128"/>
              <a:gd name="connsiteY62" fmla="*/ 67951 h 1334417"/>
              <a:gd name="connsiteX63" fmla="*/ 769131 w 1226128"/>
              <a:gd name="connsiteY63" fmla="*/ 39378 h 1334417"/>
              <a:gd name="connsiteX64" fmla="*/ 724681 w 1226128"/>
              <a:gd name="connsiteY64" fmla="*/ 52078 h 1334417"/>
              <a:gd name="connsiteX65" fmla="*/ 610381 w 1226128"/>
              <a:gd name="connsiteY65" fmla="*/ 1278 h 1334417"/>
              <a:gd name="connsiteX66" fmla="*/ 584981 w 1226128"/>
              <a:gd name="connsiteY66" fmla="*/ 20328 h 1334417"/>
              <a:gd name="connsiteX67" fmla="*/ 531006 w 1226128"/>
              <a:gd name="connsiteY67" fmla="*/ 39378 h 1334417"/>
              <a:gd name="connsiteX68" fmla="*/ 521479 w 1226128"/>
              <a:gd name="connsiteY68" fmla="*/ 93349 h 1334417"/>
              <a:gd name="connsiteX69" fmla="*/ 366698 w 1226128"/>
              <a:gd name="connsiteY69" fmla="*/ 103667 h 1334417"/>
              <a:gd name="connsiteX70" fmla="*/ 3953 w 1226128"/>
              <a:gd name="connsiteY70" fmla="*/ 354493 h 1334417"/>
              <a:gd name="connsiteX71" fmla="*/ 38878 w 1226128"/>
              <a:gd name="connsiteY71" fmla="*/ 520387 h 1334417"/>
              <a:gd name="connsiteX72" fmla="*/ 165084 w 1226128"/>
              <a:gd name="connsiteY72" fmla="*/ 391005 h 1334417"/>
              <a:gd name="connsiteX73" fmla="*/ 218266 w 1226128"/>
              <a:gd name="connsiteY73" fmla="*/ 226700 h 1334417"/>
              <a:gd name="connsiteX74" fmla="*/ 378605 w 1226128"/>
              <a:gd name="connsiteY74" fmla="*/ 134227 h 1334417"/>
              <a:gd name="connsiteX0" fmla="*/ 378605 w 1226128"/>
              <a:gd name="connsiteY0" fmla="*/ 134227 h 1334417"/>
              <a:gd name="connsiteX1" fmla="*/ 315104 w 1226128"/>
              <a:gd name="connsiteY1" fmla="*/ 309250 h 1334417"/>
              <a:gd name="connsiteX2" fmla="*/ 283354 w 1226128"/>
              <a:gd name="connsiteY2" fmla="*/ 412435 h 1334417"/>
              <a:gd name="connsiteX3" fmla="*/ 279385 w 1226128"/>
              <a:gd name="connsiteY3" fmla="*/ 628335 h 1334417"/>
              <a:gd name="connsiteX4" fmla="*/ 364316 w 1226128"/>
              <a:gd name="connsiteY4" fmla="*/ 772005 h 1334417"/>
              <a:gd name="connsiteX5" fmla="*/ 434167 w 1226128"/>
              <a:gd name="connsiteY5" fmla="*/ 920437 h 1334417"/>
              <a:gd name="connsiteX6" fmla="*/ 256369 w 1226128"/>
              <a:gd name="connsiteY6" fmla="*/ 974416 h 1334417"/>
              <a:gd name="connsiteX7" fmla="*/ 161116 w 1226128"/>
              <a:gd name="connsiteY7" fmla="*/ 997431 h 1334417"/>
              <a:gd name="connsiteX8" fmla="*/ 235729 w 1226128"/>
              <a:gd name="connsiteY8" fmla="*/ 1090301 h 1334417"/>
              <a:gd name="connsiteX9" fmla="*/ 323041 w 1226128"/>
              <a:gd name="connsiteY9" fmla="*/ 1058549 h 1334417"/>
              <a:gd name="connsiteX10" fmla="*/ 277797 w 1226128"/>
              <a:gd name="connsiteY10" fmla="*/ 1126810 h 1334417"/>
              <a:gd name="connsiteX11" fmla="*/ 382572 w 1226128"/>
              <a:gd name="connsiteY11" fmla="*/ 1162530 h 1334417"/>
              <a:gd name="connsiteX12" fmla="*/ 523066 w 1226128"/>
              <a:gd name="connsiteY12" fmla="*/ 1133955 h 1334417"/>
              <a:gd name="connsiteX13" fmla="*/ 584979 w 1226128"/>
              <a:gd name="connsiteY13" fmla="*/ 1188725 h 1334417"/>
              <a:gd name="connsiteX14" fmla="*/ 632603 w 1226128"/>
              <a:gd name="connsiteY14" fmla="*/ 1286356 h 1334417"/>
              <a:gd name="connsiteX15" fmla="*/ 677848 w 1226128"/>
              <a:gd name="connsiteY15" fmla="*/ 1288738 h 1334417"/>
              <a:gd name="connsiteX16" fmla="*/ 718328 w 1226128"/>
              <a:gd name="connsiteY16" fmla="*/ 1303024 h 1334417"/>
              <a:gd name="connsiteX17" fmla="*/ 770717 w 1226128"/>
              <a:gd name="connsiteY17" fmla="*/ 1331599 h 1334417"/>
              <a:gd name="connsiteX18" fmla="*/ 904066 w 1226128"/>
              <a:gd name="connsiteY18" fmla="*/ 1224443 h 1334417"/>
              <a:gd name="connsiteX19" fmla="*/ 1068372 w 1226128"/>
              <a:gd name="connsiteY19" fmla="*/ 1119668 h 1334417"/>
              <a:gd name="connsiteX20" fmla="*/ 1118379 w 1226128"/>
              <a:gd name="connsiteY20" fmla="*/ 1098236 h 1334417"/>
              <a:gd name="connsiteX21" fmla="*/ 1115998 w 1226128"/>
              <a:gd name="connsiteY21" fmla="*/ 1098238 h 1334417"/>
              <a:gd name="connsiteX22" fmla="*/ 1101709 w 1226128"/>
              <a:gd name="connsiteY22" fmla="*/ 1061724 h 1334417"/>
              <a:gd name="connsiteX23" fmla="*/ 1042972 w 1226128"/>
              <a:gd name="connsiteY23" fmla="*/ 1023624 h 1334417"/>
              <a:gd name="connsiteX24" fmla="*/ 1011225 w 1226128"/>
              <a:gd name="connsiteY24" fmla="*/ 1007753 h 1334417"/>
              <a:gd name="connsiteX25" fmla="*/ 991378 w 1226128"/>
              <a:gd name="connsiteY25" fmla="*/ 979174 h 1334417"/>
              <a:gd name="connsiteX26" fmla="*/ 1030275 w 1226128"/>
              <a:gd name="connsiteY26" fmla="*/ 948222 h 1334417"/>
              <a:gd name="connsiteX27" fmla="*/ 1061230 w 1226128"/>
              <a:gd name="connsiteY27" fmla="*/ 931548 h 1334417"/>
              <a:gd name="connsiteX28" fmla="*/ 1089806 w 1226128"/>
              <a:gd name="connsiteY28" fmla="*/ 919647 h 1334417"/>
              <a:gd name="connsiteX29" fmla="*/ 1140604 w 1226128"/>
              <a:gd name="connsiteY29" fmla="*/ 896624 h 1334417"/>
              <a:gd name="connsiteX30" fmla="*/ 1102504 w 1226128"/>
              <a:gd name="connsiteY30" fmla="*/ 752161 h 1334417"/>
              <a:gd name="connsiteX31" fmla="*/ 927086 w 1226128"/>
              <a:gd name="connsiteY31" fmla="*/ 663262 h 1334417"/>
              <a:gd name="connsiteX32" fmla="*/ 1081072 w 1226128"/>
              <a:gd name="connsiteY32" fmla="*/ 542611 h 1334417"/>
              <a:gd name="connsiteX33" fmla="*/ 1137431 w 1226128"/>
              <a:gd name="connsiteY33" fmla="*/ 567222 h 1334417"/>
              <a:gd name="connsiteX34" fmla="*/ 1185056 w 1226128"/>
              <a:gd name="connsiteY34" fmla="*/ 600559 h 1334417"/>
              <a:gd name="connsiteX35" fmla="*/ 1151719 w 1226128"/>
              <a:gd name="connsiteY35" fmla="*/ 629134 h 1334417"/>
              <a:gd name="connsiteX36" fmla="*/ 1115998 w 1226128"/>
              <a:gd name="connsiteY36" fmla="*/ 672787 h 1334417"/>
              <a:gd name="connsiteX37" fmla="*/ 1158862 w 1226128"/>
              <a:gd name="connsiteY37" fmla="*/ 671997 h 1334417"/>
              <a:gd name="connsiteX38" fmla="*/ 1209660 w 1226128"/>
              <a:gd name="connsiteY38" fmla="*/ 671200 h 1334417"/>
              <a:gd name="connsiteX39" fmla="*/ 1223156 w 1226128"/>
              <a:gd name="connsiteY39" fmla="*/ 595797 h 1334417"/>
              <a:gd name="connsiteX40" fmla="*/ 1158067 w 1226128"/>
              <a:gd name="connsiteY40" fmla="*/ 483872 h 1334417"/>
              <a:gd name="connsiteX41" fmla="*/ 1083454 w 1226128"/>
              <a:gd name="connsiteY41" fmla="*/ 544203 h 1334417"/>
              <a:gd name="connsiteX42" fmla="*/ 919941 w 1226128"/>
              <a:gd name="connsiteY42" fmla="*/ 663658 h 1334417"/>
              <a:gd name="connsiteX43" fmla="*/ 877873 w 1226128"/>
              <a:gd name="connsiteY43" fmla="*/ 599761 h 1334417"/>
              <a:gd name="connsiteX44" fmla="*/ 844537 w 1226128"/>
              <a:gd name="connsiteY44" fmla="*/ 605322 h 1334417"/>
              <a:gd name="connsiteX45" fmla="*/ 828660 w 1226128"/>
              <a:gd name="connsiteY45" fmla="*/ 598172 h 1334417"/>
              <a:gd name="connsiteX46" fmla="*/ 910416 w 1226128"/>
              <a:gd name="connsiteY46" fmla="*/ 486255 h 1334417"/>
              <a:gd name="connsiteX47" fmla="*/ 951694 w 1226128"/>
              <a:gd name="connsiteY47" fmla="*/ 526741 h 1334417"/>
              <a:gd name="connsiteX48" fmla="*/ 995347 w 1226128"/>
              <a:gd name="connsiteY48" fmla="*/ 564043 h 1334417"/>
              <a:gd name="connsiteX49" fmla="*/ 989794 w 1226128"/>
              <a:gd name="connsiteY49" fmla="*/ 493403 h 1334417"/>
              <a:gd name="connsiteX50" fmla="*/ 989794 w 1226128"/>
              <a:gd name="connsiteY50" fmla="*/ 443397 h 1334417"/>
              <a:gd name="connsiteX51" fmla="*/ 973125 w 1226128"/>
              <a:gd name="connsiteY51" fmla="*/ 414822 h 1334417"/>
              <a:gd name="connsiteX52" fmla="*/ 952485 w 1226128"/>
              <a:gd name="connsiteY52" fmla="*/ 378303 h 1334417"/>
              <a:gd name="connsiteX53" fmla="*/ 892162 w 1226128"/>
              <a:gd name="connsiteY53" fmla="*/ 348147 h 1334417"/>
              <a:gd name="connsiteX54" fmla="*/ 827072 w 1226128"/>
              <a:gd name="connsiteY54" fmla="*/ 321949 h 1334417"/>
              <a:gd name="connsiteX55" fmla="*/ 886606 w 1226128"/>
              <a:gd name="connsiteY55" fmla="*/ 296553 h 1334417"/>
              <a:gd name="connsiteX56" fmla="*/ 940579 w 1226128"/>
              <a:gd name="connsiteY56" fmla="*/ 229079 h 1334417"/>
              <a:gd name="connsiteX57" fmla="*/ 997731 w 1226128"/>
              <a:gd name="connsiteY57" fmla="*/ 214003 h 1334417"/>
              <a:gd name="connsiteX58" fmla="*/ 1004081 w 1226128"/>
              <a:gd name="connsiteY58" fmla="*/ 171934 h 1334417"/>
              <a:gd name="connsiteX59" fmla="*/ 1012810 w 1226128"/>
              <a:gd name="connsiteY59" fmla="*/ 124303 h 1334417"/>
              <a:gd name="connsiteX60" fmla="*/ 962010 w 1226128"/>
              <a:gd name="connsiteY60" fmla="*/ 100494 h 1334417"/>
              <a:gd name="connsiteX61" fmla="*/ 867556 w 1226128"/>
              <a:gd name="connsiteY61" fmla="*/ 90178 h 1334417"/>
              <a:gd name="connsiteX62" fmla="*/ 819929 w 1226128"/>
              <a:gd name="connsiteY62" fmla="*/ 67951 h 1334417"/>
              <a:gd name="connsiteX63" fmla="*/ 769131 w 1226128"/>
              <a:gd name="connsiteY63" fmla="*/ 39378 h 1334417"/>
              <a:gd name="connsiteX64" fmla="*/ 724681 w 1226128"/>
              <a:gd name="connsiteY64" fmla="*/ 52078 h 1334417"/>
              <a:gd name="connsiteX65" fmla="*/ 610381 w 1226128"/>
              <a:gd name="connsiteY65" fmla="*/ 1278 h 1334417"/>
              <a:gd name="connsiteX66" fmla="*/ 584981 w 1226128"/>
              <a:gd name="connsiteY66" fmla="*/ 20328 h 1334417"/>
              <a:gd name="connsiteX67" fmla="*/ 531006 w 1226128"/>
              <a:gd name="connsiteY67" fmla="*/ 39378 h 1334417"/>
              <a:gd name="connsiteX68" fmla="*/ 521479 w 1226128"/>
              <a:gd name="connsiteY68" fmla="*/ 93349 h 1334417"/>
              <a:gd name="connsiteX69" fmla="*/ 366698 w 1226128"/>
              <a:gd name="connsiteY69" fmla="*/ 103667 h 1334417"/>
              <a:gd name="connsiteX70" fmla="*/ 3953 w 1226128"/>
              <a:gd name="connsiteY70" fmla="*/ 354493 h 1334417"/>
              <a:gd name="connsiteX71" fmla="*/ 38878 w 1226128"/>
              <a:gd name="connsiteY71" fmla="*/ 520387 h 1334417"/>
              <a:gd name="connsiteX72" fmla="*/ 165084 w 1226128"/>
              <a:gd name="connsiteY72" fmla="*/ 391005 h 1334417"/>
              <a:gd name="connsiteX73" fmla="*/ 218266 w 1226128"/>
              <a:gd name="connsiteY73" fmla="*/ 226700 h 1334417"/>
              <a:gd name="connsiteX74" fmla="*/ 378605 w 1226128"/>
              <a:gd name="connsiteY74" fmla="*/ 134227 h 1334417"/>
              <a:gd name="connsiteX0" fmla="*/ 378605 w 1226128"/>
              <a:gd name="connsiteY0" fmla="*/ 134227 h 1334417"/>
              <a:gd name="connsiteX1" fmla="*/ 315104 w 1226128"/>
              <a:gd name="connsiteY1" fmla="*/ 309250 h 1334417"/>
              <a:gd name="connsiteX2" fmla="*/ 283354 w 1226128"/>
              <a:gd name="connsiteY2" fmla="*/ 412435 h 1334417"/>
              <a:gd name="connsiteX3" fmla="*/ 279385 w 1226128"/>
              <a:gd name="connsiteY3" fmla="*/ 628335 h 1334417"/>
              <a:gd name="connsiteX4" fmla="*/ 364316 w 1226128"/>
              <a:gd name="connsiteY4" fmla="*/ 772005 h 1334417"/>
              <a:gd name="connsiteX5" fmla="*/ 404006 w 1226128"/>
              <a:gd name="connsiteY5" fmla="*/ 850591 h 1334417"/>
              <a:gd name="connsiteX6" fmla="*/ 434167 w 1226128"/>
              <a:gd name="connsiteY6" fmla="*/ 920437 h 1334417"/>
              <a:gd name="connsiteX7" fmla="*/ 256369 w 1226128"/>
              <a:gd name="connsiteY7" fmla="*/ 974416 h 1334417"/>
              <a:gd name="connsiteX8" fmla="*/ 161116 w 1226128"/>
              <a:gd name="connsiteY8" fmla="*/ 997431 h 1334417"/>
              <a:gd name="connsiteX9" fmla="*/ 235729 w 1226128"/>
              <a:gd name="connsiteY9" fmla="*/ 1090301 h 1334417"/>
              <a:gd name="connsiteX10" fmla="*/ 323041 w 1226128"/>
              <a:gd name="connsiteY10" fmla="*/ 1058549 h 1334417"/>
              <a:gd name="connsiteX11" fmla="*/ 277797 w 1226128"/>
              <a:gd name="connsiteY11" fmla="*/ 1126810 h 1334417"/>
              <a:gd name="connsiteX12" fmla="*/ 382572 w 1226128"/>
              <a:gd name="connsiteY12" fmla="*/ 1162530 h 1334417"/>
              <a:gd name="connsiteX13" fmla="*/ 523066 w 1226128"/>
              <a:gd name="connsiteY13" fmla="*/ 1133955 h 1334417"/>
              <a:gd name="connsiteX14" fmla="*/ 584979 w 1226128"/>
              <a:gd name="connsiteY14" fmla="*/ 1188725 h 1334417"/>
              <a:gd name="connsiteX15" fmla="*/ 632603 w 1226128"/>
              <a:gd name="connsiteY15" fmla="*/ 1286356 h 1334417"/>
              <a:gd name="connsiteX16" fmla="*/ 677848 w 1226128"/>
              <a:gd name="connsiteY16" fmla="*/ 1288738 h 1334417"/>
              <a:gd name="connsiteX17" fmla="*/ 718328 w 1226128"/>
              <a:gd name="connsiteY17" fmla="*/ 1303024 h 1334417"/>
              <a:gd name="connsiteX18" fmla="*/ 770717 w 1226128"/>
              <a:gd name="connsiteY18" fmla="*/ 1331599 h 1334417"/>
              <a:gd name="connsiteX19" fmla="*/ 904066 w 1226128"/>
              <a:gd name="connsiteY19" fmla="*/ 1224443 h 1334417"/>
              <a:gd name="connsiteX20" fmla="*/ 1068372 w 1226128"/>
              <a:gd name="connsiteY20" fmla="*/ 1119668 h 1334417"/>
              <a:gd name="connsiteX21" fmla="*/ 1118379 w 1226128"/>
              <a:gd name="connsiteY21" fmla="*/ 1098236 h 1334417"/>
              <a:gd name="connsiteX22" fmla="*/ 1115998 w 1226128"/>
              <a:gd name="connsiteY22" fmla="*/ 1098238 h 1334417"/>
              <a:gd name="connsiteX23" fmla="*/ 1101709 w 1226128"/>
              <a:gd name="connsiteY23" fmla="*/ 1061724 h 1334417"/>
              <a:gd name="connsiteX24" fmla="*/ 1042972 w 1226128"/>
              <a:gd name="connsiteY24" fmla="*/ 1023624 h 1334417"/>
              <a:gd name="connsiteX25" fmla="*/ 1011225 w 1226128"/>
              <a:gd name="connsiteY25" fmla="*/ 1007753 h 1334417"/>
              <a:gd name="connsiteX26" fmla="*/ 991378 w 1226128"/>
              <a:gd name="connsiteY26" fmla="*/ 979174 h 1334417"/>
              <a:gd name="connsiteX27" fmla="*/ 1030275 w 1226128"/>
              <a:gd name="connsiteY27" fmla="*/ 948222 h 1334417"/>
              <a:gd name="connsiteX28" fmla="*/ 1061230 w 1226128"/>
              <a:gd name="connsiteY28" fmla="*/ 931548 h 1334417"/>
              <a:gd name="connsiteX29" fmla="*/ 1089806 w 1226128"/>
              <a:gd name="connsiteY29" fmla="*/ 919647 h 1334417"/>
              <a:gd name="connsiteX30" fmla="*/ 1140604 w 1226128"/>
              <a:gd name="connsiteY30" fmla="*/ 896624 h 1334417"/>
              <a:gd name="connsiteX31" fmla="*/ 1102504 w 1226128"/>
              <a:gd name="connsiteY31" fmla="*/ 752161 h 1334417"/>
              <a:gd name="connsiteX32" fmla="*/ 927086 w 1226128"/>
              <a:gd name="connsiteY32" fmla="*/ 663262 h 1334417"/>
              <a:gd name="connsiteX33" fmla="*/ 1081072 w 1226128"/>
              <a:gd name="connsiteY33" fmla="*/ 542611 h 1334417"/>
              <a:gd name="connsiteX34" fmla="*/ 1137431 w 1226128"/>
              <a:gd name="connsiteY34" fmla="*/ 567222 h 1334417"/>
              <a:gd name="connsiteX35" fmla="*/ 1185056 w 1226128"/>
              <a:gd name="connsiteY35" fmla="*/ 600559 h 1334417"/>
              <a:gd name="connsiteX36" fmla="*/ 1151719 w 1226128"/>
              <a:gd name="connsiteY36" fmla="*/ 629134 h 1334417"/>
              <a:gd name="connsiteX37" fmla="*/ 1115998 w 1226128"/>
              <a:gd name="connsiteY37" fmla="*/ 672787 h 1334417"/>
              <a:gd name="connsiteX38" fmla="*/ 1158862 w 1226128"/>
              <a:gd name="connsiteY38" fmla="*/ 671997 h 1334417"/>
              <a:gd name="connsiteX39" fmla="*/ 1209660 w 1226128"/>
              <a:gd name="connsiteY39" fmla="*/ 671200 h 1334417"/>
              <a:gd name="connsiteX40" fmla="*/ 1223156 w 1226128"/>
              <a:gd name="connsiteY40" fmla="*/ 595797 h 1334417"/>
              <a:gd name="connsiteX41" fmla="*/ 1158067 w 1226128"/>
              <a:gd name="connsiteY41" fmla="*/ 483872 h 1334417"/>
              <a:gd name="connsiteX42" fmla="*/ 1083454 w 1226128"/>
              <a:gd name="connsiteY42" fmla="*/ 544203 h 1334417"/>
              <a:gd name="connsiteX43" fmla="*/ 919941 w 1226128"/>
              <a:gd name="connsiteY43" fmla="*/ 663658 h 1334417"/>
              <a:gd name="connsiteX44" fmla="*/ 877873 w 1226128"/>
              <a:gd name="connsiteY44" fmla="*/ 599761 h 1334417"/>
              <a:gd name="connsiteX45" fmla="*/ 844537 w 1226128"/>
              <a:gd name="connsiteY45" fmla="*/ 605322 h 1334417"/>
              <a:gd name="connsiteX46" fmla="*/ 828660 w 1226128"/>
              <a:gd name="connsiteY46" fmla="*/ 598172 h 1334417"/>
              <a:gd name="connsiteX47" fmla="*/ 910416 w 1226128"/>
              <a:gd name="connsiteY47" fmla="*/ 486255 h 1334417"/>
              <a:gd name="connsiteX48" fmla="*/ 951694 w 1226128"/>
              <a:gd name="connsiteY48" fmla="*/ 526741 h 1334417"/>
              <a:gd name="connsiteX49" fmla="*/ 995347 w 1226128"/>
              <a:gd name="connsiteY49" fmla="*/ 564043 h 1334417"/>
              <a:gd name="connsiteX50" fmla="*/ 989794 w 1226128"/>
              <a:gd name="connsiteY50" fmla="*/ 493403 h 1334417"/>
              <a:gd name="connsiteX51" fmla="*/ 989794 w 1226128"/>
              <a:gd name="connsiteY51" fmla="*/ 443397 h 1334417"/>
              <a:gd name="connsiteX52" fmla="*/ 973125 w 1226128"/>
              <a:gd name="connsiteY52" fmla="*/ 414822 h 1334417"/>
              <a:gd name="connsiteX53" fmla="*/ 952485 w 1226128"/>
              <a:gd name="connsiteY53" fmla="*/ 378303 h 1334417"/>
              <a:gd name="connsiteX54" fmla="*/ 892162 w 1226128"/>
              <a:gd name="connsiteY54" fmla="*/ 348147 h 1334417"/>
              <a:gd name="connsiteX55" fmla="*/ 827072 w 1226128"/>
              <a:gd name="connsiteY55" fmla="*/ 321949 h 1334417"/>
              <a:gd name="connsiteX56" fmla="*/ 886606 w 1226128"/>
              <a:gd name="connsiteY56" fmla="*/ 296553 h 1334417"/>
              <a:gd name="connsiteX57" fmla="*/ 940579 w 1226128"/>
              <a:gd name="connsiteY57" fmla="*/ 229079 h 1334417"/>
              <a:gd name="connsiteX58" fmla="*/ 997731 w 1226128"/>
              <a:gd name="connsiteY58" fmla="*/ 214003 h 1334417"/>
              <a:gd name="connsiteX59" fmla="*/ 1004081 w 1226128"/>
              <a:gd name="connsiteY59" fmla="*/ 171934 h 1334417"/>
              <a:gd name="connsiteX60" fmla="*/ 1012810 w 1226128"/>
              <a:gd name="connsiteY60" fmla="*/ 124303 h 1334417"/>
              <a:gd name="connsiteX61" fmla="*/ 962010 w 1226128"/>
              <a:gd name="connsiteY61" fmla="*/ 100494 h 1334417"/>
              <a:gd name="connsiteX62" fmla="*/ 867556 w 1226128"/>
              <a:gd name="connsiteY62" fmla="*/ 90178 h 1334417"/>
              <a:gd name="connsiteX63" fmla="*/ 819929 w 1226128"/>
              <a:gd name="connsiteY63" fmla="*/ 67951 h 1334417"/>
              <a:gd name="connsiteX64" fmla="*/ 769131 w 1226128"/>
              <a:gd name="connsiteY64" fmla="*/ 39378 h 1334417"/>
              <a:gd name="connsiteX65" fmla="*/ 724681 w 1226128"/>
              <a:gd name="connsiteY65" fmla="*/ 52078 h 1334417"/>
              <a:gd name="connsiteX66" fmla="*/ 610381 w 1226128"/>
              <a:gd name="connsiteY66" fmla="*/ 1278 h 1334417"/>
              <a:gd name="connsiteX67" fmla="*/ 584981 w 1226128"/>
              <a:gd name="connsiteY67" fmla="*/ 20328 h 1334417"/>
              <a:gd name="connsiteX68" fmla="*/ 531006 w 1226128"/>
              <a:gd name="connsiteY68" fmla="*/ 39378 h 1334417"/>
              <a:gd name="connsiteX69" fmla="*/ 521479 w 1226128"/>
              <a:gd name="connsiteY69" fmla="*/ 93349 h 1334417"/>
              <a:gd name="connsiteX70" fmla="*/ 366698 w 1226128"/>
              <a:gd name="connsiteY70" fmla="*/ 103667 h 1334417"/>
              <a:gd name="connsiteX71" fmla="*/ 3953 w 1226128"/>
              <a:gd name="connsiteY71" fmla="*/ 354493 h 1334417"/>
              <a:gd name="connsiteX72" fmla="*/ 38878 w 1226128"/>
              <a:gd name="connsiteY72" fmla="*/ 520387 h 1334417"/>
              <a:gd name="connsiteX73" fmla="*/ 165084 w 1226128"/>
              <a:gd name="connsiteY73" fmla="*/ 391005 h 1334417"/>
              <a:gd name="connsiteX74" fmla="*/ 218266 w 1226128"/>
              <a:gd name="connsiteY74" fmla="*/ 226700 h 1334417"/>
              <a:gd name="connsiteX75" fmla="*/ 378605 w 1226128"/>
              <a:gd name="connsiteY75" fmla="*/ 134227 h 1334417"/>
              <a:gd name="connsiteX0" fmla="*/ 378605 w 1226128"/>
              <a:gd name="connsiteY0" fmla="*/ 134227 h 1334417"/>
              <a:gd name="connsiteX1" fmla="*/ 315104 w 1226128"/>
              <a:gd name="connsiteY1" fmla="*/ 309250 h 1334417"/>
              <a:gd name="connsiteX2" fmla="*/ 283354 w 1226128"/>
              <a:gd name="connsiteY2" fmla="*/ 412435 h 1334417"/>
              <a:gd name="connsiteX3" fmla="*/ 279385 w 1226128"/>
              <a:gd name="connsiteY3" fmla="*/ 628335 h 1334417"/>
              <a:gd name="connsiteX4" fmla="*/ 364316 w 1226128"/>
              <a:gd name="connsiteY4" fmla="*/ 772005 h 1334417"/>
              <a:gd name="connsiteX5" fmla="*/ 404006 w 1226128"/>
              <a:gd name="connsiteY5" fmla="*/ 850591 h 1334417"/>
              <a:gd name="connsiteX6" fmla="*/ 434167 w 1226128"/>
              <a:gd name="connsiteY6" fmla="*/ 920437 h 1334417"/>
              <a:gd name="connsiteX7" fmla="*/ 377812 w 1226128"/>
              <a:gd name="connsiteY7" fmla="*/ 931553 h 1334417"/>
              <a:gd name="connsiteX8" fmla="*/ 256369 w 1226128"/>
              <a:gd name="connsiteY8" fmla="*/ 974416 h 1334417"/>
              <a:gd name="connsiteX9" fmla="*/ 161116 w 1226128"/>
              <a:gd name="connsiteY9" fmla="*/ 997431 h 1334417"/>
              <a:gd name="connsiteX10" fmla="*/ 235729 w 1226128"/>
              <a:gd name="connsiteY10" fmla="*/ 1090301 h 1334417"/>
              <a:gd name="connsiteX11" fmla="*/ 323041 w 1226128"/>
              <a:gd name="connsiteY11" fmla="*/ 1058549 h 1334417"/>
              <a:gd name="connsiteX12" fmla="*/ 277797 w 1226128"/>
              <a:gd name="connsiteY12" fmla="*/ 1126810 h 1334417"/>
              <a:gd name="connsiteX13" fmla="*/ 382572 w 1226128"/>
              <a:gd name="connsiteY13" fmla="*/ 1162530 h 1334417"/>
              <a:gd name="connsiteX14" fmla="*/ 523066 w 1226128"/>
              <a:gd name="connsiteY14" fmla="*/ 1133955 h 1334417"/>
              <a:gd name="connsiteX15" fmla="*/ 584979 w 1226128"/>
              <a:gd name="connsiteY15" fmla="*/ 1188725 h 1334417"/>
              <a:gd name="connsiteX16" fmla="*/ 632603 w 1226128"/>
              <a:gd name="connsiteY16" fmla="*/ 1286356 h 1334417"/>
              <a:gd name="connsiteX17" fmla="*/ 677848 w 1226128"/>
              <a:gd name="connsiteY17" fmla="*/ 1288738 h 1334417"/>
              <a:gd name="connsiteX18" fmla="*/ 718328 w 1226128"/>
              <a:gd name="connsiteY18" fmla="*/ 1303024 h 1334417"/>
              <a:gd name="connsiteX19" fmla="*/ 770717 w 1226128"/>
              <a:gd name="connsiteY19" fmla="*/ 1331599 h 1334417"/>
              <a:gd name="connsiteX20" fmla="*/ 904066 w 1226128"/>
              <a:gd name="connsiteY20" fmla="*/ 1224443 h 1334417"/>
              <a:gd name="connsiteX21" fmla="*/ 1068372 w 1226128"/>
              <a:gd name="connsiteY21" fmla="*/ 1119668 h 1334417"/>
              <a:gd name="connsiteX22" fmla="*/ 1118379 w 1226128"/>
              <a:gd name="connsiteY22" fmla="*/ 1098236 h 1334417"/>
              <a:gd name="connsiteX23" fmla="*/ 1115998 w 1226128"/>
              <a:gd name="connsiteY23" fmla="*/ 1098238 h 1334417"/>
              <a:gd name="connsiteX24" fmla="*/ 1101709 w 1226128"/>
              <a:gd name="connsiteY24" fmla="*/ 1061724 h 1334417"/>
              <a:gd name="connsiteX25" fmla="*/ 1042972 w 1226128"/>
              <a:gd name="connsiteY25" fmla="*/ 1023624 h 1334417"/>
              <a:gd name="connsiteX26" fmla="*/ 1011225 w 1226128"/>
              <a:gd name="connsiteY26" fmla="*/ 1007753 h 1334417"/>
              <a:gd name="connsiteX27" fmla="*/ 991378 w 1226128"/>
              <a:gd name="connsiteY27" fmla="*/ 979174 h 1334417"/>
              <a:gd name="connsiteX28" fmla="*/ 1030275 w 1226128"/>
              <a:gd name="connsiteY28" fmla="*/ 948222 h 1334417"/>
              <a:gd name="connsiteX29" fmla="*/ 1061230 w 1226128"/>
              <a:gd name="connsiteY29" fmla="*/ 931548 h 1334417"/>
              <a:gd name="connsiteX30" fmla="*/ 1089806 w 1226128"/>
              <a:gd name="connsiteY30" fmla="*/ 919647 h 1334417"/>
              <a:gd name="connsiteX31" fmla="*/ 1140604 w 1226128"/>
              <a:gd name="connsiteY31" fmla="*/ 896624 h 1334417"/>
              <a:gd name="connsiteX32" fmla="*/ 1102504 w 1226128"/>
              <a:gd name="connsiteY32" fmla="*/ 752161 h 1334417"/>
              <a:gd name="connsiteX33" fmla="*/ 927086 w 1226128"/>
              <a:gd name="connsiteY33" fmla="*/ 663262 h 1334417"/>
              <a:gd name="connsiteX34" fmla="*/ 1081072 w 1226128"/>
              <a:gd name="connsiteY34" fmla="*/ 542611 h 1334417"/>
              <a:gd name="connsiteX35" fmla="*/ 1137431 w 1226128"/>
              <a:gd name="connsiteY35" fmla="*/ 567222 h 1334417"/>
              <a:gd name="connsiteX36" fmla="*/ 1185056 w 1226128"/>
              <a:gd name="connsiteY36" fmla="*/ 600559 h 1334417"/>
              <a:gd name="connsiteX37" fmla="*/ 1151719 w 1226128"/>
              <a:gd name="connsiteY37" fmla="*/ 629134 h 1334417"/>
              <a:gd name="connsiteX38" fmla="*/ 1115998 w 1226128"/>
              <a:gd name="connsiteY38" fmla="*/ 672787 h 1334417"/>
              <a:gd name="connsiteX39" fmla="*/ 1158862 w 1226128"/>
              <a:gd name="connsiteY39" fmla="*/ 671997 h 1334417"/>
              <a:gd name="connsiteX40" fmla="*/ 1209660 w 1226128"/>
              <a:gd name="connsiteY40" fmla="*/ 671200 h 1334417"/>
              <a:gd name="connsiteX41" fmla="*/ 1223156 w 1226128"/>
              <a:gd name="connsiteY41" fmla="*/ 595797 h 1334417"/>
              <a:gd name="connsiteX42" fmla="*/ 1158067 w 1226128"/>
              <a:gd name="connsiteY42" fmla="*/ 483872 h 1334417"/>
              <a:gd name="connsiteX43" fmla="*/ 1083454 w 1226128"/>
              <a:gd name="connsiteY43" fmla="*/ 544203 h 1334417"/>
              <a:gd name="connsiteX44" fmla="*/ 919941 w 1226128"/>
              <a:gd name="connsiteY44" fmla="*/ 663658 h 1334417"/>
              <a:gd name="connsiteX45" fmla="*/ 877873 w 1226128"/>
              <a:gd name="connsiteY45" fmla="*/ 599761 h 1334417"/>
              <a:gd name="connsiteX46" fmla="*/ 844537 w 1226128"/>
              <a:gd name="connsiteY46" fmla="*/ 605322 h 1334417"/>
              <a:gd name="connsiteX47" fmla="*/ 828660 w 1226128"/>
              <a:gd name="connsiteY47" fmla="*/ 598172 h 1334417"/>
              <a:gd name="connsiteX48" fmla="*/ 910416 w 1226128"/>
              <a:gd name="connsiteY48" fmla="*/ 486255 h 1334417"/>
              <a:gd name="connsiteX49" fmla="*/ 951694 w 1226128"/>
              <a:gd name="connsiteY49" fmla="*/ 526741 h 1334417"/>
              <a:gd name="connsiteX50" fmla="*/ 995347 w 1226128"/>
              <a:gd name="connsiteY50" fmla="*/ 564043 h 1334417"/>
              <a:gd name="connsiteX51" fmla="*/ 989794 w 1226128"/>
              <a:gd name="connsiteY51" fmla="*/ 493403 h 1334417"/>
              <a:gd name="connsiteX52" fmla="*/ 989794 w 1226128"/>
              <a:gd name="connsiteY52" fmla="*/ 443397 h 1334417"/>
              <a:gd name="connsiteX53" fmla="*/ 973125 w 1226128"/>
              <a:gd name="connsiteY53" fmla="*/ 414822 h 1334417"/>
              <a:gd name="connsiteX54" fmla="*/ 952485 w 1226128"/>
              <a:gd name="connsiteY54" fmla="*/ 378303 h 1334417"/>
              <a:gd name="connsiteX55" fmla="*/ 892162 w 1226128"/>
              <a:gd name="connsiteY55" fmla="*/ 348147 h 1334417"/>
              <a:gd name="connsiteX56" fmla="*/ 827072 w 1226128"/>
              <a:gd name="connsiteY56" fmla="*/ 321949 h 1334417"/>
              <a:gd name="connsiteX57" fmla="*/ 886606 w 1226128"/>
              <a:gd name="connsiteY57" fmla="*/ 296553 h 1334417"/>
              <a:gd name="connsiteX58" fmla="*/ 940579 w 1226128"/>
              <a:gd name="connsiteY58" fmla="*/ 229079 h 1334417"/>
              <a:gd name="connsiteX59" fmla="*/ 997731 w 1226128"/>
              <a:gd name="connsiteY59" fmla="*/ 214003 h 1334417"/>
              <a:gd name="connsiteX60" fmla="*/ 1004081 w 1226128"/>
              <a:gd name="connsiteY60" fmla="*/ 171934 h 1334417"/>
              <a:gd name="connsiteX61" fmla="*/ 1012810 w 1226128"/>
              <a:gd name="connsiteY61" fmla="*/ 124303 h 1334417"/>
              <a:gd name="connsiteX62" fmla="*/ 962010 w 1226128"/>
              <a:gd name="connsiteY62" fmla="*/ 100494 h 1334417"/>
              <a:gd name="connsiteX63" fmla="*/ 867556 w 1226128"/>
              <a:gd name="connsiteY63" fmla="*/ 90178 h 1334417"/>
              <a:gd name="connsiteX64" fmla="*/ 819929 w 1226128"/>
              <a:gd name="connsiteY64" fmla="*/ 67951 h 1334417"/>
              <a:gd name="connsiteX65" fmla="*/ 769131 w 1226128"/>
              <a:gd name="connsiteY65" fmla="*/ 39378 h 1334417"/>
              <a:gd name="connsiteX66" fmla="*/ 724681 w 1226128"/>
              <a:gd name="connsiteY66" fmla="*/ 52078 h 1334417"/>
              <a:gd name="connsiteX67" fmla="*/ 610381 w 1226128"/>
              <a:gd name="connsiteY67" fmla="*/ 1278 h 1334417"/>
              <a:gd name="connsiteX68" fmla="*/ 584981 w 1226128"/>
              <a:gd name="connsiteY68" fmla="*/ 20328 h 1334417"/>
              <a:gd name="connsiteX69" fmla="*/ 531006 w 1226128"/>
              <a:gd name="connsiteY69" fmla="*/ 39378 h 1334417"/>
              <a:gd name="connsiteX70" fmla="*/ 521479 w 1226128"/>
              <a:gd name="connsiteY70" fmla="*/ 93349 h 1334417"/>
              <a:gd name="connsiteX71" fmla="*/ 366698 w 1226128"/>
              <a:gd name="connsiteY71" fmla="*/ 103667 h 1334417"/>
              <a:gd name="connsiteX72" fmla="*/ 3953 w 1226128"/>
              <a:gd name="connsiteY72" fmla="*/ 354493 h 1334417"/>
              <a:gd name="connsiteX73" fmla="*/ 38878 w 1226128"/>
              <a:gd name="connsiteY73" fmla="*/ 520387 h 1334417"/>
              <a:gd name="connsiteX74" fmla="*/ 165084 w 1226128"/>
              <a:gd name="connsiteY74" fmla="*/ 391005 h 1334417"/>
              <a:gd name="connsiteX75" fmla="*/ 218266 w 1226128"/>
              <a:gd name="connsiteY75" fmla="*/ 226700 h 1334417"/>
              <a:gd name="connsiteX76" fmla="*/ 378605 w 1226128"/>
              <a:gd name="connsiteY76" fmla="*/ 134227 h 1334417"/>
              <a:gd name="connsiteX0" fmla="*/ 378605 w 1226128"/>
              <a:gd name="connsiteY0" fmla="*/ 134227 h 1334417"/>
              <a:gd name="connsiteX1" fmla="*/ 315104 w 1226128"/>
              <a:gd name="connsiteY1" fmla="*/ 309250 h 1334417"/>
              <a:gd name="connsiteX2" fmla="*/ 283354 w 1226128"/>
              <a:gd name="connsiteY2" fmla="*/ 412435 h 1334417"/>
              <a:gd name="connsiteX3" fmla="*/ 279385 w 1226128"/>
              <a:gd name="connsiteY3" fmla="*/ 628335 h 1334417"/>
              <a:gd name="connsiteX4" fmla="*/ 364316 w 1226128"/>
              <a:gd name="connsiteY4" fmla="*/ 772005 h 1334417"/>
              <a:gd name="connsiteX5" fmla="*/ 404006 w 1226128"/>
              <a:gd name="connsiteY5" fmla="*/ 850591 h 1334417"/>
              <a:gd name="connsiteX6" fmla="*/ 434167 w 1226128"/>
              <a:gd name="connsiteY6" fmla="*/ 920437 h 1334417"/>
              <a:gd name="connsiteX7" fmla="*/ 377812 w 1226128"/>
              <a:gd name="connsiteY7" fmla="*/ 931553 h 1334417"/>
              <a:gd name="connsiteX8" fmla="*/ 256369 w 1226128"/>
              <a:gd name="connsiteY8" fmla="*/ 974416 h 1334417"/>
              <a:gd name="connsiteX9" fmla="*/ 201600 w 1226128"/>
              <a:gd name="connsiteY9" fmla="*/ 995847 h 1334417"/>
              <a:gd name="connsiteX10" fmla="*/ 161116 w 1226128"/>
              <a:gd name="connsiteY10" fmla="*/ 997431 h 1334417"/>
              <a:gd name="connsiteX11" fmla="*/ 235729 w 1226128"/>
              <a:gd name="connsiteY11" fmla="*/ 1090301 h 1334417"/>
              <a:gd name="connsiteX12" fmla="*/ 323041 w 1226128"/>
              <a:gd name="connsiteY12" fmla="*/ 1058549 h 1334417"/>
              <a:gd name="connsiteX13" fmla="*/ 277797 w 1226128"/>
              <a:gd name="connsiteY13" fmla="*/ 1126810 h 1334417"/>
              <a:gd name="connsiteX14" fmla="*/ 382572 w 1226128"/>
              <a:gd name="connsiteY14" fmla="*/ 1162530 h 1334417"/>
              <a:gd name="connsiteX15" fmla="*/ 523066 w 1226128"/>
              <a:gd name="connsiteY15" fmla="*/ 1133955 h 1334417"/>
              <a:gd name="connsiteX16" fmla="*/ 584979 w 1226128"/>
              <a:gd name="connsiteY16" fmla="*/ 1188725 h 1334417"/>
              <a:gd name="connsiteX17" fmla="*/ 632603 w 1226128"/>
              <a:gd name="connsiteY17" fmla="*/ 1286356 h 1334417"/>
              <a:gd name="connsiteX18" fmla="*/ 677848 w 1226128"/>
              <a:gd name="connsiteY18" fmla="*/ 1288738 h 1334417"/>
              <a:gd name="connsiteX19" fmla="*/ 718328 w 1226128"/>
              <a:gd name="connsiteY19" fmla="*/ 1303024 h 1334417"/>
              <a:gd name="connsiteX20" fmla="*/ 770717 w 1226128"/>
              <a:gd name="connsiteY20" fmla="*/ 1331599 h 1334417"/>
              <a:gd name="connsiteX21" fmla="*/ 904066 w 1226128"/>
              <a:gd name="connsiteY21" fmla="*/ 1224443 h 1334417"/>
              <a:gd name="connsiteX22" fmla="*/ 1068372 w 1226128"/>
              <a:gd name="connsiteY22" fmla="*/ 1119668 h 1334417"/>
              <a:gd name="connsiteX23" fmla="*/ 1118379 w 1226128"/>
              <a:gd name="connsiteY23" fmla="*/ 1098236 h 1334417"/>
              <a:gd name="connsiteX24" fmla="*/ 1115998 w 1226128"/>
              <a:gd name="connsiteY24" fmla="*/ 1098238 h 1334417"/>
              <a:gd name="connsiteX25" fmla="*/ 1101709 w 1226128"/>
              <a:gd name="connsiteY25" fmla="*/ 1061724 h 1334417"/>
              <a:gd name="connsiteX26" fmla="*/ 1042972 w 1226128"/>
              <a:gd name="connsiteY26" fmla="*/ 1023624 h 1334417"/>
              <a:gd name="connsiteX27" fmla="*/ 1011225 w 1226128"/>
              <a:gd name="connsiteY27" fmla="*/ 1007753 h 1334417"/>
              <a:gd name="connsiteX28" fmla="*/ 991378 w 1226128"/>
              <a:gd name="connsiteY28" fmla="*/ 979174 h 1334417"/>
              <a:gd name="connsiteX29" fmla="*/ 1030275 w 1226128"/>
              <a:gd name="connsiteY29" fmla="*/ 948222 h 1334417"/>
              <a:gd name="connsiteX30" fmla="*/ 1061230 w 1226128"/>
              <a:gd name="connsiteY30" fmla="*/ 931548 h 1334417"/>
              <a:gd name="connsiteX31" fmla="*/ 1089806 w 1226128"/>
              <a:gd name="connsiteY31" fmla="*/ 919647 h 1334417"/>
              <a:gd name="connsiteX32" fmla="*/ 1140604 w 1226128"/>
              <a:gd name="connsiteY32" fmla="*/ 896624 h 1334417"/>
              <a:gd name="connsiteX33" fmla="*/ 1102504 w 1226128"/>
              <a:gd name="connsiteY33" fmla="*/ 752161 h 1334417"/>
              <a:gd name="connsiteX34" fmla="*/ 927086 w 1226128"/>
              <a:gd name="connsiteY34" fmla="*/ 663262 h 1334417"/>
              <a:gd name="connsiteX35" fmla="*/ 1081072 w 1226128"/>
              <a:gd name="connsiteY35" fmla="*/ 542611 h 1334417"/>
              <a:gd name="connsiteX36" fmla="*/ 1137431 w 1226128"/>
              <a:gd name="connsiteY36" fmla="*/ 567222 h 1334417"/>
              <a:gd name="connsiteX37" fmla="*/ 1185056 w 1226128"/>
              <a:gd name="connsiteY37" fmla="*/ 600559 h 1334417"/>
              <a:gd name="connsiteX38" fmla="*/ 1151719 w 1226128"/>
              <a:gd name="connsiteY38" fmla="*/ 629134 h 1334417"/>
              <a:gd name="connsiteX39" fmla="*/ 1115998 w 1226128"/>
              <a:gd name="connsiteY39" fmla="*/ 672787 h 1334417"/>
              <a:gd name="connsiteX40" fmla="*/ 1158862 w 1226128"/>
              <a:gd name="connsiteY40" fmla="*/ 671997 h 1334417"/>
              <a:gd name="connsiteX41" fmla="*/ 1209660 w 1226128"/>
              <a:gd name="connsiteY41" fmla="*/ 671200 h 1334417"/>
              <a:gd name="connsiteX42" fmla="*/ 1223156 w 1226128"/>
              <a:gd name="connsiteY42" fmla="*/ 595797 h 1334417"/>
              <a:gd name="connsiteX43" fmla="*/ 1158067 w 1226128"/>
              <a:gd name="connsiteY43" fmla="*/ 483872 h 1334417"/>
              <a:gd name="connsiteX44" fmla="*/ 1083454 w 1226128"/>
              <a:gd name="connsiteY44" fmla="*/ 544203 h 1334417"/>
              <a:gd name="connsiteX45" fmla="*/ 919941 w 1226128"/>
              <a:gd name="connsiteY45" fmla="*/ 663658 h 1334417"/>
              <a:gd name="connsiteX46" fmla="*/ 877873 w 1226128"/>
              <a:gd name="connsiteY46" fmla="*/ 599761 h 1334417"/>
              <a:gd name="connsiteX47" fmla="*/ 844537 w 1226128"/>
              <a:gd name="connsiteY47" fmla="*/ 605322 h 1334417"/>
              <a:gd name="connsiteX48" fmla="*/ 828660 w 1226128"/>
              <a:gd name="connsiteY48" fmla="*/ 598172 h 1334417"/>
              <a:gd name="connsiteX49" fmla="*/ 910416 w 1226128"/>
              <a:gd name="connsiteY49" fmla="*/ 486255 h 1334417"/>
              <a:gd name="connsiteX50" fmla="*/ 951694 w 1226128"/>
              <a:gd name="connsiteY50" fmla="*/ 526741 h 1334417"/>
              <a:gd name="connsiteX51" fmla="*/ 995347 w 1226128"/>
              <a:gd name="connsiteY51" fmla="*/ 564043 h 1334417"/>
              <a:gd name="connsiteX52" fmla="*/ 989794 w 1226128"/>
              <a:gd name="connsiteY52" fmla="*/ 493403 h 1334417"/>
              <a:gd name="connsiteX53" fmla="*/ 989794 w 1226128"/>
              <a:gd name="connsiteY53" fmla="*/ 443397 h 1334417"/>
              <a:gd name="connsiteX54" fmla="*/ 973125 w 1226128"/>
              <a:gd name="connsiteY54" fmla="*/ 414822 h 1334417"/>
              <a:gd name="connsiteX55" fmla="*/ 952485 w 1226128"/>
              <a:gd name="connsiteY55" fmla="*/ 378303 h 1334417"/>
              <a:gd name="connsiteX56" fmla="*/ 892162 w 1226128"/>
              <a:gd name="connsiteY56" fmla="*/ 348147 h 1334417"/>
              <a:gd name="connsiteX57" fmla="*/ 827072 w 1226128"/>
              <a:gd name="connsiteY57" fmla="*/ 321949 h 1334417"/>
              <a:gd name="connsiteX58" fmla="*/ 886606 w 1226128"/>
              <a:gd name="connsiteY58" fmla="*/ 296553 h 1334417"/>
              <a:gd name="connsiteX59" fmla="*/ 940579 w 1226128"/>
              <a:gd name="connsiteY59" fmla="*/ 229079 h 1334417"/>
              <a:gd name="connsiteX60" fmla="*/ 997731 w 1226128"/>
              <a:gd name="connsiteY60" fmla="*/ 214003 h 1334417"/>
              <a:gd name="connsiteX61" fmla="*/ 1004081 w 1226128"/>
              <a:gd name="connsiteY61" fmla="*/ 171934 h 1334417"/>
              <a:gd name="connsiteX62" fmla="*/ 1012810 w 1226128"/>
              <a:gd name="connsiteY62" fmla="*/ 124303 h 1334417"/>
              <a:gd name="connsiteX63" fmla="*/ 962010 w 1226128"/>
              <a:gd name="connsiteY63" fmla="*/ 100494 h 1334417"/>
              <a:gd name="connsiteX64" fmla="*/ 867556 w 1226128"/>
              <a:gd name="connsiteY64" fmla="*/ 90178 h 1334417"/>
              <a:gd name="connsiteX65" fmla="*/ 819929 w 1226128"/>
              <a:gd name="connsiteY65" fmla="*/ 67951 h 1334417"/>
              <a:gd name="connsiteX66" fmla="*/ 769131 w 1226128"/>
              <a:gd name="connsiteY66" fmla="*/ 39378 h 1334417"/>
              <a:gd name="connsiteX67" fmla="*/ 724681 w 1226128"/>
              <a:gd name="connsiteY67" fmla="*/ 52078 h 1334417"/>
              <a:gd name="connsiteX68" fmla="*/ 610381 w 1226128"/>
              <a:gd name="connsiteY68" fmla="*/ 1278 h 1334417"/>
              <a:gd name="connsiteX69" fmla="*/ 584981 w 1226128"/>
              <a:gd name="connsiteY69" fmla="*/ 20328 h 1334417"/>
              <a:gd name="connsiteX70" fmla="*/ 531006 w 1226128"/>
              <a:gd name="connsiteY70" fmla="*/ 39378 h 1334417"/>
              <a:gd name="connsiteX71" fmla="*/ 521479 w 1226128"/>
              <a:gd name="connsiteY71" fmla="*/ 93349 h 1334417"/>
              <a:gd name="connsiteX72" fmla="*/ 366698 w 1226128"/>
              <a:gd name="connsiteY72" fmla="*/ 103667 h 1334417"/>
              <a:gd name="connsiteX73" fmla="*/ 3953 w 1226128"/>
              <a:gd name="connsiteY73" fmla="*/ 354493 h 1334417"/>
              <a:gd name="connsiteX74" fmla="*/ 38878 w 1226128"/>
              <a:gd name="connsiteY74" fmla="*/ 520387 h 1334417"/>
              <a:gd name="connsiteX75" fmla="*/ 165084 w 1226128"/>
              <a:gd name="connsiteY75" fmla="*/ 391005 h 1334417"/>
              <a:gd name="connsiteX76" fmla="*/ 218266 w 1226128"/>
              <a:gd name="connsiteY76" fmla="*/ 226700 h 1334417"/>
              <a:gd name="connsiteX77" fmla="*/ 378605 w 1226128"/>
              <a:gd name="connsiteY77" fmla="*/ 134227 h 1334417"/>
              <a:gd name="connsiteX0" fmla="*/ 378605 w 1226128"/>
              <a:gd name="connsiteY0" fmla="*/ 134227 h 1334417"/>
              <a:gd name="connsiteX1" fmla="*/ 315104 w 1226128"/>
              <a:gd name="connsiteY1" fmla="*/ 309250 h 1334417"/>
              <a:gd name="connsiteX2" fmla="*/ 283354 w 1226128"/>
              <a:gd name="connsiteY2" fmla="*/ 412435 h 1334417"/>
              <a:gd name="connsiteX3" fmla="*/ 279385 w 1226128"/>
              <a:gd name="connsiteY3" fmla="*/ 628335 h 1334417"/>
              <a:gd name="connsiteX4" fmla="*/ 364316 w 1226128"/>
              <a:gd name="connsiteY4" fmla="*/ 772005 h 1334417"/>
              <a:gd name="connsiteX5" fmla="*/ 404006 w 1226128"/>
              <a:gd name="connsiteY5" fmla="*/ 850591 h 1334417"/>
              <a:gd name="connsiteX6" fmla="*/ 434167 w 1226128"/>
              <a:gd name="connsiteY6" fmla="*/ 920437 h 1334417"/>
              <a:gd name="connsiteX7" fmla="*/ 377812 w 1226128"/>
              <a:gd name="connsiteY7" fmla="*/ 931553 h 1334417"/>
              <a:gd name="connsiteX8" fmla="*/ 256369 w 1226128"/>
              <a:gd name="connsiteY8" fmla="*/ 974416 h 1334417"/>
              <a:gd name="connsiteX9" fmla="*/ 201600 w 1226128"/>
              <a:gd name="connsiteY9" fmla="*/ 995847 h 1334417"/>
              <a:gd name="connsiteX10" fmla="*/ 161116 w 1226128"/>
              <a:gd name="connsiteY10" fmla="*/ 997431 h 1334417"/>
              <a:gd name="connsiteX11" fmla="*/ 206362 w 1226128"/>
              <a:gd name="connsiteY11" fmla="*/ 1079191 h 1334417"/>
              <a:gd name="connsiteX12" fmla="*/ 235729 w 1226128"/>
              <a:gd name="connsiteY12" fmla="*/ 1090301 h 1334417"/>
              <a:gd name="connsiteX13" fmla="*/ 323041 w 1226128"/>
              <a:gd name="connsiteY13" fmla="*/ 1058549 h 1334417"/>
              <a:gd name="connsiteX14" fmla="*/ 277797 w 1226128"/>
              <a:gd name="connsiteY14" fmla="*/ 1126810 h 1334417"/>
              <a:gd name="connsiteX15" fmla="*/ 382572 w 1226128"/>
              <a:gd name="connsiteY15" fmla="*/ 1162530 h 1334417"/>
              <a:gd name="connsiteX16" fmla="*/ 523066 w 1226128"/>
              <a:gd name="connsiteY16" fmla="*/ 1133955 h 1334417"/>
              <a:gd name="connsiteX17" fmla="*/ 584979 w 1226128"/>
              <a:gd name="connsiteY17" fmla="*/ 1188725 h 1334417"/>
              <a:gd name="connsiteX18" fmla="*/ 632603 w 1226128"/>
              <a:gd name="connsiteY18" fmla="*/ 1286356 h 1334417"/>
              <a:gd name="connsiteX19" fmla="*/ 677848 w 1226128"/>
              <a:gd name="connsiteY19" fmla="*/ 1288738 h 1334417"/>
              <a:gd name="connsiteX20" fmla="*/ 718328 w 1226128"/>
              <a:gd name="connsiteY20" fmla="*/ 1303024 h 1334417"/>
              <a:gd name="connsiteX21" fmla="*/ 770717 w 1226128"/>
              <a:gd name="connsiteY21" fmla="*/ 1331599 h 1334417"/>
              <a:gd name="connsiteX22" fmla="*/ 904066 w 1226128"/>
              <a:gd name="connsiteY22" fmla="*/ 1224443 h 1334417"/>
              <a:gd name="connsiteX23" fmla="*/ 1068372 w 1226128"/>
              <a:gd name="connsiteY23" fmla="*/ 1119668 h 1334417"/>
              <a:gd name="connsiteX24" fmla="*/ 1118379 w 1226128"/>
              <a:gd name="connsiteY24" fmla="*/ 1098236 h 1334417"/>
              <a:gd name="connsiteX25" fmla="*/ 1115998 w 1226128"/>
              <a:gd name="connsiteY25" fmla="*/ 1098238 h 1334417"/>
              <a:gd name="connsiteX26" fmla="*/ 1101709 w 1226128"/>
              <a:gd name="connsiteY26" fmla="*/ 1061724 h 1334417"/>
              <a:gd name="connsiteX27" fmla="*/ 1042972 w 1226128"/>
              <a:gd name="connsiteY27" fmla="*/ 1023624 h 1334417"/>
              <a:gd name="connsiteX28" fmla="*/ 1011225 w 1226128"/>
              <a:gd name="connsiteY28" fmla="*/ 1007753 h 1334417"/>
              <a:gd name="connsiteX29" fmla="*/ 991378 w 1226128"/>
              <a:gd name="connsiteY29" fmla="*/ 979174 h 1334417"/>
              <a:gd name="connsiteX30" fmla="*/ 1030275 w 1226128"/>
              <a:gd name="connsiteY30" fmla="*/ 948222 h 1334417"/>
              <a:gd name="connsiteX31" fmla="*/ 1061230 w 1226128"/>
              <a:gd name="connsiteY31" fmla="*/ 931548 h 1334417"/>
              <a:gd name="connsiteX32" fmla="*/ 1089806 w 1226128"/>
              <a:gd name="connsiteY32" fmla="*/ 919647 h 1334417"/>
              <a:gd name="connsiteX33" fmla="*/ 1140604 w 1226128"/>
              <a:gd name="connsiteY33" fmla="*/ 896624 h 1334417"/>
              <a:gd name="connsiteX34" fmla="*/ 1102504 w 1226128"/>
              <a:gd name="connsiteY34" fmla="*/ 752161 h 1334417"/>
              <a:gd name="connsiteX35" fmla="*/ 927086 w 1226128"/>
              <a:gd name="connsiteY35" fmla="*/ 663262 h 1334417"/>
              <a:gd name="connsiteX36" fmla="*/ 1081072 w 1226128"/>
              <a:gd name="connsiteY36" fmla="*/ 542611 h 1334417"/>
              <a:gd name="connsiteX37" fmla="*/ 1137431 w 1226128"/>
              <a:gd name="connsiteY37" fmla="*/ 567222 h 1334417"/>
              <a:gd name="connsiteX38" fmla="*/ 1185056 w 1226128"/>
              <a:gd name="connsiteY38" fmla="*/ 600559 h 1334417"/>
              <a:gd name="connsiteX39" fmla="*/ 1151719 w 1226128"/>
              <a:gd name="connsiteY39" fmla="*/ 629134 h 1334417"/>
              <a:gd name="connsiteX40" fmla="*/ 1115998 w 1226128"/>
              <a:gd name="connsiteY40" fmla="*/ 672787 h 1334417"/>
              <a:gd name="connsiteX41" fmla="*/ 1158862 w 1226128"/>
              <a:gd name="connsiteY41" fmla="*/ 671997 h 1334417"/>
              <a:gd name="connsiteX42" fmla="*/ 1209660 w 1226128"/>
              <a:gd name="connsiteY42" fmla="*/ 671200 h 1334417"/>
              <a:gd name="connsiteX43" fmla="*/ 1223156 w 1226128"/>
              <a:gd name="connsiteY43" fmla="*/ 595797 h 1334417"/>
              <a:gd name="connsiteX44" fmla="*/ 1158067 w 1226128"/>
              <a:gd name="connsiteY44" fmla="*/ 483872 h 1334417"/>
              <a:gd name="connsiteX45" fmla="*/ 1083454 w 1226128"/>
              <a:gd name="connsiteY45" fmla="*/ 544203 h 1334417"/>
              <a:gd name="connsiteX46" fmla="*/ 919941 w 1226128"/>
              <a:gd name="connsiteY46" fmla="*/ 663658 h 1334417"/>
              <a:gd name="connsiteX47" fmla="*/ 877873 w 1226128"/>
              <a:gd name="connsiteY47" fmla="*/ 599761 h 1334417"/>
              <a:gd name="connsiteX48" fmla="*/ 844537 w 1226128"/>
              <a:gd name="connsiteY48" fmla="*/ 605322 h 1334417"/>
              <a:gd name="connsiteX49" fmla="*/ 828660 w 1226128"/>
              <a:gd name="connsiteY49" fmla="*/ 598172 h 1334417"/>
              <a:gd name="connsiteX50" fmla="*/ 910416 w 1226128"/>
              <a:gd name="connsiteY50" fmla="*/ 486255 h 1334417"/>
              <a:gd name="connsiteX51" fmla="*/ 951694 w 1226128"/>
              <a:gd name="connsiteY51" fmla="*/ 526741 h 1334417"/>
              <a:gd name="connsiteX52" fmla="*/ 995347 w 1226128"/>
              <a:gd name="connsiteY52" fmla="*/ 564043 h 1334417"/>
              <a:gd name="connsiteX53" fmla="*/ 989794 w 1226128"/>
              <a:gd name="connsiteY53" fmla="*/ 493403 h 1334417"/>
              <a:gd name="connsiteX54" fmla="*/ 989794 w 1226128"/>
              <a:gd name="connsiteY54" fmla="*/ 443397 h 1334417"/>
              <a:gd name="connsiteX55" fmla="*/ 973125 w 1226128"/>
              <a:gd name="connsiteY55" fmla="*/ 414822 h 1334417"/>
              <a:gd name="connsiteX56" fmla="*/ 952485 w 1226128"/>
              <a:gd name="connsiteY56" fmla="*/ 378303 h 1334417"/>
              <a:gd name="connsiteX57" fmla="*/ 892162 w 1226128"/>
              <a:gd name="connsiteY57" fmla="*/ 348147 h 1334417"/>
              <a:gd name="connsiteX58" fmla="*/ 827072 w 1226128"/>
              <a:gd name="connsiteY58" fmla="*/ 321949 h 1334417"/>
              <a:gd name="connsiteX59" fmla="*/ 886606 w 1226128"/>
              <a:gd name="connsiteY59" fmla="*/ 296553 h 1334417"/>
              <a:gd name="connsiteX60" fmla="*/ 940579 w 1226128"/>
              <a:gd name="connsiteY60" fmla="*/ 229079 h 1334417"/>
              <a:gd name="connsiteX61" fmla="*/ 997731 w 1226128"/>
              <a:gd name="connsiteY61" fmla="*/ 214003 h 1334417"/>
              <a:gd name="connsiteX62" fmla="*/ 1004081 w 1226128"/>
              <a:gd name="connsiteY62" fmla="*/ 171934 h 1334417"/>
              <a:gd name="connsiteX63" fmla="*/ 1012810 w 1226128"/>
              <a:gd name="connsiteY63" fmla="*/ 124303 h 1334417"/>
              <a:gd name="connsiteX64" fmla="*/ 962010 w 1226128"/>
              <a:gd name="connsiteY64" fmla="*/ 100494 h 1334417"/>
              <a:gd name="connsiteX65" fmla="*/ 867556 w 1226128"/>
              <a:gd name="connsiteY65" fmla="*/ 90178 h 1334417"/>
              <a:gd name="connsiteX66" fmla="*/ 819929 w 1226128"/>
              <a:gd name="connsiteY66" fmla="*/ 67951 h 1334417"/>
              <a:gd name="connsiteX67" fmla="*/ 769131 w 1226128"/>
              <a:gd name="connsiteY67" fmla="*/ 39378 h 1334417"/>
              <a:gd name="connsiteX68" fmla="*/ 724681 w 1226128"/>
              <a:gd name="connsiteY68" fmla="*/ 52078 h 1334417"/>
              <a:gd name="connsiteX69" fmla="*/ 610381 w 1226128"/>
              <a:gd name="connsiteY69" fmla="*/ 1278 h 1334417"/>
              <a:gd name="connsiteX70" fmla="*/ 584981 w 1226128"/>
              <a:gd name="connsiteY70" fmla="*/ 20328 h 1334417"/>
              <a:gd name="connsiteX71" fmla="*/ 531006 w 1226128"/>
              <a:gd name="connsiteY71" fmla="*/ 39378 h 1334417"/>
              <a:gd name="connsiteX72" fmla="*/ 521479 w 1226128"/>
              <a:gd name="connsiteY72" fmla="*/ 93349 h 1334417"/>
              <a:gd name="connsiteX73" fmla="*/ 366698 w 1226128"/>
              <a:gd name="connsiteY73" fmla="*/ 103667 h 1334417"/>
              <a:gd name="connsiteX74" fmla="*/ 3953 w 1226128"/>
              <a:gd name="connsiteY74" fmla="*/ 354493 h 1334417"/>
              <a:gd name="connsiteX75" fmla="*/ 38878 w 1226128"/>
              <a:gd name="connsiteY75" fmla="*/ 520387 h 1334417"/>
              <a:gd name="connsiteX76" fmla="*/ 165084 w 1226128"/>
              <a:gd name="connsiteY76" fmla="*/ 391005 h 1334417"/>
              <a:gd name="connsiteX77" fmla="*/ 218266 w 1226128"/>
              <a:gd name="connsiteY77" fmla="*/ 226700 h 1334417"/>
              <a:gd name="connsiteX78" fmla="*/ 378605 w 1226128"/>
              <a:gd name="connsiteY78" fmla="*/ 134227 h 1334417"/>
              <a:gd name="connsiteX0" fmla="*/ 378605 w 1226128"/>
              <a:gd name="connsiteY0" fmla="*/ 134227 h 1334417"/>
              <a:gd name="connsiteX1" fmla="*/ 315104 w 1226128"/>
              <a:gd name="connsiteY1" fmla="*/ 309250 h 1334417"/>
              <a:gd name="connsiteX2" fmla="*/ 283354 w 1226128"/>
              <a:gd name="connsiteY2" fmla="*/ 412435 h 1334417"/>
              <a:gd name="connsiteX3" fmla="*/ 279385 w 1226128"/>
              <a:gd name="connsiteY3" fmla="*/ 628335 h 1334417"/>
              <a:gd name="connsiteX4" fmla="*/ 364316 w 1226128"/>
              <a:gd name="connsiteY4" fmla="*/ 772005 h 1334417"/>
              <a:gd name="connsiteX5" fmla="*/ 404006 w 1226128"/>
              <a:gd name="connsiteY5" fmla="*/ 850591 h 1334417"/>
              <a:gd name="connsiteX6" fmla="*/ 434167 w 1226128"/>
              <a:gd name="connsiteY6" fmla="*/ 920437 h 1334417"/>
              <a:gd name="connsiteX7" fmla="*/ 377812 w 1226128"/>
              <a:gd name="connsiteY7" fmla="*/ 931553 h 1334417"/>
              <a:gd name="connsiteX8" fmla="*/ 256369 w 1226128"/>
              <a:gd name="connsiteY8" fmla="*/ 974416 h 1334417"/>
              <a:gd name="connsiteX9" fmla="*/ 201600 w 1226128"/>
              <a:gd name="connsiteY9" fmla="*/ 995847 h 1334417"/>
              <a:gd name="connsiteX10" fmla="*/ 161116 w 1226128"/>
              <a:gd name="connsiteY10" fmla="*/ 997431 h 1334417"/>
              <a:gd name="connsiteX11" fmla="*/ 206362 w 1226128"/>
              <a:gd name="connsiteY11" fmla="*/ 1079191 h 1334417"/>
              <a:gd name="connsiteX12" fmla="*/ 235729 w 1226128"/>
              <a:gd name="connsiteY12" fmla="*/ 1090301 h 1334417"/>
              <a:gd name="connsiteX13" fmla="*/ 273037 w 1226128"/>
              <a:gd name="connsiteY13" fmla="*/ 1067284 h 1334417"/>
              <a:gd name="connsiteX14" fmla="*/ 323041 w 1226128"/>
              <a:gd name="connsiteY14" fmla="*/ 1058549 h 1334417"/>
              <a:gd name="connsiteX15" fmla="*/ 277797 w 1226128"/>
              <a:gd name="connsiteY15" fmla="*/ 1126810 h 1334417"/>
              <a:gd name="connsiteX16" fmla="*/ 382572 w 1226128"/>
              <a:gd name="connsiteY16" fmla="*/ 1162530 h 1334417"/>
              <a:gd name="connsiteX17" fmla="*/ 523066 w 1226128"/>
              <a:gd name="connsiteY17" fmla="*/ 1133955 h 1334417"/>
              <a:gd name="connsiteX18" fmla="*/ 584979 w 1226128"/>
              <a:gd name="connsiteY18" fmla="*/ 1188725 h 1334417"/>
              <a:gd name="connsiteX19" fmla="*/ 632603 w 1226128"/>
              <a:gd name="connsiteY19" fmla="*/ 1286356 h 1334417"/>
              <a:gd name="connsiteX20" fmla="*/ 677848 w 1226128"/>
              <a:gd name="connsiteY20" fmla="*/ 1288738 h 1334417"/>
              <a:gd name="connsiteX21" fmla="*/ 718328 w 1226128"/>
              <a:gd name="connsiteY21" fmla="*/ 1303024 h 1334417"/>
              <a:gd name="connsiteX22" fmla="*/ 770717 w 1226128"/>
              <a:gd name="connsiteY22" fmla="*/ 1331599 h 1334417"/>
              <a:gd name="connsiteX23" fmla="*/ 904066 w 1226128"/>
              <a:gd name="connsiteY23" fmla="*/ 1224443 h 1334417"/>
              <a:gd name="connsiteX24" fmla="*/ 1068372 w 1226128"/>
              <a:gd name="connsiteY24" fmla="*/ 1119668 h 1334417"/>
              <a:gd name="connsiteX25" fmla="*/ 1118379 w 1226128"/>
              <a:gd name="connsiteY25" fmla="*/ 1098236 h 1334417"/>
              <a:gd name="connsiteX26" fmla="*/ 1115998 w 1226128"/>
              <a:gd name="connsiteY26" fmla="*/ 1098238 h 1334417"/>
              <a:gd name="connsiteX27" fmla="*/ 1101709 w 1226128"/>
              <a:gd name="connsiteY27" fmla="*/ 1061724 h 1334417"/>
              <a:gd name="connsiteX28" fmla="*/ 1042972 w 1226128"/>
              <a:gd name="connsiteY28" fmla="*/ 1023624 h 1334417"/>
              <a:gd name="connsiteX29" fmla="*/ 1011225 w 1226128"/>
              <a:gd name="connsiteY29" fmla="*/ 1007753 h 1334417"/>
              <a:gd name="connsiteX30" fmla="*/ 991378 w 1226128"/>
              <a:gd name="connsiteY30" fmla="*/ 979174 h 1334417"/>
              <a:gd name="connsiteX31" fmla="*/ 1030275 w 1226128"/>
              <a:gd name="connsiteY31" fmla="*/ 948222 h 1334417"/>
              <a:gd name="connsiteX32" fmla="*/ 1061230 w 1226128"/>
              <a:gd name="connsiteY32" fmla="*/ 931548 h 1334417"/>
              <a:gd name="connsiteX33" fmla="*/ 1089806 w 1226128"/>
              <a:gd name="connsiteY33" fmla="*/ 919647 h 1334417"/>
              <a:gd name="connsiteX34" fmla="*/ 1140604 w 1226128"/>
              <a:gd name="connsiteY34" fmla="*/ 896624 h 1334417"/>
              <a:gd name="connsiteX35" fmla="*/ 1102504 w 1226128"/>
              <a:gd name="connsiteY35" fmla="*/ 752161 h 1334417"/>
              <a:gd name="connsiteX36" fmla="*/ 927086 w 1226128"/>
              <a:gd name="connsiteY36" fmla="*/ 663262 h 1334417"/>
              <a:gd name="connsiteX37" fmla="*/ 1081072 w 1226128"/>
              <a:gd name="connsiteY37" fmla="*/ 542611 h 1334417"/>
              <a:gd name="connsiteX38" fmla="*/ 1137431 w 1226128"/>
              <a:gd name="connsiteY38" fmla="*/ 567222 h 1334417"/>
              <a:gd name="connsiteX39" fmla="*/ 1185056 w 1226128"/>
              <a:gd name="connsiteY39" fmla="*/ 600559 h 1334417"/>
              <a:gd name="connsiteX40" fmla="*/ 1151719 w 1226128"/>
              <a:gd name="connsiteY40" fmla="*/ 629134 h 1334417"/>
              <a:gd name="connsiteX41" fmla="*/ 1115998 w 1226128"/>
              <a:gd name="connsiteY41" fmla="*/ 672787 h 1334417"/>
              <a:gd name="connsiteX42" fmla="*/ 1158862 w 1226128"/>
              <a:gd name="connsiteY42" fmla="*/ 671997 h 1334417"/>
              <a:gd name="connsiteX43" fmla="*/ 1209660 w 1226128"/>
              <a:gd name="connsiteY43" fmla="*/ 671200 h 1334417"/>
              <a:gd name="connsiteX44" fmla="*/ 1223156 w 1226128"/>
              <a:gd name="connsiteY44" fmla="*/ 595797 h 1334417"/>
              <a:gd name="connsiteX45" fmla="*/ 1158067 w 1226128"/>
              <a:gd name="connsiteY45" fmla="*/ 483872 h 1334417"/>
              <a:gd name="connsiteX46" fmla="*/ 1083454 w 1226128"/>
              <a:gd name="connsiteY46" fmla="*/ 544203 h 1334417"/>
              <a:gd name="connsiteX47" fmla="*/ 919941 w 1226128"/>
              <a:gd name="connsiteY47" fmla="*/ 663658 h 1334417"/>
              <a:gd name="connsiteX48" fmla="*/ 877873 w 1226128"/>
              <a:gd name="connsiteY48" fmla="*/ 599761 h 1334417"/>
              <a:gd name="connsiteX49" fmla="*/ 844537 w 1226128"/>
              <a:gd name="connsiteY49" fmla="*/ 605322 h 1334417"/>
              <a:gd name="connsiteX50" fmla="*/ 828660 w 1226128"/>
              <a:gd name="connsiteY50" fmla="*/ 598172 h 1334417"/>
              <a:gd name="connsiteX51" fmla="*/ 910416 w 1226128"/>
              <a:gd name="connsiteY51" fmla="*/ 486255 h 1334417"/>
              <a:gd name="connsiteX52" fmla="*/ 951694 w 1226128"/>
              <a:gd name="connsiteY52" fmla="*/ 526741 h 1334417"/>
              <a:gd name="connsiteX53" fmla="*/ 995347 w 1226128"/>
              <a:gd name="connsiteY53" fmla="*/ 564043 h 1334417"/>
              <a:gd name="connsiteX54" fmla="*/ 989794 w 1226128"/>
              <a:gd name="connsiteY54" fmla="*/ 493403 h 1334417"/>
              <a:gd name="connsiteX55" fmla="*/ 989794 w 1226128"/>
              <a:gd name="connsiteY55" fmla="*/ 443397 h 1334417"/>
              <a:gd name="connsiteX56" fmla="*/ 973125 w 1226128"/>
              <a:gd name="connsiteY56" fmla="*/ 414822 h 1334417"/>
              <a:gd name="connsiteX57" fmla="*/ 952485 w 1226128"/>
              <a:gd name="connsiteY57" fmla="*/ 378303 h 1334417"/>
              <a:gd name="connsiteX58" fmla="*/ 892162 w 1226128"/>
              <a:gd name="connsiteY58" fmla="*/ 348147 h 1334417"/>
              <a:gd name="connsiteX59" fmla="*/ 827072 w 1226128"/>
              <a:gd name="connsiteY59" fmla="*/ 321949 h 1334417"/>
              <a:gd name="connsiteX60" fmla="*/ 886606 w 1226128"/>
              <a:gd name="connsiteY60" fmla="*/ 296553 h 1334417"/>
              <a:gd name="connsiteX61" fmla="*/ 940579 w 1226128"/>
              <a:gd name="connsiteY61" fmla="*/ 229079 h 1334417"/>
              <a:gd name="connsiteX62" fmla="*/ 997731 w 1226128"/>
              <a:gd name="connsiteY62" fmla="*/ 214003 h 1334417"/>
              <a:gd name="connsiteX63" fmla="*/ 1004081 w 1226128"/>
              <a:gd name="connsiteY63" fmla="*/ 171934 h 1334417"/>
              <a:gd name="connsiteX64" fmla="*/ 1012810 w 1226128"/>
              <a:gd name="connsiteY64" fmla="*/ 124303 h 1334417"/>
              <a:gd name="connsiteX65" fmla="*/ 962010 w 1226128"/>
              <a:gd name="connsiteY65" fmla="*/ 100494 h 1334417"/>
              <a:gd name="connsiteX66" fmla="*/ 867556 w 1226128"/>
              <a:gd name="connsiteY66" fmla="*/ 90178 h 1334417"/>
              <a:gd name="connsiteX67" fmla="*/ 819929 w 1226128"/>
              <a:gd name="connsiteY67" fmla="*/ 67951 h 1334417"/>
              <a:gd name="connsiteX68" fmla="*/ 769131 w 1226128"/>
              <a:gd name="connsiteY68" fmla="*/ 39378 h 1334417"/>
              <a:gd name="connsiteX69" fmla="*/ 724681 w 1226128"/>
              <a:gd name="connsiteY69" fmla="*/ 52078 h 1334417"/>
              <a:gd name="connsiteX70" fmla="*/ 610381 w 1226128"/>
              <a:gd name="connsiteY70" fmla="*/ 1278 h 1334417"/>
              <a:gd name="connsiteX71" fmla="*/ 584981 w 1226128"/>
              <a:gd name="connsiteY71" fmla="*/ 20328 h 1334417"/>
              <a:gd name="connsiteX72" fmla="*/ 531006 w 1226128"/>
              <a:gd name="connsiteY72" fmla="*/ 39378 h 1334417"/>
              <a:gd name="connsiteX73" fmla="*/ 521479 w 1226128"/>
              <a:gd name="connsiteY73" fmla="*/ 93349 h 1334417"/>
              <a:gd name="connsiteX74" fmla="*/ 366698 w 1226128"/>
              <a:gd name="connsiteY74" fmla="*/ 103667 h 1334417"/>
              <a:gd name="connsiteX75" fmla="*/ 3953 w 1226128"/>
              <a:gd name="connsiteY75" fmla="*/ 354493 h 1334417"/>
              <a:gd name="connsiteX76" fmla="*/ 38878 w 1226128"/>
              <a:gd name="connsiteY76" fmla="*/ 520387 h 1334417"/>
              <a:gd name="connsiteX77" fmla="*/ 165084 w 1226128"/>
              <a:gd name="connsiteY77" fmla="*/ 391005 h 1334417"/>
              <a:gd name="connsiteX78" fmla="*/ 218266 w 1226128"/>
              <a:gd name="connsiteY78" fmla="*/ 226700 h 1334417"/>
              <a:gd name="connsiteX79" fmla="*/ 378605 w 1226128"/>
              <a:gd name="connsiteY79" fmla="*/ 134227 h 1334417"/>
              <a:gd name="connsiteX0" fmla="*/ 381382 w 1228905"/>
              <a:gd name="connsiteY0" fmla="*/ 134227 h 1334417"/>
              <a:gd name="connsiteX1" fmla="*/ 317881 w 1228905"/>
              <a:gd name="connsiteY1" fmla="*/ 309250 h 1334417"/>
              <a:gd name="connsiteX2" fmla="*/ 286131 w 1228905"/>
              <a:gd name="connsiteY2" fmla="*/ 412435 h 1334417"/>
              <a:gd name="connsiteX3" fmla="*/ 282162 w 1228905"/>
              <a:gd name="connsiteY3" fmla="*/ 628335 h 1334417"/>
              <a:gd name="connsiteX4" fmla="*/ 367093 w 1228905"/>
              <a:gd name="connsiteY4" fmla="*/ 772005 h 1334417"/>
              <a:gd name="connsiteX5" fmla="*/ 406783 w 1228905"/>
              <a:gd name="connsiteY5" fmla="*/ 850591 h 1334417"/>
              <a:gd name="connsiteX6" fmla="*/ 436944 w 1228905"/>
              <a:gd name="connsiteY6" fmla="*/ 920437 h 1334417"/>
              <a:gd name="connsiteX7" fmla="*/ 380589 w 1228905"/>
              <a:gd name="connsiteY7" fmla="*/ 931553 h 1334417"/>
              <a:gd name="connsiteX8" fmla="*/ 259146 w 1228905"/>
              <a:gd name="connsiteY8" fmla="*/ 974416 h 1334417"/>
              <a:gd name="connsiteX9" fmla="*/ 204377 w 1228905"/>
              <a:gd name="connsiteY9" fmla="*/ 995847 h 1334417"/>
              <a:gd name="connsiteX10" fmla="*/ 163893 w 1228905"/>
              <a:gd name="connsiteY10" fmla="*/ 997431 h 1334417"/>
              <a:gd name="connsiteX11" fmla="*/ 209139 w 1228905"/>
              <a:gd name="connsiteY11" fmla="*/ 1079191 h 1334417"/>
              <a:gd name="connsiteX12" fmla="*/ 238506 w 1228905"/>
              <a:gd name="connsiteY12" fmla="*/ 1090301 h 1334417"/>
              <a:gd name="connsiteX13" fmla="*/ 275814 w 1228905"/>
              <a:gd name="connsiteY13" fmla="*/ 1067284 h 1334417"/>
              <a:gd name="connsiteX14" fmla="*/ 325818 w 1228905"/>
              <a:gd name="connsiteY14" fmla="*/ 1058549 h 1334417"/>
              <a:gd name="connsiteX15" fmla="*/ 280574 w 1228905"/>
              <a:gd name="connsiteY15" fmla="*/ 1126810 h 1334417"/>
              <a:gd name="connsiteX16" fmla="*/ 385349 w 1228905"/>
              <a:gd name="connsiteY16" fmla="*/ 1162530 h 1334417"/>
              <a:gd name="connsiteX17" fmla="*/ 525843 w 1228905"/>
              <a:gd name="connsiteY17" fmla="*/ 1133955 h 1334417"/>
              <a:gd name="connsiteX18" fmla="*/ 587756 w 1228905"/>
              <a:gd name="connsiteY18" fmla="*/ 1188725 h 1334417"/>
              <a:gd name="connsiteX19" fmla="*/ 635380 w 1228905"/>
              <a:gd name="connsiteY19" fmla="*/ 1286356 h 1334417"/>
              <a:gd name="connsiteX20" fmla="*/ 680625 w 1228905"/>
              <a:gd name="connsiteY20" fmla="*/ 1288738 h 1334417"/>
              <a:gd name="connsiteX21" fmla="*/ 721105 w 1228905"/>
              <a:gd name="connsiteY21" fmla="*/ 1303024 h 1334417"/>
              <a:gd name="connsiteX22" fmla="*/ 773494 w 1228905"/>
              <a:gd name="connsiteY22" fmla="*/ 1331599 h 1334417"/>
              <a:gd name="connsiteX23" fmla="*/ 906843 w 1228905"/>
              <a:gd name="connsiteY23" fmla="*/ 1224443 h 1334417"/>
              <a:gd name="connsiteX24" fmla="*/ 1071149 w 1228905"/>
              <a:gd name="connsiteY24" fmla="*/ 1119668 h 1334417"/>
              <a:gd name="connsiteX25" fmla="*/ 1121156 w 1228905"/>
              <a:gd name="connsiteY25" fmla="*/ 1098236 h 1334417"/>
              <a:gd name="connsiteX26" fmla="*/ 1118775 w 1228905"/>
              <a:gd name="connsiteY26" fmla="*/ 1098238 h 1334417"/>
              <a:gd name="connsiteX27" fmla="*/ 1104486 w 1228905"/>
              <a:gd name="connsiteY27" fmla="*/ 1061724 h 1334417"/>
              <a:gd name="connsiteX28" fmla="*/ 1045749 w 1228905"/>
              <a:gd name="connsiteY28" fmla="*/ 1023624 h 1334417"/>
              <a:gd name="connsiteX29" fmla="*/ 1014002 w 1228905"/>
              <a:gd name="connsiteY29" fmla="*/ 1007753 h 1334417"/>
              <a:gd name="connsiteX30" fmla="*/ 994155 w 1228905"/>
              <a:gd name="connsiteY30" fmla="*/ 979174 h 1334417"/>
              <a:gd name="connsiteX31" fmla="*/ 1033052 w 1228905"/>
              <a:gd name="connsiteY31" fmla="*/ 948222 h 1334417"/>
              <a:gd name="connsiteX32" fmla="*/ 1064007 w 1228905"/>
              <a:gd name="connsiteY32" fmla="*/ 931548 h 1334417"/>
              <a:gd name="connsiteX33" fmla="*/ 1092583 w 1228905"/>
              <a:gd name="connsiteY33" fmla="*/ 919647 h 1334417"/>
              <a:gd name="connsiteX34" fmla="*/ 1143381 w 1228905"/>
              <a:gd name="connsiteY34" fmla="*/ 896624 h 1334417"/>
              <a:gd name="connsiteX35" fmla="*/ 1105281 w 1228905"/>
              <a:gd name="connsiteY35" fmla="*/ 752161 h 1334417"/>
              <a:gd name="connsiteX36" fmla="*/ 929863 w 1228905"/>
              <a:gd name="connsiteY36" fmla="*/ 663262 h 1334417"/>
              <a:gd name="connsiteX37" fmla="*/ 1083849 w 1228905"/>
              <a:gd name="connsiteY37" fmla="*/ 542611 h 1334417"/>
              <a:gd name="connsiteX38" fmla="*/ 1140208 w 1228905"/>
              <a:gd name="connsiteY38" fmla="*/ 567222 h 1334417"/>
              <a:gd name="connsiteX39" fmla="*/ 1187833 w 1228905"/>
              <a:gd name="connsiteY39" fmla="*/ 600559 h 1334417"/>
              <a:gd name="connsiteX40" fmla="*/ 1154496 w 1228905"/>
              <a:gd name="connsiteY40" fmla="*/ 629134 h 1334417"/>
              <a:gd name="connsiteX41" fmla="*/ 1118775 w 1228905"/>
              <a:gd name="connsiteY41" fmla="*/ 672787 h 1334417"/>
              <a:gd name="connsiteX42" fmla="*/ 1161639 w 1228905"/>
              <a:gd name="connsiteY42" fmla="*/ 671997 h 1334417"/>
              <a:gd name="connsiteX43" fmla="*/ 1212437 w 1228905"/>
              <a:gd name="connsiteY43" fmla="*/ 671200 h 1334417"/>
              <a:gd name="connsiteX44" fmla="*/ 1225933 w 1228905"/>
              <a:gd name="connsiteY44" fmla="*/ 595797 h 1334417"/>
              <a:gd name="connsiteX45" fmla="*/ 1160844 w 1228905"/>
              <a:gd name="connsiteY45" fmla="*/ 483872 h 1334417"/>
              <a:gd name="connsiteX46" fmla="*/ 1086231 w 1228905"/>
              <a:gd name="connsiteY46" fmla="*/ 544203 h 1334417"/>
              <a:gd name="connsiteX47" fmla="*/ 922718 w 1228905"/>
              <a:gd name="connsiteY47" fmla="*/ 663658 h 1334417"/>
              <a:gd name="connsiteX48" fmla="*/ 880650 w 1228905"/>
              <a:gd name="connsiteY48" fmla="*/ 599761 h 1334417"/>
              <a:gd name="connsiteX49" fmla="*/ 847314 w 1228905"/>
              <a:gd name="connsiteY49" fmla="*/ 605322 h 1334417"/>
              <a:gd name="connsiteX50" fmla="*/ 831437 w 1228905"/>
              <a:gd name="connsiteY50" fmla="*/ 598172 h 1334417"/>
              <a:gd name="connsiteX51" fmla="*/ 913193 w 1228905"/>
              <a:gd name="connsiteY51" fmla="*/ 486255 h 1334417"/>
              <a:gd name="connsiteX52" fmla="*/ 954471 w 1228905"/>
              <a:gd name="connsiteY52" fmla="*/ 526741 h 1334417"/>
              <a:gd name="connsiteX53" fmla="*/ 998124 w 1228905"/>
              <a:gd name="connsiteY53" fmla="*/ 564043 h 1334417"/>
              <a:gd name="connsiteX54" fmla="*/ 992571 w 1228905"/>
              <a:gd name="connsiteY54" fmla="*/ 493403 h 1334417"/>
              <a:gd name="connsiteX55" fmla="*/ 992571 w 1228905"/>
              <a:gd name="connsiteY55" fmla="*/ 443397 h 1334417"/>
              <a:gd name="connsiteX56" fmla="*/ 975902 w 1228905"/>
              <a:gd name="connsiteY56" fmla="*/ 414822 h 1334417"/>
              <a:gd name="connsiteX57" fmla="*/ 955262 w 1228905"/>
              <a:gd name="connsiteY57" fmla="*/ 378303 h 1334417"/>
              <a:gd name="connsiteX58" fmla="*/ 894939 w 1228905"/>
              <a:gd name="connsiteY58" fmla="*/ 348147 h 1334417"/>
              <a:gd name="connsiteX59" fmla="*/ 829849 w 1228905"/>
              <a:gd name="connsiteY59" fmla="*/ 321949 h 1334417"/>
              <a:gd name="connsiteX60" fmla="*/ 889383 w 1228905"/>
              <a:gd name="connsiteY60" fmla="*/ 296553 h 1334417"/>
              <a:gd name="connsiteX61" fmla="*/ 943356 w 1228905"/>
              <a:gd name="connsiteY61" fmla="*/ 229079 h 1334417"/>
              <a:gd name="connsiteX62" fmla="*/ 1000508 w 1228905"/>
              <a:gd name="connsiteY62" fmla="*/ 214003 h 1334417"/>
              <a:gd name="connsiteX63" fmla="*/ 1006858 w 1228905"/>
              <a:gd name="connsiteY63" fmla="*/ 171934 h 1334417"/>
              <a:gd name="connsiteX64" fmla="*/ 1015587 w 1228905"/>
              <a:gd name="connsiteY64" fmla="*/ 124303 h 1334417"/>
              <a:gd name="connsiteX65" fmla="*/ 964787 w 1228905"/>
              <a:gd name="connsiteY65" fmla="*/ 100494 h 1334417"/>
              <a:gd name="connsiteX66" fmla="*/ 870333 w 1228905"/>
              <a:gd name="connsiteY66" fmla="*/ 90178 h 1334417"/>
              <a:gd name="connsiteX67" fmla="*/ 822706 w 1228905"/>
              <a:gd name="connsiteY67" fmla="*/ 67951 h 1334417"/>
              <a:gd name="connsiteX68" fmla="*/ 771908 w 1228905"/>
              <a:gd name="connsiteY68" fmla="*/ 39378 h 1334417"/>
              <a:gd name="connsiteX69" fmla="*/ 727458 w 1228905"/>
              <a:gd name="connsiteY69" fmla="*/ 52078 h 1334417"/>
              <a:gd name="connsiteX70" fmla="*/ 613158 w 1228905"/>
              <a:gd name="connsiteY70" fmla="*/ 1278 h 1334417"/>
              <a:gd name="connsiteX71" fmla="*/ 587758 w 1228905"/>
              <a:gd name="connsiteY71" fmla="*/ 20328 h 1334417"/>
              <a:gd name="connsiteX72" fmla="*/ 533783 w 1228905"/>
              <a:gd name="connsiteY72" fmla="*/ 39378 h 1334417"/>
              <a:gd name="connsiteX73" fmla="*/ 524256 w 1228905"/>
              <a:gd name="connsiteY73" fmla="*/ 93349 h 1334417"/>
              <a:gd name="connsiteX74" fmla="*/ 369475 w 1228905"/>
              <a:gd name="connsiteY74" fmla="*/ 103667 h 1334417"/>
              <a:gd name="connsiteX75" fmla="*/ 6730 w 1228905"/>
              <a:gd name="connsiteY75" fmla="*/ 354493 h 1334417"/>
              <a:gd name="connsiteX76" fmla="*/ 41655 w 1228905"/>
              <a:gd name="connsiteY76" fmla="*/ 520387 h 1334417"/>
              <a:gd name="connsiteX77" fmla="*/ 109127 w 1228905"/>
              <a:gd name="connsiteY77" fmla="*/ 412441 h 1334417"/>
              <a:gd name="connsiteX78" fmla="*/ 167861 w 1228905"/>
              <a:gd name="connsiteY78" fmla="*/ 391005 h 1334417"/>
              <a:gd name="connsiteX79" fmla="*/ 221043 w 1228905"/>
              <a:gd name="connsiteY79" fmla="*/ 226700 h 1334417"/>
              <a:gd name="connsiteX80" fmla="*/ 381382 w 1228905"/>
              <a:gd name="connsiteY80" fmla="*/ 134227 h 1334417"/>
              <a:gd name="connsiteX0" fmla="*/ 376574 w 1224097"/>
              <a:gd name="connsiteY0" fmla="*/ 134227 h 1334417"/>
              <a:gd name="connsiteX1" fmla="*/ 313073 w 1224097"/>
              <a:gd name="connsiteY1" fmla="*/ 309250 h 1334417"/>
              <a:gd name="connsiteX2" fmla="*/ 281323 w 1224097"/>
              <a:gd name="connsiteY2" fmla="*/ 412435 h 1334417"/>
              <a:gd name="connsiteX3" fmla="*/ 277354 w 1224097"/>
              <a:gd name="connsiteY3" fmla="*/ 628335 h 1334417"/>
              <a:gd name="connsiteX4" fmla="*/ 362285 w 1224097"/>
              <a:gd name="connsiteY4" fmla="*/ 772005 h 1334417"/>
              <a:gd name="connsiteX5" fmla="*/ 401975 w 1224097"/>
              <a:gd name="connsiteY5" fmla="*/ 850591 h 1334417"/>
              <a:gd name="connsiteX6" fmla="*/ 432136 w 1224097"/>
              <a:gd name="connsiteY6" fmla="*/ 920437 h 1334417"/>
              <a:gd name="connsiteX7" fmla="*/ 375781 w 1224097"/>
              <a:gd name="connsiteY7" fmla="*/ 931553 h 1334417"/>
              <a:gd name="connsiteX8" fmla="*/ 254338 w 1224097"/>
              <a:gd name="connsiteY8" fmla="*/ 974416 h 1334417"/>
              <a:gd name="connsiteX9" fmla="*/ 199569 w 1224097"/>
              <a:gd name="connsiteY9" fmla="*/ 995847 h 1334417"/>
              <a:gd name="connsiteX10" fmla="*/ 159085 w 1224097"/>
              <a:gd name="connsiteY10" fmla="*/ 997431 h 1334417"/>
              <a:gd name="connsiteX11" fmla="*/ 204331 w 1224097"/>
              <a:gd name="connsiteY11" fmla="*/ 1079191 h 1334417"/>
              <a:gd name="connsiteX12" fmla="*/ 233698 w 1224097"/>
              <a:gd name="connsiteY12" fmla="*/ 1090301 h 1334417"/>
              <a:gd name="connsiteX13" fmla="*/ 271006 w 1224097"/>
              <a:gd name="connsiteY13" fmla="*/ 1067284 h 1334417"/>
              <a:gd name="connsiteX14" fmla="*/ 321010 w 1224097"/>
              <a:gd name="connsiteY14" fmla="*/ 1058549 h 1334417"/>
              <a:gd name="connsiteX15" fmla="*/ 275766 w 1224097"/>
              <a:gd name="connsiteY15" fmla="*/ 1126810 h 1334417"/>
              <a:gd name="connsiteX16" fmla="*/ 380541 w 1224097"/>
              <a:gd name="connsiteY16" fmla="*/ 1162530 h 1334417"/>
              <a:gd name="connsiteX17" fmla="*/ 521035 w 1224097"/>
              <a:gd name="connsiteY17" fmla="*/ 1133955 h 1334417"/>
              <a:gd name="connsiteX18" fmla="*/ 582948 w 1224097"/>
              <a:gd name="connsiteY18" fmla="*/ 1188725 h 1334417"/>
              <a:gd name="connsiteX19" fmla="*/ 630572 w 1224097"/>
              <a:gd name="connsiteY19" fmla="*/ 1286356 h 1334417"/>
              <a:gd name="connsiteX20" fmla="*/ 675817 w 1224097"/>
              <a:gd name="connsiteY20" fmla="*/ 1288738 h 1334417"/>
              <a:gd name="connsiteX21" fmla="*/ 716297 w 1224097"/>
              <a:gd name="connsiteY21" fmla="*/ 1303024 h 1334417"/>
              <a:gd name="connsiteX22" fmla="*/ 768686 w 1224097"/>
              <a:gd name="connsiteY22" fmla="*/ 1331599 h 1334417"/>
              <a:gd name="connsiteX23" fmla="*/ 902035 w 1224097"/>
              <a:gd name="connsiteY23" fmla="*/ 1224443 h 1334417"/>
              <a:gd name="connsiteX24" fmla="*/ 1066341 w 1224097"/>
              <a:gd name="connsiteY24" fmla="*/ 1119668 h 1334417"/>
              <a:gd name="connsiteX25" fmla="*/ 1116348 w 1224097"/>
              <a:gd name="connsiteY25" fmla="*/ 1098236 h 1334417"/>
              <a:gd name="connsiteX26" fmla="*/ 1113967 w 1224097"/>
              <a:gd name="connsiteY26" fmla="*/ 1098238 h 1334417"/>
              <a:gd name="connsiteX27" fmla="*/ 1099678 w 1224097"/>
              <a:gd name="connsiteY27" fmla="*/ 1061724 h 1334417"/>
              <a:gd name="connsiteX28" fmla="*/ 1040941 w 1224097"/>
              <a:gd name="connsiteY28" fmla="*/ 1023624 h 1334417"/>
              <a:gd name="connsiteX29" fmla="*/ 1009194 w 1224097"/>
              <a:gd name="connsiteY29" fmla="*/ 1007753 h 1334417"/>
              <a:gd name="connsiteX30" fmla="*/ 989347 w 1224097"/>
              <a:gd name="connsiteY30" fmla="*/ 979174 h 1334417"/>
              <a:gd name="connsiteX31" fmla="*/ 1028244 w 1224097"/>
              <a:gd name="connsiteY31" fmla="*/ 948222 h 1334417"/>
              <a:gd name="connsiteX32" fmla="*/ 1059199 w 1224097"/>
              <a:gd name="connsiteY32" fmla="*/ 931548 h 1334417"/>
              <a:gd name="connsiteX33" fmla="*/ 1087775 w 1224097"/>
              <a:gd name="connsiteY33" fmla="*/ 919647 h 1334417"/>
              <a:gd name="connsiteX34" fmla="*/ 1138573 w 1224097"/>
              <a:gd name="connsiteY34" fmla="*/ 896624 h 1334417"/>
              <a:gd name="connsiteX35" fmla="*/ 1100473 w 1224097"/>
              <a:gd name="connsiteY35" fmla="*/ 752161 h 1334417"/>
              <a:gd name="connsiteX36" fmla="*/ 925055 w 1224097"/>
              <a:gd name="connsiteY36" fmla="*/ 663262 h 1334417"/>
              <a:gd name="connsiteX37" fmla="*/ 1079041 w 1224097"/>
              <a:gd name="connsiteY37" fmla="*/ 542611 h 1334417"/>
              <a:gd name="connsiteX38" fmla="*/ 1135400 w 1224097"/>
              <a:gd name="connsiteY38" fmla="*/ 567222 h 1334417"/>
              <a:gd name="connsiteX39" fmla="*/ 1183025 w 1224097"/>
              <a:gd name="connsiteY39" fmla="*/ 600559 h 1334417"/>
              <a:gd name="connsiteX40" fmla="*/ 1149688 w 1224097"/>
              <a:gd name="connsiteY40" fmla="*/ 629134 h 1334417"/>
              <a:gd name="connsiteX41" fmla="*/ 1113967 w 1224097"/>
              <a:gd name="connsiteY41" fmla="*/ 672787 h 1334417"/>
              <a:gd name="connsiteX42" fmla="*/ 1156831 w 1224097"/>
              <a:gd name="connsiteY42" fmla="*/ 671997 h 1334417"/>
              <a:gd name="connsiteX43" fmla="*/ 1207629 w 1224097"/>
              <a:gd name="connsiteY43" fmla="*/ 671200 h 1334417"/>
              <a:gd name="connsiteX44" fmla="*/ 1221125 w 1224097"/>
              <a:gd name="connsiteY44" fmla="*/ 595797 h 1334417"/>
              <a:gd name="connsiteX45" fmla="*/ 1156036 w 1224097"/>
              <a:gd name="connsiteY45" fmla="*/ 483872 h 1334417"/>
              <a:gd name="connsiteX46" fmla="*/ 1081423 w 1224097"/>
              <a:gd name="connsiteY46" fmla="*/ 544203 h 1334417"/>
              <a:gd name="connsiteX47" fmla="*/ 917910 w 1224097"/>
              <a:gd name="connsiteY47" fmla="*/ 663658 h 1334417"/>
              <a:gd name="connsiteX48" fmla="*/ 875842 w 1224097"/>
              <a:gd name="connsiteY48" fmla="*/ 599761 h 1334417"/>
              <a:gd name="connsiteX49" fmla="*/ 842506 w 1224097"/>
              <a:gd name="connsiteY49" fmla="*/ 605322 h 1334417"/>
              <a:gd name="connsiteX50" fmla="*/ 826629 w 1224097"/>
              <a:gd name="connsiteY50" fmla="*/ 598172 h 1334417"/>
              <a:gd name="connsiteX51" fmla="*/ 908385 w 1224097"/>
              <a:gd name="connsiteY51" fmla="*/ 486255 h 1334417"/>
              <a:gd name="connsiteX52" fmla="*/ 949663 w 1224097"/>
              <a:gd name="connsiteY52" fmla="*/ 526741 h 1334417"/>
              <a:gd name="connsiteX53" fmla="*/ 993316 w 1224097"/>
              <a:gd name="connsiteY53" fmla="*/ 564043 h 1334417"/>
              <a:gd name="connsiteX54" fmla="*/ 987763 w 1224097"/>
              <a:gd name="connsiteY54" fmla="*/ 493403 h 1334417"/>
              <a:gd name="connsiteX55" fmla="*/ 987763 w 1224097"/>
              <a:gd name="connsiteY55" fmla="*/ 443397 h 1334417"/>
              <a:gd name="connsiteX56" fmla="*/ 971094 w 1224097"/>
              <a:gd name="connsiteY56" fmla="*/ 414822 h 1334417"/>
              <a:gd name="connsiteX57" fmla="*/ 950454 w 1224097"/>
              <a:gd name="connsiteY57" fmla="*/ 378303 h 1334417"/>
              <a:gd name="connsiteX58" fmla="*/ 890131 w 1224097"/>
              <a:gd name="connsiteY58" fmla="*/ 348147 h 1334417"/>
              <a:gd name="connsiteX59" fmla="*/ 825041 w 1224097"/>
              <a:gd name="connsiteY59" fmla="*/ 321949 h 1334417"/>
              <a:gd name="connsiteX60" fmla="*/ 884575 w 1224097"/>
              <a:gd name="connsiteY60" fmla="*/ 296553 h 1334417"/>
              <a:gd name="connsiteX61" fmla="*/ 938548 w 1224097"/>
              <a:gd name="connsiteY61" fmla="*/ 229079 h 1334417"/>
              <a:gd name="connsiteX62" fmla="*/ 995700 w 1224097"/>
              <a:gd name="connsiteY62" fmla="*/ 214003 h 1334417"/>
              <a:gd name="connsiteX63" fmla="*/ 1002050 w 1224097"/>
              <a:gd name="connsiteY63" fmla="*/ 171934 h 1334417"/>
              <a:gd name="connsiteX64" fmla="*/ 1010779 w 1224097"/>
              <a:gd name="connsiteY64" fmla="*/ 124303 h 1334417"/>
              <a:gd name="connsiteX65" fmla="*/ 959979 w 1224097"/>
              <a:gd name="connsiteY65" fmla="*/ 100494 h 1334417"/>
              <a:gd name="connsiteX66" fmla="*/ 865525 w 1224097"/>
              <a:gd name="connsiteY66" fmla="*/ 90178 h 1334417"/>
              <a:gd name="connsiteX67" fmla="*/ 817898 w 1224097"/>
              <a:gd name="connsiteY67" fmla="*/ 67951 h 1334417"/>
              <a:gd name="connsiteX68" fmla="*/ 767100 w 1224097"/>
              <a:gd name="connsiteY68" fmla="*/ 39378 h 1334417"/>
              <a:gd name="connsiteX69" fmla="*/ 722650 w 1224097"/>
              <a:gd name="connsiteY69" fmla="*/ 52078 h 1334417"/>
              <a:gd name="connsiteX70" fmla="*/ 608350 w 1224097"/>
              <a:gd name="connsiteY70" fmla="*/ 1278 h 1334417"/>
              <a:gd name="connsiteX71" fmla="*/ 582950 w 1224097"/>
              <a:gd name="connsiteY71" fmla="*/ 20328 h 1334417"/>
              <a:gd name="connsiteX72" fmla="*/ 528975 w 1224097"/>
              <a:gd name="connsiteY72" fmla="*/ 39378 h 1334417"/>
              <a:gd name="connsiteX73" fmla="*/ 519448 w 1224097"/>
              <a:gd name="connsiteY73" fmla="*/ 93349 h 1334417"/>
              <a:gd name="connsiteX74" fmla="*/ 364667 w 1224097"/>
              <a:gd name="connsiteY74" fmla="*/ 103667 h 1334417"/>
              <a:gd name="connsiteX75" fmla="*/ 111464 w 1224097"/>
              <a:gd name="connsiteY75" fmla="*/ 257659 h 1334417"/>
              <a:gd name="connsiteX76" fmla="*/ 1922 w 1224097"/>
              <a:gd name="connsiteY76" fmla="*/ 354493 h 1334417"/>
              <a:gd name="connsiteX77" fmla="*/ 36847 w 1224097"/>
              <a:gd name="connsiteY77" fmla="*/ 520387 h 1334417"/>
              <a:gd name="connsiteX78" fmla="*/ 104319 w 1224097"/>
              <a:gd name="connsiteY78" fmla="*/ 412441 h 1334417"/>
              <a:gd name="connsiteX79" fmla="*/ 163053 w 1224097"/>
              <a:gd name="connsiteY79" fmla="*/ 391005 h 1334417"/>
              <a:gd name="connsiteX80" fmla="*/ 216235 w 1224097"/>
              <a:gd name="connsiteY80" fmla="*/ 226700 h 1334417"/>
              <a:gd name="connsiteX81" fmla="*/ 376574 w 1224097"/>
              <a:gd name="connsiteY81" fmla="*/ 134227 h 1334417"/>
              <a:gd name="connsiteX0" fmla="*/ 356588 w 1204111"/>
              <a:gd name="connsiteY0" fmla="*/ 134227 h 1334417"/>
              <a:gd name="connsiteX1" fmla="*/ 293087 w 1204111"/>
              <a:gd name="connsiteY1" fmla="*/ 309250 h 1334417"/>
              <a:gd name="connsiteX2" fmla="*/ 261337 w 1204111"/>
              <a:gd name="connsiteY2" fmla="*/ 412435 h 1334417"/>
              <a:gd name="connsiteX3" fmla="*/ 257368 w 1204111"/>
              <a:gd name="connsiteY3" fmla="*/ 628335 h 1334417"/>
              <a:gd name="connsiteX4" fmla="*/ 342299 w 1204111"/>
              <a:gd name="connsiteY4" fmla="*/ 772005 h 1334417"/>
              <a:gd name="connsiteX5" fmla="*/ 381989 w 1204111"/>
              <a:gd name="connsiteY5" fmla="*/ 850591 h 1334417"/>
              <a:gd name="connsiteX6" fmla="*/ 412150 w 1204111"/>
              <a:gd name="connsiteY6" fmla="*/ 920437 h 1334417"/>
              <a:gd name="connsiteX7" fmla="*/ 355795 w 1204111"/>
              <a:gd name="connsiteY7" fmla="*/ 931553 h 1334417"/>
              <a:gd name="connsiteX8" fmla="*/ 234352 w 1204111"/>
              <a:gd name="connsiteY8" fmla="*/ 974416 h 1334417"/>
              <a:gd name="connsiteX9" fmla="*/ 179583 w 1204111"/>
              <a:gd name="connsiteY9" fmla="*/ 995847 h 1334417"/>
              <a:gd name="connsiteX10" fmla="*/ 139099 w 1204111"/>
              <a:gd name="connsiteY10" fmla="*/ 997431 h 1334417"/>
              <a:gd name="connsiteX11" fmla="*/ 184345 w 1204111"/>
              <a:gd name="connsiteY11" fmla="*/ 1079191 h 1334417"/>
              <a:gd name="connsiteX12" fmla="*/ 213712 w 1204111"/>
              <a:gd name="connsiteY12" fmla="*/ 1090301 h 1334417"/>
              <a:gd name="connsiteX13" fmla="*/ 251020 w 1204111"/>
              <a:gd name="connsiteY13" fmla="*/ 1067284 h 1334417"/>
              <a:gd name="connsiteX14" fmla="*/ 301024 w 1204111"/>
              <a:gd name="connsiteY14" fmla="*/ 1058549 h 1334417"/>
              <a:gd name="connsiteX15" fmla="*/ 255780 w 1204111"/>
              <a:gd name="connsiteY15" fmla="*/ 1126810 h 1334417"/>
              <a:gd name="connsiteX16" fmla="*/ 360555 w 1204111"/>
              <a:gd name="connsiteY16" fmla="*/ 1162530 h 1334417"/>
              <a:gd name="connsiteX17" fmla="*/ 501049 w 1204111"/>
              <a:gd name="connsiteY17" fmla="*/ 1133955 h 1334417"/>
              <a:gd name="connsiteX18" fmla="*/ 562962 w 1204111"/>
              <a:gd name="connsiteY18" fmla="*/ 1188725 h 1334417"/>
              <a:gd name="connsiteX19" fmla="*/ 610586 w 1204111"/>
              <a:gd name="connsiteY19" fmla="*/ 1286356 h 1334417"/>
              <a:gd name="connsiteX20" fmla="*/ 655831 w 1204111"/>
              <a:gd name="connsiteY20" fmla="*/ 1288738 h 1334417"/>
              <a:gd name="connsiteX21" fmla="*/ 696311 w 1204111"/>
              <a:gd name="connsiteY21" fmla="*/ 1303024 h 1334417"/>
              <a:gd name="connsiteX22" fmla="*/ 748700 w 1204111"/>
              <a:gd name="connsiteY22" fmla="*/ 1331599 h 1334417"/>
              <a:gd name="connsiteX23" fmla="*/ 882049 w 1204111"/>
              <a:gd name="connsiteY23" fmla="*/ 1224443 h 1334417"/>
              <a:gd name="connsiteX24" fmla="*/ 1046355 w 1204111"/>
              <a:gd name="connsiteY24" fmla="*/ 1119668 h 1334417"/>
              <a:gd name="connsiteX25" fmla="*/ 1096362 w 1204111"/>
              <a:gd name="connsiteY25" fmla="*/ 1098236 h 1334417"/>
              <a:gd name="connsiteX26" fmla="*/ 1093981 w 1204111"/>
              <a:gd name="connsiteY26" fmla="*/ 1098238 h 1334417"/>
              <a:gd name="connsiteX27" fmla="*/ 1079692 w 1204111"/>
              <a:gd name="connsiteY27" fmla="*/ 1061724 h 1334417"/>
              <a:gd name="connsiteX28" fmla="*/ 1020955 w 1204111"/>
              <a:gd name="connsiteY28" fmla="*/ 1023624 h 1334417"/>
              <a:gd name="connsiteX29" fmla="*/ 989208 w 1204111"/>
              <a:gd name="connsiteY29" fmla="*/ 1007753 h 1334417"/>
              <a:gd name="connsiteX30" fmla="*/ 969361 w 1204111"/>
              <a:gd name="connsiteY30" fmla="*/ 979174 h 1334417"/>
              <a:gd name="connsiteX31" fmla="*/ 1008258 w 1204111"/>
              <a:gd name="connsiteY31" fmla="*/ 948222 h 1334417"/>
              <a:gd name="connsiteX32" fmla="*/ 1039213 w 1204111"/>
              <a:gd name="connsiteY32" fmla="*/ 931548 h 1334417"/>
              <a:gd name="connsiteX33" fmla="*/ 1067789 w 1204111"/>
              <a:gd name="connsiteY33" fmla="*/ 919647 h 1334417"/>
              <a:gd name="connsiteX34" fmla="*/ 1118587 w 1204111"/>
              <a:gd name="connsiteY34" fmla="*/ 896624 h 1334417"/>
              <a:gd name="connsiteX35" fmla="*/ 1080487 w 1204111"/>
              <a:gd name="connsiteY35" fmla="*/ 752161 h 1334417"/>
              <a:gd name="connsiteX36" fmla="*/ 905069 w 1204111"/>
              <a:gd name="connsiteY36" fmla="*/ 663262 h 1334417"/>
              <a:gd name="connsiteX37" fmla="*/ 1059055 w 1204111"/>
              <a:gd name="connsiteY37" fmla="*/ 542611 h 1334417"/>
              <a:gd name="connsiteX38" fmla="*/ 1115414 w 1204111"/>
              <a:gd name="connsiteY38" fmla="*/ 567222 h 1334417"/>
              <a:gd name="connsiteX39" fmla="*/ 1163039 w 1204111"/>
              <a:gd name="connsiteY39" fmla="*/ 600559 h 1334417"/>
              <a:gd name="connsiteX40" fmla="*/ 1129702 w 1204111"/>
              <a:gd name="connsiteY40" fmla="*/ 629134 h 1334417"/>
              <a:gd name="connsiteX41" fmla="*/ 1093981 w 1204111"/>
              <a:gd name="connsiteY41" fmla="*/ 672787 h 1334417"/>
              <a:gd name="connsiteX42" fmla="*/ 1136845 w 1204111"/>
              <a:gd name="connsiteY42" fmla="*/ 671997 h 1334417"/>
              <a:gd name="connsiteX43" fmla="*/ 1187643 w 1204111"/>
              <a:gd name="connsiteY43" fmla="*/ 671200 h 1334417"/>
              <a:gd name="connsiteX44" fmla="*/ 1201139 w 1204111"/>
              <a:gd name="connsiteY44" fmla="*/ 595797 h 1334417"/>
              <a:gd name="connsiteX45" fmla="*/ 1136050 w 1204111"/>
              <a:gd name="connsiteY45" fmla="*/ 483872 h 1334417"/>
              <a:gd name="connsiteX46" fmla="*/ 1061437 w 1204111"/>
              <a:gd name="connsiteY46" fmla="*/ 544203 h 1334417"/>
              <a:gd name="connsiteX47" fmla="*/ 897924 w 1204111"/>
              <a:gd name="connsiteY47" fmla="*/ 663658 h 1334417"/>
              <a:gd name="connsiteX48" fmla="*/ 855856 w 1204111"/>
              <a:gd name="connsiteY48" fmla="*/ 599761 h 1334417"/>
              <a:gd name="connsiteX49" fmla="*/ 822520 w 1204111"/>
              <a:gd name="connsiteY49" fmla="*/ 605322 h 1334417"/>
              <a:gd name="connsiteX50" fmla="*/ 806643 w 1204111"/>
              <a:gd name="connsiteY50" fmla="*/ 598172 h 1334417"/>
              <a:gd name="connsiteX51" fmla="*/ 888399 w 1204111"/>
              <a:gd name="connsiteY51" fmla="*/ 486255 h 1334417"/>
              <a:gd name="connsiteX52" fmla="*/ 929677 w 1204111"/>
              <a:gd name="connsiteY52" fmla="*/ 526741 h 1334417"/>
              <a:gd name="connsiteX53" fmla="*/ 973330 w 1204111"/>
              <a:gd name="connsiteY53" fmla="*/ 564043 h 1334417"/>
              <a:gd name="connsiteX54" fmla="*/ 967777 w 1204111"/>
              <a:gd name="connsiteY54" fmla="*/ 493403 h 1334417"/>
              <a:gd name="connsiteX55" fmla="*/ 967777 w 1204111"/>
              <a:gd name="connsiteY55" fmla="*/ 443397 h 1334417"/>
              <a:gd name="connsiteX56" fmla="*/ 951108 w 1204111"/>
              <a:gd name="connsiteY56" fmla="*/ 414822 h 1334417"/>
              <a:gd name="connsiteX57" fmla="*/ 930468 w 1204111"/>
              <a:gd name="connsiteY57" fmla="*/ 378303 h 1334417"/>
              <a:gd name="connsiteX58" fmla="*/ 870145 w 1204111"/>
              <a:gd name="connsiteY58" fmla="*/ 348147 h 1334417"/>
              <a:gd name="connsiteX59" fmla="*/ 805055 w 1204111"/>
              <a:gd name="connsiteY59" fmla="*/ 321949 h 1334417"/>
              <a:gd name="connsiteX60" fmla="*/ 864589 w 1204111"/>
              <a:gd name="connsiteY60" fmla="*/ 296553 h 1334417"/>
              <a:gd name="connsiteX61" fmla="*/ 918562 w 1204111"/>
              <a:gd name="connsiteY61" fmla="*/ 229079 h 1334417"/>
              <a:gd name="connsiteX62" fmla="*/ 975714 w 1204111"/>
              <a:gd name="connsiteY62" fmla="*/ 214003 h 1334417"/>
              <a:gd name="connsiteX63" fmla="*/ 982064 w 1204111"/>
              <a:gd name="connsiteY63" fmla="*/ 171934 h 1334417"/>
              <a:gd name="connsiteX64" fmla="*/ 990793 w 1204111"/>
              <a:gd name="connsiteY64" fmla="*/ 124303 h 1334417"/>
              <a:gd name="connsiteX65" fmla="*/ 939993 w 1204111"/>
              <a:gd name="connsiteY65" fmla="*/ 100494 h 1334417"/>
              <a:gd name="connsiteX66" fmla="*/ 845539 w 1204111"/>
              <a:gd name="connsiteY66" fmla="*/ 90178 h 1334417"/>
              <a:gd name="connsiteX67" fmla="*/ 797912 w 1204111"/>
              <a:gd name="connsiteY67" fmla="*/ 67951 h 1334417"/>
              <a:gd name="connsiteX68" fmla="*/ 747114 w 1204111"/>
              <a:gd name="connsiteY68" fmla="*/ 39378 h 1334417"/>
              <a:gd name="connsiteX69" fmla="*/ 702664 w 1204111"/>
              <a:gd name="connsiteY69" fmla="*/ 52078 h 1334417"/>
              <a:gd name="connsiteX70" fmla="*/ 588364 w 1204111"/>
              <a:gd name="connsiteY70" fmla="*/ 1278 h 1334417"/>
              <a:gd name="connsiteX71" fmla="*/ 562964 w 1204111"/>
              <a:gd name="connsiteY71" fmla="*/ 20328 h 1334417"/>
              <a:gd name="connsiteX72" fmla="*/ 508989 w 1204111"/>
              <a:gd name="connsiteY72" fmla="*/ 39378 h 1334417"/>
              <a:gd name="connsiteX73" fmla="*/ 499462 w 1204111"/>
              <a:gd name="connsiteY73" fmla="*/ 93349 h 1334417"/>
              <a:gd name="connsiteX74" fmla="*/ 344681 w 1204111"/>
              <a:gd name="connsiteY74" fmla="*/ 103667 h 1334417"/>
              <a:gd name="connsiteX75" fmla="*/ 91478 w 1204111"/>
              <a:gd name="connsiteY75" fmla="*/ 257659 h 1334417"/>
              <a:gd name="connsiteX76" fmla="*/ 5748 w 1204111"/>
              <a:gd name="connsiteY76" fmla="*/ 356874 h 1334417"/>
              <a:gd name="connsiteX77" fmla="*/ 16861 w 1204111"/>
              <a:gd name="connsiteY77" fmla="*/ 520387 h 1334417"/>
              <a:gd name="connsiteX78" fmla="*/ 84333 w 1204111"/>
              <a:gd name="connsiteY78" fmla="*/ 412441 h 1334417"/>
              <a:gd name="connsiteX79" fmla="*/ 143067 w 1204111"/>
              <a:gd name="connsiteY79" fmla="*/ 391005 h 1334417"/>
              <a:gd name="connsiteX80" fmla="*/ 196249 w 1204111"/>
              <a:gd name="connsiteY80" fmla="*/ 226700 h 1334417"/>
              <a:gd name="connsiteX81" fmla="*/ 356588 w 1204111"/>
              <a:gd name="connsiteY81" fmla="*/ 134227 h 1334417"/>
              <a:gd name="connsiteX0" fmla="*/ 355636 w 1203159"/>
              <a:gd name="connsiteY0" fmla="*/ 134227 h 1334417"/>
              <a:gd name="connsiteX1" fmla="*/ 292135 w 1203159"/>
              <a:gd name="connsiteY1" fmla="*/ 309250 h 1334417"/>
              <a:gd name="connsiteX2" fmla="*/ 260385 w 1203159"/>
              <a:gd name="connsiteY2" fmla="*/ 412435 h 1334417"/>
              <a:gd name="connsiteX3" fmla="*/ 256416 w 1203159"/>
              <a:gd name="connsiteY3" fmla="*/ 628335 h 1334417"/>
              <a:gd name="connsiteX4" fmla="*/ 341347 w 1203159"/>
              <a:gd name="connsiteY4" fmla="*/ 772005 h 1334417"/>
              <a:gd name="connsiteX5" fmla="*/ 381037 w 1203159"/>
              <a:gd name="connsiteY5" fmla="*/ 850591 h 1334417"/>
              <a:gd name="connsiteX6" fmla="*/ 411198 w 1203159"/>
              <a:gd name="connsiteY6" fmla="*/ 920437 h 1334417"/>
              <a:gd name="connsiteX7" fmla="*/ 354843 w 1203159"/>
              <a:gd name="connsiteY7" fmla="*/ 931553 h 1334417"/>
              <a:gd name="connsiteX8" fmla="*/ 233400 w 1203159"/>
              <a:gd name="connsiteY8" fmla="*/ 974416 h 1334417"/>
              <a:gd name="connsiteX9" fmla="*/ 178631 w 1203159"/>
              <a:gd name="connsiteY9" fmla="*/ 995847 h 1334417"/>
              <a:gd name="connsiteX10" fmla="*/ 138147 w 1203159"/>
              <a:gd name="connsiteY10" fmla="*/ 997431 h 1334417"/>
              <a:gd name="connsiteX11" fmla="*/ 183393 w 1203159"/>
              <a:gd name="connsiteY11" fmla="*/ 1079191 h 1334417"/>
              <a:gd name="connsiteX12" fmla="*/ 212760 w 1203159"/>
              <a:gd name="connsiteY12" fmla="*/ 1090301 h 1334417"/>
              <a:gd name="connsiteX13" fmla="*/ 250068 w 1203159"/>
              <a:gd name="connsiteY13" fmla="*/ 1067284 h 1334417"/>
              <a:gd name="connsiteX14" fmla="*/ 300072 w 1203159"/>
              <a:gd name="connsiteY14" fmla="*/ 1058549 h 1334417"/>
              <a:gd name="connsiteX15" fmla="*/ 254828 w 1203159"/>
              <a:gd name="connsiteY15" fmla="*/ 1126810 h 1334417"/>
              <a:gd name="connsiteX16" fmla="*/ 359603 w 1203159"/>
              <a:gd name="connsiteY16" fmla="*/ 1162530 h 1334417"/>
              <a:gd name="connsiteX17" fmla="*/ 500097 w 1203159"/>
              <a:gd name="connsiteY17" fmla="*/ 1133955 h 1334417"/>
              <a:gd name="connsiteX18" fmla="*/ 562010 w 1203159"/>
              <a:gd name="connsiteY18" fmla="*/ 1188725 h 1334417"/>
              <a:gd name="connsiteX19" fmla="*/ 609634 w 1203159"/>
              <a:gd name="connsiteY19" fmla="*/ 1286356 h 1334417"/>
              <a:gd name="connsiteX20" fmla="*/ 654879 w 1203159"/>
              <a:gd name="connsiteY20" fmla="*/ 1288738 h 1334417"/>
              <a:gd name="connsiteX21" fmla="*/ 695359 w 1203159"/>
              <a:gd name="connsiteY21" fmla="*/ 1303024 h 1334417"/>
              <a:gd name="connsiteX22" fmla="*/ 747748 w 1203159"/>
              <a:gd name="connsiteY22" fmla="*/ 1331599 h 1334417"/>
              <a:gd name="connsiteX23" fmla="*/ 881097 w 1203159"/>
              <a:gd name="connsiteY23" fmla="*/ 1224443 h 1334417"/>
              <a:gd name="connsiteX24" fmla="*/ 1045403 w 1203159"/>
              <a:gd name="connsiteY24" fmla="*/ 1119668 h 1334417"/>
              <a:gd name="connsiteX25" fmla="*/ 1095410 w 1203159"/>
              <a:gd name="connsiteY25" fmla="*/ 1098236 h 1334417"/>
              <a:gd name="connsiteX26" fmla="*/ 1093029 w 1203159"/>
              <a:gd name="connsiteY26" fmla="*/ 1098238 h 1334417"/>
              <a:gd name="connsiteX27" fmla="*/ 1078740 w 1203159"/>
              <a:gd name="connsiteY27" fmla="*/ 1061724 h 1334417"/>
              <a:gd name="connsiteX28" fmla="*/ 1020003 w 1203159"/>
              <a:gd name="connsiteY28" fmla="*/ 1023624 h 1334417"/>
              <a:gd name="connsiteX29" fmla="*/ 988256 w 1203159"/>
              <a:gd name="connsiteY29" fmla="*/ 1007753 h 1334417"/>
              <a:gd name="connsiteX30" fmla="*/ 968409 w 1203159"/>
              <a:gd name="connsiteY30" fmla="*/ 979174 h 1334417"/>
              <a:gd name="connsiteX31" fmla="*/ 1007306 w 1203159"/>
              <a:gd name="connsiteY31" fmla="*/ 948222 h 1334417"/>
              <a:gd name="connsiteX32" fmla="*/ 1038261 w 1203159"/>
              <a:gd name="connsiteY32" fmla="*/ 931548 h 1334417"/>
              <a:gd name="connsiteX33" fmla="*/ 1066837 w 1203159"/>
              <a:gd name="connsiteY33" fmla="*/ 919647 h 1334417"/>
              <a:gd name="connsiteX34" fmla="*/ 1117635 w 1203159"/>
              <a:gd name="connsiteY34" fmla="*/ 896624 h 1334417"/>
              <a:gd name="connsiteX35" fmla="*/ 1079535 w 1203159"/>
              <a:gd name="connsiteY35" fmla="*/ 752161 h 1334417"/>
              <a:gd name="connsiteX36" fmla="*/ 904117 w 1203159"/>
              <a:gd name="connsiteY36" fmla="*/ 663262 h 1334417"/>
              <a:gd name="connsiteX37" fmla="*/ 1058103 w 1203159"/>
              <a:gd name="connsiteY37" fmla="*/ 542611 h 1334417"/>
              <a:gd name="connsiteX38" fmla="*/ 1114462 w 1203159"/>
              <a:gd name="connsiteY38" fmla="*/ 567222 h 1334417"/>
              <a:gd name="connsiteX39" fmla="*/ 1162087 w 1203159"/>
              <a:gd name="connsiteY39" fmla="*/ 600559 h 1334417"/>
              <a:gd name="connsiteX40" fmla="*/ 1128750 w 1203159"/>
              <a:gd name="connsiteY40" fmla="*/ 629134 h 1334417"/>
              <a:gd name="connsiteX41" fmla="*/ 1093029 w 1203159"/>
              <a:gd name="connsiteY41" fmla="*/ 672787 h 1334417"/>
              <a:gd name="connsiteX42" fmla="*/ 1135893 w 1203159"/>
              <a:gd name="connsiteY42" fmla="*/ 671997 h 1334417"/>
              <a:gd name="connsiteX43" fmla="*/ 1186691 w 1203159"/>
              <a:gd name="connsiteY43" fmla="*/ 671200 h 1334417"/>
              <a:gd name="connsiteX44" fmla="*/ 1200187 w 1203159"/>
              <a:gd name="connsiteY44" fmla="*/ 595797 h 1334417"/>
              <a:gd name="connsiteX45" fmla="*/ 1135098 w 1203159"/>
              <a:gd name="connsiteY45" fmla="*/ 483872 h 1334417"/>
              <a:gd name="connsiteX46" fmla="*/ 1060485 w 1203159"/>
              <a:gd name="connsiteY46" fmla="*/ 544203 h 1334417"/>
              <a:gd name="connsiteX47" fmla="*/ 896972 w 1203159"/>
              <a:gd name="connsiteY47" fmla="*/ 663658 h 1334417"/>
              <a:gd name="connsiteX48" fmla="*/ 854904 w 1203159"/>
              <a:gd name="connsiteY48" fmla="*/ 599761 h 1334417"/>
              <a:gd name="connsiteX49" fmla="*/ 821568 w 1203159"/>
              <a:gd name="connsiteY49" fmla="*/ 605322 h 1334417"/>
              <a:gd name="connsiteX50" fmla="*/ 805691 w 1203159"/>
              <a:gd name="connsiteY50" fmla="*/ 598172 h 1334417"/>
              <a:gd name="connsiteX51" fmla="*/ 887447 w 1203159"/>
              <a:gd name="connsiteY51" fmla="*/ 486255 h 1334417"/>
              <a:gd name="connsiteX52" fmla="*/ 928725 w 1203159"/>
              <a:gd name="connsiteY52" fmla="*/ 526741 h 1334417"/>
              <a:gd name="connsiteX53" fmla="*/ 972378 w 1203159"/>
              <a:gd name="connsiteY53" fmla="*/ 564043 h 1334417"/>
              <a:gd name="connsiteX54" fmla="*/ 966825 w 1203159"/>
              <a:gd name="connsiteY54" fmla="*/ 493403 h 1334417"/>
              <a:gd name="connsiteX55" fmla="*/ 966825 w 1203159"/>
              <a:gd name="connsiteY55" fmla="*/ 443397 h 1334417"/>
              <a:gd name="connsiteX56" fmla="*/ 950156 w 1203159"/>
              <a:gd name="connsiteY56" fmla="*/ 414822 h 1334417"/>
              <a:gd name="connsiteX57" fmla="*/ 929516 w 1203159"/>
              <a:gd name="connsiteY57" fmla="*/ 378303 h 1334417"/>
              <a:gd name="connsiteX58" fmla="*/ 869193 w 1203159"/>
              <a:gd name="connsiteY58" fmla="*/ 348147 h 1334417"/>
              <a:gd name="connsiteX59" fmla="*/ 804103 w 1203159"/>
              <a:gd name="connsiteY59" fmla="*/ 321949 h 1334417"/>
              <a:gd name="connsiteX60" fmla="*/ 863637 w 1203159"/>
              <a:gd name="connsiteY60" fmla="*/ 296553 h 1334417"/>
              <a:gd name="connsiteX61" fmla="*/ 917610 w 1203159"/>
              <a:gd name="connsiteY61" fmla="*/ 229079 h 1334417"/>
              <a:gd name="connsiteX62" fmla="*/ 974762 w 1203159"/>
              <a:gd name="connsiteY62" fmla="*/ 214003 h 1334417"/>
              <a:gd name="connsiteX63" fmla="*/ 981112 w 1203159"/>
              <a:gd name="connsiteY63" fmla="*/ 171934 h 1334417"/>
              <a:gd name="connsiteX64" fmla="*/ 989841 w 1203159"/>
              <a:gd name="connsiteY64" fmla="*/ 124303 h 1334417"/>
              <a:gd name="connsiteX65" fmla="*/ 939041 w 1203159"/>
              <a:gd name="connsiteY65" fmla="*/ 100494 h 1334417"/>
              <a:gd name="connsiteX66" fmla="*/ 844587 w 1203159"/>
              <a:gd name="connsiteY66" fmla="*/ 90178 h 1334417"/>
              <a:gd name="connsiteX67" fmla="*/ 796960 w 1203159"/>
              <a:gd name="connsiteY67" fmla="*/ 67951 h 1334417"/>
              <a:gd name="connsiteX68" fmla="*/ 746162 w 1203159"/>
              <a:gd name="connsiteY68" fmla="*/ 39378 h 1334417"/>
              <a:gd name="connsiteX69" fmla="*/ 701712 w 1203159"/>
              <a:gd name="connsiteY69" fmla="*/ 52078 h 1334417"/>
              <a:gd name="connsiteX70" fmla="*/ 587412 w 1203159"/>
              <a:gd name="connsiteY70" fmla="*/ 1278 h 1334417"/>
              <a:gd name="connsiteX71" fmla="*/ 562012 w 1203159"/>
              <a:gd name="connsiteY71" fmla="*/ 20328 h 1334417"/>
              <a:gd name="connsiteX72" fmla="*/ 508037 w 1203159"/>
              <a:gd name="connsiteY72" fmla="*/ 39378 h 1334417"/>
              <a:gd name="connsiteX73" fmla="*/ 498510 w 1203159"/>
              <a:gd name="connsiteY73" fmla="*/ 93349 h 1334417"/>
              <a:gd name="connsiteX74" fmla="*/ 343729 w 1203159"/>
              <a:gd name="connsiteY74" fmla="*/ 103667 h 1334417"/>
              <a:gd name="connsiteX75" fmla="*/ 90526 w 1203159"/>
              <a:gd name="connsiteY75" fmla="*/ 257659 h 1334417"/>
              <a:gd name="connsiteX76" fmla="*/ 4796 w 1203159"/>
              <a:gd name="connsiteY76" fmla="*/ 356874 h 1334417"/>
              <a:gd name="connsiteX77" fmla="*/ 16707 w 1203159"/>
              <a:gd name="connsiteY77" fmla="*/ 450541 h 1334417"/>
              <a:gd name="connsiteX78" fmla="*/ 15909 w 1203159"/>
              <a:gd name="connsiteY78" fmla="*/ 520387 h 1334417"/>
              <a:gd name="connsiteX79" fmla="*/ 83381 w 1203159"/>
              <a:gd name="connsiteY79" fmla="*/ 412441 h 1334417"/>
              <a:gd name="connsiteX80" fmla="*/ 142115 w 1203159"/>
              <a:gd name="connsiteY80" fmla="*/ 391005 h 1334417"/>
              <a:gd name="connsiteX81" fmla="*/ 195297 w 1203159"/>
              <a:gd name="connsiteY81" fmla="*/ 226700 h 1334417"/>
              <a:gd name="connsiteX82" fmla="*/ 355636 w 1203159"/>
              <a:gd name="connsiteY82" fmla="*/ 134227 h 1334417"/>
              <a:gd name="connsiteX0" fmla="*/ 355636 w 1203159"/>
              <a:gd name="connsiteY0" fmla="*/ 134227 h 1334417"/>
              <a:gd name="connsiteX1" fmla="*/ 292135 w 1203159"/>
              <a:gd name="connsiteY1" fmla="*/ 309250 h 1334417"/>
              <a:gd name="connsiteX2" fmla="*/ 260385 w 1203159"/>
              <a:gd name="connsiteY2" fmla="*/ 412435 h 1334417"/>
              <a:gd name="connsiteX3" fmla="*/ 256416 w 1203159"/>
              <a:gd name="connsiteY3" fmla="*/ 628335 h 1334417"/>
              <a:gd name="connsiteX4" fmla="*/ 341347 w 1203159"/>
              <a:gd name="connsiteY4" fmla="*/ 772005 h 1334417"/>
              <a:gd name="connsiteX5" fmla="*/ 381037 w 1203159"/>
              <a:gd name="connsiteY5" fmla="*/ 850591 h 1334417"/>
              <a:gd name="connsiteX6" fmla="*/ 411198 w 1203159"/>
              <a:gd name="connsiteY6" fmla="*/ 920437 h 1334417"/>
              <a:gd name="connsiteX7" fmla="*/ 354843 w 1203159"/>
              <a:gd name="connsiteY7" fmla="*/ 931553 h 1334417"/>
              <a:gd name="connsiteX8" fmla="*/ 233400 w 1203159"/>
              <a:gd name="connsiteY8" fmla="*/ 974416 h 1334417"/>
              <a:gd name="connsiteX9" fmla="*/ 178631 w 1203159"/>
              <a:gd name="connsiteY9" fmla="*/ 995847 h 1334417"/>
              <a:gd name="connsiteX10" fmla="*/ 138147 w 1203159"/>
              <a:gd name="connsiteY10" fmla="*/ 997431 h 1334417"/>
              <a:gd name="connsiteX11" fmla="*/ 183393 w 1203159"/>
              <a:gd name="connsiteY11" fmla="*/ 1079191 h 1334417"/>
              <a:gd name="connsiteX12" fmla="*/ 212760 w 1203159"/>
              <a:gd name="connsiteY12" fmla="*/ 1090301 h 1334417"/>
              <a:gd name="connsiteX13" fmla="*/ 250068 w 1203159"/>
              <a:gd name="connsiteY13" fmla="*/ 1067284 h 1334417"/>
              <a:gd name="connsiteX14" fmla="*/ 300072 w 1203159"/>
              <a:gd name="connsiteY14" fmla="*/ 1058549 h 1334417"/>
              <a:gd name="connsiteX15" fmla="*/ 254828 w 1203159"/>
              <a:gd name="connsiteY15" fmla="*/ 1126810 h 1334417"/>
              <a:gd name="connsiteX16" fmla="*/ 359603 w 1203159"/>
              <a:gd name="connsiteY16" fmla="*/ 1162530 h 1334417"/>
              <a:gd name="connsiteX17" fmla="*/ 500097 w 1203159"/>
              <a:gd name="connsiteY17" fmla="*/ 1133955 h 1334417"/>
              <a:gd name="connsiteX18" fmla="*/ 562010 w 1203159"/>
              <a:gd name="connsiteY18" fmla="*/ 1188725 h 1334417"/>
              <a:gd name="connsiteX19" fmla="*/ 609634 w 1203159"/>
              <a:gd name="connsiteY19" fmla="*/ 1286356 h 1334417"/>
              <a:gd name="connsiteX20" fmla="*/ 654879 w 1203159"/>
              <a:gd name="connsiteY20" fmla="*/ 1288738 h 1334417"/>
              <a:gd name="connsiteX21" fmla="*/ 695359 w 1203159"/>
              <a:gd name="connsiteY21" fmla="*/ 1303024 h 1334417"/>
              <a:gd name="connsiteX22" fmla="*/ 747748 w 1203159"/>
              <a:gd name="connsiteY22" fmla="*/ 1331599 h 1334417"/>
              <a:gd name="connsiteX23" fmla="*/ 881097 w 1203159"/>
              <a:gd name="connsiteY23" fmla="*/ 1224443 h 1334417"/>
              <a:gd name="connsiteX24" fmla="*/ 1045403 w 1203159"/>
              <a:gd name="connsiteY24" fmla="*/ 1119668 h 1334417"/>
              <a:gd name="connsiteX25" fmla="*/ 1095410 w 1203159"/>
              <a:gd name="connsiteY25" fmla="*/ 1098236 h 1334417"/>
              <a:gd name="connsiteX26" fmla="*/ 1093029 w 1203159"/>
              <a:gd name="connsiteY26" fmla="*/ 1098238 h 1334417"/>
              <a:gd name="connsiteX27" fmla="*/ 1078740 w 1203159"/>
              <a:gd name="connsiteY27" fmla="*/ 1061724 h 1334417"/>
              <a:gd name="connsiteX28" fmla="*/ 1020003 w 1203159"/>
              <a:gd name="connsiteY28" fmla="*/ 1023624 h 1334417"/>
              <a:gd name="connsiteX29" fmla="*/ 988256 w 1203159"/>
              <a:gd name="connsiteY29" fmla="*/ 1007753 h 1334417"/>
              <a:gd name="connsiteX30" fmla="*/ 968409 w 1203159"/>
              <a:gd name="connsiteY30" fmla="*/ 979174 h 1334417"/>
              <a:gd name="connsiteX31" fmla="*/ 1007306 w 1203159"/>
              <a:gd name="connsiteY31" fmla="*/ 948222 h 1334417"/>
              <a:gd name="connsiteX32" fmla="*/ 1038261 w 1203159"/>
              <a:gd name="connsiteY32" fmla="*/ 931548 h 1334417"/>
              <a:gd name="connsiteX33" fmla="*/ 1066837 w 1203159"/>
              <a:gd name="connsiteY33" fmla="*/ 919647 h 1334417"/>
              <a:gd name="connsiteX34" fmla="*/ 1117635 w 1203159"/>
              <a:gd name="connsiteY34" fmla="*/ 896624 h 1334417"/>
              <a:gd name="connsiteX35" fmla="*/ 1079535 w 1203159"/>
              <a:gd name="connsiteY35" fmla="*/ 752161 h 1334417"/>
              <a:gd name="connsiteX36" fmla="*/ 904117 w 1203159"/>
              <a:gd name="connsiteY36" fmla="*/ 663262 h 1334417"/>
              <a:gd name="connsiteX37" fmla="*/ 1058103 w 1203159"/>
              <a:gd name="connsiteY37" fmla="*/ 542611 h 1334417"/>
              <a:gd name="connsiteX38" fmla="*/ 1114462 w 1203159"/>
              <a:gd name="connsiteY38" fmla="*/ 567222 h 1334417"/>
              <a:gd name="connsiteX39" fmla="*/ 1162087 w 1203159"/>
              <a:gd name="connsiteY39" fmla="*/ 600559 h 1334417"/>
              <a:gd name="connsiteX40" fmla="*/ 1128750 w 1203159"/>
              <a:gd name="connsiteY40" fmla="*/ 629134 h 1334417"/>
              <a:gd name="connsiteX41" fmla="*/ 1093029 w 1203159"/>
              <a:gd name="connsiteY41" fmla="*/ 672787 h 1334417"/>
              <a:gd name="connsiteX42" fmla="*/ 1135893 w 1203159"/>
              <a:gd name="connsiteY42" fmla="*/ 671997 h 1334417"/>
              <a:gd name="connsiteX43" fmla="*/ 1186691 w 1203159"/>
              <a:gd name="connsiteY43" fmla="*/ 671200 h 1334417"/>
              <a:gd name="connsiteX44" fmla="*/ 1200187 w 1203159"/>
              <a:gd name="connsiteY44" fmla="*/ 595797 h 1334417"/>
              <a:gd name="connsiteX45" fmla="*/ 1135098 w 1203159"/>
              <a:gd name="connsiteY45" fmla="*/ 483872 h 1334417"/>
              <a:gd name="connsiteX46" fmla="*/ 1060485 w 1203159"/>
              <a:gd name="connsiteY46" fmla="*/ 544203 h 1334417"/>
              <a:gd name="connsiteX47" fmla="*/ 896972 w 1203159"/>
              <a:gd name="connsiteY47" fmla="*/ 663658 h 1334417"/>
              <a:gd name="connsiteX48" fmla="*/ 854904 w 1203159"/>
              <a:gd name="connsiteY48" fmla="*/ 599761 h 1334417"/>
              <a:gd name="connsiteX49" fmla="*/ 821568 w 1203159"/>
              <a:gd name="connsiteY49" fmla="*/ 605322 h 1334417"/>
              <a:gd name="connsiteX50" fmla="*/ 805691 w 1203159"/>
              <a:gd name="connsiteY50" fmla="*/ 598172 h 1334417"/>
              <a:gd name="connsiteX51" fmla="*/ 887447 w 1203159"/>
              <a:gd name="connsiteY51" fmla="*/ 486255 h 1334417"/>
              <a:gd name="connsiteX52" fmla="*/ 928725 w 1203159"/>
              <a:gd name="connsiteY52" fmla="*/ 526741 h 1334417"/>
              <a:gd name="connsiteX53" fmla="*/ 972378 w 1203159"/>
              <a:gd name="connsiteY53" fmla="*/ 564043 h 1334417"/>
              <a:gd name="connsiteX54" fmla="*/ 966825 w 1203159"/>
              <a:gd name="connsiteY54" fmla="*/ 493403 h 1334417"/>
              <a:gd name="connsiteX55" fmla="*/ 966825 w 1203159"/>
              <a:gd name="connsiteY55" fmla="*/ 443397 h 1334417"/>
              <a:gd name="connsiteX56" fmla="*/ 950156 w 1203159"/>
              <a:gd name="connsiteY56" fmla="*/ 414822 h 1334417"/>
              <a:gd name="connsiteX57" fmla="*/ 929516 w 1203159"/>
              <a:gd name="connsiteY57" fmla="*/ 378303 h 1334417"/>
              <a:gd name="connsiteX58" fmla="*/ 869193 w 1203159"/>
              <a:gd name="connsiteY58" fmla="*/ 348147 h 1334417"/>
              <a:gd name="connsiteX59" fmla="*/ 804103 w 1203159"/>
              <a:gd name="connsiteY59" fmla="*/ 321949 h 1334417"/>
              <a:gd name="connsiteX60" fmla="*/ 863637 w 1203159"/>
              <a:gd name="connsiteY60" fmla="*/ 296553 h 1334417"/>
              <a:gd name="connsiteX61" fmla="*/ 917610 w 1203159"/>
              <a:gd name="connsiteY61" fmla="*/ 229079 h 1334417"/>
              <a:gd name="connsiteX62" fmla="*/ 974762 w 1203159"/>
              <a:gd name="connsiteY62" fmla="*/ 214003 h 1334417"/>
              <a:gd name="connsiteX63" fmla="*/ 981112 w 1203159"/>
              <a:gd name="connsiteY63" fmla="*/ 171934 h 1334417"/>
              <a:gd name="connsiteX64" fmla="*/ 989841 w 1203159"/>
              <a:gd name="connsiteY64" fmla="*/ 124303 h 1334417"/>
              <a:gd name="connsiteX65" fmla="*/ 939041 w 1203159"/>
              <a:gd name="connsiteY65" fmla="*/ 100494 h 1334417"/>
              <a:gd name="connsiteX66" fmla="*/ 844587 w 1203159"/>
              <a:gd name="connsiteY66" fmla="*/ 90178 h 1334417"/>
              <a:gd name="connsiteX67" fmla="*/ 796960 w 1203159"/>
              <a:gd name="connsiteY67" fmla="*/ 67951 h 1334417"/>
              <a:gd name="connsiteX68" fmla="*/ 746162 w 1203159"/>
              <a:gd name="connsiteY68" fmla="*/ 39378 h 1334417"/>
              <a:gd name="connsiteX69" fmla="*/ 701712 w 1203159"/>
              <a:gd name="connsiteY69" fmla="*/ 52078 h 1334417"/>
              <a:gd name="connsiteX70" fmla="*/ 587412 w 1203159"/>
              <a:gd name="connsiteY70" fmla="*/ 1278 h 1334417"/>
              <a:gd name="connsiteX71" fmla="*/ 562012 w 1203159"/>
              <a:gd name="connsiteY71" fmla="*/ 20328 h 1334417"/>
              <a:gd name="connsiteX72" fmla="*/ 508037 w 1203159"/>
              <a:gd name="connsiteY72" fmla="*/ 39378 h 1334417"/>
              <a:gd name="connsiteX73" fmla="*/ 498510 w 1203159"/>
              <a:gd name="connsiteY73" fmla="*/ 93349 h 1334417"/>
              <a:gd name="connsiteX74" fmla="*/ 343729 w 1203159"/>
              <a:gd name="connsiteY74" fmla="*/ 103667 h 1334417"/>
              <a:gd name="connsiteX75" fmla="*/ 90526 w 1203159"/>
              <a:gd name="connsiteY75" fmla="*/ 257659 h 1334417"/>
              <a:gd name="connsiteX76" fmla="*/ 4796 w 1203159"/>
              <a:gd name="connsiteY76" fmla="*/ 356874 h 1334417"/>
              <a:gd name="connsiteX77" fmla="*/ 16707 w 1203159"/>
              <a:gd name="connsiteY77" fmla="*/ 450541 h 1334417"/>
              <a:gd name="connsiteX78" fmla="*/ 15909 w 1203159"/>
              <a:gd name="connsiteY78" fmla="*/ 520387 h 1334417"/>
              <a:gd name="connsiteX79" fmla="*/ 83381 w 1203159"/>
              <a:gd name="connsiteY79" fmla="*/ 412441 h 1334417"/>
              <a:gd name="connsiteX80" fmla="*/ 142115 w 1203159"/>
              <a:gd name="connsiteY80" fmla="*/ 391005 h 1334417"/>
              <a:gd name="connsiteX81" fmla="*/ 364365 w 1203159"/>
              <a:gd name="connsiteY81" fmla="*/ 150500 h 1334417"/>
              <a:gd name="connsiteX82" fmla="*/ 355636 w 1203159"/>
              <a:gd name="connsiteY82" fmla="*/ 134227 h 1334417"/>
              <a:gd name="connsiteX0" fmla="*/ 355636 w 1203159"/>
              <a:gd name="connsiteY0" fmla="*/ 134227 h 1334417"/>
              <a:gd name="connsiteX1" fmla="*/ 292135 w 1203159"/>
              <a:gd name="connsiteY1" fmla="*/ 309250 h 1334417"/>
              <a:gd name="connsiteX2" fmla="*/ 260385 w 1203159"/>
              <a:gd name="connsiteY2" fmla="*/ 412435 h 1334417"/>
              <a:gd name="connsiteX3" fmla="*/ 256416 w 1203159"/>
              <a:gd name="connsiteY3" fmla="*/ 628335 h 1334417"/>
              <a:gd name="connsiteX4" fmla="*/ 341347 w 1203159"/>
              <a:gd name="connsiteY4" fmla="*/ 772005 h 1334417"/>
              <a:gd name="connsiteX5" fmla="*/ 381037 w 1203159"/>
              <a:gd name="connsiteY5" fmla="*/ 850591 h 1334417"/>
              <a:gd name="connsiteX6" fmla="*/ 411198 w 1203159"/>
              <a:gd name="connsiteY6" fmla="*/ 920437 h 1334417"/>
              <a:gd name="connsiteX7" fmla="*/ 354843 w 1203159"/>
              <a:gd name="connsiteY7" fmla="*/ 931553 h 1334417"/>
              <a:gd name="connsiteX8" fmla="*/ 233400 w 1203159"/>
              <a:gd name="connsiteY8" fmla="*/ 974416 h 1334417"/>
              <a:gd name="connsiteX9" fmla="*/ 178631 w 1203159"/>
              <a:gd name="connsiteY9" fmla="*/ 995847 h 1334417"/>
              <a:gd name="connsiteX10" fmla="*/ 138147 w 1203159"/>
              <a:gd name="connsiteY10" fmla="*/ 997431 h 1334417"/>
              <a:gd name="connsiteX11" fmla="*/ 183393 w 1203159"/>
              <a:gd name="connsiteY11" fmla="*/ 1079191 h 1334417"/>
              <a:gd name="connsiteX12" fmla="*/ 212760 w 1203159"/>
              <a:gd name="connsiteY12" fmla="*/ 1090301 h 1334417"/>
              <a:gd name="connsiteX13" fmla="*/ 250068 w 1203159"/>
              <a:gd name="connsiteY13" fmla="*/ 1067284 h 1334417"/>
              <a:gd name="connsiteX14" fmla="*/ 300072 w 1203159"/>
              <a:gd name="connsiteY14" fmla="*/ 1058549 h 1334417"/>
              <a:gd name="connsiteX15" fmla="*/ 254828 w 1203159"/>
              <a:gd name="connsiteY15" fmla="*/ 1126810 h 1334417"/>
              <a:gd name="connsiteX16" fmla="*/ 359603 w 1203159"/>
              <a:gd name="connsiteY16" fmla="*/ 1162530 h 1334417"/>
              <a:gd name="connsiteX17" fmla="*/ 500097 w 1203159"/>
              <a:gd name="connsiteY17" fmla="*/ 1133955 h 1334417"/>
              <a:gd name="connsiteX18" fmla="*/ 562010 w 1203159"/>
              <a:gd name="connsiteY18" fmla="*/ 1188725 h 1334417"/>
              <a:gd name="connsiteX19" fmla="*/ 609634 w 1203159"/>
              <a:gd name="connsiteY19" fmla="*/ 1286356 h 1334417"/>
              <a:gd name="connsiteX20" fmla="*/ 654879 w 1203159"/>
              <a:gd name="connsiteY20" fmla="*/ 1288738 h 1334417"/>
              <a:gd name="connsiteX21" fmla="*/ 695359 w 1203159"/>
              <a:gd name="connsiteY21" fmla="*/ 1303024 h 1334417"/>
              <a:gd name="connsiteX22" fmla="*/ 747748 w 1203159"/>
              <a:gd name="connsiteY22" fmla="*/ 1331599 h 1334417"/>
              <a:gd name="connsiteX23" fmla="*/ 881097 w 1203159"/>
              <a:gd name="connsiteY23" fmla="*/ 1224443 h 1334417"/>
              <a:gd name="connsiteX24" fmla="*/ 1045403 w 1203159"/>
              <a:gd name="connsiteY24" fmla="*/ 1119668 h 1334417"/>
              <a:gd name="connsiteX25" fmla="*/ 1095410 w 1203159"/>
              <a:gd name="connsiteY25" fmla="*/ 1098236 h 1334417"/>
              <a:gd name="connsiteX26" fmla="*/ 1093029 w 1203159"/>
              <a:gd name="connsiteY26" fmla="*/ 1098238 h 1334417"/>
              <a:gd name="connsiteX27" fmla="*/ 1078740 w 1203159"/>
              <a:gd name="connsiteY27" fmla="*/ 1061724 h 1334417"/>
              <a:gd name="connsiteX28" fmla="*/ 1020003 w 1203159"/>
              <a:gd name="connsiteY28" fmla="*/ 1023624 h 1334417"/>
              <a:gd name="connsiteX29" fmla="*/ 988256 w 1203159"/>
              <a:gd name="connsiteY29" fmla="*/ 1007753 h 1334417"/>
              <a:gd name="connsiteX30" fmla="*/ 968409 w 1203159"/>
              <a:gd name="connsiteY30" fmla="*/ 979174 h 1334417"/>
              <a:gd name="connsiteX31" fmla="*/ 1007306 w 1203159"/>
              <a:gd name="connsiteY31" fmla="*/ 948222 h 1334417"/>
              <a:gd name="connsiteX32" fmla="*/ 1038261 w 1203159"/>
              <a:gd name="connsiteY32" fmla="*/ 931548 h 1334417"/>
              <a:gd name="connsiteX33" fmla="*/ 1066837 w 1203159"/>
              <a:gd name="connsiteY33" fmla="*/ 919647 h 1334417"/>
              <a:gd name="connsiteX34" fmla="*/ 1117635 w 1203159"/>
              <a:gd name="connsiteY34" fmla="*/ 896624 h 1334417"/>
              <a:gd name="connsiteX35" fmla="*/ 1079535 w 1203159"/>
              <a:gd name="connsiteY35" fmla="*/ 752161 h 1334417"/>
              <a:gd name="connsiteX36" fmla="*/ 904117 w 1203159"/>
              <a:gd name="connsiteY36" fmla="*/ 663262 h 1334417"/>
              <a:gd name="connsiteX37" fmla="*/ 1058103 w 1203159"/>
              <a:gd name="connsiteY37" fmla="*/ 542611 h 1334417"/>
              <a:gd name="connsiteX38" fmla="*/ 1114462 w 1203159"/>
              <a:gd name="connsiteY38" fmla="*/ 567222 h 1334417"/>
              <a:gd name="connsiteX39" fmla="*/ 1162087 w 1203159"/>
              <a:gd name="connsiteY39" fmla="*/ 600559 h 1334417"/>
              <a:gd name="connsiteX40" fmla="*/ 1128750 w 1203159"/>
              <a:gd name="connsiteY40" fmla="*/ 629134 h 1334417"/>
              <a:gd name="connsiteX41" fmla="*/ 1093029 w 1203159"/>
              <a:gd name="connsiteY41" fmla="*/ 672787 h 1334417"/>
              <a:gd name="connsiteX42" fmla="*/ 1135893 w 1203159"/>
              <a:gd name="connsiteY42" fmla="*/ 671997 h 1334417"/>
              <a:gd name="connsiteX43" fmla="*/ 1186691 w 1203159"/>
              <a:gd name="connsiteY43" fmla="*/ 671200 h 1334417"/>
              <a:gd name="connsiteX44" fmla="*/ 1200187 w 1203159"/>
              <a:gd name="connsiteY44" fmla="*/ 595797 h 1334417"/>
              <a:gd name="connsiteX45" fmla="*/ 1135098 w 1203159"/>
              <a:gd name="connsiteY45" fmla="*/ 483872 h 1334417"/>
              <a:gd name="connsiteX46" fmla="*/ 1060485 w 1203159"/>
              <a:gd name="connsiteY46" fmla="*/ 544203 h 1334417"/>
              <a:gd name="connsiteX47" fmla="*/ 896972 w 1203159"/>
              <a:gd name="connsiteY47" fmla="*/ 663658 h 1334417"/>
              <a:gd name="connsiteX48" fmla="*/ 854904 w 1203159"/>
              <a:gd name="connsiteY48" fmla="*/ 599761 h 1334417"/>
              <a:gd name="connsiteX49" fmla="*/ 821568 w 1203159"/>
              <a:gd name="connsiteY49" fmla="*/ 605322 h 1334417"/>
              <a:gd name="connsiteX50" fmla="*/ 805691 w 1203159"/>
              <a:gd name="connsiteY50" fmla="*/ 598172 h 1334417"/>
              <a:gd name="connsiteX51" fmla="*/ 887447 w 1203159"/>
              <a:gd name="connsiteY51" fmla="*/ 486255 h 1334417"/>
              <a:gd name="connsiteX52" fmla="*/ 928725 w 1203159"/>
              <a:gd name="connsiteY52" fmla="*/ 526741 h 1334417"/>
              <a:gd name="connsiteX53" fmla="*/ 972378 w 1203159"/>
              <a:gd name="connsiteY53" fmla="*/ 564043 h 1334417"/>
              <a:gd name="connsiteX54" fmla="*/ 966825 w 1203159"/>
              <a:gd name="connsiteY54" fmla="*/ 493403 h 1334417"/>
              <a:gd name="connsiteX55" fmla="*/ 966825 w 1203159"/>
              <a:gd name="connsiteY55" fmla="*/ 443397 h 1334417"/>
              <a:gd name="connsiteX56" fmla="*/ 950156 w 1203159"/>
              <a:gd name="connsiteY56" fmla="*/ 414822 h 1334417"/>
              <a:gd name="connsiteX57" fmla="*/ 929516 w 1203159"/>
              <a:gd name="connsiteY57" fmla="*/ 378303 h 1334417"/>
              <a:gd name="connsiteX58" fmla="*/ 869193 w 1203159"/>
              <a:gd name="connsiteY58" fmla="*/ 348147 h 1334417"/>
              <a:gd name="connsiteX59" fmla="*/ 804103 w 1203159"/>
              <a:gd name="connsiteY59" fmla="*/ 321949 h 1334417"/>
              <a:gd name="connsiteX60" fmla="*/ 863637 w 1203159"/>
              <a:gd name="connsiteY60" fmla="*/ 296553 h 1334417"/>
              <a:gd name="connsiteX61" fmla="*/ 917610 w 1203159"/>
              <a:gd name="connsiteY61" fmla="*/ 229079 h 1334417"/>
              <a:gd name="connsiteX62" fmla="*/ 974762 w 1203159"/>
              <a:gd name="connsiteY62" fmla="*/ 214003 h 1334417"/>
              <a:gd name="connsiteX63" fmla="*/ 981112 w 1203159"/>
              <a:gd name="connsiteY63" fmla="*/ 171934 h 1334417"/>
              <a:gd name="connsiteX64" fmla="*/ 989841 w 1203159"/>
              <a:gd name="connsiteY64" fmla="*/ 124303 h 1334417"/>
              <a:gd name="connsiteX65" fmla="*/ 939041 w 1203159"/>
              <a:gd name="connsiteY65" fmla="*/ 100494 h 1334417"/>
              <a:gd name="connsiteX66" fmla="*/ 844587 w 1203159"/>
              <a:gd name="connsiteY66" fmla="*/ 90178 h 1334417"/>
              <a:gd name="connsiteX67" fmla="*/ 796960 w 1203159"/>
              <a:gd name="connsiteY67" fmla="*/ 67951 h 1334417"/>
              <a:gd name="connsiteX68" fmla="*/ 746162 w 1203159"/>
              <a:gd name="connsiteY68" fmla="*/ 39378 h 1334417"/>
              <a:gd name="connsiteX69" fmla="*/ 701712 w 1203159"/>
              <a:gd name="connsiteY69" fmla="*/ 52078 h 1334417"/>
              <a:gd name="connsiteX70" fmla="*/ 587412 w 1203159"/>
              <a:gd name="connsiteY70" fmla="*/ 1278 h 1334417"/>
              <a:gd name="connsiteX71" fmla="*/ 562012 w 1203159"/>
              <a:gd name="connsiteY71" fmla="*/ 20328 h 1334417"/>
              <a:gd name="connsiteX72" fmla="*/ 508037 w 1203159"/>
              <a:gd name="connsiteY72" fmla="*/ 39378 h 1334417"/>
              <a:gd name="connsiteX73" fmla="*/ 498510 w 1203159"/>
              <a:gd name="connsiteY73" fmla="*/ 93349 h 1334417"/>
              <a:gd name="connsiteX74" fmla="*/ 343729 w 1203159"/>
              <a:gd name="connsiteY74" fmla="*/ 103667 h 1334417"/>
              <a:gd name="connsiteX75" fmla="*/ 90526 w 1203159"/>
              <a:gd name="connsiteY75" fmla="*/ 257659 h 1334417"/>
              <a:gd name="connsiteX76" fmla="*/ 4796 w 1203159"/>
              <a:gd name="connsiteY76" fmla="*/ 356874 h 1334417"/>
              <a:gd name="connsiteX77" fmla="*/ 16707 w 1203159"/>
              <a:gd name="connsiteY77" fmla="*/ 450541 h 1334417"/>
              <a:gd name="connsiteX78" fmla="*/ 15909 w 1203159"/>
              <a:gd name="connsiteY78" fmla="*/ 520387 h 1334417"/>
              <a:gd name="connsiteX79" fmla="*/ 83381 w 1203159"/>
              <a:gd name="connsiteY79" fmla="*/ 412441 h 1334417"/>
              <a:gd name="connsiteX80" fmla="*/ 123065 w 1203159"/>
              <a:gd name="connsiteY80" fmla="*/ 376717 h 1334417"/>
              <a:gd name="connsiteX81" fmla="*/ 364365 w 1203159"/>
              <a:gd name="connsiteY81" fmla="*/ 150500 h 1334417"/>
              <a:gd name="connsiteX82" fmla="*/ 355636 w 1203159"/>
              <a:gd name="connsiteY82" fmla="*/ 134227 h 1334417"/>
              <a:gd name="connsiteX0" fmla="*/ 355636 w 1203159"/>
              <a:gd name="connsiteY0" fmla="*/ 134227 h 1334417"/>
              <a:gd name="connsiteX1" fmla="*/ 292135 w 1203159"/>
              <a:gd name="connsiteY1" fmla="*/ 309250 h 1334417"/>
              <a:gd name="connsiteX2" fmla="*/ 260385 w 1203159"/>
              <a:gd name="connsiteY2" fmla="*/ 412435 h 1334417"/>
              <a:gd name="connsiteX3" fmla="*/ 256416 w 1203159"/>
              <a:gd name="connsiteY3" fmla="*/ 628335 h 1334417"/>
              <a:gd name="connsiteX4" fmla="*/ 341347 w 1203159"/>
              <a:gd name="connsiteY4" fmla="*/ 772005 h 1334417"/>
              <a:gd name="connsiteX5" fmla="*/ 381037 w 1203159"/>
              <a:gd name="connsiteY5" fmla="*/ 850591 h 1334417"/>
              <a:gd name="connsiteX6" fmla="*/ 411198 w 1203159"/>
              <a:gd name="connsiteY6" fmla="*/ 920437 h 1334417"/>
              <a:gd name="connsiteX7" fmla="*/ 354843 w 1203159"/>
              <a:gd name="connsiteY7" fmla="*/ 931553 h 1334417"/>
              <a:gd name="connsiteX8" fmla="*/ 233400 w 1203159"/>
              <a:gd name="connsiteY8" fmla="*/ 974416 h 1334417"/>
              <a:gd name="connsiteX9" fmla="*/ 178631 w 1203159"/>
              <a:gd name="connsiteY9" fmla="*/ 995847 h 1334417"/>
              <a:gd name="connsiteX10" fmla="*/ 138147 w 1203159"/>
              <a:gd name="connsiteY10" fmla="*/ 997431 h 1334417"/>
              <a:gd name="connsiteX11" fmla="*/ 183393 w 1203159"/>
              <a:gd name="connsiteY11" fmla="*/ 1079191 h 1334417"/>
              <a:gd name="connsiteX12" fmla="*/ 212760 w 1203159"/>
              <a:gd name="connsiteY12" fmla="*/ 1090301 h 1334417"/>
              <a:gd name="connsiteX13" fmla="*/ 250068 w 1203159"/>
              <a:gd name="connsiteY13" fmla="*/ 1067284 h 1334417"/>
              <a:gd name="connsiteX14" fmla="*/ 300072 w 1203159"/>
              <a:gd name="connsiteY14" fmla="*/ 1058549 h 1334417"/>
              <a:gd name="connsiteX15" fmla="*/ 254828 w 1203159"/>
              <a:gd name="connsiteY15" fmla="*/ 1126810 h 1334417"/>
              <a:gd name="connsiteX16" fmla="*/ 359603 w 1203159"/>
              <a:gd name="connsiteY16" fmla="*/ 1162530 h 1334417"/>
              <a:gd name="connsiteX17" fmla="*/ 500097 w 1203159"/>
              <a:gd name="connsiteY17" fmla="*/ 1133955 h 1334417"/>
              <a:gd name="connsiteX18" fmla="*/ 562010 w 1203159"/>
              <a:gd name="connsiteY18" fmla="*/ 1188725 h 1334417"/>
              <a:gd name="connsiteX19" fmla="*/ 609634 w 1203159"/>
              <a:gd name="connsiteY19" fmla="*/ 1286356 h 1334417"/>
              <a:gd name="connsiteX20" fmla="*/ 654879 w 1203159"/>
              <a:gd name="connsiteY20" fmla="*/ 1288738 h 1334417"/>
              <a:gd name="connsiteX21" fmla="*/ 695359 w 1203159"/>
              <a:gd name="connsiteY21" fmla="*/ 1303024 h 1334417"/>
              <a:gd name="connsiteX22" fmla="*/ 747748 w 1203159"/>
              <a:gd name="connsiteY22" fmla="*/ 1331599 h 1334417"/>
              <a:gd name="connsiteX23" fmla="*/ 881097 w 1203159"/>
              <a:gd name="connsiteY23" fmla="*/ 1224443 h 1334417"/>
              <a:gd name="connsiteX24" fmla="*/ 1045403 w 1203159"/>
              <a:gd name="connsiteY24" fmla="*/ 1119668 h 1334417"/>
              <a:gd name="connsiteX25" fmla="*/ 1095410 w 1203159"/>
              <a:gd name="connsiteY25" fmla="*/ 1098236 h 1334417"/>
              <a:gd name="connsiteX26" fmla="*/ 1093029 w 1203159"/>
              <a:gd name="connsiteY26" fmla="*/ 1098238 h 1334417"/>
              <a:gd name="connsiteX27" fmla="*/ 1078740 w 1203159"/>
              <a:gd name="connsiteY27" fmla="*/ 1061724 h 1334417"/>
              <a:gd name="connsiteX28" fmla="*/ 1020003 w 1203159"/>
              <a:gd name="connsiteY28" fmla="*/ 1023624 h 1334417"/>
              <a:gd name="connsiteX29" fmla="*/ 988256 w 1203159"/>
              <a:gd name="connsiteY29" fmla="*/ 1007753 h 1334417"/>
              <a:gd name="connsiteX30" fmla="*/ 968409 w 1203159"/>
              <a:gd name="connsiteY30" fmla="*/ 979174 h 1334417"/>
              <a:gd name="connsiteX31" fmla="*/ 1007306 w 1203159"/>
              <a:gd name="connsiteY31" fmla="*/ 948222 h 1334417"/>
              <a:gd name="connsiteX32" fmla="*/ 1038261 w 1203159"/>
              <a:gd name="connsiteY32" fmla="*/ 931548 h 1334417"/>
              <a:gd name="connsiteX33" fmla="*/ 1066837 w 1203159"/>
              <a:gd name="connsiteY33" fmla="*/ 919647 h 1334417"/>
              <a:gd name="connsiteX34" fmla="*/ 1117635 w 1203159"/>
              <a:gd name="connsiteY34" fmla="*/ 896624 h 1334417"/>
              <a:gd name="connsiteX35" fmla="*/ 1079535 w 1203159"/>
              <a:gd name="connsiteY35" fmla="*/ 752161 h 1334417"/>
              <a:gd name="connsiteX36" fmla="*/ 904117 w 1203159"/>
              <a:gd name="connsiteY36" fmla="*/ 663262 h 1334417"/>
              <a:gd name="connsiteX37" fmla="*/ 1058103 w 1203159"/>
              <a:gd name="connsiteY37" fmla="*/ 542611 h 1334417"/>
              <a:gd name="connsiteX38" fmla="*/ 1114462 w 1203159"/>
              <a:gd name="connsiteY38" fmla="*/ 567222 h 1334417"/>
              <a:gd name="connsiteX39" fmla="*/ 1162087 w 1203159"/>
              <a:gd name="connsiteY39" fmla="*/ 600559 h 1334417"/>
              <a:gd name="connsiteX40" fmla="*/ 1128750 w 1203159"/>
              <a:gd name="connsiteY40" fmla="*/ 629134 h 1334417"/>
              <a:gd name="connsiteX41" fmla="*/ 1093029 w 1203159"/>
              <a:gd name="connsiteY41" fmla="*/ 672787 h 1334417"/>
              <a:gd name="connsiteX42" fmla="*/ 1135893 w 1203159"/>
              <a:gd name="connsiteY42" fmla="*/ 671997 h 1334417"/>
              <a:gd name="connsiteX43" fmla="*/ 1186691 w 1203159"/>
              <a:gd name="connsiteY43" fmla="*/ 671200 h 1334417"/>
              <a:gd name="connsiteX44" fmla="*/ 1200187 w 1203159"/>
              <a:gd name="connsiteY44" fmla="*/ 595797 h 1334417"/>
              <a:gd name="connsiteX45" fmla="*/ 1135098 w 1203159"/>
              <a:gd name="connsiteY45" fmla="*/ 483872 h 1334417"/>
              <a:gd name="connsiteX46" fmla="*/ 1060485 w 1203159"/>
              <a:gd name="connsiteY46" fmla="*/ 544203 h 1334417"/>
              <a:gd name="connsiteX47" fmla="*/ 896972 w 1203159"/>
              <a:gd name="connsiteY47" fmla="*/ 663658 h 1334417"/>
              <a:gd name="connsiteX48" fmla="*/ 854904 w 1203159"/>
              <a:gd name="connsiteY48" fmla="*/ 599761 h 1334417"/>
              <a:gd name="connsiteX49" fmla="*/ 821568 w 1203159"/>
              <a:gd name="connsiteY49" fmla="*/ 605322 h 1334417"/>
              <a:gd name="connsiteX50" fmla="*/ 805691 w 1203159"/>
              <a:gd name="connsiteY50" fmla="*/ 598172 h 1334417"/>
              <a:gd name="connsiteX51" fmla="*/ 887447 w 1203159"/>
              <a:gd name="connsiteY51" fmla="*/ 486255 h 1334417"/>
              <a:gd name="connsiteX52" fmla="*/ 928725 w 1203159"/>
              <a:gd name="connsiteY52" fmla="*/ 526741 h 1334417"/>
              <a:gd name="connsiteX53" fmla="*/ 972378 w 1203159"/>
              <a:gd name="connsiteY53" fmla="*/ 564043 h 1334417"/>
              <a:gd name="connsiteX54" fmla="*/ 966825 w 1203159"/>
              <a:gd name="connsiteY54" fmla="*/ 493403 h 1334417"/>
              <a:gd name="connsiteX55" fmla="*/ 966825 w 1203159"/>
              <a:gd name="connsiteY55" fmla="*/ 443397 h 1334417"/>
              <a:gd name="connsiteX56" fmla="*/ 950156 w 1203159"/>
              <a:gd name="connsiteY56" fmla="*/ 414822 h 1334417"/>
              <a:gd name="connsiteX57" fmla="*/ 929516 w 1203159"/>
              <a:gd name="connsiteY57" fmla="*/ 378303 h 1334417"/>
              <a:gd name="connsiteX58" fmla="*/ 869193 w 1203159"/>
              <a:gd name="connsiteY58" fmla="*/ 348147 h 1334417"/>
              <a:gd name="connsiteX59" fmla="*/ 804103 w 1203159"/>
              <a:gd name="connsiteY59" fmla="*/ 321949 h 1334417"/>
              <a:gd name="connsiteX60" fmla="*/ 863637 w 1203159"/>
              <a:gd name="connsiteY60" fmla="*/ 296553 h 1334417"/>
              <a:gd name="connsiteX61" fmla="*/ 917610 w 1203159"/>
              <a:gd name="connsiteY61" fmla="*/ 229079 h 1334417"/>
              <a:gd name="connsiteX62" fmla="*/ 974762 w 1203159"/>
              <a:gd name="connsiteY62" fmla="*/ 214003 h 1334417"/>
              <a:gd name="connsiteX63" fmla="*/ 981112 w 1203159"/>
              <a:gd name="connsiteY63" fmla="*/ 171934 h 1334417"/>
              <a:gd name="connsiteX64" fmla="*/ 989841 w 1203159"/>
              <a:gd name="connsiteY64" fmla="*/ 124303 h 1334417"/>
              <a:gd name="connsiteX65" fmla="*/ 939041 w 1203159"/>
              <a:gd name="connsiteY65" fmla="*/ 100494 h 1334417"/>
              <a:gd name="connsiteX66" fmla="*/ 844587 w 1203159"/>
              <a:gd name="connsiteY66" fmla="*/ 90178 h 1334417"/>
              <a:gd name="connsiteX67" fmla="*/ 796960 w 1203159"/>
              <a:gd name="connsiteY67" fmla="*/ 67951 h 1334417"/>
              <a:gd name="connsiteX68" fmla="*/ 746162 w 1203159"/>
              <a:gd name="connsiteY68" fmla="*/ 39378 h 1334417"/>
              <a:gd name="connsiteX69" fmla="*/ 701712 w 1203159"/>
              <a:gd name="connsiteY69" fmla="*/ 52078 h 1334417"/>
              <a:gd name="connsiteX70" fmla="*/ 587412 w 1203159"/>
              <a:gd name="connsiteY70" fmla="*/ 1278 h 1334417"/>
              <a:gd name="connsiteX71" fmla="*/ 562012 w 1203159"/>
              <a:gd name="connsiteY71" fmla="*/ 20328 h 1334417"/>
              <a:gd name="connsiteX72" fmla="*/ 508037 w 1203159"/>
              <a:gd name="connsiteY72" fmla="*/ 39378 h 1334417"/>
              <a:gd name="connsiteX73" fmla="*/ 498510 w 1203159"/>
              <a:gd name="connsiteY73" fmla="*/ 93349 h 1334417"/>
              <a:gd name="connsiteX74" fmla="*/ 343729 w 1203159"/>
              <a:gd name="connsiteY74" fmla="*/ 103667 h 1334417"/>
              <a:gd name="connsiteX75" fmla="*/ 90526 w 1203159"/>
              <a:gd name="connsiteY75" fmla="*/ 257659 h 1334417"/>
              <a:gd name="connsiteX76" fmla="*/ 4796 w 1203159"/>
              <a:gd name="connsiteY76" fmla="*/ 356874 h 1334417"/>
              <a:gd name="connsiteX77" fmla="*/ 16707 w 1203159"/>
              <a:gd name="connsiteY77" fmla="*/ 450541 h 1334417"/>
              <a:gd name="connsiteX78" fmla="*/ 15909 w 1203159"/>
              <a:gd name="connsiteY78" fmla="*/ 520387 h 1334417"/>
              <a:gd name="connsiteX79" fmla="*/ 83381 w 1203159"/>
              <a:gd name="connsiteY79" fmla="*/ 412441 h 1334417"/>
              <a:gd name="connsiteX80" fmla="*/ 123065 w 1203159"/>
              <a:gd name="connsiteY80" fmla="*/ 376717 h 1334417"/>
              <a:gd name="connsiteX81" fmla="*/ 90526 w 1203159"/>
              <a:gd name="connsiteY81" fmla="*/ 257659 h 1334417"/>
              <a:gd name="connsiteX82" fmla="*/ 364365 w 1203159"/>
              <a:gd name="connsiteY82" fmla="*/ 150500 h 1334417"/>
              <a:gd name="connsiteX83" fmla="*/ 355636 w 1203159"/>
              <a:gd name="connsiteY83" fmla="*/ 134227 h 1334417"/>
              <a:gd name="connsiteX0" fmla="*/ 355636 w 1203159"/>
              <a:gd name="connsiteY0" fmla="*/ 134227 h 1334417"/>
              <a:gd name="connsiteX1" fmla="*/ 292135 w 1203159"/>
              <a:gd name="connsiteY1" fmla="*/ 309250 h 1334417"/>
              <a:gd name="connsiteX2" fmla="*/ 260385 w 1203159"/>
              <a:gd name="connsiteY2" fmla="*/ 412435 h 1334417"/>
              <a:gd name="connsiteX3" fmla="*/ 256416 w 1203159"/>
              <a:gd name="connsiteY3" fmla="*/ 628335 h 1334417"/>
              <a:gd name="connsiteX4" fmla="*/ 341347 w 1203159"/>
              <a:gd name="connsiteY4" fmla="*/ 772005 h 1334417"/>
              <a:gd name="connsiteX5" fmla="*/ 381037 w 1203159"/>
              <a:gd name="connsiteY5" fmla="*/ 850591 h 1334417"/>
              <a:gd name="connsiteX6" fmla="*/ 411198 w 1203159"/>
              <a:gd name="connsiteY6" fmla="*/ 920437 h 1334417"/>
              <a:gd name="connsiteX7" fmla="*/ 354843 w 1203159"/>
              <a:gd name="connsiteY7" fmla="*/ 931553 h 1334417"/>
              <a:gd name="connsiteX8" fmla="*/ 233400 w 1203159"/>
              <a:gd name="connsiteY8" fmla="*/ 974416 h 1334417"/>
              <a:gd name="connsiteX9" fmla="*/ 178631 w 1203159"/>
              <a:gd name="connsiteY9" fmla="*/ 995847 h 1334417"/>
              <a:gd name="connsiteX10" fmla="*/ 138147 w 1203159"/>
              <a:gd name="connsiteY10" fmla="*/ 997431 h 1334417"/>
              <a:gd name="connsiteX11" fmla="*/ 183393 w 1203159"/>
              <a:gd name="connsiteY11" fmla="*/ 1079191 h 1334417"/>
              <a:gd name="connsiteX12" fmla="*/ 212760 w 1203159"/>
              <a:gd name="connsiteY12" fmla="*/ 1090301 h 1334417"/>
              <a:gd name="connsiteX13" fmla="*/ 250068 w 1203159"/>
              <a:gd name="connsiteY13" fmla="*/ 1067284 h 1334417"/>
              <a:gd name="connsiteX14" fmla="*/ 300072 w 1203159"/>
              <a:gd name="connsiteY14" fmla="*/ 1058549 h 1334417"/>
              <a:gd name="connsiteX15" fmla="*/ 254828 w 1203159"/>
              <a:gd name="connsiteY15" fmla="*/ 1126810 h 1334417"/>
              <a:gd name="connsiteX16" fmla="*/ 359603 w 1203159"/>
              <a:gd name="connsiteY16" fmla="*/ 1162530 h 1334417"/>
              <a:gd name="connsiteX17" fmla="*/ 500097 w 1203159"/>
              <a:gd name="connsiteY17" fmla="*/ 1133955 h 1334417"/>
              <a:gd name="connsiteX18" fmla="*/ 562010 w 1203159"/>
              <a:gd name="connsiteY18" fmla="*/ 1188725 h 1334417"/>
              <a:gd name="connsiteX19" fmla="*/ 609634 w 1203159"/>
              <a:gd name="connsiteY19" fmla="*/ 1286356 h 1334417"/>
              <a:gd name="connsiteX20" fmla="*/ 654879 w 1203159"/>
              <a:gd name="connsiteY20" fmla="*/ 1288738 h 1334417"/>
              <a:gd name="connsiteX21" fmla="*/ 695359 w 1203159"/>
              <a:gd name="connsiteY21" fmla="*/ 1303024 h 1334417"/>
              <a:gd name="connsiteX22" fmla="*/ 747748 w 1203159"/>
              <a:gd name="connsiteY22" fmla="*/ 1331599 h 1334417"/>
              <a:gd name="connsiteX23" fmla="*/ 881097 w 1203159"/>
              <a:gd name="connsiteY23" fmla="*/ 1224443 h 1334417"/>
              <a:gd name="connsiteX24" fmla="*/ 1045403 w 1203159"/>
              <a:gd name="connsiteY24" fmla="*/ 1119668 h 1334417"/>
              <a:gd name="connsiteX25" fmla="*/ 1095410 w 1203159"/>
              <a:gd name="connsiteY25" fmla="*/ 1098236 h 1334417"/>
              <a:gd name="connsiteX26" fmla="*/ 1093029 w 1203159"/>
              <a:gd name="connsiteY26" fmla="*/ 1098238 h 1334417"/>
              <a:gd name="connsiteX27" fmla="*/ 1078740 w 1203159"/>
              <a:gd name="connsiteY27" fmla="*/ 1061724 h 1334417"/>
              <a:gd name="connsiteX28" fmla="*/ 1020003 w 1203159"/>
              <a:gd name="connsiteY28" fmla="*/ 1023624 h 1334417"/>
              <a:gd name="connsiteX29" fmla="*/ 988256 w 1203159"/>
              <a:gd name="connsiteY29" fmla="*/ 1007753 h 1334417"/>
              <a:gd name="connsiteX30" fmla="*/ 968409 w 1203159"/>
              <a:gd name="connsiteY30" fmla="*/ 979174 h 1334417"/>
              <a:gd name="connsiteX31" fmla="*/ 1007306 w 1203159"/>
              <a:gd name="connsiteY31" fmla="*/ 948222 h 1334417"/>
              <a:gd name="connsiteX32" fmla="*/ 1038261 w 1203159"/>
              <a:gd name="connsiteY32" fmla="*/ 931548 h 1334417"/>
              <a:gd name="connsiteX33" fmla="*/ 1066837 w 1203159"/>
              <a:gd name="connsiteY33" fmla="*/ 919647 h 1334417"/>
              <a:gd name="connsiteX34" fmla="*/ 1117635 w 1203159"/>
              <a:gd name="connsiteY34" fmla="*/ 896624 h 1334417"/>
              <a:gd name="connsiteX35" fmla="*/ 1079535 w 1203159"/>
              <a:gd name="connsiteY35" fmla="*/ 752161 h 1334417"/>
              <a:gd name="connsiteX36" fmla="*/ 904117 w 1203159"/>
              <a:gd name="connsiteY36" fmla="*/ 663262 h 1334417"/>
              <a:gd name="connsiteX37" fmla="*/ 1058103 w 1203159"/>
              <a:gd name="connsiteY37" fmla="*/ 542611 h 1334417"/>
              <a:gd name="connsiteX38" fmla="*/ 1114462 w 1203159"/>
              <a:gd name="connsiteY38" fmla="*/ 567222 h 1334417"/>
              <a:gd name="connsiteX39" fmla="*/ 1162087 w 1203159"/>
              <a:gd name="connsiteY39" fmla="*/ 600559 h 1334417"/>
              <a:gd name="connsiteX40" fmla="*/ 1128750 w 1203159"/>
              <a:gd name="connsiteY40" fmla="*/ 629134 h 1334417"/>
              <a:gd name="connsiteX41" fmla="*/ 1093029 w 1203159"/>
              <a:gd name="connsiteY41" fmla="*/ 672787 h 1334417"/>
              <a:gd name="connsiteX42" fmla="*/ 1135893 w 1203159"/>
              <a:gd name="connsiteY42" fmla="*/ 671997 h 1334417"/>
              <a:gd name="connsiteX43" fmla="*/ 1186691 w 1203159"/>
              <a:gd name="connsiteY43" fmla="*/ 671200 h 1334417"/>
              <a:gd name="connsiteX44" fmla="*/ 1200187 w 1203159"/>
              <a:gd name="connsiteY44" fmla="*/ 595797 h 1334417"/>
              <a:gd name="connsiteX45" fmla="*/ 1135098 w 1203159"/>
              <a:gd name="connsiteY45" fmla="*/ 483872 h 1334417"/>
              <a:gd name="connsiteX46" fmla="*/ 1060485 w 1203159"/>
              <a:gd name="connsiteY46" fmla="*/ 544203 h 1334417"/>
              <a:gd name="connsiteX47" fmla="*/ 896972 w 1203159"/>
              <a:gd name="connsiteY47" fmla="*/ 663658 h 1334417"/>
              <a:gd name="connsiteX48" fmla="*/ 854904 w 1203159"/>
              <a:gd name="connsiteY48" fmla="*/ 599761 h 1334417"/>
              <a:gd name="connsiteX49" fmla="*/ 821568 w 1203159"/>
              <a:gd name="connsiteY49" fmla="*/ 605322 h 1334417"/>
              <a:gd name="connsiteX50" fmla="*/ 805691 w 1203159"/>
              <a:gd name="connsiteY50" fmla="*/ 598172 h 1334417"/>
              <a:gd name="connsiteX51" fmla="*/ 887447 w 1203159"/>
              <a:gd name="connsiteY51" fmla="*/ 486255 h 1334417"/>
              <a:gd name="connsiteX52" fmla="*/ 928725 w 1203159"/>
              <a:gd name="connsiteY52" fmla="*/ 526741 h 1334417"/>
              <a:gd name="connsiteX53" fmla="*/ 972378 w 1203159"/>
              <a:gd name="connsiteY53" fmla="*/ 564043 h 1334417"/>
              <a:gd name="connsiteX54" fmla="*/ 966825 w 1203159"/>
              <a:gd name="connsiteY54" fmla="*/ 493403 h 1334417"/>
              <a:gd name="connsiteX55" fmla="*/ 966825 w 1203159"/>
              <a:gd name="connsiteY55" fmla="*/ 443397 h 1334417"/>
              <a:gd name="connsiteX56" fmla="*/ 950156 w 1203159"/>
              <a:gd name="connsiteY56" fmla="*/ 414822 h 1334417"/>
              <a:gd name="connsiteX57" fmla="*/ 929516 w 1203159"/>
              <a:gd name="connsiteY57" fmla="*/ 378303 h 1334417"/>
              <a:gd name="connsiteX58" fmla="*/ 869193 w 1203159"/>
              <a:gd name="connsiteY58" fmla="*/ 348147 h 1334417"/>
              <a:gd name="connsiteX59" fmla="*/ 804103 w 1203159"/>
              <a:gd name="connsiteY59" fmla="*/ 321949 h 1334417"/>
              <a:gd name="connsiteX60" fmla="*/ 863637 w 1203159"/>
              <a:gd name="connsiteY60" fmla="*/ 296553 h 1334417"/>
              <a:gd name="connsiteX61" fmla="*/ 917610 w 1203159"/>
              <a:gd name="connsiteY61" fmla="*/ 229079 h 1334417"/>
              <a:gd name="connsiteX62" fmla="*/ 974762 w 1203159"/>
              <a:gd name="connsiteY62" fmla="*/ 214003 h 1334417"/>
              <a:gd name="connsiteX63" fmla="*/ 981112 w 1203159"/>
              <a:gd name="connsiteY63" fmla="*/ 171934 h 1334417"/>
              <a:gd name="connsiteX64" fmla="*/ 989841 w 1203159"/>
              <a:gd name="connsiteY64" fmla="*/ 124303 h 1334417"/>
              <a:gd name="connsiteX65" fmla="*/ 939041 w 1203159"/>
              <a:gd name="connsiteY65" fmla="*/ 100494 h 1334417"/>
              <a:gd name="connsiteX66" fmla="*/ 844587 w 1203159"/>
              <a:gd name="connsiteY66" fmla="*/ 90178 h 1334417"/>
              <a:gd name="connsiteX67" fmla="*/ 796960 w 1203159"/>
              <a:gd name="connsiteY67" fmla="*/ 67951 h 1334417"/>
              <a:gd name="connsiteX68" fmla="*/ 746162 w 1203159"/>
              <a:gd name="connsiteY68" fmla="*/ 39378 h 1334417"/>
              <a:gd name="connsiteX69" fmla="*/ 701712 w 1203159"/>
              <a:gd name="connsiteY69" fmla="*/ 52078 h 1334417"/>
              <a:gd name="connsiteX70" fmla="*/ 587412 w 1203159"/>
              <a:gd name="connsiteY70" fmla="*/ 1278 h 1334417"/>
              <a:gd name="connsiteX71" fmla="*/ 562012 w 1203159"/>
              <a:gd name="connsiteY71" fmla="*/ 20328 h 1334417"/>
              <a:gd name="connsiteX72" fmla="*/ 508037 w 1203159"/>
              <a:gd name="connsiteY72" fmla="*/ 39378 h 1334417"/>
              <a:gd name="connsiteX73" fmla="*/ 498510 w 1203159"/>
              <a:gd name="connsiteY73" fmla="*/ 93349 h 1334417"/>
              <a:gd name="connsiteX74" fmla="*/ 343729 w 1203159"/>
              <a:gd name="connsiteY74" fmla="*/ 103667 h 1334417"/>
              <a:gd name="connsiteX75" fmla="*/ 90526 w 1203159"/>
              <a:gd name="connsiteY75" fmla="*/ 257659 h 1334417"/>
              <a:gd name="connsiteX76" fmla="*/ 4796 w 1203159"/>
              <a:gd name="connsiteY76" fmla="*/ 356874 h 1334417"/>
              <a:gd name="connsiteX77" fmla="*/ 16707 w 1203159"/>
              <a:gd name="connsiteY77" fmla="*/ 450541 h 1334417"/>
              <a:gd name="connsiteX78" fmla="*/ 15909 w 1203159"/>
              <a:gd name="connsiteY78" fmla="*/ 520387 h 1334417"/>
              <a:gd name="connsiteX79" fmla="*/ 83381 w 1203159"/>
              <a:gd name="connsiteY79" fmla="*/ 412441 h 1334417"/>
              <a:gd name="connsiteX80" fmla="*/ 123065 w 1203159"/>
              <a:gd name="connsiteY80" fmla="*/ 376717 h 1334417"/>
              <a:gd name="connsiteX81" fmla="*/ 107194 w 1203159"/>
              <a:gd name="connsiteY81" fmla="*/ 300522 h 1334417"/>
              <a:gd name="connsiteX82" fmla="*/ 90526 w 1203159"/>
              <a:gd name="connsiteY82" fmla="*/ 257659 h 1334417"/>
              <a:gd name="connsiteX83" fmla="*/ 364365 w 1203159"/>
              <a:gd name="connsiteY83" fmla="*/ 150500 h 1334417"/>
              <a:gd name="connsiteX84" fmla="*/ 355636 w 1203159"/>
              <a:gd name="connsiteY84" fmla="*/ 134227 h 1334417"/>
              <a:gd name="connsiteX0" fmla="*/ 351232 w 1198755"/>
              <a:gd name="connsiteY0" fmla="*/ 134227 h 1334417"/>
              <a:gd name="connsiteX1" fmla="*/ 287731 w 1198755"/>
              <a:gd name="connsiteY1" fmla="*/ 309250 h 1334417"/>
              <a:gd name="connsiteX2" fmla="*/ 255981 w 1198755"/>
              <a:gd name="connsiteY2" fmla="*/ 412435 h 1334417"/>
              <a:gd name="connsiteX3" fmla="*/ 252012 w 1198755"/>
              <a:gd name="connsiteY3" fmla="*/ 628335 h 1334417"/>
              <a:gd name="connsiteX4" fmla="*/ 336943 w 1198755"/>
              <a:gd name="connsiteY4" fmla="*/ 772005 h 1334417"/>
              <a:gd name="connsiteX5" fmla="*/ 376633 w 1198755"/>
              <a:gd name="connsiteY5" fmla="*/ 850591 h 1334417"/>
              <a:gd name="connsiteX6" fmla="*/ 406794 w 1198755"/>
              <a:gd name="connsiteY6" fmla="*/ 920437 h 1334417"/>
              <a:gd name="connsiteX7" fmla="*/ 350439 w 1198755"/>
              <a:gd name="connsiteY7" fmla="*/ 931553 h 1334417"/>
              <a:gd name="connsiteX8" fmla="*/ 228996 w 1198755"/>
              <a:gd name="connsiteY8" fmla="*/ 974416 h 1334417"/>
              <a:gd name="connsiteX9" fmla="*/ 174227 w 1198755"/>
              <a:gd name="connsiteY9" fmla="*/ 995847 h 1334417"/>
              <a:gd name="connsiteX10" fmla="*/ 133743 w 1198755"/>
              <a:gd name="connsiteY10" fmla="*/ 997431 h 1334417"/>
              <a:gd name="connsiteX11" fmla="*/ 178989 w 1198755"/>
              <a:gd name="connsiteY11" fmla="*/ 1079191 h 1334417"/>
              <a:gd name="connsiteX12" fmla="*/ 208356 w 1198755"/>
              <a:gd name="connsiteY12" fmla="*/ 1090301 h 1334417"/>
              <a:gd name="connsiteX13" fmla="*/ 245664 w 1198755"/>
              <a:gd name="connsiteY13" fmla="*/ 1067284 h 1334417"/>
              <a:gd name="connsiteX14" fmla="*/ 295668 w 1198755"/>
              <a:gd name="connsiteY14" fmla="*/ 1058549 h 1334417"/>
              <a:gd name="connsiteX15" fmla="*/ 250424 w 1198755"/>
              <a:gd name="connsiteY15" fmla="*/ 1126810 h 1334417"/>
              <a:gd name="connsiteX16" fmla="*/ 355199 w 1198755"/>
              <a:gd name="connsiteY16" fmla="*/ 1162530 h 1334417"/>
              <a:gd name="connsiteX17" fmla="*/ 495693 w 1198755"/>
              <a:gd name="connsiteY17" fmla="*/ 1133955 h 1334417"/>
              <a:gd name="connsiteX18" fmla="*/ 557606 w 1198755"/>
              <a:gd name="connsiteY18" fmla="*/ 1188725 h 1334417"/>
              <a:gd name="connsiteX19" fmla="*/ 605230 w 1198755"/>
              <a:gd name="connsiteY19" fmla="*/ 1286356 h 1334417"/>
              <a:gd name="connsiteX20" fmla="*/ 650475 w 1198755"/>
              <a:gd name="connsiteY20" fmla="*/ 1288738 h 1334417"/>
              <a:gd name="connsiteX21" fmla="*/ 690955 w 1198755"/>
              <a:gd name="connsiteY21" fmla="*/ 1303024 h 1334417"/>
              <a:gd name="connsiteX22" fmla="*/ 743344 w 1198755"/>
              <a:gd name="connsiteY22" fmla="*/ 1331599 h 1334417"/>
              <a:gd name="connsiteX23" fmla="*/ 876693 w 1198755"/>
              <a:gd name="connsiteY23" fmla="*/ 1224443 h 1334417"/>
              <a:gd name="connsiteX24" fmla="*/ 1040999 w 1198755"/>
              <a:gd name="connsiteY24" fmla="*/ 1119668 h 1334417"/>
              <a:gd name="connsiteX25" fmla="*/ 1091006 w 1198755"/>
              <a:gd name="connsiteY25" fmla="*/ 1098236 h 1334417"/>
              <a:gd name="connsiteX26" fmla="*/ 1088625 w 1198755"/>
              <a:gd name="connsiteY26" fmla="*/ 1098238 h 1334417"/>
              <a:gd name="connsiteX27" fmla="*/ 1074336 w 1198755"/>
              <a:gd name="connsiteY27" fmla="*/ 1061724 h 1334417"/>
              <a:gd name="connsiteX28" fmla="*/ 1015599 w 1198755"/>
              <a:gd name="connsiteY28" fmla="*/ 1023624 h 1334417"/>
              <a:gd name="connsiteX29" fmla="*/ 983852 w 1198755"/>
              <a:gd name="connsiteY29" fmla="*/ 1007753 h 1334417"/>
              <a:gd name="connsiteX30" fmla="*/ 964005 w 1198755"/>
              <a:gd name="connsiteY30" fmla="*/ 979174 h 1334417"/>
              <a:gd name="connsiteX31" fmla="*/ 1002902 w 1198755"/>
              <a:gd name="connsiteY31" fmla="*/ 948222 h 1334417"/>
              <a:gd name="connsiteX32" fmla="*/ 1033857 w 1198755"/>
              <a:gd name="connsiteY32" fmla="*/ 931548 h 1334417"/>
              <a:gd name="connsiteX33" fmla="*/ 1062433 w 1198755"/>
              <a:gd name="connsiteY33" fmla="*/ 919647 h 1334417"/>
              <a:gd name="connsiteX34" fmla="*/ 1113231 w 1198755"/>
              <a:gd name="connsiteY34" fmla="*/ 896624 h 1334417"/>
              <a:gd name="connsiteX35" fmla="*/ 1075131 w 1198755"/>
              <a:gd name="connsiteY35" fmla="*/ 752161 h 1334417"/>
              <a:gd name="connsiteX36" fmla="*/ 899713 w 1198755"/>
              <a:gd name="connsiteY36" fmla="*/ 663262 h 1334417"/>
              <a:gd name="connsiteX37" fmla="*/ 1053699 w 1198755"/>
              <a:gd name="connsiteY37" fmla="*/ 542611 h 1334417"/>
              <a:gd name="connsiteX38" fmla="*/ 1110058 w 1198755"/>
              <a:gd name="connsiteY38" fmla="*/ 567222 h 1334417"/>
              <a:gd name="connsiteX39" fmla="*/ 1157683 w 1198755"/>
              <a:gd name="connsiteY39" fmla="*/ 600559 h 1334417"/>
              <a:gd name="connsiteX40" fmla="*/ 1124346 w 1198755"/>
              <a:gd name="connsiteY40" fmla="*/ 629134 h 1334417"/>
              <a:gd name="connsiteX41" fmla="*/ 1088625 w 1198755"/>
              <a:gd name="connsiteY41" fmla="*/ 672787 h 1334417"/>
              <a:gd name="connsiteX42" fmla="*/ 1131489 w 1198755"/>
              <a:gd name="connsiteY42" fmla="*/ 671997 h 1334417"/>
              <a:gd name="connsiteX43" fmla="*/ 1182287 w 1198755"/>
              <a:gd name="connsiteY43" fmla="*/ 671200 h 1334417"/>
              <a:gd name="connsiteX44" fmla="*/ 1195783 w 1198755"/>
              <a:gd name="connsiteY44" fmla="*/ 595797 h 1334417"/>
              <a:gd name="connsiteX45" fmla="*/ 1130694 w 1198755"/>
              <a:gd name="connsiteY45" fmla="*/ 483872 h 1334417"/>
              <a:gd name="connsiteX46" fmla="*/ 1056081 w 1198755"/>
              <a:gd name="connsiteY46" fmla="*/ 544203 h 1334417"/>
              <a:gd name="connsiteX47" fmla="*/ 892568 w 1198755"/>
              <a:gd name="connsiteY47" fmla="*/ 663658 h 1334417"/>
              <a:gd name="connsiteX48" fmla="*/ 850500 w 1198755"/>
              <a:gd name="connsiteY48" fmla="*/ 599761 h 1334417"/>
              <a:gd name="connsiteX49" fmla="*/ 817164 w 1198755"/>
              <a:gd name="connsiteY49" fmla="*/ 605322 h 1334417"/>
              <a:gd name="connsiteX50" fmla="*/ 801287 w 1198755"/>
              <a:gd name="connsiteY50" fmla="*/ 598172 h 1334417"/>
              <a:gd name="connsiteX51" fmla="*/ 883043 w 1198755"/>
              <a:gd name="connsiteY51" fmla="*/ 486255 h 1334417"/>
              <a:gd name="connsiteX52" fmla="*/ 924321 w 1198755"/>
              <a:gd name="connsiteY52" fmla="*/ 526741 h 1334417"/>
              <a:gd name="connsiteX53" fmla="*/ 967974 w 1198755"/>
              <a:gd name="connsiteY53" fmla="*/ 564043 h 1334417"/>
              <a:gd name="connsiteX54" fmla="*/ 962421 w 1198755"/>
              <a:gd name="connsiteY54" fmla="*/ 493403 h 1334417"/>
              <a:gd name="connsiteX55" fmla="*/ 962421 w 1198755"/>
              <a:gd name="connsiteY55" fmla="*/ 443397 h 1334417"/>
              <a:gd name="connsiteX56" fmla="*/ 945752 w 1198755"/>
              <a:gd name="connsiteY56" fmla="*/ 414822 h 1334417"/>
              <a:gd name="connsiteX57" fmla="*/ 925112 w 1198755"/>
              <a:gd name="connsiteY57" fmla="*/ 378303 h 1334417"/>
              <a:gd name="connsiteX58" fmla="*/ 864789 w 1198755"/>
              <a:gd name="connsiteY58" fmla="*/ 348147 h 1334417"/>
              <a:gd name="connsiteX59" fmla="*/ 799699 w 1198755"/>
              <a:gd name="connsiteY59" fmla="*/ 321949 h 1334417"/>
              <a:gd name="connsiteX60" fmla="*/ 859233 w 1198755"/>
              <a:gd name="connsiteY60" fmla="*/ 296553 h 1334417"/>
              <a:gd name="connsiteX61" fmla="*/ 913206 w 1198755"/>
              <a:gd name="connsiteY61" fmla="*/ 229079 h 1334417"/>
              <a:gd name="connsiteX62" fmla="*/ 970358 w 1198755"/>
              <a:gd name="connsiteY62" fmla="*/ 214003 h 1334417"/>
              <a:gd name="connsiteX63" fmla="*/ 976708 w 1198755"/>
              <a:gd name="connsiteY63" fmla="*/ 171934 h 1334417"/>
              <a:gd name="connsiteX64" fmla="*/ 985437 w 1198755"/>
              <a:gd name="connsiteY64" fmla="*/ 124303 h 1334417"/>
              <a:gd name="connsiteX65" fmla="*/ 934637 w 1198755"/>
              <a:gd name="connsiteY65" fmla="*/ 100494 h 1334417"/>
              <a:gd name="connsiteX66" fmla="*/ 840183 w 1198755"/>
              <a:gd name="connsiteY66" fmla="*/ 90178 h 1334417"/>
              <a:gd name="connsiteX67" fmla="*/ 792556 w 1198755"/>
              <a:gd name="connsiteY67" fmla="*/ 67951 h 1334417"/>
              <a:gd name="connsiteX68" fmla="*/ 741758 w 1198755"/>
              <a:gd name="connsiteY68" fmla="*/ 39378 h 1334417"/>
              <a:gd name="connsiteX69" fmla="*/ 697308 w 1198755"/>
              <a:gd name="connsiteY69" fmla="*/ 52078 h 1334417"/>
              <a:gd name="connsiteX70" fmla="*/ 583008 w 1198755"/>
              <a:gd name="connsiteY70" fmla="*/ 1278 h 1334417"/>
              <a:gd name="connsiteX71" fmla="*/ 557608 w 1198755"/>
              <a:gd name="connsiteY71" fmla="*/ 20328 h 1334417"/>
              <a:gd name="connsiteX72" fmla="*/ 503633 w 1198755"/>
              <a:gd name="connsiteY72" fmla="*/ 39378 h 1334417"/>
              <a:gd name="connsiteX73" fmla="*/ 494106 w 1198755"/>
              <a:gd name="connsiteY73" fmla="*/ 93349 h 1334417"/>
              <a:gd name="connsiteX74" fmla="*/ 339325 w 1198755"/>
              <a:gd name="connsiteY74" fmla="*/ 103667 h 1334417"/>
              <a:gd name="connsiteX75" fmla="*/ 86122 w 1198755"/>
              <a:gd name="connsiteY75" fmla="*/ 257659 h 1334417"/>
              <a:gd name="connsiteX76" fmla="*/ 38497 w 1198755"/>
              <a:gd name="connsiteY76" fmla="*/ 317191 h 1334417"/>
              <a:gd name="connsiteX77" fmla="*/ 392 w 1198755"/>
              <a:gd name="connsiteY77" fmla="*/ 356874 h 1334417"/>
              <a:gd name="connsiteX78" fmla="*/ 12303 w 1198755"/>
              <a:gd name="connsiteY78" fmla="*/ 450541 h 1334417"/>
              <a:gd name="connsiteX79" fmla="*/ 11505 w 1198755"/>
              <a:gd name="connsiteY79" fmla="*/ 520387 h 1334417"/>
              <a:gd name="connsiteX80" fmla="*/ 78977 w 1198755"/>
              <a:gd name="connsiteY80" fmla="*/ 412441 h 1334417"/>
              <a:gd name="connsiteX81" fmla="*/ 118661 w 1198755"/>
              <a:gd name="connsiteY81" fmla="*/ 376717 h 1334417"/>
              <a:gd name="connsiteX82" fmla="*/ 102790 w 1198755"/>
              <a:gd name="connsiteY82" fmla="*/ 300522 h 1334417"/>
              <a:gd name="connsiteX83" fmla="*/ 86122 w 1198755"/>
              <a:gd name="connsiteY83" fmla="*/ 257659 h 1334417"/>
              <a:gd name="connsiteX84" fmla="*/ 359961 w 1198755"/>
              <a:gd name="connsiteY84" fmla="*/ 150500 h 1334417"/>
              <a:gd name="connsiteX85" fmla="*/ 351232 w 1198755"/>
              <a:gd name="connsiteY85" fmla="*/ 134227 h 1334417"/>
              <a:gd name="connsiteX0" fmla="*/ 351232 w 1198755"/>
              <a:gd name="connsiteY0" fmla="*/ 134227 h 1334417"/>
              <a:gd name="connsiteX1" fmla="*/ 287731 w 1198755"/>
              <a:gd name="connsiteY1" fmla="*/ 309250 h 1334417"/>
              <a:gd name="connsiteX2" fmla="*/ 255981 w 1198755"/>
              <a:gd name="connsiteY2" fmla="*/ 412435 h 1334417"/>
              <a:gd name="connsiteX3" fmla="*/ 252012 w 1198755"/>
              <a:gd name="connsiteY3" fmla="*/ 628335 h 1334417"/>
              <a:gd name="connsiteX4" fmla="*/ 336943 w 1198755"/>
              <a:gd name="connsiteY4" fmla="*/ 772005 h 1334417"/>
              <a:gd name="connsiteX5" fmla="*/ 376633 w 1198755"/>
              <a:gd name="connsiteY5" fmla="*/ 850591 h 1334417"/>
              <a:gd name="connsiteX6" fmla="*/ 406794 w 1198755"/>
              <a:gd name="connsiteY6" fmla="*/ 920437 h 1334417"/>
              <a:gd name="connsiteX7" fmla="*/ 350439 w 1198755"/>
              <a:gd name="connsiteY7" fmla="*/ 931553 h 1334417"/>
              <a:gd name="connsiteX8" fmla="*/ 228996 w 1198755"/>
              <a:gd name="connsiteY8" fmla="*/ 974416 h 1334417"/>
              <a:gd name="connsiteX9" fmla="*/ 174227 w 1198755"/>
              <a:gd name="connsiteY9" fmla="*/ 995847 h 1334417"/>
              <a:gd name="connsiteX10" fmla="*/ 133743 w 1198755"/>
              <a:gd name="connsiteY10" fmla="*/ 997431 h 1334417"/>
              <a:gd name="connsiteX11" fmla="*/ 178989 w 1198755"/>
              <a:gd name="connsiteY11" fmla="*/ 1079191 h 1334417"/>
              <a:gd name="connsiteX12" fmla="*/ 208356 w 1198755"/>
              <a:gd name="connsiteY12" fmla="*/ 1090301 h 1334417"/>
              <a:gd name="connsiteX13" fmla="*/ 245664 w 1198755"/>
              <a:gd name="connsiteY13" fmla="*/ 1067284 h 1334417"/>
              <a:gd name="connsiteX14" fmla="*/ 295668 w 1198755"/>
              <a:gd name="connsiteY14" fmla="*/ 1058549 h 1334417"/>
              <a:gd name="connsiteX15" fmla="*/ 250424 w 1198755"/>
              <a:gd name="connsiteY15" fmla="*/ 1126810 h 1334417"/>
              <a:gd name="connsiteX16" fmla="*/ 355199 w 1198755"/>
              <a:gd name="connsiteY16" fmla="*/ 1162530 h 1334417"/>
              <a:gd name="connsiteX17" fmla="*/ 495693 w 1198755"/>
              <a:gd name="connsiteY17" fmla="*/ 1133955 h 1334417"/>
              <a:gd name="connsiteX18" fmla="*/ 557606 w 1198755"/>
              <a:gd name="connsiteY18" fmla="*/ 1188725 h 1334417"/>
              <a:gd name="connsiteX19" fmla="*/ 605230 w 1198755"/>
              <a:gd name="connsiteY19" fmla="*/ 1286356 h 1334417"/>
              <a:gd name="connsiteX20" fmla="*/ 650475 w 1198755"/>
              <a:gd name="connsiteY20" fmla="*/ 1288738 h 1334417"/>
              <a:gd name="connsiteX21" fmla="*/ 690955 w 1198755"/>
              <a:gd name="connsiteY21" fmla="*/ 1303024 h 1334417"/>
              <a:gd name="connsiteX22" fmla="*/ 743344 w 1198755"/>
              <a:gd name="connsiteY22" fmla="*/ 1331599 h 1334417"/>
              <a:gd name="connsiteX23" fmla="*/ 876693 w 1198755"/>
              <a:gd name="connsiteY23" fmla="*/ 1224443 h 1334417"/>
              <a:gd name="connsiteX24" fmla="*/ 1040999 w 1198755"/>
              <a:gd name="connsiteY24" fmla="*/ 1119668 h 1334417"/>
              <a:gd name="connsiteX25" fmla="*/ 1091006 w 1198755"/>
              <a:gd name="connsiteY25" fmla="*/ 1098236 h 1334417"/>
              <a:gd name="connsiteX26" fmla="*/ 1088625 w 1198755"/>
              <a:gd name="connsiteY26" fmla="*/ 1098238 h 1334417"/>
              <a:gd name="connsiteX27" fmla="*/ 1074336 w 1198755"/>
              <a:gd name="connsiteY27" fmla="*/ 1061724 h 1334417"/>
              <a:gd name="connsiteX28" fmla="*/ 1015599 w 1198755"/>
              <a:gd name="connsiteY28" fmla="*/ 1023624 h 1334417"/>
              <a:gd name="connsiteX29" fmla="*/ 983852 w 1198755"/>
              <a:gd name="connsiteY29" fmla="*/ 1007753 h 1334417"/>
              <a:gd name="connsiteX30" fmla="*/ 964005 w 1198755"/>
              <a:gd name="connsiteY30" fmla="*/ 979174 h 1334417"/>
              <a:gd name="connsiteX31" fmla="*/ 1002902 w 1198755"/>
              <a:gd name="connsiteY31" fmla="*/ 948222 h 1334417"/>
              <a:gd name="connsiteX32" fmla="*/ 1033857 w 1198755"/>
              <a:gd name="connsiteY32" fmla="*/ 931548 h 1334417"/>
              <a:gd name="connsiteX33" fmla="*/ 1062433 w 1198755"/>
              <a:gd name="connsiteY33" fmla="*/ 919647 h 1334417"/>
              <a:gd name="connsiteX34" fmla="*/ 1113231 w 1198755"/>
              <a:gd name="connsiteY34" fmla="*/ 896624 h 1334417"/>
              <a:gd name="connsiteX35" fmla="*/ 1075131 w 1198755"/>
              <a:gd name="connsiteY35" fmla="*/ 752161 h 1334417"/>
              <a:gd name="connsiteX36" fmla="*/ 899713 w 1198755"/>
              <a:gd name="connsiteY36" fmla="*/ 663262 h 1334417"/>
              <a:gd name="connsiteX37" fmla="*/ 1053699 w 1198755"/>
              <a:gd name="connsiteY37" fmla="*/ 542611 h 1334417"/>
              <a:gd name="connsiteX38" fmla="*/ 1110058 w 1198755"/>
              <a:gd name="connsiteY38" fmla="*/ 567222 h 1334417"/>
              <a:gd name="connsiteX39" fmla="*/ 1157683 w 1198755"/>
              <a:gd name="connsiteY39" fmla="*/ 600559 h 1334417"/>
              <a:gd name="connsiteX40" fmla="*/ 1124346 w 1198755"/>
              <a:gd name="connsiteY40" fmla="*/ 629134 h 1334417"/>
              <a:gd name="connsiteX41" fmla="*/ 1088625 w 1198755"/>
              <a:gd name="connsiteY41" fmla="*/ 672787 h 1334417"/>
              <a:gd name="connsiteX42" fmla="*/ 1131489 w 1198755"/>
              <a:gd name="connsiteY42" fmla="*/ 671997 h 1334417"/>
              <a:gd name="connsiteX43" fmla="*/ 1182287 w 1198755"/>
              <a:gd name="connsiteY43" fmla="*/ 671200 h 1334417"/>
              <a:gd name="connsiteX44" fmla="*/ 1195783 w 1198755"/>
              <a:gd name="connsiteY44" fmla="*/ 595797 h 1334417"/>
              <a:gd name="connsiteX45" fmla="*/ 1130694 w 1198755"/>
              <a:gd name="connsiteY45" fmla="*/ 483872 h 1334417"/>
              <a:gd name="connsiteX46" fmla="*/ 1056081 w 1198755"/>
              <a:gd name="connsiteY46" fmla="*/ 544203 h 1334417"/>
              <a:gd name="connsiteX47" fmla="*/ 892568 w 1198755"/>
              <a:gd name="connsiteY47" fmla="*/ 663658 h 1334417"/>
              <a:gd name="connsiteX48" fmla="*/ 850500 w 1198755"/>
              <a:gd name="connsiteY48" fmla="*/ 599761 h 1334417"/>
              <a:gd name="connsiteX49" fmla="*/ 817164 w 1198755"/>
              <a:gd name="connsiteY49" fmla="*/ 605322 h 1334417"/>
              <a:gd name="connsiteX50" fmla="*/ 801287 w 1198755"/>
              <a:gd name="connsiteY50" fmla="*/ 598172 h 1334417"/>
              <a:gd name="connsiteX51" fmla="*/ 883043 w 1198755"/>
              <a:gd name="connsiteY51" fmla="*/ 486255 h 1334417"/>
              <a:gd name="connsiteX52" fmla="*/ 924321 w 1198755"/>
              <a:gd name="connsiteY52" fmla="*/ 526741 h 1334417"/>
              <a:gd name="connsiteX53" fmla="*/ 967974 w 1198755"/>
              <a:gd name="connsiteY53" fmla="*/ 564043 h 1334417"/>
              <a:gd name="connsiteX54" fmla="*/ 962421 w 1198755"/>
              <a:gd name="connsiteY54" fmla="*/ 493403 h 1334417"/>
              <a:gd name="connsiteX55" fmla="*/ 962421 w 1198755"/>
              <a:gd name="connsiteY55" fmla="*/ 443397 h 1334417"/>
              <a:gd name="connsiteX56" fmla="*/ 945752 w 1198755"/>
              <a:gd name="connsiteY56" fmla="*/ 414822 h 1334417"/>
              <a:gd name="connsiteX57" fmla="*/ 925112 w 1198755"/>
              <a:gd name="connsiteY57" fmla="*/ 378303 h 1334417"/>
              <a:gd name="connsiteX58" fmla="*/ 864789 w 1198755"/>
              <a:gd name="connsiteY58" fmla="*/ 348147 h 1334417"/>
              <a:gd name="connsiteX59" fmla="*/ 799699 w 1198755"/>
              <a:gd name="connsiteY59" fmla="*/ 321949 h 1334417"/>
              <a:gd name="connsiteX60" fmla="*/ 859233 w 1198755"/>
              <a:gd name="connsiteY60" fmla="*/ 296553 h 1334417"/>
              <a:gd name="connsiteX61" fmla="*/ 913206 w 1198755"/>
              <a:gd name="connsiteY61" fmla="*/ 229079 h 1334417"/>
              <a:gd name="connsiteX62" fmla="*/ 970358 w 1198755"/>
              <a:gd name="connsiteY62" fmla="*/ 214003 h 1334417"/>
              <a:gd name="connsiteX63" fmla="*/ 976708 w 1198755"/>
              <a:gd name="connsiteY63" fmla="*/ 171934 h 1334417"/>
              <a:gd name="connsiteX64" fmla="*/ 985437 w 1198755"/>
              <a:gd name="connsiteY64" fmla="*/ 124303 h 1334417"/>
              <a:gd name="connsiteX65" fmla="*/ 934637 w 1198755"/>
              <a:gd name="connsiteY65" fmla="*/ 100494 h 1334417"/>
              <a:gd name="connsiteX66" fmla="*/ 840183 w 1198755"/>
              <a:gd name="connsiteY66" fmla="*/ 90178 h 1334417"/>
              <a:gd name="connsiteX67" fmla="*/ 792556 w 1198755"/>
              <a:gd name="connsiteY67" fmla="*/ 67951 h 1334417"/>
              <a:gd name="connsiteX68" fmla="*/ 741758 w 1198755"/>
              <a:gd name="connsiteY68" fmla="*/ 39378 h 1334417"/>
              <a:gd name="connsiteX69" fmla="*/ 697308 w 1198755"/>
              <a:gd name="connsiteY69" fmla="*/ 52078 h 1334417"/>
              <a:gd name="connsiteX70" fmla="*/ 583008 w 1198755"/>
              <a:gd name="connsiteY70" fmla="*/ 1278 h 1334417"/>
              <a:gd name="connsiteX71" fmla="*/ 557608 w 1198755"/>
              <a:gd name="connsiteY71" fmla="*/ 20328 h 1334417"/>
              <a:gd name="connsiteX72" fmla="*/ 503633 w 1198755"/>
              <a:gd name="connsiteY72" fmla="*/ 39378 h 1334417"/>
              <a:gd name="connsiteX73" fmla="*/ 494106 w 1198755"/>
              <a:gd name="connsiteY73" fmla="*/ 93349 h 1334417"/>
              <a:gd name="connsiteX74" fmla="*/ 339325 w 1198755"/>
              <a:gd name="connsiteY74" fmla="*/ 103667 h 1334417"/>
              <a:gd name="connsiteX75" fmla="*/ 86122 w 1198755"/>
              <a:gd name="connsiteY75" fmla="*/ 257659 h 1334417"/>
              <a:gd name="connsiteX76" fmla="*/ 38497 w 1198755"/>
              <a:gd name="connsiteY76" fmla="*/ 317191 h 1334417"/>
              <a:gd name="connsiteX77" fmla="*/ 392 w 1198755"/>
              <a:gd name="connsiteY77" fmla="*/ 356874 h 1334417"/>
              <a:gd name="connsiteX78" fmla="*/ 12303 w 1198755"/>
              <a:gd name="connsiteY78" fmla="*/ 450541 h 1334417"/>
              <a:gd name="connsiteX79" fmla="*/ 25793 w 1198755"/>
              <a:gd name="connsiteY79" fmla="*/ 522768 h 1334417"/>
              <a:gd name="connsiteX80" fmla="*/ 78977 w 1198755"/>
              <a:gd name="connsiteY80" fmla="*/ 412441 h 1334417"/>
              <a:gd name="connsiteX81" fmla="*/ 118661 w 1198755"/>
              <a:gd name="connsiteY81" fmla="*/ 376717 h 1334417"/>
              <a:gd name="connsiteX82" fmla="*/ 102790 w 1198755"/>
              <a:gd name="connsiteY82" fmla="*/ 300522 h 1334417"/>
              <a:gd name="connsiteX83" fmla="*/ 86122 w 1198755"/>
              <a:gd name="connsiteY83" fmla="*/ 257659 h 1334417"/>
              <a:gd name="connsiteX84" fmla="*/ 359961 w 1198755"/>
              <a:gd name="connsiteY84" fmla="*/ 150500 h 1334417"/>
              <a:gd name="connsiteX85" fmla="*/ 351232 w 1198755"/>
              <a:gd name="connsiteY85" fmla="*/ 134227 h 1334417"/>
              <a:gd name="connsiteX0" fmla="*/ 351232 w 1198755"/>
              <a:gd name="connsiteY0" fmla="*/ 134227 h 1334417"/>
              <a:gd name="connsiteX1" fmla="*/ 287731 w 1198755"/>
              <a:gd name="connsiteY1" fmla="*/ 309250 h 1334417"/>
              <a:gd name="connsiteX2" fmla="*/ 255981 w 1198755"/>
              <a:gd name="connsiteY2" fmla="*/ 412435 h 1334417"/>
              <a:gd name="connsiteX3" fmla="*/ 252012 w 1198755"/>
              <a:gd name="connsiteY3" fmla="*/ 628335 h 1334417"/>
              <a:gd name="connsiteX4" fmla="*/ 336943 w 1198755"/>
              <a:gd name="connsiteY4" fmla="*/ 772005 h 1334417"/>
              <a:gd name="connsiteX5" fmla="*/ 376633 w 1198755"/>
              <a:gd name="connsiteY5" fmla="*/ 850591 h 1334417"/>
              <a:gd name="connsiteX6" fmla="*/ 406794 w 1198755"/>
              <a:gd name="connsiteY6" fmla="*/ 920437 h 1334417"/>
              <a:gd name="connsiteX7" fmla="*/ 350439 w 1198755"/>
              <a:gd name="connsiteY7" fmla="*/ 931553 h 1334417"/>
              <a:gd name="connsiteX8" fmla="*/ 228996 w 1198755"/>
              <a:gd name="connsiteY8" fmla="*/ 974416 h 1334417"/>
              <a:gd name="connsiteX9" fmla="*/ 174227 w 1198755"/>
              <a:gd name="connsiteY9" fmla="*/ 995847 h 1334417"/>
              <a:gd name="connsiteX10" fmla="*/ 133743 w 1198755"/>
              <a:gd name="connsiteY10" fmla="*/ 997431 h 1334417"/>
              <a:gd name="connsiteX11" fmla="*/ 178989 w 1198755"/>
              <a:gd name="connsiteY11" fmla="*/ 1079191 h 1334417"/>
              <a:gd name="connsiteX12" fmla="*/ 208356 w 1198755"/>
              <a:gd name="connsiteY12" fmla="*/ 1090301 h 1334417"/>
              <a:gd name="connsiteX13" fmla="*/ 245664 w 1198755"/>
              <a:gd name="connsiteY13" fmla="*/ 1067284 h 1334417"/>
              <a:gd name="connsiteX14" fmla="*/ 295668 w 1198755"/>
              <a:gd name="connsiteY14" fmla="*/ 1058549 h 1334417"/>
              <a:gd name="connsiteX15" fmla="*/ 250424 w 1198755"/>
              <a:gd name="connsiteY15" fmla="*/ 1126810 h 1334417"/>
              <a:gd name="connsiteX16" fmla="*/ 355199 w 1198755"/>
              <a:gd name="connsiteY16" fmla="*/ 1162530 h 1334417"/>
              <a:gd name="connsiteX17" fmla="*/ 495693 w 1198755"/>
              <a:gd name="connsiteY17" fmla="*/ 1133955 h 1334417"/>
              <a:gd name="connsiteX18" fmla="*/ 557606 w 1198755"/>
              <a:gd name="connsiteY18" fmla="*/ 1188725 h 1334417"/>
              <a:gd name="connsiteX19" fmla="*/ 605230 w 1198755"/>
              <a:gd name="connsiteY19" fmla="*/ 1286356 h 1334417"/>
              <a:gd name="connsiteX20" fmla="*/ 650475 w 1198755"/>
              <a:gd name="connsiteY20" fmla="*/ 1288738 h 1334417"/>
              <a:gd name="connsiteX21" fmla="*/ 690955 w 1198755"/>
              <a:gd name="connsiteY21" fmla="*/ 1303024 h 1334417"/>
              <a:gd name="connsiteX22" fmla="*/ 743344 w 1198755"/>
              <a:gd name="connsiteY22" fmla="*/ 1331599 h 1334417"/>
              <a:gd name="connsiteX23" fmla="*/ 876693 w 1198755"/>
              <a:gd name="connsiteY23" fmla="*/ 1224443 h 1334417"/>
              <a:gd name="connsiteX24" fmla="*/ 1040999 w 1198755"/>
              <a:gd name="connsiteY24" fmla="*/ 1119668 h 1334417"/>
              <a:gd name="connsiteX25" fmla="*/ 1091006 w 1198755"/>
              <a:gd name="connsiteY25" fmla="*/ 1098236 h 1334417"/>
              <a:gd name="connsiteX26" fmla="*/ 1088625 w 1198755"/>
              <a:gd name="connsiteY26" fmla="*/ 1098238 h 1334417"/>
              <a:gd name="connsiteX27" fmla="*/ 1074336 w 1198755"/>
              <a:gd name="connsiteY27" fmla="*/ 1061724 h 1334417"/>
              <a:gd name="connsiteX28" fmla="*/ 1015599 w 1198755"/>
              <a:gd name="connsiteY28" fmla="*/ 1023624 h 1334417"/>
              <a:gd name="connsiteX29" fmla="*/ 983852 w 1198755"/>
              <a:gd name="connsiteY29" fmla="*/ 1007753 h 1334417"/>
              <a:gd name="connsiteX30" fmla="*/ 964005 w 1198755"/>
              <a:gd name="connsiteY30" fmla="*/ 979174 h 1334417"/>
              <a:gd name="connsiteX31" fmla="*/ 1002902 w 1198755"/>
              <a:gd name="connsiteY31" fmla="*/ 948222 h 1334417"/>
              <a:gd name="connsiteX32" fmla="*/ 1033857 w 1198755"/>
              <a:gd name="connsiteY32" fmla="*/ 931548 h 1334417"/>
              <a:gd name="connsiteX33" fmla="*/ 1062433 w 1198755"/>
              <a:gd name="connsiteY33" fmla="*/ 919647 h 1334417"/>
              <a:gd name="connsiteX34" fmla="*/ 1113231 w 1198755"/>
              <a:gd name="connsiteY34" fmla="*/ 896624 h 1334417"/>
              <a:gd name="connsiteX35" fmla="*/ 1075131 w 1198755"/>
              <a:gd name="connsiteY35" fmla="*/ 752161 h 1334417"/>
              <a:gd name="connsiteX36" fmla="*/ 899713 w 1198755"/>
              <a:gd name="connsiteY36" fmla="*/ 663262 h 1334417"/>
              <a:gd name="connsiteX37" fmla="*/ 1053699 w 1198755"/>
              <a:gd name="connsiteY37" fmla="*/ 542611 h 1334417"/>
              <a:gd name="connsiteX38" fmla="*/ 1110058 w 1198755"/>
              <a:gd name="connsiteY38" fmla="*/ 567222 h 1334417"/>
              <a:gd name="connsiteX39" fmla="*/ 1157683 w 1198755"/>
              <a:gd name="connsiteY39" fmla="*/ 600559 h 1334417"/>
              <a:gd name="connsiteX40" fmla="*/ 1124346 w 1198755"/>
              <a:gd name="connsiteY40" fmla="*/ 629134 h 1334417"/>
              <a:gd name="connsiteX41" fmla="*/ 1088625 w 1198755"/>
              <a:gd name="connsiteY41" fmla="*/ 672787 h 1334417"/>
              <a:gd name="connsiteX42" fmla="*/ 1131489 w 1198755"/>
              <a:gd name="connsiteY42" fmla="*/ 671997 h 1334417"/>
              <a:gd name="connsiteX43" fmla="*/ 1182287 w 1198755"/>
              <a:gd name="connsiteY43" fmla="*/ 671200 h 1334417"/>
              <a:gd name="connsiteX44" fmla="*/ 1195783 w 1198755"/>
              <a:gd name="connsiteY44" fmla="*/ 595797 h 1334417"/>
              <a:gd name="connsiteX45" fmla="*/ 1130694 w 1198755"/>
              <a:gd name="connsiteY45" fmla="*/ 483872 h 1334417"/>
              <a:gd name="connsiteX46" fmla="*/ 1056081 w 1198755"/>
              <a:gd name="connsiteY46" fmla="*/ 544203 h 1334417"/>
              <a:gd name="connsiteX47" fmla="*/ 892568 w 1198755"/>
              <a:gd name="connsiteY47" fmla="*/ 663658 h 1334417"/>
              <a:gd name="connsiteX48" fmla="*/ 850500 w 1198755"/>
              <a:gd name="connsiteY48" fmla="*/ 599761 h 1334417"/>
              <a:gd name="connsiteX49" fmla="*/ 817164 w 1198755"/>
              <a:gd name="connsiteY49" fmla="*/ 605322 h 1334417"/>
              <a:gd name="connsiteX50" fmla="*/ 801287 w 1198755"/>
              <a:gd name="connsiteY50" fmla="*/ 598172 h 1334417"/>
              <a:gd name="connsiteX51" fmla="*/ 883043 w 1198755"/>
              <a:gd name="connsiteY51" fmla="*/ 486255 h 1334417"/>
              <a:gd name="connsiteX52" fmla="*/ 924321 w 1198755"/>
              <a:gd name="connsiteY52" fmla="*/ 526741 h 1334417"/>
              <a:gd name="connsiteX53" fmla="*/ 967974 w 1198755"/>
              <a:gd name="connsiteY53" fmla="*/ 564043 h 1334417"/>
              <a:gd name="connsiteX54" fmla="*/ 962421 w 1198755"/>
              <a:gd name="connsiteY54" fmla="*/ 493403 h 1334417"/>
              <a:gd name="connsiteX55" fmla="*/ 962421 w 1198755"/>
              <a:gd name="connsiteY55" fmla="*/ 443397 h 1334417"/>
              <a:gd name="connsiteX56" fmla="*/ 945752 w 1198755"/>
              <a:gd name="connsiteY56" fmla="*/ 414822 h 1334417"/>
              <a:gd name="connsiteX57" fmla="*/ 925112 w 1198755"/>
              <a:gd name="connsiteY57" fmla="*/ 378303 h 1334417"/>
              <a:gd name="connsiteX58" fmla="*/ 864789 w 1198755"/>
              <a:gd name="connsiteY58" fmla="*/ 348147 h 1334417"/>
              <a:gd name="connsiteX59" fmla="*/ 799699 w 1198755"/>
              <a:gd name="connsiteY59" fmla="*/ 321949 h 1334417"/>
              <a:gd name="connsiteX60" fmla="*/ 859233 w 1198755"/>
              <a:gd name="connsiteY60" fmla="*/ 296553 h 1334417"/>
              <a:gd name="connsiteX61" fmla="*/ 913206 w 1198755"/>
              <a:gd name="connsiteY61" fmla="*/ 229079 h 1334417"/>
              <a:gd name="connsiteX62" fmla="*/ 970358 w 1198755"/>
              <a:gd name="connsiteY62" fmla="*/ 214003 h 1334417"/>
              <a:gd name="connsiteX63" fmla="*/ 976708 w 1198755"/>
              <a:gd name="connsiteY63" fmla="*/ 171934 h 1334417"/>
              <a:gd name="connsiteX64" fmla="*/ 985437 w 1198755"/>
              <a:gd name="connsiteY64" fmla="*/ 124303 h 1334417"/>
              <a:gd name="connsiteX65" fmla="*/ 934637 w 1198755"/>
              <a:gd name="connsiteY65" fmla="*/ 100494 h 1334417"/>
              <a:gd name="connsiteX66" fmla="*/ 840183 w 1198755"/>
              <a:gd name="connsiteY66" fmla="*/ 90178 h 1334417"/>
              <a:gd name="connsiteX67" fmla="*/ 792556 w 1198755"/>
              <a:gd name="connsiteY67" fmla="*/ 67951 h 1334417"/>
              <a:gd name="connsiteX68" fmla="*/ 741758 w 1198755"/>
              <a:gd name="connsiteY68" fmla="*/ 39378 h 1334417"/>
              <a:gd name="connsiteX69" fmla="*/ 697308 w 1198755"/>
              <a:gd name="connsiteY69" fmla="*/ 52078 h 1334417"/>
              <a:gd name="connsiteX70" fmla="*/ 583008 w 1198755"/>
              <a:gd name="connsiteY70" fmla="*/ 1278 h 1334417"/>
              <a:gd name="connsiteX71" fmla="*/ 557608 w 1198755"/>
              <a:gd name="connsiteY71" fmla="*/ 20328 h 1334417"/>
              <a:gd name="connsiteX72" fmla="*/ 503633 w 1198755"/>
              <a:gd name="connsiteY72" fmla="*/ 39378 h 1334417"/>
              <a:gd name="connsiteX73" fmla="*/ 494106 w 1198755"/>
              <a:gd name="connsiteY73" fmla="*/ 93349 h 1334417"/>
              <a:gd name="connsiteX74" fmla="*/ 339325 w 1198755"/>
              <a:gd name="connsiteY74" fmla="*/ 103667 h 1334417"/>
              <a:gd name="connsiteX75" fmla="*/ 86122 w 1198755"/>
              <a:gd name="connsiteY75" fmla="*/ 257659 h 1334417"/>
              <a:gd name="connsiteX76" fmla="*/ 38497 w 1198755"/>
              <a:gd name="connsiteY76" fmla="*/ 317191 h 1334417"/>
              <a:gd name="connsiteX77" fmla="*/ 392 w 1198755"/>
              <a:gd name="connsiteY77" fmla="*/ 356874 h 1334417"/>
              <a:gd name="connsiteX78" fmla="*/ 12303 w 1198755"/>
              <a:gd name="connsiteY78" fmla="*/ 450541 h 1334417"/>
              <a:gd name="connsiteX79" fmla="*/ 25793 w 1198755"/>
              <a:gd name="connsiteY79" fmla="*/ 522768 h 1334417"/>
              <a:gd name="connsiteX80" fmla="*/ 57547 w 1198755"/>
              <a:gd name="connsiteY80" fmla="*/ 433872 h 1334417"/>
              <a:gd name="connsiteX81" fmla="*/ 78977 w 1198755"/>
              <a:gd name="connsiteY81" fmla="*/ 412441 h 1334417"/>
              <a:gd name="connsiteX82" fmla="*/ 118661 w 1198755"/>
              <a:gd name="connsiteY82" fmla="*/ 376717 h 1334417"/>
              <a:gd name="connsiteX83" fmla="*/ 102790 w 1198755"/>
              <a:gd name="connsiteY83" fmla="*/ 300522 h 1334417"/>
              <a:gd name="connsiteX84" fmla="*/ 86122 w 1198755"/>
              <a:gd name="connsiteY84" fmla="*/ 257659 h 1334417"/>
              <a:gd name="connsiteX85" fmla="*/ 359961 w 1198755"/>
              <a:gd name="connsiteY85" fmla="*/ 150500 h 1334417"/>
              <a:gd name="connsiteX86" fmla="*/ 351232 w 1198755"/>
              <a:gd name="connsiteY86" fmla="*/ 134227 h 1334417"/>
              <a:gd name="connsiteX0" fmla="*/ 351232 w 1198755"/>
              <a:gd name="connsiteY0" fmla="*/ 134227 h 1334417"/>
              <a:gd name="connsiteX1" fmla="*/ 287731 w 1198755"/>
              <a:gd name="connsiteY1" fmla="*/ 309250 h 1334417"/>
              <a:gd name="connsiteX2" fmla="*/ 255981 w 1198755"/>
              <a:gd name="connsiteY2" fmla="*/ 412435 h 1334417"/>
              <a:gd name="connsiteX3" fmla="*/ 252012 w 1198755"/>
              <a:gd name="connsiteY3" fmla="*/ 628335 h 1334417"/>
              <a:gd name="connsiteX4" fmla="*/ 336943 w 1198755"/>
              <a:gd name="connsiteY4" fmla="*/ 772005 h 1334417"/>
              <a:gd name="connsiteX5" fmla="*/ 376633 w 1198755"/>
              <a:gd name="connsiteY5" fmla="*/ 850591 h 1334417"/>
              <a:gd name="connsiteX6" fmla="*/ 406794 w 1198755"/>
              <a:gd name="connsiteY6" fmla="*/ 920437 h 1334417"/>
              <a:gd name="connsiteX7" fmla="*/ 350439 w 1198755"/>
              <a:gd name="connsiteY7" fmla="*/ 931553 h 1334417"/>
              <a:gd name="connsiteX8" fmla="*/ 228996 w 1198755"/>
              <a:gd name="connsiteY8" fmla="*/ 974416 h 1334417"/>
              <a:gd name="connsiteX9" fmla="*/ 174227 w 1198755"/>
              <a:gd name="connsiteY9" fmla="*/ 995847 h 1334417"/>
              <a:gd name="connsiteX10" fmla="*/ 133743 w 1198755"/>
              <a:gd name="connsiteY10" fmla="*/ 997431 h 1334417"/>
              <a:gd name="connsiteX11" fmla="*/ 178989 w 1198755"/>
              <a:gd name="connsiteY11" fmla="*/ 1079191 h 1334417"/>
              <a:gd name="connsiteX12" fmla="*/ 208356 w 1198755"/>
              <a:gd name="connsiteY12" fmla="*/ 1090301 h 1334417"/>
              <a:gd name="connsiteX13" fmla="*/ 245664 w 1198755"/>
              <a:gd name="connsiteY13" fmla="*/ 1067284 h 1334417"/>
              <a:gd name="connsiteX14" fmla="*/ 295668 w 1198755"/>
              <a:gd name="connsiteY14" fmla="*/ 1058549 h 1334417"/>
              <a:gd name="connsiteX15" fmla="*/ 250424 w 1198755"/>
              <a:gd name="connsiteY15" fmla="*/ 1126810 h 1334417"/>
              <a:gd name="connsiteX16" fmla="*/ 355199 w 1198755"/>
              <a:gd name="connsiteY16" fmla="*/ 1162530 h 1334417"/>
              <a:gd name="connsiteX17" fmla="*/ 495693 w 1198755"/>
              <a:gd name="connsiteY17" fmla="*/ 1133955 h 1334417"/>
              <a:gd name="connsiteX18" fmla="*/ 557606 w 1198755"/>
              <a:gd name="connsiteY18" fmla="*/ 1188725 h 1334417"/>
              <a:gd name="connsiteX19" fmla="*/ 605230 w 1198755"/>
              <a:gd name="connsiteY19" fmla="*/ 1286356 h 1334417"/>
              <a:gd name="connsiteX20" fmla="*/ 650475 w 1198755"/>
              <a:gd name="connsiteY20" fmla="*/ 1288738 h 1334417"/>
              <a:gd name="connsiteX21" fmla="*/ 690955 w 1198755"/>
              <a:gd name="connsiteY21" fmla="*/ 1303024 h 1334417"/>
              <a:gd name="connsiteX22" fmla="*/ 743344 w 1198755"/>
              <a:gd name="connsiteY22" fmla="*/ 1331599 h 1334417"/>
              <a:gd name="connsiteX23" fmla="*/ 876693 w 1198755"/>
              <a:gd name="connsiteY23" fmla="*/ 1224443 h 1334417"/>
              <a:gd name="connsiteX24" fmla="*/ 1040999 w 1198755"/>
              <a:gd name="connsiteY24" fmla="*/ 1119668 h 1334417"/>
              <a:gd name="connsiteX25" fmla="*/ 1091006 w 1198755"/>
              <a:gd name="connsiteY25" fmla="*/ 1098236 h 1334417"/>
              <a:gd name="connsiteX26" fmla="*/ 1088625 w 1198755"/>
              <a:gd name="connsiteY26" fmla="*/ 1098238 h 1334417"/>
              <a:gd name="connsiteX27" fmla="*/ 1074336 w 1198755"/>
              <a:gd name="connsiteY27" fmla="*/ 1061724 h 1334417"/>
              <a:gd name="connsiteX28" fmla="*/ 1015599 w 1198755"/>
              <a:gd name="connsiteY28" fmla="*/ 1023624 h 1334417"/>
              <a:gd name="connsiteX29" fmla="*/ 983852 w 1198755"/>
              <a:gd name="connsiteY29" fmla="*/ 1007753 h 1334417"/>
              <a:gd name="connsiteX30" fmla="*/ 964005 w 1198755"/>
              <a:gd name="connsiteY30" fmla="*/ 979174 h 1334417"/>
              <a:gd name="connsiteX31" fmla="*/ 1002902 w 1198755"/>
              <a:gd name="connsiteY31" fmla="*/ 948222 h 1334417"/>
              <a:gd name="connsiteX32" fmla="*/ 1033857 w 1198755"/>
              <a:gd name="connsiteY32" fmla="*/ 931548 h 1334417"/>
              <a:gd name="connsiteX33" fmla="*/ 1062433 w 1198755"/>
              <a:gd name="connsiteY33" fmla="*/ 919647 h 1334417"/>
              <a:gd name="connsiteX34" fmla="*/ 1113231 w 1198755"/>
              <a:gd name="connsiteY34" fmla="*/ 896624 h 1334417"/>
              <a:gd name="connsiteX35" fmla="*/ 1075131 w 1198755"/>
              <a:gd name="connsiteY35" fmla="*/ 752161 h 1334417"/>
              <a:gd name="connsiteX36" fmla="*/ 899713 w 1198755"/>
              <a:gd name="connsiteY36" fmla="*/ 663262 h 1334417"/>
              <a:gd name="connsiteX37" fmla="*/ 1053699 w 1198755"/>
              <a:gd name="connsiteY37" fmla="*/ 542611 h 1334417"/>
              <a:gd name="connsiteX38" fmla="*/ 1110058 w 1198755"/>
              <a:gd name="connsiteY38" fmla="*/ 567222 h 1334417"/>
              <a:gd name="connsiteX39" fmla="*/ 1157683 w 1198755"/>
              <a:gd name="connsiteY39" fmla="*/ 600559 h 1334417"/>
              <a:gd name="connsiteX40" fmla="*/ 1124346 w 1198755"/>
              <a:gd name="connsiteY40" fmla="*/ 629134 h 1334417"/>
              <a:gd name="connsiteX41" fmla="*/ 1088625 w 1198755"/>
              <a:gd name="connsiteY41" fmla="*/ 672787 h 1334417"/>
              <a:gd name="connsiteX42" fmla="*/ 1131489 w 1198755"/>
              <a:gd name="connsiteY42" fmla="*/ 671997 h 1334417"/>
              <a:gd name="connsiteX43" fmla="*/ 1182287 w 1198755"/>
              <a:gd name="connsiteY43" fmla="*/ 671200 h 1334417"/>
              <a:gd name="connsiteX44" fmla="*/ 1195783 w 1198755"/>
              <a:gd name="connsiteY44" fmla="*/ 595797 h 1334417"/>
              <a:gd name="connsiteX45" fmla="*/ 1130694 w 1198755"/>
              <a:gd name="connsiteY45" fmla="*/ 483872 h 1334417"/>
              <a:gd name="connsiteX46" fmla="*/ 1056081 w 1198755"/>
              <a:gd name="connsiteY46" fmla="*/ 544203 h 1334417"/>
              <a:gd name="connsiteX47" fmla="*/ 892568 w 1198755"/>
              <a:gd name="connsiteY47" fmla="*/ 663658 h 1334417"/>
              <a:gd name="connsiteX48" fmla="*/ 850500 w 1198755"/>
              <a:gd name="connsiteY48" fmla="*/ 599761 h 1334417"/>
              <a:gd name="connsiteX49" fmla="*/ 817164 w 1198755"/>
              <a:gd name="connsiteY49" fmla="*/ 605322 h 1334417"/>
              <a:gd name="connsiteX50" fmla="*/ 801287 w 1198755"/>
              <a:gd name="connsiteY50" fmla="*/ 598172 h 1334417"/>
              <a:gd name="connsiteX51" fmla="*/ 883043 w 1198755"/>
              <a:gd name="connsiteY51" fmla="*/ 486255 h 1334417"/>
              <a:gd name="connsiteX52" fmla="*/ 924321 w 1198755"/>
              <a:gd name="connsiteY52" fmla="*/ 526741 h 1334417"/>
              <a:gd name="connsiteX53" fmla="*/ 967974 w 1198755"/>
              <a:gd name="connsiteY53" fmla="*/ 564043 h 1334417"/>
              <a:gd name="connsiteX54" fmla="*/ 962421 w 1198755"/>
              <a:gd name="connsiteY54" fmla="*/ 493403 h 1334417"/>
              <a:gd name="connsiteX55" fmla="*/ 962421 w 1198755"/>
              <a:gd name="connsiteY55" fmla="*/ 443397 h 1334417"/>
              <a:gd name="connsiteX56" fmla="*/ 945752 w 1198755"/>
              <a:gd name="connsiteY56" fmla="*/ 414822 h 1334417"/>
              <a:gd name="connsiteX57" fmla="*/ 925112 w 1198755"/>
              <a:gd name="connsiteY57" fmla="*/ 378303 h 1334417"/>
              <a:gd name="connsiteX58" fmla="*/ 864789 w 1198755"/>
              <a:gd name="connsiteY58" fmla="*/ 348147 h 1334417"/>
              <a:gd name="connsiteX59" fmla="*/ 799699 w 1198755"/>
              <a:gd name="connsiteY59" fmla="*/ 321949 h 1334417"/>
              <a:gd name="connsiteX60" fmla="*/ 859233 w 1198755"/>
              <a:gd name="connsiteY60" fmla="*/ 296553 h 1334417"/>
              <a:gd name="connsiteX61" fmla="*/ 913206 w 1198755"/>
              <a:gd name="connsiteY61" fmla="*/ 229079 h 1334417"/>
              <a:gd name="connsiteX62" fmla="*/ 970358 w 1198755"/>
              <a:gd name="connsiteY62" fmla="*/ 214003 h 1334417"/>
              <a:gd name="connsiteX63" fmla="*/ 976708 w 1198755"/>
              <a:gd name="connsiteY63" fmla="*/ 171934 h 1334417"/>
              <a:gd name="connsiteX64" fmla="*/ 985437 w 1198755"/>
              <a:gd name="connsiteY64" fmla="*/ 124303 h 1334417"/>
              <a:gd name="connsiteX65" fmla="*/ 934637 w 1198755"/>
              <a:gd name="connsiteY65" fmla="*/ 100494 h 1334417"/>
              <a:gd name="connsiteX66" fmla="*/ 840183 w 1198755"/>
              <a:gd name="connsiteY66" fmla="*/ 90178 h 1334417"/>
              <a:gd name="connsiteX67" fmla="*/ 792556 w 1198755"/>
              <a:gd name="connsiteY67" fmla="*/ 67951 h 1334417"/>
              <a:gd name="connsiteX68" fmla="*/ 741758 w 1198755"/>
              <a:gd name="connsiteY68" fmla="*/ 39378 h 1334417"/>
              <a:gd name="connsiteX69" fmla="*/ 697308 w 1198755"/>
              <a:gd name="connsiteY69" fmla="*/ 52078 h 1334417"/>
              <a:gd name="connsiteX70" fmla="*/ 583008 w 1198755"/>
              <a:gd name="connsiteY70" fmla="*/ 1278 h 1334417"/>
              <a:gd name="connsiteX71" fmla="*/ 557608 w 1198755"/>
              <a:gd name="connsiteY71" fmla="*/ 20328 h 1334417"/>
              <a:gd name="connsiteX72" fmla="*/ 503633 w 1198755"/>
              <a:gd name="connsiteY72" fmla="*/ 39378 h 1334417"/>
              <a:gd name="connsiteX73" fmla="*/ 494106 w 1198755"/>
              <a:gd name="connsiteY73" fmla="*/ 93349 h 1334417"/>
              <a:gd name="connsiteX74" fmla="*/ 339325 w 1198755"/>
              <a:gd name="connsiteY74" fmla="*/ 103667 h 1334417"/>
              <a:gd name="connsiteX75" fmla="*/ 86122 w 1198755"/>
              <a:gd name="connsiteY75" fmla="*/ 257659 h 1334417"/>
              <a:gd name="connsiteX76" fmla="*/ 38497 w 1198755"/>
              <a:gd name="connsiteY76" fmla="*/ 317191 h 1334417"/>
              <a:gd name="connsiteX77" fmla="*/ 392 w 1198755"/>
              <a:gd name="connsiteY77" fmla="*/ 356874 h 1334417"/>
              <a:gd name="connsiteX78" fmla="*/ 12303 w 1198755"/>
              <a:gd name="connsiteY78" fmla="*/ 450541 h 1334417"/>
              <a:gd name="connsiteX79" fmla="*/ 25793 w 1198755"/>
              <a:gd name="connsiteY79" fmla="*/ 522768 h 1334417"/>
              <a:gd name="connsiteX80" fmla="*/ 57547 w 1198755"/>
              <a:gd name="connsiteY80" fmla="*/ 433872 h 1334417"/>
              <a:gd name="connsiteX81" fmla="*/ 78977 w 1198755"/>
              <a:gd name="connsiteY81" fmla="*/ 412441 h 1334417"/>
              <a:gd name="connsiteX82" fmla="*/ 118661 w 1198755"/>
              <a:gd name="connsiteY82" fmla="*/ 376717 h 1334417"/>
              <a:gd name="connsiteX83" fmla="*/ 102790 w 1198755"/>
              <a:gd name="connsiteY83" fmla="*/ 300522 h 1334417"/>
              <a:gd name="connsiteX84" fmla="*/ 86122 w 1198755"/>
              <a:gd name="connsiteY84" fmla="*/ 257659 h 1334417"/>
              <a:gd name="connsiteX85" fmla="*/ 351232 w 1198755"/>
              <a:gd name="connsiteY85" fmla="*/ 134227 h 1334417"/>
              <a:gd name="connsiteX0" fmla="*/ 351232 w 1198755"/>
              <a:gd name="connsiteY0" fmla="*/ 134227 h 1334417"/>
              <a:gd name="connsiteX1" fmla="*/ 287731 w 1198755"/>
              <a:gd name="connsiteY1" fmla="*/ 309250 h 1334417"/>
              <a:gd name="connsiteX2" fmla="*/ 255981 w 1198755"/>
              <a:gd name="connsiteY2" fmla="*/ 412435 h 1334417"/>
              <a:gd name="connsiteX3" fmla="*/ 252012 w 1198755"/>
              <a:gd name="connsiteY3" fmla="*/ 628335 h 1334417"/>
              <a:gd name="connsiteX4" fmla="*/ 336943 w 1198755"/>
              <a:gd name="connsiteY4" fmla="*/ 772005 h 1334417"/>
              <a:gd name="connsiteX5" fmla="*/ 376633 w 1198755"/>
              <a:gd name="connsiteY5" fmla="*/ 850591 h 1334417"/>
              <a:gd name="connsiteX6" fmla="*/ 406794 w 1198755"/>
              <a:gd name="connsiteY6" fmla="*/ 920437 h 1334417"/>
              <a:gd name="connsiteX7" fmla="*/ 350439 w 1198755"/>
              <a:gd name="connsiteY7" fmla="*/ 931553 h 1334417"/>
              <a:gd name="connsiteX8" fmla="*/ 228996 w 1198755"/>
              <a:gd name="connsiteY8" fmla="*/ 974416 h 1334417"/>
              <a:gd name="connsiteX9" fmla="*/ 174227 w 1198755"/>
              <a:gd name="connsiteY9" fmla="*/ 995847 h 1334417"/>
              <a:gd name="connsiteX10" fmla="*/ 133743 w 1198755"/>
              <a:gd name="connsiteY10" fmla="*/ 997431 h 1334417"/>
              <a:gd name="connsiteX11" fmla="*/ 178989 w 1198755"/>
              <a:gd name="connsiteY11" fmla="*/ 1079191 h 1334417"/>
              <a:gd name="connsiteX12" fmla="*/ 208356 w 1198755"/>
              <a:gd name="connsiteY12" fmla="*/ 1090301 h 1334417"/>
              <a:gd name="connsiteX13" fmla="*/ 245664 w 1198755"/>
              <a:gd name="connsiteY13" fmla="*/ 1067284 h 1334417"/>
              <a:gd name="connsiteX14" fmla="*/ 295668 w 1198755"/>
              <a:gd name="connsiteY14" fmla="*/ 1058549 h 1334417"/>
              <a:gd name="connsiteX15" fmla="*/ 250424 w 1198755"/>
              <a:gd name="connsiteY15" fmla="*/ 1126810 h 1334417"/>
              <a:gd name="connsiteX16" fmla="*/ 355199 w 1198755"/>
              <a:gd name="connsiteY16" fmla="*/ 1162530 h 1334417"/>
              <a:gd name="connsiteX17" fmla="*/ 495693 w 1198755"/>
              <a:gd name="connsiteY17" fmla="*/ 1133955 h 1334417"/>
              <a:gd name="connsiteX18" fmla="*/ 557606 w 1198755"/>
              <a:gd name="connsiteY18" fmla="*/ 1188725 h 1334417"/>
              <a:gd name="connsiteX19" fmla="*/ 605230 w 1198755"/>
              <a:gd name="connsiteY19" fmla="*/ 1286356 h 1334417"/>
              <a:gd name="connsiteX20" fmla="*/ 650475 w 1198755"/>
              <a:gd name="connsiteY20" fmla="*/ 1288738 h 1334417"/>
              <a:gd name="connsiteX21" fmla="*/ 690955 w 1198755"/>
              <a:gd name="connsiteY21" fmla="*/ 1303024 h 1334417"/>
              <a:gd name="connsiteX22" fmla="*/ 743344 w 1198755"/>
              <a:gd name="connsiteY22" fmla="*/ 1331599 h 1334417"/>
              <a:gd name="connsiteX23" fmla="*/ 876693 w 1198755"/>
              <a:gd name="connsiteY23" fmla="*/ 1224443 h 1334417"/>
              <a:gd name="connsiteX24" fmla="*/ 1040999 w 1198755"/>
              <a:gd name="connsiteY24" fmla="*/ 1119668 h 1334417"/>
              <a:gd name="connsiteX25" fmla="*/ 1091006 w 1198755"/>
              <a:gd name="connsiteY25" fmla="*/ 1098236 h 1334417"/>
              <a:gd name="connsiteX26" fmla="*/ 1088625 w 1198755"/>
              <a:gd name="connsiteY26" fmla="*/ 1098238 h 1334417"/>
              <a:gd name="connsiteX27" fmla="*/ 1074336 w 1198755"/>
              <a:gd name="connsiteY27" fmla="*/ 1061724 h 1334417"/>
              <a:gd name="connsiteX28" fmla="*/ 1015599 w 1198755"/>
              <a:gd name="connsiteY28" fmla="*/ 1023624 h 1334417"/>
              <a:gd name="connsiteX29" fmla="*/ 983852 w 1198755"/>
              <a:gd name="connsiteY29" fmla="*/ 1007753 h 1334417"/>
              <a:gd name="connsiteX30" fmla="*/ 964005 w 1198755"/>
              <a:gd name="connsiteY30" fmla="*/ 979174 h 1334417"/>
              <a:gd name="connsiteX31" fmla="*/ 1002902 w 1198755"/>
              <a:gd name="connsiteY31" fmla="*/ 948222 h 1334417"/>
              <a:gd name="connsiteX32" fmla="*/ 1033857 w 1198755"/>
              <a:gd name="connsiteY32" fmla="*/ 931548 h 1334417"/>
              <a:gd name="connsiteX33" fmla="*/ 1062433 w 1198755"/>
              <a:gd name="connsiteY33" fmla="*/ 919647 h 1334417"/>
              <a:gd name="connsiteX34" fmla="*/ 1113231 w 1198755"/>
              <a:gd name="connsiteY34" fmla="*/ 896624 h 1334417"/>
              <a:gd name="connsiteX35" fmla="*/ 1075131 w 1198755"/>
              <a:gd name="connsiteY35" fmla="*/ 752161 h 1334417"/>
              <a:gd name="connsiteX36" fmla="*/ 899713 w 1198755"/>
              <a:gd name="connsiteY36" fmla="*/ 663262 h 1334417"/>
              <a:gd name="connsiteX37" fmla="*/ 1053699 w 1198755"/>
              <a:gd name="connsiteY37" fmla="*/ 542611 h 1334417"/>
              <a:gd name="connsiteX38" fmla="*/ 1110058 w 1198755"/>
              <a:gd name="connsiteY38" fmla="*/ 567222 h 1334417"/>
              <a:gd name="connsiteX39" fmla="*/ 1157683 w 1198755"/>
              <a:gd name="connsiteY39" fmla="*/ 600559 h 1334417"/>
              <a:gd name="connsiteX40" fmla="*/ 1124346 w 1198755"/>
              <a:gd name="connsiteY40" fmla="*/ 629134 h 1334417"/>
              <a:gd name="connsiteX41" fmla="*/ 1088625 w 1198755"/>
              <a:gd name="connsiteY41" fmla="*/ 672787 h 1334417"/>
              <a:gd name="connsiteX42" fmla="*/ 1131489 w 1198755"/>
              <a:gd name="connsiteY42" fmla="*/ 671997 h 1334417"/>
              <a:gd name="connsiteX43" fmla="*/ 1182287 w 1198755"/>
              <a:gd name="connsiteY43" fmla="*/ 671200 h 1334417"/>
              <a:gd name="connsiteX44" fmla="*/ 1195783 w 1198755"/>
              <a:gd name="connsiteY44" fmla="*/ 595797 h 1334417"/>
              <a:gd name="connsiteX45" fmla="*/ 1130694 w 1198755"/>
              <a:gd name="connsiteY45" fmla="*/ 483872 h 1334417"/>
              <a:gd name="connsiteX46" fmla="*/ 1056081 w 1198755"/>
              <a:gd name="connsiteY46" fmla="*/ 544203 h 1334417"/>
              <a:gd name="connsiteX47" fmla="*/ 892568 w 1198755"/>
              <a:gd name="connsiteY47" fmla="*/ 663658 h 1334417"/>
              <a:gd name="connsiteX48" fmla="*/ 850500 w 1198755"/>
              <a:gd name="connsiteY48" fmla="*/ 599761 h 1334417"/>
              <a:gd name="connsiteX49" fmla="*/ 817164 w 1198755"/>
              <a:gd name="connsiteY49" fmla="*/ 605322 h 1334417"/>
              <a:gd name="connsiteX50" fmla="*/ 801287 w 1198755"/>
              <a:gd name="connsiteY50" fmla="*/ 598172 h 1334417"/>
              <a:gd name="connsiteX51" fmla="*/ 883043 w 1198755"/>
              <a:gd name="connsiteY51" fmla="*/ 486255 h 1334417"/>
              <a:gd name="connsiteX52" fmla="*/ 924321 w 1198755"/>
              <a:gd name="connsiteY52" fmla="*/ 526741 h 1334417"/>
              <a:gd name="connsiteX53" fmla="*/ 967974 w 1198755"/>
              <a:gd name="connsiteY53" fmla="*/ 564043 h 1334417"/>
              <a:gd name="connsiteX54" fmla="*/ 962421 w 1198755"/>
              <a:gd name="connsiteY54" fmla="*/ 493403 h 1334417"/>
              <a:gd name="connsiteX55" fmla="*/ 962421 w 1198755"/>
              <a:gd name="connsiteY55" fmla="*/ 443397 h 1334417"/>
              <a:gd name="connsiteX56" fmla="*/ 945752 w 1198755"/>
              <a:gd name="connsiteY56" fmla="*/ 414822 h 1334417"/>
              <a:gd name="connsiteX57" fmla="*/ 925112 w 1198755"/>
              <a:gd name="connsiteY57" fmla="*/ 378303 h 1334417"/>
              <a:gd name="connsiteX58" fmla="*/ 864789 w 1198755"/>
              <a:gd name="connsiteY58" fmla="*/ 348147 h 1334417"/>
              <a:gd name="connsiteX59" fmla="*/ 799699 w 1198755"/>
              <a:gd name="connsiteY59" fmla="*/ 321949 h 1334417"/>
              <a:gd name="connsiteX60" fmla="*/ 859233 w 1198755"/>
              <a:gd name="connsiteY60" fmla="*/ 296553 h 1334417"/>
              <a:gd name="connsiteX61" fmla="*/ 913206 w 1198755"/>
              <a:gd name="connsiteY61" fmla="*/ 229079 h 1334417"/>
              <a:gd name="connsiteX62" fmla="*/ 970358 w 1198755"/>
              <a:gd name="connsiteY62" fmla="*/ 214003 h 1334417"/>
              <a:gd name="connsiteX63" fmla="*/ 976708 w 1198755"/>
              <a:gd name="connsiteY63" fmla="*/ 171934 h 1334417"/>
              <a:gd name="connsiteX64" fmla="*/ 985437 w 1198755"/>
              <a:gd name="connsiteY64" fmla="*/ 124303 h 1334417"/>
              <a:gd name="connsiteX65" fmla="*/ 934637 w 1198755"/>
              <a:gd name="connsiteY65" fmla="*/ 100494 h 1334417"/>
              <a:gd name="connsiteX66" fmla="*/ 840183 w 1198755"/>
              <a:gd name="connsiteY66" fmla="*/ 90178 h 1334417"/>
              <a:gd name="connsiteX67" fmla="*/ 792556 w 1198755"/>
              <a:gd name="connsiteY67" fmla="*/ 67951 h 1334417"/>
              <a:gd name="connsiteX68" fmla="*/ 741758 w 1198755"/>
              <a:gd name="connsiteY68" fmla="*/ 39378 h 1334417"/>
              <a:gd name="connsiteX69" fmla="*/ 697308 w 1198755"/>
              <a:gd name="connsiteY69" fmla="*/ 52078 h 1334417"/>
              <a:gd name="connsiteX70" fmla="*/ 583008 w 1198755"/>
              <a:gd name="connsiteY70" fmla="*/ 1278 h 1334417"/>
              <a:gd name="connsiteX71" fmla="*/ 557608 w 1198755"/>
              <a:gd name="connsiteY71" fmla="*/ 20328 h 1334417"/>
              <a:gd name="connsiteX72" fmla="*/ 503633 w 1198755"/>
              <a:gd name="connsiteY72" fmla="*/ 39378 h 1334417"/>
              <a:gd name="connsiteX73" fmla="*/ 494106 w 1198755"/>
              <a:gd name="connsiteY73" fmla="*/ 93349 h 1334417"/>
              <a:gd name="connsiteX74" fmla="*/ 351232 w 1198755"/>
              <a:gd name="connsiteY74" fmla="*/ 134623 h 1334417"/>
              <a:gd name="connsiteX75" fmla="*/ 86122 w 1198755"/>
              <a:gd name="connsiteY75" fmla="*/ 257659 h 1334417"/>
              <a:gd name="connsiteX76" fmla="*/ 38497 w 1198755"/>
              <a:gd name="connsiteY76" fmla="*/ 317191 h 1334417"/>
              <a:gd name="connsiteX77" fmla="*/ 392 w 1198755"/>
              <a:gd name="connsiteY77" fmla="*/ 356874 h 1334417"/>
              <a:gd name="connsiteX78" fmla="*/ 12303 w 1198755"/>
              <a:gd name="connsiteY78" fmla="*/ 450541 h 1334417"/>
              <a:gd name="connsiteX79" fmla="*/ 25793 w 1198755"/>
              <a:gd name="connsiteY79" fmla="*/ 522768 h 1334417"/>
              <a:gd name="connsiteX80" fmla="*/ 57547 w 1198755"/>
              <a:gd name="connsiteY80" fmla="*/ 433872 h 1334417"/>
              <a:gd name="connsiteX81" fmla="*/ 78977 w 1198755"/>
              <a:gd name="connsiteY81" fmla="*/ 412441 h 1334417"/>
              <a:gd name="connsiteX82" fmla="*/ 118661 w 1198755"/>
              <a:gd name="connsiteY82" fmla="*/ 376717 h 1334417"/>
              <a:gd name="connsiteX83" fmla="*/ 102790 w 1198755"/>
              <a:gd name="connsiteY83" fmla="*/ 300522 h 1334417"/>
              <a:gd name="connsiteX84" fmla="*/ 86122 w 1198755"/>
              <a:gd name="connsiteY84" fmla="*/ 257659 h 1334417"/>
              <a:gd name="connsiteX85" fmla="*/ 351232 w 1198755"/>
              <a:gd name="connsiteY85" fmla="*/ 134227 h 1334417"/>
              <a:gd name="connsiteX0" fmla="*/ 351232 w 1198755"/>
              <a:gd name="connsiteY0" fmla="*/ 134227 h 1334417"/>
              <a:gd name="connsiteX1" fmla="*/ 321865 w 1198755"/>
              <a:gd name="connsiteY1" fmla="*/ 205272 h 1334417"/>
              <a:gd name="connsiteX2" fmla="*/ 287731 w 1198755"/>
              <a:gd name="connsiteY2" fmla="*/ 309250 h 1334417"/>
              <a:gd name="connsiteX3" fmla="*/ 255981 w 1198755"/>
              <a:gd name="connsiteY3" fmla="*/ 412435 h 1334417"/>
              <a:gd name="connsiteX4" fmla="*/ 252012 w 1198755"/>
              <a:gd name="connsiteY4" fmla="*/ 628335 h 1334417"/>
              <a:gd name="connsiteX5" fmla="*/ 336943 w 1198755"/>
              <a:gd name="connsiteY5" fmla="*/ 772005 h 1334417"/>
              <a:gd name="connsiteX6" fmla="*/ 376633 w 1198755"/>
              <a:gd name="connsiteY6" fmla="*/ 850591 h 1334417"/>
              <a:gd name="connsiteX7" fmla="*/ 406794 w 1198755"/>
              <a:gd name="connsiteY7" fmla="*/ 920437 h 1334417"/>
              <a:gd name="connsiteX8" fmla="*/ 350439 w 1198755"/>
              <a:gd name="connsiteY8" fmla="*/ 931553 h 1334417"/>
              <a:gd name="connsiteX9" fmla="*/ 228996 w 1198755"/>
              <a:gd name="connsiteY9" fmla="*/ 974416 h 1334417"/>
              <a:gd name="connsiteX10" fmla="*/ 174227 w 1198755"/>
              <a:gd name="connsiteY10" fmla="*/ 995847 h 1334417"/>
              <a:gd name="connsiteX11" fmla="*/ 133743 w 1198755"/>
              <a:gd name="connsiteY11" fmla="*/ 997431 h 1334417"/>
              <a:gd name="connsiteX12" fmla="*/ 178989 w 1198755"/>
              <a:gd name="connsiteY12" fmla="*/ 1079191 h 1334417"/>
              <a:gd name="connsiteX13" fmla="*/ 208356 w 1198755"/>
              <a:gd name="connsiteY13" fmla="*/ 1090301 h 1334417"/>
              <a:gd name="connsiteX14" fmla="*/ 245664 w 1198755"/>
              <a:gd name="connsiteY14" fmla="*/ 1067284 h 1334417"/>
              <a:gd name="connsiteX15" fmla="*/ 295668 w 1198755"/>
              <a:gd name="connsiteY15" fmla="*/ 1058549 h 1334417"/>
              <a:gd name="connsiteX16" fmla="*/ 250424 w 1198755"/>
              <a:gd name="connsiteY16" fmla="*/ 1126810 h 1334417"/>
              <a:gd name="connsiteX17" fmla="*/ 355199 w 1198755"/>
              <a:gd name="connsiteY17" fmla="*/ 1162530 h 1334417"/>
              <a:gd name="connsiteX18" fmla="*/ 495693 w 1198755"/>
              <a:gd name="connsiteY18" fmla="*/ 1133955 h 1334417"/>
              <a:gd name="connsiteX19" fmla="*/ 557606 w 1198755"/>
              <a:gd name="connsiteY19" fmla="*/ 1188725 h 1334417"/>
              <a:gd name="connsiteX20" fmla="*/ 605230 w 1198755"/>
              <a:gd name="connsiteY20" fmla="*/ 1286356 h 1334417"/>
              <a:gd name="connsiteX21" fmla="*/ 650475 w 1198755"/>
              <a:gd name="connsiteY21" fmla="*/ 1288738 h 1334417"/>
              <a:gd name="connsiteX22" fmla="*/ 690955 w 1198755"/>
              <a:gd name="connsiteY22" fmla="*/ 1303024 h 1334417"/>
              <a:gd name="connsiteX23" fmla="*/ 743344 w 1198755"/>
              <a:gd name="connsiteY23" fmla="*/ 1331599 h 1334417"/>
              <a:gd name="connsiteX24" fmla="*/ 876693 w 1198755"/>
              <a:gd name="connsiteY24" fmla="*/ 1224443 h 1334417"/>
              <a:gd name="connsiteX25" fmla="*/ 1040999 w 1198755"/>
              <a:gd name="connsiteY25" fmla="*/ 1119668 h 1334417"/>
              <a:gd name="connsiteX26" fmla="*/ 1091006 w 1198755"/>
              <a:gd name="connsiteY26" fmla="*/ 1098236 h 1334417"/>
              <a:gd name="connsiteX27" fmla="*/ 1088625 w 1198755"/>
              <a:gd name="connsiteY27" fmla="*/ 1098238 h 1334417"/>
              <a:gd name="connsiteX28" fmla="*/ 1074336 w 1198755"/>
              <a:gd name="connsiteY28" fmla="*/ 1061724 h 1334417"/>
              <a:gd name="connsiteX29" fmla="*/ 1015599 w 1198755"/>
              <a:gd name="connsiteY29" fmla="*/ 1023624 h 1334417"/>
              <a:gd name="connsiteX30" fmla="*/ 983852 w 1198755"/>
              <a:gd name="connsiteY30" fmla="*/ 1007753 h 1334417"/>
              <a:gd name="connsiteX31" fmla="*/ 964005 w 1198755"/>
              <a:gd name="connsiteY31" fmla="*/ 979174 h 1334417"/>
              <a:gd name="connsiteX32" fmla="*/ 1002902 w 1198755"/>
              <a:gd name="connsiteY32" fmla="*/ 948222 h 1334417"/>
              <a:gd name="connsiteX33" fmla="*/ 1033857 w 1198755"/>
              <a:gd name="connsiteY33" fmla="*/ 931548 h 1334417"/>
              <a:gd name="connsiteX34" fmla="*/ 1062433 w 1198755"/>
              <a:gd name="connsiteY34" fmla="*/ 919647 h 1334417"/>
              <a:gd name="connsiteX35" fmla="*/ 1113231 w 1198755"/>
              <a:gd name="connsiteY35" fmla="*/ 896624 h 1334417"/>
              <a:gd name="connsiteX36" fmla="*/ 1075131 w 1198755"/>
              <a:gd name="connsiteY36" fmla="*/ 752161 h 1334417"/>
              <a:gd name="connsiteX37" fmla="*/ 899713 w 1198755"/>
              <a:gd name="connsiteY37" fmla="*/ 663262 h 1334417"/>
              <a:gd name="connsiteX38" fmla="*/ 1053699 w 1198755"/>
              <a:gd name="connsiteY38" fmla="*/ 542611 h 1334417"/>
              <a:gd name="connsiteX39" fmla="*/ 1110058 w 1198755"/>
              <a:gd name="connsiteY39" fmla="*/ 567222 h 1334417"/>
              <a:gd name="connsiteX40" fmla="*/ 1157683 w 1198755"/>
              <a:gd name="connsiteY40" fmla="*/ 600559 h 1334417"/>
              <a:gd name="connsiteX41" fmla="*/ 1124346 w 1198755"/>
              <a:gd name="connsiteY41" fmla="*/ 629134 h 1334417"/>
              <a:gd name="connsiteX42" fmla="*/ 1088625 w 1198755"/>
              <a:gd name="connsiteY42" fmla="*/ 672787 h 1334417"/>
              <a:gd name="connsiteX43" fmla="*/ 1131489 w 1198755"/>
              <a:gd name="connsiteY43" fmla="*/ 671997 h 1334417"/>
              <a:gd name="connsiteX44" fmla="*/ 1182287 w 1198755"/>
              <a:gd name="connsiteY44" fmla="*/ 671200 h 1334417"/>
              <a:gd name="connsiteX45" fmla="*/ 1195783 w 1198755"/>
              <a:gd name="connsiteY45" fmla="*/ 595797 h 1334417"/>
              <a:gd name="connsiteX46" fmla="*/ 1130694 w 1198755"/>
              <a:gd name="connsiteY46" fmla="*/ 483872 h 1334417"/>
              <a:gd name="connsiteX47" fmla="*/ 1056081 w 1198755"/>
              <a:gd name="connsiteY47" fmla="*/ 544203 h 1334417"/>
              <a:gd name="connsiteX48" fmla="*/ 892568 w 1198755"/>
              <a:gd name="connsiteY48" fmla="*/ 663658 h 1334417"/>
              <a:gd name="connsiteX49" fmla="*/ 850500 w 1198755"/>
              <a:gd name="connsiteY49" fmla="*/ 599761 h 1334417"/>
              <a:gd name="connsiteX50" fmla="*/ 817164 w 1198755"/>
              <a:gd name="connsiteY50" fmla="*/ 605322 h 1334417"/>
              <a:gd name="connsiteX51" fmla="*/ 801287 w 1198755"/>
              <a:gd name="connsiteY51" fmla="*/ 598172 h 1334417"/>
              <a:gd name="connsiteX52" fmla="*/ 883043 w 1198755"/>
              <a:gd name="connsiteY52" fmla="*/ 486255 h 1334417"/>
              <a:gd name="connsiteX53" fmla="*/ 924321 w 1198755"/>
              <a:gd name="connsiteY53" fmla="*/ 526741 h 1334417"/>
              <a:gd name="connsiteX54" fmla="*/ 967974 w 1198755"/>
              <a:gd name="connsiteY54" fmla="*/ 564043 h 1334417"/>
              <a:gd name="connsiteX55" fmla="*/ 962421 w 1198755"/>
              <a:gd name="connsiteY55" fmla="*/ 493403 h 1334417"/>
              <a:gd name="connsiteX56" fmla="*/ 962421 w 1198755"/>
              <a:gd name="connsiteY56" fmla="*/ 443397 h 1334417"/>
              <a:gd name="connsiteX57" fmla="*/ 945752 w 1198755"/>
              <a:gd name="connsiteY57" fmla="*/ 414822 h 1334417"/>
              <a:gd name="connsiteX58" fmla="*/ 925112 w 1198755"/>
              <a:gd name="connsiteY58" fmla="*/ 378303 h 1334417"/>
              <a:gd name="connsiteX59" fmla="*/ 864789 w 1198755"/>
              <a:gd name="connsiteY59" fmla="*/ 348147 h 1334417"/>
              <a:gd name="connsiteX60" fmla="*/ 799699 w 1198755"/>
              <a:gd name="connsiteY60" fmla="*/ 321949 h 1334417"/>
              <a:gd name="connsiteX61" fmla="*/ 859233 w 1198755"/>
              <a:gd name="connsiteY61" fmla="*/ 296553 h 1334417"/>
              <a:gd name="connsiteX62" fmla="*/ 913206 w 1198755"/>
              <a:gd name="connsiteY62" fmla="*/ 229079 h 1334417"/>
              <a:gd name="connsiteX63" fmla="*/ 970358 w 1198755"/>
              <a:gd name="connsiteY63" fmla="*/ 214003 h 1334417"/>
              <a:gd name="connsiteX64" fmla="*/ 976708 w 1198755"/>
              <a:gd name="connsiteY64" fmla="*/ 171934 h 1334417"/>
              <a:gd name="connsiteX65" fmla="*/ 985437 w 1198755"/>
              <a:gd name="connsiteY65" fmla="*/ 124303 h 1334417"/>
              <a:gd name="connsiteX66" fmla="*/ 934637 w 1198755"/>
              <a:gd name="connsiteY66" fmla="*/ 100494 h 1334417"/>
              <a:gd name="connsiteX67" fmla="*/ 840183 w 1198755"/>
              <a:gd name="connsiteY67" fmla="*/ 90178 h 1334417"/>
              <a:gd name="connsiteX68" fmla="*/ 792556 w 1198755"/>
              <a:gd name="connsiteY68" fmla="*/ 67951 h 1334417"/>
              <a:gd name="connsiteX69" fmla="*/ 741758 w 1198755"/>
              <a:gd name="connsiteY69" fmla="*/ 39378 h 1334417"/>
              <a:gd name="connsiteX70" fmla="*/ 697308 w 1198755"/>
              <a:gd name="connsiteY70" fmla="*/ 52078 h 1334417"/>
              <a:gd name="connsiteX71" fmla="*/ 583008 w 1198755"/>
              <a:gd name="connsiteY71" fmla="*/ 1278 h 1334417"/>
              <a:gd name="connsiteX72" fmla="*/ 557608 w 1198755"/>
              <a:gd name="connsiteY72" fmla="*/ 20328 h 1334417"/>
              <a:gd name="connsiteX73" fmla="*/ 503633 w 1198755"/>
              <a:gd name="connsiteY73" fmla="*/ 39378 h 1334417"/>
              <a:gd name="connsiteX74" fmla="*/ 494106 w 1198755"/>
              <a:gd name="connsiteY74" fmla="*/ 93349 h 1334417"/>
              <a:gd name="connsiteX75" fmla="*/ 351232 w 1198755"/>
              <a:gd name="connsiteY75" fmla="*/ 134623 h 1334417"/>
              <a:gd name="connsiteX76" fmla="*/ 86122 w 1198755"/>
              <a:gd name="connsiteY76" fmla="*/ 257659 h 1334417"/>
              <a:gd name="connsiteX77" fmla="*/ 38497 w 1198755"/>
              <a:gd name="connsiteY77" fmla="*/ 317191 h 1334417"/>
              <a:gd name="connsiteX78" fmla="*/ 392 w 1198755"/>
              <a:gd name="connsiteY78" fmla="*/ 356874 h 1334417"/>
              <a:gd name="connsiteX79" fmla="*/ 12303 w 1198755"/>
              <a:gd name="connsiteY79" fmla="*/ 450541 h 1334417"/>
              <a:gd name="connsiteX80" fmla="*/ 25793 w 1198755"/>
              <a:gd name="connsiteY80" fmla="*/ 522768 h 1334417"/>
              <a:gd name="connsiteX81" fmla="*/ 57547 w 1198755"/>
              <a:gd name="connsiteY81" fmla="*/ 433872 h 1334417"/>
              <a:gd name="connsiteX82" fmla="*/ 78977 w 1198755"/>
              <a:gd name="connsiteY82" fmla="*/ 412441 h 1334417"/>
              <a:gd name="connsiteX83" fmla="*/ 118661 w 1198755"/>
              <a:gd name="connsiteY83" fmla="*/ 376717 h 1334417"/>
              <a:gd name="connsiteX84" fmla="*/ 102790 w 1198755"/>
              <a:gd name="connsiteY84" fmla="*/ 300522 h 1334417"/>
              <a:gd name="connsiteX85" fmla="*/ 86122 w 1198755"/>
              <a:gd name="connsiteY85" fmla="*/ 257659 h 1334417"/>
              <a:gd name="connsiteX86" fmla="*/ 351232 w 1198755"/>
              <a:gd name="connsiteY86" fmla="*/ 134227 h 1334417"/>
              <a:gd name="connsiteX0" fmla="*/ 351232 w 1198755"/>
              <a:gd name="connsiteY0" fmla="*/ 134227 h 1334417"/>
              <a:gd name="connsiteX1" fmla="*/ 321865 w 1198755"/>
              <a:gd name="connsiteY1" fmla="*/ 205272 h 1334417"/>
              <a:gd name="connsiteX2" fmla="*/ 287731 w 1198755"/>
              <a:gd name="connsiteY2" fmla="*/ 309250 h 1334417"/>
              <a:gd name="connsiteX3" fmla="*/ 255981 w 1198755"/>
              <a:gd name="connsiteY3" fmla="*/ 412435 h 1334417"/>
              <a:gd name="connsiteX4" fmla="*/ 252012 w 1198755"/>
              <a:gd name="connsiteY4" fmla="*/ 628335 h 1334417"/>
              <a:gd name="connsiteX5" fmla="*/ 336943 w 1198755"/>
              <a:gd name="connsiteY5" fmla="*/ 772005 h 1334417"/>
              <a:gd name="connsiteX6" fmla="*/ 376633 w 1198755"/>
              <a:gd name="connsiteY6" fmla="*/ 850591 h 1334417"/>
              <a:gd name="connsiteX7" fmla="*/ 406794 w 1198755"/>
              <a:gd name="connsiteY7" fmla="*/ 920437 h 1334417"/>
              <a:gd name="connsiteX8" fmla="*/ 350439 w 1198755"/>
              <a:gd name="connsiteY8" fmla="*/ 931553 h 1334417"/>
              <a:gd name="connsiteX9" fmla="*/ 228996 w 1198755"/>
              <a:gd name="connsiteY9" fmla="*/ 974416 h 1334417"/>
              <a:gd name="connsiteX10" fmla="*/ 174227 w 1198755"/>
              <a:gd name="connsiteY10" fmla="*/ 995847 h 1334417"/>
              <a:gd name="connsiteX11" fmla="*/ 133743 w 1198755"/>
              <a:gd name="connsiteY11" fmla="*/ 997431 h 1334417"/>
              <a:gd name="connsiteX12" fmla="*/ 178989 w 1198755"/>
              <a:gd name="connsiteY12" fmla="*/ 1079191 h 1334417"/>
              <a:gd name="connsiteX13" fmla="*/ 208356 w 1198755"/>
              <a:gd name="connsiteY13" fmla="*/ 1090301 h 1334417"/>
              <a:gd name="connsiteX14" fmla="*/ 245664 w 1198755"/>
              <a:gd name="connsiteY14" fmla="*/ 1067284 h 1334417"/>
              <a:gd name="connsiteX15" fmla="*/ 295668 w 1198755"/>
              <a:gd name="connsiteY15" fmla="*/ 1058549 h 1334417"/>
              <a:gd name="connsiteX16" fmla="*/ 250424 w 1198755"/>
              <a:gd name="connsiteY16" fmla="*/ 1126810 h 1334417"/>
              <a:gd name="connsiteX17" fmla="*/ 355199 w 1198755"/>
              <a:gd name="connsiteY17" fmla="*/ 1162530 h 1334417"/>
              <a:gd name="connsiteX18" fmla="*/ 495693 w 1198755"/>
              <a:gd name="connsiteY18" fmla="*/ 1133955 h 1334417"/>
              <a:gd name="connsiteX19" fmla="*/ 557606 w 1198755"/>
              <a:gd name="connsiteY19" fmla="*/ 1188725 h 1334417"/>
              <a:gd name="connsiteX20" fmla="*/ 605230 w 1198755"/>
              <a:gd name="connsiteY20" fmla="*/ 1286356 h 1334417"/>
              <a:gd name="connsiteX21" fmla="*/ 650475 w 1198755"/>
              <a:gd name="connsiteY21" fmla="*/ 1288738 h 1334417"/>
              <a:gd name="connsiteX22" fmla="*/ 690955 w 1198755"/>
              <a:gd name="connsiteY22" fmla="*/ 1303024 h 1334417"/>
              <a:gd name="connsiteX23" fmla="*/ 743344 w 1198755"/>
              <a:gd name="connsiteY23" fmla="*/ 1331599 h 1334417"/>
              <a:gd name="connsiteX24" fmla="*/ 876693 w 1198755"/>
              <a:gd name="connsiteY24" fmla="*/ 1224443 h 1334417"/>
              <a:gd name="connsiteX25" fmla="*/ 1040999 w 1198755"/>
              <a:gd name="connsiteY25" fmla="*/ 1119668 h 1334417"/>
              <a:gd name="connsiteX26" fmla="*/ 1091006 w 1198755"/>
              <a:gd name="connsiteY26" fmla="*/ 1098236 h 1334417"/>
              <a:gd name="connsiteX27" fmla="*/ 1088625 w 1198755"/>
              <a:gd name="connsiteY27" fmla="*/ 1098238 h 1334417"/>
              <a:gd name="connsiteX28" fmla="*/ 1074336 w 1198755"/>
              <a:gd name="connsiteY28" fmla="*/ 1061724 h 1334417"/>
              <a:gd name="connsiteX29" fmla="*/ 1015599 w 1198755"/>
              <a:gd name="connsiteY29" fmla="*/ 1023624 h 1334417"/>
              <a:gd name="connsiteX30" fmla="*/ 983852 w 1198755"/>
              <a:gd name="connsiteY30" fmla="*/ 1007753 h 1334417"/>
              <a:gd name="connsiteX31" fmla="*/ 964005 w 1198755"/>
              <a:gd name="connsiteY31" fmla="*/ 979174 h 1334417"/>
              <a:gd name="connsiteX32" fmla="*/ 1002902 w 1198755"/>
              <a:gd name="connsiteY32" fmla="*/ 948222 h 1334417"/>
              <a:gd name="connsiteX33" fmla="*/ 1033857 w 1198755"/>
              <a:gd name="connsiteY33" fmla="*/ 931548 h 1334417"/>
              <a:gd name="connsiteX34" fmla="*/ 1062433 w 1198755"/>
              <a:gd name="connsiteY34" fmla="*/ 919647 h 1334417"/>
              <a:gd name="connsiteX35" fmla="*/ 1113231 w 1198755"/>
              <a:gd name="connsiteY35" fmla="*/ 896624 h 1334417"/>
              <a:gd name="connsiteX36" fmla="*/ 1075131 w 1198755"/>
              <a:gd name="connsiteY36" fmla="*/ 752161 h 1334417"/>
              <a:gd name="connsiteX37" fmla="*/ 899713 w 1198755"/>
              <a:gd name="connsiteY37" fmla="*/ 663262 h 1334417"/>
              <a:gd name="connsiteX38" fmla="*/ 1053699 w 1198755"/>
              <a:gd name="connsiteY38" fmla="*/ 542611 h 1334417"/>
              <a:gd name="connsiteX39" fmla="*/ 1110058 w 1198755"/>
              <a:gd name="connsiteY39" fmla="*/ 567222 h 1334417"/>
              <a:gd name="connsiteX40" fmla="*/ 1157683 w 1198755"/>
              <a:gd name="connsiteY40" fmla="*/ 600559 h 1334417"/>
              <a:gd name="connsiteX41" fmla="*/ 1124346 w 1198755"/>
              <a:gd name="connsiteY41" fmla="*/ 629134 h 1334417"/>
              <a:gd name="connsiteX42" fmla="*/ 1088625 w 1198755"/>
              <a:gd name="connsiteY42" fmla="*/ 672787 h 1334417"/>
              <a:gd name="connsiteX43" fmla="*/ 1131489 w 1198755"/>
              <a:gd name="connsiteY43" fmla="*/ 671997 h 1334417"/>
              <a:gd name="connsiteX44" fmla="*/ 1182287 w 1198755"/>
              <a:gd name="connsiteY44" fmla="*/ 671200 h 1334417"/>
              <a:gd name="connsiteX45" fmla="*/ 1195783 w 1198755"/>
              <a:gd name="connsiteY45" fmla="*/ 595797 h 1334417"/>
              <a:gd name="connsiteX46" fmla="*/ 1130694 w 1198755"/>
              <a:gd name="connsiteY46" fmla="*/ 483872 h 1334417"/>
              <a:gd name="connsiteX47" fmla="*/ 1056081 w 1198755"/>
              <a:gd name="connsiteY47" fmla="*/ 544203 h 1334417"/>
              <a:gd name="connsiteX48" fmla="*/ 892568 w 1198755"/>
              <a:gd name="connsiteY48" fmla="*/ 663658 h 1334417"/>
              <a:gd name="connsiteX49" fmla="*/ 850500 w 1198755"/>
              <a:gd name="connsiteY49" fmla="*/ 599761 h 1334417"/>
              <a:gd name="connsiteX50" fmla="*/ 817164 w 1198755"/>
              <a:gd name="connsiteY50" fmla="*/ 605322 h 1334417"/>
              <a:gd name="connsiteX51" fmla="*/ 801287 w 1198755"/>
              <a:gd name="connsiteY51" fmla="*/ 598172 h 1334417"/>
              <a:gd name="connsiteX52" fmla="*/ 883043 w 1198755"/>
              <a:gd name="connsiteY52" fmla="*/ 486255 h 1334417"/>
              <a:gd name="connsiteX53" fmla="*/ 924321 w 1198755"/>
              <a:gd name="connsiteY53" fmla="*/ 526741 h 1334417"/>
              <a:gd name="connsiteX54" fmla="*/ 967974 w 1198755"/>
              <a:gd name="connsiteY54" fmla="*/ 564043 h 1334417"/>
              <a:gd name="connsiteX55" fmla="*/ 962421 w 1198755"/>
              <a:gd name="connsiteY55" fmla="*/ 493403 h 1334417"/>
              <a:gd name="connsiteX56" fmla="*/ 962421 w 1198755"/>
              <a:gd name="connsiteY56" fmla="*/ 443397 h 1334417"/>
              <a:gd name="connsiteX57" fmla="*/ 945752 w 1198755"/>
              <a:gd name="connsiteY57" fmla="*/ 414822 h 1334417"/>
              <a:gd name="connsiteX58" fmla="*/ 925112 w 1198755"/>
              <a:gd name="connsiteY58" fmla="*/ 378303 h 1334417"/>
              <a:gd name="connsiteX59" fmla="*/ 864789 w 1198755"/>
              <a:gd name="connsiteY59" fmla="*/ 348147 h 1334417"/>
              <a:gd name="connsiteX60" fmla="*/ 799699 w 1198755"/>
              <a:gd name="connsiteY60" fmla="*/ 321949 h 1334417"/>
              <a:gd name="connsiteX61" fmla="*/ 859233 w 1198755"/>
              <a:gd name="connsiteY61" fmla="*/ 296553 h 1334417"/>
              <a:gd name="connsiteX62" fmla="*/ 913206 w 1198755"/>
              <a:gd name="connsiteY62" fmla="*/ 229079 h 1334417"/>
              <a:gd name="connsiteX63" fmla="*/ 970358 w 1198755"/>
              <a:gd name="connsiteY63" fmla="*/ 214003 h 1334417"/>
              <a:gd name="connsiteX64" fmla="*/ 976708 w 1198755"/>
              <a:gd name="connsiteY64" fmla="*/ 171934 h 1334417"/>
              <a:gd name="connsiteX65" fmla="*/ 985437 w 1198755"/>
              <a:gd name="connsiteY65" fmla="*/ 124303 h 1334417"/>
              <a:gd name="connsiteX66" fmla="*/ 934637 w 1198755"/>
              <a:gd name="connsiteY66" fmla="*/ 100494 h 1334417"/>
              <a:gd name="connsiteX67" fmla="*/ 840183 w 1198755"/>
              <a:gd name="connsiteY67" fmla="*/ 90178 h 1334417"/>
              <a:gd name="connsiteX68" fmla="*/ 792556 w 1198755"/>
              <a:gd name="connsiteY68" fmla="*/ 67951 h 1334417"/>
              <a:gd name="connsiteX69" fmla="*/ 741758 w 1198755"/>
              <a:gd name="connsiteY69" fmla="*/ 39378 h 1334417"/>
              <a:gd name="connsiteX70" fmla="*/ 697308 w 1198755"/>
              <a:gd name="connsiteY70" fmla="*/ 52078 h 1334417"/>
              <a:gd name="connsiteX71" fmla="*/ 583008 w 1198755"/>
              <a:gd name="connsiteY71" fmla="*/ 1278 h 1334417"/>
              <a:gd name="connsiteX72" fmla="*/ 557608 w 1198755"/>
              <a:gd name="connsiteY72" fmla="*/ 20328 h 1334417"/>
              <a:gd name="connsiteX73" fmla="*/ 503633 w 1198755"/>
              <a:gd name="connsiteY73" fmla="*/ 39378 h 1334417"/>
              <a:gd name="connsiteX74" fmla="*/ 494106 w 1198755"/>
              <a:gd name="connsiteY74" fmla="*/ 93349 h 1334417"/>
              <a:gd name="connsiteX75" fmla="*/ 417115 w 1198755"/>
              <a:gd name="connsiteY75" fmla="*/ 121928 h 1334417"/>
              <a:gd name="connsiteX76" fmla="*/ 351232 w 1198755"/>
              <a:gd name="connsiteY76" fmla="*/ 134623 h 1334417"/>
              <a:gd name="connsiteX77" fmla="*/ 86122 w 1198755"/>
              <a:gd name="connsiteY77" fmla="*/ 257659 h 1334417"/>
              <a:gd name="connsiteX78" fmla="*/ 38497 w 1198755"/>
              <a:gd name="connsiteY78" fmla="*/ 317191 h 1334417"/>
              <a:gd name="connsiteX79" fmla="*/ 392 w 1198755"/>
              <a:gd name="connsiteY79" fmla="*/ 356874 h 1334417"/>
              <a:gd name="connsiteX80" fmla="*/ 12303 w 1198755"/>
              <a:gd name="connsiteY80" fmla="*/ 450541 h 1334417"/>
              <a:gd name="connsiteX81" fmla="*/ 25793 w 1198755"/>
              <a:gd name="connsiteY81" fmla="*/ 522768 h 1334417"/>
              <a:gd name="connsiteX82" fmla="*/ 57547 w 1198755"/>
              <a:gd name="connsiteY82" fmla="*/ 433872 h 1334417"/>
              <a:gd name="connsiteX83" fmla="*/ 78977 w 1198755"/>
              <a:gd name="connsiteY83" fmla="*/ 412441 h 1334417"/>
              <a:gd name="connsiteX84" fmla="*/ 118661 w 1198755"/>
              <a:gd name="connsiteY84" fmla="*/ 376717 h 1334417"/>
              <a:gd name="connsiteX85" fmla="*/ 102790 w 1198755"/>
              <a:gd name="connsiteY85" fmla="*/ 300522 h 1334417"/>
              <a:gd name="connsiteX86" fmla="*/ 86122 w 1198755"/>
              <a:gd name="connsiteY86" fmla="*/ 257659 h 1334417"/>
              <a:gd name="connsiteX87" fmla="*/ 351232 w 1198755"/>
              <a:gd name="connsiteY87" fmla="*/ 134227 h 1334417"/>
              <a:gd name="connsiteX0" fmla="*/ 351232 w 1198755"/>
              <a:gd name="connsiteY0" fmla="*/ 134227 h 1334417"/>
              <a:gd name="connsiteX1" fmla="*/ 321865 w 1198755"/>
              <a:gd name="connsiteY1" fmla="*/ 205272 h 1334417"/>
              <a:gd name="connsiteX2" fmla="*/ 287731 w 1198755"/>
              <a:gd name="connsiteY2" fmla="*/ 309250 h 1334417"/>
              <a:gd name="connsiteX3" fmla="*/ 255981 w 1198755"/>
              <a:gd name="connsiteY3" fmla="*/ 412435 h 1334417"/>
              <a:gd name="connsiteX4" fmla="*/ 252012 w 1198755"/>
              <a:gd name="connsiteY4" fmla="*/ 628335 h 1334417"/>
              <a:gd name="connsiteX5" fmla="*/ 336943 w 1198755"/>
              <a:gd name="connsiteY5" fmla="*/ 772005 h 1334417"/>
              <a:gd name="connsiteX6" fmla="*/ 376633 w 1198755"/>
              <a:gd name="connsiteY6" fmla="*/ 850591 h 1334417"/>
              <a:gd name="connsiteX7" fmla="*/ 406794 w 1198755"/>
              <a:gd name="connsiteY7" fmla="*/ 920437 h 1334417"/>
              <a:gd name="connsiteX8" fmla="*/ 350439 w 1198755"/>
              <a:gd name="connsiteY8" fmla="*/ 931553 h 1334417"/>
              <a:gd name="connsiteX9" fmla="*/ 228996 w 1198755"/>
              <a:gd name="connsiteY9" fmla="*/ 974416 h 1334417"/>
              <a:gd name="connsiteX10" fmla="*/ 174227 w 1198755"/>
              <a:gd name="connsiteY10" fmla="*/ 995847 h 1334417"/>
              <a:gd name="connsiteX11" fmla="*/ 133743 w 1198755"/>
              <a:gd name="connsiteY11" fmla="*/ 997431 h 1334417"/>
              <a:gd name="connsiteX12" fmla="*/ 178989 w 1198755"/>
              <a:gd name="connsiteY12" fmla="*/ 1079191 h 1334417"/>
              <a:gd name="connsiteX13" fmla="*/ 208356 w 1198755"/>
              <a:gd name="connsiteY13" fmla="*/ 1090301 h 1334417"/>
              <a:gd name="connsiteX14" fmla="*/ 245664 w 1198755"/>
              <a:gd name="connsiteY14" fmla="*/ 1067284 h 1334417"/>
              <a:gd name="connsiteX15" fmla="*/ 295668 w 1198755"/>
              <a:gd name="connsiteY15" fmla="*/ 1058549 h 1334417"/>
              <a:gd name="connsiteX16" fmla="*/ 250424 w 1198755"/>
              <a:gd name="connsiteY16" fmla="*/ 1126810 h 1334417"/>
              <a:gd name="connsiteX17" fmla="*/ 355199 w 1198755"/>
              <a:gd name="connsiteY17" fmla="*/ 1162530 h 1334417"/>
              <a:gd name="connsiteX18" fmla="*/ 495693 w 1198755"/>
              <a:gd name="connsiteY18" fmla="*/ 1133955 h 1334417"/>
              <a:gd name="connsiteX19" fmla="*/ 557606 w 1198755"/>
              <a:gd name="connsiteY19" fmla="*/ 1188725 h 1334417"/>
              <a:gd name="connsiteX20" fmla="*/ 605230 w 1198755"/>
              <a:gd name="connsiteY20" fmla="*/ 1286356 h 1334417"/>
              <a:gd name="connsiteX21" fmla="*/ 650475 w 1198755"/>
              <a:gd name="connsiteY21" fmla="*/ 1288738 h 1334417"/>
              <a:gd name="connsiteX22" fmla="*/ 690955 w 1198755"/>
              <a:gd name="connsiteY22" fmla="*/ 1303024 h 1334417"/>
              <a:gd name="connsiteX23" fmla="*/ 743344 w 1198755"/>
              <a:gd name="connsiteY23" fmla="*/ 1331599 h 1334417"/>
              <a:gd name="connsiteX24" fmla="*/ 876693 w 1198755"/>
              <a:gd name="connsiteY24" fmla="*/ 1224443 h 1334417"/>
              <a:gd name="connsiteX25" fmla="*/ 1040999 w 1198755"/>
              <a:gd name="connsiteY25" fmla="*/ 1119668 h 1334417"/>
              <a:gd name="connsiteX26" fmla="*/ 1091006 w 1198755"/>
              <a:gd name="connsiteY26" fmla="*/ 1098236 h 1334417"/>
              <a:gd name="connsiteX27" fmla="*/ 1088625 w 1198755"/>
              <a:gd name="connsiteY27" fmla="*/ 1098238 h 1334417"/>
              <a:gd name="connsiteX28" fmla="*/ 1074336 w 1198755"/>
              <a:gd name="connsiteY28" fmla="*/ 1061724 h 1334417"/>
              <a:gd name="connsiteX29" fmla="*/ 1015599 w 1198755"/>
              <a:gd name="connsiteY29" fmla="*/ 1023624 h 1334417"/>
              <a:gd name="connsiteX30" fmla="*/ 983852 w 1198755"/>
              <a:gd name="connsiteY30" fmla="*/ 1007753 h 1334417"/>
              <a:gd name="connsiteX31" fmla="*/ 964005 w 1198755"/>
              <a:gd name="connsiteY31" fmla="*/ 979174 h 1334417"/>
              <a:gd name="connsiteX32" fmla="*/ 1002902 w 1198755"/>
              <a:gd name="connsiteY32" fmla="*/ 948222 h 1334417"/>
              <a:gd name="connsiteX33" fmla="*/ 1033857 w 1198755"/>
              <a:gd name="connsiteY33" fmla="*/ 931548 h 1334417"/>
              <a:gd name="connsiteX34" fmla="*/ 1062433 w 1198755"/>
              <a:gd name="connsiteY34" fmla="*/ 919647 h 1334417"/>
              <a:gd name="connsiteX35" fmla="*/ 1113231 w 1198755"/>
              <a:gd name="connsiteY35" fmla="*/ 896624 h 1334417"/>
              <a:gd name="connsiteX36" fmla="*/ 1075131 w 1198755"/>
              <a:gd name="connsiteY36" fmla="*/ 752161 h 1334417"/>
              <a:gd name="connsiteX37" fmla="*/ 899713 w 1198755"/>
              <a:gd name="connsiteY37" fmla="*/ 663262 h 1334417"/>
              <a:gd name="connsiteX38" fmla="*/ 1053699 w 1198755"/>
              <a:gd name="connsiteY38" fmla="*/ 542611 h 1334417"/>
              <a:gd name="connsiteX39" fmla="*/ 1110058 w 1198755"/>
              <a:gd name="connsiteY39" fmla="*/ 567222 h 1334417"/>
              <a:gd name="connsiteX40" fmla="*/ 1157683 w 1198755"/>
              <a:gd name="connsiteY40" fmla="*/ 600559 h 1334417"/>
              <a:gd name="connsiteX41" fmla="*/ 1124346 w 1198755"/>
              <a:gd name="connsiteY41" fmla="*/ 629134 h 1334417"/>
              <a:gd name="connsiteX42" fmla="*/ 1088625 w 1198755"/>
              <a:gd name="connsiteY42" fmla="*/ 672787 h 1334417"/>
              <a:gd name="connsiteX43" fmla="*/ 1131489 w 1198755"/>
              <a:gd name="connsiteY43" fmla="*/ 671997 h 1334417"/>
              <a:gd name="connsiteX44" fmla="*/ 1182287 w 1198755"/>
              <a:gd name="connsiteY44" fmla="*/ 671200 h 1334417"/>
              <a:gd name="connsiteX45" fmla="*/ 1195783 w 1198755"/>
              <a:gd name="connsiteY45" fmla="*/ 595797 h 1334417"/>
              <a:gd name="connsiteX46" fmla="*/ 1130694 w 1198755"/>
              <a:gd name="connsiteY46" fmla="*/ 483872 h 1334417"/>
              <a:gd name="connsiteX47" fmla="*/ 1056081 w 1198755"/>
              <a:gd name="connsiteY47" fmla="*/ 544203 h 1334417"/>
              <a:gd name="connsiteX48" fmla="*/ 892568 w 1198755"/>
              <a:gd name="connsiteY48" fmla="*/ 663658 h 1334417"/>
              <a:gd name="connsiteX49" fmla="*/ 850500 w 1198755"/>
              <a:gd name="connsiteY49" fmla="*/ 599761 h 1334417"/>
              <a:gd name="connsiteX50" fmla="*/ 817164 w 1198755"/>
              <a:gd name="connsiteY50" fmla="*/ 605322 h 1334417"/>
              <a:gd name="connsiteX51" fmla="*/ 801287 w 1198755"/>
              <a:gd name="connsiteY51" fmla="*/ 598172 h 1334417"/>
              <a:gd name="connsiteX52" fmla="*/ 883043 w 1198755"/>
              <a:gd name="connsiteY52" fmla="*/ 486255 h 1334417"/>
              <a:gd name="connsiteX53" fmla="*/ 924321 w 1198755"/>
              <a:gd name="connsiteY53" fmla="*/ 526741 h 1334417"/>
              <a:gd name="connsiteX54" fmla="*/ 967974 w 1198755"/>
              <a:gd name="connsiteY54" fmla="*/ 564043 h 1334417"/>
              <a:gd name="connsiteX55" fmla="*/ 962421 w 1198755"/>
              <a:gd name="connsiteY55" fmla="*/ 493403 h 1334417"/>
              <a:gd name="connsiteX56" fmla="*/ 962421 w 1198755"/>
              <a:gd name="connsiteY56" fmla="*/ 443397 h 1334417"/>
              <a:gd name="connsiteX57" fmla="*/ 945752 w 1198755"/>
              <a:gd name="connsiteY57" fmla="*/ 414822 h 1334417"/>
              <a:gd name="connsiteX58" fmla="*/ 925112 w 1198755"/>
              <a:gd name="connsiteY58" fmla="*/ 378303 h 1334417"/>
              <a:gd name="connsiteX59" fmla="*/ 864789 w 1198755"/>
              <a:gd name="connsiteY59" fmla="*/ 348147 h 1334417"/>
              <a:gd name="connsiteX60" fmla="*/ 799699 w 1198755"/>
              <a:gd name="connsiteY60" fmla="*/ 321949 h 1334417"/>
              <a:gd name="connsiteX61" fmla="*/ 859233 w 1198755"/>
              <a:gd name="connsiteY61" fmla="*/ 296553 h 1334417"/>
              <a:gd name="connsiteX62" fmla="*/ 913206 w 1198755"/>
              <a:gd name="connsiteY62" fmla="*/ 229079 h 1334417"/>
              <a:gd name="connsiteX63" fmla="*/ 970358 w 1198755"/>
              <a:gd name="connsiteY63" fmla="*/ 214003 h 1334417"/>
              <a:gd name="connsiteX64" fmla="*/ 976708 w 1198755"/>
              <a:gd name="connsiteY64" fmla="*/ 171934 h 1334417"/>
              <a:gd name="connsiteX65" fmla="*/ 985437 w 1198755"/>
              <a:gd name="connsiteY65" fmla="*/ 124303 h 1334417"/>
              <a:gd name="connsiteX66" fmla="*/ 934637 w 1198755"/>
              <a:gd name="connsiteY66" fmla="*/ 100494 h 1334417"/>
              <a:gd name="connsiteX67" fmla="*/ 840183 w 1198755"/>
              <a:gd name="connsiteY67" fmla="*/ 90178 h 1334417"/>
              <a:gd name="connsiteX68" fmla="*/ 792556 w 1198755"/>
              <a:gd name="connsiteY68" fmla="*/ 67951 h 1334417"/>
              <a:gd name="connsiteX69" fmla="*/ 741758 w 1198755"/>
              <a:gd name="connsiteY69" fmla="*/ 39378 h 1334417"/>
              <a:gd name="connsiteX70" fmla="*/ 697308 w 1198755"/>
              <a:gd name="connsiteY70" fmla="*/ 52078 h 1334417"/>
              <a:gd name="connsiteX71" fmla="*/ 583008 w 1198755"/>
              <a:gd name="connsiteY71" fmla="*/ 1278 h 1334417"/>
              <a:gd name="connsiteX72" fmla="*/ 557608 w 1198755"/>
              <a:gd name="connsiteY72" fmla="*/ 20328 h 1334417"/>
              <a:gd name="connsiteX73" fmla="*/ 503633 w 1198755"/>
              <a:gd name="connsiteY73" fmla="*/ 39378 h 1334417"/>
              <a:gd name="connsiteX74" fmla="*/ 494106 w 1198755"/>
              <a:gd name="connsiteY74" fmla="*/ 93349 h 1334417"/>
              <a:gd name="connsiteX75" fmla="*/ 417115 w 1198755"/>
              <a:gd name="connsiteY75" fmla="*/ 121928 h 1334417"/>
              <a:gd name="connsiteX76" fmla="*/ 351232 w 1198755"/>
              <a:gd name="connsiteY76" fmla="*/ 134623 h 1334417"/>
              <a:gd name="connsiteX77" fmla="*/ 86122 w 1198755"/>
              <a:gd name="connsiteY77" fmla="*/ 257659 h 1334417"/>
              <a:gd name="connsiteX78" fmla="*/ 38497 w 1198755"/>
              <a:gd name="connsiteY78" fmla="*/ 317191 h 1334417"/>
              <a:gd name="connsiteX79" fmla="*/ 392 w 1198755"/>
              <a:gd name="connsiteY79" fmla="*/ 356874 h 1334417"/>
              <a:gd name="connsiteX80" fmla="*/ 12303 w 1198755"/>
              <a:gd name="connsiteY80" fmla="*/ 450541 h 1334417"/>
              <a:gd name="connsiteX81" fmla="*/ 25793 w 1198755"/>
              <a:gd name="connsiteY81" fmla="*/ 522768 h 1334417"/>
              <a:gd name="connsiteX82" fmla="*/ 57547 w 1198755"/>
              <a:gd name="connsiteY82" fmla="*/ 433872 h 1334417"/>
              <a:gd name="connsiteX83" fmla="*/ 78977 w 1198755"/>
              <a:gd name="connsiteY83" fmla="*/ 412441 h 1334417"/>
              <a:gd name="connsiteX84" fmla="*/ 118661 w 1198755"/>
              <a:gd name="connsiteY84" fmla="*/ 376717 h 1334417"/>
              <a:gd name="connsiteX85" fmla="*/ 102790 w 1198755"/>
              <a:gd name="connsiteY85" fmla="*/ 300522 h 1334417"/>
              <a:gd name="connsiteX86" fmla="*/ 93265 w 1198755"/>
              <a:gd name="connsiteY86" fmla="*/ 271947 h 1334417"/>
              <a:gd name="connsiteX87" fmla="*/ 86122 w 1198755"/>
              <a:gd name="connsiteY87" fmla="*/ 257659 h 1334417"/>
              <a:gd name="connsiteX88" fmla="*/ 351232 w 1198755"/>
              <a:gd name="connsiteY88" fmla="*/ 134227 h 1334417"/>
              <a:gd name="connsiteX0" fmla="*/ 351232 w 1198755"/>
              <a:gd name="connsiteY0" fmla="*/ 134227 h 1334417"/>
              <a:gd name="connsiteX1" fmla="*/ 321865 w 1198755"/>
              <a:gd name="connsiteY1" fmla="*/ 205272 h 1334417"/>
              <a:gd name="connsiteX2" fmla="*/ 287731 w 1198755"/>
              <a:gd name="connsiteY2" fmla="*/ 309250 h 1334417"/>
              <a:gd name="connsiteX3" fmla="*/ 255981 w 1198755"/>
              <a:gd name="connsiteY3" fmla="*/ 412435 h 1334417"/>
              <a:gd name="connsiteX4" fmla="*/ 252012 w 1198755"/>
              <a:gd name="connsiteY4" fmla="*/ 628335 h 1334417"/>
              <a:gd name="connsiteX5" fmla="*/ 336943 w 1198755"/>
              <a:gd name="connsiteY5" fmla="*/ 772005 h 1334417"/>
              <a:gd name="connsiteX6" fmla="*/ 376633 w 1198755"/>
              <a:gd name="connsiteY6" fmla="*/ 850591 h 1334417"/>
              <a:gd name="connsiteX7" fmla="*/ 406794 w 1198755"/>
              <a:gd name="connsiteY7" fmla="*/ 920437 h 1334417"/>
              <a:gd name="connsiteX8" fmla="*/ 350439 w 1198755"/>
              <a:gd name="connsiteY8" fmla="*/ 931553 h 1334417"/>
              <a:gd name="connsiteX9" fmla="*/ 228996 w 1198755"/>
              <a:gd name="connsiteY9" fmla="*/ 974416 h 1334417"/>
              <a:gd name="connsiteX10" fmla="*/ 174227 w 1198755"/>
              <a:gd name="connsiteY10" fmla="*/ 995847 h 1334417"/>
              <a:gd name="connsiteX11" fmla="*/ 133743 w 1198755"/>
              <a:gd name="connsiteY11" fmla="*/ 997431 h 1334417"/>
              <a:gd name="connsiteX12" fmla="*/ 178989 w 1198755"/>
              <a:gd name="connsiteY12" fmla="*/ 1079191 h 1334417"/>
              <a:gd name="connsiteX13" fmla="*/ 208356 w 1198755"/>
              <a:gd name="connsiteY13" fmla="*/ 1090301 h 1334417"/>
              <a:gd name="connsiteX14" fmla="*/ 245664 w 1198755"/>
              <a:gd name="connsiteY14" fmla="*/ 1067284 h 1334417"/>
              <a:gd name="connsiteX15" fmla="*/ 295668 w 1198755"/>
              <a:gd name="connsiteY15" fmla="*/ 1058549 h 1334417"/>
              <a:gd name="connsiteX16" fmla="*/ 250424 w 1198755"/>
              <a:gd name="connsiteY16" fmla="*/ 1126810 h 1334417"/>
              <a:gd name="connsiteX17" fmla="*/ 355199 w 1198755"/>
              <a:gd name="connsiteY17" fmla="*/ 1162530 h 1334417"/>
              <a:gd name="connsiteX18" fmla="*/ 495693 w 1198755"/>
              <a:gd name="connsiteY18" fmla="*/ 1133955 h 1334417"/>
              <a:gd name="connsiteX19" fmla="*/ 557606 w 1198755"/>
              <a:gd name="connsiteY19" fmla="*/ 1188725 h 1334417"/>
              <a:gd name="connsiteX20" fmla="*/ 605230 w 1198755"/>
              <a:gd name="connsiteY20" fmla="*/ 1286356 h 1334417"/>
              <a:gd name="connsiteX21" fmla="*/ 650475 w 1198755"/>
              <a:gd name="connsiteY21" fmla="*/ 1288738 h 1334417"/>
              <a:gd name="connsiteX22" fmla="*/ 690955 w 1198755"/>
              <a:gd name="connsiteY22" fmla="*/ 1303024 h 1334417"/>
              <a:gd name="connsiteX23" fmla="*/ 743344 w 1198755"/>
              <a:gd name="connsiteY23" fmla="*/ 1331599 h 1334417"/>
              <a:gd name="connsiteX24" fmla="*/ 876693 w 1198755"/>
              <a:gd name="connsiteY24" fmla="*/ 1224443 h 1334417"/>
              <a:gd name="connsiteX25" fmla="*/ 1040999 w 1198755"/>
              <a:gd name="connsiteY25" fmla="*/ 1119668 h 1334417"/>
              <a:gd name="connsiteX26" fmla="*/ 1091006 w 1198755"/>
              <a:gd name="connsiteY26" fmla="*/ 1098236 h 1334417"/>
              <a:gd name="connsiteX27" fmla="*/ 1088625 w 1198755"/>
              <a:gd name="connsiteY27" fmla="*/ 1098238 h 1334417"/>
              <a:gd name="connsiteX28" fmla="*/ 1074336 w 1198755"/>
              <a:gd name="connsiteY28" fmla="*/ 1061724 h 1334417"/>
              <a:gd name="connsiteX29" fmla="*/ 1015599 w 1198755"/>
              <a:gd name="connsiteY29" fmla="*/ 1023624 h 1334417"/>
              <a:gd name="connsiteX30" fmla="*/ 983852 w 1198755"/>
              <a:gd name="connsiteY30" fmla="*/ 1007753 h 1334417"/>
              <a:gd name="connsiteX31" fmla="*/ 964005 w 1198755"/>
              <a:gd name="connsiteY31" fmla="*/ 979174 h 1334417"/>
              <a:gd name="connsiteX32" fmla="*/ 1002902 w 1198755"/>
              <a:gd name="connsiteY32" fmla="*/ 948222 h 1334417"/>
              <a:gd name="connsiteX33" fmla="*/ 1033857 w 1198755"/>
              <a:gd name="connsiteY33" fmla="*/ 931548 h 1334417"/>
              <a:gd name="connsiteX34" fmla="*/ 1062433 w 1198755"/>
              <a:gd name="connsiteY34" fmla="*/ 919647 h 1334417"/>
              <a:gd name="connsiteX35" fmla="*/ 1113231 w 1198755"/>
              <a:gd name="connsiteY35" fmla="*/ 896624 h 1334417"/>
              <a:gd name="connsiteX36" fmla="*/ 1075131 w 1198755"/>
              <a:gd name="connsiteY36" fmla="*/ 752161 h 1334417"/>
              <a:gd name="connsiteX37" fmla="*/ 899713 w 1198755"/>
              <a:gd name="connsiteY37" fmla="*/ 663262 h 1334417"/>
              <a:gd name="connsiteX38" fmla="*/ 1053699 w 1198755"/>
              <a:gd name="connsiteY38" fmla="*/ 542611 h 1334417"/>
              <a:gd name="connsiteX39" fmla="*/ 1110058 w 1198755"/>
              <a:gd name="connsiteY39" fmla="*/ 567222 h 1334417"/>
              <a:gd name="connsiteX40" fmla="*/ 1157683 w 1198755"/>
              <a:gd name="connsiteY40" fmla="*/ 600559 h 1334417"/>
              <a:gd name="connsiteX41" fmla="*/ 1124346 w 1198755"/>
              <a:gd name="connsiteY41" fmla="*/ 629134 h 1334417"/>
              <a:gd name="connsiteX42" fmla="*/ 1088625 w 1198755"/>
              <a:gd name="connsiteY42" fmla="*/ 672787 h 1334417"/>
              <a:gd name="connsiteX43" fmla="*/ 1131489 w 1198755"/>
              <a:gd name="connsiteY43" fmla="*/ 671997 h 1334417"/>
              <a:gd name="connsiteX44" fmla="*/ 1182287 w 1198755"/>
              <a:gd name="connsiteY44" fmla="*/ 671200 h 1334417"/>
              <a:gd name="connsiteX45" fmla="*/ 1195783 w 1198755"/>
              <a:gd name="connsiteY45" fmla="*/ 595797 h 1334417"/>
              <a:gd name="connsiteX46" fmla="*/ 1130694 w 1198755"/>
              <a:gd name="connsiteY46" fmla="*/ 483872 h 1334417"/>
              <a:gd name="connsiteX47" fmla="*/ 1056081 w 1198755"/>
              <a:gd name="connsiteY47" fmla="*/ 544203 h 1334417"/>
              <a:gd name="connsiteX48" fmla="*/ 892568 w 1198755"/>
              <a:gd name="connsiteY48" fmla="*/ 663658 h 1334417"/>
              <a:gd name="connsiteX49" fmla="*/ 850500 w 1198755"/>
              <a:gd name="connsiteY49" fmla="*/ 599761 h 1334417"/>
              <a:gd name="connsiteX50" fmla="*/ 817164 w 1198755"/>
              <a:gd name="connsiteY50" fmla="*/ 605322 h 1334417"/>
              <a:gd name="connsiteX51" fmla="*/ 801287 w 1198755"/>
              <a:gd name="connsiteY51" fmla="*/ 598172 h 1334417"/>
              <a:gd name="connsiteX52" fmla="*/ 883043 w 1198755"/>
              <a:gd name="connsiteY52" fmla="*/ 486255 h 1334417"/>
              <a:gd name="connsiteX53" fmla="*/ 924321 w 1198755"/>
              <a:gd name="connsiteY53" fmla="*/ 526741 h 1334417"/>
              <a:gd name="connsiteX54" fmla="*/ 967974 w 1198755"/>
              <a:gd name="connsiteY54" fmla="*/ 564043 h 1334417"/>
              <a:gd name="connsiteX55" fmla="*/ 962421 w 1198755"/>
              <a:gd name="connsiteY55" fmla="*/ 493403 h 1334417"/>
              <a:gd name="connsiteX56" fmla="*/ 962421 w 1198755"/>
              <a:gd name="connsiteY56" fmla="*/ 443397 h 1334417"/>
              <a:gd name="connsiteX57" fmla="*/ 945752 w 1198755"/>
              <a:gd name="connsiteY57" fmla="*/ 414822 h 1334417"/>
              <a:gd name="connsiteX58" fmla="*/ 925112 w 1198755"/>
              <a:gd name="connsiteY58" fmla="*/ 378303 h 1334417"/>
              <a:gd name="connsiteX59" fmla="*/ 864789 w 1198755"/>
              <a:gd name="connsiteY59" fmla="*/ 348147 h 1334417"/>
              <a:gd name="connsiteX60" fmla="*/ 799699 w 1198755"/>
              <a:gd name="connsiteY60" fmla="*/ 321949 h 1334417"/>
              <a:gd name="connsiteX61" fmla="*/ 859233 w 1198755"/>
              <a:gd name="connsiteY61" fmla="*/ 296553 h 1334417"/>
              <a:gd name="connsiteX62" fmla="*/ 913206 w 1198755"/>
              <a:gd name="connsiteY62" fmla="*/ 229079 h 1334417"/>
              <a:gd name="connsiteX63" fmla="*/ 970358 w 1198755"/>
              <a:gd name="connsiteY63" fmla="*/ 214003 h 1334417"/>
              <a:gd name="connsiteX64" fmla="*/ 976708 w 1198755"/>
              <a:gd name="connsiteY64" fmla="*/ 171934 h 1334417"/>
              <a:gd name="connsiteX65" fmla="*/ 985437 w 1198755"/>
              <a:gd name="connsiteY65" fmla="*/ 124303 h 1334417"/>
              <a:gd name="connsiteX66" fmla="*/ 934637 w 1198755"/>
              <a:gd name="connsiteY66" fmla="*/ 100494 h 1334417"/>
              <a:gd name="connsiteX67" fmla="*/ 840183 w 1198755"/>
              <a:gd name="connsiteY67" fmla="*/ 90178 h 1334417"/>
              <a:gd name="connsiteX68" fmla="*/ 792556 w 1198755"/>
              <a:gd name="connsiteY68" fmla="*/ 67951 h 1334417"/>
              <a:gd name="connsiteX69" fmla="*/ 741758 w 1198755"/>
              <a:gd name="connsiteY69" fmla="*/ 39378 h 1334417"/>
              <a:gd name="connsiteX70" fmla="*/ 697308 w 1198755"/>
              <a:gd name="connsiteY70" fmla="*/ 52078 h 1334417"/>
              <a:gd name="connsiteX71" fmla="*/ 583008 w 1198755"/>
              <a:gd name="connsiteY71" fmla="*/ 1278 h 1334417"/>
              <a:gd name="connsiteX72" fmla="*/ 557608 w 1198755"/>
              <a:gd name="connsiteY72" fmla="*/ 20328 h 1334417"/>
              <a:gd name="connsiteX73" fmla="*/ 503633 w 1198755"/>
              <a:gd name="connsiteY73" fmla="*/ 39378 h 1334417"/>
              <a:gd name="connsiteX74" fmla="*/ 494106 w 1198755"/>
              <a:gd name="connsiteY74" fmla="*/ 93349 h 1334417"/>
              <a:gd name="connsiteX75" fmla="*/ 417115 w 1198755"/>
              <a:gd name="connsiteY75" fmla="*/ 121928 h 1334417"/>
              <a:gd name="connsiteX76" fmla="*/ 351232 w 1198755"/>
              <a:gd name="connsiteY76" fmla="*/ 134623 h 1334417"/>
              <a:gd name="connsiteX77" fmla="*/ 86122 w 1198755"/>
              <a:gd name="connsiteY77" fmla="*/ 257659 h 1334417"/>
              <a:gd name="connsiteX78" fmla="*/ 38497 w 1198755"/>
              <a:gd name="connsiteY78" fmla="*/ 317191 h 1334417"/>
              <a:gd name="connsiteX79" fmla="*/ 392 w 1198755"/>
              <a:gd name="connsiteY79" fmla="*/ 356874 h 1334417"/>
              <a:gd name="connsiteX80" fmla="*/ 12303 w 1198755"/>
              <a:gd name="connsiteY80" fmla="*/ 450541 h 1334417"/>
              <a:gd name="connsiteX81" fmla="*/ 25793 w 1198755"/>
              <a:gd name="connsiteY81" fmla="*/ 522768 h 1334417"/>
              <a:gd name="connsiteX82" fmla="*/ 57547 w 1198755"/>
              <a:gd name="connsiteY82" fmla="*/ 433872 h 1334417"/>
              <a:gd name="connsiteX83" fmla="*/ 78977 w 1198755"/>
              <a:gd name="connsiteY83" fmla="*/ 412441 h 1334417"/>
              <a:gd name="connsiteX84" fmla="*/ 118661 w 1198755"/>
              <a:gd name="connsiteY84" fmla="*/ 376717 h 1334417"/>
              <a:gd name="connsiteX85" fmla="*/ 102790 w 1198755"/>
              <a:gd name="connsiteY85" fmla="*/ 300522 h 1334417"/>
              <a:gd name="connsiteX86" fmla="*/ 93265 w 1198755"/>
              <a:gd name="connsiteY86" fmla="*/ 271947 h 1334417"/>
              <a:gd name="connsiteX87" fmla="*/ 351232 w 1198755"/>
              <a:gd name="connsiteY87" fmla="*/ 134227 h 1334417"/>
              <a:gd name="connsiteX0" fmla="*/ 351232 w 1198755"/>
              <a:gd name="connsiteY0" fmla="*/ 134227 h 1334417"/>
              <a:gd name="connsiteX1" fmla="*/ 321865 w 1198755"/>
              <a:gd name="connsiteY1" fmla="*/ 205272 h 1334417"/>
              <a:gd name="connsiteX2" fmla="*/ 287731 w 1198755"/>
              <a:gd name="connsiteY2" fmla="*/ 309250 h 1334417"/>
              <a:gd name="connsiteX3" fmla="*/ 255981 w 1198755"/>
              <a:gd name="connsiteY3" fmla="*/ 412435 h 1334417"/>
              <a:gd name="connsiteX4" fmla="*/ 252012 w 1198755"/>
              <a:gd name="connsiteY4" fmla="*/ 628335 h 1334417"/>
              <a:gd name="connsiteX5" fmla="*/ 336943 w 1198755"/>
              <a:gd name="connsiteY5" fmla="*/ 772005 h 1334417"/>
              <a:gd name="connsiteX6" fmla="*/ 376633 w 1198755"/>
              <a:gd name="connsiteY6" fmla="*/ 850591 h 1334417"/>
              <a:gd name="connsiteX7" fmla="*/ 406794 w 1198755"/>
              <a:gd name="connsiteY7" fmla="*/ 920437 h 1334417"/>
              <a:gd name="connsiteX8" fmla="*/ 350439 w 1198755"/>
              <a:gd name="connsiteY8" fmla="*/ 931553 h 1334417"/>
              <a:gd name="connsiteX9" fmla="*/ 228996 w 1198755"/>
              <a:gd name="connsiteY9" fmla="*/ 974416 h 1334417"/>
              <a:gd name="connsiteX10" fmla="*/ 174227 w 1198755"/>
              <a:gd name="connsiteY10" fmla="*/ 995847 h 1334417"/>
              <a:gd name="connsiteX11" fmla="*/ 133743 w 1198755"/>
              <a:gd name="connsiteY11" fmla="*/ 997431 h 1334417"/>
              <a:gd name="connsiteX12" fmla="*/ 178989 w 1198755"/>
              <a:gd name="connsiteY12" fmla="*/ 1079191 h 1334417"/>
              <a:gd name="connsiteX13" fmla="*/ 208356 w 1198755"/>
              <a:gd name="connsiteY13" fmla="*/ 1090301 h 1334417"/>
              <a:gd name="connsiteX14" fmla="*/ 245664 w 1198755"/>
              <a:gd name="connsiteY14" fmla="*/ 1067284 h 1334417"/>
              <a:gd name="connsiteX15" fmla="*/ 295668 w 1198755"/>
              <a:gd name="connsiteY15" fmla="*/ 1058549 h 1334417"/>
              <a:gd name="connsiteX16" fmla="*/ 250424 w 1198755"/>
              <a:gd name="connsiteY16" fmla="*/ 1126810 h 1334417"/>
              <a:gd name="connsiteX17" fmla="*/ 355199 w 1198755"/>
              <a:gd name="connsiteY17" fmla="*/ 1162530 h 1334417"/>
              <a:gd name="connsiteX18" fmla="*/ 495693 w 1198755"/>
              <a:gd name="connsiteY18" fmla="*/ 1133955 h 1334417"/>
              <a:gd name="connsiteX19" fmla="*/ 557606 w 1198755"/>
              <a:gd name="connsiteY19" fmla="*/ 1188725 h 1334417"/>
              <a:gd name="connsiteX20" fmla="*/ 605230 w 1198755"/>
              <a:gd name="connsiteY20" fmla="*/ 1286356 h 1334417"/>
              <a:gd name="connsiteX21" fmla="*/ 650475 w 1198755"/>
              <a:gd name="connsiteY21" fmla="*/ 1288738 h 1334417"/>
              <a:gd name="connsiteX22" fmla="*/ 690955 w 1198755"/>
              <a:gd name="connsiteY22" fmla="*/ 1303024 h 1334417"/>
              <a:gd name="connsiteX23" fmla="*/ 743344 w 1198755"/>
              <a:gd name="connsiteY23" fmla="*/ 1331599 h 1334417"/>
              <a:gd name="connsiteX24" fmla="*/ 876693 w 1198755"/>
              <a:gd name="connsiteY24" fmla="*/ 1224443 h 1334417"/>
              <a:gd name="connsiteX25" fmla="*/ 1040999 w 1198755"/>
              <a:gd name="connsiteY25" fmla="*/ 1119668 h 1334417"/>
              <a:gd name="connsiteX26" fmla="*/ 1091006 w 1198755"/>
              <a:gd name="connsiteY26" fmla="*/ 1098236 h 1334417"/>
              <a:gd name="connsiteX27" fmla="*/ 1088625 w 1198755"/>
              <a:gd name="connsiteY27" fmla="*/ 1098238 h 1334417"/>
              <a:gd name="connsiteX28" fmla="*/ 1074336 w 1198755"/>
              <a:gd name="connsiteY28" fmla="*/ 1061724 h 1334417"/>
              <a:gd name="connsiteX29" fmla="*/ 1015599 w 1198755"/>
              <a:gd name="connsiteY29" fmla="*/ 1023624 h 1334417"/>
              <a:gd name="connsiteX30" fmla="*/ 983852 w 1198755"/>
              <a:gd name="connsiteY30" fmla="*/ 1007753 h 1334417"/>
              <a:gd name="connsiteX31" fmla="*/ 964005 w 1198755"/>
              <a:gd name="connsiteY31" fmla="*/ 979174 h 1334417"/>
              <a:gd name="connsiteX32" fmla="*/ 1002902 w 1198755"/>
              <a:gd name="connsiteY32" fmla="*/ 948222 h 1334417"/>
              <a:gd name="connsiteX33" fmla="*/ 1033857 w 1198755"/>
              <a:gd name="connsiteY33" fmla="*/ 931548 h 1334417"/>
              <a:gd name="connsiteX34" fmla="*/ 1062433 w 1198755"/>
              <a:gd name="connsiteY34" fmla="*/ 919647 h 1334417"/>
              <a:gd name="connsiteX35" fmla="*/ 1113231 w 1198755"/>
              <a:gd name="connsiteY35" fmla="*/ 896624 h 1334417"/>
              <a:gd name="connsiteX36" fmla="*/ 1075131 w 1198755"/>
              <a:gd name="connsiteY36" fmla="*/ 752161 h 1334417"/>
              <a:gd name="connsiteX37" fmla="*/ 899713 w 1198755"/>
              <a:gd name="connsiteY37" fmla="*/ 663262 h 1334417"/>
              <a:gd name="connsiteX38" fmla="*/ 1053699 w 1198755"/>
              <a:gd name="connsiteY38" fmla="*/ 542611 h 1334417"/>
              <a:gd name="connsiteX39" fmla="*/ 1110058 w 1198755"/>
              <a:gd name="connsiteY39" fmla="*/ 567222 h 1334417"/>
              <a:gd name="connsiteX40" fmla="*/ 1157683 w 1198755"/>
              <a:gd name="connsiteY40" fmla="*/ 600559 h 1334417"/>
              <a:gd name="connsiteX41" fmla="*/ 1124346 w 1198755"/>
              <a:gd name="connsiteY41" fmla="*/ 629134 h 1334417"/>
              <a:gd name="connsiteX42" fmla="*/ 1088625 w 1198755"/>
              <a:gd name="connsiteY42" fmla="*/ 672787 h 1334417"/>
              <a:gd name="connsiteX43" fmla="*/ 1131489 w 1198755"/>
              <a:gd name="connsiteY43" fmla="*/ 671997 h 1334417"/>
              <a:gd name="connsiteX44" fmla="*/ 1182287 w 1198755"/>
              <a:gd name="connsiteY44" fmla="*/ 671200 h 1334417"/>
              <a:gd name="connsiteX45" fmla="*/ 1195783 w 1198755"/>
              <a:gd name="connsiteY45" fmla="*/ 595797 h 1334417"/>
              <a:gd name="connsiteX46" fmla="*/ 1130694 w 1198755"/>
              <a:gd name="connsiteY46" fmla="*/ 483872 h 1334417"/>
              <a:gd name="connsiteX47" fmla="*/ 1056081 w 1198755"/>
              <a:gd name="connsiteY47" fmla="*/ 544203 h 1334417"/>
              <a:gd name="connsiteX48" fmla="*/ 892568 w 1198755"/>
              <a:gd name="connsiteY48" fmla="*/ 663658 h 1334417"/>
              <a:gd name="connsiteX49" fmla="*/ 850500 w 1198755"/>
              <a:gd name="connsiteY49" fmla="*/ 599761 h 1334417"/>
              <a:gd name="connsiteX50" fmla="*/ 817164 w 1198755"/>
              <a:gd name="connsiteY50" fmla="*/ 605322 h 1334417"/>
              <a:gd name="connsiteX51" fmla="*/ 801287 w 1198755"/>
              <a:gd name="connsiteY51" fmla="*/ 598172 h 1334417"/>
              <a:gd name="connsiteX52" fmla="*/ 883043 w 1198755"/>
              <a:gd name="connsiteY52" fmla="*/ 486255 h 1334417"/>
              <a:gd name="connsiteX53" fmla="*/ 924321 w 1198755"/>
              <a:gd name="connsiteY53" fmla="*/ 526741 h 1334417"/>
              <a:gd name="connsiteX54" fmla="*/ 967974 w 1198755"/>
              <a:gd name="connsiteY54" fmla="*/ 564043 h 1334417"/>
              <a:gd name="connsiteX55" fmla="*/ 962421 w 1198755"/>
              <a:gd name="connsiteY55" fmla="*/ 493403 h 1334417"/>
              <a:gd name="connsiteX56" fmla="*/ 962421 w 1198755"/>
              <a:gd name="connsiteY56" fmla="*/ 443397 h 1334417"/>
              <a:gd name="connsiteX57" fmla="*/ 945752 w 1198755"/>
              <a:gd name="connsiteY57" fmla="*/ 414822 h 1334417"/>
              <a:gd name="connsiteX58" fmla="*/ 925112 w 1198755"/>
              <a:gd name="connsiteY58" fmla="*/ 378303 h 1334417"/>
              <a:gd name="connsiteX59" fmla="*/ 864789 w 1198755"/>
              <a:gd name="connsiteY59" fmla="*/ 348147 h 1334417"/>
              <a:gd name="connsiteX60" fmla="*/ 799699 w 1198755"/>
              <a:gd name="connsiteY60" fmla="*/ 321949 h 1334417"/>
              <a:gd name="connsiteX61" fmla="*/ 859233 w 1198755"/>
              <a:gd name="connsiteY61" fmla="*/ 296553 h 1334417"/>
              <a:gd name="connsiteX62" fmla="*/ 913206 w 1198755"/>
              <a:gd name="connsiteY62" fmla="*/ 229079 h 1334417"/>
              <a:gd name="connsiteX63" fmla="*/ 970358 w 1198755"/>
              <a:gd name="connsiteY63" fmla="*/ 214003 h 1334417"/>
              <a:gd name="connsiteX64" fmla="*/ 976708 w 1198755"/>
              <a:gd name="connsiteY64" fmla="*/ 171934 h 1334417"/>
              <a:gd name="connsiteX65" fmla="*/ 985437 w 1198755"/>
              <a:gd name="connsiteY65" fmla="*/ 124303 h 1334417"/>
              <a:gd name="connsiteX66" fmla="*/ 934637 w 1198755"/>
              <a:gd name="connsiteY66" fmla="*/ 100494 h 1334417"/>
              <a:gd name="connsiteX67" fmla="*/ 840183 w 1198755"/>
              <a:gd name="connsiteY67" fmla="*/ 90178 h 1334417"/>
              <a:gd name="connsiteX68" fmla="*/ 792556 w 1198755"/>
              <a:gd name="connsiteY68" fmla="*/ 67951 h 1334417"/>
              <a:gd name="connsiteX69" fmla="*/ 741758 w 1198755"/>
              <a:gd name="connsiteY69" fmla="*/ 39378 h 1334417"/>
              <a:gd name="connsiteX70" fmla="*/ 697308 w 1198755"/>
              <a:gd name="connsiteY70" fmla="*/ 52078 h 1334417"/>
              <a:gd name="connsiteX71" fmla="*/ 583008 w 1198755"/>
              <a:gd name="connsiteY71" fmla="*/ 1278 h 1334417"/>
              <a:gd name="connsiteX72" fmla="*/ 557608 w 1198755"/>
              <a:gd name="connsiteY72" fmla="*/ 20328 h 1334417"/>
              <a:gd name="connsiteX73" fmla="*/ 503633 w 1198755"/>
              <a:gd name="connsiteY73" fmla="*/ 39378 h 1334417"/>
              <a:gd name="connsiteX74" fmla="*/ 494106 w 1198755"/>
              <a:gd name="connsiteY74" fmla="*/ 93349 h 1334417"/>
              <a:gd name="connsiteX75" fmla="*/ 417115 w 1198755"/>
              <a:gd name="connsiteY75" fmla="*/ 121928 h 1334417"/>
              <a:gd name="connsiteX76" fmla="*/ 351232 w 1198755"/>
              <a:gd name="connsiteY76" fmla="*/ 134623 h 1334417"/>
              <a:gd name="connsiteX77" fmla="*/ 86122 w 1198755"/>
              <a:gd name="connsiteY77" fmla="*/ 257659 h 1334417"/>
              <a:gd name="connsiteX78" fmla="*/ 38497 w 1198755"/>
              <a:gd name="connsiteY78" fmla="*/ 317191 h 1334417"/>
              <a:gd name="connsiteX79" fmla="*/ 392 w 1198755"/>
              <a:gd name="connsiteY79" fmla="*/ 356874 h 1334417"/>
              <a:gd name="connsiteX80" fmla="*/ 12303 w 1198755"/>
              <a:gd name="connsiteY80" fmla="*/ 450541 h 1334417"/>
              <a:gd name="connsiteX81" fmla="*/ 25793 w 1198755"/>
              <a:gd name="connsiteY81" fmla="*/ 522768 h 1334417"/>
              <a:gd name="connsiteX82" fmla="*/ 57547 w 1198755"/>
              <a:gd name="connsiteY82" fmla="*/ 433872 h 1334417"/>
              <a:gd name="connsiteX83" fmla="*/ 78977 w 1198755"/>
              <a:gd name="connsiteY83" fmla="*/ 412441 h 1334417"/>
              <a:gd name="connsiteX84" fmla="*/ 118661 w 1198755"/>
              <a:gd name="connsiteY84" fmla="*/ 376717 h 1334417"/>
              <a:gd name="connsiteX85" fmla="*/ 102790 w 1198755"/>
              <a:gd name="connsiteY85" fmla="*/ 300522 h 1334417"/>
              <a:gd name="connsiteX86" fmla="*/ 351232 w 1198755"/>
              <a:gd name="connsiteY86" fmla="*/ 134227 h 1334417"/>
              <a:gd name="connsiteX0" fmla="*/ 351232 w 1198755"/>
              <a:gd name="connsiteY0" fmla="*/ 134227 h 1334417"/>
              <a:gd name="connsiteX1" fmla="*/ 321865 w 1198755"/>
              <a:gd name="connsiteY1" fmla="*/ 205272 h 1334417"/>
              <a:gd name="connsiteX2" fmla="*/ 287731 w 1198755"/>
              <a:gd name="connsiteY2" fmla="*/ 309250 h 1334417"/>
              <a:gd name="connsiteX3" fmla="*/ 255981 w 1198755"/>
              <a:gd name="connsiteY3" fmla="*/ 412435 h 1334417"/>
              <a:gd name="connsiteX4" fmla="*/ 252012 w 1198755"/>
              <a:gd name="connsiteY4" fmla="*/ 628335 h 1334417"/>
              <a:gd name="connsiteX5" fmla="*/ 336943 w 1198755"/>
              <a:gd name="connsiteY5" fmla="*/ 772005 h 1334417"/>
              <a:gd name="connsiteX6" fmla="*/ 376633 w 1198755"/>
              <a:gd name="connsiteY6" fmla="*/ 850591 h 1334417"/>
              <a:gd name="connsiteX7" fmla="*/ 406794 w 1198755"/>
              <a:gd name="connsiteY7" fmla="*/ 920437 h 1334417"/>
              <a:gd name="connsiteX8" fmla="*/ 350439 w 1198755"/>
              <a:gd name="connsiteY8" fmla="*/ 931553 h 1334417"/>
              <a:gd name="connsiteX9" fmla="*/ 228996 w 1198755"/>
              <a:gd name="connsiteY9" fmla="*/ 974416 h 1334417"/>
              <a:gd name="connsiteX10" fmla="*/ 174227 w 1198755"/>
              <a:gd name="connsiteY10" fmla="*/ 995847 h 1334417"/>
              <a:gd name="connsiteX11" fmla="*/ 133743 w 1198755"/>
              <a:gd name="connsiteY11" fmla="*/ 997431 h 1334417"/>
              <a:gd name="connsiteX12" fmla="*/ 178989 w 1198755"/>
              <a:gd name="connsiteY12" fmla="*/ 1079191 h 1334417"/>
              <a:gd name="connsiteX13" fmla="*/ 208356 w 1198755"/>
              <a:gd name="connsiteY13" fmla="*/ 1090301 h 1334417"/>
              <a:gd name="connsiteX14" fmla="*/ 245664 w 1198755"/>
              <a:gd name="connsiteY14" fmla="*/ 1067284 h 1334417"/>
              <a:gd name="connsiteX15" fmla="*/ 295668 w 1198755"/>
              <a:gd name="connsiteY15" fmla="*/ 1058549 h 1334417"/>
              <a:gd name="connsiteX16" fmla="*/ 250424 w 1198755"/>
              <a:gd name="connsiteY16" fmla="*/ 1126810 h 1334417"/>
              <a:gd name="connsiteX17" fmla="*/ 355199 w 1198755"/>
              <a:gd name="connsiteY17" fmla="*/ 1162530 h 1334417"/>
              <a:gd name="connsiteX18" fmla="*/ 495693 w 1198755"/>
              <a:gd name="connsiteY18" fmla="*/ 1133955 h 1334417"/>
              <a:gd name="connsiteX19" fmla="*/ 557606 w 1198755"/>
              <a:gd name="connsiteY19" fmla="*/ 1188725 h 1334417"/>
              <a:gd name="connsiteX20" fmla="*/ 605230 w 1198755"/>
              <a:gd name="connsiteY20" fmla="*/ 1286356 h 1334417"/>
              <a:gd name="connsiteX21" fmla="*/ 650475 w 1198755"/>
              <a:gd name="connsiteY21" fmla="*/ 1288738 h 1334417"/>
              <a:gd name="connsiteX22" fmla="*/ 690955 w 1198755"/>
              <a:gd name="connsiteY22" fmla="*/ 1303024 h 1334417"/>
              <a:gd name="connsiteX23" fmla="*/ 743344 w 1198755"/>
              <a:gd name="connsiteY23" fmla="*/ 1331599 h 1334417"/>
              <a:gd name="connsiteX24" fmla="*/ 876693 w 1198755"/>
              <a:gd name="connsiteY24" fmla="*/ 1224443 h 1334417"/>
              <a:gd name="connsiteX25" fmla="*/ 1040999 w 1198755"/>
              <a:gd name="connsiteY25" fmla="*/ 1119668 h 1334417"/>
              <a:gd name="connsiteX26" fmla="*/ 1091006 w 1198755"/>
              <a:gd name="connsiteY26" fmla="*/ 1098236 h 1334417"/>
              <a:gd name="connsiteX27" fmla="*/ 1088625 w 1198755"/>
              <a:gd name="connsiteY27" fmla="*/ 1098238 h 1334417"/>
              <a:gd name="connsiteX28" fmla="*/ 1074336 w 1198755"/>
              <a:gd name="connsiteY28" fmla="*/ 1061724 h 1334417"/>
              <a:gd name="connsiteX29" fmla="*/ 1015599 w 1198755"/>
              <a:gd name="connsiteY29" fmla="*/ 1023624 h 1334417"/>
              <a:gd name="connsiteX30" fmla="*/ 983852 w 1198755"/>
              <a:gd name="connsiteY30" fmla="*/ 1007753 h 1334417"/>
              <a:gd name="connsiteX31" fmla="*/ 964005 w 1198755"/>
              <a:gd name="connsiteY31" fmla="*/ 979174 h 1334417"/>
              <a:gd name="connsiteX32" fmla="*/ 1002902 w 1198755"/>
              <a:gd name="connsiteY32" fmla="*/ 948222 h 1334417"/>
              <a:gd name="connsiteX33" fmla="*/ 1033857 w 1198755"/>
              <a:gd name="connsiteY33" fmla="*/ 931548 h 1334417"/>
              <a:gd name="connsiteX34" fmla="*/ 1062433 w 1198755"/>
              <a:gd name="connsiteY34" fmla="*/ 919647 h 1334417"/>
              <a:gd name="connsiteX35" fmla="*/ 1113231 w 1198755"/>
              <a:gd name="connsiteY35" fmla="*/ 896624 h 1334417"/>
              <a:gd name="connsiteX36" fmla="*/ 1075131 w 1198755"/>
              <a:gd name="connsiteY36" fmla="*/ 752161 h 1334417"/>
              <a:gd name="connsiteX37" fmla="*/ 899713 w 1198755"/>
              <a:gd name="connsiteY37" fmla="*/ 663262 h 1334417"/>
              <a:gd name="connsiteX38" fmla="*/ 1053699 w 1198755"/>
              <a:gd name="connsiteY38" fmla="*/ 542611 h 1334417"/>
              <a:gd name="connsiteX39" fmla="*/ 1110058 w 1198755"/>
              <a:gd name="connsiteY39" fmla="*/ 567222 h 1334417"/>
              <a:gd name="connsiteX40" fmla="*/ 1157683 w 1198755"/>
              <a:gd name="connsiteY40" fmla="*/ 600559 h 1334417"/>
              <a:gd name="connsiteX41" fmla="*/ 1124346 w 1198755"/>
              <a:gd name="connsiteY41" fmla="*/ 629134 h 1334417"/>
              <a:gd name="connsiteX42" fmla="*/ 1088625 w 1198755"/>
              <a:gd name="connsiteY42" fmla="*/ 672787 h 1334417"/>
              <a:gd name="connsiteX43" fmla="*/ 1131489 w 1198755"/>
              <a:gd name="connsiteY43" fmla="*/ 671997 h 1334417"/>
              <a:gd name="connsiteX44" fmla="*/ 1182287 w 1198755"/>
              <a:gd name="connsiteY44" fmla="*/ 671200 h 1334417"/>
              <a:gd name="connsiteX45" fmla="*/ 1195783 w 1198755"/>
              <a:gd name="connsiteY45" fmla="*/ 595797 h 1334417"/>
              <a:gd name="connsiteX46" fmla="*/ 1130694 w 1198755"/>
              <a:gd name="connsiteY46" fmla="*/ 483872 h 1334417"/>
              <a:gd name="connsiteX47" fmla="*/ 1056081 w 1198755"/>
              <a:gd name="connsiteY47" fmla="*/ 544203 h 1334417"/>
              <a:gd name="connsiteX48" fmla="*/ 892568 w 1198755"/>
              <a:gd name="connsiteY48" fmla="*/ 663658 h 1334417"/>
              <a:gd name="connsiteX49" fmla="*/ 850500 w 1198755"/>
              <a:gd name="connsiteY49" fmla="*/ 599761 h 1334417"/>
              <a:gd name="connsiteX50" fmla="*/ 817164 w 1198755"/>
              <a:gd name="connsiteY50" fmla="*/ 605322 h 1334417"/>
              <a:gd name="connsiteX51" fmla="*/ 801287 w 1198755"/>
              <a:gd name="connsiteY51" fmla="*/ 598172 h 1334417"/>
              <a:gd name="connsiteX52" fmla="*/ 883043 w 1198755"/>
              <a:gd name="connsiteY52" fmla="*/ 486255 h 1334417"/>
              <a:gd name="connsiteX53" fmla="*/ 924321 w 1198755"/>
              <a:gd name="connsiteY53" fmla="*/ 526741 h 1334417"/>
              <a:gd name="connsiteX54" fmla="*/ 967974 w 1198755"/>
              <a:gd name="connsiteY54" fmla="*/ 564043 h 1334417"/>
              <a:gd name="connsiteX55" fmla="*/ 962421 w 1198755"/>
              <a:gd name="connsiteY55" fmla="*/ 493403 h 1334417"/>
              <a:gd name="connsiteX56" fmla="*/ 962421 w 1198755"/>
              <a:gd name="connsiteY56" fmla="*/ 443397 h 1334417"/>
              <a:gd name="connsiteX57" fmla="*/ 945752 w 1198755"/>
              <a:gd name="connsiteY57" fmla="*/ 414822 h 1334417"/>
              <a:gd name="connsiteX58" fmla="*/ 925112 w 1198755"/>
              <a:gd name="connsiteY58" fmla="*/ 378303 h 1334417"/>
              <a:gd name="connsiteX59" fmla="*/ 864789 w 1198755"/>
              <a:gd name="connsiteY59" fmla="*/ 348147 h 1334417"/>
              <a:gd name="connsiteX60" fmla="*/ 799699 w 1198755"/>
              <a:gd name="connsiteY60" fmla="*/ 321949 h 1334417"/>
              <a:gd name="connsiteX61" fmla="*/ 859233 w 1198755"/>
              <a:gd name="connsiteY61" fmla="*/ 296553 h 1334417"/>
              <a:gd name="connsiteX62" fmla="*/ 913206 w 1198755"/>
              <a:gd name="connsiteY62" fmla="*/ 229079 h 1334417"/>
              <a:gd name="connsiteX63" fmla="*/ 970358 w 1198755"/>
              <a:gd name="connsiteY63" fmla="*/ 214003 h 1334417"/>
              <a:gd name="connsiteX64" fmla="*/ 976708 w 1198755"/>
              <a:gd name="connsiteY64" fmla="*/ 171934 h 1334417"/>
              <a:gd name="connsiteX65" fmla="*/ 985437 w 1198755"/>
              <a:gd name="connsiteY65" fmla="*/ 124303 h 1334417"/>
              <a:gd name="connsiteX66" fmla="*/ 934637 w 1198755"/>
              <a:gd name="connsiteY66" fmla="*/ 100494 h 1334417"/>
              <a:gd name="connsiteX67" fmla="*/ 840183 w 1198755"/>
              <a:gd name="connsiteY67" fmla="*/ 90178 h 1334417"/>
              <a:gd name="connsiteX68" fmla="*/ 792556 w 1198755"/>
              <a:gd name="connsiteY68" fmla="*/ 67951 h 1334417"/>
              <a:gd name="connsiteX69" fmla="*/ 741758 w 1198755"/>
              <a:gd name="connsiteY69" fmla="*/ 39378 h 1334417"/>
              <a:gd name="connsiteX70" fmla="*/ 697308 w 1198755"/>
              <a:gd name="connsiteY70" fmla="*/ 52078 h 1334417"/>
              <a:gd name="connsiteX71" fmla="*/ 583008 w 1198755"/>
              <a:gd name="connsiteY71" fmla="*/ 1278 h 1334417"/>
              <a:gd name="connsiteX72" fmla="*/ 557608 w 1198755"/>
              <a:gd name="connsiteY72" fmla="*/ 20328 h 1334417"/>
              <a:gd name="connsiteX73" fmla="*/ 503633 w 1198755"/>
              <a:gd name="connsiteY73" fmla="*/ 39378 h 1334417"/>
              <a:gd name="connsiteX74" fmla="*/ 494106 w 1198755"/>
              <a:gd name="connsiteY74" fmla="*/ 93349 h 1334417"/>
              <a:gd name="connsiteX75" fmla="*/ 417115 w 1198755"/>
              <a:gd name="connsiteY75" fmla="*/ 121928 h 1334417"/>
              <a:gd name="connsiteX76" fmla="*/ 351232 w 1198755"/>
              <a:gd name="connsiteY76" fmla="*/ 134623 h 1334417"/>
              <a:gd name="connsiteX77" fmla="*/ 86122 w 1198755"/>
              <a:gd name="connsiteY77" fmla="*/ 257659 h 1334417"/>
              <a:gd name="connsiteX78" fmla="*/ 38497 w 1198755"/>
              <a:gd name="connsiteY78" fmla="*/ 317191 h 1334417"/>
              <a:gd name="connsiteX79" fmla="*/ 392 w 1198755"/>
              <a:gd name="connsiteY79" fmla="*/ 356874 h 1334417"/>
              <a:gd name="connsiteX80" fmla="*/ 12303 w 1198755"/>
              <a:gd name="connsiteY80" fmla="*/ 450541 h 1334417"/>
              <a:gd name="connsiteX81" fmla="*/ 25793 w 1198755"/>
              <a:gd name="connsiteY81" fmla="*/ 522768 h 1334417"/>
              <a:gd name="connsiteX82" fmla="*/ 57547 w 1198755"/>
              <a:gd name="connsiteY82" fmla="*/ 433872 h 1334417"/>
              <a:gd name="connsiteX83" fmla="*/ 78977 w 1198755"/>
              <a:gd name="connsiteY83" fmla="*/ 412441 h 1334417"/>
              <a:gd name="connsiteX84" fmla="*/ 118661 w 1198755"/>
              <a:gd name="connsiteY84" fmla="*/ 376717 h 1334417"/>
              <a:gd name="connsiteX85" fmla="*/ 351232 w 1198755"/>
              <a:gd name="connsiteY85" fmla="*/ 134227 h 1334417"/>
              <a:gd name="connsiteX0" fmla="*/ 351232 w 1198755"/>
              <a:gd name="connsiteY0" fmla="*/ 134227 h 1334417"/>
              <a:gd name="connsiteX1" fmla="*/ 321865 w 1198755"/>
              <a:gd name="connsiteY1" fmla="*/ 205272 h 1334417"/>
              <a:gd name="connsiteX2" fmla="*/ 287731 w 1198755"/>
              <a:gd name="connsiteY2" fmla="*/ 309250 h 1334417"/>
              <a:gd name="connsiteX3" fmla="*/ 255981 w 1198755"/>
              <a:gd name="connsiteY3" fmla="*/ 412435 h 1334417"/>
              <a:gd name="connsiteX4" fmla="*/ 252012 w 1198755"/>
              <a:gd name="connsiteY4" fmla="*/ 628335 h 1334417"/>
              <a:gd name="connsiteX5" fmla="*/ 336943 w 1198755"/>
              <a:gd name="connsiteY5" fmla="*/ 772005 h 1334417"/>
              <a:gd name="connsiteX6" fmla="*/ 376633 w 1198755"/>
              <a:gd name="connsiteY6" fmla="*/ 850591 h 1334417"/>
              <a:gd name="connsiteX7" fmla="*/ 406794 w 1198755"/>
              <a:gd name="connsiteY7" fmla="*/ 920437 h 1334417"/>
              <a:gd name="connsiteX8" fmla="*/ 350439 w 1198755"/>
              <a:gd name="connsiteY8" fmla="*/ 931553 h 1334417"/>
              <a:gd name="connsiteX9" fmla="*/ 228996 w 1198755"/>
              <a:gd name="connsiteY9" fmla="*/ 974416 h 1334417"/>
              <a:gd name="connsiteX10" fmla="*/ 174227 w 1198755"/>
              <a:gd name="connsiteY10" fmla="*/ 995847 h 1334417"/>
              <a:gd name="connsiteX11" fmla="*/ 133743 w 1198755"/>
              <a:gd name="connsiteY11" fmla="*/ 997431 h 1334417"/>
              <a:gd name="connsiteX12" fmla="*/ 178989 w 1198755"/>
              <a:gd name="connsiteY12" fmla="*/ 1079191 h 1334417"/>
              <a:gd name="connsiteX13" fmla="*/ 208356 w 1198755"/>
              <a:gd name="connsiteY13" fmla="*/ 1090301 h 1334417"/>
              <a:gd name="connsiteX14" fmla="*/ 245664 w 1198755"/>
              <a:gd name="connsiteY14" fmla="*/ 1067284 h 1334417"/>
              <a:gd name="connsiteX15" fmla="*/ 295668 w 1198755"/>
              <a:gd name="connsiteY15" fmla="*/ 1058549 h 1334417"/>
              <a:gd name="connsiteX16" fmla="*/ 250424 w 1198755"/>
              <a:gd name="connsiteY16" fmla="*/ 1126810 h 1334417"/>
              <a:gd name="connsiteX17" fmla="*/ 355199 w 1198755"/>
              <a:gd name="connsiteY17" fmla="*/ 1162530 h 1334417"/>
              <a:gd name="connsiteX18" fmla="*/ 495693 w 1198755"/>
              <a:gd name="connsiteY18" fmla="*/ 1133955 h 1334417"/>
              <a:gd name="connsiteX19" fmla="*/ 557606 w 1198755"/>
              <a:gd name="connsiteY19" fmla="*/ 1188725 h 1334417"/>
              <a:gd name="connsiteX20" fmla="*/ 605230 w 1198755"/>
              <a:gd name="connsiteY20" fmla="*/ 1286356 h 1334417"/>
              <a:gd name="connsiteX21" fmla="*/ 650475 w 1198755"/>
              <a:gd name="connsiteY21" fmla="*/ 1288738 h 1334417"/>
              <a:gd name="connsiteX22" fmla="*/ 690955 w 1198755"/>
              <a:gd name="connsiteY22" fmla="*/ 1303024 h 1334417"/>
              <a:gd name="connsiteX23" fmla="*/ 743344 w 1198755"/>
              <a:gd name="connsiteY23" fmla="*/ 1331599 h 1334417"/>
              <a:gd name="connsiteX24" fmla="*/ 876693 w 1198755"/>
              <a:gd name="connsiteY24" fmla="*/ 1224443 h 1334417"/>
              <a:gd name="connsiteX25" fmla="*/ 1040999 w 1198755"/>
              <a:gd name="connsiteY25" fmla="*/ 1119668 h 1334417"/>
              <a:gd name="connsiteX26" fmla="*/ 1091006 w 1198755"/>
              <a:gd name="connsiteY26" fmla="*/ 1098236 h 1334417"/>
              <a:gd name="connsiteX27" fmla="*/ 1088625 w 1198755"/>
              <a:gd name="connsiteY27" fmla="*/ 1098238 h 1334417"/>
              <a:gd name="connsiteX28" fmla="*/ 1074336 w 1198755"/>
              <a:gd name="connsiteY28" fmla="*/ 1061724 h 1334417"/>
              <a:gd name="connsiteX29" fmla="*/ 1015599 w 1198755"/>
              <a:gd name="connsiteY29" fmla="*/ 1023624 h 1334417"/>
              <a:gd name="connsiteX30" fmla="*/ 983852 w 1198755"/>
              <a:gd name="connsiteY30" fmla="*/ 1007753 h 1334417"/>
              <a:gd name="connsiteX31" fmla="*/ 964005 w 1198755"/>
              <a:gd name="connsiteY31" fmla="*/ 979174 h 1334417"/>
              <a:gd name="connsiteX32" fmla="*/ 1002902 w 1198755"/>
              <a:gd name="connsiteY32" fmla="*/ 948222 h 1334417"/>
              <a:gd name="connsiteX33" fmla="*/ 1033857 w 1198755"/>
              <a:gd name="connsiteY33" fmla="*/ 931548 h 1334417"/>
              <a:gd name="connsiteX34" fmla="*/ 1062433 w 1198755"/>
              <a:gd name="connsiteY34" fmla="*/ 919647 h 1334417"/>
              <a:gd name="connsiteX35" fmla="*/ 1113231 w 1198755"/>
              <a:gd name="connsiteY35" fmla="*/ 896624 h 1334417"/>
              <a:gd name="connsiteX36" fmla="*/ 1075131 w 1198755"/>
              <a:gd name="connsiteY36" fmla="*/ 752161 h 1334417"/>
              <a:gd name="connsiteX37" fmla="*/ 899713 w 1198755"/>
              <a:gd name="connsiteY37" fmla="*/ 663262 h 1334417"/>
              <a:gd name="connsiteX38" fmla="*/ 1053699 w 1198755"/>
              <a:gd name="connsiteY38" fmla="*/ 542611 h 1334417"/>
              <a:gd name="connsiteX39" fmla="*/ 1110058 w 1198755"/>
              <a:gd name="connsiteY39" fmla="*/ 567222 h 1334417"/>
              <a:gd name="connsiteX40" fmla="*/ 1157683 w 1198755"/>
              <a:gd name="connsiteY40" fmla="*/ 600559 h 1334417"/>
              <a:gd name="connsiteX41" fmla="*/ 1124346 w 1198755"/>
              <a:gd name="connsiteY41" fmla="*/ 629134 h 1334417"/>
              <a:gd name="connsiteX42" fmla="*/ 1088625 w 1198755"/>
              <a:gd name="connsiteY42" fmla="*/ 672787 h 1334417"/>
              <a:gd name="connsiteX43" fmla="*/ 1131489 w 1198755"/>
              <a:gd name="connsiteY43" fmla="*/ 671997 h 1334417"/>
              <a:gd name="connsiteX44" fmla="*/ 1182287 w 1198755"/>
              <a:gd name="connsiteY44" fmla="*/ 671200 h 1334417"/>
              <a:gd name="connsiteX45" fmla="*/ 1195783 w 1198755"/>
              <a:gd name="connsiteY45" fmla="*/ 595797 h 1334417"/>
              <a:gd name="connsiteX46" fmla="*/ 1130694 w 1198755"/>
              <a:gd name="connsiteY46" fmla="*/ 483872 h 1334417"/>
              <a:gd name="connsiteX47" fmla="*/ 1056081 w 1198755"/>
              <a:gd name="connsiteY47" fmla="*/ 544203 h 1334417"/>
              <a:gd name="connsiteX48" fmla="*/ 892568 w 1198755"/>
              <a:gd name="connsiteY48" fmla="*/ 663658 h 1334417"/>
              <a:gd name="connsiteX49" fmla="*/ 850500 w 1198755"/>
              <a:gd name="connsiteY49" fmla="*/ 599761 h 1334417"/>
              <a:gd name="connsiteX50" fmla="*/ 817164 w 1198755"/>
              <a:gd name="connsiteY50" fmla="*/ 605322 h 1334417"/>
              <a:gd name="connsiteX51" fmla="*/ 801287 w 1198755"/>
              <a:gd name="connsiteY51" fmla="*/ 598172 h 1334417"/>
              <a:gd name="connsiteX52" fmla="*/ 883043 w 1198755"/>
              <a:gd name="connsiteY52" fmla="*/ 486255 h 1334417"/>
              <a:gd name="connsiteX53" fmla="*/ 924321 w 1198755"/>
              <a:gd name="connsiteY53" fmla="*/ 526741 h 1334417"/>
              <a:gd name="connsiteX54" fmla="*/ 967974 w 1198755"/>
              <a:gd name="connsiteY54" fmla="*/ 564043 h 1334417"/>
              <a:gd name="connsiteX55" fmla="*/ 962421 w 1198755"/>
              <a:gd name="connsiteY55" fmla="*/ 493403 h 1334417"/>
              <a:gd name="connsiteX56" fmla="*/ 962421 w 1198755"/>
              <a:gd name="connsiteY56" fmla="*/ 443397 h 1334417"/>
              <a:gd name="connsiteX57" fmla="*/ 945752 w 1198755"/>
              <a:gd name="connsiteY57" fmla="*/ 414822 h 1334417"/>
              <a:gd name="connsiteX58" fmla="*/ 925112 w 1198755"/>
              <a:gd name="connsiteY58" fmla="*/ 378303 h 1334417"/>
              <a:gd name="connsiteX59" fmla="*/ 864789 w 1198755"/>
              <a:gd name="connsiteY59" fmla="*/ 348147 h 1334417"/>
              <a:gd name="connsiteX60" fmla="*/ 799699 w 1198755"/>
              <a:gd name="connsiteY60" fmla="*/ 321949 h 1334417"/>
              <a:gd name="connsiteX61" fmla="*/ 859233 w 1198755"/>
              <a:gd name="connsiteY61" fmla="*/ 296553 h 1334417"/>
              <a:gd name="connsiteX62" fmla="*/ 913206 w 1198755"/>
              <a:gd name="connsiteY62" fmla="*/ 229079 h 1334417"/>
              <a:gd name="connsiteX63" fmla="*/ 970358 w 1198755"/>
              <a:gd name="connsiteY63" fmla="*/ 214003 h 1334417"/>
              <a:gd name="connsiteX64" fmla="*/ 976708 w 1198755"/>
              <a:gd name="connsiteY64" fmla="*/ 171934 h 1334417"/>
              <a:gd name="connsiteX65" fmla="*/ 985437 w 1198755"/>
              <a:gd name="connsiteY65" fmla="*/ 124303 h 1334417"/>
              <a:gd name="connsiteX66" fmla="*/ 934637 w 1198755"/>
              <a:gd name="connsiteY66" fmla="*/ 100494 h 1334417"/>
              <a:gd name="connsiteX67" fmla="*/ 840183 w 1198755"/>
              <a:gd name="connsiteY67" fmla="*/ 90178 h 1334417"/>
              <a:gd name="connsiteX68" fmla="*/ 792556 w 1198755"/>
              <a:gd name="connsiteY68" fmla="*/ 67951 h 1334417"/>
              <a:gd name="connsiteX69" fmla="*/ 741758 w 1198755"/>
              <a:gd name="connsiteY69" fmla="*/ 39378 h 1334417"/>
              <a:gd name="connsiteX70" fmla="*/ 697308 w 1198755"/>
              <a:gd name="connsiteY70" fmla="*/ 52078 h 1334417"/>
              <a:gd name="connsiteX71" fmla="*/ 583008 w 1198755"/>
              <a:gd name="connsiteY71" fmla="*/ 1278 h 1334417"/>
              <a:gd name="connsiteX72" fmla="*/ 557608 w 1198755"/>
              <a:gd name="connsiteY72" fmla="*/ 20328 h 1334417"/>
              <a:gd name="connsiteX73" fmla="*/ 503633 w 1198755"/>
              <a:gd name="connsiteY73" fmla="*/ 39378 h 1334417"/>
              <a:gd name="connsiteX74" fmla="*/ 494106 w 1198755"/>
              <a:gd name="connsiteY74" fmla="*/ 93349 h 1334417"/>
              <a:gd name="connsiteX75" fmla="*/ 417115 w 1198755"/>
              <a:gd name="connsiteY75" fmla="*/ 121928 h 1334417"/>
              <a:gd name="connsiteX76" fmla="*/ 351232 w 1198755"/>
              <a:gd name="connsiteY76" fmla="*/ 134623 h 1334417"/>
              <a:gd name="connsiteX77" fmla="*/ 86122 w 1198755"/>
              <a:gd name="connsiteY77" fmla="*/ 257659 h 1334417"/>
              <a:gd name="connsiteX78" fmla="*/ 38497 w 1198755"/>
              <a:gd name="connsiteY78" fmla="*/ 317191 h 1334417"/>
              <a:gd name="connsiteX79" fmla="*/ 392 w 1198755"/>
              <a:gd name="connsiteY79" fmla="*/ 356874 h 1334417"/>
              <a:gd name="connsiteX80" fmla="*/ 12303 w 1198755"/>
              <a:gd name="connsiteY80" fmla="*/ 450541 h 1334417"/>
              <a:gd name="connsiteX81" fmla="*/ 25793 w 1198755"/>
              <a:gd name="connsiteY81" fmla="*/ 522768 h 1334417"/>
              <a:gd name="connsiteX82" fmla="*/ 57547 w 1198755"/>
              <a:gd name="connsiteY82" fmla="*/ 433872 h 1334417"/>
              <a:gd name="connsiteX83" fmla="*/ 78977 w 1198755"/>
              <a:gd name="connsiteY83" fmla="*/ 412441 h 1334417"/>
              <a:gd name="connsiteX84" fmla="*/ 351232 w 1198755"/>
              <a:gd name="connsiteY84" fmla="*/ 134227 h 1334417"/>
              <a:gd name="connsiteX0" fmla="*/ 351232 w 1198755"/>
              <a:gd name="connsiteY0" fmla="*/ 134227 h 1334417"/>
              <a:gd name="connsiteX1" fmla="*/ 321865 w 1198755"/>
              <a:gd name="connsiteY1" fmla="*/ 205272 h 1334417"/>
              <a:gd name="connsiteX2" fmla="*/ 287731 w 1198755"/>
              <a:gd name="connsiteY2" fmla="*/ 309250 h 1334417"/>
              <a:gd name="connsiteX3" fmla="*/ 255981 w 1198755"/>
              <a:gd name="connsiteY3" fmla="*/ 412435 h 1334417"/>
              <a:gd name="connsiteX4" fmla="*/ 252012 w 1198755"/>
              <a:gd name="connsiteY4" fmla="*/ 628335 h 1334417"/>
              <a:gd name="connsiteX5" fmla="*/ 336943 w 1198755"/>
              <a:gd name="connsiteY5" fmla="*/ 772005 h 1334417"/>
              <a:gd name="connsiteX6" fmla="*/ 376633 w 1198755"/>
              <a:gd name="connsiteY6" fmla="*/ 850591 h 1334417"/>
              <a:gd name="connsiteX7" fmla="*/ 406794 w 1198755"/>
              <a:gd name="connsiteY7" fmla="*/ 920437 h 1334417"/>
              <a:gd name="connsiteX8" fmla="*/ 350439 w 1198755"/>
              <a:gd name="connsiteY8" fmla="*/ 931553 h 1334417"/>
              <a:gd name="connsiteX9" fmla="*/ 228996 w 1198755"/>
              <a:gd name="connsiteY9" fmla="*/ 974416 h 1334417"/>
              <a:gd name="connsiteX10" fmla="*/ 174227 w 1198755"/>
              <a:gd name="connsiteY10" fmla="*/ 995847 h 1334417"/>
              <a:gd name="connsiteX11" fmla="*/ 133743 w 1198755"/>
              <a:gd name="connsiteY11" fmla="*/ 997431 h 1334417"/>
              <a:gd name="connsiteX12" fmla="*/ 178989 w 1198755"/>
              <a:gd name="connsiteY12" fmla="*/ 1079191 h 1334417"/>
              <a:gd name="connsiteX13" fmla="*/ 208356 w 1198755"/>
              <a:gd name="connsiteY13" fmla="*/ 1090301 h 1334417"/>
              <a:gd name="connsiteX14" fmla="*/ 245664 w 1198755"/>
              <a:gd name="connsiteY14" fmla="*/ 1067284 h 1334417"/>
              <a:gd name="connsiteX15" fmla="*/ 295668 w 1198755"/>
              <a:gd name="connsiteY15" fmla="*/ 1058549 h 1334417"/>
              <a:gd name="connsiteX16" fmla="*/ 250424 w 1198755"/>
              <a:gd name="connsiteY16" fmla="*/ 1126810 h 1334417"/>
              <a:gd name="connsiteX17" fmla="*/ 355199 w 1198755"/>
              <a:gd name="connsiteY17" fmla="*/ 1162530 h 1334417"/>
              <a:gd name="connsiteX18" fmla="*/ 495693 w 1198755"/>
              <a:gd name="connsiteY18" fmla="*/ 1133955 h 1334417"/>
              <a:gd name="connsiteX19" fmla="*/ 557606 w 1198755"/>
              <a:gd name="connsiteY19" fmla="*/ 1188725 h 1334417"/>
              <a:gd name="connsiteX20" fmla="*/ 605230 w 1198755"/>
              <a:gd name="connsiteY20" fmla="*/ 1286356 h 1334417"/>
              <a:gd name="connsiteX21" fmla="*/ 650475 w 1198755"/>
              <a:gd name="connsiteY21" fmla="*/ 1288738 h 1334417"/>
              <a:gd name="connsiteX22" fmla="*/ 690955 w 1198755"/>
              <a:gd name="connsiteY22" fmla="*/ 1303024 h 1334417"/>
              <a:gd name="connsiteX23" fmla="*/ 743344 w 1198755"/>
              <a:gd name="connsiteY23" fmla="*/ 1331599 h 1334417"/>
              <a:gd name="connsiteX24" fmla="*/ 876693 w 1198755"/>
              <a:gd name="connsiteY24" fmla="*/ 1224443 h 1334417"/>
              <a:gd name="connsiteX25" fmla="*/ 1040999 w 1198755"/>
              <a:gd name="connsiteY25" fmla="*/ 1119668 h 1334417"/>
              <a:gd name="connsiteX26" fmla="*/ 1091006 w 1198755"/>
              <a:gd name="connsiteY26" fmla="*/ 1098236 h 1334417"/>
              <a:gd name="connsiteX27" fmla="*/ 1088625 w 1198755"/>
              <a:gd name="connsiteY27" fmla="*/ 1098238 h 1334417"/>
              <a:gd name="connsiteX28" fmla="*/ 1074336 w 1198755"/>
              <a:gd name="connsiteY28" fmla="*/ 1061724 h 1334417"/>
              <a:gd name="connsiteX29" fmla="*/ 1015599 w 1198755"/>
              <a:gd name="connsiteY29" fmla="*/ 1023624 h 1334417"/>
              <a:gd name="connsiteX30" fmla="*/ 983852 w 1198755"/>
              <a:gd name="connsiteY30" fmla="*/ 1007753 h 1334417"/>
              <a:gd name="connsiteX31" fmla="*/ 964005 w 1198755"/>
              <a:gd name="connsiteY31" fmla="*/ 979174 h 1334417"/>
              <a:gd name="connsiteX32" fmla="*/ 1002902 w 1198755"/>
              <a:gd name="connsiteY32" fmla="*/ 948222 h 1334417"/>
              <a:gd name="connsiteX33" fmla="*/ 1033857 w 1198755"/>
              <a:gd name="connsiteY33" fmla="*/ 931548 h 1334417"/>
              <a:gd name="connsiteX34" fmla="*/ 1062433 w 1198755"/>
              <a:gd name="connsiteY34" fmla="*/ 919647 h 1334417"/>
              <a:gd name="connsiteX35" fmla="*/ 1113231 w 1198755"/>
              <a:gd name="connsiteY35" fmla="*/ 896624 h 1334417"/>
              <a:gd name="connsiteX36" fmla="*/ 1075131 w 1198755"/>
              <a:gd name="connsiteY36" fmla="*/ 752161 h 1334417"/>
              <a:gd name="connsiteX37" fmla="*/ 899713 w 1198755"/>
              <a:gd name="connsiteY37" fmla="*/ 663262 h 1334417"/>
              <a:gd name="connsiteX38" fmla="*/ 1053699 w 1198755"/>
              <a:gd name="connsiteY38" fmla="*/ 542611 h 1334417"/>
              <a:gd name="connsiteX39" fmla="*/ 1110058 w 1198755"/>
              <a:gd name="connsiteY39" fmla="*/ 567222 h 1334417"/>
              <a:gd name="connsiteX40" fmla="*/ 1157683 w 1198755"/>
              <a:gd name="connsiteY40" fmla="*/ 600559 h 1334417"/>
              <a:gd name="connsiteX41" fmla="*/ 1124346 w 1198755"/>
              <a:gd name="connsiteY41" fmla="*/ 629134 h 1334417"/>
              <a:gd name="connsiteX42" fmla="*/ 1088625 w 1198755"/>
              <a:gd name="connsiteY42" fmla="*/ 672787 h 1334417"/>
              <a:gd name="connsiteX43" fmla="*/ 1131489 w 1198755"/>
              <a:gd name="connsiteY43" fmla="*/ 671997 h 1334417"/>
              <a:gd name="connsiteX44" fmla="*/ 1182287 w 1198755"/>
              <a:gd name="connsiteY44" fmla="*/ 671200 h 1334417"/>
              <a:gd name="connsiteX45" fmla="*/ 1195783 w 1198755"/>
              <a:gd name="connsiteY45" fmla="*/ 595797 h 1334417"/>
              <a:gd name="connsiteX46" fmla="*/ 1130694 w 1198755"/>
              <a:gd name="connsiteY46" fmla="*/ 483872 h 1334417"/>
              <a:gd name="connsiteX47" fmla="*/ 1056081 w 1198755"/>
              <a:gd name="connsiteY47" fmla="*/ 544203 h 1334417"/>
              <a:gd name="connsiteX48" fmla="*/ 892568 w 1198755"/>
              <a:gd name="connsiteY48" fmla="*/ 663658 h 1334417"/>
              <a:gd name="connsiteX49" fmla="*/ 850500 w 1198755"/>
              <a:gd name="connsiteY49" fmla="*/ 599761 h 1334417"/>
              <a:gd name="connsiteX50" fmla="*/ 817164 w 1198755"/>
              <a:gd name="connsiteY50" fmla="*/ 605322 h 1334417"/>
              <a:gd name="connsiteX51" fmla="*/ 801287 w 1198755"/>
              <a:gd name="connsiteY51" fmla="*/ 598172 h 1334417"/>
              <a:gd name="connsiteX52" fmla="*/ 883043 w 1198755"/>
              <a:gd name="connsiteY52" fmla="*/ 486255 h 1334417"/>
              <a:gd name="connsiteX53" fmla="*/ 924321 w 1198755"/>
              <a:gd name="connsiteY53" fmla="*/ 526741 h 1334417"/>
              <a:gd name="connsiteX54" fmla="*/ 967974 w 1198755"/>
              <a:gd name="connsiteY54" fmla="*/ 564043 h 1334417"/>
              <a:gd name="connsiteX55" fmla="*/ 962421 w 1198755"/>
              <a:gd name="connsiteY55" fmla="*/ 493403 h 1334417"/>
              <a:gd name="connsiteX56" fmla="*/ 962421 w 1198755"/>
              <a:gd name="connsiteY56" fmla="*/ 443397 h 1334417"/>
              <a:gd name="connsiteX57" fmla="*/ 945752 w 1198755"/>
              <a:gd name="connsiteY57" fmla="*/ 414822 h 1334417"/>
              <a:gd name="connsiteX58" fmla="*/ 925112 w 1198755"/>
              <a:gd name="connsiteY58" fmla="*/ 378303 h 1334417"/>
              <a:gd name="connsiteX59" fmla="*/ 864789 w 1198755"/>
              <a:gd name="connsiteY59" fmla="*/ 348147 h 1334417"/>
              <a:gd name="connsiteX60" fmla="*/ 799699 w 1198755"/>
              <a:gd name="connsiteY60" fmla="*/ 321949 h 1334417"/>
              <a:gd name="connsiteX61" fmla="*/ 859233 w 1198755"/>
              <a:gd name="connsiteY61" fmla="*/ 296553 h 1334417"/>
              <a:gd name="connsiteX62" fmla="*/ 913206 w 1198755"/>
              <a:gd name="connsiteY62" fmla="*/ 229079 h 1334417"/>
              <a:gd name="connsiteX63" fmla="*/ 970358 w 1198755"/>
              <a:gd name="connsiteY63" fmla="*/ 214003 h 1334417"/>
              <a:gd name="connsiteX64" fmla="*/ 976708 w 1198755"/>
              <a:gd name="connsiteY64" fmla="*/ 171934 h 1334417"/>
              <a:gd name="connsiteX65" fmla="*/ 985437 w 1198755"/>
              <a:gd name="connsiteY65" fmla="*/ 124303 h 1334417"/>
              <a:gd name="connsiteX66" fmla="*/ 934637 w 1198755"/>
              <a:gd name="connsiteY66" fmla="*/ 100494 h 1334417"/>
              <a:gd name="connsiteX67" fmla="*/ 840183 w 1198755"/>
              <a:gd name="connsiteY67" fmla="*/ 90178 h 1334417"/>
              <a:gd name="connsiteX68" fmla="*/ 792556 w 1198755"/>
              <a:gd name="connsiteY68" fmla="*/ 67951 h 1334417"/>
              <a:gd name="connsiteX69" fmla="*/ 741758 w 1198755"/>
              <a:gd name="connsiteY69" fmla="*/ 39378 h 1334417"/>
              <a:gd name="connsiteX70" fmla="*/ 697308 w 1198755"/>
              <a:gd name="connsiteY70" fmla="*/ 52078 h 1334417"/>
              <a:gd name="connsiteX71" fmla="*/ 583008 w 1198755"/>
              <a:gd name="connsiteY71" fmla="*/ 1278 h 1334417"/>
              <a:gd name="connsiteX72" fmla="*/ 557608 w 1198755"/>
              <a:gd name="connsiteY72" fmla="*/ 20328 h 1334417"/>
              <a:gd name="connsiteX73" fmla="*/ 503633 w 1198755"/>
              <a:gd name="connsiteY73" fmla="*/ 39378 h 1334417"/>
              <a:gd name="connsiteX74" fmla="*/ 494106 w 1198755"/>
              <a:gd name="connsiteY74" fmla="*/ 93349 h 1334417"/>
              <a:gd name="connsiteX75" fmla="*/ 417115 w 1198755"/>
              <a:gd name="connsiteY75" fmla="*/ 121928 h 1334417"/>
              <a:gd name="connsiteX76" fmla="*/ 351232 w 1198755"/>
              <a:gd name="connsiteY76" fmla="*/ 134623 h 1334417"/>
              <a:gd name="connsiteX77" fmla="*/ 86122 w 1198755"/>
              <a:gd name="connsiteY77" fmla="*/ 257659 h 1334417"/>
              <a:gd name="connsiteX78" fmla="*/ 38497 w 1198755"/>
              <a:gd name="connsiteY78" fmla="*/ 317191 h 1334417"/>
              <a:gd name="connsiteX79" fmla="*/ 392 w 1198755"/>
              <a:gd name="connsiteY79" fmla="*/ 356874 h 1334417"/>
              <a:gd name="connsiteX80" fmla="*/ 12303 w 1198755"/>
              <a:gd name="connsiteY80" fmla="*/ 450541 h 1334417"/>
              <a:gd name="connsiteX81" fmla="*/ 25793 w 1198755"/>
              <a:gd name="connsiteY81" fmla="*/ 522768 h 1334417"/>
              <a:gd name="connsiteX82" fmla="*/ 57547 w 1198755"/>
              <a:gd name="connsiteY82" fmla="*/ 433872 h 1334417"/>
              <a:gd name="connsiteX83" fmla="*/ 78977 w 1198755"/>
              <a:gd name="connsiteY83" fmla="*/ 412441 h 1334417"/>
              <a:gd name="connsiteX84" fmla="*/ 86122 w 1198755"/>
              <a:gd name="connsiteY84" fmla="*/ 407678 h 1334417"/>
              <a:gd name="connsiteX85" fmla="*/ 351232 w 1198755"/>
              <a:gd name="connsiteY85" fmla="*/ 134227 h 1334417"/>
              <a:gd name="connsiteX0" fmla="*/ 351232 w 1198755"/>
              <a:gd name="connsiteY0" fmla="*/ 134227 h 1334417"/>
              <a:gd name="connsiteX1" fmla="*/ 321865 w 1198755"/>
              <a:gd name="connsiteY1" fmla="*/ 205272 h 1334417"/>
              <a:gd name="connsiteX2" fmla="*/ 287731 w 1198755"/>
              <a:gd name="connsiteY2" fmla="*/ 309250 h 1334417"/>
              <a:gd name="connsiteX3" fmla="*/ 255981 w 1198755"/>
              <a:gd name="connsiteY3" fmla="*/ 412435 h 1334417"/>
              <a:gd name="connsiteX4" fmla="*/ 252012 w 1198755"/>
              <a:gd name="connsiteY4" fmla="*/ 628335 h 1334417"/>
              <a:gd name="connsiteX5" fmla="*/ 336943 w 1198755"/>
              <a:gd name="connsiteY5" fmla="*/ 772005 h 1334417"/>
              <a:gd name="connsiteX6" fmla="*/ 376633 w 1198755"/>
              <a:gd name="connsiteY6" fmla="*/ 850591 h 1334417"/>
              <a:gd name="connsiteX7" fmla="*/ 406794 w 1198755"/>
              <a:gd name="connsiteY7" fmla="*/ 920437 h 1334417"/>
              <a:gd name="connsiteX8" fmla="*/ 350439 w 1198755"/>
              <a:gd name="connsiteY8" fmla="*/ 931553 h 1334417"/>
              <a:gd name="connsiteX9" fmla="*/ 228996 w 1198755"/>
              <a:gd name="connsiteY9" fmla="*/ 974416 h 1334417"/>
              <a:gd name="connsiteX10" fmla="*/ 174227 w 1198755"/>
              <a:gd name="connsiteY10" fmla="*/ 995847 h 1334417"/>
              <a:gd name="connsiteX11" fmla="*/ 133743 w 1198755"/>
              <a:gd name="connsiteY11" fmla="*/ 997431 h 1334417"/>
              <a:gd name="connsiteX12" fmla="*/ 178989 w 1198755"/>
              <a:gd name="connsiteY12" fmla="*/ 1079191 h 1334417"/>
              <a:gd name="connsiteX13" fmla="*/ 208356 w 1198755"/>
              <a:gd name="connsiteY13" fmla="*/ 1090301 h 1334417"/>
              <a:gd name="connsiteX14" fmla="*/ 245664 w 1198755"/>
              <a:gd name="connsiteY14" fmla="*/ 1067284 h 1334417"/>
              <a:gd name="connsiteX15" fmla="*/ 295668 w 1198755"/>
              <a:gd name="connsiteY15" fmla="*/ 1058549 h 1334417"/>
              <a:gd name="connsiteX16" fmla="*/ 250424 w 1198755"/>
              <a:gd name="connsiteY16" fmla="*/ 1126810 h 1334417"/>
              <a:gd name="connsiteX17" fmla="*/ 355199 w 1198755"/>
              <a:gd name="connsiteY17" fmla="*/ 1162530 h 1334417"/>
              <a:gd name="connsiteX18" fmla="*/ 495693 w 1198755"/>
              <a:gd name="connsiteY18" fmla="*/ 1133955 h 1334417"/>
              <a:gd name="connsiteX19" fmla="*/ 557606 w 1198755"/>
              <a:gd name="connsiteY19" fmla="*/ 1188725 h 1334417"/>
              <a:gd name="connsiteX20" fmla="*/ 605230 w 1198755"/>
              <a:gd name="connsiteY20" fmla="*/ 1286356 h 1334417"/>
              <a:gd name="connsiteX21" fmla="*/ 650475 w 1198755"/>
              <a:gd name="connsiteY21" fmla="*/ 1288738 h 1334417"/>
              <a:gd name="connsiteX22" fmla="*/ 690955 w 1198755"/>
              <a:gd name="connsiteY22" fmla="*/ 1303024 h 1334417"/>
              <a:gd name="connsiteX23" fmla="*/ 743344 w 1198755"/>
              <a:gd name="connsiteY23" fmla="*/ 1331599 h 1334417"/>
              <a:gd name="connsiteX24" fmla="*/ 876693 w 1198755"/>
              <a:gd name="connsiteY24" fmla="*/ 1224443 h 1334417"/>
              <a:gd name="connsiteX25" fmla="*/ 1040999 w 1198755"/>
              <a:gd name="connsiteY25" fmla="*/ 1119668 h 1334417"/>
              <a:gd name="connsiteX26" fmla="*/ 1091006 w 1198755"/>
              <a:gd name="connsiteY26" fmla="*/ 1098236 h 1334417"/>
              <a:gd name="connsiteX27" fmla="*/ 1088625 w 1198755"/>
              <a:gd name="connsiteY27" fmla="*/ 1098238 h 1334417"/>
              <a:gd name="connsiteX28" fmla="*/ 1074336 w 1198755"/>
              <a:gd name="connsiteY28" fmla="*/ 1061724 h 1334417"/>
              <a:gd name="connsiteX29" fmla="*/ 1015599 w 1198755"/>
              <a:gd name="connsiteY29" fmla="*/ 1023624 h 1334417"/>
              <a:gd name="connsiteX30" fmla="*/ 983852 w 1198755"/>
              <a:gd name="connsiteY30" fmla="*/ 1007753 h 1334417"/>
              <a:gd name="connsiteX31" fmla="*/ 964005 w 1198755"/>
              <a:gd name="connsiteY31" fmla="*/ 979174 h 1334417"/>
              <a:gd name="connsiteX32" fmla="*/ 1002902 w 1198755"/>
              <a:gd name="connsiteY32" fmla="*/ 948222 h 1334417"/>
              <a:gd name="connsiteX33" fmla="*/ 1033857 w 1198755"/>
              <a:gd name="connsiteY33" fmla="*/ 931548 h 1334417"/>
              <a:gd name="connsiteX34" fmla="*/ 1062433 w 1198755"/>
              <a:gd name="connsiteY34" fmla="*/ 919647 h 1334417"/>
              <a:gd name="connsiteX35" fmla="*/ 1113231 w 1198755"/>
              <a:gd name="connsiteY35" fmla="*/ 896624 h 1334417"/>
              <a:gd name="connsiteX36" fmla="*/ 1075131 w 1198755"/>
              <a:gd name="connsiteY36" fmla="*/ 752161 h 1334417"/>
              <a:gd name="connsiteX37" fmla="*/ 899713 w 1198755"/>
              <a:gd name="connsiteY37" fmla="*/ 663262 h 1334417"/>
              <a:gd name="connsiteX38" fmla="*/ 1053699 w 1198755"/>
              <a:gd name="connsiteY38" fmla="*/ 542611 h 1334417"/>
              <a:gd name="connsiteX39" fmla="*/ 1110058 w 1198755"/>
              <a:gd name="connsiteY39" fmla="*/ 567222 h 1334417"/>
              <a:gd name="connsiteX40" fmla="*/ 1157683 w 1198755"/>
              <a:gd name="connsiteY40" fmla="*/ 600559 h 1334417"/>
              <a:gd name="connsiteX41" fmla="*/ 1124346 w 1198755"/>
              <a:gd name="connsiteY41" fmla="*/ 629134 h 1334417"/>
              <a:gd name="connsiteX42" fmla="*/ 1088625 w 1198755"/>
              <a:gd name="connsiteY42" fmla="*/ 672787 h 1334417"/>
              <a:gd name="connsiteX43" fmla="*/ 1131489 w 1198755"/>
              <a:gd name="connsiteY43" fmla="*/ 671997 h 1334417"/>
              <a:gd name="connsiteX44" fmla="*/ 1182287 w 1198755"/>
              <a:gd name="connsiteY44" fmla="*/ 671200 h 1334417"/>
              <a:gd name="connsiteX45" fmla="*/ 1195783 w 1198755"/>
              <a:gd name="connsiteY45" fmla="*/ 595797 h 1334417"/>
              <a:gd name="connsiteX46" fmla="*/ 1130694 w 1198755"/>
              <a:gd name="connsiteY46" fmla="*/ 483872 h 1334417"/>
              <a:gd name="connsiteX47" fmla="*/ 1056081 w 1198755"/>
              <a:gd name="connsiteY47" fmla="*/ 544203 h 1334417"/>
              <a:gd name="connsiteX48" fmla="*/ 892568 w 1198755"/>
              <a:gd name="connsiteY48" fmla="*/ 663658 h 1334417"/>
              <a:gd name="connsiteX49" fmla="*/ 850500 w 1198755"/>
              <a:gd name="connsiteY49" fmla="*/ 599761 h 1334417"/>
              <a:gd name="connsiteX50" fmla="*/ 817164 w 1198755"/>
              <a:gd name="connsiteY50" fmla="*/ 605322 h 1334417"/>
              <a:gd name="connsiteX51" fmla="*/ 801287 w 1198755"/>
              <a:gd name="connsiteY51" fmla="*/ 598172 h 1334417"/>
              <a:gd name="connsiteX52" fmla="*/ 883043 w 1198755"/>
              <a:gd name="connsiteY52" fmla="*/ 486255 h 1334417"/>
              <a:gd name="connsiteX53" fmla="*/ 924321 w 1198755"/>
              <a:gd name="connsiteY53" fmla="*/ 526741 h 1334417"/>
              <a:gd name="connsiteX54" fmla="*/ 967974 w 1198755"/>
              <a:gd name="connsiteY54" fmla="*/ 564043 h 1334417"/>
              <a:gd name="connsiteX55" fmla="*/ 962421 w 1198755"/>
              <a:gd name="connsiteY55" fmla="*/ 493403 h 1334417"/>
              <a:gd name="connsiteX56" fmla="*/ 962421 w 1198755"/>
              <a:gd name="connsiteY56" fmla="*/ 443397 h 1334417"/>
              <a:gd name="connsiteX57" fmla="*/ 945752 w 1198755"/>
              <a:gd name="connsiteY57" fmla="*/ 414822 h 1334417"/>
              <a:gd name="connsiteX58" fmla="*/ 925112 w 1198755"/>
              <a:gd name="connsiteY58" fmla="*/ 378303 h 1334417"/>
              <a:gd name="connsiteX59" fmla="*/ 864789 w 1198755"/>
              <a:gd name="connsiteY59" fmla="*/ 348147 h 1334417"/>
              <a:gd name="connsiteX60" fmla="*/ 799699 w 1198755"/>
              <a:gd name="connsiteY60" fmla="*/ 321949 h 1334417"/>
              <a:gd name="connsiteX61" fmla="*/ 859233 w 1198755"/>
              <a:gd name="connsiteY61" fmla="*/ 296553 h 1334417"/>
              <a:gd name="connsiteX62" fmla="*/ 913206 w 1198755"/>
              <a:gd name="connsiteY62" fmla="*/ 229079 h 1334417"/>
              <a:gd name="connsiteX63" fmla="*/ 970358 w 1198755"/>
              <a:gd name="connsiteY63" fmla="*/ 214003 h 1334417"/>
              <a:gd name="connsiteX64" fmla="*/ 976708 w 1198755"/>
              <a:gd name="connsiteY64" fmla="*/ 171934 h 1334417"/>
              <a:gd name="connsiteX65" fmla="*/ 985437 w 1198755"/>
              <a:gd name="connsiteY65" fmla="*/ 124303 h 1334417"/>
              <a:gd name="connsiteX66" fmla="*/ 934637 w 1198755"/>
              <a:gd name="connsiteY66" fmla="*/ 100494 h 1334417"/>
              <a:gd name="connsiteX67" fmla="*/ 840183 w 1198755"/>
              <a:gd name="connsiteY67" fmla="*/ 90178 h 1334417"/>
              <a:gd name="connsiteX68" fmla="*/ 792556 w 1198755"/>
              <a:gd name="connsiteY68" fmla="*/ 67951 h 1334417"/>
              <a:gd name="connsiteX69" fmla="*/ 741758 w 1198755"/>
              <a:gd name="connsiteY69" fmla="*/ 39378 h 1334417"/>
              <a:gd name="connsiteX70" fmla="*/ 697308 w 1198755"/>
              <a:gd name="connsiteY70" fmla="*/ 52078 h 1334417"/>
              <a:gd name="connsiteX71" fmla="*/ 583008 w 1198755"/>
              <a:gd name="connsiteY71" fmla="*/ 1278 h 1334417"/>
              <a:gd name="connsiteX72" fmla="*/ 557608 w 1198755"/>
              <a:gd name="connsiteY72" fmla="*/ 20328 h 1334417"/>
              <a:gd name="connsiteX73" fmla="*/ 503633 w 1198755"/>
              <a:gd name="connsiteY73" fmla="*/ 39378 h 1334417"/>
              <a:gd name="connsiteX74" fmla="*/ 494106 w 1198755"/>
              <a:gd name="connsiteY74" fmla="*/ 93349 h 1334417"/>
              <a:gd name="connsiteX75" fmla="*/ 417115 w 1198755"/>
              <a:gd name="connsiteY75" fmla="*/ 121928 h 1334417"/>
              <a:gd name="connsiteX76" fmla="*/ 351232 w 1198755"/>
              <a:gd name="connsiteY76" fmla="*/ 134623 h 1334417"/>
              <a:gd name="connsiteX77" fmla="*/ 86122 w 1198755"/>
              <a:gd name="connsiteY77" fmla="*/ 257659 h 1334417"/>
              <a:gd name="connsiteX78" fmla="*/ 38497 w 1198755"/>
              <a:gd name="connsiteY78" fmla="*/ 317191 h 1334417"/>
              <a:gd name="connsiteX79" fmla="*/ 392 w 1198755"/>
              <a:gd name="connsiteY79" fmla="*/ 356874 h 1334417"/>
              <a:gd name="connsiteX80" fmla="*/ 12303 w 1198755"/>
              <a:gd name="connsiteY80" fmla="*/ 450541 h 1334417"/>
              <a:gd name="connsiteX81" fmla="*/ 25793 w 1198755"/>
              <a:gd name="connsiteY81" fmla="*/ 522768 h 1334417"/>
              <a:gd name="connsiteX82" fmla="*/ 57547 w 1198755"/>
              <a:gd name="connsiteY82" fmla="*/ 433872 h 1334417"/>
              <a:gd name="connsiteX83" fmla="*/ 78977 w 1198755"/>
              <a:gd name="connsiteY83" fmla="*/ 412441 h 1334417"/>
              <a:gd name="connsiteX84" fmla="*/ 351232 w 1198755"/>
              <a:gd name="connsiteY84" fmla="*/ 134227 h 1334417"/>
              <a:gd name="connsiteX0" fmla="*/ 351232 w 1198755"/>
              <a:gd name="connsiteY0" fmla="*/ 134227 h 1334417"/>
              <a:gd name="connsiteX1" fmla="*/ 321865 w 1198755"/>
              <a:gd name="connsiteY1" fmla="*/ 205272 h 1334417"/>
              <a:gd name="connsiteX2" fmla="*/ 287731 w 1198755"/>
              <a:gd name="connsiteY2" fmla="*/ 309250 h 1334417"/>
              <a:gd name="connsiteX3" fmla="*/ 255981 w 1198755"/>
              <a:gd name="connsiteY3" fmla="*/ 412435 h 1334417"/>
              <a:gd name="connsiteX4" fmla="*/ 252012 w 1198755"/>
              <a:gd name="connsiteY4" fmla="*/ 628335 h 1334417"/>
              <a:gd name="connsiteX5" fmla="*/ 336943 w 1198755"/>
              <a:gd name="connsiteY5" fmla="*/ 772005 h 1334417"/>
              <a:gd name="connsiteX6" fmla="*/ 376633 w 1198755"/>
              <a:gd name="connsiteY6" fmla="*/ 850591 h 1334417"/>
              <a:gd name="connsiteX7" fmla="*/ 406794 w 1198755"/>
              <a:gd name="connsiteY7" fmla="*/ 920437 h 1334417"/>
              <a:gd name="connsiteX8" fmla="*/ 350439 w 1198755"/>
              <a:gd name="connsiteY8" fmla="*/ 931553 h 1334417"/>
              <a:gd name="connsiteX9" fmla="*/ 228996 w 1198755"/>
              <a:gd name="connsiteY9" fmla="*/ 974416 h 1334417"/>
              <a:gd name="connsiteX10" fmla="*/ 174227 w 1198755"/>
              <a:gd name="connsiteY10" fmla="*/ 995847 h 1334417"/>
              <a:gd name="connsiteX11" fmla="*/ 133743 w 1198755"/>
              <a:gd name="connsiteY11" fmla="*/ 997431 h 1334417"/>
              <a:gd name="connsiteX12" fmla="*/ 178989 w 1198755"/>
              <a:gd name="connsiteY12" fmla="*/ 1079191 h 1334417"/>
              <a:gd name="connsiteX13" fmla="*/ 208356 w 1198755"/>
              <a:gd name="connsiteY13" fmla="*/ 1090301 h 1334417"/>
              <a:gd name="connsiteX14" fmla="*/ 245664 w 1198755"/>
              <a:gd name="connsiteY14" fmla="*/ 1067284 h 1334417"/>
              <a:gd name="connsiteX15" fmla="*/ 295668 w 1198755"/>
              <a:gd name="connsiteY15" fmla="*/ 1058549 h 1334417"/>
              <a:gd name="connsiteX16" fmla="*/ 250424 w 1198755"/>
              <a:gd name="connsiteY16" fmla="*/ 1126810 h 1334417"/>
              <a:gd name="connsiteX17" fmla="*/ 355199 w 1198755"/>
              <a:gd name="connsiteY17" fmla="*/ 1162530 h 1334417"/>
              <a:gd name="connsiteX18" fmla="*/ 495693 w 1198755"/>
              <a:gd name="connsiteY18" fmla="*/ 1133955 h 1334417"/>
              <a:gd name="connsiteX19" fmla="*/ 557606 w 1198755"/>
              <a:gd name="connsiteY19" fmla="*/ 1188725 h 1334417"/>
              <a:gd name="connsiteX20" fmla="*/ 605230 w 1198755"/>
              <a:gd name="connsiteY20" fmla="*/ 1286356 h 1334417"/>
              <a:gd name="connsiteX21" fmla="*/ 650475 w 1198755"/>
              <a:gd name="connsiteY21" fmla="*/ 1288738 h 1334417"/>
              <a:gd name="connsiteX22" fmla="*/ 690955 w 1198755"/>
              <a:gd name="connsiteY22" fmla="*/ 1303024 h 1334417"/>
              <a:gd name="connsiteX23" fmla="*/ 743344 w 1198755"/>
              <a:gd name="connsiteY23" fmla="*/ 1331599 h 1334417"/>
              <a:gd name="connsiteX24" fmla="*/ 876693 w 1198755"/>
              <a:gd name="connsiteY24" fmla="*/ 1224443 h 1334417"/>
              <a:gd name="connsiteX25" fmla="*/ 1040999 w 1198755"/>
              <a:gd name="connsiteY25" fmla="*/ 1119668 h 1334417"/>
              <a:gd name="connsiteX26" fmla="*/ 1091006 w 1198755"/>
              <a:gd name="connsiteY26" fmla="*/ 1098236 h 1334417"/>
              <a:gd name="connsiteX27" fmla="*/ 1088625 w 1198755"/>
              <a:gd name="connsiteY27" fmla="*/ 1098238 h 1334417"/>
              <a:gd name="connsiteX28" fmla="*/ 1074336 w 1198755"/>
              <a:gd name="connsiteY28" fmla="*/ 1061724 h 1334417"/>
              <a:gd name="connsiteX29" fmla="*/ 1015599 w 1198755"/>
              <a:gd name="connsiteY29" fmla="*/ 1023624 h 1334417"/>
              <a:gd name="connsiteX30" fmla="*/ 983852 w 1198755"/>
              <a:gd name="connsiteY30" fmla="*/ 1007753 h 1334417"/>
              <a:gd name="connsiteX31" fmla="*/ 964005 w 1198755"/>
              <a:gd name="connsiteY31" fmla="*/ 979174 h 1334417"/>
              <a:gd name="connsiteX32" fmla="*/ 1002902 w 1198755"/>
              <a:gd name="connsiteY32" fmla="*/ 948222 h 1334417"/>
              <a:gd name="connsiteX33" fmla="*/ 1033857 w 1198755"/>
              <a:gd name="connsiteY33" fmla="*/ 931548 h 1334417"/>
              <a:gd name="connsiteX34" fmla="*/ 1062433 w 1198755"/>
              <a:gd name="connsiteY34" fmla="*/ 919647 h 1334417"/>
              <a:gd name="connsiteX35" fmla="*/ 1113231 w 1198755"/>
              <a:gd name="connsiteY35" fmla="*/ 896624 h 1334417"/>
              <a:gd name="connsiteX36" fmla="*/ 1075131 w 1198755"/>
              <a:gd name="connsiteY36" fmla="*/ 752161 h 1334417"/>
              <a:gd name="connsiteX37" fmla="*/ 899713 w 1198755"/>
              <a:gd name="connsiteY37" fmla="*/ 663262 h 1334417"/>
              <a:gd name="connsiteX38" fmla="*/ 1053699 w 1198755"/>
              <a:gd name="connsiteY38" fmla="*/ 542611 h 1334417"/>
              <a:gd name="connsiteX39" fmla="*/ 1110058 w 1198755"/>
              <a:gd name="connsiteY39" fmla="*/ 567222 h 1334417"/>
              <a:gd name="connsiteX40" fmla="*/ 1157683 w 1198755"/>
              <a:gd name="connsiteY40" fmla="*/ 600559 h 1334417"/>
              <a:gd name="connsiteX41" fmla="*/ 1124346 w 1198755"/>
              <a:gd name="connsiteY41" fmla="*/ 629134 h 1334417"/>
              <a:gd name="connsiteX42" fmla="*/ 1088625 w 1198755"/>
              <a:gd name="connsiteY42" fmla="*/ 672787 h 1334417"/>
              <a:gd name="connsiteX43" fmla="*/ 1131489 w 1198755"/>
              <a:gd name="connsiteY43" fmla="*/ 671997 h 1334417"/>
              <a:gd name="connsiteX44" fmla="*/ 1182287 w 1198755"/>
              <a:gd name="connsiteY44" fmla="*/ 671200 h 1334417"/>
              <a:gd name="connsiteX45" fmla="*/ 1195783 w 1198755"/>
              <a:gd name="connsiteY45" fmla="*/ 595797 h 1334417"/>
              <a:gd name="connsiteX46" fmla="*/ 1130694 w 1198755"/>
              <a:gd name="connsiteY46" fmla="*/ 483872 h 1334417"/>
              <a:gd name="connsiteX47" fmla="*/ 1056081 w 1198755"/>
              <a:gd name="connsiteY47" fmla="*/ 544203 h 1334417"/>
              <a:gd name="connsiteX48" fmla="*/ 892568 w 1198755"/>
              <a:gd name="connsiteY48" fmla="*/ 663658 h 1334417"/>
              <a:gd name="connsiteX49" fmla="*/ 850500 w 1198755"/>
              <a:gd name="connsiteY49" fmla="*/ 599761 h 1334417"/>
              <a:gd name="connsiteX50" fmla="*/ 817164 w 1198755"/>
              <a:gd name="connsiteY50" fmla="*/ 605322 h 1334417"/>
              <a:gd name="connsiteX51" fmla="*/ 801287 w 1198755"/>
              <a:gd name="connsiteY51" fmla="*/ 598172 h 1334417"/>
              <a:gd name="connsiteX52" fmla="*/ 883043 w 1198755"/>
              <a:gd name="connsiteY52" fmla="*/ 486255 h 1334417"/>
              <a:gd name="connsiteX53" fmla="*/ 924321 w 1198755"/>
              <a:gd name="connsiteY53" fmla="*/ 526741 h 1334417"/>
              <a:gd name="connsiteX54" fmla="*/ 967974 w 1198755"/>
              <a:gd name="connsiteY54" fmla="*/ 564043 h 1334417"/>
              <a:gd name="connsiteX55" fmla="*/ 962421 w 1198755"/>
              <a:gd name="connsiteY55" fmla="*/ 493403 h 1334417"/>
              <a:gd name="connsiteX56" fmla="*/ 962421 w 1198755"/>
              <a:gd name="connsiteY56" fmla="*/ 443397 h 1334417"/>
              <a:gd name="connsiteX57" fmla="*/ 945752 w 1198755"/>
              <a:gd name="connsiteY57" fmla="*/ 414822 h 1334417"/>
              <a:gd name="connsiteX58" fmla="*/ 925112 w 1198755"/>
              <a:gd name="connsiteY58" fmla="*/ 378303 h 1334417"/>
              <a:gd name="connsiteX59" fmla="*/ 864789 w 1198755"/>
              <a:gd name="connsiteY59" fmla="*/ 348147 h 1334417"/>
              <a:gd name="connsiteX60" fmla="*/ 799699 w 1198755"/>
              <a:gd name="connsiteY60" fmla="*/ 321949 h 1334417"/>
              <a:gd name="connsiteX61" fmla="*/ 859233 w 1198755"/>
              <a:gd name="connsiteY61" fmla="*/ 296553 h 1334417"/>
              <a:gd name="connsiteX62" fmla="*/ 913206 w 1198755"/>
              <a:gd name="connsiteY62" fmla="*/ 229079 h 1334417"/>
              <a:gd name="connsiteX63" fmla="*/ 970358 w 1198755"/>
              <a:gd name="connsiteY63" fmla="*/ 214003 h 1334417"/>
              <a:gd name="connsiteX64" fmla="*/ 976708 w 1198755"/>
              <a:gd name="connsiteY64" fmla="*/ 171934 h 1334417"/>
              <a:gd name="connsiteX65" fmla="*/ 985437 w 1198755"/>
              <a:gd name="connsiteY65" fmla="*/ 124303 h 1334417"/>
              <a:gd name="connsiteX66" fmla="*/ 934637 w 1198755"/>
              <a:gd name="connsiteY66" fmla="*/ 100494 h 1334417"/>
              <a:gd name="connsiteX67" fmla="*/ 840183 w 1198755"/>
              <a:gd name="connsiteY67" fmla="*/ 90178 h 1334417"/>
              <a:gd name="connsiteX68" fmla="*/ 792556 w 1198755"/>
              <a:gd name="connsiteY68" fmla="*/ 67951 h 1334417"/>
              <a:gd name="connsiteX69" fmla="*/ 741758 w 1198755"/>
              <a:gd name="connsiteY69" fmla="*/ 39378 h 1334417"/>
              <a:gd name="connsiteX70" fmla="*/ 697308 w 1198755"/>
              <a:gd name="connsiteY70" fmla="*/ 52078 h 1334417"/>
              <a:gd name="connsiteX71" fmla="*/ 583008 w 1198755"/>
              <a:gd name="connsiteY71" fmla="*/ 1278 h 1334417"/>
              <a:gd name="connsiteX72" fmla="*/ 557608 w 1198755"/>
              <a:gd name="connsiteY72" fmla="*/ 20328 h 1334417"/>
              <a:gd name="connsiteX73" fmla="*/ 503633 w 1198755"/>
              <a:gd name="connsiteY73" fmla="*/ 39378 h 1334417"/>
              <a:gd name="connsiteX74" fmla="*/ 494106 w 1198755"/>
              <a:gd name="connsiteY74" fmla="*/ 93349 h 1334417"/>
              <a:gd name="connsiteX75" fmla="*/ 417115 w 1198755"/>
              <a:gd name="connsiteY75" fmla="*/ 121928 h 1334417"/>
              <a:gd name="connsiteX76" fmla="*/ 351232 w 1198755"/>
              <a:gd name="connsiteY76" fmla="*/ 134623 h 1334417"/>
              <a:gd name="connsiteX77" fmla="*/ 86122 w 1198755"/>
              <a:gd name="connsiteY77" fmla="*/ 257659 h 1334417"/>
              <a:gd name="connsiteX78" fmla="*/ 38497 w 1198755"/>
              <a:gd name="connsiteY78" fmla="*/ 317191 h 1334417"/>
              <a:gd name="connsiteX79" fmla="*/ 392 w 1198755"/>
              <a:gd name="connsiteY79" fmla="*/ 356874 h 1334417"/>
              <a:gd name="connsiteX80" fmla="*/ 12303 w 1198755"/>
              <a:gd name="connsiteY80" fmla="*/ 450541 h 1334417"/>
              <a:gd name="connsiteX81" fmla="*/ 25793 w 1198755"/>
              <a:gd name="connsiteY81" fmla="*/ 522768 h 1334417"/>
              <a:gd name="connsiteX82" fmla="*/ 57547 w 1198755"/>
              <a:gd name="connsiteY82" fmla="*/ 433872 h 1334417"/>
              <a:gd name="connsiteX83" fmla="*/ 351232 w 1198755"/>
              <a:gd name="connsiteY83" fmla="*/ 134227 h 1334417"/>
              <a:gd name="connsiteX0" fmla="*/ 351232 w 1198755"/>
              <a:gd name="connsiteY0" fmla="*/ 134227 h 1334417"/>
              <a:gd name="connsiteX1" fmla="*/ 321865 w 1198755"/>
              <a:gd name="connsiteY1" fmla="*/ 205272 h 1334417"/>
              <a:gd name="connsiteX2" fmla="*/ 287731 w 1198755"/>
              <a:gd name="connsiteY2" fmla="*/ 309250 h 1334417"/>
              <a:gd name="connsiteX3" fmla="*/ 255981 w 1198755"/>
              <a:gd name="connsiteY3" fmla="*/ 412435 h 1334417"/>
              <a:gd name="connsiteX4" fmla="*/ 252012 w 1198755"/>
              <a:gd name="connsiteY4" fmla="*/ 628335 h 1334417"/>
              <a:gd name="connsiteX5" fmla="*/ 336943 w 1198755"/>
              <a:gd name="connsiteY5" fmla="*/ 772005 h 1334417"/>
              <a:gd name="connsiteX6" fmla="*/ 376633 w 1198755"/>
              <a:gd name="connsiteY6" fmla="*/ 850591 h 1334417"/>
              <a:gd name="connsiteX7" fmla="*/ 406794 w 1198755"/>
              <a:gd name="connsiteY7" fmla="*/ 920437 h 1334417"/>
              <a:gd name="connsiteX8" fmla="*/ 350439 w 1198755"/>
              <a:gd name="connsiteY8" fmla="*/ 931553 h 1334417"/>
              <a:gd name="connsiteX9" fmla="*/ 228996 w 1198755"/>
              <a:gd name="connsiteY9" fmla="*/ 974416 h 1334417"/>
              <a:gd name="connsiteX10" fmla="*/ 174227 w 1198755"/>
              <a:gd name="connsiteY10" fmla="*/ 995847 h 1334417"/>
              <a:gd name="connsiteX11" fmla="*/ 133743 w 1198755"/>
              <a:gd name="connsiteY11" fmla="*/ 997431 h 1334417"/>
              <a:gd name="connsiteX12" fmla="*/ 178989 w 1198755"/>
              <a:gd name="connsiteY12" fmla="*/ 1079191 h 1334417"/>
              <a:gd name="connsiteX13" fmla="*/ 208356 w 1198755"/>
              <a:gd name="connsiteY13" fmla="*/ 1090301 h 1334417"/>
              <a:gd name="connsiteX14" fmla="*/ 245664 w 1198755"/>
              <a:gd name="connsiteY14" fmla="*/ 1067284 h 1334417"/>
              <a:gd name="connsiteX15" fmla="*/ 295668 w 1198755"/>
              <a:gd name="connsiteY15" fmla="*/ 1058549 h 1334417"/>
              <a:gd name="connsiteX16" fmla="*/ 250424 w 1198755"/>
              <a:gd name="connsiteY16" fmla="*/ 1126810 h 1334417"/>
              <a:gd name="connsiteX17" fmla="*/ 355199 w 1198755"/>
              <a:gd name="connsiteY17" fmla="*/ 1162530 h 1334417"/>
              <a:gd name="connsiteX18" fmla="*/ 495693 w 1198755"/>
              <a:gd name="connsiteY18" fmla="*/ 1133955 h 1334417"/>
              <a:gd name="connsiteX19" fmla="*/ 557606 w 1198755"/>
              <a:gd name="connsiteY19" fmla="*/ 1188725 h 1334417"/>
              <a:gd name="connsiteX20" fmla="*/ 605230 w 1198755"/>
              <a:gd name="connsiteY20" fmla="*/ 1286356 h 1334417"/>
              <a:gd name="connsiteX21" fmla="*/ 650475 w 1198755"/>
              <a:gd name="connsiteY21" fmla="*/ 1288738 h 1334417"/>
              <a:gd name="connsiteX22" fmla="*/ 690955 w 1198755"/>
              <a:gd name="connsiteY22" fmla="*/ 1303024 h 1334417"/>
              <a:gd name="connsiteX23" fmla="*/ 743344 w 1198755"/>
              <a:gd name="connsiteY23" fmla="*/ 1331599 h 1334417"/>
              <a:gd name="connsiteX24" fmla="*/ 876693 w 1198755"/>
              <a:gd name="connsiteY24" fmla="*/ 1224443 h 1334417"/>
              <a:gd name="connsiteX25" fmla="*/ 1040999 w 1198755"/>
              <a:gd name="connsiteY25" fmla="*/ 1119668 h 1334417"/>
              <a:gd name="connsiteX26" fmla="*/ 1091006 w 1198755"/>
              <a:gd name="connsiteY26" fmla="*/ 1098236 h 1334417"/>
              <a:gd name="connsiteX27" fmla="*/ 1088625 w 1198755"/>
              <a:gd name="connsiteY27" fmla="*/ 1098238 h 1334417"/>
              <a:gd name="connsiteX28" fmla="*/ 1074336 w 1198755"/>
              <a:gd name="connsiteY28" fmla="*/ 1061724 h 1334417"/>
              <a:gd name="connsiteX29" fmla="*/ 1015599 w 1198755"/>
              <a:gd name="connsiteY29" fmla="*/ 1023624 h 1334417"/>
              <a:gd name="connsiteX30" fmla="*/ 983852 w 1198755"/>
              <a:gd name="connsiteY30" fmla="*/ 1007753 h 1334417"/>
              <a:gd name="connsiteX31" fmla="*/ 964005 w 1198755"/>
              <a:gd name="connsiteY31" fmla="*/ 979174 h 1334417"/>
              <a:gd name="connsiteX32" fmla="*/ 1002902 w 1198755"/>
              <a:gd name="connsiteY32" fmla="*/ 948222 h 1334417"/>
              <a:gd name="connsiteX33" fmla="*/ 1033857 w 1198755"/>
              <a:gd name="connsiteY33" fmla="*/ 931548 h 1334417"/>
              <a:gd name="connsiteX34" fmla="*/ 1062433 w 1198755"/>
              <a:gd name="connsiteY34" fmla="*/ 919647 h 1334417"/>
              <a:gd name="connsiteX35" fmla="*/ 1113231 w 1198755"/>
              <a:gd name="connsiteY35" fmla="*/ 896624 h 1334417"/>
              <a:gd name="connsiteX36" fmla="*/ 1075131 w 1198755"/>
              <a:gd name="connsiteY36" fmla="*/ 752161 h 1334417"/>
              <a:gd name="connsiteX37" fmla="*/ 899713 w 1198755"/>
              <a:gd name="connsiteY37" fmla="*/ 663262 h 1334417"/>
              <a:gd name="connsiteX38" fmla="*/ 1053699 w 1198755"/>
              <a:gd name="connsiteY38" fmla="*/ 542611 h 1334417"/>
              <a:gd name="connsiteX39" fmla="*/ 1110058 w 1198755"/>
              <a:gd name="connsiteY39" fmla="*/ 567222 h 1334417"/>
              <a:gd name="connsiteX40" fmla="*/ 1157683 w 1198755"/>
              <a:gd name="connsiteY40" fmla="*/ 600559 h 1334417"/>
              <a:gd name="connsiteX41" fmla="*/ 1124346 w 1198755"/>
              <a:gd name="connsiteY41" fmla="*/ 629134 h 1334417"/>
              <a:gd name="connsiteX42" fmla="*/ 1088625 w 1198755"/>
              <a:gd name="connsiteY42" fmla="*/ 672787 h 1334417"/>
              <a:gd name="connsiteX43" fmla="*/ 1131489 w 1198755"/>
              <a:gd name="connsiteY43" fmla="*/ 671997 h 1334417"/>
              <a:gd name="connsiteX44" fmla="*/ 1182287 w 1198755"/>
              <a:gd name="connsiteY44" fmla="*/ 671200 h 1334417"/>
              <a:gd name="connsiteX45" fmla="*/ 1195783 w 1198755"/>
              <a:gd name="connsiteY45" fmla="*/ 595797 h 1334417"/>
              <a:gd name="connsiteX46" fmla="*/ 1130694 w 1198755"/>
              <a:gd name="connsiteY46" fmla="*/ 483872 h 1334417"/>
              <a:gd name="connsiteX47" fmla="*/ 1056081 w 1198755"/>
              <a:gd name="connsiteY47" fmla="*/ 544203 h 1334417"/>
              <a:gd name="connsiteX48" fmla="*/ 892568 w 1198755"/>
              <a:gd name="connsiteY48" fmla="*/ 663658 h 1334417"/>
              <a:gd name="connsiteX49" fmla="*/ 850500 w 1198755"/>
              <a:gd name="connsiteY49" fmla="*/ 599761 h 1334417"/>
              <a:gd name="connsiteX50" fmla="*/ 817164 w 1198755"/>
              <a:gd name="connsiteY50" fmla="*/ 605322 h 1334417"/>
              <a:gd name="connsiteX51" fmla="*/ 801287 w 1198755"/>
              <a:gd name="connsiteY51" fmla="*/ 598172 h 1334417"/>
              <a:gd name="connsiteX52" fmla="*/ 883043 w 1198755"/>
              <a:gd name="connsiteY52" fmla="*/ 486255 h 1334417"/>
              <a:gd name="connsiteX53" fmla="*/ 924321 w 1198755"/>
              <a:gd name="connsiteY53" fmla="*/ 526741 h 1334417"/>
              <a:gd name="connsiteX54" fmla="*/ 967974 w 1198755"/>
              <a:gd name="connsiteY54" fmla="*/ 564043 h 1334417"/>
              <a:gd name="connsiteX55" fmla="*/ 962421 w 1198755"/>
              <a:gd name="connsiteY55" fmla="*/ 493403 h 1334417"/>
              <a:gd name="connsiteX56" fmla="*/ 962421 w 1198755"/>
              <a:gd name="connsiteY56" fmla="*/ 443397 h 1334417"/>
              <a:gd name="connsiteX57" fmla="*/ 945752 w 1198755"/>
              <a:gd name="connsiteY57" fmla="*/ 414822 h 1334417"/>
              <a:gd name="connsiteX58" fmla="*/ 925112 w 1198755"/>
              <a:gd name="connsiteY58" fmla="*/ 378303 h 1334417"/>
              <a:gd name="connsiteX59" fmla="*/ 864789 w 1198755"/>
              <a:gd name="connsiteY59" fmla="*/ 348147 h 1334417"/>
              <a:gd name="connsiteX60" fmla="*/ 799699 w 1198755"/>
              <a:gd name="connsiteY60" fmla="*/ 321949 h 1334417"/>
              <a:gd name="connsiteX61" fmla="*/ 859233 w 1198755"/>
              <a:gd name="connsiteY61" fmla="*/ 296553 h 1334417"/>
              <a:gd name="connsiteX62" fmla="*/ 913206 w 1198755"/>
              <a:gd name="connsiteY62" fmla="*/ 229079 h 1334417"/>
              <a:gd name="connsiteX63" fmla="*/ 970358 w 1198755"/>
              <a:gd name="connsiteY63" fmla="*/ 214003 h 1334417"/>
              <a:gd name="connsiteX64" fmla="*/ 976708 w 1198755"/>
              <a:gd name="connsiteY64" fmla="*/ 171934 h 1334417"/>
              <a:gd name="connsiteX65" fmla="*/ 985437 w 1198755"/>
              <a:gd name="connsiteY65" fmla="*/ 124303 h 1334417"/>
              <a:gd name="connsiteX66" fmla="*/ 934637 w 1198755"/>
              <a:gd name="connsiteY66" fmla="*/ 100494 h 1334417"/>
              <a:gd name="connsiteX67" fmla="*/ 840183 w 1198755"/>
              <a:gd name="connsiteY67" fmla="*/ 90178 h 1334417"/>
              <a:gd name="connsiteX68" fmla="*/ 792556 w 1198755"/>
              <a:gd name="connsiteY68" fmla="*/ 67951 h 1334417"/>
              <a:gd name="connsiteX69" fmla="*/ 741758 w 1198755"/>
              <a:gd name="connsiteY69" fmla="*/ 39378 h 1334417"/>
              <a:gd name="connsiteX70" fmla="*/ 697308 w 1198755"/>
              <a:gd name="connsiteY70" fmla="*/ 52078 h 1334417"/>
              <a:gd name="connsiteX71" fmla="*/ 583008 w 1198755"/>
              <a:gd name="connsiteY71" fmla="*/ 1278 h 1334417"/>
              <a:gd name="connsiteX72" fmla="*/ 557608 w 1198755"/>
              <a:gd name="connsiteY72" fmla="*/ 20328 h 1334417"/>
              <a:gd name="connsiteX73" fmla="*/ 503633 w 1198755"/>
              <a:gd name="connsiteY73" fmla="*/ 39378 h 1334417"/>
              <a:gd name="connsiteX74" fmla="*/ 494106 w 1198755"/>
              <a:gd name="connsiteY74" fmla="*/ 93349 h 1334417"/>
              <a:gd name="connsiteX75" fmla="*/ 417115 w 1198755"/>
              <a:gd name="connsiteY75" fmla="*/ 121928 h 1334417"/>
              <a:gd name="connsiteX76" fmla="*/ 351232 w 1198755"/>
              <a:gd name="connsiteY76" fmla="*/ 134623 h 1334417"/>
              <a:gd name="connsiteX77" fmla="*/ 86122 w 1198755"/>
              <a:gd name="connsiteY77" fmla="*/ 257659 h 1334417"/>
              <a:gd name="connsiteX78" fmla="*/ 38497 w 1198755"/>
              <a:gd name="connsiteY78" fmla="*/ 317191 h 1334417"/>
              <a:gd name="connsiteX79" fmla="*/ 392 w 1198755"/>
              <a:gd name="connsiteY79" fmla="*/ 356874 h 1334417"/>
              <a:gd name="connsiteX80" fmla="*/ 12303 w 1198755"/>
              <a:gd name="connsiteY80" fmla="*/ 450541 h 1334417"/>
              <a:gd name="connsiteX81" fmla="*/ 25793 w 1198755"/>
              <a:gd name="connsiteY81" fmla="*/ 522768 h 1334417"/>
              <a:gd name="connsiteX82" fmla="*/ 351232 w 1198755"/>
              <a:gd name="connsiteY82" fmla="*/ 134227 h 1334417"/>
              <a:gd name="connsiteX0" fmla="*/ 351232 w 1198755"/>
              <a:gd name="connsiteY0" fmla="*/ 134227 h 1334417"/>
              <a:gd name="connsiteX1" fmla="*/ 321865 w 1198755"/>
              <a:gd name="connsiteY1" fmla="*/ 205272 h 1334417"/>
              <a:gd name="connsiteX2" fmla="*/ 287731 w 1198755"/>
              <a:gd name="connsiteY2" fmla="*/ 309250 h 1334417"/>
              <a:gd name="connsiteX3" fmla="*/ 255981 w 1198755"/>
              <a:gd name="connsiteY3" fmla="*/ 412435 h 1334417"/>
              <a:gd name="connsiteX4" fmla="*/ 252012 w 1198755"/>
              <a:gd name="connsiteY4" fmla="*/ 628335 h 1334417"/>
              <a:gd name="connsiteX5" fmla="*/ 336943 w 1198755"/>
              <a:gd name="connsiteY5" fmla="*/ 772005 h 1334417"/>
              <a:gd name="connsiteX6" fmla="*/ 376633 w 1198755"/>
              <a:gd name="connsiteY6" fmla="*/ 850591 h 1334417"/>
              <a:gd name="connsiteX7" fmla="*/ 406794 w 1198755"/>
              <a:gd name="connsiteY7" fmla="*/ 920437 h 1334417"/>
              <a:gd name="connsiteX8" fmla="*/ 350439 w 1198755"/>
              <a:gd name="connsiteY8" fmla="*/ 931553 h 1334417"/>
              <a:gd name="connsiteX9" fmla="*/ 228996 w 1198755"/>
              <a:gd name="connsiteY9" fmla="*/ 974416 h 1334417"/>
              <a:gd name="connsiteX10" fmla="*/ 174227 w 1198755"/>
              <a:gd name="connsiteY10" fmla="*/ 995847 h 1334417"/>
              <a:gd name="connsiteX11" fmla="*/ 133743 w 1198755"/>
              <a:gd name="connsiteY11" fmla="*/ 997431 h 1334417"/>
              <a:gd name="connsiteX12" fmla="*/ 178989 w 1198755"/>
              <a:gd name="connsiteY12" fmla="*/ 1079191 h 1334417"/>
              <a:gd name="connsiteX13" fmla="*/ 208356 w 1198755"/>
              <a:gd name="connsiteY13" fmla="*/ 1090301 h 1334417"/>
              <a:gd name="connsiteX14" fmla="*/ 245664 w 1198755"/>
              <a:gd name="connsiteY14" fmla="*/ 1067284 h 1334417"/>
              <a:gd name="connsiteX15" fmla="*/ 295668 w 1198755"/>
              <a:gd name="connsiteY15" fmla="*/ 1058549 h 1334417"/>
              <a:gd name="connsiteX16" fmla="*/ 250424 w 1198755"/>
              <a:gd name="connsiteY16" fmla="*/ 1126810 h 1334417"/>
              <a:gd name="connsiteX17" fmla="*/ 355199 w 1198755"/>
              <a:gd name="connsiteY17" fmla="*/ 1162530 h 1334417"/>
              <a:gd name="connsiteX18" fmla="*/ 495693 w 1198755"/>
              <a:gd name="connsiteY18" fmla="*/ 1133955 h 1334417"/>
              <a:gd name="connsiteX19" fmla="*/ 557606 w 1198755"/>
              <a:gd name="connsiteY19" fmla="*/ 1188725 h 1334417"/>
              <a:gd name="connsiteX20" fmla="*/ 605230 w 1198755"/>
              <a:gd name="connsiteY20" fmla="*/ 1286356 h 1334417"/>
              <a:gd name="connsiteX21" fmla="*/ 650475 w 1198755"/>
              <a:gd name="connsiteY21" fmla="*/ 1288738 h 1334417"/>
              <a:gd name="connsiteX22" fmla="*/ 690955 w 1198755"/>
              <a:gd name="connsiteY22" fmla="*/ 1303024 h 1334417"/>
              <a:gd name="connsiteX23" fmla="*/ 743344 w 1198755"/>
              <a:gd name="connsiteY23" fmla="*/ 1331599 h 1334417"/>
              <a:gd name="connsiteX24" fmla="*/ 876693 w 1198755"/>
              <a:gd name="connsiteY24" fmla="*/ 1224443 h 1334417"/>
              <a:gd name="connsiteX25" fmla="*/ 1040999 w 1198755"/>
              <a:gd name="connsiteY25" fmla="*/ 1119668 h 1334417"/>
              <a:gd name="connsiteX26" fmla="*/ 1091006 w 1198755"/>
              <a:gd name="connsiteY26" fmla="*/ 1098236 h 1334417"/>
              <a:gd name="connsiteX27" fmla="*/ 1088625 w 1198755"/>
              <a:gd name="connsiteY27" fmla="*/ 1098238 h 1334417"/>
              <a:gd name="connsiteX28" fmla="*/ 1074336 w 1198755"/>
              <a:gd name="connsiteY28" fmla="*/ 1061724 h 1334417"/>
              <a:gd name="connsiteX29" fmla="*/ 1015599 w 1198755"/>
              <a:gd name="connsiteY29" fmla="*/ 1023624 h 1334417"/>
              <a:gd name="connsiteX30" fmla="*/ 983852 w 1198755"/>
              <a:gd name="connsiteY30" fmla="*/ 1007753 h 1334417"/>
              <a:gd name="connsiteX31" fmla="*/ 964005 w 1198755"/>
              <a:gd name="connsiteY31" fmla="*/ 979174 h 1334417"/>
              <a:gd name="connsiteX32" fmla="*/ 1002902 w 1198755"/>
              <a:gd name="connsiteY32" fmla="*/ 948222 h 1334417"/>
              <a:gd name="connsiteX33" fmla="*/ 1033857 w 1198755"/>
              <a:gd name="connsiteY33" fmla="*/ 931548 h 1334417"/>
              <a:gd name="connsiteX34" fmla="*/ 1062433 w 1198755"/>
              <a:gd name="connsiteY34" fmla="*/ 919647 h 1334417"/>
              <a:gd name="connsiteX35" fmla="*/ 1113231 w 1198755"/>
              <a:gd name="connsiteY35" fmla="*/ 896624 h 1334417"/>
              <a:gd name="connsiteX36" fmla="*/ 1075131 w 1198755"/>
              <a:gd name="connsiteY36" fmla="*/ 752161 h 1334417"/>
              <a:gd name="connsiteX37" fmla="*/ 899713 w 1198755"/>
              <a:gd name="connsiteY37" fmla="*/ 663262 h 1334417"/>
              <a:gd name="connsiteX38" fmla="*/ 1053699 w 1198755"/>
              <a:gd name="connsiteY38" fmla="*/ 542611 h 1334417"/>
              <a:gd name="connsiteX39" fmla="*/ 1110058 w 1198755"/>
              <a:gd name="connsiteY39" fmla="*/ 567222 h 1334417"/>
              <a:gd name="connsiteX40" fmla="*/ 1157683 w 1198755"/>
              <a:gd name="connsiteY40" fmla="*/ 600559 h 1334417"/>
              <a:gd name="connsiteX41" fmla="*/ 1124346 w 1198755"/>
              <a:gd name="connsiteY41" fmla="*/ 629134 h 1334417"/>
              <a:gd name="connsiteX42" fmla="*/ 1088625 w 1198755"/>
              <a:gd name="connsiteY42" fmla="*/ 672787 h 1334417"/>
              <a:gd name="connsiteX43" fmla="*/ 1131489 w 1198755"/>
              <a:gd name="connsiteY43" fmla="*/ 671997 h 1334417"/>
              <a:gd name="connsiteX44" fmla="*/ 1182287 w 1198755"/>
              <a:gd name="connsiteY44" fmla="*/ 671200 h 1334417"/>
              <a:gd name="connsiteX45" fmla="*/ 1195783 w 1198755"/>
              <a:gd name="connsiteY45" fmla="*/ 595797 h 1334417"/>
              <a:gd name="connsiteX46" fmla="*/ 1130694 w 1198755"/>
              <a:gd name="connsiteY46" fmla="*/ 483872 h 1334417"/>
              <a:gd name="connsiteX47" fmla="*/ 1056081 w 1198755"/>
              <a:gd name="connsiteY47" fmla="*/ 544203 h 1334417"/>
              <a:gd name="connsiteX48" fmla="*/ 892568 w 1198755"/>
              <a:gd name="connsiteY48" fmla="*/ 663658 h 1334417"/>
              <a:gd name="connsiteX49" fmla="*/ 850500 w 1198755"/>
              <a:gd name="connsiteY49" fmla="*/ 599761 h 1334417"/>
              <a:gd name="connsiteX50" fmla="*/ 817164 w 1198755"/>
              <a:gd name="connsiteY50" fmla="*/ 605322 h 1334417"/>
              <a:gd name="connsiteX51" fmla="*/ 801287 w 1198755"/>
              <a:gd name="connsiteY51" fmla="*/ 598172 h 1334417"/>
              <a:gd name="connsiteX52" fmla="*/ 883043 w 1198755"/>
              <a:gd name="connsiteY52" fmla="*/ 486255 h 1334417"/>
              <a:gd name="connsiteX53" fmla="*/ 924321 w 1198755"/>
              <a:gd name="connsiteY53" fmla="*/ 526741 h 1334417"/>
              <a:gd name="connsiteX54" fmla="*/ 967974 w 1198755"/>
              <a:gd name="connsiteY54" fmla="*/ 564043 h 1334417"/>
              <a:gd name="connsiteX55" fmla="*/ 962421 w 1198755"/>
              <a:gd name="connsiteY55" fmla="*/ 493403 h 1334417"/>
              <a:gd name="connsiteX56" fmla="*/ 962421 w 1198755"/>
              <a:gd name="connsiteY56" fmla="*/ 443397 h 1334417"/>
              <a:gd name="connsiteX57" fmla="*/ 945752 w 1198755"/>
              <a:gd name="connsiteY57" fmla="*/ 414822 h 1334417"/>
              <a:gd name="connsiteX58" fmla="*/ 925112 w 1198755"/>
              <a:gd name="connsiteY58" fmla="*/ 378303 h 1334417"/>
              <a:gd name="connsiteX59" fmla="*/ 864789 w 1198755"/>
              <a:gd name="connsiteY59" fmla="*/ 348147 h 1334417"/>
              <a:gd name="connsiteX60" fmla="*/ 799699 w 1198755"/>
              <a:gd name="connsiteY60" fmla="*/ 321949 h 1334417"/>
              <a:gd name="connsiteX61" fmla="*/ 859233 w 1198755"/>
              <a:gd name="connsiteY61" fmla="*/ 296553 h 1334417"/>
              <a:gd name="connsiteX62" fmla="*/ 913206 w 1198755"/>
              <a:gd name="connsiteY62" fmla="*/ 229079 h 1334417"/>
              <a:gd name="connsiteX63" fmla="*/ 970358 w 1198755"/>
              <a:gd name="connsiteY63" fmla="*/ 214003 h 1334417"/>
              <a:gd name="connsiteX64" fmla="*/ 976708 w 1198755"/>
              <a:gd name="connsiteY64" fmla="*/ 171934 h 1334417"/>
              <a:gd name="connsiteX65" fmla="*/ 985437 w 1198755"/>
              <a:gd name="connsiteY65" fmla="*/ 124303 h 1334417"/>
              <a:gd name="connsiteX66" fmla="*/ 934637 w 1198755"/>
              <a:gd name="connsiteY66" fmla="*/ 100494 h 1334417"/>
              <a:gd name="connsiteX67" fmla="*/ 840183 w 1198755"/>
              <a:gd name="connsiteY67" fmla="*/ 90178 h 1334417"/>
              <a:gd name="connsiteX68" fmla="*/ 792556 w 1198755"/>
              <a:gd name="connsiteY68" fmla="*/ 67951 h 1334417"/>
              <a:gd name="connsiteX69" fmla="*/ 741758 w 1198755"/>
              <a:gd name="connsiteY69" fmla="*/ 39378 h 1334417"/>
              <a:gd name="connsiteX70" fmla="*/ 697308 w 1198755"/>
              <a:gd name="connsiteY70" fmla="*/ 52078 h 1334417"/>
              <a:gd name="connsiteX71" fmla="*/ 583008 w 1198755"/>
              <a:gd name="connsiteY71" fmla="*/ 1278 h 1334417"/>
              <a:gd name="connsiteX72" fmla="*/ 557608 w 1198755"/>
              <a:gd name="connsiteY72" fmla="*/ 20328 h 1334417"/>
              <a:gd name="connsiteX73" fmla="*/ 503633 w 1198755"/>
              <a:gd name="connsiteY73" fmla="*/ 39378 h 1334417"/>
              <a:gd name="connsiteX74" fmla="*/ 494106 w 1198755"/>
              <a:gd name="connsiteY74" fmla="*/ 93349 h 1334417"/>
              <a:gd name="connsiteX75" fmla="*/ 417115 w 1198755"/>
              <a:gd name="connsiteY75" fmla="*/ 121928 h 1334417"/>
              <a:gd name="connsiteX76" fmla="*/ 351232 w 1198755"/>
              <a:gd name="connsiteY76" fmla="*/ 134623 h 1334417"/>
              <a:gd name="connsiteX77" fmla="*/ 86122 w 1198755"/>
              <a:gd name="connsiteY77" fmla="*/ 257659 h 1334417"/>
              <a:gd name="connsiteX78" fmla="*/ 38497 w 1198755"/>
              <a:gd name="connsiteY78" fmla="*/ 317191 h 1334417"/>
              <a:gd name="connsiteX79" fmla="*/ 392 w 1198755"/>
              <a:gd name="connsiteY79" fmla="*/ 356874 h 1334417"/>
              <a:gd name="connsiteX80" fmla="*/ 12303 w 1198755"/>
              <a:gd name="connsiteY80" fmla="*/ 450541 h 1334417"/>
              <a:gd name="connsiteX81" fmla="*/ 351232 w 1198755"/>
              <a:gd name="connsiteY81" fmla="*/ 134227 h 1334417"/>
              <a:gd name="connsiteX0" fmla="*/ 363599 w 1211122"/>
              <a:gd name="connsiteY0" fmla="*/ 134227 h 1334417"/>
              <a:gd name="connsiteX1" fmla="*/ 334232 w 1211122"/>
              <a:gd name="connsiteY1" fmla="*/ 205272 h 1334417"/>
              <a:gd name="connsiteX2" fmla="*/ 300098 w 1211122"/>
              <a:gd name="connsiteY2" fmla="*/ 309250 h 1334417"/>
              <a:gd name="connsiteX3" fmla="*/ 268348 w 1211122"/>
              <a:gd name="connsiteY3" fmla="*/ 412435 h 1334417"/>
              <a:gd name="connsiteX4" fmla="*/ 264379 w 1211122"/>
              <a:gd name="connsiteY4" fmla="*/ 628335 h 1334417"/>
              <a:gd name="connsiteX5" fmla="*/ 349310 w 1211122"/>
              <a:gd name="connsiteY5" fmla="*/ 772005 h 1334417"/>
              <a:gd name="connsiteX6" fmla="*/ 389000 w 1211122"/>
              <a:gd name="connsiteY6" fmla="*/ 850591 h 1334417"/>
              <a:gd name="connsiteX7" fmla="*/ 419161 w 1211122"/>
              <a:gd name="connsiteY7" fmla="*/ 920437 h 1334417"/>
              <a:gd name="connsiteX8" fmla="*/ 362806 w 1211122"/>
              <a:gd name="connsiteY8" fmla="*/ 931553 h 1334417"/>
              <a:gd name="connsiteX9" fmla="*/ 241363 w 1211122"/>
              <a:gd name="connsiteY9" fmla="*/ 974416 h 1334417"/>
              <a:gd name="connsiteX10" fmla="*/ 186594 w 1211122"/>
              <a:gd name="connsiteY10" fmla="*/ 995847 h 1334417"/>
              <a:gd name="connsiteX11" fmla="*/ 146110 w 1211122"/>
              <a:gd name="connsiteY11" fmla="*/ 997431 h 1334417"/>
              <a:gd name="connsiteX12" fmla="*/ 191356 w 1211122"/>
              <a:gd name="connsiteY12" fmla="*/ 1079191 h 1334417"/>
              <a:gd name="connsiteX13" fmla="*/ 220723 w 1211122"/>
              <a:gd name="connsiteY13" fmla="*/ 1090301 h 1334417"/>
              <a:gd name="connsiteX14" fmla="*/ 258031 w 1211122"/>
              <a:gd name="connsiteY14" fmla="*/ 1067284 h 1334417"/>
              <a:gd name="connsiteX15" fmla="*/ 308035 w 1211122"/>
              <a:gd name="connsiteY15" fmla="*/ 1058549 h 1334417"/>
              <a:gd name="connsiteX16" fmla="*/ 262791 w 1211122"/>
              <a:gd name="connsiteY16" fmla="*/ 1126810 h 1334417"/>
              <a:gd name="connsiteX17" fmla="*/ 367566 w 1211122"/>
              <a:gd name="connsiteY17" fmla="*/ 1162530 h 1334417"/>
              <a:gd name="connsiteX18" fmla="*/ 508060 w 1211122"/>
              <a:gd name="connsiteY18" fmla="*/ 1133955 h 1334417"/>
              <a:gd name="connsiteX19" fmla="*/ 569973 w 1211122"/>
              <a:gd name="connsiteY19" fmla="*/ 1188725 h 1334417"/>
              <a:gd name="connsiteX20" fmla="*/ 617597 w 1211122"/>
              <a:gd name="connsiteY20" fmla="*/ 1286356 h 1334417"/>
              <a:gd name="connsiteX21" fmla="*/ 662842 w 1211122"/>
              <a:gd name="connsiteY21" fmla="*/ 1288738 h 1334417"/>
              <a:gd name="connsiteX22" fmla="*/ 703322 w 1211122"/>
              <a:gd name="connsiteY22" fmla="*/ 1303024 h 1334417"/>
              <a:gd name="connsiteX23" fmla="*/ 755711 w 1211122"/>
              <a:gd name="connsiteY23" fmla="*/ 1331599 h 1334417"/>
              <a:gd name="connsiteX24" fmla="*/ 889060 w 1211122"/>
              <a:gd name="connsiteY24" fmla="*/ 1224443 h 1334417"/>
              <a:gd name="connsiteX25" fmla="*/ 1053366 w 1211122"/>
              <a:gd name="connsiteY25" fmla="*/ 1119668 h 1334417"/>
              <a:gd name="connsiteX26" fmla="*/ 1103373 w 1211122"/>
              <a:gd name="connsiteY26" fmla="*/ 1098236 h 1334417"/>
              <a:gd name="connsiteX27" fmla="*/ 1100992 w 1211122"/>
              <a:gd name="connsiteY27" fmla="*/ 1098238 h 1334417"/>
              <a:gd name="connsiteX28" fmla="*/ 1086703 w 1211122"/>
              <a:gd name="connsiteY28" fmla="*/ 1061724 h 1334417"/>
              <a:gd name="connsiteX29" fmla="*/ 1027966 w 1211122"/>
              <a:gd name="connsiteY29" fmla="*/ 1023624 h 1334417"/>
              <a:gd name="connsiteX30" fmla="*/ 996219 w 1211122"/>
              <a:gd name="connsiteY30" fmla="*/ 1007753 h 1334417"/>
              <a:gd name="connsiteX31" fmla="*/ 976372 w 1211122"/>
              <a:gd name="connsiteY31" fmla="*/ 979174 h 1334417"/>
              <a:gd name="connsiteX32" fmla="*/ 1015269 w 1211122"/>
              <a:gd name="connsiteY32" fmla="*/ 948222 h 1334417"/>
              <a:gd name="connsiteX33" fmla="*/ 1046224 w 1211122"/>
              <a:gd name="connsiteY33" fmla="*/ 931548 h 1334417"/>
              <a:gd name="connsiteX34" fmla="*/ 1074800 w 1211122"/>
              <a:gd name="connsiteY34" fmla="*/ 919647 h 1334417"/>
              <a:gd name="connsiteX35" fmla="*/ 1125598 w 1211122"/>
              <a:gd name="connsiteY35" fmla="*/ 896624 h 1334417"/>
              <a:gd name="connsiteX36" fmla="*/ 1087498 w 1211122"/>
              <a:gd name="connsiteY36" fmla="*/ 752161 h 1334417"/>
              <a:gd name="connsiteX37" fmla="*/ 912080 w 1211122"/>
              <a:gd name="connsiteY37" fmla="*/ 663262 h 1334417"/>
              <a:gd name="connsiteX38" fmla="*/ 1066066 w 1211122"/>
              <a:gd name="connsiteY38" fmla="*/ 542611 h 1334417"/>
              <a:gd name="connsiteX39" fmla="*/ 1122425 w 1211122"/>
              <a:gd name="connsiteY39" fmla="*/ 567222 h 1334417"/>
              <a:gd name="connsiteX40" fmla="*/ 1170050 w 1211122"/>
              <a:gd name="connsiteY40" fmla="*/ 600559 h 1334417"/>
              <a:gd name="connsiteX41" fmla="*/ 1136713 w 1211122"/>
              <a:gd name="connsiteY41" fmla="*/ 629134 h 1334417"/>
              <a:gd name="connsiteX42" fmla="*/ 1100992 w 1211122"/>
              <a:gd name="connsiteY42" fmla="*/ 672787 h 1334417"/>
              <a:gd name="connsiteX43" fmla="*/ 1143856 w 1211122"/>
              <a:gd name="connsiteY43" fmla="*/ 671997 h 1334417"/>
              <a:gd name="connsiteX44" fmla="*/ 1194654 w 1211122"/>
              <a:gd name="connsiteY44" fmla="*/ 671200 h 1334417"/>
              <a:gd name="connsiteX45" fmla="*/ 1208150 w 1211122"/>
              <a:gd name="connsiteY45" fmla="*/ 595797 h 1334417"/>
              <a:gd name="connsiteX46" fmla="*/ 1143061 w 1211122"/>
              <a:gd name="connsiteY46" fmla="*/ 483872 h 1334417"/>
              <a:gd name="connsiteX47" fmla="*/ 1068448 w 1211122"/>
              <a:gd name="connsiteY47" fmla="*/ 544203 h 1334417"/>
              <a:gd name="connsiteX48" fmla="*/ 904935 w 1211122"/>
              <a:gd name="connsiteY48" fmla="*/ 663658 h 1334417"/>
              <a:gd name="connsiteX49" fmla="*/ 862867 w 1211122"/>
              <a:gd name="connsiteY49" fmla="*/ 599761 h 1334417"/>
              <a:gd name="connsiteX50" fmla="*/ 829531 w 1211122"/>
              <a:gd name="connsiteY50" fmla="*/ 605322 h 1334417"/>
              <a:gd name="connsiteX51" fmla="*/ 813654 w 1211122"/>
              <a:gd name="connsiteY51" fmla="*/ 598172 h 1334417"/>
              <a:gd name="connsiteX52" fmla="*/ 895410 w 1211122"/>
              <a:gd name="connsiteY52" fmla="*/ 486255 h 1334417"/>
              <a:gd name="connsiteX53" fmla="*/ 936688 w 1211122"/>
              <a:gd name="connsiteY53" fmla="*/ 526741 h 1334417"/>
              <a:gd name="connsiteX54" fmla="*/ 980341 w 1211122"/>
              <a:gd name="connsiteY54" fmla="*/ 564043 h 1334417"/>
              <a:gd name="connsiteX55" fmla="*/ 974788 w 1211122"/>
              <a:gd name="connsiteY55" fmla="*/ 493403 h 1334417"/>
              <a:gd name="connsiteX56" fmla="*/ 974788 w 1211122"/>
              <a:gd name="connsiteY56" fmla="*/ 443397 h 1334417"/>
              <a:gd name="connsiteX57" fmla="*/ 958119 w 1211122"/>
              <a:gd name="connsiteY57" fmla="*/ 414822 h 1334417"/>
              <a:gd name="connsiteX58" fmla="*/ 937479 w 1211122"/>
              <a:gd name="connsiteY58" fmla="*/ 378303 h 1334417"/>
              <a:gd name="connsiteX59" fmla="*/ 877156 w 1211122"/>
              <a:gd name="connsiteY59" fmla="*/ 348147 h 1334417"/>
              <a:gd name="connsiteX60" fmla="*/ 812066 w 1211122"/>
              <a:gd name="connsiteY60" fmla="*/ 321949 h 1334417"/>
              <a:gd name="connsiteX61" fmla="*/ 871600 w 1211122"/>
              <a:gd name="connsiteY61" fmla="*/ 296553 h 1334417"/>
              <a:gd name="connsiteX62" fmla="*/ 925573 w 1211122"/>
              <a:gd name="connsiteY62" fmla="*/ 229079 h 1334417"/>
              <a:gd name="connsiteX63" fmla="*/ 982725 w 1211122"/>
              <a:gd name="connsiteY63" fmla="*/ 214003 h 1334417"/>
              <a:gd name="connsiteX64" fmla="*/ 989075 w 1211122"/>
              <a:gd name="connsiteY64" fmla="*/ 171934 h 1334417"/>
              <a:gd name="connsiteX65" fmla="*/ 997804 w 1211122"/>
              <a:gd name="connsiteY65" fmla="*/ 124303 h 1334417"/>
              <a:gd name="connsiteX66" fmla="*/ 947004 w 1211122"/>
              <a:gd name="connsiteY66" fmla="*/ 100494 h 1334417"/>
              <a:gd name="connsiteX67" fmla="*/ 852550 w 1211122"/>
              <a:gd name="connsiteY67" fmla="*/ 90178 h 1334417"/>
              <a:gd name="connsiteX68" fmla="*/ 804923 w 1211122"/>
              <a:gd name="connsiteY68" fmla="*/ 67951 h 1334417"/>
              <a:gd name="connsiteX69" fmla="*/ 754125 w 1211122"/>
              <a:gd name="connsiteY69" fmla="*/ 39378 h 1334417"/>
              <a:gd name="connsiteX70" fmla="*/ 709675 w 1211122"/>
              <a:gd name="connsiteY70" fmla="*/ 52078 h 1334417"/>
              <a:gd name="connsiteX71" fmla="*/ 595375 w 1211122"/>
              <a:gd name="connsiteY71" fmla="*/ 1278 h 1334417"/>
              <a:gd name="connsiteX72" fmla="*/ 569975 w 1211122"/>
              <a:gd name="connsiteY72" fmla="*/ 20328 h 1334417"/>
              <a:gd name="connsiteX73" fmla="*/ 516000 w 1211122"/>
              <a:gd name="connsiteY73" fmla="*/ 39378 h 1334417"/>
              <a:gd name="connsiteX74" fmla="*/ 506473 w 1211122"/>
              <a:gd name="connsiteY74" fmla="*/ 93349 h 1334417"/>
              <a:gd name="connsiteX75" fmla="*/ 429482 w 1211122"/>
              <a:gd name="connsiteY75" fmla="*/ 121928 h 1334417"/>
              <a:gd name="connsiteX76" fmla="*/ 363599 w 1211122"/>
              <a:gd name="connsiteY76" fmla="*/ 134623 h 1334417"/>
              <a:gd name="connsiteX77" fmla="*/ 98489 w 1211122"/>
              <a:gd name="connsiteY77" fmla="*/ 257659 h 1334417"/>
              <a:gd name="connsiteX78" fmla="*/ 50864 w 1211122"/>
              <a:gd name="connsiteY78" fmla="*/ 317191 h 1334417"/>
              <a:gd name="connsiteX79" fmla="*/ 12759 w 1211122"/>
              <a:gd name="connsiteY79" fmla="*/ 356874 h 1334417"/>
              <a:gd name="connsiteX80" fmla="*/ 24670 w 1211122"/>
              <a:gd name="connsiteY80" fmla="*/ 436253 h 1334417"/>
              <a:gd name="connsiteX81" fmla="*/ 24670 w 1211122"/>
              <a:gd name="connsiteY81" fmla="*/ 450541 h 1334417"/>
              <a:gd name="connsiteX82" fmla="*/ 363599 w 1211122"/>
              <a:gd name="connsiteY82" fmla="*/ 134227 h 1334417"/>
              <a:gd name="connsiteX0" fmla="*/ 369639 w 1217162"/>
              <a:gd name="connsiteY0" fmla="*/ 134227 h 1334417"/>
              <a:gd name="connsiteX1" fmla="*/ 340272 w 1217162"/>
              <a:gd name="connsiteY1" fmla="*/ 205272 h 1334417"/>
              <a:gd name="connsiteX2" fmla="*/ 306138 w 1217162"/>
              <a:gd name="connsiteY2" fmla="*/ 309250 h 1334417"/>
              <a:gd name="connsiteX3" fmla="*/ 274388 w 1217162"/>
              <a:gd name="connsiteY3" fmla="*/ 412435 h 1334417"/>
              <a:gd name="connsiteX4" fmla="*/ 270419 w 1217162"/>
              <a:gd name="connsiteY4" fmla="*/ 628335 h 1334417"/>
              <a:gd name="connsiteX5" fmla="*/ 355350 w 1217162"/>
              <a:gd name="connsiteY5" fmla="*/ 772005 h 1334417"/>
              <a:gd name="connsiteX6" fmla="*/ 395040 w 1217162"/>
              <a:gd name="connsiteY6" fmla="*/ 850591 h 1334417"/>
              <a:gd name="connsiteX7" fmla="*/ 425201 w 1217162"/>
              <a:gd name="connsiteY7" fmla="*/ 920437 h 1334417"/>
              <a:gd name="connsiteX8" fmla="*/ 368846 w 1217162"/>
              <a:gd name="connsiteY8" fmla="*/ 931553 h 1334417"/>
              <a:gd name="connsiteX9" fmla="*/ 247403 w 1217162"/>
              <a:gd name="connsiteY9" fmla="*/ 974416 h 1334417"/>
              <a:gd name="connsiteX10" fmla="*/ 192634 w 1217162"/>
              <a:gd name="connsiteY10" fmla="*/ 995847 h 1334417"/>
              <a:gd name="connsiteX11" fmla="*/ 152150 w 1217162"/>
              <a:gd name="connsiteY11" fmla="*/ 997431 h 1334417"/>
              <a:gd name="connsiteX12" fmla="*/ 197396 w 1217162"/>
              <a:gd name="connsiteY12" fmla="*/ 1079191 h 1334417"/>
              <a:gd name="connsiteX13" fmla="*/ 226763 w 1217162"/>
              <a:gd name="connsiteY13" fmla="*/ 1090301 h 1334417"/>
              <a:gd name="connsiteX14" fmla="*/ 264071 w 1217162"/>
              <a:gd name="connsiteY14" fmla="*/ 1067284 h 1334417"/>
              <a:gd name="connsiteX15" fmla="*/ 314075 w 1217162"/>
              <a:gd name="connsiteY15" fmla="*/ 1058549 h 1334417"/>
              <a:gd name="connsiteX16" fmla="*/ 268831 w 1217162"/>
              <a:gd name="connsiteY16" fmla="*/ 1126810 h 1334417"/>
              <a:gd name="connsiteX17" fmla="*/ 373606 w 1217162"/>
              <a:gd name="connsiteY17" fmla="*/ 1162530 h 1334417"/>
              <a:gd name="connsiteX18" fmla="*/ 514100 w 1217162"/>
              <a:gd name="connsiteY18" fmla="*/ 1133955 h 1334417"/>
              <a:gd name="connsiteX19" fmla="*/ 576013 w 1217162"/>
              <a:gd name="connsiteY19" fmla="*/ 1188725 h 1334417"/>
              <a:gd name="connsiteX20" fmla="*/ 623637 w 1217162"/>
              <a:gd name="connsiteY20" fmla="*/ 1286356 h 1334417"/>
              <a:gd name="connsiteX21" fmla="*/ 668882 w 1217162"/>
              <a:gd name="connsiteY21" fmla="*/ 1288738 h 1334417"/>
              <a:gd name="connsiteX22" fmla="*/ 709362 w 1217162"/>
              <a:gd name="connsiteY22" fmla="*/ 1303024 h 1334417"/>
              <a:gd name="connsiteX23" fmla="*/ 761751 w 1217162"/>
              <a:gd name="connsiteY23" fmla="*/ 1331599 h 1334417"/>
              <a:gd name="connsiteX24" fmla="*/ 895100 w 1217162"/>
              <a:gd name="connsiteY24" fmla="*/ 1224443 h 1334417"/>
              <a:gd name="connsiteX25" fmla="*/ 1059406 w 1217162"/>
              <a:gd name="connsiteY25" fmla="*/ 1119668 h 1334417"/>
              <a:gd name="connsiteX26" fmla="*/ 1109413 w 1217162"/>
              <a:gd name="connsiteY26" fmla="*/ 1098236 h 1334417"/>
              <a:gd name="connsiteX27" fmla="*/ 1107032 w 1217162"/>
              <a:gd name="connsiteY27" fmla="*/ 1098238 h 1334417"/>
              <a:gd name="connsiteX28" fmla="*/ 1092743 w 1217162"/>
              <a:gd name="connsiteY28" fmla="*/ 1061724 h 1334417"/>
              <a:gd name="connsiteX29" fmla="*/ 1034006 w 1217162"/>
              <a:gd name="connsiteY29" fmla="*/ 1023624 h 1334417"/>
              <a:gd name="connsiteX30" fmla="*/ 1002259 w 1217162"/>
              <a:gd name="connsiteY30" fmla="*/ 1007753 h 1334417"/>
              <a:gd name="connsiteX31" fmla="*/ 982412 w 1217162"/>
              <a:gd name="connsiteY31" fmla="*/ 979174 h 1334417"/>
              <a:gd name="connsiteX32" fmla="*/ 1021309 w 1217162"/>
              <a:gd name="connsiteY32" fmla="*/ 948222 h 1334417"/>
              <a:gd name="connsiteX33" fmla="*/ 1052264 w 1217162"/>
              <a:gd name="connsiteY33" fmla="*/ 931548 h 1334417"/>
              <a:gd name="connsiteX34" fmla="*/ 1080840 w 1217162"/>
              <a:gd name="connsiteY34" fmla="*/ 919647 h 1334417"/>
              <a:gd name="connsiteX35" fmla="*/ 1131638 w 1217162"/>
              <a:gd name="connsiteY35" fmla="*/ 896624 h 1334417"/>
              <a:gd name="connsiteX36" fmla="*/ 1093538 w 1217162"/>
              <a:gd name="connsiteY36" fmla="*/ 752161 h 1334417"/>
              <a:gd name="connsiteX37" fmla="*/ 918120 w 1217162"/>
              <a:gd name="connsiteY37" fmla="*/ 663262 h 1334417"/>
              <a:gd name="connsiteX38" fmla="*/ 1072106 w 1217162"/>
              <a:gd name="connsiteY38" fmla="*/ 542611 h 1334417"/>
              <a:gd name="connsiteX39" fmla="*/ 1128465 w 1217162"/>
              <a:gd name="connsiteY39" fmla="*/ 567222 h 1334417"/>
              <a:gd name="connsiteX40" fmla="*/ 1176090 w 1217162"/>
              <a:gd name="connsiteY40" fmla="*/ 600559 h 1334417"/>
              <a:gd name="connsiteX41" fmla="*/ 1142753 w 1217162"/>
              <a:gd name="connsiteY41" fmla="*/ 629134 h 1334417"/>
              <a:gd name="connsiteX42" fmla="*/ 1107032 w 1217162"/>
              <a:gd name="connsiteY42" fmla="*/ 672787 h 1334417"/>
              <a:gd name="connsiteX43" fmla="*/ 1149896 w 1217162"/>
              <a:gd name="connsiteY43" fmla="*/ 671997 h 1334417"/>
              <a:gd name="connsiteX44" fmla="*/ 1200694 w 1217162"/>
              <a:gd name="connsiteY44" fmla="*/ 671200 h 1334417"/>
              <a:gd name="connsiteX45" fmla="*/ 1214190 w 1217162"/>
              <a:gd name="connsiteY45" fmla="*/ 595797 h 1334417"/>
              <a:gd name="connsiteX46" fmla="*/ 1149101 w 1217162"/>
              <a:gd name="connsiteY46" fmla="*/ 483872 h 1334417"/>
              <a:gd name="connsiteX47" fmla="*/ 1074488 w 1217162"/>
              <a:gd name="connsiteY47" fmla="*/ 544203 h 1334417"/>
              <a:gd name="connsiteX48" fmla="*/ 910975 w 1217162"/>
              <a:gd name="connsiteY48" fmla="*/ 663658 h 1334417"/>
              <a:gd name="connsiteX49" fmla="*/ 868907 w 1217162"/>
              <a:gd name="connsiteY49" fmla="*/ 599761 h 1334417"/>
              <a:gd name="connsiteX50" fmla="*/ 835571 w 1217162"/>
              <a:gd name="connsiteY50" fmla="*/ 605322 h 1334417"/>
              <a:gd name="connsiteX51" fmla="*/ 819694 w 1217162"/>
              <a:gd name="connsiteY51" fmla="*/ 598172 h 1334417"/>
              <a:gd name="connsiteX52" fmla="*/ 901450 w 1217162"/>
              <a:gd name="connsiteY52" fmla="*/ 486255 h 1334417"/>
              <a:gd name="connsiteX53" fmla="*/ 942728 w 1217162"/>
              <a:gd name="connsiteY53" fmla="*/ 526741 h 1334417"/>
              <a:gd name="connsiteX54" fmla="*/ 986381 w 1217162"/>
              <a:gd name="connsiteY54" fmla="*/ 564043 h 1334417"/>
              <a:gd name="connsiteX55" fmla="*/ 980828 w 1217162"/>
              <a:gd name="connsiteY55" fmla="*/ 493403 h 1334417"/>
              <a:gd name="connsiteX56" fmla="*/ 980828 w 1217162"/>
              <a:gd name="connsiteY56" fmla="*/ 443397 h 1334417"/>
              <a:gd name="connsiteX57" fmla="*/ 964159 w 1217162"/>
              <a:gd name="connsiteY57" fmla="*/ 414822 h 1334417"/>
              <a:gd name="connsiteX58" fmla="*/ 943519 w 1217162"/>
              <a:gd name="connsiteY58" fmla="*/ 378303 h 1334417"/>
              <a:gd name="connsiteX59" fmla="*/ 883196 w 1217162"/>
              <a:gd name="connsiteY59" fmla="*/ 348147 h 1334417"/>
              <a:gd name="connsiteX60" fmla="*/ 818106 w 1217162"/>
              <a:gd name="connsiteY60" fmla="*/ 321949 h 1334417"/>
              <a:gd name="connsiteX61" fmla="*/ 877640 w 1217162"/>
              <a:gd name="connsiteY61" fmla="*/ 296553 h 1334417"/>
              <a:gd name="connsiteX62" fmla="*/ 931613 w 1217162"/>
              <a:gd name="connsiteY62" fmla="*/ 229079 h 1334417"/>
              <a:gd name="connsiteX63" fmla="*/ 988765 w 1217162"/>
              <a:gd name="connsiteY63" fmla="*/ 214003 h 1334417"/>
              <a:gd name="connsiteX64" fmla="*/ 995115 w 1217162"/>
              <a:gd name="connsiteY64" fmla="*/ 171934 h 1334417"/>
              <a:gd name="connsiteX65" fmla="*/ 1003844 w 1217162"/>
              <a:gd name="connsiteY65" fmla="*/ 124303 h 1334417"/>
              <a:gd name="connsiteX66" fmla="*/ 953044 w 1217162"/>
              <a:gd name="connsiteY66" fmla="*/ 100494 h 1334417"/>
              <a:gd name="connsiteX67" fmla="*/ 858590 w 1217162"/>
              <a:gd name="connsiteY67" fmla="*/ 90178 h 1334417"/>
              <a:gd name="connsiteX68" fmla="*/ 810963 w 1217162"/>
              <a:gd name="connsiteY68" fmla="*/ 67951 h 1334417"/>
              <a:gd name="connsiteX69" fmla="*/ 760165 w 1217162"/>
              <a:gd name="connsiteY69" fmla="*/ 39378 h 1334417"/>
              <a:gd name="connsiteX70" fmla="*/ 715715 w 1217162"/>
              <a:gd name="connsiteY70" fmla="*/ 52078 h 1334417"/>
              <a:gd name="connsiteX71" fmla="*/ 601415 w 1217162"/>
              <a:gd name="connsiteY71" fmla="*/ 1278 h 1334417"/>
              <a:gd name="connsiteX72" fmla="*/ 576015 w 1217162"/>
              <a:gd name="connsiteY72" fmla="*/ 20328 h 1334417"/>
              <a:gd name="connsiteX73" fmla="*/ 522040 w 1217162"/>
              <a:gd name="connsiteY73" fmla="*/ 39378 h 1334417"/>
              <a:gd name="connsiteX74" fmla="*/ 512513 w 1217162"/>
              <a:gd name="connsiteY74" fmla="*/ 93349 h 1334417"/>
              <a:gd name="connsiteX75" fmla="*/ 435522 w 1217162"/>
              <a:gd name="connsiteY75" fmla="*/ 121928 h 1334417"/>
              <a:gd name="connsiteX76" fmla="*/ 369639 w 1217162"/>
              <a:gd name="connsiteY76" fmla="*/ 134623 h 1334417"/>
              <a:gd name="connsiteX77" fmla="*/ 104529 w 1217162"/>
              <a:gd name="connsiteY77" fmla="*/ 257659 h 1334417"/>
              <a:gd name="connsiteX78" fmla="*/ 56904 w 1217162"/>
              <a:gd name="connsiteY78" fmla="*/ 317191 h 1334417"/>
              <a:gd name="connsiteX79" fmla="*/ 18799 w 1217162"/>
              <a:gd name="connsiteY79" fmla="*/ 356874 h 1334417"/>
              <a:gd name="connsiteX80" fmla="*/ 30710 w 1217162"/>
              <a:gd name="connsiteY80" fmla="*/ 450541 h 1334417"/>
              <a:gd name="connsiteX81" fmla="*/ 369639 w 1217162"/>
              <a:gd name="connsiteY81" fmla="*/ 134227 h 1334417"/>
              <a:gd name="connsiteX0" fmla="*/ 358702 w 1206225"/>
              <a:gd name="connsiteY0" fmla="*/ 134227 h 1334417"/>
              <a:gd name="connsiteX1" fmla="*/ 329335 w 1206225"/>
              <a:gd name="connsiteY1" fmla="*/ 205272 h 1334417"/>
              <a:gd name="connsiteX2" fmla="*/ 295201 w 1206225"/>
              <a:gd name="connsiteY2" fmla="*/ 309250 h 1334417"/>
              <a:gd name="connsiteX3" fmla="*/ 263451 w 1206225"/>
              <a:gd name="connsiteY3" fmla="*/ 412435 h 1334417"/>
              <a:gd name="connsiteX4" fmla="*/ 259482 w 1206225"/>
              <a:gd name="connsiteY4" fmla="*/ 628335 h 1334417"/>
              <a:gd name="connsiteX5" fmla="*/ 344413 w 1206225"/>
              <a:gd name="connsiteY5" fmla="*/ 772005 h 1334417"/>
              <a:gd name="connsiteX6" fmla="*/ 384103 w 1206225"/>
              <a:gd name="connsiteY6" fmla="*/ 850591 h 1334417"/>
              <a:gd name="connsiteX7" fmla="*/ 414264 w 1206225"/>
              <a:gd name="connsiteY7" fmla="*/ 920437 h 1334417"/>
              <a:gd name="connsiteX8" fmla="*/ 357909 w 1206225"/>
              <a:gd name="connsiteY8" fmla="*/ 931553 h 1334417"/>
              <a:gd name="connsiteX9" fmla="*/ 236466 w 1206225"/>
              <a:gd name="connsiteY9" fmla="*/ 974416 h 1334417"/>
              <a:gd name="connsiteX10" fmla="*/ 181697 w 1206225"/>
              <a:gd name="connsiteY10" fmla="*/ 995847 h 1334417"/>
              <a:gd name="connsiteX11" fmla="*/ 141213 w 1206225"/>
              <a:gd name="connsiteY11" fmla="*/ 997431 h 1334417"/>
              <a:gd name="connsiteX12" fmla="*/ 186459 w 1206225"/>
              <a:gd name="connsiteY12" fmla="*/ 1079191 h 1334417"/>
              <a:gd name="connsiteX13" fmla="*/ 215826 w 1206225"/>
              <a:gd name="connsiteY13" fmla="*/ 1090301 h 1334417"/>
              <a:gd name="connsiteX14" fmla="*/ 253134 w 1206225"/>
              <a:gd name="connsiteY14" fmla="*/ 1067284 h 1334417"/>
              <a:gd name="connsiteX15" fmla="*/ 303138 w 1206225"/>
              <a:gd name="connsiteY15" fmla="*/ 1058549 h 1334417"/>
              <a:gd name="connsiteX16" fmla="*/ 257894 w 1206225"/>
              <a:gd name="connsiteY16" fmla="*/ 1126810 h 1334417"/>
              <a:gd name="connsiteX17" fmla="*/ 362669 w 1206225"/>
              <a:gd name="connsiteY17" fmla="*/ 1162530 h 1334417"/>
              <a:gd name="connsiteX18" fmla="*/ 503163 w 1206225"/>
              <a:gd name="connsiteY18" fmla="*/ 1133955 h 1334417"/>
              <a:gd name="connsiteX19" fmla="*/ 565076 w 1206225"/>
              <a:gd name="connsiteY19" fmla="*/ 1188725 h 1334417"/>
              <a:gd name="connsiteX20" fmla="*/ 612700 w 1206225"/>
              <a:gd name="connsiteY20" fmla="*/ 1286356 h 1334417"/>
              <a:gd name="connsiteX21" fmla="*/ 657945 w 1206225"/>
              <a:gd name="connsiteY21" fmla="*/ 1288738 h 1334417"/>
              <a:gd name="connsiteX22" fmla="*/ 698425 w 1206225"/>
              <a:gd name="connsiteY22" fmla="*/ 1303024 h 1334417"/>
              <a:gd name="connsiteX23" fmla="*/ 750814 w 1206225"/>
              <a:gd name="connsiteY23" fmla="*/ 1331599 h 1334417"/>
              <a:gd name="connsiteX24" fmla="*/ 884163 w 1206225"/>
              <a:gd name="connsiteY24" fmla="*/ 1224443 h 1334417"/>
              <a:gd name="connsiteX25" fmla="*/ 1048469 w 1206225"/>
              <a:gd name="connsiteY25" fmla="*/ 1119668 h 1334417"/>
              <a:gd name="connsiteX26" fmla="*/ 1098476 w 1206225"/>
              <a:gd name="connsiteY26" fmla="*/ 1098236 h 1334417"/>
              <a:gd name="connsiteX27" fmla="*/ 1096095 w 1206225"/>
              <a:gd name="connsiteY27" fmla="*/ 1098238 h 1334417"/>
              <a:gd name="connsiteX28" fmla="*/ 1081806 w 1206225"/>
              <a:gd name="connsiteY28" fmla="*/ 1061724 h 1334417"/>
              <a:gd name="connsiteX29" fmla="*/ 1023069 w 1206225"/>
              <a:gd name="connsiteY29" fmla="*/ 1023624 h 1334417"/>
              <a:gd name="connsiteX30" fmla="*/ 991322 w 1206225"/>
              <a:gd name="connsiteY30" fmla="*/ 1007753 h 1334417"/>
              <a:gd name="connsiteX31" fmla="*/ 971475 w 1206225"/>
              <a:gd name="connsiteY31" fmla="*/ 979174 h 1334417"/>
              <a:gd name="connsiteX32" fmla="*/ 1010372 w 1206225"/>
              <a:gd name="connsiteY32" fmla="*/ 948222 h 1334417"/>
              <a:gd name="connsiteX33" fmla="*/ 1041327 w 1206225"/>
              <a:gd name="connsiteY33" fmla="*/ 931548 h 1334417"/>
              <a:gd name="connsiteX34" fmla="*/ 1069903 w 1206225"/>
              <a:gd name="connsiteY34" fmla="*/ 919647 h 1334417"/>
              <a:gd name="connsiteX35" fmla="*/ 1120701 w 1206225"/>
              <a:gd name="connsiteY35" fmla="*/ 896624 h 1334417"/>
              <a:gd name="connsiteX36" fmla="*/ 1082601 w 1206225"/>
              <a:gd name="connsiteY36" fmla="*/ 752161 h 1334417"/>
              <a:gd name="connsiteX37" fmla="*/ 907183 w 1206225"/>
              <a:gd name="connsiteY37" fmla="*/ 663262 h 1334417"/>
              <a:gd name="connsiteX38" fmla="*/ 1061169 w 1206225"/>
              <a:gd name="connsiteY38" fmla="*/ 542611 h 1334417"/>
              <a:gd name="connsiteX39" fmla="*/ 1117528 w 1206225"/>
              <a:gd name="connsiteY39" fmla="*/ 567222 h 1334417"/>
              <a:gd name="connsiteX40" fmla="*/ 1165153 w 1206225"/>
              <a:gd name="connsiteY40" fmla="*/ 600559 h 1334417"/>
              <a:gd name="connsiteX41" fmla="*/ 1131816 w 1206225"/>
              <a:gd name="connsiteY41" fmla="*/ 629134 h 1334417"/>
              <a:gd name="connsiteX42" fmla="*/ 1096095 w 1206225"/>
              <a:gd name="connsiteY42" fmla="*/ 672787 h 1334417"/>
              <a:gd name="connsiteX43" fmla="*/ 1138959 w 1206225"/>
              <a:gd name="connsiteY43" fmla="*/ 671997 h 1334417"/>
              <a:gd name="connsiteX44" fmla="*/ 1189757 w 1206225"/>
              <a:gd name="connsiteY44" fmla="*/ 671200 h 1334417"/>
              <a:gd name="connsiteX45" fmla="*/ 1203253 w 1206225"/>
              <a:gd name="connsiteY45" fmla="*/ 595797 h 1334417"/>
              <a:gd name="connsiteX46" fmla="*/ 1138164 w 1206225"/>
              <a:gd name="connsiteY46" fmla="*/ 483872 h 1334417"/>
              <a:gd name="connsiteX47" fmla="*/ 1063551 w 1206225"/>
              <a:gd name="connsiteY47" fmla="*/ 544203 h 1334417"/>
              <a:gd name="connsiteX48" fmla="*/ 900038 w 1206225"/>
              <a:gd name="connsiteY48" fmla="*/ 663658 h 1334417"/>
              <a:gd name="connsiteX49" fmla="*/ 857970 w 1206225"/>
              <a:gd name="connsiteY49" fmla="*/ 599761 h 1334417"/>
              <a:gd name="connsiteX50" fmla="*/ 824634 w 1206225"/>
              <a:gd name="connsiteY50" fmla="*/ 605322 h 1334417"/>
              <a:gd name="connsiteX51" fmla="*/ 808757 w 1206225"/>
              <a:gd name="connsiteY51" fmla="*/ 598172 h 1334417"/>
              <a:gd name="connsiteX52" fmla="*/ 890513 w 1206225"/>
              <a:gd name="connsiteY52" fmla="*/ 486255 h 1334417"/>
              <a:gd name="connsiteX53" fmla="*/ 931791 w 1206225"/>
              <a:gd name="connsiteY53" fmla="*/ 526741 h 1334417"/>
              <a:gd name="connsiteX54" fmla="*/ 975444 w 1206225"/>
              <a:gd name="connsiteY54" fmla="*/ 564043 h 1334417"/>
              <a:gd name="connsiteX55" fmla="*/ 969891 w 1206225"/>
              <a:gd name="connsiteY55" fmla="*/ 493403 h 1334417"/>
              <a:gd name="connsiteX56" fmla="*/ 969891 w 1206225"/>
              <a:gd name="connsiteY56" fmla="*/ 443397 h 1334417"/>
              <a:gd name="connsiteX57" fmla="*/ 953222 w 1206225"/>
              <a:gd name="connsiteY57" fmla="*/ 414822 h 1334417"/>
              <a:gd name="connsiteX58" fmla="*/ 932582 w 1206225"/>
              <a:gd name="connsiteY58" fmla="*/ 378303 h 1334417"/>
              <a:gd name="connsiteX59" fmla="*/ 872259 w 1206225"/>
              <a:gd name="connsiteY59" fmla="*/ 348147 h 1334417"/>
              <a:gd name="connsiteX60" fmla="*/ 807169 w 1206225"/>
              <a:gd name="connsiteY60" fmla="*/ 321949 h 1334417"/>
              <a:gd name="connsiteX61" fmla="*/ 866703 w 1206225"/>
              <a:gd name="connsiteY61" fmla="*/ 296553 h 1334417"/>
              <a:gd name="connsiteX62" fmla="*/ 920676 w 1206225"/>
              <a:gd name="connsiteY62" fmla="*/ 229079 h 1334417"/>
              <a:gd name="connsiteX63" fmla="*/ 977828 w 1206225"/>
              <a:gd name="connsiteY63" fmla="*/ 214003 h 1334417"/>
              <a:gd name="connsiteX64" fmla="*/ 984178 w 1206225"/>
              <a:gd name="connsiteY64" fmla="*/ 171934 h 1334417"/>
              <a:gd name="connsiteX65" fmla="*/ 992907 w 1206225"/>
              <a:gd name="connsiteY65" fmla="*/ 124303 h 1334417"/>
              <a:gd name="connsiteX66" fmla="*/ 942107 w 1206225"/>
              <a:gd name="connsiteY66" fmla="*/ 100494 h 1334417"/>
              <a:gd name="connsiteX67" fmla="*/ 847653 w 1206225"/>
              <a:gd name="connsiteY67" fmla="*/ 90178 h 1334417"/>
              <a:gd name="connsiteX68" fmla="*/ 800026 w 1206225"/>
              <a:gd name="connsiteY68" fmla="*/ 67951 h 1334417"/>
              <a:gd name="connsiteX69" fmla="*/ 749228 w 1206225"/>
              <a:gd name="connsiteY69" fmla="*/ 39378 h 1334417"/>
              <a:gd name="connsiteX70" fmla="*/ 704778 w 1206225"/>
              <a:gd name="connsiteY70" fmla="*/ 52078 h 1334417"/>
              <a:gd name="connsiteX71" fmla="*/ 590478 w 1206225"/>
              <a:gd name="connsiteY71" fmla="*/ 1278 h 1334417"/>
              <a:gd name="connsiteX72" fmla="*/ 565078 w 1206225"/>
              <a:gd name="connsiteY72" fmla="*/ 20328 h 1334417"/>
              <a:gd name="connsiteX73" fmla="*/ 511103 w 1206225"/>
              <a:gd name="connsiteY73" fmla="*/ 39378 h 1334417"/>
              <a:gd name="connsiteX74" fmla="*/ 501576 w 1206225"/>
              <a:gd name="connsiteY74" fmla="*/ 93349 h 1334417"/>
              <a:gd name="connsiteX75" fmla="*/ 424585 w 1206225"/>
              <a:gd name="connsiteY75" fmla="*/ 121928 h 1334417"/>
              <a:gd name="connsiteX76" fmla="*/ 358702 w 1206225"/>
              <a:gd name="connsiteY76" fmla="*/ 134623 h 1334417"/>
              <a:gd name="connsiteX77" fmla="*/ 93592 w 1206225"/>
              <a:gd name="connsiteY77" fmla="*/ 257659 h 1334417"/>
              <a:gd name="connsiteX78" fmla="*/ 45967 w 1206225"/>
              <a:gd name="connsiteY78" fmla="*/ 317191 h 1334417"/>
              <a:gd name="connsiteX79" fmla="*/ 19773 w 1206225"/>
              <a:gd name="connsiteY79" fmla="*/ 450541 h 1334417"/>
              <a:gd name="connsiteX80" fmla="*/ 358702 w 1206225"/>
              <a:gd name="connsiteY80" fmla="*/ 134227 h 1334417"/>
              <a:gd name="connsiteX0" fmla="*/ 312735 w 1160258"/>
              <a:gd name="connsiteY0" fmla="*/ 134227 h 1334417"/>
              <a:gd name="connsiteX1" fmla="*/ 283368 w 1160258"/>
              <a:gd name="connsiteY1" fmla="*/ 205272 h 1334417"/>
              <a:gd name="connsiteX2" fmla="*/ 249234 w 1160258"/>
              <a:gd name="connsiteY2" fmla="*/ 309250 h 1334417"/>
              <a:gd name="connsiteX3" fmla="*/ 217484 w 1160258"/>
              <a:gd name="connsiteY3" fmla="*/ 412435 h 1334417"/>
              <a:gd name="connsiteX4" fmla="*/ 213515 w 1160258"/>
              <a:gd name="connsiteY4" fmla="*/ 628335 h 1334417"/>
              <a:gd name="connsiteX5" fmla="*/ 298446 w 1160258"/>
              <a:gd name="connsiteY5" fmla="*/ 772005 h 1334417"/>
              <a:gd name="connsiteX6" fmla="*/ 338136 w 1160258"/>
              <a:gd name="connsiteY6" fmla="*/ 850591 h 1334417"/>
              <a:gd name="connsiteX7" fmla="*/ 368297 w 1160258"/>
              <a:gd name="connsiteY7" fmla="*/ 920437 h 1334417"/>
              <a:gd name="connsiteX8" fmla="*/ 311942 w 1160258"/>
              <a:gd name="connsiteY8" fmla="*/ 931553 h 1334417"/>
              <a:gd name="connsiteX9" fmla="*/ 190499 w 1160258"/>
              <a:gd name="connsiteY9" fmla="*/ 974416 h 1334417"/>
              <a:gd name="connsiteX10" fmla="*/ 135730 w 1160258"/>
              <a:gd name="connsiteY10" fmla="*/ 995847 h 1334417"/>
              <a:gd name="connsiteX11" fmla="*/ 95246 w 1160258"/>
              <a:gd name="connsiteY11" fmla="*/ 997431 h 1334417"/>
              <a:gd name="connsiteX12" fmla="*/ 140492 w 1160258"/>
              <a:gd name="connsiteY12" fmla="*/ 1079191 h 1334417"/>
              <a:gd name="connsiteX13" fmla="*/ 169859 w 1160258"/>
              <a:gd name="connsiteY13" fmla="*/ 1090301 h 1334417"/>
              <a:gd name="connsiteX14" fmla="*/ 207167 w 1160258"/>
              <a:gd name="connsiteY14" fmla="*/ 1067284 h 1334417"/>
              <a:gd name="connsiteX15" fmla="*/ 257171 w 1160258"/>
              <a:gd name="connsiteY15" fmla="*/ 1058549 h 1334417"/>
              <a:gd name="connsiteX16" fmla="*/ 211927 w 1160258"/>
              <a:gd name="connsiteY16" fmla="*/ 1126810 h 1334417"/>
              <a:gd name="connsiteX17" fmla="*/ 316702 w 1160258"/>
              <a:gd name="connsiteY17" fmla="*/ 1162530 h 1334417"/>
              <a:gd name="connsiteX18" fmla="*/ 457196 w 1160258"/>
              <a:gd name="connsiteY18" fmla="*/ 1133955 h 1334417"/>
              <a:gd name="connsiteX19" fmla="*/ 519109 w 1160258"/>
              <a:gd name="connsiteY19" fmla="*/ 1188725 h 1334417"/>
              <a:gd name="connsiteX20" fmla="*/ 566733 w 1160258"/>
              <a:gd name="connsiteY20" fmla="*/ 1286356 h 1334417"/>
              <a:gd name="connsiteX21" fmla="*/ 611978 w 1160258"/>
              <a:gd name="connsiteY21" fmla="*/ 1288738 h 1334417"/>
              <a:gd name="connsiteX22" fmla="*/ 652458 w 1160258"/>
              <a:gd name="connsiteY22" fmla="*/ 1303024 h 1334417"/>
              <a:gd name="connsiteX23" fmla="*/ 704847 w 1160258"/>
              <a:gd name="connsiteY23" fmla="*/ 1331599 h 1334417"/>
              <a:gd name="connsiteX24" fmla="*/ 838196 w 1160258"/>
              <a:gd name="connsiteY24" fmla="*/ 1224443 h 1334417"/>
              <a:gd name="connsiteX25" fmla="*/ 1002502 w 1160258"/>
              <a:gd name="connsiteY25" fmla="*/ 1119668 h 1334417"/>
              <a:gd name="connsiteX26" fmla="*/ 1052509 w 1160258"/>
              <a:gd name="connsiteY26" fmla="*/ 1098236 h 1334417"/>
              <a:gd name="connsiteX27" fmla="*/ 1050128 w 1160258"/>
              <a:gd name="connsiteY27" fmla="*/ 1098238 h 1334417"/>
              <a:gd name="connsiteX28" fmla="*/ 1035839 w 1160258"/>
              <a:gd name="connsiteY28" fmla="*/ 1061724 h 1334417"/>
              <a:gd name="connsiteX29" fmla="*/ 977102 w 1160258"/>
              <a:gd name="connsiteY29" fmla="*/ 1023624 h 1334417"/>
              <a:gd name="connsiteX30" fmla="*/ 945355 w 1160258"/>
              <a:gd name="connsiteY30" fmla="*/ 1007753 h 1334417"/>
              <a:gd name="connsiteX31" fmla="*/ 925508 w 1160258"/>
              <a:gd name="connsiteY31" fmla="*/ 979174 h 1334417"/>
              <a:gd name="connsiteX32" fmla="*/ 964405 w 1160258"/>
              <a:gd name="connsiteY32" fmla="*/ 948222 h 1334417"/>
              <a:gd name="connsiteX33" fmla="*/ 995360 w 1160258"/>
              <a:gd name="connsiteY33" fmla="*/ 931548 h 1334417"/>
              <a:gd name="connsiteX34" fmla="*/ 1023936 w 1160258"/>
              <a:gd name="connsiteY34" fmla="*/ 919647 h 1334417"/>
              <a:gd name="connsiteX35" fmla="*/ 1074734 w 1160258"/>
              <a:gd name="connsiteY35" fmla="*/ 896624 h 1334417"/>
              <a:gd name="connsiteX36" fmla="*/ 1036634 w 1160258"/>
              <a:gd name="connsiteY36" fmla="*/ 752161 h 1334417"/>
              <a:gd name="connsiteX37" fmla="*/ 861216 w 1160258"/>
              <a:gd name="connsiteY37" fmla="*/ 663262 h 1334417"/>
              <a:gd name="connsiteX38" fmla="*/ 1015202 w 1160258"/>
              <a:gd name="connsiteY38" fmla="*/ 542611 h 1334417"/>
              <a:gd name="connsiteX39" fmla="*/ 1071561 w 1160258"/>
              <a:gd name="connsiteY39" fmla="*/ 567222 h 1334417"/>
              <a:gd name="connsiteX40" fmla="*/ 1119186 w 1160258"/>
              <a:gd name="connsiteY40" fmla="*/ 600559 h 1334417"/>
              <a:gd name="connsiteX41" fmla="*/ 1085849 w 1160258"/>
              <a:gd name="connsiteY41" fmla="*/ 629134 h 1334417"/>
              <a:gd name="connsiteX42" fmla="*/ 1050128 w 1160258"/>
              <a:gd name="connsiteY42" fmla="*/ 672787 h 1334417"/>
              <a:gd name="connsiteX43" fmla="*/ 1092992 w 1160258"/>
              <a:gd name="connsiteY43" fmla="*/ 671997 h 1334417"/>
              <a:gd name="connsiteX44" fmla="*/ 1143790 w 1160258"/>
              <a:gd name="connsiteY44" fmla="*/ 671200 h 1334417"/>
              <a:gd name="connsiteX45" fmla="*/ 1157286 w 1160258"/>
              <a:gd name="connsiteY45" fmla="*/ 595797 h 1334417"/>
              <a:gd name="connsiteX46" fmla="*/ 1092197 w 1160258"/>
              <a:gd name="connsiteY46" fmla="*/ 483872 h 1334417"/>
              <a:gd name="connsiteX47" fmla="*/ 1017584 w 1160258"/>
              <a:gd name="connsiteY47" fmla="*/ 544203 h 1334417"/>
              <a:gd name="connsiteX48" fmla="*/ 854071 w 1160258"/>
              <a:gd name="connsiteY48" fmla="*/ 663658 h 1334417"/>
              <a:gd name="connsiteX49" fmla="*/ 812003 w 1160258"/>
              <a:gd name="connsiteY49" fmla="*/ 599761 h 1334417"/>
              <a:gd name="connsiteX50" fmla="*/ 778667 w 1160258"/>
              <a:gd name="connsiteY50" fmla="*/ 605322 h 1334417"/>
              <a:gd name="connsiteX51" fmla="*/ 762790 w 1160258"/>
              <a:gd name="connsiteY51" fmla="*/ 598172 h 1334417"/>
              <a:gd name="connsiteX52" fmla="*/ 844546 w 1160258"/>
              <a:gd name="connsiteY52" fmla="*/ 486255 h 1334417"/>
              <a:gd name="connsiteX53" fmla="*/ 885824 w 1160258"/>
              <a:gd name="connsiteY53" fmla="*/ 526741 h 1334417"/>
              <a:gd name="connsiteX54" fmla="*/ 929477 w 1160258"/>
              <a:gd name="connsiteY54" fmla="*/ 564043 h 1334417"/>
              <a:gd name="connsiteX55" fmla="*/ 923924 w 1160258"/>
              <a:gd name="connsiteY55" fmla="*/ 493403 h 1334417"/>
              <a:gd name="connsiteX56" fmla="*/ 923924 w 1160258"/>
              <a:gd name="connsiteY56" fmla="*/ 443397 h 1334417"/>
              <a:gd name="connsiteX57" fmla="*/ 907255 w 1160258"/>
              <a:gd name="connsiteY57" fmla="*/ 414822 h 1334417"/>
              <a:gd name="connsiteX58" fmla="*/ 886615 w 1160258"/>
              <a:gd name="connsiteY58" fmla="*/ 378303 h 1334417"/>
              <a:gd name="connsiteX59" fmla="*/ 826292 w 1160258"/>
              <a:gd name="connsiteY59" fmla="*/ 348147 h 1334417"/>
              <a:gd name="connsiteX60" fmla="*/ 761202 w 1160258"/>
              <a:gd name="connsiteY60" fmla="*/ 321949 h 1334417"/>
              <a:gd name="connsiteX61" fmla="*/ 820736 w 1160258"/>
              <a:gd name="connsiteY61" fmla="*/ 296553 h 1334417"/>
              <a:gd name="connsiteX62" fmla="*/ 874709 w 1160258"/>
              <a:gd name="connsiteY62" fmla="*/ 229079 h 1334417"/>
              <a:gd name="connsiteX63" fmla="*/ 931861 w 1160258"/>
              <a:gd name="connsiteY63" fmla="*/ 214003 h 1334417"/>
              <a:gd name="connsiteX64" fmla="*/ 938211 w 1160258"/>
              <a:gd name="connsiteY64" fmla="*/ 171934 h 1334417"/>
              <a:gd name="connsiteX65" fmla="*/ 946940 w 1160258"/>
              <a:gd name="connsiteY65" fmla="*/ 124303 h 1334417"/>
              <a:gd name="connsiteX66" fmla="*/ 896140 w 1160258"/>
              <a:gd name="connsiteY66" fmla="*/ 100494 h 1334417"/>
              <a:gd name="connsiteX67" fmla="*/ 801686 w 1160258"/>
              <a:gd name="connsiteY67" fmla="*/ 90178 h 1334417"/>
              <a:gd name="connsiteX68" fmla="*/ 754059 w 1160258"/>
              <a:gd name="connsiteY68" fmla="*/ 67951 h 1334417"/>
              <a:gd name="connsiteX69" fmla="*/ 703261 w 1160258"/>
              <a:gd name="connsiteY69" fmla="*/ 39378 h 1334417"/>
              <a:gd name="connsiteX70" fmla="*/ 658811 w 1160258"/>
              <a:gd name="connsiteY70" fmla="*/ 52078 h 1334417"/>
              <a:gd name="connsiteX71" fmla="*/ 544511 w 1160258"/>
              <a:gd name="connsiteY71" fmla="*/ 1278 h 1334417"/>
              <a:gd name="connsiteX72" fmla="*/ 519111 w 1160258"/>
              <a:gd name="connsiteY72" fmla="*/ 20328 h 1334417"/>
              <a:gd name="connsiteX73" fmla="*/ 465136 w 1160258"/>
              <a:gd name="connsiteY73" fmla="*/ 39378 h 1334417"/>
              <a:gd name="connsiteX74" fmla="*/ 455609 w 1160258"/>
              <a:gd name="connsiteY74" fmla="*/ 93349 h 1334417"/>
              <a:gd name="connsiteX75" fmla="*/ 378618 w 1160258"/>
              <a:gd name="connsiteY75" fmla="*/ 121928 h 1334417"/>
              <a:gd name="connsiteX76" fmla="*/ 312735 w 1160258"/>
              <a:gd name="connsiteY76" fmla="*/ 134623 h 1334417"/>
              <a:gd name="connsiteX77" fmla="*/ 47625 w 1160258"/>
              <a:gd name="connsiteY77" fmla="*/ 257659 h 1334417"/>
              <a:gd name="connsiteX78" fmla="*/ 0 w 1160258"/>
              <a:gd name="connsiteY78" fmla="*/ 317191 h 1334417"/>
              <a:gd name="connsiteX79" fmla="*/ 312735 w 1160258"/>
              <a:gd name="connsiteY79" fmla="*/ 134227 h 1334417"/>
              <a:gd name="connsiteX0" fmla="*/ 265110 w 1112633"/>
              <a:gd name="connsiteY0" fmla="*/ 134227 h 1334417"/>
              <a:gd name="connsiteX1" fmla="*/ 235743 w 1112633"/>
              <a:gd name="connsiteY1" fmla="*/ 205272 h 1334417"/>
              <a:gd name="connsiteX2" fmla="*/ 201609 w 1112633"/>
              <a:gd name="connsiteY2" fmla="*/ 309250 h 1334417"/>
              <a:gd name="connsiteX3" fmla="*/ 169859 w 1112633"/>
              <a:gd name="connsiteY3" fmla="*/ 412435 h 1334417"/>
              <a:gd name="connsiteX4" fmla="*/ 165890 w 1112633"/>
              <a:gd name="connsiteY4" fmla="*/ 628335 h 1334417"/>
              <a:gd name="connsiteX5" fmla="*/ 250821 w 1112633"/>
              <a:gd name="connsiteY5" fmla="*/ 772005 h 1334417"/>
              <a:gd name="connsiteX6" fmla="*/ 290511 w 1112633"/>
              <a:gd name="connsiteY6" fmla="*/ 850591 h 1334417"/>
              <a:gd name="connsiteX7" fmla="*/ 320672 w 1112633"/>
              <a:gd name="connsiteY7" fmla="*/ 920437 h 1334417"/>
              <a:gd name="connsiteX8" fmla="*/ 264317 w 1112633"/>
              <a:gd name="connsiteY8" fmla="*/ 931553 h 1334417"/>
              <a:gd name="connsiteX9" fmla="*/ 142874 w 1112633"/>
              <a:gd name="connsiteY9" fmla="*/ 974416 h 1334417"/>
              <a:gd name="connsiteX10" fmla="*/ 88105 w 1112633"/>
              <a:gd name="connsiteY10" fmla="*/ 995847 h 1334417"/>
              <a:gd name="connsiteX11" fmla="*/ 47621 w 1112633"/>
              <a:gd name="connsiteY11" fmla="*/ 997431 h 1334417"/>
              <a:gd name="connsiteX12" fmla="*/ 92867 w 1112633"/>
              <a:gd name="connsiteY12" fmla="*/ 1079191 h 1334417"/>
              <a:gd name="connsiteX13" fmla="*/ 122234 w 1112633"/>
              <a:gd name="connsiteY13" fmla="*/ 1090301 h 1334417"/>
              <a:gd name="connsiteX14" fmla="*/ 159542 w 1112633"/>
              <a:gd name="connsiteY14" fmla="*/ 1067284 h 1334417"/>
              <a:gd name="connsiteX15" fmla="*/ 209546 w 1112633"/>
              <a:gd name="connsiteY15" fmla="*/ 1058549 h 1334417"/>
              <a:gd name="connsiteX16" fmla="*/ 164302 w 1112633"/>
              <a:gd name="connsiteY16" fmla="*/ 1126810 h 1334417"/>
              <a:gd name="connsiteX17" fmla="*/ 269077 w 1112633"/>
              <a:gd name="connsiteY17" fmla="*/ 1162530 h 1334417"/>
              <a:gd name="connsiteX18" fmla="*/ 409571 w 1112633"/>
              <a:gd name="connsiteY18" fmla="*/ 1133955 h 1334417"/>
              <a:gd name="connsiteX19" fmla="*/ 471484 w 1112633"/>
              <a:gd name="connsiteY19" fmla="*/ 1188725 h 1334417"/>
              <a:gd name="connsiteX20" fmla="*/ 519108 w 1112633"/>
              <a:gd name="connsiteY20" fmla="*/ 1286356 h 1334417"/>
              <a:gd name="connsiteX21" fmla="*/ 564353 w 1112633"/>
              <a:gd name="connsiteY21" fmla="*/ 1288738 h 1334417"/>
              <a:gd name="connsiteX22" fmla="*/ 604833 w 1112633"/>
              <a:gd name="connsiteY22" fmla="*/ 1303024 h 1334417"/>
              <a:gd name="connsiteX23" fmla="*/ 657222 w 1112633"/>
              <a:gd name="connsiteY23" fmla="*/ 1331599 h 1334417"/>
              <a:gd name="connsiteX24" fmla="*/ 790571 w 1112633"/>
              <a:gd name="connsiteY24" fmla="*/ 1224443 h 1334417"/>
              <a:gd name="connsiteX25" fmla="*/ 954877 w 1112633"/>
              <a:gd name="connsiteY25" fmla="*/ 1119668 h 1334417"/>
              <a:gd name="connsiteX26" fmla="*/ 1004884 w 1112633"/>
              <a:gd name="connsiteY26" fmla="*/ 1098236 h 1334417"/>
              <a:gd name="connsiteX27" fmla="*/ 1002503 w 1112633"/>
              <a:gd name="connsiteY27" fmla="*/ 1098238 h 1334417"/>
              <a:gd name="connsiteX28" fmla="*/ 988214 w 1112633"/>
              <a:gd name="connsiteY28" fmla="*/ 1061724 h 1334417"/>
              <a:gd name="connsiteX29" fmla="*/ 929477 w 1112633"/>
              <a:gd name="connsiteY29" fmla="*/ 1023624 h 1334417"/>
              <a:gd name="connsiteX30" fmla="*/ 897730 w 1112633"/>
              <a:gd name="connsiteY30" fmla="*/ 1007753 h 1334417"/>
              <a:gd name="connsiteX31" fmla="*/ 877883 w 1112633"/>
              <a:gd name="connsiteY31" fmla="*/ 979174 h 1334417"/>
              <a:gd name="connsiteX32" fmla="*/ 916780 w 1112633"/>
              <a:gd name="connsiteY32" fmla="*/ 948222 h 1334417"/>
              <a:gd name="connsiteX33" fmla="*/ 947735 w 1112633"/>
              <a:gd name="connsiteY33" fmla="*/ 931548 h 1334417"/>
              <a:gd name="connsiteX34" fmla="*/ 976311 w 1112633"/>
              <a:gd name="connsiteY34" fmla="*/ 919647 h 1334417"/>
              <a:gd name="connsiteX35" fmla="*/ 1027109 w 1112633"/>
              <a:gd name="connsiteY35" fmla="*/ 896624 h 1334417"/>
              <a:gd name="connsiteX36" fmla="*/ 989009 w 1112633"/>
              <a:gd name="connsiteY36" fmla="*/ 752161 h 1334417"/>
              <a:gd name="connsiteX37" fmla="*/ 813591 w 1112633"/>
              <a:gd name="connsiteY37" fmla="*/ 663262 h 1334417"/>
              <a:gd name="connsiteX38" fmla="*/ 967577 w 1112633"/>
              <a:gd name="connsiteY38" fmla="*/ 542611 h 1334417"/>
              <a:gd name="connsiteX39" fmla="*/ 1023936 w 1112633"/>
              <a:gd name="connsiteY39" fmla="*/ 567222 h 1334417"/>
              <a:gd name="connsiteX40" fmla="*/ 1071561 w 1112633"/>
              <a:gd name="connsiteY40" fmla="*/ 600559 h 1334417"/>
              <a:gd name="connsiteX41" fmla="*/ 1038224 w 1112633"/>
              <a:gd name="connsiteY41" fmla="*/ 629134 h 1334417"/>
              <a:gd name="connsiteX42" fmla="*/ 1002503 w 1112633"/>
              <a:gd name="connsiteY42" fmla="*/ 672787 h 1334417"/>
              <a:gd name="connsiteX43" fmla="*/ 1045367 w 1112633"/>
              <a:gd name="connsiteY43" fmla="*/ 671997 h 1334417"/>
              <a:gd name="connsiteX44" fmla="*/ 1096165 w 1112633"/>
              <a:gd name="connsiteY44" fmla="*/ 671200 h 1334417"/>
              <a:gd name="connsiteX45" fmla="*/ 1109661 w 1112633"/>
              <a:gd name="connsiteY45" fmla="*/ 595797 h 1334417"/>
              <a:gd name="connsiteX46" fmla="*/ 1044572 w 1112633"/>
              <a:gd name="connsiteY46" fmla="*/ 483872 h 1334417"/>
              <a:gd name="connsiteX47" fmla="*/ 969959 w 1112633"/>
              <a:gd name="connsiteY47" fmla="*/ 544203 h 1334417"/>
              <a:gd name="connsiteX48" fmla="*/ 806446 w 1112633"/>
              <a:gd name="connsiteY48" fmla="*/ 663658 h 1334417"/>
              <a:gd name="connsiteX49" fmla="*/ 764378 w 1112633"/>
              <a:gd name="connsiteY49" fmla="*/ 599761 h 1334417"/>
              <a:gd name="connsiteX50" fmla="*/ 731042 w 1112633"/>
              <a:gd name="connsiteY50" fmla="*/ 605322 h 1334417"/>
              <a:gd name="connsiteX51" fmla="*/ 715165 w 1112633"/>
              <a:gd name="connsiteY51" fmla="*/ 598172 h 1334417"/>
              <a:gd name="connsiteX52" fmla="*/ 796921 w 1112633"/>
              <a:gd name="connsiteY52" fmla="*/ 486255 h 1334417"/>
              <a:gd name="connsiteX53" fmla="*/ 838199 w 1112633"/>
              <a:gd name="connsiteY53" fmla="*/ 526741 h 1334417"/>
              <a:gd name="connsiteX54" fmla="*/ 881852 w 1112633"/>
              <a:gd name="connsiteY54" fmla="*/ 564043 h 1334417"/>
              <a:gd name="connsiteX55" fmla="*/ 876299 w 1112633"/>
              <a:gd name="connsiteY55" fmla="*/ 493403 h 1334417"/>
              <a:gd name="connsiteX56" fmla="*/ 876299 w 1112633"/>
              <a:gd name="connsiteY56" fmla="*/ 443397 h 1334417"/>
              <a:gd name="connsiteX57" fmla="*/ 859630 w 1112633"/>
              <a:gd name="connsiteY57" fmla="*/ 414822 h 1334417"/>
              <a:gd name="connsiteX58" fmla="*/ 838990 w 1112633"/>
              <a:gd name="connsiteY58" fmla="*/ 378303 h 1334417"/>
              <a:gd name="connsiteX59" fmla="*/ 778667 w 1112633"/>
              <a:gd name="connsiteY59" fmla="*/ 348147 h 1334417"/>
              <a:gd name="connsiteX60" fmla="*/ 713577 w 1112633"/>
              <a:gd name="connsiteY60" fmla="*/ 321949 h 1334417"/>
              <a:gd name="connsiteX61" fmla="*/ 773111 w 1112633"/>
              <a:gd name="connsiteY61" fmla="*/ 296553 h 1334417"/>
              <a:gd name="connsiteX62" fmla="*/ 827084 w 1112633"/>
              <a:gd name="connsiteY62" fmla="*/ 229079 h 1334417"/>
              <a:gd name="connsiteX63" fmla="*/ 884236 w 1112633"/>
              <a:gd name="connsiteY63" fmla="*/ 214003 h 1334417"/>
              <a:gd name="connsiteX64" fmla="*/ 890586 w 1112633"/>
              <a:gd name="connsiteY64" fmla="*/ 171934 h 1334417"/>
              <a:gd name="connsiteX65" fmla="*/ 899315 w 1112633"/>
              <a:gd name="connsiteY65" fmla="*/ 124303 h 1334417"/>
              <a:gd name="connsiteX66" fmla="*/ 848515 w 1112633"/>
              <a:gd name="connsiteY66" fmla="*/ 100494 h 1334417"/>
              <a:gd name="connsiteX67" fmla="*/ 754061 w 1112633"/>
              <a:gd name="connsiteY67" fmla="*/ 90178 h 1334417"/>
              <a:gd name="connsiteX68" fmla="*/ 706434 w 1112633"/>
              <a:gd name="connsiteY68" fmla="*/ 67951 h 1334417"/>
              <a:gd name="connsiteX69" fmla="*/ 655636 w 1112633"/>
              <a:gd name="connsiteY69" fmla="*/ 39378 h 1334417"/>
              <a:gd name="connsiteX70" fmla="*/ 611186 w 1112633"/>
              <a:gd name="connsiteY70" fmla="*/ 52078 h 1334417"/>
              <a:gd name="connsiteX71" fmla="*/ 496886 w 1112633"/>
              <a:gd name="connsiteY71" fmla="*/ 1278 h 1334417"/>
              <a:gd name="connsiteX72" fmla="*/ 471486 w 1112633"/>
              <a:gd name="connsiteY72" fmla="*/ 20328 h 1334417"/>
              <a:gd name="connsiteX73" fmla="*/ 417511 w 1112633"/>
              <a:gd name="connsiteY73" fmla="*/ 39378 h 1334417"/>
              <a:gd name="connsiteX74" fmla="*/ 407984 w 1112633"/>
              <a:gd name="connsiteY74" fmla="*/ 93349 h 1334417"/>
              <a:gd name="connsiteX75" fmla="*/ 330993 w 1112633"/>
              <a:gd name="connsiteY75" fmla="*/ 121928 h 1334417"/>
              <a:gd name="connsiteX76" fmla="*/ 265110 w 1112633"/>
              <a:gd name="connsiteY76" fmla="*/ 134623 h 1334417"/>
              <a:gd name="connsiteX77" fmla="*/ 0 w 1112633"/>
              <a:gd name="connsiteY77" fmla="*/ 257659 h 1334417"/>
              <a:gd name="connsiteX78" fmla="*/ 265110 w 1112633"/>
              <a:gd name="connsiteY78" fmla="*/ 134227 h 1334417"/>
              <a:gd name="connsiteX0" fmla="*/ 217529 w 1065052"/>
              <a:gd name="connsiteY0" fmla="*/ 134227 h 1334417"/>
              <a:gd name="connsiteX1" fmla="*/ 188162 w 1065052"/>
              <a:gd name="connsiteY1" fmla="*/ 205272 h 1334417"/>
              <a:gd name="connsiteX2" fmla="*/ 154028 w 1065052"/>
              <a:gd name="connsiteY2" fmla="*/ 309250 h 1334417"/>
              <a:gd name="connsiteX3" fmla="*/ 122278 w 1065052"/>
              <a:gd name="connsiteY3" fmla="*/ 412435 h 1334417"/>
              <a:gd name="connsiteX4" fmla="*/ 118309 w 1065052"/>
              <a:gd name="connsiteY4" fmla="*/ 628335 h 1334417"/>
              <a:gd name="connsiteX5" fmla="*/ 203240 w 1065052"/>
              <a:gd name="connsiteY5" fmla="*/ 772005 h 1334417"/>
              <a:gd name="connsiteX6" fmla="*/ 242930 w 1065052"/>
              <a:gd name="connsiteY6" fmla="*/ 850591 h 1334417"/>
              <a:gd name="connsiteX7" fmla="*/ 273091 w 1065052"/>
              <a:gd name="connsiteY7" fmla="*/ 920437 h 1334417"/>
              <a:gd name="connsiteX8" fmla="*/ 216736 w 1065052"/>
              <a:gd name="connsiteY8" fmla="*/ 931553 h 1334417"/>
              <a:gd name="connsiteX9" fmla="*/ 95293 w 1065052"/>
              <a:gd name="connsiteY9" fmla="*/ 974416 h 1334417"/>
              <a:gd name="connsiteX10" fmla="*/ 40524 w 1065052"/>
              <a:gd name="connsiteY10" fmla="*/ 995847 h 1334417"/>
              <a:gd name="connsiteX11" fmla="*/ 40 w 1065052"/>
              <a:gd name="connsiteY11" fmla="*/ 997431 h 1334417"/>
              <a:gd name="connsiteX12" fmla="*/ 45286 w 1065052"/>
              <a:gd name="connsiteY12" fmla="*/ 1079191 h 1334417"/>
              <a:gd name="connsiteX13" fmla="*/ 74653 w 1065052"/>
              <a:gd name="connsiteY13" fmla="*/ 1090301 h 1334417"/>
              <a:gd name="connsiteX14" fmla="*/ 111961 w 1065052"/>
              <a:gd name="connsiteY14" fmla="*/ 1067284 h 1334417"/>
              <a:gd name="connsiteX15" fmla="*/ 161965 w 1065052"/>
              <a:gd name="connsiteY15" fmla="*/ 1058549 h 1334417"/>
              <a:gd name="connsiteX16" fmla="*/ 116721 w 1065052"/>
              <a:gd name="connsiteY16" fmla="*/ 1126810 h 1334417"/>
              <a:gd name="connsiteX17" fmla="*/ 221496 w 1065052"/>
              <a:gd name="connsiteY17" fmla="*/ 1162530 h 1334417"/>
              <a:gd name="connsiteX18" fmla="*/ 361990 w 1065052"/>
              <a:gd name="connsiteY18" fmla="*/ 1133955 h 1334417"/>
              <a:gd name="connsiteX19" fmla="*/ 423903 w 1065052"/>
              <a:gd name="connsiteY19" fmla="*/ 1188725 h 1334417"/>
              <a:gd name="connsiteX20" fmla="*/ 471527 w 1065052"/>
              <a:gd name="connsiteY20" fmla="*/ 1286356 h 1334417"/>
              <a:gd name="connsiteX21" fmla="*/ 516772 w 1065052"/>
              <a:gd name="connsiteY21" fmla="*/ 1288738 h 1334417"/>
              <a:gd name="connsiteX22" fmla="*/ 557252 w 1065052"/>
              <a:gd name="connsiteY22" fmla="*/ 1303024 h 1334417"/>
              <a:gd name="connsiteX23" fmla="*/ 609641 w 1065052"/>
              <a:gd name="connsiteY23" fmla="*/ 1331599 h 1334417"/>
              <a:gd name="connsiteX24" fmla="*/ 742990 w 1065052"/>
              <a:gd name="connsiteY24" fmla="*/ 1224443 h 1334417"/>
              <a:gd name="connsiteX25" fmla="*/ 907296 w 1065052"/>
              <a:gd name="connsiteY25" fmla="*/ 1119668 h 1334417"/>
              <a:gd name="connsiteX26" fmla="*/ 957303 w 1065052"/>
              <a:gd name="connsiteY26" fmla="*/ 1098236 h 1334417"/>
              <a:gd name="connsiteX27" fmla="*/ 954922 w 1065052"/>
              <a:gd name="connsiteY27" fmla="*/ 1098238 h 1334417"/>
              <a:gd name="connsiteX28" fmla="*/ 940633 w 1065052"/>
              <a:gd name="connsiteY28" fmla="*/ 1061724 h 1334417"/>
              <a:gd name="connsiteX29" fmla="*/ 881896 w 1065052"/>
              <a:gd name="connsiteY29" fmla="*/ 1023624 h 1334417"/>
              <a:gd name="connsiteX30" fmla="*/ 850149 w 1065052"/>
              <a:gd name="connsiteY30" fmla="*/ 1007753 h 1334417"/>
              <a:gd name="connsiteX31" fmla="*/ 830302 w 1065052"/>
              <a:gd name="connsiteY31" fmla="*/ 979174 h 1334417"/>
              <a:gd name="connsiteX32" fmla="*/ 869199 w 1065052"/>
              <a:gd name="connsiteY32" fmla="*/ 948222 h 1334417"/>
              <a:gd name="connsiteX33" fmla="*/ 900154 w 1065052"/>
              <a:gd name="connsiteY33" fmla="*/ 931548 h 1334417"/>
              <a:gd name="connsiteX34" fmla="*/ 928730 w 1065052"/>
              <a:gd name="connsiteY34" fmla="*/ 919647 h 1334417"/>
              <a:gd name="connsiteX35" fmla="*/ 979528 w 1065052"/>
              <a:gd name="connsiteY35" fmla="*/ 896624 h 1334417"/>
              <a:gd name="connsiteX36" fmla="*/ 941428 w 1065052"/>
              <a:gd name="connsiteY36" fmla="*/ 752161 h 1334417"/>
              <a:gd name="connsiteX37" fmla="*/ 766010 w 1065052"/>
              <a:gd name="connsiteY37" fmla="*/ 663262 h 1334417"/>
              <a:gd name="connsiteX38" fmla="*/ 919996 w 1065052"/>
              <a:gd name="connsiteY38" fmla="*/ 542611 h 1334417"/>
              <a:gd name="connsiteX39" fmla="*/ 976355 w 1065052"/>
              <a:gd name="connsiteY39" fmla="*/ 567222 h 1334417"/>
              <a:gd name="connsiteX40" fmla="*/ 1023980 w 1065052"/>
              <a:gd name="connsiteY40" fmla="*/ 600559 h 1334417"/>
              <a:gd name="connsiteX41" fmla="*/ 990643 w 1065052"/>
              <a:gd name="connsiteY41" fmla="*/ 629134 h 1334417"/>
              <a:gd name="connsiteX42" fmla="*/ 954922 w 1065052"/>
              <a:gd name="connsiteY42" fmla="*/ 672787 h 1334417"/>
              <a:gd name="connsiteX43" fmla="*/ 997786 w 1065052"/>
              <a:gd name="connsiteY43" fmla="*/ 671997 h 1334417"/>
              <a:gd name="connsiteX44" fmla="*/ 1048584 w 1065052"/>
              <a:gd name="connsiteY44" fmla="*/ 671200 h 1334417"/>
              <a:gd name="connsiteX45" fmla="*/ 1062080 w 1065052"/>
              <a:gd name="connsiteY45" fmla="*/ 595797 h 1334417"/>
              <a:gd name="connsiteX46" fmla="*/ 996991 w 1065052"/>
              <a:gd name="connsiteY46" fmla="*/ 483872 h 1334417"/>
              <a:gd name="connsiteX47" fmla="*/ 922378 w 1065052"/>
              <a:gd name="connsiteY47" fmla="*/ 544203 h 1334417"/>
              <a:gd name="connsiteX48" fmla="*/ 758865 w 1065052"/>
              <a:gd name="connsiteY48" fmla="*/ 663658 h 1334417"/>
              <a:gd name="connsiteX49" fmla="*/ 716797 w 1065052"/>
              <a:gd name="connsiteY49" fmla="*/ 599761 h 1334417"/>
              <a:gd name="connsiteX50" fmla="*/ 683461 w 1065052"/>
              <a:gd name="connsiteY50" fmla="*/ 605322 h 1334417"/>
              <a:gd name="connsiteX51" fmla="*/ 667584 w 1065052"/>
              <a:gd name="connsiteY51" fmla="*/ 598172 h 1334417"/>
              <a:gd name="connsiteX52" fmla="*/ 749340 w 1065052"/>
              <a:gd name="connsiteY52" fmla="*/ 486255 h 1334417"/>
              <a:gd name="connsiteX53" fmla="*/ 790618 w 1065052"/>
              <a:gd name="connsiteY53" fmla="*/ 526741 h 1334417"/>
              <a:gd name="connsiteX54" fmla="*/ 834271 w 1065052"/>
              <a:gd name="connsiteY54" fmla="*/ 564043 h 1334417"/>
              <a:gd name="connsiteX55" fmla="*/ 828718 w 1065052"/>
              <a:gd name="connsiteY55" fmla="*/ 493403 h 1334417"/>
              <a:gd name="connsiteX56" fmla="*/ 828718 w 1065052"/>
              <a:gd name="connsiteY56" fmla="*/ 443397 h 1334417"/>
              <a:gd name="connsiteX57" fmla="*/ 812049 w 1065052"/>
              <a:gd name="connsiteY57" fmla="*/ 414822 h 1334417"/>
              <a:gd name="connsiteX58" fmla="*/ 791409 w 1065052"/>
              <a:gd name="connsiteY58" fmla="*/ 378303 h 1334417"/>
              <a:gd name="connsiteX59" fmla="*/ 731086 w 1065052"/>
              <a:gd name="connsiteY59" fmla="*/ 348147 h 1334417"/>
              <a:gd name="connsiteX60" fmla="*/ 665996 w 1065052"/>
              <a:gd name="connsiteY60" fmla="*/ 321949 h 1334417"/>
              <a:gd name="connsiteX61" fmla="*/ 725530 w 1065052"/>
              <a:gd name="connsiteY61" fmla="*/ 296553 h 1334417"/>
              <a:gd name="connsiteX62" fmla="*/ 779503 w 1065052"/>
              <a:gd name="connsiteY62" fmla="*/ 229079 h 1334417"/>
              <a:gd name="connsiteX63" fmla="*/ 836655 w 1065052"/>
              <a:gd name="connsiteY63" fmla="*/ 214003 h 1334417"/>
              <a:gd name="connsiteX64" fmla="*/ 843005 w 1065052"/>
              <a:gd name="connsiteY64" fmla="*/ 171934 h 1334417"/>
              <a:gd name="connsiteX65" fmla="*/ 851734 w 1065052"/>
              <a:gd name="connsiteY65" fmla="*/ 124303 h 1334417"/>
              <a:gd name="connsiteX66" fmla="*/ 800934 w 1065052"/>
              <a:gd name="connsiteY66" fmla="*/ 100494 h 1334417"/>
              <a:gd name="connsiteX67" fmla="*/ 706480 w 1065052"/>
              <a:gd name="connsiteY67" fmla="*/ 90178 h 1334417"/>
              <a:gd name="connsiteX68" fmla="*/ 658853 w 1065052"/>
              <a:gd name="connsiteY68" fmla="*/ 67951 h 1334417"/>
              <a:gd name="connsiteX69" fmla="*/ 608055 w 1065052"/>
              <a:gd name="connsiteY69" fmla="*/ 39378 h 1334417"/>
              <a:gd name="connsiteX70" fmla="*/ 563605 w 1065052"/>
              <a:gd name="connsiteY70" fmla="*/ 52078 h 1334417"/>
              <a:gd name="connsiteX71" fmla="*/ 449305 w 1065052"/>
              <a:gd name="connsiteY71" fmla="*/ 1278 h 1334417"/>
              <a:gd name="connsiteX72" fmla="*/ 423905 w 1065052"/>
              <a:gd name="connsiteY72" fmla="*/ 20328 h 1334417"/>
              <a:gd name="connsiteX73" fmla="*/ 369930 w 1065052"/>
              <a:gd name="connsiteY73" fmla="*/ 39378 h 1334417"/>
              <a:gd name="connsiteX74" fmla="*/ 360403 w 1065052"/>
              <a:gd name="connsiteY74" fmla="*/ 93349 h 1334417"/>
              <a:gd name="connsiteX75" fmla="*/ 283412 w 1065052"/>
              <a:gd name="connsiteY75" fmla="*/ 121928 h 1334417"/>
              <a:gd name="connsiteX76" fmla="*/ 217529 w 1065052"/>
              <a:gd name="connsiteY76" fmla="*/ 134623 h 1334417"/>
              <a:gd name="connsiteX77" fmla="*/ 217529 w 1065052"/>
              <a:gd name="connsiteY77" fmla="*/ 134227 h 1334417"/>
              <a:gd name="connsiteX0" fmla="*/ 217529 w 1065052"/>
              <a:gd name="connsiteY0" fmla="*/ 134227 h 1334417"/>
              <a:gd name="connsiteX1" fmla="*/ 188162 w 1065052"/>
              <a:gd name="connsiteY1" fmla="*/ 205272 h 1334417"/>
              <a:gd name="connsiteX2" fmla="*/ 154028 w 1065052"/>
              <a:gd name="connsiteY2" fmla="*/ 309250 h 1334417"/>
              <a:gd name="connsiteX3" fmla="*/ 122278 w 1065052"/>
              <a:gd name="connsiteY3" fmla="*/ 412435 h 1334417"/>
              <a:gd name="connsiteX4" fmla="*/ 118309 w 1065052"/>
              <a:gd name="connsiteY4" fmla="*/ 628335 h 1334417"/>
              <a:gd name="connsiteX5" fmla="*/ 203240 w 1065052"/>
              <a:gd name="connsiteY5" fmla="*/ 772005 h 1334417"/>
              <a:gd name="connsiteX6" fmla="*/ 242930 w 1065052"/>
              <a:gd name="connsiteY6" fmla="*/ 850591 h 1334417"/>
              <a:gd name="connsiteX7" fmla="*/ 273091 w 1065052"/>
              <a:gd name="connsiteY7" fmla="*/ 920437 h 1334417"/>
              <a:gd name="connsiteX8" fmla="*/ 216736 w 1065052"/>
              <a:gd name="connsiteY8" fmla="*/ 931553 h 1334417"/>
              <a:gd name="connsiteX9" fmla="*/ 95293 w 1065052"/>
              <a:gd name="connsiteY9" fmla="*/ 974416 h 1334417"/>
              <a:gd name="connsiteX10" fmla="*/ 40524 w 1065052"/>
              <a:gd name="connsiteY10" fmla="*/ 995847 h 1334417"/>
              <a:gd name="connsiteX11" fmla="*/ 40 w 1065052"/>
              <a:gd name="connsiteY11" fmla="*/ 997431 h 1334417"/>
              <a:gd name="connsiteX12" fmla="*/ 45286 w 1065052"/>
              <a:gd name="connsiteY12" fmla="*/ 1079191 h 1334417"/>
              <a:gd name="connsiteX13" fmla="*/ 74653 w 1065052"/>
              <a:gd name="connsiteY13" fmla="*/ 1090301 h 1334417"/>
              <a:gd name="connsiteX14" fmla="*/ 111961 w 1065052"/>
              <a:gd name="connsiteY14" fmla="*/ 1067284 h 1334417"/>
              <a:gd name="connsiteX15" fmla="*/ 161965 w 1065052"/>
              <a:gd name="connsiteY15" fmla="*/ 1058549 h 1334417"/>
              <a:gd name="connsiteX16" fmla="*/ 116721 w 1065052"/>
              <a:gd name="connsiteY16" fmla="*/ 1126810 h 1334417"/>
              <a:gd name="connsiteX17" fmla="*/ 221496 w 1065052"/>
              <a:gd name="connsiteY17" fmla="*/ 1162530 h 1334417"/>
              <a:gd name="connsiteX18" fmla="*/ 361990 w 1065052"/>
              <a:gd name="connsiteY18" fmla="*/ 1133955 h 1334417"/>
              <a:gd name="connsiteX19" fmla="*/ 423903 w 1065052"/>
              <a:gd name="connsiteY19" fmla="*/ 1188725 h 1334417"/>
              <a:gd name="connsiteX20" fmla="*/ 471527 w 1065052"/>
              <a:gd name="connsiteY20" fmla="*/ 1286356 h 1334417"/>
              <a:gd name="connsiteX21" fmla="*/ 516772 w 1065052"/>
              <a:gd name="connsiteY21" fmla="*/ 1288738 h 1334417"/>
              <a:gd name="connsiteX22" fmla="*/ 557252 w 1065052"/>
              <a:gd name="connsiteY22" fmla="*/ 1303024 h 1334417"/>
              <a:gd name="connsiteX23" fmla="*/ 609641 w 1065052"/>
              <a:gd name="connsiteY23" fmla="*/ 1331599 h 1334417"/>
              <a:gd name="connsiteX24" fmla="*/ 742990 w 1065052"/>
              <a:gd name="connsiteY24" fmla="*/ 1224443 h 1334417"/>
              <a:gd name="connsiteX25" fmla="*/ 907296 w 1065052"/>
              <a:gd name="connsiteY25" fmla="*/ 1119668 h 1334417"/>
              <a:gd name="connsiteX26" fmla="*/ 957303 w 1065052"/>
              <a:gd name="connsiteY26" fmla="*/ 1098236 h 1334417"/>
              <a:gd name="connsiteX27" fmla="*/ 954922 w 1065052"/>
              <a:gd name="connsiteY27" fmla="*/ 1098238 h 1334417"/>
              <a:gd name="connsiteX28" fmla="*/ 940633 w 1065052"/>
              <a:gd name="connsiteY28" fmla="*/ 1061724 h 1334417"/>
              <a:gd name="connsiteX29" fmla="*/ 881896 w 1065052"/>
              <a:gd name="connsiteY29" fmla="*/ 1023624 h 1334417"/>
              <a:gd name="connsiteX30" fmla="*/ 850149 w 1065052"/>
              <a:gd name="connsiteY30" fmla="*/ 1007753 h 1334417"/>
              <a:gd name="connsiteX31" fmla="*/ 830302 w 1065052"/>
              <a:gd name="connsiteY31" fmla="*/ 979174 h 1334417"/>
              <a:gd name="connsiteX32" fmla="*/ 869199 w 1065052"/>
              <a:gd name="connsiteY32" fmla="*/ 948222 h 1334417"/>
              <a:gd name="connsiteX33" fmla="*/ 900154 w 1065052"/>
              <a:gd name="connsiteY33" fmla="*/ 931548 h 1334417"/>
              <a:gd name="connsiteX34" fmla="*/ 928730 w 1065052"/>
              <a:gd name="connsiteY34" fmla="*/ 919647 h 1334417"/>
              <a:gd name="connsiteX35" fmla="*/ 979528 w 1065052"/>
              <a:gd name="connsiteY35" fmla="*/ 896624 h 1334417"/>
              <a:gd name="connsiteX36" fmla="*/ 941428 w 1065052"/>
              <a:gd name="connsiteY36" fmla="*/ 752161 h 1334417"/>
              <a:gd name="connsiteX37" fmla="*/ 766010 w 1065052"/>
              <a:gd name="connsiteY37" fmla="*/ 663262 h 1334417"/>
              <a:gd name="connsiteX38" fmla="*/ 919996 w 1065052"/>
              <a:gd name="connsiteY38" fmla="*/ 542611 h 1334417"/>
              <a:gd name="connsiteX39" fmla="*/ 976355 w 1065052"/>
              <a:gd name="connsiteY39" fmla="*/ 567222 h 1334417"/>
              <a:gd name="connsiteX40" fmla="*/ 1023980 w 1065052"/>
              <a:gd name="connsiteY40" fmla="*/ 600559 h 1334417"/>
              <a:gd name="connsiteX41" fmla="*/ 990643 w 1065052"/>
              <a:gd name="connsiteY41" fmla="*/ 629134 h 1334417"/>
              <a:gd name="connsiteX42" fmla="*/ 997786 w 1065052"/>
              <a:gd name="connsiteY42" fmla="*/ 671997 h 1334417"/>
              <a:gd name="connsiteX43" fmla="*/ 1048584 w 1065052"/>
              <a:gd name="connsiteY43" fmla="*/ 671200 h 1334417"/>
              <a:gd name="connsiteX44" fmla="*/ 1062080 w 1065052"/>
              <a:gd name="connsiteY44" fmla="*/ 595797 h 1334417"/>
              <a:gd name="connsiteX45" fmla="*/ 996991 w 1065052"/>
              <a:gd name="connsiteY45" fmla="*/ 483872 h 1334417"/>
              <a:gd name="connsiteX46" fmla="*/ 922378 w 1065052"/>
              <a:gd name="connsiteY46" fmla="*/ 544203 h 1334417"/>
              <a:gd name="connsiteX47" fmla="*/ 758865 w 1065052"/>
              <a:gd name="connsiteY47" fmla="*/ 663658 h 1334417"/>
              <a:gd name="connsiteX48" fmla="*/ 716797 w 1065052"/>
              <a:gd name="connsiteY48" fmla="*/ 599761 h 1334417"/>
              <a:gd name="connsiteX49" fmla="*/ 683461 w 1065052"/>
              <a:gd name="connsiteY49" fmla="*/ 605322 h 1334417"/>
              <a:gd name="connsiteX50" fmla="*/ 667584 w 1065052"/>
              <a:gd name="connsiteY50" fmla="*/ 598172 h 1334417"/>
              <a:gd name="connsiteX51" fmla="*/ 749340 w 1065052"/>
              <a:gd name="connsiteY51" fmla="*/ 486255 h 1334417"/>
              <a:gd name="connsiteX52" fmla="*/ 790618 w 1065052"/>
              <a:gd name="connsiteY52" fmla="*/ 526741 h 1334417"/>
              <a:gd name="connsiteX53" fmla="*/ 834271 w 1065052"/>
              <a:gd name="connsiteY53" fmla="*/ 564043 h 1334417"/>
              <a:gd name="connsiteX54" fmla="*/ 828718 w 1065052"/>
              <a:gd name="connsiteY54" fmla="*/ 493403 h 1334417"/>
              <a:gd name="connsiteX55" fmla="*/ 828718 w 1065052"/>
              <a:gd name="connsiteY55" fmla="*/ 443397 h 1334417"/>
              <a:gd name="connsiteX56" fmla="*/ 812049 w 1065052"/>
              <a:gd name="connsiteY56" fmla="*/ 414822 h 1334417"/>
              <a:gd name="connsiteX57" fmla="*/ 791409 w 1065052"/>
              <a:gd name="connsiteY57" fmla="*/ 378303 h 1334417"/>
              <a:gd name="connsiteX58" fmla="*/ 731086 w 1065052"/>
              <a:gd name="connsiteY58" fmla="*/ 348147 h 1334417"/>
              <a:gd name="connsiteX59" fmla="*/ 665996 w 1065052"/>
              <a:gd name="connsiteY59" fmla="*/ 321949 h 1334417"/>
              <a:gd name="connsiteX60" fmla="*/ 725530 w 1065052"/>
              <a:gd name="connsiteY60" fmla="*/ 296553 h 1334417"/>
              <a:gd name="connsiteX61" fmla="*/ 779503 w 1065052"/>
              <a:gd name="connsiteY61" fmla="*/ 229079 h 1334417"/>
              <a:gd name="connsiteX62" fmla="*/ 836655 w 1065052"/>
              <a:gd name="connsiteY62" fmla="*/ 214003 h 1334417"/>
              <a:gd name="connsiteX63" fmla="*/ 843005 w 1065052"/>
              <a:gd name="connsiteY63" fmla="*/ 171934 h 1334417"/>
              <a:gd name="connsiteX64" fmla="*/ 851734 w 1065052"/>
              <a:gd name="connsiteY64" fmla="*/ 124303 h 1334417"/>
              <a:gd name="connsiteX65" fmla="*/ 800934 w 1065052"/>
              <a:gd name="connsiteY65" fmla="*/ 100494 h 1334417"/>
              <a:gd name="connsiteX66" fmla="*/ 706480 w 1065052"/>
              <a:gd name="connsiteY66" fmla="*/ 90178 h 1334417"/>
              <a:gd name="connsiteX67" fmla="*/ 658853 w 1065052"/>
              <a:gd name="connsiteY67" fmla="*/ 67951 h 1334417"/>
              <a:gd name="connsiteX68" fmla="*/ 608055 w 1065052"/>
              <a:gd name="connsiteY68" fmla="*/ 39378 h 1334417"/>
              <a:gd name="connsiteX69" fmla="*/ 563605 w 1065052"/>
              <a:gd name="connsiteY69" fmla="*/ 52078 h 1334417"/>
              <a:gd name="connsiteX70" fmla="*/ 449305 w 1065052"/>
              <a:gd name="connsiteY70" fmla="*/ 1278 h 1334417"/>
              <a:gd name="connsiteX71" fmla="*/ 423905 w 1065052"/>
              <a:gd name="connsiteY71" fmla="*/ 20328 h 1334417"/>
              <a:gd name="connsiteX72" fmla="*/ 369930 w 1065052"/>
              <a:gd name="connsiteY72" fmla="*/ 39378 h 1334417"/>
              <a:gd name="connsiteX73" fmla="*/ 360403 w 1065052"/>
              <a:gd name="connsiteY73" fmla="*/ 93349 h 1334417"/>
              <a:gd name="connsiteX74" fmla="*/ 283412 w 1065052"/>
              <a:gd name="connsiteY74" fmla="*/ 121928 h 1334417"/>
              <a:gd name="connsiteX75" fmla="*/ 217529 w 1065052"/>
              <a:gd name="connsiteY75" fmla="*/ 134623 h 1334417"/>
              <a:gd name="connsiteX76" fmla="*/ 217529 w 1065052"/>
              <a:gd name="connsiteY76" fmla="*/ 134227 h 1334417"/>
              <a:gd name="connsiteX0" fmla="*/ 217529 w 1065277"/>
              <a:gd name="connsiteY0" fmla="*/ 134227 h 1334417"/>
              <a:gd name="connsiteX1" fmla="*/ 188162 w 1065277"/>
              <a:gd name="connsiteY1" fmla="*/ 205272 h 1334417"/>
              <a:gd name="connsiteX2" fmla="*/ 154028 w 1065277"/>
              <a:gd name="connsiteY2" fmla="*/ 309250 h 1334417"/>
              <a:gd name="connsiteX3" fmla="*/ 122278 w 1065277"/>
              <a:gd name="connsiteY3" fmla="*/ 412435 h 1334417"/>
              <a:gd name="connsiteX4" fmla="*/ 118309 w 1065277"/>
              <a:gd name="connsiteY4" fmla="*/ 628335 h 1334417"/>
              <a:gd name="connsiteX5" fmla="*/ 203240 w 1065277"/>
              <a:gd name="connsiteY5" fmla="*/ 772005 h 1334417"/>
              <a:gd name="connsiteX6" fmla="*/ 242930 w 1065277"/>
              <a:gd name="connsiteY6" fmla="*/ 850591 h 1334417"/>
              <a:gd name="connsiteX7" fmla="*/ 273091 w 1065277"/>
              <a:gd name="connsiteY7" fmla="*/ 920437 h 1334417"/>
              <a:gd name="connsiteX8" fmla="*/ 216736 w 1065277"/>
              <a:gd name="connsiteY8" fmla="*/ 931553 h 1334417"/>
              <a:gd name="connsiteX9" fmla="*/ 95293 w 1065277"/>
              <a:gd name="connsiteY9" fmla="*/ 974416 h 1334417"/>
              <a:gd name="connsiteX10" fmla="*/ 40524 w 1065277"/>
              <a:gd name="connsiteY10" fmla="*/ 995847 h 1334417"/>
              <a:gd name="connsiteX11" fmla="*/ 40 w 1065277"/>
              <a:gd name="connsiteY11" fmla="*/ 997431 h 1334417"/>
              <a:gd name="connsiteX12" fmla="*/ 45286 w 1065277"/>
              <a:gd name="connsiteY12" fmla="*/ 1079191 h 1334417"/>
              <a:gd name="connsiteX13" fmla="*/ 74653 w 1065277"/>
              <a:gd name="connsiteY13" fmla="*/ 1090301 h 1334417"/>
              <a:gd name="connsiteX14" fmla="*/ 111961 w 1065277"/>
              <a:gd name="connsiteY14" fmla="*/ 1067284 h 1334417"/>
              <a:gd name="connsiteX15" fmla="*/ 161965 w 1065277"/>
              <a:gd name="connsiteY15" fmla="*/ 1058549 h 1334417"/>
              <a:gd name="connsiteX16" fmla="*/ 116721 w 1065277"/>
              <a:gd name="connsiteY16" fmla="*/ 1126810 h 1334417"/>
              <a:gd name="connsiteX17" fmla="*/ 221496 w 1065277"/>
              <a:gd name="connsiteY17" fmla="*/ 1162530 h 1334417"/>
              <a:gd name="connsiteX18" fmla="*/ 361990 w 1065277"/>
              <a:gd name="connsiteY18" fmla="*/ 1133955 h 1334417"/>
              <a:gd name="connsiteX19" fmla="*/ 423903 w 1065277"/>
              <a:gd name="connsiteY19" fmla="*/ 1188725 h 1334417"/>
              <a:gd name="connsiteX20" fmla="*/ 471527 w 1065277"/>
              <a:gd name="connsiteY20" fmla="*/ 1286356 h 1334417"/>
              <a:gd name="connsiteX21" fmla="*/ 516772 w 1065277"/>
              <a:gd name="connsiteY21" fmla="*/ 1288738 h 1334417"/>
              <a:gd name="connsiteX22" fmla="*/ 557252 w 1065277"/>
              <a:gd name="connsiteY22" fmla="*/ 1303024 h 1334417"/>
              <a:gd name="connsiteX23" fmla="*/ 609641 w 1065277"/>
              <a:gd name="connsiteY23" fmla="*/ 1331599 h 1334417"/>
              <a:gd name="connsiteX24" fmla="*/ 742990 w 1065277"/>
              <a:gd name="connsiteY24" fmla="*/ 1224443 h 1334417"/>
              <a:gd name="connsiteX25" fmla="*/ 907296 w 1065277"/>
              <a:gd name="connsiteY25" fmla="*/ 1119668 h 1334417"/>
              <a:gd name="connsiteX26" fmla="*/ 957303 w 1065277"/>
              <a:gd name="connsiteY26" fmla="*/ 1098236 h 1334417"/>
              <a:gd name="connsiteX27" fmla="*/ 954922 w 1065277"/>
              <a:gd name="connsiteY27" fmla="*/ 1098238 h 1334417"/>
              <a:gd name="connsiteX28" fmla="*/ 940633 w 1065277"/>
              <a:gd name="connsiteY28" fmla="*/ 1061724 h 1334417"/>
              <a:gd name="connsiteX29" fmla="*/ 881896 w 1065277"/>
              <a:gd name="connsiteY29" fmla="*/ 1023624 h 1334417"/>
              <a:gd name="connsiteX30" fmla="*/ 850149 w 1065277"/>
              <a:gd name="connsiteY30" fmla="*/ 1007753 h 1334417"/>
              <a:gd name="connsiteX31" fmla="*/ 830302 w 1065277"/>
              <a:gd name="connsiteY31" fmla="*/ 979174 h 1334417"/>
              <a:gd name="connsiteX32" fmla="*/ 869199 w 1065277"/>
              <a:gd name="connsiteY32" fmla="*/ 948222 h 1334417"/>
              <a:gd name="connsiteX33" fmla="*/ 900154 w 1065277"/>
              <a:gd name="connsiteY33" fmla="*/ 931548 h 1334417"/>
              <a:gd name="connsiteX34" fmla="*/ 928730 w 1065277"/>
              <a:gd name="connsiteY34" fmla="*/ 919647 h 1334417"/>
              <a:gd name="connsiteX35" fmla="*/ 979528 w 1065277"/>
              <a:gd name="connsiteY35" fmla="*/ 896624 h 1334417"/>
              <a:gd name="connsiteX36" fmla="*/ 941428 w 1065277"/>
              <a:gd name="connsiteY36" fmla="*/ 752161 h 1334417"/>
              <a:gd name="connsiteX37" fmla="*/ 766010 w 1065277"/>
              <a:gd name="connsiteY37" fmla="*/ 663262 h 1334417"/>
              <a:gd name="connsiteX38" fmla="*/ 919996 w 1065277"/>
              <a:gd name="connsiteY38" fmla="*/ 542611 h 1334417"/>
              <a:gd name="connsiteX39" fmla="*/ 976355 w 1065277"/>
              <a:gd name="connsiteY39" fmla="*/ 567222 h 1334417"/>
              <a:gd name="connsiteX40" fmla="*/ 1023980 w 1065277"/>
              <a:gd name="connsiteY40" fmla="*/ 600559 h 1334417"/>
              <a:gd name="connsiteX41" fmla="*/ 990643 w 1065277"/>
              <a:gd name="connsiteY41" fmla="*/ 629134 h 1334417"/>
              <a:gd name="connsiteX42" fmla="*/ 1048584 w 1065277"/>
              <a:gd name="connsiteY42" fmla="*/ 671200 h 1334417"/>
              <a:gd name="connsiteX43" fmla="*/ 1062080 w 1065277"/>
              <a:gd name="connsiteY43" fmla="*/ 595797 h 1334417"/>
              <a:gd name="connsiteX44" fmla="*/ 996991 w 1065277"/>
              <a:gd name="connsiteY44" fmla="*/ 483872 h 1334417"/>
              <a:gd name="connsiteX45" fmla="*/ 922378 w 1065277"/>
              <a:gd name="connsiteY45" fmla="*/ 544203 h 1334417"/>
              <a:gd name="connsiteX46" fmla="*/ 758865 w 1065277"/>
              <a:gd name="connsiteY46" fmla="*/ 663658 h 1334417"/>
              <a:gd name="connsiteX47" fmla="*/ 716797 w 1065277"/>
              <a:gd name="connsiteY47" fmla="*/ 599761 h 1334417"/>
              <a:gd name="connsiteX48" fmla="*/ 683461 w 1065277"/>
              <a:gd name="connsiteY48" fmla="*/ 605322 h 1334417"/>
              <a:gd name="connsiteX49" fmla="*/ 667584 w 1065277"/>
              <a:gd name="connsiteY49" fmla="*/ 598172 h 1334417"/>
              <a:gd name="connsiteX50" fmla="*/ 749340 w 1065277"/>
              <a:gd name="connsiteY50" fmla="*/ 486255 h 1334417"/>
              <a:gd name="connsiteX51" fmla="*/ 790618 w 1065277"/>
              <a:gd name="connsiteY51" fmla="*/ 526741 h 1334417"/>
              <a:gd name="connsiteX52" fmla="*/ 834271 w 1065277"/>
              <a:gd name="connsiteY52" fmla="*/ 564043 h 1334417"/>
              <a:gd name="connsiteX53" fmla="*/ 828718 w 1065277"/>
              <a:gd name="connsiteY53" fmla="*/ 493403 h 1334417"/>
              <a:gd name="connsiteX54" fmla="*/ 828718 w 1065277"/>
              <a:gd name="connsiteY54" fmla="*/ 443397 h 1334417"/>
              <a:gd name="connsiteX55" fmla="*/ 812049 w 1065277"/>
              <a:gd name="connsiteY55" fmla="*/ 414822 h 1334417"/>
              <a:gd name="connsiteX56" fmla="*/ 791409 w 1065277"/>
              <a:gd name="connsiteY56" fmla="*/ 378303 h 1334417"/>
              <a:gd name="connsiteX57" fmla="*/ 731086 w 1065277"/>
              <a:gd name="connsiteY57" fmla="*/ 348147 h 1334417"/>
              <a:gd name="connsiteX58" fmla="*/ 665996 w 1065277"/>
              <a:gd name="connsiteY58" fmla="*/ 321949 h 1334417"/>
              <a:gd name="connsiteX59" fmla="*/ 725530 w 1065277"/>
              <a:gd name="connsiteY59" fmla="*/ 296553 h 1334417"/>
              <a:gd name="connsiteX60" fmla="*/ 779503 w 1065277"/>
              <a:gd name="connsiteY60" fmla="*/ 229079 h 1334417"/>
              <a:gd name="connsiteX61" fmla="*/ 836655 w 1065277"/>
              <a:gd name="connsiteY61" fmla="*/ 214003 h 1334417"/>
              <a:gd name="connsiteX62" fmla="*/ 843005 w 1065277"/>
              <a:gd name="connsiteY62" fmla="*/ 171934 h 1334417"/>
              <a:gd name="connsiteX63" fmla="*/ 851734 w 1065277"/>
              <a:gd name="connsiteY63" fmla="*/ 124303 h 1334417"/>
              <a:gd name="connsiteX64" fmla="*/ 800934 w 1065277"/>
              <a:gd name="connsiteY64" fmla="*/ 100494 h 1334417"/>
              <a:gd name="connsiteX65" fmla="*/ 706480 w 1065277"/>
              <a:gd name="connsiteY65" fmla="*/ 90178 h 1334417"/>
              <a:gd name="connsiteX66" fmla="*/ 658853 w 1065277"/>
              <a:gd name="connsiteY66" fmla="*/ 67951 h 1334417"/>
              <a:gd name="connsiteX67" fmla="*/ 608055 w 1065277"/>
              <a:gd name="connsiteY67" fmla="*/ 39378 h 1334417"/>
              <a:gd name="connsiteX68" fmla="*/ 563605 w 1065277"/>
              <a:gd name="connsiteY68" fmla="*/ 52078 h 1334417"/>
              <a:gd name="connsiteX69" fmla="*/ 449305 w 1065277"/>
              <a:gd name="connsiteY69" fmla="*/ 1278 h 1334417"/>
              <a:gd name="connsiteX70" fmla="*/ 423905 w 1065277"/>
              <a:gd name="connsiteY70" fmla="*/ 20328 h 1334417"/>
              <a:gd name="connsiteX71" fmla="*/ 369930 w 1065277"/>
              <a:gd name="connsiteY71" fmla="*/ 39378 h 1334417"/>
              <a:gd name="connsiteX72" fmla="*/ 360403 w 1065277"/>
              <a:gd name="connsiteY72" fmla="*/ 93349 h 1334417"/>
              <a:gd name="connsiteX73" fmla="*/ 283412 w 1065277"/>
              <a:gd name="connsiteY73" fmla="*/ 121928 h 1334417"/>
              <a:gd name="connsiteX74" fmla="*/ 217529 w 1065277"/>
              <a:gd name="connsiteY74" fmla="*/ 134623 h 1334417"/>
              <a:gd name="connsiteX75" fmla="*/ 217529 w 1065277"/>
              <a:gd name="connsiteY75" fmla="*/ 134227 h 1334417"/>
              <a:gd name="connsiteX0" fmla="*/ 217529 w 1062098"/>
              <a:gd name="connsiteY0" fmla="*/ 134227 h 1334417"/>
              <a:gd name="connsiteX1" fmla="*/ 188162 w 1062098"/>
              <a:gd name="connsiteY1" fmla="*/ 205272 h 1334417"/>
              <a:gd name="connsiteX2" fmla="*/ 154028 w 1062098"/>
              <a:gd name="connsiteY2" fmla="*/ 309250 h 1334417"/>
              <a:gd name="connsiteX3" fmla="*/ 122278 w 1062098"/>
              <a:gd name="connsiteY3" fmla="*/ 412435 h 1334417"/>
              <a:gd name="connsiteX4" fmla="*/ 118309 w 1062098"/>
              <a:gd name="connsiteY4" fmla="*/ 628335 h 1334417"/>
              <a:gd name="connsiteX5" fmla="*/ 203240 w 1062098"/>
              <a:gd name="connsiteY5" fmla="*/ 772005 h 1334417"/>
              <a:gd name="connsiteX6" fmla="*/ 242930 w 1062098"/>
              <a:gd name="connsiteY6" fmla="*/ 850591 h 1334417"/>
              <a:gd name="connsiteX7" fmla="*/ 273091 w 1062098"/>
              <a:gd name="connsiteY7" fmla="*/ 920437 h 1334417"/>
              <a:gd name="connsiteX8" fmla="*/ 216736 w 1062098"/>
              <a:gd name="connsiteY8" fmla="*/ 931553 h 1334417"/>
              <a:gd name="connsiteX9" fmla="*/ 95293 w 1062098"/>
              <a:gd name="connsiteY9" fmla="*/ 974416 h 1334417"/>
              <a:gd name="connsiteX10" fmla="*/ 40524 w 1062098"/>
              <a:gd name="connsiteY10" fmla="*/ 995847 h 1334417"/>
              <a:gd name="connsiteX11" fmla="*/ 40 w 1062098"/>
              <a:gd name="connsiteY11" fmla="*/ 997431 h 1334417"/>
              <a:gd name="connsiteX12" fmla="*/ 45286 w 1062098"/>
              <a:gd name="connsiteY12" fmla="*/ 1079191 h 1334417"/>
              <a:gd name="connsiteX13" fmla="*/ 74653 w 1062098"/>
              <a:gd name="connsiteY13" fmla="*/ 1090301 h 1334417"/>
              <a:gd name="connsiteX14" fmla="*/ 111961 w 1062098"/>
              <a:gd name="connsiteY14" fmla="*/ 1067284 h 1334417"/>
              <a:gd name="connsiteX15" fmla="*/ 161965 w 1062098"/>
              <a:gd name="connsiteY15" fmla="*/ 1058549 h 1334417"/>
              <a:gd name="connsiteX16" fmla="*/ 116721 w 1062098"/>
              <a:gd name="connsiteY16" fmla="*/ 1126810 h 1334417"/>
              <a:gd name="connsiteX17" fmla="*/ 221496 w 1062098"/>
              <a:gd name="connsiteY17" fmla="*/ 1162530 h 1334417"/>
              <a:gd name="connsiteX18" fmla="*/ 361990 w 1062098"/>
              <a:gd name="connsiteY18" fmla="*/ 1133955 h 1334417"/>
              <a:gd name="connsiteX19" fmla="*/ 423903 w 1062098"/>
              <a:gd name="connsiteY19" fmla="*/ 1188725 h 1334417"/>
              <a:gd name="connsiteX20" fmla="*/ 471527 w 1062098"/>
              <a:gd name="connsiteY20" fmla="*/ 1286356 h 1334417"/>
              <a:gd name="connsiteX21" fmla="*/ 516772 w 1062098"/>
              <a:gd name="connsiteY21" fmla="*/ 1288738 h 1334417"/>
              <a:gd name="connsiteX22" fmla="*/ 557252 w 1062098"/>
              <a:gd name="connsiteY22" fmla="*/ 1303024 h 1334417"/>
              <a:gd name="connsiteX23" fmla="*/ 609641 w 1062098"/>
              <a:gd name="connsiteY23" fmla="*/ 1331599 h 1334417"/>
              <a:gd name="connsiteX24" fmla="*/ 742990 w 1062098"/>
              <a:gd name="connsiteY24" fmla="*/ 1224443 h 1334417"/>
              <a:gd name="connsiteX25" fmla="*/ 907296 w 1062098"/>
              <a:gd name="connsiteY25" fmla="*/ 1119668 h 1334417"/>
              <a:gd name="connsiteX26" fmla="*/ 957303 w 1062098"/>
              <a:gd name="connsiteY26" fmla="*/ 1098236 h 1334417"/>
              <a:gd name="connsiteX27" fmla="*/ 954922 w 1062098"/>
              <a:gd name="connsiteY27" fmla="*/ 1098238 h 1334417"/>
              <a:gd name="connsiteX28" fmla="*/ 940633 w 1062098"/>
              <a:gd name="connsiteY28" fmla="*/ 1061724 h 1334417"/>
              <a:gd name="connsiteX29" fmla="*/ 881896 w 1062098"/>
              <a:gd name="connsiteY29" fmla="*/ 1023624 h 1334417"/>
              <a:gd name="connsiteX30" fmla="*/ 850149 w 1062098"/>
              <a:gd name="connsiteY30" fmla="*/ 1007753 h 1334417"/>
              <a:gd name="connsiteX31" fmla="*/ 830302 w 1062098"/>
              <a:gd name="connsiteY31" fmla="*/ 979174 h 1334417"/>
              <a:gd name="connsiteX32" fmla="*/ 869199 w 1062098"/>
              <a:gd name="connsiteY32" fmla="*/ 948222 h 1334417"/>
              <a:gd name="connsiteX33" fmla="*/ 900154 w 1062098"/>
              <a:gd name="connsiteY33" fmla="*/ 931548 h 1334417"/>
              <a:gd name="connsiteX34" fmla="*/ 928730 w 1062098"/>
              <a:gd name="connsiteY34" fmla="*/ 919647 h 1334417"/>
              <a:gd name="connsiteX35" fmla="*/ 979528 w 1062098"/>
              <a:gd name="connsiteY35" fmla="*/ 896624 h 1334417"/>
              <a:gd name="connsiteX36" fmla="*/ 941428 w 1062098"/>
              <a:gd name="connsiteY36" fmla="*/ 752161 h 1334417"/>
              <a:gd name="connsiteX37" fmla="*/ 766010 w 1062098"/>
              <a:gd name="connsiteY37" fmla="*/ 663262 h 1334417"/>
              <a:gd name="connsiteX38" fmla="*/ 919996 w 1062098"/>
              <a:gd name="connsiteY38" fmla="*/ 542611 h 1334417"/>
              <a:gd name="connsiteX39" fmla="*/ 976355 w 1062098"/>
              <a:gd name="connsiteY39" fmla="*/ 567222 h 1334417"/>
              <a:gd name="connsiteX40" fmla="*/ 1023980 w 1062098"/>
              <a:gd name="connsiteY40" fmla="*/ 600559 h 1334417"/>
              <a:gd name="connsiteX41" fmla="*/ 990643 w 1062098"/>
              <a:gd name="connsiteY41" fmla="*/ 629134 h 1334417"/>
              <a:gd name="connsiteX42" fmla="*/ 1062080 w 1062098"/>
              <a:gd name="connsiteY42" fmla="*/ 595797 h 1334417"/>
              <a:gd name="connsiteX43" fmla="*/ 996991 w 1062098"/>
              <a:gd name="connsiteY43" fmla="*/ 483872 h 1334417"/>
              <a:gd name="connsiteX44" fmla="*/ 922378 w 1062098"/>
              <a:gd name="connsiteY44" fmla="*/ 544203 h 1334417"/>
              <a:gd name="connsiteX45" fmla="*/ 758865 w 1062098"/>
              <a:gd name="connsiteY45" fmla="*/ 663658 h 1334417"/>
              <a:gd name="connsiteX46" fmla="*/ 716797 w 1062098"/>
              <a:gd name="connsiteY46" fmla="*/ 599761 h 1334417"/>
              <a:gd name="connsiteX47" fmla="*/ 683461 w 1062098"/>
              <a:gd name="connsiteY47" fmla="*/ 605322 h 1334417"/>
              <a:gd name="connsiteX48" fmla="*/ 667584 w 1062098"/>
              <a:gd name="connsiteY48" fmla="*/ 598172 h 1334417"/>
              <a:gd name="connsiteX49" fmla="*/ 749340 w 1062098"/>
              <a:gd name="connsiteY49" fmla="*/ 486255 h 1334417"/>
              <a:gd name="connsiteX50" fmla="*/ 790618 w 1062098"/>
              <a:gd name="connsiteY50" fmla="*/ 526741 h 1334417"/>
              <a:gd name="connsiteX51" fmla="*/ 834271 w 1062098"/>
              <a:gd name="connsiteY51" fmla="*/ 564043 h 1334417"/>
              <a:gd name="connsiteX52" fmla="*/ 828718 w 1062098"/>
              <a:gd name="connsiteY52" fmla="*/ 493403 h 1334417"/>
              <a:gd name="connsiteX53" fmla="*/ 828718 w 1062098"/>
              <a:gd name="connsiteY53" fmla="*/ 443397 h 1334417"/>
              <a:gd name="connsiteX54" fmla="*/ 812049 w 1062098"/>
              <a:gd name="connsiteY54" fmla="*/ 414822 h 1334417"/>
              <a:gd name="connsiteX55" fmla="*/ 791409 w 1062098"/>
              <a:gd name="connsiteY55" fmla="*/ 378303 h 1334417"/>
              <a:gd name="connsiteX56" fmla="*/ 731086 w 1062098"/>
              <a:gd name="connsiteY56" fmla="*/ 348147 h 1334417"/>
              <a:gd name="connsiteX57" fmla="*/ 665996 w 1062098"/>
              <a:gd name="connsiteY57" fmla="*/ 321949 h 1334417"/>
              <a:gd name="connsiteX58" fmla="*/ 725530 w 1062098"/>
              <a:gd name="connsiteY58" fmla="*/ 296553 h 1334417"/>
              <a:gd name="connsiteX59" fmla="*/ 779503 w 1062098"/>
              <a:gd name="connsiteY59" fmla="*/ 229079 h 1334417"/>
              <a:gd name="connsiteX60" fmla="*/ 836655 w 1062098"/>
              <a:gd name="connsiteY60" fmla="*/ 214003 h 1334417"/>
              <a:gd name="connsiteX61" fmla="*/ 843005 w 1062098"/>
              <a:gd name="connsiteY61" fmla="*/ 171934 h 1334417"/>
              <a:gd name="connsiteX62" fmla="*/ 851734 w 1062098"/>
              <a:gd name="connsiteY62" fmla="*/ 124303 h 1334417"/>
              <a:gd name="connsiteX63" fmla="*/ 800934 w 1062098"/>
              <a:gd name="connsiteY63" fmla="*/ 100494 h 1334417"/>
              <a:gd name="connsiteX64" fmla="*/ 706480 w 1062098"/>
              <a:gd name="connsiteY64" fmla="*/ 90178 h 1334417"/>
              <a:gd name="connsiteX65" fmla="*/ 658853 w 1062098"/>
              <a:gd name="connsiteY65" fmla="*/ 67951 h 1334417"/>
              <a:gd name="connsiteX66" fmla="*/ 608055 w 1062098"/>
              <a:gd name="connsiteY66" fmla="*/ 39378 h 1334417"/>
              <a:gd name="connsiteX67" fmla="*/ 563605 w 1062098"/>
              <a:gd name="connsiteY67" fmla="*/ 52078 h 1334417"/>
              <a:gd name="connsiteX68" fmla="*/ 449305 w 1062098"/>
              <a:gd name="connsiteY68" fmla="*/ 1278 h 1334417"/>
              <a:gd name="connsiteX69" fmla="*/ 423905 w 1062098"/>
              <a:gd name="connsiteY69" fmla="*/ 20328 h 1334417"/>
              <a:gd name="connsiteX70" fmla="*/ 369930 w 1062098"/>
              <a:gd name="connsiteY70" fmla="*/ 39378 h 1334417"/>
              <a:gd name="connsiteX71" fmla="*/ 360403 w 1062098"/>
              <a:gd name="connsiteY71" fmla="*/ 93349 h 1334417"/>
              <a:gd name="connsiteX72" fmla="*/ 283412 w 1062098"/>
              <a:gd name="connsiteY72" fmla="*/ 121928 h 1334417"/>
              <a:gd name="connsiteX73" fmla="*/ 217529 w 1062098"/>
              <a:gd name="connsiteY73" fmla="*/ 134623 h 1334417"/>
              <a:gd name="connsiteX74" fmla="*/ 217529 w 1062098"/>
              <a:gd name="connsiteY74" fmla="*/ 134227 h 1334417"/>
              <a:gd name="connsiteX0" fmla="*/ 217529 w 1024109"/>
              <a:gd name="connsiteY0" fmla="*/ 134227 h 1334417"/>
              <a:gd name="connsiteX1" fmla="*/ 188162 w 1024109"/>
              <a:gd name="connsiteY1" fmla="*/ 205272 h 1334417"/>
              <a:gd name="connsiteX2" fmla="*/ 154028 w 1024109"/>
              <a:gd name="connsiteY2" fmla="*/ 309250 h 1334417"/>
              <a:gd name="connsiteX3" fmla="*/ 122278 w 1024109"/>
              <a:gd name="connsiteY3" fmla="*/ 412435 h 1334417"/>
              <a:gd name="connsiteX4" fmla="*/ 118309 w 1024109"/>
              <a:gd name="connsiteY4" fmla="*/ 628335 h 1334417"/>
              <a:gd name="connsiteX5" fmla="*/ 203240 w 1024109"/>
              <a:gd name="connsiteY5" fmla="*/ 772005 h 1334417"/>
              <a:gd name="connsiteX6" fmla="*/ 242930 w 1024109"/>
              <a:gd name="connsiteY6" fmla="*/ 850591 h 1334417"/>
              <a:gd name="connsiteX7" fmla="*/ 273091 w 1024109"/>
              <a:gd name="connsiteY7" fmla="*/ 920437 h 1334417"/>
              <a:gd name="connsiteX8" fmla="*/ 216736 w 1024109"/>
              <a:gd name="connsiteY8" fmla="*/ 931553 h 1334417"/>
              <a:gd name="connsiteX9" fmla="*/ 95293 w 1024109"/>
              <a:gd name="connsiteY9" fmla="*/ 974416 h 1334417"/>
              <a:gd name="connsiteX10" fmla="*/ 40524 w 1024109"/>
              <a:gd name="connsiteY10" fmla="*/ 995847 h 1334417"/>
              <a:gd name="connsiteX11" fmla="*/ 40 w 1024109"/>
              <a:gd name="connsiteY11" fmla="*/ 997431 h 1334417"/>
              <a:gd name="connsiteX12" fmla="*/ 45286 w 1024109"/>
              <a:gd name="connsiteY12" fmla="*/ 1079191 h 1334417"/>
              <a:gd name="connsiteX13" fmla="*/ 74653 w 1024109"/>
              <a:gd name="connsiteY13" fmla="*/ 1090301 h 1334417"/>
              <a:gd name="connsiteX14" fmla="*/ 111961 w 1024109"/>
              <a:gd name="connsiteY14" fmla="*/ 1067284 h 1334417"/>
              <a:gd name="connsiteX15" fmla="*/ 161965 w 1024109"/>
              <a:gd name="connsiteY15" fmla="*/ 1058549 h 1334417"/>
              <a:gd name="connsiteX16" fmla="*/ 116721 w 1024109"/>
              <a:gd name="connsiteY16" fmla="*/ 1126810 h 1334417"/>
              <a:gd name="connsiteX17" fmla="*/ 221496 w 1024109"/>
              <a:gd name="connsiteY17" fmla="*/ 1162530 h 1334417"/>
              <a:gd name="connsiteX18" fmla="*/ 361990 w 1024109"/>
              <a:gd name="connsiteY18" fmla="*/ 1133955 h 1334417"/>
              <a:gd name="connsiteX19" fmla="*/ 423903 w 1024109"/>
              <a:gd name="connsiteY19" fmla="*/ 1188725 h 1334417"/>
              <a:gd name="connsiteX20" fmla="*/ 471527 w 1024109"/>
              <a:gd name="connsiteY20" fmla="*/ 1286356 h 1334417"/>
              <a:gd name="connsiteX21" fmla="*/ 516772 w 1024109"/>
              <a:gd name="connsiteY21" fmla="*/ 1288738 h 1334417"/>
              <a:gd name="connsiteX22" fmla="*/ 557252 w 1024109"/>
              <a:gd name="connsiteY22" fmla="*/ 1303024 h 1334417"/>
              <a:gd name="connsiteX23" fmla="*/ 609641 w 1024109"/>
              <a:gd name="connsiteY23" fmla="*/ 1331599 h 1334417"/>
              <a:gd name="connsiteX24" fmla="*/ 742990 w 1024109"/>
              <a:gd name="connsiteY24" fmla="*/ 1224443 h 1334417"/>
              <a:gd name="connsiteX25" fmla="*/ 907296 w 1024109"/>
              <a:gd name="connsiteY25" fmla="*/ 1119668 h 1334417"/>
              <a:gd name="connsiteX26" fmla="*/ 957303 w 1024109"/>
              <a:gd name="connsiteY26" fmla="*/ 1098236 h 1334417"/>
              <a:gd name="connsiteX27" fmla="*/ 954922 w 1024109"/>
              <a:gd name="connsiteY27" fmla="*/ 1098238 h 1334417"/>
              <a:gd name="connsiteX28" fmla="*/ 940633 w 1024109"/>
              <a:gd name="connsiteY28" fmla="*/ 1061724 h 1334417"/>
              <a:gd name="connsiteX29" fmla="*/ 881896 w 1024109"/>
              <a:gd name="connsiteY29" fmla="*/ 1023624 h 1334417"/>
              <a:gd name="connsiteX30" fmla="*/ 850149 w 1024109"/>
              <a:gd name="connsiteY30" fmla="*/ 1007753 h 1334417"/>
              <a:gd name="connsiteX31" fmla="*/ 830302 w 1024109"/>
              <a:gd name="connsiteY31" fmla="*/ 979174 h 1334417"/>
              <a:gd name="connsiteX32" fmla="*/ 869199 w 1024109"/>
              <a:gd name="connsiteY32" fmla="*/ 948222 h 1334417"/>
              <a:gd name="connsiteX33" fmla="*/ 900154 w 1024109"/>
              <a:gd name="connsiteY33" fmla="*/ 931548 h 1334417"/>
              <a:gd name="connsiteX34" fmla="*/ 928730 w 1024109"/>
              <a:gd name="connsiteY34" fmla="*/ 919647 h 1334417"/>
              <a:gd name="connsiteX35" fmla="*/ 979528 w 1024109"/>
              <a:gd name="connsiteY35" fmla="*/ 896624 h 1334417"/>
              <a:gd name="connsiteX36" fmla="*/ 941428 w 1024109"/>
              <a:gd name="connsiteY36" fmla="*/ 752161 h 1334417"/>
              <a:gd name="connsiteX37" fmla="*/ 766010 w 1024109"/>
              <a:gd name="connsiteY37" fmla="*/ 663262 h 1334417"/>
              <a:gd name="connsiteX38" fmla="*/ 919996 w 1024109"/>
              <a:gd name="connsiteY38" fmla="*/ 542611 h 1334417"/>
              <a:gd name="connsiteX39" fmla="*/ 976355 w 1024109"/>
              <a:gd name="connsiteY39" fmla="*/ 567222 h 1334417"/>
              <a:gd name="connsiteX40" fmla="*/ 1023980 w 1024109"/>
              <a:gd name="connsiteY40" fmla="*/ 600559 h 1334417"/>
              <a:gd name="connsiteX41" fmla="*/ 990643 w 1024109"/>
              <a:gd name="connsiteY41" fmla="*/ 629134 h 1334417"/>
              <a:gd name="connsiteX42" fmla="*/ 996991 w 1024109"/>
              <a:gd name="connsiteY42" fmla="*/ 483872 h 1334417"/>
              <a:gd name="connsiteX43" fmla="*/ 922378 w 1024109"/>
              <a:gd name="connsiteY43" fmla="*/ 544203 h 1334417"/>
              <a:gd name="connsiteX44" fmla="*/ 758865 w 1024109"/>
              <a:gd name="connsiteY44" fmla="*/ 663658 h 1334417"/>
              <a:gd name="connsiteX45" fmla="*/ 716797 w 1024109"/>
              <a:gd name="connsiteY45" fmla="*/ 599761 h 1334417"/>
              <a:gd name="connsiteX46" fmla="*/ 683461 w 1024109"/>
              <a:gd name="connsiteY46" fmla="*/ 605322 h 1334417"/>
              <a:gd name="connsiteX47" fmla="*/ 667584 w 1024109"/>
              <a:gd name="connsiteY47" fmla="*/ 598172 h 1334417"/>
              <a:gd name="connsiteX48" fmla="*/ 749340 w 1024109"/>
              <a:gd name="connsiteY48" fmla="*/ 486255 h 1334417"/>
              <a:gd name="connsiteX49" fmla="*/ 790618 w 1024109"/>
              <a:gd name="connsiteY49" fmla="*/ 526741 h 1334417"/>
              <a:gd name="connsiteX50" fmla="*/ 834271 w 1024109"/>
              <a:gd name="connsiteY50" fmla="*/ 564043 h 1334417"/>
              <a:gd name="connsiteX51" fmla="*/ 828718 w 1024109"/>
              <a:gd name="connsiteY51" fmla="*/ 493403 h 1334417"/>
              <a:gd name="connsiteX52" fmla="*/ 828718 w 1024109"/>
              <a:gd name="connsiteY52" fmla="*/ 443397 h 1334417"/>
              <a:gd name="connsiteX53" fmla="*/ 812049 w 1024109"/>
              <a:gd name="connsiteY53" fmla="*/ 414822 h 1334417"/>
              <a:gd name="connsiteX54" fmla="*/ 791409 w 1024109"/>
              <a:gd name="connsiteY54" fmla="*/ 378303 h 1334417"/>
              <a:gd name="connsiteX55" fmla="*/ 731086 w 1024109"/>
              <a:gd name="connsiteY55" fmla="*/ 348147 h 1334417"/>
              <a:gd name="connsiteX56" fmla="*/ 665996 w 1024109"/>
              <a:gd name="connsiteY56" fmla="*/ 321949 h 1334417"/>
              <a:gd name="connsiteX57" fmla="*/ 725530 w 1024109"/>
              <a:gd name="connsiteY57" fmla="*/ 296553 h 1334417"/>
              <a:gd name="connsiteX58" fmla="*/ 779503 w 1024109"/>
              <a:gd name="connsiteY58" fmla="*/ 229079 h 1334417"/>
              <a:gd name="connsiteX59" fmla="*/ 836655 w 1024109"/>
              <a:gd name="connsiteY59" fmla="*/ 214003 h 1334417"/>
              <a:gd name="connsiteX60" fmla="*/ 843005 w 1024109"/>
              <a:gd name="connsiteY60" fmla="*/ 171934 h 1334417"/>
              <a:gd name="connsiteX61" fmla="*/ 851734 w 1024109"/>
              <a:gd name="connsiteY61" fmla="*/ 124303 h 1334417"/>
              <a:gd name="connsiteX62" fmla="*/ 800934 w 1024109"/>
              <a:gd name="connsiteY62" fmla="*/ 100494 h 1334417"/>
              <a:gd name="connsiteX63" fmla="*/ 706480 w 1024109"/>
              <a:gd name="connsiteY63" fmla="*/ 90178 h 1334417"/>
              <a:gd name="connsiteX64" fmla="*/ 658853 w 1024109"/>
              <a:gd name="connsiteY64" fmla="*/ 67951 h 1334417"/>
              <a:gd name="connsiteX65" fmla="*/ 608055 w 1024109"/>
              <a:gd name="connsiteY65" fmla="*/ 39378 h 1334417"/>
              <a:gd name="connsiteX66" fmla="*/ 563605 w 1024109"/>
              <a:gd name="connsiteY66" fmla="*/ 52078 h 1334417"/>
              <a:gd name="connsiteX67" fmla="*/ 449305 w 1024109"/>
              <a:gd name="connsiteY67" fmla="*/ 1278 h 1334417"/>
              <a:gd name="connsiteX68" fmla="*/ 423905 w 1024109"/>
              <a:gd name="connsiteY68" fmla="*/ 20328 h 1334417"/>
              <a:gd name="connsiteX69" fmla="*/ 369930 w 1024109"/>
              <a:gd name="connsiteY69" fmla="*/ 39378 h 1334417"/>
              <a:gd name="connsiteX70" fmla="*/ 360403 w 1024109"/>
              <a:gd name="connsiteY70" fmla="*/ 93349 h 1334417"/>
              <a:gd name="connsiteX71" fmla="*/ 283412 w 1024109"/>
              <a:gd name="connsiteY71" fmla="*/ 121928 h 1334417"/>
              <a:gd name="connsiteX72" fmla="*/ 217529 w 1024109"/>
              <a:gd name="connsiteY72" fmla="*/ 134623 h 1334417"/>
              <a:gd name="connsiteX73" fmla="*/ 217529 w 1024109"/>
              <a:gd name="connsiteY73" fmla="*/ 134227 h 1334417"/>
              <a:gd name="connsiteX0" fmla="*/ 217529 w 1001314"/>
              <a:gd name="connsiteY0" fmla="*/ 134227 h 1334417"/>
              <a:gd name="connsiteX1" fmla="*/ 188162 w 1001314"/>
              <a:gd name="connsiteY1" fmla="*/ 205272 h 1334417"/>
              <a:gd name="connsiteX2" fmla="*/ 154028 w 1001314"/>
              <a:gd name="connsiteY2" fmla="*/ 309250 h 1334417"/>
              <a:gd name="connsiteX3" fmla="*/ 122278 w 1001314"/>
              <a:gd name="connsiteY3" fmla="*/ 412435 h 1334417"/>
              <a:gd name="connsiteX4" fmla="*/ 118309 w 1001314"/>
              <a:gd name="connsiteY4" fmla="*/ 628335 h 1334417"/>
              <a:gd name="connsiteX5" fmla="*/ 203240 w 1001314"/>
              <a:gd name="connsiteY5" fmla="*/ 772005 h 1334417"/>
              <a:gd name="connsiteX6" fmla="*/ 242930 w 1001314"/>
              <a:gd name="connsiteY6" fmla="*/ 850591 h 1334417"/>
              <a:gd name="connsiteX7" fmla="*/ 273091 w 1001314"/>
              <a:gd name="connsiteY7" fmla="*/ 920437 h 1334417"/>
              <a:gd name="connsiteX8" fmla="*/ 216736 w 1001314"/>
              <a:gd name="connsiteY8" fmla="*/ 931553 h 1334417"/>
              <a:gd name="connsiteX9" fmla="*/ 95293 w 1001314"/>
              <a:gd name="connsiteY9" fmla="*/ 974416 h 1334417"/>
              <a:gd name="connsiteX10" fmla="*/ 40524 w 1001314"/>
              <a:gd name="connsiteY10" fmla="*/ 995847 h 1334417"/>
              <a:gd name="connsiteX11" fmla="*/ 40 w 1001314"/>
              <a:gd name="connsiteY11" fmla="*/ 997431 h 1334417"/>
              <a:gd name="connsiteX12" fmla="*/ 45286 w 1001314"/>
              <a:gd name="connsiteY12" fmla="*/ 1079191 h 1334417"/>
              <a:gd name="connsiteX13" fmla="*/ 74653 w 1001314"/>
              <a:gd name="connsiteY13" fmla="*/ 1090301 h 1334417"/>
              <a:gd name="connsiteX14" fmla="*/ 111961 w 1001314"/>
              <a:gd name="connsiteY14" fmla="*/ 1067284 h 1334417"/>
              <a:gd name="connsiteX15" fmla="*/ 161965 w 1001314"/>
              <a:gd name="connsiteY15" fmla="*/ 1058549 h 1334417"/>
              <a:gd name="connsiteX16" fmla="*/ 116721 w 1001314"/>
              <a:gd name="connsiteY16" fmla="*/ 1126810 h 1334417"/>
              <a:gd name="connsiteX17" fmla="*/ 221496 w 1001314"/>
              <a:gd name="connsiteY17" fmla="*/ 1162530 h 1334417"/>
              <a:gd name="connsiteX18" fmla="*/ 361990 w 1001314"/>
              <a:gd name="connsiteY18" fmla="*/ 1133955 h 1334417"/>
              <a:gd name="connsiteX19" fmla="*/ 423903 w 1001314"/>
              <a:gd name="connsiteY19" fmla="*/ 1188725 h 1334417"/>
              <a:gd name="connsiteX20" fmla="*/ 471527 w 1001314"/>
              <a:gd name="connsiteY20" fmla="*/ 1286356 h 1334417"/>
              <a:gd name="connsiteX21" fmla="*/ 516772 w 1001314"/>
              <a:gd name="connsiteY21" fmla="*/ 1288738 h 1334417"/>
              <a:gd name="connsiteX22" fmla="*/ 557252 w 1001314"/>
              <a:gd name="connsiteY22" fmla="*/ 1303024 h 1334417"/>
              <a:gd name="connsiteX23" fmla="*/ 609641 w 1001314"/>
              <a:gd name="connsiteY23" fmla="*/ 1331599 h 1334417"/>
              <a:gd name="connsiteX24" fmla="*/ 742990 w 1001314"/>
              <a:gd name="connsiteY24" fmla="*/ 1224443 h 1334417"/>
              <a:gd name="connsiteX25" fmla="*/ 907296 w 1001314"/>
              <a:gd name="connsiteY25" fmla="*/ 1119668 h 1334417"/>
              <a:gd name="connsiteX26" fmla="*/ 957303 w 1001314"/>
              <a:gd name="connsiteY26" fmla="*/ 1098236 h 1334417"/>
              <a:gd name="connsiteX27" fmla="*/ 954922 w 1001314"/>
              <a:gd name="connsiteY27" fmla="*/ 1098238 h 1334417"/>
              <a:gd name="connsiteX28" fmla="*/ 940633 w 1001314"/>
              <a:gd name="connsiteY28" fmla="*/ 1061724 h 1334417"/>
              <a:gd name="connsiteX29" fmla="*/ 881896 w 1001314"/>
              <a:gd name="connsiteY29" fmla="*/ 1023624 h 1334417"/>
              <a:gd name="connsiteX30" fmla="*/ 850149 w 1001314"/>
              <a:gd name="connsiteY30" fmla="*/ 1007753 h 1334417"/>
              <a:gd name="connsiteX31" fmla="*/ 830302 w 1001314"/>
              <a:gd name="connsiteY31" fmla="*/ 979174 h 1334417"/>
              <a:gd name="connsiteX32" fmla="*/ 869199 w 1001314"/>
              <a:gd name="connsiteY32" fmla="*/ 948222 h 1334417"/>
              <a:gd name="connsiteX33" fmla="*/ 900154 w 1001314"/>
              <a:gd name="connsiteY33" fmla="*/ 931548 h 1334417"/>
              <a:gd name="connsiteX34" fmla="*/ 928730 w 1001314"/>
              <a:gd name="connsiteY34" fmla="*/ 919647 h 1334417"/>
              <a:gd name="connsiteX35" fmla="*/ 979528 w 1001314"/>
              <a:gd name="connsiteY35" fmla="*/ 896624 h 1334417"/>
              <a:gd name="connsiteX36" fmla="*/ 941428 w 1001314"/>
              <a:gd name="connsiteY36" fmla="*/ 752161 h 1334417"/>
              <a:gd name="connsiteX37" fmla="*/ 766010 w 1001314"/>
              <a:gd name="connsiteY37" fmla="*/ 663262 h 1334417"/>
              <a:gd name="connsiteX38" fmla="*/ 919996 w 1001314"/>
              <a:gd name="connsiteY38" fmla="*/ 542611 h 1334417"/>
              <a:gd name="connsiteX39" fmla="*/ 976355 w 1001314"/>
              <a:gd name="connsiteY39" fmla="*/ 567222 h 1334417"/>
              <a:gd name="connsiteX40" fmla="*/ 990643 w 1001314"/>
              <a:gd name="connsiteY40" fmla="*/ 629134 h 1334417"/>
              <a:gd name="connsiteX41" fmla="*/ 996991 w 1001314"/>
              <a:gd name="connsiteY41" fmla="*/ 483872 h 1334417"/>
              <a:gd name="connsiteX42" fmla="*/ 922378 w 1001314"/>
              <a:gd name="connsiteY42" fmla="*/ 544203 h 1334417"/>
              <a:gd name="connsiteX43" fmla="*/ 758865 w 1001314"/>
              <a:gd name="connsiteY43" fmla="*/ 663658 h 1334417"/>
              <a:gd name="connsiteX44" fmla="*/ 716797 w 1001314"/>
              <a:gd name="connsiteY44" fmla="*/ 599761 h 1334417"/>
              <a:gd name="connsiteX45" fmla="*/ 683461 w 1001314"/>
              <a:gd name="connsiteY45" fmla="*/ 605322 h 1334417"/>
              <a:gd name="connsiteX46" fmla="*/ 667584 w 1001314"/>
              <a:gd name="connsiteY46" fmla="*/ 598172 h 1334417"/>
              <a:gd name="connsiteX47" fmla="*/ 749340 w 1001314"/>
              <a:gd name="connsiteY47" fmla="*/ 486255 h 1334417"/>
              <a:gd name="connsiteX48" fmla="*/ 790618 w 1001314"/>
              <a:gd name="connsiteY48" fmla="*/ 526741 h 1334417"/>
              <a:gd name="connsiteX49" fmla="*/ 834271 w 1001314"/>
              <a:gd name="connsiteY49" fmla="*/ 564043 h 1334417"/>
              <a:gd name="connsiteX50" fmla="*/ 828718 w 1001314"/>
              <a:gd name="connsiteY50" fmla="*/ 493403 h 1334417"/>
              <a:gd name="connsiteX51" fmla="*/ 828718 w 1001314"/>
              <a:gd name="connsiteY51" fmla="*/ 443397 h 1334417"/>
              <a:gd name="connsiteX52" fmla="*/ 812049 w 1001314"/>
              <a:gd name="connsiteY52" fmla="*/ 414822 h 1334417"/>
              <a:gd name="connsiteX53" fmla="*/ 791409 w 1001314"/>
              <a:gd name="connsiteY53" fmla="*/ 378303 h 1334417"/>
              <a:gd name="connsiteX54" fmla="*/ 731086 w 1001314"/>
              <a:gd name="connsiteY54" fmla="*/ 348147 h 1334417"/>
              <a:gd name="connsiteX55" fmla="*/ 665996 w 1001314"/>
              <a:gd name="connsiteY55" fmla="*/ 321949 h 1334417"/>
              <a:gd name="connsiteX56" fmla="*/ 725530 w 1001314"/>
              <a:gd name="connsiteY56" fmla="*/ 296553 h 1334417"/>
              <a:gd name="connsiteX57" fmla="*/ 779503 w 1001314"/>
              <a:gd name="connsiteY57" fmla="*/ 229079 h 1334417"/>
              <a:gd name="connsiteX58" fmla="*/ 836655 w 1001314"/>
              <a:gd name="connsiteY58" fmla="*/ 214003 h 1334417"/>
              <a:gd name="connsiteX59" fmla="*/ 843005 w 1001314"/>
              <a:gd name="connsiteY59" fmla="*/ 171934 h 1334417"/>
              <a:gd name="connsiteX60" fmla="*/ 851734 w 1001314"/>
              <a:gd name="connsiteY60" fmla="*/ 124303 h 1334417"/>
              <a:gd name="connsiteX61" fmla="*/ 800934 w 1001314"/>
              <a:gd name="connsiteY61" fmla="*/ 100494 h 1334417"/>
              <a:gd name="connsiteX62" fmla="*/ 706480 w 1001314"/>
              <a:gd name="connsiteY62" fmla="*/ 90178 h 1334417"/>
              <a:gd name="connsiteX63" fmla="*/ 658853 w 1001314"/>
              <a:gd name="connsiteY63" fmla="*/ 67951 h 1334417"/>
              <a:gd name="connsiteX64" fmla="*/ 608055 w 1001314"/>
              <a:gd name="connsiteY64" fmla="*/ 39378 h 1334417"/>
              <a:gd name="connsiteX65" fmla="*/ 563605 w 1001314"/>
              <a:gd name="connsiteY65" fmla="*/ 52078 h 1334417"/>
              <a:gd name="connsiteX66" fmla="*/ 449305 w 1001314"/>
              <a:gd name="connsiteY66" fmla="*/ 1278 h 1334417"/>
              <a:gd name="connsiteX67" fmla="*/ 423905 w 1001314"/>
              <a:gd name="connsiteY67" fmla="*/ 20328 h 1334417"/>
              <a:gd name="connsiteX68" fmla="*/ 369930 w 1001314"/>
              <a:gd name="connsiteY68" fmla="*/ 39378 h 1334417"/>
              <a:gd name="connsiteX69" fmla="*/ 360403 w 1001314"/>
              <a:gd name="connsiteY69" fmla="*/ 93349 h 1334417"/>
              <a:gd name="connsiteX70" fmla="*/ 283412 w 1001314"/>
              <a:gd name="connsiteY70" fmla="*/ 121928 h 1334417"/>
              <a:gd name="connsiteX71" fmla="*/ 217529 w 1001314"/>
              <a:gd name="connsiteY71" fmla="*/ 134623 h 1334417"/>
              <a:gd name="connsiteX72" fmla="*/ 217529 w 1001314"/>
              <a:gd name="connsiteY72" fmla="*/ 134227 h 1334417"/>
              <a:gd name="connsiteX0" fmla="*/ 217529 w 999531"/>
              <a:gd name="connsiteY0" fmla="*/ 134227 h 1334417"/>
              <a:gd name="connsiteX1" fmla="*/ 188162 w 999531"/>
              <a:gd name="connsiteY1" fmla="*/ 205272 h 1334417"/>
              <a:gd name="connsiteX2" fmla="*/ 154028 w 999531"/>
              <a:gd name="connsiteY2" fmla="*/ 309250 h 1334417"/>
              <a:gd name="connsiteX3" fmla="*/ 122278 w 999531"/>
              <a:gd name="connsiteY3" fmla="*/ 412435 h 1334417"/>
              <a:gd name="connsiteX4" fmla="*/ 118309 w 999531"/>
              <a:gd name="connsiteY4" fmla="*/ 628335 h 1334417"/>
              <a:gd name="connsiteX5" fmla="*/ 203240 w 999531"/>
              <a:gd name="connsiteY5" fmla="*/ 772005 h 1334417"/>
              <a:gd name="connsiteX6" fmla="*/ 242930 w 999531"/>
              <a:gd name="connsiteY6" fmla="*/ 850591 h 1334417"/>
              <a:gd name="connsiteX7" fmla="*/ 273091 w 999531"/>
              <a:gd name="connsiteY7" fmla="*/ 920437 h 1334417"/>
              <a:gd name="connsiteX8" fmla="*/ 216736 w 999531"/>
              <a:gd name="connsiteY8" fmla="*/ 931553 h 1334417"/>
              <a:gd name="connsiteX9" fmla="*/ 95293 w 999531"/>
              <a:gd name="connsiteY9" fmla="*/ 974416 h 1334417"/>
              <a:gd name="connsiteX10" fmla="*/ 40524 w 999531"/>
              <a:gd name="connsiteY10" fmla="*/ 995847 h 1334417"/>
              <a:gd name="connsiteX11" fmla="*/ 40 w 999531"/>
              <a:gd name="connsiteY11" fmla="*/ 997431 h 1334417"/>
              <a:gd name="connsiteX12" fmla="*/ 45286 w 999531"/>
              <a:gd name="connsiteY12" fmla="*/ 1079191 h 1334417"/>
              <a:gd name="connsiteX13" fmla="*/ 74653 w 999531"/>
              <a:gd name="connsiteY13" fmla="*/ 1090301 h 1334417"/>
              <a:gd name="connsiteX14" fmla="*/ 111961 w 999531"/>
              <a:gd name="connsiteY14" fmla="*/ 1067284 h 1334417"/>
              <a:gd name="connsiteX15" fmla="*/ 161965 w 999531"/>
              <a:gd name="connsiteY15" fmla="*/ 1058549 h 1334417"/>
              <a:gd name="connsiteX16" fmla="*/ 116721 w 999531"/>
              <a:gd name="connsiteY16" fmla="*/ 1126810 h 1334417"/>
              <a:gd name="connsiteX17" fmla="*/ 221496 w 999531"/>
              <a:gd name="connsiteY17" fmla="*/ 1162530 h 1334417"/>
              <a:gd name="connsiteX18" fmla="*/ 361990 w 999531"/>
              <a:gd name="connsiteY18" fmla="*/ 1133955 h 1334417"/>
              <a:gd name="connsiteX19" fmla="*/ 423903 w 999531"/>
              <a:gd name="connsiteY19" fmla="*/ 1188725 h 1334417"/>
              <a:gd name="connsiteX20" fmla="*/ 471527 w 999531"/>
              <a:gd name="connsiteY20" fmla="*/ 1286356 h 1334417"/>
              <a:gd name="connsiteX21" fmla="*/ 516772 w 999531"/>
              <a:gd name="connsiteY21" fmla="*/ 1288738 h 1334417"/>
              <a:gd name="connsiteX22" fmla="*/ 557252 w 999531"/>
              <a:gd name="connsiteY22" fmla="*/ 1303024 h 1334417"/>
              <a:gd name="connsiteX23" fmla="*/ 609641 w 999531"/>
              <a:gd name="connsiteY23" fmla="*/ 1331599 h 1334417"/>
              <a:gd name="connsiteX24" fmla="*/ 742990 w 999531"/>
              <a:gd name="connsiteY24" fmla="*/ 1224443 h 1334417"/>
              <a:gd name="connsiteX25" fmla="*/ 907296 w 999531"/>
              <a:gd name="connsiteY25" fmla="*/ 1119668 h 1334417"/>
              <a:gd name="connsiteX26" fmla="*/ 957303 w 999531"/>
              <a:gd name="connsiteY26" fmla="*/ 1098236 h 1334417"/>
              <a:gd name="connsiteX27" fmla="*/ 954922 w 999531"/>
              <a:gd name="connsiteY27" fmla="*/ 1098238 h 1334417"/>
              <a:gd name="connsiteX28" fmla="*/ 940633 w 999531"/>
              <a:gd name="connsiteY28" fmla="*/ 1061724 h 1334417"/>
              <a:gd name="connsiteX29" fmla="*/ 881896 w 999531"/>
              <a:gd name="connsiteY29" fmla="*/ 1023624 h 1334417"/>
              <a:gd name="connsiteX30" fmla="*/ 850149 w 999531"/>
              <a:gd name="connsiteY30" fmla="*/ 1007753 h 1334417"/>
              <a:gd name="connsiteX31" fmla="*/ 830302 w 999531"/>
              <a:gd name="connsiteY31" fmla="*/ 979174 h 1334417"/>
              <a:gd name="connsiteX32" fmla="*/ 869199 w 999531"/>
              <a:gd name="connsiteY32" fmla="*/ 948222 h 1334417"/>
              <a:gd name="connsiteX33" fmla="*/ 900154 w 999531"/>
              <a:gd name="connsiteY33" fmla="*/ 931548 h 1334417"/>
              <a:gd name="connsiteX34" fmla="*/ 928730 w 999531"/>
              <a:gd name="connsiteY34" fmla="*/ 919647 h 1334417"/>
              <a:gd name="connsiteX35" fmla="*/ 979528 w 999531"/>
              <a:gd name="connsiteY35" fmla="*/ 896624 h 1334417"/>
              <a:gd name="connsiteX36" fmla="*/ 941428 w 999531"/>
              <a:gd name="connsiteY36" fmla="*/ 752161 h 1334417"/>
              <a:gd name="connsiteX37" fmla="*/ 766010 w 999531"/>
              <a:gd name="connsiteY37" fmla="*/ 663262 h 1334417"/>
              <a:gd name="connsiteX38" fmla="*/ 919996 w 999531"/>
              <a:gd name="connsiteY38" fmla="*/ 542611 h 1334417"/>
              <a:gd name="connsiteX39" fmla="*/ 976355 w 999531"/>
              <a:gd name="connsiteY39" fmla="*/ 567222 h 1334417"/>
              <a:gd name="connsiteX40" fmla="*/ 996991 w 999531"/>
              <a:gd name="connsiteY40" fmla="*/ 483872 h 1334417"/>
              <a:gd name="connsiteX41" fmla="*/ 922378 w 999531"/>
              <a:gd name="connsiteY41" fmla="*/ 544203 h 1334417"/>
              <a:gd name="connsiteX42" fmla="*/ 758865 w 999531"/>
              <a:gd name="connsiteY42" fmla="*/ 663658 h 1334417"/>
              <a:gd name="connsiteX43" fmla="*/ 716797 w 999531"/>
              <a:gd name="connsiteY43" fmla="*/ 599761 h 1334417"/>
              <a:gd name="connsiteX44" fmla="*/ 683461 w 999531"/>
              <a:gd name="connsiteY44" fmla="*/ 605322 h 1334417"/>
              <a:gd name="connsiteX45" fmla="*/ 667584 w 999531"/>
              <a:gd name="connsiteY45" fmla="*/ 598172 h 1334417"/>
              <a:gd name="connsiteX46" fmla="*/ 749340 w 999531"/>
              <a:gd name="connsiteY46" fmla="*/ 486255 h 1334417"/>
              <a:gd name="connsiteX47" fmla="*/ 790618 w 999531"/>
              <a:gd name="connsiteY47" fmla="*/ 526741 h 1334417"/>
              <a:gd name="connsiteX48" fmla="*/ 834271 w 999531"/>
              <a:gd name="connsiteY48" fmla="*/ 564043 h 1334417"/>
              <a:gd name="connsiteX49" fmla="*/ 828718 w 999531"/>
              <a:gd name="connsiteY49" fmla="*/ 493403 h 1334417"/>
              <a:gd name="connsiteX50" fmla="*/ 828718 w 999531"/>
              <a:gd name="connsiteY50" fmla="*/ 443397 h 1334417"/>
              <a:gd name="connsiteX51" fmla="*/ 812049 w 999531"/>
              <a:gd name="connsiteY51" fmla="*/ 414822 h 1334417"/>
              <a:gd name="connsiteX52" fmla="*/ 791409 w 999531"/>
              <a:gd name="connsiteY52" fmla="*/ 378303 h 1334417"/>
              <a:gd name="connsiteX53" fmla="*/ 731086 w 999531"/>
              <a:gd name="connsiteY53" fmla="*/ 348147 h 1334417"/>
              <a:gd name="connsiteX54" fmla="*/ 665996 w 999531"/>
              <a:gd name="connsiteY54" fmla="*/ 321949 h 1334417"/>
              <a:gd name="connsiteX55" fmla="*/ 725530 w 999531"/>
              <a:gd name="connsiteY55" fmla="*/ 296553 h 1334417"/>
              <a:gd name="connsiteX56" fmla="*/ 779503 w 999531"/>
              <a:gd name="connsiteY56" fmla="*/ 229079 h 1334417"/>
              <a:gd name="connsiteX57" fmla="*/ 836655 w 999531"/>
              <a:gd name="connsiteY57" fmla="*/ 214003 h 1334417"/>
              <a:gd name="connsiteX58" fmla="*/ 843005 w 999531"/>
              <a:gd name="connsiteY58" fmla="*/ 171934 h 1334417"/>
              <a:gd name="connsiteX59" fmla="*/ 851734 w 999531"/>
              <a:gd name="connsiteY59" fmla="*/ 124303 h 1334417"/>
              <a:gd name="connsiteX60" fmla="*/ 800934 w 999531"/>
              <a:gd name="connsiteY60" fmla="*/ 100494 h 1334417"/>
              <a:gd name="connsiteX61" fmla="*/ 706480 w 999531"/>
              <a:gd name="connsiteY61" fmla="*/ 90178 h 1334417"/>
              <a:gd name="connsiteX62" fmla="*/ 658853 w 999531"/>
              <a:gd name="connsiteY62" fmla="*/ 67951 h 1334417"/>
              <a:gd name="connsiteX63" fmla="*/ 608055 w 999531"/>
              <a:gd name="connsiteY63" fmla="*/ 39378 h 1334417"/>
              <a:gd name="connsiteX64" fmla="*/ 563605 w 999531"/>
              <a:gd name="connsiteY64" fmla="*/ 52078 h 1334417"/>
              <a:gd name="connsiteX65" fmla="*/ 449305 w 999531"/>
              <a:gd name="connsiteY65" fmla="*/ 1278 h 1334417"/>
              <a:gd name="connsiteX66" fmla="*/ 423905 w 999531"/>
              <a:gd name="connsiteY66" fmla="*/ 20328 h 1334417"/>
              <a:gd name="connsiteX67" fmla="*/ 369930 w 999531"/>
              <a:gd name="connsiteY67" fmla="*/ 39378 h 1334417"/>
              <a:gd name="connsiteX68" fmla="*/ 360403 w 999531"/>
              <a:gd name="connsiteY68" fmla="*/ 93349 h 1334417"/>
              <a:gd name="connsiteX69" fmla="*/ 283412 w 999531"/>
              <a:gd name="connsiteY69" fmla="*/ 121928 h 1334417"/>
              <a:gd name="connsiteX70" fmla="*/ 217529 w 999531"/>
              <a:gd name="connsiteY70" fmla="*/ 134623 h 1334417"/>
              <a:gd name="connsiteX71" fmla="*/ 217529 w 999531"/>
              <a:gd name="connsiteY71" fmla="*/ 134227 h 1334417"/>
              <a:gd name="connsiteX0" fmla="*/ 217529 w 996994"/>
              <a:gd name="connsiteY0" fmla="*/ 134227 h 1334417"/>
              <a:gd name="connsiteX1" fmla="*/ 188162 w 996994"/>
              <a:gd name="connsiteY1" fmla="*/ 205272 h 1334417"/>
              <a:gd name="connsiteX2" fmla="*/ 154028 w 996994"/>
              <a:gd name="connsiteY2" fmla="*/ 309250 h 1334417"/>
              <a:gd name="connsiteX3" fmla="*/ 122278 w 996994"/>
              <a:gd name="connsiteY3" fmla="*/ 412435 h 1334417"/>
              <a:gd name="connsiteX4" fmla="*/ 118309 w 996994"/>
              <a:gd name="connsiteY4" fmla="*/ 628335 h 1334417"/>
              <a:gd name="connsiteX5" fmla="*/ 203240 w 996994"/>
              <a:gd name="connsiteY5" fmla="*/ 772005 h 1334417"/>
              <a:gd name="connsiteX6" fmla="*/ 242930 w 996994"/>
              <a:gd name="connsiteY6" fmla="*/ 850591 h 1334417"/>
              <a:gd name="connsiteX7" fmla="*/ 273091 w 996994"/>
              <a:gd name="connsiteY7" fmla="*/ 920437 h 1334417"/>
              <a:gd name="connsiteX8" fmla="*/ 216736 w 996994"/>
              <a:gd name="connsiteY8" fmla="*/ 931553 h 1334417"/>
              <a:gd name="connsiteX9" fmla="*/ 95293 w 996994"/>
              <a:gd name="connsiteY9" fmla="*/ 974416 h 1334417"/>
              <a:gd name="connsiteX10" fmla="*/ 40524 w 996994"/>
              <a:gd name="connsiteY10" fmla="*/ 995847 h 1334417"/>
              <a:gd name="connsiteX11" fmla="*/ 40 w 996994"/>
              <a:gd name="connsiteY11" fmla="*/ 997431 h 1334417"/>
              <a:gd name="connsiteX12" fmla="*/ 45286 w 996994"/>
              <a:gd name="connsiteY12" fmla="*/ 1079191 h 1334417"/>
              <a:gd name="connsiteX13" fmla="*/ 74653 w 996994"/>
              <a:gd name="connsiteY13" fmla="*/ 1090301 h 1334417"/>
              <a:gd name="connsiteX14" fmla="*/ 111961 w 996994"/>
              <a:gd name="connsiteY14" fmla="*/ 1067284 h 1334417"/>
              <a:gd name="connsiteX15" fmla="*/ 161965 w 996994"/>
              <a:gd name="connsiteY15" fmla="*/ 1058549 h 1334417"/>
              <a:gd name="connsiteX16" fmla="*/ 116721 w 996994"/>
              <a:gd name="connsiteY16" fmla="*/ 1126810 h 1334417"/>
              <a:gd name="connsiteX17" fmla="*/ 221496 w 996994"/>
              <a:gd name="connsiteY17" fmla="*/ 1162530 h 1334417"/>
              <a:gd name="connsiteX18" fmla="*/ 361990 w 996994"/>
              <a:gd name="connsiteY18" fmla="*/ 1133955 h 1334417"/>
              <a:gd name="connsiteX19" fmla="*/ 423903 w 996994"/>
              <a:gd name="connsiteY19" fmla="*/ 1188725 h 1334417"/>
              <a:gd name="connsiteX20" fmla="*/ 471527 w 996994"/>
              <a:gd name="connsiteY20" fmla="*/ 1286356 h 1334417"/>
              <a:gd name="connsiteX21" fmla="*/ 516772 w 996994"/>
              <a:gd name="connsiteY21" fmla="*/ 1288738 h 1334417"/>
              <a:gd name="connsiteX22" fmla="*/ 557252 w 996994"/>
              <a:gd name="connsiteY22" fmla="*/ 1303024 h 1334417"/>
              <a:gd name="connsiteX23" fmla="*/ 609641 w 996994"/>
              <a:gd name="connsiteY23" fmla="*/ 1331599 h 1334417"/>
              <a:gd name="connsiteX24" fmla="*/ 742990 w 996994"/>
              <a:gd name="connsiteY24" fmla="*/ 1224443 h 1334417"/>
              <a:gd name="connsiteX25" fmla="*/ 907296 w 996994"/>
              <a:gd name="connsiteY25" fmla="*/ 1119668 h 1334417"/>
              <a:gd name="connsiteX26" fmla="*/ 957303 w 996994"/>
              <a:gd name="connsiteY26" fmla="*/ 1098236 h 1334417"/>
              <a:gd name="connsiteX27" fmla="*/ 954922 w 996994"/>
              <a:gd name="connsiteY27" fmla="*/ 1098238 h 1334417"/>
              <a:gd name="connsiteX28" fmla="*/ 940633 w 996994"/>
              <a:gd name="connsiteY28" fmla="*/ 1061724 h 1334417"/>
              <a:gd name="connsiteX29" fmla="*/ 881896 w 996994"/>
              <a:gd name="connsiteY29" fmla="*/ 1023624 h 1334417"/>
              <a:gd name="connsiteX30" fmla="*/ 850149 w 996994"/>
              <a:gd name="connsiteY30" fmla="*/ 1007753 h 1334417"/>
              <a:gd name="connsiteX31" fmla="*/ 830302 w 996994"/>
              <a:gd name="connsiteY31" fmla="*/ 979174 h 1334417"/>
              <a:gd name="connsiteX32" fmla="*/ 869199 w 996994"/>
              <a:gd name="connsiteY32" fmla="*/ 948222 h 1334417"/>
              <a:gd name="connsiteX33" fmla="*/ 900154 w 996994"/>
              <a:gd name="connsiteY33" fmla="*/ 931548 h 1334417"/>
              <a:gd name="connsiteX34" fmla="*/ 928730 w 996994"/>
              <a:gd name="connsiteY34" fmla="*/ 919647 h 1334417"/>
              <a:gd name="connsiteX35" fmla="*/ 979528 w 996994"/>
              <a:gd name="connsiteY35" fmla="*/ 896624 h 1334417"/>
              <a:gd name="connsiteX36" fmla="*/ 941428 w 996994"/>
              <a:gd name="connsiteY36" fmla="*/ 752161 h 1334417"/>
              <a:gd name="connsiteX37" fmla="*/ 766010 w 996994"/>
              <a:gd name="connsiteY37" fmla="*/ 663262 h 1334417"/>
              <a:gd name="connsiteX38" fmla="*/ 919996 w 996994"/>
              <a:gd name="connsiteY38" fmla="*/ 542611 h 1334417"/>
              <a:gd name="connsiteX39" fmla="*/ 996991 w 996994"/>
              <a:gd name="connsiteY39" fmla="*/ 483872 h 1334417"/>
              <a:gd name="connsiteX40" fmla="*/ 922378 w 996994"/>
              <a:gd name="connsiteY40" fmla="*/ 544203 h 1334417"/>
              <a:gd name="connsiteX41" fmla="*/ 758865 w 996994"/>
              <a:gd name="connsiteY41" fmla="*/ 663658 h 1334417"/>
              <a:gd name="connsiteX42" fmla="*/ 716797 w 996994"/>
              <a:gd name="connsiteY42" fmla="*/ 599761 h 1334417"/>
              <a:gd name="connsiteX43" fmla="*/ 683461 w 996994"/>
              <a:gd name="connsiteY43" fmla="*/ 605322 h 1334417"/>
              <a:gd name="connsiteX44" fmla="*/ 667584 w 996994"/>
              <a:gd name="connsiteY44" fmla="*/ 598172 h 1334417"/>
              <a:gd name="connsiteX45" fmla="*/ 749340 w 996994"/>
              <a:gd name="connsiteY45" fmla="*/ 486255 h 1334417"/>
              <a:gd name="connsiteX46" fmla="*/ 790618 w 996994"/>
              <a:gd name="connsiteY46" fmla="*/ 526741 h 1334417"/>
              <a:gd name="connsiteX47" fmla="*/ 834271 w 996994"/>
              <a:gd name="connsiteY47" fmla="*/ 564043 h 1334417"/>
              <a:gd name="connsiteX48" fmla="*/ 828718 w 996994"/>
              <a:gd name="connsiteY48" fmla="*/ 493403 h 1334417"/>
              <a:gd name="connsiteX49" fmla="*/ 828718 w 996994"/>
              <a:gd name="connsiteY49" fmla="*/ 443397 h 1334417"/>
              <a:gd name="connsiteX50" fmla="*/ 812049 w 996994"/>
              <a:gd name="connsiteY50" fmla="*/ 414822 h 1334417"/>
              <a:gd name="connsiteX51" fmla="*/ 791409 w 996994"/>
              <a:gd name="connsiteY51" fmla="*/ 378303 h 1334417"/>
              <a:gd name="connsiteX52" fmla="*/ 731086 w 996994"/>
              <a:gd name="connsiteY52" fmla="*/ 348147 h 1334417"/>
              <a:gd name="connsiteX53" fmla="*/ 665996 w 996994"/>
              <a:gd name="connsiteY53" fmla="*/ 321949 h 1334417"/>
              <a:gd name="connsiteX54" fmla="*/ 725530 w 996994"/>
              <a:gd name="connsiteY54" fmla="*/ 296553 h 1334417"/>
              <a:gd name="connsiteX55" fmla="*/ 779503 w 996994"/>
              <a:gd name="connsiteY55" fmla="*/ 229079 h 1334417"/>
              <a:gd name="connsiteX56" fmla="*/ 836655 w 996994"/>
              <a:gd name="connsiteY56" fmla="*/ 214003 h 1334417"/>
              <a:gd name="connsiteX57" fmla="*/ 843005 w 996994"/>
              <a:gd name="connsiteY57" fmla="*/ 171934 h 1334417"/>
              <a:gd name="connsiteX58" fmla="*/ 851734 w 996994"/>
              <a:gd name="connsiteY58" fmla="*/ 124303 h 1334417"/>
              <a:gd name="connsiteX59" fmla="*/ 800934 w 996994"/>
              <a:gd name="connsiteY59" fmla="*/ 100494 h 1334417"/>
              <a:gd name="connsiteX60" fmla="*/ 706480 w 996994"/>
              <a:gd name="connsiteY60" fmla="*/ 90178 h 1334417"/>
              <a:gd name="connsiteX61" fmla="*/ 658853 w 996994"/>
              <a:gd name="connsiteY61" fmla="*/ 67951 h 1334417"/>
              <a:gd name="connsiteX62" fmla="*/ 608055 w 996994"/>
              <a:gd name="connsiteY62" fmla="*/ 39378 h 1334417"/>
              <a:gd name="connsiteX63" fmla="*/ 563605 w 996994"/>
              <a:gd name="connsiteY63" fmla="*/ 52078 h 1334417"/>
              <a:gd name="connsiteX64" fmla="*/ 449305 w 996994"/>
              <a:gd name="connsiteY64" fmla="*/ 1278 h 1334417"/>
              <a:gd name="connsiteX65" fmla="*/ 423905 w 996994"/>
              <a:gd name="connsiteY65" fmla="*/ 20328 h 1334417"/>
              <a:gd name="connsiteX66" fmla="*/ 369930 w 996994"/>
              <a:gd name="connsiteY66" fmla="*/ 39378 h 1334417"/>
              <a:gd name="connsiteX67" fmla="*/ 360403 w 996994"/>
              <a:gd name="connsiteY67" fmla="*/ 93349 h 1334417"/>
              <a:gd name="connsiteX68" fmla="*/ 283412 w 996994"/>
              <a:gd name="connsiteY68" fmla="*/ 121928 h 1334417"/>
              <a:gd name="connsiteX69" fmla="*/ 217529 w 996994"/>
              <a:gd name="connsiteY69" fmla="*/ 134623 h 1334417"/>
              <a:gd name="connsiteX70" fmla="*/ 217529 w 996994"/>
              <a:gd name="connsiteY70" fmla="*/ 134227 h 1334417"/>
              <a:gd name="connsiteX0" fmla="*/ 217529 w 979528"/>
              <a:gd name="connsiteY0" fmla="*/ 134227 h 1334417"/>
              <a:gd name="connsiteX1" fmla="*/ 188162 w 979528"/>
              <a:gd name="connsiteY1" fmla="*/ 205272 h 1334417"/>
              <a:gd name="connsiteX2" fmla="*/ 154028 w 979528"/>
              <a:gd name="connsiteY2" fmla="*/ 309250 h 1334417"/>
              <a:gd name="connsiteX3" fmla="*/ 122278 w 979528"/>
              <a:gd name="connsiteY3" fmla="*/ 412435 h 1334417"/>
              <a:gd name="connsiteX4" fmla="*/ 118309 w 979528"/>
              <a:gd name="connsiteY4" fmla="*/ 628335 h 1334417"/>
              <a:gd name="connsiteX5" fmla="*/ 203240 w 979528"/>
              <a:gd name="connsiteY5" fmla="*/ 772005 h 1334417"/>
              <a:gd name="connsiteX6" fmla="*/ 242930 w 979528"/>
              <a:gd name="connsiteY6" fmla="*/ 850591 h 1334417"/>
              <a:gd name="connsiteX7" fmla="*/ 273091 w 979528"/>
              <a:gd name="connsiteY7" fmla="*/ 920437 h 1334417"/>
              <a:gd name="connsiteX8" fmla="*/ 216736 w 979528"/>
              <a:gd name="connsiteY8" fmla="*/ 931553 h 1334417"/>
              <a:gd name="connsiteX9" fmla="*/ 95293 w 979528"/>
              <a:gd name="connsiteY9" fmla="*/ 974416 h 1334417"/>
              <a:gd name="connsiteX10" fmla="*/ 40524 w 979528"/>
              <a:gd name="connsiteY10" fmla="*/ 995847 h 1334417"/>
              <a:gd name="connsiteX11" fmla="*/ 40 w 979528"/>
              <a:gd name="connsiteY11" fmla="*/ 997431 h 1334417"/>
              <a:gd name="connsiteX12" fmla="*/ 45286 w 979528"/>
              <a:gd name="connsiteY12" fmla="*/ 1079191 h 1334417"/>
              <a:gd name="connsiteX13" fmla="*/ 74653 w 979528"/>
              <a:gd name="connsiteY13" fmla="*/ 1090301 h 1334417"/>
              <a:gd name="connsiteX14" fmla="*/ 111961 w 979528"/>
              <a:gd name="connsiteY14" fmla="*/ 1067284 h 1334417"/>
              <a:gd name="connsiteX15" fmla="*/ 161965 w 979528"/>
              <a:gd name="connsiteY15" fmla="*/ 1058549 h 1334417"/>
              <a:gd name="connsiteX16" fmla="*/ 116721 w 979528"/>
              <a:gd name="connsiteY16" fmla="*/ 1126810 h 1334417"/>
              <a:gd name="connsiteX17" fmla="*/ 221496 w 979528"/>
              <a:gd name="connsiteY17" fmla="*/ 1162530 h 1334417"/>
              <a:gd name="connsiteX18" fmla="*/ 361990 w 979528"/>
              <a:gd name="connsiteY18" fmla="*/ 1133955 h 1334417"/>
              <a:gd name="connsiteX19" fmla="*/ 423903 w 979528"/>
              <a:gd name="connsiteY19" fmla="*/ 1188725 h 1334417"/>
              <a:gd name="connsiteX20" fmla="*/ 471527 w 979528"/>
              <a:gd name="connsiteY20" fmla="*/ 1286356 h 1334417"/>
              <a:gd name="connsiteX21" fmla="*/ 516772 w 979528"/>
              <a:gd name="connsiteY21" fmla="*/ 1288738 h 1334417"/>
              <a:gd name="connsiteX22" fmla="*/ 557252 w 979528"/>
              <a:gd name="connsiteY22" fmla="*/ 1303024 h 1334417"/>
              <a:gd name="connsiteX23" fmla="*/ 609641 w 979528"/>
              <a:gd name="connsiteY23" fmla="*/ 1331599 h 1334417"/>
              <a:gd name="connsiteX24" fmla="*/ 742990 w 979528"/>
              <a:gd name="connsiteY24" fmla="*/ 1224443 h 1334417"/>
              <a:gd name="connsiteX25" fmla="*/ 907296 w 979528"/>
              <a:gd name="connsiteY25" fmla="*/ 1119668 h 1334417"/>
              <a:gd name="connsiteX26" fmla="*/ 957303 w 979528"/>
              <a:gd name="connsiteY26" fmla="*/ 1098236 h 1334417"/>
              <a:gd name="connsiteX27" fmla="*/ 954922 w 979528"/>
              <a:gd name="connsiteY27" fmla="*/ 1098238 h 1334417"/>
              <a:gd name="connsiteX28" fmla="*/ 940633 w 979528"/>
              <a:gd name="connsiteY28" fmla="*/ 1061724 h 1334417"/>
              <a:gd name="connsiteX29" fmla="*/ 881896 w 979528"/>
              <a:gd name="connsiteY29" fmla="*/ 1023624 h 1334417"/>
              <a:gd name="connsiteX30" fmla="*/ 850149 w 979528"/>
              <a:gd name="connsiteY30" fmla="*/ 1007753 h 1334417"/>
              <a:gd name="connsiteX31" fmla="*/ 830302 w 979528"/>
              <a:gd name="connsiteY31" fmla="*/ 979174 h 1334417"/>
              <a:gd name="connsiteX32" fmla="*/ 869199 w 979528"/>
              <a:gd name="connsiteY32" fmla="*/ 948222 h 1334417"/>
              <a:gd name="connsiteX33" fmla="*/ 900154 w 979528"/>
              <a:gd name="connsiteY33" fmla="*/ 931548 h 1334417"/>
              <a:gd name="connsiteX34" fmla="*/ 928730 w 979528"/>
              <a:gd name="connsiteY34" fmla="*/ 919647 h 1334417"/>
              <a:gd name="connsiteX35" fmla="*/ 979528 w 979528"/>
              <a:gd name="connsiteY35" fmla="*/ 896624 h 1334417"/>
              <a:gd name="connsiteX36" fmla="*/ 941428 w 979528"/>
              <a:gd name="connsiteY36" fmla="*/ 752161 h 1334417"/>
              <a:gd name="connsiteX37" fmla="*/ 766010 w 979528"/>
              <a:gd name="connsiteY37" fmla="*/ 663262 h 1334417"/>
              <a:gd name="connsiteX38" fmla="*/ 919996 w 979528"/>
              <a:gd name="connsiteY38" fmla="*/ 542611 h 1334417"/>
              <a:gd name="connsiteX39" fmla="*/ 922378 w 979528"/>
              <a:gd name="connsiteY39" fmla="*/ 544203 h 1334417"/>
              <a:gd name="connsiteX40" fmla="*/ 758865 w 979528"/>
              <a:gd name="connsiteY40" fmla="*/ 663658 h 1334417"/>
              <a:gd name="connsiteX41" fmla="*/ 716797 w 979528"/>
              <a:gd name="connsiteY41" fmla="*/ 599761 h 1334417"/>
              <a:gd name="connsiteX42" fmla="*/ 683461 w 979528"/>
              <a:gd name="connsiteY42" fmla="*/ 605322 h 1334417"/>
              <a:gd name="connsiteX43" fmla="*/ 667584 w 979528"/>
              <a:gd name="connsiteY43" fmla="*/ 598172 h 1334417"/>
              <a:gd name="connsiteX44" fmla="*/ 749340 w 979528"/>
              <a:gd name="connsiteY44" fmla="*/ 486255 h 1334417"/>
              <a:gd name="connsiteX45" fmla="*/ 790618 w 979528"/>
              <a:gd name="connsiteY45" fmla="*/ 526741 h 1334417"/>
              <a:gd name="connsiteX46" fmla="*/ 834271 w 979528"/>
              <a:gd name="connsiteY46" fmla="*/ 564043 h 1334417"/>
              <a:gd name="connsiteX47" fmla="*/ 828718 w 979528"/>
              <a:gd name="connsiteY47" fmla="*/ 493403 h 1334417"/>
              <a:gd name="connsiteX48" fmla="*/ 828718 w 979528"/>
              <a:gd name="connsiteY48" fmla="*/ 443397 h 1334417"/>
              <a:gd name="connsiteX49" fmla="*/ 812049 w 979528"/>
              <a:gd name="connsiteY49" fmla="*/ 414822 h 1334417"/>
              <a:gd name="connsiteX50" fmla="*/ 791409 w 979528"/>
              <a:gd name="connsiteY50" fmla="*/ 378303 h 1334417"/>
              <a:gd name="connsiteX51" fmla="*/ 731086 w 979528"/>
              <a:gd name="connsiteY51" fmla="*/ 348147 h 1334417"/>
              <a:gd name="connsiteX52" fmla="*/ 665996 w 979528"/>
              <a:gd name="connsiteY52" fmla="*/ 321949 h 1334417"/>
              <a:gd name="connsiteX53" fmla="*/ 725530 w 979528"/>
              <a:gd name="connsiteY53" fmla="*/ 296553 h 1334417"/>
              <a:gd name="connsiteX54" fmla="*/ 779503 w 979528"/>
              <a:gd name="connsiteY54" fmla="*/ 229079 h 1334417"/>
              <a:gd name="connsiteX55" fmla="*/ 836655 w 979528"/>
              <a:gd name="connsiteY55" fmla="*/ 214003 h 1334417"/>
              <a:gd name="connsiteX56" fmla="*/ 843005 w 979528"/>
              <a:gd name="connsiteY56" fmla="*/ 171934 h 1334417"/>
              <a:gd name="connsiteX57" fmla="*/ 851734 w 979528"/>
              <a:gd name="connsiteY57" fmla="*/ 124303 h 1334417"/>
              <a:gd name="connsiteX58" fmla="*/ 800934 w 979528"/>
              <a:gd name="connsiteY58" fmla="*/ 100494 h 1334417"/>
              <a:gd name="connsiteX59" fmla="*/ 706480 w 979528"/>
              <a:gd name="connsiteY59" fmla="*/ 90178 h 1334417"/>
              <a:gd name="connsiteX60" fmla="*/ 658853 w 979528"/>
              <a:gd name="connsiteY60" fmla="*/ 67951 h 1334417"/>
              <a:gd name="connsiteX61" fmla="*/ 608055 w 979528"/>
              <a:gd name="connsiteY61" fmla="*/ 39378 h 1334417"/>
              <a:gd name="connsiteX62" fmla="*/ 563605 w 979528"/>
              <a:gd name="connsiteY62" fmla="*/ 52078 h 1334417"/>
              <a:gd name="connsiteX63" fmla="*/ 449305 w 979528"/>
              <a:gd name="connsiteY63" fmla="*/ 1278 h 1334417"/>
              <a:gd name="connsiteX64" fmla="*/ 423905 w 979528"/>
              <a:gd name="connsiteY64" fmla="*/ 20328 h 1334417"/>
              <a:gd name="connsiteX65" fmla="*/ 369930 w 979528"/>
              <a:gd name="connsiteY65" fmla="*/ 39378 h 1334417"/>
              <a:gd name="connsiteX66" fmla="*/ 360403 w 979528"/>
              <a:gd name="connsiteY66" fmla="*/ 93349 h 1334417"/>
              <a:gd name="connsiteX67" fmla="*/ 283412 w 979528"/>
              <a:gd name="connsiteY67" fmla="*/ 121928 h 1334417"/>
              <a:gd name="connsiteX68" fmla="*/ 217529 w 979528"/>
              <a:gd name="connsiteY68" fmla="*/ 134623 h 1334417"/>
              <a:gd name="connsiteX69" fmla="*/ 217529 w 979528"/>
              <a:gd name="connsiteY69" fmla="*/ 134227 h 1334417"/>
              <a:gd name="connsiteX0" fmla="*/ 217529 w 979528"/>
              <a:gd name="connsiteY0" fmla="*/ 134227 h 1334417"/>
              <a:gd name="connsiteX1" fmla="*/ 188162 w 979528"/>
              <a:gd name="connsiteY1" fmla="*/ 205272 h 1334417"/>
              <a:gd name="connsiteX2" fmla="*/ 154028 w 979528"/>
              <a:gd name="connsiteY2" fmla="*/ 309250 h 1334417"/>
              <a:gd name="connsiteX3" fmla="*/ 122278 w 979528"/>
              <a:gd name="connsiteY3" fmla="*/ 412435 h 1334417"/>
              <a:gd name="connsiteX4" fmla="*/ 118309 w 979528"/>
              <a:gd name="connsiteY4" fmla="*/ 628335 h 1334417"/>
              <a:gd name="connsiteX5" fmla="*/ 203240 w 979528"/>
              <a:gd name="connsiteY5" fmla="*/ 772005 h 1334417"/>
              <a:gd name="connsiteX6" fmla="*/ 242930 w 979528"/>
              <a:gd name="connsiteY6" fmla="*/ 850591 h 1334417"/>
              <a:gd name="connsiteX7" fmla="*/ 273091 w 979528"/>
              <a:gd name="connsiteY7" fmla="*/ 920437 h 1334417"/>
              <a:gd name="connsiteX8" fmla="*/ 216736 w 979528"/>
              <a:gd name="connsiteY8" fmla="*/ 931553 h 1334417"/>
              <a:gd name="connsiteX9" fmla="*/ 95293 w 979528"/>
              <a:gd name="connsiteY9" fmla="*/ 974416 h 1334417"/>
              <a:gd name="connsiteX10" fmla="*/ 40524 w 979528"/>
              <a:gd name="connsiteY10" fmla="*/ 995847 h 1334417"/>
              <a:gd name="connsiteX11" fmla="*/ 40 w 979528"/>
              <a:gd name="connsiteY11" fmla="*/ 997431 h 1334417"/>
              <a:gd name="connsiteX12" fmla="*/ 45286 w 979528"/>
              <a:gd name="connsiteY12" fmla="*/ 1079191 h 1334417"/>
              <a:gd name="connsiteX13" fmla="*/ 74653 w 979528"/>
              <a:gd name="connsiteY13" fmla="*/ 1090301 h 1334417"/>
              <a:gd name="connsiteX14" fmla="*/ 111961 w 979528"/>
              <a:gd name="connsiteY14" fmla="*/ 1067284 h 1334417"/>
              <a:gd name="connsiteX15" fmla="*/ 161965 w 979528"/>
              <a:gd name="connsiteY15" fmla="*/ 1058549 h 1334417"/>
              <a:gd name="connsiteX16" fmla="*/ 116721 w 979528"/>
              <a:gd name="connsiteY16" fmla="*/ 1126810 h 1334417"/>
              <a:gd name="connsiteX17" fmla="*/ 221496 w 979528"/>
              <a:gd name="connsiteY17" fmla="*/ 1162530 h 1334417"/>
              <a:gd name="connsiteX18" fmla="*/ 361990 w 979528"/>
              <a:gd name="connsiteY18" fmla="*/ 1133955 h 1334417"/>
              <a:gd name="connsiteX19" fmla="*/ 423903 w 979528"/>
              <a:gd name="connsiteY19" fmla="*/ 1188725 h 1334417"/>
              <a:gd name="connsiteX20" fmla="*/ 471527 w 979528"/>
              <a:gd name="connsiteY20" fmla="*/ 1286356 h 1334417"/>
              <a:gd name="connsiteX21" fmla="*/ 516772 w 979528"/>
              <a:gd name="connsiteY21" fmla="*/ 1288738 h 1334417"/>
              <a:gd name="connsiteX22" fmla="*/ 557252 w 979528"/>
              <a:gd name="connsiteY22" fmla="*/ 1303024 h 1334417"/>
              <a:gd name="connsiteX23" fmla="*/ 609641 w 979528"/>
              <a:gd name="connsiteY23" fmla="*/ 1331599 h 1334417"/>
              <a:gd name="connsiteX24" fmla="*/ 742990 w 979528"/>
              <a:gd name="connsiteY24" fmla="*/ 1224443 h 1334417"/>
              <a:gd name="connsiteX25" fmla="*/ 907296 w 979528"/>
              <a:gd name="connsiteY25" fmla="*/ 1119668 h 1334417"/>
              <a:gd name="connsiteX26" fmla="*/ 957303 w 979528"/>
              <a:gd name="connsiteY26" fmla="*/ 1098236 h 1334417"/>
              <a:gd name="connsiteX27" fmla="*/ 954922 w 979528"/>
              <a:gd name="connsiteY27" fmla="*/ 1098238 h 1334417"/>
              <a:gd name="connsiteX28" fmla="*/ 940633 w 979528"/>
              <a:gd name="connsiteY28" fmla="*/ 1061724 h 1334417"/>
              <a:gd name="connsiteX29" fmla="*/ 881896 w 979528"/>
              <a:gd name="connsiteY29" fmla="*/ 1023624 h 1334417"/>
              <a:gd name="connsiteX30" fmla="*/ 850149 w 979528"/>
              <a:gd name="connsiteY30" fmla="*/ 1007753 h 1334417"/>
              <a:gd name="connsiteX31" fmla="*/ 830302 w 979528"/>
              <a:gd name="connsiteY31" fmla="*/ 979174 h 1334417"/>
              <a:gd name="connsiteX32" fmla="*/ 869199 w 979528"/>
              <a:gd name="connsiteY32" fmla="*/ 948222 h 1334417"/>
              <a:gd name="connsiteX33" fmla="*/ 900154 w 979528"/>
              <a:gd name="connsiteY33" fmla="*/ 931548 h 1334417"/>
              <a:gd name="connsiteX34" fmla="*/ 928730 w 979528"/>
              <a:gd name="connsiteY34" fmla="*/ 919647 h 1334417"/>
              <a:gd name="connsiteX35" fmla="*/ 979528 w 979528"/>
              <a:gd name="connsiteY35" fmla="*/ 896624 h 1334417"/>
              <a:gd name="connsiteX36" fmla="*/ 941428 w 979528"/>
              <a:gd name="connsiteY36" fmla="*/ 752161 h 1334417"/>
              <a:gd name="connsiteX37" fmla="*/ 766010 w 979528"/>
              <a:gd name="connsiteY37" fmla="*/ 663262 h 1334417"/>
              <a:gd name="connsiteX38" fmla="*/ 919996 w 979528"/>
              <a:gd name="connsiteY38" fmla="*/ 542611 h 1334417"/>
              <a:gd name="connsiteX39" fmla="*/ 758865 w 979528"/>
              <a:gd name="connsiteY39" fmla="*/ 663658 h 1334417"/>
              <a:gd name="connsiteX40" fmla="*/ 716797 w 979528"/>
              <a:gd name="connsiteY40" fmla="*/ 599761 h 1334417"/>
              <a:gd name="connsiteX41" fmla="*/ 683461 w 979528"/>
              <a:gd name="connsiteY41" fmla="*/ 605322 h 1334417"/>
              <a:gd name="connsiteX42" fmla="*/ 667584 w 979528"/>
              <a:gd name="connsiteY42" fmla="*/ 598172 h 1334417"/>
              <a:gd name="connsiteX43" fmla="*/ 749340 w 979528"/>
              <a:gd name="connsiteY43" fmla="*/ 486255 h 1334417"/>
              <a:gd name="connsiteX44" fmla="*/ 790618 w 979528"/>
              <a:gd name="connsiteY44" fmla="*/ 526741 h 1334417"/>
              <a:gd name="connsiteX45" fmla="*/ 834271 w 979528"/>
              <a:gd name="connsiteY45" fmla="*/ 564043 h 1334417"/>
              <a:gd name="connsiteX46" fmla="*/ 828718 w 979528"/>
              <a:gd name="connsiteY46" fmla="*/ 493403 h 1334417"/>
              <a:gd name="connsiteX47" fmla="*/ 828718 w 979528"/>
              <a:gd name="connsiteY47" fmla="*/ 443397 h 1334417"/>
              <a:gd name="connsiteX48" fmla="*/ 812049 w 979528"/>
              <a:gd name="connsiteY48" fmla="*/ 414822 h 1334417"/>
              <a:gd name="connsiteX49" fmla="*/ 791409 w 979528"/>
              <a:gd name="connsiteY49" fmla="*/ 378303 h 1334417"/>
              <a:gd name="connsiteX50" fmla="*/ 731086 w 979528"/>
              <a:gd name="connsiteY50" fmla="*/ 348147 h 1334417"/>
              <a:gd name="connsiteX51" fmla="*/ 665996 w 979528"/>
              <a:gd name="connsiteY51" fmla="*/ 321949 h 1334417"/>
              <a:gd name="connsiteX52" fmla="*/ 725530 w 979528"/>
              <a:gd name="connsiteY52" fmla="*/ 296553 h 1334417"/>
              <a:gd name="connsiteX53" fmla="*/ 779503 w 979528"/>
              <a:gd name="connsiteY53" fmla="*/ 229079 h 1334417"/>
              <a:gd name="connsiteX54" fmla="*/ 836655 w 979528"/>
              <a:gd name="connsiteY54" fmla="*/ 214003 h 1334417"/>
              <a:gd name="connsiteX55" fmla="*/ 843005 w 979528"/>
              <a:gd name="connsiteY55" fmla="*/ 171934 h 1334417"/>
              <a:gd name="connsiteX56" fmla="*/ 851734 w 979528"/>
              <a:gd name="connsiteY56" fmla="*/ 124303 h 1334417"/>
              <a:gd name="connsiteX57" fmla="*/ 800934 w 979528"/>
              <a:gd name="connsiteY57" fmla="*/ 100494 h 1334417"/>
              <a:gd name="connsiteX58" fmla="*/ 706480 w 979528"/>
              <a:gd name="connsiteY58" fmla="*/ 90178 h 1334417"/>
              <a:gd name="connsiteX59" fmla="*/ 658853 w 979528"/>
              <a:gd name="connsiteY59" fmla="*/ 67951 h 1334417"/>
              <a:gd name="connsiteX60" fmla="*/ 608055 w 979528"/>
              <a:gd name="connsiteY60" fmla="*/ 39378 h 1334417"/>
              <a:gd name="connsiteX61" fmla="*/ 563605 w 979528"/>
              <a:gd name="connsiteY61" fmla="*/ 52078 h 1334417"/>
              <a:gd name="connsiteX62" fmla="*/ 449305 w 979528"/>
              <a:gd name="connsiteY62" fmla="*/ 1278 h 1334417"/>
              <a:gd name="connsiteX63" fmla="*/ 423905 w 979528"/>
              <a:gd name="connsiteY63" fmla="*/ 20328 h 1334417"/>
              <a:gd name="connsiteX64" fmla="*/ 369930 w 979528"/>
              <a:gd name="connsiteY64" fmla="*/ 39378 h 1334417"/>
              <a:gd name="connsiteX65" fmla="*/ 360403 w 979528"/>
              <a:gd name="connsiteY65" fmla="*/ 93349 h 1334417"/>
              <a:gd name="connsiteX66" fmla="*/ 283412 w 979528"/>
              <a:gd name="connsiteY66" fmla="*/ 121928 h 1334417"/>
              <a:gd name="connsiteX67" fmla="*/ 217529 w 979528"/>
              <a:gd name="connsiteY67" fmla="*/ 134623 h 1334417"/>
              <a:gd name="connsiteX68" fmla="*/ 217529 w 979528"/>
              <a:gd name="connsiteY68" fmla="*/ 134227 h 1334417"/>
              <a:gd name="connsiteX0" fmla="*/ 217529 w 979528"/>
              <a:gd name="connsiteY0" fmla="*/ 134227 h 1334417"/>
              <a:gd name="connsiteX1" fmla="*/ 188162 w 979528"/>
              <a:gd name="connsiteY1" fmla="*/ 205272 h 1334417"/>
              <a:gd name="connsiteX2" fmla="*/ 154028 w 979528"/>
              <a:gd name="connsiteY2" fmla="*/ 309250 h 1334417"/>
              <a:gd name="connsiteX3" fmla="*/ 122278 w 979528"/>
              <a:gd name="connsiteY3" fmla="*/ 412435 h 1334417"/>
              <a:gd name="connsiteX4" fmla="*/ 118309 w 979528"/>
              <a:gd name="connsiteY4" fmla="*/ 628335 h 1334417"/>
              <a:gd name="connsiteX5" fmla="*/ 203240 w 979528"/>
              <a:gd name="connsiteY5" fmla="*/ 772005 h 1334417"/>
              <a:gd name="connsiteX6" fmla="*/ 242930 w 979528"/>
              <a:gd name="connsiteY6" fmla="*/ 850591 h 1334417"/>
              <a:gd name="connsiteX7" fmla="*/ 273091 w 979528"/>
              <a:gd name="connsiteY7" fmla="*/ 920437 h 1334417"/>
              <a:gd name="connsiteX8" fmla="*/ 216736 w 979528"/>
              <a:gd name="connsiteY8" fmla="*/ 931553 h 1334417"/>
              <a:gd name="connsiteX9" fmla="*/ 95293 w 979528"/>
              <a:gd name="connsiteY9" fmla="*/ 974416 h 1334417"/>
              <a:gd name="connsiteX10" fmla="*/ 40524 w 979528"/>
              <a:gd name="connsiteY10" fmla="*/ 995847 h 1334417"/>
              <a:gd name="connsiteX11" fmla="*/ 40 w 979528"/>
              <a:gd name="connsiteY11" fmla="*/ 997431 h 1334417"/>
              <a:gd name="connsiteX12" fmla="*/ 45286 w 979528"/>
              <a:gd name="connsiteY12" fmla="*/ 1079191 h 1334417"/>
              <a:gd name="connsiteX13" fmla="*/ 74653 w 979528"/>
              <a:gd name="connsiteY13" fmla="*/ 1090301 h 1334417"/>
              <a:gd name="connsiteX14" fmla="*/ 111961 w 979528"/>
              <a:gd name="connsiteY14" fmla="*/ 1067284 h 1334417"/>
              <a:gd name="connsiteX15" fmla="*/ 161965 w 979528"/>
              <a:gd name="connsiteY15" fmla="*/ 1058549 h 1334417"/>
              <a:gd name="connsiteX16" fmla="*/ 116721 w 979528"/>
              <a:gd name="connsiteY16" fmla="*/ 1126810 h 1334417"/>
              <a:gd name="connsiteX17" fmla="*/ 221496 w 979528"/>
              <a:gd name="connsiteY17" fmla="*/ 1162530 h 1334417"/>
              <a:gd name="connsiteX18" fmla="*/ 361990 w 979528"/>
              <a:gd name="connsiteY18" fmla="*/ 1133955 h 1334417"/>
              <a:gd name="connsiteX19" fmla="*/ 423903 w 979528"/>
              <a:gd name="connsiteY19" fmla="*/ 1188725 h 1334417"/>
              <a:gd name="connsiteX20" fmla="*/ 471527 w 979528"/>
              <a:gd name="connsiteY20" fmla="*/ 1286356 h 1334417"/>
              <a:gd name="connsiteX21" fmla="*/ 516772 w 979528"/>
              <a:gd name="connsiteY21" fmla="*/ 1288738 h 1334417"/>
              <a:gd name="connsiteX22" fmla="*/ 557252 w 979528"/>
              <a:gd name="connsiteY22" fmla="*/ 1303024 h 1334417"/>
              <a:gd name="connsiteX23" fmla="*/ 609641 w 979528"/>
              <a:gd name="connsiteY23" fmla="*/ 1331599 h 1334417"/>
              <a:gd name="connsiteX24" fmla="*/ 742990 w 979528"/>
              <a:gd name="connsiteY24" fmla="*/ 1224443 h 1334417"/>
              <a:gd name="connsiteX25" fmla="*/ 907296 w 979528"/>
              <a:gd name="connsiteY25" fmla="*/ 1119668 h 1334417"/>
              <a:gd name="connsiteX26" fmla="*/ 957303 w 979528"/>
              <a:gd name="connsiteY26" fmla="*/ 1098236 h 1334417"/>
              <a:gd name="connsiteX27" fmla="*/ 954922 w 979528"/>
              <a:gd name="connsiteY27" fmla="*/ 1098238 h 1334417"/>
              <a:gd name="connsiteX28" fmla="*/ 940633 w 979528"/>
              <a:gd name="connsiteY28" fmla="*/ 1061724 h 1334417"/>
              <a:gd name="connsiteX29" fmla="*/ 881896 w 979528"/>
              <a:gd name="connsiteY29" fmla="*/ 1023624 h 1334417"/>
              <a:gd name="connsiteX30" fmla="*/ 850149 w 979528"/>
              <a:gd name="connsiteY30" fmla="*/ 1007753 h 1334417"/>
              <a:gd name="connsiteX31" fmla="*/ 830302 w 979528"/>
              <a:gd name="connsiteY31" fmla="*/ 979174 h 1334417"/>
              <a:gd name="connsiteX32" fmla="*/ 869199 w 979528"/>
              <a:gd name="connsiteY32" fmla="*/ 948222 h 1334417"/>
              <a:gd name="connsiteX33" fmla="*/ 900154 w 979528"/>
              <a:gd name="connsiteY33" fmla="*/ 931548 h 1334417"/>
              <a:gd name="connsiteX34" fmla="*/ 928730 w 979528"/>
              <a:gd name="connsiteY34" fmla="*/ 919647 h 1334417"/>
              <a:gd name="connsiteX35" fmla="*/ 979528 w 979528"/>
              <a:gd name="connsiteY35" fmla="*/ 896624 h 1334417"/>
              <a:gd name="connsiteX36" fmla="*/ 941428 w 979528"/>
              <a:gd name="connsiteY36" fmla="*/ 752161 h 1334417"/>
              <a:gd name="connsiteX37" fmla="*/ 766010 w 979528"/>
              <a:gd name="connsiteY37" fmla="*/ 663262 h 1334417"/>
              <a:gd name="connsiteX38" fmla="*/ 758865 w 979528"/>
              <a:gd name="connsiteY38" fmla="*/ 663658 h 1334417"/>
              <a:gd name="connsiteX39" fmla="*/ 716797 w 979528"/>
              <a:gd name="connsiteY39" fmla="*/ 599761 h 1334417"/>
              <a:gd name="connsiteX40" fmla="*/ 683461 w 979528"/>
              <a:gd name="connsiteY40" fmla="*/ 605322 h 1334417"/>
              <a:gd name="connsiteX41" fmla="*/ 667584 w 979528"/>
              <a:gd name="connsiteY41" fmla="*/ 598172 h 1334417"/>
              <a:gd name="connsiteX42" fmla="*/ 749340 w 979528"/>
              <a:gd name="connsiteY42" fmla="*/ 486255 h 1334417"/>
              <a:gd name="connsiteX43" fmla="*/ 790618 w 979528"/>
              <a:gd name="connsiteY43" fmla="*/ 526741 h 1334417"/>
              <a:gd name="connsiteX44" fmla="*/ 834271 w 979528"/>
              <a:gd name="connsiteY44" fmla="*/ 564043 h 1334417"/>
              <a:gd name="connsiteX45" fmla="*/ 828718 w 979528"/>
              <a:gd name="connsiteY45" fmla="*/ 493403 h 1334417"/>
              <a:gd name="connsiteX46" fmla="*/ 828718 w 979528"/>
              <a:gd name="connsiteY46" fmla="*/ 443397 h 1334417"/>
              <a:gd name="connsiteX47" fmla="*/ 812049 w 979528"/>
              <a:gd name="connsiteY47" fmla="*/ 414822 h 1334417"/>
              <a:gd name="connsiteX48" fmla="*/ 791409 w 979528"/>
              <a:gd name="connsiteY48" fmla="*/ 378303 h 1334417"/>
              <a:gd name="connsiteX49" fmla="*/ 731086 w 979528"/>
              <a:gd name="connsiteY49" fmla="*/ 348147 h 1334417"/>
              <a:gd name="connsiteX50" fmla="*/ 665996 w 979528"/>
              <a:gd name="connsiteY50" fmla="*/ 321949 h 1334417"/>
              <a:gd name="connsiteX51" fmla="*/ 725530 w 979528"/>
              <a:gd name="connsiteY51" fmla="*/ 296553 h 1334417"/>
              <a:gd name="connsiteX52" fmla="*/ 779503 w 979528"/>
              <a:gd name="connsiteY52" fmla="*/ 229079 h 1334417"/>
              <a:gd name="connsiteX53" fmla="*/ 836655 w 979528"/>
              <a:gd name="connsiteY53" fmla="*/ 214003 h 1334417"/>
              <a:gd name="connsiteX54" fmla="*/ 843005 w 979528"/>
              <a:gd name="connsiteY54" fmla="*/ 171934 h 1334417"/>
              <a:gd name="connsiteX55" fmla="*/ 851734 w 979528"/>
              <a:gd name="connsiteY55" fmla="*/ 124303 h 1334417"/>
              <a:gd name="connsiteX56" fmla="*/ 800934 w 979528"/>
              <a:gd name="connsiteY56" fmla="*/ 100494 h 1334417"/>
              <a:gd name="connsiteX57" fmla="*/ 706480 w 979528"/>
              <a:gd name="connsiteY57" fmla="*/ 90178 h 1334417"/>
              <a:gd name="connsiteX58" fmla="*/ 658853 w 979528"/>
              <a:gd name="connsiteY58" fmla="*/ 67951 h 1334417"/>
              <a:gd name="connsiteX59" fmla="*/ 608055 w 979528"/>
              <a:gd name="connsiteY59" fmla="*/ 39378 h 1334417"/>
              <a:gd name="connsiteX60" fmla="*/ 563605 w 979528"/>
              <a:gd name="connsiteY60" fmla="*/ 52078 h 1334417"/>
              <a:gd name="connsiteX61" fmla="*/ 449305 w 979528"/>
              <a:gd name="connsiteY61" fmla="*/ 1278 h 1334417"/>
              <a:gd name="connsiteX62" fmla="*/ 423905 w 979528"/>
              <a:gd name="connsiteY62" fmla="*/ 20328 h 1334417"/>
              <a:gd name="connsiteX63" fmla="*/ 369930 w 979528"/>
              <a:gd name="connsiteY63" fmla="*/ 39378 h 1334417"/>
              <a:gd name="connsiteX64" fmla="*/ 360403 w 979528"/>
              <a:gd name="connsiteY64" fmla="*/ 93349 h 1334417"/>
              <a:gd name="connsiteX65" fmla="*/ 283412 w 979528"/>
              <a:gd name="connsiteY65" fmla="*/ 121928 h 1334417"/>
              <a:gd name="connsiteX66" fmla="*/ 217529 w 979528"/>
              <a:gd name="connsiteY66" fmla="*/ 134623 h 1334417"/>
              <a:gd name="connsiteX67" fmla="*/ 217529 w 979528"/>
              <a:gd name="connsiteY67" fmla="*/ 134227 h 1334417"/>
              <a:gd name="connsiteX0" fmla="*/ 217529 w 979528"/>
              <a:gd name="connsiteY0" fmla="*/ 134227 h 1334417"/>
              <a:gd name="connsiteX1" fmla="*/ 188162 w 979528"/>
              <a:gd name="connsiteY1" fmla="*/ 205272 h 1334417"/>
              <a:gd name="connsiteX2" fmla="*/ 142122 w 979528"/>
              <a:gd name="connsiteY2" fmla="*/ 309250 h 1334417"/>
              <a:gd name="connsiteX3" fmla="*/ 122278 w 979528"/>
              <a:gd name="connsiteY3" fmla="*/ 412435 h 1334417"/>
              <a:gd name="connsiteX4" fmla="*/ 118309 w 979528"/>
              <a:gd name="connsiteY4" fmla="*/ 628335 h 1334417"/>
              <a:gd name="connsiteX5" fmla="*/ 203240 w 979528"/>
              <a:gd name="connsiteY5" fmla="*/ 772005 h 1334417"/>
              <a:gd name="connsiteX6" fmla="*/ 242930 w 979528"/>
              <a:gd name="connsiteY6" fmla="*/ 850591 h 1334417"/>
              <a:gd name="connsiteX7" fmla="*/ 273091 w 979528"/>
              <a:gd name="connsiteY7" fmla="*/ 920437 h 1334417"/>
              <a:gd name="connsiteX8" fmla="*/ 216736 w 979528"/>
              <a:gd name="connsiteY8" fmla="*/ 931553 h 1334417"/>
              <a:gd name="connsiteX9" fmla="*/ 95293 w 979528"/>
              <a:gd name="connsiteY9" fmla="*/ 974416 h 1334417"/>
              <a:gd name="connsiteX10" fmla="*/ 40524 w 979528"/>
              <a:gd name="connsiteY10" fmla="*/ 995847 h 1334417"/>
              <a:gd name="connsiteX11" fmla="*/ 40 w 979528"/>
              <a:gd name="connsiteY11" fmla="*/ 997431 h 1334417"/>
              <a:gd name="connsiteX12" fmla="*/ 45286 w 979528"/>
              <a:gd name="connsiteY12" fmla="*/ 1079191 h 1334417"/>
              <a:gd name="connsiteX13" fmla="*/ 74653 w 979528"/>
              <a:gd name="connsiteY13" fmla="*/ 1090301 h 1334417"/>
              <a:gd name="connsiteX14" fmla="*/ 111961 w 979528"/>
              <a:gd name="connsiteY14" fmla="*/ 1067284 h 1334417"/>
              <a:gd name="connsiteX15" fmla="*/ 161965 w 979528"/>
              <a:gd name="connsiteY15" fmla="*/ 1058549 h 1334417"/>
              <a:gd name="connsiteX16" fmla="*/ 116721 w 979528"/>
              <a:gd name="connsiteY16" fmla="*/ 1126810 h 1334417"/>
              <a:gd name="connsiteX17" fmla="*/ 221496 w 979528"/>
              <a:gd name="connsiteY17" fmla="*/ 1162530 h 1334417"/>
              <a:gd name="connsiteX18" fmla="*/ 361990 w 979528"/>
              <a:gd name="connsiteY18" fmla="*/ 1133955 h 1334417"/>
              <a:gd name="connsiteX19" fmla="*/ 423903 w 979528"/>
              <a:gd name="connsiteY19" fmla="*/ 1188725 h 1334417"/>
              <a:gd name="connsiteX20" fmla="*/ 471527 w 979528"/>
              <a:gd name="connsiteY20" fmla="*/ 1286356 h 1334417"/>
              <a:gd name="connsiteX21" fmla="*/ 516772 w 979528"/>
              <a:gd name="connsiteY21" fmla="*/ 1288738 h 1334417"/>
              <a:gd name="connsiteX22" fmla="*/ 557252 w 979528"/>
              <a:gd name="connsiteY22" fmla="*/ 1303024 h 1334417"/>
              <a:gd name="connsiteX23" fmla="*/ 609641 w 979528"/>
              <a:gd name="connsiteY23" fmla="*/ 1331599 h 1334417"/>
              <a:gd name="connsiteX24" fmla="*/ 742990 w 979528"/>
              <a:gd name="connsiteY24" fmla="*/ 1224443 h 1334417"/>
              <a:gd name="connsiteX25" fmla="*/ 907296 w 979528"/>
              <a:gd name="connsiteY25" fmla="*/ 1119668 h 1334417"/>
              <a:gd name="connsiteX26" fmla="*/ 957303 w 979528"/>
              <a:gd name="connsiteY26" fmla="*/ 1098236 h 1334417"/>
              <a:gd name="connsiteX27" fmla="*/ 954922 w 979528"/>
              <a:gd name="connsiteY27" fmla="*/ 1098238 h 1334417"/>
              <a:gd name="connsiteX28" fmla="*/ 940633 w 979528"/>
              <a:gd name="connsiteY28" fmla="*/ 1061724 h 1334417"/>
              <a:gd name="connsiteX29" fmla="*/ 881896 w 979528"/>
              <a:gd name="connsiteY29" fmla="*/ 1023624 h 1334417"/>
              <a:gd name="connsiteX30" fmla="*/ 850149 w 979528"/>
              <a:gd name="connsiteY30" fmla="*/ 1007753 h 1334417"/>
              <a:gd name="connsiteX31" fmla="*/ 830302 w 979528"/>
              <a:gd name="connsiteY31" fmla="*/ 979174 h 1334417"/>
              <a:gd name="connsiteX32" fmla="*/ 869199 w 979528"/>
              <a:gd name="connsiteY32" fmla="*/ 948222 h 1334417"/>
              <a:gd name="connsiteX33" fmla="*/ 900154 w 979528"/>
              <a:gd name="connsiteY33" fmla="*/ 931548 h 1334417"/>
              <a:gd name="connsiteX34" fmla="*/ 928730 w 979528"/>
              <a:gd name="connsiteY34" fmla="*/ 919647 h 1334417"/>
              <a:gd name="connsiteX35" fmla="*/ 979528 w 979528"/>
              <a:gd name="connsiteY35" fmla="*/ 896624 h 1334417"/>
              <a:gd name="connsiteX36" fmla="*/ 941428 w 979528"/>
              <a:gd name="connsiteY36" fmla="*/ 752161 h 1334417"/>
              <a:gd name="connsiteX37" fmla="*/ 766010 w 979528"/>
              <a:gd name="connsiteY37" fmla="*/ 663262 h 1334417"/>
              <a:gd name="connsiteX38" fmla="*/ 758865 w 979528"/>
              <a:gd name="connsiteY38" fmla="*/ 663658 h 1334417"/>
              <a:gd name="connsiteX39" fmla="*/ 716797 w 979528"/>
              <a:gd name="connsiteY39" fmla="*/ 599761 h 1334417"/>
              <a:gd name="connsiteX40" fmla="*/ 683461 w 979528"/>
              <a:gd name="connsiteY40" fmla="*/ 605322 h 1334417"/>
              <a:gd name="connsiteX41" fmla="*/ 667584 w 979528"/>
              <a:gd name="connsiteY41" fmla="*/ 598172 h 1334417"/>
              <a:gd name="connsiteX42" fmla="*/ 749340 w 979528"/>
              <a:gd name="connsiteY42" fmla="*/ 486255 h 1334417"/>
              <a:gd name="connsiteX43" fmla="*/ 790618 w 979528"/>
              <a:gd name="connsiteY43" fmla="*/ 526741 h 1334417"/>
              <a:gd name="connsiteX44" fmla="*/ 834271 w 979528"/>
              <a:gd name="connsiteY44" fmla="*/ 564043 h 1334417"/>
              <a:gd name="connsiteX45" fmla="*/ 828718 w 979528"/>
              <a:gd name="connsiteY45" fmla="*/ 493403 h 1334417"/>
              <a:gd name="connsiteX46" fmla="*/ 828718 w 979528"/>
              <a:gd name="connsiteY46" fmla="*/ 443397 h 1334417"/>
              <a:gd name="connsiteX47" fmla="*/ 812049 w 979528"/>
              <a:gd name="connsiteY47" fmla="*/ 414822 h 1334417"/>
              <a:gd name="connsiteX48" fmla="*/ 791409 w 979528"/>
              <a:gd name="connsiteY48" fmla="*/ 378303 h 1334417"/>
              <a:gd name="connsiteX49" fmla="*/ 731086 w 979528"/>
              <a:gd name="connsiteY49" fmla="*/ 348147 h 1334417"/>
              <a:gd name="connsiteX50" fmla="*/ 665996 w 979528"/>
              <a:gd name="connsiteY50" fmla="*/ 321949 h 1334417"/>
              <a:gd name="connsiteX51" fmla="*/ 725530 w 979528"/>
              <a:gd name="connsiteY51" fmla="*/ 296553 h 1334417"/>
              <a:gd name="connsiteX52" fmla="*/ 779503 w 979528"/>
              <a:gd name="connsiteY52" fmla="*/ 229079 h 1334417"/>
              <a:gd name="connsiteX53" fmla="*/ 836655 w 979528"/>
              <a:gd name="connsiteY53" fmla="*/ 214003 h 1334417"/>
              <a:gd name="connsiteX54" fmla="*/ 843005 w 979528"/>
              <a:gd name="connsiteY54" fmla="*/ 171934 h 1334417"/>
              <a:gd name="connsiteX55" fmla="*/ 851734 w 979528"/>
              <a:gd name="connsiteY55" fmla="*/ 124303 h 1334417"/>
              <a:gd name="connsiteX56" fmla="*/ 800934 w 979528"/>
              <a:gd name="connsiteY56" fmla="*/ 100494 h 1334417"/>
              <a:gd name="connsiteX57" fmla="*/ 706480 w 979528"/>
              <a:gd name="connsiteY57" fmla="*/ 90178 h 1334417"/>
              <a:gd name="connsiteX58" fmla="*/ 658853 w 979528"/>
              <a:gd name="connsiteY58" fmla="*/ 67951 h 1334417"/>
              <a:gd name="connsiteX59" fmla="*/ 608055 w 979528"/>
              <a:gd name="connsiteY59" fmla="*/ 39378 h 1334417"/>
              <a:gd name="connsiteX60" fmla="*/ 563605 w 979528"/>
              <a:gd name="connsiteY60" fmla="*/ 52078 h 1334417"/>
              <a:gd name="connsiteX61" fmla="*/ 449305 w 979528"/>
              <a:gd name="connsiteY61" fmla="*/ 1278 h 1334417"/>
              <a:gd name="connsiteX62" fmla="*/ 423905 w 979528"/>
              <a:gd name="connsiteY62" fmla="*/ 20328 h 1334417"/>
              <a:gd name="connsiteX63" fmla="*/ 369930 w 979528"/>
              <a:gd name="connsiteY63" fmla="*/ 39378 h 1334417"/>
              <a:gd name="connsiteX64" fmla="*/ 360403 w 979528"/>
              <a:gd name="connsiteY64" fmla="*/ 93349 h 1334417"/>
              <a:gd name="connsiteX65" fmla="*/ 283412 w 979528"/>
              <a:gd name="connsiteY65" fmla="*/ 121928 h 1334417"/>
              <a:gd name="connsiteX66" fmla="*/ 217529 w 979528"/>
              <a:gd name="connsiteY66" fmla="*/ 134623 h 1334417"/>
              <a:gd name="connsiteX67" fmla="*/ 217529 w 979528"/>
              <a:gd name="connsiteY67" fmla="*/ 134227 h 1334417"/>
              <a:gd name="connsiteX0" fmla="*/ 217529 w 979528"/>
              <a:gd name="connsiteY0" fmla="*/ 134227 h 1334417"/>
              <a:gd name="connsiteX1" fmla="*/ 188162 w 979528"/>
              <a:gd name="connsiteY1" fmla="*/ 205272 h 1334417"/>
              <a:gd name="connsiteX2" fmla="*/ 142122 w 979528"/>
              <a:gd name="connsiteY2" fmla="*/ 309250 h 1334417"/>
              <a:gd name="connsiteX3" fmla="*/ 118309 w 979528"/>
              <a:gd name="connsiteY3" fmla="*/ 628335 h 1334417"/>
              <a:gd name="connsiteX4" fmla="*/ 203240 w 979528"/>
              <a:gd name="connsiteY4" fmla="*/ 772005 h 1334417"/>
              <a:gd name="connsiteX5" fmla="*/ 242930 w 979528"/>
              <a:gd name="connsiteY5" fmla="*/ 850591 h 1334417"/>
              <a:gd name="connsiteX6" fmla="*/ 273091 w 979528"/>
              <a:gd name="connsiteY6" fmla="*/ 920437 h 1334417"/>
              <a:gd name="connsiteX7" fmla="*/ 216736 w 979528"/>
              <a:gd name="connsiteY7" fmla="*/ 931553 h 1334417"/>
              <a:gd name="connsiteX8" fmla="*/ 95293 w 979528"/>
              <a:gd name="connsiteY8" fmla="*/ 974416 h 1334417"/>
              <a:gd name="connsiteX9" fmla="*/ 40524 w 979528"/>
              <a:gd name="connsiteY9" fmla="*/ 995847 h 1334417"/>
              <a:gd name="connsiteX10" fmla="*/ 40 w 979528"/>
              <a:gd name="connsiteY10" fmla="*/ 997431 h 1334417"/>
              <a:gd name="connsiteX11" fmla="*/ 45286 w 979528"/>
              <a:gd name="connsiteY11" fmla="*/ 1079191 h 1334417"/>
              <a:gd name="connsiteX12" fmla="*/ 74653 w 979528"/>
              <a:gd name="connsiteY12" fmla="*/ 1090301 h 1334417"/>
              <a:gd name="connsiteX13" fmla="*/ 111961 w 979528"/>
              <a:gd name="connsiteY13" fmla="*/ 1067284 h 1334417"/>
              <a:gd name="connsiteX14" fmla="*/ 161965 w 979528"/>
              <a:gd name="connsiteY14" fmla="*/ 1058549 h 1334417"/>
              <a:gd name="connsiteX15" fmla="*/ 116721 w 979528"/>
              <a:gd name="connsiteY15" fmla="*/ 1126810 h 1334417"/>
              <a:gd name="connsiteX16" fmla="*/ 221496 w 979528"/>
              <a:gd name="connsiteY16" fmla="*/ 1162530 h 1334417"/>
              <a:gd name="connsiteX17" fmla="*/ 361990 w 979528"/>
              <a:gd name="connsiteY17" fmla="*/ 1133955 h 1334417"/>
              <a:gd name="connsiteX18" fmla="*/ 423903 w 979528"/>
              <a:gd name="connsiteY18" fmla="*/ 1188725 h 1334417"/>
              <a:gd name="connsiteX19" fmla="*/ 471527 w 979528"/>
              <a:gd name="connsiteY19" fmla="*/ 1286356 h 1334417"/>
              <a:gd name="connsiteX20" fmla="*/ 516772 w 979528"/>
              <a:gd name="connsiteY20" fmla="*/ 1288738 h 1334417"/>
              <a:gd name="connsiteX21" fmla="*/ 557252 w 979528"/>
              <a:gd name="connsiteY21" fmla="*/ 1303024 h 1334417"/>
              <a:gd name="connsiteX22" fmla="*/ 609641 w 979528"/>
              <a:gd name="connsiteY22" fmla="*/ 1331599 h 1334417"/>
              <a:gd name="connsiteX23" fmla="*/ 742990 w 979528"/>
              <a:gd name="connsiteY23" fmla="*/ 1224443 h 1334417"/>
              <a:gd name="connsiteX24" fmla="*/ 907296 w 979528"/>
              <a:gd name="connsiteY24" fmla="*/ 1119668 h 1334417"/>
              <a:gd name="connsiteX25" fmla="*/ 957303 w 979528"/>
              <a:gd name="connsiteY25" fmla="*/ 1098236 h 1334417"/>
              <a:gd name="connsiteX26" fmla="*/ 954922 w 979528"/>
              <a:gd name="connsiteY26" fmla="*/ 1098238 h 1334417"/>
              <a:gd name="connsiteX27" fmla="*/ 940633 w 979528"/>
              <a:gd name="connsiteY27" fmla="*/ 1061724 h 1334417"/>
              <a:gd name="connsiteX28" fmla="*/ 881896 w 979528"/>
              <a:gd name="connsiteY28" fmla="*/ 1023624 h 1334417"/>
              <a:gd name="connsiteX29" fmla="*/ 850149 w 979528"/>
              <a:gd name="connsiteY29" fmla="*/ 1007753 h 1334417"/>
              <a:gd name="connsiteX30" fmla="*/ 830302 w 979528"/>
              <a:gd name="connsiteY30" fmla="*/ 979174 h 1334417"/>
              <a:gd name="connsiteX31" fmla="*/ 869199 w 979528"/>
              <a:gd name="connsiteY31" fmla="*/ 948222 h 1334417"/>
              <a:gd name="connsiteX32" fmla="*/ 900154 w 979528"/>
              <a:gd name="connsiteY32" fmla="*/ 931548 h 1334417"/>
              <a:gd name="connsiteX33" fmla="*/ 928730 w 979528"/>
              <a:gd name="connsiteY33" fmla="*/ 919647 h 1334417"/>
              <a:gd name="connsiteX34" fmla="*/ 979528 w 979528"/>
              <a:gd name="connsiteY34" fmla="*/ 896624 h 1334417"/>
              <a:gd name="connsiteX35" fmla="*/ 941428 w 979528"/>
              <a:gd name="connsiteY35" fmla="*/ 752161 h 1334417"/>
              <a:gd name="connsiteX36" fmla="*/ 766010 w 979528"/>
              <a:gd name="connsiteY36" fmla="*/ 663262 h 1334417"/>
              <a:gd name="connsiteX37" fmla="*/ 758865 w 979528"/>
              <a:gd name="connsiteY37" fmla="*/ 663658 h 1334417"/>
              <a:gd name="connsiteX38" fmla="*/ 716797 w 979528"/>
              <a:gd name="connsiteY38" fmla="*/ 599761 h 1334417"/>
              <a:gd name="connsiteX39" fmla="*/ 683461 w 979528"/>
              <a:gd name="connsiteY39" fmla="*/ 605322 h 1334417"/>
              <a:gd name="connsiteX40" fmla="*/ 667584 w 979528"/>
              <a:gd name="connsiteY40" fmla="*/ 598172 h 1334417"/>
              <a:gd name="connsiteX41" fmla="*/ 749340 w 979528"/>
              <a:gd name="connsiteY41" fmla="*/ 486255 h 1334417"/>
              <a:gd name="connsiteX42" fmla="*/ 790618 w 979528"/>
              <a:gd name="connsiteY42" fmla="*/ 526741 h 1334417"/>
              <a:gd name="connsiteX43" fmla="*/ 834271 w 979528"/>
              <a:gd name="connsiteY43" fmla="*/ 564043 h 1334417"/>
              <a:gd name="connsiteX44" fmla="*/ 828718 w 979528"/>
              <a:gd name="connsiteY44" fmla="*/ 493403 h 1334417"/>
              <a:gd name="connsiteX45" fmla="*/ 828718 w 979528"/>
              <a:gd name="connsiteY45" fmla="*/ 443397 h 1334417"/>
              <a:gd name="connsiteX46" fmla="*/ 812049 w 979528"/>
              <a:gd name="connsiteY46" fmla="*/ 414822 h 1334417"/>
              <a:gd name="connsiteX47" fmla="*/ 791409 w 979528"/>
              <a:gd name="connsiteY47" fmla="*/ 378303 h 1334417"/>
              <a:gd name="connsiteX48" fmla="*/ 731086 w 979528"/>
              <a:gd name="connsiteY48" fmla="*/ 348147 h 1334417"/>
              <a:gd name="connsiteX49" fmla="*/ 665996 w 979528"/>
              <a:gd name="connsiteY49" fmla="*/ 321949 h 1334417"/>
              <a:gd name="connsiteX50" fmla="*/ 725530 w 979528"/>
              <a:gd name="connsiteY50" fmla="*/ 296553 h 1334417"/>
              <a:gd name="connsiteX51" fmla="*/ 779503 w 979528"/>
              <a:gd name="connsiteY51" fmla="*/ 229079 h 1334417"/>
              <a:gd name="connsiteX52" fmla="*/ 836655 w 979528"/>
              <a:gd name="connsiteY52" fmla="*/ 214003 h 1334417"/>
              <a:gd name="connsiteX53" fmla="*/ 843005 w 979528"/>
              <a:gd name="connsiteY53" fmla="*/ 171934 h 1334417"/>
              <a:gd name="connsiteX54" fmla="*/ 851734 w 979528"/>
              <a:gd name="connsiteY54" fmla="*/ 124303 h 1334417"/>
              <a:gd name="connsiteX55" fmla="*/ 800934 w 979528"/>
              <a:gd name="connsiteY55" fmla="*/ 100494 h 1334417"/>
              <a:gd name="connsiteX56" fmla="*/ 706480 w 979528"/>
              <a:gd name="connsiteY56" fmla="*/ 90178 h 1334417"/>
              <a:gd name="connsiteX57" fmla="*/ 658853 w 979528"/>
              <a:gd name="connsiteY57" fmla="*/ 67951 h 1334417"/>
              <a:gd name="connsiteX58" fmla="*/ 608055 w 979528"/>
              <a:gd name="connsiteY58" fmla="*/ 39378 h 1334417"/>
              <a:gd name="connsiteX59" fmla="*/ 563605 w 979528"/>
              <a:gd name="connsiteY59" fmla="*/ 52078 h 1334417"/>
              <a:gd name="connsiteX60" fmla="*/ 449305 w 979528"/>
              <a:gd name="connsiteY60" fmla="*/ 1278 h 1334417"/>
              <a:gd name="connsiteX61" fmla="*/ 423905 w 979528"/>
              <a:gd name="connsiteY61" fmla="*/ 20328 h 1334417"/>
              <a:gd name="connsiteX62" fmla="*/ 369930 w 979528"/>
              <a:gd name="connsiteY62" fmla="*/ 39378 h 1334417"/>
              <a:gd name="connsiteX63" fmla="*/ 360403 w 979528"/>
              <a:gd name="connsiteY63" fmla="*/ 93349 h 1334417"/>
              <a:gd name="connsiteX64" fmla="*/ 283412 w 979528"/>
              <a:gd name="connsiteY64" fmla="*/ 121928 h 1334417"/>
              <a:gd name="connsiteX65" fmla="*/ 217529 w 979528"/>
              <a:gd name="connsiteY65" fmla="*/ 134623 h 1334417"/>
              <a:gd name="connsiteX66" fmla="*/ 217529 w 979528"/>
              <a:gd name="connsiteY66" fmla="*/ 134227 h 1334417"/>
              <a:gd name="connsiteX0" fmla="*/ 217529 w 979528"/>
              <a:gd name="connsiteY0" fmla="*/ 134227 h 1334417"/>
              <a:gd name="connsiteX1" fmla="*/ 188162 w 979528"/>
              <a:gd name="connsiteY1" fmla="*/ 205272 h 1334417"/>
              <a:gd name="connsiteX2" fmla="*/ 142122 w 979528"/>
              <a:gd name="connsiteY2" fmla="*/ 309250 h 1334417"/>
              <a:gd name="connsiteX3" fmla="*/ 116725 w 979528"/>
              <a:gd name="connsiteY3" fmla="*/ 421966 h 1334417"/>
              <a:gd name="connsiteX4" fmla="*/ 118309 w 979528"/>
              <a:gd name="connsiteY4" fmla="*/ 628335 h 1334417"/>
              <a:gd name="connsiteX5" fmla="*/ 203240 w 979528"/>
              <a:gd name="connsiteY5" fmla="*/ 772005 h 1334417"/>
              <a:gd name="connsiteX6" fmla="*/ 242930 w 979528"/>
              <a:gd name="connsiteY6" fmla="*/ 850591 h 1334417"/>
              <a:gd name="connsiteX7" fmla="*/ 273091 w 979528"/>
              <a:gd name="connsiteY7" fmla="*/ 920437 h 1334417"/>
              <a:gd name="connsiteX8" fmla="*/ 216736 w 979528"/>
              <a:gd name="connsiteY8" fmla="*/ 931553 h 1334417"/>
              <a:gd name="connsiteX9" fmla="*/ 95293 w 979528"/>
              <a:gd name="connsiteY9" fmla="*/ 974416 h 1334417"/>
              <a:gd name="connsiteX10" fmla="*/ 40524 w 979528"/>
              <a:gd name="connsiteY10" fmla="*/ 995847 h 1334417"/>
              <a:gd name="connsiteX11" fmla="*/ 40 w 979528"/>
              <a:gd name="connsiteY11" fmla="*/ 997431 h 1334417"/>
              <a:gd name="connsiteX12" fmla="*/ 45286 w 979528"/>
              <a:gd name="connsiteY12" fmla="*/ 1079191 h 1334417"/>
              <a:gd name="connsiteX13" fmla="*/ 74653 w 979528"/>
              <a:gd name="connsiteY13" fmla="*/ 1090301 h 1334417"/>
              <a:gd name="connsiteX14" fmla="*/ 111961 w 979528"/>
              <a:gd name="connsiteY14" fmla="*/ 1067284 h 1334417"/>
              <a:gd name="connsiteX15" fmla="*/ 161965 w 979528"/>
              <a:gd name="connsiteY15" fmla="*/ 1058549 h 1334417"/>
              <a:gd name="connsiteX16" fmla="*/ 116721 w 979528"/>
              <a:gd name="connsiteY16" fmla="*/ 1126810 h 1334417"/>
              <a:gd name="connsiteX17" fmla="*/ 221496 w 979528"/>
              <a:gd name="connsiteY17" fmla="*/ 1162530 h 1334417"/>
              <a:gd name="connsiteX18" fmla="*/ 361990 w 979528"/>
              <a:gd name="connsiteY18" fmla="*/ 1133955 h 1334417"/>
              <a:gd name="connsiteX19" fmla="*/ 423903 w 979528"/>
              <a:gd name="connsiteY19" fmla="*/ 1188725 h 1334417"/>
              <a:gd name="connsiteX20" fmla="*/ 471527 w 979528"/>
              <a:gd name="connsiteY20" fmla="*/ 1286356 h 1334417"/>
              <a:gd name="connsiteX21" fmla="*/ 516772 w 979528"/>
              <a:gd name="connsiteY21" fmla="*/ 1288738 h 1334417"/>
              <a:gd name="connsiteX22" fmla="*/ 557252 w 979528"/>
              <a:gd name="connsiteY22" fmla="*/ 1303024 h 1334417"/>
              <a:gd name="connsiteX23" fmla="*/ 609641 w 979528"/>
              <a:gd name="connsiteY23" fmla="*/ 1331599 h 1334417"/>
              <a:gd name="connsiteX24" fmla="*/ 742990 w 979528"/>
              <a:gd name="connsiteY24" fmla="*/ 1224443 h 1334417"/>
              <a:gd name="connsiteX25" fmla="*/ 907296 w 979528"/>
              <a:gd name="connsiteY25" fmla="*/ 1119668 h 1334417"/>
              <a:gd name="connsiteX26" fmla="*/ 957303 w 979528"/>
              <a:gd name="connsiteY26" fmla="*/ 1098236 h 1334417"/>
              <a:gd name="connsiteX27" fmla="*/ 954922 w 979528"/>
              <a:gd name="connsiteY27" fmla="*/ 1098238 h 1334417"/>
              <a:gd name="connsiteX28" fmla="*/ 940633 w 979528"/>
              <a:gd name="connsiteY28" fmla="*/ 1061724 h 1334417"/>
              <a:gd name="connsiteX29" fmla="*/ 881896 w 979528"/>
              <a:gd name="connsiteY29" fmla="*/ 1023624 h 1334417"/>
              <a:gd name="connsiteX30" fmla="*/ 850149 w 979528"/>
              <a:gd name="connsiteY30" fmla="*/ 1007753 h 1334417"/>
              <a:gd name="connsiteX31" fmla="*/ 830302 w 979528"/>
              <a:gd name="connsiteY31" fmla="*/ 979174 h 1334417"/>
              <a:gd name="connsiteX32" fmla="*/ 869199 w 979528"/>
              <a:gd name="connsiteY32" fmla="*/ 948222 h 1334417"/>
              <a:gd name="connsiteX33" fmla="*/ 900154 w 979528"/>
              <a:gd name="connsiteY33" fmla="*/ 931548 h 1334417"/>
              <a:gd name="connsiteX34" fmla="*/ 928730 w 979528"/>
              <a:gd name="connsiteY34" fmla="*/ 919647 h 1334417"/>
              <a:gd name="connsiteX35" fmla="*/ 979528 w 979528"/>
              <a:gd name="connsiteY35" fmla="*/ 896624 h 1334417"/>
              <a:gd name="connsiteX36" fmla="*/ 941428 w 979528"/>
              <a:gd name="connsiteY36" fmla="*/ 752161 h 1334417"/>
              <a:gd name="connsiteX37" fmla="*/ 766010 w 979528"/>
              <a:gd name="connsiteY37" fmla="*/ 663262 h 1334417"/>
              <a:gd name="connsiteX38" fmla="*/ 758865 w 979528"/>
              <a:gd name="connsiteY38" fmla="*/ 663658 h 1334417"/>
              <a:gd name="connsiteX39" fmla="*/ 716797 w 979528"/>
              <a:gd name="connsiteY39" fmla="*/ 599761 h 1334417"/>
              <a:gd name="connsiteX40" fmla="*/ 683461 w 979528"/>
              <a:gd name="connsiteY40" fmla="*/ 605322 h 1334417"/>
              <a:gd name="connsiteX41" fmla="*/ 667584 w 979528"/>
              <a:gd name="connsiteY41" fmla="*/ 598172 h 1334417"/>
              <a:gd name="connsiteX42" fmla="*/ 749340 w 979528"/>
              <a:gd name="connsiteY42" fmla="*/ 486255 h 1334417"/>
              <a:gd name="connsiteX43" fmla="*/ 790618 w 979528"/>
              <a:gd name="connsiteY43" fmla="*/ 526741 h 1334417"/>
              <a:gd name="connsiteX44" fmla="*/ 834271 w 979528"/>
              <a:gd name="connsiteY44" fmla="*/ 564043 h 1334417"/>
              <a:gd name="connsiteX45" fmla="*/ 828718 w 979528"/>
              <a:gd name="connsiteY45" fmla="*/ 493403 h 1334417"/>
              <a:gd name="connsiteX46" fmla="*/ 828718 w 979528"/>
              <a:gd name="connsiteY46" fmla="*/ 443397 h 1334417"/>
              <a:gd name="connsiteX47" fmla="*/ 812049 w 979528"/>
              <a:gd name="connsiteY47" fmla="*/ 414822 h 1334417"/>
              <a:gd name="connsiteX48" fmla="*/ 791409 w 979528"/>
              <a:gd name="connsiteY48" fmla="*/ 378303 h 1334417"/>
              <a:gd name="connsiteX49" fmla="*/ 731086 w 979528"/>
              <a:gd name="connsiteY49" fmla="*/ 348147 h 1334417"/>
              <a:gd name="connsiteX50" fmla="*/ 665996 w 979528"/>
              <a:gd name="connsiteY50" fmla="*/ 321949 h 1334417"/>
              <a:gd name="connsiteX51" fmla="*/ 725530 w 979528"/>
              <a:gd name="connsiteY51" fmla="*/ 296553 h 1334417"/>
              <a:gd name="connsiteX52" fmla="*/ 779503 w 979528"/>
              <a:gd name="connsiteY52" fmla="*/ 229079 h 1334417"/>
              <a:gd name="connsiteX53" fmla="*/ 836655 w 979528"/>
              <a:gd name="connsiteY53" fmla="*/ 214003 h 1334417"/>
              <a:gd name="connsiteX54" fmla="*/ 843005 w 979528"/>
              <a:gd name="connsiteY54" fmla="*/ 171934 h 1334417"/>
              <a:gd name="connsiteX55" fmla="*/ 851734 w 979528"/>
              <a:gd name="connsiteY55" fmla="*/ 124303 h 1334417"/>
              <a:gd name="connsiteX56" fmla="*/ 800934 w 979528"/>
              <a:gd name="connsiteY56" fmla="*/ 100494 h 1334417"/>
              <a:gd name="connsiteX57" fmla="*/ 706480 w 979528"/>
              <a:gd name="connsiteY57" fmla="*/ 90178 h 1334417"/>
              <a:gd name="connsiteX58" fmla="*/ 658853 w 979528"/>
              <a:gd name="connsiteY58" fmla="*/ 67951 h 1334417"/>
              <a:gd name="connsiteX59" fmla="*/ 608055 w 979528"/>
              <a:gd name="connsiteY59" fmla="*/ 39378 h 1334417"/>
              <a:gd name="connsiteX60" fmla="*/ 563605 w 979528"/>
              <a:gd name="connsiteY60" fmla="*/ 52078 h 1334417"/>
              <a:gd name="connsiteX61" fmla="*/ 449305 w 979528"/>
              <a:gd name="connsiteY61" fmla="*/ 1278 h 1334417"/>
              <a:gd name="connsiteX62" fmla="*/ 423905 w 979528"/>
              <a:gd name="connsiteY62" fmla="*/ 20328 h 1334417"/>
              <a:gd name="connsiteX63" fmla="*/ 369930 w 979528"/>
              <a:gd name="connsiteY63" fmla="*/ 39378 h 1334417"/>
              <a:gd name="connsiteX64" fmla="*/ 360403 w 979528"/>
              <a:gd name="connsiteY64" fmla="*/ 93349 h 1334417"/>
              <a:gd name="connsiteX65" fmla="*/ 283412 w 979528"/>
              <a:gd name="connsiteY65" fmla="*/ 121928 h 1334417"/>
              <a:gd name="connsiteX66" fmla="*/ 217529 w 979528"/>
              <a:gd name="connsiteY66" fmla="*/ 134623 h 1334417"/>
              <a:gd name="connsiteX67" fmla="*/ 217529 w 979528"/>
              <a:gd name="connsiteY67" fmla="*/ 134227 h 1334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979528" h="1334417">
                <a:moveTo>
                  <a:pt x="217529" y="134227"/>
                </a:moveTo>
                <a:cubicBezTo>
                  <a:pt x="212635" y="146002"/>
                  <a:pt x="198745" y="176102"/>
                  <a:pt x="188162" y="205272"/>
                </a:cubicBezTo>
                <a:cubicBezTo>
                  <a:pt x="177579" y="234442"/>
                  <a:pt x="152441" y="273531"/>
                  <a:pt x="142122" y="309250"/>
                </a:cubicBezTo>
                <a:cubicBezTo>
                  <a:pt x="131803" y="344969"/>
                  <a:pt x="120694" y="368785"/>
                  <a:pt x="116725" y="421966"/>
                </a:cubicBezTo>
                <a:cubicBezTo>
                  <a:pt x="112756" y="475147"/>
                  <a:pt x="105477" y="569598"/>
                  <a:pt x="118309" y="628335"/>
                </a:cubicBezTo>
                <a:cubicBezTo>
                  <a:pt x="131141" y="687072"/>
                  <a:pt x="179692" y="736947"/>
                  <a:pt x="203240" y="772005"/>
                </a:cubicBezTo>
                <a:cubicBezTo>
                  <a:pt x="226788" y="807063"/>
                  <a:pt x="231288" y="825852"/>
                  <a:pt x="242930" y="850591"/>
                </a:cubicBezTo>
                <a:cubicBezTo>
                  <a:pt x="254572" y="875330"/>
                  <a:pt x="275869" y="905753"/>
                  <a:pt x="273091" y="920437"/>
                </a:cubicBezTo>
                <a:cubicBezTo>
                  <a:pt x="270313" y="935121"/>
                  <a:pt x="246369" y="922557"/>
                  <a:pt x="216736" y="931553"/>
                </a:cubicBezTo>
                <a:cubicBezTo>
                  <a:pt x="187103" y="940549"/>
                  <a:pt x="123868" y="965685"/>
                  <a:pt x="95293" y="974416"/>
                </a:cubicBezTo>
                <a:cubicBezTo>
                  <a:pt x="66718" y="983147"/>
                  <a:pt x="56399" y="992011"/>
                  <a:pt x="40524" y="995847"/>
                </a:cubicBezTo>
                <a:cubicBezTo>
                  <a:pt x="24649" y="999683"/>
                  <a:pt x="-1151" y="985128"/>
                  <a:pt x="40" y="997431"/>
                </a:cubicBezTo>
                <a:cubicBezTo>
                  <a:pt x="1231" y="1009734"/>
                  <a:pt x="32851" y="1063713"/>
                  <a:pt x="45286" y="1079191"/>
                </a:cubicBezTo>
                <a:cubicBezTo>
                  <a:pt x="57721" y="1094669"/>
                  <a:pt x="63144" y="1090698"/>
                  <a:pt x="74653" y="1090301"/>
                </a:cubicBezTo>
                <a:cubicBezTo>
                  <a:pt x="86162" y="1089904"/>
                  <a:pt x="97409" y="1072576"/>
                  <a:pt x="111961" y="1067284"/>
                </a:cubicBezTo>
                <a:cubicBezTo>
                  <a:pt x="126513" y="1061992"/>
                  <a:pt x="161569" y="1050216"/>
                  <a:pt x="161965" y="1058549"/>
                </a:cubicBezTo>
                <a:cubicBezTo>
                  <a:pt x="162361" y="1066882"/>
                  <a:pt x="92115" y="1138716"/>
                  <a:pt x="116721" y="1126810"/>
                </a:cubicBezTo>
                <a:cubicBezTo>
                  <a:pt x="141327" y="1114904"/>
                  <a:pt x="178237" y="1159752"/>
                  <a:pt x="221496" y="1162530"/>
                </a:cubicBezTo>
                <a:cubicBezTo>
                  <a:pt x="264755" y="1165308"/>
                  <a:pt x="327859" y="1127605"/>
                  <a:pt x="361990" y="1133955"/>
                </a:cubicBezTo>
                <a:cubicBezTo>
                  <a:pt x="396121" y="1140305"/>
                  <a:pt x="405250" y="1164516"/>
                  <a:pt x="423903" y="1188725"/>
                </a:cubicBezTo>
                <a:cubicBezTo>
                  <a:pt x="442556" y="1212934"/>
                  <a:pt x="454858" y="1267703"/>
                  <a:pt x="471527" y="1286356"/>
                </a:cubicBezTo>
                <a:cubicBezTo>
                  <a:pt x="488196" y="1305009"/>
                  <a:pt x="502484" y="1285960"/>
                  <a:pt x="516772" y="1288738"/>
                </a:cubicBezTo>
                <a:cubicBezTo>
                  <a:pt x="531060" y="1291516"/>
                  <a:pt x="542965" y="1297865"/>
                  <a:pt x="557252" y="1303024"/>
                </a:cubicBezTo>
                <a:cubicBezTo>
                  <a:pt x="571540" y="1308183"/>
                  <a:pt x="578685" y="1344696"/>
                  <a:pt x="609641" y="1331599"/>
                </a:cubicBezTo>
                <a:cubicBezTo>
                  <a:pt x="640597" y="1318502"/>
                  <a:pt x="694572" y="1261749"/>
                  <a:pt x="742990" y="1224443"/>
                </a:cubicBezTo>
                <a:cubicBezTo>
                  <a:pt x="791409" y="1187137"/>
                  <a:pt x="871577" y="1140703"/>
                  <a:pt x="907296" y="1119668"/>
                </a:cubicBezTo>
                <a:cubicBezTo>
                  <a:pt x="943015" y="1098633"/>
                  <a:pt x="947778" y="1101808"/>
                  <a:pt x="957303" y="1098236"/>
                </a:cubicBezTo>
                <a:cubicBezTo>
                  <a:pt x="966828" y="1094664"/>
                  <a:pt x="946588" y="1079982"/>
                  <a:pt x="954922" y="1098238"/>
                </a:cubicBezTo>
                <a:cubicBezTo>
                  <a:pt x="963256" y="1116494"/>
                  <a:pt x="927933" y="1051406"/>
                  <a:pt x="940633" y="1061724"/>
                </a:cubicBezTo>
                <a:cubicBezTo>
                  <a:pt x="953333" y="1072043"/>
                  <a:pt x="895389" y="1034604"/>
                  <a:pt x="881896" y="1023624"/>
                </a:cubicBezTo>
                <a:cubicBezTo>
                  <a:pt x="868403" y="1012645"/>
                  <a:pt x="858748" y="1015161"/>
                  <a:pt x="850149" y="1007753"/>
                </a:cubicBezTo>
                <a:cubicBezTo>
                  <a:pt x="841550" y="1000345"/>
                  <a:pt x="828714" y="987112"/>
                  <a:pt x="830302" y="979174"/>
                </a:cubicBezTo>
                <a:cubicBezTo>
                  <a:pt x="831890" y="971236"/>
                  <a:pt x="857557" y="956160"/>
                  <a:pt x="869199" y="948222"/>
                </a:cubicBezTo>
                <a:cubicBezTo>
                  <a:pt x="880841" y="940284"/>
                  <a:pt x="891423" y="939089"/>
                  <a:pt x="900154" y="931548"/>
                </a:cubicBezTo>
                <a:cubicBezTo>
                  <a:pt x="908885" y="924007"/>
                  <a:pt x="914310" y="925468"/>
                  <a:pt x="928730" y="919647"/>
                </a:cubicBezTo>
                <a:cubicBezTo>
                  <a:pt x="943150" y="913826"/>
                  <a:pt x="979396" y="927713"/>
                  <a:pt x="979528" y="896624"/>
                </a:cubicBezTo>
                <a:cubicBezTo>
                  <a:pt x="979660" y="865535"/>
                  <a:pt x="919600" y="754542"/>
                  <a:pt x="941428" y="752161"/>
                </a:cubicBezTo>
                <a:cubicBezTo>
                  <a:pt x="963256" y="749780"/>
                  <a:pt x="796437" y="678012"/>
                  <a:pt x="766010" y="663262"/>
                </a:cubicBezTo>
                <a:cubicBezTo>
                  <a:pt x="735583" y="648512"/>
                  <a:pt x="767067" y="674242"/>
                  <a:pt x="758865" y="663658"/>
                </a:cubicBezTo>
                <a:cubicBezTo>
                  <a:pt x="750663" y="653074"/>
                  <a:pt x="728174" y="611071"/>
                  <a:pt x="716797" y="599761"/>
                </a:cubicBezTo>
                <a:cubicBezTo>
                  <a:pt x="705420" y="588451"/>
                  <a:pt x="691663" y="605587"/>
                  <a:pt x="683461" y="605322"/>
                </a:cubicBezTo>
                <a:cubicBezTo>
                  <a:pt x="675259" y="605057"/>
                  <a:pt x="657795" y="616429"/>
                  <a:pt x="667584" y="598172"/>
                </a:cubicBezTo>
                <a:cubicBezTo>
                  <a:pt x="677373" y="579915"/>
                  <a:pt x="730422" y="497366"/>
                  <a:pt x="749340" y="486255"/>
                </a:cubicBezTo>
                <a:cubicBezTo>
                  <a:pt x="768258" y="475144"/>
                  <a:pt x="775272" y="513380"/>
                  <a:pt x="790618" y="526741"/>
                </a:cubicBezTo>
                <a:cubicBezTo>
                  <a:pt x="805964" y="540102"/>
                  <a:pt x="825937" y="569996"/>
                  <a:pt x="834271" y="564043"/>
                </a:cubicBezTo>
                <a:cubicBezTo>
                  <a:pt x="842605" y="558090"/>
                  <a:pt x="830834" y="513907"/>
                  <a:pt x="828718" y="493403"/>
                </a:cubicBezTo>
                <a:cubicBezTo>
                  <a:pt x="826602" y="472899"/>
                  <a:pt x="833481" y="456097"/>
                  <a:pt x="828718" y="443397"/>
                </a:cubicBezTo>
                <a:cubicBezTo>
                  <a:pt x="823955" y="430697"/>
                  <a:pt x="818267" y="425671"/>
                  <a:pt x="812049" y="414822"/>
                </a:cubicBezTo>
                <a:cubicBezTo>
                  <a:pt x="805831" y="403973"/>
                  <a:pt x="806094" y="389019"/>
                  <a:pt x="791409" y="378303"/>
                </a:cubicBezTo>
                <a:cubicBezTo>
                  <a:pt x="776725" y="367587"/>
                  <a:pt x="751988" y="357539"/>
                  <a:pt x="731086" y="348147"/>
                </a:cubicBezTo>
                <a:cubicBezTo>
                  <a:pt x="710184" y="338755"/>
                  <a:pt x="666128" y="332532"/>
                  <a:pt x="665996" y="321949"/>
                </a:cubicBezTo>
                <a:cubicBezTo>
                  <a:pt x="680549" y="312425"/>
                  <a:pt x="710977" y="306077"/>
                  <a:pt x="725530" y="296553"/>
                </a:cubicBezTo>
                <a:lnTo>
                  <a:pt x="779503" y="229079"/>
                </a:lnTo>
                <a:cubicBezTo>
                  <a:pt x="806359" y="205796"/>
                  <a:pt x="826204" y="236757"/>
                  <a:pt x="836655" y="214003"/>
                </a:cubicBezTo>
                <a:cubicBezTo>
                  <a:pt x="848429" y="204876"/>
                  <a:pt x="840492" y="186884"/>
                  <a:pt x="843005" y="171934"/>
                </a:cubicBezTo>
                <a:cubicBezTo>
                  <a:pt x="845518" y="156984"/>
                  <a:pt x="859937" y="136607"/>
                  <a:pt x="851734" y="124303"/>
                </a:cubicBezTo>
                <a:cubicBezTo>
                  <a:pt x="843532" y="111999"/>
                  <a:pt x="823026" y="107769"/>
                  <a:pt x="800934" y="100494"/>
                </a:cubicBezTo>
                <a:cubicBezTo>
                  <a:pt x="778842" y="93219"/>
                  <a:pt x="730160" y="95602"/>
                  <a:pt x="706480" y="90178"/>
                </a:cubicBezTo>
                <a:cubicBezTo>
                  <a:pt x="682800" y="84754"/>
                  <a:pt x="677374" y="74830"/>
                  <a:pt x="658853" y="67951"/>
                </a:cubicBezTo>
                <a:cubicBezTo>
                  <a:pt x="640332" y="61072"/>
                  <a:pt x="625517" y="46786"/>
                  <a:pt x="608055" y="39378"/>
                </a:cubicBezTo>
                <a:cubicBezTo>
                  <a:pt x="590593" y="31970"/>
                  <a:pt x="590063" y="58428"/>
                  <a:pt x="563605" y="52078"/>
                </a:cubicBezTo>
                <a:cubicBezTo>
                  <a:pt x="537147" y="45728"/>
                  <a:pt x="474705" y="7628"/>
                  <a:pt x="449305" y="1278"/>
                </a:cubicBezTo>
                <a:cubicBezTo>
                  <a:pt x="423905" y="-5072"/>
                  <a:pt x="437134" y="13978"/>
                  <a:pt x="423905" y="20328"/>
                </a:cubicBezTo>
                <a:cubicBezTo>
                  <a:pt x="410676" y="26678"/>
                  <a:pt x="378397" y="26150"/>
                  <a:pt x="369930" y="39378"/>
                </a:cubicBezTo>
                <a:cubicBezTo>
                  <a:pt x="361463" y="52607"/>
                  <a:pt x="374823" y="79591"/>
                  <a:pt x="360403" y="93349"/>
                </a:cubicBezTo>
                <a:cubicBezTo>
                  <a:pt x="345983" y="107107"/>
                  <a:pt x="307224" y="115049"/>
                  <a:pt x="283412" y="121928"/>
                </a:cubicBezTo>
                <a:cubicBezTo>
                  <a:pt x="259600" y="128807"/>
                  <a:pt x="273885" y="110811"/>
                  <a:pt x="217529" y="134623"/>
                </a:cubicBezTo>
                <a:cubicBezTo>
                  <a:pt x="206548" y="136673"/>
                  <a:pt x="222423" y="122452"/>
                  <a:pt x="217529" y="134227"/>
                </a:cubicBezTo>
                <a:close/>
              </a:path>
            </a:pathLst>
          </a:cu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95" name="Овал 2"/>
          <p:cNvSpPr/>
          <p:nvPr/>
        </p:nvSpPr>
        <p:spPr>
          <a:xfrm>
            <a:off x="4190300" y="4860065"/>
            <a:ext cx="463287" cy="439016"/>
          </a:xfrm>
          <a:custGeom>
            <a:avLst/>
            <a:gdLst>
              <a:gd name="connsiteX0" fmla="*/ 0 w 85725"/>
              <a:gd name="connsiteY0" fmla="*/ 90488 h 180975"/>
              <a:gd name="connsiteX1" fmla="*/ 42863 w 85725"/>
              <a:gd name="connsiteY1" fmla="*/ 0 h 180975"/>
              <a:gd name="connsiteX2" fmla="*/ 85726 w 85725"/>
              <a:gd name="connsiteY2" fmla="*/ 90488 h 180975"/>
              <a:gd name="connsiteX3" fmla="*/ 42863 w 85725"/>
              <a:gd name="connsiteY3" fmla="*/ 180976 h 180975"/>
              <a:gd name="connsiteX4" fmla="*/ 0 w 85725"/>
              <a:gd name="connsiteY4" fmla="*/ 90488 h 180975"/>
              <a:gd name="connsiteX0" fmla="*/ 1873 w 109657"/>
              <a:gd name="connsiteY0" fmla="*/ 123826 h 214314"/>
              <a:gd name="connsiteX1" fmla="*/ 101886 w 109657"/>
              <a:gd name="connsiteY1" fmla="*/ 0 h 214314"/>
              <a:gd name="connsiteX2" fmla="*/ 87599 w 109657"/>
              <a:gd name="connsiteY2" fmla="*/ 123826 h 214314"/>
              <a:gd name="connsiteX3" fmla="*/ 44736 w 109657"/>
              <a:gd name="connsiteY3" fmla="*/ 214314 h 214314"/>
              <a:gd name="connsiteX4" fmla="*/ 1873 w 109657"/>
              <a:gd name="connsiteY4" fmla="*/ 123826 h 214314"/>
              <a:gd name="connsiteX0" fmla="*/ 1790 w 132760"/>
              <a:gd name="connsiteY0" fmla="*/ 123826 h 214314"/>
              <a:gd name="connsiteX1" fmla="*/ 101803 w 132760"/>
              <a:gd name="connsiteY1" fmla="*/ 0 h 214314"/>
              <a:gd name="connsiteX2" fmla="*/ 132760 w 132760"/>
              <a:gd name="connsiteY2" fmla="*/ 123826 h 214314"/>
              <a:gd name="connsiteX3" fmla="*/ 44653 w 132760"/>
              <a:gd name="connsiteY3" fmla="*/ 214314 h 214314"/>
              <a:gd name="connsiteX4" fmla="*/ 1790 w 132760"/>
              <a:gd name="connsiteY4" fmla="*/ 123826 h 214314"/>
              <a:gd name="connsiteX0" fmla="*/ 2293 w 133263"/>
              <a:gd name="connsiteY0" fmla="*/ 123826 h 280989"/>
              <a:gd name="connsiteX1" fmla="*/ 102306 w 133263"/>
              <a:gd name="connsiteY1" fmla="*/ 0 h 280989"/>
              <a:gd name="connsiteX2" fmla="*/ 133263 w 133263"/>
              <a:gd name="connsiteY2" fmla="*/ 123826 h 280989"/>
              <a:gd name="connsiteX3" fmla="*/ 40393 w 133263"/>
              <a:gd name="connsiteY3" fmla="*/ 280989 h 280989"/>
              <a:gd name="connsiteX4" fmla="*/ 2293 w 133263"/>
              <a:gd name="connsiteY4" fmla="*/ 123826 h 280989"/>
              <a:gd name="connsiteX0" fmla="*/ 1847 w 132842"/>
              <a:gd name="connsiteY0" fmla="*/ 123826 h 281421"/>
              <a:gd name="connsiteX1" fmla="*/ 101860 w 132842"/>
              <a:gd name="connsiteY1" fmla="*/ 0 h 281421"/>
              <a:gd name="connsiteX2" fmla="*/ 132817 w 132842"/>
              <a:gd name="connsiteY2" fmla="*/ 123826 h 281421"/>
              <a:gd name="connsiteX3" fmla="*/ 78047 w 132842"/>
              <a:gd name="connsiteY3" fmla="*/ 169069 h 281421"/>
              <a:gd name="connsiteX4" fmla="*/ 39947 w 132842"/>
              <a:gd name="connsiteY4" fmla="*/ 280989 h 281421"/>
              <a:gd name="connsiteX5" fmla="*/ 1847 w 132842"/>
              <a:gd name="connsiteY5" fmla="*/ 123826 h 281421"/>
              <a:gd name="connsiteX0" fmla="*/ 3810 w 134805"/>
              <a:gd name="connsiteY0" fmla="*/ 123826 h 280994"/>
              <a:gd name="connsiteX1" fmla="*/ 103823 w 134805"/>
              <a:gd name="connsiteY1" fmla="*/ 0 h 280994"/>
              <a:gd name="connsiteX2" fmla="*/ 134780 w 134805"/>
              <a:gd name="connsiteY2" fmla="*/ 123826 h 280994"/>
              <a:gd name="connsiteX3" fmla="*/ 80010 w 134805"/>
              <a:gd name="connsiteY3" fmla="*/ 169069 h 280994"/>
              <a:gd name="connsiteX4" fmla="*/ 41910 w 134805"/>
              <a:gd name="connsiteY4" fmla="*/ 280989 h 280994"/>
              <a:gd name="connsiteX5" fmla="*/ 22859 w 134805"/>
              <a:gd name="connsiteY5" fmla="*/ 173831 h 280994"/>
              <a:gd name="connsiteX6" fmla="*/ 3810 w 134805"/>
              <a:gd name="connsiteY6" fmla="*/ 123826 h 280994"/>
              <a:gd name="connsiteX0" fmla="*/ 3810 w 136370"/>
              <a:gd name="connsiteY0" fmla="*/ 126794 h 283962"/>
              <a:gd name="connsiteX1" fmla="*/ 103823 w 136370"/>
              <a:gd name="connsiteY1" fmla="*/ 2968 h 283962"/>
              <a:gd name="connsiteX2" fmla="*/ 115728 w 136370"/>
              <a:gd name="connsiteY2" fmla="*/ 45830 h 283962"/>
              <a:gd name="connsiteX3" fmla="*/ 134780 w 136370"/>
              <a:gd name="connsiteY3" fmla="*/ 126794 h 283962"/>
              <a:gd name="connsiteX4" fmla="*/ 80010 w 136370"/>
              <a:gd name="connsiteY4" fmla="*/ 172037 h 283962"/>
              <a:gd name="connsiteX5" fmla="*/ 41910 w 136370"/>
              <a:gd name="connsiteY5" fmla="*/ 283957 h 283962"/>
              <a:gd name="connsiteX6" fmla="*/ 22859 w 136370"/>
              <a:gd name="connsiteY6" fmla="*/ 176799 h 283962"/>
              <a:gd name="connsiteX7" fmla="*/ 3810 w 136370"/>
              <a:gd name="connsiteY7" fmla="*/ 126794 h 283962"/>
              <a:gd name="connsiteX0" fmla="*/ 3810 w 136370"/>
              <a:gd name="connsiteY0" fmla="*/ 126794 h 284714"/>
              <a:gd name="connsiteX1" fmla="*/ 103823 w 136370"/>
              <a:gd name="connsiteY1" fmla="*/ 2968 h 284714"/>
              <a:gd name="connsiteX2" fmla="*/ 115728 w 136370"/>
              <a:gd name="connsiteY2" fmla="*/ 45830 h 284714"/>
              <a:gd name="connsiteX3" fmla="*/ 134780 w 136370"/>
              <a:gd name="connsiteY3" fmla="*/ 126794 h 284714"/>
              <a:gd name="connsiteX4" fmla="*/ 80010 w 136370"/>
              <a:gd name="connsiteY4" fmla="*/ 172037 h 284714"/>
              <a:gd name="connsiteX5" fmla="*/ 51434 w 136370"/>
              <a:gd name="connsiteY5" fmla="*/ 222043 h 284714"/>
              <a:gd name="connsiteX6" fmla="*/ 41910 w 136370"/>
              <a:gd name="connsiteY6" fmla="*/ 283957 h 284714"/>
              <a:gd name="connsiteX7" fmla="*/ 22859 w 136370"/>
              <a:gd name="connsiteY7" fmla="*/ 176799 h 284714"/>
              <a:gd name="connsiteX8" fmla="*/ 3810 w 136370"/>
              <a:gd name="connsiteY8" fmla="*/ 126794 h 284714"/>
              <a:gd name="connsiteX0" fmla="*/ 83 w 132643"/>
              <a:gd name="connsiteY0" fmla="*/ 125681 h 283601"/>
              <a:gd name="connsiteX1" fmla="*/ 16750 w 132643"/>
              <a:gd name="connsiteY1" fmla="*/ 104249 h 283601"/>
              <a:gd name="connsiteX2" fmla="*/ 100096 w 132643"/>
              <a:gd name="connsiteY2" fmla="*/ 1855 h 283601"/>
              <a:gd name="connsiteX3" fmla="*/ 112001 w 132643"/>
              <a:gd name="connsiteY3" fmla="*/ 44717 h 283601"/>
              <a:gd name="connsiteX4" fmla="*/ 131053 w 132643"/>
              <a:gd name="connsiteY4" fmla="*/ 125681 h 283601"/>
              <a:gd name="connsiteX5" fmla="*/ 76283 w 132643"/>
              <a:gd name="connsiteY5" fmla="*/ 170924 h 283601"/>
              <a:gd name="connsiteX6" fmla="*/ 47707 w 132643"/>
              <a:gd name="connsiteY6" fmla="*/ 220930 h 283601"/>
              <a:gd name="connsiteX7" fmla="*/ 38183 w 132643"/>
              <a:gd name="connsiteY7" fmla="*/ 282844 h 283601"/>
              <a:gd name="connsiteX8" fmla="*/ 19132 w 132643"/>
              <a:gd name="connsiteY8" fmla="*/ 175686 h 283601"/>
              <a:gd name="connsiteX9" fmla="*/ 83 w 132643"/>
              <a:gd name="connsiteY9" fmla="*/ 125681 h 283601"/>
              <a:gd name="connsiteX0" fmla="*/ 83 w 132643"/>
              <a:gd name="connsiteY0" fmla="*/ 125681 h 282844"/>
              <a:gd name="connsiteX1" fmla="*/ 16750 w 132643"/>
              <a:gd name="connsiteY1" fmla="*/ 104249 h 282844"/>
              <a:gd name="connsiteX2" fmla="*/ 100096 w 132643"/>
              <a:gd name="connsiteY2" fmla="*/ 1855 h 282844"/>
              <a:gd name="connsiteX3" fmla="*/ 112001 w 132643"/>
              <a:gd name="connsiteY3" fmla="*/ 44717 h 282844"/>
              <a:gd name="connsiteX4" fmla="*/ 131053 w 132643"/>
              <a:gd name="connsiteY4" fmla="*/ 125681 h 282844"/>
              <a:gd name="connsiteX5" fmla="*/ 76283 w 132643"/>
              <a:gd name="connsiteY5" fmla="*/ 170924 h 282844"/>
              <a:gd name="connsiteX6" fmla="*/ 47707 w 132643"/>
              <a:gd name="connsiteY6" fmla="*/ 220930 h 282844"/>
              <a:gd name="connsiteX7" fmla="*/ 38183 w 132643"/>
              <a:gd name="connsiteY7" fmla="*/ 282844 h 282844"/>
              <a:gd name="connsiteX8" fmla="*/ 14369 w 132643"/>
              <a:gd name="connsiteY8" fmla="*/ 220930 h 282844"/>
              <a:gd name="connsiteX9" fmla="*/ 19132 w 132643"/>
              <a:gd name="connsiteY9" fmla="*/ 175686 h 282844"/>
              <a:gd name="connsiteX10" fmla="*/ 83 w 132643"/>
              <a:gd name="connsiteY10" fmla="*/ 125681 h 282844"/>
              <a:gd name="connsiteX0" fmla="*/ 83 w 132643"/>
              <a:gd name="connsiteY0" fmla="*/ 123870 h 281033"/>
              <a:gd name="connsiteX1" fmla="*/ 16750 w 132643"/>
              <a:gd name="connsiteY1" fmla="*/ 102438 h 281033"/>
              <a:gd name="connsiteX2" fmla="*/ 45325 w 132643"/>
              <a:gd name="connsiteY2" fmla="*/ 50050 h 281033"/>
              <a:gd name="connsiteX3" fmla="*/ 100096 w 132643"/>
              <a:gd name="connsiteY3" fmla="*/ 44 h 281033"/>
              <a:gd name="connsiteX4" fmla="*/ 112001 w 132643"/>
              <a:gd name="connsiteY4" fmla="*/ 42906 h 281033"/>
              <a:gd name="connsiteX5" fmla="*/ 131053 w 132643"/>
              <a:gd name="connsiteY5" fmla="*/ 123870 h 281033"/>
              <a:gd name="connsiteX6" fmla="*/ 76283 w 132643"/>
              <a:gd name="connsiteY6" fmla="*/ 169113 h 281033"/>
              <a:gd name="connsiteX7" fmla="*/ 47707 w 132643"/>
              <a:gd name="connsiteY7" fmla="*/ 219119 h 281033"/>
              <a:gd name="connsiteX8" fmla="*/ 38183 w 132643"/>
              <a:gd name="connsiteY8" fmla="*/ 281033 h 281033"/>
              <a:gd name="connsiteX9" fmla="*/ 14369 w 132643"/>
              <a:gd name="connsiteY9" fmla="*/ 219119 h 281033"/>
              <a:gd name="connsiteX10" fmla="*/ 19132 w 132643"/>
              <a:gd name="connsiteY10" fmla="*/ 173875 h 281033"/>
              <a:gd name="connsiteX11" fmla="*/ 83 w 132643"/>
              <a:gd name="connsiteY11" fmla="*/ 123870 h 281033"/>
              <a:gd name="connsiteX0" fmla="*/ 83 w 180180"/>
              <a:gd name="connsiteY0" fmla="*/ 123870 h 281033"/>
              <a:gd name="connsiteX1" fmla="*/ 16750 w 180180"/>
              <a:gd name="connsiteY1" fmla="*/ 102438 h 281033"/>
              <a:gd name="connsiteX2" fmla="*/ 45325 w 180180"/>
              <a:gd name="connsiteY2" fmla="*/ 50050 h 281033"/>
              <a:gd name="connsiteX3" fmla="*/ 100096 w 180180"/>
              <a:gd name="connsiteY3" fmla="*/ 44 h 281033"/>
              <a:gd name="connsiteX4" fmla="*/ 112001 w 180180"/>
              <a:gd name="connsiteY4" fmla="*/ 42906 h 281033"/>
              <a:gd name="connsiteX5" fmla="*/ 131053 w 180180"/>
              <a:gd name="connsiteY5" fmla="*/ 123870 h 281033"/>
              <a:gd name="connsiteX6" fmla="*/ 178677 w 180180"/>
              <a:gd name="connsiteY6" fmla="*/ 254838 h 281033"/>
              <a:gd name="connsiteX7" fmla="*/ 47707 w 180180"/>
              <a:gd name="connsiteY7" fmla="*/ 219119 h 281033"/>
              <a:gd name="connsiteX8" fmla="*/ 38183 w 180180"/>
              <a:gd name="connsiteY8" fmla="*/ 281033 h 281033"/>
              <a:gd name="connsiteX9" fmla="*/ 14369 w 180180"/>
              <a:gd name="connsiteY9" fmla="*/ 219119 h 281033"/>
              <a:gd name="connsiteX10" fmla="*/ 19132 w 180180"/>
              <a:gd name="connsiteY10" fmla="*/ 173875 h 281033"/>
              <a:gd name="connsiteX11" fmla="*/ 83 w 180180"/>
              <a:gd name="connsiteY11" fmla="*/ 123870 h 281033"/>
              <a:gd name="connsiteX0" fmla="*/ 83 w 305097"/>
              <a:gd name="connsiteY0" fmla="*/ 123870 h 281033"/>
              <a:gd name="connsiteX1" fmla="*/ 16750 w 305097"/>
              <a:gd name="connsiteY1" fmla="*/ 102438 h 281033"/>
              <a:gd name="connsiteX2" fmla="*/ 45325 w 305097"/>
              <a:gd name="connsiteY2" fmla="*/ 50050 h 281033"/>
              <a:gd name="connsiteX3" fmla="*/ 100096 w 305097"/>
              <a:gd name="connsiteY3" fmla="*/ 44 h 281033"/>
              <a:gd name="connsiteX4" fmla="*/ 112001 w 305097"/>
              <a:gd name="connsiteY4" fmla="*/ 42906 h 281033"/>
              <a:gd name="connsiteX5" fmla="*/ 304885 w 305097"/>
              <a:gd name="connsiteY5" fmla="*/ 123870 h 281033"/>
              <a:gd name="connsiteX6" fmla="*/ 178677 w 305097"/>
              <a:gd name="connsiteY6" fmla="*/ 254838 h 281033"/>
              <a:gd name="connsiteX7" fmla="*/ 47707 w 305097"/>
              <a:gd name="connsiteY7" fmla="*/ 219119 h 281033"/>
              <a:gd name="connsiteX8" fmla="*/ 38183 w 305097"/>
              <a:gd name="connsiteY8" fmla="*/ 281033 h 281033"/>
              <a:gd name="connsiteX9" fmla="*/ 14369 w 305097"/>
              <a:gd name="connsiteY9" fmla="*/ 219119 h 281033"/>
              <a:gd name="connsiteX10" fmla="*/ 19132 w 305097"/>
              <a:gd name="connsiteY10" fmla="*/ 173875 h 281033"/>
              <a:gd name="connsiteX11" fmla="*/ 83 w 305097"/>
              <a:gd name="connsiteY11" fmla="*/ 123870 h 281033"/>
              <a:gd name="connsiteX0" fmla="*/ 83 w 305409"/>
              <a:gd name="connsiteY0" fmla="*/ 180721 h 337884"/>
              <a:gd name="connsiteX1" fmla="*/ 16750 w 305409"/>
              <a:gd name="connsiteY1" fmla="*/ 159289 h 337884"/>
              <a:gd name="connsiteX2" fmla="*/ 45325 w 305409"/>
              <a:gd name="connsiteY2" fmla="*/ 106901 h 337884"/>
              <a:gd name="connsiteX3" fmla="*/ 100096 w 305409"/>
              <a:gd name="connsiteY3" fmla="*/ 56895 h 337884"/>
              <a:gd name="connsiteX4" fmla="*/ 231063 w 305409"/>
              <a:gd name="connsiteY4" fmla="*/ 4507 h 337884"/>
              <a:gd name="connsiteX5" fmla="*/ 304885 w 305409"/>
              <a:gd name="connsiteY5" fmla="*/ 180721 h 337884"/>
              <a:gd name="connsiteX6" fmla="*/ 178677 w 305409"/>
              <a:gd name="connsiteY6" fmla="*/ 311689 h 337884"/>
              <a:gd name="connsiteX7" fmla="*/ 47707 w 305409"/>
              <a:gd name="connsiteY7" fmla="*/ 275970 h 337884"/>
              <a:gd name="connsiteX8" fmla="*/ 38183 w 305409"/>
              <a:gd name="connsiteY8" fmla="*/ 337884 h 337884"/>
              <a:gd name="connsiteX9" fmla="*/ 14369 w 305409"/>
              <a:gd name="connsiteY9" fmla="*/ 275970 h 337884"/>
              <a:gd name="connsiteX10" fmla="*/ 19132 w 305409"/>
              <a:gd name="connsiteY10" fmla="*/ 230726 h 337884"/>
              <a:gd name="connsiteX11" fmla="*/ 83 w 305409"/>
              <a:gd name="connsiteY11" fmla="*/ 180721 h 337884"/>
              <a:gd name="connsiteX0" fmla="*/ 83 w 305409"/>
              <a:gd name="connsiteY0" fmla="*/ 194208 h 351371"/>
              <a:gd name="connsiteX1" fmla="*/ 16750 w 305409"/>
              <a:gd name="connsiteY1" fmla="*/ 172776 h 351371"/>
              <a:gd name="connsiteX2" fmla="*/ 45325 w 305409"/>
              <a:gd name="connsiteY2" fmla="*/ 120388 h 351371"/>
              <a:gd name="connsiteX3" fmla="*/ 54852 w 305409"/>
              <a:gd name="connsiteY3" fmla="*/ 10851 h 351371"/>
              <a:gd name="connsiteX4" fmla="*/ 231063 w 305409"/>
              <a:gd name="connsiteY4" fmla="*/ 17994 h 351371"/>
              <a:gd name="connsiteX5" fmla="*/ 304885 w 305409"/>
              <a:gd name="connsiteY5" fmla="*/ 194208 h 351371"/>
              <a:gd name="connsiteX6" fmla="*/ 178677 w 305409"/>
              <a:gd name="connsiteY6" fmla="*/ 325176 h 351371"/>
              <a:gd name="connsiteX7" fmla="*/ 47707 w 305409"/>
              <a:gd name="connsiteY7" fmla="*/ 289457 h 351371"/>
              <a:gd name="connsiteX8" fmla="*/ 38183 w 305409"/>
              <a:gd name="connsiteY8" fmla="*/ 351371 h 351371"/>
              <a:gd name="connsiteX9" fmla="*/ 14369 w 305409"/>
              <a:gd name="connsiteY9" fmla="*/ 289457 h 351371"/>
              <a:gd name="connsiteX10" fmla="*/ 19132 w 305409"/>
              <a:gd name="connsiteY10" fmla="*/ 244213 h 351371"/>
              <a:gd name="connsiteX11" fmla="*/ 83 w 305409"/>
              <a:gd name="connsiteY11" fmla="*/ 194208 h 351371"/>
              <a:gd name="connsiteX0" fmla="*/ 141258 w 446584"/>
              <a:gd name="connsiteY0" fmla="*/ 196056 h 353219"/>
              <a:gd name="connsiteX1" fmla="*/ 157925 w 446584"/>
              <a:gd name="connsiteY1" fmla="*/ 174624 h 353219"/>
              <a:gd name="connsiteX2" fmla="*/ 762 w 446584"/>
              <a:gd name="connsiteY2" fmla="*/ 148429 h 353219"/>
              <a:gd name="connsiteX3" fmla="*/ 196027 w 446584"/>
              <a:gd name="connsiteY3" fmla="*/ 12699 h 353219"/>
              <a:gd name="connsiteX4" fmla="*/ 372238 w 446584"/>
              <a:gd name="connsiteY4" fmla="*/ 19842 h 353219"/>
              <a:gd name="connsiteX5" fmla="*/ 446060 w 446584"/>
              <a:gd name="connsiteY5" fmla="*/ 196056 h 353219"/>
              <a:gd name="connsiteX6" fmla="*/ 319852 w 446584"/>
              <a:gd name="connsiteY6" fmla="*/ 327024 h 353219"/>
              <a:gd name="connsiteX7" fmla="*/ 188882 w 446584"/>
              <a:gd name="connsiteY7" fmla="*/ 291305 h 353219"/>
              <a:gd name="connsiteX8" fmla="*/ 179358 w 446584"/>
              <a:gd name="connsiteY8" fmla="*/ 353219 h 353219"/>
              <a:gd name="connsiteX9" fmla="*/ 155544 w 446584"/>
              <a:gd name="connsiteY9" fmla="*/ 291305 h 353219"/>
              <a:gd name="connsiteX10" fmla="*/ 160307 w 446584"/>
              <a:gd name="connsiteY10" fmla="*/ 246061 h 353219"/>
              <a:gd name="connsiteX11" fmla="*/ 141258 w 446584"/>
              <a:gd name="connsiteY11" fmla="*/ 196056 h 353219"/>
              <a:gd name="connsiteX0" fmla="*/ 142201 w 447527"/>
              <a:gd name="connsiteY0" fmla="*/ 196056 h 353219"/>
              <a:gd name="connsiteX1" fmla="*/ 54093 w 447527"/>
              <a:gd name="connsiteY1" fmla="*/ 234155 h 353219"/>
              <a:gd name="connsiteX2" fmla="*/ 1705 w 447527"/>
              <a:gd name="connsiteY2" fmla="*/ 148429 h 353219"/>
              <a:gd name="connsiteX3" fmla="*/ 196970 w 447527"/>
              <a:gd name="connsiteY3" fmla="*/ 12699 h 353219"/>
              <a:gd name="connsiteX4" fmla="*/ 373181 w 447527"/>
              <a:gd name="connsiteY4" fmla="*/ 19842 h 353219"/>
              <a:gd name="connsiteX5" fmla="*/ 447003 w 447527"/>
              <a:gd name="connsiteY5" fmla="*/ 196056 h 353219"/>
              <a:gd name="connsiteX6" fmla="*/ 320795 w 447527"/>
              <a:gd name="connsiteY6" fmla="*/ 327024 h 353219"/>
              <a:gd name="connsiteX7" fmla="*/ 189825 w 447527"/>
              <a:gd name="connsiteY7" fmla="*/ 291305 h 353219"/>
              <a:gd name="connsiteX8" fmla="*/ 180301 w 447527"/>
              <a:gd name="connsiteY8" fmla="*/ 353219 h 353219"/>
              <a:gd name="connsiteX9" fmla="*/ 156487 w 447527"/>
              <a:gd name="connsiteY9" fmla="*/ 291305 h 353219"/>
              <a:gd name="connsiteX10" fmla="*/ 161250 w 447527"/>
              <a:gd name="connsiteY10" fmla="*/ 246061 h 353219"/>
              <a:gd name="connsiteX11" fmla="*/ 142201 w 447527"/>
              <a:gd name="connsiteY11" fmla="*/ 196056 h 353219"/>
              <a:gd name="connsiteX0" fmla="*/ 89813 w 447527"/>
              <a:gd name="connsiteY0" fmla="*/ 372268 h 372286"/>
              <a:gd name="connsiteX1" fmla="*/ 54093 w 447527"/>
              <a:gd name="connsiteY1" fmla="*/ 234155 h 372286"/>
              <a:gd name="connsiteX2" fmla="*/ 1705 w 447527"/>
              <a:gd name="connsiteY2" fmla="*/ 148429 h 372286"/>
              <a:gd name="connsiteX3" fmla="*/ 196970 w 447527"/>
              <a:gd name="connsiteY3" fmla="*/ 12699 h 372286"/>
              <a:gd name="connsiteX4" fmla="*/ 373181 w 447527"/>
              <a:gd name="connsiteY4" fmla="*/ 19842 h 372286"/>
              <a:gd name="connsiteX5" fmla="*/ 447003 w 447527"/>
              <a:gd name="connsiteY5" fmla="*/ 196056 h 372286"/>
              <a:gd name="connsiteX6" fmla="*/ 320795 w 447527"/>
              <a:gd name="connsiteY6" fmla="*/ 327024 h 372286"/>
              <a:gd name="connsiteX7" fmla="*/ 189825 w 447527"/>
              <a:gd name="connsiteY7" fmla="*/ 291305 h 372286"/>
              <a:gd name="connsiteX8" fmla="*/ 180301 w 447527"/>
              <a:gd name="connsiteY8" fmla="*/ 353219 h 372286"/>
              <a:gd name="connsiteX9" fmla="*/ 156487 w 447527"/>
              <a:gd name="connsiteY9" fmla="*/ 291305 h 372286"/>
              <a:gd name="connsiteX10" fmla="*/ 161250 w 447527"/>
              <a:gd name="connsiteY10" fmla="*/ 246061 h 372286"/>
              <a:gd name="connsiteX11" fmla="*/ 89813 w 447527"/>
              <a:gd name="connsiteY11" fmla="*/ 372268 h 372286"/>
              <a:gd name="connsiteX0" fmla="*/ 89813 w 447527"/>
              <a:gd name="connsiteY0" fmla="*/ 372268 h 372993"/>
              <a:gd name="connsiteX1" fmla="*/ 54093 w 447527"/>
              <a:gd name="connsiteY1" fmla="*/ 234155 h 372993"/>
              <a:gd name="connsiteX2" fmla="*/ 1705 w 447527"/>
              <a:gd name="connsiteY2" fmla="*/ 148429 h 372993"/>
              <a:gd name="connsiteX3" fmla="*/ 196970 w 447527"/>
              <a:gd name="connsiteY3" fmla="*/ 12699 h 372993"/>
              <a:gd name="connsiteX4" fmla="*/ 373181 w 447527"/>
              <a:gd name="connsiteY4" fmla="*/ 19842 h 372993"/>
              <a:gd name="connsiteX5" fmla="*/ 447003 w 447527"/>
              <a:gd name="connsiteY5" fmla="*/ 196056 h 372993"/>
              <a:gd name="connsiteX6" fmla="*/ 320795 w 447527"/>
              <a:gd name="connsiteY6" fmla="*/ 327024 h 372993"/>
              <a:gd name="connsiteX7" fmla="*/ 189825 w 447527"/>
              <a:gd name="connsiteY7" fmla="*/ 291305 h 372993"/>
              <a:gd name="connsiteX8" fmla="*/ 180301 w 447527"/>
              <a:gd name="connsiteY8" fmla="*/ 353219 h 372993"/>
              <a:gd name="connsiteX9" fmla="*/ 156487 w 447527"/>
              <a:gd name="connsiteY9" fmla="*/ 291305 h 372993"/>
              <a:gd name="connsiteX10" fmla="*/ 89813 w 447527"/>
              <a:gd name="connsiteY10" fmla="*/ 372268 h 372993"/>
              <a:gd name="connsiteX0" fmla="*/ 89813 w 447527"/>
              <a:gd name="connsiteY0" fmla="*/ 372268 h 379576"/>
              <a:gd name="connsiteX1" fmla="*/ 54093 w 447527"/>
              <a:gd name="connsiteY1" fmla="*/ 234155 h 379576"/>
              <a:gd name="connsiteX2" fmla="*/ 1705 w 447527"/>
              <a:gd name="connsiteY2" fmla="*/ 148429 h 379576"/>
              <a:gd name="connsiteX3" fmla="*/ 196970 w 447527"/>
              <a:gd name="connsiteY3" fmla="*/ 12699 h 379576"/>
              <a:gd name="connsiteX4" fmla="*/ 373181 w 447527"/>
              <a:gd name="connsiteY4" fmla="*/ 19842 h 379576"/>
              <a:gd name="connsiteX5" fmla="*/ 447003 w 447527"/>
              <a:gd name="connsiteY5" fmla="*/ 196056 h 379576"/>
              <a:gd name="connsiteX6" fmla="*/ 320795 w 447527"/>
              <a:gd name="connsiteY6" fmla="*/ 327024 h 379576"/>
              <a:gd name="connsiteX7" fmla="*/ 189825 w 447527"/>
              <a:gd name="connsiteY7" fmla="*/ 291305 h 379576"/>
              <a:gd name="connsiteX8" fmla="*/ 180301 w 447527"/>
              <a:gd name="connsiteY8" fmla="*/ 353219 h 379576"/>
              <a:gd name="connsiteX9" fmla="*/ 89813 w 447527"/>
              <a:gd name="connsiteY9" fmla="*/ 372268 h 379576"/>
              <a:gd name="connsiteX0" fmla="*/ 89813 w 447527"/>
              <a:gd name="connsiteY0" fmla="*/ 372268 h 379576"/>
              <a:gd name="connsiteX1" fmla="*/ 54093 w 447527"/>
              <a:gd name="connsiteY1" fmla="*/ 234155 h 379576"/>
              <a:gd name="connsiteX2" fmla="*/ 1705 w 447527"/>
              <a:gd name="connsiteY2" fmla="*/ 148429 h 379576"/>
              <a:gd name="connsiteX3" fmla="*/ 196970 w 447527"/>
              <a:gd name="connsiteY3" fmla="*/ 12699 h 379576"/>
              <a:gd name="connsiteX4" fmla="*/ 373181 w 447527"/>
              <a:gd name="connsiteY4" fmla="*/ 19842 h 379576"/>
              <a:gd name="connsiteX5" fmla="*/ 447003 w 447527"/>
              <a:gd name="connsiteY5" fmla="*/ 196056 h 379576"/>
              <a:gd name="connsiteX6" fmla="*/ 320795 w 447527"/>
              <a:gd name="connsiteY6" fmla="*/ 327024 h 379576"/>
              <a:gd name="connsiteX7" fmla="*/ 180301 w 447527"/>
              <a:gd name="connsiteY7" fmla="*/ 353219 h 379576"/>
              <a:gd name="connsiteX8" fmla="*/ 89813 w 447527"/>
              <a:gd name="connsiteY8" fmla="*/ 372268 h 379576"/>
              <a:gd name="connsiteX0" fmla="*/ 89813 w 447527"/>
              <a:gd name="connsiteY0" fmla="*/ 372268 h 439058"/>
              <a:gd name="connsiteX1" fmla="*/ 54093 w 447527"/>
              <a:gd name="connsiteY1" fmla="*/ 234155 h 439058"/>
              <a:gd name="connsiteX2" fmla="*/ 1705 w 447527"/>
              <a:gd name="connsiteY2" fmla="*/ 148429 h 439058"/>
              <a:gd name="connsiteX3" fmla="*/ 196970 w 447527"/>
              <a:gd name="connsiteY3" fmla="*/ 12699 h 439058"/>
              <a:gd name="connsiteX4" fmla="*/ 373181 w 447527"/>
              <a:gd name="connsiteY4" fmla="*/ 19842 h 439058"/>
              <a:gd name="connsiteX5" fmla="*/ 447003 w 447527"/>
              <a:gd name="connsiteY5" fmla="*/ 196056 h 439058"/>
              <a:gd name="connsiteX6" fmla="*/ 320795 w 447527"/>
              <a:gd name="connsiteY6" fmla="*/ 327024 h 439058"/>
              <a:gd name="connsiteX7" fmla="*/ 192207 w 447527"/>
              <a:gd name="connsiteY7" fmla="*/ 436563 h 439058"/>
              <a:gd name="connsiteX8" fmla="*/ 89813 w 447527"/>
              <a:gd name="connsiteY8" fmla="*/ 372268 h 439058"/>
              <a:gd name="connsiteX0" fmla="*/ 89813 w 447527"/>
              <a:gd name="connsiteY0" fmla="*/ 372268 h 436666"/>
              <a:gd name="connsiteX1" fmla="*/ 54093 w 447527"/>
              <a:gd name="connsiteY1" fmla="*/ 234155 h 436666"/>
              <a:gd name="connsiteX2" fmla="*/ 1705 w 447527"/>
              <a:gd name="connsiteY2" fmla="*/ 148429 h 436666"/>
              <a:gd name="connsiteX3" fmla="*/ 196970 w 447527"/>
              <a:gd name="connsiteY3" fmla="*/ 12699 h 436666"/>
              <a:gd name="connsiteX4" fmla="*/ 373181 w 447527"/>
              <a:gd name="connsiteY4" fmla="*/ 19842 h 436666"/>
              <a:gd name="connsiteX5" fmla="*/ 447003 w 447527"/>
              <a:gd name="connsiteY5" fmla="*/ 196056 h 436666"/>
              <a:gd name="connsiteX6" fmla="*/ 320795 w 447527"/>
              <a:gd name="connsiteY6" fmla="*/ 327024 h 436666"/>
              <a:gd name="connsiteX7" fmla="*/ 238149 w 447527"/>
              <a:gd name="connsiteY7" fmla="*/ 385760 h 436666"/>
              <a:gd name="connsiteX8" fmla="*/ 192207 w 447527"/>
              <a:gd name="connsiteY8" fmla="*/ 436563 h 436666"/>
              <a:gd name="connsiteX9" fmla="*/ 89813 w 447527"/>
              <a:gd name="connsiteY9" fmla="*/ 372268 h 436666"/>
              <a:gd name="connsiteX0" fmla="*/ 89813 w 460344"/>
              <a:gd name="connsiteY0" fmla="*/ 372468 h 436866"/>
              <a:gd name="connsiteX1" fmla="*/ 54093 w 460344"/>
              <a:gd name="connsiteY1" fmla="*/ 234355 h 436866"/>
              <a:gd name="connsiteX2" fmla="*/ 1705 w 460344"/>
              <a:gd name="connsiteY2" fmla="*/ 148629 h 436866"/>
              <a:gd name="connsiteX3" fmla="*/ 196970 w 460344"/>
              <a:gd name="connsiteY3" fmla="*/ 12899 h 436866"/>
              <a:gd name="connsiteX4" fmla="*/ 373181 w 460344"/>
              <a:gd name="connsiteY4" fmla="*/ 20042 h 436866"/>
              <a:gd name="connsiteX5" fmla="*/ 450080 w 460344"/>
              <a:gd name="connsiteY5" fmla="*/ 145454 h 436866"/>
              <a:gd name="connsiteX6" fmla="*/ 447003 w 460344"/>
              <a:gd name="connsiteY6" fmla="*/ 196256 h 436866"/>
              <a:gd name="connsiteX7" fmla="*/ 320795 w 460344"/>
              <a:gd name="connsiteY7" fmla="*/ 327224 h 436866"/>
              <a:gd name="connsiteX8" fmla="*/ 238149 w 460344"/>
              <a:gd name="connsiteY8" fmla="*/ 385960 h 436866"/>
              <a:gd name="connsiteX9" fmla="*/ 192207 w 460344"/>
              <a:gd name="connsiteY9" fmla="*/ 436763 h 436866"/>
              <a:gd name="connsiteX10" fmla="*/ 89813 w 460344"/>
              <a:gd name="connsiteY10" fmla="*/ 372468 h 436866"/>
              <a:gd name="connsiteX0" fmla="*/ 89813 w 460344"/>
              <a:gd name="connsiteY0" fmla="*/ 368624 h 433022"/>
              <a:gd name="connsiteX1" fmla="*/ 54093 w 460344"/>
              <a:gd name="connsiteY1" fmla="*/ 230511 h 433022"/>
              <a:gd name="connsiteX2" fmla="*/ 1705 w 460344"/>
              <a:gd name="connsiteY2" fmla="*/ 144785 h 433022"/>
              <a:gd name="connsiteX3" fmla="*/ 196970 w 460344"/>
              <a:gd name="connsiteY3" fmla="*/ 9055 h 433022"/>
              <a:gd name="connsiteX4" fmla="*/ 321491 w 460344"/>
              <a:gd name="connsiteY4" fmla="*/ 13022 h 433022"/>
              <a:gd name="connsiteX5" fmla="*/ 373181 w 460344"/>
              <a:gd name="connsiteY5" fmla="*/ 16198 h 433022"/>
              <a:gd name="connsiteX6" fmla="*/ 450080 w 460344"/>
              <a:gd name="connsiteY6" fmla="*/ 141610 h 433022"/>
              <a:gd name="connsiteX7" fmla="*/ 447003 w 460344"/>
              <a:gd name="connsiteY7" fmla="*/ 192412 h 433022"/>
              <a:gd name="connsiteX8" fmla="*/ 320795 w 460344"/>
              <a:gd name="connsiteY8" fmla="*/ 323380 h 433022"/>
              <a:gd name="connsiteX9" fmla="*/ 238149 w 460344"/>
              <a:gd name="connsiteY9" fmla="*/ 382116 h 433022"/>
              <a:gd name="connsiteX10" fmla="*/ 192207 w 460344"/>
              <a:gd name="connsiteY10" fmla="*/ 432919 h 433022"/>
              <a:gd name="connsiteX11" fmla="*/ 89813 w 460344"/>
              <a:gd name="connsiteY11" fmla="*/ 368624 h 433022"/>
              <a:gd name="connsiteX0" fmla="*/ 89813 w 457848"/>
              <a:gd name="connsiteY0" fmla="*/ 368624 h 433022"/>
              <a:gd name="connsiteX1" fmla="*/ 54093 w 457848"/>
              <a:gd name="connsiteY1" fmla="*/ 230511 h 433022"/>
              <a:gd name="connsiteX2" fmla="*/ 1705 w 457848"/>
              <a:gd name="connsiteY2" fmla="*/ 144785 h 433022"/>
              <a:gd name="connsiteX3" fmla="*/ 196970 w 457848"/>
              <a:gd name="connsiteY3" fmla="*/ 9055 h 433022"/>
              <a:gd name="connsiteX4" fmla="*/ 321491 w 457848"/>
              <a:gd name="connsiteY4" fmla="*/ 13022 h 433022"/>
              <a:gd name="connsiteX5" fmla="*/ 373181 w 457848"/>
              <a:gd name="connsiteY5" fmla="*/ 16198 h 433022"/>
              <a:gd name="connsiteX6" fmla="*/ 407216 w 457848"/>
              <a:gd name="connsiteY6" fmla="*/ 84460 h 433022"/>
              <a:gd name="connsiteX7" fmla="*/ 450080 w 457848"/>
              <a:gd name="connsiteY7" fmla="*/ 141610 h 433022"/>
              <a:gd name="connsiteX8" fmla="*/ 447003 w 457848"/>
              <a:gd name="connsiteY8" fmla="*/ 192412 h 433022"/>
              <a:gd name="connsiteX9" fmla="*/ 320795 w 457848"/>
              <a:gd name="connsiteY9" fmla="*/ 323380 h 433022"/>
              <a:gd name="connsiteX10" fmla="*/ 238149 w 457848"/>
              <a:gd name="connsiteY10" fmla="*/ 382116 h 433022"/>
              <a:gd name="connsiteX11" fmla="*/ 192207 w 457848"/>
              <a:gd name="connsiteY11" fmla="*/ 432919 h 433022"/>
              <a:gd name="connsiteX12" fmla="*/ 89813 w 457848"/>
              <a:gd name="connsiteY12" fmla="*/ 368624 h 433022"/>
              <a:gd name="connsiteX0" fmla="*/ 97534 w 465569"/>
              <a:gd name="connsiteY0" fmla="*/ 368624 h 433022"/>
              <a:gd name="connsiteX1" fmla="*/ 2282 w 465569"/>
              <a:gd name="connsiteY1" fmla="*/ 182886 h 433022"/>
              <a:gd name="connsiteX2" fmla="*/ 9426 w 465569"/>
              <a:gd name="connsiteY2" fmla="*/ 144785 h 433022"/>
              <a:gd name="connsiteX3" fmla="*/ 204691 w 465569"/>
              <a:gd name="connsiteY3" fmla="*/ 9055 h 433022"/>
              <a:gd name="connsiteX4" fmla="*/ 329212 w 465569"/>
              <a:gd name="connsiteY4" fmla="*/ 13022 h 433022"/>
              <a:gd name="connsiteX5" fmla="*/ 380902 w 465569"/>
              <a:gd name="connsiteY5" fmla="*/ 16198 h 433022"/>
              <a:gd name="connsiteX6" fmla="*/ 414937 w 465569"/>
              <a:gd name="connsiteY6" fmla="*/ 84460 h 433022"/>
              <a:gd name="connsiteX7" fmla="*/ 457801 w 465569"/>
              <a:gd name="connsiteY7" fmla="*/ 141610 h 433022"/>
              <a:gd name="connsiteX8" fmla="*/ 454724 w 465569"/>
              <a:gd name="connsiteY8" fmla="*/ 192412 h 433022"/>
              <a:gd name="connsiteX9" fmla="*/ 328516 w 465569"/>
              <a:gd name="connsiteY9" fmla="*/ 323380 h 433022"/>
              <a:gd name="connsiteX10" fmla="*/ 245870 w 465569"/>
              <a:gd name="connsiteY10" fmla="*/ 382116 h 433022"/>
              <a:gd name="connsiteX11" fmla="*/ 199928 w 465569"/>
              <a:gd name="connsiteY11" fmla="*/ 432919 h 433022"/>
              <a:gd name="connsiteX12" fmla="*/ 97534 w 465569"/>
              <a:gd name="connsiteY12" fmla="*/ 368624 h 433022"/>
              <a:gd name="connsiteX0" fmla="*/ 97534 w 465569"/>
              <a:gd name="connsiteY0" fmla="*/ 362645 h 427043"/>
              <a:gd name="connsiteX1" fmla="*/ 2282 w 465569"/>
              <a:gd name="connsiteY1" fmla="*/ 176907 h 427043"/>
              <a:gd name="connsiteX2" fmla="*/ 9426 w 465569"/>
              <a:gd name="connsiteY2" fmla="*/ 138806 h 427043"/>
              <a:gd name="connsiteX3" fmla="*/ 164907 w 465569"/>
              <a:gd name="connsiteY3" fmla="*/ 57050 h 427043"/>
              <a:gd name="connsiteX4" fmla="*/ 204691 w 465569"/>
              <a:gd name="connsiteY4" fmla="*/ 3076 h 427043"/>
              <a:gd name="connsiteX5" fmla="*/ 329212 w 465569"/>
              <a:gd name="connsiteY5" fmla="*/ 7043 h 427043"/>
              <a:gd name="connsiteX6" fmla="*/ 380902 w 465569"/>
              <a:gd name="connsiteY6" fmla="*/ 10219 h 427043"/>
              <a:gd name="connsiteX7" fmla="*/ 414937 w 465569"/>
              <a:gd name="connsiteY7" fmla="*/ 78481 h 427043"/>
              <a:gd name="connsiteX8" fmla="*/ 457801 w 465569"/>
              <a:gd name="connsiteY8" fmla="*/ 135631 h 427043"/>
              <a:gd name="connsiteX9" fmla="*/ 454724 w 465569"/>
              <a:gd name="connsiteY9" fmla="*/ 186433 h 427043"/>
              <a:gd name="connsiteX10" fmla="*/ 328516 w 465569"/>
              <a:gd name="connsiteY10" fmla="*/ 317401 h 427043"/>
              <a:gd name="connsiteX11" fmla="*/ 245870 w 465569"/>
              <a:gd name="connsiteY11" fmla="*/ 376137 h 427043"/>
              <a:gd name="connsiteX12" fmla="*/ 199928 w 465569"/>
              <a:gd name="connsiteY12" fmla="*/ 426940 h 427043"/>
              <a:gd name="connsiteX13" fmla="*/ 97534 w 465569"/>
              <a:gd name="connsiteY13" fmla="*/ 362645 h 427043"/>
              <a:gd name="connsiteX0" fmla="*/ 97534 w 465569"/>
              <a:gd name="connsiteY0" fmla="*/ 362645 h 427043"/>
              <a:gd name="connsiteX1" fmla="*/ 2282 w 465569"/>
              <a:gd name="connsiteY1" fmla="*/ 176907 h 427043"/>
              <a:gd name="connsiteX2" fmla="*/ 9426 w 465569"/>
              <a:gd name="connsiteY2" fmla="*/ 138806 h 427043"/>
              <a:gd name="connsiteX3" fmla="*/ 79182 w 465569"/>
              <a:gd name="connsiteY3" fmla="*/ 78481 h 427043"/>
              <a:gd name="connsiteX4" fmla="*/ 164907 w 465569"/>
              <a:gd name="connsiteY4" fmla="*/ 57050 h 427043"/>
              <a:gd name="connsiteX5" fmla="*/ 204691 w 465569"/>
              <a:gd name="connsiteY5" fmla="*/ 3076 h 427043"/>
              <a:gd name="connsiteX6" fmla="*/ 329212 w 465569"/>
              <a:gd name="connsiteY6" fmla="*/ 7043 h 427043"/>
              <a:gd name="connsiteX7" fmla="*/ 380902 w 465569"/>
              <a:gd name="connsiteY7" fmla="*/ 10219 h 427043"/>
              <a:gd name="connsiteX8" fmla="*/ 414937 w 465569"/>
              <a:gd name="connsiteY8" fmla="*/ 78481 h 427043"/>
              <a:gd name="connsiteX9" fmla="*/ 457801 w 465569"/>
              <a:gd name="connsiteY9" fmla="*/ 135631 h 427043"/>
              <a:gd name="connsiteX10" fmla="*/ 454724 w 465569"/>
              <a:gd name="connsiteY10" fmla="*/ 186433 h 427043"/>
              <a:gd name="connsiteX11" fmla="*/ 328516 w 465569"/>
              <a:gd name="connsiteY11" fmla="*/ 317401 h 427043"/>
              <a:gd name="connsiteX12" fmla="*/ 245870 w 465569"/>
              <a:gd name="connsiteY12" fmla="*/ 376137 h 427043"/>
              <a:gd name="connsiteX13" fmla="*/ 199928 w 465569"/>
              <a:gd name="connsiteY13" fmla="*/ 426940 h 427043"/>
              <a:gd name="connsiteX14" fmla="*/ 97534 w 465569"/>
              <a:gd name="connsiteY14" fmla="*/ 362645 h 427043"/>
              <a:gd name="connsiteX0" fmla="*/ 95252 w 463287"/>
              <a:gd name="connsiteY0" fmla="*/ 362645 h 427043"/>
              <a:gd name="connsiteX1" fmla="*/ 69756 w 463287"/>
              <a:gd name="connsiteY1" fmla="*/ 266600 h 427043"/>
              <a:gd name="connsiteX2" fmla="*/ 0 w 463287"/>
              <a:gd name="connsiteY2" fmla="*/ 176907 h 427043"/>
              <a:gd name="connsiteX3" fmla="*/ 7144 w 463287"/>
              <a:gd name="connsiteY3" fmla="*/ 138806 h 427043"/>
              <a:gd name="connsiteX4" fmla="*/ 76900 w 463287"/>
              <a:gd name="connsiteY4" fmla="*/ 78481 h 427043"/>
              <a:gd name="connsiteX5" fmla="*/ 162625 w 463287"/>
              <a:gd name="connsiteY5" fmla="*/ 57050 h 427043"/>
              <a:gd name="connsiteX6" fmla="*/ 202409 w 463287"/>
              <a:gd name="connsiteY6" fmla="*/ 3076 h 427043"/>
              <a:gd name="connsiteX7" fmla="*/ 326930 w 463287"/>
              <a:gd name="connsiteY7" fmla="*/ 7043 h 427043"/>
              <a:gd name="connsiteX8" fmla="*/ 378620 w 463287"/>
              <a:gd name="connsiteY8" fmla="*/ 10219 h 427043"/>
              <a:gd name="connsiteX9" fmla="*/ 412655 w 463287"/>
              <a:gd name="connsiteY9" fmla="*/ 78481 h 427043"/>
              <a:gd name="connsiteX10" fmla="*/ 455519 w 463287"/>
              <a:gd name="connsiteY10" fmla="*/ 135631 h 427043"/>
              <a:gd name="connsiteX11" fmla="*/ 452442 w 463287"/>
              <a:gd name="connsiteY11" fmla="*/ 186433 h 427043"/>
              <a:gd name="connsiteX12" fmla="*/ 326234 w 463287"/>
              <a:gd name="connsiteY12" fmla="*/ 317401 h 427043"/>
              <a:gd name="connsiteX13" fmla="*/ 243588 w 463287"/>
              <a:gd name="connsiteY13" fmla="*/ 376137 h 427043"/>
              <a:gd name="connsiteX14" fmla="*/ 197646 w 463287"/>
              <a:gd name="connsiteY14" fmla="*/ 426940 h 427043"/>
              <a:gd name="connsiteX15" fmla="*/ 95252 w 463287"/>
              <a:gd name="connsiteY15" fmla="*/ 362645 h 427043"/>
              <a:gd name="connsiteX0" fmla="*/ 78583 w 463287"/>
              <a:gd name="connsiteY0" fmla="*/ 365026 h 427011"/>
              <a:gd name="connsiteX1" fmla="*/ 69756 w 463287"/>
              <a:gd name="connsiteY1" fmla="*/ 266600 h 427011"/>
              <a:gd name="connsiteX2" fmla="*/ 0 w 463287"/>
              <a:gd name="connsiteY2" fmla="*/ 176907 h 427011"/>
              <a:gd name="connsiteX3" fmla="*/ 7144 w 463287"/>
              <a:gd name="connsiteY3" fmla="*/ 138806 h 427011"/>
              <a:gd name="connsiteX4" fmla="*/ 76900 w 463287"/>
              <a:gd name="connsiteY4" fmla="*/ 78481 h 427011"/>
              <a:gd name="connsiteX5" fmla="*/ 162625 w 463287"/>
              <a:gd name="connsiteY5" fmla="*/ 57050 h 427011"/>
              <a:gd name="connsiteX6" fmla="*/ 202409 w 463287"/>
              <a:gd name="connsiteY6" fmla="*/ 3076 h 427011"/>
              <a:gd name="connsiteX7" fmla="*/ 326930 w 463287"/>
              <a:gd name="connsiteY7" fmla="*/ 7043 h 427011"/>
              <a:gd name="connsiteX8" fmla="*/ 378620 w 463287"/>
              <a:gd name="connsiteY8" fmla="*/ 10219 h 427011"/>
              <a:gd name="connsiteX9" fmla="*/ 412655 w 463287"/>
              <a:gd name="connsiteY9" fmla="*/ 78481 h 427011"/>
              <a:gd name="connsiteX10" fmla="*/ 455519 w 463287"/>
              <a:gd name="connsiteY10" fmla="*/ 135631 h 427011"/>
              <a:gd name="connsiteX11" fmla="*/ 452442 w 463287"/>
              <a:gd name="connsiteY11" fmla="*/ 186433 h 427011"/>
              <a:gd name="connsiteX12" fmla="*/ 326234 w 463287"/>
              <a:gd name="connsiteY12" fmla="*/ 317401 h 427011"/>
              <a:gd name="connsiteX13" fmla="*/ 243588 w 463287"/>
              <a:gd name="connsiteY13" fmla="*/ 376137 h 427011"/>
              <a:gd name="connsiteX14" fmla="*/ 197646 w 463287"/>
              <a:gd name="connsiteY14" fmla="*/ 426940 h 427011"/>
              <a:gd name="connsiteX15" fmla="*/ 78583 w 463287"/>
              <a:gd name="connsiteY15" fmla="*/ 365026 h 427011"/>
              <a:gd name="connsiteX0" fmla="*/ 78583 w 463287"/>
              <a:gd name="connsiteY0" fmla="*/ 365026 h 426943"/>
              <a:gd name="connsiteX1" fmla="*/ 69756 w 463287"/>
              <a:gd name="connsiteY1" fmla="*/ 266600 h 426943"/>
              <a:gd name="connsiteX2" fmla="*/ 0 w 463287"/>
              <a:gd name="connsiteY2" fmla="*/ 176907 h 426943"/>
              <a:gd name="connsiteX3" fmla="*/ 7144 w 463287"/>
              <a:gd name="connsiteY3" fmla="*/ 138806 h 426943"/>
              <a:gd name="connsiteX4" fmla="*/ 76900 w 463287"/>
              <a:gd name="connsiteY4" fmla="*/ 78481 h 426943"/>
              <a:gd name="connsiteX5" fmla="*/ 162625 w 463287"/>
              <a:gd name="connsiteY5" fmla="*/ 57050 h 426943"/>
              <a:gd name="connsiteX6" fmla="*/ 202409 w 463287"/>
              <a:gd name="connsiteY6" fmla="*/ 3076 h 426943"/>
              <a:gd name="connsiteX7" fmla="*/ 326930 w 463287"/>
              <a:gd name="connsiteY7" fmla="*/ 7043 h 426943"/>
              <a:gd name="connsiteX8" fmla="*/ 378620 w 463287"/>
              <a:gd name="connsiteY8" fmla="*/ 10219 h 426943"/>
              <a:gd name="connsiteX9" fmla="*/ 412655 w 463287"/>
              <a:gd name="connsiteY9" fmla="*/ 78481 h 426943"/>
              <a:gd name="connsiteX10" fmla="*/ 455519 w 463287"/>
              <a:gd name="connsiteY10" fmla="*/ 135631 h 426943"/>
              <a:gd name="connsiteX11" fmla="*/ 452442 w 463287"/>
              <a:gd name="connsiteY11" fmla="*/ 186433 h 426943"/>
              <a:gd name="connsiteX12" fmla="*/ 326234 w 463287"/>
              <a:gd name="connsiteY12" fmla="*/ 317401 h 426943"/>
              <a:gd name="connsiteX13" fmla="*/ 243588 w 463287"/>
              <a:gd name="connsiteY13" fmla="*/ 376137 h 426943"/>
              <a:gd name="connsiteX14" fmla="*/ 197646 w 463287"/>
              <a:gd name="connsiteY14" fmla="*/ 426940 h 426943"/>
              <a:gd name="connsiteX15" fmla="*/ 131669 w 463287"/>
              <a:gd name="connsiteY15" fmla="*/ 378518 h 426943"/>
              <a:gd name="connsiteX16" fmla="*/ 78583 w 463287"/>
              <a:gd name="connsiteY16" fmla="*/ 365026 h 426943"/>
              <a:gd name="connsiteX0" fmla="*/ 78583 w 463287"/>
              <a:gd name="connsiteY0" fmla="*/ 377099 h 439016"/>
              <a:gd name="connsiteX1" fmla="*/ 69756 w 463287"/>
              <a:gd name="connsiteY1" fmla="*/ 278673 h 439016"/>
              <a:gd name="connsiteX2" fmla="*/ 0 w 463287"/>
              <a:gd name="connsiteY2" fmla="*/ 188980 h 439016"/>
              <a:gd name="connsiteX3" fmla="*/ 7144 w 463287"/>
              <a:gd name="connsiteY3" fmla="*/ 150879 h 439016"/>
              <a:gd name="connsiteX4" fmla="*/ 76900 w 463287"/>
              <a:gd name="connsiteY4" fmla="*/ 90554 h 439016"/>
              <a:gd name="connsiteX5" fmla="*/ 162625 w 463287"/>
              <a:gd name="connsiteY5" fmla="*/ 69123 h 439016"/>
              <a:gd name="connsiteX6" fmla="*/ 202409 w 463287"/>
              <a:gd name="connsiteY6" fmla="*/ 15149 h 439016"/>
              <a:gd name="connsiteX7" fmla="*/ 248350 w 463287"/>
              <a:gd name="connsiteY7" fmla="*/ 66 h 439016"/>
              <a:gd name="connsiteX8" fmla="*/ 326930 w 463287"/>
              <a:gd name="connsiteY8" fmla="*/ 19116 h 439016"/>
              <a:gd name="connsiteX9" fmla="*/ 378620 w 463287"/>
              <a:gd name="connsiteY9" fmla="*/ 22292 h 439016"/>
              <a:gd name="connsiteX10" fmla="*/ 412655 w 463287"/>
              <a:gd name="connsiteY10" fmla="*/ 90554 h 439016"/>
              <a:gd name="connsiteX11" fmla="*/ 455519 w 463287"/>
              <a:gd name="connsiteY11" fmla="*/ 147704 h 439016"/>
              <a:gd name="connsiteX12" fmla="*/ 452442 w 463287"/>
              <a:gd name="connsiteY12" fmla="*/ 198506 h 439016"/>
              <a:gd name="connsiteX13" fmla="*/ 326234 w 463287"/>
              <a:gd name="connsiteY13" fmla="*/ 329474 h 439016"/>
              <a:gd name="connsiteX14" fmla="*/ 243588 w 463287"/>
              <a:gd name="connsiteY14" fmla="*/ 388210 h 439016"/>
              <a:gd name="connsiteX15" fmla="*/ 197646 w 463287"/>
              <a:gd name="connsiteY15" fmla="*/ 439013 h 439016"/>
              <a:gd name="connsiteX16" fmla="*/ 131669 w 463287"/>
              <a:gd name="connsiteY16" fmla="*/ 390591 h 439016"/>
              <a:gd name="connsiteX17" fmla="*/ 78583 w 463287"/>
              <a:gd name="connsiteY17" fmla="*/ 377099 h 439016"/>
              <a:gd name="connsiteX0" fmla="*/ 78583 w 463287"/>
              <a:gd name="connsiteY0" fmla="*/ 377099 h 439016"/>
              <a:gd name="connsiteX1" fmla="*/ 69756 w 463287"/>
              <a:gd name="connsiteY1" fmla="*/ 278673 h 439016"/>
              <a:gd name="connsiteX2" fmla="*/ 7844 w 463287"/>
              <a:gd name="connsiteY2" fmla="*/ 223904 h 439016"/>
              <a:gd name="connsiteX3" fmla="*/ 0 w 463287"/>
              <a:gd name="connsiteY3" fmla="*/ 188980 h 439016"/>
              <a:gd name="connsiteX4" fmla="*/ 7144 w 463287"/>
              <a:gd name="connsiteY4" fmla="*/ 150879 h 439016"/>
              <a:gd name="connsiteX5" fmla="*/ 76900 w 463287"/>
              <a:gd name="connsiteY5" fmla="*/ 90554 h 439016"/>
              <a:gd name="connsiteX6" fmla="*/ 162625 w 463287"/>
              <a:gd name="connsiteY6" fmla="*/ 69123 h 439016"/>
              <a:gd name="connsiteX7" fmla="*/ 202409 w 463287"/>
              <a:gd name="connsiteY7" fmla="*/ 15149 h 439016"/>
              <a:gd name="connsiteX8" fmla="*/ 248350 w 463287"/>
              <a:gd name="connsiteY8" fmla="*/ 66 h 439016"/>
              <a:gd name="connsiteX9" fmla="*/ 326930 w 463287"/>
              <a:gd name="connsiteY9" fmla="*/ 19116 h 439016"/>
              <a:gd name="connsiteX10" fmla="*/ 378620 w 463287"/>
              <a:gd name="connsiteY10" fmla="*/ 22292 h 439016"/>
              <a:gd name="connsiteX11" fmla="*/ 412655 w 463287"/>
              <a:gd name="connsiteY11" fmla="*/ 90554 h 439016"/>
              <a:gd name="connsiteX12" fmla="*/ 455519 w 463287"/>
              <a:gd name="connsiteY12" fmla="*/ 147704 h 439016"/>
              <a:gd name="connsiteX13" fmla="*/ 452442 w 463287"/>
              <a:gd name="connsiteY13" fmla="*/ 198506 h 439016"/>
              <a:gd name="connsiteX14" fmla="*/ 326234 w 463287"/>
              <a:gd name="connsiteY14" fmla="*/ 329474 h 439016"/>
              <a:gd name="connsiteX15" fmla="*/ 243588 w 463287"/>
              <a:gd name="connsiteY15" fmla="*/ 388210 h 439016"/>
              <a:gd name="connsiteX16" fmla="*/ 197646 w 463287"/>
              <a:gd name="connsiteY16" fmla="*/ 439013 h 439016"/>
              <a:gd name="connsiteX17" fmla="*/ 131669 w 463287"/>
              <a:gd name="connsiteY17" fmla="*/ 390591 h 439016"/>
              <a:gd name="connsiteX18" fmla="*/ 78583 w 463287"/>
              <a:gd name="connsiteY18" fmla="*/ 377099 h 439016"/>
              <a:gd name="connsiteX0" fmla="*/ 78583 w 463287"/>
              <a:gd name="connsiteY0" fmla="*/ 377099 h 439016"/>
              <a:gd name="connsiteX1" fmla="*/ 69756 w 463287"/>
              <a:gd name="connsiteY1" fmla="*/ 278673 h 439016"/>
              <a:gd name="connsiteX2" fmla="*/ 7844 w 463287"/>
              <a:gd name="connsiteY2" fmla="*/ 223904 h 439016"/>
              <a:gd name="connsiteX3" fmla="*/ 0 w 463287"/>
              <a:gd name="connsiteY3" fmla="*/ 188980 h 439016"/>
              <a:gd name="connsiteX4" fmla="*/ 7144 w 463287"/>
              <a:gd name="connsiteY4" fmla="*/ 150879 h 439016"/>
              <a:gd name="connsiteX5" fmla="*/ 76900 w 463287"/>
              <a:gd name="connsiteY5" fmla="*/ 90554 h 439016"/>
              <a:gd name="connsiteX6" fmla="*/ 162625 w 463287"/>
              <a:gd name="connsiteY6" fmla="*/ 69123 h 439016"/>
              <a:gd name="connsiteX7" fmla="*/ 202409 w 463287"/>
              <a:gd name="connsiteY7" fmla="*/ 15149 h 439016"/>
              <a:gd name="connsiteX8" fmla="*/ 248350 w 463287"/>
              <a:gd name="connsiteY8" fmla="*/ 66 h 439016"/>
              <a:gd name="connsiteX9" fmla="*/ 326930 w 463287"/>
              <a:gd name="connsiteY9" fmla="*/ 19116 h 439016"/>
              <a:gd name="connsiteX10" fmla="*/ 362650 w 463287"/>
              <a:gd name="connsiteY10" fmla="*/ 7210 h 439016"/>
              <a:gd name="connsiteX11" fmla="*/ 378620 w 463287"/>
              <a:gd name="connsiteY11" fmla="*/ 22292 h 439016"/>
              <a:gd name="connsiteX12" fmla="*/ 412655 w 463287"/>
              <a:gd name="connsiteY12" fmla="*/ 90554 h 439016"/>
              <a:gd name="connsiteX13" fmla="*/ 455519 w 463287"/>
              <a:gd name="connsiteY13" fmla="*/ 147704 h 439016"/>
              <a:gd name="connsiteX14" fmla="*/ 452442 w 463287"/>
              <a:gd name="connsiteY14" fmla="*/ 198506 h 439016"/>
              <a:gd name="connsiteX15" fmla="*/ 326234 w 463287"/>
              <a:gd name="connsiteY15" fmla="*/ 329474 h 439016"/>
              <a:gd name="connsiteX16" fmla="*/ 243588 w 463287"/>
              <a:gd name="connsiteY16" fmla="*/ 388210 h 439016"/>
              <a:gd name="connsiteX17" fmla="*/ 197646 w 463287"/>
              <a:gd name="connsiteY17" fmla="*/ 439013 h 439016"/>
              <a:gd name="connsiteX18" fmla="*/ 131669 w 463287"/>
              <a:gd name="connsiteY18" fmla="*/ 390591 h 439016"/>
              <a:gd name="connsiteX19" fmla="*/ 78583 w 463287"/>
              <a:gd name="connsiteY19" fmla="*/ 377099 h 439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63287" h="439016">
                <a:moveTo>
                  <a:pt x="78583" y="377099"/>
                </a:moveTo>
                <a:cubicBezTo>
                  <a:pt x="68264" y="358446"/>
                  <a:pt x="85631" y="309629"/>
                  <a:pt x="69756" y="278673"/>
                </a:cubicBezTo>
                <a:cubicBezTo>
                  <a:pt x="60347" y="251553"/>
                  <a:pt x="19470" y="238853"/>
                  <a:pt x="7844" y="223904"/>
                </a:cubicBezTo>
                <a:cubicBezTo>
                  <a:pt x="-3782" y="208955"/>
                  <a:pt x="2498" y="199563"/>
                  <a:pt x="0" y="188980"/>
                </a:cubicBezTo>
                <a:cubicBezTo>
                  <a:pt x="9525" y="175883"/>
                  <a:pt x="-6747" y="167945"/>
                  <a:pt x="7144" y="150879"/>
                </a:cubicBezTo>
                <a:cubicBezTo>
                  <a:pt x="23136" y="136062"/>
                  <a:pt x="50987" y="104180"/>
                  <a:pt x="76900" y="90554"/>
                </a:cubicBezTo>
                <a:cubicBezTo>
                  <a:pt x="102814" y="76928"/>
                  <a:pt x="144882" y="83278"/>
                  <a:pt x="162625" y="69123"/>
                </a:cubicBezTo>
                <a:cubicBezTo>
                  <a:pt x="180368" y="54968"/>
                  <a:pt x="188122" y="26658"/>
                  <a:pt x="202409" y="15149"/>
                </a:cubicBezTo>
                <a:cubicBezTo>
                  <a:pt x="216696" y="3640"/>
                  <a:pt x="227597" y="-595"/>
                  <a:pt x="248350" y="66"/>
                </a:cubicBezTo>
                <a:cubicBezTo>
                  <a:pt x="269103" y="727"/>
                  <a:pt x="310658" y="16338"/>
                  <a:pt x="326930" y="19116"/>
                </a:cubicBezTo>
                <a:cubicBezTo>
                  <a:pt x="343202" y="21894"/>
                  <a:pt x="354035" y="6681"/>
                  <a:pt x="362650" y="7210"/>
                </a:cubicBezTo>
                <a:cubicBezTo>
                  <a:pt x="371265" y="7739"/>
                  <a:pt x="367508" y="9989"/>
                  <a:pt x="378620" y="22292"/>
                </a:cubicBezTo>
                <a:cubicBezTo>
                  <a:pt x="389732" y="34595"/>
                  <a:pt x="399839" y="69652"/>
                  <a:pt x="412655" y="90554"/>
                </a:cubicBezTo>
                <a:cubicBezTo>
                  <a:pt x="425471" y="111456"/>
                  <a:pt x="450475" y="127331"/>
                  <a:pt x="455519" y="147704"/>
                </a:cubicBezTo>
                <a:cubicBezTo>
                  <a:pt x="460563" y="168077"/>
                  <a:pt x="471608" y="167417"/>
                  <a:pt x="452442" y="198506"/>
                </a:cubicBezTo>
                <a:cubicBezTo>
                  <a:pt x="433276" y="229595"/>
                  <a:pt x="359455" y="296666"/>
                  <a:pt x="326234" y="329474"/>
                </a:cubicBezTo>
                <a:cubicBezTo>
                  <a:pt x="293013" y="362282"/>
                  <a:pt x="265019" y="369954"/>
                  <a:pt x="243588" y="388210"/>
                </a:cubicBezTo>
                <a:cubicBezTo>
                  <a:pt x="222157" y="406466"/>
                  <a:pt x="216299" y="438616"/>
                  <a:pt x="197646" y="439013"/>
                </a:cubicBezTo>
                <a:cubicBezTo>
                  <a:pt x="178993" y="439410"/>
                  <a:pt x="151513" y="400910"/>
                  <a:pt x="131669" y="390591"/>
                </a:cubicBezTo>
                <a:cubicBezTo>
                  <a:pt x="111825" y="380272"/>
                  <a:pt x="88902" y="395752"/>
                  <a:pt x="78583" y="377099"/>
                </a:cubicBezTo>
                <a:close/>
              </a:path>
            </a:pathLst>
          </a:cu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cxnSp>
        <p:nvCxnSpPr>
          <p:cNvPr id="96" name="Пряма сполучна лінія 95"/>
          <p:cNvCxnSpPr/>
          <p:nvPr/>
        </p:nvCxnSpPr>
        <p:spPr>
          <a:xfrm flipH="1" flipV="1">
            <a:off x="2778369" y="3097219"/>
            <a:ext cx="738284" cy="55451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Пряма сполучна лінія 96"/>
          <p:cNvCxnSpPr/>
          <p:nvPr/>
        </p:nvCxnSpPr>
        <p:spPr>
          <a:xfrm flipH="1">
            <a:off x="661366" y="3096348"/>
            <a:ext cx="213422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Пряма сполучна лінія 97"/>
          <p:cNvCxnSpPr/>
          <p:nvPr/>
        </p:nvCxnSpPr>
        <p:spPr>
          <a:xfrm flipV="1">
            <a:off x="4517749" y="3765368"/>
            <a:ext cx="1371082" cy="59989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Пряма сполучна лінія 98"/>
          <p:cNvCxnSpPr/>
          <p:nvPr/>
        </p:nvCxnSpPr>
        <p:spPr>
          <a:xfrm flipH="1">
            <a:off x="5870118" y="3765368"/>
            <a:ext cx="242982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Овал 1"/>
          <p:cNvSpPr/>
          <p:nvPr/>
        </p:nvSpPr>
        <p:spPr>
          <a:xfrm>
            <a:off x="3272800" y="1200151"/>
            <a:ext cx="1865329" cy="4086226"/>
          </a:xfrm>
          <a:custGeom>
            <a:avLst/>
            <a:gdLst>
              <a:gd name="connsiteX0" fmla="*/ 0 w 747712"/>
              <a:gd name="connsiteY0" fmla="*/ 201216 h 402431"/>
              <a:gd name="connsiteX1" fmla="*/ 373856 w 747712"/>
              <a:gd name="connsiteY1" fmla="*/ 0 h 402431"/>
              <a:gd name="connsiteX2" fmla="*/ 747712 w 747712"/>
              <a:gd name="connsiteY2" fmla="*/ 201216 h 402431"/>
              <a:gd name="connsiteX3" fmla="*/ 373856 w 747712"/>
              <a:gd name="connsiteY3" fmla="*/ 402432 h 402431"/>
              <a:gd name="connsiteX4" fmla="*/ 0 w 747712"/>
              <a:gd name="connsiteY4" fmla="*/ 201216 h 402431"/>
              <a:gd name="connsiteX0" fmla="*/ 4774 w 752486"/>
              <a:gd name="connsiteY0" fmla="*/ 253603 h 454819"/>
              <a:gd name="connsiteX1" fmla="*/ 242899 w 752486"/>
              <a:gd name="connsiteY1" fmla="*/ 0 h 454819"/>
              <a:gd name="connsiteX2" fmla="*/ 752486 w 752486"/>
              <a:gd name="connsiteY2" fmla="*/ 253603 h 454819"/>
              <a:gd name="connsiteX3" fmla="*/ 378630 w 752486"/>
              <a:gd name="connsiteY3" fmla="*/ 454819 h 454819"/>
              <a:gd name="connsiteX4" fmla="*/ 4774 w 752486"/>
              <a:gd name="connsiteY4" fmla="*/ 253603 h 454819"/>
              <a:gd name="connsiteX0" fmla="*/ 2127 w 751325"/>
              <a:gd name="connsiteY0" fmla="*/ 492903 h 694119"/>
              <a:gd name="connsiteX1" fmla="*/ 240252 w 751325"/>
              <a:gd name="connsiteY1" fmla="*/ 239300 h 694119"/>
              <a:gd name="connsiteX2" fmla="*/ 587914 w 751325"/>
              <a:gd name="connsiteY2" fmla="*/ 5937 h 694119"/>
              <a:gd name="connsiteX3" fmla="*/ 749839 w 751325"/>
              <a:gd name="connsiteY3" fmla="*/ 492903 h 694119"/>
              <a:gd name="connsiteX4" fmla="*/ 375983 w 751325"/>
              <a:gd name="connsiteY4" fmla="*/ 694119 h 694119"/>
              <a:gd name="connsiteX5" fmla="*/ 2127 w 751325"/>
              <a:gd name="connsiteY5" fmla="*/ 492903 h 694119"/>
              <a:gd name="connsiteX0" fmla="*/ 2127 w 936108"/>
              <a:gd name="connsiteY0" fmla="*/ 492903 h 694119"/>
              <a:gd name="connsiteX1" fmla="*/ 240252 w 936108"/>
              <a:gd name="connsiteY1" fmla="*/ 239300 h 694119"/>
              <a:gd name="connsiteX2" fmla="*/ 587914 w 936108"/>
              <a:gd name="connsiteY2" fmla="*/ 5937 h 694119"/>
              <a:gd name="connsiteX3" fmla="*/ 935576 w 936108"/>
              <a:gd name="connsiteY3" fmla="*/ 495284 h 694119"/>
              <a:gd name="connsiteX4" fmla="*/ 375983 w 936108"/>
              <a:gd name="connsiteY4" fmla="*/ 694119 h 694119"/>
              <a:gd name="connsiteX5" fmla="*/ 2127 w 936108"/>
              <a:gd name="connsiteY5" fmla="*/ 492903 h 694119"/>
              <a:gd name="connsiteX0" fmla="*/ 2127 w 1374536"/>
              <a:gd name="connsiteY0" fmla="*/ 756365 h 957581"/>
              <a:gd name="connsiteX1" fmla="*/ 240252 w 1374536"/>
              <a:gd name="connsiteY1" fmla="*/ 502762 h 957581"/>
              <a:gd name="connsiteX2" fmla="*/ 587914 w 1374536"/>
              <a:gd name="connsiteY2" fmla="*/ 269399 h 957581"/>
              <a:gd name="connsiteX3" fmla="*/ 1368963 w 1374536"/>
              <a:gd name="connsiteY3" fmla="*/ 12224 h 957581"/>
              <a:gd name="connsiteX4" fmla="*/ 935576 w 1374536"/>
              <a:gd name="connsiteY4" fmla="*/ 758746 h 957581"/>
              <a:gd name="connsiteX5" fmla="*/ 375983 w 1374536"/>
              <a:gd name="connsiteY5" fmla="*/ 957581 h 957581"/>
              <a:gd name="connsiteX6" fmla="*/ 2127 w 1374536"/>
              <a:gd name="connsiteY6" fmla="*/ 756365 h 957581"/>
              <a:gd name="connsiteX0" fmla="*/ 2127 w 1250469"/>
              <a:gd name="connsiteY0" fmla="*/ 487922 h 689138"/>
              <a:gd name="connsiteX1" fmla="*/ 240252 w 1250469"/>
              <a:gd name="connsiteY1" fmla="*/ 234319 h 689138"/>
              <a:gd name="connsiteX2" fmla="*/ 587914 w 1250469"/>
              <a:gd name="connsiteY2" fmla="*/ 956 h 689138"/>
              <a:gd name="connsiteX3" fmla="*/ 1242757 w 1250469"/>
              <a:gd name="connsiteY3" fmla="*/ 162881 h 689138"/>
              <a:gd name="connsiteX4" fmla="*/ 935576 w 1250469"/>
              <a:gd name="connsiteY4" fmla="*/ 490303 h 689138"/>
              <a:gd name="connsiteX5" fmla="*/ 375983 w 1250469"/>
              <a:gd name="connsiteY5" fmla="*/ 689138 h 689138"/>
              <a:gd name="connsiteX6" fmla="*/ 2127 w 1250469"/>
              <a:gd name="connsiteY6" fmla="*/ 487922 h 689138"/>
              <a:gd name="connsiteX0" fmla="*/ 2127 w 1257297"/>
              <a:gd name="connsiteY0" fmla="*/ 487922 h 689138"/>
              <a:gd name="connsiteX1" fmla="*/ 240252 w 1257297"/>
              <a:gd name="connsiteY1" fmla="*/ 234319 h 689138"/>
              <a:gd name="connsiteX2" fmla="*/ 587914 w 1257297"/>
              <a:gd name="connsiteY2" fmla="*/ 956 h 689138"/>
              <a:gd name="connsiteX3" fmla="*/ 1242757 w 1257297"/>
              <a:gd name="connsiteY3" fmla="*/ 162881 h 689138"/>
              <a:gd name="connsiteX4" fmla="*/ 1007014 w 1257297"/>
              <a:gd name="connsiteY4" fmla="*/ 396242 h 689138"/>
              <a:gd name="connsiteX5" fmla="*/ 935576 w 1257297"/>
              <a:gd name="connsiteY5" fmla="*/ 490303 h 689138"/>
              <a:gd name="connsiteX6" fmla="*/ 375983 w 1257297"/>
              <a:gd name="connsiteY6" fmla="*/ 689138 h 689138"/>
              <a:gd name="connsiteX7" fmla="*/ 2127 w 1257297"/>
              <a:gd name="connsiteY7" fmla="*/ 487922 h 689138"/>
              <a:gd name="connsiteX0" fmla="*/ 972 w 1256142"/>
              <a:gd name="connsiteY0" fmla="*/ 487922 h 905831"/>
              <a:gd name="connsiteX1" fmla="*/ 239097 w 1256142"/>
              <a:gd name="connsiteY1" fmla="*/ 234319 h 905831"/>
              <a:gd name="connsiteX2" fmla="*/ 586759 w 1256142"/>
              <a:gd name="connsiteY2" fmla="*/ 956 h 905831"/>
              <a:gd name="connsiteX3" fmla="*/ 1241602 w 1256142"/>
              <a:gd name="connsiteY3" fmla="*/ 162881 h 905831"/>
              <a:gd name="connsiteX4" fmla="*/ 1005859 w 1256142"/>
              <a:gd name="connsiteY4" fmla="*/ 396242 h 905831"/>
              <a:gd name="connsiteX5" fmla="*/ 934421 w 1256142"/>
              <a:gd name="connsiteY5" fmla="*/ 490303 h 905831"/>
              <a:gd name="connsiteX6" fmla="*/ 327203 w 1256142"/>
              <a:gd name="connsiteY6" fmla="*/ 905831 h 905831"/>
              <a:gd name="connsiteX7" fmla="*/ 972 w 1256142"/>
              <a:gd name="connsiteY7" fmla="*/ 487922 h 905831"/>
              <a:gd name="connsiteX0" fmla="*/ 274021 w 1529191"/>
              <a:gd name="connsiteY0" fmla="*/ 487634 h 905543"/>
              <a:gd name="connsiteX1" fmla="*/ 4938 w 1529191"/>
              <a:gd name="connsiteY1" fmla="*/ 19717 h 905543"/>
              <a:gd name="connsiteX2" fmla="*/ 512146 w 1529191"/>
              <a:gd name="connsiteY2" fmla="*/ 234031 h 905543"/>
              <a:gd name="connsiteX3" fmla="*/ 859808 w 1529191"/>
              <a:gd name="connsiteY3" fmla="*/ 668 h 905543"/>
              <a:gd name="connsiteX4" fmla="*/ 1514651 w 1529191"/>
              <a:gd name="connsiteY4" fmla="*/ 162593 h 905543"/>
              <a:gd name="connsiteX5" fmla="*/ 1278908 w 1529191"/>
              <a:gd name="connsiteY5" fmla="*/ 395954 h 905543"/>
              <a:gd name="connsiteX6" fmla="*/ 1207470 w 1529191"/>
              <a:gd name="connsiteY6" fmla="*/ 490015 h 905543"/>
              <a:gd name="connsiteX7" fmla="*/ 600252 w 1529191"/>
              <a:gd name="connsiteY7" fmla="*/ 905543 h 905543"/>
              <a:gd name="connsiteX8" fmla="*/ 274021 w 1529191"/>
              <a:gd name="connsiteY8" fmla="*/ 487634 h 905543"/>
              <a:gd name="connsiteX0" fmla="*/ 319032 w 1574202"/>
              <a:gd name="connsiteY0" fmla="*/ 487634 h 905543"/>
              <a:gd name="connsiteX1" fmla="*/ 30900 w 1574202"/>
              <a:gd name="connsiteY1" fmla="*/ 267367 h 905543"/>
              <a:gd name="connsiteX2" fmla="*/ 49949 w 1574202"/>
              <a:gd name="connsiteY2" fmla="*/ 19717 h 905543"/>
              <a:gd name="connsiteX3" fmla="*/ 557157 w 1574202"/>
              <a:gd name="connsiteY3" fmla="*/ 234031 h 905543"/>
              <a:gd name="connsiteX4" fmla="*/ 904819 w 1574202"/>
              <a:gd name="connsiteY4" fmla="*/ 668 h 905543"/>
              <a:gd name="connsiteX5" fmla="*/ 1559662 w 1574202"/>
              <a:gd name="connsiteY5" fmla="*/ 162593 h 905543"/>
              <a:gd name="connsiteX6" fmla="*/ 1323919 w 1574202"/>
              <a:gd name="connsiteY6" fmla="*/ 395954 h 905543"/>
              <a:gd name="connsiteX7" fmla="*/ 1252481 w 1574202"/>
              <a:gd name="connsiteY7" fmla="*/ 490015 h 905543"/>
              <a:gd name="connsiteX8" fmla="*/ 645263 w 1574202"/>
              <a:gd name="connsiteY8" fmla="*/ 905543 h 905543"/>
              <a:gd name="connsiteX9" fmla="*/ 319032 w 1574202"/>
              <a:gd name="connsiteY9" fmla="*/ 487634 h 905543"/>
              <a:gd name="connsiteX0" fmla="*/ 306876 w 1562046"/>
              <a:gd name="connsiteY0" fmla="*/ 487634 h 905543"/>
              <a:gd name="connsiteX1" fmla="*/ 73513 w 1562046"/>
              <a:gd name="connsiteY1" fmla="*/ 381667 h 905543"/>
              <a:gd name="connsiteX2" fmla="*/ 18744 w 1562046"/>
              <a:gd name="connsiteY2" fmla="*/ 267367 h 905543"/>
              <a:gd name="connsiteX3" fmla="*/ 37793 w 1562046"/>
              <a:gd name="connsiteY3" fmla="*/ 19717 h 905543"/>
              <a:gd name="connsiteX4" fmla="*/ 545001 w 1562046"/>
              <a:gd name="connsiteY4" fmla="*/ 234031 h 905543"/>
              <a:gd name="connsiteX5" fmla="*/ 892663 w 1562046"/>
              <a:gd name="connsiteY5" fmla="*/ 668 h 905543"/>
              <a:gd name="connsiteX6" fmla="*/ 1547506 w 1562046"/>
              <a:gd name="connsiteY6" fmla="*/ 162593 h 905543"/>
              <a:gd name="connsiteX7" fmla="*/ 1311763 w 1562046"/>
              <a:gd name="connsiteY7" fmla="*/ 395954 h 905543"/>
              <a:gd name="connsiteX8" fmla="*/ 1240325 w 1562046"/>
              <a:gd name="connsiteY8" fmla="*/ 490015 h 905543"/>
              <a:gd name="connsiteX9" fmla="*/ 633107 w 1562046"/>
              <a:gd name="connsiteY9" fmla="*/ 905543 h 905543"/>
              <a:gd name="connsiteX10" fmla="*/ 306876 w 1562046"/>
              <a:gd name="connsiteY10" fmla="*/ 487634 h 905543"/>
              <a:gd name="connsiteX0" fmla="*/ 306876 w 1562046"/>
              <a:gd name="connsiteY0" fmla="*/ 487634 h 956307"/>
              <a:gd name="connsiteX1" fmla="*/ 73513 w 1562046"/>
              <a:gd name="connsiteY1" fmla="*/ 381667 h 956307"/>
              <a:gd name="connsiteX2" fmla="*/ 18744 w 1562046"/>
              <a:gd name="connsiteY2" fmla="*/ 267367 h 956307"/>
              <a:gd name="connsiteX3" fmla="*/ 37793 w 1562046"/>
              <a:gd name="connsiteY3" fmla="*/ 19717 h 956307"/>
              <a:gd name="connsiteX4" fmla="*/ 545001 w 1562046"/>
              <a:gd name="connsiteY4" fmla="*/ 234031 h 956307"/>
              <a:gd name="connsiteX5" fmla="*/ 892663 w 1562046"/>
              <a:gd name="connsiteY5" fmla="*/ 668 h 956307"/>
              <a:gd name="connsiteX6" fmla="*/ 1547506 w 1562046"/>
              <a:gd name="connsiteY6" fmla="*/ 162593 h 956307"/>
              <a:gd name="connsiteX7" fmla="*/ 1311763 w 1562046"/>
              <a:gd name="connsiteY7" fmla="*/ 395954 h 956307"/>
              <a:gd name="connsiteX8" fmla="*/ 1240325 w 1562046"/>
              <a:gd name="connsiteY8" fmla="*/ 490015 h 956307"/>
              <a:gd name="connsiteX9" fmla="*/ 828369 w 1562046"/>
              <a:gd name="connsiteY9" fmla="*/ 903160 h 956307"/>
              <a:gd name="connsiteX10" fmla="*/ 633107 w 1562046"/>
              <a:gd name="connsiteY10" fmla="*/ 905543 h 956307"/>
              <a:gd name="connsiteX11" fmla="*/ 306876 w 1562046"/>
              <a:gd name="connsiteY11" fmla="*/ 487634 h 956307"/>
              <a:gd name="connsiteX0" fmla="*/ 306876 w 1562046"/>
              <a:gd name="connsiteY0" fmla="*/ 487634 h 949652"/>
              <a:gd name="connsiteX1" fmla="*/ 73513 w 1562046"/>
              <a:gd name="connsiteY1" fmla="*/ 381667 h 949652"/>
              <a:gd name="connsiteX2" fmla="*/ 18744 w 1562046"/>
              <a:gd name="connsiteY2" fmla="*/ 267367 h 949652"/>
              <a:gd name="connsiteX3" fmla="*/ 37793 w 1562046"/>
              <a:gd name="connsiteY3" fmla="*/ 19717 h 949652"/>
              <a:gd name="connsiteX4" fmla="*/ 545001 w 1562046"/>
              <a:gd name="connsiteY4" fmla="*/ 234031 h 949652"/>
              <a:gd name="connsiteX5" fmla="*/ 892663 w 1562046"/>
              <a:gd name="connsiteY5" fmla="*/ 668 h 949652"/>
              <a:gd name="connsiteX6" fmla="*/ 1547506 w 1562046"/>
              <a:gd name="connsiteY6" fmla="*/ 162593 h 949652"/>
              <a:gd name="connsiteX7" fmla="*/ 1311763 w 1562046"/>
              <a:gd name="connsiteY7" fmla="*/ 395954 h 949652"/>
              <a:gd name="connsiteX8" fmla="*/ 1240325 w 1562046"/>
              <a:gd name="connsiteY8" fmla="*/ 490015 h 949652"/>
              <a:gd name="connsiteX9" fmla="*/ 1123644 w 1562046"/>
              <a:gd name="connsiteY9" fmla="*/ 548354 h 949652"/>
              <a:gd name="connsiteX10" fmla="*/ 828369 w 1562046"/>
              <a:gd name="connsiteY10" fmla="*/ 903160 h 949652"/>
              <a:gd name="connsiteX11" fmla="*/ 633107 w 1562046"/>
              <a:gd name="connsiteY11" fmla="*/ 905543 h 949652"/>
              <a:gd name="connsiteX12" fmla="*/ 306876 w 1562046"/>
              <a:gd name="connsiteY12" fmla="*/ 487634 h 949652"/>
              <a:gd name="connsiteX0" fmla="*/ 306876 w 1562046"/>
              <a:gd name="connsiteY0" fmla="*/ 487634 h 942739"/>
              <a:gd name="connsiteX1" fmla="*/ 73513 w 1562046"/>
              <a:gd name="connsiteY1" fmla="*/ 381667 h 942739"/>
              <a:gd name="connsiteX2" fmla="*/ 18744 w 1562046"/>
              <a:gd name="connsiteY2" fmla="*/ 267367 h 942739"/>
              <a:gd name="connsiteX3" fmla="*/ 37793 w 1562046"/>
              <a:gd name="connsiteY3" fmla="*/ 19717 h 942739"/>
              <a:gd name="connsiteX4" fmla="*/ 545001 w 1562046"/>
              <a:gd name="connsiteY4" fmla="*/ 234031 h 942739"/>
              <a:gd name="connsiteX5" fmla="*/ 892663 w 1562046"/>
              <a:gd name="connsiteY5" fmla="*/ 668 h 942739"/>
              <a:gd name="connsiteX6" fmla="*/ 1547506 w 1562046"/>
              <a:gd name="connsiteY6" fmla="*/ 162593 h 942739"/>
              <a:gd name="connsiteX7" fmla="*/ 1311763 w 1562046"/>
              <a:gd name="connsiteY7" fmla="*/ 395954 h 942739"/>
              <a:gd name="connsiteX8" fmla="*/ 1240325 w 1562046"/>
              <a:gd name="connsiteY8" fmla="*/ 490015 h 942739"/>
              <a:gd name="connsiteX9" fmla="*/ 1123644 w 1562046"/>
              <a:gd name="connsiteY9" fmla="*/ 548354 h 942739"/>
              <a:gd name="connsiteX10" fmla="*/ 1018869 w 1562046"/>
              <a:gd name="connsiteY10" fmla="*/ 788860 h 942739"/>
              <a:gd name="connsiteX11" fmla="*/ 828369 w 1562046"/>
              <a:gd name="connsiteY11" fmla="*/ 903160 h 942739"/>
              <a:gd name="connsiteX12" fmla="*/ 633107 w 1562046"/>
              <a:gd name="connsiteY12" fmla="*/ 905543 h 942739"/>
              <a:gd name="connsiteX13" fmla="*/ 306876 w 1562046"/>
              <a:gd name="connsiteY13" fmla="*/ 487634 h 942739"/>
              <a:gd name="connsiteX0" fmla="*/ 306876 w 1562046"/>
              <a:gd name="connsiteY0" fmla="*/ 487634 h 917778"/>
              <a:gd name="connsiteX1" fmla="*/ 73513 w 1562046"/>
              <a:gd name="connsiteY1" fmla="*/ 381667 h 917778"/>
              <a:gd name="connsiteX2" fmla="*/ 18744 w 1562046"/>
              <a:gd name="connsiteY2" fmla="*/ 267367 h 917778"/>
              <a:gd name="connsiteX3" fmla="*/ 37793 w 1562046"/>
              <a:gd name="connsiteY3" fmla="*/ 19717 h 917778"/>
              <a:gd name="connsiteX4" fmla="*/ 545001 w 1562046"/>
              <a:gd name="connsiteY4" fmla="*/ 234031 h 917778"/>
              <a:gd name="connsiteX5" fmla="*/ 892663 w 1562046"/>
              <a:gd name="connsiteY5" fmla="*/ 668 h 917778"/>
              <a:gd name="connsiteX6" fmla="*/ 1547506 w 1562046"/>
              <a:gd name="connsiteY6" fmla="*/ 162593 h 917778"/>
              <a:gd name="connsiteX7" fmla="*/ 1311763 w 1562046"/>
              <a:gd name="connsiteY7" fmla="*/ 395954 h 917778"/>
              <a:gd name="connsiteX8" fmla="*/ 1240325 w 1562046"/>
              <a:gd name="connsiteY8" fmla="*/ 490015 h 917778"/>
              <a:gd name="connsiteX9" fmla="*/ 1123644 w 1562046"/>
              <a:gd name="connsiteY9" fmla="*/ 548354 h 917778"/>
              <a:gd name="connsiteX10" fmla="*/ 1018869 w 1562046"/>
              <a:gd name="connsiteY10" fmla="*/ 788860 h 917778"/>
              <a:gd name="connsiteX11" fmla="*/ 828369 w 1562046"/>
              <a:gd name="connsiteY11" fmla="*/ 903160 h 917778"/>
              <a:gd name="connsiteX12" fmla="*/ 633107 w 1562046"/>
              <a:gd name="connsiteY12" fmla="*/ 905543 h 917778"/>
              <a:gd name="connsiteX13" fmla="*/ 537857 w 1562046"/>
              <a:gd name="connsiteY13" fmla="*/ 869824 h 917778"/>
              <a:gd name="connsiteX14" fmla="*/ 306876 w 1562046"/>
              <a:gd name="connsiteY14" fmla="*/ 487634 h 917778"/>
              <a:gd name="connsiteX0" fmla="*/ 306876 w 1562046"/>
              <a:gd name="connsiteY0" fmla="*/ 487634 h 915180"/>
              <a:gd name="connsiteX1" fmla="*/ 73513 w 1562046"/>
              <a:gd name="connsiteY1" fmla="*/ 381667 h 915180"/>
              <a:gd name="connsiteX2" fmla="*/ 18744 w 1562046"/>
              <a:gd name="connsiteY2" fmla="*/ 267367 h 915180"/>
              <a:gd name="connsiteX3" fmla="*/ 37793 w 1562046"/>
              <a:gd name="connsiteY3" fmla="*/ 19717 h 915180"/>
              <a:gd name="connsiteX4" fmla="*/ 545001 w 1562046"/>
              <a:gd name="connsiteY4" fmla="*/ 234031 h 915180"/>
              <a:gd name="connsiteX5" fmla="*/ 892663 w 1562046"/>
              <a:gd name="connsiteY5" fmla="*/ 668 h 915180"/>
              <a:gd name="connsiteX6" fmla="*/ 1547506 w 1562046"/>
              <a:gd name="connsiteY6" fmla="*/ 162593 h 915180"/>
              <a:gd name="connsiteX7" fmla="*/ 1311763 w 1562046"/>
              <a:gd name="connsiteY7" fmla="*/ 395954 h 915180"/>
              <a:gd name="connsiteX8" fmla="*/ 1240325 w 1562046"/>
              <a:gd name="connsiteY8" fmla="*/ 490015 h 915180"/>
              <a:gd name="connsiteX9" fmla="*/ 1123644 w 1562046"/>
              <a:gd name="connsiteY9" fmla="*/ 548354 h 915180"/>
              <a:gd name="connsiteX10" fmla="*/ 1018869 w 1562046"/>
              <a:gd name="connsiteY10" fmla="*/ 788860 h 915180"/>
              <a:gd name="connsiteX11" fmla="*/ 828369 w 1562046"/>
              <a:gd name="connsiteY11" fmla="*/ 903160 h 915180"/>
              <a:gd name="connsiteX12" fmla="*/ 695019 w 1562046"/>
              <a:gd name="connsiteY12" fmla="*/ 848393 h 915180"/>
              <a:gd name="connsiteX13" fmla="*/ 633107 w 1562046"/>
              <a:gd name="connsiteY13" fmla="*/ 905543 h 915180"/>
              <a:gd name="connsiteX14" fmla="*/ 537857 w 1562046"/>
              <a:gd name="connsiteY14" fmla="*/ 869824 h 915180"/>
              <a:gd name="connsiteX15" fmla="*/ 306876 w 1562046"/>
              <a:gd name="connsiteY15" fmla="*/ 487634 h 915180"/>
              <a:gd name="connsiteX0" fmla="*/ 306876 w 1562046"/>
              <a:gd name="connsiteY0" fmla="*/ 487634 h 915180"/>
              <a:gd name="connsiteX1" fmla="*/ 73513 w 1562046"/>
              <a:gd name="connsiteY1" fmla="*/ 381667 h 915180"/>
              <a:gd name="connsiteX2" fmla="*/ 18744 w 1562046"/>
              <a:gd name="connsiteY2" fmla="*/ 267367 h 915180"/>
              <a:gd name="connsiteX3" fmla="*/ 37793 w 1562046"/>
              <a:gd name="connsiteY3" fmla="*/ 19717 h 915180"/>
              <a:gd name="connsiteX4" fmla="*/ 545001 w 1562046"/>
              <a:gd name="connsiteY4" fmla="*/ 234031 h 915180"/>
              <a:gd name="connsiteX5" fmla="*/ 892663 w 1562046"/>
              <a:gd name="connsiteY5" fmla="*/ 668 h 915180"/>
              <a:gd name="connsiteX6" fmla="*/ 1547506 w 1562046"/>
              <a:gd name="connsiteY6" fmla="*/ 162593 h 915180"/>
              <a:gd name="connsiteX7" fmla="*/ 1311763 w 1562046"/>
              <a:gd name="connsiteY7" fmla="*/ 395954 h 915180"/>
              <a:gd name="connsiteX8" fmla="*/ 1240325 w 1562046"/>
              <a:gd name="connsiteY8" fmla="*/ 490015 h 915180"/>
              <a:gd name="connsiteX9" fmla="*/ 1123644 w 1562046"/>
              <a:gd name="connsiteY9" fmla="*/ 548354 h 915180"/>
              <a:gd name="connsiteX10" fmla="*/ 1018869 w 1562046"/>
              <a:gd name="connsiteY10" fmla="*/ 788860 h 915180"/>
              <a:gd name="connsiteX11" fmla="*/ 902188 w 1562046"/>
              <a:gd name="connsiteY11" fmla="*/ 846011 h 915180"/>
              <a:gd name="connsiteX12" fmla="*/ 828369 w 1562046"/>
              <a:gd name="connsiteY12" fmla="*/ 903160 h 915180"/>
              <a:gd name="connsiteX13" fmla="*/ 695019 w 1562046"/>
              <a:gd name="connsiteY13" fmla="*/ 848393 h 915180"/>
              <a:gd name="connsiteX14" fmla="*/ 633107 w 1562046"/>
              <a:gd name="connsiteY14" fmla="*/ 905543 h 915180"/>
              <a:gd name="connsiteX15" fmla="*/ 537857 w 1562046"/>
              <a:gd name="connsiteY15" fmla="*/ 869824 h 915180"/>
              <a:gd name="connsiteX16" fmla="*/ 306876 w 1562046"/>
              <a:gd name="connsiteY16" fmla="*/ 487634 h 915180"/>
              <a:gd name="connsiteX0" fmla="*/ 306876 w 1562046"/>
              <a:gd name="connsiteY0" fmla="*/ 487634 h 915180"/>
              <a:gd name="connsiteX1" fmla="*/ 73513 w 1562046"/>
              <a:gd name="connsiteY1" fmla="*/ 381667 h 915180"/>
              <a:gd name="connsiteX2" fmla="*/ 18744 w 1562046"/>
              <a:gd name="connsiteY2" fmla="*/ 267367 h 915180"/>
              <a:gd name="connsiteX3" fmla="*/ 37793 w 1562046"/>
              <a:gd name="connsiteY3" fmla="*/ 19717 h 915180"/>
              <a:gd name="connsiteX4" fmla="*/ 545001 w 1562046"/>
              <a:gd name="connsiteY4" fmla="*/ 234031 h 915180"/>
              <a:gd name="connsiteX5" fmla="*/ 892663 w 1562046"/>
              <a:gd name="connsiteY5" fmla="*/ 668 h 915180"/>
              <a:gd name="connsiteX6" fmla="*/ 1547506 w 1562046"/>
              <a:gd name="connsiteY6" fmla="*/ 162593 h 915180"/>
              <a:gd name="connsiteX7" fmla="*/ 1311763 w 1562046"/>
              <a:gd name="connsiteY7" fmla="*/ 395954 h 915180"/>
              <a:gd name="connsiteX8" fmla="*/ 1240325 w 1562046"/>
              <a:gd name="connsiteY8" fmla="*/ 490015 h 915180"/>
              <a:gd name="connsiteX9" fmla="*/ 1185557 w 1562046"/>
              <a:gd name="connsiteY9" fmla="*/ 495968 h 915180"/>
              <a:gd name="connsiteX10" fmla="*/ 1123644 w 1562046"/>
              <a:gd name="connsiteY10" fmla="*/ 548354 h 915180"/>
              <a:gd name="connsiteX11" fmla="*/ 1018869 w 1562046"/>
              <a:gd name="connsiteY11" fmla="*/ 788860 h 915180"/>
              <a:gd name="connsiteX12" fmla="*/ 902188 w 1562046"/>
              <a:gd name="connsiteY12" fmla="*/ 846011 h 915180"/>
              <a:gd name="connsiteX13" fmla="*/ 828369 w 1562046"/>
              <a:gd name="connsiteY13" fmla="*/ 903160 h 915180"/>
              <a:gd name="connsiteX14" fmla="*/ 695019 w 1562046"/>
              <a:gd name="connsiteY14" fmla="*/ 848393 h 915180"/>
              <a:gd name="connsiteX15" fmla="*/ 633107 w 1562046"/>
              <a:gd name="connsiteY15" fmla="*/ 905543 h 915180"/>
              <a:gd name="connsiteX16" fmla="*/ 537857 w 1562046"/>
              <a:gd name="connsiteY16" fmla="*/ 869824 h 915180"/>
              <a:gd name="connsiteX17" fmla="*/ 306876 w 1562046"/>
              <a:gd name="connsiteY17" fmla="*/ 487634 h 915180"/>
              <a:gd name="connsiteX0" fmla="*/ 306876 w 1547744"/>
              <a:gd name="connsiteY0" fmla="*/ 489817 h 917363"/>
              <a:gd name="connsiteX1" fmla="*/ 73513 w 1547744"/>
              <a:gd name="connsiteY1" fmla="*/ 383850 h 917363"/>
              <a:gd name="connsiteX2" fmla="*/ 18744 w 1547744"/>
              <a:gd name="connsiteY2" fmla="*/ 269550 h 917363"/>
              <a:gd name="connsiteX3" fmla="*/ 37793 w 1547744"/>
              <a:gd name="connsiteY3" fmla="*/ 21900 h 917363"/>
              <a:gd name="connsiteX4" fmla="*/ 545001 w 1547744"/>
              <a:gd name="connsiteY4" fmla="*/ 236214 h 917363"/>
              <a:gd name="connsiteX5" fmla="*/ 892663 w 1547744"/>
              <a:gd name="connsiteY5" fmla="*/ 2851 h 917363"/>
              <a:gd name="connsiteX6" fmla="*/ 1261757 w 1547744"/>
              <a:gd name="connsiteY6" fmla="*/ 190969 h 917363"/>
              <a:gd name="connsiteX7" fmla="*/ 1547506 w 1547744"/>
              <a:gd name="connsiteY7" fmla="*/ 164776 h 917363"/>
              <a:gd name="connsiteX8" fmla="*/ 1311763 w 1547744"/>
              <a:gd name="connsiteY8" fmla="*/ 398137 h 917363"/>
              <a:gd name="connsiteX9" fmla="*/ 1240325 w 1547744"/>
              <a:gd name="connsiteY9" fmla="*/ 492198 h 917363"/>
              <a:gd name="connsiteX10" fmla="*/ 1185557 w 1547744"/>
              <a:gd name="connsiteY10" fmla="*/ 498151 h 917363"/>
              <a:gd name="connsiteX11" fmla="*/ 1123644 w 1547744"/>
              <a:gd name="connsiteY11" fmla="*/ 550537 h 917363"/>
              <a:gd name="connsiteX12" fmla="*/ 1018869 w 1547744"/>
              <a:gd name="connsiteY12" fmla="*/ 791043 h 917363"/>
              <a:gd name="connsiteX13" fmla="*/ 902188 w 1547744"/>
              <a:gd name="connsiteY13" fmla="*/ 848194 h 917363"/>
              <a:gd name="connsiteX14" fmla="*/ 828369 w 1547744"/>
              <a:gd name="connsiteY14" fmla="*/ 905343 h 917363"/>
              <a:gd name="connsiteX15" fmla="*/ 695019 w 1547744"/>
              <a:gd name="connsiteY15" fmla="*/ 850576 h 917363"/>
              <a:gd name="connsiteX16" fmla="*/ 633107 w 1547744"/>
              <a:gd name="connsiteY16" fmla="*/ 907726 h 917363"/>
              <a:gd name="connsiteX17" fmla="*/ 537857 w 1547744"/>
              <a:gd name="connsiteY17" fmla="*/ 872007 h 917363"/>
              <a:gd name="connsiteX18" fmla="*/ 306876 w 1547744"/>
              <a:gd name="connsiteY18" fmla="*/ 489817 h 917363"/>
              <a:gd name="connsiteX0" fmla="*/ 306876 w 1548429"/>
              <a:gd name="connsiteY0" fmla="*/ 489860 h 917406"/>
              <a:gd name="connsiteX1" fmla="*/ 73513 w 1548429"/>
              <a:gd name="connsiteY1" fmla="*/ 383893 h 917406"/>
              <a:gd name="connsiteX2" fmla="*/ 18744 w 1548429"/>
              <a:gd name="connsiteY2" fmla="*/ 269593 h 917406"/>
              <a:gd name="connsiteX3" fmla="*/ 37793 w 1548429"/>
              <a:gd name="connsiteY3" fmla="*/ 21943 h 917406"/>
              <a:gd name="connsiteX4" fmla="*/ 545001 w 1548429"/>
              <a:gd name="connsiteY4" fmla="*/ 236257 h 917406"/>
              <a:gd name="connsiteX5" fmla="*/ 892663 w 1548429"/>
              <a:gd name="connsiteY5" fmla="*/ 2894 h 917406"/>
              <a:gd name="connsiteX6" fmla="*/ 1261757 w 1548429"/>
              <a:gd name="connsiteY6" fmla="*/ 191012 h 917406"/>
              <a:gd name="connsiteX7" fmla="*/ 1383201 w 1548429"/>
              <a:gd name="connsiteY7" fmla="*/ 143388 h 917406"/>
              <a:gd name="connsiteX8" fmla="*/ 1547506 w 1548429"/>
              <a:gd name="connsiteY8" fmla="*/ 164819 h 917406"/>
              <a:gd name="connsiteX9" fmla="*/ 1311763 w 1548429"/>
              <a:gd name="connsiteY9" fmla="*/ 398180 h 917406"/>
              <a:gd name="connsiteX10" fmla="*/ 1240325 w 1548429"/>
              <a:gd name="connsiteY10" fmla="*/ 492241 h 917406"/>
              <a:gd name="connsiteX11" fmla="*/ 1185557 w 1548429"/>
              <a:gd name="connsiteY11" fmla="*/ 498194 h 917406"/>
              <a:gd name="connsiteX12" fmla="*/ 1123644 w 1548429"/>
              <a:gd name="connsiteY12" fmla="*/ 550580 h 917406"/>
              <a:gd name="connsiteX13" fmla="*/ 1018869 w 1548429"/>
              <a:gd name="connsiteY13" fmla="*/ 791086 h 917406"/>
              <a:gd name="connsiteX14" fmla="*/ 902188 w 1548429"/>
              <a:gd name="connsiteY14" fmla="*/ 848237 h 917406"/>
              <a:gd name="connsiteX15" fmla="*/ 828369 w 1548429"/>
              <a:gd name="connsiteY15" fmla="*/ 905386 h 917406"/>
              <a:gd name="connsiteX16" fmla="*/ 695019 w 1548429"/>
              <a:gd name="connsiteY16" fmla="*/ 850619 h 917406"/>
              <a:gd name="connsiteX17" fmla="*/ 633107 w 1548429"/>
              <a:gd name="connsiteY17" fmla="*/ 907769 h 917406"/>
              <a:gd name="connsiteX18" fmla="*/ 537857 w 1548429"/>
              <a:gd name="connsiteY18" fmla="*/ 872050 h 917406"/>
              <a:gd name="connsiteX19" fmla="*/ 306876 w 1548429"/>
              <a:gd name="connsiteY19" fmla="*/ 489860 h 917406"/>
              <a:gd name="connsiteX0" fmla="*/ 306876 w 1548822"/>
              <a:gd name="connsiteY0" fmla="*/ 489860 h 917406"/>
              <a:gd name="connsiteX1" fmla="*/ 73513 w 1548822"/>
              <a:gd name="connsiteY1" fmla="*/ 383893 h 917406"/>
              <a:gd name="connsiteX2" fmla="*/ 18744 w 1548822"/>
              <a:gd name="connsiteY2" fmla="*/ 269593 h 917406"/>
              <a:gd name="connsiteX3" fmla="*/ 37793 w 1548822"/>
              <a:gd name="connsiteY3" fmla="*/ 21943 h 917406"/>
              <a:gd name="connsiteX4" fmla="*/ 545001 w 1548822"/>
              <a:gd name="connsiteY4" fmla="*/ 236257 h 917406"/>
              <a:gd name="connsiteX5" fmla="*/ 892663 w 1548822"/>
              <a:gd name="connsiteY5" fmla="*/ 2894 h 917406"/>
              <a:gd name="connsiteX6" fmla="*/ 1261757 w 1548822"/>
              <a:gd name="connsiteY6" fmla="*/ 191012 h 917406"/>
              <a:gd name="connsiteX7" fmla="*/ 1383201 w 1548822"/>
              <a:gd name="connsiteY7" fmla="*/ 143388 h 917406"/>
              <a:gd name="connsiteX8" fmla="*/ 1547506 w 1548822"/>
              <a:gd name="connsiteY8" fmla="*/ 164819 h 917406"/>
              <a:gd name="connsiteX9" fmla="*/ 1480832 w 1548822"/>
              <a:gd name="connsiteY9" fmla="*/ 317220 h 917406"/>
              <a:gd name="connsiteX10" fmla="*/ 1311763 w 1548822"/>
              <a:gd name="connsiteY10" fmla="*/ 398180 h 917406"/>
              <a:gd name="connsiteX11" fmla="*/ 1240325 w 1548822"/>
              <a:gd name="connsiteY11" fmla="*/ 492241 h 917406"/>
              <a:gd name="connsiteX12" fmla="*/ 1185557 w 1548822"/>
              <a:gd name="connsiteY12" fmla="*/ 498194 h 917406"/>
              <a:gd name="connsiteX13" fmla="*/ 1123644 w 1548822"/>
              <a:gd name="connsiteY13" fmla="*/ 550580 h 917406"/>
              <a:gd name="connsiteX14" fmla="*/ 1018869 w 1548822"/>
              <a:gd name="connsiteY14" fmla="*/ 791086 h 917406"/>
              <a:gd name="connsiteX15" fmla="*/ 902188 w 1548822"/>
              <a:gd name="connsiteY15" fmla="*/ 848237 h 917406"/>
              <a:gd name="connsiteX16" fmla="*/ 828369 w 1548822"/>
              <a:gd name="connsiteY16" fmla="*/ 905386 h 917406"/>
              <a:gd name="connsiteX17" fmla="*/ 695019 w 1548822"/>
              <a:gd name="connsiteY17" fmla="*/ 850619 h 917406"/>
              <a:gd name="connsiteX18" fmla="*/ 633107 w 1548822"/>
              <a:gd name="connsiteY18" fmla="*/ 907769 h 917406"/>
              <a:gd name="connsiteX19" fmla="*/ 537857 w 1548822"/>
              <a:gd name="connsiteY19" fmla="*/ 872050 h 917406"/>
              <a:gd name="connsiteX20" fmla="*/ 306876 w 1548822"/>
              <a:gd name="connsiteY20" fmla="*/ 489860 h 917406"/>
              <a:gd name="connsiteX0" fmla="*/ 306876 w 1548822"/>
              <a:gd name="connsiteY0" fmla="*/ 487350 h 914896"/>
              <a:gd name="connsiteX1" fmla="*/ 73513 w 1548822"/>
              <a:gd name="connsiteY1" fmla="*/ 381383 h 914896"/>
              <a:gd name="connsiteX2" fmla="*/ 18744 w 1548822"/>
              <a:gd name="connsiteY2" fmla="*/ 267083 h 914896"/>
              <a:gd name="connsiteX3" fmla="*/ 37793 w 1548822"/>
              <a:gd name="connsiteY3" fmla="*/ 19433 h 914896"/>
              <a:gd name="connsiteX4" fmla="*/ 545001 w 1548822"/>
              <a:gd name="connsiteY4" fmla="*/ 233747 h 914896"/>
              <a:gd name="connsiteX5" fmla="*/ 678350 w 1548822"/>
              <a:gd name="connsiteY5" fmla="*/ 126591 h 914896"/>
              <a:gd name="connsiteX6" fmla="*/ 892663 w 1548822"/>
              <a:gd name="connsiteY6" fmla="*/ 384 h 914896"/>
              <a:gd name="connsiteX7" fmla="*/ 1261757 w 1548822"/>
              <a:gd name="connsiteY7" fmla="*/ 188502 h 914896"/>
              <a:gd name="connsiteX8" fmla="*/ 1383201 w 1548822"/>
              <a:gd name="connsiteY8" fmla="*/ 140878 h 914896"/>
              <a:gd name="connsiteX9" fmla="*/ 1547506 w 1548822"/>
              <a:gd name="connsiteY9" fmla="*/ 162309 h 914896"/>
              <a:gd name="connsiteX10" fmla="*/ 1480832 w 1548822"/>
              <a:gd name="connsiteY10" fmla="*/ 314710 h 914896"/>
              <a:gd name="connsiteX11" fmla="*/ 1311763 w 1548822"/>
              <a:gd name="connsiteY11" fmla="*/ 395670 h 914896"/>
              <a:gd name="connsiteX12" fmla="*/ 1240325 w 1548822"/>
              <a:gd name="connsiteY12" fmla="*/ 489731 h 914896"/>
              <a:gd name="connsiteX13" fmla="*/ 1185557 w 1548822"/>
              <a:gd name="connsiteY13" fmla="*/ 495684 h 914896"/>
              <a:gd name="connsiteX14" fmla="*/ 1123644 w 1548822"/>
              <a:gd name="connsiteY14" fmla="*/ 548070 h 914896"/>
              <a:gd name="connsiteX15" fmla="*/ 1018869 w 1548822"/>
              <a:gd name="connsiteY15" fmla="*/ 788576 h 914896"/>
              <a:gd name="connsiteX16" fmla="*/ 902188 w 1548822"/>
              <a:gd name="connsiteY16" fmla="*/ 845727 h 914896"/>
              <a:gd name="connsiteX17" fmla="*/ 828369 w 1548822"/>
              <a:gd name="connsiteY17" fmla="*/ 902876 h 914896"/>
              <a:gd name="connsiteX18" fmla="*/ 695019 w 1548822"/>
              <a:gd name="connsiteY18" fmla="*/ 848109 h 914896"/>
              <a:gd name="connsiteX19" fmla="*/ 633107 w 1548822"/>
              <a:gd name="connsiteY19" fmla="*/ 905259 h 914896"/>
              <a:gd name="connsiteX20" fmla="*/ 537857 w 1548822"/>
              <a:gd name="connsiteY20" fmla="*/ 869540 h 914896"/>
              <a:gd name="connsiteX21" fmla="*/ 306876 w 1548822"/>
              <a:gd name="connsiteY21" fmla="*/ 487350 h 914896"/>
              <a:gd name="connsiteX0" fmla="*/ 320333 w 1562279"/>
              <a:gd name="connsiteY0" fmla="*/ 487350 h 914896"/>
              <a:gd name="connsiteX1" fmla="*/ 86970 w 1562279"/>
              <a:gd name="connsiteY1" fmla="*/ 381383 h 914896"/>
              <a:gd name="connsiteX2" fmla="*/ 32201 w 1562279"/>
              <a:gd name="connsiteY2" fmla="*/ 267083 h 914896"/>
              <a:gd name="connsiteX3" fmla="*/ 15532 w 1562279"/>
              <a:gd name="connsiteY3" fmla="*/ 90872 h 914896"/>
              <a:gd name="connsiteX4" fmla="*/ 51250 w 1562279"/>
              <a:gd name="connsiteY4" fmla="*/ 19433 h 914896"/>
              <a:gd name="connsiteX5" fmla="*/ 558458 w 1562279"/>
              <a:gd name="connsiteY5" fmla="*/ 233747 h 914896"/>
              <a:gd name="connsiteX6" fmla="*/ 691807 w 1562279"/>
              <a:gd name="connsiteY6" fmla="*/ 126591 h 914896"/>
              <a:gd name="connsiteX7" fmla="*/ 906120 w 1562279"/>
              <a:gd name="connsiteY7" fmla="*/ 384 h 914896"/>
              <a:gd name="connsiteX8" fmla="*/ 1275214 w 1562279"/>
              <a:gd name="connsiteY8" fmla="*/ 188502 h 914896"/>
              <a:gd name="connsiteX9" fmla="*/ 1396658 w 1562279"/>
              <a:gd name="connsiteY9" fmla="*/ 140878 h 914896"/>
              <a:gd name="connsiteX10" fmla="*/ 1560963 w 1562279"/>
              <a:gd name="connsiteY10" fmla="*/ 162309 h 914896"/>
              <a:gd name="connsiteX11" fmla="*/ 1494289 w 1562279"/>
              <a:gd name="connsiteY11" fmla="*/ 314710 h 914896"/>
              <a:gd name="connsiteX12" fmla="*/ 1325220 w 1562279"/>
              <a:gd name="connsiteY12" fmla="*/ 395670 h 914896"/>
              <a:gd name="connsiteX13" fmla="*/ 1253782 w 1562279"/>
              <a:gd name="connsiteY13" fmla="*/ 489731 h 914896"/>
              <a:gd name="connsiteX14" fmla="*/ 1199014 w 1562279"/>
              <a:gd name="connsiteY14" fmla="*/ 495684 h 914896"/>
              <a:gd name="connsiteX15" fmla="*/ 1137101 w 1562279"/>
              <a:gd name="connsiteY15" fmla="*/ 548070 h 914896"/>
              <a:gd name="connsiteX16" fmla="*/ 1032326 w 1562279"/>
              <a:gd name="connsiteY16" fmla="*/ 788576 h 914896"/>
              <a:gd name="connsiteX17" fmla="*/ 915645 w 1562279"/>
              <a:gd name="connsiteY17" fmla="*/ 845727 h 914896"/>
              <a:gd name="connsiteX18" fmla="*/ 841826 w 1562279"/>
              <a:gd name="connsiteY18" fmla="*/ 902876 h 914896"/>
              <a:gd name="connsiteX19" fmla="*/ 708476 w 1562279"/>
              <a:gd name="connsiteY19" fmla="*/ 848109 h 914896"/>
              <a:gd name="connsiteX20" fmla="*/ 646564 w 1562279"/>
              <a:gd name="connsiteY20" fmla="*/ 905259 h 914896"/>
              <a:gd name="connsiteX21" fmla="*/ 551314 w 1562279"/>
              <a:gd name="connsiteY21" fmla="*/ 869540 h 914896"/>
              <a:gd name="connsiteX22" fmla="*/ 320333 w 1562279"/>
              <a:gd name="connsiteY22" fmla="*/ 487350 h 914896"/>
              <a:gd name="connsiteX0" fmla="*/ 319432 w 1561378"/>
              <a:gd name="connsiteY0" fmla="*/ 487350 h 914896"/>
              <a:gd name="connsiteX1" fmla="*/ 86069 w 1561378"/>
              <a:gd name="connsiteY1" fmla="*/ 381383 h 914896"/>
              <a:gd name="connsiteX2" fmla="*/ 31300 w 1561378"/>
              <a:gd name="connsiteY2" fmla="*/ 267083 h 914896"/>
              <a:gd name="connsiteX3" fmla="*/ 109882 w 1561378"/>
              <a:gd name="connsiteY3" fmla="*/ 190885 h 914896"/>
              <a:gd name="connsiteX4" fmla="*/ 14631 w 1561378"/>
              <a:gd name="connsiteY4" fmla="*/ 90872 h 914896"/>
              <a:gd name="connsiteX5" fmla="*/ 50349 w 1561378"/>
              <a:gd name="connsiteY5" fmla="*/ 19433 h 914896"/>
              <a:gd name="connsiteX6" fmla="*/ 557557 w 1561378"/>
              <a:gd name="connsiteY6" fmla="*/ 233747 h 914896"/>
              <a:gd name="connsiteX7" fmla="*/ 690906 w 1561378"/>
              <a:gd name="connsiteY7" fmla="*/ 126591 h 914896"/>
              <a:gd name="connsiteX8" fmla="*/ 905219 w 1561378"/>
              <a:gd name="connsiteY8" fmla="*/ 384 h 914896"/>
              <a:gd name="connsiteX9" fmla="*/ 1274313 w 1561378"/>
              <a:gd name="connsiteY9" fmla="*/ 188502 h 914896"/>
              <a:gd name="connsiteX10" fmla="*/ 1395757 w 1561378"/>
              <a:gd name="connsiteY10" fmla="*/ 140878 h 914896"/>
              <a:gd name="connsiteX11" fmla="*/ 1560062 w 1561378"/>
              <a:gd name="connsiteY11" fmla="*/ 162309 h 914896"/>
              <a:gd name="connsiteX12" fmla="*/ 1493388 w 1561378"/>
              <a:gd name="connsiteY12" fmla="*/ 314710 h 914896"/>
              <a:gd name="connsiteX13" fmla="*/ 1324319 w 1561378"/>
              <a:gd name="connsiteY13" fmla="*/ 395670 h 914896"/>
              <a:gd name="connsiteX14" fmla="*/ 1252881 w 1561378"/>
              <a:gd name="connsiteY14" fmla="*/ 489731 h 914896"/>
              <a:gd name="connsiteX15" fmla="*/ 1198113 w 1561378"/>
              <a:gd name="connsiteY15" fmla="*/ 495684 h 914896"/>
              <a:gd name="connsiteX16" fmla="*/ 1136200 w 1561378"/>
              <a:gd name="connsiteY16" fmla="*/ 548070 h 914896"/>
              <a:gd name="connsiteX17" fmla="*/ 1031425 w 1561378"/>
              <a:gd name="connsiteY17" fmla="*/ 788576 h 914896"/>
              <a:gd name="connsiteX18" fmla="*/ 914744 w 1561378"/>
              <a:gd name="connsiteY18" fmla="*/ 845727 h 914896"/>
              <a:gd name="connsiteX19" fmla="*/ 840925 w 1561378"/>
              <a:gd name="connsiteY19" fmla="*/ 902876 h 914896"/>
              <a:gd name="connsiteX20" fmla="*/ 707575 w 1561378"/>
              <a:gd name="connsiteY20" fmla="*/ 848109 h 914896"/>
              <a:gd name="connsiteX21" fmla="*/ 645663 w 1561378"/>
              <a:gd name="connsiteY21" fmla="*/ 905259 h 914896"/>
              <a:gd name="connsiteX22" fmla="*/ 550413 w 1561378"/>
              <a:gd name="connsiteY22" fmla="*/ 869540 h 914896"/>
              <a:gd name="connsiteX23" fmla="*/ 319432 w 1561378"/>
              <a:gd name="connsiteY23" fmla="*/ 487350 h 914896"/>
              <a:gd name="connsiteX0" fmla="*/ 319432 w 1561378"/>
              <a:gd name="connsiteY0" fmla="*/ 487350 h 914896"/>
              <a:gd name="connsiteX1" fmla="*/ 86069 w 1561378"/>
              <a:gd name="connsiteY1" fmla="*/ 381383 h 914896"/>
              <a:gd name="connsiteX2" fmla="*/ 31300 w 1561378"/>
              <a:gd name="connsiteY2" fmla="*/ 267083 h 914896"/>
              <a:gd name="connsiteX3" fmla="*/ 102737 w 1561378"/>
              <a:gd name="connsiteY3" fmla="*/ 264703 h 914896"/>
              <a:gd name="connsiteX4" fmla="*/ 109882 w 1561378"/>
              <a:gd name="connsiteY4" fmla="*/ 190885 h 914896"/>
              <a:gd name="connsiteX5" fmla="*/ 14631 w 1561378"/>
              <a:gd name="connsiteY5" fmla="*/ 90872 h 914896"/>
              <a:gd name="connsiteX6" fmla="*/ 50349 w 1561378"/>
              <a:gd name="connsiteY6" fmla="*/ 19433 h 914896"/>
              <a:gd name="connsiteX7" fmla="*/ 557557 w 1561378"/>
              <a:gd name="connsiteY7" fmla="*/ 233747 h 914896"/>
              <a:gd name="connsiteX8" fmla="*/ 690906 w 1561378"/>
              <a:gd name="connsiteY8" fmla="*/ 126591 h 914896"/>
              <a:gd name="connsiteX9" fmla="*/ 905219 w 1561378"/>
              <a:gd name="connsiteY9" fmla="*/ 384 h 914896"/>
              <a:gd name="connsiteX10" fmla="*/ 1274313 w 1561378"/>
              <a:gd name="connsiteY10" fmla="*/ 188502 h 914896"/>
              <a:gd name="connsiteX11" fmla="*/ 1395757 w 1561378"/>
              <a:gd name="connsiteY11" fmla="*/ 140878 h 914896"/>
              <a:gd name="connsiteX12" fmla="*/ 1560062 w 1561378"/>
              <a:gd name="connsiteY12" fmla="*/ 162309 h 914896"/>
              <a:gd name="connsiteX13" fmla="*/ 1493388 w 1561378"/>
              <a:gd name="connsiteY13" fmla="*/ 314710 h 914896"/>
              <a:gd name="connsiteX14" fmla="*/ 1324319 w 1561378"/>
              <a:gd name="connsiteY14" fmla="*/ 395670 h 914896"/>
              <a:gd name="connsiteX15" fmla="*/ 1252881 w 1561378"/>
              <a:gd name="connsiteY15" fmla="*/ 489731 h 914896"/>
              <a:gd name="connsiteX16" fmla="*/ 1198113 w 1561378"/>
              <a:gd name="connsiteY16" fmla="*/ 495684 h 914896"/>
              <a:gd name="connsiteX17" fmla="*/ 1136200 w 1561378"/>
              <a:gd name="connsiteY17" fmla="*/ 548070 h 914896"/>
              <a:gd name="connsiteX18" fmla="*/ 1031425 w 1561378"/>
              <a:gd name="connsiteY18" fmla="*/ 788576 h 914896"/>
              <a:gd name="connsiteX19" fmla="*/ 914744 w 1561378"/>
              <a:gd name="connsiteY19" fmla="*/ 845727 h 914896"/>
              <a:gd name="connsiteX20" fmla="*/ 840925 w 1561378"/>
              <a:gd name="connsiteY20" fmla="*/ 902876 h 914896"/>
              <a:gd name="connsiteX21" fmla="*/ 707575 w 1561378"/>
              <a:gd name="connsiteY21" fmla="*/ 848109 h 914896"/>
              <a:gd name="connsiteX22" fmla="*/ 645663 w 1561378"/>
              <a:gd name="connsiteY22" fmla="*/ 905259 h 914896"/>
              <a:gd name="connsiteX23" fmla="*/ 550413 w 1561378"/>
              <a:gd name="connsiteY23" fmla="*/ 869540 h 914896"/>
              <a:gd name="connsiteX24" fmla="*/ 319432 w 1561378"/>
              <a:gd name="connsiteY24" fmla="*/ 487350 h 914896"/>
              <a:gd name="connsiteX0" fmla="*/ 305076 w 1547022"/>
              <a:gd name="connsiteY0" fmla="*/ 487350 h 914896"/>
              <a:gd name="connsiteX1" fmla="*/ 71713 w 1547022"/>
              <a:gd name="connsiteY1" fmla="*/ 381383 h 914896"/>
              <a:gd name="connsiteX2" fmla="*/ 16944 w 1547022"/>
              <a:gd name="connsiteY2" fmla="*/ 267083 h 914896"/>
              <a:gd name="connsiteX3" fmla="*/ 88381 w 1547022"/>
              <a:gd name="connsiteY3" fmla="*/ 264703 h 914896"/>
              <a:gd name="connsiteX4" fmla="*/ 95526 w 1547022"/>
              <a:gd name="connsiteY4" fmla="*/ 190885 h 914896"/>
              <a:gd name="connsiteX5" fmla="*/ 275 w 1547022"/>
              <a:gd name="connsiteY5" fmla="*/ 90872 h 914896"/>
              <a:gd name="connsiteX6" fmla="*/ 35993 w 1547022"/>
              <a:gd name="connsiteY6" fmla="*/ 19433 h 914896"/>
              <a:gd name="connsiteX7" fmla="*/ 295550 w 1547022"/>
              <a:gd name="connsiteY7" fmla="*/ 36103 h 914896"/>
              <a:gd name="connsiteX8" fmla="*/ 543201 w 1547022"/>
              <a:gd name="connsiteY8" fmla="*/ 233747 h 914896"/>
              <a:gd name="connsiteX9" fmla="*/ 676550 w 1547022"/>
              <a:gd name="connsiteY9" fmla="*/ 126591 h 914896"/>
              <a:gd name="connsiteX10" fmla="*/ 890863 w 1547022"/>
              <a:gd name="connsiteY10" fmla="*/ 384 h 914896"/>
              <a:gd name="connsiteX11" fmla="*/ 1259957 w 1547022"/>
              <a:gd name="connsiteY11" fmla="*/ 188502 h 914896"/>
              <a:gd name="connsiteX12" fmla="*/ 1381401 w 1547022"/>
              <a:gd name="connsiteY12" fmla="*/ 140878 h 914896"/>
              <a:gd name="connsiteX13" fmla="*/ 1545706 w 1547022"/>
              <a:gd name="connsiteY13" fmla="*/ 162309 h 914896"/>
              <a:gd name="connsiteX14" fmla="*/ 1479032 w 1547022"/>
              <a:gd name="connsiteY14" fmla="*/ 314710 h 914896"/>
              <a:gd name="connsiteX15" fmla="*/ 1309963 w 1547022"/>
              <a:gd name="connsiteY15" fmla="*/ 395670 h 914896"/>
              <a:gd name="connsiteX16" fmla="*/ 1238525 w 1547022"/>
              <a:gd name="connsiteY16" fmla="*/ 489731 h 914896"/>
              <a:gd name="connsiteX17" fmla="*/ 1183757 w 1547022"/>
              <a:gd name="connsiteY17" fmla="*/ 495684 h 914896"/>
              <a:gd name="connsiteX18" fmla="*/ 1121844 w 1547022"/>
              <a:gd name="connsiteY18" fmla="*/ 548070 h 914896"/>
              <a:gd name="connsiteX19" fmla="*/ 1017069 w 1547022"/>
              <a:gd name="connsiteY19" fmla="*/ 788576 h 914896"/>
              <a:gd name="connsiteX20" fmla="*/ 900388 w 1547022"/>
              <a:gd name="connsiteY20" fmla="*/ 845727 h 914896"/>
              <a:gd name="connsiteX21" fmla="*/ 826569 w 1547022"/>
              <a:gd name="connsiteY21" fmla="*/ 902876 h 914896"/>
              <a:gd name="connsiteX22" fmla="*/ 693219 w 1547022"/>
              <a:gd name="connsiteY22" fmla="*/ 848109 h 914896"/>
              <a:gd name="connsiteX23" fmla="*/ 631307 w 1547022"/>
              <a:gd name="connsiteY23" fmla="*/ 905259 h 914896"/>
              <a:gd name="connsiteX24" fmla="*/ 536057 w 1547022"/>
              <a:gd name="connsiteY24" fmla="*/ 869540 h 914896"/>
              <a:gd name="connsiteX25" fmla="*/ 305076 w 1547022"/>
              <a:gd name="connsiteY25" fmla="*/ 487350 h 914896"/>
              <a:gd name="connsiteX0" fmla="*/ 305076 w 1547022"/>
              <a:gd name="connsiteY0" fmla="*/ 487350 h 914896"/>
              <a:gd name="connsiteX1" fmla="*/ 71713 w 1547022"/>
              <a:gd name="connsiteY1" fmla="*/ 381383 h 914896"/>
              <a:gd name="connsiteX2" fmla="*/ 16944 w 1547022"/>
              <a:gd name="connsiteY2" fmla="*/ 267083 h 914896"/>
              <a:gd name="connsiteX3" fmla="*/ 88381 w 1547022"/>
              <a:gd name="connsiteY3" fmla="*/ 264703 h 914896"/>
              <a:gd name="connsiteX4" fmla="*/ 95526 w 1547022"/>
              <a:gd name="connsiteY4" fmla="*/ 190885 h 914896"/>
              <a:gd name="connsiteX5" fmla="*/ 275 w 1547022"/>
              <a:gd name="connsiteY5" fmla="*/ 90872 h 914896"/>
              <a:gd name="connsiteX6" fmla="*/ 35993 w 1547022"/>
              <a:gd name="connsiteY6" fmla="*/ 19433 h 914896"/>
              <a:gd name="connsiteX7" fmla="*/ 155056 w 1547022"/>
              <a:gd name="connsiteY7" fmla="*/ 64678 h 914896"/>
              <a:gd name="connsiteX8" fmla="*/ 295550 w 1547022"/>
              <a:gd name="connsiteY8" fmla="*/ 36103 h 914896"/>
              <a:gd name="connsiteX9" fmla="*/ 543201 w 1547022"/>
              <a:gd name="connsiteY9" fmla="*/ 233747 h 914896"/>
              <a:gd name="connsiteX10" fmla="*/ 676550 w 1547022"/>
              <a:gd name="connsiteY10" fmla="*/ 126591 h 914896"/>
              <a:gd name="connsiteX11" fmla="*/ 890863 w 1547022"/>
              <a:gd name="connsiteY11" fmla="*/ 384 h 914896"/>
              <a:gd name="connsiteX12" fmla="*/ 1259957 w 1547022"/>
              <a:gd name="connsiteY12" fmla="*/ 188502 h 914896"/>
              <a:gd name="connsiteX13" fmla="*/ 1381401 w 1547022"/>
              <a:gd name="connsiteY13" fmla="*/ 140878 h 914896"/>
              <a:gd name="connsiteX14" fmla="*/ 1545706 w 1547022"/>
              <a:gd name="connsiteY14" fmla="*/ 162309 h 914896"/>
              <a:gd name="connsiteX15" fmla="*/ 1479032 w 1547022"/>
              <a:gd name="connsiteY15" fmla="*/ 314710 h 914896"/>
              <a:gd name="connsiteX16" fmla="*/ 1309963 w 1547022"/>
              <a:gd name="connsiteY16" fmla="*/ 395670 h 914896"/>
              <a:gd name="connsiteX17" fmla="*/ 1238525 w 1547022"/>
              <a:gd name="connsiteY17" fmla="*/ 489731 h 914896"/>
              <a:gd name="connsiteX18" fmla="*/ 1183757 w 1547022"/>
              <a:gd name="connsiteY18" fmla="*/ 495684 h 914896"/>
              <a:gd name="connsiteX19" fmla="*/ 1121844 w 1547022"/>
              <a:gd name="connsiteY19" fmla="*/ 548070 h 914896"/>
              <a:gd name="connsiteX20" fmla="*/ 1017069 w 1547022"/>
              <a:gd name="connsiteY20" fmla="*/ 788576 h 914896"/>
              <a:gd name="connsiteX21" fmla="*/ 900388 w 1547022"/>
              <a:gd name="connsiteY21" fmla="*/ 845727 h 914896"/>
              <a:gd name="connsiteX22" fmla="*/ 826569 w 1547022"/>
              <a:gd name="connsiteY22" fmla="*/ 902876 h 914896"/>
              <a:gd name="connsiteX23" fmla="*/ 693219 w 1547022"/>
              <a:gd name="connsiteY23" fmla="*/ 848109 h 914896"/>
              <a:gd name="connsiteX24" fmla="*/ 631307 w 1547022"/>
              <a:gd name="connsiteY24" fmla="*/ 905259 h 914896"/>
              <a:gd name="connsiteX25" fmla="*/ 536057 w 1547022"/>
              <a:gd name="connsiteY25" fmla="*/ 869540 h 914896"/>
              <a:gd name="connsiteX26" fmla="*/ 305076 w 1547022"/>
              <a:gd name="connsiteY26" fmla="*/ 487350 h 914896"/>
              <a:gd name="connsiteX0" fmla="*/ 305076 w 1547022"/>
              <a:gd name="connsiteY0" fmla="*/ 487350 h 914896"/>
              <a:gd name="connsiteX1" fmla="*/ 71713 w 1547022"/>
              <a:gd name="connsiteY1" fmla="*/ 381383 h 914896"/>
              <a:gd name="connsiteX2" fmla="*/ 16944 w 1547022"/>
              <a:gd name="connsiteY2" fmla="*/ 267083 h 914896"/>
              <a:gd name="connsiteX3" fmla="*/ 88381 w 1547022"/>
              <a:gd name="connsiteY3" fmla="*/ 264703 h 914896"/>
              <a:gd name="connsiteX4" fmla="*/ 95526 w 1547022"/>
              <a:gd name="connsiteY4" fmla="*/ 190885 h 914896"/>
              <a:gd name="connsiteX5" fmla="*/ 275 w 1547022"/>
              <a:gd name="connsiteY5" fmla="*/ 90872 h 914896"/>
              <a:gd name="connsiteX6" fmla="*/ 35993 w 1547022"/>
              <a:gd name="connsiteY6" fmla="*/ 19433 h 914896"/>
              <a:gd name="connsiteX7" fmla="*/ 155056 w 1547022"/>
              <a:gd name="connsiteY7" fmla="*/ 64678 h 914896"/>
              <a:gd name="connsiteX8" fmla="*/ 295550 w 1547022"/>
              <a:gd name="connsiteY8" fmla="*/ 36103 h 914896"/>
              <a:gd name="connsiteX9" fmla="*/ 407468 w 1547022"/>
              <a:gd name="connsiteY9" fmla="*/ 181360 h 914896"/>
              <a:gd name="connsiteX10" fmla="*/ 543201 w 1547022"/>
              <a:gd name="connsiteY10" fmla="*/ 233747 h 914896"/>
              <a:gd name="connsiteX11" fmla="*/ 676550 w 1547022"/>
              <a:gd name="connsiteY11" fmla="*/ 126591 h 914896"/>
              <a:gd name="connsiteX12" fmla="*/ 890863 w 1547022"/>
              <a:gd name="connsiteY12" fmla="*/ 384 h 914896"/>
              <a:gd name="connsiteX13" fmla="*/ 1259957 w 1547022"/>
              <a:gd name="connsiteY13" fmla="*/ 188502 h 914896"/>
              <a:gd name="connsiteX14" fmla="*/ 1381401 w 1547022"/>
              <a:gd name="connsiteY14" fmla="*/ 140878 h 914896"/>
              <a:gd name="connsiteX15" fmla="*/ 1545706 w 1547022"/>
              <a:gd name="connsiteY15" fmla="*/ 162309 h 914896"/>
              <a:gd name="connsiteX16" fmla="*/ 1479032 w 1547022"/>
              <a:gd name="connsiteY16" fmla="*/ 314710 h 914896"/>
              <a:gd name="connsiteX17" fmla="*/ 1309963 w 1547022"/>
              <a:gd name="connsiteY17" fmla="*/ 395670 h 914896"/>
              <a:gd name="connsiteX18" fmla="*/ 1238525 w 1547022"/>
              <a:gd name="connsiteY18" fmla="*/ 489731 h 914896"/>
              <a:gd name="connsiteX19" fmla="*/ 1183757 w 1547022"/>
              <a:gd name="connsiteY19" fmla="*/ 495684 h 914896"/>
              <a:gd name="connsiteX20" fmla="*/ 1121844 w 1547022"/>
              <a:gd name="connsiteY20" fmla="*/ 548070 h 914896"/>
              <a:gd name="connsiteX21" fmla="*/ 1017069 w 1547022"/>
              <a:gd name="connsiteY21" fmla="*/ 788576 h 914896"/>
              <a:gd name="connsiteX22" fmla="*/ 900388 w 1547022"/>
              <a:gd name="connsiteY22" fmla="*/ 845727 h 914896"/>
              <a:gd name="connsiteX23" fmla="*/ 826569 w 1547022"/>
              <a:gd name="connsiteY23" fmla="*/ 902876 h 914896"/>
              <a:gd name="connsiteX24" fmla="*/ 693219 w 1547022"/>
              <a:gd name="connsiteY24" fmla="*/ 848109 h 914896"/>
              <a:gd name="connsiteX25" fmla="*/ 631307 w 1547022"/>
              <a:gd name="connsiteY25" fmla="*/ 905259 h 914896"/>
              <a:gd name="connsiteX26" fmla="*/ 536057 w 1547022"/>
              <a:gd name="connsiteY26" fmla="*/ 869540 h 914896"/>
              <a:gd name="connsiteX27" fmla="*/ 305076 w 1547022"/>
              <a:gd name="connsiteY27" fmla="*/ 487350 h 914896"/>
              <a:gd name="connsiteX0" fmla="*/ 305076 w 1547022"/>
              <a:gd name="connsiteY0" fmla="*/ 487350 h 914896"/>
              <a:gd name="connsiteX1" fmla="*/ 71713 w 1547022"/>
              <a:gd name="connsiteY1" fmla="*/ 381383 h 914896"/>
              <a:gd name="connsiteX2" fmla="*/ 16944 w 1547022"/>
              <a:gd name="connsiteY2" fmla="*/ 267083 h 914896"/>
              <a:gd name="connsiteX3" fmla="*/ 88381 w 1547022"/>
              <a:gd name="connsiteY3" fmla="*/ 264703 h 914896"/>
              <a:gd name="connsiteX4" fmla="*/ 95526 w 1547022"/>
              <a:gd name="connsiteY4" fmla="*/ 190885 h 914896"/>
              <a:gd name="connsiteX5" fmla="*/ 275 w 1547022"/>
              <a:gd name="connsiteY5" fmla="*/ 90872 h 914896"/>
              <a:gd name="connsiteX6" fmla="*/ 35993 w 1547022"/>
              <a:gd name="connsiteY6" fmla="*/ 19433 h 914896"/>
              <a:gd name="connsiteX7" fmla="*/ 155056 w 1547022"/>
              <a:gd name="connsiteY7" fmla="*/ 64678 h 914896"/>
              <a:gd name="connsiteX8" fmla="*/ 295550 w 1547022"/>
              <a:gd name="connsiteY8" fmla="*/ 36103 h 914896"/>
              <a:gd name="connsiteX9" fmla="*/ 407468 w 1547022"/>
              <a:gd name="connsiteY9" fmla="*/ 181360 h 914896"/>
              <a:gd name="connsiteX10" fmla="*/ 490812 w 1547022"/>
              <a:gd name="connsiteY10" fmla="*/ 205172 h 914896"/>
              <a:gd name="connsiteX11" fmla="*/ 543201 w 1547022"/>
              <a:gd name="connsiteY11" fmla="*/ 233747 h 914896"/>
              <a:gd name="connsiteX12" fmla="*/ 676550 w 1547022"/>
              <a:gd name="connsiteY12" fmla="*/ 126591 h 914896"/>
              <a:gd name="connsiteX13" fmla="*/ 890863 w 1547022"/>
              <a:gd name="connsiteY13" fmla="*/ 384 h 914896"/>
              <a:gd name="connsiteX14" fmla="*/ 1259957 w 1547022"/>
              <a:gd name="connsiteY14" fmla="*/ 188502 h 914896"/>
              <a:gd name="connsiteX15" fmla="*/ 1381401 w 1547022"/>
              <a:gd name="connsiteY15" fmla="*/ 140878 h 914896"/>
              <a:gd name="connsiteX16" fmla="*/ 1545706 w 1547022"/>
              <a:gd name="connsiteY16" fmla="*/ 162309 h 914896"/>
              <a:gd name="connsiteX17" fmla="*/ 1479032 w 1547022"/>
              <a:gd name="connsiteY17" fmla="*/ 314710 h 914896"/>
              <a:gd name="connsiteX18" fmla="*/ 1309963 w 1547022"/>
              <a:gd name="connsiteY18" fmla="*/ 395670 h 914896"/>
              <a:gd name="connsiteX19" fmla="*/ 1238525 w 1547022"/>
              <a:gd name="connsiteY19" fmla="*/ 489731 h 914896"/>
              <a:gd name="connsiteX20" fmla="*/ 1183757 w 1547022"/>
              <a:gd name="connsiteY20" fmla="*/ 495684 h 914896"/>
              <a:gd name="connsiteX21" fmla="*/ 1121844 w 1547022"/>
              <a:gd name="connsiteY21" fmla="*/ 548070 h 914896"/>
              <a:gd name="connsiteX22" fmla="*/ 1017069 w 1547022"/>
              <a:gd name="connsiteY22" fmla="*/ 788576 h 914896"/>
              <a:gd name="connsiteX23" fmla="*/ 900388 w 1547022"/>
              <a:gd name="connsiteY23" fmla="*/ 845727 h 914896"/>
              <a:gd name="connsiteX24" fmla="*/ 826569 w 1547022"/>
              <a:gd name="connsiteY24" fmla="*/ 902876 h 914896"/>
              <a:gd name="connsiteX25" fmla="*/ 693219 w 1547022"/>
              <a:gd name="connsiteY25" fmla="*/ 848109 h 914896"/>
              <a:gd name="connsiteX26" fmla="*/ 631307 w 1547022"/>
              <a:gd name="connsiteY26" fmla="*/ 905259 h 914896"/>
              <a:gd name="connsiteX27" fmla="*/ 536057 w 1547022"/>
              <a:gd name="connsiteY27" fmla="*/ 869540 h 914896"/>
              <a:gd name="connsiteX28" fmla="*/ 305076 w 1547022"/>
              <a:gd name="connsiteY28" fmla="*/ 487350 h 914896"/>
              <a:gd name="connsiteX0" fmla="*/ 305076 w 1547022"/>
              <a:gd name="connsiteY0" fmla="*/ 499438 h 926984"/>
              <a:gd name="connsiteX1" fmla="*/ 71713 w 1547022"/>
              <a:gd name="connsiteY1" fmla="*/ 393471 h 926984"/>
              <a:gd name="connsiteX2" fmla="*/ 16944 w 1547022"/>
              <a:gd name="connsiteY2" fmla="*/ 279171 h 926984"/>
              <a:gd name="connsiteX3" fmla="*/ 88381 w 1547022"/>
              <a:gd name="connsiteY3" fmla="*/ 276791 h 926984"/>
              <a:gd name="connsiteX4" fmla="*/ 95526 w 1547022"/>
              <a:gd name="connsiteY4" fmla="*/ 202973 h 926984"/>
              <a:gd name="connsiteX5" fmla="*/ 275 w 1547022"/>
              <a:gd name="connsiteY5" fmla="*/ 102960 h 926984"/>
              <a:gd name="connsiteX6" fmla="*/ 35993 w 1547022"/>
              <a:gd name="connsiteY6" fmla="*/ 31521 h 926984"/>
              <a:gd name="connsiteX7" fmla="*/ 155056 w 1547022"/>
              <a:gd name="connsiteY7" fmla="*/ 76766 h 926984"/>
              <a:gd name="connsiteX8" fmla="*/ 295550 w 1547022"/>
              <a:gd name="connsiteY8" fmla="*/ 48191 h 926984"/>
              <a:gd name="connsiteX9" fmla="*/ 407468 w 1547022"/>
              <a:gd name="connsiteY9" fmla="*/ 193448 h 926984"/>
              <a:gd name="connsiteX10" fmla="*/ 490812 w 1547022"/>
              <a:gd name="connsiteY10" fmla="*/ 217260 h 926984"/>
              <a:gd name="connsiteX11" fmla="*/ 543201 w 1547022"/>
              <a:gd name="connsiteY11" fmla="*/ 245835 h 926984"/>
              <a:gd name="connsiteX12" fmla="*/ 676550 w 1547022"/>
              <a:gd name="connsiteY12" fmla="*/ 138679 h 926984"/>
              <a:gd name="connsiteX13" fmla="*/ 840856 w 1547022"/>
              <a:gd name="connsiteY13" fmla="*/ 33904 h 926984"/>
              <a:gd name="connsiteX14" fmla="*/ 890863 w 1547022"/>
              <a:gd name="connsiteY14" fmla="*/ 12472 h 926984"/>
              <a:gd name="connsiteX15" fmla="*/ 1259957 w 1547022"/>
              <a:gd name="connsiteY15" fmla="*/ 200590 h 926984"/>
              <a:gd name="connsiteX16" fmla="*/ 1381401 w 1547022"/>
              <a:gd name="connsiteY16" fmla="*/ 152966 h 926984"/>
              <a:gd name="connsiteX17" fmla="*/ 1545706 w 1547022"/>
              <a:gd name="connsiteY17" fmla="*/ 174397 h 926984"/>
              <a:gd name="connsiteX18" fmla="*/ 1479032 w 1547022"/>
              <a:gd name="connsiteY18" fmla="*/ 326798 h 926984"/>
              <a:gd name="connsiteX19" fmla="*/ 1309963 w 1547022"/>
              <a:gd name="connsiteY19" fmla="*/ 407758 h 926984"/>
              <a:gd name="connsiteX20" fmla="*/ 1238525 w 1547022"/>
              <a:gd name="connsiteY20" fmla="*/ 501819 h 926984"/>
              <a:gd name="connsiteX21" fmla="*/ 1183757 w 1547022"/>
              <a:gd name="connsiteY21" fmla="*/ 507772 h 926984"/>
              <a:gd name="connsiteX22" fmla="*/ 1121844 w 1547022"/>
              <a:gd name="connsiteY22" fmla="*/ 560158 h 926984"/>
              <a:gd name="connsiteX23" fmla="*/ 1017069 w 1547022"/>
              <a:gd name="connsiteY23" fmla="*/ 800664 h 926984"/>
              <a:gd name="connsiteX24" fmla="*/ 900388 w 1547022"/>
              <a:gd name="connsiteY24" fmla="*/ 857815 h 926984"/>
              <a:gd name="connsiteX25" fmla="*/ 826569 w 1547022"/>
              <a:gd name="connsiteY25" fmla="*/ 914964 h 926984"/>
              <a:gd name="connsiteX26" fmla="*/ 693219 w 1547022"/>
              <a:gd name="connsiteY26" fmla="*/ 860197 h 926984"/>
              <a:gd name="connsiteX27" fmla="*/ 631307 w 1547022"/>
              <a:gd name="connsiteY27" fmla="*/ 917347 h 926984"/>
              <a:gd name="connsiteX28" fmla="*/ 536057 w 1547022"/>
              <a:gd name="connsiteY28" fmla="*/ 881628 h 926984"/>
              <a:gd name="connsiteX29" fmla="*/ 305076 w 1547022"/>
              <a:gd name="connsiteY29" fmla="*/ 499438 h 926984"/>
              <a:gd name="connsiteX0" fmla="*/ 305076 w 1547022"/>
              <a:gd name="connsiteY0" fmla="*/ 491108 h 918654"/>
              <a:gd name="connsiteX1" fmla="*/ 71713 w 1547022"/>
              <a:gd name="connsiteY1" fmla="*/ 385141 h 918654"/>
              <a:gd name="connsiteX2" fmla="*/ 16944 w 1547022"/>
              <a:gd name="connsiteY2" fmla="*/ 270841 h 918654"/>
              <a:gd name="connsiteX3" fmla="*/ 88381 w 1547022"/>
              <a:gd name="connsiteY3" fmla="*/ 268461 h 918654"/>
              <a:gd name="connsiteX4" fmla="*/ 95526 w 1547022"/>
              <a:gd name="connsiteY4" fmla="*/ 194643 h 918654"/>
              <a:gd name="connsiteX5" fmla="*/ 275 w 1547022"/>
              <a:gd name="connsiteY5" fmla="*/ 94630 h 918654"/>
              <a:gd name="connsiteX6" fmla="*/ 35993 w 1547022"/>
              <a:gd name="connsiteY6" fmla="*/ 23191 h 918654"/>
              <a:gd name="connsiteX7" fmla="*/ 155056 w 1547022"/>
              <a:gd name="connsiteY7" fmla="*/ 68436 h 918654"/>
              <a:gd name="connsiteX8" fmla="*/ 295550 w 1547022"/>
              <a:gd name="connsiteY8" fmla="*/ 39861 h 918654"/>
              <a:gd name="connsiteX9" fmla="*/ 407468 w 1547022"/>
              <a:gd name="connsiteY9" fmla="*/ 185118 h 918654"/>
              <a:gd name="connsiteX10" fmla="*/ 490812 w 1547022"/>
              <a:gd name="connsiteY10" fmla="*/ 208930 h 918654"/>
              <a:gd name="connsiteX11" fmla="*/ 543201 w 1547022"/>
              <a:gd name="connsiteY11" fmla="*/ 237505 h 918654"/>
              <a:gd name="connsiteX12" fmla="*/ 676550 w 1547022"/>
              <a:gd name="connsiteY12" fmla="*/ 130349 h 918654"/>
              <a:gd name="connsiteX13" fmla="*/ 840856 w 1547022"/>
              <a:gd name="connsiteY13" fmla="*/ 25574 h 918654"/>
              <a:gd name="connsiteX14" fmla="*/ 890863 w 1547022"/>
              <a:gd name="connsiteY14" fmla="*/ 4142 h 918654"/>
              <a:gd name="connsiteX15" fmla="*/ 1081362 w 1547022"/>
              <a:gd name="connsiteY15" fmla="*/ 66055 h 918654"/>
              <a:gd name="connsiteX16" fmla="*/ 1259957 w 1547022"/>
              <a:gd name="connsiteY16" fmla="*/ 192260 h 918654"/>
              <a:gd name="connsiteX17" fmla="*/ 1381401 w 1547022"/>
              <a:gd name="connsiteY17" fmla="*/ 144636 h 918654"/>
              <a:gd name="connsiteX18" fmla="*/ 1545706 w 1547022"/>
              <a:gd name="connsiteY18" fmla="*/ 166067 h 918654"/>
              <a:gd name="connsiteX19" fmla="*/ 1479032 w 1547022"/>
              <a:gd name="connsiteY19" fmla="*/ 318468 h 918654"/>
              <a:gd name="connsiteX20" fmla="*/ 1309963 w 1547022"/>
              <a:gd name="connsiteY20" fmla="*/ 399428 h 918654"/>
              <a:gd name="connsiteX21" fmla="*/ 1238525 w 1547022"/>
              <a:gd name="connsiteY21" fmla="*/ 493489 h 918654"/>
              <a:gd name="connsiteX22" fmla="*/ 1183757 w 1547022"/>
              <a:gd name="connsiteY22" fmla="*/ 499442 h 918654"/>
              <a:gd name="connsiteX23" fmla="*/ 1121844 w 1547022"/>
              <a:gd name="connsiteY23" fmla="*/ 551828 h 918654"/>
              <a:gd name="connsiteX24" fmla="*/ 1017069 w 1547022"/>
              <a:gd name="connsiteY24" fmla="*/ 792334 h 918654"/>
              <a:gd name="connsiteX25" fmla="*/ 900388 w 1547022"/>
              <a:gd name="connsiteY25" fmla="*/ 849485 h 918654"/>
              <a:gd name="connsiteX26" fmla="*/ 826569 w 1547022"/>
              <a:gd name="connsiteY26" fmla="*/ 906634 h 918654"/>
              <a:gd name="connsiteX27" fmla="*/ 693219 w 1547022"/>
              <a:gd name="connsiteY27" fmla="*/ 851867 h 918654"/>
              <a:gd name="connsiteX28" fmla="*/ 631307 w 1547022"/>
              <a:gd name="connsiteY28" fmla="*/ 909017 h 918654"/>
              <a:gd name="connsiteX29" fmla="*/ 536057 w 1547022"/>
              <a:gd name="connsiteY29" fmla="*/ 873298 h 918654"/>
              <a:gd name="connsiteX30" fmla="*/ 305076 w 1547022"/>
              <a:gd name="connsiteY30" fmla="*/ 491108 h 918654"/>
              <a:gd name="connsiteX0" fmla="*/ 305076 w 1547022"/>
              <a:gd name="connsiteY0" fmla="*/ 486995 h 914541"/>
              <a:gd name="connsiteX1" fmla="*/ 71713 w 1547022"/>
              <a:gd name="connsiteY1" fmla="*/ 381028 h 914541"/>
              <a:gd name="connsiteX2" fmla="*/ 16944 w 1547022"/>
              <a:gd name="connsiteY2" fmla="*/ 266728 h 914541"/>
              <a:gd name="connsiteX3" fmla="*/ 88381 w 1547022"/>
              <a:gd name="connsiteY3" fmla="*/ 264348 h 914541"/>
              <a:gd name="connsiteX4" fmla="*/ 95526 w 1547022"/>
              <a:gd name="connsiteY4" fmla="*/ 190530 h 914541"/>
              <a:gd name="connsiteX5" fmla="*/ 275 w 1547022"/>
              <a:gd name="connsiteY5" fmla="*/ 90517 h 914541"/>
              <a:gd name="connsiteX6" fmla="*/ 35993 w 1547022"/>
              <a:gd name="connsiteY6" fmla="*/ 19078 h 914541"/>
              <a:gd name="connsiteX7" fmla="*/ 155056 w 1547022"/>
              <a:gd name="connsiteY7" fmla="*/ 64323 h 914541"/>
              <a:gd name="connsiteX8" fmla="*/ 295550 w 1547022"/>
              <a:gd name="connsiteY8" fmla="*/ 35748 h 914541"/>
              <a:gd name="connsiteX9" fmla="*/ 407468 w 1547022"/>
              <a:gd name="connsiteY9" fmla="*/ 181005 h 914541"/>
              <a:gd name="connsiteX10" fmla="*/ 490812 w 1547022"/>
              <a:gd name="connsiteY10" fmla="*/ 204817 h 914541"/>
              <a:gd name="connsiteX11" fmla="*/ 543201 w 1547022"/>
              <a:gd name="connsiteY11" fmla="*/ 233392 h 914541"/>
              <a:gd name="connsiteX12" fmla="*/ 676550 w 1547022"/>
              <a:gd name="connsiteY12" fmla="*/ 126236 h 914541"/>
              <a:gd name="connsiteX13" fmla="*/ 840856 w 1547022"/>
              <a:gd name="connsiteY13" fmla="*/ 21461 h 914541"/>
              <a:gd name="connsiteX14" fmla="*/ 890863 w 1547022"/>
              <a:gd name="connsiteY14" fmla="*/ 29 h 914541"/>
              <a:gd name="connsiteX15" fmla="*/ 940868 w 1547022"/>
              <a:gd name="connsiteY15" fmla="*/ 109567 h 914541"/>
              <a:gd name="connsiteX16" fmla="*/ 1081362 w 1547022"/>
              <a:gd name="connsiteY16" fmla="*/ 61942 h 914541"/>
              <a:gd name="connsiteX17" fmla="*/ 1259957 w 1547022"/>
              <a:gd name="connsiteY17" fmla="*/ 188147 h 914541"/>
              <a:gd name="connsiteX18" fmla="*/ 1381401 w 1547022"/>
              <a:gd name="connsiteY18" fmla="*/ 140523 h 914541"/>
              <a:gd name="connsiteX19" fmla="*/ 1545706 w 1547022"/>
              <a:gd name="connsiteY19" fmla="*/ 161954 h 914541"/>
              <a:gd name="connsiteX20" fmla="*/ 1479032 w 1547022"/>
              <a:gd name="connsiteY20" fmla="*/ 314355 h 914541"/>
              <a:gd name="connsiteX21" fmla="*/ 1309963 w 1547022"/>
              <a:gd name="connsiteY21" fmla="*/ 395315 h 914541"/>
              <a:gd name="connsiteX22" fmla="*/ 1238525 w 1547022"/>
              <a:gd name="connsiteY22" fmla="*/ 489376 h 914541"/>
              <a:gd name="connsiteX23" fmla="*/ 1183757 w 1547022"/>
              <a:gd name="connsiteY23" fmla="*/ 495329 h 914541"/>
              <a:gd name="connsiteX24" fmla="*/ 1121844 w 1547022"/>
              <a:gd name="connsiteY24" fmla="*/ 547715 h 914541"/>
              <a:gd name="connsiteX25" fmla="*/ 1017069 w 1547022"/>
              <a:gd name="connsiteY25" fmla="*/ 788221 h 914541"/>
              <a:gd name="connsiteX26" fmla="*/ 900388 w 1547022"/>
              <a:gd name="connsiteY26" fmla="*/ 845372 h 914541"/>
              <a:gd name="connsiteX27" fmla="*/ 826569 w 1547022"/>
              <a:gd name="connsiteY27" fmla="*/ 902521 h 914541"/>
              <a:gd name="connsiteX28" fmla="*/ 693219 w 1547022"/>
              <a:gd name="connsiteY28" fmla="*/ 847754 h 914541"/>
              <a:gd name="connsiteX29" fmla="*/ 631307 w 1547022"/>
              <a:gd name="connsiteY29" fmla="*/ 904904 h 914541"/>
              <a:gd name="connsiteX30" fmla="*/ 536057 w 1547022"/>
              <a:gd name="connsiteY30" fmla="*/ 869185 h 914541"/>
              <a:gd name="connsiteX31" fmla="*/ 305076 w 1547022"/>
              <a:gd name="connsiteY31" fmla="*/ 486995 h 914541"/>
              <a:gd name="connsiteX0" fmla="*/ 305076 w 1547022"/>
              <a:gd name="connsiteY0" fmla="*/ 486995 h 914541"/>
              <a:gd name="connsiteX1" fmla="*/ 71713 w 1547022"/>
              <a:gd name="connsiteY1" fmla="*/ 381028 h 914541"/>
              <a:gd name="connsiteX2" fmla="*/ 16944 w 1547022"/>
              <a:gd name="connsiteY2" fmla="*/ 266728 h 914541"/>
              <a:gd name="connsiteX3" fmla="*/ 88381 w 1547022"/>
              <a:gd name="connsiteY3" fmla="*/ 264348 h 914541"/>
              <a:gd name="connsiteX4" fmla="*/ 95526 w 1547022"/>
              <a:gd name="connsiteY4" fmla="*/ 190530 h 914541"/>
              <a:gd name="connsiteX5" fmla="*/ 275 w 1547022"/>
              <a:gd name="connsiteY5" fmla="*/ 90517 h 914541"/>
              <a:gd name="connsiteX6" fmla="*/ 35993 w 1547022"/>
              <a:gd name="connsiteY6" fmla="*/ 19078 h 914541"/>
              <a:gd name="connsiteX7" fmla="*/ 155056 w 1547022"/>
              <a:gd name="connsiteY7" fmla="*/ 64323 h 914541"/>
              <a:gd name="connsiteX8" fmla="*/ 295550 w 1547022"/>
              <a:gd name="connsiteY8" fmla="*/ 35748 h 914541"/>
              <a:gd name="connsiteX9" fmla="*/ 407468 w 1547022"/>
              <a:gd name="connsiteY9" fmla="*/ 181005 h 914541"/>
              <a:gd name="connsiteX10" fmla="*/ 490812 w 1547022"/>
              <a:gd name="connsiteY10" fmla="*/ 204817 h 914541"/>
              <a:gd name="connsiteX11" fmla="*/ 543201 w 1547022"/>
              <a:gd name="connsiteY11" fmla="*/ 233392 h 914541"/>
              <a:gd name="connsiteX12" fmla="*/ 676550 w 1547022"/>
              <a:gd name="connsiteY12" fmla="*/ 126236 h 914541"/>
              <a:gd name="connsiteX13" fmla="*/ 840856 w 1547022"/>
              <a:gd name="connsiteY13" fmla="*/ 21461 h 914541"/>
              <a:gd name="connsiteX14" fmla="*/ 890863 w 1547022"/>
              <a:gd name="connsiteY14" fmla="*/ 29 h 914541"/>
              <a:gd name="connsiteX15" fmla="*/ 940868 w 1547022"/>
              <a:gd name="connsiteY15" fmla="*/ 109567 h 914541"/>
              <a:gd name="connsiteX16" fmla="*/ 974206 w 1547022"/>
              <a:gd name="connsiteY16" fmla="*/ 61942 h 914541"/>
              <a:gd name="connsiteX17" fmla="*/ 1081362 w 1547022"/>
              <a:gd name="connsiteY17" fmla="*/ 61942 h 914541"/>
              <a:gd name="connsiteX18" fmla="*/ 1259957 w 1547022"/>
              <a:gd name="connsiteY18" fmla="*/ 188147 h 914541"/>
              <a:gd name="connsiteX19" fmla="*/ 1381401 w 1547022"/>
              <a:gd name="connsiteY19" fmla="*/ 140523 h 914541"/>
              <a:gd name="connsiteX20" fmla="*/ 1545706 w 1547022"/>
              <a:gd name="connsiteY20" fmla="*/ 161954 h 914541"/>
              <a:gd name="connsiteX21" fmla="*/ 1479032 w 1547022"/>
              <a:gd name="connsiteY21" fmla="*/ 314355 h 914541"/>
              <a:gd name="connsiteX22" fmla="*/ 1309963 w 1547022"/>
              <a:gd name="connsiteY22" fmla="*/ 395315 h 914541"/>
              <a:gd name="connsiteX23" fmla="*/ 1238525 w 1547022"/>
              <a:gd name="connsiteY23" fmla="*/ 489376 h 914541"/>
              <a:gd name="connsiteX24" fmla="*/ 1183757 w 1547022"/>
              <a:gd name="connsiteY24" fmla="*/ 495329 h 914541"/>
              <a:gd name="connsiteX25" fmla="*/ 1121844 w 1547022"/>
              <a:gd name="connsiteY25" fmla="*/ 547715 h 914541"/>
              <a:gd name="connsiteX26" fmla="*/ 1017069 w 1547022"/>
              <a:gd name="connsiteY26" fmla="*/ 788221 h 914541"/>
              <a:gd name="connsiteX27" fmla="*/ 900388 w 1547022"/>
              <a:gd name="connsiteY27" fmla="*/ 845372 h 914541"/>
              <a:gd name="connsiteX28" fmla="*/ 826569 w 1547022"/>
              <a:gd name="connsiteY28" fmla="*/ 902521 h 914541"/>
              <a:gd name="connsiteX29" fmla="*/ 693219 w 1547022"/>
              <a:gd name="connsiteY29" fmla="*/ 847754 h 914541"/>
              <a:gd name="connsiteX30" fmla="*/ 631307 w 1547022"/>
              <a:gd name="connsiteY30" fmla="*/ 904904 h 914541"/>
              <a:gd name="connsiteX31" fmla="*/ 536057 w 1547022"/>
              <a:gd name="connsiteY31" fmla="*/ 869185 h 914541"/>
              <a:gd name="connsiteX32" fmla="*/ 305076 w 1547022"/>
              <a:gd name="connsiteY32" fmla="*/ 486995 h 914541"/>
              <a:gd name="connsiteX0" fmla="*/ 305076 w 1547022"/>
              <a:gd name="connsiteY0" fmla="*/ 486995 h 914541"/>
              <a:gd name="connsiteX1" fmla="*/ 71713 w 1547022"/>
              <a:gd name="connsiteY1" fmla="*/ 381028 h 914541"/>
              <a:gd name="connsiteX2" fmla="*/ 16944 w 1547022"/>
              <a:gd name="connsiteY2" fmla="*/ 266728 h 914541"/>
              <a:gd name="connsiteX3" fmla="*/ 88381 w 1547022"/>
              <a:gd name="connsiteY3" fmla="*/ 264348 h 914541"/>
              <a:gd name="connsiteX4" fmla="*/ 95526 w 1547022"/>
              <a:gd name="connsiteY4" fmla="*/ 190530 h 914541"/>
              <a:gd name="connsiteX5" fmla="*/ 275 w 1547022"/>
              <a:gd name="connsiteY5" fmla="*/ 90517 h 914541"/>
              <a:gd name="connsiteX6" fmla="*/ 35993 w 1547022"/>
              <a:gd name="connsiteY6" fmla="*/ 19078 h 914541"/>
              <a:gd name="connsiteX7" fmla="*/ 155056 w 1547022"/>
              <a:gd name="connsiteY7" fmla="*/ 64323 h 914541"/>
              <a:gd name="connsiteX8" fmla="*/ 295550 w 1547022"/>
              <a:gd name="connsiteY8" fmla="*/ 35748 h 914541"/>
              <a:gd name="connsiteX9" fmla="*/ 407468 w 1547022"/>
              <a:gd name="connsiteY9" fmla="*/ 181005 h 914541"/>
              <a:gd name="connsiteX10" fmla="*/ 490812 w 1547022"/>
              <a:gd name="connsiteY10" fmla="*/ 204817 h 914541"/>
              <a:gd name="connsiteX11" fmla="*/ 543201 w 1547022"/>
              <a:gd name="connsiteY11" fmla="*/ 233392 h 914541"/>
              <a:gd name="connsiteX12" fmla="*/ 676550 w 1547022"/>
              <a:gd name="connsiteY12" fmla="*/ 126236 h 914541"/>
              <a:gd name="connsiteX13" fmla="*/ 840856 w 1547022"/>
              <a:gd name="connsiteY13" fmla="*/ 21461 h 914541"/>
              <a:gd name="connsiteX14" fmla="*/ 890863 w 1547022"/>
              <a:gd name="connsiteY14" fmla="*/ 29 h 914541"/>
              <a:gd name="connsiteX15" fmla="*/ 940868 w 1547022"/>
              <a:gd name="connsiteY15" fmla="*/ 109567 h 914541"/>
              <a:gd name="connsiteX16" fmla="*/ 974206 w 1547022"/>
              <a:gd name="connsiteY16" fmla="*/ 61942 h 914541"/>
              <a:gd name="connsiteX17" fmla="*/ 1081362 w 1547022"/>
              <a:gd name="connsiteY17" fmla="*/ 61942 h 914541"/>
              <a:gd name="connsiteX18" fmla="*/ 1259957 w 1547022"/>
              <a:gd name="connsiteY18" fmla="*/ 188147 h 914541"/>
              <a:gd name="connsiteX19" fmla="*/ 1307581 w 1547022"/>
              <a:gd name="connsiteY19" fmla="*/ 157192 h 914541"/>
              <a:gd name="connsiteX20" fmla="*/ 1381401 w 1547022"/>
              <a:gd name="connsiteY20" fmla="*/ 140523 h 914541"/>
              <a:gd name="connsiteX21" fmla="*/ 1545706 w 1547022"/>
              <a:gd name="connsiteY21" fmla="*/ 161954 h 914541"/>
              <a:gd name="connsiteX22" fmla="*/ 1479032 w 1547022"/>
              <a:gd name="connsiteY22" fmla="*/ 314355 h 914541"/>
              <a:gd name="connsiteX23" fmla="*/ 1309963 w 1547022"/>
              <a:gd name="connsiteY23" fmla="*/ 395315 h 914541"/>
              <a:gd name="connsiteX24" fmla="*/ 1238525 w 1547022"/>
              <a:gd name="connsiteY24" fmla="*/ 489376 h 914541"/>
              <a:gd name="connsiteX25" fmla="*/ 1183757 w 1547022"/>
              <a:gd name="connsiteY25" fmla="*/ 495329 h 914541"/>
              <a:gd name="connsiteX26" fmla="*/ 1121844 w 1547022"/>
              <a:gd name="connsiteY26" fmla="*/ 547715 h 914541"/>
              <a:gd name="connsiteX27" fmla="*/ 1017069 w 1547022"/>
              <a:gd name="connsiteY27" fmla="*/ 788221 h 914541"/>
              <a:gd name="connsiteX28" fmla="*/ 900388 w 1547022"/>
              <a:gd name="connsiteY28" fmla="*/ 845372 h 914541"/>
              <a:gd name="connsiteX29" fmla="*/ 826569 w 1547022"/>
              <a:gd name="connsiteY29" fmla="*/ 902521 h 914541"/>
              <a:gd name="connsiteX30" fmla="*/ 693219 w 1547022"/>
              <a:gd name="connsiteY30" fmla="*/ 847754 h 914541"/>
              <a:gd name="connsiteX31" fmla="*/ 631307 w 1547022"/>
              <a:gd name="connsiteY31" fmla="*/ 904904 h 914541"/>
              <a:gd name="connsiteX32" fmla="*/ 536057 w 1547022"/>
              <a:gd name="connsiteY32" fmla="*/ 869185 h 914541"/>
              <a:gd name="connsiteX33" fmla="*/ 305076 w 1547022"/>
              <a:gd name="connsiteY33" fmla="*/ 486995 h 914541"/>
              <a:gd name="connsiteX0" fmla="*/ 305076 w 1553610"/>
              <a:gd name="connsiteY0" fmla="*/ 486995 h 914541"/>
              <a:gd name="connsiteX1" fmla="*/ 71713 w 1553610"/>
              <a:gd name="connsiteY1" fmla="*/ 381028 h 914541"/>
              <a:gd name="connsiteX2" fmla="*/ 16944 w 1553610"/>
              <a:gd name="connsiteY2" fmla="*/ 266728 h 914541"/>
              <a:gd name="connsiteX3" fmla="*/ 88381 w 1553610"/>
              <a:gd name="connsiteY3" fmla="*/ 264348 h 914541"/>
              <a:gd name="connsiteX4" fmla="*/ 95526 w 1553610"/>
              <a:gd name="connsiteY4" fmla="*/ 190530 h 914541"/>
              <a:gd name="connsiteX5" fmla="*/ 275 w 1553610"/>
              <a:gd name="connsiteY5" fmla="*/ 90517 h 914541"/>
              <a:gd name="connsiteX6" fmla="*/ 35993 w 1553610"/>
              <a:gd name="connsiteY6" fmla="*/ 19078 h 914541"/>
              <a:gd name="connsiteX7" fmla="*/ 155056 w 1553610"/>
              <a:gd name="connsiteY7" fmla="*/ 64323 h 914541"/>
              <a:gd name="connsiteX8" fmla="*/ 295550 w 1553610"/>
              <a:gd name="connsiteY8" fmla="*/ 35748 h 914541"/>
              <a:gd name="connsiteX9" fmla="*/ 407468 w 1553610"/>
              <a:gd name="connsiteY9" fmla="*/ 181005 h 914541"/>
              <a:gd name="connsiteX10" fmla="*/ 490812 w 1553610"/>
              <a:gd name="connsiteY10" fmla="*/ 204817 h 914541"/>
              <a:gd name="connsiteX11" fmla="*/ 543201 w 1553610"/>
              <a:gd name="connsiteY11" fmla="*/ 233392 h 914541"/>
              <a:gd name="connsiteX12" fmla="*/ 676550 w 1553610"/>
              <a:gd name="connsiteY12" fmla="*/ 126236 h 914541"/>
              <a:gd name="connsiteX13" fmla="*/ 840856 w 1553610"/>
              <a:gd name="connsiteY13" fmla="*/ 21461 h 914541"/>
              <a:gd name="connsiteX14" fmla="*/ 890863 w 1553610"/>
              <a:gd name="connsiteY14" fmla="*/ 29 h 914541"/>
              <a:gd name="connsiteX15" fmla="*/ 940868 w 1553610"/>
              <a:gd name="connsiteY15" fmla="*/ 109567 h 914541"/>
              <a:gd name="connsiteX16" fmla="*/ 974206 w 1553610"/>
              <a:gd name="connsiteY16" fmla="*/ 61942 h 914541"/>
              <a:gd name="connsiteX17" fmla="*/ 1081362 w 1553610"/>
              <a:gd name="connsiteY17" fmla="*/ 61942 h 914541"/>
              <a:gd name="connsiteX18" fmla="*/ 1259957 w 1553610"/>
              <a:gd name="connsiteY18" fmla="*/ 188147 h 914541"/>
              <a:gd name="connsiteX19" fmla="*/ 1307581 w 1553610"/>
              <a:gd name="connsiteY19" fmla="*/ 157192 h 914541"/>
              <a:gd name="connsiteX20" fmla="*/ 1381401 w 1553610"/>
              <a:gd name="connsiteY20" fmla="*/ 140523 h 914541"/>
              <a:gd name="connsiteX21" fmla="*/ 1545706 w 1553610"/>
              <a:gd name="connsiteY21" fmla="*/ 161954 h 914541"/>
              <a:gd name="connsiteX22" fmla="*/ 1519512 w 1553610"/>
              <a:gd name="connsiteY22" fmla="*/ 233392 h 914541"/>
              <a:gd name="connsiteX23" fmla="*/ 1479032 w 1553610"/>
              <a:gd name="connsiteY23" fmla="*/ 314355 h 914541"/>
              <a:gd name="connsiteX24" fmla="*/ 1309963 w 1553610"/>
              <a:gd name="connsiteY24" fmla="*/ 395315 h 914541"/>
              <a:gd name="connsiteX25" fmla="*/ 1238525 w 1553610"/>
              <a:gd name="connsiteY25" fmla="*/ 489376 h 914541"/>
              <a:gd name="connsiteX26" fmla="*/ 1183757 w 1553610"/>
              <a:gd name="connsiteY26" fmla="*/ 495329 h 914541"/>
              <a:gd name="connsiteX27" fmla="*/ 1121844 w 1553610"/>
              <a:gd name="connsiteY27" fmla="*/ 547715 h 914541"/>
              <a:gd name="connsiteX28" fmla="*/ 1017069 w 1553610"/>
              <a:gd name="connsiteY28" fmla="*/ 788221 h 914541"/>
              <a:gd name="connsiteX29" fmla="*/ 900388 w 1553610"/>
              <a:gd name="connsiteY29" fmla="*/ 845372 h 914541"/>
              <a:gd name="connsiteX30" fmla="*/ 826569 w 1553610"/>
              <a:gd name="connsiteY30" fmla="*/ 902521 h 914541"/>
              <a:gd name="connsiteX31" fmla="*/ 693219 w 1553610"/>
              <a:gd name="connsiteY31" fmla="*/ 847754 h 914541"/>
              <a:gd name="connsiteX32" fmla="*/ 631307 w 1553610"/>
              <a:gd name="connsiteY32" fmla="*/ 904904 h 914541"/>
              <a:gd name="connsiteX33" fmla="*/ 536057 w 1553610"/>
              <a:gd name="connsiteY33" fmla="*/ 869185 h 914541"/>
              <a:gd name="connsiteX34" fmla="*/ 305076 w 1553610"/>
              <a:gd name="connsiteY34" fmla="*/ 486995 h 914541"/>
              <a:gd name="connsiteX0" fmla="*/ 305076 w 1553610"/>
              <a:gd name="connsiteY0" fmla="*/ 486995 h 914541"/>
              <a:gd name="connsiteX1" fmla="*/ 71713 w 1553610"/>
              <a:gd name="connsiteY1" fmla="*/ 381028 h 914541"/>
              <a:gd name="connsiteX2" fmla="*/ 16944 w 1553610"/>
              <a:gd name="connsiteY2" fmla="*/ 266728 h 914541"/>
              <a:gd name="connsiteX3" fmla="*/ 88381 w 1553610"/>
              <a:gd name="connsiteY3" fmla="*/ 264348 h 914541"/>
              <a:gd name="connsiteX4" fmla="*/ 95526 w 1553610"/>
              <a:gd name="connsiteY4" fmla="*/ 190530 h 914541"/>
              <a:gd name="connsiteX5" fmla="*/ 275 w 1553610"/>
              <a:gd name="connsiteY5" fmla="*/ 90517 h 914541"/>
              <a:gd name="connsiteX6" fmla="*/ 35993 w 1553610"/>
              <a:gd name="connsiteY6" fmla="*/ 19078 h 914541"/>
              <a:gd name="connsiteX7" fmla="*/ 155056 w 1553610"/>
              <a:gd name="connsiteY7" fmla="*/ 64323 h 914541"/>
              <a:gd name="connsiteX8" fmla="*/ 295550 w 1553610"/>
              <a:gd name="connsiteY8" fmla="*/ 35748 h 914541"/>
              <a:gd name="connsiteX9" fmla="*/ 407468 w 1553610"/>
              <a:gd name="connsiteY9" fmla="*/ 181005 h 914541"/>
              <a:gd name="connsiteX10" fmla="*/ 490812 w 1553610"/>
              <a:gd name="connsiteY10" fmla="*/ 204817 h 914541"/>
              <a:gd name="connsiteX11" fmla="*/ 543201 w 1553610"/>
              <a:gd name="connsiteY11" fmla="*/ 233392 h 914541"/>
              <a:gd name="connsiteX12" fmla="*/ 676550 w 1553610"/>
              <a:gd name="connsiteY12" fmla="*/ 126236 h 914541"/>
              <a:gd name="connsiteX13" fmla="*/ 840856 w 1553610"/>
              <a:gd name="connsiteY13" fmla="*/ 21461 h 914541"/>
              <a:gd name="connsiteX14" fmla="*/ 890863 w 1553610"/>
              <a:gd name="connsiteY14" fmla="*/ 29 h 914541"/>
              <a:gd name="connsiteX15" fmla="*/ 940868 w 1553610"/>
              <a:gd name="connsiteY15" fmla="*/ 109567 h 914541"/>
              <a:gd name="connsiteX16" fmla="*/ 974206 w 1553610"/>
              <a:gd name="connsiteY16" fmla="*/ 61942 h 914541"/>
              <a:gd name="connsiteX17" fmla="*/ 1081362 w 1553610"/>
              <a:gd name="connsiteY17" fmla="*/ 61942 h 914541"/>
              <a:gd name="connsiteX18" fmla="*/ 1259957 w 1553610"/>
              <a:gd name="connsiteY18" fmla="*/ 188147 h 914541"/>
              <a:gd name="connsiteX19" fmla="*/ 1307581 w 1553610"/>
              <a:gd name="connsiteY19" fmla="*/ 157192 h 914541"/>
              <a:gd name="connsiteX20" fmla="*/ 1381401 w 1553610"/>
              <a:gd name="connsiteY20" fmla="*/ 140523 h 914541"/>
              <a:gd name="connsiteX21" fmla="*/ 1545706 w 1553610"/>
              <a:gd name="connsiteY21" fmla="*/ 161954 h 914541"/>
              <a:gd name="connsiteX22" fmla="*/ 1519512 w 1553610"/>
              <a:gd name="connsiteY22" fmla="*/ 233392 h 914541"/>
              <a:gd name="connsiteX23" fmla="*/ 1479032 w 1553610"/>
              <a:gd name="connsiteY23" fmla="*/ 314355 h 914541"/>
              <a:gd name="connsiteX24" fmla="*/ 1309963 w 1553610"/>
              <a:gd name="connsiteY24" fmla="*/ 395315 h 914541"/>
              <a:gd name="connsiteX25" fmla="*/ 1238525 w 1553610"/>
              <a:gd name="connsiteY25" fmla="*/ 489376 h 914541"/>
              <a:gd name="connsiteX26" fmla="*/ 1183757 w 1553610"/>
              <a:gd name="connsiteY26" fmla="*/ 495329 h 914541"/>
              <a:gd name="connsiteX27" fmla="*/ 1121844 w 1553610"/>
              <a:gd name="connsiteY27" fmla="*/ 547715 h 914541"/>
              <a:gd name="connsiteX28" fmla="*/ 1017069 w 1553610"/>
              <a:gd name="connsiteY28" fmla="*/ 788221 h 914541"/>
              <a:gd name="connsiteX29" fmla="*/ 964681 w 1553610"/>
              <a:gd name="connsiteY29" fmla="*/ 814417 h 914541"/>
              <a:gd name="connsiteX30" fmla="*/ 900388 w 1553610"/>
              <a:gd name="connsiteY30" fmla="*/ 845372 h 914541"/>
              <a:gd name="connsiteX31" fmla="*/ 826569 w 1553610"/>
              <a:gd name="connsiteY31" fmla="*/ 902521 h 914541"/>
              <a:gd name="connsiteX32" fmla="*/ 693219 w 1553610"/>
              <a:gd name="connsiteY32" fmla="*/ 847754 h 914541"/>
              <a:gd name="connsiteX33" fmla="*/ 631307 w 1553610"/>
              <a:gd name="connsiteY33" fmla="*/ 904904 h 914541"/>
              <a:gd name="connsiteX34" fmla="*/ 536057 w 1553610"/>
              <a:gd name="connsiteY34" fmla="*/ 869185 h 914541"/>
              <a:gd name="connsiteX35" fmla="*/ 305076 w 1553610"/>
              <a:gd name="connsiteY35" fmla="*/ 486995 h 914541"/>
              <a:gd name="connsiteX0" fmla="*/ 305076 w 1553610"/>
              <a:gd name="connsiteY0" fmla="*/ 486995 h 914541"/>
              <a:gd name="connsiteX1" fmla="*/ 71713 w 1553610"/>
              <a:gd name="connsiteY1" fmla="*/ 381028 h 914541"/>
              <a:gd name="connsiteX2" fmla="*/ 16944 w 1553610"/>
              <a:gd name="connsiteY2" fmla="*/ 266728 h 914541"/>
              <a:gd name="connsiteX3" fmla="*/ 88381 w 1553610"/>
              <a:gd name="connsiteY3" fmla="*/ 264348 h 914541"/>
              <a:gd name="connsiteX4" fmla="*/ 95526 w 1553610"/>
              <a:gd name="connsiteY4" fmla="*/ 190530 h 914541"/>
              <a:gd name="connsiteX5" fmla="*/ 275 w 1553610"/>
              <a:gd name="connsiteY5" fmla="*/ 90517 h 914541"/>
              <a:gd name="connsiteX6" fmla="*/ 35993 w 1553610"/>
              <a:gd name="connsiteY6" fmla="*/ 19078 h 914541"/>
              <a:gd name="connsiteX7" fmla="*/ 155056 w 1553610"/>
              <a:gd name="connsiteY7" fmla="*/ 64323 h 914541"/>
              <a:gd name="connsiteX8" fmla="*/ 295550 w 1553610"/>
              <a:gd name="connsiteY8" fmla="*/ 35748 h 914541"/>
              <a:gd name="connsiteX9" fmla="*/ 407468 w 1553610"/>
              <a:gd name="connsiteY9" fmla="*/ 181005 h 914541"/>
              <a:gd name="connsiteX10" fmla="*/ 490812 w 1553610"/>
              <a:gd name="connsiteY10" fmla="*/ 204817 h 914541"/>
              <a:gd name="connsiteX11" fmla="*/ 543201 w 1553610"/>
              <a:gd name="connsiteY11" fmla="*/ 233392 h 914541"/>
              <a:gd name="connsiteX12" fmla="*/ 676550 w 1553610"/>
              <a:gd name="connsiteY12" fmla="*/ 126236 h 914541"/>
              <a:gd name="connsiteX13" fmla="*/ 840856 w 1553610"/>
              <a:gd name="connsiteY13" fmla="*/ 21461 h 914541"/>
              <a:gd name="connsiteX14" fmla="*/ 890863 w 1553610"/>
              <a:gd name="connsiteY14" fmla="*/ 29 h 914541"/>
              <a:gd name="connsiteX15" fmla="*/ 940868 w 1553610"/>
              <a:gd name="connsiteY15" fmla="*/ 109567 h 914541"/>
              <a:gd name="connsiteX16" fmla="*/ 974206 w 1553610"/>
              <a:gd name="connsiteY16" fmla="*/ 61942 h 914541"/>
              <a:gd name="connsiteX17" fmla="*/ 1081362 w 1553610"/>
              <a:gd name="connsiteY17" fmla="*/ 61942 h 914541"/>
              <a:gd name="connsiteX18" fmla="*/ 1259957 w 1553610"/>
              <a:gd name="connsiteY18" fmla="*/ 188147 h 914541"/>
              <a:gd name="connsiteX19" fmla="*/ 1307581 w 1553610"/>
              <a:gd name="connsiteY19" fmla="*/ 157192 h 914541"/>
              <a:gd name="connsiteX20" fmla="*/ 1381401 w 1553610"/>
              <a:gd name="connsiteY20" fmla="*/ 140523 h 914541"/>
              <a:gd name="connsiteX21" fmla="*/ 1545706 w 1553610"/>
              <a:gd name="connsiteY21" fmla="*/ 161954 h 914541"/>
              <a:gd name="connsiteX22" fmla="*/ 1519512 w 1553610"/>
              <a:gd name="connsiteY22" fmla="*/ 233392 h 914541"/>
              <a:gd name="connsiteX23" fmla="*/ 1479032 w 1553610"/>
              <a:gd name="connsiteY23" fmla="*/ 314355 h 914541"/>
              <a:gd name="connsiteX24" fmla="*/ 1309963 w 1553610"/>
              <a:gd name="connsiteY24" fmla="*/ 395315 h 914541"/>
              <a:gd name="connsiteX25" fmla="*/ 1238525 w 1553610"/>
              <a:gd name="connsiteY25" fmla="*/ 489376 h 914541"/>
              <a:gd name="connsiteX26" fmla="*/ 1183757 w 1553610"/>
              <a:gd name="connsiteY26" fmla="*/ 495329 h 914541"/>
              <a:gd name="connsiteX27" fmla="*/ 1121844 w 1553610"/>
              <a:gd name="connsiteY27" fmla="*/ 547715 h 914541"/>
              <a:gd name="connsiteX28" fmla="*/ 1057550 w 1553610"/>
              <a:gd name="connsiteY28" fmla="*/ 728692 h 914541"/>
              <a:gd name="connsiteX29" fmla="*/ 1017069 w 1553610"/>
              <a:gd name="connsiteY29" fmla="*/ 788221 h 914541"/>
              <a:gd name="connsiteX30" fmla="*/ 964681 w 1553610"/>
              <a:gd name="connsiteY30" fmla="*/ 814417 h 914541"/>
              <a:gd name="connsiteX31" fmla="*/ 900388 w 1553610"/>
              <a:gd name="connsiteY31" fmla="*/ 845372 h 914541"/>
              <a:gd name="connsiteX32" fmla="*/ 826569 w 1553610"/>
              <a:gd name="connsiteY32" fmla="*/ 902521 h 914541"/>
              <a:gd name="connsiteX33" fmla="*/ 693219 w 1553610"/>
              <a:gd name="connsiteY33" fmla="*/ 847754 h 914541"/>
              <a:gd name="connsiteX34" fmla="*/ 631307 w 1553610"/>
              <a:gd name="connsiteY34" fmla="*/ 904904 h 914541"/>
              <a:gd name="connsiteX35" fmla="*/ 536057 w 1553610"/>
              <a:gd name="connsiteY35" fmla="*/ 869185 h 914541"/>
              <a:gd name="connsiteX36" fmla="*/ 305076 w 1553610"/>
              <a:gd name="connsiteY36" fmla="*/ 486995 h 914541"/>
              <a:gd name="connsiteX0" fmla="*/ 305076 w 1553610"/>
              <a:gd name="connsiteY0" fmla="*/ 486995 h 914541"/>
              <a:gd name="connsiteX1" fmla="*/ 71713 w 1553610"/>
              <a:gd name="connsiteY1" fmla="*/ 381028 h 914541"/>
              <a:gd name="connsiteX2" fmla="*/ 16944 w 1553610"/>
              <a:gd name="connsiteY2" fmla="*/ 266728 h 914541"/>
              <a:gd name="connsiteX3" fmla="*/ 88381 w 1553610"/>
              <a:gd name="connsiteY3" fmla="*/ 264348 h 914541"/>
              <a:gd name="connsiteX4" fmla="*/ 95526 w 1553610"/>
              <a:gd name="connsiteY4" fmla="*/ 190530 h 914541"/>
              <a:gd name="connsiteX5" fmla="*/ 275 w 1553610"/>
              <a:gd name="connsiteY5" fmla="*/ 90517 h 914541"/>
              <a:gd name="connsiteX6" fmla="*/ 35993 w 1553610"/>
              <a:gd name="connsiteY6" fmla="*/ 19078 h 914541"/>
              <a:gd name="connsiteX7" fmla="*/ 155056 w 1553610"/>
              <a:gd name="connsiteY7" fmla="*/ 64323 h 914541"/>
              <a:gd name="connsiteX8" fmla="*/ 295550 w 1553610"/>
              <a:gd name="connsiteY8" fmla="*/ 35748 h 914541"/>
              <a:gd name="connsiteX9" fmla="*/ 407468 w 1553610"/>
              <a:gd name="connsiteY9" fmla="*/ 181005 h 914541"/>
              <a:gd name="connsiteX10" fmla="*/ 490812 w 1553610"/>
              <a:gd name="connsiteY10" fmla="*/ 204817 h 914541"/>
              <a:gd name="connsiteX11" fmla="*/ 543201 w 1553610"/>
              <a:gd name="connsiteY11" fmla="*/ 233392 h 914541"/>
              <a:gd name="connsiteX12" fmla="*/ 676550 w 1553610"/>
              <a:gd name="connsiteY12" fmla="*/ 126236 h 914541"/>
              <a:gd name="connsiteX13" fmla="*/ 840856 w 1553610"/>
              <a:gd name="connsiteY13" fmla="*/ 21461 h 914541"/>
              <a:gd name="connsiteX14" fmla="*/ 890863 w 1553610"/>
              <a:gd name="connsiteY14" fmla="*/ 29 h 914541"/>
              <a:gd name="connsiteX15" fmla="*/ 940868 w 1553610"/>
              <a:gd name="connsiteY15" fmla="*/ 109567 h 914541"/>
              <a:gd name="connsiteX16" fmla="*/ 974206 w 1553610"/>
              <a:gd name="connsiteY16" fmla="*/ 61942 h 914541"/>
              <a:gd name="connsiteX17" fmla="*/ 1081362 w 1553610"/>
              <a:gd name="connsiteY17" fmla="*/ 61942 h 914541"/>
              <a:gd name="connsiteX18" fmla="*/ 1259957 w 1553610"/>
              <a:gd name="connsiteY18" fmla="*/ 188147 h 914541"/>
              <a:gd name="connsiteX19" fmla="*/ 1307581 w 1553610"/>
              <a:gd name="connsiteY19" fmla="*/ 157192 h 914541"/>
              <a:gd name="connsiteX20" fmla="*/ 1381401 w 1553610"/>
              <a:gd name="connsiteY20" fmla="*/ 140523 h 914541"/>
              <a:gd name="connsiteX21" fmla="*/ 1545706 w 1553610"/>
              <a:gd name="connsiteY21" fmla="*/ 161954 h 914541"/>
              <a:gd name="connsiteX22" fmla="*/ 1519512 w 1553610"/>
              <a:gd name="connsiteY22" fmla="*/ 233392 h 914541"/>
              <a:gd name="connsiteX23" fmla="*/ 1479032 w 1553610"/>
              <a:gd name="connsiteY23" fmla="*/ 314355 h 914541"/>
              <a:gd name="connsiteX24" fmla="*/ 1309963 w 1553610"/>
              <a:gd name="connsiteY24" fmla="*/ 395315 h 914541"/>
              <a:gd name="connsiteX25" fmla="*/ 1238525 w 1553610"/>
              <a:gd name="connsiteY25" fmla="*/ 489376 h 914541"/>
              <a:gd name="connsiteX26" fmla="*/ 1183757 w 1553610"/>
              <a:gd name="connsiteY26" fmla="*/ 495329 h 914541"/>
              <a:gd name="connsiteX27" fmla="*/ 1121844 w 1553610"/>
              <a:gd name="connsiteY27" fmla="*/ 547715 h 914541"/>
              <a:gd name="connsiteX28" fmla="*/ 1067075 w 1553610"/>
              <a:gd name="connsiteY28" fmla="*/ 645348 h 914541"/>
              <a:gd name="connsiteX29" fmla="*/ 1057550 w 1553610"/>
              <a:gd name="connsiteY29" fmla="*/ 728692 h 914541"/>
              <a:gd name="connsiteX30" fmla="*/ 1017069 w 1553610"/>
              <a:gd name="connsiteY30" fmla="*/ 788221 h 914541"/>
              <a:gd name="connsiteX31" fmla="*/ 964681 w 1553610"/>
              <a:gd name="connsiteY31" fmla="*/ 814417 h 914541"/>
              <a:gd name="connsiteX32" fmla="*/ 900388 w 1553610"/>
              <a:gd name="connsiteY32" fmla="*/ 845372 h 914541"/>
              <a:gd name="connsiteX33" fmla="*/ 826569 w 1553610"/>
              <a:gd name="connsiteY33" fmla="*/ 902521 h 914541"/>
              <a:gd name="connsiteX34" fmla="*/ 693219 w 1553610"/>
              <a:gd name="connsiteY34" fmla="*/ 847754 h 914541"/>
              <a:gd name="connsiteX35" fmla="*/ 631307 w 1553610"/>
              <a:gd name="connsiteY35" fmla="*/ 904904 h 914541"/>
              <a:gd name="connsiteX36" fmla="*/ 536057 w 1553610"/>
              <a:gd name="connsiteY36" fmla="*/ 869185 h 914541"/>
              <a:gd name="connsiteX37" fmla="*/ 305076 w 1553610"/>
              <a:gd name="connsiteY37" fmla="*/ 486995 h 914541"/>
              <a:gd name="connsiteX0" fmla="*/ 305076 w 1553610"/>
              <a:gd name="connsiteY0" fmla="*/ 486995 h 906952"/>
              <a:gd name="connsiteX1" fmla="*/ 71713 w 1553610"/>
              <a:gd name="connsiteY1" fmla="*/ 381028 h 906952"/>
              <a:gd name="connsiteX2" fmla="*/ 16944 w 1553610"/>
              <a:gd name="connsiteY2" fmla="*/ 266728 h 906952"/>
              <a:gd name="connsiteX3" fmla="*/ 88381 w 1553610"/>
              <a:gd name="connsiteY3" fmla="*/ 264348 h 906952"/>
              <a:gd name="connsiteX4" fmla="*/ 95526 w 1553610"/>
              <a:gd name="connsiteY4" fmla="*/ 190530 h 906952"/>
              <a:gd name="connsiteX5" fmla="*/ 275 w 1553610"/>
              <a:gd name="connsiteY5" fmla="*/ 90517 h 906952"/>
              <a:gd name="connsiteX6" fmla="*/ 35993 w 1553610"/>
              <a:gd name="connsiteY6" fmla="*/ 19078 h 906952"/>
              <a:gd name="connsiteX7" fmla="*/ 155056 w 1553610"/>
              <a:gd name="connsiteY7" fmla="*/ 64323 h 906952"/>
              <a:gd name="connsiteX8" fmla="*/ 295550 w 1553610"/>
              <a:gd name="connsiteY8" fmla="*/ 35748 h 906952"/>
              <a:gd name="connsiteX9" fmla="*/ 407468 w 1553610"/>
              <a:gd name="connsiteY9" fmla="*/ 181005 h 906952"/>
              <a:gd name="connsiteX10" fmla="*/ 490812 w 1553610"/>
              <a:gd name="connsiteY10" fmla="*/ 204817 h 906952"/>
              <a:gd name="connsiteX11" fmla="*/ 543201 w 1553610"/>
              <a:gd name="connsiteY11" fmla="*/ 233392 h 906952"/>
              <a:gd name="connsiteX12" fmla="*/ 676550 w 1553610"/>
              <a:gd name="connsiteY12" fmla="*/ 126236 h 906952"/>
              <a:gd name="connsiteX13" fmla="*/ 840856 w 1553610"/>
              <a:gd name="connsiteY13" fmla="*/ 21461 h 906952"/>
              <a:gd name="connsiteX14" fmla="*/ 890863 w 1553610"/>
              <a:gd name="connsiteY14" fmla="*/ 29 h 906952"/>
              <a:gd name="connsiteX15" fmla="*/ 940868 w 1553610"/>
              <a:gd name="connsiteY15" fmla="*/ 109567 h 906952"/>
              <a:gd name="connsiteX16" fmla="*/ 974206 w 1553610"/>
              <a:gd name="connsiteY16" fmla="*/ 61942 h 906952"/>
              <a:gd name="connsiteX17" fmla="*/ 1081362 w 1553610"/>
              <a:gd name="connsiteY17" fmla="*/ 61942 h 906952"/>
              <a:gd name="connsiteX18" fmla="*/ 1259957 w 1553610"/>
              <a:gd name="connsiteY18" fmla="*/ 188147 h 906952"/>
              <a:gd name="connsiteX19" fmla="*/ 1307581 w 1553610"/>
              <a:gd name="connsiteY19" fmla="*/ 157192 h 906952"/>
              <a:gd name="connsiteX20" fmla="*/ 1381401 w 1553610"/>
              <a:gd name="connsiteY20" fmla="*/ 140523 h 906952"/>
              <a:gd name="connsiteX21" fmla="*/ 1545706 w 1553610"/>
              <a:gd name="connsiteY21" fmla="*/ 161954 h 906952"/>
              <a:gd name="connsiteX22" fmla="*/ 1519512 w 1553610"/>
              <a:gd name="connsiteY22" fmla="*/ 233392 h 906952"/>
              <a:gd name="connsiteX23" fmla="*/ 1479032 w 1553610"/>
              <a:gd name="connsiteY23" fmla="*/ 314355 h 906952"/>
              <a:gd name="connsiteX24" fmla="*/ 1309963 w 1553610"/>
              <a:gd name="connsiteY24" fmla="*/ 395315 h 906952"/>
              <a:gd name="connsiteX25" fmla="*/ 1238525 w 1553610"/>
              <a:gd name="connsiteY25" fmla="*/ 489376 h 906952"/>
              <a:gd name="connsiteX26" fmla="*/ 1183757 w 1553610"/>
              <a:gd name="connsiteY26" fmla="*/ 495329 h 906952"/>
              <a:gd name="connsiteX27" fmla="*/ 1121844 w 1553610"/>
              <a:gd name="connsiteY27" fmla="*/ 547715 h 906952"/>
              <a:gd name="connsiteX28" fmla="*/ 1067075 w 1553610"/>
              <a:gd name="connsiteY28" fmla="*/ 645348 h 906952"/>
              <a:gd name="connsiteX29" fmla="*/ 1057550 w 1553610"/>
              <a:gd name="connsiteY29" fmla="*/ 728692 h 906952"/>
              <a:gd name="connsiteX30" fmla="*/ 1017069 w 1553610"/>
              <a:gd name="connsiteY30" fmla="*/ 788221 h 906952"/>
              <a:gd name="connsiteX31" fmla="*/ 964681 w 1553610"/>
              <a:gd name="connsiteY31" fmla="*/ 814417 h 906952"/>
              <a:gd name="connsiteX32" fmla="*/ 900388 w 1553610"/>
              <a:gd name="connsiteY32" fmla="*/ 845372 h 906952"/>
              <a:gd name="connsiteX33" fmla="*/ 826569 w 1553610"/>
              <a:gd name="connsiteY33" fmla="*/ 902521 h 906952"/>
              <a:gd name="connsiteX34" fmla="*/ 693219 w 1553610"/>
              <a:gd name="connsiteY34" fmla="*/ 847754 h 906952"/>
              <a:gd name="connsiteX35" fmla="*/ 631307 w 1553610"/>
              <a:gd name="connsiteY35" fmla="*/ 904904 h 906952"/>
              <a:gd name="connsiteX36" fmla="*/ 536057 w 1553610"/>
              <a:gd name="connsiteY36" fmla="*/ 869185 h 906952"/>
              <a:gd name="connsiteX37" fmla="*/ 405087 w 1553610"/>
              <a:gd name="connsiteY37" fmla="*/ 647730 h 906952"/>
              <a:gd name="connsiteX38" fmla="*/ 305076 w 1553610"/>
              <a:gd name="connsiteY38" fmla="*/ 486995 h 906952"/>
              <a:gd name="connsiteX0" fmla="*/ 271739 w 1553610"/>
              <a:gd name="connsiteY0" fmla="*/ 458420 h 906952"/>
              <a:gd name="connsiteX1" fmla="*/ 71713 w 1553610"/>
              <a:gd name="connsiteY1" fmla="*/ 381028 h 906952"/>
              <a:gd name="connsiteX2" fmla="*/ 16944 w 1553610"/>
              <a:gd name="connsiteY2" fmla="*/ 266728 h 906952"/>
              <a:gd name="connsiteX3" fmla="*/ 88381 w 1553610"/>
              <a:gd name="connsiteY3" fmla="*/ 264348 h 906952"/>
              <a:gd name="connsiteX4" fmla="*/ 95526 w 1553610"/>
              <a:gd name="connsiteY4" fmla="*/ 190530 h 906952"/>
              <a:gd name="connsiteX5" fmla="*/ 275 w 1553610"/>
              <a:gd name="connsiteY5" fmla="*/ 90517 h 906952"/>
              <a:gd name="connsiteX6" fmla="*/ 35993 w 1553610"/>
              <a:gd name="connsiteY6" fmla="*/ 19078 h 906952"/>
              <a:gd name="connsiteX7" fmla="*/ 155056 w 1553610"/>
              <a:gd name="connsiteY7" fmla="*/ 64323 h 906952"/>
              <a:gd name="connsiteX8" fmla="*/ 295550 w 1553610"/>
              <a:gd name="connsiteY8" fmla="*/ 35748 h 906952"/>
              <a:gd name="connsiteX9" fmla="*/ 407468 w 1553610"/>
              <a:gd name="connsiteY9" fmla="*/ 181005 h 906952"/>
              <a:gd name="connsiteX10" fmla="*/ 490812 w 1553610"/>
              <a:gd name="connsiteY10" fmla="*/ 204817 h 906952"/>
              <a:gd name="connsiteX11" fmla="*/ 543201 w 1553610"/>
              <a:gd name="connsiteY11" fmla="*/ 233392 h 906952"/>
              <a:gd name="connsiteX12" fmla="*/ 676550 w 1553610"/>
              <a:gd name="connsiteY12" fmla="*/ 126236 h 906952"/>
              <a:gd name="connsiteX13" fmla="*/ 840856 w 1553610"/>
              <a:gd name="connsiteY13" fmla="*/ 21461 h 906952"/>
              <a:gd name="connsiteX14" fmla="*/ 890863 w 1553610"/>
              <a:gd name="connsiteY14" fmla="*/ 29 h 906952"/>
              <a:gd name="connsiteX15" fmla="*/ 940868 w 1553610"/>
              <a:gd name="connsiteY15" fmla="*/ 109567 h 906952"/>
              <a:gd name="connsiteX16" fmla="*/ 974206 w 1553610"/>
              <a:gd name="connsiteY16" fmla="*/ 61942 h 906952"/>
              <a:gd name="connsiteX17" fmla="*/ 1081362 w 1553610"/>
              <a:gd name="connsiteY17" fmla="*/ 61942 h 906952"/>
              <a:gd name="connsiteX18" fmla="*/ 1259957 w 1553610"/>
              <a:gd name="connsiteY18" fmla="*/ 188147 h 906952"/>
              <a:gd name="connsiteX19" fmla="*/ 1307581 w 1553610"/>
              <a:gd name="connsiteY19" fmla="*/ 157192 h 906952"/>
              <a:gd name="connsiteX20" fmla="*/ 1381401 w 1553610"/>
              <a:gd name="connsiteY20" fmla="*/ 140523 h 906952"/>
              <a:gd name="connsiteX21" fmla="*/ 1545706 w 1553610"/>
              <a:gd name="connsiteY21" fmla="*/ 161954 h 906952"/>
              <a:gd name="connsiteX22" fmla="*/ 1519512 w 1553610"/>
              <a:gd name="connsiteY22" fmla="*/ 233392 h 906952"/>
              <a:gd name="connsiteX23" fmla="*/ 1479032 w 1553610"/>
              <a:gd name="connsiteY23" fmla="*/ 314355 h 906952"/>
              <a:gd name="connsiteX24" fmla="*/ 1309963 w 1553610"/>
              <a:gd name="connsiteY24" fmla="*/ 395315 h 906952"/>
              <a:gd name="connsiteX25" fmla="*/ 1238525 w 1553610"/>
              <a:gd name="connsiteY25" fmla="*/ 489376 h 906952"/>
              <a:gd name="connsiteX26" fmla="*/ 1183757 w 1553610"/>
              <a:gd name="connsiteY26" fmla="*/ 495329 h 906952"/>
              <a:gd name="connsiteX27" fmla="*/ 1121844 w 1553610"/>
              <a:gd name="connsiteY27" fmla="*/ 547715 h 906952"/>
              <a:gd name="connsiteX28" fmla="*/ 1067075 w 1553610"/>
              <a:gd name="connsiteY28" fmla="*/ 645348 h 906952"/>
              <a:gd name="connsiteX29" fmla="*/ 1057550 w 1553610"/>
              <a:gd name="connsiteY29" fmla="*/ 728692 h 906952"/>
              <a:gd name="connsiteX30" fmla="*/ 1017069 w 1553610"/>
              <a:gd name="connsiteY30" fmla="*/ 788221 h 906952"/>
              <a:gd name="connsiteX31" fmla="*/ 964681 w 1553610"/>
              <a:gd name="connsiteY31" fmla="*/ 814417 h 906952"/>
              <a:gd name="connsiteX32" fmla="*/ 900388 w 1553610"/>
              <a:gd name="connsiteY32" fmla="*/ 845372 h 906952"/>
              <a:gd name="connsiteX33" fmla="*/ 826569 w 1553610"/>
              <a:gd name="connsiteY33" fmla="*/ 902521 h 906952"/>
              <a:gd name="connsiteX34" fmla="*/ 693219 w 1553610"/>
              <a:gd name="connsiteY34" fmla="*/ 847754 h 906952"/>
              <a:gd name="connsiteX35" fmla="*/ 631307 w 1553610"/>
              <a:gd name="connsiteY35" fmla="*/ 904904 h 906952"/>
              <a:gd name="connsiteX36" fmla="*/ 536057 w 1553610"/>
              <a:gd name="connsiteY36" fmla="*/ 869185 h 906952"/>
              <a:gd name="connsiteX37" fmla="*/ 405087 w 1553610"/>
              <a:gd name="connsiteY37" fmla="*/ 647730 h 906952"/>
              <a:gd name="connsiteX38" fmla="*/ 271739 w 1553610"/>
              <a:gd name="connsiteY38" fmla="*/ 458420 h 906952"/>
              <a:gd name="connsiteX0" fmla="*/ 271739 w 1553610"/>
              <a:gd name="connsiteY0" fmla="*/ 458420 h 906952"/>
              <a:gd name="connsiteX1" fmla="*/ 71713 w 1553610"/>
              <a:gd name="connsiteY1" fmla="*/ 381028 h 906952"/>
              <a:gd name="connsiteX2" fmla="*/ 16944 w 1553610"/>
              <a:gd name="connsiteY2" fmla="*/ 266728 h 906952"/>
              <a:gd name="connsiteX3" fmla="*/ 88381 w 1553610"/>
              <a:gd name="connsiteY3" fmla="*/ 264348 h 906952"/>
              <a:gd name="connsiteX4" fmla="*/ 95526 w 1553610"/>
              <a:gd name="connsiteY4" fmla="*/ 190530 h 906952"/>
              <a:gd name="connsiteX5" fmla="*/ 275 w 1553610"/>
              <a:gd name="connsiteY5" fmla="*/ 90517 h 906952"/>
              <a:gd name="connsiteX6" fmla="*/ 35993 w 1553610"/>
              <a:gd name="connsiteY6" fmla="*/ 19078 h 906952"/>
              <a:gd name="connsiteX7" fmla="*/ 155056 w 1553610"/>
              <a:gd name="connsiteY7" fmla="*/ 64323 h 906952"/>
              <a:gd name="connsiteX8" fmla="*/ 295550 w 1553610"/>
              <a:gd name="connsiteY8" fmla="*/ 35748 h 906952"/>
              <a:gd name="connsiteX9" fmla="*/ 407468 w 1553610"/>
              <a:gd name="connsiteY9" fmla="*/ 181005 h 906952"/>
              <a:gd name="connsiteX10" fmla="*/ 490812 w 1553610"/>
              <a:gd name="connsiteY10" fmla="*/ 204817 h 906952"/>
              <a:gd name="connsiteX11" fmla="*/ 543201 w 1553610"/>
              <a:gd name="connsiteY11" fmla="*/ 233392 h 906952"/>
              <a:gd name="connsiteX12" fmla="*/ 676550 w 1553610"/>
              <a:gd name="connsiteY12" fmla="*/ 126236 h 906952"/>
              <a:gd name="connsiteX13" fmla="*/ 840856 w 1553610"/>
              <a:gd name="connsiteY13" fmla="*/ 21461 h 906952"/>
              <a:gd name="connsiteX14" fmla="*/ 890863 w 1553610"/>
              <a:gd name="connsiteY14" fmla="*/ 29 h 906952"/>
              <a:gd name="connsiteX15" fmla="*/ 940868 w 1553610"/>
              <a:gd name="connsiteY15" fmla="*/ 109567 h 906952"/>
              <a:gd name="connsiteX16" fmla="*/ 974206 w 1553610"/>
              <a:gd name="connsiteY16" fmla="*/ 61942 h 906952"/>
              <a:gd name="connsiteX17" fmla="*/ 1081362 w 1553610"/>
              <a:gd name="connsiteY17" fmla="*/ 61942 h 906952"/>
              <a:gd name="connsiteX18" fmla="*/ 1259957 w 1553610"/>
              <a:gd name="connsiteY18" fmla="*/ 188147 h 906952"/>
              <a:gd name="connsiteX19" fmla="*/ 1307581 w 1553610"/>
              <a:gd name="connsiteY19" fmla="*/ 157192 h 906952"/>
              <a:gd name="connsiteX20" fmla="*/ 1381401 w 1553610"/>
              <a:gd name="connsiteY20" fmla="*/ 140523 h 906952"/>
              <a:gd name="connsiteX21" fmla="*/ 1545706 w 1553610"/>
              <a:gd name="connsiteY21" fmla="*/ 161954 h 906952"/>
              <a:gd name="connsiteX22" fmla="*/ 1519512 w 1553610"/>
              <a:gd name="connsiteY22" fmla="*/ 233392 h 906952"/>
              <a:gd name="connsiteX23" fmla="*/ 1479032 w 1553610"/>
              <a:gd name="connsiteY23" fmla="*/ 314355 h 906952"/>
              <a:gd name="connsiteX24" fmla="*/ 1309963 w 1553610"/>
              <a:gd name="connsiteY24" fmla="*/ 395315 h 906952"/>
              <a:gd name="connsiteX25" fmla="*/ 1238525 w 1553610"/>
              <a:gd name="connsiteY25" fmla="*/ 489376 h 906952"/>
              <a:gd name="connsiteX26" fmla="*/ 1183757 w 1553610"/>
              <a:gd name="connsiteY26" fmla="*/ 495329 h 906952"/>
              <a:gd name="connsiteX27" fmla="*/ 1121844 w 1553610"/>
              <a:gd name="connsiteY27" fmla="*/ 547715 h 906952"/>
              <a:gd name="connsiteX28" fmla="*/ 1067075 w 1553610"/>
              <a:gd name="connsiteY28" fmla="*/ 645348 h 906952"/>
              <a:gd name="connsiteX29" fmla="*/ 1057550 w 1553610"/>
              <a:gd name="connsiteY29" fmla="*/ 728692 h 906952"/>
              <a:gd name="connsiteX30" fmla="*/ 1017069 w 1553610"/>
              <a:gd name="connsiteY30" fmla="*/ 788221 h 906952"/>
              <a:gd name="connsiteX31" fmla="*/ 964681 w 1553610"/>
              <a:gd name="connsiteY31" fmla="*/ 814417 h 906952"/>
              <a:gd name="connsiteX32" fmla="*/ 900388 w 1553610"/>
              <a:gd name="connsiteY32" fmla="*/ 845372 h 906952"/>
              <a:gd name="connsiteX33" fmla="*/ 826569 w 1553610"/>
              <a:gd name="connsiteY33" fmla="*/ 902521 h 906952"/>
              <a:gd name="connsiteX34" fmla="*/ 693219 w 1553610"/>
              <a:gd name="connsiteY34" fmla="*/ 847754 h 906952"/>
              <a:gd name="connsiteX35" fmla="*/ 631307 w 1553610"/>
              <a:gd name="connsiteY35" fmla="*/ 904904 h 906952"/>
              <a:gd name="connsiteX36" fmla="*/ 536057 w 1553610"/>
              <a:gd name="connsiteY36" fmla="*/ 869185 h 906952"/>
              <a:gd name="connsiteX37" fmla="*/ 405087 w 1553610"/>
              <a:gd name="connsiteY37" fmla="*/ 647730 h 906952"/>
              <a:gd name="connsiteX38" fmla="*/ 321743 w 1553610"/>
              <a:gd name="connsiteY38" fmla="*/ 540573 h 906952"/>
              <a:gd name="connsiteX39" fmla="*/ 271739 w 1553610"/>
              <a:gd name="connsiteY39" fmla="*/ 458420 h 906952"/>
              <a:gd name="connsiteX0" fmla="*/ 271739 w 1553610"/>
              <a:gd name="connsiteY0" fmla="*/ 458420 h 905788"/>
              <a:gd name="connsiteX1" fmla="*/ 71713 w 1553610"/>
              <a:gd name="connsiteY1" fmla="*/ 381028 h 905788"/>
              <a:gd name="connsiteX2" fmla="*/ 16944 w 1553610"/>
              <a:gd name="connsiteY2" fmla="*/ 266728 h 905788"/>
              <a:gd name="connsiteX3" fmla="*/ 88381 w 1553610"/>
              <a:gd name="connsiteY3" fmla="*/ 264348 h 905788"/>
              <a:gd name="connsiteX4" fmla="*/ 95526 w 1553610"/>
              <a:gd name="connsiteY4" fmla="*/ 190530 h 905788"/>
              <a:gd name="connsiteX5" fmla="*/ 275 w 1553610"/>
              <a:gd name="connsiteY5" fmla="*/ 90517 h 905788"/>
              <a:gd name="connsiteX6" fmla="*/ 35993 w 1553610"/>
              <a:gd name="connsiteY6" fmla="*/ 19078 h 905788"/>
              <a:gd name="connsiteX7" fmla="*/ 155056 w 1553610"/>
              <a:gd name="connsiteY7" fmla="*/ 64323 h 905788"/>
              <a:gd name="connsiteX8" fmla="*/ 295550 w 1553610"/>
              <a:gd name="connsiteY8" fmla="*/ 35748 h 905788"/>
              <a:gd name="connsiteX9" fmla="*/ 407468 w 1553610"/>
              <a:gd name="connsiteY9" fmla="*/ 181005 h 905788"/>
              <a:gd name="connsiteX10" fmla="*/ 490812 w 1553610"/>
              <a:gd name="connsiteY10" fmla="*/ 204817 h 905788"/>
              <a:gd name="connsiteX11" fmla="*/ 543201 w 1553610"/>
              <a:gd name="connsiteY11" fmla="*/ 233392 h 905788"/>
              <a:gd name="connsiteX12" fmla="*/ 676550 w 1553610"/>
              <a:gd name="connsiteY12" fmla="*/ 126236 h 905788"/>
              <a:gd name="connsiteX13" fmla="*/ 840856 w 1553610"/>
              <a:gd name="connsiteY13" fmla="*/ 21461 h 905788"/>
              <a:gd name="connsiteX14" fmla="*/ 890863 w 1553610"/>
              <a:gd name="connsiteY14" fmla="*/ 29 h 905788"/>
              <a:gd name="connsiteX15" fmla="*/ 940868 w 1553610"/>
              <a:gd name="connsiteY15" fmla="*/ 109567 h 905788"/>
              <a:gd name="connsiteX16" fmla="*/ 974206 w 1553610"/>
              <a:gd name="connsiteY16" fmla="*/ 61942 h 905788"/>
              <a:gd name="connsiteX17" fmla="*/ 1081362 w 1553610"/>
              <a:gd name="connsiteY17" fmla="*/ 61942 h 905788"/>
              <a:gd name="connsiteX18" fmla="*/ 1259957 w 1553610"/>
              <a:gd name="connsiteY18" fmla="*/ 188147 h 905788"/>
              <a:gd name="connsiteX19" fmla="*/ 1307581 w 1553610"/>
              <a:gd name="connsiteY19" fmla="*/ 157192 h 905788"/>
              <a:gd name="connsiteX20" fmla="*/ 1381401 w 1553610"/>
              <a:gd name="connsiteY20" fmla="*/ 140523 h 905788"/>
              <a:gd name="connsiteX21" fmla="*/ 1545706 w 1553610"/>
              <a:gd name="connsiteY21" fmla="*/ 161954 h 905788"/>
              <a:gd name="connsiteX22" fmla="*/ 1519512 w 1553610"/>
              <a:gd name="connsiteY22" fmla="*/ 233392 h 905788"/>
              <a:gd name="connsiteX23" fmla="*/ 1479032 w 1553610"/>
              <a:gd name="connsiteY23" fmla="*/ 314355 h 905788"/>
              <a:gd name="connsiteX24" fmla="*/ 1309963 w 1553610"/>
              <a:gd name="connsiteY24" fmla="*/ 395315 h 905788"/>
              <a:gd name="connsiteX25" fmla="*/ 1238525 w 1553610"/>
              <a:gd name="connsiteY25" fmla="*/ 489376 h 905788"/>
              <a:gd name="connsiteX26" fmla="*/ 1183757 w 1553610"/>
              <a:gd name="connsiteY26" fmla="*/ 495329 h 905788"/>
              <a:gd name="connsiteX27" fmla="*/ 1121844 w 1553610"/>
              <a:gd name="connsiteY27" fmla="*/ 547715 h 905788"/>
              <a:gd name="connsiteX28" fmla="*/ 1067075 w 1553610"/>
              <a:gd name="connsiteY28" fmla="*/ 645348 h 905788"/>
              <a:gd name="connsiteX29" fmla="*/ 1057550 w 1553610"/>
              <a:gd name="connsiteY29" fmla="*/ 728692 h 905788"/>
              <a:gd name="connsiteX30" fmla="*/ 1017069 w 1553610"/>
              <a:gd name="connsiteY30" fmla="*/ 788221 h 905788"/>
              <a:gd name="connsiteX31" fmla="*/ 964681 w 1553610"/>
              <a:gd name="connsiteY31" fmla="*/ 814417 h 905788"/>
              <a:gd name="connsiteX32" fmla="*/ 900388 w 1553610"/>
              <a:gd name="connsiteY32" fmla="*/ 845372 h 905788"/>
              <a:gd name="connsiteX33" fmla="*/ 826569 w 1553610"/>
              <a:gd name="connsiteY33" fmla="*/ 902521 h 905788"/>
              <a:gd name="connsiteX34" fmla="*/ 693219 w 1553610"/>
              <a:gd name="connsiteY34" fmla="*/ 847754 h 905788"/>
              <a:gd name="connsiteX35" fmla="*/ 631307 w 1553610"/>
              <a:gd name="connsiteY35" fmla="*/ 904904 h 905788"/>
              <a:gd name="connsiteX36" fmla="*/ 536057 w 1553610"/>
              <a:gd name="connsiteY36" fmla="*/ 869185 h 905788"/>
              <a:gd name="connsiteX37" fmla="*/ 433662 w 1553610"/>
              <a:gd name="connsiteY37" fmla="*/ 707261 h 905788"/>
              <a:gd name="connsiteX38" fmla="*/ 405087 w 1553610"/>
              <a:gd name="connsiteY38" fmla="*/ 647730 h 905788"/>
              <a:gd name="connsiteX39" fmla="*/ 321743 w 1553610"/>
              <a:gd name="connsiteY39" fmla="*/ 540573 h 905788"/>
              <a:gd name="connsiteX40" fmla="*/ 271739 w 1553610"/>
              <a:gd name="connsiteY40" fmla="*/ 458420 h 905788"/>
              <a:gd name="connsiteX0" fmla="*/ 271739 w 1553610"/>
              <a:gd name="connsiteY0" fmla="*/ 458420 h 905788"/>
              <a:gd name="connsiteX1" fmla="*/ 71713 w 1553610"/>
              <a:gd name="connsiteY1" fmla="*/ 381028 h 905788"/>
              <a:gd name="connsiteX2" fmla="*/ 16944 w 1553610"/>
              <a:gd name="connsiteY2" fmla="*/ 266728 h 905788"/>
              <a:gd name="connsiteX3" fmla="*/ 88381 w 1553610"/>
              <a:gd name="connsiteY3" fmla="*/ 264348 h 905788"/>
              <a:gd name="connsiteX4" fmla="*/ 95526 w 1553610"/>
              <a:gd name="connsiteY4" fmla="*/ 190530 h 905788"/>
              <a:gd name="connsiteX5" fmla="*/ 275 w 1553610"/>
              <a:gd name="connsiteY5" fmla="*/ 90517 h 905788"/>
              <a:gd name="connsiteX6" fmla="*/ 35993 w 1553610"/>
              <a:gd name="connsiteY6" fmla="*/ 19078 h 905788"/>
              <a:gd name="connsiteX7" fmla="*/ 155056 w 1553610"/>
              <a:gd name="connsiteY7" fmla="*/ 64323 h 905788"/>
              <a:gd name="connsiteX8" fmla="*/ 295550 w 1553610"/>
              <a:gd name="connsiteY8" fmla="*/ 35748 h 905788"/>
              <a:gd name="connsiteX9" fmla="*/ 407468 w 1553610"/>
              <a:gd name="connsiteY9" fmla="*/ 181005 h 905788"/>
              <a:gd name="connsiteX10" fmla="*/ 490812 w 1553610"/>
              <a:gd name="connsiteY10" fmla="*/ 204817 h 905788"/>
              <a:gd name="connsiteX11" fmla="*/ 543201 w 1553610"/>
              <a:gd name="connsiteY11" fmla="*/ 233392 h 905788"/>
              <a:gd name="connsiteX12" fmla="*/ 676550 w 1553610"/>
              <a:gd name="connsiteY12" fmla="*/ 126236 h 905788"/>
              <a:gd name="connsiteX13" fmla="*/ 840856 w 1553610"/>
              <a:gd name="connsiteY13" fmla="*/ 21461 h 905788"/>
              <a:gd name="connsiteX14" fmla="*/ 890863 w 1553610"/>
              <a:gd name="connsiteY14" fmla="*/ 29 h 905788"/>
              <a:gd name="connsiteX15" fmla="*/ 940868 w 1553610"/>
              <a:gd name="connsiteY15" fmla="*/ 109567 h 905788"/>
              <a:gd name="connsiteX16" fmla="*/ 974206 w 1553610"/>
              <a:gd name="connsiteY16" fmla="*/ 61942 h 905788"/>
              <a:gd name="connsiteX17" fmla="*/ 1081362 w 1553610"/>
              <a:gd name="connsiteY17" fmla="*/ 61942 h 905788"/>
              <a:gd name="connsiteX18" fmla="*/ 1259957 w 1553610"/>
              <a:gd name="connsiteY18" fmla="*/ 188147 h 905788"/>
              <a:gd name="connsiteX19" fmla="*/ 1307581 w 1553610"/>
              <a:gd name="connsiteY19" fmla="*/ 157192 h 905788"/>
              <a:gd name="connsiteX20" fmla="*/ 1381401 w 1553610"/>
              <a:gd name="connsiteY20" fmla="*/ 140523 h 905788"/>
              <a:gd name="connsiteX21" fmla="*/ 1545706 w 1553610"/>
              <a:gd name="connsiteY21" fmla="*/ 161954 h 905788"/>
              <a:gd name="connsiteX22" fmla="*/ 1519512 w 1553610"/>
              <a:gd name="connsiteY22" fmla="*/ 233392 h 905788"/>
              <a:gd name="connsiteX23" fmla="*/ 1479032 w 1553610"/>
              <a:gd name="connsiteY23" fmla="*/ 314355 h 905788"/>
              <a:gd name="connsiteX24" fmla="*/ 1309963 w 1553610"/>
              <a:gd name="connsiteY24" fmla="*/ 395315 h 905788"/>
              <a:gd name="connsiteX25" fmla="*/ 1238525 w 1553610"/>
              <a:gd name="connsiteY25" fmla="*/ 489376 h 905788"/>
              <a:gd name="connsiteX26" fmla="*/ 1183757 w 1553610"/>
              <a:gd name="connsiteY26" fmla="*/ 495329 h 905788"/>
              <a:gd name="connsiteX27" fmla="*/ 1121844 w 1553610"/>
              <a:gd name="connsiteY27" fmla="*/ 547715 h 905788"/>
              <a:gd name="connsiteX28" fmla="*/ 1067075 w 1553610"/>
              <a:gd name="connsiteY28" fmla="*/ 645348 h 905788"/>
              <a:gd name="connsiteX29" fmla="*/ 1057550 w 1553610"/>
              <a:gd name="connsiteY29" fmla="*/ 728692 h 905788"/>
              <a:gd name="connsiteX30" fmla="*/ 1017069 w 1553610"/>
              <a:gd name="connsiteY30" fmla="*/ 788221 h 905788"/>
              <a:gd name="connsiteX31" fmla="*/ 964681 w 1553610"/>
              <a:gd name="connsiteY31" fmla="*/ 814417 h 905788"/>
              <a:gd name="connsiteX32" fmla="*/ 900388 w 1553610"/>
              <a:gd name="connsiteY32" fmla="*/ 845372 h 905788"/>
              <a:gd name="connsiteX33" fmla="*/ 826569 w 1553610"/>
              <a:gd name="connsiteY33" fmla="*/ 902521 h 905788"/>
              <a:gd name="connsiteX34" fmla="*/ 693219 w 1553610"/>
              <a:gd name="connsiteY34" fmla="*/ 847754 h 905788"/>
              <a:gd name="connsiteX35" fmla="*/ 631307 w 1553610"/>
              <a:gd name="connsiteY35" fmla="*/ 904904 h 905788"/>
              <a:gd name="connsiteX36" fmla="*/ 536057 w 1553610"/>
              <a:gd name="connsiteY36" fmla="*/ 869185 h 905788"/>
              <a:gd name="connsiteX37" fmla="*/ 433662 w 1553610"/>
              <a:gd name="connsiteY37" fmla="*/ 707261 h 905788"/>
              <a:gd name="connsiteX38" fmla="*/ 405087 w 1553610"/>
              <a:gd name="connsiteY38" fmla="*/ 647730 h 905788"/>
              <a:gd name="connsiteX39" fmla="*/ 321743 w 1553610"/>
              <a:gd name="connsiteY39" fmla="*/ 540573 h 905788"/>
              <a:gd name="connsiteX40" fmla="*/ 286025 w 1553610"/>
              <a:gd name="connsiteY40" fmla="*/ 488186 h 905788"/>
              <a:gd name="connsiteX41" fmla="*/ 271739 w 1553610"/>
              <a:gd name="connsiteY41" fmla="*/ 458420 h 905788"/>
              <a:gd name="connsiteX0" fmla="*/ 271739 w 1553610"/>
              <a:gd name="connsiteY0" fmla="*/ 458420 h 905181"/>
              <a:gd name="connsiteX1" fmla="*/ 71713 w 1553610"/>
              <a:gd name="connsiteY1" fmla="*/ 381028 h 905181"/>
              <a:gd name="connsiteX2" fmla="*/ 16944 w 1553610"/>
              <a:gd name="connsiteY2" fmla="*/ 266728 h 905181"/>
              <a:gd name="connsiteX3" fmla="*/ 88381 w 1553610"/>
              <a:gd name="connsiteY3" fmla="*/ 264348 h 905181"/>
              <a:gd name="connsiteX4" fmla="*/ 95526 w 1553610"/>
              <a:gd name="connsiteY4" fmla="*/ 190530 h 905181"/>
              <a:gd name="connsiteX5" fmla="*/ 275 w 1553610"/>
              <a:gd name="connsiteY5" fmla="*/ 90517 h 905181"/>
              <a:gd name="connsiteX6" fmla="*/ 35993 w 1553610"/>
              <a:gd name="connsiteY6" fmla="*/ 19078 h 905181"/>
              <a:gd name="connsiteX7" fmla="*/ 155056 w 1553610"/>
              <a:gd name="connsiteY7" fmla="*/ 64323 h 905181"/>
              <a:gd name="connsiteX8" fmla="*/ 295550 w 1553610"/>
              <a:gd name="connsiteY8" fmla="*/ 35748 h 905181"/>
              <a:gd name="connsiteX9" fmla="*/ 407468 w 1553610"/>
              <a:gd name="connsiteY9" fmla="*/ 181005 h 905181"/>
              <a:gd name="connsiteX10" fmla="*/ 490812 w 1553610"/>
              <a:gd name="connsiteY10" fmla="*/ 204817 h 905181"/>
              <a:gd name="connsiteX11" fmla="*/ 543201 w 1553610"/>
              <a:gd name="connsiteY11" fmla="*/ 233392 h 905181"/>
              <a:gd name="connsiteX12" fmla="*/ 676550 w 1553610"/>
              <a:gd name="connsiteY12" fmla="*/ 126236 h 905181"/>
              <a:gd name="connsiteX13" fmla="*/ 840856 w 1553610"/>
              <a:gd name="connsiteY13" fmla="*/ 21461 h 905181"/>
              <a:gd name="connsiteX14" fmla="*/ 890863 w 1553610"/>
              <a:gd name="connsiteY14" fmla="*/ 29 h 905181"/>
              <a:gd name="connsiteX15" fmla="*/ 940868 w 1553610"/>
              <a:gd name="connsiteY15" fmla="*/ 109567 h 905181"/>
              <a:gd name="connsiteX16" fmla="*/ 974206 w 1553610"/>
              <a:gd name="connsiteY16" fmla="*/ 61942 h 905181"/>
              <a:gd name="connsiteX17" fmla="*/ 1081362 w 1553610"/>
              <a:gd name="connsiteY17" fmla="*/ 61942 h 905181"/>
              <a:gd name="connsiteX18" fmla="*/ 1259957 w 1553610"/>
              <a:gd name="connsiteY18" fmla="*/ 188147 h 905181"/>
              <a:gd name="connsiteX19" fmla="*/ 1307581 w 1553610"/>
              <a:gd name="connsiteY19" fmla="*/ 157192 h 905181"/>
              <a:gd name="connsiteX20" fmla="*/ 1381401 w 1553610"/>
              <a:gd name="connsiteY20" fmla="*/ 140523 h 905181"/>
              <a:gd name="connsiteX21" fmla="*/ 1545706 w 1553610"/>
              <a:gd name="connsiteY21" fmla="*/ 161954 h 905181"/>
              <a:gd name="connsiteX22" fmla="*/ 1519512 w 1553610"/>
              <a:gd name="connsiteY22" fmla="*/ 233392 h 905181"/>
              <a:gd name="connsiteX23" fmla="*/ 1479032 w 1553610"/>
              <a:gd name="connsiteY23" fmla="*/ 314355 h 905181"/>
              <a:gd name="connsiteX24" fmla="*/ 1309963 w 1553610"/>
              <a:gd name="connsiteY24" fmla="*/ 395315 h 905181"/>
              <a:gd name="connsiteX25" fmla="*/ 1238525 w 1553610"/>
              <a:gd name="connsiteY25" fmla="*/ 489376 h 905181"/>
              <a:gd name="connsiteX26" fmla="*/ 1183757 w 1553610"/>
              <a:gd name="connsiteY26" fmla="*/ 495329 h 905181"/>
              <a:gd name="connsiteX27" fmla="*/ 1121844 w 1553610"/>
              <a:gd name="connsiteY27" fmla="*/ 547715 h 905181"/>
              <a:gd name="connsiteX28" fmla="*/ 1067075 w 1553610"/>
              <a:gd name="connsiteY28" fmla="*/ 645348 h 905181"/>
              <a:gd name="connsiteX29" fmla="*/ 1057550 w 1553610"/>
              <a:gd name="connsiteY29" fmla="*/ 728692 h 905181"/>
              <a:gd name="connsiteX30" fmla="*/ 1017069 w 1553610"/>
              <a:gd name="connsiteY30" fmla="*/ 788221 h 905181"/>
              <a:gd name="connsiteX31" fmla="*/ 964681 w 1553610"/>
              <a:gd name="connsiteY31" fmla="*/ 814417 h 905181"/>
              <a:gd name="connsiteX32" fmla="*/ 900388 w 1553610"/>
              <a:gd name="connsiteY32" fmla="*/ 845372 h 905181"/>
              <a:gd name="connsiteX33" fmla="*/ 826569 w 1553610"/>
              <a:gd name="connsiteY33" fmla="*/ 902521 h 905181"/>
              <a:gd name="connsiteX34" fmla="*/ 693219 w 1553610"/>
              <a:gd name="connsiteY34" fmla="*/ 847754 h 905181"/>
              <a:gd name="connsiteX35" fmla="*/ 640831 w 1553610"/>
              <a:gd name="connsiteY35" fmla="*/ 859661 h 905181"/>
              <a:gd name="connsiteX36" fmla="*/ 631307 w 1553610"/>
              <a:gd name="connsiteY36" fmla="*/ 904904 h 905181"/>
              <a:gd name="connsiteX37" fmla="*/ 536057 w 1553610"/>
              <a:gd name="connsiteY37" fmla="*/ 869185 h 905181"/>
              <a:gd name="connsiteX38" fmla="*/ 433662 w 1553610"/>
              <a:gd name="connsiteY38" fmla="*/ 707261 h 905181"/>
              <a:gd name="connsiteX39" fmla="*/ 405087 w 1553610"/>
              <a:gd name="connsiteY39" fmla="*/ 647730 h 905181"/>
              <a:gd name="connsiteX40" fmla="*/ 321743 w 1553610"/>
              <a:gd name="connsiteY40" fmla="*/ 540573 h 905181"/>
              <a:gd name="connsiteX41" fmla="*/ 286025 w 1553610"/>
              <a:gd name="connsiteY41" fmla="*/ 488186 h 905181"/>
              <a:gd name="connsiteX42" fmla="*/ 271739 w 1553610"/>
              <a:gd name="connsiteY42" fmla="*/ 458420 h 905181"/>
              <a:gd name="connsiteX0" fmla="*/ 271739 w 1553610"/>
              <a:gd name="connsiteY0" fmla="*/ 458420 h 905181"/>
              <a:gd name="connsiteX1" fmla="*/ 71713 w 1553610"/>
              <a:gd name="connsiteY1" fmla="*/ 381028 h 905181"/>
              <a:gd name="connsiteX2" fmla="*/ 16944 w 1553610"/>
              <a:gd name="connsiteY2" fmla="*/ 266728 h 905181"/>
              <a:gd name="connsiteX3" fmla="*/ 88381 w 1553610"/>
              <a:gd name="connsiteY3" fmla="*/ 264348 h 905181"/>
              <a:gd name="connsiteX4" fmla="*/ 95526 w 1553610"/>
              <a:gd name="connsiteY4" fmla="*/ 190530 h 905181"/>
              <a:gd name="connsiteX5" fmla="*/ 275 w 1553610"/>
              <a:gd name="connsiteY5" fmla="*/ 90517 h 905181"/>
              <a:gd name="connsiteX6" fmla="*/ 50281 w 1553610"/>
              <a:gd name="connsiteY6" fmla="*/ 28603 h 905181"/>
              <a:gd name="connsiteX7" fmla="*/ 155056 w 1553610"/>
              <a:gd name="connsiteY7" fmla="*/ 64323 h 905181"/>
              <a:gd name="connsiteX8" fmla="*/ 295550 w 1553610"/>
              <a:gd name="connsiteY8" fmla="*/ 35748 h 905181"/>
              <a:gd name="connsiteX9" fmla="*/ 407468 w 1553610"/>
              <a:gd name="connsiteY9" fmla="*/ 181005 h 905181"/>
              <a:gd name="connsiteX10" fmla="*/ 490812 w 1553610"/>
              <a:gd name="connsiteY10" fmla="*/ 204817 h 905181"/>
              <a:gd name="connsiteX11" fmla="*/ 543201 w 1553610"/>
              <a:gd name="connsiteY11" fmla="*/ 233392 h 905181"/>
              <a:gd name="connsiteX12" fmla="*/ 676550 w 1553610"/>
              <a:gd name="connsiteY12" fmla="*/ 126236 h 905181"/>
              <a:gd name="connsiteX13" fmla="*/ 840856 w 1553610"/>
              <a:gd name="connsiteY13" fmla="*/ 21461 h 905181"/>
              <a:gd name="connsiteX14" fmla="*/ 890863 w 1553610"/>
              <a:gd name="connsiteY14" fmla="*/ 29 h 905181"/>
              <a:gd name="connsiteX15" fmla="*/ 940868 w 1553610"/>
              <a:gd name="connsiteY15" fmla="*/ 109567 h 905181"/>
              <a:gd name="connsiteX16" fmla="*/ 974206 w 1553610"/>
              <a:gd name="connsiteY16" fmla="*/ 61942 h 905181"/>
              <a:gd name="connsiteX17" fmla="*/ 1081362 w 1553610"/>
              <a:gd name="connsiteY17" fmla="*/ 61942 h 905181"/>
              <a:gd name="connsiteX18" fmla="*/ 1259957 w 1553610"/>
              <a:gd name="connsiteY18" fmla="*/ 188147 h 905181"/>
              <a:gd name="connsiteX19" fmla="*/ 1307581 w 1553610"/>
              <a:gd name="connsiteY19" fmla="*/ 157192 h 905181"/>
              <a:gd name="connsiteX20" fmla="*/ 1381401 w 1553610"/>
              <a:gd name="connsiteY20" fmla="*/ 140523 h 905181"/>
              <a:gd name="connsiteX21" fmla="*/ 1545706 w 1553610"/>
              <a:gd name="connsiteY21" fmla="*/ 161954 h 905181"/>
              <a:gd name="connsiteX22" fmla="*/ 1519512 w 1553610"/>
              <a:gd name="connsiteY22" fmla="*/ 233392 h 905181"/>
              <a:gd name="connsiteX23" fmla="*/ 1479032 w 1553610"/>
              <a:gd name="connsiteY23" fmla="*/ 314355 h 905181"/>
              <a:gd name="connsiteX24" fmla="*/ 1309963 w 1553610"/>
              <a:gd name="connsiteY24" fmla="*/ 395315 h 905181"/>
              <a:gd name="connsiteX25" fmla="*/ 1238525 w 1553610"/>
              <a:gd name="connsiteY25" fmla="*/ 489376 h 905181"/>
              <a:gd name="connsiteX26" fmla="*/ 1183757 w 1553610"/>
              <a:gd name="connsiteY26" fmla="*/ 495329 h 905181"/>
              <a:gd name="connsiteX27" fmla="*/ 1121844 w 1553610"/>
              <a:gd name="connsiteY27" fmla="*/ 547715 h 905181"/>
              <a:gd name="connsiteX28" fmla="*/ 1067075 w 1553610"/>
              <a:gd name="connsiteY28" fmla="*/ 645348 h 905181"/>
              <a:gd name="connsiteX29" fmla="*/ 1057550 w 1553610"/>
              <a:gd name="connsiteY29" fmla="*/ 728692 h 905181"/>
              <a:gd name="connsiteX30" fmla="*/ 1017069 w 1553610"/>
              <a:gd name="connsiteY30" fmla="*/ 788221 h 905181"/>
              <a:gd name="connsiteX31" fmla="*/ 964681 w 1553610"/>
              <a:gd name="connsiteY31" fmla="*/ 814417 h 905181"/>
              <a:gd name="connsiteX32" fmla="*/ 900388 w 1553610"/>
              <a:gd name="connsiteY32" fmla="*/ 845372 h 905181"/>
              <a:gd name="connsiteX33" fmla="*/ 826569 w 1553610"/>
              <a:gd name="connsiteY33" fmla="*/ 902521 h 905181"/>
              <a:gd name="connsiteX34" fmla="*/ 693219 w 1553610"/>
              <a:gd name="connsiteY34" fmla="*/ 847754 h 905181"/>
              <a:gd name="connsiteX35" fmla="*/ 640831 w 1553610"/>
              <a:gd name="connsiteY35" fmla="*/ 859661 h 905181"/>
              <a:gd name="connsiteX36" fmla="*/ 631307 w 1553610"/>
              <a:gd name="connsiteY36" fmla="*/ 904904 h 905181"/>
              <a:gd name="connsiteX37" fmla="*/ 536057 w 1553610"/>
              <a:gd name="connsiteY37" fmla="*/ 869185 h 905181"/>
              <a:gd name="connsiteX38" fmla="*/ 433662 w 1553610"/>
              <a:gd name="connsiteY38" fmla="*/ 707261 h 905181"/>
              <a:gd name="connsiteX39" fmla="*/ 405087 w 1553610"/>
              <a:gd name="connsiteY39" fmla="*/ 647730 h 905181"/>
              <a:gd name="connsiteX40" fmla="*/ 321743 w 1553610"/>
              <a:gd name="connsiteY40" fmla="*/ 540573 h 905181"/>
              <a:gd name="connsiteX41" fmla="*/ 286025 w 1553610"/>
              <a:gd name="connsiteY41" fmla="*/ 488186 h 905181"/>
              <a:gd name="connsiteX42" fmla="*/ 271739 w 1553610"/>
              <a:gd name="connsiteY42" fmla="*/ 458420 h 905181"/>
              <a:gd name="connsiteX0" fmla="*/ 271868 w 1553739"/>
              <a:gd name="connsiteY0" fmla="*/ 458420 h 905181"/>
              <a:gd name="connsiteX1" fmla="*/ 71842 w 1553739"/>
              <a:gd name="connsiteY1" fmla="*/ 381028 h 905181"/>
              <a:gd name="connsiteX2" fmla="*/ 17073 w 1553739"/>
              <a:gd name="connsiteY2" fmla="*/ 266728 h 905181"/>
              <a:gd name="connsiteX3" fmla="*/ 88510 w 1553739"/>
              <a:gd name="connsiteY3" fmla="*/ 264348 h 905181"/>
              <a:gd name="connsiteX4" fmla="*/ 95655 w 1553739"/>
              <a:gd name="connsiteY4" fmla="*/ 190530 h 905181"/>
              <a:gd name="connsiteX5" fmla="*/ 38504 w 1553739"/>
              <a:gd name="connsiteY5" fmla="*/ 121474 h 905181"/>
              <a:gd name="connsiteX6" fmla="*/ 404 w 1553739"/>
              <a:gd name="connsiteY6" fmla="*/ 90517 h 905181"/>
              <a:gd name="connsiteX7" fmla="*/ 50410 w 1553739"/>
              <a:gd name="connsiteY7" fmla="*/ 28603 h 905181"/>
              <a:gd name="connsiteX8" fmla="*/ 155185 w 1553739"/>
              <a:gd name="connsiteY8" fmla="*/ 64323 h 905181"/>
              <a:gd name="connsiteX9" fmla="*/ 295679 w 1553739"/>
              <a:gd name="connsiteY9" fmla="*/ 35748 h 905181"/>
              <a:gd name="connsiteX10" fmla="*/ 407597 w 1553739"/>
              <a:gd name="connsiteY10" fmla="*/ 181005 h 905181"/>
              <a:gd name="connsiteX11" fmla="*/ 490941 w 1553739"/>
              <a:gd name="connsiteY11" fmla="*/ 204817 h 905181"/>
              <a:gd name="connsiteX12" fmla="*/ 543330 w 1553739"/>
              <a:gd name="connsiteY12" fmla="*/ 233392 h 905181"/>
              <a:gd name="connsiteX13" fmla="*/ 676679 w 1553739"/>
              <a:gd name="connsiteY13" fmla="*/ 126236 h 905181"/>
              <a:gd name="connsiteX14" fmla="*/ 840985 w 1553739"/>
              <a:gd name="connsiteY14" fmla="*/ 21461 h 905181"/>
              <a:gd name="connsiteX15" fmla="*/ 890992 w 1553739"/>
              <a:gd name="connsiteY15" fmla="*/ 29 h 905181"/>
              <a:gd name="connsiteX16" fmla="*/ 940997 w 1553739"/>
              <a:gd name="connsiteY16" fmla="*/ 109567 h 905181"/>
              <a:gd name="connsiteX17" fmla="*/ 974335 w 1553739"/>
              <a:gd name="connsiteY17" fmla="*/ 61942 h 905181"/>
              <a:gd name="connsiteX18" fmla="*/ 1081491 w 1553739"/>
              <a:gd name="connsiteY18" fmla="*/ 61942 h 905181"/>
              <a:gd name="connsiteX19" fmla="*/ 1260086 w 1553739"/>
              <a:gd name="connsiteY19" fmla="*/ 188147 h 905181"/>
              <a:gd name="connsiteX20" fmla="*/ 1307710 w 1553739"/>
              <a:gd name="connsiteY20" fmla="*/ 157192 h 905181"/>
              <a:gd name="connsiteX21" fmla="*/ 1381530 w 1553739"/>
              <a:gd name="connsiteY21" fmla="*/ 140523 h 905181"/>
              <a:gd name="connsiteX22" fmla="*/ 1545835 w 1553739"/>
              <a:gd name="connsiteY22" fmla="*/ 161954 h 905181"/>
              <a:gd name="connsiteX23" fmla="*/ 1519641 w 1553739"/>
              <a:gd name="connsiteY23" fmla="*/ 233392 h 905181"/>
              <a:gd name="connsiteX24" fmla="*/ 1479161 w 1553739"/>
              <a:gd name="connsiteY24" fmla="*/ 314355 h 905181"/>
              <a:gd name="connsiteX25" fmla="*/ 1310092 w 1553739"/>
              <a:gd name="connsiteY25" fmla="*/ 395315 h 905181"/>
              <a:gd name="connsiteX26" fmla="*/ 1238654 w 1553739"/>
              <a:gd name="connsiteY26" fmla="*/ 489376 h 905181"/>
              <a:gd name="connsiteX27" fmla="*/ 1183886 w 1553739"/>
              <a:gd name="connsiteY27" fmla="*/ 495329 h 905181"/>
              <a:gd name="connsiteX28" fmla="*/ 1121973 w 1553739"/>
              <a:gd name="connsiteY28" fmla="*/ 547715 h 905181"/>
              <a:gd name="connsiteX29" fmla="*/ 1067204 w 1553739"/>
              <a:gd name="connsiteY29" fmla="*/ 645348 h 905181"/>
              <a:gd name="connsiteX30" fmla="*/ 1057679 w 1553739"/>
              <a:gd name="connsiteY30" fmla="*/ 728692 h 905181"/>
              <a:gd name="connsiteX31" fmla="*/ 1017198 w 1553739"/>
              <a:gd name="connsiteY31" fmla="*/ 788221 h 905181"/>
              <a:gd name="connsiteX32" fmla="*/ 964810 w 1553739"/>
              <a:gd name="connsiteY32" fmla="*/ 814417 h 905181"/>
              <a:gd name="connsiteX33" fmla="*/ 900517 w 1553739"/>
              <a:gd name="connsiteY33" fmla="*/ 845372 h 905181"/>
              <a:gd name="connsiteX34" fmla="*/ 826698 w 1553739"/>
              <a:gd name="connsiteY34" fmla="*/ 902521 h 905181"/>
              <a:gd name="connsiteX35" fmla="*/ 693348 w 1553739"/>
              <a:gd name="connsiteY35" fmla="*/ 847754 h 905181"/>
              <a:gd name="connsiteX36" fmla="*/ 640960 w 1553739"/>
              <a:gd name="connsiteY36" fmla="*/ 859661 h 905181"/>
              <a:gd name="connsiteX37" fmla="*/ 631436 w 1553739"/>
              <a:gd name="connsiteY37" fmla="*/ 904904 h 905181"/>
              <a:gd name="connsiteX38" fmla="*/ 536186 w 1553739"/>
              <a:gd name="connsiteY38" fmla="*/ 869185 h 905181"/>
              <a:gd name="connsiteX39" fmla="*/ 433791 w 1553739"/>
              <a:gd name="connsiteY39" fmla="*/ 707261 h 905181"/>
              <a:gd name="connsiteX40" fmla="*/ 405216 w 1553739"/>
              <a:gd name="connsiteY40" fmla="*/ 647730 h 905181"/>
              <a:gd name="connsiteX41" fmla="*/ 321872 w 1553739"/>
              <a:gd name="connsiteY41" fmla="*/ 540573 h 905181"/>
              <a:gd name="connsiteX42" fmla="*/ 286154 w 1553739"/>
              <a:gd name="connsiteY42" fmla="*/ 488186 h 905181"/>
              <a:gd name="connsiteX43" fmla="*/ 271868 w 1553739"/>
              <a:gd name="connsiteY43" fmla="*/ 458420 h 905181"/>
              <a:gd name="connsiteX0" fmla="*/ 271868 w 1553739"/>
              <a:gd name="connsiteY0" fmla="*/ 458420 h 905181"/>
              <a:gd name="connsiteX1" fmla="*/ 71842 w 1553739"/>
              <a:gd name="connsiteY1" fmla="*/ 381028 h 905181"/>
              <a:gd name="connsiteX2" fmla="*/ 17073 w 1553739"/>
              <a:gd name="connsiteY2" fmla="*/ 266728 h 905181"/>
              <a:gd name="connsiteX3" fmla="*/ 88510 w 1553739"/>
              <a:gd name="connsiteY3" fmla="*/ 264348 h 905181"/>
              <a:gd name="connsiteX4" fmla="*/ 95655 w 1553739"/>
              <a:gd name="connsiteY4" fmla="*/ 190530 h 905181"/>
              <a:gd name="connsiteX5" fmla="*/ 38504 w 1553739"/>
              <a:gd name="connsiteY5" fmla="*/ 121474 h 905181"/>
              <a:gd name="connsiteX6" fmla="*/ 404 w 1553739"/>
              <a:gd name="connsiteY6" fmla="*/ 90517 h 905181"/>
              <a:gd name="connsiteX7" fmla="*/ 50410 w 1553739"/>
              <a:gd name="connsiteY7" fmla="*/ 28603 h 905181"/>
              <a:gd name="connsiteX8" fmla="*/ 155185 w 1553739"/>
              <a:gd name="connsiteY8" fmla="*/ 64323 h 905181"/>
              <a:gd name="connsiteX9" fmla="*/ 295679 w 1553739"/>
              <a:gd name="connsiteY9" fmla="*/ 35748 h 905181"/>
              <a:gd name="connsiteX10" fmla="*/ 357592 w 1553739"/>
              <a:gd name="connsiteY10" fmla="*/ 90518 h 905181"/>
              <a:gd name="connsiteX11" fmla="*/ 407597 w 1553739"/>
              <a:gd name="connsiteY11" fmla="*/ 181005 h 905181"/>
              <a:gd name="connsiteX12" fmla="*/ 490941 w 1553739"/>
              <a:gd name="connsiteY12" fmla="*/ 204817 h 905181"/>
              <a:gd name="connsiteX13" fmla="*/ 543330 w 1553739"/>
              <a:gd name="connsiteY13" fmla="*/ 233392 h 905181"/>
              <a:gd name="connsiteX14" fmla="*/ 676679 w 1553739"/>
              <a:gd name="connsiteY14" fmla="*/ 126236 h 905181"/>
              <a:gd name="connsiteX15" fmla="*/ 840985 w 1553739"/>
              <a:gd name="connsiteY15" fmla="*/ 21461 h 905181"/>
              <a:gd name="connsiteX16" fmla="*/ 890992 w 1553739"/>
              <a:gd name="connsiteY16" fmla="*/ 29 h 905181"/>
              <a:gd name="connsiteX17" fmla="*/ 940997 w 1553739"/>
              <a:gd name="connsiteY17" fmla="*/ 109567 h 905181"/>
              <a:gd name="connsiteX18" fmla="*/ 974335 w 1553739"/>
              <a:gd name="connsiteY18" fmla="*/ 61942 h 905181"/>
              <a:gd name="connsiteX19" fmla="*/ 1081491 w 1553739"/>
              <a:gd name="connsiteY19" fmla="*/ 61942 h 905181"/>
              <a:gd name="connsiteX20" fmla="*/ 1260086 w 1553739"/>
              <a:gd name="connsiteY20" fmla="*/ 188147 h 905181"/>
              <a:gd name="connsiteX21" fmla="*/ 1307710 w 1553739"/>
              <a:gd name="connsiteY21" fmla="*/ 157192 h 905181"/>
              <a:gd name="connsiteX22" fmla="*/ 1381530 w 1553739"/>
              <a:gd name="connsiteY22" fmla="*/ 140523 h 905181"/>
              <a:gd name="connsiteX23" fmla="*/ 1545835 w 1553739"/>
              <a:gd name="connsiteY23" fmla="*/ 161954 h 905181"/>
              <a:gd name="connsiteX24" fmla="*/ 1519641 w 1553739"/>
              <a:gd name="connsiteY24" fmla="*/ 233392 h 905181"/>
              <a:gd name="connsiteX25" fmla="*/ 1479161 w 1553739"/>
              <a:gd name="connsiteY25" fmla="*/ 314355 h 905181"/>
              <a:gd name="connsiteX26" fmla="*/ 1310092 w 1553739"/>
              <a:gd name="connsiteY26" fmla="*/ 395315 h 905181"/>
              <a:gd name="connsiteX27" fmla="*/ 1238654 w 1553739"/>
              <a:gd name="connsiteY27" fmla="*/ 489376 h 905181"/>
              <a:gd name="connsiteX28" fmla="*/ 1183886 w 1553739"/>
              <a:gd name="connsiteY28" fmla="*/ 495329 h 905181"/>
              <a:gd name="connsiteX29" fmla="*/ 1121973 w 1553739"/>
              <a:gd name="connsiteY29" fmla="*/ 547715 h 905181"/>
              <a:gd name="connsiteX30" fmla="*/ 1067204 w 1553739"/>
              <a:gd name="connsiteY30" fmla="*/ 645348 h 905181"/>
              <a:gd name="connsiteX31" fmla="*/ 1057679 w 1553739"/>
              <a:gd name="connsiteY31" fmla="*/ 728692 h 905181"/>
              <a:gd name="connsiteX32" fmla="*/ 1017198 w 1553739"/>
              <a:gd name="connsiteY32" fmla="*/ 788221 h 905181"/>
              <a:gd name="connsiteX33" fmla="*/ 964810 w 1553739"/>
              <a:gd name="connsiteY33" fmla="*/ 814417 h 905181"/>
              <a:gd name="connsiteX34" fmla="*/ 900517 w 1553739"/>
              <a:gd name="connsiteY34" fmla="*/ 845372 h 905181"/>
              <a:gd name="connsiteX35" fmla="*/ 826698 w 1553739"/>
              <a:gd name="connsiteY35" fmla="*/ 902521 h 905181"/>
              <a:gd name="connsiteX36" fmla="*/ 693348 w 1553739"/>
              <a:gd name="connsiteY36" fmla="*/ 847754 h 905181"/>
              <a:gd name="connsiteX37" fmla="*/ 640960 w 1553739"/>
              <a:gd name="connsiteY37" fmla="*/ 859661 h 905181"/>
              <a:gd name="connsiteX38" fmla="*/ 631436 w 1553739"/>
              <a:gd name="connsiteY38" fmla="*/ 904904 h 905181"/>
              <a:gd name="connsiteX39" fmla="*/ 536186 w 1553739"/>
              <a:gd name="connsiteY39" fmla="*/ 869185 h 905181"/>
              <a:gd name="connsiteX40" fmla="*/ 433791 w 1553739"/>
              <a:gd name="connsiteY40" fmla="*/ 707261 h 905181"/>
              <a:gd name="connsiteX41" fmla="*/ 405216 w 1553739"/>
              <a:gd name="connsiteY41" fmla="*/ 647730 h 905181"/>
              <a:gd name="connsiteX42" fmla="*/ 321872 w 1553739"/>
              <a:gd name="connsiteY42" fmla="*/ 540573 h 905181"/>
              <a:gd name="connsiteX43" fmla="*/ 286154 w 1553739"/>
              <a:gd name="connsiteY43" fmla="*/ 488186 h 905181"/>
              <a:gd name="connsiteX44" fmla="*/ 271868 w 1553739"/>
              <a:gd name="connsiteY44" fmla="*/ 458420 h 905181"/>
              <a:gd name="connsiteX0" fmla="*/ 271868 w 1553739"/>
              <a:gd name="connsiteY0" fmla="*/ 458420 h 905181"/>
              <a:gd name="connsiteX1" fmla="*/ 167092 w 1553739"/>
              <a:gd name="connsiteY1" fmla="*/ 404843 h 905181"/>
              <a:gd name="connsiteX2" fmla="*/ 71842 w 1553739"/>
              <a:gd name="connsiteY2" fmla="*/ 381028 h 905181"/>
              <a:gd name="connsiteX3" fmla="*/ 17073 w 1553739"/>
              <a:gd name="connsiteY3" fmla="*/ 266728 h 905181"/>
              <a:gd name="connsiteX4" fmla="*/ 88510 w 1553739"/>
              <a:gd name="connsiteY4" fmla="*/ 264348 h 905181"/>
              <a:gd name="connsiteX5" fmla="*/ 95655 w 1553739"/>
              <a:gd name="connsiteY5" fmla="*/ 190530 h 905181"/>
              <a:gd name="connsiteX6" fmla="*/ 38504 w 1553739"/>
              <a:gd name="connsiteY6" fmla="*/ 121474 h 905181"/>
              <a:gd name="connsiteX7" fmla="*/ 404 w 1553739"/>
              <a:gd name="connsiteY7" fmla="*/ 90517 h 905181"/>
              <a:gd name="connsiteX8" fmla="*/ 50410 w 1553739"/>
              <a:gd name="connsiteY8" fmla="*/ 28603 h 905181"/>
              <a:gd name="connsiteX9" fmla="*/ 155185 w 1553739"/>
              <a:gd name="connsiteY9" fmla="*/ 64323 h 905181"/>
              <a:gd name="connsiteX10" fmla="*/ 295679 w 1553739"/>
              <a:gd name="connsiteY10" fmla="*/ 35748 h 905181"/>
              <a:gd name="connsiteX11" fmla="*/ 357592 w 1553739"/>
              <a:gd name="connsiteY11" fmla="*/ 90518 h 905181"/>
              <a:gd name="connsiteX12" fmla="*/ 407597 w 1553739"/>
              <a:gd name="connsiteY12" fmla="*/ 181005 h 905181"/>
              <a:gd name="connsiteX13" fmla="*/ 490941 w 1553739"/>
              <a:gd name="connsiteY13" fmla="*/ 204817 h 905181"/>
              <a:gd name="connsiteX14" fmla="*/ 543330 w 1553739"/>
              <a:gd name="connsiteY14" fmla="*/ 233392 h 905181"/>
              <a:gd name="connsiteX15" fmla="*/ 676679 w 1553739"/>
              <a:gd name="connsiteY15" fmla="*/ 126236 h 905181"/>
              <a:gd name="connsiteX16" fmla="*/ 840985 w 1553739"/>
              <a:gd name="connsiteY16" fmla="*/ 21461 h 905181"/>
              <a:gd name="connsiteX17" fmla="*/ 890992 w 1553739"/>
              <a:gd name="connsiteY17" fmla="*/ 29 h 905181"/>
              <a:gd name="connsiteX18" fmla="*/ 940997 w 1553739"/>
              <a:gd name="connsiteY18" fmla="*/ 109567 h 905181"/>
              <a:gd name="connsiteX19" fmla="*/ 974335 w 1553739"/>
              <a:gd name="connsiteY19" fmla="*/ 61942 h 905181"/>
              <a:gd name="connsiteX20" fmla="*/ 1081491 w 1553739"/>
              <a:gd name="connsiteY20" fmla="*/ 61942 h 905181"/>
              <a:gd name="connsiteX21" fmla="*/ 1260086 w 1553739"/>
              <a:gd name="connsiteY21" fmla="*/ 188147 h 905181"/>
              <a:gd name="connsiteX22" fmla="*/ 1307710 w 1553739"/>
              <a:gd name="connsiteY22" fmla="*/ 157192 h 905181"/>
              <a:gd name="connsiteX23" fmla="*/ 1381530 w 1553739"/>
              <a:gd name="connsiteY23" fmla="*/ 140523 h 905181"/>
              <a:gd name="connsiteX24" fmla="*/ 1545835 w 1553739"/>
              <a:gd name="connsiteY24" fmla="*/ 161954 h 905181"/>
              <a:gd name="connsiteX25" fmla="*/ 1519641 w 1553739"/>
              <a:gd name="connsiteY25" fmla="*/ 233392 h 905181"/>
              <a:gd name="connsiteX26" fmla="*/ 1479161 w 1553739"/>
              <a:gd name="connsiteY26" fmla="*/ 314355 h 905181"/>
              <a:gd name="connsiteX27" fmla="*/ 1310092 w 1553739"/>
              <a:gd name="connsiteY27" fmla="*/ 395315 h 905181"/>
              <a:gd name="connsiteX28" fmla="*/ 1238654 w 1553739"/>
              <a:gd name="connsiteY28" fmla="*/ 489376 h 905181"/>
              <a:gd name="connsiteX29" fmla="*/ 1183886 w 1553739"/>
              <a:gd name="connsiteY29" fmla="*/ 495329 h 905181"/>
              <a:gd name="connsiteX30" fmla="*/ 1121973 w 1553739"/>
              <a:gd name="connsiteY30" fmla="*/ 547715 h 905181"/>
              <a:gd name="connsiteX31" fmla="*/ 1067204 w 1553739"/>
              <a:gd name="connsiteY31" fmla="*/ 645348 h 905181"/>
              <a:gd name="connsiteX32" fmla="*/ 1057679 w 1553739"/>
              <a:gd name="connsiteY32" fmla="*/ 728692 h 905181"/>
              <a:gd name="connsiteX33" fmla="*/ 1017198 w 1553739"/>
              <a:gd name="connsiteY33" fmla="*/ 788221 h 905181"/>
              <a:gd name="connsiteX34" fmla="*/ 964810 w 1553739"/>
              <a:gd name="connsiteY34" fmla="*/ 814417 h 905181"/>
              <a:gd name="connsiteX35" fmla="*/ 900517 w 1553739"/>
              <a:gd name="connsiteY35" fmla="*/ 845372 h 905181"/>
              <a:gd name="connsiteX36" fmla="*/ 826698 w 1553739"/>
              <a:gd name="connsiteY36" fmla="*/ 902521 h 905181"/>
              <a:gd name="connsiteX37" fmla="*/ 693348 w 1553739"/>
              <a:gd name="connsiteY37" fmla="*/ 847754 h 905181"/>
              <a:gd name="connsiteX38" fmla="*/ 640960 w 1553739"/>
              <a:gd name="connsiteY38" fmla="*/ 859661 h 905181"/>
              <a:gd name="connsiteX39" fmla="*/ 631436 w 1553739"/>
              <a:gd name="connsiteY39" fmla="*/ 904904 h 905181"/>
              <a:gd name="connsiteX40" fmla="*/ 536186 w 1553739"/>
              <a:gd name="connsiteY40" fmla="*/ 869185 h 905181"/>
              <a:gd name="connsiteX41" fmla="*/ 433791 w 1553739"/>
              <a:gd name="connsiteY41" fmla="*/ 707261 h 905181"/>
              <a:gd name="connsiteX42" fmla="*/ 405216 w 1553739"/>
              <a:gd name="connsiteY42" fmla="*/ 647730 h 905181"/>
              <a:gd name="connsiteX43" fmla="*/ 321872 w 1553739"/>
              <a:gd name="connsiteY43" fmla="*/ 540573 h 905181"/>
              <a:gd name="connsiteX44" fmla="*/ 286154 w 1553739"/>
              <a:gd name="connsiteY44" fmla="*/ 488186 h 905181"/>
              <a:gd name="connsiteX45" fmla="*/ 271868 w 1553739"/>
              <a:gd name="connsiteY45" fmla="*/ 458420 h 905181"/>
              <a:gd name="connsiteX0" fmla="*/ 271868 w 1553739"/>
              <a:gd name="connsiteY0" fmla="*/ 458420 h 905181"/>
              <a:gd name="connsiteX1" fmla="*/ 167092 w 1553739"/>
              <a:gd name="connsiteY1" fmla="*/ 404843 h 905181"/>
              <a:gd name="connsiteX2" fmla="*/ 71842 w 1553739"/>
              <a:gd name="connsiteY2" fmla="*/ 381028 h 905181"/>
              <a:gd name="connsiteX3" fmla="*/ 17073 w 1553739"/>
              <a:gd name="connsiteY3" fmla="*/ 266728 h 905181"/>
              <a:gd name="connsiteX4" fmla="*/ 88510 w 1553739"/>
              <a:gd name="connsiteY4" fmla="*/ 264348 h 905181"/>
              <a:gd name="connsiteX5" fmla="*/ 95655 w 1553739"/>
              <a:gd name="connsiteY5" fmla="*/ 190530 h 905181"/>
              <a:gd name="connsiteX6" fmla="*/ 38504 w 1553739"/>
              <a:gd name="connsiteY6" fmla="*/ 121474 h 905181"/>
              <a:gd name="connsiteX7" fmla="*/ 404 w 1553739"/>
              <a:gd name="connsiteY7" fmla="*/ 90517 h 905181"/>
              <a:gd name="connsiteX8" fmla="*/ 50410 w 1553739"/>
              <a:gd name="connsiteY8" fmla="*/ 28603 h 905181"/>
              <a:gd name="connsiteX9" fmla="*/ 155185 w 1553739"/>
              <a:gd name="connsiteY9" fmla="*/ 64323 h 905181"/>
              <a:gd name="connsiteX10" fmla="*/ 295679 w 1553739"/>
              <a:gd name="connsiteY10" fmla="*/ 35748 h 905181"/>
              <a:gd name="connsiteX11" fmla="*/ 357592 w 1553739"/>
              <a:gd name="connsiteY11" fmla="*/ 90518 h 905181"/>
              <a:gd name="connsiteX12" fmla="*/ 407597 w 1553739"/>
              <a:gd name="connsiteY12" fmla="*/ 181005 h 905181"/>
              <a:gd name="connsiteX13" fmla="*/ 490941 w 1553739"/>
              <a:gd name="connsiteY13" fmla="*/ 204817 h 905181"/>
              <a:gd name="connsiteX14" fmla="*/ 543330 w 1553739"/>
              <a:gd name="connsiteY14" fmla="*/ 233392 h 905181"/>
              <a:gd name="connsiteX15" fmla="*/ 676679 w 1553739"/>
              <a:gd name="connsiteY15" fmla="*/ 126236 h 905181"/>
              <a:gd name="connsiteX16" fmla="*/ 840985 w 1553739"/>
              <a:gd name="connsiteY16" fmla="*/ 21461 h 905181"/>
              <a:gd name="connsiteX17" fmla="*/ 890992 w 1553739"/>
              <a:gd name="connsiteY17" fmla="*/ 29 h 905181"/>
              <a:gd name="connsiteX18" fmla="*/ 940997 w 1553739"/>
              <a:gd name="connsiteY18" fmla="*/ 109567 h 905181"/>
              <a:gd name="connsiteX19" fmla="*/ 974335 w 1553739"/>
              <a:gd name="connsiteY19" fmla="*/ 61942 h 905181"/>
              <a:gd name="connsiteX20" fmla="*/ 1081491 w 1553739"/>
              <a:gd name="connsiteY20" fmla="*/ 61942 h 905181"/>
              <a:gd name="connsiteX21" fmla="*/ 1260086 w 1553739"/>
              <a:gd name="connsiteY21" fmla="*/ 188147 h 905181"/>
              <a:gd name="connsiteX22" fmla="*/ 1307710 w 1553739"/>
              <a:gd name="connsiteY22" fmla="*/ 157192 h 905181"/>
              <a:gd name="connsiteX23" fmla="*/ 1381530 w 1553739"/>
              <a:gd name="connsiteY23" fmla="*/ 140523 h 905181"/>
              <a:gd name="connsiteX24" fmla="*/ 1545835 w 1553739"/>
              <a:gd name="connsiteY24" fmla="*/ 161954 h 905181"/>
              <a:gd name="connsiteX25" fmla="*/ 1519641 w 1553739"/>
              <a:gd name="connsiteY25" fmla="*/ 233392 h 905181"/>
              <a:gd name="connsiteX26" fmla="*/ 1479161 w 1553739"/>
              <a:gd name="connsiteY26" fmla="*/ 314355 h 905181"/>
              <a:gd name="connsiteX27" fmla="*/ 1310092 w 1553739"/>
              <a:gd name="connsiteY27" fmla="*/ 395315 h 905181"/>
              <a:gd name="connsiteX28" fmla="*/ 1238654 w 1553739"/>
              <a:gd name="connsiteY28" fmla="*/ 489376 h 905181"/>
              <a:gd name="connsiteX29" fmla="*/ 1183886 w 1553739"/>
              <a:gd name="connsiteY29" fmla="*/ 495329 h 905181"/>
              <a:gd name="connsiteX30" fmla="*/ 1121973 w 1553739"/>
              <a:gd name="connsiteY30" fmla="*/ 547715 h 905181"/>
              <a:gd name="connsiteX31" fmla="*/ 1067204 w 1553739"/>
              <a:gd name="connsiteY31" fmla="*/ 645348 h 905181"/>
              <a:gd name="connsiteX32" fmla="*/ 1057679 w 1553739"/>
              <a:gd name="connsiteY32" fmla="*/ 728692 h 905181"/>
              <a:gd name="connsiteX33" fmla="*/ 1017198 w 1553739"/>
              <a:gd name="connsiteY33" fmla="*/ 788221 h 905181"/>
              <a:gd name="connsiteX34" fmla="*/ 964810 w 1553739"/>
              <a:gd name="connsiteY34" fmla="*/ 814417 h 905181"/>
              <a:gd name="connsiteX35" fmla="*/ 900517 w 1553739"/>
              <a:gd name="connsiteY35" fmla="*/ 845372 h 905181"/>
              <a:gd name="connsiteX36" fmla="*/ 826698 w 1553739"/>
              <a:gd name="connsiteY36" fmla="*/ 902521 h 905181"/>
              <a:gd name="connsiteX37" fmla="*/ 693348 w 1553739"/>
              <a:gd name="connsiteY37" fmla="*/ 847754 h 905181"/>
              <a:gd name="connsiteX38" fmla="*/ 640960 w 1553739"/>
              <a:gd name="connsiteY38" fmla="*/ 859661 h 905181"/>
              <a:gd name="connsiteX39" fmla="*/ 631436 w 1553739"/>
              <a:gd name="connsiteY39" fmla="*/ 904904 h 905181"/>
              <a:gd name="connsiteX40" fmla="*/ 536186 w 1553739"/>
              <a:gd name="connsiteY40" fmla="*/ 869185 h 905181"/>
              <a:gd name="connsiteX41" fmla="*/ 433791 w 1553739"/>
              <a:gd name="connsiteY41" fmla="*/ 707261 h 905181"/>
              <a:gd name="connsiteX42" fmla="*/ 405216 w 1553739"/>
              <a:gd name="connsiteY42" fmla="*/ 647730 h 905181"/>
              <a:gd name="connsiteX43" fmla="*/ 321872 w 1553739"/>
              <a:gd name="connsiteY43" fmla="*/ 540573 h 905181"/>
              <a:gd name="connsiteX44" fmla="*/ 295679 w 1553739"/>
              <a:gd name="connsiteY44" fmla="*/ 500093 h 905181"/>
              <a:gd name="connsiteX45" fmla="*/ 271868 w 1553739"/>
              <a:gd name="connsiteY45" fmla="*/ 458420 h 905181"/>
              <a:gd name="connsiteX0" fmla="*/ 271868 w 1553739"/>
              <a:gd name="connsiteY0" fmla="*/ 467357 h 914118"/>
              <a:gd name="connsiteX1" fmla="*/ 167092 w 1553739"/>
              <a:gd name="connsiteY1" fmla="*/ 413780 h 914118"/>
              <a:gd name="connsiteX2" fmla="*/ 71842 w 1553739"/>
              <a:gd name="connsiteY2" fmla="*/ 389965 h 914118"/>
              <a:gd name="connsiteX3" fmla="*/ 17073 w 1553739"/>
              <a:gd name="connsiteY3" fmla="*/ 275665 h 914118"/>
              <a:gd name="connsiteX4" fmla="*/ 88510 w 1553739"/>
              <a:gd name="connsiteY4" fmla="*/ 273285 h 914118"/>
              <a:gd name="connsiteX5" fmla="*/ 95655 w 1553739"/>
              <a:gd name="connsiteY5" fmla="*/ 199467 h 914118"/>
              <a:gd name="connsiteX6" fmla="*/ 38504 w 1553739"/>
              <a:gd name="connsiteY6" fmla="*/ 130411 h 914118"/>
              <a:gd name="connsiteX7" fmla="*/ 404 w 1553739"/>
              <a:gd name="connsiteY7" fmla="*/ 99454 h 914118"/>
              <a:gd name="connsiteX8" fmla="*/ 50410 w 1553739"/>
              <a:gd name="connsiteY8" fmla="*/ 37540 h 914118"/>
              <a:gd name="connsiteX9" fmla="*/ 155185 w 1553739"/>
              <a:gd name="connsiteY9" fmla="*/ 73260 h 914118"/>
              <a:gd name="connsiteX10" fmla="*/ 295679 w 1553739"/>
              <a:gd name="connsiteY10" fmla="*/ 44685 h 914118"/>
              <a:gd name="connsiteX11" fmla="*/ 357592 w 1553739"/>
              <a:gd name="connsiteY11" fmla="*/ 99455 h 914118"/>
              <a:gd name="connsiteX12" fmla="*/ 407597 w 1553739"/>
              <a:gd name="connsiteY12" fmla="*/ 189942 h 914118"/>
              <a:gd name="connsiteX13" fmla="*/ 490941 w 1553739"/>
              <a:gd name="connsiteY13" fmla="*/ 213754 h 914118"/>
              <a:gd name="connsiteX14" fmla="*/ 543330 w 1553739"/>
              <a:gd name="connsiteY14" fmla="*/ 242329 h 914118"/>
              <a:gd name="connsiteX15" fmla="*/ 676679 w 1553739"/>
              <a:gd name="connsiteY15" fmla="*/ 135173 h 914118"/>
              <a:gd name="connsiteX16" fmla="*/ 840985 w 1553739"/>
              <a:gd name="connsiteY16" fmla="*/ 30398 h 914118"/>
              <a:gd name="connsiteX17" fmla="*/ 890992 w 1553739"/>
              <a:gd name="connsiteY17" fmla="*/ 8966 h 914118"/>
              <a:gd name="connsiteX18" fmla="*/ 888611 w 1553739"/>
              <a:gd name="connsiteY18" fmla="*/ 8968 h 914118"/>
              <a:gd name="connsiteX19" fmla="*/ 940997 w 1553739"/>
              <a:gd name="connsiteY19" fmla="*/ 118504 h 914118"/>
              <a:gd name="connsiteX20" fmla="*/ 974335 w 1553739"/>
              <a:gd name="connsiteY20" fmla="*/ 70879 h 914118"/>
              <a:gd name="connsiteX21" fmla="*/ 1081491 w 1553739"/>
              <a:gd name="connsiteY21" fmla="*/ 70879 h 914118"/>
              <a:gd name="connsiteX22" fmla="*/ 1260086 w 1553739"/>
              <a:gd name="connsiteY22" fmla="*/ 197084 h 914118"/>
              <a:gd name="connsiteX23" fmla="*/ 1307710 w 1553739"/>
              <a:gd name="connsiteY23" fmla="*/ 166129 h 914118"/>
              <a:gd name="connsiteX24" fmla="*/ 1381530 w 1553739"/>
              <a:gd name="connsiteY24" fmla="*/ 149460 h 914118"/>
              <a:gd name="connsiteX25" fmla="*/ 1545835 w 1553739"/>
              <a:gd name="connsiteY25" fmla="*/ 170891 h 914118"/>
              <a:gd name="connsiteX26" fmla="*/ 1519641 w 1553739"/>
              <a:gd name="connsiteY26" fmla="*/ 242329 h 914118"/>
              <a:gd name="connsiteX27" fmla="*/ 1479161 w 1553739"/>
              <a:gd name="connsiteY27" fmla="*/ 323292 h 914118"/>
              <a:gd name="connsiteX28" fmla="*/ 1310092 w 1553739"/>
              <a:gd name="connsiteY28" fmla="*/ 404252 h 914118"/>
              <a:gd name="connsiteX29" fmla="*/ 1238654 w 1553739"/>
              <a:gd name="connsiteY29" fmla="*/ 498313 h 914118"/>
              <a:gd name="connsiteX30" fmla="*/ 1183886 w 1553739"/>
              <a:gd name="connsiteY30" fmla="*/ 504266 h 914118"/>
              <a:gd name="connsiteX31" fmla="*/ 1121973 w 1553739"/>
              <a:gd name="connsiteY31" fmla="*/ 556652 h 914118"/>
              <a:gd name="connsiteX32" fmla="*/ 1067204 w 1553739"/>
              <a:gd name="connsiteY32" fmla="*/ 654285 h 914118"/>
              <a:gd name="connsiteX33" fmla="*/ 1057679 w 1553739"/>
              <a:gd name="connsiteY33" fmla="*/ 737629 h 914118"/>
              <a:gd name="connsiteX34" fmla="*/ 1017198 w 1553739"/>
              <a:gd name="connsiteY34" fmla="*/ 797158 h 914118"/>
              <a:gd name="connsiteX35" fmla="*/ 964810 w 1553739"/>
              <a:gd name="connsiteY35" fmla="*/ 823354 h 914118"/>
              <a:gd name="connsiteX36" fmla="*/ 900517 w 1553739"/>
              <a:gd name="connsiteY36" fmla="*/ 854309 h 914118"/>
              <a:gd name="connsiteX37" fmla="*/ 826698 w 1553739"/>
              <a:gd name="connsiteY37" fmla="*/ 911458 h 914118"/>
              <a:gd name="connsiteX38" fmla="*/ 693348 w 1553739"/>
              <a:gd name="connsiteY38" fmla="*/ 856691 h 914118"/>
              <a:gd name="connsiteX39" fmla="*/ 640960 w 1553739"/>
              <a:gd name="connsiteY39" fmla="*/ 868598 h 914118"/>
              <a:gd name="connsiteX40" fmla="*/ 631436 w 1553739"/>
              <a:gd name="connsiteY40" fmla="*/ 913841 h 914118"/>
              <a:gd name="connsiteX41" fmla="*/ 536186 w 1553739"/>
              <a:gd name="connsiteY41" fmla="*/ 878122 h 914118"/>
              <a:gd name="connsiteX42" fmla="*/ 433791 w 1553739"/>
              <a:gd name="connsiteY42" fmla="*/ 716198 h 914118"/>
              <a:gd name="connsiteX43" fmla="*/ 405216 w 1553739"/>
              <a:gd name="connsiteY43" fmla="*/ 656667 h 914118"/>
              <a:gd name="connsiteX44" fmla="*/ 321872 w 1553739"/>
              <a:gd name="connsiteY44" fmla="*/ 549510 h 914118"/>
              <a:gd name="connsiteX45" fmla="*/ 295679 w 1553739"/>
              <a:gd name="connsiteY45" fmla="*/ 509030 h 914118"/>
              <a:gd name="connsiteX46" fmla="*/ 271868 w 1553739"/>
              <a:gd name="connsiteY46" fmla="*/ 467357 h 914118"/>
              <a:gd name="connsiteX0" fmla="*/ 271868 w 1553739"/>
              <a:gd name="connsiteY0" fmla="*/ 467357 h 914118"/>
              <a:gd name="connsiteX1" fmla="*/ 167092 w 1553739"/>
              <a:gd name="connsiteY1" fmla="*/ 413780 h 914118"/>
              <a:gd name="connsiteX2" fmla="*/ 71842 w 1553739"/>
              <a:gd name="connsiteY2" fmla="*/ 389965 h 914118"/>
              <a:gd name="connsiteX3" fmla="*/ 17073 w 1553739"/>
              <a:gd name="connsiteY3" fmla="*/ 275665 h 914118"/>
              <a:gd name="connsiteX4" fmla="*/ 88510 w 1553739"/>
              <a:gd name="connsiteY4" fmla="*/ 273285 h 914118"/>
              <a:gd name="connsiteX5" fmla="*/ 95655 w 1553739"/>
              <a:gd name="connsiteY5" fmla="*/ 199467 h 914118"/>
              <a:gd name="connsiteX6" fmla="*/ 38504 w 1553739"/>
              <a:gd name="connsiteY6" fmla="*/ 130411 h 914118"/>
              <a:gd name="connsiteX7" fmla="*/ 404 w 1553739"/>
              <a:gd name="connsiteY7" fmla="*/ 99454 h 914118"/>
              <a:gd name="connsiteX8" fmla="*/ 50410 w 1553739"/>
              <a:gd name="connsiteY8" fmla="*/ 37540 h 914118"/>
              <a:gd name="connsiteX9" fmla="*/ 155185 w 1553739"/>
              <a:gd name="connsiteY9" fmla="*/ 73260 h 914118"/>
              <a:gd name="connsiteX10" fmla="*/ 295679 w 1553739"/>
              <a:gd name="connsiteY10" fmla="*/ 44685 h 914118"/>
              <a:gd name="connsiteX11" fmla="*/ 357592 w 1553739"/>
              <a:gd name="connsiteY11" fmla="*/ 99455 h 914118"/>
              <a:gd name="connsiteX12" fmla="*/ 407597 w 1553739"/>
              <a:gd name="connsiteY12" fmla="*/ 189942 h 914118"/>
              <a:gd name="connsiteX13" fmla="*/ 490941 w 1553739"/>
              <a:gd name="connsiteY13" fmla="*/ 213754 h 914118"/>
              <a:gd name="connsiteX14" fmla="*/ 543330 w 1553739"/>
              <a:gd name="connsiteY14" fmla="*/ 242329 h 914118"/>
              <a:gd name="connsiteX15" fmla="*/ 676679 w 1553739"/>
              <a:gd name="connsiteY15" fmla="*/ 135173 h 914118"/>
              <a:gd name="connsiteX16" fmla="*/ 840985 w 1553739"/>
              <a:gd name="connsiteY16" fmla="*/ 30398 h 914118"/>
              <a:gd name="connsiteX17" fmla="*/ 890992 w 1553739"/>
              <a:gd name="connsiteY17" fmla="*/ 8966 h 914118"/>
              <a:gd name="connsiteX18" fmla="*/ 888611 w 1553739"/>
              <a:gd name="connsiteY18" fmla="*/ 8968 h 914118"/>
              <a:gd name="connsiteX19" fmla="*/ 940997 w 1553739"/>
              <a:gd name="connsiteY19" fmla="*/ 118504 h 914118"/>
              <a:gd name="connsiteX20" fmla="*/ 974335 w 1553739"/>
              <a:gd name="connsiteY20" fmla="*/ 70879 h 914118"/>
              <a:gd name="connsiteX21" fmla="*/ 1081491 w 1553739"/>
              <a:gd name="connsiteY21" fmla="*/ 70879 h 914118"/>
              <a:gd name="connsiteX22" fmla="*/ 1243418 w 1553739"/>
              <a:gd name="connsiteY22" fmla="*/ 194703 h 914118"/>
              <a:gd name="connsiteX23" fmla="*/ 1307710 w 1553739"/>
              <a:gd name="connsiteY23" fmla="*/ 166129 h 914118"/>
              <a:gd name="connsiteX24" fmla="*/ 1381530 w 1553739"/>
              <a:gd name="connsiteY24" fmla="*/ 149460 h 914118"/>
              <a:gd name="connsiteX25" fmla="*/ 1545835 w 1553739"/>
              <a:gd name="connsiteY25" fmla="*/ 170891 h 914118"/>
              <a:gd name="connsiteX26" fmla="*/ 1519641 w 1553739"/>
              <a:gd name="connsiteY26" fmla="*/ 242329 h 914118"/>
              <a:gd name="connsiteX27" fmla="*/ 1479161 w 1553739"/>
              <a:gd name="connsiteY27" fmla="*/ 323292 h 914118"/>
              <a:gd name="connsiteX28" fmla="*/ 1310092 w 1553739"/>
              <a:gd name="connsiteY28" fmla="*/ 404252 h 914118"/>
              <a:gd name="connsiteX29" fmla="*/ 1238654 w 1553739"/>
              <a:gd name="connsiteY29" fmla="*/ 498313 h 914118"/>
              <a:gd name="connsiteX30" fmla="*/ 1183886 w 1553739"/>
              <a:gd name="connsiteY30" fmla="*/ 504266 h 914118"/>
              <a:gd name="connsiteX31" fmla="*/ 1121973 w 1553739"/>
              <a:gd name="connsiteY31" fmla="*/ 556652 h 914118"/>
              <a:gd name="connsiteX32" fmla="*/ 1067204 w 1553739"/>
              <a:gd name="connsiteY32" fmla="*/ 654285 h 914118"/>
              <a:gd name="connsiteX33" fmla="*/ 1057679 w 1553739"/>
              <a:gd name="connsiteY33" fmla="*/ 737629 h 914118"/>
              <a:gd name="connsiteX34" fmla="*/ 1017198 w 1553739"/>
              <a:gd name="connsiteY34" fmla="*/ 797158 h 914118"/>
              <a:gd name="connsiteX35" fmla="*/ 964810 w 1553739"/>
              <a:gd name="connsiteY35" fmla="*/ 823354 h 914118"/>
              <a:gd name="connsiteX36" fmla="*/ 900517 w 1553739"/>
              <a:gd name="connsiteY36" fmla="*/ 854309 h 914118"/>
              <a:gd name="connsiteX37" fmla="*/ 826698 w 1553739"/>
              <a:gd name="connsiteY37" fmla="*/ 911458 h 914118"/>
              <a:gd name="connsiteX38" fmla="*/ 693348 w 1553739"/>
              <a:gd name="connsiteY38" fmla="*/ 856691 h 914118"/>
              <a:gd name="connsiteX39" fmla="*/ 640960 w 1553739"/>
              <a:gd name="connsiteY39" fmla="*/ 868598 h 914118"/>
              <a:gd name="connsiteX40" fmla="*/ 631436 w 1553739"/>
              <a:gd name="connsiteY40" fmla="*/ 913841 h 914118"/>
              <a:gd name="connsiteX41" fmla="*/ 536186 w 1553739"/>
              <a:gd name="connsiteY41" fmla="*/ 878122 h 914118"/>
              <a:gd name="connsiteX42" fmla="*/ 433791 w 1553739"/>
              <a:gd name="connsiteY42" fmla="*/ 716198 h 914118"/>
              <a:gd name="connsiteX43" fmla="*/ 405216 w 1553739"/>
              <a:gd name="connsiteY43" fmla="*/ 656667 h 914118"/>
              <a:gd name="connsiteX44" fmla="*/ 321872 w 1553739"/>
              <a:gd name="connsiteY44" fmla="*/ 549510 h 914118"/>
              <a:gd name="connsiteX45" fmla="*/ 295679 w 1553739"/>
              <a:gd name="connsiteY45" fmla="*/ 509030 h 914118"/>
              <a:gd name="connsiteX46" fmla="*/ 271868 w 1553739"/>
              <a:gd name="connsiteY46" fmla="*/ 467357 h 914118"/>
              <a:gd name="connsiteX0" fmla="*/ 271868 w 1549381"/>
              <a:gd name="connsiteY0" fmla="*/ 467357 h 914118"/>
              <a:gd name="connsiteX1" fmla="*/ 167092 w 1549381"/>
              <a:gd name="connsiteY1" fmla="*/ 413780 h 914118"/>
              <a:gd name="connsiteX2" fmla="*/ 71842 w 1549381"/>
              <a:gd name="connsiteY2" fmla="*/ 389965 h 914118"/>
              <a:gd name="connsiteX3" fmla="*/ 17073 w 1549381"/>
              <a:gd name="connsiteY3" fmla="*/ 275665 h 914118"/>
              <a:gd name="connsiteX4" fmla="*/ 88510 w 1549381"/>
              <a:gd name="connsiteY4" fmla="*/ 273285 h 914118"/>
              <a:gd name="connsiteX5" fmla="*/ 95655 w 1549381"/>
              <a:gd name="connsiteY5" fmla="*/ 199467 h 914118"/>
              <a:gd name="connsiteX6" fmla="*/ 38504 w 1549381"/>
              <a:gd name="connsiteY6" fmla="*/ 130411 h 914118"/>
              <a:gd name="connsiteX7" fmla="*/ 404 w 1549381"/>
              <a:gd name="connsiteY7" fmla="*/ 99454 h 914118"/>
              <a:gd name="connsiteX8" fmla="*/ 50410 w 1549381"/>
              <a:gd name="connsiteY8" fmla="*/ 37540 h 914118"/>
              <a:gd name="connsiteX9" fmla="*/ 155185 w 1549381"/>
              <a:gd name="connsiteY9" fmla="*/ 73260 h 914118"/>
              <a:gd name="connsiteX10" fmla="*/ 295679 w 1549381"/>
              <a:gd name="connsiteY10" fmla="*/ 44685 h 914118"/>
              <a:gd name="connsiteX11" fmla="*/ 357592 w 1549381"/>
              <a:gd name="connsiteY11" fmla="*/ 99455 h 914118"/>
              <a:gd name="connsiteX12" fmla="*/ 407597 w 1549381"/>
              <a:gd name="connsiteY12" fmla="*/ 189942 h 914118"/>
              <a:gd name="connsiteX13" fmla="*/ 490941 w 1549381"/>
              <a:gd name="connsiteY13" fmla="*/ 213754 h 914118"/>
              <a:gd name="connsiteX14" fmla="*/ 543330 w 1549381"/>
              <a:gd name="connsiteY14" fmla="*/ 242329 h 914118"/>
              <a:gd name="connsiteX15" fmla="*/ 676679 w 1549381"/>
              <a:gd name="connsiteY15" fmla="*/ 135173 h 914118"/>
              <a:gd name="connsiteX16" fmla="*/ 840985 w 1549381"/>
              <a:gd name="connsiteY16" fmla="*/ 30398 h 914118"/>
              <a:gd name="connsiteX17" fmla="*/ 890992 w 1549381"/>
              <a:gd name="connsiteY17" fmla="*/ 8966 h 914118"/>
              <a:gd name="connsiteX18" fmla="*/ 888611 w 1549381"/>
              <a:gd name="connsiteY18" fmla="*/ 8968 h 914118"/>
              <a:gd name="connsiteX19" fmla="*/ 940997 w 1549381"/>
              <a:gd name="connsiteY19" fmla="*/ 118504 h 914118"/>
              <a:gd name="connsiteX20" fmla="*/ 974335 w 1549381"/>
              <a:gd name="connsiteY20" fmla="*/ 70879 h 914118"/>
              <a:gd name="connsiteX21" fmla="*/ 1081491 w 1549381"/>
              <a:gd name="connsiteY21" fmla="*/ 70879 h 914118"/>
              <a:gd name="connsiteX22" fmla="*/ 1243418 w 1549381"/>
              <a:gd name="connsiteY22" fmla="*/ 194703 h 914118"/>
              <a:gd name="connsiteX23" fmla="*/ 1307710 w 1549381"/>
              <a:gd name="connsiteY23" fmla="*/ 166129 h 914118"/>
              <a:gd name="connsiteX24" fmla="*/ 1381530 w 1549381"/>
              <a:gd name="connsiteY24" fmla="*/ 149460 h 914118"/>
              <a:gd name="connsiteX25" fmla="*/ 1448205 w 1549381"/>
              <a:gd name="connsiteY25" fmla="*/ 139936 h 914118"/>
              <a:gd name="connsiteX26" fmla="*/ 1545835 w 1549381"/>
              <a:gd name="connsiteY26" fmla="*/ 170891 h 914118"/>
              <a:gd name="connsiteX27" fmla="*/ 1519641 w 1549381"/>
              <a:gd name="connsiteY27" fmla="*/ 242329 h 914118"/>
              <a:gd name="connsiteX28" fmla="*/ 1479161 w 1549381"/>
              <a:gd name="connsiteY28" fmla="*/ 323292 h 914118"/>
              <a:gd name="connsiteX29" fmla="*/ 1310092 w 1549381"/>
              <a:gd name="connsiteY29" fmla="*/ 404252 h 914118"/>
              <a:gd name="connsiteX30" fmla="*/ 1238654 w 1549381"/>
              <a:gd name="connsiteY30" fmla="*/ 498313 h 914118"/>
              <a:gd name="connsiteX31" fmla="*/ 1183886 w 1549381"/>
              <a:gd name="connsiteY31" fmla="*/ 504266 h 914118"/>
              <a:gd name="connsiteX32" fmla="*/ 1121973 w 1549381"/>
              <a:gd name="connsiteY32" fmla="*/ 556652 h 914118"/>
              <a:gd name="connsiteX33" fmla="*/ 1067204 w 1549381"/>
              <a:gd name="connsiteY33" fmla="*/ 654285 h 914118"/>
              <a:gd name="connsiteX34" fmla="*/ 1057679 w 1549381"/>
              <a:gd name="connsiteY34" fmla="*/ 737629 h 914118"/>
              <a:gd name="connsiteX35" fmla="*/ 1017198 w 1549381"/>
              <a:gd name="connsiteY35" fmla="*/ 797158 h 914118"/>
              <a:gd name="connsiteX36" fmla="*/ 964810 w 1549381"/>
              <a:gd name="connsiteY36" fmla="*/ 823354 h 914118"/>
              <a:gd name="connsiteX37" fmla="*/ 900517 w 1549381"/>
              <a:gd name="connsiteY37" fmla="*/ 854309 h 914118"/>
              <a:gd name="connsiteX38" fmla="*/ 826698 w 1549381"/>
              <a:gd name="connsiteY38" fmla="*/ 911458 h 914118"/>
              <a:gd name="connsiteX39" fmla="*/ 693348 w 1549381"/>
              <a:gd name="connsiteY39" fmla="*/ 856691 h 914118"/>
              <a:gd name="connsiteX40" fmla="*/ 640960 w 1549381"/>
              <a:gd name="connsiteY40" fmla="*/ 868598 h 914118"/>
              <a:gd name="connsiteX41" fmla="*/ 631436 w 1549381"/>
              <a:gd name="connsiteY41" fmla="*/ 913841 h 914118"/>
              <a:gd name="connsiteX42" fmla="*/ 536186 w 1549381"/>
              <a:gd name="connsiteY42" fmla="*/ 878122 h 914118"/>
              <a:gd name="connsiteX43" fmla="*/ 433791 w 1549381"/>
              <a:gd name="connsiteY43" fmla="*/ 716198 h 914118"/>
              <a:gd name="connsiteX44" fmla="*/ 405216 w 1549381"/>
              <a:gd name="connsiteY44" fmla="*/ 656667 h 914118"/>
              <a:gd name="connsiteX45" fmla="*/ 321872 w 1549381"/>
              <a:gd name="connsiteY45" fmla="*/ 549510 h 914118"/>
              <a:gd name="connsiteX46" fmla="*/ 295679 w 1549381"/>
              <a:gd name="connsiteY46" fmla="*/ 509030 h 914118"/>
              <a:gd name="connsiteX47" fmla="*/ 271868 w 1549381"/>
              <a:gd name="connsiteY47" fmla="*/ 467357 h 914118"/>
              <a:gd name="connsiteX0" fmla="*/ 271868 w 1549381"/>
              <a:gd name="connsiteY0" fmla="*/ 467357 h 914118"/>
              <a:gd name="connsiteX1" fmla="*/ 167092 w 1549381"/>
              <a:gd name="connsiteY1" fmla="*/ 413780 h 914118"/>
              <a:gd name="connsiteX2" fmla="*/ 71842 w 1549381"/>
              <a:gd name="connsiteY2" fmla="*/ 389965 h 914118"/>
              <a:gd name="connsiteX3" fmla="*/ 17073 w 1549381"/>
              <a:gd name="connsiteY3" fmla="*/ 275665 h 914118"/>
              <a:gd name="connsiteX4" fmla="*/ 88510 w 1549381"/>
              <a:gd name="connsiteY4" fmla="*/ 273285 h 914118"/>
              <a:gd name="connsiteX5" fmla="*/ 95655 w 1549381"/>
              <a:gd name="connsiteY5" fmla="*/ 199467 h 914118"/>
              <a:gd name="connsiteX6" fmla="*/ 38504 w 1549381"/>
              <a:gd name="connsiteY6" fmla="*/ 130411 h 914118"/>
              <a:gd name="connsiteX7" fmla="*/ 404 w 1549381"/>
              <a:gd name="connsiteY7" fmla="*/ 99454 h 914118"/>
              <a:gd name="connsiteX8" fmla="*/ 50410 w 1549381"/>
              <a:gd name="connsiteY8" fmla="*/ 37540 h 914118"/>
              <a:gd name="connsiteX9" fmla="*/ 155185 w 1549381"/>
              <a:gd name="connsiteY9" fmla="*/ 73260 h 914118"/>
              <a:gd name="connsiteX10" fmla="*/ 295679 w 1549381"/>
              <a:gd name="connsiteY10" fmla="*/ 44685 h 914118"/>
              <a:gd name="connsiteX11" fmla="*/ 357592 w 1549381"/>
              <a:gd name="connsiteY11" fmla="*/ 99455 h 914118"/>
              <a:gd name="connsiteX12" fmla="*/ 407597 w 1549381"/>
              <a:gd name="connsiteY12" fmla="*/ 189942 h 914118"/>
              <a:gd name="connsiteX13" fmla="*/ 490941 w 1549381"/>
              <a:gd name="connsiteY13" fmla="*/ 213754 h 914118"/>
              <a:gd name="connsiteX14" fmla="*/ 543330 w 1549381"/>
              <a:gd name="connsiteY14" fmla="*/ 242329 h 914118"/>
              <a:gd name="connsiteX15" fmla="*/ 676679 w 1549381"/>
              <a:gd name="connsiteY15" fmla="*/ 135173 h 914118"/>
              <a:gd name="connsiteX16" fmla="*/ 840985 w 1549381"/>
              <a:gd name="connsiteY16" fmla="*/ 30398 h 914118"/>
              <a:gd name="connsiteX17" fmla="*/ 890992 w 1549381"/>
              <a:gd name="connsiteY17" fmla="*/ 8966 h 914118"/>
              <a:gd name="connsiteX18" fmla="*/ 888611 w 1549381"/>
              <a:gd name="connsiteY18" fmla="*/ 8968 h 914118"/>
              <a:gd name="connsiteX19" fmla="*/ 940997 w 1549381"/>
              <a:gd name="connsiteY19" fmla="*/ 118504 h 914118"/>
              <a:gd name="connsiteX20" fmla="*/ 974335 w 1549381"/>
              <a:gd name="connsiteY20" fmla="*/ 70879 h 914118"/>
              <a:gd name="connsiteX21" fmla="*/ 1081491 w 1549381"/>
              <a:gd name="connsiteY21" fmla="*/ 70879 h 914118"/>
              <a:gd name="connsiteX22" fmla="*/ 1243418 w 1549381"/>
              <a:gd name="connsiteY22" fmla="*/ 194703 h 914118"/>
              <a:gd name="connsiteX23" fmla="*/ 1307710 w 1549381"/>
              <a:gd name="connsiteY23" fmla="*/ 166129 h 914118"/>
              <a:gd name="connsiteX24" fmla="*/ 1381530 w 1549381"/>
              <a:gd name="connsiteY24" fmla="*/ 149460 h 914118"/>
              <a:gd name="connsiteX25" fmla="*/ 1448205 w 1549381"/>
              <a:gd name="connsiteY25" fmla="*/ 139936 h 914118"/>
              <a:gd name="connsiteX26" fmla="*/ 1545835 w 1549381"/>
              <a:gd name="connsiteY26" fmla="*/ 170891 h 914118"/>
              <a:gd name="connsiteX27" fmla="*/ 1519641 w 1549381"/>
              <a:gd name="connsiteY27" fmla="*/ 242329 h 914118"/>
              <a:gd name="connsiteX28" fmla="*/ 1479161 w 1549381"/>
              <a:gd name="connsiteY28" fmla="*/ 323292 h 914118"/>
              <a:gd name="connsiteX29" fmla="*/ 1398198 w 1549381"/>
              <a:gd name="connsiteY29" fmla="*/ 366155 h 914118"/>
              <a:gd name="connsiteX30" fmla="*/ 1310092 w 1549381"/>
              <a:gd name="connsiteY30" fmla="*/ 404252 h 914118"/>
              <a:gd name="connsiteX31" fmla="*/ 1238654 w 1549381"/>
              <a:gd name="connsiteY31" fmla="*/ 498313 h 914118"/>
              <a:gd name="connsiteX32" fmla="*/ 1183886 w 1549381"/>
              <a:gd name="connsiteY32" fmla="*/ 504266 h 914118"/>
              <a:gd name="connsiteX33" fmla="*/ 1121973 w 1549381"/>
              <a:gd name="connsiteY33" fmla="*/ 556652 h 914118"/>
              <a:gd name="connsiteX34" fmla="*/ 1067204 w 1549381"/>
              <a:gd name="connsiteY34" fmla="*/ 654285 h 914118"/>
              <a:gd name="connsiteX35" fmla="*/ 1057679 w 1549381"/>
              <a:gd name="connsiteY35" fmla="*/ 737629 h 914118"/>
              <a:gd name="connsiteX36" fmla="*/ 1017198 w 1549381"/>
              <a:gd name="connsiteY36" fmla="*/ 797158 h 914118"/>
              <a:gd name="connsiteX37" fmla="*/ 964810 w 1549381"/>
              <a:gd name="connsiteY37" fmla="*/ 823354 h 914118"/>
              <a:gd name="connsiteX38" fmla="*/ 900517 w 1549381"/>
              <a:gd name="connsiteY38" fmla="*/ 854309 h 914118"/>
              <a:gd name="connsiteX39" fmla="*/ 826698 w 1549381"/>
              <a:gd name="connsiteY39" fmla="*/ 911458 h 914118"/>
              <a:gd name="connsiteX40" fmla="*/ 693348 w 1549381"/>
              <a:gd name="connsiteY40" fmla="*/ 856691 h 914118"/>
              <a:gd name="connsiteX41" fmla="*/ 640960 w 1549381"/>
              <a:gd name="connsiteY41" fmla="*/ 868598 h 914118"/>
              <a:gd name="connsiteX42" fmla="*/ 631436 w 1549381"/>
              <a:gd name="connsiteY42" fmla="*/ 913841 h 914118"/>
              <a:gd name="connsiteX43" fmla="*/ 536186 w 1549381"/>
              <a:gd name="connsiteY43" fmla="*/ 878122 h 914118"/>
              <a:gd name="connsiteX44" fmla="*/ 433791 w 1549381"/>
              <a:gd name="connsiteY44" fmla="*/ 716198 h 914118"/>
              <a:gd name="connsiteX45" fmla="*/ 405216 w 1549381"/>
              <a:gd name="connsiteY45" fmla="*/ 656667 h 914118"/>
              <a:gd name="connsiteX46" fmla="*/ 321872 w 1549381"/>
              <a:gd name="connsiteY46" fmla="*/ 549510 h 914118"/>
              <a:gd name="connsiteX47" fmla="*/ 295679 w 1549381"/>
              <a:gd name="connsiteY47" fmla="*/ 509030 h 914118"/>
              <a:gd name="connsiteX48" fmla="*/ 271868 w 1549381"/>
              <a:gd name="connsiteY48" fmla="*/ 467357 h 914118"/>
              <a:gd name="connsiteX0" fmla="*/ 271868 w 1549381"/>
              <a:gd name="connsiteY0" fmla="*/ 467357 h 914118"/>
              <a:gd name="connsiteX1" fmla="*/ 167092 w 1549381"/>
              <a:gd name="connsiteY1" fmla="*/ 413780 h 914118"/>
              <a:gd name="connsiteX2" fmla="*/ 71842 w 1549381"/>
              <a:gd name="connsiteY2" fmla="*/ 389965 h 914118"/>
              <a:gd name="connsiteX3" fmla="*/ 17073 w 1549381"/>
              <a:gd name="connsiteY3" fmla="*/ 275665 h 914118"/>
              <a:gd name="connsiteX4" fmla="*/ 88510 w 1549381"/>
              <a:gd name="connsiteY4" fmla="*/ 273285 h 914118"/>
              <a:gd name="connsiteX5" fmla="*/ 95655 w 1549381"/>
              <a:gd name="connsiteY5" fmla="*/ 199467 h 914118"/>
              <a:gd name="connsiteX6" fmla="*/ 38504 w 1549381"/>
              <a:gd name="connsiteY6" fmla="*/ 130411 h 914118"/>
              <a:gd name="connsiteX7" fmla="*/ 404 w 1549381"/>
              <a:gd name="connsiteY7" fmla="*/ 99454 h 914118"/>
              <a:gd name="connsiteX8" fmla="*/ 50410 w 1549381"/>
              <a:gd name="connsiteY8" fmla="*/ 37540 h 914118"/>
              <a:gd name="connsiteX9" fmla="*/ 155185 w 1549381"/>
              <a:gd name="connsiteY9" fmla="*/ 73260 h 914118"/>
              <a:gd name="connsiteX10" fmla="*/ 295679 w 1549381"/>
              <a:gd name="connsiteY10" fmla="*/ 44685 h 914118"/>
              <a:gd name="connsiteX11" fmla="*/ 357592 w 1549381"/>
              <a:gd name="connsiteY11" fmla="*/ 99455 h 914118"/>
              <a:gd name="connsiteX12" fmla="*/ 407597 w 1549381"/>
              <a:gd name="connsiteY12" fmla="*/ 189942 h 914118"/>
              <a:gd name="connsiteX13" fmla="*/ 490941 w 1549381"/>
              <a:gd name="connsiteY13" fmla="*/ 213754 h 914118"/>
              <a:gd name="connsiteX14" fmla="*/ 543330 w 1549381"/>
              <a:gd name="connsiteY14" fmla="*/ 242329 h 914118"/>
              <a:gd name="connsiteX15" fmla="*/ 676679 w 1549381"/>
              <a:gd name="connsiteY15" fmla="*/ 135173 h 914118"/>
              <a:gd name="connsiteX16" fmla="*/ 840985 w 1549381"/>
              <a:gd name="connsiteY16" fmla="*/ 30398 h 914118"/>
              <a:gd name="connsiteX17" fmla="*/ 890992 w 1549381"/>
              <a:gd name="connsiteY17" fmla="*/ 8966 h 914118"/>
              <a:gd name="connsiteX18" fmla="*/ 888611 w 1549381"/>
              <a:gd name="connsiteY18" fmla="*/ 8968 h 914118"/>
              <a:gd name="connsiteX19" fmla="*/ 940997 w 1549381"/>
              <a:gd name="connsiteY19" fmla="*/ 118504 h 914118"/>
              <a:gd name="connsiteX20" fmla="*/ 974335 w 1549381"/>
              <a:gd name="connsiteY20" fmla="*/ 70879 h 914118"/>
              <a:gd name="connsiteX21" fmla="*/ 1081491 w 1549381"/>
              <a:gd name="connsiteY21" fmla="*/ 70879 h 914118"/>
              <a:gd name="connsiteX22" fmla="*/ 1243418 w 1549381"/>
              <a:gd name="connsiteY22" fmla="*/ 194703 h 914118"/>
              <a:gd name="connsiteX23" fmla="*/ 1307710 w 1549381"/>
              <a:gd name="connsiteY23" fmla="*/ 166129 h 914118"/>
              <a:gd name="connsiteX24" fmla="*/ 1381530 w 1549381"/>
              <a:gd name="connsiteY24" fmla="*/ 149460 h 914118"/>
              <a:gd name="connsiteX25" fmla="*/ 1448205 w 1549381"/>
              <a:gd name="connsiteY25" fmla="*/ 139936 h 914118"/>
              <a:gd name="connsiteX26" fmla="*/ 1545835 w 1549381"/>
              <a:gd name="connsiteY26" fmla="*/ 170891 h 914118"/>
              <a:gd name="connsiteX27" fmla="*/ 1519641 w 1549381"/>
              <a:gd name="connsiteY27" fmla="*/ 242329 h 914118"/>
              <a:gd name="connsiteX28" fmla="*/ 1479161 w 1549381"/>
              <a:gd name="connsiteY28" fmla="*/ 323292 h 914118"/>
              <a:gd name="connsiteX29" fmla="*/ 1398198 w 1549381"/>
              <a:gd name="connsiteY29" fmla="*/ 366155 h 914118"/>
              <a:gd name="connsiteX30" fmla="*/ 1310092 w 1549381"/>
              <a:gd name="connsiteY30" fmla="*/ 404252 h 914118"/>
              <a:gd name="connsiteX31" fmla="*/ 1238654 w 1549381"/>
              <a:gd name="connsiteY31" fmla="*/ 498313 h 914118"/>
              <a:gd name="connsiteX32" fmla="*/ 1183886 w 1549381"/>
              <a:gd name="connsiteY32" fmla="*/ 504266 h 914118"/>
              <a:gd name="connsiteX33" fmla="*/ 1121973 w 1549381"/>
              <a:gd name="connsiteY33" fmla="*/ 556652 h 914118"/>
              <a:gd name="connsiteX34" fmla="*/ 1067204 w 1549381"/>
              <a:gd name="connsiteY34" fmla="*/ 654285 h 914118"/>
              <a:gd name="connsiteX35" fmla="*/ 1057679 w 1549381"/>
              <a:gd name="connsiteY35" fmla="*/ 737629 h 914118"/>
              <a:gd name="connsiteX36" fmla="*/ 1017198 w 1549381"/>
              <a:gd name="connsiteY36" fmla="*/ 797158 h 914118"/>
              <a:gd name="connsiteX37" fmla="*/ 964810 w 1549381"/>
              <a:gd name="connsiteY37" fmla="*/ 823354 h 914118"/>
              <a:gd name="connsiteX38" fmla="*/ 900517 w 1549381"/>
              <a:gd name="connsiteY38" fmla="*/ 854309 h 914118"/>
              <a:gd name="connsiteX39" fmla="*/ 826698 w 1549381"/>
              <a:gd name="connsiteY39" fmla="*/ 911458 h 914118"/>
              <a:gd name="connsiteX40" fmla="*/ 760023 w 1549381"/>
              <a:gd name="connsiteY40" fmla="*/ 868599 h 914118"/>
              <a:gd name="connsiteX41" fmla="*/ 693348 w 1549381"/>
              <a:gd name="connsiteY41" fmla="*/ 856691 h 914118"/>
              <a:gd name="connsiteX42" fmla="*/ 640960 w 1549381"/>
              <a:gd name="connsiteY42" fmla="*/ 868598 h 914118"/>
              <a:gd name="connsiteX43" fmla="*/ 631436 w 1549381"/>
              <a:gd name="connsiteY43" fmla="*/ 913841 h 914118"/>
              <a:gd name="connsiteX44" fmla="*/ 536186 w 1549381"/>
              <a:gd name="connsiteY44" fmla="*/ 878122 h 914118"/>
              <a:gd name="connsiteX45" fmla="*/ 433791 w 1549381"/>
              <a:gd name="connsiteY45" fmla="*/ 716198 h 914118"/>
              <a:gd name="connsiteX46" fmla="*/ 405216 w 1549381"/>
              <a:gd name="connsiteY46" fmla="*/ 656667 h 914118"/>
              <a:gd name="connsiteX47" fmla="*/ 321872 w 1549381"/>
              <a:gd name="connsiteY47" fmla="*/ 549510 h 914118"/>
              <a:gd name="connsiteX48" fmla="*/ 295679 w 1549381"/>
              <a:gd name="connsiteY48" fmla="*/ 509030 h 914118"/>
              <a:gd name="connsiteX49" fmla="*/ 271868 w 1549381"/>
              <a:gd name="connsiteY49" fmla="*/ 467357 h 914118"/>
              <a:gd name="connsiteX0" fmla="*/ 271868 w 1549381"/>
              <a:gd name="connsiteY0" fmla="*/ 467357 h 914118"/>
              <a:gd name="connsiteX1" fmla="*/ 167092 w 1549381"/>
              <a:gd name="connsiteY1" fmla="*/ 413780 h 914118"/>
              <a:gd name="connsiteX2" fmla="*/ 71842 w 1549381"/>
              <a:gd name="connsiteY2" fmla="*/ 389965 h 914118"/>
              <a:gd name="connsiteX3" fmla="*/ 17073 w 1549381"/>
              <a:gd name="connsiteY3" fmla="*/ 275665 h 914118"/>
              <a:gd name="connsiteX4" fmla="*/ 88510 w 1549381"/>
              <a:gd name="connsiteY4" fmla="*/ 273285 h 914118"/>
              <a:gd name="connsiteX5" fmla="*/ 95655 w 1549381"/>
              <a:gd name="connsiteY5" fmla="*/ 199467 h 914118"/>
              <a:gd name="connsiteX6" fmla="*/ 38504 w 1549381"/>
              <a:gd name="connsiteY6" fmla="*/ 130411 h 914118"/>
              <a:gd name="connsiteX7" fmla="*/ 404 w 1549381"/>
              <a:gd name="connsiteY7" fmla="*/ 99454 h 914118"/>
              <a:gd name="connsiteX8" fmla="*/ 50410 w 1549381"/>
              <a:gd name="connsiteY8" fmla="*/ 37540 h 914118"/>
              <a:gd name="connsiteX9" fmla="*/ 155185 w 1549381"/>
              <a:gd name="connsiteY9" fmla="*/ 73260 h 914118"/>
              <a:gd name="connsiteX10" fmla="*/ 295679 w 1549381"/>
              <a:gd name="connsiteY10" fmla="*/ 44685 h 914118"/>
              <a:gd name="connsiteX11" fmla="*/ 357592 w 1549381"/>
              <a:gd name="connsiteY11" fmla="*/ 99455 h 914118"/>
              <a:gd name="connsiteX12" fmla="*/ 405216 w 1549381"/>
              <a:gd name="connsiteY12" fmla="*/ 197086 h 914118"/>
              <a:gd name="connsiteX13" fmla="*/ 490941 w 1549381"/>
              <a:gd name="connsiteY13" fmla="*/ 213754 h 914118"/>
              <a:gd name="connsiteX14" fmla="*/ 543330 w 1549381"/>
              <a:gd name="connsiteY14" fmla="*/ 242329 h 914118"/>
              <a:gd name="connsiteX15" fmla="*/ 676679 w 1549381"/>
              <a:gd name="connsiteY15" fmla="*/ 135173 h 914118"/>
              <a:gd name="connsiteX16" fmla="*/ 840985 w 1549381"/>
              <a:gd name="connsiteY16" fmla="*/ 30398 h 914118"/>
              <a:gd name="connsiteX17" fmla="*/ 890992 w 1549381"/>
              <a:gd name="connsiteY17" fmla="*/ 8966 h 914118"/>
              <a:gd name="connsiteX18" fmla="*/ 888611 w 1549381"/>
              <a:gd name="connsiteY18" fmla="*/ 8968 h 914118"/>
              <a:gd name="connsiteX19" fmla="*/ 940997 w 1549381"/>
              <a:gd name="connsiteY19" fmla="*/ 118504 h 914118"/>
              <a:gd name="connsiteX20" fmla="*/ 974335 w 1549381"/>
              <a:gd name="connsiteY20" fmla="*/ 70879 h 914118"/>
              <a:gd name="connsiteX21" fmla="*/ 1081491 w 1549381"/>
              <a:gd name="connsiteY21" fmla="*/ 70879 h 914118"/>
              <a:gd name="connsiteX22" fmla="*/ 1243418 w 1549381"/>
              <a:gd name="connsiteY22" fmla="*/ 194703 h 914118"/>
              <a:gd name="connsiteX23" fmla="*/ 1307710 w 1549381"/>
              <a:gd name="connsiteY23" fmla="*/ 166129 h 914118"/>
              <a:gd name="connsiteX24" fmla="*/ 1381530 w 1549381"/>
              <a:gd name="connsiteY24" fmla="*/ 149460 h 914118"/>
              <a:gd name="connsiteX25" fmla="*/ 1448205 w 1549381"/>
              <a:gd name="connsiteY25" fmla="*/ 139936 h 914118"/>
              <a:gd name="connsiteX26" fmla="*/ 1545835 w 1549381"/>
              <a:gd name="connsiteY26" fmla="*/ 170891 h 914118"/>
              <a:gd name="connsiteX27" fmla="*/ 1519641 w 1549381"/>
              <a:gd name="connsiteY27" fmla="*/ 242329 h 914118"/>
              <a:gd name="connsiteX28" fmla="*/ 1479161 w 1549381"/>
              <a:gd name="connsiteY28" fmla="*/ 323292 h 914118"/>
              <a:gd name="connsiteX29" fmla="*/ 1398198 w 1549381"/>
              <a:gd name="connsiteY29" fmla="*/ 366155 h 914118"/>
              <a:gd name="connsiteX30" fmla="*/ 1310092 w 1549381"/>
              <a:gd name="connsiteY30" fmla="*/ 404252 h 914118"/>
              <a:gd name="connsiteX31" fmla="*/ 1238654 w 1549381"/>
              <a:gd name="connsiteY31" fmla="*/ 498313 h 914118"/>
              <a:gd name="connsiteX32" fmla="*/ 1183886 w 1549381"/>
              <a:gd name="connsiteY32" fmla="*/ 504266 h 914118"/>
              <a:gd name="connsiteX33" fmla="*/ 1121973 w 1549381"/>
              <a:gd name="connsiteY33" fmla="*/ 556652 h 914118"/>
              <a:gd name="connsiteX34" fmla="*/ 1067204 w 1549381"/>
              <a:gd name="connsiteY34" fmla="*/ 654285 h 914118"/>
              <a:gd name="connsiteX35" fmla="*/ 1057679 w 1549381"/>
              <a:gd name="connsiteY35" fmla="*/ 737629 h 914118"/>
              <a:gd name="connsiteX36" fmla="*/ 1017198 w 1549381"/>
              <a:gd name="connsiteY36" fmla="*/ 797158 h 914118"/>
              <a:gd name="connsiteX37" fmla="*/ 964810 w 1549381"/>
              <a:gd name="connsiteY37" fmla="*/ 823354 h 914118"/>
              <a:gd name="connsiteX38" fmla="*/ 900517 w 1549381"/>
              <a:gd name="connsiteY38" fmla="*/ 854309 h 914118"/>
              <a:gd name="connsiteX39" fmla="*/ 826698 w 1549381"/>
              <a:gd name="connsiteY39" fmla="*/ 911458 h 914118"/>
              <a:gd name="connsiteX40" fmla="*/ 760023 w 1549381"/>
              <a:gd name="connsiteY40" fmla="*/ 868599 h 914118"/>
              <a:gd name="connsiteX41" fmla="*/ 693348 w 1549381"/>
              <a:gd name="connsiteY41" fmla="*/ 856691 h 914118"/>
              <a:gd name="connsiteX42" fmla="*/ 640960 w 1549381"/>
              <a:gd name="connsiteY42" fmla="*/ 868598 h 914118"/>
              <a:gd name="connsiteX43" fmla="*/ 631436 w 1549381"/>
              <a:gd name="connsiteY43" fmla="*/ 913841 h 914118"/>
              <a:gd name="connsiteX44" fmla="*/ 536186 w 1549381"/>
              <a:gd name="connsiteY44" fmla="*/ 878122 h 914118"/>
              <a:gd name="connsiteX45" fmla="*/ 433791 w 1549381"/>
              <a:gd name="connsiteY45" fmla="*/ 716198 h 914118"/>
              <a:gd name="connsiteX46" fmla="*/ 405216 w 1549381"/>
              <a:gd name="connsiteY46" fmla="*/ 656667 h 914118"/>
              <a:gd name="connsiteX47" fmla="*/ 321872 w 1549381"/>
              <a:gd name="connsiteY47" fmla="*/ 549510 h 914118"/>
              <a:gd name="connsiteX48" fmla="*/ 295679 w 1549381"/>
              <a:gd name="connsiteY48" fmla="*/ 509030 h 914118"/>
              <a:gd name="connsiteX49" fmla="*/ 271868 w 1549381"/>
              <a:gd name="connsiteY49" fmla="*/ 467357 h 914118"/>
              <a:gd name="connsiteX0" fmla="*/ 271868 w 1549381"/>
              <a:gd name="connsiteY0" fmla="*/ 467357 h 914118"/>
              <a:gd name="connsiteX1" fmla="*/ 167092 w 1549381"/>
              <a:gd name="connsiteY1" fmla="*/ 413780 h 914118"/>
              <a:gd name="connsiteX2" fmla="*/ 71842 w 1549381"/>
              <a:gd name="connsiteY2" fmla="*/ 389965 h 914118"/>
              <a:gd name="connsiteX3" fmla="*/ 17073 w 1549381"/>
              <a:gd name="connsiteY3" fmla="*/ 275665 h 914118"/>
              <a:gd name="connsiteX4" fmla="*/ 88510 w 1549381"/>
              <a:gd name="connsiteY4" fmla="*/ 273285 h 914118"/>
              <a:gd name="connsiteX5" fmla="*/ 95655 w 1549381"/>
              <a:gd name="connsiteY5" fmla="*/ 199467 h 914118"/>
              <a:gd name="connsiteX6" fmla="*/ 38504 w 1549381"/>
              <a:gd name="connsiteY6" fmla="*/ 130411 h 914118"/>
              <a:gd name="connsiteX7" fmla="*/ 404 w 1549381"/>
              <a:gd name="connsiteY7" fmla="*/ 99454 h 914118"/>
              <a:gd name="connsiteX8" fmla="*/ 50410 w 1549381"/>
              <a:gd name="connsiteY8" fmla="*/ 37540 h 914118"/>
              <a:gd name="connsiteX9" fmla="*/ 155185 w 1549381"/>
              <a:gd name="connsiteY9" fmla="*/ 73260 h 914118"/>
              <a:gd name="connsiteX10" fmla="*/ 295679 w 1549381"/>
              <a:gd name="connsiteY10" fmla="*/ 44685 h 914118"/>
              <a:gd name="connsiteX11" fmla="*/ 357592 w 1549381"/>
              <a:gd name="connsiteY11" fmla="*/ 99455 h 914118"/>
              <a:gd name="connsiteX12" fmla="*/ 405216 w 1549381"/>
              <a:gd name="connsiteY12" fmla="*/ 197086 h 914118"/>
              <a:gd name="connsiteX13" fmla="*/ 450461 w 1549381"/>
              <a:gd name="connsiteY13" fmla="*/ 199468 h 914118"/>
              <a:gd name="connsiteX14" fmla="*/ 490941 w 1549381"/>
              <a:gd name="connsiteY14" fmla="*/ 213754 h 914118"/>
              <a:gd name="connsiteX15" fmla="*/ 543330 w 1549381"/>
              <a:gd name="connsiteY15" fmla="*/ 242329 h 914118"/>
              <a:gd name="connsiteX16" fmla="*/ 676679 w 1549381"/>
              <a:gd name="connsiteY16" fmla="*/ 135173 h 914118"/>
              <a:gd name="connsiteX17" fmla="*/ 840985 w 1549381"/>
              <a:gd name="connsiteY17" fmla="*/ 30398 h 914118"/>
              <a:gd name="connsiteX18" fmla="*/ 890992 w 1549381"/>
              <a:gd name="connsiteY18" fmla="*/ 8966 h 914118"/>
              <a:gd name="connsiteX19" fmla="*/ 888611 w 1549381"/>
              <a:gd name="connsiteY19" fmla="*/ 8968 h 914118"/>
              <a:gd name="connsiteX20" fmla="*/ 940997 w 1549381"/>
              <a:gd name="connsiteY20" fmla="*/ 118504 h 914118"/>
              <a:gd name="connsiteX21" fmla="*/ 974335 w 1549381"/>
              <a:gd name="connsiteY21" fmla="*/ 70879 h 914118"/>
              <a:gd name="connsiteX22" fmla="*/ 1081491 w 1549381"/>
              <a:gd name="connsiteY22" fmla="*/ 70879 h 914118"/>
              <a:gd name="connsiteX23" fmla="*/ 1243418 w 1549381"/>
              <a:gd name="connsiteY23" fmla="*/ 194703 h 914118"/>
              <a:gd name="connsiteX24" fmla="*/ 1307710 w 1549381"/>
              <a:gd name="connsiteY24" fmla="*/ 166129 h 914118"/>
              <a:gd name="connsiteX25" fmla="*/ 1381530 w 1549381"/>
              <a:gd name="connsiteY25" fmla="*/ 149460 h 914118"/>
              <a:gd name="connsiteX26" fmla="*/ 1448205 w 1549381"/>
              <a:gd name="connsiteY26" fmla="*/ 139936 h 914118"/>
              <a:gd name="connsiteX27" fmla="*/ 1545835 w 1549381"/>
              <a:gd name="connsiteY27" fmla="*/ 170891 h 914118"/>
              <a:gd name="connsiteX28" fmla="*/ 1519641 w 1549381"/>
              <a:gd name="connsiteY28" fmla="*/ 242329 h 914118"/>
              <a:gd name="connsiteX29" fmla="*/ 1479161 w 1549381"/>
              <a:gd name="connsiteY29" fmla="*/ 323292 h 914118"/>
              <a:gd name="connsiteX30" fmla="*/ 1398198 w 1549381"/>
              <a:gd name="connsiteY30" fmla="*/ 366155 h 914118"/>
              <a:gd name="connsiteX31" fmla="*/ 1310092 w 1549381"/>
              <a:gd name="connsiteY31" fmla="*/ 404252 h 914118"/>
              <a:gd name="connsiteX32" fmla="*/ 1238654 w 1549381"/>
              <a:gd name="connsiteY32" fmla="*/ 498313 h 914118"/>
              <a:gd name="connsiteX33" fmla="*/ 1183886 w 1549381"/>
              <a:gd name="connsiteY33" fmla="*/ 504266 h 914118"/>
              <a:gd name="connsiteX34" fmla="*/ 1121973 w 1549381"/>
              <a:gd name="connsiteY34" fmla="*/ 556652 h 914118"/>
              <a:gd name="connsiteX35" fmla="*/ 1067204 w 1549381"/>
              <a:gd name="connsiteY35" fmla="*/ 654285 h 914118"/>
              <a:gd name="connsiteX36" fmla="*/ 1057679 w 1549381"/>
              <a:gd name="connsiteY36" fmla="*/ 737629 h 914118"/>
              <a:gd name="connsiteX37" fmla="*/ 1017198 w 1549381"/>
              <a:gd name="connsiteY37" fmla="*/ 797158 h 914118"/>
              <a:gd name="connsiteX38" fmla="*/ 964810 w 1549381"/>
              <a:gd name="connsiteY38" fmla="*/ 823354 h 914118"/>
              <a:gd name="connsiteX39" fmla="*/ 900517 w 1549381"/>
              <a:gd name="connsiteY39" fmla="*/ 854309 h 914118"/>
              <a:gd name="connsiteX40" fmla="*/ 826698 w 1549381"/>
              <a:gd name="connsiteY40" fmla="*/ 911458 h 914118"/>
              <a:gd name="connsiteX41" fmla="*/ 760023 w 1549381"/>
              <a:gd name="connsiteY41" fmla="*/ 868599 h 914118"/>
              <a:gd name="connsiteX42" fmla="*/ 693348 w 1549381"/>
              <a:gd name="connsiteY42" fmla="*/ 856691 h 914118"/>
              <a:gd name="connsiteX43" fmla="*/ 640960 w 1549381"/>
              <a:gd name="connsiteY43" fmla="*/ 868598 h 914118"/>
              <a:gd name="connsiteX44" fmla="*/ 631436 w 1549381"/>
              <a:gd name="connsiteY44" fmla="*/ 913841 h 914118"/>
              <a:gd name="connsiteX45" fmla="*/ 536186 w 1549381"/>
              <a:gd name="connsiteY45" fmla="*/ 878122 h 914118"/>
              <a:gd name="connsiteX46" fmla="*/ 433791 w 1549381"/>
              <a:gd name="connsiteY46" fmla="*/ 716198 h 914118"/>
              <a:gd name="connsiteX47" fmla="*/ 405216 w 1549381"/>
              <a:gd name="connsiteY47" fmla="*/ 656667 h 914118"/>
              <a:gd name="connsiteX48" fmla="*/ 321872 w 1549381"/>
              <a:gd name="connsiteY48" fmla="*/ 549510 h 914118"/>
              <a:gd name="connsiteX49" fmla="*/ 295679 w 1549381"/>
              <a:gd name="connsiteY49" fmla="*/ 509030 h 914118"/>
              <a:gd name="connsiteX50" fmla="*/ 271868 w 1549381"/>
              <a:gd name="connsiteY50" fmla="*/ 467357 h 914118"/>
              <a:gd name="connsiteX0" fmla="*/ 309923 w 1587436"/>
              <a:gd name="connsiteY0" fmla="*/ 467357 h 1321039"/>
              <a:gd name="connsiteX1" fmla="*/ 205147 w 1587436"/>
              <a:gd name="connsiteY1" fmla="*/ 413780 h 1321039"/>
              <a:gd name="connsiteX2" fmla="*/ 109897 w 1587436"/>
              <a:gd name="connsiteY2" fmla="*/ 389965 h 1321039"/>
              <a:gd name="connsiteX3" fmla="*/ 55128 w 1587436"/>
              <a:gd name="connsiteY3" fmla="*/ 275665 h 1321039"/>
              <a:gd name="connsiteX4" fmla="*/ 126565 w 1587436"/>
              <a:gd name="connsiteY4" fmla="*/ 273285 h 1321039"/>
              <a:gd name="connsiteX5" fmla="*/ 133710 w 1587436"/>
              <a:gd name="connsiteY5" fmla="*/ 199467 h 1321039"/>
              <a:gd name="connsiteX6" fmla="*/ 76559 w 1587436"/>
              <a:gd name="connsiteY6" fmla="*/ 130411 h 1321039"/>
              <a:gd name="connsiteX7" fmla="*/ 38459 w 1587436"/>
              <a:gd name="connsiteY7" fmla="*/ 99454 h 1321039"/>
              <a:gd name="connsiteX8" fmla="*/ 88465 w 1587436"/>
              <a:gd name="connsiteY8" fmla="*/ 37540 h 1321039"/>
              <a:gd name="connsiteX9" fmla="*/ 193240 w 1587436"/>
              <a:gd name="connsiteY9" fmla="*/ 73260 h 1321039"/>
              <a:gd name="connsiteX10" fmla="*/ 333734 w 1587436"/>
              <a:gd name="connsiteY10" fmla="*/ 44685 h 1321039"/>
              <a:gd name="connsiteX11" fmla="*/ 395647 w 1587436"/>
              <a:gd name="connsiteY11" fmla="*/ 99455 h 1321039"/>
              <a:gd name="connsiteX12" fmla="*/ 443271 w 1587436"/>
              <a:gd name="connsiteY12" fmla="*/ 197086 h 1321039"/>
              <a:gd name="connsiteX13" fmla="*/ 488516 w 1587436"/>
              <a:gd name="connsiteY13" fmla="*/ 199468 h 1321039"/>
              <a:gd name="connsiteX14" fmla="*/ 528996 w 1587436"/>
              <a:gd name="connsiteY14" fmla="*/ 213754 h 1321039"/>
              <a:gd name="connsiteX15" fmla="*/ 581385 w 1587436"/>
              <a:gd name="connsiteY15" fmla="*/ 242329 h 1321039"/>
              <a:gd name="connsiteX16" fmla="*/ 714734 w 1587436"/>
              <a:gd name="connsiteY16" fmla="*/ 135173 h 1321039"/>
              <a:gd name="connsiteX17" fmla="*/ 879040 w 1587436"/>
              <a:gd name="connsiteY17" fmla="*/ 30398 h 1321039"/>
              <a:gd name="connsiteX18" fmla="*/ 929047 w 1587436"/>
              <a:gd name="connsiteY18" fmla="*/ 8966 h 1321039"/>
              <a:gd name="connsiteX19" fmla="*/ 926666 w 1587436"/>
              <a:gd name="connsiteY19" fmla="*/ 8968 h 1321039"/>
              <a:gd name="connsiteX20" fmla="*/ 979052 w 1587436"/>
              <a:gd name="connsiteY20" fmla="*/ 118504 h 1321039"/>
              <a:gd name="connsiteX21" fmla="*/ 1012390 w 1587436"/>
              <a:gd name="connsiteY21" fmla="*/ 70879 h 1321039"/>
              <a:gd name="connsiteX22" fmla="*/ 1119546 w 1587436"/>
              <a:gd name="connsiteY22" fmla="*/ 70879 h 1321039"/>
              <a:gd name="connsiteX23" fmla="*/ 1281473 w 1587436"/>
              <a:gd name="connsiteY23" fmla="*/ 194703 h 1321039"/>
              <a:gd name="connsiteX24" fmla="*/ 1345765 w 1587436"/>
              <a:gd name="connsiteY24" fmla="*/ 166129 h 1321039"/>
              <a:gd name="connsiteX25" fmla="*/ 1419585 w 1587436"/>
              <a:gd name="connsiteY25" fmla="*/ 149460 h 1321039"/>
              <a:gd name="connsiteX26" fmla="*/ 1486260 w 1587436"/>
              <a:gd name="connsiteY26" fmla="*/ 139936 h 1321039"/>
              <a:gd name="connsiteX27" fmla="*/ 1583890 w 1587436"/>
              <a:gd name="connsiteY27" fmla="*/ 170891 h 1321039"/>
              <a:gd name="connsiteX28" fmla="*/ 1557696 w 1587436"/>
              <a:gd name="connsiteY28" fmla="*/ 242329 h 1321039"/>
              <a:gd name="connsiteX29" fmla="*/ 1517216 w 1587436"/>
              <a:gd name="connsiteY29" fmla="*/ 323292 h 1321039"/>
              <a:gd name="connsiteX30" fmla="*/ 1436253 w 1587436"/>
              <a:gd name="connsiteY30" fmla="*/ 366155 h 1321039"/>
              <a:gd name="connsiteX31" fmla="*/ 1348147 w 1587436"/>
              <a:gd name="connsiteY31" fmla="*/ 404252 h 1321039"/>
              <a:gd name="connsiteX32" fmla="*/ 1276709 w 1587436"/>
              <a:gd name="connsiteY32" fmla="*/ 498313 h 1321039"/>
              <a:gd name="connsiteX33" fmla="*/ 1221941 w 1587436"/>
              <a:gd name="connsiteY33" fmla="*/ 504266 h 1321039"/>
              <a:gd name="connsiteX34" fmla="*/ 1160028 w 1587436"/>
              <a:gd name="connsiteY34" fmla="*/ 556652 h 1321039"/>
              <a:gd name="connsiteX35" fmla="*/ 1105259 w 1587436"/>
              <a:gd name="connsiteY35" fmla="*/ 654285 h 1321039"/>
              <a:gd name="connsiteX36" fmla="*/ 1095734 w 1587436"/>
              <a:gd name="connsiteY36" fmla="*/ 737629 h 1321039"/>
              <a:gd name="connsiteX37" fmla="*/ 1055253 w 1587436"/>
              <a:gd name="connsiteY37" fmla="*/ 797158 h 1321039"/>
              <a:gd name="connsiteX38" fmla="*/ 1002865 w 1587436"/>
              <a:gd name="connsiteY38" fmla="*/ 823354 h 1321039"/>
              <a:gd name="connsiteX39" fmla="*/ 938572 w 1587436"/>
              <a:gd name="connsiteY39" fmla="*/ 854309 h 1321039"/>
              <a:gd name="connsiteX40" fmla="*/ 864753 w 1587436"/>
              <a:gd name="connsiteY40" fmla="*/ 911458 h 1321039"/>
              <a:gd name="connsiteX41" fmla="*/ 798078 w 1587436"/>
              <a:gd name="connsiteY41" fmla="*/ 868599 h 1321039"/>
              <a:gd name="connsiteX42" fmla="*/ 731403 w 1587436"/>
              <a:gd name="connsiteY42" fmla="*/ 856691 h 1321039"/>
              <a:gd name="connsiteX43" fmla="*/ 679015 w 1587436"/>
              <a:gd name="connsiteY43" fmla="*/ 868598 h 1321039"/>
              <a:gd name="connsiteX44" fmla="*/ 360 w 1587436"/>
              <a:gd name="connsiteY44" fmla="*/ 1321035 h 1321039"/>
              <a:gd name="connsiteX45" fmla="*/ 574241 w 1587436"/>
              <a:gd name="connsiteY45" fmla="*/ 878122 h 1321039"/>
              <a:gd name="connsiteX46" fmla="*/ 471846 w 1587436"/>
              <a:gd name="connsiteY46" fmla="*/ 716198 h 1321039"/>
              <a:gd name="connsiteX47" fmla="*/ 443271 w 1587436"/>
              <a:gd name="connsiteY47" fmla="*/ 656667 h 1321039"/>
              <a:gd name="connsiteX48" fmla="*/ 359927 w 1587436"/>
              <a:gd name="connsiteY48" fmla="*/ 549510 h 1321039"/>
              <a:gd name="connsiteX49" fmla="*/ 333734 w 1587436"/>
              <a:gd name="connsiteY49" fmla="*/ 509030 h 1321039"/>
              <a:gd name="connsiteX50" fmla="*/ 309923 w 1587436"/>
              <a:gd name="connsiteY50" fmla="*/ 467357 h 1321039"/>
              <a:gd name="connsiteX0" fmla="*/ 271869 w 1549382"/>
              <a:gd name="connsiteY0" fmla="*/ 967979 h 1412371"/>
              <a:gd name="connsiteX1" fmla="*/ 167093 w 1549382"/>
              <a:gd name="connsiteY1" fmla="*/ 914402 h 1412371"/>
              <a:gd name="connsiteX2" fmla="*/ 71843 w 1549382"/>
              <a:gd name="connsiteY2" fmla="*/ 890587 h 1412371"/>
              <a:gd name="connsiteX3" fmla="*/ 17074 w 1549382"/>
              <a:gd name="connsiteY3" fmla="*/ 776287 h 1412371"/>
              <a:gd name="connsiteX4" fmla="*/ 88511 w 1549382"/>
              <a:gd name="connsiteY4" fmla="*/ 773907 h 1412371"/>
              <a:gd name="connsiteX5" fmla="*/ 95656 w 1549382"/>
              <a:gd name="connsiteY5" fmla="*/ 700089 h 1412371"/>
              <a:gd name="connsiteX6" fmla="*/ 38505 w 1549382"/>
              <a:gd name="connsiteY6" fmla="*/ 631033 h 1412371"/>
              <a:gd name="connsiteX7" fmla="*/ 405 w 1549382"/>
              <a:gd name="connsiteY7" fmla="*/ 600076 h 1412371"/>
              <a:gd name="connsiteX8" fmla="*/ 50411 w 1549382"/>
              <a:gd name="connsiteY8" fmla="*/ 538162 h 1412371"/>
              <a:gd name="connsiteX9" fmla="*/ 155186 w 1549382"/>
              <a:gd name="connsiteY9" fmla="*/ 573882 h 1412371"/>
              <a:gd name="connsiteX10" fmla="*/ 295680 w 1549382"/>
              <a:gd name="connsiteY10" fmla="*/ 545307 h 1412371"/>
              <a:gd name="connsiteX11" fmla="*/ 357593 w 1549382"/>
              <a:gd name="connsiteY11" fmla="*/ 600077 h 1412371"/>
              <a:gd name="connsiteX12" fmla="*/ 405217 w 1549382"/>
              <a:gd name="connsiteY12" fmla="*/ 697708 h 1412371"/>
              <a:gd name="connsiteX13" fmla="*/ 450462 w 1549382"/>
              <a:gd name="connsiteY13" fmla="*/ 700090 h 1412371"/>
              <a:gd name="connsiteX14" fmla="*/ 490942 w 1549382"/>
              <a:gd name="connsiteY14" fmla="*/ 714376 h 1412371"/>
              <a:gd name="connsiteX15" fmla="*/ 543331 w 1549382"/>
              <a:gd name="connsiteY15" fmla="*/ 742951 h 1412371"/>
              <a:gd name="connsiteX16" fmla="*/ 676680 w 1549382"/>
              <a:gd name="connsiteY16" fmla="*/ 635795 h 1412371"/>
              <a:gd name="connsiteX17" fmla="*/ 840986 w 1549382"/>
              <a:gd name="connsiteY17" fmla="*/ 531020 h 1412371"/>
              <a:gd name="connsiteX18" fmla="*/ 890993 w 1549382"/>
              <a:gd name="connsiteY18" fmla="*/ 509588 h 1412371"/>
              <a:gd name="connsiteX19" fmla="*/ 888612 w 1549382"/>
              <a:gd name="connsiteY19" fmla="*/ 509590 h 1412371"/>
              <a:gd name="connsiteX20" fmla="*/ 940998 w 1549382"/>
              <a:gd name="connsiteY20" fmla="*/ 619126 h 1412371"/>
              <a:gd name="connsiteX21" fmla="*/ 974336 w 1549382"/>
              <a:gd name="connsiteY21" fmla="*/ 571501 h 1412371"/>
              <a:gd name="connsiteX22" fmla="*/ 1081492 w 1549382"/>
              <a:gd name="connsiteY22" fmla="*/ 571501 h 1412371"/>
              <a:gd name="connsiteX23" fmla="*/ 1243419 w 1549382"/>
              <a:gd name="connsiteY23" fmla="*/ 695325 h 1412371"/>
              <a:gd name="connsiteX24" fmla="*/ 1307711 w 1549382"/>
              <a:gd name="connsiteY24" fmla="*/ 666751 h 1412371"/>
              <a:gd name="connsiteX25" fmla="*/ 1381531 w 1549382"/>
              <a:gd name="connsiteY25" fmla="*/ 650082 h 1412371"/>
              <a:gd name="connsiteX26" fmla="*/ 1448206 w 1549382"/>
              <a:gd name="connsiteY26" fmla="*/ 640558 h 1412371"/>
              <a:gd name="connsiteX27" fmla="*/ 1545836 w 1549382"/>
              <a:gd name="connsiteY27" fmla="*/ 671513 h 1412371"/>
              <a:gd name="connsiteX28" fmla="*/ 1519642 w 1549382"/>
              <a:gd name="connsiteY28" fmla="*/ 742951 h 1412371"/>
              <a:gd name="connsiteX29" fmla="*/ 1479162 w 1549382"/>
              <a:gd name="connsiteY29" fmla="*/ 823914 h 1412371"/>
              <a:gd name="connsiteX30" fmla="*/ 1398199 w 1549382"/>
              <a:gd name="connsiteY30" fmla="*/ 866777 h 1412371"/>
              <a:gd name="connsiteX31" fmla="*/ 1310093 w 1549382"/>
              <a:gd name="connsiteY31" fmla="*/ 904874 h 1412371"/>
              <a:gd name="connsiteX32" fmla="*/ 1238655 w 1549382"/>
              <a:gd name="connsiteY32" fmla="*/ 998935 h 1412371"/>
              <a:gd name="connsiteX33" fmla="*/ 1183887 w 1549382"/>
              <a:gd name="connsiteY33" fmla="*/ 1004888 h 1412371"/>
              <a:gd name="connsiteX34" fmla="*/ 1121974 w 1549382"/>
              <a:gd name="connsiteY34" fmla="*/ 1057274 h 1412371"/>
              <a:gd name="connsiteX35" fmla="*/ 1067205 w 1549382"/>
              <a:gd name="connsiteY35" fmla="*/ 1154907 h 1412371"/>
              <a:gd name="connsiteX36" fmla="*/ 1057680 w 1549382"/>
              <a:gd name="connsiteY36" fmla="*/ 1238251 h 1412371"/>
              <a:gd name="connsiteX37" fmla="*/ 1017199 w 1549382"/>
              <a:gd name="connsiteY37" fmla="*/ 1297780 h 1412371"/>
              <a:gd name="connsiteX38" fmla="*/ 964811 w 1549382"/>
              <a:gd name="connsiteY38" fmla="*/ 1323976 h 1412371"/>
              <a:gd name="connsiteX39" fmla="*/ 900518 w 1549382"/>
              <a:gd name="connsiteY39" fmla="*/ 1354931 h 1412371"/>
              <a:gd name="connsiteX40" fmla="*/ 826699 w 1549382"/>
              <a:gd name="connsiteY40" fmla="*/ 1412080 h 1412371"/>
              <a:gd name="connsiteX41" fmla="*/ 760024 w 1549382"/>
              <a:gd name="connsiteY41" fmla="*/ 1369221 h 1412371"/>
              <a:gd name="connsiteX42" fmla="*/ 693349 w 1549382"/>
              <a:gd name="connsiteY42" fmla="*/ 1357313 h 1412371"/>
              <a:gd name="connsiteX43" fmla="*/ 640961 w 1549382"/>
              <a:gd name="connsiteY43" fmla="*/ 1369220 h 1412371"/>
              <a:gd name="connsiteX44" fmla="*/ 309968 w 1549382"/>
              <a:gd name="connsiteY44" fmla="*/ 1 h 1412371"/>
              <a:gd name="connsiteX45" fmla="*/ 536187 w 1549382"/>
              <a:gd name="connsiteY45" fmla="*/ 1378744 h 1412371"/>
              <a:gd name="connsiteX46" fmla="*/ 433792 w 1549382"/>
              <a:gd name="connsiteY46" fmla="*/ 1216820 h 1412371"/>
              <a:gd name="connsiteX47" fmla="*/ 405217 w 1549382"/>
              <a:gd name="connsiteY47" fmla="*/ 1157289 h 1412371"/>
              <a:gd name="connsiteX48" fmla="*/ 321873 w 1549382"/>
              <a:gd name="connsiteY48" fmla="*/ 1050132 h 1412371"/>
              <a:gd name="connsiteX49" fmla="*/ 295680 w 1549382"/>
              <a:gd name="connsiteY49" fmla="*/ 1009652 h 1412371"/>
              <a:gd name="connsiteX50" fmla="*/ 271869 w 1549382"/>
              <a:gd name="connsiteY50" fmla="*/ 967979 h 1412371"/>
              <a:gd name="connsiteX0" fmla="*/ 271869 w 1549382"/>
              <a:gd name="connsiteY0" fmla="*/ 1479153 h 1923545"/>
              <a:gd name="connsiteX1" fmla="*/ 167093 w 1549382"/>
              <a:gd name="connsiteY1" fmla="*/ 1425576 h 1923545"/>
              <a:gd name="connsiteX2" fmla="*/ 71843 w 1549382"/>
              <a:gd name="connsiteY2" fmla="*/ 1401761 h 1923545"/>
              <a:gd name="connsiteX3" fmla="*/ 17074 w 1549382"/>
              <a:gd name="connsiteY3" fmla="*/ 1287461 h 1923545"/>
              <a:gd name="connsiteX4" fmla="*/ 88511 w 1549382"/>
              <a:gd name="connsiteY4" fmla="*/ 1285081 h 1923545"/>
              <a:gd name="connsiteX5" fmla="*/ 95656 w 1549382"/>
              <a:gd name="connsiteY5" fmla="*/ 1211263 h 1923545"/>
              <a:gd name="connsiteX6" fmla="*/ 38505 w 1549382"/>
              <a:gd name="connsiteY6" fmla="*/ 1142207 h 1923545"/>
              <a:gd name="connsiteX7" fmla="*/ 405 w 1549382"/>
              <a:gd name="connsiteY7" fmla="*/ 1111250 h 1923545"/>
              <a:gd name="connsiteX8" fmla="*/ 50411 w 1549382"/>
              <a:gd name="connsiteY8" fmla="*/ 1049336 h 1923545"/>
              <a:gd name="connsiteX9" fmla="*/ 155186 w 1549382"/>
              <a:gd name="connsiteY9" fmla="*/ 1085056 h 1923545"/>
              <a:gd name="connsiteX10" fmla="*/ 295680 w 1549382"/>
              <a:gd name="connsiteY10" fmla="*/ 1056481 h 1923545"/>
              <a:gd name="connsiteX11" fmla="*/ 357593 w 1549382"/>
              <a:gd name="connsiteY11" fmla="*/ 1111251 h 1923545"/>
              <a:gd name="connsiteX12" fmla="*/ 405217 w 1549382"/>
              <a:gd name="connsiteY12" fmla="*/ 1208882 h 1923545"/>
              <a:gd name="connsiteX13" fmla="*/ 450462 w 1549382"/>
              <a:gd name="connsiteY13" fmla="*/ 1211264 h 1923545"/>
              <a:gd name="connsiteX14" fmla="*/ 490942 w 1549382"/>
              <a:gd name="connsiteY14" fmla="*/ 1225550 h 1923545"/>
              <a:gd name="connsiteX15" fmla="*/ 543331 w 1549382"/>
              <a:gd name="connsiteY15" fmla="*/ 1254125 h 1923545"/>
              <a:gd name="connsiteX16" fmla="*/ 676680 w 1549382"/>
              <a:gd name="connsiteY16" fmla="*/ 1146969 h 1923545"/>
              <a:gd name="connsiteX17" fmla="*/ 840986 w 1549382"/>
              <a:gd name="connsiteY17" fmla="*/ 1042194 h 1923545"/>
              <a:gd name="connsiteX18" fmla="*/ 890993 w 1549382"/>
              <a:gd name="connsiteY18" fmla="*/ 1020762 h 1923545"/>
              <a:gd name="connsiteX19" fmla="*/ 888612 w 1549382"/>
              <a:gd name="connsiteY19" fmla="*/ 1020764 h 1923545"/>
              <a:gd name="connsiteX20" fmla="*/ 940998 w 1549382"/>
              <a:gd name="connsiteY20" fmla="*/ 1130300 h 1923545"/>
              <a:gd name="connsiteX21" fmla="*/ 974336 w 1549382"/>
              <a:gd name="connsiteY21" fmla="*/ 1082675 h 1923545"/>
              <a:gd name="connsiteX22" fmla="*/ 1081492 w 1549382"/>
              <a:gd name="connsiteY22" fmla="*/ 1082675 h 1923545"/>
              <a:gd name="connsiteX23" fmla="*/ 1243419 w 1549382"/>
              <a:gd name="connsiteY23" fmla="*/ 1206499 h 1923545"/>
              <a:gd name="connsiteX24" fmla="*/ 1307711 w 1549382"/>
              <a:gd name="connsiteY24" fmla="*/ 1177925 h 1923545"/>
              <a:gd name="connsiteX25" fmla="*/ 1381531 w 1549382"/>
              <a:gd name="connsiteY25" fmla="*/ 1161256 h 1923545"/>
              <a:gd name="connsiteX26" fmla="*/ 1448206 w 1549382"/>
              <a:gd name="connsiteY26" fmla="*/ 1151732 h 1923545"/>
              <a:gd name="connsiteX27" fmla="*/ 1545836 w 1549382"/>
              <a:gd name="connsiteY27" fmla="*/ 1182687 h 1923545"/>
              <a:gd name="connsiteX28" fmla="*/ 1519642 w 1549382"/>
              <a:gd name="connsiteY28" fmla="*/ 1254125 h 1923545"/>
              <a:gd name="connsiteX29" fmla="*/ 1479162 w 1549382"/>
              <a:gd name="connsiteY29" fmla="*/ 1335088 h 1923545"/>
              <a:gd name="connsiteX30" fmla="*/ 1398199 w 1549382"/>
              <a:gd name="connsiteY30" fmla="*/ 1377951 h 1923545"/>
              <a:gd name="connsiteX31" fmla="*/ 1310093 w 1549382"/>
              <a:gd name="connsiteY31" fmla="*/ 1416048 h 1923545"/>
              <a:gd name="connsiteX32" fmla="*/ 1238655 w 1549382"/>
              <a:gd name="connsiteY32" fmla="*/ 1510109 h 1923545"/>
              <a:gd name="connsiteX33" fmla="*/ 1183887 w 1549382"/>
              <a:gd name="connsiteY33" fmla="*/ 1516062 h 1923545"/>
              <a:gd name="connsiteX34" fmla="*/ 1121974 w 1549382"/>
              <a:gd name="connsiteY34" fmla="*/ 1568448 h 1923545"/>
              <a:gd name="connsiteX35" fmla="*/ 1067205 w 1549382"/>
              <a:gd name="connsiteY35" fmla="*/ 1666081 h 1923545"/>
              <a:gd name="connsiteX36" fmla="*/ 1057680 w 1549382"/>
              <a:gd name="connsiteY36" fmla="*/ 1749425 h 1923545"/>
              <a:gd name="connsiteX37" fmla="*/ 1017199 w 1549382"/>
              <a:gd name="connsiteY37" fmla="*/ 1808954 h 1923545"/>
              <a:gd name="connsiteX38" fmla="*/ 964811 w 1549382"/>
              <a:gd name="connsiteY38" fmla="*/ 1835150 h 1923545"/>
              <a:gd name="connsiteX39" fmla="*/ 900518 w 1549382"/>
              <a:gd name="connsiteY39" fmla="*/ 1866105 h 1923545"/>
              <a:gd name="connsiteX40" fmla="*/ 826699 w 1549382"/>
              <a:gd name="connsiteY40" fmla="*/ 1923254 h 1923545"/>
              <a:gd name="connsiteX41" fmla="*/ 760024 w 1549382"/>
              <a:gd name="connsiteY41" fmla="*/ 1880395 h 1923545"/>
              <a:gd name="connsiteX42" fmla="*/ 693349 w 1549382"/>
              <a:gd name="connsiteY42" fmla="*/ 1868487 h 1923545"/>
              <a:gd name="connsiteX43" fmla="*/ 640961 w 1549382"/>
              <a:gd name="connsiteY43" fmla="*/ 1880394 h 1923545"/>
              <a:gd name="connsiteX44" fmla="*/ 290918 w 1549382"/>
              <a:gd name="connsiteY44" fmla="*/ 0 h 1923545"/>
              <a:gd name="connsiteX45" fmla="*/ 536187 w 1549382"/>
              <a:gd name="connsiteY45" fmla="*/ 1889918 h 1923545"/>
              <a:gd name="connsiteX46" fmla="*/ 433792 w 1549382"/>
              <a:gd name="connsiteY46" fmla="*/ 1727994 h 1923545"/>
              <a:gd name="connsiteX47" fmla="*/ 405217 w 1549382"/>
              <a:gd name="connsiteY47" fmla="*/ 1668463 h 1923545"/>
              <a:gd name="connsiteX48" fmla="*/ 321873 w 1549382"/>
              <a:gd name="connsiteY48" fmla="*/ 1561306 h 1923545"/>
              <a:gd name="connsiteX49" fmla="*/ 295680 w 1549382"/>
              <a:gd name="connsiteY49" fmla="*/ 1520826 h 1923545"/>
              <a:gd name="connsiteX50" fmla="*/ 271869 w 1549382"/>
              <a:gd name="connsiteY50" fmla="*/ 1479153 h 1923545"/>
              <a:gd name="connsiteX0" fmla="*/ 271869 w 1549382"/>
              <a:gd name="connsiteY0" fmla="*/ 1623174 h 2067566"/>
              <a:gd name="connsiteX1" fmla="*/ 167093 w 1549382"/>
              <a:gd name="connsiteY1" fmla="*/ 1569597 h 2067566"/>
              <a:gd name="connsiteX2" fmla="*/ 71843 w 1549382"/>
              <a:gd name="connsiteY2" fmla="*/ 1545782 h 2067566"/>
              <a:gd name="connsiteX3" fmla="*/ 17074 w 1549382"/>
              <a:gd name="connsiteY3" fmla="*/ 1431482 h 2067566"/>
              <a:gd name="connsiteX4" fmla="*/ 88511 w 1549382"/>
              <a:gd name="connsiteY4" fmla="*/ 1429102 h 2067566"/>
              <a:gd name="connsiteX5" fmla="*/ 95656 w 1549382"/>
              <a:gd name="connsiteY5" fmla="*/ 1355284 h 2067566"/>
              <a:gd name="connsiteX6" fmla="*/ 38505 w 1549382"/>
              <a:gd name="connsiteY6" fmla="*/ 1286228 h 2067566"/>
              <a:gd name="connsiteX7" fmla="*/ 405 w 1549382"/>
              <a:gd name="connsiteY7" fmla="*/ 1255271 h 2067566"/>
              <a:gd name="connsiteX8" fmla="*/ 50411 w 1549382"/>
              <a:gd name="connsiteY8" fmla="*/ 1193357 h 2067566"/>
              <a:gd name="connsiteX9" fmla="*/ 155186 w 1549382"/>
              <a:gd name="connsiteY9" fmla="*/ 1229077 h 2067566"/>
              <a:gd name="connsiteX10" fmla="*/ 295680 w 1549382"/>
              <a:gd name="connsiteY10" fmla="*/ 1200502 h 2067566"/>
              <a:gd name="connsiteX11" fmla="*/ 357593 w 1549382"/>
              <a:gd name="connsiteY11" fmla="*/ 1255272 h 2067566"/>
              <a:gd name="connsiteX12" fmla="*/ 405217 w 1549382"/>
              <a:gd name="connsiteY12" fmla="*/ 1352903 h 2067566"/>
              <a:gd name="connsiteX13" fmla="*/ 450462 w 1549382"/>
              <a:gd name="connsiteY13" fmla="*/ 1355285 h 2067566"/>
              <a:gd name="connsiteX14" fmla="*/ 490942 w 1549382"/>
              <a:gd name="connsiteY14" fmla="*/ 1369571 h 2067566"/>
              <a:gd name="connsiteX15" fmla="*/ 543331 w 1549382"/>
              <a:gd name="connsiteY15" fmla="*/ 1398146 h 2067566"/>
              <a:gd name="connsiteX16" fmla="*/ 676680 w 1549382"/>
              <a:gd name="connsiteY16" fmla="*/ 1290990 h 2067566"/>
              <a:gd name="connsiteX17" fmla="*/ 840986 w 1549382"/>
              <a:gd name="connsiteY17" fmla="*/ 1186215 h 2067566"/>
              <a:gd name="connsiteX18" fmla="*/ 890993 w 1549382"/>
              <a:gd name="connsiteY18" fmla="*/ 1164783 h 2067566"/>
              <a:gd name="connsiteX19" fmla="*/ 888612 w 1549382"/>
              <a:gd name="connsiteY19" fmla="*/ 1164785 h 2067566"/>
              <a:gd name="connsiteX20" fmla="*/ 940998 w 1549382"/>
              <a:gd name="connsiteY20" fmla="*/ 1274321 h 2067566"/>
              <a:gd name="connsiteX21" fmla="*/ 974336 w 1549382"/>
              <a:gd name="connsiteY21" fmla="*/ 1226696 h 2067566"/>
              <a:gd name="connsiteX22" fmla="*/ 1081492 w 1549382"/>
              <a:gd name="connsiteY22" fmla="*/ 1226696 h 2067566"/>
              <a:gd name="connsiteX23" fmla="*/ 1243419 w 1549382"/>
              <a:gd name="connsiteY23" fmla="*/ 1350520 h 2067566"/>
              <a:gd name="connsiteX24" fmla="*/ 1307711 w 1549382"/>
              <a:gd name="connsiteY24" fmla="*/ 1321946 h 2067566"/>
              <a:gd name="connsiteX25" fmla="*/ 1381531 w 1549382"/>
              <a:gd name="connsiteY25" fmla="*/ 1305277 h 2067566"/>
              <a:gd name="connsiteX26" fmla="*/ 1448206 w 1549382"/>
              <a:gd name="connsiteY26" fmla="*/ 1295753 h 2067566"/>
              <a:gd name="connsiteX27" fmla="*/ 1545836 w 1549382"/>
              <a:gd name="connsiteY27" fmla="*/ 1326708 h 2067566"/>
              <a:gd name="connsiteX28" fmla="*/ 1519642 w 1549382"/>
              <a:gd name="connsiteY28" fmla="*/ 1398146 h 2067566"/>
              <a:gd name="connsiteX29" fmla="*/ 1479162 w 1549382"/>
              <a:gd name="connsiteY29" fmla="*/ 1479109 h 2067566"/>
              <a:gd name="connsiteX30" fmla="*/ 1398199 w 1549382"/>
              <a:gd name="connsiteY30" fmla="*/ 1521972 h 2067566"/>
              <a:gd name="connsiteX31" fmla="*/ 1310093 w 1549382"/>
              <a:gd name="connsiteY31" fmla="*/ 1560069 h 2067566"/>
              <a:gd name="connsiteX32" fmla="*/ 1238655 w 1549382"/>
              <a:gd name="connsiteY32" fmla="*/ 1654130 h 2067566"/>
              <a:gd name="connsiteX33" fmla="*/ 1183887 w 1549382"/>
              <a:gd name="connsiteY33" fmla="*/ 1660083 h 2067566"/>
              <a:gd name="connsiteX34" fmla="*/ 1121974 w 1549382"/>
              <a:gd name="connsiteY34" fmla="*/ 1712469 h 2067566"/>
              <a:gd name="connsiteX35" fmla="*/ 1067205 w 1549382"/>
              <a:gd name="connsiteY35" fmla="*/ 1810102 h 2067566"/>
              <a:gd name="connsiteX36" fmla="*/ 1057680 w 1549382"/>
              <a:gd name="connsiteY36" fmla="*/ 1893446 h 2067566"/>
              <a:gd name="connsiteX37" fmla="*/ 1017199 w 1549382"/>
              <a:gd name="connsiteY37" fmla="*/ 1952975 h 2067566"/>
              <a:gd name="connsiteX38" fmla="*/ 964811 w 1549382"/>
              <a:gd name="connsiteY38" fmla="*/ 1979171 h 2067566"/>
              <a:gd name="connsiteX39" fmla="*/ 900518 w 1549382"/>
              <a:gd name="connsiteY39" fmla="*/ 2010126 h 2067566"/>
              <a:gd name="connsiteX40" fmla="*/ 826699 w 1549382"/>
              <a:gd name="connsiteY40" fmla="*/ 2067275 h 2067566"/>
              <a:gd name="connsiteX41" fmla="*/ 760024 w 1549382"/>
              <a:gd name="connsiteY41" fmla="*/ 2024416 h 2067566"/>
              <a:gd name="connsiteX42" fmla="*/ 693349 w 1549382"/>
              <a:gd name="connsiteY42" fmla="*/ 2012508 h 2067566"/>
              <a:gd name="connsiteX43" fmla="*/ 491736 w 1549382"/>
              <a:gd name="connsiteY43" fmla="*/ 125765 h 2067566"/>
              <a:gd name="connsiteX44" fmla="*/ 290918 w 1549382"/>
              <a:gd name="connsiteY44" fmla="*/ 144021 h 2067566"/>
              <a:gd name="connsiteX45" fmla="*/ 536187 w 1549382"/>
              <a:gd name="connsiteY45" fmla="*/ 2033939 h 2067566"/>
              <a:gd name="connsiteX46" fmla="*/ 433792 w 1549382"/>
              <a:gd name="connsiteY46" fmla="*/ 1872015 h 2067566"/>
              <a:gd name="connsiteX47" fmla="*/ 405217 w 1549382"/>
              <a:gd name="connsiteY47" fmla="*/ 1812484 h 2067566"/>
              <a:gd name="connsiteX48" fmla="*/ 321873 w 1549382"/>
              <a:gd name="connsiteY48" fmla="*/ 1705327 h 2067566"/>
              <a:gd name="connsiteX49" fmla="*/ 295680 w 1549382"/>
              <a:gd name="connsiteY49" fmla="*/ 1664847 h 2067566"/>
              <a:gd name="connsiteX50" fmla="*/ 271869 w 1549382"/>
              <a:gd name="connsiteY50" fmla="*/ 1623174 h 2067566"/>
              <a:gd name="connsiteX0" fmla="*/ 271869 w 1549382"/>
              <a:gd name="connsiteY0" fmla="*/ 1623174 h 2067281"/>
              <a:gd name="connsiteX1" fmla="*/ 167093 w 1549382"/>
              <a:gd name="connsiteY1" fmla="*/ 1569597 h 2067281"/>
              <a:gd name="connsiteX2" fmla="*/ 71843 w 1549382"/>
              <a:gd name="connsiteY2" fmla="*/ 1545782 h 2067281"/>
              <a:gd name="connsiteX3" fmla="*/ 17074 w 1549382"/>
              <a:gd name="connsiteY3" fmla="*/ 1431482 h 2067281"/>
              <a:gd name="connsiteX4" fmla="*/ 88511 w 1549382"/>
              <a:gd name="connsiteY4" fmla="*/ 1429102 h 2067281"/>
              <a:gd name="connsiteX5" fmla="*/ 95656 w 1549382"/>
              <a:gd name="connsiteY5" fmla="*/ 1355284 h 2067281"/>
              <a:gd name="connsiteX6" fmla="*/ 38505 w 1549382"/>
              <a:gd name="connsiteY6" fmla="*/ 1286228 h 2067281"/>
              <a:gd name="connsiteX7" fmla="*/ 405 w 1549382"/>
              <a:gd name="connsiteY7" fmla="*/ 1255271 h 2067281"/>
              <a:gd name="connsiteX8" fmla="*/ 50411 w 1549382"/>
              <a:gd name="connsiteY8" fmla="*/ 1193357 h 2067281"/>
              <a:gd name="connsiteX9" fmla="*/ 155186 w 1549382"/>
              <a:gd name="connsiteY9" fmla="*/ 1229077 h 2067281"/>
              <a:gd name="connsiteX10" fmla="*/ 295680 w 1549382"/>
              <a:gd name="connsiteY10" fmla="*/ 1200502 h 2067281"/>
              <a:gd name="connsiteX11" fmla="*/ 357593 w 1549382"/>
              <a:gd name="connsiteY11" fmla="*/ 1255272 h 2067281"/>
              <a:gd name="connsiteX12" fmla="*/ 405217 w 1549382"/>
              <a:gd name="connsiteY12" fmla="*/ 1352903 h 2067281"/>
              <a:gd name="connsiteX13" fmla="*/ 450462 w 1549382"/>
              <a:gd name="connsiteY13" fmla="*/ 1355285 h 2067281"/>
              <a:gd name="connsiteX14" fmla="*/ 490942 w 1549382"/>
              <a:gd name="connsiteY14" fmla="*/ 1369571 h 2067281"/>
              <a:gd name="connsiteX15" fmla="*/ 543331 w 1549382"/>
              <a:gd name="connsiteY15" fmla="*/ 1398146 h 2067281"/>
              <a:gd name="connsiteX16" fmla="*/ 676680 w 1549382"/>
              <a:gd name="connsiteY16" fmla="*/ 1290990 h 2067281"/>
              <a:gd name="connsiteX17" fmla="*/ 840986 w 1549382"/>
              <a:gd name="connsiteY17" fmla="*/ 1186215 h 2067281"/>
              <a:gd name="connsiteX18" fmla="*/ 890993 w 1549382"/>
              <a:gd name="connsiteY18" fmla="*/ 1164783 h 2067281"/>
              <a:gd name="connsiteX19" fmla="*/ 888612 w 1549382"/>
              <a:gd name="connsiteY19" fmla="*/ 1164785 h 2067281"/>
              <a:gd name="connsiteX20" fmla="*/ 940998 w 1549382"/>
              <a:gd name="connsiteY20" fmla="*/ 1274321 h 2067281"/>
              <a:gd name="connsiteX21" fmla="*/ 974336 w 1549382"/>
              <a:gd name="connsiteY21" fmla="*/ 1226696 h 2067281"/>
              <a:gd name="connsiteX22" fmla="*/ 1081492 w 1549382"/>
              <a:gd name="connsiteY22" fmla="*/ 1226696 h 2067281"/>
              <a:gd name="connsiteX23" fmla="*/ 1243419 w 1549382"/>
              <a:gd name="connsiteY23" fmla="*/ 1350520 h 2067281"/>
              <a:gd name="connsiteX24" fmla="*/ 1307711 w 1549382"/>
              <a:gd name="connsiteY24" fmla="*/ 1321946 h 2067281"/>
              <a:gd name="connsiteX25" fmla="*/ 1381531 w 1549382"/>
              <a:gd name="connsiteY25" fmla="*/ 1305277 h 2067281"/>
              <a:gd name="connsiteX26" fmla="*/ 1448206 w 1549382"/>
              <a:gd name="connsiteY26" fmla="*/ 1295753 h 2067281"/>
              <a:gd name="connsiteX27" fmla="*/ 1545836 w 1549382"/>
              <a:gd name="connsiteY27" fmla="*/ 1326708 h 2067281"/>
              <a:gd name="connsiteX28" fmla="*/ 1519642 w 1549382"/>
              <a:gd name="connsiteY28" fmla="*/ 1398146 h 2067281"/>
              <a:gd name="connsiteX29" fmla="*/ 1479162 w 1549382"/>
              <a:gd name="connsiteY29" fmla="*/ 1479109 h 2067281"/>
              <a:gd name="connsiteX30" fmla="*/ 1398199 w 1549382"/>
              <a:gd name="connsiteY30" fmla="*/ 1521972 h 2067281"/>
              <a:gd name="connsiteX31" fmla="*/ 1310093 w 1549382"/>
              <a:gd name="connsiteY31" fmla="*/ 1560069 h 2067281"/>
              <a:gd name="connsiteX32" fmla="*/ 1238655 w 1549382"/>
              <a:gd name="connsiteY32" fmla="*/ 1654130 h 2067281"/>
              <a:gd name="connsiteX33" fmla="*/ 1183887 w 1549382"/>
              <a:gd name="connsiteY33" fmla="*/ 1660083 h 2067281"/>
              <a:gd name="connsiteX34" fmla="*/ 1121974 w 1549382"/>
              <a:gd name="connsiteY34" fmla="*/ 1712469 h 2067281"/>
              <a:gd name="connsiteX35" fmla="*/ 1067205 w 1549382"/>
              <a:gd name="connsiteY35" fmla="*/ 1810102 h 2067281"/>
              <a:gd name="connsiteX36" fmla="*/ 1057680 w 1549382"/>
              <a:gd name="connsiteY36" fmla="*/ 1893446 h 2067281"/>
              <a:gd name="connsiteX37" fmla="*/ 1017199 w 1549382"/>
              <a:gd name="connsiteY37" fmla="*/ 1952975 h 2067281"/>
              <a:gd name="connsiteX38" fmla="*/ 964811 w 1549382"/>
              <a:gd name="connsiteY38" fmla="*/ 1979171 h 2067281"/>
              <a:gd name="connsiteX39" fmla="*/ 900518 w 1549382"/>
              <a:gd name="connsiteY39" fmla="*/ 2010126 h 2067281"/>
              <a:gd name="connsiteX40" fmla="*/ 826699 w 1549382"/>
              <a:gd name="connsiteY40" fmla="*/ 2067275 h 2067281"/>
              <a:gd name="connsiteX41" fmla="*/ 734624 w 1549382"/>
              <a:gd name="connsiteY41" fmla="*/ 167041 h 2067281"/>
              <a:gd name="connsiteX42" fmla="*/ 693349 w 1549382"/>
              <a:gd name="connsiteY42" fmla="*/ 2012508 h 2067281"/>
              <a:gd name="connsiteX43" fmla="*/ 491736 w 1549382"/>
              <a:gd name="connsiteY43" fmla="*/ 125765 h 2067281"/>
              <a:gd name="connsiteX44" fmla="*/ 290918 w 1549382"/>
              <a:gd name="connsiteY44" fmla="*/ 144021 h 2067281"/>
              <a:gd name="connsiteX45" fmla="*/ 536187 w 1549382"/>
              <a:gd name="connsiteY45" fmla="*/ 2033939 h 2067281"/>
              <a:gd name="connsiteX46" fmla="*/ 433792 w 1549382"/>
              <a:gd name="connsiteY46" fmla="*/ 1872015 h 2067281"/>
              <a:gd name="connsiteX47" fmla="*/ 405217 w 1549382"/>
              <a:gd name="connsiteY47" fmla="*/ 1812484 h 2067281"/>
              <a:gd name="connsiteX48" fmla="*/ 321873 w 1549382"/>
              <a:gd name="connsiteY48" fmla="*/ 1705327 h 2067281"/>
              <a:gd name="connsiteX49" fmla="*/ 295680 w 1549382"/>
              <a:gd name="connsiteY49" fmla="*/ 1664847 h 2067281"/>
              <a:gd name="connsiteX50" fmla="*/ 271869 w 1549382"/>
              <a:gd name="connsiteY50" fmla="*/ 1623174 h 2067281"/>
              <a:gd name="connsiteX0" fmla="*/ 271869 w 1549382"/>
              <a:gd name="connsiteY0" fmla="*/ 1723542 h 2167649"/>
              <a:gd name="connsiteX1" fmla="*/ 167093 w 1549382"/>
              <a:gd name="connsiteY1" fmla="*/ 1669965 h 2167649"/>
              <a:gd name="connsiteX2" fmla="*/ 71843 w 1549382"/>
              <a:gd name="connsiteY2" fmla="*/ 1646150 h 2167649"/>
              <a:gd name="connsiteX3" fmla="*/ 17074 w 1549382"/>
              <a:gd name="connsiteY3" fmla="*/ 1531850 h 2167649"/>
              <a:gd name="connsiteX4" fmla="*/ 88511 w 1549382"/>
              <a:gd name="connsiteY4" fmla="*/ 1529470 h 2167649"/>
              <a:gd name="connsiteX5" fmla="*/ 95656 w 1549382"/>
              <a:gd name="connsiteY5" fmla="*/ 1455652 h 2167649"/>
              <a:gd name="connsiteX6" fmla="*/ 38505 w 1549382"/>
              <a:gd name="connsiteY6" fmla="*/ 1386596 h 2167649"/>
              <a:gd name="connsiteX7" fmla="*/ 405 w 1549382"/>
              <a:gd name="connsiteY7" fmla="*/ 1355639 h 2167649"/>
              <a:gd name="connsiteX8" fmla="*/ 50411 w 1549382"/>
              <a:gd name="connsiteY8" fmla="*/ 1293725 h 2167649"/>
              <a:gd name="connsiteX9" fmla="*/ 155186 w 1549382"/>
              <a:gd name="connsiteY9" fmla="*/ 1329445 h 2167649"/>
              <a:gd name="connsiteX10" fmla="*/ 295680 w 1549382"/>
              <a:gd name="connsiteY10" fmla="*/ 1300870 h 2167649"/>
              <a:gd name="connsiteX11" fmla="*/ 357593 w 1549382"/>
              <a:gd name="connsiteY11" fmla="*/ 1355640 h 2167649"/>
              <a:gd name="connsiteX12" fmla="*/ 405217 w 1549382"/>
              <a:gd name="connsiteY12" fmla="*/ 1453271 h 2167649"/>
              <a:gd name="connsiteX13" fmla="*/ 450462 w 1549382"/>
              <a:gd name="connsiteY13" fmla="*/ 1455653 h 2167649"/>
              <a:gd name="connsiteX14" fmla="*/ 490942 w 1549382"/>
              <a:gd name="connsiteY14" fmla="*/ 1469939 h 2167649"/>
              <a:gd name="connsiteX15" fmla="*/ 543331 w 1549382"/>
              <a:gd name="connsiteY15" fmla="*/ 1498514 h 2167649"/>
              <a:gd name="connsiteX16" fmla="*/ 676680 w 1549382"/>
              <a:gd name="connsiteY16" fmla="*/ 1391358 h 2167649"/>
              <a:gd name="connsiteX17" fmla="*/ 840986 w 1549382"/>
              <a:gd name="connsiteY17" fmla="*/ 1286583 h 2167649"/>
              <a:gd name="connsiteX18" fmla="*/ 890993 w 1549382"/>
              <a:gd name="connsiteY18" fmla="*/ 1265151 h 2167649"/>
              <a:gd name="connsiteX19" fmla="*/ 888612 w 1549382"/>
              <a:gd name="connsiteY19" fmla="*/ 1265153 h 2167649"/>
              <a:gd name="connsiteX20" fmla="*/ 940998 w 1549382"/>
              <a:gd name="connsiteY20" fmla="*/ 1374689 h 2167649"/>
              <a:gd name="connsiteX21" fmla="*/ 974336 w 1549382"/>
              <a:gd name="connsiteY21" fmla="*/ 1327064 h 2167649"/>
              <a:gd name="connsiteX22" fmla="*/ 1081492 w 1549382"/>
              <a:gd name="connsiteY22" fmla="*/ 1327064 h 2167649"/>
              <a:gd name="connsiteX23" fmla="*/ 1243419 w 1549382"/>
              <a:gd name="connsiteY23" fmla="*/ 1450888 h 2167649"/>
              <a:gd name="connsiteX24" fmla="*/ 1307711 w 1549382"/>
              <a:gd name="connsiteY24" fmla="*/ 1422314 h 2167649"/>
              <a:gd name="connsiteX25" fmla="*/ 1381531 w 1549382"/>
              <a:gd name="connsiteY25" fmla="*/ 1405645 h 2167649"/>
              <a:gd name="connsiteX26" fmla="*/ 1448206 w 1549382"/>
              <a:gd name="connsiteY26" fmla="*/ 1396121 h 2167649"/>
              <a:gd name="connsiteX27" fmla="*/ 1545836 w 1549382"/>
              <a:gd name="connsiteY27" fmla="*/ 1427076 h 2167649"/>
              <a:gd name="connsiteX28" fmla="*/ 1519642 w 1549382"/>
              <a:gd name="connsiteY28" fmla="*/ 1498514 h 2167649"/>
              <a:gd name="connsiteX29" fmla="*/ 1479162 w 1549382"/>
              <a:gd name="connsiteY29" fmla="*/ 1579477 h 2167649"/>
              <a:gd name="connsiteX30" fmla="*/ 1398199 w 1549382"/>
              <a:gd name="connsiteY30" fmla="*/ 1622340 h 2167649"/>
              <a:gd name="connsiteX31" fmla="*/ 1310093 w 1549382"/>
              <a:gd name="connsiteY31" fmla="*/ 1660437 h 2167649"/>
              <a:gd name="connsiteX32" fmla="*/ 1238655 w 1549382"/>
              <a:gd name="connsiteY32" fmla="*/ 1754498 h 2167649"/>
              <a:gd name="connsiteX33" fmla="*/ 1183887 w 1549382"/>
              <a:gd name="connsiteY33" fmla="*/ 1760451 h 2167649"/>
              <a:gd name="connsiteX34" fmla="*/ 1121974 w 1549382"/>
              <a:gd name="connsiteY34" fmla="*/ 1812837 h 2167649"/>
              <a:gd name="connsiteX35" fmla="*/ 1067205 w 1549382"/>
              <a:gd name="connsiteY35" fmla="*/ 1910470 h 2167649"/>
              <a:gd name="connsiteX36" fmla="*/ 1057680 w 1549382"/>
              <a:gd name="connsiteY36" fmla="*/ 1993814 h 2167649"/>
              <a:gd name="connsiteX37" fmla="*/ 1017199 w 1549382"/>
              <a:gd name="connsiteY37" fmla="*/ 2053343 h 2167649"/>
              <a:gd name="connsiteX38" fmla="*/ 964811 w 1549382"/>
              <a:gd name="connsiteY38" fmla="*/ 2079539 h 2167649"/>
              <a:gd name="connsiteX39" fmla="*/ 900518 w 1549382"/>
              <a:gd name="connsiteY39" fmla="*/ 2110494 h 2167649"/>
              <a:gd name="connsiteX40" fmla="*/ 826699 w 1549382"/>
              <a:gd name="connsiteY40" fmla="*/ 2167643 h 2167649"/>
              <a:gd name="connsiteX41" fmla="*/ 734624 w 1549382"/>
              <a:gd name="connsiteY41" fmla="*/ 267409 h 2167649"/>
              <a:gd name="connsiteX42" fmla="*/ 693349 w 1549382"/>
              <a:gd name="connsiteY42" fmla="*/ 2112876 h 2167649"/>
              <a:gd name="connsiteX43" fmla="*/ 608418 w 1549382"/>
              <a:gd name="connsiteY43" fmla="*/ 358691 h 2167649"/>
              <a:gd name="connsiteX44" fmla="*/ 491736 w 1549382"/>
              <a:gd name="connsiteY44" fmla="*/ 226133 h 2167649"/>
              <a:gd name="connsiteX45" fmla="*/ 290918 w 1549382"/>
              <a:gd name="connsiteY45" fmla="*/ 244389 h 2167649"/>
              <a:gd name="connsiteX46" fmla="*/ 536187 w 1549382"/>
              <a:gd name="connsiteY46" fmla="*/ 2134307 h 2167649"/>
              <a:gd name="connsiteX47" fmla="*/ 433792 w 1549382"/>
              <a:gd name="connsiteY47" fmla="*/ 1972383 h 2167649"/>
              <a:gd name="connsiteX48" fmla="*/ 405217 w 1549382"/>
              <a:gd name="connsiteY48" fmla="*/ 1912852 h 2167649"/>
              <a:gd name="connsiteX49" fmla="*/ 321873 w 1549382"/>
              <a:gd name="connsiteY49" fmla="*/ 1805695 h 2167649"/>
              <a:gd name="connsiteX50" fmla="*/ 295680 w 1549382"/>
              <a:gd name="connsiteY50" fmla="*/ 1765215 h 2167649"/>
              <a:gd name="connsiteX51" fmla="*/ 271869 w 1549382"/>
              <a:gd name="connsiteY51" fmla="*/ 1723542 h 2167649"/>
              <a:gd name="connsiteX0" fmla="*/ 271869 w 1549382"/>
              <a:gd name="connsiteY0" fmla="*/ 1723542 h 2167649"/>
              <a:gd name="connsiteX1" fmla="*/ 167093 w 1549382"/>
              <a:gd name="connsiteY1" fmla="*/ 1669965 h 2167649"/>
              <a:gd name="connsiteX2" fmla="*/ 71843 w 1549382"/>
              <a:gd name="connsiteY2" fmla="*/ 1646150 h 2167649"/>
              <a:gd name="connsiteX3" fmla="*/ 17074 w 1549382"/>
              <a:gd name="connsiteY3" fmla="*/ 1531850 h 2167649"/>
              <a:gd name="connsiteX4" fmla="*/ 88511 w 1549382"/>
              <a:gd name="connsiteY4" fmla="*/ 1529470 h 2167649"/>
              <a:gd name="connsiteX5" fmla="*/ 95656 w 1549382"/>
              <a:gd name="connsiteY5" fmla="*/ 1455652 h 2167649"/>
              <a:gd name="connsiteX6" fmla="*/ 38505 w 1549382"/>
              <a:gd name="connsiteY6" fmla="*/ 1386596 h 2167649"/>
              <a:gd name="connsiteX7" fmla="*/ 405 w 1549382"/>
              <a:gd name="connsiteY7" fmla="*/ 1355639 h 2167649"/>
              <a:gd name="connsiteX8" fmla="*/ 50411 w 1549382"/>
              <a:gd name="connsiteY8" fmla="*/ 1293725 h 2167649"/>
              <a:gd name="connsiteX9" fmla="*/ 155186 w 1549382"/>
              <a:gd name="connsiteY9" fmla="*/ 1329445 h 2167649"/>
              <a:gd name="connsiteX10" fmla="*/ 295680 w 1549382"/>
              <a:gd name="connsiteY10" fmla="*/ 1300870 h 2167649"/>
              <a:gd name="connsiteX11" fmla="*/ 357593 w 1549382"/>
              <a:gd name="connsiteY11" fmla="*/ 1355640 h 2167649"/>
              <a:gd name="connsiteX12" fmla="*/ 405217 w 1549382"/>
              <a:gd name="connsiteY12" fmla="*/ 1453271 h 2167649"/>
              <a:gd name="connsiteX13" fmla="*/ 450462 w 1549382"/>
              <a:gd name="connsiteY13" fmla="*/ 1455653 h 2167649"/>
              <a:gd name="connsiteX14" fmla="*/ 490942 w 1549382"/>
              <a:gd name="connsiteY14" fmla="*/ 1469939 h 2167649"/>
              <a:gd name="connsiteX15" fmla="*/ 543331 w 1549382"/>
              <a:gd name="connsiteY15" fmla="*/ 1498514 h 2167649"/>
              <a:gd name="connsiteX16" fmla="*/ 676680 w 1549382"/>
              <a:gd name="connsiteY16" fmla="*/ 1391358 h 2167649"/>
              <a:gd name="connsiteX17" fmla="*/ 840986 w 1549382"/>
              <a:gd name="connsiteY17" fmla="*/ 1286583 h 2167649"/>
              <a:gd name="connsiteX18" fmla="*/ 890993 w 1549382"/>
              <a:gd name="connsiteY18" fmla="*/ 1265151 h 2167649"/>
              <a:gd name="connsiteX19" fmla="*/ 888612 w 1549382"/>
              <a:gd name="connsiteY19" fmla="*/ 1265153 h 2167649"/>
              <a:gd name="connsiteX20" fmla="*/ 940998 w 1549382"/>
              <a:gd name="connsiteY20" fmla="*/ 1374689 h 2167649"/>
              <a:gd name="connsiteX21" fmla="*/ 974336 w 1549382"/>
              <a:gd name="connsiteY21" fmla="*/ 1327064 h 2167649"/>
              <a:gd name="connsiteX22" fmla="*/ 1081492 w 1549382"/>
              <a:gd name="connsiteY22" fmla="*/ 1327064 h 2167649"/>
              <a:gd name="connsiteX23" fmla="*/ 1243419 w 1549382"/>
              <a:gd name="connsiteY23" fmla="*/ 1450888 h 2167649"/>
              <a:gd name="connsiteX24" fmla="*/ 1307711 w 1549382"/>
              <a:gd name="connsiteY24" fmla="*/ 1422314 h 2167649"/>
              <a:gd name="connsiteX25" fmla="*/ 1381531 w 1549382"/>
              <a:gd name="connsiteY25" fmla="*/ 1405645 h 2167649"/>
              <a:gd name="connsiteX26" fmla="*/ 1448206 w 1549382"/>
              <a:gd name="connsiteY26" fmla="*/ 1396121 h 2167649"/>
              <a:gd name="connsiteX27" fmla="*/ 1545836 w 1549382"/>
              <a:gd name="connsiteY27" fmla="*/ 1427076 h 2167649"/>
              <a:gd name="connsiteX28" fmla="*/ 1519642 w 1549382"/>
              <a:gd name="connsiteY28" fmla="*/ 1498514 h 2167649"/>
              <a:gd name="connsiteX29" fmla="*/ 1479162 w 1549382"/>
              <a:gd name="connsiteY29" fmla="*/ 1579477 h 2167649"/>
              <a:gd name="connsiteX30" fmla="*/ 1398199 w 1549382"/>
              <a:gd name="connsiteY30" fmla="*/ 1622340 h 2167649"/>
              <a:gd name="connsiteX31" fmla="*/ 1310093 w 1549382"/>
              <a:gd name="connsiteY31" fmla="*/ 1660437 h 2167649"/>
              <a:gd name="connsiteX32" fmla="*/ 1238655 w 1549382"/>
              <a:gd name="connsiteY32" fmla="*/ 1754498 h 2167649"/>
              <a:gd name="connsiteX33" fmla="*/ 1183887 w 1549382"/>
              <a:gd name="connsiteY33" fmla="*/ 1760451 h 2167649"/>
              <a:gd name="connsiteX34" fmla="*/ 1121974 w 1549382"/>
              <a:gd name="connsiteY34" fmla="*/ 1812837 h 2167649"/>
              <a:gd name="connsiteX35" fmla="*/ 1067205 w 1549382"/>
              <a:gd name="connsiteY35" fmla="*/ 1910470 h 2167649"/>
              <a:gd name="connsiteX36" fmla="*/ 1057680 w 1549382"/>
              <a:gd name="connsiteY36" fmla="*/ 1993814 h 2167649"/>
              <a:gd name="connsiteX37" fmla="*/ 1017199 w 1549382"/>
              <a:gd name="connsiteY37" fmla="*/ 2053343 h 2167649"/>
              <a:gd name="connsiteX38" fmla="*/ 964811 w 1549382"/>
              <a:gd name="connsiteY38" fmla="*/ 2079539 h 2167649"/>
              <a:gd name="connsiteX39" fmla="*/ 900518 w 1549382"/>
              <a:gd name="connsiteY39" fmla="*/ 2110494 h 2167649"/>
              <a:gd name="connsiteX40" fmla="*/ 826699 w 1549382"/>
              <a:gd name="connsiteY40" fmla="*/ 2167643 h 2167649"/>
              <a:gd name="connsiteX41" fmla="*/ 734624 w 1549382"/>
              <a:gd name="connsiteY41" fmla="*/ 267409 h 2167649"/>
              <a:gd name="connsiteX42" fmla="*/ 629849 w 1549382"/>
              <a:gd name="connsiteY42" fmla="*/ 293601 h 2167649"/>
              <a:gd name="connsiteX43" fmla="*/ 608418 w 1549382"/>
              <a:gd name="connsiteY43" fmla="*/ 358691 h 2167649"/>
              <a:gd name="connsiteX44" fmla="*/ 491736 w 1549382"/>
              <a:gd name="connsiteY44" fmla="*/ 226133 h 2167649"/>
              <a:gd name="connsiteX45" fmla="*/ 290918 w 1549382"/>
              <a:gd name="connsiteY45" fmla="*/ 244389 h 2167649"/>
              <a:gd name="connsiteX46" fmla="*/ 536187 w 1549382"/>
              <a:gd name="connsiteY46" fmla="*/ 2134307 h 2167649"/>
              <a:gd name="connsiteX47" fmla="*/ 433792 w 1549382"/>
              <a:gd name="connsiteY47" fmla="*/ 1972383 h 2167649"/>
              <a:gd name="connsiteX48" fmla="*/ 405217 w 1549382"/>
              <a:gd name="connsiteY48" fmla="*/ 1912852 h 2167649"/>
              <a:gd name="connsiteX49" fmla="*/ 321873 w 1549382"/>
              <a:gd name="connsiteY49" fmla="*/ 1805695 h 2167649"/>
              <a:gd name="connsiteX50" fmla="*/ 295680 w 1549382"/>
              <a:gd name="connsiteY50" fmla="*/ 1765215 h 2167649"/>
              <a:gd name="connsiteX51" fmla="*/ 271869 w 1549382"/>
              <a:gd name="connsiteY51" fmla="*/ 1723542 h 2167649"/>
              <a:gd name="connsiteX0" fmla="*/ 271869 w 1549382"/>
              <a:gd name="connsiteY0" fmla="*/ 1631746 h 2075853"/>
              <a:gd name="connsiteX1" fmla="*/ 167093 w 1549382"/>
              <a:gd name="connsiteY1" fmla="*/ 1578169 h 2075853"/>
              <a:gd name="connsiteX2" fmla="*/ 71843 w 1549382"/>
              <a:gd name="connsiteY2" fmla="*/ 1554354 h 2075853"/>
              <a:gd name="connsiteX3" fmla="*/ 17074 w 1549382"/>
              <a:gd name="connsiteY3" fmla="*/ 1440054 h 2075853"/>
              <a:gd name="connsiteX4" fmla="*/ 88511 w 1549382"/>
              <a:gd name="connsiteY4" fmla="*/ 1437674 h 2075853"/>
              <a:gd name="connsiteX5" fmla="*/ 95656 w 1549382"/>
              <a:gd name="connsiteY5" fmla="*/ 1363856 h 2075853"/>
              <a:gd name="connsiteX6" fmla="*/ 38505 w 1549382"/>
              <a:gd name="connsiteY6" fmla="*/ 1294800 h 2075853"/>
              <a:gd name="connsiteX7" fmla="*/ 405 w 1549382"/>
              <a:gd name="connsiteY7" fmla="*/ 1263843 h 2075853"/>
              <a:gd name="connsiteX8" fmla="*/ 50411 w 1549382"/>
              <a:gd name="connsiteY8" fmla="*/ 1201929 h 2075853"/>
              <a:gd name="connsiteX9" fmla="*/ 155186 w 1549382"/>
              <a:gd name="connsiteY9" fmla="*/ 1237649 h 2075853"/>
              <a:gd name="connsiteX10" fmla="*/ 295680 w 1549382"/>
              <a:gd name="connsiteY10" fmla="*/ 1209074 h 2075853"/>
              <a:gd name="connsiteX11" fmla="*/ 357593 w 1549382"/>
              <a:gd name="connsiteY11" fmla="*/ 1263844 h 2075853"/>
              <a:gd name="connsiteX12" fmla="*/ 405217 w 1549382"/>
              <a:gd name="connsiteY12" fmla="*/ 1361475 h 2075853"/>
              <a:gd name="connsiteX13" fmla="*/ 450462 w 1549382"/>
              <a:gd name="connsiteY13" fmla="*/ 1363857 h 2075853"/>
              <a:gd name="connsiteX14" fmla="*/ 490942 w 1549382"/>
              <a:gd name="connsiteY14" fmla="*/ 1378143 h 2075853"/>
              <a:gd name="connsiteX15" fmla="*/ 543331 w 1549382"/>
              <a:gd name="connsiteY15" fmla="*/ 1406718 h 2075853"/>
              <a:gd name="connsiteX16" fmla="*/ 676680 w 1549382"/>
              <a:gd name="connsiteY16" fmla="*/ 1299562 h 2075853"/>
              <a:gd name="connsiteX17" fmla="*/ 840986 w 1549382"/>
              <a:gd name="connsiteY17" fmla="*/ 1194787 h 2075853"/>
              <a:gd name="connsiteX18" fmla="*/ 890993 w 1549382"/>
              <a:gd name="connsiteY18" fmla="*/ 1173355 h 2075853"/>
              <a:gd name="connsiteX19" fmla="*/ 888612 w 1549382"/>
              <a:gd name="connsiteY19" fmla="*/ 1173357 h 2075853"/>
              <a:gd name="connsiteX20" fmla="*/ 940998 w 1549382"/>
              <a:gd name="connsiteY20" fmla="*/ 1282893 h 2075853"/>
              <a:gd name="connsiteX21" fmla="*/ 974336 w 1549382"/>
              <a:gd name="connsiteY21" fmla="*/ 1235268 h 2075853"/>
              <a:gd name="connsiteX22" fmla="*/ 1081492 w 1549382"/>
              <a:gd name="connsiteY22" fmla="*/ 1235268 h 2075853"/>
              <a:gd name="connsiteX23" fmla="*/ 1243419 w 1549382"/>
              <a:gd name="connsiteY23" fmla="*/ 1359092 h 2075853"/>
              <a:gd name="connsiteX24" fmla="*/ 1307711 w 1549382"/>
              <a:gd name="connsiteY24" fmla="*/ 1330518 h 2075853"/>
              <a:gd name="connsiteX25" fmla="*/ 1381531 w 1549382"/>
              <a:gd name="connsiteY25" fmla="*/ 1313849 h 2075853"/>
              <a:gd name="connsiteX26" fmla="*/ 1448206 w 1549382"/>
              <a:gd name="connsiteY26" fmla="*/ 1304325 h 2075853"/>
              <a:gd name="connsiteX27" fmla="*/ 1545836 w 1549382"/>
              <a:gd name="connsiteY27" fmla="*/ 1335280 h 2075853"/>
              <a:gd name="connsiteX28" fmla="*/ 1519642 w 1549382"/>
              <a:gd name="connsiteY28" fmla="*/ 1406718 h 2075853"/>
              <a:gd name="connsiteX29" fmla="*/ 1479162 w 1549382"/>
              <a:gd name="connsiteY29" fmla="*/ 1487681 h 2075853"/>
              <a:gd name="connsiteX30" fmla="*/ 1398199 w 1549382"/>
              <a:gd name="connsiteY30" fmla="*/ 1530544 h 2075853"/>
              <a:gd name="connsiteX31" fmla="*/ 1310093 w 1549382"/>
              <a:gd name="connsiteY31" fmla="*/ 1568641 h 2075853"/>
              <a:gd name="connsiteX32" fmla="*/ 1238655 w 1549382"/>
              <a:gd name="connsiteY32" fmla="*/ 1662702 h 2075853"/>
              <a:gd name="connsiteX33" fmla="*/ 1183887 w 1549382"/>
              <a:gd name="connsiteY33" fmla="*/ 1668655 h 2075853"/>
              <a:gd name="connsiteX34" fmla="*/ 1121974 w 1549382"/>
              <a:gd name="connsiteY34" fmla="*/ 1721041 h 2075853"/>
              <a:gd name="connsiteX35" fmla="*/ 1067205 w 1549382"/>
              <a:gd name="connsiteY35" fmla="*/ 1818674 h 2075853"/>
              <a:gd name="connsiteX36" fmla="*/ 1057680 w 1549382"/>
              <a:gd name="connsiteY36" fmla="*/ 1902018 h 2075853"/>
              <a:gd name="connsiteX37" fmla="*/ 1017199 w 1549382"/>
              <a:gd name="connsiteY37" fmla="*/ 1961547 h 2075853"/>
              <a:gd name="connsiteX38" fmla="*/ 964811 w 1549382"/>
              <a:gd name="connsiteY38" fmla="*/ 1987743 h 2075853"/>
              <a:gd name="connsiteX39" fmla="*/ 900518 w 1549382"/>
              <a:gd name="connsiteY39" fmla="*/ 2018698 h 2075853"/>
              <a:gd name="connsiteX40" fmla="*/ 826699 w 1549382"/>
              <a:gd name="connsiteY40" fmla="*/ 2075847 h 2075853"/>
              <a:gd name="connsiteX41" fmla="*/ 734624 w 1549382"/>
              <a:gd name="connsiteY41" fmla="*/ 175613 h 2075853"/>
              <a:gd name="connsiteX42" fmla="*/ 629849 w 1549382"/>
              <a:gd name="connsiteY42" fmla="*/ 201805 h 2075853"/>
              <a:gd name="connsiteX43" fmla="*/ 608418 w 1549382"/>
              <a:gd name="connsiteY43" fmla="*/ 266895 h 2075853"/>
              <a:gd name="connsiteX44" fmla="*/ 491736 w 1549382"/>
              <a:gd name="connsiteY44" fmla="*/ 134337 h 2075853"/>
              <a:gd name="connsiteX45" fmla="*/ 290918 w 1549382"/>
              <a:gd name="connsiteY45" fmla="*/ 152593 h 2075853"/>
              <a:gd name="connsiteX46" fmla="*/ 139312 w 1549382"/>
              <a:gd name="connsiteY46" fmla="*/ 178786 h 2075853"/>
              <a:gd name="connsiteX47" fmla="*/ 433792 w 1549382"/>
              <a:gd name="connsiteY47" fmla="*/ 1880587 h 2075853"/>
              <a:gd name="connsiteX48" fmla="*/ 405217 w 1549382"/>
              <a:gd name="connsiteY48" fmla="*/ 1821056 h 2075853"/>
              <a:gd name="connsiteX49" fmla="*/ 321873 w 1549382"/>
              <a:gd name="connsiteY49" fmla="*/ 1713899 h 2075853"/>
              <a:gd name="connsiteX50" fmla="*/ 295680 w 1549382"/>
              <a:gd name="connsiteY50" fmla="*/ 1673419 h 2075853"/>
              <a:gd name="connsiteX51" fmla="*/ 271869 w 1549382"/>
              <a:gd name="connsiteY51" fmla="*/ 1631746 h 2075853"/>
              <a:gd name="connsiteX0" fmla="*/ 495823 w 1773336"/>
              <a:gd name="connsiteY0" fmla="*/ 1631746 h 2075853"/>
              <a:gd name="connsiteX1" fmla="*/ 391047 w 1773336"/>
              <a:gd name="connsiteY1" fmla="*/ 1578169 h 2075853"/>
              <a:gd name="connsiteX2" fmla="*/ 295797 w 1773336"/>
              <a:gd name="connsiteY2" fmla="*/ 1554354 h 2075853"/>
              <a:gd name="connsiteX3" fmla="*/ 241028 w 1773336"/>
              <a:gd name="connsiteY3" fmla="*/ 1440054 h 2075853"/>
              <a:gd name="connsiteX4" fmla="*/ 312465 w 1773336"/>
              <a:gd name="connsiteY4" fmla="*/ 1437674 h 2075853"/>
              <a:gd name="connsiteX5" fmla="*/ 319610 w 1773336"/>
              <a:gd name="connsiteY5" fmla="*/ 1363856 h 2075853"/>
              <a:gd name="connsiteX6" fmla="*/ 262459 w 1773336"/>
              <a:gd name="connsiteY6" fmla="*/ 1294800 h 2075853"/>
              <a:gd name="connsiteX7" fmla="*/ 224359 w 1773336"/>
              <a:gd name="connsiteY7" fmla="*/ 1263843 h 2075853"/>
              <a:gd name="connsiteX8" fmla="*/ 274365 w 1773336"/>
              <a:gd name="connsiteY8" fmla="*/ 1201929 h 2075853"/>
              <a:gd name="connsiteX9" fmla="*/ 379140 w 1773336"/>
              <a:gd name="connsiteY9" fmla="*/ 1237649 h 2075853"/>
              <a:gd name="connsiteX10" fmla="*/ 519634 w 1773336"/>
              <a:gd name="connsiteY10" fmla="*/ 1209074 h 2075853"/>
              <a:gd name="connsiteX11" fmla="*/ 581547 w 1773336"/>
              <a:gd name="connsiteY11" fmla="*/ 1263844 h 2075853"/>
              <a:gd name="connsiteX12" fmla="*/ 629171 w 1773336"/>
              <a:gd name="connsiteY12" fmla="*/ 1361475 h 2075853"/>
              <a:gd name="connsiteX13" fmla="*/ 674416 w 1773336"/>
              <a:gd name="connsiteY13" fmla="*/ 1363857 h 2075853"/>
              <a:gd name="connsiteX14" fmla="*/ 714896 w 1773336"/>
              <a:gd name="connsiteY14" fmla="*/ 1378143 h 2075853"/>
              <a:gd name="connsiteX15" fmla="*/ 767285 w 1773336"/>
              <a:gd name="connsiteY15" fmla="*/ 1406718 h 2075853"/>
              <a:gd name="connsiteX16" fmla="*/ 900634 w 1773336"/>
              <a:gd name="connsiteY16" fmla="*/ 1299562 h 2075853"/>
              <a:gd name="connsiteX17" fmla="*/ 1064940 w 1773336"/>
              <a:gd name="connsiteY17" fmla="*/ 1194787 h 2075853"/>
              <a:gd name="connsiteX18" fmla="*/ 1114947 w 1773336"/>
              <a:gd name="connsiteY18" fmla="*/ 1173355 h 2075853"/>
              <a:gd name="connsiteX19" fmla="*/ 1112566 w 1773336"/>
              <a:gd name="connsiteY19" fmla="*/ 1173357 h 2075853"/>
              <a:gd name="connsiteX20" fmla="*/ 1164952 w 1773336"/>
              <a:gd name="connsiteY20" fmla="*/ 1282893 h 2075853"/>
              <a:gd name="connsiteX21" fmla="*/ 1198290 w 1773336"/>
              <a:gd name="connsiteY21" fmla="*/ 1235268 h 2075853"/>
              <a:gd name="connsiteX22" fmla="*/ 1305446 w 1773336"/>
              <a:gd name="connsiteY22" fmla="*/ 1235268 h 2075853"/>
              <a:gd name="connsiteX23" fmla="*/ 1467373 w 1773336"/>
              <a:gd name="connsiteY23" fmla="*/ 1359092 h 2075853"/>
              <a:gd name="connsiteX24" fmla="*/ 1531665 w 1773336"/>
              <a:gd name="connsiteY24" fmla="*/ 1330518 h 2075853"/>
              <a:gd name="connsiteX25" fmla="*/ 1605485 w 1773336"/>
              <a:gd name="connsiteY25" fmla="*/ 1313849 h 2075853"/>
              <a:gd name="connsiteX26" fmla="*/ 1672160 w 1773336"/>
              <a:gd name="connsiteY26" fmla="*/ 1304325 h 2075853"/>
              <a:gd name="connsiteX27" fmla="*/ 1769790 w 1773336"/>
              <a:gd name="connsiteY27" fmla="*/ 1335280 h 2075853"/>
              <a:gd name="connsiteX28" fmla="*/ 1743596 w 1773336"/>
              <a:gd name="connsiteY28" fmla="*/ 1406718 h 2075853"/>
              <a:gd name="connsiteX29" fmla="*/ 1703116 w 1773336"/>
              <a:gd name="connsiteY29" fmla="*/ 1487681 h 2075853"/>
              <a:gd name="connsiteX30" fmla="*/ 1622153 w 1773336"/>
              <a:gd name="connsiteY30" fmla="*/ 1530544 h 2075853"/>
              <a:gd name="connsiteX31" fmla="*/ 1534047 w 1773336"/>
              <a:gd name="connsiteY31" fmla="*/ 1568641 h 2075853"/>
              <a:gd name="connsiteX32" fmla="*/ 1462609 w 1773336"/>
              <a:gd name="connsiteY32" fmla="*/ 1662702 h 2075853"/>
              <a:gd name="connsiteX33" fmla="*/ 1407841 w 1773336"/>
              <a:gd name="connsiteY33" fmla="*/ 1668655 h 2075853"/>
              <a:gd name="connsiteX34" fmla="*/ 1345928 w 1773336"/>
              <a:gd name="connsiteY34" fmla="*/ 1721041 h 2075853"/>
              <a:gd name="connsiteX35" fmla="*/ 1291159 w 1773336"/>
              <a:gd name="connsiteY35" fmla="*/ 1818674 h 2075853"/>
              <a:gd name="connsiteX36" fmla="*/ 1281634 w 1773336"/>
              <a:gd name="connsiteY36" fmla="*/ 1902018 h 2075853"/>
              <a:gd name="connsiteX37" fmla="*/ 1241153 w 1773336"/>
              <a:gd name="connsiteY37" fmla="*/ 1961547 h 2075853"/>
              <a:gd name="connsiteX38" fmla="*/ 1188765 w 1773336"/>
              <a:gd name="connsiteY38" fmla="*/ 1987743 h 2075853"/>
              <a:gd name="connsiteX39" fmla="*/ 1124472 w 1773336"/>
              <a:gd name="connsiteY39" fmla="*/ 2018698 h 2075853"/>
              <a:gd name="connsiteX40" fmla="*/ 1050653 w 1773336"/>
              <a:gd name="connsiteY40" fmla="*/ 2075847 h 2075853"/>
              <a:gd name="connsiteX41" fmla="*/ 958578 w 1773336"/>
              <a:gd name="connsiteY41" fmla="*/ 175613 h 2075853"/>
              <a:gd name="connsiteX42" fmla="*/ 853803 w 1773336"/>
              <a:gd name="connsiteY42" fmla="*/ 201805 h 2075853"/>
              <a:gd name="connsiteX43" fmla="*/ 832372 w 1773336"/>
              <a:gd name="connsiteY43" fmla="*/ 266895 h 2075853"/>
              <a:gd name="connsiteX44" fmla="*/ 715690 w 1773336"/>
              <a:gd name="connsiteY44" fmla="*/ 134337 h 2075853"/>
              <a:gd name="connsiteX45" fmla="*/ 514872 w 1773336"/>
              <a:gd name="connsiteY45" fmla="*/ 152593 h 2075853"/>
              <a:gd name="connsiteX46" fmla="*/ 363266 w 1773336"/>
              <a:gd name="connsiteY46" fmla="*/ 178786 h 2075853"/>
              <a:gd name="connsiteX47" fmla="*/ 521 w 1773336"/>
              <a:gd name="connsiteY47" fmla="*/ 429612 h 2075853"/>
              <a:gd name="connsiteX48" fmla="*/ 629171 w 1773336"/>
              <a:gd name="connsiteY48" fmla="*/ 1821056 h 2075853"/>
              <a:gd name="connsiteX49" fmla="*/ 545827 w 1773336"/>
              <a:gd name="connsiteY49" fmla="*/ 1713899 h 2075853"/>
              <a:gd name="connsiteX50" fmla="*/ 519634 w 1773336"/>
              <a:gd name="connsiteY50" fmla="*/ 1673419 h 2075853"/>
              <a:gd name="connsiteX51" fmla="*/ 495823 w 1773336"/>
              <a:gd name="connsiteY51" fmla="*/ 1631746 h 2075853"/>
              <a:gd name="connsiteX0" fmla="*/ 499255 w 1776768"/>
              <a:gd name="connsiteY0" fmla="*/ 1631746 h 2075853"/>
              <a:gd name="connsiteX1" fmla="*/ 394479 w 1776768"/>
              <a:gd name="connsiteY1" fmla="*/ 1578169 h 2075853"/>
              <a:gd name="connsiteX2" fmla="*/ 299229 w 1776768"/>
              <a:gd name="connsiteY2" fmla="*/ 1554354 h 2075853"/>
              <a:gd name="connsiteX3" fmla="*/ 244460 w 1776768"/>
              <a:gd name="connsiteY3" fmla="*/ 1440054 h 2075853"/>
              <a:gd name="connsiteX4" fmla="*/ 315897 w 1776768"/>
              <a:gd name="connsiteY4" fmla="*/ 1437674 h 2075853"/>
              <a:gd name="connsiteX5" fmla="*/ 323042 w 1776768"/>
              <a:gd name="connsiteY5" fmla="*/ 1363856 h 2075853"/>
              <a:gd name="connsiteX6" fmla="*/ 265891 w 1776768"/>
              <a:gd name="connsiteY6" fmla="*/ 1294800 h 2075853"/>
              <a:gd name="connsiteX7" fmla="*/ 227791 w 1776768"/>
              <a:gd name="connsiteY7" fmla="*/ 1263843 h 2075853"/>
              <a:gd name="connsiteX8" fmla="*/ 277797 w 1776768"/>
              <a:gd name="connsiteY8" fmla="*/ 1201929 h 2075853"/>
              <a:gd name="connsiteX9" fmla="*/ 382572 w 1776768"/>
              <a:gd name="connsiteY9" fmla="*/ 1237649 h 2075853"/>
              <a:gd name="connsiteX10" fmla="*/ 523066 w 1776768"/>
              <a:gd name="connsiteY10" fmla="*/ 1209074 h 2075853"/>
              <a:gd name="connsiteX11" fmla="*/ 584979 w 1776768"/>
              <a:gd name="connsiteY11" fmla="*/ 1263844 h 2075853"/>
              <a:gd name="connsiteX12" fmla="*/ 632603 w 1776768"/>
              <a:gd name="connsiteY12" fmla="*/ 1361475 h 2075853"/>
              <a:gd name="connsiteX13" fmla="*/ 677848 w 1776768"/>
              <a:gd name="connsiteY13" fmla="*/ 1363857 h 2075853"/>
              <a:gd name="connsiteX14" fmla="*/ 718328 w 1776768"/>
              <a:gd name="connsiteY14" fmla="*/ 1378143 h 2075853"/>
              <a:gd name="connsiteX15" fmla="*/ 770717 w 1776768"/>
              <a:gd name="connsiteY15" fmla="*/ 1406718 h 2075853"/>
              <a:gd name="connsiteX16" fmla="*/ 904066 w 1776768"/>
              <a:gd name="connsiteY16" fmla="*/ 1299562 h 2075853"/>
              <a:gd name="connsiteX17" fmla="*/ 1068372 w 1776768"/>
              <a:gd name="connsiteY17" fmla="*/ 1194787 h 2075853"/>
              <a:gd name="connsiteX18" fmla="*/ 1118379 w 1776768"/>
              <a:gd name="connsiteY18" fmla="*/ 1173355 h 2075853"/>
              <a:gd name="connsiteX19" fmla="*/ 1115998 w 1776768"/>
              <a:gd name="connsiteY19" fmla="*/ 1173357 h 2075853"/>
              <a:gd name="connsiteX20" fmla="*/ 1168384 w 1776768"/>
              <a:gd name="connsiteY20" fmla="*/ 1282893 h 2075853"/>
              <a:gd name="connsiteX21" fmla="*/ 1201722 w 1776768"/>
              <a:gd name="connsiteY21" fmla="*/ 1235268 h 2075853"/>
              <a:gd name="connsiteX22" fmla="*/ 1308878 w 1776768"/>
              <a:gd name="connsiteY22" fmla="*/ 1235268 h 2075853"/>
              <a:gd name="connsiteX23" fmla="*/ 1470805 w 1776768"/>
              <a:gd name="connsiteY23" fmla="*/ 1359092 h 2075853"/>
              <a:gd name="connsiteX24" fmla="*/ 1535097 w 1776768"/>
              <a:gd name="connsiteY24" fmla="*/ 1330518 h 2075853"/>
              <a:gd name="connsiteX25" fmla="*/ 1608917 w 1776768"/>
              <a:gd name="connsiteY25" fmla="*/ 1313849 h 2075853"/>
              <a:gd name="connsiteX26" fmla="*/ 1675592 w 1776768"/>
              <a:gd name="connsiteY26" fmla="*/ 1304325 h 2075853"/>
              <a:gd name="connsiteX27" fmla="*/ 1773222 w 1776768"/>
              <a:gd name="connsiteY27" fmla="*/ 1335280 h 2075853"/>
              <a:gd name="connsiteX28" fmla="*/ 1747028 w 1776768"/>
              <a:gd name="connsiteY28" fmla="*/ 1406718 h 2075853"/>
              <a:gd name="connsiteX29" fmla="*/ 1706548 w 1776768"/>
              <a:gd name="connsiteY29" fmla="*/ 1487681 h 2075853"/>
              <a:gd name="connsiteX30" fmla="*/ 1625585 w 1776768"/>
              <a:gd name="connsiteY30" fmla="*/ 1530544 h 2075853"/>
              <a:gd name="connsiteX31" fmla="*/ 1537479 w 1776768"/>
              <a:gd name="connsiteY31" fmla="*/ 1568641 h 2075853"/>
              <a:gd name="connsiteX32" fmla="*/ 1466041 w 1776768"/>
              <a:gd name="connsiteY32" fmla="*/ 1662702 h 2075853"/>
              <a:gd name="connsiteX33" fmla="*/ 1411273 w 1776768"/>
              <a:gd name="connsiteY33" fmla="*/ 1668655 h 2075853"/>
              <a:gd name="connsiteX34" fmla="*/ 1349360 w 1776768"/>
              <a:gd name="connsiteY34" fmla="*/ 1721041 h 2075853"/>
              <a:gd name="connsiteX35" fmla="*/ 1294591 w 1776768"/>
              <a:gd name="connsiteY35" fmla="*/ 1818674 h 2075853"/>
              <a:gd name="connsiteX36" fmla="*/ 1285066 w 1776768"/>
              <a:gd name="connsiteY36" fmla="*/ 1902018 h 2075853"/>
              <a:gd name="connsiteX37" fmla="*/ 1244585 w 1776768"/>
              <a:gd name="connsiteY37" fmla="*/ 1961547 h 2075853"/>
              <a:gd name="connsiteX38" fmla="*/ 1192197 w 1776768"/>
              <a:gd name="connsiteY38" fmla="*/ 1987743 h 2075853"/>
              <a:gd name="connsiteX39" fmla="*/ 1127904 w 1776768"/>
              <a:gd name="connsiteY39" fmla="*/ 2018698 h 2075853"/>
              <a:gd name="connsiteX40" fmla="*/ 1054085 w 1776768"/>
              <a:gd name="connsiteY40" fmla="*/ 2075847 h 2075853"/>
              <a:gd name="connsiteX41" fmla="*/ 962010 w 1776768"/>
              <a:gd name="connsiteY41" fmla="*/ 175613 h 2075853"/>
              <a:gd name="connsiteX42" fmla="*/ 857235 w 1776768"/>
              <a:gd name="connsiteY42" fmla="*/ 201805 h 2075853"/>
              <a:gd name="connsiteX43" fmla="*/ 835804 w 1776768"/>
              <a:gd name="connsiteY43" fmla="*/ 266895 h 2075853"/>
              <a:gd name="connsiteX44" fmla="*/ 719122 w 1776768"/>
              <a:gd name="connsiteY44" fmla="*/ 134337 h 2075853"/>
              <a:gd name="connsiteX45" fmla="*/ 518304 w 1776768"/>
              <a:gd name="connsiteY45" fmla="*/ 152593 h 2075853"/>
              <a:gd name="connsiteX46" fmla="*/ 366698 w 1776768"/>
              <a:gd name="connsiteY46" fmla="*/ 178786 h 2075853"/>
              <a:gd name="connsiteX47" fmla="*/ 3953 w 1776768"/>
              <a:gd name="connsiteY47" fmla="*/ 429612 h 2075853"/>
              <a:gd name="connsiteX48" fmla="*/ 38878 w 1776768"/>
              <a:gd name="connsiteY48" fmla="*/ 595506 h 2075853"/>
              <a:gd name="connsiteX49" fmla="*/ 549259 w 1776768"/>
              <a:gd name="connsiteY49" fmla="*/ 1713899 h 2075853"/>
              <a:gd name="connsiteX50" fmla="*/ 523066 w 1776768"/>
              <a:gd name="connsiteY50" fmla="*/ 1673419 h 2075853"/>
              <a:gd name="connsiteX51" fmla="*/ 499255 w 1776768"/>
              <a:gd name="connsiteY51" fmla="*/ 1631746 h 2075853"/>
              <a:gd name="connsiteX0" fmla="*/ 499255 w 1776768"/>
              <a:gd name="connsiteY0" fmla="*/ 1631746 h 2075853"/>
              <a:gd name="connsiteX1" fmla="*/ 394479 w 1776768"/>
              <a:gd name="connsiteY1" fmla="*/ 1578169 h 2075853"/>
              <a:gd name="connsiteX2" fmla="*/ 299229 w 1776768"/>
              <a:gd name="connsiteY2" fmla="*/ 1554354 h 2075853"/>
              <a:gd name="connsiteX3" fmla="*/ 244460 w 1776768"/>
              <a:gd name="connsiteY3" fmla="*/ 1440054 h 2075853"/>
              <a:gd name="connsiteX4" fmla="*/ 315897 w 1776768"/>
              <a:gd name="connsiteY4" fmla="*/ 1437674 h 2075853"/>
              <a:gd name="connsiteX5" fmla="*/ 323042 w 1776768"/>
              <a:gd name="connsiteY5" fmla="*/ 1363856 h 2075853"/>
              <a:gd name="connsiteX6" fmla="*/ 265891 w 1776768"/>
              <a:gd name="connsiteY6" fmla="*/ 1294800 h 2075853"/>
              <a:gd name="connsiteX7" fmla="*/ 227791 w 1776768"/>
              <a:gd name="connsiteY7" fmla="*/ 1263843 h 2075853"/>
              <a:gd name="connsiteX8" fmla="*/ 277797 w 1776768"/>
              <a:gd name="connsiteY8" fmla="*/ 1201929 h 2075853"/>
              <a:gd name="connsiteX9" fmla="*/ 382572 w 1776768"/>
              <a:gd name="connsiteY9" fmla="*/ 1237649 h 2075853"/>
              <a:gd name="connsiteX10" fmla="*/ 523066 w 1776768"/>
              <a:gd name="connsiteY10" fmla="*/ 1209074 h 2075853"/>
              <a:gd name="connsiteX11" fmla="*/ 584979 w 1776768"/>
              <a:gd name="connsiteY11" fmla="*/ 1263844 h 2075853"/>
              <a:gd name="connsiteX12" fmla="*/ 632603 w 1776768"/>
              <a:gd name="connsiteY12" fmla="*/ 1361475 h 2075853"/>
              <a:gd name="connsiteX13" fmla="*/ 677848 w 1776768"/>
              <a:gd name="connsiteY13" fmla="*/ 1363857 h 2075853"/>
              <a:gd name="connsiteX14" fmla="*/ 718328 w 1776768"/>
              <a:gd name="connsiteY14" fmla="*/ 1378143 h 2075853"/>
              <a:gd name="connsiteX15" fmla="*/ 770717 w 1776768"/>
              <a:gd name="connsiteY15" fmla="*/ 1406718 h 2075853"/>
              <a:gd name="connsiteX16" fmla="*/ 904066 w 1776768"/>
              <a:gd name="connsiteY16" fmla="*/ 1299562 h 2075853"/>
              <a:gd name="connsiteX17" fmla="*/ 1068372 w 1776768"/>
              <a:gd name="connsiteY17" fmla="*/ 1194787 h 2075853"/>
              <a:gd name="connsiteX18" fmla="*/ 1118379 w 1776768"/>
              <a:gd name="connsiteY18" fmla="*/ 1173355 h 2075853"/>
              <a:gd name="connsiteX19" fmla="*/ 1115998 w 1776768"/>
              <a:gd name="connsiteY19" fmla="*/ 1173357 h 2075853"/>
              <a:gd name="connsiteX20" fmla="*/ 1168384 w 1776768"/>
              <a:gd name="connsiteY20" fmla="*/ 1282893 h 2075853"/>
              <a:gd name="connsiteX21" fmla="*/ 1201722 w 1776768"/>
              <a:gd name="connsiteY21" fmla="*/ 1235268 h 2075853"/>
              <a:gd name="connsiteX22" fmla="*/ 1308878 w 1776768"/>
              <a:gd name="connsiteY22" fmla="*/ 1235268 h 2075853"/>
              <a:gd name="connsiteX23" fmla="*/ 1470805 w 1776768"/>
              <a:gd name="connsiteY23" fmla="*/ 1359092 h 2075853"/>
              <a:gd name="connsiteX24" fmla="*/ 1535097 w 1776768"/>
              <a:gd name="connsiteY24" fmla="*/ 1330518 h 2075853"/>
              <a:gd name="connsiteX25" fmla="*/ 1608917 w 1776768"/>
              <a:gd name="connsiteY25" fmla="*/ 1313849 h 2075853"/>
              <a:gd name="connsiteX26" fmla="*/ 1675592 w 1776768"/>
              <a:gd name="connsiteY26" fmla="*/ 1304325 h 2075853"/>
              <a:gd name="connsiteX27" fmla="*/ 1773222 w 1776768"/>
              <a:gd name="connsiteY27" fmla="*/ 1335280 h 2075853"/>
              <a:gd name="connsiteX28" fmla="*/ 1747028 w 1776768"/>
              <a:gd name="connsiteY28" fmla="*/ 1406718 h 2075853"/>
              <a:gd name="connsiteX29" fmla="*/ 1706548 w 1776768"/>
              <a:gd name="connsiteY29" fmla="*/ 1487681 h 2075853"/>
              <a:gd name="connsiteX30" fmla="*/ 1625585 w 1776768"/>
              <a:gd name="connsiteY30" fmla="*/ 1530544 h 2075853"/>
              <a:gd name="connsiteX31" fmla="*/ 1537479 w 1776768"/>
              <a:gd name="connsiteY31" fmla="*/ 1568641 h 2075853"/>
              <a:gd name="connsiteX32" fmla="*/ 1466041 w 1776768"/>
              <a:gd name="connsiteY32" fmla="*/ 1662702 h 2075853"/>
              <a:gd name="connsiteX33" fmla="*/ 1411273 w 1776768"/>
              <a:gd name="connsiteY33" fmla="*/ 1668655 h 2075853"/>
              <a:gd name="connsiteX34" fmla="*/ 1349360 w 1776768"/>
              <a:gd name="connsiteY34" fmla="*/ 1721041 h 2075853"/>
              <a:gd name="connsiteX35" fmla="*/ 1294591 w 1776768"/>
              <a:gd name="connsiteY35" fmla="*/ 1818674 h 2075853"/>
              <a:gd name="connsiteX36" fmla="*/ 1285066 w 1776768"/>
              <a:gd name="connsiteY36" fmla="*/ 1902018 h 2075853"/>
              <a:gd name="connsiteX37" fmla="*/ 1244585 w 1776768"/>
              <a:gd name="connsiteY37" fmla="*/ 1961547 h 2075853"/>
              <a:gd name="connsiteX38" fmla="*/ 1192197 w 1776768"/>
              <a:gd name="connsiteY38" fmla="*/ 1987743 h 2075853"/>
              <a:gd name="connsiteX39" fmla="*/ 1127904 w 1776768"/>
              <a:gd name="connsiteY39" fmla="*/ 2018698 h 2075853"/>
              <a:gd name="connsiteX40" fmla="*/ 1054085 w 1776768"/>
              <a:gd name="connsiteY40" fmla="*/ 2075847 h 2075853"/>
              <a:gd name="connsiteX41" fmla="*/ 962010 w 1776768"/>
              <a:gd name="connsiteY41" fmla="*/ 175613 h 2075853"/>
              <a:gd name="connsiteX42" fmla="*/ 857235 w 1776768"/>
              <a:gd name="connsiteY42" fmla="*/ 201805 h 2075853"/>
              <a:gd name="connsiteX43" fmla="*/ 835804 w 1776768"/>
              <a:gd name="connsiteY43" fmla="*/ 266895 h 2075853"/>
              <a:gd name="connsiteX44" fmla="*/ 719122 w 1776768"/>
              <a:gd name="connsiteY44" fmla="*/ 134337 h 2075853"/>
              <a:gd name="connsiteX45" fmla="*/ 518304 w 1776768"/>
              <a:gd name="connsiteY45" fmla="*/ 152593 h 2075853"/>
              <a:gd name="connsiteX46" fmla="*/ 366698 w 1776768"/>
              <a:gd name="connsiteY46" fmla="*/ 178786 h 2075853"/>
              <a:gd name="connsiteX47" fmla="*/ 3953 w 1776768"/>
              <a:gd name="connsiteY47" fmla="*/ 429612 h 2075853"/>
              <a:gd name="connsiteX48" fmla="*/ 38878 w 1776768"/>
              <a:gd name="connsiteY48" fmla="*/ 595506 h 2075853"/>
              <a:gd name="connsiteX49" fmla="*/ 165084 w 1776768"/>
              <a:gd name="connsiteY49" fmla="*/ 466124 h 2075853"/>
              <a:gd name="connsiteX50" fmla="*/ 523066 w 1776768"/>
              <a:gd name="connsiteY50" fmla="*/ 1673419 h 2075853"/>
              <a:gd name="connsiteX51" fmla="*/ 499255 w 1776768"/>
              <a:gd name="connsiteY51" fmla="*/ 1631746 h 2075853"/>
              <a:gd name="connsiteX0" fmla="*/ 499255 w 1776768"/>
              <a:gd name="connsiteY0" fmla="*/ 1631746 h 2075853"/>
              <a:gd name="connsiteX1" fmla="*/ 394479 w 1776768"/>
              <a:gd name="connsiteY1" fmla="*/ 1578169 h 2075853"/>
              <a:gd name="connsiteX2" fmla="*/ 299229 w 1776768"/>
              <a:gd name="connsiteY2" fmla="*/ 1554354 h 2075853"/>
              <a:gd name="connsiteX3" fmla="*/ 244460 w 1776768"/>
              <a:gd name="connsiteY3" fmla="*/ 1440054 h 2075853"/>
              <a:gd name="connsiteX4" fmla="*/ 315897 w 1776768"/>
              <a:gd name="connsiteY4" fmla="*/ 1437674 h 2075853"/>
              <a:gd name="connsiteX5" fmla="*/ 323042 w 1776768"/>
              <a:gd name="connsiteY5" fmla="*/ 1363856 h 2075853"/>
              <a:gd name="connsiteX6" fmla="*/ 265891 w 1776768"/>
              <a:gd name="connsiteY6" fmla="*/ 1294800 h 2075853"/>
              <a:gd name="connsiteX7" fmla="*/ 227791 w 1776768"/>
              <a:gd name="connsiteY7" fmla="*/ 1263843 h 2075853"/>
              <a:gd name="connsiteX8" fmla="*/ 277797 w 1776768"/>
              <a:gd name="connsiteY8" fmla="*/ 1201929 h 2075853"/>
              <a:gd name="connsiteX9" fmla="*/ 382572 w 1776768"/>
              <a:gd name="connsiteY9" fmla="*/ 1237649 h 2075853"/>
              <a:gd name="connsiteX10" fmla="*/ 523066 w 1776768"/>
              <a:gd name="connsiteY10" fmla="*/ 1209074 h 2075853"/>
              <a:gd name="connsiteX11" fmla="*/ 584979 w 1776768"/>
              <a:gd name="connsiteY11" fmla="*/ 1263844 h 2075853"/>
              <a:gd name="connsiteX12" fmla="*/ 632603 w 1776768"/>
              <a:gd name="connsiteY12" fmla="*/ 1361475 h 2075853"/>
              <a:gd name="connsiteX13" fmla="*/ 677848 w 1776768"/>
              <a:gd name="connsiteY13" fmla="*/ 1363857 h 2075853"/>
              <a:gd name="connsiteX14" fmla="*/ 718328 w 1776768"/>
              <a:gd name="connsiteY14" fmla="*/ 1378143 h 2075853"/>
              <a:gd name="connsiteX15" fmla="*/ 770717 w 1776768"/>
              <a:gd name="connsiteY15" fmla="*/ 1406718 h 2075853"/>
              <a:gd name="connsiteX16" fmla="*/ 904066 w 1776768"/>
              <a:gd name="connsiteY16" fmla="*/ 1299562 h 2075853"/>
              <a:gd name="connsiteX17" fmla="*/ 1068372 w 1776768"/>
              <a:gd name="connsiteY17" fmla="*/ 1194787 h 2075853"/>
              <a:gd name="connsiteX18" fmla="*/ 1118379 w 1776768"/>
              <a:gd name="connsiteY18" fmla="*/ 1173355 h 2075853"/>
              <a:gd name="connsiteX19" fmla="*/ 1115998 w 1776768"/>
              <a:gd name="connsiteY19" fmla="*/ 1173357 h 2075853"/>
              <a:gd name="connsiteX20" fmla="*/ 1168384 w 1776768"/>
              <a:gd name="connsiteY20" fmla="*/ 1282893 h 2075853"/>
              <a:gd name="connsiteX21" fmla="*/ 1201722 w 1776768"/>
              <a:gd name="connsiteY21" fmla="*/ 1235268 h 2075853"/>
              <a:gd name="connsiteX22" fmla="*/ 1308878 w 1776768"/>
              <a:gd name="connsiteY22" fmla="*/ 1235268 h 2075853"/>
              <a:gd name="connsiteX23" fmla="*/ 1470805 w 1776768"/>
              <a:gd name="connsiteY23" fmla="*/ 1359092 h 2075853"/>
              <a:gd name="connsiteX24" fmla="*/ 1535097 w 1776768"/>
              <a:gd name="connsiteY24" fmla="*/ 1330518 h 2075853"/>
              <a:gd name="connsiteX25" fmla="*/ 1608917 w 1776768"/>
              <a:gd name="connsiteY25" fmla="*/ 1313849 h 2075853"/>
              <a:gd name="connsiteX26" fmla="*/ 1675592 w 1776768"/>
              <a:gd name="connsiteY26" fmla="*/ 1304325 h 2075853"/>
              <a:gd name="connsiteX27" fmla="*/ 1773222 w 1776768"/>
              <a:gd name="connsiteY27" fmla="*/ 1335280 h 2075853"/>
              <a:gd name="connsiteX28" fmla="*/ 1747028 w 1776768"/>
              <a:gd name="connsiteY28" fmla="*/ 1406718 h 2075853"/>
              <a:gd name="connsiteX29" fmla="*/ 1706548 w 1776768"/>
              <a:gd name="connsiteY29" fmla="*/ 1487681 h 2075853"/>
              <a:gd name="connsiteX30" fmla="*/ 1625585 w 1776768"/>
              <a:gd name="connsiteY30" fmla="*/ 1530544 h 2075853"/>
              <a:gd name="connsiteX31" fmla="*/ 1537479 w 1776768"/>
              <a:gd name="connsiteY31" fmla="*/ 1568641 h 2075853"/>
              <a:gd name="connsiteX32" fmla="*/ 1466041 w 1776768"/>
              <a:gd name="connsiteY32" fmla="*/ 1662702 h 2075853"/>
              <a:gd name="connsiteX33" fmla="*/ 1411273 w 1776768"/>
              <a:gd name="connsiteY33" fmla="*/ 1668655 h 2075853"/>
              <a:gd name="connsiteX34" fmla="*/ 1349360 w 1776768"/>
              <a:gd name="connsiteY34" fmla="*/ 1721041 h 2075853"/>
              <a:gd name="connsiteX35" fmla="*/ 1294591 w 1776768"/>
              <a:gd name="connsiteY35" fmla="*/ 1818674 h 2075853"/>
              <a:gd name="connsiteX36" fmla="*/ 1285066 w 1776768"/>
              <a:gd name="connsiteY36" fmla="*/ 1902018 h 2075853"/>
              <a:gd name="connsiteX37" fmla="*/ 1244585 w 1776768"/>
              <a:gd name="connsiteY37" fmla="*/ 1961547 h 2075853"/>
              <a:gd name="connsiteX38" fmla="*/ 1192197 w 1776768"/>
              <a:gd name="connsiteY38" fmla="*/ 1987743 h 2075853"/>
              <a:gd name="connsiteX39" fmla="*/ 1127904 w 1776768"/>
              <a:gd name="connsiteY39" fmla="*/ 2018698 h 2075853"/>
              <a:gd name="connsiteX40" fmla="*/ 1054085 w 1776768"/>
              <a:gd name="connsiteY40" fmla="*/ 2075847 h 2075853"/>
              <a:gd name="connsiteX41" fmla="*/ 962010 w 1776768"/>
              <a:gd name="connsiteY41" fmla="*/ 175613 h 2075853"/>
              <a:gd name="connsiteX42" fmla="*/ 857235 w 1776768"/>
              <a:gd name="connsiteY42" fmla="*/ 201805 h 2075853"/>
              <a:gd name="connsiteX43" fmla="*/ 835804 w 1776768"/>
              <a:gd name="connsiteY43" fmla="*/ 266895 h 2075853"/>
              <a:gd name="connsiteX44" fmla="*/ 719122 w 1776768"/>
              <a:gd name="connsiteY44" fmla="*/ 134337 h 2075853"/>
              <a:gd name="connsiteX45" fmla="*/ 518304 w 1776768"/>
              <a:gd name="connsiteY45" fmla="*/ 152593 h 2075853"/>
              <a:gd name="connsiteX46" fmla="*/ 366698 w 1776768"/>
              <a:gd name="connsiteY46" fmla="*/ 178786 h 2075853"/>
              <a:gd name="connsiteX47" fmla="*/ 3953 w 1776768"/>
              <a:gd name="connsiteY47" fmla="*/ 429612 h 2075853"/>
              <a:gd name="connsiteX48" fmla="*/ 38878 w 1776768"/>
              <a:gd name="connsiteY48" fmla="*/ 595506 h 2075853"/>
              <a:gd name="connsiteX49" fmla="*/ 165084 w 1776768"/>
              <a:gd name="connsiteY49" fmla="*/ 466124 h 2075853"/>
              <a:gd name="connsiteX50" fmla="*/ 415116 w 1776768"/>
              <a:gd name="connsiteY50" fmla="*/ 666944 h 2075853"/>
              <a:gd name="connsiteX51" fmla="*/ 499255 w 1776768"/>
              <a:gd name="connsiteY51" fmla="*/ 1631746 h 2075853"/>
              <a:gd name="connsiteX0" fmla="*/ 499255 w 1776768"/>
              <a:gd name="connsiteY0" fmla="*/ 1631746 h 2075853"/>
              <a:gd name="connsiteX1" fmla="*/ 394479 w 1776768"/>
              <a:gd name="connsiteY1" fmla="*/ 1578169 h 2075853"/>
              <a:gd name="connsiteX2" fmla="*/ 299229 w 1776768"/>
              <a:gd name="connsiteY2" fmla="*/ 1554354 h 2075853"/>
              <a:gd name="connsiteX3" fmla="*/ 244460 w 1776768"/>
              <a:gd name="connsiteY3" fmla="*/ 1440054 h 2075853"/>
              <a:gd name="connsiteX4" fmla="*/ 315897 w 1776768"/>
              <a:gd name="connsiteY4" fmla="*/ 1437674 h 2075853"/>
              <a:gd name="connsiteX5" fmla="*/ 323042 w 1776768"/>
              <a:gd name="connsiteY5" fmla="*/ 1363856 h 2075853"/>
              <a:gd name="connsiteX6" fmla="*/ 265891 w 1776768"/>
              <a:gd name="connsiteY6" fmla="*/ 1294800 h 2075853"/>
              <a:gd name="connsiteX7" fmla="*/ 227791 w 1776768"/>
              <a:gd name="connsiteY7" fmla="*/ 1263843 h 2075853"/>
              <a:gd name="connsiteX8" fmla="*/ 277797 w 1776768"/>
              <a:gd name="connsiteY8" fmla="*/ 1201929 h 2075853"/>
              <a:gd name="connsiteX9" fmla="*/ 382572 w 1776768"/>
              <a:gd name="connsiteY9" fmla="*/ 1237649 h 2075853"/>
              <a:gd name="connsiteX10" fmla="*/ 523066 w 1776768"/>
              <a:gd name="connsiteY10" fmla="*/ 1209074 h 2075853"/>
              <a:gd name="connsiteX11" fmla="*/ 584979 w 1776768"/>
              <a:gd name="connsiteY11" fmla="*/ 1263844 h 2075853"/>
              <a:gd name="connsiteX12" fmla="*/ 632603 w 1776768"/>
              <a:gd name="connsiteY12" fmla="*/ 1361475 h 2075853"/>
              <a:gd name="connsiteX13" fmla="*/ 677848 w 1776768"/>
              <a:gd name="connsiteY13" fmla="*/ 1363857 h 2075853"/>
              <a:gd name="connsiteX14" fmla="*/ 718328 w 1776768"/>
              <a:gd name="connsiteY14" fmla="*/ 1378143 h 2075853"/>
              <a:gd name="connsiteX15" fmla="*/ 770717 w 1776768"/>
              <a:gd name="connsiteY15" fmla="*/ 1406718 h 2075853"/>
              <a:gd name="connsiteX16" fmla="*/ 904066 w 1776768"/>
              <a:gd name="connsiteY16" fmla="*/ 1299562 h 2075853"/>
              <a:gd name="connsiteX17" fmla="*/ 1068372 w 1776768"/>
              <a:gd name="connsiteY17" fmla="*/ 1194787 h 2075853"/>
              <a:gd name="connsiteX18" fmla="*/ 1118379 w 1776768"/>
              <a:gd name="connsiteY18" fmla="*/ 1173355 h 2075853"/>
              <a:gd name="connsiteX19" fmla="*/ 1115998 w 1776768"/>
              <a:gd name="connsiteY19" fmla="*/ 1173357 h 2075853"/>
              <a:gd name="connsiteX20" fmla="*/ 1168384 w 1776768"/>
              <a:gd name="connsiteY20" fmla="*/ 1282893 h 2075853"/>
              <a:gd name="connsiteX21" fmla="*/ 1201722 w 1776768"/>
              <a:gd name="connsiteY21" fmla="*/ 1235268 h 2075853"/>
              <a:gd name="connsiteX22" fmla="*/ 1308878 w 1776768"/>
              <a:gd name="connsiteY22" fmla="*/ 1235268 h 2075853"/>
              <a:gd name="connsiteX23" fmla="*/ 1470805 w 1776768"/>
              <a:gd name="connsiteY23" fmla="*/ 1359092 h 2075853"/>
              <a:gd name="connsiteX24" fmla="*/ 1535097 w 1776768"/>
              <a:gd name="connsiteY24" fmla="*/ 1330518 h 2075853"/>
              <a:gd name="connsiteX25" fmla="*/ 1608917 w 1776768"/>
              <a:gd name="connsiteY25" fmla="*/ 1313849 h 2075853"/>
              <a:gd name="connsiteX26" fmla="*/ 1675592 w 1776768"/>
              <a:gd name="connsiteY26" fmla="*/ 1304325 h 2075853"/>
              <a:gd name="connsiteX27" fmla="*/ 1773222 w 1776768"/>
              <a:gd name="connsiteY27" fmla="*/ 1335280 h 2075853"/>
              <a:gd name="connsiteX28" fmla="*/ 1747028 w 1776768"/>
              <a:gd name="connsiteY28" fmla="*/ 1406718 h 2075853"/>
              <a:gd name="connsiteX29" fmla="*/ 1706548 w 1776768"/>
              <a:gd name="connsiteY29" fmla="*/ 1487681 h 2075853"/>
              <a:gd name="connsiteX30" fmla="*/ 1625585 w 1776768"/>
              <a:gd name="connsiteY30" fmla="*/ 1530544 h 2075853"/>
              <a:gd name="connsiteX31" fmla="*/ 1537479 w 1776768"/>
              <a:gd name="connsiteY31" fmla="*/ 1568641 h 2075853"/>
              <a:gd name="connsiteX32" fmla="*/ 1466041 w 1776768"/>
              <a:gd name="connsiteY32" fmla="*/ 1662702 h 2075853"/>
              <a:gd name="connsiteX33" fmla="*/ 1411273 w 1776768"/>
              <a:gd name="connsiteY33" fmla="*/ 1668655 h 2075853"/>
              <a:gd name="connsiteX34" fmla="*/ 1349360 w 1776768"/>
              <a:gd name="connsiteY34" fmla="*/ 1721041 h 2075853"/>
              <a:gd name="connsiteX35" fmla="*/ 1294591 w 1776768"/>
              <a:gd name="connsiteY35" fmla="*/ 1818674 h 2075853"/>
              <a:gd name="connsiteX36" fmla="*/ 1285066 w 1776768"/>
              <a:gd name="connsiteY36" fmla="*/ 1902018 h 2075853"/>
              <a:gd name="connsiteX37" fmla="*/ 1244585 w 1776768"/>
              <a:gd name="connsiteY37" fmla="*/ 1961547 h 2075853"/>
              <a:gd name="connsiteX38" fmla="*/ 1192197 w 1776768"/>
              <a:gd name="connsiteY38" fmla="*/ 1987743 h 2075853"/>
              <a:gd name="connsiteX39" fmla="*/ 1127904 w 1776768"/>
              <a:gd name="connsiteY39" fmla="*/ 2018698 h 2075853"/>
              <a:gd name="connsiteX40" fmla="*/ 1054085 w 1776768"/>
              <a:gd name="connsiteY40" fmla="*/ 2075847 h 2075853"/>
              <a:gd name="connsiteX41" fmla="*/ 962010 w 1776768"/>
              <a:gd name="connsiteY41" fmla="*/ 175613 h 2075853"/>
              <a:gd name="connsiteX42" fmla="*/ 857235 w 1776768"/>
              <a:gd name="connsiteY42" fmla="*/ 201805 h 2075853"/>
              <a:gd name="connsiteX43" fmla="*/ 835804 w 1776768"/>
              <a:gd name="connsiteY43" fmla="*/ 266895 h 2075853"/>
              <a:gd name="connsiteX44" fmla="*/ 719122 w 1776768"/>
              <a:gd name="connsiteY44" fmla="*/ 134337 h 2075853"/>
              <a:gd name="connsiteX45" fmla="*/ 518304 w 1776768"/>
              <a:gd name="connsiteY45" fmla="*/ 152593 h 2075853"/>
              <a:gd name="connsiteX46" fmla="*/ 366698 w 1776768"/>
              <a:gd name="connsiteY46" fmla="*/ 178786 h 2075853"/>
              <a:gd name="connsiteX47" fmla="*/ 3953 w 1776768"/>
              <a:gd name="connsiteY47" fmla="*/ 429612 h 2075853"/>
              <a:gd name="connsiteX48" fmla="*/ 38878 w 1776768"/>
              <a:gd name="connsiteY48" fmla="*/ 595506 h 2075853"/>
              <a:gd name="connsiteX49" fmla="*/ 165084 w 1776768"/>
              <a:gd name="connsiteY49" fmla="*/ 466124 h 2075853"/>
              <a:gd name="connsiteX50" fmla="*/ 415116 w 1776768"/>
              <a:gd name="connsiteY50" fmla="*/ 666944 h 2075853"/>
              <a:gd name="connsiteX51" fmla="*/ 499255 w 1776768"/>
              <a:gd name="connsiteY51" fmla="*/ 1631746 h 2075853"/>
              <a:gd name="connsiteX0" fmla="*/ 499255 w 1776768"/>
              <a:gd name="connsiteY0" fmla="*/ 1631746 h 2075853"/>
              <a:gd name="connsiteX1" fmla="*/ 394479 w 1776768"/>
              <a:gd name="connsiteY1" fmla="*/ 1578169 h 2075853"/>
              <a:gd name="connsiteX2" fmla="*/ 299229 w 1776768"/>
              <a:gd name="connsiteY2" fmla="*/ 1554354 h 2075853"/>
              <a:gd name="connsiteX3" fmla="*/ 244460 w 1776768"/>
              <a:gd name="connsiteY3" fmla="*/ 1440054 h 2075853"/>
              <a:gd name="connsiteX4" fmla="*/ 315897 w 1776768"/>
              <a:gd name="connsiteY4" fmla="*/ 1437674 h 2075853"/>
              <a:gd name="connsiteX5" fmla="*/ 323042 w 1776768"/>
              <a:gd name="connsiteY5" fmla="*/ 1363856 h 2075853"/>
              <a:gd name="connsiteX6" fmla="*/ 265891 w 1776768"/>
              <a:gd name="connsiteY6" fmla="*/ 1294800 h 2075853"/>
              <a:gd name="connsiteX7" fmla="*/ 227791 w 1776768"/>
              <a:gd name="connsiteY7" fmla="*/ 1263843 h 2075853"/>
              <a:gd name="connsiteX8" fmla="*/ 277797 w 1776768"/>
              <a:gd name="connsiteY8" fmla="*/ 1201929 h 2075853"/>
              <a:gd name="connsiteX9" fmla="*/ 382572 w 1776768"/>
              <a:gd name="connsiteY9" fmla="*/ 1237649 h 2075853"/>
              <a:gd name="connsiteX10" fmla="*/ 523066 w 1776768"/>
              <a:gd name="connsiteY10" fmla="*/ 1209074 h 2075853"/>
              <a:gd name="connsiteX11" fmla="*/ 584979 w 1776768"/>
              <a:gd name="connsiteY11" fmla="*/ 1263844 h 2075853"/>
              <a:gd name="connsiteX12" fmla="*/ 632603 w 1776768"/>
              <a:gd name="connsiteY12" fmla="*/ 1361475 h 2075853"/>
              <a:gd name="connsiteX13" fmla="*/ 677848 w 1776768"/>
              <a:gd name="connsiteY13" fmla="*/ 1363857 h 2075853"/>
              <a:gd name="connsiteX14" fmla="*/ 718328 w 1776768"/>
              <a:gd name="connsiteY14" fmla="*/ 1378143 h 2075853"/>
              <a:gd name="connsiteX15" fmla="*/ 770717 w 1776768"/>
              <a:gd name="connsiteY15" fmla="*/ 1406718 h 2075853"/>
              <a:gd name="connsiteX16" fmla="*/ 904066 w 1776768"/>
              <a:gd name="connsiteY16" fmla="*/ 1299562 h 2075853"/>
              <a:gd name="connsiteX17" fmla="*/ 1068372 w 1776768"/>
              <a:gd name="connsiteY17" fmla="*/ 1194787 h 2075853"/>
              <a:gd name="connsiteX18" fmla="*/ 1118379 w 1776768"/>
              <a:gd name="connsiteY18" fmla="*/ 1173355 h 2075853"/>
              <a:gd name="connsiteX19" fmla="*/ 1115998 w 1776768"/>
              <a:gd name="connsiteY19" fmla="*/ 1173357 h 2075853"/>
              <a:gd name="connsiteX20" fmla="*/ 1168384 w 1776768"/>
              <a:gd name="connsiteY20" fmla="*/ 1282893 h 2075853"/>
              <a:gd name="connsiteX21" fmla="*/ 1201722 w 1776768"/>
              <a:gd name="connsiteY21" fmla="*/ 1235268 h 2075853"/>
              <a:gd name="connsiteX22" fmla="*/ 1308878 w 1776768"/>
              <a:gd name="connsiteY22" fmla="*/ 1235268 h 2075853"/>
              <a:gd name="connsiteX23" fmla="*/ 1470805 w 1776768"/>
              <a:gd name="connsiteY23" fmla="*/ 1359092 h 2075853"/>
              <a:gd name="connsiteX24" fmla="*/ 1535097 w 1776768"/>
              <a:gd name="connsiteY24" fmla="*/ 1330518 h 2075853"/>
              <a:gd name="connsiteX25" fmla="*/ 1608917 w 1776768"/>
              <a:gd name="connsiteY25" fmla="*/ 1313849 h 2075853"/>
              <a:gd name="connsiteX26" fmla="*/ 1675592 w 1776768"/>
              <a:gd name="connsiteY26" fmla="*/ 1304325 h 2075853"/>
              <a:gd name="connsiteX27" fmla="*/ 1773222 w 1776768"/>
              <a:gd name="connsiteY27" fmla="*/ 1335280 h 2075853"/>
              <a:gd name="connsiteX28" fmla="*/ 1747028 w 1776768"/>
              <a:gd name="connsiteY28" fmla="*/ 1406718 h 2075853"/>
              <a:gd name="connsiteX29" fmla="*/ 1706548 w 1776768"/>
              <a:gd name="connsiteY29" fmla="*/ 1487681 h 2075853"/>
              <a:gd name="connsiteX30" fmla="*/ 1625585 w 1776768"/>
              <a:gd name="connsiteY30" fmla="*/ 1530544 h 2075853"/>
              <a:gd name="connsiteX31" fmla="*/ 1537479 w 1776768"/>
              <a:gd name="connsiteY31" fmla="*/ 1568641 h 2075853"/>
              <a:gd name="connsiteX32" fmla="*/ 1466041 w 1776768"/>
              <a:gd name="connsiteY32" fmla="*/ 1662702 h 2075853"/>
              <a:gd name="connsiteX33" fmla="*/ 1411273 w 1776768"/>
              <a:gd name="connsiteY33" fmla="*/ 1668655 h 2075853"/>
              <a:gd name="connsiteX34" fmla="*/ 1349360 w 1776768"/>
              <a:gd name="connsiteY34" fmla="*/ 1721041 h 2075853"/>
              <a:gd name="connsiteX35" fmla="*/ 1294591 w 1776768"/>
              <a:gd name="connsiteY35" fmla="*/ 1818674 h 2075853"/>
              <a:gd name="connsiteX36" fmla="*/ 1285066 w 1776768"/>
              <a:gd name="connsiteY36" fmla="*/ 1902018 h 2075853"/>
              <a:gd name="connsiteX37" fmla="*/ 1244585 w 1776768"/>
              <a:gd name="connsiteY37" fmla="*/ 1961547 h 2075853"/>
              <a:gd name="connsiteX38" fmla="*/ 1192197 w 1776768"/>
              <a:gd name="connsiteY38" fmla="*/ 1987743 h 2075853"/>
              <a:gd name="connsiteX39" fmla="*/ 1127904 w 1776768"/>
              <a:gd name="connsiteY39" fmla="*/ 2018698 h 2075853"/>
              <a:gd name="connsiteX40" fmla="*/ 1054085 w 1776768"/>
              <a:gd name="connsiteY40" fmla="*/ 2075847 h 2075853"/>
              <a:gd name="connsiteX41" fmla="*/ 962010 w 1776768"/>
              <a:gd name="connsiteY41" fmla="*/ 175613 h 2075853"/>
              <a:gd name="connsiteX42" fmla="*/ 857235 w 1776768"/>
              <a:gd name="connsiteY42" fmla="*/ 201805 h 2075853"/>
              <a:gd name="connsiteX43" fmla="*/ 835804 w 1776768"/>
              <a:gd name="connsiteY43" fmla="*/ 266895 h 2075853"/>
              <a:gd name="connsiteX44" fmla="*/ 719122 w 1776768"/>
              <a:gd name="connsiteY44" fmla="*/ 134337 h 2075853"/>
              <a:gd name="connsiteX45" fmla="*/ 518304 w 1776768"/>
              <a:gd name="connsiteY45" fmla="*/ 152593 h 2075853"/>
              <a:gd name="connsiteX46" fmla="*/ 366698 w 1776768"/>
              <a:gd name="connsiteY46" fmla="*/ 178786 h 2075853"/>
              <a:gd name="connsiteX47" fmla="*/ 3953 w 1776768"/>
              <a:gd name="connsiteY47" fmla="*/ 429612 h 2075853"/>
              <a:gd name="connsiteX48" fmla="*/ 38878 w 1776768"/>
              <a:gd name="connsiteY48" fmla="*/ 595506 h 2075853"/>
              <a:gd name="connsiteX49" fmla="*/ 165084 w 1776768"/>
              <a:gd name="connsiteY49" fmla="*/ 466124 h 2075853"/>
              <a:gd name="connsiteX50" fmla="*/ 218266 w 1776768"/>
              <a:gd name="connsiteY50" fmla="*/ 301819 h 2075853"/>
              <a:gd name="connsiteX51" fmla="*/ 499255 w 1776768"/>
              <a:gd name="connsiteY51" fmla="*/ 1631746 h 2075853"/>
              <a:gd name="connsiteX0" fmla="*/ 378605 w 1776768"/>
              <a:gd name="connsiteY0" fmla="*/ 209346 h 2075853"/>
              <a:gd name="connsiteX1" fmla="*/ 394479 w 1776768"/>
              <a:gd name="connsiteY1" fmla="*/ 1578169 h 2075853"/>
              <a:gd name="connsiteX2" fmla="*/ 299229 w 1776768"/>
              <a:gd name="connsiteY2" fmla="*/ 1554354 h 2075853"/>
              <a:gd name="connsiteX3" fmla="*/ 244460 w 1776768"/>
              <a:gd name="connsiteY3" fmla="*/ 1440054 h 2075853"/>
              <a:gd name="connsiteX4" fmla="*/ 315897 w 1776768"/>
              <a:gd name="connsiteY4" fmla="*/ 1437674 h 2075853"/>
              <a:gd name="connsiteX5" fmla="*/ 323042 w 1776768"/>
              <a:gd name="connsiteY5" fmla="*/ 1363856 h 2075853"/>
              <a:gd name="connsiteX6" fmla="*/ 265891 w 1776768"/>
              <a:gd name="connsiteY6" fmla="*/ 1294800 h 2075853"/>
              <a:gd name="connsiteX7" fmla="*/ 227791 w 1776768"/>
              <a:gd name="connsiteY7" fmla="*/ 1263843 h 2075853"/>
              <a:gd name="connsiteX8" fmla="*/ 277797 w 1776768"/>
              <a:gd name="connsiteY8" fmla="*/ 1201929 h 2075853"/>
              <a:gd name="connsiteX9" fmla="*/ 382572 w 1776768"/>
              <a:gd name="connsiteY9" fmla="*/ 1237649 h 2075853"/>
              <a:gd name="connsiteX10" fmla="*/ 523066 w 1776768"/>
              <a:gd name="connsiteY10" fmla="*/ 1209074 h 2075853"/>
              <a:gd name="connsiteX11" fmla="*/ 584979 w 1776768"/>
              <a:gd name="connsiteY11" fmla="*/ 1263844 h 2075853"/>
              <a:gd name="connsiteX12" fmla="*/ 632603 w 1776768"/>
              <a:gd name="connsiteY12" fmla="*/ 1361475 h 2075853"/>
              <a:gd name="connsiteX13" fmla="*/ 677848 w 1776768"/>
              <a:gd name="connsiteY13" fmla="*/ 1363857 h 2075853"/>
              <a:gd name="connsiteX14" fmla="*/ 718328 w 1776768"/>
              <a:gd name="connsiteY14" fmla="*/ 1378143 h 2075853"/>
              <a:gd name="connsiteX15" fmla="*/ 770717 w 1776768"/>
              <a:gd name="connsiteY15" fmla="*/ 1406718 h 2075853"/>
              <a:gd name="connsiteX16" fmla="*/ 904066 w 1776768"/>
              <a:gd name="connsiteY16" fmla="*/ 1299562 h 2075853"/>
              <a:gd name="connsiteX17" fmla="*/ 1068372 w 1776768"/>
              <a:gd name="connsiteY17" fmla="*/ 1194787 h 2075853"/>
              <a:gd name="connsiteX18" fmla="*/ 1118379 w 1776768"/>
              <a:gd name="connsiteY18" fmla="*/ 1173355 h 2075853"/>
              <a:gd name="connsiteX19" fmla="*/ 1115998 w 1776768"/>
              <a:gd name="connsiteY19" fmla="*/ 1173357 h 2075853"/>
              <a:gd name="connsiteX20" fmla="*/ 1168384 w 1776768"/>
              <a:gd name="connsiteY20" fmla="*/ 1282893 h 2075853"/>
              <a:gd name="connsiteX21" fmla="*/ 1201722 w 1776768"/>
              <a:gd name="connsiteY21" fmla="*/ 1235268 h 2075853"/>
              <a:gd name="connsiteX22" fmla="*/ 1308878 w 1776768"/>
              <a:gd name="connsiteY22" fmla="*/ 1235268 h 2075853"/>
              <a:gd name="connsiteX23" fmla="*/ 1470805 w 1776768"/>
              <a:gd name="connsiteY23" fmla="*/ 1359092 h 2075853"/>
              <a:gd name="connsiteX24" fmla="*/ 1535097 w 1776768"/>
              <a:gd name="connsiteY24" fmla="*/ 1330518 h 2075853"/>
              <a:gd name="connsiteX25" fmla="*/ 1608917 w 1776768"/>
              <a:gd name="connsiteY25" fmla="*/ 1313849 h 2075853"/>
              <a:gd name="connsiteX26" fmla="*/ 1675592 w 1776768"/>
              <a:gd name="connsiteY26" fmla="*/ 1304325 h 2075853"/>
              <a:gd name="connsiteX27" fmla="*/ 1773222 w 1776768"/>
              <a:gd name="connsiteY27" fmla="*/ 1335280 h 2075853"/>
              <a:gd name="connsiteX28" fmla="*/ 1747028 w 1776768"/>
              <a:gd name="connsiteY28" fmla="*/ 1406718 h 2075853"/>
              <a:gd name="connsiteX29" fmla="*/ 1706548 w 1776768"/>
              <a:gd name="connsiteY29" fmla="*/ 1487681 h 2075853"/>
              <a:gd name="connsiteX30" fmla="*/ 1625585 w 1776768"/>
              <a:gd name="connsiteY30" fmla="*/ 1530544 h 2075853"/>
              <a:gd name="connsiteX31" fmla="*/ 1537479 w 1776768"/>
              <a:gd name="connsiteY31" fmla="*/ 1568641 h 2075853"/>
              <a:gd name="connsiteX32" fmla="*/ 1466041 w 1776768"/>
              <a:gd name="connsiteY32" fmla="*/ 1662702 h 2075853"/>
              <a:gd name="connsiteX33" fmla="*/ 1411273 w 1776768"/>
              <a:gd name="connsiteY33" fmla="*/ 1668655 h 2075853"/>
              <a:gd name="connsiteX34" fmla="*/ 1349360 w 1776768"/>
              <a:gd name="connsiteY34" fmla="*/ 1721041 h 2075853"/>
              <a:gd name="connsiteX35" fmla="*/ 1294591 w 1776768"/>
              <a:gd name="connsiteY35" fmla="*/ 1818674 h 2075853"/>
              <a:gd name="connsiteX36" fmla="*/ 1285066 w 1776768"/>
              <a:gd name="connsiteY36" fmla="*/ 1902018 h 2075853"/>
              <a:gd name="connsiteX37" fmla="*/ 1244585 w 1776768"/>
              <a:gd name="connsiteY37" fmla="*/ 1961547 h 2075853"/>
              <a:gd name="connsiteX38" fmla="*/ 1192197 w 1776768"/>
              <a:gd name="connsiteY38" fmla="*/ 1987743 h 2075853"/>
              <a:gd name="connsiteX39" fmla="*/ 1127904 w 1776768"/>
              <a:gd name="connsiteY39" fmla="*/ 2018698 h 2075853"/>
              <a:gd name="connsiteX40" fmla="*/ 1054085 w 1776768"/>
              <a:gd name="connsiteY40" fmla="*/ 2075847 h 2075853"/>
              <a:gd name="connsiteX41" fmla="*/ 962010 w 1776768"/>
              <a:gd name="connsiteY41" fmla="*/ 175613 h 2075853"/>
              <a:gd name="connsiteX42" fmla="*/ 857235 w 1776768"/>
              <a:gd name="connsiteY42" fmla="*/ 201805 h 2075853"/>
              <a:gd name="connsiteX43" fmla="*/ 835804 w 1776768"/>
              <a:gd name="connsiteY43" fmla="*/ 266895 h 2075853"/>
              <a:gd name="connsiteX44" fmla="*/ 719122 w 1776768"/>
              <a:gd name="connsiteY44" fmla="*/ 134337 h 2075853"/>
              <a:gd name="connsiteX45" fmla="*/ 518304 w 1776768"/>
              <a:gd name="connsiteY45" fmla="*/ 152593 h 2075853"/>
              <a:gd name="connsiteX46" fmla="*/ 366698 w 1776768"/>
              <a:gd name="connsiteY46" fmla="*/ 178786 h 2075853"/>
              <a:gd name="connsiteX47" fmla="*/ 3953 w 1776768"/>
              <a:gd name="connsiteY47" fmla="*/ 429612 h 2075853"/>
              <a:gd name="connsiteX48" fmla="*/ 38878 w 1776768"/>
              <a:gd name="connsiteY48" fmla="*/ 595506 h 2075853"/>
              <a:gd name="connsiteX49" fmla="*/ 165084 w 1776768"/>
              <a:gd name="connsiteY49" fmla="*/ 466124 h 2075853"/>
              <a:gd name="connsiteX50" fmla="*/ 218266 w 1776768"/>
              <a:gd name="connsiteY50" fmla="*/ 301819 h 2075853"/>
              <a:gd name="connsiteX51" fmla="*/ 378605 w 1776768"/>
              <a:gd name="connsiteY51" fmla="*/ 209346 h 2075853"/>
              <a:gd name="connsiteX0" fmla="*/ 378605 w 1776768"/>
              <a:gd name="connsiteY0" fmla="*/ 209346 h 2075853"/>
              <a:gd name="connsiteX1" fmla="*/ 315104 w 1776768"/>
              <a:gd name="connsiteY1" fmla="*/ 384369 h 2075853"/>
              <a:gd name="connsiteX2" fmla="*/ 299229 w 1776768"/>
              <a:gd name="connsiteY2" fmla="*/ 1554354 h 2075853"/>
              <a:gd name="connsiteX3" fmla="*/ 244460 w 1776768"/>
              <a:gd name="connsiteY3" fmla="*/ 1440054 h 2075853"/>
              <a:gd name="connsiteX4" fmla="*/ 315897 w 1776768"/>
              <a:gd name="connsiteY4" fmla="*/ 1437674 h 2075853"/>
              <a:gd name="connsiteX5" fmla="*/ 323042 w 1776768"/>
              <a:gd name="connsiteY5" fmla="*/ 1363856 h 2075853"/>
              <a:gd name="connsiteX6" fmla="*/ 265891 w 1776768"/>
              <a:gd name="connsiteY6" fmla="*/ 1294800 h 2075853"/>
              <a:gd name="connsiteX7" fmla="*/ 227791 w 1776768"/>
              <a:gd name="connsiteY7" fmla="*/ 1263843 h 2075853"/>
              <a:gd name="connsiteX8" fmla="*/ 277797 w 1776768"/>
              <a:gd name="connsiteY8" fmla="*/ 1201929 h 2075853"/>
              <a:gd name="connsiteX9" fmla="*/ 382572 w 1776768"/>
              <a:gd name="connsiteY9" fmla="*/ 1237649 h 2075853"/>
              <a:gd name="connsiteX10" fmla="*/ 523066 w 1776768"/>
              <a:gd name="connsiteY10" fmla="*/ 1209074 h 2075853"/>
              <a:gd name="connsiteX11" fmla="*/ 584979 w 1776768"/>
              <a:gd name="connsiteY11" fmla="*/ 1263844 h 2075853"/>
              <a:gd name="connsiteX12" fmla="*/ 632603 w 1776768"/>
              <a:gd name="connsiteY12" fmla="*/ 1361475 h 2075853"/>
              <a:gd name="connsiteX13" fmla="*/ 677848 w 1776768"/>
              <a:gd name="connsiteY13" fmla="*/ 1363857 h 2075853"/>
              <a:gd name="connsiteX14" fmla="*/ 718328 w 1776768"/>
              <a:gd name="connsiteY14" fmla="*/ 1378143 h 2075853"/>
              <a:gd name="connsiteX15" fmla="*/ 770717 w 1776768"/>
              <a:gd name="connsiteY15" fmla="*/ 1406718 h 2075853"/>
              <a:gd name="connsiteX16" fmla="*/ 904066 w 1776768"/>
              <a:gd name="connsiteY16" fmla="*/ 1299562 h 2075853"/>
              <a:gd name="connsiteX17" fmla="*/ 1068372 w 1776768"/>
              <a:gd name="connsiteY17" fmla="*/ 1194787 h 2075853"/>
              <a:gd name="connsiteX18" fmla="*/ 1118379 w 1776768"/>
              <a:gd name="connsiteY18" fmla="*/ 1173355 h 2075853"/>
              <a:gd name="connsiteX19" fmla="*/ 1115998 w 1776768"/>
              <a:gd name="connsiteY19" fmla="*/ 1173357 h 2075853"/>
              <a:gd name="connsiteX20" fmla="*/ 1168384 w 1776768"/>
              <a:gd name="connsiteY20" fmla="*/ 1282893 h 2075853"/>
              <a:gd name="connsiteX21" fmla="*/ 1201722 w 1776768"/>
              <a:gd name="connsiteY21" fmla="*/ 1235268 h 2075853"/>
              <a:gd name="connsiteX22" fmla="*/ 1308878 w 1776768"/>
              <a:gd name="connsiteY22" fmla="*/ 1235268 h 2075853"/>
              <a:gd name="connsiteX23" fmla="*/ 1470805 w 1776768"/>
              <a:gd name="connsiteY23" fmla="*/ 1359092 h 2075853"/>
              <a:gd name="connsiteX24" fmla="*/ 1535097 w 1776768"/>
              <a:gd name="connsiteY24" fmla="*/ 1330518 h 2075853"/>
              <a:gd name="connsiteX25" fmla="*/ 1608917 w 1776768"/>
              <a:gd name="connsiteY25" fmla="*/ 1313849 h 2075853"/>
              <a:gd name="connsiteX26" fmla="*/ 1675592 w 1776768"/>
              <a:gd name="connsiteY26" fmla="*/ 1304325 h 2075853"/>
              <a:gd name="connsiteX27" fmla="*/ 1773222 w 1776768"/>
              <a:gd name="connsiteY27" fmla="*/ 1335280 h 2075853"/>
              <a:gd name="connsiteX28" fmla="*/ 1747028 w 1776768"/>
              <a:gd name="connsiteY28" fmla="*/ 1406718 h 2075853"/>
              <a:gd name="connsiteX29" fmla="*/ 1706548 w 1776768"/>
              <a:gd name="connsiteY29" fmla="*/ 1487681 h 2075853"/>
              <a:gd name="connsiteX30" fmla="*/ 1625585 w 1776768"/>
              <a:gd name="connsiteY30" fmla="*/ 1530544 h 2075853"/>
              <a:gd name="connsiteX31" fmla="*/ 1537479 w 1776768"/>
              <a:gd name="connsiteY31" fmla="*/ 1568641 h 2075853"/>
              <a:gd name="connsiteX32" fmla="*/ 1466041 w 1776768"/>
              <a:gd name="connsiteY32" fmla="*/ 1662702 h 2075853"/>
              <a:gd name="connsiteX33" fmla="*/ 1411273 w 1776768"/>
              <a:gd name="connsiteY33" fmla="*/ 1668655 h 2075853"/>
              <a:gd name="connsiteX34" fmla="*/ 1349360 w 1776768"/>
              <a:gd name="connsiteY34" fmla="*/ 1721041 h 2075853"/>
              <a:gd name="connsiteX35" fmla="*/ 1294591 w 1776768"/>
              <a:gd name="connsiteY35" fmla="*/ 1818674 h 2075853"/>
              <a:gd name="connsiteX36" fmla="*/ 1285066 w 1776768"/>
              <a:gd name="connsiteY36" fmla="*/ 1902018 h 2075853"/>
              <a:gd name="connsiteX37" fmla="*/ 1244585 w 1776768"/>
              <a:gd name="connsiteY37" fmla="*/ 1961547 h 2075853"/>
              <a:gd name="connsiteX38" fmla="*/ 1192197 w 1776768"/>
              <a:gd name="connsiteY38" fmla="*/ 1987743 h 2075853"/>
              <a:gd name="connsiteX39" fmla="*/ 1127904 w 1776768"/>
              <a:gd name="connsiteY39" fmla="*/ 2018698 h 2075853"/>
              <a:gd name="connsiteX40" fmla="*/ 1054085 w 1776768"/>
              <a:gd name="connsiteY40" fmla="*/ 2075847 h 2075853"/>
              <a:gd name="connsiteX41" fmla="*/ 962010 w 1776768"/>
              <a:gd name="connsiteY41" fmla="*/ 175613 h 2075853"/>
              <a:gd name="connsiteX42" fmla="*/ 857235 w 1776768"/>
              <a:gd name="connsiteY42" fmla="*/ 201805 h 2075853"/>
              <a:gd name="connsiteX43" fmla="*/ 835804 w 1776768"/>
              <a:gd name="connsiteY43" fmla="*/ 266895 h 2075853"/>
              <a:gd name="connsiteX44" fmla="*/ 719122 w 1776768"/>
              <a:gd name="connsiteY44" fmla="*/ 134337 h 2075853"/>
              <a:gd name="connsiteX45" fmla="*/ 518304 w 1776768"/>
              <a:gd name="connsiteY45" fmla="*/ 152593 h 2075853"/>
              <a:gd name="connsiteX46" fmla="*/ 366698 w 1776768"/>
              <a:gd name="connsiteY46" fmla="*/ 178786 h 2075853"/>
              <a:gd name="connsiteX47" fmla="*/ 3953 w 1776768"/>
              <a:gd name="connsiteY47" fmla="*/ 429612 h 2075853"/>
              <a:gd name="connsiteX48" fmla="*/ 38878 w 1776768"/>
              <a:gd name="connsiteY48" fmla="*/ 595506 h 2075853"/>
              <a:gd name="connsiteX49" fmla="*/ 165084 w 1776768"/>
              <a:gd name="connsiteY49" fmla="*/ 466124 h 2075853"/>
              <a:gd name="connsiteX50" fmla="*/ 218266 w 1776768"/>
              <a:gd name="connsiteY50" fmla="*/ 301819 h 2075853"/>
              <a:gd name="connsiteX51" fmla="*/ 378605 w 1776768"/>
              <a:gd name="connsiteY51" fmla="*/ 209346 h 2075853"/>
              <a:gd name="connsiteX0" fmla="*/ 378605 w 1776768"/>
              <a:gd name="connsiteY0" fmla="*/ 209346 h 2075853"/>
              <a:gd name="connsiteX1" fmla="*/ 315104 w 1776768"/>
              <a:gd name="connsiteY1" fmla="*/ 384369 h 2075853"/>
              <a:gd name="connsiteX2" fmla="*/ 283354 w 1776768"/>
              <a:gd name="connsiteY2" fmla="*/ 487554 h 2075853"/>
              <a:gd name="connsiteX3" fmla="*/ 244460 w 1776768"/>
              <a:gd name="connsiteY3" fmla="*/ 1440054 h 2075853"/>
              <a:gd name="connsiteX4" fmla="*/ 315897 w 1776768"/>
              <a:gd name="connsiteY4" fmla="*/ 1437674 h 2075853"/>
              <a:gd name="connsiteX5" fmla="*/ 323042 w 1776768"/>
              <a:gd name="connsiteY5" fmla="*/ 1363856 h 2075853"/>
              <a:gd name="connsiteX6" fmla="*/ 265891 w 1776768"/>
              <a:gd name="connsiteY6" fmla="*/ 1294800 h 2075853"/>
              <a:gd name="connsiteX7" fmla="*/ 227791 w 1776768"/>
              <a:gd name="connsiteY7" fmla="*/ 1263843 h 2075853"/>
              <a:gd name="connsiteX8" fmla="*/ 277797 w 1776768"/>
              <a:gd name="connsiteY8" fmla="*/ 1201929 h 2075853"/>
              <a:gd name="connsiteX9" fmla="*/ 382572 w 1776768"/>
              <a:gd name="connsiteY9" fmla="*/ 1237649 h 2075853"/>
              <a:gd name="connsiteX10" fmla="*/ 523066 w 1776768"/>
              <a:gd name="connsiteY10" fmla="*/ 1209074 h 2075853"/>
              <a:gd name="connsiteX11" fmla="*/ 584979 w 1776768"/>
              <a:gd name="connsiteY11" fmla="*/ 1263844 h 2075853"/>
              <a:gd name="connsiteX12" fmla="*/ 632603 w 1776768"/>
              <a:gd name="connsiteY12" fmla="*/ 1361475 h 2075853"/>
              <a:gd name="connsiteX13" fmla="*/ 677848 w 1776768"/>
              <a:gd name="connsiteY13" fmla="*/ 1363857 h 2075853"/>
              <a:gd name="connsiteX14" fmla="*/ 718328 w 1776768"/>
              <a:gd name="connsiteY14" fmla="*/ 1378143 h 2075853"/>
              <a:gd name="connsiteX15" fmla="*/ 770717 w 1776768"/>
              <a:gd name="connsiteY15" fmla="*/ 1406718 h 2075853"/>
              <a:gd name="connsiteX16" fmla="*/ 904066 w 1776768"/>
              <a:gd name="connsiteY16" fmla="*/ 1299562 h 2075853"/>
              <a:gd name="connsiteX17" fmla="*/ 1068372 w 1776768"/>
              <a:gd name="connsiteY17" fmla="*/ 1194787 h 2075853"/>
              <a:gd name="connsiteX18" fmla="*/ 1118379 w 1776768"/>
              <a:gd name="connsiteY18" fmla="*/ 1173355 h 2075853"/>
              <a:gd name="connsiteX19" fmla="*/ 1115998 w 1776768"/>
              <a:gd name="connsiteY19" fmla="*/ 1173357 h 2075853"/>
              <a:gd name="connsiteX20" fmla="*/ 1168384 w 1776768"/>
              <a:gd name="connsiteY20" fmla="*/ 1282893 h 2075853"/>
              <a:gd name="connsiteX21" fmla="*/ 1201722 w 1776768"/>
              <a:gd name="connsiteY21" fmla="*/ 1235268 h 2075853"/>
              <a:gd name="connsiteX22" fmla="*/ 1308878 w 1776768"/>
              <a:gd name="connsiteY22" fmla="*/ 1235268 h 2075853"/>
              <a:gd name="connsiteX23" fmla="*/ 1470805 w 1776768"/>
              <a:gd name="connsiteY23" fmla="*/ 1359092 h 2075853"/>
              <a:gd name="connsiteX24" fmla="*/ 1535097 w 1776768"/>
              <a:gd name="connsiteY24" fmla="*/ 1330518 h 2075853"/>
              <a:gd name="connsiteX25" fmla="*/ 1608917 w 1776768"/>
              <a:gd name="connsiteY25" fmla="*/ 1313849 h 2075853"/>
              <a:gd name="connsiteX26" fmla="*/ 1675592 w 1776768"/>
              <a:gd name="connsiteY26" fmla="*/ 1304325 h 2075853"/>
              <a:gd name="connsiteX27" fmla="*/ 1773222 w 1776768"/>
              <a:gd name="connsiteY27" fmla="*/ 1335280 h 2075853"/>
              <a:gd name="connsiteX28" fmla="*/ 1747028 w 1776768"/>
              <a:gd name="connsiteY28" fmla="*/ 1406718 h 2075853"/>
              <a:gd name="connsiteX29" fmla="*/ 1706548 w 1776768"/>
              <a:gd name="connsiteY29" fmla="*/ 1487681 h 2075853"/>
              <a:gd name="connsiteX30" fmla="*/ 1625585 w 1776768"/>
              <a:gd name="connsiteY30" fmla="*/ 1530544 h 2075853"/>
              <a:gd name="connsiteX31" fmla="*/ 1537479 w 1776768"/>
              <a:gd name="connsiteY31" fmla="*/ 1568641 h 2075853"/>
              <a:gd name="connsiteX32" fmla="*/ 1466041 w 1776768"/>
              <a:gd name="connsiteY32" fmla="*/ 1662702 h 2075853"/>
              <a:gd name="connsiteX33" fmla="*/ 1411273 w 1776768"/>
              <a:gd name="connsiteY33" fmla="*/ 1668655 h 2075853"/>
              <a:gd name="connsiteX34" fmla="*/ 1349360 w 1776768"/>
              <a:gd name="connsiteY34" fmla="*/ 1721041 h 2075853"/>
              <a:gd name="connsiteX35" fmla="*/ 1294591 w 1776768"/>
              <a:gd name="connsiteY35" fmla="*/ 1818674 h 2075853"/>
              <a:gd name="connsiteX36" fmla="*/ 1285066 w 1776768"/>
              <a:gd name="connsiteY36" fmla="*/ 1902018 h 2075853"/>
              <a:gd name="connsiteX37" fmla="*/ 1244585 w 1776768"/>
              <a:gd name="connsiteY37" fmla="*/ 1961547 h 2075853"/>
              <a:gd name="connsiteX38" fmla="*/ 1192197 w 1776768"/>
              <a:gd name="connsiteY38" fmla="*/ 1987743 h 2075853"/>
              <a:gd name="connsiteX39" fmla="*/ 1127904 w 1776768"/>
              <a:gd name="connsiteY39" fmla="*/ 2018698 h 2075853"/>
              <a:gd name="connsiteX40" fmla="*/ 1054085 w 1776768"/>
              <a:gd name="connsiteY40" fmla="*/ 2075847 h 2075853"/>
              <a:gd name="connsiteX41" fmla="*/ 962010 w 1776768"/>
              <a:gd name="connsiteY41" fmla="*/ 175613 h 2075853"/>
              <a:gd name="connsiteX42" fmla="*/ 857235 w 1776768"/>
              <a:gd name="connsiteY42" fmla="*/ 201805 h 2075853"/>
              <a:gd name="connsiteX43" fmla="*/ 835804 w 1776768"/>
              <a:gd name="connsiteY43" fmla="*/ 266895 h 2075853"/>
              <a:gd name="connsiteX44" fmla="*/ 719122 w 1776768"/>
              <a:gd name="connsiteY44" fmla="*/ 134337 h 2075853"/>
              <a:gd name="connsiteX45" fmla="*/ 518304 w 1776768"/>
              <a:gd name="connsiteY45" fmla="*/ 152593 h 2075853"/>
              <a:gd name="connsiteX46" fmla="*/ 366698 w 1776768"/>
              <a:gd name="connsiteY46" fmla="*/ 178786 h 2075853"/>
              <a:gd name="connsiteX47" fmla="*/ 3953 w 1776768"/>
              <a:gd name="connsiteY47" fmla="*/ 429612 h 2075853"/>
              <a:gd name="connsiteX48" fmla="*/ 38878 w 1776768"/>
              <a:gd name="connsiteY48" fmla="*/ 595506 h 2075853"/>
              <a:gd name="connsiteX49" fmla="*/ 165084 w 1776768"/>
              <a:gd name="connsiteY49" fmla="*/ 466124 h 2075853"/>
              <a:gd name="connsiteX50" fmla="*/ 218266 w 1776768"/>
              <a:gd name="connsiteY50" fmla="*/ 301819 h 2075853"/>
              <a:gd name="connsiteX51" fmla="*/ 378605 w 1776768"/>
              <a:gd name="connsiteY51" fmla="*/ 209346 h 2075853"/>
              <a:gd name="connsiteX0" fmla="*/ 378605 w 1776768"/>
              <a:gd name="connsiteY0" fmla="*/ 209346 h 2075853"/>
              <a:gd name="connsiteX1" fmla="*/ 315104 w 1776768"/>
              <a:gd name="connsiteY1" fmla="*/ 384369 h 2075853"/>
              <a:gd name="connsiteX2" fmla="*/ 283354 w 1776768"/>
              <a:gd name="connsiteY2" fmla="*/ 487554 h 2075853"/>
              <a:gd name="connsiteX3" fmla="*/ 279385 w 1776768"/>
              <a:gd name="connsiteY3" fmla="*/ 703454 h 2075853"/>
              <a:gd name="connsiteX4" fmla="*/ 315897 w 1776768"/>
              <a:gd name="connsiteY4" fmla="*/ 1437674 h 2075853"/>
              <a:gd name="connsiteX5" fmla="*/ 323042 w 1776768"/>
              <a:gd name="connsiteY5" fmla="*/ 1363856 h 2075853"/>
              <a:gd name="connsiteX6" fmla="*/ 265891 w 1776768"/>
              <a:gd name="connsiteY6" fmla="*/ 1294800 h 2075853"/>
              <a:gd name="connsiteX7" fmla="*/ 227791 w 1776768"/>
              <a:gd name="connsiteY7" fmla="*/ 1263843 h 2075853"/>
              <a:gd name="connsiteX8" fmla="*/ 277797 w 1776768"/>
              <a:gd name="connsiteY8" fmla="*/ 1201929 h 2075853"/>
              <a:gd name="connsiteX9" fmla="*/ 382572 w 1776768"/>
              <a:gd name="connsiteY9" fmla="*/ 1237649 h 2075853"/>
              <a:gd name="connsiteX10" fmla="*/ 523066 w 1776768"/>
              <a:gd name="connsiteY10" fmla="*/ 1209074 h 2075853"/>
              <a:gd name="connsiteX11" fmla="*/ 584979 w 1776768"/>
              <a:gd name="connsiteY11" fmla="*/ 1263844 h 2075853"/>
              <a:gd name="connsiteX12" fmla="*/ 632603 w 1776768"/>
              <a:gd name="connsiteY12" fmla="*/ 1361475 h 2075853"/>
              <a:gd name="connsiteX13" fmla="*/ 677848 w 1776768"/>
              <a:gd name="connsiteY13" fmla="*/ 1363857 h 2075853"/>
              <a:gd name="connsiteX14" fmla="*/ 718328 w 1776768"/>
              <a:gd name="connsiteY14" fmla="*/ 1378143 h 2075853"/>
              <a:gd name="connsiteX15" fmla="*/ 770717 w 1776768"/>
              <a:gd name="connsiteY15" fmla="*/ 1406718 h 2075853"/>
              <a:gd name="connsiteX16" fmla="*/ 904066 w 1776768"/>
              <a:gd name="connsiteY16" fmla="*/ 1299562 h 2075853"/>
              <a:gd name="connsiteX17" fmla="*/ 1068372 w 1776768"/>
              <a:gd name="connsiteY17" fmla="*/ 1194787 h 2075853"/>
              <a:gd name="connsiteX18" fmla="*/ 1118379 w 1776768"/>
              <a:gd name="connsiteY18" fmla="*/ 1173355 h 2075853"/>
              <a:gd name="connsiteX19" fmla="*/ 1115998 w 1776768"/>
              <a:gd name="connsiteY19" fmla="*/ 1173357 h 2075853"/>
              <a:gd name="connsiteX20" fmla="*/ 1168384 w 1776768"/>
              <a:gd name="connsiteY20" fmla="*/ 1282893 h 2075853"/>
              <a:gd name="connsiteX21" fmla="*/ 1201722 w 1776768"/>
              <a:gd name="connsiteY21" fmla="*/ 1235268 h 2075853"/>
              <a:gd name="connsiteX22" fmla="*/ 1308878 w 1776768"/>
              <a:gd name="connsiteY22" fmla="*/ 1235268 h 2075853"/>
              <a:gd name="connsiteX23" fmla="*/ 1470805 w 1776768"/>
              <a:gd name="connsiteY23" fmla="*/ 1359092 h 2075853"/>
              <a:gd name="connsiteX24" fmla="*/ 1535097 w 1776768"/>
              <a:gd name="connsiteY24" fmla="*/ 1330518 h 2075853"/>
              <a:gd name="connsiteX25" fmla="*/ 1608917 w 1776768"/>
              <a:gd name="connsiteY25" fmla="*/ 1313849 h 2075853"/>
              <a:gd name="connsiteX26" fmla="*/ 1675592 w 1776768"/>
              <a:gd name="connsiteY26" fmla="*/ 1304325 h 2075853"/>
              <a:gd name="connsiteX27" fmla="*/ 1773222 w 1776768"/>
              <a:gd name="connsiteY27" fmla="*/ 1335280 h 2075853"/>
              <a:gd name="connsiteX28" fmla="*/ 1747028 w 1776768"/>
              <a:gd name="connsiteY28" fmla="*/ 1406718 h 2075853"/>
              <a:gd name="connsiteX29" fmla="*/ 1706548 w 1776768"/>
              <a:gd name="connsiteY29" fmla="*/ 1487681 h 2075853"/>
              <a:gd name="connsiteX30" fmla="*/ 1625585 w 1776768"/>
              <a:gd name="connsiteY30" fmla="*/ 1530544 h 2075853"/>
              <a:gd name="connsiteX31" fmla="*/ 1537479 w 1776768"/>
              <a:gd name="connsiteY31" fmla="*/ 1568641 h 2075853"/>
              <a:gd name="connsiteX32" fmla="*/ 1466041 w 1776768"/>
              <a:gd name="connsiteY32" fmla="*/ 1662702 h 2075853"/>
              <a:gd name="connsiteX33" fmla="*/ 1411273 w 1776768"/>
              <a:gd name="connsiteY33" fmla="*/ 1668655 h 2075853"/>
              <a:gd name="connsiteX34" fmla="*/ 1349360 w 1776768"/>
              <a:gd name="connsiteY34" fmla="*/ 1721041 h 2075853"/>
              <a:gd name="connsiteX35" fmla="*/ 1294591 w 1776768"/>
              <a:gd name="connsiteY35" fmla="*/ 1818674 h 2075853"/>
              <a:gd name="connsiteX36" fmla="*/ 1285066 w 1776768"/>
              <a:gd name="connsiteY36" fmla="*/ 1902018 h 2075853"/>
              <a:gd name="connsiteX37" fmla="*/ 1244585 w 1776768"/>
              <a:gd name="connsiteY37" fmla="*/ 1961547 h 2075853"/>
              <a:gd name="connsiteX38" fmla="*/ 1192197 w 1776768"/>
              <a:gd name="connsiteY38" fmla="*/ 1987743 h 2075853"/>
              <a:gd name="connsiteX39" fmla="*/ 1127904 w 1776768"/>
              <a:gd name="connsiteY39" fmla="*/ 2018698 h 2075853"/>
              <a:gd name="connsiteX40" fmla="*/ 1054085 w 1776768"/>
              <a:gd name="connsiteY40" fmla="*/ 2075847 h 2075853"/>
              <a:gd name="connsiteX41" fmla="*/ 962010 w 1776768"/>
              <a:gd name="connsiteY41" fmla="*/ 175613 h 2075853"/>
              <a:gd name="connsiteX42" fmla="*/ 857235 w 1776768"/>
              <a:gd name="connsiteY42" fmla="*/ 201805 h 2075853"/>
              <a:gd name="connsiteX43" fmla="*/ 835804 w 1776768"/>
              <a:gd name="connsiteY43" fmla="*/ 266895 h 2075853"/>
              <a:gd name="connsiteX44" fmla="*/ 719122 w 1776768"/>
              <a:gd name="connsiteY44" fmla="*/ 134337 h 2075853"/>
              <a:gd name="connsiteX45" fmla="*/ 518304 w 1776768"/>
              <a:gd name="connsiteY45" fmla="*/ 152593 h 2075853"/>
              <a:gd name="connsiteX46" fmla="*/ 366698 w 1776768"/>
              <a:gd name="connsiteY46" fmla="*/ 178786 h 2075853"/>
              <a:gd name="connsiteX47" fmla="*/ 3953 w 1776768"/>
              <a:gd name="connsiteY47" fmla="*/ 429612 h 2075853"/>
              <a:gd name="connsiteX48" fmla="*/ 38878 w 1776768"/>
              <a:gd name="connsiteY48" fmla="*/ 595506 h 2075853"/>
              <a:gd name="connsiteX49" fmla="*/ 165084 w 1776768"/>
              <a:gd name="connsiteY49" fmla="*/ 466124 h 2075853"/>
              <a:gd name="connsiteX50" fmla="*/ 218266 w 1776768"/>
              <a:gd name="connsiteY50" fmla="*/ 301819 h 2075853"/>
              <a:gd name="connsiteX51" fmla="*/ 378605 w 1776768"/>
              <a:gd name="connsiteY51" fmla="*/ 209346 h 2075853"/>
              <a:gd name="connsiteX0" fmla="*/ 378605 w 1776768"/>
              <a:gd name="connsiteY0" fmla="*/ 209346 h 2075853"/>
              <a:gd name="connsiteX1" fmla="*/ 315104 w 1776768"/>
              <a:gd name="connsiteY1" fmla="*/ 384369 h 2075853"/>
              <a:gd name="connsiteX2" fmla="*/ 283354 w 1776768"/>
              <a:gd name="connsiteY2" fmla="*/ 487554 h 2075853"/>
              <a:gd name="connsiteX3" fmla="*/ 279385 w 1776768"/>
              <a:gd name="connsiteY3" fmla="*/ 703454 h 2075853"/>
              <a:gd name="connsiteX4" fmla="*/ 385747 w 1776768"/>
              <a:gd name="connsiteY4" fmla="*/ 885224 h 2075853"/>
              <a:gd name="connsiteX5" fmla="*/ 323042 w 1776768"/>
              <a:gd name="connsiteY5" fmla="*/ 1363856 h 2075853"/>
              <a:gd name="connsiteX6" fmla="*/ 265891 w 1776768"/>
              <a:gd name="connsiteY6" fmla="*/ 1294800 h 2075853"/>
              <a:gd name="connsiteX7" fmla="*/ 227791 w 1776768"/>
              <a:gd name="connsiteY7" fmla="*/ 1263843 h 2075853"/>
              <a:gd name="connsiteX8" fmla="*/ 277797 w 1776768"/>
              <a:gd name="connsiteY8" fmla="*/ 1201929 h 2075853"/>
              <a:gd name="connsiteX9" fmla="*/ 382572 w 1776768"/>
              <a:gd name="connsiteY9" fmla="*/ 1237649 h 2075853"/>
              <a:gd name="connsiteX10" fmla="*/ 523066 w 1776768"/>
              <a:gd name="connsiteY10" fmla="*/ 1209074 h 2075853"/>
              <a:gd name="connsiteX11" fmla="*/ 584979 w 1776768"/>
              <a:gd name="connsiteY11" fmla="*/ 1263844 h 2075853"/>
              <a:gd name="connsiteX12" fmla="*/ 632603 w 1776768"/>
              <a:gd name="connsiteY12" fmla="*/ 1361475 h 2075853"/>
              <a:gd name="connsiteX13" fmla="*/ 677848 w 1776768"/>
              <a:gd name="connsiteY13" fmla="*/ 1363857 h 2075853"/>
              <a:gd name="connsiteX14" fmla="*/ 718328 w 1776768"/>
              <a:gd name="connsiteY14" fmla="*/ 1378143 h 2075853"/>
              <a:gd name="connsiteX15" fmla="*/ 770717 w 1776768"/>
              <a:gd name="connsiteY15" fmla="*/ 1406718 h 2075853"/>
              <a:gd name="connsiteX16" fmla="*/ 904066 w 1776768"/>
              <a:gd name="connsiteY16" fmla="*/ 1299562 h 2075853"/>
              <a:gd name="connsiteX17" fmla="*/ 1068372 w 1776768"/>
              <a:gd name="connsiteY17" fmla="*/ 1194787 h 2075853"/>
              <a:gd name="connsiteX18" fmla="*/ 1118379 w 1776768"/>
              <a:gd name="connsiteY18" fmla="*/ 1173355 h 2075853"/>
              <a:gd name="connsiteX19" fmla="*/ 1115998 w 1776768"/>
              <a:gd name="connsiteY19" fmla="*/ 1173357 h 2075853"/>
              <a:gd name="connsiteX20" fmla="*/ 1168384 w 1776768"/>
              <a:gd name="connsiteY20" fmla="*/ 1282893 h 2075853"/>
              <a:gd name="connsiteX21" fmla="*/ 1201722 w 1776768"/>
              <a:gd name="connsiteY21" fmla="*/ 1235268 h 2075853"/>
              <a:gd name="connsiteX22" fmla="*/ 1308878 w 1776768"/>
              <a:gd name="connsiteY22" fmla="*/ 1235268 h 2075853"/>
              <a:gd name="connsiteX23" fmla="*/ 1470805 w 1776768"/>
              <a:gd name="connsiteY23" fmla="*/ 1359092 h 2075853"/>
              <a:gd name="connsiteX24" fmla="*/ 1535097 w 1776768"/>
              <a:gd name="connsiteY24" fmla="*/ 1330518 h 2075853"/>
              <a:gd name="connsiteX25" fmla="*/ 1608917 w 1776768"/>
              <a:gd name="connsiteY25" fmla="*/ 1313849 h 2075853"/>
              <a:gd name="connsiteX26" fmla="*/ 1675592 w 1776768"/>
              <a:gd name="connsiteY26" fmla="*/ 1304325 h 2075853"/>
              <a:gd name="connsiteX27" fmla="*/ 1773222 w 1776768"/>
              <a:gd name="connsiteY27" fmla="*/ 1335280 h 2075853"/>
              <a:gd name="connsiteX28" fmla="*/ 1747028 w 1776768"/>
              <a:gd name="connsiteY28" fmla="*/ 1406718 h 2075853"/>
              <a:gd name="connsiteX29" fmla="*/ 1706548 w 1776768"/>
              <a:gd name="connsiteY29" fmla="*/ 1487681 h 2075853"/>
              <a:gd name="connsiteX30" fmla="*/ 1625585 w 1776768"/>
              <a:gd name="connsiteY30" fmla="*/ 1530544 h 2075853"/>
              <a:gd name="connsiteX31" fmla="*/ 1537479 w 1776768"/>
              <a:gd name="connsiteY31" fmla="*/ 1568641 h 2075853"/>
              <a:gd name="connsiteX32" fmla="*/ 1466041 w 1776768"/>
              <a:gd name="connsiteY32" fmla="*/ 1662702 h 2075853"/>
              <a:gd name="connsiteX33" fmla="*/ 1411273 w 1776768"/>
              <a:gd name="connsiteY33" fmla="*/ 1668655 h 2075853"/>
              <a:gd name="connsiteX34" fmla="*/ 1349360 w 1776768"/>
              <a:gd name="connsiteY34" fmla="*/ 1721041 h 2075853"/>
              <a:gd name="connsiteX35" fmla="*/ 1294591 w 1776768"/>
              <a:gd name="connsiteY35" fmla="*/ 1818674 h 2075853"/>
              <a:gd name="connsiteX36" fmla="*/ 1285066 w 1776768"/>
              <a:gd name="connsiteY36" fmla="*/ 1902018 h 2075853"/>
              <a:gd name="connsiteX37" fmla="*/ 1244585 w 1776768"/>
              <a:gd name="connsiteY37" fmla="*/ 1961547 h 2075853"/>
              <a:gd name="connsiteX38" fmla="*/ 1192197 w 1776768"/>
              <a:gd name="connsiteY38" fmla="*/ 1987743 h 2075853"/>
              <a:gd name="connsiteX39" fmla="*/ 1127904 w 1776768"/>
              <a:gd name="connsiteY39" fmla="*/ 2018698 h 2075853"/>
              <a:gd name="connsiteX40" fmla="*/ 1054085 w 1776768"/>
              <a:gd name="connsiteY40" fmla="*/ 2075847 h 2075853"/>
              <a:gd name="connsiteX41" fmla="*/ 962010 w 1776768"/>
              <a:gd name="connsiteY41" fmla="*/ 175613 h 2075853"/>
              <a:gd name="connsiteX42" fmla="*/ 857235 w 1776768"/>
              <a:gd name="connsiteY42" fmla="*/ 201805 h 2075853"/>
              <a:gd name="connsiteX43" fmla="*/ 835804 w 1776768"/>
              <a:gd name="connsiteY43" fmla="*/ 266895 h 2075853"/>
              <a:gd name="connsiteX44" fmla="*/ 719122 w 1776768"/>
              <a:gd name="connsiteY44" fmla="*/ 134337 h 2075853"/>
              <a:gd name="connsiteX45" fmla="*/ 518304 w 1776768"/>
              <a:gd name="connsiteY45" fmla="*/ 152593 h 2075853"/>
              <a:gd name="connsiteX46" fmla="*/ 366698 w 1776768"/>
              <a:gd name="connsiteY46" fmla="*/ 178786 h 2075853"/>
              <a:gd name="connsiteX47" fmla="*/ 3953 w 1776768"/>
              <a:gd name="connsiteY47" fmla="*/ 429612 h 2075853"/>
              <a:gd name="connsiteX48" fmla="*/ 38878 w 1776768"/>
              <a:gd name="connsiteY48" fmla="*/ 595506 h 2075853"/>
              <a:gd name="connsiteX49" fmla="*/ 165084 w 1776768"/>
              <a:gd name="connsiteY49" fmla="*/ 466124 h 2075853"/>
              <a:gd name="connsiteX50" fmla="*/ 218266 w 1776768"/>
              <a:gd name="connsiteY50" fmla="*/ 301819 h 2075853"/>
              <a:gd name="connsiteX51" fmla="*/ 378605 w 1776768"/>
              <a:gd name="connsiteY51" fmla="*/ 209346 h 2075853"/>
              <a:gd name="connsiteX0" fmla="*/ 378605 w 1776768"/>
              <a:gd name="connsiteY0" fmla="*/ 209346 h 2075853"/>
              <a:gd name="connsiteX1" fmla="*/ 315104 w 1776768"/>
              <a:gd name="connsiteY1" fmla="*/ 384369 h 2075853"/>
              <a:gd name="connsiteX2" fmla="*/ 283354 w 1776768"/>
              <a:gd name="connsiteY2" fmla="*/ 487554 h 2075853"/>
              <a:gd name="connsiteX3" fmla="*/ 279385 w 1776768"/>
              <a:gd name="connsiteY3" fmla="*/ 703454 h 2075853"/>
              <a:gd name="connsiteX4" fmla="*/ 385747 w 1776768"/>
              <a:gd name="connsiteY4" fmla="*/ 885224 h 2075853"/>
              <a:gd name="connsiteX5" fmla="*/ 434167 w 1776768"/>
              <a:gd name="connsiteY5" fmla="*/ 995556 h 2075853"/>
              <a:gd name="connsiteX6" fmla="*/ 265891 w 1776768"/>
              <a:gd name="connsiteY6" fmla="*/ 1294800 h 2075853"/>
              <a:gd name="connsiteX7" fmla="*/ 227791 w 1776768"/>
              <a:gd name="connsiteY7" fmla="*/ 1263843 h 2075853"/>
              <a:gd name="connsiteX8" fmla="*/ 277797 w 1776768"/>
              <a:gd name="connsiteY8" fmla="*/ 1201929 h 2075853"/>
              <a:gd name="connsiteX9" fmla="*/ 382572 w 1776768"/>
              <a:gd name="connsiteY9" fmla="*/ 1237649 h 2075853"/>
              <a:gd name="connsiteX10" fmla="*/ 523066 w 1776768"/>
              <a:gd name="connsiteY10" fmla="*/ 1209074 h 2075853"/>
              <a:gd name="connsiteX11" fmla="*/ 584979 w 1776768"/>
              <a:gd name="connsiteY11" fmla="*/ 1263844 h 2075853"/>
              <a:gd name="connsiteX12" fmla="*/ 632603 w 1776768"/>
              <a:gd name="connsiteY12" fmla="*/ 1361475 h 2075853"/>
              <a:gd name="connsiteX13" fmla="*/ 677848 w 1776768"/>
              <a:gd name="connsiteY13" fmla="*/ 1363857 h 2075853"/>
              <a:gd name="connsiteX14" fmla="*/ 718328 w 1776768"/>
              <a:gd name="connsiteY14" fmla="*/ 1378143 h 2075853"/>
              <a:gd name="connsiteX15" fmla="*/ 770717 w 1776768"/>
              <a:gd name="connsiteY15" fmla="*/ 1406718 h 2075853"/>
              <a:gd name="connsiteX16" fmla="*/ 904066 w 1776768"/>
              <a:gd name="connsiteY16" fmla="*/ 1299562 h 2075853"/>
              <a:gd name="connsiteX17" fmla="*/ 1068372 w 1776768"/>
              <a:gd name="connsiteY17" fmla="*/ 1194787 h 2075853"/>
              <a:gd name="connsiteX18" fmla="*/ 1118379 w 1776768"/>
              <a:gd name="connsiteY18" fmla="*/ 1173355 h 2075853"/>
              <a:gd name="connsiteX19" fmla="*/ 1115998 w 1776768"/>
              <a:gd name="connsiteY19" fmla="*/ 1173357 h 2075853"/>
              <a:gd name="connsiteX20" fmla="*/ 1168384 w 1776768"/>
              <a:gd name="connsiteY20" fmla="*/ 1282893 h 2075853"/>
              <a:gd name="connsiteX21" fmla="*/ 1201722 w 1776768"/>
              <a:gd name="connsiteY21" fmla="*/ 1235268 h 2075853"/>
              <a:gd name="connsiteX22" fmla="*/ 1308878 w 1776768"/>
              <a:gd name="connsiteY22" fmla="*/ 1235268 h 2075853"/>
              <a:gd name="connsiteX23" fmla="*/ 1470805 w 1776768"/>
              <a:gd name="connsiteY23" fmla="*/ 1359092 h 2075853"/>
              <a:gd name="connsiteX24" fmla="*/ 1535097 w 1776768"/>
              <a:gd name="connsiteY24" fmla="*/ 1330518 h 2075853"/>
              <a:gd name="connsiteX25" fmla="*/ 1608917 w 1776768"/>
              <a:gd name="connsiteY25" fmla="*/ 1313849 h 2075853"/>
              <a:gd name="connsiteX26" fmla="*/ 1675592 w 1776768"/>
              <a:gd name="connsiteY26" fmla="*/ 1304325 h 2075853"/>
              <a:gd name="connsiteX27" fmla="*/ 1773222 w 1776768"/>
              <a:gd name="connsiteY27" fmla="*/ 1335280 h 2075853"/>
              <a:gd name="connsiteX28" fmla="*/ 1747028 w 1776768"/>
              <a:gd name="connsiteY28" fmla="*/ 1406718 h 2075853"/>
              <a:gd name="connsiteX29" fmla="*/ 1706548 w 1776768"/>
              <a:gd name="connsiteY29" fmla="*/ 1487681 h 2075853"/>
              <a:gd name="connsiteX30" fmla="*/ 1625585 w 1776768"/>
              <a:gd name="connsiteY30" fmla="*/ 1530544 h 2075853"/>
              <a:gd name="connsiteX31" fmla="*/ 1537479 w 1776768"/>
              <a:gd name="connsiteY31" fmla="*/ 1568641 h 2075853"/>
              <a:gd name="connsiteX32" fmla="*/ 1466041 w 1776768"/>
              <a:gd name="connsiteY32" fmla="*/ 1662702 h 2075853"/>
              <a:gd name="connsiteX33" fmla="*/ 1411273 w 1776768"/>
              <a:gd name="connsiteY33" fmla="*/ 1668655 h 2075853"/>
              <a:gd name="connsiteX34" fmla="*/ 1349360 w 1776768"/>
              <a:gd name="connsiteY34" fmla="*/ 1721041 h 2075853"/>
              <a:gd name="connsiteX35" fmla="*/ 1294591 w 1776768"/>
              <a:gd name="connsiteY35" fmla="*/ 1818674 h 2075853"/>
              <a:gd name="connsiteX36" fmla="*/ 1285066 w 1776768"/>
              <a:gd name="connsiteY36" fmla="*/ 1902018 h 2075853"/>
              <a:gd name="connsiteX37" fmla="*/ 1244585 w 1776768"/>
              <a:gd name="connsiteY37" fmla="*/ 1961547 h 2075853"/>
              <a:gd name="connsiteX38" fmla="*/ 1192197 w 1776768"/>
              <a:gd name="connsiteY38" fmla="*/ 1987743 h 2075853"/>
              <a:gd name="connsiteX39" fmla="*/ 1127904 w 1776768"/>
              <a:gd name="connsiteY39" fmla="*/ 2018698 h 2075853"/>
              <a:gd name="connsiteX40" fmla="*/ 1054085 w 1776768"/>
              <a:gd name="connsiteY40" fmla="*/ 2075847 h 2075853"/>
              <a:gd name="connsiteX41" fmla="*/ 962010 w 1776768"/>
              <a:gd name="connsiteY41" fmla="*/ 175613 h 2075853"/>
              <a:gd name="connsiteX42" fmla="*/ 857235 w 1776768"/>
              <a:gd name="connsiteY42" fmla="*/ 201805 h 2075853"/>
              <a:gd name="connsiteX43" fmla="*/ 835804 w 1776768"/>
              <a:gd name="connsiteY43" fmla="*/ 266895 h 2075853"/>
              <a:gd name="connsiteX44" fmla="*/ 719122 w 1776768"/>
              <a:gd name="connsiteY44" fmla="*/ 134337 h 2075853"/>
              <a:gd name="connsiteX45" fmla="*/ 518304 w 1776768"/>
              <a:gd name="connsiteY45" fmla="*/ 152593 h 2075853"/>
              <a:gd name="connsiteX46" fmla="*/ 366698 w 1776768"/>
              <a:gd name="connsiteY46" fmla="*/ 178786 h 2075853"/>
              <a:gd name="connsiteX47" fmla="*/ 3953 w 1776768"/>
              <a:gd name="connsiteY47" fmla="*/ 429612 h 2075853"/>
              <a:gd name="connsiteX48" fmla="*/ 38878 w 1776768"/>
              <a:gd name="connsiteY48" fmla="*/ 595506 h 2075853"/>
              <a:gd name="connsiteX49" fmla="*/ 165084 w 1776768"/>
              <a:gd name="connsiteY49" fmla="*/ 466124 h 2075853"/>
              <a:gd name="connsiteX50" fmla="*/ 218266 w 1776768"/>
              <a:gd name="connsiteY50" fmla="*/ 301819 h 2075853"/>
              <a:gd name="connsiteX51" fmla="*/ 378605 w 1776768"/>
              <a:gd name="connsiteY51" fmla="*/ 209346 h 2075853"/>
              <a:gd name="connsiteX0" fmla="*/ 378605 w 1776768"/>
              <a:gd name="connsiteY0" fmla="*/ 209346 h 2075853"/>
              <a:gd name="connsiteX1" fmla="*/ 315104 w 1776768"/>
              <a:gd name="connsiteY1" fmla="*/ 384369 h 2075853"/>
              <a:gd name="connsiteX2" fmla="*/ 283354 w 1776768"/>
              <a:gd name="connsiteY2" fmla="*/ 487554 h 2075853"/>
              <a:gd name="connsiteX3" fmla="*/ 279385 w 1776768"/>
              <a:gd name="connsiteY3" fmla="*/ 703454 h 2075853"/>
              <a:gd name="connsiteX4" fmla="*/ 385747 w 1776768"/>
              <a:gd name="connsiteY4" fmla="*/ 885224 h 2075853"/>
              <a:gd name="connsiteX5" fmla="*/ 434167 w 1776768"/>
              <a:gd name="connsiteY5" fmla="*/ 995556 h 2075853"/>
              <a:gd name="connsiteX6" fmla="*/ 161116 w 1776768"/>
              <a:gd name="connsiteY6" fmla="*/ 1072550 h 2075853"/>
              <a:gd name="connsiteX7" fmla="*/ 227791 w 1776768"/>
              <a:gd name="connsiteY7" fmla="*/ 1263843 h 2075853"/>
              <a:gd name="connsiteX8" fmla="*/ 277797 w 1776768"/>
              <a:gd name="connsiteY8" fmla="*/ 1201929 h 2075853"/>
              <a:gd name="connsiteX9" fmla="*/ 382572 w 1776768"/>
              <a:gd name="connsiteY9" fmla="*/ 1237649 h 2075853"/>
              <a:gd name="connsiteX10" fmla="*/ 523066 w 1776768"/>
              <a:gd name="connsiteY10" fmla="*/ 1209074 h 2075853"/>
              <a:gd name="connsiteX11" fmla="*/ 584979 w 1776768"/>
              <a:gd name="connsiteY11" fmla="*/ 1263844 h 2075853"/>
              <a:gd name="connsiteX12" fmla="*/ 632603 w 1776768"/>
              <a:gd name="connsiteY12" fmla="*/ 1361475 h 2075853"/>
              <a:gd name="connsiteX13" fmla="*/ 677848 w 1776768"/>
              <a:gd name="connsiteY13" fmla="*/ 1363857 h 2075853"/>
              <a:gd name="connsiteX14" fmla="*/ 718328 w 1776768"/>
              <a:gd name="connsiteY14" fmla="*/ 1378143 h 2075853"/>
              <a:gd name="connsiteX15" fmla="*/ 770717 w 1776768"/>
              <a:gd name="connsiteY15" fmla="*/ 1406718 h 2075853"/>
              <a:gd name="connsiteX16" fmla="*/ 904066 w 1776768"/>
              <a:gd name="connsiteY16" fmla="*/ 1299562 h 2075853"/>
              <a:gd name="connsiteX17" fmla="*/ 1068372 w 1776768"/>
              <a:gd name="connsiteY17" fmla="*/ 1194787 h 2075853"/>
              <a:gd name="connsiteX18" fmla="*/ 1118379 w 1776768"/>
              <a:gd name="connsiteY18" fmla="*/ 1173355 h 2075853"/>
              <a:gd name="connsiteX19" fmla="*/ 1115998 w 1776768"/>
              <a:gd name="connsiteY19" fmla="*/ 1173357 h 2075853"/>
              <a:gd name="connsiteX20" fmla="*/ 1168384 w 1776768"/>
              <a:gd name="connsiteY20" fmla="*/ 1282893 h 2075853"/>
              <a:gd name="connsiteX21" fmla="*/ 1201722 w 1776768"/>
              <a:gd name="connsiteY21" fmla="*/ 1235268 h 2075853"/>
              <a:gd name="connsiteX22" fmla="*/ 1308878 w 1776768"/>
              <a:gd name="connsiteY22" fmla="*/ 1235268 h 2075853"/>
              <a:gd name="connsiteX23" fmla="*/ 1470805 w 1776768"/>
              <a:gd name="connsiteY23" fmla="*/ 1359092 h 2075853"/>
              <a:gd name="connsiteX24" fmla="*/ 1535097 w 1776768"/>
              <a:gd name="connsiteY24" fmla="*/ 1330518 h 2075853"/>
              <a:gd name="connsiteX25" fmla="*/ 1608917 w 1776768"/>
              <a:gd name="connsiteY25" fmla="*/ 1313849 h 2075853"/>
              <a:gd name="connsiteX26" fmla="*/ 1675592 w 1776768"/>
              <a:gd name="connsiteY26" fmla="*/ 1304325 h 2075853"/>
              <a:gd name="connsiteX27" fmla="*/ 1773222 w 1776768"/>
              <a:gd name="connsiteY27" fmla="*/ 1335280 h 2075853"/>
              <a:gd name="connsiteX28" fmla="*/ 1747028 w 1776768"/>
              <a:gd name="connsiteY28" fmla="*/ 1406718 h 2075853"/>
              <a:gd name="connsiteX29" fmla="*/ 1706548 w 1776768"/>
              <a:gd name="connsiteY29" fmla="*/ 1487681 h 2075853"/>
              <a:gd name="connsiteX30" fmla="*/ 1625585 w 1776768"/>
              <a:gd name="connsiteY30" fmla="*/ 1530544 h 2075853"/>
              <a:gd name="connsiteX31" fmla="*/ 1537479 w 1776768"/>
              <a:gd name="connsiteY31" fmla="*/ 1568641 h 2075853"/>
              <a:gd name="connsiteX32" fmla="*/ 1466041 w 1776768"/>
              <a:gd name="connsiteY32" fmla="*/ 1662702 h 2075853"/>
              <a:gd name="connsiteX33" fmla="*/ 1411273 w 1776768"/>
              <a:gd name="connsiteY33" fmla="*/ 1668655 h 2075853"/>
              <a:gd name="connsiteX34" fmla="*/ 1349360 w 1776768"/>
              <a:gd name="connsiteY34" fmla="*/ 1721041 h 2075853"/>
              <a:gd name="connsiteX35" fmla="*/ 1294591 w 1776768"/>
              <a:gd name="connsiteY35" fmla="*/ 1818674 h 2075853"/>
              <a:gd name="connsiteX36" fmla="*/ 1285066 w 1776768"/>
              <a:gd name="connsiteY36" fmla="*/ 1902018 h 2075853"/>
              <a:gd name="connsiteX37" fmla="*/ 1244585 w 1776768"/>
              <a:gd name="connsiteY37" fmla="*/ 1961547 h 2075853"/>
              <a:gd name="connsiteX38" fmla="*/ 1192197 w 1776768"/>
              <a:gd name="connsiteY38" fmla="*/ 1987743 h 2075853"/>
              <a:gd name="connsiteX39" fmla="*/ 1127904 w 1776768"/>
              <a:gd name="connsiteY39" fmla="*/ 2018698 h 2075853"/>
              <a:gd name="connsiteX40" fmla="*/ 1054085 w 1776768"/>
              <a:gd name="connsiteY40" fmla="*/ 2075847 h 2075853"/>
              <a:gd name="connsiteX41" fmla="*/ 962010 w 1776768"/>
              <a:gd name="connsiteY41" fmla="*/ 175613 h 2075853"/>
              <a:gd name="connsiteX42" fmla="*/ 857235 w 1776768"/>
              <a:gd name="connsiteY42" fmla="*/ 201805 h 2075853"/>
              <a:gd name="connsiteX43" fmla="*/ 835804 w 1776768"/>
              <a:gd name="connsiteY43" fmla="*/ 266895 h 2075853"/>
              <a:gd name="connsiteX44" fmla="*/ 719122 w 1776768"/>
              <a:gd name="connsiteY44" fmla="*/ 134337 h 2075853"/>
              <a:gd name="connsiteX45" fmla="*/ 518304 w 1776768"/>
              <a:gd name="connsiteY45" fmla="*/ 152593 h 2075853"/>
              <a:gd name="connsiteX46" fmla="*/ 366698 w 1776768"/>
              <a:gd name="connsiteY46" fmla="*/ 178786 h 2075853"/>
              <a:gd name="connsiteX47" fmla="*/ 3953 w 1776768"/>
              <a:gd name="connsiteY47" fmla="*/ 429612 h 2075853"/>
              <a:gd name="connsiteX48" fmla="*/ 38878 w 1776768"/>
              <a:gd name="connsiteY48" fmla="*/ 595506 h 2075853"/>
              <a:gd name="connsiteX49" fmla="*/ 165084 w 1776768"/>
              <a:gd name="connsiteY49" fmla="*/ 466124 h 2075853"/>
              <a:gd name="connsiteX50" fmla="*/ 218266 w 1776768"/>
              <a:gd name="connsiteY50" fmla="*/ 301819 h 2075853"/>
              <a:gd name="connsiteX51" fmla="*/ 378605 w 1776768"/>
              <a:gd name="connsiteY51" fmla="*/ 209346 h 2075853"/>
              <a:gd name="connsiteX0" fmla="*/ 378605 w 1776768"/>
              <a:gd name="connsiteY0" fmla="*/ 209346 h 2075853"/>
              <a:gd name="connsiteX1" fmla="*/ 315104 w 1776768"/>
              <a:gd name="connsiteY1" fmla="*/ 384369 h 2075853"/>
              <a:gd name="connsiteX2" fmla="*/ 283354 w 1776768"/>
              <a:gd name="connsiteY2" fmla="*/ 487554 h 2075853"/>
              <a:gd name="connsiteX3" fmla="*/ 279385 w 1776768"/>
              <a:gd name="connsiteY3" fmla="*/ 703454 h 2075853"/>
              <a:gd name="connsiteX4" fmla="*/ 385747 w 1776768"/>
              <a:gd name="connsiteY4" fmla="*/ 885224 h 2075853"/>
              <a:gd name="connsiteX5" fmla="*/ 434167 w 1776768"/>
              <a:gd name="connsiteY5" fmla="*/ 995556 h 2075853"/>
              <a:gd name="connsiteX6" fmla="*/ 161116 w 1776768"/>
              <a:gd name="connsiteY6" fmla="*/ 1072550 h 2075853"/>
              <a:gd name="connsiteX7" fmla="*/ 323041 w 1776768"/>
              <a:gd name="connsiteY7" fmla="*/ 1133668 h 2075853"/>
              <a:gd name="connsiteX8" fmla="*/ 277797 w 1776768"/>
              <a:gd name="connsiteY8" fmla="*/ 1201929 h 2075853"/>
              <a:gd name="connsiteX9" fmla="*/ 382572 w 1776768"/>
              <a:gd name="connsiteY9" fmla="*/ 1237649 h 2075853"/>
              <a:gd name="connsiteX10" fmla="*/ 523066 w 1776768"/>
              <a:gd name="connsiteY10" fmla="*/ 1209074 h 2075853"/>
              <a:gd name="connsiteX11" fmla="*/ 584979 w 1776768"/>
              <a:gd name="connsiteY11" fmla="*/ 1263844 h 2075853"/>
              <a:gd name="connsiteX12" fmla="*/ 632603 w 1776768"/>
              <a:gd name="connsiteY12" fmla="*/ 1361475 h 2075853"/>
              <a:gd name="connsiteX13" fmla="*/ 677848 w 1776768"/>
              <a:gd name="connsiteY13" fmla="*/ 1363857 h 2075853"/>
              <a:gd name="connsiteX14" fmla="*/ 718328 w 1776768"/>
              <a:gd name="connsiteY14" fmla="*/ 1378143 h 2075853"/>
              <a:gd name="connsiteX15" fmla="*/ 770717 w 1776768"/>
              <a:gd name="connsiteY15" fmla="*/ 1406718 h 2075853"/>
              <a:gd name="connsiteX16" fmla="*/ 904066 w 1776768"/>
              <a:gd name="connsiteY16" fmla="*/ 1299562 h 2075853"/>
              <a:gd name="connsiteX17" fmla="*/ 1068372 w 1776768"/>
              <a:gd name="connsiteY17" fmla="*/ 1194787 h 2075853"/>
              <a:gd name="connsiteX18" fmla="*/ 1118379 w 1776768"/>
              <a:gd name="connsiteY18" fmla="*/ 1173355 h 2075853"/>
              <a:gd name="connsiteX19" fmla="*/ 1115998 w 1776768"/>
              <a:gd name="connsiteY19" fmla="*/ 1173357 h 2075853"/>
              <a:gd name="connsiteX20" fmla="*/ 1168384 w 1776768"/>
              <a:gd name="connsiteY20" fmla="*/ 1282893 h 2075853"/>
              <a:gd name="connsiteX21" fmla="*/ 1201722 w 1776768"/>
              <a:gd name="connsiteY21" fmla="*/ 1235268 h 2075853"/>
              <a:gd name="connsiteX22" fmla="*/ 1308878 w 1776768"/>
              <a:gd name="connsiteY22" fmla="*/ 1235268 h 2075853"/>
              <a:gd name="connsiteX23" fmla="*/ 1470805 w 1776768"/>
              <a:gd name="connsiteY23" fmla="*/ 1359092 h 2075853"/>
              <a:gd name="connsiteX24" fmla="*/ 1535097 w 1776768"/>
              <a:gd name="connsiteY24" fmla="*/ 1330518 h 2075853"/>
              <a:gd name="connsiteX25" fmla="*/ 1608917 w 1776768"/>
              <a:gd name="connsiteY25" fmla="*/ 1313849 h 2075853"/>
              <a:gd name="connsiteX26" fmla="*/ 1675592 w 1776768"/>
              <a:gd name="connsiteY26" fmla="*/ 1304325 h 2075853"/>
              <a:gd name="connsiteX27" fmla="*/ 1773222 w 1776768"/>
              <a:gd name="connsiteY27" fmla="*/ 1335280 h 2075853"/>
              <a:gd name="connsiteX28" fmla="*/ 1747028 w 1776768"/>
              <a:gd name="connsiteY28" fmla="*/ 1406718 h 2075853"/>
              <a:gd name="connsiteX29" fmla="*/ 1706548 w 1776768"/>
              <a:gd name="connsiteY29" fmla="*/ 1487681 h 2075853"/>
              <a:gd name="connsiteX30" fmla="*/ 1625585 w 1776768"/>
              <a:gd name="connsiteY30" fmla="*/ 1530544 h 2075853"/>
              <a:gd name="connsiteX31" fmla="*/ 1537479 w 1776768"/>
              <a:gd name="connsiteY31" fmla="*/ 1568641 h 2075853"/>
              <a:gd name="connsiteX32" fmla="*/ 1466041 w 1776768"/>
              <a:gd name="connsiteY32" fmla="*/ 1662702 h 2075853"/>
              <a:gd name="connsiteX33" fmla="*/ 1411273 w 1776768"/>
              <a:gd name="connsiteY33" fmla="*/ 1668655 h 2075853"/>
              <a:gd name="connsiteX34" fmla="*/ 1349360 w 1776768"/>
              <a:gd name="connsiteY34" fmla="*/ 1721041 h 2075853"/>
              <a:gd name="connsiteX35" fmla="*/ 1294591 w 1776768"/>
              <a:gd name="connsiteY35" fmla="*/ 1818674 h 2075853"/>
              <a:gd name="connsiteX36" fmla="*/ 1285066 w 1776768"/>
              <a:gd name="connsiteY36" fmla="*/ 1902018 h 2075853"/>
              <a:gd name="connsiteX37" fmla="*/ 1244585 w 1776768"/>
              <a:gd name="connsiteY37" fmla="*/ 1961547 h 2075853"/>
              <a:gd name="connsiteX38" fmla="*/ 1192197 w 1776768"/>
              <a:gd name="connsiteY38" fmla="*/ 1987743 h 2075853"/>
              <a:gd name="connsiteX39" fmla="*/ 1127904 w 1776768"/>
              <a:gd name="connsiteY39" fmla="*/ 2018698 h 2075853"/>
              <a:gd name="connsiteX40" fmla="*/ 1054085 w 1776768"/>
              <a:gd name="connsiteY40" fmla="*/ 2075847 h 2075853"/>
              <a:gd name="connsiteX41" fmla="*/ 962010 w 1776768"/>
              <a:gd name="connsiteY41" fmla="*/ 175613 h 2075853"/>
              <a:gd name="connsiteX42" fmla="*/ 857235 w 1776768"/>
              <a:gd name="connsiteY42" fmla="*/ 201805 h 2075853"/>
              <a:gd name="connsiteX43" fmla="*/ 835804 w 1776768"/>
              <a:gd name="connsiteY43" fmla="*/ 266895 h 2075853"/>
              <a:gd name="connsiteX44" fmla="*/ 719122 w 1776768"/>
              <a:gd name="connsiteY44" fmla="*/ 134337 h 2075853"/>
              <a:gd name="connsiteX45" fmla="*/ 518304 w 1776768"/>
              <a:gd name="connsiteY45" fmla="*/ 152593 h 2075853"/>
              <a:gd name="connsiteX46" fmla="*/ 366698 w 1776768"/>
              <a:gd name="connsiteY46" fmla="*/ 178786 h 2075853"/>
              <a:gd name="connsiteX47" fmla="*/ 3953 w 1776768"/>
              <a:gd name="connsiteY47" fmla="*/ 429612 h 2075853"/>
              <a:gd name="connsiteX48" fmla="*/ 38878 w 1776768"/>
              <a:gd name="connsiteY48" fmla="*/ 595506 h 2075853"/>
              <a:gd name="connsiteX49" fmla="*/ 165084 w 1776768"/>
              <a:gd name="connsiteY49" fmla="*/ 466124 h 2075853"/>
              <a:gd name="connsiteX50" fmla="*/ 218266 w 1776768"/>
              <a:gd name="connsiteY50" fmla="*/ 301819 h 2075853"/>
              <a:gd name="connsiteX51" fmla="*/ 378605 w 1776768"/>
              <a:gd name="connsiteY51" fmla="*/ 209346 h 2075853"/>
              <a:gd name="connsiteX0" fmla="*/ 378605 w 1776768"/>
              <a:gd name="connsiteY0" fmla="*/ 209346 h 2075853"/>
              <a:gd name="connsiteX1" fmla="*/ 315104 w 1776768"/>
              <a:gd name="connsiteY1" fmla="*/ 384369 h 2075853"/>
              <a:gd name="connsiteX2" fmla="*/ 283354 w 1776768"/>
              <a:gd name="connsiteY2" fmla="*/ 487554 h 2075853"/>
              <a:gd name="connsiteX3" fmla="*/ 279385 w 1776768"/>
              <a:gd name="connsiteY3" fmla="*/ 703454 h 2075853"/>
              <a:gd name="connsiteX4" fmla="*/ 385747 w 1776768"/>
              <a:gd name="connsiteY4" fmla="*/ 885224 h 2075853"/>
              <a:gd name="connsiteX5" fmla="*/ 434167 w 1776768"/>
              <a:gd name="connsiteY5" fmla="*/ 995556 h 2075853"/>
              <a:gd name="connsiteX6" fmla="*/ 161116 w 1776768"/>
              <a:gd name="connsiteY6" fmla="*/ 1072550 h 2075853"/>
              <a:gd name="connsiteX7" fmla="*/ 235729 w 1776768"/>
              <a:gd name="connsiteY7" fmla="*/ 1165420 h 2075853"/>
              <a:gd name="connsiteX8" fmla="*/ 323041 w 1776768"/>
              <a:gd name="connsiteY8" fmla="*/ 1133668 h 2075853"/>
              <a:gd name="connsiteX9" fmla="*/ 277797 w 1776768"/>
              <a:gd name="connsiteY9" fmla="*/ 1201929 h 2075853"/>
              <a:gd name="connsiteX10" fmla="*/ 382572 w 1776768"/>
              <a:gd name="connsiteY10" fmla="*/ 1237649 h 2075853"/>
              <a:gd name="connsiteX11" fmla="*/ 523066 w 1776768"/>
              <a:gd name="connsiteY11" fmla="*/ 1209074 h 2075853"/>
              <a:gd name="connsiteX12" fmla="*/ 584979 w 1776768"/>
              <a:gd name="connsiteY12" fmla="*/ 1263844 h 2075853"/>
              <a:gd name="connsiteX13" fmla="*/ 632603 w 1776768"/>
              <a:gd name="connsiteY13" fmla="*/ 1361475 h 2075853"/>
              <a:gd name="connsiteX14" fmla="*/ 677848 w 1776768"/>
              <a:gd name="connsiteY14" fmla="*/ 1363857 h 2075853"/>
              <a:gd name="connsiteX15" fmla="*/ 718328 w 1776768"/>
              <a:gd name="connsiteY15" fmla="*/ 1378143 h 2075853"/>
              <a:gd name="connsiteX16" fmla="*/ 770717 w 1776768"/>
              <a:gd name="connsiteY16" fmla="*/ 1406718 h 2075853"/>
              <a:gd name="connsiteX17" fmla="*/ 904066 w 1776768"/>
              <a:gd name="connsiteY17" fmla="*/ 1299562 h 2075853"/>
              <a:gd name="connsiteX18" fmla="*/ 1068372 w 1776768"/>
              <a:gd name="connsiteY18" fmla="*/ 1194787 h 2075853"/>
              <a:gd name="connsiteX19" fmla="*/ 1118379 w 1776768"/>
              <a:gd name="connsiteY19" fmla="*/ 1173355 h 2075853"/>
              <a:gd name="connsiteX20" fmla="*/ 1115998 w 1776768"/>
              <a:gd name="connsiteY20" fmla="*/ 1173357 h 2075853"/>
              <a:gd name="connsiteX21" fmla="*/ 1168384 w 1776768"/>
              <a:gd name="connsiteY21" fmla="*/ 1282893 h 2075853"/>
              <a:gd name="connsiteX22" fmla="*/ 1201722 w 1776768"/>
              <a:gd name="connsiteY22" fmla="*/ 1235268 h 2075853"/>
              <a:gd name="connsiteX23" fmla="*/ 1308878 w 1776768"/>
              <a:gd name="connsiteY23" fmla="*/ 1235268 h 2075853"/>
              <a:gd name="connsiteX24" fmla="*/ 1470805 w 1776768"/>
              <a:gd name="connsiteY24" fmla="*/ 1359092 h 2075853"/>
              <a:gd name="connsiteX25" fmla="*/ 1535097 w 1776768"/>
              <a:gd name="connsiteY25" fmla="*/ 1330518 h 2075853"/>
              <a:gd name="connsiteX26" fmla="*/ 1608917 w 1776768"/>
              <a:gd name="connsiteY26" fmla="*/ 1313849 h 2075853"/>
              <a:gd name="connsiteX27" fmla="*/ 1675592 w 1776768"/>
              <a:gd name="connsiteY27" fmla="*/ 1304325 h 2075853"/>
              <a:gd name="connsiteX28" fmla="*/ 1773222 w 1776768"/>
              <a:gd name="connsiteY28" fmla="*/ 1335280 h 2075853"/>
              <a:gd name="connsiteX29" fmla="*/ 1747028 w 1776768"/>
              <a:gd name="connsiteY29" fmla="*/ 1406718 h 2075853"/>
              <a:gd name="connsiteX30" fmla="*/ 1706548 w 1776768"/>
              <a:gd name="connsiteY30" fmla="*/ 1487681 h 2075853"/>
              <a:gd name="connsiteX31" fmla="*/ 1625585 w 1776768"/>
              <a:gd name="connsiteY31" fmla="*/ 1530544 h 2075853"/>
              <a:gd name="connsiteX32" fmla="*/ 1537479 w 1776768"/>
              <a:gd name="connsiteY32" fmla="*/ 1568641 h 2075853"/>
              <a:gd name="connsiteX33" fmla="*/ 1466041 w 1776768"/>
              <a:gd name="connsiteY33" fmla="*/ 1662702 h 2075853"/>
              <a:gd name="connsiteX34" fmla="*/ 1411273 w 1776768"/>
              <a:gd name="connsiteY34" fmla="*/ 1668655 h 2075853"/>
              <a:gd name="connsiteX35" fmla="*/ 1349360 w 1776768"/>
              <a:gd name="connsiteY35" fmla="*/ 1721041 h 2075853"/>
              <a:gd name="connsiteX36" fmla="*/ 1294591 w 1776768"/>
              <a:gd name="connsiteY36" fmla="*/ 1818674 h 2075853"/>
              <a:gd name="connsiteX37" fmla="*/ 1285066 w 1776768"/>
              <a:gd name="connsiteY37" fmla="*/ 1902018 h 2075853"/>
              <a:gd name="connsiteX38" fmla="*/ 1244585 w 1776768"/>
              <a:gd name="connsiteY38" fmla="*/ 1961547 h 2075853"/>
              <a:gd name="connsiteX39" fmla="*/ 1192197 w 1776768"/>
              <a:gd name="connsiteY39" fmla="*/ 1987743 h 2075853"/>
              <a:gd name="connsiteX40" fmla="*/ 1127904 w 1776768"/>
              <a:gd name="connsiteY40" fmla="*/ 2018698 h 2075853"/>
              <a:gd name="connsiteX41" fmla="*/ 1054085 w 1776768"/>
              <a:gd name="connsiteY41" fmla="*/ 2075847 h 2075853"/>
              <a:gd name="connsiteX42" fmla="*/ 962010 w 1776768"/>
              <a:gd name="connsiteY42" fmla="*/ 175613 h 2075853"/>
              <a:gd name="connsiteX43" fmla="*/ 857235 w 1776768"/>
              <a:gd name="connsiteY43" fmla="*/ 201805 h 2075853"/>
              <a:gd name="connsiteX44" fmla="*/ 835804 w 1776768"/>
              <a:gd name="connsiteY44" fmla="*/ 266895 h 2075853"/>
              <a:gd name="connsiteX45" fmla="*/ 719122 w 1776768"/>
              <a:gd name="connsiteY45" fmla="*/ 134337 h 2075853"/>
              <a:gd name="connsiteX46" fmla="*/ 518304 w 1776768"/>
              <a:gd name="connsiteY46" fmla="*/ 152593 h 2075853"/>
              <a:gd name="connsiteX47" fmla="*/ 366698 w 1776768"/>
              <a:gd name="connsiteY47" fmla="*/ 178786 h 2075853"/>
              <a:gd name="connsiteX48" fmla="*/ 3953 w 1776768"/>
              <a:gd name="connsiteY48" fmla="*/ 429612 h 2075853"/>
              <a:gd name="connsiteX49" fmla="*/ 38878 w 1776768"/>
              <a:gd name="connsiteY49" fmla="*/ 595506 h 2075853"/>
              <a:gd name="connsiteX50" fmla="*/ 165084 w 1776768"/>
              <a:gd name="connsiteY50" fmla="*/ 466124 h 2075853"/>
              <a:gd name="connsiteX51" fmla="*/ 218266 w 1776768"/>
              <a:gd name="connsiteY51" fmla="*/ 301819 h 2075853"/>
              <a:gd name="connsiteX52" fmla="*/ 378605 w 1776768"/>
              <a:gd name="connsiteY52" fmla="*/ 209346 h 2075853"/>
              <a:gd name="connsiteX0" fmla="*/ 378605 w 1776768"/>
              <a:gd name="connsiteY0" fmla="*/ 209346 h 2018763"/>
              <a:gd name="connsiteX1" fmla="*/ 315104 w 1776768"/>
              <a:gd name="connsiteY1" fmla="*/ 384369 h 2018763"/>
              <a:gd name="connsiteX2" fmla="*/ 283354 w 1776768"/>
              <a:gd name="connsiteY2" fmla="*/ 487554 h 2018763"/>
              <a:gd name="connsiteX3" fmla="*/ 279385 w 1776768"/>
              <a:gd name="connsiteY3" fmla="*/ 703454 h 2018763"/>
              <a:gd name="connsiteX4" fmla="*/ 385747 w 1776768"/>
              <a:gd name="connsiteY4" fmla="*/ 885224 h 2018763"/>
              <a:gd name="connsiteX5" fmla="*/ 434167 w 1776768"/>
              <a:gd name="connsiteY5" fmla="*/ 995556 h 2018763"/>
              <a:gd name="connsiteX6" fmla="*/ 161116 w 1776768"/>
              <a:gd name="connsiteY6" fmla="*/ 1072550 h 2018763"/>
              <a:gd name="connsiteX7" fmla="*/ 235729 w 1776768"/>
              <a:gd name="connsiteY7" fmla="*/ 1165420 h 2018763"/>
              <a:gd name="connsiteX8" fmla="*/ 323041 w 1776768"/>
              <a:gd name="connsiteY8" fmla="*/ 1133668 h 2018763"/>
              <a:gd name="connsiteX9" fmla="*/ 277797 w 1776768"/>
              <a:gd name="connsiteY9" fmla="*/ 1201929 h 2018763"/>
              <a:gd name="connsiteX10" fmla="*/ 382572 w 1776768"/>
              <a:gd name="connsiteY10" fmla="*/ 1237649 h 2018763"/>
              <a:gd name="connsiteX11" fmla="*/ 523066 w 1776768"/>
              <a:gd name="connsiteY11" fmla="*/ 1209074 h 2018763"/>
              <a:gd name="connsiteX12" fmla="*/ 584979 w 1776768"/>
              <a:gd name="connsiteY12" fmla="*/ 1263844 h 2018763"/>
              <a:gd name="connsiteX13" fmla="*/ 632603 w 1776768"/>
              <a:gd name="connsiteY13" fmla="*/ 1361475 h 2018763"/>
              <a:gd name="connsiteX14" fmla="*/ 677848 w 1776768"/>
              <a:gd name="connsiteY14" fmla="*/ 1363857 h 2018763"/>
              <a:gd name="connsiteX15" fmla="*/ 718328 w 1776768"/>
              <a:gd name="connsiteY15" fmla="*/ 1378143 h 2018763"/>
              <a:gd name="connsiteX16" fmla="*/ 770717 w 1776768"/>
              <a:gd name="connsiteY16" fmla="*/ 1406718 h 2018763"/>
              <a:gd name="connsiteX17" fmla="*/ 904066 w 1776768"/>
              <a:gd name="connsiteY17" fmla="*/ 1299562 h 2018763"/>
              <a:gd name="connsiteX18" fmla="*/ 1068372 w 1776768"/>
              <a:gd name="connsiteY18" fmla="*/ 1194787 h 2018763"/>
              <a:gd name="connsiteX19" fmla="*/ 1118379 w 1776768"/>
              <a:gd name="connsiteY19" fmla="*/ 1173355 h 2018763"/>
              <a:gd name="connsiteX20" fmla="*/ 1115998 w 1776768"/>
              <a:gd name="connsiteY20" fmla="*/ 1173357 h 2018763"/>
              <a:gd name="connsiteX21" fmla="*/ 1168384 w 1776768"/>
              <a:gd name="connsiteY21" fmla="*/ 1282893 h 2018763"/>
              <a:gd name="connsiteX22" fmla="*/ 1201722 w 1776768"/>
              <a:gd name="connsiteY22" fmla="*/ 1235268 h 2018763"/>
              <a:gd name="connsiteX23" fmla="*/ 1308878 w 1776768"/>
              <a:gd name="connsiteY23" fmla="*/ 1235268 h 2018763"/>
              <a:gd name="connsiteX24" fmla="*/ 1470805 w 1776768"/>
              <a:gd name="connsiteY24" fmla="*/ 1359092 h 2018763"/>
              <a:gd name="connsiteX25" fmla="*/ 1535097 w 1776768"/>
              <a:gd name="connsiteY25" fmla="*/ 1330518 h 2018763"/>
              <a:gd name="connsiteX26" fmla="*/ 1608917 w 1776768"/>
              <a:gd name="connsiteY26" fmla="*/ 1313849 h 2018763"/>
              <a:gd name="connsiteX27" fmla="*/ 1675592 w 1776768"/>
              <a:gd name="connsiteY27" fmla="*/ 1304325 h 2018763"/>
              <a:gd name="connsiteX28" fmla="*/ 1773222 w 1776768"/>
              <a:gd name="connsiteY28" fmla="*/ 1335280 h 2018763"/>
              <a:gd name="connsiteX29" fmla="*/ 1747028 w 1776768"/>
              <a:gd name="connsiteY29" fmla="*/ 1406718 h 2018763"/>
              <a:gd name="connsiteX30" fmla="*/ 1706548 w 1776768"/>
              <a:gd name="connsiteY30" fmla="*/ 1487681 h 2018763"/>
              <a:gd name="connsiteX31" fmla="*/ 1625585 w 1776768"/>
              <a:gd name="connsiteY31" fmla="*/ 1530544 h 2018763"/>
              <a:gd name="connsiteX32" fmla="*/ 1537479 w 1776768"/>
              <a:gd name="connsiteY32" fmla="*/ 1568641 h 2018763"/>
              <a:gd name="connsiteX33" fmla="*/ 1466041 w 1776768"/>
              <a:gd name="connsiteY33" fmla="*/ 1662702 h 2018763"/>
              <a:gd name="connsiteX34" fmla="*/ 1411273 w 1776768"/>
              <a:gd name="connsiteY34" fmla="*/ 1668655 h 2018763"/>
              <a:gd name="connsiteX35" fmla="*/ 1349360 w 1776768"/>
              <a:gd name="connsiteY35" fmla="*/ 1721041 h 2018763"/>
              <a:gd name="connsiteX36" fmla="*/ 1294591 w 1776768"/>
              <a:gd name="connsiteY36" fmla="*/ 1818674 h 2018763"/>
              <a:gd name="connsiteX37" fmla="*/ 1285066 w 1776768"/>
              <a:gd name="connsiteY37" fmla="*/ 1902018 h 2018763"/>
              <a:gd name="connsiteX38" fmla="*/ 1244585 w 1776768"/>
              <a:gd name="connsiteY38" fmla="*/ 1961547 h 2018763"/>
              <a:gd name="connsiteX39" fmla="*/ 1192197 w 1776768"/>
              <a:gd name="connsiteY39" fmla="*/ 1987743 h 2018763"/>
              <a:gd name="connsiteX40" fmla="*/ 1127904 w 1776768"/>
              <a:gd name="connsiteY40" fmla="*/ 2018698 h 2018763"/>
              <a:gd name="connsiteX41" fmla="*/ 1012810 w 1776768"/>
              <a:gd name="connsiteY41" fmla="*/ 199422 h 2018763"/>
              <a:gd name="connsiteX42" fmla="*/ 962010 w 1776768"/>
              <a:gd name="connsiteY42" fmla="*/ 175613 h 2018763"/>
              <a:gd name="connsiteX43" fmla="*/ 857235 w 1776768"/>
              <a:gd name="connsiteY43" fmla="*/ 201805 h 2018763"/>
              <a:gd name="connsiteX44" fmla="*/ 835804 w 1776768"/>
              <a:gd name="connsiteY44" fmla="*/ 266895 h 2018763"/>
              <a:gd name="connsiteX45" fmla="*/ 719122 w 1776768"/>
              <a:gd name="connsiteY45" fmla="*/ 134337 h 2018763"/>
              <a:gd name="connsiteX46" fmla="*/ 518304 w 1776768"/>
              <a:gd name="connsiteY46" fmla="*/ 152593 h 2018763"/>
              <a:gd name="connsiteX47" fmla="*/ 366698 w 1776768"/>
              <a:gd name="connsiteY47" fmla="*/ 178786 h 2018763"/>
              <a:gd name="connsiteX48" fmla="*/ 3953 w 1776768"/>
              <a:gd name="connsiteY48" fmla="*/ 429612 h 2018763"/>
              <a:gd name="connsiteX49" fmla="*/ 38878 w 1776768"/>
              <a:gd name="connsiteY49" fmla="*/ 595506 h 2018763"/>
              <a:gd name="connsiteX50" fmla="*/ 165084 w 1776768"/>
              <a:gd name="connsiteY50" fmla="*/ 466124 h 2018763"/>
              <a:gd name="connsiteX51" fmla="*/ 218266 w 1776768"/>
              <a:gd name="connsiteY51" fmla="*/ 301819 h 2018763"/>
              <a:gd name="connsiteX52" fmla="*/ 378605 w 1776768"/>
              <a:gd name="connsiteY52" fmla="*/ 209346 h 2018763"/>
              <a:gd name="connsiteX0" fmla="*/ 378605 w 1776768"/>
              <a:gd name="connsiteY0" fmla="*/ 209346 h 1987783"/>
              <a:gd name="connsiteX1" fmla="*/ 315104 w 1776768"/>
              <a:gd name="connsiteY1" fmla="*/ 384369 h 1987783"/>
              <a:gd name="connsiteX2" fmla="*/ 283354 w 1776768"/>
              <a:gd name="connsiteY2" fmla="*/ 487554 h 1987783"/>
              <a:gd name="connsiteX3" fmla="*/ 279385 w 1776768"/>
              <a:gd name="connsiteY3" fmla="*/ 703454 h 1987783"/>
              <a:gd name="connsiteX4" fmla="*/ 385747 w 1776768"/>
              <a:gd name="connsiteY4" fmla="*/ 885224 h 1987783"/>
              <a:gd name="connsiteX5" fmla="*/ 434167 w 1776768"/>
              <a:gd name="connsiteY5" fmla="*/ 995556 h 1987783"/>
              <a:gd name="connsiteX6" fmla="*/ 161116 w 1776768"/>
              <a:gd name="connsiteY6" fmla="*/ 1072550 h 1987783"/>
              <a:gd name="connsiteX7" fmla="*/ 235729 w 1776768"/>
              <a:gd name="connsiteY7" fmla="*/ 1165420 h 1987783"/>
              <a:gd name="connsiteX8" fmla="*/ 323041 w 1776768"/>
              <a:gd name="connsiteY8" fmla="*/ 1133668 h 1987783"/>
              <a:gd name="connsiteX9" fmla="*/ 277797 w 1776768"/>
              <a:gd name="connsiteY9" fmla="*/ 1201929 h 1987783"/>
              <a:gd name="connsiteX10" fmla="*/ 382572 w 1776768"/>
              <a:gd name="connsiteY10" fmla="*/ 1237649 h 1987783"/>
              <a:gd name="connsiteX11" fmla="*/ 523066 w 1776768"/>
              <a:gd name="connsiteY11" fmla="*/ 1209074 h 1987783"/>
              <a:gd name="connsiteX12" fmla="*/ 584979 w 1776768"/>
              <a:gd name="connsiteY12" fmla="*/ 1263844 h 1987783"/>
              <a:gd name="connsiteX13" fmla="*/ 632603 w 1776768"/>
              <a:gd name="connsiteY13" fmla="*/ 1361475 h 1987783"/>
              <a:gd name="connsiteX14" fmla="*/ 677848 w 1776768"/>
              <a:gd name="connsiteY14" fmla="*/ 1363857 h 1987783"/>
              <a:gd name="connsiteX15" fmla="*/ 718328 w 1776768"/>
              <a:gd name="connsiteY15" fmla="*/ 1378143 h 1987783"/>
              <a:gd name="connsiteX16" fmla="*/ 770717 w 1776768"/>
              <a:gd name="connsiteY16" fmla="*/ 1406718 h 1987783"/>
              <a:gd name="connsiteX17" fmla="*/ 904066 w 1776768"/>
              <a:gd name="connsiteY17" fmla="*/ 1299562 h 1987783"/>
              <a:gd name="connsiteX18" fmla="*/ 1068372 w 1776768"/>
              <a:gd name="connsiteY18" fmla="*/ 1194787 h 1987783"/>
              <a:gd name="connsiteX19" fmla="*/ 1118379 w 1776768"/>
              <a:gd name="connsiteY19" fmla="*/ 1173355 h 1987783"/>
              <a:gd name="connsiteX20" fmla="*/ 1115998 w 1776768"/>
              <a:gd name="connsiteY20" fmla="*/ 1173357 h 1987783"/>
              <a:gd name="connsiteX21" fmla="*/ 1168384 w 1776768"/>
              <a:gd name="connsiteY21" fmla="*/ 1282893 h 1987783"/>
              <a:gd name="connsiteX22" fmla="*/ 1201722 w 1776768"/>
              <a:gd name="connsiteY22" fmla="*/ 1235268 h 1987783"/>
              <a:gd name="connsiteX23" fmla="*/ 1308878 w 1776768"/>
              <a:gd name="connsiteY23" fmla="*/ 1235268 h 1987783"/>
              <a:gd name="connsiteX24" fmla="*/ 1470805 w 1776768"/>
              <a:gd name="connsiteY24" fmla="*/ 1359092 h 1987783"/>
              <a:gd name="connsiteX25" fmla="*/ 1535097 w 1776768"/>
              <a:gd name="connsiteY25" fmla="*/ 1330518 h 1987783"/>
              <a:gd name="connsiteX26" fmla="*/ 1608917 w 1776768"/>
              <a:gd name="connsiteY26" fmla="*/ 1313849 h 1987783"/>
              <a:gd name="connsiteX27" fmla="*/ 1675592 w 1776768"/>
              <a:gd name="connsiteY27" fmla="*/ 1304325 h 1987783"/>
              <a:gd name="connsiteX28" fmla="*/ 1773222 w 1776768"/>
              <a:gd name="connsiteY28" fmla="*/ 1335280 h 1987783"/>
              <a:gd name="connsiteX29" fmla="*/ 1747028 w 1776768"/>
              <a:gd name="connsiteY29" fmla="*/ 1406718 h 1987783"/>
              <a:gd name="connsiteX30" fmla="*/ 1706548 w 1776768"/>
              <a:gd name="connsiteY30" fmla="*/ 1487681 h 1987783"/>
              <a:gd name="connsiteX31" fmla="*/ 1625585 w 1776768"/>
              <a:gd name="connsiteY31" fmla="*/ 1530544 h 1987783"/>
              <a:gd name="connsiteX32" fmla="*/ 1537479 w 1776768"/>
              <a:gd name="connsiteY32" fmla="*/ 1568641 h 1987783"/>
              <a:gd name="connsiteX33" fmla="*/ 1466041 w 1776768"/>
              <a:gd name="connsiteY33" fmla="*/ 1662702 h 1987783"/>
              <a:gd name="connsiteX34" fmla="*/ 1411273 w 1776768"/>
              <a:gd name="connsiteY34" fmla="*/ 1668655 h 1987783"/>
              <a:gd name="connsiteX35" fmla="*/ 1349360 w 1776768"/>
              <a:gd name="connsiteY35" fmla="*/ 1721041 h 1987783"/>
              <a:gd name="connsiteX36" fmla="*/ 1294591 w 1776768"/>
              <a:gd name="connsiteY36" fmla="*/ 1818674 h 1987783"/>
              <a:gd name="connsiteX37" fmla="*/ 1285066 w 1776768"/>
              <a:gd name="connsiteY37" fmla="*/ 1902018 h 1987783"/>
              <a:gd name="connsiteX38" fmla="*/ 1244585 w 1776768"/>
              <a:gd name="connsiteY38" fmla="*/ 1961547 h 1987783"/>
              <a:gd name="connsiteX39" fmla="*/ 1192197 w 1776768"/>
              <a:gd name="connsiteY39" fmla="*/ 1987743 h 1987783"/>
              <a:gd name="connsiteX40" fmla="*/ 950104 w 1776768"/>
              <a:gd name="connsiteY40" fmla="*/ 335948 h 1987783"/>
              <a:gd name="connsiteX41" fmla="*/ 1012810 w 1776768"/>
              <a:gd name="connsiteY41" fmla="*/ 199422 h 1987783"/>
              <a:gd name="connsiteX42" fmla="*/ 962010 w 1776768"/>
              <a:gd name="connsiteY42" fmla="*/ 175613 h 1987783"/>
              <a:gd name="connsiteX43" fmla="*/ 857235 w 1776768"/>
              <a:gd name="connsiteY43" fmla="*/ 201805 h 1987783"/>
              <a:gd name="connsiteX44" fmla="*/ 835804 w 1776768"/>
              <a:gd name="connsiteY44" fmla="*/ 266895 h 1987783"/>
              <a:gd name="connsiteX45" fmla="*/ 719122 w 1776768"/>
              <a:gd name="connsiteY45" fmla="*/ 134337 h 1987783"/>
              <a:gd name="connsiteX46" fmla="*/ 518304 w 1776768"/>
              <a:gd name="connsiteY46" fmla="*/ 152593 h 1987783"/>
              <a:gd name="connsiteX47" fmla="*/ 366698 w 1776768"/>
              <a:gd name="connsiteY47" fmla="*/ 178786 h 1987783"/>
              <a:gd name="connsiteX48" fmla="*/ 3953 w 1776768"/>
              <a:gd name="connsiteY48" fmla="*/ 429612 h 1987783"/>
              <a:gd name="connsiteX49" fmla="*/ 38878 w 1776768"/>
              <a:gd name="connsiteY49" fmla="*/ 595506 h 1987783"/>
              <a:gd name="connsiteX50" fmla="*/ 165084 w 1776768"/>
              <a:gd name="connsiteY50" fmla="*/ 466124 h 1987783"/>
              <a:gd name="connsiteX51" fmla="*/ 218266 w 1776768"/>
              <a:gd name="connsiteY51" fmla="*/ 301819 h 1987783"/>
              <a:gd name="connsiteX52" fmla="*/ 378605 w 1776768"/>
              <a:gd name="connsiteY52" fmla="*/ 209346 h 1987783"/>
              <a:gd name="connsiteX0" fmla="*/ 378605 w 1776768"/>
              <a:gd name="connsiteY0" fmla="*/ 209346 h 1987783"/>
              <a:gd name="connsiteX1" fmla="*/ 315104 w 1776768"/>
              <a:gd name="connsiteY1" fmla="*/ 384369 h 1987783"/>
              <a:gd name="connsiteX2" fmla="*/ 283354 w 1776768"/>
              <a:gd name="connsiteY2" fmla="*/ 487554 h 1987783"/>
              <a:gd name="connsiteX3" fmla="*/ 279385 w 1776768"/>
              <a:gd name="connsiteY3" fmla="*/ 703454 h 1987783"/>
              <a:gd name="connsiteX4" fmla="*/ 385747 w 1776768"/>
              <a:gd name="connsiteY4" fmla="*/ 885224 h 1987783"/>
              <a:gd name="connsiteX5" fmla="*/ 434167 w 1776768"/>
              <a:gd name="connsiteY5" fmla="*/ 995556 h 1987783"/>
              <a:gd name="connsiteX6" fmla="*/ 161116 w 1776768"/>
              <a:gd name="connsiteY6" fmla="*/ 1072550 h 1987783"/>
              <a:gd name="connsiteX7" fmla="*/ 235729 w 1776768"/>
              <a:gd name="connsiteY7" fmla="*/ 1165420 h 1987783"/>
              <a:gd name="connsiteX8" fmla="*/ 323041 w 1776768"/>
              <a:gd name="connsiteY8" fmla="*/ 1133668 h 1987783"/>
              <a:gd name="connsiteX9" fmla="*/ 277797 w 1776768"/>
              <a:gd name="connsiteY9" fmla="*/ 1201929 h 1987783"/>
              <a:gd name="connsiteX10" fmla="*/ 382572 w 1776768"/>
              <a:gd name="connsiteY10" fmla="*/ 1237649 h 1987783"/>
              <a:gd name="connsiteX11" fmla="*/ 523066 w 1776768"/>
              <a:gd name="connsiteY11" fmla="*/ 1209074 h 1987783"/>
              <a:gd name="connsiteX12" fmla="*/ 584979 w 1776768"/>
              <a:gd name="connsiteY12" fmla="*/ 1263844 h 1987783"/>
              <a:gd name="connsiteX13" fmla="*/ 632603 w 1776768"/>
              <a:gd name="connsiteY13" fmla="*/ 1361475 h 1987783"/>
              <a:gd name="connsiteX14" fmla="*/ 677848 w 1776768"/>
              <a:gd name="connsiteY14" fmla="*/ 1363857 h 1987783"/>
              <a:gd name="connsiteX15" fmla="*/ 718328 w 1776768"/>
              <a:gd name="connsiteY15" fmla="*/ 1378143 h 1987783"/>
              <a:gd name="connsiteX16" fmla="*/ 770717 w 1776768"/>
              <a:gd name="connsiteY16" fmla="*/ 1406718 h 1987783"/>
              <a:gd name="connsiteX17" fmla="*/ 904066 w 1776768"/>
              <a:gd name="connsiteY17" fmla="*/ 1299562 h 1987783"/>
              <a:gd name="connsiteX18" fmla="*/ 1068372 w 1776768"/>
              <a:gd name="connsiteY18" fmla="*/ 1194787 h 1987783"/>
              <a:gd name="connsiteX19" fmla="*/ 1118379 w 1776768"/>
              <a:gd name="connsiteY19" fmla="*/ 1173355 h 1987783"/>
              <a:gd name="connsiteX20" fmla="*/ 1115998 w 1776768"/>
              <a:gd name="connsiteY20" fmla="*/ 1173357 h 1987783"/>
              <a:gd name="connsiteX21" fmla="*/ 1168384 w 1776768"/>
              <a:gd name="connsiteY21" fmla="*/ 1282893 h 1987783"/>
              <a:gd name="connsiteX22" fmla="*/ 1201722 w 1776768"/>
              <a:gd name="connsiteY22" fmla="*/ 1235268 h 1987783"/>
              <a:gd name="connsiteX23" fmla="*/ 1308878 w 1776768"/>
              <a:gd name="connsiteY23" fmla="*/ 1235268 h 1987783"/>
              <a:gd name="connsiteX24" fmla="*/ 1470805 w 1776768"/>
              <a:gd name="connsiteY24" fmla="*/ 1359092 h 1987783"/>
              <a:gd name="connsiteX25" fmla="*/ 1535097 w 1776768"/>
              <a:gd name="connsiteY25" fmla="*/ 1330518 h 1987783"/>
              <a:gd name="connsiteX26" fmla="*/ 1608917 w 1776768"/>
              <a:gd name="connsiteY26" fmla="*/ 1313849 h 1987783"/>
              <a:gd name="connsiteX27" fmla="*/ 1675592 w 1776768"/>
              <a:gd name="connsiteY27" fmla="*/ 1304325 h 1987783"/>
              <a:gd name="connsiteX28" fmla="*/ 1773222 w 1776768"/>
              <a:gd name="connsiteY28" fmla="*/ 1335280 h 1987783"/>
              <a:gd name="connsiteX29" fmla="*/ 1747028 w 1776768"/>
              <a:gd name="connsiteY29" fmla="*/ 1406718 h 1987783"/>
              <a:gd name="connsiteX30" fmla="*/ 1706548 w 1776768"/>
              <a:gd name="connsiteY30" fmla="*/ 1487681 h 1987783"/>
              <a:gd name="connsiteX31" fmla="*/ 1625585 w 1776768"/>
              <a:gd name="connsiteY31" fmla="*/ 1530544 h 1987783"/>
              <a:gd name="connsiteX32" fmla="*/ 1537479 w 1776768"/>
              <a:gd name="connsiteY32" fmla="*/ 1568641 h 1987783"/>
              <a:gd name="connsiteX33" fmla="*/ 1466041 w 1776768"/>
              <a:gd name="connsiteY33" fmla="*/ 1662702 h 1987783"/>
              <a:gd name="connsiteX34" fmla="*/ 1411273 w 1776768"/>
              <a:gd name="connsiteY34" fmla="*/ 1668655 h 1987783"/>
              <a:gd name="connsiteX35" fmla="*/ 1349360 w 1776768"/>
              <a:gd name="connsiteY35" fmla="*/ 1721041 h 1987783"/>
              <a:gd name="connsiteX36" fmla="*/ 1294591 w 1776768"/>
              <a:gd name="connsiteY36" fmla="*/ 1818674 h 1987783"/>
              <a:gd name="connsiteX37" fmla="*/ 1285066 w 1776768"/>
              <a:gd name="connsiteY37" fmla="*/ 1902018 h 1987783"/>
              <a:gd name="connsiteX38" fmla="*/ 1244585 w 1776768"/>
              <a:gd name="connsiteY38" fmla="*/ 1961547 h 1987783"/>
              <a:gd name="connsiteX39" fmla="*/ 1192197 w 1776768"/>
              <a:gd name="connsiteY39" fmla="*/ 1987743 h 1987783"/>
              <a:gd name="connsiteX40" fmla="*/ 950104 w 1776768"/>
              <a:gd name="connsiteY40" fmla="*/ 335948 h 1987783"/>
              <a:gd name="connsiteX41" fmla="*/ 1012810 w 1776768"/>
              <a:gd name="connsiteY41" fmla="*/ 199422 h 1987783"/>
              <a:gd name="connsiteX42" fmla="*/ 962010 w 1776768"/>
              <a:gd name="connsiteY42" fmla="*/ 175613 h 1987783"/>
              <a:gd name="connsiteX43" fmla="*/ 857235 w 1776768"/>
              <a:gd name="connsiteY43" fmla="*/ 201805 h 1987783"/>
              <a:gd name="connsiteX44" fmla="*/ 819929 w 1776768"/>
              <a:gd name="connsiteY44" fmla="*/ 143070 h 1987783"/>
              <a:gd name="connsiteX45" fmla="*/ 719122 w 1776768"/>
              <a:gd name="connsiteY45" fmla="*/ 134337 h 1987783"/>
              <a:gd name="connsiteX46" fmla="*/ 518304 w 1776768"/>
              <a:gd name="connsiteY46" fmla="*/ 152593 h 1987783"/>
              <a:gd name="connsiteX47" fmla="*/ 366698 w 1776768"/>
              <a:gd name="connsiteY47" fmla="*/ 178786 h 1987783"/>
              <a:gd name="connsiteX48" fmla="*/ 3953 w 1776768"/>
              <a:gd name="connsiteY48" fmla="*/ 429612 h 1987783"/>
              <a:gd name="connsiteX49" fmla="*/ 38878 w 1776768"/>
              <a:gd name="connsiteY49" fmla="*/ 595506 h 1987783"/>
              <a:gd name="connsiteX50" fmla="*/ 165084 w 1776768"/>
              <a:gd name="connsiteY50" fmla="*/ 466124 h 1987783"/>
              <a:gd name="connsiteX51" fmla="*/ 218266 w 1776768"/>
              <a:gd name="connsiteY51" fmla="*/ 301819 h 1987783"/>
              <a:gd name="connsiteX52" fmla="*/ 378605 w 1776768"/>
              <a:gd name="connsiteY52" fmla="*/ 209346 h 1987783"/>
              <a:gd name="connsiteX0" fmla="*/ 378605 w 1776768"/>
              <a:gd name="connsiteY0" fmla="*/ 209346 h 1987783"/>
              <a:gd name="connsiteX1" fmla="*/ 315104 w 1776768"/>
              <a:gd name="connsiteY1" fmla="*/ 384369 h 1987783"/>
              <a:gd name="connsiteX2" fmla="*/ 283354 w 1776768"/>
              <a:gd name="connsiteY2" fmla="*/ 487554 h 1987783"/>
              <a:gd name="connsiteX3" fmla="*/ 279385 w 1776768"/>
              <a:gd name="connsiteY3" fmla="*/ 703454 h 1987783"/>
              <a:gd name="connsiteX4" fmla="*/ 385747 w 1776768"/>
              <a:gd name="connsiteY4" fmla="*/ 885224 h 1987783"/>
              <a:gd name="connsiteX5" fmla="*/ 434167 w 1776768"/>
              <a:gd name="connsiteY5" fmla="*/ 995556 h 1987783"/>
              <a:gd name="connsiteX6" fmla="*/ 161116 w 1776768"/>
              <a:gd name="connsiteY6" fmla="*/ 1072550 h 1987783"/>
              <a:gd name="connsiteX7" fmla="*/ 235729 w 1776768"/>
              <a:gd name="connsiteY7" fmla="*/ 1165420 h 1987783"/>
              <a:gd name="connsiteX8" fmla="*/ 323041 w 1776768"/>
              <a:gd name="connsiteY8" fmla="*/ 1133668 h 1987783"/>
              <a:gd name="connsiteX9" fmla="*/ 277797 w 1776768"/>
              <a:gd name="connsiteY9" fmla="*/ 1201929 h 1987783"/>
              <a:gd name="connsiteX10" fmla="*/ 382572 w 1776768"/>
              <a:gd name="connsiteY10" fmla="*/ 1237649 h 1987783"/>
              <a:gd name="connsiteX11" fmla="*/ 523066 w 1776768"/>
              <a:gd name="connsiteY11" fmla="*/ 1209074 h 1987783"/>
              <a:gd name="connsiteX12" fmla="*/ 584979 w 1776768"/>
              <a:gd name="connsiteY12" fmla="*/ 1263844 h 1987783"/>
              <a:gd name="connsiteX13" fmla="*/ 632603 w 1776768"/>
              <a:gd name="connsiteY13" fmla="*/ 1361475 h 1987783"/>
              <a:gd name="connsiteX14" fmla="*/ 677848 w 1776768"/>
              <a:gd name="connsiteY14" fmla="*/ 1363857 h 1987783"/>
              <a:gd name="connsiteX15" fmla="*/ 718328 w 1776768"/>
              <a:gd name="connsiteY15" fmla="*/ 1378143 h 1987783"/>
              <a:gd name="connsiteX16" fmla="*/ 770717 w 1776768"/>
              <a:gd name="connsiteY16" fmla="*/ 1406718 h 1987783"/>
              <a:gd name="connsiteX17" fmla="*/ 904066 w 1776768"/>
              <a:gd name="connsiteY17" fmla="*/ 1299562 h 1987783"/>
              <a:gd name="connsiteX18" fmla="*/ 1068372 w 1776768"/>
              <a:gd name="connsiteY18" fmla="*/ 1194787 h 1987783"/>
              <a:gd name="connsiteX19" fmla="*/ 1118379 w 1776768"/>
              <a:gd name="connsiteY19" fmla="*/ 1173355 h 1987783"/>
              <a:gd name="connsiteX20" fmla="*/ 1115998 w 1776768"/>
              <a:gd name="connsiteY20" fmla="*/ 1173357 h 1987783"/>
              <a:gd name="connsiteX21" fmla="*/ 1168384 w 1776768"/>
              <a:gd name="connsiteY21" fmla="*/ 1282893 h 1987783"/>
              <a:gd name="connsiteX22" fmla="*/ 1201722 w 1776768"/>
              <a:gd name="connsiteY22" fmla="*/ 1235268 h 1987783"/>
              <a:gd name="connsiteX23" fmla="*/ 1308878 w 1776768"/>
              <a:gd name="connsiteY23" fmla="*/ 1235268 h 1987783"/>
              <a:gd name="connsiteX24" fmla="*/ 1470805 w 1776768"/>
              <a:gd name="connsiteY24" fmla="*/ 1359092 h 1987783"/>
              <a:gd name="connsiteX25" fmla="*/ 1535097 w 1776768"/>
              <a:gd name="connsiteY25" fmla="*/ 1330518 h 1987783"/>
              <a:gd name="connsiteX26" fmla="*/ 1608917 w 1776768"/>
              <a:gd name="connsiteY26" fmla="*/ 1313849 h 1987783"/>
              <a:gd name="connsiteX27" fmla="*/ 1675592 w 1776768"/>
              <a:gd name="connsiteY27" fmla="*/ 1304325 h 1987783"/>
              <a:gd name="connsiteX28" fmla="*/ 1773222 w 1776768"/>
              <a:gd name="connsiteY28" fmla="*/ 1335280 h 1987783"/>
              <a:gd name="connsiteX29" fmla="*/ 1747028 w 1776768"/>
              <a:gd name="connsiteY29" fmla="*/ 1406718 h 1987783"/>
              <a:gd name="connsiteX30" fmla="*/ 1706548 w 1776768"/>
              <a:gd name="connsiteY30" fmla="*/ 1487681 h 1987783"/>
              <a:gd name="connsiteX31" fmla="*/ 1625585 w 1776768"/>
              <a:gd name="connsiteY31" fmla="*/ 1530544 h 1987783"/>
              <a:gd name="connsiteX32" fmla="*/ 1537479 w 1776768"/>
              <a:gd name="connsiteY32" fmla="*/ 1568641 h 1987783"/>
              <a:gd name="connsiteX33" fmla="*/ 1466041 w 1776768"/>
              <a:gd name="connsiteY33" fmla="*/ 1662702 h 1987783"/>
              <a:gd name="connsiteX34" fmla="*/ 1411273 w 1776768"/>
              <a:gd name="connsiteY34" fmla="*/ 1668655 h 1987783"/>
              <a:gd name="connsiteX35" fmla="*/ 1349360 w 1776768"/>
              <a:gd name="connsiteY35" fmla="*/ 1721041 h 1987783"/>
              <a:gd name="connsiteX36" fmla="*/ 1294591 w 1776768"/>
              <a:gd name="connsiteY36" fmla="*/ 1818674 h 1987783"/>
              <a:gd name="connsiteX37" fmla="*/ 1285066 w 1776768"/>
              <a:gd name="connsiteY37" fmla="*/ 1902018 h 1987783"/>
              <a:gd name="connsiteX38" fmla="*/ 1244585 w 1776768"/>
              <a:gd name="connsiteY38" fmla="*/ 1961547 h 1987783"/>
              <a:gd name="connsiteX39" fmla="*/ 1192197 w 1776768"/>
              <a:gd name="connsiteY39" fmla="*/ 1987743 h 1987783"/>
              <a:gd name="connsiteX40" fmla="*/ 950104 w 1776768"/>
              <a:gd name="connsiteY40" fmla="*/ 335948 h 1987783"/>
              <a:gd name="connsiteX41" fmla="*/ 1012810 w 1776768"/>
              <a:gd name="connsiteY41" fmla="*/ 199422 h 1987783"/>
              <a:gd name="connsiteX42" fmla="*/ 962010 w 1776768"/>
              <a:gd name="connsiteY42" fmla="*/ 175613 h 1987783"/>
              <a:gd name="connsiteX43" fmla="*/ 857235 w 1776768"/>
              <a:gd name="connsiteY43" fmla="*/ 201805 h 1987783"/>
              <a:gd name="connsiteX44" fmla="*/ 819929 w 1776768"/>
              <a:gd name="connsiteY44" fmla="*/ 143070 h 1987783"/>
              <a:gd name="connsiteX45" fmla="*/ 719122 w 1776768"/>
              <a:gd name="connsiteY45" fmla="*/ 134337 h 1987783"/>
              <a:gd name="connsiteX46" fmla="*/ 518304 w 1776768"/>
              <a:gd name="connsiteY46" fmla="*/ 152593 h 1987783"/>
              <a:gd name="connsiteX47" fmla="*/ 366698 w 1776768"/>
              <a:gd name="connsiteY47" fmla="*/ 178786 h 1987783"/>
              <a:gd name="connsiteX48" fmla="*/ 3953 w 1776768"/>
              <a:gd name="connsiteY48" fmla="*/ 429612 h 1987783"/>
              <a:gd name="connsiteX49" fmla="*/ 38878 w 1776768"/>
              <a:gd name="connsiteY49" fmla="*/ 595506 h 1987783"/>
              <a:gd name="connsiteX50" fmla="*/ 165084 w 1776768"/>
              <a:gd name="connsiteY50" fmla="*/ 466124 h 1987783"/>
              <a:gd name="connsiteX51" fmla="*/ 218266 w 1776768"/>
              <a:gd name="connsiteY51" fmla="*/ 301819 h 1987783"/>
              <a:gd name="connsiteX52" fmla="*/ 378605 w 1776768"/>
              <a:gd name="connsiteY52" fmla="*/ 209346 h 1987783"/>
              <a:gd name="connsiteX0" fmla="*/ 378605 w 1776768"/>
              <a:gd name="connsiteY0" fmla="*/ 209346 h 1987783"/>
              <a:gd name="connsiteX1" fmla="*/ 315104 w 1776768"/>
              <a:gd name="connsiteY1" fmla="*/ 384369 h 1987783"/>
              <a:gd name="connsiteX2" fmla="*/ 283354 w 1776768"/>
              <a:gd name="connsiteY2" fmla="*/ 487554 h 1987783"/>
              <a:gd name="connsiteX3" fmla="*/ 279385 w 1776768"/>
              <a:gd name="connsiteY3" fmla="*/ 703454 h 1987783"/>
              <a:gd name="connsiteX4" fmla="*/ 385747 w 1776768"/>
              <a:gd name="connsiteY4" fmla="*/ 885224 h 1987783"/>
              <a:gd name="connsiteX5" fmla="*/ 434167 w 1776768"/>
              <a:gd name="connsiteY5" fmla="*/ 995556 h 1987783"/>
              <a:gd name="connsiteX6" fmla="*/ 161116 w 1776768"/>
              <a:gd name="connsiteY6" fmla="*/ 1072550 h 1987783"/>
              <a:gd name="connsiteX7" fmla="*/ 235729 w 1776768"/>
              <a:gd name="connsiteY7" fmla="*/ 1165420 h 1987783"/>
              <a:gd name="connsiteX8" fmla="*/ 323041 w 1776768"/>
              <a:gd name="connsiteY8" fmla="*/ 1133668 h 1987783"/>
              <a:gd name="connsiteX9" fmla="*/ 277797 w 1776768"/>
              <a:gd name="connsiteY9" fmla="*/ 1201929 h 1987783"/>
              <a:gd name="connsiteX10" fmla="*/ 382572 w 1776768"/>
              <a:gd name="connsiteY10" fmla="*/ 1237649 h 1987783"/>
              <a:gd name="connsiteX11" fmla="*/ 523066 w 1776768"/>
              <a:gd name="connsiteY11" fmla="*/ 1209074 h 1987783"/>
              <a:gd name="connsiteX12" fmla="*/ 584979 w 1776768"/>
              <a:gd name="connsiteY12" fmla="*/ 1263844 h 1987783"/>
              <a:gd name="connsiteX13" fmla="*/ 632603 w 1776768"/>
              <a:gd name="connsiteY13" fmla="*/ 1361475 h 1987783"/>
              <a:gd name="connsiteX14" fmla="*/ 677848 w 1776768"/>
              <a:gd name="connsiteY14" fmla="*/ 1363857 h 1987783"/>
              <a:gd name="connsiteX15" fmla="*/ 718328 w 1776768"/>
              <a:gd name="connsiteY15" fmla="*/ 1378143 h 1987783"/>
              <a:gd name="connsiteX16" fmla="*/ 770717 w 1776768"/>
              <a:gd name="connsiteY16" fmla="*/ 1406718 h 1987783"/>
              <a:gd name="connsiteX17" fmla="*/ 904066 w 1776768"/>
              <a:gd name="connsiteY17" fmla="*/ 1299562 h 1987783"/>
              <a:gd name="connsiteX18" fmla="*/ 1068372 w 1776768"/>
              <a:gd name="connsiteY18" fmla="*/ 1194787 h 1987783"/>
              <a:gd name="connsiteX19" fmla="*/ 1118379 w 1776768"/>
              <a:gd name="connsiteY19" fmla="*/ 1173355 h 1987783"/>
              <a:gd name="connsiteX20" fmla="*/ 1115998 w 1776768"/>
              <a:gd name="connsiteY20" fmla="*/ 1173357 h 1987783"/>
              <a:gd name="connsiteX21" fmla="*/ 1168384 w 1776768"/>
              <a:gd name="connsiteY21" fmla="*/ 1282893 h 1987783"/>
              <a:gd name="connsiteX22" fmla="*/ 1201722 w 1776768"/>
              <a:gd name="connsiteY22" fmla="*/ 1235268 h 1987783"/>
              <a:gd name="connsiteX23" fmla="*/ 1308878 w 1776768"/>
              <a:gd name="connsiteY23" fmla="*/ 1235268 h 1987783"/>
              <a:gd name="connsiteX24" fmla="*/ 1470805 w 1776768"/>
              <a:gd name="connsiteY24" fmla="*/ 1359092 h 1987783"/>
              <a:gd name="connsiteX25" fmla="*/ 1535097 w 1776768"/>
              <a:gd name="connsiteY25" fmla="*/ 1330518 h 1987783"/>
              <a:gd name="connsiteX26" fmla="*/ 1608917 w 1776768"/>
              <a:gd name="connsiteY26" fmla="*/ 1313849 h 1987783"/>
              <a:gd name="connsiteX27" fmla="*/ 1675592 w 1776768"/>
              <a:gd name="connsiteY27" fmla="*/ 1304325 h 1987783"/>
              <a:gd name="connsiteX28" fmla="*/ 1773222 w 1776768"/>
              <a:gd name="connsiteY28" fmla="*/ 1335280 h 1987783"/>
              <a:gd name="connsiteX29" fmla="*/ 1747028 w 1776768"/>
              <a:gd name="connsiteY29" fmla="*/ 1406718 h 1987783"/>
              <a:gd name="connsiteX30" fmla="*/ 1706548 w 1776768"/>
              <a:gd name="connsiteY30" fmla="*/ 1487681 h 1987783"/>
              <a:gd name="connsiteX31" fmla="*/ 1625585 w 1776768"/>
              <a:gd name="connsiteY31" fmla="*/ 1530544 h 1987783"/>
              <a:gd name="connsiteX32" fmla="*/ 1537479 w 1776768"/>
              <a:gd name="connsiteY32" fmla="*/ 1568641 h 1987783"/>
              <a:gd name="connsiteX33" fmla="*/ 1466041 w 1776768"/>
              <a:gd name="connsiteY33" fmla="*/ 1662702 h 1987783"/>
              <a:gd name="connsiteX34" fmla="*/ 1411273 w 1776768"/>
              <a:gd name="connsiteY34" fmla="*/ 1668655 h 1987783"/>
              <a:gd name="connsiteX35" fmla="*/ 1349360 w 1776768"/>
              <a:gd name="connsiteY35" fmla="*/ 1721041 h 1987783"/>
              <a:gd name="connsiteX36" fmla="*/ 1294591 w 1776768"/>
              <a:gd name="connsiteY36" fmla="*/ 1818674 h 1987783"/>
              <a:gd name="connsiteX37" fmla="*/ 1285066 w 1776768"/>
              <a:gd name="connsiteY37" fmla="*/ 1902018 h 1987783"/>
              <a:gd name="connsiteX38" fmla="*/ 1244585 w 1776768"/>
              <a:gd name="connsiteY38" fmla="*/ 1961547 h 1987783"/>
              <a:gd name="connsiteX39" fmla="*/ 1192197 w 1776768"/>
              <a:gd name="connsiteY39" fmla="*/ 1987743 h 1987783"/>
              <a:gd name="connsiteX40" fmla="*/ 950104 w 1776768"/>
              <a:gd name="connsiteY40" fmla="*/ 335948 h 1987783"/>
              <a:gd name="connsiteX41" fmla="*/ 1012810 w 1776768"/>
              <a:gd name="connsiteY41" fmla="*/ 199422 h 1987783"/>
              <a:gd name="connsiteX42" fmla="*/ 962010 w 1776768"/>
              <a:gd name="connsiteY42" fmla="*/ 175613 h 1987783"/>
              <a:gd name="connsiteX43" fmla="*/ 857235 w 1776768"/>
              <a:gd name="connsiteY43" fmla="*/ 201805 h 1987783"/>
              <a:gd name="connsiteX44" fmla="*/ 819929 w 1776768"/>
              <a:gd name="connsiteY44" fmla="*/ 143070 h 1987783"/>
              <a:gd name="connsiteX45" fmla="*/ 719122 w 1776768"/>
              <a:gd name="connsiteY45" fmla="*/ 134337 h 1987783"/>
              <a:gd name="connsiteX46" fmla="*/ 518304 w 1776768"/>
              <a:gd name="connsiteY46" fmla="*/ 152593 h 1987783"/>
              <a:gd name="connsiteX47" fmla="*/ 366698 w 1776768"/>
              <a:gd name="connsiteY47" fmla="*/ 178786 h 1987783"/>
              <a:gd name="connsiteX48" fmla="*/ 3953 w 1776768"/>
              <a:gd name="connsiteY48" fmla="*/ 429612 h 1987783"/>
              <a:gd name="connsiteX49" fmla="*/ 38878 w 1776768"/>
              <a:gd name="connsiteY49" fmla="*/ 595506 h 1987783"/>
              <a:gd name="connsiteX50" fmla="*/ 165084 w 1776768"/>
              <a:gd name="connsiteY50" fmla="*/ 466124 h 1987783"/>
              <a:gd name="connsiteX51" fmla="*/ 218266 w 1776768"/>
              <a:gd name="connsiteY51" fmla="*/ 301819 h 1987783"/>
              <a:gd name="connsiteX52" fmla="*/ 378605 w 1776768"/>
              <a:gd name="connsiteY52" fmla="*/ 209346 h 1987783"/>
              <a:gd name="connsiteX0" fmla="*/ 378605 w 1776768"/>
              <a:gd name="connsiteY0" fmla="*/ 209346 h 1961648"/>
              <a:gd name="connsiteX1" fmla="*/ 315104 w 1776768"/>
              <a:gd name="connsiteY1" fmla="*/ 384369 h 1961648"/>
              <a:gd name="connsiteX2" fmla="*/ 283354 w 1776768"/>
              <a:gd name="connsiteY2" fmla="*/ 487554 h 1961648"/>
              <a:gd name="connsiteX3" fmla="*/ 279385 w 1776768"/>
              <a:gd name="connsiteY3" fmla="*/ 703454 h 1961648"/>
              <a:gd name="connsiteX4" fmla="*/ 385747 w 1776768"/>
              <a:gd name="connsiteY4" fmla="*/ 885224 h 1961648"/>
              <a:gd name="connsiteX5" fmla="*/ 434167 w 1776768"/>
              <a:gd name="connsiteY5" fmla="*/ 995556 h 1961648"/>
              <a:gd name="connsiteX6" fmla="*/ 161116 w 1776768"/>
              <a:gd name="connsiteY6" fmla="*/ 1072550 h 1961648"/>
              <a:gd name="connsiteX7" fmla="*/ 235729 w 1776768"/>
              <a:gd name="connsiteY7" fmla="*/ 1165420 h 1961648"/>
              <a:gd name="connsiteX8" fmla="*/ 323041 w 1776768"/>
              <a:gd name="connsiteY8" fmla="*/ 1133668 h 1961648"/>
              <a:gd name="connsiteX9" fmla="*/ 277797 w 1776768"/>
              <a:gd name="connsiteY9" fmla="*/ 1201929 h 1961648"/>
              <a:gd name="connsiteX10" fmla="*/ 382572 w 1776768"/>
              <a:gd name="connsiteY10" fmla="*/ 1237649 h 1961648"/>
              <a:gd name="connsiteX11" fmla="*/ 523066 w 1776768"/>
              <a:gd name="connsiteY11" fmla="*/ 1209074 h 1961648"/>
              <a:gd name="connsiteX12" fmla="*/ 584979 w 1776768"/>
              <a:gd name="connsiteY12" fmla="*/ 1263844 h 1961648"/>
              <a:gd name="connsiteX13" fmla="*/ 632603 w 1776768"/>
              <a:gd name="connsiteY13" fmla="*/ 1361475 h 1961648"/>
              <a:gd name="connsiteX14" fmla="*/ 677848 w 1776768"/>
              <a:gd name="connsiteY14" fmla="*/ 1363857 h 1961648"/>
              <a:gd name="connsiteX15" fmla="*/ 718328 w 1776768"/>
              <a:gd name="connsiteY15" fmla="*/ 1378143 h 1961648"/>
              <a:gd name="connsiteX16" fmla="*/ 770717 w 1776768"/>
              <a:gd name="connsiteY16" fmla="*/ 1406718 h 1961648"/>
              <a:gd name="connsiteX17" fmla="*/ 904066 w 1776768"/>
              <a:gd name="connsiteY17" fmla="*/ 1299562 h 1961648"/>
              <a:gd name="connsiteX18" fmla="*/ 1068372 w 1776768"/>
              <a:gd name="connsiteY18" fmla="*/ 1194787 h 1961648"/>
              <a:gd name="connsiteX19" fmla="*/ 1118379 w 1776768"/>
              <a:gd name="connsiteY19" fmla="*/ 1173355 h 1961648"/>
              <a:gd name="connsiteX20" fmla="*/ 1115998 w 1776768"/>
              <a:gd name="connsiteY20" fmla="*/ 1173357 h 1961648"/>
              <a:gd name="connsiteX21" fmla="*/ 1168384 w 1776768"/>
              <a:gd name="connsiteY21" fmla="*/ 1282893 h 1961648"/>
              <a:gd name="connsiteX22" fmla="*/ 1201722 w 1776768"/>
              <a:gd name="connsiteY22" fmla="*/ 1235268 h 1961648"/>
              <a:gd name="connsiteX23" fmla="*/ 1308878 w 1776768"/>
              <a:gd name="connsiteY23" fmla="*/ 1235268 h 1961648"/>
              <a:gd name="connsiteX24" fmla="*/ 1470805 w 1776768"/>
              <a:gd name="connsiteY24" fmla="*/ 1359092 h 1961648"/>
              <a:gd name="connsiteX25" fmla="*/ 1535097 w 1776768"/>
              <a:gd name="connsiteY25" fmla="*/ 1330518 h 1961648"/>
              <a:gd name="connsiteX26" fmla="*/ 1608917 w 1776768"/>
              <a:gd name="connsiteY26" fmla="*/ 1313849 h 1961648"/>
              <a:gd name="connsiteX27" fmla="*/ 1675592 w 1776768"/>
              <a:gd name="connsiteY27" fmla="*/ 1304325 h 1961648"/>
              <a:gd name="connsiteX28" fmla="*/ 1773222 w 1776768"/>
              <a:gd name="connsiteY28" fmla="*/ 1335280 h 1961648"/>
              <a:gd name="connsiteX29" fmla="*/ 1747028 w 1776768"/>
              <a:gd name="connsiteY29" fmla="*/ 1406718 h 1961648"/>
              <a:gd name="connsiteX30" fmla="*/ 1706548 w 1776768"/>
              <a:gd name="connsiteY30" fmla="*/ 1487681 h 1961648"/>
              <a:gd name="connsiteX31" fmla="*/ 1625585 w 1776768"/>
              <a:gd name="connsiteY31" fmla="*/ 1530544 h 1961648"/>
              <a:gd name="connsiteX32" fmla="*/ 1537479 w 1776768"/>
              <a:gd name="connsiteY32" fmla="*/ 1568641 h 1961648"/>
              <a:gd name="connsiteX33" fmla="*/ 1466041 w 1776768"/>
              <a:gd name="connsiteY33" fmla="*/ 1662702 h 1961648"/>
              <a:gd name="connsiteX34" fmla="*/ 1411273 w 1776768"/>
              <a:gd name="connsiteY34" fmla="*/ 1668655 h 1961648"/>
              <a:gd name="connsiteX35" fmla="*/ 1349360 w 1776768"/>
              <a:gd name="connsiteY35" fmla="*/ 1721041 h 1961648"/>
              <a:gd name="connsiteX36" fmla="*/ 1294591 w 1776768"/>
              <a:gd name="connsiteY36" fmla="*/ 1818674 h 1961648"/>
              <a:gd name="connsiteX37" fmla="*/ 1285066 w 1776768"/>
              <a:gd name="connsiteY37" fmla="*/ 1902018 h 1961648"/>
              <a:gd name="connsiteX38" fmla="*/ 1244585 w 1776768"/>
              <a:gd name="connsiteY38" fmla="*/ 1961547 h 1961648"/>
              <a:gd name="connsiteX39" fmla="*/ 827072 w 1776768"/>
              <a:gd name="connsiteY39" fmla="*/ 397068 h 1961648"/>
              <a:gd name="connsiteX40" fmla="*/ 950104 w 1776768"/>
              <a:gd name="connsiteY40" fmla="*/ 335948 h 1961648"/>
              <a:gd name="connsiteX41" fmla="*/ 1012810 w 1776768"/>
              <a:gd name="connsiteY41" fmla="*/ 199422 h 1961648"/>
              <a:gd name="connsiteX42" fmla="*/ 962010 w 1776768"/>
              <a:gd name="connsiteY42" fmla="*/ 175613 h 1961648"/>
              <a:gd name="connsiteX43" fmla="*/ 857235 w 1776768"/>
              <a:gd name="connsiteY43" fmla="*/ 201805 h 1961648"/>
              <a:gd name="connsiteX44" fmla="*/ 819929 w 1776768"/>
              <a:gd name="connsiteY44" fmla="*/ 143070 h 1961648"/>
              <a:gd name="connsiteX45" fmla="*/ 719122 w 1776768"/>
              <a:gd name="connsiteY45" fmla="*/ 134337 h 1961648"/>
              <a:gd name="connsiteX46" fmla="*/ 518304 w 1776768"/>
              <a:gd name="connsiteY46" fmla="*/ 152593 h 1961648"/>
              <a:gd name="connsiteX47" fmla="*/ 366698 w 1776768"/>
              <a:gd name="connsiteY47" fmla="*/ 178786 h 1961648"/>
              <a:gd name="connsiteX48" fmla="*/ 3953 w 1776768"/>
              <a:gd name="connsiteY48" fmla="*/ 429612 h 1961648"/>
              <a:gd name="connsiteX49" fmla="*/ 38878 w 1776768"/>
              <a:gd name="connsiteY49" fmla="*/ 595506 h 1961648"/>
              <a:gd name="connsiteX50" fmla="*/ 165084 w 1776768"/>
              <a:gd name="connsiteY50" fmla="*/ 466124 h 1961648"/>
              <a:gd name="connsiteX51" fmla="*/ 218266 w 1776768"/>
              <a:gd name="connsiteY51" fmla="*/ 301819 h 1961648"/>
              <a:gd name="connsiteX52" fmla="*/ 378605 w 1776768"/>
              <a:gd name="connsiteY52" fmla="*/ 209346 h 1961648"/>
              <a:gd name="connsiteX0" fmla="*/ 378605 w 1776768"/>
              <a:gd name="connsiteY0" fmla="*/ 209346 h 1902273"/>
              <a:gd name="connsiteX1" fmla="*/ 315104 w 1776768"/>
              <a:gd name="connsiteY1" fmla="*/ 384369 h 1902273"/>
              <a:gd name="connsiteX2" fmla="*/ 283354 w 1776768"/>
              <a:gd name="connsiteY2" fmla="*/ 487554 h 1902273"/>
              <a:gd name="connsiteX3" fmla="*/ 279385 w 1776768"/>
              <a:gd name="connsiteY3" fmla="*/ 703454 h 1902273"/>
              <a:gd name="connsiteX4" fmla="*/ 385747 w 1776768"/>
              <a:gd name="connsiteY4" fmla="*/ 885224 h 1902273"/>
              <a:gd name="connsiteX5" fmla="*/ 434167 w 1776768"/>
              <a:gd name="connsiteY5" fmla="*/ 995556 h 1902273"/>
              <a:gd name="connsiteX6" fmla="*/ 161116 w 1776768"/>
              <a:gd name="connsiteY6" fmla="*/ 1072550 h 1902273"/>
              <a:gd name="connsiteX7" fmla="*/ 235729 w 1776768"/>
              <a:gd name="connsiteY7" fmla="*/ 1165420 h 1902273"/>
              <a:gd name="connsiteX8" fmla="*/ 323041 w 1776768"/>
              <a:gd name="connsiteY8" fmla="*/ 1133668 h 1902273"/>
              <a:gd name="connsiteX9" fmla="*/ 277797 w 1776768"/>
              <a:gd name="connsiteY9" fmla="*/ 1201929 h 1902273"/>
              <a:gd name="connsiteX10" fmla="*/ 382572 w 1776768"/>
              <a:gd name="connsiteY10" fmla="*/ 1237649 h 1902273"/>
              <a:gd name="connsiteX11" fmla="*/ 523066 w 1776768"/>
              <a:gd name="connsiteY11" fmla="*/ 1209074 h 1902273"/>
              <a:gd name="connsiteX12" fmla="*/ 584979 w 1776768"/>
              <a:gd name="connsiteY12" fmla="*/ 1263844 h 1902273"/>
              <a:gd name="connsiteX13" fmla="*/ 632603 w 1776768"/>
              <a:gd name="connsiteY13" fmla="*/ 1361475 h 1902273"/>
              <a:gd name="connsiteX14" fmla="*/ 677848 w 1776768"/>
              <a:gd name="connsiteY14" fmla="*/ 1363857 h 1902273"/>
              <a:gd name="connsiteX15" fmla="*/ 718328 w 1776768"/>
              <a:gd name="connsiteY15" fmla="*/ 1378143 h 1902273"/>
              <a:gd name="connsiteX16" fmla="*/ 770717 w 1776768"/>
              <a:gd name="connsiteY16" fmla="*/ 1406718 h 1902273"/>
              <a:gd name="connsiteX17" fmla="*/ 904066 w 1776768"/>
              <a:gd name="connsiteY17" fmla="*/ 1299562 h 1902273"/>
              <a:gd name="connsiteX18" fmla="*/ 1068372 w 1776768"/>
              <a:gd name="connsiteY18" fmla="*/ 1194787 h 1902273"/>
              <a:gd name="connsiteX19" fmla="*/ 1118379 w 1776768"/>
              <a:gd name="connsiteY19" fmla="*/ 1173355 h 1902273"/>
              <a:gd name="connsiteX20" fmla="*/ 1115998 w 1776768"/>
              <a:gd name="connsiteY20" fmla="*/ 1173357 h 1902273"/>
              <a:gd name="connsiteX21" fmla="*/ 1168384 w 1776768"/>
              <a:gd name="connsiteY21" fmla="*/ 1282893 h 1902273"/>
              <a:gd name="connsiteX22" fmla="*/ 1201722 w 1776768"/>
              <a:gd name="connsiteY22" fmla="*/ 1235268 h 1902273"/>
              <a:gd name="connsiteX23" fmla="*/ 1308878 w 1776768"/>
              <a:gd name="connsiteY23" fmla="*/ 1235268 h 1902273"/>
              <a:gd name="connsiteX24" fmla="*/ 1470805 w 1776768"/>
              <a:gd name="connsiteY24" fmla="*/ 1359092 h 1902273"/>
              <a:gd name="connsiteX25" fmla="*/ 1535097 w 1776768"/>
              <a:gd name="connsiteY25" fmla="*/ 1330518 h 1902273"/>
              <a:gd name="connsiteX26" fmla="*/ 1608917 w 1776768"/>
              <a:gd name="connsiteY26" fmla="*/ 1313849 h 1902273"/>
              <a:gd name="connsiteX27" fmla="*/ 1675592 w 1776768"/>
              <a:gd name="connsiteY27" fmla="*/ 1304325 h 1902273"/>
              <a:gd name="connsiteX28" fmla="*/ 1773222 w 1776768"/>
              <a:gd name="connsiteY28" fmla="*/ 1335280 h 1902273"/>
              <a:gd name="connsiteX29" fmla="*/ 1747028 w 1776768"/>
              <a:gd name="connsiteY29" fmla="*/ 1406718 h 1902273"/>
              <a:gd name="connsiteX30" fmla="*/ 1706548 w 1776768"/>
              <a:gd name="connsiteY30" fmla="*/ 1487681 h 1902273"/>
              <a:gd name="connsiteX31" fmla="*/ 1625585 w 1776768"/>
              <a:gd name="connsiteY31" fmla="*/ 1530544 h 1902273"/>
              <a:gd name="connsiteX32" fmla="*/ 1537479 w 1776768"/>
              <a:gd name="connsiteY32" fmla="*/ 1568641 h 1902273"/>
              <a:gd name="connsiteX33" fmla="*/ 1466041 w 1776768"/>
              <a:gd name="connsiteY33" fmla="*/ 1662702 h 1902273"/>
              <a:gd name="connsiteX34" fmla="*/ 1411273 w 1776768"/>
              <a:gd name="connsiteY34" fmla="*/ 1668655 h 1902273"/>
              <a:gd name="connsiteX35" fmla="*/ 1349360 w 1776768"/>
              <a:gd name="connsiteY35" fmla="*/ 1721041 h 1902273"/>
              <a:gd name="connsiteX36" fmla="*/ 1294591 w 1776768"/>
              <a:gd name="connsiteY36" fmla="*/ 1818674 h 1902273"/>
              <a:gd name="connsiteX37" fmla="*/ 1285066 w 1776768"/>
              <a:gd name="connsiteY37" fmla="*/ 1902018 h 1902273"/>
              <a:gd name="connsiteX38" fmla="*/ 952485 w 1776768"/>
              <a:gd name="connsiteY38" fmla="*/ 453422 h 1902273"/>
              <a:gd name="connsiteX39" fmla="*/ 827072 w 1776768"/>
              <a:gd name="connsiteY39" fmla="*/ 397068 h 1902273"/>
              <a:gd name="connsiteX40" fmla="*/ 950104 w 1776768"/>
              <a:gd name="connsiteY40" fmla="*/ 335948 h 1902273"/>
              <a:gd name="connsiteX41" fmla="*/ 1012810 w 1776768"/>
              <a:gd name="connsiteY41" fmla="*/ 199422 h 1902273"/>
              <a:gd name="connsiteX42" fmla="*/ 962010 w 1776768"/>
              <a:gd name="connsiteY42" fmla="*/ 175613 h 1902273"/>
              <a:gd name="connsiteX43" fmla="*/ 857235 w 1776768"/>
              <a:gd name="connsiteY43" fmla="*/ 201805 h 1902273"/>
              <a:gd name="connsiteX44" fmla="*/ 819929 w 1776768"/>
              <a:gd name="connsiteY44" fmla="*/ 143070 h 1902273"/>
              <a:gd name="connsiteX45" fmla="*/ 719122 w 1776768"/>
              <a:gd name="connsiteY45" fmla="*/ 134337 h 1902273"/>
              <a:gd name="connsiteX46" fmla="*/ 518304 w 1776768"/>
              <a:gd name="connsiteY46" fmla="*/ 152593 h 1902273"/>
              <a:gd name="connsiteX47" fmla="*/ 366698 w 1776768"/>
              <a:gd name="connsiteY47" fmla="*/ 178786 h 1902273"/>
              <a:gd name="connsiteX48" fmla="*/ 3953 w 1776768"/>
              <a:gd name="connsiteY48" fmla="*/ 429612 h 1902273"/>
              <a:gd name="connsiteX49" fmla="*/ 38878 w 1776768"/>
              <a:gd name="connsiteY49" fmla="*/ 595506 h 1902273"/>
              <a:gd name="connsiteX50" fmla="*/ 165084 w 1776768"/>
              <a:gd name="connsiteY50" fmla="*/ 466124 h 1902273"/>
              <a:gd name="connsiteX51" fmla="*/ 218266 w 1776768"/>
              <a:gd name="connsiteY51" fmla="*/ 301819 h 1902273"/>
              <a:gd name="connsiteX52" fmla="*/ 378605 w 1776768"/>
              <a:gd name="connsiteY52" fmla="*/ 209346 h 1902273"/>
              <a:gd name="connsiteX0" fmla="*/ 378605 w 1776768"/>
              <a:gd name="connsiteY0" fmla="*/ 209346 h 1819219"/>
              <a:gd name="connsiteX1" fmla="*/ 315104 w 1776768"/>
              <a:gd name="connsiteY1" fmla="*/ 384369 h 1819219"/>
              <a:gd name="connsiteX2" fmla="*/ 283354 w 1776768"/>
              <a:gd name="connsiteY2" fmla="*/ 487554 h 1819219"/>
              <a:gd name="connsiteX3" fmla="*/ 279385 w 1776768"/>
              <a:gd name="connsiteY3" fmla="*/ 703454 h 1819219"/>
              <a:gd name="connsiteX4" fmla="*/ 385747 w 1776768"/>
              <a:gd name="connsiteY4" fmla="*/ 885224 h 1819219"/>
              <a:gd name="connsiteX5" fmla="*/ 434167 w 1776768"/>
              <a:gd name="connsiteY5" fmla="*/ 995556 h 1819219"/>
              <a:gd name="connsiteX6" fmla="*/ 161116 w 1776768"/>
              <a:gd name="connsiteY6" fmla="*/ 1072550 h 1819219"/>
              <a:gd name="connsiteX7" fmla="*/ 235729 w 1776768"/>
              <a:gd name="connsiteY7" fmla="*/ 1165420 h 1819219"/>
              <a:gd name="connsiteX8" fmla="*/ 323041 w 1776768"/>
              <a:gd name="connsiteY8" fmla="*/ 1133668 h 1819219"/>
              <a:gd name="connsiteX9" fmla="*/ 277797 w 1776768"/>
              <a:gd name="connsiteY9" fmla="*/ 1201929 h 1819219"/>
              <a:gd name="connsiteX10" fmla="*/ 382572 w 1776768"/>
              <a:gd name="connsiteY10" fmla="*/ 1237649 h 1819219"/>
              <a:gd name="connsiteX11" fmla="*/ 523066 w 1776768"/>
              <a:gd name="connsiteY11" fmla="*/ 1209074 h 1819219"/>
              <a:gd name="connsiteX12" fmla="*/ 584979 w 1776768"/>
              <a:gd name="connsiteY12" fmla="*/ 1263844 h 1819219"/>
              <a:gd name="connsiteX13" fmla="*/ 632603 w 1776768"/>
              <a:gd name="connsiteY13" fmla="*/ 1361475 h 1819219"/>
              <a:gd name="connsiteX14" fmla="*/ 677848 w 1776768"/>
              <a:gd name="connsiteY14" fmla="*/ 1363857 h 1819219"/>
              <a:gd name="connsiteX15" fmla="*/ 718328 w 1776768"/>
              <a:gd name="connsiteY15" fmla="*/ 1378143 h 1819219"/>
              <a:gd name="connsiteX16" fmla="*/ 770717 w 1776768"/>
              <a:gd name="connsiteY16" fmla="*/ 1406718 h 1819219"/>
              <a:gd name="connsiteX17" fmla="*/ 904066 w 1776768"/>
              <a:gd name="connsiteY17" fmla="*/ 1299562 h 1819219"/>
              <a:gd name="connsiteX18" fmla="*/ 1068372 w 1776768"/>
              <a:gd name="connsiteY18" fmla="*/ 1194787 h 1819219"/>
              <a:gd name="connsiteX19" fmla="*/ 1118379 w 1776768"/>
              <a:gd name="connsiteY19" fmla="*/ 1173355 h 1819219"/>
              <a:gd name="connsiteX20" fmla="*/ 1115998 w 1776768"/>
              <a:gd name="connsiteY20" fmla="*/ 1173357 h 1819219"/>
              <a:gd name="connsiteX21" fmla="*/ 1168384 w 1776768"/>
              <a:gd name="connsiteY21" fmla="*/ 1282893 h 1819219"/>
              <a:gd name="connsiteX22" fmla="*/ 1201722 w 1776768"/>
              <a:gd name="connsiteY22" fmla="*/ 1235268 h 1819219"/>
              <a:gd name="connsiteX23" fmla="*/ 1308878 w 1776768"/>
              <a:gd name="connsiteY23" fmla="*/ 1235268 h 1819219"/>
              <a:gd name="connsiteX24" fmla="*/ 1470805 w 1776768"/>
              <a:gd name="connsiteY24" fmla="*/ 1359092 h 1819219"/>
              <a:gd name="connsiteX25" fmla="*/ 1535097 w 1776768"/>
              <a:gd name="connsiteY25" fmla="*/ 1330518 h 1819219"/>
              <a:gd name="connsiteX26" fmla="*/ 1608917 w 1776768"/>
              <a:gd name="connsiteY26" fmla="*/ 1313849 h 1819219"/>
              <a:gd name="connsiteX27" fmla="*/ 1675592 w 1776768"/>
              <a:gd name="connsiteY27" fmla="*/ 1304325 h 1819219"/>
              <a:gd name="connsiteX28" fmla="*/ 1773222 w 1776768"/>
              <a:gd name="connsiteY28" fmla="*/ 1335280 h 1819219"/>
              <a:gd name="connsiteX29" fmla="*/ 1747028 w 1776768"/>
              <a:gd name="connsiteY29" fmla="*/ 1406718 h 1819219"/>
              <a:gd name="connsiteX30" fmla="*/ 1706548 w 1776768"/>
              <a:gd name="connsiteY30" fmla="*/ 1487681 h 1819219"/>
              <a:gd name="connsiteX31" fmla="*/ 1625585 w 1776768"/>
              <a:gd name="connsiteY31" fmla="*/ 1530544 h 1819219"/>
              <a:gd name="connsiteX32" fmla="*/ 1537479 w 1776768"/>
              <a:gd name="connsiteY32" fmla="*/ 1568641 h 1819219"/>
              <a:gd name="connsiteX33" fmla="*/ 1466041 w 1776768"/>
              <a:gd name="connsiteY33" fmla="*/ 1662702 h 1819219"/>
              <a:gd name="connsiteX34" fmla="*/ 1411273 w 1776768"/>
              <a:gd name="connsiteY34" fmla="*/ 1668655 h 1819219"/>
              <a:gd name="connsiteX35" fmla="*/ 1349360 w 1776768"/>
              <a:gd name="connsiteY35" fmla="*/ 1721041 h 1819219"/>
              <a:gd name="connsiteX36" fmla="*/ 1294591 w 1776768"/>
              <a:gd name="connsiteY36" fmla="*/ 1818674 h 1819219"/>
              <a:gd name="connsiteX37" fmla="*/ 1002491 w 1776768"/>
              <a:gd name="connsiteY37" fmla="*/ 641543 h 1819219"/>
              <a:gd name="connsiteX38" fmla="*/ 952485 w 1776768"/>
              <a:gd name="connsiteY38" fmla="*/ 453422 h 1819219"/>
              <a:gd name="connsiteX39" fmla="*/ 827072 w 1776768"/>
              <a:gd name="connsiteY39" fmla="*/ 397068 h 1819219"/>
              <a:gd name="connsiteX40" fmla="*/ 950104 w 1776768"/>
              <a:gd name="connsiteY40" fmla="*/ 335948 h 1819219"/>
              <a:gd name="connsiteX41" fmla="*/ 1012810 w 1776768"/>
              <a:gd name="connsiteY41" fmla="*/ 199422 h 1819219"/>
              <a:gd name="connsiteX42" fmla="*/ 962010 w 1776768"/>
              <a:gd name="connsiteY42" fmla="*/ 175613 h 1819219"/>
              <a:gd name="connsiteX43" fmla="*/ 857235 w 1776768"/>
              <a:gd name="connsiteY43" fmla="*/ 201805 h 1819219"/>
              <a:gd name="connsiteX44" fmla="*/ 819929 w 1776768"/>
              <a:gd name="connsiteY44" fmla="*/ 143070 h 1819219"/>
              <a:gd name="connsiteX45" fmla="*/ 719122 w 1776768"/>
              <a:gd name="connsiteY45" fmla="*/ 134337 h 1819219"/>
              <a:gd name="connsiteX46" fmla="*/ 518304 w 1776768"/>
              <a:gd name="connsiteY46" fmla="*/ 152593 h 1819219"/>
              <a:gd name="connsiteX47" fmla="*/ 366698 w 1776768"/>
              <a:gd name="connsiteY47" fmla="*/ 178786 h 1819219"/>
              <a:gd name="connsiteX48" fmla="*/ 3953 w 1776768"/>
              <a:gd name="connsiteY48" fmla="*/ 429612 h 1819219"/>
              <a:gd name="connsiteX49" fmla="*/ 38878 w 1776768"/>
              <a:gd name="connsiteY49" fmla="*/ 595506 h 1819219"/>
              <a:gd name="connsiteX50" fmla="*/ 165084 w 1776768"/>
              <a:gd name="connsiteY50" fmla="*/ 466124 h 1819219"/>
              <a:gd name="connsiteX51" fmla="*/ 218266 w 1776768"/>
              <a:gd name="connsiteY51" fmla="*/ 301819 h 1819219"/>
              <a:gd name="connsiteX52" fmla="*/ 378605 w 1776768"/>
              <a:gd name="connsiteY52" fmla="*/ 209346 h 1819219"/>
              <a:gd name="connsiteX0" fmla="*/ 378605 w 1776768"/>
              <a:gd name="connsiteY0" fmla="*/ 209346 h 1721458"/>
              <a:gd name="connsiteX1" fmla="*/ 315104 w 1776768"/>
              <a:gd name="connsiteY1" fmla="*/ 384369 h 1721458"/>
              <a:gd name="connsiteX2" fmla="*/ 283354 w 1776768"/>
              <a:gd name="connsiteY2" fmla="*/ 487554 h 1721458"/>
              <a:gd name="connsiteX3" fmla="*/ 279385 w 1776768"/>
              <a:gd name="connsiteY3" fmla="*/ 703454 h 1721458"/>
              <a:gd name="connsiteX4" fmla="*/ 385747 w 1776768"/>
              <a:gd name="connsiteY4" fmla="*/ 885224 h 1721458"/>
              <a:gd name="connsiteX5" fmla="*/ 434167 w 1776768"/>
              <a:gd name="connsiteY5" fmla="*/ 995556 h 1721458"/>
              <a:gd name="connsiteX6" fmla="*/ 161116 w 1776768"/>
              <a:gd name="connsiteY6" fmla="*/ 1072550 h 1721458"/>
              <a:gd name="connsiteX7" fmla="*/ 235729 w 1776768"/>
              <a:gd name="connsiteY7" fmla="*/ 1165420 h 1721458"/>
              <a:gd name="connsiteX8" fmla="*/ 323041 w 1776768"/>
              <a:gd name="connsiteY8" fmla="*/ 1133668 h 1721458"/>
              <a:gd name="connsiteX9" fmla="*/ 277797 w 1776768"/>
              <a:gd name="connsiteY9" fmla="*/ 1201929 h 1721458"/>
              <a:gd name="connsiteX10" fmla="*/ 382572 w 1776768"/>
              <a:gd name="connsiteY10" fmla="*/ 1237649 h 1721458"/>
              <a:gd name="connsiteX11" fmla="*/ 523066 w 1776768"/>
              <a:gd name="connsiteY11" fmla="*/ 1209074 h 1721458"/>
              <a:gd name="connsiteX12" fmla="*/ 584979 w 1776768"/>
              <a:gd name="connsiteY12" fmla="*/ 1263844 h 1721458"/>
              <a:gd name="connsiteX13" fmla="*/ 632603 w 1776768"/>
              <a:gd name="connsiteY13" fmla="*/ 1361475 h 1721458"/>
              <a:gd name="connsiteX14" fmla="*/ 677848 w 1776768"/>
              <a:gd name="connsiteY14" fmla="*/ 1363857 h 1721458"/>
              <a:gd name="connsiteX15" fmla="*/ 718328 w 1776768"/>
              <a:gd name="connsiteY15" fmla="*/ 1378143 h 1721458"/>
              <a:gd name="connsiteX16" fmla="*/ 770717 w 1776768"/>
              <a:gd name="connsiteY16" fmla="*/ 1406718 h 1721458"/>
              <a:gd name="connsiteX17" fmla="*/ 904066 w 1776768"/>
              <a:gd name="connsiteY17" fmla="*/ 1299562 h 1721458"/>
              <a:gd name="connsiteX18" fmla="*/ 1068372 w 1776768"/>
              <a:gd name="connsiteY18" fmla="*/ 1194787 h 1721458"/>
              <a:gd name="connsiteX19" fmla="*/ 1118379 w 1776768"/>
              <a:gd name="connsiteY19" fmla="*/ 1173355 h 1721458"/>
              <a:gd name="connsiteX20" fmla="*/ 1115998 w 1776768"/>
              <a:gd name="connsiteY20" fmla="*/ 1173357 h 1721458"/>
              <a:gd name="connsiteX21" fmla="*/ 1168384 w 1776768"/>
              <a:gd name="connsiteY21" fmla="*/ 1282893 h 1721458"/>
              <a:gd name="connsiteX22" fmla="*/ 1201722 w 1776768"/>
              <a:gd name="connsiteY22" fmla="*/ 1235268 h 1721458"/>
              <a:gd name="connsiteX23" fmla="*/ 1308878 w 1776768"/>
              <a:gd name="connsiteY23" fmla="*/ 1235268 h 1721458"/>
              <a:gd name="connsiteX24" fmla="*/ 1470805 w 1776768"/>
              <a:gd name="connsiteY24" fmla="*/ 1359092 h 1721458"/>
              <a:gd name="connsiteX25" fmla="*/ 1535097 w 1776768"/>
              <a:gd name="connsiteY25" fmla="*/ 1330518 h 1721458"/>
              <a:gd name="connsiteX26" fmla="*/ 1608917 w 1776768"/>
              <a:gd name="connsiteY26" fmla="*/ 1313849 h 1721458"/>
              <a:gd name="connsiteX27" fmla="*/ 1675592 w 1776768"/>
              <a:gd name="connsiteY27" fmla="*/ 1304325 h 1721458"/>
              <a:gd name="connsiteX28" fmla="*/ 1773222 w 1776768"/>
              <a:gd name="connsiteY28" fmla="*/ 1335280 h 1721458"/>
              <a:gd name="connsiteX29" fmla="*/ 1747028 w 1776768"/>
              <a:gd name="connsiteY29" fmla="*/ 1406718 h 1721458"/>
              <a:gd name="connsiteX30" fmla="*/ 1706548 w 1776768"/>
              <a:gd name="connsiteY30" fmla="*/ 1487681 h 1721458"/>
              <a:gd name="connsiteX31" fmla="*/ 1625585 w 1776768"/>
              <a:gd name="connsiteY31" fmla="*/ 1530544 h 1721458"/>
              <a:gd name="connsiteX32" fmla="*/ 1537479 w 1776768"/>
              <a:gd name="connsiteY32" fmla="*/ 1568641 h 1721458"/>
              <a:gd name="connsiteX33" fmla="*/ 1466041 w 1776768"/>
              <a:gd name="connsiteY33" fmla="*/ 1662702 h 1721458"/>
              <a:gd name="connsiteX34" fmla="*/ 1411273 w 1776768"/>
              <a:gd name="connsiteY34" fmla="*/ 1668655 h 1721458"/>
              <a:gd name="connsiteX35" fmla="*/ 1349360 w 1776768"/>
              <a:gd name="connsiteY35" fmla="*/ 1721041 h 1721458"/>
              <a:gd name="connsiteX36" fmla="*/ 910416 w 1776768"/>
              <a:gd name="connsiteY36" fmla="*/ 561374 h 1721458"/>
              <a:gd name="connsiteX37" fmla="*/ 1002491 w 1776768"/>
              <a:gd name="connsiteY37" fmla="*/ 641543 h 1721458"/>
              <a:gd name="connsiteX38" fmla="*/ 952485 w 1776768"/>
              <a:gd name="connsiteY38" fmla="*/ 453422 h 1721458"/>
              <a:gd name="connsiteX39" fmla="*/ 827072 w 1776768"/>
              <a:gd name="connsiteY39" fmla="*/ 397068 h 1721458"/>
              <a:gd name="connsiteX40" fmla="*/ 950104 w 1776768"/>
              <a:gd name="connsiteY40" fmla="*/ 335948 h 1721458"/>
              <a:gd name="connsiteX41" fmla="*/ 1012810 w 1776768"/>
              <a:gd name="connsiteY41" fmla="*/ 199422 h 1721458"/>
              <a:gd name="connsiteX42" fmla="*/ 962010 w 1776768"/>
              <a:gd name="connsiteY42" fmla="*/ 175613 h 1721458"/>
              <a:gd name="connsiteX43" fmla="*/ 857235 w 1776768"/>
              <a:gd name="connsiteY43" fmla="*/ 201805 h 1721458"/>
              <a:gd name="connsiteX44" fmla="*/ 819929 w 1776768"/>
              <a:gd name="connsiteY44" fmla="*/ 143070 h 1721458"/>
              <a:gd name="connsiteX45" fmla="*/ 719122 w 1776768"/>
              <a:gd name="connsiteY45" fmla="*/ 134337 h 1721458"/>
              <a:gd name="connsiteX46" fmla="*/ 518304 w 1776768"/>
              <a:gd name="connsiteY46" fmla="*/ 152593 h 1721458"/>
              <a:gd name="connsiteX47" fmla="*/ 366698 w 1776768"/>
              <a:gd name="connsiteY47" fmla="*/ 178786 h 1721458"/>
              <a:gd name="connsiteX48" fmla="*/ 3953 w 1776768"/>
              <a:gd name="connsiteY48" fmla="*/ 429612 h 1721458"/>
              <a:gd name="connsiteX49" fmla="*/ 38878 w 1776768"/>
              <a:gd name="connsiteY49" fmla="*/ 595506 h 1721458"/>
              <a:gd name="connsiteX50" fmla="*/ 165084 w 1776768"/>
              <a:gd name="connsiteY50" fmla="*/ 466124 h 1721458"/>
              <a:gd name="connsiteX51" fmla="*/ 218266 w 1776768"/>
              <a:gd name="connsiteY51" fmla="*/ 301819 h 1721458"/>
              <a:gd name="connsiteX52" fmla="*/ 378605 w 1776768"/>
              <a:gd name="connsiteY52" fmla="*/ 209346 h 1721458"/>
              <a:gd name="connsiteX0" fmla="*/ 378605 w 1776768"/>
              <a:gd name="connsiteY0" fmla="*/ 209346 h 1670566"/>
              <a:gd name="connsiteX1" fmla="*/ 315104 w 1776768"/>
              <a:gd name="connsiteY1" fmla="*/ 384369 h 1670566"/>
              <a:gd name="connsiteX2" fmla="*/ 283354 w 1776768"/>
              <a:gd name="connsiteY2" fmla="*/ 487554 h 1670566"/>
              <a:gd name="connsiteX3" fmla="*/ 279385 w 1776768"/>
              <a:gd name="connsiteY3" fmla="*/ 703454 h 1670566"/>
              <a:gd name="connsiteX4" fmla="*/ 385747 w 1776768"/>
              <a:gd name="connsiteY4" fmla="*/ 885224 h 1670566"/>
              <a:gd name="connsiteX5" fmla="*/ 434167 w 1776768"/>
              <a:gd name="connsiteY5" fmla="*/ 995556 h 1670566"/>
              <a:gd name="connsiteX6" fmla="*/ 161116 w 1776768"/>
              <a:gd name="connsiteY6" fmla="*/ 1072550 h 1670566"/>
              <a:gd name="connsiteX7" fmla="*/ 235729 w 1776768"/>
              <a:gd name="connsiteY7" fmla="*/ 1165420 h 1670566"/>
              <a:gd name="connsiteX8" fmla="*/ 323041 w 1776768"/>
              <a:gd name="connsiteY8" fmla="*/ 1133668 h 1670566"/>
              <a:gd name="connsiteX9" fmla="*/ 277797 w 1776768"/>
              <a:gd name="connsiteY9" fmla="*/ 1201929 h 1670566"/>
              <a:gd name="connsiteX10" fmla="*/ 382572 w 1776768"/>
              <a:gd name="connsiteY10" fmla="*/ 1237649 h 1670566"/>
              <a:gd name="connsiteX11" fmla="*/ 523066 w 1776768"/>
              <a:gd name="connsiteY11" fmla="*/ 1209074 h 1670566"/>
              <a:gd name="connsiteX12" fmla="*/ 584979 w 1776768"/>
              <a:gd name="connsiteY12" fmla="*/ 1263844 h 1670566"/>
              <a:gd name="connsiteX13" fmla="*/ 632603 w 1776768"/>
              <a:gd name="connsiteY13" fmla="*/ 1361475 h 1670566"/>
              <a:gd name="connsiteX14" fmla="*/ 677848 w 1776768"/>
              <a:gd name="connsiteY14" fmla="*/ 1363857 h 1670566"/>
              <a:gd name="connsiteX15" fmla="*/ 718328 w 1776768"/>
              <a:gd name="connsiteY15" fmla="*/ 1378143 h 1670566"/>
              <a:gd name="connsiteX16" fmla="*/ 770717 w 1776768"/>
              <a:gd name="connsiteY16" fmla="*/ 1406718 h 1670566"/>
              <a:gd name="connsiteX17" fmla="*/ 904066 w 1776768"/>
              <a:gd name="connsiteY17" fmla="*/ 1299562 h 1670566"/>
              <a:gd name="connsiteX18" fmla="*/ 1068372 w 1776768"/>
              <a:gd name="connsiteY18" fmla="*/ 1194787 h 1670566"/>
              <a:gd name="connsiteX19" fmla="*/ 1118379 w 1776768"/>
              <a:gd name="connsiteY19" fmla="*/ 1173355 h 1670566"/>
              <a:gd name="connsiteX20" fmla="*/ 1115998 w 1776768"/>
              <a:gd name="connsiteY20" fmla="*/ 1173357 h 1670566"/>
              <a:gd name="connsiteX21" fmla="*/ 1168384 w 1776768"/>
              <a:gd name="connsiteY21" fmla="*/ 1282893 h 1670566"/>
              <a:gd name="connsiteX22" fmla="*/ 1201722 w 1776768"/>
              <a:gd name="connsiteY22" fmla="*/ 1235268 h 1670566"/>
              <a:gd name="connsiteX23" fmla="*/ 1308878 w 1776768"/>
              <a:gd name="connsiteY23" fmla="*/ 1235268 h 1670566"/>
              <a:gd name="connsiteX24" fmla="*/ 1470805 w 1776768"/>
              <a:gd name="connsiteY24" fmla="*/ 1359092 h 1670566"/>
              <a:gd name="connsiteX25" fmla="*/ 1535097 w 1776768"/>
              <a:gd name="connsiteY25" fmla="*/ 1330518 h 1670566"/>
              <a:gd name="connsiteX26" fmla="*/ 1608917 w 1776768"/>
              <a:gd name="connsiteY26" fmla="*/ 1313849 h 1670566"/>
              <a:gd name="connsiteX27" fmla="*/ 1675592 w 1776768"/>
              <a:gd name="connsiteY27" fmla="*/ 1304325 h 1670566"/>
              <a:gd name="connsiteX28" fmla="*/ 1773222 w 1776768"/>
              <a:gd name="connsiteY28" fmla="*/ 1335280 h 1670566"/>
              <a:gd name="connsiteX29" fmla="*/ 1747028 w 1776768"/>
              <a:gd name="connsiteY29" fmla="*/ 1406718 h 1670566"/>
              <a:gd name="connsiteX30" fmla="*/ 1706548 w 1776768"/>
              <a:gd name="connsiteY30" fmla="*/ 1487681 h 1670566"/>
              <a:gd name="connsiteX31" fmla="*/ 1625585 w 1776768"/>
              <a:gd name="connsiteY31" fmla="*/ 1530544 h 1670566"/>
              <a:gd name="connsiteX32" fmla="*/ 1537479 w 1776768"/>
              <a:gd name="connsiteY32" fmla="*/ 1568641 h 1670566"/>
              <a:gd name="connsiteX33" fmla="*/ 1466041 w 1776768"/>
              <a:gd name="connsiteY33" fmla="*/ 1662702 h 1670566"/>
              <a:gd name="connsiteX34" fmla="*/ 1411273 w 1776768"/>
              <a:gd name="connsiteY34" fmla="*/ 1668655 h 1670566"/>
              <a:gd name="connsiteX35" fmla="*/ 828660 w 1776768"/>
              <a:gd name="connsiteY35" fmla="*/ 673291 h 1670566"/>
              <a:gd name="connsiteX36" fmla="*/ 910416 w 1776768"/>
              <a:gd name="connsiteY36" fmla="*/ 561374 h 1670566"/>
              <a:gd name="connsiteX37" fmla="*/ 1002491 w 1776768"/>
              <a:gd name="connsiteY37" fmla="*/ 641543 h 1670566"/>
              <a:gd name="connsiteX38" fmla="*/ 952485 w 1776768"/>
              <a:gd name="connsiteY38" fmla="*/ 453422 h 1670566"/>
              <a:gd name="connsiteX39" fmla="*/ 827072 w 1776768"/>
              <a:gd name="connsiteY39" fmla="*/ 397068 h 1670566"/>
              <a:gd name="connsiteX40" fmla="*/ 950104 w 1776768"/>
              <a:gd name="connsiteY40" fmla="*/ 335948 h 1670566"/>
              <a:gd name="connsiteX41" fmla="*/ 1012810 w 1776768"/>
              <a:gd name="connsiteY41" fmla="*/ 199422 h 1670566"/>
              <a:gd name="connsiteX42" fmla="*/ 962010 w 1776768"/>
              <a:gd name="connsiteY42" fmla="*/ 175613 h 1670566"/>
              <a:gd name="connsiteX43" fmla="*/ 857235 w 1776768"/>
              <a:gd name="connsiteY43" fmla="*/ 201805 h 1670566"/>
              <a:gd name="connsiteX44" fmla="*/ 819929 w 1776768"/>
              <a:gd name="connsiteY44" fmla="*/ 143070 h 1670566"/>
              <a:gd name="connsiteX45" fmla="*/ 719122 w 1776768"/>
              <a:gd name="connsiteY45" fmla="*/ 134337 h 1670566"/>
              <a:gd name="connsiteX46" fmla="*/ 518304 w 1776768"/>
              <a:gd name="connsiteY46" fmla="*/ 152593 h 1670566"/>
              <a:gd name="connsiteX47" fmla="*/ 366698 w 1776768"/>
              <a:gd name="connsiteY47" fmla="*/ 178786 h 1670566"/>
              <a:gd name="connsiteX48" fmla="*/ 3953 w 1776768"/>
              <a:gd name="connsiteY48" fmla="*/ 429612 h 1670566"/>
              <a:gd name="connsiteX49" fmla="*/ 38878 w 1776768"/>
              <a:gd name="connsiteY49" fmla="*/ 595506 h 1670566"/>
              <a:gd name="connsiteX50" fmla="*/ 165084 w 1776768"/>
              <a:gd name="connsiteY50" fmla="*/ 466124 h 1670566"/>
              <a:gd name="connsiteX51" fmla="*/ 218266 w 1776768"/>
              <a:gd name="connsiteY51" fmla="*/ 301819 h 1670566"/>
              <a:gd name="connsiteX52" fmla="*/ 378605 w 1776768"/>
              <a:gd name="connsiteY52" fmla="*/ 209346 h 1670566"/>
              <a:gd name="connsiteX0" fmla="*/ 378605 w 1776768"/>
              <a:gd name="connsiteY0" fmla="*/ 209346 h 1662966"/>
              <a:gd name="connsiteX1" fmla="*/ 315104 w 1776768"/>
              <a:gd name="connsiteY1" fmla="*/ 384369 h 1662966"/>
              <a:gd name="connsiteX2" fmla="*/ 283354 w 1776768"/>
              <a:gd name="connsiteY2" fmla="*/ 487554 h 1662966"/>
              <a:gd name="connsiteX3" fmla="*/ 279385 w 1776768"/>
              <a:gd name="connsiteY3" fmla="*/ 703454 h 1662966"/>
              <a:gd name="connsiteX4" fmla="*/ 385747 w 1776768"/>
              <a:gd name="connsiteY4" fmla="*/ 885224 h 1662966"/>
              <a:gd name="connsiteX5" fmla="*/ 434167 w 1776768"/>
              <a:gd name="connsiteY5" fmla="*/ 995556 h 1662966"/>
              <a:gd name="connsiteX6" fmla="*/ 161116 w 1776768"/>
              <a:gd name="connsiteY6" fmla="*/ 1072550 h 1662966"/>
              <a:gd name="connsiteX7" fmla="*/ 235729 w 1776768"/>
              <a:gd name="connsiteY7" fmla="*/ 1165420 h 1662966"/>
              <a:gd name="connsiteX8" fmla="*/ 323041 w 1776768"/>
              <a:gd name="connsiteY8" fmla="*/ 1133668 h 1662966"/>
              <a:gd name="connsiteX9" fmla="*/ 277797 w 1776768"/>
              <a:gd name="connsiteY9" fmla="*/ 1201929 h 1662966"/>
              <a:gd name="connsiteX10" fmla="*/ 382572 w 1776768"/>
              <a:gd name="connsiteY10" fmla="*/ 1237649 h 1662966"/>
              <a:gd name="connsiteX11" fmla="*/ 523066 w 1776768"/>
              <a:gd name="connsiteY11" fmla="*/ 1209074 h 1662966"/>
              <a:gd name="connsiteX12" fmla="*/ 584979 w 1776768"/>
              <a:gd name="connsiteY12" fmla="*/ 1263844 h 1662966"/>
              <a:gd name="connsiteX13" fmla="*/ 632603 w 1776768"/>
              <a:gd name="connsiteY13" fmla="*/ 1361475 h 1662966"/>
              <a:gd name="connsiteX14" fmla="*/ 677848 w 1776768"/>
              <a:gd name="connsiteY14" fmla="*/ 1363857 h 1662966"/>
              <a:gd name="connsiteX15" fmla="*/ 718328 w 1776768"/>
              <a:gd name="connsiteY15" fmla="*/ 1378143 h 1662966"/>
              <a:gd name="connsiteX16" fmla="*/ 770717 w 1776768"/>
              <a:gd name="connsiteY16" fmla="*/ 1406718 h 1662966"/>
              <a:gd name="connsiteX17" fmla="*/ 904066 w 1776768"/>
              <a:gd name="connsiteY17" fmla="*/ 1299562 h 1662966"/>
              <a:gd name="connsiteX18" fmla="*/ 1068372 w 1776768"/>
              <a:gd name="connsiteY18" fmla="*/ 1194787 h 1662966"/>
              <a:gd name="connsiteX19" fmla="*/ 1118379 w 1776768"/>
              <a:gd name="connsiteY19" fmla="*/ 1173355 h 1662966"/>
              <a:gd name="connsiteX20" fmla="*/ 1115998 w 1776768"/>
              <a:gd name="connsiteY20" fmla="*/ 1173357 h 1662966"/>
              <a:gd name="connsiteX21" fmla="*/ 1168384 w 1776768"/>
              <a:gd name="connsiteY21" fmla="*/ 1282893 h 1662966"/>
              <a:gd name="connsiteX22" fmla="*/ 1201722 w 1776768"/>
              <a:gd name="connsiteY22" fmla="*/ 1235268 h 1662966"/>
              <a:gd name="connsiteX23" fmla="*/ 1308878 w 1776768"/>
              <a:gd name="connsiteY23" fmla="*/ 1235268 h 1662966"/>
              <a:gd name="connsiteX24" fmla="*/ 1470805 w 1776768"/>
              <a:gd name="connsiteY24" fmla="*/ 1359092 h 1662966"/>
              <a:gd name="connsiteX25" fmla="*/ 1535097 w 1776768"/>
              <a:gd name="connsiteY25" fmla="*/ 1330518 h 1662966"/>
              <a:gd name="connsiteX26" fmla="*/ 1608917 w 1776768"/>
              <a:gd name="connsiteY26" fmla="*/ 1313849 h 1662966"/>
              <a:gd name="connsiteX27" fmla="*/ 1675592 w 1776768"/>
              <a:gd name="connsiteY27" fmla="*/ 1304325 h 1662966"/>
              <a:gd name="connsiteX28" fmla="*/ 1773222 w 1776768"/>
              <a:gd name="connsiteY28" fmla="*/ 1335280 h 1662966"/>
              <a:gd name="connsiteX29" fmla="*/ 1747028 w 1776768"/>
              <a:gd name="connsiteY29" fmla="*/ 1406718 h 1662966"/>
              <a:gd name="connsiteX30" fmla="*/ 1706548 w 1776768"/>
              <a:gd name="connsiteY30" fmla="*/ 1487681 h 1662966"/>
              <a:gd name="connsiteX31" fmla="*/ 1625585 w 1776768"/>
              <a:gd name="connsiteY31" fmla="*/ 1530544 h 1662966"/>
              <a:gd name="connsiteX32" fmla="*/ 1537479 w 1776768"/>
              <a:gd name="connsiteY32" fmla="*/ 1568641 h 1662966"/>
              <a:gd name="connsiteX33" fmla="*/ 1466041 w 1776768"/>
              <a:gd name="connsiteY33" fmla="*/ 1662702 h 1662966"/>
              <a:gd name="connsiteX34" fmla="*/ 877873 w 1776768"/>
              <a:gd name="connsiteY34" fmla="*/ 674880 h 1662966"/>
              <a:gd name="connsiteX35" fmla="*/ 828660 w 1776768"/>
              <a:gd name="connsiteY35" fmla="*/ 673291 h 1662966"/>
              <a:gd name="connsiteX36" fmla="*/ 910416 w 1776768"/>
              <a:gd name="connsiteY36" fmla="*/ 561374 h 1662966"/>
              <a:gd name="connsiteX37" fmla="*/ 1002491 w 1776768"/>
              <a:gd name="connsiteY37" fmla="*/ 641543 h 1662966"/>
              <a:gd name="connsiteX38" fmla="*/ 952485 w 1776768"/>
              <a:gd name="connsiteY38" fmla="*/ 453422 h 1662966"/>
              <a:gd name="connsiteX39" fmla="*/ 827072 w 1776768"/>
              <a:gd name="connsiteY39" fmla="*/ 397068 h 1662966"/>
              <a:gd name="connsiteX40" fmla="*/ 950104 w 1776768"/>
              <a:gd name="connsiteY40" fmla="*/ 335948 h 1662966"/>
              <a:gd name="connsiteX41" fmla="*/ 1012810 w 1776768"/>
              <a:gd name="connsiteY41" fmla="*/ 199422 h 1662966"/>
              <a:gd name="connsiteX42" fmla="*/ 962010 w 1776768"/>
              <a:gd name="connsiteY42" fmla="*/ 175613 h 1662966"/>
              <a:gd name="connsiteX43" fmla="*/ 857235 w 1776768"/>
              <a:gd name="connsiteY43" fmla="*/ 201805 h 1662966"/>
              <a:gd name="connsiteX44" fmla="*/ 819929 w 1776768"/>
              <a:gd name="connsiteY44" fmla="*/ 143070 h 1662966"/>
              <a:gd name="connsiteX45" fmla="*/ 719122 w 1776768"/>
              <a:gd name="connsiteY45" fmla="*/ 134337 h 1662966"/>
              <a:gd name="connsiteX46" fmla="*/ 518304 w 1776768"/>
              <a:gd name="connsiteY46" fmla="*/ 152593 h 1662966"/>
              <a:gd name="connsiteX47" fmla="*/ 366698 w 1776768"/>
              <a:gd name="connsiteY47" fmla="*/ 178786 h 1662966"/>
              <a:gd name="connsiteX48" fmla="*/ 3953 w 1776768"/>
              <a:gd name="connsiteY48" fmla="*/ 429612 h 1662966"/>
              <a:gd name="connsiteX49" fmla="*/ 38878 w 1776768"/>
              <a:gd name="connsiteY49" fmla="*/ 595506 h 1662966"/>
              <a:gd name="connsiteX50" fmla="*/ 165084 w 1776768"/>
              <a:gd name="connsiteY50" fmla="*/ 466124 h 1662966"/>
              <a:gd name="connsiteX51" fmla="*/ 218266 w 1776768"/>
              <a:gd name="connsiteY51" fmla="*/ 301819 h 1662966"/>
              <a:gd name="connsiteX52" fmla="*/ 378605 w 1776768"/>
              <a:gd name="connsiteY52" fmla="*/ 209346 h 1662966"/>
              <a:gd name="connsiteX0" fmla="*/ 378605 w 1776768"/>
              <a:gd name="connsiteY0" fmla="*/ 209346 h 1569143"/>
              <a:gd name="connsiteX1" fmla="*/ 315104 w 1776768"/>
              <a:gd name="connsiteY1" fmla="*/ 384369 h 1569143"/>
              <a:gd name="connsiteX2" fmla="*/ 283354 w 1776768"/>
              <a:gd name="connsiteY2" fmla="*/ 487554 h 1569143"/>
              <a:gd name="connsiteX3" fmla="*/ 279385 w 1776768"/>
              <a:gd name="connsiteY3" fmla="*/ 703454 h 1569143"/>
              <a:gd name="connsiteX4" fmla="*/ 385747 w 1776768"/>
              <a:gd name="connsiteY4" fmla="*/ 885224 h 1569143"/>
              <a:gd name="connsiteX5" fmla="*/ 434167 w 1776768"/>
              <a:gd name="connsiteY5" fmla="*/ 995556 h 1569143"/>
              <a:gd name="connsiteX6" fmla="*/ 161116 w 1776768"/>
              <a:gd name="connsiteY6" fmla="*/ 1072550 h 1569143"/>
              <a:gd name="connsiteX7" fmla="*/ 235729 w 1776768"/>
              <a:gd name="connsiteY7" fmla="*/ 1165420 h 1569143"/>
              <a:gd name="connsiteX8" fmla="*/ 323041 w 1776768"/>
              <a:gd name="connsiteY8" fmla="*/ 1133668 h 1569143"/>
              <a:gd name="connsiteX9" fmla="*/ 277797 w 1776768"/>
              <a:gd name="connsiteY9" fmla="*/ 1201929 h 1569143"/>
              <a:gd name="connsiteX10" fmla="*/ 382572 w 1776768"/>
              <a:gd name="connsiteY10" fmla="*/ 1237649 h 1569143"/>
              <a:gd name="connsiteX11" fmla="*/ 523066 w 1776768"/>
              <a:gd name="connsiteY11" fmla="*/ 1209074 h 1569143"/>
              <a:gd name="connsiteX12" fmla="*/ 584979 w 1776768"/>
              <a:gd name="connsiteY12" fmla="*/ 1263844 h 1569143"/>
              <a:gd name="connsiteX13" fmla="*/ 632603 w 1776768"/>
              <a:gd name="connsiteY13" fmla="*/ 1361475 h 1569143"/>
              <a:gd name="connsiteX14" fmla="*/ 677848 w 1776768"/>
              <a:gd name="connsiteY14" fmla="*/ 1363857 h 1569143"/>
              <a:gd name="connsiteX15" fmla="*/ 718328 w 1776768"/>
              <a:gd name="connsiteY15" fmla="*/ 1378143 h 1569143"/>
              <a:gd name="connsiteX16" fmla="*/ 770717 w 1776768"/>
              <a:gd name="connsiteY16" fmla="*/ 1406718 h 1569143"/>
              <a:gd name="connsiteX17" fmla="*/ 904066 w 1776768"/>
              <a:gd name="connsiteY17" fmla="*/ 1299562 h 1569143"/>
              <a:gd name="connsiteX18" fmla="*/ 1068372 w 1776768"/>
              <a:gd name="connsiteY18" fmla="*/ 1194787 h 1569143"/>
              <a:gd name="connsiteX19" fmla="*/ 1118379 w 1776768"/>
              <a:gd name="connsiteY19" fmla="*/ 1173355 h 1569143"/>
              <a:gd name="connsiteX20" fmla="*/ 1115998 w 1776768"/>
              <a:gd name="connsiteY20" fmla="*/ 1173357 h 1569143"/>
              <a:gd name="connsiteX21" fmla="*/ 1168384 w 1776768"/>
              <a:gd name="connsiteY21" fmla="*/ 1282893 h 1569143"/>
              <a:gd name="connsiteX22" fmla="*/ 1201722 w 1776768"/>
              <a:gd name="connsiteY22" fmla="*/ 1235268 h 1569143"/>
              <a:gd name="connsiteX23" fmla="*/ 1308878 w 1776768"/>
              <a:gd name="connsiteY23" fmla="*/ 1235268 h 1569143"/>
              <a:gd name="connsiteX24" fmla="*/ 1470805 w 1776768"/>
              <a:gd name="connsiteY24" fmla="*/ 1359092 h 1569143"/>
              <a:gd name="connsiteX25" fmla="*/ 1535097 w 1776768"/>
              <a:gd name="connsiteY25" fmla="*/ 1330518 h 1569143"/>
              <a:gd name="connsiteX26" fmla="*/ 1608917 w 1776768"/>
              <a:gd name="connsiteY26" fmla="*/ 1313849 h 1569143"/>
              <a:gd name="connsiteX27" fmla="*/ 1675592 w 1776768"/>
              <a:gd name="connsiteY27" fmla="*/ 1304325 h 1569143"/>
              <a:gd name="connsiteX28" fmla="*/ 1773222 w 1776768"/>
              <a:gd name="connsiteY28" fmla="*/ 1335280 h 1569143"/>
              <a:gd name="connsiteX29" fmla="*/ 1747028 w 1776768"/>
              <a:gd name="connsiteY29" fmla="*/ 1406718 h 1569143"/>
              <a:gd name="connsiteX30" fmla="*/ 1706548 w 1776768"/>
              <a:gd name="connsiteY30" fmla="*/ 1487681 h 1569143"/>
              <a:gd name="connsiteX31" fmla="*/ 1625585 w 1776768"/>
              <a:gd name="connsiteY31" fmla="*/ 1530544 h 1569143"/>
              <a:gd name="connsiteX32" fmla="*/ 1537479 w 1776768"/>
              <a:gd name="connsiteY32" fmla="*/ 1568641 h 1569143"/>
              <a:gd name="connsiteX33" fmla="*/ 919941 w 1776768"/>
              <a:gd name="connsiteY33" fmla="*/ 738777 h 1569143"/>
              <a:gd name="connsiteX34" fmla="*/ 877873 w 1776768"/>
              <a:gd name="connsiteY34" fmla="*/ 674880 h 1569143"/>
              <a:gd name="connsiteX35" fmla="*/ 828660 w 1776768"/>
              <a:gd name="connsiteY35" fmla="*/ 673291 h 1569143"/>
              <a:gd name="connsiteX36" fmla="*/ 910416 w 1776768"/>
              <a:gd name="connsiteY36" fmla="*/ 561374 h 1569143"/>
              <a:gd name="connsiteX37" fmla="*/ 1002491 w 1776768"/>
              <a:gd name="connsiteY37" fmla="*/ 641543 h 1569143"/>
              <a:gd name="connsiteX38" fmla="*/ 952485 w 1776768"/>
              <a:gd name="connsiteY38" fmla="*/ 453422 h 1569143"/>
              <a:gd name="connsiteX39" fmla="*/ 827072 w 1776768"/>
              <a:gd name="connsiteY39" fmla="*/ 397068 h 1569143"/>
              <a:gd name="connsiteX40" fmla="*/ 950104 w 1776768"/>
              <a:gd name="connsiteY40" fmla="*/ 335948 h 1569143"/>
              <a:gd name="connsiteX41" fmla="*/ 1012810 w 1776768"/>
              <a:gd name="connsiteY41" fmla="*/ 199422 h 1569143"/>
              <a:gd name="connsiteX42" fmla="*/ 962010 w 1776768"/>
              <a:gd name="connsiteY42" fmla="*/ 175613 h 1569143"/>
              <a:gd name="connsiteX43" fmla="*/ 857235 w 1776768"/>
              <a:gd name="connsiteY43" fmla="*/ 201805 h 1569143"/>
              <a:gd name="connsiteX44" fmla="*/ 819929 w 1776768"/>
              <a:gd name="connsiteY44" fmla="*/ 143070 h 1569143"/>
              <a:gd name="connsiteX45" fmla="*/ 719122 w 1776768"/>
              <a:gd name="connsiteY45" fmla="*/ 134337 h 1569143"/>
              <a:gd name="connsiteX46" fmla="*/ 518304 w 1776768"/>
              <a:gd name="connsiteY46" fmla="*/ 152593 h 1569143"/>
              <a:gd name="connsiteX47" fmla="*/ 366698 w 1776768"/>
              <a:gd name="connsiteY47" fmla="*/ 178786 h 1569143"/>
              <a:gd name="connsiteX48" fmla="*/ 3953 w 1776768"/>
              <a:gd name="connsiteY48" fmla="*/ 429612 h 1569143"/>
              <a:gd name="connsiteX49" fmla="*/ 38878 w 1776768"/>
              <a:gd name="connsiteY49" fmla="*/ 595506 h 1569143"/>
              <a:gd name="connsiteX50" fmla="*/ 165084 w 1776768"/>
              <a:gd name="connsiteY50" fmla="*/ 466124 h 1569143"/>
              <a:gd name="connsiteX51" fmla="*/ 218266 w 1776768"/>
              <a:gd name="connsiteY51" fmla="*/ 301819 h 1569143"/>
              <a:gd name="connsiteX52" fmla="*/ 378605 w 1776768"/>
              <a:gd name="connsiteY52" fmla="*/ 209346 h 1569143"/>
              <a:gd name="connsiteX0" fmla="*/ 378605 w 1776768"/>
              <a:gd name="connsiteY0" fmla="*/ 209346 h 1530678"/>
              <a:gd name="connsiteX1" fmla="*/ 315104 w 1776768"/>
              <a:gd name="connsiteY1" fmla="*/ 384369 h 1530678"/>
              <a:gd name="connsiteX2" fmla="*/ 283354 w 1776768"/>
              <a:gd name="connsiteY2" fmla="*/ 487554 h 1530678"/>
              <a:gd name="connsiteX3" fmla="*/ 279385 w 1776768"/>
              <a:gd name="connsiteY3" fmla="*/ 703454 h 1530678"/>
              <a:gd name="connsiteX4" fmla="*/ 385747 w 1776768"/>
              <a:gd name="connsiteY4" fmla="*/ 885224 h 1530678"/>
              <a:gd name="connsiteX5" fmla="*/ 434167 w 1776768"/>
              <a:gd name="connsiteY5" fmla="*/ 995556 h 1530678"/>
              <a:gd name="connsiteX6" fmla="*/ 161116 w 1776768"/>
              <a:gd name="connsiteY6" fmla="*/ 1072550 h 1530678"/>
              <a:gd name="connsiteX7" fmla="*/ 235729 w 1776768"/>
              <a:gd name="connsiteY7" fmla="*/ 1165420 h 1530678"/>
              <a:gd name="connsiteX8" fmla="*/ 323041 w 1776768"/>
              <a:gd name="connsiteY8" fmla="*/ 1133668 h 1530678"/>
              <a:gd name="connsiteX9" fmla="*/ 277797 w 1776768"/>
              <a:gd name="connsiteY9" fmla="*/ 1201929 h 1530678"/>
              <a:gd name="connsiteX10" fmla="*/ 382572 w 1776768"/>
              <a:gd name="connsiteY10" fmla="*/ 1237649 h 1530678"/>
              <a:gd name="connsiteX11" fmla="*/ 523066 w 1776768"/>
              <a:gd name="connsiteY11" fmla="*/ 1209074 h 1530678"/>
              <a:gd name="connsiteX12" fmla="*/ 584979 w 1776768"/>
              <a:gd name="connsiteY12" fmla="*/ 1263844 h 1530678"/>
              <a:gd name="connsiteX13" fmla="*/ 632603 w 1776768"/>
              <a:gd name="connsiteY13" fmla="*/ 1361475 h 1530678"/>
              <a:gd name="connsiteX14" fmla="*/ 677848 w 1776768"/>
              <a:gd name="connsiteY14" fmla="*/ 1363857 h 1530678"/>
              <a:gd name="connsiteX15" fmla="*/ 718328 w 1776768"/>
              <a:gd name="connsiteY15" fmla="*/ 1378143 h 1530678"/>
              <a:gd name="connsiteX16" fmla="*/ 770717 w 1776768"/>
              <a:gd name="connsiteY16" fmla="*/ 1406718 h 1530678"/>
              <a:gd name="connsiteX17" fmla="*/ 904066 w 1776768"/>
              <a:gd name="connsiteY17" fmla="*/ 1299562 h 1530678"/>
              <a:gd name="connsiteX18" fmla="*/ 1068372 w 1776768"/>
              <a:gd name="connsiteY18" fmla="*/ 1194787 h 1530678"/>
              <a:gd name="connsiteX19" fmla="*/ 1118379 w 1776768"/>
              <a:gd name="connsiteY19" fmla="*/ 1173355 h 1530678"/>
              <a:gd name="connsiteX20" fmla="*/ 1115998 w 1776768"/>
              <a:gd name="connsiteY20" fmla="*/ 1173357 h 1530678"/>
              <a:gd name="connsiteX21" fmla="*/ 1168384 w 1776768"/>
              <a:gd name="connsiteY21" fmla="*/ 1282893 h 1530678"/>
              <a:gd name="connsiteX22" fmla="*/ 1201722 w 1776768"/>
              <a:gd name="connsiteY22" fmla="*/ 1235268 h 1530678"/>
              <a:gd name="connsiteX23" fmla="*/ 1308878 w 1776768"/>
              <a:gd name="connsiteY23" fmla="*/ 1235268 h 1530678"/>
              <a:gd name="connsiteX24" fmla="*/ 1470805 w 1776768"/>
              <a:gd name="connsiteY24" fmla="*/ 1359092 h 1530678"/>
              <a:gd name="connsiteX25" fmla="*/ 1535097 w 1776768"/>
              <a:gd name="connsiteY25" fmla="*/ 1330518 h 1530678"/>
              <a:gd name="connsiteX26" fmla="*/ 1608917 w 1776768"/>
              <a:gd name="connsiteY26" fmla="*/ 1313849 h 1530678"/>
              <a:gd name="connsiteX27" fmla="*/ 1675592 w 1776768"/>
              <a:gd name="connsiteY27" fmla="*/ 1304325 h 1530678"/>
              <a:gd name="connsiteX28" fmla="*/ 1773222 w 1776768"/>
              <a:gd name="connsiteY28" fmla="*/ 1335280 h 1530678"/>
              <a:gd name="connsiteX29" fmla="*/ 1747028 w 1776768"/>
              <a:gd name="connsiteY29" fmla="*/ 1406718 h 1530678"/>
              <a:gd name="connsiteX30" fmla="*/ 1706548 w 1776768"/>
              <a:gd name="connsiteY30" fmla="*/ 1487681 h 1530678"/>
              <a:gd name="connsiteX31" fmla="*/ 1625585 w 1776768"/>
              <a:gd name="connsiteY31" fmla="*/ 1530544 h 1530678"/>
              <a:gd name="connsiteX32" fmla="*/ 1143779 w 1776768"/>
              <a:gd name="connsiteY32" fmla="*/ 558991 h 1530678"/>
              <a:gd name="connsiteX33" fmla="*/ 919941 w 1776768"/>
              <a:gd name="connsiteY33" fmla="*/ 738777 h 1530678"/>
              <a:gd name="connsiteX34" fmla="*/ 877873 w 1776768"/>
              <a:gd name="connsiteY34" fmla="*/ 674880 h 1530678"/>
              <a:gd name="connsiteX35" fmla="*/ 828660 w 1776768"/>
              <a:gd name="connsiteY35" fmla="*/ 673291 h 1530678"/>
              <a:gd name="connsiteX36" fmla="*/ 910416 w 1776768"/>
              <a:gd name="connsiteY36" fmla="*/ 561374 h 1530678"/>
              <a:gd name="connsiteX37" fmla="*/ 1002491 w 1776768"/>
              <a:gd name="connsiteY37" fmla="*/ 641543 h 1530678"/>
              <a:gd name="connsiteX38" fmla="*/ 952485 w 1776768"/>
              <a:gd name="connsiteY38" fmla="*/ 453422 h 1530678"/>
              <a:gd name="connsiteX39" fmla="*/ 827072 w 1776768"/>
              <a:gd name="connsiteY39" fmla="*/ 397068 h 1530678"/>
              <a:gd name="connsiteX40" fmla="*/ 950104 w 1776768"/>
              <a:gd name="connsiteY40" fmla="*/ 335948 h 1530678"/>
              <a:gd name="connsiteX41" fmla="*/ 1012810 w 1776768"/>
              <a:gd name="connsiteY41" fmla="*/ 199422 h 1530678"/>
              <a:gd name="connsiteX42" fmla="*/ 962010 w 1776768"/>
              <a:gd name="connsiteY42" fmla="*/ 175613 h 1530678"/>
              <a:gd name="connsiteX43" fmla="*/ 857235 w 1776768"/>
              <a:gd name="connsiteY43" fmla="*/ 201805 h 1530678"/>
              <a:gd name="connsiteX44" fmla="*/ 819929 w 1776768"/>
              <a:gd name="connsiteY44" fmla="*/ 143070 h 1530678"/>
              <a:gd name="connsiteX45" fmla="*/ 719122 w 1776768"/>
              <a:gd name="connsiteY45" fmla="*/ 134337 h 1530678"/>
              <a:gd name="connsiteX46" fmla="*/ 518304 w 1776768"/>
              <a:gd name="connsiteY46" fmla="*/ 152593 h 1530678"/>
              <a:gd name="connsiteX47" fmla="*/ 366698 w 1776768"/>
              <a:gd name="connsiteY47" fmla="*/ 178786 h 1530678"/>
              <a:gd name="connsiteX48" fmla="*/ 3953 w 1776768"/>
              <a:gd name="connsiteY48" fmla="*/ 429612 h 1530678"/>
              <a:gd name="connsiteX49" fmla="*/ 38878 w 1776768"/>
              <a:gd name="connsiteY49" fmla="*/ 595506 h 1530678"/>
              <a:gd name="connsiteX50" fmla="*/ 165084 w 1776768"/>
              <a:gd name="connsiteY50" fmla="*/ 466124 h 1530678"/>
              <a:gd name="connsiteX51" fmla="*/ 218266 w 1776768"/>
              <a:gd name="connsiteY51" fmla="*/ 301819 h 1530678"/>
              <a:gd name="connsiteX52" fmla="*/ 378605 w 1776768"/>
              <a:gd name="connsiteY52" fmla="*/ 209346 h 1530678"/>
              <a:gd name="connsiteX0" fmla="*/ 378605 w 1776768"/>
              <a:gd name="connsiteY0" fmla="*/ 209346 h 1530705"/>
              <a:gd name="connsiteX1" fmla="*/ 315104 w 1776768"/>
              <a:gd name="connsiteY1" fmla="*/ 384369 h 1530705"/>
              <a:gd name="connsiteX2" fmla="*/ 283354 w 1776768"/>
              <a:gd name="connsiteY2" fmla="*/ 487554 h 1530705"/>
              <a:gd name="connsiteX3" fmla="*/ 279385 w 1776768"/>
              <a:gd name="connsiteY3" fmla="*/ 703454 h 1530705"/>
              <a:gd name="connsiteX4" fmla="*/ 385747 w 1776768"/>
              <a:gd name="connsiteY4" fmla="*/ 885224 h 1530705"/>
              <a:gd name="connsiteX5" fmla="*/ 434167 w 1776768"/>
              <a:gd name="connsiteY5" fmla="*/ 995556 h 1530705"/>
              <a:gd name="connsiteX6" fmla="*/ 161116 w 1776768"/>
              <a:gd name="connsiteY6" fmla="*/ 1072550 h 1530705"/>
              <a:gd name="connsiteX7" fmla="*/ 235729 w 1776768"/>
              <a:gd name="connsiteY7" fmla="*/ 1165420 h 1530705"/>
              <a:gd name="connsiteX8" fmla="*/ 323041 w 1776768"/>
              <a:gd name="connsiteY8" fmla="*/ 1133668 h 1530705"/>
              <a:gd name="connsiteX9" fmla="*/ 277797 w 1776768"/>
              <a:gd name="connsiteY9" fmla="*/ 1201929 h 1530705"/>
              <a:gd name="connsiteX10" fmla="*/ 382572 w 1776768"/>
              <a:gd name="connsiteY10" fmla="*/ 1237649 h 1530705"/>
              <a:gd name="connsiteX11" fmla="*/ 523066 w 1776768"/>
              <a:gd name="connsiteY11" fmla="*/ 1209074 h 1530705"/>
              <a:gd name="connsiteX12" fmla="*/ 584979 w 1776768"/>
              <a:gd name="connsiteY12" fmla="*/ 1263844 h 1530705"/>
              <a:gd name="connsiteX13" fmla="*/ 632603 w 1776768"/>
              <a:gd name="connsiteY13" fmla="*/ 1361475 h 1530705"/>
              <a:gd name="connsiteX14" fmla="*/ 677848 w 1776768"/>
              <a:gd name="connsiteY14" fmla="*/ 1363857 h 1530705"/>
              <a:gd name="connsiteX15" fmla="*/ 718328 w 1776768"/>
              <a:gd name="connsiteY15" fmla="*/ 1378143 h 1530705"/>
              <a:gd name="connsiteX16" fmla="*/ 770717 w 1776768"/>
              <a:gd name="connsiteY16" fmla="*/ 1406718 h 1530705"/>
              <a:gd name="connsiteX17" fmla="*/ 904066 w 1776768"/>
              <a:gd name="connsiteY17" fmla="*/ 1299562 h 1530705"/>
              <a:gd name="connsiteX18" fmla="*/ 1068372 w 1776768"/>
              <a:gd name="connsiteY18" fmla="*/ 1194787 h 1530705"/>
              <a:gd name="connsiteX19" fmla="*/ 1118379 w 1776768"/>
              <a:gd name="connsiteY19" fmla="*/ 1173355 h 1530705"/>
              <a:gd name="connsiteX20" fmla="*/ 1115998 w 1776768"/>
              <a:gd name="connsiteY20" fmla="*/ 1173357 h 1530705"/>
              <a:gd name="connsiteX21" fmla="*/ 1168384 w 1776768"/>
              <a:gd name="connsiteY21" fmla="*/ 1282893 h 1530705"/>
              <a:gd name="connsiteX22" fmla="*/ 1201722 w 1776768"/>
              <a:gd name="connsiteY22" fmla="*/ 1235268 h 1530705"/>
              <a:gd name="connsiteX23" fmla="*/ 1308878 w 1776768"/>
              <a:gd name="connsiteY23" fmla="*/ 1235268 h 1530705"/>
              <a:gd name="connsiteX24" fmla="*/ 1470805 w 1776768"/>
              <a:gd name="connsiteY24" fmla="*/ 1359092 h 1530705"/>
              <a:gd name="connsiteX25" fmla="*/ 1535097 w 1776768"/>
              <a:gd name="connsiteY25" fmla="*/ 1330518 h 1530705"/>
              <a:gd name="connsiteX26" fmla="*/ 1608917 w 1776768"/>
              <a:gd name="connsiteY26" fmla="*/ 1313849 h 1530705"/>
              <a:gd name="connsiteX27" fmla="*/ 1675592 w 1776768"/>
              <a:gd name="connsiteY27" fmla="*/ 1304325 h 1530705"/>
              <a:gd name="connsiteX28" fmla="*/ 1773222 w 1776768"/>
              <a:gd name="connsiteY28" fmla="*/ 1335280 h 1530705"/>
              <a:gd name="connsiteX29" fmla="*/ 1747028 w 1776768"/>
              <a:gd name="connsiteY29" fmla="*/ 1406718 h 1530705"/>
              <a:gd name="connsiteX30" fmla="*/ 1706548 w 1776768"/>
              <a:gd name="connsiteY30" fmla="*/ 1487681 h 1530705"/>
              <a:gd name="connsiteX31" fmla="*/ 1625585 w 1776768"/>
              <a:gd name="connsiteY31" fmla="*/ 1530544 h 1530705"/>
              <a:gd name="connsiteX32" fmla="*/ 1143779 w 1776768"/>
              <a:gd name="connsiteY32" fmla="*/ 558991 h 1530705"/>
              <a:gd name="connsiteX33" fmla="*/ 1083454 w 1776768"/>
              <a:gd name="connsiteY33" fmla="*/ 619322 h 1530705"/>
              <a:gd name="connsiteX34" fmla="*/ 919941 w 1776768"/>
              <a:gd name="connsiteY34" fmla="*/ 738777 h 1530705"/>
              <a:gd name="connsiteX35" fmla="*/ 877873 w 1776768"/>
              <a:gd name="connsiteY35" fmla="*/ 674880 h 1530705"/>
              <a:gd name="connsiteX36" fmla="*/ 828660 w 1776768"/>
              <a:gd name="connsiteY36" fmla="*/ 673291 h 1530705"/>
              <a:gd name="connsiteX37" fmla="*/ 910416 w 1776768"/>
              <a:gd name="connsiteY37" fmla="*/ 561374 h 1530705"/>
              <a:gd name="connsiteX38" fmla="*/ 1002491 w 1776768"/>
              <a:gd name="connsiteY38" fmla="*/ 641543 h 1530705"/>
              <a:gd name="connsiteX39" fmla="*/ 952485 w 1776768"/>
              <a:gd name="connsiteY39" fmla="*/ 453422 h 1530705"/>
              <a:gd name="connsiteX40" fmla="*/ 827072 w 1776768"/>
              <a:gd name="connsiteY40" fmla="*/ 397068 h 1530705"/>
              <a:gd name="connsiteX41" fmla="*/ 950104 w 1776768"/>
              <a:gd name="connsiteY41" fmla="*/ 335948 h 1530705"/>
              <a:gd name="connsiteX42" fmla="*/ 1012810 w 1776768"/>
              <a:gd name="connsiteY42" fmla="*/ 199422 h 1530705"/>
              <a:gd name="connsiteX43" fmla="*/ 962010 w 1776768"/>
              <a:gd name="connsiteY43" fmla="*/ 175613 h 1530705"/>
              <a:gd name="connsiteX44" fmla="*/ 857235 w 1776768"/>
              <a:gd name="connsiteY44" fmla="*/ 201805 h 1530705"/>
              <a:gd name="connsiteX45" fmla="*/ 819929 w 1776768"/>
              <a:gd name="connsiteY45" fmla="*/ 143070 h 1530705"/>
              <a:gd name="connsiteX46" fmla="*/ 719122 w 1776768"/>
              <a:gd name="connsiteY46" fmla="*/ 134337 h 1530705"/>
              <a:gd name="connsiteX47" fmla="*/ 518304 w 1776768"/>
              <a:gd name="connsiteY47" fmla="*/ 152593 h 1530705"/>
              <a:gd name="connsiteX48" fmla="*/ 366698 w 1776768"/>
              <a:gd name="connsiteY48" fmla="*/ 178786 h 1530705"/>
              <a:gd name="connsiteX49" fmla="*/ 3953 w 1776768"/>
              <a:gd name="connsiteY49" fmla="*/ 429612 h 1530705"/>
              <a:gd name="connsiteX50" fmla="*/ 38878 w 1776768"/>
              <a:gd name="connsiteY50" fmla="*/ 595506 h 1530705"/>
              <a:gd name="connsiteX51" fmla="*/ 165084 w 1776768"/>
              <a:gd name="connsiteY51" fmla="*/ 466124 h 1530705"/>
              <a:gd name="connsiteX52" fmla="*/ 218266 w 1776768"/>
              <a:gd name="connsiteY52" fmla="*/ 301819 h 1530705"/>
              <a:gd name="connsiteX53" fmla="*/ 378605 w 1776768"/>
              <a:gd name="connsiteY53" fmla="*/ 209346 h 1530705"/>
              <a:gd name="connsiteX0" fmla="*/ 378605 w 1776768"/>
              <a:gd name="connsiteY0" fmla="*/ 209346 h 1487999"/>
              <a:gd name="connsiteX1" fmla="*/ 315104 w 1776768"/>
              <a:gd name="connsiteY1" fmla="*/ 384369 h 1487999"/>
              <a:gd name="connsiteX2" fmla="*/ 283354 w 1776768"/>
              <a:gd name="connsiteY2" fmla="*/ 487554 h 1487999"/>
              <a:gd name="connsiteX3" fmla="*/ 279385 w 1776768"/>
              <a:gd name="connsiteY3" fmla="*/ 703454 h 1487999"/>
              <a:gd name="connsiteX4" fmla="*/ 385747 w 1776768"/>
              <a:gd name="connsiteY4" fmla="*/ 885224 h 1487999"/>
              <a:gd name="connsiteX5" fmla="*/ 434167 w 1776768"/>
              <a:gd name="connsiteY5" fmla="*/ 995556 h 1487999"/>
              <a:gd name="connsiteX6" fmla="*/ 161116 w 1776768"/>
              <a:gd name="connsiteY6" fmla="*/ 1072550 h 1487999"/>
              <a:gd name="connsiteX7" fmla="*/ 235729 w 1776768"/>
              <a:gd name="connsiteY7" fmla="*/ 1165420 h 1487999"/>
              <a:gd name="connsiteX8" fmla="*/ 323041 w 1776768"/>
              <a:gd name="connsiteY8" fmla="*/ 1133668 h 1487999"/>
              <a:gd name="connsiteX9" fmla="*/ 277797 w 1776768"/>
              <a:gd name="connsiteY9" fmla="*/ 1201929 h 1487999"/>
              <a:gd name="connsiteX10" fmla="*/ 382572 w 1776768"/>
              <a:gd name="connsiteY10" fmla="*/ 1237649 h 1487999"/>
              <a:gd name="connsiteX11" fmla="*/ 523066 w 1776768"/>
              <a:gd name="connsiteY11" fmla="*/ 1209074 h 1487999"/>
              <a:gd name="connsiteX12" fmla="*/ 584979 w 1776768"/>
              <a:gd name="connsiteY12" fmla="*/ 1263844 h 1487999"/>
              <a:gd name="connsiteX13" fmla="*/ 632603 w 1776768"/>
              <a:gd name="connsiteY13" fmla="*/ 1361475 h 1487999"/>
              <a:gd name="connsiteX14" fmla="*/ 677848 w 1776768"/>
              <a:gd name="connsiteY14" fmla="*/ 1363857 h 1487999"/>
              <a:gd name="connsiteX15" fmla="*/ 718328 w 1776768"/>
              <a:gd name="connsiteY15" fmla="*/ 1378143 h 1487999"/>
              <a:gd name="connsiteX16" fmla="*/ 770717 w 1776768"/>
              <a:gd name="connsiteY16" fmla="*/ 1406718 h 1487999"/>
              <a:gd name="connsiteX17" fmla="*/ 904066 w 1776768"/>
              <a:gd name="connsiteY17" fmla="*/ 1299562 h 1487999"/>
              <a:gd name="connsiteX18" fmla="*/ 1068372 w 1776768"/>
              <a:gd name="connsiteY18" fmla="*/ 1194787 h 1487999"/>
              <a:gd name="connsiteX19" fmla="*/ 1118379 w 1776768"/>
              <a:gd name="connsiteY19" fmla="*/ 1173355 h 1487999"/>
              <a:gd name="connsiteX20" fmla="*/ 1115998 w 1776768"/>
              <a:gd name="connsiteY20" fmla="*/ 1173357 h 1487999"/>
              <a:gd name="connsiteX21" fmla="*/ 1168384 w 1776768"/>
              <a:gd name="connsiteY21" fmla="*/ 1282893 h 1487999"/>
              <a:gd name="connsiteX22" fmla="*/ 1201722 w 1776768"/>
              <a:gd name="connsiteY22" fmla="*/ 1235268 h 1487999"/>
              <a:gd name="connsiteX23" fmla="*/ 1308878 w 1776768"/>
              <a:gd name="connsiteY23" fmla="*/ 1235268 h 1487999"/>
              <a:gd name="connsiteX24" fmla="*/ 1470805 w 1776768"/>
              <a:gd name="connsiteY24" fmla="*/ 1359092 h 1487999"/>
              <a:gd name="connsiteX25" fmla="*/ 1535097 w 1776768"/>
              <a:gd name="connsiteY25" fmla="*/ 1330518 h 1487999"/>
              <a:gd name="connsiteX26" fmla="*/ 1608917 w 1776768"/>
              <a:gd name="connsiteY26" fmla="*/ 1313849 h 1487999"/>
              <a:gd name="connsiteX27" fmla="*/ 1675592 w 1776768"/>
              <a:gd name="connsiteY27" fmla="*/ 1304325 h 1487999"/>
              <a:gd name="connsiteX28" fmla="*/ 1773222 w 1776768"/>
              <a:gd name="connsiteY28" fmla="*/ 1335280 h 1487999"/>
              <a:gd name="connsiteX29" fmla="*/ 1747028 w 1776768"/>
              <a:gd name="connsiteY29" fmla="*/ 1406718 h 1487999"/>
              <a:gd name="connsiteX30" fmla="*/ 1706548 w 1776768"/>
              <a:gd name="connsiteY30" fmla="*/ 1487681 h 1487999"/>
              <a:gd name="connsiteX31" fmla="*/ 1209660 w 1776768"/>
              <a:gd name="connsiteY31" fmla="*/ 746319 h 1487999"/>
              <a:gd name="connsiteX32" fmla="*/ 1143779 w 1776768"/>
              <a:gd name="connsiteY32" fmla="*/ 558991 h 1487999"/>
              <a:gd name="connsiteX33" fmla="*/ 1083454 w 1776768"/>
              <a:gd name="connsiteY33" fmla="*/ 619322 h 1487999"/>
              <a:gd name="connsiteX34" fmla="*/ 919941 w 1776768"/>
              <a:gd name="connsiteY34" fmla="*/ 738777 h 1487999"/>
              <a:gd name="connsiteX35" fmla="*/ 877873 w 1776768"/>
              <a:gd name="connsiteY35" fmla="*/ 674880 h 1487999"/>
              <a:gd name="connsiteX36" fmla="*/ 828660 w 1776768"/>
              <a:gd name="connsiteY36" fmla="*/ 673291 h 1487999"/>
              <a:gd name="connsiteX37" fmla="*/ 910416 w 1776768"/>
              <a:gd name="connsiteY37" fmla="*/ 561374 h 1487999"/>
              <a:gd name="connsiteX38" fmla="*/ 1002491 w 1776768"/>
              <a:gd name="connsiteY38" fmla="*/ 641543 h 1487999"/>
              <a:gd name="connsiteX39" fmla="*/ 952485 w 1776768"/>
              <a:gd name="connsiteY39" fmla="*/ 453422 h 1487999"/>
              <a:gd name="connsiteX40" fmla="*/ 827072 w 1776768"/>
              <a:gd name="connsiteY40" fmla="*/ 397068 h 1487999"/>
              <a:gd name="connsiteX41" fmla="*/ 950104 w 1776768"/>
              <a:gd name="connsiteY41" fmla="*/ 335948 h 1487999"/>
              <a:gd name="connsiteX42" fmla="*/ 1012810 w 1776768"/>
              <a:gd name="connsiteY42" fmla="*/ 199422 h 1487999"/>
              <a:gd name="connsiteX43" fmla="*/ 962010 w 1776768"/>
              <a:gd name="connsiteY43" fmla="*/ 175613 h 1487999"/>
              <a:gd name="connsiteX44" fmla="*/ 857235 w 1776768"/>
              <a:gd name="connsiteY44" fmla="*/ 201805 h 1487999"/>
              <a:gd name="connsiteX45" fmla="*/ 819929 w 1776768"/>
              <a:gd name="connsiteY45" fmla="*/ 143070 h 1487999"/>
              <a:gd name="connsiteX46" fmla="*/ 719122 w 1776768"/>
              <a:gd name="connsiteY46" fmla="*/ 134337 h 1487999"/>
              <a:gd name="connsiteX47" fmla="*/ 518304 w 1776768"/>
              <a:gd name="connsiteY47" fmla="*/ 152593 h 1487999"/>
              <a:gd name="connsiteX48" fmla="*/ 366698 w 1776768"/>
              <a:gd name="connsiteY48" fmla="*/ 178786 h 1487999"/>
              <a:gd name="connsiteX49" fmla="*/ 3953 w 1776768"/>
              <a:gd name="connsiteY49" fmla="*/ 429612 h 1487999"/>
              <a:gd name="connsiteX50" fmla="*/ 38878 w 1776768"/>
              <a:gd name="connsiteY50" fmla="*/ 595506 h 1487999"/>
              <a:gd name="connsiteX51" fmla="*/ 165084 w 1776768"/>
              <a:gd name="connsiteY51" fmla="*/ 466124 h 1487999"/>
              <a:gd name="connsiteX52" fmla="*/ 218266 w 1776768"/>
              <a:gd name="connsiteY52" fmla="*/ 301819 h 1487999"/>
              <a:gd name="connsiteX53" fmla="*/ 378605 w 1776768"/>
              <a:gd name="connsiteY53" fmla="*/ 209346 h 1487999"/>
              <a:gd name="connsiteX0" fmla="*/ 378605 w 1776768"/>
              <a:gd name="connsiteY0" fmla="*/ 209346 h 1409536"/>
              <a:gd name="connsiteX1" fmla="*/ 315104 w 1776768"/>
              <a:gd name="connsiteY1" fmla="*/ 384369 h 1409536"/>
              <a:gd name="connsiteX2" fmla="*/ 283354 w 1776768"/>
              <a:gd name="connsiteY2" fmla="*/ 487554 h 1409536"/>
              <a:gd name="connsiteX3" fmla="*/ 279385 w 1776768"/>
              <a:gd name="connsiteY3" fmla="*/ 703454 h 1409536"/>
              <a:gd name="connsiteX4" fmla="*/ 385747 w 1776768"/>
              <a:gd name="connsiteY4" fmla="*/ 885224 h 1409536"/>
              <a:gd name="connsiteX5" fmla="*/ 434167 w 1776768"/>
              <a:gd name="connsiteY5" fmla="*/ 995556 h 1409536"/>
              <a:gd name="connsiteX6" fmla="*/ 161116 w 1776768"/>
              <a:gd name="connsiteY6" fmla="*/ 1072550 h 1409536"/>
              <a:gd name="connsiteX7" fmla="*/ 235729 w 1776768"/>
              <a:gd name="connsiteY7" fmla="*/ 1165420 h 1409536"/>
              <a:gd name="connsiteX8" fmla="*/ 323041 w 1776768"/>
              <a:gd name="connsiteY8" fmla="*/ 1133668 h 1409536"/>
              <a:gd name="connsiteX9" fmla="*/ 277797 w 1776768"/>
              <a:gd name="connsiteY9" fmla="*/ 1201929 h 1409536"/>
              <a:gd name="connsiteX10" fmla="*/ 382572 w 1776768"/>
              <a:gd name="connsiteY10" fmla="*/ 1237649 h 1409536"/>
              <a:gd name="connsiteX11" fmla="*/ 523066 w 1776768"/>
              <a:gd name="connsiteY11" fmla="*/ 1209074 h 1409536"/>
              <a:gd name="connsiteX12" fmla="*/ 584979 w 1776768"/>
              <a:gd name="connsiteY12" fmla="*/ 1263844 h 1409536"/>
              <a:gd name="connsiteX13" fmla="*/ 632603 w 1776768"/>
              <a:gd name="connsiteY13" fmla="*/ 1361475 h 1409536"/>
              <a:gd name="connsiteX14" fmla="*/ 677848 w 1776768"/>
              <a:gd name="connsiteY14" fmla="*/ 1363857 h 1409536"/>
              <a:gd name="connsiteX15" fmla="*/ 718328 w 1776768"/>
              <a:gd name="connsiteY15" fmla="*/ 1378143 h 1409536"/>
              <a:gd name="connsiteX16" fmla="*/ 770717 w 1776768"/>
              <a:gd name="connsiteY16" fmla="*/ 1406718 h 1409536"/>
              <a:gd name="connsiteX17" fmla="*/ 904066 w 1776768"/>
              <a:gd name="connsiteY17" fmla="*/ 1299562 h 1409536"/>
              <a:gd name="connsiteX18" fmla="*/ 1068372 w 1776768"/>
              <a:gd name="connsiteY18" fmla="*/ 1194787 h 1409536"/>
              <a:gd name="connsiteX19" fmla="*/ 1118379 w 1776768"/>
              <a:gd name="connsiteY19" fmla="*/ 1173355 h 1409536"/>
              <a:gd name="connsiteX20" fmla="*/ 1115998 w 1776768"/>
              <a:gd name="connsiteY20" fmla="*/ 1173357 h 1409536"/>
              <a:gd name="connsiteX21" fmla="*/ 1168384 w 1776768"/>
              <a:gd name="connsiteY21" fmla="*/ 1282893 h 1409536"/>
              <a:gd name="connsiteX22" fmla="*/ 1201722 w 1776768"/>
              <a:gd name="connsiteY22" fmla="*/ 1235268 h 1409536"/>
              <a:gd name="connsiteX23" fmla="*/ 1308878 w 1776768"/>
              <a:gd name="connsiteY23" fmla="*/ 1235268 h 1409536"/>
              <a:gd name="connsiteX24" fmla="*/ 1470805 w 1776768"/>
              <a:gd name="connsiteY24" fmla="*/ 1359092 h 1409536"/>
              <a:gd name="connsiteX25" fmla="*/ 1535097 w 1776768"/>
              <a:gd name="connsiteY25" fmla="*/ 1330518 h 1409536"/>
              <a:gd name="connsiteX26" fmla="*/ 1608917 w 1776768"/>
              <a:gd name="connsiteY26" fmla="*/ 1313849 h 1409536"/>
              <a:gd name="connsiteX27" fmla="*/ 1675592 w 1776768"/>
              <a:gd name="connsiteY27" fmla="*/ 1304325 h 1409536"/>
              <a:gd name="connsiteX28" fmla="*/ 1773222 w 1776768"/>
              <a:gd name="connsiteY28" fmla="*/ 1335280 h 1409536"/>
              <a:gd name="connsiteX29" fmla="*/ 1747028 w 1776768"/>
              <a:gd name="connsiteY29" fmla="*/ 1406718 h 1409536"/>
              <a:gd name="connsiteX30" fmla="*/ 1115998 w 1776768"/>
              <a:gd name="connsiteY30" fmla="*/ 747906 h 1409536"/>
              <a:gd name="connsiteX31" fmla="*/ 1209660 w 1776768"/>
              <a:gd name="connsiteY31" fmla="*/ 746319 h 1409536"/>
              <a:gd name="connsiteX32" fmla="*/ 1143779 w 1776768"/>
              <a:gd name="connsiteY32" fmla="*/ 558991 h 1409536"/>
              <a:gd name="connsiteX33" fmla="*/ 1083454 w 1776768"/>
              <a:gd name="connsiteY33" fmla="*/ 619322 h 1409536"/>
              <a:gd name="connsiteX34" fmla="*/ 919941 w 1776768"/>
              <a:gd name="connsiteY34" fmla="*/ 738777 h 1409536"/>
              <a:gd name="connsiteX35" fmla="*/ 877873 w 1776768"/>
              <a:gd name="connsiteY35" fmla="*/ 674880 h 1409536"/>
              <a:gd name="connsiteX36" fmla="*/ 828660 w 1776768"/>
              <a:gd name="connsiteY36" fmla="*/ 673291 h 1409536"/>
              <a:gd name="connsiteX37" fmla="*/ 910416 w 1776768"/>
              <a:gd name="connsiteY37" fmla="*/ 561374 h 1409536"/>
              <a:gd name="connsiteX38" fmla="*/ 1002491 w 1776768"/>
              <a:gd name="connsiteY38" fmla="*/ 641543 h 1409536"/>
              <a:gd name="connsiteX39" fmla="*/ 952485 w 1776768"/>
              <a:gd name="connsiteY39" fmla="*/ 453422 h 1409536"/>
              <a:gd name="connsiteX40" fmla="*/ 827072 w 1776768"/>
              <a:gd name="connsiteY40" fmla="*/ 397068 h 1409536"/>
              <a:gd name="connsiteX41" fmla="*/ 950104 w 1776768"/>
              <a:gd name="connsiteY41" fmla="*/ 335948 h 1409536"/>
              <a:gd name="connsiteX42" fmla="*/ 1012810 w 1776768"/>
              <a:gd name="connsiteY42" fmla="*/ 199422 h 1409536"/>
              <a:gd name="connsiteX43" fmla="*/ 962010 w 1776768"/>
              <a:gd name="connsiteY43" fmla="*/ 175613 h 1409536"/>
              <a:gd name="connsiteX44" fmla="*/ 857235 w 1776768"/>
              <a:gd name="connsiteY44" fmla="*/ 201805 h 1409536"/>
              <a:gd name="connsiteX45" fmla="*/ 819929 w 1776768"/>
              <a:gd name="connsiteY45" fmla="*/ 143070 h 1409536"/>
              <a:gd name="connsiteX46" fmla="*/ 719122 w 1776768"/>
              <a:gd name="connsiteY46" fmla="*/ 134337 h 1409536"/>
              <a:gd name="connsiteX47" fmla="*/ 518304 w 1776768"/>
              <a:gd name="connsiteY47" fmla="*/ 152593 h 1409536"/>
              <a:gd name="connsiteX48" fmla="*/ 366698 w 1776768"/>
              <a:gd name="connsiteY48" fmla="*/ 178786 h 1409536"/>
              <a:gd name="connsiteX49" fmla="*/ 3953 w 1776768"/>
              <a:gd name="connsiteY49" fmla="*/ 429612 h 1409536"/>
              <a:gd name="connsiteX50" fmla="*/ 38878 w 1776768"/>
              <a:gd name="connsiteY50" fmla="*/ 595506 h 1409536"/>
              <a:gd name="connsiteX51" fmla="*/ 165084 w 1776768"/>
              <a:gd name="connsiteY51" fmla="*/ 466124 h 1409536"/>
              <a:gd name="connsiteX52" fmla="*/ 218266 w 1776768"/>
              <a:gd name="connsiteY52" fmla="*/ 301819 h 1409536"/>
              <a:gd name="connsiteX53" fmla="*/ 378605 w 1776768"/>
              <a:gd name="connsiteY53" fmla="*/ 209346 h 1409536"/>
              <a:gd name="connsiteX0" fmla="*/ 378605 w 1773445"/>
              <a:gd name="connsiteY0" fmla="*/ 209346 h 1409536"/>
              <a:gd name="connsiteX1" fmla="*/ 315104 w 1773445"/>
              <a:gd name="connsiteY1" fmla="*/ 384369 h 1409536"/>
              <a:gd name="connsiteX2" fmla="*/ 283354 w 1773445"/>
              <a:gd name="connsiteY2" fmla="*/ 487554 h 1409536"/>
              <a:gd name="connsiteX3" fmla="*/ 279385 w 1773445"/>
              <a:gd name="connsiteY3" fmla="*/ 703454 h 1409536"/>
              <a:gd name="connsiteX4" fmla="*/ 385747 w 1773445"/>
              <a:gd name="connsiteY4" fmla="*/ 885224 h 1409536"/>
              <a:gd name="connsiteX5" fmla="*/ 434167 w 1773445"/>
              <a:gd name="connsiteY5" fmla="*/ 995556 h 1409536"/>
              <a:gd name="connsiteX6" fmla="*/ 161116 w 1773445"/>
              <a:gd name="connsiteY6" fmla="*/ 1072550 h 1409536"/>
              <a:gd name="connsiteX7" fmla="*/ 235729 w 1773445"/>
              <a:gd name="connsiteY7" fmla="*/ 1165420 h 1409536"/>
              <a:gd name="connsiteX8" fmla="*/ 323041 w 1773445"/>
              <a:gd name="connsiteY8" fmla="*/ 1133668 h 1409536"/>
              <a:gd name="connsiteX9" fmla="*/ 277797 w 1773445"/>
              <a:gd name="connsiteY9" fmla="*/ 1201929 h 1409536"/>
              <a:gd name="connsiteX10" fmla="*/ 382572 w 1773445"/>
              <a:gd name="connsiteY10" fmla="*/ 1237649 h 1409536"/>
              <a:gd name="connsiteX11" fmla="*/ 523066 w 1773445"/>
              <a:gd name="connsiteY11" fmla="*/ 1209074 h 1409536"/>
              <a:gd name="connsiteX12" fmla="*/ 584979 w 1773445"/>
              <a:gd name="connsiteY12" fmla="*/ 1263844 h 1409536"/>
              <a:gd name="connsiteX13" fmla="*/ 632603 w 1773445"/>
              <a:gd name="connsiteY13" fmla="*/ 1361475 h 1409536"/>
              <a:gd name="connsiteX14" fmla="*/ 677848 w 1773445"/>
              <a:gd name="connsiteY14" fmla="*/ 1363857 h 1409536"/>
              <a:gd name="connsiteX15" fmla="*/ 718328 w 1773445"/>
              <a:gd name="connsiteY15" fmla="*/ 1378143 h 1409536"/>
              <a:gd name="connsiteX16" fmla="*/ 770717 w 1773445"/>
              <a:gd name="connsiteY16" fmla="*/ 1406718 h 1409536"/>
              <a:gd name="connsiteX17" fmla="*/ 904066 w 1773445"/>
              <a:gd name="connsiteY17" fmla="*/ 1299562 h 1409536"/>
              <a:gd name="connsiteX18" fmla="*/ 1068372 w 1773445"/>
              <a:gd name="connsiteY18" fmla="*/ 1194787 h 1409536"/>
              <a:gd name="connsiteX19" fmla="*/ 1118379 w 1773445"/>
              <a:gd name="connsiteY19" fmla="*/ 1173355 h 1409536"/>
              <a:gd name="connsiteX20" fmla="*/ 1115998 w 1773445"/>
              <a:gd name="connsiteY20" fmla="*/ 1173357 h 1409536"/>
              <a:gd name="connsiteX21" fmla="*/ 1168384 w 1773445"/>
              <a:gd name="connsiteY21" fmla="*/ 1282893 h 1409536"/>
              <a:gd name="connsiteX22" fmla="*/ 1201722 w 1773445"/>
              <a:gd name="connsiteY22" fmla="*/ 1235268 h 1409536"/>
              <a:gd name="connsiteX23" fmla="*/ 1308878 w 1773445"/>
              <a:gd name="connsiteY23" fmla="*/ 1235268 h 1409536"/>
              <a:gd name="connsiteX24" fmla="*/ 1470805 w 1773445"/>
              <a:gd name="connsiteY24" fmla="*/ 1359092 h 1409536"/>
              <a:gd name="connsiteX25" fmla="*/ 1535097 w 1773445"/>
              <a:gd name="connsiteY25" fmla="*/ 1330518 h 1409536"/>
              <a:gd name="connsiteX26" fmla="*/ 1608917 w 1773445"/>
              <a:gd name="connsiteY26" fmla="*/ 1313849 h 1409536"/>
              <a:gd name="connsiteX27" fmla="*/ 1675592 w 1773445"/>
              <a:gd name="connsiteY27" fmla="*/ 1304325 h 1409536"/>
              <a:gd name="connsiteX28" fmla="*/ 1773222 w 1773445"/>
              <a:gd name="connsiteY28" fmla="*/ 1335280 h 1409536"/>
              <a:gd name="connsiteX29" fmla="*/ 1172353 w 1773445"/>
              <a:gd name="connsiteY29" fmla="*/ 660593 h 1409536"/>
              <a:gd name="connsiteX30" fmla="*/ 1115998 w 1773445"/>
              <a:gd name="connsiteY30" fmla="*/ 747906 h 1409536"/>
              <a:gd name="connsiteX31" fmla="*/ 1209660 w 1773445"/>
              <a:gd name="connsiteY31" fmla="*/ 746319 h 1409536"/>
              <a:gd name="connsiteX32" fmla="*/ 1143779 w 1773445"/>
              <a:gd name="connsiteY32" fmla="*/ 558991 h 1409536"/>
              <a:gd name="connsiteX33" fmla="*/ 1083454 w 1773445"/>
              <a:gd name="connsiteY33" fmla="*/ 619322 h 1409536"/>
              <a:gd name="connsiteX34" fmla="*/ 919941 w 1773445"/>
              <a:gd name="connsiteY34" fmla="*/ 738777 h 1409536"/>
              <a:gd name="connsiteX35" fmla="*/ 877873 w 1773445"/>
              <a:gd name="connsiteY35" fmla="*/ 674880 h 1409536"/>
              <a:gd name="connsiteX36" fmla="*/ 828660 w 1773445"/>
              <a:gd name="connsiteY36" fmla="*/ 673291 h 1409536"/>
              <a:gd name="connsiteX37" fmla="*/ 910416 w 1773445"/>
              <a:gd name="connsiteY37" fmla="*/ 561374 h 1409536"/>
              <a:gd name="connsiteX38" fmla="*/ 1002491 w 1773445"/>
              <a:gd name="connsiteY38" fmla="*/ 641543 h 1409536"/>
              <a:gd name="connsiteX39" fmla="*/ 952485 w 1773445"/>
              <a:gd name="connsiteY39" fmla="*/ 453422 h 1409536"/>
              <a:gd name="connsiteX40" fmla="*/ 827072 w 1773445"/>
              <a:gd name="connsiteY40" fmla="*/ 397068 h 1409536"/>
              <a:gd name="connsiteX41" fmla="*/ 950104 w 1773445"/>
              <a:gd name="connsiteY41" fmla="*/ 335948 h 1409536"/>
              <a:gd name="connsiteX42" fmla="*/ 1012810 w 1773445"/>
              <a:gd name="connsiteY42" fmla="*/ 199422 h 1409536"/>
              <a:gd name="connsiteX43" fmla="*/ 962010 w 1773445"/>
              <a:gd name="connsiteY43" fmla="*/ 175613 h 1409536"/>
              <a:gd name="connsiteX44" fmla="*/ 857235 w 1773445"/>
              <a:gd name="connsiteY44" fmla="*/ 201805 h 1409536"/>
              <a:gd name="connsiteX45" fmla="*/ 819929 w 1773445"/>
              <a:gd name="connsiteY45" fmla="*/ 143070 h 1409536"/>
              <a:gd name="connsiteX46" fmla="*/ 719122 w 1773445"/>
              <a:gd name="connsiteY46" fmla="*/ 134337 h 1409536"/>
              <a:gd name="connsiteX47" fmla="*/ 518304 w 1773445"/>
              <a:gd name="connsiteY47" fmla="*/ 152593 h 1409536"/>
              <a:gd name="connsiteX48" fmla="*/ 366698 w 1773445"/>
              <a:gd name="connsiteY48" fmla="*/ 178786 h 1409536"/>
              <a:gd name="connsiteX49" fmla="*/ 3953 w 1773445"/>
              <a:gd name="connsiteY49" fmla="*/ 429612 h 1409536"/>
              <a:gd name="connsiteX50" fmla="*/ 38878 w 1773445"/>
              <a:gd name="connsiteY50" fmla="*/ 595506 h 1409536"/>
              <a:gd name="connsiteX51" fmla="*/ 165084 w 1773445"/>
              <a:gd name="connsiteY51" fmla="*/ 466124 h 1409536"/>
              <a:gd name="connsiteX52" fmla="*/ 218266 w 1773445"/>
              <a:gd name="connsiteY52" fmla="*/ 301819 h 1409536"/>
              <a:gd name="connsiteX53" fmla="*/ 378605 w 1773445"/>
              <a:gd name="connsiteY53" fmla="*/ 209346 h 1409536"/>
              <a:gd name="connsiteX0" fmla="*/ 378605 w 1676478"/>
              <a:gd name="connsiteY0" fmla="*/ 209346 h 1409536"/>
              <a:gd name="connsiteX1" fmla="*/ 315104 w 1676478"/>
              <a:gd name="connsiteY1" fmla="*/ 384369 h 1409536"/>
              <a:gd name="connsiteX2" fmla="*/ 283354 w 1676478"/>
              <a:gd name="connsiteY2" fmla="*/ 487554 h 1409536"/>
              <a:gd name="connsiteX3" fmla="*/ 279385 w 1676478"/>
              <a:gd name="connsiteY3" fmla="*/ 703454 h 1409536"/>
              <a:gd name="connsiteX4" fmla="*/ 385747 w 1676478"/>
              <a:gd name="connsiteY4" fmla="*/ 885224 h 1409536"/>
              <a:gd name="connsiteX5" fmla="*/ 434167 w 1676478"/>
              <a:gd name="connsiteY5" fmla="*/ 995556 h 1409536"/>
              <a:gd name="connsiteX6" fmla="*/ 161116 w 1676478"/>
              <a:gd name="connsiteY6" fmla="*/ 1072550 h 1409536"/>
              <a:gd name="connsiteX7" fmla="*/ 235729 w 1676478"/>
              <a:gd name="connsiteY7" fmla="*/ 1165420 h 1409536"/>
              <a:gd name="connsiteX8" fmla="*/ 323041 w 1676478"/>
              <a:gd name="connsiteY8" fmla="*/ 1133668 h 1409536"/>
              <a:gd name="connsiteX9" fmla="*/ 277797 w 1676478"/>
              <a:gd name="connsiteY9" fmla="*/ 1201929 h 1409536"/>
              <a:gd name="connsiteX10" fmla="*/ 382572 w 1676478"/>
              <a:gd name="connsiteY10" fmla="*/ 1237649 h 1409536"/>
              <a:gd name="connsiteX11" fmla="*/ 523066 w 1676478"/>
              <a:gd name="connsiteY11" fmla="*/ 1209074 h 1409536"/>
              <a:gd name="connsiteX12" fmla="*/ 584979 w 1676478"/>
              <a:gd name="connsiteY12" fmla="*/ 1263844 h 1409536"/>
              <a:gd name="connsiteX13" fmla="*/ 632603 w 1676478"/>
              <a:gd name="connsiteY13" fmla="*/ 1361475 h 1409536"/>
              <a:gd name="connsiteX14" fmla="*/ 677848 w 1676478"/>
              <a:gd name="connsiteY14" fmla="*/ 1363857 h 1409536"/>
              <a:gd name="connsiteX15" fmla="*/ 718328 w 1676478"/>
              <a:gd name="connsiteY15" fmla="*/ 1378143 h 1409536"/>
              <a:gd name="connsiteX16" fmla="*/ 770717 w 1676478"/>
              <a:gd name="connsiteY16" fmla="*/ 1406718 h 1409536"/>
              <a:gd name="connsiteX17" fmla="*/ 904066 w 1676478"/>
              <a:gd name="connsiteY17" fmla="*/ 1299562 h 1409536"/>
              <a:gd name="connsiteX18" fmla="*/ 1068372 w 1676478"/>
              <a:gd name="connsiteY18" fmla="*/ 1194787 h 1409536"/>
              <a:gd name="connsiteX19" fmla="*/ 1118379 w 1676478"/>
              <a:gd name="connsiteY19" fmla="*/ 1173355 h 1409536"/>
              <a:gd name="connsiteX20" fmla="*/ 1115998 w 1676478"/>
              <a:gd name="connsiteY20" fmla="*/ 1173357 h 1409536"/>
              <a:gd name="connsiteX21" fmla="*/ 1168384 w 1676478"/>
              <a:gd name="connsiteY21" fmla="*/ 1282893 h 1409536"/>
              <a:gd name="connsiteX22" fmla="*/ 1201722 w 1676478"/>
              <a:gd name="connsiteY22" fmla="*/ 1235268 h 1409536"/>
              <a:gd name="connsiteX23" fmla="*/ 1308878 w 1676478"/>
              <a:gd name="connsiteY23" fmla="*/ 1235268 h 1409536"/>
              <a:gd name="connsiteX24" fmla="*/ 1470805 w 1676478"/>
              <a:gd name="connsiteY24" fmla="*/ 1359092 h 1409536"/>
              <a:gd name="connsiteX25" fmla="*/ 1535097 w 1676478"/>
              <a:gd name="connsiteY25" fmla="*/ 1330518 h 1409536"/>
              <a:gd name="connsiteX26" fmla="*/ 1608917 w 1676478"/>
              <a:gd name="connsiteY26" fmla="*/ 1313849 h 1409536"/>
              <a:gd name="connsiteX27" fmla="*/ 1675592 w 1676478"/>
              <a:gd name="connsiteY27" fmla="*/ 1304325 h 1409536"/>
              <a:gd name="connsiteX28" fmla="*/ 1100122 w 1676478"/>
              <a:gd name="connsiteY28" fmla="*/ 627255 h 1409536"/>
              <a:gd name="connsiteX29" fmla="*/ 1172353 w 1676478"/>
              <a:gd name="connsiteY29" fmla="*/ 660593 h 1409536"/>
              <a:gd name="connsiteX30" fmla="*/ 1115998 w 1676478"/>
              <a:gd name="connsiteY30" fmla="*/ 747906 h 1409536"/>
              <a:gd name="connsiteX31" fmla="*/ 1209660 w 1676478"/>
              <a:gd name="connsiteY31" fmla="*/ 746319 h 1409536"/>
              <a:gd name="connsiteX32" fmla="*/ 1143779 w 1676478"/>
              <a:gd name="connsiteY32" fmla="*/ 558991 h 1409536"/>
              <a:gd name="connsiteX33" fmla="*/ 1083454 w 1676478"/>
              <a:gd name="connsiteY33" fmla="*/ 619322 h 1409536"/>
              <a:gd name="connsiteX34" fmla="*/ 919941 w 1676478"/>
              <a:gd name="connsiteY34" fmla="*/ 738777 h 1409536"/>
              <a:gd name="connsiteX35" fmla="*/ 877873 w 1676478"/>
              <a:gd name="connsiteY35" fmla="*/ 674880 h 1409536"/>
              <a:gd name="connsiteX36" fmla="*/ 828660 w 1676478"/>
              <a:gd name="connsiteY36" fmla="*/ 673291 h 1409536"/>
              <a:gd name="connsiteX37" fmla="*/ 910416 w 1676478"/>
              <a:gd name="connsiteY37" fmla="*/ 561374 h 1409536"/>
              <a:gd name="connsiteX38" fmla="*/ 1002491 w 1676478"/>
              <a:gd name="connsiteY38" fmla="*/ 641543 h 1409536"/>
              <a:gd name="connsiteX39" fmla="*/ 952485 w 1676478"/>
              <a:gd name="connsiteY39" fmla="*/ 453422 h 1409536"/>
              <a:gd name="connsiteX40" fmla="*/ 827072 w 1676478"/>
              <a:gd name="connsiteY40" fmla="*/ 397068 h 1409536"/>
              <a:gd name="connsiteX41" fmla="*/ 950104 w 1676478"/>
              <a:gd name="connsiteY41" fmla="*/ 335948 h 1409536"/>
              <a:gd name="connsiteX42" fmla="*/ 1012810 w 1676478"/>
              <a:gd name="connsiteY42" fmla="*/ 199422 h 1409536"/>
              <a:gd name="connsiteX43" fmla="*/ 962010 w 1676478"/>
              <a:gd name="connsiteY43" fmla="*/ 175613 h 1409536"/>
              <a:gd name="connsiteX44" fmla="*/ 857235 w 1676478"/>
              <a:gd name="connsiteY44" fmla="*/ 201805 h 1409536"/>
              <a:gd name="connsiteX45" fmla="*/ 819929 w 1676478"/>
              <a:gd name="connsiteY45" fmla="*/ 143070 h 1409536"/>
              <a:gd name="connsiteX46" fmla="*/ 719122 w 1676478"/>
              <a:gd name="connsiteY46" fmla="*/ 134337 h 1409536"/>
              <a:gd name="connsiteX47" fmla="*/ 518304 w 1676478"/>
              <a:gd name="connsiteY47" fmla="*/ 152593 h 1409536"/>
              <a:gd name="connsiteX48" fmla="*/ 366698 w 1676478"/>
              <a:gd name="connsiteY48" fmla="*/ 178786 h 1409536"/>
              <a:gd name="connsiteX49" fmla="*/ 3953 w 1676478"/>
              <a:gd name="connsiteY49" fmla="*/ 429612 h 1409536"/>
              <a:gd name="connsiteX50" fmla="*/ 38878 w 1676478"/>
              <a:gd name="connsiteY50" fmla="*/ 595506 h 1409536"/>
              <a:gd name="connsiteX51" fmla="*/ 165084 w 1676478"/>
              <a:gd name="connsiteY51" fmla="*/ 466124 h 1409536"/>
              <a:gd name="connsiteX52" fmla="*/ 218266 w 1676478"/>
              <a:gd name="connsiteY52" fmla="*/ 301819 h 1409536"/>
              <a:gd name="connsiteX53" fmla="*/ 378605 w 1676478"/>
              <a:gd name="connsiteY53" fmla="*/ 209346 h 1409536"/>
              <a:gd name="connsiteX0" fmla="*/ 378605 w 1609404"/>
              <a:gd name="connsiteY0" fmla="*/ 209346 h 1409536"/>
              <a:gd name="connsiteX1" fmla="*/ 315104 w 1609404"/>
              <a:gd name="connsiteY1" fmla="*/ 384369 h 1409536"/>
              <a:gd name="connsiteX2" fmla="*/ 283354 w 1609404"/>
              <a:gd name="connsiteY2" fmla="*/ 487554 h 1409536"/>
              <a:gd name="connsiteX3" fmla="*/ 279385 w 1609404"/>
              <a:gd name="connsiteY3" fmla="*/ 703454 h 1409536"/>
              <a:gd name="connsiteX4" fmla="*/ 385747 w 1609404"/>
              <a:gd name="connsiteY4" fmla="*/ 885224 h 1409536"/>
              <a:gd name="connsiteX5" fmla="*/ 434167 w 1609404"/>
              <a:gd name="connsiteY5" fmla="*/ 995556 h 1409536"/>
              <a:gd name="connsiteX6" fmla="*/ 161116 w 1609404"/>
              <a:gd name="connsiteY6" fmla="*/ 1072550 h 1409536"/>
              <a:gd name="connsiteX7" fmla="*/ 235729 w 1609404"/>
              <a:gd name="connsiteY7" fmla="*/ 1165420 h 1409536"/>
              <a:gd name="connsiteX8" fmla="*/ 323041 w 1609404"/>
              <a:gd name="connsiteY8" fmla="*/ 1133668 h 1409536"/>
              <a:gd name="connsiteX9" fmla="*/ 277797 w 1609404"/>
              <a:gd name="connsiteY9" fmla="*/ 1201929 h 1409536"/>
              <a:gd name="connsiteX10" fmla="*/ 382572 w 1609404"/>
              <a:gd name="connsiteY10" fmla="*/ 1237649 h 1409536"/>
              <a:gd name="connsiteX11" fmla="*/ 523066 w 1609404"/>
              <a:gd name="connsiteY11" fmla="*/ 1209074 h 1409536"/>
              <a:gd name="connsiteX12" fmla="*/ 584979 w 1609404"/>
              <a:gd name="connsiteY12" fmla="*/ 1263844 h 1409536"/>
              <a:gd name="connsiteX13" fmla="*/ 632603 w 1609404"/>
              <a:gd name="connsiteY13" fmla="*/ 1361475 h 1409536"/>
              <a:gd name="connsiteX14" fmla="*/ 677848 w 1609404"/>
              <a:gd name="connsiteY14" fmla="*/ 1363857 h 1409536"/>
              <a:gd name="connsiteX15" fmla="*/ 718328 w 1609404"/>
              <a:gd name="connsiteY15" fmla="*/ 1378143 h 1409536"/>
              <a:gd name="connsiteX16" fmla="*/ 770717 w 1609404"/>
              <a:gd name="connsiteY16" fmla="*/ 1406718 h 1409536"/>
              <a:gd name="connsiteX17" fmla="*/ 904066 w 1609404"/>
              <a:gd name="connsiteY17" fmla="*/ 1299562 h 1409536"/>
              <a:gd name="connsiteX18" fmla="*/ 1068372 w 1609404"/>
              <a:gd name="connsiteY18" fmla="*/ 1194787 h 1409536"/>
              <a:gd name="connsiteX19" fmla="*/ 1118379 w 1609404"/>
              <a:gd name="connsiteY19" fmla="*/ 1173355 h 1409536"/>
              <a:gd name="connsiteX20" fmla="*/ 1115998 w 1609404"/>
              <a:gd name="connsiteY20" fmla="*/ 1173357 h 1409536"/>
              <a:gd name="connsiteX21" fmla="*/ 1168384 w 1609404"/>
              <a:gd name="connsiteY21" fmla="*/ 1282893 h 1409536"/>
              <a:gd name="connsiteX22" fmla="*/ 1201722 w 1609404"/>
              <a:gd name="connsiteY22" fmla="*/ 1235268 h 1409536"/>
              <a:gd name="connsiteX23" fmla="*/ 1308878 w 1609404"/>
              <a:gd name="connsiteY23" fmla="*/ 1235268 h 1409536"/>
              <a:gd name="connsiteX24" fmla="*/ 1470805 w 1609404"/>
              <a:gd name="connsiteY24" fmla="*/ 1359092 h 1409536"/>
              <a:gd name="connsiteX25" fmla="*/ 1535097 w 1609404"/>
              <a:gd name="connsiteY25" fmla="*/ 1330518 h 1409536"/>
              <a:gd name="connsiteX26" fmla="*/ 1608917 w 1609404"/>
              <a:gd name="connsiteY26" fmla="*/ 1313849 h 1409536"/>
              <a:gd name="connsiteX27" fmla="*/ 938992 w 1609404"/>
              <a:gd name="connsiteY27" fmla="*/ 736000 h 1409536"/>
              <a:gd name="connsiteX28" fmla="*/ 1100122 w 1609404"/>
              <a:gd name="connsiteY28" fmla="*/ 627255 h 1409536"/>
              <a:gd name="connsiteX29" fmla="*/ 1172353 w 1609404"/>
              <a:gd name="connsiteY29" fmla="*/ 660593 h 1409536"/>
              <a:gd name="connsiteX30" fmla="*/ 1115998 w 1609404"/>
              <a:gd name="connsiteY30" fmla="*/ 747906 h 1409536"/>
              <a:gd name="connsiteX31" fmla="*/ 1209660 w 1609404"/>
              <a:gd name="connsiteY31" fmla="*/ 746319 h 1409536"/>
              <a:gd name="connsiteX32" fmla="*/ 1143779 w 1609404"/>
              <a:gd name="connsiteY32" fmla="*/ 558991 h 1409536"/>
              <a:gd name="connsiteX33" fmla="*/ 1083454 w 1609404"/>
              <a:gd name="connsiteY33" fmla="*/ 619322 h 1409536"/>
              <a:gd name="connsiteX34" fmla="*/ 919941 w 1609404"/>
              <a:gd name="connsiteY34" fmla="*/ 738777 h 1409536"/>
              <a:gd name="connsiteX35" fmla="*/ 877873 w 1609404"/>
              <a:gd name="connsiteY35" fmla="*/ 674880 h 1409536"/>
              <a:gd name="connsiteX36" fmla="*/ 828660 w 1609404"/>
              <a:gd name="connsiteY36" fmla="*/ 673291 h 1409536"/>
              <a:gd name="connsiteX37" fmla="*/ 910416 w 1609404"/>
              <a:gd name="connsiteY37" fmla="*/ 561374 h 1409536"/>
              <a:gd name="connsiteX38" fmla="*/ 1002491 w 1609404"/>
              <a:gd name="connsiteY38" fmla="*/ 641543 h 1409536"/>
              <a:gd name="connsiteX39" fmla="*/ 952485 w 1609404"/>
              <a:gd name="connsiteY39" fmla="*/ 453422 h 1409536"/>
              <a:gd name="connsiteX40" fmla="*/ 827072 w 1609404"/>
              <a:gd name="connsiteY40" fmla="*/ 397068 h 1409536"/>
              <a:gd name="connsiteX41" fmla="*/ 950104 w 1609404"/>
              <a:gd name="connsiteY41" fmla="*/ 335948 h 1409536"/>
              <a:gd name="connsiteX42" fmla="*/ 1012810 w 1609404"/>
              <a:gd name="connsiteY42" fmla="*/ 199422 h 1409536"/>
              <a:gd name="connsiteX43" fmla="*/ 962010 w 1609404"/>
              <a:gd name="connsiteY43" fmla="*/ 175613 h 1409536"/>
              <a:gd name="connsiteX44" fmla="*/ 857235 w 1609404"/>
              <a:gd name="connsiteY44" fmla="*/ 201805 h 1409536"/>
              <a:gd name="connsiteX45" fmla="*/ 819929 w 1609404"/>
              <a:gd name="connsiteY45" fmla="*/ 143070 h 1409536"/>
              <a:gd name="connsiteX46" fmla="*/ 719122 w 1609404"/>
              <a:gd name="connsiteY46" fmla="*/ 134337 h 1409536"/>
              <a:gd name="connsiteX47" fmla="*/ 518304 w 1609404"/>
              <a:gd name="connsiteY47" fmla="*/ 152593 h 1409536"/>
              <a:gd name="connsiteX48" fmla="*/ 366698 w 1609404"/>
              <a:gd name="connsiteY48" fmla="*/ 178786 h 1409536"/>
              <a:gd name="connsiteX49" fmla="*/ 3953 w 1609404"/>
              <a:gd name="connsiteY49" fmla="*/ 429612 h 1409536"/>
              <a:gd name="connsiteX50" fmla="*/ 38878 w 1609404"/>
              <a:gd name="connsiteY50" fmla="*/ 595506 h 1409536"/>
              <a:gd name="connsiteX51" fmla="*/ 165084 w 1609404"/>
              <a:gd name="connsiteY51" fmla="*/ 466124 h 1409536"/>
              <a:gd name="connsiteX52" fmla="*/ 218266 w 1609404"/>
              <a:gd name="connsiteY52" fmla="*/ 301819 h 1409536"/>
              <a:gd name="connsiteX53" fmla="*/ 378605 w 1609404"/>
              <a:gd name="connsiteY53" fmla="*/ 209346 h 1409536"/>
              <a:gd name="connsiteX0" fmla="*/ 378605 w 1535708"/>
              <a:gd name="connsiteY0" fmla="*/ 209346 h 1409536"/>
              <a:gd name="connsiteX1" fmla="*/ 315104 w 1535708"/>
              <a:gd name="connsiteY1" fmla="*/ 384369 h 1409536"/>
              <a:gd name="connsiteX2" fmla="*/ 283354 w 1535708"/>
              <a:gd name="connsiteY2" fmla="*/ 487554 h 1409536"/>
              <a:gd name="connsiteX3" fmla="*/ 279385 w 1535708"/>
              <a:gd name="connsiteY3" fmla="*/ 703454 h 1409536"/>
              <a:gd name="connsiteX4" fmla="*/ 385747 w 1535708"/>
              <a:gd name="connsiteY4" fmla="*/ 885224 h 1409536"/>
              <a:gd name="connsiteX5" fmla="*/ 434167 w 1535708"/>
              <a:gd name="connsiteY5" fmla="*/ 995556 h 1409536"/>
              <a:gd name="connsiteX6" fmla="*/ 161116 w 1535708"/>
              <a:gd name="connsiteY6" fmla="*/ 1072550 h 1409536"/>
              <a:gd name="connsiteX7" fmla="*/ 235729 w 1535708"/>
              <a:gd name="connsiteY7" fmla="*/ 1165420 h 1409536"/>
              <a:gd name="connsiteX8" fmla="*/ 323041 w 1535708"/>
              <a:gd name="connsiteY8" fmla="*/ 1133668 h 1409536"/>
              <a:gd name="connsiteX9" fmla="*/ 277797 w 1535708"/>
              <a:gd name="connsiteY9" fmla="*/ 1201929 h 1409536"/>
              <a:gd name="connsiteX10" fmla="*/ 382572 w 1535708"/>
              <a:gd name="connsiteY10" fmla="*/ 1237649 h 1409536"/>
              <a:gd name="connsiteX11" fmla="*/ 523066 w 1535708"/>
              <a:gd name="connsiteY11" fmla="*/ 1209074 h 1409536"/>
              <a:gd name="connsiteX12" fmla="*/ 584979 w 1535708"/>
              <a:gd name="connsiteY12" fmla="*/ 1263844 h 1409536"/>
              <a:gd name="connsiteX13" fmla="*/ 632603 w 1535708"/>
              <a:gd name="connsiteY13" fmla="*/ 1361475 h 1409536"/>
              <a:gd name="connsiteX14" fmla="*/ 677848 w 1535708"/>
              <a:gd name="connsiteY14" fmla="*/ 1363857 h 1409536"/>
              <a:gd name="connsiteX15" fmla="*/ 718328 w 1535708"/>
              <a:gd name="connsiteY15" fmla="*/ 1378143 h 1409536"/>
              <a:gd name="connsiteX16" fmla="*/ 770717 w 1535708"/>
              <a:gd name="connsiteY16" fmla="*/ 1406718 h 1409536"/>
              <a:gd name="connsiteX17" fmla="*/ 904066 w 1535708"/>
              <a:gd name="connsiteY17" fmla="*/ 1299562 h 1409536"/>
              <a:gd name="connsiteX18" fmla="*/ 1068372 w 1535708"/>
              <a:gd name="connsiteY18" fmla="*/ 1194787 h 1409536"/>
              <a:gd name="connsiteX19" fmla="*/ 1118379 w 1535708"/>
              <a:gd name="connsiteY19" fmla="*/ 1173355 h 1409536"/>
              <a:gd name="connsiteX20" fmla="*/ 1115998 w 1535708"/>
              <a:gd name="connsiteY20" fmla="*/ 1173357 h 1409536"/>
              <a:gd name="connsiteX21" fmla="*/ 1168384 w 1535708"/>
              <a:gd name="connsiteY21" fmla="*/ 1282893 h 1409536"/>
              <a:gd name="connsiteX22" fmla="*/ 1201722 w 1535708"/>
              <a:gd name="connsiteY22" fmla="*/ 1235268 h 1409536"/>
              <a:gd name="connsiteX23" fmla="*/ 1308878 w 1535708"/>
              <a:gd name="connsiteY23" fmla="*/ 1235268 h 1409536"/>
              <a:gd name="connsiteX24" fmla="*/ 1470805 w 1535708"/>
              <a:gd name="connsiteY24" fmla="*/ 1359092 h 1409536"/>
              <a:gd name="connsiteX25" fmla="*/ 1535097 w 1535708"/>
              <a:gd name="connsiteY25" fmla="*/ 1330518 h 1409536"/>
              <a:gd name="connsiteX26" fmla="*/ 1088217 w 1535708"/>
              <a:gd name="connsiteY26" fmla="*/ 824899 h 1409536"/>
              <a:gd name="connsiteX27" fmla="*/ 938992 w 1535708"/>
              <a:gd name="connsiteY27" fmla="*/ 736000 h 1409536"/>
              <a:gd name="connsiteX28" fmla="*/ 1100122 w 1535708"/>
              <a:gd name="connsiteY28" fmla="*/ 627255 h 1409536"/>
              <a:gd name="connsiteX29" fmla="*/ 1172353 w 1535708"/>
              <a:gd name="connsiteY29" fmla="*/ 660593 h 1409536"/>
              <a:gd name="connsiteX30" fmla="*/ 1115998 w 1535708"/>
              <a:gd name="connsiteY30" fmla="*/ 747906 h 1409536"/>
              <a:gd name="connsiteX31" fmla="*/ 1209660 w 1535708"/>
              <a:gd name="connsiteY31" fmla="*/ 746319 h 1409536"/>
              <a:gd name="connsiteX32" fmla="*/ 1143779 w 1535708"/>
              <a:gd name="connsiteY32" fmla="*/ 558991 h 1409536"/>
              <a:gd name="connsiteX33" fmla="*/ 1083454 w 1535708"/>
              <a:gd name="connsiteY33" fmla="*/ 619322 h 1409536"/>
              <a:gd name="connsiteX34" fmla="*/ 919941 w 1535708"/>
              <a:gd name="connsiteY34" fmla="*/ 738777 h 1409536"/>
              <a:gd name="connsiteX35" fmla="*/ 877873 w 1535708"/>
              <a:gd name="connsiteY35" fmla="*/ 674880 h 1409536"/>
              <a:gd name="connsiteX36" fmla="*/ 828660 w 1535708"/>
              <a:gd name="connsiteY36" fmla="*/ 673291 h 1409536"/>
              <a:gd name="connsiteX37" fmla="*/ 910416 w 1535708"/>
              <a:gd name="connsiteY37" fmla="*/ 561374 h 1409536"/>
              <a:gd name="connsiteX38" fmla="*/ 1002491 w 1535708"/>
              <a:gd name="connsiteY38" fmla="*/ 641543 h 1409536"/>
              <a:gd name="connsiteX39" fmla="*/ 952485 w 1535708"/>
              <a:gd name="connsiteY39" fmla="*/ 453422 h 1409536"/>
              <a:gd name="connsiteX40" fmla="*/ 827072 w 1535708"/>
              <a:gd name="connsiteY40" fmla="*/ 397068 h 1409536"/>
              <a:gd name="connsiteX41" fmla="*/ 950104 w 1535708"/>
              <a:gd name="connsiteY41" fmla="*/ 335948 h 1409536"/>
              <a:gd name="connsiteX42" fmla="*/ 1012810 w 1535708"/>
              <a:gd name="connsiteY42" fmla="*/ 199422 h 1409536"/>
              <a:gd name="connsiteX43" fmla="*/ 962010 w 1535708"/>
              <a:gd name="connsiteY43" fmla="*/ 175613 h 1409536"/>
              <a:gd name="connsiteX44" fmla="*/ 857235 w 1535708"/>
              <a:gd name="connsiteY44" fmla="*/ 201805 h 1409536"/>
              <a:gd name="connsiteX45" fmla="*/ 819929 w 1535708"/>
              <a:gd name="connsiteY45" fmla="*/ 143070 h 1409536"/>
              <a:gd name="connsiteX46" fmla="*/ 719122 w 1535708"/>
              <a:gd name="connsiteY46" fmla="*/ 134337 h 1409536"/>
              <a:gd name="connsiteX47" fmla="*/ 518304 w 1535708"/>
              <a:gd name="connsiteY47" fmla="*/ 152593 h 1409536"/>
              <a:gd name="connsiteX48" fmla="*/ 366698 w 1535708"/>
              <a:gd name="connsiteY48" fmla="*/ 178786 h 1409536"/>
              <a:gd name="connsiteX49" fmla="*/ 3953 w 1535708"/>
              <a:gd name="connsiteY49" fmla="*/ 429612 h 1409536"/>
              <a:gd name="connsiteX50" fmla="*/ 38878 w 1535708"/>
              <a:gd name="connsiteY50" fmla="*/ 595506 h 1409536"/>
              <a:gd name="connsiteX51" fmla="*/ 165084 w 1535708"/>
              <a:gd name="connsiteY51" fmla="*/ 466124 h 1409536"/>
              <a:gd name="connsiteX52" fmla="*/ 218266 w 1535708"/>
              <a:gd name="connsiteY52" fmla="*/ 301819 h 1409536"/>
              <a:gd name="connsiteX53" fmla="*/ 378605 w 1535708"/>
              <a:gd name="connsiteY53" fmla="*/ 209346 h 1409536"/>
              <a:gd name="connsiteX0" fmla="*/ 378605 w 1473586"/>
              <a:gd name="connsiteY0" fmla="*/ 209346 h 1409536"/>
              <a:gd name="connsiteX1" fmla="*/ 315104 w 1473586"/>
              <a:gd name="connsiteY1" fmla="*/ 384369 h 1409536"/>
              <a:gd name="connsiteX2" fmla="*/ 283354 w 1473586"/>
              <a:gd name="connsiteY2" fmla="*/ 487554 h 1409536"/>
              <a:gd name="connsiteX3" fmla="*/ 279385 w 1473586"/>
              <a:gd name="connsiteY3" fmla="*/ 703454 h 1409536"/>
              <a:gd name="connsiteX4" fmla="*/ 385747 w 1473586"/>
              <a:gd name="connsiteY4" fmla="*/ 885224 h 1409536"/>
              <a:gd name="connsiteX5" fmla="*/ 434167 w 1473586"/>
              <a:gd name="connsiteY5" fmla="*/ 995556 h 1409536"/>
              <a:gd name="connsiteX6" fmla="*/ 161116 w 1473586"/>
              <a:gd name="connsiteY6" fmla="*/ 1072550 h 1409536"/>
              <a:gd name="connsiteX7" fmla="*/ 235729 w 1473586"/>
              <a:gd name="connsiteY7" fmla="*/ 1165420 h 1409536"/>
              <a:gd name="connsiteX8" fmla="*/ 323041 w 1473586"/>
              <a:gd name="connsiteY8" fmla="*/ 1133668 h 1409536"/>
              <a:gd name="connsiteX9" fmla="*/ 277797 w 1473586"/>
              <a:gd name="connsiteY9" fmla="*/ 1201929 h 1409536"/>
              <a:gd name="connsiteX10" fmla="*/ 382572 w 1473586"/>
              <a:gd name="connsiteY10" fmla="*/ 1237649 h 1409536"/>
              <a:gd name="connsiteX11" fmla="*/ 523066 w 1473586"/>
              <a:gd name="connsiteY11" fmla="*/ 1209074 h 1409536"/>
              <a:gd name="connsiteX12" fmla="*/ 584979 w 1473586"/>
              <a:gd name="connsiteY12" fmla="*/ 1263844 h 1409536"/>
              <a:gd name="connsiteX13" fmla="*/ 632603 w 1473586"/>
              <a:gd name="connsiteY13" fmla="*/ 1361475 h 1409536"/>
              <a:gd name="connsiteX14" fmla="*/ 677848 w 1473586"/>
              <a:gd name="connsiteY14" fmla="*/ 1363857 h 1409536"/>
              <a:gd name="connsiteX15" fmla="*/ 718328 w 1473586"/>
              <a:gd name="connsiteY15" fmla="*/ 1378143 h 1409536"/>
              <a:gd name="connsiteX16" fmla="*/ 770717 w 1473586"/>
              <a:gd name="connsiteY16" fmla="*/ 1406718 h 1409536"/>
              <a:gd name="connsiteX17" fmla="*/ 904066 w 1473586"/>
              <a:gd name="connsiteY17" fmla="*/ 1299562 h 1409536"/>
              <a:gd name="connsiteX18" fmla="*/ 1068372 w 1473586"/>
              <a:gd name="connsiteY18" fmla="*/ 1194787 h 1409536"/>
              <a:gd name="connsiteX19" fmla="*/ 1118379 w 1473586"/>
              <a:gd name="connsiteY19" fmla="*/ 1173355 h 1409536"/>
              <a:gd name="connsiteX20" fmla="*/ 1115998 w 1473586"/>
              <a:gd name="connsiteY20" fmla="*/ 1173357 h 1409536"/>
              <a:gd name="connsiteX21" fmla="*/ 1168384 w 1473586"/>
              <a:gd name="connsiteY21" fmla="*/ 1282893 h 1409536"/>
              <a:gd name="connsiteX22" fmla="*/ 1201722 w 1473586"/>
              <a:gd name="connsiteY22" fmla="*/ 1235268 h 1409536"/>
              <a:gd name="connsiteX23" fmla="*/ 1308878 w 1473586"/>
              <a:gd name="connsiteY23" fmla="*/ 1235268 h 1409536"/>
              <a:gd name="connsiteX24" fmla="*/ 1470805 w 1473586"/>
              <a:gd name="connsiteY24" fmla="*/ 1359092 h 1409536"/>
              <a:gd name="connsiteX25" fmla="*/ 1147747 w 1473586"/>
              <a:gd name="connsiteY25" fmla="*/ 971743 h 1409536"/>
              <a:gd name="connsiteX26" fmla="*/ 1088217 w 1473586"/>
              <a:gd name="connsiteY26" fmla="*/ 824899 h 1409536"/>
              <a:gd name="connsiteX27" fmla="*/ 938992 w 1473586"/>
              <a:gd name="connsiteY27" fmla="*/ 736000 h 1409536"/>
              <a:gd name="connsiteX28" fmla="*/ 1100122 w 1473586"/>
              <a:gd name="connsiteY28" fmla="*/ 627255 h 1409536"/>
              <a:gd name="connsiteX29" fmla="*/ 1172353 w 1473586"/>
              <a:gd name="connsiteY29" fmla="*/ 660593 h 1409536"/>
              <a:gd name="connsiteX30" fmla="*/ 1115998 w 1473586"/>
              <a:gd name="connsiteY30" fmla="*/ 747906 h 1409536"/>
              <a:gd name="connsiteX31" fmla="*/ 1209660 w 1473586"/>
              <a:gd name="connsiteY31" fmla="*/ 746319 h 1409536"/>
              <a:gd name="connsiteX32" fmla="*/ 1143779 w 1473586"/>
              <a:gd name="connsiteY32" fmla="*/ 558991 h 1409536"/>
              <a:gd name="connsiteX33" fmla="*/ 1083454 w 1473586"/>
              <a:gd name="connsiteY33" fmla="*/ 619322 h 1409536"/>
              <a:gd name="connsiteX34" fmla="*/ 919941 w 1473586"/>
              <a:gd name="connsiteY34" fmla="*/ 738777 h 1409536"/>
              <a:gd name="connsiteX35" fmla="*/ 877873 w 1473586"/>
              <a:gd name="connsiteY35" fmla="*/ 674880 h 1409536"/>
              <a:gd name="connsiteX36" fmla="*/ 828660 w 1473586"/>
              <a:gd name="connsiteY36" fmla="*/ 673291 h 1409536"/>
              <a:gd name="connsiteX37" fmla="*/ 910416 w 1473586"/>
              <a:gd name="connsiteY37" fmla="*/ 561374 h 1409536"/>
              <a:gd name="connsiteX38" fmla="*/ 1002491 w 1473586"/>
              <a:gd name="connsiteY38" fmla="*/ 641543 h 1409536"/>
              <a:gd name="connsiteX39" fmla="*/ 952485 w 1473586"/>
              <a:gd name="connsiteY39" fmla="*/ 453422 h 1409536"/>
              <a:gd name="connsiteX40" fmla="*/ 827072 w 1473586"/>
              <a:gd name="connsiteY40" fmla="*/ 397068 h 1409536"/>
              <a:gd name="connsiteX41" fmla="*/ 950104 w 1473586"/>
              <a:gd name="connsiteY41" fmla="*/ 335948 h 1409536"/>
              <a:gd name="connsiteX42" fmla="*/ 1012810 w 1473586"/>
              <a:gd name="connsiteY42" fmla="*/ 199422 h 1409536"/>
              <a:gd name="connsiteX43" fmla="*/ 962010 w 1473586"/>
              <a:gd name="connsiteY43" fmla="*/ 175613 h 1409536"/>
              <a:gd name="connsiteX44" fmla="*/ 857235 w 1473586"/>
              <a:gd name="connsiteY44" fmla="*/ 201805 h 1409536"/>
              <a:gd name="connsiteX45" fmla="*/ 819929 w 1473586"/>
              <a:gd name="connsiteY45" fmla="*/ 143070 h 1409536"/>
              <a:gd name="connsiteX46" fmla="*/ 719122 w 1473586"/>
              <a:gd name="connsiteY46" fmla="*/ 134337 h 1409536"/>
              <a:gd name="connsiteX47" fmla="*/ 518304 w 1473586"/>
              <a:gd name="connsiteY47" fmla="*/ 152593 h 1409536"/>
              <a:gd name="connsiteX48" fmla="*/ 366698 w 1473586"/>
              <a:gd name="connsiteY48" fmla="*/ 178786 h 1409536"/>
              <a:gd name="connsiteX49" fmla="*/ 3953 w 1473586"/>
              <a:gd name="connsiteY49" fmla="*/ 429612 h 1409536"/>
              <a:gd name="connsiteX50" fmla="*/ 38878 w 1473586"/>
              <a:gd name="connsiteY50" fmla="*/ 595506 h 1409536"/>
              <a:gd name="connsiteX51" fmla="*/ 165084 w 1473586"/>
              <a:gd name="connsiteY51" fmla="*/ 466124 h 1409536"/>
              <a:gd name="connsiteX52" fmla="*/ 218266 w 1473586"/>
              <a:gd name="connsiteY52" fmla="*/ 301819 h 1409536"/>
              <a:gd name="connsiteX53" fmla="*/ 378605 w 1473586"/>
              <a:gd name="connsiteY53" fmla="*/ 209346 h 1409536"/>
              <a:gd name="connsiteX0" fmla="*/ 378605 w 1312929"/>
              <a:gd name="connsiteY0" fmla="*/ 209346 h 1409536"/>
              <a:gd name="connsiteX1" fmla="*/ 315104 w 1312929"/>
              <a:gd name="connsiteY1" fmla="*/ 384369 h 1409536"/>
              <a:gd name="connsiteX2" fmla="*/ 283354 w 1312929"/>
              <a:gd name="connsiteY2" fmla="*/ 487554 h 1409536"/>
              <a:gd name="connsiteX3" fmla="*/ 279385 w 1312929"/>
              <a:gd name="connsiteY3" fmla="*/ 703454 h 1409536"/>
              <a:gd name="connsiteX4" fmla="*/ 385747 w 1312929"/>
              <a:gd name="connsiteY4" fmla="*/ 885224 h 1409536"/>
              <a:gd name="connsiteX5" fmla="*/ 434167 w 1312929"/>
              <a:gd name="connsiteY5" fmla="*/ 995556 h 1409536"/>
              <a:gd name="connsiteX6" fmla="*/ 161116 w 1312929"/>
              <a:gd name="connsiteY6" fmla="*/ 1072550 h 1409536"/>
              <a:gd name="connsiteX7" fmla="*/ 235729 w 1312929"/>
              <a:gd name="connsiteY7" fmla="*/ 1165420 h 1409536"/>
              <a:gd name="connsiteX8" fmla="*/ 323041 w 1312929"/>
              <a:gd name="connsiteY8" fmla="*/ 1133668 h 1409536"/>
              <a:gd name="connsiteX9" fmla="*/ 277797 w 1312929"/>
              <a:gd name="connsiteY9" fmla="*/ 1201929 h 1409536"/>
              <a:gd name="connsiteX10" fmla="*/ 382572 w 1312929"/>
              <a:gd name="connsiteY10" fmla="*/ 1237649 h 1409536"/>
              <a:gd name="connsiteX11" fmla="*/ 523066 w 1312929"/>
              <a:gd name="connsiteY11" fmla="*/ 1209074 h 1409536"/>
              <a:gd name="connsiteX12" fmla="*/ 584979 w 1312929"/>
              <a:gd name="connsiteY12" fmla="*/ 1263844 h 1409536"/>
              <a:gd name="connsiteX13" fmla="*/ 632603 w 1312929"/>
              <a:gd name="connsiteY13" fmla="*/ 1361475 h 1409536"/>
              <a:gd name="connsiteX14" fmla="*/ 677848 w 1312929"/>
              <a:gd name="connsiteY14" fmla="*/ 1363857 h 1409536"/>
              <a:gd name="connsiteX15" fmla="*/ 718328 w 1312929"/>
              <a:gd name="connsiteY15" fmla="*/ 1378143 h 1409536"/>
              <a:gd name="connsiteX16" fmla="*/ 770717 w 1312929"/>
              <a:gd name="connsiteY16" fmla="*/ 1406718 h 1409536"/>
              <a:gd name="connsiteX17" fmla="*/ 904066 w 1312929"/>
              <a:gd name="connsiteY17" fmla="*/ 1299562 h 1409536"/>
              <a:gd name="connsiteX18" fmla="*/ 1068372 w 1312929"/>
              <a:gd name="connsiteY18" fmla="*/ 1194787 h 1409536"/>
              <a:gd name="connsiteX19" fmla="*/ 1118379 w 1312929"/>
              <a:gd name="connsiteY19" fmla="*/ 1173355 h 1409536"/>
              <a:gd name="connsiteX20" fmla="*/ 1115998 w 1312929"/>
              <a:gd name="connsiteY20" fmla="*/ 1173357 h 1409536"/>
              <a:gd name="connsiteX21" fmla="*/ 1168384 w 1312929"/>
              <a:gd name="connsiteY21" fmla="*/ 1282893 h 1409536"/>
              <a:gd name="connsiteX22" fmla="*/ 1201722 w 1312929"/>
              <a:gd name="connsiteY22" fmla="*/ 1235268 h 1409536"/>
              <a:gd name="connsiteX23" fmla="*/ 1308878 w 1312929"/>
              <a:gd name="connsiteY23" fmla="*/ 1235268 h 1409536"/>
              <a:gd name="connsiteX24" fmla="*/ 1061230 w 1312929"/>
              <a:gd name="connsiteY24" fmla="*/ 1006667 h 1409536"/>
              <a:gd name="connsiteX25" fmla="*/ 1147747 w 1312929"/>
              <a:gd name="connsiteY25" fmla="*/ 971743 h 1409536"/>
              <a:gd name="connsiteX26" fmla="*/ 1088217 w 1312929"/>
              <a:gd name="connsiteY26" fmla="*/ 824899 h 1409536"/>
              <a:gd name="connsiteX27" fmla="*/ 938992 w 1312929"/>
              <a:gd name="connsiteY27" fmla="*/ 736000 h 1409536"/>
              <a:gd name="connsiteX28" fmla="*/ 1100122 w 1312929"/>
              <a:gd name="connsiteY28" fmla="*/ 627255 h 1409536"/>
              <a:gd name="connsiteX29" fmla="*/ 1172353 w 1312929"/>
              <a:gd name="connsiteY29" fmla="*/ 660593 h 1409536"/>
              <a:gd name="connsiteX30" fmla="*/ 1115998 w 1312929"/>
              <a:gd name="connsiteY30" fmla="*/ 747906 h 1409536"/>
              <a:gd name="connsiteX31" fmla="*/ 1209660 w 1312929"/>
              <a:gd name="connsiteY31" fmla="*/ 746319 h 1409536"/>
              <a:gd name="connsiteX32" fmla="*/ 1143779 w 1312929"/>
              <a:gd name="connsiteY32" fmla="*/ 558991 h 1409536"/>
              <a:gd name="connsiteX33" fmla="*/ 1083454 w 1312929"/>
              <a:gd name="connsiteY33" fmla="*/ 619322 h 1409536"/>
              <a:gd name="connsiteX34" fmla="*/ 919941 w 1312929"/>
              <a:gd name="connsiteY34" fmla="*/ 738777 h 1409536"/>
              <a:gd name="connsiteX35" fmla="*/ 877873 w 1312929"/>
              <a:gd name="connsiteY35" fmla="*/ 674880 h 1409536"/>
              <a:gd name="connsiteX36" fmla="*/ 828660 w 1312929"/>
              <a:gd name="connsiteY36" fmla="*/ 673291 h 1409536"/>
              <a:gd name="connsiteX37" fmla="*/ 910416 w 1312929"/>
              <a:gd name="connsiteY37" fmla="*/ 561374 h 1409536"/>
              <a:gd name="connsiteX38" fmla="*/ 1002491 w 1312929"/>
              <a:gd name="connsiteY38" fmla="*/ 641543 h 1409536"/>
              <a:gd name="connsiteX39" fmla="*/ 952485 w 1312929"/>
              <a:gd name="connsiteY39" fmla="*/ 453422 h 1409536"/>
              <a:gd name="connsiteX40" fmla="*/ 827072 w 1312929"/>
              <a:gd name="connsiteY40" fmla="*/ 397068 h 1409536"/>
              <a:gd name="connsiteX41" fmla="*/ 950104 w 1312929"/>
              <a:gd name="connsiteY41" fmla="*/ 335948 h 1409536"/>
              <a:gd name="connsiteX42" fmla="*/ 1012810 w 1312929"/>
              <a:gd name="connsiteY42" fmla="*/ 199422 h 1409536"/>
              <a:gd name="connsiteX43" fmla="*/ 962010 w 1312929"/>
              <a:gd name="connsiteY43" fmla="*/ 175613 h 1409536"/>
              <a:gd name="connsiteX44" fmla="*/ 857235 w 1312929"/>
              <a:gd name="connsiteY44" fmla="*/ 201805 h 1409536"/>
              <a:gd name="connsiteX45" fmla="*/ 819929 w 1312929"/>
              <a:gd name="connsiteY45" fmla="*/ 143070 h 1409536"/>
              <a:gd name="connsiteX46" fmla="*/ 719122 w 1312929"/>
              <a:gd name="connsiteY46" fmla="*/ 134337 h 1409536"/>
              <a:gd name="connsiteX47" fmla="*/ 518304 w 1312929"/>
              <a:gd name="connsiteY47" fmla="*/ 152593 h 1409536"/>
              <a:gd name="connsiteX48" fmla="*/ 366698 w 1312929"/>
              <a:gd name="connsiteY48" fmla="*/ 178786 h 1409536"/>
              <a:gd name="connsiteX49" fmla="*/ 3953 w 1312929"/>
              <a:gd name="connsiteY49" fmla="*/ 429612 h 1409536"/>
              <a:gd name="connsiteX50" fmla="*/ 38878 w 1312929"/>
              <a:gd name="connsiteY50" fmla="*/ 595506 h 1409536"/>
              <a:gd name="connsiteX51" fmla="*/ 165084 w 1312929"/>
              <a:gd name="connsiteY51" fmla="*/ 466124 h 1409536"/>
              <a:gd name="connsiteX52" fmla="*/ 218266 w 1312929"/>
              <a:gd name="connsiteY52" fmla="*/ 301819 h 1409536"/>
              <a:gd name="connsiteX53" fmla="*/ 378605 w 1312929"/>
              <a:gd name="connsiteY53" fmla="*/ 209346 h 1409536"/>
              <a:gd name="connsiteX0" fmla="*/ 378605 w 1213373"/>
              <a:gd name="connsiteY0" fmla="*/ 209346 h 1409536"/>
              <a:gd name="connsiteX1" fmla="*/ 315104 w 1213373"/>
              <a:gd name="connsiteY1" fmla="*/ 384369 h 1409536"/>
              <a:gd name="connsiteX2" fmla="*/ 283354 w 1213373"/>
              <a:gd name="connsiteY2" fmla="*/ 487554 h 1409536"/>
              <a:gd name="connsiteX3" fmla="*/ 279385 w 1213373"/>
              <a:gd name="connsiteY3" fmla="*/ 703454 h 1409536"/>
              <a:gd name="connsiteX4" fmla="*/ 385747 w 1213373"/>
              <a:gd name="connsiteY4" fmla="*/ 885224 h 1409536"/>
              <a:gd name="connsiteX5" fmla="*/ 434167 w 1213373"/>
              <a:gd name="connsiteY5" fmla="*/ 995556 h 1409536"/>
              <a:gd name="connsiteX6" fmla="*/ 161116 w 1213373"/>
              <a:gd name="connsiteY6" fmla="*/ 1072550 h 1409536"/>
              <a:gd name="connsiteX7" fmla="*/ 235729 w 1213373"/>
              <a:gd name="connsiteY7" fmla="*/ 1165420 h 1409536"/>
              <a:gd name="connsiteX8" fmla="*/ 323041 w 1213373"/>
              <a:gd name="connsiteY8" fmla="*/ 1133668 h 1409536"/>
              <a:gd name="connsiteX9" fmla="*/ 277797 w 1213373"/>
              <a:gd name="connsiteY9" fmla="*/ 1201929 h 1409536"/>
              <a:gd name="connsiteX10" fmla="*/ 382572 w 1213373"/>
              <a:gd name="connsiteY10" fmla="*/ 1237649 h 1409536"/>
              <a:gd name="connsiteX11" fmla="*/ 523066 w 1213373"/>
              <a:gd name="connsiteY11" fmla="*/ 1209074 h 1409536"/>
              <a:gd name="connsiteX12" fmla="*/ 584979 w 1213373"/>
              <a:gd name="connsiteY12" fmla="*/ 1263844 h 1409536"/>
              <a:gd name="connsiteX13" fmla="*/ 632603 w 1213373"/>
              <a:gd name="connsiteY13" fmla="*/ 1361475 h 1409536"/>
              <a:gd name="connsiteX14" fmla="*/ 677848 w 1213373"/>
              <a:gd name="connsiteY14" fmla="*/ 1363857 h 1409536"/>
              <a:gd name="connsiteX15" fmla="*/ 718328 w 1213373"/>
              <a:gd name="connsiteY15" fmla="*/ 1378143 h 1409536"/>
              <a:gd name="connsiteX16" fmla="*/ 770717 w 1213373"/>
              <a:gd name="connsiteY16" fmla="*/ 1406718 h 1409536"/>
              <a:gd name="connsiteX17" fmla="*/ 904066 w 1213373"/>
              <a:gd name="connsiteY17" fmla="*/ 1299562 h 1409536"/>
              <a:gd name="connsiteX18" fmla="*/ 1068372 w 1213373"/>
              <a:gd name="connsiteY18" fmla="*/ 1194787 h 1409536"/>
              <a:gd name="connsiteX19" fmla="*/ 1118379 w 1213373"/>
              <a:gd name="connsiteY19" fmla="*/ 1173355 h 1409536"/>
              <a:gd name="connsiteX20" fmla="*/ 1115998 w 1213373"/>
              <a:gd name="connsiteY20" fmla="*/ 1173357 h 1409536"/>
              <a:gd name="connsiteX21" fmla="*/ 1168384 w 1213373"/>
              <a:gd name="connsiteY21" fmla="*/ 1282893 h 1409536"/>
              <a:gd name="connsiteX22" fmla="*/ 1201722 w 1213373"/>
              <a:gd name="connsiteY22" fmla="*/ 1235268 h 1409536"/>
              <a:gd name="connsiteX23" fmla="*/ 991378 w 1213373"/>
              <a:gd name="connsiteY23" fmla="*/ 1054293 h 1409536"/>
              <a:gd name="connsiteX24" fmla="*/ 1061230 w 1213373"/>
              <a:gd name="connsiteY24" fmla="*/ 1006667 h 1409536"/>
              <a:gd name="connsiteX25" fmla="*/ 1147747 w 1213373"/>
              <a:gd name="connsiteY25" fmla="*/ 971743 h 1409536"/>
              <a:gd name="connsiteX26" fmla="*/ 1088217 w 1213373"/>
              <a:gd name="connsiteY26" fmla="*/ 824899 h 1409536"/>
              <a:gd name="connsiteX27" fmla="*/ 938992 w 1213373"/>
              <a:gd name="connsiteY27" fmla="*/ 736000 h 1409536"/>
              <a:gd name="connsiteX28" fmla="*/ 1100122 w 1213373"/>
              <a:gd name="connsiteY28" fmla="*/ 627255 h 1409536"/>
              <a:gd name="connsiteX29" fmla="*/ 1172353 w 1213373"/>
              <a:gd name="connsiteY29" fmla="*/ 660593 h 1409536"/>
              <a:gd name="connsiteX30" fmla="*/ 1115998 w 1213373"/>
              <a:gd name="connsiteY30" fmla="*/ 747906 h 1409536"/>
              <a:gd name="connsiteX31" fmla="*/ 1209660 w 1213373"/>
              <a:gd name="connsiteY31" fmla="*/ 746319 h 1409536"/>
              <a:gd name="connsiteX32" fmla="*/ 1143779 w 1213373"/>
              <a:gd name="connsiteY32" fmla="*/ 558991 h 1409536"/>
              <a:gd name="connsiteX33" fmla="*/ 1083454 w 1213373"/>
              <a:gd name="connsiteY33" fmla="*/ 619322 h 1409536"/>
              <a:gd name="connsiteX34" fmla="*/ 919941 w 1213373"/>
              <a:gd name="connsiteY34" fmla="*/ 738777 h 1409536"/>
              <a:gd name="connsiteX35" fmla="*/ 877873 w 1213373"/>
              <a:gd name="connsiteY35" fmla="*/ 674880 h 1409536"/>
              <a:gd name="connsiteX36" fmla="*/ 828660 w 1213373"/>
              <a:gd name="connsiteY36" fmla="*/ 673291 h 1409536"/>
              <a:gd name="connsiteX37" fmla="*/ 910416 w 1213373"/>
              <a:gd name="connsiteY37" fmla="*/ 561374 h 1409536"/>
              <a:gd name="connsiteX38" fmla="*/ 1002491 w 1213373"/>
              <a:gd name="connsiteY38" fmla="*/ 641543 h 1409536"/>
              <a:gd name="connsiteX39" fmla="*/ 952485 w 1213373"/>
              <a:gd name="connsiteY39" fmla="*/ 453422 h 1409536"/>
              <a:gd name="connsiteX40" fmla="*/ 827072 w 1213373"/>
              <a:gd name="connsiteY40" fmla="*/ 397068 h 1409536"/>
              <a:gd name="connsiteX41" fmla="*/ 950104 w 1213373"/>
              <a:gd name="connsiteY41" fmla="*/ 335948 h 1409536"/>
              <a:gd name="connsiteX42" fmla="*/ 1012810 w 1213373"/>
              <a:gd name="connsiteY42" fmla="*/ 199422 h 1409536"/>
              <a:gd name="connsiteX43" fmla="*/ 962010 w 1213373"/>
              <a:gd name="connsiteY43" fmla="*/ 175613 h 1409536"/>
              <a:gd name="connsiteX44" fmla="*/ 857235 w 1213373"/>
              <a:gd name="connsiteY44" fmla="*/ 201805 h 1409536"/>
              <a:gd name="connsiteX45" fmla="*/ 819929 w 1213373"/>
              <a:gd name="connsiteY45" fmla="*/ 143070 h 1409536"/>
              <a:gd name="connsiteX46" fmla="*/ 719122 w 1213373"/>
              <a:gd name="connsiteY46" fmla="*/ 134337 h 1409536"/>
              <a:gd name="connsiteX47" fmla="*/ 518304 w 1213373"/>
              <a:gd name="connsiteY47" fmla="*/ 152593 h 1409536"/>
              <a:gd name="connsiteX48" fmla="*/ 366698 w 1213373"/>
              <a:gd name="connsiteY48" fmla="*/ 178786 h 1409536"/>
              <a:gd name="connsiteX49" fmla="*/ 3953 w 1213373"/>
              <a:gd name="connsiteY49" fmla="*/ 429612 h 1409536"/>
              <a:gd name="connsiteX50" fmla="*/ 38878 w 1213373"/>
              <a:gd name="connsiteY50" fmla="*/ 595506 h 1409536"/>
              <a:gd name="connsiteX51" fmla="*/ 165084 w 1213373"/>
              <a:gd name="connsiteY51" fmla="*/ 466124 h 1409536"/>
              <a:gd name="connsiteX52" fmla="*/ 218266 w 1213373"/>
              <a:gd name="connsiteY52" fmla="*/ 301819 h 1409536"/>
              <a:gd name="connsiteX53" fmla="*/ 378605 w 1213373"/>
              <a:gd name="connsiteY53" fmla="*/ 209346 h 1409536"/>
              <a:gd name="connsiteX0" fmla="*/ 378605 w 1213373"/>
              <a:gd name="connsiteY0" fmla="*/ 209346 h 1409536"/>
              <a:gd name="connsiteX1" fmla="*/ 315104 w 1213373"/>
              <a:gd name="connsiteY1" fmla="*/ 384369 h 1409536"/>
              <a:gd name="connsiteX2" fmla="*/ 283354 w 1213373"/>
              <a:gd name="connsiteY2" fmla="*/ 487554 h 1409536"/>
              <a:gd name="connsiteX3" fmla="*/ 279385 w 1213373"/>
              <a:gd name="connsiteY3" fmla="*/ 703454 h 1409536"/>
              <a:gd name="connsiteX4" fmla="*/ 385747 w 1213373"/>
              <a:gd name="connsiteY4" fmla="*/ 885224 h 1409536"/>
              <a:gd name="connsiteX5" fmla="*/ 434167 w 1213373"/>
              <a:gd name="connsiteY5" fmla="*/ 995556 h 1409536"/>
              <a:gd name="connsiteX6" fmla="*/ 161116 w 1213373"/>
              <a:gd name="connsiteY6" fmla="*/ 1072550 h 1409536"/>
              <a:gd name="connsiteX7" fmla="*/ 235729 w 1213373"/>
              <a:gd name="connsiteY7" fmla="*/ 1165420 h 1409536"/>
              <a:gd name="connsiteX8" fmla="*/ 323041 w 1213373"/>
              <a:gd name="connsiteY8" fmla="*/ 1133668 h 1409536"/>
              <a:gd name="connsiteX9" fmla="*/ 277797 w 1213373"/>
              <a:gd name="connsiteY9" fmla="*/ 1201929 h 1409536"/>
              <a:gd name="connsiteX10" fmla="*/ 382572 w 1213373"/>
              <a:gd name="connsiteY10" fmla="*/ 1237649 h 1409536"/>
              <a:gd name="connsiteX11" fmla="*/ 523066 w 1213373"/>
              <a:gd name="connsiteY11" fmla="*/ 1209074 h 1409536"/>
              <a:gd name="connsiteX12" fmla="*/ 584979 w 1213373"/>
              <a:gd name="connsiteY12" fmla="*/ 1263844 h 1409536"/>
              <a:gd name="connsiteX13" fmla="*/ 632603 w 1213373"/>
              <a:gd name="connsiteY13" fmla="*/ 1361475 h 1409536"/>
              <a:gd name="connsiteX14" fmla="*/ 677848 w 1213373"/>
              <a:gd name="connsiteY14" fmla="*/ 1363857 h 1409536"/>
              <a:gd name="connsiteX15" fmla="*/ 718328 w 1213373"/>
              <a:gd name="connsiteY15" fmla="*/ 1378143 h 1409536"/>
              <a:gd name="connsiteX16" fmla="*/ 770717 w 1213373"/>
              <a:gd name="connsiteY16" fmla="*/ 1406718 h 1409536"/>
              <a:gd name="connsiteX17" fmla="*/ 904066 w 1213373"/>
              <a:gd name="connsiteY17" fmla="*/ 1299562 h 1409536"/>
              <a:gd name="connsiteX18" fmla="*/ 1068372 w 1213373"/>
              <a:gd name="connsiteY18" fmla="*/ 1194787 h 1409536"/>
              <a:gd name="connsiteX19" fmla="*/ 1118379 w 1213373"/>
              <a:gd name="connsiteY19" fmla="*/ 1173355 h 1409536"/>
              <a:gd name="connsiteX20" fmla="*/ 1115998 w 1213373"/>
              <a:gd name="connsiteY20" fmla="*/ 1173357 h 1409536"/>
              <a:gd name="connsiteX21" fmla="*/ 1168384 w 1213373"/>
              <a:gd name="connsiteY21" fmla="*/ 1282893 h 1409536"/>
              <a:gd name="connsiteX22" fmla="*/ 1042972 w 1213373"/>
              <a:gd name="connsiteY22" fmla="*/ 1098743 h 1409536"/>
              <a:gd name="connsiteX23" fmla="*/ 991378 w 1213373"/>
              <a:gd name="connsiteY23" fmla="*/ 1054293 h 1409536"/>
              <a:gd name="connsiteX24" fmla="*/ 1061230 w 1213373"/>
              <a:gd name="connsiteY24" fmla="*/ 1006667 h 1409536"/>
              <a:gd name="connsiteX25" fmla="*/ 1147747 w 1213373"/>
              <a:gd name="connsiteY25" fmla="*/ 971743 h 1409536"/>
              <a:gd name="connsiteX26" fmla="*/ 1088217 w 1213373"/>
              <a:gd name="connsiteY26" fmla="*/ 824899 h 1409536"/>
              <a:gd name="connsiteX27" fmla="*/ 938992 w 1213373"/>
              <a:gd name="connsiteY27" fmla="*/ 736000 h 1409536"/>
              <a:gd name="connsiteX28" fmla="*/ 1100122 w 1213373"/>
              <a:gd name="connsiteY28" fmla="*/ 627255 h 1409536"/>
              <a:gd name="connsiteX29" fmla="*/ 1172353 w 1213373"/>
              <a:gd name="connsiteY29" fmla="*/ 660593 h 1409536"/>
              <a:gd name="connsiteX30" fmla="*/ 1115998 w 1213373"/>
              <a:gd name="connsiteY30" fmla="*/ 747906 h 1409536"/>
              <a:gd name="connsiteX31" fmla="*/ 1209660 w 1213373"/>
              <a:gd name="connsiteY31" fmla="*/ 746319 h 1409536"/>
              <a:gd name="connsiteX32" fmla="*/ 1143779 w 1213373"/>
              <a:gd name="connsiteY32" fmla="*/ 558991 h 1409536"/>
              <a:gd name="connsiteX33" fmla="*/ 1083454 w 1213373"/>
              <a:gd name="connsiteY33" fmla="*/ 619322 h 1409536"/>
              <a:gd name="connsiteX34" fmla="*/ 919941 w 1213373"/>
              <a:gd name="connsiteY34" fmla="*/ 738777 h 1409536"/>
              <a:gd name="connsiteX35" fmla="*/ 877873 w 1213373"/>
              <a:gd name="connsiteY35" fmla="*/ 674880 h 1409536"/>
              <a:gd name="connsiteX36" fmla="*/ 828660 w 1213373"/>
              <a:gd name="connsiteY36" fmla="*/ 673291 h 1409536"/>
              <a:gd name="connsiteX37" fmla="*/ 910416 w 1213373"/>
              <a:gd name="connsiteY37" fmla="*/ 561374 h 1409536"/>
              <a:gd name="connsiteX38" fmla="*/ 1002491 w 1213373"/>
              <a:gd name="connsiteY38" fmla="*/ 641543 h 1409536"/>
              <a:gd name="connsiteX39" fmla="*/ 952485 w 1213373"/>
              <a:gd name="connsiteY39" fmla="*/ 453422 h 1409536"/>
              <a:gd name="connsiteX40" fmla="*/ 827072 w 1213373"/>
              <a:gd name="connsiteY40" fmla="*/ 397068 h 1409536"/>
              <a:gd name="connsiteX41" fmla="*/ 950104 w 1213373"/>
              <a:gd name="connsiteY41" fmla="*/ 335948 h 1409536"/>
              <a:gd name="connsiteX42" fmla="*/ 1012810 w 1213373"/>
              <a:gd name="connsiteY42" fmla="*/ 199422 h 1409536"/>
              <a:gd name="connsiteX43" fmla="*/ 962010 w 1213373"/>
              <a:gd name="connsiteY43" fmla="*/ 175613 h 1409536"/>
              <a:gd name="connsiteX44" fmla="*/ 857235 w 1213373"/>
              <a:gd name="connsiteY44" fmla="*/ 201805 h 1409536"/>
              <a:gd name="connsiteX45" fmla="*/ 819929 w 1213373"/>
              <a:gd name="connsiteY45" fmla="*/ 143070 h 1409536"/>
              <a:gd name="connsiteX46" fmla="*/ 719122 w 1213373"/>
              <a:gd name="connsiteY46" fmla="*/ 134337 h 1409536"/>
              <a:gd name="connsiteX47" fmla="*/ 518304 w 1213373"/>
              <a:gd name="connsiteY47" fmla="*/ 152593 h 1409536"/>
              <a:gd name="connsiteX48" fmla="*/ 366698 w 1213373"/>
              <a:gd name="connsiteY48" fmla="*/ 178786 h 1409536"/>
              <a:gd name="connsiteX49" fmla="*/ 3953 w 1213373"/>
              <a:gd name="connsiteY49" fmla="*/ 429612 h 1409536"/>
              <a:gd name="connsiteX50" fmla="*/ 38878 w 1213373"/>
              <a:gd name="connsiteY50" fmla="*/ 595506 h 1409536"/>
              <a:gd name="connsiteX51" fmla="*/ 165084 w 1213373"/>
              <a:gd name="connsiteY51" fmla="*/ 466124 h 1409536"/>
              <a:gd name="connsiteX52" fmla="*/ 218266 w 1213373"/>
              <a:gd name="connsiteY52" fmla="*/ 301819 h 1409536"/>
              <a:gd name="connsiteX53" fmla="*/ 378605 w 1213373"/>
              <a:gd name="connsiteY53" fmla="*/ 209346 h 1409536"/>
              <a:gd name="connsiteX0" fmla="*/ 378605 w 1213373"/>
              <a:gd name="connsiteY0" fmla="*/ 209346 h 1409536"/>
              <a:gd name="connsiteX1" fmla="*/ 315104 w 1213373"/>
              <a:gd name="connsiteY1" fmla="*/ 384369 h 1409536"/>
              <a:gd name="connsiteX2" fmla="*/ 283354 w 1213373"/>
              <a:gd name="connsiteY2" fmla="*/ 487554 h 1409536"/>
              <a:gd name="connsiteX3" fmla="*/ 279385 w 1213373"/>
              <a:gd name="connsiteY3" fmla="*/ 703454 h 1409536"/>
              <a:gd name="connsiteX4" fmla="*/ 385747 w 1213373"/>
              <a:gd name="connsiteY4" fmla="*/ 885224 h 1409536"/>
              <a:gd name="connsiteX5" fmla="*/ 434167 w 1213373"/>
              <a:gd name="connsiteY5" fmla="*/ 995556 h 1409536"/>
              <a:gd name="connsiteX6" fmla="*/ 161116 w 1213373"/>
              <a:gd name="connsiteY6" fmla="*/ 1072550 h 1409536"/>
              <a:gd name="connsiteX7" fmla="*/ 235729 w 1213373"/>
              <a:gd name="connsiteY7" fmla="*/ 1165420 h 1409536"/>
              <a:gd name="connsiteX8" fmla="*/ 323041 w 1213373"/>
              <a:gd name="connsiteY8" fmla="*/ 1133668 h 1409536"/>
              <a:gd name="connsiteX9" fmla="*/ 277797 w 1213373"/>
              <a:gd name="connsiteY9" fmla="*/ 1201929 h 1409536"/>
              <a:gd name="connsiteX10" fmla="*/ 382572 w 1213373"/>
              <a:gd name="connsiteY10" fmla="*/ 1237649 h 1409536"/>
              <a:gd name="connsiteX11" fmla="*/ 523066 w 1213373"/>
              <a:gd name="connsiteY11" fmla="*/ 1209074 h 1409536"/>
              <a:gd name="connsiteX12" fmla="*/ 584979 w 1213373"/>
              <a:gd name="connsiteY12" fmla="*/ 1263844 h 1409536"/>
              <a:gd name="connsiteX13" fmla="*/ 632603 w 1213373"/>
              <a:gd name="connsiteY13" fmla="*/ 1361475 h 1409536"/>
              <a:gd name="connsiteX14" fmla="*/ 677848 w 1213373"/>
              <a:gd name="connsiteY14" fmla="*/ 1363857 h 1409536"/>
              <a:gd name="connsiteX15" fmla="*/ 718328 w 1213373"/>
              <a:gd name="connsiteY15" fmla="*/ 1378143 h 1409536"/>
              <a:gd name="connsiteX16" fmla="*/ 770717 w 1213373"/>
              <a:gd name="connsiteY16" fmla="*/ 1406718 h 1409536"/>
              <a:gd name="connsiteX17" fmla="*/ 904066 w 1213373"/>
              <a:gd name="connsiteY17" fmla="*/ 1299562 h 1409536"/>
              <a:gd name="connsiteX18" fmla="*/ 1068372 w 1213373"/>
              <a:gd name="connsiteY18" fmla="*/ 1194787 h 1409536"/>
              <a:gd name="connsiteX19" fmla="*/ 1118379 w 1213373"/>
              <a:gd name="connsiteY19" fmla="*/ 1173355 h 1409536"/>
              <a:gd name="connsiteX20" fmla="*/ 1115998 w 1213373"/>
              <a:gd name="connsiteY20" fmla="*/ 1173357 h 1409536"/>
              <a:gd name="connsiteX21" fmla="*/ 1101709 w 1213373"/>
              <a:gd name="connsiteY21" fmla="*/ 1136843 h 1409536"/>
              <a:gd name="connsiteX22" fmla="*/ 1042972 w 1213373"/>
              <a:gd name="connsiteY22" fmla="*/ 1098743 h 1409536"/>
              <a:gd name="connsiteX23" fmla="*/ 991378 w 1213373"/>
              <a:gd name="connsiteY23" fmla="*/ 1054293 h 1409536"/>
              <a:gd name="connsiteX24" fmla="*/ 1061230 w 1213373"/>
              <a:gd name="connsiteY24" fmla="*/ 1006667 h 1409536"/>
              <a:gd name="connsiteX25" fmla="*/ 1147747 w 1213373"/>
              <a:gd name="connsiteY25" fmla="*/ 971743 h 1409536"/>
              <a:gd name="connsiteX26" fmla="*/ 1088217 w 1213373"/>
              <a:gd name="connsiteY26" fmla="*/ 824899 h 1409536"/>
              <a:gd name="connsiteX27" fmla="*/ 938992 w 1213373"/>
              <a:gd name="connsiteY27" fmla="*/ 736000 h 1409536"/>
              <a:gd name="connsiteX28" fmla="*/ 1100122 w 1213373"/>
              <a:gd name="connsiteY28" fmla="*/ 627255 h 1409536"/>
              <a:gd name="connsiteX29" fmla="*/ 1172353 w 1213373"/>
              <a:gd name="connsiteY29" fmla="*/ 660593 h 1409536"/>
              <a:gd name="connsiteX30" fmla="*/ 1115998 w 1213373"/>
              <a:gd name="connsiteY30" fmla="*/ 747906 h 1409536"/>
              <a:gd name="connsiteX31" fmla="*/ 1209660 w 1213373"/>
              <a:gd name="connsiteY31" fmla="*/ 746319 h 1409536"/>
              <a:gd name="connsiteX32" fmla="*/ 1143779 w 1213373"/>
              <a:gd name="connsiteY32" fmla="*/ 558991 h 1409536"/>
              <a:gd name="connsiteX33" fmla="*/ 1083454 w 1213373"/>
              <a:gd name="connsiteY33" fmla="*/ 619322 h 1409536"/>
              <a:gd name="connsiteX34" fmla="*/ 919941 w 1213373"/>
              <a:gd name="connsiteY34" fmla="*/ 738777 h 1409536"/>
              <a:gd name="connsiteX35" fmla="*/ 877873 w 1213373"/>
              <a:gd name="connsiteY35" fmla="*/ 674880 h 1409536"/>
              <a:gd name="connsiteX36" fmla="*/ 828660 w 1213373"/>
              <a:gd name="connsiteY36" fmla="*/ 673291 h 1409536"/>
              <a:gd name="connsiteX37" fmla="*/ 910416 w 1213373"/>
              <a:gd name="connsiteY37" fmla="*/ 561374 h 1409536"/>
              <a:gd name="connsiteX38" fmla="*/ 1002491 w 1213373"/>
              <a:gd name="connsiteY38" fmla="*/ 641543 h 1409536"/>
              <a:gd name="connsiteX39" fmla="*/ 952485 w 1213373"/>
              <a:gd name="connsiteY39" fmla="*/ 453422 h 1409536"/>
              <a:gd name="connsiteX40" fmla="*/ 827072 w 1213373"/>
              <a:gd name="connsiteY40" fmla="*/ 397068 h 1409536"/>
              <a:gd name="connsiteX41" fmla="*/ 950104 w 1213373"/>
              <a:gd name="connsiteY41" fmla="*/ 335948 h 1409536"/>
              <a:gd name="connsiteX42" fmla="*/ 1012810 w 1213373"/>
              <a:gd name="connsiteY42" fmla="*/ 199422 h 1409536"/>
              <a:gd name="connsiteX43" fmla="*/ 962010 w 1213373"/>
              <a:gd name="connsiteY43" fmla="*/ 175613 h 1409536"/>
              <a:gd name="connsiteX44" fmla="*/ 857235 w 1213373"/>
              <a:gd name="connsiteY44" fmla="*/ 201805 h 1409536"/>
              <a:gd name="connsiteX45" fmla="*/ 819929 w 1213373"/>
              <a:gd name="connsiteY45" fmla="*/ 143070 h 1409536"/>
              <a:gd name="connsiteX46" fmla="*/ 719122 w 1213373"/>
              <a:gd name="connsiteY46" fmla="*/ 134337 h 1409536"/>
              <a:gd name="connsiteX47" fmla="*/ 518304 w 1213373"/>
              <a:gd name="connsiteY47" fmla="*/ 152593 h 1409536"/>
              <a:gd name="connsiteX48" fmla="*/ 366698 w 1213373"/>
              <a:gd name="connsiteY48" fmla="*/ 178786 h 1409536"/>
              <a:gd name="connsiteX49" fmla="*/ 3953 w 1213373"/>
              <a:gd name="connsiteY49" fmla="*/ 429612 h 1409536"/>
              <a:gd name="connsiteX50" fmla="*/ 38878 w 1213373"/>
              <a:gd name="connsiteY50" fmla="*/ 595506 h 1409536"/>
              <a:gd name="connsiteX51" fmla="*/ 165084 w 1213373"/>
              <a:gd name="connsiteY51" fmla="*/ 466124 h 1409536"/>
              <a:gd name="connsiteX52" fmla="*/ 218266 w 1213373"/>
              <a:gd name="connsiteY52" fmla="*/ 301819 h 1409536"/>
              <a:gd name="connsiteX53" fmla="*/ 378605 w 1213373"/>
              <a:gd name="connsiteY53" fmla="*/ 209346 h 1409536"/>
              <a:gd name="connsiteX0" fmla="*/ 378605 w 1213373"/>
              <a:gd name="connsiteY0" fmla="*/ 205526 h 1405716"/>
              <a:gd name="connsiteX1" fmla="*/ 315104 w 1213373"/>
              <a:gd name="connsiteY1" fmla="*/ 380549 h 1405716"/>
              <a:gd name="connsiteX2" fmla="*/ 283354 w 1213373"/>
              <a:gd name="connsiteY2" fmla="*/ 483734 h 1405716"/>
              <a:gd name="connsiteX3" fmla="*/ 279385 w 1213373"/>
              <a:gd name="connsiteY3" fmla="*/ 699634 h 1405716"/>
              <a:gd name="connsiteX4" fmla="*/ 385747 w 1213373"/>
              <a:gd name="connsiteY4" fmla="*/ 881404 h 1405716"/>
              <a:gd name="connsiteX5" fmla="*/ 434167 w 1213373"/>
              <a:gd name="connsiteY5" fmla="*/ 991736 h 1405716"/>
              <a:gd name="connsiteX6" fmla="*/ 161116 w 1213373"/>
              <a:gd name="connsiteY6" fmla="*/ 1068730 h 1405716"/>
              <a:gd name="connsiteX7" fmla="*/ 235729 w 1213373"/>
              <a:gd name="connsiteY7" fmla="*/ 1161600 h 1405716"/>
              <a:gd name="connsiteX8" fmla="*/ 323041 w 1213373"/>
              <a:gd name="connsiteY8" fmla="*/ 1129848 h 1405716"/>
              <a:gd name="connsiteX9" fmla="*/ 277797 w 1213373"/>
              <a:gd name="connsiteY9" fmla="*/ 1198109 h 1405716"/>
              <a:gd name="connsiteX10" fmla="*/ 382572 w 1213373"/>
              <a:gd name="connsiteY10" fmla="*/ 1233829 h 1405716"/>
              <a:gd name="connsiteX11" fmla="*/ 523066 w 1213373"/>
              <a:gd name="connsiteY11" fmla="*/ 1205254 h 1405716"/>
              <a:gd name="connsiteX12" fmla="*/ 584979 w 1213373"/>
              <a:gd name="connsiteY12" fmla="*/ 1260024 h 1405716"/>
              <a:gd name="connsiteX13" fmla="*/ 632603 w 1213373"/>
              <a:gd name="connsiteY13" fmla="*/ 1357655 h 1405716"/>
              <a:gd name="connsiteX14" fmla="*/ 677848 w 1213373"/>
              <a:gd name="connsiteY14" fmla="*/ 1360037 h 1405716"/>
              <a:gd name="connsiteX15" fmla="*/ 718328 w 1213373"/>
              <a:gd name="connsiteY15" fmla="*/ 1374323 h 1405716"/>
              <a:gd name="connsiteX16" fmla="*/ 770717 w 1213373"/>
              <a:gd name="connsiteY16" fmla="*/ 1402898 h 1405716"/>
              <a:gd name="connsiteX17" fmla="*/ 904066 w 1213373"/>
              <a:gd name="connsiteY17" fmla="*/ 1295742 h 1405716"/>
              <a:gd name="connsiteX18" fmla="*/ 1068372 w 1213373"/>
              <a:gd name="connsiteY18" fmla="*/ 1190967 h 1405716"/>
              <a:gd name="connsiteX19" fmla="*/ 1118379 w 1213373"/>
              <a:gd name="connsiteY19" fmla="*/ 1169535 h 1405716"/>
              <a:gd name="connsiteX20" fmla="*/ 1115998 w 1213373"/>
              <a:gd name="connsiteY20" fmla="*/ 1169537 h 1405716"/>
              <a:gd name="connsiteX21" fmla="*/ 1101709 w 1213373"/>
              <a:gd name="connsiteY21" fmla="*/ 1133023 h 1405716"/>
              <a:gd name="connsiteX22" fmla="*/ 1042972 w 1213373"/>
              <a:gd name="connsiteY22" fmla="*/ 1094923 h 1405716"/>
              <a:gd name="connsiteX23" fmla="*/ 991378 w 1213373"/>
              <a:gd name="connsiteY23" fmla="*/ 1050473 h 1405716"/>
              <a:gd name="connsiteX24" fmla="*/ 1061230 w 1213373"/>
              <a:gd name="connsiteY24" fmla="*/ 1002847 h 1405716"/>
              <a:gd name="connsiteX25" fmla="*/ 1147747 w 1213373"/>
              <a:gd name="connsiteY25" fmla="*/ 967923 h 1405716"/>
              <a:gd name="connsiteX26" fmla="*/ 1088217 w 1213373"/>
              <a:gd name="connsiteY26" fmla="*/ 821079 h 1405716"/>
              <a:gd name="connsiteX27" fmla="*/ 938992 w 1213373"/>
              <a:gd name="connsiteY27" fmla="*/ 732180 h 1405716"/>
              <a:gd name="connsiteX28" fmla="*/ 1100122 w 1213373"/>
              <a:gd name="connsiteY28" fmla="*/ 623435 h 1405716"/>
              <a:gd name="connsiteX29" fmla="*/ 1172353 w 1213373"/>
              <a:gd name="connsiteY29" fmla="*/ 656773 h 1405716"/>
              <a:gd name="connsiteX30" fmla="*/ 1115998 w 1213373"/>
              <a:gd name="connsiteY30" fmla="*/ 744086 h 1405716"/>
              <a:gd name="connsiteX31" fmla="*/ 1209660 w 1213373"/>
              <a:gd name="connsiteY31" fmla="*/ 742499 h 1405716"/>
              <a:gd name="connsiteX32" fmla="*/ 1143779 w 1213373"/>
              <a:gd name="connsiteY32" fmla="*/ 555171 h 1405716"/>
              <a:gd name="connsiteX33" fmla="*/ 1083454 w 1213373"/>
              <a:gd name="connsiteY33" fmla="*/ 615502 h 1405716"/>
              <a:gd name="connsiteX34" fmla="*/ 919941 w 1213373"/>
              <a:gd name="connsiteY34" fmla="*/ 734957 h 1405716"/>
              <a:gd name="connsiteX35" fmla="*/ 877873 w 1213373"/>
              <a:gd name="connsiteY35" fmla="*/ 671060 h 1405716"/>
              <a:gd name="connsiteX36" fmla="*/ 828660 w 1213373"/>
              <a:gd name="connsiteY36" fmla="*/ 669471 h 1405716"/>
              <a:gd name="connsiteX37" fmla="*/ 910416 w 1213373"/>
              <a:gd name="connsiteY37" fmla="*/ 557554 h 1405716"/>
              <a:gd name="connsiteX38" fmla="*/ 1002491 w 1213373"/>
              <a:gd name="connsiteY38" fmla="*/ 637723 h 1405716"/>
              <a:gd name="connsiteX39" fmla="*/ 952485 w 1213373"/>
              <a:gd name="connsiteY39" fmla="*/ 449602 h 1405716"/>
              <a:gd name="connsiteX40" fmla="*/ 827072 w 1213373"/>
              <a:gd name="connsiteY40" fmla="*/ 393248 h 1405716"/>
              <a:gd name="connsiteX41" fmla="*/ 950104 w 1213373"/>
              <a:gd name="connsiteY41" fmla="*/ 332128 h 1405716"/>
              <a:gd name="connsiteX42" fmla="*/ 1012810 w 1213373"/>
              <a:gd name="connsiteY42" fmla="*/ 195602 h 1405716"/>
              <a:gd name="connsiteX43" fmla="*/ 962010 w 1213373"/>
              <a:gd name="connsiteY43" fmla="*/ 171793 h 1405716"/>
              <a:gd name="connsiteX44" fmla="*/ 857235 w 1213373"/>
              <a:gd name="connsiteY44" fmla="*/ 197985 h 1405716"/>
              <a:gd name="connsiteX45" fmla="*/ 819929 w 1213373"/>
              <a:gd name="connsiteY45" fmla="*/ 139250 h 1405716"/>
              <a:gd name="connsiteX46" fmla="*/ 719122 w 1213373"/>
              <a:gd name="connsiteY46" fmla="*/ 130517 h 1405716"/>
              <a:gd name="connsiteX47" fmla="*/ 521479 w 1213373"/>
              <a:gd name="connsiteY47" fmla="*/ 164648 h 1405716"/>
              <a:gd name="connsiteX48" fmla="*/ 366698 w 1213373"/>
              <a:gd name="connsiteY48" fmla="*/ 174966 h 1405716"/>
              <a:gd name="connsiteX49" fmla="*/ 3953 w 1213373"/>
              <a:gd name="connsiteY49" fmla="*/ 425792 h 1405716"/>
              <a:gd name="connsiteX50" fmla="*/ 38878 w 1213373"/>
              <a:gd name="connsiteY50" fmla="*/ 591686 h 1405716"/>
              <a:gd name="connsiteX51" fmla="*/ 165084 w 1213373"/>
              <a:gd name="connsiteY51" fmla="*/ 462304 h 1405716"/>
              <a:gd name="connsiteX52" fmla="*/ 218266 w 1213373"/>
              <a:gd name="connsiteY52" fmla="*/ 297999 h 1405716"/>
              <a:gd name="connsiteX53" fmla="*/ 378605 w 1213373"/>
              <a:gd name="connsiteY53" fmla="*/ 205526 h 1405716"/>
              <a:gd name="connsiteX0" fmla="*/ 378605 w 1213373"/>
              <a:gd name="connsiteY0" fmla="*/ 70326 h 1270516"/>
              <a:gd name="connsiteX1" fmla="*/ 315104 w 1213373"/>
              <a:gd name="connsiteY1" fmla="*/ 245349 h 1270516"/>
              <a:gd name="connsiteX2" fmla="*/ 283354 w 1213373"/>
              <a:gd name="connsiteY2" fmla="*/ 348534 h 1270516"/>
              <a:gd name="connsiteX3" fmla="*/ 279385 w 1213373"/>
              <a:gd name="connsiteY3" fmla="*/ 564434 h 1270516"/>
              <a:gd name="connsiteX4" fmla="*/ 385747 w 1213373"/>
              <a:gd name="connsiteY4" fmla="*/ 746204 h 1270516"/>
              <a:gd name="connsiteX5" fmla="*/ 434167 w 1213373"/>
              <a:gd name="connsiteY5" fmla="*/ 856536 h 1270516"/>
              <a:gd name="connsiteX6" fmla="*/ 161116 w 1213373"/>
              <a:gd name="connsiteY6" fmla="*/ 933530 h 1270516"/>
              <a:gd name="connsiteX7" fmla="*/ 235729 w 1213373"/>
              <a:gd name="connsiteY7" fmla="*/ 1026400 h 1270516"/>
              <a:gd name="connsiteX8" fmla="*/ 323041 w 1213373"/>
              <a:gd name="connsiteY8" fmla="*/ 994648 h 1270516"/>
              <a:gd name="connsiteX9" fmla="*/ 277797 w 1213373"/>
              <a:gd name="connsiteY9" fmla="*/ 1062909 h 1270516"/>
              <a:gd name="connsiteX10" fmla="*/ 382572 w 1213373"/>
              <a:gd name="connsiteY10" fmla="*/ 1098629 h 1270516"/>
              <a:gd name="connsiteX11" fmla="*/ 523066 w 1213373"/>
              <a:gd name="connsiteY11" fmla="*/ 1070054 h 1270516"/>
              <a:gd name="connsiteX12" fmla="*/ 584979 w 1213373"/>
              <a:gd name="connsiteY12" fmla="*/ 1124824 h 1270516"/>
              <a:gd name="connsiteX13" fmla="*/ 632603 w 1213373"/>
              <a:gd name="connsiteY13" fmla="*/ 1222455 h 1270516"/>
              <a:gd name="connsiteX14" fmla="*/ 677848 w 1213373"/>
              <a:gd name="connsiteY14" fmla="*/ 1224837 h 1270516"/>
              <a:gd name="connsiteX15" fmla="*/ 718328 w 1213373"/>
              <a:gd name="connsiteY15" fmla="*/ 1239123 h 1270516"/>
              <a:gd name="connsiteX16" fmla="*/ 770717 w 1213373"/>
              <a:gd name="connsiteY16" fmla="*/ 1267698 h 1270516"/>
              <a:gd name="connsiteX17" fmla="*/ 904066 w 1213373"/>
              <a:gd name="connsiteY17" fmla="*/ 1160542 h 1270516"/>
              <a:gd name="connsiteX18" fmla="*/ 1068372 w 1213373"/>
              <a:gd name="connsiteY18" fmla="*/ 1055767 h 1270516"/>
              <a:gd name="connsiteX19" fmla="*/ 1118379 w 1213373"/>
              <a:gd name="connsiteY19" fmla="*/ 1034335 h 1270516"/>
              <a:gd name="connsiteX20" fmla="*/ 1115998 w 1213373"/>
              <a:gd name="connsiteY20" fmla="*/ 1034337 h 1270516"/>
              <a:gd name="connsiteX21" fmla="*/ 1101709 w 1213373"/>
              <a:gd name="connsiteY21" fmla="*/ 997823 h 1270516"/>
              <a:gd name="connsiteX22" fmla="*/ 1042972 w 1213373"/>
              <a:gd name="connsiteY22" fmla="*/ 959723 h 1270516"/>
              <a:gd name="connsiteX23" fmla="*/ 991378 w 1213373"/>
              <a:gd name="connsiteY23" fmla="*/ 915273 h 1270516"/>
              <a:gd name="connsiteX24" fmla="*/ 1061230 w 1213373"/>
              <a:gd name="connsiteY24" fmla="*/ 867647 h 1270516"/>
              <a:gd name="connsiteX25" fmla="*/ 1147747 w 1213373"/>
              <a:gd name="connsiteY25" fmla="*/ 832723 h 1270516"/>
              <a:gd name="connsiteX26" fmla="*/ 1088217 w 1213373"/>
              <a:gd name="connsiteY26" fmla="*/ 685879 h 1270516"/>
              <a:gd name="connsiteX27" fmla="*/ 938992 w 1213373"/>
              <a:gd name="connsiteY27" fmla="*/ 596980 h 1270516"/>
              <a:gd name="connsiteX28" fmla="*/ 1100122 w 1213373"/>
              <a:gd name="connsiteY28" fmla="*/ 488235 h 1270516"/>
              <a:gd name="connsiteX29" fmla="*/ 1172353 w 1213373"/>
              <a:gd name="connsiteY29" fmla="*/ 521573 h 1270516"/>
              <a:gd name="connsiteX30" fmla="*/ 1115998 w 1213373"/>
              <a:gd name="connsiteY30" fmla="*/ 608886 h 1270516"/>
              <a:gd name="connsiteX31" fmla="*/ 1209660 w 1213373"/>
              <a:gd name="connsiteY31" fmla="*/ 607299 h 1270516"/>
              <a:gd name="connsiteX32" fmla="*/ 1143779 w 1213373"/>
              <a:gd name="connsiteY32" fmla="*/ 419971 h 1270516"/>
              <a:gd name="connsiteX33" fmla="*/ 1083454 w 1213373"/>
              <a:gd name="connsiteY33" fmla="*/ 480302 h 1270516"/>
              <a:gd name="connsiteX34" fmla="*/ 919941 w 1213373"/>
              <a:gd name="connsiteY34" fmla="*/ 599757 h 1270516"/>
              <a:gd name="connsiteX35" fmla="*/ 877873 w 1213373"/>
              <a:gd name="connsiteY35" fmla="*/ 535860 h 1270516"/>
              <a:gd name="connsiteX36" fmla="*/ 828660 w 1213373"/>
              <a:gd name="connsiteY36" fmla="*/ 534271 h 1270516"/>
              <a:gd name="connsiteX37" fmla="*/ 910416 w 1213373"/>
              <a:gd name="connsiteY37" fmla="*/ 422354 h 1270516"/>
              <a:gd name="connsiteX38" fmla="*/ 1002491 w 1213373"/>
              <a:gd name="connsiteY38" fmla="*/ 502523 h 1270516"/>
              <a:gd name="connsiteX39" fmla="*/ 952485 w 1213373"/>
              <a:gd name="connsiteY39" fmla="*/ 314402 h 1270516"/>
              <a:gd name="connsiteX40" fmla="*/ 827072 w 1213373"/>
              <a:gd name="connsiteY40" fmla="*/ 258048 h 1270516"/>
              <a:gd name="connsiteX41" fmla="*/ 950104 w 1213373"/>
              <a:gd name="connsiteY41" fmla="*/ 196928 h 1270516"/>
              <a:gd name="connsiteX42" fmla="*/ 1012810 w 1213373"/>
              <a:gd name="connsiteY42" fmla="*/ 60402 h 1270516"/>
              <a:gd name="connsiteX43" fmla="*/ 962010 w 1213373"/>
              <a:gd name="connsiteY43" fmla="*/ 36593 h 1270516"/>
              <a:gd name="connsiteX44" fmla="*/ 857235 w 1213373"/>
              <a:gd name="connsiteY44" fmla="*/ 62785 h 1270516"/>
              <a:gd name="connsiteX45" fmla="*/ 819929 w 1213373"/>
              <a:gd name="connsiteY45" fmla="*/ 4050 h 1270516"/>
              <a:gd name="connsiteX46" fmla="*/ 521479 w 1213373"/>
              <a:gd name="connsiteY46" fmla="*/ 29448 h 1270516"/>
              <a:gd name="connsiteX47" fmla="*/ 366698 w 1213373"/>
              <a:gd name="connsiteY47" fmla="*/ 39766 h 1270516"/>
              <a:gd name="connsiteX48" fmla="*/ 3953 w 1213373"/>
              <a:gd name="connsiteY48" fmla="*/ 290592 h 1270516"/>
              <a:gd name="connsiteX49" fmla="*/ 38878 w 1213373"/>
              <a:gd name="connsiteY49" fmla="*/ 456486 h 1270516"/>
              <a:gd name="connsiteX50" fmla="*/ 165084 w 1213373"/>
              <a:gd name="connsiteY50" fmla="*/ 327104 h 1270516"/>
              <a:gd name="connsiteX51" fmla="*/ 218266 w 1213373"/>
              <a:gd name="connsiteY51" fmla="*/ 162799 h 1270516"/>
              <a:gd name="connsiteX52" fmla="*/ 378605 w 1213373"/>
              <a:gd name="connsiteY52" fmla="*/ 70326 h 1270516"/>
              <a:gd name="connsiteX0" fmla="*/ 378605 w 1213373"/>
              <a:gd name="connsiteY0" fmla="*/ 66326 h 1266516"/>
              <a:gd name="connsiteX1" fmla="*/ 315104 w 1213373"/>
              <a:gd name="connsiteY1" fmla="*/ 241349 h 1266516"/>
              <a:gd name="connsiteX2" fmla="*/ 283354 w 1213373"/>
              <a:gd name="connsiteY2" fmla="*/ 344534 h 1266516"/>
              <a:gd name="connsiteX3" fmla="*/ 279385 w 1213373"/>
              <a:gd name="connsiteY3" fmla="*/ 560434 h 1266516"/>
              <a:gd name="connsiteX4" fmla="*/ 385747 w 1213373"/>
              <a:gd name="connsiteY4" fmla="*/ 742204 h 1266516"/>
              <a:gd name="connsiteX5" fmla="*/ 434167 w 1213373"/>
              <a:gd name="connsiteY5" fmla="*/ 852536 h 1266516"/>
              <a:gd name="connsiteX6" fmla="*/ 161116 w 1213373"/>
              <a:gd name="connsiteY6" fmla="*/ 929530 h 1266516"/>
              <a:gd name="connsiteX7" fmla="*/ 235729 w 1213373"/>
              <a:gd name="connsiteY7" fmla="*/ 1022400 h 1266516"/>
              <a:gd name="connsiteX8" fmla="*/ 323041 w 1213373"/>
              <a:gd name="connsiteY8" fmla="*/ 990648 h 1266516"/>
              <a:gd name="connsiteX9" fmla="*/ 277797 w 1213373"/>
              <a:gd name="connsiteY9" fmla="*/ 1058909 h 1266516"/>
              <a:gd name="connsiteX10" fmla="*/ 382572 w 1213373"/>
              <a:gd name="connsiteY10" fmla="*/ 1094629 h 1266516"/>
              <a:gd name="connsiteX11" fmla="*/ 523066 w 1213373"/>
              <a:gd name="connsiteY11" fmla="*/ 1066054 h 1266516"/>
              <a:gd name="connsiteX12" fmla="*/ 584979 w 1213373"/>
              <a:gd name="connsiteY12" fmla="*/ 1120824 h 1266516"/>
              <a:gd name="connsiteX13" fmla="*/ 632603 w 1213373"/>
              <a:gd name="connsiteY13" fmla="*/ 1218455 h 1266516"/>
              <a:gd name="connsiteX14" fmla="*/ 677848 w 1213373"/>
              <a:gd name="connsiteY14" fmla="*/ 1220837 h 1266516"/>
              <a:gd name="connsiteX15" fmla="*/ 718328 w 1213373"/>
              <a:gd name="connsiteY15" fmla="*/ 1235123 h 1266516"/>
              <a:gd name="connsiteX16" fmla="*/ 770717 w 1213373"/>
              <a:gd name="connsiteY16" fmla="*/ 1263698 h 1266516"/>
              <a:gd name="connsiteX17" fmla="*/ 904066 w 1213373"/>
              <a:gd name="connsiteY17" fmla="*/ 1156542 h 1266516"/>
              <a:gd name="connsiteX18" fmla="*/ 1068372 w 1213373"/>
              <a:gd name="connsiteY18" fmla="*/ 1051767 h 1266516"/>
              <a:gd name="connsiteX19" fmla="*/ 1118379 w 1213373"/>
              <a:gd name="connsiteY19" fmla="*/ 1030335 h 1266516"/>
              <a:gd name="connsiteX20" fmla="*/ 1115998 w 1213373"/>
              <a:gd name="connsiteY20" fmla="*/ 1030337 h 1266516"/>
              <a:gd name="connsiteX21" fmla="*/ 1101709 w 1213373"/>
              <a:gd name="connsiteY21" fmla="*/ 993823 h 1266516"/>
              <a:gd name="connsiteX22" fmla="*/ 1042972 w 1213373"/>
              <a:gd name="connsiteY22" fmla="*/ 955723 h 1266516"/>
              <a:gd name="connsiteX23" fmla="*/ 991378 w 1213373"/>
              <a:gd name="connsiteY23" fmla="*/ 911273 h 1266516"/>
              <a:gd name="connsiteX24" fmla="*/ 1061230 w 1213373"/>
              <a:gd name="connsiteY24" fmla="*/ 863647 h 1266516"/>
              <a:gd name="connsiteX25" fmla="*/ 1147747 w 1213373"/>
              <a:gd name="connsiteY25" fmla="*/ 828723 h 1266516"/>
              <a:gd name="connsiteX26" fmla="*/ 1088217 w 1213373"/>
              <a:gd name="connsiteY26" fmla="*/ 681879 h 1266516"/>
              <a:gd name="connsiteX27" fmla="*/ 938992 w 1213373"/>
              <a:gd name="connsiteY27" fmla="*/ 592980 h 1266516"/>
              <a:gd name="connsiteX28" fmla="*/ 1100122 w 1213373"/>
              <a:gd name="connsiteY28" fmla="*/ 484235 h 1266516"/>
              <a:gd name="connsiteX29" fmla="*/ 1172353 w 1213373"/>
              <a:gd name="connsiteY29" fmla="*/ 517573 h 1266516"/>
              <a:gd name="connsiteX30" fmla="*/ 1115998 w 1213373"/>
              <a:gd name="connsiteY30" fmla="*/ 604886 h 1266516"/>
              <a:gd name="connsiteX31" fmla="*/ 1209660 w 1213373"/>
              <a:gd name="connsiteY31" fmla="*/ 603299 h 1266516"/>
              <a:gd name="connsiteX32" fmla="*/ 1143779 w 1213373"/>
              <a:gd name="connsiteY32" fmla="*/ 415971 h 1266516"/>
              <a:gd name="connsiteX33" fmla="*/ 1083454 w 1213373"/>
              <a:gd name="connsiteY33" fmla="*/ 476302 h 1266516"/>
              <a:gd name="connsiteX34" fmla="*/ 919941 w 1213373"/>
              <a:gd name="connsiteY34" fmla="*/ 595757 h 1266516"/>
              <a:gd name="connsiteX35" fmla="*/ 877873 w 1213373"/>
              <a:gd name="connsiteY35" fmla="*/ 531860 h 1266516"/>
              <a:gd name="connsiteX36" fmla="*/ 828660 w 1213373"/>
              <a:gd name="connsiteY36" fmla="*/ 530271 h 1266516"/>
              <a:gd name="connsiteX37" fmla="*/ 910416 w 1213373"/>
              <a:gd name="connsiteY37" fmla="*/ 418354 h 1266516"/>
              <a:gd name="connsiteX38" fmla="*/ 1002491 w 1213373"/>
              <a:gd name="connsiteY38" fmla="*/ 498523 h 1266516"/>
              <a:gd name="connsiteX39" fmla="*/ 952485 w 1213373"/>
              <a:gd name="connsiteY39" fmla="*/ 310402 h 1266516"/>
              <a:gd name="connsiteX40" fmla="*/ 827072 w 1213373"/>
              <a:gd name="connsiteY40" fmla="*/ 254048 h 1266516"/>
              <a:gd name="connsiteX41" fmla="*/ 950104 w 1213373"/>
              <a:gd name="connsiteY41" fmla="*/ 192928 h 1266516"/>
              <a:gd name="connsiteX42" fmla="*/ 1012810 w 1213373"/>
              <a:gd name="connsiteY42" fmla="*/ 56402 h 1266516"/>
              <a:gd name="connsiteX43" fmla="*/ 962010 w 1213373"/>
              <a:gd name="connsiteY43" fmla="*/ 32593 h 1266516"/>
              <a:gd name="connsiteX44" fmla="*/ 819929 w 1213373"/>
              <a:gd name="connsiteY44" fmla="*/ 50 h 1266516"/>
              <a:gd name="connsiteX45" fmla="*/ 521479 w 1213373"/>
              <a:gd name="connsiteY45" fmla="*/ 25448 h 1266516"/>
              <a:gd name="connsiteX46" fmla="*/ 366698 w 1213373"/>
              <a:gd name="connsiteY46" fmla="*/ 35766 h 1266516"/>
              <a:gd name="connsiteX47" fmla="*/ 3953 w 1213373"/>
              <a:gd name="connsiteY47" fmla="*/ 286592 h 1266516"/>
              <a:gd name="connsiteX48" fmla="*/ 38878 w 1213373"/>
              <a:gd name="connsiteY48" fmla="*/ 452486 h 1266516"/>
              <a:gd name="connsiteX49" fmla="*/ 165084 w 1213373"/>
              <a:gd name="connsiteY49" fmla="*/ 323104 h 1266516"/>
              <a:gd name="connsiteX50" fmla="*/ 218266 w 1213373"/>
              <a:gd name="connsiteY50" fmla="*/ 158799 h 1266516"/>
              <a:gd name="connsiteX51" fmla="*/ 378605 w 1213373"/>
              <a:gd name="connsiteY51" fmla="*/ 66326 h 1266516"/>
              <a:gd name="connsiteX0" fmla="*/ 378605 w 1213373"/>
              <a:gd name="connsiteY0" fmla="*/ 133138 h 1333328"/>
              <a:gd name="connsiteX1" fmla="*/ 315104 w 1213373"/>
              <a:gd name="connsiteY1" fmla="*/ 308161 h 1333328"/>
              <a:gd name="connsiteX2" fmla="*/ 283354 w 1213373"/>
              <a:gd name="connsiteY2" fmla="*/ 411346 h 1333328"/>
              <a:gd name="connsiteX3" fmla="*/ 279385 w 1213373"/>
              <a:gd name="connsiteY3" fmla="*/ 627246 h 1333328"/>
              <a:gd name="connsiteX4" fmla="*/ 385747 w 1213373"/>
              <a:gd name="connsiteY4" fmla="*/ 809016 h 1333328"/>
              <a:gd name="connsiteX5" fmla="*/ 434167 w 1213373"/>
              <a:gd name="connsiteY5" fmla="*/ 919348 h 1333328"/>
              <a:gd name="connsiteX6" fmla="*/ 161116 w 1213373"/>
              <a:gd name="connsiteY6" fmla="*/ 996342 h 1333328"/>
              <a:gd name="connsiteX7" fmla="*/ 235729 w 1213373"/>
              <a:gd name="connsiteY7" fmla="*/ 1089212 h 1333328"/>
              <a:gd name="connsiteX8" fmla="*/ 323041 w 1213373"/>
              <a:gd name="connsiteY8" fmla="*/ 1057460 h 1333328"/>
              <a:gd name="connsiteX9" fmla="*/ 277797 w 1213373"/>
              <a:gd name="connsiteY9" fmla="*/ 1125721 h 1333328"/>
              <a:gd name="connsiteX10" fmla="*/ 382572 w 1213373"/>
              <a:gd name="connsiteY10" fmla="*/ 1161441 h 1333328"/>
              <a:gd name="connsiteX11" fmla="*/ 523066 w 1213373"/>
              <a:gd name="connsiteY11" fmla="*/ 1132866 h 1333328"/>
              <a:gd name="connsiteX12" fmla="*/ 584979 w 1213373"/>
              <a:gd name="connsiteY12" fmla="*/ 1187636 h 1333328"/>
              <a:gd name="connsiteX13" fmla="*/ 632603 w 1213373"/>
              <a:gd name="connsiteY13" fmla="*/ 1285267 h 1333328"/>
              <a:gd name="connsiteX14" fmla="*/ 677848 w 1213373"/>
              <a:gd name="connsiteY14" fmla="*/ 1287649 h 1333328"/>
              <a:gd name="connsiteX15" fmla="*/ 718328 w 1213373"/>
              <a:gd name="connsiteY15" fmla="*/ 1301935 h 1333328"/>
              <a:gd name="connsiteX16" fmla="*/ 770717 w 1213373"/>
              <a:gd name="connsiteY16" fmla="*/ 1330510 h 1333328"/>
              <a:gd name="connsiteX17" fmla="*/ 904066 w 1213373"/>
              <a:gd name="connsiteY17" fmla="*/ 1223354 h 1333328"/>
              <a:gd name="connsiteX18" fmla="*/ 1068372 w 1213373"/>
              <a:gd name="connsiteY18" fmla="*/ 1118579 h 1333328"/>
              <a:gd name="connsiteX19" fmla="*/ 1118379 w 1213373"/>
              <a:gd name="connsiteY19" fmla="*/ 1097147 h 1333328"/>
              <a:gd name="connsiteX20" fmla="*/ 1115998 w 1213373"/>
              <a:gd name="connsiteY20" fmla="*/ 1097149 h 1333328"/>
              <a:gd name="connsiteX21" fmla="*/ 1101709 w 1213373"/>
              <a:gd name="connsiteY21" fmla="*/ 1060635 h 1333328"/>
              <a:gd name="connsiteX22" fmla="*/ 1042972 w 1213373"/>
              <a:gd name="connsiteY22" fmla="*/ 1022535 h 1333328"/>
              <a:gd name="connsiteX23" fmla="*/ 991378 w 1213373"/>
              <a:gd name="connsiteY23" fmla="*/ 978085 h 1333328"/>
              <a:gd name="connsiteX24" fmla="*/ 1061230 w 1213373"/>
              <a:gd name="connsiteY24" fmla="*/ 930459 h 1333328"/>
              <a:gd name="connsiteX25" fmla="*/ 1147747 w 1213373"/>
              <a:gd name="connsiteY25" fmla="*/ 895535 h 1333328"/>
              <a:gd name="connsiteX26" fmla="*/ 1088217 w 1213373"/>
              <a:gd name="connsiteY26" fmla="*/ 748691 h 1333328"/>
              <a:gd name="connsiteX27" fmla="*/ 938992 w 1213373"/>
              <a:gd name="connsiteY27" fmla="*/ 659792 h 1333328"/>
              <a:gd name="connsiteX28" fmla="*/ 1100122 w 1213373"/>
              <a:gd name="connsiteY28" fmla="*/ 551047 h 1333328"/>
              <a:gd name="connsiteX29" fmla="*/ 1172353 w 1213373"/>
              <a:gd name="connsiteY29" fmla="*/ 584385 h 1333328"/>
              <a:gd name="connsiteX30" fmla="*/ 1115998 w 1213373"/>
              <a:gd name="connsiteY30" fmla="*/ 671698 h 1333328"/>
              <a:gd name="connsiteX31" fmla="*/ 1209660 w 1213373"/>
              <a:gd name="connsiteY31" fmla="*/ 670111 h 1333328"/>
              <a:gd name="connsiteX32" fmla="*/ 1143779 w 1213373"/>
              <a:gd name="connsiteY32" fmla="*/ 482783 h 1333328"/>
              <a:gd name="connsiteX33" fmla="*/ 1083454 w 1213373"/>
              <a:gd name="connsiteY33" fmla="*/ 543114 h 1333328"/>
              <a:gd name="connsiteX34" fmla="*/ 919941 w 1213373"/>
              <a:gd name="connsiteY34" fmla="*/ 662569 h 1333328"/>
              <a:gd name="connsiteX35" fmla="*/ 877873 w 1213373"/>
              <a:gd name="connsiteY35" fmla="*/ 598672 h 1333328"/>
              <a:gd name="connsiteX36" fmla="*/ 828660 w 1213373"/>
              <a:gd name="connsiteY36" fmla="*/ 597083 h 1333328"/>
              <a:gd name="connsiteX37" fmla="*/ 910416 w 1213373"/>
              <a:gd name="connsiteY37" fmla="*/ 485166 h 1333328"/>
              <a:gd name="connsiteX38" fmla="*/ 1002491 w 1213373"/>
              <a:gd name="connsiteY38" fmla="*/ 565335 h 1333328"/>
              <a:gd name="connsiteX39" fmla="*/ 952485 w 1213373"/>
              <a:gd name="connsiteY39" fmla="*/ 377214 h 1333328"/>
              <a:gd name="connsiteX40" fmla="*/ 827072 w 1213373"/>
              <a:gd name="connsiteY40" fmla="*/ 320860 h 1333328"/>
              <a:gd name="connsiteX41" fmla="*/ 950104 w 1213373"/>
              <a:gd name="connsiteY41" fmla="*/ 259740 h 1333328"/>
              <a:gd name="connsiteX42" fmla="*/ 1012810 w 1213373"/>
              <a:gd name="connsiteY42" fmla="*/ 123214 h 1333328"/>
              <a:gd name="connsiteX43" fmla="*/ 962010 w 1213373"/>
              <a:gd name="connsiteY43" fmla="*/ 99405 h 1333328"/>
              <a:gd name="connsiteX44" fmla="*/ 819929 w 1213373"/>
              <a:gd name="connsiteY44" fmla="*/ 66862 h 1333328"/>
              <a:gd name="connsiteX45" fmla="*/ 610381 w 1213373"/>
              <a:gd name="connsiteY45" fmla="*/ 189 h 1333328"/>
              <a:gd name="connsiteX46" fmla="*/ 521479 w 1213373"/>
              <a:gd name="connsiteY46" fmla="*/ 92260 h 1333328"/>
              <a:gd name="connsiteX47" fmla="*/ 366698 w 1213373"/>
              <a:gd name="connsiteY47" fmla="*/ 102578 h 1333328"/>
              <a:gd name="connsiteX48" fmla="*/ 3953 w 1213373"/>
              <a:gd name="connsiteY48" fmla="*/ 353404 h 1333328"/>
              <a:gd name="connsiteX49" fmla="*/ 38878 w 1213373"/>
              <a:gd name="connsiteY49" fmla="*/ 519298 h 1333328"/>
              <a:gd name="connsiteX50" fmla="*/ 165084 w 1213373"/>
              <a:gd name="connsiteY50" fmla="*/ 389916 h 1333328"/>
              <a:gd name="connsiteX51" fmla="*/ 218266 w 1213373"/>
              <a:gd name="connsiteY51" fmla="*/ 225611 h 1333328"/>
              <a:gd name="connsiteX52" fmla="*/ 378605 w 1213373"/>
              <a:gd name="connsiteY52" fmla="*/ 133138 h 1333328"/>
              <a:gd name="connsiteX0" fmla="*/ 378605 w 1213373"/>
              <a:gd name="connsiteY0" fmla="*/ 133140 h 1333330"/>
              <a:gd name="connsiteX1" fmla="*/ 315104 w 1213373"/>
              <a:gd name="connsiteY1" fmla="*/ 308163 h 1333330"/>
              <a:gd name="connsiteX2" fmla="*/ 283354 w 1213373"/>
              <a:gd name="connsiteY2" fmla="*/ 411348 h 1333330"/>
              <a:gd name="connsiteX3" fmla="*/ 279385 w 1213373"/>
              <a:gd name="connsiteY3" fmla="*/ 627248 h 1333330"/>
              <a:gd name="connsiteX4" fmla="*/ 385747 w 1213373"/>
              <a:gd name="connsiteY4" fmla="*/ 809018 h 1333330"/>
              <a:gd name="connsiteX5" fmla="*/ 434167 w 1213373"/>
              <a:gd name="connsiteY5" fmla="*/ 919350 h 1333330"/>
              <a:gd name="connsiteX6" fmla="*/ 161116 w 1213373"/>
              <a:gd name="connsiteY6" fmla="*/ 996344 h 1333330"/>
              <a:gd name="connsiteX7" fmla="*/ 235729 w 1213373"/>
              <a:gd name="connsiteY7" fmla="*/ 1089214 h 1333330"/>
              <a:gd name="connsiteX8" fmla="*/ 323041 w 1213373"/>
              <a:gd name="connsiteY8" fmla="*/ 1057462 h 1333330"/>
              <a:gd name="connsiteX9" fmla="*/ 277797 w 1213373"/>
              <a:gd name="connsiteY9" fmla="*/ 1125723 h 1333330"/>
              <a:gd name="connsiteX10" fmla="*/ 382572 w 1213373"/>
              <a:gd name="connsiteY10" fmla="*/ 1161443 h 1333330"/>
              <a:gd name="connsiteX11" fmla="*/ 523066 w 1213373"/>
              <a:gd name="connsiteY11" fmla="*/ 1132868 h 1333330"/>
              <a:gd name="connsiteX12" fmla="*/ 584979 w 1213373"/>
              <a:gd name="connsiteY12" fmla="*/ 1187638 h 1333330"/>
              <a:gd name="connsiteX13" fmla="*/ 632603 w 1213373"/>
              <a:gd name="connsiteY13" fmla="*/ 1285269 h 1333330"/>
              <a:gd name="connsiteX14" fmla="*/ 677848 w 1213373"/>
              <a:gd name="connsiteY14" fmla="*/ 1287651 h 1333330"/>
              <a:gd name="connsiteX15" fmla="*/ 718328 w 1213373"/>
              <a:gd name="connsiteY15" fmla="*/ 1301937 h 1333330"/>
              <a:gd name="connsiteX16" fmla="*/ 770717 w 1213373"/>
              <a:gd name="connsiteY16" fmla="*/ 1330512 h 1333330"/>
              <a:gd name="connsiteX17" fmla="*/ 904066 w 1213373"/>
              <a:gd name="connsiteY17" fmla="*/ 1223356 h 1333330"/>
              <a:gd name="connsiteX18" fmla="*/ 1068372 w 1213373"/>
              <a:gd name="connsiteY18" fmla="*/ 1118581 h 1333330"/>
              <a:gd name="connsiteX19" fmla="*/ 1118379 w 1213373"/>
              <a:gd name="connsiteY19" fmla="*/ 1097149 h 1333330"/>
              <a:gd name="connsiteX20" fmla="*/ 1115998 w 1213373"/>
              <a:gd name="connsiteY20" fmla="*/ 1097151 h 1333330"/>
              <a:gd name="connsiteX21" fmla="*/ 1101709 w 1213373"/>
              <a:gd name="connsiteY21" fmla="*/ 1060637 h 1333330"/>
              <a:gd name="connsiteX22" fmla="*/ 1042972 w 1213373"/>
              <a:gd name="connsiteY22" fmla="*/ 1022537 h 1333330"/>
              <a:gd name="connsiteX23" fmla="*/ 991378 w 1213373"/>
              <a:gd name="connsiteY23" fmla="*/ 978087 h 1333330"/>
              <a:gd name="connsiteX24" fmla="*/ 1061230 w 1213373"/>
              <a:gd name="connsiteY24" fmla="*/ 930461 h 1333330"/>
              <a:gd name="connsiteX25" fmla="*/ 1147747 w 1213373"/>
              <a:gd name="connsiteY25" fmla="*/ 895537 h 1333330"/>
              <a:gd name="connsiteX26" fmla="*/ 1088217 w 1213373"/>
              <a:gd name="connsiteY26" fmla="*/ 748693 h 1333330"/>
              <a:gd name="connsiteX27" fmla="*/ 938992 w 1213373"/>
              <a:gd name="connsiteY27" fmla="*/ 659794 h 1333330"/>
              <a:gd name="connsiteX28" fmla="*/ 1100122 w 1213373"/>
              <a:gd name="connsiteY28" fmla="*/ 551049 h 1333330"/>
              <a:gd name="connsiteX29" fmla="*/ 1172353 w 1213373"/>
              <a:gd name="connsiteY29" fmla="*/ 584387 h 1333330"/>
              <a:gd name="connsiteX30" fmla="*/ 1115998 w 1213373"/>
              <a:gd name="connsiteY30" fmla="*/ 671700 h 1333330"/>
              <a:gd name="connsiteX31" fmla="*/ 1209660 w 1213373"/>
              <a:gd name="connsiteY31" fmla="*/ 670113 h 1333330"/>
              <a:gd name="connsiteX32" fmla="*/ 1143779 w 1213373"/>
              <a:gd name="connsiteY32" fmla="*/ 482785 h 1333330"/>
              <a:gd name="connsiteX33" fmla="*/ 1083454 w 1213373"/>
              <a:gd name="connsiteY33" fmla="*/ 543116 h 1333330"/>
              <a:gd name="connsiteX34" fmla="*/ 919941 w 1213373"/>
              <a:gd name="connsiteY34" fmla="*/ 662571 h 1333330"/>
              <a:gd name="connsiteX35" fmla="*/ 877873 w 1213373"/>
              <a:gd name="connsiteY35" fmla="*/ 598674 h 1333330"/>
              <a:gd name="connsiteX36" fmla="*/ 828660 w 1213373"/>
              <a:gd name="connsiteY36" fmla="*/ 597085 h 1333330"/>
              <a:gd name="connsiteX37" fmla="*/ 910416 w 1213373"/>
              <a:gd name="connsiteY37" fmla="*/ 485168 h 1333330"/>
              <a:gd name="connsiteX38" fmla="*/ 1002491 w 1213373"/>
              <a:gd name="connsiteY38" fmla="*/ 565337 h 1333330"/>
              <a:gd name="connsiteX39" fmla="*/ 952485 w 1213373"/>
              <a:gd name="connsiteY39" fmla="*/ 377216 h 1333330"/>
              <a:gd name="connsiteX40" fmla="*/ 827072 w 1213373"/>
              <a:gd name="connsiteY40" fmla="*/ 320862 h 1333330"/>
              <a:gd name="connsiteX41" fmla="*/ 950104 w 1213373"/>
              <a:gd name="connsiteY41" fmla="*/ 259742 h 1333330"/>
              <a:gd name="connsiteX42" fmla="*/ 1012810 w 1213373"/>
              <a:gd name="connsiteY42" fmla="*/ 123216 h 1333330"/>
              <a:gd name="connsiteX43" fmla="*/ 962010 w 1213373"/>
              <a:gd name="connsiteY43" fmla="*/ 99407 h 1333330"/>
              <a:gd name="connsiteX44" fmla="*/ 819929 w 1213373"/>
              <a:gd name="connsiteY44" fmla="*/ 66864 h 1333330"/>
              <a:gd name="connsiteX45" fmla="*/ 610381 w 1213373"/>
              <a:gd name="connsiteY45" fmla="*/ 191 h 1333330"/>
              <a:gd name="connsiteX46" fmla="*/ 531006 w 1213373"/>
              <a:gd name="connsiteY46" fmla="*/ 38291 h 1333330"/>
              <a:gd name="connsiteX47" fmla="*/ 521479 w 1213373"/>
              <a:gd name="connsiteY47" fmla="*/ 92262 h 1333330"/>
              <a:gd name="connsiteX48" fmla="*/ 366698 w 1213373"/>
              <a:gd name="connsiteY48" fmla="*/ 102580 h 1333330"/>
              <a:gd name="connsiteX49" fmla="*/ 3953 w 1213373"/>
              <a:gd name="connsiteY49" fmla="*/ 353406 h 1333330"/>
              <a:gd name="connsiteX50" fmla="*/ 38878 w 1213373"/>
              <a:gd name="connsiteY50" fmla="*/ 519300 h 1333330"/>
              <a:gd name="connsiteX51" fmla="*/ 165084 w 1213373"/>
              <a:gd name="connsiteY51" fmla="*/ 389918 h 1333330"/>
              <a:gd name="connsiteX52" fmla="*/ 218266 w 1213373"/>
              <a:gd name="connsiteY52" fmla="*/ 225613 h 1333330"/>
              <a:gd name="connsiteX53" fmla="*/ 378605 w 1213373"/>
              <a:gd name="connsiteY53" fmla="*/ 133140 h 1333330"/>
              <a:gd name="connsiteX0" fmla="*/ 378605 w 1213373"/>
              <a:gd name="connsiteY0" fmla="*/ 133140 h 1333330"/>
              <a:gd name="connsiteX1" fmla="*/ 315104 w 1213373"/>
              <a:gd name="connsiteY1" fmla="*/ 308163 h 1333330"/>
              <a:gd name="connsiteX2" fmla="*/ 283354 w 1213373"/>
              <a:gd name="connsiteY2" fmla="*/ 411348 h 1333330"/>
              <a:gd name="connsiteX3" fmla="*/ 279385 w 1213373"/>
              <a:gd name="connsiteY3" fmla="*/ 627248 h 1333330"/>
              <a:gd name="connsiteX4" fmla="*/ 385747 w 1213373"/>
              <a:gd name="connsiteY4" fmla="*/ 809018 h 1333330"/>
              <a:gd name="connsiteX5" fmla="*/ 434167 w 1213373"/>
              <a:gd name="connsiteY5" fmla="*/ 919350 h 1333330"/>
              <a:gd name="connsiteX6" fmla="*/ 161116 w 1213373"/>
              <a:gd name="connsiteY6" fmla="*/ 996344 h 1333330"/>
              <a:gd name="connsiteX7" fmla="*/ 235729 w 1213373"/>
              <a:gd name="connsiteY7" fmla="*/ 1089214 h 1333330"/>
              <a:gd name="connsiteX8" fmla="*/ 323041 w 1213373"/>
              <a:gd name="connsiteY8" fmla="*/ 1057462 h 1333330"/>
              <a:gd name="connsiteX9" fmla="*/ 277797 w 1213373"/>
              <a:gd name="connsiteY9" fmla="*/ 1125723 h 1333330"/>
              <a:gd name="connsiteX10" fmla="*/ 382572 w 1213373"/>
              <a:gd name="connsiteY10" fmla="*/ 1161443 h 1333330"/>
              <a:gd name="connsiteX11" fmla="*/ 523066 w 1213373"/>
              <a:gd name="connsiteY11" fmla="*/ 1132868 h 1333330"/>
              <a:gd name="connsiteX12" fmla="*/ 584979 w 1213373"/>
              <a:gd name="connsiteY12" fmla="*/ 1187638 h 1333330"/>
              <a:gd name="connsiteX13" fmla="*/ 632603 w 1213373"/>
              <a:gd name="connsiteY13" fmla="*/ 1285269 h 1333330"/>
              <a:gd name="connsiteX14" fmla="*/ 677848 w 1213373"/>
              <a:gd name="connsiteY14" fmla="*/ 1287651 h 1333330"/>
              <a:gd name="connsiteX15" fmla="*/ 718328 w 1213373"/>
              <a:gd name="connsiteY15" fmla="*/ 1301937 h 1333330"/>
              <a:gd name="connsiteX16" fmla="*/ 770717 w 1213373"/>
              <a:gd name="connsiteY16" fmla="*/ 1330512 h 1333330"/>
              <a:gd name="connsiteX17" fmla="*/ 904066 w 1213373"/>
              <a:gd name="connsiteY17" fmla="*/ 1223356 h 1333330"/>
              <a:gd name="connsiteX18" fmla="*/ 1068372 w 1213373"/>
              <a:gd name="connsiteY18" fmla="*/ 1118581 h 1333330"/>
              <a:gd name="connsiteX19" fmla="*/ 1118379 w 1213373"/>
              <a:gd name="connsiteY19" fmla="*/ 1097149 h 1333330"/>
              <a:gd name="connsiteX20" fmla="*/ 1115998 w 1213373"/>
              <a:gd name="connsiteY20" fmla="*/ 1097151 h 1333330"/>
              <a:gd name="connsiteX21" fmla="*/ 1101709 w 1213373"/>
              <a:gd name="connsiteY21" fmla="*/ 1060637 h 1333330"/>
              <a:gd name="connsiteX22" fmla="*/ 1042972 w 1213373"/>
              <a:gd name="connsiteY22" fmla="*/ 1022537 h 1333330"/>
              <a:gd name="connsiteX23" fmla="*/ 991378 w 1213373"/>
              <a:gd name="connsiteY23" fmla="*/ 978087 h 1333330"/>
              <a:gd name="connsiteX24" fmla="*/ 1061230 w 1213373"/>
              <a:gd name="connsiteY24" fmla="*/ 930461 h 1333330"/>
              <a:gd name="connsiteX25" fmla="*/ 1147747 w 1213373"/>
              <a:gd name="connsiteY25" fmla="*/ 895537 h 1333330"/>
              <a:gd name="connsiteX26" fmla="*/ 1088217 w 1213373"/>
              <a:gd name="connsiteY26" fmla="*/ 748693 h 1333330"/>
              <a:gd name="connsiteX27" fmla="*/ 938992 w 1213373"/>
              <a:gd name="connsiteY27" fmla="*/ 659794 h 1333330"/>
              <a:gd name="connsiteX28" fmla="*/ 1100122 w 1213373"/>
              <a:gd name="connsiteY28" fmla="*/ 551049 h 1333330"/>
              <a:gd name="connsiteX29" fmla="*/ 1172353 w 1213373"/>
              <a:gd name="connsiteY29" fmla="*/ 584387 h 1333330"/>
              <a:gd name="connsiteX30" fmla="*/ 1115998 w 1213373"/>
              <a:gd name="connsiteY30" fmla="*/ 671700 h 1333330"/>
              <a:gd name="connsiteX31" fmla="*/ 1209660 w 1213373"/>
              <a:gd name="connsiteY31" fmla="*/ 670113 h 1333330"/>
              <a:gd name="connsiteX32" fmla="*/ 1143779 w 1213373"/>
              <a:gd name="connsiteY32" fmla="*/ 482785 h 1333330"/>
              <a:gd name="connsiteX33" fmla="*/ 1083454 w 1213373"/>
              <a:gd name="connsiteY33" fmla="*/ 543116 h 1333330"/>
              <a:gd name="connsiteX34" fmla="*/ 919941 w 1213373"/>
              <a:gd name="connsiteY34" fmla="*/ 662571 h 1333330"/>
              <a:gd name="connsiteX35" fmla="*/ 877873 w 1213373"/>
              <a:gd name="connsiteY35" fmla="*/ 598674 h 1333330"/>
              <a:gd name="connsiteX36" fmla="*/ 828660 w 1213373"/>
              <a:gd name="connsiteY36" fmla="*/ 597085 h 1333330"/>
              <a:gd name="connsiteX37" fmla="*/ 910416 w 1213373"/>
              <a:gd name="connsiteY37" fmla="*/ 485168 h 1333330"/>
              <a:gd name="connsiteX38" fmla="*/ 1002491 w 1213373"/>
              <a:gd name="connsiteY38" fmla="*/ 565337 h 1333330"/>
              <a:gd name="connsiteX39" fmla="*/ 952485 w 1213373"/>
              <a:gd name="connsiteY39" fmla="*/ 377216 h 1333330"/>
              <a:gd name="connsiteX40" fmla="*/ 827072 w 1213373"/>
              <a:gd name="connsiteY40" fmla="*/ 320862 h 1333330"/>
              <a:gd name="connsiteX41" fmla="*/ 950104 w 1213373"/>
              <a:gd name="connsiteY41" fmla="*/ 259742 h 1333330"/>
              <a:gd name="connsiteX42" fmla="*/ 1012810 w 1213373"/>
              <a:gd name="connsiteY42" fmla="*/ 123216 h 1333330"/>
              <a:gd name="connsiteX43" fmla="*/ 962010 w 1213373"/>
              <a:gd name="connsiteY43" fmla="*/ 99407 h 1333330"/>
              <a:gd name="connsiteX44" fmla="*/ 819929 w 1213373"/>
              <a:gd name="connsiteY44" fmla="*/ 66864 h 1333330"/>
              <a:gd name="connsiteX45" fmla="*/ 769131 w 1213373"/>
              <a:gd name="connsiteY45" fmla="*/ 38291 h 1333330"/>
              <a:gd name="connsiteX46" fmla="*/ 610381 w 1213373"/>
              <a:gd name="connsiteY46" fmla="*/ 191 h 1333330"/>
              <a:gd name="connsiteX47" fmla="*/ 531006 w 1213373"/>
              <a:gd name="connsiteY47" fmla="*/ 38291 h 1333330"/>
              <a:gd name="connsiteX48" fmla="*/ 521479 w 1213373"/>
              <a:gd name="connsiteY48" fmla="*/ 92262 h 1333330"/>
              <a:gd name="connsiteX49" fmla="*/ 366698 w 1213373"/>
              <a:gd name="connsiteY49" fmla="*/ 102580 h 1333330"/>
              <a:gd name="connsiteX50" fmla="*/ 3953 w 1213373"/>
              <a:gd name="connsiteY50" fmla="*/ 353406 h 1333330"/>
              <a:gd name="connsiteX51" fmla="*/ 38878 w 1213373"/>
              <a:gd name="connsiteY51" fmla="*/ 519300 h 1333330"/>
              <a:gd name="connsiteX52" fmla="*/ 165084 w 1213373"/>
              <a:gd name="connsiteY52" fmla="*/ 389918 h 1333330"/>
              <a:gd name="connsiteX53" fmla="*/ 218266 w 1213373"/>
              <a:gd name="connsiteY53" fmla="*/ 225613 h 1333330"/>
              <a:gd name="connsiteX54" fmla="*/ 378605 w 1213373"/>
              <a:gd name="connsiteY54" fmla="*/ 133140 h 1333330"/>
              <a:gd name="connsiteX0" fmla="*/ 378605 w 1213373"/>
              <a:gd name="connsiteY0" fmla="*/ 133057 h 1333247"/>
              <a:gd name="connsiteX1" fmla="*/ 315104 w 1213373"/>
              <a:gd name="connsiteY1" fmla="*/ 308080 h 1333247"/>
              <a:gd name="connsiteX2" fmla="*/ 283354 w 1213373"/>
              <a:gd name="connsiteY2" fmla="*/ 411265 h 1333247"/>
              <a:gd name="connsiteX3" fmla="*/ 279385 w 1213373"/>
              <a:gd name="connsiteY3" fmla="*/ 627165 h 1333247"/>
              <a:gd name="connsiteX4" fmla="*/ 385747 w 1213373"/>
              <a:gd name="connsiteY4" fmla="*/ 808935 h 1333247"/>
              <a:gd name="connsiteX5" fmla="*/ 434167 w 1213373"/>
              <a:gd name="connsiteY5" fmla="*/ 919267 h 1333247"/>
              <a:gd name="connsiteX6" fmla="*/ 161116 w 1213373"/>
              <a:gd name="connsiteY6" fmla="*/ 996261 h 1333247"/>
              <a:gd name="connsiteX7" fmla="*/ 235729 w 1213373"/>
              <a:gd name="connsiteY7" fmla="*/ 1089131 h 1333247"/>
              <a:gd name="connsiteX8" fmla="*/ 323041 w 1213373"/>
              <a:gd name="connsiteY8" fmla="*/ 1057379 h 1333247"/>
              <a:gd name="connsiteX9" fmla="*/ 277797 w 1213373"/>
              <a:gd name="connsiteY9" fmla="*/ 1125640 h 1333247"/>
              <a:gd name="connsiteX10" fmla="*/ 382572 w 1213373"/>
              <a:gd name="connsiteY10" fmla="*/ 1161360 h 1333247"/>
              <a:gd name="connsiteX11" fmla="*/ 523066 w 1213373"/>
              <a:gd name="connsiteY11" fmla="*/ 1132785 h 1333247"/>
              <a:gd name="connsiteX12" fmla="*/ 584979 w 1213373"/>
              <a:gd name="connsiteY12" fmla="*/ 1187555 h 1333247"/>
              <a:gd name="connsiteX13" fmla="*/ 632603 w 1213373"/>
              <a:gd name="connsiteY13" fmla="*/ 1285186 h 1333247"/>
              <a:gd name="connsiteX14" fmla="*/ 677848 w 1213373"/>
              <a:gd name="connsiteY14" fmla="*/ 1287568 h 1333247"/>
              <a:gd name="connsiteX15" fmla="*/ 718328 w 1213373"/>
              <a:gd name="connsiteY15" fmla="*/ 1301854 h 1333247"/>
              <a:gd name="connsiteX16" fmla="*/ 770717 w 1213373"/>
              <a:gd name="connsiteY16" fmla="*/ 1330429 h 1333247"/>
              <a:gd name="connsiteX17" fmla="*/ 904066 w 1213373"/>
              <a:gd name="connsiteY17" fmla="*/ 1223273 h 1333247"/>
              <a:gd name="connsiteX18" fmla="*/ 1068372 w 1213373"/>
              <a:gd name="connsiteY18" fmla="*/ 1118498 h 1333247"/>
              <a:gd name="connsiteX19" fmla="*/ 1118379 w 1213373"/>
              <a:gd name="connsiteY19" fmla="*/ 1097066 h 1333247"/>
              <a:gd name="connsiteX20" fmla="*/ 1115998 w 1213373"/>
              <a:gd name="connsiteY20" fmla="*/ 1097068 h 1333247"/>
              <a:gd name="connsiteX21" fmla="*/ 1101709 w 1213373"/>
              <a:gd name="connsiteY21" fmla="*/ 1060554 h 1333247"/>
              <a:gd name="connsiteX22" fmla="*/ 1042972 w 1213373"/>
              <a:gd name="connsiteY22" fmla="*/ 1022454 h 1333247"/>
              <a:gd name="connsiteX23" fmla="*/ 991378 w 1213373"/>
              <a:gd name="connsiteY23" fmla="*/ 978004 h 1333247"/>
              <a:gd name="connsiteX24" fmla="*/ 1061230 w 1213373"/>
              <a:gd name="connsiteY24" fmla="*/ 930378 h 1333247"/>
              <a:gd name="connsiteX25" fmla="*/ 1147747 w 1213373"/>
              <a:gd name="connsiteY25" fmla="*/ 895454 h 1333247"/>
              <a:gd name="connsiteX26" fmla="*/ 1088217 w 1213373"/>
              <a:gd name="connsiteY26" fmla="*/ 748610 h 1333247"/>
              <a:gd name="connsiteX27" fmla="*/ 938992 w 1213373"/>
              <a:gd name="connsiteY27" fmla="*/ 659711 h 1333247"/>
              <a:gd name="connsiteX28" fmla="*/ 1100122 w 1213373"/>
              <a:gd name="connsiteY28" fmla="*/ 550966 h 1333247"/>
              <a:gd name="connsiteX29" fmla="*/ 1172353 w 1213373"/>
              <a:gd name="connsiteY29" fmla="*/ 584304 h 1333247"/>
              <a:gd name="connsiteX30" fmla="*/ 1115998 w 1213373"/>
              <a:gd name="connsiteY30" fmla="*/ 671617 h 1333247"/>
              <a:gd name="connsiteX31" fmla="*/ 1209660 w 1213373"/>
              <a:gd name="connsiteY31" fmla="*/ 670030 h 1333247"/>
              <a:gd name="connsiteX32" fmla="*/ 1143779 w 1213373"/>
              <a:gd name="connsiteY32" fmla="*/ 482702 h 1333247"/>
              <a:gd name="connsiteX33" fmla="*/ 1083454 w 1213373"/>
              <a:gd name="connsiteY33" fmla="*/ 543033 h 1333247"/>
              <a:gd name="connsiteX34" fmla="*/ 919941 w 1213373"/>
              <a:gd name="connsiteY34" fmla="*/ 662488 h 1333247"/>
              <a:gd name="connsiteX35" fmla="*/ 877873 w 1213373"/>
              <a:gd name="connsiteY35" fmla="*/ 598591 h 1333247"/>
              <a:gd name="connsiteX36" fmla="*/ 828660 w 1213373"/>
              <a:gd name="connsiteY36" fmla="*/ 597002 h 1333247"/>
              <a:gd name="connsiteX37" fmla="*/ 910416 w 1213373"/>
              <a:gd name="connsiteY37" fmla="*/ 485085 h 1333247"/>
              <a:gd name="connsiteX38" fmla="*/ 1002491 w 1213373"/>
              <a:gd name="connsiteY38" fmla="*/ 565254 h 1333247"/>
              <a:gd name="connsiteX39" fmla="*/ 952485 w 1213373"/>
              <a:gd name="connsiteY39" fmla="*/ 377133 h 1333247"/>
              <a:gd name="connsiteX40" fmla="*/ 827072 w 1213373"/>
              <a:gd name="connsiteY40" fmla="*/ 320779 h 1333247"/>
              <a:gd name="connsiteX41" fmla="*/ 950104 w 1213373"/>
              <a:gd name="connsiteY41" fmla="*/ 259659 h 1333247"/>
              <a:gd name="connsiteX42" fmla="*/ 1012810 w 1213373"/>
              <a:gd name="connsiteY42" fmla="*/ 123133 h 1333247"/>
              <a:gd name="connsiteX43" fmla="*/ 962010 w 1213373"/>
              <a:gd name="connsiteY43" fmla="*/ 99324 h 1333247"/>
              <a:gd name="connsiteX44" fmla="*/ 819929 w 1213373"/>
              <a:gd name="connsiteY44" fmla="*/ 66781 h 1333247"/>
              <a:gd name="connsiteX45" fmla="*/ 769131 w 1213373"/>
              <a:gd name="connsiteY45" fmla="*/ 38208 h 1333247"/>
              <a:gd name="connsiteX46" fmla="*/ 724681 w 1213373"/>
              <a:gd name="connsiteY46" fmla="*/ 50908 h 1333247"/>
              <a:gd name="connsiteX47" fmla="*/ 610381 w 1213373"/>
              <a:gd name="connsiteY47" fmla="*/ 108 h 1333247"/>
              <a:gd name="connsiteX48" fmla="*/ 531006 w 1213373"/>
              <a:gd name="connsiteY48" fmla="*/ 38208 h 1333247"/>
              <a:gd name="connsiteX49" fmla="*/ 521479 w 1213373"/>
              <a:gd name="connsiteY49" fmla="*/ 92179 h 1333247"/>
              <a:gd name="connsiteX50" fmla="*/ 366698 w 1213373"/>
              <a:gd name="connsiteY50" fmla="*/ 102497 h 1333247"/>
              <a:gd name="connsiteX51" fmla="*/ 3953 w 1213373"/>
              <a:gd name="connsiteY51" fmla="*/ 353323 h 1333247"/>
              <a:gd name="connsiteX52" fmla="*/ 38878 w 1213373"/>
              <a:gd name="connsiteY52" fmla="*/ 519217 h 1333247"/>
              <a:gd name="connsiteX53" fmla="*/ 165084 w 1213373"/>
              <a:gd name="connsiteY53" fmla="*/ 389835 h 1333247"/>
              <a:gd name="connsiteX54" fmla="*/ 218266 w 1213373"/>
              <a:gd name="connsiteY54" fmla="*/ 225530 h 1333247"/>
              <a:gd name="connsiteX55" fmla="*/ 378605 w 1213373"/>
              <a:gd name="connsiteY55" fmla="*/ 133057 h 1333247"/>
              <a:gd name="connsiteX0" fmla="*/ 378605 w 1213373"/>
              <a:gd name="connsiteY0" fmla="*/ 134227 h 1334417"/>
              <a:gd name="connsiteX1" fmla="*/ 315104 w 1213373"/>
              <a:gd name="connsiteY1" fmla="*/ 309250 h 1334417"/>
              <a:gd name="connsiteX2" fmla="*/ 283354 w 1213373"/>
              <a:gd name="connsiteY2" fmla="*/ 412435 h 1334417"/>
              <a:gd name="connsiteX3" fmla="*/ 279385 w 1213373"/>
              <a:gd name="connsiteY3" fmla="*/ 628335 h 1334417"/>
              <a:gd name="connsiteX4" fmla="*/ 385747 w 1213373"/>
              <a:gd name="connsiteY4" fmla="*/ 810105 h 1334417"/>
              <a:gd name="connsiteX5" fmla="*/ 434167 w 1213373"/>
              <a:gd name="connsiteY5" fmla="*/ 920437 h 1334417"/>
              <a:gd name="connsiteX6" fmla="*/ 161116 w 1213373"/>
              <a:gd name="connsiteY6" fmla="*/ 997431 h 1334417"/>
              <a:gd name="connsiteX7" fmla="*/ 235729 w 1213373"/>
              <a:gd name="connsiteY7" fmla="*/ 1090301 h 1334417"/>
              <a:gd name="connsiteX8" fmla="*/ 323041 w 1213373"/>
              <a:gd name="connsiteY8" fmla="*/ 1058549 h 1334417"/>
              <a:gd name="connsiteX9" fmla="*/ 277797 w 1213373"/>
              <a:gd name="connsiteY9" fmla="*/ 1126810 h 1334417"/>
              <a:gd name="connsiteX10" fmla="*/ 382572 w 1213373"/>
              <a:gd name="connsiteY10" fmla="*/ 1162530 h 1334417"/>
              <a:gd name="connsiteX11" fmla="*/ 523066 w 1213373"/>
              <a:gd name="connsiteY11" fmla="*/ 1133955 h 1334417"/>
              <a:gd name="connsiteX12" fmla="*/ 584979 w 1213373"/>
              <a:gd name="connsiteY12" fmla="*/ 1188725 h 1334417"/>
              <a:gd name="connsiteX13" fmla="*/ 632603 w 1213373"/>
              <a:gd name="connsiteY13" fmla="*/ 1286356 h 1334417"/>
              <a:gd name="connsiteX14" fmla="*/ 677848 w 1213373"/>
              <a:gd name="connsiteY14" fmla="*/ 1288738 h 1334417"/>
              <a:gd name="connsiteX15" fmla="*/ 718328 w 1213373"/>
              <a:gd name="connsiteY15" fmla="*/ 1303024 h 1334417"/>
              <a:gd name="connsiteX16" fmla="*/ 770717 w 1213373"/>
              <a:gd name="connsiteY16" fmla="*/ 1331599 h 1334417"/>
              <a:gd name="connsiteX17" fmla="*/ 904066 w 1213373"/>
              <a:gd name="connsiteY17" fmla="*/ 1224443 h 1334417"/>
              <a:gd name="connsiteX18" fmla="*/ 1068372 w 1213373"/>
              <a:gd name="connsiteY18" fmla="*/ 1119668 h 1334417"/>
              <a:gd name="connsiteX19" fmla="*/ 1118379 w 1213373"/>
              <a:gd name="connsiteY19" fmla="*/ 1098236 h 1334417"/>
              <a:gd name="connsiteX20" fmla="*/ 1115998 w 1213373"/>
              <a:gd name="connsiteY20" fmla="*/ 1098238 h 1334417"/>
              <a:gd name="connsiteX21" fmla="*/ 1101709 w 1213373"/>
              <a:gd name="connsiteY21" fmla="*/ 1061724 h 1334417"/>
              <a:gd name="connsiteX22" fmla="*/ 1042972 w 1213373"/>
              <a:gd name="connsiteY22" fmla="*/ 1023624 h 1334417"/>
              <a:gd name="connsiteX23" fmla="*/ 991378 w 1213373"/>
              <a:gd name="connsiteY23" fmla="*/ 979174 h 1334417"/>
              <a:gd name="connsiteX24" fmla="*/ 1061230 w 1213373"/>
              <a:gd name="connsiteY24" fmla="*/ 931548 h 1334417"/>
              <a:gd name="connsiteX25" fmla="*/ 1147747 w 1213373"/>
              <a:gd name="connsiteY25" fmla="*/ 896624 h 1334417"/>
              <a:gd name="connsiteX26" fmla="*/ 1088217 w 1213373"/>
              <a:gd name="connsiteY26" fmla="*/ 749780 h 1334417"/>
              <a:gd name="connsiteX27" fmla="*/ 938992 w 1213373"/>
              <a:gd name="connsiteY27" fmla="*/ 660881 h 1334417"/>
              <a:gd name="connsiteX28" fmla="*/ 1100122 w 1213373"/>
              <a:gd name="connsiteY28" fmla="*/ 552136 h 1334417"/>
              <a:gd name="connsiteX29" fmla="*/ 1172353 w 1213373"/>
              <a:gd name="connsiteY29" fmla="*/ 585474 h 1334417"/>
              <a:gd name="connsiteX30" fmla="*/ 1115998 w 1213373"/>
              <a:gd name="connsiteY30" fmla="*/ 672787 h 1334417"/>
              <a:gd name="connsiteX31" fmla="*/ 1209660 w 1213373"/>
              <a:gd name="connsiteY31" fmla="*/ 671200 h 1334417"/>
              <a:gd name="connsiteX32" fmla="*/ 1143779 w 1213373"/>
              <a:gd name="connsiteY32" fmla="*/ 483872 h 1334417"/>
              <a:gd name="connsiteX33" fmla="*/ 1083454 w 1213373"/>
              <a:gd name="connsiteY33" fmla="*/ 544203 h 1334417"/>
              <a:gd name="connsiteX34" fmla="*/ 919941 w 1213373"/>
              <a:gd name="connsiteY34" fmla="*/ 663658 h 1334417"/>
              <a:gd name="connsiteX35" fmla="*/ 877873 w 1213373"/>
              <a:gd name="connsiteY35" fmla="*/ 599761 h 1334417"/>
              <a:gd name="connsiteX36" fmla="*/ 828660 w 1213373"/>
              <a:gd name="connsiteY36" fmla="*/ 598172 h 1334417"/>
              <a:gd name="connsiteX37" fmla="*/ 910416 w 1213373"/>
              <a:gd name="connsiteY37" fmla="*/ 486255 h 1334417"/>
              <a:gd name="connsiteX38" fmla="*/ 1002491 w 1213373"/>
              <a:gd name="connsiteY38" fmla="*/ 566424 h 1334417"/>
              <a:gd name="connsiteX39" fmla="*/ 952485 w 1213373"/>
              <a:gd name="connsiteY39" fmla="*/ 378303 h 1334417"/>
              <a:gd name="connsiteX40" fmla="*/ 827072 w 1213373"/>
              <a:gd name="connsiteY40" fmla="*/ 321949 h 1334417"/>
              <a:gd name="connsiteX41" fmla="*/ 950104 w 1213373"/>
              <a:gd name="connsiteY41" fmla="*/ 260829 h 1334417"/>
              <a:gd name="connsiteX42" fmla="*/ 1012810 w 1213373"/>
              <a:gd name="connsiteY42" fmla="*/ 124303 h 1334417"/>
              <a:gd name="connsiteX43" fmla="*/ 962010 w 1213373"/>
              <a:gd name="connsiteY43" fmla="*/ 100494 h 1334417"/>
              <a:gd name="connsiteX44" fmla="*/ 819929 w 1213373"/>
              <a:gd name="connsiteY44" fmla="*/ 67951 h 1334417"/>
              <a:gd name="connsiteX45" fmla="*/ 769131 w 1213373"/>
              <a:gd name="connsiteY45" fmla="*/ 39378 h 1334417"/>
              <a:gd name="connsiteX46" fmla="*/ 724681 w 1213373"/>
              <a:gd name="connsiteY46" fmla="*/ 52078 h 1334417"/>
              <a:gd name="connsiteX47" fmla="*/ 610381 w 1213373"/>
              <a:gd name="connsiteY47" fmla="*/ 1278 h 1334417"/>
              <a:gd name="connsiteX48" fmla="*/ 584981 w 1213373"/>
              <a:gd name="connsiteY48" fmla="*/ 20328 h 1334417"/>
              <a:gd name="connsiteX49" fmla="*/ 531006 w 1213373"/>
              <a:gd name="connsiteY49" fmla="*/ 39378 h 1334417"/>
              <a:gd name="connsiteX50" fmla="*/ 521479 w 1213373"/>
              <a:gd name="connsiteY50" fmla="*/ 93349 h 1334417"/>
              <a:gd name="connsiteX51" fmla="*/ 366698 w 1213373"/>
              <a:gd name="connsiteY51" fmla="*/ 103667 h 1334417"/>
              <a:gd name="connsiteX52" fmla="*/ 3953 w 1213373"/>
              <a:gd name="connsiteY52" fmla="*/ 354493 h 1334417"/>
              <a:gd name="connsiteX53" fmla="*/ 38878 w 1213373"/>
              <a:gd name="connsiteY53" fmla="*/ 520387 h 1334417"/>
              <a:gd name="connsiteX54" fmla="*/ 165084 w 1213373"/>
              <a:gd name="connsiteY54" fmla="*/ 391005 h 1334417"/>
              <a:gd name="connsiteX55" fmla="*/ 218266 w 1213373"/>
              <a:gd name="connsiteY55" fmla="*/ 226700 h 1334417"/>
              <a:gd name="connsiteX56" fmla="*/ 378605 w 1213373"/>
              <a:gd name="connsiteY56" fmla="*/ 134227 h 1334417"/>
              <a:gd name="connsiteX0" fmla="*/ 378605 w 1213373"/>
              <a:gd name="connsiteY0" fmla="*/ 134227 h 1334417"/>
              <a:gd name="connsiteX1" fmla="*/ 315104 w 1213373"/>
              <a:gd name="connsiteY1" fmla="*/ 309250 h 1334417"/>
              <a:gd name="connsiteX2" fmla="*/ 283354 w 1213373"/>
              <a:gd name="connsiteY2" fmla="*/ 412435 h 1334417"/>
              <a:gd name="connsiteX3" fmla="*/ 279385 w 1213373"/>
              <a:gd name="connsiteY3" fmla="*/ 628335 h 1334417"/>
              <a:gd name="connsiteX4" fmla="*/ 385747 w 1213373"/>
              <a:gd name="connsiteY4" fmla="*/ 810105 h 1334417"/>
              <a:gd name="connsiteX5" fmla="*/ 434167 w 1213373"/>
              <a:gd name="connsiteY5" fmla="*/ 920437 h 1334417"/>
              <a:gd name="connsiteX6" fmla="*/ 161116 w 1213373"/>
              <a:gd name="connsiteY6" fmla="*/ 997431 h 1334417"/>
              <a:gd name="connsiteX7" fmla="*/ 235729 w 1213373"/>
              <a:gd name="connsiteY7" fmla="*/ 1090301 h 1334417"/>
              <a:gd name="connsiteX8" fmla="*/ 323041 w 1213373"/>
              <a:gd name="connsiteY8" fmla="*/ 1058549 h 1334417"/>
              <a:gd name="connsiteX9" fmla="*/ 277797 w 1213373"/>
              <a:gd name="connsiteY9" fmla="*/ 1126810 h 1334417"/>
              <a:gd name="connsiteX10" fmla="*/ 382572 w 1213373"/>
              <a:gd name="connsiteY10" fmla="*/ 1162530 h 1334417"/>
              <a:gd name="connsiteX11" fmla="*/ 523066 w 1213373"/>
              <a:gd name="connsiteY11" fmla="*/ 1133955 h 1334417"/>
              <a:gd name="connsiteX12" fmla="*/ 584979 w 1213373"/>
              <a:gd name="connsiteY12" fmla="*/ 1188725 h 1334417"/>
              <a:gd name="connsiteX13" fmla="*/ 632603 w 1213373"/>
              <a:gd name="connsiteY13" fmla="*/ 1286356 h 1334417"/>
              <a:gd name="connsiteX14" fmla="*/ 677848 w 1213373"/>
              <a:gd name="connsiteY14" fmla="*/ 1288738 h 1334417"/>
              <a:gd name="connsiteX15" fmla="*/ 718328 w 1213373"/>
              <a:gd name="connsiteY15" fmla="*/ 1303024 h 1334417"/>
              <a:gd name="connsiteX16" fmla="*/ 770717 w 1213373"/>
              <a:gd name="connsiteY16" fmla="*/ 1331599 h 1334417"/>
              <a:gd name="connsiteX17" fmla="*/ 904066 w 1213373"/>
              <a:gd name="connsiteY17" fmla="*/ 1224443 h 1334417"/>
              <a:gd name="connsiteX18" fmla="*/ 1068372 w 1213373"/>
              <a:gd name="connsiteY18" fmla="*/ 1119668 h 1334417"/>
              <a:gd name="connsiteX19" fmla="*/ 1118379 w 1213373"/>
              <a:gd name="connsiteY19" fmla="*/ 1098236 h 1334417"/>
              <a:gd name="connsiteX20" fmla="*/ 1115998 w 1213373"/>
              <a:gd name="connsiteY20" fmla="*/ 1098238 h 1334417"/>
              <a:gd name="connsiteX21" fmla="*/ 1101709 w 1213373"/>
              <a:gd name="connsiteY21" fmla="*/ 1061724 h 1334417"/>
              <a:gd name="connsiteX22" fmla="*/ 1042972 w 1213373"/>
              <a:gd name="connsiteY22" fmla="*/ 1023624 h 1334417"/>
              <a:gd name="connsiteX23" fmla="*/ 991378 w 1213373"/>
              <a:gd name="connsiteY23" fmla="*/ 979174 h 1334417"/>
              <a:gd name="connsiteX24" fmla="*/ 1061230 w 1213373"/>
              <a:gd name="connsiteY24" fmla="*/ 931548 h 1334417"/>
              <a:gd name="connsiteX25" fmla="*/ 1147747 w 1213373"/>
              <a:gd name="connsiteY25" fmla="*/ 896624 h 1334417"/>
              <a:gd name="connsiteX26" fmla="*/ 1088217 w 1213373"/>
              <a:gd name="connsiteY26" fmla="*/ 749780 h 1334417"/>
              <a:gd name="connsiteX27" fmla="*/ 938992 w 1213373"/>
              <a:gd name="connsiteY27" fmla="*/ 660881 h 1334417"/>
              <a:gd name="connsiteX28" fmla="*/ 1100122 w 1213373"/>
              <a:gd name="connsiteY28" fmla="*/ 552136 h 1334417"/>
              <a:gd name="connsiteX29" fmla="*/ 1172353 w 1213373"/>
              <a:gd name="connsiteY29" fmla="*/ 585474 h 1334417"/>
              <a:gd name="connsiteX30" fmla="*/ 1115998 w 1213373"/>
              <a:gd name="connsiteY30" fmla="*/ 672787 h 1334417"/>
              <a:gd name="connsiteX31" fmla="*/ 1209660 w 1213373"/>
              <a:gd name="connsiteY31" fmla="*/ 671200 h 1334417"/>
              <a:gd name="connsiteX32" fmla="*/ 1143779 w 1213373"/>
              <a:gd name="connsiteY32" fmla="*/ 483872 h 1334417"/>
              <a:gd name="connsiteX33" fmla="*/ 1083454 w 1213373"/>
              <a:gd name="connsiteY33" fmla="*/ 544203 h 1334417"/>
              <a:gd name="connsiteX34" fmla="*/ 919941 w 1213373"/>
              <a:gd name="connsiteY34" fmla="*/ 663658 h 1334417"/>
              <a:gd name="connsiteX35" fmla="*/ 877873 w 1213373"/>
              <a:gd name="connsiteY35" fmla="*/ 599761 h 1334417"/>
              <a:gd name="connsiteX36" fmla="*/ 828660 w 1213373"/>
              <a:gd name="connsiteY36" fmla="*/ 598172 h 1334417"/>
              <a:gd name="connsiteX37" fmla="*/ 910416 w 1213373"/>
              <a:gd name="connsiteY37" fmla="*/ 486255 h 1334417"/>
              <a:gd name="connsiteX38" fmla="*/ 1002491 w 1213373"/>
              <a:gd name="connsiteY38" fmla="*/ 566424 h 1334417"/>
              <a:gd name="connsiteX39" fmla="*/ 952485 w 1213373"/>
              <a:gd name="connsiteY39" fmla="*/ 378303 h 1334417"/>
              <a:gd name="connsiteX40" fmla="*/ 827072 w 1213373"/>
              <a:gd name="connsiteY40" fmla="*/ 321949 h 1334417"/>
              <a:gd name="connsiteX41" fmla="*/ 950104 w 1213373"/>
              <a:gd name="connsiteY41" fmla="*/ 260829 h 1334417"/>
              <a:gd name="connsiteX42" fmla="*/ 1012810 w 1213373"/>
              <a:gd name="connsiteY42" fmla="*/ 124303 h 1334417"/>
              <a:gd name="connsiteX43" fmla="*/ 962010 w 1213373"/>
              <a:gd name="connsiteY43" fmla="*/ 100494 h 1334417"/>
              <a:gd name="connsiteX44" fmla="*/ 867556 w 1213373"/>
              <a:gd name="connsiteY44" fmla="*/ 90178 h 1334417"/>
              <a:gd name="connsiteX45" fmla="*/ 819929 w 1213373"/>
              <a:gd name="connsiteY45" fmla="*/ 67951 h 1334417"/>
              <a:gd name="connsiteX46" fmla="*/ 769131 w 1213373"/>
              <a:gd name="connsiteY46" fmla="*/ 39378 h 1334417"/>
              <a:gd name="connsiteX47" fmla="*/ 724681 w 1213373"/>
              <a:gd name="connsiteY47" fmla="*/ 52078 h 1334417"/>
              <a:gd name="connsiteX48" fmla="*/ 610381 w 1213373"/>
              <a:gd name="connsiteY48" fmla="*/ 1278 h 1334417"/>
              <a:gd name="connsiteX49" fmla="*/ 584981 w 1213373"/>
              <a:gd name="connsiteY49" fmla="*/ 20328 h 1334417"/>
              <a:gd name="connsiteX50" fmla="*/ 531006 w 1213373"/>
              <a:gd name="connsiteY50" fmla="*/ 39378 h 1334417"/>
              <a:gd name="connsiteX51" fmla="*/ 521479 w 1213373"/>
              <a:gd name="connsiteY51" fmla="*/ 93349 h 1334417"/>
              <a:gd name="connsiteX52" fmla="*/ 366698 w 1213373"/>
              <a:gd name="connsiteY52" fmla="*/ 103667 h 1334417"/>
              <a:gd name="connsiteX53" fmla="*/ 3953 w 1213373"/>
              <a:gd name="connsiteY53" fmla="*/ 354493 h 1334417"/>
              <a:gd name="connsiteX54" fmla="*/ 38878 w 1213373"/>
              <a:gd name="connsiteY54" fmla="*/ 520387 h 1334417"/>
              <a:gd name="connsiteX55" fmla="*/ 165084 w 1213373"/>
              <a:gd name="connsiteY55" fmla="*/ 391005 h 1334417"/>
              <a:gd name="connsiteX56" fmla="*/ 218266 w 1213373"/>
              <a:gd name="connsiteY56" fmla="*/ 226700 h 1334417"/>
              <a:gd name="connsiteX57" fmla="*/ 378605 w 1213373"/>
              <a:gd name="connsiteY57" fmla="*/ 134227 h 1334417"/>
              <a:gd name="connsiteX0" fmla="*/ 378605 w 1213373"/>
              <a:gd name="connsiteY0" fmla="*/ 134227 h 1334417"/>
              <a:gd name="connsiteX1" fmla="*/ 315104 w 1213373"/>
              <a:gd name="connsiteY1" fmla="*/ 309250 h 1334417"/>
              <a:gd name="connsiteX2" fmla="*/ 283354 w 1213373"/>
              <a:gd name="connsiteY2" fmla="*/ 412435 h 1334417"/>
              <a:gd name="connsiteX3" fmla="*/ 279385 w 1213373"/>
              <a:gd name="connsiteY3" fmla="*/ 628335 h 1334417"/>
              <a:gd name="connsiteX4" fmla="*/ 385747 w 1213373"/>
              <a:gd name="connsiteY4" fmla="*/ 810105 h 1334417"/>
              <a:gd name="connsiteX5" fmla="*/ 434167 w 1213373"/>
              <a:gd name="connsiteY5" fmla="*/ 920437 h 1334417"/>
              <a:gd name="connsiteX6" fmla="*/ 161116 w 1213373"/>
              <a:gd name="connsiteY6" fmla="*/ 997431 h 1334417"/>
              <a:gd name="connsiteX7" fmla="*/ 235729 w 1213373"/>
              <a:gd name="connsiteY7" fmla="*/ 1090301 h 1334417"/>
              <a:gd name="connsiteX8" fmla="*/ 323041 w 1213373"/>
              <a:gd name="connsiteY8" fmla="*/ 1058549 h 1334417"/>
              <a:gd name="connsiteX9" fmla="*/ 277797 w 1213373"/>
              <a:gd name="connsiteY9" fmla="*/ 1126810 h 1334417"/>
              <a:gd name="connsiteX10" fmla="*/ 382572 w 1213373"/>
              <a:gd name="connsiteY10" fmla="*/ 1162530 h 1334417"/>
              <a:gd name="connsiteX11" fmla="*/ 523066 w 1213373"/>
              <a:gd name="connsiteY11" fmla="*/ 1133955 h 1334417"/>
              <a:gd name="connsiteX12" fmla="*/ 584979 w 1213373"/>
              <a:gd name="connsiteY12" fmla="*/ 1188725 h 1334417"/>
              <a:gd name="connsiteX13" fmla="*/ 632603 w 1213373"/>
              <a:gd name="connsiteY13" fmla="*/ 1286356 h 1334417"/>
              <a:gd name="connsiteX14" fmla="*/ 677848 w 1213373"/>
              <a:gd name="connsiteY14" fmla="*/ 1288738 h 1334417"/>
              <a:gd name="connsiteX15" fmla="*/ 718328 w 1213373"/>
              <a:gd name="connsiteY15" fmla="*/ 1303024 h 1334417"/>
              <a:gd name="connsiteX16" fmla="*/ 770717 w 1213373"/>
              <a:gd name="connsiteY16" fmla="*/ 1331599 h 1334417"/>
              <a:gd name="connsiteX17" fmla="*/ 904066 w 1213373"/>
              <a:gd name="connsiteY17" fmla="*/ 1224443 h 1334417"/>
              <a:gd name="connsiteX18" fmla="*/ 1068372 w 1213373"/>
              <a:gd name="connsiteY18" fmla="*/ 1119668 h 1334417"/>
              <a:gd name="connsiteX19" fmla="*/ 1118379 w 1213373"/>
              <a:gd name="connsiteY19" fmla="*/ 1098236 h 1334417"/>
              <a:gd name="connsiteX20" fmla="*/ 1115998 w 1213373"/>
              <a:gd name="connsiteY20" fmla="*/ 1098238 h 1334417"/>
              <a:gd name="connsiteX21" fmla="*/ 1101709 w 1213373"/>
              <a:gd name="connsiteY21" fmla="*/ 1061724 h 1334417"/>
              <a:gd name="connsiteX22" fmla="*/ 1042972 w 1213373"/>
              <a:gd name="connsiteY22" fmla="*/ 1023624 h 1334417"/>
              <a:gd name="connsiteX23" fmla="*/ 991378 w 1213373"/>
              <a:gd name="connsiteY23" fmla="*/ 979174 h 1334417"/>
              <a:gd name="connsiteX24" fmla="*/ 1061230 w 1213373"/>
              <a:gd name="connsiteY24" fmla="*/ 931548 h 1334417"/>
              <a:gd name="connsiteX25" fmla="*/ 1147747 w 1213373"/>
              <a:gd name="connsiteY25" fmla="*/ 896624 h 1334417"/>
              <a:gd name="connsiteX26" fmla="*/ 1088217 w 1213373"/>
              <a:gd name="connsiteY26" fmla="*/ 749780 h 1334417"/>
              <a:gd name="connsiteX27" fmla="*/ 938992 w 1213373"/>
              <a:gd name="connsiteY27" fmla="*/ 660881 h 1334417"/>
              <a:gd name="connsiteX28" fmla="*/ 1100122 w 1213373"/>
              <a:gd name="connsiteY28" fmla="*/ 552136 h 1334417"/>
              <a:gd name="connsiteX29" fmla="*/ 1172353 w 1213373"/>
              <a:gd name="connsiteY29" fmla="*/ 585474 h 1334417"/>
              <a:gd name="connsiteX30" fmla="*/ 1115998 w 1213373"/>
              <a:gd name="connsiteY30" fmla="*/ 672787 h 1334417"/>
              <a:gd name="connsiteX31" fmla="*/ 1209660 w 1213373"/>
              <a:gd name="connsiteY31" fmla="*/ 671200 h 1334417"/>
              <a:gd name="connsiteX32" fmla="*/ 1143779 w 1213373"/>
              <a:gd name="connsiteY32" fmla="*/ 483872 h 1334417"/>
              <a:gd name="connsiteX33" fmla="*/ 1083454 w 1213373"/>
              <a:gd name="connsiteY33" fmla="*/ 544203 h 1334417"/>
              <a:gd name="connsiteX34" fmla="*/ 919941 w 1213373"/>
              <a:gd name="connsiteY34" fmla="*/ 663658 h 1334417"/>
              <a:gd name="connsiteX35" fmla="*/ 877873 w 1213373"/>
              <a:gd name="connsiteY35" fmla="*/ 599761 h 1334417"/>
              <a:gd name="connsiteX36" fmla="*/ 828660 w 1213373"/>
              <a:gd name="connsiteY36" fmla="*/ 598172 h 1334417"/>
              <a:gd name="connsiteX37" fmla="*/ 910416 w 1213373"/>
              <a:gd name="connsiteY37" fmla="*/ 486255 h 1334417"/>
              <a:gd name="connsiteX38" fmla="*/ 1002491 w 1213373"/>
              <a:gd name="connsiteY38" fmla="*/ 566424 h 1334417"/>
              <a:gd name="connsiteX39" fmla="*/ 952485 w 1213373"/>
              <a:gd name="connsiteY39" fmla="*/ 378303 h 1334417"/>
              <a:gd name="connsiteX40" fmla="*/ 827072 w 1213373"/>
              <a:gd name="connsiteY40" fmla="*/ 321949 h 1334417"/>
              <a:gd name="connsiteX41" fmla="*/ 950104 w 1213373"/>
              <a:gd name="connsiteY41" fmla="*/ 260829 h 1334417"/>
              <a:gd name="connsiteX42" fmla="*/ 997731 w 1213373"/>
              <a:gd name="connsiteY42" fmla="*/ 214003 h 1334417"/>
              <a:gd name="connsiteX43" fmla="*/ 1012810 w 1213373"/>
              <a:gd name="connsiteY43" fmla="*/ 124303 h 1334417"/>
              <a:gd name="connsiteX44" fmla="*/ 962010 w 1213373"/>
              <a:gd name="connsiteY44" fmla="*/ 100494 h 1334417"/>
              <a:gd name="connsiteX45" fmla="*/ 867556 w 1213373"/>
              <a:gd name="connsiteY45" fmla="*/ 90178 h 1334417"/>
              <a:gd name="connsiteX46" fmla="*/ 819929 w 1213373"/>
              <a:gd name="connsiteY46" fmla="*/ 67951 h 1334417"/>
              <a:gd name="connsiteX47" fmla="*/ 769131 w 1213373"/>
              <a:gd name="connsiteY47" fmla="*/ 39378 h 1334417"/>
              <a:gd name="connsiteX48" fmla="*/ 724681 w 1213373"/>
              <a:gd name="connsiteY48" fmla="*/ 52078 h 1334417"/>
              <a:gd name="connsiteX49" fmla="*/ 610381 w 1213373"/>
              <a:gd name="connsiteY49" fmla="*/ 1278 h 1334417"/>
              <a:gd name="connsiteX50" fmla="*/ 584981 w 1213373"/>
              <a:gd name="connsiteY50" fmla="*/ 20328 h 1334417"/>
              <a:gd name="connsiteX51" fmla="*/ 531006 w 1213373"/>
              <a:gd name="connsiteY51" fmla="*/ 39378 h 1334417"/>
              <a:gd name="connsiteX52" fmla="*/ 521479 w 1213373"/>
              <a:gd name="connsiteY52" fmla="*/ 93349 h 1334417"/>
              <a:gd name="connsiteX53" fmla="*/ 366698 w 1213373"/>
              <a:gd name="connsiteY53" fmla="*/ 103667 h 1334417"/>
              <a:gd name="connsiteX54" fmla="*/ 3953 w 1213373"/>
              <a:gd name="connsiteY54" fmla="*/ 354493 h 1334417"/>
              <a:gd name="connsiteX55" fmla="*/ 38878 w 1213373"/>
              <a:gd name="connsiteY55" fmla="*/ 520387 h 1334417"/>
              <a:gd name="connsiteX56" fmla="*/ 165084 w 1213373"/>
              <a:gd name="connsiteY56" fmla="*/ 391005 h 1334417"/>
              <a:gd name="connsiteX57" fmla="*/ 218266 w 1213373"/>
              <a:gd name="connsiteY57" fmla="*/ 226700 h 1334417"/>
              <a:gd name="connsiteX58" fmla="*/ 378605 w 1213373"/>
              <a:gd name="connsiteY58" fmla="*/ 134227 h 1334417"/>
              <a:gd name="connsiteX0" fmla="*/ 378605 w 1213373"/>
              <a:gd name="connsiteY0" fmla="*/ 134227 h 1334417"/>
              <a:gd name="connsiteX1" fmla="*/ 315104 w 1213373"/>
              <a:gd name="connsiteY1" fmla="*/ 309250 h 1334417"/>
              <a:gd name="connsiteX2" fmla="*/ 283354 w 1213373"/>
              <a:gd name="connsiteY2" fmla="*/ 412435 h 1334417"/>
              <a:gd name="connsiteX3" fmla="*/ 279385 w 1213373"/>
              <a:gd name="connsiteY3" fmla="*/ 628335 h 1334417"/>
              <a:gd name="connsiteX4" fmla="*/ 385747 w 1213373"/>
              <a:gd name="connsiteY4" fmla="*/ 810105 h 1334417"/>
              <a:gd name="connsiteX5" fmla="*/ 434167 w 1213373"/>
              <a:gd name="connsiteY5" fmla="*/ 920437 h 1334417"/>
              <a:gd name="connsiteX6" fmla="*/ 161116 w 1213373"/>
              <a:gd name="connsiteY6" fmla="*/ 997431 h 1334417"/>
              <a:gd name="connsiteX7" fmla="*/ 235729 w 1213373"/>
              <a:gd name="connsiteY7" fmla="*/ 1090301 h 1334417"/>
              <a:gd name="connsiteX8" fmla="*/ 323041 w 1213373"/>
              <a:gd name="connsiteY8" fmla="*/ 1058549 h 1334417"/>
              <a:gd name="connsiteX9" fmla="*/ 277797 w 1213373"/>
              <a:gd name="connsiteY9" fmla="*/ 1126810 h 1334417"/>
              <a:gd name="connsiteX10" fmla="*/ 382572 w 1213373"/>
              <a:gd name="connsiteY10" fmla="*/ 1162530 h 1334417"/>
              <a:gd name="connsiteX11" fmla="*/ 523066 w 1213373"/>
              <a:gd name="connsiteY11" fmla="*/ 1133955 h 1334417"/>
              <a:gd name="connsiteX12" fmla="*/ 584979 w 1213373"/>
              <a:gd name="connsiteY12" fmla="*/ 1188725 h 1334417"/>
              <a:gd name="connsiteX13" fmla="*/ 632603 w 1213373"/>
              <a:gd name="connsiteY13" fmla="*/ 1286356 h 1334417"/>
              <a:gd name="connsiteX14" fmla="*/ 677848 w 1213373"/>
              <a:gd name="connsiteY14" fmla="*/ 1288738 h 1334417"/>
              <a:gd name="connsiteX15" fmla="*/ 718328 w 1213373"/>
              <a:gd name="connsiteY15" fmla="*/ 1303024 h 1334417"/>
              <a:gd name="connsiteX16" fmla="*/ 770717 w 1213373"/>
              <a:gd name="connsiteY16" fmla="*/ 1331599 h 1334417"/>
              <a:gd name="connsiteX17" fmla="*/ 904066 w 1213373"/>
              <a:gd name="connsiteY17" fmla="*/ 1224443 h 1334417"/>
              <a:gd name="connsiteX18" fmla="*/ 1068372 w 1213373"/>
              <a:gd name="connsiteY18" fmla="*/ 1119668 h 1334417"/>
              <a:gd name="connsiteX19" fmla="*/ 1118379 w 1213373"/>
              <a:gd name="connsiteY19" fmla="*/ 1098236 h 1334417"/>
              <a:gd name="connsiteX20" fmla="*/ 1115998 w 1213373"/>
              <a:gd name="connsiteY20" fmla="*/ 1098238 h 1334417"/>
              <a:gd name="connsiteX21" fmla="*/ 1101709 w 1213373"/>
              <a:gd name="connsiteY21" fmla="*/ 1061724 h 1334417"/>
              <a:gd name="connsiteX22" fmla="*/ 1042972 w 1213373"/>
              <a:gd name="connsiteY22" fmla="*/ 1023624 h 1334417"/>
              <a:gd name="connsiteX23" fmla="*/ 991378 w 1213373"/>
              <a:gd name="connsiteY23" fmla="*/ 979174 h 1334417"/>
              <a:gd name="connsiteX24" fmla="*/ 1061230 w 1213373"/>
              <a:gd name="connsiteY24" fmla="*/ 931548 h 1334417"/>
              <a:gd name="connsiteX25" fmla="*/ 1147747 w 1213373"/>
              <a:gd name="connsiteY25" fmla="*/ 896624 h 1334417"/>
              <a:gd name="connsiteX26" fmla="*/ 1088217 w 1213373"/>
              <a:gd name="connsiteY26" fmla="*/ 749780 h 1334417"/>
              <a:gd name="connsiteX27" fmla="*/ 938992 w 1213373"/>
              <a:gd name="connsiteY27" fmla="*/ 660881 h 1334417"/>
              <a:gd name="connsiteX28" fmla="*/ 1100122 w 1213373"/>
              <a:gd name="connsiteY28" fmla="*/ 552136 h 1334417"/>
              <a:gd name="connsiteX29" fmla="*/ 1172353 w 1213373"/>
              <a:gd name="connsiteY29" fmla="*/ 585474 h 1334417"/>
              <a:gd name="connsiteX30" fmla="*/ 1115998 w 1213373"/>
              <a:gd name="connsiteY30" fmla="*/ 672787 h 1334417"/>
              <a:gd name="connsiteX31" fmla="*/ 1209660 w 1213373"/>
              <a:gd name="connsiteY31" fmla="*/ 671200 h 1334417"/>
              <a:gd name="connsiteX32" fmla="*/ 1143779 w 1213373"/>
              <a:gd name="connsiteY32" fmla="*/ 483872 h 1334417"/>
              <a:gd name="connsiteX33" fmla="*/ 1083454 w 1213373"/>
              <a:gd name="connsiteY33" fmla="*/ 544203 h 1334417"/>
              <a:gd name="connsiteX34" fmla="*/ 919941 w 1213373"/>
              <a:gd name="connsiteY34" fmla="*/ 663658 h 1334417"/>
              <a:gd name="connsiteX35" fmla="*/ 877873 w 1213373"/>
              <a:gd name="connsiteY35" fmla="*/ 599761 h 1334417"/>
              <a:gd name="connsiteX36" fmla="*/ 828660 w 1213373"/>
              <a:gd name="connsiteY36" fmla="*/ 598172 h 1334417"/>
              <a:gd name="connsiteX37" fmla="*/ 910416 w 1213373"/>
              <a:gd name="connsiteY37" fmla="*/ 486255 h 1334417"/>
              <a:gd name="connsiteX38" fmla="*/ 1002491 w 1213373"/>
              <a:gd name="connsiteY38" fmla="*/ 566424 h 1334417"/>
              <a:gd name="connsiteX39" fmla="*/ 952485 w 1213373"/>
              <a:gd name="connsiteY39" fmla="*/ 378303 h 1334417"/>
              <a:gd name="connsiteX40" fmla="*/ 827072 w 1213373"/>
              <a:gd name="connsiteY40" fmla="*/ 321949 h 1334417"/>
              <a:gd name="connsiteX41" fmla="*/ 940579 w 1213373"/>
              <a:gd name="connsiteY41" fmla="*/ 229079 h 1334417"/>
              <a:gd name="connsiteX42" fmla="*/ 997731 w 1213373"/>
              <a:gd name="connsiteY42" fmla="*/ 214003 h 1334417"/>
              <a:gd name="connsiteX43" fmla="*/ 1012810 w 1213373"/>
              <a:gd name="connsiteY43" fmla="*/ 124303 h 1334417"/>
              <a:gd name="connsiteX44" fmla="*/ 962010 w 1213373"/>
              <a:gd name="connsiteY44" fmla="*/ 100494 h 1334417"/>
              <a:gd name="connsiteX45" fmla="*/ 867556 w 1213373"/>
              <a:gd name="connsiteY45" fmla="*/ 90178 h 1334417"/>
              <a:gd name="connsiteX46" fmla="*/ 819929 w 1213373"/>
              <a:gd name="connsiteY46" fmla="*/ 67951 h 1334417"/>
              <a:gd name="connsiteX47" fmla="*/ 769131 w 1213373"/>
              <a:gd name="connsiteY47" fmla="*/ 39378 h 1334417"/>
              <a:gd name="connsiteX48" fmla="*/ 724681 w 1213373"/>
              <a:gd name="connsiteY48" fmla="*/ 52078 h 1334417"/>
              <a:gd name="connsiteX49" fmla="*/ 610381 w 1213373"/>
              <a:gd name="connsiteY49" fmla="*/ 1278 h 1334417"/>
              <a:gd name="connsiteX50" fmla="*/ 584981 w 1213373"/>
              <a:gd name="connsiteY50" fmla="*/ 20328 h 1334417"/>
              <a:gd name="connsiteX51" fmla="*/ 531006 w 1213373"/>
              <a:gd name="connsiteY51" fmla="*/ 39378 h 1334417"/>
              <a:gd name="connsiteX52" fmla="*/ 521479 w 1213373"/>
              <a:gd name="connsiteY52" fmla="*/ 93349 h 1334417"/>
              <a:gd name="connsiteX53" fmla="*/ 366698 w 1213373"/>
              <a:gd name="connsiteY53" fmla="*/ 103667 h 1334417"/>
              <a:gd name="connsiteX54" fmla="*/ 3953 w 1213373"/>
              <a:gd name="connsiteY54" fmla="*/ 354493 h 1334417"/>
              <a:gd name="connsiteX55" fmla="*/ 38878 w 1213373"/>
              <a:gd name="connsiteY55" fmla="*/ 520387 h 1334417"/>
              <a:gd name="connsiteX56" fmla="*/ 165084 w 1213373"/>
              <a:gd name="connsiteY56" fmla="*/ 391005 h 1334417"/>
              <a:gd name="connsiteX57" fmla="*/ 218266 w 1213373"/>
              <a:gd name="connsiteY57" fmla="*/ 226700 h 1334417"/>
              <a:gd name="connsiteX58" fmla="*/ 378605 w 1213373"/>
              <a:gd name="connsiteY58" fmla="*/ 134227 h 1334417"/>
              <a:gd name="connsiteX0" fmla="*/ 378605 w 1213373"/>
              <a:gd name="connsiteY0" fmla="*/ 134227 h 1334417"/>
              <a:gd name="connsiteX1" fmla="*/ 315104 w 1213373"/>
              <a:gd name="connsiteY1" fmla="*/ 309250 h 1334417"/>
              <a:gd name="connsiteX2" fmla="*/ 283354 w 1213373"/>
              <a:gd name="connsiteY2" fmla="*/ 412435 h 1334417"/>
              <a:gd name="connsiteX3" fmla="*/ 279385 w 1213373"/>
              <a:gd name="connsiteY3" fmla="*/ 628335 h 1334417"/>
              <a:gd name="connsiteX4" fmla="*/ 385747 w 1213373"/>
              <a:gd name="connsiteY4" fmla="*/ 810105 h 1334417"/>
              <a:gd name="connsiteX5" fmla="*/ 434167 w 1213373"/>
              <a:gd name="connsiteY5" fmla="*/ 920437 h 1334417"/>
              <a:gd name="connsiteX6" fmla="*/ 161116 w 1213373"/>
              <a:gd name="connsiteY6" fmla="*/ 997431 h 1334417"/>
              <a:gd name="connsiteX7" fmla="*/ 235729 w 1213373"/>
              <a:gd name="connsiteY7" fmla="*/ 1090301 h 1334417"/>
              <a:gd name="connsiteX8" fmla="*/ 323041 w 1213373"/>
              <a:gd name="connsiteY8" fmla="*/ 1058549 h 1334417"/>
              <a:gd name="connsiteX9" fmla="*/ 277797 w 1213373"/>
              <a:gd name="connsiteY9" fmla="*/ 1126810 h 1334417"/>
              <a:gd name="connsiteX10" fmla="*/ 382572 w 1213373"/>
              <a:gd name="connsiteY10" fmla="*/ 1162530 h 1334417"/>
              <a:gd name="connsiteX11" fmla="*/ 523066 w 1213373"/>
              <a:gd name="connsiteY11" fmla="*/ 1133955 h 1334417"/>
              <a:gd name="connsiteX12" fmla="*/ 584979 w 1213373"/>
              <a:gd name="connsiteY12" fmla="*/ 1188725 h 1334417"/>
              <a:gd name="connsiteX13" fmla="*/ 632603 w 1213373"/>
              <a:gd name="connsiteY13" fmla="*/ 1286356 h 1334417"/>
              <a:gd name="connsiteX14" fmla="*/ 677848 w 1213373"/>
              <a:gd name="connsiteY14" fmla="*/ 1288738 h 1334417"/>
              <a:gd name="connsiteX15" fmla="*/ 718328 w 1213373"/>
              <a:gd name="connsiteY15" fmla="*/ 1303024 h 1334417"/>
              <a:gd name="connsiteX16" fmla="*/ 770717 w 1213373"/>
              <a:gd name="connsiteY16" fmla="*/ 1331599 h 1334417"/>
              <a:gd name="connsiteX17" fmla="*/ 904066 w 1213373"/>
              <a:gd name="connsiteY17" fmla="*/ 1224443 h 1334417"/>
              <a:gd name="connsiteX18" fmla="*/ 1068372 w 1213373"/>
              <a:gd name="connsiteY18" fmla="*/ 1119668 h 1334417"/>
              <a:gd name="connsiteX19" fmla="*/ 1118379 w 1213373"/>
              <a:gd name="connsiteY19" fmla="*/ 1098236 h 1334417"/>
              <a:gd name="connsiteX20" fmla="*/ 1115998 w 1213373"/>
              <a:gd name="connsiteY20" fmla="*/ 1098238 h 1334417"/>
              <a:gd name="connsiteX21" fmla="*/ 1101709 w 1213373"/>
              <a:gd name="connsiteY21" fmla="*/ 1061724 h 1334417"/>
              <a:gd name="connsiteX22" fmla="*/ 1042972 w 1213373"/>
              <a:gd name="connsiteY22" fmla="*/ 1023624 h 1334417"/>
              <a:gd name="connsiteX23" fmla="*/ 991378 w 1213373"/>
              <a:gd name="connsiteY23" fmla="*/ 979174 h 1334417"/>
              <a:gd name="connsiteX24" fmla="*/ 1061230 w 1213373"/>
              <a:gd name="connsiteY24" fmla="*/ 931548 h 1334417"/>
              <a:gd name="connsiteX25" fmla="*/ 1147747 w 1213373"/>
              <a:gd name="connsiteY25" fmla="*/ 896624 h 1334417"/>
              <a:gd name="connsiteX26" fmla="*/ 1088217 w 1213373"/>
              <a:gd name="connsiteY26" fmla="*/ 749780 h 1334417"/>
              <a:gd name="connsiteX27" fmla="*/ 938992 w 1213373"/>
              <a:gd name="connsiteY27" fmla="*/ 660881 h 1334417"/>
              <a:gd name="connsiteX28" fmla="*/ 1100122 w 1213373"/>
              <a:gd name="connsiteY28" fmla="*/ 552136 h 1334417"/>
              <a:gd name="connsiteX29" fmla="*/ 1172353 w 1213373"/>
              <a:gd name="connsiteY29" fmla="*/ 585474 h 1334417"/>
              <a:gd name="connsiteX30" fmla="*/ 1115998 w 1213373"/>
              <a:gd name="connsiteY30" fmla="*/ 672787 h 1334417"/>
              <a:gd name="connsiteX31" fmla="*/ 1209660 w 1213373"/>
              <a:gd name="connsiteY31" fmla="*/ 671200 h 1334417"/>
              <a:gd name="connsiteX32" fmla="*/ 1143779 w 1213373"/>
              <a:gd name="connsiteY32" fmla="*/ 483872 h 1334417"/>
              <a:gd name="connsiteX33" fmla="*/ 1083454 w 1213373"/>
              <a:gd name="connsiteY33" fmla="*/ 544203 h 1334417"/>
              <a:gd name="connsiteX34" fmla="*/ 919941 w 1213373"/>
              <a:gd name="connsiteY34" fmla="*/ 663658 h 1334417"/>
              <a:gd name="connsiteX35" fmla="*/ 877873 w 1213373"/>
              <a:gd name="connsiteY35" fmla="*/ 599761 h 1334417"/>
              <a:gd name="connsiteX36" fmla="*/ 828660 w 1213373"/>
              <a:gd name="connsiteY36" fmla="*/ 598172 h 1334417"/>
              <a:gd name="connsiteX37" fmla="*/ 910416 w 1213373"/>
              <a:gd name="connsiteY37" fmla="*/ 486255 h 1334417"/>
              <a:gd name="connsiteX38" fmla="*/ 1002491 w 1213373"/>
              <a:gd name="connsiteY38" fmla="*/ 566424 h 1334417"/>
              <a:gd name="connsiteX39" fmla="*/ 952485 w 1213373"/>
              <a:gd name="connsiteY39" fmla="*/ 378303 h 1334417"/>
              <a:gd name="connsiteX40" fmla="*/ 827072 w 1213373"/>
              <a:gd name="connsiteY40" fmla="*/ 321949 h 1334417"/>
              <a:gd name="connsiteX41" fmla="*/ 886606 w 1213373"/>
              <a:gd name="connsiteY41" fmla="*/ 296553 h 1334417"/>
              <a:gd name="connsiteX42" fmla="*/ 940579 w 1213373"/>
              <a:gd name="connsiteY42" fmla="*/ 229079 h 1334417"/>
              <a:gd name="connsiteX43" fmla="*/ 997731 w 1213373"/>
              <a:gd name="connsiteY43" fmla="*/ 214003 h 1334417"/>
              <a:gd name="connsiteX44" fmla="*/ 1012810 w 1213373"/>
              <a:gd name="connsiteY44" fmla="*/ 124303 h 1334417"/>
              <a:gd name="connsiteX45" fmla="*/ 962010 w 1213373"/>
              <a:gd name="connsiteY45" fmla="*/ 100494 h 1334417"/>
              <a:gd name="connsiteX46" fmla="*/ 867556 w 1213373"/>
              <a:gd name="connsiteY46" fmla="*/ 90178 h 1334417"/>
              <a:gd name="connsiteX47" fmla="*/ 819929 w 1213373"/>
              <a:gd name="connsiteY47" fmla="*/ 67951 h 1334417"/>
              <a:gd name="connsiteX48" fmla="*/ 769131 w 1213373"/>
              <a:gd name="connsiteY48" fmla="*/ 39378 h 1334417"/>
              <a:gd name="connsiteX49" fmla="*/ 724681 w 1213373"/>
              <a:gd name="connsiteY49" fmla="*/ 52078 h 1334417"/>
              <a:gd name="connsiteX50" fmla="*/ 610381 w 1213373"/>
              <a:gd name="connsiteY50" fmla="*/ 1278 h 1334417"/>
              <a:gd name="connsiteX51" fmla="*/ 584981 w 1213373"/>
              <a:gd name="connsiteY51" fmla="*/ 20328 h 1334417"/>
              <a:gd name="connsiteX52" fmla="*/ 531006 w 1213373"/>
              <a:gd name="connsiteY52" fmla="*/ 39378 h 1334417"/>
              <a:gd name="connsiteX53" fmla="*/ 521479 w 1213373"/>
              <a:gd name="connsiteY53" fmla="*/ 93349 h 1334417"/>
              <a:gd name="connsiteX54" fmla="*/ 366698 w 1213373"/>
              <a:gd name="connsiteY54" fmla="*/ 103667 h 1334417"/>
              <a:gd name="connsiteX55" fmla="*/ 3953 w 1213373"/>
              <a:gd name="connsiteY55" fmla="*/ 354493 h 1334417"/>
              <a:gd name="connsiteX56" fmla="*/ 38878 w 1213373"/>
              <a:gd name="connsiteY56" fmla="*/ 520387 h 1334417"/>
              <a:gd name="connsiteX57" fmla="*/ 165084 w 1213373"/>
              <a:gd name="connsiteY57" fmla="*/ 391005 h 1334417"/>
              <a:gd name="connsiteX58" fmla="*/ 218266 w 1213373"/>
              <a:gd name="connsiteY58" fmla="*/ 226700 h 1334417"/>
              <a:gd name="connsiteX59" fmla="*/ 378605 w 1213373"/>
              <a:gd name="connsiteY59" fmla="*/ 134227 h 1334417"/>
              <a:gd name="connsiteX0" fmla="*/ 378605 w 1213373"/>
              <a:gd name="connsiteY0" fmla="*/ 134227 h 1334417"/>
              <a:gd name="connsiteX1" fmla="*/ 315104 w 1213373"/>
              <a:gd name="connsiteY1" fmla="*/ 309250 h 1334417"/>
              <a:gd name="connsiteX2" fmla="*/ 283354 w 1213373"/>
              <a:gd name="connsiteY2" fmla="*/ 412435 h 1334417"/>
              <a:gd name="connsiteX3" fmla="*/ 279385 w 1213373"/>
              <a:gd name="connsiteY3" fmla="*/ 628335 h 1334417"/>
              <a:gd name="connsiteX4" fmla="*/ 385747 w 1213373"/>
              <a:gd name="connsiteY4" fmla="*/ 810105 h 1334417"/>
              <a:gd name="connsiteX5" fmla="*/ 434167 w 1213373"/>
              <a:gd name="connsiteY5" fmla="*/ 920437 h 1334417"/>
              <a:gd name="connsiteX6" fmla="*/ 161116 w 1213373"/>
              <a:gd name="connsiteY6" fmla="*/ 997431 h 1334417"/>
              <a:gd name="connsiteX7" fmla="*/ 235729 w 1213373"/>
              <a:gd name="connsiteY7" fmla="*/ 1090301 h 1334417"/>
              <a:gd name="connsiteX8" fmla="*/ 323041 w 1213373"/>
              <a:gd name="connsiteY8" fmla="*/ 1058549 h 1334417"/>
              <a:gd name="connsiteX9" fmla="*/ 277797 w 1213373"/>
              <a:gd name="connsiteY9" fmla="*/ 1126810 h 1334417"/>
              <a:gd name="connsiteX10" fmla="*/ 382572 w 1213373"/>
              <a:gd name="connsiteY10" fmla="*/ 1162530 h 1334417"/>
              <a:gd name="connsiteX11" fmla="*/ 523066 w 1213373"/>
              <a:gd name="connsiteY11" fmla="*/ 1133955 h 1334417"/>
              <a:gd name="connsiteX12" fmla="*/ 584979 w 1213373"/>
              <a:gd name="connsiteY12" fmla="*/ 1188725 h 1334417"/>
              <a:gd name="connsiteX13" fmla="*/ 632603 w 1213373"/>
              <a:gd name="connsiteY13" fmla="*/ 1286356 h 1334417"/>
              <a:gd name="connsiteX14" fmla="*/ 677848 w 1213373"/>
              <a:gd name="connsiteY14" fmla="*/ 1288738 h 1334417"/>
              <a:gd name="connsiteX15" fmla="*/ 718328 w 1213373"/>
              <a:gd name="connsiteY15" fmla="*/ 1303024 h 1334417"/>
              <a:gd name="connsiteX16" fmla="*/ 770717 w 1213373"/>
              <a:gd name="connsiteY16" fmla="*/ 1331599 h 1334417"/>
              <a:gd name="connsiteX17" fmla="*/ 904066 w 1213373"/>
              <a:gd name="connsiteY17" fmla="*/ 1224443 h 1334417"/>
              <a:gd name="connsiteX18" fmla="*/ 1068372 w 1213373"/>
              <a:gd name="connsiteY18" fmla="*/ 1119668 h 1334417"/>
              <a:gd name="connsiteX19" fmla="*/ 1118379 w 1213373"/>
              <a:gd name="connsiteY19" fmla="*/ 1098236 h 1334417"/>
              <a:gd name="connsiteX20" fmla="*/ 1115998 w 1213373"/>
              <a:gd name="connsiteY20" fmla="*/ 1098238 h 1334417"/>
              <a:gd name="connsiteX21" fmla="*/ 1101709 w 1213373"/>
              <a:gd name="connsiteY21" fmla="*/ 1061724 h 1334417"/>
              <a:gd name="connsiteX22" fmla="*/ 1042972 w 1213373"/>
              <a:gd name="connsiteY22" fmla="*/ 1023624 h 1334417"/>
              <a:gd name="connsiteX23" fmla="*/ 991378 w 1213373"/>
              <a:gd name="connsiteY23" fmla="*/ 979174 h 1334417"/>
              <a:gd name="connsiteX24" fmla="*/ 1061230 w 1213373"/>
              <a:gd name="connsiteY24" fmla="*/ 931548 h 1334417"/>
              <a:gd name="connsiteX25" fmla="*/ 1147747 w 1213373"/>
              <a:gd name="connsiteY25" fmla="*/ 896624 h 1334417"/>
              <a:gd name="connsiteX26" fmla="*/ 1088217 w 1213373"/>
              <a:gd name="connsiteY26" fmla="*/ 749780 h 1334417"/>
              <a:gd name="connsiteX27" fmla="*/ 938992 w 1213373"/>
              <a:gd name="connsiteY27" fmla="*/ 660881 h 1334417"/>
              <a:gd name="connsiteX28" fmla="*/ 1100122 w 1213373"/>
              <a:gd name="connsiteY28" fmla="*/ 552136 h 1334417"/>
              <a:gd name="connsiteX29" fmla="*/ 1172353 w 1213373"/>
              <a:gd name="connsiteY29" fmla="*/ 585474 h 1334417"/>
              <a:gd name="connsiteX30" fmla="*/ 1115998 w 1213373"/>
              <a:gd name="connsiteY30" fmla="*/ 672787 h 1334417"/>
              <a:gd name="connsiteX31" fmla="*/ 1209660 w 1213373"/>
              <a:gd name="connsiteY31" fmla="*/ 671200 h 1334417"/>
              <a:gd name="connsiteX32" fmla="*/ 1143779 w 1213373"/>
              <a:gd name="connsiteY32" fmla="*/ 483872 h 1334417"/>
              <a:gd name="connsiteX33" fmla="*/ 1083454 w 1213373"/>
              <a:gd name="connsiteY33" fmla="*/ 544203 h 1334417"/>
              <a:gd name="connsiteX34" fmla="*/ 919941 w 1213373"/>
              <a:gd name="connsiteY34" fmla="*/ 663658 h 1334417"/>
              <a:gd name="connsiteX35" fmla="*/ 877873 w 1213373"/>
              <a:gd name="connsiteY35" fmla="*/ 599761 h 1334417"/>
              <a:gd name="connsiteX36" fmla="*/ 828660 w 1213373"/>
              <a:gd name="connsiteY36" fmla="*/ 598172 h 1334417"/>
              <a:gd name="connsiteX37" fmla="*/ 910416 w 1213373"/>
              <a:gd name="connsiteY37" fmla="*/ 486255 h 1334417"/>
              <a:gd name="connsiteX38" fmla="*/ 1002491 w 1213373"/>
              <a:gd name="connsiteY38" fmla="*/ 566424 h 1334417"/>
              <a:gd name="connsiteX39" fmla="*/ 952485 w 1213373"/>
              <a:gd name="connsiteY39" fmla="*/ 378303 h 1334417"/>
              <a:gd name="connsiteX40" fmla="*/ 892162 w 1213373"/>
              <a:gd name="connsiteY40" fmla="*/ 348147 h 1334417"/>
              <a:gd name="connsiteX41" fmla="*/ 827072 w 1213373"/>
              <a:gd name="connsiteY41" fmla="*/ 321949 h 1334417"/>
              <a:gd name="connsiteX42" fmla="*/ 886606 w 1213373"/>
              <a:gd name="connsiteY42" fmla="*/ 296553 h 1334417"/>
              <a:gd name="connsiteX43" fmla="*/ 940579 w 1213373"/>
              <a:gd name="connsiteY43" fmla="*/ 229079 h 1334417"/>
              <a:gd name="connsiteX44" fmla="*/ 997731 w 1213373"/>
              <a:gd name="connsiteY44" fmla="*/ 214003 h 1334417"/>
              <a:gd name="connsiteX45" fmla="*/ 1012810 w 1213373"/>
              <a:gd name="connsiteY45" fmla="*/ 124303 h 1334417"/>
              <a:gd name="connsiteX46" fmla="*/ 962010 w 1213373"/>
              <a:gd name="connsiteY46" fmla="*/ 100494 h 1334417"/>
              <a:gd name="connsiteX47" fmla="*/ 867556 w 1213373"/>
              <a:gd name="connsiteY47" fmla="*/ 90178 h 1334417"/>
              <a:gd name="connsiteX48" fmla="*/ 819929 w 1213373"/>
              <a:gd name="connsiteY48" fmla="*/ 67951 h 1334417"/>
              <a:gd name="connsiteX49" fmla="*/ 769131 w 1213373"/>
              <a:gd name="connsiteY49" fmla="*/ 39378 h 1334417"/>
              <a:gd name="connsiteX50" fmla="*/ 724681 w 1213373"/>
              <a:gd name="connsiteY50" fmla="*/ 52078 h 1334417"/>
              <a:gd name="connsiteX51" fmla="*/ 610381 w 1213373"/>
              <a:gd name="connsiteY51" fmla="*/ 1278 h 1334417"/>
              <a:gd name="connsiteX52" fmla="*/ 584981 w 1213373"/>
              <a:gd name="connsiteY52" fmla="*/ 20328 h 1334417"/>
              <a:gd name="connsiteX53" fmla="*/ 531006 w 1213373"/>
              <a:gd name="connsiteY53" fmla="*/ 39378 h 1334417"/>
              <a:gd name="connsiteX54" fmla="*/ 521479 w 1213373"/>
              <a:gd name="connsiteY54" fmla="*/ 93349 h 1334417"/>
              <a:gd name="connsiteX55" fmla="*/ 366698 w 1213373"/>
              <a:gd name="connsiteY55" fmla="*/ 103667 h 1334417"/>
              <a:gd name="connsiteX56" fmla="*/ 3953 w 1213373"/>
              <a:gd name="connsiteY56" fmla="*/ 354493 h 1334417"/>
              <a:gd name="connsiteX57" fmla="*/ 38878 w 1213373"/>
              <a:gd name="connsiteY57" fmla="*/ 520387 h 1334417"/>
              <a:gd name="connsiteX58" fmla="*/ 165084 w 1213373"/>
              <a:gd name="connsiteY58" fmla="*/ 391005 h 1334417"/>
              <a:gd name="connsiteX59" fmla="*/ 218266 w 1213373"/>
              <a:gd name="connsiteY59" fmla="*/ 226700 h 1334417"/>
              <a:gd name="connsiteX60" fmla="*/ 378605 w 1213373"/>
              <a:gd name="connsiteY60" fmla="*/ 134227 h 1334417"/>
              <a:gd name="connsiteX0" fmla="*/ 378605 w 1213373"/>
              <a:gd name="connsiteY0" fmla="*/ 134227 h 1334417"/>
              <a:gd name="connsiteX1" fmla="*/ 315104 w 1213373"/>
              <a:gd name="connsiteY1" fmla="*/ 309250 h 1334417"/>
              <a:gd name="connsiteX2" fmla="*/ 283354 w 1213373"/>
              <a:gd name="connsiteY2" fmla="*/ 412435 h 1334417"/>
              <a:gd name="connsiteX3" fmla="*/ 279385 w 1213373"/>
              <a:gd name="connsiteY3" fmla="*/ 628335 h 1334417"/>
              <a:gd name="connsiteX4" fmla="*/ 385747 w 1213373"/>
              <a:gd name="connsiteY4" fmla="*/ 810105 h 1334417"/>
              <a:gd name="connsiteX5" fmla="*/ 434167 w 1213373"/>
              <a:gd name="connsiteY5" fmla="*/ 920437 h 1334417"/>
              <a:gd name="connsiteX6" fmla="*/ 161116 w 1213373"/>
              <a:gd name="connsiteY6" fmla="*/ 997431 h 1334417"/>
              <a:gd name="connsiteX7" fmla="*/ 235729 w 1213373"/>
              <a:gd name="connsiteY7" fmla="*/ 1090301 h 1334417"/>
              <a:gd name="connsiteX8" fmla="*/ 323041 w 1213373"/>
              <a:gd name="connsiteY8" fmla="*/ 1058549 h 1334417"/>
              <a:gd name="connsiteX9" fmla="*/ 277797 w 1213373"/>
              <a:gd name="connsiteY9" fmla="*/ 1126810 h 1334417"/>
              <a:gd name="connsiteX10" fmla="*/ 382572 w 1213373"/>
              <a:gd name="connsiteY10" fmla="*/ 1162530 h 1334417"/>
              <a:gd name="connsiteX11" fmla="*/ 523066 w 1213373"/>
              <a:gd name="connsiteY11" fmla="*/ 1133955 h 1334417"/>
              <a:gd name="connsiteX12" fmla="*/ 584979 w 1213373"/>
              <a:gd name="connsiteY12" fmla="*/ 1188725 h 1334417"/>
              <a:gd name="connsiteX13" fmla="*/ 632603 w 1213373"/>
              <a:gd name="connsiteY13" fmla="*/ 1286356 h 1334417"/>
              <a:gd name="connsiteX14" fmla="*/ 677848 w 1213373"/>
              <a:gd name="connsiteY14" fmla="*/ 1288738 h 1334417"/>
              <a:gd name="connsiteX15" fmla="*/ 718328 w 1213373"/>
              <a:gd name="connsiteY15" fmla="*/ 1303024 h 1334417"/>
              <a:gd name="connsiteX16" fmla="*/ 770717 w 1213373"/>
              <a:gd name="connsiteY16" fmla="*/ 1331599 h 1334417"/>
              <a:gd name="connsiteX17" fmla="*/ 904066 w 1213373"/>
              <a:gd name="connsiteY17" fmla="*/ 1224443 h 1334417"/>
              <a:gd name="connsiteX18" fmla="*/ 1068372 w 1213373"/>
              <a:gd name="connsiteY18" fmla="*/ 1119668 h 1334417"/>
              <a:gd name="connsiteX19" fmla="*/ 1118379 w 1213373"/>
              <a:gd name="connsiteY19" fmla="*/ 1098236 h 1334417"/>
              <a:gd name="connsiteX20" fmla="*/ 1115998 w 1213373"/>
              <a:gd name="connsiteY20" fmla="*/ 1098238 h 1334417"/>
              <a:gd name="connsiteX21" fmla="*/ 1101709 w 1213373"/>
              <a:gd name="connsiteY21" fmla="*/ 1061724 h 1334417"/>
              <a:gd name="connsiteX22" fmla="*/ 1042972 w 1213373"/>
              <a:gd name="connsiteY22" fmla="*/ 1023624 h 1334417"/>
              <a:gd name="connsiteX23" fmla="*/ 991378 w 1213373"/>
              <a:gd name="connsiteY23" fmla="*/ 979174 h 1334417"/>
              <a:gd name="connsiteX24" fmla="*/ 1061230 w 1213373"/>
              <a:gd name="connsiteY24" fmla="*/ 931548 h 1334417"/>
              <a:gd name="connsiteX25" fmla="*/ 1147747 w 1213373"/>
              <a:gd name="connsiteY25" fmla="*/ 896624 h 1334417"/>
              <a:gd name="connsiteX26" fmla="*/ 1088217 w 1213373"/>
              <a:gd name="connsiteY26" fmla="*/ 749780 h 1334417"/>
              <a:gd name="connsiteX27" fmla="*/ 938992 w 1213373"/>
              <a:gd name="connsiteY27" fmla="*/ 660881 h 1334417"/>
              <a:gd name="connsiteX28" fmla="*/ 1100122 w 1213373"/>
              <a:gd name="connsiteY28" fmla="*/ 552136 h 1334417"/>
              <a:gd name="connsiteX29" fmla="*/ 1172353 w 1213373"/>
              <a:gd name="connsiteY29" fmla="*/ 585474 h 1334417"/>
              <a:gd name="connsiteX30" fmla="*/ 1115998 w 1213373"/>
              <a:gd name="connsiteY30" fmla="*/ 672787 h 1334417"/>
              <a:gd name="connsiteX31" fmla="*/ 1209660 w 1213373"/>
              <a:gd name="connsiteY31" fmla="*/ 671200 h 1334417"/>
              <a:gd name="connsiteX32" fmla="*/ 1143779 w 1213373"/>
              <a:gd name="connsiteY32" fmla="*/ 483872 h 1334417"/>
              <a:gd name="connsiteX33" fmla="*/ 1083454 w 1213373"/>
              <a:gd name="connsiteY33" fmla="*/ 544203 h 1334417"/>
              <a:gd name="connsiteX34" fmla="*/ 919941 w 1213373"/>
              <a:gd name="connsiteY34" fmla="*/ 663658 h 1334417"/>
              <a:gd name="connsiteX35" fmla="*/ 877873 w 1213373"/>
              <a:gd name="connsiteY35" fmla="*/ 599761 h 1334417"/>
              <a:gd name="connsiteX36" fmla="*/ 828660 w 1213373"/>
              <a:gd name="connsiteY36" fmla="*/ 598172 h 1334417"/>
              <a:gd name="connsiteX37" fmla="*/ 910416 w 1213373"/>
              <a:gd name="connsiteY37" fmla="*/ 486255 h 1334417"/>
              <a:gd name="connsiteX38" fmla="*/ 1002491 w 1213373"/>
              <a:gd name="connsiteY38" fmla="*/ 566424 h 1334417"/>
              <a:gd name="connsiteX39" fmla="*/ 989794 w 1213373"/>
              <a:gd name="connsiteY39" fmla="*/ 443397 h 1334417"/>
              <a:gd name="connsiteX40" fmla="*/ 952485 w 1213373"/>
              <a:gd name="connsiteY40" fmla="*/ 378303 h 1334417"/>
              <a:gd name="connsiteX41" fmla="*/ 892162 w 1213373"/>
              <a:gd name="connsiteY41" fmla="*/ 348147 h 1334417"/>
              <a:gd name="connsiteX42" fmla="*/ 827072 w 1213373"/>
              <a:gd name="connsiteY42" fmla="*/ 321949 h 1334417"/>
              <a:gd name="connsiteX43" fmla="*/ 886606 w 1213373"/>
              <a:gd name="connsiteY43" fmla="*/ 296553 h 1334417"/>
              <a:gd name="connsiteX44" fmla="*/ 940579 w 1213373"/>
              <a:gd name="connsiteY44" fmla="*/ 229079 h 1334417"/>
              <a:gd name="connsiteX45" fmla="*/ 997731 w 1213373"/>
              <a:gd name="connsiteY45" fmla="*/ 214003 h 1334417"/>
              <a:gd name="connsiteX46" fmla="*/ 1012810 w 1213373"/>
              <a:gd name="connsiteY46" fmla="*/ 124303 h 1334417"/>
              <a:gd name="connsiteX47" fmla="*/ 962010 w 1213373"/>
              <a:gd name="connsiteY47" fmla="*/ 100494 h 1334417"/>
              <a:gd name="connsiteX48" fmla="*/ 867556 w 1213373"/>
              <a:gd name="connsiteY48" fmla="*/ 90178 h 1334417"/>
              <a:gd name="connsiteX49" fmla="*/ 819929 w 1213373"/>
              <a:gd name="connsiteY49" fmla="*/ 67951 h 1334417"/>
              <a:gd name="connsiteX50" fmla="*/ 769131 w 1213373"/>
              <a:gd name="connsiteY50" fmla="*/ 39378 h 1334417"/>
              <a:gd name="connsiteX51" fmla="*/ 724681 w 1213373"/>
              <a:gd name="connsiteY51" fmla="*/ 52078 h 1334417"/>
              <a:gd name="connsiteX52" fmla="*/ 610381 w 1213373"/>
              <a:gd name="connsiteY52" fmla="*/ 1278 h 1334417"/>
              <a:gd name="connsiteX53" fmla="*/ 584981 w 1213373"/>
              <a:gd name="connsiteY53" fmla="*/ 20328 h 1334417"/>
              <a:gd name="connsiteX54" fmla="*/ 531006 w 1213373"/>
              <a:gd name="connsiteY54" fmla="*/ 39378 h 1334417"/>
              <a:gd name="connsiteX55" fmla="*/ 521479 w 1213373"/>
              <a:gd name="connsiteY55" fmla="*/ 93349 h 1334417"/>
              <a:gd name="connsiteX56" fmla="*/ 366698 w 1213373"/>
              <a:gd name="connsiteY56" fmla="*/ 103667 h 1334417"/>
              <a:gd name="connsiteX57" fmla="*/ 3953 w 1213373"/>
              <a:gd name="connsiteY57" fmla="*/ 354493 h 1334417"/>
              <a:gd name="connsiteX58" fmla="*/ 38878 w 1213373"/>
              <a:gd name="connsiteY58" fmla="*/ 520387 h 1334417"/>
              <a:gd name="connsiteX59" fmla="*/ 165084 w 1213373"/>
              <a:gd name="connsiteY59" fmla="*/ 391005 h 1334417"/>
              <a:gd name="connsiteX60" fmla="*/ 218266 w 1213373"/>
              <a:gd name="connsiteY60" fmla="*/ 226700 h 1334417"/>
              <a:gd name="connsiteX61" fmla="*/ 378605 w 1213373"/>
              <a:gd name="connsiteY61" fmla="*/ 134227 h 1334417"/>
              <a:gd name="connsiteX0" fmla="*/ 378605 w 1213373"/>
              <a:gd name="connsiteY0" fmla="*/ 134227 h 1334417"/>
              <a:gd name="connsiteX1" fmla="*/ 315104 w 1213373"/>
              <a:gd name="connsiteY1" fmla="*/ 309250 h 1334417"/>
              <a:gd name="connsiteX2" fmla="*/ 283354 w 1213373"/>
              <a:gd name="connsiteY2" fmla="*/ 412435 h 1334417"/>
              <a:gd name="connsiteX3" fmla="*/ 279385 w 1213373"/>
              <a:gd name="connsiteY3" fmla="*/ 628335 h 1334417"/>
              <a:gd name="connsiteX4" fmla="*/ 385747 w 1213373"/>
              <a:gd name="connsiteY4" fmla="*/ 810105 h 1334417"/>
              <a:gd name="connsiteX5" fmla="*/ 434167 w 1213373"/>
              <a:gd name="connsiteY5" fmla="*/ 920437 h 1334417"/>
              <a:gd name="connsiteX6" fmla="*/ 161116 w 1213373"/>
              <a:gd name="connsiteY6" fmla="*/ 997431 h 1334417"/>
              <a:gd name="connsiteX7" fmla="*/ 235729 w 1213373"/>
              <a:gd name="connsiteY7" fmla="*/ 1090301 h 1334417"/>
              <a:gd name="connsiteX8" fmla="*/ 323041 w 1213373"/>
              <a:gd name="connsiteY8" fmla="*/ 1058549 h 1334417"/>
              <a:gd name="connsiteX9" fmla="*/ 277797 w 1213373"/>
              <a:gd name="connsiteY9" fmla="*/ 1126810 h 1334417"/>
              <a:gd name="connsiteX10" fmla="*/ 382572 w 1213373"/>
              <a:gd name="connsiteY10" fmla="*/ 1162530 h 1334417"/>
              <a:gd name="connsiteX11" fmla="*/ 523066 w 1213373"/>
              <a:gd name="connsiteY11" fmla="*/ 1133955 h 1334417"/>
              <a:gd name="connsiteX12" fmla="*/ 584979 w 1213373"/>
              <a:gd name="connsiteY12" fmla="*/ 1188725 h 1334417"/>
              <a:gd name="connsiteX13" fmla="*/ 632603 w 1213373"/>
              <a:gd name="connsiteY13" fmla="*/ 1286356 h 1334417"/>
              <a:gd name="connsiteX14" fmla="*/ 677848 w 1213373"/>
              <a:gd name="connsiteY14" fmla="*/ 1288738 h 1334417"/>
              <a:gd name="connsiteX15" fmla="*/ 718328 w 1213373"/>
              <a:gd name="connsiteY15" fmla="*/ 1303024 h 1334417"/>
              <a:gd name="connsiteX16" fmla="*/ 770717 w 1213373"/>
              <a:gd name="connsiteY16" fmla="*/ 1331599 h 1334417"/>
              <a:gd name="connsiteX17" fmla="*/ 904066 w 1213373"/>
              <a:gd name="connsiteY17" fmla="*/ 1224443 h 1334417"/>
              <a:gd name="connsiteX18" fmla="*/ 1068372 w 1213373"/>
              <a:gd name="connsiteY18" fmla="*/ 1119668 h 1334417"/>
              <a:gd name="connsiteX19" fmla="*/ 1118379 w 1213373"/>
              <a:gd name="connsiteY19" fmla="*/ 1098236 h 1334417"/>
              <a:gd name="connsiteX20" fmla="*/ 1115998 w 1213373"/>
              <a:gd name="connsiteY20" fmla="*/ 1098238 h 1334417"/>
              <a:gd name="connsiteX21" fmla="*/ 1101709 w 1213373"/>
              <a:gd name="connsiteY21" fmla="*/ 1061724 h 1334417"/>
              <a:gd name="connsiteX22" fmla="*/ 1042972 w 1213373"/>
              <a:gd name="connsiteY22" fmla="*/ 1023624 h 1334417"/>
              <a:gd name="connsiteX23" fmla="*/ 991378 w 1213373"/>
              <a:gd name="connsiteY23" fmla="*/ 979174 h 1334417"/>
              <a:gd name="connsiteX24" fmla="*/ 1061230 w 1213373"/>
              <a:gd name="connsiteY24" fmla="*/ 931548 h 1334417"/>
              <a:gd name="connsiteX25" fmla="*/ 1147747 w 1213373"/>
              <a:gd name="connsiteY25" fmla="*/ 896624 h 1334417"/>
              <a:gd name="connsiteX26" fmla="*/ 1088217 w 1213373"/>
              <a:gd name="connsiteY26" fmla="*/ 749780 h 1334417"/>
              <a:gd name="connsiteX27" fmla="*/ 938992 w 1213373"/>
              <a:gd name="connsiteY27" fmla="*/ 660881 h 1334417"/>
              <a:gd name="connsiteX28" fmla="*/ 1100122 w 1213373"/>
              <a:gd name="connsiteY28" fmla="*/ 552136 h 1334417"/>
              <a:gd name="connsiteX29" fmla="*/ 1172353 w 1213373"/>
              <a:gd name="connsiteY29" fmla="*/ 585474 h 1334417"/>
              <a:gd name="connsiteX30" fmla="*/ 1115998 w 1213373"/>
              <a:gd name="connsiteY30" fmla="*/ 672787 h 1334417"/>
              <a:gd name="connsiteX31" fmla="*/ 1209660 w 1213373"/>
              <a:gd name="connsiteY31" fmla="*/ 671200 h 1334417"/>
              <a:gd name="connsiteX32" fmla="*/ 1143779 w 1213373"/>
              <a:gd name="connsiteY32" fmla="*/ 483872 h 1334417"/>
              <a:gd name="connsiteX33" fmla="*/ 1083454 w 1213373"/>
              <a:gd name="connsiteY33" fmla="*/ 544203 h 1334417"/>
              <a:gd name="connsiteX34" fmla="*/ 919941 w 1213373"/>
              <a:gd name="connsiteY34" fmla="*/ 663658 h 1334417"/>
              <a:gd name="connsiteX35" fmla="*/ 877873 w 1213373"/>
              <a:gd name="connsiteY35" fmla="*/ 599761 h 1334417"/>
              <a:gd name="connsiteX36" fmla="*/ 828660 w 1213373"/>
              <a:gd name="connsiteY36" fmla="*/ 598172 h 1334417"/>
              <a:gd name="connsiteX37" fmla="*/ 910416 w 1213373"/>
              <a:gd name="connsiteY37" fmla="*/ 486255 h 1334417"/>
              <a:gd name="connsiteX38" fmla="*/ 951694 w 1213373"/>
              <a:gd name="connsiteY38" fmla="*/ 526741 h 1334417"/>
              <a:gd name="connsiteX39" fmla="*/ 1002491 w 1213373"/>
              <a:gd name="connsiteY39" fmla="*/ 566424 h 1334417"/>
              <a:gd name="connsiteX40" fmla="*/ 989794 w 1213373"/>
              <a:gd name="connsiteY40" fmla="*/ 443397 h 1334417"/>
              <a:gd name="connsiteX41" fmla="*/ 952485 w 1213373"/>
              <a:gd name="connsiteY41" fmla="*/ 378303 h 1334417"/>
              <a:gd name="connsiteX42" fmla="*/ 892162 w 1213373"/>
              <a:gd name="connsiteY42" fmla="*/ 348147 h 1334417"/>
              <a:gd name="connsiteX43" fmla="*/ 827072 w 1213373"/>
              <a:gd name="connsiteY43" fmla="*/ 321949 h 1334417"/>
              <a:gd name="connsiteX44" fmla="*/ 886606 w 1213373"/>
              <a:gd name="connsiteY44" fmla="*/ 296553 h 1334417"/>
              <a:gd name="connsiteX45" fmla="*/ 940579 w 1213373"/>
              <a:gd name="connsiteY45" fmla="*/ 229079 h 1334417"/>
              <a:gd name="connsiteX46" fmla="*/ 997731 w 1213373"/>
              <a:gd name="connsiteY46" fmla="*/ 214003 h 1334417"/>
              <a:gd name="connsiteX47" fmla="*/ 1012810 w 1213373"/>
              <a:gd name="connsiteY47" fmla="*/ 124303 h 1334417"/>
              <a:gd name="connsiteX48" fmla="*/ 962010 w 1213373"/>
              <a:gd name="connsiteY48" fmla="*/ 100494 h 1334417"/>
              <a:gd name="connsiteX49" fmla="*/ 867556 w 1213373"/>
              <a:gd name="connsiteY49" fmla="*/ 90178 h 1334417"/>
              <a:gd name="connsiteX50" fmla="*/ 819929 w 1213373"/>
              <a:gd name="connsiteY50" fmla="*/ 67951 h 1334417"/>
              <a:gd name="connsiteX51" fmla="*/ 769131 w 1213373"/>
              <a:gd name="connsiteY51" fmla="*/ 39378 h 1334417"/>
              <a:gd name="connsiteX52" fmla="*/ 724681 w 1213373"/>
              <a:gd name="connsiteY52" fmla="*/ 52078 h 1334417"/>
              <a:gd name="connsiteX53" fmla="*/ 610381 w 1213373"/>
              <a:gd name="connsiteY53" fmla="*/ 1278 h 1334417"/>
              <a:gd name="connsiteX54" fmla="*/ 584981 w 1213373"/>
              <a:gd name="connsiteY54" fmla="*/ 20328 h 1334417"/>
              <a:gd name="connsiteX55" fmla="*/ 531006 w 1213373"/>
              <a:gd name="connsiteY55" fmla="*/ 39378 h 1334417"/>
              <a:gd name="connsiteX56" fmla="*/ 521479 w 1213373"/>
              <a:gd name="connsiteY56" fmla="*/ 93349 h 1334417"/>
              <a:gd name="connsiteX57" fmla="*/ 366698 w 1213373"/>
              <a:gd name="connsiteY57" fmla="*/ 103667 h 1334417"/>
              <a:gd name="connsiteX58" fmla="*/ 3953 w 1213373"/>
              <a:gd name="connsiteY58" fmla="*/ 354493 h 1334417"/>
              <a:gd name="connsiteX59" fmla="*/ 38878 w 1213373"/>
              <a:gd name="connsiteY59" fmla="*/ 520387 h 1334417"/>
              <a:gd name="connsiteX60" fmla="*/ 165084 w 1213373"/>
              <a:gd name="connsiteY60" fmla="*/ 391005 h 1334417"/>
              <a:gd name="connsiteX61" fmla="*/ 218266 w 1213373"/>
              <a:gd name="connsiteY61" fmla="*/ 226700 h 1334417"/>
              <a:gd name="connsiteX62" fmla="*/ 378605 w 1213373"/>
              <a:gd name="connsiteY62" fmla="*/ 134227 h 1334417"/>
              <a:gd name="connsiteX0" fmla="*/ 378605 w 1213373"/>
              <a:gd name="connsiteY0" fmla="*/ 134227 h 1334417"/>
              <a:gd name="connsiteX1" fmla="*/ 315104 w 1213373"/>
              <a:gd name="connsiteY1" fmla="*/ 309250 h 1334417"/>
              <a:gd name="connsiteX2" fmla="*/ 283354 w 1213373"/>
              <a:gd name="connsiteY2" fmla="*/ 412435 h 1334417"/>
              <a:gd name="connsiteX3" fmla="*/ 279385 w 1213373"/>
              <a:gd name="connsiteY3" fmla="*/ 628335 h 1334417"/>
              <a:gd name="connsiteX4" fmla="*/ 385747 w 1213373"/>
              <a:gd name="connsiteY4" fmla="*/ 810105 h 1334417"/>
              <a:gd name="connsiteX5" fmla="*/ 434167 w 1213373"/>
              <a:gd name="connsiteY5" fmla="*/ 920437 h 1334417"/>
              <a:gd name="connsiteX6" fmla="*/ 161116 w 1213373"/>
              <a:gd name="connsiteY6" fmla="*/ 997431 h 1334417"/>
              <a:gd name="connsiteX7" fmla="*/ 235729 w 1213373"/>
              <a:gd name="connsiteY7" fmla="*/ 1090301 h 1334417"/>
              <a:gd name="connsiteX8" fmla="*/ 323041 w 1213373"/>
              <a:gd name="connsiteY8" fmla="*/ 1058549 h 1334417"/>
              <a:gd name="connsiteX9" fmla="*/ 277797 w 1213373"/>
              <a:gd name="connsiteY9" fmla="*/ 1126810 h 1334417"/>
              <a:gd name="connsiteX10" fmla="*/ 382572 w 1213373"/>
              <a:gd name="connsiteY10" fmla="*/ 1162530 h 1334417"/>
              <a:gd name="connsiteX11" fmla="*/ 523066 w 1213373"/>
              <a:gd name="connsiteY11" fmla="*/ 1133955 h 1334417"/>
              <a:gd name="connsiteX12" fmla="*/ 584979 w 1213373"/>
              <a:gd name="connsiteY12" fmla="*/ 1188725 h 1334417"/>
              <a:gd name="connsiteX13" fmla="*/ 632603 w 1213373"/>
              <a:gd name="connsiteY13" fmla="*/ 1286356 h 1334417"/>
              <a:gd name="connsiteX14" fmla="*/ 677848 w 1213373"/>
              <a:gd name="connsiteY14" fmla="*/ 1288738 h 1334417"/>
              <a:gd name="connsiteX15" fmla="*/ 718328 w 1213373"/>
              <a:gd name="connsiteY15" fmla="*/ 1303024 h 1334417"/>
              <a:gd name="connsiteX16" fmla="*/ 770717 w 1213373"/>
              <a:gd name="connsiteY16" fmla="*/ 1331599 h 1334417"/>
              <a:gd name="connsiteX17" fmla="*/ 904066 w 1213373"/>
              <a:gd name="connsiteY17" fmla="*/ 1224443 h 1334417"/>
              <a:gd name="connsiteX18" fmla="*/ 1068372 w 1213373"/>
              <a:gd name="connsiteY18" fmla="*/ 1119668 h 1334417"/>
              <a:gd name="connsiteX19" fmla="*/ 1118379 w 1213373"/>
              <a:gd name="connsiteY19" fmla="*/ 1098236 h 1334417"/>
              <a:gd name="connsiteX20" fmla="*/ 1115998 w 1213373"/>
              <a:gd name="connsiteY20" fmla="*/ 1098238 h 1334417"/>
              <a:gd name="connsiteX21" fmla="*/ 1101709 w 1213373"/>
              <a:gd name="connsiteY21" fmla="*/ 1061724 h 1334417"/>
              <a:gd name="connsiteX22" fmla="*/ 1042972 w 1213373"/>
              <a:gd name="connsiteY22" fmla="*/ 1023624 h 1334417"/>
              <a:gd name="connsiteX23" fmla="*/ 991378 w 1213373"/>
              <a:gd name="connsiteY23" fmla="*/ 979174 h 1334417"/>
              <a:gd name="connsiteX24" fmla="*/ 1061230 w 1213373"/>
              <a:gd name="connsiteY24" fmla="*/ 931548 h 1334417"/>
              <a:gd name="connsiteX25" fmla="*/ 1147747 w 1213373"/>
              <a:gd name="connsiteY25" fmla="*/ 896624 h 1334417"/>
              <a:gd name="connsiteX26" fmla="*/ 1088217 w 1213373"/>
              <a:gd name="connsiteY26" fmla="*/ 749780 h 1334417"/>
              <a:gd name="connsiteX27" fmla="*/ 938992 w 1213373"/>
              <a:gd name="connsiteY27" fmla="*/ 660881 h 1334417"/>
              <a:gd name="connsiteX28" fmla="*/ 1100122 w 1213373"/>
              <a:gd name="connsiteY28" fmla="*/ 552136 h 1334417"/>
              <a:gd name="connsiteX29" fmla="*/ 1172353 w 1213373"/>
              <a:gd name="connsiteY29" fmla="*/ 585474 h 1334417"/>
              <a:gd name="connsiteX30" fmla="*/ 1115998 w 1213373"/>
              <a:gd name="connsiteY30" fmla="*/ 672787 h 1334417"/>
              <a:gd name="connsiteX31" fmla="*/ 1209660 w 1213373"/>
              <a:gd name="connsiteY31" fmla="*/ 671200 h 1334417"/>
              <a:gd name="connsiteX32" fmla="*/ 1143779 w 1213373"/>
              <a:gd name="connsiteY32" fmla="*/ 483872 h 1334417"/>
              <a:gd name="connsiteX33" fmla="*/ 1083454 w 1213373"/>
              <a:gd name="connsiteY33" fmla="*/ 544203 h 1334417"/>
              <a:gd name="connsiteX34" fmla="*/ 919941 w 1213373"/>
              <a:gd name="connsiteY34" fmla="*/ 663658 h 1334417"/>
              <a:gd name="connsiteX35" fmla="*/ 877873 w 1213373"/>
              <a:gd name="connsiteY35" fmla="*/ 599761 h 1334417"/>
              <a:gd name="connsiteX36" fmla="*/ 828660 w 1213373"/>
              <a:gd name="connsiteY36" fmla="*/ 598172 h 1334417"/>
              <a:gd name="connsiteX37" fmla="*/ 910416 w 1213373"/>
              <a:gd name="connsiteY37" fmla="*/ 486255 h 1334417"/>
              <a:gd name="connsiteX38" fmla="*/ 951694 w 1213373"/>
              <a:gd name="connsiteY38" fmla="*/ 526741 h 1334417"/>
              <a:gd name="connsiteX39" fmla="*/ 1002491 w 1213373"/>
              <a:gd name="connsiteY39" fmla="*/ 566424 h 1334417"/>
              <a:gd name="connsiteX40" fmla="*/ 989794 w 1213373"/>
              <a:gd name="connsiteY40" fmla="*/ 443397 h 1334417"/>
              <a:gd name="connsiteX41" fmla="*/ 973125 w 1213373"/>
              <a:gd name="connsiteY41" fmla="*/ 414822 h 1334417"/>
              <a:gd name="connsiteX42" fmla="*/ 952485 w 1213373"/>
              <a:gd name="connsiteY42" fmla="*/ 378303 h 1334417"/>
              <a:gd name="connsiteX43" fmla="*/ 892162 w 1213373"/>
              <a:gd name="connsiteY43" fmla="*/ 348147 h 1334417"/>
              <a:gd name="connsiteX44" fmla="*/ 827072 w 1213373"/>
              <a:gd name="connsiteY44" fmla="*/ 321949 h 1334417"/>
              <a:gd name="connsiteX45" fmla="*/ 886606 w 1213373"/>
              <a:gd name="connsiteY45" fmla="*/ 296553 h 1334417"/>
              <a:gd name="connsiteX46" fmla="*/ 940579 w 1213373"/>
              <a:gd name="connsiteY46" fmla="*/ 229079 h 1334417"/>
              <a:gd name="connsiteX47" fmla="*/ 997731 w 1213373"/>
              <a:gd name="connsiteY47" fmla="*/ 214003 h 1334417"/>
              <a:gd name="connsiteX48" fmla="*/ 1012810 w 1213373"/>
              <a:gd name="connsiteY48" fmla="*/ 124303 h 1334417"/>
              <a:gd name="connsiteX49" fmla="*/ 962010 w 1213373"/>
              <a:gd name="connsiteY49" fmla="*/ 100494 h 1334417"/>
              <a:gd name="connsiteX50" fmla="*/ 867556 w 1213373"/>
              <a:gd name="connsiteY50" fmla="*/ 90178 h 1334417"/>
              <a:gd name="connsiteX51" fmla="*/ 819929 w 1213373"/>
              <a:gd name="connsiteY51" fmla="*/ 67951 h 1334417"/>
              <a:gd name="connsiteX52" fmla="*/ 769131 w 1213373"/>
              <a:gd name="connsiteY52" fmla="*/ 39378 h 1334417"/>
              <a:gd name="connsiteX53" fmla="*/ 724681 w 1213373"/>
              <a:gd name="connsiteY53" fmla="*/ 52078 h 1334417"/>
              <a:gd name="connsiteX54" fmla="*/ 610381 w 1213373"/>
              <a:gd name="connsiteY54" fmla="*/ 1278 h 1334417"/>
              <a:gd name="connsiteX55" fmla="*/ 584981 w 1213373"/>
              <a:gd name="connsiteY55" fmla="*/ 20328 h 1334417"/>
              <a:gd name="connsiteX56" fmla="*/ 531006 w 1213373"/>
              <a:gd name="connsiteY56" fmla="*/ 39378 h 1334417"/>
              <a:gd name="connsiteX57" fmla="*/ 521479 w 1213373"/>
              <a:gd name="connsiteY57" fmla="*/ 93349 h 1334417"/>
              <a:gd name="connsiteX58" fmla="*/ 366698 w 1213373"/>
              <a:gd name="connsiteY58" fmla="*/ 103667 h 1334417"/>
              <a:gd name="connsiteX59" fmla="*/ 3953 w 1213373"/>
              <a:gd name="connsiteY59" fmla="*/ 354493 h 1334417"/>
              <a:gd name="connsiteX60" fmla="*/ 38878 w 1213373"/>
              <a:gd name="connsiteY60" fmla="*/ 520387 h 1334417"/>
              <a:gd name="connsiteX61" fmla="*/ 165084 w 1213373"/>
              <a:gd name="connsiteY61" fmla="*/ 391005 h 1334417"/>
              <a:gd name="connsiteX62" fmla="*/ 218266 w 1213373"/>
              <a:gd name="connsiteY62" fmla="*/ 226700 h 1334417"/>
              <a:gd name="connsiteX63" fmla="*/ 378605 w 1213373"/>
              <a:gd name="connsiteY63" fmla="*/ 134227 h 1334417"/>
              <a:gd name="connsiteX0" fmla="*/ 378605 w 1213373"/>
              <a:gd name="connsiteY0" fmla="*/ 134227 h 1334417"/>
              <a:gd name="connsiteX1" fmla="*/ 315104 w 1213373"/>
              <a:gd name="connsiteY1" fmla="*/ 309250 h 1334417"/>
              <a:gd name="connsiteX2" fmla="*/ 283354 w 1213373"/>
              <a:gd name="connsiteY2" fmla="*/ 412435 h 1334417"/>
              <a:gd name="connsiteX3" fmla="*/ 279385 w 1213373"/>
              <a:gd name="connsiteY3" fmla="*/ 628335 h 1334417"/>
              <a:gd name="connsiteX4" fmla="*/ 385747 w 1213373"/>
              <a:gd name="connsiteY4" fmla="*/ 810105 h 1334417"/>
              <a:gd name="connsiteX5" fmla="*/ 434167 w 1213373"/>
              <a:gd name="connsiteY5" fmla="*/ 920437 h 1334417"/>
              <a:gd name="connsiteX6" fmla="*/ 161116 w 1213373"/>
              <a:gd name="connsiteY6" fmla="*/ 997431 h 1334417"/>
              <a:gd name="connsiteX7" fmla="*/ 235729 w 1213373"/>
              <a:gd name="connsiteY7" fmla="*/ 1090301 h 1334417"/>
              <a:gd name="connsiteX8" fmla="*/ 323041 w 1213373"/>
              <a:gd name="connsiteY8" fmla="*/ 1058549 h 1334417"/>
              <a:gd name="connsiteX9" fmla="*/ 277797 w 1213373"/>
              <a:gd name="connsiteY9" fmla="*/ 1126810 h 1334417"/>
              <a:gd name="connsiteX10" fmla="*/ 382572 w 1213373"/>
              <a:gd name="connsiteY10" fmla="*/ 1162530 h 1334417"/>
              <a:gd name="connsiteX11" fmla="*/ 523066 w 1213373"/>
              <a:gd name="connsiteY11" fmla="*/ 1133955 h 1334417"/>
              <a:gd name="connsiteX12" fmla="*/ 584979 w 1213373"/>
              <a:gd name="connsiteY12" fmla="*/ 1188725 h 1334417"/>
              <a:gd name="connsiteX13" fmla="*/ 632603 w 1213373"/>
              <a:gd name="connsiteY13" fmla="*/ 1286356 h 1334417"/>
              <a:gd name="connsiteX14" fmla="*/ 677848 w 1213373"/>
              <a:gd name="connsiteY14" fmla="*/ 1288738 h 1334417"/>
              <a:gd name="connsiteX15" fmla="*/ 718328 w 1213373"/>
              <a:gd name="connsiteY15" fmla="*/ 1303024 h 1334417"/>
              <a:gd name="connsiteX16" fmla="*/ 770717 w 1213373"/>
              <a:gd name="connsiteY16" fmla="*/ 1331599 h 1334417"/>
              <a:gd name="connsiteX17" fmla="*/ 904066 w 1213373"/>
              <a:gd name="connsiteY17" fmla="*/ 1224443 h 1334417"/>
              <a:gd name="connsiteX18" fmla="*/ 1068372 w 1213373"/>
              <a:gd name="connsiteY18" fmla="*/ 1119668 h 1334417"/>
              <a:gd name="connsiteX19" fmla="*/ 1118379 w 1213373"/>
              <a:gd name="connsiteY19" fmla="*/ 1098236 h 1334417"/>
              <a:gd name="connsiteX20" fmla="*/ 1115998 w 1213373"/>
              <a:gd name="connsiteY20" fmla="*/ 1098238 h 1334417"/>
              <a:gd name="connsiteX21" fmla="*/ 1101709 w 1213373"/>
              <a:gd name="connsiteY21" fmla="*/ 1061724 h 1334417"/>
              <a:gd name="connsiteX22" fmla="*/ 1042972 w 1213373"/>
              <a:gd name="connsiteY22" fmla="*/ 1023624 h 1334417"/>
              <a:gd name="connsiteX23" fmla="*/ 991378 w 1213373"/>
              <a:gd name="connsiteY23" fmla="*/ 979174 h 1334417"/>
              <a:gd name="connsiteX24" fmla="*/ 1061230 w 1213373"/>
              <a:gd name="connsiteY24" fmla="*/ 931548 h 1334417"/>
              <a:gd name="connsiteX25" fmla="*/ 1147747 w 1213373"/>
              <a:gd name="connsiteY25" fmla="*/ 896624 h 1334417"/>
              <a:gd name="connsiteX26" fmla="*/ 1088217 w 1213373"/>
              <a:gd name="connsiteY26" fmla="*/ 749780 h 1334417"/>
              <a:gd name="connsiteX27" fmla="*/ 938992 w 1213373"/>
              <a:gd name="connsiteY27" fmla="*/ 660881 h 1334417"/>
              <a:gd name="connsiteX28" fmla="*/ 1100122 w 1213373"/>
              <a:gd name="connsiteY28" fmla="*/ 552136 h 1334417"/>
              <a:gd name="connsiteX29" fmla="*/ 1172353 w 1213373"/>
              <a:gd name="connsiteY29" fmla="*/ 585474 h 1334417"/>
              <a:gd name="connsiteX30" fmla="*/ 1115998 w 1213373"/>
              <a:gd name="connsiteY30" fmla="*/ 672787 h 1334417"/>
              <a:gd name="connsiteX31" fmla="*/ 1209660 w 1213373"/>
              <a:gd name="connsiteY31" fmla="*/ 671200 h 1334417"/>
              <a:gd name="connsiteX32" fmla="*/ 1143779 w 1213373"/>
              <a:gd name="connsiteY32" fmla="*/ 483872 h 1334417"/>
              <a:gd name="connsiteX33" fmla="*/ 1083454 w 1213373"/>
              <a:gd name="connsiteY33" fmla="*/ 544203 h 1334417"/>
              <a:gd name="connsiteX34" fmla="*/ 919941 w 1213373"/>
              <a:gd name="connsiteY34" fmla="*/ 663658 h 1334417"/>
              <a:gd name="connsiteX35" fmla="*/ 877873 w 1213373"/>
              <a:gd name="connsiteY35" fmla="*/ 599761 h 1334417"/>
              <a:gd name="connsiteX36" fmla="*/ 828660 w 1213373"/>
              <a:gd name="connsiteY36" fmla="*/ 598172 h 1334417"/>
              <a:gd name="connsiteX37" fmla="*/ 910416 w 1213373"/>
              <a:gd name="connsiteY37" fmla="*/ 486255 h 1334417"/>
              <a:gd name="connsiteX38" fmla="*/ 951694 w 1213373"/>
              <a:gd name="connsiteY38" fmla="*/ 526741 h 1334417"/>
              <a:gd name="connsiteX39" fmla="*/ 1002491 w 1213373"/>
              <a:gd name="connsiteY39" fmla="*/ 566424 h 1334417"/>
              <a:gd name="connsiteX40" fmla="*/ 989794 w 1213373"/>
              <a:gd name="connsiteY40" fmla="*/ 493403 h 1334417"/>
              <a:gd name="connsiteX41" fmla="*/ 989794 w 1213373"/>
              <a:gd name="connsiteY41" fmla="*/ 443397 h 1334417"/>
              <a:gd name="connsiteX42" fmla="*/ 973125 w 1213373"/>
              <a:gd name="connsiteY42" fmla="*/ 414822 h 1334417"/>
              <a:gd name="connsiteX43" fmla="*/ 952485 w 1213373"/>
              <a:gd name="connsiteY43" fmla="*/ 378303 h 1334417"/>
              <a:gd name="connsiteX44" fmla="*/ 892162 w 1213373"/>
              <a:gd name="connsiteY44" fmla="*/ 348147 h 1334417"/>
              <a:gd name="connsiteX45" fmla="*/ 827072 w 1213373"/>
              <a:gd name="connsiteY45" fmla="*/ 321949 h 1334417"/>
              <a:gd name="connsiteX46" fmla="*/ 886606 w 1213373"/>
              <a:gd name="connsiteY46" fmla="*/ 296553 h 1334417"/>
              <a:gd name="connsiteX47" fmla="*/ 940579 w 1213373"/>
              <a:gd name="connsiteY47" fmla="*/ 229079 h 1334417"/>
              <a:gd name="connsiteX48" fmla="*/ 997731 w 1213373"/>
              <a:gd name="connsiteY48" fmla="*/ 214003 h 1334417"/>
              <a:gd name="connsiteX49" fmla="*/ 1012810 w 1213373"/>
              <a:gd name="connsiteY49" fmla="*/ 124303 h 1334417"/>
              <a:gd name="connsiteX50" fmla="*/ 962010 w 1213373"/>
              <a:gd name="connsiteY50" fmla="*/ 100494 h 1334417"/>
              <a:gd name="connsiteX51" fmla="*/ 867556 w 1213373"/>
              <a:gd name="connsiteY51" fmla="*/ 90178 h 1334417"/>
              <a:gd name="connsiteX52" fmla="*/ 819929 w 1213373"/>
              <a:gd name="connsiteY52" fmla="*/ 67951 h 1334417"/>
              <a:gd name="connsiteX53" fmla="*/ 769131 w 1213373"/>
              <a:gd name="connsiteY53" fmla="*/ 39378 h 1334417"/>
              <a:gd name="connsiteX54" fmla="*/ 724681 w 1213373"/>
              <a:gd name="connsiteY54" fmla="*/ 52078 h 1334417"/>
              <a:gd name="connsiteX55" fmla="*/ 610381 w 1213373"/>
              <a:gd name="connsiteY55" fmla="*/ 1278 h 1334417"/>
              <a:gd name="connsiteX56" fmla="*/ 584981 w 1213373"/>
              <a:gd name="connsiteY56" fmla="*/ 20328 h 1334417"/>
              <a:gd name="connsiteX57" fmla="*/ 531006 w 1213373"/>
              <a:gd name="connsiteY57" fmla="*/ 39378 h 1334417"/>
              <a:gd name="connsiteX58" fmla="*/ 521479 w 1213373"/>
              <a:gd name="connsiteY58" fmla="*/ 93349 h 1334417"/>
              <a:gd name="connsiteX59" fmla="*/ 366698 w 1213373"/>
              <a:gd name="connsiteY59" fmla="*/ 103667 h 1334417"/>
              <a:gd name="connsiteX60" fmla="*/ 3953 w 1213373"/>
              <a:gd name="connsiteY60" fmla="*/ 354493 h 1334417"/>
              <a:gd name="connsiteX61" fmla="*/ 38878 w 1213373"/>
              <a:gd name="connsiteY61" fmla="*/ 520387 h 1334417"/>
              <a:gd name="connsiteX62" fmla="*/ 165084 w 1213373"/>
              <a:gd name="connsiteY62" fmla="*/ 391005 h 1334417"/>
              <a:gd name="connsiteX63" fmla="*/ 218266 w 1213373"/>
              <a:gd name="connsiteY63" fmla="*/ 226700 h 1334417"/>
              <a:gd name="connsiteX64" fmla="*/ 378605 w 1213373"/>
              <a:gd name="connsiteY64" fmla="*/ 134227 h 1334417"/>
              <a:gd name="connsiteX0" fmla="*/ 378605 w 1213373"/>
              <a:gd name="connsiteY0" fmla="*/ 134227 h 1334417"/>
              <a:gd name="connsiteX1" fmla="*/ 315104 w 1213373"/>
              <a:gd name="connsiteY1" fmla="*/ 309250 h 1334417"/>
              <a:gd name="connsiteX2" fmla="*/ 283354 w 1213373"/>
              <a:gd name="connsiteY2" fmla="*/ 412435 h 1334417"/>
              <a:gd name="connsiteX3" fmla="*/ 279385 w 1213373"/>
              <a:gd name="connsiteY3" fmla="*/ 628335 h 1334417"/>
              <a:gd name="connsiteX4" fmla="*/ 385747 w 1213373"/>
              <a:gd name="connsiteY4" fmla="*/ 810105 h 1334417"/>
              <a:gd name="connsiteX5" fmla="*/ 434167 w 1213373"/>
              <a:gd name="connsiteY5" fmla="*/ 920437 h 1334417"/>
              <a:gd name="connsiteX6" fmla="*/ 161116 w 1213373"/>
              <a:gd name="connsiteY6" fmla="*/ 997431 h 1334417"/>
              <a:gd name="connsiteX7" fmla="*/ 235729 w 1213373"/>
              <a:gd name="connsiteY7" fmla="*/ 1090301 h 1334417"/>
              <a:gd name="connsiteX8" fmla="*/ 323041 w 1213373"/>
              <a:gd name="connsiteY8" fmla="*/ 1058549 h 1334417"/>
              <a:gd name="connsiteX9" fmla="*/ 277797 w 1213373"/>
              <a:gd name="connsiteY9" fmla="*/ 1126810 h 1334417"/>
              <a:gd name="connsiteX10" fmla="*/ 382572 w 1213373"/>
              <a:gd name="connsiteY10" fmla="*/ 1162530 h 1334417"/>
              <a:gd name="connsiteX11" fmla="*/ 523066 w 1213373"/>
              <a:gd name="connsiteY11" fmla="*/ 1133955 h 1334417"/>
              <a:gd name="connsiteX12" fmla="*/ 584979 w 1213373"/>
              <a:gd name="connsiteY12" fmla="*/ 1188725 h 1334417"/>
              <a:gd name="connsiteX13" fmla="*/ 632603 w 1213373"/>
              <a:gd name="connsiteY13" fmla="*/ 1286356 h 1334417"/>
              <a:gd name="connsiteX14" fmla="*/ 677848 w 1213373"/>
              <a:gd name="connsiteY14" fmla="*/ 1288738 h 1334417"/>
              <a:gd name="connsiteX15" fmla="*/ 718328 w 1213373"/>
              <a:gd name="connsiteY15" fmla="*/ 1303024 h 1334417"/>
              <a:gd name="connsiteX16" fmla="*/ 770717 w 1213373"/>
              <a:gd name="connsiteY16" fmla="*/ 1331599 h 1334417"/>
              <a:gd name="connsiteX17" fmla="*/ 904066 w 1213373"/>
              <a:gd name="connsiteY17" fmla="*/ 1224443 h 1334417"/>
              <a:gd name="connsiteX18" fmla="*/ 1068372 w 1213373"/>
              <a:gd name="connsiteY18" fmla="*/ 1119668 h 1334417"/>
              <a:gd name="connsiteX19" fmla="*/ 1118379 w 1213373"/>
              <a:gd name="connsiteY19" fmla="*/ 1098236 h 1334417"/>
              <a:gd name="connsiteX20" fmla="*/ 1115998 w 1213373"/>
              <a:gd name="connsiteY20" fmla="*/ 1098238 h 1334417"/>
              <a:gd name="connsiteX21" fmla="*/ 1101709 w 1213373"/>
              <a:gd name="connsiteY21" fmla="*/ 1061724 h 1334417"/>
              <a:gd name="connsiteX22" fmla="*/ 1042972 w 1213373"/>
              <a:gd name="connsiteY22" fmla="*/ 1023624 h 1334417"/>
              <a:gd name="connsiteX23" fmla="*/ 991378 w 1213373"/>
              <a:gd name="connsiteY23" fmla="*/ 979174 h 1334417"/>
              <a:gd name="connsiteX24" fmla="*/ 1061230 w 1213373"/>
              <a:gd name="connsiteY24" fmla="*/ 931548 h 1334417"/>
              <a:gd name="connsiteX25" fmla="*/ 1147747 w 1213373"/>
              <a:gd name="connsiteY25" fmla="*/ 896624 h 1334417"/>
              <a:gd name="connsiteX26" fmla="*/ 1088217 w 1213373"/>
              <a:gd name="connsiteY26" fmla="*/ 749780 h 1334417"/>
              <a:gd name="connsiteX27" fmla="*/ 938992 w 1213373"/>
              <a:gd name="connsiteY27" fmla="*/ 660881 h 1334417"/>
              <a:gd name="connsiteX28" fmla="*/ 1100122 w 1213373"/>
              <a:gd name="connsiteY28" fmla="*/ 552136 h 1334417"/>
              <a:gd name="connsiteX29" fmla="*/ 1172353 w 1213373"/>
              <a:gd name="connsiteY29" fmla="*/ 585474 h 1334417"/>
              <a:gd name="connsiteX30" fmla="*/ 1115998 w 1213373"/>
              <a:gd name="connsiteY30" fmla="*/ 672787 h 1334417"/>
              <a:gd name="connsiteX31" fmla="*/ 1209660 w 1213373"/>
              <a:gd name="connsiteY31" fmla="*/ 671200 h 1334417"/>
              <a:gd name="connsiteX32" fmla="*/ 1143779 w 1213373"/>
              <a:gd name="connsiteY32" fmla="*/ 483872 h 1334417"/>
              <a:gd name="connsiteX33" fmla="*/ 1083454 w 1213373"/>
              <a:gd name="connsiteY33" fmla="*/ 544203 h 1334417"/>
              <a:gd name="connsiteX34" fmla="*/ 919941 w 1213373"/>
              <a:gd name="connsiteY34" fmla="*/ 663658 h 1334417"/>
              <a:gd name="connsiteX35" fmla="*/ 877873 w 1213373"/>
              <a:gd name="connsiteY35" fmla="*/ 599761 h 1334417"/>
              <a:gd name="connsiteX36" fmla="*/ 828660 w 1213373"/>
              <a:gd name="connsiteY36" fmla="*/ 598172 h 1334417"/>
              <a:gd name="connsiteX37" fmla="*/ 910416 w 1213373"/>
              <a:gd name="connsiteY37" fmla="*/ 486255 h 1334417"/>
              <a:gd name="connsiteX38" fmla="*/ 951694 w 1213373"/>
              <a:gd name="connsiteY38" fmla="*/ 526741 h 1334417"/>
              <a:gd name="connsiteX39" fmla="*/ 1002491 w 1213373"/>
              <a:gd name="connsiteY39" fmla="*/ 566424 h 1334417"/>
              <a:gd name="connsiteX40" fmla="*/ 989794 w 1213373"/>
              <a:gd name="connsiteY40" fmla="*/ 493403 h 1334417"/>
              <a:gd name="connsiteX41" fmla="*/ 989794 w 1213373"/>
              <a:gd name="connsiteY41" fmla="*/ 443397 h 1334417"/>
              <a:gd name="connsiteX42" fmla="*/ 973125 w 1213373"/>
              <a:gd name="connsiteY42" fmla="*/ 414822 h 1334417"/>
              <a:gd name="connsiteX43" fmla="*/ 952485 w 1213373"/>
              <a:gd name="connsiteY43" fmla="*/ 378303 h 1334417"/>
              <a:gd name="connsiteX44" fmla="*/ 892162 w 1213373"/>
              <a:gd name="connsiteY44" fmla="*/ 348147 h 1334417"/>
              <a:gd name="connsiteX45" fmla="*/ 827072 w 1213373"/>
              <a:gd name="connsiteY45" fmla="*/ 321949 h 1334417"/>
              <a:gd name="connsiteX46" fmla="*/ 886606 w 1213373"/>
              <a:gd name="connsiteY46" fmla="*/ 296553 h 1334417"/>
              <a:gd name="connsiteX47" fmla="*/ 940579 w 1213373"/>
              <a:gd name="connsiteY47" fmla="*/ 229079 h 1334417"/>
              <a:gd name="connsiteX48" fmla="*/ 997731 w 1213373"/>
              <a:gd name="connsiteY48" fmla="*/ 214003 h 1334417"/>
              <a:gd name="connsiteX49" fmla="*/ 1004081 w 1213373"/>
              <a:gd name="connsiteY49" fmla="*/ 171934 h 1334417"/>
              <a:gd name="connsiteX50" fmla="*/ 1012810 w 1213373"/>
              <a:gd name="connsiteY50" fmla="*/ 124303 h 1334417"/>
              <a:gd name="connsiteX51" fmla="*/ 962010 w 1213373"/>
              <a:gd name="connsiteY51" fmla="*/ 100494 h 1334417"/>
              <a:gd name="connsiteX52" fmla="*/ 867556 w 1213373"/>
              <a:gd name="connsiteY52" fmla="*/ 90178 h 1334417"/>
              <a:gd name="connsiteX53" fmla="*/ 819929 w 1213373"/>
              <a:gd name="connsiteY53" fmla="*/ 67951 h 1334417"/>
              <a:gd name="connsiteX54" fmla="*/ 769131 w 1213373"/>
              <a:gd name="connsiteY54" fmla="*/ 39378 h 1334417"/>
              <a:gd name="connsiteX55" fmla="*/ 724681 w 1213373"/>
              <a:gd name="connsiteY55" fmla="*/ 52078 h 1334417"/>
              <a:gd name="connsiteX56" fmla="*/ 610381 w 1213373"/>
              <a:gd name="connsiteY56" fmla="*/ 1278 h 1334417"/>
              <a:gd name="connsiteX57" fmla="*/ 584981 w 1213373"/>
              <a:gd name="connsiteY57" fmla="*/ 20328 h 1334417"/>
              <a:gd name="connsiteX58" fmla="*/ 531006 w 1213373"/>
              <a:gd name="connsiteY58" fmla="*/ 39378 h 1334417"/>
              <a:gd name="connsiteX59" fmla="*/ 521479 w 1213373"/>
              <a:gd name="connsiteY59" fmla="*/ 93349 h 1334417"/>
              <a:gd name="connsiteX60" fmla="*/ 366698 w 1213373"/>
              <a:gd name="connsiteY60" fmla="*/ 103667 h 1334417"/>
              <a:gd name="connsiteX61" fmla="*/ 3953 w 1213373"/>
              <a:gd name="connsiteY61" fmla="*/ 354493 h 1334417"/>
              <a:gd name="connsiteX62" fmla="*/ 38878 w 1213373"/>
              <a:gd name="connsiteY62" fmla="*/ 520387 h 1334417"/>
              <a:gd name="connsiteX63" fmla="*/ 165084 w 1213373"/>
              <a:gd name="connsiteY63" fmla="*/ 391005 h 1334417"/>
              <a:gd name="connsiteX64" fmla="*/ 218266 w 1213373"/>
              <a:gd name="connsiteY64" fmla="*/ 226700 h 1334417"/>
              <a:gd name="connsiteX65" fmla="*/ 378605 w 1213373"/>
              <a:gd name="connsiteY65" fmla="*/ 134227 h 1334417"/>
              <a:gd name="connsiteX0" fmla="*/ 378605 w 1213373"/>
              <a:gd name="connsiteY0" fmla="*/ 134227 h 1334417"/>
              <a:gd name="connsiteX1" fmla="*/ 315104 w 1213373"/>
              <a:gd name="connsiteY1" fmla="*/ 309250 h 1334417"/>
              <a:gd name="connsiteX2" fmla="*/ 283354 w 1213373"/>
              <a:gd name="connsiteY2" fmla="*/ 412435 h 1334417"/>
              <a:gd name="connsiteX3" fmla="*/ 279385 w 1213373"/>
              <a:gd name="connsiteY3" fmla="*/ 628335 h 1334417"/>
              <a:gd name="connsiteX4" fmla="*/ 385747 w 1213373"/>
              <a:gd name="connsiteY4" fmla="*/ 810105 h 1334417"/>
              <a:gd name="connsiteX5" fmla="*/ 434167 w 1213373"/>
              <a:gd name="connsiteY5" fmla="*/ 920437 h 1334417"/>
              <a:gd name="connsiteX6" fmla="*/ 161116 w 1213373"/>
              <a:gd name="connsiteY6" fmla="*/ 997431 h 1334417"/>
              <a:gd name="connsiteX7" fmla="*/ 235729 w 1213373"/>
              <a:gd name="connsiteY7" fmla="*/ 1090301 h 1334417"/>
              <a:gd name="connsiteX8" fmla="*/ 323041 w 1213373"/>
              <a:gd name="connsiteY8" fmla="*/ 1058549 h 1334417"/>
              <a:gd name="connsiteX9" fmla="*/ 277797 w 1213373"/>
              <a:gd name="connsiteY9" fmla="*/ 1126810 h 1334417"/>
              <a:gd name="connsiteX10" fmla="*/ 382572 w 1213373"/>
              <a:gd name="connsiteY10" fmla="*/ 1162530 h 1334417"/>
              <a:gd name="connsiteX11" fmla="*/ 523066 w 1213373"/>
              <a:gd name="connsiteY11" fmla="*/ 1133955 h 1334417"/>
              <a:gd name="connsiteX12" fmla="*/ 584979 w 1213373"/>
              <a:gd name="connsiteY12" fmla="*/ 1188725 h 1334417"/>
              <a:gd name="connsiteX13" fmla="*/ 632603 w 1213373"/>
              <a:gd name="connsiteY13" fmla="*/ 1286356 h 1334417"/>
              <a:gd name="connsiteX14" fmla="*/ 677848 w 1213373"/>
              <a:gd name="connsiteY14" fmla="*/ 1288738 h 1334417"/>
              <a:gd name="connsiteX15" fmla="*/ 718328 w 1213373"/>
              <a:gd name="connsiteY15" fmla="*/ 1303024 h 1334417"/>
              <a:gd name="connsiteX16" fmla="*/ 770717 w 1213373"/>
              <a:gd name="connsiteY16" fmla="*/ 1331599 h 1334417"/>
              <a:gd name="connsiteX17" fmla="*/ 904066 w 1213373"/>
              <a:gd name="connsiteY17" fmla="*/ 1224443 h 1334417"/>
              <a:gd name="connsiteX18" fmla="*/ 1068372 w 1213373"/>
              <a:gd name="connsiteY18" fmla="*/ 1119668 h 1334417"/>
              <a:gd name="connsiteX19" fmla="*/ 1118379 w 1213373"/>
              <a:gd name="connsiteY19" fmla="*/ 1098236 h 1334417"/>
              <a:gd name="connsiteX20" fmla="*/ 1115998 w 1213373"/>
              <a:gd name="connsiteY20" fmla="*/ 1098238 h 1334417"/>
              <a:gd name="connsiteX21" fmla="*/ 1101709 w 1213373"/>
              <a:gd name="connsiteY21" fmla="*/ 1061724 h 1334417"/>
              <a:gd name="connsiteX22" fmla="*/ 1042972 w 1213373"/>
              <a:gd name="connsiteY22" fmla="*/ 1023624 h 1334417"/>
              <a:gd name="connsiteX23" fmla="*/ 991378 w 1213373"/>
              <a:gd name="connsiteY23" fmla="*/ 979174 h 1334417"/>
              <a:gd name="connsiteX24" fmla="*/ 1061230 w 1213373"/>
              <a:gd name="connsiteY24" fmla="*/ 931548 h 1334417"/>
              <a:gd name="connsiteX25" fmla="*/ 1147747 w 1213373"/>
              <a:gd name="connsiteY25" fmla="*/ 896624 h 1334417"/>
              <a:gd name="connsiteX26" fmla="*/ 1088217 w 1213373"/>
              <a:gd name="connsiteY26" fmla="*/ 749780 h 1334417"/>
              <a:gd name="connsiteX27" fmla="*/ 938992 w 1213373"/>
              <a:gd name="connsiteY27" fmla="*/ 660881 h 1334417"/>
              <a:gd name="connsiteX28" fmla="*/ 1100122 w 1213373"/>
              <a:gd name="connsiteY28" fmla="*/ 552136 h 1334417"/>
              <a:gd name="connsiteX29" fmla="*/ 1172353 w 1213373"/>
              <a:gd name="connsiteY29" fmla="*/ 585474 h 1334417"/>
              <a:gd name="connsiteX30" fmla="*/ 1115998 w 1213373"/>
              <a:gd name="connsiteY30" fmla="*/ 672787 h 1334417"/>
              <a:gd name="connsiteX31" fmla="*/ 1209660 w 1213373"/>
              <a:gd name="connsiteY31" fmla="*/ 671200 h 1334417"/>
              <a:gd name="connsiteX32" fmla="*/ 1158067 w 1213373"/>
              <a:gd name="connsiteY32" fmla="*/ 483872 h 1334417"/>
              <a:gd name="connsiteX33" fmla="*/ 1083454 w 1213373"/>
              <a:gd name="connsiteY33" fmla="*/ 544203 h 1334417"/>
              <a:gd name="connsiteX34" fmla="*/ 919941 w 1213373"/>
              <a:gd name="connsiteY34" fmla="*/ 663658 h 1334417"/>
              <a:gd name="connsiteX35" fmla="*/ 877873 w 1213373"/>
              <a:gd name="connsiteY35" fmla="*/ 599761 h 1334417"/>
              <a:gd name="connsiteX36" fmla="*/ 828660 w 1213373"/>
              <a:gd name="connsiteY36" fmla="*/ 598172 h 1334417"/>
              <a:gd name="connsiteX37" fmla="*/ 910416 w 1213373"/>
              <a:gd name="connsiteY37" fmla="*/ 486255 h 1334417"/>
              <a:gd name="connsiteX38" fmla="*/ 951694 w 1213373"/>
              <a:gd name="connsiteY38" fmla="*/ 526741 h 1334417"/>
              <a:gd name="connsiteX39" fmla="*/ 1002491 w 1213373"/>
              <a:gd name="connsiteY39" fmla="*/ 566424 h 1334417"/>
              <a:gd name="connsiteX40" fmla="*/ 989794 w 1213373"/>
              <a:gd name="connsiteY40" fmla="*/ 493403 h 1334417"/>
              <a:gd name="connsiteX41" fmla="*/ 989794 w 1213373"/>
              <a:gd name="connsiteY41" fmla="*/ 443397 h 1334417"/>
              <a:gd name="connsiteX42" fmla="*/ 973125 w 1213373"/>
              <a:gd name="connsiteY42" fmla="*/ 414822 h 1334417"/>
              <a:gd name="connsiteX43" fmla="*/ 952485 w 1213373"/>
              <a:gd name="connsiteY43" fmla="*/ 378303 h 1334417"/>
              <a:gd name="connsiteX44" fmla="*/ 892162 w 1213373"/>
              <a:gd name="connsiteY44" fmla="*/ 348147 h 1334417"/>
              <a:gd name="connsiteX45" fmla="*/ 827072 w 1213373"/>
              <a:gd name="connsiteY45" fmla="*/ 321949 h 1334417"/>
              <a:gd name="connsiteX46" fmla="*/ 886606 w 1213373"/>
              <a:gd name="connsiteY46" fmla="*/ 296553 h 1334417"/>
              <a:gd name="connsiteX47" fmla="*/ 940579 w 1213373"/>
              <a:gd name="connsiteY47" fmla="*/ 229079 h 1334417"/>
              <a:gd name="connsiteX48" fmla="*/ 997731 w 1213373"/>
              <a:gd name="connsiteY48" fmla="*/ 214003 h 1334417"/>
              <a:gd name="connsiteX49" fmla="*/ 1004081 w 1213373"/>
              <a:gd name="connsiteY49" fmla="*/ 171934 h 1334417"/>
              <a:gd name="connsiteX50" fmla="*/ 1012810 w 1213373"/>
              <a:gd name="connsiteY50" fmla="*/ 124303 h 1334417"/>
              <a:gd name="connsiteX51" fmla="*/ 962010 w 1213373"/>
              <a:gd name="connsiteY51" fmla="*/ 100494 h 1334417"/>
              <a:gd name="connsiteX52" fmla="*/ 867556 w 1213373"/>
              <a:gd name="connsiteY52" fmla="*/ 90178 h 1334417"/>
              <a:gd name="connsiteX53" fmla="*/ 819929 w 1213373"/>
              <a:gd name="connsiteY53" fmla="*/ 67951 h 1334417"/>
              <a:gd name="connsiteX54" fmla="*/ 769131 w 1213373"/>
              <a:gd name="connsiteY54" fmla="*/ 39378 h 1334417"/>
              <a:gd name="connsiteX55" fmla="*/ 724681 w 1213373"/>
              <a:gd name="connsiteY55" fmla="*/ 52078 h 1334417"/>
              <a:gd name="connsiteX56" fmla="*/ 610381 w 1213373"/>
              <a:gd name="connsiteY56" fmla="*/ 1278 h 1334417"/>
              <a:gd name="connsiteX57" fmla="*/ 584981 w 1213373"/>
              <a:gd name="connsiteY57" fmla="*/ 20328 h 1334417"/>
              <a:gd name="connsiteX58" fmla="*/ 531006 w 1213373"/>
              <a:gd name="connsiteY58" fmla="*/ 39378 h 1334417"/>
              <a:gd name="connsiteX59" fmla="*/ 521479 w 1213373"/>
              <a:gd name="connsiteY59" fmla="*/ 93349 h 1334417"/>
              <a:gd name="connsiteX60" fmla="*/ 366698 w 1213373"/>
              <a:gd name="connsiteY60" fmla="*/ 103667 h 1334417"/>
              <a:gd name="connsiteX61" fmla="*/ 3953 w 1213373"/>
              <a:gd name="connsiteY61" fmla="*/ 354493 h 1334417"/>
              <a:gd name="connsiteX62" fmla="*/ 38878 w 1213373"/>
              <a:gd name="connsiteY62" fmla="*/ 520387 h 1334417"/>
              <a:gd name="connsiteX63" fmla="*/ 165084 w 1213373"/>
              <a:gd name="connsiteY63" fmla="*/ 391005 h 1334417"/>
              <a:gd name="connsiteX64" fmla="*/ 218266 w 1213373"/>
              <a:gd name="connsiteY64" fmla="*/ 226700 h 1334417"/>
              <a:gd name="connsiteX65" fmla="*/ 378605 w 1213373"/>
              <a:gd name="connsiteY65" fmla="*/ 134227 h 1334417"/>
              <a:gd name="connsiteX0" fmla="*/ 378605 w 1227035"/>
              <a:gd name="connsiteY0" fmla="*/ 134227 h 1334417"/>
              <a:gd name="connsiteX1" fmla="*/ 315104 w 1227035"/>
              <a:gd name="connsiteY1" fmla="*/ 309250 h 1334417"/>
              <a:gd name="connsiteX2" fmla="*/ 283354 w 1227035"/>
              <a:gd name="connsiteY2" fmla="*/ 412435 h 1334417"/>
              <a:gd name="connsiteX3" fmla="*/ 279385 w 1227035"/>
              <a:gd name="connsiteY3" fmla="*/ 628335 h 1334417"/>
              <a:gd name="connsiteX4" fmla="*/ 385747 w 1227035"/>
              <a:gd name="connsiteY4" fmla="*/ 810105 h 1334417"/>
              <a:gd name="connsiteX5" fmla="*/ 434167 w 1227035"/>
              <a:gd name="connsiteY5" fmla="*/ 920437 h 1334417"/>
              <a:gd name="connsiteX6" fmla="*/ 161116 w 1227035"/>
              <a:gd name="connsiteY6" fmla="*/ 997431 h 1334417"/>
              <a:gd name="connsiteX7" fmla="*/ 235729 w 1227035"/>
              <a:gd name="connsiteY7" fmla="*/ 1090301 h 1334417"/>
              <a:gd name="connsiteX8" fmla="*/ 323041 w 1227035"/>
              <a:gd name="connsiteY8" fmla="*/ 1058549 h 1334417"/>
              <a:gd name="connsiteX9" fmla="*/ 277797 w 1227035"/>
              <a:gd name="connsiteY9" fmla="*/ 1126810 h 1334417"/>
              <a:gd name="connsiteX10" fmla="*/ 382572 w 1227035"/>
              <a:gd name="connsiteY10" fmla="*/ 1162530 h 1334417"/>
              <a:gd name="connsiteX11" fmla="*/ 523066 w 1227035"/>
              <a:gd name="connsiteY11" fmla="*/ 1133955 h 1334417"/>
              <a:gd name="connsiteX12" fmla="*/ 584979 w 1227035"/>
              <a:gd name="connsiteY12" fmla="*/ 1188725 h 1334417"/>
              <a:gd name="connsiteX13" fmla="*/ 632603 w 1227035"/>
              <a:gd name="connsiteY13" fmla="*/ 1286356 h 1334417"/>
              <a:gd name="connsiteX14" fmla="*/ 677848 w 1227035"/>
              <a:gd name="connsiteY14" fmla="*/ 1288738 h 1334417"/>
              <a:gd name="connsiteX15" fmla="*/ 718328 w 1227035"/>
              <a:gd name="connsiteY15" fmla="*/ 1303024 h 1334417"/>
              <a:gd name="connsiteX16" fmla="*/ 770717 w 1227035"/>
              <a:gd name="connsiteY16" fmla="*/ 1331599 h 1334417"/>
              <a:gd name="connsiteX17" fmla="*/ 904066 w 1227035"/>
              <a:gd name="connsiteY17" fmla="*/ 1224443 h 1334417"/>
              <a:gd name="connsiteX18" fmla="*/ 1068372 w 1227035"/>
              <a:gd name="connsiteY18" fmla="*/ 1119668 h 1334417"/>
              <a:gd name="connsiteX19" fmla="*/ 1118379 w 1227035"/>
              <a:gd name="connsiteY19" fmla="*/ 1098236 h 1334417"/>
              <a:gd name="connsiteX20" fmla="*/ 1115998 w 1227035"/>
              <a:gd name="connsiteY20" fmla="*/ 1098238 h 1334417"/>
              <a:gd name="connsiteX21" fmla="*/ 1101709 w 1227035"/>
              <a:gd name="connsiteY21" fmla="*/ 1061724 h 1334417"/>
              <a:gd name="connsiteX22" fmla="*/ 1042972 w 1227035"/>
              <a:gd name="connsiteY22" fmla="*/ 1023624 h 1334417"/>
              <a:gd name="connsiteX23" fmla="*/ 991378 w 1227035"/>
              <a:gd name="connsiteY23" fmla="*/ 979174 h 1334417"/>
              <a:gd name="connsiteX24" fmla="*/ 1061230 w 1227035"/>
              <a:gd name="connsiteY24" fmla="*/ 931548 h 1334417"/>
              <a:gd name="connsiteX25" fmla="*/ 1147747 w 1227035"/>
              <a:gd name="connsiteY25" fmla="*/ 896624 h 1334417"/>
              <a:gd name="connsiteX26" fmla="*/ 1088217 w 1227035"/>
              <a:gd name="connsiteY26" fmla="*/ 749780 h 1334417"/>
              <a:gd name="connsiteX27" fmla="*/ 938992 w 1227035"/>
              <a:gd name="connsiteY27" fmla="*/ 660881 h 1334417"/>
              <a:gd name="connsiteX28" fmla="*/ 1100122 w 1227035"/>
              <a:gd name="connsiteY28" fmla="*/ 552136 h 1334417"/>
              <a:gd name="connsiteX29" fmla="*/ 1172353 w 1227035"/>
              <a:gd name="connsiteY29" fmla="*/ 585474 h 1334417"/>
              <a:gd name="connsiteX30" fmla="*/ 1115998 w 1227035"/>
              <a:gd name="connsiteY30" fmla="*/ 672787 h 1334417"/>
              <a:gd name="connsiteX31" fmla="*/ 1209660 w 1227035"/>
              <a:gd name="connsiteY31" fmla="*/ 671200 h 1334417"/>
              <a:gd name="connsiteX32" fmla="*/ 1223156 w 1227035"/>
              <a:gd name="connsiteY32" fmla="*/ 595797 h 1334417"/>
              <a:gd name="connsiteX33" fmla="*/ 1158067 w 1227035"/>
              <a:gd name="connsiteY33" fmla="*/ 483872 h 1334417"/>
              <a:gd name="connsiteX34" fmla="*/ 1083454 w 1227035"/>
              <a:gd name="connsiteY34" fmla="*/ 544203 h 1334417"/>
              <a:gd name="connsiteX35" fmla="*/ 919941 w 1227035"/>
              <a:gd name="connsiteY35" fmla="*/ 663658 h 1334417"/>
              <a:gd name="connsiteX36" fmla="*/ 877873 w 1227035"/>
              <a:gd name="connsiteY36" fmla="*/ 599761 h 1334417"/>
              <a:gd name="connsiteX37" fmla="*/ 828660 w 1227035"/>
              <a:gd name="connsiteY37" fmla="*/ 598172 h 1334417"/>
              <a:gd name="connsiteX38" fmla="*/ 910416 w 1227035"/>
              <a:gd name="connsiteY38" fmla="*/ 486255 h 1334417"/>
              <a:gd name="connsiteX39" fmla="*/ 951694 w 1227035"/>
              <a:gd name="connsiteY39" fmla="*/ 526741 h 1334417"/>
              <a:gd name="connsiteX40" fmla="*/ 1002491 w 1227035"/>
              <a:gd name="connsiteY40" fmla="*/ 566424 h 1334417"/>
              <a:gd name="connsiteX41" fmla="*/ 989794 w 1227035"/>
              <a:gd name="connsiteY41" fmla="*/ 493403 h 1334417"/>
              <a:gd name="connsiteX42" fmla="*/ 989794 w 1227035"/>
              <a:gd name="connsiteY42" fmla="*/ 443397 h 1334417"/>
              <a:gd name="connsiteX43" fmla="*/ 973125 w 1227035"/>
              <a:gd name="connsiteY43" fmla="*/ 414822 h 1334417"/>
              <a:gd name="connsiteX44" fmla="*/ 952485 w 1227035"/>
              <a:gd name="connsiteY44" fmla="*/ 378303 h 1334417"/>
              <a:gd name="connsiteX45" fmla="*/ 892162 w 1227035"/>
              <a:gd name="connsiteY45" fmla="*/ 348147 h 1334417"/>
              <a:gd name="connsiteX46" fmla="*/ 827072 w 1227035"/>
              <a:gd name="connsiteY46" fmla="*/ 321949 h 1334417"/>
              <a:gd name="connsiteX47" fmla="*/ 886606 w 1227035"/>
              <a:gd name="connsiteY47" fmla="*/ 296553 h 1334417"/>
              <a:gd name="connsiteX48" fmla="*/ 940579 w 1227035"/>
              <a:gd name="connsiteY48" fmla="*/ 229079 h 1334417"/>
              <a:gd name="connsiteX49" fmla="*/ 997731 w 1227035"/>
              <a:gd name="connsiteY49" fmla="*/ 214003 h 1334417"/>
              <a:gd name="connsiteX50" fmla="*/ 1004081 w 1227035"/>
              <a:gd name="connsiteY50" fmla="*/ 171934 h 1334417"/>
              <a:gd name="connsiteX51" fmla="*/ 1012810 w 1227035"/>
              <a:gd name="connsiteY51" fmla="*/ 124303 h 1334417"/>
              <a:gd name="connsiteX52" fmla="*/ 962010 w 1227035"/>
              <a:gd name="connsiteY52" fmla="*/ 100494 h 1334417"/>
              <a:gd name="connsiteX53" fmla="*/ 867556 w 1227035"/>
              <a:gd name="connsiteY53" fmla="*/ 90178 h 1334417"/>
              <a:gd name="connsiteX54" fmla="*/ 819929 w 1227035"/>
              <a:gd name="connsiteY54" fmla="*/ 67951 h 1334417"/>
              <a:gd name="connsiteX55" fmla="*/ 769131 w 1227035"/>
              <a:gd name="connsiteY55" fmla="*/ 39378 h 1334417"/>
              <a:gd name="connsiteX56" fmla="*/ 724681 w 1227035"/>
              <a:gd name="connsiteY56" fmla="*/ 52078 h 1334417"/>
              <a:gd name="connsiteX57" fmla="*/ 610381 w 1227035"/>
              <a:gd name="connsiteY57" fmla="*/ 1278 h 1334417"/>
              <a:gd name="connsiteX58" fmla="*/ 584981 w 1227035"/>
              <a:gd name="connsiteY58" fmla="*/ 20328 h 1334417"/>
              <a:gd name="connsiteX59" fmla="*/ 531006 w 1227035"/>
              <a:gd name="connsiteY59" fmla="*/ 39378 h 1334417"/>
              <a:gd name="connsiteX60" fmla="*/ 521479 w 1227035"/>
              <a:gd name="connsiteY60" fmla="*/ 93349 h 1334417"/>
              <a:gd name="connsiteX61" fmla="*/ 366698 w 1227035"/>
              <a:gd name="connsiteY61" fmla="*/ 103667 h 1334417"/>
              <a:gd name="connsiteX62" fmla="*/ 3953 w 1227035"/>
              <a:gd name="connsiteY62" fmla="*/ 354493 h 1334417"/>
              <a:gd name="connsiteX63" fmla="*/ 38878 w 1227035"/>
              <a:gd name="connsiteY63" fmla="*/ 520387 h 1334417"/>
              <a:gd name="connsiteX64" fmla="*/ 165084 w 1227035"/>
              <a:gd name="connsiteY64" fmla="*/ 391005 h 1334417"/>
              <a:gd name="connsiteX65" fmla="*/ 218266 w 1227035"/>
              <a:gd name="connsiteY65" fmla="*/ 226700 h 1334417"/>
              <a:gd name="connsiteX66" fmla="*/ 378605 w 1227035"/>
              <a:gd name="connsiteY66" fmla="*/ 134227 h 1334417"/>
              <a:gd name="connsiteX0" fmla="*/ 378605 w 1226128"/>
              <a:gd name="connsiteY0" fmla="*/ 134227 h 1334417"/>
              <a:gd name="connsiteX1" fmla="*/ 315104 w 1226128"/>
              <a:gd name="connsiteY1" fmla="*/ 309250 h 1334417"/>
              <a:gd name="connsiteX2" fmla="*/ 283354 w 1226128"/>
              <a:gd name="connsiteY2" fmla="*/ 412435 h 1334417"/>
              <a:gd name="connsiteX3" fmla="*/ 279385 w 1226128"/>
              <a:gd name="connsiteY3" fmla="*/ 628335 h 1334417"/>
              <a:gd name="connsiteX4" fmla="*/ 385747 w 1226128"/>
              <a:gd name="connsiteY4" fmla="*/ 810105 h 1334417"/>
              <a:gd name="connsiteX5" fmla="*/ 434167 w 1226128"/>
              <a:gd name="connsiteY5" fmla="*/ 920437 h 1334417"/>
              <a:gd name="connsiteX6" fmla="*/ 161116 w 1226128"/>
              <a:gd name="connsiteY6" fmla="*/ 997431 h 1334417"/>
              <a:gd name="connsiteX7" fmla="*/ 235729 w 1226128"/>
              <a:gd name="connsiteY7" fmla="*/ 1090301 h 1334417"/>
              <a:gd name="connsiteX8" fmla="*/ 323041 w 1226128"/>
              <a:gd name="connsiteY8" fmla="*/ 1058549 h 1334417"/>
              <a:gd name="connsiteX9" fmla="*/ 277797 w 1226128"/>
              <a:gd name="connsiteY9" fmla="*/ 1126810 h 1334417"/>
              <a:gd name="connsiteX10" fmla="*/ 382572 w 1226128"/>
              <a:gd name="connsiteY10" fmla="*/ 1162530 h 1334417"/>
              <a:gd name="connsiteX11" fmla="*/ 523066 w 1226128"/>
              <a:gd name="connsiteY11" fmla="*/ 1133955 h 1334417"/>
              <a:gd name="connsiteX12" fmla="*/ 584979 w 1226128"/>
              <a:gd name="connsiteY12" fmla="*/ 1188725 h 1334417"/>
              <a:gd name="connsiteX13" fmla="*/ 632603 w 1226128"/>
              <a:gd name="connsiteY13" fmla="*/ 1286356 h 1334417"/>
              <a:gd name="connsiteX14" fmla="*/ 677848 w 1226128"/>
              <a:gd name="connsiteY14" fmla="*/ 1288738 h 1334417"/>
              <a:gd name="connsiteX15" fmla="*/ 718328 w 1226128"/>
              <a:gd name="connsiteY15" fmla="*/ 1303024 h 1334417"/>
              <a:gd name="connsiteX16" fmla="*/ 770717 w 1226128"/>
              <a:gd name="connsiteY16" fmla="*/ 1331599 h 1334417"/>
              <a:gd name="connsiteX17" fmla="*/ 904066 w 1226128"/>
              <a:gd name="connsiteY17" fmla="*/ 1224443 h 1334417"/>
              <a:gd name="connsiteX18" fmla="*/ 1068372 w 1226128"/>
              <a:gd name="connsiteY18" fmla="*/ 1119668 h 1334417"/>
              <a:gd name="connsiteX19" fmla="*/ 1118379 w 1226128"/>
              <a:gd name="connsiteY19" fmla="*/ 1098236 h 1334417"/>
              <a:gd name="connsiteX20" fmla="*/ 1115998 w 1226128"/>
              <a:gd name="connsiteY20" fmla="*/ 1098238 h 1334417"/>
              <a:gd name="connsiteX21" fmla="*/ 1101709 w 1226128"/>
              <a:gd name="connsiteY21" fmla="*/ 1061724 h 1334417"/>
              <a:gd name="connsiteX22" fmla="*/ 1042972 w 1226128"/>
              <a:gd name="connsiteY22" fmla="*/ 1023624 h 1334417"/>
              <a:gd name="connsiteX23" fmla="*/ 991378 w 1226128"/>
              <a:gd name="connsiteY23" fmla="*/ 979174 h 1334417"/>
              <a:gd name="connsiteX24" fmla="*/ 1061230 w 1226128"/>
              <a:gd name="connsiteY24" fmla="*/ 931548 h 1334417"/>
              <a:gd name="connsiteX25" fmla="*/ 1147747 w 1226128"/>
              <a:gd name="connsiteY25" fmla="*/ 896624 h 1334417"/>
              <a:gd name="connsiteX26" fmla="*/ 1088217 w 1226128"/>
              <a:gd name="connsiteY26" fmla="*/ 749780 h 1334417"/>
              <a:gd name="connsiteX27" fmla="*/ 938992 w 1226128"/>
              <a:gd name="connsiteY27" fmla="*/ 660881 h 1334417"/>
              <a:gd name="connsiteX28" fmla="*/ 1100122 w 1226128"/>
              <a:gd name="connsiteY28" fmla="*/ 552136 h 1334417"/>
              <a:gd name="connsiteX29" fmla="*/ 1172353 w 1226128"/>
              <a:gd name="connsiteY29" fmla="*/ 585474 h 1334417"/>
              <a:gd name="connsiteX30" fmla="*/ 1115998 w 1226128"/>
              <a:gd name="connsiteY30" fmla="*/ 672787 h 1334417"/>
              <a:gd name="connsiteX31" fmla="*/ 1158862 w 1226128"/>
              <a:gd name="connsiteY31" fmla="*/ 671997 h 1334417"/>
              <a:gd name="connsiteX32" fmla="*/ 1209660 w 1226128"/>
              <a:gd name="connsiteY32" fmla="*/ 671200 h 1334417"/>
              <a:gd name="connsiteX33" fmla="*/ 1223156 w 1226128"/>
              <a:gd name="connsiteY33" fmla="*/ 595797 h 1334417"/>
              <a:gd name="connsiteX34" fmla="*/ 1158067 w 1226128"/>
              <a:gd name="connsiteY34" fmla="*/ 483872 h 1334417"/>
              <a:gd name="connsiteX35" fmla="*/ 1083454 w 1226128"/>
              <a:gd name="connsiteY35" fmla="*/ 544203 h 1334417"/>
              <a:gd name="connsiteX36" fmla="*/ 919941 w 1226128"/>
              <a:gd name="connsiteY36" fmla="*/ 663658 h 1334417"/>
              <a:gd name="connsiteX37" fmla="*/ 877873 w 1226128"/>
              <a:gd name="connsiteY37" fmla="*/ 599761 h 1334417"/>
              <a:gd name="connsiteX38" fmla="*/ 828660 w 1226128"/>
              <a:gd name="connsiteY38" fmla="*/ 598172 h 1334417"/>
              <a:gd name="connsiteX39" fmla="*/ 910416 w 1226128"/>
              <a:gd name="connsiteY39" fmla="*/ 486255 h 1334417"/>
              <a:gd name="connsiteX40" fmla="*/ 951694 w 1226128"/>
              <a:gd name="connsiteY40" fmla="*/ 526741 h 1334417"/>
              <a:gd name="connsiteX41" fmla="*/ 1002491 w 1226128"/>
              <a:gd name="connsiteY41" fmla="*/ 566424 h 1334417"/>
              <a:gd name="connsiteX42" fmla="*/ 989794 w 1226128"/>
              <a:gd name="connsiteY42" fmla="*/ 493403 h 1334417"/>
              <a:gd name="connsiteX43" fmla="*/ 989794 w 1226128"/>
              <a:gd name="connsiteY43" fmla="*/ 443397 h 1334417"/>
              <a:gd name="connsiteX44" fmla="*/ 973125 w 1226128"/>
              <a:gd name="connsiteY44" fmla="*/ 414822 h 1334417"/>
              <a:gd name="connsiteX45" fmla="*/ 952485 w 1226128"/>
              <a:gd name="connsiteY45" fmla="*/ 378303 h 1334417"/>
              <a:gd name="connsiteX46" fmla="*/ 892162 w 1226128"/>
              <a:gd name="connsiteY46" fmla="*/ 348147 h 1334417"/>
              <a:gd name="connsiteX47" fmla="*/ 827072 w 1226128"/>
              <a:gd name="connsiteY47" fmla="*/ 321949 h 1334417"/>
              <a:gd name="connsiteX48" fmla="*/ 886606 w 1226128"/>
              <a:gd name="connsiteY48" fmla="*/ 296553 h 1334417"/>
              <a:gd name="connsiteX49" fmla="*/ 940579 w 1226128"/>
              <a:gd name="connsiteY49" fmla="*/ 229079 h 1334417"/>
              <a:gd name="connsiteX50" fmla="*/ 997731 w 1226128"/>
              <a:gd name="connsiteY50" fmla="*/ 214003 h 1334417"/>
              <a:gd name="connsiteX51" fmla="*/ 1004081 w 1226128"/>
              <a:gd name="connsiteY51" fmla="*/ 171934 h 1334417"/>
              <a:gd name="connsiteX52" fmla="*/ 1012810 w 1226128"/>
              <a:gd name="connsiteY52" fmla="*/ 124303 h 1334417"/>
              <a:gd name="connsiteX53" fmla="*/ 962010 w 1226128"/>
              <a:gd name="connsiteY53" fmla="*/ 100494 h 1334417"/>
              <a:gd name="connsiteX54" fmla="*/ 867556 w 1226128"/>
              <a:gd name="connsiteY54" fmla="*/ 90178 h 1334417"/>
              <a:gd name="connsiteX55" fmla="*/ 819929 w 1226128"/>
              <a:gd name="connsiteY55" fmla="*/ 67951 h 1334417"/>
              <a:gd name="connsiteX56" fmla="*/ 769131 w 1226128"/>
              <a:gd name="connsiteY56" fmla="*/ 39378 h 1334417"/>
              <a:gd name="connsiteX57" fmla="*/ 724681 w 1226128"/>
              <a:gd name="connsiteY57" fmla="*/ 52078 h 1334417"/>
              <a:gd name="connsiteX58" fmla="*/ 610381 w 1226128"/>
              <a:gd name="connsiteY58" fmla="*/ 1278 h 1334417"/>
              <a:gd name="connsiteX59" fmla="*/ 584981 w 1226128"/>
              <a:gd name="connsiteY59" fmla="*/ 20328 h 1334417"/>
              <a:gd name="connsiteX60" fmla="*/ 531006 w 1226128"/>
              <a:gd name="connsiteY60" fmla="*/ 39378 h 1334417"/>
              <a:gd name="connsiteX61" fmla="*/ 521479 w 1226128"/>
              <a:gd name="connsiteY61" fmla="*/ 93349 h 1334417"/>
              <a:gd name="connsiteX62" fmla="*/ 366698 w 1226128"/>
              <a:gd name="connsiteY62" fmla="*/ 103667 h 1334417"/>
              <a:gd name="connsiteX63" fmla="*/ 3953 w 1226128"/>
              <a:gd name="connsiteY63" fmla="*/ 354493 h 1334417"/>
              <a:gd name="connsiteX64" fmla="*/ 38878 w 1226128"/>
              <a:gd name="connsiteY64" fmla="*/ 520387 h 1334417"/>
              <a:gd name="connsiteX65" fmla="*/ 165084 w 1226128"/>
              <a:gd name="connsiteY65" fmla="*/ 391005 h 1334417"/>
              <a:gd name="connsiteX66" fmla="*/ 218266 w 1226128"/>
              <a:gd name="connsiteY66" fmla="*/ 226700 h 1334417"/>
              <a:gd name="connsiteX67" fmla="*/ 378605 w 1226128"/>
              <a:gd name="connsiteY67" fmla="*/ 134227 h 1334417"/>
              <a:gd name="connsiteX0" fmla="*/ 378605 w 1226128"/>
              <a:gd name="connsiteY0" fmla="*/ 134227 h 1334417"/>
              <a:gd name="connsiteX1" fmla="*/ 315104 w 1226128"/>
              <a:gd name="connsiteY1" fmla="*/ 309250 h 1334417"/>
              <a:gd name="connsiteX2" fmla="*/ 283354 w 1226128"/>
              <a:gd name="connsiteY2" fmla="*/ 412435 h 1334417"/>
              <a:gd name="connsiteX3" fmla="*/ 279385 w 1226128"/>
              <a:gd name="connsiteY3" fmla="*/ 628335 h 1334417"/>
              <a:gd name="connsiteX4" fmla="*/ 385747 w 1226128"/>
              <a:gd name="connsiteY4" fmla="*/ 810105 h 1334417"/>
              <a:gd name="connsiteX5" fmla="*/ 434167 w 1226128"/>
              <a:gd name="connsiteY5" fmla="*/ 920437 h 1334417"/>
              <a:gd name="connsiteX6" fmla="*/ 161116 w 1226128"/>
              <a:gd name="connsiteY6" fmla="*/ 997431 h 1334417"/>
              <a:gd name="connsiteX7" fmla="*/ 235729 w 1226128"/>
              <a:gd name="connsiteY7" fmla="*/ 1090301 h 1334417"/>
              <a:gd name="connsiteX8" fmla="*/ 323041 w 1226128"/>
              <a:gd name="connsiteY8" fmla="*/ 1058549 h 1334417"/>
              <a:gd name="connsiteX9" fmla="*/ 277797 w 1226128"/>
              <a:gd name="connsiteY9" fmla="*/ 1126810 h 1334417"/>
              <a:gd name="connsiteX10" fmla="*/ 382572 w 1226128"/>
              <a:gd name="connsiteY10" fmla="*/ 1162530 h 1334417"/>
              <a:gd name="connsiteX11" fmla="*/ 523066 w 1226128"/>
              <a:gd name="connsiteY11" fmla="*/ 1133955 h 1334417"/>
              <a:gd name="connsiteX12" fmla="*/ 584979 w 1226128"/>
              <a:gd name="connsiteY12" fmla="*/ 1188725 h 1334417"/>
              <a:gd name="connsiteX13" fmla="*/ 632603 w 1226128"/>
              <a:gd name="connsiteY13" fmla="*/ 1286356 h 1334417"/>
              <a:gd name="connsiteX14" fmla="*/ 677848 w 1226128"/>
              <a:gd name="connsiteY14" fmla="*/ 1288738 h 1334417"/>
              <a:gd name="connsiteX15" fmla="*/ 718328 w 1226128"/>
              <a:gd name="connsiteY15" fmla="*/ 1303024 h 1334417"/>
              <a:gd name="connsiteX16" fmla="*/ 770717 w 1226128"/>
              <a:gd name="connsiteY16" fmla="*/ 1331599 h 1334417"/>
              <a:gd name="connsiteX17" fmla="*/ 904066 w 1226128"/>
              <a:gd name="connsiteY17" fmla="*/ 1224443 h 1334417"/>
              <a:gd name="connsiteX18" fmla="*/ 1068372 w 1226128"/>
              <a:gd name="connsiteY18" fmla="*/ 1119668 h 1334417"/>
              <a:gd name="connsiteX19" fmla="*/ 1118379 w 1226128"/>
              <a:gd name="connsiteY19" fmla="*/ 1098236 h 1334417"/>
              <a:gd name="connsiteX20" fmla="*/ 1115998 w 1226128"/>
              <a:gd name="connsiteY20" fmla="*/ 1098238 h 1334417"/>
              <a:gd name="connsiteX21" fmla="*/ 1101709 w 1226128"/>
              <a:gd name="connsiteY21" fmla="*/ 1061724 h 1334417"/>
              <a:gd name="connsiteX22" fmla="*/ 1042972 w 1226128"/>
              <a:gd name="connsiteY22" fmla="*/ 1023624 h 1334417"/>
              <a:gd name="connsiteX23" fmla="*/ 991378 w 1226128"/>
              <a:gd name="connsiteY23" fmla="*/ 979174 h 1334417"/>
              <a:gd name="connsiteX24" fmla="*/ 1061230 w 1226128"/>
              <a:gd name="connsiteY24" fmla="*/ 931548 h 1334417"/>
              <a:gd name="connsiteX25" fmla="*/ 1147747 w 1226128"/>
              <a:gd name="connsiteY25" fmla="*/ 896624 h 1334417"/>
              <a:gd name="connsiteX26" fmla="*/ 1088217 w 1226128"/>
              <a:gd name="connsiteY26" fmla="*/ 749780 h 1334417"/>
              <a:gd name="connsiteX27" fmla="*/ 938992 w 1226128"/>
              <a:gd name="connsiteY27" fmla="*/ 660881 h 1334417"/>
              <a:gd name="connsiteX28" fmla="*/ 1100122 w 1226128"/>
              <a:gd name="connsiteY28" fmla="*/ 552136 h 1334417"/>
              <a:gd name="connsiteX29" fmla="*/ 1185056 w 1226128"/>
              <a:gd name="connsiteY29" fmla="*/ 600559 h 1334417"/>
              <a:gd name="connsiteX30" fmla="*/ 1172353 w 1226128"/>
              <a:gd name="connsiteY30" fmla="*/ 585474 h 1334417"/>
              <a:gd name="connsiteX31" fmla="*/ 1115998 w 1226128"/>
              <a:gd name="connsiteY31" fmla="*/ 672787 h 1334417"/>
              <a:gd name="connsiteX32" fmla="*/ 1158862 w 1226128"/>
              <a:gd name="connsiteY32" fmla="*/ 671997 h 1334417"/>
              <a:gd name="connsiteX33" fmla="*/ 1209660 w 1226128"/>
              <a:gd name="connsiteY33" fmla="*/ 671200 h 1334417"/>
              <a:gd name="connsiteX34" fmla="*/ 1223156 w 1226128"/>
              <a:gd name="connsiteY34" fmla="*/ 595797 h 1334417"/>
              <a:gd name="connsiteX35" fmla="*/ 1158067 w 1226128"/>
              <a:gd name="connsiteY35" fmla="*/ 483872 h 1334417"/>
              <a:gd name="connsiteX36" fmla="*/ 1083454 w 1226128"/>
              <a:gd name="connsiteY36" fmla="*/ 544203 h 1334417"/>
              <a:gd name="connsiteX37" fmla="*/ 919941 w 1226128"/>
              <a:gd name="connsiteY37" fmla="*/ 663658 h 1334417"/>
              <a:gd name="connsiteX38" fmla="*/ 877873 w 1226128"/>
              <a:gd name="connsiteY38" fmla="*/ 599761 h 1334417"/>
              <a:gd name="connsiteX39" fmla="*/ 828660 w 1226128"/>
              <a:gd name="connsiteY39" fmla="*/ 598172 h 1334417"/>
              <a:gd name="connsiteX40" fmla="*/ 910416 w 1226128"/>
              <a:gd name="connsiteY40" fmla="*/ 486255 h 1334417"/>
              <a:gd name="connsiteX41" fmla="*/ 951694 w 1226128"/>
              <a:gd name="connsiteY41" fmla="*/ 526741 h 1334417"/>
              <a:gd name="connsiteX42" fmla="*/ 1002491 w 1226128"/>
              <a:gd name="connsiteY42" fmla="*/ 566424 h 1334417"/>
              <a:gd name="connsiteX43" fmla="*/ 989794 w 1226128"/>
              <a:gd name="connsiteY43" fmla="*/ 493403 h 1334417"/>
              <a:gd name="connsiteX44" fmla="*/ 989794 w 1226128"/>
              <a:gd name="connsiteY44" fmla="*/ 443397 h 1334417"/>
              <a:gd name="connsiteX45" fmla="*/ 973125 w 1226128"/>
              <a:gd name="connsiteY45" fmla="*/ 414822 h 1334417"/>
              <a:gd name="connsiteX46" fmla="*/ 952485 w 1226128"/>
              <a:gd name="connsiteY46" fmla="*/ 378303 h 1334417"/>
              <a:gd name="connsiteX47" fmla="*/ 892162 w 1226128"/>
              <a:gd name="connsiteY47" fmla="*/ 348147 h 1334417"/>
              <a:gd name="connsiteX48" fmla="*/ 827072 w 1226128"/>
              <a:gd name="connsiteY48" fmla="*/ 321949 h 1334417"/>
              <a:gd name="connsiteX49" fmla="*/ 886606 w 1226128"/>
              <a:gd name="connsiteY49" fmla="*/ 296553 h 1334417"/>
              <a:gd name="connsiteX50" fmla="*/ 940579 w 1226128"/>
              <a:gd name="connsiteY50" fmla="*/ 229079 h 1334417"/>
              <a:gd name="connsiteX51" fmla="*/ 997731 w 1226128"/>
              <a:gd name="connsiteY51" fmla="*/ 214003 h 1334417"/>
              <a:gd name="connsiteX52" fmla="*/ 1004081 w 1226128"/>
              <a:gd name="connsiteY52" fmla="*/ 171934 h 1334417"/>
              <a:gd name="connsiteX53" fmla="*/ 1012810 w 1226128"/>
              <a:gd name="connsiteY53" fmla="*/ 124303 h 1334417"/>
              <a:gd name="connsiteX54" fmla="*/ 962010 w 1226128"/>
              <a:gd name="connsiteY54" fmla="*/ 100494 h 1334417"/>
              <a:gd name="connsiteX55" fmla="*/ 867556 w 1226128"/>
              <a:gd name="connsiteY55" fmla="*/ 90178 h 1334417"/>
              <a:gd name="connsiteX56" fmla="*/ 819929 w 1226128"/>
              <a:gd name="connsiteY56" fmla="*/ 67951 h 1334417"/>
              <a:gd name="connsiteX57" fmla="*/ 769131 w 1226128"/>
              <a:gd name="connsiteY57" fmla="*/ 39378 h 1334417"/>
              <a:gd name="connsiteX58" fmla="*/ 724681 w 1226128"/>
              <a:gd name="connsiteY58" fmla="*/ 52078 h 1334417"/>
              <a:gd name="connsiteX59" fmla="*/ 610381 w 1226128"/>
              <a:gd name="connsiteY59" fmla="*/ 1278 h 1334417"/>
              <a:gd name="connsiteX60" fmla="*/ 584981 w 1226128"/>
              <a:gd name="connsiteY60" fmla="*/ 20328 h 1334417"/>
              <a:gd name="connsiteX61" fmla="*/ 531006 w 1226128"/>
              <a:gd name="connsiteY61" fmla="*/ 39378 h 1334417"/>
              <a:gd name="connsiteX62" fmla="*/ 521479 w 1226128"/>
              <a:gd name="connsiteY62" fmla="*/ 93349 h 1334417"/>
              <a:gd name="connsiteX63" fmla="*/ 366698 w 1226128"/>
              <a:gd name="connsiteY63" fmla="*/ 103667 h 1334417"/>
              <a:gd name="connsiteX64" fmla="*/ 3953 w 1226128"/>
              <a:gd name="connsiteY64" fmla="*/ 354493 h 1334417"/>
              <a:gd name="connsiteX65" fmla="*/ 38878 w 1226128"/>
              <a:gd name="connsiteY65" fmla="*/ 520387 h 1334417"/>
              <a:gd name="connsiteX66" fmla="*/ 165084 w 1226128"/>
              <a:gd name="connsiteY66" fmla="*/ 391005 h 1334417"/>
              <a:gd name="connsiteX67" fmla="*/ 218266 w 1226128"/>
              <a:gd name="connsiteY67" fmla="*/ 226700 h 1334417"/>
              <a:gd name="connsiteX68" fmla="*/ 378605 w 1226128"/>
              <a:gd name="connsiteY68" fmla="*/ 134227 h 1334417"/>
              <a:gd name="connsiteX0" fmla="*/ 378605 w 1226128"/>
              <a:gd name="connsiteY0" fmla="*/ 134227 h 1334417"/>
              <a:gd name="connsiteX1" fmla="*/ 315104 w 1226128"/>
              <a:gd name="connsiteY1" fmla="*/ 309250 h 1334417"/>
              <a:gd name="connsiteX2" fmla="*/ 283354 w 1226128"/>
              <a:gd name="connsiteY2" fmla="*/ 412435 h 1334417"/>
              <a:gd name="connsiteX3" fmla="*/ 279385 w 1226128"/>
              <a:gd name="connsiteY3" fmla="*/ 628335 h 1334417"/>
              <a:gd name="connsiteX4" fmla="*/ 385747 w 1226128"/>
              <a:gd name="connsiteY4" fmla="*/ 810105 h 1334417"/>
              <a:gd name="connsiteX5" fmla="*/ 434167 w 1226128"/>
              <a:gd name="connsiteY5" fmla="*/ 920437 h 1334417"/>
              <a:gd name="connsiteX6" fmla="*/ 161116 w 1226128"/>
              <a:gd name="connsiteY6" fmla="*/ 997431 h 1334417"/>
              <a:gd name="connsiteX7" fmla="*/ 235729 w 1226128"/>
              <a:gd name="connsiteY7" fmla="*/ 1090301 h 1334417"/>
              <a:gd name="connsiteX8" fmla="*/ 323041 w 1226128"/>
              <a:gd name="connsiteY8" fmla="*/ 1058549 h 1334417"/>
              <a:gd name="connsiteX9" fmla="*/ 277797 w 1226128"/>
              <a:gd name="connsiteY9" fmla="*/ 1126810 h 1334417"/>
              <a:gd name="connsiteX10" fmla="*/ 382572 w 1226128"/>
              <a:gd name="connsiteY10" fmla="*/ 1162530 h 1334417"/>
              <a:gd name="connsiteX11" fmla="*/ 523066 w 1226128"/>
              <a:gd name="connsiteY11" fmla="*/ 1133955 h 1334417"/>
              <a:gd name="connsiteX12" fmla="*/ 584979 w 1226128"/>
              <a:gd name="connsiteY12" fmla="*/ 1188725 h 1334417"/>
              <a:gd name="connsiteX13" fmla="*/ 632603 w 1226128"/>
              <a:gd name="connsiteY13" fmla="*/ 1286356 h 1334417"/>
              <a:gd name="connsiteX14" fmla="*/ 677848 w 1226128"/>
              <a:gd name="connsiteY14" fmla="*/ 1288738 h 1334417"/>
              <a:gd name="connsiteX15" fmla="*/ 718328 w 1226128"/>
              <a:gd name="connsiteY15" fmla="*/ 1303024 h 1334417"/>
              <a:gd name="connsiteX16" fmla="*/ 770717 w 1226128"/>
              <a:gd name="connsiteY16" fmla="*/ 1331599 h 1334417"/>
              <a:gd name="connsiteX17" fmla="*/ 904066 w 1226128"/>
              <a:gd name="connsiteY17" fmla="*/ 1224443 h 1334417"/>
              <a:gd name="connsiteX18" fmla="*/ 1068372 w 1226128"/>
              <a:gd name="connsiteY18" fmla="*/ 1119668 h 1334417"/>
              <a:gd name="connsiteX19" fmla="*/ 1118379 w 1226128"/>
              <a:gd name="connsiteY19" fmla="*/ 1098236 h 1334417"/>
              <a:gd name="connsiteX20" fmla="*/ 1115998 w 1226128"/>
              <a:gd name="connsiteY20" fmla="*/ 1098238 h 1334417"/>
              <a:gd name="connsiteX21" fmla="*/ 1101709 w 1226128"/>
              <a:gd name="connsiteY21" fmla="*/ 1061724 h 1334417"/>
              <a:gd name="connsiteX22" fmla="*/ 1042972 w 1226128"/>
              <a:gd name="connsiteY22" fmla="*/ 1023624 h 1334417"/>
              <a:gd name="connsiteX23" fmla="*/ 991378 w 1226128"/>
              <a:gd name="connsiteY23" fmla="*/ 979174 h 1334417"/>
              <a:gd name="connsiteX24" fmla="*/ 1061230 w 1226128"/>
              <a:gd name="connsiteY24" fmla="*/ 931548 h 1334417"/>
              <a:gd name="connsiteX25" fmla="*/ 1147747 w 1226128"/>
              <a:gd name="connsiteY25" fmla="*/ 896624 h 1334417"/>
              <a:gd name="connsiteX26" fmla="*/ 1088217 w 1226128"/>
              <a:gd name="connsiteY26" fmla="*/ 749780 h 1334417"/>
              <a:gd name="connsiteX27" fmla="*/ 938992 w 1226128"/>
              <a:gd name="connsiteY27" fmla="*/ 660881 h 1334417"/>
              <a:gd name="connsiteX28" fmla="*/ 1100122 w 1226128"/>
              <a:gd name="connsiteY28" fmla="*/ 552136 h 1334417"/>
              <a:gd name="connsiteX29" fmla="*/ 1185056 w 1226128"/>
              <a:gd name="connsiteY29" fmla="*/ 600559 h 1334417"/>
              <a:gd name="connsiteX30" fmla="*/ 1115998 w 1226128"/>
              <a:gd name="connsiteY30" fmla="*/ 672787 h 1334417"/>
              <a:gd name="connsiteX31" fmla="*/ 1158862 w 1226128"/>
              <a:gd name="connsiteY31" fmla="*/ 671997 h 1334417"/>
              <a:gd name="connsiteX32" fmla="*/ 1209660 w 1226128"/>
              <a:gd name="connsiteY32" fmla="*/ 671200 h 1334417"/>
              <a:gd name="connsiteX33" fmla="*/ 1223156 w 1226128"/>
              <a:gd name="connsiteY33" fmla="*/ 595797 h 1334417"/>
              <a:gd name="connsiteX34" fmla="*/ 1158067 w 1226128"/>
              <a:gd name="connsiteY34" fmla="*/ 483872 h 1334417"/>
              <a:gd name="connsiteX35" fmla="*/ 1083454 w 1226128"/>
              <a:gd name="connsiteY35" fmla="*/ 544203 h 1334417"/>
              <a:gd name="connsiteX36" fmla="*/ 919941 w 1226128"/>
              <a:gd name="connsiteY36" fmla="*/ 663658 h 1334417"/>
              <a:gd name="connsiteX37" fmla="*/ 877873 w 1226128"/>
              <a:gd name="connsiteY37" fmla="*/ 599761 h 1334417"/>
              <a:gd name="connsiteX38" fmla="*/ 828660 w 1226128"/>
              <a:gd name="connsiteY38" fmla="*/ 598172 h 1334417"/>
              <a:gd name="connsiteX39" fmla="*/ 910416 w 1226128"/>
              <a:gd name="connsiteY39" fmla="*/ 486255 h 1334417"/>
              <a:gd name="connsiteX40" fmla="*/ 951694 w 1226128"/>
              <a:gd name="connsiteY40" fmla="*/ 526741 h 1334417"/>
              <a:gd name="connsiteX41" fmla="*/ 1002491 w 1226128"/>
              <a:gd name="connsiteY41" fmla="*/ 566424 h 1334417"/>
              <a:gd name="connsiteX42" fmla="*/ 989794 w 1226128"/>
              <a:gd name="connsiteY42" fmla="*/ 493403 h 1334417"/>
              <a:gd name="connsiteX43" fmla="*/ 989794 w 1226128"/>
              <a:gd name="connsiteY43" fmla="*/ 443397 h 1334417"/>
              <a:gd name="connsiteX44" fmla="*/ 973125 w 1226128"/>
              <a:gd name="connsiteY44" fmla="*/ 414822 h 1334417"/>
              <a:gd name="connsiteX45" fmla="*/ 952485 w 1226128"/>
              <a:gd name="connsiteY45" fmla="*/ 378303 h 1334417"/>
              <a:gd name="connsiteX46" fmla="*/ 892162 w 1226128"/>
              <a:gd name="connsiteY46" fmla="*/ 348147 h 1334417"/>
              <a:gd name="connsiteX47" fmla="*/ 827072 w 1226128"/>
              <a:gd name="connsiteY47" fmla="*/ 321949 h 1334417"/>
              <a:gd name="connsiteX48" fmla="*/ 886606 w 1226128"/>
              <a:gd name="connsiteY48" fmla="*/ 296553 h 1334417"/>
              <a:gd name="connsiteX49" fmla="*/ 940579 w 1226128"/>
              <a:gd name="connsiteY49" fmla="*/ 229079 h 1334417"/>
              <a:gd name="connsiteX50" fmla="*/ 997731 w 1226128"/>
              <a:gd name="connsiteY50" fmla="*/ 214003 h 1334417"/>
              <a:gd name="connsiteX51" fmla="*/ 1004081 w 1226128"/>
              <a:gd name="connsiteY51" fmla="*/ 171934 h 1334417"/>
              <a:gd name="connsiteX52" fmla="*/ 1012810 w 1226128"/>
              <a:gd name="connsiteY52" fmla="*/ 124303 h 1334417"/>
              <a:gd name="connsiteX53" fmla="*/ 962010 w 1226128"/>
              <a:gd name="connsiteY53" fmla="*/ 100494 h 1334417"/>
              <a:gd name="connsiteX54" fmla="*/ 867556 w 1226128"/>
              <a:gd name="connsiteY54" fmla="*/ 90178 h 1334417"/>
              <a:gd name="connsiteX55" fmla="*/ 819929 w 1226128"/>
              <a:gd name="connsiteY55" fmla="*/ 67951 h 1334417"/>
              <a:gd name="connsiteX56" fmla="*/ 769131 w 1226128"/>
              <a:gd name="connsiteY56" fmla="*/ 39378 h 1334417"/>
              <a:gd name="connsiteX57" fmla="*/ 724681 w 1226128"/>
              <a:gd name="connsiteY57" fmla="*/ 52078 h 1334417"/>
              <a:gd name="connsiteX58" fmla="*/ 610381 w 1226128"/>
              <a:gd name="connsiteY58" fmla="*/ 1278 h 1334417"/>
              <a:gd name="connsiteX59" fmla="*/ 584981 w 1226128"/>
              <a:gd name="connsiteY59" fmla="*/ 20328 h 1334417"/>
              <a:gd name="connsiteX60" fmla="*/ 531006 w 1226128"/>
              <a:gd name="connsiteY60" fmla="*/ 39378 h 1334417"/>
              <a:gd name="connsiteX61" fmla="*/ 521479 w 1226128"/>
              <a:gd name="connsiteY61" fmla="*/ 93349 h 1334417"/>
              <a:gd name="connsiteX62" fmla="*/ 366698 w 1226128"/>
              <a:gd name="connsiteY62" fmla="*/ 103667 h 1334417"/>
              <a:gd name="connsiteX63" fmla="*/ 3953 w 1226128"/>
              <a:gd name="connsiteY63" fmla="*/ 354493 h 1334417"/>
              <a:gd name="connsiteX64" fmla="*/ 38878 w 1226128"/>
              <a:gd name="connsiteY64" fmla="*/ 520387 h 1334417"/>
              <a:gd name="connsiteX65" fmla="*/ 165084 w 1226128"/>
              <a:gd name="connsiteY65" fmla="*/ 391005 h 1334417"/>
              <a:gd name="connsiteX66" fmla="*/ 218266 w 1226128"/>
              <a:gd name="connsiteY66" fmla="*/ 226700 h 1334417"/>
              <a:gd name="connsiteX67" fmla="*/ 378605 w 1226128"/>
              <a:gd name="connsiteY67" fmla="*/ 134227 h 1334417"/>
              <a:gd name="connsiteX0" fmla="*/ 378605 w 1226128"/>
              <a:gd name="connsiteY0" fmla="*/ 134227 h 1334417"/>
              <a:gd name="connsiteX1" fmla="*/ 315104 w 1226128"/>
              <a:gd name="connsiteY1" fmla="*/ 309250 h 1334417"/>
              <a:gd name="connsiteX2" fmla="*/ 283354 w 1226128"/>
              <a:gd name="connsiteY2" fmla="*/ 412435 h 1334417"/>
              <a:gd name="connsiteX3" fmla="*/ 279385 w 1226128"/>
              <a:gd name="connsiteY3" fmla="*/ 628335 h 1334417"/>
              <a:gd name="connsiteX4" fmla="*/ 385747 w 1226128"/>
              <a:gd name="connsiteY4" fmla="*/ 810105 h 1334417"/>
              <a:gd name="connsiteX5" fmla="*/ 434167 w 1226128"/>
              <a:gd name="connsiteY5" fmla="*/ 920437 h 1334417"/>
              <a:gd name="connsiteX6" fmla="*/ 161116 w 1226128"/>
              <a:gd name="connsiteY6" fmla="*/ 997431 h 1334417"/>
              <a:gd name="connsiteX7" fmla="*/ 235729 w 1226128"/>
              <a:gd name="connsiteY7" fmla="*/ 1090301 h 1334417"/>
              <a:gd name="connsiteX8" fmla="*/ 323041 w 1226128"/>
              <a:gd name="connsiteY8" fmla="*/ 1058549 h 1334417"/>
              <a:gd name="connsiteX9" fmla="*/ 277797 w 1226128"/>
              <a:gd name="connsiteY9" fmla="*/ 1126810 h 1334417"/>
              <a:gd name="connsiteX10" fmla="*/ 382572 w 1226128"/>
              <a:gd name="connsiteY10" fmla="*/ 1162530 h 1334417"/>
              <a:gd name="connsiteX11" fmla="*/ 523066 w 1226128"/>
              <a:gd name="connsiteY11" fmla="*/ 1133955 h 1334417"/>
              <a:gd name="connsiteX12" fmla="*/ 584979 w 1226128"/>
              <a:gd name="connsiteY12" fmla="*/ 1188725 h 1334417"/>
              <a:gd name="connsiteX13" fmla="*/ 632603 w 1226128"/>
              <a:gd name="connsiteY13" fmla="*/ 1286356 h 1334417"/>
              <a:gd name="connsiteX14" fmla="*/ 677848 w 1226128"/>
              <a:gd name="connsiteY14" fmla="*/ 1288738 h 1334417"/>
              <a:gd name="connsiteX15" fmla="*/ 718328 w 1226128"/>
              <a:gd name="connsiteY15" fmla="*/ 1303024 h 1334417"/>
              <a:gd name="connsiteX16" fmla="*/ 770717 w 1226128"/>
              <a:gd name="connsiteY16" fmla="*/ 1331599 h 1334417"/>
              <a:gd name="connsiteX17" fmla="*/ 904066 w 1226128"/>
              <a:gd name="connsiteY17" fmla="*/ 1224443 h 1334417"/>
              <a:gd name="connsiteX18" fmla="*/ 1068372 w 1226128"/>
              <a:gd name="connsiteY18" fmla="*/ 1119668 h 1334417"/>
              <a:gd name="connsiteX19" fmla="*/ 1118379 w 1226128"/>
              <a:gd name="connsiteY19" fmla="*/ 1098236 h 1334417"/>
              <a:gd name="connsiteX20" fmla="*/ 1115998 w 1226128"/>
              <a:gd name="connsiteY20" fmla="*/ 1098238 h 1334417"/>
              <a:gd name="connsiteX21" fmla="*/ 1101709 w 1226128"/>
              <a:gd name="connsiteY21" fmla="*/ 1061724 h 1334417"/>
              <a:gd name="connsiteX22" fmla="*/ 1042972 w 1226128"/>
              <a:gd name="connsiteY22" fmla="*/ 1023624 h 1334417"/>
              <a:gd name="connsiteX23" fmla="*/ 991378 w 1226128"/>
              <a:gd name="connsiteY23" fmla="*/ 979174 h 1334417"/>
              <a:gd name="connsiteX24" fmla="*/ 1061230 w 1226128"/>
              <a:gd name="connsiteY24" fmla="*/ 931548 h 1334417"/>
              <a:gd name="connsiteX25" fmla="*/ 1147747 w 1226128"/>
              <a:gd name="connsiteY25" fmla="*/ 896624 h 1334417"/>
              <a:gd name="connsiteX26" fmla="*/ 1088217 w 1226128"/>
              <a:gd name="connsiteY26" fmla="*/ 749780 h 1334417"/>
              <a:gd name="connsiteX27" fmla="*/ 938992 w 1226128"/>
              <a:gd name="connsiteY27" fmla="*/ 660881 h 1334417"/>
              <a:gd name="connsiteX28" fmla="*/ 1100122 w 1226128"/>
              <a:gd name="connsiteY28" fmla="*/ 552136 h 1334417"/>
              <a:gd name="connsiteX29" fmla="*/ 1185056 w 1226128"/>
              <a:gd name="connsiteY29" fmla="*/ 600559 h 1334417"/>
              <a:gd name="connsiteX30" fmla="*/ 1151719 w 1226128"/>
              <a:gd name="connsiteY30" fmla="*/ 629134 h 1334417"/>
              <a:gd name="connsiteX31" fmla="*/ 1115998 w 1226128"/>
              <a:gd name="connsiteY31" fmla="*/ 672787 h 1334417"/>
              <a:gd name="connsiteX32" fmla="*/ 1158862 w 1226128"/>
              <a:gd name="connsiteY32" fmla="*/ 671997 h 1334417"/>
              <a:gd name="connsiteX33" fmla="*/ 1209660 w 1226128"/>
              <a:gd name="connsiteY33" fmla="*/ 671200 h 1334417"/>
              <a:gd name="connsiteX34" fmla="*/ 1223156 w 1226128"/>
              <a:gd name="connsiteY34" fmla="*/ 595797 h 1334417"/>
              <a:gd name="connsiteX35" fmla="*/ 1158067 w 1226128"/>
              <a:gd name="connsiteY35" fmla="*/ 483872 h 1334417"/>
              <a:gd name="connsiteX36" fmla="*/ 1083454 w 1226128"/>
              <a:gd name="connsiteY36" fmla="*/ 544203 h 1334417"/>
              <a:gd name="connsiteX37" fmla="*/ 919941 w 1226128"/>
              <a:gd name="connsiteY37" fmla="*/ 663658 h 1334417"/>
              <a:gd name="connsiteX38" fmla="*/ 877873 w 1226128"/>
              <a:gd name="connsiteY38" fmla="*/ 599761 h 1334417"/>
              <a:gd name="connsiteX39" fmla="*/ 828660 w 1226128"/>
              <a:gd name="connsiteY39" fmla="*/ 598172 h 1334417"/>
              <a:gd name="connsiteX40" fmla="*/ 910416 w 1226128"/>
              <a:gd name="connsiteY40" fmla="*/ 486255 h 1334417"/>
              <a:gd name="connsiteX41" fmla="*/ 951694 w 1226128"/>
              <a:gd name="connsiteY41" fmla="*/ 526741 h 1334417"/>
              <a:gd name="connsiteX42" fmla="*/ 1002491 w 1226128"/>
              <a:gd name="connsiteY42" fmla="*/ 566424 h 1334417"/>
              <a:gd name="connsiteX43" fmla="*/ 989794 w 1226128"/>
              <a:gd name="connsiteY43" fmla="*/ 493403 h 1334417"/>
              <a:gd name="connsiteX44" fmla="*/ 989794 w 1226128"/>
              <a:gd name="connsiteY44" fmla="*/ 443397 h 1334417"/>
              <a:gd name="connsiteX45" fmla="*/ 973125 w 1226128"/>
              <a:gd name="connsiteY45" fmla="*/ 414822 h 1334417"/>
              <a:gd name="connsiteX46" fmla="*/ 952485 w 1226128"/>
              <a:gd name="connsiteY46" fmla="*/ 378303 h 1334417"/>
              <a:gd name="connsiteX47" fmla="*/ 892162 w 1226128"/>
              <a:gd name="connsiteY47" fmla="*/ 348147 h 1334417"/>
              <a:gd name="connsiteX48" fmla="*/ 827072 w 1226128"/>
              <a:gd name="connsiteY48" fmla="*/ 321949 h 1334417"/>
              <a:gd name="connsiteX49" fmla="*/ 886606 w 1226128"/>
              <a:gd name="connsiteY49" fmla="*/ 296553 h 1334417"/>
              <a:gd name="connsiteX50" fmla="*/ 940579 w 1226128"/>
              <a:gd name="connsiteY50" fmla="*/ 229079 h 1334417"/>
              <a:gd name="connsiteX51" fmla="*/ 997731 w 1226128"/>
              <a:gd name="connsiteY51" fmla="*/ 214003 h 1334417"/>
              <a:gd name="connsiteX52" fmla="*/ 1004081 w 1226128"/>
              <a:gd name="connsiteY52" fmla="*/ 171934 h 1334417"/>
              <a:gd name="connsiteX53" fmla="*/ 1012810 w 1226128"/>
              <a:gd name="connsiteY53" fmla="*/ 124303 h 1334417"/>
              <a:gd name="connsiteX54" fmla="*/ 962010 w 1226128"/>
              <a:gd name="connsiteY54" fmla="*/ 100494 h 1334417"/>
              <a:gd name="connsiteX55" fmla="*/ 867556 w 1226128"/>
              <a:gd name="connsiteY55" fmla="*/ 90178 h 1334417"/>
              <a:gd name="connsiteX56" fmla="*/ 819929 w 1226128"/>
              <a:gd name="connsiteY56" fmla="*/ 67951 h 1334417"/>
              <a:gd name="connsiteX57" fmla="*/ 769131 w 1226128"/>
              <a:gd name="connsiteY57" fmla="*/ 39378 h 1334417"/>
              <a:gd name="connsiteX58" fmla="*/ 724681 w 1226128"/>
              <a:gd name="connsiteY58" fmla="*/ 52078 h 1334417"/>
              <a:gd name="connsiteX59" fmla="*/ 610381 w 1226128"/>
              <a:gd name="connsiteY59" fmla="*/ 1278 h 1334417"/>
              <a:gd name="connsiteX60" fmla="*/ 584981 w 1226128"/>
              <a:gd name="connsiteY60" fmla="*/ 20328 h 1334417"/>
              <a:gd name="connsiteX61" fmla="*/ 531006 w 1226128"/>
              <a:gd name="connsiteY61" fmla="*/ 39378 h 1334417"/>
              <a:gd name="connsiteX62" fmla="*/ 521479 w 1226128"/>
              <a:gd name="connsiteY62" fmla="*/ 93349 h 1334417"/>
              <a:gd name="connsiteX63" fmla="*/ 366698 w 1226128"/>
              <a:gd name="connsiteY63" fmla="*/ 103667 h 1334417"/>
              <a:gd name="connsiteX64" fmla="*/ 3953 w 1226128"/>
              <a:gd name="connsiteY64" fmla="*/ 354493 h 1334417"/>
              <a:gd name="connsiteX65" fmla="*/ 38878 w 1226128"/>
              <a:gd name="connsiteY65" fmla="*/ 520387 h 1334417"/>
              <a:gd name="connsiteX66" fmla="*/ 165084 w 1226128"/>
              <a:gd name="connsiteY66" fmla="*/ 391005 h 1334417"/>
              <a:gd name="connsiteX67" fmla="*/ 218266 w 1226128"/>
              <a:gd name="connsiteY67" fmla="*/ 226700 h 1334417"/>
              <a:gd name="connsiteX68" fmla="*/ 378605 w 1226128"/>
              <a:gd name="connsiteY68" fmla="*/ 134227 h 1334417"/>
              <a:gd name="connsiteX0" fmla="*/ 378605 w 1226128"/>
              <a:gd name="connsiteY0" fmla="*/ 134227 h 1334417"/>
              <a:gd name="connsiteX1" fmla="*/ 315104 w 1226128"/>
              <a:gd name="connsiteY1" fmla="*/ 309250 h 1334417"/>
              <a:gd name="connsiteX2" fmla="*/ 283354 w 1226128"/>
              <a:gd name="connsiteY2" fmla="*/ 412435 h 1334417"/>
              <a:gd name="connsiteX3" fmla="*/ 279385 w 1226128"/>
              <a:gd name="connsiteY3" fmla="*/ 628335 h 1334417"/>
              <a:gd name="connsiteX4" fmla="*/ 385747 w 1226128"/>
              <a:gd name="connsiteY4" fmla="*/ 810105 h 1334417"/>
              <a:gd name="connsiteX5" fmla="*/ 434167 w 1226128"/>
              <a:gd name="connsiteY5" fmla="*/ 920437 h 1334417"/>
              <a:gd name="connsiteX6" fmla="*/ 161116 w 1226128"/>
              <a:gd name="connsiteY6" fmla="*/ 997431 h 1334417"/>
              <a:gd name="connsiteX7" fmla="*/ 235729 w 1226128"/>
              <a:gd name="connsiteY7" fmla="*/ 1090301 h 1334417"/>
              <a:gd name="connsiteX8" fmla="*/ 323041 w 1226128"/>
              <a:gd name="connsiteY8" fmla="*/ 1058549 h 1334417"/>
              <a:gd name="connsiteX9" fmla="*/ 277797 w 1226128"/>
              <a:gd name="connsiteY9" fmla="*/ 1126810 h 1334417"/>
              <a:gd name="connsiteX10" fmla="*/ 382572 w 1226128"/>
              <a:gd name="connsiteY10" fmla="*/ 1162530 h 1334417"/>
              <a:gd name="connsiteX11" fmla="*/ 523066 w 1226128"/>
              <a:gd name="connsiteY11" fmla="*/ 1133955 h 1334417"/>
              <a:gd name="connsiteX12" fmla="*/ 584979 w 1226128"/>
              <a:gd name="connsiteY12" fmla="*/ 1188725 h 1334417"/>
              <a:gd name="connsiteX13" fmla="*/ 632603 w 1226128"/>
              <a:gd name="connsiteY13" fmla="*/ 1286356 h 1334417"/>
              <a:gd name="connsiteX14" fmla="*/ 677848 w 1226128"/>
              <a:gd name="connsiteY14" fmla="*/ 1288738 h 1334417"/>
              <a:gd name="connsiteX15" fmla="*/ 718328 w 1226128"/>
              <a:gd name="connsiteY15" fmla="*/ 1303024 h 1334417"/>
              <a:gd name="connsiteX16" fmla="*/ 770717 w 1226128"/>
              <a:gd name="connsiteY16" fmla="*/ 1331599 h 1334417"/>
              <a:gd name="connsiteX17" fmla="*/ 904066 w 1226128"/>
              <a:gd name="connsiteY17" fmla="*/ 1224443 h 1334417"/>
              <a:gd name="connsiteX18" fmla="*/ 1068372 w 1226128"/>
              <a:gd name="connsiteY18" fmla="*/ 1119668 h 1334417"/>
              <a:gd name="connsiteX19" fmla="*/ 1118379 w 1226128"/>
              <a:gd name="connsiteY19" fmla="*/ 1098236 h 1334417"/>
              <a:gd name="connsiteX20" fmla="*/ 1115998 w 1226128"/>
              <a:gd name="connsiteY20" fmla="*/ 1098238 h 1334417"/>
              <a:gd name="connsiteX21" fmla="*/ 1101709 w 1226128"/>
              <a:gd name="connsiteY21" fmla="*/ 1061724 h 1334417"/>
              <a:gd name="connsiteX22" fmla="*/ 1042972 w 1226128"/>
              <a:gd name="connsiteY22" fmla="*/ 1023624 h 1334417"/>
              <a:gd name="connsiteX23" fmla="*/ 991378 w 1226128"/>
              <a:gd name="connsiteY23" fmla="*/ 979174 h 1334417"/>
              <a:gd name="connsiteX24" fmla="*/ 1061230 w 1226128"/>
              <a:gd name="connsiteY24" fmla="*/ 931548 h 1334417"/>
              <a:gd name="connsiteX25" fmla="*/ 1147747 w 1226128"/>
              <a:gd name="connsiteY25" fmla="*/ 896624 h 1334417"/>
              <a:gd name="connsiteX26" fmla="*/ 1088217 w 1226128"/>
              <a:gd name="connsiteY26" fmla="*/ 749780 h 1334417"/>
              <a:gd name="connsiteX27" fmla="*/ 938992 w 1226128"/>
              <a:gd name="connsiteY27" fmla="*/ 660881 h 1334417"/>
              <a:gd name="connsiteX28" fmla="*/ 1100122 w 1226128"/>
              <a:gd name="connsiteY28" fmla="*/ 552136 h 1334417"/>
              <a:gd name="connsiteX29" fmla="*/ 1137431 w 1226128"/>
              <a:gd name="connsiteY29" fmla="*/ 567222 h 1334417"/>
              <a:gd name="connsiteX30" fmla="*/ 1185056 w 1226128"/>
              <a:gd name="connsiteY30" fmla="*/ 600559 h 1334417"/>
              <a:gd name="connsiteX31" fmla="*/ 1151719 w 1226128"/>
              <a:gd name="connsiteY31" fmla="*/ 629134 h 1334417"/>
              <a:gd name="connsiteX32" fmla="*/ 1115998 w 1226128"/>
              <a:gd name="connsiteY32" fmla="*/ 672787 h 1334417"/>
              <a:gd name="connsiteX33" fmla="*/ 1158862 w 1226128"/>
              <a:gd name="connsiteY33" fmla="*/ 671997 h 1334417"/>
              <a:gd name="connsiteX34" fmla="*/ 1209660 w 1226128"/>
              <a:gd name="connsiteY34" fmla="*/ 671200 h 1334417"/>
              <a:gd name="connsiteX35" fmla="*/ 1223156 w 1226128"/>
              <a:gd name="connsiteY35" fmla="*/ 595797 h 1334417"/>
              <a:gd name="connsiteX36" fmla="*/ 1158067 w 1226128"/>
              <a:gd name="connsiteY36" fmla="*/ 483872 h 1334417"/>
              <a:gd name="connsiteX37" fmla="*/ 1083454 w 1226128"/>
              <a:gd name="connsiteY37" fmla="*/ 544203 h 1334417"/>
              <a:gd name="connsiteX38" fmla="*/ 919941 w 1226128"/>
              <a:gd name="connsiteY38" fmla="*/ 663658 h 1334417"/>
              <a:gd name="connsiteX39" fmla="*/ 877873 w 1226128"/>
              <a:gd name="connsiteY39" fmla="*/ 599761 h 1334417"/>
              <a:gd name="connsiteX40" fmla="*/ 828660 w 1226128"/>
              <a:gd name="connsiteY40" fmla="*/ 598172 h 1334417"/>
              <a:gd name="connsiteX41" fmla="*/ 910416 w 1226128"/>
              <a:gd name="connsiteY41" fmla="*/ 486255 h 1334417"/>
              <a:gd name="connsiteX42" fmla="*/ 951694 w 1226128"/>
              <a:gd name="connsiteY42" fmla="*/ 526741 h 1334417"/>
              <a:gd name="connsiteX43" fmla="*/ 1002491 w 1226128"/>
              <a:gd name="connsiteY43" fmla="*/ 566424 h 1334417"/>
              <a:gd name="connsiteX44" fmla="*/ 989794 w 1226128"/>
              <a:gd name="connsiteY44" fmla="*/ 493403 h 1334417"/>
              <a:gd name="connsiteX45" fmla="*/ 989794 w 1226128"/>
              <a:gd name="connsiteY45" fmla="*/ 443397 h 1334417"/>
              <a:gd name="connsiteX46" fmla="*/ 973125 w 1226128"/>
              <a:gd name="connsiteY46" fmla="*/ 414822 h 1334417"/>
              <a:gd name="connsiteX47" fmla="*/ 952485 w 1226128"/>
              <a:gd name="connsiteY47" fmla="*/ 378303 h 1334417"/>
              <a:gd name="connsiteX48" fmla="*/ 892162 w 1226128"/>
              <a:gd name="connsiteY48" fmla="*/ 348147 h 1334417"/>
              <a:gd name="connsiteX49" fmla="*/ 827072 w 1226128"/>
              <a:gd name="connsiteY49" fmla="*/ 321949 h 1334417"/>
              <a:gd name="connsiteX50" fmla="*/ 886606 w 1226128"/>
              <a:gd name="connsiteY50" fmla="*/ 296553 h 1334417"/>
              <a:gd name="connsiteX51" fmla="*/ 940579 w 1226128"/>
              <a:gd name="connsiteY51" fmla="*/ 229079 h 1334417"/>
              <a:gd name="connsiteX52" fmla="*/ 997731 w 1226128"/>
              <a:gd name="connsiteY52" fmla="*/ 214003 h 1334417"/>
              <a:gd name="connsiteX53" fmla="*/ 1004081 w 1226128"/>
              <a:gd name="connsiteY53" fmla="*/ 171934 h 1334417"/>
              <a:gd name="connsiteX54" fmla="*/ 1012810 w 1226128"/>
              <a:gd name="connsiteY54" fmla="*/ 124303 h 1334417"/>
              <a:gd name="connsiteX55" fmla="*/ 962010 w 1226128"/>
              <a:gd name="connsiteY55" fmla="*/ 100494 h 1334417"/>
              <a:gd name="connsiteX56" fmla="*/ 867556 w 1226128"/>
              <a:gd name="connsiteY56" fmla="*/ 90178 h 1334417"/>
              <a:gd name="connsiteX57" fmla="*/ 819929 w 1226128"/>
              <a:gd name="connsiteY57" fmla="*/ 67951 h 1334417"/>
              <a:gd name="connsiteX58" fmla="*/ 769131 w 1226128"/>
              <a:gd name="connsiteY58" fmla="*/ 39378 h 1334417"/>
              <a:gd name="connsiteX59" fmla="*/ 724681 w 1226128"/>
              <a:gd name="connsiteY59" fmla="*/ 52078 h 1334417"/>
              <a:gd name="connsiteX60" fmla="*/ 610381 w 1226128"/>
              <a:gd name="connsiteY60" fmla="*/ 1278 h 1334417"/>
              <a:gd name="connsiteX61" fmla="*/ 584981 w 1226128"/>
              <a:gd name="connsiteY61" fmla="*/ 20328 h 1334417"/>
              <a:gd name="connsiteX62" fmla="*/ 531006 w 1226128"/>
              <a:gd name="connsiteY62" fmla="*/ 39378 h 1334417"/>
              <a:gd name="connsiteX63" fmla="*/ 521479 w 1226128"/>
              <a:gd name="connsiteY63" fmla="*/ 93349 h 1334417"/>
              <a:gd name="connsiteX64" fmla="*/ 366698 w 1226128"/>
              <a:gd name="connsiteY64" fmla="*/ 103667 h 1334417"/>
              <a:gd name="connsiteX65" fmla="*/ 3953 w 1226128"/>
              <a:gd name="connsiteY65" fmla="*/ 354493 h 1334417"/>
              <a:gd name="connsiteX66" fmla="*/ 38878 w 1226128"/>
              <a:gd name="connsiteY66" fmla="*/ 520387 h 1334417"/>
              <a:gd name="connsiteX67" fmla="*/ 165084 w 1226128"/>
              <a:gd name="connsiteY67" fmla="*/ 391005 h 1334417"/>
              <a:gd name="connsiteX68" fmla="*/ 218266 w 1226128"/>
              <a:gd name="connsiteY68" fmla="*/ 226700 h 1334417"/>
              <a:gd name="connsiteX69" fmla="*/ 378605 w 1226128"/>
              <a:gd name="connsiteY69" fmla="*/ 134227 h 1334417"/>
              <a:gd name="connsiteX0" fmla="*/ 378605 w 1226128"/>
              <a:gd name="connsiteY0" fmla="*/ 134227 h 1334417"/>
              <a:gd name="connsiteX1" fmla="*/ 315104 w 1226128"/>
              <a:gd name="connsiteY1" fmla="*/ 309250 h 1334417"/>
              <a:gd name="connsiteX2" fmla="*/ 283354 w 1226128"/>
              <a:gd name="connsiteY2" fmla="*/ 412435 h 1334417"/>
              <a:gd name="connsiteX3" fmla="*/ 279385 w 1226128"/>
              <a:gd name="connsiteY3" fmla="*/ 628335 h 1334417"/>
              <a:gd name="connsiteX4" fmla="*/ 385747 w 1226128"/>
              <a:gd name="connsiteY4" fmla="*/ 810105 h 1334417"/>
              <a:gd name="connsiteX5" fmla="*/ 434167 w 1226128"/>
              <a:gd name="connsiteY5" fmla="*/ 920437 h 1334417"/>
              <a:gd name="connsiteX6" fmla="*/ 161116 w 1226128"/>
              <a:gd name="connsiteY6" fmla="*/ 997431 h 1334417"/>
              <a:gd name="connsiteX7" fmla="*/ 235729 w 1226128"/>
              <a:gd name="connsiteY7" fmla="*/ 1090301 h 1334417"/>
              <a:gd name="connsiteX8" fmla="*/ 323041 w 1226128"/>
              <a:gd name="connsiteY8" fmla="*/ 1058549 h 1334417"/>
              <a:gd name="connsiteX9" fmla="*/ 277797 w 1226128"/>
              <a:gd name="connsiteY9" fmla="*/ 1126810 h 1334417"/>
              <a:gd name="connsiteX10" fmla="*/ 382572 w 1226128"/>
              <a:gd name="connsiteY10" fmla="*/ 1162530 h 1334417"/>
              <a:gd name="connsiteX11" fmla="*/ 523066 w 1226128"/>
              <a:gd name="connsiteY11" fmla="*/ 1133955 h 1334417"/>
              <a:gd name="connsiteX12" fmla="*/ 584979 w 1226128"/>
              <a:gd name="connsiteY12" fmla="*/ 1188725 h 1334417"/>
              <a:gd name="connsiteX13" fmla="*/ 632603 w 1226128"/>
              <a:gd name="connsiteY13" fmla="*/ 1286356 h 1334417"/>
              <a:gd name="connsiteX14" fmla="*/ 677848 w 1226128"/>
              <a:gd name="connsiteY14" fmla="*/ 1288738 h 1334417"/>
              <a:gd name="connsiteX15" fmla="*/ 718328 w 1226128"/>
              <a:gd name="connsiteY15" fmla="*/ 1303024 h 1334417"/>
              <a:gd name="connsiteX16" fmla="*/ 770717 w 1226128"/>
              <a:gd name="connsiteY16" fmla="*/ 1331599 h 1334417"/>
              <a:gd name="connsiteX17" fmla="*/ 904066 w 1226128"/>
              <a:gd name="connsiteY17" fmla="*/ 1224443 h 1334417"/>
              <a:gd name="connsiteX18" fmla="*/ 1068372 w 1226128"/>
              <a:gd name="connsiteY18" fmla="*/ 1119668 h 1334417"/>
              <a:gd name="connsiteX19" fmla="*/ 1118379 w 1226128"/>
              <a:gd name="connsiteY19" fmla="*/ 1098236 h 1334417"/>
              <a:gd name="connsiteX20" fmla="*/ 1115998 w 1226128"/>
              <a:gd name="connsiteY20" fmla="*/ 1098238 h 1334417"/>
              <a:gd name="connsiteX21" fmla="*/ 1101709 w 1226128"/>
              <a:gd name="connsiteY21" fmla="*/ 1061724 h 1334417"/>
              <a:gd name="connsiteX22" fmla="*/ 1042972 w 1226128"/>
              <a:gd name="connsiteY22" fmla="*/ 1023624 h 1334417"/>
              <a:gd name="connsiteX23" fmla="*/ 991378 w 1226128"/>
              <a:gd name="connsiteY23" fmla="*/ 979174 h 1334417"/>
              <a:gd name="connsiteX24" fmla="*/ 1061230 w 1226128"/>
              <a:gd name="connsiteY24" fmla="*/ 931548 h 1334417"/>
              <a:gd name="connsiteX25" fmla="*/ 1147747 w 1226128"/>
              <a:gd name="connsiteY25" fmla="*/ 896624 h 1334417"/>
              <a:gd name="connsiteX26" fmla="*/ 1088217 w 1226128"/>
              <a:gd name="connsiteY26" fmla="*/ 749780 h 1334417"/>
              <a:gd name="connsiteX27" fmla="*/ 938992 w 1226128"/>
              <a:gd name="connsiteY27" fmla="*/ 660881 h 1334417"/>
              <a:gd name="connsiteX28" fmla="*/ 1081072 w 1226128"/>
              <a:gd name="connsiteY28" fmla="*/ 542611 h 1334417"/>
              <a:gd name="connsiteX29" fmla="*/ 1137431 w 1226128"/>
              <a:gd name="connsiteY29" fmla="*/ 567222 h 1334417"/>
              <a:gd name="connsiteX30" fmla="*/ 1185056 w 1226128"/>
              <a:gd name="connsiteY30" fmla="*/ 600559 h 1334417"/>
              <a:gd name="connsiteX31" fmla="*/ 1151719 w 1226128"/>
              <a:gd name="connsiteY31" fmla="*/ 629134 h 1334417"/>
              <a:gd name="connsiteX32" fmla="*/ 1115998 w 1226128"/>
              <a:gd name="connsiteY32" fmla="*/ 672787 h 1334417"/>
              <a:gd name="connsiteX33" fmla="*/ 1158862 w 1226128"/>
              <a:gd name="connsiteY33" fmla="*/ 671997 h 1334417"/>
              <a:gd name="connsiteX34" fmla="*/ 1209660 w 1226128"/>
              <a:gd name="connsiteY34" fmla="*/ 671200 h 1334417"/>
              <a:gd name="connsiteX35" fmla="*/ 1223156 w 1226128"/>
              <a:gd name="connsiteY35" fmla="*/ 595797 h 1334417"/>
              <a:gd name="connsiteX36" fmla="*/ 1158067 w 1226128"/>
              <a:gd name="connsiteY36" fmla="*/ 483872 h 1334417"/>
              <a:gd name="connsiteX37" fmla="*/ 1083454 w 1226128"/>
              <a:gd name="connsiteY37" fmla="*/ 544203 h 1334417"/>
              <a:gd name="connsiteX38" fmla="*/ 919941 w 1226128"/>
              <a:gd name="connsiteY38" fmla="*/ 663658 h 1334417"/>
              <a:gd name="connsiteX39" fmla="*/ 877873 w 1226128"/>
              <a:gd name="connsiteY39" fmla="*/ 599761 h 1334417"/>
              <a:gd name="connsiteX40" fmla="*/ 828660 w 1226128"/>
              <a:gd name="connsiteY40" fmla="*/ 598172 h 1334417"/>
              <a:gd name="connsiteX41" fmla="*/ 910416 w 1226128"/>
              <a:gd name="connsiteY41" fmla="*/ 486255 h 1334417"/>
              <a:gd name="connsiteX42" fmla="*/ 951694 w 1226128"/>
              <a:gd name="connsiteY42" fmla="*/ 526741 h 1334417"/>
              <a:gd name="connsiteX43" fmla="*/ 1002491 w 1226128"/>
              <a:gd name="connsiteY43" fmla="*/ 566424 h 1334417"/>
              <a:gd name="connsiteX44" fmla="*/ 989794 w 1226128"/>
              <a:gd name="connsiteY44" fmla="*/ 493403 h 1334417"/>
              <a:gd name="connsiteX45" fmla="*/ 989794 w 1226128"/>
              <a:gd name="connsiteY45" fmla="*/ 443397 h 1334417"/>
              <a:gd name="connsiteX46" fmla="*/ 973125 w 1226128"/>
              <a:gd name="connsiteY46" fmla="*/ 414822 h 1334417"/>
              <a:gd name="connsiteX47" fmla="*/ 952485 w 1226128"/>
              <a:gd name="connsiteY47" fmla="*/ 378303 h 1334417"/>
              <a:gd name="connsiteX48" fmla="*/ 892162 w 1226128"/>
              <a:gd name="connsiteY48" fmla="*/ 348147 h 1334417"/>
              <a:gd name="connsiteX49" fmla="*/ 827072 w 1226128"/>
              <a:gd name="connsiteY49" fmla="*/ 321949 h 1334417"/>
              <a:gd name="connsiteX50" fmla="*/ 886606 w 1226128"/>
              <a:gd name="connsiteY50" fmla="*/ 296553 h 1334417"/>
              <a:gd name="connsiteX51" fmla="*/ 940579 w 1226128"/>
              <a:gd name="connsiteY51" fmla="*/ 229079 h 1334417"/>
              <a:gd name="connsiteX52" fmla="*/ 997731 w 1226128"/>
              <a:gd name="connsiteY52" fmla="*/ 214003 h 1334417"/>
              <a:gd name="connsiteX53" fmla="*/ 1004081 w 1226128"/>
              <a:gd name="connsiteY53" fmla="*/ 171934 h 1334417"/>
              <a:gd name="connsiteX54" fmla="*/ 1012810 w 1226128"/>
              <a:gd name="connsiteY54" fmla="*/ 124303 h 1334417"/>
              <a:gd name="connsiteX55" fmla="*/ 962010 w 1226128"/>
              <a:gd name="connsiteY55" fmla="*/ 100494 h 1334417"/>
              <a:gd name="connsiteX56" fmla="*/ 867556 w 1226128"/>
              <a:gd name="connsiteY56" fmla="*/ 90178 h 1334417"/>
              <a:gd name="connsiteX57" fmla="*/ 819929 w 1226128"/>
              <a:gd name="connsiteY57" fmla="*/ 67951 h 1334417"/>
              <a:gd name="connsiteX58" fmla="*/ 769131 w 1226128"/>
              <a:gd name="connsiteY58" fmla="*/ 39378 h 1334417"/>
              <a:gd name="connsiteX59" fmla="*/ 724681 w 1226128"/>
              <a:gd name="connsiteY59" fmla="*/ 52078 h 1334417"/>
              <a:gd name="connsiteX60" fmla="*/ 610381 w 1226128"/>
              <a:gd name="connsiteY60" fmla="*/ 1278 h 1334417"/>
              <a:gd name="connsiteX61" fmla="*/ 584981 w 1226128"/>
              <a:gd name="connsiteY61" fmla="*/ 20328 h 1334417"/>
              <a:gd name="connsiteX62" fmla="*/ 531006 w 1226128"/>
              <a:gd name="connsiteY62" fmla="*/ 39378 h 1334417"/>
              <a:gd name="connsiteX63" fmla="*/ 521479 w 1226128"/>
              <a:gd name="connsiteY63" fmla="*/ 93349 h 1334417"/>
              <a:gd name="connsiteX64" fmla="*/ 366698 w 1226128"/>
              <a:gd name="connsiteY64" fmla="*/ 103667 h 1334417"/>
              <a:gd name="connsiteX65" fmla="*/ 3953 w 1226128"/>
              <a:gd name="connsiteY65" fmla="*/ 354493 h 1334417"/>
              <a:gd name="connsiteX66" fmla="*/ 38878 w 1226128"/>
              <a:gd name="connsiteY66" fmla="*/ 520387 h 1334417"/>
              <a:gd name="connsiteX67" fmla="*/ 165084 w 1226128"/>
              <a:gd name="connsiteY67" fmla="*/ 391005 h 1334417"/>
              <a:gd name="connsiteX68" fmla="*/ 218266 w 1226128"/>
              <a:gd name="connsiteY68" fmla="*/ 226700 h 1334417"/>
              <a:gd name="connsiteX69" fmla="*/ 378605 w 1226128"/>
              <a:gd name="connsiteY69" fmla="*/ 134227 h 1334417"/>
              <a:gd name="connsiteX0" fmla="*/ 378605 w 1226128"/>
              <a:gd name="connsiteY0" fmla="*/ 134227 h 1334417"/>
              <a:gd name="connsiteX1" fmla="*/ 315104 w 1226128"/>
              <a:gd name="connsiteY1" fmla="*/ 309250 h 1334417"/>
              <a:gd name="connsiteX2" fmla="*/ 283354 w 1226128"/>
              <a:gd name="connsiteY2" fmla="*/ 412435 h 1334417"/>
              <a:gd name="connsiteX3" fmla="*/ 279385 w 1226128"/>
              <a:gd name="connsiteY3" fmla="*/ 628335 h 1334417"/>
              <a:gd name="connsiteX4" fmla="*/ 385747 w 1226128"/>
              <a:gd name="connsiteY4" fmla="*/ 810105 h 1334417"/>
              <a:gd name="connsiteX5" fmla="*/ 434167 w 1226128"/>
              <a:gd name="connsiteY5" fmla="*/ 920437 h 1334417"/>
              <a:gd name="connsiteX6" fmla="*/ 161116 w 1226128"/>
              <a:gd name="connsiteY6" fmla="*/ 997431 h 1334417"/>
              <a:gd name="connsiteX7" fmla="*/ 235729 w 1226128"/>
              <a:gd name="connsiteY7" fmla="*/ 1090301 h 1334417"/>
              <a:gd name="connsiteX8" fmla="*/ 323041 w 1226128"/>
              <a:gd name="connsiteY8" fmla="*/ 1058549 h 1334417"/>
              <a:gd name="connsiteX9" fmla="*/ 277797 w 1226128"/>
              <a:gd name="connsiteY9" fmla="*/ 1126810 h 1334417"/>
              <a:gd name="connsiteX10" fmla="*/ 382572 w 1226128"/>
              <a:gd name="connsiteY10" fmla="*/ 1162530 h 1334417"/>
              <a:gd name="connsiteX11" fmla="*/ 523066 w 1226128"/>
              <a:gd name="connsiteY11" fmla="*/ 1133955 h 1334417"/>
              <a:gd name="connsiteX12" fmla="*/ 584979 w 1226128"/>
              <a:gd name="connsiteY12" fmla="*/ 1188725 h 1334417"/>
              <a:gd name="connsiteX13" fmla="*/ 632603 w 1226128"/>
              <a:gd name="connsiteY13" fmla="*/ 1286356 h 1334417"/>
              <a:gd name="connsiteX14" fmla="*/ 677848 w 1226128"/>
              <a:gd name="connsiteY14" fmla="*/ 1288738 h 1334417"/>
              <a:gd name="connsiteX15" fmla="*/ 718328 w 1226128"/>
              <a:gd name="connsiteY15" fmla="*/ 1303024 h 1334417"/>
              <a:gd name="connsiteX16" fmla="*/ 770717 w 1226128"/>
              <a:gd name="connsiteY16" fmla="*/ 1331599 h 1334417"/>
              <a:gd name="connsiteX17" fmla="*/ 904066 w 1226128"/>
              <a:gd name="connsiteY17" fmla="*/ 1224443 h 1334417"/>
              <a:gd name="connsiteX18" fmla="*/ 1068372 w 1226128"/>
              <a:gd name="connsiteY18" fmla="*/ 1119668 h 1334417"/>
              <a:gd name="connsiteX19" fmla="*/ 1118379 w 1226128"/>
              <a:gd name="connsiteY19" fmla="*/ 1098236 h 1334417"/>
              <a:gd name="connsiteX20" fmla="*/ 1115998 w 1226128"/>
              <a:gd name="connsiteY20" fmla="*/ 1098238 h 1334417"/>
              <a:gd name="connsiteX21" fmla="*/ 1101709 w 1226128"/>
              <a:gd name="connsiteY21" fmla="*/ 1061724 h 1334417"/>
              <a:gd name="connsiteX22" fmla="*/ 1042972 w 1226128"/>
              <a:gd name="connsiteY22" fmla="*/ 1023624 h 1334417"/>
              <a:gd name="connsiteX23" fmla="*/ 991378 w 1226128"/>
              <a:gd name="connsiteY23" fmla="*/ 979174 h 1334417"/>
              <a:gd name="connsiteX24" fmla="*/ 1061230 w 1226128"/>
              <a:gd name="connsiteY24" fmla="*/ 931548 h 1334417"/>
              <a:gd name="connsiteX25" fmla="*/ 1147747 w 1226128"/>
              <a:gd name="connsiteY25" fmla="*/ 896624 h 1334417"/>
              <a:gd name="connsiteX26" fmla="*/ 1088217 w 1226128"/>
              <a:gd name="connsiteY26" fmla="*/ 749780 h 1334417"/>
              <a:gd name="connsiteX27" fmla="*/ 927086 w 1226128"/>
              <a:gd name="connsiteY27" fmla="*/ 663262 h 1334417"/>
              <a:gd name="connsiteX28" fmla="*/ 1081072 w 1226128"/>
              <a:gd name="connsiteY28" fmla="*/ 542611 h 1334417"/>
              <a:gd name="connsiteX29" fmla="*/ 1137431 w 1226128"/>
              <a:gd name="connsiteY29" fmla="*/ 567222 h 1334417"/>
              <a:gd name="connsiteX30" fmla="*/ 1185056 w 1226128"/>
              <a:gd name="connsiteY30" fmla="*/ 600559 h 1334417"/>
              <a:gd name="connsiteX31" fmla="*/ 1151719 w 1226128"/>
              <a:gd name="connsiteY31" fmla="*/ 629134 h 1334417"/>
              <a:gd name="connsiteX32" fmla="*/ 1115998 w 1226128"/>
              <a:gd name="connsiteY32" fmla="*/ 672787 h 1334417"/>
              <a:gd name="connsiteX33" fmla="*/ 1158862 w 1226128"/>
              <a:gd name="connsiteY33" fmla="*/ 671997 h 1334417"/>
              <a:gd name="connsiteX34" fmla="*/ 1209660 w 1226128"/>
              <a:gd name="connsiteY34" fmla="*/ 671200 h 1334417"/>
              <a:gd name="connsiteX35" fmla="*/ 1223156 w 1226128"/>
              <a:gd name="connsiteY35" fmla="*/ 595797 h 1334417"/>
              <a:gd name="connsiteX36" fmla="*/ 1158067 w 1226128"/>
              <a:gd name="connsiteY36" fmla="*/ 483872 h 1334417"/>
              <a:gd name="connsiteX37" fmla="*/ 1083454 w 1226128"/>
              <a:gd name="connsiteY37" fmla="*/ 544203 h 1334417"/>
              <a:gd name="connsiteX38" fmla="*/ 919941 w 1226128"/>
              <a:gd name="connsiteY38" fmla="*/ 663658 h 1334417"/>
              <a:gd name="connsiteX39" fmla="*/ 877873 w 1226128"/>
              <a:gd name="connsiteY39" fmla="*/ 599761 h 1334417"/>
              <a:gd name="connsiteX40" fmla="*/ 828660 w 1226128"/>
              <a:gd name="connsiteY40" fmla="*/ 598172 h 1334417"/>
              <a:gd name="connsiteX41" fmla="*/ 910416 w 1226128"/>
              <a:gd name="connsiteY41" fmla="*/ 486255 h 1334417"/>
              <a:gd name="connsiteX42" fmla="*/ 951694 w 1226128"/>
              <a:gd name="connsiteY42" fmla="*/ 526741 h 1334417"/>
              <a:gd name="connsiteX43" fmla="*/ 1002491 w 1226128"/>
              <a:gd name="connsiteY43" fmla="*/ 566424 h 1334417"/>
              <a:gd name="connsiteX44" fmla="*/ 989794 w 1226128"/>
              <a:gd name="connsiteY44" fmla="*/ 493403 h 1334417"/>
              <a:gd name="connsiteX45" fmla="*/ 989794 w 1226128"/>
              <a:gd name="connsiteY45" fmla="*/ 443397 h 1334417"/>
              <a:gd name="connsiteX46" fmla="*/ 973125 w 1226128"/>
              <a:gd name="connsiteY46" fmla="*/ 414822 h 1334417"/>
              <a:gd name="connsiteX47" fmla="*/ 952485 w 1226128"/>
              <a:gd name="connsiteY47" fmla="*/ 378303 h 1334417"/>
              <a:gd name="connsiteX48" fmla="*/ 892162 w 1226128"/>
              <a:gd name="connsiteY48" fmla="*/ 348147 h 1334417"/>
              <a:gd name="connsiteX49" fmla="*/ 827072 w 1226128"/>
              <a:gd name="connsiteY49" fmla="*/ 321949 h 1334417"/>
              <a:gd name="connsiteX50" fmla="*/ 886606 w 1226128"/>
              <a:gd name="connsiteY50" fmla="*/ 296553 h 1334417"/>
              <a:gd name="connsiteX51" fmla="*/ 940579 w 1226128"/>
              <a:gd name="connsiteY51" fmla="*/ 229079 h 1334417"/>
              <a:gd name="connsiteX52" fmla="*/ 997731 w 1226128"/>
              <a:gd name="connsiteY52" fmla="*/ 214003 h 1334417"/>
              <a:gd name="connsiteX53" fmla="*/ 1004081 w 1226128"/>
              <a:gd name="connsiteY53" fmla="*/ 171934 h 1334417"/>
              <a:gd name="connsiteX54" fmla="*/ 1012810 w 1226128"/>
              <a:gd name="connsiteY54" fmla="*/ 124303 h 1334417"/>
              <a:gd name="connsiteX55" fmla="*/ 962010 w 1226128"/>
              <a:gd name="connsiteY55" fmla="*/ 100494 h 1334417"/>
              <a:gd name="connsiteX56" fmla="*/ 867556 w 1226128"/>
              <a:gd name="connsiteY56" fmla="*/ 90178 h 1334417"/>
              <a:gd name="connsiteX57" fmla="*/ 819929 w 1226128"/>
              <a:gd name="connsiteY57" fmla="*/ 67951 h 1334417"/>
              <a:gd name="connsiteX58" fmla="*/ 769131 w 1226128"/>
              <a:gd name="connsiteY58" fmla="*/ 39378 h 1334417"/>
              <a:gd name="connsiteX59" fmla="*/ 724681 w 1226128"/>
              <a:gd name="connsiteY59" fmla="*/ 52078 h 1334417"/>
              <a:gd name="connsiteX60" fmla="*/ 610381 w 1226128"/>
              <a:gd name="connsiteY60" fmla="*/ 1278 h 1334417"/>
              <a:gd name="connsiteX61" fmla="*/ 584981 w 1226128"/>
              <a:gd name="connsiteY61" fmla="*/ 20328 h 1334417"/>
              <a:gd name="connsiteX62" fmla="*/ 531006 w 1226128"/>
              <a:gd name="connsiteY62" fmla="*/ 39378 h 1334417"/>
              <a:gd name="connsiteX63" fmla="*/ 521479 w 1226128"/>
              <a:gd name="connsiteY63" fmla="*/ 93349 h 1334417"/>
              <a:gd name="connsiteX64" fmla="*/ 366698 w 1226128"/>
              <a:gd name="connsiteY64" fmla="*/ 103667 h 1334417"/>
              <a:gd name="connsiteX65" fmla="*/ 3953 w 1226128"/>
              <a:gd name="connsiteY65" fmla="*/ 354493 h 1334417"/>
              <a:gd name="connsiteX66" fmla="*/ 38878 w 1226128"/>
              <a:gd name="connsiteY66" fmla="*/ 520387 h 1334417"/>
              <a:gd name="connsiteX67" fmla="*/ 165084 w 1226128"/>
              <a:gd name="connsiteY67" fmla="*/ 391005 h 1334417"/>
              <a:gd name="connsiteX68" fmla="*/ 218266 w 1226128"/>
              <a:gd name="connsiteY68" fmla="*/ 226700 h 1334417"/>
              <a:gd name="connsiteX69" fmla="*/ 378605 w 1226128"/>
              <a:gd name="connsiteY69" fmla="*/ 134227 h 1334417"/>
              <a:gd name="connsiteX0" fmla="*/ 378605 w 1226128"/>
              <a:gd name="connsiteY0" fmla="*/ 134227 h 1334417"/>
              <a:gd name="connsiteX1" fmla="*/ 315104 w 1226128"/>
              <a:gd name="connsiteY1" fmla="*/ 309250 h 1334417"/>
              <a:gd name="connsiteX2" fmla="*/ 283354 w 1226128"/>
              <a:gd name="connsiteY2" fmla="*/ 412435 h 1334417"/>
              <a:gd name="connsiteX3" fmla="*/ 279385 w 1226128"/>
              <a:gd name="connsiteY3" fmla="*/ 628335 h 1334417"/>
              <a:gd name="connsiteX4" fmla="*/ 385747 w 1226128"/>
              <a:gd name="connsiteY4" fmla="*/ 810105 h 1334417"/>
              <a:gd name="connsiteX5" fmla="*/ 434167 w 1226128"/>
              <a:gd name="connsiteY5" fmla="*/ 920437 h 1334417"/>
              <a:gd name="connsiteX6" fmla="*/ 161116 w 1226128"/>
              <a:gd name="connsiteY6" fmla="*/ 997431 h 1334417"/>
              <a:gd name="connsiteX7" fmla="*/ 235729 w 1226128"/>
              <a:gd name="connsiteY7" fmla="*/ 1090301 h 1334417"/>
              <a:gd name="connsiteX8" fmla="*/ 323041 w 1226128"/>
              <a:gd name="connsiteY8" fmla="*/ 1058549 h 1334417"/>
              <a:gd name="connsiteX9" fmla="*/ 277797 w 1226128"/>
              <a:gd name="connsiteY9" fmla="*/ 1126810 h 1334417"/>
              <a:gd name="connsiteX10" fmla="*/ 382572 w 1226128"/>
              <a:gd name="connsiteY10" fmla="*/ 1162530 h 1334417"/>
              <a:gd name="connsiteX11" fmla="*/ 523066 w 1226128"/>
              <a:gd name="connsiteY11" fmla="*/ 1133955 h 1334417"/>
              <a:gd name="connsiteX12" fmla="*/ 584979 w 1226128"/>
              <a:gd name="connsiteY12" fmla="*/ 1188725 h 1334417"/>
              <a:gd name="connsiteX13" fmla="*/ 632603 w 1226128"/>
              <a:gd name="connsiteY13" fmla="*/ 1286356 h 1334417"/>
              <a:gd name="connsiteX14" fmla="*/ 677848 w 1226128"/>
              <a:gd name="connsiteY14" fmla="*/ 1288738 h 1334417"/>
              <a:gd name="connsiteX15" fmla="*/ 718328 w 1226128"/>
              <a:gd name="connsiteY15" fmla="*/ 1303024 h 1334417"/>
              <a:gd name="connsiteX16" fmla="*/ 770717 w 1226128"/>
              <a:gd name="connsiteY16" fmla="*/ 1331599 h 1334417"/>
              <a:gd name="connsiteX17" fmla="*/ 904066 w 1226128"/>
              <a:gd name="connsiteY17" fmla="*/ 1224443 h 1334417"/>
              <a:gd name="connsiteX18" fmla="*/ 1068372 w 1226128"/>
              <a:gd name="connsiteY18" fmla="*/ 1119668 h 1334417"/>
              <a:gd name="connsiteX19" fmla="*/ 1118379 w 1226128"/>
              <a:gd name="connsiteY19" fmla="*/ 1098236 h 1334417"/>
              <a:gd name="connsiteX20" fmla="*/ 1115998 w 1226128"/>
              <a:gd name="connsiteY20" fmla="*/ 1098238 h 1334417"/>
              <a:gd name="connsiteX21" fmla="*/ 1101709 w 1226128"/>
              <a:gd name="connsiteY21" fmla="*/ 1061724 h 1334417"/>
              <a:gd name="connsiteX22" fmla="*/ 1042972 w 1226128"/>
              <a:gd name="connsiteY22" fmla="*/ 1023624 h 1334417"/>
              <a:gd name="connsiteX23" fmla="*/ 991378 w 1226128"/>
              <a:gd name="connsiteY23" fmla="*/ 979174 h 1334417"/>
              <a:gd name="connsiteX24" fmla="*/ 1061230 w 1226128"/>
              <a:gd name="connsiteY24" fmla="*/ 931548 h 1334417"/>
              <a:gd name="connsiteX25" fmla="*/ 1147747 w 1226128"/>
              <a:gd name="connsiteY25" fmla="*/ 896624 h 1334417"/>
              <a:gd name="connsiteX26" fmla="*/ 1088217 w 1226128"/>
              <a:gd name="connsiteY26" fmla="*/ 749780 h 1334417"/>
              <a:gd name="connsiteX27" fmla="*/ 927086 w 1226128"/>
              <a:gd name="connsiteY27" fmla="*/ 663262 h 1334417"/>
              <a:gd name="connsiteX28" fmla="*/ 1081072 w 1226128"/>
              <a:gd name="connsiteY28" fmla="*/ 542611 h 1334417"/>
              <a:gd name="connsiteX29" fmla="*/ 1137431 w 1226128"/>
              <a:gd name="connsiteY29" fmla="*/ 567222 h 1334417"/>
              <a:gd name="connsiteX30" fmla="*/ 1185056 w 1226128"/>
              <a:gd name="connsiteY30" fmla="*/ 600559 h 1334417"/>
              <a:gd name="connsiteX31" fmla="*/ 1151719 w 1226128"/>
              <a:gd name="connsiteY31" fmla="*/ 629134 h 1334417"/>
              <a:gd name="connsiteX32" fmla="*/ 1115998 w 1226128"/>
              <a:gd name="connsiteY32" fmla="*/ 672787 h 1334417"/>
              <a:gd name="connsiteX33" fmla="*/ 1158862 w 1226128"/>
              <a:gd name="connsiteY33" fmla="*/ 671997 h 1334417"/>
              <a:gd name="connsiteX34" fmla="*/ 1209660 w 1226128"/>
              <a:gd name="connsiteY34" fmla="*/ 671200 h 1334417"/>
              <a:gd name="connsiteX35" fmla="*/ 1223156 w 1226128"/>
              <a:gd name="connsiteY35" fmla="*/ 595797 h 1334417"/>
              <a:gd name="connsiteX36" fmla="*/ 1158067 w 1226128"/>
              <a:gd name="connsiteY36" fmla="*/ 483872 h 1334417"/>
              <a:gd name="connsiteX37" fmla="*/ 1083454 w 1226128"/>
              <a:gd name="connsiteY37" fmla="*/ 544203 h 1334417"/>
              <a:gd name="connsiteX38" fmla="*/ 919941 w 1226128"/>
              <a:gd name="connsiteY38" fmla="*/ 663658 h 1334417"/>
              <a:gd name="connsiteX39" fmla="*/ 877873 w 1226128"/>
              <a:gd name="connsiteY39" fmla="*/ 599761 h 1334417"/>
              <a:gd name="connsiteX40" fmla="*/ 828660 w 1226128"/>
              <a:gd name="connsiteY40" fmla="*/ 598172 h 1334417"/>
              <a:gd name="connsiteX41" fmla="*/ 910416 w 1226128"/>
              <a:gd name="connsiteY41" fmla="*/ 486255 h 1334417"/>
              <a:gd name="connsiteX42" fmla="*/ 951694 w 1226128"/>
              <a:gd name="connsiteY42" fmla="*/ 526741 h 1334417"/>
              <a:gd name="connsiteX43" fmla="*/ 995347 w 1226128"/>
              <a:gd name="connsiteY43" fmla="*/ 564043 h 1334417"/>
              <a:gd name="connsiteX44" fmla="*/ 989794 w 1226128"/>
              <a:gd name="connsiteY44" fmla="*/ 493403 h 1334417"/>
              <a:gd name="connsiteX45" fmla="*/ 989794 w 1226128"/>
              <a:gd name="connsiteY45" fmla="*/ 443397 h 1334417"/>
              <a:gd name="connsiteX46" fmla="*/ 973125 w 1226128"/>
              <a:gd name="connsiteY46" fmla="*/ 414822 h 1334417"/>
              <a:gd name="connsiteX47" fmla="*/ 952485 w 1226128"/>
              <a:gd name="connsiteY47" fmla="*/ 378303 h 1334417"/>
              <a:gd name="connsiteX48" fmla="*/ 892162 w 1226128"/>
              <a:gd name="connsiteY48" fmla="*/ 348147 h 1334417"/>
              <a:gd name="connsiteX49" fmla="*/ 827072 w 1226128"/>
              <a:gd name="connsiteY49" fmla="*/ 321949 h 1334417"/>
              <a:gd name="connsiteX50" fmla="*/ 886606 w 1226128"/>
              <a:gd name="connsiteY50" fmla="*/ 296553 h 1334417"/>
              <a:gd name="connsiteX51" fmla="*/ 940579 w 1226128"/>
              <a:gd name="connsiteY51" fmla="*/ 229079 h 1334417"/>
              <a:gd name="connsiteX52" fmla="*/ 997731 w 1226128"/>
              <a:gd name="connsiteY52" fmla="*/ 214003 h 1334417"/>
              <a:gd name="connsiteX53" fmla="*/ 1004081 w 1226128"/>
              <a:gd name="connsiteY53" fmla="*/ 171934 h 1334417"/>
              <a:gd name="connsiteX54" fmla="*/ 1012810 w 1226128"/>
              <a:gd name="connsiteY54" fmla="*/ 124303 h 1334417"/>
              <a:gd name="connsiteX55" fmla="*/ 962010 w 1226128"/>
              <a:gd name="connsiteY55" fmla="*/ 100494 h 1334417"/>
              <a:gd name="connsiteX56" fmla="*/ 867556 w 1226128"/>
              <a:gd name="connsiteY56" fmla="*/ 90178 h 1334417"/>
              <a:gd name="connsiteX57" fmla="*/ 819929 w 1226128"/>
              <a:gd name="connsiteY57" fmla="*/ 67951 h 1334417"/>
              <a:gd name="connsiteX58" fmla="*/ 769131 w 1226128"/>
              <a:gd name="connsiteY58" fmla="*/ 39378 h 1334417"/>
              <a:gd name="connsiteX59" fmla="*/ 724681 w 1226128"/>
              <a:gd name="connsiteY59" fmla="*/ 52078 h 1334417"/>
              <a:gd name="connsiteX60" fmla="*/ 610381 w 1226128"/>
              <a:gd name="connsiteY60" fmla="*/ 1278 h 1334417"/>
              <a:gd name="connsiteX61" fmla="*/ 584981 w 1226128"/>
              <a:gd name="connsiteY61" fmla="*/ 20328 h 1334417"/>
              <a:gd name="connsiteX62" fmla="*/ 531006 w 1226128"/>
              <a:gd name="connsiteY62" fmla="*/ 39378 h 1334417"/>
              <a:gd name="connsiteX63" fmla="*/ 521479 w 1226128"/>
              <a:gd name="connsiteY63" fmla="*/ 93349 h 1334417"/>
              <a:gd name="connsiteX64" fmla="*/ 366698 w 1226128"/>
              <a:gd name="connsiteY64" fmla="*/ 103667 h 1334417"/>
              <a:gd name="connsiteX65" fmla="*/ 3953 w 1226128"/>
              <a:gd name="connsiteY65" fmla="*/ 354493 h 1334417"/>
              <a:gd name="connsiteX66" fmla="*/ 38878 w 1226128"/>
              <a:gd name="connsiteY66" fmla="*/ 520387 h 1334417"/>
              <a:gd name="connsiteX67" fmla="*/ 165084 w 1226128"/>
              <a:gd name="connsiteY67" fmla="*/ 391005 h 1334417"/>
              <a:gd name="connsiteX68" fmla="*/ 218266 w 1226128"/>
              <a:gd name="connsiteY68" fmla="*/ 226700 h 1334417"/>
              <a:gd name="connsiteX69" fmla="*/ 378605 w 1226128"/>
              <a:gd name="connsiteY69" fmla="*/ 134227 h 1334417"/>
              <a:gd name="connsiteX0" fmla="*/ 378605 w 1226128"/>
              <a:gd name="connsiteY0" fmla="*/ 134227 h 1334417"/>
              <a:gd name="connsiteX1" fmla="*/ 315104 w 1226128"/>
              <a:gd name="connsiteY1" fmla="*/ 309250 h 1334417"/>
              <a:gd name="connsiteX2" fmla="*/ 283354 w 1226128"/>
              <a:gd name="connsiteY2" fmla="*/ 412435 h 1334417"/>
              <a:gd name="connsiteX3" fmla="*/ 279385 w 1226128"/>
              <a:gd name="connsiteY3" fmla="*/ 628335 h 1334417"/>
              <a:gd name="connsiteX4" fmla="*/ 385747 w 1226128"/>
              <a:gd name="connsiteY4" fmla="*/ 810105 h 1334417"/>
              <a:gd name="connsiteX5" fmla="*/ 434167 w 1226128"/>
              <a:gd name="connsiteY5" fmla="*/ 920437 h 1334417"/>
              <a:gd name="connsiteX6" fmla="*/ 161116 w 1226128"/>
              <a:gd name="connsiteY6" fmla="*/ 997431 h 1334417"/>
              <a:gd name="connsiteX7" fmla="*/ 235729 w 1226128"/>
              <a:gd name="connsiteY7" fmla="*/ 1090301 h 1334417"/>
              <a:gd name="connsiteX8" fmla="*/ 323041 w 1226128"/>
              <a:gd name="connsiteY8" fmla="*/ 1058549 h 1334417"/>
              <a:gd name="connsiteX9" fmla="*/ 277797 w 1226128"/>
              <a:gd name="connsiteY9" fmla="*/ 1126810 h 1334417"/>
              <a:gd name="connsiteX10" fmla="*/ 382572 w 1226128"/>
              <a:gd name="connsiteY10" fmla="*/ 1162530 h 1334417"/>
              <a:gd name="connsiteX11" fmla="*/ 523066 w 1226128"/>
              <a:gd name="connsiteY11" fmla="*/ 1133955 h 1334417"/>
              <a:gd name="connsiteX12" fmla="*/ 584979 w 1226128"/>
              <a:gd name="connsiteY12" fmla="*/ 1188725 h 1334417"/>
              <a:gd name="connsiteX13" fmla="*/ 632603 w 1226128"/>
              <a:gd name="connsiteY13" fmla="*/ 1286356 h 1334417"/>
              <a:gd name="connsiteX14" fmla="*/ 677848 w 1226128"/>
              <a:gd name="connsiteY14" fmla="*/ 1288738 h 1334417"/>
              <a:gd name="connsiteX15" fmla="*/ 718328 w 1226128"/>
              <a:gd name="connsiteY15" fmla="*/ 1303024 h 1334417"/>
              <a:gd name="connsiteX16" fmla="*/ 770717 w 1226128"/>
              <a:gd name="connsiteY16" fmla="*/ 1331599 h 1334417"/>
              <a:gd name="connsiteX17" fmla="*/ 904066 w 1226128"/>
              <a:gd name="connsiteY17" fmla="*/ 1224443 h 1334417"/>
              <a:gd name="connsiteX18" fmla="*/ 1068372 w 1226128"/>
              <a:gd name="connsiteY18" fmla="*/ 1119668 h 1334417"/>
              <a:gd name="connsiteX19" fmla="*/ 1118379 w 1226128"/>
              <a:gd name="connsiteY19" fmla="*/ 1098236 h 1334417"/>
              <a:gd name="connsiteX20" fmla="*/ 1115998 w 1226128"/>
              <a:gd name="connsiteY20" fmla="*/ 1098238 h 1334417"/>
              <a:gd name="connsiteX21" fmla="*/ 1101709 w 1226128"/>
              <a:gd name="connsiteY21" fmla="*/ 1061724 h 1334417"/>
              <a:gd name="connsiteX22" fmla="*/ 1042972 w 1226128"/>
              <a:gd name="connsiteY22" fmla="*/ 1023624 h 1334417"/>
              <a:gd name="connsiteX23" fmla="*/ 991378 w 1226128"/>
              <a:gd name="connsiteY23" fmla="*/ 979174 h 1334417"/>
              <a:gd name="connsiteX24" fmla="*/ 1061230 w 1226128"/>
              <a:gd name="connsiteY24" fmla="*/ 931548 h 1334417"/>
              <a:gd name="connsiteX25" fmla="*/ 1089806 w 1226128"/>
              <a:gd name="connsiteY25" fmla="*/ 919647 h 1334417"/>
              <a:gd name="connsiteX26" fmla="*/ 1147747 w 1226128"/>
              <a:gd name="connsiteY26" fmla="*/ 896624 h 1334417"/>
              <a:gd name="connsiteX27" fmla="*/ 1088217 w 1226128"/>
              <a:gd name="connsiteY27" fmla="*/ 749780 h 1334417"/>
              <a:gd name="connsiteX28" fmla="*/ 927086 w 1226128"/>
              <a:gd name="connsiteY28" fmla="*/ 663262 h 1334417"/>
              <a:gd name="connsiteX29" fmla="*/ 1081072 w 1226128"/>
              <a:gd name="connsiteY29" fmla="*/ 542611 h 1334417"/>
              <a:gd name="connsiteX30" fmla="*/ 1137431 w 1226128"/>
              <a:gd name="connsiteY30" fmla="*/ 567222 h 1334417"/>
              <a:gd name="connsiteX31" fmla="*/ 1185056 w 1226128"/>
              <a:gd name="connsiteY31" fmla="*/ 600559 h 1334417"/>
              <a:gd name="connsiteX32" fmla="*/ 1151719 w 1226128"/>
              <a:gd name="connsiteY32" fmla="*/ 629134 h 1334417"/>
              <a:gd name="connsiteX33" fmla="*/ 1115998 w 1226128"/>
              <a:gd name="connsiteY33" fmla="*/ 672787 h 1334417"/>
              <a:gd name="connsiteX34" fmla="*/ 1158862 w 1226128"/>
              <a:gd name="connsiteY34" fmla="*/ 671997 h 1334417"/>
              <a:gd name="connsiteX35" fmla="*/ 1209660 w 1226128"/>
              <a:gd name="connsiteY35" fmla="*/ 671200 h 1334417"/>
              <a:gd name="connsiteX36" fmla="*/ 1223156 w 1226128"/>
              <a:gd name="connsiteY36" fmla="*/ 595797 h 1334417"/>
              <a:gd name="connsiteX37" fmla="*/ 1158067 w 1226128"/>
              <a:gd name="connsiteY37" fmla="*/ 483872 h 1334417"/>
              <a:gd name="connsiteX38" fmla="*/ 1083454 w 1226128"/>
              <a:gd name="connsiteY38" fmla="*/ 544203 h 1334417"/>
              <a:gd name="connsiteX39" fmla="*/ 919941 w 1226128"/>
              <a:gd name="connsiteY39" fmla="*/ 663658 h 1334417"/>
              <a:gd name="connsiteX40" fmla="*/ 877873 w 1226128"/>
              <a:gd name="connsiteY40" fmla="*/ 599761 h 1334417"/>
              <a:gd name="connsiteX41" fmla="*/ 828660 w 1226128"/>
              <a:gd name="connsiteY41" fmla="*/ 598172 h 1334417"/>
              <a:gd name="connsiteX42" fmla="*/ 910416 w 1226128"/>
              <a:gd name="connsiteY42" fmla="*/ 486255 h 1334417"/>
              <a:gd name="connsiteX43" fmla="*/ 951694 w 1226128"/>
              <a:gd name="connsiteY43" fmla="*/ 526741 h 1334417"/>
              <a:gd name="connsiteX44" fmla="*/ 995347 w 1226128"/>
              <a:gd name="connsiteY44" fmla="*/ 564043 h 1334417"/>
              <a:gd name="connsiteX45" fmla="*/ 989794 w 1226128"/>
              <a:gd name="connsiteY45" fmla="*/ 493403 h 1334417"/>
              <a:gd name="connsiteX46" fmla="*/ 989794 w 1226128"/>
              <a:gd name="connsiteY46" fmla="*/ 443397 h 1334417"/>
              <a:gd name="connsiteX47" fmla="*/ 973125 w 1226128"/>
              <a:gd name="connsiteY47" fmla="*/ 414822 h 1334417"/>
              <a:gd name="connsiteX48" fmla="*/ 952485 w 1226128"/>
              <a:gd name="connsiteY48" fmla="*/ 378303 h 1334417"/>
              <a:gd name="connsiteX49" fmla="*/ 892162 w 1226128"/>
              <a:gd name="connsiteY49" fmla="*/ 348147 h 1334417"/>
              <a:gd name="connsiteX50" fmla="*/ 827072 w 1226128"/>
              <a:gd name="connsiteY50" fmla="*/ 321949 h 1334417"/>
              <a:gd name="connsiteX51" fmla="*/ 886606 w 1226128"/>
              <a:gd name="connsiteY51" fmla="*/ 296553 h 1334417"/>
              <a:gd name="connsiteX52" fmla="*/ 940579 w 1226128"/>
              <a:gd name="connsiteY52" fmla="*/ 229079 h 1334417"/>
              <a:gd name="connsiteX53" fmla="*/ 997731 w 1226128"/>
              <a:gd name="connsiteY53" fmla="*/ 214003 h 1334417"/>
              <a:gd name="connsiteX54" fmla="*/ 1004081 w 1226128"/>
              <a:gd name="connsiteY54" fmla="*/ 171934 h 1334417"/>
              <a:gd name="connsiteX55" fmla="*/ 1012810 w 1226128"/>
              <a:gd name="connsiteY55" fmla="*/ 124303 h 1334417"/>
              <a:gd name="connsiteX56" fmla="*/ 962010 w 1226128"/>
              <a:gd name="connsiteY56" fmla="*/ 100494 h 1334417"/>
              <a:gd name="connsiteX57" fmla="*/ 867556 w 1226128"/>
              <a:gd name="connsiteY57" fmla="*/ 90178 h 1334417"/>
              <a:gd name="connsiteX58" fmla="*/ 819929 w 1226128"/>
              <a:gd name="connsiteY58" fmla="*/ 67951 h 1334417"/>
              <a:gd name="connsiteX59" fmla="*/ 769131 w 1226128"/>
              <a:gd name="connsiteY59" fmla="*/ 39378 h 1334417"/>
              <a:gd name="connsiteX60" fmla="*/ 724681 w 1226128"/>
              <a:gd name="connsiteY60" fmla="*/ 52078 h 1334417"/>
              <a:gd name="connsiteX61" fmla="*/ 610381 w 1226128"/>
              <a:gd name="connsiteY61" fmla="*/ 1278 h 1334417"/>
              <a:gd name="connsiteX62" fmla="*/ 584981 w 1226128"/>
              <a:gd name="connsiteY62" fmla="*/ 20328 h 1334417"/>
              <a:gd name="connsiteX63" fmla="*/ 531006 w 1226128"/>
              <a:gd name="connsiteY63" fmla="*/ 39378 h 1334417"/>
              <a:gd name="connsiteX64" fmla="*/ 521479 w 1226128"/>
              <a:gd name="connsiteY64" fmla="*/ 93349 h 1334417"/>
              <a:gd name="connsiteX65" fmla="*/ 366698 w 1226128"/>
              <a:gd name="connsiteY65" fmla="*/ 103667 h 1334417"/>
              <a:gd name="connsiteX66" fmla="*/ 3953 w 1226128"/>
              <a:gd name="connsiteY66" fmla="*/ 354493 h 1334417"/>
              <a:gd name="connsiteX67" fmla="*/ 38878 w 1226128"/>
              <a:gd name="connsiteY67" fmla="*/ 520387 h 1334417"/>
              <a:gd name="connsiteX68" fmla="*/ 165084 w 1226128"/>
              <a:gd name="connsiteY68" fmla="*/ 391005 h 1334417"/>
              <a:gd name="connsiteX69" fmla="*/ 218266 w 1226128"/>
              <a:gd name="connsiteY69" fmla="*/ 226700 h 1334417"/>
              <a:gd name="connsiteX70" fmla="*/ 378605 w 1226128"/>
              <a:gd name="connsiteY70" fmla="*/ 134227 h 1334417"/>
              <a:gd name="connsiteX0" fmla="*/ 378605 w 1226128"/>
              <a:gd name="connsiteY0" fmla="*/ 134227 h 1334417"/>
              <a:gd name="connsiteX1" fmla="*/ 315104 w 1226128"/>
              <a:gd name="connsiteY1" fmla="*/ 309250 h 1334417"/>
              <a:gd name="connsiteX2" fmla="*/ 283354 w 1226128"/>
              <a:gd name="connsiteY2" fmla="*/ 412435 h 1334417"/>
              <a:gd name="connsiteX3" fmla="*/ 279385 w 1226128"/>
              <a:gd name="connsiteY3" fmla="*/ 628335 h 1334417"/>
              <a:gd name="connsiteX4" fmla="*/ 385747 w 1226128"/>
              <a:gd name="connsiteY4" fmla="*/ 810105 h 1334417"/>
              <a:gd name="connsiteX5" fmla="*/ 434167 w 1226128"/>
              <a:gd name="connsiteY5" fmla="*/ 920437 h 1334417"/>
              <a:gd name="connsiteX6" fmla="*/ 161116 w 1226128"/>
              <a:gd name="connsiteY6" fmla="*/ 997431 h 1334417"/>
              <a:gd name="connsiteX7" fmla="*/ 235729 w 1226128"/>
              <a:gd name="connsiteY7" fmla="*/ 1090301 h 1334417"/>
              <a:gd name="connsiteX8" fmla="*/ 323041 w 1226128"/>
              <a:gd name="connsiteY8" fmla="*/ 1058549 h 1334417"/>
              <a:gd name="connsiteX9" fmla="*/ 277797 w 1226128"/>
              <a:gd name="connsiteY9" fmla="*/ 1126810 h 1334417"/>
              <a:gd name="connsiteX10" fmla="*/ 382572 w 1226128"/>
              <a:gd name="connsiteY10" fmla="*/ 1162530 h 1334417"/>
              <a:gd name="connsiteX11" fmla="*/ 523066 w 1226128"/>
              <a:gd name="connsiteY11" fmla="*/ 1133955 h 1334417"/>
              <a:gd name="connsiteX12" fmla="*/ 584979 w 1226128"/>
              <a:gd name="connsiteY12" fmla="*/ 1188725 h 1334417"/>
              <a:gd name="connsiteX13" fmla="*/ 632603 w 1226128"/>
              <a:gd name="connsiteY13" fmla="*/ 1286356 h 1334417"/>
              <a:gd name="connsiteX14" fmla="*/ 677848 w 1226128"/>
              <a:gd name="connsiteY14" fmla="*/ 1288738 h 1334417"/>
              <a:gd name="connsiteX15" fmla="*/ 718328 w 1226128"/>
              <a:gd name="connsiteY15" fmla="*/ 1303024 h 1334417"/>
              <a:gd name="connsiteX16" fmla="*/ 770717 w 1226128"/>
              <a:gd name="connsiteY16" fmla="*/ 1331599 h 1334417"/>
              <a:gd name="connsiteX17" fmla="*/ 904066 w 1226128"/>
              <a:gd name="connsiteY17" fmla="*/ 1224443 h 1334417"/>
              <a:gd name="connsiteX18" fmla="*/ 1068372 w 1226128"/>
              <a:gd name="connsiteY18" fmla="*/ 1119668 h 1334417"/>
              <a:gd name="connsiteX19" fmla="*/ 1118379 w 1226128"/>
              <a:gd name="connsiteY19" fmla="*/ 1098236 h 1334417"/>
              <a:gd name="connsiteX20" fmla="*/ 1115998 w 1226128"/>
              <a:gd name="connsiteY20" fmla="*/ 1098238 h 1334417"/>
              <a:gd name="connsiteX21" fmla="*/ 1101709 w 1226128"/>
              <a:gd name="connsiteY21" fmla="*/ 1061724 h 1334417"/>
              <a:gd name="connsiteX22" fmla="*/ 1042972 w 1226128"/>
              <a:gd name="connsiteY22" fmla="*/ 1023624 h 1334417"/>
              <a:gd name="connsiteX23" fmla="*/ 991378 w 1226128"/>
              <a:gd name="connsiteY23" fmla="*/ 979174 h 1334417"/>
              <a:gd name="connsiteX24" fmla="*/ 1061230 w 1226128"/>
              <a:gd name="connsiteY24" fmla="*/ 931548 h 1334417"/>
              <a:gd name="connsiteX25" fmla="*/ 1089806 w 1226128"/>
              <a:gd name="connsiteY25" fmla="*/ 919647 h 1334417"/>
              <a:gd name="connsiteX26" fmla="*/ 1147747 w 1226128"/>
              <a:gd name="connsiteY26" fmla="*/ 896624 h 1334417"/>
              <a:gd name="connsiteX27" fmla="*/ 1102504 w 1226128"/>
              <a:gd name="connsiteY27" fmla="*/ 752161 h 1334417"/>
              <a:gd name="connsiteX28" fmla="*/ 927086 w 1226128"/>
              <a:gd name="connsiteY28" fmla="*/ 663262 h 1334417"/>
              <a:gd name="connsiteX29" fmla="*/ 1081072 w 1226128"/>
              <a:gd name="connsiteY29" fmla="*/ 542611 h 1334417"/>
              <a:gd name="connsiteX30" fmla="*/ 1137431 w 1226128"/>
              <a:gd name="connsiteY30" fmla="*/ 567222 h 1334417"/>
              <a:gd name="connsiteX31" fmla="*/ 1185056 w 1226128"/>
              <a:gd name="connsiteY31" fmla="*/ 600559 h 1334417"/>
              <a:gd name="connsiteX32" fmla="*/ 1151719 w 1226128"/>
              <a:gd name="connsiteY32" fmla="*/ 629134 h 1334417"/>
              <a:gd name="connsiteX33" fmla="*/ 1115998 w 1226128"/>
              <a:gd name="connsiteY33" fmla="*/ 672787 h 1334417"/>
              <a:gd name="connsiteX34" fmla="*/ 1158862 w 1226128"/>
              <a:gd name="connsiteY34" fmla="*/ 671997 h 1334417"/>
              <a:gd name="connsiteX35" fmla="*/ 1209660 w 1226128"/>
              <a:gd name="connsiteY35" fmla="*/ 671200 h 1334417"/>
              <a:gd name="connsiteX36" fmla="*/ 1223156 w 1226128"/>
              <a:gd name="connsiteY36" fmla="*/ 595797 h 1334417"/>
              <a:gd name="connsiteX37" fmla="*/ 1158067 w 1226128"/>
              <a:gd name="connsiteY37" fmla="*/ 483872 h 1334417"/>
              <a:gd name="connsiteX38" fmla="*/ 1083454 w 1226128"/>
              <a:gd name="connsiteY38" fmla="*/ 544203 h 1334417"/>
              <a:gd name="connsiteX39" fmla="*/ 919941 w 1226128"/>
              <a:gd name="connsiteY39" fmla="*/ 663658 h 1334417"/>
              <a:gd name="connsiteX40" fmla="*/ 877873 w 1226128"/>
              <a:gd name="connsiteY40" fmla="*/ 599761 h 1334417"/>
              <a:gd name="connsiteX41" fmla="*/ 828660 w 1226128"/>
              <a:gd name="connsiteY41" fmla="*/ 598172 h 1334417"/>
              <a:gd name="connsiteX42" fmla="*/ 910416 w 1226128"/>
              <a:gd name="connsiteY42" fmla="*/ 486255 h 1334417"/>
              <a:gd name="connsiteX43" fmla="*/ 951694 w 1226128"/>
              <a:gd name="connsiteY43" fmla="*/ 526741 h 1334417"/>
              <a:gd name="connsiteX44" fmla="*/ 995347 w 1226128"/>
              <a:gd name="connsiteY44" fmla="*/ 564043 h 1334417"/>
              <a:gd name="connsiteX45" fmla="*/ 989794 w 1226128"/>
              <a:gd name="connsiteY45" fmla="*/ 493403 h 1334417"/>
              <a:gd name="connsiteX46" fmla="*/ 989794 w 1226128"/>
              <a:gd name="connsiteY46" fmla="*/ 443397 h 1334417"/>
              <a:gd name="connsiteX47" fmla="*/ 973125 w 1226128"/>
              <a:gd name="connsiteY47" fmla="*/ 414822 h 1334417"/>
              <a:gd name="connsiteX48" fmla="*/ 952485 w 1226128"/>
              <a:gd name="connsiteY48" fmla="*/ 378303 h 1334417"/>
              <a:gd name="connsiteX49" fmla="*/ 892162 w 1226128"/>
              <a:gd name="connsiteY49" fmla="*/ 348147 h 1334417"/>
              <a:gd name="connsiteX50" fmla="*/ 827072 w 1226128"/>
              <a:gd name="connsiteY50" fmla="*/ 321949 h 1334417"/>
              <a:gd name="connsiteX51" fmla="*/ 886606 w 1226128"/>
              <a:gd name="connsiteY51" fmla="*/ 296553 h 1334417"/>
              <a:gd name="connsiteX52" fmla="*/ 940579 w 1226128"/>
              <a:gd name="connsiteY52" fmla="*/ 229079 h 1334417"/>
              <a:gd name="connsiteX53" fmla="*/ 997731 w 1226128"/>
              <a:gd name="connsiteY53" fmla="*/ 214003 h 1334417"/>
              <a:gd name="connsiteX54" fmla="*/ 1004081 w 1226128"/>
              <a:gd name="connsiteY54" fmla="*/ 171934 h 1334417"/>
              <a:gd name="connsiteX55" fmla="*/ 1012810 w 1226128"/>
              <a:gd name="connsiteY55" fmla="*/ 124303 h 1334417"/>
              <a:gd name="connsiteX56" fmla="*/ 962010 w 1226128"/>
              <a:gd name="connsiteY56" fmla="*/ 100494 h 1334417"/>
              <a:gd name="connsiteX57" fmla="*/ 867556 w 1226128"/>
              <a:gd name="connsiteY57" fmla="*/ 90178 h 1334417"/>
              <a:gd name="connsiteX58" fmla="*/ 819929 w 1226128"/>
              <a:gd name="connsiteY58" fmla="*/ 67951 h 1334417"/>
              <a:gd name="connsiteX59" fmla="*/ 769131 w 1226128"/>
              <a:gd name="connsiteY59" fmla="*/ 39378 h 1334417"/>
              <a:gd name="connsiteX60" fmla="*/ 724681 w 1226128"/>
              <a:gd name="connsiteY60" fmla="*/ 52078 h 1334417"/>
              <a:gd name="connsiteX61" fmla="*/ 610381 w 1226128"/>
              <a:gd name="connsiteY61" fmla="*/ 1278 h 1334417"/>
              <a:gd name="connsiteX62" fmla="*/ 584981 w 1226128"/>
              <a:gd name="connsiteY62" fmla="*/ 20328 h 1334417"/>
              <a:gd name="connsiteX63" fmla="*/ 531006 w 1226128"/>
              <a:gd name="connsiteY63" fmla="*/ 39378 h 1334417"/>
              <a:gd name="connsiteX64" fmla="*/ 521479 w 1226128"/>
              <a:gd name="connsiteY64" fmla="*/ 93349 h 1334417"/>
              <a:gd name="connsiteX65" fmla="*/ 366698 w 1226128"/>
              <a:gd name="connsiteY65" fmla="*/ 103667 h 1334417"/>
              <a:gd name="connsiteX66" fmla="*/ 3953 w 1226128"/>
              <a:gd name="connsiteY66" fmla="*/ 354493 h 1334417"/>
              <a:gd name="connsiteX67" fmla="*/ 38878 w 1226128"/>
              <a:gd name="connsiteY67" fmla="*/ 520387 h 1334417"/>
              <a:gd name="connsiteX68" fmla="*/ 165084 w 1226128"/>
              <a:gd name="connsiteY68" fmla="*/ 391005 h 1334417"/>
              <a:gd name="connsiteX69" fmla="*/ 218266 w 1226128"/>
              <a:gd name="connsiteY69" fmla="*/ 226700 h 1334417"/>
              <a:gd name="connsiteX70" fmla="*/ 378605 w 1226128"/>
              <a:gd name="connsiteY70" fmla="*/ 134227 h 1334417"/>
              <a:gd name="connsiteX0" fmla="*/ 378605 w 1226128"/>
              <a:gd name="connsiteY0" fmla="*/ 134227 h 1334417"/>
              <a:gd name="connsiteX1" fmla="*/ 315104 w 1226128"/>
              <a:gd name="connsiteY1" fmla="*/ 309250 h 1334417"/>
              <a:gd name="connsiteX2" fmla="*/ 283354 w 1226128"/>
              <a:gd name="connsiteY2" fmla="*/ 412435 h 1334417"/>
              <a:gd name="connsiteX3" fmla="*/ 279385 w 1226128"/>
              <a:gd name="connsiteY3" fmla="*/ 628335 h 1334417"/>
              <a:gd name="connsiteX4" fmla="*/ 385747 w 1226128"/>
              <a:gd name="connsiteY4" fmla="*/ 810105 h 1334417"/>
              <a:gd name="connsiteX5" fmla="*/ 434167 w 1226128"/>
              <a:gd name="connsiteY5" fmla="*/ 920437 h 1334417"/>
              <a:gd name="connsiteX6" fmla="*/ 161116 w 1226128"/>
              <a:gd name="connsiteY6" fmla="*/ 997431 h 1334417"/>
              <a:gd name="connsiteX7" fmla="*/ 235729 w 1226128"/>
              <a:gd name="connsiteY7" fmla="*/ 1090301 h 1334417"/>
              <a:gd name="connsiteX8" fmla="*/ 323041 w 1226128"/>
              <a:gd name="connsiteY8" fmla="*/ 1058549 h 1334417"/>
              <a:gd name="connsiteX9" fmla="*/ 277797 w 1226128"/>
              <a:gd name="connsiteY9" fmla="*/ 1126810 h 1334417"/>
              <a:gd name="connsiteX10" fmla="*/ 382572 w 1226128"/>
              <a:gd name="connsiteY10" fmla="*/ 1162530 h 1334417"/>
              <a:gd name="connsiteX11" fmla="*/ 523066 w 1226128"/>
              <a:gd name="connsiteY11" fmla="*/ 1133955 h 1334417"/>
              <a:gd name="connsiteX12" fmla="*/ 584979 w 1226128"/>
              <a:gd name="connsiteY12" fmla="*/ 1188725 h 1334417"/>
              <a:gd name="connsiteX13" fmla="*/ 632603 w 1226128"/>
              <a:gd name="connsiteY13" fmla="*/ 1286356 h 1334417"/>
              <a:gd name="connsiteX14" fmla="*/ 677848 w 1226128"/>
              <a:gd name="connsiteY14" fmla="*/ 1288738 h 1334417"/>
              <a:gd name="connsiteX15" fmla="*/ 718328 w 1226128"/>
              <a:gd name="connsiteY15" fmla="*/ 1303024 h 1334417"/>
              <a:gd name="connsiteX16" fmla="*/ 770717 w 1226128"/>
              <a:gd name="connsiteY16" fmla="*/ 1331599 h 1334417"/>
              <a:gd name="connsiteX17" fmla="*/ 904066 w 1226128"/>
              <a:gd name="connsiteY17" fmla="*/ 1224443 h 1334417"/>
              <a:gd name="connsiteX18" fmla="*/ 1068372 w 1226128"/>
              <a:gd name="connsiteY18" fmla="*/ 1119668 h 1334417"/>
              <a:gd name="connsiteX19" fmla="*/ 1118379 w 1226128"/>
              <a:gd name="connsiteY19" fmla="*/ 1098236 h 1334417"/>
              <a:gd name="connsiteX20" fmla="*/ 1115998 w 1226128"/>
              <a:gd name="connsiteY20" fmla="*/ 1098238 h 1334417"/>
              <a:gd name="connsiteX21" fmla="*/ 1101709 w 1226128"/>
              <a:gd name="connsiteY21" fmla="*/ 1061724 h 1334417"/>
              <a:gd name="connsiteX22" fmla="*/ 1042972 w 1226128"/>
              <a:gd name="connsiteY22" fmla="*/ 1023624 h 1334417"/>
              <a:gd name="connsiteX23" fmla="*/ 991378 w 1226128"/>
              <a:gd name="connsiteY23" fmla="*/ 979174 h 1334417"/>
              <a:gd name="connsiteX24" fmla="*/ 1061230 w 1226128"/>
              <a:gd name="connsiteY24" fmla="*/ 931548 h 1334417"/>
              <a:gd name="connsiteX25" fmla="*/ 1089806 w 1226128"/>
              <a:gd name="connsiteY25" fmla="*/ 919647 h 1334417"/>
              <a:gd name="connsiteX26" fmla="*/ 1140604 w 1226128"/>
              <a:gd name="connsiteY26" fmla="*/ 896624 h 1334417"/>
              <a:gd name="connsiteX27" fmla="*/ 1102504 w 1226128"/>
              <a:gd name="connsiteY27" fmla="*/ 752161 h 1334417"/>
              <a:gd name="connsiteX28" fmla="*/ 927086 w 1226128"/>
              <a:gd name="connsiteY28" fmla="*/ 663262 h 1334417"/>
              <a:gd name="connsiteX29" fmla="*/ 1081072 w 1226128"/>
              <a:gd name="connsiteY29" fmla="*/ 542611 h 1334417"/>
              <a:gd name="connsiteX30" fmla="*/ 1137431 w 1226128"/>
              <a:gd name="connsiteY30" fmla="*/ 567222 h 1334417"/>
              <a:gd name="connsiteX31" fmla="*/ 1185056 w 1226128"/>
              <a:gd name="connsiteY31" fmla="*/ 600559 h 1334417"/>
              <a:gd name="connsiteX32" fmla="*/ 1151719 w 1226128"/>
              <a:gd name="connsiteY32" fmla="*/ 629134 h 1334417"/>
              <a:gd name="connsiteX33" fmla="*/ 1115998 w 1226128"/>
              <a:gd name="connsiteY33" fmla="*/ 672787 h 1334417"/>
              <a:gd name="connsiteX34" fmla="*/ 1158862 w 1226128"/>
              <a:gd name="connsiteY34" fmla="*/ 671997 h 1334417"/>
              <a:gd name="connsiteX35" fmla="*/ 1209660 w 1226128"/>
              <a:gd name="connsiteY35" fmla="*/ 671200 h 1334417"/>
              <a:gd name="connsiteX36" fmla="*/ 1223156 w 1226128"/>
              <a:gd name="connsiteY36" fmla="*/ 595797 h 1334417"/>
              <a:gd name="connsiteX37" fmla="*/ 1158067 w 1226128"/>
              <a:gd name="connsiteY37" fmla="*/ 483872 h 1334417"/>
              <a:gd name="connsiteX38" fmla="*/ 1083454 w 1226128"/>
              <a:gd name="connsiteY38" fmla="*/ 544203 h 1334417"/>
              <a:gd name="connsiteX39" fmla="*/ 919941 w 1226128"/>
              <a:gd name="connsiteY39" fmla="*/ 663658 h 1334417"/>
              <a:gd name="connsiteX40" fmla="*/ 877873 w 1226128"/>
              <a:gd name="connsiteY40" fmla="*/ 599761 h 1334417"/>
              <a:gd name="connsiteX41" fmla="*/ 828660 w 1226128"/>
              <a:gd name="connsiteY41" fmla="*/ 598172 h 1334417"/>
              <a:gd name="connsiteX42" fmla="*/ 910416 w 1226128"/>
              <a:gd name="connsiteY42" fmla="*/ 486255 h 1334417"/>
              <a:gd name="connsiteX43" fmla="*/ 951694 w 1226128"/>
              <a:gd name="connsiteY43" fmla="*/ 526741 h 1334417"/>
              <a:gd name="connsiteX44" fmla="*/ 995347 w 1226128"/>
              <a:gd name="connsiteY44" fmla="*/ 564043 h 1334417"/>
              <a:gd name="connsiteX45" fmla="*/ 989794 w 1226128"/>
              <a:gd name="connsiteY45" fmla="*/ 493403 h 1334417"/>
              <a:gd name="connsiteX46" fmla="*/ 989794 w 1226128"/>
              <a:gd name="connsiteY46" fmla="*/ 443397 h 1334417"/>
              <a:gd name="connsiteX47" fmla="*/ 973125 w 1226128"/>
              <a:gd name="connsiteY47" fmla="*/ 414822 h 1334417"/>
              <a:gd name="connsiteX48" fmla="*/ 952485 w 1226128"/>
              <a:gd name="connsiteY48" fmla="*/ 378303 h 1334417"/>
              <a:gd name="connsiteX49" fmla="*/ 892162 w 1226128"/>
              <a:gd name="connsiteY49" fmla="*/ 348147 h 1334417"/>
              <a:gd name="connsiteX50" fmla="*/ 827072 w 1226128"/>
              <a:gd name="connsiteY50" fmla="*/ 321949 h 1334417"/>
              <a:gd name="connsiteX51" fmla="*/ 886606 w 1226128"/>
              <a:gd name="connsiteY51" fmla="*/ 296553 h 1334417"/>
              <a:gd name="connsiteX52" fmla="*/ 940579 w 1226128"/>
              <a:gd name="connsiteY52" fmla="*/ 229079 h 1334417"/>
              <a:gd name="connsiteX53" fmla="*/ 997731 w 1226128"/>
              <a:gd name="connsiteY53" fmla="*/ 214003 h 1334417"/>
              <a:gd name="connsiteX54" fmla="*/ 1004081 w 1226128"/>
              <a:gd name="connsiteY54" fmla="*/ 171934 h 1334417"/>
              <a:gd name="connsiteX55" fmla="*/ 1012810 w 1226128"/>
              <a:gd name="connsiteY55" fmla="*/ 124303 h 1334417"/>
              <a:gd name="connsiteX56" fmla="*/ 962010 w 1226128"/>
              <a:gd name="connsiteY56" fmla="*/ 100494 h 1334417"/>
              <a:gd name="connsiteX57" fmla="*/ 867556 w 1226128"/>
              <a:gd name="connsiteY57" fmla="*/ 90178 h 1334417"/>
              <a:gd name="connsiteX58" fmla="*/ 819929 w 1226128"/>
              <a:gd name="connsiteY58" fmla="*/ 67951 h 1334417"/>
              <a:gd name="connsiteX59" fmla="*/ 769131 w 1226128"/>
              <a:gd name="connsiteY59" fmla="*/ 39378 h 1334417"/>
              <a:gd name="connsiteX60" fmla="*/ 724681 w 1226128"/>
              <a:gd name="connsiteY60" fmla="*/ 52078 h 1334417"/>
              <a:gd name="connsiteX61" fmla="*/ 610381 w 1226128"/>
              <a:gd name="connsiteY61" fmla="*/ 1278 h 1334417"/>
              <a:gd name="connsiteX62" fmla="*/ 584981 w 1226128"/>
              <a:gd name="connsiteY62" fmla="*/ 20328 h 1334417"/>
              <a:gd name="connsiteX63" fmla="*/ 531006 w 1226128"/>
              <a:gd name="connsiteY63" fmla="*/ 39378 h 1334417"/>
              <a:gd name="connsiteX64" fmla="*/ 521479 w 1226128"/>
              <a:gd name="connsiteY64" fmla="*/ 93349 h 1334417"/>
              <a:gd name="connsiteX65" fmla="*/ 366698 w 1226128"/>
              <a:gd name="connsiteY65" fmla="*/ 103667 h 1334417"/>
              <a:gd name="connsiteX66" fmla="*/ 3953 w 1226128"/>
              <a:gd name="connsiteY66" fmla="*/ 354493 h 1334417"/>
              <a:gd name="connsiteX67" fmla="*/ 38878 w 1226128"/>
              <a:gd name="connsiteY67" fmla="*/ 520387 h 1334417"/>
              <a:gd name="connsiteX68" fmla="*/ 165084 w 1226128"/>
              <a:gd name="connsiteY68" fmla="*/ 391005 h 1334417"/>
              <a:gd name="connsiteX69" fmla="*/ 218266 w 1226128"/>
              <a:gd name="connsiteY69" fmla="*/ 226700 h 1334417"/>
              <a:gd name="connsiteX70" fmla="*/ 378605 w 1226128"/>
              <a:gd name="connsiteY70" fmla="*/ 134227 h 1334417"/>
              <a:gd name="connsiteX0" fmla="*/ 378605 w 1226128"/>
              <a:gd name="connsiteY0" fmla="*/ 134227 h 1334417"/>
              <a:gd name="connsiteX1" fmla="*/ 315104 w 1226128"/>
              <a:gd name="connsiteY1" fmla="*/ 309250 h 1334417"/>
              <a:gd name="connsiteX2" fmla="*/ 283354 w 1226128"/>
              <a:gd name="connsiteY2" fmla="*/ 412435 h 1334417"/>
              <a:gd name="connsiteX3" fmla="*/ 279385 w 1226128"/>
              <a:gd name="connsiteY3" fmla="*/ 628335 h 1334417"/>
              <a:gd name="connsiteX4" fmla="*/ 385747 w 1226128"/>
              <a:gd name="connsiteY4" fmla="*/ 810105 h 1334417"/>
              <a:gd name="connsiteX5" fmla="*/ 434167 w 1226128"/>
              <a:gd name="connsiteY5" fmla="*/ 920437 h 1334417"/>
              <a:gd name="connsiteX6" fmla="*/ 161116 w 1226128"/>
              <a:gd name="connsiteY6" fmla="*/ 997431 h 1334417"/>
              <a:gd name="connsiteX7" fmla="*/ 235729 w 1226128"/>
              <a:gd name="connsiteY7" fmla="*/ 1090301 h 1334417"/>
              <a:gd name="connsiteX8" fmla="*/ 323041 w 1226128"/>
              <a:gd name="connsiteY8" fmla="*/ 1058549 h 1334417"/>
              <a:gd name="connsiteX9" fmla="*/ 277797 w 1226128"/>
              <a:gd name="connsiteY9" fmla="*/ 1126810 h 1334417"/>
              <a:gd name="connsiteX10" fmla="*/ 382572 w 1226128"/>
              <a:gd name="connsiteY10" fmla="*/ 1162530 h 1334417"/>
              <a:gd name="connsiteX11" fmla="*/ 523066 w 1226128"/>
              <a:gd name="connsiteY11" fmla="*/ 1133955 h 1334417"/>
              <a:gd name="connsiteX12" fmla="*/ 584979 w 1226128"/>
              <a:gd name="connsiteY12" fmla="*/ 1188725 h 1334417"/>
              <a:gd name="connsiteX13" fmla="*/ 632603 w 1226128"/>
              <a:gd name="connsiteY13" fmla="*/ 1286356 h 1334417"/>
              <a:gd name="connsiteX14" fmla="*/ 677848 w 1226128"/>
              <a:gd name="connsiteY14" fmla="*/ 1288738 h 1334417"/>
              <a:gd name="connsiteX15" fmla="*/ 718328 w 1226128"/>
              <a:gd name="connsiteY15" fmla="*/ 1303024 h 1334417"/>
              <a:gd name="connsiteX16" fmla="*/ 770717 w 1226128"/>
              <a:gd name="connsiteY16" fmla="*/ 1331599 h 1334417"/>
              <a:gd name="connsiteX17" fmla="*/ 904066 w 1226128"/>
              <a:gd name="connsiteY17" fmla="*/ 1224443 h 1334417"/>
              <a:gd name="connsiteX18" fmla="*/ 1068372 w 1226128"/>
              <a:gd name="connsiteY18" fmla="*/ 1119668 h 1334417"/>
              <a:gd name="connsiteX19" fmla="*/ 1118379 w 1226128"/>
              <a:gd name="connsiteY19" fmla="*/ 1098236 h 1334417"/>
              <a:gd name="connsiteX20" fmla="*/ 1115998 w 1226128"/>
              <a:gd name="connsiteY20" fmla="*/ 1098238 h 1334417"/>
              <a:gd name="connsiteX21" fmla="*/ 1101709 w 1226128"/>
              <a:gd name="connsiteY21" fmla="*/ 1061724 h 1334417"/>
              <a:gd name="connsiteX22" fmla="*/ 1042972 w 1226128"/>
              <a:gd name="connsiteY22" fmla="*/ 1023624 h 1334417"/>
              <a:gd name="connsiteX23" fmla="*/ 991378 w 1226128"/>
              <a:gd name="connsiteY23" fmla="*/ 979174 h 1334417"/>
              <a:gd name="connsiteX24" fmla="*/ 1061230 w 1226128"/>
              <a:gd name="connsiteY24" fmla="*/ 931548 h 1334417"/>
              <a:gd name="connsiteX25" fmla="*/ 1089806 w 1226128"/>
              <a:gd name="connsiteY25" fmla="*/ 919647 h 1334417"/>
              <a:gd name="connsiteX26" fmla="*/ 1140604 w 1226128"/>
              <a:gd name="connsiteY26" fmla="*/ 896624 h 1334417"/>
              <a:gd name="connsiteX27" fmla="*/ 1102504 w 1226128"/>
              <a:gd name="connsiteY27" fmla="*/ 752161 h 1334417"/>
              <a:gd name="connsiteX28" fmla="*/ 927086 w 1226128"/>
              <a:gd name="connsiteY28" fmla="*/ 663262 h 1334417"/>
              <a:gd name="connsiteX29" fmla="*/ 1081072 w 1226128"/>
              <a:gd name="connsiteY29" fmla="*/ 542611 h 1334417"/>
              <a:gd name="connsiteX30" fmla="*/ 1137431 w 1226128"/>
              <a:gd name="connsiteY30" fmla="*/ 567222 h 1334417"/>
              <a:gd name="connsiteX31" fmla="*/ 1185056 w 1226128"/>
              <a:gd name="connsiteY31" fmla="*/ 600559 h 1334417"/>
              <a:gd name="connsiteX32" fmla="*/ 1151719 w 1226128"/>
              <a:gd name="connsiteY32" fmla="*/ 629134 h 1334417"/>
              <a:gd name="connsiteX33" fmla="*/ 1115998 w 1226128"/>
              <a:gd name="connsiteY33" fmla="*/ 672787 h 1334417"/>
              <a:gd name="connsiteX34" fmla="*/ 1158862 w 1226128"/>
              <a:gd name="connsiteY34" fmla="*/ 671997 h 1334417"/>
              <a:gd name="connsiteX35" fmla="*/ 1209660 w 1226128"/>
              <a:gd name="connsiteY35" fmla="*/ 671200 h 1334417"/>
              <a:gd name="connsiteX36" fmla="*/ 1223156 w 1226128"/>
              <a:gd name="connsiteY36" fmla="*/ 595797 h 1334417"/>
              <a:gd name="connsiteX37" fmla="*/ 1158067 w 1226128"/>
              <a:gd name="connsiteY37" fmla="*/ 483872 h 1334417"/>
              <a:gd name="connsiteX38" fmla="*/ 1083454 w 1226128"/>
              <a:gd name="connsiteY38" fmla="*/ 544203 h 1334417"/>
              <a:gd name="connsiteX39" fmla="*/ 919941 w 1226128"/>
              <a:gd name="connsiteY39" fmla="*/ 663658 h 1334417"/>
              <a:gd name="connsiteX40" fmla="*/ 877873 w 1226128"/>
              <a:gd name="connsiteY40" fmla="*/ 599761 h 1334417"/>
              <a:gd name="connsiteX41" fmla="*/ 844537 w 1226128"/>
              <a:gd name="connsiteY41" fmla="*/ 605322 h 1334417"/>
              <a:gd name="connsiteX42" fmla="*/ 828660 w 1226128"/>
              <a:gd name="connsiteY42" fmla="*/ 598172 h 1334417"/>
              <a:gd name="connsiteX43" fmla="*/ 910416 w 1226128"/>
              <a:gd name="connsiteY43" fmla="*/ 486255 h 1334417"/>
              <a:gd name="connsiteX44" fmla="*/ 951694 w 1226128"/>
              <a:gd name="connsiteY44" fmla="*/ 526741 h 1334417"/>
              <a:gd name="connsiteX45" fmla="*/ 995347 w 1226128"/>
              <a:gd name="connsiteY45" fmla="*/ 564043 h 1334417"/>
              <a:gd name="connsiteX46" fmla="*/ 989794 w 1226128"/>
              <a:gd name="connsiteY46" fmla="*/ 493403 h 1334417"/>
              <a:gd name="connsiteX47" fmla="*/ 989794 w 1226128"/>
              <a:gd name="connsiteY47" fmla="*/ 443397 h 1334417"/>
              <a:gd name="connsiteX48" fmla="*/ 973125 w 1226128"/>
              <a:gd name="connsiteY48" fmla="*/ 414822 h 1334417"/>
              <a:gd name="connsiteX49" fmla="*/ 952485 w 1226128"/>
              <a:gd name="connsiteY49" fmla="*/ 378303 h 1334417"/>
              <a:gd name="connsiteX50" fmla="*/ 892162 w 1226128"/>
              <a:gd name="connsiteY50" fmla="*/ 348147 h 1334417"/>
              <a:gd name="connsiteX51" fmla="*/ 827072 w 1226128"/>
              <a:gd name="connsiteY51" fmla="*/ 321949 h 1334417"/>
              <a:gd name="connsiteX52" fmla="*/ 886606 w 1226128"/>
              <a:gd name="connsiteY52" fmla="*/ 296553 h 1334417"/>
              <a:gd name="connsiteX53" fmla="*/ 940579 w 1226128"/>
              <a:gd name="connsiteY53" fmla="*/ 229079 h 1334417"/>
              <a:gd name="connsiteX54" fmla="*/ 997731 w 1226128"/>
              <a:gd name="connsiteY54" fmla="*/ 214003 h 1334417"/>
              <a:gd name="connsiteX55" fmla="*/ 1004081 w 1226128"/>
              <a:gd name="connsiteY55" fmla="*/ 171934 h 1334417"/>
              <a:gd name="connsiteX56" fmla="*/ 1012810 w 1226128"/>
              <a:gd name="connsiteY56" fmla="*/ 124303 h 1334417"/>
              <a:gd name="connsiteX57" fmla="*/ 962010 w 1226128"/>
              <a:gd name="connsiteY57" fmla="*/ 100494 h 1334417"/>
              <a:gd name="connsiteX58" fmla="*/ 867556 w 1226128"/>
              <a:gd name="connsiteY58" fmla="*/ 90178 h 1334417"/>
              <a:gd name="connsiteX59" fmla="*/ 819929 w 1226128"/>
              <a:gd name="connsiteY59" fmla="*/ 67951 h 1334417"/>
              <a:gd name="connsiteX60" fmla="*/ 769131 w 1226128"/>
              <a:gd name="connsiteY60" fmla="*/ 39378 h 1334417"/>
              <a:gd name="connsiteX61" fmla="*/ 724681 w 1226128"/>
              <a:gd name="connsiteY61" fmla="*/ 52078 h 1334417"/>
              <a:gd name="connsiteX62" fmla="*/ 610381 w 1226128"/>
              <a:gd name="connsiteY62" fmla="*/ 1278 h 1334417"/>
              <a:gd name="connsiteX63" fmla="*/ 584981 w 1226128"/>
              <a:gd name="connsiteY63" fmla="*/ 20328 h 1334417"/>
              <a:gd name="connsiteX64" fmla="*/ 531006 w 1226128"/>
              <a:gd name="connsiteY64" fmla="*/ 39378 h 1334417"/>
              <a:gd name="connsiteX65" fmla="*/ 521479 w 1226128"/>
              <a:gd name="connsiteY65" fmla="*/ 93349 h 1334417"/>
              <a:gd name="connsiteX66" fmla="*/ 366698 w 1226128"/>
              <a:gd name="connsiteY66" fmla="*/ 103667 h 1334417"/>
              <a:gd name="connsiteX67" fmla="*/ 3953 w 1226128"/>
              <a:gd name="connsiteY67" fmla="*/ 354493 h 1334417"/>
              <a:gd name="connsiteX68" fmla="*/ 38878 w 1226128"/>
              <a:gd name="connsiteY68" fmla="*/ 520387 h 1334417"/>
              <a:gd name="connsiteX69" fmla="*/ 165084 w 1226128"/>
              <a:gd name="connsiteY69" fmla="*/ 391005 h 1334417"/>
              <a:gd name="connsiteX70" fmla="*/ 218266 w 1226128"/>
              <a:gd name="connsiteY70" fmla="*/ 226700 h 1334417"/>
              <a:gd name="connsiteX71" fmla="*/ 378605 w 1226128"/>
              <a:gd name="connsiteY71" fmla="*/ 134227 h 1334417"/>
              <a:gd name="connsiteX0" fmla="*/ 378605 w 1226128"/>
              <a:gd name="connsiteY0" fmla="*/ 134227 h 1334417"/>
              <a:gd name="connsiteX1" fmla="*/ 315104 w 1226128"/>
              <a:gd name="connsiteY1" fmla="*/ 309250 h 1334417"/>
              <a:gd name="connsiteX2" fmla="*/ 283354 w 1226128"/>
              <a:gd name="connsiteY2" fmla="*/ 412435 h 1334417"/>
              <a:gd name="connsiteX3" fmla="*/ 279385 w 1226128"/>
              <a:gd name="connsiteY3" fmla="*/ 628335 h 1334417"/>
              <a:gd name="connsiteX4" fmla="*/ 385747 w 1226128"/>
              <a:gd name="connsiteY4" fmla="*/ 810105 h 1334417"/>
              <a:gd name="connsiteX5" fmla="*/ 434167 w 1226128"/>
              <a:gd name="connsiteY5" fmla="*/ 920437 h 1334417"/>
              <a:gd name="connsiteX6" fmla="*/ 161116 w 1226128"/>
              <a:gd name="connsiteY6" fmla="*/ 997431 h 1334417"/>
              <a:gd name="connsiteX7" fmla="*/ 235729 w 1226128"/>
              <a:gd name="connsiteY7" fmla="*/ 1090301 h 1334417"/>
              <a:gd name="connsiteX8" fmla="*/ 323041 w 1226128"/>
              <a:gd name="connsiteY8" fmla="*/ 1058549 h 1334417"/>
              <a:gd name="connsiteX9" fmla="*/ 277797 w 1226128"/>
              <a:gd name="connsiteY9" fmla="*/ 1126810 h 1334417"/>
              <a:gd name="connsiteX10" fmla="*/ 382572 w 1226128"/>
              <a:gd name="connsiteY10" fmla="*/ 1162530 h 1334417"/>
              <a:gd name="connsiteX11" fmla="*/ 523066 w 1226128"/>
              <a:gd name="connsiteY11" fmla="*/ 1133955 h 1334417"/>
              <a:gd name="connsiteX12" fmla="*/ 584979 w 1226128"/>
              <a:gd name="connsiteY12" fmla="*/ 1188725 h 1334417"/>
              <a:gd name="connsiteX13" fmla="*/ 632603 w 1226128"/>
              <a:gd name="connsiteY13" fmla="*/ 1286356 h 1334417"/>
              <a:gd name="connsiteX14" fmla="*/ 677848 w 1226128"/>
              <a:gd name="connsiteY14" fmla="*/ 1288738 h 1334417"/>
              <a:gd name="connsiteX15" fmla="*/ 718328 w 1226128"/>
              <a:gd name="connsiteY15" fmla="*/ 1303024 h 1334417"/>
              <a:gd name="connsiteX16" fmla="*/ 770717 w 1226128"/>
              <a:gd name="connsiteY16" fmla="*/ 1331599 h 1334417"/>
              <a:gd name="connsiteX17" fmla="*/ 904066 w 1226128"/>
              <a:gd name="connsiteY17" fmla="*/ 1224443 h 1334417"/>
              <a:gd name="connsiteX18" fmla="*/ 1068372 w 1226128"/>
              <a:gd name="connsiteY18" fmla="*/ 1119668 h 1334417"/>
              <a:gd name="connsiteX19" fmla="*/ 1118379 w 1226128"/>
              <a:gd name="connsiteY19" fmla="*/ 1098236 h 1334417"/>
              <a:gd name="connsiteX20" fmla="*/ 1115998 w 1226128"/>
              <a:gd name="connsiteY20" fmla="*/ 1098238 h 1334417"/>
              <a:gd name="connsiteX21" fmla="*/ 1101709 w 1226128"/>
              <a:gd name="connsiteY21" fmla="*/ 1061724 h 1334417"/>
              <a:gd name="connsiteX22" fmla="*/ 1042972 w 1226128"/>
              <a:gd name="connsiteY22" fmla="*/ 1023624 h 1334417"/>
              <a:gd name="connsiteX23" fmla="*/ 991378 w 1226128"/>
              <a:gd name="connsiteY23" fmla="*/ 979174 h 1334417"/>
              <a:gd name="connsiteX24" fmla="*/ 1030275 w 1226128"/>
              <a:gd name="connsiteY24" fmla="*/ 948222 h 1334417"/>
              <a:gd name="connsiteX25" fmla="*/ 1061230 w 1226128"/>
              <a:gd name="connsiteY25" fmla="*/ 931548 h 1334417"/>
              <a:gd name="connsiteX26" fmla="*/ 1089806 w 1226128"/>
              <a:gd name="connsiteY26" fmla="*/ 919647 h 1334417"/>
              <a:gd name="connsiteX27" fmla="*/ 1140604 w 1226128"/>
              <a:gd name="connsiteY27" fmla="*/ 896624 h 1334417"/>
              <a:gd name="connsiteX28" fmla="*/ 1102504 w 1226128"/>
              <a:gd name="connsiteY28" fmla="*/ 752161 h 1334417"/>
              <a:gd name="connsiteX29" fmla="*/ 927086 w 1226128"/>
              <a:gd name="connsiteY29" fmla="*/ 663262 h 1334417"/>
              <a:gd name="connsiteX30" fmla="*/ 1081072 w 1226128"/>
              <a:gd name="connsiteY30" fmla="*/ 542611 h 1334417"/>
              <a:gd name="connsiteX31" fmla="*/ 1137431 w 1226128"/>
              <a:gd name="connsiteY31" fmla="*/ 567222 h 1334417"/>
              <a:gd name="connsiteX32" fmla="*/ 1185056 w 1226128"/>
              <a:gd name="connsiteY32" fmla="*/ 600559 h 1334417"/>
              <a:gd name="connsiteX33" fmla="*/ 1151719 w 1226128"/>
              <a:gd name="connsiteY33" fmla="*/ 629134 h 1334417"/>
              <a:gd name="connsiteX34" fmla="*/ 1115998 w 1226128"/>
              <a:gd name="connsiteY34" fmla="*/ 672787 h 1334417"/>
              <a:gd name="connsiteX35" fmla="*/ 1158862 w 1226128"/>
              <a:gd name="connsiteY35" fmla="*/ 671997 h 1334417"/>
              <a:gd name="connsiteX36" fmla="*/ 1209660 w 1226128"/>
              <a:gd name="connsiteY36" fmla="*/ 671200 h 1334417"/>
              <a:gd name="connsiteX37" fmla="*/ 1223156 w 1226128"/>
              <a:gd name="connsiteY37" fmla="*/ 595797 h 1334417"/>
              <a:gd name="connsiteX38" fmla="*/ 1158067 w 1226128"/>
              <a:gd name="connsiteY38" fmla="*/ 483872 h 1334417"/>
              <a:gd name="connsiteX39" fmla="*/ 1083454 w 1226128"/>
              <a:gd name="connsiteY39" fmla="*/ 544203 h 1334417"/>
              <a:gd name="connsiteX40" fmla="*/ 919941 w 1226128"/>
              <a:gd name="connsiteY40" fmla="*/ 663658 h 1334417"/>
              <a:gd name="connsiteX41" fmla="*/ 877873 w 1226128"/>
              <a:gd name="connsiteY41" fmla="*/ 599761 h 1334417"/>
              <a:gd name="connsiteX42" fmla="*/ 844537 w 1226128"/>
              <a:gd name="connsiteY42" fmla="*/ 605322 h 1334417"/>
              <a:gd name="connsiteX43" fmla="*/ 828660 w 1226128"/>
              <a:gd name="connsiteY43" fmla="*/ 598172 h 1334417"/>
              <a:gd name="connsiteX44" fmla="*/ 910416 w 1226128"/>
              <a:gd name="connsiteY44" fmla="*/ 486255 h 1334417"/>
              <a:gd name="connsiteX45" fmla="*/ 951694 w 1226128"/>
              <a:gd name="connsiteY45" fmla="*/ 526741 h 1334417"/>
              <a:gd name="connsiteX46" fmla="*/ 995347 w 1226128"/>
              <a:gd name="connsiteY46" fmla="*/ 564043 h 1334417"/>
              <a:gd name="connsiteX47" fmla="*/ 989794 w 1226128"/>
              <a:gd name="connsiteY47" fmla="*/ 493403 h 1334417"/>
              <a:gd name="connsiteX48" fmla="*/ 989794 w 1226128"/>
              <a:gd name="connsiteY48" fmla="*/ 443397 h 1334417"/>
              <a:gd name="connsiteX49" fmla="*/ 973125 w 1226128"/>
              <a:gd name="connsiteY49" fmla="*/ 414822 h 1334417"/>
              <a:gd name="connsiteX50" fmla="*/ 952485 w 1226128"/>
              <a:gd name="connsiteY50" fmla="*/ 378303 h 1334417"/>
              <a:gd name="connsiteX51" fmla="*/ 892162 w 1226128"/>
              <a:gd name="connsiteY51" fmla="*/ 348147 h 1334417"/>
              <a:gd name="connsiteX52" fmla="*/ 827072 w 1226128"/>
              <a:gd name="connsiteY52" fmla="*/ 321949 h 1334417"/>
              <a:gd name="connsiteX53" fmla="*/ 886606 w 1226128"/>
              <a:gd name="connsiteY53" fmla="*/ 296553 h 1334417"/>
              <a:gd name="connsiteX54" fmla="*/ 940579 w 1226128"/>
              <a:gd name="connsiteY54" fmla="*/ 229079 h 1334417"/>
              <a:gd name="connsiteX55" fmla="*/ 997731 w 1226128"/>
              <a:gd name="connsiteY55" fmla="*/ 214003 h 1334417"/>
              <a:gd name="connsiteX56" fmla="*/ 1004081 w 1226128"/>
              <a:gd name="connsiteY56" fmla="*/ 171934 h 1334417"/>
              <a:gd name="connsiteX57" fmla="*/ 1012810 w 1226128"/>
              <a:gd name="connsiteY57" fmla="*/ 124303 h 1334417"/>
              <a:gd name="connsiteX58" fmla="*/ 962010 w 1226128"/>
              <a:gd name="connsiteY58" fmla="*/ 100494 h 1334417"/>
              <a:gd name="connsiteX59" fmla="*/ 867556 w 1226128"/>
              <a:gd name="connsiteY59" fmla="*/ 90178 h 1334417"/>
              <a:gd name="connsiteX60" fmla="*/ 819929 w 1226128"/>
              <a:gd name="connsiteY60" fmla="*/ 67951 h 1334417"/>
              <a:gd name="connsiteX61" fmla="*/ 769131 w 1226128"/>
              <a:gd name="connsiteY61" fmla="*/ 39378 h 1334417"/>
              <a:gd name="connsiteX62" fmla="*/ 724681 w 1226128"/>
              <a:gd name="connsiteY62" fmla="*/ 52078 h 1334417"/>
              <a:gd name="connsiteX63" fmla="*/ 610381 w 1226128"/>
              <a:gd name="connsiteY63" fmla="*/ 1278 h 1334417"/>
              <a:gd name="connsiteX64" fmla="*/ 584981 w 1226128"/>
              <a:gd name="connsiteY64" fmla="*/ 20328 h 1334417"/>
              <a:gd name="connsiteX65" fmla="*/ 531006 w 1226128"/>
              <a:gd name="connsiteY65" fmla="*/ 39378 h 1334417"/>
              <a:gd name="connsiteX66" fmla="*/ 521479 w 1226128"/>
              <a:gd name="connsiteY66" fmla="*/ 93349 h 1334417"/>
              <a:gd name="connsiteX67" fmla="*/ 366698 w 1226128"/>
              <a:gd name="connsiteY67" fmla="*/ 103667 h 1334417"/>
              <a:gd name="connsiteX68" fmla="*/ 3953 w 1226128"/>
              <a:gd name="connsiteY68" fmla="*/ 354493 h 1334417"/>
              <a:gd name="connsiteX69" fmla="*/ 38878 w 1226128"/>
              <a:gd name="connsiteY69" fmla="*/ 520387 h 1334417"/>
              <a:gd name="connsiteX70" fmla="*/ 165084 w 1226128"/>
              <a:gd name="connsiteY70" fmla="*/ 391005 h 1334417"/>
              <a:gd name="connsiteX71" fmla="*/ 218266 w 1226128"/>
              <a:gd name="connsiteY71" fmla="*/ 226700 h 1334417"/>
              <a:gd name="connsiteX72" fmla="*/ 378605 w 1226128"/>
              <a:gd name="connsiteY72" fmla="*/ 134227 h 1334417"/>
              <a:gd name="connsiteX0" fmla="*/ 378605 w 1226128"/>
              <a:gd name="connsiteY0" fmla="*/ 134227 h 1334417"/>
              <a:gd name="connsiteX1" fmla="*/ 315104 w 1226128"/>
              <a:gd name="connsiteY1" fmla="*/ 309250 h 1334417"/>
              <a:gd name="connsiteX2" fmla="*/ 283354 w 1226128"/>
              <a:gd name="connsiteY2" fmla="*/ 412435 h 1334417"/>
              <a:gd name="connsiteX3" fmla="*/ 279385 w 1226128"/>
              <a:gd name="connsiteY3" fmla="*/ 628335 h 1334417"/>
              <a:gd name="connsiteX4" fmla="*/ 385747 w 1226128"/>
              <a:gd name="connsiteY4" fmla="*/ 810105 h 1334417"/>
              <a:gd name="connsiteX5" fmla="*/ 434167 w 1226128"/>
              <a:gd name="connsiteY5" fmla="*/ 920437 h 1334417"/>
              <a:gd name="connsiteX6" fmla="*/ 161116 w 1226128"/>
              <a:gd name="connsiteY6" fmla="*/ 997431 h 1334417"/>
              <a:gd name="connsiteX7" fmla="*/ 235729 w 1226128"/>
              <a:gd name="connsiteY7" fmla="*/ 1090301 h 1334417"/>
              <a:gd name="connsiteX8" fmla="*/ 323041 w 1226128"/>
              <a:gd name="connsiteY8" fmla="*/ 1058549 h 1334417"/>
              <a:gd name="connsiteX9" fmla="*/ 277797 w 1226128"/>
              <a:gd name="connsiteY9" fmla="*/ 1126810 h 1334417"/>
              <a:gd name="connsiteX10" fmla="*/ 382572 w 1226128"/>
              <a:gd name="connsiteY10" fmla="*/ 1162530 h 1334417"/>
              <a:gd name="connsiteX11" fmla="*/ 523066 w 1226128"/>
              <a:gd name="connsiteY11" fmla="*/ 1133955 h 1334417"/>
              <a:gd name="connsiteX12" fmla="*/ 584979 w 1226128"/>
              <a:gd name="connsiteY12" fmla="*/ 1188725 h 1334417"/>
              <a:gd name="connsiteX13" fmla="*/ 632603 w 1226128"/>
              <a:gd name="connsiteY13" fmla="*/ 1286356 h 1334417"/>
              <a:gd name="connsiteX14" fmla="*/ 677848 w 1226128"/>
              <a:gd name="connsiteY14" fmla="*/ 1288738 h 1334417"/>
              <a:gd name="connsiteX15" fmla="*/ 718328 w 1226128"/>
              <a:gd name="connsiteY15" fmla="*/ 1303024 h 1334417"/>
              <a:gd name="connsiteX16" fmla="*/ 770717 w 1226128"/>
              <a:gd name="connsiteY16" fmla="*/ 1331599 h 1334417"/>
              <a:gd name="connsiteX17" fmla="*/ 904066 w 1226128"/>
              <a:gd name="connsiteY17" fmla="*/ 1224443 h 1334417"/>
              <a:gd name="connsiteX18" fmla="*/ 1068372 w 1226128"/>
              <a:gd name="connsiteY18" fmla="*/ 1119668 h 1334417"/>
              <a:gd name="connsiteX19" fmla="*/ 1118379 w 1226128"/>
              <a:gd name="connsiteY19" fmla="*/ 1098236 h 1334417"/>
              <a:gd name="connsiteX20" fmla="*/ 1115998 w 1226128"/>
              <a:gd name="connsiteY20" fmla="*/ 1098238 h 1334417"/>
              <a:gd name="connsiteX21" fmla="*/ 1101709 w 1226128"/>
              <a:gd name="connsiteY21" fmla="*/ 1061724 h 1334417"/>
              <a:gd name="connsiteX22" fmla="*/ 1042972 w 1226128"/>
              <a:gd name="connsiteY22" fmla="*/ 1023624 h 1334417"/>
              <a:gd name="connsiteX23" fmla="*/ 1011225 w 1226128"/>
              <a:gd name="connsiteY23" fmla="*/ 1007753 h 1334417"/>
              <a:gd name="connsiteX24" fmla="*/ 991378 w 1226128"/>
              <a:gd name="connsiteY24" fmla="*/ 979174 h 1334417"/>
              <a:gd name="connsiteX25" fmla="*/ 1030275 w 1226128"/>
              <a:gd name="connsiteY25" fmla="*/ 948222 h 1334417"/>
              <a:gd name="connsiteX26" fmla="*/ 1061230 w 1226128"/>
              <a:gd name="connsiteY26" fmla="*/ 931548 h 1334417"/>
              <a:gd name="connsiteX27" fmla="*/ 1089806 w 1226128"/>
              <a:gd name="connsiteY27" fmla="*/ 919647 h 1334417"/>
              <a:gd name="connsiteX28" fmla="*/ 1140604 w 1226128"/>
              <a:gd name="connsiteY28" fmla="*/ 896624 h 1334417"/>
              <a:gd name="connsiteX29" fmla="*/ 1102504 w 1226128"/>
              <a:gd name="connsiteY29" fmla="*/ 752161 h 1334417"/>
              <a:gd name="connsiteX30" fmla="*/ 927086 w 1226128"/>
              <a:gd name="connsiteY30" fmla="*/ 663262 h 1334417"/>
              <a:gd name="connsiteX31" fmla="*/ 1081072 w 1226128"/>
              <a:gd name="connsiteY31" fmla="*/ 542611 h 1334417"/>
              <a:gd name="connsiteX32" fmla="*/ 1137431 w 1226128"/>
              <a:gd name="connsiteY32" fmla="*/ 567222 h 1334417"/>
              <a:gd name="connsiteX33" fmla="*/ 1185056 w 1226128"/>
              <a:gd name="connsiteY33" fmla="*/ 600559 h 1334417"/>
              <a:gd name="connsiteX34" fmla="*/ 1151719 w 1226128"/>
              <a:gd name="connsiteY34" fmla="*/ 629134 h 1334417"/>
              <a:gd name="connsiteX35" fmla="*/ 1115998 w 1226128"/>
              <a:gd name="connsiteY35" fmla="*/ 672787 h 1334417"/>
              <a:gd name="connsiteX36" fmla="*/ 1158862 w 1226128"/>
              <a:gd name="connsiteY36" fmla="*/ 671997 h 1334417"/>
              <a:gd name="connsiteX37" fmla="*/ 1209660 w 1226128"/>
              <a:gd name="connsiteY37" fmla="*/ 671200 h 1334417"/>
              <a:gd name="connsiteX38" fmla="*/ 1223156 w 1226128"/>
              <a:gd name="connsiteY38" fmla="*/ 595797 h 1334417"/>
              <a:gd name="connsiteX39" fmla="*/ 1158067 w 1226128"/>
              <a:gd name="connsiteY39" fmla="*/ 483872 h 1334417"/>
              <a:gd name="connsiteX40" fmla="*/ 1083454 w 1226128"/>
              <a:gd name="connsiteY40" fmla="*/ 544203 h 1334417"/>
              <a:gd name="connsiteX41" fmla="*/ 919941 w 1226128"/>
              <a:gd name="connsiteY41" fmla="*/ 663658 h 1334417"/>
              <a:gd name="connsiteX42" fmla="*/ 877873 w 1226128"/>
              <a:gd name="connsiteY42" fmla="*/ 599761 h 1334417"/>
              <a:gd name="connsiteX43" fmla="*/ 844537 w 1226128"/>
              <a:gd name="connsiteY43" fmla="*/ 605322 h 1334417"/>
              <a:gd name="connsiteX44" fmla="*/ 828660 w 1226128"/>
              <a:gd name="connsiteY44" fmla="*/ 598172 h 1334417"/>
              <a:gd name="connsiteX45" fmla="*/ 910416 w 1226128"/>
              <a:gd name="connsiteY45" fmla="*/ 486255 h 1334417"/>
              <a:gd name="connsiteX46" fmla="*/ 951694 w 1226128"/>
              <a:gd name="connsiteY46" fmla="*/ 526741 h 1334417"/>
              <a:gd name="connsiteX47" fmla="*/ 995347 w 1226128"/>
              <a:gd name="connsiteY47" fmla="*/ 564043 h 1334417"/>
              <a:gd name="connsiteX48" fmla="*/ 989794 w 1226128"/>
              <a:gd name="connsiteY48" fmla="*/ 493403 h 1334417"/>
              <a:gd name="connsiteX49" fmla="*/ 989794 w 1226128"/>
              <a:gd name="connsiteY49" fmla="*/ 443397 h 1334417"/>
              <a:gd name="connsiteX50" fmla="*/ 973125 w 1226128"/>
              <a:gd name="connsiteY50" fmla="*/ 414822 h 1334417"/>
              <a:gd name="connsiteX51" fmla="*/ 952485 w 1226128"/>
              <a:gd name="connsiteY51" fmla="*/ 378303 h 1334417"/>
              <a:gd name="connsiteX52" fmla="*/ 892162 w 1226128"/>
              <a:gd name="connsiteY52" fmla="*/ 348147 h 1334417"/>
              <a:gd name="connsiteX53" fmla="*/ 827072 w 1226128"/>
              <a:gd name="connsiteY53" fmla="*/ 321949 h 1334417"/>
              <a:gd name="connsiteX54" fmla="*/ 886606 w 1226128"/>
              <a:gd name="connsiteY54" fmla="*/ 296553 h 1334417"/>
              <a:gd name="connsiteX55" fmla="*/ 940579 w 1226128"/>
              <a:gd name="connsiteY55" fmla="*/ 229079 h 1334417"/>
              <a:gd name="connsiteX56" fmla="*/ 997731 w 1226128"/>
              <a:gd name="connsiteY56" fmla="*/ 214003 h 1334417"/>
              <a:gd name="connsiteX57" fmla="*/ 1004081 w 1226128"/>
              <a:gd name="connsiteY57" fmla="*/ 171934 h 1334417"/>
              <a:gd name="connsiteX58" fmla="*/ 1012810 w 1226128"/>
              <a:gd name="connsiteY58" fmla="*/ 124303 h 1334417"/>
              <a:gd name="connsiteX59" fmla="*/ 962010 w 1226128"/>
              <a:gd name="connsiteY59" fmla="*/ 100494 h 1334417"/>
              <a:gd name="connsiteX60" fmla="*/ 867556 w 1226128"/>
              <a:gd name="connsiteY60" fmla="*/ 90178 h 1334417"/>
              <a:gd name="connsiteX61" fmla="*/ 819929 w 1226128"/>
              <a:gd name="connsiteY61" fmla="*/ 67951 h 1334417"/>
              <a:gd name="connsiteX62" fmla="*/ 769131 w 1226128"/>
              <a:gd name="connsiteY62" fmla="*/ 39378 h 1334417"/>
              <a:gd name="connsiteX63" fmla="*/ 724681 w 1226128"/>
              <a:gd name="connsiteY63" fmla="*/ 52078 h 1334417"/>
              <a:gd name="connsiteX64" fmla="*/ 610381 w 1226128"/>
              <a:gd name="connsiteY64" fmla="*/ 1278 h 1334417"/>
              <a:gd name="connsiteX65" fmla="*/ 584981 w 1226128"/>
              <a:gd name="connsiteY65" fmla="*/ 20328 h 1334417"/>
              <a:gd name="connsiteX66" fmla="*/ 531006 w 1226128"/>
              <a:gd name="connsiteY66" fmla="*/ 39378 h 1334417"/>
              <a:gd name="connsiteX67" fmla="*/ 521479 w 1226128"/>
              <a:gd name="connsiteY67" fmla="*/ 93349 h 1334417"/>
              <a:gd name="connsiteX68" fmla="*/ 366698 w 1226128"/>
              <a:gd name="connsiteY68" fmla="*/ 103667 h 1334417"/>
              <a:gd name="connsiteX69" fmla="*/ 3953 w 1226128"/>
              <a:gd name="connsiteY69" fmla="*/ 354493 h 1334417"/>
              <a:gd name="connsiteX70" fmla="*/ 38878 w 1226128"/>
              <a:gd name="connsiteY70" fmla="*/ 520387 h 1334417"/>
              <a:gd name="connsiteX71" fmla="*/ 165084 w 1226128"/>
              <a:gd name="connsiteY71" fmla="*/ 391005 h 1334417"/>
              <a:gd name="connsiteX72" fmla="*/ 218266 w 1226128"/>
              <a:gd name="connsiteY72" fmla="*/ 226700 h 1334417"/>
              <a:gd name="connsiteX73" fmla="*/ 378605 w 1226128"/>
              <a:gd name="connsiteY73" fmla="*/ 134227 h 1334417"/>
              <a:gd name="connsiteX0" fmla="*/ 378605 w 1226128"/>
              <a:gd name="connsiteY0" fmla="*/ 134227 h 1334417"/>
              <a:gd name="connsiteX1" fmla="*/ 315104 w 1226128"/>
              <a:gd name="connsiteY1" fmla="*/ 309250 h 1334417"/>
              <a:gd name="connsiteX2" fmla="*/ 283354 w 1226128"/>
              <a:gd name="connsiteY2" fmla="*/ 412435 h 1334417"/>
              <a:gd name="connsiteX3" fmla="*/ 279385 w 1226128"/>
              <a:gd name="connsiteY3" fmla="*/ 628335 h 1334417"/>
              <a:gd name="connsiteX4" fmla="*/ 385747 w 1226128"/>
              <a:gd name="connsiteY4" fmla="*/ 810105 h 1334417"/>
              <a:gd name="connsiteX5" fmla="*/ 434167 w 1226128"/>
              <a:gd name="connsiteY5" fmla="*/ 920437 h 1334417"/>
              <a:gd name="connsiteX6" fmla="*/ 256369 w 1226128"/>
              <a:gd name="connsiteY6" fmla="*/ 974416 h 1334417"/>
              <a:gd name="connsiteX7" fmla="*/ 161116 w 1226128"/>
              <a:gd name="connsiteY7" fmla="*/ 997431 h 1334417"/>
              <a:gd name="connsiteX8" fmla="*/ 235729 w 1226128"/>
              <a:gd name="connsiteY8" fmla="*/ 1090301 h 1334417"/>
              <a:gd name="connsiteX9" fmla="*/ 323041 w 1226128"/>
              <a:gd name="connsiteY9" fmla="*/ 1058549 h 1334417"/>
              <a:gd name="connsiteX10" fmla="*/ 277797 w 1226128"/>
              <a:gd name="connsiteY10" fmla="*/ 1126810 h 1334417"/>
              <a:gd name="connsiteX11" fmla="*/ 382572 w 1226128"/>
              <a:gd name="connsiteY11" fmla="*/ 1162530 h 1334417"/>
              <a:gd name="connsiteX12" fmla="*/ 523066 w 1226128"/>
              <a:gd name="connsiteY12" fmla="*/ 1133955 h 1334417"/>
              <a:gd name="connsiteX13" fmla="*/ 584979 w 1226128"/>
              <a:gd name="connsiteY13" fmla="*/ 1188725 h 1334417"/>
              <a:gd name="connsiteX14" fmla="*/ 632603 w 1226128"/>
              <a:gd name="connsiteY14" fmla="*/ 1286356 h 1334417"/>
              <a:gd name="connsiteX15" fmla="*/ 677848 w 1226128"/>
              <a:gd name="connsiteY15" fmla="*/ 1288738 h 1334417"/>
              <a:gd name="connsiteX16" fmla="*/ 718328 w 1226128"/>
              <a:gd name="connsiteY16" fmla="*/ 1303024 h 1334417"/>
              <a:gd name="connsiteX17" fmla="*/ 770717 w 1226128"/>
              <a:gd name="connsiteY17" fmla="*/ 1331599 h 1334417"/>
              <a:gd name="connsiteX18" fmla="*/ 904066 w 1226128"/>
              <a:gd name="connsiteY18" fmla="*/ 1224443 h 1334417"/>
              <a:gd name="connsiteX19" fmla="*/ 1068372 w 1226128"/>
              <a:gd name="connsiteY19" fmla="*/ 1119668 h 1334417"/>
              <a:gd name="connsiteX20" fmla="*/ 1118379 w 1226128"/>
              <a:gd name="connsiteY20" fmla="*/ 1098236 h 1334417"/>
              <a:gd name="connsiteX21" fmla="*/ 1115998 w 1226128"/>
              <a:gd name="connsiteY21" fmla="*/ 1098238 h 1334417"/>
              <a:gd name="connsiteX22" fmla="*/ 1101709 w 1226128"/>
              <a:gd name="connsiteY22" fmla="*/ 1061724 h 1334417"/>
              <a:gd name="connsiteX23" fmla="*/ 1042972 w 1226128"/>
              <a:gd name="connsiteY23" fmla="*/ 1023624 h 1334417"/>
              <a:gd name="connsiteX24" fmla="*/ 1011225 w 1226128"/>
              <a:gd name="connsiteY24" fmla="*/ 1007753 h 1334417"/>
              <a:gd name="connsiteX25" fmla="*/ 991378 w 1226128"/>
              <a:gd name="connsiteY25" fmla="*/ 979174 h 1334417"/>
              <a:gd name="connsiteX26" fmla="*/ 1030275 w 1226128"/>
              <a:gd name="connsiteY26" fmla="*/ 948222 h 1334417"/>
              <a:gd name="connsiteX27" fmla="*/ 1061230 w 1226128"/>
              <a:gd name="connsiteY27" fmla="*/ 931548 h 1334417"/>
              <a:gd name="connsiteX28" fmla="*/ 1089806 w 1226128"/>
              <a:gd name="connsiteY28" fmla="*/ 919647 h 1334417"/>
              <a:gd name="connsiteX29" fmla="*/ 1140604 w 1226128"/>
              <a:gd name="connsiteY29" fmla="*/ 896624 h 1334417"/>
              <a:gd name="connsiteX30" fmla="*/ 1102504 w 1226128"/>
              <a:gd name="connsiteY30" fmla="*/ 752161 h 1334417"/>
              <a:gd name="connsiteX31" fmla="*/ 927086 w 1226128"/>
              <a:gd name="connsiteY31" fmla="*/ 663262 h 1334417"/>
              <a:gd name="connsiteX32" fmla="*/ 1081072 w 1226128"/>
              <a:gd name="connsiteY32" fmla="*/ 542611 h 1334417"/>
              <a:gd name="connsiteX33" fmla="*/ 1137431 w 1226128"/>
              <a:gd name="connsiteY33" fmla="*/ 567222 h 1334417"/>
              <a:gd name="connsiteX34" fmla="*/ 1185056 w 1226128"/>
              <a:gd name="connsiteY34" fmla="*/ 600559 h 1334417"/>
              <a:gd name="connsiteX35" fmla="*/ 1151719 w 1226128"/>
              <a:gd name="connsiteY35" fmla="*/ 629134 h 1334417"/>
              <a:gd name="connsiteX36" fmla="*/ 1115998 w 1226128"/>
              <a:gd name="connsiteY36" fmla="*/ 672787 h 1334417"/>
              <a:gd name="connsiteX37" fmla="*/ 1158862 w 1226128"/>
              <a:gd name="connsiteY37" fmla="*/ 671997 h 1334417"/>
              <a:gd name="connsiteX38" fmla="*/ 1209660 w 1226128"/>
              <a:gd name="connsiteY38" fmla="*/ 671200 h 1334417"/>
              <a:gd name="connsiteX39" fmla="*/ 1223156 w 1226128"/>
              <a:gd name="connsiteY39" fmla="*/ 595797 h 1334417"/>
              <a:gd name="connsiteX40" fmla="*/ 1158067 w 1226128"/>
              <a:gd name="connsiteY40" fmla="*/ 483872 h 1334417"/>
              <a:gd name="connsiteX41" fmla="*/ 1083454 w 1226128"/>
              <a:gd name="connsiteY41" fmla="*/ 544203 h 1334417"/>
              <a:gd name="connsiteX42" fmla="*/ 919941 w 1226128"/>
              <a:gd name="connsiteY42" fmla="*/ 663658 h 1334417"/>
              <a:gd name="connsiteX43" fmla="*/ 877873 w 1226128"/>
              <a:gd name="connsiteY43" fmla="*/ 599761 h 1334417"/>
              <a:gd name="connsiteX44" fmla="*/ 844537 w 1226128"/>
              <a:gd name="connsiteY44" fmla="*/ 605322 h 1334417"/>
              <a:gd name="connsiteX45" fmla="*/ 828660 w 1226128"/>
              <a:gd name="connsiteY45" fmla="*/ 598172 h 1334417"/>
              <a:gd name="connsiteX46" fmla="*/ 910416 w 1226128"/>
              <a:gd name="connsiteY46" fmla="*/ 486255 h 1334417"/>
              <a:gd name="connsiteX47" fmla="*/ 951694 w 1226128"/>
              <a:gd name="connsiteY47" fmla="*/ 526741 h 1334417"/>
              <a:gd name="connsiteX48" fmla="*/ 995347 w 1226128"/>
              <a:gd name="connsiteY48" fmla="*/ 564043 h 1334417"/>
              <a:gd name="connsiteX49" fmla="*/ 989794 w 1226128"/>
              <a:gd name="connsiteY49" fmla="*/ 493403 h 1334417"/>
              <a:gd name="connsiteX50" fmla="*/ 989794 w 1226128"/>
              <a:gd name="connsiteY50" fmla="*/ 443397 h 1334417"/>
              <a:gd name="connsiteX51" fmla="*/ 973125 w 1226128"/>
              <a:gd name="connsiteY51" fmla="*/ 414822 h 1334417"/>
              <a:gd name="connsiteX52" fmla="*/ 952485 w 1226128"/>
              <a:gd name="connsiteY52" fmla="*/ 378303 h 1334417"/>
              <a:gd name="connsiteX53" fmla="*/ 892162 w 1226128"/>
              <a:gd name="connsiteY53" fmla="*/ 348147 h 1334417"/>
              <a:gd name="connsiteX54" fmla="*/ 827072 w 1226128"/>
              <a:gd name="connsiteY54" fmla="*/ 321949 h 1334417"/>
              <a:gd name="connsiteX55" fmla="*/ 886606 w 1226128"/>
              <a:gd name="connsiteY55" fmla="*/ 296553 h 1334417"/>
              <a:gd name="connsiteX56" fmla="*/ 940579 w 1226128"/>
              <a:gd name="connsiteY56" fmla="*/ 229079 h 1334417"/>
              <a:gd name="connsiteX57" fmla="*/ 997731 w 1226128"/>
              <a:gd name="connsiteY57" fmla="*/ 214003 h 1334417"/>
              <a:gd name="connsiteX58" fmla="*/ 1004081 w 1226128"/>
              <a:gd name="connsiteY58" fmla="*/ 171934 h 1334417"/>
              <a:gd name="connsiteX59" fmla="*/ 1012810 w 1226128"/>
              <a:gd name="connsiteY59" fmla="*/ 124303 h 1334417"/>
              <a:gd name="connsiteX60" fmla="*/ 962010 w 1226128"/>
              <a:gd name="connsiteY60" fmla="*/ 100494 h 1334417"/>
              <a:gd name="connsiteX61" fmla="*/ 867556 w 1226128"/>
              <a:gd name="connsiteY61" fmla="*/ 90178 h 1334417"/>
              <a:gd name="connsiteX62" fmla="*/ 819929 w 1226128"/>
              <a:gd name="connsiteY62" fmla="*/ 67951 h 1334417"/>
              <a:gd name="connsiteX63" fmla="*/ 769131 w 1226128"/>
              <a:gd name="connsiteY63" fmla="*/ 39378 h 1334417"/>
              <a:gd name="connsiteX64" fmla="*/ 724681 w 1226128"/>
              <a:gd name="connsiteY64" fmla="*/ 52078 h 1334417"/>
              <a:gd name="connsiteX65" fmla="*/ 610381 w 1226128"/>
              <a:gd name="connsiteY65" fmla="*/ 1278 h 1334417"/>
              <a:gd name="connsiteX66" fmla="*/ 584981 w 1226128"/>
              <a:gd name="connsiteY66" fmla="*/ 20328 h 1334417"/>
              <a:gd name="connsiteX67" fmla="*/ 531006 w 1226128"/>
              <a:gd name="connsiteY67" fmla="*/ 39378 h 1334417"/>
              <a:gd name="connsiteX68" fmla="*/ 521479 w 1226128"/>
              <a:gd name="connsiteY68" fmla="*/ 93349 h 1334417"/>
              <a:gd name="connsiteX69" fmla="*/ 366698 w 1226128"/>
              <a:gd name="connsiteY69" fmla="*/ 103667 h 1334417"/>
              <a:gd name="connsiteX70" fmla="*/ 3953 w 1226128"/>
              <a:gd name="connsiteY70" fmla="*/ 354493 h 1334417"/>
              <a:gd name="connsiteX71" fmla="*/ 38878 w 1226128"/>
              <a:gd name="connsiteY71" fmla="*/ 520387 h 1334417"/>
              <a:gd name="connsiteX72" fmla="*/ 165084 w 1226128"/>
              <a:gd name="connsiteY72" fmla="*/ 391005 h 1334417"/>
              <a:gd name="connsiteX73" fmla="*/ 218266 w 1226128"/>
              <a:gd name="connsiteY73" fmla="*/ 226700 h 1334417"/>
              <a:gd name="connsiteX74" fmla="*/ 378605 w 1226128"/>
              <a:gd name="connsiteY74" fmla="*/ 134227 h 1334417"/>
              <a:gd name="connsiteX0" fmla="*/ 378605 w 1226128"/>
              <a:gd name="connsiteY0" fmla="*/ 134227 h 1334417"/>
              <a:gd name="connsiteX1" fmla="*/ 315104 w 1226128"/>
              <a:gd name="connsiteY1" fmla="*/ 309250 h 1334417"/>
              <a:gd name="connsiteX2" fmla="*/ 283354 w 1226128"/>
              <a:gd name="connsiteY2" fmla="*/ 412435 h 1334417"/>
              <a:gd name="connsiteX3" fmla="*/ 279385 w 1226128"/>
              <a:gd name="connsiteY3" fmla="*/ 628335 h 1334417"/>
              <a:gd name="connsiteX4" fmla="*/ 364316 w 1226128"/>
              <a:gd name="connsiteY4" fmla="*/ 772005 h 1334417"/>
              <a:gd name="connsiteX5" fmla="*/ 434167 w 1226128"/>
              <a:gd name="connsiteY5" fmla="*/ 920437 h 1334417"/>
              <a:gd name="connsiteX6" fmla="*/ 256369 w 1226128"/>
              <a:gd name="connsiteY6" fmla="*/ 974416 h 1334417"/>
              <a:gd name="connsiteX7" fmla="*/ 161116 w 1226128"/>
              <a:gd name="connsiteY7" fmla="*/ 997431 h 1334417"/>
              <a:gd name="connsiteX8" fmla="*/ 235729 w 1226128"/>
              <a:gd name="connsiteY8" fmla="*/ 1090301 h 1334417"/>
              <a:gd name="connsiteX9" fmla="*/ 323041 w 1226128"/>
              <a:gd name="connsiteY9" fmla="*/ 1058549 h 1334417"/>
              <a:gd name="connsiteX10" fmla="*/ 277797 w 1226128"/>
              <a:gd name="connsiteY10" fmla="*/ 1126810 h 1334417"/>
              <a:gd name="connsiteX11" fmla="*/ 382572 w 1226128"/>
              <a:gd name="connsiteY11" fmla="*/ 1162530 h 1334417"/>
              <a:gd name="connsiteX12" fmla="*/ 523066 w 1226128"/>
              <a:gd name="connsiteY12" fmla="*/ 1133955 h 1334417"/>
              <a:gd name="connsiteX13" fmla="*/ 584979 w 1226128"/>
              <a:gd name="connsiteY13" fmla="*/ 1188725 h 1334417"/>
              <a:gd name="connsiteX14" fmla="*/ 632603 w 1226128"/>
              <a:gd name="connsiteY14" fmla="*/ 1286356 h 1334417"/>
              <a:gd name="connsiteX15" fmla="*/ 677848 w 1226128"/>
              <a:gd name="connsiteY15" fmla="*/ 1288738 h 1334417"/>
              <a:gd name="connsiteX16" fmla="*/ 718328 w 1226128"/>
              <a:gd name="connsiteY16" fmla="*/ 1303024 h 1334417"/>
              <a:gd name="connsiteX17" fmla="*/ 770717 w 1226128"/>
              <a:gd name="connsiteY17" fmla="*/ 1331599 h 1334417"/>
              <a:gd name="connsiteX18" fmla="*/ 904066 w 1226128"/>
              <a:gd name="connsiteY18" fmla="*/ 1224443 h 1334417"/>
              <a:gd name="connsiteX19" fmla="*/ 1068372 w 1226128"/>
              <a:gd name="connsiteY19" fmla="*/ 1119668 h 1334417"/>
              <a:gd name="connsiteX20" fmla="*/ 1118379 w 1226128"/>
              <a:gd name="connsiteY20" fmla="*/ 1098236 h 1334417"/>
              <a:gd name="connsiteX21" fmla="*/ 1115998 w 1226128"/>
              <a:gd name="connsiteY21" fmla="*/ 1098238 h 1334417"/>
              <a:gd name="connsiteX22" fmla="*/ 1101709 w 1226128"/>
              <a:gd name="connsiteY22" fmla="*/ 1061724 h 1334417"/>
              <a:gd name="connsiteX23" fmla="*/ 1042972 w 1226128"/>
              <a:gd name="connsiteY23" fmla="*/ 1023624 h 1334417"/>
              <a:gd name="connsiteX24" fmla="*/ 1011225 w 1226128"/>
              <a:gd name="connsiteY24" fmla="*/ 1007753 h 1334417"/>
              <a:gd name="connsiteX25" fmla="*/ 991378 w 1226128"/>
              <a:gd name="connsiteY25" fmla="*/ 979174 h 1334417"/>
              <a:gd name="connsiteX26" fmla="*/ 1030275 w 1226128"/>
              <a:gd name="connsiteY26" fmla="*/ 948222 h 1334417"/>
              <a:gd name="connsiteX27" fmla="*/ 1061230 w 1226128"/>
              <a:gd name="connsiteY27" fmla="*/ 931548 h 1334417"/>
              <a:gd name="connsiteX28" fmla="*/ 1089806 w 1226128"/>
              <a:gd name="connsiteY28" fmla="*/ 919647 h 1334417"/>
              <a:gd name="connsiteX29" fmla="*/ 1140604 w 1226128"/>
              <a:gd name="connsiteY29" fmla="*/ 896624 h 1334417"/>
              <a:gd name="connsiteX30" fmla="*/ 1102504 w 1226128"/>
              <a:gd name="connsiteY30" fmla="*/ 752161 h 1334417"/>
              <a:gd name="connsiteX31" fmla="*/ 927086 w 1226128"/>
              <a:gd name="connsiteY31" fmla="*/ 663262 h 1334417"/>
              <a:gd name="connsiteX32" fmla="*/ 1081072 w 1226128"/>
              <a:gd name="connsiteY32" fmla="*/ 542611 h 1334417"/>
              <a:gd name="connsiteX33" fmla="*/ 1137431 w 1226128"/>
              <a:gd name="connsiteY33" fmla="*/ 567222 h 1334417"/>
              <a:gd name="connsiteX34" fmla="*/ 1185056 w 1226128"/>
              <a:gd name="connsiteY34" fmla="*/ 600559 h 1334417"/>
              <a:gd name="connsiteX35" fmla="*/ 1151719 w 1226128"/>
              <a:gd name="connsiteY35" fmla="*/ 629134 h 1334417"/>
              <a:gd name="connsiteX36" fmla="*/ 1115998 w 1226128"/>
              <a:gd name="connsiteY36" fmla="*/ 672787 h 1334417"/>
              <a:gd name="connsiteX37" fmla="*/ 1158862 w 1226128"/>
              <a:gd name="connsiteY37" fmla="*/ 671997 h 1334417"/>
              <a:gd name="connsiteX38" fmla="*/ 1209660 w 1226128"/>
              <a:gd name="connsiteY38" fmla="*/ 671200 h 1334417"/>
              <a:gd name="connsiteX39" fmla="*/ 1223156 w 1226128"/>
              <a:gd name="connsiteY39" fmla="*/ 595797 h 1334417"/>
              <a:gd name="connsiteX40" fmla="*/ 1158067 w 1226128"/>
              <a:gd name="connsiteY40" fmla="*/ 483872 h 1334417"/>
              <a:gd name="connsiteX41" fmla="*/ 1083454 w 1226128"/>
              <a:gd name="connsiteY41" fmla="*/ 544203 h 1334417"/>
              <a:gd name="connsiteX42" fmla="*/ 919941 w 1226128"/>
              <a:gd name="connsiteY42" fmla="*/ 663658 h 1334417"/>
              <a:gd name="connsiteX43" fmla="*/ 877873 w 1226128"/>
              <a:gd name="connsiteY43" fmla="*/ 599761 h 1334417"/>
              <a:gd name="connsiteX44" fmla="*/ 844537 w 1226128"/>
              <a:gd name="connsiteY44" fmla="*/ 605322 h 1334417"/>
              <a:gd name="connsiteX45" fmla="*/ 828660 w 1226128"/>
              <a:gd name="connsiteY45" fmla="*/ 598172 h 1334417"/>
              <a:gd name="connsiteX46" fmla="*/ 910416 w 1226128"/>
              <a:gd name="connsiteY46" fmla="*/ 486255 h 1334417"/>
              <a:gd name="connsiteX47" fmla="*/ 951694 w 1226128"/>
              <a:gd name="connsiteY47" fmla="*/ 526741 h 1334417"/>
              <a:gd name="connsiteX48" fmla="*/ 995347 w 1226128"/>
              <a:gd name="connsiteY48" fmla="*/ 564043 h 1334417"/>
              <a:gd name="connsiteX49" fmla="*/ 989794 w 1226128"/>
              <a:gd name="connsiteY49" fmla="*/ 493403 h 1334417"/>
              <a:gd name="connsiteX50" fmla="*/ 989794 w 1226128"/>
              <a:gd name="connsiteY50" fmla="*/ 443397 h 1334417"/>
              <a:gd name="connsiteX51" fmla="*/ 973125 w 1226128"/>
              <a:gd name="connsiteY51" fmla="*/ 414822 h 1334417"/>
              <a:gd name="connsiteX52" fmla="*/ 952485 w 1226128"/>
              <a:gd name="connsiteY52" fmla="*/ 378303 h 1334417"/>
              <a:gd name="connsiteX53" fmla="*/ 892162 w 1226128"/>
              <a:gd name="connsiteY53" fmla="*/ 348147 h 1334417"/>
              <a:gd name="connsiteX54" fmla="*/ 827072 w 1226128"/>
              <a:gd name="connsiteY54" fmla="*/ 321949 h 1334417"/>
              <a:gd name="connsiteX55" fmla="*/ 886606 w 1226128"/>
              <a:gd name="connsiteY55" fmla="*/ 296553 h 1334417"/>
              <a:gd name="connsiteX56" fmla="*/ 940579 w 1226128"/>
              <a:gd name="connsiteY56" fmla="*/ 229079 h 1334417"/>
              <a:gd name="connsiteX57" fmla="*/ 997731 w 1226128"/>
              <a:gd name="connsiteY57" fmla="*/ 214003 h 1334417"/>
              <a:gd name="connsiteX58" fmla="*/ 1004081 w 1226128"/>
              <a:gd name="connsiteY58" fmla="*/ 171934 h 1334417"/>
              <a:gd name="connsiteX59" fmla="*/ 1012810 w 1226128"/>
              <a:gd name="connsiteY59" fmla="*/ 124303 h 1334417"/>
              <a:gd name="connsiteX60" fmla="*/ 962010 w 1226128"/>
              <a:gd name="connsiteY60" fmla="*/ 100494 h 1334417"/>
              <a:gd name="connsiteX61" fmla="*/ 867556 w 1226128"/>
              <a:gd name="connsiteY61" fmla="*/ 90178 h 1334417"/>
              <a:gd name="connsiteX62" fmla="*/ 819929 w 1226128"/>
              <a:gd name="connsiteY62" fmla="*/ 67951 h 1334417"/>
              <a:gd name="connsiteX63" fmla="*/ 769131 w 1226128"/>
              <a:gd name="connsiteY63" fmla="*/ 39378 h 1334417"/>
              <a:gd name="connsiteX64" fmla="*/ 724681 w 1226128"/>
              <a:gd name="connsiteY64" fmla="*/ 52078 h 1334417"/>
              <a:gd name="connsiteX65" fmla="*/ 610381 w 1226128"/>
              <a:gd name="connsiteY65" fmla="*/ 1278 h 1334417"/>
              <a:gd name="connsiteX66" fmla="*/ 584981 w 1226128"/>
              <a:gd name="connsiteY66" fmla="*/ 20328 h 1334417"/>
              <a:gd name="connsiteX67" fmla="*/ 531006 w 1226128"/>
              <a:gd name="connsiteY67" fmla="*/ 39378 h 1334417"/>
              <a:gd name="connsiteX68" fmla="*/ 521479 w 1226128"/>
              <a:gd name="connsiteY68" fmla="*/ 93349 h 1334417"/>
              <a:gd name="connsiteX69" fmla="*/ 366698 w 1226128"/>
              <a:gd name="connsiteY69" fmla="*/ 103667 h 1334417"/>
              <a:gd name="connsiteX70" fmla="*/ 3953 w 1226128"/>
              <a:gd name="connsiteY70" fmla="*/ 354493 h 1334417"/>
              <a:gd name="connsiteX71" fmla="*/ 38878 w 1226128"/>
              <a:gd name="connsiteY71" fmla="*/ 520387 h 1334417"/>
              <a:gd name="connsiteX72" fmla="*/ 165084 w 1226128"/>
              <a:gd name="connsiteY72" fmla="*/ 391005 h 1334417"/>
              <a:gd name="connsiteX73" fmla="*/ 218266 w 1226128"/>
              <a:gd name="connsiteY73" fmla="*/ 226700 h 1334417"/>
              <a:gd name="connsiteX74" fmla="*/ 378605 w 1226128"/>
              <a:gd name="connsiteY74" fmla="*/ 134227 h 1334417"/>
              <a:gd name="connsiteX0" fmla="*/ 378605 w 1226128"/>
              <a:gd name="connsiteY0" fmla="*/ 134227 h 1334417"/>
              <a:gd name="connsiteX1" fmla="*/ 315104 w 1226128"/>
              <a:gd name="connsiteY1" fmla="*/ 309250 h 1334417"/>
              <a:gd name="connsiteX2" fmla="*/ 283354 w 1226128"/>
              <a:gd name="connsiteY2" fmla="*/ 412435 h 1334417"/>
              <a:gd name="connsiteX3" fmla="*/ 279385 w 1226128"/>
              <a:gd name="connsiteY3" fmla="*/ 628335 h 1334417"/>
              <a:gd name="connsiteX4" fmla="*/ 364316 w 1226128"/>
              <a:gd name="connsiteY4" fmla="*/ 772005 h 1334417"/>
              <a:gd name="connsiteX5" fmla="*/ 404006 w 1226128"/>
              <a:gd name="connsiteY5" fmla="*/ 850591 h 1334417"/>
              <a:gd name="connsiteX6" fmla="*/ 434167 w 1226128"/>
              <a:gd name="connsiteY6" fmla="*/ 920437 h 1334417"/>
              <a:gd name="connsiteX7" fmla="*/ 256369 w 1226128"/>
              <a:gd name="connsiteY7" fmla="*/ 974416 h 1334417"/>
              <a:gd name="connsiteX8" fmla="*/ 161116 w 1226128"/>
              <a:gd name="connsiteY8" fmla="*/ 997431 h 1334417"/>
              <a:gd name="connsiteX9" fmla="*/ 235729 w 1226128"/>
              <a:gd name="connsiteY9" fmla="*/ 1090301 h 1334417"/>
              <a:gd name="connsiteX10" fmla="*/ 323041 w 1226128"/>
              <a:gd name="connsiteY10" fmla="*/ 1058549 h 1334417"/>
              <a:gd name="connsiteX11" fmla="*/ 277797 w 1226128"/>
              <a:gd name="connsiteY11" fmla="*/ 1126810 h 1334417"/>
              <a:gd name="connsiteX12" fmla="*/ 382572 w 1226128"/>
              <a:gd name="connsiteY12" fmla="*/ 1162530 h 1334417"/>
              <a:gd name="connsiteX13" fmla="*/ 523066 w 1226128"/>
              <a:gd name="connsiteY13" fmla="*/ 1133955 h 1334417"/>
              <a:gd name="connsiteX14" fmla="*/ 584979 w 1226128"/>
              <a:gd name="connsiteY14" fmla="*/ 1188725 h 1334417"/>
              <a:gd name="connsiteX15" fmla="*/ 632603 w 1226128"/>
              <a:gd name="connsiteY15" fmla="*/ 1286356 h 1334417"/>
              <a:gd name="connsiteX16" fmla="*/ 677848 w 1226128"/>
              <a:gd name="connsiteY16" fmla="*/ 1288738 h 1334417"/>
              <a:gd name="connsiteX17" fmla="*/ 718328 w 1226128"/>
              <a:gd name="connsiteY17" fmla="*/ 1303024 h 1334417"/>
              <a:gd name="connsiteX18" fmla="*/ 770717 w 1226128"/>
              <a:gd name="connsiteY18" fmla="*/ 1331599 h 1334417"/>
              <a:gd name="connsiteX19" fmla="*/ 904066 w 1226128"/>
              <a:gd name="connsiteY19" fmla="*/ 1224443 h 1334417"/>
              <a:gd name="connsiteX20" fmla="*/ 1068372 w 1226128"/>
              <a:gd name="connsiteY20" fmla="*/ 1119668 h 1334417"/>
              <a:gd name="connsiteX21" fmla="*/ 1118379 w 1226128"/>
              <a:gd name="connsiteY21" fmla="*/ 1098236 h 1334417"/>
              <a:gd name="connsiteX22" fmla="*/ 1115998 w 1226128"/>
              <a:gd name="connsiteY22" fmla="*/ 1098238 h 1334417"/>
              <a:gd name="connsiteX23" fmla="*/ 1101709 w 1226128"/>
              <a:gd name="connsiteY23" fmla="*/ 1061724 h 1334417"/>
              <a:gd name="connsiteX24" fmla="*/ 1042972 w 1226128"/>
              <a:gd name="connsiteY24" fmla="*/ 1023624 h 1334417"/>
              <a:gd name="connsiteX25" fmla="*/ 1011225 w 1226128"/>
              <a:gd name="connsiteY25" fmla="*/ 1007753 h 1334417"/>
              <a:gd name="connsiteX26" fmla="*/ 991378 w 1226128"/>
              <a:gd name="connsiteY26" fmla="*/ 979174 h 1334417"/>
              <a:gd name="connsiteX27" fmla="*/ 1030275 w 1226128"/>
              <a:gd name="connsiteY27" fmla="*/ 948222 h 1334417"/>
              <a:gd name="connsiteX28" fmla="*/ 1061230 w 1226128"/>
              <a:gd name="connsiteY28" fmla="*/ 931548 h 1334417"/>
              <a:gd name="connsiteX29" fmla="*/ 1089806 w 1226128"/>
              <a:gd name="connsiteY29" fmla="*/ 919647 h 1334417"/>
              <a:gd name="connsiteX30" fmla="*/ 1140604 w 1226128"/>
              <a:gd name="connsiteY30" fmla="*/ 896624 h 1334417"/>
              <a:gd name="connsiteX31" fmla="*/ 1102504 w 1226128"/>
              <a:gd name="connsiteY31" fmla="*/ 752161 h 1334417"/>
              <a:gd name="connsiteX32" fmla="*/ 927086 w 1226128"/>
              <a:gd name="connsiteY32" fmla="*/ 663262 h 1334417"/>
              <a:gd name="connsiteX33" fmla="*/ 1081072 w 1226128"/>
              <a:gd name="connsiteY33" fmla="*/ 542611 h 1334417"/>
              <a:gd name="connsiteX34" fmla="*/ 1137431 w 1226128"/>
              <a:gd name="connsiteY34" fmla="*/ 567222 h 1334417"/>
              <a:gd name="connsiteX35" fmla="*/ 1185056 w 1226128"/>
              <a:gd name="connsiteY35" fmla="*/ 600559 h 1334417"/>
              <a:gd name="connsiteX36" fmla="*/ 1151719 w 1226128"/>
              <a:gd name="connsiteY36" fmla="*/ 629134 h 1334417"/>
              <a:gd name="connsiteX37" fmla="*/ 1115998 w 1226128"/>
              <a:gd name="connsiteY37" fmla="*/ 672787 h 1334417"/>
              <a:gd name="connsiteX38" fmla="*/ 1158862 w 1226128"/>
              <a:gd name="connsiteY38" fmla="*/ 671997 h 1334417"/>
              <a:gd name="connsiteX39" fmla="*/ 1209660 w 1226128"/>
              <a:gd name="connsiteY39" fmla="*/ 671200 h 1334417"/>
              <a:gd name="connsiteX40" fmla="*/ 1223156 w 1226128"/>
              <a:gd name="connsiteY40" fmla="*/ 595797 h 1334417"/>
              <a:gd name="connsiteX41" fmla="*/ 1158067 w 1226128"/>
              <a:gd name="connsiteY41" fmla="*/ 483872 h 1334417"/>
              <a:gd name="connsiteX42" fmla="*/ 1083454 w 1226128"/>
              <a:gd name="connsiteY42" fmla="*/ 544203 h 1334417"/>
              <a:gd name="connsiteX43" fmla="*/ 919941 w 1226128"/>
              <a:gd name="connsiteY43" fmla="*/ 663658 h 1334417"/>
              <a:gd name="connsiteX44" fmla="*/ 877873 w 1226128"/>
              <a:gd name="connsiteY44" fmla="*/ 599761 h 1334417"/>
              <a:gd name="connsiteX45" fmla="*/ 844537 w 1226128"/>
              <a:gd name="connsiteY45" fmla="*/ 605322 h 1334417"/>
              <a:gd name="connsiteX46" fmla="*/ 828660 w 1226128"/>
              <a:gd name="connsiteY46" fmla="*/ 598172 h 1334417"/>
              <a:gd name="connsiteX47" fmla="*/ 910416 w 1226128"/>
              <a:gd name="connsiteY47" fmla="*/ 486255 h 1334417"/>
              <a:gd name="connsiteX48" fmla="*/ 951694 w 1226128"/>
              <a:gd name="connsiteY48" fmla="*/ 526741 h 1334417"/>
              <a:gd name="connsiteX49" fmla="*/ 995347 w 1226128"/>
              <a:gd name="connsiteY49" fmla="*/ 564043 h 1334417"/>
              <a:gd name="connsiteX50" fmla="*/ 989794 w 1226128"/>
              <a:gd name="connsiteY50" fmla="*/ 493403 h 1334417"/>
              <a:gd name="connsiteX51" fmla="*/ 989794 w 1226128"/>
              <a:gd name="connsiteY51" fmla="*/ 443397 h 1334417"/>
              <a:gd name="connsiteX52" fmla="*/ 973125 w 1226128"/>
              <a:gd name="connsiteY52" fmla="*/ 414822 h 1334417"/>
              <a:gd name="connsiteX53" fmla="*/ 952485 w 1226128"/>
              <a:gd name="connsiteY53" fmla="*/ 378303 h 1334417"/>
              <a:gd name="connsiteX54" fmla="*/ 892162 w 1226128"/>
              <a:gd name="connsiteY54" fmla="*/ 348147 h 1334417"/>
              <a:gd name="connsiteX55" fmla="*/ 827072 w 1226128"/>
              <a:gd name="connsiteY55" fmla="*/ 321949 h 1334417"/>
              <a:gd name="connsiteX56" fmla="*/ 886606 w 1226128"/>
              <a:gd name="connsiteY56" fmla="*/ 296553 h 1334417"/>
              <a:gd name="connsiteX57" fmla="*/ 940579 w 1226128"/>
              <a:gd name="connsiteY57" fmla="*/ 229079 h 1334417"/>
              <a:gd name="connsiteX58" fmla="*/ 997731 w 1226128"/>
              <a:gd name="connsiteY58" fmla="*/ 214003 h 1334417"/>
              <a:gd name="connsiteX59" fmla="*/ 1004081 w 1226128"/>
              <a:gd name="connsiteY59" fmla="*/ 171934 h 1334417"/>
              <a:gd name="connsiteX60" fmla="*/ 1012810 w 1226128"/>
              <a:gd name="connsiteY60" fmla="*/ 124303 h 1334417"/>
              <a:gd name="connsiteX61" fmla="*/ 962010 w 1226128"/>
              <a:gd name="connsiteY61" fmla="*/ 100494 h 1334417"/>
              <a:gd name="connsiteX62" fmla="*/ 867556 w 1226128"/>
              <a:gd name="connsiteY62" fmla="*/ 90178 h 1334417"/>
              <a:gd name="connsiteX63" fmla="*/ 819929 w 1226128"/>
              <a:gd name="connsiteY63" fmla="*/ 67951 h 1334417"/>
              <a:gd name="connsiteX64" fmla="*/ 769131 w 1226128"/>
              <a:gd name="connsiteY64" fmla="*/ 39378 h 1334417"/>
              <a:gd name="connsiteX65" fmla="*/ 724681 w 1226128"/>
              <a:gd name="connsiteY65" fmla="*/ 52078 h 1334417"/>
              <a:gd name="connsiteX66" fmla="*/ 610381 w 1226128"/>
              <a:gd name="connsiteY66" fmla="*/ 1278 h 1334417"/>
              <a:gd name="connsiteX67" fmla="*/ 584981 w 1226128"/>
              <a:gd name="connsiteY67" fmla="*/ 20328 h 1334417"/>
              <a:gd name="connsiteX68" fmla="*/ 531006 w 1226128"/>
              <a:gd name="connsiteY68" fmla="*/ 39378 h 1334417"/>
              <a:gd name="connsiteX69" fmla="*/ 521479 w 1226128"/>
              <a:gd name="connsiteY69" fmla="*/ 93349 h 1334417"/>
              <a:gd name="connsiteX70" fmla="*/ 366698 w 1226128"/>
              <a:gd name="connsiteY70" fmla="*/ 103667 h 1334417"/>
              <a:gd name="connsiteX71" fmla="*/ 3953 w 1226128"/>
              <a:gd name="connsiteY71" fmla="*/ 354493 h 1334417"/>
              <a:gd name="connsiteX72" fmla="*/ 38878 w 1226128"/>
              <a:gd name="connsiteY72" fmla="*/ 520387 h 1334417"/>
              <a:gd name="connsiteX73" fmla="*/ 165084 w 1226128"/>
              <a:gd name="connsiteY73" fmla="*/ 391005 h 1334417"/>
              <a:gd name="connsiteX74" fmla="*/ 218266 w 1226128"/>
              <a:gd name="connsiteY74" fmla="*/ 226700 h 1334417"/>
              <a:gd name="connsiteX75" fmla="*/ 378605 w 1226128"/>
              <a:gd name="connsiteY75" fmla="*/ 134227 h 1334417"/>
              <a:gd name="connsiteX0" fmla="*/ 378605 w 1226128"/>
              <a:gd name="connsiteY0" fmla="*/ 134227 h 1334417"/>
              <a:gd name="connsiteX1" fmla="*/ 315104 w 1226128"/>
              <a:gd name="connsiteY1" fmla="*/ 309250 h 1334417"/>
              <a:gd name="connsiteX2" fmla="*/ 283354 w 1226128"/>
              <a:gd name="connsiteY2" fmla="*/ 412435 h 1334417"/>
              <a:gd name="connsiteX3" fmla="*/ 279385 w 1226128"/>
              <a:gd name="connsiteY3" fmla="*/ 628335 h 1334417"/>
              <a:gd name="connsiteX4" fmla="*/ 364316 w 1226128"/>
              <a:gd name="connsiteY4" fmla="*/ 772005 h 1334417"/>
              <a:gd name="connsiteX5" fmla="*/ 404006 w 1226128"/>
              <a:gd name="connsiteY5" fmla="*/ 850591 h 1334417"/>
              <a:gd name="connsiteX6" fmla="*/ 434167 w 1226128"/>
              <a:gd name="connsiteY6" fmla="*/ 920437 h 1334417"/>
              <a:gd name="connsiteX7" fmla="*/ 377812 w 1226128"/>
              <a:gd name="connsiteY7" fmla="*/ 931553 h 1334417"/>
              <a:gd name="connsiteX8" fmla="*/ 256369 w 1226128"/>
              <a:gd name="connsiteY8" fmla="*/ 974416 h 1334417"/>
              <a:gd name="connsiteX9" fmla="*/ 161116 w 1226128"/>
              <a:gd name="connsiteY9" fmla="*/ 997431 h 1334417"/>
              <a:gd name="connsiteX10" fmla="*/ 235729 w 1226128"/>
              <a:gd name="connsiteY10" fmla="*/ 1090301 h 1334417"/>
              <a:gd name="connsiteX11" fmla="*/ 323041 w 1226128"/>
              <a:gd name="connsiteY11" fmla="*/ 1058549 h 1334417"/>
              <a:gd name="connsiteX12" fmla="*/ 277797 w 1226128"/>
              <a:gd name="connsiteY12" fmla="*/ 1126810 h 1334417"/>
              <a:gd name="connsiteX13" fmla="*/ 382572 w 1226128"/>
              <a:gd name="connsiteY13" fmla="*/ 1162530 h 1334417"/>
              <a:gd name="connsiteX14" fmla="*/ 523066 w 1226128"/>
              <a:gd name="connsiteY14" fmla="*/ 1133955 h 1334417"/>
              <a:gd name="connsiteX15" fmla="*/ 584979 w 1226128"/>
              <a:gd name="connsiteY15" fmla="*/ 1188725 h 1334417"/>
              <a:gd name="connsiteX16" fmla="*/ 632603 w 1226128"/>
              <a:gd name="connsiteY16" fmla="*/ 1286356 h 1334417"/>
              <a:gd name="connsiteX17" fmla="*/ 677848 w 1226128"/>
              <a:gd name="connsiteY17" fmla="*/ 1288738 h 1334417"/>
              <a:gd name="connsiteX18" fmla="*/ 718328 w 1226128"/>
              <a:gd name="connsiteY18" fmla="*/ 1303024 h 1334417"/>
              <a:gd name="connsiteX19" fmla="*/ 770717 w 1226128"/>
              <a:gd name="connsiteY19" fmla="*/ 1331599 h 1334417"/>
              <a:gd name="connsiteX20" fmla="*/ 904066 w 1226128"/>
              <a:gd name="connsiteY20" fmla="*/ 1224443 h 1334417"/>
              <a:gd name="connsiteX21" fmla="*/ 1068372 w 1226128"/>
              <a:gd name="connsiteY21" fmla="*/ 1119668 h 1334417"/>
              <a:gd name="connsiteX22" fmla="*/ 1118379 w 1226128"/>
              <a:gd name="connsiteY22" fmla="*/ 1098236 h 1334417"/>
              <a:gd name="connsiteX23" fmla="*/ 1115998 w 1226128"/>
              <a:gd name="connsiteY23" fmla="*/ 1098238 h 1334417"/>
              <a:gd name="connsiteX24" fmla="*/ 1101709 w 1226128"/>
              <a:gd name="connsiteY24" fmla="*/ 1061724 h 1334417"/>
              <a:gd name="connsiteX25" fmla="*/ 1042972 w 1226128"/>
              <a:gd name="connsiteY25" fmla="*/ 1023624 h 1334417"/>
              <a:gd name="connsiteX26" fmla="*/ 1011225 w 1226128"/>
              <a:gd name="connsiteY26" fmla="*/ 1007753 h 1334417"/>
              <a:gd name="connsiteX27" fmla="*/ 991378 w 1226128"/>
              <a:gd name="connsiteY27" fmla="*/ 979174 h 1334417"/>
              <a:gd name="connsiteX28" fmla="*/ 1030275 w 1226128"/>
              <a:gd name="connsiteY28" fmla="*/ 948222 h 1334417"/>
              <a:gd name="connsiteX29" fmla="*/ 1061230 w 1226128"/>
              <a:gd name="connsiteY29" fmla="*/ 931548 h 1334417"/>
              <a:gd name="connsiteX30" fmla="*/ 1089806 w 1226128"/>
              <a:gd name="connsiteY30" fmla="*/ 919647 h 1334417"/>
              <a:gd name="connsiteX31" fmla="*/ 1140604 w 1226128"/>
              <a:gd name="connsiteY31" fmla="*/ 896624 h 1334417"/>
              <a:gd name="connsiteX32" fmla="*/ 1102504 w 1226128"/>
              <a:gd name="connsiteY32" fmla="*/ 752161 h 1334417"/>
              <a:gd name="connsiteX33" fmla="*/ 927086 w 1226128"/>
              <a:gd name="connsiteY33" fmla="*/ 663262 h 1334417"/>
              <a:gd name="connsiteX34" fmla="*/ 1081072 w 1226128"/>
              <a:gd name="connsiteY34" fmla="*/ 542611 h 1334417"/>
              <a:gd name="connsiteX35" fmla="*/ 1137431 w 1226128"/>
              <a:gd name="connsiteY35" fmla="*/ 567222 h 1334417"/>
              <a:gd name="connsiteX36" fmla="*/ 1185056 w 1226128"/>
              <a:gd name="connsiteY36" fmla="*/ 600559 h 1334417"/>
              <a:gd name="connsiteX37" fmla="*/ 1151719 w 1226128"/>
              <a:gd name="connsiteY37" fmla="*/ 629134 h 1334417"/>
              <a:gd name="connsiteX38" fmla="*/ 1115998 w 1226128"/>
              <a:gd name="connsiteY38" fmla="*/ 672787 h 1334417"/>
              <a:gd name="connsiteX39" fmla="*/ 1158862 w 1226128"/>
              <a:gd name="connsiteY39" fmla="*/ 671997 h 1334417"/>
              <a:gd name="connsiteX40" fmla="*/ 1209660 w 1226128"/>
              <a:gd name="connsiteY40" fmla="*/ 671200 h 1334417"/>
              <a:gd name="connsiteX41" fmla="*/ 1223156 w 1226128"/>
              <a:gd name="connsiteY41" fmla="*/ 595797 h 1334417"/>
              <a:gd name="connsiteX42" fmla="*/ 1158067 w 1226128"/>
              <a:gd name="connsiteY42" fmla="*/ 483872 h 1334417"/>
              <a:gd name="connsiteX43" fmla="*/ 1083454 w 1226128"/>
              <a:gd name="connsiteY43" fmla="*/ 544203 h 1334417"/>
              <a:gd name="connsiteX44" fmla="*/ 919941 w 1226128"/>
              <a:gd name="connsiteY44" fmla="*/ 663658 h 1334417"/>
              <a:gd name="connsiteX45" fmla="*/ 877873 w 1226128"/>
              <a:gd name="connsiteY45" fmla="*/ 599761 h 1334417"/>
              <a:gd name="connsiteX46" fmla="*/ 844537 w 1226128"/>
              <a:gd name="connsiteY46" fmla="*/ 605322 h 1334417"/>
              <a:gd name="connsiteX47" fmla="*/ 828660 w 1226128"/>
              <a:gd name="connsiteY47" fmla="*/ 598172 h 1334417"/>
              <a:gd name="connsiteX48" fmla="*/ 910416 w 1226128"/>
              <a:gd name="connsiteY48" fmla="*/ 486255 h 1334417"/>
              <a:gd name="connsiteX49" fmla="*/ 951694 w 1226128"/>
              <a:gd name="connsiteY49" fmla="*/ 526741 h 1334417"/>
              <a:gd name="connsiteX50" fmla="*/ 995347 w 1226128"/>
              <a:gd name="connsiteY50" fmla="*/ 564043 h 1334417"/>
              <a:gd name="connsiteX51" fmla="*/ 989794 w 1226128"/>
              <a:gd name="connsiteY51" fmla="*/ 493403 h 1334417"/>
              <a:gd name="connsiteX52" fmla="*/ 989794 w 1226128"/>
              <a:gd name="connsiteY52" fmla="*/ 443397 h 1334417"/>
              <a:gd name="connsiteX53" fmla="*/ 973125 w 1226128"/>
              <a:gd name="connsiteY53" fmla="*/ 414822 h 1334417"/>
              <a:gd name="connsiteX54" fmla="*/ 952485 w 1226128"/>
              <a:gd name="connsiteY54" fmla="*/ 378303 h 1334417"/>
              <a:gd name="connsiteX55" fmla="*/ 892162 w 1226128"/>
              <a:gd name="connsiteY55" fmla="*/ 348147 h 1334417"/>
              <a:gd name="connsiteX56" fmla="*/ 827072 w 1226128"/>
              <a:gd name="connsiteY56" fmla="*/ 321949 h 1334417"/>
              <a:gd name="connsiteX57" fmla="*/ 886606 w 1226128"/>
              <a:gd name="connsiteY57" fmla="*/ 296553 h 1334417"/>
              <a:gd name="connsiteX58" fmla="*/ 940579 w 1226128"/>
              <a:gd name="connsiteY58" fmla="*/ 229079 h 1334417"/>
              <a:gd name="connsiteX59" fmla="*/ 997731 w 1226128"/>
              <a:gd name="connsiteY59" fmla="*/ 214003 h 1334417"/>
              <a:gd name="connsiteX60" fmla="*/ 1004081 w 1226128"/>
              <a:gd name="connsiteY60" fmla="*/ 171934 h 1334417"/>
              <a:gd name="connsiteX61" fmla="*/ 1012810 w 1226128"/>
              <a:gd name="connsiteY61" fmla="*/ 124303 h 1334417"/>
              <a:gd name="connsiteX62" fmla="*/ 962010 w 1226128"/>
              <a:gd name="connsiteY62" fmla="*/ 100494 h 1334417"/>
              <a:gd name="connsiteX63" fmla="*/ 867556 w 1226128"/>
              <a:gd name="connsiteY63" fmla="*/ 90178 h 1334417"/>
              <a:gd name="connsiteX64" fmla="*/ 819929 w 1226128"/>
              <a:gd name="connsiteY64" fmla="*/ 67951 h 1334417"/>
              <a:gd name="connsiteX65" fmla="*/ 769131 w 1226128"/>
              <a:gd name="connsiteY65" fmla="*/ 39378 h 1334417"/>
              <a:gd name="connsiteX66" fmla="*/ 724681 w 1226128"/>
              <a:gd name="connsiteY66" fmla="*/ 52078 h 1334417"/>
              <a:gd name="connsiteX67" fmla="*/ 610381 w 1226128"/>
              <a:gd name="connsiteY67" fmla="*/ 1278 h 1334417"/>
              <a:gd name="connsiteX68" fmla="*/ 584981 w 1226128"/>
              <a:gd name="connsiteY68" fmla="*/ 20328 h 1334417"/>
              <a:gd name="connsiteX69" fmla="*/ 531006 w 1226128"/>
              <a:gd name="connsiteY69" fmla="*/ 39378 h 1334417"/>
              <a:gd name="connsiteX70" fmla="*/ 521479 w 1226128"/>
              <a:gd name="connsiteY70" fmla="*/ 93349 h 1334417"/>
              <a:gd name="connsiteX71" fmla="*/ 366698 w 1226128"/>
              <a:gd name="connsiteY71" fmla="*/ 103667 h 1334417"/>
              <a:gd name="connsiteX72" fmla="*/ 3953 w 1226128"/>
              <a:gd name="connsiteY72" fmla="*/ 354493 h 1334417"/>
              <a:gd name="connsiteX73" fmla="*/ 38878 w 1226128"/>
              <a:gd name="connsiteY73" fmla="*/ 520387 h 1334417"/>
              <a:gd name="connsiteX74" fmla="*/ 165084 w 1226128"/>
              <a:gd name="connsiteY74" fmla="*/ 391005 h 1334417"/>
              <a:gd name="connsiteX75" fmla="*/ 218266 w 1226128"/>
              <a:gd name="connsiteY75" fmla="*/ 226700 h 1334417"/>
              <a:gd name="connsiteX76" fmla="*/ 378605 w 1226128"/>
              <a:gd name="connsiteY76" fmla="*/ 134227 h 1334417"/>
              <a:gd name="connsiteX0" fmla="*/ 378605 w 1226128"/>
              <a:gd name="connsiteY0" fmla="*/ 134227 h 1334417"/>
              <a:gd name="connsiteX1" fmla="*/ 315104 w 1226128"/>
              <a:gd name="connsiteY1" fmla="*/ 309250 h 1334417"/>
              <a:gd name="connsiteX2" fmla="*/ 283354 w 1226128"/>
              <a:gd name="connsiteY2" fmla="*/ 412435 h 1334417"/>
              <a:gd name="connsiteX3" fmla="*/ 279385 w 1226128"/>
              <a:gd name="connsiteY3" fmla="*/ 628335 h 1334417"/>
              <a:gd name="connsiteX4" fmla="*/ 364316 w 1226128"/>
              <a:gd name="connsiteY4" fmla="*/ 772005 h 1334417"/>
              <a:gd name="connsiteX5" fmla="*/ 404006 w 1226128"/>
              <a:gd name="connsiteY5" fmla="*/ 850591 h 1334417"/>
              <a:gd name="connsiteX6" fmla="*/ 434167 w 1226128"/>
              <a:gd name="connsiteY6" fmla="*/ 920437 h 1334417"/>
              <a:gd name="connsiteX7" fmla="*/ 377812 w 1226128"/>
              <a:gd name="connsiteY7" fmla="*/ 931553 h 1334417"/>
              <a:gd name="connsiteX8" fmla="*/ 256369 w 1226128"/>
              <a:gd name="connsiteY8" fmla="*/ 974416 h 1334417"/>
              <a:gd name="connsiteX9" fmla="*/ 201600 w 1226128"/>
              <a:gd name="connsiteY9" fmla="*/ 995847 h 1334417"/>
              <a:gd name="connsiteX10" fmla="*/ 161116 w 1226128"/>
              <a:gd name="connsiteY10" fmla="*/ 997431 h 1334417"/>
              <a:gd name="connsiteX11" fmla="*/ 235729 w 1226128"/>
              <a:gd name="connsiteY11" fmla="*/ 1090301 h 1334417"/>
              <a:gd name="connsiteX12" fmla="*/ 323041 w 1226128"/>
              <a:gd name="connsiteY12" fmla="*/ 1058549 h 1334417"/>
              <a:gd name="connsiteX13" fmla="*/ 277797 w 1226128"/>
              <a:gd name="connsiteY13" fmla="*/ 1126810 h 1334417"/>
              <a:gd name="connsiteX14" fmla="*/ 382572 w 1226128"/>
              <a:gd name="connsiteY14" fmla="*/ 1162530 h 1334417"/>
              <a:gd name="connsiteX15" fmla="*/ 523066 w 1226128"/>
              <a:gd name="connsiteY15" fmla="*/ 1133955 h 1334417"/>
              <a:gd name="connsiteX16" fmla="*/ 584979 w 1226128"/>
              <a:gd name="connsiteY16" fmla="*/ 1188725 h 1334417"/>
              <a:gd name="connsiteX17" fmla="*/ 632603 w 1226128"/>
              <a:gd name="connsiteY17" fmla="*/ 1286356 h 1334417"/>
              <a:gd name="connsiteX18" fmla="*/ 677848 w 1226128"/>
              <a:gd name="connsiteY18" fmla="*/ 1288738 h 1334417"/>
              <a:gd name="connsiteX19" fmla="*/ 718328 w 1226128"/>
              <a:gd name="connsiteY19" fmla="*/ 1303024 h 1334417"/>
              <a:gd name="connsiteX20" fmla="*/ 770717 w 1226128"/>
              <a:gd name="connsiteY20" fmla="*/ 1331599 h 1334417"/>
              <a:gd name="connsiteX21" fmla="*/ 904066 w 1226128"/>
              <a:gd name="connsiteY21" fmla="*/ 1224443 h 1334417"/>
              <a:gd name="connsiteX22" fmla="*/ 1068372 w 1226128"/>
              <a:gd name="connsiteY22" fmla="*/ 1119668 h 1334417"/>
              <a:gd name="connsiteX23" fmla="*/ 1118379 w 1226128"/>
              <a:gd name="connsiteY23" fmla="*/ 1098236 h 1334417"/>
              <a:gd name="connsiteX24" fmla="*/ 1115998 w 1226128"/>
              <a:gd name="connsiteY24" fmla="*/ 1098238 h 1334417"/>
              <a:gd name="connsiteX25" fmla="*/ 1101709 w 1226128"/>
              <a:gd name="connsiteY25" fmla="*/ 1061724 h 1334417"/>
              <a:gd name="connsiteX26" fmla="*/ 1042972 w 1226128"/>
              <a:gd name="connsiteY26" fmla="*/ 1023624 h 1334417"/>
              <a:gd name="connsiteX27" fmla="*/ 1011225 w 1226128"/>
              <a:gd name="connsiteY27" fmla="*/ 1007753 h 1334417"/>
              <a:gd name="connsiteX28" fmla="*/ 991378 w 1226128"/>
              <a:gd name="connsiteY28" fmla="*/ 979174 h 1334417"/>
              <a:gd name="connsiteX29" fmla="*/ 1030275 w 1226128"/>
              <a:gd name="connsiteY29" fmla="*/ 948222 h 1334417"/>
              <a:gd name="connsiteX30" fmla="*/ 1061230 w 1226128"/>
              <a:gd name="connsiteY30" fmla="*/ 931548 h 1334417"/>
              <a:gd name="connsiteX31" fmla="*/ 1089806 w 1226128"/>
              <a:gd name="connsiteY31" fmla="*/ 919647 h 1334417"/>
              <a:gd name="connsiteX32" fmla="*/ 1140604 w 1226128"/>
              <a:gd name="connsiteY32" fmla="*/ 896624 h 1334417"/>
              <a:gd name="connsiteX33" fmla="*/ 1102504 w 1226128"/>
              <a:gd name="connsiteY33" fmla="*/ 752161 h 1334417"/>
              <a:gd name="connsiteX34" fmla="*/ 927086 w 1226128"/>
              <a:gd name="connsiteY34" fmla="*/ 663262 h 1334417"/>
              <a:gd name="connsiteX35" fmla="*/ 1081072 w 1226128"/>
              <a:gd name="connsiteY35" fmla="*/ 542611 h 1334417"/>
              <a:gd name="connsiteX36" fmla="*/ 1137431 w 1226128"/>
              <a:gd name="connsiteY36" fmla="*/ 567222 h 1334417"/>
              <a:gd name="connsiteX37" fmla="*/ 1185056 w 1226128"/>
              <a:gd name="connsiteY37" fmla="*/ 600559 h 1334417"/>
              <a:gd name="connsiteX38" fmla="*/ 1151719 w 1226128"/>
              <a:gd name="connsiteY38" fmla="*/ 629134 h 1334417"/>
              <a:gd name="connsiteX39" fmla="*/ 1115998 w 1226128"/>
              <a:gd name="connsiteY39" fmla="*/ 672787 h 1334417"/>
              <a:gd name="connsiteX40" fmla="*/ 1158862 w 1226128"/>
              <a:gd name="connsiteY40" fmla="*/ 671997 h 1334417"/>
              <a:gd name="connsiteX41" fmla="*/ 1209660 w 1226128"/>
              <a:gd name="connsiteY41" fmla="*/ 671200 h 1334417"/>
              <a:gd name="connsiteX42" fmla="*/ 1223156 w 1226128"/>
              <a:gd name="connsiteY42" fmla="*/ 595797 h 1334417"/>
              <a:gd name="connsiteX43" fmla="*/ 1158067 w 1226128"/>
              <a:gd name="connsiteY43" fmla="*/ 483872 h 1334417"/>
              <a:gd name="connsiteX44" fmla="*/ 1083454 w 1226128"/>
              <a:gd name="connsiteY44" fmla="*/ 544203 h 1334417"/>
              <a:gd name="connsiteX45" fmla="*/ 919941 w 1226128"/>
              <a:gd name="connsiteY45" fmla="*/ 663658 h 1334417"/>
              <a:gd name="connsiteX46" fmla="*/ 877873 w 1226128"/>
              <a:gd name="connsiteY46" fmla="*/ 599761 h 1334417"/>
              <a:gd name="connsiteX47" fmla="*/ 844537 w 1226128"/>
              <a:gd name="connsiteY47" fmla="*/ 605322 h 1334417"/>
              <a:gd name="connsiteX48" fmla="*/ 828660 w 1226128"/>
              <a:gd name="connsiteY48" fmla="*/ 598172 h 1334417"/>
              <a:gd name="connsiteX49" fmla="*/ 910416 w 1226128"/>
              <a:gd name="connsiteY49" fmla="*/ 486255 h 1334417"/>
              <a:gd name="connsiteX50" fmla="*/ 951694 w 1226128"/>
              <a:gd name="connsiteY50" fmla="*/ 526741 h 1334417"/>
              <a:gd name="connsiteX51" fmla="*/ 995347 w 1226128"/>
              <a:gd name="connsiteY51" fmla="*/ 564043 h 1334417"/>
              <a:gd name="connsiteX52" fmla="*/ 989794 w 1226128"/>
              <a:gd name="connsiteY52" fmla="*/ 493403 h 1334417"/>
              <a:gd name="connsiteX53" fmla="*/ 989794 w 1226128"/>
              <a:gd name="connsiteY53" fmla="*/ 443397 h 1334417"/>
              <a:gd name="connsiteX54" fmla="*/ 973125 w 1226128"/>
              <a:gd name="connsiteY54" fmla="*/ 414822 h 1334417"/>
              <a:gd name="connsiteX55" fmla="*/ 952485 w 1226128"/>
              <a:gd name="connsiteY55" fmla="*/ 378303 h 1334417"/>
              <a:gd name="connsiteX56" fmla="*/ 892162 w 1226128"/>
              <a:gd name="connsiteY56" fmla="*/ 348147 h 1334417"/>
              <a:gd name="connsiteX57" fmla="*/ 827072 w 1226128"/>
              <a:gd name="connsiteY57" fmla="*/ 321949 h 1334417"/>
              <a:gd name="connsiteX58" fmla="*/ 886606 w 1226128"/>
              <a:gd name="connsiteY58" fmla="*/ 296553 h 1334417"/>
              <a:gd name="connsiteX59" fmla="*/ 940579 w 1226128"/>
              <a:gd name="connsiteY59" fmla="*/ 229079 h 1334417"/>
              <a:gd name="connsiteX60" fmla="*/ 997731 w 1226128"/>
              <a:gd name="connsiteY60" fmla="*/ 214003 h 1334417"/>
              <a:gd name="connsiteX61" fmla="*/ 1004081 w 1226128"/>
              <a:gd name="connsiteY61" fmla="*/ 171934 h 1334417"/>
              <a:gd name="connsiteX62" fmla="*/ 1012810 w 1226128"/>
              <a:gd name="connsiteY62" fmla="*/ 124303 h 1334417"/>
              <a:gd name="connsiteX63" fmla="*/ 962010 w 1226128"/>
              <a:gd name="connsiteY63" fmla="*/ 100494 h 1334417"/>
              <a:gd name="connsiteX64" fmla="*/ 867556 w 1226128"/>
              <a:gd name="connsiteY64" fmla="*/ 90178 h 1334417"/>
              <a:gd name="connsiteX65" fmla="*/ 819929 w 1226128"/>
              <a:gd name="connsiteY65" fmla="*/ 67951 h 1334417"/>
              <a:gd name="connsiteX66" fmla="*/ 769131 w 1226128"/>
              <a:gd name="connsiteY66" fmla="*/ 39378 h 1334417"/>
              <a:gd name="connsiteX67" fmla="*/ 724681 w 1226128"/>
              <a:gd name="connsiteY67" fmla="*/ 52078 h 1334417"/>
              <a:gd name="connsiteX68" fmla="*/ 610381 w 1226128"/>
              <a:gd name="connsiteY68" fmla="*/ 1278 h 1334417"/>
              <a:gd name="connsiteX69" fmla="*/ 584981 w 1226128"/>
              <a:gd name="connsiteY69" fmla="*/ 20328 h 1334417"/>
              <a:gd name="connsiteX70" fmla="*/ 531006 w 1226128"/>
              <a:gd name="connsiteY70" fmla="*/ 39378 h 1334417"/>
              <a:gd name="connsiteX71" fmla="*/ 521479 w 1226128"/>
              <a:gd name="connsiteY71" fmla="*/ 93349 h 1334417"/>
              <a:gd name="connsiteX72" fmla="*/ 366698 w 1226128"/>
              <a:gd name="connsiteY72" fmla="*/ 103667 h 1334417"/>
              <a:gd name="connsiteX73" fmla="*/ 3953 w 1226128"/>
              <a:gd name="connsiteY73" fmla="*/ 354493 h 1334417"/>
              <a:gd name="connsiteX74" fmla="*/ 38878 w 1226128"/>
              <a:gd name="connsiteY74" fmla="*/ 520387 h 1334417"/>
              <a:gd name="connsiteX75" fmla="*/ 165084 w 1226128"/>
              <a:gd name="connsiteY75" fmla="*/ 391005 h 1334417"/>
              <a:gd name="connsiteX76" fmla="*/ 218266 w 1226128"/>
              <a:gd name="connsiteY76" fmla="*/ 226700 h 1334417"/>
              <a:gd name="connsiteX77" fmla="*/ 378605 w 1226128"/>
              <a:gd name="connsiteY77" fmla="*/ 134227 h 1334417"/>
              <a:gd name="connsiteX0" fmla="*/ 378605 w 1226128"/>
              <a:gd name="connsiteY0" fmla="*/ 134227 h 1334417"/>
              <a:gd name="connsiteX1" fmla="*/ 315104 w 1226128"/>
              <a:gd name="connsiteY1" fmla="*/ 309250 h 1334417"/>
              <a:gd name="connsiteX2" fmla="*/ 283354 w 1226128"/>
              <a:gd name="connsiteY2" fmla="*/ 412435 h 1334417"/>
              <a:gd name="connsiteX3" fmla="*/ 279385 w 1226128"/>
              <a:gd name="connsiteY3" fmla="*/ 628335 h 1334417"/>
              <a:gd name="connsiteX4" fmla="*/ 364316 w 1226128"/>
              <a:gd name="connsiteY4" fmla="*/ 772005 h 1334417"/>
              <a:gd name="connsiteX5" fmla="*/ 404006 w 1226128"/>
              <a:gd name="connsiteY5" fmla="*/ 850591 h 1334417"/>
              <a:gd name="connsiteX6" fmla="*/ 434167 w 1226128"/>
              <a:gd name="connsiteY6" fmla="*/ 920437 h 1334417"/>
              <a:gd name="connsiteX7" fmla="*/ 377812 w 1226128"/>
              <a:gd name="connsiteY7" fmla="*/ 931553 h 1334417"/>
              <a:gd name="connsiteX8" fmla="*/ 256369 w 1226128"/>
              <a:gd name="connsiteY8" fmla="*/ 974416 h 1334417"/>
              <a:gd name="connsiteX9" fmla="*/ 201600 w 1226128"/>
              <a:gd name="connsiteY9" fmla="*/ 995847 h 1334417"/>
              <a:gd name="connsiteX10" fmla="*/ 161116 w 1226128"/>
              <a:gd name="connsiteY10" fmla="*/ 997431 h 1334417"/>
              <a:gd name="connsiteX11" fmla="*/ 206362 w 1226128"/>
              <a:gd name="connsiteY11" fmla="*/ 1079191 h 1334417"/>
              <a:gd name="connsiteX12" fmla="*/ 235729 w 1226128"/>
              <a:gd name="connsiteY12" fmla="*/ 1090301 h 1334417"/>
              <a:gd name="connsiteX13" fmla="*/ 323041 w 1226128"/>
              <a:gd name="connsiteY13" fmla="*/ 1058549 h 1334417"/>
              <a:gd name="connsiteX14" fmla="*/ 277797 w 1226128"/>
              <a:gd name="connsiteY14" fmla="*/ 1126810 h 1334417"/>
              <a:gd name="connsiteX15" fmla="*/ 382572 w 1226128"/>
              <a:gd name="connsiteY15" fmla="*/ 1162530 h 1334417"/>
              <a:gd name="connsiteX16" fmla="*/ 523066 w 1226128"/>
              <a:gd name="connsiteY16" fmla="*/ 1133955 h 1334417"/>
              <a:gd name="connsiteX17" fmla="*/ 584979 w 1226128"/>
              <a:gd name="connsiteY17" fmla="*/ 1188725 h 1334417"/>
              <a:gd name="connsiteX18" fmla="*/ 632603 w 1226128"/>
              <a:gd name="connsiteY18" fmla="*/ 1286356 h 1334417"/>
              <a:gd name="connsiteX19" fmla="*/ 677848 w 1226128"/>
              <a:gd name="connsiteY19" fmla="*/ 1288738 h 1334417"/>
              <a:gd name="connsiteX20" fmla="*/ 718328 w 1226128"/>
              <a:gd name="connsiteY20" fmla="*/ 1303024 h 1334417"/>
              <a:gd name="connsiteX21" fmla="*/ 770717 w 1226128"/>
              <a:gd name="connsiteY21" fmla="*/ 1331599 h 1334417"/>
              <a:gd name="connsiteX22" fmla="*/ 904066 w 1226128"/>
              <a:gd name="connsiteY22" fmla="*/ 1224443 h 1334417"/>
              <a:gd name="connsiteX23" fmla="*/ 1068372 w 1226128"/>
              <a:gd name="connsiteY23" fmla="*/ 1119668 h 1334417"/>
              <a:gd name="connsiteX24" fmla="*/ 1118379 w 1226128"/>
              <a:gd name="connsiteY24" fmla="*/ 1098236 h 1334417"/>
              <a:gd name="connsiteX25" fmla="*/ 1115998 w 1226128"/>
              <a:gd name="connsiteY25" fmla="*/ 1098238 h 1334417"/>
              <a:gd name="connsiteX26" fmla="*/ 1101709 w 1226128"/>
              <a:gd name="connsiteY26" fmla="*/ 1061724 h 1334417"/>
              <a:gd name="connsiteX27" fmla="*/ 1042972 w 1226128"/>
              <a:gd name="connsiteY27" fmla="*/ 1023624 h 1334417"/>
              <a:gd name="connsiteX28" fmla="*/ 1011225 w 1226128"/>
              <a:gd name="connsiteY28" fmla="*/ 1007753 h 1334417"/>
              <a:gd name="connsiteX29" fmla="*/ 991378 w 1226128"/>
              <a:gd name="connsiteY29" fmla="*/ 979174 h 1334417"/>
              <a:gd name="connsiteX30" fmla="*/ 1030275 w 1226128"/>
              <a:gd name="connsiteY30" fmla="*/ 948222 h 1334417"/>
              <a:gd name="connsiteX31" fmla="*/ 1061230 w 1226128"/>
              <a:gd name="connsiteY31" fmla="*/ 931548 h 1334417"/>
              <a:gd name="connsiteX32" fmla="*/ 1089806 w 1226128"/>
              <a:gd name="connsiteY32" fmla="*/ 919647 h 1334417"/>
              <a:gd name="connsiteX33" fmla="*/ 1140604 w 1226128"/>
              <a:gd name="connsiteY33" fmla="*/ 896624 h 1334417"/>
              <a:gd name="connsiteX34" fmla="*/ 1102504 w 1226128"/>
              <a:gd name="connsiteY34" fmla="*/ 752161 h 1334417"/>
              <a:gd name="connsiteX35" fmla="*/ 927086 w 1226128"/>
              <a:gd name="connsiteY35" fmla="*/ 663262 h 1334417"/>
              <a:gd name="connsiteX36" fmla="*/ 1081072 w 1226128"/>
              <a:gd name="connsiteY36" fmla="*/ 542611 h 1334417"/>
              <a:gd name="connsiteX37" fmla="*/ 1137431 w 1226128"/>
              <a:gd name="connsiteY37" fmla="*/ 567222 h 1334417"/>
              <a:gd name="connsiteX38" fmla="*/ 1185056 w 1226128"/>
              <a:gd name="connsiteY38" fmla="*/ 600559 h 1334417"/>
              <a:gd name="connsiteX39" fmla="*/ 1151719 w 1226128"/>
              <a:gd name="connsiteY39" fmla="*/ 629134 h 1334417"/>
              <a:gd name="connsiteX40" fmla="*/ 1115998 w 1226128"/>
              <a:gd name="connsiteY40" fmla="*/ 672787 h 1334417"/>
              <a:gd name="connsiteX41" fmla="*/ 1158862 w 1226128"/>
              <a:gd name="connsiteY41" fmla="*/ 671997 h 1334417"/>
              <a:gd name="connsiteX42" fmla="*/ 1209660 w 1226128"/>
              <a:gd name="connsiteY42" fmla="*/ 671200 h 1334417"/>
              <a:gd name="connsiteX43" fmla="*/ 1223156 w 1226128"/>
              <a:gd name="connsiteY43" fmla="*/ 595797 h 1334417"/>
              <a:gd name="connsiteX44" fmla="*/ 1158067 w 1226128"/>
              <a:gd name="connsiteY44" fmla="*/ 483872 h 1334417"/>
              <a:gd name="connsiteX45" fmla="*/ 1083454 w 1226128"/>
              <a:gd name="connsiteY45" fmla="*/ 544203 h 1334417"/>
              <a:gd name="connsiteX46" fmla="*/ 919941 w 1226128"/>
              <a:gd name="connsiteY46" fmla="*/ 663658 h 1334417"/>
              <a:gd name="connsiteX47" fmla="*/ 877873 w 1226128"/>
              <a:gd name="connsiteY47" fmla="*/ 599761 h 1334417"/>
              <a:gd name="connsiteX48" fmla="*/ 844537 w 1226128"/>
              <a:gd name="connsiteY48" fmla="*/ 605322 h 1334417"/>
              <a:gd name="connsiteX49" fmla="*/ 828660 w 1226128"/>
              <a:gd name="connsiteY49" fmla="*/ 598172 h 1334417"/>
              <a:gd name="connsiteX50" fmla="*/ 910416 w 1226128"/>
              <a:gd name="connsiteY50" fmla="*/ 486255 h 1334417"/>
              <a:gd name="connsiteX51" fmla="*/ 951694 w 1226128"/>
              <a:gd name="connsiteY51" fmla="*/ 526741 h 1334417"/>
              <a:gd name="connsiteX52" fmla="*/ 995347 w 1226128"/>
              <a:gd name="connsiteY52" fmla="*/ 564043 h 1334417"/>
              <a:gd name="connsiteX53" fmla="*/ 989794 w 1226128"/>
              <a:gd name="connsiteY53" fmla="*/ 493403 h 1334417"/>
              <a:gd name="connsiteX54" fmla="*/ 989794 w 1226128"/>
              <a:gd name="connsiteY54" fmla="*/ 443397 h 1334417"/>
              <a:gd name="connsiteX55" fmla="*/ 973125 w 1226128"/>
              <a:gd name="connsiteY55" fmla="*/ 414822 h 1334417"/>
              <a:gd name="connsiteX56" fmla="*/ 952485 w 1226128"/>
              <a:gd name="connsiteY56" fmla="*/ 378303 h 1334417"/>
              <a:gd name="connsiteX57" fmla="*/ 892162 w 1226128"/>
              <a:gd name="connsiteY57" fmla="*/ 348147 h 1334417"/>
              <a:gd name="connsiteX58" fmla="*/ 827072 w 1226128"/>
              <a:gd name="connsiteY58" fmla="*/ 321949 h 1334417"/>
              <a:gd name="connsiteX59" fmla="*/ 886606 w 1226128"/>
              <a:gd name="connsiteY59" fmla="*/ 296553 h 1334417"/>
              <a:gd name="connsiteX60" fmla="*/ 940579 w 1226128"/>
              <a:gd name="connsiteY60" fmla="*/ 229079 h 1334417"/>
              <a:gd name="connsiteX61" fmla="*/ 997731 w 1226128"/>
              <a:gd name="connsiteY61" fmla="*/ 214003 h 1334417"/>
              <a:gd name="connsiteX62" fmla="*/ 1004081 w 1226128"/>
              <a:gd name="connsiteY62" fmla="*/ 171934 h 1334417"/>
              <a:gd name="connsiteX63" fmla="*/ 1012810 w 1226128"/>
              <a:gd name="connsiteY63" fmla="*/ 124303 h 1334417"/>
              <a:gd name="connsiteX64" fmla="*/ 962010 w 1226128"/>
              <a:gd name="connsiteY64" fmla="*/ 100494 h 1334417"/>
              <a:gd name="connsiteX65" fmla="*/ 867556 w 1226128"/>
              <a:gd name="connsiteY65" fmla="*/ 90178 h 1334417"/>
              <a:gd name="connsiteX66" fmla="*/ 819929 w 1226128"/>
              <a:gd name="connsiteY66" fmla="*/ 67951 h 1334417"/>
              <a:gd name="connsiteX67" fmla="*/ 769131 w 1226128"/>
              <a:gd name="connsiteY67" fmla="*/ 39378 h 1334417"/>
              <a:gd name="connsiteX68" fmla="*/ 724681 w 1226128"/>
              <a:gd name="connsiteY68" fmla="*/ 52078 h 1334417"/>
              <a:gd name="connsiteX69" fmla="*/ 610381 w 1226128"/>
              <a:gd name="connsiteY69" fmla="*/ 1278 h 1334417"/>
              <a:gd name="connsiteX70" fmla="*/ 584981 w 1226128"/>
              <a:gd name="connsiteY70" fmla="*/ 20328 h 1334417"/>
              <a:gd name="connsiteX71" fmla="*/ 531006 w 1226128"/>
              <a:gd name="connsiteY71" fmla="*/ 39378 h 1334417"/>
              <a:gd name="connsiteX72" fmla="*/ 521479 w 1226128"/>
              <a:gd name="connsiteY72" fmla="*/ 93349 h 1334417"/>
              <a:gd name="connsiteX73" fmla="*/ 366698 w 1226128"/>
              <a:gd name="connsiteY73" fmla="*/ 103667 h 1334417"/>
              <a:gd name="connsiteX74" fmla="*/ 3953 w 1226128"/>
              <a:gd name="connsiteY74" fmla="*/ 354493 h 1334417"/>
              <a:gd name="connsiteX75" fmla="*/ 38878 w 1226128"/>
              <a:gd name="connsiteY75" fmla="*/ 520387 h 1334417"/>
              <a:gd name="connsiteX76" fmla="*/ 165084 w 1226128"/>
              <a:gd name="connsiteY76" fmla="*/ 391005 h 1334417"/>
              <a:gd name="connsiteX77" fmla="*/ 218266 w 1226128"/>
              <a:gd name="connsiteY77" fmla="*/ 226700 h 1334417"/>
              <a:gd name="connsiteX78" fmla="*/ 378605 w 1226128"/>
              <a:gd name="connsiteY78" fmla="*/ 134227 h 1334417"/>
              <a:gd name="connsiteX0" fmla="*/ 378605 w 1226128"/>
              <a:gd name="connsiteY0" fmla="*/ 134227 h 1334417"/>
              <a:gd name="connsiteX1" fmla="*/ 315104 w 1226128"/>
              <a:gd name="connsiteY1" fmla="*/ 309250 h 1334417"/>
              <a:gd name="connsiteX2" fmla="*/ 283354 w 1226128"/>
              <a:gd name="connsiteY2" fmla="*/ 412435 h 1334417"/>
              <a:gd name="connsiteX3" fmla="*/ 279385 w 1226128"/>
              <a:gd name="connsiteY3" fmla="*/ 628335 h 1334417"/>
              <a:gd name="connsiteX4" fmla="*/ 364316 w 1226128"/>
              <a:gd name="connsiteY4" fmla="*/ 772005 h 1334417"/>
              <a:gd name="connsiteX5" fmla="*/ 404006 w 1226128"/>
              <a:gd name="connsiteY5" fmla="*/ 850591 h 1334417"/>
              <a:gd name="connsiteX6" fmla="*/ 434167 w 1226128"/>
              <a:gd name="connsiteY6" fmla="*/ 920437 h 1334417"/>
              <a:gd name="connsiteX7" fmla="*/ 377812 w 1226128"/>
              <a:gd name="connsiteY7" fmla="*/ 931553 h 1334417"/>
              <a:gd name="connsiteX8" fmla="*/ 256369 w 1226128"/>
              <a:gd name="connsiteY8" fmla="*/ 974416 h 1334417"/>
              <a:gd name="connsiteX9" fmla="*/ 201600 w 1226128"/>
              <a:gd name="connsiteY9" fmla="*/ 995847 h 1334417"/>
              <a:gd name="connsiteX10" fmla="*/ 161116 w 1226128"/>
              <a:gd name="connsiteY10" fmla="*/ 997431 h 1334417"/>
              <a:gd name="connsiteX11" fmla="*/ 206362 w 1226128"/>
              <a:gd name="connsiteY11" fmla="*/ 1079191 h 1334417"/>
              <a:gd name="connsiteX12" fmla="*/ 235729 w 1226128"/>
              <a:gd name="connsiteY12" fmla="*/ 1090301 h 1334417"/>
              <a:gd name="connsiteX13" fmla="*/ 273037 w 1226128"/>
              <a:gd name="connsiteY13" fmla="*/ 1067284 h 1334417"/>
              <a:gd name="connsiteX14" fmla="*/ 323041 w 1226128"/>
              <a:gd name="connsiteY14" fmla="*/ 1058549 h 1334417"/>
              <a:gd name="connsiteX15" fmla="*/ 277797 w 1226128"/>
              <a:gd name="connsiteY15" fmla="*/ 1126810 h 1334417"/>
              <a:gd name="connsiteX16" fmla="*/ 382572 w 1226128"/>
              <a:gd name="connsiteY16" fmla="*/ 1162530 h 1334417"/>
              <a:gd name="connsiteX17" fmla="*/ 523066 w 1226128"/>
              <a:gd name="connsiteY17" fmla="*/ 1133955 h 1334417"/>
              <a:gd name="connsiteX18" fmla="*/ 584979 w 1226128"/>
              <a:gd name="connsiteY18" fmla="*/ 1188725 h 1334417"/>
              <a:gd name="connsiteX19" fmla="*/ 632603 w 1226128"/>
              <a:gd name="connsiteY19" fmla="*/ 1286356 h 1334417"/>
              <a:gd name="connsiteX20" fmla="*/ 677848 w 1226128"/>
              <a:gd name="connsiteY20" fmla="*/ 1288738 h 1334417"/>
              <a:gd name="connsiteX21" fmla="*/ 718328 w 1226128"/>
              <a:gd name="connsiteY21" fmla="*/ 1303024 h 1334417"/>
              <a:gd name="connsiteX22" fmla="*/ 770717 w 1226128"/>
              <a:gd name="connsiteY22" fmla="*/ 1331599 h 1334417"/>
              <a:gd name="connsiteX23" fmla="*/ 904066 w 1226128"/>
              <a:gd name="connsiteY23" fmla="*/ 1224443 h 1334417"/>
              <a:gd name="connsiteX24" fmla="*/ 1068372 w 1226128"/>
              <a:gd name="connsiteY24" fmla="*/ 1119668 h 1334417"/>
              <a:gd name="connsiteX25" fmla="*/ 1118379 w 1226128"/>
              <a:gd name="connsiteY25" fmla="*/ 1098236 h 1334417"/>
              <a:gd name="connsiteX26" fmla="*/ 1115998 w 1226128"/>
              <a:gd name="connsiteY26" fmla="*/ 1098238 h 1334417"/>
              <a:gd name="connsiteX27" fmla="*/ 1101709 w 1226128"/>
              <a:gd name="connsiteY27" fmla="*/ 1061724 h 1334417"/>
              <a:gd name="connsiteX28" fmla="*/ 1042972 w 1226128"/>
              <a:gd name="connsiteY28" fmla="*/ 1023624 h 1334417"/>
              <a:gd name="connsiteX29" fmla="*/ 1011225 w 1226128"/>
              <a:gd name="connsiteY29" fmla="*/ 1007753 h 1334417"/>
              <a:gd name="connsiteX30" fmla="*/ 991378 w 1226128"/>
              <a:gd name="connsiteY30" fmla="*/ 979174 h 1334417"/>
              <a:gd name="connsiteX31" fmla="*/ 1030275 w 1226128"/>
              <a:gd name="connsiteY31" fmla="*/ 948222 h 1334417"/>
              <a:gd name="connsiteX32" fmla="*/ 1061230 w 1226128"/>
              <a:gd name="connsiteY32" fmla="*/ 931548 h 1334417"/>
              <a:gd name="connsiteX33" fmla="*/ 1089806 w 1226128"/>
              <a:gd name="connsiteY33" fmla="*/ 919647 h 1334417"/>
              <a:gd name="connsiteX34" fmla="*/ 1140604 w 1226128"/>
              <a:gd name="connsiteY34" fmla="*/ 896624 h 1334417"/>
              <a:gd name="connsiteX35" fmla="*/ 1102504 w 1226128"/>
              <a:gd name="connsiteY35" fmla="*/ 752161 h 1334417"/>
              <a:gd name="connsiteX36" fmla="*/ 927086 w 1226128"/>
              <a:gd name="connsiteY36" fmla="*/ 663262 h 1334417"/>
              <a:gd name="connsiteX37" fmla="*/ 1081072 w 1226128"/>
              <a:gd name="connsiteY37" fmla="*/ 542611 h 1334417"/>
              <a:gd name="connsiteX38" fmla="*/ 1137431 w 1226128"/>
              <a:gd name="connsiteY38" fmla="*/ 567222 h 1334417"/>
              <a:gd name="connsiteX39" fmla="*/ 1185056 w 1226128"/>
              <a:gd name="connsiteY39" fmla="*/ 600559 h 1334417"/>
              <a:gd name="connsiteX40" fmla="*/ 1151719 w 1226128"/>
              <a:gd name="connsiteY40" fmla="*/ 629134 h 1334417"/>
              <a:gd name="connsiteX41" fmla="*/ 1115998 w 1226128"/>
              <a:gd name="connsiteY41" fmla="*/ 672787 h 1334417"/>
              <a:gd name="connsiteX42" fmla="*/ 1158862 w 1226128"/>
              <a:gd name="connsiteY42" fmla="*/ 671997 h 1334417"/>
              <a:gd name="connsiteX43" fmla="*/ 1209660 w 1226128"/>
              <a:gd name="connsiteY43" fmla="*/ 671200 h 1334417"/>
              <a:gd name="connsiteX44" fmla="*/ 1223156 w 1226128"/>
              <a:gd name="connsiteY44" fmla="*/ 595797 h 1334417"/>
              <a:gd name="connsiteX45" fmla="*/ 1158067 w 1226128"/>
              <a:gd name="connsiteY45" fmla="*/ 483872 h 1334417"/>
              <a:gd name="connsiteX46" fmla="*/ 1083454 w 1226128"/>
              <a:gd name="connsiteY46" fmla="*/ 544203 h 1334417"/>
              <a:gd name="connsiteX47" fmla="*/ 919941 w 1226128"/>
              <a:gd name="connsiteY47" fmla="*/ 663658 h 1334417"/>
              <a:gd name="connsiteX48" fmla="*/ 877873 w 1226128"/>
              <a:gd name="connsiteY48" fmla="*/ 599761 h 1334417"/>
              <a:gd name="connsiteX49" fmla="*/ 844537 w 1226128"/>
              <a:gd name="connsiteY49" fmla="*/ 605322 h 1334417"/>
              <a:gd name="connsiteX50" fmla="*/ 828660 w 1226128"/>
              <a:gd name="connsiteY50" fmla="*/ 598172 h 1334417"/>
              <a:gd name="connsiteX51" fmla="*/ 910416 w 1226128"/>
              <a:gd name="connsiteY51" fmla="*/ 486255 h 1334417"/>
              <a:gd name="connsiteX52" fmla="*/ 951694 w 1226128"/>
              <a:gd name="connsiteY52" fmla="*/ 526741 h 1334417"/>
              <a:gd name="connsiteX53" fmla="*/ 995347 w 1226128"/>
              <a:gd name="connsiteY53" fmla="*/ 564043 h 1334417"/>
              <a:gd name="connsiteX54" fmla="*/ 989794 w 1226128"/>
              <a:gd name="connsiteY54" fmla="*/ 493403 h 1334417"/>
              <a:gd name="connsiteX55" fmla="*/ 989794 w 1226128"/>
              <a:gd name="connsiteY55" fmla="*/ 443397 h 1334417"/>
              <a:gd name="connsiteX56" fmla="*/ 973125 w 1226128"/>
              <a:gd name="connsiteY56" fmla="*/ 414822 h 1334417"/>
              <a:gd name="connsiteX57" fmla="*/ 952485 w 1226128"/>
              <a:gd name="connsiteY57" fmla="*/ 378303 h 1334417"/>
              <a:gd name="connsiteX58" fmla="*/ 892162 w 1226128"/>
              <a:gd name="connsiteY58" fmla="*/ 348147 h 1334417"/>
              <a:gd name="connsiteX59" fmla="*/ 827072 w 1226128"/>
              <a:gd name="connsiteY59" fmla="*/ 321949 h 1334417"/>
              <a:gd name="connsiteX60" fmla="*/ 886606 w 1226128"/>
              <a:gd name="connsiteY60" fmla="*/ 296553 h 1334417"/>
              <a:gd name="connsiteX61" fmla="*/ 940579 w 1226128"/>
              <a:gd name="connsiteY61" fmla="*/ 229079 h 1334417"/>
              <a:gd name="connsiteX62" fmla="*/ 997731 w 1226128"/>
              <a:gd name="connsiteY62" fmla="*/ 214003 h 1334417"/>
              <a:gd name="connsiteX63" fmla="*/ 1004081 w 1226128"/>
              <a:gd name="connsiteY63" fmla="*/ 171934 h 1334417"/>
              <a:gd name="connsiteX64" fmla="*/ 1012810 w 1226128"/>
              <a:gd name="connsiteY64" fmla="*/ 124303 h 1334417"/>
              <a:gd name="connsiteX65" fmla="*/ 962010 w 1226128"/>
              <a:gd name="connsiteY65" fmla="*/ 100494 h 1334417"/>
              <a:gd name="connsiteX66" fmla="*/ 867556 w 1226128"/>
              <a:gd name="connsiteY66" fmla="*/ 90178 h 1334417"/>
              <a:gd name="connsiteX67" fmla="*/ 819929 w 1226128"/>
              <a:gd name="connsiteY67" fmla="*/ 67951 h 1334417"/>
              <a:gd name="connsiteX68" fmla="*/ 769131 w 1226128"/>
              <a:gd name="connsiteY68" fmla="*/ 39378 h 1334417"/>
              <a:gd name="connsiteX69" fmla="*/ 724681 w 1226128"/>
              <a:gd name="connsiteY69" fmla="*/ 52078 h 1334417"/>
              <a:gd name="connsiteX70" fmla="*/ 610381 w 1226128"/>
              <a:gd name="connsiteY70" fmla="*/ 1278 h 1334417"/>
              <a:gd name="connsiteX71" fmla="*/ 584981 w 1226128"/>
              <a:gd name="connsiteY71" fmla="*/ 20328 h 1334417"/>
              <a:gd name="connsiteX72" fmla="*/ 531006 w 1226128"/>
              <a:gd name="connsiteY72" fmla="*/ 39378 h 1334417"/>
              <a:gd name="connsiteX73" fmla="*/ 521479 w 1226128"/>
              <a:gd name="connsiteY73" fmla="*/ 93349 h 1334417"/>
              <a:gd name="connsiteX74" fmla="*/ 366698 w 1226128"/>
              <a:gd name="connsiteY74" fmla="*/ 103667 h 1334417"/>
              <a:gd name="connsiteX75" fmla="*/ 3953 w 1226128"/>
              <a:gd name="connsiteY75" fmla="*/ 354493 h 1334417"/>
              <a:gd name="connsiteX76" fmla="*/ 38878 w 1226128"/>
              <a:gd name="connsiteY76" fmla="*/ 520387 h 1334417"/>
              <a:gd name="connsiteX77" fmla="*/ 165084 w 1226128"/>
              <a:gd name="connsiteY77" fmla="*/ 391005 h 1334417"/>
              <a:gd name="connsiteX78" fmla="*/ 218266 w 1226128"/>
              <a:gd name="connsiteY78" fmla="*/ 226700 h 1334417"/>
              <a:gd name="connsiteX79" fmla="*/ 378605 w 1226128"/>
              <a:gd name="connsiteY79" fmla="*/ 134227 h 1334417"/>
              <a:gd name="connsiteX0" fmla="*/ 381382 w 1228905"/>
              <a:gd name="connsiteY0" fmla="*/ 134227 h 1334417"/>
              <a:gd name="connsiteX1" fmla="*/ 317881 w 1228905"/>
              <a:gd name="connsiteY1" fmla="*/ 309250 h 1334417"/>
              <a:gd name="connsiteX2" fmla="*/ 286131 w 1228905"/>
              <a:gd name="connsiteY2" fmla="*/ 412435 h 1334417"/>
              <a:gd name="connsiteX3" fmla="*/ 282162 w 1228905"/>
              <a:gd name="connsiteY3" fmla="*/ 628335 h 1334417"/>
              <a:gd name="connsiteX4" fmla="*/ 367093 w 1228905"/>
              <a:gd name="connsiteY4" fmla="*/ 772005 h 1334417"/>
              <a:gd name="connsiteX5" fmla="*/ 406783 w 1228905"/>
              <a:gd name="connsiteY5" fmla="*/ 850591 h 1334417"/>
              <a:gd name="connsiteX6" fmla="*/ 436944 w 1228905"/>
              <a:gd name="connsiteY6" fmla="*/ 920437 h 1334417"/>
              <a:gd name="connsiteX7" fmla="*/ 380589 w 1228905"/>
              <a:gd name="connsiteY7" fmla="*/ 931553 h 1334417"/>
              <a:gd name="connsiteX8" fmla="*/ 259146 w 1228905"/>
              <a:gd name="connsiteY8" fmla="*/ 974416 h 1334417"/>
              <a:gd name="connsiteX9" fmla="*/ 204377 w 1228905"/>
              <a:gd name="connsiteY9" fmla="*/ 995847 h 1334417"/>
              <a:gd name="connsiteX10" fmla="*/ 163893 w 1228905"/>
              <a:gd name="connsiteY10" fmla="*/ 997431 h 1334417"/>
              <a:gd name="connsiteX11" fmla="*/ 209139 w 1228905"/>
              <a:gd name="connsiteY11" fmla="*/ 1079191 h 1334417"/>
              <a:gd name="connsiteX12" fmla="*/ 238506 w 1228905"/>
              <a:gd name="connsiteY12" fmla="*/ 1090301 h 1334417"/>
              <a:gd name="connsiteX13" fmla="*/ 275814 w 1228905"/>
              <a:gd name="connsiteY13" fmla="*/ 1067284 h 1334417"/>
              <a:gd name="connsiteX14" fmla="*/ 325818 w 1228905"/>
              <a:gd name="connsiteY14" fmla="*/ 1058549 h 1334417"/>
              <a:gd name="connsiteX15" fmla="*/ 280574 w 1228905"/>
              <a:gd name="connsiteY15" fmla="*/ 1126810 h 1334417"/>
              <a:gd name="connsiteX16" fmla="*/ 385349 w 1228905"/>
              <a:gd name="connsiteY16" fmla="*/ 1162530 h 1334417"/>
              <a:gd name="connsiteX17" fmla="*/ 525843 w 1228905"/>
              <a:gd name="connsiteY17" fmla="*/ 1133955 h 1334417"/>
              <a:gd name="connsiteX18" fmla="*/ 587756 w 1228905"/>
              <a:gd name="connsiteY18" fmla="*/ 1188725 h 1334417"/>
              <a:gd name="connsiteX19" fmla="*/ 635380 w 1228905"/>
              <a:gd name="connsiteY19" fmla="*/ 1286356 h 1334417"/>
              <a:gd name="connsiteX20" fmla="*/ 680625 w 1228905"/>
              <a:gd name="connsiteY20" fmla="*/ 1288738 h 1334417"/>
              <a:gd name="connsiteX21" fmla="*/ 721105 w 1228905"/>
              <a:gd name="connsiteY21" fmla="*/ 1303024 h 1334417"/>
              <a:gd name="connsiteX22" fmla="*/ 773494 w 1228905"/>
              <a:gd name="connsiteY22" fmla="*/ 1331599 h 1334417"/>
              <a:gd name="connsiteX23" fmla="*/ 906843 w 1228905"/>
              <a:gd name="connsiteY23" fmla="*/ 1224443 h 1334417"/>
              <a:gd name="connsiteX24" fmla="*/ 1071149 w 1228905"/>
              <a:gd name="connsiteY24" fmla="*/ 1119668 h 1334417"/>
              <a:gd name="connsiteX25" fmla="*/ 1121156 w 1228905"/>
              <a:gd name="connsiteY25" fmla="*/ 1098236 h 1334417"/>
              <a:gd name="connsiteX26" fmla="*/ 1118775 w 1228905"/>
              <a:gd name="connsiteY26" fmla="*/ 1098238 h 1334417"/>
              <a:gd name="connsiteX27" fmla="*/ 1104486 w 1228905"/>
              <a:gd name="connsiteY27" fmla="*/ 1061724 h 1334417"/>
              <a:gd name="connsiteX28" fmla="*/ 1045749 w 1228905"/>
              <a:gd name="connsiteY28" fmla="*/ 1023624 h 1334417"/>
              <a:gd name="connsiteX29" fmla="*/ 1014002 w 1228905"/>
              <a:gd name="connsiteY29" fmla="*/ 1007753 h 1334417"/>
              <a:gd name="connsiteX30" fmla="*/ 994155 w 1228905"/>
              <a:gd name="connsiteY30" fmla="*/ 979174 h 1334417"/>
              <a:gd name="connsiteX31" fmla="*/ 1033052 w 1228905"/>
              <a:gd name="connsiteY31" fmla="*/ 948222 h 1334417"/>
              <a:gd name="connsiteX32" fmla="*/ 1064007 w 1228905"/>
              <a:gd name="connsiteY32" fmla="*/ 931548 h 1334417"/>
              <a:gd name="connsiteX33" fmla="*/ 1092583 w 1228905"/>
              <a:gd name="connsiteY33" fmla="*/ 919647 h 1334417"/>
              <a:gd name="connsiteX34" fmla="*/ 1143381 w 1228905"/>
              <a:gd name="connsiteY34" fmla="*/ 896624 h 1334417"/>
              <a:gd name="connsiteX35" fmla="*/ 1105281 w 1228905"/>
              <a:gd name="connsiteY35" fmla="*/ 752161 h 1334417"/>
              <a:gd name="connsiteX36" fmla="*/ 929863 w 1228905"/>
              <a:gd name="connsiteY36" fmla="*/ 663262 h 1334417"/>
              <a:gd name="connsiteX37" fmla="*/ 1083849 w 1228905"/>
              <a:gd name="connsiteY37" fmla="*/ 542611 h 1334417"/>
              <a:gd name="connsiteX38" fmla="*/ 1140208 w 1228905"/>
              <a:gd name="connsiteY38" fmla="*/ 567222 h 1334417"/>
              <a:gd name="connsiteX39" fmla="*/ 1187833 w 1228905"/>
              <a:gd name="connsiteY39" fmla="*/ 600559 h 1334417"/>
              <a:gd name="connsiteX40" fmla="*/ 1154496 w 1228905"/>
              <a:gd name="connsiteY40" fmla="*/ 629134 h 1334417"/>
              <a:gd name="connsiteX41" fmla="*/ 1118775 w 1228905"/>
              <a:gd name="connsiteY41" fmla="*/ 672787 h 1334417"/>
              <a:gd name="connsiteX42" fmla="*/ 1161639 w 1228905"/>
              <a:gd name="connsiteY42" fmla="*/ 671997 h 1334417"/>
              <a:gd name="connsiteX43" fmla="*/ 1212437 w 1228905"/>
              <a:gd name="connsiteY43" fmla="*/ 671200 h 1334417"/>
              <a:gd name="connsiteX44" fmla="*/ 1225933 w 1228905"/>
              <a:gd name="connsiteY44" fmla="*/ 595797 h 1334417"/>
              <a:gd name="connsiteX45" fmla="*/ 1160844 w 1228905"/>
              <a:gd name="connsiteY45" fmla="*/ 483872 h 1334417"/>
              <a:gd name="connsiteX46" fmla="*/ 1086231 w 1228905"/>
              <a:gd name="connsiteY46" fmla="*/ 544203 h 1334417"/>
              <a:gd name="connsiteX47" fmla="*/ 922718 w 1228905"/>
              <a:gd name="connsiteY47" fmla="*/ 663658 h 1334417"/>
              <a:gd name="connsiteX48" fmla="*/ 880650 w 1228905"/>
              <a:gd name="connsiteY48" fmla="*/ 599761 h 1334417"/>
              <a:gd name="connsiteX49" fmla="*/ 847314 w 1228905"/>
              <a:gd name="connsiteY49" fmla="*/ 605322 h 1334417"/>
              <a:gd name="connsiteX50" fmla="*/ 831437 w 1228905"/>
              <a:gd name="connsiteY50" fmla="*/ 598172 h 1334417"/>
              <a:gd name="connsiteX51" fmla="*/ 913193 w 1228905"/>
              <a:gd name="connsiteY51" fmla="*/ 486255 h 1334417"/>
              <a:gd name="connsiteX52" fmla="*/ 954471 w 1228905"/>
              <a:gd name="connsiteY52" fmla="*/ 526741 h 1334417"/>
              <a:gd name="connsiteX53" fmla="*/ 998124 w 1228905"/>
              <a:gd name="connsiteY53" fmla="*/ 564043 h 1334417"/>
              <a:gd name="connsiteX54" fmla="*/ 992571 w 1228905"/>
              <a:gd name="connsiteY54" fmla="*/ 493403 h 1334417"/>
              <a:gd name="connsiteX55" fmla="*/ 992571 w 1228905"/>
              <a:gd name="connsiteY55" fmla="*/ 443397 h 1334417"/>
              <a:gd name="connsiteX56" fmla="*/ 975902 w 1228905"/>
              <a:gd name="connsiteY56" fmla="*/ 414822 h 1334417"/>
              <a:gd name="connsiteX57" fmla="*/ 955262 w 1228905"/>
              <a:gd name="connsiteY57" fmla="*/ 378303 h 1334417"/>
              <a:gd name="connsiteX58" fmla="*/ 894939 w 1228905"/>
              <a:gd name="connsiteY58" fmla="*/ 348147 h 1334417"/>
              <a:gd name="connsiteX59" fmla="*/ 829849 w 1228905"/>
              <a:gd name="connsiteY59" fmla="*/ 321949 h 1334417"/>
              <a:gd name="connsiteX60" fmla="*/ 889383 w 1228905"/>
              <a:gd name="connsiteY60" fmla="*/ 296553 h 1334417"/>
              <a:gd name="connsiteX61" fmla="*/ 943356 w 1228905"/>
              <a:gd name="connsiteY61" fmla="*/ 229079 h 1334417"/>
              <a:gd name="connsiteX62" fmla="*/ 1000508 w 1228905"/>
              <a:gd name="connsiteY62" fmla="*/ 214003 h 1334417"/>
              <a:gd name="connsiteX63" fmla="*/ 1006858 w 1228905"/>
              <a:gd name="connsiteY63" fmla="*/ 171934 h 1334417"/>
              <a:gd name="connsiteX64" fmla="*/ 1015587 w 1228905"/>
              <a:gd name="connsiteY64" fmla="*/ 124303 h 1334417"/>
              <a:gd name="connsiteX65" fmla="*/ 964787 w 1228905"/>
              <a:gd name="connsiteY65" fmla="*/ 100494 h 1334417"/>
              <a:gd name="connsiteX66" fmla="*/ 870333 w 1228905"/>
              <a:gd name="connsiteY66" fmla="*/ 90178 h 1334417"/>
              <a:gd name="connsiteX67" fmla="*/ 822706 w 1228905"/>
              <a:gd name="connsiteY67" fmla="*/ 67951 h 1334417"/>
              <a:gd name="connsiteX68" fmla="*/ 771908 w 1228905"/>
              <a:gd name="connsiteY68" fmla="*/ 39378 h 1334417"/>
              <a:gd name="connsiteX69" fmla="*/ 727458 w 1228905"/>
              <a:gd name="connsiteY69" fmla="*/ 52078 h 1334417"/>
              <a:gd name="connsiteX70" fmla="*/ 613158 w 1228905"/>
              <a:gd name="connsiteY70" fmla="*/ 1278 h 1334417"/>
              <a:gd name="connsiteX71" fmla="*/ 587758 w 1228905"/>
              <a:gd name="connsiteY71" fmla="*/ 20328 h 1334417"/>
              <a:gd name="connsiteX72" fmla="*/ 533783 w 1228905"/>
              <a:gd name="connsiteY72" fmla="*/ 39378 h 1334417"/>
              <a:gd name="connsiteX73" fmla="*/ 524256 w 1228905"/>
              <a:gd name="connsiteY73" fmla="*/ 93349 h 1334417"/>
              <a:gd name="connsiteX74" fmla="*/ 369475 w 1228905"/>
              <a:gd name="connsiteY74" fmla="*/ 103667 h 1334417"/>
              <a:gd name="connsiteX75" fmla="*/ 6730 w 1228905"/>
              <a:gd name="connsiteY75" fmla="*/ 354493 h 1334417"/>
              <a:gd name="connsiteX76" fmla="*/ 41655 w 1228905"/>
              <a:gd name="connsiteY76" fmla="*/ 520387 h 1334417"/>
              <a:gd name="connsiteX77" fmla="*/ 109127 w 1228905"/>
              <a:gd name="connsiteY77" fmla="*/ 412441 h 1334417"/>
              <a:gd name="connsiteX78" fmla="*/ 167861 w 1228905"/>
              <a:gd name="connsiteY78" fmla="*/ 391005 h 1334417"/>
              <a:gd name="connsiteX79" fmla="*/ 221043 w 1228905"/>
              <a:gd name="connsiteY79" fmla="*/ 226700 h 1334417"/>
              <a:gd name="connsiteX80" fmla="*/ 381382 w 1228905"/>
              <a:gd name="connsiteY80" fmla="*/ 134227 h 1334417"/>
              <a:gd name="connsiteX0" fmla="*/ 376574 w 1224097"/>
              <a:gd name="connsiteY0" fmla="*/ 134227 h 1334417"/>
              <a:gd name="connsiteX1" fmla="*/ 313073 w 1224097"/>
              <a:gd name="connsiteY1" fmla="*/ 309250 h 1334417"/>
              <a:gd name="connsiteX2" fmla="*/ 281323 w 1224097"/>
              <a:gd name="connsiteY2" fmla="*/ 412435 h 1334417"/>
              <a:gd name="connsiteX3" fmla="*/ 277354 w 1224097"/>
              <a:gd name="connsiteY3" fmla="*/ 628335 h 1334417"/>
              <a:gd name="connsiteX4" fmla="*/ 362285 w 1224097"/>
              <a:gd name="connsiteY4" fmla="*/ 772005 h 1334417"/>
              <a:gd name="connsiteX5" fmla="*/ 401975 w 1224097"/>
              <a:gd name="connsiteY5" fmla="*/ 850591 h 1334417"/>
              <a:gd name="connsiteX6" fmla="*/ 432136 w 1224097"/>
              <a:gd name="connsiteY6" fmla="*/ 920437 h 1334417"/>
              <a:gd name="connsiteX7" fmla="*/ 375781 w 1224097"/>
              <a:gd name="connsiteY7" fmla="*/ 931553 h 1334417"/>
              <a:gd name="connsiteX8" fmla="*/ 254338 w 1224097"/>
              <a:gd name="connsiteY8" fmla="*/ 974416 h 1334417"/>
              <a:gd name="connsiteX9" fmla="*/ 199569 w 1224097"/>
              <a:gd name="connsiteY9" fmla="*/ 995847 h 1334417"/>
              <a:gd name="connsiteX10" fmla="*/ 159085 w 1224097"/>
              <a:gd name="connsiteY10" fmla="*/ 997431 h 1334417"/>
              <a:gd name="connsiteX11" fmla="*/ 204331 w 1224097"/>
              <a:gd name="connsiteY11" fmla="*/ 1079191 h 1334417"/>
              <a:gd name="connsiteX12" fmla="*/ 233698 w 1224097"/>
              <a:gd name="connsiteY12" fmla="*/ 1090301 h 1334417"/>
              <a:gd name="connsiteX13" fmla="*/ 271006 w 1224097"/>
              <a:gd name="connsiteY13" fmla="*/ 1067284 h 1334417"/>
              <a:gd name="connsiteX14" fmla="*/ 321010 w 1224097"/>
              <a:gd name="connsiteY14" fmla="*/ 1058549 h 1334417"/>
              <a:gd name="connsiteX15" fmla="*/ 275766 w 1224097"/>
              <a:gd name="connsiteY15" fmla="*/ 1126810 h 1334417"/>
              <a:gd name="connsiteX16" fmla="*/ 380541 w 1224097"/>
              <a:gd name="connsiteY16" fmla="*/ 1162530 h 1334417"/>
              <a:gd name="connsiteX17" fmla="*/ 521035 w 1224097"/>
              <a:gd name="connsiteY17" fmla="*/ 1133955 h 1334417"/>
              <a:gd name="connsiteX18" fmla="*/ 582948 w 1224097"/>
              <a:gd name="connsiteY18" fmla="*/ 1188725 h 1334417"/>
              <a:gd name="connsiteX19" fmla="*/ 630572 w 1224097"/>
              <a:gd name="connsiteY19" fmla="*/ 1286356 h 1334417"/>
              <a:gd name="connsiteX20" fmla="*/ 675817 w 1224097"/>
              <a:gd name="connsiteY20" fmla="*/ 1288738 h 1334417"/>
              <a:gd name="connsiteX21" fmla="*/ 716297 w 1224097"/>
              <a:gd name="connsiteY21" fmla="*/ 1303024 h 1334417"/>
              <a:gd name="connsiteX22" fmla="*/ 768686 w 1224097"/>
              <a:gd name="connsiteY22" fmla="*/ 1331599 h 1334417"/>
              <a:gd name="connsiteX23" fmla="*/ 902035 w 1224097"/>
              <a:gd name="connsiteY23" fmla="*/ 1224443 h 1334417"/>
              <a:gd name="connsiteX24" fmla="*/ 1066341 w 1224097"/>
              <a:gd name="connsiteY24" fmla="*/ 1119668 h 1334417"/>
              <a:gd name="connsiteX25" fmla="*/ 1116348 w 1224097"/>
              <a:gd name="connsiteY25" fmla="*/ 1098236 h 1334417"/>
              <a:gd name="connsiteX26" fmla="*/ 1113967 w 1224097"/>
              <a:gd name="connsiteY26" fmla="*/ 1098238 h 1334417"/>
              <a:gd name="connsiteX27" fmla="*/ 1099678 w 1224097"/>
              <a:gd name="connsiteY27" fmla="*/ 1061724 h 1334417"/>
              <a:gd name="connsiteX28" fmla="*/ 1040941 w 1224097"/>
              <a:gd name="connsiteY28" fmla="*/ 1023624 h 1334417"/>
              <a:gd name="connsiteX29" fmla="*/ 1009194 w 1224097"/>
              <a:gd name="connsiteY29" fmla="*/ 1007753 h 1334417"/>
              <a:gd name="connsiteX30" fmla="*/ 989347 w 1224097"/>
              <a:gd name="connsiteY30" fmla="*/ 979174 h 1334417"/>
              <a:gd name="connsiteX31" fmla="*/ 1028244 w 1224097"/>
              <a:gd name="connsiteY31" fmla="*/ 948222 h 1334417"/>
              <a:gd name="connsiteX32" fmla="*/ 1059199 w 1224097"/>
              <a:gd name="connsiteY32" fmla="*/ 931548 h 1334417"/>
              <a:gd name="connsiteX33" fmla="*/ 1087775 w 1224097"/>
              <a:gd name="connsiteY33" fmla="*/ 919647 h 1334417"/>
              <a:gd name="connsiteX34" fmla="*/ 1138573 w 1224097"/>
              <a:gd name="connsiteY34" fmla="*/ 896624 h 1334417"/>
              <a:gd name="connsiteX35" fmla="*/ 1100473 w 1224097"/>
              <a:gd name="connsiteY35" fmla="*/ 752161 h 1334417"/>
              <a:gd name="connsiteX36" fmla="*/ 925055 w 1224097"/>
              <a:gd name="connsiteY36" fmla="*/ 663262 h 1334417"/>
              <a:gd name="connsiteX37" fmla="*/ 1079041 w 1224097"/>
              <a:gd name="connsiteY37" fmla="*/ 542611 h 1334417"/>
              <a:gd name="connsiteX38" fmla="*/ 1135400 w 1224097"/>
              <a:gd name="connsiteY38" fmla="*/ 567222 h 1334417"/>
              <a:gd name="connsiteX39" fmla="*/ 1183025 w 1224097"/>
              <a:gd name="connsiteY39" fmla="*/ 600559 h 1334417"/>
              <a:gd name="connsiteX40" fmla="*/ 1149688 w 1224097"/>
              <a:gd name="connsiteY40" fmla="*/ 629134 h 1334417"/>
              <a:gd name="connsiteX41" fmla="*/ 1113967 w 1224097"/>
              <a:gd name="connsiteY41" fmla="*/ 672787 h 1334417"/>
              <a:gd name="connsiteX42" fmla="*/ 1156831 w 1224097"/>
              <a:gd name="connsiteY42" fmla="*/ 671997 h 1334417"/>
              <a:gd name="connsiteX43" fmla="*/ 1207629 w 1224097"/>
              <a:gd name="connsiteY43" fmla="*/ 671200 h 1334417"/>
              <a:gd name="connsiteX44" fmla="*/ 1221125 w 1224097"/>
              <a:gd name="connsiteY44" fmla="*/ 595797 h 1334417"/>
              <a:gd name="connsiteX45" fmla="*/ 1156036 w 1224097"/>
              <a:gd name="connsiteY45" fmla="*/ 483872 h 1334417"/>
              <a:gd name="connsiteX46" fmla="*/ 1081423 w 1224097"/>
              <a:gd name="connsiteY46" fmla="*/ 544203 h 1334417"/>
              <a:gd name="connsiteX47" fmla="*/ 917910 w 1224097"/>
              <a:gd name="connsiteY47" fmla="*/ 663658 h 1334417"/>
              <a:gd name="connsiteX48" fmla="*/ 875842 w 1224097"/>
              <a:gd name="connsiteY48" fmla="*/ 599761 h 1334417"/>
              <a:gd name="connsiteX49" fmla="*/ 842506 w 1224097"/>
              <a:gd name="connsiteY49" fmla="*/ 605322 h 1334417"/>
              <a:gd name="connsiteX50" fmla="*/ 826629 w 1224097"/>
              <a:gd name="connsiteY50" fmla="*/ 598172 h 1334417"/>
              <a:gd name="connsiteX51" fmla="*/ 908385 w 1224097"/>
              <a:gd name="connsiteY51" fmla="*/ 486255 h 1334417"/>
              <a:gd name="connsiteX52" fmla="*/ 949663 w 1224097"/>
              <a:gd name="connsiteY52" fmla="*/ 526741 h 1334417"/>
              <a:gd name="connsiteX53" fmla="*/ 993316 w 1224097"/>
              <a:gd name="connsiteY53" fmla="*/ 564043 h 1334417"/>
              <a:gd name="connsiteX54" fmla="*/ 987763 w 1224097"/>
              <a:gd name="connsiteY54" fmla="*/ 493403 h 1334417"/>
              <a:gd name="connsiteX55" fmla="*/ 987763 w 1224097"/>
              <a:gd name="connsiteY55" fmla="*/ 443397 h 1334417"/>
              <a:gd name="connsiteX56" fmla="*/ 971094 w 1224097"/>
              <a:gd name="connsiteY56" fmla="*/ 414822 h 1334417"/>
              <a:gd name="connsiteX57" fmla="*/ 950454 w 1224097"/>
              <a:gd name="connsiteY57" fmla="*/ 378303 h 1334417"/>
              <a:gd name="connsiteX58" fmla="*/ 890131 w 1224097"/>
              <a:gd name="connsiteY58" fmla="*/ 348147 h 1334417"/>
              <a:gd name="connsiteX59" fmla="*/ 825041 w 1224097"/>
              <a:gd name="connsiteY59" fmla="*/ 321949 h 1334417"/>
              <a:gd name="connsiteX60" fmla="*/ 884575 w 1224097"/>
              <a:gd name="connsiteY60" fmla="*/ 296553 h 1334417"/>
              <a:gd name="connsiteX61" fmla="*/ 938548 w 1224097"/>
              <a:gd name="connsiteY61" fmla="*/ 229079 h 1334417"/>
              <a:gd name="connsiteX62" fmla="*/ 995700 w 1224097"/>
              <a:gd name="connsiteY62" fmla="*/ 214003 h 1334417"/>
              <a:gd name="connsiteX63" fmla="*/ 1002050 w 1224097"/>
              <a:gd name="connsiteY63" fmla="*/ 171934 h 1334417"/>
              <a:gd name="connsiteX64" fmla="*/ 1010779 w 1224097"/>
              <a:gd name="connsiteY64" fmla="*/ 124303 h 1334417"/>
              <a:gd name="connsiteX65" fmla="*/ 959979 w 1224097"/>
              <a:gd name="connsiteY65" fmla="*/ 100494 h 1334417"/>
              <a:gd name="connsiteX66" fmla="*/ 865525 w 1224097"/>
              <a:gd name="connsiteY66" fmla="*/ 90178 h 1334417"/>
              <a:gd name="connsiteX67" fmla="*/ 817898 w 1224097"/>
              <a:gd name="connsiteY67" fmla="*/ 67951 h 1334417"/>
              <a:gd name="connsiteX68" fmla="*/ 767100 w 1224097"/>
              <a:gd name="connsiteY68" fmla="*/ 39378 h 1334417"/>
              <a:gd name="connsiteX69" fmla="*/ 722650 w 1224097"/>
              <a:gd name="connsiteY69" fmla="*/ 52078 h 1334417"/>
              <a:gd name="connsiteX70" fmla="*/ 608350 w 1224097"/>
              <a:gd name="connsiteY70" fmla="*/ 1278 h 1334417"/>
              <a:gd name="connsiteX71" fmla="*/ 582950 w 1224097"/>
              <a:gd name="connsiteY71" fmla="*/ 20328 h 1334417"/>
              <a:gd name="connsiteX72" fmla="*/ 528975 w 1224097"/>
              <a:gd name="connsiteY72" fmla="*/ 39378 h 1334417"/>
              <a:gd name="connsiteX73" fmla="*/ 519448 w 1224097"/>
              <a:gd name="connsiteY73" fmla="*/ 93349 h 1334417"/>
              <a:gd name="connsiteX74" fmla="*/ 364667 w 1224097"/>
              <a:gd name="connsiteY74" fmla="*/ 103667 h 1334417"/>
              <a:gd name="connsiteX75" fmla="*/ 111464 w 1224097"/>
              <a:gd name="connsiteY75" fmla="*/ 257659 h 1334417"/>
              <a:gd name="connsiteX76" fmla="*/ 1922 w 1224097"/>
              <a:gd name="connsiteY76" fmla="*/ 354493 h 1334417"/>
              <a:gd name="connsiteX77" fmla="*/ 36847 w 1224097"/>
              <a:gd name="connsiteY77" fmla="*/ 520387 h 1334417"/>
              <a:gd name="connsiteX78" fmla="*/ 104319 w 1224097"/>
              <a:gd name="connsiteY78" fmla="*/ 412441 h 1334417"/>
              <a:gd name="connsiteX79" fmla="*/ 163053 w 1224097"/>
              <a:gd name="connsiteY79" fmla="*/ 391005 h 1334417"/>
              <a:gd name="connsiteX80" fmla="*/ 216235 w 1224097"/>
              <a:gd name="connsiteY80" fmla="*/ 226700 h 1334417"/>
              <a:gd name="connsiteX81" fmla="*/ 376574 w 1224097"/>
              <a:gd name="connsiteY81" fmla="*/ 134227 h 1334417"/>
              <a:gd name="connsiteX0" fmla="*/ 356588 w 1204111"/>
              <a:gd name="connsiteY0" fmla="*/ 134227 h 1334417"/>
              <a:gd name="connsiteX1" fmla="*/ 293087 w 1204111"/>
              <a:gd name="connsiteY1" fmla="*/ 309250 h 1334417"/>
              <a:gd name="connsiteX2" fmla="*/ 261337 w 1204111"/>
              <a:gd name="connsiteY2" fmla="*/ 412435 h 1334417"/>
              <a:gd name="connsiteX3" fmla="*/ 257368 w 1204111"/>
              <a:gd name="connsiteY3" fmla="*/ 628335 h 1334417"/>
              <a:gd name="connsiteX4" fmla="*/ 342299 w 1204111"/>
              <a:gd name="connsiteY4" fmla="*/ 772005 h 1334417"/>
              <a:gd name="connsiteX5" fmla="*/ 381989 w 1204111"/>
              <a:gd name="connsiteY5" fmla="*/ 850591 h 1334417"/>
              <a:gd name="connsiteX6" fmla="*/ 412150 w 1204111"/>
              <a:gd name="connsiteY6" fmla="*/ 920437 h 1334417"/>
              <a:gd name="connsiteX7" fmla="*/ 355795 w 1204111"/>
              <a:gd name="connsiteY7" fmla="*/ 931553 h 1334417"/>
              <a:gd name="connsiteX8" fmla="*/ 234352 w 1204111"/>
              <a:gd name="connsiteY8" fmla="*/ 974416 h 1334417"/>
              <a:gd name="connsiteX9" fmla="*/ 179583 w 1204111"/>
              <a:gd name="connsiteY9" fmla="*/ 995847 h 1334417"/>
              <a:gd name="connsiteX10" fmla="*/ 139099 w 1204111"/>
              <a:gd name="connsiteY10" fmla="*/ 997431 h 1334417"/>
              <a:gd name="connsiteX11" fmla="*/ 184345 w 1204111"/>
              <a:gd name="connsiteY11" fmla="*/ 1079191 h 1334417"/>
              <a:gd name="connsiteX12" fmla="*/ 213712 w 1204111"/>
              <a:gd name="connsiteY12" fmla="*/ 1090301 h 1334417"/>
              <a:gd name="connsiteX13" fmla="*/ 251020 w 1204111"/>
              <a:gd name="connsiteY13" fmla="*/ 1067284 h 1334417"/>
              <a:gd name="connsiteX14" fmla="*/ 301024 w 1204111"/>
              <a:gd name="connsiteY14" fmla="*/ 1058549 h 1334417"/>
              <a:gd name="connsiteX15" fmla="*/ 255780 w 1204111"/>
              <a:gd name="connsiteY15" fmla="*/ 1126810 h 1334417"/>
              <a:gd name="connsiteX16" fmla="*/ 360555 w 1204111"/>
              <a:gd name="connsiteY16" fmla="*/ 1162530 h 1334417"/>
              <a:gd name="connsiteX17" fmla="*/ 501049 w 1204111"/>
              <a:gd name="connsiteY17" fmla="*/ 1133955 h 1334417"/>
              <a:gd name="connsiteX18" fmla="*/ 562962 w 1204111"/>
              <a:gd name="connsiteY18" fmla="*/ 1188725 h 1334417"/>
              <a:gd name="connsiteX19" fmla="*/ 610586 w 1204111"/>
              <a:gd name="connsiteY19" fmla="*/ 1286356 h 1334417"/>
              <a:gd name="connsiteX20" fmla="*/ 655831 w 1204111"/>
              <a:gd name="connsiteY20" fmla="*/ 1288738 h 1334417"/>
              <a:gd name="connsiteX21" fmla="*/ 696311 w 1204111"/>
              <a:gd name="connsiteY21" fmla="*/ 1303024 h 1334417"/>
              <a:gd name="connsiteX22" fmla="*/ 748700 w 1204111"/>
              <a:gd name="connsiteY22" fmla="*/ 1331599 h 1334417"/>
              <a:gd name="connsiteX23" fmla="*/ 882049 w 1204111"/>
              <a:gd name="connsiteY23" fmla="*/ 1224443 h 1334417"/>
              <a:gd name="connsiteX24" fmla="*/ 1046355 w 1204111"/>
              <a:gd name="connsiteY24" fmla="*/ 1119668 h 1334417"/>
              <a:gd name="connsiteX25" fmla="*/ 1096362 w 1204111"/>
              <a:gd name="connsiteY25" fmla="*/ 1098236 h 1334417"/>
              <a:gd name="connsiteX26" fmla="*/ 1093981 w 1204111"/>
              <a:gd name="connsiteY26" fmla="*/ 1098238 h 1334417"/>
              <a:gd name="connsiteX27" fmla="*/ 1079692 w 1204111"/>
              <a:gd name="connsiteY27" fmla="*/ 1061724 h 1334417"/>
              <a:gd name="connsiteX28" fmla="*/ 1020955 w 1204111"/>
              <a:gd name="connsiteY28" fmla="*/ 1023624 h 1334417"/>
              <a:gd name="connsiteX29" fmla="*/ 989208 w 1204111"/>
              <a:gd name="connsiteY29" fmla="*/ 1007753 h 1334417"/>
              <a:gd name="connsiteX30" fmla="*/ 969361 w 1204111"/>
              <a:gd name="connsiteY30" fmla="*/ 979174 h 1334417"/>
              <a:gd name="connsiteX31" fmla="*/ 1008258 w 1204111"/>
              <a:gd name="connsiteY31" fmla="*/ 948222 h 1334417"/>
              <a:gd name="connsiteX32" fmla="*/ 1039213 w 1204111"/>
              <a:gd name="connsiteY32" fmla="*/ 931548 h 1334417"/>
              <a:gd name="connsiteX33" fmla="*/ 1067789 w 1204111"/>
              <a:gd name="connsiteY33" fmla="*/ 919647 h 1334417"/>
              <a:gd name="connsiteX34" fmla="*/ 1118587 w 1204111"/>
              <a:gd name="connsiteY34" fmla="*/ 896624 h 1334417"/>
              <a:gd name="connsiteX35" fmla="*/ 1080487 w 1204111"/>
              <a:gd name="connsiteY35" fmla="*/ 752161 h 1334417"/>
              <a:gd name="connsiteX36" fmla="*/ 905069 w 1204111"/>
              <a:gd name="connsiteY36" fmla="*/ 663262 h 1334417"/>
              <a:gd name="connsiteX37" fmla="*/ 1059055 w 1204111"/>
              <a:gd name="connsiteY37" fmla="*/ 542611 h 1334417"/>
              <a:gd name="connsiteX38" fmla="*/ 1115414 w 1204111"/>
              <a:gd name="connsiteY38" fmla="*/ 567222 h 1334417"/>
              <a:gd name="connsiteX39" fmla="*/ 1163039 w 1204111"/>
              <a:gd name="connsiteY39" fmla="*/ 600559 h 1334417"/>
              <a:gd name="connsiteX40" fmla="*/ 1129702 w 1204111"/>
              <a:gd name="connsiteY40" fmla="*/ 629134 h 1334417"/>
              <a:gd name="connsiteX41" fmla="*/ 1093981 w 1204111"/>
              <a:gd name="connsiteY41" fmla="*/ 672787 h 1334417"/>
              <a:gd name="connsiteX42" fmla="*/ 1136845 w 1204111"/>
              <a:gd name="connsiteY42" fmla="*/ 671997 h 1334417"/>
              <a:gd name="connsiteX43" fmla="*/ 1187643 w 1204111"/>
              <a:gd name="connsiteY43" fmla="*/ 671200 h 1334417"/>
              <a:gd name="connsiteX44" fmla="*/ 1201139 w 1204111"/>
              <a:gd name="connsiteY44" fmla="*/ 595797 h 1334417"/>
              <a:gd name="connsiteX45" fmla="*/ 1136050 w 1204111"/>
              <a:gd name="connsiteY45" fmla="*/ 483872 h 1334417"/>
              <a:gd name="connsiteX46" fmla="*/ 1061437 w 1204111"/>
              <a:gd name="connsiteY46" fmla="*/ 544203 h 1334417"/>
              <a:gd name="connsiteX47" fmla="*/ 897924 w 1204111"/>
              <a:gd name="connsiteY47" fmla="*/ 663658 h 1334417"/>
              <a:gd name="connsiteX48" fmla="*/ 855856 w 1204111"/>
              <a:gd name="connsiteY48" fmla="*/ 599761 h 1334417"/>
              <a:gd name="connsiteX49" fmla="*/ 822520 w 1204111"/>
              <a:gd name="connsiteY49" fmla="*/ 605322 h 1334417"/>
              <a:gd name="connsiteX50" fmla="*/ 806643 w 1204111"/>
              <a:gd name="connsiteY50" fmla="*/ 598172 h 1334417"/>
              <a:gd name="connsiteX51" fmla="*/ 888399 w 1204111"/>
              <a:gd name="connsiteY51" fmla="*/ 486255 h 1334417"/>
              <a:gd name="connsiteX52" fmla="*/ 929677 w 1204111"/>
              <a:gd name="connsiteY52" fmla="*/ 526741 h 1334417"/>
              <a:gd name="connsiteX53" fmla="*/ 973330 w 1204111"/>
              <a:gd name="connsiteY53" fmla="*/ 564043 h 1334417"/>
              <a:gd name="connsiteX54" fmla="*/ 967777 w 1204111"/>
              <a:gd name="connsiteY54" fmla="*/ 493403 h 1334417"/>
              <a:gd name="connsiteX55" fmla="*/ 967777 w 1204111"/>
              <a:gd name="connsiteY55" fmla="*/ 443397 h 1334417"/>
              <a:gd name="connsiteX56" fmla="*/ 951108 w 1204111"/>
              <a:gd name="connsiteY56" fmla="*/ 414822 h 1334417"/>
              <a:gd name="connsiteX57" fmla="*/ 930468 w 1204111"/>
              <a:gd name="connsiteY57" fmla="*/ 378303 h 1334417"/>
              <a:gd name="connsiteX58" fmla="*/ 870145 w 1204111"/>
              <a:gd name="connsiteY58" fmla="*/ 348147 h 1334417"/>
              <a:gd name="connsiteX59" fmla="*/ 805055 w 1204111"/>
              <a:gd name="connsiteY59" fmla="*/ 321949 h 1334417"/>
              <a:gd name="connsiteX60" fmla="*/ 864589 w 1204111"/>
              <a:gd name="connsiteY60" fmla="*/ 296553 h 1334417"/>
              <a:gd name="connsiteX61" fmla="*/ 918562 w 1204111"/>
              <a:gd name="connsiteY61" fmla="*/ 229079 h 1334417"/>
              <a:gd name="connsiteX62" fmla="*/ 975714 w 1204111"/>
              <a:gd name="connsiteY62" fmla="*/ 214003 h 1334417"/>
              <a:gd name="connsiteX63" fmla="*/ 982064 w 1204111"/>
              <a:gd name="connsiteY63" fmla="*/ 171934 h 1334417"/>
              <a:gd name="connsiteX64" fmla="*/ 990793 w 1204111"/>
              <a:gd name="connsiteY64" fmla="*/ 124303 h 1334417"/>
              <a:gd name="connsiteX65" fmla="*/ 939993 w 1204111"/>
              <a:gd name="connsiteY65" fmla="*/ 100494 h 1334417"/>
              <a:gd name="connsiteX66" fmla="*/ 845539 w 1204111"/>
              <a:gd name="connsiteY66" fmla="*/ 90178 h 1334417"/>
              <a:gd name="connsiteX67" fmla="*/ 797912 w 1204111"/>
              <a:gd name="connsiteY67" fmla="*/ 67951 h 1334417"/>
              <a:gd name="connsiteX68" fmla="*/ 747114 w 1204111"/>
              <a:gd name="connsiteY68" fmla="*/ 39378 h 1334417"/>
              <a:gd name="connsiteX69" fmla="*/ 702664 w 1204111"/>
              <a:gd name="connsiteY69" fmla="*/ 52078 h 1334417"/>
              <a:gd name="connsiteX70" fmla="*/ 588364 w 1204111"/>
              <a:gd name="connsiteY70" fmla="*/ 1278 h 1334417"/>
              <a:gd name="connsiteX71" fmla="*/ 562964 w 1204111"/>
              <a:gd name="connsiteY71" fmla="*/ 20328 h 1334417"/>
              <a:gd name="connsiteX72" fmla="*/ 508989 w 1204111"/>
              <a:gd name="connsiteY72" fmla="*/ 39378 h 1334417"/>
              <a:gd name="connsiteX73" fmla="*/ 499462 w 1204111"/>
              <a:gd name="connsiteY73" fmla="*/ 93349 h 1334417"/>
              <a:gd name="connsiteX74" fmla="*/ 344681 w 1204111"/>
              <a:gd name="connsiteY74" fmla="*/ 103667 h 1334417"/>
              <a:gd name="connsiteX75" fmla="*/ 91478 w 1204111"/>
              <a:gd name="connsiteY75" fmla="*/ 257659 h 1334417"/>
              <a:gd name="connsiteX76" fmla="*/ 5748 w 1204111"/>
              <a:gd name="connsiteY76" fmla="*/ 356874 h 1334417"/>
              <a:gd name="connsiteX77" fmla="*/ 16861 w 1204111"/>
              <a:gd name="connsiteY77" fmla="*/ 520387 h 1334417"/>
              <a:gd name="connsiteX78" fmla="*/ 84333 w 1204111"/>
              <a:gd name="connsiteY78" fmla="*/ 412441 h 1334417"/>
              <a:gd name="connsiteX79" fmla="*/ 143067 w 1204111"/>
              <a:gd name="connsiteY79" fmla="*/ 391005 h 1334417"/>
              <a:gd name="connsiteX80" fmla="*/ 196249 w 1204111"/>
              <a:gd name="connsiteY80" fmla="*/ 226700 h 1334417"/>
              <a:gd name="connsiteX81" fmla="*/ 356588 w 1204111"/>
              <a:gd name="connsiteY81" fmla="*/ 134227 h 1334417"/>
              <a:gd name="connsiteX0" fmla="*/ 355636 w 1203159"/>
              <a:gd name="connsiteY0" fmla="*/ 134227 h 1334417"/>
              <a:gd name="connsiteX1" fmla="*/ 292135 w 1203159"/>
              <a:gd name="connsiteY1" fmla="*/ 309250 h 1334417"/>
              <a:gd name="connsiteX2" fmla="*/ 260385 w 1203159"/>
              <a:gd name="connsiteY2" fmla="*/ 412435 h 1334417"/>
              <a:gd name="connsiteX3" fmla="*/ 256416 w 1203159"/>
              <a:gd name="connsiteY3" fmla="*/ 628335 h 1334417"/>
              <a:gd name="connsiteX4" fmla="*/ 341347 w 1203159"/>
              <a:gd name="connsiteY4" fmla="*/ 772005 h 1334417"/>
              <a:gd name="connsiteX5" fmla="*/ 381037 w 1203159"/>
              <a:gd name="connsiteY5" fmla="*/ 850591 h 1334417"/>
              <a:gd name="connsiteX6" fmla="*/ 411198 w 1203159"/>
              <a:gd name="connsiteY6" fmla="*/ 920437 h 1334417"/>
              <a:gd name="connsiteX7" fmla="*/ 354843 w 1203159"/>
              <a:gd name="connsiteY7" fmla="*/ 931553 h 1334417"/>
              <a:gd name="connsiteX8" fmla="*/ 233400 w 1203159"/>
              <a:gd name="connsiteY8" fmla="*/ 974416 h 1334417"/>
              <a:gd name="connsiteX9" fmla="*/ 178631 w 1203159"/>
              <a:gd name="connsiteY9" fmla="*/ 995847 h 1334417"/>
              <a:gd name="connsiteX10" fmla="*/ 138147 w 1203159"/>
              <a:gd name="connsiteY10" fmla="*/ 997431 h 1334417"/>
              <a:gd name="connsiteX11" fmla="*/ 183393 w 1203159"/>
              <a:gd name="connsiteY11" fmla="*/ 1079191 h 1334417"/>
              <a:gd name="connsiteX12" fmla="*/ 212760 w 1203159"/>
              <a:gd name="connsiteY12" fmla="*/ 1090301 h 1334417"/>
              <a:gd name="connsiteX13" fmla="*/ 250068 w 1203159"/>
              <a:gd name="connsiteY13" fmla="*/ 1067284 h 1334417"/>
              <a:gd name="connsiteX14" fmla="*/ 300072 w 1203159"/>
              <a:gd name="connsiteY14" fmla="*/ 1058549 h 1334417"/>
              <a:gd name="connsiteX15" fmla="*/ 254828 w 1203159"/>
              <a:gd name="connsiteY15" fmla="*/ 1126810 h 1334417"/>
              <a:gd name="connsiteX16" fmla="*/ 359603 w 1203159"/>
              <a:gd name="connsiteY16" fmla="*/ 1162530 h 1334417"/>
              <a:gd name="connsiteX17" fmla="*/ 500097 w 1203159"/>
              <a:gd name="connsiteY17" fmla="*/ 1133955 h 1334417"/>
              <a:gd name="connsiteX18" fmla="*/ 562010 w 1203159"/>
              <a:gd name="connsiteY18" fmla="*/ 1188725 h 1334417"/>
              <a:gd name="connsiteX19" fmla="*/ 609634 w 1203159"/>
              <a:gd name="connsiteY19" fmla="*/ 1286356 h 1334417"/>
              <a:gd name="connsiteX20" fmla="*/ 654879 w 1203159"/>
              <a:gd name="connsiteY20" fmla="*/ 1288738 h 1334417"/>
              <a:gd name="connsiteX21" fmla="*/ 695359 w 1203159"/>
              <a:gd name="connsiteY21" fmla="*/ 1303024 h 1334417"/>
              <a:gd name="connsiteX22" fmla="*/ 747748 w 1203159"/>
              <a:gd name="connsiteY22" fmla="*/ 1331599 h 1334417"/>
              <a:gd name="connsiteX23" fmla="*/ 881097 w 1203159"/>
              <a:gd name="connsiteY23" fmla="*/ 1224443 h 1334417"/>
              <a:gd name="connsiteX24" fmla="*/ 1045403 w 1203159"/>
              <a:gd name="connsiteY24" fmla="*/ 1119668 h 1334417"/>
              <a:gd name="connsiteX25" fmla="*/ 1095410 w 1203159"/>
              <a:gd name="connsiteY25" fmla="*/ 1098236 h 1334417"/>
              <a:gd name="connsiteX26" fmla="*/ 1093029 w 1203159"/>
              <a:gd name="connsiteY26" fmla="*/ 1098238 h 1334417"/>
              <a:gd name="connsiteX27" fmla="*/ 1078740 w 1203159"/>
              <a:gd name="connsiteY27" fmla="*/ 1061724 h 1334417"/>
              <a:gd name="connsiteX28" fmla="*/ 1020003 w 1203159"/>
              <a:gd name="connsiteY28" fmla="*/ 1023624 h 1334417"/>
              <a:gd name="connsiteX29" fmla="*/ 988256 w 1203159"/>
              <a:gd name="connsiteY29" fmla="*/ 1007753 h 1334417"/>
              <a:gd name="connsiteX30" fmla="*/ 968409 w 1203159"/>
              <a:gd name="connsiteY30" fmla="*/ 979174 h 1334417"/>
              <a:gd name="connsiteX31" fmla="*/ 1007306 w 1203159"/>
              <a:gd name="connsiteY31" fmla="*/ 948222 h 1334417"/>
              <a:gd name="connsiteX32" fmla="*/ 1038261 w 1203159"/>
              <a:gd name="connsiteY32" fmla="*/ 931548 h 1334417"/>
              <a:gd name="connsiteX33" fmla="*/ 1066837 w 1203159"/>
              <a:gd name="connsiteY33" fmla="*/ 919647 h 1334417"/>
              <a:gd name="connsiteX34" fmla="*/ 1117635 w 1203159"/>
              <a:gd name="connsiteY34" fmla="*/ 896624 h 1334417"/>
              <a:gd name="connsiteX35" fmla="*/ 1079535 w 1203159"/>
              <a:gd name="connsiteY35" fmla="*/ 752161 h 1334417"/>
              <a:gd name="connsiteX36" fmla="*/ 904117 w 1203159"/>
              <a:gd name="connsiteY36" fmla="*/ 663262 h 1334417"/>
              <a:gd name="connsiteX37" fmla="*/ 1058103 w 1203159"/>
              <a:gd name="connsiteY37" fmla="*/ 542611 h 1334417"/>
              <a:gd name="connsiteX38" fmla="*/ 1114462 w 1203159"/>
              <a:gd name="connsiteY38" fmla="*/ 567222 h 1334417"/>
              <a:gd name="connsiteX39" fmla="*/ 1162087 w 1203159"/>
              <a:gd name="connsiteY39" fmla="*/ 600559 h 1334417"/>
              <a:gd name="connsiteX40" fmla="*/ 1128750 w 1203159"/>
              <a:gd name="connsiteY40" fmla="*/ 629134 h 1334417"/>
              <a:gd name="connsiteX41" fmla="*/ 1093029 w 1203159"/>
              <a:gd name="connsiteY41" fmla="*/ 672787 h 1334417"/>
              <a:gd name="connsiteX42" fmla="*/ 1135893 w 1203159"/>
              <a:gd name="connsiteY42" fmla="*/ 671997 h 1334417"/>
              <a:gd name="connsiteX43" fmla="*/ 1186691 w 1203159"/>
              <a:gd name="connsiteY43" fmla="*/ 671200 h 1334417"/>
              <a:gd name="connsiteX44" fmla="*/ 1200187 w 1203159"/>
              <a:gd name="connsiteY44" fmla="*/ 595797 h 1334417"/>
              <a:gd name="connsiteX45" fmla="*/ 1135098 w 1203159"/>
              <a:gd name="connsiteY45" fmla="*/ 483872 h 1334417"/>
              <a:gd name="connsiteX46" fmla="*/ 1060485 w 1203159"/>
              <a:gd name="connsiteY46" fmla="*/ 544203 h 1334417"/>
              <a:gd name="connsiteX47" fmla="*/ 896972 w 1203159"/>
              <a:gd name="connsiteY47" fmla="*/ 663658 h 1334417"/>
              <a:gd name="connsiteX48" fmla="*/ 854904 w 1203159"/>
              <a:gd name="connsiteY48" fmla="*/ 599761 h 1334417"/>
              <a:gd name="connsiteX49" fmla="*/ 821568 w 1203159"/>
              <a:gd name="connsiteY49" fmla="*/ 605322 h 1334417"/>
              <a:gd name="connsiteX50" fmla="*/ 805691 w 1203159"/>
              <a:gd name="connsiteY50" fmla="*/ 598172 h 1334417"/>
              <a:gd name="connsiteX51" fmla="*/ 887447 w 1203159"/>
              <a:gd name="connsiteY51" fmla="*/ 486255 h 1334417"/>
              <a:gd name="connsiteX52" fmla="*/ 928725 w 1203159"/>
              <a:gd name="connsiteY52" fmla="*/ 526741 h 1334417"/>
              <a:gd name="connsiteX53" fmla="*/ 972378 w 1203159"/>
              <a:gd name="connsiteY53" fmla="*/ 564043 h 1334417"/>
              <a:gd name="connsiteX54" fmla="*/ 966825 w 1203159"/>
              <a:gd name="connsiteY54" fmla="*/ 493403 h 1334417"/>
              <a:gd name="connsiteX55" fmla="*/ 966825 w 1203159"/>
              <a:gd name="connsiteY55" fmla="*/ 443397 h 1334417"/>
              <a:gd name="connsiteX56" fmla="*/ 950156 w 1203159"/>
              <a:gd name="connsiteY56" fmla="*/ 414822 h 1334417"/>
              <a:gd name="connsiteX57" fmla="*/ 929516 w 1203159"/>
              <a:gd name="connsiteY57" fmla="*/ 378303 h 1334417"/>
              <a:gd name="connsiteX58" fmla="*/ 869193 w 1203159"/>
              <a:gd name="connsiteY58" fmla="*/ 348147 h 1334417"/>
              <a:gd name="connsiteX59" fmla="*/ 804103 w 1203159"/>
              <a:gd name="connsiteY59" fmla="*/ 321949 h 1334417"/>
              <a:gd name="connsiteX60" fmla="*/ 863637 w 1203159"/>
              <a:gd name="connsiteY60" fmla="*/ 296553 h 1334417"/>
              <a:gd name="connsiteX61" fmla="*/ 917610 w 1203159"/>
              <a:gd name="connsiteY61" fmla="*/ 229079 h 1334417"/>
              <a:gd name="connsiteX62" fmla="*/ 974762 w 1203159"/>
              <a:gd name="connsiteY62" fmla="*/ 214003 h 1334417"/>
              <a:gd name="connsiteX63" fmla="*/ 981112 w 1203159"/>
              <a:gd name="connsiteY63" fmla="*/ 171934 h 1334417"/>
              <a:gd name="connsiteX64" fmla="*/ 989841 w 1203159"/>
              <a:gd name="connsiteY64" fmla="*/ 124303 h 1334417"/>
              <a:gd name="connsiteX65" fmla="*/ 939041 w 1203159"/>
              <a:gd name="connsiteY65" fmla="*/ 100494 h 1334417"/>
              <a:gd name="connsiteX66" fmla="*/ 844587 w 1203159"/>
              <a:gd name="connsiteY66" fmla="*/ 90178 h 1334417"/>
              <a:gd name="connsiteX67" fmla="*/ 796960 w 1203159"/>
              <a:gd name="connsiteY67" fmla="*/ 67951 h 1334417"/>
              <a:gd name="connsiteX68" fmla="*/ 746162 w 1203159"/>
              <a:gd name="connsiteY68" fmla="*/ 39378 h 1334417"/>
              <a:gd name="connsiteX69" fmla="*/ 701712 w 1203159"/>
              <a:gd name="connsiteY69" fmla="*/ 52078 h 1334417"/>
              <a:gd name="connsiteX70" fmla="*/ 587412 w 1203159"/>
              <a:gd name="connsiteY70" fmla="*/ 1278 h 1334417"/>
              <a:gd name="connsiteX71" fmla="*/ 562012 w 1203159"/>
              <a:gd name="connsiteY71" fmla="*/ 20328 h 1334417"/>
              <a:gd name="connsiteX72" fmla="*/ 508037 w 1203159"/>
              <a:gd name="connsiteY72" fmla="*/ 39378 h 1334417"/>
              <a:gd name="connsiteX73" fmla="*/ 498510 w 1203159"/>
              <a:gd name="connsiteY73" fmla="*/ 93349 h 1334417"/>
              <a:gd name="connsiteX74" fmla="*/ 343729 w 1203159"/>
              <a:gd name="connsiteY74" fmla="*/ 103667 h 1334417"/>
              <a:gd name="connsiteX75" fmla="*/ 90526 w 1203159"/>
              <a:gd name="connsiteY75" fmla="*/ 257659 h 1334417"/>
              <a:gd name="connsiteX76" fmla="*/ 4796 w 1203159"/>
              <a:gd name="connsiteY76" fmla="*/ 356874 h 1334417"/>
              <a:gd name="connsiteX77" fmla="*/ 16707 w 1203159"/>
              <a:gd name="connsiteY77" fmla="*/ 450541 h 1334417"/>
              <a:gd name="connsiteX78" fmla="*/ 15909 w 1203159"/>
              <a:gd name="connsiteY78" fmla="*/ 520387 h 1334417"/>
              <a:gd name="connsiteX79" fmla="*/ 83381 w 1203159"/>
              <a:gd name="connsiteY79" fmla="*/ 412441 h 1334417"/>
              <a:gd name="connsiteX80" fmla="*/ 142115 w 1203159"/>
              <a:gd name="connsiteY80" fmla="*/ 391005 h 1334417"/>
              <a:gd name="connsiteX81" fmla="*/ 195297 w 1203159"/>
              <a:gd name="connsiteY81" fmla="*/ 226700 h 1334417"/>
              <a:gd name="connsiteX82" fmla="*/ 355636 w 1203159"/>
              <a:gd name="connsiteY82" fmla="*/ 134227 h 1334417"/>
              <a:gd name="connsiteX0" fmla="*/ 355636 w 1203159"/>
              <a:gd name="connsiteY0" fmla="*/ 134227 h 1334417"/>
              <a:gd name="connsiteX1" fmla="*/ 292135 w 1203159"/>
              <a:gd name="connsiteY1" fmla="*/ 309250 h 1334417"/>
              <a:gd name="connsiteX2" fmla="*/ 260385 w 1203159"/>
              <a:gd name="connsiteY2" fmla="*/ 412435 h 1334417"/>
              <a:gd name="connsiteX3" fmla="*/ 256416 w 1203159"/>
              <a:gd name="connsiteY3" fmla="*/ 628335 h 1334417"/>
              <a:gd name="connsiteX4" fmla="*/ 341347 w 1203159"/>
              <a:gd name="connsiteY4" fmla="*/ 772005 h 1334417"/>
              <a:gd name="connsiteX5" fmla="*/ 381037 w 1203159"/>
              <a:gd name="connsiteY5" fmla="*/ 850591 h 1334417"/>
              <a:gd name="connsiteX6" fmla="*/ 411198 w 1203159"/>
              <a:gd name="connsiteY6" fmla="*/ 920437 h 1334417"/>
              <a:gd name="connsiteX7" fmla="*/ 354843 w 1203159"/>
              <a:gd name="connsiteY7" fmla="*/ 931553 h 1334417"/>
              <a:gd name="connsiteX8" fmla="*/ 233400 w 1203159"/>
              <a:gd name="connsiteY8" fmla="*/ 974416 h 1334417"/>
              <a:gd name="connsiteX9" fmla="*/ 178631 w 1203159"/>
              <a:gd name="connsiteY9" fmla="*/ 995847 h 1334417"/>
              <a:gd name="connsiteX10" fmla="*/ 138147 w 1203159"/>
              <a:gd name="connsiteY10" fmla="*/ 997431 h 1334417"/>
              <a:gd name="connsiteX11" fmla="*/ 183393 w 1203159"/>
              <a:gd name="connsiteY11" fmla="*/ 1079191 h 1334417"/>
              <a:gd name="connsiteX12" fmla="*/ 212760 w 1203159"/>
              <a:gd name="connsiteY12" fmla="*/ 1090301 h 1334417"/>
              <a:gd name="connsiteX13" fmla="*/ 250068 w 1203159"/>
              <a:gd name="connsiteY13" fmla="*/ 1067284 h 1334417"/>
              <a:gd name="connsiteX14" fmla="*/ 300072 w 1203159"/>
              <a:gd name="connsiteY14" fmla="*/ 1058549 h 1334417"/>
              <a:gd name="connsiteX15" fmla="*/ 254828 w 1203159"/>
              <a:gd name="connsiteY15" fmla="*/ 1126810 h 1334417"/>
              <a:gd name="connsiteX16" fmla="*/ 359603 w 1203159"/>
              <a:gd name="connsiteY16" fmla="*/ 1162530 h 1334417"/>
              <a:gd name="connsiteX17" fmla="*/ 500097 w 1203159"/>
              <a:gd name="connsiteY17" fmla="*/ 1133955 h 1334417"/>
              <a:gd name="connsiteX18" fmla="*/ 562010 w 1203159"/>
              <a:gd name="connsiteY18" fmla="*/ 1188725 h 1334417"/>
              <a:gd name="connsiteX19" fmla="*/ 609634 w 1203159"/>
              <a:gd name="connsiteY19" fmla="*/ 1286356 h 1334417"/>
              <a:gd name="connsiteX20" fmla="*/ 654879 w 1203159"/>
              <a:gd name="connsiteY20" fmla="*/ 1288738 h 1334417"/>
              <a:gd name="connsiteX21" fmla="*/ 695359 w 1203159"/>
              <a:gd name="connsiteY21" fmla="*/ 1303024 h 1334417"/>
              <a:gd name="connsiteX22" fmla="*/ 747748 w 1203159"/>
              <a:gd name="connsiteY22" fmla="*/ 1331599 h 1334417"/>
              <a:gd name="connsiteX23" fmla="*/ 881097 w 1203159"/>
              <a:gd name="connsiteY23" fmla="*/ 1224443 h 1334417"/>
              <a:gd name="connsiteX24" fmla="*/ 1045403 w 1203159"/>
              <a:gd name="connsiteY24" fmla="*/ 1119668 h 1334417"/>
              <a:gd name="connsiteX25" fmla="*/ 1095410 w 1203159"/>
              <a:gd name="connsiteY25" fmla="*/ 1098236 h 1334417"/>
              <a:gd name="connsiteX26" fmla="*/ 1093029 w 1203159"/>
              <a:gd name="connsiteY26" fmla="*/ 1098238 h 1334417"/>
              <a:gd name="connsiteX27" fmla="*/ 1078740 w 1203159"/>
              <a:gd name="connsiteY27" fmla="*/ 1061724 h 1334417"/>
              <a:gd name="connsiteX28" fmla="*/ 1020003 w 1203159"/>
              <a:gd name="connsiteY28" fmla="*/ 1023624 h 1334417"/>
              <a:gd name="connsiteX29" fmla="*/ 988256 w 1203159"/>
              <a:gd name="connsiteY29" fmla="*/ 1007753 h 1334417"/>
              <a:gd name="connsiteX30" fmla="*/ 968409 w 1203159"/>
              <a:gd name="connsiteY30" fmla="*/ 979174 h 1334417"/>
              <a:gd name="connsiteX31" fmla="*/ 1007306 w 1203159"/>
              <a:gd name="connsiteY31" fmla="*/ 948222 h 1334417"/>
              <a:gd name="connsiteX32" fmla="*/ 1038261 w 1203159"/>
              <a:gd name="connsiteY32" fmla="*/ 931548 h 1334417"/>
              <a:gd name="connsiteX33" fmla="*/ 1066837 w 1203159"/>
              <a:gd name="connsiteY33" fmla="*/ 919647 h 1334417"/>
              <a:gd name="connsiteX34" fmla="*/ 1117635 w 1203159"/>
              <a:gd name="connsiteY34" fmla="*/ 896624 h 1334417"/>
              <a:gd name="connsiteX35" fmla="*/ 1079535 w 1203159"/>
              <a:gd name="connsiteY35" fmla="*/ 752161 h 1334417"/>
              <a:gd name="connsiteX36" fmla="*/ 904117 w 1203159"/>
              <a:gd name="connsiteY36" fmla="*/ 663262 h 1334417"/>
              <a:gd name="connsiteX37" fmla="*/ 1058103 w 1203159"/>
              <a:gd name="connsiteY37" fmla="*/ 542611 h 1334417"/>
              <a:gd name="connsiteX38" fmla="*/ 1114462 w 1203159"/>
              <a:gd name="connsiteY38" fmla="*/ 567222 h 1334417"/>
              <a:gd name="connsiteX39" fmla="*/ 1162087 w 1203159"/>
              <a:gd name="connsiteY39" fmla="*/ 600559 h 1334417"/>
              <a:gd name="connsiteX40" fmla="*/ 1128750 w 1203159"/>
              <a:gd name="connsiteY40" fmla="*/ 629134 h 1334417"/>
              <a:gd name="connsiteX41" fmla="*/ 1093029 w 1203159"/>
              <a:gd name="connsiteY41" fmla="*/ 672787 h 1334417"/>
              <a:gd name="connsiteX42" fmla="*/ 1135893 w 1203159"/>
              <a:gd name="connsiteY42" fmla="*/ 671997 h 1334417"/>
              <a:gd name="connsiteX43" fmla="*/ 1186691 w 1203159"/>
              <a:gd name="connsiteY43" fmla="*/ 671200 h 1334417"/>
              <a:gd name="connsiteX44" fmla="*/ 1200187 w 1203159"/>
              <a:gd name="connsiteY44" fmla="*/ 595797 h 1334417"/>
              <a:gd name="connsiteX45" fmla="*/ 1135098 w 1203159"/>
              <a:gd name="connsiteY45" fmla="*/ 483872 h 1334417"/>
              <a:gd name="connsiteX46" fmla="*/ 1060485 w 1203159"/>
              <a:gd name="connsiteY46" fmla="*/ 544203 h 1334417"/>
              <a:gd name="connsiteX47" fmla="*/ 896972 w 1203159"/>
              <a:gd name="connsiteY47" fmla="*/ 663658 h 1334417"/>
              <a:gd name="connsiteX48" fmla="*/ 854904 w 1203159"/>
              <a:gd name="connsiteY48" fmla="*/ 599761 h 1334417"/>
              <a:gd name="connsiteX49" fmla="*/ 821568 w 1203159"/>
              <a:gd name="connsiteY49" fmla="*/ 605322 h 1334417"/>
              <a:gd name="connsiteX50" fmla="*/ 805691 w 1203159"/>
              <a:gd name="connsiteY50" fmla="*/ 598172 h 1334417"/>
              <a:gd name="connsiteX51" fmla="*/ 887447 w 1203159"/>
              <a:gd name="connsiteY51" fmla="*/ 486255 h 1334417"/>
              <a:gd name="connsiteX52" fmla="*/ 928725 w 1203159"/>
              <a:gd name="connsiteY52" fmla="*/ 526741 h 1334417"/>
              <a:gd name="connsiteX53" fmla="*/ 972378 w 1203159"/>
              <a:gd name="connsiteY53" fmla="*/ 564043 h 1334417"/>
              <a:gd name="connsiteX54" fmla="*/ 966825 w 1203159"/>
              <a:gd name="connsiteY54" fmla="*/ 493403 h 1334417"/>
              <a:gd name="connsiteX55" fmla="*/ 966825 w 1203159"/>
              <a:gd name="connsiteY55" fmla="*/ 443397 h 1334417"/>
              <a:gd name="connsiteX56" fmla="*/ 950156 w 1203159"/>
              <a:gd name="connsiteY56" fmla="*/ 414822 h 1334417"/>
              <a:gd name="connsiteX57" fmla="*/ 929516 w 1203159"/>
              <a:gd name="connsiteY57" fmla="*/ 378303 h 1334417"/>
              <a:gd name="connsiteX58" fmla="*/ 869193 w 1203159"/>
              <a:gd name="connsiteY58" fmla="*/ 348147 h 1334417"/>
              <a:gd name="connsiteX59" fmla="*/ 804103 w 1203159"/>
              <a:gd name="connsiteY59" fmla="*/ 321949 h 1334417"/>
              <a:gd name="connsiteX60" fmla="*/ 863637 w 1203159"/>
              <a:gd name="connsiteY60" fmla="*/ 296553 h 1334417"/>
              <a:gd name="connsiteX61" fmla="*/ 917610 w 1203159"/>
              <a:gd name="connsiteY61" fmla="*/ 229079 h 1334417"/>
              <a:gd name="connsiteX62" fmla="*/ 974762 w 1203159"/>
              <a:gd name="connsiteY62" fmla="*/ 214003 h 1334417"/>
              <a:gd name="connsiteX63" fmla="*/ 981112 w 1203159"/>
              <a:gd name="connsiteY63" fmla="*/ 171934 h 1334417"/>
              <a:gd name="connsiteX64" fmla="*/ 989841 w 1203159"/>
              <a:gd name="connsiteY64" fmla="*/ 124303 h 1334417"/>
              <a:gd name="connsiteX65" fmla="*/ 939041 w 1203159"/>
              <a:gd name="connsiteY65" fmla="*/ 100494 h 1334417"/>
              <a:gd name="connsiteX66" fmla="*/ 844587 w 1203159"/>
              <a:gd name="connsiteY66" fmla="*/ 90178 h 1334417"/>
              <a:gd name="connsiteX67" fmla="*/ 796960 w 1203159"/>
              <a:gd name="connsiteY67" fmla="*/ 67951 h 1334417"/>
              <a:gd name="connsiteX68" fmla="*/ 746162 w 1203159"/>
              <a:gd name="connsiteY68" fmla="*/ 39378 h 1334417"/>
              <a:gd name="connsiteX69" fmla="*/ 701712 w 1203159"/>
              <a:gd name="connsiteY69" fmla="*/ 52078 h 1334417"/>
              <a:gd name="connsiteX70" fmla="*/ 587412 w 1203159"/>
              <a:gd name="connsiteY70" fmla="*/ 1278 h 1334417"/>
              <a:gd name="connsiteX71" fmla="*/ 562012 w 1203159"/>
              <a:gd name="connsiteY71" fmla="*/ 20328 h 1334417"/>
              <a:gd name="connsiteX72" fmla="*/ 508037 w 1203159"/>
              <a:gd name="connsiteY72" fmla="*/ 39378 h 1334417"/>
              <a:gd name="connsiteX73" fmla="*/ 498510 w 1203159"/>
              <a:gd name="connsiteY73" fmla="*/ 93349 h 1334417"/>
              <a:gd name="connsiteX74" fmla="*/ 343729 w 1203159"/>
              <a:gd name="connsiteY74" fmla="*/ 103667 h 1334417"/>
              <a:gd name="connsiteX75" fmla="*/ 90526 w 1203159"/>
              <a:gd name="connsiteY75" fmla="*/ 257659 h 1334417"/>
              <a:gd name="connsiteX76" fmla="*/ 4796 w 1203159"/>
              <a:gd name="connsiteY76" fmla="*/ 356874 h 1334417"/>
              <a:gd name="connsiteX77" fmla="*/ 16707 w 1203159"/>
              <a:gd name="connsiteY77" fmla="*/ 450541 h 1334417"/>
              <a:gd name="connsiteX78" fmla="*/ 15909 w 1203159"/>
              <a:gd name="connsiteY78" fmla="*/ 520387 h 1334417"/>
              <a:gd name="connsiteX79" fmla="*/ 83381 w 1203159"/>
              <a:gd name="connsiteY79" fmla="*/ 412441 h 1334417"/>
              <a:gd name="connsiteX80" fmla="*/ 142115 w 1203159"/>
              <a:gd name="connsiteY80" fmla="*/ 391005 h 1334417"/>
              <a:gd name="connsiteX81" fmla="*/ 364365 w 1203159"/>
              <a:gd name="connsiteY81" fmla="*/ 150500 h 1334417"/>
              <a:gd name="connsiteX82" fmla="*/ 355636 w 1203159"/>
              <a:gd name="connsiteY82" fmla="*/ 134227 h 1334417"/>
              <a:gd name="connsiteX0" fmla="*/ 355636 w 1203159"/>
              <a:gd name="connsiteY0" fmla="*/ 134227 h 1334417"/>
              <a:gd name="connsiteX1" fmla="*/ 292135 w 1203159"/>
              <a:gd name="connsiteY1" fmla="*/ 309250 h 1334417"/>
              <a:gd name="connsiteX2" fmla="*/ 260385 w 1203159"/>
              <a:gd name="connsiteY2" fmla="*/ 412435 h 1334417"/>
              <a:gd name="connsiteX3" fmla="*/ 256416 w 1203159"/>
              <a:gd name="connsiteY3" fmla="*/ 628335 h 1334417"/>
              <a:gd name="connsiteX4" fmla="*/ 341347 w 1203159"/>
              <a:gd name="connsiteY4" fmla="*/ 772005 h 1334417"/>
              <a:gd name="connsiteX5" fmla="*/ 381037 w 1203159"/>
              <a:gd name="connsiteY5" fmla="*/ 850591 h 1334417"/>
              <a:gd name="connsiteX6" fmla="*/ 411198 w 1203159"/>
              <a:gd name="connsiteY6" fmla="*/ 920437 h 1334417"/>
              <a:gd name="connsiteX7" fmla="*/ 354843 w 1203159"/>
              <a:gd name="connsiteY7" fmla="*/ 931553 h 1334417"/>
              <a:gd name="connsiteX8" fmla="*/ 233400 w 1203159"/>
              <a:gd name="connsiteY8" fmla="*/ 974416 h 1334417"/>
              <a:gd name="connsiteX9" fmla="*/ 178631 w 1203159"/>
              <a:gd name="connsiteY9" fmla="*/ 995847 h 1334417"/>
              <a:gd name="connsiteX10" fmla="*/ 138147 w 1203159"/>
              <a:gd name="connsiteY10" fmla="*/ 997431 h 1334417"/>
              <a:gd name="connsiteX11" fmla="*/ 183393 w 1203159"/>
              <a:gd name="connsiteY11" fmla="*/ 1079191 h 1334417"/>
              <a:gd name="connsiteX12" fmla="*/ 212760 w 1203159"/>
              <a:gd name="connsiteY12" fmla="*/ 1090301 h 1334417"/>
              <a:gd name="connsiteX13" fmla="*/ 250068 w 1203159"/>
              <a:gd name="connsiteY13" fmla="*/ 1067284 h 1334417"/>
              <a:gd name="connsiteX14" fmla="*/ 300072 w 1203159"/>
              <a:gd name="connsiteY14" fmla="*/ 1058549 h 1334417"/>
              <a:gd name="connsiteX15" fmla="*/ 254828 w 1203159"/>
              <a:gd name="connsiteY15" fmla="*/ 1126810 h 1334417"/>
              <a:gd name="connsiteX16" fmla="*/ 359603 w 1203159"/>
              <a:gd name="connsiteY16" fmla="*/ 1162530 h 1334417"/>
              <a:gd name="connsiteX17" fmla="*/ 500097 w 1203159"/>
              <a:gd name="connsiteY17" fmla="*/ 1133955 h 1334417"/>
              <a:gd name="connsiteX18" fmla="*/ 562010 w 1203159"/>
              <a:gd name="connsiteY18" fmla="*/ 1188725 h 1334417"/>
              <a:gd name="connsiteX19" fmla="*/ 609634 w 1203159"/>
              <a:gd name="connsiteY19" fmla="*/ 1286356 h 1334417"/>
              <a:gd name="connsiteX20" fmla="*/ 654879 w 1203159"/>
              <a:gd name="connsiteY20" fmla="*/ 1288738 h 1334417"/>
              <a:gd name="connsiteX21" fmla="*/ 695359 w 1203159"/>
              <a:gd name="connsiteY21" fmla="*/ 1303024 h 1334417"/>
              <a:gd name="connsiteX22" fmla="*/ 747748 w 1203159"/>
              <a:gd name="connsiteY22" fmla="*/ 1331599 h 1334417"/>
              <a:gd name="connsiteX23" fmla="*/ 881097 w 1203159"/>
              <a:gd name="connsiteY23" fmla="*/ 1224443 h 1334417"/>
              <a:gd name="connsiteX24" fmla="*/ 1045403 w 1203159"/>
              <a:gd name="connsiteY24" fmla="*/ 1119668 h 1334417"/>
              <a:gd name="connsiteX25" fmla="*/ 1095410 w 1203159"/>
              <a:gd name="connsiteY25" fmla="*/ 1098236 h 1334417"/>
              <a:gd name="connsiteX26" fmla="*/ 1093029 w 1203159"/>
              <a:gd name="connsiteY26" fmla="*/ 1098238 h 1334417"/>
              <a:gd name="connsiteX27" fmla="*/ 1078740 w 1203159"/>
              <a:gd name="connsiteY27" fmla="*/ 1061724 h 1334417"/>
              <a:gd name="connsiteX28" fmla="*/ 1020003 w 1203159"/>
              <a:gd name="connsiteY28" fmla="*/ 1023624 h 1334417"/>
              <a:gd name="connsiteX29" fmla="*/ 988256 w 1203159"/>
              <a:gd name="connsiteY29" fmla="*/ 1007753 h 1334417"/>
              <a:gd name="connsiteX30" fmla="*/ 968409 w 1203159"/>
              <a:gd name="connsiteY30" fmla="*/ 979174 h 1334417"/>
              <a:gd name="connsiteX31" fmla="*/ 1007306 w 1203159"/>
              <a:gd name="connsiteY31" fmla="*/ 948222 h 1334417"/>
              <a:gd name="connsiteX32" fmla="*/ 1038261 w 1203159"/>
              <a:gd name="connsiteY32" fmla="*/ 931548 h 1334417"/>
              <a:gd name="connsiteX33" fmla="*/ 1066837 w 1203159"/>
              <a:gd name="connsiteY33" fmla="*/ 919647 h 1334417"/>
              <a:gd name="connsiteX34" fmla="*/ 1117635 w 1203159"/>
              <a:gd name="connsiteY34" fmla="*/ 896624 h 1334417"/>
              <a:gd name="connsiteX35" fmla="*/ 1079535 w 1203159"/>
              <a:gd name="connsiteY35" fmla="*/ 752161 h 1334417"/>
              <a:gd name="connsiteX36" fmla="*/ 904117 w 1203159"/>
              <a:gd name="connsiteY36" fmla="*/ 663262 h 1334417"/>
              <a:gd name="connsiteX37" fmla="*/ 1058103 w 1203159"/>
              <a:gd name="connsiteY37" fmla="*/ 542611 h 1334417"/>
              <a:gd name="connsiteX38" fmla="*/ 1114462 w 1203159"/>
              <a:gd name="connsiteY38" fmla="*/ 567222 h 1334417"/>
              <a:gd name="connsiteX39" fmla="*/ 1162087 w 1203159"/>
              <a:gd name="connsiteY39" fmla="*/ 600559 h 1334417"/>
              <a:gd name="connsiteX40" fmla="*/ 1128750 w 1203159"/>
              <a:gd name="connsiteY40" fmla="*/ 629134 h 1334417"/>
              <a:gd name="connsiteX41" fmla="*/ 1093029 w 1203159"/>
              <a:gd name="connsiteY41" fmla="*/ 672787 h 1334417"/>
              <a:gd name="connsiteX42" fmla="*/ 1135893 w 1203159"/>
              <a:gd name="connsiteY42" fmla="*/ 671997 h 1334417"/>
              <a:gd name="connsiteX43" fmla="*/ 1186691 w 1203159"/>
              <a:gd name="connsiteY43" fmla="*/ 671200 h 1334417"/>
              <a:gd name="connsiteX44" fmla="*/ 1200187 w 1203159"/>
              <a:gd name="connsiteY44" fmla="*/ 595797 h 1334417"/>
              <a:gd name="connsiteX45" fmla="*/ 1135098 w 1203159"/>
              <a:gd name="connsiteY45" fmla="*/ 483872 h 1334417"/>
              <a:gd name="connsiteX46" fmla="*/ 1060485 w 1203159"/>
              <a:gd name="connsiteY46" fmla="*/ 544203 h 1334417"/>
              <a:gd name="connsiteX47" fmla="*/ 896972 w 1203159"/>
              <a:gd name="connsiteY47" fmla="*/ 663658 h 1334417"/>
              <a:gd name="connsiteX48" fmla="*/ 854904 w 1203159"/>
              <a:gd name="connsiteY48" fmla="*/ 599761 h 1334417"/>
              <a:gd name="connsiteX49" fmla="*/ 821568 w 1203159"/>
              <a:gd name="connsiteY49" fmla="*/ 605322 h 1334417"/>
              <a:gd name="connsiteX50" fmla="*/ 805691 w 1203159"/>
              <a:gd name="connsiteY50" fmla="*/ 598172 h 1334417"/>
              <a:gd name="connsiteX51" fmla="*/ 887447 w 1203159"/>
              <a:gd name="connsiteY51" fmla="*/ 486255 h 1334417"/>
              <a:gd name="connsiteX52" fmla="*/ 928725 w 1203159"/>
              <a:gd name="connsiteY52" fmla="*/ 526741 h 1334417"/>
              <a:gd name="connsiteX53" fmla="*/ 972378 w 1203159"/>
              <a:gd name="connsiteY53" fmla="*/ 564043 h 1334417"/>
              <a:gd name="connsiteX54" fmla="*/ 966825 w 1203159"/>
              <a:gd name="connsiteY54" fmla="*/ 493403 h 1334417"/>
              <a:gd name="connsiteX55" fmla="*/ 966825 w 1203159"/>
              <a:gd name="connsiteY55" fmla="*/ 443397 h 1334417"/>
              <a:gd name="connsiteX56" fmla="*/ 950156 w 1203159"/>
              <a:gd name="connsiteY56" fmla="*/ 414822 h 1334417"/>
              <a:gd name="connsiteX57" fmla="*/ 929516 w 1203159"/>
              <a:gd name="connsiteY57" fmla="*/ 378303 h 1334417"/>
              <a:gd name="connsiteX58" fmla="*/ 869193 w 1203159"/>
              <a:gd name="connsiteY58" fmla="*/ 348147 h 1334417"/>
              <a:gd name="connsiteX59" fmla="*/ 804103 w 1203159"/>
              <a:gd name="connsiteY59" fmla="*/ 321949 h 1334417"/>
              <a:gd name="connsiteX60" fmla="*/ 863637 w 1203159"/>
              <a:gd name="connsiteY60" fmla="*/ 296553 h 1334417"/>
              <a:gd name="connsiteX61" fmla="*/ 917610 w 1203159"/>
              <a:gd name="connsiteY61" fmla="*/ 229079 h 1334417"/>
              <a:gd name="connsiteX62" fmla="*/ 974762 w 1203159"/>
              <a:gd name="connsiteY62" fmla="*/ 214003 h 1334417"/>
              <a:gd name="connsiteX63" fmla="*/ 981112 w 1203159"/>
              <a:gd name="connsiteY63" fmla="*/ 171934 h 1334417"/>
              <a:gd name="connsiteX64" fmla="*/ 989841 w 1203159"/>
              <a:gd name="connsiteY64" fmla="*/ 124303 h 1334417"/>
              <a:gd name="connsiteX65" fmla="*/ 939041 w 1203159"/>
              <a:gd name="connsiteY65" fmla="*/ 100494 h 1334417"/>
              <a:gd name="connsiteX66" fmla="*/ 844587 w 1203159"/>
              <a:gd name="connsiteY66" fmla="*/ 90178 h 1334417"/>
              <a:gd name="connsiteX67" fmla="*/ 796960 w 1203159"/>
              <a:gd name="connsiteY67" fmla="*/ 67951 h 1334417"/>
              <a:gd name="connsiteX68" fmla="*/ 746162 w 1203159"/>
              <a:gd name="connsiteY68" fmla="*/ 39378 h 1334417"/>
              <a:gd name="connsiteX69" fmla="*/ 701712 w 1203159"/>
              <a:gd name="connsiteY69" fmla="*/ 52078 h 1334417"/>
              <a:gd name="connsiteX70" fmla="*/ 587412 w 1203159"/>
              <a:gd name="connsiteY70" fmla="*/ 1278 h 1334417"/>
              <a:gd name="connsiteX71" fmla="*/ 562012 w 1203159"/>
              <a:gd name="connsiteY71" fmla="*/ 20328 h 1334417"/>
              <a:gd name="connsiteX72" fmla="*/ 508037 w 1203159"/>
              <a:gd name="connsiteY72" fmla="*/ 39378 h 1334417"/>
              <a:gd name="connsiteX73" fmla="*/ 498510 w 1203159"/>
              <a:gd name="connsiteY73" fmla="*/ 93349 h 1334417"/>
              <a:gd name="connsiteX74" fmla="*/ 343729 w 1203159"/>
              <a:gd name="connsiteY74" fmla="*/ 103667 h 1334417"/>
              <a:gd name="connsiteX75" fmla="*/ 90526 w 1203159"/>
              <a:gd name="connsiteY75" fmla="*/ 257659 h 1334417"/>
              <a:gd name="connsiteX76" fmla="*/ 4796 w 1203159"/>
              <a:gd name="connsiteY76" fmla="*/ 356874 h 1334417"/>
              <a:gd name="connsiteX77" fmla="*/ 16707 w 1203159"/>
              <a:gd name="connsiteY77" fmla="*/ 450541 h 1334417"/>
              <a:gd name="connsiteX78" fmla="*/ 15909 w 1203159"/>
              <a:gd name="connsiteY78" fmla="*/ 520387 h 1334417"/>
              <a:gd name="connsiteX79" fmla="*/ 83381 w 1203159"/>
              <a:gd name="connsiteY79" fmla="*/ 412441 h 1334417"/>
              <a:gd name="connsiteX80" fmla="*/ 123065 w 1203159"/>
              <a:gd name="connsiteY80" fmla="*/ 376717 h 1334417"/>
              <a:gd name="connsiteX81" fmla="*/ 364365 w 1203159"/>
              <a:gd name="connsiteY81" fmla="*/ 150500 h 1334417"/>
              <a:gd name="connsiteX82" fmla="*/ 355636 w 1203159"/>
              <a:gd name="connsiteY82" fmla="*/ 134227 h 1334417"/>
              <a:gd name="connsiteX0" fmla="*/ 355636 w 1203159"/>
              <a:gd name="connsiteY0" fmla="*/ 134227 h 1334417"/>
              <a:gd name="connsiteX1" fmla="*/ 292135 w 1203159"/>
              <a:gd name="connsiteY1" fmla="*/ 309250 h 1334417"/>
              <a:gd name="connsiteX2" fmla="*/ 260385 w 1203159"/>
              <a:gd name="connsiteY2" fmla="*/ 412435 h 1334417"/>
              <a:gd name="connsiteX3" fmla="*/ 256416 w 1203159"/>
              <a:gd name="connsiteY3" fmla="*/ 628335 h 1334417"/>
              <a:gd name="connsiteX4" fmla="*/ 341347 w 1203159"/>
              <a:gd name="connsiteY4" fmla="*/ 772005 h 1334417"/>
              <a:gd name="connsiteX5" fmla="*/ 381037 w 1203159"/>
              <a:gd name="connsiteY5" fmla="*/ 850591 h 1334417"/>
              <a:gd name="connsiteX6" fmla="*/ 411198 w 1203159"/>
              <a:gd name="connsiteY6" fmla="*/ 920437 h 1334417"/>
              <a:gd name="connsiteX7" fmla="*/ 354843 w 1203159"/>
              <a:gd name="connsiteY7" fmla="*/ 931553 h 1334417"/>
              <a:gd name="connsiteX8" fmla="*/ 233400 w 1203159"/>
              <a:gd name="connsiteY8" fmla="*/ 974416 h 1334417"/>
              <a:gd name="connsiteX9" fmla="*/ 178631 w 1203159"/>
              <a:gd name="connsiteY9" fmla="*/ 995847 h 1334417"/>
              <a:gd name="connsiteX10" fmla="*/ 138147 w 1203159"/>
              <a:gd name="connsiteY10" fmla="*/ 997431 h 1334417"/>
              <a:gd name="connsiteX11" fmla="*/ 183393 w 1203159"/>
              <a:gd name="connsiteY11" fmla="*/ 1079191 h 1334417"/>
              <a:gd name="connsiteX12" fmla="*/ 212760 w 1203159"/>
              <a:gd name="connsiteY12" fmla="*/ 1090301 h 1334417"/>
              <a:gd name="connsiteX13" fmla="*/ 250068 w 1203159"/>
              <a:gd name="connsiteY13" fmla="*/ 1067284 h 1334417"/>
              <a:gd name="connsiteX14" fmla="*/ 300072 w 1203159"/>
              <a:gd name="connsiteY14" fmla="*/ 1058549 h 1334417"/>
              <a:gd name="connsiteX15" fmla="*/ 254828 w 1203159"/>
              <a:gd name="connsiteY15" fmla="*/ 1126810 h 1334417"/>
              <a:gd name="connsiteX16" fmla="*/ 359603 w 1203159"/>
              <a:gd name="connsiteY16" fmla="*/ 1162530 h 1334417"/>
              <a:gd name="connsiteX17" fmla="*/ 500097 w 1203159"/>
              <a:gd name="connsiteY17" fmla="*/ 1133955 h 1334417"/>
              <a:gd name="connsiteX18" fmla="*/ 562010 w 1203159"/>
              <a:gd name="connsiteY18" fmla="*/ 1188725 h 1334417"/>
              <a:gd name="connsiteX19" fmla="*/ 609634 w 1203159"/>
              <a:gd name="connsiteY19" fmla="*/ 1286356 h 1334417"/>
              <a:gd name="connsiteX20" fmla="*/ 654879 w 1203159"/>
              <a:gd name="connsiteY20" fmla="*/ 1288738 h 1334417"/>
              <a:gd name="connsiteX21" fmla="*/ 695359 w 1203159"/>
              <a:gd name="connsiteY21" fmla="*/ 1303024 h 1334417"/>
              <a:gd name="connsiteX22" fmla="*/ 747748 w 1203159"/>
              <a:gd name="connsiteY22" fmla="*/ 1331599 h 1334417"/>
              <a:gd name="connsiteX23" fmla="*/ 881097 w 1203159"/>
              <a:gd name="connsiteY23" fmla="*/ 1224443 h 1334417"/>
              <a:gd name="connsiteX24" fmla="*/ 1045403 w 1203159"/>
              <a:gd name="connsiteY24" fmla="*/ 1119668 h 1334417"/>
              <a:gd name="connsiteX25" fmla="*/ 1095410 w 1203159"/>
              <a:gd name="connsiteY25" fmla="*/ 1098236 h 1334417"/>
              <a:gd name="connsiteX26" fmla="*/ 1093029 w 1203159"/>
              <a:gd name="connsiteY26" fmla="*/ 1098238 h 1334417"/>
              <a:gd name="connsiteX27" fmla="*/ 1078740 w 1203159"/>
              <a:gd name="connsiteY27" fmla="*/ 1061724 h 1334417"/>
              <a:gd name="connsiteX28" fmla="*/ 1020003 w 1203159"/>
              <a:gd name="connsiteY28" fmla="*/ 1023624 h 1334417"/>
              <a:gd name="connsiteX29" fmla="*/ 988256 w 1203159"/>
              <a:gd name="connsiteY29" fmla="*/ 1007753 h 1334417"/>
              <a:gd name="connsiteX30" fmla="*/ 968409 w 1203159"/>
              <a:gd name="connsiteY30" fmla="*/ 979174 h 1334417"/>
              <a:gd name="connsiteX31" fmla="*/ 1007306 w 1203159"/>
              <a:gd name="connsiteY31" fmla="*/ 948222 h 1334417"/>
              <a:gd name="connsiteX32" fmla="*/ 1038261 w 1203159"/>
              <a:gd name="connsiteY32" fmla="*/ 931548 h 1334417"/>
              <a:gd name="connsiteX33" fmla="*/ 1066837 w 1203159"/>
              <a:gd name="connsiteY33" fmla="*/ 919647 h 1334417"/>
              <a:gd name="connsiteX34" fmla="*/ 1117635 w 1203159"/>
              <a:gd name="connsiteY34" fmla="*/ 896624 h 1334417"/>
              <a:gd name="connsiteX35" fmla="*/ 1079535 w 1203159"/>
              <a:gd name="connsiteY35" fmla="*/ 752161 h 1334417"/>
              <a:gd name="connsiteX36" fmla="*/ 904117 w 1203159"/>
              <a:gd name="connsiteY36" fmla="*/ 663262 h 1334417"/>
              <a:gd name="connsiteX37" fmla="*/ 1058103 w 1203159"/>
              <a:gd name="connsiteY37" fmla="*/ 542611 h 1334417"/>
              <a:gd name="connsiteX38" fmla="*/ 1114462 w 1203159"/>
              <a:gd name="connsiteY38" fmla="*/ 567222 h 1334417"/>
              <a:gd name="connsiteX39" fmla="*/ 1162087 w 1203159"/>
              <a:gd name="connsiteY39" fmla="*/ 600559 h 1334417"/>
              <a:gd name="connsiteX40" fmla="*/ 1128750 w 1203159"/>
              <a:gd name="connsiteY40" fmla="*/ 629134 h 1334417"/>
              <a:gd name="connsiteX41" fmla="*/ 1093029 w 1203159"/>
              <a:gd name="connsiteY41" fmla="*/ 672787 h 1334417"/>
              <a:gd name="connsiteX42" fmla="*/ 1135893 w 1203159"/>
              <a:gd name="connsiteY42" fmla="*/ 671997 h 1334417"/>
              <a:gd name="connsiteX43" fmla="*/ 1186691 w 1203159"/>
              <a:gd name="connsiteY43" fmla="*/ 671200 h 1334417"/>
              <a:gd name="connsiteX44" fmla="*/ 1200187 w 1203159"/>
              <a:gd name="connsiteY44" fmla="*/ 595797 h 1334417"/>
              <a:gd name="connsiteX45" fmla="*/ 1135098 w 1203159"/>
              <a:gd name="connsiteY45" fmla="*/ 483872 h 1334417"/>
              <a:gd name="connsiteX46" fmla="*/ 1060485 w 1203159"/>
              <a:gd name="connsiteY46" fmla="*/ 544203 h 1334417"/>
              <a:gd name="connsiteX47" fmla="*/ 896972 w 1203159"/>
              <a:gd name="connsiteY47" fmla="*/ 663658 h 1334417"/>
              <a:gd name="connsiteX48" fmla="*/ 854904 w 1203159"/>
              <a:gd name="connsiteY48" fmla="*/ 599761 h 1334417"/>
              <a:gd name="connsiteX49" fmla="*/ 821568 w 1203159"/>
              <a:gd name="connsiteY49" fmla="*/ 605322 h 1334417"/>
              <a:gd name="connsiteX50" fmla="*/ 805691 w 1203159"/>
              <a:gd name="connsiteY50" fmla="*/ 598172 h 1334417"/>
              <a:gd name="connsiteX51" fmla="*/ 887447 w 1203159"/>
              <a:gd name="connsiteY51" fmla="*/ 486255 h 1334417"/>
              <a:gd name="connsiteX52" fmla="*/ 928725 w 1203159"/>
              <a:gd name="connsiteY52" fmla="*/ 526741 h 1334417"/>
              <a:gd name="connsiteX53" fmla="*/ 972378 w 1203159"/>
              <a:gd name="connsiteY53" fmla="*/ 564043 h 1334417"/>
              <a:gd name="connsiteX54" fmla="*/ 966825 w 1203159"/>
              <a:gd name="connsiteY54" fmla="*/ 493403 h 1334417"/>
              <a:gd name="connsiteX55" fmla="*/ 966825 w 1203159"/>
              <a:gd name="connsiteY55" fmla="*/ 443397 h 1334417"/>
              <a:gd name="connsiteX56" fmla="*/ 950156 w 1203159"/>
              <a:gd name="connsiteY56" fmla="*/ 414822 h 1334417"/>
              <a:gd name="connsiteX57" fmla="*/ 929516 w 1203159"/>
              <a:gd name="connsiteY57" fmla="*/ 378303 h 1334417"/>
              <a:gd name="connsiteX58" fmla="*/ 869193 w 1203159"/>
              <a:gd name="connsiteY58" fmla="*/ 348147 h 1334417"/>
              <a:gd name="connsiteX59" fmla="*/ 804103 w 1203159"/>
              <a:gd name="connsiteY59" fmla="*/ 321949 h 1334417"/>
              <a:gd name="connsiteX60" fmla="*/ 863637 w 1203159"/>
              <a:gd name="connsiteY60" fmla="*/ 296553 h 1334417"/>
              <a:gd name="connsiteX61" fmla="*/ 917610 w 1203159"/>
              <a:gd name="connsiteY61" fmla="*/ 229079 h 1334417"/>
              <a:gd name="connsiteX62" fmla="*/ 974762 w 1203159"/>
              <a:gd name="connsiteY62" fmla="*/ 214003 h 1334417"/>
              <a:gd name="connsiteX63" fmla="*/ 981112 w 1203159"/>
              <a:gd name="connsiteY63" fmla="*/ 171934 h 1334417"/>
              <a:gd name="connsiteX64" fmla="*/ 989841 w 1203159"/>
              <a:gd name="connsiteY64" fmla="*/ 124303 h 1334417"/>
              <a:gd name="connsiteX65" fmla="*/ 939041 w 1203159"/>
              <a:gd name="connsiteY65" fmla="*/ 100494 h 1334417"/>
              <a:gd name="connsiteX66" fmla="*/ 844587 w 1203159"/>
              <a:gd name="connsiteY66" fmla="*/ 90178 h 1334417"/>
              <a:gd name="connsiteX67" fmla="*/ 796960 w 1203159"/>
              <a:gd name="connsiteY67" fmla="*/ 67951 h 1334417"/>
              <a:gd name="connsiteX68" fmla="*/ 746162 w 1203159"/>
              <a:gd name="connsiteY68" fmla="*/ 39378 h 1334417"/>
              <a:gd name="connsiteX69" fmla="*/ 701712 w 1203159"/>
              <a:gd name="connsiteY69" fmla="*/ 52078 h 1334417"/>
              <a:gd name="connsiteX70" fmla="*/ 587412 w 1203159"/>
              <a:gd name="connsiteY70" fmla="*/ 1278 h 1334417"/>
              <a:gd name="connsiteX71" fmla="*/ 562012 w 1203159"/>
              <a:gd name="connsiteY71" fmla="*/ 20328 h 1334417"/>
              <a:gd name="connsiteX72" fmla="*/ 508037 w 1203159"/>
              <a:gd name="connsiteY72" fmla="*/ 39378 h 1334417"/>
              <a:gd name="connsiteX73" fmla="*/ 498510 w 1203159"/>
              <a:gd name="connsiteY73" fmla="*/ 93349 h 1334417"/>
              <a:gd name="connsiteX74" fmla="*/ 343729 w 1203159"/>
              <a:gd name="connsiteY74" fmla="*/ 103667 h 1334417"/>
              <a:gd name="connsiteX75" fmla="*/ 90526 w 1203159"/>
              <a:gd name="connsiteY75" fmla="*/ 257659 h 1334417"/>
              <a:gd name="connsiteX76" fmla="*/ 4796 w 1203159"/>
              <a:gd name="connsiteY76" fmla="*/ 356874 h 1334417"/>
              <a:gd name="connsiteX77" fmla="*/ 16707 w 1203159"/>
              <a:gd name="connsiteY77" fmla="*/ 450541 h 1334417"/>
              <a:gd name="connsiteX78" fmla="*/ 15909 w 1203159"/>
              <a:gd name="connsiteY78" fmla="*/ 520387 h 1334417"/>
              <a:gd name="connsiteX79" fmla="*/ 83381 w 1203159"/>
              <a:gd name="connsiteY79" fmla="*/ 412441 h 1334417"/>
              <a:gd name="connsiteX80" fmla="*/ 123065 w 1203159"/>
              <a:gd name="connsiteY80" fmla="*/ 376717 h 1334417"/>
              <a:gd name="connsiteX81" fmla="*/ 90526 w 1203159"/>
              <a:gd name="connsiteY81" fmla="*/ 257659 h 1334417"/>
              <a:gd name="connsiteX82" fmla="*/ 364365 w 1203159"/>
              <a:gd name="connsiteY82" fmla="*/ 150500 h 1334417"/>
              <a:gd name="connsiteX83" fmla="*/ 355636 w 1203159"/>
              <a:gd name="connsiteY83" fmla="*/ 134227 h 1334417"/>
              <a:gd name="connsiteX0" fmla="*/ 355636 w 1203159"/>
              <a:gd name="connsiteY0" fmla="*/ 134227 h 1334417"/>
              <a:gd name="connsiteX1" fmla="*/ 292135 w 1203159"/>
              <a:gd name="connsiteY1" fmla="*/ 309250 h 1334417"/>
              <a:gd name="connsiteX2" fmla="*/ 260385 w 1203159"/>
              <a:gd name="connsiteY2" fmla="*/ 412435 h 1334417"/>
              <a:gd name="connsiteX3" fmla="*/ 256416 w 1203159"/>
              <a:gd name="connsiteY3" fmla="*/ 628335 h 1334417"/>
              <a:gd name="connsiteX4" fmla="*/ 341347 w 1203159"/>
              <a:gd name="connsiteY4" fmla="*/ 772005 h 1334417"/>
              <a:gd name="connsiteX5" fmla="*/ 381037 w 1203159"/>
              <a:gd name="connsiteY5" fmla="*/ 850591 h 1334417"/>
              <a:gd name="connsiteX6" fmla="*/ 411198 w 1203159"/>
              <a:gd name="connsiteY6" fmla="*/ 920437 h 1334417"/>
              <a:gd name="connsiteX7" fmla="*/ 354843 w 1203159"/>
              <a:gd name="connsiteY7" fmla="*/ 931553 h 1334417"/>
              <a:gd name="connsiteX8" fmla="*/ 233400 w 1203159"/>
              <a:gd name="connsiteY8" fmla="*/ 974416 h 1334417"/>
              <a:gd name="connsiteX9" fmla="*/ 178631 w 1203159"/>
              <a:gd name="connsiteY9" fmla="*/ 995847 h 1334417"/>
              <a:gd name="connsiteX10" fmla="*/ 138147 w 1203159"/>
              <a:gd name="connsiteY10" fmla="*/ 997431 h 1334417"/>
              <a:gd name="connsiteX11" fmla="*/ 183393 w 1203159"/>
              <a:gd name="connsiteY11" fmla="*/ 1079191 h 1334417"/>
              <a:gd name="connsiteX12" fmla="*/ 212760 w 1203159"/>
              <a:gd name="connsiteY12" fmla="*/ 1090301 h 1334417"/>
              <a:gd name="connsiteX13" fmla="*/ 250068 w 1203159"/>
              <a:gd name="connsiteY13" fmla="*/ 1067284 h 1334417"/>
              <a:gd name="connsiteX14" fmla="*/ 300072 w 1203159"/>
              <a:gd name="connsiteY14" fmla="*/ 1058549 h 1334417"/>
              <a:gd name="connsiteX15" fmla="*/ 254828 w 1203159"/>
              <a:gd name="connsiteY15" fmla="*/ 1126810 h 1334417"/>
              <a:gd name="connsiteX16" fmla="*/ 359603 w 1203159"/>
              <a:gd name="connsiteY16" fmla="*/ 1162530 h 1334417"/>
              <a:gd name="connsiteX17" fmla="*/ 500097 w 1203159"/>
              <a:gd name="connsiteY17" fmla="*/ 1133955 h 1334417"/>
              <a:gd name="connsiteX18" fmla="*/ 562010 w 1203159"/>
              <a:gd name="connsiteY18" fmla="*/ 1188725 h 1334417"/>
              <a:gd name="connsiteX19" fmla="*/ 609634 w 1203159"/>
              <a:gd name="connsiteY19" fmla="*/ 1286356 h 1334417"/>
              <a:gd name="connsiteX20" fmla="*/ 654879 w 1203159"/>
              <a:gd name="connsiteY20" fmla="*/ 1288738 h 1334417"/>
              <a:gd name="connsiteX21" fmla="*/ 695359 w 1203159"/>
              <a:gd name="connsiteY21" fmla="*/ 1303024 h 1334417"/>
              <a:gd name="connsiteX22" fmla="*/ 747748 w 1203159"/>
              <a:gd name="connsiteY22" fmla="*/ 1331599 h 1334417"/>
              <a:gd name="connsiteX23" fmla="*/ 881097 w 1203159"/>
              <a:gd name="connsiteY23" fmla="*/ 1224443 h 1334417"/>
              <a:gd name="connsiteX24" fmla="*/ 1045403 w 1203159"/>
              <a:gd name="connsiteY24" fmla="*/ 1119668 h 1334417"/>
              <a:gd name="connsiteX25" fmla="*/ 1095410 w 1203159"/>
              <a:gd name="connsiteY25" fmla="*/ 1098236 h 1334417"/>
              <a:gd name="connsiteX26" fmla="*/ 1093029 w 1203159"/>
              <a:gd name="connsiteY26" fmla="*/ 1098238 h 1334417"/>
              <a:gd name="connsiteX27" fmla="*/ 1078740 w 1203159"/>
              <a:gd name="connsiteY27" fmla="*/ 1061724 h 1334417"/>
              <a:gd name="connsiteX28" fmla="*/ 1020003 w 1203159"/>
              <a:gd name="connsiteY28" fmla="*/ 1023624 h 1334417"/>
              <a:gd name="connsiteX29" fmla="*/ 988256 w 1203159"/>
              <a:gd name="connsiteY29" fmla="*/ 1007753 h 1334417"/>
              <a:gd name="connsiteX30" fmla="*/ 968409 w 1203159"/>
              <a:gd name="connsiteY30" fmla="*/ 979174 h 1334417"/>
              <a:gd name="connsiteX31" fmla="*/ 1007306 w 1203159"/>
              <a:gd name="connsiteY31" fmla="*/ 948222 h 1334417"/>
              <a:gd name="connsiteX32" fmla="*/ 1038261 w 1203159"/>
              <a:gd name="connsiteY32" fmla="*/ 931548 h 1334417"/>
              <a:gd name="connsiteX33" fmla="*/ 1066837 w 1203159"/>
              <a:gd name="connsiteY33" fmla="*/ 919647 h 1334417"/>
              <a:gd name="connsiteX34" fmla="*/ 1117635 w 1203159"/>
              <a:gd name="connsiteY34" fmla="*/ 896624 h 1334417"/>
              <a:gd name="connsiteX35" fmla="*/ 1079535 w 1203159"/>
              <a:gd name="connsiteY35" fmla="*/ 752161 h 1334417"/>
              <a:gd name="connsiteX36" fmla="*/ 904117 w 1203159"/>
              <a:gd name="connsiteY36" fmla="*/ 663262 h 1334417"/>
              <a:gd name="connsiteX37" fmla="*/ 1058103 w 1203159"/>
              <a:gd name="connsiteY37" fmla="*/ 542611 h 1334417"/>
              <a:gd name="connsiteX38" fmla="*/ 1114462 w 1203159"/>
              <a:gd name="connsiteY38" fmla="*/ 567222 h 1334417"/>
              <a:gd name="connsiteX39" fmla="*/ 1162087 w 1203159"/>
              <a:gd name="connsiteY39" fmla="*/ 600559 h 1334417"/>
              <a:gd name="connsiteX40" fmla="*/ 1128750 w 1203159"/>
              <a:gd name="connsiteY40" fmla="*/ 629134 h 1334417"/>
              <a:gd name="connsiteX41" fmla="*/ 1093029 w 1203159"/>
              <a:gd name="connsiteY41" fmla="*/ 672787 h 1334417"/>
              <a:gd name="connsiteX42" fmla="*/ 1135893 w 1203159"/>
              <a:gd name="connsiteY42" fmla="*/ 671997 h 1334417"/>
              <a:gd name="connsiteX43" fmla="*/ 1186691 w 1203159"/>
              <a:gd name="connsiteY43" fmla="*/ 671200 h 1334417"/>
              <a:gd name="connsiteX44" fmla="*/ 1200187 w 1203159"/>
              <a:gd name="connsiteY44" fmla="*/ 595797 h 1334417"/>
              <a:gd name="connsiteX45" fmla="*/ 1135098 w 1203159"/>
              <a:gd name="connsiteY45" fmla="*/ 483872 h 1334417"/>
              <a:gd name="connsiteX46" fmla="*/ 1060485 w 1203159"/>
              <a:gd name="connsiteY46" fmla="*/ 544203 h 1334417"/>
              <a:gd name="connsiteX47" fmla="*/ 896972 w 1203159"/>
              <a:gd name="connsiteY47" fmla="*/ 663658 h 1334417"/>
              <a:gd name="connsiteX48" fmla="*/ 854904 w 1203159"/>
              <a:gd name="connsiteY48" fmla="*/ 599761 h 1334417"/>
              <a:gd name="connsiteX49" fmla="*/ 821568 w 1203159"/>
              <a:gd name="connsiteY49" fmla="*/ 605322 h 1334417"/>
              <a:gd name="connsiteX50" fmla="*/ 805691 w 1203159"/>
              <a:gd name="connsiteY50" fmla="*/ 598172 h 1334417"/>
              <a:gd name="connsiteX51" fmla="*/ 887447 w 1203159"/>
              <a:gd name="connsiteY51" fmla="*/ 486255 h 1334417"/>
              <a:gd name="connsiteX52" fmla="*/ 928725 w 1203159"/>
              <a:gd name="connsiteY52" fmla="*/ 526741 h 1334417"/>
              <a:gd name="connsiteX53" fmla="*/ 972378 w 1203159"/>
              <a:gd name="connsiteY53" fmla="*/ 564043 h 1334417"/>
              <a:gd name="connsiteX54" fmla="*/ 966825 w 1203159"/>
              <a:gd name="connsiteY54" fmla="*/ 493403 h 1334417"/>
              <a:gd name="connsiteX55" fmla="*/ 966825 w 1203159"/>
              <a:gd name="connsiteY55" fmla="*/ 443397 h 1334417"/>
              <a:gd name="connsiteX56" fmla="*/ 950156 w 1203159"/>
              <a:gd name="connsiteY56" fmla="*/ 414822 h 1334417"/>
              <a:gd name="connsiteX57" fmla="*/ 929516 w 1203159"/>
              <a:gd name="connsiteY57" fmla="*/ 378303 h 1334417"/>
              <a:gd name="connsiteX58" fmla="*/ 869193 w 1203159"/>
              <a:gd name="connsiteY58" fmla="*/ 348147 h 1334417"/>
              <a:gd name="connsiteX59" fmla="*/ 804103 w 1203159"/>
              <a:gd name="connsiteY59" fmla="*/ 321949 h 1334417"/>
              <a:gd name="connsiteX60" fmla="*/ 863637 w 1203159"/>
              <a:gd name="connsiteY60" fmla="*/ 296553 h 1334417"/>
              <a:gd name="connsiteX61" fmla="*/ 917610 w 1203159"/>
              <a:gd name="connsiteY61" fmla="*/ 229079 h 1334417"/>
              <a:gd name="connsiteX62" fmla="*/ 974762 w 1203159"/>
              <a:gd name="connsiteY62" fmla="*/ 214003 h 1334417"/>
              <a:gd name="connsiteX63" fmla="*/ 981112 w 1203159"/>
              <a:gd name="connsiteY63" fmla="*/ 171934 h 1334417"/>
              <a:gd name="connsiteX64" fmla="*/ 989841 w 1203159"/>
              <a:gd name="connsiteY64" fmla="*/ 124303 h 1334417"/>
              <a:gd name="connsiteX65" fmla="*/ 939041 w 1203159"/>
              <a:gd name="connsiteY65" fmla="*/ 100494 h 1334417"/>
              <a:gd name="connsiteX66" fmla="*/ 844587 w 1203159"/>
              <a:gd name="connsiteY66" fmla="*/ 90178 h 1334417"/>
              <a:gd name="connsiteX67" fmla="*/ 796960 w 1203159"/>
              <a:gd name="connsiteY67" fmla="*/ 67951 h 1334417"/>
              <a:gd name="connsiteX68" fmla="*/ 746162 w 1203159"/>
              <a:gd name="connsiteY68" fmla="*/ 39378 h 1334417"/>
              <a:gd name="connsiteX69" fmla="*/ 701712 w 1203159"/>
              <a:gd name="connsiteY69" fmla="*/ 52078 h 1334417"/>
              <a:gd name="connsiteX70" fmla="*/ 587412 w 1203159"/>
              <a:gd name="connsiteY70" fmla="*/ 1278 h 1334417"/>
              <a:gd name="connsiteX71" fmla="*/ 562012 w 1203159"/>
              <a:gd name="connsiteY71" fmla="*/ 20328 h 1334417"/>
              <a:gd name="connsiteX72" fmla="*/ 508037 w 1203159"/>
              <a:gd name="connsiteY72" fmla="*/ 39378 h 1334417"/>
              <a:gd name="connsiteX73" fmla="*/ 498510 w 1203159"/>
              <a:gd name="connsiteY73" fmla="*/ 93349 h 1334417"/>
              <a:gd name="connsiteX74" fmla="*/ 343729 w 1203159"/>
              <a:gd name="connsiteY74" fmla="*/ 103667 h 1334417"/>
              <a:gd name="connsiteX75" fmla="*/ 90526 w 1203159"/>
              <a:gd name="connsiteY75" fmla="*/ 257659 h 1334417"/>
              <a:gd name="connsiteX76" fmla="*/ 4796 w 1203159"/>
              <a:gd name="connsiteY76" fmla="*/ 356874 h 1334417"/>
              <a:gd name="connsiteX77" fmla="*/ 16707 w 1203159"/>
              <a:gd name="connsiteY77" fmla="*/ 450541 h 1334417"/>
              <a:gd name="connsiteX78" fmla="*/ 15909 w 1203159"/>
              <a:gd name="connsiteY78" fmla="*/ 520387 h 1334417"/>
              <a:gd name="connsiteX79" fmla="*/ 83381 w 1203159"/>
              <a:gd name="connsiteY79" fmla="*/ 412441 h 1334417"/>
              <a:gd name="connsiteX80" fmla="*/ 123065 w 1203159"/>
              <a:gd name="connsiteY80" fmla="*/ 376717 h 1334417"/>
              <a:gd name="connsiteX81" fmla="*/ 107194 w 1203159"/>
              <a:gd name="connsiteY81" fmla="*/ 300522 h 1334417"/>
              <a:gd name="connsiteX82" fmla="*/ 90526 w 1203159"/>
              <a:gd name="connsiteY82" fmla="*/ 257659 h 1334417"/>
              <a:gd name="connsiteX83" fmla="*/ 364365 w 1203159"/>
              <a:gd name="connsiteY83" fmla="*/ 150500 h 1334417"/>
              <a:gd name="connsiteX84" fmla="*/ 355636 w 1203159"/>
              <a:gd name="connsiteY84" fmla="*/ 134227 h 1334417"/>
              <a:gd name="connsiteX0" fmla="*/ 351232 w 1198755"/>
              <a:gd name="connsiteY0" fmla="*/ 134227 h 1334417"/>
              <a:gd name="connsiteX1" fmla="*/ 287731 w 1198755"/>
              <a:gd name="connsiteY1" fmla="*/ 309250 h 1334417"/>
              <a:gd name="connsiteX2" fmla="*/ 255981 w 1198755"/>
              <a:gd name="connsiteY2" fmla="*/ 412435 h 1334417"/>
              <a:gd name="connsiteX3" fmla="*/ 252012 w 1198755"/>
              <a:gd name="connsiteY3" fmla="*/ 628335 h 1334417"/>
              <a:gd name="connsiteX4" fmla="*/ 336943 w 1198755"/>
              <a:gd name="connsiteY4" fmla="*/ 772005 h 1334417"/>
              <a:gd name="connsiteX5" fmla="*/ 376633 w 1198755"/>
              <a:gd name="connsiteY5" fmla="*/ 850591 h 1334417"/>
              <a:gd name="connsiteX6" fmla="*/ 406794 w 1198755"/>
              <a:gd name="connsiteY6" fmla="*/ 920437 h 1334417"/>
              <a:gd name="connsiteX7" fmla="*/ 350439 w 1198755"/>
              <a:gd name="connsiteY7" fmla="*/ 931553 h 1334417"/>
              <a:gd name="connsiteX8" fmla="*/ 228996 w 1198755"/>
              <a:gd name="connsiteY8" fmla="*/ 974416 h 1334417"/>
              <a:gd name="connsiteX9" fmla="*/ 174227 w 1198755"/>
              <a:gd name="connsiteY9" fmla="*/ 995847 h 1334417"/>
              <a:gd name="connsiteX10" fmla="*/ 133743 w 1198755"/>
              <a:gd name="connsiteY10" fmla="*/ 997431 h 1334417"/>
              <a:gd name="connsiteX11" fmla="*/ 178989 w 1198755"/>
              <a:gd name="connsiteY11" fmla="*/ 1079191 h 1334417"/>
              <a:gd name="connsiteX12" fmla="*/ 208356 w 1198755"/>
              <a:gd name="connsiteY12" fmla="*/ 1090301 h 1334417"/>
              <a:gd name="connsiteX13" fmla="*/ 245664 w 1198755"/>
              <a:gd name="connsiteY13" fmla="*/ 1067284 h 1334417"/>
              <a:gd name="connsiteX14" fmla="*/ 295668 w 1198755"/>
              <a:gd name="connsiteY14" fmla="*/ 1058549 h 1334417"/>
              <a:gd name="connsiteX15" fmla="*/ 250424 w 1198755"/>
              <a:gd name="connsiteY15" fmla="*/ 1126810 h 1334417"/>
              <a:gd name="connsiteX16" fmla="*/ 355199 w 1198755"/>
              <a:gd name="connsiteY16" fmla="*/ 1162530 h 1334417"/>
              <a:gd name="connsiteX17" fmla="*/ 495693 w 1198755"/>
              <a:gd name="connsiteY17" fmla="*/ 1133955 h 1334417"/>
              <a:gd name="connsiteX18" fmla="*/ 557606 w 1198755"/>
              <a:gd name="connsiteY18" fmla="*/ 1188725 h 1334417"/>
              <a:gd name="connsiteX19" fmla="*/ 605230 w 1198755"/>
              <a:gd name="connsiteY19" fmla="*/ 1286356 h 1334417"/>
              <a:gd name="connsiteX20" fmla="*/ 650475 w 1198755"/>
              <a:gd name="connsiteY20" fmla="*/ 1288738 h 1334417"/>
              <a:gd name="connsiteX21" fmla="*/ 690955 w 1198755"/>
              <a:gd name="connsiteY21" fmla="*/ 1303024 h 1334417"/>
              <a:gd name="connsiteX22" fmla="*/ 743344 w 1198755"/>
              <a:gd name="connsiteY22" fmla="*/ 1331599 h 1334417"/>
              <a:gd name="connsiteX23" fmla="*/ 876693 w 1198755"/>
              <a:gd name="connsiteY23" fmla="*/ 1224443 h 1334417"/>
              <a:gd name="connsiteX24" fmla="*/ 1040999 w 1198755"/>
              <a:gd name="connsiteY24" fmla="*/ 1119668 h 1334417"/>
              <a:gd name="connsiteX25" fmla="*/ 1091006 w 1198755"/>
              <a:gd name="connsiteY25" fmla="*/ 1098236 h 1334417"/>
              <a:gd name="connsiteX26" fmla="*/ 1088625 w 1198755"/>
              <a:gd name="connsiteY26" fmla="*/ 1098238 h 1334417"/>
              <a:gd name="connsiteX27" fmla="*/ 1074336 w 1198755"/>
              <a:gd name="connsiteY27" fmla="*/ 1061724 h 1334417"/>
              <a:gd name="connsiteX28" fmla="*/ 1015599 w 1198755"/>
              <a:gd name="connsiteY28" fmla="*/ 1023624 h 1334417"/>
              <a:gd name="connsiteX29" fmla="*/ 983852 w 1198755"/>
              <a:gd name="connsiteY29" fmla="*/ 1007753 h 1334417"/>
              <a:gd name="connsiteX30" fmla="*/ 964005 w 1198755"/>
              <a:gd name="connsiteY30" fmla="*/ 979174 h 1334417"/>
              <a:gd name="connsiteX31" fmla="*/ 1002902 w 1198755"/>
              <a:gd name="connsiteY31" fmla="*/ 948222 h 1334417"/>
              <a:gd name="connsiteX32" fmla="*/ 1033857 w 1198755"/>
              <a:gd name="connsiteY32" fmla="*/ 931548 h 1334417"/>
              <a:gd name="connsiteX33" fmla="*/ 1062433 w 1198755"/>
              <a:gd name="connsiteY33" fmla="*/ 919647 h 1334417"/>
              <a:gd name="connsiteX34" fmla="*/ 1113231 w 1198755"/>
              <a:gd name="connsiteY34" fmla="*/ 896624 h 1334417"/>
              <a:gd name="connsiteX35" fmla="*/ 1075131 w 1198755"/>
              <a:gd name="connsiteY35" fmla="*/ 752161 h 1334417"/>
              <a:gd name="connsiteX36" fmla="*/ 899713 w 1198755"/>
              <a:gd name="connsiteY36" fmla="*/ 663262 h 1334417"/>
              <a:gd name="connsiteX37" fmla="*/ 1053699 w 1198755"/>
              <a:gd name="connsiteY37" fmla="*/ 542611 h 1334417"/>
              <a:gd name="connsiteX38" fmla="*/ 1110058 w 1198755"/>
              <a:gd name="connsiteY38" fmla="*/ 567222 h 1334417"/>
              <a:gd name="connsiteX39" fmla="*/ 1157683 w 1198755"/>
              <a:gd name="connsiteY39" fmla="*/ 600559 h 1334417"/>
              <a:gd name="connsiteX40" fmla="*/ 1124346 w 1198755"/>
              <a:gd name="connsiteY40" fmla="*/ 629134 h 1334417"/>
              <a:gd name="connsiteX41" fmla="*/ 1088625 w 1198755"/>
              <a:gd name="connsiteY41" fmla="*/ 672787 h 1334417"/>
              <a:gd name="connsiteX42" fmla="*/ 1131489 w 1198755"/>
              <a:gd name="connsiteY42" fmla="*/ 671997 h 1334417"/>
              <a:gd name="connsiteX43" fmla="*/ 1182287 w 1198755"/>
              <a:gd name="connsiteY43" fmla="*/ 671200 h 1334417"/>
              <a:gd name="connsiteX44" fmla="*/ 1195783 w 1198755"/>
              <a:gd name="connsiteY44" fmla="*/ 595797 h 1334417"/>
              <a:gd name="connsiteX45" fmla="*/ 1130694 w 1198755"/>
              <a:gd name="connsiteY45" fmla="*/ 483872 h 1334417"/>
              <a:gd name="connsiteX46" fmla="*/ 1056081 w 1198755"/>
              <a:gd name="connsiteY46" fmla="*/ 544203 h 1334417"/>
              <a:gd name="connsiteX47" fmla="*/ 892568 w 1198755"/>
              <a:gd name="connsiteY47" fmla="*/ 663658 h 1334417"/>
              <a:gd name="connsiteX48" fmla="*/ 850500 w 1198755"/>
              <a:gd name="connsiteY48" fmla="*/ 599761 h 1334417"/>
              <a:gd name="connsiteX49" fmla="*/ 817164 w 1198755"/>
              <a:gd name="connsiteY49" fmla="*/ 605322 h 1334417"/>
              <a:gd name="connsiteX50" fmla="*/ 801287 w 1198755"/>
              <a:gd name="connsiteY50" fmla="*/ 598172 h 1334417"/>
              <a:gd name="connsiteX51" fmla="*/ 883043 w 1198755"/>
              <a:gd name="connsiteY51" fmla="*/ 486255 h 1334417"/>
              <a:gd name="connsiteX52" fmla="*/ 924321 w 1198755"/>
              <a:gd name="connsiteY52" fmla="*/ 526741 h 1334417"/>
              <a:gd name="connsiteX53" fmla="*/ 967974 w 1198755"/>
              <a:gd name="connsiteY53" fmla="*/ 564043 h 1334417"/>
              <a:gd name="connsiteX54" fmla="*/ 962421 w 1198755"/>
              <a:gd name="connsiteY54" fmla="*/ 493403 h 1334417"/>
              <a:gd name="connsiteX55" fmla="*/ 962421 w 1198755"/>
              <a:gd name="connsiteY55" fmla="*/ 443397 h 1334417"/>
              <a:gd name="connsiteX56" fmla="*/ 945752 w 1198755"/>
              <a:gd name="connsiteY56" fmla="*/ 414822 h 1334417"/>
              <a:gd name="connsiteX57" fmla="*/ 925112 w 1198755"/>
              <a:gd name="connsiteY57" fmla="*/ 378303 h 1334417"/>
              <a:gd name="connsiteX58" fmla="*/ 864789 w 1198755"/>
              <a:gd name="connsiteY58" fmla="*/ 348147 h 1334417"/>
              <a:gd name="connsiteX59" fmla="*/ 799699 w 1198755"/>
              <a:gd name="connsiteY59" fmla="*/ 321949 h 1334417"/>
              <a:gd name="connsiteX60" fmla="*/ 859233 w 1198755"/>
              <a:gd name="connsiteY60" fmla="*/ 296553 h 1334417"/>
              <a:gd name="connsiteX61" fmla="*/ 913206 w 1198755"/>
              <a:gd name="connsiteY61" fmla="*/ 229079 h 1334417"/>
              <a:gd name="connsiteX62" fmla="*/ 970358 w 1198755"/>
              <a:gd name="connsiteY62" fmla="*/ 214003 h 1334417"/>
              <a:gd name="connsiteX63" fmla="*/ 976708 w 1198755"/>
              <a:gd name="connsiteY63" fmla="*/ 171934 h 1334417"/>
              <a:gd name="connsiteX64" fmla="*/ 985437 w 1198755"/>
              <a:gd name="connsiteY64" fmla="*/ 124303 h 1334417"/>
              <a:gd name="connsiteX65" fmla="*/ 934637 w 1198755"/>
              <a:gd name="connsiteY65" fmla="*/ 100494 h 1334417"/>
              <a:gd name="connsiteX66" fmla="*/ 840183 w 1198755"/>
              <a:gd name="connsiteY66" fmla="*/ 90178 h 1334417"/>
              <a:gd name="connsiteX67" fmla="*/ 792556 w 1198755"/>
              <a:gd name="connsiteY67" fmla="*/ 67951 h 1334417"/>
              <a:gd name="connsiteX68" fmla="*/ 741758 w 1198755"/>
              <a:gd name="connsiteY68" fmla="*/ 39378 h 1334417"/>
              <a:gd name="connsiteX69" fmla="*/ 697308 w 1198755"/>
              <a:gd name="connsiteY69" fmla="*/ 52078 h 1334417"/>
              <a:gd name="connsiteX70" fmla="*/ 583008 w 1198755"/>
              <a:gd name="connsiteY70" fmla="*/ 1278 h 1334417"/>
              <a:gd name="connsiteX71" fmla="*/ 557608 w 1198755"/>
              <a:gd name="connsiteY71" fmla="*/ 20328 h 1334417"/>
              <a:gd name="connsiteX72" fmla="*/ 503633 w 1198755"/>
              <a:gd name="connsiteY72" fmla="*/ 39378 h 1334417"/>
              <a:gd name="connsiteX73" fmla="*/ 494106 w 1198755"/>
              <a:gd name="connsiteY73" fmla="*/ 93349 h 1334417"/>
              <a:gd name="connsiteX74" fmla="*/ 339325 w 1198755"/>
              <a:gd name="connsiteY74" fmla="*/ 103667 h 1334417"/>
              <a:gd name="connsiteX75" fmla="*/ 86122 w 1198755"/>
              <a:gd name="connsiteY75" fmla="*/ 257659 h 1334417"/>
              <a:gd name="connsiteX76" fmla="*/ 38497 w 1198755"/>
              <a:gd name="connsiteY76" fmla="*/ 317191 h 1334417"/>
              <a:gd name="connsiteX77" fmla="*/ 392 w 1198755"/>
              <a:gd name="connsiteY77" fmla="*/ 356874 h 1334417"/>
              <a:gd name="connsiteX78" fmla="*/ 12303 w 1198755"/>
              <a:gd name="connsiteY78" fmla="*/ 450541 h 1334417"/>
              <a:gd name="connsiteX79" fmla="*/ 11505 w 1198755"/>
              <a:gd name="connsiteY79" fmla="*/ 520387 h 1334417"/>
              <a:gd name="connsiteX80" fmla="*/ 78977 w 1198755"/>
              <a:gd name="connsiteY80" fmla="*/ 412441 h 1334417"/>
              <a:gd name="connsiteX81" fmla="*/ 118661 w 1198755"/>
              <a:gd name="connsiteY81" fmla="*/ 376717 h 1334417"/>
              <a:gd name="connsiteX82" fmla="*/ 102790 w 1198755"/>
              <a:gd name="connsiteY82" fmla="*/ 300522 h 1334417"/>
              <a:gd name="connsiteX83" fmla="*/ 86122 w 1198755"/>
              <a:gd name="connsiteY83" fmla="*/ 257659 h 1334417"/>
              <a:gd name="connsiteX84" fmla="*/ 359961 w 1198755"/>
              <a:gd name="connsiteY84" fmla="*/ 150500 h 1334417"/>
              <a:gd name="connsiteX85" fmla="*/ 351232 w 1198755"/>
              <a:gd name="connsiteY85" fmla="*/ 134227 h 1334417"/>
              <a:gd name="connsiteX0" fmla="*/ 351232 w 1198755"/>
              <a:gd name="connsiteY0" fmla="*/ 134227 h 1334417"/>
              <a:gd name="connsiteX1" fmla="*/ 287731 w 1198755"/>
              <a:gd name="connsiteY1" fmla="*/ 309250 h 1334417"/>
              <a:gd name="connsiteX2" fmla="*/ 255981 w 1198755"/>
              <a:gd name="connsiteY2" fmla="*/ 412435 h 1334417"/>
              <a:gd name="connsiteX3" fmla="*/ 252012 w 1198755"/>
              <a:gd name="connsiteY3" fmla="*/ 628335 h 1334417"/>
              <a:gd name="connsiteX4" fmla="*/ 336943 w 1198755"/>
              <a:gd name="connsiteY4" fmla="*/ 772005 h 1334417"/>
              <a:gd name="connsiteX5" fmla="*/ 376633 w 1198755"/>
              <a:gd name="connsiteY5" fmla="*/ 850591 h 1334417"/>
              <a:gd name="connsiteX6" fmla="*/ 406794 w 1198755"/>
              <a:gd name="connsiteY6" fmla="*/ 920437 h 1334417"/>
              <a:gd name="connsiteX7" fmla="*/ 350439 w 1198755"/>
              <a:gd name="connsiteY7" fmla="*/ 931553 h 1334417"/>
              <a:gd name="connsiteX8" fmla="*/ 228996 w 1198755"/>
              <a:gd name="connsiteY8" fmla="*/ 974416 h 1334417"/>
              <a:gd name="connsiteX9" fmla="*/ 174227 w 1198755"/>
              <a:gd name="connsiteY9" fmla="*/ 995847 h 1334417"/>
              <a:gd name="connsiteX10" fmla="*/ 133743 w 1198755"/>
              <a:gd name="connsiteY10" fmla="*/ 997431 h 1334417"/>
              <a:gd name="connsiteX11" fmla="*/ 178989 w 1198755"/>
              <a:gd name="connsiteY11" fmla="*/ 1079191 h 1334417"/>
              <a:gd name="connsiteX12" fmla="*/ 208356 w 1198755"/>
              <a:gd name="connsiteY12" fmla="*/ 1090301 h 1334417"/>
              <a:gd name="connsiteX13" fmla="*/ 245664 w 1198755"/>
              <a:gd name="connsiteY13" fmla="*/ 1067284 h 1334417"/>
              <a:gd name="connsiteX14" fmla="*/ 295668 w 1198755"/>
              <a:gd name="connsiteY14" fmla="*/ 1058549 h 1334417"/>
              <a:gd name="connsiteX15" fmla="*/ 250424 w 1198755"/>
              <a:gd name="connsiteY15" fmla="*/ 1126810 h 1334417"/>
              <a:gd name="connsiteX16" fmla="*/ 355199 w 1198755"/>
              <a:gd name="connsiteY16" fmla="*/ 1162530 h 1334417"/>
              <a:gd name="connsiteX17" fmla="*/ 495693 w 1198755"/>
              <a:gd name="connsiteY17" fmla="*/ 1133955 h 1334417"/>
              <a:gd name="connsiteX18" fmla="*/ 557606 w 1198755"/>
              <a:gd name="connsiteY18" fmla="*/ 1188725 h 1334417"/>
              <a:gd name="connsiteX19" fmla="*/ 605230 w 1198755"/>
              <a:gd name="connsiteY19" fmla="*/ 1286356 h 1334417"/>
              <a:gd name="connsiteX20" fmla="*/ 650475 w 1198755"/>
              <a:gd name="connsiteY20" fmla="*/ 1288738 h 1334417"/>
              <a:gd name="connsiteX21" fmla="*/ 690955 w 1198755"/>
              <a:gd name="connsiteY21" fmla="*/ 1303024 h 1334417"/>
              <a:gd name="connsiteX22" fmla="*/ 743344 w 1198755"/>
              <a:gd name="connsiteY22" fmla="*/ 1331599 h 1334417"/>
              <a:gd name="connsiteX23" fmla="*/ 876693 w 1198755"/>
              <a:gd name="connsiteY23" fmla="*/ 1224443 h 1334417"/>
              <a:gd name="connsiteX24" fmla="*/ 1040999 w 1198755"/>
              <a:gd name="connsiteY24" fmla="*/ 1119668 h 1334417"/>
              <a:gd name="connsiteX25" fmla="*/ 1091006 w 1198755"/>
              <a:gd name="connsiteY25" fmla="*/ 1098236 h 1334417"/>
              <a:gd name="connsiteX26" fmla="*/ 1088625 w 1198755"/>
              <a:gd name="connsiteY26" fmla="*/ 1098238 h 1334417"/>
              <a:gd name="connsiteX27" fmla="*/ 1074336 w 1198755"/>
              <a:gd name="connsiteY27" fmla="*/ 1061724 h 1334417"/>
              <a:gd name="connsiteX28" fmla="*/ 1015599 w 1198755"/>
              <a:gd name="connsiteY28" fmla="*/ 1023624 h 1334417"/>
              <a:gd name="connsiteX29" fmla="*/ 983852 w 1198755"/>
              <a:gd name="connsiteY29" fmla="*/ 1007753 h 1334417"/>
              <a:gd name="connsiteX30" fmla="*/ 964005 w 1198755"/>
              <a:gd name="connsiteY30" fmla="*/ 979174 h 1334417"/>
              <a:gd name="connsiteX31" fmla="*/ 1002902 w 1198755"/>
              <a:gd name="connsiteY31" fmla="*/ 948222 h 1334417"/>
              <a:gd name="connsiteX32" fmla="*/ 1033857 w 1198755"/>
              <a:gd name="connsiteY32" fmla="*/ 931548 h 1334417"/>
              <a:gd name="connsiteX33" fmla="*/ 1062433 w 1198755"/>
              <a:gd name="connsiteY33" fmla="*/ 919647 h 1334417"/>
              <a:gd name="connsiteX34" fmla="*/ 1113231 w 1198755"/>
              <a:gd name="connsiteY34" fmla="*/ 896624 h 1334417"/>
              <a:gd name="connsiteX35" fmla="*/ 1075131 w 1198755"/>
              <a:gd name="connsiteY35" fmla="*/ 752161 h 1334417"/>
              <a:gd name="connsiteX36" fmla="*/ 899713 w 1198755"/>
              <a:gd name="connsiteY36" fmla="*/ 663262 h 1334417"/>
              <a:gd name="connsiteX37" fmla="*/ 1053699 w 1198755"/>
              <a:gd name="connsiteY37" fmla="*/ 542611 h 1334417"/>
              <a:gd name="connsiteX38" fmla="*/ 1110058 w 1198755"/>
              <a:gd name="connsiteY38" fmla="*/ 567222 h 1334417"/>
              <a:gd name="connsiteX39" fmla="*/ 1157683 w 1198755"/>
              <a:gd name="connsiteY39" fmla="*/ 600559 h 1334417"/>
              <a:gd name="connsiteX40" fmla="*/ 1124346 w 1198755"/>
              <a:gd name="connsiteY40" fmla="*/ 629134 h 1334417"/>
              <a:gd name="connsiteX41" fmla="*/ 1088625 w 1198755"/>
              <a:gd name="connsiteY41" fmla="*/ 672787 h 1334417"/>
              <a:gd name="connsiteX42" fmla="*/ 1131489 w 1198755"/>
              <a:gd name="connsiteY42" fmla="*/ 671997 h 1334417"/>
              <a:gd name="connsiteX43" fmla="*/ 1182287 w 1198755"/>
              <a:gd name="connsiteY43" fmla="*/ 671200 h 1334417"/>
              <a:gd name="connsiteX44" fmla="*/ 1195783 w 1198755"/>
              <a:gd name="connsiteY44" fmla="*/ 595797 h 1334417"/>
              <a:gd name="connsiteX45" fmla="*/ 1130694 w 1198755"/>
              <a:gd name="connsiteY45" fmla="*/ 483872 h 1334417"/>
              <a:gd name="connsiteX46" fmla="*/ 1056081 w 1198755"/>
              <a:gd name="connsiteY46" fmla="*/ 544203 h 1334417"/>
              <a:gd name="connsiteX47" fmla="*/ 892568 w 1198755"/>
              <a:gd name="connsiteY47" fmla="*/ 663658 h 1334417"/>
              <a:gd name="connsiteX48" fmla="*/ 850500 w 1198755"/>
              <a:gd name="connsiteY48" fmla="*/ 599761 h 1334417"/>
              <a:gd name="connsiteX49" fmla="*/ 817164 w 1198755"/>
              <a:gd name="connsiteY49" fmla="*/ 605322 h 1334417"/>
              <a:gd name="connsiteX50" fmla="*/ 801287 w 1198755"/>
              <a:gd name="connsiteY50" fmla="*/ 598172 h 1334417"/>
              <a:gd name="connsiteX51" fmla="*/ 883043 w 1198755"/>
              <a:gd name="connsiteY51" fmla="*/ 486255 h 1334417"/>
              <a:gd name="connsiteX52" fmla="*/ 924321 w 1198755"/>
              <a:gd name="connsiteY52" fmla="*/ 526741 h 1334417"/>
              <a:gd name="connsiteX53" fmla="*/ 967974 w 1198755"/>
              <a:gd name="connsiteY53" fmla="*/ 564043 h 1334417"/>
              <a:gd name="connsiteX54" fmla="*/ 962421 w 1198755"/>
              <a:gd name="connsiteY54" fmla="*/ 493403 h 1334417"/>
              <a:gd name="connsiteX55" fmla="*/ 962421 w 1198755"/>
              <a:gd name="connsiteY55" fmla="*/ 443397 h 1334417"/>
              <a:gd name="connsiteX56" fmla="*/ 945752 w 1198755"/>
              <a:gd name="connsiteY56" fmla="*/ 414822 h 1334417"/>
              <a:gd name="connsiteX57" fmla="*/ 925112 w 1198755"/>
              <a:gd name="connsiteY57" fmla="*/ 378303 h 1334417"/>
              <a:gd name="connsiteX58" fmla="*/ 864789 w 1198755"/>
              <a:gd name="connsiteY58" fmla="*/ 348147 h 1334417"/>
              <a:gd name="connsiteX59" fmla="*/ 799699 w 1198755"/>
              <a:gd name="connsiteY59" fmla="*/ 321949 h 1334417"/>
              <a:gd name="connsiteX60" fmla="*/ 859233 w 1198755"/>
              <a:gd name="connsiteY60" fmla="*/ 296553 h 1334417"/>
              <a:gd name="connsiteX61" fmla="*/ 913206 w 1198755"/>
              <a:gd name="connsiteY61" fmla="*/ 229079 h 1334417"/>
              <a:gd name="connsiteX62" fmla="*/ 970358 w 1198755"/>
              <a:gd name="connsiteY62" fmla="*/ 214003 h 1334417"/>
              <a:gd name="connsiteX63" fmla="*/ 976708 w 1198755"/>
              <a:gd name="connsiteY63" fmla="*/ 171934 h 1334417"/>
              <a:gd name="connsiteX64" fmla="*/ 985437 w 1198755"/>
              <a:gd name="connsiteY64" fmla="*/ 124303 h 1334417"/>
              <a:gd name="connsiteX65" fmla="*/ 934637 w 1198755"/>
              <a:gd name="connsiteY65" fmla="*/ 100494 h 1334417"/>
              <a:gd name="connsiteX66" fmla="*/ 840183 w 1198755"/>
              <a:gd name="connsiteY66" fmla="*/ 90178 h 1334417"/>
              <a:gd name="connsiteX67" fmla="*/ 792556 w 1198755"/>
              <a:gd name="connsiteY67" fmla="*/ 67951 h 1334417"/>
              <a:gd name="connsiteX68" fmla="*/ 741758 w 1198755"/>
              <a:gd name="connsiteY68" fmla="*/ 39378 h 1334417"/>
              <a:gd name="connsiteX69" fmla="*/ 697308 w 1198755"/>
              <a:gd name="connsiteY69" fmla="*/ 52078 h 1334417"/>
              <a:gd name="connsiteX70" fmla="*/ 583008 w 1198755"/>
              <a:gd name="connsiteY70" fmla="*/ 1278 h 1334417"/>
              <a:gd name="connsiteX71" fmla="*/ 557608 w 1198755"/>
              <a:gd name="connsiteY71" fmla="*/ 20328 h 1334417"/>
              <a:gd name="connsiteX72" fmla="*/ 503633 w 1198755"/>
              <a:gd name="connsiteY72" fmla="*/ 39378 h 1334417"/>
              <a:gd name="connsiteX73" fmla="*/ 494106 w 1198755"/>
              <a:gd name="connsiteY73" fmla="*/ 93349 h 1334417"/>
              <a:gd name="connsiteX74" fmla="*/ 339325 w 1198755"/>
              <a:gd name="connsiteY74" fmla="*/ 103667 h 1334417"/>
              <a:gd name="connsiteX75" fmla="*/ 86122 w 1198755"/>
              <a:gd name="connsiteY75" fmla="*/ 257659 h 1334417"/>
              <a:gd name="connsiteX76" fmla="*/ 38497 w 1198755"/>
              <a:gd name="connsiteY76" fmla="*/ 317191 h 1334417"/>
              <a:gd name="connsiteX77" fmla="*/ 392 w 1198755"/>
              <a:gd name="connsiteY77" fmla="*/ 356874 h 1334417"/>
              <a:gd name="connsiteX78" fmla="*/ 12303 w 1198755"/>
              <a:gd name="connsiteY78" fmla="*/ 450541 h 1334417"/>
              <a:gd name="connsiteX79" fmla="*/ 25793 w 1198755"/>
              <a:gd name="connsiteY79" fmla="*/ 522768 h 1334417"/>
              <a:gd name="connsiteX80" fmla="*/ 78977 w 1198755"/>
              <a:gd name="connsiteY80" fmla="*/ 412441 h 1334417"/>
              <a:gd name="connsiteX81" fmla="*/ 118661 w 1198755"/>
              <a:gd name="connsiteY81" fmla="*/ 376717 h 1334417"/>
              <a:gd name="connsiteX82" fmla="*/ 102790 w 1198755"/>
              <a:gd name="connsiteY82" fmla="*/ 300522 h 1334417"/>
              <a:gd name="connsiteX83" fmla="*/ 86122 w 1198755"/>
              <a:gd name="connsiteY83" fmla="*/ 257659 h 1334417"/>
              <a:gd name="connsiteX84" fmla="*/ 359961 w 1198755"/>
              <a:gd name="connsiteY84" fmla="*/ 150500 h 1334417"/>
              <a:gd name="connsiteX85" fmla="*/ 351232 w 1198755"/>
              <a:gd name="connsiteY85" fmla="*/ 134227 h 1334417"/>
              <a:gd name="connsiteX0" fmla="*/ 351232 w 1198755"/>
              <a:gd name="connsiteY0" fmla="*/ 134227 h 1334417"/>
              <a:gd name="connsiteX1" fmla="*/ 287731 w 1198755"/>
              <a:gd name="connsiteY1" fmla="*/ 309250 h 1334417"/>
              <a:gd name="connsiteX2" fmla="*/ 255981 w 1198755"/>
              <a:gd name="connsiteY2" fmla="*/ 412435 h 1334417"/>
              <a:gd name="connsiteX3" fmla="*/ 252012 w 1198755"/>
              <a:gd name="connsiteY3" fmla="*/ 628335 h 1334417"/>
              <a:gd name="connsiteX4" fmla="*/ 336943 w 1198755"/>
              <a:gd name="connsiteY4" fmla="*/ 772005 h 1334417"/>
              <a:gd name="connsiteX5" fmla="*/ 376633 w 1198755"/>
              <a:gd name="connsiteY5" fmla="*/ 850591 h 1334417"/>
              <a:gd name="connsiteX6" fmla="*/ 406794 w 1198755"/>
              <a:gd name="connsiteY6" fmla="*/ 920437 h 1334417"/>
              <a:gd name="connsiteX7" fmla="*/ 350439 w 1198755"/>
              <a:gd name="connsiteY7" fmla="*/ 931553 h 1334417"/>
              <a:gd name="connsiteX8" fmla="*/ 228996 w 1198755"/>
              <a:gd name="connsiteY8" fmla="*/ 974416 h 1334417"/>
              <a:gd name="connsiteX9" fmla="*/ 174227 w 1198755"/>
              <a:gd name="connsiteY9" fmla="*/ 995847 h 1334417"/>
              <a:gd name="connsiteX10" fmla="*/ 133743 w 1198755"/>
              <a:gd name="connsiteY10" fmla="*/ 997431 h 1334417"/>
              <a:gd name="connsiteX11" fmla="*/ 178989 w 1198755"/>
              <a:gd name="connsiteY11" fmla="*/ 1079191 h 1334417"/>
              <a:gd name="connsiteX12" fmla="*/ 208356 w 1198755"/>
              <a:gd name="connsiteY12" fmla="*/ 1090301 h 1334417"/>
              <a:gd name="connsiteX13" fmla="*/ 245664 w 1198755"/>
              <a:gd name="connsiteY13" fmla="*/ 1067284 h 1334417"/>
              <a:gd name="connsiteX14" fmla="*/ 295668 w 1198755"/>
              <a:gd name="connsiteY14" fmla="*/ 1058549 h 1334417"/>
              <a:gd name="connsiteX15" fmla="*/ 250424 w 1198755"/>
              <a:gd name="connsiteY15" fmla="*/ 1126810 h 1334417"/>
              <a:gd name="connsiteX16" fmla="*/ 355199 w 1198755"/>
              <a:gd name="connsiteY16" fmla="*/ 1162530 h 1334417"/>
              <a:gd name="connsiteX17" fmla="*/ 495693 w 1198755"/>
              <a:gd name="connsiteY17" fmla="*/ 1133955 h 1334417"/>
              <a:gd name="connsiteX18" fmla="*/ 557606 w 1198755"/>
              <a:gd name="connsiteY18" fmla="*/ 1188725 h 1334417"/>
              <a:gd name="connsiteX19" fmla="*/ 605230 w 1198755"/>
              <a:gd name="connsiteY19" fmla="*/ 1286356 h 1334417"/>
              <a:gd name="connsiteX20" fmla="*/ 650475 w 1198755"/>
              <a:gd name="connsiteY20" fmla="*/ 1288738 h 1334417"/>
              <a:gd name="connsiteX21" fmla="*/ 690955 w 1198755"/>
              <a:gd name="connsiteY21" fmla="*/ 1303024 h 1334417"/>
              <a:gd name="connsiteX22" fmla="*/ 743344 w 1198755"/>
              <a:gd name="connsiteY22" fmla="*/ 1331599 h 1334417"/>
              <a:gd name="connsiteX23" fmla="*/ 876693 w 1198755"/>
              <a:gd name="connsiteY23" fmla="*/ 1224443 h 1334417"/>
              <a:gd name="connsiteX24" fmla="*/ 1040999 w 1198755"/>
              <a:gd name="connsiteY24" fmla="*/ 1119668 h 1334417"/>
              <a:gd name="connsiteX25" fmla="*/ 1091006 w 1198755"/>
              <a:gd name="connsiteY25" fmla="*/ 1098236 h 1334417"/>
              <a:gd name="connsiteX26" fmla="*/ 1088625 w 1198755"/>
              <a:gd name="connsiteY26" fmla="*/ 1098238 h 1334417"/>
              <a:gd name="connsiteX27" fmla="*/ 1074336 w 1198755"/>
              <a:gd name="connsiteY27" fmla="*/ 1061724 h 1334417"/>
              <a:gd name="connsiteX28" fmla="*/ 1015599 w 1198755"/>
              <a:gd name="connsiteY28" fmla="*/ 1023624 h 1334417"/>
              <a:gd name="connsiteX29" fmla="*/ 983852 w 1198755"/>
              <a:gd name="connsiteY29" fmla="*/ 1007753 h 1334417"/>
              <a:gd name="connsiteX30" fmla="*/ 964005 w 1198755"/>
              <a:gd name="connsiteY30" fmla="*/ 979174 h 1334417"/>
              <a:gd name="connsiteX31" fmla="*/ 1002902 w 1198755"/>
              <a:gd name="connsiteY31" fmla="*/ 948222 h 1334417"/>
              <a:gd name="connsiteX32" fmla="*/ 1033857 w 1198755"/>
              <a:gd name="connsiteY32" fmla="*/ 931548 h 1334417"/>
              <a:gd name="connsiteX33" fmla="*/ 1062433 w 1198755"/>
              <a:gd name="connsiteY33" fmla="*/ 919647 h 1334417"/>
              <a:gd name="connsiteX34" fmla="*/ 1113231 w 1198755"/>
              <a:gd name="connsiteY34" fmla="*/ 896624 h 1334417"/>
              <a:gd name="connsiteX35" fmla="*/ 1075131 w 1198755"/>
              <a:gd name="connsiteY35" fmla="*/ 752161 h 1334417"/>
              <a:gd name="connsiteX36" fmla="*/ 899713 w 1198755"/>
              <a:gd name="connsiteY36" fmla="*/ 663262 h 1334417"/>
              <a:gd name="connsiteX37" fmla="*/ 1053699 w 1198755"/>
              <a:gd name="connsiteY37" fmla="*/ 542611 h 1334417"/>
              <a:gd name="connsiteX38" fmla="*/ 1110058 w 1198755"/>
              <a:gd name="connsiteY38" fmla="*/ 567222 h 1334417"/>
              <a:gd name="connsiteX39" fmla="*/ 1157683 w 1198755"/>
              <a:gd name="connsiteY39" fmla="*/ 600559 h 1334417"/>
              <a:gd name="connsiteX40" fmla="*/ 1124346 w 1198755"/>
              <a:gd name="connsiteY40" fmla="*/ 629134 h 1334417"/>
              <a:gd name="connsiteX41" fmla="*/ 1088625 w 1198755"/>
              <a:gd name="connsiteY41" fmla="*/ 672787 h 1334417"/>
              <a:gd name="connsiteX42" fmla="*/ 1131489 w 1198755"/>
              <a:gd name="connsiteY42" fmla="*/ 671997 h 1334417"/>
              <a:gd name="connsiteX43" fmla="*/ 1182287 w 1198755"/>
              <a:gd name="connsiteY43" fmla="*/ 671200 h 1334417"/>
              <a:gd name="connsiteX44" fmla="*/ 1195783 w 1198755"/>
              <a:gd name="connsiteY44" fmla="*/ 595797 h 1334417"/>
              <a:gd name="connsiteX45" fmla="*/ 1130694 w 1198755"/>
              <a:gd name="connsiteY45" fmla="*/ 483872 h 1334417"/>
              <a:gd name="connsiteX46" fmla="*/ 1056081 w 1198755"/>
              <a:gd name="connsiteY46" fmla="*/ 544203 h 1334417"/>
              <a:gd name="connsiteX47" fmla="*/ 892568 w 1198755"/>
              <a:gd name="connsiteY47" fmla="*/ 663658 h 1334417"/>
              <a:gd name="connsiteX48" fmla="*/ 850500 w 1198755"/>
              <a:gd name="connsiteY48" fmla="*/ 599761 h 1334417"/>
              <a:gd name="connsiteX49" fmla="*/ 817164 w 1198755"/>
              <a:gd name="connsiteY49" fmla="*/ 605322 h 1334417"/>
              <a:gd name="connsiteX50" fmla="*/ 801287 w 1198755"/>
              <a:gd name="connsiteY50" fmla="*/ 598172 h 1334417"/>
              <a:gd name="connsiteX51" fmla="*/ 883043 w 1198755"/>
              <a:gd name="connsiteY51" fmla="*/ 486255 h 1334417"/>
              <a:gd name="connsiteX52" fmla="*/ 924321 w 1198755"/>
              <a:gd name="connsiteY52" fmla="*/ 526741 h 1334417"/>
              <a:gd name="connsiteX53" fmla="*/ 967974 w 1198755"/>
              <a:gd name="connsiteY53" fmla="*/ 564043 h 1334417"/>
              <a:gd name="connsiteX54" fmla="*/ 962421 w 1198755"/>
              <a:gd name="connsiteY54" fmla="*/ 493403 h 1334417"/>
              <a:gd name="connsiteX55" fmla="*/ 962421 w 1198755"/>
              <a:gd name="connsiteY55" fmla="*/ 443397 h 1334417"/>
              <a:gd name="connsiteX56" fmla="*/ 945752 w 1198755"/>
              <a:gd name="connsiteY56" fmla="*/ 414822 h 1334417"/>
              <a:gd name="connsiteX57" fmla="*/ 925112 w 1198755"/>
              <a:gd name="connsiteY57" fmla="*/ 378303 h 1334417"/>
              <a:gd name="connsiteX58" fmla="*/ 864789 w 1198755"/>
              <a:gd name="connsiteY58" fmla="*/ 348147 h 1334417"/>
              <a:gd name="connsiteX59" fmla="*/ 799699 w 1198755"/>
              <a:gd name="connsiteY59" fmla="*/ 321949 h 1334417"/>
              <a:gd name="connsiteX60" fmla="*/ 859233 w 1198755"/>
              <a:gd name="connsiteY60" fmla="*/ 296553 h 1334417"/>
              <a:gd name="connsiteX61" fmla="*/ 913206 w 1198755"/>
              <a:gd name="connsiteY61" fmla="*/ 229079 h 1334417"/>
              <a:gd name="connsiteX62" fmla="*/ 970358 w 1198755"/>
              <a:gd name="connsiteY62" fmla="*/ 214003 h 1334417"/>
              <a:gd name="connsiteX63" fmla="*/ 976708 w 1198755"/>
              <a:gd name="connsiteY63" fmla="*/ 171934 h 1334417"/>
              <a:gd name="connsiteX64" fmla="*/ 985437 w 1198755"/>
              <a:gd name="connsiteY64" fmla="*/ 124303 h 1334417"/>
              <a:gd name="connsiteX65" fmla="*/ 934637 w 1198755"/>
              <a:gd name="connsiteY65" fmla="*/ 100494 h 1334417"/>
              <a:gd name="connsiteX66" fmla="*/ 840183 w 1198755"/>
              <a:gd name="connsiteY66" fmla="*/ 90178 h 1334417"/>
              <a:gd name="connsiteX67" fmla="*/ 792556 w 1198755"/>
              <a:gd name="connsiteY67" fmla="*/ 67951 h 1334417"/>
              <a:gd name="connsiteX68" fmla="*/ 741758 w 1198755"/>
              <a:gd name="connsiteY68" fmla="*/ 39378 h 1334417"/>
              <a:gd name="connsiteX69" fmla="*/ 697308 w 1198755"/>
              <a:gd name="connsiteY69" fmla="*/ 52078 h 1334417"/>
              <a:gd name="connsiteX70" fmla="*/ 583008 w 1198755"/>
              <a:gd name="connsiteY70" fmla="*/ 1278 h 1334417"/>
              <a:gd name="connsiteX71" fmla="*/ 557608 w 1198755"/>
              <a:gd name="connsiteY71" fmla="*/ 20328 h 1334417"/>
              <a:gd name="connsiteX72" fmla="*/ 503633 w 1198755"/>
              <a:gd name="connsiteY72" fmla="*/ 39378 h 1334417"/>
              <a:gd name="connsiteX73" fmla="*/ 494106 w 1198755"/>
              <a:gd name="connsiteY73" fmla="*/ 93349 h 1334417"/>
              <a:gd name="connsiteX74" fmla="*/ 339325 w 1198755"/>
              <a:gd name="connsiteY74" fmla="*/ 103667 h 1334417"/>
              <a:gd name="connsiteX75" fmla="*/ 86122 w 1198755"/>
              <a:gd name="connsiteY75" fmla="*/ 257659 h 1334417"/>
              <a:gd name="connsiteX76" fmla="*/ 38497 w 1198755"/>
              <a:gd name="connsiteY76" fmla="*/ 317191 h 1334417"/>
              <a:gd name="connsiteX77" fmla="*/ 392 w 1198755"/>
              <a:gd name="connsiteY77" fmla="*/ 356874 h 1334417"/>
              <a:gd name="connsiteX78" fmla="*/ 12303 w 1198755"/>
              <a:gd name="connsiteY78" fmla="*/ 450541 h 1334417"/>
              <a:gd name="connsiteX79" fmla="*/ 25793 w 1198755"/>
              <a:gd name="connsiteY79" fmla="*/ 522768 h 1334417"/>
              <a:gd name="connsiteX80" fmla="*/ 57547 w 1198755"/>
              <a:gd name="connsiteY80" fmla="*/ 433872 h 1334417"/>
              <a:gd name="connsiteX81" fmla="*/ 78977 w 1198755"/>
              <a:gd name="connsiteY81" fmla="*/ 412441 h 1334417"/>
              <a:gd name="connsiteX82" fmla="*/ 118661 w 1198755"/>
              <a:gd name="connsiteY82" fmla="*/ 376717 h 1334417"/>
              <a:gd name="connsiteX83" fmla="*/ 102790 w 1198755"/>
              <a:gd name="connsiteY83" fmla="*/ 300522 h 1334417"/>
              <a:gd name="connsiteX84" fmla="*/ 86122 w 1198755"/>
              <a:gd name="connsiteY84" fmla="*/ 257659 h 1334417"/>
              <a:gd name="connsiteX85" fmla="*/ 359961 w 1198755"/>
              <a:gd name="connsiteY85" fmla="*/ 150500 h 1334417"/>
              <a:gd name="connsiteX86" fmla="*/ 351232 w 1198755"/>
              <a:gd name="connsiteY86" fmla="*/ 134227 h 1334417"/>
              <a:gd name="connsiteX0" fmla="*/ 351232 w 1198755"/>
              <a:gd name="connsiteY0" fmla="*/ 134227 h 1334417"/>
              <a:gd name="connsiteX1" fmla="*/ 287731 w 1198755"/>
              <a:gd name="connsiteY1" fmla="*/ 309250 h 1334417"/>
              <a:gd name="connsiteX2" fmla="*/ 255981 w 1198755"/>
              <a:gd name="connsiteY2" fmla="*/ 412435 h 1334417"/>
              <a:gd name="connsiteX3" fmla="*/ 252012 w 1198755"/>
              <a:gd name="connsiteY3" fmla="*/ 628335 h 1334417"/>
              <a:gd name="connsiteX4" fmla="*/ 336943 w 1198755"/>
              <a:gd name="connsiteY4" fmla="*/ 772005 h 1334417"/>
              <a:gd name="connsiteX5" fmla="*/ 376633 w 1198755"/>
              <a:gd name="connsiteY5" fmla="*/ 850591 h 1334417"/>
              <a:gd name="connsiteX6" fmla="*/ 406794 w 1198755"/>
              <a:gd name="connsiteY6" fmla="*/ 920437 h 1334417"/>
              <a:gd name="connsiteX7" fmla="*/ 350439 w 1198755"/>
              <a:gd name="connsiteY7" fmla="*/ 931553 h 1334417"/>
              <a:gd name="connsiteX8" fmla="*/ 228996 w 1198755"/>
              <a:gd name="connsiteY8" fmla="*/ 974416 h 1334417"/>
              <a:gd name="connsiteX9" fmla="*/ 174227 w 1198755"/>
              <a:gd name="connsiteY9" fmla="*/ 995847 h 1334417"/>
              <a:gd name="connsiteX10" fmla="*/ 133743 w 1198755"/>
              <a:gd name="connsiteY10" fmla="*/ 997431 h 1334417"/>
              <a:gd name="connsiteX11" fmla="*/ 178989 w 1198755"/>
              <a:gd name="connsiteY11" fmla="*/ 1079191 h 1334417"/>
              <a:gd name="connsiteX12" fmla="*/ 208356 w 1198755"/>
              <a:gd name="connsiteY12" fmla="*/ 1090301 h 1334417"/>
              <a:gd name="connsiteX13" fmla="*/ 245664 w 1198755"/>
              <a:gd name="connsiteY13" fmla="*/ 1067284 h 1334417"/>
              <a:gd name="connsiteX14" fmla="*/ 295668 w 1198755"/>
              <a:gd name="connsiteY14" fmla="*/ 1058549 h 1334417"/>
              <a:gd name="connsiteX15" fmla="*/ 250424 w 1198755"/>
              <a:gd name="connsiteY15" fmla="*/ 1126810 h 1334417"/>
              <a:gd name="connsiteX16" fmla="*/ 355199 w 1198755"/>
              <a:gd name="connsiteY16" fmla="*/ 1162530 h 1334417"/>
              <a:gd name="connsiteX17" fmla="*/ 495693 w 1198755"/>
              <a:gd name="connsiteY17" fmla="*/ 1133955 h 1334417"/>
              <a:gd name="connsiteX18" fmla="*/ 557606 w 1198755"/>
              <a:gd name="connsiteY18" fmla="*/ 1188725 h 1334417"/>
              <a:gd name="connsiteX19" fmla="*/ 605230 w 1198755"/>
              <a:gd name="connsiteY19" fmla="*/ 1286356 h 1334417"/>
              <a:gd name="connsiteX20" fmla="*/ 650475 w 1198755"/>
              <a:gd name="connsiteY20" fmla="*/ 1288738 h 1334417"/>
              <a:gd name="connsiteX21" fmla="*/ 690955 w 1198755"/>
              <a:gd name="connsiteY21" fmla="*/ 1303024 h 1334417"/>
              <a:gd name="connsiteX22" fmla="*/ 743344 w 1198755"/>
              <a:gd name="connsiteY22" fmla="*/ 1331599 h 1334417"/>
              <a:gd name="connsiteX23" fmla="*/ 876693 w 1198755"/>
              <a:gd name="connsiteY23" fmla="*/ 1224443 h 1334417"/>
              <a:gd name="connsiteX24" fmla="*/ 1040999 w 1198755"/>
              <a:gd name="connsiteY24" fmla="*/ 1119668 h 1334417"/>
              <a:gd name="connsiteX25" fmla="*/ 1091006 w 1198755"/>
              <a:gd name="connsiteY25" fmla="*/ 1098236 h 1334417"/>
              <a:gd name="connsiteX26" fmla="*/ 1088625 w 1198755"/>
              <a:gd name="connsiteY26" fmla="*/ 1098238 h 1334417"/>
              <a:gd name="connsiteX27" fmla="*/ 1074336 w 1198755"/>
              <a:gd name="connsiteY27" fmla="*/ 1061724 h 1334417"/>
              <a:gd name="connsiteX28" fmla="*/ 1015599 w 1198755"/>
              <a:gd name="connsiteY28" fmla="*/ 1023624 h 1334417"/>
              <a:gd name="connsiteX29" fmla="*/ 983852 w 1198755"/>
              <a:gd name="connsiteY29" fmla="*/ 1007753 h 1334417"/>
              <a:gd name="connsiteX30" fmla="*/ 964005 w 1198755"/>
              <a:gd name="connsiteY30" fmla="*/ 979174 h 1334417"/>
              <a:gd name="connsiteX31" fmla="*/ 1002902 w 1198755"/>
              <a:gd name="connsiteY31" fmla="*/ 948222 h 1334417"/>
              <a:gd name="connsiteX32" fmla="*/ 1033857 w 1198755"/>
              <a:gd name="connsiteY32" fmla="*/ 931548 h 1334417"/>
              <a:gd name="connsiteX33" fmla="*/ 1062433 w 1198755"/>
              <a:gd name="connsiteY33" fmla="*/ 919647 h 1334417"/>
              <a:gd name="connsiteX34" fmla="*/ 1113231 w 1198755"/>
              <a:gd name="connsiteY34" fmla="*/ 896624 h 1334417"/>
              <a:gd name="connsiteX35" fmla="*/ 1075131 w 1198755"/>
              <a:gd name="connsiteY35" fmla="*/ 752161 h 1334417"/>
              <a:gd name="connsiteX36" fmla="*/ 899713 w 1198755"/>
              <a:gd name="connsiteY36" fmla="*/ 663262 h 1334417"/>
              <a:gd name="connsiteX37" fmla="*/ 1053699 w 1198755"/>
              <a:gd name="connsiteY37" fmla="*/ 542611 h 1334417"/>
              <a:gd name="connsiteX38" fmla="*/ 1110058 w 1198755"/>
              <a:gd name="connsiteY38" fmla="*/ 567222 h 1334417"/>
              <a:gd name="connsiteX39" fmla="*/ 1157683 w 1198755"/>
              <a:gd name="connsiteY39" fmla="*/ 600559 h 1334417"/>
              <a:gd name="connsiteX40" fmla="*/ 1124346 w 1198755"/>
              <a:gd name="connsiteY40" fmla="*/ 629134 h 1334417"/>
              <a:gd name="connsiteX41" fmla="*/ 1088625 w 1198755"/>
              <a:gd name="connsiteY41" fmla="*/ 672787 h 1334417"/>
              <a:gd name="connsiteX42" fmla="*/ 1131489 w 1198755"/>
              <a:gd name="connsiteY42" fmla="*/ 671997 h 1334417"/>
              <a:gd name="connsiteX43" fmla="*/ 1182287 w 1198755"/>
              <a:gd name="connsiteY43" fmla="*/ 671200 h 1334417"/>
              <a:gd name="connsiteX44" fmla="*/ 1195783 w 1198755"/>
              <a:gd name="connsiteY44" fmla="*/ 595797 h 1334417"/>
              <a:gd name="connsiteX45" fmla="*/ 1130694 w 1198755"/>
              <a:gd name="connsiteY45" fmla="*/ 483872 h 1334417"/>
              <a:gd name="connsiteX46" fmla="*/ 1056081 w 1198755"/>
              <a:gd name="connsiteY46" fmla="*/ 544203 h 1334417"/>
              <a:gd name="connsiteX47" fmla="*/ 892568 w 1198755"/>
              <a:gd name="connsiteY47" fmla="*/ 663658 h 1334417"/>
              <a:gd name="connsiteX48" fmla="*/ 850500 w 1198755"/>
              <a:gd name="connsiteY48" fmla="*/ 599761 h 1334417"/>
              <a:gd name="connsiteX49" fmla="*/ 817164 w 1198755"/>
              <a:gd name="connsiteY49" fmla="*/ 605322 h 1334417"/>
              <a:gd name="connsiteX50" fmla="*/ 801287 w 1198755"/>
              <a:gd name="connsiteY50" fmla="*/ 598172 h 1334417"/>
              <a:gd name="connsiteX51" fmla="*/ 883043 w 1198755"/>
              <a:gd name="connsiteY51" fmla="*/ 486255 h 1334417"/>
              <a:gd name="connsiteX52" fmla="*/ 924321 w 1198755"/>
              <a:gd name="connsiteY52" fmla="*/ 526741 h 1334417"/>
              <a:gd name="connsiteX53" fmla="*/ 967974 w 1198755"/>
              <a:gd name="connsiteY53" fmla="*/ 564043 h 1334417"/>
              <a:gd name="connsiteX54" fmla="*/ 962421 w 1198755"/>
              <a:gd name="connsiteY54" fmla="*/ 493403 h 1334417"/>
              <a:gd name="connsiteX55" fmla="*/ 962421 w 1198755"/>
              <a:gd name="connsiteY55" fmla="*/ 443397 h 1334417"/>
              <a:gd name="connsiteX56" fmla="*/ 945752 w 1198755"/>
              <a:gd name="connsiteY56" fmla="*/ 414822 h 1334417"/>
              <a:gd name="connsiteX57" fmla="*/ 925112 w 1198755"/>
              <a:gd name="connsiteY57" fmla="*/ 378303 h 1334417"/>
              <a:gd name="connsiteX58" fmla="*/ 864789 w 1198755"/>
              <a:gd name="connsiteY58" fmla="*/ 348147 h 1334417"/>
              <a:gd name="connsiteX59" fmla="*/ 799699 w 1198755"/>
              <a:gd name="connsiteY59" fmla="*/ 321949 h 1334417"/>
              <a:gd name="connsiteX60" fmla="*/ 859233 w 1198755"/>
              <a:gd name="connsiteY60" fmla="*/ 296553 h 1334417"/>
              <a:gd name="connsiteX61" fmla="*/ 913206 w 1198755"/>
              <a:gd name="connsiteY61" fmla="*/ 229079 h 1334417"/>
              <a:gd name="connsiteX62" fmla="*/ 970358 w 1198755"/>
              <a:gd name="connsiteY62" fmla="*/ 214003 h 1334417"/>
              <a:gd name="connsiteX63" fmla="*/ 976708 w 1198755"/>
              <a:gd name="connsiteY63" fmla="*/ 171934 h 1334417"/>
              <a:gd name="connsiteX64" fmla="*/ 985437 w 1198755"/>
              <a:gd name="connsiteY64" fmla="*/ 124303 h 1334417"/>
              <a:gd name="connsiteX65" fmla="*/ 934637 w 1198755"/>
              <a:gd name="connsiteY65" fmla="*/ 100494 h 1334417"/>
              <a:gd name="connsiteX66" fmla="*/ 840183 w 1198755"/>
              <a:gd name="connsiteY66" fmla="*/ 90178 h 1334417"/>
              <a:gd name="connsiteX67" fmla="*/ 792556 w 1198755"/>
              <a:gd name="connsiteY67" fmla="*/ 67951 h 1334417"/>
              <a:gd name="connsiteX68" fmla="*/ 741758 w 1198755"/>
              <a:gd name="connsiteY68" fmla="*/ 39378 h 1334417"/>
              <a:gd name="connsiteX69" fmla="*/ 697308 w 1198755"/>
              <a:gd name="connsiteY69" fmla="*/ 52078 h 1334417"/>
              <a:gd name="connsiteX70" fmla="*/ 583008 w 1198755"/>
              <a:gd name="connsiteY70" fmla="*/ 1278 h 1334417"/>
              <a:gd name="connsiteX71" fmla="*/ 557608 w 1198755"/>
              <a:gd name="connsiteY71" fmla="*/ 20328 h 1334417"/>
              <a:gd name="connsiteX72" fmla="*/ 503633 w 1198755"/>
              <a:gd name="connsiteY72" fmla="*/ 39378 h 1334417"/>
              <a:gd name="connsiteX73" fmla="*/ 494106 w 1198755"/>
              <a:gd name="connsiteY73" fmla="*/ 93349 h 1334417"/>
              <a:gd name="connsiteX74" fmla="*/ 339325 w 1198755"/>
              <a:gd name="connsiteY74" fmla="*/ 103667 h 1334417"/>
              <a:gd name="connsiteX75" fmla="*/ 86122 w 1198755"/>
              <a:gd name="connsiteY75" fmla="*/ 257659 h 1334417"/>
              <a:gd name="connsiteX76" fmla="*/ 38497 w 1198755"/>
              <a:gd name="connsiteY76" fmla="*/ 317191 h 1334417"/>
              <a:gd name="connsiteX77" fmla="*/ 392 w 1198755"/>
              <a:gd name="connsiteY77" fmla="*/ 356874 h 1334417"/>
              <a:gd name="connsiteX78" fmla="*/ 12303 w 1198755"/>
              <a:gd name="connsiteY78" fmla="*/ 450541 h 1334417"/>
              <a:gd name="connsiteX79" fmla="*/ 25793 w 1198755"/>
              <a:gd name="connsiteY79" fmla="*/ 522768 h 1334417"/>
              <a:gd name="connsiteX80" fmla="*/ 57547 w 1198755"/>
              <a:gd name="connsiteY80" fmla="*/ 433872 h 1334417"/>
              <a:gd name="connsiteX81" fmla="*/ 78977 w 1198755"/>
              <a:gd name="connsiteY81" fmla="*/ 412441 h 1334417"/>
              <a:gd name="connsiteX82" fmla="*/ 118661 w 1198755"/>
              <a:gd name="connsiteY82" fmla="*/ 376717 h 1334417"/>
              <a:gd name="connsiteX83" fmla="*/ 102790 w 1198755"/>
              <a:gd name="connsiteY83" fmla="*/ 300522 h 1334417"/>
              <a:gd name="connsiteX84" fmla="*/ 86122 w 1198755"/>
              <a:gd name="connsiteY84" fmla="*/ 257659 h 1334417"/>
              <a:gd name="connsiteX85" fmla="*/ 351232 w 1198755"/>
              <a:gd name="connsiteY85" fmla="*/ 134227 h 1334417"/>
              <a:gd name="connsiteX0" fmla="*/ 351232 w 1198755"/>
              <a:gd name="connsiteY0" fmla="*/ 134227 h 1334417"/>
              <a:gd name="connsiteX1" fmla="*/ 287731 w 1198755"/>
              <a:gd name="connsiteY1" fmla="*/ 309250 h 1334417"/>
              <a:gd name="connsiteX2" fmla="*/ 255981 w 1198755"/>
              <a:gd name="connsiteY2" fmla="*/ 412435 h 1334417"/>
              <a:gd name="connsiteX3" fmla="*/ 252012 w 1198755"/>
              <a:gd name="connsiteY3" fmla="*/ 628335 h 1334417"/>
              <a:gd name="connsiteX4" fmla="*/ 336943 w 1198755"/>
              <a:gd name="connsiteY4" fmla="*/ 772005 h 1334417"/>
              <a:gd name="connsiteX5" fmla="*/ 376633 w 1198755"/>
              <a:gd name="connsiteY5" fmla="*/ 850591 h 1334417"/>
              <a:gd name="connsiteX6" fmla="*/ 406794 w 1198755"/>
              <a:gd name="connsiteY6" fmla="*/ 920437 h 1334417"/>
              <a:gd name="connsiteX7" fmla="*/ 350439 w 1198755"/>
              <a:gd name="connsiteY7" fmla="*/ 931553 h 1334417"/>
              <a:gd name="connsiteX8" fmla="*/ 228996 w 1198755"/>
              <a:gd name="connsiteY8" fmla="*/ 974416 h 1334417"/>
              <a:gd name="connsiteX9" fmla="*/ 174227 w 1198755"/>
              <a:gd name="connsiteY9" fmla="*/ 995847 h 1334417"/>
              <a:gd name="connsiteX10" fmla="*/ 133743 w 1198755"/>
              <a:gd name="connsiteY10" fmla="*/ 997431 h 1334417"/>
              <a:gd name="connsiteX11" fmla="*/ 178989 w 1198755"/>
              <a:gd name="connsiteY11" fmla="*/ 1079191 h 1334417"/>
              <a:gd name="connsiteX12" fmla="*/ 208356 w 1198755"/>
              <a:gd name="connsiteY12" fmla="*/ 1090301 h 1334417"/>
              <a:gd name="connsiteX13" fmla="*/ 245664 w 1198755"/>
              <a:gd name="connsiteY13" fmla="*/ 1067284 h 1334417"/>
              <a:gd name="connsiteX14" fmla="*/ 295668 w 1198755"/>
              <a:gd name="connsiteY14" fmla="*/ 1058549 h 1334417"/>
              <a:gd name="connsiteX15" fmla="*/ 250424 w 1198755"/>
              <a:gd name="connsiteY15" fmla="*/ 1126810 h 1334417"/>
              <a:gd name="connsiteX16" fmla="*/ 355199 w 1198755"/>
              <a:gd name="connsiteY16" fmla="*/ 1162530 h 1334417"/>
              <a:gd name="connsiteX17" fmla="*/ 495693 w 1198755"/>
              <a:gd name="connsiteY17" fmla="*/ 1133955 h 1334417"/>
              <a:gd name="connsiteX18" fmla="*/ 557606 w 1198755"/>
              <a:gd name="connsiteY18" fmla="*/ 1188725 h 1334417"/>
              <a:gd name="connsiteX19" fmla="*/ 605230 w 1198755"/>
              <a:gd name="connsiteY19" fmla="*/ 1286356 h 1334417"/>
              <a:gd name="connsiteX20" fmla="*/ 650475 w 1198755"/>
              <a:gd name="connsiteY20" fmla="*/ 1288738 h 1334417"/>
              <a:gd name="connsiteX21" fmla="*/ 690955 w 1198755"/>
              <a:gd name="connsiteY21" fmla="*/ 1303024 h 1334417"/>
              <a:gd name="connsiteX22" fmla="*/ 743344 w 1198755"/>
              <a:gd name="connsiteY22" fmla="*/ 1331599 h 1334417"/>
              <a:gd name="connsiteX23" fmla="*/ 876693 w 1198755"/>
              <a:gd name="connsiteY23" fmla="*/ 1224443 h 1334417"/>
              <a:gd name="connsiteX24" fmla="*/ 1040999 w 1198755"/>
              <a:gd name="connsiteY24" fmla="*/ 1119668 h 1334417"/>
              <a:gd name="connsiteX25" fmla="*/ 1091006 w 1198755"/>
              <a:gd name="connsiteY25" fmla="*/ 1098236 h 1334417"/>
              <a:gd name="connsiteX26" fmla="*/ 1088625 w 1198755"/>
              <a:gd name="connsiteY26" fmla="*/ 1098238 h 1334417"/>
              <a:gd name="connsiteX27" fmla="*/ 1074336 w 1198755"/>
              <a:gd name="connsiteY27" fmla="*/ 1061724 h 1334417"/>
              <a:gd name="connsiteX28" fmla="*/ 1015599 w 1198755"/>
              <a:gd name="connsiteY28" fmla="*/ 1023624 h 1334417"/>
              <a:gd name="connsiteX29" fmla="*/ 983852 w 1198755"/>
              <a:gd name="connsiteY29" fmla="*/ 1007753 h 1334417"/>
              <a:gd name="connsiteX30" fmla="*/ 964005 w 1198755"/>
              <a:gd name="connsiteY30" fmla="*/ 979174 h 1334417"/>
              <a:gd name="connsiteX31" fmla="*/ 1002902 w 1198755"/>
              <a:gd name="connsiteY31" fmla="*/ 948222 h 1334417"/>
              <a:gd name="connsiteX32" fmla="*/ 1033857 w 1198755"/>
              <a:gd name="connsiteY32" fmla="*/ 931548 h 1334417"/>
              <a:gd name="connsiteX33" fmla="*/ 1062433 w 1198755"/>
              <a:gd name="connsiteY33" fmla="*/ 919647 h 1334417"/>
              <a:gd name="connsiteX34" fmla="*/ 1113231 w 1198755"/>
              <a:gd name="connsiteY34" fmla="*/ 896624 h 1334417"/>
              <a:gd name="connsiteX35" fmla="*/ 1075131 w 1198755"/>
              <a:gd name="connsiteY35" fmla="*/ 752161 h 1334417"/>
              <a:gd name="connsiteX36" fmla="*/ 899713 w 1198755"/>
              <a:gd name="connsiteY36" fmla="*/ 663262 h 1334417"/>
              <a:gd name="connsiteX37" fmla="*/ 1053699 w 1198755"/>
              <a:gd name="connsiteY37" fmla="*/ 542611 h 1334417"/>
              <a:gd name="connsiteX38" fmla="*/ 1110058 w 1198755"/>
              <a:gd name="connsiteY38" fmla="*/ 567222 h 1334417"/>
              <a:gd name="connsiteX39" fmla="*/ 1157683 w 1198755"/>
              <a:gd name="connsiteY39" fmla="*/ 600559 h 1334417"/>
              <a:gd name="connsiteX40" fmla="*/ 1124346 w 1198755"/>
              <a:gd name="connsiteY40" fmla="*/ 629134 h 1334417"/>
              <a:gd name="connsiteX41" fmla="*/ 1088625 w 1198755"/>
              <a:gd name="connsiteY41" fmla="*/ 672787 h 1334417"/>
              <a:gd name="connsiteX42" fmla="*/ 1131489 w 1198755"/>
              <a:gd name="connsiteY42" fmla="*/ 671997 h 1334417"/>
              <a:gd name="connsiteX43" fmla="*/ 1182287 w 1198755"/>
              <a:gd name="connsiteY43" fmla="*/ 671200 h 1334417"/>
              <a:gd name="connsiteX44" fmla="*/ 1195783 w 1198755"/>
              <a:gd name="connsiteY44" fmla="*/ 595797 h 1334417"/>
              <a:gd name="connsiteX45" fmla="*/ 1130694 w 1198755"/>
              <a:gd name="connsiteY45" fmla="*/ 483872 h 1334417"/>
              <a:gd name="connsiteX46" fmla="*/ 1056081 w 1198755"/>
              <a:gd name="connsiteY46" fmla="*/ 544203 h 1334417"/>
              <a:gd name="connsiteX47" fmla="*/ 892568 w 1198755"/>
              <a:gd name="connsiteY47" fmla="*/ 663658 h 1334417"/>
              <a:gd name="connsiteX48" fmla="*/ 850500 w 1198755"/>
              <a:gd name="connsiteY48" fmla="*/ 599761 h 1334417"/>
              <a:gd name="connsiteX49" fmla="*/ 817164 w 1198755"/>
              <a:gd name="connsiteY49" fmla="*/ 605322 h 1334417"/>
              <a:gd name="connsiteX50" fmla="*/ 801287 w 1198755"/>
              <a:gd name="connsiteY50" fmla="*/ 598172 h 1334417"/>
              <a:gd name="connsiteX51" fmla="*/ 883043 w 1198755"/>
              <a:gd name="connsiteY51" fmla="*/ 486255 h 1334417"/>
              <a:gd name="connsiteX52" fmla="*/ 924321 w 1198755"/>
              <a:gd name="connsiteY52" fmla="*/ 526741 h 1334417"/>
              <a:gd name="connsiteX53" fmla="*/ 967974 w 1198755"/>
              <a:gd name="connsiteY53" fmla="*/ 564043 h 1334417"/>
              <a:gd name="connsiteX54" fmla="*/ 962421 w 1198755"/>
              <a:gd name="connsiteY54" fmla="*/ 493403 h 1334417"/>
              <a:gd name="connsiteX55" fmla="*/ 962421 w 1198755"/>
              <a:gd name="connsiteY55" fmla="*/ 443397 h 1334417"/>
              <a:gd name="connsiteX56" fmla="*/ 945752 w 1198755"/>
              <a:gd name="connsiteY56" fmla="*/ 414822 h 1334417"/>
              <a:gd name="connsiteX57" fmla="*/ 925112 w 1198755"/>
              <a:gd name="connsiteY57" fmla="*/ 378303 h 1334417"/>
              <a:gd name="connsiteX58" fmla="*/ 864789 w 1198755"/>
              <a:gd name="connsiteY58" fmla="*/ 348147 h 1334417"/>
              <a:gd name="connsiteX59" fmla="*/ 799699 w 1198755"/>
              <a:gd name="connsiteY59" fmla="*/ 321949 h 1334417"/>
              <a:gd name="connsiteX60" fmla="*/ 859233 w 1198755"/>
              <a:gd name="connsiteY60" fmla="*/ 296553 h 1334417"/>
              <a:gd name="connsiteX61" fmla="*/ 913206 w 1198755"/>
              <a:gd name="connsiteY61" fmla="*/ 229079 h 1334417"/>
              <a:gd name="connsiteX62" fmla="*/ 970358 w 1198755"/>
              <a:gd name="connsiteY62" fmla="*/ 214003 h 1334417"/>
              <a:gd name="connsiteX63" fmla="*/ 976708 w 1198755"/>
              <a:gd name="connsiteY63" fmla="*/ 171934 h 1334417"/>
              <a:gd name="connsiteX64" fmla="*/ 985437 w 1198755"/>
              <a:gd name="connsiteY64" fmla="*/ 124303 h 1334417"/>
              <a:gd name="connsiteX65" fmla="*/ 934637 w 1198755"/>
              <a:gd name="connsiteY65" fmla="*/ 100494 h 1334417"/>
              <a:gd name="connsiteX66" fmla="*/ 840183 w 1198755"/>
              <a:gd name="connsiteY66" fmla="*/ 90178 h 1334417"/>
              <a:gd name="connsiteX67" fmla="*/ 792556 w 1198755"/>
              <a:gd name="connsiteY67" fmla="*/ 67951 h 1334417"/>
              <a:gd name="connsiteX68" fmla="*/ 741758 w 1198755"/>
              <a:gd name="connsiteY68" fmla="*/ 39378 h 1334417"/>
              <a:gd name="connsiteX69" fmla="*/ 697308 w 1198755"/>
              <a:gd name="connsiteY69" fmla="*/ 52078 h 1334417"/>
              <a:gd name="connsiteX70" fmla="*/ 583008 w 1198755"/>
              <a:gd name="connsiteY70" fmla="*/ 1278 h 1334417"/>
              <a:gd name="connsiteX71" fmla="*/ 557608 w 1198755"/>
              <a:gd name="connsiteY71" fmla="*/ 20328 h 1334417"/>
              <a:gd name="connsiteX72" fmla="*/ 503633 w 1198755"/>
              <a:gd name="connsiteY72" fmla="*/ 39378 h 1334417"/>
              <a:gd name="connsiteX73" fmla="*/ 494106 w 1198755"/>
              <a:gd name="connsiteY73" fmla="*/ 93349 h 1334417"/>
              <a:gd name="connsiteX74" fmla="*/ 351232 w 1198755"/>
              <a:gd name="connsiteY74" fmla="*/ 134623 h 1334417"/>
              <a:gd name="connsiteX75" fmla="*/ 86122 w 1198755"/>
              <a:gd name="connsiteY75" fmla="*/ 257659 h 1334417"/>
              <a:gd name="connsiteX76" fmla="*/ 38497 w 1198755"/>
              <a:gd name="connsiteY76" fmla="*/ 317191 h 1334417"/>
              <a:gd name="connsiteX77" fmla="*/ 392 w 1198755"/>
              <a:gd name="connsiteY77" fmla="*/ 356874 h 1334417"/>
              <a:gd name="connsiteX78" fmla="*/ 12303 w 1198755"/>
              <a:gd name="connsiteY78" fmla="*/ 450541 h 1334417"/>
              <a:gd name="connsiteX79" fmla="*/ 25793 w 1198755"/>
              <a:gd name="connsiteY79" fmla="*/ 522768 h 1334417"/>
              <a:gd name="connsiteX80" fmla="*/ 57547 w 1198755"/>
              <a:gd name="connsiteY80" fmla="*/ 433872 h 1334417"/>
              <a:gd name="connsiteX81" fmla="*/ 78977 w 1198755"/>
              <a:gd name="connsiteY81" fmla="*/ 412441 h 1334417"/>
              <a:gd name="connsiteX82" fmla="*/ 118661 w 1198755"/>
              <a:gd name="connsiteY82" fmla="*/ 376717 h 1334417"/>
              <a:gd name="connsiteX83" fmla="*/ 102790 w 1198755"/>
              <a:gd name="connsiteY83" fmla="*/ 300522 h 1334417"/>
              <a:gd name="connsiteX84" fmla="*/ 86122 w 1198755"/>
              <a:gd name="connsiteY84" fmla="*/ 257659 h 1334417"/>
              <a:gd name="connsiteX85" fmla="*/ 351232 w 1198755"/>
              <a:gd name="connsiteY85" fmla="*/ 134227 h 1334417"/>
              <a:gd name="connsiteX0" fmla="*/ 351232 w 1198755"/>
              <a:gd name="connsiteY0" fmla="*/ 134227 h 1334417"/>
              <a:gd name="connsiteX1" fmla="*/ 321865 w 1198755"/>
              <a:gd name="connsiteY1" fmla="*/ 205272 h 1334417"/>
              <a:gd name="connsiteX2" fmla="*/ 287731 w 1198755"/>
              <a:gd name="connsiteY2" fmla="*/ 309250 h 1334417"/>
              <a:gd name="connsiteX3" fmla="*/ 255981 w 1198755"/>
              <a:gd name="connsiteY3" fmla="*/ 412435 h 1334417"/>
              <a:gd name="connsiteX4" fmla="*/ 252012 w 1198755"/>
              <a:gd name="connsiteY4" fmla="*/ 628335 h 1334417"/>
              <a:gd name="connsiteX5" fmla="*/ 336943 w 1198755"/>
              <a:gd name="connsiteY5" fmla="*/ 772005 h 1334417"/>
              <a:gd name="connsiteX6" fmla="*/ 376633 w 1198755"/>
              <a:gd name="connsiteY6" fmla="*/ 850591 h 1334417"/>
              <a:gd name="connsiteX7" fmla="*/ 406794 w 1198755"/>
              <a:gd name="connsiteY7" fmla="*/ 920437 h 1334417"/>
              <a:gd name="connsiteX8" fmla="*/ 350439 w 1198755"/>
              <a:gd name="connsiteY8" fmla="*/ 931553 h 1334417"/>
              <a:gd name="connsiteX9" fmla="*/ 228996 w 1198755"/>
              <a:gd name="connsiteY9" fmla="*/ 974416 h 1334417"/>
              <a:gd name="connsiteX10" fmla="*/ 174227 w 1198755"/>
              <a:gd name="connsiteY10" fmla="*/ 995847 h 1334417"/>
              <a:gd name="connsiteX11" fmla="*/ 133743 w 1198755"/>
              <a:gd name="connsiteY11" fmla="*/ 997431 h 1334417"/>
              <a:gd name="connsiteX12" fmla="*/ 178989 w 1198755"/>
              <a:gd name="connsiteY12" fmla="*/ 1079191 h 1334417"/>
              <a:gd name="connsiteX13" fmla="*/ 208356 w 1198755"/>
              <a:gd name="connsiteY13" fmla="*/ 1090301 h 1334417"/>
              <a:gd name="connsiteX14" fmla="*/ 245664 w 1198755"/>
              <a:gd name="connsiteY14" fmla="*/ 1067284 h 1334417"/>
              <a:gd name="connsiteX15" fmla="*/ 295668 w 1198755"/>
              <a:gd name="connsiteY15" fmla="*/ 1058549 h 1334417"/>
              <a:gd name="connsiteX16" fmla="*/ 250424 w 1198755"/>
              <a:gd name="connsiteY16" fmla="*/ 1126810 h 1334417"/>
              <a:gd name="connsiteX17" fmla="*/ 355199 w 1198755"/>
              <a:gd name="connsiteY17" fmla="*/ 1162530 h 1334417"/>
              <a:gd name="connsiteX18" fmla="*/ 495693 w 1198755"/>
              <a:gd name="connsiteY18" fmla="*/ 1133955 h 1334417"/>
              <a:gd name="connsiteX19" fmla="*/ 557606 w 1198755"/>
              <a:gd name="connsiteY19" fmla="*/ 1188725 h 1334417"/>
              <a:gd name="connsiteX20" fmla="*/ 605230 w 1198755"/>
              <a:gd name="connsiteY20" fmla="*/ 1286356 h 1334417"/>
              <a:gd name="connsiteX21" fmla="*/ 650475 w 1198755"/>
              <a:gd name="connsiteY21" fmla="*/ 1288738 h 1334417"/>
              <a:gd name="connsiteX22" fmla="*/ 690955 w 1198755"/>
              <a:gd name="connsiteY22" fmla="*/ 1303024 h 1334417"/>
              <a:gd name="connsiteX23" fmla="*/ 743344 w 1198755"/>
              <a:gd name="connsiteY23" fmla="*/ 1331599 h 1334417"/>
              <a:gd name="connsiteX24" fmla="*/ 876693 w 1198755"/>
              <a:gd name="connsiteY24" fmla="*/ 1224443 h 1334417"/>
              <a:gd name="connsiteX25" fmla="*/ 1040999 w 1198755"/>
              <a:gd name="connsiteY25" fmla="*/ 1119668 h 1334417"/>
              <a:gd name="connsiteX26" fmla="*/ 1091006 w 1198755"/>
              <a:gd name="connsiteY26" fmla="*/ 1098236 h 1334417"/>
              <a:gd name="connsiteX27" fmla="*/ 1088625 w 1198755"/>
              <a:gd name="connsiteY27" fmla="*/ 1098238 h 1334417"/>
              <a:gd name="connsiteX28" fmla="*/ 1074336 w 1198755"/>
              <a:gd name="connsiteY28" fmla="*/ 1061724 h 1334417"/>
              <a:gd name="connsiteX29" fmla="*/ 1015599 w 1198755"/>
              <a:gd name="connsiteY29" fmla="*/ 1023624 h 1334417"/>
              <a:gd name="connsiteX30" fmla="*/ 983852 w 1198755"/>
              <a:gd name="connsiteY30" fmla="*/ 1007753 h 1334417"/>
              <a:gd name="connsiteX31" fmla="*/ 964005 w 1198755"/>
              <a:gd name="connsiteY31" fmla="*/ 979174 h 1334417"/>
              <a:gd name="connsiteX32" fmla="*/ 1002902 w 1198755"/>
              <a:gd name="connsiteY32" fmla="*/ 948222 h 1334417"/>
              <a:gd name="connsiteX33" fmla="*/ 1033857 w 1198755"/>
              <a:gd name="connsiteY33" fmla="*/ 931548 h 1334417"/>
              <a:gd name="connsiteX34" fmla="*/ 1062433 w 1198755"/>
              <a:gd name="connsiteY34" fmla="*/ 919647 h 1334417"/>
              <a:gd name="connsiteX35" fmla="*/ 1113231 w 1198755"/>
              <a:gd name="connsiteY35" fmla="*/ 896624 h 1334417"/>
              <a:gd name="connsiteX36" fmla="*/ 1075131 w 1198755"/>
              <a:gd name="connsiteY36" fmla="*/ 752161 h 1334417"/>
              <a:gd name="connsiteX37" fmla="*/ 899713 w 1198755"/>
              <a:gd name="connsiteY37" fmla="*/ 663262 h 1334417"/>
              <a:gd name="connsiteX38" fmla="*/ 1053699 w 1198755"/>
              <a:gd name="connsiteY38" fmla="*/ 542611 h 1334417"/>
              <a:gd name="connsiteX39" fmla="*/ 1110058 w 1198755"/>
              <a:gd name="connsiteY39" fmla="*/ 567222 h 1334417"/>
              <a:gd name="connsiteX40" fmla="*/ 1157683 w 1198755"/>
              <a:gd name="connsiteY40" fmla="*/ 600559 h 1334417"/>
              <a:gd name="connsiteX41" fmla="*/ 1124346 w 1198755"/>
              <a:gd name="connsiteY41" fmla="*/ 629134 h 1334417"/>
              <a:gd name="connsiteX42" fmla="*/ 1088625 w 1198755"/>
              <a:gd name="connsiteY42" fmla="*/ 672787 h 1334417"/>
              <a:gd name="connsiteX43" fmla="*/ 1131489 w 1198755"/>
              <a:gd name="connsiteY43" fmla="*/ 671997 h 1334417"/>
              <a:gd name="connsiteX44" fmla="*/ 1182287 w 1198755"/>
              <a:gd name="connsiteY44" fmla="*/ 671200 h 1334417"/>
              <a:gd name="connsiteX45" fmla="*/ 1195783 w 1198755"/>
              <a:gd name="connsiteY45" fmla="*/ 595797 h 1334417"/>
              <a:gd name="connsiteX46" fmla="*/ 1130694 w 1198755"/>
              <a:gd name="connsiteY46" fmla="*/ 483872 h 1334417"/>
              <a:gd name="connsiteX47" fmla="*/ 1056081 w 1198755"/>
              <a:gd name="connsiteY47" fmla="*/ 544203 h 1334417"/>
              <a:gd name="connsiteX48" fmla="*/ 892568 w 1198755"/>
              <a:gd name="connsiteY48" fmla="*/ 663658 h 1334417"/>
              <a:gd name="connsiteX49" fmla="*/ 850500 w 1198755"/>
              <a:gd name="connsiteY49" fmla="*/ 599761 h 1334417"/>
              <a:gd name="connsiteX50" fmla="*/ 817164 w 1198755"/>
              <a:gd name="connsiteY50" fmla="*/ 605322 h 1334417"/>
              <a:gd name="connsiteX51" fmla="*/ 801287 w 1198755"/>
              <a:gd name="connsiteY51" fmla="*/ 598172 h 1334417"/>
              <a:gd name="connsiteX52" fmla="*/ 883043 w 1198755"/>
              <a:gd name="connsiteY52" fmla="*/ 486255 h 1334417"/>
              <a:gd name="connsiteX53" fmla="*/ 924321 w 1198755"/>
              <a:gd name="connsiteY53" fmla="*/ 526741 h 1334417"/>
              <a:gd name="connsiteX54" fmla="*/ 967974 w 1198755"/>
              <a:gd name="connsiteY54" fmla="*/ 564043 h 1334417"/>
              <a:gd name="connsiteX55" fmla="*/ 962421 w 1198755"/>
              <a:gd name="connsiteY55" fmla="*/ 493403 h 1334417"/>
              <a:gd name="connsiteX56" fmla="*/ 962421 w 1198755"/>
              <a:gd name="connsiteY56" fmla="*/ 443397 h 1334417"/>
              <a:gd name="connsiteX57" fmla="*/ 945752 w 1198755"/>
              <a:gd name="connsiteY57" fmla="*/ 414822 h 1334417"/>
              <a:gd name="connsiteX58" fmla="*/ 925112 w 1198755"/>
              <a:gd name="connsiteY58" fmla="*/ 378303 h 1334417"/>
              <a:gd name="connsiteX59" fmla="*/ 864789 w 1198755"/>
              <a:gd name="connsiteY59" fmla="*/ 348147 h 1334417"/>
              <a:gd name="connsiteX60" fmla="*/ 799699 w 1198755"/>
              <a:gd name="connsiteY60" fmla="*/ 321949 h 1334417"/>
              <a:gd name="connsiteX61" fmla="*/ 859233 w 1198755"/>
              <a:gd name="connsiteY61" fmla="*/ 296553 h 1334417"/>
              <a:gd name="connsiteX62" fmla="*/ 913206 w 1198755"/>
              <a:gd name="connsiteY62" fmla="*/ 229079 h 1334417"/>
              <a:gd name="connsiteX63" fmla="*/ 970358 w 1198755"/>
              <a:gd name="connsiteY63" fmla="*/ 214003 h 1334417"/>
              <a:gd name="connsiteX64" fmla="*/ 976708 w 1198755"/>
              <a:gd name="connsiteY64" fmla="*/ 171934 h 1334417"/>
              <a:gd name="connsiteX65" fmla="*/ 985437 w 1198755"/>
              <a:gd name="connsiteY65" fmla="*/ 124303 h 1334417"/>
              <a:gd name="connsiteX66" fmla="*/ 934637 w 1198755"/>
              <a:gd name="connsiteY66" fmla="*/ 100494 h 1334417"/>
              <a:gd name="connsiteX67" fmla="*/ 840183 w 1198755"/>
              <a:gd name="connsiteY67" fmla="*/ 90178 h 1334417"/>
              <a:gd name="connsiteX68" fmla="*/ 792556 w 1198755"/>
              <a:gd name="connsiteY68" fmla="*/ 67951 h 1334417"/>
              <a:gd name="connsiteX69" fmla="*/ 741758 w 1198755"/>
              <a:gd name="connsiteY69" fmla="*/ 39378 h 1334417"/>
              <a:gd name="connsiteX70" fmla="*/ 697308 w 1198755"/>
              <a:gd name="connsiteY70" fmla="*/ 52078 h 1334417"/>
              <a:gd name="connsiteX71" fmla="*/ 583008 w 1198755"/>
              <a:gd name="connsiteY71" fmla="*/ 1278 h 1334417"/>
              <a:gd name="connsiteX72" fmla="*/ 557608 w 1198755"/>
              <a:gd name="connsiteY72" fmla="*/ 20328 h 1334417"/>
              <a:gd name="connsiteX73" fmla="*/ 503633 w 1198755"/>
              <a:gd name="connsiteY73" fmla="*/ 39378 h 1334417"/>
              <a:gd name="connsiteX74" fmla="*/ 494106 w 1198755"/>
              <a:gd name="connsiteY74" fmla="*/ 93349 h 1334417"/>
              <a:gd name="connsiteX75" fmla="*/ 351232 w 1198755"/>
              <a:gd name="connsiteY75" fmla="*/ 134623 h 1334417"/>
              <a:gd name="connsiteX76" fmla="*/ 86122 w 1198755"/>
              <a:gd name="connsiteY76" fmla="*/ 257659 h 1334417"/>
              <a:gd name="connsiteX77" fmla="*/ 38497 w 1198755"/>
              <a:gd name="connsiteY77" fmla="*/ 317191 h 1334417"/>
              <a:gd name="connsiteX78" fmla="*/ 392 w 1198755"/>
              <a:gd name="connsiteY78" fmla="*/ 356874 h 1334417"/>
              <a:gd name="connsiteX79" fmla="*/ 12303 w 1198755"/>
              <a:gd name="connsiteY79" fmla="*/ 450541 h 1334417"/>
              <a:gd name="connsiteX80" fmla="*/ 25793 w 1198755"/>
              <a:gd name="connsiteY80" fmla="*/ 522768 h 1334417"/>
              <a:gd name="connsiteX81" fmla="*/ 57547 w 1198755"/>
              <a:gd name="connsiteY81" fmla="*/ 433872 h 1334417"/>
              <a:gd name="connsiteX82" fmla="*/ 78977 w 1198755"/>
              <a:gd name="connsiteY82" fmla="*/ 412441 h 1334417"/>
              <a:gd name="connsiteX83" fmla="*/ 118661 w 1198755"/>
              <a:gd name="connsiteY83" fmla="*/ 376717 h 1334417"/>
              <a:gd name="connsiteX84" fmla="*/ 102790 w 1198755"/>
              <a:gd name="connsiteY84" fmla="*/ 300522 h 1334417"/>
              <a:gd name="connsiteX85" fmla="*/ 86122 w 1198755"/>
              <a:gd name="connsiteY85" fmla="*/ 257659 h 1334417"/>
              <a:gd name="connsiteX86" fmla="*/ 351232 w 1198755"/>
              <a:gd name="connsiteY86" fmla="*/ 134227 h 1334417"/>
              <a:gd name="connsiteX0" fmla="*/ 351232 w 1198755"/>
              <a:gd name="connsiteY0" fmla="*/ 134227 h 1334417"/>
              <a:gd name="connsiteX1" fmla="*/ 321865 w 1198755"/>
              <a:gd name="connsiteY1" fmla="*/ 205272 h 1334417"/>
              <a:gd name="connsiteX2" fmla="*/ 287731 w 1198755"/>
              <a:gd name="connsiteY2" fmla="*/ 309250 h 1334417"/>
              <a:gd name="connsiteX3" fmla="*/ 255981 w 1198755"/>
              <a:gd name="connsiteY3" fmla="*/ 412435 h 1334417"/>
              <a:gd name="connsiteX4" fmla="*/ 252012 w 1198755"/>
              <a:gd name="connsiteY4" fmla="*/ 628335 h 1334417"/>
              <a:gd name="connsiteX5" fmla="*/ 336943 w 1198755"/>
              <a:gd name="connsiteY5" fmla="*/ 772005 h 1334417"/>
              <a:gd name="connsiteX6" fmla="*/ 376633 w 1198755"/>
              <a:gd name="connsiteY6" fmla="*/ 850591 h 1334417"/>
              <a:gd name="connsiteX7" fmla="*/ 406794 w 1198755"/>
              <a:gd name="connsiteY7" fmla="*/ 920437 h 1334417"/>
              <a:gd name="connsiteX8" fmla="*/ 350439 w 1198755"/>
              <a:gd name="connsiteY8" fmla="*/ 931553 h 1334417"/>
              <a:gd name="connsiteX9" fmla="*/ 228996 w 1198755"/>
              <a:gd name="connsiteY9" fmla="*/ 974416 h 1334417"/>
              <a:gd name="connsiteX10" fmla="*/ 174227 w 1198755"/>
              <a:gd name="connsiteY10" fmla="*/ 995847 h 1334417"/>
              <a:gd name="connsiteX11" fmla="*/ 133743 w 1198755"/>
              <a:gd name="connsiteY11" fmla="*/ 997431 h 1334417"/>
              <a:gd name="connsiteX12" fmla="*/ 178989 w 1198755"/>
              <a:gd name="connsiteY12" fmla="*/ 1079191 h 1334417"/>
              <a:gd name="connsiteX13" fmla="*/ 208356 w 1198755"/>
              <a:gd name="connsiteY13" fmla="*/ 1090301 h 1334417"/>
              <a:gd name="connsiteX14" fmla="*/ 245664 w 1198755"/>
              <a:gd name="connsiteY14" fmla="*/ 1067284 h 1334417"/>
              <a:gd name="connsiteX15" fmla="*/ 295668 w 1198755"/>
              <a:gd name="connsiteY15" fmla="*/ 1058549 h 1334417"/>
              <a:gd name="connsiteX16" fmla="*/ 250424 w 1198755"/>
              <a:gd name="connsiteY16" fmla="*/ 1126810 h 1334417"/>
              <a:gd name="connsiteX17" fmla="*/ 355199 w 1198755"/>
              <a:gd name="connsiteY17" fmla="*/ 1162530 h 1334417"/>
              <a:gd name="connsiteX18" fmla="*/ 495693 w 1198755"/>
              <a:gd name="connsiteY18" fmla="*/ 1133955 h 1334417"/>
              <a:gd name="connsiteX19" fmla="*/ 557606 w 1198755"/>
              <a:gd name="connsiteY19" fmla="*/ 1188725 h 1334417"/>
              <a:gd name="connsiteX20" fmla="*/ 605230 w 1198755"/>
              <a:gd name="connsiteY20" fmla="*/ 1286356 h 1334417"/>
              <a:gd name="connsiteX21" fmla="*/ 650475 w 1198755"/>
              <a:gd name="connsiteY21" fmla="*/ 1288738 h 1334417"/>
              <a:gd name="connsiteX22" fmla="*/ 690955 w 1198755"/>
              <a:gd name="connsiteY22" fmla="*/ 1303024 h 1334417"/>
              <a:gd name="connsiteX23" fmla="*/ 743344 w 1198755"/>
              <a:gd name="connsiteY23" fmla="*/ 1331599 h 1334417"/>
              <a:gd name="connsiteX24" fmla="*/ 876693 w 1198755"/>
              <a:gd name="connsiteY24" fmla="*/ 1224443 h 1334417"/>
              <a:gd name="connsiteX25" fmla="*/ 1040999 w 1198755"/>
              <a:gd name="connsiteY25" fmla="*/ 1119668 h 1334417"/>
              <a:gd name="connsiteX26" fmla="*/ 1091006 w 1198755"/>
              <a:gd name="connsiteY26" fmla="*/ 1098236 h 1334417"/>
              <a:gd name="connsiteX27" fmla="*/ 1088625 w 1198755"/>
              <a:gd name="connsiteY27" fmla="*/ 1098238 h 1334417"/>
              <a:gd name="connsiteX28" fmla="*/ 1074336 w 1198755"/>
              <a:gd name="connsiteY28" fmla="*/ 1061724 h 1334417"/>
              <a:gd name="connsiteX29" fmla="*/ 1015599 w 1198755"/>
              <a:gd name="connsiteY29" fmla="*/ 1023624 h 1334417"/>
              <a:gd name="connsiteX30" fmla="*/ 983852 w 1198755"/>
              <a:gd name="connsiteY30" fmla="*/ 1007753 h 1334417"/>
              <a:gd name="connsiteX31" fmla="*/ 964005 w 1198755"/>
              <a:gd name="connsiteY31" fmla="*/ 979174 h 1334417"/>
              <a:gd name="connsiteX32" fmla="*/ 1002902 w 1198755"/>
              <a:gd name="connsiteY32" fmla="*/ 948222 h 1334417"/>
              <a:gd name="connsiteX33" fmla="*/ 1033857 w 1198755"/>
              <a:gd name="connsiteY33" fmla="*/ 931548 h 1334417"/>
              <a:gd name="connsiteX34" fmla="*/ 1062433 w 1198755"/>
              <a:gd name="connsiteY34" fmla="*/ 919647 h 1334417"/>
              <a:gd name="connsiteX35" fmla="*/ 1113231 w 1198755"/>
              <a:gd name="connsiteY35" fmla="*/ 896624 h 1334417"/>
              <a:gd name="connsiteX36" fmla="*/ 1075131 w 1198755"/>
              <a:gd name="connsiteY36" fmla="*/ 752161 h 1334417"/>
              <a:gd name="connsiteX37" fmla="*/ 899713 w 1198755"/>
              <a:gd name="connsiteY37" fmla="*/ 663262 h 1334417"/>
              <a:gd name="connsiteX38" fmla="*/ 1053699 w 1198755"/>
              <a:gd name="connsiteY38" fmla="*/ 542611 h 1334417"/>
              <a:gd name="connsiteX39" fmla="*/ 1110058 w 1198755"/>
              <a:gd name="connsiteY39" fmla="*/ 567222 h 1334417"/>
              <a:gd name="connsiteX40" fmla="*/ 1157683 w 1198755"/>
              <a:gd name="connsiteY40" fmla="*/ 600559 h 1334417"/>
              <a:gd name="connsiteX41" fmla="*/ 1124346 w 1198755"/>
              <a:gd name="connsiteY41" fmla="*/ 629134 h 1334417"/>
              <a:gd name="connsiteX42" fmla="*/ 1088625 w 1198755"/>
              <a:gd name="connsiteY42" fmla="*/ 672787 h 1334417"/>
              <a:gd name="connsiteX43" fmla="*/ 1131489 w 1198755"/>
              <a:gd name="connsiteY43" fmla="*/ 671997 h 1334417"/>
              <a:gd name="connsiteX44" fmla="*/ 1182287 w 1198755"/>
              <a:gd name="connsiteY44" fmla="*/ 671200 h 1334417"/>
              <a:gd name="connsiteX45" fmla="*/ 1195783 w 1198755"/>
              <a:gd name="connsiteY45" fmla="*/ 595797 h 1334417"/>
              <a:gd name="connsiteX46" fmla="*/ 1130694 w 1198755"/>
              <a:gd name="connsiteY46" fmla="*/ 483872 h 1334417"/>
              <a:gd name="connsiteX47" fmla="*/ 1056081 w 1198755"/>
              <a:gd name="connsiteY47" fmla="*/ 544203 h 1334417"/>
              <a:gd name="connsiteX48" fmla="*/ 892568 w 1198755"/>
              <a:gd name="connsiteY48" fmla="*/ 663658 h 1334417"/>
              <a:gd name="connsiteX49" fmla="*/ 850500 w 1198755"/>
              <a:gd name="connsiteY49" fmla="*/ 599761 h 1334417"/>
              <a:gd name="connsiteX50" fmla="*/ 817164 w 1198755"/>
              <a:gd name="connsiteY50" fmla="*/ 605322 h 1334417"/>
              <a:gd name="connsiteX51" fmla="*/ 801287 w 1198755"/>
              <a:gd name="connsiteY51" fmla="*/ 598172 h 1334417"/>
              <a:gd name="connsiteX52" fmla="*/ 883043 w 1198755"/>
              <a:gd name="connsiteY52" fmla="*/ 486255 h 1334417"/>
              <a:gd name="connsiteX53" fmla="*/ 924321 w 1198755"/>
              <a:gd name="connsiteY53" fmla="*/ 526741 h 1334417"/>
              <a:gd name="connsiteX54" fmla="*/ 967974 w 1198755"/>
              <a:gd name="connsiteY54" fmla="*/ 564043 h 1334417"/>
              <a:gd name="connsiteX55" fmla="*/ 962421 w 1198755"/>
              <a:gd name="connsiteY55" fmla="*/ 493403 h 1334417"/>
              <a:gd name="connsiteX56" fmla="*/ 962421 w 1198755"/>
              <a:gd name="connsiteY56" fmla="*/ 443397 h 1334417"/>
              <a:gd name="connsiteX57" fmla="*/ 945752 w 1198755"/>
              <a:gd name="connsiteY57" fmla="*/ 414822 h 1334417"/>
              <a:gd name="connsiteX58" fmla="*/ 925112 w 1198755"/>
              <a:gd name="connsiteY58" fmla="*/ 378303 h 1334417"/>
              <a:gd name="connsiteX59" fmla="*/ 864789 w 1198755"/>
              <a:gd name="connsiteY59" fmla="*/ 348147 h 1334417"/>
              <a:gd name="connsiteX60" fmla="*/ 799699 w 1198755"/>
              <a:gd name="connsiteY60" fmla="*/ 321949 h 1334417"/>
              <a:gd name="connsiteX61" fmla="*/ 859233 w 1198755"/>
              <a:gd name="connsiteY61" fmla="*/ 296553 h 1334417"/>
              <a:gd name="connsiteX62" fmla="*/ 913206 w 1198755"/>
              <a:gd name="connsiteY62" fmla="*/ 229079 h 1334417"/>
              <a:gd name="connsiteX63" fmla="*/ 970358 w 1198755"/>
              <a:gd name="connsiteY63" fmla="*/ 214003 h 1334417"/>
              <a:gd name="connsiteX64" fmla="*/ 976708 w 1198755"/>
              <a:gd name="connsiteY64" fmla="*/ 171934 h 1334417"/>
              <a:gd name="connsiteX65" fmla="*/ 985437 w 1198755"/>
              <a:gd name="connsiteY65" fmla="*/ 124303 h 1334417"/>
              <a:gd name="connsiteX66" fmla="*/ 934637 w 1198755"/>
              <a:gd name="connsiteY66" fmla="*/ 100494 h 1334417"/>
              <a:gd name="connsiteX67" fmla="*/ 840183 w 1198755"/>
              <a:gd name="connsiteY67" fmla="*/ 90178 h 1334417"/>
              <a:gd name="connsiteX68" fmla="*/ 792556 w 1198755"/>
              <a:gd name="connsiteY68" fmla="*/ 67951 h 1334417"/>
              <a:gd name="connsiteX69" fmla="*/ 741758 w 1198755"/>
              <a:gd name="connsiteY69" fmla="*/ 39378 h 1334417"/>
              <a:gd name="connsiteX70" fmla="*/ 697308 w 1198755"/>
              <a:gd name="connsiteY70" fmla="*/ 52078 h 1334417"/>
              <a:gd name="connsiteX71" fmla="*/ 583008 w 1198755"/>
              <a:gd name="connsiteY71" fmla="*/ 1278 h 1334417"/>
              <a:gd name="connsiteX72" fmla="*/ 557608 w 1198755"/>
              <a:gd name="connsiteY72" fmla="*/ 20328 h 1334417"/>
              <a:gd name="connsiteX73" fmla="*/ 503633 w 1198755"/>
              <a:gd name="connsiteY73" fmla="*/ 39378 h 1334417"/>
              <a:gd name="connsiteX74" fmla="*/ 494106 w 1198755"/>
              <a:gd name="connsiteY74" fmla="*/ 93349 h 1334417"/>
              <a:gd name="connsiteX75" fmla="*/ 417115 w 1198755"/>
              <a:gd name="connsiteY75" fmla="*/ 121928 h 1334417"/>
              <a:gd name="connsiteX76" fmla="*/ 351232 w 1198755"/>
              <a:gd name="connsiteY76" fmla="*/ 134623 h 1334417"/>
              <a:gd name="connsiteX77" fmla="*/ 86122 w 1198755"/>
              <a:gd name="connsiteY77" fmla="*/ 257659 h 1334417"/>
              <a:gd name="connsiteX78" fmla="*/ 38497 w 1198755"/>
              <a:gd name="connsiteY78" fmla="*/ 317191 h 1334417"/>
              <a:gd name="connsiteX79" fmla="*/ 392 w 1198755"/>
              <a:gd name="connsiteY79" fmla="*/ 356874 h 1334417"/>
              <a:gd name="connsiteX80" fmla="*/ 12303 w 1198755"/>
              <a:gd name="connsiteY80" fmla="*/ 450541 h 1334417"/>
              <a:gd name="connsiteX81" fmla="*/ 25793 w 1198755"/>
              <a:gd name="connsiteY81" fmla="*/ 522768 h 1334417"/>
              <a:gd name="connsiteX82" fmla="*/ 57547 w 1198755"/>
              <a:gd name="connsiteY82" fmla="*/ 433872 h 1334417"/>
              <a:gd name="connsiteX83" fmla="*/ 78977 w 1198755"/>
              <a:gd name="connsiteY83" fmla="*/ 412441 h 1334417"/>
              <a:gd name="connsiteX84" fmla="*/ 118661 w 1198755"/>
              <a:gd name="connsiteY84" fmla="*/ 376717 h 1334417"/>
              <a:gd name="connsiteX85" fmla="*/ 102790 w 1198755"/>
              <a:gd name="connsiteY85" fmla="*/ 300522 h 1334417"/>
              <a:gd name="connsiteX86" fmla="*/ 86122 w 1198755"/>
              <a:gd name="connsiteY86" fmla="*/ 257659 h 1334417"/>
              <a:gd name="connsiteX87" fmla="*/ 351232 w 1198755"/>
              <a:gd name="connsiteY87" fmla="*/ 134227 h 1334417"/>
              <a:gd name="connsiteX0" fmla="*/ 351232 w 1198755"/>
              <a:gd name="connsiteY0" fmla="*/ 134227 h 1334417"/>
              <a:gd name="connsiteX1" fmla="*/ 321865 w 1198755"/>
              <a:gd name="connsiteY1" fmla="*/ 205272 h 1334417"/>
              <a:gd name="connsiteX2" fmla="*/ 287731 w 1198755"/>
              <a:gd name="connsiteY2" fmla="*/ 309250 h 1334417"/>
              <a:gd name="connsiteX3" fmla="*/ 255981 w 1198755"/>
              <a:gd name="connsiteY3" fmla="*/ 412435 h 1334417"/>
              <a:gd name="connsiteX4" fmla="*/ 252012 w 1198755"/>
              <a:gd name="connsiteY4" fmla="*/ 628335 h 1334417"/>
              <a:gd name="connsiteX5" fmla="*/ 336943 w 1198755"/>
              <a:gd name="connsiteY5" fmla="*/ 772005 h 1334417"/>
              <a:gd name="connsiteX6" fmla="*/ 376633 w 1198755"/>
              <a:gd name="connsiteY6" fmla="*/ 850591 h 1334417"/>
              <a:gd name="connsiteX7" fmla="*/ 406794 w 1198755"/>
              <a:gd name="connsiteY7" fmla="*/ 920437 h 1334417"/>
              <a:gd name="connsiteX8" fmla="*/ 350439 w 1198755"/>
              <a:gd name="connsiteY8" fmla="*/ 931553 h 1334417"/>
              <a:gd name="connsiteX9" fmla="*/ 228996 w 1198755"/>
              <a:gd name="connsiteY9" fmla="*/ 974416 h 1334417"/>
              <a:gd name="connsiteX10" fmla="*/ 174227 w 1198755"/>
              <a:gd name="connsiteY10" fmla="*/ 995847 h 1334417"/>
              <a:gd name="connsiteX11" fmla="*/ 133743 w 1198755"/>
              <a:gd name="connsiteY11" fmla="*/ 997431 h 1334417"/>
              <a:gd name="connsiteX12" fmla="*/ 178989 w 1198755"/>
              <a:gd name="connsiteY12" fmla="*/ 1079191 h 1334417"/>
              <a:gd name="connsiteX13" fmla="*/ 208356 w 1198755"/>
              <a:gd name="connsiteY13" fmla="*/ 1090301 h 1334417"/>
              <a:gd name="connsiteX14" fmla="*/ 245664 w 1198755"/>
              <a:gd name="connsiteY14" fmla="*/ 1067284 h 1334417"/>
              <a:gd name="connsiteX15" fmla="*/ 295668 w 1198755"/>
              <a:gd name="connsiteY15" fmla="*/ 1058549 h 1334417"/>
              <a:gd name="connsiteX16" fmla="*/ 250424 w 1198755"/>
              <a:gd name="connsiteY16" fmla="*/ 1126810 h 1334417"/>
              <a:gd name="connsiteX17" fmla="*/ 355199 w 1198755"/>
              <a:gd name="connsiteY17" fmla="*/ 1162530 h 1334417"/>
              <a:gd name="connsiteX18" fmla="*/ 495693 w 1198755"/>
              <a:gd name="connsiteY18" fmla="*/ 1133955 h 1334417"/>
              <a:gd name="connsiteX19" fmla="*/ 557606 w 1198755"/>
              <a:gd name="connsiteY19" fmla="*/ 1188725 h 1334417"/>
              <a:gd name="connsiteX20" fmla="*/ 605230 w 1198755"/>
              <a:gd name="connsiteY20" fmla="*/ 1286356 h 1334417"/>
              <a:gd name="connsiteX21" fmla="*/ 650475 w 1198755"/>
              <a:gd name="connsiteY21" fmla="*/ 1288738 h 1334417"/>
              <a:gd name="connsiteX22" fmla="*/ 690955 w 1198755"/>
              <a:gd name="connsiteY22" fmla="*/ 1303024 h 1334417"/>
              <a:gd name="connsiteX23" fmla="*/ 743344 w 1198755"/>
              <a:gd name="connsiteY23" fmla="*/ 1331599 h 1334417"/>
              <a:gd name="connsiteX24" fmla="*/ 876693 w 1198755"/>
              <a:gd name="connsiteY24" fmla="*/ 1224443 h 1334417"/>
              <a:gd name="connsiteX25" fmla="*/ 1040999 w 1198755"/>
              <a:gd name="connsiteY25" fmla="*/ 1119668 h 1334417"/>
              <a:gd name="connsiteX26" fmla="*/ 1091006 w 1198755"/>
              <a:gd name="connsiteY26" fmla="*/ 1098236 h 1334417"/>
              <a:gd name="connsiteX27" fmla="*/ 1088625 w 1198755"/>
              <a:gd name="connsiteY27" fmla="*/ 1098238 h 1334417"/>
              <a:gd name="connsiteX28" fmla="*/ 1074336 w 1198755"/>
              <a:gd name="connsiteY28" fmla="*/ 1061724 h 1334417"/>
              <a:gd name="connsiteX29" fmla="*/ 1015599 w 1198755"/>
              <a:gd name="connsiteY29" fmla="*/ 1023624 h 1334417"/>
              <a:gd name="connsiteX30" fmla="*/ 983852 w 1198755"/>
              <a:gd name="connsiteY30" fmla="*/ 1007753 h 1334417"/>
              <a:gd name="connsiteX31" fmla="*/ 964005 w 1198755"/>
              <a:gd name="connsiteY31" fmla="*/ 979174 h 1334417"/>
              <a:gd name="connsiteX32" fmla="*/ 1002902 w 1198755"/>
              <a:gd name="connsiteY32" fmla="*/ 948222 h 1334417"/>
              <a:gd name="connsiteX33" fmla="*/ 1033857 w 1198755"/>
              <a:gd name="connsiteY33" fmla="*/ 931548 h 1334417"/>
              <a:gd name="connsiteX34" fmla="*/ 1062433 w 1198755"/>
              <a:gd name="connsiteY34" fmla="*/ 919647 h 1334417"/>
              <a:gd name="connsiteX35" fmla="*/ 1113231 w 1198755"/>
              <a:gd name="connsiteY35" fmla="*/ 896624 h 1334417"/>
              <a:gd name="connsiteX36" fmla="*/ 1075131 w 1198755"/>
              <a:gd name="connsiteY36" fmla="*/ 752161 h 1334417"/>
              <a:gd name="connsiteX37" fmla="*/ 899713 w 1198755"/>
              <a:gd name="connsiteY37" fmla="*/ 663262 h 1334417"/>
              <a:gd name="connsiteX38" fmla="*/ 1053699 w 1198755"/>
              <a:gd name="connsiteY38" fmla="*/ 542611 h 1334417"/>
              <a:gd name="connsiteX39" fmla="*/ 1110058 w 1198755"/>
              <a:gd name="connsiteY39" fmla="*/ 567222 h 1334417"/>
              <a:gd name="connsiteX40" fmla="*/ 1157683 w 1198755"/>
              <a:gd name="connsiteY40" fmla="*/ 600559 h 1334417"/>
              <a:gd name="connsiteX41" fmla="*/ 1124346 w 1198755"/>
              <a:gd name="connsiteY41" fmla="*/ 629134 h 1334417"/>
              <a:gd name="connsiteX42" fmla="*/ 1088625 w 1198755"/>
              <a:gd name="connsiteY42" fmla="*/ 672787 h 1334417"/>
              <a:gd name="connsiteX43" fmla="*/ 1131489 w 1198755"/>
              <a:gd name="connsiteY43" fmla="*/ 671997 h 1334417"/>
              <a:gd name="connsiteX44" fmla="*/ 1182287 w 1198755"/>
              <a:gd name="connsiteY44" fmla="*/ 671200 h 1334417"/>
              <a:gd name="connsiteX45" fmla="*/ 1195783 w 1198755"/>
              <a:gd name="connsiteY45" fmla="*/ 595797 h 1334417"/>
              <a:gd name="connsiteX46" fmla="*/ 1130694 w 1198755"/>
              <a:gd name="connsiteY46" fmla="*/ 483872 h 1334417"/>
              <a:gd name="connsiteX47" fmla="*/ 1056081 w 1198755"/>
              <a:gd name="connsiteY47" fmla="*/ 544203 h 1334417"/>
              <a:gd name="connsiteX48" fmla="*/ 892568 w 1198755"/>
              <a:gd name="connsiteY48" fmla="*/ 663658 h 1334417"/>
              <a:gd name="connsiteX49" fmla="*/ 850500 w 1198755"/>
              <a:gd name="connsiteY49" fmla="*/ 599761 h 1334417"/>
              <a:gd name="connsiteX50" fmla="*/ 817164 w 1198755"/>
              <a:gd name="connsiteY50" fmla="*/ 605322 h 1334417"/>
              <a:gd name="connsiteX51" fmla="*/ 801287 w 1198755"/>
              <a:gd name="connsiteY51" fmla="*/ 598172 h 1334417"/>
              <a:gd name="connsiteX52" fmla="*/ 883043 w 1198755"/>
              <a:gd name="connsiteY52" fmla="*/ 486255 h 1334417"/>
              <a:gd name="connsiteX53" fmla="*/ 924321 w 1198755"/>
              <a:gd name="connsiteY53" fmla="*/ 526741 h 1334417"/>
              <a:gd name="connsiteX54" fmla="*/ 967974 w 1198755"/>
              <a:gd name="connsiteY54" fmla="*/ 564043 h 1334417"/>
              <a:gd name="connsiteX55" fmla="*/ 962421 w 1198755"/>
              <a:gd name="connsiteY55" fmla="*/ 493403 h 1334417"/>
              <a:gd name="connsiteX56" fmla="*/ 962421 w 1198755"/>
              <a:gd name="connsiteY56" fmla="*/ 443397 h 1334417"/>
              <a:gd name="connsiteX57" fmla="*/ 945752 w 1198755"/>
              <a:gd name="connsiteY57" fmla="*/ 414822 h 1334417"/>
              <a:gd name="connsiteX58" fmla="*/ 925112 w 1198755"/>
              <a:gd name="connsiteY58" fmla="*/ 378303 h 1334417"/>
              <a:gd name="connsiteX59" fmla="*/ 864789 w 1198755"/>
              <a:gd name="connsiteY59" fmla="*/ 348147 h 1334417"/>
              <a:gd name="connsiteX60" fmla="*/ 799699 w 1198755"/>
              <a:gd name="connsiteY60" fmla="*/ 321949 h 1334417"/>
              <a:gd name="connsiteX61" fmla="*/ 859233 w 1198755"/>
              <a:gd name="connsiteY61" fmla="*/ 296553 h 1334417"/>
              <a:gd name="connsiteX62" fmla="*/ 913206 w 1198755"/>
              <a:gd name="connsiteY62" fmla="*/ 229079 h 1334417"/>
              <a:gd name="connsiteX63" fmla="*/ 970358 w 1198755"/>
              <a:gd name="connsiteY63" fmla="*/ 214003 h 1334417"/>
              <a:gd name="connsiteX64" fmla="*/ 976708 w 1198755"/>
              <a:gd name="connsiteY64" fmla="*/ 171934 h 1334417"/>
              <a:gd name="connsiteX65" fmla="*/ 985437 w 1198755"/>
              <a:gd name="connsiteY65" fmla="*/ 124303 h 1334417"/>
              <a:gd name="connsiteX66" fmla="*/ 934637 w 1198755"/>
              <a:gd name="connsiteY66" fmla="*/ 100494 h 1334417"/>
              <a:gd name="connsiteX67" fmla="*/ 840183 w 1198755"/>
              <a:gd name="connsiteY67" fmla="*/ 90178 h 1334417"/>
              <a:gd name="connsiteX68" fmla="*/ 792556 w 1198755"/>
              <a:gd name="connsiteY68" fmla="*/ 67951 h 1334417"/>
              <a:gd name="connsiteX69" fmla="*/ 741758 w 1198755"/>
              <a:gd name="connsiteY69" fmla="*/ 39378 h 1334417"/>
              <a:gd name="connsiteX70" fmla="*/ 697308 w 1198755"/>
              <a:gd name="connsiteY70" fmla="*/ 52078 h 1334417"/>
              <a:gd name="connsiteX71" fmla="*/ 583008 w 1198755"/>
              <a:gd name="connsiteY71" fmla="*/ 1278 h 1334417"/>
              <a:gd name="connsiteX72" fmla="*/ 557608 w 1198755"/>
              <a:gd name="connsiteY72" fmla="*/ 20328 h 1334417"/>
              <a:gd name="connsiteX73" fmla="*/ 503633 w 1198755"/>
              <a:gd name="connsiteY73" fmla="*/ 39378 h 1334417"/>
              <a:gd name="connsiteX74" fmla="*/ 494106 w 1198755"/>
              <a:gd name="connsiteY74" fmla="*/ 93349 h 1334417"/>
              <a:gd name="connsiteX75" fmla="*/ 417115 w 1198755"/>
              <a:gd name="connsiteY75" fmla="*/ 121928 h 1334417"/>
              <a:gd name="connsiteX76" fmla="*/ 351232 w 1198755"/>
              <a:gd name="connsiteY76" fmla="*/ 134623 h 1334417"/>
              <a:gd name="connsiteX77" fmla="*/ 86122 w 1198755"/>
              <a:gd name="connsiteY77" fmla="*/ 257659 h 1334417"/>
              <a:gd name="connsiteX78" fmla="*/ 38497 w 1198755"/>
              <a:gd name="connsiteY78" fmla="*/ 317191 h 1334417"/>
              <a:gd name="connsiteX79" fmla="*/ 392 w 1198755"/>
              <a:gd name="connsiteY79" fmla="*/ 356874 h 1334417"/>
              <a:gd name="connsiteX80" fmla="*/ 12303 w 1198755"/>
              <a:gd name="connsiteY80" fmla="*/ 450541 h 1334417"/>
              <a:gd name="connsiteX81" fmla="*/ 25793 w 1198755"/>
              <a:gd name="connsiteY81" fmla="*/ 522768 h 1334417"/>
              <a:gd name="connsiteX82" fmla="*/ 57547 w 1198755"/>
              <a:gd name="connsiteY82" fmla="*/ 433872 h 1334417"/>
              <a:gd name="connsiteX83" fmla="*/ 78977 w 1198755"/>
              <a:gd name="connsiteY83" fmla="*/ 412441 h 1334417"/>
              <a:gd name="connsiteX84" fmla="*/ 118661 w 1198755"/>
              <a:gd name="connsiteY84" fmla="*/ 376717 h 1334417"/>
              <a:gd name="connsiteX85" fmla="*/ 102790 w 1198755"/>
              <a:gd name="connsiteY85" fmla="*/ 300522 h 1334417"/>
              <a:gd name="connsiteX86" fmla="*/ 93265 w 1198755"/>
              <a:gd name="connsiteY86" fmla="*/ 271947 h 1334417"/>
              <a:gd name="connsiteX87" fmla="*/ 86122 w 1198755"/>
              <a:gd name="connsiteY87" fmla="*/ 257659 h 1334417"/>
              <a:gd name="connsiteX88" fmla="*/ 351232 w 1198755"/>
              <a:gd name="connsiteY88" fmla="*/ 134227 h 1334417"/>
              <a:gd name="connsiteX0" fmla="*/ 351232 w 1198755"/>
              <a:gd name="connsiteY0" fmla="*/ 134227 h 1334417"/>
              <a:gd name="connsiteX1" fmla="*/ 321865 w 1198755"/>
              <a:gd name="connsiteY1" fmla="*/ 205272 h 1334417"/>
              <a:gd name="connsiteX2" fmla="*/ 287731 w 1198755"/>
              <a:gd name="connsiteY2" fmla="*/ 309250 h 1334417"/>
              <a:gd name="connsiteX3" fmla="*/ 255981 w 1198755"/>
              <a:gd name="connsiteY3" fmla="*/ 412435 h 1334417"/>
              <a:gd name="connsiteX4" fmla="*/ 252012 w 1198755"/>
              <a:gd name="connsiteY4" fmla="*/ 628335 h 1334417"/>
              <a:gd name="connsiteX5" fmla="*/ 336943 w 1198755"/>
              <a:gd name="connsiteY5" fmla="*/ 772005 h 1334417"/>
              <a:gd name="connsiteX6" fmla="*/ 376633 w 1198755"/>
              <a:gd name="connsiteY6" fmla="*/ 850591 h 1334417"/>
              <a:gd name="connsiteX7" fmla="*/ 406794 w 1198755"/>
              <a:gd name="connsiteY7" fmla="*/ 920437 h 1334417"/>
              <a:gd name="connsiteX8" fmla="*/ 350439 w 1198755"/>
              <a:gd name="connsiteY8" fmla="*/ 931553 h 1334417"/>
              <a:gd name="connsiteX9" fmla="*/ 228996 w 1198755"/>
              <a:gd name="connsiteY9" fmla="*/ 974416 h 1334417"/>
              <a:gd name="connsiteX10" fmla="*/ 174227 w 1198755"/>
              <a:gd name="connsiteY10" fmla="*/ 995847 h 1334417"/>
              <a:gd name="connsiteX11" fmla="*/ 133743 w 1198755"/>
              <a:gd name="connsiteY11" fmla="*/ 997431 h 1334417"/>
              <a:gd name="connsiteX12" fmla="*/ 178989 w 1198755"/>
              <a:gd name="connsiteY12" fmla="*/ 1079191 h 1334417"/>
              <a:gd name="connsiteX13" fmla="*/ 208356 w 1198755"/>
              <a:gd name="connsiteY13" fmla="*/ 1090301 h 1334417"/>
              <a:gd name="connsiteX14" fmla="*/ 245664 w 1198755"/>
              <a:gd name="connsiteY14" fmla="*/ 1067284 h 1334417"/>
              <a:gd name="connsiteX15" fmla="*/ 295668 w 1198755"/>
              <a:gd name="connsiteY15" fmla="*/ 1058549 h 1334417"/>
              <a:gd name="connsiteX16" fmla="*/ 250424 w 1198755"/>
              <a:gd name="connsiteY16" fmla="*/ 1126810 h 1334417"/>
              <a:gd name="connsiteX17" fmla="*/ 355199 w 1198755"/>
              <a:gd name="connsiteY17" fmla="*/ 1162530 h 1334417"/>
              <a:gd name="connsiteX18" fmla="*/ 495693 w 1198755"/>
              <a:gd name="connsiteY18" fmla="*/ 1133955 h 1334417"/>
              <a:gd name="connsiteX19" fmla="*/ 557606 w 1198755"/>
              <a:gd name="connsiteY19" fmla="*/ 1188725 h 1334417"/>
              <a:gd name="connsiteX20" fmla="*/ 605230 w 1198755"/>
              <a:gd name="connsiteY20" fmla="*/ 1286356 h 1334417"/>
              <a:gd name="connsiteX21" fmla="*/ 650475 w 1198755"/>
              <a:gd name="connsiteY21" fmla="*/ 1288738 h 1334417"/>
              <a:gd name="connsiteX22" fmla="*/ 690955 w 1198755"/>
              <a:gd name="connsiteY22" fmla="*/ 1303024 h 1334417"/>
              <a:gd name="connsiteX23" fmla="*/ 743344 w 1198755"/>
              <a:gd name="connsiteY23" fmla="*/ 1331599 h 1334417"/>
              <a:gd name="connsiteX24" fmla="*/ 876693 w 1198755"/>
              <a:gd name="connsiteY24" fmla="*/ 1224443 h 1334417"/>
              <a:gd name="connsiteX25" fmla="*/ 1040999 w 1198755"/>
              <a:gd name="connsiteY25" fmla="*/ 1119668 h 1334417"/>
              <a:gd name="connsiteX26" fmla="*/ 1091006 w 1198755"/>
              <a:gd name="connsiteY26" fmla="*/ 1098236 h 1334417"/>
              <a:gd name="connsiteX27" fmla="*/ 1088625 w 1198755"/>
              <a:gd name="connsiteY27" fmla="*/ 1098238 h 1334417"/>
              <a:gd name="connsiteX28" fmla="*/ 1074336 w 1198755"/>
              <a:gd name="connsiteY28" fmla="*/ 1061724 h 1334417"/>
              <a:gd name="connsiteX29" fmla="*/ 1015599 w 1198755"/>
              <a:gd name="connsiteY29" fmla="*/ 1023624 h 1334417"/>
              <a:gd name="connsiteX30" fmla="*/ 983852 w 1198755"/>
              <a:gd name="connsiteY30" fmla="*/ 1007753 h 1334417"/>
              <a:gd name="connsiteX31" fmla="*/ 964005 w 1198755"/>
              <a:gd name="connsiteY31" fmla="*/ 979174 h 1334417"/>
              <a:gd name="connsiteX32" fmla="*/ 1002902 w 1198755"/>
              <a:gd name="connsiteY32" fmla="*/ 948222 h 1334417"/>
              <a:gd name="connsiteX33" fmla="*/ 1033857 w 1198755"/>
              <a:gd name="connsiteY33" fmla="*/ 931548 h 1334417"/>
              <a:gd name="connsiteX34" fmla="*/ 1062433 w 1198755"/>
              <a:gd name="connsiteY34" fmla="*/ 919647 h 1334417"/>
              <a:gd name="connsiteX35" fmla="*/ 1113231 w 1198755"/>
              <a:gd name="connsiteY35" fmla="*/ 896624 h 1334417"/>
              <a:gd name="connsiteX36" fmla="*/ 1075131 w 1198755"/>
              <a:gd name="connsiteY36" fmla="*/ 752161 h 1334417"/>
              <a:gd name="connsiteX37" fmla="*/ 899713 w 1198755"/>
              <a:gd name="connsiteY37" fmla="*/ 663262 h 1334417"/>
              <a:gd name="connsiteX38" fmla="*/ 1053699 w 1198755"/>
              <a:gd name="connsiteY38" fmla="*/ 542611 h 1334417"/>
              <a:gd name="connsiteX39" fmla="*/ 1110058 w 1198755"/>
              <a:gd name="connsiteY39" fmla="*/ 567222 h 1334417"/>
              <a:gd name="connsiteX40" fmla="*/ 1157683 w 1198755"/>
              <a:gd name="connsiteY40" fmla="*/ 600559 h 1334417"/>
              <a:gd name="connsiteX41" fmla="*/ 1124346 w 1198755"/>
              <a:gd name="connsiteY41" fmla="*/ 629134 h 1334417"/>
              <a:gd name="connsiteX42" fmla="*/ 1088625 w 1198755"/>
              <a:gd name="connsiteY42" fmla="*/ 672787 h 1334417"/>
              <a:gd name="connsiteX43" fmla="*/ 1131489 w 1198755"/>
              <a:gd name="connsiteY43" fmla="*/ 671997 h 1334417"/>
              <a:gd name="connsiteX44" fmla="*/ 1182287 w 1198755"/>
              <a:gd name="connsiteY44" fmla="*/ 671200 h 1334417"/>
              <a:gd name="connsiteX45" fmla="*/ 1195783 w 1198755"/>
              <a:gd name="connsiteY45" fmla="*/ 595797 h 1334417"/>
              <a:gd name="connsiteX46" fmla="*/ 1130694 w 1198755"/>
              <a:gd name="connsiteY46" fmla="*/ 483872 h 1334417"/>
              <a:gd name="connsiteX47" fmla="*/ 1056081 w 1198755"/>
              <a:gd name="connsiteY47" fmla="*/ 544203 h 1334417"/>
              <a:gd name="connsiteX48" fmla="*/ 892568 w 1198755"/>
              <a:gd name="connsiteY48" fmla="*/ 663658 h 1334417"/>
              <a:gd name="connsiteX49" fmla="*/ 850500 w 1198755"/>
              <a:gd name="connsiteY49" fmla="*/ 599761 h 1334417"/>
              <a:gd name="connsiteX50" fmla="*/ 817164 w 1198755"/>
              <a:gd name="connsiteY50" fmla="*/ 605322 h 1334417"/>
              <a:gd name="connsiteX51" fmla="*/ 801287 w 1198755"/>
              <a:gd name="connsiteY51" fmla="*/ 598172 h 1334417"/>
              <a:gd name="connsiteX52" fmla="*/ 883043 w 1198755"/>
              <a:gd name="connsiteY52" fmla="*/ 486255 h 1334417"/>
              <a:gd name="connsiteX53" fmla="*/ 924321 w 1198755"/>
              <a:gd name="connsiteY53" fmla="*/ 526741 h 1334417"/>
              <a:gd name="connsiteX54" fmla="*/ 967974 w 1198755"/>
              <a:gd name="connsiteY54" fmla="*/ 564043 h 1334417"/>
              <a:gd name="connsiteX55" fmla="*/ 962421 w 1198755"/>
              <a:gd name="connsiteY55" fmla="*/ 493403 h 1334417"/>
              <a:gd name="connsiteX56" fmla="*/ 962421 w 1198755"/>
              <a:gd name="connsiteY56" fmla="*/ 443397 h 1334417"/>
              <a:gd name="connsiteX57" fmla="*/ 945752 w 1198755"/>
              <a:gd name="connsiteY57" fmla="*/ 414822 h 1334417"/>
              <a:gd name="connsiteX58" fmla="*/ 925112 w 1198755"/>
              <a:gd name="connsiteY58" fmla="*/ 378303 h 1334417"/>
              <a:gd name="connsiteX59" fmla="*/ 864789 w 1198755"/>
              <a:gd name="connsiteY59" fmla="*/ 348147 h 1334417"/>
              <a:gd name="connsiteX60" fmla="*/ 799699 w 1198755"/>
              <a:gd name="connsiteY60" fmla="*/ 321949 h 1334417"/>
              <a:gd name="connsiteX61" fmla="*/ 859233 w 1198755"/>
              <a:gd name="connsiteY61" fmla="*/ 296553 h 1334417"/>
              <a:gd name="connsiteX62" fmla="*/ 913206 w 1198755"/>
              <a:gd name="connsiteY62" fmla="*/ 229079 h 1334417"/>
              <a:gd name="connsiteX63" fmla="*/ 970358 w 1198755"/>
              <a:gd name="connsiteY63" fmla="*/ 214003 h 1334417"/>
              <a:gd name="connsiteX64" fmla="*/ 976708 w 1198755"/>
              <a:gd name="connsiteY64" fmla="*/ 171934 h 1334417"/>
              <a:gd name="connsiteX65" fmla="*/ 985437 w 1198755"/>
              <a:gd name="connsiteY65" fmla="*/ 124303 h 1334417"/>
              <a:gd name="connsiteX66" fmla="*/ 934637 w 1198755"/>
              <a:gd name="connsiteY66" fmla="*/ 100494 h 1334417"/>
              <a:gd name="connsiteX67" fmla="*/ 840183 w 1198755"/>
              <a:gd name="connsiteY67" fmla="*/ 90178 h 1334417"/>
              <a:gd name="connsiteX68" fmla="*/ 792556 w 1198755"/>
              <a:gd name="connsiteY68" fmla="*/ 67951 h 1334417"/>
              <a:gd name="connsiteX69" fmla="*/ 741758 w 1198755"/>
              <a:gd name="connsiteY69" fmla="*/ 39378 h 1334417"/>
              <a:gd name="connsiteX70" fmla="*/ 697308 w 1198755"/>
              <a:gd name="connsiteY70" fmla="*/ 52078 h 1334417"/>
              <a:gd name="connsiteX71" fmla="*/ 583008 w 1198755"/>
              <a:gd name="connsiteY71" fmla="*/ 1278 h 1334417"/>
              <a:gd name="connsiteX72" fmla="*/ 557608 w 1198755"/>
              <a:gd name="connsiteY72" fmla="*/ 20328 h 1334417"/>
              <a:gd name="connsiteX73" fmla="*/ 503633 w 1198755"/>
              <a:gd name="connsiteY73" fmla="*/ 39378 h 1334417"/>
              <a:gd name="connsiteX74" fmla="*/ 494106 w 1198755"/>
              <a:gd name="connsiteY74" fmla="*/ 93349 h 1334417"/>
              <a:gd name="connsiteX75" fmla="*/ 417115 w 1198755"/>
              <a:gd name="connsiteY75" fmla="*/ 121928 h 1334417"/>
              <a:gd name="connsiteX76" fmla="*/ 351232 w 1198755"/>
              <a:gd name="connsiteY76" fmla="*/ 134623 h 1334417"/>
              <a:gd name="connsiteX77" fmla="*/ 86122 w 1198755"/>
              <a:gd name="connsiteY77" fmla="*/ 257659 h 1334417"/>
              <a:gd name="connsiteX78" fmla="*/ 38497 w 1198755"/>
              <a:gd name="connsiteY78" fmla="*/ 317191 h 1334417"/>
              <a:gd name="connsiteX79" fmla="*/ 392 w 1198755"/>
              <a:gd name="connsiteY79" fmla="*/ 356874 h 1334417"/>
              <a:gd name="connsiteX80" fmla="*/ 12303 w 1198755"/>
              <a:gd name="connsiteY80" fmla="*/ 450541 h 1334417"/>
              <a:gd name="connsiteX81" fmla="*/ 25793 w 1198755"/>
              <a:gd name="connsiteY81" fmla="*/ 522768 h 1334417"/>
              <a:gd name="connsiteX82" fmla="*/ 57547 w 1198755"/>
              <a:gd name="connsiteY82" fmla="*/ 433872 h 1334417"/>
              <a:gd name="connsiteX83" fmla="*/ 78977 w 1198755"/>
              <a:gd name="connsiteY83" fmla="*/ 412441 h 1334417"/>
              <a:gd name="connsiteX84" fmla="*/ 118661 w 1198755"/>
              <a:gd name="connsiteY84" fmla="*/ 376717 h 1334417"/>
              <a:gd name="connsiteX85" fmla="*/ 102790 w 1198755"/>
              <a:gd name="connsiteY85" fmla="*/ 300522 h 1334417"/>
              <a:gd name="connsiteX86" fmla="*/ 93265 w 1198755"/>
              <a:gd name="connsiteY86" fmla="*/ 271947 h 1334417"/>
              <a:gd name="connsiteX87" fmla="*/ 351232 w 1198755"/>
              <a:gd name="connsiteY87" fmla="*/ 134227 h 1334417"/>
              <a:gd name="connsiteX0" fmla="*/ 351232 w 1198755"/>
              <a:gd name="connsiteY0" fmla="*/ 134227 h 1334417"/>
              <a:gd name="connsiteX1" fmla="*/ 321865 w 1198755"/>
              <a:gd name="connsiteY1" fmla="*/ 205272 h 1334417"/>
              <a:gd name="connsiteX2" fmla="*/ 287731 w 1198755"/>
              <a:gd name="connsiteY2" fmla="*/ 309250 h 1334417"/>
              <a:gd name="connsiteX3" fmla="*/ 255981 w 1198755"/>
              <a:gd name="connsiteY3" fmla="*/ 412435 h 1334417"/>
              <a:gd name="connsiteX4" fmla="*/ 252012 w 1198755"/>
              <a:gd name="connsiteY4" fmla="*/ 628335 h 1334417"/>
              <a:gd name="connsiteX5" fmla="*/ 336943 w 1198755"/>
              <a:gd name="connsiteY5" fmla="*/ 772005 h 1334417"/>
              <a:gd name="connsiteX6" fmla="*/ 376633 w 1198755"/>
              <a:gd name="connsiteY6" fmla="*/ 850591 h 1334417"/>
              <a:gd name="connsiteX7" fmla="*/ 406794 w 1198755"/>
              <a:gd name="connsiteY7" fmla="*/ 920437 h 1334417"/>
              <a:gd name="connsiteX8" fmla="*/ 350439 w 1198755"/>
              <a:gd name="connsiteY8" fmla="*/ 931553 h 1334417"/>
              <a:gd name="connsiteX9" fmla="*/ 228996 w 1198755"/>
              <a:gd name="connsiteY9" fmla="*/ 974416 h 1334417"/>
              <a:gd name="connsiteX10" fmla="*/ 174227 w 1198755"/>
              <a:gd name="connsiteY10" fmla="*/ 995847 h 1334417"/>
              <a:gd name="connsiteX11" fmla="*/ 133743 w 1198755"/>
              <a:gd name="connsiteY11" fmla="*/ 997431 h 1334417"/>
              <a:gd name="connsiteX12" fmla="*/ 178989 w 1198755"/>
              <a:gd name="connsiteY12" fmla="*/ 1079191 h 1334417"/>
              <a:gd name="connsiteX13" fmla="*/ 208356 w 1198755"/>
              <a:gd name="connsiteY13" fmla="*/ 1090301 h 1334417"/>
              <a:gd name="connsiteX14" fmla="*/ 245664 w 1198755"/>
              <a:gd name="connsiteY14" fmla="*/ 1067284 h 1334417"/>
              <a:gd name="connsiteX15" fmla="*/ 295668 w 1198755"/>
              <a:gd name="connsiteY15" fmla="*/ 1058549 h 1334417"/>
              <a:gd name="connsiteX16" fmla="*/ 250424 w 1198755"/>
              <a:gd name="connsiteY16" fmla="*/ 1126810 h 1334417"/>
              <a:gd name="connsiteX17" fmla="*/ 355199 w 1198755"/>
              <a:gd name="connsiteY17" fmla="*/ 1162530 h 1334417"/>
              <a:gd name="connsiteX18" fmla="*/ 495693 w 1198755"/>
              <a:gd name="connsiteY18" fmla="*/ 1133955 h 1334417"/>
              <a:gd name="connsiteX19" fmla="*/ 557606 w 1198755"/>
              <a:gd name="connsiteY19" fmla="*/ 1188725 h 1334417"/>
              <a:gd name="connsiteX20" fmla="*/ 605230 w 1198755"/>
              <a:gd name="connsiteY20" fmla="*/ 1286356 h 1334417"/>
              <a:gd name="connsiteX21" fmla="*/ 650475 w 1198755"/>
              <a:gd name="connsiteY21" fmla="*/ 1288738 h 1334417"/>
              <a:gd name="connsiteX22" fmla="*/ 690955 w 1198755"/>
              <a:gd name="connsiteY22" fmla="*/ 1303024 h 1334417"/>
              <a:gd name="connsiteX23" fmla="*/ 743344 w 1198755"/>
              <a:gd name="connsiteY23" fmla="*/ 1331599 h 1334417"/>
              <a:gd name="connsiteX24" fmla="*/ 876693 w 1198755"/>
              <a:gd name="connsiteY24" fmla="*/ 1224443 h 1334417"/>
              <a:gd name="connsiteX25" fmla="*/ 1040999 w 1198755"/>
              <a:gd name="connsiteY25" fmla="*/ 1119668 h 1334417"/>
              <a:gd name="connsiteX26" fmla="*/ 1091006 w 1198755"/>
              <a:gd name="connsiteY26" fmla="*/ 1098236 h 1334417"/>
              <a:gd name="connsiteX27" fmla="*/ 1088625 w 1198755"/>
              <a:gd name="connsiteY27" fmla="*/ 1098238 h 1334417"/>
              <a:gd name="connsiteX28" fmla="*/ 1074336 w 1198755"/>
              <a:gd name="connsiteY28" fmla="*/ 1061724 h 1334417"/>
              <a:gd name="connsiteX29" fmla="*/ 1015599 w 1198755"/>
              <a:gd name="connsiteY29" fmla="*/ 1023624 h 1334417"/>
              <a:gd name="connsiteX30" fmla="*/ 983852 w 1198755"/>
              <a:gd name="connsiteY30" fmla="*/ 1007753 h 1334417"/>
              <a:gd name="connsiteX31" fmla="*/ 964005 w 1198755"/>
              <a:gd name="connsiteY31" fmla="*/ 979174 h 1334417"/>
              <a:gd name="connsiteX32" fmla="*/ 1002902 w 1198755"/>
              <a:gd name="connsiteY32" fmla="*/ 948222 h 1334417"/>
              <a:gd name="connsiteX33" fmla="*/ 1033857 w 1198755"/>
              <a:gd name="connsiteY33" fmla="*/ 931548 h 1334417"/>
              <a:gd name="connsiteX34" fmla="*/ 1062433 w 1198755"/>
              <a:gd name="connsiteY34" fmla="*/ 919647 h 1334417"/>
              <a:gd name="connsiteX35" fmla="*/ 1113231 w 1198755"/>
              <a:gd name="connsiteY35" fmla="*/ 896624 h 1334417"/>
              <a:gd name="connsiteX36" fmla="*/ 1075131 w 1198755"/>
              <a:gd name="connsiteY36" fmla="*/ 752161 h 1334417"/>
              <a:gd name="connsiteX37" fmla="*/ 899713 w 1198755"/>
              <a:gd name="connsiteY37" fmla="*/ 663262 h 1334417"/>
              <a:gd name="connsiteX38" fmla="*/ 1053699 w 1198755"/>
              <a:gd name="connsiteY38" fmla="*/ 542611 h 1334417"/>
              <a:gd name="connsiteX39" fmla="*/ 1110058 w 1198755"/>
              <a:gd name="connsiteY39" fmla="*/ 567222 h 1334417"/>
              <a:gd name="connsiteX40" fmla="*/ 1157683 w 1198755"/>
              <a:gd name="connsiteY40" fmla="*/ 600559 h 1334417"/>
              <a:gd name="connsiteX41" fmla="*/ 1124346 w 1198755"/>
              <a:gd name="connsiteY41" fmla="*/ 629134 h 1334417"/>
              <a:gd name="connsiteX42" fmla="*/ 1088625 w 1198755"/>
              <a:gd name="connsiteY42" fmla="*/ 672787 h 1334417"/>
              <a:gd name="connsiteX43" fmla="*/ 1131489 w 1198755"/>
              <a:gd name="connsiteY43" fmla="*/ 671997 h 1334417"/>
              <a:gd name="connsiteX44" fmla="*/ 1182287 w 1198755"/>
              <a:gd name="connsiteY44" fmla="*/ 671200 h 1334417"/>
              <a:gd name="connsiteX45" fmla="*/ 1195783 w 1198755"/>
              <a:gd name="connsiteY45" fmla="*/ 595797 h 1334417"/>
              <a:gd name="connsiteX46" fmla="*/ 1130694 w 1198755"/>
              <a:gd name="connsiteY46" fmla="*/ 483872 h 1334417"/>
              <a:gd name="connsiteX47" fmla="*/ 1056081 w 1198755"/>
              <a:gd name="connsiteY47" fmla="*/ 544203 h 1334417"/>
              <a:gd name="connsiteX48" fmla="*/ 892568 w 1198755"/>
              <a:gd name="connsiteY48" fmla="*/ 663658 h 1334417"/>
              <a:gd name="connsiteX49" fmla="*/ 850500 w 1198755"/>
              <a:gd name="connsiteY49" fmla="*/ 599761 h 1334417"/>
              <a:gd name="connsiteX50" fmla="*/ 817164 w 1198755"/>
              <a:gd name="connsiteY50" fmla="*/ 605322 h 1334417"/>
              <a:gd name="connsiteX51" fmla="*/ 801287 w 1198755"/>
              <a:gd name="connsiteY51" fmla="*/ 598172 h 1334417"/>
              <a:gd name="connsiteX52" fmla="*/ 883043 w 1198755"/>
              <a:gd name="connsiteY52" fmla="*/ 486255 h 1334417"/>
              <a:gd name="connsiteX53" fmla="*/ 924321 w 1198755"/>
              <a:gd name="connsiteY53" fmla="*/ 526741 h 1334417"/>
              <a:gd name="connsiteX54" fmla="*/ 967974 w 1198755"/>
              <a:gd name="connsiteY54" fmla="*/ 564043 h 1334417"/>
              <a:gd name="connsiteX55" fmla="*/ 962421 w 1198755"/>
              <a:gd name="connsiteY55" fmla="*/ 493403 h 1334417"/>
              <a:gd name="connsiteX56" fmla="*/ 962421 w 1198755"/>
              <a:gd name="connsiteY56" fmla="*/ 443397 h 1334417"/>
              <a:gd name="connsiteX57" fmla="*/ 945752 w 1198755"/>
              <a:gd name="connsiteY57" fmla="*/ 414822 h 1334417"/>
              <a:gd name="connsiteX58" fmla="*/ 925112 w 1198755"/>
              <a:gd name="connsiteY58" fmla="*/ 378303 h 1334417"/>
              <a:gd name="connsiteX59" fmla="*/ 864789 w 1198755"/>
              <a:gd name="connsiteY59" fmla="*/ 348147 h 1334417"/>
              <a:gd name="connsiteX60" fmla="*/ 799699 w 1198755"/>
              <a:gd name="connsiteY60" fmla="*/ 321949 h 1334417"/>
              <a:gd name="connsiteX61" fmla="*/ 859233 w 1198755"/>
              <a:gd name="connsiteY61" fmla="*/ 296553 h 1334417"/>
              <a:gd name="connsiteX62" fmla="*/ 913206 w 1198755"/>
              <a:gd name="connsiteY62" fmla="*/ 229079 h 1334417"/>
              <a:gd name="connsiteX63" fmla="*/ 970358 w 1198755"/>
              <a:gd name="connsiteY63" fmla="*/ 214003 h 1334417"/>
              <a:gd name="connsiteX64" fmla="*/ 976708 w 1198755"/>
              <a:gd name="connsiteY64" fmla="*/ 171934 h 1334417"/>
              <a:gd name="connsiteX65" fmla="*/ 985437 w 1198755"/>
              <a:gd name="connsiteY65" fmla="*/ 124303 h 1334417"/>
              <a:gd name="connsiteX66" fmla="*/ 934637 w 1198755"/>
              <a:gd name="connsiteY66" fmla="*/ 100494 h 1334417"/>
              <a:gd name="connsiteX67" fmla="*/ 840183 w 1198755"/>
              <a:gd name="connsiteY67" fmla="*/ 90178 h 1334417"/>
              <a:gd name="connsiteX68" fmla="*/ 792556 w 1198755"/>
              <a:gd name="connsiteY68" fmla="*/ 67951 h 1334417"/>
              <a:gd name="connsiteX69" fmla="*/ 741758 w 1198755"/>
              <a:gd name="connsiteY69" fmla="*/ 39378 h 1334417"/>
              <a:gd name="connsiteX70" fmla="*/ 697308 w 1198755"/>
              <a:gd name="connsiteY70" fmla="*/ 52078 h 1334417"/>
              <a:gd name="connsiteX71" fmla="*/ 583008 w 1198755"/>
              <a:gd name="connsiteY71" fmla="*/ 1278 h 1334417"/>
              <a:gd name="connsiteX72" fmla="*/ 557608 w 1198755"/>
              <a:gd name="connsiteY72" fmla="*/ 20328 h 1334417"/>
              <a:gd name="connsiteX73" fmla="*/ 503633 w 1198755"/>
              <a:gd name="connsiteY73" fmla="*/ 39378 h 1334417"/>
              <a:gd name="connsiteX74" fmla="*/ 494106 w 1198755"/>
              <a:gd name="connsiteY74" fmla="*/ 93349 h 1334417"/>
              <a:gd name="connsiteX75" fmla="*/ 417115 w 1198755"/>
              <a:gd name="connsiteY75" fmla="*/ 121928 h 1334417"/>
              <a:gd name="connsiteX76" fmla="*/ 351232 w 1198755"/>
              <a:gd name="connsiteY76" fmla="*/ 134623 h 1334417"/>
              <a:gd name="connsiteX77" fmla="*/ 86122 w 1198755"/>
              <a:gd name="connsiteY77" fmla="*/ 257659 h 1334417"/>
              <a:gd name="connsiteX78" fmla="*/ 38497 w 1198755"/>
              <a:gd name="connsiteY78" fmla="*/ 317191 h 1334417"/>
              <a:gd name="connsiteX79" fmla="*/ 392 w 1198755"/>
              <a:gd name="connsiteY79" fmla="*/ 356874 h 1334417"/>
              <a:gd name="connsiteX80" fmla="*/ 12303 w 1198755"/>
              <a:gd name="connsiteY80" fmla="*/ 450541 h 1334417"/>
              <a:gd name="connsiteX81" fmla="*/ 25793 w 1198755"/>
              <a:gd name="connsiteY81" fmla="*/ 522768 h 1334417"/>
              <a:gd name="connsiteX82" fmla="*/ 57547 w 1198755"/>
              <a:gd name="connsiteY82" fmla="*/ 433872 h 1334417"/>
              <a:gd name="connsiteX83" fmla="*/ 78977 w 1198755"/>
              <a:gd name="connsiteY83" fmla="*/ 412441 h 1334417"/>
              <a:gd name="connsiteX84" fmla="*/ 118661 w 1198755"/>
              <a:gd name="connsiteY84" fmla="*/ 376717 h 1334417"/>
              <a:gd name="connsiteX85" fmla="*/ 102790 w 1198755"/>
              <a:gd name="connsiteY85" fmla="*/ 300522 h 1334417"/>
              <a:gd name="connsiteX86" fmla="*/ 351232 w 1198755"/>
              <a:gd name="connsiteY86" fmla="*/ 134227 h 1334417"/>
              <a:gd name="connsiteX0" fmla="*/ 351232 w 1198755"/>
              <a:gd name="connsiteY0" fmla="*/ 134227 h 1334417"/>
              <a:gd name="connsiteX1" fmla="*/ 321865 w 1198755"/>
              <a:gd name="connsiteY1" fmla="*/ 205272 h 1334417"/>
              <a:gd name="connsiteX2" fmla="*/ 287731 w 1198755"/>
              <a:gd name="connsiteY2" fmla="*/ 309250 h 1334417"/>
              <a:gd name="connsiteX3" fmla="*/ 255981 w 1198755"/>
              <a:gd name="connsiteY3" fmla="*/ 412435 h 1334417"/>
              <a:gd name="connsiteX4" fmla="*/ 252012 w 1198755"/>
              <a:gd name="connsiteY4" fmla="*/ 628335 h 1334417"/>
              <a:gd name="connsiteX5" fmla="*/ 336943 w 1198755"/>
              <a:gd name="connsiteY5" fmla="*/ 772005 h 1334417"/>
              <a:gd name="connsiteX6" fmla="*/ 376633 w 1198755"/>
              <a:gd name="connsiteY6" fmla="*/ 850591 h 1334417"/>
              <a:gd name="connsiteX7" fmla="*/ 406794 w 1198755"/>
              <a:gd name="connsiteY7" fmla="*/ 920437 h 1334417"/>
              <a:gd name="connsiteX8" fmla="*/ 350439 w 1198755"/>
              <a:gd name="connsiteY8" fmla="*/ 931553 h 1334417"/>
              <a:gd name="connsiteX9" fmla="*/ 228996 w 1198755"/>
              <a:gd name="connsiteY9" fmla="*/ 974416 h 1334417"/>
              <a:gd name="connsiteX10" fmla="*/ 174227 w 1198755"/>
              <a:gd name="connsiteY10" fmla="*/ 995847 h 1334417"/>
              <a:gd name="connsiteX11" fmla="*/ 133743 w 1198755"/>
              <a:gd name="connsiteY11" fmla="*/ 997431 h 1334417"/>
              <a:gd name="connsiteX12" fmla="*/ 178989 w 1198755"/>
              <a:gd name="connsiteY12" fmla="*/ 1079191 h 1334417"/>
              <a:gd name="connsiteX13" fmla="*/ 208356 w 1198755"/>
              <a:gd name="connsiteY13" fmla="*/ 1090301 h 1334417"/>
              <a:gd name="connsiteX14" fmla="*/ 245664 w 1198755"/>
              <a:gd name="connsiteY14" fmla="*/ 1067284 h 1334417"/>
              <a:gd name="connsiteX15" fmla="*/ 295668 w 1198755"/>
              <a:gd name="connsiteY15" fmla="*/ 1058549 h 1334417"/>
              <a:gd name="connsiteX16" fmla="*/ 250424 w 1198755"/>
              <a:gd name="connsiteY16" fmla="*/ 1126810 h 1334417"/>
              <a:gd name="connsiteX17" fmla="*/ 355199 w 1198755"/>
              <a:gd name="connsiteY17" fmla="*/ 1162530 h 1334417"/>
              <a:gd name="connsiteX18" fmla="*/ 495693 w 1198755"/>
              <a:gd name="connsiteY18" fmla="*/ 1133955 h 1334417"/>
              <a:gd name="connsiteX19" fmla="*/ 557606 w 1198755"/>
              <a:gd name="connsiteY19" fmla="*/ 1188725 h 1334417"/>
              <a:gd name="connsiteX20" fmla="*/ 605230 w 1198755"/>
              <a:gd name="connsiteY20" fmla="*/ 1286356 h 1334417"/>
              <a:gd name="connsiteX21" fmla="*/ 650475 w 1198755"/>
              <a:gd name="connsiteY21" fmla="*/ 1288738 h 1334417"/>
              <a:gd name="connsiteX22" fmla="*/ 690955 w 1198755"/>
              <a:gd name="connsiteY22" fmla="*/ 1303024 h 1334417"/>
              <a:gd name="connsiteX23" fmla="*/ 743344 w 1198755"/>
              <a:gd name="connsiteY23" fmla="*/ 1331599 h 1334417"/>
              <a:gd name="connsiteX24" fmla="*/ 876693 w 1198755"/>
              <a:gd name="connsiteY24" fmla="*/ 1224443 h 1334417"/>
              <a:gd name="connsiteX25" fmla="*/ 1040999 w 1198755"/>
              <a:gd name="connsiteY25" fmla="*/ 1119668 h 1334417"/>
              <a:gd name="connsiteX26" fmla="*/ 1091006 w 1198755"/>
              <a:gd name="connsiteY26" fmla="*/ 1098236 h 1334417"/>
              <a:gd name="connsiteX27" fmla="*/ 1088625 w 1198755"/>
              <a:gd name="connsiteY27" fmla="*/ 1098238 h 1334417"/>
              <a:gd name="connsiteX28" fmla="*/ 1074336 w 1198755"/>
              <a:gd name="connsiteY28" fmla="*/ 1061724 h 1334417"/>
              <a:gd name="connsiteX29" fmla="*/ 1015599 w 1198755"/>
              <a:gd name="connsiteY29" fmla="*/ 1023624 h 1334417"/>
              <a:gd name="connsiteX30" fmla="*/ 983852 w 1198755"/>
              <a:gd name="connsiteY30" fmla="*/ 1007753 h 1334417"/>
              <a:gd name="connsiteX31" fmla="*/ 964005 w 1198755"/>
              <a:gd name="connsiteY31" fmla="*/ 979174 h 1334417"/>
              <a:gd name="connsiteX32" fmla="*/ 1002902 w 1198755"/>
              <a:gd name="connsiteY32" fmla="*/ 948222 h 1334417"/>
              <a:gd name="connsiteX33" fmla="*/ 1033857 w 1198755"/>
              <a:gd name="connsiteY33" fmla="*/ 931548 h 1334417"/>
              <a:gd name="connsiteX34" fmla="*/ 1062433 w 1198755"/>
              <a:gd name="connsiteY34" fmla="*/ 919647 h 1334417"/>
              <a:gd name="connsiteX35" fmla="*/ 1113231 w 1198755"/>
              <a:gd name="connsiteY35" fmla="*/ 896624 h 1334417"/>
              <a:gd name="connsiteX36" fmla="*/ 1075131 w 1198755"/>
              <a:gd name="connsiteY36" fmla="*/ 752161 h 1334417"/>
              <a:gd name="connsiteX37" fmla="*/ 899713 w 1198755"/>
              <a:gd name="connsiteY37" fmla="*/ 663262 h 1334417"/>
              <a:gd name="connsiteX38" fmla="*/ 1053699 w 1198755"/>
              <a:gd name="connsiteY38" fmla="*/ 542611 h 1334417"/>
              <a:gd name="connsiteX39" fmla="*/ 1110058 w 1198755"/>
              <a:gd name="connsiteY39" fmla="*/ 567222 h 1334417"/>
              <a:gd name="connsiteX40" fmla="*/ 1157683 w 1198755"/>
              <a:gd name="connsiteY40" fmla="*/ 600559 h 1334417"/>
              <a:gd name="connsiteX41" fmla="*/ 1124346 w 1198755"/>
              <a:gd name="connsiteY41" fmla="*/ 629134 h 1334417"/>
              <a:gd name="connsiteX42" fmla="*/ 1088625 w 1198755"/>
              <a:gd name="connsiteY42" fmla="*/ 672787 h 1334417"/>
              <a:gd name="connsiteX43" fmla="*/ 1131489 w 1198755"/>
              <a:gd name="connsiteY43" fmla="*/ 671997 h 1334417"/>
              <a:gd name="connsiteX44" fmla="*/ 1182287 w 1198755"/>
              <a:gd name="connsiteY44" fmla="*/ 671200 h 1334417"/>
              <a:gd name="connsiteX45" fmla="*/ 1195783 w 1198755"/>
              <a:gd name="connsiteY45" fmla="*/ 595797 h 1334417"/>
              <a:gd name="connsiteX46" fmla="*/ 1130694 w 1198755"/>
              <a:gd name="connsiteY46" fmla="*/ 483872 h 1334417"/>
              <a:gd name="connsiteX47" fmla="*/ 1056081 w 1198755"/>
              <a:gd name="connsiteY47" fmla="*/ 544203 h 1334417"/>
              <a:gd name="connsiteX48" fmla="*/ 892568 w 1198755"/>
              <a:gd name="connsiteY48" fmla="*/ 663658 h 1334417"/>
              <a:gd name="connsiteX49" fmla="*/ 850500 w 1198755"/>
              <a:gd name="connsiteY49" fmla="*/ 599761 h 1334417"/>
              <a:gd name="connsiteX50" fmla="*/ 817164 w 1198755"/>
              <a:gd name="connsiteY50" fmla="*/ 605322 h 1334417"/>
              <a:gd name="connsiteX51" fmla="*/ 801287 w 1198755"/>
              <a:gd name="connsiteY51" fmla="*/ 598172 h 1334417"/>
              <a:gd name="connsiteX52" fmla="*/ 883043 w 1198755"/>
              <a:gd name="connsiteY52" fmla="*/ 486255 h 1334417"/>
              <a:gd name="connsiteX53" fmla="*/ 924321 w 1198755"/>
              <a:gd name="connsiteY53" fmla="*/ 526741 h 1334417"/>
              <a:gd name="connsiteX54" fmla="*/ 967974 w 1198755"/>
              <a:gd name="connsiteY54" fmla="*/ 564043 h 1334417"/>
              <a:gd name="connsiteX55" fmla="*/ 962421 w 1198755"/>
              <a:gd name="connsiteY55" fmla="*/ 493403 h 1334417"/>
              <a:gd name="connsiteX56" fmla="*/ 962421 w 1198755"/>
              <a:gd name="connsiteY56" fmla="*/ 443397 h 1334417"/>
              <a:gd name="connsiteX57" fmla="*/ 945752 w 1198755"/>
              <a:gd name="connsiteY57" fmla="*/ 414822 h 1334417"/>
              <a:gd name="connsiteX58" fmla="*/ 925112 w 1198755"/>
              <a:gd name="connsiteY58" fmla="*/ 378303 h 1334417"/>
              <a:gd name="connsiteX59" fmla="*/ 864789 w 1198755"/>
              <a:gd name="connsiteY59" fmla="*/ 348147 h 1334417"/>
              <a:gd name="connsiteX60" fmla="*/ 799699 w 1198755"/>
              <a:gd name="connsiteY60" fmla="*/ 321949 h 1334417"/>
              <a:gd name="connsiteX61" fmla="*/ 859233 w 1198755"/>
              <a:gd name="connsiteY61" fmla="*/ 296553 h 1334417"/>
              <a:gd name="connsiteX62" fmla="*/ 913206 w 1198755"/>
              <a:gd name="connsiteY62" fmla="*/ 229079 h 1334417"/>
              <a:gd name="connsiteX63" fmla="*/ 970358 w 1198755"/>
              <a:gd name="connsiteY63" fmla="*/ 214003 h 1334417"/>
              <a:gd name="connsiteX64" fmla="*/ 976708 w 1198755"/>
              <a:gd name="connsiteY64" fmla="*/ 171934 h 1334417"/>
              <a:gd name="connsiteX65" fmla="*/ 985437 w 1198755"/>
              <a:gd name="connsiteY65" fmla="*/ 124303 h 1334417"/>
              <a:gd name="connsiteX66" fmla="*/ 934637 w 1198755"/>
              <a:gd name="connsiteY66" fmla="*/ 100494 h 1334417"/>
              <a:gd name="connsiteX67" fmla="*/ 840183 w 1198755"/>
              <a:gd name="connsiteY67" fmla="*/ 90178 h 1334417"/>
              <a:gd name="connsiteX68" fmla="*/ 792556 w 1198755"/>
              <a:gd name="connsiteY68" fmla="*/ 67951 h 1334417"/>
              <a:gd name="connsiteX69" fmla="*/ 741758 w 1198755"/>
              <a:gd name="connsiteY69" fmla="*/ 39378 h 1334417"/>
              <a:gd name="connsiteX70" fmla="*/ 697308 w 1198755"/>
              <a:gd name="connsiteY70" fmla="*/ 52078 h 1334417"/>
              <a:gd name="connsiteX71" fmla="*/ 583008 w 1198755"/>
              <a:gd name="connsiteY71" fmla="*/ 1278 h 1334417"/>
              <a:gd name="connsiteX72" fmla="*/ 557608 w 1198755"/>
              <a:gd name="connsiteY72" fmla="*/ 20328 h 1334417"/>
              <a:gd name="connsiteX73" fmla="*/ 503633 w 1198755"/>
              <a:gd name="connsiteY73" fmla="*/ 39378 h 1334417"/>
              <a:gd name="connsiteX74" fmla="*/ 494106 w 1198755"/>
              <a:gd name="connsiteY74" fmla="*/ 93349 h 1334417"/>
              <a:gd name="connsiteX75" fmla="*/ 417115 w 1198755"/>
              <a:gd name="connsiteY75" fmla="*/ 121928 h 1334417"/>
              <a:gd name="connsiteX76" fmla="*/ 351232 w 1198755"/>
              <a:gd name="connsiteY76" fmla="*/ 134623 h 1334417"/>
              <a:gd name="connsiteX77" fmla="*/ 86122 w 1198755"/>
              <a:gd name="connsiteY77" fmla="*/ 257659 h 1334417"/>
              <a:gd name="connsiteX78" fmla="*/ 38497 w 1198755"/>
              <a:gd name="connsiteY78" fmla="*/ 317191 h 1334417"/>
              <a:gd name="connsiteX79" fmla="*/ 392 w 1198755"/>
              <a:gd name="connsiteY79" fmla="*/ 356874 h 1334417"/>
              <a:gd name="connsiteX80" fmla="*/ 12303 w 1198755"/>
              <a:gd name="connsiteY80" fmla="*/ 450541 h 1334417"/>
              <a:gd name="connsiteX81" fmla="*/ 25793 w 1198755"/>
              <a:gd name="connsiteY81" fmla="*/ 522768 h 1334417"/>
              <a:gd name="connsiteX82" fmla="*/ 57547 w 1198755"/>
              <a:gd name="connsiteY82" fmla="*/ 433872 h 1334417"/>
              <a:gd name="connsiteX83" fmla="*/ 78977 w 1198755"/>
              <a:gd name="connsiteY83" fmla="*/ 412441 h 1334417"/>
              <a:gd name="connsiteX84" fmla="*/ 118661 w 1198755"/>
              <a:gd name="connsiteY84" fmla="*/ 376717 h 1334417"/>
              <a:gd name="connsiteX85" fmla="*/ 351232 w 1198755"/>
              <a:gd name="connsiteY85" fmla="*/ 134227 h 1334417"/>
              <a:gd name="connsiteX0" fmla="*/ 351232 w 1198755"/>
              <a:gd name="connsiteY0" fmla="*/ 134227 h 1334417"/>
              <a:gd name="connsiteX1" fmla="*/ 321865 w 1198755"/>
              <a:gd name="connsiteY1" fmla="*/ 205272 h 1334417"/>
              <a:gd name="connsiteX2" fmla="*/ 287731 w 1198755"/>
              <a:gd name="connsiteY2" fmla="*/ 309250 h 1334417"/>
              <a:gd name="connsiteX3" fmla="*/ 255981 w 1198755"/>
              <a:gd name="connsiteY3" fmla="*/ 412435 h 1334417"/>
              <a:gd name="connsiteX4" fmla="*/ 252012 w 1198755"/>
              <a:gd name="connsiteY4" fmla="*/ 628335 h 1334417"/>
              <a:gd name="connsiteX5" fmla="*/ 336943 w 1198755"/>
              <a:gd name="connsiteY5" fmla="*/ 772005 h 1334417"/>
              <a:gd name="connsiteX6" fmla="*/ 376633 w 1198755"/>
              <a:gd name="connsiteY6" fmla="*/ 850591 h 1334417"/>
              <a:gd name="connsiteX7" fmla="*/ 406794 w 1198755"/>
              <a:gd name="connsiteY7" fmla="*/ 920437 h 1334417"/>
              <a:gd name="connsiteX8" fmla="*/ 350439 w 1198755"/>
              <a:gd name="connsiteY8" fmla="*/ 931553 h 1334417"/>
              <a:gd name="connsiteX9" fmla="*/ 228996 w 1198755"/>
              <a:gd name="connsiteY9" fmla="*/ 974416 h 1334417"/>
              <a:gd name="connsiteX10" fmla="*/ 174227 w 1198755"/>
              <a:gd name="connsiteY10" fmla="*/ 995847 h 1334417"/>
              <a:gd name="connsiteX11" fmla="*/ 133743 w 1198755"/>
              <a:gd name="connsiteY11" fmla="*/ 997431 h 1334417"/>
              <a:gd name="connsiteX12" fmla="*/ 178989 w 1198755"/>
              <a:gd name="connsiteY12" fmla="*/ 1079191 h 1334417"/>
              <a:gd name="connsiteX13" fmla="*/ 208356 w 1198755"/>
              <a:gd name="connsiteY13" fmla="*/ 1090301 h 1334417"/>
              <a:gd name="connsiteX14" fmla="*/ 245664 w 1198755"/>
              <a:gd name="connsiteY14" fmla="*/ 1067284 h 1334417"/>
              <a:gd name="connsiteX15" fmla="*/ 295668 w 1198755"/>
              <a:gd name="connsiteY15" fmla="*/ 1058549 h 1334417"/>
              <a:gd name="connsiteX16" fmla="*/ 250424 w 1198755"/>
              <a:gd name="connsiteY16" fmla="*/ 1126810 h 1334417"/>
              <a:gd name="connsiteX17" fmla="*/ 355199 w 1198755"/>
              <a:gd name="connsiteY17" fmla="*/ 1162530 h 1334417"/>
              <a:gd name="connsiteX18" fmla="*/ 495693 w 1198755"/>
              <a:gd name="connsiteY18" fmla="*/ 1133955 h 1334417"/>
              <a:gd name="connsiteX19" fmla="*/ 557606 w 1198755"/>
              <a:gd name="connsiteY19" fmla="*/ 1188725 h 1334417"/>
              <a:gd name="connsiteX20" fmla="*/ 605230 w 1198755"/>
              <a:gd name="connsiteY20" fmla="*/ 1286356 h 1334417"/>
              <a:gd name="connsiteX21" fmla="*/ 650475 w 1198755"/>
              <a:gd name="connsiteY21" fmla="*/ 1288738 h 1334417"/>
              <a:gd name="connsiteX22" fmla="*/ 690955 w 1198755"/>
              <a:gd name="connsiteY22" fmla="*/ 1303024 h 1334417"/>
              <a:gd name="connsiteX23" fmla="*/ 743344 w 1198755"/>
              <a:gd name="connsiteY23" fmla="*/ 1331599 h 1334417"/>
              <a:gd name="connsiteX24" fmla="*/ 876693 w 1198755"/>
              <a:gd name="connsiteY24" fmla="*/ 1224443 h 1334417"/>
              <a:gd name="connsiteX25" fmla="*/ 1040999 w 1198755"/>
              <a:gd name="connsiteY25" fmla="*/ 1119668 h 1334417"/>
              <a:gd name="connsiteX26" fmla="*/ 1091006 w 1198755"/>
              <a:gd name="connsiteY26" fmla="*/ 1098236 h 1334417"/>
              <a:gd name="connsiteX27" fmla="*/ 1088625 w 1198755"/>
              <a:gd name="connsiteY27" fmla="*/ 1098238 h 1334417"/>
              <a:gd name="connsiteX28" fmla="*/ 1074336 w 1198755"/>
              <a:gd name="connsiteY28" fmla="*/ 1061724 h 1334417"/>
              <a:gd name="connsiteX29" fmla="*/ 1015599 w 1198755"/>
              <a:gd name="connsiteY29" fmla="*/ 1023624 h 1334417"/>
              <a:gd name="connsiteX30" fmla="*/ 983852 w 1198755"/>
              <a:gd name="connsiteY30" fmla="*/ 1007753 h 1334417"/>
              <a:gd name="connsiteX31" fmla="*/ 964005 w 1198755"/>
              <a:gd name="connsiteY31" fmla="*/ 979174 h 1334417"/>
              <a:gd name="connsiteX32" fmla="*/ 1002902 w 1198755"/>
              <a:gd name="connsiteY32" fmla="*/ 948222 h 1334417"/>
              <a:gd name="connsiteX33" fmla="*/ 1033857 w 1198755"/>
              <a:gd name="connsiteY33" fmla="*/ 931548 h 1334417"/>
              <a:gd name="connsiteX34" fmla="*/ 1062433 w 1198755"/>
              <a:gd name="connsiteY34" fmla="*/ 919647 h 1334417"/>
              <a:gd name="connsiteX35" fmla="*/ 1113231 w 1198755"/>
              <a:gd name="connsiteY35" fmla="*/ 896624 h 1334417"/>
              <a:gd name="connsiteX36" fmla="*/ 1075131 w 1198755"/>
              <a:gd name="connsiteY36" fmla="*/ 752161 h 1334417"/>
              <a:gd name="connsiteX37" fmla="*/ 899713 w 1198755"/>
              <a:gd name="connsiteY37" fmla="*/ 663262 h 1334417"/>
              <a:gd name="connsiteX38" fmla="*/ 1053699 w 1198755"/>
              <a:gd name="connsiteY38" fmla="*/ 542611 h 1334417"/>
              <a:gd name="connsiteX39" fmla="*/ 1110058 w 1198755"/>
              <a:gd name="connsiteY39" fmla="*/ 567222 h 1334417"/>
              <a:gd name="connsiteX40" fmla="*/ 1157683 w 1198755"/>
              <a:gd name="connsiteY40" fmla="*/ 600559 h 1334417"/>
              <a:gd name="connsiteX41" fmla="*/ 1124346 w 1198755"/>
              <a:gd name="connsiteY41" fmla="*/ 629134 h 1334417"/>
              <a:gd name="connsiteX42" fmla="*/ 1088625 w 1198755"/>
              <a:gd name="connsiteY42" fmla="*/ 672787 h 1334417"/>
              <a:gd name="connsiteX43" fmla="*/ 1131489 w 1198755"/>
              <a:gd name="connsiteY43" fmla="*/ 671997 h 1334417"/>
              <a:gd name="connsiteX44" fmla="*/ 1182287 w 1198755"/>
              <a:gd name="connsiteY44" fmla="*/ 671200 h 1334417"/>
              <a:gd name="connsiteX45" fmla="*/ 1195783 w 1198755"/>
              <a:gd name="connsiteY45" fmla="*/ 595797 h 1334417"/>
              <a:gd name="connsiteX46" fmla="*/ 1130694 w 1198755"/>
              <a:gd name="connsiteY46" fmla="*/ 483872 h 1334417"/>
              <a:gd name="connsiteX47" fmla="*/ 1056081 w 1198755"/>
              <a:gd name="connsiteY47" fmla="*/ 544203 h 1334417"/>
              <a:gd name="connsiteX48" fmla="*/ 892568 w 1198755"/>
              <a:gd name="connsiteY48" fmla="*/ 663658 h 1334417"/>
              <a:gd name="connsiteX49" fmla="*/ 850500 w 1198755"/>
              <a:gd name="connsiteY49" fmla="*/ 599761 h 1334417"/>
              <a:gd name="connsiteX50" fmla="*/ 817164 w 1198755"/>
              <a:gd name="connsiteY50" fmla="*/ 605322 h 1334417"/>
              <a:gd name="connsiteX51" fmla="*/ 801287 w 1198755"/>
              <a:gd name="connsiteY51" fmla="*/ 598172 h 1334417"/>
              <a:gd name="connsiteX52" fmla="*/ 883043 w 1198755"/>
              <a:gd name="connsiteY52" fmla="*/ 486255 h 1334417"/>
              <a:gd name="connsiteX53" fmla="*/ 924321 w 1198755"/>
              <a:gd name="connsiteY53" fmla="*/ 526741 h 1334417"/>
              <a:gd name="connsiteX54" fmla="*/ 967974 w 1198755"/>
              <a:gd name="connsiteY54" fmla="*/ 564043 h 1334417"/>
              <a:gd name="connsiteX55" fmla="*/ 962421 w 1198755"/>
              <a:gd name="connsiteY55" fmla="*/ 493403 h 1334417"/>
              <a:gd name="connsiteX56" fmla="*/ 962421 w 1198755"/>
              <a:gd name="connsiteY56" fmla="*/ 443397 h 1334417"/>
              <a:gd name="connsiteX57" fmla="*/ 945752 w 1198755"/>
              <a:gd name="connsiteY57" fmla="*/ 414822 h 1334417"/>
              <a:gd name="connsiteX58" fmla="*/ 925112 w 1198755"/>
              <a:gd name="connsiteY58" fmla="*/ 378303 h 1334417"/>
              <a:gd name="connsiteX59" fmla="*/ 864789 w 1198755"/>
              <a:gd name="connsiteY59" fmla="*/ 348147 h 1334417"/>
              <a:gd name="connsiteX60" fmla="*/ 799699 w 1198755"/>
              <a:gd name="connsiteY60" fmla="*/ 321949 h 1334417"/>
              <a:gd name="connsiteX61" fmla="*/ 859233 w 1198755"/>
              <a:gd name="connsiteY61" fmla="*/ 296553 h 1334417"/>
              <a:gd name="connsiteX62" fmla="*/ 913206 w 1198755"/>
              <a:gd name="connsiteY62" fmla="*/ 229079 h 1334417"/>
              <a:gd name="connsiteX63" fmla="*/ 970358 w 1198755"/>
              <a:gd name="connsiteY63" fmla="*/ 214003 h 1334417"/>
              <a:gd name="connsiteX64" fmla="*/ 976708 w 1198755"/>
              <a:gd name="connsiteY64" fmla="*/ 171934 h 1334417"/>
              <a:gd name="connsiteX65" fmla="*/ 985437 w 1198755"/>
              <a:gd name="connsiteY65" fmla="*/ 124303 h 1334417"/>
              <a:gd name="connsiteX66" fmla="*/ 934637 w 1198755"/>
              <a:gd name="connsiteY66" fmla="*/ 100494 h 1334417"/>
              <a:gd name="connsiteX67" fmla="*/ 840183 w 1198755"/>
              <a:gd name="connsiteY67" fmla="*/ 90178 h 1334417"/>
              <a:gd name="connsiteX68" fmla="*/ 792556 w 1198755"/>
              <a:gd name="connsiteY68" fmla="*/ 67951 h 1334417"/>
              <a:gd name="connsiteX69" fmla="*/ 741758 w 1198755"/>
              <a:gd name="connsiteY69" fmla="*/ 39378 h 1334417"/>
              <a:gd name="connsiteX70" fmla="*/ 697308 w 1198755"/>
              <a:gd name="connsiteY70" fmla="*/ 52078 h 1334417"/>
              <a:gd name="connsiteX71" fmla="*/ 583008 w 1198755"/>
              <a:gd name="connsiteY71" fmla="*/ 1278 h 1334417"/>
              <a:gd name="connsiteX72" fmla="*/ 557608 w 1198755"/>
              <a:gd name="connsiteY72" fmla="*/ 20328 h 1334417"/>
              <a:gd name="connsiteX73" fmla="*/ 503633 w 1198755"/>
              <a:gd name="connsiteY73" fmla="*/ 39378 h 1334417"/>
              <a:gd name="connsiteX74" fmla="*/ 494106 w 1198755"/>
              <a:gd name="connsiteY74" fmla="*/ 93349 h 1334417"/>
              <a:gd name="connsiteX75" fmla="*/ 417115 w 1198755"/>
              <a:gd name="connsiteY75" fmla="*/ 121928 h 1334417"/>
              <a:gd name="connsiteX76" fmla="*/ 351232 w 1198755"/>
              <a:gd name="connsiteY76" fmla="*/ 134623 h 1334417"/>
              <a:gd name="connsiteX77" fmla="*/ 86122 w 1198755"/>
              <a:gd name="connsiteY77" fmla="*/ 257659 h 1334417"/>
              <a:gd name="connsiteX78" fmla="*/ 38497 w 1198755"/>
              <a:gd name="connsiteY78" fmla="*/ 317191 h 1334417"/>
              <a:gd name="connsiteX79" fmla="*/ 392 w 1198755"/>
              <a:gd name="connsiteY79" fmla="*/ 356874 h 1334417"/>
              <a:gd name="connsiteX80" fmla="*/ 12303 w 1198755"/>
              <a:gd name="connsiteY80" fmla="*/ 450541 h 1334417"/>
              <a:gd name="connsiteX81" fmla="*/ 25793 w 1198755"/>
              <a:gd name="connsiteY81" fmla="*/ 522768 h 1334417"/>
              <a:gd name="connsiteX82" fmla="*/ 57547 w 1198755"/>
              <a:gd name="connsiteY82" fmla="*/ 433872 h 1334417"/>
              <a:gd name="connsiteX83" fmla="*/ 78977 w 1198755"/>
              <a:gd name="connsiteY83" fmla="*/ 412441 h 1334417"/>
              <a:gd name="connsiteX84" fmla="*/ 351232 w 1198755"/>
              <a:gd name="connsiteY84" fmla="*/ 134227 h 1334417"/>
              <a:gd name="connsiteX0" fmla="*/ 351232 w 1198755"/>
              <a:gd name="connsiteY0" fmla="*/ 134227 h 1334417"/>
              <a:gd name="connsiteX1" fmla="*/ 321865 w 1198755"/>
              <a:gd name="connsiteY1" fmla="*/ 205272 h 1334417"/>
              <a:gd name="connsiteX2" fmla="*/ 287731 w 1198755"/>
              <a:gd name="connsiteY2" fmla="*/ 309250 h 1334417"/>
              <a:gd name="connsiteX3" fmla="*/ 255981 w 1198755"/>
              <a:gd name="connsiteY3" fmla="*/ 412435 h 1334417"/>
              <a:gd name="connsiteX4" fmla="*/ 252012 w 1198755"/>
              <a:gd name="connsiteY4" fmla="*/ 628335 h 1334417"/>
              <a:gd name="connsiteX5" fmla="*/ 336943 w 1198755"/>
              <a:gd name="connsiteY5" fmla="*/ 772005 h 1334417"/>
              <a:gd name="connsiteX6" fmla="*/ 376633 w 1198755"/>
              <a:gd name="connsiteY6" fmla="*/ 850591 h 1334417"/>
              <a:gd name="connsiteX7" fmla="*/ 406794 w 1198755"/>
              <a:gd name="connsiteY7" fmla="*/ 920437 h 1334417"/>
              <a:gd name="connsiteX8" fmla="*/ 350439 w 1198755"/>
              <a:gd name="connsiteY8" fmla="*/ 931553 h 1334417"/>
              <a:gd name="connsiteX9" fmla="*/ 228996 w 1198755"/>
              <a:gd name="connsiteY9" fmla="*/ 974416 h 1334417"/>
              <a:gd name="connsiteX10" fmla="*/ 174227 w 1198755"/>
              <a:gd name="connsiteY10" fmla="*/ 995847 h 1334417"/>
              <a:gd name="connsiteX11" fmla="*/ 133743 w 1198755"/>
              <a:gd name="connsiteY11" fmla="*/ 997431 h 1334417"/>
              <a:gd name="connsiteX12" fmla="*/ 178989 w 1198755"/>
              <a:gd name="connsiteY12" fmla="*/ 1079191 h 1334417"/>
              <a:gd name="connsiteX13" fmla="*/ 208356 w 1198755"/>
              <a:gd name="connsiteY13" fmla="*/ 1090301 h 1334417"/>
              <a:gd name="connsiteX14" fmla="*/ 245664 w 1198755"/>
              <a:gd name="connsiteY14" fmla="*/ 1067284 h 1334417"/>
              <a:gd name="connsiteX15" fmla="*/ 295668 w 1198755"/>
              <a:gd name="connsiteY15" fmla="*/ 1058549 h 1334417"/>
              <a:gd name="connsiteX16" fmla="*/ 250424 w 1198755"/>
              <a:gd name="connsiteY16" fmla="*/ 1126810 h 1334417"/>
              <a:gd name="connsiteX17" fmla="*/ 355199 w 1198755"/>
              <a:gd name="connsiteY17" fmla="*/ 1162530 h 1334417"/>
              <a:gd name="connsiteX18" fmla="*/ 495693 w 1198755"/>
              <a:gd name="connsiteY18" fmla="*/ 1133955 h 1334417"/>
              <a:gd name="connsiteX19" fmla="*/ 557606 w 1198755"/>
              <a:gd name="connsiteY19" fmla="*/ 1188725 h 1334417"/>
              <a:gd name="connsiteX20" fmla="*/ 605230 w 1198755"/>
              <a:gd name="connsiteY20" fmla="*/ 1286356 h 1334417"/>
              <a:gd name="connsiteX21" fmla="*/ 650475 w 1198755"/>
              <a:gd name="connsiteY21" fmla="*/ 1288738 h 1334417"/>
              <a:gd name="connsiteX22" fmla="*/ 690955 w 1198755"/>
              <a:gd name="connsiteY22" fmla="*/ 1303024 h 1334417"/>
              <a:gd name="connsiteX23" fmla="*/ 743344 w 1198755"/>
              <a:gd name="connsiteY23" fmla="*/ 1331599 h 1334417"/>
              <a:gd name="connsiteX24" fmla="*/ 876693 w 1198755"/>
              <a:gd name="connsiteY24" fmla="*/ 1224443 h 1334417"/>
              <a:gd name="connsiteX25" fmla="*/ 1040999 w 1198755"/>
              <a:gd name="connsiteY25" fmla="*/ 1119668 h 1334417"/>
              <a:gd name="connsiteX26" fmla="*/ 1091006 w 1198755"/>
              <a:gd name="connsiteY26" fmla="*/ 1098236 h 1334417"/>
              <a:gd name="connsiteX27" fmla="*/ 1088625 w 1198755"/>
              <a:gd name="connsiteY27" fmla="*/ 1098238 h 1334417"/>
              <a:gd name="connsiteX28" fmla="*/ 1074336 w 1198755"/>
              <a:gd name="connsiteY28" fmla="*/ 1061724 h 1334417"/>
              <a:gd name="connsiteX29" fmla="*/ 1015599 w 1198755"/>
              <a:gd name="connsiteY29" fmla="*/ 1023624 h 1334417"/>
              <a:gd name="connsiteX30" fmla="*/ 983852 w 1198755"/>
              <a:gd name="connsiteY30" fmla="*/ 1007753 h 1334417"/>
              <a:gd name="connsiteX31" fmla="*/ 964005 w 1198755"/>
              <a:gd name="connsiteY31" fmla="*/ 979174 h 1334417"/>
              <a:gd name="connsiteX32" fmla="*/ 1002902 w 1198755"/>
              <a:gd name="connsiteY32" fmla="*/ 948222 h 1334417"/>
              <a:gd name="connsiteX33" fmla="*/ 1033857 w 1198755"/>
              <a:gd name="connsiteY33" fmla="*/ 931548 h 1334417"/>
              <a:gd name="connsiteX34" fmla="*/ 1062433 w 1198755"/>
              <a:gd name="connsiteY34" fmla="*/ 919647 h 1334417"/>
              <a:gd name="connsiteX35" fmla="*/ 1113231 w 1198755"/>
              <a:gd name="connsiteY35" fmla="*/ 896624 h 1334417"/>
              <a:gd name="connsiteX36" fmla="*/ 1075131 w 1198755"/>
              <a:gd name="connsiteY36" fmla="*/ 752161 h 1334417"/>
              <a:gd name="connsiteX37" fmla="*/ 899713 w 1198755"/>
              <a:gd name="connsiteY37" fmla="*/ 663262 h 1334417"/>
              <a:gd name="connsiteX38" fmla="*/ 1053699 w 1198755"/>
              <a:gd name="connsiteY38" fmla="*/ 542611 h 1334417"/>
              <a:gd name="connsiteX39" fmla="*/ 1110058 w 1198755"/>
              <a:gd name="connsiteY39" fmla="*/ 567222 h 1334417"/>
              <a:gd name="connsiteX40" fmla="*/ 1157683 w 1198755"/>
              <a:gd name="connsiteY40" fmla="*/ 600559 h 1334417"/>
              <a:gd name="connsiteX41" fmla="*/ 1124346 w 1198755"/>
              <a:gd name="connsiteY41" fmla="*/ 629134 h 1334417"/>
              <a:gd name="connsiteX42" fmla="*/ 1088625 w 1198755"/>
              <a:gd name="connsiteY42" fmla="*/ 672787 h 1334417"/>
              <a:gd name="connsiteX43" fmla="*/ 1131489 w 1198755"/>
              <a:gd name="connsiteY43" fmla="*/ 671997 h 1334417"/>
              <a:gd name="connsiteX44" fmla="*/ 1182287 w 1198755"/>
              <a:gd name="connsiteY44" fmla="*/ 671200 h 1334417"/>
              <a:gd name="connsiteX45" fmla="*/ 1195783 w 1198755"/>
              <a:gd name="connsiteY45" fmla="*/ 595797 h 1334417"/>
              <a:gd name="connsiteX46" fmla="*/ 1130694 w 1198755"/>
              <a:gd name="connsiteY46" fmla="*/ 483872 h 1334417"/>
              <a:gd name="connsiteX47" fmla="*/ 1056081 w 1198755"/>
              <a:gd name="connsiteY47" fmla="*/ 544203 h 1334417"/>
              <a:gd name="connsiteX48" fmla="*/ 892568 w 1198755"/>
              <a:gd name="connsiteY48" fmla="*/ 663658 h 1334417"/>
              <a:gd name="connsiteX49" fmla="*/ 850500 w 1198755"/>
              <a:gd name="connsiteY49" fmla="*/ 599761 h 1334417"/>
              <a:gd name="connsiteX50" fmla="*/ 817164 w 1198755"/>
              <a:gd name="connsiteY50" fmla="*/ 605322 h 1334417"/>
              <a:gd name="connsiteX51" fmla="*/ 801287 w 1198755"/>
              <a:gd name="connsiteY51" fmla="*/ 598172 h 1334417"/>
              <a:gd name="connsiteX52" fmla="*/ 883043 w 1198755"/>
              <a:gd name="connsiteY52" fmla="*/ 486255 h 1334417"/>
              <a:gd name="connsiteX53" fmla="*/ 924321 w 1198755"/>
              <a:gd name="connsiteY53" fmla="*/ 526741 h 1334417"/>
              <a:gd name="connsiteX54" fmla="*/ 967974 w 1198755"/>
              <a:gd name="connsiteY54" fmla="*/ 564043 h 1334417"/>
              <a:gd name="connsiteX55" fmla="*/ 962421 w 1198755"/>
              <a:gd name="connsiteY55" fmla="*/ 493403 h 1334417"/>
              <a:gd name="connsiteX56" fmla="*/ 962421 w 1198755"/>
              <a:gd name="connsiteY56" fmla="*/ 443397 h 1334417"/>
              <a:gd name="connsiteX57" fmla="*/ 945752 w 1198755"/>
              <a:gd name="connsiteY57" fmla="*/ 414822 h 1334417"/>
              <a:gd name="connsiteX58" fmla="*/ 925112 w 1198755"/>
              <a:gd name="connsiteY58" fmla="*/ 378303 h 1334417"/>
              <a:gd name="connsiteX59" fmla="*/ 864789 w 1198755"/>
              <a:gd name="connsiteY59" fmla="*/ 348147 h 1334417"/>
              <a:gd name="connsiteX60" fmla="*/ 799699 w 1198755"/>
              <a:gd name="connsiteY60" fmla="*/ 321949 h 1334417"/>
              <a:gd name="connsiteX61" fmla="*/ 859233 w 1198755"/>
              <a:gd name="connsiteY61" fmla="*/ 296553 h 1334417"/>
              <a:gd name="connsiteX62" fmla="*/ 913206 w 1198755"/>
              <a:gd name="connsiteY62" fmla="*/ 229079 h 1334417"/>
              <a:gd name="connsiteX63" fmla="*/ 970358 w 1198755"/>
              <a:gd name="connsiteY63" fmla="*/ 214003 h 1334417"/>
              <a:gd name="connsiteX64" fmla="*/ 976708 w 1198755"/>
              <a:gd name="connsiteY64" fmla="*/ 171934 h 1334417"/>
              <a:gd name="connsiteX65" fmla="*/ 985437 w 1198755"/>
              <a:gd name="connsiteY65" fmla="*/ 124303 h 1334417"/>
              <a:gd name="connsiteX66" fmla="*/ 934637 w 1198755"/>
              <a:gd name="connsiteY66" fmla="*/ 100494 h 1334417"/>
              <a:gd name="connsiteX67" fmla="*/ 840183 w 1198755"/>
              <a:gd name="connsiteY67" fmla="*/ 90178 h 1334417"/>
              <a:gd name="connsiteX68" fmla="*/ 792556 w 1198755"/>
              <a:gd name="connsiteY68" fmla="*/ 67951 h 1334417"/>
              <a:gd name="connsiteX69" fmla="*/ 741758 w 1198755"/>
              <a:gd name="connsiteY69" fmla="*/ 39378 h 1334417"/>
              <a:gd name="connsiteX70" fmla="*/ 697308 w 1198755"/>
              <a:gd name="connsiteY70" fmla="*/ 52078 h 1334417"/>
              <a:gd name="connsiteX71" fmla="*/ 583008 w 1198755"/>
              <a:gd name="connsiteY71" fmla="*/ 1278 h 1334417"/>
              <a:gd name="connsiteX72" fmla="*/ 557608 w 1198755"/>
              <a:gd name="connsiteY72" fmla="*/ 20328 h 1334417"/>
              <a:gd name="connsiteX73" fmla="*/ 503633 w 1198755"/>
              <a:gd name="connsiteY73" fmla="*/ 39378 h 1334417"/>
              <a:gd name="connsiteX74" fmla="*/ 494106 w 1198755"/>
              <a:gd name="connsiteY74" fmla="*/ 93349 h 1334417"/>
              <a:gd name="connsiteX75" fmla="*/ 417115 w 1198755"/>
              <a:gd name="connsiteY75" fmla="*/ 121928 h 1334417"/>
              <a:gd name="connsiteX76" fmla="*/ 351232 w 1198755"/>
              <a:gd name="connsiteY76" fmla="*/ 134623 h 1334417"/>
              <a:gd name="connsiteX77" fmla="*/ 86122 w 1198755"/>
              <a:gd name="connsiteY77" fmla="*/ 257659 h 1334417"/>
              <a:gd name="connsiteX78" fmla="*/ 38497 w 1198755"/>
              <a:gd name="connsiteY78" fmla="*/ 317191 h 1334417"/>
              <a:gd name="connsiteX79" fmla="*/ 392 w 1198755"/>
              <a:gd name="connsiteY79" fmla="*/ 356874 h 1334417"/>
              <a:gd name="connsiteX80" fmla="*/ 12303 w 1198755"/>
              <a:gd name="connsiteY80" fmla="*/ 450541 h 1334417"/>
              <a:gd name="connsiteX81" fmla="*/ 25793 w 1198755"/>
              <a:gd name="connsiteY81" fmla="*/ 522768 h 1334417"/>
              <a:gd name="connsiteX82" fmla="*/ 57547 w 1198755"/>
              <a:gd name="connsiteY82" fmla="*/ 433872 h 1334417"/>
              <a:gd name="connsiteX83" fmla="*/ 78977 w 1198755"/>
              <a:gd name="connsiteY83" fmla="*/ 412441 h 1334417"/>
              <a:gd name="connsiteX84" fmla="*/ 86122 w 1198755"/>
              <a:gd name="connsiteY84" fmla="*/ 407678 h 1334417"/>
              <a:gd name="connsiteX85" fmla="*/ 351232 w 1198755"/>
              <a:gd name="connsiteY85" fmla="*/ 134227 h 1334417"/>
              <a:gd name="connsiteX0" fmla="*/ 351232 w 1198755"/>
              <a:gd name="connsiteY0" fmla="*/ 134227 h 1334417"/>
              <a:gd name="connsiteX1" fmla="*/ 321865 w 1198755"/>
              <a:gd name="connsiteY1" fmla="*/ 205272 h 1334417"/>
              <a:gd name="connsiteX2" fmla="*/ 287731 w 1198755"/>
              <a:gd name="connsiteY2" fmla="*/ 309250 h 1334417"/>
              <a:gd name="connsiteX3" fmla="*/ 255981 w 1198755"/>
              <a:gd name="connsiteY3" fmla="*/ 412435 h 1334417"/>
              <a:gd name="connsiteX4" fmla="*/ 252012 w 1198755"/>
              <a:gd name="connsiteY4" fmla="*/ 628335 h 1334417"/>
              <a:gd name="connsiteX5" fmla="*/ 336943 w 1198755"/>
              <a:gd name="connsiteY5" fmla="*/ 772005 h 1334417"/>
              <a:gd name="connsiteX6" fmla="*/ 376633 w 1198755"/>
              <a:gd name="connsiteY6" fmla="*/ 850591 h 1334417"/>
              <a:gd name="connsiteX7" fmla="*/ 406794 w 1198755"/>
              <a:gd name="connsiteY7" fmla="*/ 920437 h 1334417"/>
              <a:gd name="connsiteX8" fmla="*/ 350439 w 1198755"/>
              <a:gd name="connsiteY8" fmla="*/ 931553 h 1334417"/>
              <a:gd name="connsiteX9" fmla="*/ 228996 w 1198755"/>
              <a:gd name="connsiteY9" fmla="*/ 974416 h 1334417"/>
              <a:gd name="connsiteX10" fmla="*/ 174227 w 1198755"/>
              <a:gd name="connsiteY10" fmla="*/ 995847 h 1334417"/>
              <a:gd name="connsiteX11" fmla="*/ 133743 w 1198755"/>
              <a:gd name="connsiteY11" fmla="*/ 997431 h 1334417"/>
              <a:gd name="connsiteX12" fmla="*/ 178989 w 1198755"/>
              <a:gd name="connsiteY12" fmla="*/ 1079191 h 1334417"/>
              <a:gd name="connsiteX13" fmla="*/ 208356 w 1198755"/>
              <a:gd name="connsiteY13" fmla="*/ 1090301 h 1334417"/>
              <a:gd name="connsiteX14" fmla="*/ 245664 w 1198755"/>
              <a:gd name="connsiteY14" fmla="*/ 1067284 h 1334417"/>
              <a:gd name="connsiteX15" fmla="*/ 295668 w 1198755"/>
              <a:gd name="connsiteY15" fmla="*/ 1058549 h 1334417"/>
              <a:gd name="connsiteX16" fmla="*/ 250424 w 1198755"/>
              <a:gd name="connsiteY16" fmla="*/ 1126810 h 1334417"/>
              <a:gd name="connsiteX17" fmla="*/ 355199 w 1198755"/>
              <a:gd name="connsiteY17" fmla="*/ 1162530 h 1334417"/>
              <a:gd name="connsiteX18" fmla="*/ 495693 w 1198755"/>
              <a:gd name="connsiteY18" fmla="*/ 1133955 h 1334417"/>
              <a:gd name="connsiteX19" fmla="*/ 557606 w 1198755"/>
              <a:gd name="connsiteY19" fmla="*/ 1188725 h 1334417"/>
              <a:gd name="connsiteX20" fmla="*/ 605230 w 1198755"/>
              <a:gd name="connsiteY20" fmla="*/ 1286356 h 1334417"/>
              <a:gd name="connsiteX21" fmla="*/ 650475 w 1198755"/>
              <a:gd name="connsiteY21" fmla="*/ 1288738 h 1334417"/>
              <a:gd name="connsiteX22" fmla="*/ 690955 w 1198755"/>
              <a:gd name="connsiteY22" fmla="*/ 1303024 h 1334417"/>
              <a:gd name="connsiteX23" fmla="*/ 743344 w 1198755"/>
              <a:gd name="connsiteY23" fmla="*/ 1331599 h 1334417"/>
              <a:gd name="connsiteX24" fmla="*/ 876693 w 1198755"/>
              <a:gd name="connsiteY24" fmla="*/ 1224443 h 1334417"/>
              <a:gd name="connsiteX25" fmla="*/ 1040999 w 1198755"/>
              <a:gd name="connsiteY25" fmla="*/ 1119668 h 1334417"/>
              <a:gd name="connsiteX26" fmla="*/ 1091006 w 1198755"/>
              <a:gd name="connsiteY26" fmla="*/ 1098236 h 1334417"/>
              <a:gd name="connsiteX27" fmla="*/ 1088625 w 1198755"/>
              <a:gd name="connsiteY27" fmla="*/ 1098238 h 1334417"/>
              <a:gd name="connsiteX28" fmla="*/ 1074336 w 1198755"/>
              <a:gd name="connsiteY28" fmla="*/ 1061724 h 1334417"/>
              <a:gd name="connsiteX29" fmla="*/ 1015599 w 1198755"/>
              <a:gd name="connsiteY29" fmla="*/ 1023624 h 1334417"/>
              <a:gd name="connsiteX30" fmla="*/ 983852 w 1198755"/>
              <a:gd name="connsiteY30" fmla="*/ 1007753 h 1334417"/>
              <a:gd name="connsiteX31" fmla="*/ 964005 w 1198755"/>
              <a:gd name="connsiteY31" fmla="*/ 979174 h 1334417"/>
              <a:gd name="connsiteX32" fmla="*/ 1002902 w 1198755"/>
              <a:gd name="connsiteY32" fmla="*/ 948222 h 1334417"/>
              <a:gd name="connsiteX33" fmla="*/ 1033857 w 1198755"/>
              <a:gd name="connsiteY33" fmla="*/ 931548 h 1334417"/>
              <a:gd name="connsiteX34" fmla="*/ 1062433 w 1198755"/>
              <a:gd name="connsiteY34" fmla="*/ 919647 h 1334417"/>
              <a:gd name="connsiteX35" fmla="*/ 1113231 w 1198755"/>
              <a:gd name="connsiteY35" fmla="*/ 896624 h 1334417"/>
              <a:gd name="connsiteX36" fmla="*/ 1075131 w 1198755"/>
              <a:gd name="connsiteY36" fmla="*/ 752161 h 1334417"/>
              <a:gd name="connsiteX37" fmla="*/ 899713 w 1198755"/>
              <a:gd name="connsiteY37" fmla="*/ 663262 h 1334417"/>
              <a:gd name="connsiteX38" fmla="*/ 1053699 w 1198755"/>
              <a:gd name="connsiteY38" fmla="*/ 542611 h 1334417"/>
              <a:gd name="connsiteX39" fmla="*/ 1110058 w 1198755"/>
              <a:gd name="connsiteY39" fmla="*/ 567222 h 1334417"/>
              <a:gd name="connsiteX40" fmla="*/ 1157683 w 1198755"/>
              <a:gd name="connsiteY40" fmla="*/ 600559 h 1334417"/>
              <a:gd name="connsiteX41" fmla="*/ 1124346 w 1198755"/>
              <a:gd name="connsiteY41" fmla="*/ 629134 h 1334417"/>
              <a:gd name="connsiteX42" fmla="*/ 1088625 w 1198755"/>
              <a:gd name="connsiteY42" fmla="*/ 672787 h 1334417"/>
              <a:gd name="connsiteX43" fmla="*/ 1131489 w 1198755"/>
              <a:gd name="connsiteY43" fmla="*/ 671997 h 1334417"/>
              <a:gd name="connsiteX44" fmla="*/ 1182287 w 1198755"/>
              <a:gd name="connsiteY44" fmla="*/ 671200 h 1334417"/>
              <a:gd name="connsiteX45" fmla="*/ 1195783 w 1198755"/>
              <a:gd name="connsiteY45" fmla="*/ 595797 h 1334417"/>
              <a:gd name="connsiteX46" fmla="*/ 1130694 w 1198755"/>
              <a:gd name="connsiteY46" fmla="*/ 483872 h 1334417"/>
              <a:gd name="connsiteX47" fmla="*/ 1056081 w 1198755"/>
              <a:gd name="connsiteY47" fmla="*/ 544203 h 1334417"/>
              <a:gd name="connsiteX48" fmla="*/ 892568 w 1198755"/>
              <a:gd name="connsiteY48" fmla="*/ 663658 h 1334417"/>
              <a:gd name="connsiteX49" fmla="*/ 850500 w 1198755"/>
              <a:gd name="connsiteY49" fmla="*/ 599761 h 1334417"/>
              <a:gd name="connsiteX50" fmla="*/ 817164 w 1198755"/>
              <a:gd name="connsiteY50" fmla="*/ 605322 h 1334417"/>
              <a:gd name="connsiteX51" fmla="*/ 801287 w 1198755"/>
              <a:gd name="connsiteY51" fmla="*/ 598172 h 1334417"/>
              <a:gd name="connsiteX52" fmla="*/ 883043 w 1198755"/>
              <a:gd name="connsiteY52" fmla="*/ 486255 h 1334417"/>
              <a:gd name="connsiteX53" fmla="*/ 924321 w 1198755"/>
              <a:gd name="connsiteY53" fmla="*/ 526741 h 1334417"/>
              <a:gd name="connsiteX54" fmla="*/ 967974 w 1198755"/>
              <a:gd name="connsiteY54" fmla="*/ 564043 h 1334417"/>
              <a:gd name="connsiteX55" fmla="*/ 962421 w 1198755"/>
              <a:gd name="connsiteY55" fmla="*/ 493403 h 1334417"/>
              <a:gd name="connsiteX56" fmla="*/ 962421 w 1198755"/>
              <a:gd name="connsiteY56" fmla="*/ 443397 h 1334417"/>
              <a:gd name="connsiteX57" fmla="*/ 945752 w 1198755"/>
              <a:gd name="connsiteY57" fmla="*/ 414822 h 1334417"/>
              <a:gd name="connsiteX58" fmla="*/ 925112 w 1198755"/>
              <a:gd name="connsiteY58" fmla="*/ 378303 h 1334417"/>
              <a:gd name="connsiteX59" fmla="*/ 864789 w 1198755"/>
              <a:gd name="connsiteY59" fmla="*/ 348147 h 1334417"/>
              <a:gd name="connsiteX60" fmla="*/ 799699 w 1198755"/>
              <a:gd name="connsiteY60" fmla="*/ 321949 h 1334417"/>
              <a:gd name="connsiteX61" fmla="*/ 859233 w 1198755"/>
              <a:gd name="connsiteY61" fmla="*/ 296553 h 1334417"/>
              <a:gd name="connsiteX62" fmla="*/ 913206 w 1198755"/>
              <a:gd name="connsiteY62" fmla="*/ 229079 h 1334417"/>
              <a:gd name="connsiteX63" fmla="*/ 970358 w 1198755"/>
              <a:gd name="connsiteY63" fmla="*/ 214003 h 1334417"/>
              <a:gd name="connsiteX64" fmla="*/ 976708 w 1198755"/>
              <a:gd name="connsiteY64" fmla="*/ 171934 h 1334417"/>
              <a:gd name="connsiteX65" fmla="*/ 985437 w 1198755"/>
              <a:gd name="connsiteY65" fmla="*/ 124303 h 1334417"/>
              <a:gd name="connsiteX66" fmla="*/ 934637 w 1198755"/>
              <a:gd name="connsiteY66" fmla="*/ 100494 h 1334417"/>
              <a:gd name="connsiteX67" fmla="*/ 840183 w 1198755"/>
              <a:gd name="connsiteY67" fmla="*/ 90178 h 1334417"/>
              <a:gd name="connsiteX68" fmla="*/ 792556 w 1198755"/>
              <a:gd name="connsiteY68" fmla="*/ 67951 h 1334417"/>
              <a:gd name="connsiteX69" fmla="*/ 741758 w 1198755"/>
              <a:gd name="connsiteY69" fmla="*/ 39378 h 1334417"/>
              <a:gd name="connsiteX70" fmla="*/ 697308 w 1198755"/>
              <a:gd name="connsiteY70" fmla="*/ 52078 h 1334417"/>
              <a:gd name="connsiteX71" fmla="*/ 583008 w 1198755"/>
              <a:gd name="connsiteY71" fmla="*/ 1278 h 1334417"/>
              <a:gd name="connsiteX72" fmla="*/ 557608 w 1198755"/>
              <a:gd name="connsiteY72" fmla="*/ 20328 h 1334417"/>
              <a:gd name="connsiteX73" fmla="*/ 503633 w 1198755"/>
              <a:gd name="connsiteY73" fmla="*/ 39378 h 1334417"/>
              <a:gd name="connsiteX74" fmla="*/ 494106 w 1198755"/>
              <a:gd name="connsiteY74" fmla="*/ 93349 h 1334417"/>
              <a:gd name="connsiteX75" fmla="*/ 417115 w 1198755"/>
              <a:gd name="connsiteY75" fmla="*/ 121928 h 1334417"/>
              <a:gd name="connsiteX76" fmla="*/ 351232 w 1198755"/>
              <a:gd name="connsiteY76" fmla="*/ 134623 h 1334417"/>
              <a:gd name="connsiteX77" fmla="*/ 86122 w 1198755"/>
              <a:gd name="connsiteY77" fmla="*/ 257659 h 1334417"/>
              <a:gd name="connsiteX78" fmla="*/ 38497 w 1198755"/>
              <a:gd name="connsiteY78" fmla="*/ 317191 h 1334417"/>
              <a:gd name="connsiteX79" fmla="*/ 392 w 1198755"/>
              <a:gd name="connsiteY79" fmla="*/ 356874 h 1334417"/>
              <a:gd name="connsiteX80" fmla="*/ 12303 w 1198755"/>
              <a:gd name="connsiteY80" fmla="*/ 450541 h 1334417"/>
              <a:gd name="connsiteX81" fmla="*/ 25793 w 1198755"/>
              <a:gd name="connsiteY81" fmla="*/ 522768 h 1334417"/>
              <a:gd name="connsiteX82" fmla="*/ 57547 w 1198755"/>
              <a:gd name="connsiteY82" fmla="*/ 433872 h 1334417"/>
              <a:gd name="connsiteX83" fmla="*/ 78977 w 1198755"/>
              <a:gd name="connsiteY83" fmla="*/ 412441 h 1334417"/>
              <a:gd name="connsiteX84" fmla="*/ 351232 w 1198755"/>
              <a:gd name="connsiteY84" fmla="*/ 134227 h 1334417"/>
              <a:gd name="connsiteX0" fmla="*/ 351232 w 1198755"/>
              <a:gd name="connsiteY0" fmla="*/ 134227 h 1334417"/>
              <a:gd name="connsiteX1" fmla="*/ 321865 w 1198755"/>
              <a:gd name="connsiteY1" fmla="*/ 205272 h 1334417"/>
              <a:gd name="connsiteX2" fmla="*/ 287731 w 1198755"/>
              <a:gd name="connsiteY2" fmla="*/ 309250 h 1334417"/>
              <a:gd name="connsiteX3" fmla="*/ 255981 w 1198755"/>
              <a:gd name="connsiteY3" fmla="*/ 412435 h 1334417"/>
              <a:gd name="connsiteX4" fmla="*/ 252012 w 1198755"/>
              <a:gd name="connsiteY4" fmla="*/ 628335 h 1334417"/>
              <a:gd name="connsiteX5" fmla="*/ 336943 w 1198755"/>
              <a:gd name="connsiteY5" fmla="*/ 772005 h 1334417"/>
              <a:gd name="connsiteX6" fmla="*/ 376633 w 1198755"/>
              <a:gd name="connsiteY6" fmla="*/ 850591 h 1334417"/>
              <a:gd name="connsiteX7" fmla="*/ 406794 w 1198755"/>
              <a:gd name="connsiteY7" fmla="*/ 920437 h 1334417"/>
              <a:gd name="connsiteX8" fmla="*/ 350439 w 1198755"/>
              <a:gd name="connsiteY8" fmla="*/ 931553 h 1334417"/>
              <a:gd name="connsiteX9" fmla="*/ 228996 w 1198755"/>
              <a:gd name="connsiteY9" fmla="*/ 974416 h 1334417"/>
              <a:gd name="connsiteX10" fmla="*/ 174227 w 1198755"/>
              <a:gd name="connsiteY10" fmla="*/ 995847 h 1334417"/>
              <a:gd name="connsiteX11" fmla="*/ 133743 w 1198755"/>
              <a:gd name="connsiteY11" fmla="*/ 997431 h 1334417"/>
              <a:gd name="connsiteX12" fmla="*/ 178989 w 1198755"/>
              <a:gd name="connsiteY12" fmla="*/ 1079191 h 1334417"/>
              <a:gd name="connsiteX13" fmla="*/ 208356 w 1198755"/>
              <a:gd name="connsiteY13" fmla="*/ 1090301 h 1334417"/>
              <a:gd name="connsiteX14" fmla="*/ 245664 w 1198755"/>
              <a:gd name="connsiteY14" fmla="*/ 1067284 h 1334417"/>
              <a:gd name="connsiteX15" fmla="*/ 295668 w 1198755"/>
              <a:gd name="connsiteY15" fmla="*/ 1058549 h 1334417"/>
              <a:gd name="connsiteX16" fmla="*/ 250424 w 1198755"/>
              <a:gd name="connsiteY16" fmla="*/ 1126810 h 1334417"/>
              <a:gd name="connsiteX17" fmla="*/ 355199 w 1198755"/>
              <a:gd name="connsiteY17" fmla="*/ 1162530 h 1334417"/>
              <a:gd name="connsiteX18" fmla="*/ 495693 w 1198755"/>
              <a:gd name="connsiteY18" fmla="*/ 1133955 h 1334417"/>
              <a:gd name="connsiteX19" fmla="*/ 557606 w 1198755"/>
              <a:gd name="connsiteY19" fmla="*/ 1188725 h 1334417"/>
              <a:gd name="connsiteX20" fmla="*/ 605230 w 1198755"/>
              <a:gd name="connsiteY20" fmla="*/ 1286356 h 1334417"/>
              <a:gd name="connsiteX21" fmla="*/ 650475 w 1198755"/>
              <a:gd name="connsiteY21" fmla="*/ 1288738 h 1334417"/>
              <a:gd name="connsiteX22" fmla="*/ 690955 w 1198755"/>
              <a:gd name="connsiteY22" fmla="*/ 1303024 h 1334417"/>
              <a:gd name="connsiteX23" fmla="*/ 743344 w 1198755"/>
              <a:gd name="connsiteY23" fmla="*/ 1331599 h 1334417"/>
              <a:gd name="connsiteX24" fmla="*/ 876693 w 1198755"/>
              <a:gd name="connsiteY24" fmla="*/ 1224443 h 1334417"/>
              <a:gd name="connsiteX25" fmla="*/ 1040999 w 1198755"/>
              <a:gd name="connsiteY25" fmla="*/ 1119668 h 1334417"/>
              <a:gd name="connsiteX26" fmla="*/ 1091006 w 1198755"/>
              <a:gd name="connsiteY26" fmla="*/ 1098236 h 1334417"/>
              <a:gd name="connsiteX27" fmla="*/ 1088625 w 1198755"/>
              <a:gd name="connsiteY27" fmla="*/ 1098238 h 1334417"/>
              <a:gd name="connsiteX28" fmla="*/ 1074336 w 1198755"/>
              <a:gd name="connsiteY28" fmla="*/ 1061724 h 1334417"/>
              <a:gd name="connsiteX29" fmla="*/ 1015599 w 1198755"/>
              <a:gd name="connsiteY29" fmla="*/ 1023624 h 1334417"/>
              <a:gd name="connsiteX30" fmla="*/ 983852 w 1198755"/>
              <a:gd name="connsiteY30" fmla="*/ 1007753 h 1334417"/>
              <a:gd name="connsiteX31" fmla="*/ 964005 w 1198755"/>
              <a:gd name="connsiteY31" fmla="*/ 979174 h 1334417"/>
              <a:gd name="connsiteX32" fmla="*/ 1002902 w 1198755"/>
              <a:gd name="connsiteY32" fmla="*/ 948222 h 1334417"/>
              <a:gd name="connsiteX33" fmla="*/ 1033857 w 1198755"/>
              <a:gd name="connsiteY33" fmla="*/ 931548 h 1334417"/>
              <a:gd name="connsiteX34" fmla="*/ 1062433 w 1198755"/>
              <a:gd name="connsiteY34" fmla="*/ 919647 h 1334417"/>
              <a:gd name="connsiteX35" fmla="*/ 1113231 w 1198755"/>
              <a:gd name="connsiteY35" fmla="*/ 896624 h 1334417"/>
              <a:gd name="connsiteX36" fmla="*/ 1075131 w 1198755"/>
              <a:gd name="connsiteY36" fmla="*/ 752161 h 1334417"/>
              <a:gd name="connsiteX37" fmla="*/ 899713 w 1198755"/>
              <a:gd name="connsiteY37" fmla="*/ 663262 h 1334417"/>
              <a:gd name="connsiteX38" fmla="*/ 1053699 w 1198755"/>
              <a:gd name="connsiteY38" fmla="*/ 542611 h 1334417"/>
              <a:gd name="connsiteX39" fmla="*/ 1110058 w 1198755"/>
              <a:gd name="connsiteY39" fmla="*/ 567222 h 1334417"/>
              <a:gd name="connsiteX40" fmla="*/ 1157683 w 1198755"/>
              <a:gd name="connsiteY40" fmla="*/ 600559 h 1334417"/>
              <a:gd name="connsiteX41" fmla="*/ 1124346 w 1198755"/>
              <a:gd name="connsiteY41" fmla="*/ 629134 h 1334417"/>
              <a:gd name="connsiteX42" fmla="*/ 1088625 w 1198755"/>
              <a:gd name="connsiteY42" fmla="*/ 672787 h 1334417"/>
              <a:gd name="connsiteX43" fmla="*/ 1131489 w 1198755"/>
              <a:gd name="connsiteY43" fmla="*/ 671997 h 1334417"/>
              <a:gd name="connsiteX44" fmla="*/ 1182287 w 1198755"/>
              <a:gd name="connsiteY44" fmla="*/ 671200 h 1334417"/>
              <a:gd name="connsiteX45" fmla="*/ 1195783 w 1198755"/>
              <a:gd name="connsiteY45" fmla="*/ 595797 h 1334417"/>
              <a:gd name="connsiteX46" fmla="*/ 1130694 w 1198755"/>
              <a:gd name="connsiteY46" fmla="*/ 483872 h 1334417"/>
              <a:gd name="connsiteX47" fmla="*/ 1056081 w 1198755"/>
              <a:gd name="connsiteY47" fmla="*/ 544203 h 1334417"/>
              <a:gd name="connsiteX48" fmla="*/ 892568 w 1198755"/>
              <a:gd name="connsiteY48" fmla="*/ 663658 h 1334417"/>
              <a:gd name="connsiteX49" fmla="*/ 850500 w 1198755"/>
              <a:gd name="connsiteY49" fmla="*/ 599761 h 1334417"/>
              <a:gd name="connsiteX50" fmla="*/ 817164 w 1198755"/>
              <a:gd name="connsiteY50" fmla="*/ 605322 h 1334417"/>
              <a:gd name="connsiteX51" fmla="*/ 801287 w 1198755"/>
              <a:gd name="connsiteY51" fmla="*/ 598172 h 1334417"/>
              <a:gd name="connsiteX52" fmla="*/ 883043 w 1198755"/>
              <a:gd name="connsiteY52" fmla="*/ 486255 h 1334417"/>
              <a:gd name="connsiteX53" fmla="*/ 924321 w 1198755"/>
              <a:gd name="connsiteY53" fmla="*/ 526741 h 1334417"/>
              <a:gd name="connsiteX54" fmla="*/ 967974 w 1198755"/>
              <a:gd name="connsiteY54" fmla="*/ 564043 h 1334417"/>
              <a:gd name="connsiteX55" fmla="*/ 962421 w 1198755"/>
              <a:gd name="connsiteY55" fmla="*/ 493403 h 1334417"/>
              <a:gd name="connsiteX56" fmla="*/ 962421 w 1198755"/>
              <a:gd name="connsiteY56" fmla="*/ 443397 h 1334417"/>
              <a:gd name="connsiteX57" fmla="*/ 945752 w 1198755"/>
              <a:gd name="connsiteY57" fmla="*/ 414822 h 1334417"/>
              <a:gd name="connsiteX58" fmla="*/ 925112 w 1198755"/>
              <a:gd name="connsiteY58" fmla="*/ 378303 h 1334417"/>
              <a:gd name="connsiteX59" fmla="*/ 864789 w 1198755"/>
              <a:gd name="connsiteY59" fmla="*/ 348147 h 1334417"/>
              <a:gd name="connsiteX60" fmla="*/ 799699 w 1198755"/>
              <a:gd name="connsiteY60" fmla="*/ 321949 h 1334417"/>
              <a:gd name="connsiteX61" fmla="*/ 859233 w 1198755"/>
              <a:gd name="connsiteY61" fmla="*/ 296553 h 1334417"/>
              <a:gd name="connsiteX62" fmla="*/ 913206 w 1198755"/>
              <a:gd name="connsiteY62" fmla="*/ 229079 h 1334417"/>
              <a:gd name="connsiteX63" fmla="*/ 970358 w 1198755"/>
              <a:gd name="connsiteY63" fmla="*/ 214003 h 1334417"/>
              <a:gd name="connsiteX64" fmla="*/ 976708 w 1198755"/>
              <a:gd name="connsiteY64" fmla="*/ 171934 h 1334417"/>
              <a:gd name="connsiteX65" fmla="*/ 985437 w 1198755"/>
              <a:gd name="connsiteY65" fmla="*/ 124303 h 1334417"/>
              <a:gd name="connsiteX66" fmla="*/ 934637 w 1198755"/>
              <a:gd name="connsiteY66" fmla="*/ 100494 h 1334417"/>
              <a:gd name="connsiteX67" fmla="*/ 840183 w 1198755"/>
              <a:gd name="connsiteY67" fmla="*/ 90178 h 1334417"/>
              <a:gd name="connsiteX68" fmla="*/ 792556 w 1198755"/>
              <a:gd name="connsiteY68" fmla="*/ 67951 h 1334417"/>
              <a:gd name="connsiteX69" fmla="*/ 741758 w 1198755"/>
              <a:gd name="connsiteY69" fmla="*/ 39378 h 1334417"/>
              <a:gd name="connsiteX70" fmla="*/ 697308 w 1198755"/>
              <a:gd name="connsiteY70" fmla="*/ 52078 h 1334417"/>
              <a:gd name="connsiteX71" fmla="*/ 583008 w 1198755"/>
              <a:gd name="connsiteY71" fmla="*/ 1278 h 1334417"/>
              <a:gd name="connsiteX72" fmla="*/ 557608 w 1198755"/>
              <a:gd name="connsiteY72" fmla="*/ 20328 h 1334417"/>
              <a:gd name="connsiteX73" fmla="*/ 503633 w 1198755"/>
              <a:gd name="connsiteY73" fmla="*/ 39378 h 1334417"/>
              <a:gd name="connsiteX74" fmla="*/ 494106 w 1198755"/>
              <a:gd name="connsiteY74" fmla="*/ 93349 h 1334417"/>
              <a:gd name="connsiteX75" fmla="*/ 417115 w 1198755"/>
              <a:gd name="connsiteY75" fmla="*/ 121928 h 1334417"/>
              <a:gd name="connsiteX76" fmla="*/ 351232 w 1198755"/>
              <a:gd name="connsiteY76" fmla="*/ 134623 h 1334417"/>
              <a:gd name="connsiteX77" fmla="*/ 86122 w 1198755"/>
              <a:gd name="connsiteY77" fmla="*/ 257659 h 1334417"/>
              <a:gd name="connsiteX78" fmla="*/ 38497 w 1198755"/>
              <a:gd name="connsiteY78" fmla="*/ 317191 h 1334417"/>
              <a:gd name="connsiteX79" fmla="*/ 392 w 1198755"/>
              <a:gd name="connsiteY79" fmla="*/ 356874 h 1334417"/>
              <a:gd name="connsiteX80" fmla="*/ 12303 w 1198755"/>
              <a:gd name="connsiteY80" fmla="*/ 450541 h 1334417"/>
              <a:gd name="connsiteX81" fmla="*/ 25793 w 1198755"/>
              <a:gd name="connsiteY81" fmla="*/ 522768 h 1334417"/>
              <a:gd name="connsiteX82" fmla="*/ 57547 w 1198755"/>
              <a:gd name="connsiteY82" fmla="*/ 433872 h 1334417"/>
              <a:gd name="connsiteX83" fmla="*/ 351232 w 1198755"/>
              <a:gd name="connsiteY83" fmla="*/ 134227 h 1334417"/>
              <a:gd name="connsiteX0" fmla="*/ 351232 w 1198755"/>
              <a:gd name="connsiteY0" fmla="*/ 134227 h 1334417"/>
              <a:gd name="connsiteX1" fmla="*/ 321865 w 1198755"/>
              <a:gd name="connsiteY1" fmla="*/ 205272 h 1334417"/>
              <a:gd name="connsiteX2" fmla="*/ 287731 w 1198755"/>
              <a:gd name="connsiteY2" fmla="*/ 309250 h 1334417"/>
              <a:gd name="connsiteX3" fmla="*/ 255981 w 1198755"/>
              <a:gd name="connsiteY3" fmla="*/ 412435 h 1334417"/>
              <a:gd name="connsiteX4" fmla="*/ 252012 w 1198755"/>
              <a:gd name="connsiteY4" fmla="*/ 628335 h 1334417"/>
              <a:gd name="connsiteX5" fmla="*/ 336943 w 1198755"/>
              <a:gd name="connsiteY5" fmla="*/ 772005 h 1334417"/>
              <a:gd name="connsiteX6" fmla="*/ 376633 w 1198755"/>
              <a:gd name="connsiteY6" fmla="*/ 850591 h 1334417"/>
              <a:gd name="connsiteX7" fmla="*/ 406794 w 1198755"/>
              <a:gd name="connsiteY7" fmla="*/ 920437 h 1334417"/>
              <a:gd name="connsiteX8" fmla="*/ 350439 w 1198755"/>
              <a:gd name="connsiteY8" fmla="*/ 931553 h 1334417"/>
              <a:gd name="connsiteX9" fmla="*/ 228996 w 1198755"/>
              <a:gd name="connsiteY9" fmla="*/ 974416 h 1334417"/>
              <a:gd name="connsiteX10" fmla="*/ 174227 w 1198755"/>
              <a:gd name="connsiteY10" fmla="*/ 995847 h 1334417"/>
              <a:gd name="connsiteX11" fmla="*/ 133743 w 1198755"/>
              <a:gd name="connsiteY11" fmla="*/ 997431 h 1334417"/>
              <a:gd name="connsiteX12" fmla="*/ 178989 w 1198755"/>
              <a:gd name="connsiteY12" fmla="*/ 1079191 h 1334417"/>
              <a:gd name="connsiteX13" fmla="*/ 208356 w 1198755"/>
              <a:gd name="connsiteY13" fmla="*/ 1090301 h 1334417"/>
              <a:gd name="connsiteX14" fmla="*/ 245664 w 1198755"/>
              <a:gd name="connsiteY14" fmla="*/ 1067284 h 1334417"/>
              <a:gd name="connsiteX15" fmla="*/ 295668 w 1198755"/>
              <a:gd name="connsiteY15" fmla="*/ 1058549 h 1334417"/>
              <a:gd name="connsiteX16" fmla="*/ 250424 w 1198755"/>
              <a:gd name="connsiteY16" fmla="*/ 1126810 h 1334417"/>
              <a:gd name="connsiteX17" fmla="*/ 355199 w 1198755"/>
              <a:gd name="connsiteY17" fmla="*/ 1162530 h 1334417"/>
              <a:gd name="connsiteX18" fmla="*/ 495693 w 1198755"/>
              <a:gd name="connsiteY18" fmla="*/ 1133955 h 1334417"/>
              <a:gd name="connsiteX19" fmla="*/ 557606 w 1198755"/>
              <a:gd name="connsiteY19" fmla="*/ 1188725 h 1334417"/>
              <a:gd name="connsiteX20" fmla="*/ 605230 w 1198755"/>
              <a:gd name="connsiteY20" fmla="*/ 1286356 h 1334417"/>
              <a:gd name="connsiteX21" fmla="*/ 650475 w 1198755"/>
              <a:gd name="connsiteY21" fmla="*/ 1288738 h 1334417"/>
              <a:gd name="connsiteX22" fmla="*/ 690955 w 1198755"/>
              <a:gd name="connsiteY22" fmla="*/ 1303024 h 1334417"/>
              <a:gd name="connsiteX23" fmla="*/ 743344 w 1198755"/>
              <a:gd name="connsiteY23" fmla="*/ 1331599 h 1334417"/>
              <a:gd name="connsiteX24" fmla="*/ 876693 w 1198755"/>
              <a:gd name="connsiteY24" fmla="*/ 1224443 h 1334417"/>
              <a:gd name="connsiteX25" fmla="*/ 1040999 w 1198755"/>
              <a:gd name="connsiteY25" fmla="*/ 1119668 h 1334417"/>
              <a:gd name="connsiteX26" fmla="*/ 1091006 w 1198755"/>
              <a:gd name="connsiteY26" fmla="*/ 1098236 h 1334417"/>
              <a:gd name="connsiteX27" fmla="*/ 1088625 w 1198755"/>
              <a:gd name="connsiteY27" fmla="*/ 1098238 h 1334417"/>
              <a:gd name="connsiteX28" fmla="*/ 1074336 w 1198755"/>
              <a:gd name="connsiteY28" fmla="*/ 1061724 h 1334417"/>
              <a:gd name="connsiteX29" fmla="*/ 1015599 w 1198755"/>
              <a:gd name="connsiteY29" fmla="*/ 1023624 h 1334417"/>
              <a:gd name="connsiteX30" fmla="*/ 983852 w 1198755"/>
              <a:gd name="connsiteY30" fmla="*/ 1007753 h 1334417"/>
              <a:gd name="connsiteX31" fmla="*/ 964005 w 1198755"/>
              <a:gd name="connsiteY31" fmla="*/ 979174 h 1334417"/>
              <a:gd name="connsiteX32" fmla="*/ 1002902 w 1198755"/>
              <a:gd name="connsiteY32" fmla="*/ 948222 h 1334417"/>
              <a:gd name="connsiteX33" fmla="*/ 1033857 w 1198755"/>
              <a:gd name="connsiteY33" fmla="*/ 931548 h 1334417"/>
              <a:gd name="connsiteX34" fmla="*/ 1062433 w 1198755"/>
              <a:gd name="connsiteY34" fmla="*/ 919647 h 1334417"/>
              <a:gd name="connsiteX35" fmla="*/ 1113231 w 1198755"/>
              <a:gd name="connsiteY35" fmla="*/ 896624 h 1334417"/>
              <a:gd name="connsiteX36" fmla="*/ 1075131 w 1198755"/>
              <a:gd name="connsiteY36" fmla="*/ 752161 h 1334417"/>
              <a:gd name="connsiteX37" fmla="*/ 899713 w 1198755"/>
              <a:gd name="connsiteY37" fmla="*/ 663262 h 1334417"/>
              <a:gd name="connsiteX38" fmla="*/ 1053699 w 1198755"/>
              <a:gd name="connsiteY38" fmla="*/ 542611 h 1334417"/>
              <a:gd name="connsiteX39" fmla="*/ 1110058 w 1198755"/>
              <a:gd name="connsiteY39" fmla="*/ 567222 h 1334417"/>
              <a:gd name="connsiteX40" fmla="*/ 1157683 w 1198755"/>
              <a:gd name="connsiteY40" fmla="*/ 600559 h 1334417"/>
              <a:gd name="connsiteX41" fmla="*/ 1124346 w 1198755"/>
              <a:gd name="connsiteY41" fmla="*/ 629134 h 1334417"/>
              <a:gd name="connsiteX42" fmla="*/ 1088625 w 1198755"/>
              <a:gd name="connsiteY42" fmla="*/ 672787 h 1334417"/>
              <a:gd name="connsiteX43" fmla="*/ 1131489 w 1198755"/>
              <a:gd name="connsiteY43" fmla="*/ 671997 h 1334417"/>
              <a:gd name="connsiteX44" fmla="*/ 1182287 w 1198755"/>
              <a:gd name="connsiteY44" fmla="*/ 671200 h 1334417"/>
              <a:gd name="connsiteX45" fmla="*/ 1195783 w 1198755"/>
              <a:gd name="connsiteY45" fmla="*/ 595797 h 1334417"/>
              <a:gd name="connsiteX46" fmla="*/ 1130694 w 1198755"/>
              <a:gd name="connsiteY46" fmla="*/ 483872 h 1334417"/>
              <a:gd name="connsiteX47" fmla="*/ 1056081 w 1198755"/>
              <a:gd name="connsiteY47" fmla="*/ 544203 h 1334417"/>
              <a:gd name="connsiteX48" fmla="*/ 892568 w 1198755"/>
              <a:gd name="connsiteY48" fmla="*/ 663658 h 1334417"/>
              <a:gd name="connsiteX49" fmla="*/ 850500 w 1198755"/>
              <a:gd name="connsiteY49" fmla="*/ 599761 h 1334417"/>
              <a:gd name="connsiteX50" fmla="*/ 817164 w 1198755"/>
              <a:gd name="connsiteY50" fmla="*/ 605322 h 1334417"/>
              <a:gd name="connsiteX51" fmla="*/ 801287 w 1198755"/>
              <a:gd name="connsiteY51" fmla="*/ 598172 h 1334417"/>
              <a:gd name="connsiteX52" fmla="*/ 883043 w 1198755"/>
              <a:gd name="connsiteY52" fmla="*/ 486255 h 1334417"/>
              <a:gd name="connsiteX53" fmla="*/ 924321 w 1198755"/>
              <a:gd name="connsiteY53" fmla="*/ 526741 h 1334417"/>
              <a:gd name="connsiteX54" fmla="*/ 967974 w 1198755"/>
              <a:gd name="connsiteY54" fmla="*/ 564043 h 1334417"/>
              <a:gd name="connsiteX55" fmla="*/ 962421 w 1198755"/>
              <a:gd name="connsiteY55" fmla="*/ 493403 h 1334417"/>
              <a:gd name="connsiteX56" fmla="*/ 962421 w 1198755"/>
              <a:gd name="connsiteY56" fmla="*/ 443397 h 1334417"/>
              <a:gd name="connsiteX57" fmla="*/ 945752 w 1198755"/>
              <a:gd name="connsiteY57" fmla="*/ 414822 h 1334417"/>
              <a:gd name="connsiteX58" fmla="*/ 925112 w 1198755"/>
              <a:gd name="connsiteY58" fmla="*/ 378303 h 1334417"/>
              <a:gd name="connsiteX59" fmla="*/ 864789 w 1198755"/>
              <a:gd name="connsiteY59" fmla="*/ 348147 h 1334417"/>
              <a:gd name="connsiteX60" fmla="*/ 799699 w 1198755"/>
              <a:gd name="connsiteY60" fmla="*/ 321949 h 1334417"/>
              <a:gd name="connsiteX61" fmla="*/ 859233 w 1198755"/>
              <a:gd name="connsiteY61" fmla="*/ 296553 h 1334417"/>
              <a:gd name="connsiteX62" fmla="*/ 913206 w 1198755"/>
              <a:gd name="connsiteY62" fmla="*/ 229079 h 1334417"/>
              <a:gd name="connsiteX63" fmla="*/ 970358 w 1198755"/>
              <a:gd name="connsiteY63" fmla="*/ 214003 h 1334417"/>
              <a:gd name="connsiteX64" fmla="*/ 976708 w 1198755"/>
              <a:gd name="connsiteY64" fmla="*/ 171934 h 1334417"/>
              <a:gd name="connsiteX65" fmla="*/ 985437 w 1198755"/>
              <a:gd name="connsiteY65" fmla="*/ 124303 h 1334417"/>
              <a:gd name="connsiteX66" fmla="*/ 934637 w 1198755"/>
              <a:gd name="connsiteY66" fmla="*/ 100494 h 1334417"/>
              <a:gd name="connsiteX67" fmla="*/ 840183 w 1198755"/>
              <a:gd name="connsiteY67" fmla="*/ 90178 h 1334417"/>
              <a:gd name="connsiteX68" fmla="*/ 792556 w 1198755"/>
              <a:gd name="connsiteY68" fmla="*/ 67951 h 1334417"/>
              <a:gd name="connsiteX69" fmla="*/ 741758 w 1198755"/>
              <a:gd name="connsiteY69" fmla="*/ 39378 h 1334417"/>
              <a:gd name="connsiteX70" fmla="*/ 697308 w 1198755"/>
              <a:gd name="connsiteY70" fmla="*/ 52078 h 1334417"/>
              <a:gd name="connsiteX71" fmla="*/ 583008 w 1198755"/>
              <a:gd name="connsiteY71" fmla="*/ 1278 h 1334417"/>
              <a:gd name="connsiteX72" fmla="*/ 557608 w 1198755"/>
              <a:gd name="connsiteY72" fmla="*/ 20328 h 1334417"/>
              <a:gd name="connsiteX73" fmla="*/ 503633 w 1198755"/>
              <a:gd name="connsiteY73" fmla="*/ 39378 h 1334417"/>
              <a:gd name="connsiteX74" fmla="*/ 494106 w 1198755"/>
              <a:gd name="connsiteY74" fmla="*/ 93349 h 1334417"/>
              <a:gd name="connsiteX75" fmla="*/ 417115 w 1198755"/>
              <a:gd name="connsiteY75" fmla="*/ 121928 h 1334417"/>
              <a:gd name="connsiteX76" fmla="*/ 351232 w 1198755"/>
              <a:gd name="connsiteY76" fmla="*/ 134623 h 1334417"/>
              <a:gd name="connsiteX77" fmla="*/ 86122 w 1198755"/>
              <a:gd name="connsiteY77" fmla="*/ 257659 h 1334417"/>
              <a:gd name="connsiteX78" fmla="*/ 38497 w 1198755"/>
              <a:gd name="connsiteY78" fmla="*/ 317191 h 1334417"/>
              <a:gd name="connsiteX79" fmla="*/ 392 w 1198755"/>
              <a:gd name="connsiteY79" fmla="*/ 356874 h 1334417"/>
              <a:gd name="connsiteX80" fmla="*/ 12303 w 1198755"/>
              <a:gd name="connsiteY80" fmla="*/ 450541 h 1334417"/>
              <a:gd name="connsiteX81" fmla="*/ 25793 w 1198755"/>
              <a:gd name="connsiteY81" fmla="*/ 522768 h 1334417"/>
              <a:gd name="connsiteX82" fmla="*/ 351232 w 1198755"/>
              <a:gd name="connsiteY82" fmla="*/ 134227 h 1334417"/>
              <a:gd name="connsiteX0" fmla="*/ 351232 w 1198755"/>
              <a:gd name="connsiteY0" fmla="*/ 134227 h 1334417"/>
              <a:gd name="connsiteX1" fmla="*/ 321865 w 1198755"/>
              <a:gd name="connsiteY1" fmla="*/ 205272 h 1334417"/>
              <a:gd name="connsiteX2" fmla="*/ 287731 w 1198755"/>
              <a:gd name="connsiteY2" fmla="*/ 309250 h 1334417"/>
              <a:gd name="connsiteX3" fmla="*/ 255981 w 1198755"/>
              <a:gd name="connsiteY3" fmla="*/ 412435 h 1334417"/>
              <a:gd name="connsiteX4" fmla="*/ 252012 w 1198755"/>
              <a:gd name="connsiteY4" fmla="*/ 628335 h 1334417"/>
              <a:gd name="connsiteX5" fmla="*/ 336943 w 1198755"/>
              <a:gd name="connsiteY5" fmla="*/ 772005 h 1334417"/>
              <a:gd name="connsiteX6" fmla="*/ 376633 w 1198755"/>
              <a:gd name="connsiteY6" fmla="*/ 850591 h 1334417"/>
              <a:gd name="connsiteX7" fmla="*/ 406794 w 1198755"/>
              <a:gd name="connsiteY7" fmla="*/ 920437 h 1334417"/>
              <a:gd name="connsiteX8" fmla="*/ 350439 w 1198755"/>
              <a:gd name="connsiteY8" fmla="*/ 931553 h 1334417"/>
              <a:gd name="connsiteX9" fmla="*/ 228996 w 1198755"/>
              <a:gd name="connsiteY9" fmla="*/ 974416 h 1334417"/>
              <a:gd name="connsiteX10" fmla="*/ 174227 w 1198755"/>
              <a:gd name="connsiteY10" fmla="*/ 995847 h 1334417"/>
              <a:gd name="connsiteX11" fmla="*/ 133743 w 1198755"/>
              <a:gd name="connsiteY11" fmla="*/ 997431 h 1334417"/>
              <a:gd name="connsiteX12" fmla="*/ 178989 w 1198755"/>
              <a:gd name="connsiteY12" fmla="*/ 1079191 h 1334417"/>
              <a:gd name="connsiteX13" fmla="*/ 208356 w 1198755"/>
              <a:gd name="connsiteY13" fmla="*/ 1090301 h 1334417"/>
              <a:gd name="connsiteX14" fmla="*/ 245664 w 1198755"/>
              <a:gd name="connsiteY14" fmla="*/ 1067284 h 1334417"/>
              <a:gd name="connsiteX15" fmla="*/ 295668 w 1198755"/>
              <a:gd name="connsiteY15" fmla="*/ 1058549 h 1334417"/>
              <a:gd name="connsiteX16" fmla="*/ 250424 w 1198755"/>
              <a:gd name="connsiteY16" fmla="*/ 1126810 h 1334417"/>
              <a:gd name="connsiteX17" fmla="*/ 355199 w 1198755"/>
              <a:gd name="connsiteY17" fmla="*/ 1162530 h 1334417"/>
              <a:gd name="connsiteX18" fmla="*/ 495693 w 1198755"/>
              <a:gd name="connsiteY18" fmla="*/ 1133955 h 1334417"/>
              <a:gd name="connsiteX19" fmla="*/ 557606 w 1198755"/>
              <a:gd name="connsiteY19" fmla="*/ 1188725 h 1334417"/>
              <a:gd name="connsiteX20" fmla="*/ 605230 w 1198755"/>
              <a:gd name="connsiteY20" fmla="*/ 1286356 h 1334417"/>
              <a:gd name="connsiteX21" fmla="*/ 650475 w 1198755"/>
              <a:gd name="connsiteY21" fmla="*/ 1288738 h 1334417"/>
              <a:gd name="connsiteX22" fmla="*/ 690955 w 1198755"/>
              <a:gd name="connsiteY22" fmla="*/ 1303024 h 1334417"/>
              <a:gd name="connsiteX23" fmla="*/ 743344 w 1198755"/>
              <a:gd name="connsiteY23" fmla="*/ 1331599 h 1334417"/>
              <a:gd name="connsiteX24" fmla="*/ 876693 w 1198755"/>
              <a:gd name="connsiteY24" fmla="*/ 1224443 h 1334417"/>
              <a:gd name="connsiteX25" fmla="*/ 1040999 w 1198755"/>
              <a:gd name="connsiteY25" fmla="*/ 1119668 h 1334417"/>
              <a:gd name="connsiteX26" fmla="*/ 1091006 w 1198755"/>
              <a:gd name="connsiteY26" fmla="*/ 1098236 h 1334417"/>
              <a:gd name="connsiteX27" fmla="*/ 1088625 w 1198755"/>
              <a:gd name="connsiteY27" fmla="*/ 1098238 h 1334417"/>
              <a:gd name="connsiteX28" fmla="*/ 1074336 w 1198755"/>
              <a:gd name="connsiteY28" fmla="*/ 1061724 h 1334417"/>
              <a:gd name="connsiteX29" fmla="*/ 1015599 w 1198755"/>
              <a:gd name="connsiteY29" fmla="*/ 1023624 h 1334417"/>
              <a:gd name="connsiteX30" fmla="*/ 983852 w 1198755"/>
              <a:gd name="connsiteY30" fmla="*/ 1007753 h 1334417"/>
              <a:gd name="connsiteX31" fmla="*/ 964005 w 1198755"/>
              <a:gd name="connsiteY31" fmla="*/ 979174 h 1334417"/>
              <a:gd name="connsiteX32" fmla="*/ 1002902 w 1198755"/>
              <a:gd name="connsiteY32" fmla="*/ 948222 h 1334417"/>
              <a:gd name="connsiteX33" fmla="*/ 1033857 w 1198755"/>
              <a:gd name="connsiteY33" fmla="*/ 931548 h 1334417"/>
              <a:gd name="connsiteX34" fmla="*/ 1062433 w 1198755"/>
              <a:gd name="connsiteY34" fmla="*/ 919647 h 1334417"/>
              <a:gd name="connsiteX35" fmla="*/ 1113231 w 1198755"/>
              <a:gd name="connsiteY35" fmla="*/ 896624 h 1334417"/>
              <a:gd name="connsiteX36" fmla="*/ 1075131 w 1198755"/>
              <a:gd name="connsiteY36" fmla="*/ 752161 h 1334417"/>
              <a:gd name="connsiteX37" fmla="*/ 899713 w 1198755"/>
              <a:gd name="connsiteY37" fmla="*/ 663262 h 1334417"/>
              <a:gd name="connsiteX38" fmla="*/ 1053699 w 1198755"/>
              <a:gd name="connsiteY38" fmla="*/ 542611 h 1334417"/>
              <a:gd name="connsiteX39" fmla="*/ 1110058 w 1198755"/>
              <a:gd name="connsiteY39" fmla="*/ 567222 h 1334417"/>
              <a:gd name="connsiteX40" fmla="*/ 1157683 w 1198755"/>
              <a:gd name="connsiteY40" fmla="*/ 600559 h 1334417"/>
              <a:gd name="connsiteX41" fmla="*/ 1124346 w 1198755"/>
              <a:gd name="connsiteY41" fmla="*/ 629134 h 1334417"/>
              <a:gd name="connsiteX42" fmla="*/ 1088625 w 1198755"/>
              <a:gd name="connsiteY42" fmla="*/ 672787 h 1334417"/>
              <a:gd name="connsiteX43" fmla="*/ 1131489 w 1198755"/>
              <a:gd name="connsiteY43" fmla="*/ 671997 h 1334417"/>
              <a:gd name="connsiteX44" fmla="*/ 1182287 w 1198755"/>
              <a:gd name="connsiteY44" fmla="*/ 671200 h 1334417"/>
              <a:gd name="connsiteX45" fmla="*/ 1195783 w 1198755"/>
              <a:gd name="connsiteY45" fmla="*/ 595797 h 1334417"/>
              <a:gd name="connsiteX46" fmla="*/ 1130694 w 1198755"/>
              <a:gd name="connsiteY46" fmla="*/ 483872 h 1334417"/>
              <a:gd name="connsiteX47" fmla="*/ 1056081 w 1198755"/>
              <a:gd name="connsiteY47" fmla="*/ 544203 h 1334417"/>
              <a:gd name="connsiteX48" fmla="*/ 892568 w 1198755"/>
              <a:gd name="connsiteY48" fmla="*/ 663658 h 1334417"/>
              <a:gd name="connsiteX49" fmla="*/ 850500 w 1198755"/>
              <a:gd name="connsiteY49" fmla="*/ 599761 h 1334417"/>
              <a:gd name="connsiteX50" fmla="*/ 817164 w 1198755"/>
              <a:gd name="connsiteY50" fmla="*/ 605322 h 1334417"/>
              <a:gd name="connsiteX51" fmla="*/ 801287 w 1198755"/>
              <a:gd name="connsiteY51" fmla="*/ 598172 h 1334417"/>
              <a:gd name="connsiteX52" fmla="*/ 883043 w 1198755"/>
              <a:gd name="connsiteY52" fmla="*/ 486255 h 1334417"/>
              <a:gd name="connsiteX53" fmla="*/ 924321 w 1198755"/>
              <a:gd name="connsiteY53" fmla="*/ 526741 h 1334417"/>
              <a:gd name="connsiteX54" fmla="*/ 967974 w 1198755"/>
              <a:gd name="connsiteY54" fmla="*/ 564043 h 1334417"/>
              <a:gd name="connsiteX55" fmla="*/ 962421 w 1198755"/>
              <a:gd name="connsiteY55" fmla="*/ 493403 h 1334417"/>
              <a:gd name="connsiteX56" fmla="*/ 962421 w 1198755"/>
              <a:gd name="connsiteY56" fmla="*/ 443397 h 1334417"/>
              <a:gd name="connsiteX57" fmla="*/ 945752 w 1198755"/>
              <a:gd name="connsiteY57" fmla="*/ 414822 h 1334417"/>
              <a:gd name="connsiteX58" fmla="*/ 925112 w 1198755"/>
              <a:gd name="connsiteY58" fmla="*/ 378303 h 1334417"/>
              <a:gd name="connsiteX59" fmla="*/ 864789 w 1198755"/>
              <a:gd name="connsiteY59" fmla="*/ 348147 h 1334417"/>
              <a:gd name="connsiteX60" fmla="*/ 799699 w 1198755"/>
              <a:gd name="connsiteY60" fmla="*/ 321949 h 1334417"/>
              <a:gd name="connsiteX61" fmla="*/ 859233 w 1198755"/>
              <a:gd name="connsiteY61" fmla="*/ 296553 h 1334417"/>
              <a:gd name="connsiteX62" fmla="*/ 913206 w 1198755"/>
              <a:gd name="connsiteY62" fmla="*/ 229079 h 1334417"/>
              <a:gd name="connsiteX63" fmla="*/ 970358 w 1198755"/>
              <a:gd name="connsiteY63" fmla="*/ 214003 h 1334417"/>
              <a:gd name="connsiteX64" fmla="*/ 976708 w 1198755"/>
              <a:gd name="connsiteY64" fmla="*/ 171934 h 1334417"/>
              <a:gd name="connsiteX65" fmla="*/ 985437 w 1198755"/>
              <a:gd name="connsiteY65" fmla="*/ 124303 h 1334417"/>
              <a:gd name="connsiteX66" fmla="*/ 934637 w 1198755"/>
              <a:gd name="connsiteY66" fmla="*/ 100494 h 1334417"/>
              <a:gd name="connsiteX67" fmla="*/ 840183 w 1198755"/>
              <a:gd name="connsiteY67" fmla="*/ 90178 h 1334417"/>
              <a:gd name="connsiteX68" fmla="*/ 792556 w 1198755"/>
              <a:gd name="connsiteY68" fmla="*/ 67951 h 1334417"/>
              <a:gd name="connsiteX69" fmla="*/ 741758 w 1198755"/>
              <a:gd name="connsiteY69" fmla="*/ 39378 h 1334417"/>
              <a:gd name="connsiteX70" fmla="*/ 697308 w 1198755"/>
              <a:gd name="connsiteY70" fmla="*/ 52078 h 1334417"/>
              <a:gd name="connsiteX71" fmla="*/ 583008 w 1198755"/>
              <a:gd name="connsiteY71" fmla="*/ 1278 h 1334417"/>
              <a:gd name="connsiteX72" fmla="*/ 557608 w 1198755"/>
              <a:gd name="connsiteY72" fmla="*/ 20328 h 1334417"/>
              <a:gd name="connsiteX73" fmla="*/ 503633 w 1198755"/>
              <a:gd name="connsiteY73" fmla="*/ 39378 h 1334417"/>
              <a:gd name="connsiteX74" fmla="*/ 494106 w 1198755"/>
              <a:gd name="connsiteY74" fmla="*/ 93349 h 1334417"/>
              <a:gd name="connsiteX75" fmla="*/ 417115 w 1198755"/>
              <a:gd name="connsiteY75" fmla="*/ 121928 h 1334417"/>
              <a:gd name="connsiteX76" fmla="*/ 351232 w 1198755"/>
              <a:gd name="connsiteY76" fmla="*/ 134623 h 1334417"/>
              <a:gd name="connsiteX77" fmla="*/ 86122 w 1198755"/>
              <a:gd name="connsiteY77" fmla="*/ 257659 h 1334417"/>
              <a:gd name="connsiteX78" fmla="*/ 38497 w 1198755"/>
              <a:gd name="connsiteY78" fmla="*/ 317191 h 1334417"/>
              <a:gd name="connsiteX79" fmla="*/ 392 w 1198755"/>
              <a:gd name="connsiteY79" fmla="*/ 356874 h 1334417"/>
              <a:gd name="connsiteX80" fmla="*/ 12303 w 1198755"/>
              <a:gd name="connsiteY80" fmla="*/ 450541 h 1334417"/>
              <a:gd name="connsiteX81" fmla="*/ 351232 w 1198755"/>
              <a:gd name="connsiteY81" fmla="*/ 134227 h 1334417"/>
              <a:gd name="connsiteX0" fmla="*/ 363599 w 1211122"/>
              <a:gd name="connsiteY0" fmla="*/ 134227 h 1334417"/>
              <a:gd name="connsiteX1" fmla="*/ 334232 w 1211122"/>
              <a:gd name="connsiteY1" fmla="*/ 205272 h 1334417"/>
              <a:gd name="connsiteX2" fmla="*/ 300098 w 1211122"/>
              <a:gd name="connsiteY2" fmla="*/ 309250 h 1334417"/>
              <a:gd name="connsiteX3" fmla="*/ 268348 w 1211122"/>
              <a:gd name="connsiteY3" fmla="*/ 412435 h 1334417"/>
              <a:gd name="connsiteX4" fmla="*/ 264379 w 1211122"/>
              <a:gd name="connsiteY4" fmla="*/ 628335 h 1334417"/>
              <a:gd name="connsiteX5" fmla="*/ 349310 w 1211122"/>
              <a:gd name="connsiteY5" fmla="*/ 772005 h 1334417"/>
              <a:gd name="connsiteX6" fmla="*/ 389000 w 1211122"/>
              <a:gd name="connsiteY6" fmla="*/ 850591 h 1334417"/>
              <a:gd name="connsiteX7" fmla="*/ 419161 w 1211122"/>
              <a:gd name="connsiteY7" fmla="*/ 920437 h 1334417"/>
              <a:gd name="connsiteX8" fmla="*/ 362806 w 1211122"/>
              <a:gd name="connsiteY8" fmla="*/ 931553 h 1334417"/>
              <a:gd name="connsiteX9" fmla="*/ 241363 w 1211122"/>
              <a:gd name="connsiteY9" fmla="*/ 974416 h 1334417"/>
              <a:gd name="connsiteX10" fmla="*/ 186594 w 1211122"/>
              <a:gd name="connsiteY10" fmla="*/ 995847 h 1334417"/>
              <a:gd name="connsiteX11" fmla="*/ 146110 w 1211122"/>
              <a:gd name="connsiteY11" fmla="*/ 997431 h 1334417"/>
              <a:gd name="connsiteX12" fmla="*/ 191356 w 1211122"/>
              <a:gd name="connsiteY12" fmla="*/ 1079191 h 1334417"/>
              <a:gd name="connsiteX13" fmla="*/ 220723 w 1211122"/>
              <a:gd name="connsiteY13" fmla="*/ 1090301 h 1334417"/>
              <a:gd name="connsiteX14" fmla="*/ 258031 w 1211122"/>
              <a:gd name="connsiteY14" fmla="*/ 1067284 h 1334417"/>
              <a:gd name="connsiteX15" fmla="*/ 308035 w 1211122"/>
              <a:gd name="connsiteY15" fmla="*/ 1058549 h 1334417"/>
              <a:gd name="connsiteX16" fmla="*/ 262791 w 1211122"/>
              <a:gd name="connsiteY16" fmla="*/ 1126810 h 1334417"/>
              <a:gd name="connsiteX17" fmla="*/ 367566 w 1211122"/>
              <a:gd name="connsiteY17" fmla="*/ 1162530 h 1334417"/>
              <a:gd name="connsiteX18" fmla="*/ 508060 w 1211122"/>
              <a:gd name="connsiteY18" fmla="*/ 1133955 h 1334417"/>
              <a:gd name="connsiteX19" fmla="*/ 569973 w 1211122"/>
              <a:gd name="connsiteY19" fmla="*/ 1188725 h 1334417"/>
              <a:gd name="connsiteX20" fmla="*/ 617597 w 1211122"/>
              <a:gd name="connsiteY20" fmla="*/ 1286356 h 1334417"/>
              <a:gd name="connsiteX21" fmla="*/ 662842 w 1211122"/>
              <a:gd name="connsiteY21" fmla="*/ 1288738 h 1334417"/>
              <a:gd name="connsiteX22" fmla="*/ 703322 w 1211122"/>
              <a:gd name="connsiteY22" fmla="*/ 1303024 h 1334417"/>
              <a:gd name="connsiteX23" fmla="*/ 755711 w 1211122"/>
              <a:gd name="connsiteY23" fmla="*/ 1331599 h 1334417"/>
              <a:gd name="connsiteX24" fmla="*/ 889060 w 1211122"/>
              <a:gd name="connsiteY24" fmla="*/ 1224443 h 1334417"/>
              <a:gd name="connsiteX25" fmla="*/ 1053366 w 1211122"/>
              <a:gd name="connsiteY25" fmla="*/ 1119668 h 1334417"/>
              <a:gd name="connsiteX26" fmla="*/ 1103373 w 1211122"/>
              <a:gd name="connsiteY26" fmla="*/ 1098236 h 1334417"/>
              <a:gd name="connsiteX27" fmla="*/ 1100992 w 1211122"/>
              <a:gd name="connsiteY27" fmla="*/ 1098238 h 1334417"/>
              <a:gd name="connsiteX28" fmla="*/ 1086703 w 1211122"/>
              <a:gd name="connsiteY28" fmla="*/ 1061724 h 1334417"/>
              <a:gd name="connsiteX29" fmla="*/ 1027966 w 1211122"/>
              <a:gd name="connsiteY29" fmla="*/ 1023624 h 1334417"/>
              <a:gd name="connsiteX30" fmla="*/ 996219 w 1211122"/>
              <a:gd name="connsiteY30" fmla="*/ 1007753 h 1334417"/>
              <a:gd name="connsiteX31" fmla="*/ 976372 w 1211122"/>
              <a:gd name="connsiteY31" fmla="*/ 979174 h 1334417"/>
              <a:gd name="connsiteX32" fmla="*/ 1015269 w 1211122"/>
              <a:gd name="connsiteY32" fmla="*/ 948222 h 1334417"/>
              <a:gd name="connsiteX33" fmla="*/ 1046224 w 1211122"/>
              <a:gd name="connsiteY33" fmla="*/ 931548 h 1334417"/>
              <a:gd name="connsiteX34" fmla="*/ 1074800 w 1211122"/>
              <a:gd name="connsiteY34" fmla="*/ 919647 h 1334417"/>
              <a:gd name="connsiteX35" fmla="*/ 1125598 w 1211122"/>
              <a:gd name="connsiteY35" fmla="*/ 896624 h 1334417"/>
              <a:gd name="connsiteX36" fmla="*/ 1087498 w 1211122"/>
              <a:gd name="connsiteY36" fmla="*/ 752161 h 1334417"/>
              <a:gd name="connsiteX37" fmla="*/ 912080 w 1211122"/>
              <a:gd name="connsiteY37" fmla="*/ 663262 h 1334417"/>
              <a:gd name="connsiteX38" fmla="*/ 1066066 w 1211122"/>
              <a:gd name="connsiteY38" fmla="*/ 542611 h 1334417"/>
              <a:gd name="connsiteX39" fmla="*/ 1122425 w 1211122"/>
              <a:gd name="connsiteY39" fmla="*/ 567222 h 1334417"/>
              <a:gd name="connsiteX40" fmla="*/ 1170050 w 1211122"/>
              <a:gd name="connsiteY40" fmla="*/ 600559 h 1334417"/>
              <a:gd name="connsiteX41" fmla="*/ 1136713 w 1211122"/>
              <a:gd name="connsiteY41" fmla="*/ 629134 h 1334417"/>
              <a:gd name="connsiteX42" fmla="*/ 1100992 w 1211122"/>
              <a:gd name="connsiteY42" fmla="*/ 672787 h 1334417"/>
              <a:gd name="connsiteX43" fmla="*/ 1143856 w 1211122"/>
              <a:gd name="connsiteY43" fmla="*/ 671997 h 1334417"/>
              <a:gd name="connsiteX44" fmla="*/ 1194654 w 1211122"/>
              <a:gd name="connsiteY44" fmla="*/ 671200 h 1334417"/>
              <a:gd name="connsiteX45" fmla="*/ 1208150 w 1211122"/>
              <a:gd name="connsiteY45" fmla="*/ 595797 h 1334417"/>
              <a:gd name="connsiteX46" fmla="*/ 1143061 w 1211122"/>
              <a:gd name="connsiteY46" fmla="*/ 483872 h 1334417"/>
              <a:gd name="connsiteX47" fmla="*/ 1068448 w 1211122"/>
              <a:gd name="connsiteY47" fmla="*/ 544203 h 1334417"/>
              <a:gd name="connsiteX48" fmla="*/ 904935 w 1211122"/>
              <a:gd name="connsiteY48" fmla="*/ 663658 h 1334417"/>
              <a:gd name="connsiteX49" fmla="*/ 862867 w 1211122"/>
              <a:gd name="connsiteY49" fmla="*/ 599761 h 1334417"/>
              <a:gd name="connsiteX50" fmla="*/ 829531 w 1211122"/>
              <a:gd name="connsiteY50" fmla="*/ 605322 h 1334417"/>
              <a:gd name="connsiteX51" fmla="*/ 813654 w 1211122"/>
              <a:gd name="connsiteY51" fmla="*/ 598172 h 1334417"/>
              <a:gd name="connsiteX52" fmla="*/ 895410 w 1211122"/>
              <a:gd name="connsiteY52" fmla="*/ 486255 h 1334417"/>
              <a:gd name="connsiteX53" fmla="*/ 936688 w 1211122"/>
              <a:gd name="connsiteY53" fmla="*/ 526741 h 1334417"/>
              <a:gd name="connsiteX54" fmla="*/ 980341 w 1211122"/>
              <a:gd name="connsiteY54" fmla="*/ 564043 h 1334417"/>
              <a:gd name="connsiteX55" fmla="*/ 974788 w 1211122"/>
              <a:gd name="connsiteY55" fmla="*/ 493403 h 1334417"/>
              <a:gd name="connsiteX56" fmla="*/ 974788 w 1211122"/>
              <a:gd name="connsiteY56" fmla="*/ 443397 h 1334417"/>
              <a:gd name="connsiteX57" fmla="*/ 958119 w 1211122"/>
              <a:gd name="connsiteY57" fmla="*/ 414822 h 1334417"/>
              <a:gd name="connsiteX58" fmla="*/ 937479 w 1211122"/>
              <a:gd name="connsiteY58" fmla="*/ 378303 h 1334417"/>
              <a:gd name="connsiteX59" fmla="*/ 877156 w 1211122"/>
              <a:gd name="connsiteY59" fmla="*/ 348147 h 1334417"/>
              <a:gd name="connsiteX60" fmla="*/ 812066 w 1211122"/>
              <a:gd name="connsiteY60" fmla="*/ 321949 h 1334417"/>
              <a:gd name="connsiteX61" fmla="*/ 871600 w 1211122"/>
              <a:gd name="connsiteY61" fmla="*/ 296553 h 1334417"/>
              <a:gd name="connsiteX62" fmla="*/ 925573 w 1211122"/>
              <a:gd name="connsiteY62" fmla="*/ 229079 h 1334417"/>
              <a:gd name="connsiteX63" fmla="*/ 982725 w 1211122"/>
              <a:gd name="connsiteY63" fmla="*/ 214003 h 1334417"/>
              <a:gd name="connsiteX64" fmla="*/ 989075 w 1211122"/>
              <a:gd name="connsiteY64" fmla="*/ 171934 h 1334417"/>
              <a:gd name="connsiteX65" fmla="*/ 997804 w 1211122"/>
              <a:gd name="connsiteY65" fmla="*/ 124303 h 1334417"/>
              <a:gd name="connsiteX66" fmla="*/ 947004 w 1211122"/>
              <a:gd name="connsiteY66" fmla="*/ 100494 h 1334417"/>
              <a:gd name="connsiteX67" fmla="*/ 852550 w 1211122"/>
              <a:gd name="connsiteY67" fmla="*/ 90178 h 1334417"/>
              <a:gd name="connsiteX68" fmla="*/ 804923 w 1211122"/>
              <a:gd name="connsiteY68" fmla="*/ 67951 h 1334417"/>
              <a:gd name="connsiteX69" fmla="*/ 754125 w 1211122"/>
              <a:gd name="connsiteY69" fmla="*/ 39378 h 1334417"/>
              <a:gd name="connsiteX70" fmla="*/ 709675 w 1211122"/>
              <a:gd name="connsiteY70" fmla="*/ 52078 h 1334417"/>
              <a:gd name="connsiteX71" fmla="*/ 595375 w 1211122"/>
              <a:gd name="connsiteY71" fmla="*/ 1278 h 1334417"/>
              <a:gd name="connsiteX72" fmla="*/ 569975 w 1211122"/>
              <a:gd name="connsiteY72" fmla="*/ 20328 h 1334417"/>
              <a:gd name="connsiteX73" fmla="*/ 516000 w 1211122"/>
              <a:gd name="connsiteY73" fmla="*/ 39378 h 1334417"/>
              <a:gd name="connsiteX74" fmla="*/ 506473 w 1211122"/>
              <a:gd name="connsiteY74" fmla="*/ 93349 h 1334417"/>
              <a:gd name="connsiteX75" fmla="*/ 429482 w 1211122"/>
              <a:gd name="connsiteY75" fmla="*/ 121928 h 1334417"/>
              <a:gd name="connsiteX76" fmla="*/ 363599 w 1211122"/>
              <a:gd name="connsiteY76" fmla="*/ 134623 h 1334417"/>
              <a:gd name="connsiteX77" fmla="*/ 98489 w 1211122"/>
              <a:gd name="connsiteY77" fmla="*/ 257659 h 1334417"/>
              <a:gd name="connsiteX78" fmla="*/ 50864 w 1211122"/>
              <a:gd name="connsiteY78" fmla="*/ 317191 h 1334417"/>
              <a:gd name="connsiteX79" fmla="*/ 12759 w 1211122"/>
              <a:gd name="connsiteY79" fmla="*/ 356874 h 1334417"/>
              <a:gd name="connsiteX80" fmla="*/ 24670 w 1211122"/>
              <a:gd name="connsiteY80" fmla="*/ 436253 h 1334417"/>
              <a:gd name="connsiteX81" fmla="*/ 24670 w 1211122"/>
              <a:gd name="connsiteY81" fmla="*/ 450541 h 1334417"/>
              <a:gd name="connsiteX82" fmla="*/ 363599 w 1211122"/>
              <a:gd name="connsiteY82" fmla="*/ 134227 h 1334417"/>
              <a:gd name="connsiteX0" fmla="*/ 369639 w 1217162"/>
              <a:gd name="connsiteY0" fmla="*/ 134227 h 1334417"/>
              <a:gd name="connsiteX1" fmla="*/ 340272 w 1217162"/>
              <a:gd name="connsiteY1" fmla="*/ 205272 h 1334417"/>
              <a:gd name="connsiteX2" fmla="*/ 306138 w 1217162"/>
              <a:gd name="connsiteY2" fmla="*/ 309250 h 1334417"/>
              <a:gd name="connsiteX3" fmla="*/ 274388 w 1217162"/>
              <a:gd name="connsiteY3" fmla="*/ 412435 h 1334417"/>
              <a:gd name="connsiteX4" fmla="*/ 270419 w 1217162"/>
              <a:gd name="connsiteY4" fmla="*/ 628335 h 1334417"/>
              <a:gd name="connsiteX5" fmla="*/ 355350 w 1217162"/>
              <a:gd name="connsiteY5" fmla="*/ 772005 h 1334417"/>
              <a:gd name="connsiteX6" fmla="*/ 395040 w 1217162"/>
              <a:gd name="connsiteY6" fmla="*/ 850591 h 1334417"/>
              <a:gd name="connsiteX7" fmla="*/ 425201 w 1217162"/>
              <a:gd name="connsiteY7" fmla="*/ 920437 h 1334417"/>
              <a:gd name="connsiteX8" fmla="*/ 368846 w 1217162"/>
              <a:gd name="connsiteY8" fmla="*/ 931553 h 1334417"/>
              <a:gd name="connsiteX9" fmla="*/ 247403 w 1217162"/>
              <a:gd name="connsiteY9" fmla="*/ 974416 h 1334417"/>
              <a:gd name="connsiteX10" fmla="*/ 192634 w 1217162"/>
              <a:gd name="connsiteY10" fmla="*/ 995847 h 1334417"/>
              <a:gd name="connsiteX11" fmla="*/ 152150 w 1217162"/>
              <a:gd name="connsiteY11" fmla="*/ 997431 h 1334417"/>
              <a:gd name="connsiteX12" fmla="*/ 197396 w 1217162"/>
              <a:gd name="connsiteY12" fmla="*/ 1079191 h 1334417"/>
              <a:gd name="connsiteX13" fmla="*/ 226763 w 1217162"/>
              <a:gd name="connsiteY13" fmla="*/ 1090301 h 1334417"/>
              <a:gd name="connsiteX14" fmla="*/ 264071 w 1217162"/>
              <a:gd name="connsiteY14" fmla="*/ 1067284 h 1334417"/>
              <a:gd name="connsiteX15" fmla="*/ 314075 w 1217162"/>
              <a:gd name="connsiteY15" fmla="*/ 1058549 h 1334417"/>
              <a:gd name="connsiteX16" fmla="*/ 268831 w 1217162"/>
              <a:gd name="connsiteY16" fmla="*/ 1126810 h 1334417"/>
              <a:gd name="connsiteX17" fmla="*/ 373606 w 1217162"/>
              <a:gd name="connsiteY17" fmla="*/ 1162530 h 1334417"/>
              <a:gd name="connsiteX18" fmla="*/ 514100 w 1217162"/>
              <a:gd name="connsiteY18" fmla="*/ 1133955 h 1334417"/>
              <a:gd name="connsiteX19" fmla="*/ 576013 w 1217162"/>
              <a:gd name="connsiteY19" fmla="*/ 1188725 h 1334417"/>
              <a:gd name="connsiteX20" fmla="*/ 623637 w 1217162"/>
              <a:gd name="connsiteY20" fmla="*/ 1286356 h 1334417"/>
              <a:gd name="connsiteX21" fmla="*/ 668882 w 1217162"/>
              <a:gd name="connsiteY21" fmla="*/ 1288738 h 1334417"/>
              <a:gd name="connsiteX22" fmla="*/ 709362 w 1217162"/>
              <a:gd name="connsiteY22" fmla="*/ 1303024 h 1334417"/>
              <a:gd name="connsiteX23" fmla="*/ 761751 w 1217162"/>
              <a:gd name="connsiteY23" fmla="*/ 1331599 h 1334417"/>
              <a:gd name="connsiteX24" fmla="*/ 895100 w 1217162"/>
              <a:gd name="connsiteY24" fmla="*/ 1224443 h 1334417"/>
              <a:gd name="connsiteX25" fmla="*/ 1059406 w 1217162"/>
              <a:gd name="connsiteY25" fmla="*/ 1119668 h 1334417"/>
              <a:gd name="connsiteX26" fmla="*/ 1109413 w 1217162"/>
              <a:gd name="connsiteY26" fmla="*/ 1098236 h 1334417"/>
              <a:gd name="connsiteX27" fmla="*/ 1107032 w 1217162"/>
              <a:gd name="connsiteY27" fmla="*/ 1098238 h 1334417"/>
              <a:gd name="connsiteX28" fmla="*/ 1092743 w 1217162"/>
              <a:gd name="connsiteY28" fmla="*/ 1061724 h 1334417"/>
              <a:gd name="connsiteX29" fmla="*/ 1034006 w 1217162"/>
              <a:gd name="connsiteY29" fmla="*/ 1023624 h 1334417"/>
              <a:gd name="connsiteX30" fmla="*/ 1002259 w 1217162"/>
              <a:gd name="connsiteY30" fmla="*/ 1007753 h 1334417"/>
              <a:gd name="connsiteX31" fmla="*/ 982412 w 1217162"/>
              <a:gd name="connsiteY31" fmla="*/ 979174 h 1334417"/>
              <a:gd name="connsiteX32" fmla="*/ 1021309 w 1217162"/>
              <a:gd name="connsiteY32" fmla="*/ 948222 h 1334417"/>
              <a:gd name="connsiteX33" fmla="*/ 1052264 w 1217162"/>
              <a:gd name="connsiteY33" fmla="*/ 931548 h 1334417"/>
              <a:gd name="connsiteX34" fmla="*/ 1080840 w 1217162"/>
              <a:gd name="connsiteY34" fmla="*/ 919647 h 1334417"/>
              <a:gd name="connsiteX35" fmla="*/ 1131638 w 1217162"/>
              <a:gd name="connsiteY35" fmla="*/ 896624 h 1334417"/>
              <a:gd name="connsiteX36" fmla="*/ 1093538 w 1217162"/>
              <a:gd name="connsiteY36" fmla="*/ 752161 h 1334417"/>
              <a:gd name="connsiteX37" fmla="*/ 918120 w 1217162"/>
              <a:gd name="connsiteY37" fmla="*/ 663262 h 1334417"/>
              <a:gd name="connsiteX38" fmla="*/ 1072106 w 1217162"/>
              <a:gd name="connsiteY38" fmla="*/ 542611 h 1334417"/>
              <a:gd name="connsiteX39" fmla="*/ 1128465 w 1217162"/>
              <a:gd name="connsiteY39" fmla="*/ 567222 h 1334417"/>
              <a:gd name="connsiteX40" fmla="*/ 1176090 w 1217162"/>
              <a:gd name="connsiteY40" fmla="*/ 600559 h 1334417"/>
              <a:gd name="connsiteX41" fmla="*/ 1142753 w 1217162"/>
              <a:gd name="connsiteY41" fmla="*/ 629134 h 1334417"/>
              <a:gd name="connsiteX42" fmla="*/ 1107032 w 1217162"/>
              <a:gd name="connsiteY42" fmla="*/ 672787 h 1334417"/>
              <a:gd name="connsiteX43" fmla="*/ 1149896 w 1217162"/>
              <a:gd name="connsiteY43" fmla="*/ 671997 h 1334417"/>
              <a:gd name="connsiteX44" fmla="*/ 1200694 w 1217162"/>
              <a:gd name="connsiteY44" fmla="*/ 671200 h 1334417"/>
              <a:gd name="connsiteX45" fmla="*/ 1214190 w 1217162"/>
              <a:gd name="connsiteY45" fmla="*/ 595797 h 1334417"/>
              <a:gd name="connsiteX46" fmla="*/ 1149101 w 1217162"/>
              <a:gd name="connsiteY46" fmla="*/ 483872 h 1334417"/>
              <a:gd name="connsiteX47" fmla="*/ 1074488 w 1217162"/>
              <a:gd name="connsiteY47" fmla="*/ 544203 h 1334417"/>
              <a:gd name="connsiteX48" fmla="*/ 910975 w 1217162"/>
              <a:gd name="connsiteY48" fmla="*/ 663658 h 1334417"/>
              <a:gd name="connsiteX49" fmla="*/ 868907 w 1217162"/>
              <a:gd name="connsiteY49" fmla="*/ 599761 h 1334417"/>
              <a:gd name="connsiteX50" fmla="*/ 835571 w 1217162"/>
              <a:gd name="connsiteY50" fmla="*/ 605322 h 1334417"/>
              <a:gd name="connsiteX51" fmla="*/ 819694 w 1217162"/>
              <a:gd name="connsiteY51" fmla="*/ 598172 h 1334417"/>
              <a:gd name="connsiteX52" fmla="*/ 901450 w 1217162"/>
              <a:gd name="connsiteY52" fmla="*/ 486255 h 1334417"/>
              <a:gd name="connsiteX53" fmla="*/ 942728 w 1217162"/>
              <a:gd name="connsiteY53" fmla="*/ 526741 h 1334417"/>
              <a:gd name="connsiteX54" fmla="*/ 986381 w 1217162"/>
              <a:gd name="connsiteY54" fmla="*/ 564043 h 1334417"/>
              <a:gd name="connsiteX55" fmla="*/ 980828 w 1217162"/>
              <a:gd name="connsiteY55" fmla="*/ 493403 h 1334417"/>
              <a:gd name="connsiteX56" fmla="*/ 980828 w 1217162"/>
              <a:gd name="connsiteY56" fmla="*/ 443397 h 1334417"/>
              <a:gd name="connsiteX57" fmla="*/ 964159 w 1217162"/>
              <a:gd name="connsiteY57" fmla="*/ 414822 h 1334417"/>
              <a:gd name="connsiteX58" fmla="*/ 943519 w 1217162"/>
              <a:gd name="connsiteY58" fmla="*/ 378303 h 1334417"/>
              <a:gd name="connsiteX59" fmla="*/ 883196 w 1217162"/>
              <a:gd name="connsiteY59" fmla="*/ 348147 h 1334417"/>
              <a:gd name="connsiteX60" fmla="*/ 818106 w 1217162"/>
              <a:gd name="connsiteY60" fmla="*/ 321949 h 1334417"/>
              <a:gd name="connsiteX61" fmla="*/ 877640 w 1217162"/>
              <a:gd name="connsiteY61" fmla="*/ 296553 h 1334417"/>
              <a:gd name="connsiteX62" fmla="*/ 931613 w 1217162"/>
              <a:gd name="connsiteY62" fmla="*/ 229079 h 1334417"/>
              <a:gd name="connsiteX63" fmla="*/ 988765 w 1217162"/>
              <a:gd name="connsiteY63" fmla="*/ 214003 h 1334417"/>
              <a:gd name="connsiteX64" fmla="*/ 995115 w 1217162"/>
              <a:gd name="connsiteY64" fmla="*/ 171934 h 1334417"/>
              <a:gd name="connsiteX65" fmla="*/ 1003844 w 1217162"/>
              <a:gd name="connsiteY65" fmla="*/ 124303 h 1334417"/>
              <a:gd name="connsiteX66" fmla="*/ 953044 w 1217162"/>
              <a:gd name="connsiteY66" fmla="*/ 100494 h 1334417"/>
              <a:gd name="connsiteX67" fmla="*/ 858590 w 1217162"/>
              <a:gd name="connsiteY67" fmla="*/ 90178 h 1334417"/>
              <a:gd name="connsiteX68" fmla="*/ 810963 w 1217162"/>
              <a:gd name="connsiteY68" fmla="*/ 67951 h 1334417"/>
              <a:gd name="connsiteX69" fmla="*/ 760165 w 1217162"/>
              <a:gd name="connsiteY69" fmla="*/ 39378 h 1334417"/>
              <a:gd name="connsiteX70" fmla="*/ 715715 w 1217162"/>
              <a:gd name="connsiteY70" fmla="*/ 52078 h 1334417"/>
              <a:gd name="connsiteX71" fmla="*/ 601415 w 1217162"/>
              <a:gd name="connsiteY71" fmla="*/ 1278 h 1334417"/>
              <a:gd name="connsiteX72" fmla="*/ 576015 w 1217162"/>
              <a:gd name="connsiteY72" fmla="*/ 20328 h 1334417"/>
              <a:gd name="connsiteX73" fmla="*/ 522040 w 1217162"/>
              <a:gd name="connsiteY73" fmla="*/ 39378 h 1334417"/>
              <a:gd name="connsiteX74" fmla="*/ 512513 w 1217162"/>
              <a:gd name="connsiteY74" fmla="*/ 93349 h 1334417"/>
              <a:gd name="connsiteX75" fmla="*/ 435522 w 1217162"/>
              <a:gd name="connsiteY75" fmla="*/ 121928 h 1334417"/>
              <a:gd name="connsiteX76" fmla="*/ 369639 w 1217162"/>
              <a:gd name="connsiteY76" fmla="*/ 134623 h 1334417"/>
              <a:gd name="connsiteX77" fmla="*/ 104529 w 1217162"/>
              <a:gd name="connsiteY77" fmla="*/ 257659 h 1334417"/>
              <a:gd name="connsiteX78" fmla="*/ 56904 w 1217162"/>
              <a:gd name="connsiteY78" fmla="*/ 317191 h 1334417"/>
              <a:gd name="connsiteX79" fmla="*/ 18799 w 1217162"/>
              <a:gd name="connsiteY79" fmla="*/ 356874 h 1334417"/>
              <a:gd name="connsiteX80" fmla="*/ 30710 w 1217162"/>
              <a:gd name="connsiteY80" fmla="*/ 450541 h 1334417"/>
              <a:gd name="connsiteX81" fmla="*/ 369639 w 1217162"/>
              <a:gd name="connsiteY81" fmla="*/ 134227 h 1334417"/>
              <a:gd name="connsiteX0" fmla="*/ 358702 w 1206225"/>
              <a:gd name="connsiteY0" fmla="*/ 134227 h 1334417"/>
              <a:gd name="connsiteX1" fmla="*/ 329335 w 1206225"/>
              <a:gd name="connsiteY1" fmla="*/ 205272 h 1334417"/>
              <a:gd name="connsiteX2" fmla="*/ 295201 w 1206225"/>
              <a:gd name="connsiteY2" fmla="*/ 309250 h 1334417"/>
              <a:gd name="connsiteX3" fmla="*/ 263451 w 1206225"/>
              <a:gd name="connsiteY3" fmla="*/ 412435 h 1334417"/>
              <a:gd name="connsiteX4" fmla="*/ 259482 w 1206225"/>
              <a:gd name="connsiteY4" fmla="*/ 628335 h 1334417"/>
              <a:gd name="connsiteX5" fmla="*/ 344413 w 1206225"/>
              <a:gd name="connsiteY5" fmla="*/ 772005 h 1334417"/>
              <a:gd name="connsiteX6" fmla="*/ 384103 w 1206225"/>
              <a:gd name="connsiteY6" fmla="*/ 850591 h 1334417"/>
              <a:gd name="connsiteX7" fmla="*/ 414264 w 1206225"/>
              <a:gd name="connsiteY7" fmla="*/ 920437 h 1334417"/>
              <a:gd name="connsiteX8" fmla="*/ 357909 w 1206225"/>
              <a:gd name="connsiteY8" fmla="*/ 931553 h 1334417"/>
              <a:gd name="connsiteX9" fmla="*/ 236466 w 1206225"/>
              <a:gd name="connsiteY9" fmla="*/ 974416 h 1334417"/>
              <a:gd name="connsiteX10" fmla="*/ 181697 w 1206225"/>
              <a:gd name="connsiteY10" fmla="*/ 995847 h 1334417"/>
              <a:gd name="connsiteX11" fmla="*/ 141213 w 1206225"/>
              <a:gd name="connsiteY11" fmla="*/ 997431 h 1334417"/>
              <a:gd name="connsiteX12" fmla="*/ 186459 w 1206225"/>
              <a:gd name="connsiteY12" fmla="*/ 1079191 h 1334417"/>
              <a:gd name="connsiteX13" fmla="*/ 215826 w 1206225"/>
              <a:gd name="connsiteY13" fmla="*/ 1090301 h 1334417"/>
              <a:gd name="connsiteX14" fmla="*/ 253134 w 1206225"/>
              <a:gd name="connsiteY14" fmla="*/ 1067284 h 1334417"/>
              <a:gd name="connsiteX15" fmla="*/ 303138 w 1206225"/>
              <a:gd name="connsiteY15" fmla="*/ 1058549 h 1334417"/>
              <a:gd name="connsiteX16" fmla="*/ 257894 w 1206225"/>
              <a:gd name="connsiteY16" fmla="*/ 1126810 h 1334417"/>
              <a:gd name="connsiteX17" fmla="*/ 362669 w 1206225"/>
              <a:gd name="connsiteY17" fmla="*/ 1162530 h 1334417"/>
              <a:gd name="connsiteX18" fmla="*/ 503163 w 1206225"/>
              <a:gd name="connsiteY18" fmla="*/ 1133955 h 1334417"/>
              <a:gd name="connsiteX19" fmla="*/ 565076 w 1206225"/>
              <a:gd name="connsiteY19" fmla="*/ 1188725 h 1334417"/>
              <a:gd name="connsiteX20" fmla="*/ 612700 w 1206225"/>
              <a:gd name="connsiteY20" fmla="*/ 1286356 h 1334417"/>
              <a:gd name="connsiteX21" fmla="*/ 657945 w 1206225"/>
              <a:gd name="connsiteY21" fmla="*/ 1288738 h 1334417"/>
              <a:gd name="connsiteX22" fmla="*/ 698425 w 1206225"/>
              <a:gd name="connsiteY22" fmla="*/ 1303024 h 1334417"/>
              <a:gd name="connsiteX23" fmla="*/ 750814 w 1206225"/>
              <a:gd name="connsiteY23" fmla="*/ 1331599 h 1334417"/>
              <a:gd name="connsiteX24" fmla="*/ 884163 w 1206225"/>
              <a:gd name="connsiteY24" fmla="*/ 1224443 h 1334417"/>
              <a:gd name="connsiteX25" fmla="*/ 1048469 w 1206225"/>
              <a:gd name="connsiteY25" fmla="*/ 1119668 h 1334417"/>
              <a:gd name="connsiteX26" fmla="*/ 1098476 w 1206225"/>
              <a:gd name="connsiteY26" fmla="*/ 1098236 h 1334417"/>
              <a:gd name="connsiteX27" fmla="*/ 1096095 w 1206225"/>
              <a:gd name="connsiteY27" fmla="*/ 1098238 h 1334417"/>
              <a:gd name="connsiteX28" fmla="*/ 1081806 w 1206225"/>
              <a:gd name="connsiteY28" fmla="*/ 1061724 h 1334417"/>
              <a:gd name="connsiteX29" fmla="*/ 1023069 w 1206225"/>
              <a:gd name="connsiteY29" fmla="*/ 1023624 h 1334417"/>
              <a:gd name="connsiteX30" fmla="*/ 991322 w 1206225"/>
              <a:gd name="connsiteY30" fmla="*/ 1007753 h 1334417"/>
              <a:gd name="connsiteX31" fmla="*/ 971475 w 1206225"/>
              <a:gd name="connsiteY31" fmla="*/ 979174 h 1334417"/>
              <a:gd name="connsiteX32" fmla="*/ 1010372 w 1206225"/>
              <a:gd name="connsiteY32" fmla="*/ 948222 h 1334417"/>
              <a:gd name="connsiteX33" fmla="*/ 1041327 w 1206225"/>
              <a:gd name="connsiteY33" fmla="*/ 931548 h 1334417"/>
              <a:gd name="connsiteX34" fmla="*/ 1069903 w 1206225"/>
              <a:gd name="connsiteY34" fmla="*/ 919647 h 1334417"/>
              <a:gd name="connsiteX35" fmla="*/ 1120701 w 1206225"/>
              <a:gd name="connsiteY35" fmla="*/ 896624 h 1334417"/>
              <a:gd name="connsiteX36" fmla="*/ 1082601 w 1206225"/>
              <a:gd name="connsiteY36" fmla="*/ 752161 h 1334417"/>
              <a:gd name="connsiteX37" fmla="*/ 907183 w 1206225"/>
              <a:gd name="connsiteY37" fmla="*/ 663262 h 1334417"/>
              <a:gd name="connsiteX38" fmla="*/ 1061169 w 1206225"/>
              <a:gd name="connsiteY38" fmla="*/ 542611 h 1334417"/>
              <a:gd name="connsiteX39" fmla="*/ 1117528 w 1206225"/>
              <a:gd name="connsiteY39" fmla="*/ 567222 h 1334417"/>
              <a:gd name="connsiteX40" fmla="*/ 1165153 w 1206225"/>
              <a:gd name="connsiteY40" fmla="*/ 600559 h 1334417"/>
              <a:gd name="connsiteX41" fmla="*/ 1131816 w 1206225"/>
              <a:gd name="connsiteY41" fmla="*/ 629134 h 1334417"/>
              <a:gd name="connsiteX42" fmla="*/ 1096095 w 1206225"/>
              <a:gd name="connsiteY42" fmla="*/ 672787 h 1334417"/>
              <a:gd name="connsiteX43" fmla="*/ 1138959 w 1206225"/>
              <a:gd name="connsiteY43" fmla="*/ 671997 h 1334417"/>
              <a:gd name="connsiteX44" fmla="*/ 1189757 w 1206225"/>
              <a:gd name="connsiteY44" fmla="*/ 671200 h 1334417"/>
              <a:gd name="connsiteX45" fmla="*/ 1203253 w 1206225"/>
              <a:gd name="connsiteY45" fmla="*/ 595797 h 1334417"/>
              <a:gd name="connsiteX46" fmla="*/ 1138164 w 1206225"/>
              <a:gd name="connsiteY46" fmla="*/ 483872 h 1334417"/>
              <a:gd name="connsiteX47" fmla="*/ 1063551 w 1206225"/>
              <a:gd name="connsiteY47" fmla="*/ 544203 h 1334417"/>
              <a:gd name="connsiteX48" fmla="*/ 900038 w 1206225"/>
              <a:gd name="connsiteY48" fmla="*/ 663658 h 1334417"/>
              <a:gd name="connsiteX49" fmla="*/ 857970 w 1206225"/>
              <a:gd name="connsiteY49" fmla="*/ 599761 h 1334417"/>
              <a:gd name="connsiteX50" fmla="*/ 824634 w 1206225"/>
              <a:gd name="connsiteY50" fmla="*/ 605322 h 1334417"/>
              <a:gd name="connsiteX51" fmla="*/ 808757 w 1206225"/>
              <a:gd name="connsiteY51" fmla="*/ 598172 h 1334417"/>
              <a:gd name="connsiteX52" fmla="*/ 890513 w 1206225"/>
              <a:gd name="connsiteY52" fmla="*/ 486255 h 1334417"/>
              <a:gd name="connsiteX53" fmla="*/ 931791 w 1206225"/>
              <a:gd name="connsiteY53" fmla="*/ 526741 h 1334417"/>
              <a:gd name="connsiteX54" fmla="*/ 975444 w 1206225"/>
              <a:gd name="connsiteY54" fmla="*/ 564043 h 1334417"/>
              <a:gd name="connsiteX55" fmla="*/ 969891 w 1206225"/>
              <a:gd name="connsiteY55" fmla="*/ 493403 h 1334417"/>
              <a:gd name="connsiteX56" fmla="*/ 969891 w 1206225"/>
              <a:gd name="connsiteY56" fmla="*/ 443397 h 1334417"/>
              <a:gd name="connsiteX57" fmla="*/ 953222 w 1206225"/>
              <a:gd name="connsiteY57" fmla="*/ 414822 h 1334417"/>
              <a:gd name="connsiteX58" fmla="*/ 932582 w 1206225"/>
              <a:gd name="connsiteY58" fmla="*/ 378303 h 1334417"/>
              <a:gd name="connsiteX59" fmla="*/ 872259 w 1206225"/>
              <a:gd name="connsiteY59" fmla="*/ 348147 h 1334417"/>
              <a:gd name="connsiteX60" fmla="*/ 807169 w 1206225"/>
              <a:gd name="connsiteY60" fmla="*/ 321949 h 1334417"/>
              <a:gd name="connsiteX61" fmla="*/ 866703 w 1206225"/>
              <a:gd name="connsiteY61" fmla="*/ 296553 h 1334417"/>
              <a:gd name="connsiteX62" fmla="*/ 920676 w 1206225"/>
              <a:gd name="connsiteY62" fmla="*/ 229079 h 1334417"/>
              <a:gd name="connsiteX63" fmla="*/ 977828 w 1206225"/>
              <a:gd name="connsiteY63" fmla="*/ 214003 h 1334417"/>
              <a:gd name="connsiteX64" fmla="*/ 984178 w 1206225"/>
              <a:gd name="connsiteY64" fmla="*/ 171934 h 1334417"/>
              <a:gd name="connsiteX65" fmla="*/ 992907 w 1206225"/>
              <a:gd name="connsiteY65" fmla="*/ 124303 h 1334417"/>
              <a:gd name="connsiteX66" fmla="*/ 942107 w 1206225"/>
              <a:gd name="connsiteY66" fmla="*/ 100494 h 1334417"/>
              <a:gd name="connsiteX67" fmla="*/ 847653 w 1206225"/>
              <a:gd name="connsiteY67" fmla="*/ 90178 h 1334417"/>
              <a:gd name="connsiteX68" fmla="*/ 800026 w 1206225"/>
              <a:gd name="connsiteY68" fmla="*/ 67951 h 1334417"/>
              <a:gd name="connsiteX69" fmla="*/ 749228 w 1206225"/>
              <a:gd name="connsiteY69" fmla="*/ 39378 h 1334417"/>
              <a:gd name="connsiteX70" fmla="*/ 704778 w 1206225"/>
              <a:gd name="connsiteY70" fmla="*/ 52078 h 1334417"/>
              <a:gd name="connsiteX71" fmla="*/ 590478 w 1206225"/>
              <a:gd name="connsiteY71" fmla="*/ 1278 h 1334417"/>
              <a:gd name="connsiteX72" fmla="*/ 565078 w 1206225"/>
              <a:gd name="connsiteY72" fmla="*/ 20328 h 1334417"/>
              <a:gd name="connsiteX73" fmla="*/ 511103 w 1206225"/>
              <a:gd name="connsiteY73" fmla="*/ 39378 h 1334417"/>
              <a:gd name="connsiteX74" fmla="*/ 501576 w 1206225"/>
              <a:gd name="connsiteY74" fmla="*/ 93349 h 1334417"/>
              <a:gd name="connsiteX75" fmla="*/ 424585 w 1206225"/>
              <a:gd name="connsiteY75" fmla="*/ 121928 h 1334417"/>
              <a:gd name="connsiteX76" fmla="*/ 358702 w 1206225"/>
              <a:gd name="connsiteY76" fmla="*/ 134623 h 1334417"/>
              <a:gd name="connsiteX77" fmla="*/ 93592 w 1206225"/>
              <a:gd name="connsiteY77" fmla="*/ 257659 h 1334417"/>
              <a:gd name="connsiteX78" fmla="*/ 45967 w 1206225"/>
              <a:gd name="connsiteY78" fmla="*/ 317191 h 1334417"/>
              <a:gd name="connsiteX79" fmla="*/ 19773 w 1206225"/>
              <a:gd name="connsiteY79" fmla="*/ 450541 h 1334417"/>
              <a:gd name="connsiteX80" fmla="*/ 358702 w 1206225"/>
              <a:gd name="connsiteY80" fmla="*/ 134227 h 1334417"/>
              <a:gd name="connsiteX0" fmla="*/ 312735 w 1160258"/>
              <a:gd name="connsiteY0" fmla="*/ 134227 h 1334417"/>
              <a:gd name="connsiteX1" fmla="*/ 283368 w 1160258"/>
              <a:gd name="connsiteY1" fmla="*/ 205272 h 1334417"/>
              <a:gd name="connsiteX2" fmla="*/ 249234 w 1160258"/>
              <a:gd name="connsiteY2" fmla="*/ 309250 h 1334417"/>
              <a:gd name="connsiteX3" fmla="*/ 217484 w 1160258"/>
              <a:gd name="connsiteY3" fmla="*/ 412435 h 1334417"/>
              <a:gd name="connsiteX4" fmla="*/ 213515 w 1160258"/>
              <a:gd name="connsiteY4" fmla="*/ 628335 h 1334417"/>
              <a:gd name="connsiteX5" fmla="*/ 298446 w 1160258"/>
              <a:gd name="connsiteY5" fmla="*/ 772005 h 1334417"/>
              <a:gd name="connsiteX6" fmla="*/ 338136 w 1160258"/>
              <a:gd name="connsiteY6" fmla="*/ 850591 h 1334417"/>
              <a:gd name="connsiteX7" fmla="*/ 368297 w 1160258"/>
              <a:gd name="connsiteY7" fmla="*/ 920437 h 1334417"/>
              <a:gd name="connsiteX8" fmla="*/ 311942 w 1160258"/>
              <a:gd name="connsiteY8" fmla="*/ 931553 h 1334417"/>
              <a:gd name="connsiteX9" fmla="*/ 190499 w 1160258"/>
              <a:gd name="connsiteY9" fmla="*/ 974416 h 1334417"/>
              <a:gd name="connsiteX10" fmla="*/ 135730 w 1160258"/>
              <a:gd name="connsiteY10" fmla="*/ 995847 h 1334417"/>
              <a:gd name="connsiteX11" fmla="*/ 95246 w 1160258"/>
              <a:gd name="connsiteY11" fmla="*/ 997431 h 1334417"/>
              <a:gd name="connsiteX12" fmla="*/ 140492 w 1160258"/>
              <a:gd name="connsiteY12" fmla="*/ 1079191 h 1334417"/>
              <a:gd name="connsiteX13" fmla="*/ 169859 w 1160258"/>
              <a:gd name="connsiteY13" fmla="*/ 1090301 h 1334417"/>
              <a:gd name="connsiteX14" fmla="*/ 207167 w 1160258"/>
              <a:gd name="connsiteY14" fmla="*/ 1067284 h 1334417"/>
              <a:gd name="connsiteX15" fmla="*/ 257171 w 1160258"/>
              <a:gd name="connsiteY15" fmla="*/ 1058549 h 1334417"/>
              <a:gd name="connsiteX16" fmla="*/ 211927 w 1160258"/>
              <a:gd name="connsiteY16" fmla="*/ 1126810 h 1334417"/>
              <a:gd name="connsiteX17" fmla="*/ 316702 w 1160258"/>
              <a:gd name="connsiteY17" fmla="*/ 1162530 h 1334417"/>
              <a:gd name="connsiteX18" fmla="*/ 457196 w 1160258"/>
              <a:gd name="connsiteY18" fmla="*/ 1133955 h 1334417"/>
              <a:gd name="connsiteX19" fmla="*/ 519109 w 1160258"/>
              <a:gd name="connsiteY19" fmla="*/ 1188725 h 1334417"/>
              <a:gd name="connsiteX20" fmla="*/ 566733 w 1160258"/>
              <a:gd name="connsiteY20" fmla="*/ 1286356 h 1334417"/>
              <a:gd name="connsiteX21" fmla="*/ 611978 w 1160258"/>
              <a:gd name="connsiteY21" fmla="*/ 1288738 h 1334417"/>
              <a:gd name="connsiteX22" fmla="*/ 652458 w 1160258"/>
              <a:gd name="connsiteY22" fmla="*/ 1303024 h 1334417"/>
              <a:gd name="connsiteX23" fmla="*/ 704847 w 1160258"/>
              <a:gd name="connsiteY23" fmla="*/ 1331599 h 1334417"/>
              <a:gd name="connsiteX24" fmla="*/ 838196 w 1160258"/>
              <a:gd name="connsiteY24" fmla="*/ 1224443 h 1334417"/>
              <a:gd name="connsiteX25" fmla="*/ 1002502 w 1160258"/>
              <a:gd name="connsiteY25" fmla="*/ 1119668 h 1334417"/>
              <a:gd name="connsiteX26" fmla="*/ 1052509 w 1160258"/>
              <a:gd name="connsiteY26" fmla="*/ 1098236 h 1334417"/>
              <a:gd name="connsiteX27" fmla="*/ 1050128 w 1160258"/>
              <a:gd name="connsiteY27" fmla="*/ 1098238 h 1334417"/>
              <a:gd name="connsiteX28" fmla="*/ 1035839 w 1160258"/>
              <a:gd name="connsiteY28" fmla="*/ 1061724 h 1334417"/>
              <a:gd name="connsiteX29" fmla="*/ 977102 w 1160258"/>
              <a:gd name="connsiteY29" fmla="*/ 1023624 h 1334417"/>
              <a:gd name="connsiteX30" fmla="*/ 945355 w 1160258"/>
              <a:gd name="connsiteY30" fmla="*/ 1007753 h 1334417"/>
              <a:gd name="connsiteX31" fmla="*/ 925508 w 1160258"/>
              <a:gd name="connsiteY31" fmla="*/ 979174 h 1334417"/>
              <a:gd name="connsiteX32" fmla="*/ 964405 w 1160258"/>
              <a:gd name="connsiteY32" fmla="*/ 948222 h 1334417"/>
              <a:gd name="connsiteX33" fmla="*/ 995360 w 1160258"/>
              <a:gd name="connsiteY33" fmla="*/ 931548 h 1334417"/>
              <a:gd name="connsiteX34" fmla="*/ 1023936 w 1160258"/>
              <a:gd name="connsiteY34" fmla="*/ 919647 h 1334417"/>
              <a:gd name="connsiteX35" fmla="*/ 1074734 w 1160258"/>
              <a:gd name="connsiteY35" fmla="*/ 896624 h 1334417"/>
              <a:gd name="connsiteX36" fmla="*/ 1036634 w 1160258"/>
              <a:gd name="connsiteY36" fmla="*/ 752161 h 1334417"/>
              <a:gd name="connsiteX37" fmla="*/ 861216 w 1160258"/>
              <a:gd name="connsiteY37" fmla="*/ 663262 h 1334417"/>
              <a:gd name="connsiteX38" fmla="*/ 1015202 w 1160258"/>
              <a:gd name="connsiteY38" fmla="*/ 542611 h 1334417"/>
              <a:gd name="connsiteX39" fmla="*/ 1071561 w 1160258"/>
              <a:gd name="connsiteY39" fmla="*/ 567222 h 1334417"/>
              <a:gd name="connsiteX40" fmla="*/ 1119186 w 1160258"/>
              <a:gd name="connsiteY40" fmla="*/ 600559 h 1334417"/>
              <a:gd name="connsiteX41" fmla="*/ 1085849 w 1160258"/>
              <a:gd name="connsiteY41" fmla="*/ 629134 h 1334417"/>
              <a:gd name="connsiteX42" fmla="*/ 1050128 w 1160258"/>
              <a:gd name="connsiteY42" fmla="*/ 672787 h 1334417"/>
              <a:gd name="connsiteX43" fmla="*/ 1092992 w 1160258"/>
              <a:gd name="connsiteY43" fmla="*/ 671997 h 1334417"/>
              <a:gd name="connsiteX44" fmla="*/ 1143790 w 1160258"/>
              <a:gd name="connsiteY44" fmla="*/ 671200 h 1334417"/>
              <a:gd name="connsiteX45" fmla="*/ 1157286 w 1160258"/>
              <a:gd name="connsiteY45" fmla="*/ 595797 h 1334417"/>
              <a:gd name="connsiteX46" fmla="*/ 1092197 w 1160258"/>
              <a:gd name="connsiteY46" fmla="*/ 483872 h 1334417"/>
              <a:gd name="connsiteX47" fmla="*/ 1017584 w 1160258"/>
              <a:gd name="connsiteY47" fmla="*/ 544203 h 1334417"/>
              <a:gd name="connsiteX48" fmla="*/ 854071 w 1160258"/>
              <a:gd name="connsiteY48" fmla="*/ 663658 h 1334417"/>
              <a:gd name="connsiteX49" fmla="*/ 812003 w 1160258"/>
              <a:gd name="connsiteY49" fmla="*/ 599761 h 1334417"/>
              <a:gd name="connsiteX50" fmla="*/ 778667 w 1160258"/>
              <a:gd name="connsiteY50" fmla="*/ 605322 h 1334417"/>
              <a:gd name="connsiteX51" fmla="*/ 762790 w 1160258"/>
              <a:gd name="connsiteY51" fmla="*/ 598172 h 1334417"/>
              <a:gd name="connsiteX52" fmla="*/ 844546 w 1160258"/>
              <a:gd name="connsiteY52" fmla="*/ 486255 h 1334417"/>
              <a:gd name="connsiteX53" fmla="*/ 885824 w 1160258"/>
              <a:gd name="connsiteY53" fmla="*/ 526741 h 1334417"/>
              <a:gd name="connsiteX54" fmla="*/ 929477 w 1160258"/>
              <a:gd name="connsiteY54" fmla="*/ 564043 h 1334417"/>
              <a:gd name="connsiteX55" fmla="*/ 923924 w 1160258"/>
              <a:gd name="connsiteY55" fmla="*/ 493403 h 1334417"/>
              <a:gd name="connsiteX56" fmla="*/ 923924 w 1160258"/>
              <a:gd name="connsiteY56" fmla="*/ 443397 h 1334417"/>
              <a:gd name="connsiteX57" fmla="*/ 907255 w 1160258"/>
              <a:gd name="connsiteY57" fmla="*/ 414822 h 1334417"/>
              <a:gd name="connsiteX58" fmla="*/ 886615 w 1160258"/>
              <a:gd name="connsiteY58" fmla="*/ 378303 h 1334417"/>
              <a:gd name="connsiteX59" fmla="*/ 826292 w 1160258"/>
              <a:gd name="connsiteY59" fmla="*/ 348147 h 1334417"/>
              <a:gd name="connsiteX60" fmla="*/ 761202 w 1160258"/>
              <a:gd name="connsiteY60" fmla="*/ 321949 h 1334417"/>
              <a:gd name="connsiteX61" fmla="*/ 820736 w 1160258"/>
              <a:gd name="connsiteY61" fmla="*/ 296553 h 1334417"/>
              <a:gd name="connsiteX62" fmla="*/ 874709 w 1160258"/>
              <a:gd name="connsiteY62" fmla="*/ 229079 h 1334417"/>
              <a:gd name="connsiteX63" fmla="*/ 931861 w 1160258"/>
              <a:gd name="connsiteY63" fmla="*/ 214003 h 1334417"/>
              <a:gd name="connsiteX64" fmla="*/ 938211 w 1160258"/>
              <a:gd name="connsiteY64" fmla="*/ 171934 h 1334417"/>
              <a:gd name="connsiteX65" fmla="*/ 946940 w 1160258"/>
              <a:gd name="connsiteY65" fmla="*/ 124303 h 1334417"/>
              <a:gd name="connsiteX66" fmla="*/ 896140 w 1160258"/>
              <a:gd name="connsiteY66" fmla="*/ 100494 h 1334417"/>
              <a:gd name="connsiteX67" fmla="*/ 801686 w 1160258"/>
              <a:gd name="connsiteY67" fmla="*/ 90178 h 1334417"/>
              <a:gd name="connsiteX68" fmla="*/ 754059 w 1160258"/>
              <a:gd name="connsiteY68" fmla="*/ 67951 h 1334417"/>
              <a:gd name="connsiteX69" fmla="*/ 703261 w 1160258"/>
              <a:gd name="connsiteY69" fmla="*/ 39378 h 1334417"/>
              <a:gd name="connsiteX70" fmla="*/ 658811 w 1160258"/>
              <a:gd name="connsiteY70" fmla="*/ 52078 h 1334417"/>
              <a:gd name="connsiteX71" fmla="*/ 544511 w 1160258"/>
              <a:gd name="connsiteY71" fmla="*/ 1278 h 1334417"/>
              <a:gd name="connsiteX72" fmla="*/ 519111 w 1160258"/>
              <a:gd name="connsiteY72" fmla="*/ 20328 h 1334417"/>
              <a:gd name="connsiteX73" fmla="*/ 465136 w 1160258"/>
              <a:gd name="connsiteY73" fmla="*/ 39378 h 1334417"/>
              <a:gd name="connsiteX74" fmla="*/ 455609 w 1160258"/>
              <a:gd name="connsiteY74" fmla="*/ 93349 h 1334417"/>
              <a:gd name="connsiteX75" fmla="*/ 378618 w 1160258"/>
              <a:gd name="connsiteY75" fmla="*/ 121928 h 1334417"/>
              <a:gd name="connsiteX76" fmla="*/ 312735 w 1160258"/>
              <a:gd name="connsiteY76" fmla="*/ 134623 h 1334417"/>
              <a:gd name="connsiteX77" fmla="*/ 47625 w 1160258"/>
              <a:gd name="connsiteY77" fmla="*/ 257659 h 1334417"/>
              <a:gd name="connsiteX78" fmla="*/ 0 w 1160258"/>
              <a:gd name="connsiteY78" fmla="*/ 317191 h 1334417"/>
              <a:gd name="connsiteX79" fmla="*/ 312735 w 1160258"/>
              <a:gd name="connsiteY79" fmla="*/ 134227 h 1334417"/>
              <a:gd name="connsiteX0" fmla="*/ 265110 w 1112633"/>
              <a:gd name="connsiteY0" fmla="*/ 134227 h 1334417"/>
              <a:gd name="connsiteX1" fmla="*/ 235743 w 1112633"/>
              <a:gd name="connsiteY1" fmla="*/ 205272 h 1334417"/>
              <a:gd name="connsiteX2" fmla="*/ 201609 w 1112633"/>
              <a:gd name="connsiteY2" fmla="*/ 309250 h 1334417"/>
              <a:gd name="connsiteX3" fmla="*/ 169859 w 1112633"/>
              <a:gd name="connsiteY3" fmla="*/ 412435 h 1334417"/>
              <a:gd name="connsiteX4" fmla="*/ 165890 w 1112633"/>
              <a:gd name="connsiteY4" fmla="*/ 628335 h 1334417"/>
              <a:gd name="connsiteX5" fmla="*/ 250821 w 1112633"/>
              <a:gd name="connsiteY5" fmla="*/ 772005 h 1334417"/>
              <a:gd name="connsiteX6" fmla="*/ 290511 w 1112633"/>
              <a:gd name="connsiteY6" fmla="*/ 850591 h 1334417"/>
              <a:gd name="connsiteX7" fmla="*/ 320672 w 1112633"/>
              <a:gd name="connsiteY7" fmla="*/ 920437 h 1334417"/>
              <a:gd name="connsiteX8" fmla="*/ 264317 w 1112633"/>
              <a:gd name="connsiteY8" fmla="*/ 931553 h 1334417"/>
              <a:gd name="connsiteX9" fmla="*/ 142874 w 1112633"/>
              <a:gd name="connsiteY9" fmla="*/ 974416 h 1334417"/>
              <a:gd name="connsiteX10" fmla="*/ 88105 w 1112633"/>
              <a:gd name="connsiteY10" fmla="*/ 995847 h 1334417"/>
              <a:gd name="connsiteX11" fmla="*/ 47621 w 1112633"/>
              <a:gd name="connsiteY11" fmla="*/ 997431 h 1334417"/>
              <a:gd name="connsiteX12" fmla="*/ 92867 w 1112633"/>
              <a:gd name="connsiteY12" fmla="*/ 1079191 h 1334417"/>
              <a:gd name="connsiteX13" fmla="*/ 122234 w 1112633"/>
              <a:gd name="connsiteY13" fmla="*/ 1090301 h 1334417"/>
              <a:gd name="connsiteX14" fmla="*/ 159542 w 1112633"/>
              <a:gd name="connsiteY14" fmla="*/ 1067284 h 1334417"/>
              <a:gd name="connsiteX15" fmla="*/ 209546 w 1112633"/>
              <a:gd name="connsiteY15" fmla="*/ 1058549 h 1334417"/>
              <a:gd name="connsiteX16" fmla="*/ 164302 w 1112633"/>
              <a:gd name="connsiteY16" fmla="*/ 1126810 h 1334417"/>
              <a:gd name="connsiteX17" fmla="*/ 269077 w 1112633"/>
              <a:gd name="connsiteY17" fmla="*/ 1162530 h 1334417"/>
              <a:gd name="connsiteX18" fmla="*/ 409571 w 1112633"/>
              <a:gd name="connsiteY18" fmla="*/ 1133955 h 1334417"/>
              <a:gd name="connsiteX19" fmla="*/ 471484 w 1112633"/>
              <a:gd name="connsiteY19" fmla="*/ 1188725 h 1334417"/>
              <a:gd name="connsiteX20" fmla="*/ 519108 w 1112633"/>
              <a:gd name="connsiteY20" fmla="*/ 1286356 h 1334417"/>
              <a:gd name="connsiteX21" fmla="*/ 564353 w 1112633"/>
              <a:gd name="connsiteY21" fmla="*/ 1288738 h 1334417"/>
              <a:gd name="connsiteX22" fmla="*/ 604833 w 1112633"/>
              <a:gd name="connsiteY22" fmla="*/ 1303024 h 1334417"/>
              <a:gd name="connsiteX23" fmla="*/ 657222 w 1112633"/>
              <a:gd name="connsiteY23" fmla="*/ 1331599 h 1334417"/>
              <a:gd name="connsiteX24" fmla="*/ 790571 w 1112633"/>
              <a:gd name="connsiteY24" fmla="*/ 1224443 h 1334417"/>
              <a:gd name="connsiteX25" fmla="*/ 954877 w 1112633"/>
              <a:gd name="connsiteY25" fmla="*/ 1119668 h 1334417"/>
              <a:gd name="connsiteX26" fmla="*/ 1004884 w 1112633"/>
              <a:gd name="connsiteY26" fmla="*/ 1098236 h 1334417"/>
              <a:gd name="connsiteX27" fmla="*/ 1002503 w 1112633"/>
              <a:gd name="connsiteY27" fmla="*/ 1098238 h 1334417"/>
              <a:gd name="connsiteX28" fmla="*/ 988214 w 1112633"/>
              <a:gd name="connsiteY28" fmla="*/ 1061724 h 1334417"/>
              <a:gd name="connsiteX29" fmla="*/ 929477 w 1112633"/>
              <a:gd name="connsiteY29" fmla="*/ 1023624 h 1334417"/>
              <a:gd name="connsiteX30" fmla="*/ 897730 w 1112633"/>
              <a:gd name="connsiteY30" fmla="*/ 1007753 h 1334417"/>
              <a:gd name="connsiteX31" fmla="*/ 877883 w 1112633"/>
              <a:gd name="connsiteY31" fmla="*/ 979174 h 1334417"/>
              <a:gd name="connsiteX32" fmla="*/ 916780 w 1112633"/>
              <a:gd name="connsiteY32" fmla="*/ 948222 h 1334417"/>
              <a:gd name="connsiteX33" fmla="*/ 947735 w 1112633"/>
              <a:gd name="connsiteY33" fmla="*/ 931548 h 1334417"/>
              <a:gd name="connsiteX34" fmla="*/ 976311 w 1112633"/>
              <a:gd name="connsiteY34" fmla="*/ 919647 h 1334417"/>
              <a:gd name="connsiteX35" fmla="*/ 1027109 w 1112633"/>
              <a:gd name="connsiteY35" fmla="*/ 896624 h 1334417"/>
              <a:gd name="connsiteX36" fmla="*/ 989009 w 1112633"/>
              <a:gd name="connsiteY36" fmla="*/ 752161 h 1334417"/>
              <a:gd name="connsiteX37" fmla="*/ 813591 w 1112633"/>
              <a:gd name="connsiteY37" fmla="*/ 663262 h 1334417"/>
              <a:gd name="connsiteX38" fmla="*/ 967577 w 1112633"/>
              <a:gd name="connsiteY38" fmla="*/ 542611 h 1334417"/>
              <a:gd name="connsiteX39" fmla="*/ 1023936 w 1112633"/>
              <a:gd name="connsiteY39" fmla="*/ 567222 h 1334417"/>
              <a:gd name="connsiteX40" fmla="*/ 1071561 w 1112633"/>
              <a:gd name="connsiteY40" fmla="*/ 600559 h 1334417"/>
              <a:gd name="connsiteX41" fmla="*/ 1038224 w 1112633"/>
              <a:gd name="connsiteY41" fmla="*/ 629134 h 1334417"/>
              <a:gd name="connsiteX42" fmla="*/ 1002503 w 1112633"/>
              <a:gd name="connsiteY42" fmla="*/ 672787 h 1334417"/>
              <a:gd name="connsiteX43" fmla="*/ 1045367 w 1112633"/>
              <a:gd name="connsiteY43" fmla="*/ 671997 h 1334417"/>
              <a:gd name="connsiteX44" fmla="*/ 1096165 w 1112633"/>
              <a:gd name="connsiteY44" fmla="*/ 671200 h 1334417"/>
              <a:gd name="connsiteX45" fmla="*/ 1109661 w 1112633"/>
              <a:gd name="connsiteY45" fmla="*/ 595797 h 1334417"/>
              <a:gd name="connsiteX46" fmla="*/ 1044572 w 1112633"/>
              <a:gd name="connsiteY46" fmla="*/ 483872 h 1334417"/>
              <a:gd name="connsiteX47" fmla="*/ 969959 w 1112633"/>
              <a:gd name="connsiteY47" fmla="*/ 544203 h 1334417"/>
              <a:gd name="connsiteX48" fmla="*/ 806446 w 1112633"/>
              <a:gd name="connsiteY48" fmla="*/ 663658 h 1334417"/>
              <a:gd name="connsiteX49" fmla="*/ 764378 w 1112633"/>
              <a:gd name="connsiteY49" fmla="*/ 599761 h 1334417"/>
              <a:gd name="connsiteX50" fmla="*/ 731042 w 1112633"/>
              <a:gd name="connsiteY50" fmla="*/ 605322 h 1334417"/>
              <a:gd name="connsiteX51" fmla="*/ 715165 w 1112633"/>
              <a:gd name="connsiteY51" fmla="*/ 598172 h 1334417"/>
              <a:gd name="connsiteX52" fmla="*/ 796921 w 1112633"/>
              <a:gd name="connsiteY52" fmla="*/ 486255 h 1334417"/>
              <a:gd name="connsiteX53" fmla="*/ 838199 w 1112633"/>
              <a:gd name="connsiteY53" fmla="*/ 526741 h 1334417"/>
              <a:gd name="connsiteX54" fmla="*/ 881852 w 1112633"/>
              <a:gd name="connsiteY54" fmla="*/ 564043 h 1334417"/>
              <a:gd name="connsiteX55" fmla="*/ 876299 w 1112633"/>
              <a:gd name="connsiteY55" fmla="*/ 493403 h 1334417"/>
              <a:gd name="connsiteX56" fmla="*/ 876299 w 1112633"/>
              <a:gd name="connsiteY56" fmla="*/ 443397 h 1334417"/>
              <a:gd name="connsiteX57" fmla="*/ 859630 w 1112633"/>
              <a:gd name="connsiteY57" fmla="*/ 414822 h 1334417"/>
              <a:gd name="connsiteX58" fmla="*/ 838990 w 1112633"/>
              <a:gd name="connsiteY58" fmla="*/ 378303 h 1334417"/>
              <a:gd name="connsiteX59" fmla="*/ 778667 w 1112633"/>
              <a:gd name="connsiteY59" fmla="*/ 348147 h 1334417"/>
              <a:gd name="connsiteX60" fmla="*/ 713577 w 1112633"/>
              <a:gd name="connsiteY60" fmla="*/ 321949 h 1334417"/>
              <a:gd name="connsiteX61" fmla="*/ 773111 w 1112633"/>
              <a:gd name="connsiteY61" fmla="*/ 296553 h 1334417"/>
              <a:gd name="connsiteX62" fmla="*/ 827084 w 1112633"/>
              <a:gd name="connsiteY62" fmla="*/ 229079 h 1334417"/>
              <a:gd name="connsiteX63" fmla="*/ 884236 w 1112633"/>
              <a:gd name="connsiteY63" fmla="*/ 214003 h 1334417"/>
              <a:gd name="connsiteX64" fmla="*/ 890586 w 1112633"/>
              <a:gd name="connsiteY64" fmla="*/ 171934 h 1334417"/>
              <a:gd name="connsiteX65" fmla="*/ 899315 w 1112633"/>
              <a:gd name="connsiteY65" fmla="*/ 124303 h 1334417"/>
              <a:gd name="connsiteX66" fmla="*/ 848515 w 1112633"/>
              <a:gd name="connsiteY66" fmla="*/ 100494 h 1334417"/>
              <a:gd name="connsiteX67" fmla="*/ 754061 w 1112633"/>
              <a:gd name="connsiteY67" fmla="*/ 90178 h 1334417"/>
              <a:gd name="connsiteX68" fmla="*/ 706434 w 1112633"/>
              <a:gd name="connsiteY68" fmla="*/ 67951 h 1334417"/>
              <a:gd name="connsiteX69" fmla="*/ 655636 w 1112633"/>
              <a:gd name="connsiteY69" fmla="*/ 39378 h 1334417"/>
              <a:gd name="connsiteX70" fmla="*/ 611186 w 1112633"/>
              <a:gd name="connsiteY70" fmla="*/ 52078 h 1334417"/>
              <a:gd name="connsiteX71" fmla="*/ 496886 w 1112633"/>
              <a:gd name="connsiteY71" fmla="*/ 1278 h 1334417"/>
              <a:gd name="connsiteX72" fmla="*/ 471486 w 1112633"/>
              <a:gd name="connsiteY72" fmla="*/ 20328 h 1334417"/>
              <a:gd name="connsiteX73" fmla="*/ 417511 w 1112633"/>
              <a:gd name="connsiteY73" fmla="*/ 39378 h 1334417"/>
              <a:gd name="connsiteX74" fmla="*/ 407984 w 1112633"/>
              <a:gd name="connsiteY74" fmla="*/ 93349 h 1334417"/>
              <a:gd name="connsiteX75" fmla="*/ 330993 w 1112633"/>
              <a:gd name="connsiteY75" fmla="*/ 121928 h 1334417"/>
              <a:gd name="connsiteX76" fmla="*/ 265110 w 1112633"/>
              <a:gd name="connsiteY76" fmla="*/ 134623 h 1334417"/>
              <a:gd name="connsiteX77" fmla="*/ 0 w 1112633"/>
              <a:gd name="connsiteY77" fmla="*/ 257659 h 1334417"/>
              <a:gd name="connsiteX78" fmla="*/ 265110 w 1112633"/>
              <a:gd name="connsiteY78" fmla="*/ 134227 h 1334417"/>
              <a:gd name="connsiteX0" fmla="*/ 217529 w 1065052"/>
              <a:gd name="connsiteY0" fmla="*/ 134227 h 1334417"/>
              <a:gd name="connsiteX1" fmla="*/ 188162 w 1065052"/>
              <a:gd name="connsiteY1" fmla="*/ 205272 h 1334417"/>
              <a:gd name="connsiteX2" fmla="*/ 154028 w 1065052"/>
              <a:gd name="connsiteY2" fmla="*/ 309250 h 1334417"/>
              <a:gd name="connsiteX3" fmla="*/ 122278 w 1065052"/>
              <a:gd name="connsiteY3" fmla="*/ 412435 h 1334417"/>
              <a:gd name="connsiteX4" fmla="*/ 118309 w 1065052"/>
              <a:gd name="connsiteY4" fmla="*/ 628335 h 1334417"/>
              <a:gd name="connsiteX5" fmla="*/ 203240 w 1065052"/>
              <a:gd name="connsiteY5" fmla="*/ 772005 h 1334417"/>
              <a:gd name="connsiteX6" fmla="*/ 242930 w 1065052"/>
              <a:gd name="connsiteY6" fmla="*/ 850591 h 1334417"/>
              <a:gd name="connsiteX7" fmla="*/ 273091 w 1065052"/>
              <a:gd name="connsiteY7" fmla="*/ 920437 h 1334417"/>
              <a:gd name="connsiteX8" fmla="*/ 216736 w 1065052"/>
              <a:gd name="connsiteY8" fmla="*/ 931553 h 1334417"/>
              <a:gd name="connsiteX9" fmla="*/ 95293 w 1065052"/>
              <a:gd name="connsiteY9" fmla="*/ 974416 h 1334417"/>
              <a:gd name="connsiteX10" fmla="*/ 40524 w 1065052"/>
              <a:gd name="connsiteY10" fmla="*/ 995847 h 1334417"/>
              <a:gd name="connsiteX11" fmla="*/ 40 w 1065052"/>
              <a:gd name="connsiteY11" fmla="*/ 997431 h 1334417"/>
              <a:gd name="connsiteX12" fmla="*/ 45286 w 1065052"/>
              <a:gd name="connsiteY12" fmla="*/ 1079191 h 1334417"/>
              <a:gd name="connsiteX13" fmla="*/ 74653 w 1065052"/>
              <a:gd name="connsiteY13" fmla="*/ 1090301 h 1334417"/>
              <a:gd name="connsiteX14" fmla="*/ 111961 w 1065052"/>
              <a:gd name="connsiteY14" fmla="*/ 1067284 h 1334417"/>
              <a:gd name="connsiteX15" fmla="*/ 161965 w 1065052"/>
              <a:gd name="connsiteY15" fmla="*/ 1058549 h 1334417"/>
              <a:gd name="connsiteX16" fmla="*/ 116721 w 1065052"/>
              <a:gd name="connsiteY16" fmla="*/ 1126810 h 1334417"/>
              <a:gd name="connsiteX17" fmla="*/ 221496 w 1065052"/>
              <a:gd name="connsiteY17" fmla="*/ 1162530 h 1334417"/>
              <a:gd name="connsiteX18" fmla="*/ 361990 w 1065052"/>
              <a:gd name="connsiteY18" fmla="*/ 1133955 h 1334417"/>
              <a:gd name="connsiteX19" fmla="*/ 423903 w 1065052"/>
              <a:gd name="connsiteY19" fmla="*/ 1188725 h 1334417"/>
              <a:gd name="connsiteX20" fmla="*/ 471527 w 1065052"/>
              <a:gd name="connsiteY20" fmla="*/ 1286356 h 1334417"/>
              <a:gd name="connsiteX21" fmla="*/ 516772 w 1065052"/>
              <a:gd name="connsiteY21" fmla="*/ 1288738 h 1334417"/>
              <a:gd name="connsiteX22" fmla="*/ 557252 w 1065052"/>
              <a:gd name="connsiteY22" fmla="*/ 1303024 h 1334417"/>
              <a:gd name="connsiteX23" fmla="*/ 609641 w 1065052"/>
              <a:gd name="connsiteY23" fmla="*/ 1331599 h 1334417"/>
              <a:gd name="connsiteX24" fmla="*/ 742990 w 1065052"/>
              <a:gd name="connsiteY24" fmla="*/ 1224443 h 1334417"/>
              <a:gd name="connsiteX25" fmla="*/ 907296 w 1065052"/>
              <a:gd name="connsiteY25" fmla="*/ 1119668 h 1334417"/>
              <a:gd name="connsiteX26" fmla="*/ 957303 w 1065052"/>
              <a:gd name="connsiteY26" fmla="*/ 1098236 h 1334417"/>
              <a:gd name="connsiteX27" fmla="*/ 954922 w 1065052"/>
              <a:gd name="connsiteY27" fmla="*/ 1098238 h 1334417"/>
              <a:gd name="connsiteX28" fmla="*/ 940633 w 1065052"/>
              <a:gd name="connsiteY28" fmla="*/ 1061724 h 1334417"/>
              <a:gd name="connsiteX29" fmla="*/ 881896 w 1065052"/>
              <a:gd name="connsiteY29" fmla="*/ 1023624 h 1334417"/>
              <a:gd name="connsiteX30" fmla="*/ 850149 w 1065052"/>
              <a:gd name="connsiteY30" fmla="*/ 1007753 h 1334417"/>
              <a:gd name="connsiteX31" fmla="*/ 830302 w 1065052"/>
              <a:gd name="connsiteY31" fmla="*/ 979174 h 1334417"/>
              <a:gd name="connsiteX32" fmla="*/ 869199 w 1065052"/>
              <a:gd name="connsiteY32" fmla="*/ 948222 h 1334417"/>
              <a:gd name="connsiteX33" fmla="*/ 900154 w 1065052"/>
              <a:gd name="connsiteY33" fmla="*/ 931548 h 1334417"/>
              <a:gd name="connsiteX34" fmla="*/ 928730 w 1065052"/>
              <a:gd name="connsiteY34" fmla="*/ 919647 h 1334417"/>
              <a:gd name="connsiteX35" fmla="*/ 979528 w 1065052"/>
              <a:gd name="connsiteY35" fmla="*/ 896624 h 1334417"/>
              <a:gd name="connsiteX36" fmla="*/ 941428 w 1065052"/>
              <a:gd name="connsiteY36" fmla="*/ 752161 h 1334417"/>
              <a:gd name="connsiteX37" fmla="*/ 766010 w 1065052"/>
              <a:gd name="connsiteY37" fmla="*/ 663262 h 1334417"/>
              <a:gd name="connsiteX38" fmla="*/ 919996 w 1065052"/>
              <a:gd name="connsiteY38" fmla="*/ 542611 h 1334417"/>
              <a:gd name="connsiteX39" fmla="*/ 976355 w 1065052"/>
              <a:gd name="connsiteY39" fmla="*/ 567222 h 1334417"/>
              <a:gd name="connsiteX40" fmla="*/ 1023980 w 1065052"/>
              <a:gd name="connsiteY40" fmla="*/ 600559 h 1334417"/>
              <a:gd name="connsiteX41" fmla="*/ 990643 w 1065052"/>
              <a:gd name="connsiteY41" fmla="*/ 629134 h 1334417"/>
              <a:gd name="connsiteX42" fmla="*/ 954922 w 1065052"/>
              <a:gd name="connsiteY42" fmla="*/ 672787 h 1334417"/>
              <a:gd name="connsiteX43" fmla="*/ 997786 w 1065052"/>
              <a:gd name="connsiteY43" fmla="*/ 671997 h 1334417"/>
              <a:gd name="connsiteX44" fmla="*/ 1048584 w 1065052"/>
              <a:gd name="connsiteY44" fmla="*/ 671200 h 1334417"/>
              <a:gd name="connsiteX45" fmla="*/ 1062080 w 1065052"/>
              <a:gd name="connsiteY45" fmla="*/ 595797 h 1334417"/>
              <a:gd name="connsiteX46" fmla="*/ 996991 w 1065052"/>
              <a:gd name="connsiteY46" fmla="*/ 483872 h 1334417"/>
              <a:gd name="connsiteX47" fmla="*/ 922378 w 1065052"/>
              <a:gd name="connsiteY47" fmla="*/ 544203 h 1334417"/>
              <a:gd name="connsiteX48" fmla="*/ 758865 w 1065052"/>
              <a:gd name="connsiteY48" fmla="*/ 663658 h 1334417"/>
              <a:gd name="connsiteX49" fmla="*/ 716797 w 1065052"/>
              <a:gd name="connsiteY49" fmla="*/ 599761 h 1334417"/>
              <a:gd name="connsiteX50" fmla="*/ 683461 w 1065052"/>
              <a:gd name="connsiteY50" fmla="*/ 605322 h 1334417"/>
              <a:gd name="connsiteX51" fmla="*/ 667584 w 1065052"/>
              <a:gd name="connsiteY51" fmla="*/ 598172 h 1334417"/>
              <a:gd name="connsiteX52" fmla="*/ 749340 w 1065052"/>
              <a:gd name="connsiteY52" fmla="*/ 486255 h 1334417"/>
              <a:gd name="connsiteX53" fmla="*/ 790618 w 1065052"/>
              <a:gd name="connsiteY53" fmla="*/ 526741 h 1334417"/>
              <a:gd name="connsiteX54" fmla="*/ 834271 w 1065052"/>
              <a:gd name="connsiteY54" fmla="*/ 564043 h 1334417"/>
              <a:gd name="connsiteX55" fmla="*/ 828718 w 1065052"/>
              <a:gd name="connsiteY55" fmla="*/ 493403 h 1334417"/>
              <a:gd name="connsiteX56" fmla="*/ 828718 w 1065052"/>
              <a:gd name="connsiteY56" fmla="*/ 443397 h 1334417"/>
              <a:gd name="connsiteX57" fmla="*/ 812049 w 1065052"/>
              <a:gd name="connsiteY57" fmla="*/ 414822 h 1334417"/>
              <a:gd name="connsiteX58" fmla="*/ 791409 w 1065052"/>
              <a:gd name="connsiteY58" fmla="*/ 378303 h 1334417"/>
              <a:gd name="connsiteX59" fmla="*/ 731086 w 1065052"/>
              <a:gd name="connsiteY59" fmla="*/ 348147 h 1334417"/>
              <a:gd name="connsiteX60" fmla="*/ 665996 w 1065052"/>
              <a:gd name="connsiteY60" fmla="*/ 321949 h 1334417"/>
              <a:gd name="connsiteX61" fmla="*/ 725530 w 1065052"/>
              <a:gd name="connsiteY61" fmla="*/ 296553 h 1334417"/>
              <a:gd name="connsiteX62" fmla="*/ 779503 w 1065052"/>
              <a:gd name="connsiteY62" fmla="*/ 229079 h 1334417"/>
              <a:gd name="connsiteX63" fmla="*/ 836655 w 1065052"/>
              <a:gd name="connsiteY63" fmla="*/ 214003 h 1334417"/>
              <a:gd name="connsiteX64" fmla="*/ 843005 w 1065052"/>
              <a:gd name="connsiteY64" fmla="*/ 171934 h 1334417"/>
              <a:gd name="connsiteX65" fmla="*/ 851734 w 1065052"/>
              <a:gd name="connsiteY65" fmla="*/ 124303 h 1334417"/>
              <a:gd name="connsiteX66" fmla="*/ 800934 w 1065052"/>
              <a:gd name="connsiteY66" fmla="*/ 100494 h 1334417"/>
              <a:gd name="connsiteX67" fmla="*/ 706480 w 1065052"/>
              <a:gd name="connsiteY67" fmla="*/ 90178 h 1334417"/>
              <a:gd name="connsiteX68" fmla="*/ 658853 w 1065052"/>
              <a:gd name="connsiteY68" fmla="*/ 67951 h 1334417"/>
              <a:gd name="connsiteX69" fmla="*/ 608055 w 1065052"/>
              <a:gd name="connsiteY69" fmla="*/ 39378 h 1334417"/>
              <a:gd name="connsiteX70" fmla="*/ 563605 w 1065052"/>
              <a:gd name="connsiteY70" fmla="*/ 52078 h 1334417"/>
              <a:gd name="connsiteX71" fmla="*/ 449305 w 1065052"/>
              <a:gd name="connsiteY71" fmla="*/ 1278 h 1334417"/>
              <a:gd name="connsiteX72" fmla="*/ 423905 w 1065052"/>
              <a:gd name="connsiteY72" fmla="*/ 20328 h 1334417"/>
              <a:gd name="connsiteX73" fmla="*/ 369930 w 1065052"/>
              <a:gd name="connsiteY73" fmla="*/ 39378 h 1334417"/>
              <a:gd name="connsiteX74" fmla="*/ 360403 w 1065052"/>
              <a:gd name="connsiteY74" fmla="*/ 93349 h 1334417"/>
              <a:gd name="connsiteX75" fmla="*/ 283412 w 1065052"/>
              <a:gd name="connsiteY75" fmla="*/ 121928 h 1334417"/>
              <a:gd name="connsiteX76" fmla="*/ 217529 w 1065052"/>
              <a:gd name="connsiteY76" fmla="*/ 134623 h 1334417"/>
              <a:gd name="connsiteX77" fmla="*/ 217529 w 1065052"/>
              <a:gd name="connsiteY77" fmla="*/ 134227 h 1334417"/>
              <a:gd name="connsiteX0" fmla="*/ 217529 w 1065052"/>
              <a:gd name="connsiteY0" fmla="*/ 134227 h 1334417"/>
              <a:gd name="connsiteX1" fmla="*/ 188162 w 1065052"/>
              <a:gd name="connsiteY1" fmla="*/ 205272 h 1334417"/>
              <a:gd name="connsiteX2" fmla="*/ 154028 w 1065052"/>
              <a:gd name="connsiteY2" fmla="*/ 309250 h 1334417"/>
              <a:gd name="connsiteX3" fmla="*/ 122278 w 1065052"/>
              <a:gd name="connsiteY3" fmla="*/ 412435 h 1334417"/>
              <a:gd name="connsiteX4" fmla="*/ 118309 w 1065052"/>
              <a:gd name="connsiteY4" fmla="*/ 628335 h 1334417"/>
              <a:gd name="connsiteX5" fmla="*/ 203240 w 1065052"/>
              <a:gd name="connsiteY5" fmla="*/ 772005 h 1334417"/>
              <a:gd name="connsiteX6" fmla="*/ 242930 w 1065052"/>
              <a:gd name="connsiteY6" fmla="*/ 850591 h 1334417"/>
              <a:gd name="connsiteX7" fmla="*/ 273091 w 1065052"/>
              <a:gd name="connsiteY7" fmla="*/ 920437 h 1334417"/>
              <a:gd name="connsiteX8" fmla="*/ 216736 w 1065052"/>
              <a:gd name="connsiteY8" fmla="*/ 931553 h 1334417"/>
              <a:gd name="connsiteX9" fmla="*/ 95293 w 1065052"/>
              <a:gd name="connsiteY9" fmla="*/ 974416 h 1334417"/>
              <a:gd name="connsiteX10" fmla="*/ 40524 w 1065052"/>
              <a:gd name="connsiteY10" fmla="*/ 995847 h 1334417"/>
              <a:gd name="connsiteX11" fmla="*/ 40 w 1065052"/>
              <a:gd name="connsiteY11" fmla="*/ 997431 h 1334417"/>
              <a:gd name="connsiteX12" fmla="*/ 45286 w 1065052"/>
              <a:gd name="connsiteY12" fmla="*/ 1079191 h 1334417"/>
              <a:gd name="connsiteX13" fmla="*/ 74653 w 1065052"/>
              <a:gd name="connsiteY13" fmla="*/ 1090301 h 1334417"/>
              <a:gd name="connsiteX14" fmla="*/ 111961 w 1065052"/>
              <a:gd name="connsiteY14" fmla="*/ 1067284 h 1334417"/>
              <a:gd name="connsiteX15" fmla="*/ 161965 w 1065052"/>
              <a:gd name="connsiteY15" fmla="*/ 1058549 h 1334417"/>
              <a:gd name="connsiteX16" fmla="*/ 116721 w 1065052"/>
              <a:gd name="connsiteY16" fmla="*/ 1126810 h 1334417"/>
              <a:gd name="connsiteX17" fmla="*/ 221496 w 1065052"/>
              <a:gd name="connsiteY17" fmla="*/ 1162530 h 1334417"/>
              <a:gd name="connsiteX18" fmla="*/ 361990 w 1065052"/>
              <a:gd name="connsiteY18" fmla="*/ 1133955 h 1334417"/>
              <a:gd name="connsiteX19" fmla="*/ 423903 w 1065052"/>
              <a:gd name="connsiteY19" fmla="*/ 1188725 h 1334417"/>
              <a:gd name="connsiteX20" fmla="*/ 471527 w 1065052"/>
              <a:gd name="connsiteY20" fmla="*/ 1286356 h 1334417"/>
              <a:gd name="connsiteX21" fmla="*/ 516772 w 1065052"/>
              <a:gd name="connsiteY21" fmla="*/ 1288738 h 1334417"/>
              <a:gd name="connsiteX22" fmla="*/ 557252 w 1065052"/>
              <a:gd name="connsiteY22" fmla="*/ 1303024 h 1334417"/>
              <a:gd name="connsiteX23" fmla="*/ 609641 w 1065052"/>
              <a:gd name="connsiteY23" fmla="*/ 1331599 h 1334417"/>
              <a:gd name="connsiteX24" fmla="*/ 742990 w 1065052"/>
              <a:gd name="connsiteY24" fmla="*/ 1224443 h 1334417"/>
              <a:gd name="connsiteX25" fmla="*/ 907296 w 1065052"/>
              <a:gd name="connsiteY25" fmla="*/ 1119668 h 1334417"/>
              <a:gd name="connsiteX26" fmla="*/ 957303 w 1065052"/>
              <a:gd name="connsiteY26" fmla="*/ 1098236 h 1334417"/>
              <a:gd name="connsiteX27" fmla="*/ 954922 w 1065052"/>
              <a:gd name="connsiteY27" fmla="*/ 1098238 h 1334417"/>
              <a:gd name="connsiteX28" fmla="*/ 940633 w 1065052"/>
              <a:gd name="connsiteY28" fmla="*/ 1061724 h 1334417"/>
              <a:gd name="connsiteX29" fmla="*/ 881896 w 1065052"/>
              <a:gd name="connsiteY29" fmla="*/ 1023624 h 1334417"/>
              <a:gd name="connsiteX30" fmla="*/ 850149 w 1065052"/>
              <a:gd name="connsiteY30" fmla="*/ 1007753 h 1334417"/>
              <a:gd name="connsiteX31" fmla="*/ 830302 w 1065052"/>
              <a:gd name="connsiteY31" fmla="*/ 979174 h 1334417"/>
              <a:gd name="connsiteX32" fmla="*/ 869199 w 1065052"/>
              <a:gd name="connsiteY32" fmla="*/ 948222 h 1334417"/>
              <a:gd name="connsiteX33" fmla="*/ 900154 w 1065052"/>
              <a:gd name="connsiteY33" fmla="*/ 931548 h 1334417"/>
              <a:gd name="connsiteX34" fmla="*/ 928730 w 1065052"/>
              <a:gd name="connsiteY34" fmla="*/ 919647 h 1334417"/>
              <a:gd name="connsiteX35" fmla="*/ 979528 w 1065052"/>
              <a:gd name="connsiteY35" fmla="*/ 896624 h 1334417"/>
              <a:gd name="connsiteX36" fmla="*/ 941428 w 1065052"/>
              <a:gd name="connsiteY36" fmla="*/ 752161 h 1334417"/>
              <a:gd name="connsiteX37" fmla="*/ 766010 w 1065052"/>
              <a:gd name="connsiteY37" fmla="*/ 663262 h 1334417"/>
              <a:gd name="connsiteX38" fmla="*/ 919996 w 1065052"/>
              <a:gd name="connsiteY38" fmla="*/ 542611 h 1334417"/>
              <a:gd name="connsiteX39" fmla="*/ 976355 w 1065052"/>
              <a:gd name="connsiteY39" fmla="*/ 567222 h 1334417"/>
              <a:gd name="connsiteX40" fmla="*/ 1023980 w 1065052"/>
              <a:gd name="connsiteY40" fmla="*/ 600559 h 1334417"/>
              <a:gd name="connsiteX41" fmla="*/ 990643 w 1065052"/>
              <a:gd name="connsiteY41" fmla="*/ 629134 h 1334417"/>
              <a:gd name="connsiteX42" fmla="*/ 997786 w 1065052"/>
              <a:gd name="connsiteY42" fmla="*/ 671997 h 1334417"/>
              <a:gd name="connsiteX43" fmla="*/ 1048584 w 1065052"/>
              <a:gd name="connsiteY43" fmla="*/ 671200 h 1334417"/>
              <a:gd name="connsiteX44" fmla="*/ 1062080 w 1065052"/>
              <a:gd name="connsiteY44" fmla="*/ 595797 h 1334417"/>
              <a:gd name="connsiteX45" fmla="*/ 996991 w 1065052"/>
              <a:gd name="connsiteY45" fmla="*/ 483872 h 1334417"/>
              <a:gd name="connsiteX46" fmla="*/ 922378 w 1065052"/>
              <a:gd name="connsiteY46" fmla="*/ 544203 h 1334417"/>
              <a:gd name="connsiteX47" fmla="*/ 758865 w 1065052"/>
              <a:gd name="connsiteY47" fmla="*/ 663658 h 1334417"/>
              <a:gd name="connsiteX48" fmla="*/ 716797 w 1065052"/>
              <a:gd name="connsiteY48" fmla="*/ 599761 h 1334417"/>
              <a:gd name="connsiteX49" fmla="*/ 683461 w 1065052"/>
              <a:gd name="connsiteY49" fmla="*/ 605322 h 1334417"/>
              <a:gd name="connsiteX50" fmla="*/ 667584 w 1065052"/>
              <a:gd name="connsiteY50" fmla="*/ 598172 h 1334417"/>
              <a:gd name="connsiteX51" fmla="*/ 749340 w 1065052"/>
              <a:gd name="connsiteY51" fmla="*/ 486255 h 1334417"/>
              <a:gd name="connsiteX52" fmla="*/ 790618 w 1065052"/>
              <a:gd name="connsiteY52" fmla="*/ 526741 h 1334417"/>
              <a:gd name="connsiteX53" fmla="*/ 834271 w 1065052"/>
              <a:gd name="connsiteY53" fmla="*/ 564043 h 1334417"/>
              <a:gd name="connsiteX54" fmla="*/ 828718 w 1065052"/>
              <a:gd name="connsiteY54" fmla="*/ 493403 h 1334417"/>
              <a:gd name="connsiteX55" fmla="*/ 828718 w 1065052"/>
              <a:gd name="connsiteY55" fmla="*/ 443397 h 1334417"/>
              <a:gd name="connsiteX56" fmla="*/ 812049 w 1065052"/>
              <a:gd name="connsiteY56" fmla="*/ 414822 h 1334417"/>
              <a:gd name="connsiteX57" fmla="*/ 791409 w 1065052"/>
              <a:gd name="connsiteY57" fmla="*/ 378303 h 1334417"/>
              <a:gd name="connsiteX58" fmla="*/ 731086 w 1065052"/>
              <a:gd name="connsiteY58" fmla="*/ 348147 h 1334417"/>
              <a:gd name="connsiteX59" fmla="*/ 665996 w 1065052"/>
              <a:gd name="connsiteY59" fmla="*/ 321949 h 1334417"/>
              <a:gd name="connsiteX60" fmla="*/ 725530 w 1065052"/>
              <a:gd name="connsiteY60" fmla="*/ 296553 h 1334417"/>
              <a:gd name="connsiteX61" fmla="*/ 779503 w 1065052"/>
              <a:gd name="connsiteY61" fmla="*/ 229079 h 1334417"/>
              <a:gd name="connsiteX62" fmla="*/ 836655 w 1065052"/>
              <a:gd name="connsiteY62" fmla="*/ 214003 h 1334417"/>
              <a:gd name="connsiteX63" fmla="*/ 843005 w 1065052"/>
              <a:gd name="connsiteY63" fmla="*/ 171934 h 1334417"/>
              <a:gd name="connsiteX64" fmla="*/ 851734 w 1065052"/>
              <a:gd name="connsiteY64" fmla="*/ 124303 h 1334417"/>
              <a:gd name="connsiteX65" fmla="*/ 800934 w 1065052"/>
              <a:gd name="connsiteY65" fmla="*/ 100494 h 1334417"/>
              <a:gd name="connsiteX66" fmla="*/ 706480 w 1065052"/>
              <a:gd name="connsiteY66" fmla="*/ 90178 h 1334417"/>
              <a:gd name="connsiteX67" fmla="*/ 658853 w 1065052"/>
              <a:gd name="connsiteY67" fmla="*/ 67951 h 1334417"/>
              <a:gd name="connsiteX68" fmla="*/ 608055 w 1065052"/>
              <a:gd name="connsiteY68" fmla="*/ 39378 h 1334417"/>
              <a:gd name="connsiteX69" fmla="*/ 563605 w 1065052"/>
              <a:gd name="connsiteY69" fmla="*/ 52078 h 1334417"/>
              <a:gd name="connsiteX70" fmla="*/ 449305 w 1065052"/>
              <a:gd name="connsiteY70" fmla="*/ 1278 h 1334417"/>
              <a:gd name="connsiteX71" fmla="*/ 423905 w 1065052"/>
              <a:gd name="connsiteY71" fmla="*/ 20328 h 1334417"/>
              <a:gd name="connsiteX72" fmla="*/ 369930 w 1065052"/>
              <a:gd name="connsiteY72" fmla="*/ 39378 h 1334417"/>
              <a:gd name="connsiteX73" fmla="*/ 360403 w 1065052"/>
              <a:gd name="connsiteY73" fmla="*/ 93349 h 1334417"/>
              <a:gd name="connsiteX74" fmla="*/ 283412 w 1065052"/>
              <a:gd name="connsiteY74" fmla="*/ 121928 h 1334417"/>
              <a:gd name="connsiteX75" fmla="*/ 217529 w 1065052"/>
              <a:gd name="connsiteY75" fmla="*/ 134623 h 1334417"/>
              <a:gd name="connsiteX76" fmla="*/ 217529 w 1065052"/>
              <a:gd name="connsiteY76" fmla="*/ 134227 h 1334417"/>
              <a:gd name="connsiteX0" fmla="*/ 217529 w 1065277"/>
              <a:gd name="connsiteY0" fmla="*/ 134227 h 1334417"/>
              <a:gd name="connsiteX1" fmla="*/ 188162 w 1065277"/>
              <a:gd name="connsiteY1" fmla="*/ 205272 h 1334417"/>
              <a:gd name="connsiteX2" fmla="*/ 154028 w 1065277"/>
              <a:gd name="connsiteY2" fmla="*/ 309250 h 1334417"/>
              <a:gd name="connsiteX3" fmla="*/ 122278 w 1065277"/>
              <a:gd name="connsiteY3" fmla="*/ 412435 h 1334417"/>
              <a:gd name="connsiteX4" fmla="*/ 118309 w 1065277"/>
              <a:gd name="connsiteY4" fmla="*/ 628335 h 1334417"/>
              <a:gd name="connsiteX5" fmla="*/ 203240 w 1065277"/>
              <a:gd name="connsiteY5" fmla="*/ 772005 h 1334417"/>
              <a:gd name="connsiteX6" fmla="*/ 242930 w 1065277"/>
              <a:gd name="connsiteY6" fmla="*/ 850591 h 1334417"/>
              <a:gd name="connsiteX7" fmla="*/ 273091 w 1065277"/>
              <a:gd name="connsiteY7" fmla="*/ 920437 h 1334417"/>
              <a:gd name="connsiteX8" fmla="*/ 216736 w 1065277"/>
              <a:gd name="connsiteY8" fmla="*/ 931553 h 1334417"/>
              <a:gd name="connsiteX9" fmla="*/ 95293 w 1065277"/>
              <a:gd name="connsiteY9" fmla="*/ 974416 h 1334417"/>
              <a:gd name="connsiteX10" fmla="*/ 40524 w 1065277"/>
              <a:gd name="connsiteY10" fmla="*/ 995847 h 1334417"/>
              <a:gd name="connsiteX11" fmla="*/ 40 w 1065277"/>
              <a:gd name="connsiteY11" fmla="*/ 997431 h 1334417"/>
              <a:gd name="connsiteX12" fmla="*/ 45286 w 1065277"/>
              <a:gd name="connsiteY12" fmla="*/ 1079191 h 1334417"/>
              <a:gd name="connsiteX13" fmla="*/ 74653 w 1065277"/>
              <a:gd name="connsiteY13" fmla="*/ 1090301 h 1334417"/>
              <a:gd name="connsiteX14" fmla="*/ 111961 w 1065277"/>
              <a:gd name="connsiteY14" fmla="*/ 1067284 h 1334417"/>
              <a:gd name="connsiteX15" fmla="*/ 161965 w 1065277"/>
              <a:gd name="connsiteY15" fmla="*/ 1058549 h 1334417"/>
              <a:gd name="connsiteX16" fmla="*/ 116721 w 1065277"/>
              <a:gd name="connsiteY16" fmla="*/ 1126810 h 1334417"/>
              <a:gd name="connsiteX17" fmla="*/ 221496 w 1065277"/>
              <a:gd name="connsiteY17" fmla="*/ 1162530 h 1334417"/>
              <a:gd name="connsiteX18" fmla="*/ 361990 w 1065277"/>
              <a:gd name="connsiteY18" fmla="*/ 1133955 h 1334417"/>
              <a:gd name="connsiteX19" fmla="*/ 423903 w 1065277"/>
              <a:gd name="connsiteY19" fmla="*/ 1188725 h 1334417"/>
              <a:gd name="connsiteX20" fmla="*/ 471527 w 1065277"/>
              <a:gd name="connsiteY20" fmla="*/ 1286356 h 1334417"/>
              <a:gd name="connsiteX21" fmla="*/ 516772 w 1065277"/>
              <a:gd name="connsiteY21" fmla="*/ 1288738 h 1334417"/>
              <a:gd name="connsiteX22" fmla="*/ 557252 w 1065277"/>
              <a:gd name="connsiteY22" fmla="*/ 1303024 h 1334417"/>
              <a:gd name="connsiteX23" fmla="*/ 609641 w 1065277"/>
              <a:gd name="connsiteY23" fmla="*/ 1331599 h 1334417"/>
              <a:gd name="connsiteX24" fmla="*/ 742990 w 1065277"/>
              <a:gd name="connsiteY24" fmla="*/ 1224443 h 1334417"/>
              <a:gd name="connsiteX25" fmla="*/ 907296 w 1065277"/>
              <a:gd name="connsiteY25" fmla="*/ 1119668 h 1334417"/>
              <a:gd name="connsiteX26" fmla="*/ 957303 w 1065277"/>
              <a:gd name="connsiteY26" fmla="*/ 1098236 h 1334417"/>
              <a:gd name="connsiteX27" fmla="*/ 954922 w 1065277"/>
              <a:gd name="connsiteY27" fmla="*/ 1098238 h 1334417"/>
              <a:gd name="connsiteX28" fmla="*/ 940633 w 1065277"/>
              <a:gd name="connsiteY28" fmla="*/ 1061724 h 1334417"/>
              <a:gd name="connsiteX29" fmla="*/ 881896 w 1065277"/>
              <a:gd name="connsiteY29" fmla="*/ 1023624 h 1334417"/>
              <a:gd name="connsiteX30" fmla="*/ 850149 w 1065277"/>
              <a:gd name="connsiteY30" fmla="*/ 1007753 h 1334417"/>
              <a:gd name="connsiteX31" fmla="*/ 830302 w 1065277"/>
              <a:gd name="connsiteY31" fmla="*/ 979174 h 1334417"/>
              <a:gd name="connsiteX32" fmla="*/ 869199 w 1065277"/>
              <a:gd name="connsiteY32" fmla="*/ 948222 h 1334417"/>
              <a:gd name="connsiteX33" fmla="*/ 900154 w 1065277"/>
              <a:gd name="connsiteY33" fmla="*/ 931548 h 1334417"/>
              <a:gd name="connsiteX34" fmla="*/ 928730 w 1065277"/>
              <a:gd name="connsiteY34" fmla="*/ 919647 h 1334417"/>
              <a:gd name="connsiteX35" fmla="*/ 979528 w 1065277"/>
              <a:gd name="connsiteY35" fmla="*/ 896624 h 1334417"/>
              <a:gd name="connsiteX36" fmla="*/ 941428 w 1065277"/>
              <a:gd name="connsiteY36" fmla="*/ 752161 h 1334417"/>
              <a:gd name="connsiteX37" fmla="*/ 766010 w 1065277"/>
              <a:gd name="connsiteY37" fmla="*/ 663262 h 1334417"/>
              <a:gd name="connsiteX38" fmla="*/ 919996 w 1065277"/>
              <a:gd name="connsiteY38" fmla="*/ 542611 h 1334417"/>
              <a:gd name="connsiteX39" fmla="*/ 976355 w 1065277"/>
              <a:gd name="connsiteY39" fmla="*/ 567222 h 1334417"/>
              <a:gd name="connsiteX40" fmla="*/ 1023980 w 1065277"/>
              <a:gd name="connsiteY40" fmla="*/ 600559 h 1334417"/>
              <a:gd name="connsiteX41" fmla="*/ 990643 w 1065277"/>
              <a:gd name="connsiteY41" fmla="*/ 629134 h 1334417"/>
              <a:gd name="connsiteX42" fmla="*/ 1048584 w 1065277"/>
              <a:gd name="connsiteY42" fmla="*/ 671200 h 1334417"/>
              <a:gd name="connsiteX43" fmla="*/ 1062080 w 1065277"/>
              <a:gd name="connsiteY43" fmla="*/ 595797 h 1334417"/>
              <a:gd name="connsiteX44" fmla="*/ 996991 w 1065277"/>
              <a:gd name="connsiteY44" fmla="*/ 483872 h 1334417"/>
              <a:gd name="connsiteX45" fmla="*/ 922378 w 1065277"/>
              <a:gd name="connsiteY45" fmla="*/ 544203 h 1334417"/>
              <a:gd name="connsiteX46" fmla="*/ 758865 w 1065277"/>
              <a:gd name="connsiteY46" fmla="*/ 663658 h 1334417"/>
              <a:gd name="connsiteX47" fmla="*/ 716797 w 1065277"/>
              <a:gd name="connsiteY47" fmla="*/ 599761 h 1334417"/>
              <a:gd name="connsiteX48" fmla="*/ 683461 w 1065277"/>
              <a:gd name="connsiteY48" fmla="*/ 605322 h 1334417"/>
              <a:gd name="connsiteX49" fmla="*/ 667584 w 1065277"/>
              <a:gd name="connsiteY49" fmla="*/ 598172 h 1334417"/>
              <a:gd name="connsiteX50" fmla="*/ 749340 w 1065277"/>
              <a:gd name="connsiteY50" fmla="*/ 486255 h 1334417"/>
              <a:gd name="connsiteX51" fmla="*/ 790618 w 1065277"/>
              <a:gd name="connsiteY51" fmla="*/ 526741 h 1334417"/>
              <a:gd name="connsiteX52" fmla="*/ 834271 w 1065277"/>
              <a:gd name="connsiteY52" fmla="*/ 564043 h 1334417"/>
              <a:gd name="connsiteX53" fmla="*/ 828718 w 1065277"/>
              <a:gd name="connsiteY53" fmla="*/ 493403 h 1334417"/>
              <a:gd name="connsiteX54" fmla="*/ 828718 w 1065277"/>
              <a:gd name="connsiteY54" fmla="*/ 443397 h 1334417"/>
              <a:gd name="connsiteX55" fmla="*/ 812049 w 1065277"/>
              <a:gd name="connsiteY55" fmla="*/ 414822 h 1334417"/>
              <a:gd name="connsiteX56" fmla="*/ 791409 w 1065277"/>
              <a:gd name="connsiteY56" fmla="*/ 378303 h 1334417"/>
              <a:gd name="connsiteX57" fmla="*/ 731086 w 1065277"/>
              <a:gd name="connsiteY57" fmla="*/ 348147 h 1334417"/>
              <a:gd name="connsiteX58" fmla="*/ 665996 w 1065277"/>
              <a:gd name="connsiteY58" fmla="*/ 321949 h 1334417"/>
              <a:gd name="connsiteX59" fmla="*/ 725530 w 1065277"/>
              <a:gd name="connsiteY59" fmla="*/ 296553 h 1334417"/>
              <a:gd name="connsiteX60" fmla="*/ 779503 w 1065277"/>
              <a:gd name="connsiteY60" fmla="*/ 229079 h 1334417"/>
              <a:gd name="connsiteX61" fmla="*/ 836655 w 1065277"/>
              <a:gd name="connsiteY61" fmla="*/ 214003 h 1334417"/>
              <a:gd name="connsiteX62" fmla="*/ 843005 w 1065277"/>
              <a:gd name="connsiteY62" fmla="*/ 171934 h 1334417"/>
              <a:gd name="connsiteX63" fmla="*/ 851734 w 1065277"/>
              <a:gd name="connsiteY63" fmla="*/ 124303 h 1334417"/>
              <a:gd name="connsiteX64" fmla="*/ 800934 w 1065277"/>
              <a:gd name="connsiteY64" fmla="*/ 100494 h 1334417"/>
              <a:gd name="connsiteX65" fmla="*/ 706480 w 1065277"/>
              <a:gd name="connsiteY65" fmla="*/ 90178 h 1334417"/>
              <a:gd name="connsiteX66" fmla="*/ 658853 w 1065277"/>
              <a:gd name="connsiteY66" fmla="*/ 67951 h 1334417"/>
              <a:gd name="connsiteX67" fmla="*/ 608055 w 1065277"/>
              <a:gd name="connsiteY67" fmla="*/ 39378 h 1334417"/>
              <a:gd name="connsiteX68" fmla="*/ 563605 w 1065277"/>
              <a:gd name="connsiteY68" fmla="*/ 52078 h 1334417"/>
              <a:gd name="connsiteX69" fmla="*/ 449305 w 1065277"/>
              <a:gd name="connsiteY69" fmla="*/ 1278 h 1334417"/>
              <a:gd name="connsiteX70" fmla="*/ 423905 w 1065277"/>
              <a:gd name="connsiteY70" fmla="*/ 20328 h 1334417"/>
              <a:gd name="connsiteX71" fmla="*/ 369930 w 1065277"/>
              <a:gd name="connsiteY71" fmla="*/ 39378 h 1334417"/>
              <a:gd name="connsiteX72" fmla="*/ 360403 w 1065277"/>
              <a:gd name="connsiteY72" fmla="*/ 93349 h 1334417"/>
              <a:gd name="connsiteX73" fmla="*/ 283412 w 1065277"/>
              <a:gd name="connsiteY73" fmla="*/ 121928 h 1334417"/>
              <a:gd name="connsiteX74" fmla="*/ 217529 w 1065277"/>
              <a:gd name="connsiteY74" fmla="*/ 134623 h 1334417"/>
              <a:gd name="connsiteX75" fmla="*/ 217529 w 1065277"/>
              <a:gd name="connsiteY75" fmla="*/ 134227 h 1334417"/>
              <a:gd name="connsiteX0" fmla="*/ 217529 w 1062098"/>
              <a:gd name="connsiteY0" fmla="*/ 134227 h 1334417"/>
              <a:gd name="connsiteX1" fmla="*/ 188162 w 1062098"/>
              <a:gd name="connsiteY1" fmla="*/ 205272 h 1334417"/>
              <a:gd name="connsiteX2" fmla="*/ 154028 w 1062098"/>
              <a:gd name="connsiteY2" fmla="*/ 309250 h 1334417"/>
              <a:gd name="connsiteX3" fmla="*/ 122278 w 1062098"/>
              <a:gd name="connsiteY3" fmla="*/ 412435 h 1334417"/>
              <a:gd name="connsiteX4" fmla="*/ 118309 w 1062098"/>
              <a:gd name="connsiteY4" fmla="*/ 628335 h 1334417"/>
              <a:gd name="connsiteX5" fmla="*/ 203240 w 1062098"/>
              <a:gd name="connsiteY5" fmla="*/ 772005 h 1334417"/>
              <a:gd name="connsiteX6" fmla="*/ 242930 w 1062098"/>
              <a:gd name="connsiteY6" fmla="*/ 850591 h 1334417"/>
              <a:gd name="connsiteX7" fmla="*/ 273091 w 1062098"/>
              <a:gd name="connsiteY7" fmla="*/ 920437 h 1334417"/>
              <a:gd name="connsiteX8" fmla="*/ 216736 w 1062098"/>
              <a:gd name="connsiteY8" fmla="*/ 931553 h 1334417"/>
              <a:gd name="connsiteX9" fmla="*/ 95293 w 1062098"/>
              <a:gd name="connsiteY9" fmla="*/ 974416 h 1334417"/>
              <a:gd name="connsiteX10" fmla="*/ 40524 w 1062098"/>
              <a:gd name="connsiteY10" fmla="*/ 995847 h 1334417"/>
              <a:gd name="connsiteX11" fmla="*/ 40 w 1062098"/>
              <a:gd name="connsiteY11" fmla="*/ 997431 h 1334417"/>
              <a:gd name="connsiteX12" fmla="*/ 45286 w 1062098"/>
              <a:gd name="connsiteY12" fmla="*/ 1079191 h 1334417"/>
              <a:gd name="connsiteX13" fmla="*/ 74653 w 1062098"/>
              <a:gd name="connsiteY13" fmla="*/ 1090301 h 1334417"/>
              <a:gd name="connsiteX14" fmla="*/ 111961 w 1062098"/>
              <a:gd name="connsiteY14" fmla="*/ 1067284 h 1334417"/>
              <a:gd name="connsiteX15" fmla="*/ 161965 w 1062098"/>
              <a:gd name="connsiteY15" fmla="*/ 1058549 h 1334417"/>
              <a:gd name="connsiteX16" fmla="*/ 116721 w 1062098"/>
              <a:gd name="connsiteY16" fmla="*/ 1126810 h 1334417"/>
              <a:gd name="connsiteX17" fmla="*/ 221496 w 1062098"/>
              <a:gd name="connsiteY17" fmla="*/ 1162530 h 1334417"/>
              <a:gd name="connsiteX18" fmla="*/ 361990 w 1062098"/>
              <a:gd name="connsiteY18" fmla="*/ 1133955 h 1334417"/>
              <a:gd name="connsiteX19" fmla="*/ 423903 w 1062098"/>
              <a:gd name="connsiteY19" fmla="*/ 1188725 h 1334417"/>
              <a:gd name="connsiteX20" fmla="*/ 471527 w 1062098"/>
              <a:gd name="connsiteY20" fmla="*/ 1286356 h 1334417"/>
              <a:gd name="connsiteX21" fmla="*/ 516772 w 1062098"/>
              <a:gd name="connsiteY21" fmla="*/ 1288738 h 1334417"/>
              <a:gd name="connsiteX22" fmla="*/ 557252 w 1062098"/>
              <a:gd name="connsiteY22" fmla="*/ 1303024 h 1334417"/>
              <a:gd name="connsiteX23" fmla="*/ 609641 w 1062098"/>
              <a:gd name="connsiteY23" fmla="*/ 1331599 h 1334417"/>
              <a:gd name="connsiteX24" fmla="*/ 742990 w 1062098"/>
              <a:gd name="connsiteY24" fmla="*/ 1224443 h 1334417"/>
              <a:gd name="connsiteX25" fmla="*/ 907296 w 1062098"/>
              <a:gd name="connsiteY25" fmla="*/ 1119668 h 1334417"/>
              <a:gd name="connsiteX26" fmla="*/ 957303 w 1062098"/>
              <a:gd name="connsiteY26" fmla="*/ 1098236 h 1334417"/>
              <a:gd name="connsiteX27" fmla="*/ 954922 w 1062098"/>
              <a:gd name="connsiteY27" fmla="*/ 1098238 h 1334417"/>
              <a:gd name="connsiteX28" fmla="*/ 940633 w 1062098"/>
              <a:gd name="connsiteY28" fmla="*/ 1061724 h 1334417"/>
              <a:gd name="connsiteX29" fmla="*/ 881896 w 1062098"/>
              <a:gd name="connsiteY29" fmla="*/ 1023624 h 1334417"/>
              <a:gd name="connsiteX30" fmla="*/ 850149 w 1062098"/>
              <a:gd name="connsiteY30" fmla="*/ 1007753 h 1334417"/>
              <a:gd name="connsiteX31" fmla="*/ 830302 w 1062098"/>
              <a:gd name="connsiteY31" fmla="*/ 979174 h 1334417"/>
              <a:gd name="connsiteX32" fmla="*/ 869199 w 1062098"/>
              <a:gd name="connsiteY32" fmla="*/ 948222 h 1334417"/>
              <a:gd name="connsiteX33" fmla="*/ 900154 w 1062098"/>
              <a:gd name="connsiteY33" fmla="*/ 931548 h 1334417"/>
              <a:gd name="connsiteX34" fmla="*/ 928730 w 1062098"/>
              <a:gd name="connsiteY34" fmla="*/ 919647 h 1334417"/>
              <a:gd name="connsiteX35" fmla="*/ 979528 w 1062098"/>
              <a:gd name="connsiteY35" fmla="*/ 896624 h 1334417"/>
              <a:gd name="connsiteX36" fmla="*/ 941428 w 1062098"/>
              <a:gd name="connsiteY36" fmla="*/ 752161 h 1334417"/>
              <a:gd name="connsiteX37" fmla="*/ 766010 w 1062098"/>
              <a:gd name="connsiteY37" fmla="*/ 663262 h 1334417"/>
              <a:gd name="connsiteX38" fmla="*/ 919996 w 1062098"/>
              <a:gd name="connsiteY38" fmla="*/ 542611 h 1334417"/>
              <a:gd name="connsiteX39" fmla="*/ 976355 w 1062098"/>
              <a:gd name="connsiteY39" fmla="*/ 567222 h 1334417"/>
              <a:gd name="connsiteX40" fmla="*/ 1023980 w 1062098"/>
              <a:gd name="connsiteY40" fmla="*/ 600559 h 1334417"/>
              <a:gd name="connsiteX41" fmla="*/ 990643 w 1062098"/>
              <a:gd name="connsiteY41" fmla="*/ 629134 h 1334417"/>
              <a:gd name="connsiteX42" fmla="*/ 1062080 w 1062098"/>
              <a:gd name="connsiteY42" fmla="*/ 595797 h 1334417"/>
              <a:gd name="connsiteX43" fmla="*/ 996991 w 1062098"/>
              <a:gd name="connsiteY43" fmla="*/ 483872 h 1334417"/>
              <a:gd name="connsiteX44" fmla="*/ 922378 w 1062098"/>
              <a:gd name="connsiteY44" fmla="*/ 544203 h 1334417"/>
              <a:gd name="connsiteX45" fmla="*/ 758865 w 1062098"/>
              <a:gd name="connsiteY45" fmla="*/ 663658 h 1334417"/>
              <a:gd name="connsiteX46" fmla="*/ 716797 w 1062098"/>
              <a:gd name="connsiteY46" fmla="*/ 599761 h 1334417"/>
              <a:gd name="connsiteX47" fmla="*/ 683461 w 1062098"/>
              <a:gd name="connsiteY47" fmla="*/ 605322 h 1334417"/>
              <a:gd name="connsiteX48" fmla="*/ 667584 w 1062098"/>
              <a:gd name="connsiteY48" fmla="*/ 598172 h 1334417"/>
              <a:gd name="connsiteX49" fmla="*/ 749340 w 1062098"/>
              <a:gd name="connsiteY49" fmla="*/ 486255 h 1334417"/>
              <a:gd name="connsiteX50" fmla="*/ 790618 w 1062098"/>
              <a:gd name="connsiteY50" fmla="*/ 526741 h 1334417"/>
              <a:gd name="connsiteX51" fmla="*/ 834271 w 1062098"/>
              <a:gd name="connsiteY51" fmla="*/ 564043 h 1334417"/>
              <a:gd name="connsiteX52" fmla="*/ 828718 w 1062098"/>
              <a:gd name="connsiteY52" fmla="*/ 493403 h 1334417"/>
              <a:gd name="connsiteX53" fmla="*/ 828718 w 1062098"/>
              <a:gd name="connsiteY53" fmla="*/ 443397 h 1334417"/>
              <a:gd name="connsiteX54" fmla="*/ 812049 w 1062098"/>
              <a:gd name="connsiteY54" fmla="*/ 414822 h 1334417"/>
              <a:gd name="connsiteX55" fmla="*/ 791409 w 1062098"/>
              <a:gd name="connsiteY55" fmla="*/ 378303 h 1334417"/>
              <a:gd name="connsiteX56" fmla="*/ 731086 w 1062098"/>
              <a:gd name="connsiteY56" fmla="*/ 348147 h 1334417"/>
              <a:gd name="connsiteX57" fmla="*/ 665996 w 1062098"/>
              <a:gd name="connsiteY57" fmla="*/ 321949 h 1334417"/>
              <a:gd name="connsiteX58" fmla="*/ 725530 w 1062098"/>
              <a:gd name="connsiteY58" fmla="*/ 296553 h 1334417"/>
              <a:gd name="connsiteX59" fmla="*/ 779503 w 1062098"/>
              <a:gd name="connsiteY59" fmla="*/ 229079 h 1334417"/>
              <a:gd name="connsiteX60" fmla="*/ 836655 w 1062098"/>
              <a:gd name="connsiteY60" fmla="*/ 214003 h 1334417"/>
              <a:gd name="connsiteX61" fmla="*/ 843005 w 1062098"/>
              <a:gd name="connsiteY61" fmla="*/ 171934 h 1334417"/>
              <a:gd name="connsiteX62" fmla="*/ 851734 w 1062098"/>
              <a:gd name="connsiteY62" fmla="*/ 124303 h 1334417"/>
              <a:gd name="connsiteX63" fmla="*/ 800934 w 1062098"/>
              <a:gd name="connsiteY63" fmla="*/ 100494 h 1334417"/>
              <a:gd name="connsiteX64" fmla="*/ 706480 w 1062098"/>
              <a:gd name="connsiteY64" fmla="*/ 90178 h 1334417"/>
              <a:gd name="connsiteX65" fmla="*/ 658853 w 1062098"/>
              <a:gd name="connsiteY65" fmla="*/ 67951 h 1334417"/>
              <a:gd name="connsiteX66" fmla="*/ 608055 w 1062098"/>
              <a:gd name="connsiteY66" fmla="*/ 39378 h 1334417"/>
              <a:gd name="connsiteX67" fmla="*/ 563605 w 1062098"/>
              <a:gd name="connsiteY67" fmla="*/ 52078 h 1334417"/>
              <a:gd name="connsiteX68" fmla="*/ 449305 w 1062098"/>
              <a:gd name="connsiteY68" fmla="*/ 1278 h 1334417"/>
              <a:gd name="connsiteX69" fmla="*/ 423905 w 1062098"/>
              <a:gd name="connsiteY69" fmla="*/ 20328 h 1334417"/>
              <a:gd name="connsiteX70" fmla="*/ 369930 w 1062098"/>
              <a:gd name="connsiteY70" fmla="*/ 39378 h 1334417"/>
              <a:gd name="connsiteX71" fmla="*/ 360403 w 1062098"/>
              <a:gd name="connsiteY71" fmla="*/ 93349 h 1334417"/>
              <a:gd name="connsiteX72" fmla="*/ 283412 w 1062098"/>
              <a:gd name="connsiteY72" fmla="*/ 121928 h 1334417"/>
              <a:gd name="connsiteX73" fmla="*/ 217529 w 1062098"/>
              <a:gd name="connsiteY73" fmla="*/ 134623 h 1334417"/>
              <a:gd name="connsiteX74" fmla="*/ 217529 w 1062098"/>
              <a:gd name="connsiteY74" fmla="*/ 134227 h 1334417"/>
              <a:gd name="connsiteX0" fmla="*/ 217529 w 1024109"/>
              <a:gd name="connsiteY0" fmla="*/ 134227 h 1334417"/>
              <a:gd name="connsiteX1" fmla="*/ 188162 w 1024109"/>
              <a:gd name="connsiteY1" fmla="*/ 205272 h 1334417"/>
              <a:gd name="connsiteX2" fmla="*/ 154028 w 1024109"/>
              <a:gd name="connsiteY2" fmla="*/ 309250 h 1334417"/>
              <a:gd name="connsiteX3" fmla="*/ 122278 w 1024109"/>
              <a:gd name="connsiteY3" fmla="*/ 412435 h 1334417"/>
              <a:gd name="connsiteX4" fmla="*/ 118309 w 1024109"/>
              <a:gd name="connsiteY4" fmla="*/ 628335 h 1334417"/>
              <a:gd name="connsiteX5" fmla="*/ 203240 w 1024109"/>
              <a:gd name="connsiteY5" fmla="*/ 772005 h 1334417"/>
              <a:gd name="connsiteX6" fmla="*/ 242930 w 1024109"/>
              <a:gd name="connsiteY6" fmla="*/ 850591 h 1334417"/>
              <a:gd name="connsiteX7" fmla="*/ 273091 w 1024109"/>
              <a:gd name="connsiteY7" fmla="*/ 920437 h 1334417"/>
              <a:gd name="connsiteX8" fmla="*/ 216736 w 1024109"/>
              <a:gd name="connsiteY8" fmla="*/ 931553 h 1334417"/>
              <a:gd name="connsiteX9" fmla="*/ 95293 w 1024109"/>
              <a:gd name="connsiteY9" fmla="*/ 974416 h 1334417"/>
              <a:gd name="connsiteX10" fmla="*/ 40524 w 1024109"/>
              <a:gd name="connsiteY10" fmla="*/ 995847 h 1334417"/>
              <a:gd name="connsiteX11" fmla="*/ 40 w 1024109"/>
              <a:gd name="connsiteY11" fmla="*/ 997431 h 1334417"/>
              <a:gd name="connsiteX12" fmla="*/ 45286 w 1024109"/>
              <a:gd name="connsiteY12" fmla="*/ 1079191 h 1334417"/>
              <a:gd name="connsiteX13" fmla="*/ 74653 w 1024109"/>
              <a:gd name="connsiteY13" fmla="*/ 1090301 h 1334417"/>
              <a:gd name="connsiteX14" fmla="*/ 111961 w 1024109"/>
              <a:gd name="connsiteY14" fmla="*/ 1067284 h 1334417"/>
              <a:gd name="connsiteX15" fmla="*/ 161965 w 1024109"/>
              <a:gd name="connsiteY15" fmla="*/ 1058549 h 1334417"/>
              <a:gd name="connsiteX16" fmla="*/ 116721 w 1024109"/>
              <a:gd name="connsiteY16" fmla="*/ 1126810 h 1334417"/>
              <a:gd name="connsiteX17" fmla="*/ 221496 w 1024109"/>
              <a:gd name="connsiteY17" fmla="*/ 1162530 h 1334417"/>
              <a:gd name="connsiteX18" fmla="*/ 361990 w 1024109"/>
              <a:gd name="connsiteY18" fmla="*/ 1133955 h 1334417"/>
              <a:gd name="connsiteX19" fmla="*/ 423903 w 1024109"/>
              <a:gd name="connsiteY19" fmla="*/ 1188725 h 1334417"/>
              <a:gd name="connsiteX20" fmla="*/ 471527 w 1024109"/>
              <a:gd name="connsiteY20" fmla="*/ 1286356 h 1334417"/>
              <a:gd name="connsiteX21" fmla="*/ 516772 w 1024109"/>
              <a:gd name="connsiteY21" fmla="*/ 1288738 h 1334417"/>
              <a:gd name="connsiteX22" fmla="*/ 557252 w 1024109"/>
              <a:gd name="connsiteY22" fmla="*/ 1303024 h 1334417"/>
              <a:gd name="connsiteX23" fmla="*/ 609641 w 1024109"/>
              <a:gd name="connsiteY23" fmla="*/ 1331599 h 1334417"/>
              <a:gd name="connsiteX24" fmla="*/ 742990 w 1024109"/>
              <a:gd name="connsiteY24" fmla="*/ 1224443 h 1334417"/>
              <a:gd name="connsiteX25" fmla="*/ 907296 w 1024109"/>
              <a:gd name="connsiteY25" fmla="*/ 1119668 h 1334417"/>
              <a:gd name="connsiteX26" fmla="*/ 957303 w 1024109"/>
              <a:gd name="connsiteY26" fmla="*/ 1098236 h 1334417"/>
              <a:gd name="connsiteX27" fmla="*/ 954922 w 1024109"/>
              <a:gd name="connsiteY27" fmla="*/ 1098238 h 1334417"/>
              <a:gd name="connsiteX28" fmla="*/ 940633 w 1024109"/>
              <a:gd name="connsiteY28" fmla="*/ 1061724 h 1334417"/>
              <a:gd name="connsiteX29" fmla="*/ 881896 w 1024109"/>
              <a:gd name="connsiteY29" fmla="*/ 1023624 h 1334417"/>
              <a:gd name="connsiteX30" fmla="*/ 850149 w 1024109"/>
              <a:gd name="connsiteY30" fmla="*/ 1007753 h 1334417"/>
              <a:gd name="connsiteX31" fmla="*/ 830302 w 1024109"/>
              <a:gd name="connsiteY31" fmla="*/ 979174 h 1334417"/>
              <a:gd name="connsiteX32" fmla="*/ 869199 w 1024109"/>
              <a:gd name="connsiteY32" fmla="*/ 948222 h 1334417"/>
              <a:gd name="connsiteX33" fmla="*/ 900154 w 1024109"/>
              <a:gd name="connsiteY33" fmla="*/ 931548 h 1334417"/>
              <a:gd name="connsiteX34" fmla="*/ 928730 w 1024109"/>
              <a:gd name="connsiteY34" fmla="*/ 919647 h 1334417"/>
              <a:gd name="connsiteX35" fmla="*/ 979528 w 1024109"/>
              <a:gd name="connsiteY35" fmla="*/ 896624 h 1334417"/>
              <a:gd name="connsiteX36" fmla="*/ 941428 w 1024109"/>
              <a:gd name="connsiteY36" fmla="*/ 752161 h 1334417"/>
              <a:gd name="connsiteX37" fmla="*/ 766010 w 1024109"/>
              <a:gd name="connsiteY37" fmla="*/ 663262 h 1334417"/>
              <a:gd name="connsiteX38" fmla="*/ 919996 w 1024109"/>
              <a:gd name="connsiteY38" fmla="*/ 542611 h 1334417"/>
              <a:gd name="connsiteX39" fmla="*/ 976355 w 1024109"/>
              <a:gd name="connsiteY39" fmla="*/ 567222 h 1334417"/>
              <a:gd name="connsiteX40" fmla="*/ 1023980 w 1024109"/>
              <a:gd name="connsiteY40" fmla="*/ 600559 h 1334417"/>
              <a:gd name="connsiteX41" fmla="*/ 990643 w 1024109"/>
              <a:gd name="connsiteY41" fmla="*/ 629134 h 1334417"/>
              <a:gd name="connsiteX42" fmla="*/ 996991 w 1024109"/>
              <a:gd name="connsiteY42" fmla="*/ 483872 h 1334417"/>
              <a:gd name="connsiteX43" fmla="*/ 922378 w 1024109"/>
              <a:gd name="connsiteY43" fmla="*/ 544203 h 1334417"/>
              <a:gd name="connsiteX44" fmla="*/ 758865 w 1024109"/>
              <a:gd name="connsiteY44" fmla="*/ 663658 h 1334417"/>
              <a:gd name="connsiteX45" fmla="*/ 716797 w 1024109"/>
              <a:gd name="connsiteY45" fmla="*/ 599761 h 1334417"/>
              <a:gd name="connsiteX46" fmla="*/ 683461 w 1024109"/>
              <a:gd name="connsiteY46" fmla="*/ 605322 h 1334417"/>
              <a:gd name="connsiteX47" fmla="*/ 667584 w 1024109"/>
              <a:gd name="connsiteY47" fmla="*/ 598172 h 1334417"/>
              <a:gd name="connsiteX48" fmla="*/ 749340 w 1024109"/>
              <a:gd name="connsiteY48" fmla="*/ 486255 h 1334417"/>
              <a:gd name="connsiteX49" fmla="*/ 790618 w 1024109"/>
              <a:gd name="connsiteY49" fmla="*/ 526741 h 1334417"/>
              <a:gd name="connsiteX50" fmla="*/ 834271 w 1024109"/>
              <a:gd name="connsiteY50" fmla="*/ 564043 h 1334417"/>
              <a:gd name="connsiteX51" fmla="*/ 828718 w 1024109"/>
              <a:gd name="connsiteY51" fmla="*/ 493403 h 1334417"/>
              <a:gd name="connsiteX52" fmla="*/ 828718 w 1024109"/>
              <a:gd name="connsiteY52" fmla="*/ 443397 h 1334417"/>
              <a:gd name="connsiteX53" fmla="*/ 812049 w 1024109"/>
              <a:gd name="connsiteY53" fmla="*/ 414822 h 1334417"/>
              <a:gd name="connsiteX54" fmla="*/ 791409 w 1024109"/>
              <a:gd name="connsiteY54" fmla="*/ 378303 h 1334417"/>
              <a:gd name="connsiteX55" fmla="*/ 731086 w 1024109"/>
              <a:gd name="connsiteY55" fmla="*/ 348147 h 1334417"/>
              <a:gd name="connsiteX56" fmla="*/ 665996 w 1024109"/>
              <a:gd name="connsiteY56" fmla="*/ 321949 h 1334417"/>
              <a:gd name="connsiteX57" fmla="*/ 725530 w 1024109"/>
              <a:gd name="connsiteY57" fmla="*/ 296553 h 1334417"/>
              <a:gd name="connsiteX58" fmla="*/ 779503 w 1024109"/>
              <a:gd name="connsiteY58" fmla="*/ 229079 h 1334417"/>
              <a:gd name="connsiteX59" fmla="*/ 836655 w 1024109"/>
              <a:gd name="connsiteY59" fmla="*/ 214003 h 1334417"/>
              <a:gd name="connsiteX60" fmla="*/ 843005 w 1024109"/>
              <a:gd name="connsiteY60" fmla="*/ 171934 h 1334417"/>
              <a:gd name="connsiteX61" fmla="*/ 851734 w 1024109"/>
              <a:gd name="connsiteY61" fmla="*/ 124303 h 1334417"/>
              <a:gd name="connsiteX62" fmla="*/ 800934 w 1024109"/>
              <a:gd name="connsiteY62" fmla="*/ 100494 h 1334417"/>
              <a:gd name="connsiteX63" fmla="*/ 706480 w 1024109"/>
              <a:gd name="connsiteY63" fmla="*/ 90178 h 1334417"/>
              <a:gd name="connsiteX64" fmla="*/ 658853 w 1024109"/>
              <a:gd name="connsiteY64" fmla="*/ 67951 h 1334417"/>
              <a:gd name="connsiteX65" fmla="*/ 608055 w 1024109"/>
              <a:gd name="connsiteY65" fmla="*/ 39378 h 1334417"/>
              <a:gd name="connsiteX66" fmla="*/ 563605 w 1024109"/>
              <a:gd name="connsiteY66" fmla="*/ 52078 h 1334417"/>
              <a:gd name="connsiteX67" fmla="*/ 449305 w 1024109"/>
              <a:gd name="connsiteY67" fmla="*/ 1278 h 1334417"/>
              <a:gd name="connsiteX68" fmla="*/ 423905 w 1024109"/>
              <a:gd name="connsiteY68" fmla="*/ 20328 h 1334417"/>
              <a:gd name="connsiteX69" fmla="*/ 369930 w 1024109"/>
              <a:gd name="connsiteY69" fmla="*/ 39378 h 1334417"/>
              <a:gd name="connsiteX70" fmla="*/ 360403 w 1024109"/>
              <a:gd name="connsiteY70" fmla="*/ 93349 h 1334417"/>
              <a:gd name="connsiteX71" fmla="*/ 283412 w 1024109"/>
              <a:gd name="connsiteY71" fmla="*/ 121928 h 1334417"/>
              <a:gd name="connsiteX72" fmla="*/ 217529 w 1024109"/>
              <a:gd name="connsiteY72" fmla="*/ 134623 h 1334417"/>
              <a:gd name="connsiteX73" fmla="*/ 217529 w 1024109"/>
              <a:gd name="connsiteY73" fmla="*/ 134227 h 1334417"/>
              <a:gd name="connsiteX0" fmla="*/ 217529 w 1001314"/>
              <a:gd name="connsiteY0" fmla="*/ 134227 h 1334417"/>
              <a:gd name="connsiteX1" fmla="*/ 188162 w 1001314"/>
              <a:gd name="connsiteY1" fmla="*/ 205272 h 1334417"/>
              <a:gd name="connsiteX2" fmla="*/ 154028 w 1001314"/>
              <a:gd name="connsiteY2" fmla="*/ 309250 h 1334417"/>
              <a:gd name="connsiteX3" fmla="*/ 122278 w 1001314"/>
              <a:gd name="connsiteY3" fmla="*/ 412435 h 1334417"/>
              <a:gd name="connsiteX4" fmla="*/ 118309 w 1001314"/>
              <a:gd name="connsiteY4" fmla="*/ 628335 h 1334417"/>
              <a:gd name="connsiteX5" fmla="*/ 203240 w 1001314"/>
              <a:gd name="connsiteY5" fmla="*/ 772005 h 1334417"/>
              <a:gd name="connsiteX6" fmla="*/ 242930 w 1001314"/>
              <a:gd name="connsiteY6" fmla="*/ 850591 h 1334417"/>
              <a:gd name="connsiteX7" fmla="*/ 273091 w 1001314"/>
              <a:gd name="connsiteY7" fmla="*/ 920437 h 1334417"/>
              <a:gd name="connsiteX8" fmla="*/ 216736 w 1001314"/>
              <a:gd name="connsiteY8" fmla="*/ 931553 h 1334417"/>
              <a:gd name="connsiteX9" fmla="*/ 95293 w 1001314"/>
              <a:gd name="connsiteY9" fmla="*/ 974416 h 1334417"/>
              <a:gd name="connsiteX10" fmla="*/ 40524 w 1001314"/>
              <a:gd name="connsiteY10" fmla="*/ 995847 h 1334417"/>
              <a:gd name="connsiteX11" fmla="*/ 40 w 1001314"/>
              <a:gd name="connsiteY11" fmla="*/ 997431 h 1334417"/>
              <a:gd name="connsiteX12" fmla="*/ 45286 w 1001314"/>
              <a:gd name="connsiteY12" fmla="*/ 1079191 h 1334417"/>
              <a:gd name="connsiteX13" fmla="*/ 74653 w 1001314"/>
              <a:gd name="connsiteY13" fmla="*/ 1090301 h 1334417"/>
              <a:gd name="connsiteX14" fmla="*/ 111961 w 1001314"/>
              <a:gd name="connsiteY14" fmla="*/ 1067284 h 1334417"/>
              <a:gd name="connsiteX15" fmla="*/ 161965 w 1001314"/>
              <a:gd name="connsiteY15" fmla="*/ 1058549 h 1334417"/>
              <a:gd name="connsiteX16" fmla="*/ 116721 w 1001314"/>
              <a:gd name="connsiteY16" fmla="*/ 1126810 h 1334417"/>
              <a:gd name="connsiteX17" fmla="*/ 221496 w 1001314"/>
              <a:gd name="connsiteY17" fmla="*/ 1162530 h 1334417"/>
              <a:gd name="connsiteX18" fmla="*/ 361990 w 1001314"/>
              <a:gd name="connsiteY18" fmla="*/ 1133955 h 1334417"/>
              <a:gd name="connsiteX19" fmla="*/ 423903 w 1001314"/>
              <a:gd name="connsiteY19" fmla="*/ 1188725 h 1334417"/>
              <a:gd name="connsiteX20" fmla="*/ 471527 w 1001314"/>
              <a:gd name="connsiteY20" fmla="*/ 1286356 h 1334417"/>
              <a:gd name="connsiteX21" fmla="*/ 516772 w 1001314"/>
              <a:gd name="connsiteY21" fmla="*/ 1288738 h 1334417"/>
              <a:gd name="connsiteX22" fmla="*/ 557252 w 1001314"/>
              <a:gd name="connsiteY22" fmla="*/ 1303024 h 1334417"/>
              <a:gd name="connsiteX23" fmla="*/ 609641 w 1001314"/>
              <a:gd name="connsiteY23" fmla="*/ 1331599 h 1334417"/>
              <a:gd name="connsiteX24" fmla="*/ 742990 w 1001314"/>
              <a:gd name="connsiteY24" fmla="*/ 1224443 h 1334417"/>
              <a:gd name="connsiteX25" fmla="*/ 907296 w 1001314"/>
              <a:gd name="connsiteY25" fmla="*/ 1119668 h 1334417"/>
              <a:gd name="connsiteX26" fmla="*/ 957303 w 1001314"/>
              <a:gd name="connsiteY26" fmla="*/ 1098236 h 1334417"/>
              <a:gd name="connsiteX27" fmla="*/ 954922 w 1001314"/>
              <a:gd name="connsiteY27" fmla="*/ 1098238 h 1334417"/>
              <a:gd name="connsiteX28" fmla="*/ 940633 w 1001314"/>
              <a:gd name="connsiteY28" fmla="*/ 1061724 h 1334417"/>
              <a:gd name="connsiteX29" fmla="*/ 881896 w 1001314"/>
              <a:gd name="connsiteY29" fmla="*/ 1023624 h 1334417"/>
              <a:gd name="connsiteX30" fmla="*/ 850149 w 1001314"/>
              <a:gd name="connsiteY30" fmla="*/ 1007753 h 1334417"/>
              <a:gd name="connsiteX31" fmla="*/ 830302 w 1001314"/>
              <a:gd name="connsiteY31" fmla="*/ 979174 h 1334417"/>
              <a:gd name="connsiteX32" fmla="*/ 869199 w 1001314"/>
              <a:gd name="connsiteY32" fmla="*/ 948222 h 1334417"/>
              <a:gd name="connsiteX33" fmla="*/ 900154 w 1001314"/>
              <a:gd name="connsiteY33" fmla="*/ 931548 h 1334417"/>
              <a:gd name="connsiteX34" fmla="*/ 928730 w 1001314"/>
              <a:gd name="connsiteY34" fmla="*/ 919647 h 1334417"/>
              <a:gd name="connsiteX35" fmla="*/ 979528 w 1001314"/>
              <a:gd name="connsiteY35" fmla="*/ 896624 h 1334417"/>
              <a:gd name="connsiteX36" fmla="*/ 941428 w 1001314"/>
              <a:gd name="connsiteY36" fmla="*/ 752161 h 1334417"/>
              <a:gd name="connsiteX37" fmla="*/ 766010 w 1001314"/>
              <a:gd name="connsiteY37" fmla="*/ 663262 h 1334417"/>
              <a:gd name="connsiteX38" fmla="*/ 919996 w 1001314"/>
              <a:gd name="connsiteY38" fmla="*/ 542611 h 1334417"/>
              <a:gd name="connsiteX39" fmla="*/ 976355 w 1001314"/>
              <a:gd name="connsiteY39" fmla="*/ 567222 h 1334417"/>
              <a:gd name="connsiteX40" fmla="*/ 990643 w 1001314"/>
              <a:gd name="connsiteY40" fmla="*/ 629134 h 1334417"/>
              <a:gd name="connsiteX41" fmla="*/ 996991 w 1001314"/>
              <a:gd name="connsiteY41" fmla="*/ 483872 h 1334417"/>
              <a:gd name="connsiteX42" fmla="*/ 922378 w 1001314"/>
              <a:gd name="connsiteY42" fmla="*/ 544203 h 1334417"/>
              <a:gd name="connsiteX43" fmla="*/ 758865 w 1001314"/>
              <a:gd name="connsiteY43" fmla="*/ 663658 h 1334417"/>
              <a:gd name="connsiteX44" fmla="*/ 716797 w 1001314"/>
              <a:gd name="connsiteY44" fmla="*/ 599761 h 1334417"/>
              <a:gd name="connsiteX45" fmla="*/ 683461 w 1001314"/>
              <a:gd name="connsiteY45" fmla="*/ 605322 h 1334417"/>
              <a:gd name="connsiteX46" fmla="*/ 667584 w 1001314"/>
              <a:gd name="connsiteY46" fmla="*/ 598172 h 1334417"/>
              <a:gd name="connsiteX47" fmla="*/ 749340 w 1001314"/>
              <a:gd name="connsiteY47" fmla="*/ 486255 h 1334417"/>
              <a:gd name="connsiteX48" fmla="*/ 790618 w 1001314"/>
              <a:gd name="connsiteY48" fmla="*/ 526741 h 1334417"/>
              <a:gd name="connsiteX49" fmla="*/ 834271 w 1001314"/>
              <a:gd name="connsiteY49" fmla="*/ 564043 h 1334417"/>
              <a:gd name="connsiteX50" fmla="*/ 828718 w 1001314"/>
              <a:gd name="connsiteY50" fmla="*/ 493403 h 1334417"/>
              <a:gd name="connsiteX51" fmla="*/ 828718 w 1001314"/>
              <a:gd name="connsiteY51" fmla="*/ 443397 h 1334417"/>
              <a:gd name="connsiteX52" fmla="*/ 812049 w 1001314"/>
              <a:gd name="connsiteY52" fmla="*/ 414822 h 1334417"/>
              <a:gd name="connsiteX53" fmla="*/ 791409 w 1001314"/>
              <a:gd name="connsiteY53" fmla="*/ 378303 h 1334417"/>
              <a:gd name="connsiteX54" fmla="*/ 731086 w 1001314"/>
              <a:gd name="connsiteY54" fmla="*/ 348147 h 1334417"/>
              <a:gd name="connsiteX55" fmla="*/ 665996 w 1001314"/>
              <a:gd name="connsiteY55" fmla="*/ 321949 h 1334417"/>
              <a:gd name="connsiteX56" fmla="*/ 725530 w 1001314"/>
              <a:gd name="connsiteY56" fmla="*/ 296553 h 1334417"/>
              <a:gd name="connsiteX57" fmla="*/ 779503 w 1001314"/>
              <a:gd name="connsiteY57" fmla="*/ 229079 h 1334417"/>
              <a:gd name="connsiteX58" fmla="*/ 836655 w 1001314"/>
              <a:gd name="connsiteY58" fmla="*/ 214003 h 1334417"/>
              <a:gd name="connsiteX59" fmla="*/ 843005 w 1001314"/>
              <a:gd name="connsiteY59" fmla="*/ 171934 h 1334417"/>
              <a:gd name="connsiteX60" fmla="*/ 851734 w 1001314"/>
              <a:gd name="connsiteY60" fmla="*/ 124303 h 1334417"/>
              <a:gd name="connsiteX61" fmla="*/ 800934 w 1001314"/>
              <a:gd name="connsiteY61" fmla="*/ 100494 h 1334417"/>
              <a:gd name="connsiteX62" fmla="*/ 706480 w 1001314"/>
              <a:gd name="connsiteY62" fmla="*/ 90178 h 1334417"/>
              <a:gd name="connsiteX63" fmla="*/ 658853 w 1001314"/>
              <a:gd name="connsiteY63" fmla="*/ 67951 h 1334417"/>
              <a:gd name="connsiteX64" fmla="*/ 608055 w 1001314"/>
              <a:gd name="connsiteY64" fmla="*/ 39378 h 1334417"/>
              <a:gd name="connsiteX65" fmla="*/ 563605 w 1001314"/>
              <a:gd name="connsiteY65" fmla="*/ 52078 h 1334417"/>
              <a:gd name="connsiteX66" fmla="*/ 449305 w 1001314"/>
              <a:gd name="connsiteY66" fmla="*/ 1278 h 1334417"/>
              <a:gd name="connsiteX67" fmla="*/ 423905 w 1001314"/>
              <a:gd name="connsiteY67" fmla="*/ 20328 h 1334417"/>
              <a:gd name="connsiteX68" fmla="*/ 369930 w 1001314"/>
              <a:gd name="connsiteY68" fmla="*/ 39378 h 1334417"/>
              <a:gd name="connsiteX69" fmla="*/ 360403 w 1001314"/>
              <a:gd name="connsiteY69" fmla="*/ 93349 h 1334417"/>
              <a:gd name="connsiteX70" fmla="*/ 283412 w 1001314"/>
              <a:gd name="connsiteY70" fmla="*/ 121928 h 1334417"/>
              <a:gd name="connsiteX71" fmla="*/ 217529 w 1001314"/>
              <a:gd name="connsiteY71" fmla="*/ 134623 h 1334417"/>
              <a:gd name="connsiteX72" fmla="*/ 217529 w 1001314"/>
              <a:gd name="connsiteY72" fmla="*/ 134227 h 1334417"/>
              <a:gd name="connsiteX0" fmla="*/ 217529 w 999531"/>
              <a:gd name="connsiteY0" fmla="*/ 134227 h 1334417"/>
              <a:gd name="connsiteX1" fmla="*/ 188162 w 999531"/>
              <a:gd name="connsiteY1" fmla="*/ 205272 h 1334417"/>
              <a:gd name="connsiteX2" fmla="*/ 154028 w 999531"/>
              <a:gd name="connsiteY2" fmla="*/ 309250 h 1334417"/>
              <a:gd name="connsiteX3" fmla="*/ 122278 w 999531"/>
              <a:gd name="connsiteY3" fmla="*/ 412435 h 1334417"/>
              <a:gd name="connsiteX4" fmla="*/ 118309 w 999531"/>
              <a:gd name="connsiteY4" fmla="*/ 628335 h 1334417"/>
              <a:gd name="connsiteX5" fmla="*/ 203240 w 999531"/>
              <a:gd name="connsiteY5" fmla="*/ 772005 h 1334417"/>
              <a:gd name="connsiteX6" fmla="*/ 242930 w 999531"/>
              <a:gd name="connsiteY6" fmla="*/ 850591 h 1334417"/>
              <a:gd name="connsiteX7" fmla="*/ 273091 w 999531"/>
              <a:gd name="connsiteY7" fmla="*/ 920437 h 1334417"/>
              <a:gd name="connsiteX8" fmla="*/ 216736 w 999531"/>
              <a:gd name="connsiteY8" fmla="*/ 931553 h 1334417"/>
              <a:gd name="connsiteX9" fmla="*/ 95293 w 999531"/>
              <a:gd name="connsiteY9" fmla="*/ 974416 h 1334417"/>
              <a:gd name="connsiteX10" fmla="*/ 40524 w 999531"/>
              <a:gd name="connsiteY10" fmla="*/ 995847 h 1334417"/>
              <a:gd name="connsiteX11" fmla="*/ 40 w 999531"/>
              <a:gd name="connsiteY11" fmla="*/ 997431 h 1334417"/>
              <a:gd name="connsiteX12" fmla="*/ 45286 w 999531"/>
              <a:gd name="connsiteY12" fmla="*/ 1079191 h 1334417"/>
              <a:gd name="connsiteX13" fmla="*/ 74653 w 999531"/>
              <a:gd name="connsiteY13" fmla="*/ 1090301 h 1334417"/>
              <a:gd name="connsiteX14" fmla="*/ 111961 w 999531"/>
              <a:gd name="connsiteY14" fmla="*/ 1067284 h 1334417"/>
              <a:gd name="connsiteX15" fmla="*/ 161965 w 999531"/>
              <a:gd name="connsiteY15" fmla="*/ 1058549 h 1334417"/>
              <a:gd name="connsiteX16" fmla="*/ 116721 w 999531"/>
              <a:gd name="connsiteY16" fmla="*/ 1126810 h 1334417"/>
              <a:gd name="connsiteX17" fmla="*/ 221496 w 999531"/>
              <a:gd name="connsiteY17" fmla="*/ 1162530 h 1334417"/>
              <a:gd name="connsiteX18" fmla="*/ 361990 w 999531"/>
              <a:gd name="connsiteY18" fmla="*/ 1133955 h 1334417"/>
              <a:gd name="connsiteX19" fmla="*/ 423903 w 999531"/>
              <a:gd name="connsiteY19" fmla="*/ 1188725 h 1334417"/>
              <a:gd name="connsiteX20" fmla="*/ 471527 w 999531"/>
              <a:gd name="connsiteY20" fmla="*/ 1286356 h 1334417"/>
              <a:gd name="connsiteX21" fmla="*/ 516772 w 999531"/>
              <a:gd name="connsiteY21" fmla="*/ 1288738 h 1334417"/>
              <a:gd name="connsiteX22" fmla="*/ 557252 w 999531"/>
              <a:gd name="connsiteY22" fmla="*/ 1303024 h 1334417"/>
              <a:gd name="connsiteX23" fmla="*/ 609641 w 999531"/>
              <a:gd name="connsiteY23" fmla="*/ 1331599 h 1334417"/>
              <a:gd name="connsiteX24" fmla="*/ 742990 w 999531"/>
              <a:gd name="connsiteY24" fmla="*/ 1224443 h 1334417"/>
              <a:gd name="connsiteX25" fmla="*/ 907296 w 999531"/>
              <a:gd name="connsiteY25" fmla="*/ 1119668 h 1334417"/>
              <a:gd name="connsiteX26" fmla="*/ 957303 w 999531"/>
              <a:gd name="connsiteY26" fmla="*/ 1098236 h 1334417"/>
              <a:gd name="connsiteX27" fmla="*/ 954922 w 999531"/>
              <a:gd name="connsiteY27" fmla="*/ 1098238 h 1334417"/>
              <a:gd name="connsiteX28" fmla="*/ 940633 w 999531"/>
              <a:gd name="connsiteY28" fmla="*/ 1061724 h 1334417"/>
              <a:gd name="connsiteX29" fmla="*/ 881896 w 999531"/>
              <a:gd name="connsiteY29" fmla="*/ 1023624 h 1334417"/>
              <a:gd name="connsiteX30" fmla="*/ 850149 w 999531"/>
              <a:gd name="connsiteY30" fmla="*/ 1007753 h 1334417"/>
              <a:gd name="connsiteX31" fmla="*/ 830302 w 999531"/>
              <a:gd name="connsiteY31" fmla="*/ 979174 h 1334417"/>
              <a:gd name="connsiteX32" fmla="*/ 869199 w 999531"/>
              <a:gd name="connsiteY32" fmla="*/ 948222 h 1334417"/>
              <a:gd name="connsiteX33" fmla="*/ 900154 w 999531"/>
              <a:gd name="connsiteY33" fmla="*/ 931548 h 1334417"/>
              <a:gd name="connsiteX34" fmla="*/ 928730 w 999531"/>
              <a:gd name="connsiteY34" fmla="*/ 919647 h 1334417"/>
              <a:gd name="connsiteX35" fmla="*/ 979528 w 999531"/>
              <a:gd name="connsiteY35" fmla="*/ 896624 h 1334417"/>
              <a:gd name="connsiteX36" fmla="*/ 941428 w 999531"/>
              <a:gd name="connsiteY36" fmla="*/ 752161 h 1334417"/>
              <a:gd name="connsiteX37" fmla="*/ 766010 w 999531"/>
              <a:gd name="connsiteY37" fmla="*/ 663262 h 1334417"/>
              <a:gd name="connsiteX38" fmla="*/ 919996 w 999531"/>
              <a:gd name="connsiteY38" fmla="*/ 542611 h 1334417"/>
              <a:gd name="connsiteX39" fmla="*/ 976355 w 999531"/>
              <a:gd name="connsiteY39" fmla="*/ 567222 h 1334417"/>
              <a:gd name="connsiteX40" fmla="*/ 996991 w 999531"/>
              <a:gd name="connsiteY40" fmla="*/ 483872 h 1334417"/>
              <a:gd name="connsiteX41" fmla="*/ 922378 w 999531"/>
              <a:gd name="connsiteY41" fmla="*/ 544203 h 1334417"/>
              <a:gd name="connsiteX42" fmla="*/ 758865 w 999531"/>
              <a:gd name="connsiteY42" fmla="*/ 663658 h 1334417"/>
              <a:gd name="connsiteX43" fmla="*/ 716797 w 999531"/>
              <a:gd name="connsiteY43" fmla="*/ 599761 h 1334417"/>
              <a:gd name="connsiteX44" fmla="*/ 683461 w 999531"/>
              <a:gd name="connsiteY44" fmla="*/ 605322 h 1334417"/>
              <a:gd name="connsiteX45" fmla="*/ 667584 w 999531"/>
              <a:gd name="connsiteY45" fmla="*/ 598172 h 1334417"/>
              <a:gd name="connsiteX46" fmla="*/ 749340 w 999531"/>
              <a:gd name="connsiteY46" fmla="*/ 486255 h 1334417"/>
              <a:gd name="connsiteX47" fmla="*/ 790618 w 999531"/>
              <a:gd name="connsiteY47" fmla="*/ 526741 h 1334417"/>
              <a:gd name="connsiteX48" fmla="*/ 834271 w 999531"/>
              <a:gd name="connsiteY48" fmla="*/ 564043 h 1334417"/>
              <a:gd name="connsiteX49" fmla="*/ 828718 w 999531"/>
              <a:gd name="connsiteY49" fmla="*/ 493403 h 1334417"/>
              <a:gd name="connsiteX50" fmla="*/ 828718 w 999531"/>
              <a:gd name="connsiteY50" fmla="*/ 443397 h 1334417"/>
              <a:gd name="connsiteX51" fmla="*/ 812049 w 999531"/>
              <a:gd name="connsiteY51" fmla="*/ 414822 h 1334417"/>
              <a:gd name="connsiteX52" fmla="*/ 791409 w 999531"/>
              <a:gd name="connsiteY52" fmla="*/ 378303 h 1334417"/>
              <a:gd name="connsiteX53" fmla="*/ 731086 w 999531"/>
              <a:gd name="connsiteY53" fmla="*/ 348147 h 1334417"/>
              <a:gd name="connsiteX54" fmla="*/ 665996 w 999531"/>
              <a:gd name="connsiteY54" fmla="*/ 321949 h 1334417"/>
              <a:gd name="connsiteX55" fmla="*/ 725530 w 999531"/>
              <a:gd name="connsiteY55" fmla="*/ 296553 h 1334417"/>
              <a:gd name="connsiteX56" fmla="*/ 779503 w 999531"/>
              <a:gd name="connsiteY56" fmla="*/ 229079 h 1334417"/>
              <a:gd name="connsiteX57" fmla="*/ 836655 w 999531"/>
              <a:gd name="connsiteY57" fmla="*/ 214003 h 1334417"/>
              <a:gd name="connsiteX58" fmla="*/ 843005 w 999531"/>
              <a:gd name="connsiteY58" fmla="*/ 171934 h 1334417"/>
              <a:gd name="connsiteX59" fmla="*/ 851734 w 999531"/>
              <a:gd name="connsiteY59" fmla="*/ 124303 h 1334417"/>
              <a:gd name="connsiteX60" fmla="*/ 800934 w 999531"/>
              <a:gd name="connsiteY60" fmla="*/ 100494 h 1334417"/>
              <a:gd name="connsiteX61" fmla="*/ 706480 w 999531"/>
              <a:gd name="connsiteY61" fmla="*/ 90178 h 1334417"/>
              <a:gd name="connsiteX62" fmla="*/ 658853 w 999531"/>
              <a:gd name="connsiteY62" fmla="*/ 67951 h 1334417"/>
              <a:gd name="connsiteX63" fmla="*/ 608055 w 999531"/>
              <a:gd name="connsiteY63" fmla="*/ 39378 h 1334417"/>
              <a:gd name="connsiteX64" fmla="*/ 563605 w 999531"/>
              <a:gd name="connsiteY64" fmla="*/ 52078 h 1334417"/>
              <a:gd name="connsiteX65" fmla="*/ 449305 w 999531"/>
              <a:gd name="connsiteY65" fmla="*/ 1278 h 1334417"/>
              <a:gd name="connsiteX66" fmla="*/ 423905 w 999531"/>
              <a:gd name="connsiteY66" fmla="*/ 20328 h 1334417"/>
              <a:gd name="connsiteX67" fmla="*/ 369930 w 999531"/>
              <a:gd name="connsiteY67" fmla="*/ 39378 h 1334417"/>
              <a:gd name="connsiteX68" fmla="*/ 360403 w 999531"/>
              <a:gd name="connsiteY68" fmla="*/ 93349 h 1334417"/>
              <a:gd name="connsiteX69" fmla="*/ 283412 w 999531"/>
              <a:gd name="connsiteY69" fmla="*/ 121928 h 1334417"/>
              <a:gd name="connsiteX70" fmla="*/ 217529 w 999531"/>
              <a:gd name="connsiteY70" fmla="*/ 134623 h 1334417"/>
              <a:gd name="connsiteX71" fmla="*/ 217529 w 999531"/>
              <a:gd name="connsiteY71" fmla="*/ 134227 h 1334417"/>
              <a:gd name="connsiteX0" fmla="*/ 217529 w 996994"/>
              <a:gd name="connsiteY0" fmla="*/ 134227 h 1334417"/>
              <a:gd name="connsiteX1" fmla="*/ 188162 w 996994"/>
              <a:gd name="connsiteY1" fmla="*/ 205272 h 1334417"/>
              <a:gd name="connsiteX2" fmla="*/ 154028 w 996994"/>
              <a:gd name="connsiteY2" fmla="*/ 309250 h 1334417"/>
              <a:gd name="connsiteX3" fmla="*/ 122278 w 996994"/>
              <a:gd name="connsiteY3" fmla="*/ 412435 h 1334417"/>
              <a:gd name="connsiteX4" fmla="*/ 118309 w 996994"/>
              <a:gd name="connsiteY4" fmla="*/ 628335 h 1334417"/>
              <a:gd name="connsiteX5" fmla="*/ 203240 w 996994"/>
              <a:gd name="connsiteY5" fmla="*/ 772005 h 1334417"/>
              <a:gd name="connsiteX6" fmla="*/ 242930 w 996994"/>
              <a:gd name="connsiteY6" fmla="*/ 850591 h 1334417"/>
              <a:gd name="connsiteX7" fmla="*/ 273091 w 996994"/>
              <a:gd name="connsiteY7" fmla="*/ 920437 h 1334417"/>
              <a:gd name="connsiteX8" fmla="*/ 216736 w 996994"/>
              <a:gd name="connsiteY8" fmla="*/ 931553 h 1334417"/>
              <a:gd name="connsiteX9" fmla="*/ 95293 w 996994"/>
              <a:gd name="connsiteY9" fmla="*/ 974416 h 1334417"/>
              <a:gd name="connsiteX10" fmla="*/ 40524 w 996994"/>
              <a:gd name="connsiteY10" fmla="*/ 995847 h 1334417"/>
              <a:gd name="connsiteX11" fmla="*/ 40 w 996994"/>
              <a:gd name="connsiteY11" fmla="*/ 997431 h 1334417"/>
              <a:gd name="connsiteX12" fmla="*/ 45286 w 996994"/>
              <a:gd name="connsiteY12" fmla="*/ 1079191 h 1334417"/>
              <a:gd name="connsiteX13" fmla="*/ 74653 w 996994"/>
              <a:gd name="connsiteY13" fmla="*/ 1090301 h 1334417"/>
              <a:gd name="connsiteX14" fmla="*/ 111961 w 996994"/>
              <a:gd name="connsiteY14" fmla="*/ 1067284 h 1334417"/>
              <a:gd name="connsiteX15" fmla="*/ 161965 w 996994"/>
              <a:gd name="connsiteY15" fmla="*/ 1058549 h 1334417"/>
              <a:gd name="connsiteX16" fmla="*/ 116721 w 996994"/>
              <a:gd name="connsiteY16" fmla="*/ 1126810 h 1334417"/>
              <a:gd name="connsiteX17" fmla="*/ 221496 w 996994"/>
              <a:gd name="connsiteY17" fmla="*/ 1162530 h 1334417"/>
              <a:gd name="connsiteX18" fmla="*/ 361990 w 996994"/>
              <a:gd name="connsiteY18" fmla="*/ 1133955 h 1334417"/>
              <a:gd name="connsiteX19" fmla="*/ 423903 w 996994"/>
              <a:gd name="connsiteY19" fmla="*/ 1188725 h 1334417"/>
              <a:gd name="connsiteX20" fmla="*/ 471527 w 996994"/>
              <a:gd name="connsiteY20" fmla="*/ 1286356 h 1334417"/>
              <a:gd name="connsiteX21" fmla="*/ 516772 w 996994"/>
              <a:gd name="connsiteY21" fmla="*/ 1288738 h 1334417"/>
              <a:gd name="connsiteX22" fmla="*/ 557252 w 996994"/>
              <a:gd name="connsiteY22" fmla="*/ 1303024 h 1334417"/>
              <a:gd name="connsiteX23" fmla="*/ 609641 w 996994"/>
              <a:gd name="connsiteY23" fmla="*/ 1331599 h 1334417"/>
              <a:gd name="connsiteX24" fmla="*/ 742990 w 996994"/>
              <a:gd name="connsiteY24" fmla="*/ 1224443 h 1334417"/>
              <a:gd name="connsiteX25" fmla="*/ 907296 w 996994"/>
              <a:gd name="connsiteY25" fmla="*/ 1119668 h 1334417"/>
              <a:gd name="connsiteX26" fmla="*/ 957303 w 996994"/>
              <a:gd name="connsiteY26" fmla="*/ 1098236 h 1334417"/>
              <a:gd name="connsiteX27" fmla="*/ 954922 w 996994"/>
              <a:gd name="connsiteY27" fmla="*/ 1098238 h 1334417"/>
              <a:gd name="connsiteX28" fmla="*/ 940633 w 996994"/>
              <a:gd name="connsiteY28" fmla="*/ 1061724 h 1334417"/>
              <a:gd name="connsiteX29" fmla="*/ 881896 w 996994"/>
              <a:gd name="connsiteY29" fmla="*/ 1023624 h 1334417"/>
              <a:gd name="connsiteX30" fmla="*/ 850149 w 996994"/>
              <a:gd name="connsiteY30" fmla="*/ 1007753 h 1334417"/>
              <a:gd name="connsiteX31" fmla="*/ 830302 w 996994"/>
              <a:gd name="connsiteY31" fmla="*/ 979174 h 1334417"/>
              <a:gd name="connsiteX32" fmla="*/ 869199 w 996994"/>
              <a:gd name="connsiteY32" fmla="*/ 948222 h 1334417"/>
              <a:gd name="connsiteX33" fmla="*/ 900154 w 996994"/>
              <a:gd name="connsiteY33" fmla="*/ 931548 h 1334417"/>
              <a:gd name="connsiteX34" fmla="*/ 928730 w 996994"/>
              <a:gd name="connsiteY34" fmla="*/ 919647 h 1334417"/>
              <a:gd name="connsiteX35" fmla="*/ 979528 w 996994"/>
              <a:gd name="connsiteY35" fmla="*/ 896624 h 1334417"/>
              <a:gd name="connsiteX36" fmla="*/ 941428 w 996994"/>
              <a:gd name="connsiteY36" fmla="*/ 752161 h 1334417"/>
              <a:gd name="connsiteX37" fmla="*/ 766010 w 996994"/>
              <a:gd name="connsiteY37" fmla="*/ 663262 h 1334417"/>
              <a:gd name="connsiteX38" fmla="*/ 919996 w 996994"/>
              <a:gd name="connsiteY38" fmla="*/ 542611 h 1334417"/>
              <a:gd name="connsiteX39" fmla="*/ 996991 w 996994"/>
              <a:gd name="connsiteY39" fmla="*/ 483872 h 1334417"/>
              <a:gd name="connsiteX40" fmla="*/ 922378 w 996994"/>
              <a:gd name="connsiteY40" fmla="*/ 544203 h 1334417"/>
              <a:gd name="connsiteX41" fmla="*/ 758865 w 996994"/>
              <a:gd name="connsiteY41" fmla="*/ 663658 h 1334417"/>
              <a:gd name="connsiteX42" fmla="*/ 716797 w 996994"/>
              <a:gd name="connsiteY42" fmla="*/ 599761 h 1334417"/>
              <a:gd name="connsiteX43" fmla="*/ 683461 w 996994"/>
              <a:gd name="connsiteY43" fmla="*/ 605322 h 1334417"/>
              <a:gd name="connsiteX44" fmla="*/ 667584 w 996994"/>
              <a:gd name="connsiteY44" fmla="*/ 598172 h 1334417"/>
              <a:gd name="connsiteX45" fmla="*/ 749340 w 996994"/>
              <a:gd name="connsiteY45" fmla="*/ 486255 h 1334417"/>
              <a:gd name="connsiteX46" fmla="*/ 790618 w 996994"/>
              <a:gd name="connsiteY46" fmla="*/ 526741 h 1334417"/>
              <a:gd name="connsiteX47" fmla="*/ 834271 w 996994"/>
              <a:gd name="connsiteY47" fmla="*/ 564043 h 1334417"/>
              <a:gd name="connsiteX48" fmla="*/ 828718 w 996994"/>
              <a:gd name="connsiteY48" fmla="*/ 493403 h 1334417"/>
              <a:gd name="connsiteX49" fmla="*/ 828718 w 996994"/>
              <a:gd name="connsiteY49" fmla="*/ 443397 h 1334417"/>
              <a:gd name="connsiteX50" fmla="*/ 812049 w 996994"/>
              <a:gd name="connsiteY50" fmla="*/ 414822 h 1334417"/>
              <a:gd name="connsiteX51" fmla="*/ 791409 w 996994"/>
              <a:gd name="connsiteY51" fmla="*/ 378303 h 1334417"/>
              <a:gd name="connsiteX52" fmla="*/ 731086 w 996994"/>
              <a:gd name="connsiteY52" fmla="*/ 348147 h 1334417"/>
              <a:gd name="connsiteX53" fmla="*/ 665996 w 996994"/>
              <a:gd name="connsiteY53" fmla="*/ 321949 h 1334417"/>
              <a:gd name="connsiteX54" fmla="*/ 725530 w 996994"/>
              <a:gd name="connsiteY54" fmla="*/ 296553 h 1334417"/>
              <a:gd name="connsiteX55" fmla="*/ 779503 w 996994"/>
              <a:gd name="connsiteY55" fmla="*/ 229079 h 1334417"/>
              <a:gd name="connsiteX56" fmla="*/ 836655 w 996994"/>
              <a:gd name="connsiteY56" fmla="*/ 214003 h 1334417"/>
              <a:gd name="connsiteX57" fmla="*/ 843005 w 996994"/>
              <a:gd name="connsiteY57" fmla="*/ 171934 h 1334417"/>
              <a:gd name="connsiteX58" fmla="*/ 851734 w 996994"/>
              <a:gd name="connsiteY58" fmla="*/ 124303 h 1334417"/>
              <a:gd name="connsiteX59" fmla="*/ 800934 w 996994"/>
              <a:gd name="connsiteY59" fmla="*/ 100494 h 1334417"/>
              <a:gd name="connsiteX60" fmla="*/ 706480 w 996994"/>
              <a:gd name="connsiteY60" fmla="*/ 90178 h 1334417"/>
              <a:gd name="connsiteX61" fmla="*/ 658853 w 996994"/>
              <a:gd name="connsiteY61" fmla="*/ 67951 h 1334417"/>
              <a:gd name="connsiteX62" fmla="*/ 608055 w 996994"/>
              <a:gd name="connsiteY62" fmla="*/ 39378 h 1334417"/>
              <a:gd name="connsiteX63" fmla="*/ 563605 w 996994"/>
              <a:gd name="connsiteY63" fmla="*/ 52078 h 1334417"/>
              <a:gd name="connsiteX64" fmla="*/ 449305 w 996994"/>
              <a:gd name="connsiteY64" fmla="*/ 1278 h 1334417"/>
              <a:gd name="connsiteX65" fmla="*/ 423905 w 996994"/>
              <a:gd name="connsiteY65" fmla="*/ 20328 h 1334417"/>
              <a:gd name="connsiteX66" fmla="*/ 369930 w 996994"/>
              <a:gd name="connsiteY66" fmla="*/ 39378 h 1334417"/>
              <a:gd name="connsiteX67" fmla="*/ 360403 w 996994"/>
              <a:gd name="connsiteY67" fmla="*/ 93349 h 1334417"/>
              <a:gd name="connsiteX68" fmla="*/ 283412 w 996994"/>
              <a:gd name="connsiteY68" fmla="*/ 121928 h 1334417"/>
              <a:gd name="connsiteX69" fmla="*/ 217529 w 996994"/>
              <a:gd name="connsiteY69" fmla="*/ 134623 h 1334417"/>
              <a:gd name="connsiteX70" fmla="*/ 217529 w 996994"/>
              <a:gd name="connsiteY70" fmla="*/ 134227 h 1334417"/>
              <a:gd name="connsiteX0" fmla="*/ 217529 w 979528"/>
              <a:gd name="connsiteY0" fmla="*/ 134227 h 1334417"/>
              <a:gd name="connsiteX1" fmla="*/ 188162 w 979528"/>
              <a:gd name="connsiteY1" fmla="*/ 205272 h 1334417"/>
              <a:gd name="connsiteX2" fmla="*/ 154028 w 979528"/>
              <a:gd name="connsiteY2" fmla="*/ 309250 h 1334417"/>
              <a:gd name="connsiteX3" fmla="*/ 122278 w 979528"/>
              <a:gd name="connsiteY3" fmla="*/ 412435 h 1334417"/>
              <a:gd name="connsiteX4" fmla="*/ 118309 w 979528"/>
              <a:gd name="connsiteY4" fmla="*/ 628335 h 1334417"/>
              <a:gd name="connsiteX5" fmla="*/ 203240 w 979528"/>
              <a:gd name="connsiteY5" fmla="*/ 772005 h 1334417"/>
              <a:gd name="connsiteX6" fmla="*/ 242930 w 979528"/>
              <a:gd name="connsiteY6" fmla="*/ 850591 h 1334417"/>
              <a:gd name="connsiteX7" fmla="*/ 273091 w 979528"/>
              <a:gd name="connsiteY7" fmla="*/ 920437 h 1334417"/>
              <a:gd name="connsiteX8" fmla="*/ 216736 w 979528"/>
              <a:gd name="connsiteY8" fmla="*/ 931553 h 1334417"/>
              <a:gd name="connsiteX9" fmla="*/ 95293 w 979528"/>
              <a:gd name="connsiteY9" fmla="*/ 974416 h 1334417"/>
              <a:gd name="connsiteX10" fmla="*/ 40524 w 979528"/>
              <a:gd name="connsiteY10" fmla="*/ 995847 h 1334417"/>
              <a:gd name="connsiteX11" fmla="*/ 40 w 979528"/>
              <a:gd name="connsiteY11" fmla="*/ 997431 h 1334417"/>
              <a:gd name="connsiteX12" fmla="*/ 45286 w 979528"/>
              <a:gd name="connsiteY12" fmla="*/ 1079191 h 1334417"/>
              <a:gd name="connsiteX13" fmla="*/ 74653 w 979528"/>
              <a:gd name="connsiteY13" fmla="*/ 1090301 h 1334417"/>
              <a:gd name="connsiteX14" fmla="*/ 111961 w 979528"/>
              <a:gd name="connsiteY14" fmla="*/ 1067284 h 1334417"/>
              <a:gd name="connsiteX15" fmla="*/ 161965 w 979528"/>
              <a:gd name="connsiteY15" fmla="*/ 1058549 h 1334417"/>
              <a:gd name="connsiteX16" fmla="*/ 116721 w 979528"/>
              <a:gd name="connsiteY16" fmla="*/ 1126810 h 1334417"/>
              <a:gd name="connsiteX17" fmla="*/ 221496 w 979528"/>
              <a:gd name="connsiteY17" fmla="*/ 1162530 h 1334417"/>
              <a:gd name="connsiteX18" fmla="*/ 361990 w 979528"/>
              <a:gd name="connsiteY18" fmla="*/ 1133955 h 1334417"/>
              <a:gd name="connsiteX19" fmla="*/ 423903 w 979528"/>
              <a:gd name="connsiteY19" fmla="*/ 1188725 h 1334417"/>
              <a:gd name="connsiteX20" fmla="*/ 471527 w 979528"/>
              <a:gd name="connsiteY20" fmla="*/ 1286356 h 1334417"/>
              <a:gd name="connsiteX21" fmla="*/ 516772 w 979528"/>
              <a:gd name="connsiteY21" fmla="*/ 1288738 h 1334417"/>
              <a:gd name="connsiteX22" fmla="*/ 557252 w 979528"/>
              <a:gd name="connsiteY22" fmla="*/ 1303024 h 1334417"/>
              <a:gd name="connsiteX23" fmla="*/ 609641 w 979528"/>
              <a:gd name="connsiteY23" fmla="*/ 1331599 h 1334417"/>
              <a:gd name="connsiteX24" fmla="*/ 742990 w 979528"/>
              <a:gd name="connsiteY24" fmla="*/ 1224443 h 1334417"/>
              <a:gd name="connsiteX25" fmla="*/ 907296 w 979528"/>
              <a:gd name="connsiteY25" fmla="*/ 1119668 h 1334417"/>
              <a:gd name="connsiteX26" fmla="*/ 957303 w 979528"/>
              <a:gd name="connsiteY26" fmla="*/ 1098236 h 1334417"/>
              <a:gd name="connsiteX27" fmla="*/ 954922 w 979528"/>
              <a:gd name="connsiteY27" fmla="*/ 1098238 h 1334417"/>
              <a:gd name="connsiteX28" fmla="*/ 940633 w 979528"/>
              <a:gd name="connsiteY28" fmla="*/ 1061724 h 1334417"/>
              <a:gd name="connsiteX29" fmla="*/ 881896 w 979528"/>
              <a:gd name="connsiteY29" fmla="*/ 1023624 h 1334417"/>
              <a:gd name="connsiteX30" fmla="*/ 850149 w 979528"/>
              <a:gd name="connsiteY30" fmla="*/ 1007753 h 1334417"/>
              <a:gd name="connsiteX31" fmla="*/ 830302 w 979528"/>
              <a:gd name="connsiteY31" fmla="*/ 979174 h 1334417"/>
              <a:gd name="connsiteX32" fmla="*/ 869199 w 979528"/>
              <a:gd name="connsiteY32" fmla="*/ 948222 h 1334417"/>
              <a:gd name="connsiteX33" fmla="*/ 900154 w 979528"/>
              <a:gd name="connsiteY33" fmla="*/ 931548 h 1334417"/>
              <a:gd name="connsiteX34" fmla="*/ 928730 w 979528"/>
              <a:gd name="connsiteY34" fmla="*/ 919647 h 1334417"/>
              <a:gd name="connsiteX35" fmla="*/ 979528 w 979528"/>
              <a:gd name="connsiteY35" fmla="*/ 896624 h 1334417"/>
              <a:gd name="connsiteX36" fmla="*/ 941428 w 979528"/>
              <a:gd name="connsiteY36" fmla="*/ 752161 h 1334417"/>
              <a:gd name="connsiteX37" fmla="*/ 766010 w 979528"/>
              <a:gd name="connsiteY37" fmla="*/ 663262 h 1334417"/>
              <a:gd name="connsiteX38" fmla="*/ 919996 w 979528"/>
              <a:gd name="connsiteY38" fmla="*/ 542611 h 1334417"/>
              <a:gd name="connsiteX39" fmla="*/ 922378 w 979528"/>
              <a:gd name="connsiteY39" fmla="*/ 544203 h 1334417"/>
              <a:gd name="connsiteX40" fmla="*/ 758865 w 979528"/>
              <a:gd name="connsiteY40" fmla="*/ 663658 h 1334417"/>
              <a:gd name="connsiteX41" fmla="*/ 716797 w 979528"/>
              <a:gd name="connsiteY41" fmla="*/ 599761 h 1334417"/>
              <a:gd name="connsiteX42" fmla="*/ 683461 w 979528"/>
              <a:gd name="connsiteY42" fmla="*/ 605322 h 1334417"/>
              <a:gd name="connsiteX43" fmla="*/ 667584 w 979528"/>
              <a:gd name="connsiteY43" fmla="*/ 598172 h 1334417"/>
              <a:gd name="connsiteX44" fmla="*/ 749340 w 979528"/>
              <a:gd name="connsiteY44" fmla="*/ 486255 h 1334417"/>
              <a:gd name="connsiteX45" fmla="*/ 790618 w 979528"/>
              <a:gd name="connsiteY45" fmla="*/ 526741 h 1334417"/>
              <a:gd name="connsiteX46" fmla="*/ 834271 w 979528"/>
              <a:gd name="connsiteY46" fmla="*/ 564043 h 1334417"/>
              <a:gd name="connsiteX47" fmla="*/ 828718 w 979528"/>
              <a:gd name="connsiteY47" fmla="*/ 493403 h 1334417"/>
              <a:gd name="connsiteX48" fmla="*/ 828718 w 979528"/>
              <a:gd name="connsiteY48" fmla="*/ 443397 h 1334417"/>
              <a:gd name="connsiteX49" fmla="*/ 812049 w 979528"/>
              <a:gd name="connsiteY49" fmla="*/ 414822 h 1334417"/>
              <a:gd name="connsiteX50" fmla="*/ 791409 w 979528"/>
              <a:gd name="connsiteY50" fmla="*/ 378303 h 1334417"/>
              <a:gd name="connsiteX51" fmla="*/ 731086 w 979528"/>
              <a:gd name="connsiteY51" fmla="*/ 348147 h 1334417"/>
              <a:gd name="connsiteX52" fmla="*/ 665996 w 979528"/>
              <a:gd name="connsiteY52" fmla="*/ 321949 h 1334417"/>
              <a:gd name="connsiteX53" fmla="*/ 725530 w 979528"/>
              <a:gd name="connsiteY53" fmla="*/ 296553 h 1334417"/>
              <a:gd name="connsiteX54" fmla="*/ 779503 w 979528"/>
              <a:gd name="connsiteY54" fmla="*/ 229079 h 1334417"/>
              <a:gd name="connsiteX55" fmla="*/ 836655 w 979528"/>
              <a:gd name="connsiteY55" fmla="*/ 214003 h 1334417"/>
              <a:gd name="connsiteX56" fmla="*/ 843005 w 979528"/>
              <a:gd name="connsiteY56" fmla="*/ 171934 h 1334417"/>
              <a:gd name="connsiteX57" fmla="*/ 851734 w 979528"/>
              <a:gd name="connsiteY57" fmla="*/ 124303 h 1334417"/>
              <a:gd name="connsiteX58" fmla="*/ 800934 w 979528"/>
              <a:gd name="connsiteY58" fmla="*/ 100494 h 1334417"/>
              <a:gd name="connsiteX59" fmla="*/ 706480 w 979528"/>
              <a:gd name="connsiteY59" fmla="*/ 90178 h 1334417"/>
              <a:gd name="connsiteX60" fmla="*/ 658853 w 979528"/>
              <a:gd name="connsiteY60" fmla="*/ 67951 h 1334417"/>
              <a:gd name="connsiteX61" fmla="*/ 608055 w 979528"/>
              <a:gd name="connsiteY61" fmla="*/ 39378 h 1334417"/>
              <a:gd name="connsiteX62" fmla="*/ 563605 w 979528"/>
              <a:gd name="connsiteY62" fmla="*/ 52078 h 1334417"/>
              <a:gd name="connsiteX63" fmla="*/ 449305 w 979528"/>
              <a:gd name="connsiteY63" fmla="*/ 1278 h 1334417"/>
              <a:gd name="connsiteX64" fmla="*/ 423905 w 979528"/>
              <a:gd name="connsiteY64" fmla="*/ 20328 h 1334417"/>
              <a:gd name="connsiteX65" fmla="*/ 369930 w 979528"/>
              <a:gd name="connsiteY65" fmla="*/ 39378 h 1334417"/>
              <a:gd name="connsiteX66" fmla="*/ 360403 w 979528"/>
              <a:gd name="connsiteY66" fmla="*/ 93349 h 1334417"/>
              <a:gd name="connsiteX67" fmla="*/ 283412 w 979528"/>
              <a:gd name="connsiteY67" fmla="*/ 121928 h 1334417"/>
              <a:gd name="connsiteX68" fmla="*/ 217529 w 979528"/>
              <a:gd name="connsiteY68" fmla="*/ 134623 h 1334417"/>
              <a:gd name="connsiteX69" fmla="*/ 217529 w 979528"/>
              <a:gd name="connsiteY69" fmla="*/ 134227 h 1334417"/>
              <a:gd name="connsiteX0" fmla="*/ 217529 w 979528"/>
              <a:gd name="connsiteY0" fmla="*/ 134227 h 1334417"/>
              <a:gd name="connsiteX1" fmla="*/ 188162 w 979528"/>
              <a:gd name="connsiteY1" fmla="*/ 205272 h 1334417"/>
              <a:gd name="connsiteX2" fmla="*/ 154028 w 979528"/>
              <a:gd name="connsiteY2" fmla="*/ 309250 h 1334417"/>
              <a:gd name="connsiteX3" fmla="*/ 122278 w 979528"/>
              <a:gd name="connsiteY3" fmla="*/ 412435 h 1334417"/>
              <a:gd name="connsiteX4" fmla="*/ 118309 w 979528"/>
              <a:gd name="connsiteY4" fmla="*/ 628335 h 1334417"/>
              <a:gd name="connsiteX5" fmla="*/ 203240 w 979528"/>
              <a:gd name="connsiteY5" fmla="*/ 772005 h 1334417"/>
              <a:gd name="connsiteX6" fmla="*/ 242930 w 979528"/>
              <a:gd name="connsiteY6" fmla="*/ 850591 h 1334417"/>
              <a:gd name="connsiteX7" fmla="*/ 273091 w 979528"/>
              <a:gd name="connsiteY7" fmla="*/ 920437 h 1334417"/>
              <a:gd name="connsiteX8" fmla="*/ 216736 w 979528"/>
              <a:gd name="connsiteY8" fmla="*/ 931553 h 1334417"/>
              <a:gd name="connsiteX9" fmla="*/ 95293 w 979528"/>
              <a:gd name="connsiteY9" fmla="*/ 974416 h 1334417"/>
              <a:gd name="connsiteX10" fmla="*/ 40524 w 979528"/>
              <a:gd name="connsiteY10" fmla="*/ 995847 h 1334417"/>
              <a:gd name="connsiteX11" fmla="*/ 40 w 979528"/>
              <a:gd name="connsiteY11" fmla="*/ 997431 h 1334417"/>
              <a:gd name="connsiteX12" fmla="*/ 45286 w 979528"/>
              <a:gd name="connsiteY12" fmla="*/ 1079191 h 1334417"/>
              <a:gd name="connsiteX13" fmla="*/ 74653 w 979528"/>
              <a:gd name="connsiteY13" fmla="*/ 1090301 h 1334417"/>
              <a:gd name="connsiteX14" fmla="*/ 111961 w 979528"/>
              <a:gd name="connsiteY14" fmla="*/ 1067284 h 1334417"/>
              <a:gd name="connsiteX15" fmla="*/ 161965 w 979528"/>
              <a:gd name="connsiteY15" fmla="*/ 1058549 h 1334417"/>
              <a:gd name="connsiteX16" fmla="*/ 116721 w 979528"/>
              <a:gd name="connsiteY16" fmla="*/ 1126810 h 1334417"/>
              <a:gd name="connsiteX17" fmla="*/ 221496 w 979528"/>
              <a:gd name="connsiteY17" fmla="*/ 1162530 h 1334417"/>
              <a:gd name="connsiteX18" fmla="*/ 361990 w 979528"/>
              <a:gd name="connsiteY18" fmla="*/ 1133955 h 1334417"/>
              <a:gd name="connsiteX19" fmla="*/ 423903 w 979528"/>
              <a:gd name="connsiteY19" fmla="*/ 1188725 h 1334417"/>
              <a:gd name="connsiteX20" fmla="*/ 471527 w 979528"/>
              <a:gd name="connsiteY20" fmla="*/ 1286356 h 1334417"/>
              <a:gd name="connsiteX21" fmla="*/ 516772 w 979528"/>
              <a:gd name="connsiteY21" fmla="*/ 1288738 h 1334417"/>
              <a:gd name="connsiteX22" fmla="*/ 557252 w 979528"/>
              <a:gd name="connsiteY22" fmla="*/ 1303024 h 1334417"/>
              <a:gd name="connsiteX23" fmla="*/ 609641 w 979528"/>
              <a:gd name="connsiteY23" fmla="*/ 1331599 h 1334417"/>
              <a:gd name="connsiteX24" fmla="*/ 742990 w 979528"/>
              <a:gd name="connsiteY24" fmla="*/ 1224443 h 1334417"/>
              <a:gd name="connsiteX25" fmla="*/ 907296 w 979528"/>
              <a:gd name="connsiteY25" fmla="*/ 1119668 h 1334417"/>
              <a:gd name="connsiteX26" fmla="*/ 957303 w 979528"/>
              <a:gd name="connsiteY26" fmla="*/ 1098236 h 1334417"/>
              <a:gd name="connsiteX27" fmla="*/ 954922 w 979528"/>
              <a:gd name="connsiteY27" fmla="*/ 1098238 h 1334417"/>
              <a:gd name="connsiteX28" fmla="*/ 940633 w 979528"/>
              <a:gd name="connsiteY28" fmla="*/ 1061724 h 1334417"/>
              <a:gd name="connsiteX29" fmla="*/ 881896 w 979528"/>
              <a:gd name="connsiteY29" fmla="*/ 1023624 h 1334417"/>
              <a:gd name="connsiteX30" fmla="*/ 850149 w 979528"/>
              <a:gd name="connsiteY30" fmla="*/ 1007753 h 1334417"/>
              <a:gd name="connsiteX31" fmla="*/ 830302 w 979528"/>
              <a:gd name="connsiteY31" fmla="*/ 979174 h 1334417"/>
              <a:gd name="connsiteX32" fmla="*/ 869199 w 979528"/>
              <a:gd name="connsiteY32" fmla="*/ 948222 h 1334417"/>
              <a:gd name="connsiteX33" fmla="*/ 900154 w 979528"/>
              <a:gd name="connsiteY33" fmla="*/ 931548 h 1334417"/>
              <a:gd name="connsiteX34" fmla="*/ 928730 w 979528"/>
              <a:gd name="connsiteY34" fmla="*/ 919647 h 1334417"/>
              <a:gd name="connsiteX35" fmla="*/ 979528 w 979528"/>
              <a:gd name="connsiteY35" fmla="*/ 896624 h 1334417"/>
              <a:gd name="connsiteX36" fmla="*/ 941428 w 979528"/>
              <a:gd name="connsiteY36" fmla="*/ 752161 h 1334417"/>
              <a:gd name="connsiteX37" fmla="*/ 766010 w 979528"/>
              <a:gd name="connsiteY37" fmla="*/ 663262 h 1334417"/>
              <a:gd name="connsiteX38" fmla="*/ 919996 w 979528"/>
              <a:gd name="connsiteY38" fmla="*/ 542611 h 1334417"/>
              <a:gd name="connsiteX39" fmla="*/ 758865 w 979528"/>
              <a:gd name="connsiteY39" fmla="*/ 663658 h 1334417"/>
              <a:gd name="connsiteX40" fmla="*/ 716797 w 979528"/>
              <a:gd name="connsiteY40" fmla="*/ 599761 h 1334417"/>
              <a:gd name="connsiteX41" fmla="*/ 683461 w 979528"/>
              <a:gd name="connsiteY41" fmla="*/ 605322 h 1334417"/>
              <a:gd name="connsiteX42" fmla="*/ 667584 w 979528"/>
              <a:gd name="connsiteY42" fmla="*/ 598172 h 1334417"/>
              <a:gd name="connsiteX43" fmla="*/ 749340 w 979528"/>
              <a:gd name="connsiteY43" fmla="*/ 486255 h 1334417"/>
              <a:gd name="connsiteX44" fmla="*/ 790618 w 979528"/>
              <a:gd name="connsiteY44" fmla="*/ 526741 h 1334417"/>
              <a:gd name="connsiteX45" fmla="*/ 834271 w 979528"/>
              <a:gd name="connsiteY45" fmla="*/ 564043 h 1334417"/>
              <a:gd name="connsiteX46" fmla="*/ 828718 w 979528"/>
              <a:gd name="connsiteY46" fmla="*/ 493403 h 1334417"/>
              <a:gd name="connsiteX47" fmla="*/ 828718 w 979528"/>
              <a:gd name="connsiteY47" fmla="*/ 443397 h 1334417"/>
              <a:gd name="connsiteX48" fmla="*/ 812049 w 979528"/>
              <a:gd name="connsiteY48" fmla="*/ 414822 h 1334417"/>
              <a:gd name="connsiteX49" fmla="*/ 791409 w 979528"/>
              <a:gd name="connsiteY49" fmla="*/ 378303 h 1334417"/>
              <a:gd name="connsiteX50" fmla="*/ 731086 w 979528"/>
              <a:gd name="connsiteY50" fmla="*/ 348147 h 1334417"/>
              <a:gd name="connsiteX51" fmla="*/ 665996 w 979528"/>
              <a:gd name="connsiteY51" fmla="*/ 321949 h 1334417"/>
              <a:gd name="connsiteX52" fmla="*/ 725530 w 979528"/>
              <a:gd name="connsiteY52" fmla="*/ 296553 h 1334417"/>
              <a:gd name="connsiteX53" fmla="*/ 779503 w 979528"/>
              <a:gd name="connsiteY53" fmla="*/ 229079 h 1334417"/>
              <a:gd name="connsiteX54" fmla="*/ 836655 w 979528"/>
              <a:gd name="connsiteY54" fmla="*/ 214003 h 1334417"/>
              <a:gd name="connsiteX55" fmla="*/ 843005 w 979528"/>
              <a:gd name="connsiteY55" fmla="*/ 171934 h 1334417"/>
              <a:gd name="connsiteX56" fmla="*/ 851734 w 979528"/>
              <a:gd name="connsiteY56" fmla="*/ 124303 h 1334417"/>
              <a:gd name="connsiteX57" fmla="*/ 800934 w 979528"/>
              <a:gd name="connsiteY57" fmla="*/ 100494 h 1334417"/>
              <a:gd name="connsiteX58" fmla="*/ 706480 w 979528"/>
              <a:gd name="connsiteY58" fmla="*/ 90178 h 1334417"/>
              <a:gd name="connsiteX59" fmla="*/ 658853 w 979528"/>
              <a:gd name="connsiteY59" fmla="*/ 67951 h 1334417"/>
              <a:gd name="connsiteX60" fmla="*/ 608055 w 979528"/>
              <a:gd name="connsiteY60" fmla="*/ 39378 h 1334417"/>
              <a:gd name="connsiteX61" fmla="*/ 563605 w 979528"/>
              <a:gd name="connsiteY61" fmla="*/ 52078 h 1334417"/>
              <a:gd name="connsiteX62" fmla="*/ 449305 w 979528"/>
              <a:gd name="connsiteY62" fmla="*/ 1278 h 1334417"/>
              <a:gd name="connsiteX63" fmla="*/ 423905 w 979528"/>
              <a:gd name="connsiteY63" fmla="*/ 20328 h 1334417"/>
              <a:gd name="connsiteX64" fmla="*/ 369930 w 979528"/>
              <a:gd name="connsiteY64" fmla="*/ 39378 h 1334417"/>
              <a:gd name="connsiteX65" fmla="*/ 360403 w 979528"/>
              <a:gd name="connsiteY65" fmla="*/ 93349 h 1334417"/>
              <a:gd name="connsiteX66" fmla="*/ 283412 w 979528"/>
              <a:gd name="connsiteY66" fmla="*/ 121928 h 1334417"/>
              <a:gd name="connsiteX67" fmla="*/ 217529 w 979528"/>
              <a:gd name="connsiteY67" fmla="*/ 134623 h 1334417"/>
              <a:gd name="connsiteX68" fmla="*/ 217529 w 979528"/>
              <a:gd name="connsiteY68" fmla="*/ 134227 h 1334417"/>
              <a:gd name="connsiteX0" fmla="*/ 217529 w 979528"/>
              <a:gd name="connsiteY0" fmla="*/ 134227 h 1334417"/>
              <a:gd name="connsiteX1" fmla="*/ 188162 w 979528"/>
              <a:gd name="connsiteY1" fmla="*/ 205272 h 1334417"/>
              <a:gd name="connsiteX2" fmla="*/ 154028 w 979528"/>
              <a:gd name="connsiteY2" fmla="*/ 309250 h 1334417"/>
              <a:gd name="connsiteX3" fmla="*/ 122278 w 979528"/>
              <a:gd name="connsiteY3" fmla="*/ 412435 h 1334417"/>
              <a:gd name="connsiteX4" fmla="*/ 118309 w 979528"/>
              <a:gd name="connsiteY4" fmla="*/ 628335 h 1334417"/>
              <a:gd name="connsiteX5" fmla="*/ 203240 w 979528"/>
              <a:gd name="connsiteY5" fmla="*/ 772005 h 1334417"/>
              <a:gd name="connsiteX6" fmla="*/ 242930 w 979528"/>
              <a:gd name="connsiteY6" fmla="*/ 850591 h 1334417"/>
              <a:gd name="connsiteX7" fmla="*/ 273091 w 979528"/>
              <a:gd name="connsiteY7" fmla="*/ 920437 h 1334417"/>
              <a:gd name="connsiteX8" fmla="*/ 216736 w 979528"/>
              <a:gd name="connsiteY8" fmla="*/ 931553 h 1334417"/>
              <a:gd name="connsiteX9" fmla="*/ 95293 w 979528"/>
              <a:gd name="connsiteY9" fmla="*/ 974416 h 1334417"/>
              <a:gd name="connsiteX10" fmla="*/ 40524 w 979528"/>
              <a:gd name="connsiteY10" fmla="*/ 995847 h 1334417"/>
              <a:gd name="connsiteX11" fmla="*/ 40 w 979528"/>
              <a:gd name="connsiteY11" fmla="*/ 997431 h 1334417"/>
              <a:gd name="connsiteX12" fmla="*/ 45286 w 979528"/>
              <a:gd name="connsiteY12" fmla="*/ 1079191 h 1334417"/>
              <a:gd name="connsiteX13" fmla="*/ 74653 w 979528"/>
              <a:gd name="connsiteY13" fmla="*/ 1090301 h 1334417"/>
              <a:gd name="connsiteX14" fmla="*/ 111961 w 979528"/>
              <a:gd name="connsiteY14" fmla="*/ 1067284 h 1334417"/>
              <a:gd name="connsiteX15" fmla="*/ 161965 w 979528"/>
              <a:gd name="connsiteY15" fmla="*/ 1058549 h 1334417"/>
              <a:gd name="connsiteX16" fmla="*/ 116721 w 979528"/>
              <a:gd name="connsiteY16" fmla="*/ 1126810 h 1334417"/>
              <a:gd name="connsiteX17" fmla="*/ 221496 w 979528"/>
              <a:gd name="connsiteY17" fmla="*/ 1162530 h 1334417"/>
              <a:gd name="connsiteX18" fmla="*/ 361990 w 979528"/>
              <a:gd name="connsiteY18" fmla="*/ 1133955 h 1334417"/>
              <a:gd name="connsiteX19" fmla="*/ 423903 w 979528"/>
              <a:gd name="connsiteY19" fmla="*/ 1188725 h 1334417"/>
              <a:gd name="connsiteX20" fmla="*/ 471527 w 979528"/>
              <a:gd name="connsiteY20" fmla="*/ 1286356 h 1334417"/>
              <a:gd name="connsiteX21" fmla="*/ 516772 w 979528"/>
              <a:gd name="connsiteY21" fmla="*/ 1288738 h 1334417"/>
              <a:gd name="connsiteX22" fmla="*/ 557252 w 979528"/>
              <a:gd name="connsiteY22" fmla="*/ 1303024 h 1334417"/>
              <a:gd name="connsiteX23" fmla="*/ 609641 w 979528"/>
              <a:gd name="connsiteY23" fmla="*/ 1331599 h 1334417"/>
              <a:gd name="connsiteX24" fmla="*/ 742990 w 979528"/>
              <a:gd name="connsiteY24" fmla="*/ 1224443 h 1334417"/>
              <a:gd name="connsiteX25" fmla="*/ 907296 w 979528"/>
              <a:gd name="connsiteY25" fmla="*/ 1119668 h 1334417"/>
              <a:gd name="connsiteX26" fmla="*/ 957303 w 979528"/>
              <a:gd name="connsiteY26" fmla="*/ 1098236 h 1334417"/>
              <a:gd name="connsiteX27" fmla="*/ 954922 w 979528"/>
              <a:gd name="connsiteY27" fmla="*/ 1098238 h 1334417"/>
              <a:gd name="connsiteX28" fmla="*/ 940633 w 979528"/>
              <a:gd name="connsiteY28" fmla="*/ 1061724 h 1334417"/>
              <a:gd name="connsiteX29" fmla="*/ 881896 w 979528"/>
              <a:gd name="connsiteY29" fmla="*/ 1023624 h 1334417"/>
              <a:gd name="connsiteX30" fmla="*/ 850149 w 979528"/>
              <a:gd name="connsiteY30" fmla="*/ 1007753 h 1334417"/>
              <a:gd name="connsiteX31" fmla="*/ 830302 w 979528"/>
              <a:gd name="connsiteY31" fmla="*/ 979174 h 1334417"/>
              <a:gd name="connsiteX32" fmla="*/ 869199 w 979528"/>
              <a:gd name="connsiteY32" fmla="*/ 948222 h 1334417"/>
              <a:gd name="connsiteX33" fmla="*/ 900154 w 979528"/>
              <a:gd name="connsiteY33" fmla="*/ 931548 h 1334417"/>
              <a:gd name="connsiteX34" fmla="*/ 928730 w 979528"/>
              <a:gd name="connsiteY34" fmla="*/ 919647 h 1334417"/>
              <a:gd name="connsiteX35" fmla="*/ 979528 w 979528"/>
              <a:gd name="connsiteY35" fmla="*/ 896624 h 1334417"/>
              <a:gd name="connsiteX36" fmla="*/ 941428 w 979528"/>
              <a:gd name="connsiteY36" fmla="*/ 752161 h 1334417"/>
              <a:gd name="connsiteX37" fmla="*/ 766010 w 979528"/>
              <a:gd name="connsiteY37" fmla="*/ 663262 h 1334417"/>
              <a:gd name="connsiteX38" fmla="*/ 758865 w 979528"/>
              <a:gd name="connsiteY38" fmla="*/ 663658 h 1334417"/>
              <a:gd name="connsiteX39" fmla="*/ 716797 w 979528"/>
              <a:gd name="connsiteY39" fmla="*/ 599761 h 1334417"/>
              <a:gd name="connsiteX40" fmla="*/ 683461 w 979528"/>
              <a:gd name="connsiteY40" fmla="*/ 605322 h 1334417"/>
              <a:gd name="connsiteX41" fmla="*/ 667584 w 979528"/>
              <a:gd name="connsiteY41" fmla="*/ 598172 h 1334417"/>
              <a:gd name="connsiteX42" fmla="*/ 749340 w 979528"/>
              <a:gd name="connsiteY42" fmla="*/ 486255 h 1334417"/>
              <a:gd name="connsiteX43" fmla="*/ 790618 w 979528"/>
              <a:gd name="connsiteY43" fmla="*/ 526741 h 1334417"/>
              <a:gd name="connsiteX44" fmla="*/ 834271 w 979528"/>
              <a:gd name="connsiteY44" fmla="*/ 564043 h 1334417"/>
              <a:gd name="connsiteX45" fmla="*/ 828718 w 979528"/>
              <a:gd name="connsiteY45" fmla="*/ 493403 h 1334417"/>
              <a:gd name="connsiteX46" fmla="*/ 828718 w 979528"/>
              <a:gd name="connsiteY46" fmla="*/ 443397 h 1334417"/>
              <a:gd name="connsiteX47" fmla="*/ 812049 w 979528"/>
              <a:gd name="connsiteY47" fmla="*/ 414822 h 1334417"/>
              <a:gd name="connsiteX48" fmla="*/ 791409 w 979528"/>
              <a:gd name="connsiteY48" fmla="*/ 378303 h 1334417"/>
              <a:gd name="connsiteX49" fmla="*/ 731086 w 979528"/>
              <a:gd name="connsiteY49" fmla="*/ 348147 h 1334417"/>
              <a:gd name="connsiteX50" fmla="*/ 665996 w 979528"/>
              <a:gd name="connsiteY50" fmla="*/ 321949 h 1334417"/>
              <a:gd name="connsiteX51" fmla="*/ 725530 w 979528"/>
              <a:gd name="connsiteY51" fmla="*/ 296553 h 1334417"/>
              <a:gd name="connsiteX52" fmla="*/ 779503 w 979528"/>
              <a:gd name="connsiteY52" fmla="*/ 229079 h 1334417"/>
              <a:gd name="connsiteX53" fmla="*/ 836655 w 979528"/>
              <a:gd name="connsiteY53" fmla="*/ 214003 h 1334417"/>
              <a:gd name="connsiteX54" fmla="*/ 843005 w 979528"/>
              <a:gd name="connsiteY54" fmla="*/ 171934 h 1334417"/>
              <a:gd name="connsiteX55" fmla="*/ 851734 w 979528"/>
              <a:gd name="connsiteY55" fmla="*/ 124303 h 1334417"/>
              <a:gd name="connsiteX56" fmla="*/ 800934 w 979528"/>
              <a:gd name="connsiteY56" fmla="*/ 100494 h 1334417"/>
              <a:gd name="connsiteX57" fmla="*/ 706480 w 979528"/>
              <a:gd name="connsiteY57" fmla="*/ 90178 h 1334417"/>
              <a:gd name="connsiteX58" fmla="*/ 658853 w 979528"/>
              <a:gd name="connsiteY58" fmla="*/ 67951 h 1334417"/>
              <a:gd name="connsiteX59" fmla="*/ 608055 w 979528"/>
              <a:gd name="connsiteY59" fmla="*/ 39378 h 1334417"/>
              <a:gd name="connsiteX60" fmla="*/ 563605 w 979528"/>
              <a:gd name="connsiteY60" fmla="*/ 52078 h 1334417"/>
              <a:gd name="connsiteX61" fmla="*/ 449305 w 979528"/>
              <a:gd name="connsiteY61" fmla="*/ 1278 h 1334417"/>
              <a:gd name="connsiteX62" fmla="*/ 423905 w 979528"/>
              <a:gd name="connsiteY62" fmla="*/ 20328 h 1334417"/>
              <a:gd name="connsiteX63" fmla="*/ 369930 w 979528"/>
              <a:gd name="connsiteY63" fmla="*/ 39378 h 1334417"/>
              <a:gd name="connsiteX64" fmla="*/ 360403 w 979528"/>
              <a:gd name="connsiteY64" fmla="*/ 93349 h 1334417"/>
              <a:gd name="connsiteX65" fmla="*/ 283412 w 979528"/>
              <a:gd name="connsiteY65" fmla="*/ 121928 h 1334417"/>
              <a:gd name="connsiteX66" fmla="*/ 217529 w 979528"/>
              <a:gd name="connsiteY66" fmla="*/ 134623 h 1334417"/>
              <a:gd name="connsiteX67" fmla="*/ 217529 w 979528"/>
              <a:gd name="connsiteY67" fmla="*/ 134227 h 1334417"/>
              <a:gd name="connsiteX0" fmla="*/ 217529 w 979528"/>
              <a:gd name="connsiteY0" fmla="*/ 134227 h 1334417"/>
              <a:gd name="connsiteX1" fmla="*/ 188162 w 979528"/>
              <a:gd name="connsiteY1" fmla="*/ 205272 h 1334417"/>
              <a:gd name="connsiteX2" fmla="*/ 142122 w 979528"/>
              <a:gd name="connsiteY2" fmla="*/ 309250 h 1334417"/>
              <a:gd name="connsiteX3" fmla="*/ 122278 w 979528"/>
              <a:gd name="connsiteY3" fmla="*/ 412435 h 1334417"/>
              <a:gd name="connsiteX4" fmla="*/ 118309 w 979528"/>
              <a:gd name="connsiteY4" fmla="*/ 628335 h 1334417"/>
              <a:gd name="connsiteX5" fmla="*/ 203240 w 979528"/>
              <a:gd name="connsiteY5" fmla="*/ 772005 h 1334417"/>
              <a:gd name="connsiteX6" fmla="*/ 242930 w 979528"/>
              <a:gd name="connsiteY6" fmla="*/ 850591 h 1334417"/>
              <a:gd name="connsiteX7" fmla="*/ 273091 w 979528"/>
              <a:gd name="connsiteY7" fmla="*/ 920437 h 1334417"/>
              <a:gd name="connsiteX8" fmla="*/ 216736 w 979528"/>
              <a:gd name="connsiteY8" fmla="*/ 931553 h 1334417"/>
              <a:gd name="connsiteX9" fmla="*/ 95293 w 979528"/>
              <a:gd name="connsiteY9" fmla="*/ 974416 h 1334417"/>
              <a:gd name="connsiteX10" fmla="*/ 40524 w 979528"/>
              <a:gd name="connsiteY10" fmla="*/ 995847 h 1334417"/>
              <a:gd name="connsiteX11" fmla="*/ 40 w 979528"/>
              <a:gd name="connsiteY11" fmla="*/ 997431 h 1334417"/>
              <a:gd name="connsiteX12" fmla="*/ 45286 w 979528"/>
              <a:gd name="connsiteY12" fmla="*/ 1079191 h 1334417"/>
              <a:gd name="connsiteX13" fmla="*/ 74653 w 979528"/>
              <a:gd name="connsiteY13" fmla="*/ 1090301 h 1334417"/>
              <a:gd name="connsiteX14" fmla="*/ 111961 w 979528"/>
              <a:gd name="connsiteY14" fmla="*/ 1067284 h 1334417"/>
              <a:gd name="connsiteX15" fmla="*/ 161965 w 979528"/>
              <a:gd name="connsiteY15" fmla="*/ 1058549 h 1334417"/>
              <a:gd name="connsiteX16" fmla="*/ 116721 w 979528"/>
              <a:gd name="connsiteY16" fmla="*/ 1126810 h 1334417"/>
              <a:gd name="connsiteX17" fmla="*/ 221496 w 979528"/>
              <a:gd name="connsiteY17" fmla="*/ 1162530 h 1334417"/>
              <a:gd name="connsiteX18" fmla="*/ 361990 w 979528"/>
              <a:gd name="connsiteY18" fmla="*/ 1133955 h 1334417"/>
              <a:gd name="connsiteX19" fmla="*/ 423903 w 979528"/>
              <a:gd name="connsiteY19" fmla="*/ 1188725 h 1334417"/>
              <a:gd name="connsiteX20" fmla="*/ 471527 w 979528"/>
              <a:gd name="connsiteY20" fmla="*/ 1286356 h 1334417"/>
              <a:gd name="connsiteX21" fmla="*/ 516772 w 979528"/>
              <a:gd name="connsiteY21" fmla="*/ 1288738 h 1334417"/>
              <a:gd name="connsiteX22" fmla="*/ 557252 w 979528"/>
              <a:gd name="connsiteY22" fmla="*/ 1303024 h 1334417"/>
              <a:gd name="connsiteX23" fmla="*/ 609641 w 979528"/>
              <a:gd name="connsiteY23" fmla="*/ 1331599 h 1334417"/>
              <a:gd name="connsiteX24" fmla="*/ 742990 w 979528"/>
              <a:gd name="connsiteY24" fmla="*/ 1224443 h 1334417"/>
              <a:gd name="connsiteX25" fmla="*/ 907296 w 979528"/>
              <a:gd name="connsiteY25" fmla="*/ 1119668 h 1334417"/>
              <a:gd name="connsiteX26" fmla="*/ 957303 w 979528"/>
              <a:gd name="connsiteY26" fmla="*/ 1098236 h 1334417"/>
              <a:gd name="connsiteX27" fmla="*/ 954922 w 979528"/>
              <a:gd name="connsiteY27" fmla="*/ 1098238 h 1334417"/>
              <a:gd name="connsiteX28" fmla="*/ 940633 w 979528"/>
              <a:gd name="connsiteY28" fmla="*/ 1061724 h 1334417"/>
              <a:gd name="connsiteX29" fmla="*/ 881896 w 979528"/>
              <a:gd name="connsiteY29" fmla="*/ 1023624 h 1334417"/>
              <a:gd name="connsiteX30" fmla="*/ 850149 w 979528"/>
              <a:gd name="connsiteY30" fmla="*/ 1007753 h 1334417"/>
              <a:gd name="connsiteX31" fmla="*/ 830302 w 979528"/>
              <a:gd name="connsiteY31" fmla="*/ 979174 h 1334417"/>
              <a:gd name="connsiteX32" fmla="*/ 869199 w 979528"/>
              <a:gd name="connsiteY32" fmla="*/ 948222 h 1334417"/>
              <a:gd name="connsiteX33" fmla="*/ 900154 w 979528"/>
              <a:gd name="connsiteY33" fmla="*/ 931548 h 1334417"/>
              <a:gd name="connsiteX34" fmla="*/ 928730 w 979528"/>
              <a:gd name="connsiteY34" fmla="*/ 919647 h 1334417"/>
              <a:gd name="connsiteX35" fmla="*/ 979528 w 979528"/>
              <a:gd name="connsiteY35" fmla="*/ 896624 h 1334417"/>
              <a:gd name="connsiteX36" fmla="*/ 941428 w 979528"/>
              <a:gd name="connsiteY36" fmla="*/ 752161 h 1334417"/>
              <a:gd name="connsiteX37" fmla="*/ 766010 w 979528"/>
              <a:gd name="connsiteY37" fmla="*/ 663262 h 1334417"/>
              <a:gd name="connsiteX38" fmla="*/ 758865 w 979528"/>
              <a:gd name="connsiteY38" fmla="*/ 663658 h 1334417"/>
              <a:gd name="connsiteX39" fmla="*/ 716797 w 979528"/>
              <a:gd name="connsiteY39" fmla="*/ 599761 h 1334417"/>
              <a:gd name="connsiteX40" fmla="*/ 683461 w 979528"/>
              <a:gd name="connsiteY40" fmla="*/ 605322 h 1334417"/>
              <a:gd name="connsiteX41" fmla="*/ 667584 w 979528"/>
              <a:gd name="connsiteY41" fmla="*/ 598172 h 1334417"/>
              <a:gd name="connsiteX42" fmla="*/ 749340 w 979528"/>
              <a:gd name="connsiteY42" fmla="*/ 486255 h 1334417"/>
              <a:gd name="connsiteX43" fmla="*/ 790618 w 979528"/>
              <a:gd name="connsiteY43" fmla="*/ 526741 h 1334417"/>
              <a:gd name="connsiteX44" fmla="*/ 834271 w 979528"/>
              <a:gd name="connsiteY44" fmla="*/ 564043 h 1334417"/>
              <a:gd name="connsiteX45" fmla="*/ 828718 w 979528"/>
              <a:gd name="connsiteY45" fmla="*/ 493403 h 1334417"/>
              <a:gd name="connsiteX46" fmla="*/ 828718 w 979528"/>
              <a:gd name="connsiteY46" fmla="*/ 443397 h 1334417"/>
              <a:gd name="connsiteX47" fmla="*/ 812049 w 979528"/>
              <a:gd name="connsiteY47" fmla="*/ 414822 h 1334417"/>
              <a:gd name="connsiteX48" fmla="*/ 791409 w 979528"/>
              <a:gd name="connsiteY48" fmla="*/ 378303 h 1334417"/>
              <a:gd name="connsiteX49" fmla="*/ 731086 w 979528"/>
              <a:gd name="connsiteY49" fmla="*/ 348147 h 1334417"/>
              <a:gd name="connsiteX50" fmla="*/ 665996 w 979528"/>
              <a:gd name="connsiteY50" fmla="*/ 321949 h 1334417"/>
              <a:gd name="connsiteX51" fmla="*/ 725530 w 979528"/>
              <a:gd name="connsiteY51" fmla="*/ 296553 h 1334417"/>
              <a:gd name="connsiteX52" fmla="*/ 779503 w 979528"/>
              <a:gd name="connsiteY52" fmla="*/ 229079 h 1334417"/>
              <a:gd name="connsiteX53" fmla="*/ 836655 w 979528"/>
              <a:gd name="connsiteY53" fmla="*/ 214003 h 1334417"/>
              <a:gd name="connsiteX54" fmla="*/ 843005 w 979528"/>
              <a:gd name="connsiteY54" fmla="*/ 171934 h 1334417"/>
              <a:gd name="connsiteX55" fmla="*/ 851734 w 979528"/>
              <a:gd name="connsiteY55" fmla="*/ 124303 h 1334417"/>
              <a:gd name="connsiteX56" fmla="*/ 800934 w 979528"/>
              <a:gd name="connsiteY56" fmla="*/ 100494 h 1334417"/>
              <a:gd name="connsiteX57" fmla="*/ 706480 w 979528"/>
              <a:gd name="connsiteY57" fmla="*/ 90178 h 1334417"/>
              <a:gd name="connsiteX58" fmla="*/ 658853 w 979528"/>
              <a:gd name="connsiteY58" fmla="*/ 67951 h 1334417"/>
              <a:gd name="connsiteX59" fmla="*/ 608055 w 979528"/>
              <a:gd name="connsiteY59" fmla="*/ 39378 h 1334417"/>
              <a:gd name="connsiteX60" fmla="*/ 563605 w 979528"/>
              <a:gd name="connsiteY60" fmla="*/ 52078 h 1334417"/>
              <a:gd name="connsiteX61" fmla="*/ 449305 w 979528"/>
              <a:gd name="connsiteY61" fmla="*/ 1278 h 1334417"/>
              <a:gd name="connsiteX62" fmla="*/ 423905 w 979528"/>
              <a:gd name="connsiteY62" fmla="*/ 20328 h 1334417"/>
              <a:gd name="connsiteX63" fmla="*/ 369930 w 979528"/>
              <a:gd name="connsiteY63" fmla="*/ 39378 h 1334417"/>
              <a:gd name="connsiteX64" fmla="*/ 360403 w 979528"/>
              <a:gd name="connsiteY64" fmla="*/ 93349 h 1334417"/>
              <a:gd name="connsiteX65" fmla="*/ 283412 w 979528"/>
              <a:gd name="connsiteY65" fmla="*/ 121928 h 1334417"/>
              <a:gd name="connsiteX66" fmla="*/ 217529 w 979528"/>
              <a:gd name="connsiteY66" fmla="*/ 134623 h 1334417"/>
              <a:gd name="connsiteX67" fmla="*/ 217529 w 979528"/>
              <a:gd name="connsiteY67" fmla="*/ 134227 h 1334417"/>
              <a:gd name="connsiteX0" fmla="*/ 217529 w 979528"/>
              <a:gd name="connsiteY0" fmla="*/ 134227 h 1334417"/>
              <a:gd name="connsiteX1" fmla="*/ 188162 w 979528"/>
              <a:gd name="connsiteY1" fmla="*/ 205272 h 1334417"/>
              <a:gd name="connsiteX2" fmla="*/ 142122 w 979528"/>
              <a:gd name="connsiteY2" fmla="*/ 309250 h 1334417"/>
              <a:gd name="connsiteX3" fmla="*/ 118309 w 979528"/>
              <a:gd name="connsiteY3" fmla="*/ 628335 h 1334417"/>
              <a:gd name="connsiteX4" fmla="*/ 203240 w 979528"/>
              <a:gd name="connsiteY4" fmla="*/ 772005 h 1334417"/>
              <a:gd name="connsiteX5" fmla="*/ 242930 w 979528"/>
              <a:gd name="connsiteY5" fmla="*/ 850591 h 1334417"/>
              <a:gd name="connsiteX6" fmla="*/ 273091 w 979528"/>
              <a:gd name="connsiteY6" fmla="*/ 920437 h 1334417"/>
              <a:gd name="connsiteX7" fmla="*/ 216736 w 979528"/>
              <a:gd name="connsiteY7" fmla="*/ 931553 h 1334417"/>
              <a:gd name="connsiteX8" fmla="*/ 95293 w 979528"/>
              <a:gd name="connsiteY8" fmla="*/ 974416 h 1334417"/>
              <a:gd name="connsiteX9" fmla="*/ 40524 w 979528"/>
              <a:gd name="connsiteY9" fmla="*/ 995847 h 1334417"/>
              <a:gd name="connsiteX10" fmla="*/ 40 w 979528"/>
              <a:gd name="connsiteY10" fmla="*/ 997431 h 1334417"/>
              <a:gd name="connsiteX11" fmla="*/ 45286 w 979528"/>
              <a:gd name="connsiteY11" fmla="*/ 1079191 h 1334417"/>
              <a:gd name="connsiteX12" fmla="*/ 74653 w 979528"/>
              <a:gd name="connsiteY12" fmla="*/ 1090301 h 1334417"/>
              <a:gd name="connsiteX13" fmla="*/ 111961 w 979528"/>
              <a:gd name="connsiteY13" fmla="*/ 1067284 h 1334417"/>
              <a:gd name="connsiteX14" fmla="*/ 161965 w 979528"/>
              <a:gd name="connsiteY14" fmla="*/ 1058549 h 1334417"/>
              <a:gd name="connsiteX15" fmla="*/ 116721 w 979528"/>
              <a:gd name="connsiteY15" fmla="*/ 1126810 h 1334417"/>
              <a:gd name="connsiteX16" fmla="*/ 221496 w 979528"/>
              <a:gd name="connsiteY16" fmla="*/ 1162530 h 1334417"/>
              <a:gd name="connsiteX17" fmla="*/ 361990 w 979528"/>
              <a:gd name="connsiteY17" fmla="*/ 1133955 h 1334417"/>
              <a:gd name="connsiteX18" fmla="*/ 423903 w 979528"/>
              <a:gd name="connsiteY18" fmla="*/ 1188725 h 1334417"/>
              <a:gd name="connsiteX19" fmla="*/ 471527 w 979528"/>
              <a:gd name="connsiteY19" fmla="*/ 1286356 h 1334417"/>
              <a:gd name="connsiteX20" fmla="*/ 516772 w 979528"/>
              <a:gd name="connsiteY20" fmla="*/ 1288738 h 1334417"/>
              <a:gd name="connsiteX21" fmla="*/ 557252 w 979528"/>
              <a:gd name="connsiteY21" fmla="*/ 1303024 h 1334417"/>
              <a:gd name="connsiteX22" fmla="*/ 609641 w 979528"/>
              <a:gd name="connsiteY22" fmla="*/ 1331599 h 1334417"/>
              <a:gd name="connsiteX23" fmla="*/ 742990 w 979528"/>
              <a:gd name="connsiteY23" fmla="*/ 1224443 h 1334417"/>
              <a:gd name="connsiteX24" fmla="*/ 907296 w 979528"/>
              <a:gd name="connsiteY24" fmla="*/ 1119668 h 1334417"/>
              <a:gd name="connsiteX25" fmla="*/ 957303 w 979528"/>
              <a:gd name="connsiteY25" fmla="*/ 1098236 h 1334417"/>
              <a:gd name="connsiteX26" fmla="*/ 954922 w 979528"/>
              <a:gd name="connsiteY26" fmla="*/ 1098238 h 1334417"/>
              <a:gd name="connsiteX27" fmla="*/ 940633 w 979528"/>
              <a:gd name="connsiteY27" fmla="*/ 1061724 h 1334417"/>
              <a:gd name="connsiteX28" fmla="*/ 881896 w 979528"/>
              <a:gd name="connsiteY28" fmla="*/ 1023624 h 1334417"/>
              <a:gd name="connsiteX29" fmla="*/ 850149 w 979528"/>
              <a:gd name="connsiteY29" fmla="*/ 1007753 h 1334417"/>
              <a:gd name="connsiteX30" fmla="*/ 830302 w 979528"/>
              <a:gd name="connsiteY30" fmla="*/ 979174 h 1334417"/>
              <a:gd name="connsiteX31" fmla="*/ 869199 w 979528"/>
              <a:gd name="connsiteY31" fmla="*/ 948222 h 1334417"/>
              <a:gd name="connsiteX32" fmla="*/ 900154 w 979528"/>
              <a:gd name="connsiteY32" fmla="*/ 931548 h 1334417"/>
              <a:gd name="connsiteX33" fmla="*/ 928730 w 979528"/>
              <a:gd name="connsiteY33" fmla="*/ 919647 h 1334417"/>
              <a:gd name="connsiteX34" fmla="*/ 979528 w 979528"/>
              <a:gd name="connsiteY34" fmla="*/ 896624 h 1334417"/>
              <a:gd name="connsiteX35" fmla="*/ 941428 w 979528"/>
              <a:gd name="connsiteY35" fmla="*/ 752161 h 1334417"/>
              <a:gd name="connsiteX36" fmla="*/ 766010 w 979528"/>
              <a:gd name="connsiteY36" fmla="*/ 663262 h 1334417"/>
              <a:gd name="connsiteX37" fmla="*/ 758865 w 979528"/>
              <a:gd name="connsiteY37" fmla="*/ 663658 h 1334417"/>
              <a:gd name="connsiteX38" fmla="*/ 716797 w 979528"/>
              <a:gd name="connsiteY38" fmla="*/ 599761 h 1334417"/>
              <a:gd name="connsiteX39" fmla="*/ 683461 w 979528"/>
              <a:gd name="connsiteY39" fmla="*/ 605322 h 1334417"/>
              <a:gd name="connsiteX40" fmla="*/ 667584 w 979528"/>
              <a:gd name="connsiteY40" fmla="*/ 598172 h 1334417"/>
              <a:gd name="connsiteX41" fmla="*/ 749340 w 979528"/>
              <a:gd name="connsiteY41" fmla="*/ 486255 h 1334417"/>
              <a:gd name="connsiteX42" fmla="*/ 790618 w 979528"/>
              <a:gd name="connsiteY42" fmla="*/ 526741 h 1334417"/>
              <a:gd name="connsiteX43" fmla="*/ 834271 w 979528"/>
              <a:gd name="connsiteY43" fmla="*/ 564043 h 1334417"/>
              <a:gd name="connsiteX44" fmla="*/ 828718 w 979528"/>
              <a:gd name="connsiteY44" fmla="*/ 493403 h 1334417"/>
              <a:gd name="connsiteX45" fmla="*/ 828718 w 979528"/>
              <a:gd name="connsiteY45" fmla="*/ 443397 h 1334417"/>
              <a:gd name="connsiteX46" fmla="*/ 812049 w 979528"/>
              <a:gd name="connsiteY46" fmla="*/ 414822 h 1334417"/>
              <a:gd name="connsiteX47" fmla="*/ 791409 w 979528"/>
              <a:gd name="connsiteY47" fmla="*/ 378303 h 1334417"/>
              <a:gd name="connsiteX48" fmla="*/ 731086 w 979528"/>
              <a:gd name="connsiteY48" fmla="*/ 348147 h 1334417"/>
              <a:gd name="connsiteX49" fmla="*/ 665996 w 979528"/>
              <a:gd name="connsiteY49" fmla="*/ 321949 h 1334417"/>
              <a:gd name="connsiteX50" fmla="*/ 725530 w 979528"/>
              <a:gd name="connsiteY50" fmla="*/ 296553 h 1334417"/>
              <a:gd name="connsiteX51" fmla="*/ 779503 w 979528"/>
              <a:gd name="connsiteY51" fmla="*/ 229079 h 1334417"/>
              <a:gd name="connsiteX52" fmla="*/ 836655 w 979528"/>
              <a:gd name="connsiteY52" fmla="*/ 214003 h 1334417"/>
              <a:gd name="connsiteX53" fmla="*/ 843005 w 979528"/>
              <a:gd name="connsiteY53" fmla="*/ 171934 h 1334417"/>
              <a:gd name="connsiteX54" fmla="*/ 851734 w 979528"/>
              <a:gd name="connsiteY54" fmla="*/ 124303 h 1334417"/>
              <a:gd name="connsiteX55" fmla="*/ 800934 w 979528"/>
              <a:gd name="connsiteY55" fmla="*/ 100494 h 1334417"/>
              <a:gd name="connsiteX56" fmla="*/ 706480 w 979528"/>
              <a:gd name="connsiteY56" fmla="*/ 90178 h 1334417"/>
              <a:gd name="connsiteX57" fmla="*/ 658853 w 979528"/>
              <a:gd name="connsiteY57" fmla="*/ 67951 h 1334417"/>
              <a:gd name="connsiteX58" fmla="*/ 608055 w 979528"/>
              <a:gd name="connsiteY58" fmla="*/ 39378 h 1334417"/>
              <a:gd name="connsiteX59" fmla="*/ 563605 w 979528"/>
              <a:gd name="connsiteY59" fmla="*/ 52078 h 1334417"/>
              <a:gd name="connsiteX60" fmla="*/ 449305 w 979528"/>
              <a:gd name="connsiteY60" fmla="*/ 1278 h 1334417"/>
              <a:gd name="connsiteX61" fmla="*/ 423905 w 979528"/>
              <a:gd name="connsiteY61" fmla="*/ 20328 h 1334417"/>
              <a:gd name="connsiteX62" fmla="*/ 369930 w 979528"/>
              <a:gd name="connsiteY62" fmla="*/ 39378 h 1334417"/>
              <a:gd name="connsiteX63" fmla="*/ 360403 w 979528"/>
              <a:gd name="connsiteY63" fmla="*/ 93349 h 1334417"/>
              <a:gd name="connsiteX64" fmla="*/ 283412 w 979528"/>
              <a:gd name="connsiteY64" fmla="*/ 121928 h 1334417"/>
              <a:gd name="connsiteX65" fmla="*/ 217529 w 979528"/>
              <a:gd name="connsiteY65" fmla="*/ 134623 h 1334417"/>
              <a:gd name="connsiteX66" fmla="*/ 217529 w 979528"/>
              <a:gd name="connsiteY66" fmla="*/ 134227 h 1334417"/>
              <a:gd name="connsiteX0" fmla="*/ 217529 w 979528"/>
              <a:gd name="connsiteY0" fmla="*/ 134227 h 1334417"/>
              <a:gd name="connsiteX1" fmla="*/ 188162 w 979528"/>
              <a:gd name="connsiteY1" fmla="*/ 205272 h 1334417"/>
              <a:gd name="connsiteX2" fmla="*/ 142122 w 979528"/>
              <a:gd name="connsiteY2" fmla="*/ 309250 h 1334417"/>
              <a:gd name="connsiteX3" fmla="*/ 116725 w 979528"/>
              <a:gd name="connsiteY3" fmla="*/ 421966 h 1334417"/>
              <a:gd name="connsiteX4" fmla="*/ 118309 w 979528"/>
              <a:gd name="connsiteY4" fmla="*/ 628335 h 1334417"/>
              <a:gd name="connsiteX5" fmla="*/ 203240 w 979528"/>
              <a:gd name="connsiteY5" fmla="*/ 772005 h 1334417"/>
              <a:gd name="connsiteX6" fmla="*/ 242930 w 979528"/>
              <a:gd name="connsiteY6" fmla="*/ 850591 h 1334417"/>
              <a:gd name="connsiteX7" fmla="*/ 273091 w 979528"/>
              <a:gd name="connsiteY7" fmla="*/ 920437 h 1334417"/>
              <a:gd name="connsiteX8" fmla="*/ 216736 w 979528"/>
              <a:gd name="connsiteY8" fmla="*/ 931553 h 1334417"/>
              <a:gd name="connsiteX9" fmla="*/ 95293 w 979528"/>
              <a:gd name="connsiteY9" fmla="*/ 974416 h 1334417"/>
              <a:gd name="connsiteX10" fmla="*/ 40524 w 979528"/>
              <a:gd name="connsiteY10" fmla="*/ 995847 h 1334417"/>
              <a:gd name="connsiteX11" fmla="*/ 40 w 979528"/>
              <a:gd name="connsiteY11" fmla="*/ 997431 h 1334417"/>
              <a:gd name="connsiteX12" fmla="*/ 45286 w 979528"/>
              <a:gd name="connsiteY12" fmla="*/ 1079191 h 1334417"/>
              <a:gd name="connsiteX13" fmla="*/ 74653 w 979528"/>
              <a:gd name="connsiteY13" fmla="*/ 1090301 h 1334417"/>
              <a:gd name="connsiteX14" fmla="*/ 111961 w 979528"/>
              <a:gd name="connsiteY14" fmla="*/ 1067284 h 1334417"/>
              <a:gd name="connsiteX15" fmla="*/ 161965 w 979528"/>
              <a:gd name="connsiteY15" fmla="*/ 1058549 h 1334417"/>
              <a:gd name="connsiteX16" fmla="*/ 116721 w 979528"/>
              <a:gd name="connsiteY16" fmla="*/ 1126810 h 1334417"/>
              <a:gd name="connsiteX17" fmla="*/ 221496 w 979528"/>
              <a:gd name="connsiteY17" fmla="*/ 1162530 h 1334417"/>
              <a:gd name="connsiteX18" fmla="*/ 361990 w 979528"/>
              <a:gd name="connsiteY18" fmla="*/ 1133955 h 1334417"/>
              <a:gd name="connsiteX19" fmla="*/ 423903 w 979528"/>
              <a:gd name="connsiteY19" fmla="*/ 1188725 h 1334417"/>
              <a:gd name="connsiteX20" fmla="*/ 471527 w 979528"/>
              <a:gd name="connsiteY20" fmla="*/ 1286356 h 1334417"/>
              <a:gd name="connsiteX21" fmla="*/ 516772 w 979528"/>
              <a:gd name="connsiteY21" fmla="*/ 1288738 h 1334417"/>
              <a:gd name="connsiteX22" fmla="*/ 557252 w 979528"/>
              <a:gd name="connsiteY22" fmla="*/ 1303024 h 1334417"/>
              <a:gd name="connsiteX23" fmla="*/ 609641 w 979528"/>
              <a:gd name="connsiteY23" fmla="*/ 1331599 h 1334417"/>
              <a:gd name="connsiteX24" fmla="*/ 742990 w 979528"/>
              <a:gd name="connsiteY24" fmla="*/ 1224443 h 1334417"/>
              <a:gd name="connsiteX25" fmla="*/ 907296 w 979528"/>
              <a:gd name="connsiteY25" fmla="*/ 1119668 h 1334417"/>
              <a:gd name="connsiteX26" fmla="*/ 957303 w 979528"/>
              <a:gd name="connsiteY26" fmla="*/ 1098236 h 1334417"/>
              <a:gd name="connsiteX27" fmla="*/ 954922 w 979528"/>
              <a:gd name="connsiteY27" fmla="*/ 1098238 h 1334417"/>
              <a:gd name="connsiteX28" fmla="*/ 940633 w 979528"/>
              <a:gd name="connsiteY28" fmla="*/ 1061724 h 1334417"/>
              <a:gd name="connsiteX29" fmla="*/ 881896 w 979528"/>
              <a:gd name="connsiteY29" fmla="*/ 1023624 h 1334417"/>
              <a:gd name="connsiteX30" fmla="*/ 850149 w 979528"/>
              <a:gd name="connsiteY30" fmla="*/ 1007753 h 1334417"/>
              <a:gd name="connsiteX31" fmla="*/ 830302 w 979528"/>
              <a:gd name="connsiteY31" fmla="*/ 979174 h 1334417"/>
              <a:gd name="connsiteX32" fmla="*/ 869199 w 979528"/>
              <a:gd name="connsiteY32" fmla="*/ 948222 h 1334417"/>
              <a:gd name="connsiteX33" fmla="*/ 900154 w 979528"/>
              <a:gd name="connsiteY33" fmla="*/ 931548 h 1334417"/>
              <a:gd name="connsiteX34" fmla="*/ 928730 w 979528"/>
              <a:gd name="connsiteY34" fmla="*/ 919647 h 1334417"/>
              <a:gd name="connsiteX35" fmla="*/ 979528 w 979528"/>
              <a:gd name="connsiteY35" fmla="*/ 896624 h 1334417"/>
              <a:gd name="connsiteX36" fmla="*/ 941428 w 979528"/>
              <a:gd name="connsiteY36" fmla="*/ 752161 h 1334417"/>
              <a:gd name="connsiteX37" fmla="*/ 766010 w 979528"/>
              <a:gd name="connsiteY37" fmla="*/ 663262 h 1334417"/>
              <a:gd name="connsiteX38" fmla="*/ 758865 w 979528"/>
              <a:gd name="connsiteY38" fmla="*/ 663658 h 1334417"/>
              <a:gd name="connsiteX39" fmla="*/ 716797 w 979528"/>
              <a:gd name="connsiteY39" fmla="*/ 599761 h 1334417"/>
              <a:gd name="connsiteX40" fmla="*/ 683461 w 979528"/>
              <a:gd name="connsiteY40" fmla="*/ 605322 h 1334417"/>
              <a:gd name="connsiteX41" fmla="*/ 667584 w 979528"/>
              <a:gd name="connsiteY41" fmla="*/ 598172 h 1334417"/>
              <a:gd name="connsiteX42" fmla="*/ 749340 w 979528"/>
              <a:gd name="connsiteY42" fmla="*/ 486255 h 1334417"/>
              <a:gd name="connsiteX43" fmla="*/ 790618 w 979528"/>
              <a:gd name="connsiteY43" fmla="*/ 526741 h 1334417"/>
              <a:gd name="connsiteX44" fmla="*/ 834271 w 979528"/>
              <a:gd name="connsiteY44" fmla="*/ 564043 h 1334417"/>
              <a:gd name="connsiteX45" fmla="*/ 828718 w 979528"/>
              <a:gd name="connsiteY45" fmla="*/ 493403 h 1334417"/>
              <a:gd name="connsiteX46" fmla="*/ 828718 w 979528"/>
              <a:gd name="connsiteY46" fmla="*/ 443397 h 1334417"/>
              <a:gd name="connsiteX47" fmla="*/ 812049 w 979528"/>
              <a:gd name="connsiteY47" fmla="*/ 414822 h 1334417"/>
              <a:gd name="connsiteX48" fmla="*/ 791409 w 979528"/>
              <a:gd name="connsiteY48" fmla="*/ 378303 h 1334417"/>
              <a:gd name="connsiteX49" fmla="*/ 731086 w 979528"/>
              <a:gd name="connsiteY49" fmla="*/ 348147 h 1334417"/>
              <a:gd name="connsiteX50" fmla="*/ 665996 w 979528"/>
              <a:gd name="connsiteY50" fmla="*/ 321949 h 1334417"/>
              <a:gd name="connsiteX51" fmla="*/ 725530 w 979528"/>
              <a:gd name="connsiteY51" fmla="*/ 296553 h 1334417"/>
              <a:gd name="connsiteX52" fmla="*/ 779503 w 979528"/>
              <a:gd name="connsiteY52" fmla="*/ 229079 h 1334417"/>
              <a:gd name="connsiteX53" fmla="*/ 836655 w 979528"/>
              <a:gd name="connsiteY53" fmla="*/ 214003 h 1334417"/>
              <a:gd name="connsiteX54" fmla="*/ 843005 w 979528"/>
              <a:gd name="connsiteY54" fmla="*/ 171934 h 1334417"/>
              <a:gd name="connsiteX55" fmla="*/ 851734 w 979528"/>
              <a:gd name="connsiteY55" fmla="*/ 124303 h 1334417"/>
              <a:gd name="connsiteX56" fmla="*/ 800934 w 979528"/>
              <a:gd name="connsiteY56" fmla="*/ 100494 h 1334417"/>
              <a:gd name="connsiteX57" fmla="*/ 706480 w 979528"/>
              <a:gd name="connsiteY57" fmla="*/ 90178 h 1334417"/>
              <a:gd name="connsiteX58" fmla="*/ 658853 w 979528"/>
              <a:gd name="connsiteY58" fmla="*/ 67951 h 1334417"/>
              <a:gd name="connsiteX59" fmla="*/ 608055 w 979528"/>
              <a:gd name="connsiteY59" fmla="*/ 39378 h 1334417"/>
              <a:gd name="connsiteX60" fmla="*/ 563605 w 979528"/>
              <a:gd name="connsiteY60" fmla="*/ 52078 h 1334417"/>
              <a:gd name="connsiteX61" fmla="*/ 449305 w 979528"/>
              <a:gd name="connsiteY61" fmla="*/ 1278 h 1334417"/>
              <a:gd name="connsiteX62" fmla="*/ 423905 w 979528"/>
              <a:gd name="connsiteY62" fmla="*/ 20328 h 1334417"/>
              <a:gd name="connsiteX63" fmla="*/ 369930 w 979528"/>
              <a:gd name="connsiteY63" fmla="*/ 39378 h 1334417"/>
              <a:gd name="connsiteX64" fmla="*/ 360403 w 979528"/>
              <a:gd name="connsiteY64" fmla="*/ 93349 h 1334417"/>
              <a:gd name="connsiteX65" fmla="*/ 283412 w 979528"/>
              <a:gd name="connsiteY65" fmla="*/ 121928 h 1334417"/>
              <a:gd name="connsiteX66" fmla="*/ 217529 w 979528"/>
              <a:gd name="connsiteY66" fmla="*/ 134623 h 1334417"/>
              <a:gd name="connsiteX67" fmla="*/ 217529 w 979528"/>
              <a:gd name="connsiteY67" fmla="*/ 134227 h 1334417"/>
              <a:gd name="connsiteX0" fmla="*/ 217529 w 1157437"/>
              <a:gd name="connsiteY0" fmla="*/ 134227 h 2185844"/>
              <a:gd name="connsiteX1" fmla="*/ 188162 w 1157437"/>
              <a:gd name="connsiteY1" fmla="*/ 205272 h 2185844"/>
              <a:gd name="connsiteX2" fmla="*/ 142122 w 1157437"/>
              <a:gd name="connsiteY2" fmla="*/ 309250 h 2185844"/>
              <a:gd name="connsiteX3" fmla="*/ 116725 w 1157437"/>
              <a:gd name="connsiteY3" fmla="*/ 421966 h 2185844"/>
              <a:gd name="connsiteX4" fmla="*/ 118309 w 1157437"/>
              <a:gd name="connsiteY4" fmla="*/ 628335 h 2185844"/>
              <a:gd name="connsiteX5" fmla="*/ 203240 w 1157437"/>
              <a:gd name="connsiteY5" fmla="*/ 772005 h 2185844"/>
              <a:gd name="connsiteX6" fmla="*/ 242930 w 1157437"/>
              <a:gd name="connsiteY6" fmla="*/ 850591 h 2185844"/>
              <a:gd name="connsiteX7" fmla="*/ 273091 w 1157437"/>
              <a:gd name="connsiteY7" fmla="*/ 920437 h 2185844"/>
              <a:gd name="connsiteX8" fmla="*/ 216736 w 1157437"/>
              <a:gd name="connsiteY8" fmla="*/ 931553 h 2185844"/>
              <a:gd name="connsiteX9" fmla="*/ 95293 w 1157437"/>
              <a:gd name="connsiteY9" fmla="*/ 974416 h 2185844"/>
              <a:gd name="connsiteX10" fmla="*/ 40524 w 1157437"/>
              <a:gd name="connsiteY10" fmla="*/ 995847 h 2185844"/>
              <a:gd name="connsiteX11" fmla="*/ 40 w 1157437"/>
              <a:gd name="connsiteY11" fmla="*/ 997431 h 2185844"/>
              <a:gd name="connsiteX12" fmla="*/ 45286 w 1157437"/>
              <a:gd name="connsiteY12" fmla="*/ 1079191 h 2185844"/>
              <a:gd name="connsiteX13" fmla="*/ 74653 w 1157437"/>
              <a:gd name="connsiteY13" fmla="*/ 1090301 h 2185844"/>
              <a:gd name="connsiteX14" fmla="*/ 111961 w 1157437"/>
              <a:gd name="connsiteY14" fmla="*/ 1067284 h 2185844"/>
              <a:gd name="connsiteX15" fmla="*/ 161965 w 1157437"/>
              <a:gd name="connsiteY15" fmla="*/ 1058549 h 2185844"/>
              <a:gd name="connsiteX16" fmla="*/ 116721 w 1157437"/>
              <a:gd name="connsiteY16" fmla="*/ 1126810 h 2185844"/>
              <a:gd name="connsiteX17" fmla="*/ 221496 w 1157437"/>
              <a:gd name="connsiteY17" fmla="*/ 1162530 h 2185844"/>
              <a:gd name="connsiteX18" fmla="*/ 361990 w 1157437"/>
              <a:gd name="connsiteY18" fmla="*/ 1133955 h 2185844"/>
              <a:gd name="connsiteX19" fmla="*/ 423903 w 1157437"/>
              <a:gd name="connsiteY19" fmla="*/ 1188725 h 2185844"/>
              <a:gd name="connsiteX20" fmla="*/ 471527 w 1157437"/>
              <a:gd name="connsiteY20" fmla="*/ 1286356 h 2185844"/>
              <a:gd name="connsiteX21" fmla="*/ 516772 w 1157437"/>
              <a:gd name="connsiteY21" fmla="*/ 1288738 h 2185844"/>
              <a:gd name="connsiteX22" fmla="*/ 557252 w 1157437"/>
              <a:gd name="connsiteY22" fmla="*/ 1303024 h 2185844"/>
              <a:gd name="connsiteX23" fmla="*/ 1155741 w 1157437"/>
              <a:gd name="connsiteY23" fmla="*/ 2185674 h 2185844"/>
              <a:gd name="connsiteX24" fmla="*/ 742990 w 1157437"/>
              <a:gd name="connsiteY24" fmla="*/ 1224443 h 2185844"/>
              <a:gd name="connsiteX25" fmla="*/ 907296 w 1157437"/>
              <a:gd name="connsiteY25" fmla="*/ 1119668 h 2185844"/>
              <a:gd name="connsiteX26" fmla="*/ 957303 w 1157437"/>
              <a:gd name="connsiteY26" fmla="*/ 1098236 h 2185844"/>
              <a:gd name="connsiteX27" fmla="*/ 954922 w 1157437"/>
              <a:gd name="connsiteY27" fmla="*/ 1098238 h 2185844"/>
              <a:gd name="connsiteX28" fmla="*/ 940633 w 1157437"/>
              <a:gd name="connsiteY28" fmla="*/ 1061724 h 2185844"/>
              <a:gd name="connsiteX29" fmla="*/ 881896 w 1157437"/>
              <a:gd name="connsiteY29" fmla="*/ 1023624 h 2185844"/>
              <a:gd name="connsiteX30" fmla="*/ 850149 w 1157437"/>
              <a:gd name="connsiteY30" fmla="*/ 1007753 h 2185844"/>
              <a:gd name="connsiteX31" fmla="*/ 830302 w 1157437"/>
              <a:gd name="connsiteY31" fmla="*/ 979174 h 2185844"/>
              <a:gd name="connsiteX32" fmla="*/ 869199 w 1157437"/>
              <a:gd name="connsiteY32" fmla="*/ 948222 h 2185844"/>
              <a:gd name="connsiteX33" fmla="*/ 900154 w 1157437"/>
              <a:gd name="connsiteY33" fmla="*/ 931548 h 2185844"/>
              <a:gd name="connsiteX34" fmla="*/ 928730 w 1157437"/>
              <a:gd name="connsiteY34" fmla="*/ 919647 h 2185844"/>
              <a:gd name="connsiteX35" fmla="*/ 979528 w 1157437"/>
              <a:gd name="connsiteY35" fmla="*/ 896624 h 2185844"/>
              <a:gd name="connsiteX36" fmla="*/ 941428 w 1157437"/>
              <a:gd name="connsiteY36" fmla="*/ 752161 h 2185844"/>
              <a:gd name="connsiteX37" fmla="*/ 766010 w 1157437"/>
              <a:gd name="connsiteY37" fmla="*/ 663262 h 2185844"/>
              <a:gd name="connsiteX38" fmla="*/ 758865 w 1157437"/>
              <a:gd name="connsiteY38" fmla="*/ 663658 h 2185844"/>
              <a:gd name="connsiteX39" fmla="*/ 716797 w 1157437"/>
              <a:gd name="connsiteY39" fmla="*/ 599761 h 2185844"/>
              <a:gd name="connsiteX40" fmla="*/ 683461 w 1157437"/>
              <a:gd name="connsiteY40" fmla="*/ 605322 h 2185844"/>
              <a:gd name="connsiteX41" fmla="*/ 667584 w 1157437"/>
              <a:gd name="connsiteY41" fmla="*/ 598172 h 2185844"/>
              <a:gd name="connsiteX42" fmla="*/ 749340 w 1157437"/>
              <a:gd name="connsiteY42" fmla="*/ 486255 h 2185844"/>
              <a:gd name="connsiteX43" fmla="*/ 790618 w 1157437"/>
              <a:gd name="connsiteY43" fmla="*/ 526741 h 2185844"/>
              <a:gd name="connsiteX44" fmla="*/ 834271 w 1157437"/>
              <a:gd name="connsiteY44" fmla="*/ 564043 h 2185844"/>
              <a:gd name="connsiteX45" fmla="*/ 828718 w 1157437"/>
              <a:gd name="connsiteY45" fmla="*/ 493403 h 2185844"/>
              <a:gd name="connsiteX46" fmla="*/ 828718 w 1157437"/>
              <a:gd name="connsiteY46" fmla="*/ 443397 h 2185844"/>
              <a:gd name="connsiteX47" fmla="*/ 812049 w 1157437"/>
              <a:gd name="connsiteY47" fmla="*/ 414822 h 2185844"/>
              <a:gd name="connsiteX48" fmla="*/ 791409 w 1157437"/>
              <a:gd name="connsiteY48" fmla="*/ 378303 h 2185844"/>
              <a:gd name="connsiteX49" fmla="*/ 731086 w 1157437"/>
              <a:gd name="connsiteY49" fmla="*/ 348147 h 2185844"/>
              <a:gd name="connsiteX50" fmla="*/ 665996 w 1157437"/>
              <a:gd name="connsiteY50" fmla="*/ 321949 h 2185844"/>
              <a:gd name="connsiteX51" fmla="*/ 725530 w 1157437"/>
              <a:gd name="connsiteY51" fmla="*/ 296553 h 2185844"/>
              <a:gd name="connsiteX52" fmla="*/ 779503 w 1157437"/>
              <a:gd name="connsiteY52" fmla="*/ 229079 h 2185844"/>
              <a:gd name="connsiteX53" fmla="*/ 836655 w 1157437"/>
              <a:gd name="connsiteY53" fmla="*/ 214003 h 2185844"/>
              <a:gd name="connsiteX54" fmla="*/ 843005 w 1157437"/>
              <a:gd name="connsiteY54" fmla="*/ 171934 h 2185844"/>
              <a:gd name="connsiteX55" fmla="*/ 851734 w 1157437"/>
              <a:gd name="connsiteY55" fmla="*/ 124303 h 2185844"/>
              <a:gd name="connsiteX56" fmla="*/ 800934 w 1157437"/>
              <a:gd name="connsiteY56" fmla="*/ 100494 h 2185844"/>
              <a:gd name="connsiteX57" fmla="*/ 706480 w 1157437"/>
              <a:gd name="connsiteY57" fmla="*/ 90178 h 2185844"/>
              <a:gd name="connsiteX58" fmla="*/ 658853 w 1157437"/>
              <a:gd name="connsiteY58" fmla="*/ 67951 h 2185844"/>
              <a:gd name="connsiteX59" fmla="*/ 608055 w 1157437"/>
              <a:gd name="connsiteY59" fmla="*/ 39378 h 2185844"/>
              <a:gd name="connsiteX60" fmla="*/ 563605 w 1157437"/>
              <a:gd name="connsiteY60" fmla="*/ 52078 h 2185844"/>
              <a:gd name="connsiteX61" fmla="*/ 449305 w 1157437"/>
              <a:gd name="connsiteY61" fmla="*/ 1278 h 2185844"/>
              <a:gd name="connsiteX62" fmla="*/ 423905 w 1157437"/>
              <a:gd name="connsiteY62" fmla="*/ 20328 h 2185844"/>
              <a:gd name="connsiteX63" fmla="*/ 369930 w 1157437"/>
              <a:gd name="connsiteY63" fmla="*/ 39378 h 2185844"/>
              <a:gd name="connsiteX64" fmla="*/ 360403 w 1157437"/>
              <a:gd name="connsiteY64" fmla="*/ 93349 h 2185844"/>
              <a:gd name="connsiteX65" fmla="*/ 283412 w 1157437"/>
              <a:gd name="connsiteY65" fmla="*/ 121928 h 2185844"/>
              <a:gd name="connsiteX66" fmla="*/ 217529 w 1157437"/>
              <a:gd name="connsiteY66" fmla="*/ 134623 h 2185844"/>
              <a:gd name="connsiteX67" fmla="*/ 217529 w 1157437"/>
              <a:gd name="connsiteY67" fmla="*/ 134227 h 2185844"/>
              <a:gd name="connsiteX0" fmla="*/ 217529 w 1613424"/>
              <a:gd name="connsiteY0" fmla="*/ 134227 h 2185695"/>
              <a:gd name="connsiteX1" fmla="*/ 188162 w 1613424"/>
              <a:gd name="connsiteY1" fmla="*/ 205272 h 2185695"/>
              <a:gd name="connsiteX2" fmla="*/ 142122 w 1613424"/>
              <a:gd name="connsiteY2" fmla="*/ 309250 h 2185695"/>
              <a:gd name="connsiteX3" fmla="*/ 116725 w 1613424"/>
              <a:gd name="connsiteY3" fmla="*/ 421966 h 2185695"/>
              <a:gd name="connsiteX4" fmla="*/ 118309 w 1613424"/>
              <a:gd name="connsiteY4" fmla="*/ 628335 h 2185695"/>
              <a:gd name="connsiteX5" fmla="*/ 203240 w 1613424"/>
              <a:gd name="connsiteY5" fmla="*/ 772005 h 2185695"/>
              <a:gd name="connsiteX6" fmla="*/ 242930 w 1613424"/>
              <a:gd name="connsiteY6" fmla="*/ 850591 h 2185695"/>
              <a:gd name="connsiteX7" fmla="*/ 273091 w 1613424"/>
              <a:gd name="connsiteY7" fmla="*/ 920437 h 2185695"/>
              <a:gd name="connsiteX8" fmla="*/ 216736 w 1613424"/>
              <a:gd name="connsiteY8" fmla="*/ 931553 h 2185695"/>
              <a:gd name="connsiteX9" fmla="*/ 95293 w 1613424"/>
              <a:gd name="connsiteY9" fmla="*/ 974416 h 2185695"/>
              <a:gd name="connsiteX10" fmla="*/ 40524 w 1613424"/>
              <a:gd name="connsiteY10" fmla="*/ 995847 h 2185695"/>
              <a:gd name="connsiteX11" fmla="*/ 40 w 1613424"/>
              <a:gd name="connsiteY11" fmla="*/ 997431 h 2185695"/>
              <a:gd name="connsiteX12" fmla="*/ 45286 w 1613424"/>
              <a:gd name="connsiteY12" fmla="*/ 1079191 h 2185695"/>
              <a:gd name="connsiteX13" fmla="*/ 74653 w 1613424"/>
              <a:gd name="connsiteY13" fmla="*/ 1090301 h 2185695"/>
              <a:gd name="connsiteX14" fmla="*/ 111961 w 1613424"/>
              <a:gd name="connsiteY14" fmla="*/ 1067284 h 2185695"/>
              <a:gd name="connsiteX15" fmla="*/ 161965 w 1613424"/>
              <a:gd name="connsiteY15" fmla="*/ 1058549 h 2185695"/>
              <a:gd name="connsiteX16" fmla="*/ 116721 w 1613424"/>
              <a:gd name="connsiteY16" fmla="*/ 1126810 h 2185695"/>
              <a:gd name="connsiteX17" fmla="*/ 221496 w 1613424"/>
              <a:gd name="connsiteY17" fmla="*/ 1162530 h 2185695"/>
              <a:gd name="connsiteX18" fmla="*/ 361990 w 1613424"/>
              <a:gd name="connsiteY18" fmla="*/ 1133955 h 2185695"/>
              <a:gd name="connsiteX19" fmla="*/ 423903 w 1613424"/>
              <a:gd name="connsiteY19" fmla="*/ 1188725 h 2185695"/>
              <a:gd name="connsiteX20" fmla="*/ 471527 w 1613424"/>
              <a:gd name="connsiteY20" fmla="*/ 1286356 h 2185695"/>
              <a:gd name="connsiteX21" fmla="*/ 516772 w 1613424"/>
              <a:gd name="connsiteY21" fmla="*/ 1288738 h 2185695"/>
              <a:gd name="connsiteX22" fmla="*/ 557252 w 1613424"/>
              <a:gd name="connsiteY22" fmla="*/ 1303024 h 2185695"/>
              <a:gd name="connsiteX23" fmla="*/ 1155741 w 1613424"/>
              <a:gd name="connsiteY23" fmla="*/ 2185674 h 2185695"/>
              <a:gd name="connsiteX24" fmla="*/ 1609765 w 1613424"/>
              <a:gd name="connsiteY24" fmla="*/ 1275243 h 2185695"/>
              <a:gd name="connsiteX25" fmla="*/ 907296 w 1613424"/>
              <a:gd name="connsiteY25" fmla="*/ 1119668 h 2185695"/>
              <a:gd name="connsiteX26" fmla="*/ 957303 w 1613424"/>
              <a:gd name="connsiteY26" fmla="*/ 1098236 h 2185695"/>
              <a:gd name="connsiteX27" fmla="*/ 954922 w 1613424"/>
              <a:gd name="connsiteY27" fmla="*/ 1098238 h 2185695"/>
              <a:gd name="connsiteX28" fmla="*/ 940633 w 1613424"/>
              <a:gd name="connsiteY28" fmla="*/ 1061724 h 2185695"/>
              <a:gd name="connsiteX29" fmla="*/ 881896 w 1613424"/>
              <a:gd name="connsiteY29" fmla="*/ 1023624 h 2185695"/>
              <a:gd name="connsiteX30" fmla="*/ 850149 w 1613424"/>
              <a:gd name="connsiteY30" fmla="*/ 1007753 h 2185695"/>
              <a:gd name="connsiteX31" fmla="*/ 830302 w 1613424"/>
              <a:gd name="connsiteY31" fmla="*/ 979174 h 2185695"/>
              <a:gd name="connsiteX32" fmla="*/ 869199 w 1613424"/>
              <a:gd name="connsiteY32" fmla="*/ 948222 h 2185695"/>
              <a:gd name="connsiteX33" fmla="*/ 900154 w 1613424"/>
              <a:gd name="connsiteY33" fmla="*/ 931548 h 2185695"/>
              <a:gd name="connsiteX34" fmla="*/ 928730 w 1613424"/>
              <a:gd name="connsiteY34" fmla="*/ 919647 h 2185695"/>
              <a:gd name="connsiteX35" fmla="*/ 979528 w 1613424"/>
              <a:gd name="connsiteY35" fmla="*/ 896624 h 2185695"/>
              <a:gd name="connsiteX36" fmla="*/ 941428 w 1613424"/>
              <a:gd name="connsiteY36" fmla="*/ 752161 h 2185695"/>
              <a:gd name="connsiteX37" fmla="*/ 766010 w 1613424"/>
              <a:gd name="connsiteY37" fmla="*/ 663262 h 2185695"/>
              <a:gd name="connsiteX38" fmla="*/ 758865 w 1613424"/>
              <a:gd name="connsiteY38" fmla="*/ 663658 h 2185695"/>
              <a:gd name="connsiteX39" fmla="*/ 716797 w 1613424"/>
              <a:gd name="connsiteY39" fmla="*/ 599761 h 2185695"/>
              <a:gd name="connsiteX40" fmla="*/ 683461 w 1613424"/>
              <a:gd name="connsiteY40" fmla="*/ 605322 h 2185695"/>
              <a:gd name="connsiteX41" fmla="*/ 667584 w 1613424"/>
              <a:gd name="connsiteY41" fmla="*/ 598172 h 2185695"/>
              <a:gd name="connsiteX42" fmla="*/ 749340 w 1613424"/>
              <a:gd name="connsiteY42" fmla="*/ 486255 h 2185695"/>
              <a:gd name="connsiteX43" fmla="*/ 790618 w 1613424"/>
              <a:gd name="connsiteY43" fmla="*/ 526741 h 2185695"/>
              <a:gd name="connsiteX44" fmla="*/ 834271 w 1613424"/>
              <a:gd name="connsiteY44" fmla="*/ 564043 h 2185695"/>
              <a:gd name="connsiteX45" fmla="*/ 828718 w 1613424"/>
              <a:gd name="connsiteY45" fmla="*/ 493403 h 2185695"/>
              <a:gd name="connsiteX46" fmla="*/ 828718 w 1613424"/>
              <a:gd name="connsiteY46" fmla="*/ 443397 h 2185695"/>
              <a:gd name="connsiteX47" fmla="*/ 812049 w 1613424"/>
              <a:gd name="connsiteY47" fmla="*/ 414822 h 2185695"/>
              <a:gd name="connsiteX48" fmla="*/ 791409 w 1613424"/>
              <a:gd name="connsiteY48" fmla="*/ 378303 h 2185695"/>
              <a:gd name="connsiteX49" fmla="*/ 731086 w 1613424"/>
              <a:gd name="connsiteY49" fmla="*/ 348147 h 2185695"/>
              <a:gd name="connsiteX50" fmla="*/ 665996 w 1613424"/>
              <a:gd name="connsiteY50" fmla="*/ 321949 h 2185695"/>
              <a:gd name="connsiteX51" fmla="*/ 725530 w 1613424"/>
              <a:gd name="connsiteY51" fmla="*/ 296553 h 2185695"/>
              <a:gd name="connsiteX52" fmla="*/ 779503 w 1613424"/>
              <a:gd name="connsiteY52" fmla="*/ 229079 h 2185695"/>
              <a:gd name="connsiteX53" fmla="*/ 836655 w 1613424"/>
              <a:gd name="connsiteY53" fmla="*/ 214003 h 2185695"/>
              <a:gd name="connsiteX54" fmla="*/ 843005 w 1613424"/>
              <a:gd name="connsiteY54" fmla="*/ 171934 h 2185695"/>
              <a:gd name="connsiteX55" fmla="*/ 851734 w 1613424"/>
              <a:gd name="connsiteY55" fmla="*/ 124303 h 2185695"/>
              <a:gd name="connsiteX56" fmla="*/ 800934 w 1613424"/>
              <a:gd name="connsiteY56" fmla="*/ 100494 h 2185695"/>
              <a:gd name="connsiteX57" fmla="*/ 706480 w 1613424"/>
              <a:gd name="connsiteY57" fmla="*/ 90178 h 2185695"/>
              <a:gd name="connsiteX58" fmla="*/ 658853 w 1613424"/>
              <a:gd name="connsiteY58" fmla="*/ 67951 h 2185695"/>
              <a:gd name="connsiteX59" fmla="*/ 608055 w 1613424"/>
              <a:gd name="connsiteY59" fmla="*/ 39378 h 2185695"/>
              <a:gd name="connsiteX60" fmla="*/ 563605 w 1613424"/>
              <a:gd name="connsiteY60" fmla="*/ 52078 h 2185695"/>
              <a:gd name="connsiteX61" fmla="*/ 449305 w 1613424"/>
              <a:gd name="connsiteY61" fmla="*/ 1278 h 2185695"/>
              <a:gd name="connsiteX62" fmla="*/ 423905 w 1613424"/>
              <a:gd name="connsiteY62" fmla="*/ 20328 h 2185695"/>
              <a:gd name="connsiteX63" fmla="*/ 369930 w 1613424"/>
              <a:gd name="connsiteY63" fmla="*/ 39378 h 2185695"/>
              <a:gd name="connsiteX64" fmla="*/ 360403 w 1613424"/>
              <a:gd name="connsiteY64" fmla="*/ 93349 h 2185695"/>
              <a:gd name="connsiteX65" fmla="*/ 283412 w 1613424"/>
              <a:gd name="connsiteY65" fmla="*/ 121928 h 2185695"/>
              <a:gd name="connsiteX66" fmla="*/ 217529 w 1613424"/>
              <a:gd name="connsiteY66" fmla="*/ 134623 h 2185695"/>
              <a:gd name="connsiteX67" fmla="*/ 217529 w 1613424"/>
              <a:gd name="connsiteY67" fmla="*/ 134227 h 2185695"/>
              <a:gd name="connsiteX0" fmla="*/ 217529 w 1612254"/>
              <a:gd name="connsiteY0" fmla="*/ 134227 h 2194652"/>
              <a:gd name="connsiteX1" fmla="*/ 188162 w 1612254"/>
              <a:gd name="connsiteY1" fmla="*/ 205272 h 2194652"/>
              <a:gd name="connsiteX2" fmla="*/ 142122 w 1612254"/>
              <a:gd name="connsiteY2" fmla="*/ 309250 h 2194652"/>
              <a:gd name="connsiteX3" fmla="*/ 116725 w 1612254"/>
              <a:gd name="connsiteY3" fmla="*/ 421966 h 2194652"/>
              <a:gd name="connsiteX4" fmla="*/ 118309 w 1612254"/>
              <a:gd name="connsiteY4" fmla="*/ 628335 h 2194652"/>
              <a:gd name="connsiteX5" fmla="*/ 203240 w 1612254"/>
              <a:gd name="connsiteY5" fmla="*/ 772005 h 2194652"/>
              <a:gd name="connsiteX6" fmla="*/ 242930 w 1612254"/>
              <a:gd name="connsiteY6" fmla="*/ 850591 h 2194652"/>
              <a:gd name="connsiteX7" fmla="*/ 273091 w 1612254"/>
              <a:gd name="connsiteY7" fmla="*/ 920437 h 2194652"/>
              <a:gd name="connsiteX8" fmla="*/ 216736 w 1612254"/>
              <a:gd name="connsiteY8" fmla="*/ 931553 h 2194652"/>
              <a:gd name="connsiteX9" fmla="*/ 95293 w 1612254"/>
              <a:gd name="connsiteY9" fmla="*/ 974416 h 2194652"/>
              <a:gd name="connsiteX10" fmla="*/ 40524 w 1612254"/>
              <a:gd name="connsiteY10" fmla="*/ 995847 h 2194652"/>
              <a:gd name="connsiteX11" fmla="*/ 40 w 1612254"/>
              <a:gd name="connsiteY11" fmla="*/ 997431 h 2194652"/>
              <a:gd name="connsiteX12" fmla="*/ 45286 w 1612254"/>
              <a:gd name="connsiteY12" fmla="*/ 1079191 h 2194652"/>
              <a:gd name="connsiteX13" fmla="*/ 74653 w 1612254"/>
              <a:gd name="connsiteY13" fmla="*/ 1090301 h 2194652"/>
              <a:gd name="connsiteX14" fmla="*/ 111961 w 1612254"/>
              <a:gd name="connsiteY14" fmla="*/ 1067284 h 2194652"/>
              <a:gd name="connsiteX15" fmla="*/ 161965 w 1612254"/>
              <a:gd name="connsiteY15" fmla="*/ 1058549 h 2194652"/>
              <a:gd name="connsiteX16" fmla="*/ 116721 w 1612254"/>
              <a:gd name="connsiteY16" fmla="*/ 1126810 h 2194652"/>
              <a:gd name="connsiteX17" fmla="*/ 221496 w 1612254"/>
              <a:gd name="connsiteY17" fmla="*/ 1162530 h 2194652"/>
              <a:gd name="connsiteX18" fmla="*/ 361990 w 1612254"/>
              <a:gd name="connsiteY18" fmla="*/ 1133955 h 2194652"/>
              <a:gd name="connsiteX19" fmla="*/ 423903 w 1612254"/>
              <a:gd name="connsiteY19" fmla="*/ 1188725 h 2194652"/>
              <a:gd name="connsiteX20" fmla="*/ 471527 w 1612254"/>
              <a:gd name="connsiteY20" fmla="*/ 1286356 h 2194652"/>
              <a:gd name="connsiteX21" fmla="*/ 516772 w 1612254"/>
              <a:gd name="connsiteY21" fmla="*/ 1288738 h 2194652"/>
              <a:gd name="connsiteX22" fmla="*/ 557252 w 1612254"/>
              <a:gd name="connsiteY22" fmla="*/ 1303024 h 2194652"/>
              <a:gd name="connsiteX23" fmla="*/ 1155741 w 1612254"/>
              <a:gd name="connsiteY23" fmla="*/ 2185674 h 2194652"/>
              <a:gd name="connsiteX24" fmla="*/ 1141455 w 1612254"/>
              <a:gd name="connsiteY24" fmla="*/ 1731653 h 2194652"/>
              <a:gd name="connsiteX25" fmla="*/ 1609765 w 1612254"/>
              <a:gd name="connsiteY25" fmla="*/ 1275243 h 2194652"/>
              <a:gd name="connsiteX26" fmla="*/ 907296 w 1612254"/>
              <a:gd name="connsiteY26" fmla="*/ 1119668 h 2194652"/>
              <a:gd name="connsiteX27" fmla="*/ 957303 w 1612254"/>
              <a:gd name="connsiteY27" fmla="*/ 1098236 h 2194652"/>
              <a:gd name="connsiteX28" fmla="*/ 954922 w 1612254"/>
              <a:gd name="connsiteY28" fmla="*/ 1098238 h 2194652"/>
              <a:gd name="connsiteX29" fmla="*/ 940633 w 1612254"/>
              <a:gd name="connsiteY29" fmla="*/ 1061724 h 2194652"/>
              <a:gd name="connsiteX30" fmla="*/ 881896 w 1612254"/>
              <a:gd name="connsiteY30" fmla="*/ 1023624 h 2194652"/>
              <a:gd name="connsiteX31" fmla="*/ 850149 w 1612254"/>
              <a:gd name="connsiteY31" fmla="*/ 1007753 h 2194652"/>
              <a:gd name="connsiteX32" fmla="*/ 830302 w 1612254"/>
              <a:gd name="connsiteY32" fmla="*/ 979174 h 2194652"/>
              <a:gd name="connsiteX33" fmla="*/ 869199 w 1612254"/>
              <a:gd name="connsiteY33" fmla="*/ 948222 h 2194652"/>
              <a:gd name="connsiteX34" fmla="*/ 900154 w 1612254"/>
              <a:gd name="connsiteY34" fmla="*/ 931548 h 2194652"/>
              <a:gd name="connsiteX35" fmla="*/ 928730 w 1612254"/>
              <a:gd name="connsiteY35" fmla="*/ 919647 h 2194652"/>
              <a:gd name="connsiteX36" fmla="*/ 979528 w 1612254"/>
              <a:gd name="connsiteY36" fmla="*/ 896624 h 2194652"/>
              <a:gd name="connsiteX37" fmla="*/ 941428 w 1612254"/>
              <a:gd name="connsiteY37" fmla="*/ 752161 h 2194652"/>
              <a:gd name="connsiteX38" fmla="*/ 766010 w 1612254"/>
              <a:gd name="connsiteY38" fmla="*/ 663262 h 2194652"/>
              <a:gd name="connsiteX39" fmla="*/ 758865 w 1612254"/>
              <a:gd name="connsiteY39" fmla="*/ 663658 h 2194652"/>
              <a:gd name="connsiteX40" fmla="*/ 716797 w 1612254"/>
              <a:gd name="connsiteY40" fmla="*/ 599761 h 2194652"/>
              <a:gd name="connsiteX41" fmla="*/ 683461 w 1612254"/>
              <a:gd name="connsiteY41" fmla="*/ 605322 h 2194652"/>
              <a:gd name="connsiteX42" fmla="*/ 667584 w 1612254"/>
              <a:gd name="connsiteY42" fmla="*/ 598172 h 2194652"/>
              <a:gd name="connsiteX43" fmla="*/ 749340 w 1612254"/>
              <a:gd name="connsiteY43" fmla="*/ 486255 h 2194652"/>
              <a:gd name="connsiteX44" fmla="*/ 790618 w 1612254"/>
              <a:gd name="connsiteY44" fmla="*/ 526741 h 2194652"/>
              <a:gd name="connsiteX45" fmla="*/ 834271 w 1612254"/>
              <a:gd name="connsiteY45" fmla="*/ 564043 h 2194652"/>
              <a:gd name="connsiteX46" fmla="*/ 828718 w 1612254"/>
              <a:gd name="connsiteY46" fmla="*/ 493403 h 2194652"/>
              <a:gd name="connsiteX47" fmla="*/ 828718 w 1612254"/>
              <a:gd name="connsiteY47" fmla="*/ 443397 h 2194652"/>
              <a:gd name="connsiteX48" fmla="*/ 812049 w 1612254"/>
              <a:gd name="connsiteY48" fmla="*/ 414822 h 2194652"/>
              <a:gd name="connsiteX49" fmla="*/ 791409 w 1612254"/>
              <a:gd name="connsiteY49" fmla="*/ 378303 h 2194652"/>
              <a:gd name="connsiteX50" fmla="*/ 731086 w 1612254"/>
              <a:gd name="connsiteY50" fmla="*/ 348147 h 2194652"/>
              <a:gd name="connsiteX51" fmla="*/ 665996 w 1612254"/>
              <a:gd name="connsiteY51" fmla="*/ 321949 h 2194652"/>
              <a:gd name="connsiteX52" fmla="*/ 725530 w 1612254"/>
              <a:gd name="connsiteY52" fmla="*/ 296553 h 2194652"/>
              <a:gd name="connsiteX53" fmla="*/ 779503 w 1612254"/>
              <a:gd name="connsiteY53" fmla="*/ 229079 h 2194652"/>
              <a:gd name="connsiteX54" fmla="*/ 836655 w 1612254"/>
              <a:gd name="connsiteY54" fmla="*/ 214003 h 2194652"/>
              <a:gd name="connsiteX55" fmla="*/ 843005 w 1612254"/>
              <a:gd name="connsiteY55" fmla="*/ 171934 h 2194652"/>
              <a:gd name="connsiteX56" fmla="*/ 851734 w 1612254"/>
              <a:gd name="connsiteY56" fmla="*/ 124303 h 2194652"/>
              <a:gd name="connsiteX57" fmla="*/ 800934 w 1612254"/>
              <a:gd name="connsiteY57" fmla="*/ 100494 h 2194652"/>
              <a:gd name="connsiteX58" fmla="*/ 706480 w 1612254"/>
              <a:gd name="connsiteY58" fmla="*/ 90178 h 2194652"/>
              <a:gd name="connsiteX59" fmla="*/ 658853 w 1612254"/>
              <a:gd name="connsiteY59" fmla="*/ 67951 h 2194652"/>
              <a:gd name="connsiteX60" fmla="*/ 608055 w 1612254"/>
              <a:gd name="connsiteY60" fmla="*/ 39378 h 2194652"/>
              <a:gd name="connsiteX61" fmla="*/ 563605 w 1612254"/>
              <a:gd name="connsiteY61" fmla="*/ 52078 h 2194652"/>
              <a:gd name="connsiteX62" fmla="*/ 449305 w 1612254"/>
              <a:gd name="connsiteY62" fmla="*/ 1278 h 2194652"/>
              <a:gd name="connsiteX63" fmla="*/ 423905 w 1612254"/>
              <a:gd name="connsiteY63" fmla="*/ 20328 h 2194652"/>
              <a:gd name="connsiteX64" fmla="*/ 369930 w 1612254"/>
              <a:gd name="connsiteY64" fmla="*/ 39378 h 2194652"/>
              <a:gd name="connsiteX65" fmla="*/ 360403 w 1612254"/>
              <a:gd name="connsiteY65" fmla="*/ 93349 h 2194652"/>
              <a:gd name="connsiteX66" fmla="*/ 283412 w 1612254"/>
              <a:gd name="connsiteY66" fmla="*/ 121928 h 2194652"/>
              <a:gd name="connsiteX67" fmla="*/ 217529 w 1612254"/>
              <a:gd name="connsiteY67" fmla="*/ 134623 h 2194652"/>
              <a:gd name="connsiteX68" fmla="*/ 217529 w 1612254"/>
              <a:gd name="connsiteY68" fmla="*/ 134227 h 2194652"/>
              <a:gd name="connsiteX0" fmla="*/ 217529 w 1612278"/>
              <a:gd name="connsiteY0" fmla="*/ 134227 h 2219568"/>
              <a:gd name="connsiteX1" fmla="*/ 188162 w 1612278"/>
              <a:gd name="connsiteY1" fmla="*/ 205272 h 2219568"/>
              <a:gd name="connsiteX2" fmla="*/ 142122 w 1612278"/>
              <a:gd name="connsiteY2" fmla="*/ 309250 h 2219568"/>
              <a:gd name="connsiteX3" fmla="*/ 116725 w 1612278"/>
              <a:gd name="connsiteY3" fmla="*/ 421966 h 2219568"/>
              <a:gd name="connsiteX4" fmla="*/ 118309 w 1612278"/>
              <a:gd name="connsiteY4" fmla="*/ 628335 h 2219568"/>
              <a:gd name="connsiteX5" fmla="*/ 203240 w 1612278"/>
              <a:gd name="connsiteY5" fmla="*/ 772005 h 2219568"/>
              <a:gd name="connsiteX6" fmla="*/ 242930 w 1612278"/>
              <a:gd name="connsiteY6" fmla="*/ 850591 h 2219568"/>
              <a:gd name="connsiteX7" fmla="*/ 273091 w 1612278"/>
              <a:gd name="connsiteY7" fmla="*/ 920437 h 2219568"/>
              <a:gd name="connsiteX8" fmla="*/ 216736 w 1612278"/>
              <a:gd name="connsiteY8" fmla="*/ 931553 h 2219568"/>
              <a:gd name="connsiteX9" fmla="*/ 95293 w 1612278"/>
              <a:gd name="connsiteY9" fmla="*/ 974416 h 2219568"/>
              <a:gd name="connsiteX10" fmla="*/ 40524 w 1612278"/>
              <a:gd name="connsiteY10" fmla="*/ 995847 h 2219568"/>
              <a:gd name="connsiteX11" fmla="*/ 40 w 1612278"/>
              <a:gd name="connsiteY11" fmla="*/ 997431 h 2219568"/>
              <a:gd name="connsiteX12" fmla="*/ 45286 w 1612278"/>
              <a:gd name="connsiteY12" fmla="*/ 1079191 h 2219568"/>
              <a:gd name="connsiteX13" fmla="*/ 74653 w 1612278"/>
              <a:gd name="connsiteY13" fmla="*/ 1090301 h 2219568"/>
              <a:gd name="connsiteX14" fmla="*/ 111961 w 1612278"/>
              <a:gd name="connsiteY14" fmla="*/ 1067284 h 2219568"/>
              <a:gd name="connsiteX15" fmla="*/ 161965 w 1612278"/>
              <a:gd name="connsiteY15" fmla="*/ 1058549 h 2219568"/>
              <a:gd name="connsiteX16" fmla="*/ 116721 w 1612278"/>
              <a:gd name="connsiteY16" fmla="*/ 1126810 h 2219568"/>
              <a:gd name="connsiteX17" fmla="*/ 221496 w 1612278"/>
              <a:gd name="connsiteY17" fmla="*/ 1162530 h 2219568"/>
              <a:gd name="connsiteX18" fmla="*/ 361990 w 1612278"/>
              <a:gd name="connsiteY18" fmla="*/ 1133955 h 2219568"/>
              <a:gd name="connsiteX19" fmla="*/ 423903 w 1612278"/>
              <a:gd name="connsiteY19" fmla="*/ 1188725 h 2219568"/>
              <a:gd name="connsiteX20" fmla="*/ 471527 w 1612278"/>
              <a:gd name="connsiteY20" fmla="*/ 1286356 h 2219568"/>
              <a:gd name="connsiteX21" fmla="*/ 516772 w 1612278"/>
              <a:gd name="connsiteY21" fmla="*/ 1288738 h 2219568"/>
              <a:gd name="connsiteX22" fmla="*/ 557252 w 1612278"/>
              <a:gd name="connsiteY22" fmla="*/ 1303024 h 2219568"/>
              <a:gd name="connsiteX23" fmla="*/ 1155741 w 1612278"/>
              <a:gd name="connsiteY23" fmla="*/ 2185674 h 2219568"/>
              <a:gd name="connsiteX24" fmla="*/ 1351005 w 1612278"/>
              <a:gd name="connsiteY24" fmla="*/ 2007877 h 2219568"/>
              <a:gd name="connsiteX25" fmla="*/ 1141455 w 1612278"/>
              <a:gd name="connsiteY25" fmla="*/ 1731653 h 2219568"/>
              <a:gd name="connsiteX26" fmla="*/ 1609765 w 1612278"/>
              <a:gd name="connsiteY26" fmla="*/ 1275243 h 2219568"/>
              <a:gd name="connsiteX27" fmla="*/ 907296 w 1612278"/>
              <a:gd name="connsiteY27" fmla="*/ 1119668 h 2219568"/>
              <a:gd name="connsiteX28" fmla="*/ 957303 w 1612278"/>
              <a:gd name="connsiteY28" fmla="*/ 1098236 h 2219568"/>
              <a:gd name="connsiteX29" fmla="*/ 954922 w 1612278"/>
              <a:gd name="connsiteY29" fmla="*/ 1098238 h 2219568"/>
              <a:gd name="connsiteX30" fmla="*/ 940633 w 1612278"/>
              <a:gd name="connsiteY30" fmla="*/ 1061724 h 2219568"/>
              <a:gd name="connsiteX31" fmla="*/ 881896 w 1612278"/>
              <a:gd name="connsiteY31" fmla="*/ 1023624 h 2219568"/>
              <a:gd name="connsiteX32" fmla="*/ 850149 w 1612278"/>
              <a:gd name="connsiteY32" fmla="*/ 1007753 h 2219568"/>
              <a:gd name="connsiteX33" fmla="*/ 830302 w 1612278"/>
              <a:gd name="connsiteY33" fmla="*/ 979174 h 2219568"/>
              <a:gd name="connsiteX34" fmla="*/ 869199 w 1612278"/>
              <a:gd name="connsiteY34" fmla="*/ 948222 h 2219568"/>
              <a:gd name="connsiteX35" fmla="*/ 900154 w 1612278"/>
              <a:gd name="connsiteY35" fmla="*/ 931548 h 2219568"/>
              <a:gd name="connsiteX36" fmla="*/ 928730 w 1612278"/>
              <a:gd name="connsiteY36" fmla="*/ 919647 h 2219568"/>
              <a:gd name="connsiteX37" fmla="*/ 979528 w 1612278"/>
              <a:gd name="connsiteY37" fmla="*/ 896624 h 2219568"/>
              <a:gd name="connsiteX38" fmla="*/ 941428 w 1612278"/>
              <a:gd name="connsiteY38" fmla="*/ 752161 h 2219568"/>
              <a:gd name="connsiteX39" fmla="*/ 766010 w 1612278"/>
              <a:gd name="connsiteY39" fmla="*/ 663262 h 2219568"/>
              <a:gd name="connsiteX40" fmla="*/ 758865 w 1612278"/>
              <a:gd name="connsiteY40" fmla="*/ 663658 h 2219568"/>
              <a:gd name="connsiteX41" fmla="*/ 716797 w 1612278"/>
              <a:gd name="connsiteY41" fmla="*/ 599761 h 2219568"/>
              <a:gd name="connsiteX42" fmla="*/ 683461 w 1612278"/>
              <a:gd name="connsiteY42" fmla="*/ 605322 h 2219568"/>
              <a:gd name="connsiteX43" fmla="*/ 667584 w 1612278"/>
              <a:gd name="connsiteY43" fmla="*/ 598172 h 2219568"/>
              <a:gd name="connsiteX44" fmla="*/ 749340 w 1612278"/>
              <a:gd name="connsiteY44" fmla="*/ 486255 h 2219568"/>
              <a:gd name="connsiteX45" fmla="*/ 790618 w 1612278"/>
              <a:gd name="connsiteY45" fmla="*/ 526741 h 2219568"/>
              <a:gd name="connsiteX46" fmla="*/ 834271 w 1612278"/>
              <a:gd name="connsiteY46" fmla="*/ 564043 h 2219568"/>
              <a:gd name="connsiteX47" fmla="*/ 828718 w 1612278"/>
              <a:gd name="connsiteY47" fmla="*/ 493403 h 2219568"/>
              <a:gd name="connsiteX48" fmla="*/ 828718 w 1612278"/>
              <a:gd name="connsiteY48" fmla="*/ 443397 h 2219568"/>
              <a:gd name="connsiteX49" fmla="*/ 812049 w 1612278"/>
              <a:gd name="connsiteY49" fmla="*/ 414822 h 2219568"/>
              <a:gd name="connsiteX50" fmla="*/ 791409 w 1612278"/>
              <a:gd name="connsiteY50" fmla="*/ 378303 h 2219568"/>
              <a:gd name="connsiteX51" fmla="*/ 731086 w 1612278"/>
              <a:gd name="connsiteY51" fmla="*/ 348147 h 2219568"/>
              <a:gd name="connsiteX52" fmla="*/ 665996 w 1612278"/>
              <a:gd name="connsiteY52" fmla="*/ 321949 h 2219568"/>
              <a:gd name="connsiteX53" fmla="*/ 725530 w 1612278"/>
              <a:gd name="connsiteY53" fmla="*/ 296553 h 2219568"/>
              <a:gd name="connsiteX54" fmla="*/ 779503 w 1612278"/>
              <a:gd name="connsiteY54" fmla="*/ 229079 h 2219568"/>
              <a:gd name="connsiteX55" fmla="*/ 836655 w 1612278"/>
              <a:gd name="connsiteY55" fmla="*/ 214003 h 2219568"/>
              <a:gd name="connsiteX56" fmla="*/ 843005 w 1612278"/>
              <a:gd name="connsiteY56" fmla="*/ 171934 h 2219568"/>
              <a:gd name="connsiteX57" fmla="*/ 851734 w 1612278"/>
              <a:gd name="connsiteY57" fmla="*/ 124303 h 2219568"/>
              <a:gd name="connsiteX58" fmla="*/ 800934 w 1612278"/>
              <a:gd name="connsiteY58" fmla="*/ 100494 h 2219568"/>
              <a:gd name="connsiteX59" fmla="*/ 706480 w 1612278"/>
              <a:gd name="connsiteY59" fmla="*/ 90178 h 2219568"/>
              <a:gd name="connsiteX60" fmla="*/ 658853 w 1612278"/>
              <a:gd name="connsiteY60" fmla="*/ 67951 h 2219568"/>
              <a:gd name="connsiteX61" fmla="*/ 608055 w 1612278"/>
              <a:gd name="connsiteY61" fmla="*/ 39378 h 2219568"/>
              <a:gd name="connsiteX62" fmla="*/ 563605 w 1612278"/>
              <a:gd name="connsiteY62" fmla="*/ 52078 h 2219568"/>
              <a:gd name="connsiteX63" fmla="*/ 449305 w 1612278"/>
              <a:gd name="connsiteY63" fmla="*/ 1278 h 2219568"/>
              <a:gd name="connsiteX64" fmla="*/ 423905 w 1612278"/>
              <a:gd name="connsiteY64" fmla="*/ 20328 h 2219568"/>
              <a:gd name="connsiteX65" fmla="*/ 369930 w 1612278"/>
              <a:gd name="connsiteY65" fmla="*/ 39378 h 2219568"/>
              <a:gd name="connsiteX66" fmla="*/ 360403 w 1612278"/>
              <a:gd name="connsiteY66" fmla="*/ 93349 h 2219568"/>
              <a:gd name="connsiteX67" fmla="*/ 283412 w 1612278"/>
              <a:gd name="connsiteY67" fmla="*/ 121928 h 2219568"/>
              <a:gd name="connsiteX68" fmla="*/ 217529 w 1612278"/>
              <a:gd name="connsiteY68" fmla="*/ 134623 h 2219568"/>
              <a:gd name="connsiteX69" fmla="*/ 217529 w 1612278"/>
              <a:gd name="connsiteY69" fmla="*/ 134227 h 2219568"/>
              <a:gd name="connsiteX0" fmla="*/ 217529 w 1612278"/>
              <a:gd name="connsiteY0" fmla="*/ 134227 h 2258154"/>
              <a:gd name="connsiteX1" fmla="*/ 188162 w 1612278"/>
              <a:gd name="connsiteY1" fmla="*/ 205272 h 2258154"/>
              <a:gd name="connsiteX2" fmla="*/ 142122 w 1612278"/>
              <a:gd name="connsiteY2" fmla="*/ 309250 h 2258154"/>
              <a:gd name="connsiteX3" fmla="*/ 116725 w 1612278"/>
              <a:gd name="connsiteY3" fmla="*/ 421966 h 2258154"/>
              <a:gd name="connsiteX4" fmla="*/ 118309 w 1612278"/>
              <a:gd name="connsiteY4" fmla="*/ 628335 h 2258154"/>
              <a:gd name="connsiteX5" fmla="*/ 203240 w 1612278"/>
              <a:gd name="connsiteY5" fmla="*/ 772005 h 2258154"/>
              <a:gd name="connsiteX6" fmla="*/ 242930 w 1612278"/>
              <a:gd name="connsiteY6" fmla="*/ 850591 h 2258154"/>
              <a:gd name="connsiteX7" fmla="*/ 273091 w 1612278"/>
              <a:gd name="connsiteY7" fmla="*/ 920437 h 2258154"/>
              <a:gd name="connsiteX8" fmla="*/ 216736 w 1612278"/>
              <a:gd name="connsiteY8" fmla="*/ 931553 h 2258154"/>
              <a:gd name="connsiteX9" fmla="*/ 95293 w 1612278"/>
              <a:gd name="connsiteY9" fmla="*/ 974416 h 2258154"/>
              <a:gd name="connsiteX10" fmla="*/ 40524 w 1612278"/>
              <a:gd name="connsiteY10" fmla="*/ 995847 h 2258154"/>
              <a:gd name="connsiteX11" fmla="*/ 40 w 1612278"/>
              <a:gd name="connsiteY11" fmla="*/ 997431 h 2258154"/>
              <a:gd name="connsiteX12" fmla="*/ 45286 w 1612278"/>
              <a:gd name="connsiteY12" fmla="*/ 1079191 h 2258154"/>
              <a:gd name="connsiteX13" fmla="*/ 74653 w 1612278"/>
              <a:gd name="connsiteY13" fmla="*/ 1090301 h 2258154"/>
              <a:gd name="connsiteX14" fmla="*/ 111961 w 1612278"/>
              <a:gd name="connsiteY14" fmla="*/ 1067284 h 2258154"/>
              <a:gd name="connsiteX15" fmla="*/ 161965 w 1612278"/>
              <a:gd name="connsiteY15" fmla="*/ 1058549 h 2258154"/>
              <a:gd name="connsiteX16" fmla="*/ 116721 w 1612278"/>
              <a:gd name="connsiteY16" fmla="*/ 1126810 h 2258154"/>
              <a:gd name="connsiteX17" fmla="*/ 221496 w 1612278"/>
              <a:gd name="connsiteY17" fmla="*/ 1162530 h 2258154"/>
              <a:gd name="connsiteX18" fmla="*/ 361990 w 1612278"/>
              <a:gd name="connsiteY18" fmla="*/ 1133955 h 2258154"/>
              <a:gd name="connsiteX19" fmla="*/ 423903 w 1612278"/>
              <a:gd name="connsiteY19" fmla="*/ 1188725 h 2258154"/>
              <a:gd name="connsiteX20" fmla="*/ 471527 w 1612278"/>
              <a:gd name="connsiteY20" fmla="*/ 1286356 h 2258154"/>
              <a:gd name="connsiteX21" fmla="*/ 516772 w 1612278"/>
              <a:gd name="connsiteY21" fmla="*/ 1288738 h 2258154"/>
              <a:gd name="connsiteX22" fmla="*/ 557252 w 1612278"/>
              <a:gd name="connsiteY22" fmla="*/ 1303024 h 2258154"/>
              <a:gd name="connsiteX23" fmla="*/ 1008105 w 1612278"/>
              <a:gd name="connsiteY23" fmla="*/ 2185677 h 2258154"/>
              <a:gd name="connsiteX24" fmla="*/ 1155741 w 1612278"/>
              <a:gd name="connsiteY24" fmla="*/ 2185674 h 2258154"/>
              <a:gd name="connsiteX25" fmla="*/ 1351005 w 1612278"/>
              <a:gd name="connsiteY25" fmla="*/ 2007877 h 2258154"/>
              <a:gd name="connsiteX26" fmla="*/ 1141455 w 1612278"/>
              <a:gd name="connsiteY26" fmla="*/ 1731653 h 2258154"/>
              <a:gd name="connsiteX27" fmla="*/ 1609765 w 1612278"/>
              <a:gd name="connsiteY27" fmla="*/ 1275243 h 2258154"/>
              <a:gd name="connsiteX28" fmla="*/ 907296 w 1612278"/>
              <a:gd name="connsiteY28" fmla="*/ 1119668 h 2258154"/>
              <a:gd name="connsiteX29" fmla="*/ 957303 w 1612278"/>
              <a:gd name="connsiteY29" fmla="*/ 1098236 h 2258154"/>
              <a:gd name="connsiteX30" fmla="*/ 954922 w 1612278"/>
              <a:gd name="connsiteY30" fmla="*/ 1098238 h 2258154"/>
              <a:gd name="connsiteX31" fmla="*/ 940633 w 1612278"/>
              <a:gd name="connsiteY31" fmla="*/ 1061724 h 2258154"/>
              <a:gd name="connsiteX32" fmla="*/ 881896 w 1612278"/>
              <a:gd name="connsiteY32" fmla="*/ 1023624 h 2258154"/>
              <a:gd name="connsiteX33" fmla="*/ 850149 w 1612278"/>
              <a:gd name="connsiteY33" fmla="*/ 1007753 h 2258154"/>
              <a:gd name="connsiteX34" fmla="*/ 830302 w 1612278"/>
              <a:gd name="connsiteY34" fmla="*/ 979174 h 2258154"/>
              <a:gd name="connsiteX35" fmla="*/ 869199 w 1612278"/>
              <a:gd name="connsiteY35" fmla="*/ 948222 h 2258154"/>
              <a:gd name="connsiteX36" fmla="*/ 900154 w 1612278"/>
              <a:gd name="connsiteY36" fmla="*/ 931548 h 2258154"/>
              <a:gd name="connsiteX37" fmla="*/ 928730 w 1612278"/>
              <a:gd name="connsiteY37" fmla="*/ 919647 h 2258154"/>
              <a:gd name="connsiteX38" fmla="*/ 979528 w 1612278"/>
              <a:gd name="connsiteY38" fmla="*/ 896624 h 2258154"/>
              <a:gd name="connsiteX39" fmla="*/ 941428 w 1612278"/>
              <a:gd name="connsiteY39" fmla="*/ 752161 h 2258154"/>
              <a:gd name="connsiteX40" fmla="*/ 766010 w 1612278"/>
              <a:gd name="connsiteY40" fmla="*/ 663262 h 2258154"/>
              <a:gd name="connsiteX41" fmla="*/ 758865 w 1612278"/>
              <a:gd name="connsiteY41" fmla="*/ 663658 h 2258154"/>
              <a:gd name="connsiteX42" fmla="*/ 716797 w 1612278"/>
              <a:gd name="connsiteY42" fmla="*/ 599761 h 2258154"/>
              <a:gd name="connsiteX43" fmla="*/ 683461 w 1612278"/>
              <a:gd name="connsiteY43" fmla="*/ 605322 h 2258154"/>
              <a:gd name="connsiteX44" fmla="*/ 667584 w 1612278"/>
              <a:gd name="connsiteY44" fmla="*/ 598172 h 2258154"/>
              <a:gd name="connsiteX45" fmla="*/ 749340 w 1612278"/>
              <a:gd name="connsiteY45" fmla="*/ 486255 h 2258154"/>
              <a:gd name="connsiteX46" fmla="*/ 790618 w 1612278"/>
              <a:gd name="connsiteY46" fmla="*/ 526741 h 2258154"/>
              <a:gd name="connsiteX47" fmla="*/ 834271 w 1612278"/>
              <a:gd name="connsiteY47" fmla="*/ 564043 h 2258154"/>
              <a:gd name="connsiteX48" fmla="*/ 828718 w 1612278"/>
              <a:gd name="connsiteY48" fmla="*/ 493403 h 2258154"/>
              <a:gd name="connsiteX49" fmla="*/ 828718 w 1612278"/>
              <a:gd name="connsiteY49" fmla="*/ 443397 h 2258154"/>
              <a:gd name="connsiteX50" fmla="*/ 812049 w 1612278"/>
              <a:gd name="connsiteY50" fmla="*/ 414822 h 2258154"/>
              <a:gd name="connsiteX51" fmla="*/ 791409 w 1612278"/>
              <a:gd name="connsiteY51" fmla="*/ 378303 h 2258154"/>
              <a:gd name="connsiteX52" fmla="*/ 731086 w 1612278"/>
              <a:gd name="connsiteY52" fmla="*/ 348147 h 2258154"/>
              <a:gd name="connsiteX53" fmla="*/ 665996 w 1612278"/>
              <a:gd name="connsiteY53" fmla="*/ 321949 h 2258154"/>
              <a:gd name="connsiteX54" fmla="*/ 725530 w 1612278"/>
              <a:gd name="connsiteY54" fmla="*/ 296553 h 2258154"/>
              <a:gd name="connsiteX55" fmla="*/ 779503 w 1612278"/>
              <a:gd name="connsiteY55" fmla="*/ 229079 h 2258154"/>
              <a:gd name="connsiteX56" fmla="*/ 836655 w 1612278"/>
              <a:gd name="connsiteY56" fmla="*/ 214003 h 2258154"/>
              <a:gd name="connsiteX57" fmla="*/ 843005 w 1612278"/>
              <a:gd name="connsiteY57" fmla="*/ 171934 h 2258154"/>
              <a:gd name="connsiteX58" fmla="*/ 851734 w 1612278"/>
              <a:gd name="connsiteY58" fmla="*/ 124303 h 2258154"/>
              <a:gd name="connsiteX59" fmla="*/ 800934 w 1612278"/>
              <a:gd name="connsiteY59" fmla="*/ 100494 h 2258154"/>
              <a:gd name="connsiteX60" fmla="*/ 706480 w 1612278"/>
              <a:gd name="connsiteY60" fmla="*/ 90178 h 2258154"/>
              <a:gd name="connsiteX61" fmla="*/ 658853 w 1612278"/>
              <a:gd name="connsiteY61" fmla="*/ 67951 h 2258154"/>
              <a:gd name="connsiteX62" fmla="*/ 608055 w 1612278"/>
              <a:gd name="connsiteY62" fmla="*/ 39378 h 2258154"/>
              <a:gd name="connsiteX63" fmla="*/ 563605 w 1612278"/>
              <a:gd name="connsiteY63" fmla="*/ 52078 h 2258154"/>
              <a:gd name="connsiteX64" fmla="*/ 449305 w 1612278"/>
              <a:gd name="connsiteY64" fmla="*/ 1278 h 2258154"/>
              <a:gd name="connsiteX65" fmla="*/ 423905 w 1612278"/>
              <a:gd name="connsiteY65" fmla="*/ 20328 h 2258154"/>
              <a:gd name="connsiteX66" fmla="*/ 369930 w 1612278"/>
              <a:gd name="connsiteY66" fmla="*/ 39378 h 2258154"/>
              <a:gd name="connsiteX67" fmla="*/ 360403 w 1612278"/>
              <a:gd name="connsiteY67" fmla="*/ 93349 h 2258154"/>
              <a:gd name="connsiteX68" fmla="*/ 283412 w 1612278"/>
              <a:gd name="connsiteY68" fmla="*/ 121928 h 2258154"/>
              <a:gd name="connsiteX69" fmla="*/ 217529 w 1612278"/>
              <a:gd name="connsiteY69" fmla="*/ 134623 h 2258154"/>
              <a:gd name="connsiteX70" fmla="*/ 217529 w 1612278"/>
              <a:gd name="connsiteY70" fmla="*/ 134227 h 2258154"/>
              <a:gd name="connsiteX0" fmla="*/ 217529 w 1612278"/>
              <a:gd name="connsiteY0" fmla="*/ 134227 h 2220341"/>
              <a:gd name="connsiteX1" fmla="*/ 188162 w 1612278"/>
              <a:gd name="connsiteY1" fmla="*/ 205272 h 2220341"/>
              <a:gd name="connsiteX2" fmla="*/ 142122 w 1612278"/>
              <a:gd name="connsiteY2" fmla="*/ 309250 h 2220341"/>
              <a:gd name="connsiteX3" fmla="*/ 116725 w 1612278"/>
              <a:gd name="connsiteY3" fmla="*/ 421966 h 2220341"/>
              <a:gd name="connsiteX4" fmla="*/ 118309 w 1612278"/>
              <a:gd name="connsiteY4" fmla="*/ 628335 h 2220341"/>
              <a:gd name="connsiteX5" fmla="*/ 203240 w 1612278"/>
              <a:gd name="connsiteY5" fmla="*/ 772005 h 2220341"/>
              <a:gd name="connsiteX6" fmla="*/ 242930 w 1612278"/>
              <a:gd name="connsiteY6" fmla="*/ 850591 h 2220341"/>
              <a:gd name="connsiteX7" fmla="*/ 273091 w 1612278"/>
              <a:gd name="connsiteY7" fmla="*/ 920437 h 2220341"/>
              <a:gd name="connsiteX8" fmla="*/ 216736 w 1612278"/>
              <a:gd name="connsiteY8" fmla="*/ 931553 h 2220341"/>
              <a:gd name="connsiteX9" fmla="*/ 95293 w 1612278"/>
              <a:gd name="connsiteY9" fmla="*/ 974416 h 2220341"/>
              <a:gd name="connsiteX10" fmla="*/ 40524 w 1612278"/>
              <a:gd name="connsiteY10" fmla="*/ 995847 h 2220341"/>
              <a:gd name="connsiteX11" fmla="*/ 40 w 1612278"/>
              <a:gd name="connsiteY11" fmla="*/ 997431 h 2220341"/>
              <a:gd name="connsiteX12" fmla="*/ 45286 w 1612278"/>
              <a:gd name="connsiteY12" fmla="*/ 1079191 h 2220341"/>
              <a:gd name="connsiteX13" fmla="*/ 74653 w 1612278"/>
              <a:gd name="connsiteY13" fmla="*/ 1090301 h 2220341"/>
              <a:gd name="connsiteX14" fmla="*/ 111961 w 1612278"/>
              <a:gd name="connsiteY14" fmla="*/ 1067284 h 2220341"/>
              <a:gd name="connsiteX15" fmla="*/ 161965 w 1612278"/>
              <a:gd name="connsiteY15" fmla="*/ 1058549 h 2220341"/>
              <a:gd name="connsiteX16" fmla="*/ 116721 w 1612278"/>
              <a:gd name="connsiteY16" fmla="*/ 1126810 h 2220341"/>
              <a:gd name="connsiteX17" fmla="*/ 221496 w 1612278"/>
              <a:gd name="connsiteY17" fmla="*/ 1162530 h 2220341"/>
              <a:gd name="connsiteX18" fmla="*/ 361990 w 1612278"/>
              <a:gd name="connsiteY18" fmla="*/ 1133955 h 2220341"/>
              <a:gd name="connsiteX19" fmla="*/ 423903 w 1612278"/>
              <a:gd name="connsiteY19" fmla="*/ 1188725 h 2220341"/>
              <a:gd name="connsiteX20" fmla="*/ 471527 w 1612278"/>
              <a:gd name="connsiteY20" fmla="*/ 1286356 h 2220341"/>
              <a:gd name="connsiteX21" fmla="*/ 516772 w 1612278"/>
              <a:gd name="connsiteY21" fmla="*/ 1288738 h 2220341"/>
              <a:gd name="connsiteX22" fmla="*/ 557252 w 1612278"/>
              <a:gd name="connsiteY22" fmla="*/ 1303024 h 2220341"/>
              <a:gd name="connsiteX23" fmla="*/ 684255 w 1612278"/>
              <a:gd name="connsiteY23" fmla="*/ 1992002 h 2220341"/>
              <a:gd name="connsiteX24" fmla="*/ 1008105 w 1612278"/>
              <a:gd name="connsiteY24" fmla="*/ 2185677 h 2220341"/>
              <a:gd name="connsiteX25" fmla="*/ 1155741 w 1612278"/>
              <a:gd name="connsiteY25" fmla="*/ 2185674 h 2220341"/>
              <a:gd name="connsiteX26" fmla="*/ 1351005 w 1612278"/>
              <a:gd name="connsiteY26" fmla="*/ 2007877 h 2220341"/>
              <a:gd name="connsiteX27" fmla="*/ 1141455 w 1612278"/>
              <a:gd name="connsiteY27" fmla="*/ 1731653 h 2220341"/>
              <a:gd name="connsiteX28" fmla="*/ 1609765 w 1612278"/>
              <a:gd name="connsiteY28" fmla="*/ 1275243 h 2220341"/>
              <a:gd name="connsiteX29" fmla="*/ 907296 w 1612278"/>
              <a:gd name="connsiteY29" fmla="*/ 1119668 h 2220341"/>
              <a:gd name="connsiteX30" fmla="*/ 957303 w 1612278"/>
              <a:gd name="connsiteY30" fmla="*/ 1098236 h 2220341"/>
              <a:gd name="connsiteX31" fmla="*/ 954922 w 1612278"/>
              <a:gd name="connsiteY31" fmla="*/ 1098238 h 2220341"/>
              <a:gd name="connsiteX32" fmla="*/ 940633 w 1612278"/>
              <a:gd name="connsiteY32" fmla="*/ 1061724 h 2220341"/>
              <a:gd name="connsiteX33" fmla="*/ 881896 w 1612278"/>
              <a:gd name="connsiteY33" fmla="*/ 1023624 h 2220341"/>
              <a:gd name="connsiteX34" fmla="*/ 850149 w 1612278"/>
              <a:gd name="connsiteY34" fmla="*/ 1007753 h 2220341"/>
              <a:gd name="connsiteX35" fmla="*/ 830302 w 1612278"/>
              <a:gd name="connsiteY35" fmla="*/ 979174 h 2220341"/>
              <a:gd name="connsiteX36" fmla="*/ 869199 w 1612278"/>
              <a:gd name="connsiteY36" fmla="*/ 948222 h 2220341"/>
              <a:gd name="connsiteX37" fmla="*/ 900154 w 1612278"/>
              <a:gd name="connsiteY37" fmla="*/ 931548 h 2220341"/>
              <a:gd name="connsiteX38" fmla="*/ 928730 w 1612278"/>
              <a:gd name="connsiteY38" fmla="*/ 919647 h 2220341"/>
              <a:gd name="connsiteX39" fmla="*/ 979528 w 1612278"/>
              <a:gd name="connsiteY39" fmla="*/ 896624 h 2220341"/>
              <a:gd name="connsiteX40" fmla="*/ 941428 w 1612278"/>
              <a:gd name="connsiteY40" fmla="*/ 752161 h 2220341"/>
              <a:gd name="connsiteX41" fmla="*/ 766010 w 1612278"/>
              <a:gd name="connsiteY41" fmla="*/ 663262 h 2220341"/>
              <a:gd name="connsiteX42" fmla="*/ 758865 w 1612278"/>
              <a:gd name="connsiteY42" fmla="*/ 663658 h 2220341"/>
              <a:gd name="connsiteX43" fmla="*/ 716797 w 1612278"/>
              <a:gd name="connsiteY43" fmla="*/ 599761 h 2220341"/>
              <a:gd name="connsiteX44" fmla="*/ 683461 w 1612278"/>
              <a:gd name="connsiteY44" fmla="*/ 605322 h 2220341"/>
              <a:gd name="connsiteX45" fmla="*/ 667584 w 1612278"/>
              <a:gd name="connsiteY45" fmla="*/ 598172 h 2220341"/>
              <a:gd name="connsiteX46" fmla="*/ 749340 w 1612278"/>
              <a:gd name="connsiteY46" fmla="*/ 486255 h 2220341"/>
              <a:gd name="connsiteX47" fmla="*/ 790618 w 1612278"/>
              <a:gd name="connsiteY47" fmla="*/ 526741 h 2220341"/>
              <a:gd name="connsiteX48" fmla="*/ 834271 w 1612278"/>
              <a:gd name="connsiteY48" fmla="*/ 564043 h 2220341"/>
              <a:gd name="connsiteX49" fmla="*/ 828718 w 1612278"/>
              <a:gd name="connsiteY49" fmla="*/ 493403 h 2220341"/>
              <a:gd name="connsiteX50" fmla="*/ 828718 w 1612278"/>
              <a:gd name="connsiteY50" fmla="*/ 443397 h 2220341"/>
              <a:gd name="connsiteX51" fmla="*/ 812049 w 1612278"/>
              <a:gd name="connsiteY51" fmla="*/ 414822 h 2220341"/>
              <a:gd name="connsiteX52" fmla="*/ 791409 w 1612278"/>
              <a:gd name="connsiteY52" fmla="*/ 378303 h 2220341"/>
              <a:gd name="connsiteX53" fmla="*/ 731086 w 1612278"/>
              <a:gd name="connsiteY53" fmla="*/ 348147 h 2220341"/>
              <a:gd name="connsiteX54" fmla="*/ 665996 w 1612278"/>
              <a:gd name="connsiteY54" fmla="*/ 321949 h 2220341"/>
              <a:gd name="connsiteX55" fmla="*/ 725530 w 1612278"/>
              <a:gd name="connsiteY55" fmla="*/ 296553 h 2220341"/>
              <a:gd name="connsiteX56" fmla="*/ 779503 w 1612278"/>
              <a:gd name="connsiteY56" fmla="*/ 229079 h 2220341"/>
              <a:gd name="connsiteX57" fmla="*/ 836655 w 1612278"/>
              <a:gd name="connsiteY57" fmla="*/ 214003 h 2220341"/>
              <a:gd name="connsiteX58" fmla="*/ 843005 w 1612278"/>
              <a:gd name="connsiteY58" fmla="*/ 171934 h 2220341"/>
              <a:gd name="connsiteX59" fmla="*/ 851734 w 1612278"/>
              <a:gd name="connsiteY59" fmla="*/ 124303 h 2220341"/>
              <a:gd name="connsiteX60" fmla="*/ 800934 w 1612278"/>
              <a:gd name="connsiteY60" fmla="*/ 100494 h 2220341"/>
              <a:gd name="connsiteX61" fmla="*/ 706480 w 1612278"/>
              <a:gd name="connsiteY61" fmla="*/ 90178 h 2220341"/>
              <a:gd name="connsiteX62" fmla="*/ 658853 w 1612278"/>
              <a:gd name="connsiteY62" fmla="*/ 67951 h 2220341"/>
              <a:gd name="connsiteX63" fmla="*/ 608055 w 1612278"/>
              <a:gd name="connsiteY63" fmla="*/ 39378 h 2220341"/>
              <a:gd name="connsiteX64" fmla="*/ 563605 w 1612278"/>
              <a:gd name="connsiteY64" fmla="*/ 52078 h 2220341"/>
              <a:gd name="connsiteX65" fmla="*/ 449305 w 1612278"/>
              <a:gd name="connsiteY65" fmla="*/ 1278 h 2220341"/>
              <a:gd name="connsiteX66" fmla="*/ 423905 w 1612278"/>
              <a:gd name="connsiteY66" fmla="*/ 20328 h 2220341"/>
              <a:gd name="connsiteX67" fmla="*/ 369930 w 1612278"/>
              <a:gd name="connsiteY67" fmla="*/ 39378 h 2220341"/>
              <a:gd name="connsiteX68" fmla="*/ 360403 w 1612278"/>
              <a:gd name="connsiteY68" fmla="*/ 93349 h 2220341"/>
              <a:gd name="connsiteX69" fmla="*/ 283412 w 1612278"/>
              <a:gd name="connsiteY69" fmla="*/ 121928 h 2220341"/>
              <a:gd name="connsiteX70" fmla="*/ 217529 w 1612278"/>
              <a:gd name="connsiteY70" fmla="*/ 134623 h 2220341"/>
              <a:gd name="connsiteX71" fmla="*/ 217529 w 1612278"/>
              <a:gd name="connsiteY71" fmla="*/ 134227 h 2220341"/>
              <a:gd name="connsiteX0" fmla="*/ 217529 w 1612278"/>
              <a:gd name="connsiteY0" fmla="*/ 134227 h 2202620"/>
              <a:gd name="connsiteX1" fmla="*/ 188162 w 1612278"/>
              <a:gd name="connsiteY1" fmla="*/ 205272 h 2202620"/>
              <a:gd name="connsiteX2" fmla="*/ 142122 w 1612278"/>
              <a:gd name="connsiteY2" fmla="*/ 309250 h 2202620"/>
              <a:gd name="connsiteX3" fmla="*/ 116725 w 1612278"/>
              <a:gd name="connsiteY3" fmla="*/ 421966 h 2202620"/>
              <a:gd name="connsiteX4" fmla="*/ 118309 w 1612278"/>
              <a:gd name="connsiteY4" fmla="*/ 628335 h 2202620"/>
              <a:gd name="connsiteX5" fmla="*/ 203240 w 1612278"/>
              <a:gd name="connsiteY5" fmla="*/ 772005 h 2202620"/>
              <a:gd name="connsiteX6" fmla="*/ 242930 w 1612278"/>
              <a:gd name="connsiteY6" fmla="*/ 850591 h 2202620"/>
              <a:gd name="connsiteX7" fmla="*/ 273091 w 1612278"/>
              <a:gd name="connsiteY7" fmla="*/ 920437 h 2202620"/>
              <a:gd name="connsiteX8" fmla="*/ 216736 w 1612278"/>
              <a:gd name="connsiteY8" fmla="*/ 931553 h 2202620"/>
              <a:gd name="connsiteX9" fmla="*/ 95293 w 1612278"/>
              <a:gd name="connsiteY9" fmla="*/ 974416 h 2202620"/>
              <a:gd name="connsiteX10" fmla="*/ 40524 w 1612278"/>
              <a:gd name="connsiteY10" fmla="*/ 995847 h 2202620"/>
              <a:gd name="connsiteX11" fmla="*/ 40 w 1612278"/>
              <a:gd name="connsiteY11" fmla="*/ 997431 h 2202620"/>
              <a:gd name="connsiteX12" fmla="*/ 45286 w 1612278"/>
              <a:gd name="connsiteY12" fmla="*/ 1079191 h 2202620"/>
              <a:gd name="connsiteX13" fmla="*/ 74653 w 1612278"/>
              <a:gd name="connsiteY13" fmla="*/ 1090301 h 2202620"/>
              <a:gd name="connsiteX14" fmla="*/ 111961 w 1612278"/>
              <a:gd name="connsiteY14" fmla="*/ 1067284 h 2202620"/>
              <a:gd name="connsiteX15" fmla="*/ 161965 w 1612278"/>
              <a:gd name="connsiteY15" fmla="*/ 1058549 h 2202620"/>
              <a:gd name="connsiteX16" fmla="*/ 116721 w 1612278"/>
              <a:gd name="connsiteY16" fmla="*/ 1126810 h 2202620"/>
              <a:gd name="connsiteX17" fmla="*/ 221496 w 1612278"/>
              <a:gd name="connsiteY17" fmla="*/ 1162530 h 2202620"/>
              <a:gd name="connsiteX18" fmla="*/ 361990 w 1612278"/>
              <a:gd name="connsiteY18" fmla="*/ 1133955 h 2202620"/>
              <a:gd name="connsiteX19" fmla="*/ 423903 w 1612278"/>
              <a:gd name="connsiteY19" fmla="*/ 1188725 h 2202620"/>
              <a:gd name="connsiteX20" fmla="*/ 471527 w 1612278"/>
              <a:gd name="connsiteY20" fmla="*/ 1286356 h 2202620"/>
              <a:gd name="connsiteX21" fmla="*/ 516772 w 1612278"/>
              <a:gd name="connsiteY21" fmla="*/ 1288738 h 2202620"/>
              <a:gd name="connsiteX22" fmla="*/ 557252 w 1612278"/>
              <a:gd name="connsiteY22" fmla="*/ 1303024 h 2202620"/>
              <a:gd name="connsiteX23" fmla="*/ 684255 w 1612278"/>
              <a:gd name="connsiteY23" fmla="*/ 1992002 h 2202620"/>
              <a:gd name="connsiteX24" fmla="*/ 839830 w 1612278"/>
              <a:gd name="connsiteY24" fmla="*/ 1947553 h 2202620"/>
              <a:gd name="connsiteX25" fmla="*/ 1008105 w 1612278"/>
              <a:gd name="connsiteY25" fmla="*/ 2185677 h 2202620"/>
              <a:gd name="connsiteX26" fmla="*/ 1155741 w 1612278"/>
              <a:gd name="connsiteY26" fmla="*/ 2185674 h 2202620"/>
              <a:gd name="connsiteX27" fmla="*/ 1351005 w 1612278"/>
              <a:gd name="connsiteY27" fmla="*/ 2007877 h 2202620"/>
              <a:gd name="connsiteX28" fmla="*/ 1141455 w 1612278"/>
              <a:gd name="connsiteY28" fmla="*/ 1731653 h 2202620"/>
              <a:gd name="connsiteX29" fmla="*/ 1609765 w 1612278"/>
              <a:gd name="connsiteY29" fmla="*/ 1275243 h 2202620"/>
              <a:gd name="connsiteX30" fmla="*/ 907296 w 1612278"/>
              <a:gd name="connsiteY30" fmla="*/ 1119668 h 2202620"/>
              <a:gd name="connsiteX31" fmla="*/ 957303 w 1612278"/>
              <a:gd name="connsiteY31" fmla="*/ 1098236 h 2202620"/>
              <a:gd name="connsiteX32" fmla="*/ 954922 w 1612278"/>
              <a:gd name="connsiteY32" fmla="*/ 1098238 h 2202620"/>
              <a:gd name="connsiteX33" fmla="*/ 940633 w 1612278"/>
              <a:gd name="connsiteY33" fmla="*/ 1061724 h 2202620"/>
              <a:gd name="connsiteX34" fmla="*/ 881896 w 1612278"/>
              <a:gd name="connsiteY34" fmla="*/ 1023624 h 2202620"/>
              <a:gd name="connsiteX35" fmla="*/ 850149 w 1612278"/>
              <a:gd name="connsiteY35" fmla="*/ 1007753 h 2202620"/>
              <a:gd name="connsiteX36" fmla="*/ 830302 w 1612278"/>
              <a:gd name="connsiteY36" fmla="*/ 979174 h 2202620"/>
              <a:gd name="connsiteX37" fmla="*/ 869199 w 1612278"/>
              <a:gd name="connsiteY37" fmla="*/ 948222 h 2202620"/>
              <a:gd name="connsiteX38" fmla="*/ 900154 w 1612278"/>
              <a:gd name="connsiteY38" fmla="*/ 931548 h 2202620"/>
              <a:gd name="connsiteX39" fmla="*/ 928730 w 1612278"/>
              <a:gd name="connsiteY39" fmla="*/ 919647 h 2202620"/>
              <a:gd name="connsiteX40" fmla="*/ 979528 w 1612278"/>
              <a:gd name="connsiteY40" fmla="*/ 896624 h 2202620"/>
              <a:gd name="connsiteX41" fmla="*/ 941428 w 1612278"/>
              <a:gd name="connsiteY41" fmla="*/ 752161 h 2202620"/>
              <a:gd name="connsiteX42" fmla="*/ 766010 w 1612278"/>
              <a:gd name="connsiteY42" fmla="*/ 663262 h 2202620"/>
              <a:gd name="connsiteX43" fmla="*/ 758865 w 1612278"/>
              <a:gd name="connsiteY43" fmla="*/ 663658 h 2202620"/>
              <a:gd name="connsiteX44" fmla="*/ 716797 w 1612278"/>
              <a:gd name="connsiteY44" fmla="*/ 599761 h 2202620"/>
              <a:gd name="connsiteX45" fmla="*/ 683461 w 1612278"/>
              <a:gd name="connsiteY45" fmla="*/ 605322 h 2202620"/>
              <a:gd name="connsiteX46" fmla="*/ 667584 w 1612278"/>
              <a:gd name="connsiteY46" fmla="*/ 598172 h 2202620"/>
              <a:gd name="connsiteX47" fmla="*/ 749340 w 1612278"/>
              <a:gd name="connsiteY47" fmla="*/ 486255 h 2202620"/>
              <a:gd name="connsiteX48" fmla="*/ 790618 w 1612278"/>
              <a:gd name="connsiteY48" fmla="*/ 526741 h 2202620"/>
              <a:gd name="connsiteX49" fmla="*/ 834271 w 1612278"/>
              <a:gd name="connsiteY49" fmla="*/ 564043 h 2202620"/>
              <a:gd name="connsiteX50" fmla="*/ 828718 w 1612278"/>
              <a:gd name="connsiteY50" fmla="*/ 493403 h 2202620"/>
              <a:gd name="connsiteX51" fmla="*/ 828718 w 1612278"/>
              <a:gd name="connsiteY51" fmla="*/ 443397 h 2202620"/>
              <a:gd name="connsiteX52" fmla="*/ 812049 w 1612278"/>
              <a:gd name="connsiteY52" fmla="*/ 414822 h 2202620"/>
              <a:gd name="connsiteX53" fmla="*/ 791409 w 1612278"/>
              <a:gd name="connsiteY53" fmla="*/ 378303 h 2202620"/>
              <a:gd name="connsiteX54" fmla="*/ 731086 w 1612278"/>
              <a:gd name="connsiteY54" fmla="*/ 348147 h 2202620"/>
              <a:gd name="connsiteX55" fmla="*/ 665996 w 1612278"/>
              <a:gd name="connsiteY55" fmla="*/ 321949 h 2202620"/>
              <a:gd name="connsiteX56" fmla="*/ 725530 w 1612278"/>
              <a:gd name="connsiteY56" fmla="*/ 296553 h 2202620"/>
              <a:gd name="connsiteX57" fmla="*/ 779503 w 1612278"/>
              <a:gd name="connsiteY57" fmla="*/ 229079 h 2202620"/>
              <a:gd name="connsiteX58" fmla="*/ 836655 w 1612278"/>
              <a:gd name="connsiteY58" fmla="*/ 214003 h 2202620"/>
              <a:gd name="connsiteX59" fmla="*/ 843005 w 1612278"/>
              <a:gd name="connsiteY59" fmla="*/ 171934 h 2202620"/>
              <a:gd name="connsiteX60" fmla="*/ 851734 w 1612278"/>
              <a:gd name="connsiteY60" fmla="*/ 124303 h 2202620"/>
              <a:gd name="connsiteX61" fmla="*/ 800934 w 1612278"/>
              <a:gd name="connsiteY61" fmla="*/ 100494 h 2202620"/>
              <a:gd name="connsiteX62" fmla="*/ 706480 w 1612278"/>
              <a:gd name="connsiteY62" fmla="*/ 90178 h 2202620"/>
              <a:gd name="connsiteX63" fmla="*/ 658853 w 1612278"/>
              <a:gd name="connsiteY63" fmla="*/ 67951 h 2202620"/>
              <a:gd name="connsiteX64" fmla="*/ 608055 w 1612278"/>
              <a:gd name="connsiteY64" fmla="*/ 39378 h 2202620"/>
              <a:gd name="connsiteX65" fmla="*/ 563605 w 1612278"/>
              <a:gd name="connsiteY65" fmla="*/ 52078 h 2202620"/>
              <a:gd name="connsiteX66" fmla="*/ 449305 w 1612278"/>
              <a:gd name="connsiteY66" fmla="*/ 1278 h 2202620"/>
              <a:gd name="connsiteX67" fmla="*/ 423905 w 1612278"/>
              <a:gd name="connsiteY67" fmla="*/ 20328 h 2202620"/>
              <a:gd name="connsiteX68" fmla="*/ 369930 w 1612278"/>
              <a:gd name="connsiteY68" fmla="*/ 39378 h 2202620"/>
              <a:gd name="connsiteX69" fmla="*/ 360403 w 1612278"/>
              <a:gd name="connsiteY69" fmla="*/ 93349 h 2202620"/>
              <a:gd name="connsiteX70" fmla="*/ 283412 w 1612278"/>
              <a:gd name="connsiteY70" fmla="*/ 121928 h 2202620"/>
              <a:gd name="connsiteX71" fmla="*/ 217529 w 1612278"/>
              <a:gd name="connsiteY71" fmla="*/ 134623 h 2202620"/>
              <a:gd name="connsiteX72" fmla="*/ 217529 w 1612278"/>
              <a:gd name="connsiteY72" fmla="*/ 134227 h 2202620"/>
              <a:gd name="connsiteX0" fmla="*/ 217529 w 1612278"/>
              <a:gd name="connsiteY0" fmla="*/ 134227 h 2202620"/>
              <a:gd name="connsiteX1" fmla="*/ 188162 w 1612278"/>
              <a:gd name="connsiteY1" fmla="*/ 205272 h 2202620"/>
              <a:gd name="connsiteX2" fmla="*/ 142122 w 1612278"/>
              <a:gd name="connsiteY2" fmla="*/ 309250 h 2202620"/>
              <a:gd name="connsiteX3" fmla="*/ 116725 w 1612278"/>
              <a:gd name="connsiteY3" fmla="*/ 421966 h 2202620"/>
              <a:gd name="connsiteX4" fmla="*/ 118309 w 1612278"/>
              <a:gd name="connsiteY4" fmla="*/ 628335 h 2202620"/>
              <a:gd name="connsiteX5" fmla="*/ 203240 w 1612278"/>
              <a:gd name="connsiteY5" fmla="*/ 772005 h 2202620"/>
              <a:gd name="connsiteX6" fmla="*/ 242930 w 1612278"/>
              <a:gd name="connsiteY6" fmla="*/ 850591 h 2202620"/>
              <a:gd name="connsiteX7" fmla="*/ 273091 w 1612278"/>
              <a:gd name="connsiteY7" fmla="*/ 920437 h 2202620"/>
              <a:gd name="connsiteX8" fmla="*/ 216736 w 1612278"/>
              <a:gd name="connsiteY8" fmla="*/ 931553 h 2202620"/>
              <a:gd name="connsiteX9" fmla="*/ 95293 w 1612278"/>
              <a:gd name="connsiteY9" fmla="*/ 974416 h 2202620"/>
              <a:gd name="connsiteX10" fmla="*/ 40524 w 1612278"/>
              <a:gd name="connsiteY10" fmla="*/ 995847 h 2202620"/>
              <a:gd name="connsiteX11" fmla="*/ 40 w 1612278"/>
              <a:gd name="connsiteY11" fmla="*/ 997431 h 2202620"/>
              <a:gd name="connsiteX12" fmla="*/ 45286 w 1612278"/>
              <a:gd name="connsiteY12" fmla="*/ 1079191 h 2202620"/>
              <a:gd name="connsiteX13" fmla="*/ 74653 w 1612278"/>
              <a:gd name="connsiteY13" fmla="*/ 1090301 h 2202620"/>
              <a:gd name="connsiteX14" fmla="*/ 111961 w 1612278"/>
              <a:gd name="connsiteY14" fmla="*/ 1067284 h 2202620"/>
              <a:gd name="connsiteX15" fmla="*/ 161965 w 1612278"/>
              <a:gd name="connsiteY15" fmla="*/ 1058549 h 2202620"/>
              <a:gd name="connsiteX16" fmla="*/ 116721 w 1612278"/>
              <a:gd name="connsiteY16" fmla="*/ 1126810 h 2202620"/>
              <a:gd name="connsiteX17" fmla="*/ 221496 w 1612278"/>
              <a:gd name="connsiteY17" fmla="*/ 1162530 h 2202620"/>
              <a:gd name="connsiteX18" fmla="*/ 361990 w 1612278"/>
              <a:gd name="connsiteY18" fmla="*/ 1133955 h 2202620"/>
              <a:gd name="connsiteX19" fmla="*/ 423903 w 1612278"/>
              <a:gd name="connsiteY19" fmla="*/ 1188725 h 2202620"/>
              <a:gd name="connsiteX20" fmla="*/ 471527 w 1612278"/>
              <a:gd name="connsiteY20" fmla="*/ 1286356 h 2202620"/>
              <a:gd name="connsiteX21" fmla="*/ 516772 w 1612278"/>
              <a:gd name="connsiteY21" fmla="*/ 1288738 h 2202620"/>
              <a:gd name="connsiteX22" fmla="*/ 382627 w 1612278"/>
              <a:gd name="connsiteY22" fmla="*/ 1614174 h 2202620"/>
              <a:gd name="connsiteX23" fmla="*/ 684255 w 1612278"/>
              <a:gd name="connsiteY23" fmla="*/ 1992002 h 2202620"/>
              <a:gd name="connsiteX24" fmla="*/ 839830 w 1612278"/>
              <a:gd name="connsiteY24" fmla="*/ 1947553 h 2202620"/>
              <a:gd name="connsiteX25" fmla="*/ 1008105 w 1612278"/>
              <a:gd name="connsiteY25" fmla="*/ 2185677 h 2202620"/>
              <a:gd name="connsiteX26" fmla="*/ 1155741 w 1612278"/>
              <a:gd name="connsiteY26" fmla="*/ 2185674 h 2202620"/>
              <a:gd name="connsiteX27" fmla="*/ 1351005 w 1612278"/>
              <a:gd name="connsiteY27" fmla="*/ 2007877 h 2202620"/>
              <a:gd name="connsiteX28" fmla="*/ 1141455 w 1612278"/>
              <a:gd name="connsiteY28" fmla="*/ 1731653 h 2202620"/>
              <a:gd name="connsiteX29" fmla="*/ 1609765 w 1612278"/>
              <a:gd name="connsiteY29" fmla="*/ 1275243 h 2202620"/>
              <a:gd name="connsiteX30" fmla="*/ 907296 w 1612278"/>
              <a:gd name="connsiteY30" fmla="*/ 1119668 h 2202620"/>
              <a:gd name="connsiteX31" fmla="*/ 957303 w 1612278"/>
              <a:gd name="connsiteY31" fmla="*/ 1098236 h 2202620"/>
              <a:gd name="connsiteX32" fmla="*/ 954922 w 1612278"/>
              <a:gd name="connsiteY32" fmla="*/ 1098238 h 2202620"/>
              <a:gd name="connsiteX33" fmla="*/ 940633 w 1612278"/>
              <a:gd name="connsiteY33" fmla="*/ 1061724 h 2202620"/>
              <a:gd name="connsiteX34" fmla="*/ 881896 w 1612278"/>
              <a:gd name="connsiteY34" fmla="*/ 1023624 h 2202620"/>
              <a:gd name="connsiteX35" fmla="*/ 850149 w 1612278"/>
              <a:gd name="connsiteY35" fmla="*/ 1007753 h 2202620"/>
              <a:gd name="connsiteX36" fmla="*/ 830302 w 1612278"/>
              <a:gd name="connsiteY36" fmla="*/ 979174 h 2202620"/>
              <a:gd name="connsiteX37" fmla="*/ 869199 w 1612278"/>
              <a:gd name="connsiteY37" fmla="*/ 948222 h 2202620"/>
              <a:gd name="connsiteX38" fmla="*/ 900154 w 1612278"/>
              <a:gd name="connsiteY38" fmla="*/ 931548 h 2202620"/>
              <a:gd name="connsiteX39" fmla="*/ 928730 w 1612278"/>
              <a:gd name="connsiteY39" fmla="*/ 919647 h 2202620"/>
              <a:gd name="connsiteX40" fmla="*/ 979528 w 1612278"/>
              <a:gd name="connsiteY40" fmla="*/ 896624 h 2202620"/>
              <a:gd name="connsiteX41" fmla="*/ 941428 w 1612278"/>
              <a:gd name="connsiteY41" fmla="*/ 752161 h 2202620"/>
              <a:gd name="connsiteX42" fmla="*/ 766010 w 1612278"/>
              <a:gd name="connsiteY42" fmla="*/ 663262 h 2202620"/>
              <a:gd name="connsiteX43" fmla="*/ 758865 w 1612278"/>
              <a:gd name="connsiteY43" fmla="*/ 663658 h 2202620"/>
              <a:gd name="connsiteX44" fmla="*/ 716797 w 1612278"/>
              <a:gd name="connsiteY44" fmla="*/ 599761 h 2202620"/>
              <a:gd name="connsiteX45" fmla="*/ 683461 w 1612278"/>
              <a:gd name="connsiteY45" fmla="*/ 605322 h 2202620"/>
              <a:gd name="connsiteX46" fmla="*/ 667584 w 1612278"/>
              <a:gd name="connsiteY46" fmla="*/ 598172 h 2202620"/>
              <a:gd name="connsiteX47" fmla="*/ 749340 w 1612278"/>
              <a:gd name="connsiteY47" fmla="*/ 486255 h 2202620"/>
              <a:gd name="connsiteX48" fmla="*/ 790618 w 1612278"/>
              <a:gd name="connsiteY48" fmla="*/ 526741 h 2202620"/>
              <a:gd name="connsiteX49" fmla="*/ 834271 w 1612278"/>
              <a:gd name="connsiteY49" fmla="*/ 564043 h 2202620"/>
              <a:gd name="connsiteX50" fmla="*/ 828718 w 1612278"/>
              <a:gd name="connsiteY50" fmla="*/ 493403 h 2202620"/>
              <a:gd name="connsiteX51" fmla="*/ 828718 w 1612278"/>
              <a:gd name="connsiteY51" fmla="*/ 443397 h 2202620"/>
              <a:gd name="connsiteX52" fmla="*/ 812049 w 1612278"/>
              <a:gd name="connsiteY52" fmla="*/ 414822 h 2202620"/>
              <a:gd name="connsiteX53" fmla="*/ 791409 w 1612278"/>
              <a:gd name="connsiteY53" fmla="*/ 378303 h 2202620"/>
              <a:gd name="connsiteX54" fmla="*/ 731086 w 1612278"/>
              <a:gd name="connsiteY54" fmla="*/ 348147 h 2202620"/>
              <a:gd name="connsiteX55" fmla="*/ 665996 w 1612278"/>
              <a:gd name="connsiteY55" fmla="*/ 321949 h 2202620"/>
              <a:gd name="connsiteX56" fmla="*/ 725530 w 1612278"/>
              <a:gd name="connsiteY56" fmla="*/ 296553 h 2202620"/>
              <a:gd name="connsiteX57" fmla="*/ 779503 w 1612278"/>
              <a:gd name="connsiteY57" fmla="*/ 229079 h 2202620"/>
              <a:gd name="connsiteX58" fmla="*/ 836655 w 1612278"/>
              <a:gd name="connsiteY58" fmla="*/ 214003 h 2202620"/>
              <a:gd name="connsiteX59" fmla="*/ 843005 w 1612278"/>
              <a:gd name="connsiteY59" fmla="*/ 171934 h 2202620"/>
              <a:gd name="connsiteX60" fmla="*/ 851734 w 1612278"/>
              <a:gd name="connsiteY60" fmla="*/ 124303 h 2202620"/>
              <a:gd name="connsiteX61" fmla="*/ 800934 w 1612278"/>
              <a:gd name="connsiteY61" fmla="*/ 100494 h 2202620"/>
              <a:gd name="connsiteX62" fmla="*/ 706480 w 1612278"/>
              <a:gd name="connsiteY62" fmla="*/ 90178 h 2202620"/>
              <a:gd name="connsiteX63" fmla="*/ 658853 w 1612278"/>
              <a:gd name="connsiteY63" fmla="*/ 67951 h 2202620"/>
              <a:gd name="connsiteX64" fmla="*/ 608055 w 1612278"/>
              <a:gd name="connsiteY64" fmla="*/ 39378 h 2202620"/>
              <a:gd name="connsiteX65" fmla="*/ 563605 w 1612278"/>
              <a:gd name="connsiteY65" fmla="*/ 52078 h 2202620"/>
              <a:gd name="connsiteX66" fmla="*/ 449305 w 1612278"/>
              <a:gd name="connsiteY66" fmla="*/ 1278 h 2202620"/>
              <a:gd name="connsiteX67" fmla="*/ 423905 w 1612278"/>
              <a:gd name="connsiteY67" fmla="*/ 20328 h 2202620"/>
              <a:gd name="connsiteX68" fmla="*/ 369930 w 1612278"/>
              <a:gd name="connsiteY68" fmla="*/ 39378 h 2202620"/>
              <a:gd name="connsiteX69" fmla="*/ 360403 w 1612278"/>
              <a:gd name="connsiteY69" fmla="*/ 93349 h 2202620"/>
              <a:gd name="connsiteX70" fmla="*/ 283412 w 1612278"/>
              <a:gd name="connsiteY70" fmla="*/ 121928 h 2202620"/>
              <a:gd name="connsiteX71" fmla="*/ 217529 w 1612278"/>
              <a:gd name="connsiteY71" fmla="*/ 134623 h 2202620"/>
              <a:gd name="connsiteX72" fmla="*/ 217529 w 1612278"/>
              <a:gd name="connsiteY72" fmla="*/ 134227 h 2202620"/>
              <a:gd name="connsiteX0" fmla="*/ 217529 w 1612278"/>
              <a:gd name="connsiteY0" fmla="*/ 134227 h 2202620"/>
              <a:gd name="connsiteX1" fmla="*/ 188162 w 1612278"/>
              <a:gd name="connsiteY1" fmla="*/ 205272 h 2202620"/>
              <a:gd name="connsiteX2" fmla="*/ 142122 w 1612278"/>
              <a:gd name="connsiteY2" fmla="*/ 309250 h 2202620"/>
              <a:gd name="connsiteX3" fmla="*/ 116725 w 1612278"/>
              <a:gd name="connsiteY3" fmla="*/ 421966 h 2202620"/>
              <a:gd name="connsiteX4" fmla="*/ 118309 w 1612278"/>
              <a:gd name="connsiteY4" fmla="*/ 628335 h 2202620"/>
              <a:gd name="connsiteX5" fmla="*/ 203240 w 1612278"/>
              <a:gd name="connsiteY5" fmla="*/ 772005 h 2202620"/>
              <a:gd name="connsiteX6" fmla="*/ 242930 w 1612278"/>
              <a:gd name="connsiteY6" fmla="*/ 850591 h 2202620"/>
              <a:gd name="connsiteX7" fmla="*/ 273091 w 1612278"/>
              <a:gd name="connsiteY7" fmla="*/ 920437 h 2202620"/>
              <a:gd name="connsiteX8" fmla="*/ 216736 w 1612278"/>
              <a:gd name="connsiteY8" fmla="*/ 931553 h 2202620"/>
              <a:gd name="connsiteX9" fmla="*/ 95293 w 1612278"/>
              <a:gd name="connsiteY9" fmla="*/ 974416 h 2202620"/>
              <a:gd name="connsiteX10" fmla="*/ 40524 w 1612278"/>
              <a:gd name="connsiteY10" fmla="*/ 995847 h 2202620"/>
              <a:gd name="connsiteX11" fmla="*/ 40 w 1612278"/>
              <a:gd name="connsiteY11" fmla="*/ 997431 h 2202620"/>
              <a:gd name="connsiteX12" fmla="*/ 45286 w 1612278"/>
              <a:gd name="connsiteY12" fmla="*/ 1079191 h 2202620"/>
              <a:gd name="connsiteX13" fmla="*/ 74653 w 1612278"/>
              <a:gd name="connsiteY13" fmla="*/ 1090301 h 2202620"/>
              <a:gd name="connsiteX14" fmla="*/ 111961 w 1612278"/>
              <a:gd name="connsiteY14" fmla="*/ 1067284 h 2202620"/>
              <a:gd name="connsiteX15" fmla="*/ 161965 w 1612278"/>
              <a:gd name="connsiteY15" fmla="*/ 1058549 h 2202620"/>
              <a:gd name="connsiteX16" fmla="*/ 116721 w 1612278"/>
              <a:gd name="connsiteY16" fmla="*/ 1126810 h 2202620"/>
              <a:gd name="connsiteX17" fmla="*/ 221496 w 1612278"/>
              <a:gd name="connsiteY17" fmla="*/ 1162530 h 2202620"/>
              <a:gd name="connsiteX18" fmla="*/ 361990 w 1612278"/>
              <a:gd name="connsiteY18" fmla="*/ 1133955 h 2202620"/>
              <a:gd name="connsiteX19" fmla="*/ 423903 w 1612278"/>
              <a:gd name="connsiteY19" fmla="*/ 1188725 h 2202620"/>
              <a:gd name="connsiteX20" fmla="*/ 233402 w 1612278"/>
              <a:gd name="connsiteY20" fmla="*/ 1502256 h 2202620"/>
              <a:gd name="connsiteX21" fmla="*/ 516772 w 1612278"/>
              <a:gd name="connsiteY21" fmla="*/ 1288738 h 2202620"/>
              <a:gd name="connsiteX22" fmla="*/ 382627 w 1612278"/>
              <a:gd name="connsiteY22" fmla="*/ 1614174 h 2202620"/>
              <a:gd name="connsiteX23" fmla="*/ 684255 w 1612278"/>
              <a:gd name="connsiteY23" fmla="*/ 1992002 h 2202620"/>
              <a:gd name="connsiteX24" fmla="*/ 839830 w 1612278"/>
              <a:gd name="connsiteY24" fmla="*/ 1947553 h 2202620"/>
              <a:gd name="connsiteX25" fmla="*/ 1008105 w 1612278"/>
              <a:gd name="connsiteY25" fmla="*/ 2185677 h 2202620"/>
              <a:gd name="connsiteX26" fmla="*/ 1155741 w 1612278"/>
              <a:gd name="connsiteY26" fmla="*/ 2185674 h 2202620"/>
              <a:gd name="connsiteX27" fmla="*/ 1351005 w 1612278"/>
              <a:gd name="connsiteY27" fmla="*/ 2007877 h 2202620"/>
              <a:gd name="connsiteX28" fmla="*/ 1141455 w 1612278"/>
              <a:gd name="connsiteY28" fmla="*/ 1731653 h 2202620"/>
              <a:gd name="connsiteX29" fmla="*/ 1609765 w 1612278"/>
              <a:gd name="connsiteY29" fmla="*/ 1275243 h 2202620"/>
              <a:gd name="connsiteX30" fmla="*/ 907296 w 1612278"/>
              <a:gd name="connsiteY30" fmla="*/ 1119668 h 2202620"/>
              <a:gd name="connsiteX31" fmla="*/ 957303 w 1612278"/>
              <a:gd name="connsiteY31" fmla="*/ 1098236 h 2202620"/>
              <a:gd name="connsiteX32" fmla="*/ 954922 w 1612278"/>
              <a:gd name="connsiteY32" fmla="*/ 1098238 h 2202620"/>
              <a:gd name="connsiteX33" fmla="*/ 940633 w 1612278"/>
              <a:gd name="connsiteY33" fmla="*/ 1061724 h 2202620"/>
              <a:gd name="connsiteX34" fmla="*/ 881896 w 1612278"/>
              <a:gd name="connsiteY34" fmla="*/ 1023624 h 2202620"/>
              <a:gd name="connsiteX35" fmla="*/ 850149 w 1612278"/>
              <a:gd name="connsiteY35" fmla="*/ 1007753 h 2202620"/>
              <a:gd name="connsiteX36" fmla="*/ 830302 w 1612278"/>
              <a:gd name="connsiteY36" fmla="*/ 979174 h 2202620"/>
              <a:gd name="connsiteX37" fmla="*/ 869199 w 1612278"/>
              <a:gd name="connsiteY37" fmla="*/ 948222 h 2202620"/>
              <a:gd name="connsiteX38" fmla="*/ 900154 w 1612278"/>
              <a:gd name="connsiteY38" fmla="*/ 931548 h 2202620"/>
              <a:gd name="connsiteX39" fmla="*/ 928730 w 1612278"/>
              <a:gd name="connsiteY39" fmla="*/ 919647 h 2202620"/>
              <a:gd name="connsiteX40" fmla="*/ 979528 w 1612278"/>
              <a:gd name="connsiteY40" fmla="*/ 896624 h 2202620"/>
              <a:gd name="connsiteX41" fmla="*/ 941428 w 1612278"/>
              <a:gd name="connsiteY41" fmla="*/ 752161 h 2202620"/>
              <a:gd name="connsiteX42" fmla="*/ 766010 w 1612278"/>
              <a:gd name="connsiteY42" fmla="*/ 663262 h 2202620"/>
              <a:gd name="connsiteX43" fmla="*/ 758865 w 1612278"/>
              <a:gd name="connsiteY43" fmla="*/ 663658 h 2202620"/>
              <a:gd name="connsiteX44" fmla="*/ 716797 w 1612278"/>
              <a:gd name="connsiteY44" fmla="*/ 599761 h 2202620"/>
              <a:gd name="connsiteX45" fmla="*/ 683461 w 1612278"/>
              <a:gd name="connsiteY45" fmla="*/ 605322 h 2202620"/>
              <a:gd name="connsiteX46" fmla="*/ 667584 w 1612278"/>
              <a:gd name="connsiteY46" fmla="*/ 598172 h 2202620"/>
              <a:gd name="connsiteX47" fmla="*/ 749340 w 1612278"/>
              <a:gd name="connsiteY47" fmla="*/ 486255 h 2202620"/>
              <a:gd name="connsiteX48" fmla="*/ 790618 w 1612278"/>
              <a:gd name="connsiteY48" fmla="*/ 526741 h 2202620"/>
              <a:gd name="connsiteX49" fmla="*/ 834271 w 1612278"/>
              <a:gd name="connsiteY49" fmla="*/ 564043 h 2202620"/>
              <a:gd name="connsiteX50" fmla="*/ 828718 w 1612278"/>
              <a:gd name="connsiteY50" fmla="*/ 493403 h 2202620"/>
              <a:gd name="connsiteX51" fmla="*/ 828718 w 1612278"/>
              <a:gd name="connsiteY51" fmla="*/ 443397 h 2202620"/>
              <a:gd name="connsiteX52" fmla="*/ 812049 w 1612278"/>
              <a:gd name="connsiteY52" fmla="*/ 414822 h 2202620"/>
              <a:gd name="connsiteX53" fmla="*/ 791409 w 1612278"/>
              <a:gd name="connsiteY53" fmla="*/ 378303 h 2202620"/>
              <a:gd name="connsiteX54" fmla="*/ 731086 w 1612278"/>
              <a:gd name="connsiteY54" fmla="*/ 348147 h 2202620"/>
              <a:gd name="connsiteX55" fmla="*/ 665996 w 1612278"/>
              <a:gd name="connsiteY55" fmla="*/ 321949 h 2202620"/>
              <a:gd name="connsiteX56" fmla="*/ 725530 w 1612278"/>
              <a:gd name="connsiteY56" fmla="*/ 296553 h 2202620"/>
              <a:gd name="connsiteX57" fmla="*/ 779503 w 1612278"/>
              <a:gd name="connsiteY57" fmla="*/ 229079 h 2202620"/>
              <a:gd name="connsiteX58" fmla="*/ 836655 w 1612278"/>
              <a:gd name="connsiteY58" fmla="*/ 214003 h 2202620"/>
              <a:gd name="connsiteX59" fmla="*/ 843005 w 1612278"/>
              <a:gd name="connsiteY59" fmla="*/ 171934 h 2202620"/>
              <a:gd name="connsiteX60" fmla="*/ 851734 w 1612278"/>
              <a:gd name="connsiteY60" fmla="*/ 124303 h 2202620"/>
              <a:gd name="connsiteX61" fmla="*/ 800934 w 1612278"/>
              <a:gd name="connsiteY61" fmla="*/ 100494 h 2202620"/>
              <a:gd name="connsiteX62" fmla="*/ 706480 w 1612278"/>
              <a:gd name="connsiteY62" fmla="*/ 90178 h 2202620"/>
              <a:gd name="connsiteX63" fmla="*/ 658853 w 1612278"/>
              <a:gd name="connsiteY63" fmla="*/ 67951 h 2202620"/>
              <a:gd name="connsiteX64" fmla="*/ 608055 w 1612278"/>
              <a:gd name="connsiteY64" fmla="*/ 39378 h 2202620"/>
              <a:gd name="connsiteX65" fmla="*/ 563605 w 1612278"/>
              <a:gd name="connsiteY65" fmla="*/ 52078 h 2202620"/>
              <a:gd name="connsiteX66" fmla="*/ 449305 w 1612278"/>
              <a:gd name="connsiteY66" fmla="*/ 1278 h 2202620"/>
              <a:gd name="connsiteX67" fmla="*/ 423905 w 1612278"/>
              <a:gd name="connsiteY67" fmla="*/ 20328 h 2202620"/>
              <a:gd name="connsiteX68" fmla="*/ 369930 w 1612278"/>
              <a:gd name="connsiteY68" fmla="*/ 39378 h 2202620"/>
              <a:gd name="connsiteX69" fmla="*/ 360403 w 1612278"/>
              <a:gd name="connsiteY69" fmla="*/ 93349 h 2202620"/>
              <a:gd name="connsiteX70" fmla="*/ 283412 w 1612278"/>
              <a:gd name="connsiteY70" fmla="*/ 121928 h 2202620"/>
              <a:gd name="connsiteX71" fmla="*/ 217529 w 1612278"/>
              <a:gd name="connsiteY71" fmla="*/ 134623 h 2202620"/>
              <a:gd name="connsiteX72" fmla="*/ 217529 w 1612278"/>
              <a:gd name="connsiteY72" fmla="*/ 134227 h 2202620"/>
              <a:gd name="connsiteX0" fmla="*/ 217529 w 1612278"/>
              <a:gd name="connsiteY0" fmla="*/ 134227 h 2202620"/>
              <a:gd name="connsiteX1" fmla="*/ 188162 w 1612278"/>
              <a:gd name="connsiteY1" fmla="*/ 205272 h 2202620"/>
              <a:gd name="connsiteX2" fmla="*/ 142122 w 1612278"/>
              <a:gd name="connsiteY2" fmla="*/ 309250 h 2202620"/>
              <a:gd name="connsiteX3" fmla="*/ 116725 w 1612278"/>
              <a:gd name="connsiteY3" fmla="*/ 421966 h 2202620"/>
              <a:gd name="connsiteX4" fmla="*/ 118309 w 1612278"/>
              <a:gd name="connsiteY4" fmla="*/ 628335 h 2202620"/>
              <a:gd name="connsiteX5" fmla="*/ 203240 w 1612278"/>
              <a:gd name="connsiteY5" fmla="*/ 772005 h 2202620"/>
              <a:gd name="connsiteX6" fmla="*/ 242930 w 1612278"/>
              <a:gd name="connsiteY6" fmla="*/ 850591 h 2202620"/>
              <a:gd name="connsiteX7" fmla="*/ 273091 w 1612278"/>
              <a:gd name="connsiteY7" fmla="*/ 920437 h 2202620"/>
              <a:gd name="connsiteX8" fmla="*/ 216736 w 1612278"/>
              <a:gd name="connsiteY8" fmla="*/ 931553 h 2202620"/>
              <a:gd name="connsiteX9" fmla="*/ 95293 w 1612278"/>
              <a:gd name="connsiteY9" fmla="*/ 974416 h 2202620"/>
              <a:gd name="connsiteX10" fmla="*/ 40524 w 1612278"/>
              <a:gd name="connsiteY10" fmla="*/ 995847 h 2202620"/>
              <a:gd name="connsiteX11" fmla="*/ 40 w 1612278"/>
              <a:gd name="connsiteY11" fmla="*/ 997431 h 2202620"/>
              <a:gd name="connsiteX12" fmla="*/ 45286 w 1612278"/>
              <a:gd name="connsiteY12" fmla="*/ 1079191 h 2202620"/>
              <a:gd name="connsiteX13" fmla="*/ 74653 w 1612278"/>
              <a:gd name="connsiteY13" fmla="*/ 1090301 h 2202620"/>
              <a:gd name="connsiteX14" fmla="*/ 111961 w 1612278"/>
              <a:gd name="connsiteY14" fmla="*/ 1067284 h 2202620"/>
              <a:gd name="connsiteX15" fmla="*/ 161965 w 1612278"/>
              <a:gd name="connsiteY15" fmla="*/ 1058549 h 2202620"/>
              <a:gd name="connsiteX16" fmla="*/ 116721 w 1612278"/>
              <a:gd name="connsiteY16" fmla="*/ 1126810 h 2202620"/>
              <a:gd name="connsiteX17" fmla="*/ 221496 w 1612278"/>
              <a:gd name="connsiteY17" fmla="*/ 1162530 h 2202620"/>
              <a:gd name="connsiteX18" fmla="*/ 361990 w 1612278"/>
              <a:gd name="connsiteY18" fmla="*/ 1133955 h 2202620"/>
              <a:gd name="connsiteX19" fmla="*/ 423903 w 1612278"/>
              <a:gd name="connsiteY19" fmla="*/ 1188725 h 2202620"/>
              <a:gd name="connsiteX20" fmla="*/ 233402 w 1612278"/>
              <a:gd name="connsiteY20" fmla="*/ 1502256 h 2202620"/>
              <a:gd name="connsiteX21" fmla="*/ 316747 w 1612278"/>
              <a:gd name="connsiteY21" fmla="*/ 1526863 h 2202620"/>
              <a:gd name="connsiteX22" fmla="*/ 382627 w 1612278"/>
              <a:gd name="connsiteY22" fmla="*/ 1614174 h 2202620"/>
              <a:gd name="connsiteX23" fmla="*/ 684255 w 1612278"/>
              <a:gd name="connsiteY23" fmla="*/ 1992002 h 2202620"/>
              <a:gd name="connsiteX24" fmla="*/ 839830 w 1612278"/>
              <a:gd name="connsiteY24" fmla="*/ 1947553 h 2202620"/>
              <a:gd name="connsiteX25" fmla="*/ 1008105 w 1612278"/>
              <a:gd name="connsiteY25" fmla="*/ 2185677 h 2202620"/>
              <a:gd name="connsiteX26" fmla="*/ 1155741 w 1612278"/>
              <a:gd name="connsiteY26" fmla="*/ 2185674 h 2202620"/>
              <a:gd name="connsiteX27" fmla="*/ 1351005 w 1612278"/>
              <a:gd name="connsiteY27" fmla="*/ 2007877 h 2202620"/>
              <a:gd name="connsiteX28" fmla="*/ 1141455 w 1612278"/>
              <a:gd name="connsiteY28" fmla="*/ 1731653 h 2202620"/>
              <a:gd name="connsiteX29" fmla="*/ 1609765 w 1612278"/>
              <a:gd name="connsiteY29" fmla="*/ 1275243 h 2202620"/>
              <a:gd name="connsiteX30" fmla="*/ 907296 w 1612278"/>
              <a:gd name="connsiteY30" fmla="*/ 1119668 h 2202620"/>
              <a:gd name="connsiteX31" fmla="*/ 957303 w 1612278"/>
              <a:gd name="connsiteY31" fmla="*/ 1098236 h 2202620"/>
              <a:gd name="connsiteX32" fmla="*/ 954922 w 1612278"/>
              <a:gd name="connsiteY32" fmla="*/ 1098238 h 2202620"/>
              <a:gd name="connsiteX33" fmla="*/ 940633 w 1612278"/>
              <a:gd name="connsiteY33" fmla="*/ 1061724 h 2202620"/>
              <a:gd name="connsiteX34" fmla="*/ 881896 w 1612278"/>
              <a:gd name="connsiteY34" fmla="*/ 1023624 h 2202620"/>
              <a:gd name="connsiteX35" fmla="*/ 850149 w 1612278"/>
              <a:gd name="connsiteY35" fmla="*/ 1007753 h 2202620"/>
              <a:gd name="connsiteX36" fmla="*/ 830302 w 1612278"/>
              <a:gd name="connsiteY36" fmla="*/ 979174 h 2202620"/>
              <a:gd name="connsiteX37" fmla="*/ 869199 w 1612278"/>
              <a:gd name="connsiteY37" fmla="*/ 948222 h 2202620"/>
              <a:gd name="connsiteX38" fmla="*/ 900154 w 1612278"/>
              <a:gd name="connsiteY38" fmla="*/ 931548 h 2202620"/>
              <a:gd name="connsiteX39" fmla="*/ 928730 w 1612278"/>
              <a:gd name="connsiteY39" fmla="*/ 919647 h 2202620"/>
              <a:gd name="connsiteX40" fmla="*/ 979528 w 1612278"/>
              <a:gd name="connsiteY40" fmla="*/ 896624 h 2202620"/>
              <a:gd name="connsiteX41" fmla="*/ 941428 w 1612278"/>
              <a:gd name="connsiteY41" fmla="*/ 752161 h 2202620"/>
              <a:gd name="connsiteX42" fmla="*/ 766010 w 1612278"/>
              <a:gd name="connsiteY42" fmla="*/ 663262 h 2202620"/>
              <a:gd name="connsiteX43" fmla="*/ 758865 w 1612278"/>
              <a:gd name="connsiteY43" fmla="*/ 663658 h 2202620"/>
              <a:gd name="connsiteX44" fmla="*/ 716797 w 1612278"/>
              <a:gd name="connsiteY44" fmla="*/ 599761 h 2202620"/>
              <a:gd name="connsiteX45" fmla="*/ 683461 w 1612278"/>
              <a:gd name="connsiteY45" fmla="*/ 605322 h 2202620"/>
              <a:gd name="connsiteX46" fmla="*/ 667584 w 1612278"/>
              <a:gd name="connsiteY46" fmla="*/ 598172 h 2202620"/>
              <a:gd name="connsiteX47" fmla="*/ 749340 w 1612278"/>
              <a:gd name="connsiteY47" fmla="*/ 486255 h 2202620"/>
              <a:gd name="connsiteX48" fmla="*/ 790618 w 1612278"/>
              <a:gd name="connsiteY48" fmla="*/ 526741 h 2202620"/>
              <a:gd name="connsiteX49" fmla="*/ 834271 w 1612278"/>
              <a:gd name="connsiteY49" fmla="*/ 564043 h 2202620"/>
              <a:gd name="connsiteX50" fmla="*/ 828718 w 1612278"/>
              <a:gd name="connsiteY50" fmla="*/ 493403 h 2202620"/>
              <a:gd name="connsiteX51" fmla="*/ 828718 w 1612278"/>
              <a:gd name="connsiteY51" fmla="*/ 443397 h 2202620"/>
              <a:gd name="connsiteX52" fmla="*/ 812049 w 1612278"/>
              <a:gd name="connsiteY52" fmla="*/ 414822 h 2202620"/>
              <a:gd name="connsiteX53" fmla="*/ 791409 w 1612278"/>
              <a:gd name="connsiteY53" fmla="*/ 378303 h 2202620"/>
              <a:gd name="connsiteX54" fmla="*/ 731086 w 1612278"/>
              <a:gd name="connsiteY54" fmla="*/ 348147 h 2202620"/>
              <a:gd name="connsiteX55" fmla="*/ 665996 w 1612278"/>
              <a:gd name="connsiteY55" fmla="*/ 321949 h 2202620"/>
              <a:gd name="connsiteX56" fmla="*/ 725530 w 1612278"/>
              <a:gd name="connsiteY56" fmla="*/ 296553 h 2202620"/>
              <a:gd name="connsiteX57" fmla="*/ 779503 w 1612278"/>
              <a:gd name="connsiteY57" fmla="*/ 229079 h 2202620"/>
              <a:gd name="connsiteX58" fmla="*/ 836655 w 1612278"/>
              <a:gd name="connsiteY58" fmla="*/ 214003 h 2202620"/>
              <a:gd name="connsiteX59" fmla="*/ 843005 w 1612278"/>
              <a:gd name="connsiteY59" fmla="*/ 171934 h 2202620"/>
              <a:gd name="connsiteX60" fmla="*/ 851734 w 1612278"/>
              <a:gd name="connsiteY60" fmla="*/ 124303 h 2202620"/>
              <a:gd name="connsiteX61" fmla="*/ 800934 w 1612278"/>
              <a:gd name="connsiteY61" fmla="*/ 100494 h 2202620"/>
              <a:gd name="connsiteX62" fmla="*/ 706480 w 1612278"/>
              <a:gd name="connsiteY62" fmla="*/ 90178 h 2202620"/>
              <a:gd name="connsiteX63" fmla="*/ 658853 w 1612278"/>
              <a:gd name="connsiteY63" fmla="*/ 67951 h 2202620"/>
              <a:gd name="connsiteX64" fmla="*/ 608055 w 1612278"/>
              <a:gd name="connsiteY64" fmla="*/ 39378 h 2202620"/>
              <a:gd name="connsiteX65" fmla="*/ 563605 w 1612278"/>
              <a:gd name="connsiteY65" fmla="*/ 52078 h 2202620"/>
              <a:gd name="connsiteX66" fmla="*/ 449305 w 1612278"/>
              <a:gd name="connsiteY66" fmla="*/ 1278 h 2202620"/>
              <a:gd name="connsiteX67" fmla="*/ 423905 w 1612278"/>
              <a:gd name="connsiteY67" fmla="*/ 20328 h 2202620"/>
              <a:gd name="connsiteX68" fmla="*/ 369930 w 1612278"/>
              <a:gd name="connsiteY68" fmla="*/ 39378 h 2202620"/>
              <a:gd name="connsiteX69" fmla="*/ 360403 w 1612278"/>
              <a:gd name="connsiteY69" fmla="*/ 93349 h 2202620"/>
              <a:gd name="connsiteX70" fmla="*/ 283412 w 1612278"/>
              <a:gd name="connsiteY70" fmla="*/ 121928 h 2202620"/>
              <a:gd name="connsiteX71" fmla="*/ 217529 w 1612278"/>
              <a:gd name="connsiteY71" fmla="*/ 134623 h 2202620"/>
              <a:gd name="connsiteX72" fmla="*/ 217529 w 1612278"/>
              <a:gd name="connsiteY72" fmla="*/ 134227 h 2202620"/>
              <a:gd name="connsiteX0" fmla="*/ 217529 w 1612278"/>
              <a:gd name="connsiteY0" fmla="*/ 134227 h 2202620"/>
              <a:gd name="connsiteX1" fmla="*/ 188162 w 1612278"/>
              <a:gd name="connsiteY1" fmla="*/ 205272 h 2202620"/>
              <a:gd name="connsiteX2" fmla="*/ 142122 w 1612278"/>
              <a:gd name="connsiteY2" fmla="*/ 309250 h 2202620"/>
              <a:gd name="connsiteX3" fmla="*/ 116725 w 1612278"/>
              <a:gd name="connsiteY3" fmla="*/ 421966 h 2202620"/>
              <a:gd name="connsiteX4" fmla="*/ 118309 w 1612278"/>
              <a:gd name="connsiteY4" fmla="*/ 628335 h 2202620"/>
              <a:gd name="connsiteX5" fmla="*/ 203240 w 1612278"/>
              <a:gd name="connsiteY5" fmla="*/ 772005 h 2202620"/>
              <a:gd name="connsiteX6" fmla="*/ 242930 w 1612278"/>
              <a:gd name="connsiteY6" fmla="*/ 850591 h 2202620"/>
              <a:gd name="connsiteX7" fmla="*/ 273091 w 1612278"/>
              <a:gd name="connsiteY7" fmla="*/ 920437 h 2202620"/>
              <a:gd name="connsiteX8" fmla="*/ 216736 w 1612278"/>
              <a:gd name="connsiteY8" fmla="*/ 931553 h 2202620"/>
              <a:gd name="connsiteX9" fmla="*/ 95293 w 1612278"/>
              <a:gd name="connsiteY9" fmla="*/ 974416 h 2202620"/>
              <a:gd name="connsiteX10" fmla="*/ 40524 w 1612278"/>
              <a:gd name="connsiteY10" fmla="*/ 995847 h 2202620"/>
              <a:gd name="connsiteX11" fmla="*/ 40 w 1612278"/>
              <a:gd name="connsiteY11" fmla="*/ 997431 h 2202620"/>
              <a:gd name="connsiteX12" fmla="*/ 45286 w 1612278"/>
              <a:gd name="connsiteY12" fmla="*/ 1079191 h 2202620"/>
              <a:gd name="connsiteX13" fmla="*/ 74653 w 1612278"/>
              <a:gd name="connsiteY13" fmla="*/ 1090301 h 2202620"/>
              <a:gd name="connsiteX14" fmla="*/ 111961 w 1612278"/>
              <a:gd name="connsiteY14" fmla="*/ 1067284 h 2202620"/>
              <a:gd name="connsiteX15" fmla="*/ 161965 w 1612278"/>
              <a:gd name="connsiteY15" fmla="*/ 1058549 h 2202620"/>
              <a:gd name="connsiteX16" fmla="*/ 116721 w 1612278"/>
              <a:gd name="connsiteY16" fmla="*/ 1126810 h 2202620"/>
              <a:gd name="connsiteX17" fmla="*/ 221496 w 1612278"/>
              <a:gd name="connsiteY17" fmla="*/ 1162530 h 2202620"/>
              <a:gd name="connsiteX18" fmla="*/ 361990 w 1612278"/>
              <a:gd name="connsiteY18" fmla="*/ 1133955 h 2202620"/>
              <a:gd name="connsiteX19" fmla="*/ 87353 w 1612278"/>
              <a:gd name="connsiteY19" fmla="*/ 1379225 h 2202620"/>
              <a:gd name="connsiteX20" fmla="*/ 233402 w 1612278"/>
              <a:gd name="connsiteY20" fmla="*/ 1502256 h 2202620"/>
              <a:gd name="connsiteX21" fmla="*/ 316747 w 1612278"/>
              <a:gd name="connsiteY21" fmla="*/ 1526863 h 2202620"/>
              <a:gd name="connsiteX22" fmla="*/ 382627 w 1612278"/>
              <a:gd name="connsiteY22" fmla="*/ 1614174 h 2202620"/>
              <a:gd name="connsiteX23" fmla="*/ 684255 w 1612278"/>
              <a:gd name="connsiteY23" fmla="*/ 1992002 h 2202620"/>
              <a:gd name="connsiteX24" fmla="*/ 839830 w 1612278"/>
              <a:gd name="connsiteY24" fmla="*/ 1947553 h 2202620"/>
              <a:gd name="connsiteX25" fmla="*/ 1008105 w 1612278"/>
              <a:gd name="connsiteY25" fmla="*/ 2185677 h 2202620"/>
              <a:gd name="connsiteX26" fmla="*/ 1155741 w 1612278"/>
              <a:gd name="connsiteY26" fmla="*/ 2185674 h 2202620"/>
              <a:gd name="connsiteX27" fmla="*/ 1351005 w 1612278"/>
              <a:gd name="connsiteY27" fmla="*/ 2007877 h 2202620"/>
              <a:gd name="connsiteX28" fmla="*/ 1141455 w 1612278"/>
              <a:gd name="connsiteY28" fmla="*/ 1731653 h 2202620"/>
              <a:gd name="connsiteX29" fmla="*/ 1609765 w 1612278"/>
              <a:gd name="connsiteY29" fmla="*/ 1275243 h 2202620"/>
              <a:gd name="connsiteX30" fmla="*/ 907296 w 1612278"/>
              <a:gd name="connsiteY30" fmla="*/ 1119668 h 2202620"/>
              <a:gd name="connsiteX31" fmla="*/ 957303 w 1612278"/>
              <a:gd name="connsiteY31" fmla="*/ 1098236 h 2202620"/>
              <a:gd name="connsiteX32" fmla="*/ 954922 w 1612278"/>
              <a:gd name="connsiteY32" fmla="*/ 1098238 h 2202620"/>
              <a:gd name="connsiteX33" fmla="*/ 940633 w 1612278"/>
              <a:gd name="connsiteY33" fmla="*/ 1061724 h 2202620"/>
              <a:gd name="connsiteX34" fmla="*/ 881896 w 1612278"/>
              <a:gd name="connsiteY34" fmla="*/ 1023624 h 2202620"/>
              <a:gd name="connsiteX35" fmla="*/ 850149 w 1612278"/>
              <a:gd name="connsiteY35" fmla="*/ 1007753 h 2202620"/>
              <a:gd name="connsiteX36" fmla="*/ 830302 w 1612278"/>
              <a:gd name="connsiteY36" fmla="*/ 979174 h 2202620"/>
              <a:gd name="connsiteX37" fmla="*/ 869199 w 1612278"/>
              <a:gd name="connsiteY37" fmla="*/ 948222 h 2202620"/>
              <a:gd name="connsiteX38" fmla="*/ 900154 w 1612278"/>
              <a:gd name="connsiteY38" fmla="*/ 931548 h 2202620"/>
              <a:gd name="connsiteX39" fmla="*/ 928730 w 1612278"/>
              <a:gd name="connsiteY39" fmla="*/ 919647 h 2202620"/>
              <a:gd name="connsiteX40" fmla="*/ 979528 w 1612278"/>
              <a:gd name="connsiteY40" fmla="*/ 896624 h 2202620"/>
              <a:gd name="connsiteX41" fmla="*/ 941428 w 1612278"/>
              <a:gd name="connsiteY41" fmla="*/ 752161 h 2202620"/>
              <a:gd name="connsiteX42" fmla="*/ 766010 w 1612278"/>
              <a:gd name="connsiteY42" fmla="*/ 663262 h 2202620"/>
              <a:gd name="connsiteX43" fmla="*/ 758865 w 1612278"/>
              <a:gd name="connsiteY43" fmla="*/ 663658 h 2202620"/>
              <a:gd name="connsiteX44" fmla="*/ 716797 w 1612278"/>
              <a:gd name="connsiteY44" fmla="*/ 599761 h 2202620"/>
              <a:gd name="connsiteX45" fmla="*/ 683461 w 1612278"/>
              <a:gd name="connsiteY45" fmla="*/ 605322 h 2202620"/>
              <a:gd name="connsiteX46" fmla="*/ 667584 w 1612278"/>
              <a:gd name="connsiteY46" fmla="*/ 598172 h 2202620"/>
              <a:gd name="connsiteX47" fmla="*/ 749340 w 1612278"/>
              <a:gd name="connsiteY47" fmla="*/ 486255 h 2202620"/>
              <a:gd name="connsiteX48" fmla="*/ 790618 w 1612278"/>
              <a:gd name="connsiteY48" fmla="*/ 526741 h 2202620"/>
              <a:gd name="connsiteX49" fmla="*/ 834271 w 1612278"/>
              <a:gd name="connsiteY49" fmla="*/ 564043 h 2202620"/>
              <a:gd name="connsiteX50" fmla="*/ 828718 w 1612278"/>
              <a:gd name="connsiteY50" fmla="*/ 493403 h 2202620"/>
              <a:gd name="connsiteX51" fmla="*/ 828718 w 1612278"/>
              <a:gd name="connsiteY51" fmla="*/ 443397 h 2202620"/>
              <a:gd name="connsiteX52" fmla="*/ 812049 w 1612278"/>
              <a:gd name="connsiteY52" fmla="*/ 414822 h 2202620"/>
              <a:gd name="connsiteX53" fmla="*/ 791409 w 1612278"/>
              <a:gd name="connsiteY53" fmla="*/ 378303 h 2202620"/>
              <a:gd name="connsiteX54" fmla="*/ 731086 w 1612278"/>
              <a:gd name="connsiteY54" fmla="*/ 348147 h 2202620"/>
              <a:gd name="connsiteX55" fmla="*/ 665996 w 1612278"/>
              <a:gd name="connsiteY55" fmla="*/ 321949 h 2202620"/>
              <a:gd name="connsiteX56" fmla="*/ 725530 w 1612278"/>
              <a:gd name="connsiteY56" fmla="*/ 296553 h 2202620"/>
              <a:gd name="connsiteX57" fmla="*/ 779503 w 1612278"/>
              <a:gd name="connsiteY57" fmla="*/ 229079 h 2202620"/>
              <a:gd name="connsiteX58" fmla="*/ 836655 w 1612278"/>
              <a:gd name="connsiteY58" fmla="*/ 214003 h 2202620"/>
              <a:gd name="connsiteX59" fmla="*/ 843005 w 1612278"/>
              <a:gd name="connsiteY59" fmla="*/ 171934 h 2202620"/>
              <a:gd name="connsiteX60" fmla="*/ 851734 w 1612278"/>
              <a:gd name="connsiteY60" fmla="*/ 124303 h 2202620"/>
              <a:gd name="connsiteX61" fmla="*/ 800934 w 1612278"/>
              <a:gd name="connsiteY61" fmla="*/ 100494 h 2202620"/>
              <a:gd name="connsiteX62" fmla="*/ 706480 w 1612278"/>
              <a:gd name="connsiteY62" fmla="*/ 90178 h 2202620"/>
              <a:gd name="connsiteX63" fmla="*/ 658853 w 1612278"/>
              <a:gd name="connsiteY63" fmla="*/ 67951 h 2202620"/>
              <a:gd name="connsiteX64" fmla="*/ 608055 w 1612278"/>
              <a:gd name="connsiteY64" fmla="*/ 39378 h 2202620"/>
              <a:gd name="connsiteX65" fmla="*/ 563605 w 1612278"/>
              <a:gd name="connsiteY65" fmla="*/ 52078 h 2202620"/>
              <a:gd name="connsiteX66" fmla="*/ 449305 w 1612278"/>
              <a:gd name="connsiteY66" fmla="*/ 1278 h 2202620"/>
              <a:gd name="connsiteX67" fmla="*/ 423905 w 1612278"/>
              <a:gd name="connsiteY67" fmla="*/ 20328 h 2202620"/>
              <a:gd name="connsiteX68" fmla="*/ 369930 w 1612278"/>
              <a:gd name="connsiteY68" fmla="*/ 39378 h 2202620"/>
              <a:gd name="connsiteX69" fmla="*/ 360403 w 1612278"/>
              <a:gd name="connsiteY69" fmla="*/ 93349 h 2202620"/>
              <a:gd name="connsiteX70" fmla="*/ 283412 w 1612278"/>
              <a:gd name="connsiteY70" fmla="*/ 121928 h 2202620"/>
              <a:gd name="connsiteX71" fmla="*/ 217529 w 1612278"/>
              <a:gd name="connsiteY71" fmla="*/ 134623 h 2202620"/>
              <a:gd name="connsiteX72" fmla="*/ 217529 w 1612278"/>
              <a:gd name="connsiteY72" fmla="*/ 134227 h 2202620"/>
              <a:gd name="connsiteX0" fmla="*/ 217529 w 1612278"/>
              <a:gd name="connsiteY0" fmla="*/ 134227 h 2202620"/>
              <a:gd name="connsiteX1" fmla="*/ 188162 w 1612278"/>
              <a:gd name="connsiteY1" fmla="*/ 205272 h 2202620"/>
              <a:gd name="connsiteX2" fmla="*/ 142122 w 1612278"/>
              <a:gd name="connsiteY2" fmla="*/ 309250 h 2202620"/>
              <a:gd name="connsiteX3" fmla="*/ 116725 w 1612278"/>
              <a:gd name="connsiteY3" fmla="*/ 421966 h 2202620"/>
              <a:gd name="connsiteX4" fmla="*/ 118309 w 1612278"/>
              <a:gd name="connsiteY4" fmla="*/ 628335 h 2202620"/>
              <a:gd name="connsiteX5" fmla="*/ 203240 w 1612278"/>
              <a:gd name="connsiteY5" fmla="*/ 772005 h 2202620"/>
              <a:gd name="connsiteX6" fmla="*/ 242930 w 1612278"/>
              <a:gd name="connsiteY6" fmla="*/ 850591 h 2202620"/>
              <a:gd name="connsiteX7" fmla="*/ 273091 w 1612278"/>
              <a:gd name="connsiteY7" fmla="*/ 920437 h 2202620"/>
              <a:gd name="connsiteX8" fmla="*/ 216736 w 1612278"/>
              <a:gd name="connsiteY8" fmla="*/ 931553 h 2202620"/>
              <a:gd name="connsiteX9" fmla="*/ 95293 w 1612278"/>
              <a:gd name="connsiteY9" fmla="*/ 974416 h 2202620"/>
              <a:gd name="connsiteX10" fmla="*/ 40524 w 1612278"/>
              <a:gd name="connsiteY10" fmla="*/ 995847 h 2202620"/>
              <a:gd name="connsiteX11" fmla="*/ 40 w 1612278"/>
              <a:gd name="connsiteY11" fmla="*/ 997431 h 2202620"/>
              <a:gd name="connsiteX12" fmla="*/ 45286 w 1612278"/>
              <a:gd name="connsiteY12" fmla="*/ 1079191 h 2202620"/>
              <a:gd name="connsiteX13" fmla="*/ 74653 w 1612278"/>
              <a:gd name="connsiteY13" fmla="*/ 1090301 h 2202620"/>
              <a:gd name="connsiteX14" fmla="*/ 111961 w 1612278"/>
              <a:gd name="connsiteY14" fmla="*/ 1067284 h 2202620"/>
              <a:gd name="connsiteX15" fmla="*/ 161965 w 1612278"/>
              <a:gd name="connsiteY15" fmla="*/ 1058549 h 2202620"/>
              <a:gd name="connsiteX16" fmla="*/ 116721 w 1612278"/>
              <a:gd name="connsiteY16" fmla="*/ 1126810 h 2202620"/>
              <a:gd name="connsiteX17" fmla="*/ 221496 w 1612278"/>
              <a:gd name="connsiteY17" fmla="*/ 1162530 h 2202620"/>
              <a:gd name="connsiteX18" fmla="*/ 181015 w 1612278"/>
              <a:gd name="connsiteY18" fmla="*/ 1333980 h 2202620"/>
              <a:gd name="connsiteX19" fmla="*/ 87353 w 1612278"/>
              <a:gd name="connsiteY19" fmla="*/ 1379225 h 2202620"/>
              <a:gd name="connsiteX20" fmla="*/ 233402 w 1612278"/>
              <a:gd name="connsiteY20" fmla="*/ 1502256 h 2202620"/>
              <a:gd name="connsiteX21" fmla="*/ 316747 w 1612278"/>
              <a:gd name="connsiteY21" fmla="*/ 1526863 h 2202620"/>
              <a:gd name="connsiteX22" fmla="*/ 382627 w 1612278"/>
              <a:gd name="connsiteY22" fmla="*/ 1614174 h 2202620"/>
              <a:gd name="connsiteX23" fmla="*/ 684255 w 1612278"/>
              <a:gd name="connsiteY23" fmla="*/ 1992002 h 2202620"/>
              <a:gd name="connsiteX24" fmla="*/ 839830 w 1612278"/>
              <a:gd name="connsiteY24" fmla="*/ 1947553 h 2202620"/>
              <a:gd name="connsiteX25" fmla="*/ 1008105 w 1612278"/>
              <a:gd name="connsiteY25" fmla="*/ 2185677 h 2202620"/>
              <a:gd name="connsiteX26" fmla="*/ 1155741 w 1612278"/>
              <a:gd name="connsiteY26" fmla="*/ 2185674 h 2202620"/>
              <a:gd name="connsiteX27" fmla="*/ 1351005 w 1612278"/>
              <a:gd name="connsiteY27" fmla="*/ 2007877 h 2202620"/>
              <a:gd name="connsiteX28" fmla="*/ 1141455 w 1612278"/>
              <a:gd name="connsiteY28" fmla="*/ 1731653 h 2202620"/>
              <a:gd name="connsiteX29" fmla="*/ 1609765 w 1612278"/>
              <a:gd name="connsiteY29" fmla="*/ 1275243 h 2202620"/>
              <a:gd name="connsiteX30" fmla="*/ 907296 w 1612278"/>
              <a:gd name="connsiteY30" fmla="*/ 1119668 h 2202620"/>
              <a:gd name="connsiteX31" fmla="*/ 957303 w 1612278"/>
              <a:gd name="connsiteY31" fmla="*/ 1098236 h 2202620"/>
              <a:gd name="connsiteX32" fmla="*/ 954922 w 1612278"/>
              <a:gd name="connsiteY32" fmla="*/ 1098238 h 2202620"/>
              <a:gd name="connsiteX33" fmla="*/ 940633 w 1612278"/>
              <a:gd name="connsiteY33" fmla="*/ 1061724 h 2202620"/>
              <a:gd name="connsiteX34" fmla="*/ 881896 w 1612278"/>
              <a:gd name="connsiteY34" fmla="*/ 1023624 h 2202620"/>
              <a:gd name="connsiteX35" fmla="*/ 850149 w 1612278"/>
              <a:gd name="connsiteY35" fmla="*/ 1007753 h 2202620"/>
              <a:gd name="connsiteX36" fmla="*/ 830302 w 1612278"/>
              <a:gd name="connsiteY36" fmla="*/ 979174 h 2202620"/>
              <a:gd name="connsiteX37" fmla="*/ 869199 w 1612278"/>
              <a:gd name="connsiteY37" fmla="*/ 948222 h 2202620"/>
              <a:gd name="connsiteX38" fmla="*/ 900154 w 1612278"/>
              <a:gd name="connsiteY38" fmla="*/ 931548 h 2202620"/>
              <a:gd name="connsiteX39" fmla="*/ 928730 w 1612278"/>
              <a:gd name="connsiteY39" fmla="*/ 919647 h 2202620"/>
              <a:gd name="connsiteX40" fmla="*/ 979528 w 1612278"/>
              <a:gd name="connsiteY40" fmla="*/ 896624 h 2202620"/>
              <a:gd name="connsiteX41" fmla="*/ 941428 w 1612278"/>
              <a:gd name="connsiteY41" fmla="*/ 752161 h 2202620"/>
              <a:gd name="connsiteX42" fmla="*/ 766010 w 1612278"/>
              <a:gd name="connsiteY42" fmla="*/ 663262 h 2202620"/>
              <a:gd name="connsiteX43" fmla="*/ 758865 w 1612278"/>
              <a:gd name="connsiteY43" fmla="*/ 663658 h 2202620"/>
              <a:gd name="connsiteX44" fmla="*/ 716797 w 1612278"/>
              <a:gd name="connsiteY44" fmla="*/ 599761 h 2202620"/>
              <a:gd name="connsiteX45" fmla="*/ 683461 w 1612278"/>
              <a:gd name="connsiteY45" fmla="*/ 605322 h 2202620"/>
              <a:gd name="connsiteX46" fmla="*/ 667584 w 1612278"/>
              <a:gd name="connsiteY46" fmla="*/ 598172 h 2202620"/>
              <a:gd name="connsiteX47" fmla="*/ 749340 w 1612278"/>
              <a:gd name="connsiteY47" fmla="*/ 486255 h 2202620"/>
              <a:gd name="connsiteX48" fmla="*/ 790618 w 1612278"/>
              <a:gd name="connsiteY48" fmla="*/ 526741 h 2202620"/>
              <a:gd name="connsiteX49" fmla="*/ 834271 w 1612278"/>
              <a:gd name="connsiteY49" fmla="*/ 564043 h 2202620"/>
              <a:gd name="connsiteX50" fmla="*/ 828718 w 1612278"/>
              <a:gd name="connsiteY50" fmla="*/ 493403 h 2202620"/>
              <a:gd name="connsiteX51" fmla="*/ 828718 w 1612278"/>
              <a:gd name="connsiteY51" fmla="*/ 443397 h 2202620"/>
              <a:gd name="connsiteX52" fmla="*/ 812049 w 1612278"/>
              <a:gd name="connsiteY52" fmla="*/ 414822 h 2202620"/>
              <a:gd name="connsiteX53" fmla="*/ 791409 w 1612278"/>
              <a:gd name="connsiteY53" fmla="*/ 378303 h 2202620"/>
              <a:gd name="connsiteX54" fmla="*/ 731086 w 1612278"/>
              <a:gd name="connsiteY54" fmla="*/ 348147 h 2202620"/>
              <a:gd name="connsiteX55" fmla="*/ 665996 w 1612278"/>
              <a:gd name="connsiteY55" fmla="*/ 321949 h 2202620"/>
              <a:gd name="connsiteX56" fmla="*/ 725530 w 1612278"/>
              <a:gd name="connsiteY56" fmla="*/ 296553 h 2202620"/>
              <a:gd name="connsiteX57" fmla="*/ 779503 w 1612278"/>
              <a:gd name="connsiteY57" fmla="*/ 229079 h 2202620"/>
              <a:gd name="connsiteX58" fmla="*/ 836655 w 1612278"/>
              <a:gd name="connsiteY58" fmla="*/ 214003 h 2202620"/>
              <a:gd name="connsiteX59" fmla="*/ 843005 w 1612278"/>
              <a:gd name="connsiteY59" fmla="*/ 171934 h 2202620"/>
              <a:gd name="connsiteX60" fmla="*/ 851734 w 1612278"/>
              <a:gd name="connsiteY60" fmla="*/ 124303 h 2202620"/>
              <a:gd name="connsiteX61" fmla="*/ 800934 w 1612278"/>
              <a:gd name="connsiteY61" fmla="*/ 100494 h 2202620"/>
              <a:gd name="connsiteX62" fmla="*/ 706480 w 1612278"/>
              <a:gd name="connsiteY62" fmla="*/ 90178 h 2202620"/>
              <a:gd name="connsiteX63" fmla="*/ 658853 w 1612278"/>
              <a:gd name="connsiteY63" fmla="*/ 67951 h 2202620"/>
              <a:gd name="connsiteX64" fmla="*/ 608055 w 1612278"/>
              <a:gd name="connsiteY64" fmla="*/ 39378 h 2202620"/>
              <a:gd name="connsiteX65" fmla="*/ 563605 w 1612278"/>
              <a:gd name="connsiteY65" fmla="*/ 52078 h 2202620"/>
              <a:gd name="connsiteX66" fmla="*/ 449305 w 1612278"/>
              <a:gd name="connsiteY66" fmla="*/ 1278 h 2202620"/>
              <a:gd name="connsiteX67" fmla="*/ 423905 w 1612278"/>
              <a:gd name="connsiteY67" fmla="*/ 20328 h 2202620"/>
              <a:gd name="connsiteX68" fmla="*/ 369930 w 1612278"/>
              <a:gd name="connsiteY68" fmla="*/ 39378 h 2202620"/>
              <a:gd name="connsiteX69" fmla="*/ 360403 w 1612278"/>
              <a:gd name="connsiteY69" fmla="*/ 93349 h 2202620"/>
              <a:gd name="connsiteX70" fmla="*/ 283412 w 1612278"/>
              <a:gd name="connsiteY70" fmla="*/ 121928 h 2202620"/>
              <a:gd name="connsiteX71" fmla="*/ 217529 w 1612278"/>
              <a:gd name="connsiteY71" fmla="*/ 134623 h 2202620"/>
              <a:gd name="connsiteX72" fmla="*/ 217529 w 1612278"/>
              <a:gd name="connsiteY72" fmla="*/ 134227 h 2202620"/>
              <a:gd name="connsiteX0" fmla="*/ 217529 w 1612278"/>
              <a:gd name="connsiteY0" fmla="*/ 134227 h 2202620"/>
              <a:gd name="connsiteX1" fmla="*/ 188162 w 1612278"/>
              <a:gd name="connsiteY1" fmla="*/ 205272 h 2202620"/>
              <a:gd name="connsiteX2" fmla="*/ 142122 w 1612278"/>
              <a:gd name="connsiteY2" fmla="*/ 309250 h 2202620"/>
              <a:gd name="connsiteX3" fmla="*/ 116725 w 1612278"/>
              <a:gd name="connsiteY3" fmla="*/ 421966 h 2202620"/>
              <a:gd name="connsiteX4" fmla="*/ 118309 w 1612278"/>
              <a:gd name="connsiteY4" fmla="*/ 628335 h 2202620"/>
              <a:gd name="connsiteX5" fmla="*/ 203240 w 1612278"/>
              <a:gd name="connsiteY5" fmla="*/ 772005 h 2202620"/>
              <a:gd name="connsiteX6" fmla="*/ 242930 w 1612278"/>
              <a:gd name="connsiteY6" fmla="*/ 850591 h 2202620"/>
              <a:gd name="connsiteX7" fmla="*/ 273091 w 1612278"/>
              <a:gd name="connsiteY7" fmla="*/ 920437 h 2202620"/>
              <a:gd name="connsiteX8" fmla="*/ 216736 w 1612278"/>
              <a:gd name="connsiteY8" fmla="*/ 931553 h 2202620"/>
              <a:gd name="connsiteX9" fmla="*/ 95293 w 1612278"/>
              <a:gd name="connsiteY9" fmla="*/ 974416 h 2202620"/>
              <a:gd name="connsiteX10" fmla="*/ 40524 w 1612278"/>
              <a:gd name="connsiteY10" fmla="*/ 995847 h 2202620"/>
              <a:gd name="connsiteX11" fmla="*/ 40 w 1612278"/>
              <a:gd name="connsiteY11" fmla="*/ 997431 h 2202620"/>
              <a:gd name="connsiteX12" fmla="*/ 45286 w 1612278"/>
              <a:gd name="connsiteY12" fmla="*/ 1079191 h 2202620"/>
              <a:gd name="connsiteX13" fmla="*/ 74653 w 1612278"/>
              <a:gd name="connsiteY13" fmla="*/ 1090301 h 2202620"/>
              <a:gd name="connsiteX14" fmla="*/ 111961 w 1612278"/>
              <a:gd name="connsiteY14" fmla="*/ 1067284 h 2202620"/>
              <a:gd name="connsiteX15" fmla="*/ 161965 w 1612278"/>
              <a:gd name="connsiteY15" fmla="*/ 1058549 h 2202620"/>
              <a:gd name="connsiteX16" fmla="*/ 116721 w 1612278"/>
              <a:gd name="connsiteY16" fmla="*/ 1126810 h 2202620"/>
              <a:gd name="connsiteX17" fmla="*/ 151646 w 1612278"/>
              <a:gd name="connsiteY17" fmla="*/ 1276830 h 2202620"/>
              <a:gd name="connsiteX18" fmla="*/ 181015 w 1612278"/>
              <a:gd name="connsiteY18" fmla="*/ 1333980 h 2202620"/>
              <a:gd name="connsiteX19" fmla="*/ 87353 w 1612278"/>
              <a:gd name="connsiteY19" fmla="*/ 1379225 h 2202620"/>
              <a:gd name="connsiteX20" fmla="*/ 233402 w 1612278"/>
              <a:gd name="connsiteY20" fmla="*/ 1502256 h 2202620"/>
              <a:gd name="connsiteX21" fmla="*/ 316747 w 1612278"/>
              <a:gd name="connsiteY21" fmla="*/ 1526863 h 2202620"/>
              <a:gd name="connsiteX22" fmla="*/ 382627 w 1612278"/>
              <a:gd name="connsiteY22" fmla="*/ 1614174 h 2202620"/>
              <a:gd name="connsiteX23" fmla="*/ 684255 w 1612278"/>
              <a:gd name="connsiteY23" fmla="*/ 1992002 h 2202620"/>
              <a:gd name="connsiteX24" fmla="*/ 839830 w 1612278"/>
              <a:gd name="connsiteY24" fmla="*/ 1947553 h 2202620"/>
              <a:gd name="connsiteX25" fmla="*/ 1008105 w 1612278"/>
              <a:gd name="connsiteY25" fmla="*/ 2185677 h 2202620"/>
              <a:gd name="connsiteX26" fmla="*/ 1155741 w 1612278"/>
              <a:gd name="connsiteY26" fmla="*/ 2185674 h 2202620"/>
              <a:gd name="connsiteX27" fmla="*/ 1351005 w 1612278"/>
              <a:gd name="connsiteY27" fmla="*/ 2007877 h 2202620"/>
              <a:gd name="connsiteX28" fmla="*/ 1141455 w 1612278"/>
              <a:gd name="connsiteY28" fmla="*/ 1731653 h 2202620"/>
              <a:gd name="connsiteX29" fmla="*/ 1609765 w 1612278"/>
              <a:gd name="connsiteY29" fmla="*/ 1275243 h 2202620"/>
              <a:gd name="connsiteX30" fmla="*/ 907296 w 1612278"/>
              <a:gd name="connsiteY30" fmla="*/ 1119668 h 2202620"/>
              <a:gd name="connsiteX31" fmla="*/ 957303 w 1612278"/>
              <a:gd name="connsiteY31" fmla="*/ 1098236 h 2202620"/>
              <a:gd name="connsiteX32" fmla="*/ 954922 w 1612278"/>
              <a:gd name="connsiteY32" fmla="*/ 1098238 h 2202620"/>
              <a:gd name="connsiteX33" fmla="*/ 940633 w 1612278"/>
              <a:gd name="connsiteY33" fmla="*/ 1061724 h 2202620"/>
              <a:gd name="connsiteX34" fmla="*/ 881896 w 1612278"/>
              <a:gd name="connsiteY34" fmla="*/ 1023624 h 2202620"/>
              <a:gd name="connsiteX35" fmla="*/ 850149 w 1612278"/>
              <a:gd name="connsiteY35" fmla="*/ 1007753 h 2202620"/>
              <a:gd name="connsiteX36" fmla="*/ 830302 w 1612278"/>
              <a:gd name="connsiteY36" fmla="*/ 979174 h 2202620"/>
              <a:gd name="connsiteX37" fmla="*/ 869199 w 1612278"/>
              <a:gd name="connsiteY37" fmla="*/ 948222 h 2202620"/>
              <a:gd name="connsiteX38" fmla="*/ 900154 w 1612278"/>
              <a:gd name="connsiteY38" fmla="*/ 931548 h 2202620"/>
              <a:gd name="connsiteX39" fmla="*/ 928730 w 1612278"/>
              <a:gd name="connsiteY39" fmla="*/ 919647 h 2202620"/>
              <a:gd name="connsiteX40" fmla="*/ 979528 w 1612278"/>
              <a:gd name="connsiteY40" fmla="*/ 896624 h 2202620"/>
              <a:gd name="connsiteX41" fmla="*/ 941428 w 1612278"/>
              <a:gd name="connsiteY41" fmla="*/ 752161 h 2202620"/>
              <a:gd name="connsiteX42" fmla="*/ 766010 w 1612278"/>
              <a:gd name="connsiteY42" fmla="*/ 663262 h 2202620"/>
              <a:gd name="connsiteX43" fmla="*/ 758865 w 1612278"/>
              <a:gd name="connsiteY43" fmla="*/ 663658 h 2202620"/>
              <a:gd name="connsiteX44" fmla="*/ 716797 w 1612278"/>
              <a:gd name="connsiteY44" fmla="*/ 599761 h 2202620"/>
              <a:gd name="connsiteX45" fmla="*/ 683461 w 1612278"/>
              <a:gd name="connsiteY45" fmla="*/ 605322 h 2202620"/>
              <a:gd name="connsiteX46" fmla="*/ 667584 w 1612278"/>
              <a:gd name="connsiteY46" fmla="*/ 598172 h 2202620"/>
              <a:gd name="connsiteX47" fmla="*/ 749340 w 1612278"/>
              <a:gd name="connsiteY47" fmla="*/ 486255 h 2202620"/>
              <a:gd name="connsiteX48" fmla="*/ 790618 w 1612278"/>
              <a:gd name="connsiteY48" fmla="*/ 526741 h 2202620"/>
              <a:gd name="connsiteX49" fmla="*/ 834271 w 1612278"/>
              <a:gd name="connsiteY49" fmla="*/ 564043 h 2202620"/>
              <a:gd name="connsiteX50" fmla="*/ 828718 w 1612278"/>
              <a:gd name="connsiteY50" fmla="*/ 493403 h 2202620"/>
              <a:gd name="connsiteX51" fmla="*/ 828718 w 1612278"/>
              <a:gd name="connsiteY51" fmla="*/ 443397 h 2202620"/>
              <a:gd name="connsiteX52" fmla="*/ 812049 w 1612278"/>
              <a:gd name="connsiteY52" fmla="*/ 414822 h 2202620"/>
              <a:gd name="connsiteX53" fmla="*/ 791409 w 1612278"/>
              <a:gd name="connsiteY53" fmla="*/ 378303 h 2202620"/>
              <a:gd name="connsiteX54" fmla="*/ 731086 w 1612278"/>
              <a:gd name="connsiteY54" fmla="*/ 348147 h 2202620"/>
              <a:gd name="connsiteX55" fmla="*/ 665996 w 1612278"/>
              <a:gd name="connsiteY55" fmla="*/ 321949 h 2202620"/>
              <a:gd name="connsiteX56" fmla="*/ 725530 w 1612278"/>
              <a:gd name="connsiteY56" fmla="*/ 296553 h 2202620"/>
              <a:gd name="connsiteX57" fmla="*/ 779503 w 1612278"/>
              <a:gd name="connsiteY57" fmla="*/ 229079 h 2202620"/>
              <a:gd name="connsiteX58" fmla="*/ 836655 w 1612278"/>
              <a:gd name="connsiteY58" fmla="*/ 214003 h 2202620"/>
              <a:gd name="connsiteX59" fmla="*/ 843005 w 1612278"/>
              <a:gd name="connsiteY59" fmla="*/ 171934 h 2202620"/>
              <a:gd name="connsiteX60" fmla="*/ 851734 w 1612278"/>
              <a:gd name="connsiteY60" fmla="*/ 124303 h 2202620"/>
              <a:gd name="connsiteX61" fmla="*/ 800934 w 1612278"/>
              <a:gd name="connsiteY61" fmla="*/ 100494 h 2202620"/>
              <a:gd name="connsiteX62" fmla="*/ 706480 w 1612278"/>
              <a:gd name="connsiteY62" fmla="*/ 90178 h 2202620"/>
              <a:gd name="connsiteX63" fmla="*/ 658853 w 1612278"/>
              <a:gd name="connsiteY63" fmla="*/ 67951 h 2202620"/>
              <a:gd name="connsiteX64" fmla="*/ 608055 w 1612278"/>
              <a:gd name="connsiteY64" fmla="*/ 39378 h 2202620"/>
              <a:gd name="connsiteX65" fmla="*/ 563605 w 1612278"/>
              <a:gd name="connsiteY65" fmla="*/ 52078 h 2202620"/>
              <a:gd name="connsiteX66" fmla="*/ 449305 w 1612278"/>
              <a:gd name="connsiteY66" fmla="*/ 1278 h 2202620"/>
              <a:gd name="connsiteX67" fmla="*/ 423905 w 1612278"/>
              <a:gd name="connsiteY67" fmla="*/ 20328 h 2202620"/>
              <a:gd name="connsiteX68" fmla="*/ 369930 w 1612278"/>
              <a:gd name="connsiteY68" fmla="*/ 39378 h 2202620"/>
              <a:gd name="connsiteX69" fmla="*/ 360403 w 1612278"/>
              <a:gd name="connsiteY69" fmla="*/ 93349 h 2202620"/>
              <a:gd name="connsiteX70" fmla="*/ 283412 w 1612278"/>
              <a:gd name="connsiteY70" fmla="*/ 121928 h 2202620"/>
              <a:gd name="connsiteX71" fmla="*/ 217529 w 1612278"/>
              <a:gd name="connsiteY71" fmla="*/ 134623 h 2202620"/>
              <a:gd name="connsiteX72" fmla="*/ 217529 w 1612278"/>
              <a:gd name="connsiteY72" fmla="*/ 134227 h 2202620"/>
              <a:gd name="connsiteX0" fmla="*/ 217529 w 1612278"/>
              <a:gd name="connsiteY0" fmla="*/ 134227 h 2202620"/>
              <a:gd name="connsiteX1" fmla="*/ 188162 w 1612278"/>
              <a:gd name="connsiteY1" fmla="*/ 205272 h 2202620"/>
              <a:gd name="connsiteX2" fmla="*/ 142122 w 1612278"/>
              <a:gd name="connsiteY2" fmla="*/ 309250 h 2202620"/>
              <a:gd name="connsiteX3" fmla="*/ 116725 w 1612278"/>
              <a:gd name="connsiteY3" fmla="*/ 421966 h 2202620"/>
              <a:gd name="connsiteX4" fmla="*/ 118309 w 1612278"/>
              <a:gd name="connsiteY4" fmla="*/ 628335 h 2202620"/>
              <a:gd name="connsiteX5" fmla="*/ 203240 w 1612278"/>
              <a:gd name="connsiteY5" fmla="*/ 772005 h 2202620"/>
              <a:gd name="connsiteX6" fmla="*/ 242930 w 1612278"/>
              <a:gd name="connsiteY6" fmla="*/ 850591 h 2202620"/>
              <a:gd name="connsiteX7" fmla="*/ 273091 w 1612278"/>
              <a:gd name="connsiteY7" fmla="*/ 920437 h 2202620"/>
              <a:gd name="connsiteX8" fmla="*/ 216736 w 1612278"/>
              <a:gd name="connsiteY8" fmla="*/ 931553 h 2202620"/>
              <a:gd name="connsiteX9" fmla="*/ 95293 w 1612278"/>
              <a:gd name="connsiteY9" fmla="*/ 974416 h 2202620"/>
              <a:gd name="connsiteX10" fmla="*/ 40524 w 1612278"/>
              <a:gd name="connsiteY10" fmla="*/ 995847 h 2202620"/>
              <a:gd name="connsiteX11" fmla="*/ 40 w 1612278"/>
              <a:gd name="connsiteY11" fmla="*/ 997431 h 2202620"/>
              <a:gd name="connsiteX12" fmla="*/ 45286 w 1612278"/>
              <a:gd name="connsiteY12" fmla="*/ 1079191 h 2202620"/>
              <a:gd name="connsiteX13" fmla="*/ 74653 w 1612278"/>
              <a:gd name="connsiteY13" fmla="*/ 1090301 h 2202620"/>
              <a:gd name="connsiteX14" fmla="*/ 111961 w 1612278"/>
              <a:gd name="connsiteY14" fmla="*/ 1067284 h 2202620"/>
              <a:gd name="connsiteX15" fmla="*/ 161965 w 1612278"/>
              <a:gd name="connsiteY15" fmla="*/ 1058549 h 2202620"/>
              <a:gd name="connsiteX16" fmla="*/ 116721 w 1612278"/>
              <a:gd name="connsiteY16" fmla="*/ 1126810 h 2202620"/>
              <a:gd name="connsiteX17" fmla="*/ 87355 w 1612278"/>
              <a:gd name="connsiteY17" fmla="*/ 1195078 h 2202620"/>
              <a:gd name="connsiteX18" fmla="*/ 151646 w 1612278"/>
              <a:gd name="connsiteY18" fmla="*/ 1276830 h 2202620"/>
              <a:gd name="connsiteX19" fmla="*/ 181015 w 1612278"/>
              <a:gd name="connsiteY19" fmla="*/ 1333980 h 2202620"/>
              <a:gd name="connsiteX20" fmla="*/ 87353 w 1612278"/>
              <a:gd name="connsiteY20" fmla="*/ 1379225 h 2202620"/>
              <a:gd name="connsiteX21" fmla="*/ 233402 w 1612278"/>
              <a:gd name="connsiteY21" fmla="*/ 1502256 h 2202620"/>
              <a:gd name="connsiteX22" fmla="*/ 316747 w 1612278"/>
              <a:gd name="connsiteY22" fmla="*/ 1526863 h 2202620"/>
              <a:gd name="connsiteX23" fmla="*/ 382627 w 1612278"/>
              <a:gd name="connsiteY23" fmla="*/ 1614174 h 2202620"/>
              <a:gd name="connsiteX24" fmla="*/ 684255 w 1612278"/>
              <a:gd name="connsiteY24" fmla="*/ 1992002 h 2202620"/>
              <a:gd name="connsiteX25" fmla="*/ 839830 w 1612278"/>
              <a:gd name="connsiteY25" fmla="*/ 1947553 h 2202620"/>
              <a:gd name="connsiteX26" fmla="*/ 1008105 w 1612278"/>
              <a:gd name="connsiteY26" fmla="*/ 2185677 h 2202620"/>
              <a:gd name="connsiteX27" fmla="*/ 1155741 w 1612278"/>
              <a:gd name="connsiteY27" fmla="*/ 2185674 h 2202620"/>
              <a:gd name="connsiteX28" fmla="*/ 1351005 w 1612278"/>
              <a:gd name="connsiteY28" fmla="*/ 2007877 h 2202620"/>
              <a:gd name="connsiteX29" fmla="*/ 1141455 w 1612278"/>
              <a:gd name="connsiteY29" fmla="*/ 1731653 h 2202620"/>
              <a:gd name="connsiteX30" fmla="*/ 1609765 w 1612278"/>
              <a:gd name="connsiteY30" fmla="*/ 1275243 h 2202620"/>
              <a:gd name="connsiteX31" fmla="*/ 907296 w 1612278"/>
              <a:gd name="connsiteY31" fmla="*/ 1119668 h 2202620"/>
              <a:gd name="connsiteX32" fmla="*/ 957303 w 1612278"/>
              <a:gd name="connsiteY32" fmla="*/ 1098236 h 2202620"/>
              <a:gd name="connsiteX33" fmla="*/ 954922 w 1612278"/>
              <a:gd name="connsiteY33" fmla="*/ 1098238 h 2202620"/>
              <a:gd name="connsiteX34" fmla="*/ 940633 w 1612278"/>
              <a:gd name="connsiteY34" fmla="*/ 1061724 h 2202620"/>
              <a:gd name="connsiteX35" fmla="*/ 881896 w 1612278"/>
              <a:gd name="connsiteY35" fmla="*/ 1023624 h 2202620"/>
              <a:gd name="connsiteX36" fmla="*/ 850149 w 1612278"/>
              <a:gd name="connsiteY36" fmla="*/ 1007753 h 2202620"/>
              <a:gd name="connsiteX37" fmla="*/ 830302 w 1612278"/>
              <a:gd name="connsiteY37" fmla="*/ 979174 h 2202620"/>
              <a:gd name="connsiteX38" fmla="*/ 869199 w 1612278"/>
              <a:gd name="connsiteY38" fmla="*/ 948222 h 2202620"/>
              <a:gd name="connsiteX39" fmla="*/ 900154 w 1612278"/>
              <a:gd name="connsiteY39" fmla="*/ 931548 h 2202620"/>
              <a:gd name="connsiteX40" fmla="*/ 928730 w 1612278"/>
              <a:gd name="connsiteY40" fmla="*/ 919647 h 2202620"/>
              <a:gd name="connsiteX41" fmla="*/ 979528 w 1612278"/>
              <a:gd name="connsiteY41" fmla="*/ 896624 h 2202620"/>
              <a:gd name="connsiteX42" fmla="*/ 941428 w 1612278"/>
              <a:gd name="connsiteY42" fmla="*/ 752161 h 2202620"/>
              <a:gd name="connsiteX43" fmla="*/ 766010 w 1612278"/>
              <a:gd name="connsiteY43" fmla="*/ 663262 h 2202620"/>
              <a:gd name="connsiteX44" fmla="*/ 758865 w 1612278"/>
              <a:gd name="connsiteY44" fmla="*/ 663658 h 2202620"/>
              <a:gd name="connsiteX45" fmla="*/ 716797 w 1612278"/>
              <a:gd name="connsiteY45" fmla="*/ 599761 h 2202620"/>
              <a:gd name="connsiteX46" fmla="*/ 683461 w 1612278"/>
              <a:gd name="connsiteY46" fmla="*/ 605322 h 2202620"/>
              <a:gd name="connsiteX47" fmla="*/ 667584 w 1612278"/>
              <a:gd name="connsiteY47" fmla="*/ 598172 h 2202620"/>
              <a:gd name="connsiteX48" fmla="*/ 749340 w 1612278"/>
              <a:gd name="connsiteY48" fmla="*/ 486255 h 2202620"/>
              <a:gd name="connsiteX49" fmla="*/ 790618 w 1612278"/>
              <a:gd name="connsiteY49" fmla="*/ 526741 h 2202620"/>
              <a:gd name="connsiteX50" fmla="*/ 834271 w 1612278"/>
              <a:gd name="connsiteY50" fmla="*/ 564043 h 2202620"/>
              <a:gd name="connsiteX51" fmla="*/ 828718 w 1612278"/>
              <a:gd name="connsiteY51" fmla="*/ 493403 h 2202620"/>
              <a:gd name="connsiteX52" fmla="*/ 828718 w 1612278"/>
              <a:gd name="connsiteY52" fmla="*/ 443397 h 2202620"/>
              <a:gd name="connsiteX53" fmla="*/ 812049 w 1612278"/>
              <a:gd name="connsiteY53" fmla="*/ 414822 h 2202620"/>
              <a:gd name="connsiteX54" fmla="*/ 791409 w 1612278"/>
              <a:gd name="connsiteY54" fmla="*/ 378303 h 2202620"/>
              <a:gd name="connsiteX55" fmla="*/ 731086 w 1612278"/>
              <a:gd name="connsiteY55" fmla="*/ 348147 h 2202620"/>
              <a:gd name="connsiteX56" fmla="*/ 665996 w 1612278"/>
              <a:gd name="connsiteY56" fmla="*/ 321949 h 2202620"/>
              <a:gd name="connsiteX57" fmla="*/ 725530 w 1612278"/>
              <a:gd name="connsiteY57" fmla="*/ 296553 h 2202620"/>
              <a:gd name="connsiteX58" fmla="*/ 779503 w 1612278"/>
              <a:gd name="connsiteY58" fmla="*/ 229079 h 2202620"/>
              <a:gd name="connsiteX59" fmla="*/ 836655 w 1612278"/>
              <a:gd name="connsiteY59" fmla="*/ 214003 h 2202620"/>
              <a:gd name="connsiteX60" fmla="*/ 843005 w 1612278"/>
              <a:gd name="connsiteY60" fmla="*/ 171934 h 2202620"/>
              <a:gd name="connsiteX61" fmla="*/ 851734 w 1612278"/>
              <a:gd name="connsiteY61" fmla="*/ 124303 h 2202620"/>
              <a:gd name="connsiteX62" fmla="*/ 800934 w 1612278"/>
              <a:gd name="connsiteY62" fmla="*/ 100494 h 2202620"/>
              <a:gd name="connsiteX63" fmla="*/ 706480 w 1612278"/>
              <a:gd name="connsiteY63" fmla="*/ 90178 h 2202620"/>
              <a:gd name="connsiteX64" fmla="*/ 658853 w 1612278"/>
              <a:gd name="connsiteY64" fmla="*/ 67951 h 2202620"/>
              <a:gd name="connsiteX65" fmla="*/ 608055 w 1612278"/>
              <a:gd name="connsiteY65" fmla="*/ 39378 h 2202620"/>
              <a:gd name="connsiteX66" fmla="*/ 563605 w 1612278"/>
              <a:gd name="connsiteY66" fmla="*/ 52078 h 2202620"/>
              <a:gd name="connsiteX67" fmla="*/ 449305 w 1612278"/>
              <a:gd name="connsiteY67" fmla="*/ 1278 h 2202620"/>
              <a:gd name="connsiteX68" fmla="*/ 423905 w 1612278"/>
              <a:gd name="connsiteY68" fmla="*/ 20328 h 2202620"/>
              <a:gd name="connsiteX69" fmla="*/ 369930 w 1612278"/>
              <a:gd name="connsiteY69" fmla="*/ 39378 h 2202620"/>
              <a:gd name="connsiteX70" fmla="*/ 360403 w 1612278"/>
              <a:gd name="connsiteY70" fmla="*/ 93349 h 2202620"/>
              <a:gd name="connsiteX71" fmla="*/ 283412 w 1612278"/>
              <a:gd name="connsiteY71" fmla="*/ 121928 h 2202620"/>
              <a:gd name="connsiteX72" fmla="*/ 217529 w 1612278"/>
              <a:gd name="connsiteY72" fmla="*/ 134623 h 2202620"/>
              <a:gd name="connsiteX73" fmla="*/ 217529 w 1612278"/>
              <a:gd name="connsiteY73" fmla="*/ 134227 h 2202620"/>
              <a:gd name="connsiteX0" fmla="*/ 217529 w 1612278"/>
              <a:gd name="connsiteY0" fmla="*/ 134227 h 2202620"/>
              <a:gd name="connsiteX1" fmla="*/ 188162 w 1612278"/>
              <a:gd name="connsiteY1" fmla="*/ 205272 h 2202620"/>
              <a:gd name="connsiteX2" fmla="*/ 142122 w 1612278"/>
              <a:gd name="connsiteY2" fmla="*/ 309250 h 2202620"/>
              <a:gd name="connsiteX3" fmla="*/ 116725 w 1612278"/>
              <a:gd name="connsiteY3" fmla="*/ 421966 h 2202620"/>
              <a:gd name="connsiteX4" fmla="*/ 118309 w 1612278"/>
              <a:gd name="connsiteY4" fmla="*/ 628335 h 2202620"/>
              <a:gd name="connsiteX5" fmla="*/ 203240 w 1612278"/>
              <a:gd name="connsiteY5" fmla="*/ 772005 h 2202620"/>
              <a:gd name="connsiteX6" fmla="*/ 242930 w 1612278"/>
              <a:gd name="connsiteY6" fmla="*/ 850591 h 2202620"/>
              <a:gd name="connsiteX7" fmla="*/ 273091 w 1612278"/>
              <a:gd name="connsiteY7" fmla="*/ 920437 h 2202620"/>
              <a:gd name="connsiteX8" fmla="*/ 216736 w 1612278"/>
              <a:gd name="connsiteY8" fmla="*/ 931553 h 2202620"/>
              <a:gd name="connsiteX9" fmla="*/ 95293 w 1612278"/>
              <a:gd name="connsiteY9" fmla="*/ 974416 h 2202620"/>
              <a:gd name="connsiteX10" fmla="*/ 40524 w 1612278"/>
              <a:gd name="connsiteY10" fmla="*/ 995847 h 2202620"/>
              <a:gd name="connsiteX11" fmla="*/ 40 w 1612278"/>
              <a:gd name="connsiteY11" fmla="*/ 997431 h 2202620"/>
              <a:gd name="connsiteX12" fmla="*/ 45286 w 1612278"/>
              <a:gd name="connsiteY12" fmla="*/ 1079191 h 2202620"/>
              <a:gd name="connsiteX13" fmla="*/ 74653 w 1612278"/>
              <a:gd name="connsiteY13" fmla="*/ 1090301 h 2202620"/>
              <a:gd name="connsiteX14" fmla="*/ 111961 w 1612278"/>
              <a:gd name="connsiteY14" fmla="*/ 1067284 h 2202620"/>
              <a:gd name="connsiteX15" fmla="*/ 161965 w 1612278"/>
              <a:gd name="connsiteY15" fmla="*/ 1058549 h 2202620"/>
              <a:gd name="connsiteX16" fmla="*/ 116721 w 1612278"/>
              <a:gd name="connsiteY16" fmla="*/ 1126810 h 2202620"/>
              <a:gd name="connsiteX17" fmla="*/ 87355 w 1612278"/>
              <a:gd name="connsiteY17" fmla="*/ 1195078 h 2202620"/>
              <a:gd name="connsiteX18" fmla="*/ 151646 w 1612278"/>
              <a:gd name="connsiteY18" fmla="*/ 1276830 h 2202620"/>
              <a:gd name="connsiteX19" fmla="*/ 181015 w 1612278"/>
              <a:gd name="connsiteY19" fmla="*/ 1333980 h 2202620"/>
              <a:gd name="connsiteX20" fmla="*/ 87353 w 1612278"/>
              <a:gd name="connsiteY20" fmla="*/ 1379225 h 2202620"/>
              <a:gd name="connsiteX21" fmla="*/ 134980 w 1612278"/>
              <a:gd name="connsiteY21" fmla="*/ 1468128 h 2202620"/>
              <a:gd name="connsiteX22" fmla="*/ 233402 w 1612278"/>
              <a:gd name="connsiteY22" fmla="*/ 1502256 h 2202620"/>
              <a:gd name="connsiteX23" fmla="*/ 316747 w 1612278"/>
              <a:gd name="connsiteY23" fmla="*/ 1526863 h 2202620"/>
              <a:gd name="connsiteX24" fmla="*/ 382627 w 1612278"/>
              <a:gd name="connsiteY24" fmla="*/ 1614174 h 2202620"/>
              <a:gd name="connsiteX25" fmla="*/ 684255 w 1612278"/>
              <a:gd name="connsiteY25" fmla="*/ 1992002 h 2202620"/>
              <a:gd name="connsiteX26" fmla="*/ 839830 w 1612278"/>
              <a:gd name="connsiteY26" fmla="*/ 1947553 h 2202620"/>
              <a:gd name="connsiteX27" fmla="*/ 1008105 w 1612278"/>
              <a:gd name="connsiteY27" fmla="*/ 2185677 h 2202620"/>
              <a:gd name="connsiteX28" fmla="*/ 1155741 w 1612278"/>
              <a:gd name="connsiteY28" fmla="*/ 2185674 h 2202620"/>
              <a:gd name="connsiteX29" fmla="*/ 1351005 w 1612278"/>
              <a:gd name="connsiteY29" fmla="*/ 2007877 h 2202620"/>
              <a:gd name="connsiteX30" fmla="*/ 1141455 w 1612278"/>
              <a:gd name="connsiteY30" fmla="*/ 1731653 h 2202620"/>
              <a:gd name="connsiteX31" fmla="*/ 1609765 w 1612278"/>
              <a:gd name="connsiteY31" fmla="*/ 1275243 h 2202620"/>
              <a:gd name="connsiteX32" fmla="*/ 907296 w 1612278"/>
              <a:gd name="connsiteY32" fmla="*/ 1119668 h 2202620"/>
              <a:gd name="connsiteX33" fmla="*/ 957303 w 1612278"/>
              <a:gd name="connsiteY33" fmla="*/ 1098236 h 2202620"/>
              <a:gd name="connsiteX34" fmla="*/ 954922 w 1612278"/>
              <a:gd name="connsiteY34" fmla="*/ 1098238 h 2202620"/>
              <a:gd name="connsiteX35" fmla="*/ 940633 w 1612278"/>
              <a:gd name="connsiteY35" fmla="*/ 1061724 h 2202620"/>
              <a:gd name="connsiteX36" fmla="*/ 881896 w 1612278"/>
              <a:gd name="connsiteY36" fmla="*/ 1023624 h 2202620"/>
              <a:gd name="connsiteX37" fmla="*/ 850149 w 1612278"/>
              <a:gd name="connsiteY37" fmla="*/ 1007753 h 2202620"/>
              <a:gd name="connsiteX38" fmla="*/ 830302 w 1612278"/>
              <a:gd name="connsiteY38" fmla="*/ 979174 h 2202620"/>
              <a:gd name="connsiteX39" fmla="*/ 869199 w 1612278"/>
              <a:gd name="connsiteY39" fmla="*/ 948222 h 2202620"/>
              <a:gd name="connsiteX40" fmla="*/ 900154 w 1612278"/>
              <a:gd name="connsiteY40" fmla="*/ 931548 h 2202620"/>
              <a:gd name="connsiteX41" fmla="*/ 928730 w 1612278"/>
              <a:gd name="connsiteY41" fmla="*/ 919647 h 2202620"/>
              <a:gd name="connsiteX42" fmla="*/ 979528 w 1612278"/>
              <a:gd name="connsiteY42" fmla="*/ 896624 h 2202620"/>
              <a:gd name="connsiteX43" fmla="*/ 941428 w 1612278"/>
              <a:gd name="connsiteY43" fmla="*/ 752161 h 2202620"/>
              <a:gd name="connsiteX44" fmla="*/ 766010 w 1612278"/>
              <a:gd name="connsiteY44" fmla="*/ 663262 h 2202620"/>
              <a:gd name="connsiteX45" fmla="*/ 758865 w 1612278"/>
              <a:gd name="connsiteY45" fmla="*/ 663658 h 2202620"/>
              <a:gd name="connsiteX46" fmla="*/ 716797 w 1612278"/>
              <a:gd name="connsiteY46" fmla="*/ 599761 h 2202620"/>
              <a:gd name="connsiteX47" fmla="*/ 683461 w 1612278"/>
              <a:gd name="connsiteY47" fmla="*/ 605322 h 2202620"/>
              <a:gd name="connsiteX48" fmla="*/ 667584 w 1612278"/>
              <a:gd name="connsiteY48" fmla="*/ 598172 h 2202620"/>
              <a:gd name="connsiteX49" fmla="*/ 749340 w 1612278"/>
              <a:gd name="connsiteY49" fmla="*/ 486255 h 2202620"/>
              <a:gd name="connsiteX50" fmla="*/ 790618 w 1612278"/>
              <a:gd name="connsiteY50" fmla="*/ 526741 h 2202620"/>
              <a:gd name="connsiteX51" fmla="*/ 834271 w 1612278"/>
              <a:gd name="connsiteY51" fmla="*/ 564043 h 2202620"/>
              <a:gd name="connsiteX52" fmla="*/ 828718 w 1612278"/>
              <a:gd name="connsiteY52" fmla="*/ 493403 h 2202620"/>
              <a:gd name="connsiteX53" fmla="*/ 828718 w 1612278"/>
              <a:gd name="connsiteY53" fmla="*/ 443397 h 2202620"/>
              <a:gd name="connsiteX54" fmla="*/ 812049 w 1612278"/>
              <a:gd name="connsiteY54" fmla="*/ 414822 h 2202620"/>
              <a:gd name="connsiteX55" fmla="*/ 791409 w 1612278"/>
              <a:gd name="connsiteY55" fmla="*/ 378303 h 2202620"/>
              <a:gd name="connsiteX56" fmla="*/ 731086 w 1612278"/>
              <a:gd name="connsiteY56" fmla="*/ 348147 h 2202620"/>
              <a:gd name="connsiteX57" fmla="*/ 665996 w 1612278"/>
              <a:gd name="connsiteY57" fmla="*/ 321949 h 2202620"/>
              <a:gd name="connsiteX58" fmla="*/ 725530 w 1612278"/>
              <a:gd name="connsiteY58" fmla="*/ 296553 h 2202620"/>
              <a:gd name="connsiteX59" fmla="*/ 779503 w 1612278"/>
              <a:gd name="connsiteY59" fmla="*/ 229079 h 2202620"/>
              <a:gd name="connsiteX60" fmla="*/ 836655 w 1612278"/>
              <a:gd name="connsiteY60" fmla="*/ 214003 h 2202620"/>
              <a:gd name="connsiteX61" fmla="*/ 843005 w 1612278"/>
              <a:gd name="connsiteY61" fmla="*/ 171934 h 2202620"/>
              <a:gd name="connsiteX62" fmla="*/ 851734 w 1612278"/>
              <a:gd name="connsiteY62" fmla="*/ 124303 h 2202620"/>
              <a:gd name="connsiteX63" fmla="*/ 800934 w 1612278"/>
              <a:gd name="connsiteY63" fmla="*/ 100494 h 2202620"/>
              <a:gd name="connsiteX64" fmla="*/ 706480 w 1612278"/>
              <a:gd name="connsiteY64" fmla="*/ 90178 h 2202620"/>
              <a:gd name="connsiteX65" fmla="*/ 658853 w 1612278"/>
              <a:gd name="connsiteY65" fmla="*/ 67951 h 2202620"/>
              <a:gd name="connsiteX66" fmla="*/ 608055 w 1612278"/>
              <a:gd name="connsiteY66" fmla="*/ 39378 h 2202620"/>
              <a:gd name="connsiteX67" fmla="*/ 563605 w 1612278"/>
              <a:gd name="connsiteY67" fmla="*/ 52078 h 2202620"/>
              <a:gd name="connsiteX68" fmla="*/ 449305 w 1612278"/>
              <a:gd name="connsiteY68" fmla="*/ 1278 h 2202620"/>
              <a:gd name="connsiteX69" fmla="*/ 423905 w 1612278"/>
              <a:gd name="connsiteY69" fmla="*/ 20328 h 2202620"/>
              <a:gd name="connsiteX70" fmla="*/ 369930 w 1612278"/>
              <a:gd name="connsiteY70" fmla="*/ 39378 h 2202620"/>
              <a:gd name="connsiteX71" fmla="*/ 360403 w 1612278"/>
              <a:gd name="connsiteY71" fmla="*/ 93349 h 2202620"/>
              <a:gd name="connsiteX72" fmla="*/ 283412 w 1612278"/>
              <a:gd name="connsiteY72" fmla="*/ 121928 h 2202620"/>
              <a:gd name="connsiteX73" fmla="*/ 217529 w 1612278"/>
              <a:gd name="connsiteY73" fmla="*/ 134623 h 2202620"/>
              <a:gd name="connsiteX74" fmla="*/ 217529 w 1612278"/>
              <a:gd name="connsiteY74" fmla="*/ 134227 h 2202620"/>
              <a:gd name="connsiteX0" fmla="*/ 217529 w 1612278"/>
              <a:gd name="connsiteY0" fmla="*/ 134227 h 2202620"/>
              <a:gd name="connsiteX1" fmla="*/ 188162 w 1612278"/>
              <a:gd name="connsiteY1" fmla="*/ 205272 h 2202620"/>
              <a:gd name="connsiteX2" fmla="*/ 142122 w 1612278"/>
              <a:gd name="connsiteY2" fmla="*/ 309250 h 2202620"/>
              <a:gd name="connsiteX3" fmla="*/ 116725 w 1612278"/>
              <a:gd name="connsiteY3" fmla="*/ 421966 h 2202620"/>
              <a:gd name="connsiteX4" fmla="*/ 118309 w 1612278"/>
              <a:gd name="connsiteY4" fmla="*/ 628335 h 2202620"/>
              <a:gd name="connsiteX5" fmla="*/ 203240 w 1612278"/>
              <a:gd name="connsiteY5" fmla="*/ 772005 h 2202620"/>
              <a:gd name="connsiteX6" fmla="*/ 242930 w 1612278"/>
              <a:gd name="connsiteY6" fmla="*/ 850591 h 2202620"/>
              <a:gd name="connsiteX7" fmla="*/ 273091 w 1612278"/>
              <a:gd name="connsiteY7" fmla="*/ 920437 h 2202620"/>
              <a:gd name="connsiteX8" fmla="*/ 216736 w 1612278"/>
              <a:gd name="connsiteY8" fmla="*/ 931553 h 2202620"/>
              <a:gd name="connsiteX9" fmla="*/ 95293 w 1612278"/>
              <a:gd name="connsiteY9" fmla="*/ 974416 h 2202620"/>
              <a:gd name="connsiteX10" fmla="*/ 40524 w 1612278"/>
              <a:gd name="connsiteY10" fmla="*/ 995847 h 2202620"/>
              <a:gd name="connsiteX11" fmla="*/ 40 w 1612278"/>
              <a:gd name="connsiteY11" fmla="*/ 997431 h 2202620"/>
              <a:gd name="connsiteX12" fmla="*/ 45286 w 1612278"/>
              <a:gd name="connsiteY12" fmla="*/ 1079191 h 2202620"/>
              <a:gd name="connsiteX13" fmla="*/ 74653 w 1612278"/>
              <a:gd name="connsiteY13" fmla="*/ 1090301 h 2202620"/>
              <a:gd name="connsiteX14" fmla="*/ 111961 w 1612278"/>
              <a:gd name="connsiteY14" fmla="*/ 1067284 h 2202620"/>
              <a:gd name="connsiteX15" fmla="*/ 161965 w 1612278"/>
              <a:gd name="connsiteY15" fmla="*/ 1058549 h 2202620"/>
              <a:gd name="connsiteX16" fmla="*/ 116721 w 1612278"/>
              <a:gd name="connsiteY16" fmla="*/ 1126810 h 2202620"/>
              <a:gd name="connsiteX17" fmla="*/ 87355 w 1612278"/>
              <a:gd name="connsiteY17" fmla="*/ 1195078 h 2202620"/>
              <a:gd name="connsiteX18" fmla="*/ 151646 w 1612278"/>
              <a:gd name="connsiteY18" fmla="*/ 1276830 h 2202620"/>
              <a:gd name="connsiteX19" fmla="*/ 181015 w 1612278"/>
              <a:gd name="connsiteY19" fmla="*/ 1333980 h 2202620"/>
              <a:gd name="connsiteX20" fmla="*/ 87353 w 1612278"/>
              <a:gd name="connsiteY20" fmla="*/ 1379225 h 2202620"/>
              <a:gd name="connsiteX21" fmla="*/ 134980 w 1612278"/>
              <a:gd name="connsiteY21" fmla="*/ 1468128 h 2202620"/>
              <a:gd name="connsiteX22" fmla="*/ 233402 w 1612278"/>
              <a:gd name="connsiteY22" fmla="*/ 1502256 h 2202620"/>
              <a:gd name="connsiteX23" fmla="*/ 316747 w 1612278"/>
              <a:gd name="connsiteY23" fmla="*/ 1526863 h 2202620"/>
              <a:gd name="connsiteX24" fmla="*/ 382627 w 1612278"/>
              <a:gd name="connsiteY24" fmla="*/ 1614174 h 2202620"/>
              <a:gd name="connsiteX25" fmla="*/ 566780 w 1612278"/>
              <a:gd name="connsiteY25" fmla="*/ 1928503 h 2202620"/>
              <a:gd name="connsiteX26" fmla="*/ 684255 w 1612278"/>
              <a:gd name="connsiteY26" fmla="*/ 1992002 h 2202620"/>
              <a:gd name="connsiteX27" fmla="*/ 839830 w 1612278"/>
              <a:gd name="connsiteY27" fmla="*/ 1947553 h 2202620"/>
              <a:gd name="connsiteX28" fmla="*/ 1008105 w 1612278"/>
              <a:gd name="connsiteY28" fmla="*/ 2185677 h 2202620"/>
              <a:gd name="connsiteX29" fmla="*/ 1155741 w 1612278"/>
              <a:gd name="connsiteY29" fmla="*/ 2185674 h 2202620"/>
              <a:gd name="connsiteX30" fmla="*/ 1351005 w 1612278"/>
              <a:gd name="connsiteY30" fmla="*/ 2007877 h 2202620"/>
              <a:gd name="connsiteX31" fmla="*/ 1141455 w 1612278"/>
              <a:gd name="connsiteY31" fmla="*/ 1731653 h 2202620"/>
              <a:gd name="connsiteX32" fmla="*/ 1609765 w 1612278"/>
              <a:gd name="connsiteY32" fmla="*/ 1275243 h 2202620"/>
              <a:gd name="connsiteX33" fmla="*/ 907296 w 1612278"/>
              <a:gd name="connsiteY33" fmla="*/ 1119668 h 2202620"/>
              <a:gd name="connsiteX34" fmla="*/ 957303 w 1612278"/>
              <a:gd name="connsiteY34" fmla="*/ 1098236 h 2202620"/>
              <a:gd name="connsiteX35" fmla="*/ 954922 w 1612278"/>
              <a:gd name="connsiteY35" fmla="*/ 1098238 h 2202620"/>
              <a:gd name="connsiteX36" fmla="*/ 940633 w 1612278"/>
              <a:gd name="connsiteY36" fmla="*/ 1061724 h 2202620"/>
              <a:gd name="connsiteX37" fmla="*/ 881896 w 1612278"/>
              <a:gd name="connsiteY37" fmla="*/ 1023624 h 2202620"/>
              <a:gd name="connsiteX38" fmla="*/ 850149 w 1612278"/>
              <a:gd name="connsiteY38" fmla="*/ 1007753 h 2202620"/>
              <a:gd name="connsiteX39" fmla="*/ 830302 w 1612278"/>
              <a:gd name="connsiteY39" fmla="*/ 979174 h 2202620"/>
              <a:gd name="connsiteX40" fmla="*/ 869199 w 1612278"/>
              <a:gd name="connsiteY40" fmla="*/ 948222 h 2202620"/>
              <a:gd name="connsiteX41" fmla="*/ 900154 w 1612278"/>
              <a:gd name="connsiteY41" fmla="*/ 931548 h 2202620"/>
              <a:gd name="connsiteX42" fmla="*/ 928730 w 1612278"/>
              <a:gd name="connsiteY42" fmla="*/ 919647 h 2202620"/>
              <a:gd name="connsiteX43" fmla="*/ 979528 w 1612278"/>
              <a:gd name="connsiteY43" fmla="*/ 896624 h 2202620"/>
              <a:gd name="connsiteX44" fmla="*/ 941428 w 1612278"/>
              <a:gd name="connsiteY44" fmla="*/ 752161 h 2202620"/>
              <a:gd name="connsiteX45" fmla="*/ 766010 w 1612278"/>
              <a:gd name="connsiteY45" fmla="*/ 663262 h 2202620"/>
              <a:gd name="connsiteX46" fmla="*/ 758865 w 1612278"/>
              <a:gd name="connsiteY46" fmla="*/ 663658 h 2202620"/>
              <a:gd name="connsiteX47" fmla="*/ 716797 w 1612278"/>
              <a:gd name="connsiteY47" fmla="*/ 599761 h 2202620"/>
              <a:gd name="connsiteX48" fmla="*/ 683461 w 1612278"/>
              <a:gd name="connsiteY48" fmla="*/ 605322 h 2202620"/>
              <a:gd name="connsiteX49" fmla="*/ 667584 w 1612278"/>
              <a:gd name="connsiteY49" fmla="*/ 598172 h 2202620"/>
              <a:gd name="connsiteX50" fmla="*/ 749340 w 1612278"/>
              <a:gd name="connsiteY50" fmla="*/ 486255 h 2202620"/>
              <a:gd name="connsiteX51" fmla="*/ 790618 w 1612278"/>
              <a:gd name="connsiteY51" fmla="*/ 526741 h 2202620"/>
              <a:gd name="connsiteX52" fmla="*/ 834271 w 1612278"/>
              <a:gd name="connsiteY52" fmla="*/ 564043 h 2202620"/>
              <a:gd name="connsiteX53" fmla="*/ 828718 w 1612278"/>
              <a:gd name="connsiteY53" fmla="*/ 493403 h 2202620"/>
              <a:gd name="connsiteX54" fmla="*/ 828718 w 1612278"/>
              <a:gd name="connsiteY54" fmla="*/ 443397 h 2202620"/>
              <a:gd name="connsiteX55" fmla="*/ 812049 w 1612278"/>
              <a:gd name="connsiteY55" fmla="*/ 414822 h 2202620"/>
              <a:gd name="connsiteX56" fmla="*/ 791409 w 1612278"/>
              <a:gd name="connsiteY56" fmla="*/ 378303 h 2202620"/>
              <a:gd name="connsiteX57" fmla="*/ 731086 w 1612278"/>
              <a:gd name="connsiteY57" fmla="*/ 348147 h 2202620"/>
              <a:gd name="connsiteX58" fmla="*/ 665996 w 1612278"/>
              <a:gd name="connsiteY58" fmla="*/ 321949 h 2202620"/>
              <a:gd name="connsiteX59" fmla="*/ 725530 w 1612278"/>
              <a:gd name="connsiteY59" fmla="*/ 296553 h 2202620"/>
              <a:gd name="connsiteX60" fmla="*/ 779503 w 1612278"/>
              <a:gd name="connsiteY60" fmla="*/ 229079 h 2202620"/>
              <a:gd name="connsiteX61" fmla="*/ 836655 w 1612278"/>
              <a:gd name="connsiteY61" fmla="*/ 214003 h 2202620"/>
              <a:gd name="connsiteX62" fmla="*/ 843005 w 1612278"/>
              <a:gd name="connsiteY62" fmla="*/ 171934 h 2202620"/>
              <a:gd name="connsiteX63" fmla="*/ 851734 w 1612278"/>
              <a:gd name="connsiteY63" fmla="*/ 124303 h 2202620"/>
              <a:gd name="connsiteX64" fmla="*/ 800934 w 1612278"/>
              <a:gd name="connsiteY64" fmla="*/ 100494 h 2202620"/>
              <a:gd name="connsiteX65" fmla="*/ 706480 w 1612278"/>
              <a:gd name="connsiteY65" fmla="*/ 90178 h 2202620"/>
              <a:gd name="connsiteX66" fmla="*/ 658853 w 1612278"/>
              <a:gd name="connsiteY66" fmla="*/ 67951 h 2202620"/>
              <a:gd name="connsiteX67" fmla="*/ 608055 w 1612278"/>
              <a:gd name="connsiteY67" fmla="*/ 39378 h 2202620"/>
              <a:gd name="connsiteX68" fmla="*/ 563605 w 1612278"/>
              <a:gd name="connsiteY68" fmla="*/ 52078 h 2202620"/>
              <a:gd name="connsiteX69" fmla="*/ 449305 w 1612278"/>
              <a:gd name="connsiteY69" fmla="*/ 1278 h 2202620"/>
              <a:gd name="connsiteX70" fmla="*/ 423905 w 1612278"/>
              <a:gd name="connsiteY70" fmla="*/ 20328 h 2202620"/>
              <a:gd name="connsiteX71" fmla="*/ 369930 w 1612278"/>
              <a:gd name="connsiteY71" fmla="*/ 39378 h 2202620"/>
              <a:gd name="connsiteX72" fmla="*/ 360403 w 1612278"/>
              <a:gd name="connsiteY72" fmla="*/ 93349 h 2202620"/>
              <a:gd name="connsiteX73" fmla="*/ 283412 w 1612278"/>
              <a:gd name="connsiteY73" fmla="*/ 121928 h 2202620"/>
              <a:gd name="connsiteX74" fmla="*/ 217529 w 1612278"/>
              <a:gd name="connsiteY74" fmla="*/ 134623 h 2202620"/>
              <a:gd name="connsiteX75" fmla="*/ 217529 w 1612278"/>
              <a:gd name="connsiteY75" fmla="*/ 134227 h 2202620"/>
              <a:gd name="connsiteX0" fmla="*/ 217529 w 1612278"/>
              <a:gd name="connsiteY0" fmla="*/ 134227 h 2202141"/>
              <a:gd name="connsiteX1" fmla="*/ 188162 w 1612278"/>
              <a:gd name="connsiteY1" fmla="*/ 205272 h 2202141"/>
              <a:gd name="connsiteX2" fmla="*/ 142122 w 1612278"/>
              <a:gd name="connsiteY2" fmla="*/ 309250 h 2202141"/>
              <a:gd name="connsiteX3" fmla="*/ 116725 w 1612278"/>
              <a:gd name="connsiteY3" fmla="*/ 421966 h 2202141"/>
              <a:gd name="connsiteX4" fmla="*/ 118309 w 1612278"/>
              <a:gd name="connsiteY4" fmla="*/ 628335 h 2202141"/>
              <a:gd name="connsiteX5" fmla="*/ 203240 w 1612278"/>
              <a:gd name="connsiteY5" fmla="*/ 772005 h 2202141"/>
              <a:gd name="connsiteX6" fmla="*/ 242930 w 1612278"/>
              <a:gd name="connsiteY6" fmla="*/ 850591 h 2202141"/>
              <a:gd name="connsiteX7" fmla="*/ 273091 w 1612278"/>
              <a:gd name="connsiteY7" fmla="*/ 920437 h 2202141"/>
              <a:gd name="connsiteX8" fmla="*/ 216736 w 1612278"/>
              <a:gd name="connsiteY8" fmla="*/ 931553 h 2202141"/>
              <a:gd name="connsiteX9" fmla="*/ 95293 w 1612278"/>
              <a:gd name="connsiteY9" fmla="*/ 974416 h 2202141"/>
              <a:gd name="connsiteX10" fmla="*/ 40524 w 1612278"/>
              <a:gd name="connsiteY10" fmla="*/ 995847 h 2202141"/>
              <a:gd name="connsiteX11" fmla="*/ 40 w 1612278"/>
              <a:gd name="connsiteY11" fmla="*/ 997431 h 2202141"/>
              <a:gd name="connsiteX12" fmla="*/ 45286 w 1612278"/>
              <a:gd name="connsiteY12" fmla="*/ 1079191 h 2202141"/>
              <a:gd name="connsiteX13" fmla="*/ 74653 w 1612278"/>
              <a:gd name="connsiteY13" fmla="*/ 1090301 h 2202141"/>
              <a:gd name="connsiteX14" fmla="*/ 111961 w 1612278"/>
              <a:gd name="connsiteY14" fmla="*/ 1067284 h 2202141"/>
              <a:gd name="connsiteX15" fmla="*/ 161965 w 1612278"/>
              <a:gd name="connsiteY15" fmla="*/ 1058549 h 2202141"/>
              <a:gd name="connsiteX16" fmla="*/ 116721 w 1612278"/>
              <a:gd name="connsiteY16" fmla="*/ 1126810 h 2202141"/>
              <a:gd name="connsiteX17" fmla="*/ 87355 w 1612278"/>
              <a:gd name="connsiteY17" fmla="*/ 1195078 h 2202141"/>
              <a:gd name="connsiteX18" fmla="*/ 151646 w 1612278"/>
              <a:gd name="connsiteY18" fmla="*/ 1276830 h 2202141"/>
              <a:gd name="connsiteX19" fmla="*/ 181015 w 1612278"/>
              <a:gd name="connsiteY19" fmla="*/ 1333980 h 2202141"/>
              <a:gd name="connsiteX20" fmla="*/ 87353 w 1612278"/>
              <a:gd name="connsiteY20" fmla="*/ 1379225 h 2202141"/>
              <a:gd name="connsiteX21" fmla="*/ 134980 w 1612278"/>
              <a:gd name="connsiteY21" fmla="*/ 1468128 h 2202141"/>
              <a:gd name="connsiteX22" fmla="*/ 233402 w 1612278"/>
              <a:gd name="connsiteY22" fmla="*/ 1502256 h 2202141"/>
              <a:gd name="connsiteX23" fmla="*/ 316747 w 1612278"/>
              <a:gd name="connsiteY23" fmla="*/ 1526863 h 2202141"/>
              <a:gd name="connsiteX24" fmla="*/ 382627 w 1612278"/>
              <a:gd name="connsiteY24" fmla="*/ 1614174 h 2202141"/>
              <a:gd name="connsiteX25" fmla="*/ 566780 w 1612278"/>
              <a:gd name="connsiteY25" fmla="*/ 1928503 h 2202141"/>
              <a:gd name="connsiteX26" fmla="*/ 684255 w 1612278"/>
              <a:gd name="connsiteY26" fmla="*/ 1992002 h 2202141"/>
              <a:gd name="connsiteX27" fmla="*/ 839830 w 1612278"/>
              <a:gd name="connsiteY27" fmla="*/ 1947553 h 2202141"/>
              <a:gd name="connsiteX28" fmla="*/ 973180 w 1612278"/>
              <a:gd name="connsiteY28" fmla="*/ 2109478 h 2202141"/>
              <a:gd name="connsiteX29" fmla="*/ 1008105 w 1612278"/>
              <a:gd name="connsiteY29" fmla="*/ 2185677 h 2202141"/>
              <a:gd name="connsiteX30" fmla="*/ 1155741 w 1612278"/>
              <a:gd name="connsiteY30" fmla="*/ 2185674 h 2202141"/>
              <a:gd name="connsiteX31" fmla="*/ 1351005 w 1612278"/>
              <a:gd name="connsiteY31" fmla="*/ 2007877 h 2202141"/>
              <a:gd name="connsiteX32" fmla="*/ 1141455 w 1612278"/>
              <a:gd name="connsiteY32" fmla="*/ 1731653 h 2202141"/>
              <a:gd name="connsiteX33" fmla="*/ 1609765 w 1612278"/>
              <a:gd name="connsiteY33" fmla="*/ 1275243 h 2202141"/>
              <a:gd name="connsiteX34" fmla="*/ 907296 w 1612278"/>
              <a:gd name="connsiteY34" fmla="*/ 1119668 h 2202141"/>
              <a:gd name="connsiteX35" fmla="*/ 957303 w 1612278"/>
              <a:gd name="connsiteY35" fmla="*/ 1098236 h 2202141"/>
              <a:gd name="connsiteX36" fmla="*/ 954922 w 1612278"/>
              <a:gd name="connsiteY36" fmla="*/ 1098238 h 2202141"/>
              <a:gd name="connsiteX37" fmla="*/ 940633 w 1612278"/>
              <a:gd name="connsiteY37" fmla="*/ 1061724 h 2202141"/>
              <a:gd name="connsiteX38" fmla="*/ 881896 w 1612278"/>
              <a:gd name="connsiteY38" fmla="*/ 1023624 h 2202141"/>
              <a:gd name="connsiteX39" fmla="*/ 850149 w 1612278"/>
              <a:gd name="connsiteY39" fmla="*/ 1007753 h 2202141"/>
              <a:gd name="connsiteX40" fmla="*/ 830302 w 1612278"/>
              <a:gd name="connsiteY40" fmla="*/ 979174 h 2202141"/>
              <a:gd name="connsiteX41" fmla="*/ 869199 w 1612278"/>
              <a:gd name="connsiteY41" fmla="*/ 948222 h 2202141"/>
              <a:gd name="connsiteX42" fmla="*/ 900154 w 1612278"/>
              <a:gd name="connsiteY42" fmla="*/ 931548 h 2202141"/>
              <a:gd name="connsiteX43" fmla="*/ 928730 w 1612278"/>
              <a:gd name="connsiteY43" fmla="*/ 919647 h 2202141"/>
              <a:gd name="connsiteX44" fmla="*/ 979528 w 1612278"/>
              <a:gd name="connsiteY44" fmla="*/ 896624 h 2202141"/>
              <a:gd name="connsiteX45" fmla="*/ 941428 w 1612278"/>
              <a:gd name="connsiteY45" fmla="*/ 752161 h 2202141"/>
              <a:gd name="connsiteX46" fmla="*/ 766010 w 1612278"/>
              <a:gd name="connsiteY46" fmla="*/ 663262 h 2202141"/>
              <a:gd name="connsiteX47" fmla="*/ 758865 w 1612278"/>
              <a:gd name="connsiteY47" fmla="*/ 663658 h 2202141"/>
              <a:gd name="connsiteX48" fmla="*/ 716797 w 1612278"/>
              <a:gd name="connsiteY48" fmla="*/ 599761 h 2202141"/>
              <a:gd name="connsiteX49" fmla="*/ 683461 w 1612278"/>
              <a:gd name="connsiteY49" fmla="*/ 605322 h 2202141"/>
              <a:gd name="connsiteX50" fmla="*/ 667584 w 1612278"/>
              <a:gd name="connsiteY50" fmla="*/ 598172 h 2202141"/>
              <a:gd name="connsiteX51" fmla="*/ 749340 w 1612278"/>
              <a:gd name="connsiteY51" fmla="*/ 486255 h 2202141"/>
              <a:gd name="connsiteX52" fmla="*/ 790618 w 1612278"/>
              <a:gd name="connsiteY52" fmla="*/ 526741 h 2202141"/>
              <a:gd name="connsiteX53" fmla="*/ 834271 w 1612278"/>
              <a:gd name="connsiteY53" fmla="*/ 564043 h 2202141"/>
              <a:gd name="connsiteX54" fmla="*/ 828718 w 1612278"/>
              <a:gd name="connsiteY54" fmla="*/ 493403 h 2202141"/>
              <a:gd name="connsiteX55" fmla="*/ 828718 w 1612278"/>
              <a:gd name="connsiteY55" fmla="*/ 443397 h 2202141"/>
              <a:gd name="connsiteX56" fmla="*/ 812049 w 1612278"/>
              <a:gd name="connsiteY56" fmla="*/ 414822 h 2202141"/>
              <a:gd name="connsiteX57" fmla="*/ 791409 w 1612278"/>
              <a:gd name="connsiteY57" fmla="*/ 378303 h 2202141"/>
              <a:gd name="connsiteX58" fmla="*/ 731086 w 1612278"/>
              <a:gd name="connsiteY58" fmla="*/ 348147 h 2202141"/>
              <a:gd name="connsiteX59" fmla="*/ 665996 w 1612278"/>
              <a:gd name="connsiteY59" fmla="*/ 321949 h 2202141"/>
              <a:gd name="connsiteX60" fmla="*/ 725530 w 1612278"/>
              <a:gd name="connsiteY60" fmla="*/ 296553 h 2202141"/>
              <a:gd name="connsiteX61" fmla="*/ 779503 w 1612278"/>
              <a:gd name="connsiteY61" fmla="*/ 229079 h 2202141"/>
              <a:gd name="connsiteX62" fmla="*/ 836655 w 1612278"/>
              <a:gd name="connsiteY62" fmla="*/ 214003 h 2202141"/>
              <a:gd name="connsiteX63" fmla="*/ 843005 w 1612278"/>
              <a:gd name="connsiteY63" fmla="*/ 171934 h 2202141"/>
              <a:gd name="connsiteX64" fmla="*/ 851734 w 1612278"/>
              <a:gd name="connsiteY64" fmla="*/ 124303 h 2202141"/>
              <a:gd name="connsiteX65" fmla="*/ 800934 w 1612278"/>
              <a:gd name="connsiteY65" fmla="*/ 100494 h 2202141"/>
              <a:gd name="connsiteX66" fmla="*/ 706480 w 1612278"/>
              <a:gd name="connsiteY66" fmla="*/ 90178 h 2202141"/>
              <a:gd name="connsiteX67" fmla="*/ 658853 w 1612278"/>
              <a:gd name="connsiteY67" fmla="*/ 67951 h 2202141"/>
              <a:gd name="connsiteX68" fmla="*/ 608055 w 1612278"/>
              <a:gd name="connsiteY68" fmla="*/ 39378 h 2202141"/>
              <a:gd name="connsiteX69" fmla="*/ 563605 w 1612278"/>
              <a:gd name="connsiteY69" fmla="*/ 52078 h 2202141"/>
              <a:gd name="connsiteX70" fmla="*/ 449305 w 1612278"/>
              <a:gd name="connsiteY70" fmla="*/ 1278 h 2202141"/>
              <a:gd name="connsiteX71" fmla="*/ 423905 w 1612278"/>
              <a:gd name="connsiteY71" fmla="*/ 20328 h 2202141"/>
              <a:gd name="connsiteX72" fmla="*/ 369930 w 1612278"/>
              <a:gd name="connsiteY72" fmla="*/ 39378 h 2202141"/>
              <a:gd name="connsiteX73" fmla="*/ 360403 w 1612278"/>
              <a:gd name="connsiteY73" fmla="*/ 93349 h 2202141"/>
              <a:gd name="connsiteX74" fmla="*/ 283412 w 1612278"/>
              <a:gd name="connsiteY74" fmla="*/ 121928 h 2202141"/>
              <a:gd name="connsiteX75" fmla="*/ 217529 w 1612278"/>
              <a:gd name="connsiteY75" fmla="*/ 134623 h 2202141"/>
              <a:gd name="connsiteX76" fmla="*/ 217529 w 1612278"/>
              <a:gd name="connsiteY76" fmla="*/ 134227 h 2202141"/>
              <a:gd name="connsiteX0" fmla="*/ 217529 w 1612278"/>
              <a:gd name="connsiteY0" fmla="*/ 134227 h 2202141"/>
              <a:gd name="connsiteX1" fmla="*/ 188162 w 1612278"/>
              <a:gd name="connsiteY1" fmla="*/ 205272 h 2202141"/>
              <a:gd name="connsiteX2" fmla="*/ 142122 w 1612278"/>
              <a:gd name="connsiteY2" fmla="*/ 309250 h 2202141"/>
              <a:gd name="connsiteX3" fmla="*/ 116725 w 1612278"/>
              <a:gd name="connsiteY3" fmla="*/ 421966 h 2202141"/>
              <a:gd name="connsiteX4" fmla="*/ 118309 w 1612278"/>
              <a:gd name="connsiteY4" fmla="*/ 628335 h 2202141"/>
              <a:gd name="connsiteX5" fmla="*/ 203240 w 1612278"/>
              <a:gd name="connsiteY5" fmla="*/ 772005 h 2202141"/>
              <a:gd name="connsiteX6" fmla="*/ 242930 w 1612278"/>
              <a:gd name="connsiteY6" fmla="*/ 850591 h 2202141"/>
              <a:gd name="connsiteX7" fmla="*/ 273091 w 1612278"/>
              <a:gd name="connsiteY7" fmla="*/ 920437 h 2202141"/>
              <a:gd name="connsiteX8" fmla="*/ 216736 w 1612278"/>
              <a:gd name="connsiteY8" fmla="*/ 931553 h 2202141"/>
              <a:gd name="connsiteX9" fmla="*/ 95293 w 1612278"/>
              <a:gd name="connsiteY9" fmla="*/ 974416 h 2202141"/>
              <a:gd name="connsiteX10" fmla="*/ 40524 w 1612278"/>
              <a:gd name="connsiteY10" fmla="*/ 995847 h 2202141"/>
              <a:gd name="connsiteX11" fmla="*/ 40 w 1612278"/>
              <a:gd name="connsiteY11" fmla="*/ 997431 h 2202141"/>
              <a:gd name="connsiteX12" fmla="*/ 45286 w 1612278"/>
              <a:gd name="connsiteY12" fmla="*/ 1079191 h 2202141"/>
              <a:gd name="connsiteX13" fmla="*/ 74653 w 1612278"/>
              <a:gd name="connsiteY13" fmla="*/ 1090301 h 2202141"/>
              <a:gd name="connsiteX14" fmla="*/ 111961 w 1612278"/>
              <a:gd name="connsiteY14" fmla="*/ 1067284 h 2202141"/>
              <a:gd name="connsiteX15" fmla="*/ 161965 w 1612278"/>
              <a:gd name="connsiteY15" fmla="*/ 1058549 h 2202141"/>
              <a:gd name="connsiteX16" fmla="*/ 116721 w 1612278"/>
              <a:gd name="connsiteY16" fmla="*/ 1126810 h 2202141"/>
              <a:gd name="connsiteX17" fmla="*/ 87355 w 1612278"/>
              <a:gd name="connsiteY17" fmla="*/ 1195078 h 2202141"/>
              <a:gd name="connsiteX18" fmla="*/ 151646 w 1612278"/>
              <a:gd name="connsiteY18" fmla="*/ 1276830 h 2202141"/>
              <a:gd name="connsiteX19" fmla="*/ 181015 w 1612278"/>
              <a:gd name="connsiteY19" fmla="*/ 1333980 h 2202141"/>
              <a:gd name="connsiteX20" fmla="*/ 87353 w 1612278"/>
              <a:gd name="connsiteY20" fmla="*/ 1379225 h 2202141"/>
              <a:gd name="connsiteX21" fmla="*/ 134980 w 1612278"/>
              <a:gd name="connsiteY21" fmla="*/ 1468128 h 2202141"/>
              <a:gd name="connsiteX22" fmla="*/ 233402 w 1612278"/>
              <a:gd name="connsiteY22" fmla="*/ 1502256 h 2202141"/>
              <a:gd name="connsiteX23" fmla="*/ 316747 w 1612278"/>
              <a:gd name="connsiteY23" fmla="*/ 1526863 h 2202141"/>
              <a:gd name="connsiteX24" fmla="*/ 382627 w 1612278"/>
              <a:gd name="connsiteY24" fmla="*/ 1614174 h 2202141"/>
              <a:gd name="connsiteX25" fmla="*/ 566780 w 1612278"/>
              <a:gd name="connsiteY25" fmla="*/ 1928503 h 2202141"/>
              <a:gd name="connsiteX26" fmla="*/ 684255 w 1612278"/>
              <a:gd name="connsiteY26" fmla="*/ 1992002 h 2202141"/>
              <a:gd name="connsiteX27" fmla="*/ 741405 w 1612278"/>
              <a:gd name="connsiteY27" fmla="*/ 1957079 h 2202141"/>
              <a:gd name="connsiteX28" fmla="*/ 839830 w 1612278"/>
              <a:gd name="connsiteY28" fmla="*/ 1947553 h 2202141"/>
              <a:gd name="connsiteX29" fmla="*/ 973180 w 1612278"/>
              <a:gd name="connsiteY29" fmla="*/ 2109478 h 2202141"/>
              <a:gd name="connsiteX30" fmla="*/ 1008105 w 1612278"/>
              <a:gd name="connsiteY30" fmla="*/ 2185677 h 2202141"/>
              <a:gd name="connsiteX31" fmla="*/ 1155741 w 1612278"/>
              <a:gd name="connsiteY31" fmla="*/ 2185674 h 2202141"/>
              <a:gd name="connsiteX32" fmla="*/ 1351005 w 1612278"/>
              <a:gd name="connsiteY32" fmla="*/ 2007877 h 2202141"/>
              <a:gd name="connsiteX33" fmla="*/ 1141455 w 1612278"/>
              <a:gd name="connsiteY33" fmla="*/ 1731653 h 2202141"/>
              <a:gd name="connsiteX34" fmla="*/ 1609765 w 1612278"/>
              <a:gd name="connsiteY34" fmla="*/ 1275243 h 2202141"/>
              <a:gd name="connsiteX35" fmla="*/ 907296 w 1612278"/>
              <a:gd name="connsiteY35" fmla="*/ 1119668 h 2202141"/>
              <a:gd name="connsiteX36" fmla="*/ 957303 w 1612278"/>
              <a:gd name="connsiteY36" fmla="*/ 1098236 h 2202141"/>
              <a:gd name="connsiteX37" fmla="*/ 954922 w 1612278"/>
              <a:gd name="connsiteY37" fmla="*/ 1098238 h 2202141"/>
              <a:gd name="connsiteX38" fmla="*/ 940633 w 1612278"/>
              <a:gd name="connsiteY38" fmla="*/ 1061724 h 2202141"/>
              <a:gd name="connsiteX39" fmla="*/ 881896 w 1612278"/>
              <a:gd name="connsiteY39" fmla="*/ 1023624 h 2202141"/>
              <a:gd name="connsiteX40" fmla="*/ 850149 w 1612278"/>
              <a:gd name="connsiteY40" fmla="*/ 1007753 h 2202141"/>
              <a:gd name="connsiteX41" fmla="*/ 830302 w 1612278"/>
              <a:gd name="connsiteY41" fmla="*/ 979174 h 2202141"/>
              <a:gd name="connsiteX42" fmla="*/ 869199 w 1612278"/>
              <a:gd name="connsiteY42" fmla="*/ 948222 h 2202141"/>
              <a:gd name="connsiteX43" fmla="*/ 900154 w 1612278"/>
              <a:gd name="connsiteY43" fmla="*/ 931548 h 2202141"/>
              <a:gd name="connsiteX44" fmla="*/ 928730 w 1612278"/>
              <a:gd name="connsiteY44" fmla="*/ 919647 h 2202141"/>
              <a:gd name="connsiteX45" fmla="*/ 979528 w 1612278"/>
              <a:gd name="connsiteY45" fmla="*/ 896624 h 2202141"/>
              <a:gd name="connsiteX46" fmla="*/ 941428 w 1612278"/>
              <a:gd name="connsiteY46" fmla="*/ 752161 h 2202141"/>
              <a:gd name="connsiteX47" fmla="*/ 766010 w 1612278"/>
              <a:gd name="connsiteY47" fmla="*/ 663262 h 2202141"/>
              <a:gd name="connsiteX48" fmla="*/ 758865 w 1612278"/>
              <a:gd name="connsiteY48" fmla="*/ 663658 h 2202141"/>
              <a:gd name="connsiteX49" fmla="*/ 716797 w 1612278"/>
              <a:gd name="connsiteY49" fmla="*/ 599761 h 2202141"/>
              <a:gd name="connsiteX50" fmla="*/ 683461 w 1612278"/>
              <a:gd name="connsiteY50" fmla="*/ 605322 h 2202141"/>
              <a:gd name="connsiteX51" fmla="*/ 667584 w 1612278"/>
              <a:gd name="connsiteY51" fmla="*/ 598172 h 2202141"/>
              <a:gd name="connsiteX52" fmla="*/ 749340 w 1612278"/>
              <a:gd name="connsiteY52" fmla="*/ 486255 h 2202141"/>
              <a:gd name="connsiteX53" fmla="*/ 790618 w 1612278"/>
              <a:gd name="connsiteY53" fmla="*/ 526741 h 2202141"/>
              <a:gd name="connsiteX54" fmla="*/ 834271 w 1612278"/>
              <a:gd name="connsiteY54" fmla="*/ 564043 h 2202141"/>
              <a:gd name="connsiteX55" fmla="*/ 828718 w 1612278"/>
              <a:gd name="connsiteY55" fmla="*/ 493403 h 2202141"/>
              <a:gd name="connsiteX56" fmla="*/ 828718 w 1612278"/>
              <a:gd name="connsiteY56" fmla="*/ 443397 h 2202141"/>
              <a:gd name="connsiteX57" fmla="*/ 812049 w 1612278"/>
              <a:gd name="connsiteY57" fmla="*/ 414822 h 2202141"/>
              <a:gd name="connsiteX58" fmla="*/ 791409 w 1612278"/>
              <a:gd name="connsiteY58" fmla="*/ 378303 h 2202141"/>
              <a:gd name="connsiteX59" fmla="*/ 731086 w 1612278"/>
              <a:gd name="connsiteY59" fmla="*/ 348147 h 2202141"/>
              <a:gd name="connsiteX60" fmla="*/ 665996 w 1612278"/>
              <a:gd name="connsiteY60" fmla="*/ 321949 h 2202141"/>
              <a:gd name="connsiteX61" fmla="*/ 725530 w 1612278"/>
              <a:gd name="connsiteY61" fmla="*/ 296553 h 2202141"/>
              <a:gd name="connsiteX62" fmla="*/ 779503 w 1612278"/>
              <a:gd name="connsiteY62" fmla="*/ 229079 h 2202141"/>
              <a:gd name="connsiteX63" fmla="*/ 836655 w 1612278"/>
              <a:gd name="connsiteY63" fmla="*/ 214003 h 2202141"/>
              <a:gd name="connsiteX64" fmla="*/ 843005 w 1612278"/>
              <a:gd name="connsiteY64" fmla="*/ 171934 h 2202141"/>
              <a:gd name="connsiteX65" fmla="*/ 851734 w 1612278"/>
              <a:gd name="connsiteY65" fmla="*/ 124303 h 2202141"/>
              <a:gd name="connsiteX66" fmla="*/ 800934 w 1612278"/>
              <a:gd name="connsiteY66" fmla="*/ 100494 h 2202141"/>
              <a:gd name="connsiteX67" fmla="*/ 706480 w 1612278"/>
              <a:gd name="connsiteY67" fmla="*/ 90178 h 2202141"/>
              <a:gd name="connsiteX68" fmla="*/ 658853 w 1612278"/>
              <a:gd name="connsiteY68" fmla="*/ 67951 h 2202141"/>
              <a:gd name="connsiteX69" fmla="*/ 608055 w 1612278"/>
              <a:gd name="connsiteY69" fmla="*/ 39378 h 2202141"/>
              <a:gd name="connsiteX70" fmla="*/ 563605 w 1612278"/>
              <a:gd name="connsiteY70" fmla="*/ 52078 h 2202141"/>
              <a:gd name="connsiteX71" fmla="*/ 449305 w 1612278"/>
              <a:gd name="connsiteY71" fmla="*/ 1278 h 2202141"/>
              <a:gd name="connsiteX72" fmla="*/ 423905 w 1612278"/>
              <a:gd name="connsiteY72" fmla="*/ 20328 h 2202141"/>
              <a:gd name="connsiteX73" fmla="*/ 369930 w 1612278"/>
              <a:gd name="connsiteY73" fmla="*/ 39378 h 2202141"/>
              <a:gd name="connsiteX74" fmla="*/ 360403 w 1612278"/>
              <a:gd name="connsiteY74" fmla="*/ 93349 h 2202141"/>
              <a:gd name="connsiteX75" fmla="*/ 283412 w 1612278"/>
              <a:gd name="connsiteY75" fmla="*/ 121928 h 2202141"/>
              <a:gd name="connsiteX76" fmla="*/ 217529 w 1612278"/>
              <a:gd name="connsiteY76" fmla="*/ 134623 h 2202141"/>
              <a:gd name="connsiteX77" fmla="*/ 217529 w 1612278"/>
              <a:gd name="connsiteY77" fmla="*/ 134227 h 2202141"/>
              <a:gd name="connsiteX0" fmla="*/ 217529 w 1612278"/>
              <a:gd name="connsiteY0" fmla="*/ 134227 h 2255529"/>
              <a:gd name="connsiteX1" fmla="*/ 188162 w 1612278"/>
              <a:gd name="connsiteY1" fmla="*/ 205272 h 2255529"/>
              <a:gd name="connsiteX2" fmla="*/ 142122 w 1612278"/>
              <a:gd name="connsiteY2" fmla="*/ 309250 h 2255529"/>
              <a:gd name="connsiteX3" fmla="*/ 116725 w 1612278"/>
              <a:gd name="connsiteY3" fmla="*/ 421966 h 2255529"/>
              <a:gd name="connsiteX4" fmla="*/ 118309 w 1612278"/>
              <a:gd name="connsiteY4" fmla="*/ 628335 h 2255529"/>
              <a:gd name="connsiteX5" fmla="*/ 203240 w 1612278"/>
              <a:gd name="connsiteY5" fmla="*/ 772005 h 2255529"/>
              <a:gd name="connsiteX6" fmla="*/ 242930 w 1612278"/>
              <a:gd name="connsiteY6" fmla="*/ 850591 h 2255529"/>
              <a:gd name="connsiteX7" fmla="*/ 273091 w 1612278"/>
              <a:gd name="connsiteY7" fmla="*/ 920437 h 2255529"/>
              <a:gd name="connsiteX8" fmla="*/ 216736 w 1612278"/>
              <a:gd name="connsiteY8" fmla="*/ 931553 h 2255529"/>
              <a:gd name="connsiteX9" fmla="*/ 95293 w 1612278"/>
              <a:gd name="connsiteY9" fmla="*/ 974416 h 2255529"/>
              <a:gd name="connsiteX10" fmla="*/ 40524 w 1612278"/>
              <a:gd name="connsiteY10" fmla="*/ 995847 h 2255529"/>
              <a:gd name="connsiteX11" fmla="*/ 40 w 1612278"/>
              <a:gd name="connsiteY11" fmla="*/ 997431 h 2255529"/>
              <a:gd name="connsiteX12" fmla="*/ 45286 w 1612278"/>
              <a:gd name="connsiteY12" fmla="*/ 1079191 h 2255529"/>
              <a:gd name="connsiteX13" fmla="*/ 74653 w 1612278"/>
              <a:gd name="connsiteY13" fmla="*/ 1090301 h 2255529"/>
              <a:gd name="connsiteX14" fmla="*/ 111961 w 1612278"/>
              <a:gd name="connsiteY14" fmla="*/ 1067284 h 2255529"/>
              <a:gd name="connsiteX15" fmla="*/ 161965 w 1612278"/>
              <a:gd name="connsiteY15" fmla="*/ 1058549 h 2255529"/>
              <a:gd name="connsiteX16" fmla="*/ 116721 w 1612278"/>
              <a:gd name="connsiteY16" fmla="*/ 1126810 h 2255529"/>
              <a:gd name="connsiteX17" fmla="*/ 87355 w 1612278"/>
              <a:gd name="connsiteY17" fmla="*/ 1195078 h 2255529"/>
              <a:gd name="connsiteX18" fmla="*/ 151646 w 1612278"/>
              <a:gd name="connsiteY18" fmla="*/ 1276830 h 2255529"/>
              <a:gd name="connsiteX19" fmla="*/ 181015 w 1612278"/>
              <a:gd name="connsiteY19" fmla="*/ 1333980 h 2255529"/>
              <a:gd name="connsiteX20" fmla="*/ 87353 w 1612278"/>
              <a:gd name="connsiteY20" fmla="*/ 1379225 h 2255529"/>
              <a:gd name="connsiteX21" fmla="*/ 134980 w 1612278"/>
              <a:gd name="connsiteY21" fmla="*/ 1468128 h 2255529"/>
              <a:gd name="connsiteX22" fmla="*/ 233402 w 1612278"/>
              <a:gd name="connsiteY22" fmla="*/ 1502256 h 2255529"/>
              <a:gd name="connsiteX23" fmla="*/ 316747 w 1612278"/>
              <a:gd name="connsiteY23" fmla="*/ 1526863 h 2255529"/>
              <a:gd name="connsiteX24" fmla="*/ 382627 w 1612278"/>
              <a:gd name="connsiteY24" fmla="*/ 1614174 h 2255529"/>
              <a:gd name="connsiteX25" fmla="*/ 566780 w 1612278"/>
              <a:gd name="connsiteY25" fmla="*/ 1928503 h 2255529"/>
              <a:gd name="connsiteX26" fmla="*/ 684255 w 1612278"/>
              <a:gd name="connsiteY26" fmla="*/ 1992002 h 2255529"/>
              <a:gd name="connsiteX27" fmla="*/ 741405 w 1612278"/>
              <a:gd name="connsiteY27" fmla="*/ 1957079 h 2255529"/>
              <a:gd name="connsiteX28" fmla="*/ 839830 w 1612278"/>
              <a:gd name="connsiteY28" fmla="*/ 1947553 h 2255529"/>
              <a:gd name="connsiteX29" fmla="*/ 973180 w 1612278"/>
              <a:gd name="connsiteY29" fmla="*/ 2109478 h 2255529"/>
              <a:gd name="connsiteX30" fmla="*/ 1008105 w 1612278"/>
              <a:gd name="connsiteY30" fmla="*/ 2185677 h 2255529"/>
              <a:gd name="connsiteX31" fmla="*/ 1106530 w 1612278"/>
              <a:gd name="connsiteY31" fmla="*/ 2255529 h 2255529"/>
              <a:gd name="connsiteX32" fmla="*/ 1155741 w 1612278"/>
              <a:gd name="connsiteY32" fmla="*/ 2185674 h 2255529"/>
              <a:gd name="connsiteX33" fmla="*/ 1351005 w 1612278"/>
              <a:gd name="connsiteY33" fmla="*/ 2007877 h 2255529"/>
              <a:gd name="connsiteX34" fmla="*/ 1141455 w 1612278"/>
              <a:gd name="connsiteY34" fmla="*/ 1731653 h 2255529"/>
              <a:gd name="connsiteX35" fmla="*/ 1609765 w 1612278"/>
              <a:gd name="connsiteY35" fmla="*/ 1275243 h 2255529"/>
              <a:gd name="connsiteX36" fmla="*/ 907296 w 1612278"/>
              <a:gd name="connsiteY36" fmla="*/ 1119668 h 2255529"/>
              <a:gd name="connsiteX37" fmla="*/ 957303 w 1612278"/>
              <a:gd name="connsiteY37" fmla="*/ 1098236 h 2255529"/>
              <a:gd name="connsiteX38" fmla="*/ 954922 w 1612278"/>
              <a:gd name="connsiteY38" fmla="*/ 1098238 h 2255529"/>
              <a:gd name="connsiteX39" fmla="*/ 940633 w 1612278"/>
              <a:gd name="connsiteY39" fmla="*/ 1061724 h 2255529"/>
              <a:gd name="connsiteX40" fmla="*/ 881896 w 1612278"/>
              <a:gd name="connsiteY40" fmla="*/ 1023624 h 2255529"/>
              <a:gd name="connsiteX41" fmla="*/ 850149 w 1612278"/>
              <a:gd name="connsiteY41" fmla="*/ 1007753 h 2255529"/>
              <a:gd name="connsiteX42" fmla="*/ 830302 w 1612278"/>
              <a:gd name="connsiteY42" fmla="*/ 979174 h 2255529"/>
              <a:gd name="connsiteX43" fmla="*/ 869199 w 1612278"/>
              <a:gd name="connsiteY43" fmla="*/ 948222 h 2255529"/>
              <a:gd name="connsiteX44" fmla="*/ 900154 w 1612278"/>
              <a:gd name="connsiteY44" fmla="*/ 931548 h 2255529"/>
              <a:gd name="connsiteX45" fmla="*/ 928730 w 1612278"/>
              <a:gd name="connsiteY45" fmla="*/ 919647 h 2255529"/>
              <a:gd name="connsiteX46" fmla="*/ 979528 w 1612278"/>
              <a:gd name="connsiteY46" fmla="*/ 896624 h 2255529"/>
              <a:gd name="connsiteX47" fmla="*/ 941428 w 1612278"/>
              <a:gd name="connsiteY47" fmla="*/ 752161 h 2255529"/>
              <a:gd name="connsiteX48" fmla="*/ 766010 w 1612278"/>
              <a:gd name="connsiteY48" fmla="*/ 663262 h 2255529"/>
              <a:gd name="connsiteX49" fmla="*/ 758865 w 1612278"/>
              <a:gd name="connsiteY49" fmla="*/ 663658 h 2255529"/>
              <a:gd name="connsiteX50" fmla="*/ 716797 w 1612278"/>
              <a:gd name="connsiteY50" fmla="*/ 599761 h 2255529"/>
              <a:gd name="connsiteX51" fmla="*/ 683461 w 1612278"/>
              <a:gd name="connsiteY51" fmla="*/ 605322 h 2255529"/>
              <a:gd name="connsiteX52" fmla="*/ 667584 w 1612278"/>
              <a:gd name="connsiteY52" fmla="*/ 598172 h 2255529"/>
              <a:gd name="connsiteX53" fmla="*/ 749340 w 1612278"/>
              <a:gd name="connsiteY53" fmla="*/ 486255 h 2255529"/>
              <a:gd name="connsiteX54" fmla="*/ 790618 w 1612278"/>
              <a:gd name="connsiteY54" fmla="*/ 526741 h 2255529"/>
              <a:gd name="connsiteX55" fmla="*/ 834271 w 1612278"/>
              <a:gd name="connsiteY55" fmla="*/ 564043 h 2255529"/>
              <a:gd name="connsiteX56" fmla="*/ 828718 w 1612278"/>
              <a:gd name="connsiteY56" fmla="*/ 493403 h 2255529"/>
              <a:gd name="connsiteX57" fmla="*/ 828718 w 1612278"/>
              <a:gd name="connsiteY57" fmla="*/ 443397 h 2255529"/>
              <a:gd name="connsiteX58" fmla="*/ 812049 w 1612278"/>
              <a:gd name="connsiteY58" fmla="*/ 414822 h 2255529"/>
              <a:gd name="connsiteX59" fmla="*/ 791409 w 1612278"/>
              <a:gd name="connsiteY59" fmla="*/ 378303 h 2255529"/>
              <a:gd name="connsiteX60" fmla="*/ 731086 w 1612278"/>
              <a:gd name="connsiteY60" fmla="*/ 348147 h 2255529"/>
              <a:gd name="connsiteX61" fmla="*/ 665996 w 1612278"/>
              <a:gd name="connsiteY61" fmla="*/ 321949 h 2255529"/>
              <a:gd name="connsiteX62" fmla="*/ 725530 w 1612278"/>
              <a:gd name="connsiteY62" fmla="*/ 296553 h 2255529"/>
              <a:gd name="connsiteX63" fmla="*/ 779503 w 1612278"/>
              <a:gd name="connsiteY63" fmla="*/ 229079 h 2255529"/>
              <a:gd name="connsiteX64" fmla="*/ 836655 w 1612278"/>
              <a:gd name="connsiteY64" fmla="*/ 214003 h 2255529"/>
              <a:gd name="connsiteX65" fmla="*/ 843005 w 1612278"/>
              <a:gd name="connsiteY65" fmla="*/ 171934 h 2255529"/>
              <a:gd name="connsiteX66" fmla="*/ 851734 w 1612278"/>
              <a:gd name="connsiteY66" fmla="*/ 124303 h 2255529"/>
              <a:gd name="connsiteX67" fmla="*/ 800934 w 1612278"/>
              <a:gd name="connsiteY67" fmla="*/ 100494 h 2255529"/>
              <a:gd name="connsiteX68" fmla="*/ 706480 w 1612278"/>
              <a:gd name="connsiteY68" fmla="*/ 90178 h 2255529"/>
              <a:gd name="connsiteX69" fmla="*/ 658853 w 1612278"/>
              <a:gd name="connsiteY69" fmla="*/ 67951 h 2255529"/>
              <a:gd name="connsiteX70" fmla="*/ 608055 w 1612278"/>
              <a:gd name="connsiteY70" fmla="*/ 39378 h 2255529"/>
              <a:gd name="connsiteX71" fmla="*/ 563605 w 1612278"/>
              <a:gd name="connsiteY71" fmla="*/ 52078 h 2255529"/>
              <a:gd name="connsiteX72" fmla="*/ 449305 w 1612278"/>
              <a:gd name="connsiteY72" fmla="*/ 1278 h 2255529"/>
              <a:gd name="connsiteX73" fmla="*/ 423905 w 1612278"/>
              <a:gd name="connsiteY73" fmla="*/ 20328 h 2255529"/>
              <a:gd name="connsiteX74" fmla="*/ 369930 w 1612278"/>
              <a:gd name="connsiteY74" fmla="*/ 39378 h 2255529"/>
              <a:gd name="connsiteX75" fmla="*/ 360403 w 1612278"/>
              <a:gd name="connsiteY75" fmla="*/ 93349 h 2255529"/>
              <a:gd name="connsiteX76" fmla="*/ 283412 w 1612278"/>
              <a:gd name="connsiteY76" fmla="*/ 121928 h 2255529"/>
              <a:gd name="connsiteX77" fmla="*/ 217529 w 1612278"/>
              <a:gd name="connsiteY77" fmla="*/ 134623 h 2255529"/>
              <a:gd name="connsiteX78" fmla="*/ 217529 w 1612278"/>
              <a:gd name="connsiteY78" fmla="*/ 134227 h 2255529"/>
              <a:gd name="connsiteX0" fmla="*/ 217529 w 1612171"/>
              <a:gd name="connsiteY0" fmla="*/ 134227 h 2255529"/>
              <a:gd name="connsiteX1" fmla="*/ 188162 w 1612171"/>
              <a:gd name="connsiteY1" fmla="*/ 205272 h 2255529"/>
              <a:gd name="connsiteX2" fmla="*/ 142122 w 1612171"/>
              <a:gd name="connsiteY2" fmla="*/ 309250 h 2255529"/>
              <a:gd name="connsiteX3" fmla="*/ 116725 w 1612171"/>
              <a:gd name="connsiteY3" fmla="*/ 421966 h 2255529"/>
              <a:gd name="connsiteX4" fmla="*/ 118309 w 1612171"/>
              <a:gd name="connsiteY4" fmla="*/ 628335 h 2255529"/>
              <a:gd name="connsiteX5" fmla="*/ 203240 w 1612171"/>
              <a:gd name="connsiteY5" fmla="*/ 772005 h 2255529"/>
              <a:gd name="connsiteX6" fmla="*/ 242930 w 1612171"/>
              <a:gd name="connsiteY6" fmla="*/ 850591 h 2255529"/>
              <a:gd name="connsiteX7" fmla="*/ 273091 w 1612171"/>
              <a:gd name="connsiteY7" fmla="*/ 920437 h 2255529"/>
              <a:gd name="connsiteX8" fmla="*/ 216736 w 1612171"/>
              <a:gd name="connsiteY8" fmla="*/ 931553 h 2255529"/>
              <a:gd name="connsiteX9" fmla="*/ 95293 w 1612171"/>
              <a:gd name="connsiteY9" fmla="*/ 974416 h 2255529"/>
              <a:gd name="connsiteX10" fmla="*/ 40524 w 1612171"/>
              <a:gd name="connsiteY10" fmla="*/ 995847 h 2255529"/>
              <a:gd name="connsiteX11" fmla="*/ 40 w 1612171"/>
              <a:gd name="connsiteY11" fmla="*/ 997431 h 2255529"/>
              <a:gd name="connsiteX12" fmla="*/ 45286 w 1612171"/>
              <a:gd name="connsiteY12" fmla="*/ 1079191 h 2255529"/>
              <a:gd name="connsiteX13" fmla="*/ 74653 w 1612171"/>
              <a:gd name="connsiteY13" fmla="*/ 1090301 h 2255529"/>
              <a:gd name="connsiteX14" fmla="*/ 111961 w 1612171"/>
              <a:gd name="connsiteY14" fmla="*/ 1067284 h 2255529"/>
              <a:gd name="connsiteX15" fmla="*/ 161965 w 1612171"/>
              <a:gd name="connsiteY15" fmla="*/ 1058549 h 2255529"/>
              <a:gd name="connsiteX16" fmla="*/ 116721 w 1612171"/>
              <a:gd name="connsiteY16" fmla="*/ 1126810 h 2255529"/>
              <a:gd name="connsiteX17" fmla="*/ 87355 w 1612171"/>
              <a:gd name="connsiteY17" fmla="*/ 1195078 h 2255529"/>
              <a:gd name="connsiteX18" fmla="*/ 151646 w 1612171"/>
              <a:gd name="connsiteY18" fmla="*/ 1276830 h 2255529"/>
              <a:gd name="connsiteX19" fmla="*/ 181015 w 1612171"/>
              <a:gd name="connsiteY19" fmla="*/ 1333980 h 2255529"/>
              <a:gd name="connsiteX20" fmla="*/ 87353 w 1612171"/>
              <a:gd name="connsiteY20" fmla="*/ 1379225 h 2255529"/>
              <a:gd name="connsiteX21" fmla="*/ 134980 w 1612171"/>
              <a:gd name="connsiteY21" fmla="*/ 1468128 h 2255529"/>
              <a:gd name="connsiteX22" fmla="*/ 233402 w 1612171"/>
              <a:gd name="connsiteY22" fmla="*/ 1502256 h 2255529"/>
              <a:gd name="connsiteX23" fmla="*/ 316747 w 1612171"/>
              <a:gd name="connsiteY23" fmla="*/ 1526863 h 2255529"/>
              <a:gd name="connsiteX24" fmla="*/ 382627 w 1612171"/>
              <a:gd name="connsiteY24" fmla="*/ 1614174 h 2255529"/>
              <a:gd name="connsiteX25" fmla="*/ 566780 w 1612171"/>
              <a:gd name="connsiteY25" fmla="*/ 1928503 h 2255529"/>
              <a:gd name="connsiteX26" fmla="*/ 684255 w 1612171"/>
              <a:gd name="connsiteY26" fmla="*/ 1992002 h 2255529"/>
              <a:gd name="connsiteX27" fmla="*/ 741405 w 1612171"/>
              <a:gd name="connsiteY27" fmla="*/ 1957079 h 2255529"/>
              <a:gd name="connsiteX28" fmla="*/ 839830 w 1612171"/>
              <a:gd name="connsiteY28" fmla="*/ 1947553 h 2255529"/>
              <a:gd name="connsiteX29" fmla="*/ 973180 w 1612171"/>
              <a:gd name="connsiteY29" fmla="*/ 2109478 h 2255529"/>
              <a:gd name="connsiteX30" fmla="*/ 1008105 w 1612171"/>
              <a:gd name="connsiteY30" fmla="*/ 2185677 h 2255529"/>
              <a:gd name="connsiteX31" fmla="*/ 1106530 w 1612171"/>
              <a:gd name="connsiteY31" fmla="*/ 2255529 h 2255529"/>
              <a:gd name="connsiteX32" fmla="*/ 1155741 w 1612171"/>
              <a:gd name="connsiteY32" fmla="*/ 2185674 h 2255529"/>
              <a:gd name="connsiteX33" fmla="*/ 1351005 w 1612171"/>
              <a:gd name="connsiteY33" fmla="*/ 2007877 h 2255529"/>
              <a:gd name="connsiteX34" fmla="*/ 1281155 w 1612171"/>
              <a:gd name="connsiteY34" fmla="*/ 1852304 h 2255529"/>
              <a:gd name="connsiteX35" fmla="*/ 1141455 w 1612171"/>
              <a:gd name="connsiteY35" fmla="*/ 1731653 h 2255529"/>
              <a:gd name="connsiteX36" fmla="*/ 1609765 w 1612171"/>
              <a:gd name="connsiteY36" fmla="*/ 1275243 h 2255529"/>
              <a:gd name="connsiteX37" fmla="*/ 907296 w 1612171"/>
              <a:gd name="connsiteY37" fmla="*/ 1119668 h 2255529"/>
              <a:gd name="connsiteX38" fmla="*/ 957303 w 1612171"/>
              <a:gd name="connsiteY38" fmla="*/ 1098236 h 2255529"/>
              <a:gd name="connsiteX39" fmla="*/ 954922 w 1612171"/>
              <a:gd name="connsiteY39" fmla="*/ 1098238 h 2255529"/>
              <a:gd name="connsiteX40" fmla="*/ 940633 w 1612171"/>
              <a:gd name="connsiteY40" fmla="*/ 1061724 h 2255529"/>
              <a:gd name="connsiteX41" fmla="*/ 881896 w 1612171"/>
              <a:gd name="connsiteY41" fmla="*/ 1023624 h 2255529"/>
              <a:gd name="connsiteX42" fmla="*/ 850149 w 1612171"/>
              <a:gd name="connsiteY42" fmla="*/ 1007753 h 2255529"/>
              <a:gd name="connsiteX43" fmla="*/ 830302 w 1612171"/>
              <a:gd name="connsiteY43" fmla="*/ 979174 h 2255529"/>
              <a:gd name="connsiteX44" fmla="*/ 869199 w 1612171"/>
              <a:gd name="connsiteY44" fmla="*/ 948222 h 2255529"/>
              <a:gd name="connsiteX45" fmla="*/ 900154 w 1612171"/>
              <a:gd name="connsiteY45" fmla="*/ 931548 h 2255529"/>
              <a:gd name="connsiteX46" fmla="*/ 928730 w 1612171"/>
              <a:gd name="connsiteY46" fmla="*/ 919647 h 2255529"/>
              <a:gd name="connsiteX47" fmla="*/ 979528 w 1612171"/>
              <a:gd name="connsiteY47" fmla="*/ 896624 h 2255529"/>
              <a:gd name="connsiteX48" fmla="*/ 941428 w 1612171"/>
              <a:gd name="connsiteY48" fmla="*/ 752161 h 2255529"/>
              <a:gd name="connsiteX49" fmla="*/ 766010 w 1612171"/>
              <a:gd name="connsiteY49" fmla="*/ 663262 h 2255529"/>
              <a:gd name="connsiteX50" fmla="*/ 758865 w 1612171"/>
              <a:gd name="connsiteY50" fmla="*/ 663658 h 2255529"/>
              <a:gd name="connsiteX51" fmla="*/ 716797 w 1612171"/>
              <a:gd name="connsiteY51" fmla="*/ 599761 h 2255529"/>
              <a:gd name="connsiteX52" fmla="*/ 683461 w 1612171"/>
              <a:gd name="connsiteY52" fmla="*/ 605322 h 2255529"/>
              <a:gd name="connsiteX53" fmla="*/ 667584 w 1612171"/>
              <a:gd name="connsiteY53" fmla="*/ 598172 h 2255529"/>
              <a:gd name="connsiteX54" fmla="*/ 749340 w 1612171"/>
              <a:gd name="connsiteY54" fmla="*/ 486255 h 2255529"/>
              <a:gd name="connsiteX55" fmla="*/ 790618 w 1612171"/>
              <a:gd name="connsiteY55" fmla="*/ 526741 h 2255529"/>
              <a:gd name="connsiteX56" fmla="*/ 834271 w 1612171"/>
              <a:gd name="connsiteY56" fmla="*/ 564043 h 2255529"/>
              <a:gd name="connsiteX57" fmla="*/ 828718 w 1612171"/>
              <a:gd name="connsiteY57" fmla="*/ 493403 h 2255529"/>
              <a:gd name="connsiteX58" fmla="*/ 828718 w 1612171"/>
              <a:gd name="connsiteY58" fmla="*/ 443397 h 2255529"/>
              <a:gd name="connsiteX59" fmla="*/ 812049 w 1612171"/>
              <a:gd name="connsiteY59" fmla="*/ 414822 h 2255529"/>
              <a:gd name="connsiteX60" fmla="*/ 791409 w 1612171"/>
              <a:gd name="connsiteY60" fmla="*/ 378303 h 2255529"/>
              <a:gd name="connsiteX61" fmla="*/ 731086 w 1612171"/>
              <a:gd name="connsiteY61" fmla="*/ 348147 h 2255529"/>
              <a:gd name="connsiteX62" fmla="*/ 665996 w 1612171"/>
              <a:gd name="connsiteY62" fmla="*/ 321949 h 2255529"/>
              <a:gd name="connsiteX63" fmla="*/ 725530 w 1612171"/>
              <a:gd name="connsiteY63" fmla="*/ 296553 h 2255529"/>
              <a:gd name="connsiteX64" fmla="*/ 779503 w 1612171"/>
              <a:gd name="connsiteY64" fmla="*/ 229079 h 2255529"/>
              <a:gd name="connsiteX65" fmla="*/ 836655 w 1612171"/>
              <a:gd name="connsiteY65" fmla="*/ 214003 h 2255529"/>
              <a:gd name="connsiteX66" fmla="*/ 843005 w 1612171"/>
              <a:gd name="connsiteY66" fmla="*/ 171934 h 2255529"/>
              <a:gd name="connsiteX67" fmla="*/ 851734 w 1612171"/>
              <a:gd name="connsiteY67" fmla="*/ 124303 h 2255529"/>
              <a:gd name="connsiteX68" fmla="*/ 800934 w 1612171"/>
              <a:gd name="connsiteY68" fmla="*/ 100494 h 2255529"/>
              <a:gd name="connsiteX69" fmla="*/ 706480 w 1612171"/>
              <a:gd name="connsiteY69" fmla="*/ 90178 h 2255529"/>
              <a:gd name="connsiteX70" fmla="*/ 658853 w 1612171"/>
              <a:gd name="connsiteY70" fmla="*/ 67951 h 2255529"/>
              <a:gd name="connsiteX71" fmla="*/ 608055 w 1612171"/>
              <a:gd name="connsiteY71" fmla="*/ 39378 h 2255529"/>
              <a:gd name="connsiteX72" fmla="*/ 563605 w 1612171"/>
              <a:gd name="connsiteY72" fmla="*/ 52078 h 2255529"/>
              <a:gd name="connsiteX73" fmla="*/ 449305 w 1612171"/>
              <a:gd name="connsiteY73" fmla="*/ 1278 h 2255529"/>
              <a:gd name="connsiteX74" fmla="*/ 423905 w 1612171"/>
              <a:gd name="connsiteY74" fmla="*/ 20328 h 2255529"/>
              <a:gd name="connsiteX75" fmla="*/ 369930 w 1612171"/>
              <a:gd name="connsiteY75" fmla="*/ 39378 h 2255529"/>
              <a:gd name="connsiteX76" fmla="*/ 360403 w 1612171"/>
              <a:gd name="connsiteY76" fmla="*/ 93349 h 2255529"/>
              <a:gd name="connsiteX77" fmla="*/ 283412 w 1612171"/>
              <a:gd name="connsiteY77" fmla="*/ 121928 h 2255529"/>
              <a:gd name="connsiteX78" fmla="*/ 217529 w 1612171"/>
              <a:gd name="connsiteY78" fmla="*/ 134623 h 2255529"/>
              <a:gd name="connsiteX79" fmla="*/ 217529 w 1612171"/>
              <a:gd name="connsiteY79" fmla="*/ 134227 h 2255529"/>
              <a:gd name="connsiteX0" fmla="*/ 217529 w 1612171"/>
              <a:gd name="connsiteY0" fmla="*/ 134227 h 2255529"/>
              <a:gd name="connsiteX1" fmla="*/ 188162 w 1612171"/>
              <a:gd name="connsiteY1" fmla="*/ 205272 h 2255529"/>
              <a:gd name="connsiteX2" fmla="*/ 142122 w 1612171"/>
              <a:gd name="connsiteY2" fmla="*/ 309250 h 2255529"/>
              <a:gd name="connsiteX3" fmla="*/ 116725 w 1612171"/>
              <a:gd name="connsiteY3" fmla="*/ 421966 h 2255529"/>
              <a:gd name="connsiteX4" fmla="*/ 118309 w 1612171"/>
              <a:gd name="connsiteY4" fmla="*/ 628335 h 2255529"/>
              <a:gd name="connsiteX5" fmla="*/ 203240 w 1612171"/>
              <a:gd name="connsiteY5" fmla="*/ 772005 h 2255529"/>
              <a:gd name="connsiteX6" fmla="*/ 242930 w 1612171"/>
              <a:gd name="connsiteY6" fmla="*/ 850591 h 2255529"/>
              <a:gd name="connsiteX7" fmla="*/ 273091 w 1612171"/>
              <a:gd name="connsiteY7" fmla="*/ 920437 h 2255529"/>
              <a:gd name="connsiteX8" fmla="*/ 216736 w 1612171"/>
              <a:gd name="connsiteY8" fmla="*/ 931553 h 2255529"/>
              <a:gd name="connsiteX9" fmla="*/ 95293 w 1612171"/>
              <a:gd name="connsiteY9" fmla="*/ 974416 h 2255529"/>
              <a:gd name="connsiteX10" fmla="*/ 40524 w 1612171"/>
              <a:gd name="connsiteY10" fmla="*/ 995847 h 2255529"/>
              <a:gd name="connsiteX11" fmla="*/ 40 w 1612171"/>
              <a:gd name="connsiteY11" fmla="*/ 997431 h 2255529"/>
              <a:gd name="connsiteX12" fmla="*/ 45286 w 1612171"/>
              <a:gd name="connsiteY12" fmla="*/ 1079191 h 2255529"/>
              <a:gd name="connsiteX13" fmla="*/ 74653 w 1612171"/>
              <a:gd name="connsiteY13" fmla="*/ 1090301 h 2255529"/>
              <a:gd name="connsiteX14" fmla="*/ 111961 w 1612171"/>
              <a:gd name="connsiteY14" fmla="*/ 1067284 h 2255529"/>
              <a:gd name="connsiteX15" fmla="*/ 161965 w 1612171"/>
              <a:gd name="connsiteY15" fmla="*/ 1058549 h 2255529"/>
              <a:gd name="connsiteX16" fmla="*/ 116721 w 1612171"/>
              <a:gd name="connsiteY16" fmla="*/ 1126810 h 2255529"/>
              <a:gd name="connsiteX17" fmla="*/ 87355 w 1612171"/>
              <a:gd name="connsiteY17" fmla="*/ 1195078 h 2255529"/>
              <a:gd name="connsiteX18" fmla="*/ 151646 w 1612171"/>
              <a:gd name="connsiteY18" fmla="*/ 1276830 h 2255529"/>
              <a:gd name="connsiteX19" fmla="*/ 181015 w 1612171"/>
              <a:gd name="connsiteY19" fmla="*/ 1333980 h 2255529"/>
              <a:gd name="connsiteX20" fmla="*/ 87353 w 1612171"/>
              <a:gd name="connsiteY20" fmla="*/ 1379225 h 2255529"/>
              <a:gd name="connsiteX21" fmla="*/ 134980 w 1612171"/>
              <a:gd name="connsiteY21" fmla="*/ 1468128 h 2255529"/>
              <a:gd name="connsiteX22" fmla="*/ 233402 w 1612171"/>
              <a:gd name="connsiteY22" fmla="*/ 1502256 h 2255529"/>
              <a:gd name="connsiteX23" fmla="*/ 316747 w 1612171"/>
              <a:gd name="connsiteY23" fmla="*/ 1526863 h 2255529"/>
              <a:gd name="connsiteX24" fmla="*/ 382627 w 1612171"/>
              <a:gd name="connsiteY24" fmla="*/ 1614174 h 2255529"/>
              <a:gd name="connsiteX25" fmla="*/ 566780 w 1612171"/>
              <a:gd name="connsiteY25" fmla="*/ 1928503 h 2255529"/>
              <a:gd name="connsiteX26" fmla="*/ 684255 w 1612171"/>
              <a:gd name="connsiteY26" fmla="*/ 1992002 h 2255529"/>
              <a:gd name="connsiteX27" fmla="*/ 741405 w 1612171"/>
              <a:gd name="connsiteY27" fmla="*/ 1957079 h 2255529"/>
              <a:gd name="connsiteX28" fmla="*/ 839830 w 1612171"/>
              <a:gd name="connsiteY28" fmla="*/ 1947553 h 2255529"/>
              <a:gd name="connsiteX29" fmla="*/ 973180 w 1612171"/>
              <a:gd name="connsiteY29" fmla="*/ 2109478 h 2255529"/>
              <a:gd name="connsiteX30" fmla="*/ 1008105 w 1612171"/>
              <a:gd name="connsiteY30" fmla="*/ 2185677 h 2255529"/>
              <a:gd name="connsiteX31" fmla="*/ 1106530 w 1612171"/>
              <a:gd name="connsiteY31" fmla="*/ 2255529 h 2255529"/>
              <a:gd name="connsiteX32" fmla="*/ 1155741 w 1612171"/>
              <a:gd name="connsiteY32" fmla="*/ 2185674 h 2255529"/>
              <a:gd name="connsiteX33" fmla="*/ 1274806 w 1612171"/>
              <a:gd name="connsiteY33" fmla="*/ 2112654 h 2255529"/>
              <a:gd name="connsiteX34" fmla="*/ 1351005 w 1612171"/>
              <a:gd name="connsiteY34" fmla="*/ 2007877 h 2255529"/>
              <a:gd name="connsiteX35" fmla="*/ 1281155 w 1612171"/>
              <a:gd name="connsiteY35" fmla="*/ 1852304 h 2255529"/>
              <a:gd name="connsiteX36" fmla="*/ 1141455 w 1612171"/>
              <a:gd name="connsiteY36" fmla="*/ 1731653 h 2255529"/>
              <a:gd name="connsiteX37" fmla="*/ 1609765 w 1612171"/>
              <a:gd name="connsiteY37" fmla="*/ 1275243 h 2255529"/>
              <a:gd name="connsiteX38" fmla="*/ 907296 w 1612171"/>
              <a:gd name="connsiteY38" fmla="*/ 1119668 h 2255529"/>
              <a:gd name="connsiteX39" fmla="*/ 957303 w 1612171"/>
              <a:gd name="connsiteY39" fmla="*/ 1098236 h 2255529"/>
              <a:gd name="connsiteX40" fmla="*/ 954922 w 1612171"/>
              <a:gd name="connsiteY40" fmla="*/ 1098238 h 2255529"/>
              <a:gd name="connsiteX41" fmla="*/ 940633 w 1612171"/>
              <a:gd name="connsiteY41" fmla="*/ 1061724 h 2255529"/>
              <a:gd name="connsiteX42" fmla="*/ 881896 w 1612171"/>
              <a:gd name="connsiteY42" fmla="*/ 1023624 h 2255529"/>
              <a:gd name="connsiteX43" fmla="*/ 850149 w 1612171"/>
              <a:gd name="connsiteY43" fmla="*/ 1007753 h 2255529"/>
              <a:gd name="connsiteX44" fmla="*/ 830302 w 1612171"/>
              <a:gd name="connsiteY44" fmla="*/ 979174 h 2255529"/>
              <a:gd name="connsiteX45" fmla="*/ 869199 w 1612171"/>
              <a:gd name="connsiteY45" fmla="*/ 948222 h 2255529"/>
              <a:gd name="connsiteX46" fmla="*/ 900154 w 1612171"/>
              <a:gd name="connsiteY46" fmla="*/ 931548 h 2255529"/>
              <a:gd name="connsiteX47" fmla="*/ 928730 w 1612171"/>
              <a:gd name="connsiteY47" fmla="*/ 919647 h 2255529"/>
              <a:gd name="connsiteX48" fmla="*/ 979528 w 1612171"/>
              <a:gd name="connsiteY48" fmla="*/ 896624 h 2255529"/>
              <a:gd name="connsiteX49" fmla="*/ 941428 w 1612171"/>
              <a:gd name="connsiteY49" fmla="*/ 752161 h 2255529"/>
              <a:gd name="connsiteX50" fmla="*/ 766010 w 1612171"/>
              <a:gd name="connsiteY50" fmla="*/ 663262 h 2255529"/>
              <a:gd name="connsiteX51" fmla="*/ 758865 w 1612171"/>
              <a:gd name="connsiteY51" fmla="*/ 663658 h 2255529"/>
              <a:gd name="connsiteX52" fmla="*/ 716797 w 1612171"/>
              <a:gd name="connsiteY52" fmla="*/ 599761 h 2255529"/>
              <a:gd name="connsiteX53" fmla="*/ 683461 w 1612171"/>
              <a:gd name="connsiteY53" fmla="*/ 605322 h 2255529"/>
              <a:gd name="connsiteX54" fmla="*/ 667584 w 1612171"/>
              <a:gd name="connsiteY54" fmla="*/ 598172 h 2255529"/>
              <a:gd name="connsiteX55" fmla="*/ 749340 w 1612171"/>
              <a:gd name="connsiteY55" fmla="*/ 486255 h 2255529"/>
              <a:gd name="connsiteX56" fmla="*/ 790618 w 1612171"/>
              <a:gd name="connsiteY56" fmla="*/ 526741 h 2255529"/>
              <a:gd name="connsiteX57" fmla="*/ 834271 w 1612171"/>
              <a:gd name="connsiteY57" fmla="*/ 564043 h 2255529"/>
              <a:gd name="connsiteX58" fmla="*/ 828718 w 1612171"/>
              <a:gd name="connsiteY58" fmla="*/ 493403 h 2255529"/>
              <a:gd name="connsiteX59" fmla="*/ 828718 w 1612171"/>
              <a:gd name="connsiteY59" fmla="*/ 443397 h 2255529"/>
              <a:gd name="connsiteX60" fmla="*/ 812049 w 1612171"/>
              <a:gd name="connsiteY60" fmla="*/ 414822 h 2255529"/>
              <a:gd name="connsiteX61" fmla="*/ 791409 w 1612171"/>
              <a:gd name="connsiteY61" fmla="*/ 378303 h 2255529"/>
              <a:gd name="connsiteX62" fmla="*/ 731086 w 1612171"/>
              <a:gd name="connsiteY62" fmla="*/ 348147 h 2255529"/>
              <a:gd name="connsiteX63" fmla="*/ 665996 w 1612171"/>
              <a:gd name="connsiteY63" fmla="*/ 321949 h 2255529"/>
              <a:gd name="connsiteX64" fmla="*/ 725530 w 1612171"/>
              <a:gd name="connsiteY64" fmla="*/ 296553 h 2255529"/>
              <a:gd name="connsiteX65" fmla="*/ 779503 w 1612171"/>
              <a:gd name="connsiteY65" fmla="*/ 229079 h 2255529"/>
              <a:gd name="connsiteX66" fmla="*/ 836655 w 1612171"/>
              <a:gd name="connsiteY66" fmla="*/ 214003 h 2255529"/>
              <a:gd name="connsiteX67" fmla="*/ 843005 w 1612171"/>
              <a:gd name="connsiteY67" fmla="*/ 171934 h 2255529"/>
              <a:gd name="connsiteX68" fmla="*/ 851734 w 1612171"/>
              <a:gd name="connsiteY68" fmla="*/ 124303 h 2255529"/>
              <a:gd name="connsiteX69" fmla="*/ 800934 w 1612171"/>
              <a:gd name="connsiteY69" fmla="*/ 100494 h 2255529"/>
              <a:gd name="connsiteX70" fmla="*/ 706480 w 1612171"/>
              <a:gd name="connsiteY70" fmla="*/ 90178 h 2255529"/>
              <a:gd name="connsiteX71" fmla="*/ 658853 w 1612171"/>
              <a:gd name="connsiteY71" fmla="*/ 67951 h 2255529"/>
              <a:gd name="connsiteX72" fmla="*/ 608055 w 1612171"/>
              <a:gd name="connsiteY72" fmla="*/ 39378 h 2255529"/>
              <a:gd name="connsiteX73" fmla="*/ 563605 w 1612171"/>
              <a:gd name="connsiteY73" fmla="*/ 52078 h 2255529"/>
              <a:gd name="connsiteX74" fmla="*/ 449305 w 1612171"/>
              <a:gd name="connsiteY74" fmla="*/ 1278 h 2255529"/>
              <a:gd name="connsiteX75" fmla="*/ 423905 w 1612171"/>
              <a:gd name="connsiteY75" fmla="*/ 20328 h 2255529"/>
              <a:gd name="connsiteX76" fmla="*/ 369930 w 1612171"/>
              <a:gd name="connsiteY76" fmla="*/ 39378 h 2255529"/>
              <a:gd name="connsiteX77" fmla="*/ 360403 w 1612171"/>
              <a:gd name="connsiteY77" fmla="*/ 93349 h 2255529"/>
              <a:gd name="connsiteX78" fmla="*/ 283412 w 1612171"/>
              <a:gd name="connsiteY78" fmla="*/ 121928 h 2255529"/>
              <a:gd name="connsiteX79" fmla="*/ 217529 w 1612171"/>
              <a:gd name="connsiteY79" fmla="*/ 134623 h 2255529"/>
              <a:gd name="connsiteX80" fmla="*/ 217529 w 1612171"/>
              <a:gd name="connsiteY80" fmla="*/ 134227 h 2255529"/>
              <a:gd name="connsiteX0" fmla="*/ 217529 w 1626239"/>
              <a:gd name="connsiteY0" fmla="*/ 134227 h 2255529"/>
              <a:gd name="connsiteX1" fmla="*/ 188162 w 1626239"/>
              <a:gd name="connsiteY1" fmla="*/ 205272 h 2255529"/>
              <a:gd name="connsiteX2" fmla="*/ 142122 w 1626239"/>
              <a:gd name="connsiteY2" fmla="*/ 309250 h 2255529"/>
              <a:gd name="connsiteX3" fmla="*/ 116725 w 1626239"/>
              <a:gd name="connsiteY3" fmla="*/ 421966 h 2255529"/>
              <a:gd name="connsiteX4" fmla="*/ 118309 w 1626239"/>
              <a:gd name="connsiteY4" fmla="*/ 628335 h 2255529"/>
              <a:gd name="connsiteX5" fmla="*/ 203240 w 1626239"/>
              <a:gd name="connsiteY5" fmla="*/ 772005 h 2255529"/>
              <a:gd name="connsiteX6" fmla="*/ 242930 w 1626239"/>
              <a:gd name="connsiteY6" fmla="*/ 850591 h 2255529"/>
              <a:gd name="connsiteX7" fmla="*/ 273091 w 1626239"/>
              <a:gd name="connsiteY7" fmla="*/ 920437 h 2255529"/>
              <a:gd name="connsiteX8" fmla="*/ 216736 w 1626239"/>
              <a:gd name="connsiteY8" fmla="*/ 931553 h 2255529"/>
              <a:gd name="connsiteX9" fmla="*/ 95293 w 1626239"/>
              <a:gd name="connsiteY9" fmla="*/ 974416 h 2255529"/>
              <a:gd name="connsiteX10" fmla="*/ 40524 w 1626239"/>
              <a:gd name="connsiteY10" fmla="*/ 995847 h 2255529"/>
              <a:gd name="connsiteX11" fmla="*/ 40 w 1626239"/>
              <a:gd name="connsiteY11" fmla="*/ 997431 h 2255529"/>
              <a:gd name="connsiteX12" fmla="*/ 45286 w 1626239"/>
              <a:gd name="connsiteY12" fmla="*/ 1079191 h 2255529"/>
              <a:gd name="connsiteX13" fmla="*/ 74653 w 1626239"/>
              <a:gd name="connsiteY13" fmla="*/ 1090301 h 2255529"/>
              <a:gd name="connsiteX14" fmla="*/ 111961 w 1626239"/>
              <a:gd name="connsiteY14" fmla="*/ 1067284 h 2255529"/>
              <a:gd name="connsiteX15" fmla="*/ 161965 w 1626239"/>
              <a:gd name="connsiteY15" fmla="*/ 1058549 h 2255529"/>
              <a:gd name="connsiteX16" fmla="*/ 116721 w 1626239"/>
              <a:gd name="connsiteY16" fmla="*/ 1126810 h 2255529"/>
              <a:gd name="connsiteX17" fmla="*/ 87355 w 1626239"/>
              <a:gd name="connsiteY17" fmla="*/ 1195078 h 2255529"/>
              <a:gd name="connsiteX18" fmla="*/ 151646 w 1626239"/>
              <a:gd name="connsiteY18" fmla="*/ 1276830 h 2255529"/>
              <a:gd name="connsiteX19" fmla="*/ 181015 w 1626239"/>
              <a:gd name="connsiteY19" fmla="*/ 1333980 h 2255529"/>
              <a:gd name="connsiteX20" fmla="*/ 87353 w 1626239"/>
              <a:gd name="connsiteY20" fmla="*/ 1379225 h 2255529"/>
              <a:gd name="connsiteX21" fmla="*/ 134980 w 1626239"/>
              <a:gd name="connsiteY21" fmla="*/ 1468128 h 2255529"/>
              <a:gd name="connsiteX22" fmla="*/ 233402 w 1626239"/>
              <a:gd name="connsiteY22" fmla="*/ 1502256 h 2255529"/>
              <a:gd name="connsiteX23" fmla="*/ 316747 w 1626239"/>
              <a:gd name="connsiteY23" fmla="*/ 1526863 h 2255529"/>
              <a:gd name="connsiteX24" fmla="*/ 382627 w 1626239"/>
              <a:gd name="connsiteY24" fmla="*/ 1614174 h 2255529"/>
              <a:gd name="connsiteX25" fmla="*/ 566780 w 1626239"/>
              <a:gd name="connsiteY25" fmla="*/ 1928503 h 2255529"/>
              <a:gd name="connsiteX26" fmla="*/ 684255 w 1626239"/>
              <a:gd name="connsiteY26" fmla="*/ 1992002 h 2255529"/>
              <a:gd name="connsiteX27" fmla="*/ 741405 w 1626239"/>
              <a:gd name="connsiteY27" fmla="*/ 1957079 h 2255529"/>
              <a:gd name="connsiteX28" fmla="*/ 839830 w 1626239"/>
              <a:gd name="connsiteY28" fmla="*/ 1947553 h 2255529"/>
              <a:gd name="connsiteX29" fmla="*/ 973180 w 1626239"/>
              <a:gd name="connsiteY29" fmla="*/ 2109478 h 2255529"/>
              <a:gd name="connsiteX30" fmla="*/ 1008105 w 1626239"/>
              <a:gd name="connsiteY30" fmla="*/ 2185677 h 2255529"/>
              <a:gd name="connsiteX31" fmla="*/ 1106530 w 1626239"/>
              <a:gd name="connsiteY31" fmla="*/ 2255529 h 2255529"/>
              <a:gd name="connsiteX32" fmla="*/ 1155741 w 1626239"/>
              <a:gd name="connsiteY32" fmla="*/ 2185674 h 2255529"/>
              <a:gd name="connsiteX33" fmla="*/ 1274806 w 1626239"/>
              <a:gd name="connsiteY33" fmla="*/ 2112654 h 2255529"/>
              <a:gd name="connsiteX34" fmla="*/ 1351005 w 1626239"/>
              <a:gd name="connsiteY34" fmla="*/ 2007877 h 2255529"/>
              <a:gd name="connsiteX35" fmla="*/ 1281155 w 1626239"/>
              <a:gd name="connsiteY35" fmla="*/ 1852304 h 2255529"/>
              <a:gd name="connsiteX36" fmla="*/ 1141455 w 1626239"/>
              <a:gd name="connsiteY36" fmla="*/ 1731653 h 2255529"/>
              <a:gd name="connsiteX37" fmla="*/ 1382756 w 1626239"/>
              <a:gd name="connsiteY37" fmla="*/ 1499879 h 2255529"/>
              <a:gd name="connsiteX38" fmla="*/ 1609765 w 1626239"/>
              <a:gd name="connsiteY38" fmla="*/ 1275243 h 2255529"/>
              <a:gd name="connsiteX39" fmla="*/ 907296 w 1626239"/>
              <a:gd name="connsiteY39" fmla="*/ 1119668 h 2255529"/>
              <a:gd name="connsiteX40" fmla="*/ 957303 w 1626239"/>
              <a:gd name="connsiteY40" fmla="*/ 1098236 h 2255529"/>
              <a:gd name="connsiteX41" fmla="*/ 954922 w 1626239"/>
              <a:gd name="connsiteY41" fmla="*/ 1098238 h 2255529"/>
              <a:gd name="connsiteX42" fmla="*/ 940633 w 1626239"/>
              <a:gd name="connsiteY42" fmla="*/ 1061724 h 2255529"/>
              <a:gd name="connsiteX43" fmla="*/ 881896 w 1626239"/>
              <a:gd name="connsiteY43" fmla="*/ 1023624 h 2255529"/>
              <a:gd name="connsiteX44" fmla="*/ 850149 w 1626239"/>
              <a:gd name="connsiteY44" fmla="*/ 1007753 h 2255529"/>
              <a:gd name="connsiteX45" fmla="*/ 830302 w 1626239"/>
              <a:gd name="connsiteY45" fmla="*/ 979174 h 2255529"/>
              <a:gd name="connsiteX46" fmla="*/ 869199 w 1626239"/>
              <a:gd name="connsiteY46" fmla="*/ 948222 h 2255529"/>
              <a:gd name="connsiteX47" fmla="*/ 900154 w 1626239"/>
              <a:gd name="connsiteY47" fmla="*/ 931548 h 2255529"/>
              <a:gd name="connsiteX48" fmla="*/ 928730 w 1626239"/>
              <a:gd name="connsiteY48" fmla="*/ 919647 h 2255529"/>
              <a:gd name="connsiteX49" fmla="*/ 979528 w 1626239"/>
              <a:gd name="connsiteY49" fmla="*/ 896624 h 2255529"/>
              <a:gd name="connsiteX50" fmla="*/ 941428 w 1626239"/>
              <a:gd name="connsiteY50" fmla="*/ 752161 h 2255529"/>
              <a:gd name="connsiteX51" fmla="*/ 766010 w 1626239"/>
              <a:gd name="connsiteY51" fmla="*/ 663262 h 2255529"/>
              <a:gd name="connsiteX52" fmla="*/ 758865 w 1626239"/>
              <a:gd name="connsiteY52" fmla="*/ 663658 h 2255529"/>
              <a:gd name="connsiteX53" fmla="*/ 716797 w 1626239"/>
              <a:gd name="connsiteY53" fmla="*/ 599761 h 2255529"/>
              <a:gd name="connsiteX54" fmla="*/ 683461 w 1626239"/>
              <a:gd name="connsiteY54" fmla="*/ 605322 h 2255529"/>
              <a:gd name="connsiteX55" fmla="*/ 667584 w 1626239"/>
              <a:gd name="connsiteY55" fmla="*/ 598172 h 2255529"/>
              <a:gd name="connsiteX56" fmla="*/ 749340 w 1626239"/>
              <a:gd name="connsiteY56" fmla="*/ 486255 h 2255529"/>
              <a:gd name="connsiteX57" fmla="*/ 790618 w 1626239"/>
              <a:gd name="connsiteY57" fmla="*/ 526741 h 2255529"/>
              <a:gd name="connsiteX58" fmla="*/ 834271 w 1626239"/>
              <a:gd name="connsiteY58" fmla="*/ 564043 h 2255529"/>
              <a:gd name="connsiteX59" fmla="*/ 828718 w 1626239"/>
              <a:gd name="connsiteY59" fmla="*/ 493403 h 2255529"/>
              <a:gd name="connsiteX60" fmla="*/ 828718 w 1626239"/>
              <a:gd name="connsiteY60" fmla="*/ 443397 h 2255529"/>
              <a:gd name="connsiteX61" fmla="*/ 812049 w 1626239"/>
              <a:gd name="connsiteY61" fmla="*/ 414822 h 2255529"/>
              <a:gd name="connsiteX62" fmla="*/ 791409 w 1626239"/>
              <a:gd name="connsiteY62" fmla="*/ 378303 h 2255529"/>
              <a:gd name="connsiteX63" fmla="*/ 731086 w 1626239"/>
              <a:gd name="connsiteY63" fmla="*/ 348147 h 2255529"/>
              <a:gd name="connsiteX64" fmla="*/ 665996 w 1626239"/>
              <a:gd name="connsiteY64" fmla="*/ 321949 h 2255529"/>
              <a:gd name="connsiteX65" fmla="*/ 725530 w 1626239"/>
              <a:gd name="connsiteY65" fmla="*/ 296553 h 2255529"/>
              <a:gd name="connsiteX66" fmla="*/ 779503 w 1626239"/>
              <a:gd name="connsiteY66" fmla="*/ 229079 h 2255529"/>
              <a:gd name="connsiteX67" fmla="*/ 836655 w 1626239"/>
              <a:gd name="connsiteY67" fmla="*/ 214003 h 2255529"/>
              <a:gd name="connsiteX68" fmla="*/ 843005 w 1626239"/>
              <a:gd name="connsiteY68" fmla="*/ 171934 h 2255529"/>
              <a:gd name="connsiteX69" fmla="*/ 851734 w 1626239"/>
              <a:gd name="connsiteY69" fmla="*/ 124303 h 2255529"/>
              <a:gd name="connsiteX70" fmla="*/ 800934 w 1626239"/>
              <a:gd name="connsiteY70" fmla="*/ 100494 h 2255529"/>
              <a:gd name="connsiteX71" fmla="*/ 706480 w 1626239"/>
              <a:gd name="connsiteY71" fmla="*/ 90178 h 2255529"/>
              <a:gd name="connsiteX72" fmla="*/ 658853 w 1626239"/>
              <a:gd name="connsiteY72" fmla="*/ 67951 h 2255529"/>
              <a:gd name="connsiteX73" fmla="*/ 608055 w 1626239"/>
              <a:gd name="connsiteY73" fmla="*/ 39378 h 2255529"/>
              <a:gd name="connsiteX74" fmla="*/ 563605 w 1626239"/>
              <a:gd name="connsiteY74" fmla="*/ 52078 h 2255529"/>
              <a:gd name="connsiteX75" fmla="*/ 449305 w 1626239"/>
              <a:gd name="connsiteY75" fmla="*/ 1278 h 2255529"/>
              <a:gd name="connsiteX76" fmla="*/ 423905 w 1626239"/>
              <a:gd name="connsiteY76" fmla="*/ 20328 h 2255529"/>
              <a:gd name="connsiteX77" fmla="*/ 369930 w 1626239"/>
              <a:gd name="connsiteY77" fmla="*/ 39378 h 2255529"/>
              <a:gd name="connsiteX78" fmla="*/ 360403 w 1626239"/>
              <a:gd name="connsiteY78" fmla="*/ 93349 h 2255529"/>
              <a:gd name="connsiteX79" fmla="*/ 283412 w 1626239"/>
              <a:gd name="connsiteY79" fmla="*/ 121928 h 2255529"/>
              <a:gd name="connsiteX80" fmla="*/ 217529 w 1626239"/>
              <a:gd name="connsiteY80" fmla="*/ 134623 h 2255529"/>
              <a:gd name="connsiteX81" fmla="*/ 217529 w 1626239"/>
              <a:gd name="connsiteY81" fmla="*/ 134227 h 2255529"/>
              <a:gd name="connsiteX0" fmla="*/ 217529 w 1610417"/>
              <a:gd name="connsiteY0" fmla="*/ 134227 h 2255529"/>
              <a:gd name="connsiteX1" fmla="*/ 188162 w 1610417"/>
              <a:gd name="connsiteY1" fmla="*/ 205272 h 2255529"/>
              <a:gd name="connsiteX2" fmla="*/ 142122 w 1610417"/>
              <a:gd name="connsiteY2" fmla="*/ 309250 h 2255529"/>
              <a:gd name="connsiteX3" fmla="*/ 116725 w 1610417"/>
              <a:gd name="connsiteY3" fmla="*/ 421966 h 2255529"/>
              <a:gd name="connsiteX4" fmla="*/ 118309 w 1610417"/>
              <a:gd name="connsiteY4" fmla="*/ 628335 h 2255529"/>
              <a:gd name="connsiteX5" fmla="*/ 203240 w 1610417"/>
              <a:gd name="connsiteY5" fmla="*/ 772005 h 2255529"/>
              <a:gd name="connsiteX6" fmla="*/ 242930 w 1610417"/>
              <a:gd name="connsiteY6" fmla="*/ 850591 h 2255529"/>
              <a:gd name="connsiteX7" fmla="*/ 273091 w 1610417"/>
              <a:gd name="connsiteY7" fmla="*/ 920437 h 2255529"/>
              <a:gd name="connsiteX8" fmla="*/ 216736 w 1610417"/>
              <a:gd name="connsiteY8" fmla="*/ 931553 h 2255529"/>
              <a:gd name="connsiteX9" fmla="*/ 95293 w 1610417"/>
              <a:gd name="connsiteY9" fmla="*/ 974416 h 2255529"/>
              <a:gd name="connsiteX10" fmla="*/ 40524 w 1610417"/>
              <a:gd name="connsiteY10" fmla="*/ 995847 h 2255529"/>
              <a:gd name="connsiteX11" fmla="*/ 40 w 1610417"/>
              <a:gd name="connsiteY11" fmla="*/ 997431 h 2255529"/>
              <a:gd name="connsiteX12" fmla="*/ 45286 w 1610417"/>
              <a:gd name="connsiteY12" fmla="*/ 1079191 h 2255529"/>
              <a:gd name="connsiteX13" fmla="*/ 74653 w 1610417"/>
              <a:gd name="connsiteY13" fmla="*/ 1090301 h 2255529"/>
              <a:gd name="connsiteX14" fmla="*/ 111961 w 1610417"/>
              <a:gd name="connsiteY14" fmla="*/ 1067284 h 2255529"/>
              <a:gd name="connsiteX15" fmla="*/ 161965 w 1610417"/>
              <a:gd name="connsiteY15" fmla="*/ 1058549 h 2255529"/>
              <a:gd name="connsiteX16" fmla="*/ 116721 w 1610417"/>
              <a:gd name="connsiteY16" fmla="*/ 1126810 h 2255529"/>
              <a:gd name="connsiteX17" fmla="*/ 87355 w 1610417"/>
              <a:gd name="connsiteY17" fmla="*/ 1195078 h 2255529"/>
              <a:gd name="connsiteX18" fmla="*/ 151646 w 1610417"/>
              <a:gd name="connsiteY18" fmla="*/ 1276830 h 2255529"/>
              <a:gd name="connsiteX19" fmla="*/ 181015 w 1610417"/>
              <a:gd name="connsiteY19" fmla="*/ 1333980 h 2255529"/>
              <a:gd name="connsiteX20" fmla="*/ 87353 w 1610417"/>
              <a:gd name="connsiteY20" fmla="*/ 1379225 h 2255529"/>
              <a:gd name="connsiteX21" fmla="*/ 134980 w 1610417"/>
              <a:gd name="connsiteY21" fmla="*/ 1468128 h 2255529"/>
              <a:gd name="connsiteX22" fmla="*/ 233402 w 1610417"/>
              <a:gd name="connsiteY22" fmla="*/ 1502256 h 2255529"/>
              <a:gd name="connsiteX23" fmla="*/ 316747 w 1610417"/>
              <a:gd name="connsiteY23" fmla="*/ 1526863 h 2255529"/>
              <a:gd name="connsiteX24" fmla="*/ 382627 w 1610417"/>
              <a:gd name="connsiteY24" fmla="*/ 1614174 h 2255529"/>
              <a:gd name="connsiteX25" fmla="*/ 566780 w 1610417"/>
              <a:gd name="connsiteY25" fmla="*/ 1928503 h 2255529"/>
              <a:gd name="connsiteX26" fmla="*/ 684255 w 1610417"/>
              <a:gd name="connsiteY26" fmla="*/ 1992002 h 2255529"/>
              <a:gd name="connsiteX27" fmla="*/ 741405 w 1610417"/>
              <a:gd name="connsiteY27" fmla="*/ 1957079 h 2255529"/>
              <a:gd name="connsiteX28" fmla="*/ 839830 w 1610417"/>
              <a:gd name="connsiteY28" fmla="*/ 1947553 h 2255529"/>
              <a:gd name="connsiteX29" fmla="*/ 973180 w 1610417"/>
              <a:gd name="connsiteY29" fmla="*/ 2109478 h 2255529"/>
              <a:gd name="connsiteX30" fmla="*/ 1008105 w 1610417"/>
              <a:gd name="connsiteY30" fmla="*/ 2185677 h 2255529"/>
              <a:gd name="connsiteX31" fmla="*/ 1106530 w 1610417"/>
              <a:gd name="connsiteY31" fmla="*/ 2255529 h 2255529"/>
              <a:gd name="connsiteX32" fmla="*/ 1155741 w 1610417"/>
              <a:gd name="connsiteY32" fmla="*/ 2185674 h 2255529"/>
              <a:gd name="connsiteX33" fmla="*/ 1274806 w 1610417"/>
              <a:gd name="connsiteY33" fmla="*/ 2112654 h 2255529"/>
              <a:gd name="connsiteX34" fmla="*/ 1351005 w 1610417"/>
              <a:gd name="connsiteY34" fmla="*/ 2007877 h 2255529"/>
              <a:gd name="connsiteX35" fmla="*/ 1281155 w 1610417"/>
              <a:gd name="connsiteY35" fmla="*/ 1852304 h 2255529"/>
              <a:gd name="connsiteX36" fmla="*/ 1141455 w 1610417"/>
              <a:gd name="connsiteY36" fmla="*/ 1731653 h 2255529"/>
              <a:gd name="connsiteX37" fmla="*/ 1382756 w 1610417"/>
              <a:gd name="connsiteY37" fmla="*/ 1499879 h 2255529"/>
              <a:gd name="connsiteX38" fmla="*/ 1609765 w 1610417"/>
              <a:gd name="connsiteY38" fmla="*/ 1275243 h 2255529"/>
              <a:gd name="connsiteX39" fmla="*/ 1309731 w 1610417"/>
              <a:gd name="connsiteY39" fmla="*/ 1280804 h 2255529"/>
              <a:gd name="connsiteX40" fmla="*/ 907296 w 1610417"/>
              <a:gd name="connsiteY40" fmla="*/ 1119668 h 2255529"/>
              <a:gd name="connsiteX41" fmla="*/ 957303 w 1610417"/>
              <a:gd name="connsiteY41" fmla="*/ 1098236 h 2255529"/>
              <a:gd name="connsiteX42" fmla="*/ 954922 w 1610417"/>
              <a:gd name="connsiteY42" fmla="*/ 1098238 h 2255529"/>
              <a:gd name="connsiteX43" fmla="*/ 940633 w 1610417"/>
              <a:gd name="connsiteY43" fmla="*/ 1061724 h 2255529"/>
              <a:gd name="connsiteX44" fmla="*/ 881896 w 1610417"/>
              <a:gd name="connsiteY44" fmla="*/ 1023624 h 2255529"/>
              <a:gd name="connsiteX45" fmla="*/ 850149 w 1610417"/>
              <a:gd name="connsiteY45" fmla="*/ 1007753 h 2255529"/>
              <a:gd name="connsiteX46" fmla="*/ 830302 w 1610417"/>
              <a:gd name="connsiteY46" fmla="*/ 979174 h 2255529"/>
              <a:gd name="connsiteX47" fmla="*/ 869199 w 1610417"/>
              <a:gd name="connsiteY47" fmla="*/ 948222 h 2255529"/>
              <a:gd name="connsiteX48" fmla="*/ 900154 w 1610417"/>
              <a:gd name="connsiteY48" fmla="*/ 931548 h 2255529"/>
              <a:gd name="connsiteX49" fmla="*/ 928730 w 1610417"/>
              <a:gd name="connsiteY49" fmla="*/ 919647 h 2255529"/>
              <a:gd name="connsiteX50" fmla="*/ 979528 w 1610417"/>
              <a:gd name="connsiteY50" fmla="*/ 896624 h 2255529"/>
              <a:gd name="connsiteX51" fmla="*/ 941428 w 1610417"/>
              <a:gd name="connsiteY51" fmla="*/ 752161 h 2255529"/>
              <a:gd name="connsiteX52" fmla="*/ 766010 w 1610417"/>
              <a:gd name="connsiteY52" fmla="*/ 663262 h 2255529"/>
              <a:gd name="connsiteX53" fmla="*/ 758865 w 1610417"/>
              <a:gd name="connsiteY53" fmla="*/ 663658 h 2255529"/>
              <a:gd name="connsiteX54" fmla="*/ 716797 w 1610417"/>
              <a:gd name="connsiteY54" fmla="*/ 599761 h 2255529"/>
              <a:gd name="connsiteX55" fmla="*/ 683461 w 1610417"/>
              <a:gd name="connsiteY55" fmla="*/ 605322 h 2255529"/>
              <a:gd name="connsiteX56" fmla="*/ 667584 w 1610417"/>
              <a:gd name="connsiteY56" fmla="*/ 598172 h 2255529"/>
              <a:gd name="connsiteX57" fmla="*/ 749340 w 1610417"/>
              <a:gd name="connsiteY57" fmla="*/ 486255 h 2255529"/>
              <a:gd name="connsiteX58" fmla="*/ 790618 w 1610417"/>
              <a:gd name="connsiteY58" fmla="*/ 526741 h 2255529"/>
              <a:gd name="connsiteX59" fmla="*/ 834271 w 1610417"/>
              <a:gd name="connsiteY59" fmla="*/ 564043 h 2255529"/>
              <a:gd name="connsiteX60" fmla="*/ 828718 w 1610417"/>
              <a:gd name="connsiteY60" fmla="*/ 493403 h 2255529"/>
              <a:gd name="connsiteX61" fmla="*/ 828718 w 1610417"/>
              <a:gd name="connsiteY61" fmla="*/ 443397 h 2255529"/>
              <a:gd name="connsiteX62" fmla="*/ 812049 w 1610417"/>
              <a:gd name="connsiteY62" fmla="*/ 414822 h 2255529"/>
              <a:gd name="connsiteX63" fmla="*/ 791409 w 1610417"/>
              <a:gd name="connsiteY63" fmla="*/ 378303 h 2255529"/>
              <a:gd name="connsiteX64" fmla="*/ 731086 w 1610417"/>
              <a:gd name="connsiteY64" fmla="*/ 348147 h 2255529"/>
              <a:gd name="connsiteX65" fmla="*/ 665996 w 1610417"/>
              <a:gd name="connsiteY65" fmla="*/ 321949 h 2255529"/>
              <a:gd name="connsiteX66" fmla="*/ 725530 w 1610417"/>
              <a:gd name="connsiteY66" fmla="*/ 296553 h 2255529"/>
              <a:gd name="connsiteX67" fmla="*/ 779503 w 1610417"/>
              <a:gd name="connsiteY67" fmla="*/ 229079 h 2255529"/>
              <a:gd name="connsiteX68" fmla="*/ 836655 w 1610417"/>
              <a:gd name="connsiteY68" fmla="*/ 214003 h 2255529"/>
              <a:gd name="connsiteX69" fmla="*/ 843005 w 1610417"/>
              <a:gd name="connsiteY69" fmla="*/ 171934 h 2255529"/>
              <a:gd name="connsiteX70" fmla="*/ 851734 w 1610417"/>
              <a:gd name="connsiteY70" fmla="*/ 124303 h 2255529"/>
              <a:gd name="connsiteX71" fmla="*/ 800934 w 1610417"/>
              <a:gd name="connsiteY71" fmla="*/ 100494 h 2255529"/>
              <a:gd name="connsiteX72" fmla="*/ 706480 w 1610417"/>
              <a:gd name="connsiteY72" fmla="*/ 90178 h 2255529"/>
              <a:gd name="connsiteX73" fmla="*/ 658853 w 1610417"/>
              <a:gd name="connsiteY73" fmla="*/ 67951 h 2255529"/>
              <a:gd name="connsiteX74" fmla="*/ 608055 w 1610417"/>
              <a:gd name="connsiteY74" fmla="*/ 39378 h 2255529"/>
              <a:gd name="connsiteX75" fmla="*/ 563605 w 1610417"/>
              <a:gd name="connsiteY75" fmla="*/ 52078 h 2255529"/>
              <a:gd name="connsiteX76" fmla="*/ 449305 w 1610417"/>
              <a:gd name="connsiteY76" fmla="*/ 1278 h 2255529"/>
              <a:gd name="connsiteX77" fmla="*/ 423905 w 1610417"/>
              <a:gd name="connsiteY77" fmla="*/ 20328 h 2255529"/>
              <a:gd name="connsiteX78" fmla="*/ 369930 w 1610417"/>
              <a:gd name="connsiteY78" fmla="*/ 39378 h 2255529"/>
              <a:gd name="connsiteX79" fmla="*/ 360403 w 1610417"/>
              <a:gd name="connsiteY79" fmla="*/ 93349 h 2255529"/>
              <a:gd name="connsiteX80" fmla="*/ 283412 w 1610417"/>
              <a:gd name="connsiteY80" fmla="*/ 121928 h 2255529"/>
              <a:gd name="connsiteX81" fmla="*/ 217529 w 1610417"/>
              <a:gd name="connsiteY81" fmla="*/ 134623 h 2255529"/>
              <a:gd name="connsiteX82" fmla="*/ 217529 w 1610417"/>
              <a:gd name="connsiteY82" fmla="*/ 134227 h 2255529"/>
              <a:gd name="connsiteX0" fmla="*/ 217529 w 1611986"/>
              <a:gd name="connsiteY0" fmla="*/ 134227 h 2255529"/>
              <a:gd name="connsiteX1" fmla="*/ 188162 w 1611986"/>
              <a:gd name="connsiteY1" fmla="*/ 205272 h 2255529"/>
              <a:gd name="connsiteX2" fmla="*/ 142122 w 1611986"/>
              <a:gd name="connsiteY2" fmla="*/ 309250 h 2255529"/>
              <a:gd name="connsiteX3" fmla="*/ 116725 w 1611986"/>
              <a:gd name="connsiteY3" fmla="*/ 421966 h 2255529"/>
              <a:gd name="connsiteX4" fmla="*/ 118309 w 1611986"/>
              <a:gd name="connsiteY4" fmla="*/ 628335 h 2255529"/>
              <a:gd name="connsiteX5" fmla="*/ 203240 w 1611986"/>
              <a:gd name="connsiteY5" fmla="*/ 772005 h 2255529"/>
              <a:gd name="connsiteX6" fmla="*/ 242930 w 1611986"/>
              <a:gd name="connsiteY6" fmla="*/ 850591 h 2255529"/>
              <a:gd name="connsiteX7" fmla="*/ 273091 w 1611986"/>
              <a:gd name="connsiteY7" fmla="*/ 920437 h 2255529"/>
              <a:gd name="connsiteX8" fmla="*/ 216736 w 1611986"/>
              <a:gd name="connsiteY8" fmla="*/ 931553 h 2255529"/>
              <a:gd name="connsiteX9" fmla="*/ 95293 w 1611986"/>
              <a:gd name="connsiteY9" fmla="*/ 974416 h 2255529"/>
              <a:gd name="connsiteX10" fmla="*/ 40524 w 1611986"/>
              <a:gd name="connsiteY10" fmla="*/ 995847 h 2255529"/>
              <a:gd name="connsiteX11" fmla="*/ 40 w 1611986"/>
              <a:gd name="connsiteY11" fmla="*/ 997431 h 2255529"/>
              <a:gd name="connsiteX12" fmla="*/ 45286 w 1611986"/>
              <a:gd name="connsiteY12" fmla="*/ 1079191 h 2255529"/>
              <a:gd name="connsiteX13" fmla="*/ 74653 w 1611986"/>
              <a:gd name="connsiteY13" fmla="*/ 1090301 h 2255529"/>
              <a:gd name="connsiteX14" fmla="*/ 111961 w 1611986"/>
              <a:gd name="connsiteY14" fmla="*/ 1067284 h 2255529"/>
              <a:gd name="connsiteX15" fmla="*/ 161965 w 1611986"/>
              <a:gd name="connsiteY15" fmla="*/ 1058549 h 2255529"/>
              <a:gd name="connsiteX16" fmla="*/ 116721 w 1611986"/>
              <a:gd name="connsiteY16" fmla="*/ 1126810 h 2255529"/>
              <a:gd name="connsiteX17" fmla="*/ 87355 w 1611986"/>
              <a:gd name="connsiteY17" fmla="*/ 1195078 h 2255529"/>
              <a:gd name="connsiteX18" fmla="*/ 151646 w 1611986"/>
              <a:gd name="connsiteY18" fmla="*/ 1276830 h 2255529"/>
              <a:gd name="connsiteX19" fmla="*/ 181015 w 1611986"/>
              <a:gd name="connsiteY19" fmla="*/ 1333980 h 2255529"/>
              <a:gd name="connsiteX20" fmla="*/ 87353 w 1611986"/>
              <a:gd name="connsiteY20" fmla="*/ 1379225 h 2255529"/>
              <a:gd name="connsiteX21" fmla="*/ 134980 w 1611986"/>
              <a:gd name="connsiteY21" fmla="*/ 1468128 h 2255529"/>
              <a:gd name="connsiteX22" fmla="*/ 233402 w 1611986"/>
              <a:gd name="connsiteY22" fmla="*/ 1502256 h 2255529"/>
              <a:gd name="connsiteX23" fmla="*/ 316747 w 1611986"/>
              <a:gd name="connsiteY23" fmla="*/ 1526863 h 2255529"/>
              <a:gd name="connsiteX24" fmla="*/ 382627 w 1611986"/>
              <a:gd name="connsiteY24" fmla="*/ 1614174 h 2255529"/>
              <a:gd name="connsiteX25" fmla="*/ 566780 w 1611986"/>
              <a:gd name="connsiteY25" fmla="*/ 1928503 h 2255529"/>
              <a:gd name="connsiteX26" fmla="*/ 684255 w 1611986"/>
              <a:gd name="connsiteY26" fmla="*/ 1992002 h 2255529"/>
              <a:gd name="connsiteX27" fmla="*/ 741405 w 1611986"/>
              <a:gd name="connsiteY27" fmla="*/ 1957079 h 2255529"/>
              <a:gd name="connsiteX28" fmla="*/ 839830 w 1611986"/>
              <a:gd name="connsiteY28" fmla="*/ 1947553 h 2255529"/>
              <a:gd name="connsiteX29" fmla="*/ 973180 w 1611986"/>
              <a:gd name="connsiteY29" fmla="*/ 2109478 h 2255529"/>
              <a:gd name="connsiteX30" fmla="*/ 1008105 w 1611986"/>
              <a:gd name="connsiteY30" fmla="*/ 2185677 h 2255529"/>
              <a:gd name="connsiteX31" fmla="*/ 1106530 w 1611986"/>
              <a:gd name="connsiteY31" fmla="*/ 2255529 h 2255529"/>
              <a:gd name="connsiteX32" fmla="*/ 1155741 w 1611986"/>
              <a:gd name="connsiteY32" fmla="*/ 2185674 h 2255529"/>
              <a:gd name="connsiteX33" fmla="*/ 1274806 w 1611986"/>
              <a:gd name="connsiteY33" fmla="*/ 2112654 h 2255529"/>
              <a:gd name="connsiteX34" fmla="*/ 1351005 w 1611986"/>
              <a:gd name="connsiteY34" fmla="*/ 2007877 h 2255529"/>
              <a:gd name="connsiteX35" fmla="*/ 1281155 w 1611986"/>
              <a:gd name="connsiteY35" fmla="*/ 1852304 h 2255529"/>
              <a:gd name="connsiteX36" fmla="*/ 1141455 w 1611986"/>
              <a:gd name="connsiteY36" fmla="*/ 1731653 h 2255529"/>
              <a:gd name="connsiteX37" fmla="*/ 1382756 w 1611986"/>
              <a:gd name="connsiteY37" fmla="*/ 1499879 h 2255529"/>
              <a:gd name="connsiteX38" fmla="*/ 1609765 w 1611986"/>
              <a:gd name="connsiteY38" fmla="*/ 1275243 h 2255529"/>
              <a:gd name="connsiteX39" fmla="*/ 1487531 w 1611986"/>
              <a:gd name="connsiteY39" fmla="*/ 1233179 h 2255529"/>
              <a:gd name="connsiteX40" fmla="*/ 1309731 w 1611986"/>
              <a:gd name="connsiteY40" fmla="*/ 1280804 h 2255529"/>
              <a:gd name="connsiteX41" fmla="*/ 907296 w 1611986"/>
              <a:gd name="connsiteY41" fmla="*/ 1119668 h 2255529"/>
              <a:gd name="connsiteX42" fmla="*/ 957303 w 1611986"/>
              <a:gd name="connsiteY42" fmla="*/ 1098236 h 2255529"/>
              <a:gd name="connsiteX43" fmla="*/ 954922 w 1611986"/>
              <a:gd name="connsiteY43" fmla="*/ 1098238 h 2255529"/>
              <a:gd name="connsiteX44" fmla="*/ 940633 w 1611986"/>
              <a:gd name="connsiteY44" fmla="*/ 1061724 h 2255529"/>
              <a:gd name="connsiteX45" fmla="*/ 881896 w 1611986"/>
              <a:gd name="connsiteY45" fmla="*/ 1023624 h 2255529"/>
              <a:gd name="connsiteX46" fmla="*/ 850149 w 1611986"/>
              <a:gd name="connsiteY46" fmla="*/ 1007753 h 2255529"/>
              <a:gd name="connsiteX47" fmla="*/ 830302 w 1611986"/>
              <a:gd name="connsiteY47" fmla="*/ 979174 h 2255529"/>
              <a:gd name="connsiteX48" fmla="*/ 869199 w 1611986"/>
              <a:gd name="connsiteY48" fmla="*/ 948222 h 2255529"/>
              <a:gd name="connsiteX49" fmla="*/ 900154 w 1611986"/>
              <a:gd name="connsiteY49" fmla="*/ 931548 h 2255529"/>
              <a:gd name="connsiteX50" fmla="*/ 928730 w 1611986"/>
              <a:gd name="connsiteY50" fmla="*/ 919647 h 2255529"/>
              <a:gd name="connsiteX51" fmla="*/ 979528 w 1611986"/>
              <a:gd name="connsiteY51" fmla="*/ 896624 h 2255529"/>
              <a:gd name="connsiteX52" fmla="*/ 941428 w 1611986"/>
              <a:gd name="connsiteY52" fmla="*/ 752161 h 2255529"/>
              <a:gd name="connsiteX53" fmla="*/ 766010 w 1611986"/>
              <a:gd name="connsiteY53" fmla="*/ 663262 h 2255529"/>
              <a:gd name="connsiteX54" fmla="*/ 758865 w 1611986"/>
              <a:gd name="connsiteY54" fmla="*/ 663658 h 2255529"/>
              <a:gd name="connsiteX55" fmla="*/ 716797 w 1611986"/>
              <a:gd name="connsiteY55" fmla="*/ 599761 h 2255529"/>
              <a:gd name="connsiteX56" fmla="*/ 683461 w 1611986"/>
              <a:gd name="connsiteY56" fmla="*/ 605322 h 2255529"/>
              <a:gd name="connsiteX57" fmla="*/ 667584 w 1611986"/>
              <a:gd name="connsiteY57" fmla="*/ 598172 h 2255529"/>
              <a:gd name="connsiteX58" fmla="*/ 749340 w 1611986"/>
              <a:gd name="connsiteY58" fmla="*/ 486255 h 2255529"/>
              <a:gd name="connsiteX59" fmla="*/ 790618 w 1611986"/>
              <a:gd name="connsiteY59" fmla="*/ 526741 h 2255529"/>
              <a:gd name="connsiteX60" fmla="*/ 834271 w 1611986"/>
              <a:gd name="connsiteY60" fmla="*/ 564043 h 2255529"/>
              <a:gd name="connsiteX61" fmla="*/ 828718 w 1611986"/>
              <a:gd name="connsiteY61" fmla="*/ 493403 h 2255529"/>
              <a:gd name="connsiteX62" fmla="*/ 828718 w 1611986"/>
              <a:gd name="connsiteY62" fmla="*/ 443397 h 2255529"/>
              <a:gd name="connsiteX63" fmla="*/ 812049 w 1611986"/>
              <a:gd name="connsiteY63" fmla="*/ 414822 h 2255529"/>
              <a:gd name="connsiteX64" fmla="*/ 791409 w 1611986"/>
              <a:gd name="connsiteY64" fmla="*/ 378303 h 2255529"/>
              <a:gd name="connsiteX65" fmla="*/ 731086 w 1611986"/>
              <a:gd name="connsiteY65" fmla="*/ 348147 h 2255529"/>
              <a:gd name="connsiteX66" fmla="*/ 665996 w 1611986"/>
              <a:gd name="connsiteY66" fmla="*/ 321949 h 2255529"/>
              <a:gd name="connsiteX67" fmla="*/ 725530 w 1611986"/>
              <a:gd name="connsiteY67" fmla="*/ 296553 h 2255529"/>
              <a:gd name="connsiteX68" fmla="*/ 779503 w 1611986"/>
              <a:gd name="connsiteY68" fmla="*/ 229079 h 2255529"/>
              <a:gd name="connsiteX69" fmla="*/ 836655 w 1611986"/>
              <a:gd name="connsiteY69" fmla="*/ 214003 h 2255529"/>
              <a:gd name="connsiteX70" fmla="*/ 843005 w 1611986"/>
              <a:gd name="connsiteY70" fmla="*/ 171934 h 2255529"/>
              <a:gd name="connsiteX71" fmla="*/ 851734 w 1611986"/>
              <a:gd name="connsiteY71" fmla="*/ 124303 h 2255529"/>
              <a:gd name="connsiteX72" fmla="*/ 800934 w 1611986"/>
              <a:gd name="connsiteY72" fmla="*/ 100494 h 2255529"/>
              <a:gd name="connsiteX73" fmla="*/ 706480 w 1611986"/>
              <a:gd name="connsiteY73" fmla="*/ 90178 h 2255529"/>
              <a:gd name="connsiteX74" fmla="*/ 658853 w 1611986"/>
              <a:gd name="connsiteY74" fmla="*/ 67951 h 2255529"/>
              <a:gd name="connsiteX75" fmla="*/ 608055 w 1611986"/>
              <a:gd name="connsiteY75" fmla="*/ 39378 h 2255529"/>
              <a:gd name="connsiteX76" fmla="*/ 563605 w 1611986"/>
              <a:gd name="connsiteY76" fmla="*/ 52078 h 2255529"/>
              <a:gd name="connsiteX77" fmla="*/ 449305 w 1611986"/>
              <a:gd name="connsiteY77" fmla="*/ 1278 h 2255529"/>
              <a:gd name="connsiteX78" fmla="*/ 423905 w 1611986"/>
              <a:gd name="connsiteY78" fmla="*/ 20328 h 2255529"/>
              <a:gd name="connsiteX79" fmla="*/ 369930 w 1611986"/>
              <a:gd name="connsiteY79" fmla="*/ 39378 h 2255529"/>
              <a:gd name="connsiteX80" fmla="*/ 360403 w 1611986"/>
              <a:gd name="connsiteY80" fmla="*/ 93349 h 2255529"/>
              <a:gd name="connsiteX81" fmla="*/ 283412 w 1611986"/>
              <a:gd name="connsiteY81" fmla="*/ 121928 h 2255529"/>
              <a:gd name="connsiteX82" fmla="*/ 217529 w 1611986"/>
              <a:gd name="connsiteY82" fmla="*/ 134623 h 2255529"/>
              <a:gd name="connsiteX83" fmla="*/ 217529 w 1611986"/>
              <a:gd name="connsiteY83" fmla="*/ 134227 h 2255529"/>
              <a:gd name="connsiteX0" fmla="*/ 217529 w 1610863"/>
              <a:gd name="connsiteY0" fmla="*/ 134227 h 2255529"/>
              <a:gd name="connsiteX1" fmla="*/ 188162 w 1610863"/>
              <a:gd name="connsiteY1" fmla="*/ 205272 h 2255529"/>
              <a:gd name="connsiteX2" fmla="*/ 142122 w 1610863"/>
              <a:gd name="connsiteY2" fmla="*/ 309250 h 2255529"/>
              <a:gd name="connsiteX3" fmla="*/ 116725 w 1610863"/>
              <a:gd name="connsiteY3" fmla="*/ 421966 h 2255529"/>
              <a:gd name="connsiteX4" fmla="*/ 118309 w 1610863"/>
              <a:gd name="connsiteY4" fmla="*/ 628335 h 2255529"/>
              <a:gd name="connsiteX5" fmla="*/ 203240 w 1610863"/>
              <a:gd name="connsiteY5" fmla="*/ 772005 h 2255529"/>
              <a:gd name="connsiteX6" fmla="*/ 242930 w 1610863"/>
              <a:gd name="connsiteY6" fmla="*/ 850591 h 2255529"/>
              <a:gd name="connsiteX7" fmla="*/ 273091 w 1610863"/>
              <a:gd name="connsiteY7" fmla="*/ 920437 h 2255529"/>
              <a:gd name="connsiteX8" fmla="*/ 216736 w 1610863"/>
              <a:gd name="connsiteY8" fmla="*/ 931553 h 2255529"/>
              <a:gd name="connsiteX9" fmla="*/ 95293 w 1610863"/>
              <a:gd name="connsiteY9" fmla="*/ 974416 h 2255529"/>
              <a:gd name="connsiteX10" fmla="*/ 40524 w 1610863"/>
              <a:gd name="connsiteY10" fmla="*/ 995847 h 2255529"/>
              <a:gd name="connsiteX11" fmla="*/ 40 w 1610863"/>
              <a:gd name="connsiteY11" fmla="*/ 997431 h 2255529"/>
              <a:gd name="connsiteX12" fmla="*/ 45286 w 1610863"/>
              <a:gd name="connsiteY12" fmla="*/ 1079191 h 2255529"/>
              <a:gd name="connsiteX13" fmla="*/ 74653 w 1610863"/>
              <a:gd name="connsiteY13" fmla="*/ 1090301 h 2255529"/>
              <a:gd name="connsiteX14" fmla="*/ 111961 w 1610863"/>
              <a:gd name="connsiteY14" fmla="*/ 1067284 h 2255529"/>
              <a:gd name="connsiteX15" fmla="*/ 161965 w 1610863"/>
              <a:gd name="connsiteY15" fmla="*/ 1058549 h 2255529"/>
              <a:gd name="connsiteX16" fmla="*/ 116721 w 1610863"/>
              <a:gd name="connsiteY16" fmla="*/ 1126810 h 2255529"/>
              <a:gd name="connsiteX17" fmla="*/ 87355 w 1610863"/>
              <a:gd name="connsiteY17" fmla="*/ 1195078 h 2255529"/>
              <a:gd name="connsiteX18" fmla="*/ 151646 w 1610863"/>
              <a:gd name="connsiteY18" fmla="*/ 1276830 h 2255529"/>
              <a:gd name="connsiteX19" fmla="*/ 181015 w 1610863"/>
              <a:gd name="connsiteY19" fmla="*/ 1333980 h 2255529"/>
              <a:gd name="connsiteX20" fmla="*/ 87353 w 1610863"/>
              <a:gd name="connsiteY20" fmla="*/ 1379225 h 2255529"/>
              <a:gd name="connsiteX21" fmla="*/ 134980 w 1610863"/>
              <a:gd name="connsiteY21" fmla="*/ 1468128 h 2255529"/>
              <a:gd name="connsiteX22" fmla="*/ 233402 w 1610863"/>
              <a:gd name="connsiteY22" fmla="*/ 1502256 h 2255529"/>
              <a:gd name="connsiteX23" fmla="*/ 316747 w 1610863"/>
              <a:gd name="connsiteY23" fmla="*/ 1526863 h 2255529"/>
              <a:gd name="connsiteX24" fmla="*/ 382627 w 1610863"/>
              <a:gd name="connsiteY24" fmla="*/ 1614174 h 2255529"/>
              <a:gd name="connsiteX25" fmla="*/ 566780 w 1610863"/>
              <a:gd name="connsiteY25" fmla="*/ 1928503 h 2255529"/>
              <a:gd name="connsiteX26" fmla="*/ 684255 w 1610863"/>
              <a:gd name="connsiteY26" fmla="*/ 1992002 h 2255529"/>
              <a:gd name="connsiteX27" fmla="*/ 741405 w 1610863"/>
              <a:gd name="connsiteY27" fmla="*/ 1957079 h 2255529"/>
              <a:gd name="connsiteX28" fmla="*/ 839830 w 1610863"/>
              <a:gd name="connsiteY28" fmla="*/ 1947553 h 2255529"/>
              <a:gd name="connsiteX29" fmla="*/ 973180 w 1610863"/>
              <a:gd name="connsiteY29" fmla="*/ 2109478 h 2255529"/>
              <a:gd name="connsiteX30" fmla="*/ 1008105 w 1610863"/>
              <a:gd name="connsiteY30" fmla="*/ 2185677 h 2255529"/>
              <a:gd name="connsiteX31" fmla="*/ 1106530 w 1610863"/>
              <a:gd name="connsiteY31" fmla="*/ 2255529 h 2255529"/>
              <a:gd name="connsiteX32" fmla="*/ 1155741 w 1610863"/>
              <a:gd name="connsiteY32" fmla="*/ 2185674 h 2255529"/>
              <a:gd name="connsiteX33" fmla="*/ 1274806 w 1610863"/>
              <a:gd name="connsiteY33" fmla="*/ 2112654 h 2255529"/>
              <a:gd name="connsiteX34" fmla="*/ 1351005 w 1610863"/>
              <a:gd name="connsiteY34" fmla="*/ 2007877 h 2255529"/>
              <a:gd name="connsiteX35" fmla="*/ 1281155 w 1610863"/>
              <a:gd name="connsiteY35" fmla="*/ 1852304 h 2255529"/>
              <a:gd name="connsiteX36" fmla="*/ 1141455 w 1610863"/>
              <a:gd name="connsiteY36" fmla="*/ 1731653 h 2255529"/>
              <a:gd name="connsiteX37" fmla="*/ 1382756 w 1610863"/>
              <a:gd name="connsiteY37" fmla="*/ 1499879 h 2255529"/>
              <a:gd name="connsiteX38" fmla="*/ 1538330 w 1610863"/>
              <a:gd name="connsiteY38" fmla="*/ 1414154 h 2255529"/>
              <a:gd name="connsiteX39" fmla="*/ 1609765 w 1610863"/>
              <a:gd name="connsiteY39" fmla="*/ 1275243 h 2255529"/>
              <a:gd name="connsiteX40" fmla="*/ 1487531 w 1610863"/>
              <a:gd name="connsiteY40" fmla="*/ 1233179 h 2255529"/>
              <a:gd name="connsiteX41" fmla="*/ 1309731 w 1610863"/>
              <a:gd name="connsiteY41" fmla="*/ 1280804 h 2255529"/>
              <a:gd name="connsiteX42" fmla="*/ 907296 w 1610863"/>
              <a:gd name="connsiteY42" fmla="*/ 1119668 h 2255529"/>
              <a:gd name="connsiteX43" fmla="*/ 957303 w 1610863"/>
              <a:gd name="connsiteY43" fmla="*/ 1098236 h 2255529"/>
              <a:gd name="connsiteX44" fmla="*/ 954922 w 1610863"/>
              <a:gd name="connsiteY44" fmla="*/ 1098238 h 2255529"/>
              <a:gd name="connsiteX45" fmla="*/ 940633 w 1610863"/>
              <a:gd name="connsiteY45" fmla="*/ 1061724 h 2255529"/>
              <a:gd name="connsiteX46" fmla="*/ 881896 w 1610863"/>
              <a:gd name="connsiteY46" fmla="*/ 1023624 h 2255529"/>
              <a:gd name="connsiteX47" fmla="*/ 850149 w 1610863"/>
              <a:gd name="connsiteY47" fmla="*/ 1007753 h 2255529"/>
              <a:gd name="connsiteX48" fmla="*/ 830302 w 1610863"/>
              <a:gd name="connsiteY48" fmla="*/ 979174 h 2255529"/>
              <a:gd name="connsiteX49" fmla="*/ 869199 w 1610863"/>
              <a:gd name="connsiteY49" fmla="*/ 948222 h 2255529"/>
              <a:gd name="connsiteX50" fmla="*/ 900154 w 1610863"/>
              <a:gd name="connsiteY50" fmla="*/ 931548 h 2255529"/>
              <a:gd name="connsiteX51" fmla="*/ 928730 w 1610863"/>
              <a:gd name="connsiteY51" fmla="*/ 919647 h 2255529"/>
              <a:gd name="connsiteX52" fmla="*/ 979528 w 1610863"/>
              <a:gd name="connsiteY52" fmla="*/ 896624 h 2255529"/>
              <a:gd name="connsiteX53" fmla="*/ 941428 w 1610863"/>
              <a:gd name="connsiteY53" fmla="*/ 752161 h 2255529"/>
              <a:gd name="connsiteX54" fmla="*/ 766010 w 1610863"/>
              <a:gd name="connsiteY54" fmla="*/ 663262 h 2255529"/>
              <a:gd name="connsiteX55" fmla="*/ 758865 w 1610863"/>
              <a:gd name="connsiteY55" fmla="*/ 663658 h 2255529"/>
              <a:gd name="connsiteX56" fmla="*/ 716797 w 1610863"/>
              <a:gd name="connsiteY56" fmla="*/ 599761 h 2255529"/>
              <a:gd name="connsiteX57" fmla="*/ 683461 w 1610863"/>
              <a:gd name="connsiteY57" fmla="*/ 605322 h 2255529"/>
              <a:gd name="connsiteX58" fmla="*/ 667584 w 1610863"/>
              <a:gd name="connsiteY58" fmla="*/ 598172 h 2255529"/>
              <a:gd name="connsiteX59" fmla="*/ 749340 w 1610863"/>
              <a:gd name="connsiteY59" fmla="*/ 486255 h 2255529"/>
              <a:gd name="connsiteX60" fmla="*/ 790618 w 1610863"/>
              <a:gd name="connsiteY60" fmla="*/ 526741 h 2255529"/>
              <a:gd name="connsiteX61" fmla="*/ 834271 w 1610863"/>
              <a:gd name="connsiteY61" fmla="*/ 564043 h 2255529"/>
              <a:gd name="connsiteX62" fmla="*/ 828718 w 1610863"/>
              <a:gd name="connsiteY62" fmla="*/ 493403 h 2255529"/>
              <a:gd name="connsiteX63" fmla="*/ 828718 w 1610863"/>
              <a:gd name="connsiteY63" fmla="*/ 443397 h 2255529"/>
              <a:gd name="connsiteX64" fmla="*/ 812049 w 1610863"/>
              <a:gd name="connsiteY64" fmla="*/ 414822 h 2255529"/>
              <a:gd name="connsiteX65" fmla="*/ 791409 w 1610863"/>
              <a:gd name="connsiteY65" fmla="*/ 378303 h 2255529"/>
              <a:gd name="connsiteX66" fmla="*/ 731086 w 1610863"/>
              <a:gd name="connsiteY66" fmla="*/ 348147 h 2255529"/>
              <a:gd name="connsiteX67" fmla="*/ 665996 w 1610863"/>
              <a:gd name="connsiteY67" fmla="*/ 321949 h 2255529"/>
              <a:gd name="connsiteX68" fmla="*/ 725530 w 1610863"/>
              <a:gd name="connsiteY68" fmla="*/ 296553 h 2255529"/>
              <a:gd name="connsiteX69" fmla="*/ 779503 w 1610863"/>
              <a:gd name="connsiteY69" fmla="*/ 229079 h 2255529"/>
              <a:gd name="connsiteX70" fmla="*/ 836655 w 1610863"/>
              <a:gd name="connsiteY70" fmla="*/ 214003 h 2255529"/>
              <a:gd name="connsiteX71" fmla="*/ 843005 w 1610863"/>
              <a:gd name="connsiteY71" fmla="*/ 171934 h 2255529"/>
              <a:gd name="connsiteX72" fmla="*/ 851734 w 1610863"/>
              <a:gd name="connsiteY72" fmla="*/ 124303 h 2255529"/>
              <a:gd name="connsiteX73" fmla="*/ 800934 w 1610863"/>
              <a:gd name="connsiteY73" fmla="*/ 100494 h 2255529"/>
              <a:gd name="connsiteX74" fmla="*/ 706480 w 1610863"/>
              <a:gd name="connsiteY74" fmla="*/ 90178 h 2255529"/>
              <a:gd name="connsiteX75" fmla="*/ 658853 w 1610863"/>
              <a:gd name="connsiteY75" fmla="*/ 67951 h 2255529"/>
              <a:gd name="connsiteX76" fmla="*/ 608055 w 1610863"/>
              <a:gd name="connsiteY76" fmla="*/ 39378 h 2255529"/>
              <a:gd name="connsiteX77" fmla="*/ 563605 w 1610863"/>
              <a:gd name="connsiteY77" fmla="*/ 52078 h 2255529"/>
              <a:gd name="connsiteX78" fmla="*/ 449305 w 1610863"/>
              <a:gd name="connsiteY78" fmla="*/ 1278 h 2255529"/>
              <a:gd name="connsiteX79" fmla="*/ 423905 w 1610863"/>
              <a:gd name="connsiteY79" fmla="*/ 20328 h 2255529"/>
              <a:gd name="connsiteX80" fmla="*/ 369930 w 1610863"/>
              <a:gd name="connsiteY80" fmla="*/ 39378 h 2255529"/>
              <a:gd name="connsiteX81" fmla="*/ 360403 w 1610863"/>
              <a:gd name="connsiteY81" fmla="*/ 93349 h 2255529"/>
              <a:gd name="connsiteX82" fmla="*/ 283412 w 1610863"/>
              <a:gd name="connsiteY82" fmla="*/ 121928 h 2255529"/>
              <a:gd name="connsiteX83" fmla="*/ 217529 w 1610863"/>
              <a:gd name="connsiteY83" fmla="*/ 134623 h 2255529"/>
              <a:gd name="connsiteX84" fmla="*/ 217529 w 1610863"/>
              <a:gd name="connsiteY84" fmla="*/ 134227 h 2255529"/>
              <a:gd name="connsiteX0" fmla="*/ 217529 w 1610863"/>
              <a:gd name="connsiteY0" fmla="*/ 134227 h 2255529"/>
              <a:gd name="connsiteX1" fmla="*/ 188162 w 1610863"/>
              <a:gd name="connsiteY1" fmla="*/ 205272 h 2255529"/>
              <a:gd name="connsiteX2" fmla="*/ 142122 w 1610863"/>
              <a:gd name="connsiteY2" fmla="*/ 309250 h 2255529"/>
              <a:gd name="connsiteX3" fmla="*/ 116725 w 1610863"/>
              <a:gd name="connsiteY3" fmla="*/ 421966 h 2255529"/>
              <a:gd name="connsiteX4" fmla="*/ 118309 w 1610863"/>
              <a:gd name="connsiteY4" fmla="*/ 628335 h 2255529"/>
              <a:gd name="connsiteX5" fmla="*/ 203240 w 1610863"/>
              <a:gd name="connsiteY5" fmla="*/ 772005 h 2255529"/>
              <a:gd name="connsiteX6" fmla="*/ 242930 w 1610863"/>
              <a:gd name="connsiteY6" fmla="*/ 850591 h 2255529"/>
              <a:gd name="connsiteX7" fmla="*/ 273091 w 1610863"/>
              <a:gd name="connsiteY7" fmla="*/ 920437 h 2255529"/>
              <a:gd name="connsiteX8" fmla="*/ 216736 w 1610863"/>
              <a:gd name="connsiteY8" fmla="*/ 931553 h 2255529"/>
              <a:gd name="connsiteX9" fmla="*/ 95293 w 1610863"/>
              <a:gd name="connsiteY9" fmla="*/ 974416 h 2255529"/>
              <a:gd name="connsiteX10" fmla="*/ 40524 w 1610863"/>
              <a:gd name="connsiteY10" fmla="*/ 995847 h 2255529"/>
              <a:gd name="connsiteX11" fmla="*/ 40 w 1610863"/>
              <a:gd name="connsiteY11" fmla="*/ 997431 h 2255529"/>
              <a:gd name="connsiteX12" fmla="*/ 45286 w 1610863"/>
              <a:gd name="connsiteY12" fmla="*/ 1079191 h 2255529"/>
              <a:gd name="connsiteX13" fmla="*/ 74653 w 1610863"/>
              <a:gd name="connsiteY13" fmla="*/ 1090301 h 2255529"/>
              <a:gd name="connsiteX14" fmla="*/ 111961 w 1610863"/>
              <a:gd name="connsiteY14" fmla="*/ 1067284 h 2255529"/>
              <a:gd name="connsiteX15" fmla="*/ 161965 w 1610863"/>
              <a:gd name="connsiteY15" fmla="*/ 1058549 h 2255529"/>
              <a:gd name="connsiteX16" fmla="*/ 116721 w 1610863"/>
              <a:gd name="connsiteY16" fmla="*/ 1126810 h 2255529"/>
              <a:gd name="connsiteX17" fmla="*/ 87355 w 1610863"/>
              <a:gd name="connsiteY17" fmla="*/ 1195078 h 2255529"/>
              <a:gd name="connsiteX18" fmla="*/ 151646 w 1610863"/>
              <a:gd name="connsiteY18" fmla="*/ 1276830 h 2255529"/>
              <a:gd name="connsiteX19" fmla="*/ 181015 w 1610863"/>
              <a:gd name="connsiteY19" fmla="*/ 1333980 h 2255529"/>
              <a:gd name="connsiteX20" fmla="*/ 87353 w 1610863"/>
              <a:gd name="connsiteY20" fmla="*/ 1379225 h 2255529"/>
              <a:gd name="connsiteX21" fmla="*/ 134980 w 1610863"/>
              <a:gd name="connsiteY21" fmla="*/ 1468128 h 2255529"/>
              <a:gd name="connsiteX22" fmla="*/ 233402 w 1610863"/>
              <a:gd name="connsiteY22" fmla="*/ 1502256 h 2255529"/>
              <a:gd name="connsiteX23" fmla="*/ 316747 w 1610863"/>
              <a:gd name="connsiteY23" fmla="*/ 1526863 h 2255529"/>
              <a:gd name="connsiteX24" fmla="*/ 382627 w 1610863"/>
              <a:gd name="connsiteY24" fmla="*/ 1614174 h 2255529"/>
              <a:gd name="connsiteX25" fmla="*/ 566780 w 1610863"/>
              <a:gd name="connsiteY25" fmla="*/ 1928503 h 2255529"/>
              <a:gd name="connsiteX26" fmla="*/ 684255 w 1610863"/>
              <a:gd name="connsiteY26" fmla="*/ 1992002 h 2255529"/>
              <a:gd name="connsiteX27" fmla="*/ 741405 w 1610863"/>
              <a:gd name="connsiteY27" fmla="*/ 1957079 h 2255529"/>
              <a:gd name="connsiteX28" fmla="*/ 839830 w 1610863"/>
              <a:gd name="connsiteY28" fmla="*/ 1947553 h 2255529"/>
              <a:gd name="connsiteX29" fmla="*/ 973180 w 1610863"/>
              <a:gd name="connsiteY29" fmla="*/ 2109478 h 2255529"/>
              <a:gd name="connsiteX30" fmla="*/ 1008105 w 1610863"/>
              <a:gd name="connsiteY30" fmla="*/ 2185677 h 2255529"/>
              <a:gd name="connsiteX31" fmla="*/ 1106530 w 1610863"/>
              <a:gd name="connsiteY31" fmla="*/ 2255529 h 2255529"/>
              <a:gd name="connsiteX32" fmla="*/ 1155741 w 1610863"/>
              <a:gd name="connsiteY32" fmla="*/ 2185674 h 2255529"/>
              <a:gd name="connsiteX33" fmla="*/ 1274806 w 1610863"/>
              <a:gd name="connsiteY33" fmla="*/ 2112654 h 2255529"/>
              <a:gd name="connsiteX34" fmla="*/ 1351005 w 1610863"/>
              <a:gd name="connsiteY34" fmla="*/ 2007877 h 2255529"/>
              <a:gd name="connsiteX35" fmla="*/ 1281155 w 1610863"/>
              <a:gd name="connsiteY35" fmla="*/ 1852304 h 2255529"/>
              <a:gd name="connsiteX36" fmla="*/ 1141455 w 1610863"/>
              <a:gd name="connsiteY36" fmla="*/ 1731653 h 2255529"/>
              <a:gd name="connsiteX37" fmla="*/ 1382756 w 1610863"/>
              <a:gd name="connsiteY37" fmla="*/ 1499879 h 2255529"/>
              <a:gd name="connsiteX38" fmla="*/ 1538330 w 1610863"/>
              <a:gd name="connsiteY38" fmla="*/ 1414154 h 2255529"/>
              <a:gd name="connsiteX39" fmla="*/ 1609765 w 1610863"/>
              <a:gd name="connsiteY39" fmla="*/ 1275243 h 2255529"/>
              <a:gd name="connsiteX40" fmla="*/ 1487531 w 1610863"/>
              <a:gd name="connsiteY40" fmla="*/ 1233179 h 2255529"/>
              <a:gd name="connsiteX41" fmla="*/ 1309731 w 1610863"/>
              <a:gd name="connsiteY41" fmla="*/ 1280804 h 2255529"/>
              <a:gd name="connsiteX42" fmla="*/ 1144631 w 1610863"/>
              <a:gd name="connsiteY42" fmla="*/ 1169679 h 2255529"/>
              <a:gd name="connsiteX43" fmla="*/ 907296 w 1610863"/>
              <a:gd name="connsiteY43" fmla="*/ 1119668 h 2255529"/>
              <a:gd name="connsiteX44" fmla="*/ 957303 w 1610863"/>
              <a:gd name="connsiteY44" fmla="*/ 1098236 h 2255529"/>
              <a:gd name="connsiteX45" fmla="*/ 954922 w 1610863"/>
              <a:gd name="connsiteY45" fmla="*/ 1098238 h 2255529"/>
              <a:gd name="connsiteX46" fmla="*/ 940633 w 1610863"/>
              <a:gd name="connsiteY46" fmla="*/ 1061724 h 2255529"/>
              <a:gd name="connsiteX47" fmla="*/ 881896 w 1610863"/>
              <a:gd name="connsiteY47" fmla="*/ 1023624 h 2255529"/>
              <a:gd name="connsiteX48" fmla="*/ 850149 w 1610863"/>
              <a:gd name="connsiteY48" fmla="*/ 1007753 h 2255529"/>
              <a:gd name="connsiteX49" fmla="*/ 830302 w 1610863"/>
              <a:gd name="connsiteY49" fmla="*/ 979174 h 2255529"/>
              <a:gd name="connsiteX50" fmla="*/ 869199 w 1610863"/>
              <a:gd name="connsiteY50" fmla="*/ 948222 h 2255529"/>
              <a:gd name="connsiteX51" fmla="*/ 900154 w 1610863"/>
              <a:gd name="connsiteY51" fmla="*/ 931548 h 2255529"/>
              <a:gd name="connsiteX52" fmla="*/ 928730 w 1610863"/>
              <a:gd name="connsiteY52" fmla="*/ 919647 h 2255529"/>
              <a:gd name="connsiteX53" fmla="*/ 979528 w 1610863"/>
              <a:gd name="connsiteY53" fmla="*/ 896624 h 2255529"/>
              <a:gd name="connsiteX54" fmla="*/ 941428 w 1610863"/>
              <a:gd name="connsiteY54" fmla="*/ 752161 h 2255529"/>
              <a:gd name="connsiteX55" fmla="*/ 766010 w 1610863"/>
              <a:gd name="connsiteY55" fmla="*/ 663262 h 2255529"/>
              <a:gd name="connsiteX56" fmla="*/ 758865 w 1610863"/>
              <a:gd name="connsiteY56" fmla="*/ 663658 h 2255529"/>
              <a:gd name="connsiteX57" fmla="*/ 716797 w 1610863"/>
              <a:gd name="connsiteY57" fmla="*/ 599761 h 2255529"/>
              <a:gd name="connsiteX58" fmla="*/ 683461 w 1610863"/>
              <a:gd name="connsiteY58" fmla="*/ 605322 h 2255529"/>
              <a:gd name="connsiteX59" fmla="*/ 667584 w 1610863"/>
              <a:gd name="connsiteY59" fmla="*/ 598172 h 2255529"/>
              <a:gd name="connsiteX60" fmla="*/ 749340 w 1610863"/>
              <a:gd name="connsiteY60" fmla="*/ 486255 h 2255529"/>
              <a:gd name="connsiteX61" fmla="*/ 790618 w 1610863"/>
              <a:gd name="connsiteY61" fmla="*/ 526741 h 2255529"/>
              <a:gd name="connsiteX62" fmla="*/ 834271 w 1610863"/>
              <a:gd name="connsiteY62" fmla="*/ 564043 h 2255529"/>
              <a:gd name="connsiteX63" fmla="*/ 828718 w 1610863"/>
              <a:gd name="connsiteY63" fmla="*/ 493403 h 2255529"/>
              <a:gd name="connsiteX64" fmla="*/ 828718 w 1610863"/>
              <a:gd name="connsiteY64" fmla="*/ 443397 h 2255529"/>
              <a:gd name="connsiteX65" fmla="*/ 812049 w 1610863"/>
              <a:gd name="connsiteY65" fmla="*/ 414822 h 2255529"/>
              <a:gd name="connsiteX66" fmla="*/ 791409 w 1610863"/>
              <a:gd name="connsiteY66" fmla="*/ 378303 h 2255529"/>
              <a:gd name="connsiteX67" fmla="*/ 731086 w 1610863"/>
              <a:gd name="connsiteY67" fmla="*/ 348147 h 2255529"/>
              <a:gd name="connsiteX68" fmla="*/ 665996 w 1610863"/>
              <a:gd name="connsiteY68" fmla="*/ 321949 h 2255529"/>
              <a:gd name="connsiteX69" fmla="*/ 725530 w 1610863"/>
              <a:gd name="connsiteY69" fmla="*/ 296553 h 2255529"/>
              <a:gd name="connsiteX70" fmla="*/ 779503 w 1610863"/>
              <a:gd name="connsiteY70" fmla="*/ 229079 h 2255529"/>
              <a:gd name="connsiteX71" fmla="*/ 836655 w 1610863"/>
              <a:gd name="connsiteY71" fmla="*/ 214003 h 2255529"/>
              <a:gd name="connsiteX72" fmla="*/ 843005 w 1610863"/>
              <a:gd name="connsiteY72" fmla="*/ 171934 h 2255529"/>
              <a:gd name="connsiteX73" fmla="*/ 851734 w 1610863"/>
              <a:gd name="connsiteY73" fmla="*/ 124303 h 2255529"/>
              <a:gd name="connsiteX74" fmla="*/ 800934 w 1610863"/>
              <a:gd name="connsiteY74" fmla="*/ 100494 h 2255529"/>
              <a:gd name="connsiteX75" fmla="*/ 706480 w 1610863"/>
              <a:gd name="connsiteY75" fmla="*/ 90178 h 2255529"/>
              <a:gd name="connsiteX76" fmla="*/ 658853 w 1610863"/>
              <a:gd name="connsiteY76" fmla="*/ 67951 h 2255529"/>
              <a:gd name="connsiteX77" fmla="*/ 608055 w 1610863"/>
              <a:gd name="connsiteY77" fmla="*/ 39378 h 2255529"/>
              <a:gd name="connsiteX78" fmla="*/ 563605 w 1610863"/>
              <a:gd name="connsiteY78" fmla="*/ 52078 h 2255529"/>
              <a:gd name="connsiteX79" fmla="*/ 449305 w 1610863"/>
              <a:gd name="connsiteY79" fmla="*/ 1278 h 2255529"/>
              <a:gd name="connsiteX80" fmla="*/ 423905 w 1610863"/>
              <a:gd name="connsiteY80" fmla="*/ 20328 h 2255529"/>
              <a:gd name="connsiteX81" fmla="*/ 369930 w 1610863"/>
              <a:gd name="connsiteY81" fmla="*/ 39378 h 2255529"/>
              <a:gd name="connsiteX82" fmla="*/ 360403 w 1610863"/>
              <a:gd name="connsiteY82" fmla="*/ 93349 h 2255529"/>
              <a:gd name="connsiteX83" fmla="*/ 283412 w 1610863"/>
              <a:gd name="connsiteY83" fmla="*/ 121928 h 2255529"/>
              <a:gd name="connsiteX84" fmla="*/ 217529 w 1610863"/>
              <a:gd name="connsiteY84" fmla="*/ 134623 h 2255529"/>
              <a:gd name="connsiteX85" fmla="*/ 217529 w 1610863"/>
              <a:gd name="connsiteY85" fmla="*/ 134227 h 2255529"/>
              <a:gd name="connsiteX0" fmla="*/ 217529 w 1610863"/>
              <a:gd name="connsiteY0" fmla="*/ 134227 h 2255529"/>
              <a:gd name="connsiteX1" fmla="*/ 188162 w 1610863"/>
              <a:gd name="connsiteY1" fmla="*/ 205272 h 2255529"/>
              <a:gd name="connsiteX2" fmla="*/ 142122 w 1610863"/>
              <a:gd name="connsiteY2" fmla="*/ 309250 h 2255529"/>
              <a:gd name="connsiteX3" fmla="*/ 116725 w 1610863"/>
              <a:gd name="connsiteY3" fmla="*/ 421966 h 2255529"/>
              <a:gd name="connsiteX4" fmla="*/ 118309 w 1610863"/>
              <a:gd name="connsiteY4" fmla="*/ 628335 h 2255529"/>
              <a:gd name="connsiteX5" fmla="*/ 203240 w 1610863"/>
              <a:gd name="connsiteY5" fmla="*/ 772005 h 2255529"/>
              <a:gd name="connsiteX6" fmla="*/ 242930 w 1610863"/>
              <a:gd name="connsiteY6" fmla="*/ 850591 h 2255529"/>
              <a:gd name="connsiteX7" fmla="*/ 273091 w 1610863"/>
              <a:gd name="connsiteY7" fmla="*/ 920437 h 2255529"/>
              <a:gd name="connsiteX8" fmla="*/ 216736 w 1610863"/>
              <a:gd name="connsiteY8" fmla="*/ 931553 h 2255529"/>
              <a:gd name="connsiteX9" fmla="*/ 95293 w 1610863"/>
              <a:gd name="connsiteY9" fmla="*/ 974416 h 2255529"/>
              <a:gd name="connsiteX10" fmla="*/ 40524 w 1610863"/>
              <a:gd name="connsiteY10" fmla="*/ 995847 h 2255529"/>
              <a:gd name="connsiteX11" fmla="*/ 40 w 1610863"/>
              <a:gd name="connsiteY11" fmla="*/ 997431 h 2255529"/>
              <a:gd name="connsiteX12" fmla="*/ 45286 w 1610863"/>
              <a:gd name="connsiteY12" fmla="*/ 1079191 h 2255529"/>
              <a:gd name="connsiteX13" fmla="*/ 74653 w 1610863"/>
              <a:gd name="connsiteY13" fmla="*/ 1090301 h 2255529"/>
              <a:gd name="connsiteX14" fmla="*/ 111961 w 1610863"/>
              <a:gd name="connsiteY14" fmla="*/ 1067284 h 2255529"/>
              <a:gd name="connsiteX15" fmla="*/ 161965 w 1610863"/>
              <a:gd name="connsiteY15" fmla="*/ 1058549 h 2255529"/>
              <a:gd name="connsiteX16" fmla="*/ 116721 w 1610863"/>
              <a:gd name="connsiteY16" fmla="*/ 1126810 h 2255529"/>
              <a:gd name="connsiteX17" fmla="*/ 87355 w 1610863"/>
              <a:gd name="connsiteY17" fmla="*/ 1195078 h 2255529"/>
              <a:gd name="connsiteX18" fmla="*/ 151646 w 1610863"/>
              <a:gd name="connsiteY18" fmla="*/ 1276830 h 2255529"/>
              <a:gd name="connsiteX19" fmla="*/ 181015 w 1610863"/>
              <a:gd name="connsiteY19" fmla="*/ 1333980 h 2255529"/>
              <a:gd name="connsiteX20" fmla="*/ 87353 w 1610863"/>
              <a:gd name="connsiteY20" fmla="*/ 1379225 h 2255529"/>
              <a:gd name="connsiteX21" fmla="*/ 134980 w 1610863"/>
              <a:gd name="connsiteY21" fmla="*/ 1468128 h 2255529"/>
              <a:gd name="connsiteX22" fmla="*/ 233402 w 1610863"/>
              <a:gd name="connsiteY22" fmla="*/ 1502256 h 2255529"/>
              <a:gd name="connsiteX23" fmla="*/ 316747 w 1610863"/>
              <a:gd name="connsiteY23" fmla="*/ 1526863 h 2255529"/>
              <a:gd name="connsiteX24" fmla="*/ 382627 w 1610863"/>
              <a:gd name="connsiteY24" fmla="*/ 1614174 h 2255529"/>
              <a:gd name="connsiteX25" fmla="*/ 566780 w 1610863"/>
              <a:gd name="connsiteY25" fmla="*/ 1928503 h 2255529"/>
              <a:gd name="connsiteX26" fmla="*/ 684255 w 1610863"/>
              <a:gd name="connsiteY26" fmla="*/ 1992002 h 2255529"/>
              <a:gd name="connsiteX27" fmla="*/ 741405 w 1610863"/>
              <a:gd name="connsiteY27" fmla="*/ 1957079 h 2255529"/>
              <a:gd name="connsiteX28" fmla="*/ 839830 w 1610863"/>
              <a:gd name="connsiteY28" fmla="*/ 1947553 h 2255529"/>
              <a:gd name="connsiteX29" fmla="*/ 973180 w 1610863"/>
              <a:gd name="connsiteY29" fmla="*/ 2109478 h 2255529"/>
              <a:gd name="connsiteX30" fmla="*/ 1008105 w 1610863"/>
              <a:gd name="connsiteY30" fmla="*/ 2185677 h 2255529"/>
              <a:gd name="connsiteX31" fmla="*/ 1106530 w 1610863"/>
              <a:gd name="connsiteY31" fmla="*/ 2255529 h 2255529"/>
              <a:gd name="connsiteX32" fmla="*/ 1155741 w 1610863"/>
              <a:gd name="connsiteY32" fmla="*/ 2185674 h 2255529"/>
              <a:gd name="connsiteX33" fmla="*/ 1274806 w 1610863"/>
              <a:gd name="connsiteY33" fmla="*/ 2112654 h 2255529"/>
              <a:gd name="connsiteX34" fmla="*/ 1351005 w 1610863"/>
              <a:gd name="connsiteY34" fmla="*/ 2007877 h 2255529"/>
              <a:gd name="connsiteX35" fmla="*/ 1281155 w 1610863"/>
              <a:gd name="connsiteY35" fmla="*/ 1852304 h 2255529"/>
              <a:gd name="connsiteX36" fmla="*/ 1141455 w 1610863"/>
              <a:gd name="connsiteY36" fmla="*/ 1731653 h 2255529"/>
              <a:gd name="connsiteX37" fmla="*/ 1382756 w 1610863"/>
              <a:gd name="connsiteY37" fmla="*/ 1499879 h 2255529"/>
              <a:gd name="connsiteX38" fmla="*/ 1538330 w 1610863"/>
              <a:gd name="connsiteY38" fmla="*/ 1414154 h 2255529"/>
              <a:gd name="connsiteX39" fmla="*/ 1609765 w 1610863"/>
              <a:gd name="connsiteY39" fmla="*/ 1275243 h 2255529"/>
              <a:gd name="connsiteX40" fmla="*/ 1487531 w 1610863"/>
              <a:gd name="connsiteY40" fmla="*/ 1233179 h 2255529"/>
              <a:gd name="connsiteX41" fmla="*/ 1309731 w 1610863"/>
              <a:gd name="connsiteY41" fmla="*/ 1280804 h 2255529"/>
              <a:gd name="connsiteX42" fmla="*/ 1144631 w 1610863"/>
              <a:gd name="connsiteY42" fmla="*/ 1169679 h 2255529"/>
              <a:gd name="connsiteX43" fmla="*/ 1004931 w 1610863"/>
              <a:gd name="connsiteY43" fmla="*/ 1198254 h 2255529"/>
              <a:gd name="connsiteX44" fmla="*/ 907296 w 1610863"/>
              <a:gd name="connsiteY44" fmla="*/ 1119668 h 2255529"/>
              <a:gd name="connsiteX45" fmla="*/ 957303 w 1610863"/>
              <a:gd name="connsiteY45" fmla="*/ 1098236 h 2255529"/>
              <a:gd name="connsiteX46" fmla="*/ 954922 w 1610863"/>
              <a:gd name="connsiteY46" fmla="*/ 1098238 h 2255529"/>
              <a:gd name="connsiteX47" fmla="*/ 940633 w 1610863"/>
              <a:gd name="connsiteY47" fmla="*/ 1061724 h 2255529"/>
              <a:gd name="connsiteX48" fmla="*/ 881896 w 1610863"/>
              <a:gd name="connsiteY48" fmla="*/ 1023624 h 2255529"/>
              <a:gd name="connsiteX49" fmla="*/ 850149 w 1610863"/>
              <a:gd name="connsiteY49" fmla="*/ 1007753 h 2255529"/>
              <a:gd name="connsiteX50" fmla="*/ 830302 w 1610863"/>
              <a:gd name="connsiteY50" fmla="*/ 979174 h 2255529"/>
              <a:gd name="connsiteX51" fmla="*/ 869199 w 1610863"/>
              <a:gd name="connsiteY51" fmla="*/ 948222 h 2255529"/>
              <a:gd name="connsiteX52" fmla="*/ 900154 w 1610863"/>
              <a:gd name="connsiteY52" fmla="*/ 931548 h 2255529"/>
              <a:gd name="connsiteX53" fmla="*/ 928730 w 1610863"/>
              <a:gd name="connsiteY53" fmla="*/ 919647 h 2255529"/>
              <a:gd name="connsiteX54" fmla="*/ 979528 w 1610863"/>
              <a:gd name="connsiteY54" fmla="*/ 896624 h 2255529"/>
              <a:gd name="connsiteX55" fmla="*/ 941428 w 1610863"/>
              <a:gd name="connsiteY55" fmla="*/ 752161 h 2255529"/>
              <a:gd name="connsiteX56" fmla="*/ 766010 w 1610863"/>
              <a:gd name="connsiteY56" fmla="*/ 663262 h 2255529"/>
              <a:gd name="connsiteX57" fmla="*/ 758865 w 1610863"/>
              <a:gd name="connsiteY57" fmla="*/ 663658 h 2255529"/>
              <a:gd name="connsiteX58" fmla="*/ 716797 w 1610863"/>
              <a:gd name="connsiteY58" fmla="*/ 599761 h 2255529"/>
              <a:gd name="connsiteX59" fmla="*/ 683461 w 1610863"/>
              <a:gd name="connsiteY59" fmla="*/ 605322 h 2255529"/>
              <a:gd name="connsiteX60" fmla="*/ 667584 w 1610863"/>
              <a:gd name="connsiteY60" fmla="*/ 598172 h 2255529"/>
              <a:gd name="connsiteX61" fmla="*/ 749340 w 1610863"/>
              <a:gd name="connsiteY61" fmla="*/ 486255 h 2255529"/>
              <a:gd name="connsiteX62" fmla="*/ 790618 w 1610863"/>
              <a:gd name="connsiteY62" fmla="*/ 526741 h 2255529"/>
              <a:gd name="connsiteX63" fmla="*/ 834271 w 1610863"/>
              <a:gd name="connsiteY63" fmla="*/ 564043 h 2255529"/>
              <a:gd name="connsiteX64" fmla="*/ 828718 w 1610863"/>
              <a:gd name="connsiteY64" fmla="*/ 493403 h 2255529"/>
              <a:gd name="connsiteX65" fmla="*/ 828718 w 1610863"/>
              <a:gd name="connsiteY65" fmla="*/ 443397 h 2255529"/>
              <a:gd name="connsiteX66" fmla="*/ 812049 w 1610863"/>
              <a:gd name="connsiteY66" fmla="*/ 414822 h 2255529"/>
              <a:gd name="connsiteX67" fmla="*/ 791409 w 1610863"/>
              <a:gd name="connsiteY67" fmla="*/ 378303 h 2255529"/>
              <a:gd name="connsiteX68" fmla="*/ 731086 w 1610863"/>
              <a:gd name="connsiteY68" fmla="*/ 348147 h 2255529"/>
              <a:gd name="connsiteX69" fmla="*/ 665996 w 1610863"/>
              <a:gd name="connsiteY69" fmla="*/ 321949 h 2255529"/>
              <a:gd name="connsiteX70" fmla="*/ 725530 w 1610863"/>
              <a:gd name="connsiteY70" fmla="*/ 296553 h 2255529"/>
              <a:gd name="connsiteX71" fmla="*/ 779503 w 1610863"/>
              <a:gd name="connsiteY71" fmla="*/ 229079 h 2255529"/>
              <a:gd name="connsiteX72" fmla="*/ 836655 w 1610863"/>
              <a:gd name="connsiteY72" fmla="*/ 214003 h 2255529"/>
              <a:gd name="connsiteX73" fmla="*/ 843005 w 1610863"/>
              <a:gd name="connsiteY73" fmla="*/ 171934 h 2255529"/>
              <a:gd name="connsiteX74" fmla="*/ 851734 w 1610863"/>
              <a:gd name="connsiteY74" fmla="*/ 124303 h 2255529"/>
              <a:gd name="connsiteX75" fmla="*/ 800934 w 1610863"/>
              <a:gd name="connsiteY75" fmla="*/ 100494 h 2255529"/>
              <a:gd name="connsiteX76" fmla="*/ 706480 w 1610863"/>
              <a:gd name="connsiteY76" fmla="*/ 90178 h 2255529"/>
              <a:gd name="connsiteX77" fmla="*/ 658853 w 1610863"/>
              <a:gd name="connsiteY77" fmla="*/ 67951 h 2255529"/>
              <a:gd name="connsiteX78" fmla="*/ 608055 w 1610863"/>
              <a:gd name="connsiteY78" fmla="*/ 39378 h 2255529"/>
              <a:gd name="connsiteX79" fmla="*/ 563605 w 1610863"/>
              <a:gd name="connsiteY79" fmla="*/ 52078 h 2255529"/>
              <a:gd name="connsiteX80" fmla="*/ 449305 w 1610863"/>
              <a:gd name="connsiteY80" fmla="*/ 1278 h 2255529"/>
              <a:gd name="connsiteX81" fmla="*/ 423905 w 1610863"/>
              <a:gd name="connsiteY81" fmla="*/ 20328 h 2255529"/>
              <a:gd name="connsiteX82" fmla="*/ 369930 w 1610863"/>
              <a:gd name="connsiteY82" fmla="*/ 39378 h 2255529"/>
              <a:gd name="connsiteX83" fmla="*/ 360403 w 1610863"/>
              <a:gd name="connsiteY83" fmla="*/ 93349 h 2255529"/>
              <a:gd name="connsiteX84" fmla="*/ 283412 w 1610863"/>
              <a:gd name="connsiteY84" fmla="*/ 121928 h 2255529"/>
              <a:gd name="connsiteX85" fmla="*/ 217529 w 1610863"/>
              <a:gd name="connsiteY85" fmla="*/ 134623 h 2255529"/>
              <a:gd name="connsiteX86" fmla="*/ 217529 w 1610863"/>
              <a:gd name="connsiteY86" fmla="*/ 134227 h 2255529"/>
              <a:gd name="connsiteX0" fmla="*/ 217529 w 1610863"/>
              <a:gd name="connsiteY0" fmla="*/ 134227 h 2255529"/>
              <a:gd name="connsiteX1" fmla="*/ 188162 w 1610863"/>
              <a:gd name="connsiteY1" fmla="*/ 205272 h 2255529"/>
              <a:gd name="connsiteX2" fmla="*/ 142122 w 1610863"/>
              <a:gd name="connsiteY2" fmla="*/ 309250 h 2255529"/>
              <a:gd name="connsiteX3" fmla="*/ 116725 w 1610863"/>
              <a:gd name="connsiteY3" fmla="*/ 421966 h 2255529"/>
              <a:gd name="connsiteX4" fmla="*/ 118309 w 1610863"/>
              <a:gd name="connsiteY4" fmla="*/ 628335 h 2255529"/>
              <a:gd name="connsiteX5" fmla="*/ 203240 w 1610863"/>
              <a:gd name="connsiteY5" fmla="*/ 772005 h 2255529"/>
              <a:gd name="connsiteX6" fmla="*/ 242930 w 1610863"/>
              <a:gd name="connsiteY6" fmla="*/ 850591 h 2255529"/>
              <a:gd name="connsiteX7" fmla="*/ 273091 w 1610863"/>
              <a:gd name="connsiteY7" fmla="*/ 920437 h 2255529"/>
              <a:gd name="connsiteX8" fmla="*/ 216736 w 1610863"/>
              <a:gd name="connsiteY8" fmla="*/ 931553 h 2255529"/>
              <a:gd name="connsiteX9" fmla="*/ 95293 w 1610863"/>
              <a:gd name="connsiteY9" fmla="*/ 974416 h 2255529"/>
              <a:gd name="connsiteX10" fmla="*/ 40524 w 1610863"/>
              <a:gd name="connsiteY10" fmla="*/ 995847 h 2255529"/>
              <a:gd name="connsiteX11" fmla="*/ 40 w 1610863"/>
              <a:gd name="connsiteY11" fmla="*/ 997431 h 2255529"/>
              <a:gd name="connsiteX12" fmla="*/ 45286 w 1610863"/>
              <a:gd name="connsiteY12" fmla="*/ 1079191 h 2255529"/>
              <a:gd name="connsiteX13" fmla="*/ 74653 w 1610863"/>
              <a:gd name="connsiteY13" fmla="*/ 1090301 h 2255529"/>
              <a:gd name="connsiteX14" fmla="*/ 111961 w 1610863"/>
              <a:gd name="connsiteY14" fmla="*/ 1067284 h 2255529"/>
              <a:gd name="connsiteX15" fmla="*/ 161965 w 1610863"/>
              <a:gd name="connsiteY15" fmla="*/ 1058549 h 2255529"/>
              <a:gd name="connsiteX16" fmla="*/ 116721 w 1610863"/>
              <a:gd name="connsiteY16" fmla="*/ 1126810 h 2255529"/>
              <a:gd name="connsiteX17" fmla="*/ 87355 w 1610863"/>
              <a:gd name="connsiteY17" fmla="*/ 1195078 h 2255529"/>
              <a:gd name="connsiteX18" fmla="*/ 151646 w 1610863"/>
              <a:gd name="connsiteY18" fmla="*/ 1276830 h 2255529"/>
              <a:gd name="connsiteX19" fmla="*/ 181015 w 1610863"/>
              <a:gd name="connsiteY19" fmla="*/ 1333980 h 2255529"/>
              <a:gd name="connsiteX20" fmla="*/ 87353 w 1610863"/>
              <a:gd name="connsiteY20" fmla="*/ 1379225 h 2255529"/>
              <a:gd name="connsiteX21" fmla="*/ 134980 w 1610863"/>
              <a:gd name="connsiteY21" fmla="*/ 1468128 h 2255529"/>
              <a:gd name="connsiteX22" fmla="*/ 233402 w 1610863"/>
              <a:gd name="connsiteY22" fmla="*/ 1502256 h 2255529"/>
              <a:gd name="connsiteX23" fmla="*/ 316747 w 1610863"/>
              <a:gd name="connsiteY23" fmla="*/ 1526863 h 2255529"/>
              <a:gd name="connsiteX24" fmla="*/ 382627 w 1610863"/>
              <a:gd name="connsiteY24" fmla="*/ 1614174 h 2255529"/>
              <a:gd name="connsiteX25" fmla="*/ 566780 w 1610863"/>
              <a:gd name="connsiteY25" fmla="*/ 1928503 h 2255529"/>
              <a:gd name="connsiteX26" fmla="*/ 684255 w 1610863"/>
              <a:gd name="connsiteY26" fmla="*/ 1992002 h 2255529"/>
              <a:gd name="connsiteX27" fmla="*/ 741405 w 1610863"/>
              <a:gd name="connsiteY27" fmla="*/ 1957079 h 2255529"/>
              <a:gd name="connsiteX28" fmla="*/ 839830 w 1610863"/>
              <a:gd name="connsiteY28" fmla="*/ 1947553 h 2255529"/>
              <a:gd name="connsiteX29" fmla="*/ 973180 w 1610863"/>
              <a:gd name="connsiteY29" fmla="*/ 2109478 h 2255529"/>
              <a:gd name="connsiteX30" fmla="*/ 1008105 w 1610863"/>
              <a:gd name="connsiteY30" fmla="*/ 2185677 h 2255529"/>
              <a:gd name="connsiteX31" fmla="*/ 1106530 w 1610863"/>
              <a:gd name="connsiteY31" fmla="*/ 2255529 h 2255529"/>
              <a:gd name="connsiteX32" fmla="*/ 1155741 w 1610863"/>
              <a:gd name="connsiteY32" fmla="*/ 2185674 h 2255529"/>
              <a:gd name="connsiteX33" fmla="*/ 1274806 w 1610863"/>
              <a:gd name="connsiteY33" fmla="*/ 2112654 h 2255529"/>
              <a:gd name="connsiteX34" fmla="*/ 1351005 w 1610863"/>
              <a:gd name="connsiteY34" fmla="*/ 2007877 h 2255529"/>
              <a:gd name="connsiteX35" fmla="*/ 1281155 w 1610863"/>
              <a:gd name="connsiteY35" fmla="*/ 1852304 h 2255529"/>
              <a:gd name="connsiteX36" fmla="*/ 1141455 w 1610863"/>
              <a:gd name="connsiteY36" fmla="*/ 1731653 h 2255529"/>
              <a:gd name="connsiteX37" fmla="*/ 1382756 w 1610863"/>
              <a:gd name="connsiteY37" fmla="*/ 1499879 h 2255529"/>
              <a:gd name="connsiteX38" fmla="*/ 1538330 w 1610863"/>
              <a:gd name="connsiteY38" fmla="*/ 1414154 h 2255529"/>
              <a:gd name="connsiteX39" fmla="*/ 1609765 w 1610863"/>
              <a:gd name="connsiteY39" fmla="*/ 1275243 h 2255529"/>
              <a:gd name="connsiteX40" fmla="*/ 1487531 w 1610863"/>
              <a:gd name="connsiteY40" fmla="*/ 1233179 h 2255529"/>
              <a:gd name="connsiteX41" fmla="*/ 1309731 w 1610863"/>
              <a:gd name="connsiteY41" fmla="*/ 1280804 h 2255529"/>
              <a:gd name="connsiteX42" fmla="*/ 1144631 w 1610863"/>
              <a:gd name="connsiteY42" fmla="*/ 1169679 h 2255529"/>
              <a:gd name="connsiteX43" fmla="*/ 1004931 w 1610863"/>
              <a:gd name="connsiteY43" fmla="*/ 1198254 h 2255529"/>
              <a:gd name="connsiteX44" fmla="*/ 961271 w 1610863"/>
              <a:gd name="connsiteY44" fmla="*/ 1138718 h 2255529"/>
              <a:gd name="connsiteX45" fmla="*/ 957303 w 1610863"/>
              <a:gd name="connsiteY45" fmla="*/ 1098236 h 2255529"/>
              <a:gd name="connsiteX46" fmla="*/ 954922 w 1610863"/>
              <a:gd name="connsiteY46" fmla="*/ 1098238 h 2255529"/>
              <a:gd name="connsiteX47" fmla="*/ 940633 w 1610863"/>
              <a:gd name="connsiteY47" fmla="*/ 1061724 h 2255529"/>
              <a:gd name="connsiteX48" fmla="*/ 881896 w 1610863"/>
              <a:gd name="connsiteY48" fmla="*/ 1023624 h 2255529"/>
              <a:gd name="connsiteX49" fmla="*/ 850149 w 1610863"/>
              <a:gd name="connsiteY49" fmla="*/ 1007753 h 2255529"/>
              <a:gd name="connsiteX50" fmla="*/ 830302 w 1610863"/>
              <a:gd name="connsiteY50" fmla="*/ 979174 h 2255529"/>
              <a:gd name="connsiteX51" fmla="*/ 869199 w 1610863"/>
              <a:gd name="connsiteY51" fmla="*/ 948222 h 2255529"/>
              <a:gd name="connsiteX52" fmla="*/ 900154 w 1610863"/>
              <a:gd name="connsiteY52" fmla="*/ 931548 h 2255529"/>
              <a:gd name="connsiteX53" fmla="*/ 928730 w 1610863"/>
              <a:gd name="connsiteY53" fmla="*/ 919647 h 2255529"/>
              <a:gd name="connsiteX54" fmla="*/ 979528 w 1610863"/>
              <a:gd name="connsiteY54" fmla="*/ 896624 h 2255529"/>
              <a:gd name="connsiteX55" fmla="*/ 941428 w 1610863"/>
              <a:gd name="connsiteY55" fmla="*/ 752161 h 2255529"/>
              <a:gd name="connsiteX56" fmla="*/ 766010 w 1610863"/>
              <a:gd name="connsiteY56" fmla="*/ 663262 h 2255529"/>
              <a:gd name="connsiteX57" fmla="*/ 758865 w 1610863"/>
              <a:gd name="connsiteY57" fmla="*/ 663658 h 2255529"/>
              <a:gd name="connsiteX58" fmla="*/ 716797 w 1610863"/>
              <a:gd name="connsiteY58" fmla="*/ 599761 h 2255529"/>
              <a:gd name="connsiteX59" fmla="*/ 683461 w 1610863"/>
              <a:gd name="connsiteY59" fmla="*/ 605322 h 2255529"/>
              <a:gd name="connsiteX60" fmla="*/ 667584 w 1610863"/>
              <a:gd name="connsiteY60" fmla="*/ 598172 h 2255529"/>
              <a:gd name="connsiteX61" fmla="*/ 749340 w 1610863"/>
              <a:gd name="connsiteY61" fmla="*/ 486255 h 2255529"/>
              <a:gd name="connsiteX62" fmla="*/ 790618 w 1610863"/>
              <a:gd name="connsiteY62" fmla="*/ 526741 h 2255529"/>
              <a:gd name="connsiteX63" fmla="*/ 834271 w 1610863"/>
              <a:gd name="connsiteY63" fmla="*/ 564043 h 2255529"/>
              <a:gd name="connsiteX64" fmla="*/ 828718 w 1610863"/>
              <a:gd name="connsiteY64" fmla="*/ 493403 h 2255529"/>
              <a:gd name="connsiteX65" fmla="*/ 828718 w 1610863"/>
              <a:gd name="connsiteY65" fmla="*/ 443397 h 2255529"/>
              <a:gd name="connsiteX66" fmla="*/ 812049 w 1610863"/>
              <a:gd name="connsiteY66" fmla="*/ 414822 h 2255529"/>
              <a:gd name="connsiteX67" fmla="*/ 791409 w 1610863"/>
              <a:gd name="connsiteY67" fmla="*/ 378303 h 2255529"/>
              <a:gd name="connsiteX68" fmla="*/ 731086 w 1610863"/>
              <a:gd name="connsiteY68" fmla="*/ 348147 h 2255529"/>
              <a:gd name="connsiteX69" fmla="*/ 665996 w 1610863"/>
              <a:gd name="connsiteY69" fmla="*/ 321949 h 2255529"/>
              <a:gd name="connsiteX70" fmla="*/ 725530 w 1610863"/>
              <a:gd name="connsiteY70" fmla="*/ 296553 h 2255529"/>
              <a:gd name="connsiteX71" fmla="*/ 779503 w 1610863"/>
              <a:gd name="connsiteY71" fmla="*/ 229079 h 2255529"/>
              <a:gd name="connsiteX72" fmla="*/ 836655 w 1610863"/>
              <a:gd name="connsiteY72" fmla="*/ 214003 h 2255529"/>
              <a:gd name="connsiteX73" fmla="*/ 843005 w 1610863"/>
              <a:gd name="connsiteY73" fmla="*/ 171934 h 2255529"/>
              <a:gd name="connsiteX74" fmla="*/ 851734 w 1610863"/>
              <a:gd name="connsiteY74" fmla="*/ 124303 h 2255529"/>
              <a:gd name="connsiteX75" fmla="*/ 800934 w 1610863"/>
              <a:gd name="connsiteY75" fmla="*/ 100494 h 2255529"/>
              <a:gd name="connsiteX76" fmla="*/ 706480 w 1610863"/>
              <a:gd name="connsiteY76" fmla="*/ 90178 h 2255529"/>
              <a:gd name="connsiteX77" fmla="*/ 658853 w 1610863"/>
              <a:gd name="connsiteY77" fmla="*/ 67951 h 2255529"/>
              <a:gd name="connsiteX78" fmla="*/ 608055 w 1610863"/>
              <a:gd name="connsiteY78" fmla="*/ 39378 h 2255529"/>
              <a:gd name="connsiteX79" fmla="*/ 563605 w 1610863"/>
              <a:gd name="connsiteY79" fmla="*/ 52078 h 2255529"/>
              <a:gd name="connsiteX80" fmla="*/ 449305 w 1610863"/>
              <a:gd name="connsiteY80" fmla="*/ 1278 h 2255529"/>
              <a:gd name="connsiteX81" fmla="*/ 423905 w 1610863"/>
              <a:gd name="connsiteY81" fmla="*/ 20328 h 2255529"/>
              <a:gd name="connsiteX82" fmla="*/ 369930 w 1610863"/>
              <a:gd name="connsiteY82" fmla="*/ 39378 h 2255529"/>
              <a:gd name="connsiteX83" fmla="*/ 360403 w 1610863"/>
              <a:gd name="connsiteY83" fmla="*/ 93349 h 2255529"/>
              <a:gd name="connsiteX84" fmla="*/ 283412 w 1610863"/>
              <a:gd name="connsiteY84" fmla="*/ 121928 h 2255529"/>
              <a:gd name="connsiteX85" fmla="*/ 217529 w 1610863"/>
              <a:gd name="connsiteY85" fmla="*/ 134623 h 2255529"/>
              <a:gd name="connsiteX86" fmla="*/ 217529 w 1610863"/>
              <a:gd name="connsiteY86" fmla="*/ 134227 h 2255529"/>
              <a:gd name="connsiteX0" fmla="*/ 217529 w 1610863"/>
              <a:gd name="connsiteY0" fmla="*/ 134227 h 2255529"/>
              <a:gd name="connsiteX1" fmla="*/ 188162 w 1610863"/>
              <a:gd name="connsiteY1" fmla="*/ 205272 h 2255529"/>
              <a:gd name="connsiteX2" fmla="*/ 142122 w 1610863"/>
              <a:gd name="connsiteY2" fmla="*/ 309250 h 2255529"/>
              <a:gd name="connsiteX3" fmla="*/ 116725 w 1610863"/>
              <a:gd name="connsiteY3" fmla="*/ 421966 h 2255529"/>
              <a:gd name="connsiteX4" fmla="*/ 118309 w 1610863"/>
              <a:gd name="connsiteY4" fmla="*/ 628335 h 2255529"/>
              <a:gd name="connsiteX5" fmla="*/ 203240 w 1610863"/>
              <a:gd name="connsiteY5" fmla="*/ 772005 h 2255529"/>
              <a:gd name="connsiteX6" fmla="*/ 242930 w 1610863"/>
              <a:gd name="connsiteY6" fmla="*/ 850591 h 2255529"/>
              <a:gd name="connsiteX7" fmla="*/ 273091 w 1610863"/>
              <a:gd name="connsiteY7" fmla="*/ 920437 h 2255529"/>
              <a:gd name="connsiteX8" fmla="*/ 216736 w 1610863"/>
              <a:gd name="connsiteY8" fmla="*/ 931553 h 2255529"/>
              <a:gd name="connsiteX9" fmla="*/ 95293 w 1610863"/>
              <a:gd name="connsiteY9" fmla="*/ 974416 h 2255529"/>
              <a:gd name="connsiteX10" fmla="*/ 40524 w 1610863"/>
              <a:gd name="connsiteY10" fmla="*/ 995847 h 2255529"/>
              <a:gd name="connsiteX11" fmla="*/ 40 w 1610863"/>
              <a:gd name="connsiteY11" fmla="*/ 997431 h 2255529"/>
              <a:gd name="connsiteX12" fmla="*/ 45286 w 1610863"/>
              <a:gd name="connsiteY12" fmla="*/ 1079191 h 2255529"/>
              <a:gd name="connsiteX13" fmla="*/ 74653 w 1610863"/>
              <a:gd name="connsiteY13" fmla="*/ 1090301 h 2255529"/>
              <a:gd name="connsiteX14" fmla="*/ 111961 w 1610863"/>
              <a:gd name="connsiteY14" fmla="*/ 1067284 h 2255529"/>
              <a:gd name="connsiteX15" fmla="*/ 161965 w 1610863"/>
              <a:gd name="connsiteY15" fmla="*/ 1058549 h 2255529"/>
              <a:gd name="connsiteX16" fmla="*/ 116721 w 1610863"/>
              <a:gd name="connsiteY16" fmla="*/ 1126810 h 2255529"/>
              <a:gd name="connsiteX17" fmla="*/ 87355 w 1610863"/>
              <a:gd name="connsiteY17" fmla="*/ 1195078 h 2255529"/>
              <a:gd name="connsiteX18" fmla="*/ 151646 w 1610863"/>
              <a:gd name="connsiteY18" fmla="*/ 1276830 h 2255529"/>
              <a:gd name="connsiteX19" fmla="*/ 181015 w 1610863"/>
              <a:gd name="connsiteY19" fmla="*/ 1333980 h 2255529"/>
              <a:gd name="connsiteX20" fmla="*/ 87353 w 1610863"/>
              <a:gd name="connsiteY20" fmla="*/ 1379225 h 2255529"/>
              <a:gd name="connsiteX21" fmla="*/ 134980 w 1610863"/>
              <a:gd name="connsiteY21" fmla="*/ 1468128 h 2255529"/>
              <a:gd name="connsiteX22" fmla="*/ 233402 w 1610863"/>
              <a:gd name="connsiteY22" fmla="*/ 1502256 h 2255529"/>
              <a:gd name="connsiteX23" fmla="*/ 316747 w 1610863"/>
              <a:gd name="connsiteY23" fmla="*/ 1526863 h 2255529"/>
              <a:gd name="connsiteX24" fmla="*/ 382627 w 1610863"/>
              <a:gd name="connsiteY24" fmla="*/ 1614174 h 2255529"/>
              <a:gd name="connsiteX25" fmla="*/ 566780 w 1610863"/>
              <a:gd name="connsiteY25" fmla="*/ 1928503 h 2255529"/>
              <a:gd name="connsiteX26" fmla="*/ 684255 w 1610863"/>
              <a:gd name="connsiteY26" fmla="*/ 1992002 h 2255529"/>
              <a:gd name="connsiteX27" fmla="*/ 741405 w 1610863"/>
              <a:gd name="connsiteY27" fmla="*/ 1957079 h 2255529"/>
              <a:gd name="connsiteX28" fmla="*/ 839830 w 1610863"/>
              <a:gd name="connsiteY28" fmla="*/ 1947553 h 2255529"/>
              <a:gd name="connsiteX29" fmla="*/ 973180 w 1610863"/>
              <a:gd name="connsiteY29" fmla="*/ 2109478 h 2255529"/>
              <a:gd name="connsiteX30" fmla="*/ 1008105 w 1610863"/>
              <a:gd name="connsiteY30" fmla="*/ 2185677 h 2255529"/>
              <a:gd name="connsiteX31" fmla="*/ 1106530 w 1610863"/>
              <a:gd name="connsiteY31" fmla="*/ 2255529 h 2255529"/>
              <a:gd name="connsiteX32" fmla="*/ 1155741 w 1610863"/>
              <a:gd name="connsiteY32" fmla="*/ 2185674 h 2255529"/>
              <a:gd name="connsiteX33" fmla="*/ 1274806 w 1610863"/>
              <a:gd name="connsiteY33" fmla="*/ 2112654 h 2255529"/>
              <a:gd name="connsiteX34" fmla="*/ 1351005 w 1610863"/>
              <a:gd name="connsiteY34" fmla="*/ 2007877 h 2255529"/>
              <a:gd name="connsiteX35" fmla="*/ 1281155 w 1610863"/>
              <a:gd name="connsiteY35" fmla="*/ 1852304 h 2255529"/>
              <a:gd name="connsiteX36" fmla="*/ 1141455 w 1610863"/>
              <a:gd name="connsiteY36" fmla="*/ 1731653 h 2255529"/>
              <a:gd name="connsiteX37" fmla="*/ 1382756 w 1610863"/>
              <a:gd name="connsiteY37" fmla="*/ 1499879 h 2255529"/>
              <a:gd name="connsiteX38" fmla="*/ 1538330 w 1610863"/>
              <a:gd name="connsiteY38" fmla="*/ 1414154 h 2255529"/>
              <a:gd name="connsiteX39" fmla="*/ 1609765 w 1610863"/>
              <a:gd name="connsiteY39" fmla="*/ 1275243 h 2255529"/>
              <a:gd name="connsiteX40" fmla="*/ 1487531 w 1610863"/>
              <a:gd name="connsiteY40" fmla="*/ 1233179 h 2255529"/>
              <a:gd name="connsiteX41" fmla="*/ 1309731 w 1610863"/>
              <a:gd name="connsiteY41" fmla="*/ 1280804 h 2255529"/>
              <a:gd name="connsiteX42" fmla="*/ 1144631 w 1610863"/>
              <a:gd name="connsiteY42" fmla="*/ 1169679 h 2255529"/>
              <a:gd name="connsiteX43" fmla="*/ 1049381 w 1610863"/>
              <a:gd name="connsiteY43" fmla="*/ 1163329 h 2255529"/>
              <a:gd name="connsiteX44" fmla="*/ 1004931 w 1610863"/>
              <a:gd name="connsiteY44" fmla="*/ 1198254 h 2255529"/>
              <a:gd name="connsiteX45" fmla="*/ 961271 w 1610863"/>
              <a:gd name="connsiteY45" fmla="*/ 1138718 h 2255529"/>
              <a:gd name="connsiteX46" fmla="*/ 957303 w 1610863"/>
              <a:gd name="connsiteY46" fmla="*/ 1098236 h 2255529"/>
              <a:gd name="connsiteX47" fmla="*/ 954922 w 1610863"/>
              <a:gd name="connsiteY47" fmla="*/ 1098238 h 2255529"/>
              <a:gd name="connsiteX48" fmla="*/ 940633 w 1610863"/>
              <a:gd name="connsiteY48" fmla="*/ 1061724 h 2255529"/>
              <a:gd name="connsiteX49" fmla="*/ 881896 w 1610863"/>
              <a:gd name="connsiteY49" fmla="*/ 1023624 h 2255529"/>
              <a:gd name="connsiteX50" fmla="*/ 850149 w 1610863"/>
              <a:gd name="connsiteY50" fmla="*/ 1007753 h 2255529"/>
              <a:gd name="connsiteX51" fmla="*/ 830302 w 1610863"/>
              <a:gd name="connsiteY51" fmla="*/ 979174 h 2255529"/>
              <a:gd name="connsiteX52" fmla="*/ 869199 w 1610863"/>
              <a:gd name="connsiteY52" fmla="*/ 948222 h 2255529"/>
              <a:gd name="connsiteX53" fmla="*/ 900154 w 1610863"/>
              <a:gd name="connsiteY53" fmla="*/ 931548 h 2255529"/>
              <a:gd name="connsiteX54" fmla="*/ 928730 w 1610863"/>
              <a:gd name="connsiteY54" fmla="*/ 919647 h 2255529"/>
              <a:gd name="connsiteX55" fmla="*/ 979528 w 1610863"/>
              <a:gd name="connsiteY55" fmla="*/ 896624 h 2255529"/>
              <a:gd name="connsiteX56" fmla="*/ 941428 w 1610863"/>
              <a:gd name="connsiteY56" fmla="*/ 752161 h 2255529"/>
              <a:gd name="connsiteX57" fmla="*/ 766010 w 1610863"/>
              <a:gd name="connsiteY57" fmla="*/ 663262 h 2255529"/>
              <a:gd name="connsiteX58" fmla="*/ 758865 w 1610863"/>
              <a:gd name="connsiteY58" fmla="*/ 663658 h 2255529"/>
              <a:gd name="connsiteX59" fmla="*/ 716797 w 1610863"/>
              <a:gd name="connsiteY59" fmla="*/ 599761 h 2255529"/>
              <a:gd name="connsiteX60" fmla="*/ 683461 w 1610863"/>
              <a:gd name="connsiteY60" fmla="*/ 605322 h 2255529"/>
              <a:gd name="connsiteX61" fmla="*/ 667584 w 1610863"/>
              <a:gd name="connsiteY61" fmla="*/ 598172 h 2255529"/>
              <a:gd name="connsiteX62" fmla="*/ 749340 w 1610863"/>
              <a:gd name="connsiteY62" fmla="*/ 486255 h 2255529"/>
              <a:gd name="connsiteX63" fmla="*/ 790618 w 1610863"/>
              <a:gd name="connsiteY63" fmla="*/ 526741 h 2255529"/>
              <a:gd name="connsiteX64" fmla="*/ 834271 w 1610863"/>
              <a:gd name="connsiteY64" fmla="*/ 564043 h 2255529"/>
              <a:gd name="connsiteX65" fmla="*/ 828718 w 1610863"/>
              <a:gd name="connsiteY65" fmla="*/ 493403 h 2255529"/>
              <a:gd name="connsiteX66" fmla="*/ 828718 w 1610863"/>
              <a:gd name="connsiteY66" fmla="*/ 443397 h 2255529"/>
              <a:gd name="connsiteX67" fmla="*/ 812049 w 1610863"/>
              <a:gd name="connsiteY67" fmla="*/ 414822 h 2255529"/>
              <a:gd name="connsiteX68" fmla="*/ 791409 w 1610863"/>
              <a:gd name="connsiteY68" fmla="*/ 378303 h 2255529"/>
              <a:gd name="connsiteX69" fmla="*/ 731086 w 1610863"/>
              <a:gd name="connsiteY69" fmla="*/ 348147 h 2255529"/>
              <a:gd name="connsiteX70" fmla="*/ 665996 w 1610863"/>
              <a:gd name="connsiteY70" fmla="*/ 321949 h 2255529"/>
              <a:gd name="connsiteX71" fmla="*/ 725530 w 1610863"/>
              <a:gd name="connsiteY71" fmla="*/ 296553 h 2255529"/>
              <a:gd name="connsiteX72" fmla="*/ 779503 w 1610863"/>
              <a:gd name="connsiteY72" fmla="*/ 229079 h 2255529"/>
              <a:gd name="connsiteX73" fmla="*/ 836655 w 1610863"/>
              <a:gd name="connsiteY73" fmla="*/ 214003 h 2255529"/>
              <a:gd name="connsiteX74" fmla="*/ 843005 w 1610863"/>
              <a:gd name="connsiteY74" fmla="*/ 171934 h 2255529"/>
              <a:gd name="connsiteX75" fmla="*/ 851734 w 1610863"/>
              <a:gd name="connsiteY75" fmla="*/ 124303 h 2255529"/>
              <a:gd name="connsiteX76" fmla="*/ 800934 w 1610863"/>
              <a:gd name="connsiteY76" fmla="*/ 100494 h 2255529"/>
              <a:gd name="connsiteX77" fmla="*/ 706480 w 1610863"/>
              <a:gd name="connsiteY77" fmla="*/ 90178 h 2255529"/>
              <a:gd name="connsiteX78" fmla="*/ 658853 w 1610863"/>
              <a:gd name="connsiteY78" fmla="*/ 67951 h 2255529"/>
              <a:gd name="connsiteX79" fmla="*/ 608055 w 1610863"/>
              <a:gd name="connsiteY79" fmla="*/ 39378 h 2255529"/>
              <a:gd name="connsiteX80" fmla="*/ 563605 w 1610863"/>
              <a:gd name="connsiteY80" fmla="*/ 52078 h 2255529"/>
              <a:gd name="connsiteX81" fmla="*/ 449305 w 1610863"/>
              <a:gd name="connsiteY81" fmla="*/ 1278 h 2255529"/>
              <a:gd name="connsiteX82" fmla="*/ 423905 w 1610863"/>
              <a:gd name="connsiteY82" fmla="*/ 20328 h 2255529"/>
              <a:gd name="connsiteX83" fmla="*/ 369930 w 1610863"/>
              <a:gd name="connsiteY83" fmla="*/ 39378 h 2255529"/>
              <a:gd name="connsiteX84" fmla="*/ 360403 w 1610863"/>
              <a:gd name="connsiteY84" fmla="*/ 93349 h 2255529"/>
              <a:gd name="connsiteX85" fmla="*/ 283412 w 1610863"/>
              <a:gd name="connsiteY85" fmla="*/ 121928 h 2255529"/>
              <a:gd name="connsiteX86" fmla="*/ 217529 w 1610863"/>
              <a:gd name="connsiteY86" fmla="*/ 134623 h 2255529"/>
              <a:gd name="connsiteX87" fmla="*/ 217529 w 1610863"/>
              <a:gd name="connsiteY87" fmla="*/ 134227 h 2255529"/>
              <a:gd name="connsiteX0" fmla="*/ 217529 w 1610863"/>
              <a:gd name="connsiteY0" fmla="*/ 134227 h 2255529"/>
              <a:gd name="connsiteX1" fmla="*/ 188162 w 1610863"/>
              <a:gd name="connsiteY1" fmla="*/ 205272 h 2255529"/>
              <a:gd name="connsiteX2" fmla="*/ 142122 w 1610863"/>
              <a:gd name="connsiteY2" fmla="*/ 309250 h 2255529"/>
              <a:gd name="connsiteX3" fmla="*/ 116725 w 1610863"/>
              <a:gd name="connsiteY3" fmla="*/ 421966 h 2255529"/>
              <a:gd name="connsiteX4" fmla="*/ 118309 w 1610863"/>
              <a:gd name="connsiteY4" fmla="*/ 628335 h 2255529"/>
              <a:gd name="connsiteX5" fmla="*/ 203240 w 1610863"/>
              <a:gd name="connsiteY5" fmla="*/ 772005 h 2255529"/>
              <a:gd name="connsiteX6" fmla="*/ 242930 w 1610863"/>
              <a:gd name="connsiteY6" fmla="*/ 850591 h 2255529"/>
              <a:gd name="connsiteX7" fmla="*/ 273091 w 1610863"/>
              <a:gd name="connsiteY7" fmla="*/ 920437 h 2255529"/>
              <a:gd name="connsiteX8" fmla="*/ 216736 w 1610863"/>
              <a:gd name="connsiteY8" fmla="*/ 931553 h 2255529"/>
              <a:gd name="connsiteX9" fmla="*/ 95293 w 1610863"/>
              <a:gd name="connsiteY9" fmla="*/ 974416 h 2255529"/>
              <a:gd name="connsiteX10" fmla="*/ 40524 w 1610863"/>
              <a:gd name="connsiteY10" fmla="*/ 995847 h 2255529"/>
              <a:gd name="connsiteX11" fmla="*/ 40 w 1610863"/>
              <a:gd name="connsiteY11" fmla="*/ 997431 h 2255529"/>
              <a:gd name="connsiteX12" fmla="*/ 45286 w 1610863"/>
              <a:gd name="connsiteY12" fmla="*/ 1079191 h 2255529"/>
              <a:gd name="connsiteX13" fmla="*/ 74653 w 1610863"/>
              <a:gd name="connsiteY13" fmla="*/ 1090301 h 2255529"/>
              <a:gd name="connsiteX14" fmla="*/ 111961 w 1610863"/>
              <a:gd name="connsiteY14" fmla="*/ 1067284 h 2255529"/>
              <a:gd name="connsiteX15" fmla="*/ 161965 w 1610863"/>
              <a:gd name="connsiteY15" fmla="*/ 1058549 h 2255529"/>
              <a:gd name="connsiteX16" fmla="*/ 116721 w 1610863"/>
              <a:gd name="connsiteY16" fmla="*/ 1126810 h 2255529"/>
              <a:gd name="connsiteX17" fmla="*/ 87355 w 1610863"/>
              <a:gd name="connsiteY17" fmla="*/ 1195078 h 2255529"/>
              <a:gd name="connsiteX18" fmla="*/ 151646 w 1610863"/>
              <a:gd name="connsiteY18" fmla="*/ 1276830 h 2255529"/>
              <a:gd name="connsiteX19" fmla="*/ 181015 w 1610863"/>
              <a:gd name="connsiteY19" fmla="*/ 1333980 h 2255529"/>
              <a:gd name="connsiteX20" fmla="*/ 87353 w 1610863"/>
              <a:gd name="connsiteY20" fmla="*/ 1379225 h 2255529"/>
              <a:gd name="connsiteX21" fmla="*/ 134980 w 1610863"/>
              <a:gd name="connsiteY21" fmla="*/ 1468128 h 2255529"/>
              <a:gd name="connsiteX22" fmla="*/ 233402 w 1610863"/>
              <a:gd name="connsiteY22" fmla="*/ 1502256 h 2255529"/>
              <a:gd name="connsiteX23" fmla="*/ 316747 w 1610863"/>
              <a:gd name="connsiteY23" fmla="*/ 1526863 h 2255529"/>
              <a:gd name="connsiteX24" fmla="*/ 382627 w 1610863"/>
              <a:gd name="connsiteY24" fmla="*/ 1614174 h 2255529"/>
              <a:gd name="connsiteX25" fmla="*/ 566780 w 1610863"/>
              <a:gd name="connsiteY25" fmla="*/ 1928503 h 2255529"/>
              <a:gd name="connsiteX26" fmla="*/ 684255 w 1610863"/>
              <a:gd name="connsiteY26" fmla="*/ 1992002 h 2255529"/>
              <a:gd name="connsiteX27" fmla="*/ 741405 w 1610863"/>
              <a:gd name="connsiteY27" fmla="*/ 1957079 h 2255529"/>
              <a:gd name="connsiteX28" fmla="*/ 839830 w 1610863"/>
              <a:gd name="connsiteY28" fmla="*/ 1947553 h 2255529"/>
              <a:gd name="connsiteX29" fmla="*/ 973180 w 1610863"/>
              <a:gd name="connsiteY29" fmla="*/ 2109478 h 2255529"/>
              <a:gd name="connsiteX30" fmla="*/ 1008105 w 1610863"/>
              <a:gd name="connsiteY30" fmla="*/ 2185677 h 2255529"/>
              <a:gd name="connsiteX31" fmla="*/ 1106530 w 1610863"/>
              <a:gd name="connsiteY31" fmla="*/ 2255529 h 2255529"/>
              <a:gd name="connsiteX32" fmla="*/ 1155741 w 1610863"/>
              <a:gd name="connsiteY32" fmla="*/ 2185674 h 2255529"/>
              <a:gd name="connsiteX33" fmla="*/ 1274806 w 1610863"/>
              <a:gd name="connsiteY33" fmla="*/ 2112654 h 2255529"/>
              <a:gd name="connsiteX34" fmla="*/ 1351005 w 1610863"/>
              <a:gd name="connsiteY34" fmla="*/ 2007877 h 2255529"/>
              <a:gd name="connsiteX35" fmla="*/ 1281155 w 1610863"/>
              <a:gd name="connsiteY35" fmla="*/ 1852304 h 2255529"/>
              <a:gd name="connsiteX36" fmla="*/ 1141455 w 1610863"/>
              <a:gd name="connsiteY36" fmla="*/ 1731653 h 2255529"/>
              <a:gd name="connsiteX37" fmla="*/ 1227181 w 1610863"/>
              <a:gd name="connsiteY37" fmla="*/ 1614179 h 2255529"/>
              <a:gd name="connsiteX38" fmla="*/ 1382756 w 1610863"/>
              <a:gd name="connsiteY38" fmla="*/ 1499879 h 2255529"/>
              <a:gd name="connsiteX39" fmla="*/ 1538330 w 1610863"/>
              <a:gd name="connsiteY39" fmla="*/ 1414154 h 2255529"/>
              <a:gd name="connsiteX40" fmla="*/ 1609765 w 1610863"/>
              <a:gd name="connsiteY40" fmla="*/ 1275243 h 2255529"/>
              <a:gd name="connsiteX41" fmla="*/ 1487531 w 1610863"/>
              <a:gd name="connsiteY41" fmla="*/ 1233179 h 2255529"/>
              <a:gd name="connsiteX42" fmla="*/ 1309731 w 1610863"/>
              <a:gd name="connsiteY42" fmla="*/ 1280804 h 2255529"/>
              <a:gd name="connsiteX43" fmla="*/ 1144631 w 1610863"/>
              <a:gd name="connsiteY43" fmla="*/ 1169679 h 2255529"/>
              <a:gd name="connsiteX44" fmla="*/ 1049381 w 1610863"/>
              <a:gd name="connsiteY44" fmla="*/ 1163329 h 2255529"/>
              <a:gd name="connsiteX45" fmla="*/ 1004931 w 1610863"/>
              <a:gd name="connsiteY45" fmla="*/ 1198254 h 2255529"/>
              <a:gd name="connsiteX46" fmla="*/ 961271 w 1610863"/>
              <a:gd name="connsiteY46" fmla="*/ 1138718 h 2255529"/>
              <a:gd name="connsiteX47" fmla="*/ 957303 w 1610863"/>
              <a:gd name="connsiteY47" fmla="*/ 1098236 h 2255529"/>
              <a:gd name="connsiteX48" fmla="*/ 954922 w 1610863"/>
              <a:gd name="connsiteY48" fmla="*/ 1098238 h 2255529"/>
              <a:gd name="connsiteX49" fmla="*/ 940633 w 1610863"/>
              <a:gd name="connsiteY49" fmla="*/ 1061724 h 2255529"/>
              <a:gd name="connsiteX50" fmla="*/ 881896 w 1610863"/>
              <a:gd name="connsiteY50" fmla="*/ 1023624 h 2255529"/>
              <a:gd name="connsiteX51" fmla="*/ 850149 w 1610863"/>
              <a:gd name="connsiteY51" fmla="*/ 1007753 h 2255529"/>
              <a:gd name="connsiteX52" fmla="*/ 830302 w 1610863"/>
              <a:gd name="connsiteY52" fmla="*/ 979174 h 2255529"/>
              <a:gd name="connsiteX53" fmla="*/ 869199 w 1610863"/>
              <a:gd name="connsiteY53" fmla="*/ 948222 h 2255529"/>
              <a:gd name="connsiteX54" fmla="*/ 900154 w 1610863"/>
              <a:gd name="connsiteY54" fmla="*/ 931548 h 2255529"/>
              <a:gd name="connsiteX55" fmla="*/ 928730 w 1610863"/>
              <a:gd name="connsiteY55" fmla="*/ 919647 h 2255529"/>
              <a:gd name="connsiteX56" fmla="*/ 979528 w 1610863"/>
              <a:gd name="connsiteY56" fmla="*/ 896624 h 2255529"/>
              <a:gd name="connsiteX57" fmla="*/ 941428 w 1610863"/>
              <a:gd name="connsiteY57" fmla="*/ 752161 h 2255529"/>
              <a:gd name="connsiteX58" fmla="*/ 766010 w 1610863"/>
              <a:gd name="connsiteY58" fmla="*/ 663262 h 2255529"/>
              <a:gd name="connsiteX59" fmla="*/ 758865 w 1610863"/>
              <a:gd name="connsiteY59" fmla="*/ 663658 h 2255529"/>
              <a:gd name="connsiteX60" fmla="*/ 716797 w 1610863"/>
              <a:gd name="connsiteY60" fmla="*/ 599761 h 2255529"/>
              <a:gd name="connsiteX61" fmla="*/ 683461 w 1610863"/>
              <a:gd name="connsiteY61" fmla="*/ 605322 h 2255529"/>
              <a:gd name="connsiteX62" fmla="*/ 667584 w 1610863"/>
              <a:gd name="connsiteY62" fmla="*/ 598172 h 2255529"/>
              <a:gd name="connsiteX63" fmla="*/ 749340 w 1610863"/>
              <a:gd name="connsiteY63" fmla="*/ 486255 h 2255529"/>
              <a:gd name="connsiteX64" fmla="*/ 790618 w 1610863"/>
              <a:gd name="connsiteY64" fmla="*/ 526741 h 2255529"/>
              <a:gd name="connsiteX65" fmla="*/ 834271 w 1610863"/>
              <a:gd name="connsiteY65" fmla="*/ 564043 h 2255529"/>
              <a:gd name="connsiteX66" fmla="*/ 828718 w 1610863"/>
              <a:gd name="connsiteY66" fmla="*/ 493403 h 2255529"/>
              <a:gd name="connsiteX67" fmla="*/ 828718 w 1610863"/>
              <a:gd name="connsiteY67" fmla="*/ 443397 h 2255529"/>
              <a:gd name="connsiteX68" fmla="*/ 812049 w 1610863"/>
              <a:gd name="connsiteY68" fmla="*/ 414822 h 2255529"/>
              <a:gd name="connsiteX69" fmla="*/ 791409 w 1610863"/>
              <a:gd name="connsiteY69" fmla="*/ 378303 h 2255529"/>
              <a:gd name="connsiteX70" fmla="*/ 731086 w 1610863"/>
              <a:gd name="connsiteY70" fmla="*/ 348147 h 2255529"/>
              <a:gd name="connsiteX71" fmla="*/ 665996 w 1610863"/>
              <a:gd name="connsiteY71" fmla="*/ 321949 h 2255529"/>
              <a:gd name="connsiteX72" fmla="*/ 725530 w 1610863"/>
              <a:gd name="connsiteY72" fmla="*/ 296553 h 2255529"/>
              <a:gd name="connsiteX73" fmla="*/ 779503 w 1610863"/>
              <a:gd name="connsiteY73" fmla="*/ 229079 h 2255529"/>
              <a:gd name="connsiteX74" fmla="*/ 836655 w 1610863"/>
              <a:gd name="connsiteY74" fmla="*/ 214003 h 2255529"/>
              <a:gd name="connsiteX75" fmla="*/ 843005 w 1610863"/>
              <a:gd name="connsiteY75" fmla="*/ 171934 h 2255529"/>
              <a:gd name="connsiteX76" fmla="*/ 851734 w 1610863"/>
              <a:gd name="connsiteY76" fmla="*/ 124303 h 2255529"/>
              <a:gd name="connsiteX77" fmla="*/ 800934 w 1610863"/>
              <a:gd name="connsiteY77" fmla="*/ 100494 h 2255529"/>
              <a:gd name="connsiteX78" fmla="*/ 706480 w 1610863"/>
              <a:gd name="connsiteY78" fmla="*/ 90178 h 2255529"/>
              <a:gd name="connsiteX79" fmla="*/ 658853 w 1610863"/>
              <a:gd name="connsiteY79" fmla="*/ 67951 h 2255529"/>
              <a:gd name="connsiteX80" fmla="*/ 608055 w 1610863"/>
              <a:gd name="connsiteY80" fmla="*/ 39378 h 2255529"/>
              <a:gd name="connsiteX81" fmla="*/ 563605 w 1610863"/>
              <a:gd name="connsiteY81" fmla="*/ 52078 h 2255529"/>
              <a:gd name="connsiteX82" fmla="*/ 449305 w 1610863"/>
              <a:gd name="connsiteY82" fmla="*/ 1278 h 2255529"/>
              <a:gd name="connsiteX83" fmla="*/ 423905 w 1610863"/>
              <a:gd name="connsiteY83" fmla="*/ 20328 h 2255529"/>
              <a:gd name="connsiteX84" fmla="*/ 369930 w 1610863"/>
              <a:gd name="connsiteY84" fmla="*/ 39378 h 2255529"/>
              <a:gd name="connsiteX85" fmla="*/ 360403 w 1610863"/>
              <a:gd name="connsiteY85" fmla="*/ 93349 h 2255529"/>
              <a:gd name="connsiteX86" fmla="*/ 283412 w 1610863"/>
              <a:gd name="connsiteY86" fmla="*/ 121928 h 2255529"/>
              <a:gd name="connsiteX87" fmla="*/ 217529 w 1610863"/>
              <a:gd name="connsiteY87" fmla="*/ 134623 h 2255529"/>
              <a:gd name="connsiteX88" fmla="*/ 217529 w 1610863"/>
              <a:gd name="connsiteY88" fmla="*/ 134227 h 2255529"/>
              <a:gd name="connsiteX0" fmla="*/ 217529 w 1610863"/>
              <a:gd name="connsiteY0" fmla="*/ 134227 h 2255529"/>
              <a:gd name="connsiteX1" fmla="*/ 188162 w 1610863"/>
              <a:gd name="connsiteY1" fmla="*/ 205272 h 2255529"/>
              <a:gd name="connsiteX2" fmla="*/ 142122 w 1610863"/>
              <a:gd name="connsiteY2" fmla="*/ 309250 h 2255529"/>
              <a:gd name="connsiteX3" fmla="*/ 116725 w 1610863"/>
              <a:gd name="connsiteY3" fmla="*/ 421966 h 2255529"/>
              <a:gd name="connsiteX4" fmla="*/ 118309 w 1610863"/>
              <a:gd name="connsiteY4" fmla="*/ 628335 h 2255529"/>
              <a:gd name="connsiteX5" fmla="*/ 203240 w 1610863"/>
              <a:gd name="connsiteY5" fmla="*/ 772005 h 2255529"/>
              <a:gd name="connsiteX6" fmla="*/ 242930 w 1610863"/>
              <a:gd name="connsiteY6" fmla="*/ 850591 h 2255529"/>
              <a:gd name="connsiteX7" fmla="*/ 273091 w 1610863"/>
              <a:gd name="connsiteY7" fmla="*/ 920437 h 2255529"/>
              <a:gd name="connsiteX8" fmla="*/ 216736 w 1610863"/>
              <a:gd name="connsiteY8" fmla="*/ 931553 h 2255529"/>
              <a:gd name="connsiteX9" fmla="*/ 95293 w 1610863"/>
              <a:gd name="connsiteY9" fmla="*/ 974416 h 2255529"/>
              <a:gd name="connsiteX10" fmla="*/ 40524 w 1610863"/>
              <a:gd name="connsiteY10" fmla="*/ 995847 h 2255529"/>
              <a:gd name="connsiteX11" fmla="*/ 40 w 1610863"/>
              <a:gd name="connsiteY11" fmla="*/ 997431 h 2255529"/>
              <a:gd name="connsiteX12" fmla="*/ 45286 w 1610863"/>
              <a:gd name="connsiteY12" fmla="*/ 1079191 h 2255529"/>
              <a:gd name="connsiteX13" fmla="*/ 74653 w 1610863"/>
              <a:gd name="connsiteY13" fmla="*/ 1090301 h 2255529"/>
              <a:gd name="connsiteX14" fmla="*/ 111961 w 1610863"/>
              <a:gd name="connsiteY14" fmla="*/ 1067284 h 2255529"/>
              <a:gd name="connsiteX15" fmla="*/ 161965 w 1610863"/>
              <a:gd name="connsiteY15" fmla="*/ 1058549 h 2255529"/>
              <a:gd name="connsiteX16" fmla="*/ 116721 w 1610863"/>
              <a:gd name="connsiteY16" fmla="*/ 1126810 h 2255529"/>
              <a:gd name="connsiteX17" fmla="*/ 87355 w 1610863"/>
              <a:gd name="connsiteY17" fmla="*/ 1195078 h 2255529"/>
              <a:gd name="connsiteX18" fmla="*/ 151646 w 1610863"/>
              <a:gd name="connsiteY18" fmla="*/ 1276830 h 2255529"/>
              <a:gd name="connsiteX19" fmla="*/ 181015 w 1610863"/>
              <a:gd name="connsiteY19" fmla="*/ 1333980 h 2255529"/>
              <a:gd name="connsiteX20" fmla="*/ 87353 w 1610863"/>
              <a:gd name="connsiteY20" fmla="*/ 1379225 h 2255529"/>
              <a:gd name="connsiteX21" fmla="*/ 134980 w 1610863"/>
              <a:gd name="connsiteY21" fmla="*/ 1468128 h 2255529"/>
              <a:gd name="connsiteX22" fmla="*/ 233402 w 1610863"/>
              <a:gd name="connsiteY22" fmla="*/ 1502256 h 2255529"/>
              <a:gd name="connsiteX23" fmla="*/ 316747 w 1610863"/>
              <a:gd name="connsiteY23" fmla="*/ 1526863 h 2255529"/>
              <a:gd name="connsiteX24" fmla="*/ 382627 w 1610863"/>
              <a:gd name="connsiteY24" fmla="*/ 1614174 h 2255529"/>
              <a:gd name="connsiteX25" fmla="*/ 566780 w 1610863"/>
              <a:gd name="connsiteY25" fmla="*/ 1928503 h 2255529"/>
              <a:gd name="connsiteX26" fmla="*/ 684255 w 1610863"/>
              <a:gd name="connsiteY26" fmla="*/ 1992002 h 2255529"/>
              <a:gd name="connsiteX27" fmla="*/ 741405 w 1610863"/>
              <a:gd name="connsiteY27" fmla="*/ 1957079 h 2255529"/>
              <a:gd name="connsiteX28" fmla="*/ 839830 w 1610863"/>
              <a:gd name="connsiteY28" fmla="*/ 1947553 h 2255529"/>
              <a:gd name="connsiteX29" fmla="*/ 973180 w 1610863"/>
              <a:gd name="connsiteY29" fmla="*/ 2109478 h 2255529"/>
              <a:gd name="connsiteX30" fmla="*/ 1008105 w 1610863"/>
              <a:gd name="connsiteY30" fmla="*/ 2185677 h 2255529"/>
              <a:gd name="connsiteX31" fmla="*/ 1106530 w 1610863"/>
              <a:gd name="connsiteY31" fmla="*/ 2255529 h 2255529"/>
              <a:gd name="connsiteX32" fmla="*/ 1155741 w 1610863"/>
              <a:gd name="connsiteY32" fmla="*/ 2185674 h 2255529"/>
              <a:gd name="connsiteX33" fmla="*/ 1274806 w 1610863"/>
              <a:gd name="connsiteY33" fmla="*/ 2112654 h 2255529"/>
              <a:gd name="connsiteX34" fmla="*/ 1351005 w 1610863"/>
              <a:gd name="connsiteY34" fmla="*/ 2007877 h 2255529"/>
              <a:gd name="connsiteX35" fmla="*/ 1281155 w 1610863"/>
              <a:gd name="connsiteY35" fmla="*/ 1852304 h 2255529"/>
              <a:gd name="connsiteX36" fmla="*/ 1150981 w 1610863"/>
              <a:gd name="connsiteY36" fmla="*/ 1830079 h 2255529"/>
              <a:gd name="connsiteX37" fmla="*/ 1141455 w 1610863"/>
              <a:gd name="connsiteY37" fmla="*/ 1731653 h 2255529"/>
              <a:gd name="connsiteX38" fmla="*/ 1227181 w 1610863"/>
              <a:gd name="connsiteY38" fmla="*/ 1614179 h 2255529"/>
              <a:gd name="connsiteX39" fmla="*/ 1382756 w 1610863"/>
              <a:gd name="connsiteY39" fmla="*/ 1499879 h 2255529"/>
              <a:gd name="connsiteX40" fmla="*/ 1538330 w 1610863"/>
              <a:gd name="connsiteY40" fmla="*/ 1414154 h 2255529"/>
              <a:gd name="connsiteX41" fmla="*/ 1609765 w 1610863"/>
              <a:gd name="connsiteY41" fmla="*/ 1275243 h 2255529"/>
              <a:gd name="connsiteX42" fmla="*/ 1487531 w 1610863"/>
              <a:gd name="connsiteY42" fmla="*/ 1233179 h 2255529"/>
              <a:gd name="connsiteX43" fmla="*/ 1309731 w 1610863"/>
              <a:gd name="connsiteY43" fmla="*/ 1280804 h 2255529"/>
              <a:gd name="connsiteX44" fmla="*/ 1144631 w 1610863"/>
              <a:gd name="connsiteY44" fmla="*/ 1169679 h 2255529"/>
              <a:gd name="connsiteX45" fmla="*/ 1049381 w 1610863"/>
              <a:gd name="connsiteY45" fmla="*/ 1163329 h 2255529"/>
              <a:gd name="connsiteX46" fmla="*/ 1004931 w 1610863"/>
              <a:gd name="connsiteY46" fmla="*/ 1198254 h 2255529"/>
              <a:gd name="connsiteX47" fmla="*/ 961271 w 1610863"/>
              <a:gd name="connsiteY47" fmla="*/ 1138718 h 2255529"/>
              <a:gd name="connsiteX48" fmla="*/ 957303 w 1610863"/>
              <a:gd name="connsiteY48" fmla="*/ 1098236 h 2255529"/>
              <a:gd name="connsiteX49" fmla="*/ 954922 w 1610863"/>
              <a:gd name="connsiteY49" fmla="*/ 1098238 h 2255529"/>
              <a:gd name="connsiteX50" fmla="*/ 940633 w 1610863"/>
              <a:gd name="connsiteY50" fmla="*/ 1061724 h 2255529"/>
              <a:gd name="connsiteX51" fmla="*/ 881896 w 1610863"/>
              <a:gd name="connsiteY51" fmla="*/ 1023624 h 2255529"/>
              <a:gd name="connsiteX52" fmla="*/ 850149 w 1610863"/>
              <a:gd name="connsiteY52" fmla="*/ 1007753 h 2255529"/>
              <a:gd name="connsiteX53" fmla="*/ 830302 w 1610863"/>
              <a:gd name="connsiteY53" fmla="*/ 979174 h 2255529"/>
              <a:gd name="connsiteX54" fmla="*/ 869199 w 1610863"/>
              <a:gd name="connsiteY54" fmla="*/ 948222 h 2255529"/>
              <a:gd name="connsiteX55" fmla="*/ 900154 w 1610863"/>
              <a:gd name="connsiteY55" fmla="*/ 931548 h 2255529"/>
              <a:gd name="connsiteX56" fmla="*/ 928730 w 1610863"/>
              <a:gd name="connsiteY56" fmla="*/ 919647 h 2255529"/>
              <a:gd name="connsiteX57" fmla="*/ 979528 w 1610863"/>
              <a:gd name="connsiteY57" fmla="*/ 896624 h 2255529"/>
              <a:gd name="connsiteX58" fmla="*/ 941428 w 1610863"/>
              <a:gd name="connsiteY58" fmla="*/ 752161 h 2255529"/>
              <a:gd name="connsiteX59" fmla="*/ 766010 w 1610863"/>
              <a:gd name="connsiteY59" fmla="*/ 663262 h 2255529"/>
              <a:gd name="connsiteX60" fmla="*/ 758865 w 1610863"/>
              <a:gd name="connsiteY60" fmla="*/ 663658 h 2255529"/>
              <a:gd name="connsiteX61" fmla="*/ 716797 w 1610863"/>
              <a:gd name="connsiteY61" fmla="*/ 599761 h 2255529"/>
              <a:gd name="connsiteX62" fmla="*/ 683461 w 1610863"/>
              <a:gd name="connsiteY62" fmla="*/ 605322 h 2255529"/>
              <a:gd name="connsiteX63" fmla="*/ 667584 w 1610863"/>
              <a:gd name="connsiteY63" fmla="*/ 598172 h 2255529"/>
              <a:gd name="connsiteX64" fmla="*/ 749340 w 1610863"/>
              <a:gd name="connsiteY64" fmla="*/ 486255 h 2255529"/>
              <a:gd name="connsiteX65" fmla="*/ 790618 w 1610863"/>
              <a:gd name="connsiteY65" fmla="*/ 526741 h 2255529"/>
              <a:gd name="connsiteX66" fmla="*/ 834271 w 1610863"/>
              <a:gd name="connsiteY66" fmla="*/ 564043 h 2255529"/>
              <a:gd name="connsiteX67" fmla="*/ 828718 w 1610863"/>
              <a:gd name="connsiteY67" fmla="*/ 493403 h 2255529"/>
              <a:gd name="connsiteX68" fmla="*/ 828718 w 1610863"/>
              <a:gd name="connsiteY68" fmla="*/ 443397 h 2255529"/>
              <a:gd name="connsiteX69" fmla="*/ 812049 w 1610863"/>
              <a:gd name="connsiteY69" fmla="*/ 414822 h 2255529"/>
              <a:gd name="connsiteX70" fmla="*/ 791409 w 1610863"/>
              <a:gd name="connsiteY70" fmla="*/ 378303 h 2255529"/>
              <a:gd name="connsiteX71" fmla="*/ 731086 w 1610863"/>
              <a:gd name="connsiteY71" fmla="*/ 348147 h 2255529"/>
              <a:gd name="connsiteX72" fmla="*/ 665996 w 1610863"/>
              <a:gd name="connsiteY72" fmla="*/ 321949 h 2255529"/>
              <a:gd name="connsiteX73" fmla="*/ 725530 w 1610863"/>
              <a:gd name="connsiteY73" fmla="*/ 296553 h 2255529"/>
              <a:gd name="connsiteX74" fmla="*/ 779503 w 1610863"/>
              <a:gd name="connsiteY74" fmla="*/ 229079 h 2255529"/>
              <a:gd name="connsiteX75" fmla="*/ 836655 w 1610863"/>
              <a:gd name="connsiteY75" fmla="*/ 214003 h 2255529"/>
              <a:gd name="connsiteX76" fmla="*/ 843005 w 1610863"/>
              <a:gd name="connsiteY76" fmla="*/ 171934 h 2255529"/>
              <a:gd name="connsiteX77" fmla="*/ 851734 w 1610863"/>
              <a:gd name="connsiteY77" fmla="*/ 124303 h 2255529"/>
              <a:gd name="connsiteX78" fmla="*/ 800934 w 1610863"/>
              <a:gd name="connsiteY78" fmla="*/ 100494 h 2255529"/>
              <a:gd name="connsiteX79" fmla="*/ 706480 w 1610863"/>
              <a:gd name="connsiteY79" fmla="*/ 90178 h 2255529"/>
              <a:gd name="connsiteX80" fmla="*/ 658853 w 1610863"/>
              <a:gd name="connsiteY80" fmla="*/ 67951 h 2255529"/>
              <a:gd name="connsiteX81" fmla="*/ 608055 w 1610863"/>
              <a:gd name="connsiteY81" fmla="*/ 39378 h 2255529"/>
              <a:gd name="connsiteX82" fmla="*/ 563605 w 1610863"/>
              <a:gd name="connsiteY82" fmla="*/ 52078 h 2255529"/>
              <a:gd name="connsiteX83" fmla="*/ 449305 w 1610863"/>
              <a:gd name="connsiteY83" fmla="*/ 1278 h 2255529"/>
              <a:gd name="connsiteX84" fmla="*/ 423905 w 1610863"/>
              <a:gd name="connsiteY84" fmla="*/ 20328 h 2255529"/>
              <a:gd name="connsiteX85" fmla="*/ 369930 w 1610863"/>
              <a:gd name="connsiteY85" fmla="*/ 39378 h 2255529"/>
              <a:gd name="connsiteX86" fmla="*/ 360403 w 1610863"/>
              <a:gd name="connsiteY86" fmla="*/ 93349 h 2255529"/>
              <a:gd name="connsiteX87" fmla="*/ 283412 w 1610863"/>
              <a:gd name="connsiteY87" fmla="*/ 121928 h 2255529"/>
              <a:gd name="connsiteX88" fmla="*/ 217529 w 1610863"/>
              <a:gd name="connsiteY88" fmla="*/ 134623 h 2255529"/>
              <a:gd name="connsiteX89" fmla="*/ 217529 w 1610863"/>
              <a:gd name="connsiteY89" fmla="*/ 134227 h 2255529"/>
              <a:gd name="connsiteX0" fmla="*/ 217529 w 1610863"/>
              <a:gd name="connsiteY0" fmla="*/ 1793495 h 3914797"/>
              <a:gd name="connsiteX1" fmla="*/ 188162 w 1610863"/>
              <a:gd name="connsiteY1" fmla="*/ 1864540 h 3914797"/>
              <a:gd name="connsiteX2" fmla="*/ 142122 w 1610863"/>
              <a:gd name="connsiteY2" fmla="*/ 1968518 h 3914797"/>
              <a:gd name="connsiteX3" fmla="*/ 116725 w 1610863"/>
              <a:gd name="connsiteY3" fmla="*/ 2081234 h 3914797"/>
              <a:gd name="connsiteX4" fmla="*/ 118309 w 1610863"/>
              <a:gd name="connsiteY4" fmla="*/ 2287603 h 3914797"/>
              <a:gd name="connsiteX5" fmla="*/ 203240 w 1610863"/>
              <a:gd name="connsiteY5" fmla="*/ 2431273 h 3914797"/>
              <a:gd name="connsiteX6" fmla="*/ 242930 w 1610863"/>
              <a:gd name="connsiteY6" fmla="*/ 2509859 h 3914797"/>
              <a:gd name="connsiteX7" fmla="*/ 273091 w 1610863"/>
              <a:gd name="connsiteY7" fmla="*/ 2579705 h 3914797"/>
              <a:gd name="connsiteX8" fmla="*/ 216736 w 1610863"/>
              <a:gd name="connsiteY8" fmla="*/ 2590821 h 3914797"/>
              <a:gd name="connsiteX9" fmla="*/ 95293 w 1610863"/>
              <a:gd name="connsiteY9" fmla="*/ 2633684 h 3914797"/>
              <a:gd name="connsiteX10" fmla="*/ 40524 w 1610863"/>
              <a:gd name="connsiteY10" fmla="*/ 2655115 h 3914797"/>
              <a:gd name="connsiteX11" fmla="*/ 40 w 1610863"/>
              <a:gd name="connsiteY11" fmla="*/ 2656699 h 3914797"/>
              <a:gd name="connsiteX12" fmla="*/ 45286 w 1610863"/>
              <a:gd name="connsiteY12" fmla="*/ 2738459 h 3914797"/>
              <a:gd name="connsiteX13" fmla="*/ 74653 w 1610863"/>
              <a:gd name="connsiteY13" fmla="*/ 2749569 h 3914797"/>
              <a:gd name="connsiteX14" fmla="*/ 111961 w 1610863"/>
              <a:gd name="connsiteY14" fmla="*/ 2726552 h 3914797"/>
              <a:gd name="connsiteX15" fmla="*/ 161965 w 1610863"/>
              <a:gd name="connsiteY15" fmla="*/ 2717817 h 3914797"/>
              <a:gd name="connsiteX16" fmla="*/ 116721 w 1610863"/>
              <a:gd name="connsiteY16" fmla="*/ 2786078 h 3914797"/>
              <a:gd name="connsiteX17" fmla="*/ 87355 w 1610863"/>
              <a:gd name="connsiteY17" fmla="*/ 2854346 h 3914797"/>
              <a:gd name="connsiteX18" fmla="*/ 151646 w 1610863"/>
              <a:gd name="connsiteY18" fmla="*/ 2936098 h 3914797"/>
              <a:gd name="connsiteX19" fmla="*/ 181015 w 1610863"/>
              <a:gd name="connsiteY19" fmla="*/ 2993248 h 3914797"/>
              <a:gd name="connsiteX20" fmla="*/ 87353 w 1610863"/>
              <a:gd name="connsiteY20" fmla="*/ 3038493 h 3914797"/>
              <a:gd name="connsiteX21" fmla="*/ 134980 w 1610863"/>
              <a:gd name="connsiteY21" fmla="*/ 3127396 h 3914797"/>
              <a:gd name="connsiteX22" fmla="*/ 233402 w 1610863"/>
              <a:gd name="connsiteY22" fmla="*/ 3161524 h 3914797"/>
              <a:gd name="connsiteX23" fmla="*/ 316747 w 1610863"/>
              <a:gd name="connsiteY23" fmla="*/ 3186131 h 3914797"/>
              <a:gd name="connsiteX24" fmla="*/ 382627 w 1610863"/>
              <a:gd name="connsiteY24" fmla="*/ 3273442 h 3914797"/>
              <a:gd name="connsiteX25" fmla="*/ 566780 w 1610863"/>
              <a:gd name="connsiteY25" fmla="*/ 3587771 h 3914797"/>
              <a:gd name="connsiteX26" fmla="*/ 684255 w 1610863"/>
              <a:gd name="connsiteY26" fmla="*/ 3651270 h 3914797"/>
              <a:gd name="connsiteX27" fmla="*/ 741405 w 1610863"/>
              <a:gd name="connsiteY27" fmla="*/ 3616347 h 3914797"/>
              <a:gd name="connsiteX28" fmla="*/ 839830 w 1610863"/>
              <a:gd name="connsiteY28" fmla="*/ 3606821 h 3914797"/>
              <a:gd name="connsiteX29" fmla="*/ 973180 w 1610863"/>
              <a:gd name="connsiteY29" fmla="*/ 3768746 h 3914797"/>
              <a:gd name="connsiteX30" fmla="*/ 1008105 w 1610863"/>
              <a:gd name="connsiteY30" fmla="*/ 3844945 h 3914797"/>
              <a:gd name="connsiteX31" fmla="*/ 1106530 w 1610863"/>
              <a:gd name="connsiteY31" fmla="*/ 3914797 h 3914797"/>
              <a:gd name="connsiteX32" fmla="*/ 1155741 w 1610863"/>
              <a:gd name="connsiteY32" fmla="*/ 3844942 h 3914797"/>
              <a:gd name="connsiteX33" fmla="*/ 1274806 w 1610863"/>
              <a:gd name="connsiteY33" fmla="*/ 3771922 h 3914797"/>
              <a:gd name="connsiteX34" fmla="*/ 1351005 w 1610863"/>
              <a:gd name="connsiteY34" fmla="*/ 3667145 h 3914797"/>
              <a:gd name="connsiteX35" fmla="*/ 1281155 w 1610863"/>
              <a:gd name="connsiteY35" fmla="*/ 3511572 h 3914797"/>
              <a:gd name="connsiteX36" fmla="*/ 1150981 w 1610863"/>
              <a:gd name="connsiteY36" fmla="*/ 3489347 h 3914797"/>
              <a:gd name="connsiteX37" fmla="*/ 1141455 w 1610863"/>
              <a:gd name="connsiteY37" fmla="*/ 3390921 h 3914797"/>
              <a:gd name="connsiteX38" fmla="*/ 1227181 w 1610863"/>
              <a:gd name="connsiteY38" fmla="*/ 3273447 h 3914797"/>
              <a:gd name="connsiteX39" fmla="*/ 1382756 w 1610863"/>
              <a:gd name="connsiteY39" fmla="*/ 3159147 h 3914797"/>
              <a:gd name="connsiteX40" fmla="*/ 1538330 w 1610863"/>
              <a:gd name="connsiteY40" fmla="*/ 3073422 h 3914797"/>
              <a:gd name="connsiteX41" fmla="*/ 1609765 w 1610863"/>
              <a:gd name="connsiteY41" fmla="*/ 2934511 h 3914797"/>
              <a:gd name="connsiteX42" fmla="*/ 1487531 w 1610863"/>
              <a:gd name="connsiteY42" fmla="*/ 2892447 h 3914797"/>
              <a:gd name="connsiteX43" fmla="*/ 1309731 w 1610863"/>
              <a:gd name="connsiteY43" fmla="*/ 2940072 h 3914797"/>
              <a:gd name="connsiteX44" fmla="*/ 1144631 w 1610863"/>
              <a:gd name="connsiteY44" fmla="*/ 2828947 h 3914797"/>
              <a:gd name="connsiteX45" fmla="*/ 1049381 w 1610863"/>
              <a:gd name="connsiteY45" fmla="*/ 2822597 h 3914797"/>
              <a:gd name="connsiteX46" fmla="*/ 1004931 w 1610863"/>
              <a:gd name="connsiteY46" fmla="*/ 2857522 h 3914797"/>
              <a:gd name="connsiteX47" fmla="*/ 961271 w 1610863"/>
              <a:gd name="connsiteY47" fmla="*/ 2797986 h 3914797"/>
              <a:gd name="connsiteX48" fmla="*/ 957303 w 1610863"/>
              <a:gd name="connsiteY48" fmla="*/ 2757504 h 3914797"/>
              <a:gd name="connsiteX49" fmla="*/ 954922 w 1610863"/>
              <a:gd name="connsiteY49" fmla="*/ 2757506 h 3914797"/>
              <a:gd name="connsiteX50" fmla="*/ 940633 w 1610863"/>
              <a:gd name="connsiteY50" fmla="*/ 2720992 h 3914797"/>
              <a:gd name="connsiteX51" fmla="*/ 881896 w 1610863"/>
              <a:gd name="connsiteY51" fmla="*/ 2682892 h 3914797"/>
              <a:gd name="connsiteX52" fmla="*/ 850149 w 1610863"/>
              <a:gd name="connsiteY52" fmla="*/ 2667021 h 3914797"/>
              <a:gd name="connsiteX53" fmla="*/ 830302 w 1610863"/>
              <a:gd name="connsiteY53" fmla="*/ 2638442 h 3914797"/>
              <a:gd name="connsiteX54" fmla="*/ 869199 w 1610863"/>
              <a:gd name="connsiteY54" fmla="*/ 2607490 h 3914797"/>
              <a:gd name="connsiteX55" fmla="*/ 900154 w 1610863"/>
              <a:gd name="connsiteY55" fmla="*/ 2590816 h 3914797"/>
              <a:gd name="connsiteX56" fmla="*/ 928730 w 1610863"/>
              <a:gd name="connsiteY56" fmla="*/ 2578915 h 3914797"/>
              <a:gd name="connsiteX57" fmla="*/ 979528 w 1610863"/>
              <a:gd name="connsiteY57" fmla="*/ 2555892 h 3914797"/>
              <a:gd name="connsiteX58" fmla="*/ 941428 w 1610863"/>
              <a:gd name="connsiteY58" fmla="*/ 2411429 h 3914797"/>
              <a:gd name="connsiteX59" fmla="*/ 766010 w 1610863"/>
              <a:gd name="connsiteY59" fmla="*/ 2322530 h 3914797"/>
              <a:gd name="connsiteX60" fmla="*/ 758865 w 1610863"/>
              <a:gd name="connsiteY60" fmla="*/ 2322926 h 3914797"/>
              <a:gd name="connsiteX61" fmla="*/ 716797 w 1610863"/>
              <a:gd name="connsiteY61" fmla="*/ 2259029 h 3914797"/>
              <a:gd name="connsiteX62" fmla="*/ 683461 w 1610863"/>
              <a:gd name="connsiteY62" fmla="*/ 2264590 h 3914797"/>
              <a:gd name="connsiteX63" fmla="*/ 667584 w 1610863"/>
              <a:gd name="connsiteY63" fmla="*/ 2257440 h 3914797"/>
              <a:gd name="connsiteX64" fmla="*/ 749340 w 1610863"/>
              <a:gd name="connsiteY64" fmla="*/ 2145523 h 3914797"/>
              <a:gd name="connsiteX65" fmla="*/ 790618 w 1610863"/>
              <a:gd name="connsiteY65" fmla="*/ 2186009 h 3914797"/>
              <a:gd name="connsiteX66" fmla="*/ 834271 w 1610863"/>
              <a:gd name="connsiteY66" fmla="*/ 2223311 h 3914797"/>
              <a:gd name="connsiteX67" fmla="*/ 828718 w 1610863"/>
              <a:gd name="connsiteY67" fmla="*/ 2152671 h 3914797"/>
              <a:gd name="connsiteX68" fmla="*/ 828718 w 1610863"/>
              <a:gd name="connsiteY68" fmla="*/ 2102665 h 3914797"/>
              <a:gd name="connsiteX69" fmla="*/ 812049 w 1610863"/>
              <a:gd name="connsiteY69" fmla="*/ 2074090 h 3914797"/>
              <a:gd name="connsiteX70" fmla="*/ 791409 w 1610863"/>
              <a:gd name="connsiteY70" fmla="*/ 2037571 h 3914797"/>
              <a:gd name="connsiteX71" fmla="*/ 731086 w 1610863"/>
              <a:gd name="connsiteY71" fmla="*/ 2007415 h 3914797"/>
              <a:gd name="connsiteX72" fmla="*/ 665996 w 1610863"/>
              <a:gd name="connsiteY72" fmla="*/ 1981217 h 3914797"/>
              <a:gd name="connsiteX73" fmla="*/ 725530 w 1610863"/>
              <a:gd name="connsiteY73" fmla="*/ 1955821 h 3914797"/>
              <a:gd name="connsiteX74" fmla="*/ 779503 w 1610863"/>
              <a:gd name="connsiteY74" fmla="*/ 1888347 h 3914797"/>
              <a:gd name="connsiteX75" fmla="*/ 836655 w 1610863"/>
              <a:gd name="connsiteY75" fmla="*/ 1873271 h 3914797"/>
              <a:gd name="connsiteX76" fmla="*/ 843005 w 1610863"/>
              <a:gd name="connsiteY76" fmla="*/ 1831202 h 3914797"/>
              <a:gd name="connsiteX77" fmla="*/ 851734 w 1610863"/>
              <a:gd name="connsiteY77" fmla="*/ 1783571 h 3914797"/>
              <a:gd name="connsiteX78" fmla="*/ 800934 w 1610863"/>
              <a:gd name="connsiteY78" fmla="*/ 1759762 h 3914797"/>
              <a:gd name="connsiteX79" fmla="*/ 706480 w 1610863"/>
              <a:gd name="connsiteY79" fmla="*/ 1749446 h 3914797"/>
              <a:gd name="connsiteX80" fmla="*/ 658853 w 1610863"/>
              <a:gd name="connsiteY80" fmla="*/ 1727219 h 3914797"/>
              <a:gd name="connsiteX81" fmla="*/ 608055 w 1610863"/>
              <a:gd name="connsiteY81" fmla="*/ 1698646 h 3914797"/>
              <a:gd name="connsiteX82" fmla="*/ 563605 w 1610863"/>
              <a:gd name="connsiteY82" fmla="*/ 1711346 h 3914797"/>
              <a:gd name="connsiteX83" fmla="*/ 808080 w 1610863"/>
              <a:gd name="connsiteY83" fmla="*/ 21 h 3914797"/>
              <a:gd name="connsiteX84" fmla="*/ 423905 w 1610863"/>
              <a:gd name="connsiteY84" fmla="*/ 1679596 h 3914797"/>
              <a:gd name="connsiteX85" fmla="*/ 369930 w 1610863"/>
              <a:gd name="connsiteY85" fmla="*/ 1698646 h 3914797"/>
              <a:gd name="connsiteX86" fmla="*/ 360403 w 1610863"/>
              <a:gd name="connsiteY86" fmla="*/ 1752617 h 3914797"/>
              <a:gd name="connsiteX87" fmla="*/ 283412 w 1610863"/>
              <a:gd name="connsiteY87" fmla="*/ 1781196 h 3914797"/>
              <a:gd name="connsiteX88" fmla="*/ 217529 w 1610863"/>
              <a:gd name="connsiteY88" fmla="*/ 1793891 h 3914797"/>
              <a:gd name="connsiteX89" fmla="*/ 217529 w 1610863"/>
              <a:gd name="connsiteY89" fmla="*/ 1793495 h 3914797"/>
              <a:gd name="connsiteX0" fmla="*/ 217529 w 1610863"/>
              <a:gd name="connsiteY0" fmla="*/ 2091432 h 4212734"/>
              <a:gd name="connsiteX1" fmla="*/ 188162 w 1610863"/>
              <a:gd name="connsiteY1" fmla="*/ 2162477 h 4212734"/>
              <a:gd name="connsiteX2" fmla="*/ 142122 w 1610863"/>
              <a:gd name="connsiteY2" fmla="*/ 2266455 h 4212734"/>
              <a:gd name="connsiteX3" fmla="*/ 116725 w 1610863"/>
              <a:gd name="connsiteY3" fmla="*/ 2379171 h 4212734"/>
              <a:gd name="connsiteX4" fmla="*/ 118309 w 1610863"/>
              <a:gd name="connsiteY4" fmla="*/ 2585540 h 4212734"/>
              <a:gd name="connsiteX5" fmla="*/ 203240 w 1610863"/>
              <a:gd name="connsiteY5" fmla="*/ 2729210 h 4212734"/>
              <a:gd name="connsiteX6" fmla="*/ 242930 w 1610863"/>
              <a:gd name="connsiteY6" fmla="*/ 2807796 h 4212734"/>
              <a:gd name="connsiteX7" fmla="*/ 273091 w 1610863"/>
              <a:gd name="connsiteY7" fmla="*/ 2877642 h 4212734"/>
              <a:gd name="connsiteX8" fmla="*/ 216736 w 1610863"/>
              <a:gd name="connsiteY8" fmla="*/ 2888758 h 4212734"/>
              <a:gd name="connsiteX9" fmla="*/ 95293 w 1610863"/>
              <a:gd name="connsiteY9" fmla="*/ 2931621 h 4212734"/>
              <a:gd name="connsiteX10" fmla="*/ 40524 w 1610863"/>
              <a:gd name="connsiteY10" fmla="*/ 2953052 h 4212734"/>
              <a:gd name="connsiteX11" fmla="*/ 40 w 1610863"/>
              <a:gd name="connsiteY11" fmla="*/ 2954636 h 4212734"/>
              <a:gd name="connsiteX12" fmla="*/ 45286 w 1610863"/>
              <a:gd name="connsiteY12" fmla="*/ 3036396 h 4212734"/>
              <a:gd name="connsiteX13" fmla="*/ 74653 w 1610863"/>
              <a:gd name="connsiteY13" fmla="*/ 3047506 h 4212734"/>
              <a:gd name="connsiteX14" fmla="*/ 111961 w 1610863"/>
              <a:gd name="connsiteY14" fmla="*/ 3024489 h 4212734"/>
              <a:gd name="connsiteX15" fmla="*/ 161965 w 1610863"/>
              <a:gd name="connsiteY15" fmla="*/ 3015754 h 4212734"/>
              <a:gd name="connsiteX16" fmla="*/ 116721 w 1610863"/>
              <a:gd name="connsiteY16" fmla="*/ 3084015 h 4212734"/>
              <a:gd name="connsiteX17" fmla="*/ 87355 w 1610863"/>
              <a:gd name="connsiteY17" fmla="*/ 3152283 h 4212734"/>
              <a:gd name="connsiteX18" fmla="*/ 151646 w 1610863"/>
              <a:gd name="connsiteY18" fmla="*/ 3234035 h 4212734"/>
              <a:gd name="connsiteX19" fmla="*/ 181015 w 1610863"/>
              <a:gd name="connsiteY19" fmla="*/ 3291185 h 4212734"/>
              <a:gd name="connsiteX20" fmla="*/ 87353 w 1610863"/>
              <a:gd name="connsiteY20" fmla="*/ 3336430 h 4212734"/>
              <a:gd name="connsiteX21" fmla="*/ 134980 w 1610863"/>
              <a:gd name="connsiteY21" fmla="*/ 3425333 h 4212734"/>
              <a:gd name="connsiteX22" fmla="*/ 233402 w 1610863"/>
              <a:gd name="connsiteY22" fmla="*/ 3459461 h 4212734"/>
              <a:gd name="connsiteX23" fmla="*/ 316747 w 1610863"/>
              <a:gd name="connsiteY23" fmla="*/ 3484068 h 4212734"/>
              <a:gd name="connsiteX24" fmla="*/ 382627 w 1610863"/>
              <a:gd name="connsiteY24" fmla="*/ 3571379 h 4212734"/>
              <a:gd name="connsiteX25" fmla="*/ 566780 w 1610863"/>
              <a:gd name="connsiteY25" fmla="*/ 3885708 h 4212734"/>
              <a:gd name="connsiteX26" fmla="*/ 684255 w 1610863"/>
              <a:gd name="connsiteY26" fmla="*/ 3949207 h 4212734"/>
              <a:gd name="connsiteX27" fmla="*/ 741405 w 1610863"/>
              <a:gd name="connsiteY27" fmla="*/ 3914284 h 4212734"/>
              <a:gd name="connsiteX28" fmla="*/ 839830 w 1610863"/>
              <a:gd name="connsiteY28" fmla="*/ 3904758 h 4212734"/>
              <a:gd name="connsiteX29" fmla="*/ 973180 w 1610863"/>
              <a:gd name="connsiteY29" fmla="*/ 4066683 h 4212734"/>
              <a:gd name="connsiteX30" fmla="*/ 1008105 w 1610863"/>
              <a:gd name="connsiteY30" fmla="*/ 4142882 h 4212734"/>
              <a:gd name="connsiteX31" fmla="*/ 1106530 w 1610863"/>
              <a:gd name="connsiteY31" fmla="*/ 4212734 h 4212734"/>
              <a:gd name="connsiteX32" fmla="*/ 1155741 w 1610863"/>
              <a:gd name="connsiteY32" fmla="*/ 4142879 h 4212734"/>
              <a:gd name="connsiteX33" fmla="*/ 1274806 w 1610863"/>
              <a:gd name="connsiteY33" fmla="*/ 4069859 h 4212734"/>
              <a:gd name="connsiteX34" fmla="*/ 1351005 w 1610863"/>
              <a:gd name="connsiteY34" fmla="*/ 3965082 h 4212734"/>
              <a:gd name="connsiteX35" fmla="*/ 1281155 w 1610863"/>
              <a:gd name="connsiteY35" fmla="*/ 3809509 h 4212734"/>
              <a:gd name="connsiteX36" fmla="*/ 1150981 w 1610863"/>
              <a:gd name="connsiteY36" fmla="*/ 3787284 h 4212734"/>
              <a:gd name="connsiteX37" fmla="*/ 1141455 w 1610863"/>
              <a:gd name="connsiteY37" fmla="*/ 3688858 h 4212734"/>
              <a:gd name="connsiteX38" fmla="*/ 1227181 w 1610863"/>
              <a:gd name="connsiteY38" fmla="*/ 3571384 h 4212734"/>
              <a:gd name="connsiteX39" fmla="*/ 1382756 w 1610863"/>
              <a:gd name="connsiteY39" fmla="*/ 3457084 h 4212734"/>
              <a:gd name="connsiteX40" fmla="*/ 1538330 w 1610863"/>
              <a:gd name="connsiteY40" fmla="*/ 3371359 h 4212734"/>
              <a:gd name="connsiteX41" fmla="*/ 1609765 w 1610863"/>
              <a:gd name="connsiteY41" fmla="*/ 3232448 h 4212734"/>
              <a:gd name="connsiteX42" fmla="*/ 1487531 w 1610863"/>
              <a:gd name="connsiteY42" fmla="*/ 3190384 h 4212734"/>
              <a:gd name="connsiteX43" fmla="*/ 1309731 w 1610863"/>
              <a:gd name="connsiteY43" fmla="*/ 3238009 h 4212734"/>
              <a:gd name="connsiteX44" fmla="*/ 1144631 w 1610863"/>
              <a:gd name="connsiteY44" fmla="*/ 3126884 h 4212734"/>
              <a:gd name="connsiteX45" fmla="*/ 1049381 w 1610863"/>
              <a:gd name="connsiteY45" fmla="*/ 3120534 h 4212734"/>
              <a:gd name="connsiteX46" fmla="*/ 1004931 w 1610863"/>
              <a:gd name="connsiteY46" fmla="*/ 3155459 h 4212734"/>
              <a:gd name="connsiteX47" fmla="*/ 961271 w 1610863"/>
              <a:gd name="connsiteY47" fmla="*/ 3095923 h 4212734"/>
              <a:gd name="connsiteX48" fmla="*/ 957303 w 1610863"/>
              <a:gd name="connsiteY48" fmla="*/ 3055441 h 4212734"/>
              <a:gd name="connsiteX49" fmla="*/ 954922 w 1610863"/>
              <a:gd name="connsiteY49" fmla="*/ 3055443 h 4212734"/>
              <a:gd name="connsiteX50" fmla="*/ 940633 w 1610863"/>
              <a:gd name="connsiteY50" fmla="*/ 3018929 h 4212734"/>
              <a:gd name="connsiteX51" fmla="*/ 881896 w 1610863"/>
              <a:gd name="connsiteY51" fmla="*/ 2980829 h 4212734"/>
              <a:gd name="connsiteX52" fmla="*/ 850149 w 1610863"/>
              <a:gd name="connsiteY52" fmla="*/ 2964958 h 4212734"/>
              <a:gd name="connsiteX53" fmla="*/ 830302 w 1610863"/>
              <a:gd name="connsiteY53" fmla="*/ 2936379 h 4212734"/>
              <a:gd name="connsiteX54" fmla="*/ 869199 w 1610863"/>
              <a:gd name="connsiteY54" fmla="*/ 2905427 h 4212734"/>
              <a:gd name="connsiteX55" fmla="*/ 900154 w 1610863"/>
              <a:gd name="connsiteY55" fmla="*/ 2888753 h 4212734"/>
              <a:gd name="connsiteX56" fmla="*/ 928730 w 1610863"/>
              <a:gd name="connsiteY56" fmla="*/ 2876852 h 4212734"/>
              <a:gd name="connsiteX57" fmla="*/ 979528 w 1610863"/>
              <a:gd name="connsiteY57" fmla="*/ 2853829 h 4212734"/>
              <a:gd name="connsiteX58" fmla="*/ 941428 w 1610863"/>
              <a:gd name="connsiteY58" fmla="*/ 2709366 h 4212734"/>
              <a:gd name="connsiteX59" fmla="*/ 766010 w 1610863"/>
              <a:gd name="connsiteY59" fmla="*/ 2620467 h 4212734"/>
              <a:gd name="connsiteX60" fmla="*/ 758865 w 1610863"/>
              <a:gd name="connsiteY60" fmla="*/ 2620863 h 4212734"/>
              <a:gd name="connsiteX61" fmla="*/ 716797 w 1610863"/>
              <a:gd name="connsiteY61" fmla="*/ 2556966 h 4212734"/>
              <a:gd name="connsiteX62" fmla="*/ 683461 w 1610863"/>
              <a:gd name="connsiteY62" fmla="*/ 2562527 h 4212734"/>
              <a:gd name="connsiteX63" fmla="*/ 667584 w 1610863"/>
              <a:gd name="connsiteY63" fmla="*/ 2555377 h 4212734"/>
              <a:gd name="connsiteX64" fmla="*/ 749340 w 1610863"/>
              <a:gd name="connsiteY64" fmla="*/ 2443460 h 4212734"/>
              <a:gd name="connsiteX65" fmla="*/ 790618 w 1610863"/>
              <a:gd name="connsiteY65" fmla="*/ 2483946 h 4212734"/>
              <a:gd name="connsiteX66" fmla="*/ 834271 w 1610863"/>
              <a:gd name="connsiteY66" fmla="*/ 2521248 h 4212734"/>
              <a:gd name="connsiteX67" fmla="*/ 828718 w 1610863"/>
              <a:gd name="connsiteY67" fmla="*/ 2450608 h 4212734"/>
              <a:gd name="connsiteX68" fmla="*/ 828718 w 1610863"/>
              <a:gd name="connsiteY68" fmla="*/ 2400602 h 4212734"/>
              <a:gd name="connsiteX69" fmla="*/ 812049 w 1610863"/>
              <a:gd name="connsiteY69" fmla="*/ 2372027 h 4212734"/>
              <a:gd name="connsiteX70" fmla="*/ 791409 w 1610863"/>
              <a:gd name="connsiteY70" fmla="*/ 2335508 h 4212734"/>
              <a:gd name="connsiteX71" fmla="*/ 731086 w 1610863"/>
              <a:gd name="connsiteY71" fmla="*/ 2305352 h 4212734"/>
              <a:gd name="connsiteX72" fmla="*/ 665996 w 1610863"/>
              <a:gd name="connsiteY72" fmla="*/ 2279154 h 4212734"/>
              <a:gd name="connsiteX73" fmla="*/ 725530 w 1610863"/>
              <a:gd name="connsiteY73" fmla="*/ 2253758 h 4212734"/>
              <a:gd name="connsiteX74" fmla="*/ 779503 w 1610863"/>
              <a:gd name="connsiteY74" fmla="*/ 2186284 h 4212734"/>
              <a:gd name="connsiteX75" fmla="*/ 836655 w 1610863"/>
              <a:gd name="connsiteY75" fmla="*/ 2171208 h 4212734"/>
              <a:gd name="connsiteX76" fmla="*/ 843005 w 1610863"/>
              <a:gd name="connsiteY76" fmla="*/ 2129139 h 4212734"/>
              <a:gd name="connsiteX77" fmla="*/ 851734 w 1610863"/>
              <a:gd name="connsiteY77" fmla="*/ 2081508 h 4212734"/>
              <a:gd name="connsiteX78" fmla="*/ 800934 w 1610863"/>
              <a:gd name="connsiteY78" fmla="*/ 2057699 h 4212734"/>
              <a:gd name="connsiteX79" fmla="*/ 706480 w 1610863"/>
              <a:gd name="connsiteY79" fmla="*/ 2047383 h 4212734"/>
              <a:gd name="connsiteX80" fmla="*/ 658853 w 1610863"/>
              <a:gd name="connsiteY80" fmla="*/ 2025156 h 4212734"/>
              <a:gd name="connsiteX81" fmla="*/ 608055 w 1610863"/>
              <a:gd name="connsiteY81" fmla="*/ 1996583 h 4212734"/>
              <a:gd name="connsiteX82" fmla="*/ 1408155 w 1610863"/>
              <a:gd name="connsiteY82" fmla="*/ 161433 h 4212734"/>
              <a:gd name="connsiteX83" fmla="*/ 808080 w 1610863"/>
              <a:gd name="connsiteY83" fmla="*/ 297958 h 4212734"/>
              <a:gd name="connsiteX84" fmla="*/ 423905 w 1610863"/>
              <a:gd name="connsiteY84" fmla="*/ 1977533 h 4212734"/>
              <a:gd name="connsiteX85" fmla="*/ 369930 w 1610863"/>
              <a:gd name="connsiteY85" fmla="*/ 1996583 h 4212734"/>
              <a:gd name="connsiteX86" fmla="*/ 360403 w 1610863"/>
              <a:gd name="connsiteY86" fmla="*/ 2050554 h 4212734"/>
              <a:gd name="connsiteX87" fmla="*/ 283412 w 1610863"/>
              <a:gd name="connsiteY87" fmla="*/ 2079133 h 4212734"/>
              <a:gd name="connsiteX88" fmla="*/ 217529 w 1610863"/>
              <a:gd name="connsiteY88" fmla="*/ 2091828 h 4212734"/>
              <a:gd name="connsiteX89" fmla="*/ 217529 w 1610863"/>
              <a:gd name="connsiteY89" fmla="*/ 2091432 h 4212734"/>
              <a:gd name="connsiteX0" fmla="*/ 217529 w 1674283"/>
              <a:gd name="connsiteY0" fmla="*/ 1977403 h 4098705"/>
              <a:gd name="connsiteX1" fmla="*/ 188162 w 1674283"/>
              <a:gd name="connsiteY1" fmla="*/ 2048448 h 4098705"/>
              <a:gd name="connsiteX2" fmla="*/ 142122 w 1674283"/>
              <a:gd name="connsiteY2" fmla="*/ 2152426 h 4098705"/>
              <a:gd name="connsiteX3" fmla="*/ 116725 w 1674283"/>
              <a:gd name="connsiteY3" fmla="*/ 2265142 h 4098705"/>
              <a:gd name="connsiteX4" fmla="*/ 118309 w 1674283"/>
              <a:gd name="connsiteY4" fmla="*/ 2471511 h 4098705"/>
              <a:gd name="connsiteX5" fmla="*/ 203240 w 1674283"/>
              <a:gd name="connsiteY5" fmla="*/ 2615181 h 4098705"/>
              <a:gd name="connsiteX6" fmla="*/ 242930 w 1674283"/>
              <a:gd name="connsiteY6" fmla="*/ 2693767 h 4098705"/>
              <a:gd name="connsiteX7" fmla="*/ 273091 w 1674283"/>
              <a:gd name="connsiteY7" fmla="*/ 2763613 h 4098705"/>
              <a:gd name="connsiteX8" fmla="*/ 216736 w 1674283"/>
              <a:gd name="connsiteY8" fmla="*/ 2774729 h 4098705"/>
              <a:gd name="connsiteX9" fmla="*/ 95293 w 1674283"/>
              <a:gd name="connsiteY9" fmla="*/ 2817592 h 4098705"/>
              <a:gd name="connsiteX10" fmla="*/ 40524 w 1674283"/>
              <a:gd name="connsiteY10" fmla="*/ 2839023 h 4098705"/>
              <a:gd name="connsiteX11" fmla="*/ 40 w 1674283"/>
              <a:gd name="connsiteY11" fmla="*/ 2840607 h 4098705"/>
              <a:gd name="connsiteX12" fmla="*/ 45286 w 1674283"/>
              <a:gd name="connsiteY12" fmla="*/ 2922367 h 4098705"/>
              <a:gd name="connsiteX13" fmla="*/ 74653 w 1674283"/>
              <a:gd name="connsiteY13" fmla="*/ 2933477 h 4098705"/>
              <a:gd name="connsiteX14" fmla="*/ 111961 w 1674283"/>
              <a:gd name="connsiteY14" fmla="*/ 2910460 h 4098705"/>
              <a:gd name="connsiteX15" fmla="*/ 161965 w 1674283"/>
              <a:gd name="connsiteY15" fmla="*/ 2901725 h 4098705"/>
              <a:gd name="connsiteX16" fmla="*/ 116721 w 1674283"/>
              <a:gd name="connsiteY16" fmla="*/ 2969986 h 4098705"/>
              <a:gd name="connsiteX17" fmla="*/ 87355 w 1674283"/>
              <a:gd name="connsiteY17" fmla="*/ 3038254 h 4098705"/>
              <a:gd name="connsiteX18" fmla="*/ 151646 w 1674283"/>
              <a:gd name="connsiteY18" fmla="*/ 3120006 h 4098705"/>
              <a:gd name="connsiteX19" fmla="*/ 181015 w 1674283"/>
              <a:gd name="connsiteY19" fmla="*/ 3177156 h 4098705"/>
              <a:gd name="connsiteX20" fmla="*/ 87353 w 1674283"/>
              <a:gd name="connsiteY20" fmla="*/ 3222401 h 4098705"/>
              <a:gd name="connsiteX21" fmla="*/ 134980 w 1674283"/>
              <a:gd name="connsiteY21" fmla="*/ 3311304 h 4098705"/>
              <a:gd name="connsiteX22" fmla="*/ 233402 w 1674283"/>
              <a:gd name="connsiteY22" fmla="*/ 3345432 h 4098705"/>
              <a:gd name="connsiteX23" fmla="*/ 316747 w 1674283"/>
              <a:gd name="connsiteY23" fmla="*/ 3370039 h 4098705"/>
              <a:gd name="connsiteX24" fmla="*/ 382627 w 1674283"/>
              <a:gd name="connsiteY24" fmla="*/ 3457350 h 4098705"/>
              <a:gd name="connsiteX25" fmla="*/ 566780 w 1674283"/>
              <a:gd name="connsiteY25" fmla="*/ 3771679 h 4098705"/>
              <a:gd name="connsiteX26" fmla="*/ 684255 w 1674283"/>
              <a:gd name="connsiteY26" fmla="*/ 3835178 h 4098705"/>
              <a:gd name="connsiteX27" fmla="*/ 741405 w 1674283"/>
              <a:gd name="connsiteY27" fmla="*/ 3800255 h 4098705"/>
              <a:gd name="connsiteX28" fmla="*/ 839830 w 1674283"/>
              <a:gd name="connsiteY28" fmla="*/ 3790729 h 4098705"/>
              <a:gd name="connsiteX29" fmla="*/ 973180 w 1674283"/>
              <a:gd name="connsiteY29" fmla="*/ 3952654 h 4098705"/>
              <a:gd name="connsiteX30" fmla="*/ 1008105 w 1674283"/>
              <a:gd name="connsiteY30" fmla="*/ 4028853 h 4098705"/>
              <a:gd name="connsiteX31" fmla="*/ 1106530 w 1674283"/>
              <a:gd name="connsiteY31" fmla="*/ 4098705 h 4098705"/>
              <a:gd name="connsiteX32" fmla="*/ 1155741 w 1674283"/>
              <a:gd name="connsiteY32" fmla="*/ 4028850 h 4098705"/>
              <a:gd name="connsiteX33" fmla="*/ 1274806 w 1674283"/>
              <a:gd name="connsiteY33" fmla="*/ 3955830 h 4098705"/>
              <a:gd name="connsiteX34" fmla="*/ 1351005 w 1674283"/>
              <a:gd name="connsiteY34" fmla="*/ 3851053 h 4098705"/>
              <a:gd name="connsiteX35" fmla="*/ 1281155 w 1674283"/>
              <a:gd name="connsiteY35" fmla="*/ 3695480 h 4098705"/>
              <a:gd name="connsiteX36" fmla="*/ 1150981 w 1674283"/>
              <a:gd name="connsiteY36" fmla="*/ 3673255 h 4098705"/>
              <a:gd name="connsiteX37" fmla="*/ 1141455 w 1674283"/>
              <a:gd name="connsiteY37" fmla="*/ 3574829 h 4098705"/>
              <a:gd name="connsiteX38" fmla="*/ 1227181 w 1674283"/>
              <a:gd name="connsiteY38" fmla="*/ 3457355 h 4098705"/>
              <a:gd name="connsiteX39" fmla="*/ 1382756 w 1674283"/>
              <a:gd name="connsiteY39" fmla="*/ 3343055 h 4098705"/>
              <a:gd name="connsiteX40" fmla="*/ 1538330 w 1674283"/>
              <a:gd name="connsiteY40" fmla="*/ 3257330 h 4098705"/>
              <a:gd name="connsiteX41" fmla="*/ 1609765 w 1674283"/>
              <a:gd name="connsiteY41" fmla="*/ 3118419 h 4098705"/>
              <a:gd name="connsiteX42" fmla="*/ 1487531 w 1674283"/>
              <a:gd name="connsiteY42" fmla="*/ 3076355 h 4098705"/>
              <a:gd name="connsiteX43" fmla="*/ 1309731 w 1674283"/>
              <a:gd name="connsiteY43" fmla="*/ 3123980 h 4098705"/>
              <a:gd name="connsiteX44" fmla="*/ 1144631 w 1674283"/>
              <a:gd name="connsiteY44" fmla="*/ 3012855 h 4098705"/>
              <a:gd name="connsiteX45" fmla="*/ 1049381 w 1674283"/>
              <a:gd name="connsiteY45" fmla="*/ 3006505 h 4098705"/>
              <a:gd name="connsiteX46" fmla="*/ 1004931 w 1674283"/>
              <a:gd name="connsiteY46" fmla="*/ 3041430 h 4098705"/>
              <a:gd name="connsiteX47" fmla="*/ 961271 w 1674283"/>
              <a:gd name="connsiteY47" fmla="*/ 2981894 h 4098705"/>
              <a:gd name="connsiteX48" fmla="*/ 957303 w 1674283"/>
              <a:gd name="connsiteY48" fmla="*/ 2941412 h 4098705"/>
              <a:gd name="connsiteX49" fmla="*/ 954922 w 1674283"/>
              <a:gd name="connsiteY49" fmla="*/ 2941414 h 4098705"/>
              <a:gd name="connsiteX50" fmla="*/ 940633 w 1674283"/>
              <a:gd name="connsiteY50" fmla="*/ 2904900 h 4098705"/>
              <a:gd name="connsiteX51" fmla="*/ 881896 w 1674283"/>
              <a:gd name="connsiteY51" fmla="*/ 2866800 h 4098705"/>
              <a:gd name="connsiteX52" fmla="*/ 850149 w 1674283"/>
              <a:gd name="connsiteY52" fmla="*/ 2850929 h 4098705"/>
              <a:gd name="connsiteX53" fmla="*/ 830302 w 1674283"/>
              <a:gd name="connsiteY53" fmla="*/ 2822350 h 4098705"/>
              <a:gd name="connsiteX54" fmla="*/ 869199 w 1674283"/>
              <a:gd name="connsiteY54" fmla="*/ 2791398 h 4098705"/>
              <a:gd name="connsiteX55" fmla="*/ 900154 w 1674283"/>
              <a:gd name="connsiteY55" fmla="*/ 2774724 h 4098705"/>
              <a:gd name="connsiteX56" fmla="*/ 928730 w 1674283"/>
              <a:gd name="connsiteY56" fmla="*/ 2762823 h 4098705"/>
              <a:gd name="connsiteX57" fmla="*/ 979528 w 1674283"/>
              <a:gd name="connsiteY57" fmla="*/ 2739800 h 4098705"/>
              <a:gd name="connsiteX58" fmla="*/ 941428 w 1674283"/>
              <a:gd name="connsiteY58" fmla="*/ 2595337 h 4098705"/>
              <a:gd name="connsiteX59" fmla="*/ 766010 w 1674283"/>
              <a:gd name="connsiteY59" fmla="*/ 2506438 h 4098705"/>
              <a:gd name="connsiteX60" fmla="*/ 758865 w 1674283"/>
              <a:gd name="connsiteY60" fmla="*/ 2506834 h 4098705"/>
              <a:gd name="connsiteX61" fmla="*/ 716797 w 1674283"/>
              <a:gd name="connsiteY61" fmla="*/ 2442937 h 4098705"/>
              <a:gd name="connsiteX62" fmla="*/ 683461 w 1674283"/>
              <a:gd name="connsiteY62" fmla="*/ 2448498 h 4098705"/>
              <a:gd name="connsiteX63" fmla="*/ 667584 w 1674283"/>
              <a:gd name="connsiteY63" fmla="*/ 2441348 h 4098705"/>
              <a:gd name="connsiteX64" fmla="*/ 749340 w 1674283"/>
              <a:gd name="connsiteY64" fmla="*/ 2329431 h 4098705"/>
              <a:gd name="connsiteX65" fmla="*/ 790618 w 1674283"/>
              <a:gd name="connsiteY65" fmla="*/ 2369917 h 4098705"/>
              <a:gd name="connsiteX66" fmla="*/ 834271 w 1674283"/>
              <a:gd name="connsiteY66" fmla="*/ 2407219 h 4098705"/>
              <a:gd name="connsiteX67" fmla="*/ 828718 w 1674283"/>
              <a:gd name="connsiteY67" fmla="*/ 2336579 h 4098705"/>
              <a:gd name="connsiteX68" fmla="*/ 828718 w 1674283"/>
              <a:gd name="connsiteY68" fmla="*/ 2286573 h 4098705"/>
              <a:gd name="connsiteX69" fmla="*/ 812049 w 1674283"/>
              <a:gd name="connsiteY69" fmla="*/ 2257998 h 4098705"/>
              <a:gd name="connsiteX70" fmla="*/ 791409 w 1674283"/>
              <a:gd name="connsiteY70" fmla="*/ 2221479 h 4098705"/>
              <a:gd name="connsiteX71" fmla="*/ 731086 w 1674283"/>
              <a:gd name="connsiteY71" fmla="*/ 2191323 h 4098705"/>
              <a:gd name="connsiteX72" fmla="*/ 665996 w 1674283"/>
              <a:gd name="connsiteY72" fmla="*/ 2165125 h 4098705"/>
              <a:gd name="connsiteX73" fmla="*/ 725530 w 1674283"/>
              <a:gd name="connsiteY73" fmla="*/ 2139729 h 4098705"/>
              <a:gd name="connsiteX74" fmla="*/ 779503 w 1674283"/>
              <a:gd name="connsiteY74" fmla="*/ 2072255 h 4098705"/>
              <a:gd name="connsiteX75" fmla="*/ 836655 w 1674283"/>
              <a:gd name="connsiteY75" fmla="*/ 2057179 h 4098705"/>
              <a:gd name="connsiteX76" fmla="*/ 843005 w 1674283"/>
              <a:gd name="connsiteY76" fmla="*/ 2015110 h 4098705"/>
              <a:gd name="connsiteX77" fmla="*/ 851734 w 1674283"/>
              <a:gd name="connsiteY77" fmla="*/ 1967479 h 4098705"/>
              <a:gd name="connsiteX78" fmla="*/ 800934 w 1674283"/>
              <a:gd name="connsiteY78" fmla="*/ 1943670 h 4098705"/>
              <a:gd name="connsiteX79" fmla="*/ 706480 w 1674283"/>
              <a:gd name="connsiteY79" fmla="*/ 1933354 h 4098705"/>
              <a:gd name="connsiteX80" fmla="*/ 658853 w 1674283"/>
              <a:gd name="connsiteY80" fmla="*/ 1911127 h 4098705"/>
              <a:gd name="connsiteX81" fmla="*/ 1636755 w 1674283"/>
              <a:gd name="connsiteY81" fmla="*/ 215679 h 4098705"/>
              <a:gd name="connsiteX82" fmla="*/ 1408155 w 1674283"/>
              <a:gd name="connsiteY82" fmla="*/ 47404 h 4098705"/>
              <a:gd name="connsiteX83" fmla="*/ 808080 w 1674283"/>
              <a:gd name="connsiteY83" fmla="*/ 183929 h 4098705"/>
              <a:gd name="connsiteX84" fmla="*/ 423905 w 1674283"/>
              <a:gd name="connsiteY84" fmla="*/ 1863504 h 4098705"/>
              <a:gd name="connsiteX85" fmla="*/ 369930 w 1674283"/>
              <a:gd name="connsiteY85" fmla="*/ 1882554 h 4098705"/>
              <a:gd name="connsiteX86" fmla="*/ 360403 w 1674283"/>
              <a:gd name="connsiteY86" fmla="*/ 1936525 h 4098705"/>
              <a:gd name="connsiteX87" fmla="*/ 283412 w 1674283"/>
              <a:gd name="connsiteY87" fmla="*/ 1965104 h 4098705"/>
              <a:gd name="connsiteX88" fmla="*/ 217529 w 1674283"/>
              <a:gd name="connsiteY88" fmla="*/ 1977799 h 4098705"/>
              <a:gd name="connsiteX89" fmla="*/ 217529 w 1674283"/>
              <a:gd name="connsiteY89" fmla="*/ 1977403 h 4098705"/>
              <a:gd name="connsiteX0" fmla="*/ 217529 w 1899745"/>
              <a:gd name="connsiteY0" fmla="*/ 1977403 h 4098705"/>
              <a:gd name="connsiteX1" fmla="*/ 188162 w 1899745"/>
              <a:gd name="connsiteY1" fmla="*/ 2048448 h 4098705"/>
              <a:gd name="connsiteX2" fmla="*/ 142122 w 1899745"/>
              <a:gd name="connsiteY2" fmla="*/ 2152426 h 4098705"/>
              <a:gd name="connsiteX3" fmla="*/ 116725 w 1899745"/>
              <a:gd name="connsiteY3" fmla="*/ 2265142 h 4098705"/>
              <a:gd name="connsiteX4" fmla="*/ 118309 w 1899745"/>
              <a:gd name="connsiteY4" fmla="*/ 2471511 h 4098705"/>
              <a:gd name="connsiteX5" fmla="*/ 203240 w 1899745"/>
              <a:gd name="connsiteY5" fmla="*/ 2615181 h 4098705"/>
              <a:gd name="connsiteX6" fmla="*/ 242930 w 1899745"/>
              <a:gd name="connsiteY6" fmla="*/ 2693767 h 4098705"/>
              <a:gd name="connsiteX7" fmla="*/ 273091 w 1899745"/>
              <a:gd name="connsiteY7" fmla="*/ 2763613 h 4098705"/>
              <a:gd name="connsiteX8" fmla="*/ 216736 w 1899745"/>
              <a:gd name="connsiteY8" fmla="*/ 2774729 h 4098705"/>
              <a:gd name="connsiteX9" fmla="*/ 95293 w 1899745"/>
              <a:gd name="connsiteY9" fmla="*/ 2817592 h 4098705"/>
              <a:gd name="connsiteX10" fmla="*/ 40524 w 1899745"/>
              <a:gd name="connsiteY10" fmla="*/ 2839023 h 4098705"/>
              <a:gd name="connsiteX11" fmla="*/ 40 w 1899745"/>
              <a:gd name="connsiteY11" fmla="*/ 2840607 h 4098705"/>
              <a:gd name="connsiteX12" fmla="*/ 45286 w 1899745"/>
              <a:gd name="connsiteY12" fmla="*/ 2922367 h 4098705"/>
              <a:gd name="connsiteX13" fmla="*/ 74653 w 1899745"/>
              <a:gd name="connsiteY13" fmla="*/ 2933477 h 4098705"/>
              <a:gd name="connsiteX14" fmla="*/ 111961 w 1899745"/>
              <a:gd name="connsiteY14" fmla="*/ 2910460 h 4098705"/>
              <a:gd name="connsiteX15" fmla="*/ 161965 w 1899745"/>
              <a:gd name="connsiteY15" fmla="*/ 2901725 h 4098705"/>
              <a:gd name="connsiteX16" fmla="*/ 116721 w 1899745"/>
              <a:gd name="connsiteY16" fmla="*/ 2969986 h 4098705"/>
              <a:gd name="connsiteX17" fmla="*/ 87355 w 1899745"/>
              <a:gd name="connsiteY17" fmla="*/ 3038254 h 4098705"/>
              <a:gd name="connsiteX18" fmla="*/ 151646 w 1899745"/>
              <a:gd name="connsiteY18" fmla="*/ 3120006 h 4098705"/>
              <a:gd name="connsiteX19" fmla="*/ 181015 w 1899745"/>
              <a:gd name="connsiteY19" fmla="*/ 3177156 h 4098705"/>
              <a:gd name="connsiteX20" fmla="*/ 87353 w 1899745"/>
              <a:gd name="connsiteY20" fmla="*/ 3222401 h 4098705"/>
              <a:gd name="connsiteX21" fmla="*/ 134980 w 1899745"/>
              <a:gd name="connsiteY21" fmla="*/ 3311304 h 4098705"/>
              <a:gd name="connsiteX22" fmla="*/ 233402 w 1899745"/>
              <a:gd name="connsiteY22" fmla="*/ 3345432 h 4098705"/>
              <a:gd name="connsiteX23" fmla="*/ 316747 w 1899745"/>
              <a:gd name="connsiteY23" fmla="*/ 3370039 h 4098705"/>
              <a:gd name="connsiteX24" fmla="*/ 382627 w 1899745"/>
              <a:gd name="connsiteY24" fmla="*/ 3457350 h 4098705"/>
              <a:gd name="connsiteX25" fmla="*/ 566780 w 1899745"/>
              <a:gd name="connsiteY25" fmla="*/ 3771679 h 4098705"/>
              <a:gd name="connsiteX26" fmla="*/ 684255 w 1899745"/>
              <a:gd name="connsiteY26" fmla="*/ 3835178 h 4098705"/>
              <a:gd name="connsiteX27" fmla="*/ 741405 w 1899745"/>
              <a:gd name="connsiteY27" fmla="*/ 3800255 h 4098705"/>
              <a:gd name="connsiteX28" fmla="*/ 839830 w 1899745"/>
              <a:gd name="connsiteY28" fmla="*/ 3790729 h 4098705"/>
              <a:gd name="connsiteX29" fmla="*/ 973180 w 1899745"/>
              <a:gd name="connsiteY29" fmla="*/ 3952654 h 4098705"/>
              <a:gd name="connsiteX30" fmla="*/ 1008105 w 1899745"/>
              <a:gd name="connsiteY30" fmla="*/ 4028853 h 4098705"/>
              <a:gd name="connsiteX31" fmla="*/ 1106530 w 1899745"/>
              <a:gd name="connsiteY31" fmla="*/ 4098705 h 4098705"/>
              <a:gd name="connsiteX32" fmla="*/ 1155741 w 1899745"/>
              <a:gd name="connsiteY32" fmla="*/ 4028850 h 4098705"/>
              <a:gd name="connsiteX33" fmla="*/ 1274806 w 1899745"/>
              <a:gd name="connsiteY33" fmla="*/ 3955830 h 4098705"/>
              <a:gd name="connsiteX34" fmla="*/ 1351005 w 1899745"/>
              <a:gd name="connsiteY34" fmla="*/ 3851053 h 4098705"/>
              <a:gd name="connsiteX35" fmla="*/ 1281155 w 1899745"/>
              <a:gd name="connsiteY35" fmla="*/ 3695480 h 4098705"/>
              <a:gd name="connsiteX36" fmla="*/ 1150981 w 1899745"/>
              <a:gd name="connsiteY36" fmla="*/ 3673255 h 4098705"/>
              <a:gd name="connsiteX37" fmla="*/ 1141455 w 1899745"/>
              <a:gd name="connsiteY37" fmla="*/ 3574829 h 4098705"/>
              <a:gd name="connsiteX38" fmla="*/ 1227181 w 1899745"/>
              <a:gd name="connsiteY38" fmla="*/ 3457355 h 4098705"/>
              <a:gd name="connsiteX39" fmla="*/ 1382756 w 1899745"/>
              <a:gd name="connsiteY39" fmla="*/ 3343055 h 4098705"/>
              <a:gd name="connsiteX40" fmla="*/ 1538330 w 1899745"/>
              <a:gd name="connsiteY40" fmla="*/ 3257330 h 4098705"/>
              <a:gd name="connsiteX41" fmla="*/ 1609765 w 1899745"/>
              <a:gd name="connsiteY41" fmla="*/ 3118419 h 4098705"/>
              <a:gd name="connsiteX42" fmla="*/ 1487531 w 1899745"/>
              <a:gd name="connsiteY42" fmla="*/ 3076355 h 4098705"/>
              <a:gd name="connsiteX43" fmla="*/ 1309731 w 1899745"/>
              <a:gd name="connsiteY43" fmla="*/ 3123980 h 4098705"/>
              <a:gd name="connsiteX44" fmla="*/ 1144631 w 1899745"/>
              <a:gd name="connsiteY44" fmla="*/ 3012855 h 4098705"/>
              <a:gd name="connsiteX45" fmla="*/ 1049381 w 1899745"/>
              <a:gd name="connsiteY45" fmla="*/ 3006505 h 4098705"/>
              <a:gd name="connsiteX46" fmla="*/ 1004931 w 1899745"/>
              <a:gd name="connsiteY46" fmla="*/ 3041430 h 4098705"/>
              <a:gd name="connsiteX47" fmla="*/ 961271 w 1899745"/>
              <a:gd name="connsiteY47" fmla="*/ 2981894 h 4098705"/>
              <a:gd name="connsiteX48" fmla="*/ 957303 w 1899745"/>
              <a:gd name="connsiteY48" fmla="*/ 2941412 h 4098705"/>
              <a:gd name="connsiteX49" fmla="*/ 954922 w 1899745"/>
              <a:gd name="connsiteY49" fmla="*/ 2941414 h 4098705"/>
              <a:gd name="connsiteX50" fmla="*/ 940633 w 1899745"/>
              <a:gd name="connsiteY50" fmla="*/ 2904900 h 4098705"/>
              <a:gd name="connsiteX51" fmla="*/ 881896 w 1899745"/>
              <a:gd name="connsiteY51" fmla="*/ 2866800 h 4098705"/>
              <a:gd name="connsiteX52" fmla="*/ 850149 w 1899745"/>
              <a:gd name="connsiteY52" fmla="*/ 2850929 h 4098705"/>
              <a:gd name="connsiteX53" fmla="*/ 830302 w 1899745"/>
              <a:gd name="connsiteY53" fmla="*/ 2822350 h 4098705"/>
              <a:gd name="connsiteX54" fmla="*/ 869199 w 1899745"/>
              <a:gd name="connsiteY54" fmla="*/ 2791398 h 4098705"/>
              <a:gd name="connsiteX55" fmla="*/ 900154 w 1899745"/>
              <a:gd name="connsiteY55" fmla="*/ 2774724 h 4098705"/>
              <a:gd name="connsiteX56" fmla="*/ 928730 w 1899745"/>
              <a:gd name="connsiteY56" fmla="*/ 2762823 h 4098705"/>
              <a:gd name="connsiteX57" fmla="*/ 979528 w 1899745"/>
              <a:gd name="connsiteY57" fmla="*/ 2739800 h 4098705"/>
              <a:gd name="connsiteX58" fmla="*/ 941428 w 1899745"/>
              <a:gd name="connsiteY58" fmla="*/ 2595337 h 4098705"/>
              <a:gd name="connsiteX59" fmla="*/ 766010 w 1899745"/>
              <a:gd name="connsiteY59" fmla="*/ 2506438 h 4098705"/>
              <a:gd name="connsiteX60" fmla="*/ 758865 w 1899745"/>
              <a:gd name="connsiteY60" fmla="*/ 2506834 h 4098705"/>
              <a:gd name="connsiteX61" fmla="*/ 716797 w 1899745"/>
              <a:gd name="connsiteY61" fmla="*/ 2442937 h 4098705"/>
              <a:gd name="connsiteX62" fmla="*/ 683461 w 1899745"/>
              <a:gd name="connsiteY62" fmla="*/ 2448498 h 4098705"/>
              <a:gd name="connsiteX63" fmla="*/ 667584 w 1899745"/>
              <a:gd name="connsiteY63" fmla="*/ 2441348 h 4098705"/>
              <a:gd name="connsiteX64" fmla="*/ 749340 w 1899745"/>
              <a:gd name="connsiteY64" fmla="*/ 2329431 h 4098705"/>
              <a:gd name="connsiteX65" fmla="*/ 790618 w 1899745"/>
              <a:gd name="connsiteY65" fmla="*/ 2369917 h 4098705"/>
              <a:gd name="connsiteX66" fmla="*/ 834271 w 1899745"/>
              <a:gd name="connsiteY66" fmla="*/ 2407219 h 4098705"/>
              <a:gd name="connsiteX67" fmla="*/ 828718 w 1899745"/>
              <a:gd name="connsiteY67" fmla="*/ 2336579 h 4098705"/>
              <a:gd name="connsiteX68" fmla="*/ 828718 w 1899745"/>
              <a:gd name="connsiteY68" fmla="*/ 2286573 h 4098705"/>
              <a:gd name="connsiteX69" fmla="*/ 812049 w 1899745"/>
              <a:gd name="connsiteY69" fmla="*/ 2257998 h 4098705"/>
              <a:gd name="connsiteX70" fmla="*/ 791409 w 1899745"/>
              <a:gd name="connsiteY70" fmla="*/ 2221479 h 4098705"/>
              <a:gd name="connsiteX71" fmla="*/ 731086 w 1899745"/>
              <a:gd name="connsiteY71" fmla="*/ 2191323 h 4098705"/>
              <a:gd name="connsiteX72" fmla="*/ 665996 w 1899745"/>
              <a:gd name="connsiteY72" fmla="*/ 2165125 h 4098705"/>
              <a:gd name="connsiteX73" fmla="*/ 725530 w 1899745"/>
              <a:gd name="connsiteY73" fmla="*/ 2139729 h 4098705"/>
              <a:gd name="connsiteX74" fmla="*/ 779503 w 1899745"/>
              <a:gd name="connsiteY74" fmla="*/ 2072255 h 4098705"/>
              <a:gd name="connsiteX75" fmla="*/ 836655 w 1899745"/>
              <a:gd name="connsiteY75" fmla="*/ 2057179 h 4098705"/>
              <a:gd name="connsiteX76" fmla="*/ 843005 w 1899745"/>
              <a:gd name="connsiteY76" fmla="*/ 2015110 h 4098705"/>
              <a:gd name="connsiteX77" fmla="*/ 851734 w 1899745"/>
              <a:gd name="connsiteY77" fmla="*/ 1967479 h 4098705"/>
              <a:gd name="connsiteX78" fmla="*/ 800934 w 1899745"/>
              <a:gd name="connsiteY78" fmla="*/ 1943670 h 4098705"/>
              <a:gd name="connsiteX79" fmla="*/ 706480 w 1899745"/>
              <a:gd name="connsiteY79" fmla="*/ 1933354 h 4098705"/>
              <a:gd name="connsiteX80" fmla="*/ 1855828 w 1899745"/>
              <a:gd name="connsiteY80" fmla="*/ 825277 h 4098705"/>
              <a:gd name="connsiteX81" fmla="*/ 1636755 w 1899745"/>
              <a:gd name="connsiteY81" fmla="*/ 215679 h 4098705"/>
              <a:gd name="connsiteX82" fmla="*/ 1408155 w 1899745"/>
              <a:gd name="connsiteY82" fmla="*/ 47404 h 4098705"/>
              <a:gd name="connsiteX83" fmla="*/ 808080 w 1899745"/>
              <a:gd name="connsiteY83" fmla="*/ 183929 h 4098705"/>
              <a:gd name="connsiteX84" fmla="*/ 423905 w 1899745"/>
              <a:gd name="connsiteY84" fmla="*/ 1863504 h 4098705"/>
              <a:gd name="connsiteX85" fmla="*/ 369930 w 1899745"/>
              <a:gd name="connsiteY85" fmla="*/ 1882554 h 4098705"/>
              <a:gd name="connsiteX86" fmla="*/ 360403 w 1899745"/>
              <a:gd name="connsiteY86" fmla="*/ 1936525 h 4098705"/>
              <a:gd name="connsiteX87" fmla="*/ 283412 w 1899745"/>
              <a:gd name="connsiteY87" fmla="*/ 1965104 h 4098705"/>
              <a:gd name="connsiteX88" fmla="*/ 217529 w 1899745"/>
              <a:gd name="connsiteY88" fmla="*/ 1977799 h 4098705"/>
              <a:gd name="connsiteX89" fmla="*/ 217529 w 1899745"/>
              <a:gd name="connsiteY89" fmla="*/ 1977403 h 4098705"/>
              <a:gd name="connsiteX0" fmla="*/ 217529 w 1869788"/>
              <a:gd name="connsiteY0" fmla="*/ 1977403 h 4098705"/>
              <a:gd name="connsiteX1" fmla="*/ 188162 w 1869788"/>
              <a:gd name="connsiteY1" fmla="*/ 2048448 h 4098705"/>
              <a:gd name="connsiteX2" fmla="*/ 142122 w 1869788"/>
              <a:gd name="connsiteY2" fmla="*/ 2152426 h 4098705"/>
              <a:gd name="connsiteX3" fmla="*/ 116725 w 1869788"/>
              <a:gd name="connsiteY3" fmla="*/ 2265142 h 4098705"/>
              <a:gd name="connsiteX4" fmla="*/ 118309 w 1869788"/>
              <a:gd name="connsiteY4" fmla="*/ 2471511 h 4098705"/>
              <a:gd name="connsiteX5" fmla="*/ 203240 w 1869788"/>
              <a:gd name="connsiteY5" fmla="*/ 2615181 h 4098705"/>
              <a:gd name="connsiteX6" fmla="*/ 242930 w 1869788"/>
              <a:gd name="connsiteY6" fmla="*/ 2693767 h 4098705"/>
              <a:gd name="connsiteX7" fmla="*/ 273091 w 1869788"/>
              <a:gd name="connsiteY7" fmla="*/ 2763613 h 4098705"/>
              <a:gd name="connsiteX8" fmla="*/ 216736 w 1869788"/>
              <a:gd name="connsiteY8" fmla="*/ 2774729 h 4098705"/>
              <a:gd name="connsiteX9" fmla="*/ 95293 w 1869788"/>
              <a:gd name="connsiteY9" fmla="*/ 2817592 h 4098705"/>
              <a:gd name="connsiteX10" fmla="*/ 40524 w 1869788"/>
              <a:gd name="connsiteY10" fmla="*/ 2839023 h 4098705"/>
              <a:gd name="connsiteX11" fmla="*/ 40 w 1869788"/>
              <a:gd name="connsiteY11" fmla="*/ 2840607 h 4098705"/>
              <a:gd name="connsiteX12" fmla="*/ 45286 w 1869788"/>
              <a:gd name="connsiteY12" fmla="*/ 2922367 h 4098705"/>
              <a:gd name="connsiteX13" fmla="*/ 74653 w 1869788"/>
              <a:gd name="connsiteY13" fmla="*/ 2933477 h 4098705"/>
              <a:gd name="connsiteX14" fmla="*/ 111961 w 1869788"/>
              <a:gd name="connsiteY14" fmla="*/ 2910460 h 4098705"/>
              <a:gd name="connsiteX15" fmla="*/ 161965 w 1869788"/>
              <a:gd name="connsiteY15" fmla="*/ 2901725 h 4098705"/>
              <a:gd name="connsiteX16" fmla="*/ 116721 w 1869788"/>
              <a:gd name="connsiteY16" fmla="*/ 2969986 h 4098705"/>
              <a:gd name="connsiteX17" fmla="*/ 87355 w 1869788"/>
              <a:gd name="connsiteY17" fmla="*/ 3038254 h 4098705"/>
              <a:gd name="connsiteX18" fmla="*/ 151646 w 1869788"/>
              <a:gd name="connsiteY18" fmla="*/ 3120006 h 4098705"/>
              <a:gd name="connsiteX19" fmla="*/ 181015 w 1869788"/>
              <a:gd name="connsiteY19" fmla="*/ 3177156 h 4098705"/>
              <a:gd name="connsiteX20" fmla="*/ 87353 w 1869788"/>
              <a:gd name="connsiteY20" fmla="*/ 3222401 h 4098705"/>
              <a:gd name="connsiteX21" fmla="*/ 134980 w 1869788"/>
              <a:gd name="connsiteY21" fmla="*/ 3311304 h 4098705"/>
              <a:gd name="connsiteX22" fmla="*/ 233402 w 1869788"/>
              <a:gd name="connsiteY22" fmla="*/ 3345432 h 4098705"/>
              <a:gd name="connsiteX23" fmla="*/ 316747 w 1869788"/>
              <a:gd name="connsiteY23" fmla="*/ 3370039 h 4098705"/>
              <a:gd name="connsiteX24" fmla="*/ 382627 w 1869788"/>
              <a:gd name="connsiteY24" fmla="*/ 3457350 h 4098705"/>
              <a:gd name="connsiteX25" fmla="*/ 566780 w 1869788"/>
              <a:gd name="connsiteY25" fmla="*/ 3771679 h 4098705"/>
              <a:gd name="connsiteX26" fmla="*/ 684255 w 1869788"/>
              <a:gd name="connsiteY26" fmla="*/ 3835178 h 4098705"/>
              <a:gd name="connsiteX27" fmla="*/ 741405 w 1869788"/>
              <a:gd name="connsiteY27" fmla="*/ 3800255 h 4098705"/>
              <a:gd name="connsiteX28" fmla="*/ 839830 w 1869788"/>
              <a:gd name="connsiteY28" fmla="*/ 3790729 h 4098705"/>
              <a:gd name="connsiteX29" fmla="*/ 973180 w 1869788"/>
              <a:gd name="connsiteY29" fmla="*/ 3952654 h 4098705"/>
              <a:gd name="connsiteX30" fmla="*/ 1008105 w 1869788"/>
              <a:gd name="connsiteY30" fmla="*/ 4028853 h 4098705"/>
              <a:gd name="connsiteX31" fmla="*/ 1106530 w 1869788"/>
              <a:gd name="connsiteY31" fmla="*/ 4098705 h 4098705"/>
              <a:gd name="connsiteX32" fmla="*/ 1155741 w 1869788"/>
              <a:gd name="connsiteY32" fmla="*/ 4028850 h 4098705"/>
              <a:gd name="connsiteX33" fmla="*/ 1274806 w 1869788"/>
              <a:gd name="connsiteY33" fmla="*/ 3955830 h 4098705"/>
              <a:gd name="connsiteX34" fmla="*/ 1351005 w 1869788"/>
              <a:gd name="connsiteY34" fmla="*/ 3851053 h 4098705"/>
              <a:gd name="connsiteX35" fmla="*/ 1281155 w 1869788"/>
              <a:gd name="connsiteY35" fmla="*/ 3695480 h 4098705"/>
              <a:gd name="connsiteX36" fmla="*/ 1150981 w 1869788"/>
              <a:gd name="connsiteY36" fmla="*/ 3673255 h 4098705"/>
              <a:gd name="connsiteX37" fmla="*/ 1141455 w 1869788"/>
              <a:gd name="connsiteY37" fmla="*/ 3574829 h 4098705"/>
              <a:gd name="connsiteX38" fmla="*/ 1227181 w 1869788"/>
              <a:gd name="connsiteY38" fmla="*/ 3457355 h 4098705"/>
              <a:gd name="connsiteX39" fmla="*/ 1382756 w 1869788"/>
              <a:gd name="connsiteY39" fmla="*/ 3343055 h 4098705"/>
              <a:gd name="connsiteX40" fmla="*/ 1538330 w 1869788"/>
              <a:gd name="connsiteY40" fmla="*/ 3257330 h 4098705"/>
              <a:gd name="connsiteX41" fmla="*/ 1609765 w 1869788"/>
              <a:gd name="connsiteY41" fmla="*/ 3118419 h 4098705"/>
              <a:gd name="connsiteX42" fmla="*/ 1487531 w 1869788"/>
              <a:gd name="connsiteY42" fmla="*/ 3076355 h 4098705"/>
              <a:gd name="connsiteX43" fmla="*/ 1309731 w 1869788"/>
              <a:gd name="connsiteY43" fmla="*/ 3123980 h 4098705"/>
              <a:gd name="connsiteX44" fmla="*/ 1144631 w 1869788"/>
              <a:gd name="connsiteY44" fmla="*/ 3012855 h 4098705"/>
              <a:gd name="connsiteX45" fmla="*/ 1049381 w 1869788"/>
              <a:gd name="connsiteY45" fmla="*/ 3006505 h 4098705"/>
              <a:gd name="connsiteX46" fmla="*/ 1004931 w 1869788"/>
              <a:gd name="connsiteY46" fmla="*/ 3041430 h 4098705"/>
              <a:gd name="connsiteX47" fmla="*/ 961271 w 1869788"/>
              <a:gd name="connsiteY47" fmla="*/ 2981894 h 4098705"/>
              <a:gd name="connsiteX48" fmla="*/ 957303 w 1869788"/>
              <a:gd name="connsiteY48" fmla="*/ 2941412 h 4098705"/>
              <a:gd name="connsiteX49" fmla="*/ 954922 w 1869788"/>
              <a:gd name="connsiteY49" fmla="*/ 2941414 h 4098705"/>
              <a:gd name="connsiteX50" fmla="*/ 940633 w 1869788"/>
              <a:gd name="connsiteY50" fmla="*/ 2904900 h 4098705"/>
              <a:gd name="connsiteX51" fmla="*/ 881896 w 1869788"/>
              <a:gd name="connsiteY51" fmla="*/ 2866800 h 4098705"/>
              <a:gd name="connsiteX52" fmla="*/ 850149 w 1869788"/>
              <a:gd name="connsiteY52" fmla="*/ 2850929 h 4098705"/>
              <a:gd name="connsiteX53" fmla="*/ 830302 w 1869788"/>
              <a:gd name="connsiteY53" fmla="*/ 2822350 h 4098705"/>
              <a:gd name="connsiteX54" fmla="*/ 869199 w 1869788"/>
              <a:gd name="connsiteY54" fmla="*/ 2791398 h 4098705"/>
              <a:gd name="connsiteX55" fmla="*/ 900154 w 1869788"/>
              <a:gd name="connsiteY55" fmla="*/ 2774724 h 4098705"/>
              <a:gd name="connsiteX56" fmla="*/ 928730 w 1869788"/>
              <a:gd name="connsiteY56" fmla="*/ 2762823 h 4098705"/>
              <a:gd name="connsiteX57" fmla="*/ 979528 w 1869788"/>
              <a:gd name="connsiteY57" fmla="*/ 2739800 h 4098705"/>
              <a:gd name="connsiteX58" fmla="*/ 941428 w 1869788"/>
              <a:gd name="connsiteY58" fmla="*/ 2595337 h 4098705"/>
              <a:gd name="connsiteX59" fmla="*/ 766010 w 1869788"/>
              <a:gd name="connsiteY59" fmla="*/ 2506438 h 4098705"/>
              <a:gd name="connsiteX60" fmla="*/ 758865 w 1869788"/>
              <a:gd name="connsiteY60" fmla="*/ 2506834 h 4098705"/>
              <a:gd name="connsiteX61" fmla="*/ 716797 w 1869788"/>
              <a:gd name="connsiteY61" fmla="*/ 2442937 h 4098705"/>
              <a:gd name="connsiteX62" fmla="*/ 683461 w 1869788"/>
              <a:gd name="connsiteY62" fmla="*/ 2448498 h 4098705"/>
              <a:gd name="connsiteX63" fmla="*/ 667584 w 1869788"/>
              <a:gd name="connsiteY63" fmla="*/ 2441348 h 4098705"/>
              <a:gd name="connsiteX64" fmla="*/ 749340 w 1869788"/>
              <a:gd name="connsiteY64" fmla="*/ 2329431 h 4098705"/>
              <a:gd name="connsiteX65" fmla="*/ 790618 w 1869788"/>
              <a:gd name="connsiteY65" fmla="*/ 2369917 h 4098705"/>
              <a:gd name="connsiteX66" fmla="*/ 834271 w 1869788"/>
              <a:gd name="connsiteY66" fmla="*/ 2407219 h 4098705"/>
              <a:gd name="connsiteX67" fmla="*/ 828718 w 1869788"/>
              <a:gd name="connsiteY67" fmla="*/ 2336579 h 4098705"/>
              <a:gd name="connsiteX68" fmla="*/ 828718 w 1869788"/>
              <a:gd name="connsiteY68" fmla="*/ 2286573 h 4098705"/>
              <a:gd name="connsiteX69" fmla="*/ 812049 w 1869788"/>
              <a:gd name="connsiteY69" fmla="*/ 2257998 h 4098705"/>
              <a:gd name="connsiteX70" fmla="*/ 791409 w 1869788"/>
              <a:gd name="connsiteY70" fmla="*/ 2221479 h 4098705"/>
              <a:gd name="connsiteX71" fmla="*/ 731086 w 1869788"/>
              <a:gd name="connsiteY71" fmla="*/ 2191323 h 4098705"/>
              <a:gd name="connsiteX72" fmla="*/ 665996 w 1869788"/>
              <a:gd name="connsiteY72" fmla="*/ 2165125 h 4098705"/>
              <a:gd name="connsiteX73" fmla="*/ 725530 w 1869788"/>
              <a:gd name="connsiteY73" fmla="*/ 2139729 h 4098705"/>
              <a:gd name="connsiteX74" fmla="*/ 779503 w 1869788"/>
              <a:gd name="connsiteY74" fmla="*/ 2072255 h 4098705"/>
              <a:gd name="connsiteX75" fmla="*/ 836655 w 1869788"/>
              <a:gd name="connsiteY75" fmla="*/ 2057179 h 4098705"/>
              <a:gd name="connsiteX76" fmla="*/ 843005 w 1869788"/>
              <a:gd name="connsiteY76" fmla="*/ 2015110 h 4098705"/>
              <a:gd name="connsiteX77" fmla="*/ 851734 w 1869788"/>
              <a:gd name="connsiteY77" fmla="*/ 1967479 h 4098705"/>
              <a:gd name="connsiteX78" fmla="*/ 800934 w 1869788"/>
              <a:gd name="connsiteY78" fmla="*/ 1943670 h 4098705"/>
              <a:gd name="connsiteX79" fmla="*/ 1214480 w 1869788"/>
              <a:gd name="connsiteY79" fmla="*/ 1596804 h 4098705"/>
              <a:gd name="connsiteX80" fmla="*/ 1855828 w 1869788"/>
              <a:gd name="connsiteY80" fmla="*/ 825277 h 4098705"/>
              <a:gd name="connsiteX81" fmla="*/ 1636755 w 1869788"/>
              <a:gd name="connsiteY81" fmla="*/ 215679 h 4098705"/>
              <a:gd name="connsiteX82" fmla="*/ 1408155 w 1869788"/>
              <a:gd name="connsiteY82" fmla="*/ 47404 h 4098705"/>
              <a:gd name="connsiteX83" fmla="*/ 808080 w 1869788"/>
              <a:gd name="connsiteY83" fmla="*/ 183929 h 4098705"/>
              <a:gd name="connsiteX84" fmla="*/ 423905 w 1869788"/>
              <a:gd name="connsiteY84" fmla="*/ 1863504 h 4098705"/>
              <a:gd name="connsiteX85" fmla="*/ 369930 w 1869788"/>
              <a:gd name="connsiteY85" fmla="*/ 1882554 h 4098705"/>
              <a:gd name="connsiteX86" fmla="*/ 360403 w 1869788"/>
              <a:gd name="connsiteY86" fmla="*/ 1936525 h 4098705"/>
              <a:gd name="connsiteX87" fmla="*/ 283412 w 1869788"/>
              <a:gd name="connsiteY87" fmla="*/ 1965104 h 4098705"/>
              <a:gd name="connsiteX88" fmla="*/ 217529 w 1869788"/>
              <a:gd name="connsiteY88" fmla="*/ 1977799 h 4098705"/>
              <a:gd name="connsiteX89" fmla="*/ 217529 w 1869788"/>
              <a:gd name="connsiteY89" fmla="*/ 1977403 h 4098705"/>
              <a:gd name="connsiteX0" fmla="*/ 217529 w 1869788"/>
              <a:gd name="connsiteY0" fmla="*/ 1930174 h 4051476"/>
              <a:gd name="connsiteX1" fmla="*/ 188162 w 1869788"/>
              <a:gd name="connsiteY1" fmla="*/ 2001219 h 4051476"/>
              <a:gd name="connsiteX2" fmla="*/ 142122 w 1869788"/>
              <a:gd name="connsiteY2" fmla="*/ 2105197 h 4051476"/>
              <a:gd name="connsiteX3" fmla="*/ 116725 w 1869788"/>
              <a:gd name="connsiteY3" fmla="*/ 2217913 h 4051476"/>
              <a:gd name="connsiteX4" fmla="*/ 118309 w 1869788"/>
              <a:gd name="connsiteY4" fmla="*/ 2424282 h 4051476"/>
              <a:gd name="connsiteX5" fmla="*/ 203240 w 1869788"/>
              <a:gd name="connsiteY5" fmla="*/ 2567952 h 4051476"/>
              <a:gd name="connsiteX6" fmla="*/ 242930 w 1869788"/>
              <a:gd name="connsiteY6" fmla="*/ 2646538 h 4051476"/>
              <a:gd name="connsiteX7" fmla="*/ 273091 w 1869788"/>
              <a:gd name="connsiteY7" fmla="*/ 2716384 h 4051476"/>
              <a:gd name="connsiteX8" fmla="*/ 216736 w 1869788"/>
              <a:gd name="connsiteY8" fmla="*/ 2727500 h 4051476"/>
              <a:gd name="connsiteX9" fmla="*/ 95293 w 1869788"/>
              <a:gd name="connsiteY9" fmla="*/ 2770363 h 4051476"/>
              <a:gd name="connsiteX10" fmla="*/ 40524 w 1869788"/>
              <a:gd name="connsiteY10" fmla="*/ 2791794 h 4051476"/>
              <a:gd name="connsiteX11" fmla="*/ 40 w 1869788"/>
              <a:gd name="connsiteY11" fmla="*/ 2793378 h 4051476"/>
              <a:gd name="connsiteX12" fmla="*/ 45286 w 1869788"/>
              <a:gd name="connsiteY12" fmla="*/ 2875138 h 4051476"/>
              <a:gd name="connsiteX13" fmla="*/ 74653 w 1869788"/>
              <a:gd name="connsiteY13" fmla="*/ 2886248 h 4051476"/>
              <a:gd name="connsiteX14" fmla="*/ 111961 w 1869788"/>
              <a:gd name="connsiteY14" fmla="*/ 2863231 h 4051476"/>
              <a:gd name="connsiteX15" fmla="*/ 161965 w 1869788"/>
              <a:gd name="connsiteY15" fmla="*/ 2854496 h 4051476"/>
              <a:gd name="connsiteX16" fmla="*/ 116721 w 1869788"/>
              <a:gd name="connsiteY16" fmla="*/ 2922757 h 4051476"/>
              <a:gd name="connsiteX17" fmla="*/ 87355 w 1869788"/>
              <a:gd name="connsiteY17" fmla="*/ 2991025 h 4051476"/>
              <a:gd name="connsiteX18" fmla="*/ 151646 w 1869788"/>
              <a:gd name="connsiteY18" fmla="*/ 3072777 h 4051476"/>
              <a:gd name="connsiteX19" fmla="*/ 181015 w 1869788"/>
              <a:gd name="connsiteY19" fmla="*/ 3129927 h 4051476"/>
              <a:gd name="connsiteX20" fmla="*/ 87353 w 1869788"/>
              <a:gd name="connsiteY20" fmla="*/ 3175172 h 4051476"/>
              <a:gd name="connsiteX21" fmla="*/ 134980 w 1869788"/>
              <a:gd name="connsiteY21" fmla="*/ 3264075 h 4051476"/>
              <a:gd name="connsiteX22" fmla="*/ 233402 w 1869788"/>
              <a:gd name="connsiteY22" fmla="*/ 3298203 h 4051476"/>
              <a:gd name="connsiteX23" fmla="*/ 316747 w 1869788"/>
              <a:gd name="connsiteY23" fmla="*/ 3322810 h 4051476"/>
              <a:gd name="connsiteX24" fmla="*/ 382627 w 1869788"/>
              <a:gd name="connsiteY24" fmla="*/ 3410121 h 4051476"/>
              <a:gd name="connsiteX25" fmla="*/ 566780 w 1869788"/>
              <a:gd name="connsiteY25" fmla="*/ 3724450 h 4051476"/>
              <a:gd name="connsiteX26" fmla="*/ 684255 w 1869788"/>
              <a:gd name="connsiteY26" fmla="*/ 3787949 h 4051476"/>
              <a:gd name="connsiteX27" fmla="*/ 741405 w 1869788"/>
              <a:gd name="connsiteY27" fmla="*/ 3753026 h 4051476"/>
              <a:gd name="connsiteX28" fmla="*/ 839830 w 1869788"/>
              <a:gd name="connsiteY28" fmla="*/ 3743500 h 4051476"/>
              <a:gd name="connsiteX29" fmla="*/ 973180 w 1869788"/>
              <a:gd name="connsiteY29" fmla="*/ 3905425 h 4051476"/>
              <a:gd name="connsiteX30" fmla="*/ 1008105 w 1869788"/>
              <a:gd name="connsiteY30" fmla="*/ 3981624 h 4051476"/>
              <a:gd name="connsiteX31" fmla="*/ 1106530 w 1869788"/>
              <a:gd name="connsiteY31" fmla="*/ 4051476 h 4051476"/>
              <a:gd name="connsiteX32" fmla="*/ 1155741 w 1869788"/>
              <a:gd name="connsiteY32" fmla="*/ 3981621 h 4051476"/>
              <a:gd name="connsiteX33" fmla="*/ 1274806 w 1869788"/>
              <a:gd name="connsiteY33" fmla="*/ 3908601 h 4051476"/>
              <a:gd name="connsiteX34" fmla="*/ 1351005 w 1869788"/>
              <a:gd name="connsiteY34" fmla="*/ 3803824 h 4051476"/>
              <a:gd name="connsiteX35" fmla="*/ 1281155 w 1869788"/>
              <a:gd name="connsiteY35" fmla="*/ 3648251 h 4051476"/>
              <a:gd name="connsiteX36" fmla="*/ 1150981 w 1869788"/>
              <a:gd name="connsiteY36" fmla="*/ 3626026 h 4051476"/>
              <a:gd name="connsiteX37" fmla="*/ 1141455 w 1869788"/>
              <a:gd name="connsiteY37" fmla="*/ 3527600 h 4051476"/>
              <a:gd name="connsiteX38" fmla="*/ 1227181 w 1869788"/>
              <a:gd name="connsiteY38" fmla="*/ 3410126 h 4051476"/>
              <a:gd name="connsiteX39" fmla="*/ 1382756 w 1869788"/>
              <a:gd name="connsiteY39" fmla="*/ 3295826 h 4051476"/>
              <a:gd name="connsiteX40" fmla="*/ 1538330 w 1869788"/>
              <a:gd name="connsiteY40" fmla="*/ 3210101 h 4051476"/>
              <a:gd name="connsiteX41" fmla="*/ 1609765 w 1869788"/>
              <a:gd name="connsiteY41" fmla="*/ 3071190 h 4051476"/>
              <a:gd name="connsiteX42" fmla="*/ 1487531 w 1869788"/>
              <a:gd name="connsiteY42" fmla="*/ 3029126 h 4051476"/>
              <a:gd name="connsiteX43" fmla="*/ 1309731 w 1869788"/>
              <a:gd name="connsiteY43" fmla="*/ 3076751 h 4051476"/>
              <a:gd name="connsiteX44" fmla="*/ 1144631 w 1869788"/>
              <a:gd name="connsiteY44" fmla="*/ 2965626 h 4051476"/>
              <a:gd name="connsiteX45" fmla="*/ 1049381 w 1869788"/>
              <a:gd name="connsiteY45" fmla="*/ 2959276 h 4051476"/>
              <a:gd name="connsiteX46" fmla="*/ 1004931 w 1869788"/>
              <a:gd name="connsiteY46" fmla="*/ 2994201 h 4051476"/>
              <a:gd name="connsiteX47" fmla="*/ 961271 w 1869788"/>
              <a:gd name="connsiteY47" fmla="*/ 2934665 h 4051476"/>
              <a:gd name="connsiteX48" fmla="*/ 957303 w 1869788"/>
              <a:gd name="connsiteY48" fmla="*/ 2894183 h 4051476"/>
              <a:gd name="connsiteX49" fmla="*/ 954922 w 1869788"/>
              <a:gd name="connsiteY49" fmla="*/ 2894185 h 4051476"/>
              <a:gd name="connsiteX50" fmla="*/ 940633 w 1869788"/>
              <a:gd name="connsiteY50" fmla="*/ 2857671 h 4051476"/>
              <a:gd name="connsiteX51" fmla="*/ 881896 w 1869788"/>
              <a:gd name="connsiteY51" fmla="*/ 2819571 h 4051476"/>
              <a:gd name="connsiteX52" fmla="*/ 850149 w 1869788"/>
              <a:gd name="connsiteY52" fmla="*/ 2803700 h 4051476"/>
              <a:gd name="connsiteX53" fmla="*/ 830302 w 1869788"/>
              <a:gd name="connsiteY53" fmla="*/ 2775121 h 4051476"/>
              <a:gd name="connsiteX54" fmla="*/ 869199 w 1869788"/>
              <a:gd name="connsiteY54" fmla="*/ 2744169 h 4051476"/>
              <a:gd name="connsiteX55" fmla="*/ 900154 w 1869788"/>
              <a:gd name="connsiteY55" fmla="*/ 2727495 h 4051476"/>
              <a:gd name="connsiteX56" fmla="*/ 928730 w 1869788"/>
              <a:gd name="connsiteY56" fmla="*/ 2715594 h 4051476"/>
              <a:gd name="connsiteX57" fmla="*/ 979528 w 1869788"/>
              <a:gd name="connsiteY57" fmla="*/ 2692571 h 4051476"/>
              <a:gd name="connsiteX58" fmla="*/ 941428 w 1869788"/>
              <a:gd name="connsiteY58" fmla="*/ 2548108 h 4051476"/>
              <a:gd name="connsiteX59" fmla="*/ 766010 w 1869788"/>
              <a:gd name="connsiteY59" fmla="*/ 2459209 h 4051476"/>
              <a:gd name="connsiteX60" fmla="*/ 758865 w 1869788"/>
              <a:gd name="connsiteY60" fmla="*/ 2459605 h 4051476"/>
              <a:gd name="connsiteX61" fmla="*/ 716797 w 1869788"/>
              <a:gd name="connsiteY61" fmla="*/ 2395708 h 4051476"/>
              <a:gd name="connsiteX62" fmla="*/ 683461 w 1869788"/>
              <a:gd name="connsiteY62" fmla="*/ 2401269 h 4051476"/>
              <a:gd name="connsiteX63" fmla="*/ 667584 w 1869788"/>
              <a:gd name="connsiteY63" fmla="*/ 2394119 h 4051476"/>
              <a:gd name="connsiteX64" fmla="*/ 749340 w 1869788"/>
              <a:gd name="connsiteY64" fmla="*/ 2282202 h 4051476"/>
              <a:gd name="connsiteX65" fmla="*/ 790618 w 1869788"/>
              <a:gd name="connsiteY65" fmla="*/ 2322688 h 4051476"/>
              <a:gd name="connsiteX66" fmla="*/ 834271 w 1869788"/>
              <a:gd name="connsiteY66" fmla="*/ 2359990 h 4051476"/>
              <a:gd name="connsiteX67" fmla="*/ 828718 w 1869788"/>
              <a:gd name="connsiteY67" fmla="*/ 2289350 h 4051476"/>
              <a:gd name="connsiteX68" fmla="*/ 828718 w 1869788"/>
              <a:gd name="connsiteY68" fmla="*/ 2239344 h 4051476"/>
              <a:gd name="connsiteX69" fmla="*/ 812049 w 1869788"/>
              <a:gd name="connsiteY69" fmla="*/ 2210769 h 4051476"/>
              <a:gd name="connsiteX70" fmla="*/ 791409 w 1869788"/>
              <a:gd name="connsiteY70" fmla="*/ 2174250 h 4051476"/>
              <a:gd name="connsiteX71" fmla="*/ 731086 w 1869788"/>
              <a:gd name="connsiteY71" fmla="*/ 2144094 h 4051476"/>
              <a:gd name="connsiteX72" fmla="*/ 665996 w 1869788"/>
              <a:gd name="connsiteY72" fmla="*/ 2117896 h 4051476"/>
              <a:gd name="connsiteX73" fmla="*/ 725530 w 1869788"/>
              <a:gd name="connsiteY73" fmla="*/ 2092500 h 4051476"/>
              <a:gd name="connsiteX74" fmla="*/ 779503 w 1869788"/>
              <a:gd name="connsiteY74" fmla="*/ 2025026 h 4051476"/>
              <a:gd name="connsiteX75" fmla="*/ 836655 w 1869788"/>
              <a:gd name="connsiteY75" fmla="*/ 2009950 h 4051476"/>
              <a:gd name="connsiteX76" fmla="*/ 843005 w 1869788"/>
              <a:gd name="connsiteY76" fmla="*/ 1967881 h 4051476"/>
              <a:gd name="connsiteX77" fmla="*/ 851734 w 1869788"/>
              <a:gd name="connsiteY77" fmla="*/ 1920250 h 4051476"/>
              <a:gd name="connsiteX78" fmla="*/ 800934 w 1869788"/>
              <a:gd name="connsiteY78" fmla="*/ 1896441 h 4051476"/>
              <a:gd name="connsiteX79" fmla="*/ 1214480 w 1869788"/>
              <a:gd name="connsiteY79" fmla="*/ 1549575 h 4051476"/>
              <a:gd name="connsiteX80" fmla="*/ 1855828 w 1869788"/>
              <a:gd name="connsiteY80" fmla="*/ 778048 h 4051476"/>
              <a:gd name="connsiteX81" fmla="*/ 1636755 w 1869788"/>
              <a:gd name="connsiteY81" fmla="*/ 168450 h 4051476"/>
              <a:gd name="connsiteX82" fmla="*/ 1408155 w 1869788"/>
              <a:gd name="connsiteY82" fmla="*/ 175 h 4051476"/>
              <a:gd name="connsiteX83" fmla="*/ 808080 w 1869788"/>
              <a:gd name="connsiteY83" fmla="*/ 136700 h 4051476"/>
              <a:gd name="connsiteX84" fmla="*/ 312780 w 1869788"/>
              <a:gd name="connsiteY84" fmla="*/ 152575 h 4051476"/>
              <a:gd name="connsiteX85" fmla="*/ 369930 w 1869788"/>
              <a:gd name="connsiteY85" fmla="*/ 1835325 h 4051476"/>
              <a:gd name="connsiteX86" fmla="*/ 360403 w 1869788"/>
              <a:gd name="connsiteY86" fmla="*/ 1889296 h 4051476"/>
              <a:gd name="connsiteX87" fmla="*/ 283412 w 1869788"/>
              <a:gd name="connsiteY87" fmla="*/ 1917875 h 4051476"/>
              <a:gd name="connsiteX88" fmla="*/ 217529 w 1869788"/>
              <a:gd name="connsiteY88" fmla="*/ 1930570 h 4051476"/>
              <a:gd name="connsiteX89" fmla="*/ 217529 w 1869788"/>
              <a:gd name="connsiteY89" fmla="*/ 1930174 h 4051476"/>
              <a:gd name="connsiteX0" fmla="*/ 217529 w 1869788"/>
              <a:gd name="connsiteY0" fmla="*/ 1930174 h 4051476"/>
              <a:gd name="connsiteX1" fmla="*/ 188162 w 1869788"/>
              <a:gd name="connsiteY1" fmla="*/ 2001219 h 4051476"/>
              <a:gd name="connsiteX2" fmla="*/ 142122 w 1869788"/>
              <a:gd name="connsiteY2" fmla="*/ 2105197 h 4051476"/>
              <a:gd name="connsiteX3" fmla="*/ 116725 w 1869788"/>
              <a:gd name="connsiteY3" fmla="*/ 2217913 h 4051476"/>
              <a:gd name="connsiteX4" fmla="*/ 118309 w 1869788"/>
              <a:gd name="connsiteY4" fmla="*/ 2424282 h 4051476"/>
              <a:gd name="connsiteX5" fmla="*/ 203240 w 1869788"/>
              <a:gd name="connsiteY5" fmla="*/ 2567952 h 4051476"/>
              <a:gd name="connsiteX6" fmla="*/ 242930 w 1869788"/>
              <a:gd name="connsiteY6" fmla="*/ 2646538 h 4051476"/>
              <a:gd name="connsiteX7" fmla="*/ 273091 w 1869788"/>
              <a:gd name="connsiteY7" fmla="*/ 2716384 h 4051476"/>
              <a:gd name="connsiteX8" fmla="*/ 216736 w 1869788"/>
              <a:gd name="connsiteY8" fmla="*/ 2727500 h 4051476"/>
              <a:gd name="connsiteX9" fmla="*/ 95293 w 1869788"/>
              <a:gd name="connsiteY9" fmla="*/ 2770363 h 4051476"/>
              <a:gd name="connsiteX10" fmla="*/ 40524 w 1869788"/>
              <a:gd name="connsiteY10" fmla="*/ 2791794 h 4051476"/>
              <a:gd name="connsiteX11" fmla="*/ 40 w 1869788"/>
              <a:gd name="connsiteY11" fmla="*/ 2793378 h 4051476"/>
              <a:gd name="connsiteX12" fmla="*/ 45286 w 1869788"/>
              <a:gd name="connsiteY12" fmla="*/ 2875138 h 4051476"/>
              <a:gd name="connsiteX13" fmla="*/ 74653 w 1869788"/>
              <a:gd name="connsiteY13" fmla="*/ 2886248 h 4051476"/>
              <a:gd name="connsiteX14" fmla="*/ 111961 w 1869788"/>
              <a:gd name="connsiteY14" fmla="*/ 2863231 h 4051476"/>
              <a:gd name="connsiteX15" fmla="*/ 161965 w 1869788"/>
              <a:gd name="connsiteY15" fmla="*/ 2854496 h 4051476"/>
              <a:gd name="connsiteX16" fmla="*/ 116721 w 1869788"/>
              <a:gd name="connsiteY16" fmla="*/ 2922757 h 4051476"/>
              <a:gd name="connsiteX17" fmla="*/ 87355 w 1869788"/>
              <a:gd name="connsiteY17" fmla="*/ 2991025 h 4051476"/>
              <a:gd name="connsiteX18" fmla="*/ 151646 w 1869788"/>
              <a:gd name="connsiteY18" fmla="*/ 3072777 h 4051476"/>
              <a:gd name="connsiteX19" fmla="*/ 181015 w 1869788"/>
              <a:gd name="connsiteY19" fmla="*/ 3129927 h 4051476"/>
              <a:gd name="connsiteX20" fmla="*/ 87353 w 1869788"/>
              <a:gd name="connsiteY20" fmla="*/ 3175172 h 4051476"/>
              <a:gd name="connsiteX21" fmla="*/ 134980 w 1869788"/>
              <a:gd name="connsiteY21" fmla="*/ 3264075 h 4051476"/>
              <a:gd name="connsiteX22" fmla="*/ 233402 w 1869788"/>
              <a:gd name="connsiteY22" fmla="*/ 3298203 h 4051476"/>
              <a:gd name="connsiteX23" fmla="*/ 316747 w 1869788"/>
              <a:gd name="connsiteY23" fmla="*/ 3322810 h 4051476"/>
              <a:gd name="connsiteX24" fmla="*/ 382627 w 1869788"/>
              <a:gd name="connsiteY24" fmla="*/ 3410121 h 4051476"/>
              <a:gd name="connsiteX25" fmla="*/ 566780 w 1869788"/>
              <a:gd name="connsiteY25" fmla="*/ 3724450 h 4051476"/>
              <a:gd name="connsiteX26" fmla="*/ 684255 w 1869788"/>
              <a:gd name="connsiteY26" fmla="*/ 3787949 h 4051476"/>
              <a:gd name="connsiteX27" fmla="*/ 741405 w 1869788"/>
              <a:gd name="connsiteY27" fmla="*/ 3753026 h 4051476"/>
              <a:gd name="connsiteX28" fmla="*/ 839830 w 1869788"/>
              <a:gd name="connsiteY28" fmla="*/ 3743500 h 4051476"/>
              <a:gd name="connsiteX29" fmla="*/ 973180 w 1869788"/>
              <a:gd name="connsiteY29" fmla="*/ 3905425 h 4051476"/>
              <a:gd name="connsiteX30" fmla="*/ 1008105 w 1869788"/>
              <a:gd name="connsiteY30" fmla="*/ 3981624 h 4051476"/>
              <a:gd name="connsiteX31" fmla="*/ 1106530 w 1869788"/>
              <a:gd name="connsiteY31" fmla="*/ 4051476 h 4051476"/>
              <a:gd name="connsiteX32" fmla="*/ 1155741 w 1869788"/>
              <a:gd name="connsiteY32" fmla="*/ 3981621 h 4051476"/>
              <a:gd name="connsiteX33" fmla="*/ 1274806 w 1869788"/>
              <a:gd name="connsiteY33" fmla="*/ 3908601 h 4051476"/>
              <a:gd name="connsiteX34" fmla="*/ 1351005 w 1869788"/>
              <a:gd name="connsiteY34" fmla="*/ 3803824 h 4051476"/>
              <a:gd name="connsiteX35" fmla="*/ 1281155 w 1869788"/>
              <a:gd name="connsiteY35" fmla="*/ 3648251 h 4051476"/>
              <a:gd name="connsiteX36" fmla="*/ 1150981 w 1869788"/>
              <a:gd name="connsiteY36" fmla="*/ 3626026 h 4051476"/>
              <a:gd name="connsiteX37" fmla="*/ 1141455 w 1869788"/>
              <a:gd name="connsiteY37" fmla="*/ 3527600 h 4051476"/>
              <a:gd name="connsiteX38" fmla="*/ 1227181 w 1869788"/>
              <a:gd name="connsiteY38" fmla="*/ 3410126 h 4051476"/>
              <a:gd name="connsiteX39" fmla="*/ 1382756 w 1869788"/>
              <a:gd name="connsiteY39" fmla="*/ 3295826 h 4051476"/>
              <a:gd name="connsiteX40" fmla="*/ 1538330 w 1869788"/>
              <a:gd name="connsiteY40" fmla="*/ 3210101 h 4051476"/>
              <a:gd name="connsiteX41" fmla="*/ 1609765 w 1869788"/>
              <a:gd name="connsiteY41" fmla="*/ 3071190 h 4051476"/>
              <a:gd name="connsiteX42" fmla="*/ 1487531 w 1869788"/>
              <a:gd name="connsiteY42" fmla="*/ 3029126 h 4051476"/>
              <a:gd name="connsiteX43" fmla="*/ 1309731 w 1869788"/>
              <a:gd name="connsiteY43" fmla="*/ 3076751 h 4051476"/>
              <a:gd name="connsiteX44" fmla="*/ 1144631 w 1869788"/>
              <a:gd name="connsiteY44" fmla="*/ 2965626 h 4051476"/>
              <a:gd name="connsiteX45" fmla="*/ 1049381 w 1869788"/>
              <a:gd name="connsiteY45" fmla="*/ 2959276 h 4051476"/>
              <a:gd name="connsiteX46" fmla="*/ 1004931 w 1869788"/>
              <a:gd name="connsiteY46" fmla="*/ 2994201 h 4051476"/>
              <a:gd name="connsiteX47" fmla="*/ 961271 w 1869788"/>
              <a:gd name="connsiteY47" fmla="*/ 2934665 h 4051476"/>
              <a:gd name="connsiteX48" fmla="*/ 957303 w 1869788"/>
              <a:gd name="connsiteY48" fmla="*/ 2894183 h 4051476"/>
              <a:gd name="connsiteX49" fmla="*/ 954922 w 1869788"/>
              <a:gd name="connsiteY49" fmla="*/ 2894185 h 4051476"/>
              <a:gd name="connsiteX50" fmla="*/ 940633 w 1869788"/>
              <a:gd name="connsiteY50" fmla="*/ 2857671 h 4051476"/>
              <a:gd name="connsiteX51" fmla="*/ 881896 w 1869788"/>
              <a:gd name="connsiteY51" fmla="*/ 2819571 h 4051476"/>
              <a:gd name="connsiteX52" fmla="*/ 850149 w 1869788"/>
              <a:gd name="connsiteY52" fmla="*/ 2803700 h 4051476"/>
              <a:gd name="connsiteX53" fmla="*/ 830302 w 1869788"/>
              <a:gd name="connsiteY53" fmla="*/ 2775121 h 4051476"/>
              <a:gd name="connsiteX54" fmla="*/ 869199 w 1869788"/>
              <a:gd name="connsiteY54" fmla="*/ 2744169 h 4051476"/>
              <a:gd name="connsiteX55" fmla="*/ 900154 w 1869788"/>
              <a:gd name="connsiteY55" fmla="*/ 2727495 h 4051476"/>
              <a:gd name="connsiteX56" fmla="*/ 928730 w 1869788"/>
              <a:gd name="connsiteY56" fmla="*/ 2715594 h 4051476"/>
              <a:gd name="connsiteX57" fmla="*/ 979528 w 1869788"/>
              <a:gd name="connsiteY57" fmla="*/ 2692571 h 4051476"/>
              <a:gd name="connsiteX58" fmla="*/ 941428 w 1869788"/>
              <a:gd name="connsiteY58" fmla="*/ 2548108 h 4051476"/>
              <a:gd name="connsiteX59" fmla="*/ 766010 w 1869788"/>
              <a:gd name="connsiteY59" fmla="*/ 2459209 h 4051476"/>
              <a:gd name="connsiteX60" fmla="*/ 758865 w 1869788"/>
              <a:gd name="connsiteY60" fmla="*/ 2459605 h 4051476"/>
              <a:gd name="connsiteX61" fmla="*/ 716797 w 1869788"/>
              <a:gd name="connsiteY61" fmla="*/ 2395708 h 4051476"/>
              <a:gd name="connsiteX62" fmla="*/ 683461 w 1869788"/>
              <a:gd name="connsiteY62" fmla="*/ 2401269 h 4051476"/>
              <a:gd name="connsiteX63" fmla="*/ 667584 w 1869788"/>
              <a:gd name="connsiteY63" fmla="*/ 2394119 h 4051476"/>
              <a:gd name="connsiteX64" fmla="*/ 749340 w 1869788"/>
              <a:gd name="connsiteY64" fmla="*/ 2282202 h 4051476"/>
              <a:gd name="connsiteX65" fmla="*/ 790618 w 1869788"/>
              <a:gd name="connsiteY65" fmla="*/ 2322688 h 4051476"/>
              <a:gd name="connsiteX66" fmla="*/ 834271 w 1869788"/>
              <a:gd name="connsiteY66" fmla="*/ 2359990 h 4051476"/>
              <a:gd name="connsiteX67" fmla="*/ 828718 w 1869788"/>
              <a:gd name="connsiteY67" fmla="*/ 2289350 h 4051476"/>
              <a:gd name="connsiteX68" fmla="*/ 828718 w 1869788"/>
              <a:gd name="connsiteY68" fmla="*/ 2239344 h 4051476"/>
              <a:gd name="connsiteX69" fmla="*/ 812049 w 1869788"/>
              <a:gd name="connsiteY69" fmla="*/ 2210769 h 4051476"/>
              <a:gd name="connsiteX70" fmla="*/ 791409 w 1869788"/>
              <a:gd name="connsiteY70" fmla="*/ 2174250 h 4051476"/>
              <a:gd name="connsiteX71" fmla="*/ 731086 w 1869788"/>
              <a:gd name="connsiteY71" fmla="*/ 2144094 h 4051476"/>
              <a:gd name="connsiteX72" fmla="*/ 665996 w 1869788"/>
              <a:gd name="connsiteY72" fmla="*/ 2117896 h 4051476"/>
              <a:gd name="connsiteX73" fmla="*/ 725530 w 1869788"/>
              <a:gd name="connsiteY73" fmla="*/ 2092500 h 4051476"/>
              <a:gd name="connsiteX74" fmla="*/ 779503 w 1869788"/>
              <a:gd name="connsiteY74" fmla="*/ 2025026 h 4051476"/>
              <a:gd name="connsiteX75" fmla="*/ 836655 w 1869788"/>
              <a:gd name="connsiteY75" fmla="*/ 2009950 h 4051476"/>
              <a:gd name="connsiteX76" fmla="*/ 843005 w 1869788"/>
              <a:gd name="connsiteY76" fmla="*/ 1967881 h 4051476"/>
              <a:gd name="connsiteX77" fmla="*/ 851734 w 1869788"/>
              <a:gd name="connsiteY77" fmla="*/ 1920250 h 4051476"/>
              <a:gd name="connsiteX78" fmla="*/ 800934 w 1869788"/>
              <a:gd name="connsiteY78" fmla="*/ 1896441 h 4051476"/>
              <a:gd name="connsiteX79" fmla="*/ 1214480 w 1869788"/>
              <a:gd name="connsiteY79" fmla="*/ 1549575 h 4051476"/>
              <a:gd name="connsiteX80" fmla="*/ 1855828 w 1869788"/>
              <a:gd name="connsiteY80" fmla="*/ 778048 h 4051476"/>
              <a:gd name="connsiteX81" fmla="*/ 1636755 w 1869788"/>
              <a:gd name="connsiteY81" fmla="*/ 168450 h 4051476"/>
              <a:gd name="connsiteX82" fmla="*/ 1408155 w 1869788"/>
              <a:gd name="connsiteY82" fmla="*/ 175 h 4051476"/>
              <a:gd name="connsiteX83" fmla="*/ 808080 w 1869788"/>
              <a:gd name="connsiteY83" fmla="*/ 136700 h 4051476"/>
              <a:gd name="connsiteX84" fmla="*/ 312780 w 1869788"/>
              <a:gd name="connsiteY84" fmla="*/ 152575 h 4051476"/>
              <a:gd name="connsiteX85" fmla="*/ 179430 w 1869788"/>
              <a:gd name="connsiteY85" fmla="*/ 381175 h 4051476"/>
              <a:gd name="connsiteX86" fmla="*/ 360403 w 1869788"/>
              <a:gd name="connsiteY86" fmla="*/ 1889296 h 4051476"/>
              <a:gd name="connsiteX87" fmla="*/ 283412 w 1869788"/>
              <a:gd name="connsiteY87" fmla="*/ 1917875 h 4051476"/>
              <a:gd name="connsiteX88" fmla="*/ 217529 w 1869788"/>
              <a:gd name="connsiteY88" fmla="*/ 1930570 h 4051476"/>
              <a:gd name="connsiteX89" fmla="*/ 217529 w 1869788"/>
              <a:gd name="connsiteY89" fmla="*/ 1930174 h 4051476"/>
              <a:gd name="connsiteX0" fmla="*/ 217529 w 1869788"/>
              <a:gd name="connsiteY0" fmla="*/ 1930174 h 4051476"/>
              <a:gd name="connsiteX1" fmla="*/ 188162 w 1869788"/>
              <a:gd name="connsiteY1" fmla="*/ 2001219 h 4051476"/>
              <a:gd name="connsiteX2" fmla="*/ 142122 w 1869788"/>
              <a:gd name="connsiteY2" fmla="*/ 2105197 h 4051476"/>
              <a:gd name="connsiteX3" fmla="*/ 116725 w 1869788"/>
              <a:gd name="connsiteY3" fmla="*/ 2217913 h 4051476"/>
              <a:gd name="connsiteX4" fmla="*/ 118309 w 1869788"/>
              <a:gd name="connsiteY4" fmla="*/ 2424282 h 4051476"/>
              <a:gd name="connsiteX5" fmla="*/ 203240 w 1869788"/>
              <a:gd name="connsiteY5" fmla="*/ 2567952 h 4051476"/>
              <a:gd name="connsiteX6" fmla="*/ 242930 w 1869788"/>
              <a:gd name="connsiteY6" fmla="*/ 2646538 h 4051476"/>
              <a:gd name="connsiteX7" fmla="*/ 273091 w 1869788"/>
              <a:gd name="connsiteY7" fmla="*/ 2716384 h 4051476"/>
              <a:gd name="connsiteX8" fmla="*/ 216736 w 1869788"/>
              <a:gd name="connsiteY8" fmla="*/ 2727500 h 4051476"/>
              <a:gd name="connsiteX9" fmla="*/ 95293 w 1869788"/>
              <a:gd name="connsiteY9" fmla="*/ 2770363 h 4051476"/>
              <a:gd name="connsiteX10" fmla="*/ 40524 w 1869788"/>
              <a:gd name="connsiteY10" fmla="*/ 2791794 h 4051476"/>
              <a:gd name="connsiteX11" fmla="*/ 40 w 1869788"/>
              <a:gd name="connsiteY11" fmla="*/ 2793378 h 4051476"/>
              <a:gd name="connsiteX12" fmla="*/ 45286 w 1869788"/>
              <a:gd name="connsiteY12" fmla="*/ 2875138 h 4051476"/>
              <a:gd name="connsiteX13" fmla="*/ 74653 w 1869788"/>
              <a:gd name="connsiteY13" fmla="*/ 2886248 h 4051476"/>
              <a:gd name="connsiteX14" fmla="*/ 111961 w 1869788"/>
              <a:gd name="connsiteY14" fmla="*/ 2863231 h 4051476"/>
              <a:gd name="connsiteX15" fmla="*/ 161965 w 1869788"/>
              <a:gd name="connsiteY15" fmla="*/ 2854496 h 4051476"/>
              <a:gd name="connsiteX16" fmla="*/ 116721 w 1869788"/>
              <a:gd name="connsiteY16" fmla="*/ 2922757 h 4051476"/>
              <a:gd name="connsiteX17" fmla="*/ 87355 w 1869788"/>
              <a:gd name="connsiteY17" fmla="*/ 2991025 h 4051476"/>
              <a:gd name="connsiteX18" fmla="*/ 151646 w 1869788"/>
              <a:gd name="connsiteY18" fmla="*/ 3072777 h 4051476"/>
              <a:gd name="connsiteX19" fmla="*/ 181015 w 1869788"/>
              <a:gd name="connsiteY19" fmla="*/ 3129927 h 4051476"/>
              <a:gd name="connsiteX20" fmla="*/ 87353 w 1869788"/>
              <a:gd name="connsiteY20" fmla="*/ 3175172 h 4051476"/>
              <a:gd name="connsiteX21" fmla="*/ 134980 w 1869788"/>
              <a:gd name="connsiteY21" fmla="*/ 3264075 h 4051476"/>
              <a:gd name="connsiteX22" fmla="*/ 233402 w 1869788"/>
              <a:gd name="connsiteY22" fmla="*/ 3298203 h 4051476"/>
              <a:gd name="connsiteX23" fmla="*/ 316747 w 1869788"/>
              <a:gd name="connsiteY23" fmla="*/ 3322810 h 4051476"/>
              <a:gd name="connsiteX24" fmla="*/ 382627 w 1869788"/>
              <a:gd name="connsiteY24" fmla="*/ 3410121 h 4051476"/>
              <a:gd name="connsiteX25" fmla="*/ 566780 w 1869788"/>
              <a:gd name="connsiteY25" fmla="*/ 3724450 h 4051476"/>
              <a:gd name="connsiteX26" fmla="*/ 684255 w 1869788"/>
              <a:gd name="connsiteY26" fmla="*/ 3787949 h 4051476"/>
              <a:gd name="connsiteX27" fmla="*/ 741405 w 1869788"/>
              <a:gd name="connsiteY27" fmla="*/ 3753026 h 4051476"/>
              <a:gd name="connsiteX28" fmla="*/ 839830 w 1869788"/>
              <a:gd name="connsiteY28" fmla="*/ 3743500 h 4051476"/>
              <a:gd name="connsiteX29" fmla="*/ 973180 w 1869788"/>
              <a:gd name="connsiteY29" fmla="*/ 3905425 h 4051476"/>
              <a:gd name="connsiteX30" fmla="*/ 1008105 w 1869788"/>
              <a:gd name="connsiteY30" fmla="*/ 3981624 h 4051476"/>
              <a:gd name="connsiteX31" fmla="*/ 1106530 w 1869788"/>
              <a:gd name="connsiteY31" fmla="*/ 4051476 h 4051476"/>
              <a:gd name="connsiteX32" fmla="*/ 1155741 w 1869788"/>
              <a:gd name="connsiteY32" fmla="*/ 3981621 h 4051476"/>
              <a:gd name="connsiteX33" fmla="*/ 1274806 w 1869788"/>
              <a:gd name="connsiteY33" fmla="*/ 3908601 h 4051476"/>
              <a:gd name="connsiteX34" fmla="*/ 1351005 w 1869788"/>
              <a:gd name="connsiteY34" fmla="*/ 3803824 h 4051476"/>
              <a:gd name="connsiteX35" fmla="*/ 1281155 w 1869788"/>
              <a:gd name="connsiteY35" fmla="*/ 3648251 h 4051476"/>
              <a:gd name="connsiteX36" fmla="*/ 1150981 w 1869788"/>
              <a:gd name="connsiteY36" fmla="*/ 3626026 h 4051476"/>
              <a:gd name="connsiteX37" fmla="*/ 1141455 w 1869788"/>
              <a:gd name="connsiteY37" fmla="*/ 3527600 h 4051476"/>
              <a:gd name="connsiteX38" fmla="*/ 1227181 w 1869788"/>
              <a:gd name="connsiteY38" fmla="*/ 3410126 h 4051476"/>
              <a:gd name="connsiteX39" fmla="*/ 1382756 w 1869788"/>
              <a:gd name="connsiteY39" fmla="*/ 3295826 h 4051476"/>
              <a:gd name="connsiteX40" fmla="*/ 1538330 w 1869788"/>
              <a:gd name="connsiteY40" fmla="*/ 3210101 h 4051476"/>
              <a:gd name="connsiteX41" fmla="*/ 1609765 w 1869788"/>
              <a:gd name="connsiteY41" fmla="*/ 3071190 h 4051476"/>
              <a:gd name="connsiteX42" fmla="*/ 1487531 w 1869788"/>
              <a:gd name="connsiteY42" fmla="*/ 3029126 h 4051476"/>
              <a:gd name="connsiteX43" fmla="*/ 1309731 w 1869788"/>
              <a:gd name="connsiteY43" fmla="*/ 3076751 h 4051476"/>
              <a:gd name="connsiteX44" fmla="*/ 1144631 w 1869788"/>
              <a:gd name="connsiteY44" fmla="*/ 2965626 h 4051476"/>
              <a:gd name="connsiteX45" fmla="*/ 1049381 w 1869788"/>
              <a:gd name="connsiteY45" fmla="*/ 2959276 h 4051476"/>
              <a:gd name="connsiteX46" fmla="*/ 1004931 w 1869788"/>
              <a:gd name="connsiteY46" fmla="*/ 2994201 h 4051476"/>
              <a:gd name="connsiteX47" fmla="*/ 961271 w 1869788"/>
              <a:gd name="connsiteY47" fmla="*/ 2934665 h 4051476"/>
              <a:gd name="connsiteX48" fmla="*/ 957303 w 1869788"/>
              <a:gd name="connsiteY48" fmla="*/ 2894183 h 4051476"/>
              <a:gd name="connsiteX49" fmla="*/ 954922 w 1869788"/>
              <a:gd name="connsiteY49" fmla="*/ 2894185 h 4051476"/>
              <a:gd name="connsiteX50" fmla="*/ 940633 w 1869788"/>
              <a:gd name="connsiteY50" fmla="*/ 2857671 h 4051476"/>
              <a:gd name="connsiteX51" fmla="*/ 881896 w 1869788"/>
              <a:gd name="connsiteY51" fmla="*/ 2819571 h 4051476"/>
              <a:gd name="connsiteX52" fmla="*/ 850149 w 1869788"/>
              <a:gd name="connsiteY52" fmla="*/ 2803700 h 4051476"/>
              <a:gd name="connsiteX53" fmla="*/ 830302 w 1869788"/>
              <a:gd name="connsiteY53" fmla="*/ 2775121 h 4051476"/>
              <a:gd name="connsiteX54" fmla="*/ 869199 w 1869788"/>
              <a:gd name="connsiteY54" fmla="*/ 2744169 h 4051476"/>
              <a:gd name="connsiteX55" fmla="*/ 900154 w 1869788"/>
              <a:gd name="connsiteY55" fmla="*/ 2727495 h 4051476"/>
              <a:gd name="connsiteX56" fmla="*/ 928730 w 1869788"/>
              <a:gd name="connsiteY56" fmla="*/ 2715594 h 4051476"/>
              <a:gd name="connsiteX57" fmla="*/ 979528 w 1869788"/>
              <a:gd name="connsiteY57" fmla="*/ 2692571 h 4051476"/>
              <a:gd name="connsiteX58" fmla="*/ 941428 w 1869788"/>
              <a:gd name="connsiteY58" fmla="*/ 2548108 h 4051476"/>
              <a:gd name="connsiteX59" fmla="*/ 766010 w 1869788"/>
              <a:gd name="connsiteY59" fmla="*/ 2459209 h 4051476"/>
              <a:gd name="connsiteX60" fmla="*/ 758865 w 1869788"/>
              <a:gd name="connsiteY60" fmla="*/ 2459605 h 4051476"/>
              <a:gd name="connsiteX61" fmla="*/ 716797 w 1869788"/>
              <a:gd name="connsiteY61" fmla="*/ 2395708 h 4051476"/>
              <a:gd name="connsiteX62" fmla="*/ 683461 w 1869788"/>
              <a:gd name="connsiteY62" fmla="*/ 2401269 h 4051476"/>
              <a:gd name="connsiteX63" fmla="*/ 667584 w 1869788"/>
              <a:gd name="connsiteY63" fmla="*/ 2394119 h 4051476"/>
              <a:gd name="connsiteX64" fmla="*/ 749340 w 1869788"/>
              <a:gd name="connsiteY64" fmla="*/ 2282202 h 4051476"/>
              <a:gd name="connsiteX65" fmla="*/ 790618 w 1869788"/>
              <a:gd name="connsiteY65" fmla="*/ 2322688 h 4051476"/>
              <a:gd name="connsiteX66" fmla="*/ 834271 w 1869788"/>
              <a:gd name="connsiteY66" fmla="*/ 2359990 h 4051476"/>
              <a:gd name="connsiteX67" fmla="*/ 828718 w 1869788"/>
              <a:gd name="connsiteY67" fmla="*/ 2289350 h 4051476"/>
              <a:gd name="connsiteX68" fmla="*/ 828718 w 1869788"/>
              <a:gd name="connsiteY68" fmla="*/ 2239344 h 4051476"/>
              <a:gd name="connsiteX69" fmla="*/ 812049 w 1869788"/>
              <a:gd name="connsiteY69" fmla="*/ 2210769 h 4051476"/>
              <a:gd name="connsiteX70" fmla="*/ 791409 w 1869788"/>
              <a:gd name="connsiteY70" fmla="*/ 2174250 h 4051476"/>
              <a:gd name="connsiteX71" fmla="*/ 731086 w 1869788"/>
              <a:gd name="connsiteY71" fmla="*/ 2144094 h 4051476"/>
              <a:gd name="connsiteX72" fmla="*/ 665996 w 1869788"/>
              <a:gd name="connsiteY72" fmla="*/ 2117896 h 4051476"/>
              <a:gd name="connsiteX73" fmla="*/ 725530 w 1869788"/>
              <a:gd name="connsiteY73" fmla="*/ 2092500 h 4051476"/>
              <a:gd name="connsiteX74" fmla="*/ 779503 w 1869788"/>
              <a:gd name="connsiteY74" fmla="*/ 2025026 h 4051476"/>
              <a:gd name="connsiteX75" fmla="*/ 836655 w 1869788"/>
              <a:gd name="connsiteY75" fmla="*/ 2009950 h 4051476"/>
              <a:gd name="connsiteX76" fmla="*/ 843005 w 1869788"/>
              <a:gd name="connsiteY76" fmla="*/ 1967881 h 4051476"/>
              <a:gd name="connsiteX77" fmla="*/ 851734 w 1869788"/>
              <a:gd name="connsiteY77" fmla="*/ 1920250 h 4051476"/>
              <a:gd name="connsiteX78" fmla="*/ 800934 w 1869788"/>
              <a:gd name="connsiteY78" fmla="*/ 1896441 h 4051476"/>
              <a:gd name="connsiteX79" fmla="*/ 1214480 w 1869788"/>
              <a:gd name="connsiteY79" fmla="*/ 1549575 h 4051476"/>
              <a:gd name="connsiteX80" fmla="*/ 1855828 w 1869788"/>
              <a:gd name="connsiteY80" fmla="*/ 778048 h 4051476"/>
              <a:gd name="connsiteX81" fmla="*/ 1636755 w 1869788"/>
              <a:gd name="connsiteY81" fmla="*/ 168450 h 4051476"/>
              <a:gd name="connsiteX82" fmla="*/ 1408155 w 1869788"/>
              <a:gd name="connsiteY82" fmla="*/ 175 h 4051476"/>
              <a:gd name="connsiteX83" fmla="*/ 808080 w 1869788"/>
              <a:gd name="connsiteY83" fmla="*/ 136700 h 4051476"/>
              <a:gd name="connsiteX84" fmla="*/ 312780 w 1869788"/>
              <a:gd name="connsiteY84" fmla="*/ 152575 h 4051476"/>
              <a:gd name="connsiteX85" fmla="*/ 179430 w 1869788"/>
              <a:gd name="connsiteY85" fmla="*/ 381175 h 4051476"/>
              <a:gd name="connsiteX86" fmla="*/ 71478 w 1869788"/>
              <a:gd name="connsiteY86" fmla="*/ 870121 h 4051476"/>
              <a:gd name="connsiteX87" fmla="*/ 283412 w 1869788"/>
              <a:gd name="connsiteY87" fmla="*/ 1917875 h 4051476"/>
              <a:gd name="connsiteX88" fmla="*/ 217529 w 1869788"/>
              <a:gd name="connsiteY88" fmla="*/ 1930570 h 4051476"/>
              <a:gd name="connsiteX89" fmla="*/ 217529 w 1869788"/>
              <a:gd name="connsiteY89" fmla="*/ 1930174 h 4051476"/>
              <a:gd name="connsiteX0" fmla="*/ 217529 w 1869788"/>
              <a:gd name="connsiteY0" fmla="*/ 1930174 h 4051476"/>
              <a:gd name="connsiteX1" fmla="*/ 188162 w 1869788"/>
              <a:gd name="connsiteY1" fmla="*/ 2001219 h 4051476"/>
              <a:gd name="connsiteX2" fmla="*/ 142122 w 1869788"/>
              <a:gd name="connsiteY2" fmla="*/ 2105197 h 4051476"/>
              <a:gd name="connsiteX3" fmla="*/ 116725 w 1869788"/>
              <a:gd name="connsiteY3" fmla="*/ 2217913 h 4051476"/>
              <a:gd name="connsiteX4" fmla="*/ 118309 w 1869788"/>
              <a:gd name="connsiteY4" fmla="*/ 2424282 h 4051476"/>
              <a:gd name="connsiteX5" fmla="*/ 203240 w 1869788"/>
              <a:gd name="connsiteY5" fmla="*/ 2567952 h 4051476"/>
              <a:gd name="connsiteX6" fmla="*/ 242930 w 1869788"/>
              <a:gd name="connsiteY6" fmla="*/ 2646538 h 4051476"/>
              <a:gd name="connsiteX7" fmla="*/ 273091 w 1869788"/>
              <a:gd name="connsiteY7" fmla="*/ 2716384 h 4051476"/>
              <a:gd name="connsiteX8" fmla="*/ 216736 w 1869788"/>
              <a:gd name="connsiteY8" fmla="*/ 2727500 h 4051476"/>
              <a:gd name="connsiteX9" fmla="*/ 95293 w 1869788"/>
              <a:gd name="connsiteY9" fmla="*/ 2770363 h 4051476"/>
              <a:gd name="connsiteX10" fmla="*/ 40524 w 1869788"/>
              <a:gd name="connsiteY10" fmla="*/ 2791794 h 4051476"/>
              <a:gd name="connsiteX11" fmla="*/ 40 w 1869788"/>
              <a:gd name="connsiteY11" fmla="*/ 2793378 h 4051476"/>
              <a:gd name="connsiteX12" fmla="*/ 45286 w 1869788"/>
              <a:gd name="connsiteY12" fmla="*/ 2875138 h 4051476"/>
              <a:gd name="connsiteX13" fmla="*/ 74653 w 1869788"/>
              <a:gd name="connsiteY13" fmla="*/ 2886248 h 4051476"/>
              <a:gd name="connsiteX14" fmla="*/ 111961 w 1869788"/>
              <a:gd name="connsiteY14" fmla="*/ 2863231 h 4051476"/>
              <a:gd name="connsiteX15" fmla="*/ 161965 w 1869788"/>
              <a:gd name="connsiteY15" fmla="*/ 2854496 h 4051476"/>
              <a:gd name="connsiteX16" fmla="*/ 116721 w 1869788"/>
              <a:gd name="connsiteY16" fmla="*/ 2922757 h 4051476"/>
              <a:gd name="connsiteX17" fmla="*/ 87355 w 1869788"/>
              <a:gd name="connsiteY17" fmla="*/ 2991025 h 4051476"/>
              <a:gd name="connsiteX18" fmla="*/ 151646 w 1869788"/>
              <a:gd name="connsiteY18" fmla="*/ 3072777 h 4051476"/>
              <a:gd name="connsiteX19" fmla="*/ 181015 w 1869788"/>
              <a:gd name="connsiteY19" fmla="*/ 3129927 h 4051476"/>
              <a:gd name="connsiteX20" fmla="*/ 87353 w 1869788"/>
              <a:gd name="connsiteY20" fmla="*/ 3175172 h 4051476"/>
              <a:gd name="connsiteX21" fmla="*/ 134980 w 1869788"/>
              <a:gd name="connsiteY21" fmla="*/ 3264075 h 4051476"/>
              <a:gd name="connsiteX22" fmla="*/ 233402 w 1869788"/>
              <a:gd name="connsiteY22" fmla="*/ 3298203 h 4051476"/>
              <a:gd name="connsiteX23" fmla="*/ 316747 w 1869788"/>
              <a:gd name="connsiteY23" fmla="*/ 3322810 h 4051476"/>
              <a:gd name="connsiteX24" fmla="*/ 382627 w 1869788"/>
              <a:gd name="connsiteY24" fmla="*/ 3410121 h 4051476"/>
              <a:gd name="connsiteX25" fmla="*/ 566780 w 1869788"/>
              <a:gd name="connsiteY25" fmla="*/ 3724450 h 4051476"/>
              <a:gd name="connsiteX26" fmla="*/ 684255 w 1869788"/>
              <a:gd name="connsiteY26" fmla="*/ 3787949 h 4051476"/>
              <a:gd name="connsiteX27" fmla="*/ 741405 w 1869788"/>
              <a:gd name="connsiteY27" fmla="*/ 3753026 h 4051476"/>
              <a:gd name="connsiteX28" fmla="*/ 839830 w 1869788"/>
              <a:gd name="connsiteY28" fmla="*/ 3743500 h 4051476"/>
              <a:gd name="connsiteX29" fmla="*/ 973180 w 1869788"/>
              <a:gd name="connsiteY29" fmla="*/ 3905425 h 4051476"/>
              <a:gd name="connsiteX30" fmla="*/ 1008105 w 1869788"/>
              <a:gd name="connsiteY30" fmla="*/ 3981624 h 4051476"/>
              <a:gd name="connsiteX31" fmla="*/ 1106530 w 1869788"/>
              <a:gd name="connsiteY31" fmla="*/ 4051476 h 4051476"/>
              <a:gd name="connsiteX32" fmla="*/ 1155741 w 1869788"/>
              <a:gd name="connsiteY32" fmla="*/ 3981621 h 4051476"/>
              <a:gd name="connsiteX33" fmla="*/ 1274806 w 1869788"/>
              <a:gd name="connsiteY33" fmla="*/ 3908601 h 4051476"/>
              <a:gd name="connsiteX34" fmla="*/ 1351005 w 1869788"/>
              <a:gd name="connsiteY34" fmla="*/ 3803824 h 4051476"/>
              <a:gd name="connsiteX35" fmla="*/ 1281155 w 1869788"/>
              <a:gd name="connsiteY35" fmla="*/ 3648251 h 4051476"/>
              <a:gd name="connsiteX36" fmla="*/ 1150981 w 1869788"/>
              <a:gd name="connsiteY36" fmla="*/ 3626026 h 4051476"/>
              <a:gd name="connsiteX37" fmla="*/ 1141455 w 1869788"/>
              <a:gd name="connsiteY37" fmla="*/ 3527600 h 4051476"/>
              <a:gd name="connsiteX38" fmla="*/ 1227181 w 1869788"/>
              <a:gd name="connsiteY38" fmla="*/ 3410126 h 4051476"/>
              <a:gd name="connsiteX39" fmla="*/ 1382756 w 1869788"/>
              <a:gd name="connsiteY39" fmla="*/ 3295826 h 4051476"/>
              <a:gd name="connsiteX40" fmla="*/ 1538330 w 1869788"/>
              <a:gd name="connsiteY40" fmla="*/ 3210101 h 4051476"/>
              <a:gd name="connsiteX41" fmla="*/ 1609765 w 1869788"/>
              <a:gd name="connsiteY41" fmla="*/ 3071190 h 4051476"/>
              <a:gd name="connsiteX42" fmla="*/ 1487531 w 1869788"/>
              <a:gd name="connsiteY42" fmla="*/ 3029126 h 4051476"/>
              <a:gd name="connsiteX43" fmla="*/ 1309731 w 1869788"/>
              <a:gd name="connsiteY43" fmla="*/ 3076751 h 4051476"/>
              <a:gd name="connsiteX44" fmla="*/ 1144631 w 1869788"/>
              <a:gd name="connsiteY44" fmla="*/ 2965626 h 4051476"/>
              <a:gd name="connsiteX45" fmla="*/ 1049381 w 1869788"/>
              <a:gd name="connsiteY45" fmla="*/ 2959276 h 4051476"/>
              <a:gd name="connsiteX46" fmla="*/ 1004931 w 1869788"/>
              <a:gd name="connsiteY46" fmla="*/ 2994201 h 4051476"/>
              <a:gd name="connsiteX47" fmla="*/ 961271 w 1869788"/>
              <a:gd name="connsiteY47" fmla="*/ 2934665 h 4051476"/>
              <a:gd name="connsiteX48" fmla="*/ 957303 w 1869788"/>
              <a:gd name="connsiteY48" fmla="*/ 2894183 h 4051476"/>
              <a:gd name="connsiteX49" fmla="*/ 954922 w 1869788"/>
              <a:gd name="connsiteY49" fmla="*/ 2894185 h 4051476"/>
              <a:gd name="connsiteX50" fmla="*/ 940633 w 1869788"/>
              <a:gd name="connsiteY50" fmla="*/ 2857671 h 4051476"/>
              <a:gd name="connsiteX51" fmla="*/ 881896 w 1869788"/>
              <a:gd name="connsiteY51" fmla="*/ 2819571 h 4051476"/>
              <a:gd name="connsiteX52" fmla="*/ 850149 w 1869788"/>
              <a:gd name="connsiteY52" fmla="*/ 2803700 h 4051476"/>
              <a:gd name="connsiteX53" fmla="*/ 830302 w 1869788"/>
              <a:gd name="connsiteY53" fmla="*/ 2775121 h 4051476"/>
              <a:gd name="connsiteX54" fmla="*/ 869199 w 1869788"/>
              <a:gd name="connsiteY54" fmla="*/ 2744169 h 4051476"/>
              <a:gd name="connsiteX55" fmla="*/ 900154 w 1869788"/>
              <a:gd name="connsiteY55" fmla="*/ 2727495 h 4051476"/>
              <a:gd name="connsiteX56" fmla="*/ 928730 w 1869788"/>
              <a:gd name="connsiteY56" fmla="*/ 2715594 h 4051476"/>
              <a:gd name="connsiteX57" fmla="*/ 979528 w 1869788"/>
              <a:gd name="connsiteY57" fmla="*/ 2692571 h 4051476"/>
              <a:gd name="connsiteX58" fmla="*/ 941428 w 1869788"/>
              <a:gd name="connsiteY58" fmla="*/ 2548108 h 4051476"/>
              <a:gd name="connsiteX59" fmla="*/ 766010 w 1869788"/>
              <a:gd name="connsiteY59" fmla="*/ 2459209 h 4051476"/>
              <a:gd name="connsiteX60" fmla="*/ 758865 w 1869788"/>
              <a:gd name="connsiteY60" fmla="*/ 2459605 h 4051476"/>
              <a:gd name="connsiteX61" fmla="*/ 716797 w 1869788"/>
              <a:gd name="connsiteY61" fmla="*/ 2395708 h 4051476"/>
              <a:gd name="connsiteX62" fmla="*/ 683461 w 1869788"/>
              <a:gd name="connsiteY62" fmla="*/ 2401269 h 4051476"/>
              <a:gd name="connsiteX63" fmla="*/ 667584 w 1869788"/>
              <a:gd name="connsiteY63" fmla="*/ 2394119 h 4051476"/>
              <a:gd name="connsiteX64" fmla="*/ 749340 w 1869788"/>
              <a:gd name="connsiteY64" fmla="*/ 2282202 h 4051476"/>
              <a:gd name="connsiteX65" fmla="*/ 790618 w 1869788"/>
              <a:gd name="connsiteY65" fmla="*/ 2322688 h 4051476"/>
              <a:gd name="connsiteX66" fmla="*/ 834271 w 1869788"/>
              <a:gd name="connsiteY66" fmla="*/ 2359990 h 4051476"/>
              <a:gd name="connsiteX67" fmla="*/ 828718 w 1869788"/>
              <a:gd name="connsiteY67" fmla="*/ 2289350 h 4051476"/>
              <a:gd name="connsiteX68" fmla="*/ 828718 w 1869788"/>
              <a:gd name="connsiteY68" fmla="*/ 2239344 h 4051476"/>
              <a:gd name="connsiteX69" fmla="*/ 812049 w 1869788"/>
              <a:gd name="connsiteY69" fmla="*/ 2210769 h 4051476"/>
              <a:gd name="connsiteX70" fmla="*/ 791409 w 1869788"/>
              <a:gd name="connsiteY70" fmla="*/ 2174250 h 4051476"/>
              <a:gd name="connsiteX71" fmla="*/ 731086 w 1869788"/>
              <a:gd name="connsiteY71" fmla="*/ 2144094 h 4051476"/>
              <a:gd name="connsiteX72" fmla="*/ 665996 w 1869788"/>
              <a:gd name="connsiteY72" fmla="*/ 2117896 h 4051476"/>
              <a:gd name="connsiteX73" fmla="*/ 725530 w 1869788"/>
              <a:gd name="connsiteY73" fmla="*/ 2092500 h 4051476"/>
              <a:gd name="connsiteX74" fmla="*/ 779503 w 1869788"/>
              <a:gd name="connsiteY74" fmla="*/ 2025026 h 4051476"/>
              <a:gd name="connsiteX75" fmla="*/ 836655 w 1869788"/>
              <a:gd name="connsiteY75" fmla="*/ 2009950 h 4051476"/>
              <a:gd name="connsiteX76" fmla="*/ 843005 w 1869788"/>
              <a:gd name="connsiteY76" fmla="*/ 1967881 h 4051476"/>
              <a:gd name="connsiteX77" fmla="*/ 851734 w 1869788"/>
              <a:gd name="connsiteY77" fmla="*/ 1920250 h 4051476"/>
              <a:gd name="connsiteX78" fmla="*/ 800934 w 1869788"/>
              <a:gd name="connsiteY78" fmla="*/ 1896441 h 4051476"/>
              <a:gd name="connsiteX79" fmla="*/ 1214480 w 1869788"/>
              <a:gd name="connsiteY79" fmla="*/ 1549575 h 4051476"/>
              <a:gd name="connsiteX80" fmla="*/ 1855828 w 1869788"/>
              <a:gd name="connsiteY80" fmla="*/ 778048 h 4051476"/>
              <a:gd name="connsiteX81" fmla="*/ 1636755 w 1869788"/>
              <a:gd name="connsiteY81" fmla="*/ 168450 h 4051476"/>
              <a:gd name="connsiteX82" fmla="*/ 1408155 w 1869788"/>
              <a:gd name="connsiteY82" fmla="*/ 175 h 4051476"/>
              <a:gd name="connsiteX83" fmla="*/ 808080 w 1869788"/>
              <a:gd name="connsiteY83" fmla="*/ 136700 h 4051476"/>
              <a:gd name="connsiteX84" fmla="*/ 312780 w 1869788"/>
              <a:gd name="connsiteY84" fmla="*/ 152575 h 4051476"/>
              <a:gd name="connsiteX85" fmla="*/ 179430 w 1869788"/>
              <a:gd name="connsiteY85" fmla="*/ 381175 h 4051476"/>
              <a:gd name="connsiteX86" fmla="*/ 71478 w 1869788"/>
              <a:gd name="connsiteY86" fmla="*/ 870121 h 4051476"/>
              <a:gd name="connsiteX87" fmla="*/ 7187 w 1869788"/>
              <a:gd name="connsiteY87" fmla="*/ 1346375 h 4051476"/>
              <a:gd name="connsiteX88" fmla="*/ 217529 w 1869788"/>
              <a:gd name="connsiteY88" fmla="*/ 1930570 h 4051476"/>
              <a:gd name="connsiteX89" fmla="*/ 217529 w 1869788"/>
              <a:gd name="connsiteY89" fmla="*/ 1930174 h 4051476"/>
              <a:gd name="connsiteX0" fmla="*/ 217529 w 1869788"/>
              <a:gd name="connsiteY0" fmla="*/ 1930174 h 4051476"/>
              <a:gd name="connsiteX1" fmla="*/ 188162 w 1869788"/>
              <a:gd name="connsiteY1" fmla="*/ 2001219 h 4051476"/>
              <a:gd name="connsiteX2" fmla="*/ 142122 w 1869788"/>
              <a:gd name="connsiteY2" fmla="*/ 2105197 h 4051476"/>
              <a:gd name="connsiteX3" fmla="*/ 116725 w 1869788"/>
              <a:gd name="connsiteY3" fmla="*/ 2217913 h 4051476"/>
              <a:gd name="connsiteX4" fmla="*/ 118309 w 1869788"/>
              <a:gd name="connsiteY4" fmla="*/ 2424282 h 4051476"/>
              <a:gd name="connsiteX5" fmla="*/ 203240 w 1869788"/>
              <a:gd name="connsiteY5" fmla="*/ 2567952 h 4051476"/>
              <a:gd name="connsiteX6" fmla="*/ 242930 w 1869788"/>
              <a:gd name="connsiteY6" fmla="*/ 2646538 h 4051476"/>
              <a:gd name="connsiteX7" fmla="*/ 273091 w 1869788"/>
              <a:gd name="connsiteY7" fmla="*/ 2716384 h 4051476"/>
              <a:gd name="connsiteX8" fmla="*/ 216736 w 1869788"/>
              <a:gd name="connsiteY8" fmla="*/ 2727500 h 4051476"/>
              <a:gd name="connsiteX9" fmla="*/ 95293 w 1869788"/>
              <a:gd name="connsiteY9" fmla="*/ 2770363 h 4051476"/>
              <a:gd name="connsiteX10" fmla="*/ 40524 w 1869788"/>
              <a:gd name="connsiteY10" fmla="*/ 2791794 h 4051476"/>
              <a:gd name="connsiteX11" fmla="*/ 40 w 1869788"/>
              <a:gd name="connsiteY11" fmla="*/ 2793378 h 4051476"/>
              <a:gd name="connsiteX12" fmla="*/ 45286 w 1869788"/>
              <a:gd name="connsiteY12" fmla="*/ 2875138 h 4051476"/>
              <a:gd name="connsiteX13" fmla="*/ 74653 w 1869788"/>
              <a:gd name="connsiteY13" fmla="*/ 2886248 h 4051476"/>
              <a:gd name="connsiteX14" fmla="*/ 111961 w 1869788"/>
              <a:gd name="connsiteY14" fmla="*/ 2863231 h 4051476"/>
              <a:gd name="connsiteX15" fmla="*/ 161965 w 1869788"/>
              <a:gd name="connsiteY15" fmla="*/ 2854496 h 4051476"/>
              <a:gd name="connsiteX16" fmla="*/ 116721 w 1869788"/>
              <a:gd name="connsiteY16" fmla="*/ 2922757 h 4051476"/>
              <a:gd name="connsiteX17" fmla="*/ 87355 w 1869788"/>
              <a:gd name="connsiteY17" fmla="*/ 2991025 h 4051476"/>
              <a:gd name="connsiteX18" fmla="*/ 151646 w 1869788"/>
              <a:gd name="connsiteY18" fmla="*/ 3072777 h 4051476"/>
              <a:gd name="connsiteX19" fmla="*/ 181015 w 1869788"/>
              <a:gd name="connsiteY19" fmla="*/ 3129927 h 4051476"/>
              <a:gd name="connsiteX20" fmla="*/ 87353 w 1869788"/>
              <a:gd name="connsiteY20" fmla="*/ 3175172 h 4051476"/>
              <a:gd name="connsiteX21" fmla="*/ 134980 w 1869788"/>
              <a:gd name="connsiteY21" fmla="*/ 3264075 h 4051476"/>
              <a:gd name="connsiteX22" fmla="*/ 233402 w 1869788"/>
              <a:gd name="connsiteY22" fmla="*/ 3298203 h 4051476"/>
              <a:gd name="connsiteX23" fmla="*/ 316747 w 1869788"/>
              <a:gd name="connsiteY23" fmla="*/ 3322810 h 4051476"/>
              <a:gd name="connsiteX24" fmla="*/ 382627 w 1869788"/>
              <a:gd name="connsiteY24" fmla="*/ 3410121 h 4051476"/>
              <a:gd name="connsiteX25" fmla="*/ 566780 w 1869788"/>
              <a:gd name="connsiteY25" fmla="*/ 3724450 h 4051476"/>
              <a:gd name="connsiteX26" fmla="*/ 684255 w 1869788"/>
              <a:gd name="connsiteY26" fmla="*/ 3787949 h 4051476"/>
              <a:gd name="connsiteX27" fmla="*/ 741405 w 1869788"/>
              <a:gd name="connsiteY27" fmla="*/ 3753026 h 4051476"/>
              <a:gd name="connsiteX28" fmla="*/ 839830 w 1869788"/>
              <a:gd name="connsiteY28" fmla="*/ 3743500 h 4051476"/>
              <a:gd name="connsiteX29" fmla="*/ 973180 w 1869788"/>
              <a:gd name="connsiteY29" fmla="*/ 3905425 h 4051476"/>
              <a:gd name="connsiteX30" fmla="*/ 1008105 w 1869788"/>
              <a:gd name="connsiteY30" fmla="*/ 3981624 h 4051476"/>
              <a:gd name="connsiteX31" fmla="*/ 1106530 w 1869788"/>
              <a:gd name="connsiteY31" fmla="*/ 4051476 h 4051476"/>
              <a:gd name="connsiteX32" fmla="*/ 1155741 w 1869788"/>
              <a:gd name="connsiteY32" fmla="*/ 3981621 h 4051476"/>
              <a:gd name="connsiteX33" fmla="*/ 1274806 w 1869788"/>
              <a:gd name="connsiteY33" fmla="*/ 3908601 h 4051476"/>
              <a:gd name="connsiteX34" fmla="*/ 1351005 w 1869788"/>
              <a:gd name="connsiteY34" fmla="*/ 3803824 h 4051476"/>
              <a:gd name="connsiteX35" fmla="*/ 1281155 w 1869788"/>
              <a:gd name="connsiteY35" fmla="*/ 3648251 h 4051476"/>
              <a:gd name="connsiteX36" fmla="*/ 1150981 w 1869788"/>
              <a:gd name="connsiteY36" fmla="*/ 3626026 h 4051476"/>
              <a:gd name="connsiteX37" fmla="*/ 1141455 w 1869788"/>
              <a:gd name="connsiteY37" fmla="*/ 3527600 h 4051476"/>
              <a:gd name="connsiteX38" fmla="*/ 1227181 w 1869788"/>
              <a:gd name="connsiteY38" fmla="*/ 3410126 h 4051476"/>
              <a:gd name="connsiteX39" fmla="*/ 1382756 w 1869788"/>
              <a:gd name="connsiteY39" fmla="*/ 3295826 h 4051476"/>
              <a:gd name="connsiteX40" fmla="*/ 1538330 w 1869788"/>
              <a:gd name="connsiteY40" fmla="*/ 3210101 h 4051476"/>
              <a:gd name="connsiteX41" fmla="*/ 1609765 w 1869788"/>
              <a:gd name="connsiteY41" fmla="*/ 3071190 h 4051476"/>
              <a:gd name="connsiteX42" fmla="*/ 1487531 w 1869788"/>
              <a:gd name="connsiteY42" fmla="*/ 3029126 h 4051476"/>
              <a:gd name="connsiteX43" fmla="*/ 1309731 w 1869788"/>
              <a:gd name="connsiteY43" fmla="*/ 3076751 h 4051476"/>
              <a:gd name="connsiteX44" fmla="*/ 1144631 w 1869788"/>
              <a:gd name="connsiteY44" fmla="*/ 2965626 h 4051476"/>
              <a:gd name="connsiteX45" fmla="*/ 1049381 w 1869788"/>
              <a:gd name="connsiteY45" fmla="*/ 2959276 h 4051476"/>
              <a:gd name="connsiteX46" fmla="*/ 1004931 w 1869788"/>
              <a:gd name="connsiteY46" fmla="*/ 2994201 h 4051476"/>
              <a:gd name="connsiteX47" fmla="*/ 961271 w 1869788"/>
              <a:gd name="connsiteY47" fmla="*/ 2934665 h 4051476"/>
              <a:gd name="connsiteX48" fmla="*/ 957303 w 1869788"/>
              <a:gd name="connsiteY48" fmla="*/ 2894183 h 4051476"/>
              <a:gd name="connsiteX49" fmla="*/ 954922 w 1869788"/>
              <a:gd name="connsiteY49" fmla="*/ 2894185 h 4051476"/>
              <a:gd name="connsiteX50" fmla="*/ 940633 w 1869788"/>
              <a:gd name="connsiteY50" fmla="*/ 2857671 h 4051476"/>
              <a:gd name="connsiteX51" fmla="*/ 881896 w 1869788"/>
              <a:gd name="connsiteY51" fmla="*/ 2819571 h 4051476"/>
              <a:gd name="connsiteX52" fmla="*/ 850149 w 1869788"/>
              <a:gd name="connsiteY52" fmla="*/ 2803700 h 4051476"/>
              <a:gd name="connsiteX53" fmla="*/ 830302 w 1869788"/>
              <a:gd name="connsiteY53" fmla="*/ 2775121 h 4051476"/>
              <a:gd name="connsiteX54" fmla="*/ 869199 w 1869788"/>
              <a:gd name="connsiteY54" fmla="*/ 2744169 h 4051476"/>
              <a:gd name="connsiteX55" fmla="*/ 900154 w 1869788"/>
              <a:gd name="connsiteY55" fmla="*/ 2727495 h 4051476"/>
              <a:gd name="connsiteX56" fmla="*/ 928730 w 1869788"/>
              <a:gd name="connsiteY56" fmla="*/ 2715594 h 4051476"/>
              <a:gd name="connsiteX57" fmla="*/ 979528 w 1869788"/>
              <a:gd name="connsiteY57" fmla="*/ 2692571 h 4051476"/>
              <a:gd name="connsiteX58" fmla="*/ 941428 w 1869788"/>
              <a:gd name="connsiteY58" fmla="*/ 2548108 h 4051476"/>
              <a:gd name="connsiteX59" fmla="*/ 766010 w 1869788"/>
              <a:gd name="connsiteY59" fmla="*/ 2459209 h 4051476"/>
              <a:gd name="connsiteX60" fmla="*/ 758865 w 1869788"/>
              <a:gd name="connsiteY60" fmla="*/ 2459605 h 4051476"/>
              <a:gd name="connsiteX61" fmla="*/ 716797 w 1869788"/>
              <a:gd name="connsiteY61" fmla="*/ 2395708 h 4051476"/>
              <a:gd name="connsiteX62" fmla="*/ 683461 w 1869788"/>
              <a:gd name="connsiteY62" fmla="*/ 2401269 h 4051476"/>
              <a:gd name="connsiteX63" fmla="*/ 667584 w 1869788"/>
              <a:gd name="connsiteY63" fmla="*/ 2394119 h 4051476"/>
              <a:gd name="connsiteX64" fmla="*/ 749340 w 1869788"/>
              <a:gd name="connsiteY64" fmla="*/ 2282202 h 4051476"/>
              <a:gd name="connsiteX65" fmla="*/ 790618 w 1869788"/>
              <a:gd name="connsiteY65" fmla="*/ 2322688 h 4051476"/>
              <a:gd name="connsiteX66" fmla="*/ 834271 w 1869788"/>
              <a:gd name="connsiteY66" fmla="*/ 2359990 h 4051476"/>
              <a:gd name="connsiteX67" fmla="*/ 828718 w 1869788"/>
              <a:gd name="connsiteY67" fmla="*/ 2289350 h 4051476"/>
              <a:gd name="connsiteX68" fmla="*/ 828718 w 1869788"/>
              <a:gd name="connsiteY68" fmla="*/ 2239344 h 4051476"/>
              <a:gd name="connsiteX69" fmla="*/ 812049 w 1869788"/>
              <a:gd name="connsiteY69" fmla="*/ 2210769 h 4051476"/>
              <a:gd name="connsiteX70" fmla="*/ 791409 w 1869788"/>
              <a:gd name="connsiteY70" fmla="*/ 2174250 h 4051476"/>
              <a:gd name="connsiteX71" fmla="*/ 731086 w 1869788"/>
              <a:gd name="connsiteY71" fmla="*/ 2144094 h 4051476"/>
              <a:gd name="connsiteX72" fmla="*/ 665996 w 1869788"/>
              <a:gd name="connsiteY72" fmla="*/ 2117896 h 4051476"/>
              <a:gd name="connsiteX73" fmla="*/ 725530 w 1869788"/>
              <a:gd name="connsiteY73" fmla="*/ 2092500 h 4051476"/>
              <a:gd name="connsiteX74" fmla="*/ 779503 w 1869788"/>
              <a:gd name="connsiteY74" fmla="*/ 2025026 h 4051476"/>
              <a:gd name="connsiteX75" fmla="*/ 836655 w 1869788"/>
              <a:gd name="connsiteY75" fmla="*/ 2009950 h 4051476"/>
              <a:gd name="connsiteX76" fmla="*/ 843005 w 1869788"/>
              <a:gd name="connsiteY76" fmla="*/ 1967881 h 4051476"/>
              <a:gd name="connsiteX77" fmla="*/ 851734 w 1869788"/>
              <a:gd name="connsiteY77" fmla="*/ 1920250 h 4051476"/>
              <a:gd name="connsiteX78" fmla="*/ 800934 w 1869788"/>
              <a:gd name="connsiteY78" fmla="*/ 1896441 h 4051476"/>
              <a:gd name="connsiteX79" fmla="*/ 1214480 w 1869788"/>
              <a:gd name="connsiteY79" fmla="*/ 1549575 h 4051476"/>
              <a:gd name="connsiteX80" fmla="*/ 1855828 w 1869788"/>
              <a:gd name="connsiteY80" fmla="*/ 778048 h 4051476"/>
              <a:gd name="connsiteX81" fmla="*/ 1636755 w 1869788"/>
              <a:gd name="connsiteY81" fmla="*/ 168450 h 4051476"/>
              <a:gd name="connsiteX82" fmla="*/ 1408155 w 1869788"/>
              <a:gd name="connsiteY82" fmla="*/ 175 h 4051476"/>
              <a:gd name="connsiteX83" fmla="*/ 808080 w 1869788"/>
              <a:gd name="connsiteY83" fmla="*/ 136700 h 4051476"/>
              <a:gd name="connsiteX84" fmla="*/ 312780 w 1869788"/>
              <a:gd name="connsiteY84" fmla="*/ 152575 h 4051476"/>
              <a:gd name="connsiteX85" fmla="*/ 179430 w 1869788"/>
              <a:gd name="connsiteY85" fmla="*/ 381175 h 4051476"/>
              <a:gd name="connsiteX86" fmla="*/ 71478 w 1869788"/>
              <a:gd name="connsiteY86" fmla="*/ 870121 h 4051476"/>
              <a:gd name="connsiteX87" fmla="*/ 7187 w 1869788"/>
              <a:gd name="connsiteY87" fmla="*/ 1346375 h 4051476"/>
              <a:gd name="connsiteX88" fmla="*/ 236581 w 1869788"/>
              <a:gd name="connsiteY88" fmla="*/ 1673400 h 4051476"/>
              <a:gd name="connsiteX89" fmla="*/ 217529 w 1869788"/>
              <a:gd name="connsiteY89" fmla="*/ 1930570 h 4051476"/>
              <a:gd name="connsiteX90" fmla="*/ 217529 w 1869788"/>
              <a:gd name="connsiteY90" fmla="*/ 1930174 h 4051476"/>
              <a:gd name="connsiteX0" fmla="*/ 217529 w 1869788"/>
              <a:gd name="connsiteY0" fmla="*/ 1930174 h 4051476"/>
              <a:gd name="connsiteX1" fmla="*/ 188162 w 1869788"/>
              <a:gd name="connsiteY1" fmla="*/ 2001219 h 4051476"/>
              <a:gd name="connsiteX2" fmla="*/ 142122 w 1869788"/>
              <a:gd name="connsiteY2" fmla="*/ 2105197 h 4051476"/>
              <a:gd name="connsiteX3" fmla="*/ 116725 w 1869788"/>
              <a:gd name="connsiteY3" fmla="*/ 2217913 h 4051476"/>
              <a:gd name="connsiteX4" fmla="*/ 118309 w 1869788"/>
              <a:gd name="connsiteY4" fmla="*/ 2424282 h 4051476"/>
              <a:gd name="connsiteX5" fmla="*/ 203240 w 1869788"/>
              <a:gd name="connsiteY5" fmla="*/ 2567952 h 4051476"/>
              <a:gd name="connsiteX6" fmla="*/ 242930 w 1869788"/>
              <a:gd name="connsiteY6" fmla="*/ 2646538 h 4051476"/>
              <a:gd name="connsiteX7" fmla="*/ 273091 w 1869788"/>
              <a:gd name="connsiteY7" fmla="*/ 2716384 h 4051476"/>
              <a:gd name="connsiteX8" fmla="*/ 216736 w 1869788"/>
              <a:gd name="connsiteY8" fmla="*/ 2727500 h 4051476"/>
              <a:gd name="connsiteX9" fmla="*/ 95293 w 1869788"/>
              <a:gd name="connsiteY9" fmla="*/ 2770363 h 4051476"/>
              <a:gd name="connsiteX10" fmla="*/ 40524 w 1869788"/>
              <a:gd name="connsiteY10" fmla="*/ 2791794 h 4051476"/>
              <a:gd name="connsiteX11" fmla="*/ 40 w 1869788"/>
              <a:gd name="connsiteY11" fmla="*/ 2793378 h 4051476"/>
              <a:gd name="connsiteX12" fmla="*/ 45286 w 1869788"/>
              <a:gd name="connsiteY12" fmla="*/ 2875138 h 4051476"/>
              <a:gd name="connsiteX13" fmla="*/ 74653 w 1869788"/>
              <a:gd name="connsiteY13" fmla="*/ 2886248 h 4051476"/>
              <a:gd name="connsiteX14" fmla="*/ 111961 w 1869788"/>
              <a:gd name="connsiteY14" fmla="*/ 2863231 h 4051476"/>
              <a:gd name="connsiteX15" fmla="*/ 161965 w 1869788"/>
              <a:gd name="connsiteY15" fmla="*/ 2854496 h 4051476"/>
              <a:gd name="connsiteX16" fmla="*/ 116721 w 1869788"/>
              <a:gd name="connsiteY16" fmla="*/ 2922757 h 4051476"/>
              <a:gd name="connsiteX17" fmla="*/ 87355 w 1869788"/>
              <a:gd name="connsiteY17" fmla="*/ 2991025 h 4051476"/>
              <a:gd name="connsiteX18" fmla="*/ 151646 w 1869788"/>
              <a:gd name="connsiteY18" fmla="*/ 3072777 h 4051476"/>
              <a:gd name="connsiteX19" fmla="*/ 181015 w 1869788"/>
              <a:gd name="connsiteY19" fmla="*/ 3129927 h 4051476"/>
              <a:gd name="connsiteX20" fmla="*/ 87353 w 1869788"/>
              <a:gd name="connsiteY20" fmla="*/ 3175172 h 4051476"/>
              <a:gd name="connsiteX21" fmla="*/ 134980 w 1869788"/>
              <a:gd name="connsiteY21" fmla="*/ 3264075 h 4051476"/>
              <a:gd name="connsiteX22" fmla="*/ 233402 w 1869788"/>
              <a:gd name="connsiteY22" fmla="*/ 3298203 h 4051476"/>
              <a:gd name="connsiteX23" fmla="*/ 316747 w 1869788"/>
              <a:gd name="connsiteY23" fmla="*/ 3322810 h 4051476"/>
              <a:gd name="connsiteX24" fmla="*/ 382627 w 1869788"/>
              <a:gd name="connsiteY24" fmla="*/ 3410121 h 4051476"/>
              <a:gd name="connsiteX25" fmla="*/ 566780 w 1869788"/>
              <a:gd name="connsiteY25" fmla="*/ 3724450 h 4051476"/>
              <a:gd name="connsiteX26" fmla="*/ 684255 w 1869788"/>
              <a:gd name="connsiteY26" fmla="*/ 3787949 h 4051476"/>
              <a:gd name="connsiteX27" fmla="*/ 741405 w 1869788"/>
              <a:gd name="connsiteY27" fmla="*/ 3753026 h 4051476"/>
              <a:gd name="connsiteX28" fmla="*/ 839830 w 1869788"/>
              <a:gd name="connsiteY28" fmla="*/ 3743500 h 4051476"/>
              <a:gd name="connsiteX29" fmla="*/ 973180 w 1869788"/>
              <a:gd name="connsiteY29" fmla="*/ 3905425 h 4051476"/>
              <a:gd name="connsiteX30" fmla="*/ 1008105 w 1869788"/>
              <a:gd name="connsiteY30" fmla="*/ 3981624 h 4051476"/>
              <a:gd name="connsiteX31" fmla="*/ 1106530 w 1869788"/>
              <a:gd name="connsiteY31" fmla="*/ 4051476 h 4051476"/>
              <a:gd name="connsiteX32" fmla="*/ 1155741 w 1869788"/>
              <a:gd name="connsiteY32" fmla="*/ 3981621 h 4051476"/>
              <a:gd name="connsiteX33" fmla="*/ 1274806 w 1869788"/>
              <a:gd name="connsiteY33" fmla="*/ 3908601 h 4051476"/>
              <a:gd name="connsiteX34" fmla="*/ 1351005 w 1869788"/>
              <a:gd name="connsiteY34" fmla="*/ 3803824 h 4051476"/>
              <a:gd name="connsiteX35" fmla="*/ 1281155 w 1869788"/>
              <a:gd name="connsiteY35" fmla="*/ 3648251 h 4051476"/>
              <a:gd name="connsiteX36" fmla="*/ 1150981 w 1869788"/>
              <a:gd name="connsiteY36" fmla="*/ 3626026 h 4051476"/>
              <a:gd name="connsiteX37" fmla="*/ 1141455 w 1869788"/>
              <a:gd name="connsiteY37" fmla="*/ 3527600 h 4051476"/>
              <a:gd name="connsiteX38" fmla="*/ 1227181 w 1869788"/>
              <a:gd name="connsiteY38" fmla="*/ 3410126 h 4051476"/>
              <a:gd name="connsiteX39" fmla="*/ 1382756 w 1869788"/>
              <a:gd name="connsiteY39" fmla="*/ 3295826 h 4051476"/>
              <a:gd name="connsiteX40" fmla="*/ 1538330 w 1869788"/>
              <a:gd name="connsiteY40" fmla="*/ 3210101 h 4051476"/>
              <a:gd name="connsiteX41" fmla="*/ 1609765 w 1869788"/>
              <a:gd name="connsiteY41" fmla="*/ 3071190 h 4051476"/>
              <a:gd name="connsiteX42" fmla="*/ 1487531 w 1869788"/>
              <a:gd name="connsiteY42" fmla="*/ 3029126 h 4051476"/>
              <a:gd name="connsiteX43" fmla="*/ 1309731 w 1869788"/>
              <a:gd name="connsiteY43" fmla="*/ 3076751 h 4051476"/>
              <a:gd name="connsiteX44" fmla="*/ 1144631 w 1869788"/>
              <a:gd name="connsiteY44" fmla="*/ 2965626 h 4051476"/>
              <a:gd name="connsiteX45" fmla="*/ 1049381 w 1869788"/>
              <a:gd name="connsiteY45" fmla="*/ 2959276 h 4051476"/>
              <a:gd name="connsiteX46" fmla="*/ 1004931 w 1869788"/>
              <a:gd name="connsiteY46" fmla="*/ 2994201 h 4051476"/>
              <a:gd name="connsiteX47" fmla="*/ 961271 w 1869788"/>
              <a:gd name="connsiteY47" fmla="*/ 2934665 h 4051476"/>
              <a:gd name="connsiteX48" fmla="*/ 957303 w 1869788"/>
              <a:gd name="connsiteY48" fmla="*/ 2894183 h 4051476"/>
              <a:gd name="connsiteX49" fmla="*/ 954922 w 1869788"/>
              <a:gd name="connsiteY49" fmla="*/ 2894185 h 4051476"/>
              <a:gd name="connsiteX50" fmla="*/ 940633 w 1869788"/>
              <a:gd name="connsiteY50" fmla="*/ 2857671 h 4051476"/>
              <a:gd name="connsiteX51" fmla="*/ 881896 w 1869788"/>
              <a:gd name="connsiteY51" fmla="*/ 2819571 h 4051476"/>
              <a:gd name="connsiteX52" fmla="*/ 850149 w 1869788"/>
              <a:gd name="connsiteY52" fmla="*/ 2803700 h 4051476"/>
              <a:gd name="connsiteX53" fmla="*/ 830302 w 1869788"/>
              <a:gd name="connsiteY53" fmla="*/ 2775121 h 4051476"/>
              <a:gd name="connsiteX54" fmla="*/ 869199 w 1869788"/>
              <a:gd name="connsiteY54" fmla="*/ 2744169 h 4051476"/>
              <a:gd name="connsiteX55" fmla="*/ 900154 w 1869788"/>
              <a:gd name="connsiteY55" fmla="*/ 2727495 h 4051476"/>
              <a:gd name="connsiteX56" fmla="*/ 928730 w 1869788"/>
              <a:gd name="connsiteY56" fmla="*/ 2715594 h 4051476"/>
              <a:gd name="connsiteX57" fmla="*/ 979528 w 1869788"/>
              <a:gd name="connsiteY57" fmla="*/ 2692571 h 4051476"/>
              <a:gd name="connsiteX58" fmla="*/ 941428 w 1869788"/>
              <a:gd name="connsiteY58" fmla="*/ 2548108 h 4051476"/>
              <a:gd name="connsiteX59" fmla="*/ 766010 w 1869788"/>
              <a:gd name="connsiteY59" fmla="*/ 2459209 h 4051476"/>
              <a:gd name="connsiteX60" fmla="*/ 758865 w 1869788"/>
              <a:gd name="connsiteY60" fmla="*/ 2459605 h 4051476"/>
              <a:gd name="connsiteX61" fmla="*/ 716797 w 1869788"/>
              <a:gd name="connsiteY61" fmla="*/ 2395708 h 4051476"/>
              <a:gd name="connsiteX62" fmla="*/ 683461 w 1869788"/>
              <a:gd name="connsiteY62" fmla="*/ 2401269 h 4051476"/>
              <a:gd name="connsiteX63" fmla="*/ 667584 w 1869788"/>
              <a:gd name="connsiteY63" fmla="*/ 2394119 h 4051476"/>
              <a:gd name="connsiteX64" fmla="*/ 749340 w 1869788"/>
              <a:gd name="connsiteY64" fmla="*/ 2282202 h 4051476"/>
              <a:gd name="connsiteX65" fmla="*/ 790618 w 1869788"/>
              <a:gd name="connsiteY65" fmla="*/ 2322688 h 4051476"/>
              <a:gd name="connsiteX66" fmla="*/ 834271 w 1869788"/>
              <a:gd name="connsiteY66" fmla="*/ 2359990 h 4051476"/>
              <a:gd name="connsiteX67" fmla="*/ 828718 w 1869788"/>
              <a:gd name="connsiteY67" fmla="*/ 2289350 h 4051476"/>
              <a:gd name="connsiteX68" fmla="*/ 828718 w 1869788"/>
              <a:gd name="connsiteY68" fmla="*/ 2239344 h 4051476"/>
              <a:gd name="connsiteX69" fmla="*/ 812049 w 1869788"/>
              <a:gd name="connsiteY69" fmla="*/ 2210769 h 4051476"/>
              <a:gd name="connsiteX70" fmla="*/ 791409 w 1869788"/>
              <a:gd name="connsiteY70" fmla="*/ 2174250 h 4051476"/>
              <a:gd name="connsiteX71" fmla="*/ 731086 w 1869788"/>
              <a:gd name="connsiteY71" fmla="*/ 2144094 h 4051476"/>
              <a:gd name="connsiteX72" fmla="*/ 665996 w 1869788"/>
              <a:gd name="connsiteY72" fmla="*/ 2117896 h 4051476"/>
              <a:gd name="connsiteX73" fmla="*/ 725530 w 1869788"/>
              <a:gd name="connsiteY73" fmla="*/ 2092500 h 4051476"/>
              <a:gd name="connsiteX74" fmla="*/ 779503 w 1869788"/>
              <a:gd name="connsiteY74" fmla="*/ 2025026 h 4051476"/>
              <a:gd name="connsiteX75" fmla="*/ 836655 w 1869788"/>
              <a:gd name="connsiteY75" fmla="*/ 2009950 h 4051476"/>
              <a:gd name="connsiteX76" fmla="*/ 843005 w 1869788"/>
              <a:gd name="connsiteY76" fmla="*/ 1967881 h 4051476"/>
              <a:gd name="connsiteX77" fmla="*/ 851734 w 1869788"/>
              <a:gd name="connsiteY77" fmla="*/ 1920250 h 4051476"/>
              <a:gd name="connsiteX78" fmla="*/ 800934 w 1869788"/>
              <a:gd name="connsiteY78" fmla="*/ 1896441 h 4051476"/>
              <a:gd name="connsiteX79" fmla="*/ 1214480 w 1869788"/>
              <a:gd name="connsiteY79" fmla="*/ 1549575 h 4051476"/>
              <a:gd name="connsiteX80" fmla="*/ 1855828 w 1869788"/>
              <a:gd name="connsiteY80" fmla="*/ 778048 h 4051476"/>
              <a:gd name="connsiteX81" fmla="*/ 1636755 w 1869788"/>
              <a:gd name="connsiteY81" fmla="*/ 168450 h 4051476"/>
              <a:gd name="connsiteX82" fmla="*/ 1408155 w 1869788"/>
              <a:gd name="connsiteY82" fmla="*/ 175 h 4051476"/>
              <a:gd name="connsiteX83" fmla="*/ 808080 w 1869788"/>
              <a:gd name="connsiteY83" fmla="*/ 136700 h 4051476"/>
              <a:gd name="connsiteX84" fmla="*/ 312780 w 1869788"/>
              <a:gd name="connsiteY84" fmla="*/ 152575 h 4051476"/>
              <a:gd name="connsiteX85" fmla="*/ 179430 w 1869788"/>
              <a:gd name="connsiteY85" fmla="*/ 381175 h 4051476"/>
              <a:gd name="connsiteX86" fmla="*/ 71478 w 1869788"/>
              <a:gd name="connsiteY86" fmla="*/ 870121 h 4051476"/>
              <a:gd name="connsiteX87" fmla="*/ 7187 w 1869788"/>
              <a:gd name="connsiteY87" fmla="*/ 1346375 h 4051476"/>
              <a:gd name="connsiteX88" fmla="*/ 100056 w 1869788"/>
              <a:gd name="connsiteY88" fmla="*/ 1543225 h 4051476"/>
              <a:gd name="connsiteX89" fmla="*/ 236581 w 1869788"/>
              <a:gd name="connsiteY89" fmla="*/ 1673400 h 4051476"/>
              <a:gd name="connsiteX90" fmla="*/ 217529 w 1869788"/>
              <a:gd name="connsiteY90" fmla="*/ 1930570 h 4051476"/>
              <a:gd name="connsiteX91" fmla="*/ 217529 w 1869788"/>
              <a:gd name="connsiteY91" fmla="*/ 1930174 h 4051476"/>
              <a:gd name="connsiteX0" fmla="*/ 217529 w 1869788"/>
              <a:gd name="connsiteY0" fmla="*/ 1930174 h 4051476"/>
              <a:gd name="connsiteX1" fmla="*/ 188162 w 1869788"/>
              <a:gd name="connsiteY1" fmla="*/ 2001219 h 4051476"/>
              <a:gd name="connsiteX2" fmla="*/ 142122 w 1869788"/>
              <a:gd name="connsiteY2" fmla="*/ 2105197 h 4051476"/>
              <a:gd name="connsiteX3" fmla="*/ 116725 w 1869788"/>
              <a:gd name="connsiteY3" fmla="*/ 2217913 h 4051476"/>
              <a:gd name="connsiteX4" fmla="*/ 118309 w 1869788"/>
              <a:gd name="connsiteY4" fmla="*/ 2424282 h 4051476"/>
              <a:gd name="connsiteX5" fmla="*/ 203240 w 1869788"/>
              <a:gd name="connsiteY5" fmla="*/ 2567952 h 4051476"/>
              <a:gd name="connsiteX6" fmla="*/ 242930 w 1869788"/>
              <a:gd name="connsiteY6" fmla="*/ 2646538 h 4051476"/>
              <a:gd name="connsiteX7" fmla="*/ 273091 w 1869788"/>
              <a:gd name="connsiteY7" fmla="*/ 2716384 h 4051476"/>
              <a:gd name="connsiteX8" fmla="*/ 216736 w 1869788"/>
              <a:gd name="connsiteY8" fmla="*/ 2727500 h 4051476"/>
              <a:gd name="connsiteX9" fmla="*/ 95293 w 1869788"/>
              <a:gd name="connsiteY9" fmla="*/ 2770363 h 4051476"/>
              <a:gd name="connsiteX10" fmla="*/ 40524 w 1869788"/>
              <a:gd name="connsiteY10" fmla="*/ 2791794 h 4051476"/>
              <a:gd name="connsiteX11" fmla="*/ 40 w 1869788"/>
              <a:gd name="connsiteY11" fmla="*/ 2793378 h 4051476"/>
              <a:gd name="connsiteX12" fmla="*/ 45286 w 1869788"/>
              <a:gd name="connsiteY12" fmla="*/ 2875138 h 4051476"/>
              <a:gd name="connsiteX13" fmla="*/ 74653 w 1869788"/>
              <a:gd name="connsiteY13" fmla="*/ 2886248 h 4051476"/>
              <a:gd name="connsiteX14" fmla="*/ 111961 w 1869788"/>
              <a:gd name="connsiteY14" fmla="*/ 2863231 h 4051476"/>
              <a:gd name="connsiteX15" fmla="*/ 161965 w 1869788"/>
              <a:gd name="connsiteY15" fmla="*/ 2854496 h 4051476"/>
              <a:gd name="connsiteX16" fmla="*/ 116721 w 1869788"/>
              <a:gd name="connsiteY16" fmla="*/ 2922757 h 4051476"/>
              <a:gd name="connsiteX17" fmla="*/ 87355 w 1869788"/>
              <a:gd name="connsiteY17" fmla="*/ 2991025 h 4051476"/>
              <a:gd name="connsiteX18" fmla="*/ 151646 w 1869788"/>
              <a:gd name="connsiteY18" fmla="*/ 3072777 h 4051476"/>
              <a:gd name="connsiteX19" fmla="*/ 181015 w 1869788"/>
              <a:gd name="connsiteY19" fmla="*/ 3129927 h 4051476"/>
              <a:gd name="connsiteX20" fmla="*/ 87353 w 1869788"/>
              <a:gd name="connsiteY20" fmla="*/ 3175172 h 4051476"/>
              <a:gd name="connsiteX21" fmla="*/ 134980 w 1869788"/>
              <a:gd name="connsiteY21" fmla="*/ 3264075 h 4051476"/>
              <a:gd name="connsiteX22" fmla="*/ 233402 w 1869788"/>
              <a:gd name="connsiteY22" fmla="*/ 3298203 h 4051476"/>
              <a:gd name="connsiteX23" fmla="*/ 316747 w 1869788"/>
              <a:gd name="connsiteY23" fmla="*/ 3322810 h 4051476"/>
              <a:gd name="connsiteX24" fmla="*/ 382627 w 1869788"/>
              <a:gd name="connsiteY24" fmla="*/ 3410121 h 4051476"/>
              <a:gd name="connsiteX25" fmla="*/ 566780 w 1869788"/>
              <a:gd name="connsiteY25" fmla="*/ 3724450 h 4051476"/>
              <a:gd name="connsiteX26" fmla="*/ 684255 w 1869788"/>
              <a:gd name="connsiteY26" fmla="*/ 3787949 h 4051476"/>
              <a:gd name="connsiteX27" fmla="*/ 741405 w 1869788"/>
              <a:gd name="connsiteY27" fmla="*/ 3753026 h 4051476"/>
              <a:gd name="connsiteX28" fmla="*/ 839830 w 1869788"/>
              <a:gd name="connsiteY28" fmla="*/ 3743500 h 4051476"/>
              <a:gd name="connsiteX29" fmla="*/ 973180 w 1869788"/>
              <a:gd name="connsiteY29" fmla="*/ 3905425 h 4051476"/>
              <a:gd name="connsiteX30" fmla="*/ 1008105 w 1869788"/>
              <a:gd name="connsiteY30" fmla="*/ 3981624 h 4051476"/>
              <a:gd name="connsiteX31" fmla="*/ 1106530 w 1869788"/>
              <a:gd name="connsiteY31" fmla="*/ 4051476 h 4051476"/>
              <a:gd name="connsiteX32" fmla="*/ 1155741 w 1869788"/>
              <a:gd name="connsiteY32" fmla="*/ 3981621 h 4051476"/>
              <a:gd name="connsiteX33" fmla="*/ 1274806 w 1869788"/>
              <a:gd name="connsiteY33" fmla="*/ 3908601 h 4051476"/>
              <a:gd name="connsiteX34" fmla="*/ 1351005 w 1869788"/>
              <a:gd name="connsiteY34" fmla="*/ 3803824 h 4051476"/>
              <a:gd name="connsiteX35" fmla="*/ 1281155 w 1869788"/>
              <a:gd name="connsiteY35" fmla="*/ 3648251 h 4051476"/>
              <a:gd name="connsiteX36" fmla="*/ 1150981 w 1869788"/>
              <a:gd name="connsiteY36" fmla="*/ 3626026 h 4051476"/>
              <a:gd name="connsiteX37" fmla="*/ 1141455 w 1869788"/>
              <a:gd name="connsiteY37" fmla="*/ 3527600 h 4051476"/>
              <a:gd name="connsiteX38" fmla="*/ 1227181 w 1869788"/>
              <a:gd name="connsiteY38" fmla="*/ 3410126 h 4051476"/>
              <a:gd name="connsiteX39" fmla="*/ 1382756 w 1869788"/>
              <a:gd name="connsiteY39" fmla="*/ 3295826 h 4051476"/>
              <a:gd name="connsiteX40" fmla="*/ 1538330 w 1869788"/>
              <a:gd name="connsiteY40" fmla="*/ 3210101 h 4051476"/>
              <a:gd name="connsiteX41" fmla="*/ 1609765 w 1869788"/>
              <a:gd name="connsiteY41" fmla="*/ 3071190 h 4051476"/>
              <a:gd name="connsiteX42" fmla="*/ 1487531 w 1869788"/>
              <a:gd name="connsiteY42" fmla="*/ 3029126 h 4051476"/>
              <a:gd name="connsiteX43" fmla="*/ 1309731 w 1869788"/>
              <a:gd name="connsiteY43" fmla="*/ 3076751 h 4051476"/>
              <a:gd name="connsiteX44" fmla="*/ 1144631 w 1869788"/>
              <a:gd name="connsiteY44" fmla="*/ 2965626 h 4051476"/>
              <a:gd name="connsiteX45" fmla="*/ 1049381 w 1869788"/>
              <a:gd name="connsiteY45" fmla="*/ 2959276 h 4051476"/>
              <a:gd name="connsiteX46" fmla="*/ 1004931 w 1869788"/>
              <a:gd name="connsiteY46" fmla="*/ 2994201 h 4051476"/>
              <a:gd name="connsiteX47" fmla="*/ 961271 w 1869788"/>
              <a:gd name="connsiteY47" fmla="*/ 2934665 h 4051476"/>
              <a:gd name="connsiteX48" fmla="*/ 957303 w 1869788"/>
              <a:gd name="connsiteY48" fmla="*/ 2894183 h 4051476"/>
              <a:gd name="connsiteX49" fmla="*/ 954922 w 1869788"/>
              <a:gd name="connsiteY49" fmla="*/ 2894185 h 4051476"/>
              <a:gd name="connsiteX50" fmla="*/ 940633 w 1869788"/>
              <a:gd name="connsiteY50" fmla="*/ 2857671 h 4051476"/>
              <a:gd name="connsiteX51" fmla="*/ 881896 w 1869788"/>
              <a:gd name="connsiteY51" fmla="*/ 2819571 h 4051476"/>
              <a:gd name="connsiteX52" fmla="*/ 850149 w 1869788"/>
              <a:gd name="connsiteY52" fmla="*/ 2803700 h 4051476"/>
              <a:gd name="connsiteX53" fmla="*/ 830302 w 1869788"/>
              <a:gd name="connsiteY53" fmla="*/ 2775121 h 4051476"/>
              <a:gd name="connsiteX54" fmla="*/ 869199 w 1869788"/>
              <a:gd name="connsiteY54" fmla="*/ 2744169 h 4051476"/>
              <a:gd name="connsiteX55" fmla="*/ 900154 w 1869788"/>
              <a:gd name="connsiteY55" fmla="*/ 2727495 h 4051476"/>
              <a:gd name="connsiteX56" fmla="*/ 928730 w 1869788"/>
              <a:gd name="connsiteY56" fmla="*/ 2715594 h 4051476"/>
              <a:gd name="connsiteX57" fmla="*/ 979528 w 1869788"/>
              <a:gd name="connsiteY57" fmla="*/ 2692571 h 4051476"/>
              <a:gd name="connsiteX58" fmla="*/ 941428 w 1869788"/>
              <a:gd name="connsiteY58" fmla="*/ 2548108 h 4051476"/>
              <a:gd name="connsiteX59" fmla="*/ 766010 w 1869788"/>
              <a:gd name="connsiteY59" fmla="*/ 2459209 h 4051476"/>
              <a:gd name="connsiteX60" fmla="*/ 758865 w 1869788"/>
              <a:gd name="connsiteY60" fmla="*/ 2459605 h 4051476"/>
              <a:gd name="connsiteX61" fmla="*/ 716797 w 1869788"/>
              <a:gd name="connsiteY61" fmla="*/ 2395708 h 4051476"/>
              <a:gd name="connsiteX62" fmla="*/ 683461 w 1869788"/>
              <a:gd name="connsiteY62" fmla="*/ 2401269 h 4051476"/>
              <a:gd name="connsiteX63" fmla="*/ 667584 w 1869788"/>
              <a:gd name="connsiteY63" fmla="*/ 2394119 h 4051476"/>
              <a:gd name="connsiteX64" fmla="*/ 749340 w 1869788"/>
              <a:gd name="connsiteY64" fmla="*/ 2282202 h 4051476"/>
              <a:gd name="connsiteX65" fmla="*/ 790618 w 1869788"/>
              <a:gd name="connsiteY65" fmla="*/ 2322688 h 4051476"/>
              <a:gd name="connsiteX66" fmla="*/ 834271 w 1869788"/>
              <a:gd name="connsiteY66" fmla="*/ 2359990 h 4051476"/>
              <a:gd name="connsiteX67" fmla="*/ 828718 w 1869788"/>
              <a:gd name="connsiteY67" fmla="*/ 2289350 h 4051476"/>
              <a:gd name="connsiteX68" fmla="*/ 828718 w 1869788"/>
              <a:gd name="connsiteY68" fmla="*/ 2239344 h 4051476"/>
              <a:gd name="connsiteX69" fmla="*/ 812049 w 1869788"/>
              <a:gd name="connsiteY69" fmla="*/ 2210769 h 4051476"/>
              <a:gd name="connsiteX70" fmla="*/ 791409 w 1869788"/>
              <a:gd name="connsiteY70" fmla="*/ 2174250 h 4051476"/>
              <a:gd name="connsiteX71" fmla="*/ 731086 w 1869788"/>
              <a:gd name="connsiteY71" fmla="*/ 2144094 h 4051476"/>
              <a:gd name="connsiteX72" fmla="*/ 665996 w 1869788"/>
              <a:gd name="connsiteY72" fmla="*/ 2117896 h 4051476"/>
              <a:gd name="connsiteX73" fmla="*/ 725530 w 1869788"/>
              <a:gd name="connsiteY73" fmla="*/ 2092500 h 4051476"/>
              <a:gd name="connsiteX74" fmla="*/ 779503 w 1869788"/>
              <a:gd name="connsiteY74" fmla="*/ 2025026 h 4051476"/>
              <a:gd name="connsiteX75" fmla="*/ 836655 w 1869788"/>
              <a:gd name="connsiteY75" fmla="*/ 2009950 h 4051476"/>
              <a:gd name="connsiteX76" fmla="*/ 843005 w 1869788"/>
              <a:gd name="connsiteY76" fmla="*/ 1967881 h 4051476"/>
              <a:gd name="connsiteX77" fmla="*/ 851734 w 1869788"/>
              <a:gd name="connsiteY77" fmla="*/ 1920250 h 4051476"/>
              <a:gd name="connsiteX78" fmla="*/ 800934 w 1869788"/>
              <a:gd name="connsiteY78" fmla="*/ 1896441 h 4051476"/>
              <a:gd name="connsiteX79" fmla="*/ 1214480 w 1869788"/>
              <a:gd name="connsiteY79" fmla="*/ 1549575 h 4051476"/>
              <a:gd name="connsiteX80" fmla="*/ 1855828 w 1869788"/>
              <a:gd name="connsiteY80" fmla="*/ 778048 h 4051476"/>
              <a:gd name="connsiteX81" fmla="*/ 1636755 w 1869788"/>
              <a:gd name="connsiteY81" fmla="*/ 168450 h 4051476"/>
              <a:gd name="connsiteX82" fmla="*/ 1408155 w 1869788"/>
              <a:gd name="connsiteY82" fmla="*/ 175 h 4051476"/>
              <a:gd name="connsiteX83" fmla="*/ 808080 w 1869788"/>
              <a:gd name="connsiteY83" fmla="*/ 136700 h 4051476"/>
              <a:gd name="connsiteX84" fmla="*/ 312780 w 1869788"/>
              <a:gd name="connsiteY84" fmla="*/ 152575 h 4051476"/>
              <a:gd name="connsiteX85" fmla="*/ 179430 w 1869788"/>
              <a:gd name="connsiteY85" fmla="*/ 381175 h 4051476"/>
              <a:gd name="connsiteX86" fmla="*/ 71478 w 1869788"/>
              <a:gd name="connsiteY86" fmla="*/ 870121 h 4051476"/>
              <a:gd name="connsiteX87" fmla="*/ 7187 w 1869788"/>
              <a:gd name="connsiteY87" fmla="*/ 1346375 h 4051476"/>
              <a:gd name="connsiteX88" fmla="*/ 100056 w 1869788"/>
              <a:gd name="connsiteY88" fmla="*/ 1543225 h 4051476"/>
              <a:gd name="connsiteX89" fmla="*/ 236581 w 1869788"/>
              <a:gd name="connsiteY89" fmla="*/ 1673400 h 4051476"/>
              <a:gd name="connsiteX90" fmla="*/ 217529 w 1869788"/>
              <a:gd name="connsiteY90" fmla="*/ 1930570 h 4051476"/>
              <a:gd name="connsiteX91" fmla="*/ 217529 w 1869788"/>
              <a:gd name="connsiteY91" fmla="*/ 1930174 h 4051476"/>
              <a:gd name="connsiteX0" fmla="*/ 217529 w 1869788"/>
              <a:gd name="connsiteY0" fmla="*/ 1930174 h 4051476"/>
              <a:gd name="connsiteX1" fmla="*/ 188162 w 1869788"/>
              <a:gd name="connsiteY1" fmla="*/ 2001219 h 4051476"/>
              <a:gd name="connsiteX2" fmla="*/ 142122 w 1869788"/>
              <a:gd name="connsiteY2" fmla="*/ 2105197 h 4051476"/>
              <a:gd name="connsiteX3" fmla="*/ 116725 w 1869788"/>
              <a:gd name="connsiteY3" fmla="*/ 2217913 h 4051476"/>
              <a:gd name="connsiteX4" fmla="*/ 118309 w 1869788"/>
              <a:gd name="connsiteY4" fmla="*/ 2424282 h 4051476"/>
              <a:gd name="connsiteX5" fmla="*/ 203240 w 1869788"/>
              <a:gd name="connsiteY5" fmla="*/ 2567952 h 4051476"/>
              <a:gd name="connsiteX6" fmla="*/ 242930 w 1869788"/>
              <a:gd name="connsiteY6" fmla="*/ 2646538 h 4051476"/>
              <a:gd name="connsiteX7" fmla="*/ 273091 w 1869788"/>
              <a:gd name="connsiteY7" fmla="*/ 2716384 h 4051476"/>
              <a:gd name="connsiteX8" fmla="*/ 216736 w 1869788"/>
              <a:gd name="connsiteY8" fmla="*/ 2727500 h 4051476"/>
              <a:gd name="connsiteX9" fmla="*/ 95293 w 1869788"/>
              <a:gd name="connsiteY9" fmla="*/ 2770363 h 4051476"/>
              <a:gd name="connsiteX10" fmla="*/ 40524 w 1869788"/>
              <a:gd name="connsiteY10" fmla="*/ 2791794 h 4051476"/>
              <a:gd name="connsiteX11" fmla="*/ 40 w 1869788"/>
              <a:gd name="connsiteY11" fmla="*/ 2793378 h 4051476"/>
              <a:gd name="connsiteX12" fmla="*/ 45286 w 1869788"/>
              <a:gd name="connsiteY12" fmla="*/ 2875138 h 4051476"/>
              <a:gd name="connsiteX13" fmla="*/ 74653 w 1869788"/>
              <a:gd name="connsiteY13" fmla="*/ 2886248 h 4051476"/>
              <a:gd name="connsiteX14" fmla="*/ 111961 w 1869788"/>
              <a:gd name="connsiteY14" fmla="*/ 2863231 h 4051476"/>
              <a:gd name="connsiteX15" fmla="*/ 161965 w 1869788"/>
              <a:gd name="connsiteY15" fmla="*/ 2854496 h 4051476"/>
              <a:gd name="connsiteX16" fmla="*/ 116721 w 1869788"/>
              <a:gd name="connsiteY16" fmla="*/ 2922757 h 4051476"/>
              <a:gd name="connsiteX17" fmla="*/ 87355 w 1869788"/>
              <a:gd name="connsiteY17" fmla="*/ 2991025 h 4051476"/>
              <a:gd name="connsiteX18" fmla="*/ 151646 w 1869788"/>
              <a:gd name="connsiteY18" fmla="*/ 3072777 h 4051476"/>
              <a:gd name="connsiteX19" fmla="*/ 181015 w 1869788"/>
              <a:gd name="connsiteY19" fmla="*/ 3129927 h 4051476"/>
              <a:gd name="connsiteX20" fmla="*/ 87353 w 1869788"/>
              <a:gd name="connsiteY20" fmla="*/ 3175172 h 4051476"/>
              <a:gd name="connsiteX21" fmla="*/ 134980 w 1869788"/>
              <a:gd name="connsiteY21" fmla="*/ 3264075 h 4051476"/>
              <a:gd name="connsiteX22" fmla="*/ 233402 w 1869788"/>
              <a:gd name="connsiteY22" fmla="*/ 3298203 h 4051476"/>
              <a:gd name="connsiteX23" fmla="*/ 316747 w 1869788"/>
              <a:gd name="connsiteY23" fmla="*/ 3322810 h 4051476"/>
              <a:gd name="connsiteX24" fmla="*/ 382627 w 1869788"/>
              <a:gd name="connsiteY24" fmla="*/ 3410121 h 4051476"/>
              <a:gd name="connsiteX25" fmla="*/ 566780 w 1869788"/>
              <a:gd name="connsiteY25" fmla="*/ 3724450 h 4051476"/>
              <a:gd name="connsiteX26" fmla="*/ 684255 w 1869788"/>
              <a:gd name="connsiteY26" fmla="*/ 3787949 h 4051476"/>
              <a:gd name="connsiteX27" fmla="*/ 741405 w 1869788"/>
              <a:gd name="connsiteY27" fmla="*/ 3753026 h 4051476"/>
              <a:gd name="connsiteX28" fmla="*/ 839830 w 1869788"/>
              <a:gd name="connsiteY28" fmla="*/ 3743500 h 4051476"/>
              <a:gd name="connsiteX29" fmla="*/ 973180 w 1869788"/>
              <a:gd name="connsiteY29" fmla="*/ 3905425 h 4051476"/>
              <a:gd name="connsiteX30" fmla="*/ 1008105 w 1869788"/>
              <a:gd name="connsiteY30" fmla="*/ 3981624 h 4051476"/>
              <a:gd name="connsiteX31" fmla="*/ 1106530 w 1869788"/>
              <a:gd name="connsiteY31" fmla="*/ 4051476 h 4051476"/>
              <a:gd name="connsiteX32" fmla="*/ 1155741 w 1869788"/>
              <a:gd name="connsiteY32" fmla="*/ 3981621 h 4051476"/>
              <a:gd name="connsiteX33" fmla="*/ 1274806 w 1869788"/>
              <a:gd name="connsiteY33" fmla="*/ 3908601 h 4051476"/>
              <a:gd name="connsiteX34" fmla="*/ 1351005 w 1869788"/>
              <a:gd name="connsiteY34" fmla="*/ 3803824 h 4051476"/>
              <a:gd name="connsiteX35" fmla="*/ 1281155 w 1869788"/>
              <a:gd name="connsiteY35" fmla="*/ 3648251 h 4051476"/>
              <a:gd name="connsiteX36" fmla="*/ 1150981 w 1869788"/>
              <a:gd name="connsiteY36" fmla="*/ 3626026 h 4051476"/>
              <a:gd name="connsiteX37" fmla="*/ 1141455 w 1869788"/>
              <a:gd name="connsiteY37" fmla="*/ 3527600 h 4051476"/>
              <a:gd name="connsiteX38" fmla="*/ 1227181 w 1869788"/>
              <a:gd name="connsiteY38" fmla="*/ 3410126 h 4051476"/>
              <a:gd name="connsiteX39" fmla="*/ 1382756 w 1869788"/>
              <a:gd name="connsiteY39" fmla="*/ 3295826 h 4051476"/>
              <a:gd name="connsiteX40" fmla="*/ 1538330 w 1869788"/>
              <a:gd name="connsiteY40" fmla="*/ 3210101 h 4051476"/>
              <a:gd name="connsiteX41" fmla="*/ 1609765 w 1869788"/>
              <a:gd name="connsiteY41" fmla="*/ 3071190 h 4051476"/>
              <a:gd name="connsiteX42" fmla="*/ 1487531 w 1869788"/>
              <a:gd name="connsiteY42" fmla="*/ 3029126 h 4051476"/>
              <a:gd name="connsiteX43" fmla="*/ 1309731 w 1869788"/>
              <a:gd name="connsiteY43" fmla="*/ 3076751 h 4051476"/>
              <a:gd name="connsiteX44" fmla="*/ 1144631 w 1869788"/>
              <a:gd name="connsiteY44" fmla="*/ 2965626 h 4051476"/>
              <a:gd name="connsiteX45" fmla="*/ 1049381 w 1869788"/>
              <a:gd name="connsiteY45" fmla="*/ 2959276 h 4051476"/>
              <a:gd name="connsiteX46" fmla="*/ 1004931 w 1869788"/>
              <a:gd name="connsiteY46" fmla="*/ 2994201 h 4051476"/>
              <a:gd name="connsiteX47" fmla="*/ 961271 w 1869788"/>
              <a:gd name="connsiteY47" fmla="*/ 2934665 h 4051476"/>
              <a:gd name="connsiteX48" fmla="*/ 957303 w 1869788"/>
              <a:gd name="connsiteY48" fmla="*/ 2894183 h 4051476"/>
              <a:gd name="connsiteX49" fmla="*/ 954922 w 1869788"/>
              <a:gd name="connsiteY49" fmla="*/ 2894185 h 4051476"/>
              <a:gd name="connsiteX50" fmla="*/ 940633 w 1869788"/>
              <a:gd name="connsiteY50" fmla="*/ 2857671 h 4051476"/>
              <a:gd name="connsiteX51" fmla="*/ 881896 w 1869788"/>
              <a:gd name="connsiteY51" fmla="*/ 2819571 h 4051476"/>
              <a:gd name="connsiteX52" fmla="*/ 850149 w 1869788"/>
              <a:gd name="connsiteY52" fmla="*/ 2803700 h 4051476"/>
              <a:gd name="connsiteX53" fmla="*/ 830302 w 1869788"/>
              <a:gd name="connsiteY53" fmla="*/ 2775121 h 4051476"/>
              <a:gd name="connsiteX54" fmla="*/ 869199 w 1869788"/>
              <a:gd name="connsiteY54" fmla="*/ 2744169 h 4051476"/>
              <a:gd name="connsiteX55" fmla="*/ 900154 w 1869788"/>
              <a:gd name="connsiteY55" fmla="*/ 2727495 h 4051476"/>
              <a:gd name="connsiteX56" fmla="*/ 928730 w 1869788"/>
              <a:gd name="connsiteY56" fmla="*/ 2715594 h 4051476"/>
              <a:gd name="connsiteX57" fmla="*/ 979528 w 1869788"/>
              <a:gd name="connsiteY57" fmla="*/ 2692571 h 4051476"/>
              <a:gd name="connsiteX58" fmla="*/ 941428 w 1869788"/>
              <a:gd name="connsiteY58" fmla="*/ 2548108 h 4051476"/>
              <a:gd name="connsiteX59" fmla="*/ 766010 w 1869788"/>
              <a:gd name="connsiteY59" fmla="*/ 2459209 h 4051476"/>
              <a:gd name="connsiteX60" fmla="*/ 758865 w 1869788"/>
              <a:gd name="connsiteY60" fmla="*/ 2459605 h 4051476"/>
              <a:gd name="connsiteX61" fmla="*/ 716797 w 1869788"/>
              <a:gd name="connsiteY61" fmla="*/ 2395708 h 4051476"/>
              <a:gd name="connsiteX62" fmla="*/ 683461 w 1869788"/>
              <a:gd name="connsiteY62" fmla="*/ 2401269 h 4051476"/>
              <a:gd name="connsiteX63" fmla="*/ 667584 w 1869788"/>
              <a:gd name="connsiteY63" fmla="*/ 2394119 h 4051476"/>
              <a:gd name="connsiteX64" fmla="*/ 749340 w 1869788"/>
              <a:gd name="connsiteY64" fmla="*/ 2282202 h 4051476"/>
              <a:gd name="connsiteX65" fmla="*/ 790618 w 1869788"/>
              <a:gd name="connsiteY65" fmla="*/ 2322688 h 4051476"/>
              <a:gd name="connsiteX66" fmla="*/ 834271 w 1869788"/>
              <a:gd name="connsiteY66" fmla="*/ 2359990 h 4051476"/>
              <a:gd name="connsiteX67" fmla="*/ 828718 w 1869788"/>
              <a:gd name="connsiteY67" fmla="*/ 2289350 h 4051476"/>
              <a:gd name="connsiteX68" fmla="*/ 828718 w 1869788"/>
              <a:gd name="connsiteY68" fmla="*/ 2239344 h 4051476"/>
              <a:gd name="connsiteX69" fmla="*/ 812049 w 1869788"/>
              <a:gd name="connsiteY69" fmla="*/ 2210769 h 4051476"/>
              <a:gd name="connsiteX70" fmla="*/ 791409 w 1869788"/>
              <a:gd name="connsiteY70" fmla="*/ 2174250 h 4051476"/>
              <a:gd name="connsiteX71" fmla="*/ 731086 w 1869788"/>
              <a:gd name="connsiteY71" fmla="*/ 2144094 h 4051476"/>
              <a:gd name="connsiteX72" fmla="*/ 665996 w 1869788"/>
              <a:gd name="connsiteY72" fmla="*/ 2117896 h 4051476"/>
              <a:gd name="connsiteX73" fmla="*/ 725530 w 1869788"/>
              <a:gd name="connsiteY73" fmla="*/ 2092500 h 4051476"/>
              <a:gd name="connsiteX74" fmla="*/ 779503 w 1869788"/>
              <a:gd name="connsiteY74" fmla="*/ 2025026 h 4051476"/>
              <a:gd name="connsiteX75" fmla="*/ 836655 w 1869788"/>
              <a:gd name="connsiteY75" fmla="*/ 2009950 h 4051476"/>
              <a:gd name="connsiteX76" fmla="*/ 843005 w 1869788"/>
              <a:gd name="connsiteY76" fmla="*/ 1967881 h 4051476"/>
              <a:gd name="connsiteX77" fmla="*/ 851734 w 1869788"/>
              <a:gd name="connsiteY77" fmla="*/ 1920250 h 4051476"/>
              <a:gd name="connsiteX78" fmla="*/ 800934 w 1869788"/>
              <a:gd name="connsiteY78" fmla="*/ 1896441 h 4051476"/>
              <a:gd name="connsiteX79" fmla="*/ 1214480 w 1869788"/>
              <a:gd name="connsiteY79" fmla="*/ 1549575 h 4051476"/>
              <a:gd name="connsiteX80" fmla="*/ 1855828 w 1869788"/>
              <a:gd name="connsiteY80" fmla="*/ 778048 h 4051476"/>
              <a:gd name="connsiteX81" fmla="*/ 1636755 w 1869788"/>
              <a:gd name="connsiteY81" fmla="*/ 168450 h 4051476"/>
              <a:gd name="connsiteX82" fmla="*/ 1408155 w 1869788"/>
              <a:gd name="connsiteY82" fmla="*/ 175 h 4051476"/>
              <a:gd name="connsiteX83" fmla="*/ 808080 w 1869788"/>
              <a:gd name="connsiteY83" fmla="*/ 136700 h 4051476"/>
              <a:gd name="connsiteX84" fmla="*/ 312780 w 1869788"/>
              <a:gd name="connsiteY84" fmla="*/ 152575 h 4051476"/>
              <a:gd name="connsiteX85" fmla="*/ 179430 w 1869788"/>
              <a:gd name="connsiteY85" fmla="*/ 381175 h 4051476"/>
              <a:gd name="connsiteX86" fmla="*/ 71478 w 1869788"/>
              <a:gd name="connsiteY86" fmla="*/ 870121 h 4051476"/>
              <a:gd name="connsiteX87" fmla="*/ 271506 w 1869788"/>
              <a:gd name="connsiteY87" fmla="*/ 1098725 h 4051476"/>
              <a:gd name="connsiteX88" fmla="*/ 7187 w 1869788"/>
              <a:gd name="connsiteY88" fmla="*/ 1346375 h 4051476"/>
              <a:gd name="connsiteX89" fmla="*/ 100056 w 1869788"/>
              <a:gd name="connsiteY89" fmla="*/ 1543225 h 4051476"/>
              <a:gd name="connsiteX90" fmla="*/ 236581 w 1869788"/>
              <a:gd name="connsiteY90" fmla="*/ 1673400 h 4051476"/>
              <a:gd name="connsiteX91" fmla="*/ 217529 w 1869788"/>
              <a:gd name="connsiteY91" fmla="*/ 1930570 h 4051476"/>
              <a:gd name="connsiteX92" fmla="*/ 217529 w 1869788"/>
              <a:gd name="connsiteY92" fmla="*/ 1930174 h 4051476"/>
              <a:gd name="connsiteX0" fmla="*/ 217529 w 1869788"/>
              <a:gd name="connsiteY0" fmla="*/ 1930174 h 4051476"/>
              <a:gd name="connsiteX1" fmla="*/ 188162 w 1869788"/>
              <a:gd name="connsiteY1" fmla="*/ 2001219 h 4051476"/>
              <a:gd name="connsiteX2" fmla="*/ 142122 w 1869788"/>
              <a:gd name="connsiteY2" fmla="*/ 2105197 h 4051476"/>
              <a:gd name="connsiteX3" fmla="*/ 116725 w 1869788"/>
              <a:gd name="connsiteY3" fmla="*/ 2217913 h 4051476"/>
              <a:gd name="connsiteX4" fmla="*/ 118309 w 1869788"/>
              <a:gd name="connsiteY4" fmla="*/ 2424282 h 4051476"/>
              <a:gd name="connsiteX5" fmla="*/ 203240 w 1869788"/>
              <a:gd name="connsiteY5" fmla="*/ 2567952 h 4051476"/>
              <a:gd name="connsiteX6" fmla="*/ 242930 w 1869788"/>
              <a:gd name="connsiteY6" fmla="*/ 2646538 h 4051476"/>
              <a:gd name="connsiteX7" fmla="*/ 273091 w 1869788"/>
              <a:gd name="connsiteY7" fmla="*/ 2716384 h 4051476"/>
              <a:gd name="connsiteX8" fmla="*/ 216736 w 1869788"/>
              <a:gd name="connsiteY8" fmla="*/ 2727500 h 4051476"/>
              <a:gd name="connsiteX9" fmla="*/ 95293 w 1869788"/>
              <a:gd name="connsiteY9" fmla="*/ 2770363 h 4051476"/>
              <a:gd name="connsiteX10" fmla="*/ 40524 w 1869788"/>
              <a:gd name="connsiteY10" fmla="*/ 2791794 h 4051476"/>
              <a:gd name="connsiteX11" fmla="*/ 40 w 1869788"/>
              <a:gd name="connsiteY11" fmla="*/ 2793378 h 4051476"/>
              <a:gd name="connsiteX12" fmla="*/ 45286 w 1869788"/>
              <a:gd name="connsiteY12" fmla="*/ 2875138 h 4051476"/>
              <a:gd name="connsiteX13" fmla="*/ 74653 w 1869788"/>
              <a:gd name="connsiteY13" fmla="*/ 2886248 h 4051476"/>
              <a:gd name="connsiteX14" fmla="*/ 111961 w 1869788"/>
              <a:gd name="connsiteY14" fmla="*/ 2863231 h 4051476"/>
              <a:gd name="connsiteX15" fmla="*/ 161965 w 1869788"/>
              <a:gd name="connsiteY15" fmla="*/ 2854496 h 4051476"/>
              <a:gd name="connsiteX16" fmla="*/ 116721 w 1869788"/>
              <a:gd name="connsiteY16" fmla="*/ 2922757 h 4051476"/>
              <a:gd name="connsiteX17" fmla="*/ 87355 w 1869788"/>
              <a:gd name="connsiteY17" fmla="*/ 2991025 h 4051476"/>
              <a:gd name="connsiteX18" fmla="*/ 151646 w 1869788"/>
              <a:gd name="connsiteY18" fmla="*/ 3072777 h 4051476"/>
              <a:gd name="connsiteX19" fmla="*/ 181015 w 1869788"/>
              <a:gd name="connsiteY19" fmla="*/ 3129927 h 4051476"/>
              <a:gd name="connsiteX20" fmla="*/ 87353 w 1869788"/>
              <a:gd name="connsiteY20" fmla="*/ 3175172 h 4051476"/>
              <a:gd name="connsiteX21" fmla="*/ 134980 w 1869788"/>
              <a:gd name="connsiteY21" fmla="*/ 3264075 h 4051476"/>
              <a:gd name="connsiteX22" fmla="*/ 233402 w 1869788"/>
              <a:gd name="connsiteY22" fmla="*/ 3298203 h 4051476"/>
              <a:gd name="connsiteX23" fmla="*/ 316747 w 1869788"/>
              <a:gd name="connsiteY23" fmla="*/ 3322810 h 4051476"/>
              <a:gd name="connsiteX24" fmla="*/ 382627 w 1869788"/>
              <a:gd name="connsiteY24" fmla="*/ 3410121 h 4051476"/>
              <a:gd name="connsiteX25" fmla="*/ 566780 w 1869788"/>
              <a:gd name="connsiteY25" fmla="*/ 3724450 h 4051476"/>
              <a:gd name="connsiteX26" fmla="*/ 684255 w 1869788"/>
              <a:gd name="connsiteY26" fmla="*/ 3787949 h 4051476"/>
              <a:gd name="connsiteX27" fmla="*/ 741405 w 1869788"/>
              <a:gd name="connsiteY27" fmla="*/ 3753026 h 4051476"/>
              <a:gd name="connsiteX28" fmla="*/ 839830 w 1869788"/>
              <a:gd name="connsiteY28" fmla="*/ 3743500 h 4051476"/>
              <a:gd name="connsiteX29" fmla="*/ 973180 w 1869788"/>
              <a:gd name="connsiteY29" fmla="*/ 3905425 h 4051476"/>
              <a:gd name="connsiteX30" fmla="*/ 1008105 w 1869788"/>
              <a:gd name="connsiteY30" fmla="*/ 3981624 h 4051476"/>
              <a:gd name="connsiteX31" fmla="*/ 1106530 w 1869788"/>
              <a:gd name="connsiteY31" fmla="*/ 4051476 h 4051476"/>
              <a:gd name="connsiteX32" fmla="*/ 1155741 w 1869788"/>
              <a:gd name="connsiteY32" fmla="*/ 3981621 h 4051476"/>
              <a:gd name="connsiteX33" fmla="*/ 1274806 w 1869788"/>
              <a:gd name="connsiteY33" fmla="*/ 3908601 h 4051476"/>
              <a:gd name="connsiteX34" fmla="*/ 1351005 w 1869788"/>
              <a:gd name="connsiteY34" fmla="*/ 3803824 h 4051476"/>
              <a:gd name="connsiteX35" fmla="*/ 1281155 w 1869788"/>
              <a:gd name="connsiteY35" fmla="*/ 3648251 h 4051476"/>
              <a:gd name="connsiteX36" fmla="*/ 1150981 w 1869788"/>
              <a:gd name="connsiteY36" fmla="*/ 3626026 h 4051476"/>
              <a:gd name="connsiteX37" fmla="*/ 1141455 w 1869788"/>
              <a:gd name="connsiteY37" fmla="*/ 3527600 h 4051476"/>
              <a:gd name="connsiteX38" fmla="*/ 1227181 w 1869788"/>
              <a:gd name="connsiteY38" fmla="*/ 3410126 h 4051476"/>
              <a:gd name="connsiteX39" fmla="*/ 1382756 w 1869788"/>
              <a:gd name="connsiteY39" fmla="*/ 3295826 h 4051476"/>
              <a:gd name="connsiteX40" fmla="*/ 1538330 w 1869788"/>
              <a:gd name="connsiteY40" fmla="*/ 3210101 h 4051476"/>
              <a:gd name="connsiteX41" fmla="*/ 1609765 w 1869788"/>
              <a:gd name="connsiteY41" fmla="*/ 3071190 h 4051476"/>
              <a:gd name="connsiteX42" fmla="*/ 1487531 w 1869788"/>
              <a:gd name="connsiteY42" fmla="*/ 3029126 h 4051476"/>
              <a:gd name="connsiteX43" fmla="*/ 1309731 w 1869788"/>
              <a:gd name="connsiteY43" fmla="*/ 3076751 h 4051476"/>
              <a:gd name="connsiteX44" fmla="*/ 1144631 w 1869788"/>
              <a:gd name="connsiteY44" fmla="*/ 2965626 h 4051476"/>
              <a:gd name="connsiteX45" fmla="*/ 1049381 w 1869788"/>
              <a:gd name="connsiteY45" fmla="*/ 2959276 h 4051476"/>
              <a:gd name="connsiteX46" fmla="*/ 1004931 w 1869788"/>
              <a:gd name="connsiteY46" fmla="*/ 2994201 h 4051476"/>
              <a:gd name="connsiteX47" fmla="*/ 961271 w 1869788"/>
              <a:gd name="connsiteY47" fmla="*/ 2934665 h 4051476"/>
              <a:gd name="connsiteX48" fmla="*/ 957303 w 1869788"/>
              <a:gd name="connsiteY48" fmla="*/ 2894183 h 4051476"/>
              <a:gd name="connsiteX49" fmla="*/ 954922 w 1869788"/>
              <a:gd name="connsiteY49" fmla="*/ 2894185 h 4051476"/>
              <a:gd name="connsiteX50" fmla="*/ 940633 w 1869788"/>
              <a:gd name="connsiteY50" fmla="*/ 2857671 h 4051476"/>
              <a:gd name="connsiteX51" fmla="*/ 881896 w 1869788"/>
              <a:gd name="connsiteY51" fmla="*/ 2819571 h 4051476"/>
              <a:gd name="connsiteX52" fmla="*/ 850149 w 1869788"/>
              <a:gd name="connsiteY52" fmla="*/ 2803700 h 4051476"/>
              <a:gd name="connsiteX53" fmla="*/ 830302 w 1869788"/>
              <a:gd name="connsiteY53" fmla="*/ 2775121 h 4051476"/>
              <a:gd name="connsiteX54" fmla="*/ 869199 w 1869788"/>
              <a:gd name="connsiteY54" fmla="*/ 2744169 h 4051476"/>
              <a:gd name="connsiteX55" fmla="*/ 900154 w 1869788"/>
              <a:gd name="connsiteY55" fmla="*/ 2727495 h 4051476"/>
              <a:gd name="connsiteX56" fmla="*/ 928730 w 1869788"/>
              <a:gd name="connsiteY56" fmla="*/ 2715594 h 4051476"/>
              <a:gd name="connsiteX57" fmla="*/ 979528 w 1869788"/>
              <a:gd name="connsiteY57" fmla="*/ 2692571 h 4051476"/>
              <a:gd name="connsiteX58" fmla="*/ 941428 w 1869788"/>
              <a:gd name="connsiteY58" fmla="*/ 2548108 h 4051476"/>
              <a:gd name="connsiteX59" fmla="*/ 766010 w 1869788"/>
              <a:gd name="connsiteY59" fmla="*/ 2459209 h 4051476"/>
              <a:gd name="connsiteX60" fmla="*/ 758865 w 1869788"/>
              <a:gd name="connsiteY60" fmla="*/ 2459605 h 4051476"/>
              <a:gd name="connsiteX61" fmla="*/ 716797 w 1869788"/>
              <a:gd name="connsiteY61" fmla="*/ 2395708 h 4051476"/>
              <a:gd name="connsiteX62" fmla="*/ 683461 w 1869788"/>
              <a:gd name="connsiteY62" fmla="*/ 2401269 h 4051476"/>
              <a:gd name="connsiteX63" fmla="*/ 667584 w 1869788"/>
              <a:gd name="connsiteY63" fmla="*/ 2394119 h 4051476"/>
              <a:gd name="connsiteX64" fmla="*/ 749340 w 1869788"/>
              <a:gd name="connsiteY64" fmla="*/ 2282202 h 4051476"/>
              <a:gd name="connsiteX65" fmla="*/ 790618 w 1869788"/>
              <a:gd name="connsiteY65" fmla="*/ 2322688 h 4051476"/>
              <a:gd name="connsiteX66" fmla="*/ 834271 w 1869788"/>
              <a:gd name="connsiteY66" fmla="*/ 2359990 h 4051476"/>
              <a:gd name="connsiteX67" fmla="*/ 828718 w 1869788"/>
              <a:gd name="connsiteY67" fmla="*/ 2289350 h 4051476"/>
              <a:gd name="connsiteX68" fmla="*/ 828718 w 1869788"/>
              <a:gd name="connsiteY68" fmla="*/ 2239344 h 4051476"/>
              <a:gd name="connsiteX69" fmla="*/ 812049 w 1869788"/>
              <a:gd name="connsiteY69" fmla="*/ 2210769 h 4051476"/>
              <a:gd name="connsiteX70" fmla="*/ 791409 w 1869788"/>
              <a:gd name="connsiteY70" fmla="*/ 2174250 h 4051476"/>
              <a:gd name="connsiteX71" fmla="*/ 731086 w 1869788"/>
              <a:gd name="connsiteY71" fmla="*/ 2144094 h 4051476"/>
              <a:gd name="connsiteX72" fmla="*/ 665996 w 1869788"/>
              <a:gd name="connsiteY72" fmla="*/ 2117896 h 4051476"/>
              <a:gd name="connsiteX73" fmla="*/ 725530 w 1869788"/>
              <a:gd name="connsiteY73" fmla="*/ 2092500 h 4051476"/>
              <a:gd name="connsiteX74" fmla="*/ 779503 w 1869788"/>
              <a:gd name="connsiteY74" fmla="*/ 2025026 h 4051476"/>
              <a:gd name="connsiteX75" fmla="*/ 836655 w 1869788"/>
              <a:gd name="connsiteY75" fmla="*/ 2009950 h 4051476"/>
              <a:gd name="connsiteX76" fmla="*/ 843005 w 1869788"/>
              <a:gd name="connsiteY76" fmla="*/ 1967881 h 4051476"/>
              <a:gd name="connsiteX77" fmla="*/ 851734 w 1869788"/>
              <a:gd name="connsiteY77" fmla="*/ 1920250 h 4051476"/>
              <a:gd name="connsiteX78" fmla="*/ 800934 w 1869788"/>
              <a:gd name="connsiteY78" fmla="*/ 1896441 h 4051476"/>
              <a:gd name="connsiteX79" fmla="*/ 1214480 w 1869788"/>
              <a:gd name="connsiteY79" fmla="*/ 1549575 h 4051476"/>
              <a:gd name="connsiteX80" fmla="*/ 1855828 w 1869788"/>
              <a:gd name="connsiteY80" fmla="*/ 778048 h 4051476"/>
              <a:gd name="connsiteX81" fmla="*/ 1636755 w 1869788"/>
              <a:gd name="connsiteY81" fmla="*/ 168450 h 4051476"/>
              <a:gd name="connsiteX82" fmla="*/ 1408155 w 1869788"/>
              <a:gd name="connsiteY82" fmla="*/ 175 h 4051476"/>
              <a:gd name="connsiteX83" fmla="*/ 808080 w 1869788"/>
              <a:gd name="connsiteY83" fmla="*/ 136700 h 4051476"/>
              <a:gd name="connsiteX84" fmla="*/ 312780 w 1869788"/>
              <a:gd name="connsiteY84" fmla="*/ 152575 h 4051476"/>
              <a:gd name="connsiteX85" fmla="*/ 179430 w 1869788"/>
              <a:gd name="connsiteY85" fmla="*/ 381175 h 4051476"/>
              <a:gd name="connsiteX86" fmla="*/ 71478 w 1869788"/>
              <a:gd name="connsiteY86" fmla="*/ 870121 h 4051476"/>
              <a:gd name="connsiteX87" fmla="*/ 214356 w 1869788"/>
              <a:gd name="connsiteY87" fmla="*/ 692325 h 4051476"/>
              <a:gd name="connsiteX88" fmla="*/ 271506 w 1869788"/>
              <a:gd name="connsiteY88" fmla="*/ 1098725 h 4051476"/>
              <a:gd name="connsiteX89" fmla="*/ 7187 w 1869788"/>
              <a:gd name="connsiteY89" fmla="*/ 1346375 h 4051476"/>
              <a:gd name="connsiteX90" fmla="*/ 100056 w 1869788"/>
              <a:gd name="connsiteY90" fmla="*/ 1543225 h 4051476"/>
              <a:gd name="connsiteX91" fmla="*/ 236581 w 1869788"/>
              <a:gd name="connsiteY91" fmla="*/ 1673400 h 4051476"/>
              <a:gd name="connsiteX92" fmla="*/ 217529 w 1869788"/>
              <a:gd name="connsiteY92" fmla="*/ 1930570 h 4051476"/>
              <a:gd name="connsiteX93" fmla="*/ 217529 w 1869788"/>
              <a:gd name="connsiteY93" fmla="*/ 1930174 h 4051476"/>
              <a:gd name="connsiteX0" fmla="*/ 217529 w 1869788"/>
              <a:gd name="connsiteY0" fmla="*/ 1930174 h 4051476"/>
              <a:gd name="connsiteX1" fmla="*/ 188162 w 1869788"/>
              <a:gd name="connsiteY1" fmla="*/ 2001219 h 4051476"/>
              <a:gd name="connsiteX2" fmla="*/ 142122 w 1869788"/>
              <a:gd name="connsiteY2" fmla="*/ 2105197 h 4051476"/>
              <a:gd name="connsiteX3" fmla="*/ 116725 w 1869788"/>
              <a:gd name="connsiteY3" fmla="*/ 2217913 h 4051476"/>
              <a:gd name="connsiteX4" fmla="*/ 118309 w 1869788"/>
              <a:gd name="connsiteY4" fmla="*/ 2424282 h 4051476"/>
              <a:gd name="connsiteX5" fmla="*/ 203240 w 1869788"/>
              <a:gd name="connsiteY5" fmla="*/ 2567952 h 4051476"/>
              <a:gd name="connsiteX6" fmla="*/ 242930 w 1869788"/>
              <a:gd name="connsiteY6" fmla="*/ 2646538 h 4051476"/>
              <a:gd name="connsiteX7" fmla="*/ 273091 w 1869788"/>
              <a:gd name="connsiteY7" fmla="*/ 2716384 h 4051476"/>
              <a:gd name="connsiteX8" fmla="*/ 216736 w 1869788"/>
              <a:gd name="connsiteY8" fmla="*/ 2727500 h 4051476"/>
              <a:gd name="connsiteX9" fmla="*/ 95293 w 1869788"/>
              <a:gd name="connsiteY9" fmla="*/ 2770363 h 4051476"/>
              <a:gd name="connsiteX10" fmla="*/ 40524 w 1869788"/>
              <a:gd name="connsiteY10" fmla="*/ 2791794 h 4051476"/>
              <a:gd name="connsiteX11" fmla="*/ 40 w 1869788"/>
              <a:gd name="connsiteY11" fmla="*/ 2793378 h 4051476"/>
              <a:gd name="connsiteX12" fmla="*/ 45286 w 1869788"/>
              <a:gd name="connsiteY12" fmla="*/ 2875138 h 4051476"/>
              <a:gd name="connsiteX13" fmla="*/ 74653 w 1869788"/>
              <a:gd name="connsiteY13" fmla="*/ 2886248 h 4051476"/>
              <a:gd name="connsiteX14" fmla="*/ 111961 w 1869788"/>
              <a:gd name="connsiteY14" fmla="*/ 2863231 h 4051476"/>
              <a:gd name="connsiteX15" fmla="*/ 161965 w 1869788"/>
              <a:gd name="connsiteY15" fmla="*/ 2854496 h 4051476"/>
              <a:gd name="connsiteX16" fmla="*/ 116721 w 1869788"/>
              <a:gd name="connsiteY16" fmla="*/ 2922757 h 4051476"/>
              <a:gd name="connsiteX17" fmla="*/ 87355 w 1869788"/>
              <a:gd name="connsiteY17" fmla="*/ 2991025 h 4051476"/>
              <a:gd name="connsiteX18" fmla="*/ 151646 w 1869788"/>
              <a:gd name="connsiteY18" fmla="*/ 3072777 h 4051476"/>
              <a:gd name="connsiteX19" fmla="*/ 181015 w 1869788"/>
              <a:gd name="connsiteY19" fmla="*/ 3129927 h 4051476"/>
              <a:gd name="connsiteX20" fmla="*/ 87353 w 1869788"/>
              <a:gd name="connsiteY20" fmla="*/ 3175172 h 4051476"/>
              <a:gd name="connsiteX21" fmla="*/ 134980 w 1869788"/>
              <a:gd name="connsiteY21" fmla="*/ 3264075 h 4051476"/>
              <a:gd name="connsiteX22" fmla="*/ 233402 w 1869788"/>
              <a:gd name="connsiteY22" fmla="*/ 3298203 h 4051476"/>
              <a:gd name="connsiteX23" fmla="*/ 316747 w 1869788"/>
              <a:gd name="connsiteY23" fmla="*/ 3322810 h 4051476"/>
              <a:gd name="connsiteX24" fmla="*/ 382627 w 1869788"/>
              <a:gd name="connsiteY24" fmla="*/ 3410121 h 4051476"/>
              <a:gd name="connsiteX25" fmla="*/ 566780 w 1869788"/>
              <a:gd name="connsiteY25" fmla="*/ 3724450 h 4051476"/>
              <a:gd name="connsiteX26" fmla="*/ 684255 w 1869788"/>
              <a:gd name="connsiteY26" fmla="*/ 3787949 h 4051476"/>
              <a:gd name="connsiteX27" fmla="*/ 741405 w 1869788"/>
              <a:gd name="connsiteY27" fmla="*/ 3753026 h 4051476"/>
              <a:gd name="connsiteX28" fmla="*/ 839830 w 1869788"/>
              <a:gd name="connsiteY28" fmla="*/ 3743500 h 4051476"/>
              <a:gd name="connsiteX29" fmla="*/ 973180 w 1869788"/>
              <a:gd name="connsiteY29" fmla="*/ 3905425 h 4051476"/>
              <a:gd name="connsiteX30" fmla="*/ 1008105 w 1869788"/>
              <a:gd name="connsiteY30" fmla="*/ 3981624 h 4051476"/>
              <a:gd name="connsiteX31" fmla="*/ 1106530 w 1869788"/>
              <a:gd name="connsiteY31" fmla="*/ 4051476 h 4051476"/>
              <a:gd name="connsiteX32" fmla="*/ 1155741 w 1869788"/>
              <a:gd name="connsiteY32" fmla="*/ 3981621 h 4051476"/>
              <a:gd name="connsiteX33" fmla="*/ 1274806 w 1869788"/>
              <a:gd name="connsiteY33" fmla="*/ 3908601 h 4051476"/>
              <a:gd name="connsiteX34" fmla="*/ 1351005 w 1869788"/>
              <a:gd name="connsiteY34" fmla="*/ 3803824 h 4051476"/>
              <a:gd name="connsiteX35" fmla="*/ 1281155 w 1869788"/>
              <a:gd name="connsiteY35" fmla="*/ 3648251 h 4051476"/>
              <a:gd name="connsiteX36" fmla="*/ 1150981 w 1869788"/>
              <a:gd name="connsiteY36" fmla="*/ 3626026 h 4051476"/>
              <a:gd name="connsiteX37" fmla="*/ 1141455 w 1869788"/>
              <a:gd name="connsiteY37" fmla="*/ 3527600 h 4051476"/>
              <a:gd name="connsiteX38" fmla="*/ 1227181 w 1869788"/>
              <a:gd name="connsiteY38" fmla="*/ 3410126 h 4051476"/>
              <a:gd name="connsiteX39" fmla="*/ 1382756 w 1869788"/>
              <a:gd name="connsiteY39" fmla="*/ 3295826 h 4051476"/>
              <a:gd name="connsiteX40" fmla="*/ 1538330 w 1869788"/>
              <a:gd name="connsiteY40" fmla="*/ 3210101 h 4051476"/>
              <a:gd name="connsiteX41" fmla="*/ 1609765 w 1869788"/>
              <a:gd name="connsiteY41" fmla="*/ 3071190 h 4051476"/>
              <a:gd name="connsiteX42" fmla="*/ 1487531 w 1869788"/>
              <a:gd name="connsiteY42" fmla="*/ 3029126 h 4051476"/>
              <a:gd name="connsiteX43" fmla="*/ 1309731 w 1869788"/>
              <a:gd name="connsiteY43" fmla="*/ 3076751 h 4051476"/>
              <a:gd name="connsiteX44" fmla="*/ 1144631 w 1869788"/>
              <a:gd name="connsiteY44" fmla="*/ 2965626 h 4051476"/>
              <a:gd name="connsiteX45" fmla="*/ 1049381 w 1869788"/>
              <a:gd name="connsiteY45" fmla="*/ 2959276 h 4051476"/>
              <a:gd name="connsiteX46" fmla="*/ 1004931 w 1869788"/>
              <a:gd name="connsiteY46" fmla="*/ 2994201 h 4051476"/>
              <a:gd name="connsiteX47" fmla="*/ 961271 w 1869788"/>
              <a:gd name="connsiteY47" fmla="*/ 2934665 h 4051476"/>
              <a:gd name="connsiteX48" fmla="*/ 957303 w 1869788"/>
              <a:gd name="connsiteY48" fmla="*/ 2894183 h 4051476"/>
              <a:gd name="connsiteX49" fmla="*/ 954922 w 1869788"/>
              <a:gd name="connsiteY49" fmla="*/ 2894185 h 4051476"/>
              <a:gd name="connsiteX50" fmla="*/ 940633 w 1869788"/>
              <a:gd name="connsiteY50" fmla="*/ 2857671 h 4051476"/>
              <a:gd name="connsiteX51" fmla="*/ 881896 w 1869788"/>
              <a:gd name="connsiteY51" fmla="*/ 2819571 h 4051476"/>
              <a:gd name="connsiteX52" fmla="*/ 850149 w 1869788"/>
              <a:gd name="connsiteY52" fmla="*/ 2803700 h 4051476"/>
              <a:gd name="connsiteX53" fmla="*/ 830302 w 1869788"/>
              <a:gd name="connsiteY53" fmla="*/ 2775121 h 4051476"/>
              <a:gd name="connsiteX54" fmla="*/ 869199 w 1869788"/>
              <a:gd name="connsiteY54" fmla="*/ 2744169 h 4051476"/>
              <a:gd name="connsiteX55" fmla="*/ 900154 w 1869788"/>
              <a:gd name="connsiteY55" fmla="*/ 2727495 h 4051476"/>
              <a:gd name="connsiteX56" fmla="*/ 928730 w 1869788"/>
              <a:gd name="connsiteY56" fmla="*/ 2715594 h 4051476"/>
              <a:gd name="connsiteX57" fmla="*/ 979528 w 1869788"/>
              <a:gd name="connsiteY57" fmla="*/ 2692571 h 4051476"/>
              <a:gd name="connsiteX58" fmla="*/ 941428 w 1869788"/>
              <a:gd name="connsiteY58" fmla="*/ 2548108 h 4051476"/>
              <a:gd name="connsiteX59" fmla="*/ 766010 w 1869788"/>
              <a:gd name="connsiteY59" fmla="*/ 2459209 h 4051476"/>
              <a:gd name="connsiteX60" fmla="*/ 758865 w 1869788"/>
              <a:gd name="connsiteY60" fmla="*/ 2459605 h 4051476"/>
              <a:gd name="connsiteX61" fmla="*/ 716797 w 1869788"/>
              <a:gd name="connsiteY61" fmla="*/ 2395708 h 4051476"/>
              <a:gd name="connsiteX62" fmla="*/ 683461 w 1869788"/>
              <a:gd name="connsiteY62" fmla="*/ 2401269 h 4051476"/>
              <a:gd name="connsiteX63" fmla="*/ 667584 w 1869788"/>
              <a:gd name="connsiteY63" fmla="*/ 2394119 h 4051476"/>
              <a:gd name="connsiteX64" fmla="*/ 749340 w 1869788"/>
              <a:gd name="connsiteY64" fmla="*/ 2282202 h 4051476"/>
              <a:gd name="connsiteX65" fmla="*/ 790618 w 1869788"/>
              <a:gd name="connsiteY65" fmla="*/ 2322688 h 4051476"/>
              <a:gd name="connsiteX66" fmla="*/ 834271 w 1869788"/>
              <a:gd name="connsiteY66" fmla="*/ 2359990 h 4051476"/>
              <a:gd name="connsiteX67" fmla="*/ 828718 w 1869788"/>
              <a:gd name="connsiteY67" fmla="*/ 2289350 h 4051476"/>
              <a:gd name="connsiteX68" fmla="*/ 828718 w 1869788"/>
              <a:gd name="connsiteY68" fmla="*/ 2239344 h 4051476"/>
              <a:gd name="connsiteX69" fmla="*/ 812049 w 1869788"/>
              <a:gd name="connsiteY69" fmla="*/ 2210769 h 4051476"/>
              <a:gd name="connsiteX70" fmla="*/ 791409 w 1869788"/>
              <a:gd name="connsiteY70" fmla="*/ 2174250 h 4051476"/>
              <a:gd name="connsiteX71" fmla="*/ 731086 w 1869788"/>
              <a:gd name="connsiteY71" fmla="*/ 2144094 h 4051476"/>
              <a:gd name="connsiteX72" fmla="*/ 665996 w 1869788"/>
              <a:gd name="connsiteY72" fmla="*/ 2117896 h 4051476"/>
              <a:gd name="connsiteX73" fmla="*/ 725530 w 1869788"/>
              <a:gd name="connsiteY73" fmla="*/ 2092500 h 4051476"/>
              <a:gd name="connsiteX74" fmla="*/ 779503 w 1869788"/>
              <a:gd name="connsiteY74" fmla="*/ 2025026 h 4051476"/>
              <a:gd name="connsiteX75" fmla="*/ 836655 w 1869788"/>
              <a:gd name="connsiteY75" fmla="*/ 2009950 h 4051476"/>
              <a:gd name="connsiteX76" fmla="*/ 843005 w 1869788"/>
              <a:gd name="connsiteY76" fmla="*/ 1967881 h 4051476"/>
              <a:gd name="connsiteX77" fmla="*/ 851734 w 1869788"/>
              <a:gd name="connsiteY77" fmla="*/ 1920250 h 4051476"/>
              <a:gd name="connsiteX78" fmla="*/ 800934 w 1869788"/>
              <a:gd name="connsiteY78" fmla="*/ 1896441 h 4051476"/>
              <a:gd name="connsiteX79" fmla="*/ 1214480 w 1869788"/>
              <a:gd name="connsiteY79" fmla="*/ 1549575 h 4051476"/>
              <a:gd name="connsiteX80" fmla="*/ 1855828 w 1869788"/>
              <a:gd name="connsiteY80" fmla="*/ 778048 h 4051476"/>
              <a:gd name="connsiteX81" fmla="*/ 1636755 w 1869788"/>
              <a:gd name="connsiteY81" fmla="*/ 168450 h 4051476"/>
              <a:gd name="connsiteX82" fmla="*/ 1408155 w 1869788"/>
              <a:gd name="connsiteY82" fmla="*/ 175 h 4051476"/>
              <a:gd name="connsiteX83" fmla="*/ 808080 w 1869788"/>
              <a:gd name="connsiteY83" fmla="*/ 136700 h 4051476"/>
              <a:gd name="connsiteX84" fmla="*/ 312780 w 1869788"/>
              <a:gd name="connsiteY84" fmla="*/ 152575 h 4051476"/>
              <a:gd name="connsiteX85" fmla="*/ 179430 w 1869788"/>
              <a:gd name="connsiteY85" fmla="*/ 381175 h 4051476"/>
              <a:gd name="connsiteX86" fmla="*/ 71478 w 1869788"/>
              <a:gd name="connsiteY86" fmla="*/ 870121 h 4051476"/>
              <a:gd name="connsiteX87" fmla="*/ 214356 w 1869788"/>
              <a:gd name="connsiteY87" fmla="*/ 692325 h 4051476"/>
              <a:gd name="connsiteX88" fmla="*/ 271506 w 1869788"/>
              <a:gd name="connsiteY88" fmla="*/ 1098725 h 4051476"/>
              <a:gd name="connsiteX89" fmla="*/ 46081 w 1869788"/>
              <a:gd name="connsiteY89" fmla="*/ 1203500 h 4051476"/>
              <a:gd name="connsiteX90" fmla="*/ 7187 w 1869788"/>
              <a:gd name="connsiteY90" fmla="*/ 1346375 h 4051476"/>
              <a:gd name="connsiteX91" fmla="*/ 100056 w 1869788"/>
              <a:gd name="connsiteY91" fmla="*/ 1543225 h 4051476"/>
              <a:gd name="connsiteX92" fmla="*/ 236581 w 1869788"/>
              <a:gd name="connsiteY92" fmla="*/ 1673400 h 4051476"/>
              <a:gd name="connsiteX93" fmla="*/ 217529 w 1869788"/>
              <a:gd name="connsiteY93" fmla="*/ 1930570 h 4051476"/>
              <a:gd name="connsiteX94" fmla="*/ 217529 w 1869788"/>
              <a:gd name="connsiteY94" fmla="*/ 1930174 h 4051476"/>
              <a:gd name="connsiteX0" fmla="*/ 227587 w 1879846"/>
              <a:gd name="connsiteY0" fmla="*/ 1930174 h 4051476"/>
              <a:gd name="connsiteX1" fmla="*/ 198220 w 1879846"/>
              <a:gd name="connsiteY1" fmla="*/ 2001219 h 4051476"/>
              <a:gd name="connsiteX2" fmla="*/ 152180 w 1879846"/>
              <a:gd name="connsiteY2" fmla="*/ 2105197 h 4051476"/>
              <a:gd name="connsiteX3" fmla="*/ 126783 w 1879846"/>
              <a:gd name="connsiteY3" fmla="*/ 2217913 h 4051476"/>
              <a:gd name="connsiteX4" fmla="*/ 128367 w 1879846"/>
              <a:gd name="connsiteY4" fmla="*/ 2424282 h 4051476"/>
              <a:gd name="connsiteX5" fmla="*/ 213298 w 1879846"/>
              <a:gd name="connsiteY5" fmla="*/ 2567952 h 4051476"/>
              <a:gd name="connsiteX6" fmla="*/ 252988 w 1879846"/>
              <a:gd name="connsiteY6" fmla="*/ 2646538 h 4051476"/>
              <a:gd name="connsiteX7" fmla="*/ 283149 w 1879846"/>
              <a:gd name="connsiteY7" fmla="*/ 2716384 h 4051476"/>
              <a:gd name="connsiteX8" fmla="*/ 226794 w 1879846"/>
              <a:gd name="connsiteY8" fmla="*/ 2727500 h 4051476"/>
              <a:gd name="connsiteX9" fmla="*/ 105351 w 1879846"/>
              <a:gd name="connsiteY9" fmla="*/ 2770363 h 4051476"/>
              <a:gd name="connsiteX10" fmla="*/ 50582 w 1879846"/>
              <a:gd name="connsiteY10" fmla="*/ 2791794 h 4051476"/>
              <a:gd name="connsiteX11" fmla="*/ 10098 w 1879846"/>
              <a:gd name="connsiteY11" fmla="*/ 2793378 h 4051476"/>
              <a:gd name="connsiteX12" fmla="*/ 55344 w 1879846"/>
              <a:gd name="connsiteY12" fmla="*/ 2875138 h 4051476"/>
              <a:gd name="connsiteX13" fmla="*/ 84711 w 1879846"/>
              <a:gd name="connsiteY13" fmla="*/ 2886248 h 4051476"/>
              <a:gd name="connsiteX14" fmla="*/ 122019 w 1879846"/>
              <a:gd name="connsiteY14" fmla="*/ 2863231 h 4051476"/>
              <a:gd name="connsiteX15" fmla="*/ 172023 w 1879846"/>
              <a:gd name="connsiteY15" fmla="*/ 2854496 h 4051476"/>
              <a:gd name="connsiteX16" fmla="*/ 126779 w 1879846"/>
              <a:gd name="connsiteY16" fmla="*/ 2922757 h 4051476"/>
              <a:gd name="connsiteX17" fmla="*/ 97413 w 1879846"/>
              <a:gd name="connsiteY17" fmla="*/ 2991025 h 4051476"/>
              <a:gd name="connsiteX18" fmla="*/ 161704 w 1879846"/>
              <a:gd name="connsiteY18" fmla="*/ 3072777 h 4051476"/>
              <a:gd name="connsiteX19" fmla="*/ 191073 w 1879846"/>
              <a:gd name="connsiteY19" fmla="*/ 3129927 h 4051476"/>
              <a:gd name="connsiteX20" fmla="*/ 97411 w 1879846"/>
              <a:gd name="connsiteY20" fmla="*/ 3175172 h 4051476"/>
              <a:gd name="connsiteX21" fmla="*/ 145038 w 1879846"/>
              <a:gd name="connsiteY21" fmla="*/ 3264075 h 4051476"/>
              <a:gd name="connsiteX22" fmla="*/ 243460 w 1879846"/>
              <a:gd name="connsiteY22" fmla="*/ 3298203 h 4051476"/>
              <a:gd name="connsiteX23" fmla="*/ 326805 w 1879846"/>
              <a:gd name="connsiteY23" fmla="*/ 3322810 h 4051476"/>
              <a:gd name="connsiteX24" fmla="*/ 392685 w 1879846"/>
              <a:gd name="connsiteY24" fmla="*/ 3410121 h 4051476"/>
              <a:gd name="connsiteX25" fmla="*/ 576838 w 1879846"/>
              <a:gd name="connsiteY25" fmla="*/ 3724450 h 4051476"/>
              <a:gd name="connsiteX26" fmla="*/ 694313 w 1879846"/>
              <a:gd name="connsiteY26" fmla="*/ 3787949 h 4051476"/>
              <a:gd name="connsiteX27" fmla="*/ 751463 w 1879846"/>
              <a:gd name="connsiteY27" fmla="*/ 3753026 h 4051476"/>
              <a:gd name="connsiteX28" fmla="*/ 849888 w 1879846"/>
              <a:gd name="connsiteY28" fmla="*/ 3743500 h 4051476"/>
              <a:gd name="connsiteX29" fmla="*/ 983238 w 1879846"/>
              <a:gd name="connsiteY29" fmla="*/ 3905425 h 4051476"/>
              <a:gd name="connsiteX30" fmla="*/ 1018163 w 1879846"/>
              <a:gd name="connsiteY30" fmla="*/ 3981624 h 4051476"/>
              <a:gd name="connsiteX31" fmla="*/ 1116588 w 1879846"/>
              <a:gd name="connsiteY31" fmla="*/ 4051476 h 4051476"/>
              <a:gd name="connsiteX32" fmla="*/ 1165799 w 1879846"/>
              <a:gd name="connsiteY32" fmla="*/ 3981621 h 4051476"/>
              <a:gd name="connsiteX33" fmla="*/ 1284864 w 1879846"/>
              <a:gd name="connsiteY33" fmla="*/ 3908601 h 4051476"/>
              <a:gd name="connsiteX34" fmla="*/ 1361063 w 1879846"/>
              <a:gd name="connsiteY34" fmla="*/ 3803824 h 4051476"/>
              <a:gd name="connsiteX35" fmla="*/ 1291213 w 1879846"/>
              <a:gd name="connsiteY35" fmla="*/ 3648251 h 4051476"/>
              <a:gd name="connsiteX36" fmla="*/ 1161039 w 1879846"/>
              <a:gd name="connsiteY36" fmla="*/ 3626026 h 4051476"/>
              <a:gd name="connsiteX37" fmla="*/ 1151513 w 1879846"/>
              <a:gd name="connsiteY37" fmla="*/ 3527600 h 4051476"/>
              <a:gd name="connsiteX38" fmla="*/ 1237239 w 1879846"/>
              <a:gd name="connsiteY38" fmla="*/ 3410126 h 4051476"/>
              <a:gd name="connsiteX39" fmla="*/ 1392814 w 1879846"/>
              <a:gd name="connsiteY39" fmla="*/ 3295826 h 4051476"/>
              <a:gd name="connsiteX40" fmla="*/ 1548388 w 1879846"/>
              <a:gd name="connsiteY40" fmla="*/ 3210101 h 4051476"/>
              <a:gd name="connsiteX41" fmla="*/ 1619823 w 1879846"/>
              <a:gd name="connsiteY41" fmla="*/ 3071190 h 4051476"/>
              <a:gd name="connsiteX42" fmla="*/ 1497589 w 1879846"/>
              <a:gd name="connsiteY42" fmla="*/ 3029126 h 4051476"/>
              <a:gd name="connsiteX43" fmla="*/ 1319789 w 1879846"/>
              <a:gd name="connsiteY43" fmla="*/ 3076751 h 4051476"/>
              <a:gd name="connsiteX44" fmla="*/ 1154689 w 1879846"/>
              <a:gd name="connsiteY44" fmla="*/ 2965626 h 4051476"/>
              <a:gd name="connsiteX45" fmla="*/ 1059439 w 1879846"/>
              <a:gd name="connsiteY45" fmla="*/ 2959276 h 4051476"/>
              <a:gd name="connsiteX46" fmla="*/ 1014989 w 1879846"/>
              <a:gd name="connsiteY46" fmla="*/ 2994201 h 4051476"/>
              <a:gd name="connsiteX47" fmla="*/ 971329 w 1879846"/>
              <a:gd name="connsiteY47" fmla="*/ 2934665 h 4051476"/>
              <a:gd name="connsiteX48" fmla="*/ 967361 w 1879846"/>
              <a:gd name="connsiteY48" fmla="*/ 2894183 h 4051476"/>
              <a:gd name="connsiteX49" fmla="*/ 964980 w 1879846"/>
              <a:gd name="connsiteY49" fmla="*/ 2894185 h 4051476"/>
              <a:gd name="connsiteX50" fmla="*/ 950691 w 1879846"/>
              <a:gd name="connsiteY50" fmla="*/ 2857671 h 4051476"/>
              <a:gd name="connsiteX51" fmla="*/ 891954 w 1879846"/>
              <a:gd name="connsiteY51" fmla="*/ 2819571 h 4051476"/>
              <a:gd name="connsiteX52" fmla="*/ 860207 w 1879846"/>
              <a:gd name="connsiteY52" fmla="*/ 2803700 h 4051476"/>
              <a:gd name="connsiteX53" fmla="*/ 840360 w 1879846"/>
              <a:gd name="connsiteY53" fmla="*/ 2775121 h 4051476"/>
              <a:gd name="connsiteX54" fmla="*/ 879257 w 1879846"/>
              <a:gd name="connsiteY54" fmla="*/ 2744169 h 4051476"/>
              <a:gd name="connsiteX55" fmla="*/ 910212 w 1879846"/>
              <a:gd name="connsiteY55" fmla="*/ 2727495 h 4051476"/>
              <a:gd name="connsiteX56" fmla="*/ 938788 w 1879846"/>
              <a:gd name="connsiteY56" fmla="*/ 2715594 h 4051476"/>
              <a:gd name="connsiteX57" fmla="*/ 989586 w 1879846"/>
              <a:gd name="connsiteY57" fmla="*/ 2692571 h 4051476"/>
              <a:gd name="connsiteX58" fmla="*/ 951486 w 1879846"/>
              <a:gd name="connsiteY58" fmla="*/ 2548108 h 4051476"/>
              <a:gd name="connsiteX59" fmla="*/ 776068 w 1879846"/>
              <a:gd name="connsiteY59" fmla="*/ 2459209 h 4051476"/>
              <a:gd name="connsiteX60" fmla="*/ 768923 w 1879846"/>
              <a:gd name="connsiteY60" fmla="*/ 2459605 h 4051476"/>
              <a:gd name="connsiteX61" fmla="*/ 726855 w 1879846"/>
              <a:gd name="connsiteY61" fmla="*/ 2395708 h 4051476"/>
              <a:gd name="connsiteX62" fmla="*/ 693519 w 1879846"/>
              <a:gd name="connsiteY62" fmla="*/ 2401269 h 4051476"/>
              <a:gd name="connsiteX63" fmla="*/ 677642 w 1879846"/>
              <a:gd name="connsiteY63" fmla="*/ 2394119 h 4051476"/>
              <a:gd name="connsiteX64" fmla="*/ 759398 w 1879846"/>
              <a:gd name="connsiteY64" fmla="*/ 2282202 h 4051476"/>
              <a:gd name="connsiteX65" fmla="*/ 800676 w 1879846"/>
              <a:gd name="connsiteY65" fmla="*/ 2322688 h 4051476"/>
              <a:gd name="connsiteX66" fmla="*/ 844329 w 1879846"/>
              <a:gd name="connsiteY66" fmla="*/ 2359990 h 4051476"/>
              <a:gd name="connsiteX67" fmla="*/ 838776 w 1879846"/>
              <a:gd name="connsiteY67" fmla="*/ 2289350 h 4051476"/>
              <a:gd name="connsiteX68" fmla="*/ 838776 w 1879846"/>
              <a:gd name="connsiteY68" fmla="*/ 2239344 h 4051476"/>
              <a:gd name="connsiteX69" fmla="*/ 822107 w 1879846"/>
              <a:gd name="connsiteY69" fmla="*/ 2210769 h 4051476"/>
              <a:gd name="connsiteX70" fmla="*/ 801467 w 1879846"/>
              <a:gd name="connsiteY70" fmla="*/ 2174250 h 4051476"/>
              <a:gd name="connsiteX71" fmla="*/ 741144 w 1879846"/>
              <a:gd name="connsiteY71" fmla="*/ 2144094 h 4051476"/>
              <a:gd name="connsiteX72" fmla="*/ 676054 w 1879846"/>
              <a:gd name="connsiteY72" fmla="*/ 2117896 h 4051476"/>
              <a:gd name="connsiteX73" fmla="*/ 735588 w 1879846"/>
              <a:gd name="connsiteY73" fmla="*/ 2092500 h 4051476"/>
              <a:gd name="connsiteX74" fmla="*/ 789561 w 1879846"/>
              <a:gd name="connsiteY74" fmla="*/ 2025026 h 4051476"/>
              <a:gd name="connsiteX75" fmla="*/ 846713 w 1879846"/>
              <a:gd name="connsiteY75" fmla="*/ 2009950 h 4051476"/>
              <a:gd name="connsiteX76" fmla="*/ 853063 w 1879846"/>
              <a:gd name="connsiteY76" fmla="*/ 1967881 h 4051476"/>
              <a:gd name="connsiteX77" fmla="*/ 861792 w 1879846"/>
              <a:gd name="connsiteY77" fmla="*/ 1920250 h 4051476"/>
              <a:gd name="connsiteX78" fmla="*/ 810992 w 1879846"/>
              <a:gd name="connsiteY78" fmla="*/ 1896441 h 4051476"/>
              <a:gd name="connsiteX79" fmla="*/ 1224538 w 1879846"/>
              <a:gd name="connsiteY79" fmla="*/ 1549575 h 4051476"/>
              <a:gd name="connsiteX80" fmla="*/ 1865886 w 1879846"/>
              <a:gd name="connsiteY80" fmla="*/ 778048 h 4051476"/>
              <a:gd name="connsiteX81" fmla="*/ 1646813 w 1879846"/>
              <a:gd name="connsiteY81" fmla="*/ 168450 h 4051476"/>
              <a:gd name="connsiteX82" fmla="*/ 1418213 w 1879846"/>
              <a:gd name="connsiteY82" fmla="*/ 175 h 4051476"/>
              <a:gd name="connsiteX83" fmla="*/ 818138 w 1879846"/>
              <a:gd name="connsiteY83" fmla="*/ 136700 h 4051476"/>
              <a:gd name="connsiteX84" fmla="*/ 322838 w 1879846"/>
              <a:gd name="connsiteY84" fmla="*/ 152575 h 4051476"/>
              <a:gd name="connsiteX85" fmla="*/ 189488 w 1879846"/>
              <a:gd name="connsiteY85" fmla="*/ 381175 h 4051476"/>
              <a:gd name="connsiteX86" fmla="*/ 81536 w 1879846"/>
              <a:gd name="connsiteY86" fmla="*/ 870121 h 4051476"/>
              <a:gd name="connsiteX87" fmla="*/ 224414 w 1879846"/>
              <a:gd name="connsiteY87" fmla="*/ 692325 h 4051476"/>
              <a:gd name="connsiteX88" fmla="*/ 281564 w 1879846"/>
              <a:gd name="connsiteY88" fmla="*/ 1098725 h 4051476"/>
              <a:gd name="connsiteX89" fmla="*/ 56139 w 1879846"/>
              <a:gd name="connsiteY89" fmla="*/ 1203500 h 4051476"/>
              <a:gd name="connsiteX90" fmla="*/ 17245 w 1879846"/>
              <a:gd name="connsiteY90" fmla="*/ 1346375 h 4051476"/>
              <a:gd name="connsiteX91" fmla="*/ 5339 w 1879846"/>
              <a:gd name="connsiteY91" fmla="*/ 1400350 h 4051476"/>
              <a:gd name="connsiteX92" fmla="*/ 110114 w 1879846"/>
              <a:gd name="connsiteY92" fmla="*/ 1543225 h 4051476"/>
              <a:gd name="connsiteX93" fmla="*/ 246639 w 1879846"/>
              <a:gd name="connsiteY93" fmla="*/ 1673400 h 4051476"/>
              <a:gd name="connsiteX94" fmla="*/ 227587 w 1879846"/>
              <a:gd name="connsiteY94" fmla="*/ 1930570 h 4051476"/>
              <a:gd name="connsiteX95" fmla="*/ 227587 w 1879846"/>
              <a:gd name="connsiteY95" fmla="*/ 1930174 h 4051476"/>
              <a:gd name="connsiteX0" fmla="*/ 227587 w 1879846"/>
              <a:gd name="connsiteY0" fmla="*/ 1930174 h 4051476"/>
              <a:gd name="connsiteX1" fmla="*/ 198220 w 1879846"/>
              <a:gd name="connsiteY1" fmla="*/ 2001219 h 4051476"/>
              <a:gd name="connsiteX2" fmla="*/ 152180 w 1879846"/>
              <a:gd name="connsiteY2" fmla="*/ 2105197 h 4051476"/>
              <a:gd name="connsiteX3" fmla="*/ 126783 w 1879846"/>
              <a:gd name="connsiteY3" fmla="*/ 2217913 h 4051476"/>
              <a:gd name="connsiteX4" fmla="*/ 128367 w 1879846"/>
              <a:gd name="connsiteY4" fmla="*/ 2424282 h 4051476"/>
              <a:gd name="connsiteX5" fmla="*/ 213298 w 1879846"/>
              <a:gd name="connsiteY5" fmla="*/ 2567952 h 4051476"/>
              <a:gd name="connsiteX6" fmla="*/ 252988 w 1879846"/>
              <a:gd name="connsiteY6" fmla="*/ 2646538 h 4051476"/>
              <a:gd name="connsiteX7" fmla="*/ 283149 w 1879846"/>
              <a:gd name="connsiteY7" fmla="*/ 2716384 h 4051476"/>
              <a:gd name="connsiteX8" fmla="*/ 226794 w 1879846"/>
              <a:gd name="connsiteY8" fmla="*/ 2727500 h 4051476"/>
              <a:gd name="connsiteX9" fmla="*/ 105351 w 1879846"/>
              <a:gd name="connsiteY9" fmla="*/ 2770363 h 4051476"/>
              <a:gd name="connsiteX10" fmla="*/ 50582 w 1879846"/>
              <a:gd name="connsiteY10" fmla="*/ 2791794 h 4051476"/>
              <a:gd name="connsiteX11" fmla="*/ 10098 w 1879846"/>
              <a:gd name="connsiteY11" fmla="*/ 2793378 h 4051476"/>
              <a:gd name="connsiteX12" fmla="*/ 55344 w 1879846"/>
              <a:gd name="connsiteY12" fmla="*/ 2875138 h 4051476"/>
              <a:gd name="connsiteX13" fmla="*/ 84711 w 1879846"/>
              <a:gd name="connsiteY13" fmla="*/ 2886248 h 4051476"/>
              <a:gd name="connsiteX14" fmla="*/ 122019 w 1879846"/>
              <a:gd name="connsiteY14" fmla="*/ 2863231 h 4051476"/>
              <a:gd name="connsiteX15" fmla="*/ 172023 w 1879846"/>
              <a:gd name="connsiteY15" fmla="*/ 2854496 h 4051476"/>
              <a:gd name="connsiteX16" fmla="*/ 126779 w 1879846"/>
              <a:gd name="connsiteY16" fmla="*/ 2922757 h 4051476"/>
              <a:gd name="connsiteX17" fmla="*/ 97413 w 1879846"/>
              <a:gd name="connsiteY17" fmla="*/ 2991025 h 4051476"/>
              <a:gd name="connsiteX18" fmla="*/ 161704 w 1879846"/>
              <a:gd name="connsiteY18" fmla="*/ 3072777 h 4051476"/>
              <a:gd name="connsiteX19" fmla="*/ 191073 w 1879846"/>
              <a:gd name="connsiteY19" fmla="*/ 3129927 h 4051476"/>
              <a:gd name="connsiteX20" fmla="*/ 97411 w 1879846"/>
              <a:gd name="connsiteY20" fmla="*/ 3175172 h 4051476"/>
              <a:gd name="connsiteX21" fmla="*/ 145038 w 1879846"/>
              <a:gd name="connsiteY21" fmla="*/ 3264075 h 4051476"/>
              <a:gd name="connsiteX22" fmla="*/ 243460 w 1879846"/>
              <a:gd name="connsiteY22" fmla="*/ 3298203 h 4051476"/>
              <a:gd name="connsiteX23" fmla="*/ 326805 w 1879846"/>
              <a:gd name="connsiteY23" fmla="*/ 3322810 h 4051476"/>
              <a:gd name="connsiteX24" fmla="*/ 392685 w 1879846"/>
              <a:gd name="connsiteY24" fmla="*/ 3410121 h 4051476"/>
              <a:gd name="connsiteX25" fmla="*/ 576838 w 1879846"/>
              <a:gd name="connsiteY25" fmla="*/ 3724450 h 4051476"/>
              <a:gd name="connsiteX26" fmla="*/ 694313 w 1879846"/>
              <a:gd name="connsiteY26" fmla="*/ 3787949 h 4051476"/>
              <a:gd name="connsiteX27" fmla="*/ 751463 w 1879846"/>
              <a:gd name="connsiteY27" fmla="*/ 3753026 h 4051476"/>
              <a:gd name="connsiteX28" fmla="*/ 849888 w 1879846"/>
              <a:gd name="connsiteY28" fmla="*/ 3743500 h 4051476"/>
              <a:gd name="connsiteX29" fmla="*/ 983238 w 1879846"/>
              <a:gd name="connsiteY29" fmla="*/ 3905425 h 4051476"/>
              <a:gd name="connsiteX30" fmla="*/ 1018163 w 1879846"/>
              <a:gd name="connsiteY30" fmla="*/ 3981624 h 4051476"/>
              <a:gd name="connsiteX31" fmla="*/ 1116588 w 1879846"/>
              <a:gd name="connsiteY31" fmla="*/ 4051476 h 4051476"/>
              <a:gd name="connsiteX32" fmla="*/ 1165799 w 1879846"/>
              <a:gd name="connsiteY32" fmla="*/ 3981621 h 4051476"/>
              <a:gd name="connsiteX33" fmla="*/ 1284864 w 1879846"/>
              <a:gd name="connsiteY33" fmla="*/ 3908601 h 4051476"/>
              <a:gd name="connsiteX34" fmla="*/ 1361063 w 1879846"/>
              <a:gd name="connsiteY34" fmla="*/ 3803824 h 4051476"/>
              <a:gd name="connsiteX35" fmla="*/ 1291213 w 1879846"/>
              <a:gd name="connsiteY35" fmla="*/ 3648251 h 4051476"/>
              <a:gd name="connsiteX36" fmla="*/ 1161039 w 1879846"/>
              <a:gd name="connsiteY36" fmla="*/ 3626026 h 4051476"/>
              <a:gd name="connsiteX37" fmla="*/ 1151513 w 1879846"/>
              <a:gd name="connsiteY37" fmla="*/ 3527600 h 4051476"/>
              <a:gd name="connsiteX38" fmla="*/ 1237239 w 1879846"/>
              <a:gd name="connsiteY38" fmla="*/ 3410126 h 4051476"/>
              <a:gd name="connsiteX39" fmla="*/ 1392814 w 1879846"/>
              <a:gd name="connsiteY39" fmla="*/ 3295826 h 4051476"/>
              <a:gd name="connsiteX40" fmla="*/ 1548388 w 1879846"/>
              <a:gd name="connsiteY40" fmla="*/ 3210101 h 4051476"/>
              <a:gd name="connsiteX41" fmla="*/ 1619823 w 1879846"/>
              <a:gd name="connsiteY41" fmla="*/ 3071190 h 4051476"/>
              <a:gd name="connsiteX42" fmla="*/ 1497589 w 1879846"/>
              <a:gd name="connsiteY42" fmla="*/ 3029126 h 4051476"/>
              <a:gd name="connsiteX43" fmla="*/ 1319789 w 1879846"/>
              <a:gd name="connsiteY43" fmla="*/ 3076751 h 4051476"/>
              <a:gd name="connsiteX44" fmla="*/ 1154689 w 1879846"/>
              <a:gd name="connsiteY44" fmla="*/ 2965626 h 4051476"/>
              <a:gd name="connsiteX45" fmla="*/ 1059439 w 1879846"/>
              <a:gd name="connsiteY45" fmla="*/ 2959276 h 4051476"/>
              <a:gd name="connsiteX46" fmla="*/ 1014989 w 1879846"/>
              <a:gd name="connsiteY46" fmla="*/ 2994201 h 4051476"/>
              <a:gd name="connsiteX47" fmla="*/ 971329 w 1879846"/>
              <a:gd name="connsiteY47" fmla="*/ 2934665 h 4051476"/>
              <a:gd name="connsiteX48" fmla="*/ 967361 w 1879846"/>
              <a:gd name="connsiteY48" fmla="*/ 2894183 h 4051476"/>
              <a:gd name="connsiteX49" fmla="*/ 964980 w 1879846"/>
              <a:gd name="connsiteY49" fmla="*/ 2894185 h 4051476"/>
              <a:gd name="connsiteX50" fmla="*/ 950691 w 1879846"/>
              <a:gd name="connsiteY50" fmla="*/ 2857671 h 4051476"/>
              <a:gd name="connsiteX51" fmla="*/ 891954 w 1879846"/>
              <a:gd name="connsiteY51" fmla="*/ 2819571 h 4051476"/>
              <a:gd name="connsiteX52" fmla="*/ 860207 w 1879846"/>
              <a:gd name="connsiteY52" fmla="*/ 2803700 h 4051476"/>
              <a:gd name="connsiteX53" fmla="*/ 840360 w 1879846"/>
              <a:gd name="connsiteY53" fmla="*/ 2775121 h 4051476"/>
              <a:gd name="connsiteX54" fmla="*/ 879257 w 1879846"/>
              <a:gd name="connsiteY54" fmla="*/ 2744169 h 4051476"/>
              <a:gd name="connsiteX55" fmla="*/ 910212 w 1879846"/>
              <a:gd name="connsiteY55" fmla="*/ 2727495 h 4051476"/>
              <a:gd name="connsiteX56" fmla="*/ 938788 w 1879846"/>
              <a:gd name="connsiteY56" fmla="*/ 2715594 h 4051476"/>
              <a:gd name="connsiteX57" fmla="*/ 989586 w 1879846"/>
              <a:gd name="connsiteY57" fmla="*/ 2692571 h 4051476"/>
              <a:gd name="connsiteX58" fmla="*/ 951486 w 1879846"/>
              <a:gd name="connsiteY58" fmla="*/ 2548108 h 4051476"/>
              <a:gd name="connsiteX59" fmla="*/ 776068 w 1879846"/>
              <a:gd name="connsiteY59" fmla="*/ 2459209 h 4051476"/>
              <a:gd name="connsiteX60" fmla="*/ 768923 w 1879846"/>
              <a:gd name="connsiteY60" fmla="*/ 2459605 h 4051476"/>
              <a:gd name="connsiteX61" fmla="*/ 726855 w 1879846"/>
              <a:gd name="connsiteY61" fmla="*/ 2395708 h 4051476"/>
              <a:gd name="connsiteX62" fmla="*/ 693519 w 1879846"/>
              <a:gd name="connsiteY62" fmla="*/ 2401269 h 4051476"/>
              <a:gd name="connsiteX63" fmla="*/ 677642 w 1879846"/>
              <a:gd name="connsiteY63" fmla="*/ 2394119 h 4051476"/>
              <a:gd name="connsiteX64" fmla="*/ 759398 w 1879846"/>
              <a:gd name="connsiteY64" fmla="*/ 2282202 h 4051476"/>
              <a:gd name="connsiteX65" fmla="*/ 800676 w 1879846"/>
              <a:gd name="connsiteY65" fmla="*/ 2322688 h 4051476"/>
              <a:gd name="connsiteX66" fmla="*/ 844329 w 1879846"/>
              <a:gd name="connsiteY66" fmla="*/ 2359990 h 4051476"/>
              <a:gd name="connsiteX67" fmla="*/ 838776 w 1879846"/>
              <a:gd name="connsiteY67" fmla="*/ 2289350 h 4051476"/>
              <a:gd name="connsiteX68" fmla="*/ 838776 w 1879846"/>
              <a:gd name="connsiteY68" fmla="*/ 2239344 h 4051476"/>
              <a:gd name="connsiteX69" fmla="*/ 822107 w 1879846"/>
              <a:gd name="connsiteY69" fmla="*/ 2210769 h 4051476"/>
              <a:gd name="connsiteX70" fmla="*/ 801467 w 1879846"/>
              <a:gd name="connsiteY70" fmla="*/ 2174250 h 4051476"/>
              <a:gd name="connsiteX71" fmla="*/ 741144 w 1879846"/>
              <a:gd name="connsiteY71" fmla="*/ 2144094 h 4051476"/>
              <a:gd name="connsiteX72" fmla="*/ 676054 w 1879846"/>
              <a:gd name="connsiteY72" fmla="*/ 2117896 h 4051476"/>
              <a:gd name="connsiteX73" fmla="*/ 735588 w 1879846"/>
              <a:gd name="connsiteY73" fmla="*/ 2092500 h 4051476"/>
              <a:gd name="connsiteX74" fmla="*/ 789561 w 1879846"/>
              <a:gd name="connsiteY74" fmla="*/ 2025026 h 4051476"/>
              <a:gd name="connsiteX75" fmla="*/ 846713 w 1879846"/>
              <a:gd name="connsiteY75" fmla="*/ 2009950 h 4051476"/>
              <a:gd name="connsiteX76" fmla="*/ 853063 w 1879846"/>
              <a:gd name="connsiteY76" fmla="*/ 1967881 h 4051476"/>
              <a:gd name="connsiteX77" fmla="*/ 861792 w 1879846"/>
              <a:gd name="connsiteY77" fmla="*/ 1920250 h 4051476"/>
              <a:gd name="connsiteX78" fmla="*/ 810992 w 1879846"/>
              <a:gd name="connsiteY78" fmla="*/ 1896441 h 4051476"/>
              <a:gd name="connsiteX79" fmla="*/ 1224538 w 1879846"/>
              <a:gd name="connsiteY79" fmla="*/ 1549575 h 4051476"/>
              <a:gd name="connsiteX80" fmla="*/ 1865886 w 1879846"/>
              <a:gd name="connsiteY80" fmla="*/ 778048 h 4051476"/>
              <a:gd name="connsiteX81" fmla="*/ 1646813 w 1879846"/>
              <a:gd name="connsiteY81" fmla="*/ 168450 h 4051476"/>
              <a:gd name="connsiteX82" fmla="*/ 1418213 w 1879846"/>
              <a:gd name="connsiteY82" fmla="*/ 175 h 4051476"/>
              <a:gd name="connsiteX83" fmla="*/ 818138 w 1879846"/>
              <a:gd name="connsiteY83" fmla="*/ 136700 h 4051476"/>
              <a:gd name="connsiteX84" fmla="*/ 322838 w 1879846"/>
              <a:gd name="connsiteY84" fmla="*/ 152575 h 4051476"/>
              <a:gd name="connsiteX85" fmla="*/ 189488 w 1879846"/>
              <a:gd name="connsiteY85" fmla="*/ 381175 h 4051476"/>
              <a:gd name="connsiteX86" fmla="*/ 81536 w 1879846"/>
              <a:gd name="connsiteY86" fmla="*/ 870121 h 4051476"/>
              <a:gd name="connsiteX87" fmla="*/ 224414 w 1879846"/>
              <a:gd name="connsiteY87" fmla="*/ 692325 h 4051476"/>
              <a:gd name="connsiteX88" fmla="*/ 240289 w 1879846"/>
              <a:gd name="connsiteY88" fmla="*/ 978075 h 4051476"/>
              <a:gd name="connsiteX89" fmla="*/ 281564 w 1879846"/>
              <a:gd name="connsiteY89" fmla="*/ 1098725 h 4051476"/>
              <a:gd name="connsiteX90" fmla="*/ 56139 w 1879846"/>
              <a:gd name="connsiteY90" fmla="*/ 1203500 h 4051476"/>
              <a:gd name="connsiteX91" fmla="*/ 17245 w 1879846"/>
              <a:gd name="connsiteY91" fmla="*/ 1346375 h 4051476"/>
              <a:gd name="connsiteX92" fmla="*/ 5339 w 1879846"/>
              <a:gd name="connsiteY92" fmla="*/ 1400350 h 4051476"/>
              <a:gd name="connsiteX93" fmla="*/ 110114 w 1879846"/>
              <a:gd name="connsiteY93" fmla="*/ 1543225 h 4051476"/>
              <a:gd name="connsiteX94" fmla="*/ 246639 w 1879846"/>
              <a:gd name="connsiteY94" fmla="*/ 1673400 h 4051476"/>
              <a:gd name="connsiteX95" fmla="*/ 227587 w 1879846"/>
              <a:gd name="connsiteY95" fmla="*/ 1930570 h 4051476"/>
              <a:gd name="connsiteX96" fmla="*/ 227587 w 1879846"/>
              <a:gd name="connsiteY96" fmla="*/ 1930174 h 4051476"/>
              <a:gd name="connsiteX0" fmla="*/ 227587 w 1879846"/>
              <a:gd name="connsiteY0" fmla="*/ 1930174 h 4051476"/>
              <a:gd name="connsiteX1" fmla="*/ 198220 w 1879846"/>
              <a:gd name="connsiteY1" fmla="*/ 2001219 h 4051476"/>
              <a:gd name="connsiteX2" fmla="*/ 152180 w 1879846"/>
              <a:gd name="connsiteY2" fmla="*/ 2105197 h 4051476"/>
              <a:gd name="connsiteX3" fmla="*/ 126783 w 1879846"/>
              <a:gd name="connsiteY3" fmla="*/ 2217913 h 4051476"/>
              <a:gd name="connsiteX4" fmla="*/ 128367 w 1879846"/>
              <a:gd name="connsiteY4" fmla="*/ 2424282 h 4051476"/>
              <a:gd name="connsiteX5" fmla="*/ 213298 w 1879846"/>
              <a:gd name="connsiteY5" fmla="*/ 2567952 h 4051476"/>
              <a:gd name="connsiteX6" fmla="*/ 252988 w 1879846"/>
              <a:gd name="connsiteY6" fmla="*/ 2646538 h 4051476"/>
              <a:gd name="connsiteX7" fmla="*/ 283149 w 1879846"/>
              <a:gd name="connsiteY7" fmla="*/ 2716384 h 4051476"/>
              <a:gd name="connsiteX8" fmla="*/ 226794 w 1879846"/>
              <a:gd name="connsiteY8" fmla="*/ 2727500 h 4051476"/>
              <a:gd name="connsiteX9" fmla="*/ 105351 w 1879846"/>
              <a:gd name="connsiteY9" fmla="*/ 2770363 h 4051476"/>
              <a:gd name="connsiteX10" fmla="*/ 50582 w 1879846"/>
              <a:gd name="connsiteY10" fmla="*/ 2791794 h 4051476"/>
              <a:gd name="connsiteX11" fmla="*/ 10098 w 1879846"/>
              <a:gd name="connsiteY11" fmla="*/ 2793378 h 4051476"/>
              <a:gd name="connsiteX12" fmla="*/ 55344 w 1879846"/>
              <a:gd name="connsiteY12" fmla="*/ 2875138 h 4051476"/>
              <a:gd name="connsiteX13" fmla="*/ 84711 w 1879846"/>
              <a:gd name="connsiteY13" fmla="*/ 2886248 h 4051476"/>
              <a:gd name="connsiteX14" fmla="*/ 122019 w 1879846"/>
              <a:gd name="connsiteY14" fmla="*/ 2863231 h 4051476"/>
              <a:gd name="connsiteX15" fmla="*/ 172023 w 1879846"/>
              <a:gd name="connsiteY15" fmla="*/ 2854496 h 4051476"/>
              <a:gd name="connsiteX16" fmla="*/ 126779 w 1879846"/>
              <a:gd name="connsiteY16" fmla="*/ 2922757 h 4051476"/>
              <a:gd name="connsiteX17" fmla="*/ 97413 w 1879846"/>
              <a:gd name="connsiteY17" fmla="*/ 2991025 h 4051476"/>
              <a:gd name="connsiteX18" fmla="*/ 161704 w 1879846"/>
              <a:gd name="connsiteY18" fmla="*/ 3072777 h 4051476"/>
              <a:gd name="connsiteX19" fmla="*/ 191073 w 1879846"/>
              <a:gd name="connsiteY19" fmla="*/ 3129927 h 4051476"/>
              <a:gd name="connsiteX20" fmla="*/ 97411 w 1879846"/>
              <a:gd name="connsiteY20" fmla="*/ 3175172 h 4051476"/>
              <a:gd name="connsiteX21" fmla="*/ 145038 w 1879846"/>
              <a:gd name="connsiteY21" fmla="*/ 3264075 h 4051476"/>
              <a:gd name="connsiteX22" fmla="*/ 243460 w 1879846"/>
              <a:gd name="connsiteY22" fmla="*/ 3298203 h 4051476"/>
              <a:gd name="connsiteX23" fmla="*/ 326805 w 1879846"/>
              <a:gd name="connsiteY23" fmla="*/ 3322810 h 4051476"/>
              <a:gd name="connsiteX24" fmla="*/ 392685 w 1879846"/>
              <a:gd name="connsiteY24" fmla="*/ 3410121 h 4051476"/>
              <a:gd name="connsiteX25" fmla="*/ 576838 w 1879846"/>
              <a:gd name="connsiteY25" fmla="*/ 3724450 h 4051476"/>
              <a:gd name="connsiteX26" fmla="*/ 694313 w 1879846"/>
              <a:gd name="connsiteY26" fmla="*/ 3787949 h 4051476"/>
              <a:gd name="connsiteX27" fmla="*/ 751463 w 1879846"/>
              <a:gd name="connsiteY27" fmla="*/ 3753026 h 4051476"/>
              <a:gd name="connsiteX28" fmla="*/ 849888 w 1879846"/>
              <a:gd name="connsiteY28" fmla="*/ 3743500 h 4051476"/>
              <a:gd name="connsiteX29" fmla="*/ 983238 w 1879846"/>
              <a:gd name="connsiteY29" fmla="*/ 3905425 h 4051476"/>
              <a:gd name="connsiteX30" fmla="*/ 1018163 w 1879846"/>
              <a:gd name="connsiteY30" fmla="*/ 3981624 h 4051476"/>
              <a:gd name="connsiteX31" fmla="*/ 1116588 w 1879846"/>
              <a:gd name="connsiteY31" fmla="*/ 4051476 h 4051476"/>
              <a:gd name="connsiteX32" fmla="*/ 1165799 w 1879846"/>
              <a:gd name="connsiteY32" fmla="*/ 3981621 h 4051476"/>
              <a:gd name="connsiteX33" fmla="*/ 1284864 w 1879846"/>
              <a:gd name="connsiteY33" fmla="*/ 3908601 h 4051476"/>
              <a:gd name="connsiteX34" fmla="*/ 1361063 w 1879846"/>
              <a:gd name="connsiteY34" fmla="*/ 3803824 h 4051476"/>
              <a:gd name="connsiteX35" fmla="*/ 1291213 w 1879846"/>
              <a:gd name="connsiteY35" fmla="*/ 3648251 h 4051476"/>
              <a:gd name="connsiteX36" fmla="*/ 1161039 w 1879846"/>
              <a:gd name="connsiteY36" fmla="*/ 3626026 h 4051476"/>
              <a:gd name="connsiteX37" fmla="*/ 1151513 w 1879846"/>
              <a:gd name="connsiteY37" fmla="*/ 3527600 h 4051476"/>
              <a:gd name="connsiteX38" fmla="*/ 1237239 w 1879846"/>
              <a:gd name="connsiteY38" fmla="*/ 3410126 h 4051476"/>
              <a:gd name="connsiteX39" fmla="*/ 1392814 w 1879846"/>
              <a:gd name="connsiteY39" fmla="*/ 3295826 h 4051476"/>
              <a:gd name="connsiteX40" fmla="*/ 1548388 w 1879846"/>
              <a:gd name="connsiteY40" fmla="*/ 3210101 h 4051476"/>
              <a:gd name="connsiteX41" fmla="*/ 1619823 w 1879846"/>
              <a:gd name="connsiteY41" fmla="*/ 3071190 h 4051476"/>
              <a:gd name="connsiteX42" fmla="*/ 1497589 w 1879846"/>
              <a:gd name="connsiteY42" fmla="*/ 3029126 h 4051476"/>
              <a:gd name="connsiteX43" fmla="*/ 1319789 w 1879846"/>
              <a:gd name="connsiteY43" fmla="*/ 3076751 h 4051476"/>
              <a:gd name="connsiteX44" fmla="*/ 1154689 w 1879846"/>
              <a:gd name="connsiteY44" fmla="*/ 2965626 h 4051476"/>
              <a:gd name="connsiteX45" fmla="*/ 1059439 w 1879846"/>
              <a:gd name="connsiteY45" fmla="*/ 2959276 h 4051476"/>
              <a:gd name="connsiteX46" fmla="*/ 1014989 w 1879846"/>
              <a:gd name="connsiteY46" fmla="*/ 2994201 h 4051476"/>
              <a:gd name="connsiteX47" fmla="*/ 971329 w 1879846"/>
              <a:gd name="connsiteY47" fmla="*/ 2934665 h 4051476"/>
              <a:gd name="connsiteX48" fmla="*/ 967361 w 1879846"/>
              <a:gd name="connsiteY48" fmla="*/ 2894183 h 4051476"/>
              <a:gd name="connsiteX49" fmla="*/ 964980 w 1879846"/>
              <a:gd name="connsiteY49" fmla="*/ 2894185 h 4051476"/>
              <a:gd name="connsiteX50" fmla="*/ 950691 w 1879846"/>
              <a:gd name="connsiteY50" fmla="*/ 2857671 h 4051476"/>
              <a:gd name="connsiteX51" fmla="*/ 891954 w 1879846"/>
              <a:gd name="connsiteY51" fmla="*/ 2819571 h 4051476"/>
              <a:gd name="connsiteX52" fmla="*/ 860207 w 1879846"/>
              <a:gd name="connsiteY52" fmla="*/ 2803700 h 4051476"/>
              <a:gd name="connsiteX53" fmla="*/ 840360 w 1879846"/>
              <a:gd name="connsiteY53" fmla="*/ 2775121 h 4051476"/>
              <a:gd name="connsiteX54" fmla="*/ 879257 w 1879846"/>
              <a:gd name="connsiteY54" fmla="*/ 2744169 h 4051476"/>
              <a:gd name="connsiteX55" fmla="*/ 910212 w 1879846"/>
              <a:gd name="connsiteY55" fmla="*/ 2727495 h 4051476"/>
              <a:gd name="connsiteX56" fmla="*/ 938788 w 1879846"/>
              <a:gd name="connsiteY56" fmla="*/ 2715594 h 4051476"/>
              <a:gd name="connsiteX57" fmla="*/ 989586 w 1879846"/>
              <a:gd name="connsiteY57" fmla="*/ 2692571 h 4051476"/>
              <a:gd name="connsiteX58" fmla="*/ 951486 w 1879846"/>
              <a:gd name="connsiteY58" fmla="*/ 2548108 h 4051476"/>
              <a:gd name="connsiteX59" fmla="*/ 776068 w 1879846"/>
              <a:gd name="connsiteY59" fmla="*/ 2459209 h 4051476"/>
              <a:gd name="connsiteX60" fmla="*/ 768923 w 1879846"/>
              <a:gd name="connsiteY60" fmla="*/ 2459605 h 4051476"/>
              <a:gd name="connsiteX61" fmla="*/ 726855 w 1879846"/>
              <a:gd name="connsiteY61" fmla="*/ 2395708 h 4051476"/>
              <a:gd name="connsiteX62" fmla="*/ 693519 w 1879846"/>
              <a:gd name="connsiteY62" fmla="*/ 2401269 h 4051476"/>
              <a:gd name="connsiteX63" fmla="*/ 677642 w 1879846"/>
              <a:gd name="connsiteY63" fmla="*/ 2394119 h 4051476"/>
              <a:gd name="connsiteX64" fmla="*/ 759398 w 1879846"/>
              <a:gd name="connsiteY64" fmla="*/ 2282202 h 4051476"/>
              <a:gd name="connsiteX65" fmla="*/ 800676 w 1879846"/>
              <a:gd name="connsiteY65" fmla="*/ 2322688 h 4051476"/>
              <a:gd name="connsiteX66" fmla="*/ 844329 w 1879846"/>
              <a:gd name="connsiteY66" fmla="*/ 2359990 h 4051476"/>
              <a:gd name="connsiteX67" fmla="*/ 838776 w 1879846"/>
              <a:gd name="connsiteY67" fmla="*/ 2289350 h 4051476"/>
              <a:gd name="connsiteX68" fmla="*/ 838776 w 1879846"/>
              <a:gd name="connsiteY68" fmla="*/ 2239344 h 4051476"/>
              <a:gd name="connsiteX69" fmla="*/ 822107 w 1879846"/>
              <a:gd name="connsiteY69" fmla="*/ 2210769 h 4051476"/>
              <a:gd name="connsiteX70" fmla="*/ 801467 w 1879846"/>
              <a:gd name="connsiteY70" fmla="*/ 2174250 h 4051476"/>
              <a:gd name="connsiteX71" fmla="*/ 741144 w 1879846"/>
              <a:gd name="connsiteY71" fmla="*/ 2144094 h 4051476"/>
              <a:gd name="connsiteX72" fmla="*/ 676054 w 1879846"/>
              <a:gd name="connsiteY72" fmla="*/ 2117896 h 4051476"/>
              <a:gd name="connsiteX73" fmla="*/ 735588 w 1879846"/>
              <a:gd name="connsiteY73" fmla="*/ 2092500 h 4051476"/>
              <a:gd name="connsiteX74" fmla="*/ 789561 w 1879846"/>
              <a:gd name="connsiteY74" fmla="*/ 2025026 h 4051476"/>
              <a:gd name="connsiteX75" fmla="*/ 846713 w 1879846"/>
              <a:gd name="connsiteY75" fmla="*/ 2009950 h 4051476"/>
              <a:gd name="connsiteX76" fmla="*/ 853063 w 1879846"/>
              <a:gd name="connsiteY76" fmla="*/ 1967881 h 4051476"/>
              <a:gd name="connsiteX77" fmla="*/ 861792 w 1879846"/>
              <a:gd name="connsiteY77" fmla="*/ 1920250 h 4051476"/>
              <a:gd name="connsiteX78" fmla="*/ 810992 w 1879846"/>
              <a:gd name="connsiteY78" fmla="*/ 1896441 h 4051476"/>
              <a:gd name="connsiteX79" fmla="*/ 1224538 w 1879846"/>
              <a:gd name="connsiteY79" fmla="*/ 1549575 h 4051476"/>
              <a:gd name="connsiteX80" fmla="*/ 1865886 w 1879846"/>
              <a:gd name="connsiteY80" fmla="*/ 778048 h 4051476"/>
              <a:gd name="connsiteX81" fmla="*/ 1646813 w 1879846"/>
              <a:gd name="connsiteY81" fmla="*/ 168450 h 4051476"/>
              <a:gd name="connsiteX82" fmla="*/ 1418213 w 1879846"/>
              <a:gd name="connsiteY82" fmla="*/ 175 h 4051476"/>
              <a:gd name="connsiteX83" fmla="*/ 818138 w 1879846"/>
              <a:gd name="connsiteY83" fmla="*/ 136700 h 4051476"/>
              <a:gd name="connsiteX84" fmla="*/ 322838 w 1879846"/>
              <a:gd name="connsiteY84" fmla="*/ 152575 h 4051476"/>
              <a:gd name="connsiteX85" fmla="*/ 189488 w 1879846"/>
              <a:gd name="connsiteY85" fmla="*/ 381175 h 4051476"/>
              <a:gd name="connsiteX86" fmla="*/ 81536 w 1879846"/>
              <a:gd name="connsiteY86" fmla="*/ 870121 h 4051476"/>
              <a:gd name="connsiteX87" fmla="*/ 224414 w 1879846"/>
              <a:gd name="connsiteY87" fmla="*/ 692325 h 4051476"/>
              <a:gd name="connsiteX88" fmla="*/ 240289 w 1879846"/>
              <a:gd name="connsiteY88" fmla="*/ 978075 h 4051476"/>
              <a:gd name="connsiteX89" fmla="*/ 281564 w 1879846"/>
              <a:gd name="connsiteY89" fmla="*/ 1098725 h 4051476"/>
              <a:gd name="connsiteX90" fmla="*/ 202189 w 1879846"/>
              <a:gd name="connsiteY90" fmla="*/ 1162225 h 4051476"/>
              <a:gd name="connsiteX91" fmla="*/ 56139 w 1879846"/>
              <a:gd name="connsiteY91" fmla="*/ 1203500 h 4051476"/>
              <a:gd name="connsiteX92" fmla="*/ 17245 w 1879846"/>
              <a:gd name="connsiteY92" fmla="*/ 1346375 h 4051476"/>
              <a:gd name="connsiteX93" fmla="*/ 5339 w 1879846"/>
              <a:gd name="connsiteY93" fmla="*/ 1400350 h 4051476"/>
              <a:gd name="connsiteX94" fmla="*/ 110114 w 1879846"/>
              <a:gd name="connsiteY94" fmla="*/ 1543225 h 4051476"/>
              <a:gd name="connsiteX95" fmla="*/ 246639 w 1879846"/>
              <a:gd name="connsiteY95" fmla="*/ 1673400 h 4051476"/>
              <a:gd name="connsiteX96" fmla="*/ 227587 w 1879846"/>
              <a:gd name="connsiteY96" fmla="*/ 1930570 h 4051476"/>
              <a:gd name="connsiteX97" fmla="*/ 227587 w 1879846"/>
              <a:gd name="connsiteY97" fmla="*/ 1930174 h 4051476"/>
              <a:gd name="connsiteX0" fmla="*/ 227587 w 1879846"/>
              <a:gd name="connsiteY0" fmla="*/ 1930174 h 4051476"/>
              <a:gd name="connsiteX1" fmla="*/ 198220 w 1879846"/>
              <a:gd name="connsiteY1" fmla="*/ 2001219 h 4051476"/>
              <a:gd name="connsiteX2" fmla="*/ 152180 w 1879846"/>
              <a:gd name="connsiteY2" fmla="*/ 2105197 h 4051476"/>
              <a:gd name="connsiteX3" fmla="*/ 126783 w 1879846"/>
              <a:gd name="connsiteY3" fmla="*/ 2217913 h 4051476"/>
              <a:gd name="connsiteX4" fmla="*/ 128367 w 1879846"/>
              <a:gd name="connsiteY4" fmla="*/ 2424282 h 4051476"/>
              <a:gd name="connsiteX5" fmla="*/ 213298 w 1879846"/>
              <a:gd name="connsiteY5" fmla="*/ 2567952 h 4051476"/>
              <a:gd name="connsiteX6" fmla="*/ 252988 w 1879846"/>
              <a:gd name="connsiteY6" fmla="*/ 2646538 h 4051476"/>
              <a:gd name="connsiteX7" fmla="*/ 283149 w 1879846"/>
              <a:gd name="connsiteY7" fmla="*/ 2716384 h 4051476"/>
              <a:gd name="connsiteX8" fmla="*/ 226794 w 1879846"/>
              <a:gd name="connsiteY8" fmla="*/ 2727500 h 4051476"/>
              <a:gd name="connsiteX9" fmla="*/ 105351 w 1879846"/>
              <a:gd name="connsiteY9" fmla="*/ 2770363 h 4051476"/>
              <a:gd name="connsiteX10" fmla="*/ 50582 w 1879846"/>
              <a:gd name="connsiteY10" fmla="*/ 2791794 h 4051476"/>
              <a:gd name="connsiteX11" fmla="*/ 10098 w 1879846"/>
              <a:gd name="connsiteY11" fmla="*/ 2793378 h 4051476"/>
              <a:gd name="connsiteX12" fmla="*/ 55344 w 1879846"/>
              <a:gd name="connsiteY12" fmla="*/ 2875138 h 4051476"/>
              <a:gd name="connsiteX13" fmla="*/ 84711 w 1879846"/>
              <a:gd name="connsiteY13" fmla="*/ 2886248 h 4051476"/>
              <a:gd name="connsiteX14" fmla="*/ 122019 w 1879846"/>
              <a:gd name="connsiteY14" fmla="*/ 2863231 h 4051476"/>
              <a:gd name="connsiteX15" fmla="*/ 172023 w 1879846"/>
              <a:gd name="connsiteY15" fmla="*/ 2854496 h 4051476"/>
              <a:gd name="connsiteX16" fmla="*/ 126779 w 1879846"/>
              <a:gd name="connsiteY16" fmla="*/ 2922757 h 4051476"/>
              <a:gd name="connsiteX17" fmla="*/ 97413 w 1879846"/>
              <a:gd name="connsiteY17" fmla="*/ 2991025 h 4051476"/>
              <a:gd name="connsiteX18" fmla="*/ 161704 w 1879846"/>
              <a:gd name="connsiteY18" fmla="*/ 3072777 h 4051476"/>
              <a:gd name="connsiteX19" fmla="*/ 191073 w 1879846"/>
              <a:gd name="connsiteY19" fmla="*/ 3129927 h 4051476"/>
              <a:gd name="connsiteX20" fmla="*/ 97411 w 1879846"/>
              <a:gd name="connsiteY20" fmla="*/ 3175172 h 4051476"/>
              <a:gd name="connsiteX21" fmla="*/ 145038 w 1879846"/>
              <a:gd name="connsiteY21" fmla="*/ 3264075 h 4051476"/>
              <a:gd name="connsiteX22" fmla="*/ 243460 w 1879846"/>
              <a:gd name="connsiteY22" fmla="*/ 3298203 h 4051476"/>
              <a:gd name="connsiteX23" fmla="*/ 326805 w 1879846"/>
              <a:gd name="connsiteY23" fmla="*/ 3322810 h 4051476"/>
              <a:gd name="connsiteX24" fmla="*/ 392685 w 1879846"/>
              <a:gd name="connsiteY24" fmla="*/ 3410121 h 4051476"/>
              <a:gd name="connsiteX25" fmla="*/ 576838 w 1879846"/>
              <a:gd name="connsiteY25" fmla="*/ 3724450 h 4051476"/>
              <a:gd name="connsiteX26" fmla="*/ 694313 w 1879846"/>
              <a:gd name="connsiteY26" fmla="*/ 3787949 h 4051476"/>
              <a:gd name="connsiteX27" fmla="*/ 751463 w 1879846"/>
              <a:gd name="connsiteY27" fmla="*/ 3753026 h 4051476"/>
              <a:gd name="connsiteX28" fmla="*/ 849888 w 1879846"/>
              <a:gd name="connsiteY28" fmla="*/ 3743500 h 4051476"/>
              <a:gd name="connsiteX29" fmla="*/ 983238 w 1879846"/>
              <a:gd name="connsiteY29" fmla="*/ 3905425 h 4051476"/>
              <a:gd name="connsiteX30" fmla="*/ 1018163 w 1879846"/>
              <a:gd name="connsiteY30" fmla="*/ 3981624 h 4051476"/>
              <a:gd name="connsiteX31" fmla="*/ 1116588 w 1879846"/>
              <a:gd name="connsiteY31" fmla="*/ 4051476 h 4051476"/>
              <a:gd name="connsiteX32" fmla="*/ 1165799 w 1879846"/>
              <a:gd name="connsiteY32" fmla="*/ 3981621 h 4051476"/>
              <a:gd name="connsiteX33" fmla="*/ 1284864 w 1879846"/>
              <a:gd name="connsiteY33" fmla="*/ 3908601 h 4051476"/>
              <a:gd name="connsiteX34" fmla="*/ 1361063 w 1879846"/>
              <a:gd name="connsiteY34" fmla="*/ 3803824 h 4051476"/>
              <a:gd name="connsiteX35" fmla="*/ 1291213 w 1879846"/>
              <a:gd name="connsiteY35" fmla="*/ 3648251 h 4051476"/>
              <a:gd name="connsiteX36" fmla="*/ 1161039 w 1879846"/>
              <a:gd name="connsiteY36" fmla="*/ 3626026 h 4051476"/>
              <a:gd name="connsiteX37" fmla="*/ 1151513 w 1879846"/>
              <a:gd name="connsiteY37" fmla="*/ 3527600 h 4051476"/>
              <a:gd name="connsiteX38" fmla="*/ 1237239 w 1879846"/>
              <a:gd name="connsiteY38" fmla="*/ 3410126 h 4051476"/>
              <a:gd name="connsiteX39" fmla="*/ 1392814 w 1879846"/>
              <a:gd name="connsiteY39" fmla="*/ 3295826 h 4051476"/>
              <a:gd name="connsiteX40" fmla="*/ 1548388 w 1879846"/>
              <a:gd name="connsiteY40" fmla="*/ 3210101 h 4051476"/>
              <a:gd name="connsiteX41" fmla="*/ 1619823 w 1879846"/>
              <a:gd name="connsiteY41" fmla="*/ 3071190 h 4051476"/>
              <a:gd name="connsiteX42" fmla="*/ 1497589 w 1879846"/>
              <a:gd name="connsiteY42" fmla="*/ 3029126 h 4051476"/>
              <a:gd name="connsiteX43" fmla="*/ 1319789 w 1879846"/>
              <a:gd name="connsiteY43" fmla="*/ 3076751 h 4051476"/>
              <a:gd name="connsiteX44" fmla="*/ 1154689 w 1879846"/>
              <a:gd name="connsiteY44" fmla="*/ 2965626 h 4051476"/>
              <a:gd name="connsiteX45" fmla="*/ 1059439 w 1879846"/>
              <a:gd name="connsiteY45" fmla="*/ 2959276 h 4051476"/>
              <a:gd name="connsiteX46" fmla="*/ 1014989 w 1879846"/>
              <a:gd name="connsiteY46" fmla="*/ 2994201 h 4051476"/>
              <a:gd name="connsiteX47" fmla="*/ 971329 w 1879846"/>
              <a:gd name="connsiteY47" fmla="*/ 2934665 h 4051476"/>
              <a:gd name="connsiteX48" fmla="*/ 967361 w 1879846"/>
              <a:gd name="connsiteY48" fmla="*/ 2894183 h 4051476"/>
              <a:gd name="connsiteX49" fmla="*/ 964980 w 1879846"/>
              <a:gd name="connsiteY49" fmla="*/ 2894185 h 4051476"/>
              <a:gd name="connsiteX50" fmla="*/ 950691 w 1879846"/>
              <a:gd name="connsiteY50" fmla="*/ 2857671 h 4051476"/>
              <a:gd name="connsiteX51" fmla="*/ 891954 w 1879846"/>
              <a:gd name="connsiteY51" fmla="*/ 2819571 h 4051476"/>
              <a:gd name="connsiteX52" fmla="*/ 860207 w 1879846"/>
              <a:gd name="connsiteY52" fmla="*/ 2803700 h 4051476"/>
              <a:gd name="connsiteX53" fmla="*/ 840360 w 1879846"/>
              <a:gd name="connsiteY53" fmla="*/ 2775121 h 4051476"/>
              <a:gd name="connsiteX54" fmla="*/ 879257 w 1879846"/>
              <a:gd name="connsiteY54" fmla="*/ 2744169 h 4051476"/>
              <a:gd name="connsiteX55" fmla="*/ 910212 w 1879846"/>
              <a:gd name="connsiteY55" fmla="*/ 2727495 h 4051476"/>
              <a:gd name="connsiteX56" fmla="*/ 938788 w 1879846"/>
              <a:gd name="connsiteY56" fmla="*/ 2715594 h 4051476"/>
              <a:gd name="connsiteX57" fmla="*/ 989586 w 1879846"/>
              <a:gd name="connsiteY57" fmla="*/ 2692571 h 4051476"/>
              <a:gd name="connsiteX58" fmla="*/ 951486 w 1879846"/>
              <a:gd name="connsiteY58" fmla="*/ 2548108 h 4051476"/>
              <a:gd name="connsiteX59" fmla="*/ 776068 w 1879846"/>
              <a:gd name="connsiteY59" fmla="*/ 2459209 h 4051476"/>
              <a:gd name="connsiteX60" fmla="*/ 768923 w 1879846"/>
              <a:gd name="connsiteY60" fmla="*/ 2459605 h 4051476"/>
              <a:gd name="connsiteX61" fmla="*/ 726855 w 1879846"/>
              <a:gd name="connsiteY61" fmla="*/ 2395708 h 4051476"/>
              <a:gd name="connsiteX62" fmla="*/ 693519 w 1879846"/>
              <a:gd name="connsiteY62" fmla="*/ 2401269 h 4051476"/>
              <a:gd name="connsiteX63" fmla="*/ 677642 w 1879846"/>
              <a:gd name="connsiteY63" fmla="*/ 2394119 h 4051476"/>
              <a:gd name="connsiteX64" fmla="*/ 759398 w 1879846"/>
              <a:gd name="connsiteY64" fmla="*/ 2282202 h 4051476"/>
              <a:gd name="connsiteX65" fmla="*/ 800676 w 1879846"/>
              <a:gd name="connsiteY65" fmla="*/ 2322688 h 4051476"/>
              <a:gd name="connsiteX66" fmla="*/ 844329 w 1879846"/>
              <a:gd name="connsiteY66" fmla="*/ 2359990 h 4051476"/>
              <a:gd name="connsiteX67" fmla="*/ 838776 w 1879846"/>
              <a:gd name="connsiteY67" fmla="*/ 2289350 h 4051476"/>
              <a:gd name="connsiteX68" fmla="*/ 838776 w 1879846"/>
              <a:gd name="connsiteY68" fmla="*/ 2239344 h 4051476"/>
              <a:gd name="connsiteX69" fmla="*/ 822107 w 1879846"/>
              <a:gd name="connsiteY69" fmla="*/ 2210769 h 4051476"/>
              <a:gd name="connsiteX70" fmla="*/ 801467 w 1879846"/>
              <a:gd name="connsiteY70" fmla="*/ 2174250 h 4051476"/>
              <a:gd name="connsiteX71" fmla="*/ 741144 w 1879846"/>
              <a:gd name="connsiteY71" fmla="*/ 2144094 h 4051476"/>
              <a:gd name="connsiteX72" fmla="*/ 676054 w 1879846"/>
              <a:gd name="connsiteY72" fmla="*/ 2117896 h 4051476"/>
              <a:gd name="connsiteX73" fmla="*/ 735588 w 1879846"/>
              <a:gd name="connsiteY73" fmla="*/ 2092500 h 4051476"/>
              <a:gd name="connsiteX74" fmla="*/ 789561 w 1879846"/>
              <a:gd name="connsiteY74" fmla="*/ 2025026 h 4051476"/>
              <a:gd name="connsiteX75" fmla="*/ 846713 w 1879846"/>
              <a:gd name="connsiteY75" fmla="*/ 2009950 h 4051476"/>
              <a:gd name="connsiteX76" fmla="*/ 853063 w 1879846"/>
              <a:gd name="connsiteY76" fmla="*/ 1967881 h 4051476"/>
              <a:gd name="connsiteX77" fmla="*/ 861792 w 1879846"/>
              <a:gd name="connsiteY77" fmla="*/ 1920250 h 4051476"/>
              <a:gd name="connsiteX78" fmla="*/ 810992 w 1879846"/>
              <a:gd name="connsiteY78" fmla="*/ 1896441 h 4051476"/>
              <a:gd name="connsiteX79" fmla="*/ 1224538 w 1879846"/>
              <a:gd name="connsiteY79" fmla="*/ 1549575 h 4051476"/>
              <a:gd name="connsiteX80" fmla="*/ 1865886 w 1879846"/>
              <a:gd name="connsiteY80" fmla="*/ 778048 h 4051476"/>
              <a:gd name="connsiteX81" fmla="*/ 1646813 w 1879846"/>
              <a:gd name="connsiteY81" fmla="*/ 168450 h 4051476"/>
              <a:gd name="connsiteX82" fmla="*/ 1418213 w 1879846"/>
              <a:gd name="connsiteY82" fmla="*/ 175 h 4051476"/>
              <a:gd name="connsiteX83" fmla="*/ 818138 w 1879846"/>
              <a:gd name="connsiteY83" fmla="*/ 136700 h 4051476"/>
              <a:gd name="connsiteX84" fmla="*/ 322838 w 1879846"/>
              <a:gd name="connsiteY84" fmla="*/ 152575 h 4051476"/>
              <a:gd name="connsiteX85" fmla="*/ 189488 w 1879846"/>
              <a:gd name="connsiteY85" fmla="*/ 381175 h 4051476"/>
              <a:gd name="connsiteX86" fmla="*/ 81536 w 1879846"/>
              <a:gd name="connsiteY86" fmla="*/ 870121 h 4051476"/>
              <a:gd name="connsiteX87" fmla="*/ 103764 w 1879846"/>
              <a:gd name="connsiteY87" fmla="*/ 1044750 h 4051476"/>
              <a:gd name="connsiteX88" fmla="*/ 224414 w 1879846"/>
              <a:gd name="connsiteY88" fmla="*/ 692325 h 4051476"/>
              <a:gd name="connsiteX89" fmla="*/ 240289 w 1879846"/>
              <a:gd name="connsiteY89" fmla="*/ 978075 h 4051476"/>
              <a:gd name="connsiteX90" fmla="*/ 281564 w 1879846"/>
              <a:gd name="connsiteY90" fmla="*/ 1098725 h 4051476"/>
              <a:gd name="connsiteX91" fmla="*/ 202189 w 1879846"/>
              <a:gd name="connsiteY91" fmla="*/ 1162225 h 4051476"/>
              <a:gd name="connsiteX92" fmla="*/ 56139 w 1879846"/>
              <a:gd name="connsiteY92" fmla="*/ 1203500 h 4051476"/>
              <a:gd name="connsiteX93" fmla="*/ 17245 w 1879846"/>
              <a:gd name="connsiteY93" fmla="*/ 1346375 h 4051476"/>
              <a:gd name="connsiteX94" fmla="*/ 5339 w 1879846"/>
              <a:gd name="connsiteY94" fmla="*/ 1400350 h 4051476"/>
              <a:gd name="connsiteX95" fmla="*/ 110114 w 1879846"/>
              <a:gd name="connsiteY95" fmla="*/ 1543225 h 4051476"/>
              <a:gd name="connsiteX96" fmla="*/ 246639 w 1879846"/>
              <a:gd name="connsiteY96" fmla="*/ 1673400 h 4051476"/>
              <a:gd name="connsiteX97" fmla="*/ 227587 w 1879846"/>
              <a:gd name="connsiteY97" fmla="*/ 1930570 h 4051476"/>
              <a:gd name="connsiteX98" fmla="*/ 227587 w 1879846"/>
              <a:gd name="connsiteY98" fmla="*/ 1930174 h 4051476"/>
              <a:gd name="connsiteX0" fmla="*/ 227587 w 1879846"/>
              <a:gd name="connsiteY0" fmla="*/ 1930174 h 4051476"/>
              <a:gd name="connsiteX1" fmla="*/ 198220 w 1879846"/>
              <a:gd name="connsiteY1" fmla="*/ 2001219 h 4051476"/>
              <a:gd name="connsiteX2" fmla="*/ 152180 w 1879846"/>
              <a:gd name="connsiteY2" fmla="*/ 2105197 h 4051476"/>
              <a:gd name="connsiteX3" fmla="*/ 126783 w 1879846"/>
              <a:gd name="connsiteY3" fmla="*/ 2217913 h 4051476"/>
              <a:gd name="connsiteX4" fmla="*/ 128367 w 1879846"/>
              <a:gd name="connsiteY4" fmla="*/ 2424282 h 4051476"/>
              <a:gd name="connsiteX5" fmla="*/ 213298 w 1879846"/>
              <a:gd name="connsiteY5" fmla="*/ 2567952 h 4051476"/>
              <a:gd name="connsiteX6" fmla="*/ 252988 w 1879846"/>
              <a:gd name="connsiteY6" fmla="*/ 2646538 h 4051476"/>
              <a:gd name="connsiteX7" fmla="*/ 283149 w 1879846"/>
              <a:gd name="connsiteY7" fmla="*/ 2716384 h 4051476"/>
              <a:gd name="connsiteX8" fmla="*/ 226794 w 1879846"/>
              <a:gd name="connsiteY8" fmla="*/ 2727500 h 4051476"/>
              <a:gd name="connsiteX9" fmla="*/ 105351 w 1879846"/>
              <a:gd name="connsiteY9" fmla="*/ 2770363 h 4051476"/>
              <a:gd name="connsiteX10" fmla="*/ 50582 w 1879846"/>
              <a:gd name="connsiteY10" fmla="*/ 2791794 h 4051476"/>
              <a:gd name="connsiteX11" fmla="*/ 10098 w 1879846"/>
              <a:gd name="connsiteY11" fmla="*/ 2793378 h 4051476"/>
              <a:gd name="connsiteX12" fmla="*/ 55344 w 1879846"/>
              <a:gd name="connsiteY12" fmla="*/ 2875138 h 4051476"/>
              <a:gd name="connsiteX13" fmla="*/ 84711 w 1879846"/>
              <a:gd name="connsiteY13" fmla="*/ 2886248 h 4051476"/>
              <a:gd name="connsiteX14" fmla="*/ 122019 w 1879846"/>
              <a:gd name="connsiteY14" fmla="*/ 2863231 h 4051476"/>
              <a:gd name="connsiteX15" fmla="*/ 172023 w 1879846"/>
              <a:gd name="connsiteY15" fmla="*/ 2854496 h 4051476"/>
              <a:gd name="connsiteX16" fmla="*/ 126779 w 1879846"/>
              <a:gd name="connsiteY16" fmla="*/ 2922757 h 4051476"/>
              <a:gd name="connsiteX17" fmla="*/ 97413 w 1879846"/>
              <a:gd name="connsiteY17" fmla="*/ 2991025 h 4051476"/>
              <a:gd name="connsiteX18" fmla="*/ 161704 w 1879846"/>
              <a:gd name="connsiteY18" fmla="*/ 3072777 h 4051476"/>
              <a:gd name="connsiteX19" fmla="*/ 191073 w 1879846"/>
              <a:gd name="connsiteY19" fmla="*/ 3129927 h 4051476"/>
              <a:gd name="connsiteX20" fmla="*/ 97411 w 1879846"/>
              <a:gd name="connsiteY20" fmla="*/ 3175172 h 4051476"/>
              <a:gd name="connsiteX21" fmla="*/ 145038 w 1879846"/>
              <a:gd name="connsiteY21" fmla="*/ 3264075 h 4051476"/>
              <a:gd name="connsiteX22" fmla="*/ 243460 w 1879846"/>
              <a:gd name="connsiteY22" fmla="*/ 3298203 h 4051476"/>
              <a:gd name="connsiteX23" fmla="*/ 326805 w 1879846"/>
              <a:gd name="connsiteY23" fmla="*/ 3322810 h 4051476"/>
              <a:gd name="connsiteX24" fmla="*/ 392685 w 1879846"/>
              <a:gd name="connsiteY24" fmla="*/ 3410121 h 4051476"/>
              <a:gd name="connsiteX25" fmla="*/ 576838 w 1879846"/>
              <a:gd name="connsiteY25" fmla="*/ 3724450 h 4051476"/>
              <a:gd name="connsiteX26" fmla="*/ 694313 w 1879846"/>
              <a:gd name="connsiteY26" fmla="*/ 3787949 h 4051476"/>
              <a:gd name="connsiteX27" fmla="*/ 751463 w 1879846"/>
              <a:gd name="connsiteY27" fmla="*/ 3753026 h 4051476"/>
              <a:gd name="connsiteX28" fmla="*/ 849888 w 1879846"/>
              <a:gd name="connsiteY28" fmla="*/ 3743500 h 4051476"/>
              <a:gd name="connsiteX29" fmla="*/ 983238 w 1879846"/>
              <a:gd name="connsiteY29" fmla="*/ 3905425 h 4051476"/>
              <a:gd name="connsiteX30" fmla="*/ 1018163 w 1879846"/>
              <a:gd name="connsiteY30" fmla="*/ 3981624 h 4051476"/>
              <a:gd name="connsiteX31" fmla="*/ 1116588 w 1879846"/>
              <a:gd name="connsiteY31" fmla="*/ 4051476 h 4051476"/>
              <a:gd name="connsiteX32" fmla="*/ 1165799 w 1879846"/>
              <a:gd name="connsiteY32" fmla="*/ 3981621 h 4051476"/>
              <a:gd name="connsiteX33" fmla="*/ 1284864 w 1879846"/>
              <a:gd name="connsiteY33" fmla="*/ 3908601 h 4051476"/>
              <a:gd name="connsiteX34" fmla="*/ 1361063 w 1879846"/>
              <a:gd name="connsiteY34" fmla="*/ 3803824 h 4051476"/>
              <a:gd name="connsiteX35" fmla="*/ 1291213 w 1879846"/>
              <a:gd name="connsiteY35" fmla="*/ 3648251 h 4051476"/>
              <a:gd name="connsiteX36" fmla="*/ 1161039 w 1879846"/>
              <a:gd name="connsiteY36" fmla="*/ 3626026 h 4051476"/>
              <a:gd name="connsiteX37" fmla="*/ 1151513 w 1879846"/>
              <a:gd name="connsiteY37" fmla="*/ 3527600 h 4051476"/>
              <a:gd name="connsiteX38" fmla="*/ 1237239 w 1879846"/>
              <a:gd name="connsiteY38" fmla="*/ 3410126 h 4051476"/>
              <a:gd name="connsiteX39" fmla="*/ 1392814 w 1879846"/>
              <a:gd name="connsiteY39" fmla="*/ 3295826 h 4051476"/>
              <a:gd name="connsiteX40" fmla="*/ 1548388 w 1879846"/>
              <a:gd name="connsiteY40" fmla="*/ 3210101 h 4051476"/>
              <a:gd name="connsiteX41" fmla="*/ 1619823 w 1879846"/>
              <a:gd name="connsiteY41" fmla="*/ 3071190 h 4051476"/>
              <a:gd name="connsiteX42" fmla="*/ 1497589 w 1879846"/>
              <a:gd name="connsiteY42" fmla="*/ 3029126 h 4051476"/>
              <a:gd name="connsiteX43" fmla="*/ 1319789 w 1879846"/>
              <a:gd name="connsiteY43" fmla="*/ 3076751 h 4051476"/>
              <a:gd name="connsiteX44" fmla="*/ 1154689 w 1879846"/>
              <a:gd name="connsiteY44" fmla="*/ 2965626 h 4051476"/>
              <a:gd name="connsiteX45" fmla="*/ 1059439 w 1879846"/>
              <a:gd name="connsiteY45" fmla="*/ 2959276 h 4051476"/>
              <a:gd name="connsiteX46" fmla="*/ 1014989 w 1879846"/>
              <a:gd name="connsiteY46" fmla="*/ 2994201 h 4051476"/>
              <a:gd name="connsiteX47" fmla="*/ 971329 w 1879846"/>
              <a:gd name="connsiteY47" fmla="*/ 2934665 h 4051476"/>
              <a:gd name="connsiteX48" fmla="*/ 967361 w 1879846"/>
              <a:gd name="connsiteY48" fmla="*/ 2894183 h 4051476"/>
              <a:gd name="connsiteX49" fmla="*/ 964980 w 1879846"/>
              <a:gd name="connsiteY49" fmla="*/ 2894185 h 4051476"/>
              <a:gd name="connsiteX50" fmla="*/ 950691 w 1879846"/>
              <a:gd name="connsiteY50" fmla="*/ 2857671 h 4051476"/>
              <a:gd name="connsiteX51" fmla="*/ 891954 w 1879846"/>
              <a:gd name="connsiteY51" fmla="*/ 2819571 h 4051476"/>
              <a:gd name="connsiteX52" fmla="*/ 860207 w 1879846"/>
              <a:gd name="connsiteY52" fmla="*/ 2803700 h 4051476"/>
              <a:gd name="connsiteX53" fmla="*/ 840360 w 1879846"/>
              <a:gd name="connsiteY53" fmla="*/ 2775121 h 4051476"/>
              <a:gd name="connsiteX54" fmla="*/ 879257 w 1879846"/>
              <a:gd name="connsiteY54" fmla="*/ 2744169 h 4051476"/>
              <a:gd name="connsiteX55" fmla="*/ 910212 w 1879846"/>
              <a:gd name="connsiteY55" fmla="*/ 2727495 h 4051476"/>
              <a:gd name="connsiteX56" fmla="*/ 938788 w 1879846"/>
              <a:gd name="connsiteY56" fmla="*/ 2715594 h 4051476"/>
              <a:gd name="connsiteX57" fmla="*/ 989586 w 1879846"/>
              <a:gd name="connsiteY57" fmla="*/ 2692571 h 4051476"/>
              <a:gd name="connsiteX58" fmla="*/ 951486 w 1879846"/>
              <a:gd name="connsiteY58" fmla="*/ 2548108 h 4051476"/>
              <a:gd name="connsiteX59" fmla="*/ 776068 w 1879846"/>
              <a:gd name="connsiteY59" fmla="*/ 2459209 h 4051476"/>
              <a:gd name="connsiteX60" fmla="*/ 768923 w 1879846"/>
              <a:gd name="connsiteY60" fmla="*/ 2459605 h 4051476"/>
              <a:gd name="connsiteX61" fmla="*/ 726855 w 1879846"/>
              <a:gd name="connsiteY61" fmla="*/ 2395708 h 4051476"/>
              <a:gd name="connsiteX62" fmla="*/ 693519 w 1879846"/>
              <a:gd name="connsiteY62" fmla="*/ 2401269 h 4051476"/>
              <a:gd name="connsiteX63" fmla="*/ 677642 w 1879846"/>
              <a:gd name="connsiteY63" fmla="*/ 2394119 h 4051476"/>
              <a:gd name="connsiteX64" fmla="*/ 759398 w 1879846"/>
              <a:gd name="connsiteY64" fmla="*/ 2282202 h 4051476"/>
              <a:gd name="connsiteX65" fmla="*/ 800676 w 1879846"/>
              <a:gd name="connsiteY65" fmla="*/ 2322688 h 4051476"/>
              <a:gd name="connsiteX66" fmla="*/ 844329 w 1879846"/>
              <a:gd name="connsiteY66" fmla="*/ 2359990 h 4051476"/>
              <a:gd name="connsiteX67" fmla="*/ 838776 w 1879846"/>
              <a:gd name="connsiteY67" fmla="*/ 2289350 h 4051476"/>
              <a:gd name="connsiteX68" fmla="*/ 838776 w 1879846"/>
              <a:gd name="connsiteY68" fmla="*/ 2239344 h 4051476"/>
              <a:gd name="connsiteX69" fmla="*/ 822107 w 1879846"/>
              <a:gd name="connsiteY69" fmla="*/ 2210769 h 4051476"/>
              <a:gd name="connsiteX70" fmla="*/ 801467 w 1879846"/>
              <a:gd name="connsiteY70" fmla="*/ 2174250 h 4051476"/>
              <a:gd name="connsiteX71" fmla="*/ 741144 w 1879846"/>
              <a:gd name="connsiteY71" fmla="*/ 2144094 h 4051476"/>
              <a:gd name="connsiteX72" fmla="*/ 676054 w 1879846"/>
              <a:gd name="connsiteY72" fmla="*/ 2117896 h 4051476"/>
              <a:gd name="connsiteX73" fmla="*/ 735588 w 1879846"/>
              <a:gd name="connsiteY73" fmla="*/ 2092500 h 4051476"/>
              <a:gd name="connsiteX74" fmla="*/ 789561 w 1879846"/>
              <a:gd name="connsiteY74" fmla="*/ 2025026 h 4051476"/>
              <a:gd name="connsiteX75" fmla="*/ 846713 w 1879846"/>
              <a:gd name="connsiteY75" fmla="*/ 2009950 h 4051476"/>
              <a:gd name="connsiteX76" fmla="*/ 853063 w 1879846"/>
              <a:gd name="connsiteY76" fmla="*/ 1967881 h 4051476"/>
              <a:gd name="connsiteX77" fmla="*/ 861792 w 1879846"/>
              <a:gd name="connsiteY77" fmla="*/ 1920250 h 4051476"/>
              <a:gd name="connsiteX78" fmla="*/ 810992 w 1879846"/>
              <a:gd name="connsiteY78" fmla="*/ 1896441 h 4051476"/>
              <a:gd name="connsiteX79" fmla="*/ 1224538 w 1879846"/>
              <a:gd name="connsiteY79" fmla="*/ 1549575 h 4051476"/>
              <a:gd name="connsiteX80" fmla="*/ 1865886 w 1879846"/>
              <a:gd name="connsiteY80" fmla="*/ 778048 h 4051476"/>
              <a:gd name="connsiteX81" fmla="*/ 1646813 w 1879846"/>
              <a:gd name="connsiteY81" fmla="*/ 168450 h 4051476"/>
              <a:gd name="connsiteX82" fmla="*/ 1418213 w 1879846"/>
              <a:gd name="connsiteY82" fmla="*/ 175 h 4051476"/>
              <a:gd name="connsiteX83" fmla="*/ 818138 w 1879846"/>
              <a:gd name="connsiteY83" fmla="*/ 136700 h 4051476"/>
              <a:gd name="connsiteX84" fmla="*/ 322838 w 1879846"/>
              <a:gd name="connsiteY84" fmla="*/ 152575 h 4051476"/>
              <a:gd name="connsiteX85" fmla="*/ 189488 w 1879846"/>
              <a:gd name="connsiteY85" fmla="*/ 381175 h 4051476"/>
              <a:gd name="connsiteX86" fmla="*/ 81536 w 1879846"/>
              <a:gd name="connsiteY86" fmla="*/ 870121 h 4051476"/>
              <a:gd name="connsiteX87" fmla="*/ 103764 w 1879846"/>
              <a:gd name="connsiteY87" fmla="*/ 1044750 h 4051476"/>
              <a:gd name="connsiteX88" fmla="*/ 141864 w 1879846"/>
              <a:gd name="connsiteY88" fmla="*/ 876475 h 4051476"/>
              <a:gd name="connsiteX89" fmla="*/ 224414 w 1879846"/>
              <a:gd name="connsiteY89" fmla="*/ 692325 h 4051476"/>
              <a:gd name="connsiteX90" fmla="*/ 240289 w 1879846"/>
              <a:gd name="connsiteY90" fmla="*/ 978075 h 4051476"/>
              <a:gd name="connsiteX91" fmla="*/ 281564 w 1879846"/>
              <a:gd name="connsiteY91" fmla="*/ 1098725 h 4051476"/>
              <a:gd name="connsiteX92" fmla="*/ 202189 w 1879846"/>
              <a:gd name="connsiteY92" fmla="*/ 1162225 h 4051476"/>
              <a:gd name="connsiteX93" fmla="*/ 56139 w 1879846"/>
              <a:gd name="connsiteY93" fmla="*/ 1203500 h 4051476"/>
              <a:gd name="connsiteX94" fmla="*/ 17245 w 1879846"/>
              <a:gd name="connsiteY94" fmla="*/ 1346375 h 4051476"/>
              <a:gd name="connsiteX95" fmla="*/ 5339 w 1879846"/>
              <a:gd name="connsiteY95" fmla="*/ 1400350 h 4051476"/>
              <a:gd name="connsiteX96" fmla="*/ 110114 w 1879846"/>
              <a:gd name="connsiteY96" fmla="*/ 1543225 h 4051476"/>
              <a:gd name="connsiteX97" fmla="*/ 246639 w 1879846"/>
              <a:gd name="connsiteY97" fmla="*/ 1673400 h 4051476"/>
              <a:gd name="connsiteX98" fmla="*/ 227587 w 1879846"/>
              <a:gd name="connsiteY98" fmla="*/ 1930570 h 4051476"/>
              <a:gd name="connsiteX99" fmla="*/ 227587 w 1879846"/>
              <a:gd name="connsiteY99" fmla="*/ 1930174 h 4051476"/>
              <a:gd name="connsiteX0" fmla="*/ 227587 w 1879846"/>
              <a:gd name="connsiteY0" fmla="*/ 1930174 h 4051476"/>
              <a:gd name="connsiteX1" fmla="*/ 198220 w 1879846"/>
              <a:gd name="connsiteY1" fmla="*/ 2001219 h 4051476"/>
              <a:gd name="connsiteX2" fmla="*/ 152180 w 1879846"/>
              <a:gd name="connsiteY2" fmla="*/ 2105197 h 4051476"/>
              <a:gd name="connsiteX3" fmla="*/ 126783 w 1879846"/>
              <a:gd name="connsiteY3" fmla="*/ 2217913 h 4051476"/>
              <a:gd name="connsiteX4" fmla="*/ 128367 w 1879846"/>
              <a:gd name="connsiteY4" fmla="*/ 2424282 h 4051476"/>
              <a:gd name="connsiteX5" fmla="*/ 213298 w 1879846"/>
              <a:gd name="connsiteY5" fmla="*/ 2567952 h 4051476"/>
              <a:gd name="connsiteX6" fmla="*/ 252988 w 1879846"/>
              <a:gd name="connsiteY6" fmla="*/ 2646538 h 4051476"/>
              <a:gd name="connsiteX7" fmla="*/ 283149 w 1879846"/>
              <a:gd name="connsiteY7" fmla="*/ 2716384 h 4051476"/>
              <a:gd name="connsiteX8" fmla="*/ 226794 w 1879846"/>
              <a:gd name="connsiteY8" fmla="*/ 2727500 h 4051476"/>
              <a:gd name="connsiteX9" fmla="*/ 105351 w 1879846"/>
              <a:gd name="connsiteY9" fmla="*/ 2770363 h 4051476"/>
              <a:gd name="connsiteX10" fmla="*/ 50582 w 1879846"/>
              <a:gd name="connsiteY10" fmla="*/ 2791794 h 4051476"/>
              <a:gd name="connsiteX11" fmla="*/ 10098 w 1879846"/>
              <a:gd name="connsiteY11" fmla="*/ 2793378 h 4051476"/>
              <a:gd name="connsiteX12" fmla="*/ 55344 w 1879846"/>
              <a:gd name="connsiteY12" fmla="*/ 2875138 h 4051476"/>
              <a:gd name="connsiteX13" fmla="*/ 84711 w 1879846"/>
              <a:gd name="connsiteY13" fmla="*/ 2886248 h 4051476"/>
              <a:gd name="connsiteX14" fmla="*/ 122019 w 1879846"/>
              <a:gd name="connsiteY14" fmla="*/ 2863231 h 4051476"/>
              <a:gd name="connsiteX15" fmla="*/ 172023 w 1879846"/>
              <a:gd name="connsiteY15" fmla="*/ 2854496 h 4051476"/>
              <a:gd name="connsiteX16" fmla="*/ 126779 w 1879846"/>
              <a:gd name="connsiteY16" fmla="*/ 2922757 h 4051476"/>
              <a:gd name="connsiteX17" fmla="*/ 97413 w 1879846"/>
              <a:gd name="connsiteY17" fmla="*/ 2991025 h 4051476"/>
              <a:gd name="connsiteX18" fmla="*/ 161704 w 1879846"/>
              <a:gd name="connsiteY18" fmla="*/ 3072777 h 4051476"/>
              <a:gd name="connsiteX19" fmla="*/ 191073 w 1879846"/>
              <a:gd name="connsiteY19" fmla="*/ 3129927 h 4051476"/>
              <a:gd name="connsiteX20" fmla="*/ 97411 w 1879846"/>
              <a:gd name="connsiteY20" fmla="*/ 3175172 h 4051476"/>
              <a:gd name="connsiteX21" fmla="*/ 145038 w 1879846"/>
              <a:gd name="connsiteY21" fmla="*/ 3264075 h 4051476"/>
              <a:gd name="connsiteX22" fmla="*/ 243460 w 1879846"/>
              <a:gd name="connsiteY22" fmla="*/ 3298203 h 4051476"/>
              <a:gd name="connsiteX23" fmla="*/ 326805 w 1879846"/>
              <a:gd name="connsiteY23" fmla="*/ 3322810 h 4051476"/>
              <a:gd name="connsiteX24" fmla="*/ 392685 w 1879846"/>
              <a:gd name="connsiteY24" fmla="*/ 3410121 h 4051476"/>
              <a:gd name="connsiteX25" fmla="*/ 576838 w 1879846"/>
              <a:gd name="connsiteY25" fmla="*/ 3724450 h 4051476"/>
              <a:gd name="connsiteX26" fmla="*/ 694313 w 1879846"/>
              <a:gd name="connsiteY26" fmla="*/ 3787949 h 4051476"/>
              <a:gd name="connsiteX27" fmla="*/ 751463 w 1879846"/>
              <a:gd name="connsiteY27" fmla="*/ 3753026 h 4051476"/>
              <a:gd name="connsiteX28" fmla="*/ 849888 w 1879846"/>
              <a:gd name="connsiteY28" fmla="*/ 3743500 h 4051476"/>
              <a:gd name="connsiteX29" fmla="*/ 983238 w 1879846"/>
              <a:gd name="connsiteY29" fmla="*/ 3905425 h 4051476"/>
              <a:gd name="connsiteX30" fmla="*/ 1018163 w 1879846"/>
              <a:gd name="connsiteY30" fmla="*/ 3981624 h 4051476"/>
              <a:gd name="connsiteX31" fmla="*/ 1116588 w 1879846"/>
              <a:gd name="connsiteY31" fmla="*/ 4051476 h 4051476"/>
              <a:gd name="connsiteX32" fmla="*/ 1165799 w 1879846"/>
              <a:gd name="connsiteY32" fmla="*/ 3981621 h 4051476"/>
              <a:gd name="connsiteX33" fmla="*/ 1284864 w 1879846"/>
              <a:gd name="connsiteY33" fmla="*/ 3908601 h 4051476"/>
              <a:gd name="connsiteX34" fmla="*/ 1361063 w 1879846"/>
              <a:gd name="connsiteY34" fmla="*/ 3803824 h 4051476"/>
              <a:gd name="connsiteX35" fmla="*/ 1291213 w 1879846"/>
              <a:gd name="connsiteY35" fmla="*/ 3648251 h 4051476"/>
              <a:gd name="connsiteX36" fmla="*/ 1161039 w 1879846"/>
              <a:gd name="connsiteY36" fmla="*/ 3626026 h 4051476"/>
              <a:gd name="connsiteX37" fmla="*/ 1151513 w 1879846"/>
              <a:gd name="connsiteY37" fmla="*/ 3527600 h 4051476"/>
              <a:gd name="connsiteX38" fmla="*/ 1237239 w 1879846"/>
              <a:gd name="connsiteY38" fmla="*/ 3410126 h 4051476"/>
              <a:gd name="connsiteX39" fmla="*/ 1392814 w 1879846"/>
              <a:gd name="connsiteY39" fmla="*/ 3295826 h 4051476"/>
              <a:gd name="connsiteX40" fmla="*/ 1548388 w 1879846"/>
              <a:gd name="connsiteY40" fmla="*/ 3210101 h 4051476"/>
              <a:gd name="connsiteX41" fmla="*/ 1619823 w 1879846"/>
              <a:gd name="connsiteY41" fmla="*/ 3071190 h 4051476"/>
              <a:gd name="connsiteX42" fmla="*/ 1497589 w 1879846"/>
              <a:gd name="connsiteY42" fmla="*/ 3029126 h 4051476"/>
              <a:gd name="connsiteX43" fmla="*/ 1319789 w 1879846"/>
              <a:gd name="connsiteY43" fmla="*/ 3076751 h 4051476"/>
              <a:gd name="connsiteX44" fmla="*/ 1154689 w 1879846"/>
              <a:gd name="connsiteY44" fmla="*/ 2965626 h 4051476"/>
              <a:gd name="connsiteX45" fmla="*/ 1059439 w 1879846"/>
              <a:gd name="connsiteY45" fmla="*/ 2959276 h 4051476"/>
              <a:gd name="connsiteX46" fmla="*/ 1014989 w 1879846"/>
              <a:gd name="connsiteY46" fmla="*/ 2994201 h 4051476"/>
              <a:gd name="connsiteX47" fmla="*/ 971329 w 1879846"/>
              <a:gd name="connsiteY47" fmla="*/ 2934665 h 4051476"/>
              <a:gd name="connsiteX48" fmla="*/ 967361 w 1879846"/>
              <a:gd name="connsiteY48" fmla="*/ 2894183 h 4051476"/>
              <a:gd name="connsiteX49" fmla="*/ 964980 w 1879846"/>
              <a:gd name="connsiteY49" fmla="*/ 2894185 h 4051476"/>
              <a:gd name="connsiteX50" fmla="*/ 950691 w 1879846"/>
              <a:gd name="connsiteY50" fmla="*/ 2857671 h 4051476"/>
              <a:gd name="connsiteX51" fmla="*/ 891954 w 1879846"/>
              <a:gd name="connsiteY51" fmla="*/ 2819571 h 4051476"/>
              <a:gd name="connsiteX52" fmla="*/ 860207 w 1879846"/>
              <a:gd name="connsiteY52" fmla="*/ 2803700 h 4051476"/>
              <a:gd name="connsiteX53" fmla="*/ 840360 w 1879846"/>
              <a:gd name="connsiteY53" fmla="*/ 2775121 h 4051476"/>
              <a:gd name="connsiteX54" fmla="*/ 879257 w 1879846"/>
              <a:gd name="connsiteY54" fmla="*/ 2744169 h 4051476"/>
              <a:gd name="connsiteX55" fmla="*/ 910212 w 1879846"/>
              <a:gd name="connsiteY55" fmla="*/ 2727495 h 4051476"/>
              <a:gd name="connsiteX56" fmla="*/ 938788 w 1879846"/>
              <a:gd name="connsiteY56" fmla="*/ 2715594 h 4051476"/>
              <a:gd name="connsiteX57" fmla="*/ 989586 w 1879846"/>
              <a:gd name="connsiteY57" fmla="*/ 2692571 h 4051476"/>
              <a:gd name="connsiteX58" fmla="*/ 951486 w 1879846"/>
              <a:gd name="connsiteY58" fmla="*/ 2548108 h 4051476"/>
              <a:gd name="connsiteX59" fmla="*/ 776068 w 1879846"/>
              <a:gd name="connsiteY59" fmla="*/ 2459209 h 4051476"/>
              <a:gd name="connsiteX60" fmla="*/ 768923 w 1879846"/>
              <a:gd name="connsiteY60" fmla="*/ 2459605 h 4051476"/>
              <a:gd name="connsiteX61" fmla="*/ 726855 w 1879846"/>
              <a:gd name="connsiteY61" fmla="*/ 2395708 h 4051476"/>
              <a:gd name="connsiteX62" fmla="*/ 693519 w 1879846"/>
              <a:gd name="connsiteY62" fmla="*/ 2401269 h 4051476"/>
              <a:gd name="connsiteX63" fmla="*/ 677642 w 1879846"/>
              <a:gd name="connsiteY63" fmla="*/ 2394119 h 4051476"/>
              <a:gd name="connsiteX64" fmla="*/ 759398 w 1879846"/>
              <a:gd name="connsiteY64" fmla="*/ 2282202 h 4051476"/>
              <a:gd name="connsiteX65" fmla="*/ 800676 w 1879846"/>
              <a:gd name="connsiteY65" fmla="*/ 2322688 h 4051476"/>
              <a:gd name="connsiteX66" fmla="*/ 844329 w 1879846"/>
              <a:gd name="connsiteY66" fmla="*/ 2359990 h 4051476"/>
              <a:gd name="connsiteX67" fmla="*/ 838776 w 1879846"/>
              <a:gd name="connsiteY67" fmla="*/ 2289350 h 4051476"/>
              <a:gd name="connsiteX68" fmla="*/ 838776 w 1879846"/>
              <a:gd name="connsiteY68" fmla="*/ 2239344 h 4051476"/>
              <a:gd name="connsiteX69" fmla="*/ 822107 w 1879846"/>
              <a:gd name="connsiteY69" fmla="*/ 2210769 h 4051476"/>
              <a:gd name="connsiteX70" fmla="*/ 801467 w 1879846"/>
              <a:gd name="connsiteY70" fmla="*/ 2174250 h 4051476"/>
              <a:gd name="connsiteX71" fmla="*/ 741144 w 1879846"/>
              <a:gd name="connsiteY71" fmla="*/ 2144094 h 4051476"/>
              <a:gd name="connsiteX72" fmla="*/ 676054 w 1879846"/>
              <a:gd name="connsiteY72" fmla="*/ 2117896 h 4051476"/>
              <a:gd name="connsiteX73" fmla="*/ 735588 w 1879846"/>
              <a:gd name="connsiteY73" fmla="*/ 2092500 h 4051476"/>
              <a:gd name="connsiteX74" fmla="*/ 789561 w 1879846"/>
              <a:gd name="connsiteY74" fmla="*/ 2025026 h 4051476"/>
              <a:gd name="connsiteX75" fmla="*/ 846713 w 1879846"/>
              <a:gd name="connsiteY75" fmla="*/ 2009950 h 4051476"/>
              <a:gd name="connsiteX76" fmla="*/ 853063 w 1879846"/>
              <a:gd name="connsiteY76" fmla="*/ 1967881 h 4051476"/>
              <a:gd name="connsiteX77" fmla="*/ 861792 w 1879846"/>
              <a:gd name="connsiteY77" fmla="*/ 1920250 h 4051476"/>
              <a:gd name="connsiteX78" fmla="*/ 810992 w 1879846"/>
              <a:gd name="connsiteY78" fmla="*/ 1896441 h 4051476"/>
              <a:gd name="connsiteX79" fmla="*/ 1224538 w 1879846"/>
              <a:gd name="connsiteY79" fmla="*/ 1549575 h 4051476"/>
              <a:gd name="connsiteX80" fmla="*/ 1865886 w 1879846"/>
              <a:gd name="connsiteY80" fmla="*/ 778048 h 4051476"/>
              <a:gd name="connsiteX81" fmla="*/ 1646813 w 1879846"/>
              <a:gd name="connsiteY81" fmla="*/ 168450 h 4051476"/>
              <a:gd name="connsiteX82" fmla="*/ 1418213 w 1879846"/>
              <a:gd name="connsiteY82" fmla="*/ 175 h 4051476"/>
              <a:gd name="connsiteX83" fmla="*/ 818138 w 1879846"/>
              <a:gd name="connsiteY83" fmla="*/ 136700 h 4051476"/>
              <a:gd name="connsiteX84" fmla="*/ 322838 w 1879846"/>
              <a:gd name="connsiteY84" fmla="*/ 152575 h 4051476"/>
              <a:gd name="connsiteX85" fmla="*/ 189488 w 1879846"/>
              <a:gd name="connsiteY85" fmla="*/ 381175 h 4051476"/>
              <a:gd name="connsiteX86" fmla="*/ 291089 w 1879846"/>
              <a:gd name="connsiteY86" fmla="*/ 457375 h 4051476"/>
              <a:gd name="connsiteX87" fmla="*/ 81536 w 1879846"/>
              <a:gd name="connsiteY87" fmla="*/ 870121 h 4051476"/>
              <a:gd name="connsiteX88" fmla="*/ 103764 w 1879846"/>
              <a:gd name="connsiteY88" fmla="*/ 1044750 h 4051476"/>
              <a:gd name="connsiteX89" fmla="*/ 141864 w 1879846"/>
              <a:gd name="connsiteY89" fmla="*/ 876475 h 4051476"/>
              <a:gd name="connsiteX90" fmla="*/ 224414 w 1879846"/>
              <a:gd name="connsiteY90" fmla="*/ 692325 h 4051476"/>
              <a:gd name="connsiteX91" fmla="*/ 240289 w 1879846"/>
              <a:gd name="connsiteY91" fmla="*/ 978075 h 4051476"/>
              <a:gd name="connsiteX92" fmla="*/ 281564 w 1879846"/>
              <a:gd name="connsiteY92" fmla="*/ 1098725 h 4051476"/>
              <a:gd name="connsiteX93" fmla="*/ 202189 w 1879846"/>
              <a:gd name="connsiteY93" fmla="*/ 1162225 h 4051476"/>
              <a:gd name="connsiteX94" fmla="*/ 56139 w 1879846"/>
              <a:gd name="connsiteY94" fmla="*/ 1203500 h 4051476"/>
              <a:gd name="connsiteX95" fmla="*/ 17245 w 1879846"/>
              <a:gd name="connsiteY95" fmla="*/ 1346375 h 4051476"/>
              <a:gd name="connsiteX96" fmla="*/ 5339 w 1879846"/>
              <a:gd name="connsiteY96" fmla="*/ 1400350 h 4051476"/>
              <a:gd name="connsiteX97" fmla="*/ 110114 w 1879846"/>
              <a:gd name="connsiteY97" fmla="*/ 1543225 h 4051476"/>
              <a:gd name="connsiteX98" fmla="*/ 246639 w 1879846"/>
              <a:gd name="connsiteY98" fmla="*/ 1673400 h 4051476"/>
              <a:gd name="connsiteX99" fmla="*/ 227587 w 1879846"/>
              <a:gd name="connsiteY99" fmla="*/ 1930570 h 4051476"/>
              <a:gd name="connsiteX100" fmla="*/ 227587 w 1879846"/>
              <a:gd name="connsiteY100" fmla="*/ 1930174 h 4051476"/>
              <a:gd name="connsiteX0" fmla="*/ 227587 w 1879846"/>
              <a:gd name="connsiteY0" fmla="*/ 1930174 h 4051476"/>
              <a:gd name="connsiteX1" fmla="*/ 198220 w 1879846"/>
              <a:gd name="connsiteY1" fmla="*/ 2001219 h 4051476"/>
              <a:gd name="connsiteX2" fmla="*/ 152180 w 1879846"/>
              <a:gd name="connsiteY2" fmla="*/ 2105197 h 4051476"/>
              <a:gd name="connsiteX3" fmla="*/ 126783 w 1879846"/>
              <a:gd name="connsiteY3" fmla="*/ 2217913 h 4051476"/>
              <a:gd name="connsiteX4" fmla="*/ 128367 w 1879846"/>
              <a:gd name="connsiteY4" fmla="*/ 2424282 h 4051476"/>
              <a:gd name="connsiteX5" fmla="*/ 213298 w 1879846"/>
              <a:gd name="connsiteY5" fmla="*/ 2567952 h 4051476"/>
              <a:gd name="connsiteX6" fmla="*/ 252988 w 1879846"/>
              <a:gd name="connsiteY6" fmla="*/ 2646538 h 4051476"/>
              <a:gd name="connsiteX7" fmla="*/ 283149 w 1879846"/>
              <a:gd name="connsiteY7" fmla="*/ 2716384 h 4051476"/>
              <a:gd name="connsiteX8" fmla="*/ 226794 w 1879846"/>
              <a:gd name="connsiteY8" fmla="*/ 2727500 h 4051476"/>
              <a:gd name="connsiteX9" fmla="*/ 105351 w 1879846"/>
              <a:gd name="connsiteY9" fmla="*/ 2770363 h 4051476"/>
              <a:gd name="connsiteX10" fmla="*/ 50582 w 1879846"/>
              <a:gd name="connsiteY10" fmla="*/ 2791794 h 4051476"/>
              <a:gd name="connsiteX11" fmla="*/ 10098 w 1879846"/>
              <a:gd name="connsiteY11" fmla="*/ 2793378 h 4051476"/>
              <a:gd name="connsiteX12" fmla="*/ 55344 w 1879846"/>
              <a:gd name="connsiteY12" fmla="*/ 2875138 h 4051476"/>
              <a:gd name="connsiteX13" fmla="*/ 84711 w 1879846"/>
              <a:gd name="connsiteY13" fmla="*/ 2886248 h 4051476"/>
              <a:gd name="connsiteX14" fmla="*/ 122019 w 1879846"/>
              <a:gd name="connsiteY14" fmla="*/ 2863231 h 4051476"/>
              <a:gd name="connsiteX15" fmla="*/ 172023 w 1879846"/>
              <a:gd name="connsiteY15" fmla="*/ 2854496 h 4051476"/>
              <a:gd name="connsiteX16" fmla="*/ 126779 w 1879846"/>
              <a:gd name="connsiteY16" fmla="*/ 2922757 h 4051476"/>
              <a:gd name="connsiteX17" fmla="*/ 97413 w 1879846"/>
              <a:gd name="connsiteY17" fmla="*/ 2991025 h 4051476"/>
              <a:gd name="connsiteX18" fmla="*/ 161704 w 1879846"/>
              <a:gd name="connsiteY18" fmla="*/ 3072777 h 4051476"/>
              <a:gd name="connsiteX19" fmla="*/ 191073 w 1879846"/>
              <a:gd name="connsiteY19" fmla="*/ 3129927 h 4051476"/>
              <a:gd name="connsiteX20" fmla="*/ 97411 w 1879846"/>
              <a:gd name="connsiteY20" fmla="*/ 3175172 h 4051476"/>
              <a:gd name="connsiteX21" fmla="*/ 145038 w 1879846"/>
              <a:gd name="connsiteY21" fmla="*/ 3264075 h 4051476"/>
              <a:gd name="connsiteX22" fmla="*/ 243460 w 1879846"/>
              <a:gd name="connsiteY22" fmla="*/ 3298203 h 4051476"/>
              <a:gd name="connsiteX23" fmla="*/ 326805 w 1879846"/>
              <a:gd name="connsiteY23" fmla="*/ 3322810 h 4051476"/>
              <a:gd name="connsiteX24" fmla="*/ 392685 w 1879846"/>
              <a:gd name="connsiteY24" fmla="*/ 3410121 h 4051476"/>
              <a:gd name="connsiteX25" fmla="*/ 576838 w 1879846"/>
              <a:gd name="connsiteY25" fmla="*/ 3724450 h 4051476"/>
              <a:gd name="connsiteX26" fmla="*/ 694313 w 1879846"/>
              <a:gd name="connsiteY26" fmla="*/ 3787949 h 4051476"/>
              <a:gd name="connsiteX27" fmla="*/ 751463 w 1879846"/>
              <a:gd name="connsiteY27" fmla="*/ 3753026 h 4051476"/>
              <a:gd name="connsiteX28" fmla="*/ 849888 w 1879846"/>
              <a:gd name="connsiteY28" fmla="*/ 3743500 h 4051476"/>
              <a:gd name="connsiteX29" fmla="*/ 983238 w 1879846"/>
              <a:gd name="connsiteY29" fmla="*/ 3905425 h 4051476"/>
              <a:gd name="connsiteX30" fmla="*/ 1018163 w 1879846"/>
              <a:gd name="connsiteY30" fmla="*/ 3981624 h 4051476"/>
              <a:gd name="connsiteX31" fmla="*/ 1116588 w 1879846"/>
              <a:gd name="connsiteY31" fmla="*/ 4051476 h 4051476"/>
              <a:gd name="connsiteX32" fmla="*/ 1165799 w 1879846"/>
              <a:gd name="connsiteY32" fmla="*/ 3981621 h 4051476"/>
              <a:gd name="connsiteX33" fmla="*/ 1284864 w 1879846"/>
              <a:gd name="connsiteY33" fmla="*/ 3908601 h 4051476"/>
              <a:gd name="connsiteX34" fmla="*/ 1361063 w 1879846"/>
              <a:gd name="connsiteY34" fmla="*/ 3803824 h 4051476"/>
              <a:gd name="connsiteX35" fmla="*/ 1291213 w 1879846"/>
              <a:gd name="connsiteY35" fmla="*/ 3648251 h 4051476"/>
              <a:gd name="connsiteX36" fmla="*/ 1161039 w 1879846"/>
              <a:gd name="connsiteY36" fmla="*/ 3626026 h 4051476"/>
              <a:gd name="connsiteX37" fmla="*/ 1151513 w 1879846"/>
              <a:gd name="connsiteY37" fmla="*/ 3527600 h 4051476"/>
              <a:gd name="connsiteX38" fmla="*/ 1237239 w 1879846"/>
              <a:gd name="connsiteY38" fmla="*/ 3410126 h 4051476"/>
              <a:gd name="connsiteX39" fmla="*/ 1392814 w 1879846"/>
              <a:gd name="connsiteY39" fmla="*/ 3295826 h 4051476"/>
              <a:gd name="connsiteX40" fmla="*/ 1548388 w 1879846"/>
              <a:gd name="connsiteY40" fmla="*/ 3210101 h 4051476"/>
              <a:gd name="connsiteX41" fmla="*/ 1619823 w 1879846"/>
              <a:gd name="connsiteY41" fmla="*/ 3071190 h 4051476"/>
              <a:gd name="connsiteX42" fmla="*/ 1497589 w 1879846"/>
              <a:gd name="connsiteY42" fmla="*/ 3029126 h 4051476"/>
              <a:gd name="connsiteX43" fmla="*/ 1319789 w 1879846"/>
              <a:gd name="connsiteY43" fmla="*/ 3076751 h 4051476"/>
              <a:gd name="connsiteX44" fmla="*/ 1154689 w 1879846"/>
              <a:gd name="connsiteY44" fmla="*/ 2965626 h 4051476"/>
              <a:gd name="connsiteX45" fmla="*/ 1059439 w 1879846"/>
              <a:gd name="connsiteY45" fmla="*/ 2959276 h 4051476"/>
              <a:gd name="connsiteX46" fmla="*/ 1014989 w 1879846"/>
              <a:gd name="connsiteY46" fmla="*/ 2994201 h 4051476"/>
              <a:gd name="connsiteX47" fmla="*/ 971329 w 1879846"/>
              <a:gd name="connsiteY47" fmla="*/ 2934665 h 4051476"/>
              <a:gd name="connsiteX48" fmla="*/ 967361 w 1879846"/>
              <a:gd name="connsiteY48" fmla="*/ 2894183 h 4051476"/>
              <a:gd name="connsiteX49" fmla="*/ 964980 w 1879846"/>
              <a:gd name="connsiteY49" fmla="*/ 2894185 h 4051476"/>
              <a:gd name="connsiteX50" fmla="*/ 950691 w 1879846"/>
              <a:gd name="connsiteY50" fmla="*/ 2857671 h 4051476"/>
              <a:gd name="connsiteX51" fmla="*/ 891954 w 1879846"/>
              <a:gd name="connsiteY51" fmla="*/ 2819571 h 4051476"/>
              <a:gd name="connsiteX52" fmla="*/ 860207 w 1879846"/>
              <a:gd name="connsiteY52" fmla="*/ 2803700 h 4051476"/>
              <a:gd name="connsiteX53" fmla="*/ 840360 w 1879846"/>
              <a:gd name="connsiteY53" fmla="*/ 2775121 h 4051476"/>
              <a:gd name="connsiteX54" fmla="*/ 879257 w 1879846"/>
              <a:gd name="connsiteY54" fmla="*/ 2744169 h 4051476"/>
              <a:gd name="connsiteX55" fmla="*/ 910212 w 1879846"/>
              <a:gd name="connsiteY55" fmla="*/ 2727495 h 4051476"/>
              <a:gd name="connsiteX56" fmla="*/ 938788 w 1879846"/>
              <a:gd name="connsiteY56" fmla="*/ 2715594 h 4051476"/>
              <a:gd name="connsiteX57" fmla="*/ 989586 w 1879846"/>
              <a:gd name="connsiteY57" fmla="*/ 2692571 h 4051476"/>
              <a:gd name="connsiteX58" fmla="*/ 951486 w 1879846"/>
              <a:gd name="connsiteY58" fmla="*/ 2548108 h 4051476"/>
              <a:gd name="connsiteX59" fmla="*/ 776068 w 1879846"/>
              <a:gd name="connsiteY59" fmla="*/ 2459209 h 4051476"/>
              <a:gd name="connsiteX60" fmla="*/ 768923 w 1879846"/>
              <a:gd name="connsiteY60" fmla="*/ 2459605 h 4051476"/>
              <a:gd name="connsiteX61" fmla="*/ 726855 w 1879846"/>
              <a:gd name="connsiteY61" fmla="*/ 2395708 h 4051476"/>
              <a:gd name="connsiteX62" fmla="*/ 693519 w 1879846"/>
              <a:gd name="connsiteY62" fmla="*/ 2401269 h 4051476"/>
              <a:gd name="connsiteX63" fmla="*/ 677642 w 1879846"/>
              <a:gd name="connsiteY63" fmla="*/ 2394119 h 4051476"/>
              <a:gd name="connsiteX64" fmla="*/ 759398 w 1879846"/>
              <a:gd name="connsiteY64" fmla="*/ 2282202 h 4051476"/>
              <a:gd name="connsiteX65" fmla="*/ 800676 w 1879846"/>
              <a:gd name="connsiteY65" fmla="*/ 2322688 h 4051476"/>
              <a:gd name="connsiteX66" fmla="*/ 844329 w 1879846"/>
              <a:gd name="connsiteY66" fmla="*/ 2359990 h 4051476"/>
              <a:gd name="connsiteX67" fmla="*/ 838776 w 1879846"/>
              <a:gd name="connsiteY67" fmla="*/ 2289350 h 4051476"/>
              <a:gd name="connsiteX68" fmla="*/ 838776 w 1879846"/>
              <a:gd name="connsiteY68" fmla="*/ 2239344 h 4051476"/>
              <a:gd name="connsiteX69" fmla="*/ 822107 w 1879846"/>
              <a:gd name="connsiteY69" fmla="*/ 2210769 h 4051476"/>
              <a:gd name="connsiteX70" fmla="*/ 801467 w 1879846"/>
              <a:gd name="connsiteY70" fmla="*/ 2174250 h 4051476"/>
              <a:gd name="connsiteX71" fmla="*/ 741144 w 1879846"/>
              <a:gd name="connsiteY71" fmla="*/ 2144094 h 4051476"/>
              <a:gd name="connsiteX72" fmla="*/ 676054 w 1879846"/>
              <a:gd name="connsiteY72" fmla="*/ 2117896 h 4051476"/>
              <a:gd name="connsiteX73" fmla="*/ 735588 w 1879846"/>
              <a:gd name="connsiteY73" fmla="*/ 2092500 h 4051476"/>
              <a:gd name="connsiteX74" fmla="*/ 789561 w 1879846"/>
              <a:gd name="connsiteY74" fmla="*/ 2025026 h 4051476"/>
              <a:gd name="connsiteX75" fmla="*/ 846713 w 1879846"/>
              <a:gd name="connsiteY75" fmla="*/ 2009950 h 4051476"/>
              <a:gd name="connsiteX76" fmla="*/ 853063 w 1879846"/>
              <a:gd name="connsiteY76" fmla="*/ 1967881 h 4051476"/>
              <a:gd name="connsiteX77" fmla="*/ 861792 w 1879846"/>
              <a:gd name="connsiteY77" fmla="*/ 1920250 h 4051476"/>
              <a:gd name="connsiteX78" fmla="*/ 810992 w 1879846"/>
              <a:gd name="connsiteY78" fmla="*/ 1896441 h 4051476"/>
              <a:gd name="connsiteX79" fmla="*/ 1224538 w 1879846"/>
              <a:gd name="connsiteY79" fmla="*/ 1549575 h 4051476"/>
              <a:gd name="connsiteX80" fmla="*/ 1865886 w 1879846"/>
              <a:gd name="connsiteY80" fmla="*/ 778048 h 4051476"/>
              <a:gd name="connsiteX81" fmla="*/ 1646813 w 1879846"/>
              <a:gd name="connsiteY81" fmla="*/ 168450 h 4051476"/>
              <a:gd name="connsiteX82" fmla="*/ 1418213 w 1879846"/>
              <a:gd name="connsiteY82" fmla="*/ 175 h 4051476"/>
              <a:gd name="connsiteX83" fmla="*/ 818138 w 1879846"/>
              <a:gd name="connsiteY83" fmla="*/ 136700 h 4051476"/>
              <a:gd name="connsiteX84" fmla="*/ 322838 w 1879846"/>
              <a:gd name="connsiteY84" fmla="*/ 152575 h 4051476"/>
              <a:gd name="connsiteX85" fmla="*/ 189488 w 1879846"/>
              <a:gd name="connsiteY85" fmla="*/ 381175 h 4051476"/>
              <a:gd name="connsiteX86" fmla="*/ 205364 w 1879846"/>
              <a:gd name="connsiteY86" fmla="*/ 457375 h 4051476"/>
              <a:gd name="connsiteX87" fmla="*/ 291089 w 1879846"/>
              <a:gd name="connsiteY87" fmla="*/ 457375 h 4051476"/>
              <a:gd name="connsiteX88" fmla="*/ 81536 w 1879846"/>
              <a:gd name="connsiteY88" fmla="*/ 870121 h 4051476"/>
              <a:gd name="connsiteX89" fmla="*/ 103764 w 1879846"/>
              <a:gd name="connsiteY89" fmla="*/ 1044750 h 4051476"/>
              <a:gd name="connsiteX90" fmla="*/ 141864 w 1879846"/>
              <a:gd name="connsiteY90" fmla="*/ 876475 h 4051476"/>
              <a:gd name="connsiteX91" fmla="*/ 224414 w 1879846"/>
              <a:gd name="connsiteY91" fmla="*/ 692325 h 4051476"/>
              <a:gd name="connsiteX92" fmla="*/ 240289 w 1879846"/>
              <a:gd name="connsiteY92" fmla="*/ 978075 h 4051476"/>
              <a:gd name="connsiteX93" fmla="*/ 281564 w 1879846"/>
              <a:gd name="connsiteY93" fmla="*/ 1098725 h 4051476"/>
              <a:gd name="connsiteX94" fmla="*/ 202189 w 1879846"/>
              <a:gd name="connsiteY94" fmla="*/ 1162225 h 4051476"/>
              <a:gd name="connsiteX95" fmla="*/ 56139 w 1879846"/>
              <a:gd name="connsiteY95" fmla="*/ 1203500 h 4051476"/>
              <a:gd name="connsiteX96" fmla="*/ 17245 w 1879846"/>
              <a:gd name="connsiteY96" fmla="*/ 1346375 h 4051476"/>
              <a:gd name="connsiteX97" fmla="*/ 5339 w 1879846"/>
              <a:gd name="connsiteY97" fmla="*/ 1400350 h 4051476"/>
              <a:gd name="connsiteX98" fmla="*/ 110114 w 1879846"/>
              <a:gd name="connsiteY98" fmla="*/ 1543225 h 4051476"/>
              <a:gd name="connsiteX99" fmla="*/ 246639 w 1879846"/>
              <a:gd name="connsiteY99" fmla="*/ 1673400 h 4051476"/>
              <a:gd name="connsiteX100" fmla="*/ 227587 w 1879846"/>
              <a:gd name="connsiteY100" fmla="*/ 1930570 h 4051476"/>
              <a:gd name="connsiteX101" fmla="*/ 227587 w 1879846"/>
              <a:gd name="connsiteY101" fmla="*/ 1930174 h 4051476"/>
              <a:gd name="connsiteX0" fmla="*/ 227587 w 1879846"/>
              <a:gd name="connsiteY0" fmla="*/ 1930174 h 4051476"/>
              <a:gd name="connsiteX1" fmla="*/ 198220 w 1879846"/>
              <a:gd name="connsiteY1" fmla="*/ 2001219 h 4051476"/>
              <a:gd name="connsiteX2" fmla="*/ 152180 w 1879846"/>
              <a:gd name="connsiteY2" fmla="*/ 2105197 h 4051476"/>
              <a:gd name="connsiteX3" fmla="*/ 126783 w 1879846"/>
              <a:gd name="connsiteY3" fmla="*/ 2217913 h 4051476"/>
              <a:gd name="connsiteX4" fmla="*/ 128367 w 1879846"/>
              <a:gd name="connsiteY4" fmla="*/ 2424282 h 4051476"/>
              <a:gd name="connsiteX5" fmla="*/ 213298 w 1879846"/>
              <a:gd name="connsiteY5" fmla="*/ 2567952 h 4051476"/>
              <a:gd name="connsiteX6" fmla="*/ 252988 w 1879846"/>
              <a:gd name="connsiteY6" fmla="*/ 2646538 h 4051476"/>
              <a:gd name="connsiteX7" fmla="*/ 283149 w 1879846"/>
              <a:gd name="connsiteY7" fmla="*/ 2716384 h 4051476"/>
              <a:gd name="connsiteX8" fmla="*/ 226794 w 1879846"/>
              <a:gd name="connsiteY8" fmla="*/ 2727500 h 4051476"/>
              <a:gd name="connsiteX9" fmla="*/ 105351 w 1879846"/>
              <a:gd name="connsiteY9" fmla="*/ 2770363 h 4051476"/>
              <a:gd name="connsiteX10" fmla="*/ 50582 w 1879846"/>
              <a:gd name="connsiteY10" fmla="*/ 2791794 h 4051476"/>
              <a:gd name="connsiteX11" fmla="*/ 10098 w 1879846"/>
              <a:gd name="connsiteY11" fmla="*/ 2793378 h 4051476"/>
              <a:gd name="connsiteX12" fmla="*/ 55344 w 1879846"/>
              <a:gd name="connsiteY12" fmla="*/ 2875138 h 4051476"/>
              <a:gd name="connsiteX13" fmla="*/ 84711 w 1879846"/>
              <a:gd name="connsiteY13" fmla="*/ 2886248 h 4051476"/>
              <a:gd name="connsiteX14" fmla="*/ 122019 w 1879846"/>
              <a:gd name="connsiteY14" fmla="*/ 2863231 h 4051476"/>
              <a:gd name="connsiteX15" fmla="*/ 172023 w 1879846"/>
              <a:gd name="connsiteY15" fmla="*/ 2854496 h 4051476"/>
              <a:gd name="connsiteX16" fmla="*/ 126779 w 1879846"/>
              <a:gd name="connsiteY16" fmla="*/ 2922757 h 4051476"/>
              <a:gd name="connsiteX17" fmla="*/ 97413 w 1879846"/>
              <a:gd name="connsiteY17" fmla="*/ 2991025 h 4051476"/>
              <a:gd name="connsiteX18" fmla="*/ 161704 w 1879846"/>
              <a:gd name="connsiteY18" fmla="*/ 3072777 h 4051476"/>
              <a:gd name="connsiteX19" fmla="*/ 191073 w 1879846"/>
              <a:gd name="connsiteY19" fmla="*/ 3129927 h 4051476"/>
              <a:gd name="connsiteX20" fmla="*/ 97411 w 1879846"/>
              <a:gd name="connsiteY20" fmla="*/ 3175172 h 4051476"/>
              <a:gd name="connsiteX21" fmla="*/ 145038 w 1879846"/>
              <a:gd name="connsiteY21" fmla="*/ 3264075 h 4051476"/>
              <a:gd name="connsiteX22" fmla="*/ 243460 w 1879846"/>
              <a:gd name="connsiteY22" fmla="*/ 3298203 h 4051476"/>
              <a:gd name="connsiteX23" fmla="*/ 326805 w 1879846"/>
              <a:gd name="connsiteY23" fmla="*/ 3322810 h 4051476"/>
              <a:gd name="connsiteX24" fmla="*/ 392685 w 1879846"/>
              <a:gd name="connsiteY24" fmla="*/ 3410121 h 4051476"/>
              <a:gd name="connsiteX25" fmla="*/ 576838 w 1879846"/>
              <a:gd name="connsiteY25" fmla="*/ 3724450 h 4051476"/>
              <a:gd name="connsiteX26" fmla="*/ 694313 w 1879846"/>
              <a:gd name="connsiteY26" fmla="*/ 3787949 h 4051476"/>
              <a:gd name="connsiteX27" fmla="*/ 751463 w 1879846"/>
              <a:gd name="connsiteY27" fmla="*/ 3753026 h 4051476"/>
              <a:gd name="connsiteX28" fmla="*/ 849888 w 1879846"/>
              <a:gd name="connsiteY28" fmla="*/ 3743500 h 4051476"/>
              <a:gd name="connsiteX29" fmla="*/ 983238 w 1879846"/>
              <a:gd name="connsiteY29" fmla="*/ 3905425 h 4051476"/>
              <a:gd name="connsiteX30" fmla="*/ 1018163 w 1879846"/>
              <a:gd name="connsiteY30" fmla="*/ 3981624 h 4051476"/>
              <a:gd name="connsiteX31" fmla="*/ 1116588 w 1879846"/>
              <a:gd name="connsiteY31" fmla="*/ 4051476 h 4051476"/>
              <a:gd name="connsiteX32" fmla="*/ 1165799 w 1879846"/>
              <a:gd name="connsiteY32" fmla="*/ 3981621 h 4051476"/>
              <a:gd name="connsiteX33" fmla="*/ 1284864 w 1879846"/>
              <a:gd name="connsiteY33" fmla="*/ 3908601 h 4051476"/>
              <a:gd name="connsiteX34" fmla="*/ 1361063 w 1879846"/>
              <a:gd name="connsiteY34" fmla="*/ 3803824 h 4051476"/>
              <a:gd name="connsiteX35" fmla="*/ 1291213 w 1879846"/>
              <a:gd name="connsiteY35" fmla="*/ 3648251 h 4051476"/>
              <a:gd name="connsiteX36" fmla="*/ 1161039 w 1879846"/>
              <a:gd name="connsiteY36" fmla="*/ 3626026 h 4051476"/>
              <a:gd name="connsiteX37" fmla="*/ 1151513 w 1879846"/>
              <a:gd name="connsiteY37" fmla="*/ 3527600 h 4051476"/>
              <a:gd name="connsiteX38" fmla="*/ 1237239 w 1879846"/>
              <a:gd name="connsiteY38" fmla="*/ 3410126 h 4051476"/>
              <a:gd name="connsiteX39" fmla="*/ 1392814 w 1879846"/>
              <a:gd name="connsiteY39" fmla="*/ 3295826 h 4051476"/>
              <a:gd name="connsiteX40" fmla="*/ 1548388 w 1879846"/>
              <a:gd name="connsiteY40" fmla="*/ 3210101 h 4051476"/>
              <a:gd name="connsiteX41" fmla="*/ 1619823 w 1879846"/>
              <a:gd name="connsiteY41" fmla="*/ 3071190 h 4051476"/>
              <a:gd name="connsiteX42" fmla="*/ 1497589 w 1879846"/>
              <a:gd name="connsiteY42" fmla="*/ 3029126 h 4051476"/>
              <a:gd name="connsiteX43" fmla="*/ 1319789 w 1879846"/>
              <a:gd name="connsiteY43" fmla="*/ 3076751 h 4051476"/>
              <a:gd name="connsiteX44" fmla="*/ 1154689 w 1879846"/>
              <a:gd name="connsiteY44" fmla="*/ 2965626 h 4051476"/>
              <a:gd name="connsiteX45" fmla="*/ 1059439 w 1879846"/>
              <a:gd name="connsiteY45" fmla="*/ 2959276 h 4051476"/>
              <a:gd name="connsiteX46" fmla="*/ 1014989 w 1879846"/>
              <a:gd name="connsiteY46" fmla="*/ 2994201 h 4051476"/>
              <a:gd name="connsiteX47" fmla="*/ 971329 w 1879846"/>
              <a:gd name="connsiteY47" fmla="*/ 2934665 h 4051476"/>
              <a:gd name="connsiteX48" fmla="*/ 967361 w 1879846"/>
              <a:gd name="connsiteY48" fmla="*/ 2894183 h 4051476"/>
              <a:gd name="connsiteX49" fmla="*/ 964980 w 1879846"/>
              <a:gd name="connsiteY49" fmla="*/ 2894185 h 4051476"/>
              <a:gd name="connsiteX50" fmla="*/ 950691 w 1879846"/>
              <a:gd name="connsiteY50" fmla="*/ 2857671 h 4051476"/>
              <a:gd name="connsiteX51" fmla="*/ 891954 w 1879846"/>
              <a:gd name="connsiteY51" fmla="*/ 2819571 h 4051476"/>
              <a:gd name="connsiteX52" fmla="*/ 860207 w 1879846"/>
              <a:gd name="connsiteY52" fmla="*/ 2803700 h 4051476"/>
              <a:gd name="connsiteX53" fmla="*/ 840360 w 1879846"/>
              <a:gd name="connsiteY53" fmla="*/ 2775121 h 4051476"/>
              <a:gd name="connsiteX54" fmla="*/ 879257 w 1879846"/>
              <a:gd name="connsiteY54" fmla="*/ 2744169 h 4051476"/>
              <a:gd name="connsiteX55" fmla="*/ 910212 w 1879846"/>
              <a:gd name="connsiteY55" fmla="*/ 2727495 h 4051476"/>
              <a:gd name="connsiteX56" fmla="*/ 938788 w 1879846"/>
              <a:gd name="connsiteY56" fmla="*/ 2715594 h 4051476"/>
              <a:gd name="connsiteX57" fmla="*/ 989586 w 1879846"/>
              <a:gd name="connsiteY57" fmla="*/ 2692571 h 4051476"/>
              <a:gd name="connsiteX58" fmla="*/ 951486 w 1879846"/>
              <a:gd name="connsiteY58" fmla="*/ 2548108 h 4051476"/>
              <a:gd name="connsiteX59" fmla="*/ 776068 w 1879846"/>
              <a:gd name="connsiteY59" fmla="*/ 2459209 h 4051476"/>
              <a:gd name="connsiteX60" fmla="*/ 768923 w 1879846"/>
              <a:gd name="connsiteY60" fmla="*/ 2459605 h 4051476"/>
              <a:gd name="connsiteX61" fmla="*/ 726855 w 1879846"/>
              <a:gd name="connsiteY61" fmla="*/ 2395708 h 4051476"/>
              <a:gd name="connsiteX62" fmla="*/ 693519 w 1879846"/>
              <a:gd name="connsiteY62" fmla="*/ 2401269 h 4051476"/>
              <a:gd name="connsiteX63" fmla="*/ 677642 w 1879846"/>
              <a:gd name="connsiteY63" fmla="*/ 2394119 h 4051476"/>
              <a:gd name="connsiteX64" fmla="*/ 759398 w 1879846"/>
              <a:gd name="connsiteY64" fmla="*/ 2282202 h 4051476"/>
              <a:gd name="connsiteX65" fmla="*/ 800676 w 1879846"/>
              <a:gd name="connsiteY65" fmla="*/ 2322688 h 4051476"/>
              <a:gd name="connsiteX66" fmla="*/ 844329 w 1879846"/>
              <a:gd name="connsiteY66" fmla="*/ 2359990 h 4051476"/>
              <a:gd name="connsiteX67" fmla="*/ 838776 w 1879846"/>
              <a:gd name="connsiteY67" fmla="*/ 2289350 h 4051476"/>
              <a:gd name="connsiteX68" fmla="*/ 838776 w 1879846"/>
              <a:gd name="connsiteY68" fmla="*/ 2239344 h 4051476"/>
              <a:gd name="connsiteX69" fmla="*/ 822107 w 1879846"/>
              <a:gd name="connsiteY69" fmla="*/ 2210769 h 4051476"/>
              <a:gd name="connsiteX70" fmla="*/ 801467 w 1879846"/>
              <a:gd name="connsiteY70" fmla="*/ 2174250 h 4051476"/>
              <a:gd name="connsiteX71" fmla="*/ 741144 w 1879846"/>
              <a:gd name="connsiteY71" fmla="*/ 2144094 h 4051476"/>
              <a:gd name="connsiteX72" fmla="*/ 676054 w 1879846"/>
              <a:gd name="connsiteY72" fmla="*/ 2117896 h 4051476"/>
              <a:gd name="connsiteX73" fmla="*/ 735588 w 1879846"/>
              <a:gd name="connsiteY73" fmla="*/ 2092500 h 4051476"/>
              <a:gd name="connsiteX74" fmla="*/ 789561 w 1879846"/>
              <a:gd name="connsiteY74" fmla="*/ 2025026 h 4051476"/>
              <a:gd name="connsiteX75" fmla="*/ 846713 w 1879846"/>
              <a:gd name="connsiteY75" fmla="*/ 2009950 h 4051476"/>
              <a:gd name="connsiteX76" fmla="*/ 853063 w 1879846"/>
              <a:gd name="connsiteY76" fmla="*/ 1967881 h 4051476"/>
              <a:gd name="connsiteX77" fmla="*/ 861792 w 1879846"/>
              <a:gd name="connsiteY77" fmla="*/ 1920250 h 4051476"/>
              <a:gd name="connsiteX78" fmla="*/ 810992 w 1879846"/>
              <a:gd name="connsiteY78" fmla="*/ 1896441 h 4051476"/>
              <a:gd name="connsiteX79" fmla="*/ 1224538 w 1879846"/>
              <a:gd name="connsiteY79" fmla="*/ 1549575 h 4051476"/>
              <a:gd name="connsiteX80" fmla="*/ 1865886 w 1879846"/>
              <a:gd name="connsiteY80" fmla="*/ 778048 h 4051476"/>
              <a:gd name="connsiteX81" fmla="*/ 1646813 w 1879846"/>
              <a:gd name="connsiteY81" fmla="*/ 168450 h 4051476"/>
              <a:gd name="connsiteX82" fmla="*/ 1418213 w 1879846"/>
              <a:gd name="connsiteY82" fmla="*/ 175 h 4051476"/>
              <a:gd name="connsiteX83" fmla="*/ 818138 w 1879846"/>
              <a:gd name="connsiteY83" fmla="*/ 136700 h 4051476"/>
              <a:gd name="connsiteX84" fmla="*/ 322838 w 1879846"/>
              <a:gd name="connsiteY84" fmla="*/ 152575 h 4051476"/>
              <a:gd name="connsiteX85" fmla="*/ 189488 w 1879846"/>
              <a:gd name="connsiteY85" fmla="*/ 381175 h 4051476"/>
              <a:gd name="connsiteX86" fmla="*/ 205364 w 1879846"/>
              <a:gd name="connsiteY86" fmla="*/ 457375 h 4051476"/>
              <a:gd name="connsiteX87" fmla="*/ 291089 w 1879846"/>
              <a:gd name="connsiteY87" fmla="*/ 457375 h 4051476"/>
              <a:gd name="connsiteX88" fmla="*/ 138689 w 1879846"/>
              <a:gd name="connsiteY88" fmla="*/ 612950 h 4051476"/>
              <a:gd name="connsiteX89" fmla="*/ 81536 w 1879846"/>
              <a:gd name="connsiteY89" fmla="*/ 870121 h 4051476"/>
              <a:gd name="connsiteX90" fmla="*/ 103764 w 1879846"/>
              <a:gd name="connsiteY90" fmla="*/ 1044750 h 4051476"/>
              <a:gd name="connsiteX91" fmla="*/ 141864 w 1879846"/>
              <a:gd name="connsiteY91" fmla="*/ 876475 h 4051476"/>
              <a:gd name="connsiteX92" fmla="*/ 224414 w 1879846"/>
              <a:gd name="connsiteY92" fmla="*/ 692325 h 4051476"/>
              <a:gd name="connsiteX93" fmla="*/ 240289 w 1879846"/>
              <a:gd name="connsiteY93" fmla="*/ 978075 h 4051476"/>
              <a:gd name="connsiteX94" fmla="*/ 281564 w 1879846"/>
              <a:gd name="connsiteY94" fmla="*/ 1098725 h 4051476"/>
              <a:gd name="connsiteX95" fmla="*/ 202189 w 1879846"/>
              <a:gd name="connsiteY95" fmla="*/ 1162225 h 4051476"/>
              <a:gd name="connsiteX96" fmla="*/ 56139 w 1879846"/>
              <a:gd name="connsiteY96" fmla="*/ 1203500 h 4051476"/>
              <a:gd name="connsiteX97" fmla="*/ 17245 w 1879846"/>
              <a:gd name="connsiteY97" fmla="*/ 1346375 h 4051476"/>
              <a:gd name="connsiteX98" fmla="*/ 5339 w 1879846"/>
              <a:gd name="connsiteY98" fmla="*/ 1400350 h 4051476"/>
              <a:gd name="connsiteX99" fmla="*/ 110114 w 1879846"/>
              <a:gd name="connsiteY99" fmla="*/ 1543225 h 4051476"/>
              <a:gd name="connsiteX100" fmla="*/ 246639 w 1879846"/>
              <a:gd name="connsiteY100" fmla="*/ 1673400 h 4051476"/>
              <a:gd name="connsiteX101" fmla="*/ 227587 w 1879846"/>
              <a:gd name="connsiteY101" fmla="*/ 1930570 h 4051476"/>
              <a:gd name="connsiteX102" fmla="*/ 227587 w 1879846"/>
              <a:gd name="connsiteY102" fmla="*/ 1930174 h 4051476"/>
              <a:gd name="connsiteX0" fmla="*/ 227587 w 1879846"/>
              <a:gd name="connsiteY0" fmla="*/ 1930174 h 4051476"/>
              <a:gd name="connsiteX1" fmla="*/ 198220 w 1879846"/>
              <a:gd name="connsiteY1" fmla="*/ 2001219 h 4051476"/>
              <a:gd name="connsiteX2" fmla="*/ 152180 w 1879846"/>
              <a:gd name="connsiteY2" fmla="*/ 2105197 h 4051476"/>
              <a:gd name="connsiteX3" fmla="*/ 126783 w 1879846"/>
              <a:gd name="connsiteY3" fmla="*/ 2217913 h 4051476"/>
              <a:gd name="connsiteX4" fmla="*/ 128367 w 1879846"/>
              <a:gd name="connsiteY4" fmla="*/ 2424282 h 4051476"/>
              <a:gd name="connsiteX5" fmla="*/ 213298 w 1879846"/>
              <a:gd name="connsiteY5" fmla="*/ 2567952 h 4051476"/>
              <a:gd name="connsiteX6" fmla="*/ 252988 w 1879846"/>
              <a:gd name="connsiteY6" fmla="*/ 2646538 h 4051476"/>
              <a:gd name="connsiteX7" fmla="*/ 283149 w 1879846"/>
              <a:gd name="connsiteY7" fmla="*/ 2716384 h 4051476"/>
              <a:gd name="connsiteX8" fmla="*/ 226794 w 1879846"/>
              <a:gd name="connsiteY8" fmla="*/ 2727500 h 4051476"/>
              <a:gd name="connsiteX9" fmla="*/ 105351 w 1879846"/>
              <a:gd name="connsiteY9" fmla="*/ 2770363 h 4051476"/>
              <a:gd name="connsiteX10" fmla="*/ 50582 w 1879846"/>
              <a:gd name="connsiteY10" fmla="*/ 2791794 h 4051476"/>
              <a:gd name="connsiteX11" fmla="*/ 10098 w 1879846"/>
              <a:gd name="connsiteY11" fmla="*/ 2793378 h 4051476"/>
              <a:gd name="connsiteX12" fmla="*/ 55344 w 1879846"/>
              <a:gd name="connsiteY12" fmla="*/ 2875138 h 4051476"/>
              <a:gd name="connsiteX13" fmla="*/ 84711 w 1879846"/>
              <a:gd name="connsiteY13" fmla="*/ 2886248 h 4051476"/>
              <a:gd name="connsiteX14" fmla="*/ 122019 w 1879846"/>
              <a:gd name="connsiteY14" fmla="*/ 2863231 h 4051476"/>
              <a:gd name="connsiteX15" fmla="*/ 172023 w 1879846"/>
              <a:gd name="connsiteY15" fmla="*/ 2854496 h 4051476"/>
              <a:gd name="connsiteX16" fmla="*/ 126779 w 1879846"/>
              <a:gd name="connsiteY16" fmla="*/ 2922757 h 4051476"/>
              <a:gd name="connsiteX17" fmla="*/ 97413 w 1879846"/>
              <a:gd name="connsiteY17" fmla="*/ 2991025 h 4051476"/>
              <a:gd name="connsiteX18" fmla="*/ 161704 w 1879846"/>
              <a:gd name="connsiteY18" fmla="*/ 3072777 h 4051476"/>
              <a:gd name="connsiteX19" fmla="*/ 191073 w 1879846"/>
              <a:gd name="connsiteY19" fmla="*/ 3129927 h 4051476"/>
              <a:gd name="connsiteX20" fmla="*/ 97411 w 1879846"/>
              <a:gd name="connsiteY20" fmla="*/ 3175172 h 4051476"/>
              <a:gd name="connsiteX21" fmla="*/ 145038 w 1879846"/>
              <a:gd name="connsiteY21" fmla="*/ 3264075 h 4051476"/>
              <a:gd name="connsiteX22" fmla="*/ 243460 w 1879846"/>
              <a:gd name="connsiteY22" fmla="*/ 3298203 h 4051476"/>
              <a:gd name="connsiteX23" fmla="*/ 326805 w 1879846"/>
              <a:gd name="connsiteY23" fmla="*/ 3322810 h 4051476"/>
              <a:gd name="connsiteX24" fmla="*/ 392685 w 1879846"/>
              <a:gd name="connsiteY24" fmla="*/ 3410121 h 4051476"/>
              <a:gd name="connsiteX25" fmla="*/ 576838 w 1879846"/>
              <a:gd name="connsiteY25" fmla="*/ 3724450 h 4051476"/>
              <a:gd name="connsiteX26" fmla="*/ 694313 w 1879846"/>
              <a:gd name="connsiteY26" fmla="*/ 3787949 h 4051476"/>
              <a:gd name="connsiteX27" fmla="*/ 751463 w 1879846"/>
              <a:gd name="connsiteY27" fmla="*/ 3753026 h 4051476"/>
              <a:gd name="connsiteX28" fmla="*/ 849888 w 1879846"/>
              <a:gd name="connsiteY28" fmla="*/ 3743500 h 4051476"/>
              <a:gd name="connsiteX29" fmla="*/ 983238 w 1879846"/>
              <a:gd name="connsiteY29" fmla="*/ 3905425 h 4051476"/>
              <a:gd name="connsiteX30" fmla="*/ 1018163 w 1879846"/>
              <a:gd name="connsiteY30" fmla="*/ 3981624 h 4051476"/>
              <a:gd name="connsiteX31" fmla="*/ 1116588 w 1879846"/>
              <a:gd name="connsiteY31" fmla="*/ 4051476 h 4051476"/>
              <a:gd name="connsiteX32" fmla="*/ 1165799 w 1879846"/>
              <a:gd name="connsiteY32" fmla="*/ 3981621 h 4051476"/>
              <a:gd name="connsiteX33" fmla="*/ 1284864 w 1879846"/>
              <a:gd name="connsiteY33" fmla="*/ 3908601 h 4051476"/>
              <a:gd name="connsiteX34" fmla="*/ 1361063 w 1879846"/>
              <a:gd name="connsiteY34" fmla="*/ 3803824 h 4051476"/>
              <a:gd name="connsiteX35" fmla="*/ 1291213 w 1879846"/>
              <a:gd name="connsiteY35" fmla="*/ 3648251 h 4051476"/>
              <a:gd name="connsiteX36" fmla="*/ 1161039 w 1879846"/>
              <a:gd name="connsiteY36" fmla="*/ 3626026 h 4051476"/>
              <a:gd name="connsiteX37" fmla="*/ 1151513 w 1879846"/>
              <a:gd name="connsiteY37" fmla="*/ 3527600 h 4051476"/>
              <a:gd name="connsiteX38" fmla="*/ 1237239 w 1879846"/>
              <a:gd name="connsiteY38" fmla="*/ 3410126 h 4051476"/>
              <a:gd name="connsiteX39" fmla="*/ 1392814 w 1879846"/>
              <a:gd name="connsiteY39" fmla="*/ 3295826 h 4051476"/>
              <a:gd name="connsiteX40" fmla="*/ 1548388 w 1879846"/>
              <a:gd name="connsiteY40" fmla="*/ 3210101 h 4051476"/>
              <a:gd name="connsiteX41" fmla="*/ 1619823 w 1879846"/>
              <a:gd name="connsiteY41" fmla="*/ 3071190 h 4051476"/>
              <a:gd name="connsiteX42" fmla="*/ 1497589 w 1879846"/>
              <a:gd name="connsiteY42" fmla="*/ 3029126 h 4051476"/>
              <a:gd name="connsiteX43" fmla="*/ 1319789 w 1879846"/>
              <a:gd name="connsiteY43" fmla="*/ 3076751 h 4051476"/>
              <a:gd name="connsiteX44" fmla="*/ 1154689 w 1879846"/>
              <a:gd name="connsiteY44" fmla="*/ 2965626 h 4051476"/>
              <a:gd name="connsiteX45" fmla="*/ 1059439 w 1879846"/>
              <a:gd name="connsiteY45" fmla="*/ 2959276 h 4051476"/>
              <a:gd name="connsiteX46" fmla="*/ 1014989 w 1879846"/>
              <a:gd name="connsiteY46" fmla="*/ 2994201 h 4051476"/>
              <a:gd name="connsiteX47" fmla="*/ 971329 w 1879846"/>
              <a:gd name="connsiteY47" fmla="*/ 2934665 h 4051476"/>
              <a:gd name="connsiteX48" fmla="*/ 967361 w 1879846"/>
              <a:gd name="connsiteY48" fmla="*/ 2894183 h 4051476"/>
              <a:gd name="connsiteX49" fmla="*/ 964980 w 1879846"/>
              <a:gd name="connsiteY49" fmla="*/ 2894185 h 4051476"/>
              <a:gd name="connsiteX50" fmla="*/ 950691 w 1879846"/>
              <a:gd name="connsiteY50" fmla="*/ 2857671 h 4051476"/>
              <a:gd name="connsiteX51" fmla="*/ 891954 w 1879846"/>
              <a:gd name="connsiteY51" fmla="*/ 2819571 h 4051476"/>
              <a:gd name="connsiteX52" fmla="*/ 860207 w 1879846"/>
              <a:gd name="connsiteY52" fmla="*/ 2803700 h 4051476"/>
              <a:gd name="connsiteX53" fmla="*/ 840360 w 1879846"/>
              <a:gd name="connsiteY53" fmla="*/ 2775121 h 4051476"/>
              <a:gd name="connsiteX54" fmla="*/ 879257 w 1879846"/>
              <a:gd name="connsiteY54" fmla="*/ 2744169 h 4051476"/>
              <a:gd name="connsiteX55" fmla="*/ 910212 w 1879846"/>
              <a:gd name="connsiteY55" fmla="*/ 2727495 h 4051476"/>
              <a:gd name="connsiteX56" fmla="*/ 938788 w 1879846"/>
              <a:gd name="connsiteY56" fmla="*/ 2715594 h 4051476"/>
              <a:gd name="connsiteX57" fmla="*/ 989586 w 1879846"/>
              <a:gd name="connsiteY57" fmla="*/ 2692571 h 4051476"/>
              <a:gd name="connsiteX58" fmla="*/ 951486 w 1879846"/>
              <a:gd name="connsiteY58" fmla="*/ 2548108 h 4051476"/>
              <a:gd name="connsiteX59" fmla="*/ 776068 w 1879846"/>
              <a:gd name="connsiteY59" fmla="*/ 2459209 h 4051476"/>
              <a:gd name="connsiteX60" fmla="*/ 768923 w 1879846"/>
              <a:gd name="connsiteY60" fmla="*/ 2459605 h 4051476"/>
              <a:gd name="connsiteX61" fmla="*/ 726855 w 1879846"/>
              <a:gd name="connsiteY61" fmla="*/ 2395708 h 4051476"/>
              <a:gd name="connsiteX62" fmla="*/ 693519 w 1879846"/>
              <a:gd name="connsiteY62" fmla="*/ 2401269 h 4051476"/>
              <a:gd name="connsiteX63" fmla="*/ 677642 w 1879846"/>
              <a:gd name="connsiteY63" fmla="*/ 2394119 h 4051476"/>
              <a:gd name="connsiteX64" fmla="*/ 759398 w 1879846"/>
              <a:gd name="connsiteY64" fmla="*/ 2282202 h 4051476"/>
              <a:gd name="connsiteX65" fmla="*/ 800676 w 1879846"/>
              <a:gd name="connsiteY65" fmla="*/ 2322688 h 4051476"/>
              <a:gd name="connsiteX66" fmla="*/ 844329 w 1879846"/>
              <a:gd name="connsiteY66" fmla="*/ 2359990 h 4051476"/>
              <a:gd name="connsiteX67" fmla="*/ 838776 w 1879846"/>
              <a:gd name="connsiteY67" fmla="*/ 2289350 h 4051476"/>
              <a:gd name="connsiteX68" fmla="*/ 838776 w 1879846"/>
              <a:gd name="connsiteY68" fmla="*/ 2239344 h 4051476"/>
              <a:gd name="connsiteX69" fmla="*/ 822107 w 1879846"/>
              <a:gd name="connsiteY69" fmla="*/ 2210769 h 4051476"/>
              <a:gd name="connsiteX70" fmla="*/ 801467 w 1879846"/>
              <a:gd name="connsiteY70" fmla="*/ 2174250 h 4051476"/>
              <a:gd name="connsiteX71" fmla="*/ 741144 w 1879846"/>
              <a:gd name="connsiteY71" fmla="*/ 2144094 h 4051476"/>
              <a:gd name="connsiteX72" fmla="*/ 676054 w 1879846"/>
              <a:gd name="connsiteY72" fmla="*/ 2117896 h 4051476"/>
              <a:gd name="connsiteX73" fmla="*/ 735588 w 1879846"/>
              <a:gd name="connsiteY73" fmla="*/ 2092500 h 4051476"/>
              <a:gd name="connsiteX74" fmla="*/ 789561 w 1879846"/>
              <a:gd name="connsiteY74" fmla="*/ 2025026 h 4051476"/>
              <a:gd name="connsiteX75" fmla="*/ 846713 w 1879846"/>
              <a:gd name="connsiteY75" fmla="*/ 2009950 h 4051476"/>
              <a:gd name="connsiteX76" fmla="*/ 853063 w 1879846"/>
              <a:gd name="connsiteY76" fmla="*/ 1967881 h 4051476"/>
              <a:gd name="connsiteX77" fmla="*/ 861792 w 1879846"/>
              <a:gd name="connsiteY77" fmla="*/ 1920250 h 4051476"/>
              <a:gd name="connsiteX78" fmla="*/ 810992 w 1879846"/>
              <a:gd name="connsiteY78" fmla="*/ 1896441 h 4051476"/>
              <a:gd name="connsiteX79" fmla="*/ 1224538 w 1879846"/>
              <a:gd name="connsiteY79" fmla="*/ 1549575 h 4051476"/>
              <a:gd name="connsiteX80" fmla="*/ 1865886 w 1879846"/>
              <a:gd name="connsiteY80" fmla="*/ 778048 h 4051476"/>
              <a:gd name="connsiteX81" fmla="*/ 1646813 w 1879846"/>
              <a:gd name="connsiteY81" fmla="*/ 168450 h 4051476"/>
              <a:gd name="connsiteX82" fmla="*/ 1418213 w 1879846"/>
              <a:gd name="connsiteY82" fmla="*/ 175 h 4051476"/>
              <a:gd name="connsiteX83" fmla="*/ 818138 w 1879846"/>
              <a:gd name="connsiteY83" fmla="*/ 136700 h 4051476"/>
              <a:gd name="connsiteX84" fmla="*/ 322838 w 1879846"/>
              <a:gd name="connsiteY84" fmla="*/ 152575 h 4051476"/>
              <a:gd name="connsiteX85" fmla="*/ 189488 w 1879846"/>
              <a:gd name="connsiteY85" fmla="*/ 381175 h 4051476"/>
              <a:gd name="connsiteX86" fmla="*/ 205364 w 1879846"/>
              <a:gd name="connsiteY86" fmla="*/ 457375 h 4051476"/>
              <a:gd name="connsiteX87" fmla="*/ 291089 w 1879846"/>
              <a:gd name="connsiteY87" fmla="*/ 457375 h 4051476"/>
              <a:gd name="connsiteX88" fmla="*/ 138689 w 1879846"/>
              <a:gd name="connsiteY88" fmla="*/ 612950 h 4051476"/>
              <a:gd name="connsiteX89" fmla="*/ 81536 w 1879846"/>
              <a:gd name="connsiteY89" fmla="*/ 870121 h 4051476"/>
              <a:gd name="connsiteX90" fmla="*/ 103764 w 1879846"/>
              <a:gd name="connsiteY90" fmla="*/ 1044750 h 4051476"/>
              <a:gd name="connsiteX91" fmla="*/ 97414 w 1879846"/>
              <a:gd name="connsiteY91" fmla="*/ 943150 h 4051476"/>
              <a:gd name="connsiteX92" fmla="*/ 141864 w 1879846"/>
              <a:gd name="connsiteY92" fmla="*/ 876475 h 4051476"/>
              <a:gd name="connsiteX93" fmla="*/ 224414 w 1879846"/>
              <a:gd name="connsiteY93" fmla="*/ 692325 h 4051476"/>
              <a:gd name="connsiteX94" fmla="*/ 240289 w 1879846"/>
              <a:gd name="connsiteY94" fmla="*/ 978075 h 4051476"/>
              <a:gd name="connsiteX95" fmla="*/ 281564 w 1879846"/>
              <a:gd name="connsiteY95" fmla="*/ 1098725 h 4051476"/>
              <a:gd name="connsiteX96" fmla="*/ 202189 w 1879846"/>
              <a:gd name="connsiteY96" fmla="*/ 1162225 h 4051476"/>
              <a:gd name="connsiteX97" fmla="*/ 56139 w 1879846"/>
              <a:gd name="connsiteY97" fmla="*/ 1203500 h 4051476"/>
              <a:gd name="connsiteX98" fmla="*/ 17245 w 1879846"/>
              <a:gd name="connsiteY98" fmla="*/ 1346375 h 4051476"/>
              <a:gd name="connsiteX99" fmla="*/ 5339 w 1879846"/>
              <a:gd name="connsiteY99" fmla="*/ 1400350 h 4051476"/>
              <a:gd name="connsiteX100" fmla="*/ 110114 w 1879846"/>
              <a:gd name="connsiteY100" fmla="*/ 1543225 h 4051476"/>
              <a:gd name="connsiteX101" fmla="*/ 246639 w 1879846"/>
              <a:gd name="connsiteY101" fmla="*/ 1673400 h 4051476"/>
              <a:gd name="connsiteX102" fmla="*/ 227587 w 1879846"/>
              <a:gd name="connsiteY102" fmla="*/ 1930570 h 4051476"/>
              <a:gd name="connsiteX103" fmla="*/ 227587 w 1879846"/>
              <a:gd name="connsiteY103" fmla="*/ 1930174 h 4051476"/>
              <a:gd name="connsiteX0" fmla="*/ 227587 w 1879846"/>
              <a:gd name="connsiteY0" fmla="*/ 1930174 h 4051476"/>
              <a:gd name="connsiteX1" fmla="*/ 198220 w 1879846"/>
              <a:gd name="connsiteY1" fmla="*/ 2001219 h 4051476"/>
              <a:gd name="connsiteX2" fmla="*/ 152180 w 1879846"/>
              <a:gd name="connsiteY2" fmla="*/ 2105197 h 4051476"/>
              <a:gd name="connsiteX3" fmla="*/ 126783 w 1879846"/>
              <a:gd name="connsiteY3" fmla="*/ 2217913 h 4051476"/>
              <a:gd name="connsiteX4" fmla="*/ 128367 w 1879846"/>
              <a:gd name="connsiteY4" fmla="*/ 2424282 h 4051476"/>
              <a:gd name="connsiteX5" fmla="*/ 213298 w 1879846"/>
              <a:gd name="connsiteY5" fmla="*/ 2567952 h 4051476"/>
              <a:gd name="connsiteX6" fmla="*/ 252988 w 1879846"/>
              <a:gd name="connsiteY6" fmla="*/ 2646538 h 4051476"/>
              <a:gd name="connsiteX7" fmla="*/ 283149 w 1879846"/>
              <a:gd name="connsiteY7" fmla="*/ 2716384 h 4051476"/>
              <a:gd name="connsiteX8" fmla="*/ 226794 w 1879846"/>
              <a:gd name="connsiteY8" fmla="*/ 2727500 h 4051476"/>
              <a:gd name="connsiteX9" fmla="*/ 105351 w 1879846"/>
              <a:gd name="connsiteY9" fmla="*/ 2770363 h 4051476"/>
              <a:gd name="connsiteX10" fmla="*/ 50582 w 1879846"/>
              <a:gd name="connsiteY10" fmla="*/ 2791794 h 4051476"/>
              <a:gd name="connsiteX11" fmla="*/ 10098 w 1879846"/>
              <a:gd name="connsiteY11" fmla="*/ 2793378 h 4051476"/>
              <a:gd name="connsiteX12" fmla="*/ 55344 w 1879846"/>
              <a:gd name="connsiteY12" fmla="*/ 2875138 h 4051476"/>
              <a:gd name="connsiteX13" fmla="*/ 84711 w 1879846"/>
              <a:gd name="connsiteY13" fmla="*/ 2886248 h 4051476"/>
              <a:gd name="connsiteX14" fmla="*/ 122019 w 1879846"/>
              <a:gd name="connsiteY14" fmla="*/ 2863231 h 4051476"/>
              <a:gd name="connsiteX15" fmla="*/ 172023 w 1879846"/>
              <a:gd name="connsiteY15" fmla="*/ 2854496 h 4051476"/>
              <a:gd name="connsiteX16" fmla="*/ 126779 w 1879846"/>
              <a:gd name="connsiteY16" fmla="*/ 2922757 h 4051476"/>
              <a:gd name="connsiteX17" fmla="*/ 97413 w 1879846"/>
              <a:gd name="connsiteY17" fmla="*/ 2991025 h 4051476"/>
              <a:gd name="connsiteX18" fmla="*/ 161704 w 1879846"/>
              <a:gd name="connsiteY18" fmla="*/ 3072777 h 4051476"/>
              <a:gd name="connsiteX19" fmla="*/ 191073 w 1879846"/>
              <a:gd name="connsiteY19" fmla="*/ 3129927 h 4051476"/>
              <a:gd name="connsiteX20" fmla="*/ 97411 w 1879846"/>
              <a:gd name="connsiteY20" fmla="*/ 3175172 h 4051476"/>
              <a:gd name="connsiteX21" fmla="*/ 145038 w 1879846"/>
              <a:gd name="connsiteY21" fmla="*/ 3264075 h 4051476"/>
              <a:gd name="connsiteX22" fmla="*/ 243460 w 1879846"/>
              <a:gd name="connsiteY22" fmla="*/ 3298203 h 4051476"/>
              <a:gd name="connsiteX23" fmla="*/ 326805 w 1879846"/>
              <a:gd name="connsiteY23" fmla="*/ 3322810 h 4051476"/>
              <a:gd name="connsiteX24" fmla="*/ 392685 w 1879846"/>
              <a:gd name="connsiteY24" fmla="*/ 3410121 h 4051476"/>
              <a:gd name="connsiteX25" fmla="*/ 576838 w 1879846"/>
              <a:gd name="connsiteY25" fmla="*/ 3724450 h 4051476"/>
              <a:gd name="connsiteX26" fmla="*/ 694313 w 1879846"/>
              <a:gd name="connsiteY26" fmla="*/ 3787949 h 4051476"/>
              <a:gd name="connsiteX27" fmla="*/ 751463 w 1879846"/>
              <a:gd name="connsiteY27" fmla="*/ 3753026 h 4051476"/>
              <a:gd name="connsiteX28" fmla="*/ 849888 w 1879846"/>
              <a:gd name="connsiteY28" fmla="*/ 3743500 h 4051476"/>
              <a:gd name="connsiteX29" fmla="*/ 983238 w 1879846"/>
              <a:gd name="connsiteY29" fmla="*/ 3905425 h 4051476"/>
              <a:gd name="connsiteX30" fmla="*/ 1018163 w 1879846"/>
              <a:gd name="connsiteY30" fmla="*/ 3981624 h 4051476"/>
              <a:gd name="connsiteX31" fmla="*/ 1116588 w 1879846"/>
              <a:gd name="connsiteY31" fmla="*/ 4051476 h 4051476"/>
              <a:gd name="connsiteX32" fmla="*/ 1165799 w 1879846"/>
              <a:gd name="connsiteY32" fmla="*/ 3981621 h 4051476"/>
              <a:gd name="connsiteX33" fmla="*/ 1284864 w 1879846"/>
              <a:gd name="connsiteY33" fmla="*/ 3908601 h 4051476"/>
              <a:gd name="connsiteX34" fmla="*/ 1361063 w 1879846"/>
              <a:gd name="connsiteY34" fmla="*/ 3803824 h 4051476"/>
              <a:gd name="connsiteX35" fmla="*/ 1291213 w 1879846"/>
              <a:gd name="connsiteY35" fmla="*/ 3648251 h 4051476"/>
              <a:gd name="connsiteX36" fmla="*/ 1161039 w 1879846"/>
              <a:gd name="connsiteY36" fmla="*/ 3626026 h 4051476"/>
              <a:gd name="connsiteX37" fmla="*/ 1151513 w 1879846"/>
              <a:gd name="connsiteY37" fmla="*/ 3527600 h 4051476"/>
              <a:gd name="connsiteX38" fmla="*/ 1237239 w 1879846"/>
              <a:gd name="connsiteY38" fmla="*/ 3410126 h 4051476"/>
              <a:gd name="connsiteX39" fmla="*/ 1392814 w 1879846"/>
              <a:gd name="connsiteY39" fmla="*/ 3295826 h 4051476"/>
              <a:gd name="connsiteX40" fmla="*/ 1548388 w 1879846"/>
              <a:gd name="connsiteY40" fmla="*/ 3210101 h 4051476"/>
              <a:gd name="connsiteX41" fmla="*/ 1619823 w 1879846"/>
              <a:gd name="connsiteY41" fmla="*/ 3071190 h 4051476"/>
              <a:gd name="connsiteX42" fmla="*/ 1497589 w 1879846"/>
              <a:gd name="connsiteY42" fmla="*/ 3029126 h 4051476"/>
              <a:gd name="connsiteX43" fmla="*/ 1319789 w 1879846"/>
              <a:gd name="connsiteY43" fmla="*/ 3076751 h 4051476"/>
              <a:gd name="connsiteX44" fmla="*/ 1154689 w 1879846"/>
              <a:gd name="connsiteY44" fmla="*/ 2965626 h 4051476"/>
              <a:gd name="connsiteX45" fmla="*/ 1059439 w 1879846"/>
              <a:gd name="connsiteY45" fmla="*/ 2959276 h 4051476"/>
              <a:gd name="connsiteX46" fmla="*/ 1014989 w 1879846"/>
              <a:gd name="connsiteY46" fmla="*/ 2994201 h 4051476"/>
              <a:gd name="connsiteX47" fmla="*/ 971329 w 1879846"/>
              <a:gd name="connsiteY47" fmla="*/ 2934665 h 4051476"/>
              <a:gd name="connsiteX48" fmla="*/ 967361 w 1879846"/>
              <a:gd name="connsiteY48" fmla="*/ 2894183 h 4051476"/>
              <a:gd name="connsiteX49" fmla="*/ 964980 w 1879846"/>
              <a:gd name="connsiteY49" fmla="*/ 2894185 h 4051476"/>
              <a:gd name="connsiteX50" fmla="*/ 950691 w 1879846"/>
              <a:gd name="connsiteY50" fmla="*/ 2857671 h 4051476"/>
              <a:gd name="connsiteX51" fmla="*/ 891954 w 1879846"/>
              <a:gd name="connsiteY51" fmla="*/ 2819571 h 4051476"/>
              <a:gd name="connsiteX52" fmla="*/ 860207 w 1879846"/>
              <a:gd name="connsiteY52" fmla="*/ 2803700 h 4051476"/>
              <a:gd name="connsiteX53" fmla="*/ 840360 w 1879846"/>
              <a:gd name="connsiteY53" fmla="*/ 2775121 h 4051476"/>
              <a:gd name="connsiteX54" fmla="*/ 879257 w 1879846"/>
              <a:gd name="connsiteY54" fmla="*/ 2744169 h 4051476"/>
              <a:gd name="connsiteX55" fmla="*/ 910212 w 1879846"/>
              <a:gd name="connsiteY55" fmla="*/ 2727495 h 4051476"/>
              <a:gd name="connsiteX56" fmla="*/ 938788 w 1879846"/>
              <a:gd name="connsiteY56" fmla="*/ 2715594 h 4051476"/>
              <a:gd name="connsiteX57" fmla="*/ 989586 w 1879846"/>
              <a:gd name="connsiteY57" fmla="*/ 2692571 h 4051476"/>
              <a:gd name="connsiteX58" fmla="*/ 951486 w 1879846"/>
              <a:gd name="connsiteY58" fmla="*/ 2548108 h 4051476"/>
              <a:gd name="connsiteX59" fmla="*/ 776068 w 1879846"/>
              <a:gd name="connsiteY59" fmla="*/ 2459209 h 4051476"/>
              <a:gd name="connsiteX60" fmla="*/ 768923 w 1879846"/>
              <a:gd name="connsiteY60" fmla="*/ 2459605 h 4051476"/>
              <a:gd name="connsiteX61" fmla="*/ 726855 w 1879846"/>
              <a:gd name="connsiteY61" fmla="*/ 2395708 h 4051476"/>
              <a:gd name="connsiteX62" fmla="*/ 693519 w 1879846"/>
              <a:gd name="connsiteY62" fmla="*/ 2401269 h 4051476"/>
              <a:gd name="connsiteX63" fmla="*/ 677642 w 1879846"/>
              <a:gd name="connsiteY63" fmla="*/ 2394119 h 4051476"/>
              <a:gd name="connsiteX64" fmla="*/ 759398 w 1879846"/>
              <a:gd name="connsiteY64" fmla="*/ 2282202 h 4051476"/>
              <a:gd name="connsiteX65" fmla="*/ 800676 w 1879846"/>
              <a:gd name="connsiteY65" fmla="*/ 2322688 h 4051476"/>
              <a:gd name="connsiteX66" fmla="*/ 844329 w 1879846"/>
              <a:gd name="connsiteY66" fmla="*/ 2359990 h 4051476"/>
              <a:gd name="connsiteX67" fmla="*/ 838776 w 1879846"/>
              <a:gd name="connsiteY67" fmla="*/ 2289350 h 4051476"/>
              <a:gd name="connsiteX68" fmla="*/ 838776 w 1879846"/>
              <a:gd name="connsiteY68" fmla="*/ 2239344 h 4051476"/>
              <a:gd name="connsiteX69" fmla="*/ 822107 w 1879846"/>
              <a:gd name="connsiteY69" fmla="*/ 2210769 h 4051476"/>
              <a:gd name="connsiteX70" fmla="*/ 801467 w 1879846"/>
              <a:gd name="connsiteY70" fmla="*/ 2174250 h 4051476"/>
              <a:gd name="connsiteX71" fmla="*/ 741144 w 1879846"/>
              <a:gd name="connsiteY71" fmla="*/ 2144094 h 4051476"/>
              <a:gd name="connsiteX72" fmla="*/ 676054 w 1879846"/>
              <a:gd name="connsiteY72" fmla="*/ 2117896 h 4051476"/>
              <a:gd name="connsiteX73" fmla="*/ 735588 w 1879846"/>
              <a:gd name="connsiteY73" fmla="*/ 2092500 h 4051476"/>
              <a:gd name="connsiteX74" fmla="*/ 789561 w 1879846"/>
              <a:gd name="connsiteY74" fmla="*/ 2025026 h 4051476"/>
              <a:gd name="connsiteX75" fmla="*/ 846713 w 1879846"/>
              <a:gd name="connsiteY75" fmla="*/ 2009950 h 4051476"/>
              <a:gd name="connsiteX76" fmla="*/ 853063 w 1879846"/>
              <a:gd name="connsiteY76" fmla="*/ 1967881 h 4051476"/>
              <a:gd name="connsiteX77" fmla="*/ 861792 w 1879846"/>
              <a:gd name="connsiteY77" fmla="*/ 1920250 h 4051476"/>
              <a:gd name="connsiteX78" fmla="*/ 810992 w 1879846"/>
              <a:gd name="connsiteY78" fmla="*/ 1896441 h 4051476"/>
              <a:gd name="connsiteX79" fmla="*/ 1224538 w 1879846"/>
              <a:gd name="connsiteY79" fmla="*/ 1549575 h 4051476"/>
              <a:gd name="connsiteX80" fmla="*/ 1865886 w 1879846"/>
              <a:gd name="connsiteY80" fmla="*/ 778048 h 4051476"/>
              <a:gd name="connsiteX81" fmla="*/ 1646813 w 1879846"/>
              <a:gd name="connsiteY81" fmla="*/ 168450 h 4051476"/>
              <a:gd name="connsiteX82" fmla="*/ 1418213 w 1879846"/>
              <a:gd name="connsiteY82" fmla="*/ 175 h 4051476"/>
              <a:gd name="connsiteX83" fmla="*/ 818138 w 1879846"/>
              <a:gd name="connsiteY83" fmla="*/ 136700 h 4051476"/>
              <a:gd name="connsiteX84" fmla="*/ 322838 w 1879846"/>
              <a:gd name="connsiteY84" fmla="*/ 152575 h 4051476"/>
              <a:gd name="connsiteX85" fmla="*/ 189488 w 1879846"/>
              <a:gd name="connsiteY85" fmla="*/ 381175 h 4051476"/>
              <a:gd name="connsiteX86" fmla="*/ 205364 w 1879846"/>
              <a:gd name="connsiteY86" fmla="*/ 457375 h 4051476"/>
              <a:gd name="connsiteX87" fmla="*/ 291089 w 1879846"/>
              <a:gd name="connsiteY87" fmla="*/ 457375 h 4051476"/>
              <a:gd name="connsiteX88" fmla="*/ 138689 w 1879846"/>
              <a:gd name="connsiteY88" fmla="*/ 612950 h 4051476"/>
              <a:gd name="connsiteX89" fmla="*/ 81536 w 1879846"/>
              <a:gd name="connsiteY89" fmla="*/ 870121 h 4051476"/>
              <a:gd name="connsiteX90" fmla="*/ 87889 w 1879846"/>
              <a:gd name="connsiteY90" fmla="*/ 1051100 h 4051476"/>
              <a:gd name="connsiteX91" fmla="*/ 97414 w 1879846"/>
              <a:gd name="connsiteY91" fmla="*/ 943150 h 4051476"/>
              <a:gd name="connsiteX92" fmla="*/ 141864 w 1879846"/>
              <a:gd name="connsiteY92" fmla="*/ 876475 h 4051476"/>
              <a:gd name="connsiteX93" fmla="*/ 224414 w 1879846"/>
              <a:gd name="connsiteY93" fmla="*/ 692325 h 4051476"/>
              <a:gd name="connsiteX94" fmla="*/ 240289 w 1879846"/>
              <a:gd name="connsiteY94" fmla="*/ 978075 h 4051476"/>
              <a:gd name="connsiteX95" fmla="*/ 281564 w 1879846"/>
              <a:gd name="connsiteY95" fmla="*/ 1098725 h 4051476"/>
              <a:gd name="connsiteX96" fmla="*/ 202189 w 1879846"/>
              <a:gd name="connsiteY96" fmla="*/ 1162225 h 4051476"/>
              <a:gd name="connsiteX97" fmla="*/ 56139 w 1879846"/>
              <a:gd name="connsiteY97" fmla="*/ 1203500 h 4051476"/>
              <a:gd name="connsiteX98" fmla="*/ 17245 w 1879846"/>
              <a:gd name="connsiteY98" fmla="*/ 1346375 h 4051476"/>
              <a:gd name="connsiteX99" fmla="*/ 5339 w 1879846"/>
              <a:gd name="connsiteY99" fmla="*/ 1400350 h 4051476"/>
              <a:gd name="connsiteX100" fmla="*/ 110114 w 1879846"/>
              <a:gd name="connsiteY100" fmla="*/ 1543225 h 4051476"/>
              <a:gd name="connsiteX101" fmla="*/ 246639 w 1879846"/>
              <a:gd name="connsiteY101" fmla="*/ 1673400 h 4051476"/>
              <a:gd name="connsiteX102" fmla="*/ 227587 w 1879846"/>
              <a:gd name="connsiteY102" fmla="*/ 1930570 h 4051476"/>
              <a:gd name="connsiteX103" fmla="*/ 227587 w 1879846"/>
              <a:gd name="connsiteY103" fmla="*/ 1930174 h 4051476"/>
              <a:gd name="connsiteX0" fmla="*/ 227587 w 1879846"/>
              <a:gd name="connsiteY0" fmla="*/ 1930174 h 4051476"/>
              <a:gd name="connsiteX1" fmla="*/ 198220 w 1879846"/>
              <a:gd name="connsiteY1" fmla="*/ 2001219 h 4051476"/>
              <a:gd name="connsiteX2" fmla="*/ 152180 w 1879846"/>
              <a:gd name="connsiteY2" fmla="*/ 2105197 h 4051476"/>
              <a:gd name="connsiteX3" fmla="*/ 126783 w 1879846"/>
              <a:gd name="connsiteY3" fmla="*/ 2217913 h 4051476"/>
              <a:gd name="connsiteX4" fmla="*/ 128367 w 1879846"/>
              <a:gd name="connsiteY4" fmla="*/ 2424282 h 4051476"/>
              <a:gd name="connsiteX5" fmla="*/ 213298 w 1879846"/>
              <a:gd name="connsiteY5" fmla="*/ 2567952 h 4051476"/>
              <a:gd name="connsiteX6" fmla="*/ 252988 w 1879846"/>
              <a:gd name="connsiteY6" fmla="*/ 2646538 h 4051476"/>
              <a:gd name="connsiteX7" fmla="*/ 283149 w 1879846"/>
              <a:gd name="connsiteY7" fmla="*/ 2716384 h 4051476"/>
              <a:gd name="connsiteX8" fmla="*/ 226794 w 1879846"/>
              <a:gd name="connsiteY8" fmla="*/ 2727500 h 4051476"/>
              <a:gd name="connsiteX9" fmla="*/ 105351 w 1879846"/>
              <a:gd name="connsiteY9" fmla="*/ 2770363 h 4051476"/>
              <a:gd name="connsiteX10" fmla="*/ 50582 w 1879846"/>
              <a:gd name="connsiteY10" fmla="*/ 2791794 h 4051476"/>
              <a:gd name="connsiteX11" fmla="*/ 10098 w 1879846"/>
              <a:gd name="connsiteY11" fmla="*/ 2793378 h 4051476"/>
              <a:gd name="connsiteX12" fmla="*/ 55344 w 1879846"/>
              <a:gd name="connsiteY12" fmla="*/ 2875138 h 4051476"/>
              <a:gd name="connsiteX13" fmla="*/ 84711 w 1879846"/>
              <a:gd name="connsiteY13" fmla="*/ 2886248 h 4051476"/>
              <a:gd name="connsiteX14" fmla="*/ 122019 w 1879846"/>
              <a:gd name="connsiteY14" fmla="*/ 2863231 h 4051476"/>
              <a:gd name="connsiteX15" fmla="*/ 172023 w 1879846"/>
              <a:gd name="connsiteY15" fmla="*/ 2854496 h 4051476"/>
              <a:gd name="connsiteX16" fmla="*/ 126779 w 1879846"/>
              <a:gd name="connsiteY16" fmla="*/ 2922757 h 4051476"/>
              <a:gd name="connsiteX17" fmla="*/ 97413 w 1879846"/>
              <a:gd name="connsiteY17" fmla="*/ 2991025 h 4051476"/>
              <a:gd name="connsiteX18" fmla="*/ 161704 w 1879846"/>
              <a:gd name="connsiteY18" fmla="*/ 3072777 h 4051476"/>
              <a:gd name="connsiteX19" fmla="*/ 191073 w 1879846"/>
              <a:gd name="connsiteY19" fmla="*/ 3129927 h 4051476"/>
              <a:gd name="connsiteX20" fmla="*/ 97411 w 1879846"/>
              <a:gd name="connsiteY20" fmla="*/ 3175172 h 4051476"/>
              <a:gd name="connsiteX21" fmla="*/ 145038 w 1879846"/>
              <a:gd name="connsiteY21" fmla="*/ 3264075 h 4051476"/>
              <a:gd name="connsiteX22" fmla="*/ 243460 w 1879846"/>
              <a:gd name="connsiteY22" fmla="*/ 3298203 h 4051476"/>
              <a:gd name="connsiteX23" fmla="*/ 326805 w 1879846"/>
              <a:gd name="connsiteY23" fmla="*/ 3322810 h 4051476"/>
              <a:gd name="connsiteX24" fmla="*/ 392685 w 1879846"/>
              <a:gd name="connsiteY24" fmla="*/ 3410121 h 4051476"/>
              <a:gd name="connsiteX25" fmla="*/ 576838 w 1879846"/>
              <a:gd name="connsiteY25" fmla="*/ 3724450 h 4051476"/>
              <a:gd name="connsiteX26" fmla="*/ 694313 w 1879846"/>
              <a:gd name="connsiteY26" fmla="*/ 3787949 h 4051476"/>
              <a:gd name="connsiteX27" fmla="*/ 751463 w 1879846"/>
              <a:gd name="connsiteY27" fmla="*/ 3753026 h 4051476"/>
              <a:gd name="connsiteX28" fmla="*/ 849888 w 1879846"/>
              <a:gd name="connsiteY28" fmla="*/ 3743500 h 4051476"/>
              <a:gd name="connsiteX29" fmla="*/ 983238 w 1879846"/>
              <a:gd name="connsiteY29" fmla="*/ 3905425 h 4051476"/>
              <a:gd name="connsiteX30" fmla="*/ 1018163 w 1879846"/>
              <a:gd name="connsiteY30" fmla="*/ 3981624 h 4051476"/>
              <a:gd name="connsiteX31" fmla="*/ 1116588 w 1879846"/>
              <a:gd name="connsiteY31" fmla="*/ 4051476 h 4051476"/>
              <a:gd name="connsiteX32" fmla="*/ 1165799 w 1879846"/>
              <a:gd name="connsiteY32" fmla="*/ 3981621 h 4051476"/>
              <a:gd name="connsiteX33" fmla="*/ 1284864 w 1879846"/>
              <a:gd name="connsiteY33" fmla="*/ 3908601 h 4051476"/>
              <a:gd name="connsiteX34" fmla="*/ 1361063 w 1879846"/>
              <a:gd name="connsiteY34" fmla="*/ 3803824 h 4051476"/>
              <a:gd name="connsiteX35" fmla="*/ 1291213 w 1879846"/>
              <a:gd name="connsiteY35" fmla="*/ 3648251 h 4051476"/>
              <a:gd name="connsiteX36" fmla="*/ 1161039 w 1879846"/>
              <a:gd name="connsiteY36" fmla="*/ 3626026 h 4051476"/>
              <a:gd name="connsiteX37" fmla="*/ 1151513 w 1879846"/>
              <a:gd name="connsiteY37" fmla="*/ 3527600 h 4051476"/>
              <a:gd name="connsiteX38" fmla="*/ 1237239 w 1879846"/>
              <a:gd name="connsiteY38" fmla="*/ 3410126 h 4051476"/>
              <a:gd name="connsiteX39" fmla="*/ 1392814 w 1879846"/>
              <a:gd name="connsiteY39" fmla="*/ 3295826 h 4051476"/>
              <a:gd name="connsiteX40" fmla="*/ 1548388 w 1879846"/>
              <a:gd name="connsiteY40" fmla="*/ 3210101 h 4051476"/>
              <a:gd name="connsiteX41" fmla="*/ 1619823 w 1879846"/>
              <a:gd name="connsiteY41" fmla="*/ 3071190 h 4051476"/>
              <a:gd name="connsiteX42" fmla="*/ 1497589 w 1879846"/>
              <a:gd name="connsiteY42" fmla="*/ 3029126 h 4051476"/>
              <a:gd name="connsiteX43" fmla="*/ 1319789 w 1879846"/>
              <a:gd name="connsiteY43" fmla="*/ 3076751 h 4051476"/>
              <a:gd name="connsiteX44" fmla="*/ 1154689 w 1879846"/>
              <a:gd name="connsiteY44" fmla="*/ 2965626 h 4051476"/>
              <a:gd name="connsiteX45" fmla="*/ 1059439 w 1879846"/>
              <a:gd name="connsiteY45" fmla="*/ 2959276 h 4051476"/>
              <a:gd name="connsiteX46" fmla="*/ 1014989 w 1879846"/>
              <a:gd name="connsiteY46" fmla="*/ 2994201 h 4051476"/>
              <a:gd name="connsiteX47" fmla="*/ 971329 w 1879846"/>
              <a:gd name="connsiteY47" fmla="*/ 2934665 h 4051476"/>
              <a:gd name="connsiteX48" fmla="*/ 967361 w 1879846"/>
              <a:gd name="connsiteY48" fmla="*/ 2894183 h 4051476"/>
              <a:gd name="connsiteX49" fmla="*/ 964980 w 1879846"/>
              <a:gd name="connsiteY49" fmla="*/ 2894185 h 4051476"/>
              <a:gd name="connsiteX50" fmla="*/ 950691 w 1879846"/>
              <a:gd name="connsiteY50" fmla="*/ 2857671 h 4051476"/>
              <a:gd name="connsiteX51" fmla="*/ 891954 w 1879846"/>
              <a:gd name="connsiteY51" fmla="*/ 2819571 h 4051476"/>
              <a:gd name="connsiteX52" fmla="*/ 860207 w 1879846"/>
              <a:gd name="connsiteY52" fmla="*/ 2803700 h 4051476"/>
              <a:gd name="connsiteX53" fmla="*/ 840360 w 1879846"/>
              <a:gd name="connsiteY53" fmla="*/ 2775121 h 4051476"/>
              <a:gd name="connsiteX54" fmla="*/ 879257 w 1879846"/>
              <a:gd name="connsiteY54" fmla="*/ 2744169 h 4051476"/>
              <a:gd name="connsiteX55" fmla="*/ 910212 w 1879846"/>
              <a:gd name="connsiteY55" fmla="*/ 2727495 h 4051476"/>
              <a:gd name="connsiteX56" fmla="*/ 938788 w 1879846"/>
              <a:gd name="connsiteY56" fmla="*/ 2715594 h 4051476"/>
              <a:gd name="connsiteX57" fmla="*/ 989586 w 1879846"/>
              <a:gd name="connsiteY57" fmla="*/ 2692571 h 4051476"/>
              <a:gd name="connsiteX58" fmla="*/ 951486 w 1879846"/>
              <a:gd name="connsiteY58" fmla="*/ 2548108 h 4051476"/>
              <a:gd name="connsiteX59" fmla="*/ 776068 w 1879846"/>
              <a:gd name="connsiteY59" fmla="*/ 2459209 h 4051476"/>
              <a:gd name="connsiteX60" fmla="*/ 768923 w 1879846"/>
              <a:gd name="connsiteY60" fmla="*/ 2459605 h 4051476"/>
              <a:gd name="connsiteX61" fmla="*/ 726855 w 1879846"/>
              <a:gd name="connsiteY61" fmla="*/ 2395708 h 4051476"/>
              <a:gd name="connsiteX62" fmla="*/ 693519 w 1879846"/>
              <a:gd name="connsiteY62" fmla="*/ 2401269 h 4051476"/>
              <a:gd name="connsiteX63" fmla="*/ 677642 w 1879846"/>
              <a:gd name="connsiteY63" fmla="*/ 2394119 h 4051476"/>
              <a:gd name="connsiteX64" fmla="*/ 759398 w 1879846"/>
              <a:gd name="connsiteY64" fmla="*/ 2282202 h 4051476"/>
              <a:gd name="connsiteX65" fmla="*/ 800676 w 1879846"/>
              <a:gd name="connsiteY65" fmla="*/ 2322688 h 4051476"/>
              <a:gd name="connsiteX66" fmla="*/ 844329 w 1879846"/>
              <a:gd name="connsiteY66" fmla="*/ 2359990 h 4051476"/>
              <a:gd name="connsiteX67" fmla="*/ 838776 w 1879846"/>
              <a:gd name="connsiteY67" fmla="*/ 2289350 h 4051476"/>
              <a:gd name="connsiteX68" fmla="*/ 838776 w 1879846"/>
              <a:gd name="connsiteY68" fmla="*/ 2239344 h 4051476"/>
              <a:gd name="connsiteX69" fmla="*/ 822107 w 1879846"/>
              <a:gd name="connsiteY69" fmla="*/ 2210769 h 4051476"/>
              <a:gd name="connsiteX70" fmla="*/ 801467 w 1879846"/>
              <a:gd name="connsiteY70" fmla="*/ 2174250 h 4051476"/>
              <a:gd name="connsiteX71" fmla="*/ 741144 w 1879846"/>
              <a:gd name="connsiteY71" fmla="*/ 2144094 h 4051476"/>
              <a:gd name="connsiteX72" fmla="*/ 676054 w 1879846"/>
              <a:gd name="connsiteY72" fmla="*/ 2117896 h 4051476"/>
              <a:gd name="connsiteX73" fmla="*/ 735588 w 1879846"/>
              <a:gd name="connsiteY73" fmla="*/ 2092500 h 4051476"/>
              <a:gd name="connsiteX74" fmla="*/ 789561 w 1879846"/>
              <a:gd name="connsiteY74" fmla="*/ 2025026 h 4051476"/>
              <a:gd name="connsiteX75" fmla="*/ 846713 w 1879846"/>
              <a:gd name="connsiteY75" fmla="*/ 2009950 h 4051476"/>
              <a:gd name="connsiteX76" fmla="*/ 853063 w 1879846"/>
              <a:gd name="connsiteY76" fmla="*/ 1967881 h 4051476"/>
              <a:gd name="connsiteX77" fmla="*/ 861792 w 1879846"/>
              <a:gd name="connsiteY77" fmla="*/ 1920250 h 4051476"/>
              <a:gd name="connsiteX78" fmla="*/ 810992 w 1879846"/>
              <a:gd name="connsiteY78" fmla="*/ 1896441 h 4051476"/>
              <a:gd name="connsiteX79" fmla="*/ 1224538 w 1879846"/>
              <a:gd name="connsiteY79" fmla="*/ 1549575 h 4051476"/>
              <a:gd name="connsiteX80" fmla="*/ 1865886 w 1879846"/>
              <a:gd name="connsiteY80" fmla="*/ 778048 h 4051476"/>
              <a:gd name="connsiteX81" fmla="*/ 1646813 w 1879846"/>
              <a:gd name="connsiteY81" fmla="*/ 168450 h 4051476"/>
              <a:gd name="connsiteX82" fmla="*/ 1418213 w 1879846"/>
              <a:gd name="connsiteY82" fmla="*/ 175 h 4051476"/>
              <a:gd name="connsiteX83" fmla="*/ 818138 w 1879846"/>
              <a:gd name="connsiteY83" fmla="*/ 136700 h 4051476"/>
              <a:gd name="connsiteX84" fmla="*/ 322838 w 1879846"/>
              <a:gd name="connsiteY84" fmla="*/ 152575 h 4051476"/>
              <a:gd name="connsiteX85" fmla="*/ 189488 w 1879846"/>
              <a:gd name="connsiteY85" fmla="*/ 381175 h 4051476"/>
              <a:gd name="connsiteX86" fmla="*/ 205364 w 1879846"/>
              <a:gd name="connsiteY86" fmla="*/ 457375 h 4051476"/>
              <a:gd name="connsiteX87" fmla="*/ 291089 w 1879846"/>
              <a:gd name="connsiteY87" fmla="*/ 457375 h 4051476"/>
              <a:gd name="connsiteX88" fmla="*/ 246639 w 1879846"/>
              <a:gd name="connsiteY88" fmla="*/ 539925 h 4051476"/>
              <a:gd name="connsiteX89" fmla="*/ 138689 w 1879846"/>
              <a:gd name="connsiteY89" fmla="*/ 612950 h 4051476"/>
              <a:gd name="connsiteX90" fmla="*/ 81536 w 1879846"/>
              <a:gd name="connsiteY90" fmla="*/ 870121 h 4051476"/>
              <a:gd name="connsiteX91" fmla="*/ 87889 w 1879846"/>
              <a:gd name="connsiteY91" fmla="*/ 1051100 h 4051476"/>
              <a:gd name="connsiteX92" fmla="*/ 97414 w 1879846"/>
              <a:gd name="connsiteY92" fmla="*/ 943150 h 4051476"/>
              <a:gd name="connsiteX93" fmla="*/ 141864 w 1879846"/>
              <a:gd name="connsiteY93" fmla="*/ 876475 h 4051476"/>
              <a:gd name="connsiteX94" fmla="*/ 224414 w 1879846"/>
              <a:gd name="connsiteY94" fmla="*/ 692325 h 4051476"/>
              <a:gd name="connsiteX95" fmla="*/ 240289 w 1879846"/>
              <a:gd name="connsiteY95" fmla="*/ 978075 h 4051476"/>
              <a:gd name="connsiteX96" fmla="*/ 281564 w 1879846"/>
              <a:gd name="connsiteY96" fmla="*/ 1098725 h 4051476"/>
              <a:gd name="connsiteX97" fmla="*/ 202189 w 1879846"/>
              <a:gd name="connsiteY97" fmla="*/ 1162225 h 4051476"/>
              <a:gd name="connsiteX98" fmla="*/ 56139 w 1879846"/>
              <a:gd name="connsiteY98" fmla="*/ 1203500 h 4051476"/>
              <a:gd name="connsiteX99" fmla="*/ 17245 w 1879846"/>
              <a:gd name="connsiteY99" fmla="*/ 1346375 h 4051476"/>
              <a:gd name="connsiteX100" fmla="*/ 5339 w 1879846"/>
              <a:gd name="connsiteY100" fmla="*/ 1400350 h 4051476"/>
              <a:gd name="connsiteX101" fmla="*/ 110114 w 1879846"/>
              <a:gd name="connsiteY101" fmla="*/ 1543225 h 4051476"/>
              <a:gd name="connsiteX102" fmla="*/ 246639 w 1879846"/>
              <a:gd name="connsiteY102" fmla="*/ 1673400 h 4051476"/>
              <a:gd name="connsiteX103" fmla="*/ 227587 w 1879846"/>
              <a:gd name="connsiteY103" fmla="*/ 1930570 h 4051476"/>
              <a:gd name="connsiteX104" fmla="*/ 227587 w 1879846"/>
              <a:gd name="connsiteY104" fmla="*/ 1930174 h 4051476"/>
              <a:gd name="connsiteX0" fmla="*/ 227587 w 1879846"/>
              <a:gd name="connsiteY0" fmla="*/ 1973890 h 4095192"/>
              <a:gd name="connsiteX1" fmla="*/ 198220 w 1879846"/>
              <a:gd name="connsiteY1" fmla="*/ 2044935 h 4095192"/>
              <a:gd name="connsiteX2" fmla="*/ 152180 w 1879846"/>
              <a:gd name="connsiteY2" fmla="*/ 2148913 h 4095192"/>
              <a:gd name="connsiteX3" fmla="*/ 126783 w 1879846"/>
              <a:gd name="connsiteY3" fmla="*/ 2261629 h 4095192"/>
              <a:gd name="connsiteX4" fmla="*/ 128367 w 1879846"/>
              <a:gd name="connsiteY4" fmla="*/ 2467998 h 4095192"/>
              <a:gd name="connsiteX5" fmla="*/ 213298 w 1879846"/>
              <a:gd name="connsiteY5" fmla="*/ 2611668 h 4095192"/>
              <a:gd name="connsiteX6" fmla="*/ 252988 w 1879846"/>
              <a:gd name="connsiteY6" fmla="*/ 2690254 h 4095192"/>
              <a:gd name="connsiteX7" fmla="*/ 283149 w 1879846"/>
              <a:gd name="connsiteY7" fmla="*/ 2760100 h 4095192"/>
              <a:gd name="connsiteX8" fmla="*/ 226794 w 1879846"/>
              <a:gd name="connsiteY8" fmla="*/ 2771216 h 4095192"/>
              <a:gd name="connsiteX9" fmla="*/ 105351 w 1879846"/>
              <a:gd name="connsiteY9" fmla="*/ 2814079 h 4095192"/>
              <a:gd name="connsiteX10" fmla="*/ 50582 w 1879846"/>
              <a:gd name="connsiteY10" fmla="*/ 2835510 h 4095192"/>
              <a:gd name="connsiteX11" fmla="*/ 10098 w 1879846"/>
              <a:gd name="connsiteY11" fmla="*/ 2837094 h 4095192"/>
              <a:gd name="connsiteX12" fmla="*/ 55344 w 1879846"/>
              <a:gd name="connsiteY12" fmla="*/ 2918854 h 4095192"/>
              <a:gd name="connsiteX13" fmla="*/ 84711 w 1879846"/>
              <a:gd name="connsiteY13" fmla="*/ 2929964 h 4095192"/>
              <a:gd name="connsiteX14" fmla="*/ 122019 w 1879846"/>
              <a:gd name="connsiteY14" fmla="*/ 2906947 h 4095192"/>
              <a:gd name="connsiteX15" fmla="*/ 172023 w 1879846"/>
              <a:gd name="connsiteY15" fmla="*/ 2898212 h 4095192"/>
              <a:gd name="connsiteX16" fmla="*/ 126779 w 1879846"/>
              <a:gd name="connsiteY16" fmla="*/ 2966473 h 4095192"/>
              <a:gd name="connsiteX17" fmla="*/ 97413 w 1879846"/>
              <a:gd name="connsiteY17" fmla="*/ 3034741 h 4095192"/>
              <a:gd name="connsiteX18" fmla="*/ 161704 w 1879846"/>
              <a:gd name="connsiteY18" fmla="*/ 3116493 h 4095192"/>
              <a:gd name="connsiteX19" fmla="*/ 191073 w 1879846"/>
              <a:gd name="connsiteY19" fmla="*/ 3173643 h 4095192"/>
              <a:gd name="connsiteX20" fmla="*/ 97411 w 1879846"/>
              <a:gd name="connsiteY20" fmla="*/ 3218888 h 4095192"/>
              <a:gd name="connsiteX21" fmla="*/ 145038 w 1879846"/>
              <a:gd name="connsiteY21" fmla="*/ 3307791 h 4095192"/>
              <a:gd name="connsiteX22" fmla="*/ 243460 w 1879846"/>
              <a:gd name="connsiteY22" fmla="*/ 3341919 h 4095192"/>
              <a:gd name="connsiteX23" fmla="*/ 326805 w 1879846"/>
              <a:gd name="connsiteY23" fmla="*/ 3366526 h 4095192"/>
              <a:gd name="connsiteX24" fmla="*/ 392685 w 1879846"/>
              <a:gd name="connsiteY24" fmla="*/ 3453837 h 4095192"/>
              <a:gd name="connsiteX25" fmla="*/ 576838 w 1879846"/>
              <a:gd name="connsiteY25" fmla="*/ 3768166 h 4095192"/>
              <a:gd name="connsiteX26" fmla="*/ 694313 w 1879846"/>
              <a:gd name="connsiteY26" fmla="*/ 3831665 h 4095192"/>
              <a:gd name="connsiteX27" fmla="*/ 751463 w 1879846"/>
              <a:gd name="connsiteY27" fmla="*/ 3796742 h 4095192"/>
              <a:gd name="connsiteX28" fmla="*/ 849888 w 1879846"/>
              <a:gd name="connsiteY28" fmla="*/ 3787216 h 4095192"/>
              <a:gd name="connsiteX29" fmla="*/ 983238 w 1879846"/>
              <a:gd name="connsiteY29" fmla="*/ 3949141 h 4095192"/>
              <a:gd name="connsiteX30" fmla="*/ 1018163 w 1879846"/>
              <a:gd name="connsiteY30" fmla="*/ 4025340 h 4095192"/>
              <a:gd name="connsiteX31" fmla="*/ 1116588 w 1879846"/>
              <a:gd name="connsiteY31" fmla="*/ 4095192 h 4095192"/>
              <a:gd name="connsiteX32" fmla="*/ 1165799 w 1879846"/>
              <a:gd name="connsiteY32" fmla="*/ 4025337 h 4095192"/>
              <a:gd name="connsiteX33" fmla="*/ 1284864 w 1879846"/>
              <a:gd name="connsiteY33" fmla="*/ 3952317 h 4095192"/>
              <a:gd name="connsiteX34" fmla="*/ 1361063 w 1879846"/>
              <a:gd name="connsiteY34" fmla="*/ 3847540 h 4095192"/>
              <a:gd name="connsiteX35" fmla="*/ 1291213 w 1879846"/>
              <a:gd name="connsiteY35" fmla="*/ 3691967 h 4095192"/>
              <a:gd name="connsiteX36" fmla="*/ 1161039 w 1879846"/>
              <a:gd name="connsiteY36" fmla="*/ 3669742 h 4095192"/>
              <a:gd name="connsiteX37" fmla="*/ 1151513 w 1879846"/>
              <a:gd name="connsiteY37" fmla="*/ 3571316 h 4095192"/>
              <a:gd name="connsiteX38" fmla="*/ 1237239 w 1879846"/>
              <a:gd name="connsiteY38" fmla="*/ 3453842 h 4095192"/>
              <a:gd name="connsiteX39" fmla="*/ 1392814 w 1879846"/>
              <a:gd name="connsiteY39" fmla="*/ 3339542 h 4095192"/>
              <a:gd name="connsiteX40" fmla="*/ 1548388 w 1879846"/>
              <a:gd name="connsiteY40" fmla="*/ 3253817 h 4095192"/>
              <a:gd name="connsiteX41" fmla="*/ 1619823 w 1879846"/>
              <a:gd name="connsiteY41" fmla="*/ 3114906 h 4095192"/>
              <a:gd name="connsiteX42" fmla="*/ 1497589 w 1879846"/>
              <a:gd name="connsiteY42" fmla="*/ 3072842 h 4095192"/>
              <a:gd name="connsiteX43" fmla="*/ 1319789 w 1879846"/>
              <a:gd name="connsiteY43" fmla="*/ 3120467 h 4095192"/>
              <a:gd name="connsiteX44" fmla="*/ 1154689 w 1879846"/>
              <a:gd name="connsiteY44" fmla="*/ 3009342 h 4095192"/>
              <a:gd name="connsiteX45" fmla="*/ 1059439 w 1879846"/>
              <a:gd name="connsiteY45" fmla="*/ 3002992 h 4095192"/>
              <a:gd name="connsiteX46" fmla="*/ 1014989 w 1879846"/>
              <a:gd name="connsiteY46" fmla="*/ 3037917 h 4095192"/>
              <a:gd name="connsiteX47" fmla="*/ 971329 w 1879846"/>
              <a:gd name="connsiteY47" fmla="*/ 2978381 h 4095192"/>
              <a:gd name="connsiteX48" fmla="*/ 967361 w 1879846"/>
              <a:gd name="connsiteY48" fmla="*/ 2937899 h 4095192"/>
              <a:gd name="connsiteX49" fmla="*/ 964980 w 1879846"/>
              <a:gd name="connsiteY49" fmla="*/ 2937901 h 4095192"/>
              <a:gd name="connsiteX50" fmla="*/ 950691 w 1879846"/>
              <a:gd name="connsiteY50" fmla="*/ 2901387 h 4095192"/>
              <a:gd name="connsiteX51" fmla="*/ 891954 w 1879846"/>
              <a:gd name="connsiteY51" fmla="*/ 2863287 h 4095192"/>
              <a:gd name="connsiteX52" fmla="*/ 860207 w 1879846"/>
              <a:gd name="connsiteY52" fmla="*/ 2847416 h 4095192"/>
              <a:gd name="connsiteX53" fmla="*/ 840360 w 1879846"/>
              <a:gd name="connsiteY53" fmla="*/ 2818837 h 4095192"/>
              <a:gd name="connsiteX54" fmla="*/ 879257 w 1879846"/>
              <a:gd name="connsiteY54" fmla="*/ 2787885 h 4095192"/>
              <a:gd name="connsiteX55" fmla="*/ 910212 w 1879846"/>
              <a:gd name="connsiteY55" fmla="*/ 2771211 h 4095192"/>
              <a:gd name="connsiteX56" fmla="*/ 938788 w 1879846"/>
              <a:gd name="connsiteY56" fmla="*/ 2759310 h 4095192"/>
              <a:gd name="connsiteX57" fmla="*/ 989586 w 1879846"/>
              <a:gd name="connsiteY57" fmla="*/ 2736287 h 4095192"/>
              <a:gd name="connsiteX58" fmla="*/ 951486 w 1879846"/>
              <a:gd name="connsiteY58" fmla="*/ 2591824 h 4095192"/>
              <a:gd name="connsiteX59" fmla="*/ 776068 w 1879846"/>
              <a:gd name="connsiteY59" fmla="*/ 2502925 h 4095192"/>
              <a:gd name="connsiteX60" fmla="*/ 768923 w 1879846"/>
              <a:gd name="connsiteY60" fmla="*/ 2503321 h 4095192"/>
              <a:gd name="connsiteX61" fmla="*/ 726855 w 1879846"/>
              <a:gd name="connsiteY61" fmla="*/ 2439424 h 4095192"/>
              <a:gd name="connsiteX62" fmla="*/ 693519 w 1879846"/>
              <a:gd name="connsiteY62" fmla="*/ 2444985 h 4095192"/>
              <a:gd name="connsiteX63" fmla="*/ 677642 w 1879846"/>
              <a:gd name="connsiteY63" fmla="*/ 2437835 h 4095192"/>
              <a:gd name="connsiteX64" fmla="*/ 759398 w 1879846"/>
              <a:gd name="connsiteY64" fmla="*/ 2325918 h 4095192"/>
              <a:gd name="connsiteX65" fmla="*/ 800676 w 1879846"/>
              <a:gd name="connsiteY65" fmla="*/ 2366404 h 4095192"/>
              <a:gd name="connsiteX66" fmla="*/ 844329 w 1879846"/>
              <a:gd name="connsiteY66" fmla="*/ 2403706 h 4095192"/>
              <a:gd name="connsiteX67" fmla="*/ 838776 w 1879846"/>
              <a:gd name="connsiteY67" fmla="*/ 2333066 h 4095192"/>
              <a:gd name="connsiteX68" fmla="*/ 838776 w 1879846"/>
              <a:gd name="connsiteY68" fmla="*/ 2283060 h 4095192"/>
              <a:gd name="connsiteX69" fmla="*/ 822107 w 1879846"/>
              <a:gd name="connsiteY69" fmla="*/ 2254485 h 4095192"/>
              <a:gd name="connsiteX70" fmla="*/ 801467 w 1879846"/>
              <a:gd name="connsiteY70" fmla="*/ 2217966 h 4095192"/>
              <a:gd name="connsiteX71" fmla="*/ 741144 w 1879846"/>
              <a:gd name="connsiteY71" fmla="*/ 2187810 h 4095192"/>
              <a:gd name="connsiteX72" fmla="*/ 676054 w 1879846"/>
              <a:gd name="connsiteY72" fmla="*/ 2161612 h 4095192"/>
              <a:gd name="connsiteX73" fmla="*/ 735588 w 1879846"/>
              <a:gd name="connsiteY73" fmla="*/ 2136216 h 4095192"/>
              <a:gd name="connsiteX74" fmla="*/ 789561 w 1879846"/>
              <a:gd name="connsiteY74" fmla="*/ 2068742 h 4095192"/>
              <a:gd name="connsiteX75" fmla="*/ 846713 w 1879846"/>
              <a:gd name="connsiteY75" fmla="*/ 2053666 h 4095192"/>
              <a:gd name="connsiteX76" fmla="*/ 853063 w 1879846"/>
              <a:gd name="connsiteY76" fmla="*/ 2011597 h 4095192"/>
              <a:gd name="connsiteX77" fmla="*/ 861792 w 1879846"/>
              <a:gd name="connsiteY77" fmla="*/ 1963966 h 4095192"/>
              <a:gd name="connsiteX78" fmla="*/ 810992 w 1879846"/>
              <a:gd name="connsiteY78" fmla="*/ 1940157 h 4095192"/>
              <a:gd name="connsiteX79" fmla="*/ 1224538 w 1879846"/>
              <a:gd name="connsiteY79" fmla="*/ 1593291 h 4095192"/>
              <a:gd name="connsiteX80" fmla="*/ 1865886 w 1879846"/>
              <a:gd name="connsiteY80" fmla="*/ 821764 h 4095192"/>
              <a:gd name="connsiteX81" fmla="*/ 1646813 w 1879846"/>
              <a:gd name="connsiteY81" fmla="*/ 212166 h 4095192"/>
              <a:gd name="connsiteX82" fmla="*/ 1418213 w 1879846"/>
              <a:gd name="connsiteY82" fmla="*/ 43891 h 4095192"/>
              <a:gd name="connsiteX83" fmla="*/ 1215014 w 1879846"/>
              <a:gd name="connsiteY83" fmla="*/ 8966 h 4095192"/>
              <a:gd name="connsiteX84" fmla="*/ 818138 w 1879846"/>
              <a:gd name="connsiteY84" fmla="*/ 180416 h 4095192"/>
              <a:gd name="connsiteX85" fmla="*/ 322838 w 1879846"/>
              <a:gd name="connsiteY85" fmla="*/ 196291 h 4095192"/>
              <a:gd name="connsiteX86" fmla="*/ 189488 w 1879846"/>
              <a:gd name="connsiteY86" fmla="*/ 424891 h 4095192"/>
              <a:gd name="connsiteX87" fmla="*/ 205364 w 1879846"/>
              <a:gd name="connsiteY87" fmla="*/ 501091 h 4095192"/>
              <a:gd name="connsiteX88" fmla="*/ 291089 w 1879846"/>
              <a:gd name="connsiteY88" fmla="*/ 501091 h 4095192"/>
              <a:gd name="connsiteX89" fmla="*/ 246639 w 1879846"/>
              <a:gd name="connsiteY89" fmla="*/ 583641 h 4095192"/>
              <a:gd name="connsiteX90" fmla="*/ 138689 w 1879846"/>
              <a:gd name="connsiteY90" fmla="*/ 656666 h 4095192"/>
              <a:gd name="connsiteX91" fmla="*/ 81536 w 1879846"/>
              <a:gd name="connsiteY91" fmla="*/ 913837 h 4095192"/>
              <a:gd name="connsiteX92" fmla="*/ 87889 w 1879846"/>
              <a:gd name="connsiteY92" fmla="*/ 1094816 h 4095192"/>
              <a:gd name="connsiteX93" fmla="*/ 97414 w 1879846"/>
              <a:gd name="connsiteY93" fmla="*/ 986866 h 4095192"/>
              <a:gd name="connsiteX94" fmla="*/ 141864 w 1879846"/>
              <a:gd name="connsiteY94" fmla="*/ 920191 h 4095192"/>
              <a:gd name="connsiteX95" fmla="*/ 224414 w 1879846"/>
              <a:gd name="connsiteY95" fmla="*/ 736041 h 4095192"/>
              <a:gd name="connsiteX96" fmla="*/ 240289 w 1879846"/>
              <a:gd name="connsiteY96" fmla="*/ 1021791 h 4095192"/>
              <a:gd name="connsiteX97" fmla="*/ 281564 w 1879846"/>
              <a:gd name="connsiteY97" fmla="*/ 1142441 h 4095192"/>
              <a:gd name="connsiteX98" fmla="*/ 202189 w 1879846"/>
              <a:gd name="connsiteY98" fmla="*/ 1205941 h 4095192"/>
              <a:gd name="connsiteX99" fmla="*/ 56139 w 1879846"/>
              <a:gd name="connsiteY99" fmla="*/ 1247216 h 4095192"/>
              <a:gd name="connsiteX100" fmla="*/ 17245 w 1879846"/>
              <a:gd name="connsiteY100" fmla="*/ 1390091 h 4095192"/>
              <a:gd name="connsiteX101" fmla="*/ 5339 w 1879846"/>
              <a:gd name="connsiteY101" fmla="*/ 1444066 h 4095192"/>
              <a:gd name="connsiteX102" fmla="*/ 110114 w 1879846"/>
              <a:gd name="connsiteY102" fmla="*/ 1586941 h 4095192"/>
              <a:gd name="connsiteX103" fmla="*/ 246639 w 1879846"/>
              <a:gd name="connsiteY103" fmla="*/ 1717116 h 4095192"/>
              <a:gd name="connsiteX104" fmla="*/ 227587 w 1879846"/>
              <a:gd name="connsiteY104" fmla="*/ 1974286 h 4095192"/>
              <a:gd name="connsiteX105" fmla="*/ 227587 w 1879846"/>
              <a:gd name="connsiteY105" fmla="*/ 1973890 h 4095192"/>
              <a:gd name="connsiteX0" fmla="*/ 227587 w 1879846"/>
              <a:gd name="connsiteY0" fmla="*/ 1973205 h 4094507"/>
              <a:gd name="connsiteX1" fmla="*/ 198220 w 1879846"/>
              <a:gd name="connsiteY1" fmla="*/ 2044250 h 4094507"/>
              <a:gd name="connsiteX2" fmla="*/ 152180 w 1879846"/>
              <a:gd name="connsiteY2" fmla="*/ 2148228 h 4094507"/>
              <a:gd name="connsiteX3" fmla="*/ 126783 w 1879846"/>
              <a:gd name="connsiteY3" fmla="*/ 2260944 h 4094507"/>
              <a:gd name="connsiteX4" fmla="*/ 128367 w 1879846"/>
              <a:gd name="connsiteY4" fmla="*/ 2467313 h 4094507"/>
              <a:gd name="connsiteX5" fmla="*/ 213298 w 1879846"/>
              <a:gd name="connsiteY5" fmla="*/ 2610983 h 4094507"/>
              <a:gd name="connsiteX6" fmla="*/ 252988 w 1879846"/>
              <a:gd name="connsiteY6" fmla="*/ 2689569 h 4094507"/>
              <a:gd name="connsiteX7" fmla="*/ 283149 w 1879846"/>
              <a:gd name="connsiteY7" fmla="*/ 2759415 h 4094507"/>
              <a:gd name="connsiteX8" fmla="*/ 226794 w 1879846"/>
              <a:gd name="connsiteY8" fmla="*/ 2770531 h 4094507"/>
              <a:gd name="connsiteX9" fmla="*/ 105351 w 1879846"/>
              <a:gd name="connsiteY9" fmla="*/ 2813394 h 4094507"/>
              <a:gd name="connsiteX10" fmla="*/ 50582 w 1879846"/>
              <a:gd name="connsiteY10" fmla="*/ 2834825 h 4094507"/>
              <a:gd name="connsiteX11" fmla="*/ 10098 w 1879846"/>
              <a:gd name="connsiteY11" fmla="*/ 2836409 h 4094507"/>
              <a:gd name="connsiteX12" fmla="*/ 55344 w 1879846"/>
              <a:gd name="connsiteY12" fmla="*/ 2918169 h 4094507"/>
              <a:gd name="connsiteX13" fmla="*/ 84711 w 1879846"/>
              <a:gd name="connsiteY13" fmla="*/ 2929279 h 4094507"/>
              <a:gd name="connsiteX14" fmla="*/ 122019 w 1879846"/>
              <a:gd name="connsiteY14" fmla="*/ 2906262 h 4094507"/>
              <a:gd name="connsiteX15" fmla="*/ 172023 w 1879846"/>
              <a:gd name="connsiteY15" fmla="*/ 2897527 h 4094507"/>
              <a:gd name="connsiteX16" fmla="*/ 126779 w 1879846"/>
              <a:gd name="connsiteY16" fmla="*/ 2965788 h 4094507"/>
              <a:gd name="connsiteX17" fmla="*/ 97413 w 1879846"/>
              <a:gd name="connsiteY17" fmla="*/ 3034056 h 4094507"/>
              <a:gd name="connsiteX18" fmla="*/ 161704 w 1879846"/>
              <a:gd name="connsiteY18" fmla="*/ 3115808 h 4094507"/>
              <a:gd name="connsiteX19" fmla="*/ 191073 w 1879846"/>
              <a:gd name="connsiteY19" fmla="*/ 3172958 h 4094507"/>
              <a:gd name="connsiteX20" fmla="*/ 97411 w 1879846"/>
              <a:gd name="connsiteY20" fmla="*/ 3218203 h 4094507"/>
              <a:gd name="connsiteX21" fmla="*/ 145038 w 1879846"/>
              <a:gd name="connsiteY21" fmla="*/ 3307106 h 4094507"/>
              <a:gd name="connsiteX22" fmla="*/ 243460 w 1879846"/>
              <a:gd name="connsiteY22" fmla="*/ 3341234 h 4094507"/>
              <a:gd name="connsiteX23" fmla="*/ 326805 w 1879846"/>
              <a:gd name="connsiteY23" fmla="*/ 3365841 h 4094507"/>
              <a:gd name="connsiteX24" fmla="*/ 392685 w 1879846"/>
              <a:gd name="connsiteY24" fmla="*/ 3453152 h 4094507"/>
              <a:gd name="connsiteX25" fmla="*/ 576838 w 1879846"/>
              <a:gd name="connsiteY25" fmla="*/ 3767481 h 4094507"/>
              <a:gd name="connsiteX26" fmla="*/ 694313 w 1879846"/>
              <a:gd name="connsiteY26" fmla="*/ 3830980 h 4094507"/>
              <a:gd name="connsiteX27" fmla="*/ 751463 w 1879846"/>
              <a:gd name="connsiteY27" fmla="*/ 3796057 h 4094507"/>
              <a:gd name="connsiteX28" fmla="*/ 849888 w 1879846"/>
              <a:gd name="connsiteY28" fmla="*/ 3786531 h 4094507"/>
              <a:gd name="connsiteX29" fmla="*/ 983238 w 1879846"/>
              <a:gd name="connsiteY29" fmla="*/ 3948456 h 4094507"/>
              <a:gd name="connsiteX30" fmla="*/ 1018163 w 1879846"/>
              <a:gd name="connsiteY30" fmla="*/ 4024655 h 4094507"/>
              <a:gd name="connsiteX31" fmla="*/ 1116588 w 1879846"/>
              <a:gd name="connsiteY31" fmla="*/ 4094507 h 4094507"/>
              <a:gd name="connsiteX32" fmla="*/ 1165799 w 1879846"/>
              <a:gd name="connsiteY32" fmla="*/ 4024652 h 4094507"/>
              <a:gd name="connsiteX33" fmla="*/ 1284864 w 1879846"/>
              <a:gd name="connsiteY33" fmla="*/ 3951632 h 4094507"/>
              <a:gd name="connsiteX34" fmla="*/ 1361063 w 1879846"/>
              <a:gd name="connsiteY34" fmla="*/ 3846855 h 4094507"/>
              <a:gd name="connsiteX35" fmla="*/ 1291213 w 1879846"/>
              <a:gd name="connsiteY35" fmla="*/ 3691282 h 4094507"/>
              <a:gd name="connsiteX36" fmla="*/ 1161039 w 1879846"/>
              <a:gd name="connsiteY36" fmla="*/ 3669057 h 4094507"/>
              <a:gd name="connsiteX37" fmla="*/ 1151513 w 1879846"/>
              <a:gd name="connsiteY37" fmla="*/ 3570631 h 4094507"/>
              <a:gd name="connsiteX38" fmla="*/ 1237239 w 1879846"/>
              <a:gd name="connsiteY38" fmla="*/ 3453157 h 4094507"/>
              <a:gd name="connsiteX39" fmla="*/ 1392814 w 1879846"/>
              <a:gd name="connsiteY39" fmla="*/ 3338857 h 4094507"/>
              <a:gd name="connsiteX40" fmla="*/ 1548388 w 1879846"/>
              <a:gd name="connsiteY40" fmla="*/ 3253132 h 4094507"/>
              <a:gd name="connsiteX41" fmla="*/ 1619823 w 1879846"/>
              <a:gd name="connsiteY41" fmla="*/ 3114221 h 4094507"/>
              <a:gd name="connsiteX42" fmla="*/ 1497589 w 1879846"/>
              <a:gd name="connsiteY42" fmla="*/ 3072157 h 4094507"/>
              <a:gd name="connsiteX43" fmla="*/ 1319789 w 1879846"/>
              <a:gd name="connsiteY43" fmla="*/ 3119782 h 4094507"/>
              <a:gd name="connsiteX44" fmla="*/ 1154689 w 1879846"/>
              <a:gd name="connsiteY44" fmla="*/ 3008657 h 4094507"/>
              <a:gd name="connsiteX45" fmla="*/ 1059439 w 1879846"/>
              <a:gd name="connsiteY45" fmla="*/ 3002307 h 4094507"/>
              <a:gd name="connsiteX46" fmla="*/ 1014989 w 1879846"/>
              <a:gd name="connsiteY46" fmla="*/ 3037232 h 4094507"/>
              <a:gd name="connsiteX47" fmla="*/ 971329 w 1879846"/>
              <a:gd name="connsiteY47" fmla="*/ 2977696 h 4094507"/>
              <a:gd name="connsiteX48" fmla="*/ 967361 w 1879846"/>
              <a:gd name="connsiteY48" fmla="*/ 2937214 h 4094507"/>
              <a:gd name="connsiteX49" fmla="*/ 964980 w 1879846"/>
              <a:gd name="connsiteY49" fmla="*/ 2937216 h 4094507"/>
              <a:gd name="connsiteX50" fmla="*/ 950691 w 1879846"/>
              <a:gd name="connsiteY50" fmla="*/ 2900702 h 4094507"/>
              <a:gd name="connsiteX51" fmla="*/ 891954 w 1879846"/>
              <a:gd name="connsiteY51" fmla="*/ 2862602 h 4094507"/>
              <a:gd name="connsiteX52" fmla="*/ 860207 w 1879846"/>
              <a:gd name="connsiteY52" fmla="*/ 2846731 h 4094507"/>
              <a:gd name="connsiteX53" fmla="*/ 840360 w 1879846"/>
              <a:gd name="connsiteY53" fmla="*/ 2818152 h 4094507"/>
              <a:gd name="connsiteX54" fmla="*/ 879257 w 1879846"/>
              <a:gd name="connsiteY54" fmla="*/ 2787200 h 4094507"/>
              <a:gd name="connsiteX55" fmla="*/ 910212 w 1879846"/>
              <a:gd name="connsiteY55" fmla="*/ 2770526 h 4094507"/>
              <a:gd name="connsiteX56" fmla="*/ 938788 w 1879846"/>
              <a:gd name="connsiteY56" fmla="*/ 2758625 h 4094507"/>
              <a:gd name="connsiteX57" fmla="*/ 989586 w 1879846"/>
              <a:gd name="connsiteY57" fmla="*/ 2735602 h 4094507"/>
              <a:gd name="connsiteX58" fmla="*/ 951486 w 1879846"/>
              <a:gd name="connsiteY58" fmla="*/ 2591139 h 4094507"/>
              <a:gd name="connsiteX59" fmla="*/ 776068 w 1879846"/>
              <a:gd name="connsiteY59" fmla="*/ 2502240 h 4094507"/>
              <a:gd name="connsiteX60" fmla="*/ 768923 w 1879846"/>
              <a:gd name="connsiteY60" fmla="*/ 2502636 h 4094507"/>
              <a:gd name="connsiteX61" fmla="*/ 726855 w 1879846"/>
              <a:gd name="connsiteY61" fmla="*/ 2438739 h 4094507"/>
              <a:gd name="connsiteX62" fmla="*/ 693519 w 1879846"/>
              <a:gd name="connsiteY62" fmla="*/ 2444300 h 4094507"/>
              <a:gd name="connsiteX63" fmla="*/ 677642 w 1879846"/>
              <a:gd name="connsiteY63" fmla="*/ 2437150 h 4094507"/>
              <a:gd name="connsiteX64" fmla="*/ 759398 w 1879846"/>
              <a:gd name="connsiteY64" fmla="*/ 2325233 h 4094507"/>
              <a:gd name="connsiteX65" fmla="*/ 800676 w 1879846"/>
              <a:gd name="connsiteY65" fmla="*/ 2365719 h 4094507"/>
              <a:gd name="connsiteX66" fmla="*/ 844329 w 1879846"/>
              <a:gd name="connsiteY66" fmla="*/ 2403021 h 4094507"/>
              <a:gd name="connsiteX67" fmla="*/ 838776 w 1879846"/>
              <a:gd name="connsiteY67" fmla="*/ 2332381 h 4094507"/>
              <a:gd name="connsiteX68" fmla="*/ 838776 w 1879846"/>
              <a:gd name="connsiteY68" fmla="*/ 2282375 h 4094507"/>
              <a:gd name="connsiteX69" fmla="*/ 822107 w 1879846"/>
              <a:gd name="connsiteY69" fmla="*/ 2253800 h 4094507"/>
              <a:gd name="connsiteX70" fmla="*/ 801467 w 1879846"/>
              <a:gd name="connsiteY70" fmla="*/ 2217281 h 4094507"/>
              <a:gd name="connsiteX71" fmla="*/ 741144 w 1879846"/>
              <a:gd name="connsiteY71" fmla="*/ 2187125 h 4094507"/>
              <a:gd name="connsiteX72" fmla="*/ 676054 w 1879846"/>
              <a:gd name="connsiteY72" fmla="*/ 2160927 h 4094507"/>
              <a:gd name="connsiteX73" fmla="*/ 735588 w 1879846"/>
              <a:gd name="connsiteY73" fmla="*/ 2135531 h 4094507"/>
              <a:gd name="connsiteX74" fmla="*/ 789561 w 1879846"/>
              <a:gd name="connsiteY74" fmla="*/ 2068057 h 4094507"/>
              <a:gd name="connsiteX75" fmla="*/ 846713 w 1879846"/>
              <a:gd name="connsiteY75" fmla="*/ 2052981 h 4094507"/>
              <a:gd name="connsiteX76" fmla="*/ 853063 w 1879846"/>
              <a:gd name="connsiteY76" fmla="*/ 2010912 h 4094507"/>
              <a:gd name="connsiteX77" fmla="*/ 861792 w 1879846"/>
              <a:gd name="connsiteY77" fmla="*/ 1963281 h 4094507"/>
              <a:gd name="connsiteX78" fmla="*/ 810992 w 1879846"/>
              <a:gd name="connsiteY78" fmla="*/ 1939472 h 4094507"/>
              <a:gd name="connsiteX79" fmla="*/ 1224538 w 1879846"/>
              <a:gd name="connsiteY79" fmla="*/ 1592606 h 4094507"/>
              <a:gd name="connsiteX80" fmla="*/ 1865886 w 1879846"/>
              <a:gd name="connsiteY80" fmla="*/ 821079 h 4094507"/>
              <a:gd name="connsiteX81" fmla="*/ 1646813 w 1879846"/>
              <a:gd name="connsiteY81" fmla="*/ 211481 h 4094507"/>
              <a:gd name="connsiteX82" fmla="*/ 1418213 w 1879846"/>
              <a:gd name="connsiteY82" fmla="*/ 43206 h 4094507"/>
              <a:gd name="connsiteX83" fmla="*/ 1215014 w 1879846"/>
              <a:gd name="connsiteY83" fmla="*/ 8281 h 4094507"/>
              <a:gd name="connsiteX84" fmla="*/ 973714 w 1879846"/>
              <a:gd name="connsiteY84" fmla="*/ 468656 h 4094507"/>
              <a:gd name="connsiteX85" fmla="*/ 818138 w 1879846"/>
              <a:gd name="connsiteY85" fmla="*/ 179731 h 4094507"/>
              <a:gd name="connsiteX86" fmla="*/ 322838 w 1879846"/>
              <a:gd name="connsiteY86" fmla="*/ 195606 h 4094507"/>
              <a:gd name="connsiteX87" fmla="*/ 189488 w 1879846"/>
              <a:gd name="connsiteY87" fmla="*/ 424206 h 4094507"/>
              <a:gd name="connsiteX88" fmla="*/ 205364 w 1879846"/>
              <a:gd name="connsiteY88" fmla="*/ 500406 h 4094507"/>
              <a:gd name="connsiteX89" fmla="*/ 291089 w 1879846"/>
              <a:gd name="connsiteY89" fmla="*/ 500406 h 4094507"/>
              <a:gd name="connsiteX90" fmla="*/ 246639 w 1879846"/>
              <a:gd name="connsiteY90" fmla="*/ 582956 h 4094507"/>
              <a:gd name="connsiteX91" fmla="*/ 138689 w 1879846"/>
              <a:gd name="connsiteY91" fmla="*/ 655981 h 4094507"/>
              <a:gd name="connsiteX92" fmla="*/ 81536 w 1879846"/>
              <a:gd name="connsiteY92" fmla="*/ 913152 h 4094507"/>
              <a:gd name="connsiteX93" fmla="*/ 87889 w 1879846"/>
              <a:gd name="connsiteY93" fmla="*/ 1094131 h 4094507"/>
              <a:gd name="connsiteX94" fmla="*/ 97414 w 1879846"/>
              <a:gd name="connsiteY94" fmla="*/ 986181 h 4094507"/>
              <a:gd name="connsiteX95" fmla="*/ 141864 w 1879846"/>
              <a:gd name="connsiteY95" fmla="*/ 919506 h 4094507"/>
              <a:gd name="connsiteX96" fmla="*/ 224414 w 1879846"/>
              <a:gd name="connsiteY96" fmla="*/ 735356 h 4094507"/>
              <a:gd name="connsiteX97" fmla="*/ 240289 w 1879846"/>
              <a:gd name="connsiteY97" fmla="*/ 1021106 h 4094507"/>
              <a:gd name="connsiteX98" fmla="*/ 281564 w 1879846"/>
              <a:gd name="connsiteY98" fmla="*/ 1141756 h 4094507"/>
              <a:gd name="connsiteX99" fmla="*/ 202189 w 1879846"/>
              <a:gd name="connsiteY99" fmla="*/ 1205256 h 4094507"/>
              <a:gd name="connsiteX100" fmla="*/ 56139 w 1879846"/>
              <a:gd name="connsiteY100" fmla="*/ 1246531 h 4094507"/>
              <a:gd name="connsiteX101" fmla="*/ 17245 w 1879846"/>
              <a:gd name="connsiteY101" fmla="*/ 1389406 h 4094507"/>
              <a:gd name="connsiteX102" fmla="*/ 5339 w 1879846"/>
              <a:gd name="connsiteY102" fmla="*/ 1443381 h 4094507"/>
              <a:gd name="connsiteX103" fmla="*/ 110114 w 1879846"/>
              <a:gd name="connsiteY103" fmla="*/ 1586256 h 4094507"/>
              <a:gd name="connsiteX104" fmla="*/ 246639 w 1879846"/>
              <a:gd name="connsiteY104" fmla="*/ 1716431 h 4094507"/>
              <a:gd name="connsiteX105" fmla="*/ 227587 w 1879846"/>
              <a:gd name="connsiteY105" fmla="*/ 1973601 h 4094507"/>
              <a:gd name="connsiteX106" fmla="*/ 227587 w 1879846"/>
              <a:gd name="connsiteY106" fmla="*/ 1973205 h 4094507"/>
              <a:gd name="connsiteX0" fmla="*/ 227587 w 1879846"/>
              <a:gd name="connsiteY0" fmla="*/ 1973205 h 4094507"/>
              <a:gd name="connsiteX1" fmla="*/ 198220 w 1879846"/>
              <a:gd name="connsiteY1" fmla="*/ 2044250 h 4094507"/>
              <a:gd name="connsiteX2" fmla="*/ 152180 w 1879846"/>
              <a:gd name="connsiteY2" fmla="*/ 2148228 h 4094507"/>
              <a:gd name="connsiteX3" fmla="*/ 126783 w 1879846"/>
              <a:gd name="connsiteY3" fmla="*/ 2260944 h 4094507"/>
              <a:gd name="connsiteX4" fmla="*/ 128367 w 1879846"/>
              <a:gd name="connsiteY4" fmla="*/ 2467313 h 4094507"/>
              <a:gd name="connsiteX5" fmla="*/ 213298 w 1879846"/>
              <a:gd name="connsiteY5" fmla="*/ 2610983 h 4094507"/>
              <a:gd name="connsiteX6" fmla="*/ 252988 w 1879846"/>
              <a:gd name="connsiteY6" fmla="*/ 2689569 h 4094507"/>
              <a:gd name="connsiteX7" fmla="*/ 283149 w 1879846"/>
              <a:gd name="connsiteY7" fmla="*/ 2759415 h 4094507"/>
              <a:gd name="connsiteX8" fmla="*/ 226794 w 1879846"/>
              <a:gd name="connsiteY8" fmla="*/ 2770531 h 4094507"/>
              <a:gd name="connsiteX9" fmla="*/ 105351 w 1879846"/>
              <a:gd name="connsiteY9" fmla="*/ 2813394 h 4094507"/>
              <a:gd name="connsiteX10" fmla="*/ 50582 w 1879846"/>
              <a:gd name="connsiteY10" fmla="*/ 2834825 h 4094507"/>
              <a:gd name="connsiteX11" fmla="*/ 10098 w 1879846"/>
              <a:gd name="connsiteY11" fmla="*/ 2836409 h 4094507"/>
              <a:gd name="connsiteX12" fmla="*/ 55344 w 1879846"/>
              <a:gd name="connsiteY12" fmla="*/ 2918169 h 4094507"/>
              <a:gd name="connsiteX13" fmla="*/ 84711 w 1879846"/>
              <a:gd name="connsiteY13" fmla="*/ 2929279 h 4094507"/>
              <a:gd name="connsiteX14" fmla="*/ 122019 w 1879846"/>
              <a:gd name="connsiteY14" fmla="*/ 2906262 h 4094507"/>
              <a:gd name="connsiteX15" fmla="*/ 172023 w 1879846"/>
              <a:gd name="connsiteY15" fmla="*/ 2897527 h 4094507"/>
              <a:gd name="connsiteX16" fmla="*/ 126779 w 1879846"/>
              <a:gd name="connsiteY16" fmla="*/ 2965788 h 4094507"/>
              <a:gd name="connsiteX17" fmla="*/ 97413 w 1879846"/>
              <a:gd name="connsiteY17" fmla="*/ 3034056 h 4094507"/>
              <a:gd name="connsiteX18" fmla="*/ 161704 w 1879846"/>
              <a:gd name="connsiteY18" fmla="*/ 3115808 h 4094507"/>
              <a:gd name="connsiteX19" fmla="*/ 191073 w 1879846"/>
              <a:gd name="connsiteY19" fmla="*/ 3172958 h 4094507"/>
              <a:gd name="connsiteX20" fmla="*/ 97411 w 1879846"/>
              <a:gd name="connsiteY20" fmla="*/ 3218203 h 4094507"/>
              <a:gd name="connsiteX21" fmla="*/ 145038 w 1879846"/>
              <a:gd name="connsiteY21" fmla="*/ 3307106 h 4094507"/>
              <a:gd name="connsiteX22" fmla="*/ 243460 w 1879846"/>
              <a:gd name="connsiteY22" fmla="*/ 3341234 h 4094507"/>
              <a:gd name="connsiteX23" fmla="*/ 326805 w 1879846"/>
              <a:gd name="connsiteY23" fmla="*/ 3365841 h 4094507"/>
              <a:gd name="connsiteX24" fmla="*/ 392685 w 1879846"/>
              <a:gd name="connsiteY24" fmla="*/ 3453152 h 4094507"/>
              <a:gd name="connsiteX25" fmla="*/ 576838 w 1879846"/>
              <a:gd name="connsiteY25" fmla="*/ 3767481 h 4094507"/>
              <a:gd name="connsiteX26" fmla="*/ 694313 w 1879846"/>
              <a:gd name="connsiteY26" fmla="*/ 3830980 h 4094507"/>
              <a:gd name="connsiteX27" fmla="*/ 751463 w 1879846"/>
              <a:gd name="connsiteY27" fmla="*/ 3796057 h 4094507"/>
              <a:gd name="connsiteX28" fmla="*/ 849888 w 1879846"/>
              <a:gd name="connsiteY28" fmla="*/ 3786531 h 4094507"/>
              <a:gd name="connsiteX29" fmla="*/ 983238 w 1879846"/>
              <a:gd name="connsiteY29" fmla="*/ 3948456 h 4094507"/>
              <a:gd name="connsiteX30" fmla="*/ 1018163 w 1879846"/>
              <a:gd name="connsiteY30" fmla="*/ 4024655 h 4094507"/>
              <a:gd name="connsiteX31" fmla="*/ 1116588 w 1879846"/>
              <a:gd name="connsiteY31" fmla="*/ 4094507 h 4094507"/>
              <a:gd name="connsiteX32" fmla="*/ 1165799 w 1879846"/>
              <a:gd name="connsiteY32" fmla="*/ 4024652 h 4094507"/>
              <a:gd name="connsiteX33" fmla="*/ 1284864 w 1879846"/>
              <a:gd name="connsiteY33" fmla="*/ 3951632 h 4094507"/>
              <a:gd name="connsiteX34" fmla="*/ 1361063 w 1879846"/>
              <a:gd name="connsiteY34" fmla="*/ 3846855 h 4094507"/>
              <a:gd name="connsiteX35" fmla="*/ 1291213 w 1879846"/>
              <a:gd name="connsiteY35" fmla="*/ 3691282 h 4094507"/>
              <a:gd name="connsiteX36" fmla="*/ 1161039 w 1879846"/>
              <a:gd name="connsiteY36" fmla="*/ 3669057 h 4094507"/>
              <a:gd name="connsiteX37" fmla="*/ 1151513 w 1879846"/>
              <a:gd name="connsiteY37" fmla="*/ 3570631 h 4094507"/>
              <a:gd name="connsiteX38" fmla="*/ 1237239 w 1879846"/>
              <a:gd name="connsiteY38" fmla="*/ 3453157 h 4094507"/>
              <a:gd name="connsiteX39" fmla="*/ 1392814 w 1879846"/>
              <a:gd name="connsiteY39" fmla="*/ 3338857 h 4094507"/>
              <a:gd name="connsiteX40" fmla="*/ 1548388 w 1879846"/>
              <a:gd name="connsiteY40" fmla="*/ 3253132 h 4094507"/>
              <a:gd name="connsiteX41" fmla="*/ 1619823 w 1879846"/>
              <a:gd name="connsiteY41" fmla="*/ 3114221 h 4094507"/>
              <a:gd name="connsiteX42" fmla="*/ 1497589 w 1879846"/>
              <a:gd name="connsiteY42" fmla="*/ 3072157 h 4094507"/>
              <a:gd name="connsiteX43" fmla="*/ 1319789 w 1879846"/>
              <a:gd name="connsiteY43" fmla="*/ 3119782 h 4094507"/>
              <a:gd name="connsiteX44" fmla="*/ 1154689 w 1879846"/>
              <a:gd name="connsiteY44" fmla="*/ 3008657 h 4094507"/>
              <a:gd name="connsiteX45" fmla="*/ 1059439 w 1879846"/>
              <a:gd name="connsiteY45" fmla="*/ 3002307 h 4094507"/>
              <a:gd name="connsiteX46" fmla="*/ 1014989 w 1879846"/>
              <a:gd name="connsiteY46" fmla="*/ 3037232 h 4094507"/>
              <a:gd name="connsiteX47" fmla="*/ 971329 w 1879846"/>
              <a:gd name="connsiteY47" fmla="*/ 2977696 h 4094507"/>
              <a:gd name="connsiteX48" fmla="*/ 967361 w 1879846"/>
              <a:gd name="connsiteY48" fmla="*/ 2937214 h 4094507"/>
              <a:gd name="connsiteX49" fmla="*/ 964980 w 1879846"/>
              <a:gd name="connsiteY49" fmla="*/ 2937216 h 4094507"/>
              <a:gd name="connsiteX50" fmla="*/ 950691 w 1879846"/>
              <a:gd name="connsiteY50" fmla="*/ 2900702 h 4094507"/>
              <a:gd name="connsiteX51" fmla="*/ 891954 w 1879846"/>
              <a:gd name="connsiteY51" fmla="*/ 2862602 h 4094507"/>
              <a:gd name="connsiteX52" fmla="*/ 860207 w 1879846"/>
              <a:gd name="connsiteY52" fmla="*/ 2846731 h 4094507"/>
              <a:gd name="connsiteX53" fmla="*/ 840360 w 1879846"/>
              <a:gd name="connsiteY53" fmla="*/ 2818152 h 4094507"/>
              <a:gd name="connsiteX54" fmla="*/ 879257 w 1879846"/>
              <a:gd name="connsiteY54" fmla="*/ 2787200 h 4094507"/>
              <a:gd name="connsiteX55" fmla="*/ 910212 w 1879846"/>
              <a:gd name="connsiteY55" fmla="*/ 2770526 h 4094507"/>
              <a:gd name="connsiteX56" fmla="*/ 938788 w 1879846"/>
              <a:gd name="connsiteY56" fmla="*/ 2758625 h 4094507"/>
              <a:gd name="connsiteX57" fmla="*/ 989586 w 1879846"/>
              <a:gd name="connsiteY57" fmla="*/ 2735602 h 4094507"/>
              <a:gd name="connsiteX58" fmla="*/ 951486 w 1879846"/>
              <a:gd name="connsiteY58" fmla="*/ 2591139 h 4094507"/>
              <a:gd name="connsiteX59" fmla="*/ 776068 w 1879846"/>
              <a:gd name="connsiteY59" fmla="*/ 2502240 h 4094507"/>
              <a:gd name="connsiteX60" fmla="*/ 768923 w 1879846"/>
              <a:gd name="connsiteY60" fmla="*/ 2502636 h 4094507"/>
              <a:gd name="connsiteX61" fmla="*/ 726855 w 1879846"/>
              <a:gd name="connsiteY61" fmla="*/ 2438739 h 4094507"/>
              <a:gd name="connsiteX62" fmla="*/ 693519 w 1879846"/>
              <a:gd name="connsiteY62" fmla="*/ 2444300 h 4094507"/>
              <a:gd name="connsiteX63" fmla="*/ 677642 w 1879846"/>
              <a:gd name="connsiteY63" fmla="*/ 2437150 h 4094507"/>
              <a:gd name="connsiteX64" fmla="*/ 759398 w 1879846"/>
              <a:gd name="connsiteY64" fmla="*/ 2325233 h 4094507"/>
              <a:gd name="connsiteX65" fmla="*/ 800676 w 1879846"/>
              <a:gd name="connsiteY65" fmla="*/ 2365719 h 4094507"/>
              <a:gd name="connsiteX66" fmla="*/ 844329 w 1879846"/>
              <a:gd name="connsiteY66" fmla="*/ 2403021 h 4094507"/>
              <a:gd name="connsiteX67" fmla="*/ 838776 w 1879846"/>
              <a:gd name="connsiteY67" fmla="*/ 2332381 h 4094507"/>
              <a:gd name="connsiteX68" fmla="*/ 838776 w 1879846"/>
              <a:gd name="connsiteY68" fmla="*/ 2282375 h 4094507"/>
              <a:gd name="connsiteX69" fmla="*/ 822107 w 1879846"/>
              <a:gd name="connsiteY69" fmla="*/ 2253800 h 4094507"/>
              <a:gd name="connsiteX70" fmla="*/ 801467 w 1879846"/>
              <a:gd name="connsiteY70" fmla="*/ 2217281 h 4094507"/>
              <a:gd name="connsiteX71" fmla="*/ 741144 w 1879846"/>
              <a:gd name="connsiteY71" fmla="*/ 2187125 h 4094507"/>
              <a:gd name="connsiteX72" fmla="*/ 676054 w 1879846"/>
              <a:gd name="connsiteY72" fmla="*/ 2160927 h 4094507"/>
              <a:gd name="connsiteX73" fmla="*/ 735588 w 1879846"/>
              <a:gd name="connsiteY73" fmla="*/ 2135531 h 4094507"/>
              <a:gd name="connsiteX74" fmla="*/ 789561 w 1879846"/>
              <a:gd name="connsiteY74" fmla="*/ 2068057 h 4094507"/>
              <a:gd name="connsiteX75" fmla="*/ 846713 w 1879846"/>
              <a:gd name="connsiteY75" fmla="*/ 2052981 h 4094507"/>
              <a:gd name="connsiteX76" fmla="*/ 853063 w 1879846"/>
              <a:gd name="connsiteY76" fmla="*/ 2010912 h 4094507"/>
              <a:gd name="connsiteX77" fmla="*/ 861792 w 1879846"/>
              <a:gd name="connsiteY77" fmla="*/ 1963281 h 4094507"/>
              <a:gd name="connsiteX78" fmla="*/ 810992 w 1879846"/>
              <a:gd name="connsiteY78" fmla="*/ 1939472 h 4094507"/>
              <a:gd name="connsiteX79" fmla="*/ 1224538 w 1879846"/>
              <a:gd name="connsiteY79" fmla="*/ 1592606 h 4094507"/>
              <a:gd name="connsiteX80" fmla="*/ 1865886 w 1879846"/>
              <a:gd name="connsiteY80" fmla="*/ 821079 h 4094507"/>
              <a:gd name="connsiteX81" fmla="*/ 1646813 w 1879846"/>
              <a:gd name="connsiteY81" fmla="*/ 211481 h 4094507"/>
              <a:gd name="connsiteX82" fmla="*/ 1418213 w 1879846"/>
              <a:gd name="connsiteY82" fmla="*/ 43206 h 4094507"/>
              <a:gd name="connsiteX83" fmla="*/ 1215014 w 1879846"/>
              <a:gd name="connsiteY83" fmla="*/ 8281 h 4094507"/>
              <a:gd name="connsiteX84" fmla="*/ 973714 w 1879846"/>
              <a:gd name="connsiteY84" fmla="*/ 468656 h 4094507"/>
              <a:gd name="connsiteX85" fmla="*/ 818138 w 1879846"/>
              <a:gd name="connsiteY85" fmla="*/ 179731 h 4094507"/>
              <a:gd name="connsiteX86" fmla="*/ 595889 w 1879846"/>
              <a:gd name="connsiteY86" fmla="*/ 487706 h 4094507"/>
              <a:gd name="connsiteX87" fmla="*/ 322838 w 1879846"/>
              <a:gd name="connsiteY87" fmla="*/ 195606 h 4094507"/>
              <a:gd name="connsiteX88" fmla="*/ 189488 w 1879846"/>
              <a:gd name="connsiteY88" fmla="*/ 424206 h 4094507"/>
              <a:gd name="connsiteX89" fmla="*/ 205364 w 1879846"/>
              <a:gd name="connsiteY89" fmla="*/ 500406 h 4094507"/>
              <a:gd name="connsiteX90" fmla="*/ 291089 w 1879846"/>
              <a:gd name="connsiteY90" fmla="*/ 500406 h 4094507"/>
              <a:gd name="connsiteX91" fmla="*/ 246639 w 1879846"/>
              <a:gd name="connsiteY91" fmla="*/ 582956 h 4094507"/>
              <a:gd name="connsiteX92" fmla="*/ 138689 w 1879846"/>
              <a:gd name="connsiteY92" fmla="*/ 655981 h 4094507"/>
              <a:gd name="connsiteX93" fmla="*/ 81536 w 1879846"/>
              <a:gd name="connsiteY93" fmla="*/ 913152 h 4094507"/>
              <a:gd name="connsiteX94" fmla="*/ 87889 w 1879846"/>
              <a:gd name="connsiteY94" fmla="*/ 1094131 h 4094507"/>
              <a:gd name="connsiteX95" fmla="*/ 97414 w 1879846"/>
              <a:gd name="connsiteY95" fmla="*/ 986181 h 4094507"/>
              <a:gd name="connsiteX96" fmla="*/ 141864 w 1879846"/>
              <a:gd name="connsiteY96" fmla="*/ 919506 h 4094507"/>
              <a:gd name="connsiteX97" fmla="*/ 224414 w 1879846"/>
              <a:gd name="connsiteY97" fmla="*/ 735356 h 4094507"/>
              <a:gd name="connsiteX98" fmla="*/ 240289 w 1879846"/>
              <a:gd name="connsiteY98" fmla="*/ 1021106 h 4094507"/>
              <a:gd name="connsiteX99" fmla="*/ 281564 w 1879846"/>
              <a:gd name="connsiteY99" fmla="*/ 1141756 h 4094507"/>
              <a:gd name="connsiteX100" fmla="*/ 202189 w 1879846"/>
              <a:gd name="connsiteY100" fmla="*/ 1205256 h 4094507"/>
              <a:gd name="connsiteX101" fmla="*/ 56139 w 1879846"/>
              <a:gd name="connsiteY101" fmla="*/ 1246531 h 4094507"/>
              <a:gd name="connsiteX102" fmla="*/ 17245 w 1879846"/>
              <a:gd name="connsiteY102" fmla="*/ 1389406 h 4094507"/>
              <a:gd name="connsiteX103" fmla="*/ 5339 w 1879846"/>
              <a:gd name="connsiteY103" fmla="*/ 1443381 h 4094507"/>
              <a:gd name="connsiteX104" fmla="*/ 110114 w 1879846"/>
              <a:gd name="connsiteY104" fmla="*/ 1586256 h 4094507"/>
              <a:gd name="connsiteX105" fmla="*/ 246639 w 1879846"/>
              <a:gd name="connsiteY105" fmla="*/ 1716431 h 4094507"/>
              <a:gd name="connsiteX106" fmla="*/ 227587 w 1879846"/>
              <a:gd name="connsiteY106" fmla="*/ 1973601 h 4094507"/>
              <a:gd name="connsiteX107" fmla="*/ 227587 w 1879846"/>
              <a:gd name="connsiteY107" fmla="*/ 1973205 h 4094507"/>
              <a:gd name="connsiteX0" fmla="*/ 227587 w 1879846"/>
              <a:gd name="connsiteY0" fmla="*/ 1973205 h 4094507"/>
              <a:gd name="connsiteX1" fmla="*/ 198220 w 1879846"/>
              <a:gd name="connsiteY1" fmla="*/ 2044250 h 4094507"/>
              <a:gd name="connsiteX2" fmla="*/ 152180 w 1879846"/>
              <a:gd name="connsiteY2" fmla="*/ 2148228 h 4094507"/>
              <a:gd name="connsiteX3" fmla="*/ 126783 w 1879846"/>
              <a:gd name="connsiteY3" fmla="*/ 2260944 h 4094507"/>
              <a:gd name="connsiteX4" fmla="*/ 128367 w 1879846"/>
              <a:gd name="connsiteY4" fmla="*/ 2467313 h 4094507"/>
              <a:gd name="connsiteX5" fmla="*/ 213298 w 1879846"/>
              <a:gd name="connsiteY5" fmla="*/ 2610983 h 4094507"/>
              <a:gd name="connsiteX6" fmla="*/ 252988 w 1879846"/>
              <a:gd name="connsiteY6" fmla="*/ 2689569 h 4094507"/>
              <a:gd name="connsiteX7" fmla="*/ 283149 w 1879846"/>
              <a:gd name="connsiteY7" fmla="*/ 2759415 h 4094507"/>
              <a:gd name="connsiteX8" fmla="*/ 226794 w 1879846"/>
              <a:gd name="connsiteY8" fmla="*/ 2770531 h 4094507"/>
              <a:gd name="connsiteX9" fmla="*/ 105351 w 1879846"/>
              <a:gd name="connsiteY9" fmla="*/ 2813394 h 4094507"/>
              <a:gd name="connsiteX10" fmla="*/ 50582 w 1879846"/>
              <a:gd name="connsiteY10" fmla="*/ 2834825 h 4094507"/>
              <a:gd name="connsiteX11" fmla="*/ 10098 w 1879846"/>
              <a:gd name="connsiteY11" fmla="*/ 2836409 h 4094507"/>
              <a:gd name="connsiteX12" fmla="*/ 55344 w 1879846"/>
              <a:gd name="connsiteY12" fmla="*/ 2918169 h 4094507"/>
              <a:gd name="connsiteX13" fmla="*/ 84711 w 1879846"/>
              <a:gd name="connsiteY13" fmla="*/ 2929279 h 4094507"/>
              <a:gd name="connsiteX14" fmla="*/ 122019 w 1879846"/>
              <a:gd name="connsiteY14" fmla="*/ 2906262 h 4094507"/>
              <a:gd name="connsiteX15" fmla="*/ 172023 w 1879846"/>
              <a:gd name="connsiteY15" fmla="*/ 2897527 h 4094507"/>
              <a:gd name="connsiteX16" fmla="*/ 126779 w 1879846"/>
              <a:gd name="connsiteY16" fmla="*/ 2965788 h 4094507"/>
              <a:gd name="connsiteX17" fmla="*/ 97413 w 1879846"/>
              <a:gd name="connsiteY17" fmla="*/ 3034056 h 4094507"/>
              <a:gd name="connsiteX18" fmla="*/ 161704 w 1879846"/>
              <a:gd name="connsiteY18" fmla="*/ 3115808 h 4094507"/>
              <a:gd name="connsiteX19" fmla="*/ 191073 w 1879846"/>
              <a:gd name="connsiteY19" fmla="*/ 3172958 h 4094507"/>
              <a:gd name="connsiteX20" fmla="*/ 97411 w 1879846"/>
              <a:gd name="connsiteY20" fmla="*/ 3218203 h 4094507"/>
              <a:gd name="connsiteX21" fmla="*/ 145038 w 1879846"/>
              <a:gd name="connsiteY21" fmla="*/ 3307106 h 4094507"/>
              <a:gd name="connsiteX22" fmla="*/ 243460 w 1879846"/>
              <a:gd name="connsiteY22" fmla="*/ 3341234 h 4094507"/>
              <a:gd name="connsiteX23" fmla="*/ 326805 w 1879846"/>
              <a:gd name="connsiteY23" fmla="*/ 3365841 h 4094507"/>
              <a:gd name="connsiteX24" fmla="*/ 392685 w 1879846"/>
              <a:gd name="connsiteY24" fmla="*/ 3453152 h 4094507"/>
              <a:gd name="connsiteX25" fmla="*/ 576838 w 1879846"/>
              <a:gd name="connsiteY25" fmla="*/ 3767481 h 4094507"/>
              <a:gd name="connsiteX26" fmla="*/ 694313 w 1879846"/>
              <a:gd name="connsiteY26" fmla="*/ 3830980 h 4094507"/>
              <a:gd name="connsiteX27" fmla="*/ 751463 w 1879846"/>
              <a:gd name="connsiteY27" fmla="*/ 3796057 h 4094507"/>
              <a:gd name="connsiteX28" fmla="*/ 849888 w 1879846"/>
              <a:gd name="connsiteY28" fmla="*/ 3786531 h 4094507"/>
              <a:gd name="connsiteX29" fmla="*/ 983238 w 1879846"/>
              <a:gd name="connsiteY29" fmla="*/ 3948456 h 4094507"/>
              <a:gd name="connsiteX30" fmla="*/ 1018163 w 1879846"/>
              <a:gd name="connsiteY30" fmla="*/ 4024655 h 4094507"/>
              <a:gd name="connsiteX31" fmla="*/ 1116588 w 1879846"/>
              <a:gd name="connsiteY31" fmla="*/ 4094507 h 4094507"/>
              <a:gd name="connsiteX32" fmla="*/ 1165799 w 1879846"/>
              <a:gd name="connsiteY32" fmla="*/ 4024652 h 4094507"/>
              <a:gd name="connsiteX33" fmla="*/ 1284864 w 1879846"/>
              <a:gd name="connsiteY33" fmla="*/ 3951632 h 4094507"/>
              <a:gd name="connsiteX34" fmla="*/ 1361063 w 1879846"/>
              <a:gd name="connsiteY34" fmla="*/ 3846855 h 4094507"/>
              <a:gd name="connsiteX35" fmla="*/ 1291213 w 1879846"/>
              <a:gd name="connsiteY35" fmla="*/ 3691282 h 4094507"/>
              <a:gd name="connsiteX36" fmla="*/ 1161039 w 1879846"/>
              <a:gd name="connsiteY36" fmla="*/ 3669057 h 4094507"/>
              <a:gd name="connsiteX37" fmla="*/ 1151513 w 1879846"/>
              <a:gd name="connsiteY37" fmla="*/ 3570631 h 4094507"/>
              <a:gd name="connsiteX38" fmla="*/ 1237239 w 1879846"/>
              <a:gd name="connsiteY38" fmla="*/ 3453157 h 4094507"/>
              <a:gd name="connsiteX39" fmla="*/ 1392814 w 1879846"/>
              <a:gd name="connsiteY39" fmla="*/ 3338857 h 4094507"/>
              <a:gd name="connsiteX40" fmla="*/ 1548388 w 1879846"/>
              <a:gd name="connsiteY40" fmla="*/ 3253132 h 4094507"/>
              <a:gd name="connsiteX41" fmla="*/ 1619823 w 1879846"/>
              <a:gd name="connsiteY41" fmla="*/ 3114221 h 4094507"/>
              <a:gd name="connsiteX42" fmla="*/ 1497589 w 1879846"/>
              <a:gd name="connsiteY42" fmla="*/ 3072157 h 4094507"/>
              <a:gd name="connsiteX43" fmla="*/ 1319789 w 1879846"/>
              <a:gd name="connsiteY43" fmla="*/ 3119782 h 4094507"/>
              <a:gd name="connsiteX44" fmla="*/ 1154689 w 1879846"/>
              <a:gd name="connsiteY44" fmla="*/ 3008657 h 4094507"/>
              <a:gd name="connsiteX45" fmla="*/ 1059439 w 1879846"/>
              <a:gd name="connsiteY45" fmla="*/ 3002307 h 4094507"/>
              <a:gd name="connsiteX46" fmla="*/ 1014989 w 1879846"/>
              <a:gd name="connsiteY46" fmla="*/ 3037232 h 4094507"/>
              <a:gd name="connsiteX47" fmla="*/ 971329 w 1879846"/>
              <a:gd name="connsiteY47" fmla="*/ 2977696 h 4094507"/>
              <a:gd name="connsiteX48" fmla="*/ 967361 w 1879846"/>
              <a:gd name="connsiteY48" fmla="*/ 2937214 h 4094507"/>
              <a:gd name="connsiteX49" fmla="*/ 964980 w 1879846"/>
              <a:gd name="connsiteY49" fmla="*/ 2937216 h 4094507"/>
              <a:gd name="connsiteX50" fmla="*/ 950691 w 1879846"/>
              <a:gd name="connsiteY50" fmla="*/ 2900702 h 4094507"/>
              <a:gd name="connsiteX51" fmla="*/ 891954 w 1879846"/>
              <a:gd name="connsiteY51" fmla="*/ 2862602 h 4094507"/>
              <a:gd name="connsiteX52" fmla="*/ 860207 w 1879846"/>
              <a:gd name="connsiteY52" fmla="*/ 2846731 h 4094507"/>
              <a:gd name="connsiteX53" fmla="*/ 840360 w 1879846"/>
              <a:gd name="connsiteY53" fmla="*/ 2818152 h 4094507"/>
              <a:gd name="connsiteX54" fmla="*/ 879257 w 1879846"/>
              <a:gd name="connsiteY54" fmla="*/ 2787200 h 4094507"/>
              <a:gd name="connsiteX55" fmla="*/ 910212 w 1879846"/>
              <a:gd name="connsiteY55" fmla="*/ 2770526 h 4094507"/>
              <a:gd name="connsiteX56" fmla="*/ 938788 w 1879846"/>
              <a:gd name="connsiteY56" fmla="*/ 2758625 h 4094507"/>
              <a:gd name="connsiteX57" fmla="*/ 989586 w 1879846"/>
              <a:gd name="connsiteY57" fmla="*/ 2735602 h 4094507"/>
              <a:gd name="connsiteX58" fmla="*/ 951486 w 1879846"/>
              <a:gd name="connsiteY58" fmla="*/ 2591139 h 4094507"/>
              <a:gd name="connsiteX59" fmla="*/ 776068 w 1879846"/>
              <a:gd name="connsiteY59" fmla="*/ 2502240 h 4094507"/>
              <a:gd name="connsiteX60" fmla="*/ 768923 w 1879846"/>
              <a:gd name="connsiteY60" fmla="*/ 2502636 h 4094507"/>
              <a:gd name="connsiteX61" fmla="*/ 726855 w 1879846"/>
              <a:gd name="connsiteY61" fmla="*/ 2438739 h 4094507"/>
              <a:gd name="connsiteX62" fmla="*/ 693519 w 1879846"/>
              <a:gd name="connsiteY62" fmla="*/ 2444300 h 4094507"/>
              <a:gd name="connsiteX63" fmla="*/ 677642 w 1879846"/>
              <a:gd name="connsiteY63" fmla="*/ 2437150 h 4094507"/>
              <a:gd name="connsiteX64" fmla="*/ 759398 w 1879846"/>
              <a:gd name="connsiteY64" fmla="*/ 2325233 h 4094507"/>
              <a:gd name="connsiteX65" fmla="*/ 800676 w 1879846"/>
              <a:gd name="connsiteY65" fmla="*/ 2365719 h 4094507"/>
              <a:gd name="connsiteX66" fmla="*/ 844329 w 1879846"/>
              <a:gd name="connsiteY66" fmla="*/ 2403021 h 4094507"/>
              <a:gd name="connsiteX67" fmla="*/ 838776 w 1879846"/>
              <a:gd name="connsiteY67" fmla="*/ 2332381 h 4094507"/>
              <a:gd name="connsiteX68" fmla="*/ 838776 w 1879846"/>
              <a:gd name="connsiteY68" fmla="*/ 2282375 h 4094507"/>
              <a:gd name="connsiteX69" fmla="*/ 822107 w 1879846"/>
              <a:gd name="connsiteY69" fmla="*/ 2253800 h 4094507"/>
              <a:gd name="connsiteX70" fmla="*/ 801467 w 1879846"/>
              <a:gd name="connsiteY70" fmla="*/ 2217281 h 4094507"/>
              <a:gd name="connsiteX71" fmla="*/ 741144 w 1879846"/>
              <a:gd name="connsiteY71" fmla="*/ 2187125 h 4094507"/>
              <a:gd name="connsiteX72" fmla="*/ 676054 w 1879846"/>
              <a:gd name="connsiteY72" fmla="*/ 2160927 h 4094507"/>
              <a:gd name="connsiteX73" fmla="*/ 735588 w 1879846"/>
              <a:gd name="connsiteY73" fmla="*/ 2135531 h 4094507"/>
              <a:gd name="connsiteX74" fmla="*/ 789561 w 1879846"/>
              <a:gd name="connsiteY74" fmla="*/ 2068057 h 4094507"/>
              <a:gd name="connsiteX75" fmla="*/ 846713 w 1879846"/>
              <a:gd name="connsiteY75" fmla="*/ 2052981 h 4094507"/>
              <a:gd name="connsiteX76" fmla="*/ 853063 w 1879846"/>
              <a:gd name="connsiteY76" fmla="*/ 2010912 h 4094507"/>
              <a:gd name="connsiteX77" fmla="*/ 861792 w 1879846"/>
              <a:gd name="connsiteY77" fmla="*/ 1963281 h 4094507"/>
              <a:gd name="connsiteX78" fmla="*/ 810992 w 1879846"/>
              <a:gd name="connsiteY78" fmla="*/ 1939472 h 4094507"/>
              <a:gd name="connsiteX79" fmla="*/ 1224538 w 1879846"/>
              <a:gd name="connsiteY79" fmla="*/ 1592606 h 4094507"/>
              <a:gd name="connsiteX80" fmla="*/ 1865886 w 1879846"/>
              <a:gd name="connsiteY80" fmla="*/ 821079 h 4094507"/>
              <a:gd name="connsiteX81" fmla="*/ 1646813 w 1879846"/>
              <a:gd name="connsiteY81" fmla="*/ 211481 h 4094507"/>
              <a:gd name="connsiteX82" fmla="*/ 1418213 w 1879846"/>
              <a:gd name="connsiteY82" fmla="*/ 43206 h 4094507"/>
              <a:gd name="connsiteX83" fmla="*/ 1215014 w 1879846"/>
              <a:gd name="connsiteY83" fmla="*/ 8281 h 4094507"/>
              <a:gd name="connsiteX84" fmla="*/ 973714 w 1879846"/>
              <a:gd name="connsiteY84" fmla="*/ 468656 h 4094507"/>
              <a:gd name="connsiteX85" fmla="*/ 818138 w 1879846"/>
              <a:gd name="connsiteY85" fmla="*/ 179731 h 4094507"/>
              <a:gd name="connsiteX86" fmla="*/ 595889 w 1879846"/>
              <a:gd name="connsiteY86" fmla="*/ 487706 h 4094507"/>
              <a:gd name="connsiteX87" fmla="*/ 399039 w 1879846"/>
              <a:gd name="connsiteY87" fmla="*/ 294031 h 4094507"/>
              <a:gd name="connsiteX88" fmla="*/ 322838 w 1879846"/>
              <a:gd name="connsiteY88" fmla="*/ 195606 h 4094507"/>
              <a:gd name="connsiteX89" fmla="*/ 189488 w 1879846"/>
              <a:gd name="connsiteY89" fmla="*/ 424206 h 4094507"/>
              <a:gd name="connsiteX90" fmla="*/ 205364 w 1879846"/>
              <a:gd name="connsiteY90" fmla="*/ 500406 h 4094507"/>
              <a:gd name="connsiteX91" fmla="*/ 291089 w 1879846"/>
              <a:gd name="connsiteY91" fmla="*/ 500406 h 4094507"/>
              <a:gd name="connsiteX92" fmla="*/ 246639 w 1879846"/>
              <a:gd name="connsiteY92" fmla="*/ 582956 h 4094507"/>
              <a:gd name="connsiteX93" fmla="*/ 138689 w 1879846"/>
              <a:gd name="connsiteY93" fmla="*/ 655981 h 4094507"/>
              <a:gd name="connsiteX94" fmla="*/ 81536 w 1879846"/>
              <a:gd name="connsiteY94" fmla="*/ 913152 h 4094507"/>
              <a:gd name="connsiteX95" fmla="*/ 87889 w 1879846"/>
              <a:gd name="connsiteY95" fmla="*/ 1094131 h 4094507"/>
              <a:gd name="connsiteX96" fmla="*/ 97414 w 1879846"/>
              <a:gd name="connsiteY96" fmla="*/ 986181 h 4094507"/>
              <a:gd name="connsiteX97" fmla="*/ 141864 w 1879846"/>
              <a:gd name="connsiteY97" fmla="*/ 919506 h 4094507"/>
              <a:gd name="connsiteX98" fmla="*/ 224414 w 1879846"/>
              <a:gd name="connsiteY98" fmla="*/ 735356 h 4094507"/>
              <a:gd name="connsiteX99" fmla="*/ 240289 w 1879846"/>
              <a:gd name="connsiteY99" fmla="*/ 1021106 h 4094507"/>
              <a:gd name="connsiteX100" fmla="*/ 281564 w 1879846"/>
              <a:gd name="connsiteY100" fmla="*/ 1141756 h 4094507"/>
              <a:gd name="connsiteX101" fmla="*/ 202189 w 1879846"/>
              <a:gd name="connsiteY101" fmla="*/ 1205256 h 4094507"/>
              <a:gd name="connsiteX102" fmla="*/ 56139 w 1879846"/>
              <a:gd name="connsiteY102" fmla="*/ 1246531 h 4094507"/>
              <a:gd name="connsiteX103" fmla="*/ 17245 w 1879846"/>
              <a:gd name="connsiteY103" fmla="*/ 1389406 h 4094507"/>
              <a:gd name="connsiteX104" fmla="*/ 5339 w 1879846"/>
              <a:gd name="connsiteY104" fmla="*/ 1443381 h 4094507"/>
              <a:gd name="connsiteX105" fmla="*/ 110114 w 1879846"/>
              <a:gd name="connsiteY105" fmla="*/ 1586256 h 4094507"/>
              <a:gd name="connsiteX106" fmla="*/ 246639 w 1879846"/>
              <a:gd name="connsiteY106" fmla="*/ 1716431 h 4094507"/>
              <a:gd name="connsiteX107" fmla="*/ 227587 w 1879846"/>
              <a:gd name="connsiteY107" fmla="*/ 1973601 h 4094507"/>
              <a:gd name="connsiteX108" fmla="*/ 227587 w 1879846"/>
              <a:gd name="connsiteY108" fmla="*/ 1973205 h 4094507"/>
              <a:gd name="connsiteX0" fmla="*/ 227587 w 1879846"/>
              <a:gd name="connsiteY0" fmla="*/ 1973205 h 4094507"/>
              <a:gd name="connsiteX1" fmla="*/ 198220 w 1879846"/>
              <a:gd name="connsiteY1" fmla="*/ 2044250 h 4094507"/>
              <a:gd name="connsiteX2" fmla="*/ 152180 w 1879846"/>
              <a:gd name="connsiteY2" fmla="*/ 2148228 h 4094507"/>
              <a:gd name="connsiteX3" fmla="*/ 126783 w 1879846"/>
              <a:gd name="connsiteY3" fmla="*/ 2260944 h 4094507"/>
              <a:gd name="connsiteX4" fmla="*/ 128367 w 1879846"/>
              <a:gd name="connsiteY4" fmla="*/ 2467313 h 4094507"/>
              <a:gd name="connsiteX5" fmla="*/ 213298 w 1879846"/>
              <a:gd name="connsiteY5" fmla="*/ 2610983 h 4094507"/>
              <a:gd name="connsiteX6" fmla="*/ 252988 w 1879846"/>
              <a:gd name="connsiteY6" fmla="*/ 2689569 h 4094507"/>
              <a:gd name="connsiteX7" fmla="*/ 283149 w 1879846"/>
              <a:gd name="connsiteY7" fmla="*/ 2759415 h 4094507"/>
              <a:gd name="connsiteX8" fmla="*/ 226794 w 1879846"/>
              <a:gd name="connsiteY8" fmla="*/ 2770531 h 4094507"/>
              <a:gd name="connsiteX9" fmla="*/ 105351 w 1879846"/>
              <a:gd name="connsiteY9" fmla="*/ 2813394 h 4094507"/>
              <a:gd name="connsiteX10" fmla="*/ 50582 w 1879846"/>
              <a:gd name="connsiteY10" fmla="*/ 2834825 h 4094507"/>
              <a:gd name="connsiteX11" fmla="*/ 10098 w 1879846"/>
              <a:gd name="connsiteY11" fmla="*/ 2836409 h 4094507"/>
              <a:gd name="connsiteX12" fmla="*/ 55344 w 1879846"/>
              <a:gd name="connsiteY12" fmla="*/ 2918169 h 4094507"/>
              <a:gd name="connsiteX13" fmla="*/ 84711 w 1879846"/>
              <a:gd name="connsiteY13" fmla="*/ 2929279 h 4094507"/>
              <a:gd name="connsiteX14" fmla="*/ 122019 w 1879846"/>
              <a:gd name="connsiteY14" fmla="*/ 2906262 h 4094507"/>
              <a:gd name="connsiteX15" fmla="*/ 172023 w 1879846"/>
              <a:gd name="connsiteY15" fmla="*/ 2897527 h 4094507"/>
              <a:gd name="connsiteX16" fmla="*/ 126779 w 1879846"/>
              <a:gd name="connsiteY16" fmla="*/ 2965788 h 4094507"/>
              <a:gd name="connsiteX17" fmla="*/ 97413 w 1879846"/>
              <a:gd name="connsiteY17" fmla="*/ 3034056 h 4094507"/>
              <a:gd name="connsiteX18" fmla="*/ 161704 w 1879846"/>
              <a:gd name="connsiteY18" fmla="*/ 3115808 h 4094507"/>
              <a:gd name="connsiteX19" fmla="*/ 191073 w 1879846"/>
              <a:gd name="connsiteY19" fmla="*/ 3172958 h 4094507"/>
              <a:gd name="connsiteX20" fmla="*/ 97411 w 1879846"/>
              <a:gd name="connsiteY20" fmla="*/ 3218203 h 4094507"/>
              <a:gd name="connsiteX21" fmla="*/ 145038 w 1879846"/>
              <a:gd name="connsiteY21" fmla="*/ 3307106 h 4094507"/>
              <a:gd name="connsiteX22" fmla="*/ 243460 w 1879846"/>
              <a:gd name="connsiteY22" fmla="*/ 3341234 h 4094507"/>
              <a:gd name="connsiteX23" fmla="*/ 326805 w 1879846"/>
              <a:gd name="connsiteY23" fmla="*/ 3365841 h 4094507"/>
              <a:gd name="connsiteX24" fmla="*/ 392685 w 1879846"/>
              <a:gd name="connsiteY24" fmla="*/ 3453152 h 4094507"/>
              <a:gd name="connsiteX25" fmla="*/ 576838 w 1879846"/>
              <a:gd name="connsiteY25" fmla="*/ 3767481 h 4094507"/>
              <a:gd name="connsiteX26" fmla="*/ 694313 w 1879846"/>
              <a:gd name="connsiteY26" fmla="*/ 3830980 h 4094507"/>
              <a:gd name="connsiteX27" fmla="*/ 751463 w 1879846"/>
              <a:gd name="connsiteY27" fmla="*/ 3796057 h 4094507"/>
              <a:gd name="connsiteX28" fmla="*/ 849888 w 1879846"/>
              <a:gd name="connsiteY28" fmla="*/ 3786531 h 4094507"/>
              <a:gd name="connsiteX29" fmla="*/ 983238 w 1879846"/>
              <a:gd name="connsiteY29" fmla="*/ 3948456 h 4094507"/>
              <a:gd name="connsiteX30" fmla="*/ 1018163 w 1879846"/>
              <a:gd name="connsiteY30" fmla="*/ 4024655 h 4094507"/>
              <a:gd name="connsiteX31" fmla="*/ 1116588 w 1879846"/>
              <a:gd name="connsiteY31" fmla="*/ 4094507 h 4094507"/>
              <a:gd name="connsiteX32" fmla="*/ 1165799 w 1879846"/>
              <a:gd name="connsiteY32" fmla="*/ 4024652 h 4094507"/>
              <a:gd name="connsiteX33" fmla="*/ 1284864 w 1879846"/>
              <a:gd name="connsiteY33" fmla="*/ 3951632 h 4094507"/>
              <a:gd name="connsiteX34" fmla="*/ 1361063 w 1879846"/>
              <a:gd name="connsiteY34" fmla="*/ 3846855 h 4094507"/>
              <a:gd name="connsiteX35" fmla="*/ 1291213 w 1879846"/>
              <a:gd name="connsiteY35" fmla="*/ 3691282 h 4094507"/>
              <a:gd name="connsiteX36" fmla="*/ 1161039 w 1879846"/>
              <a:gd name="connsiteY36" fmla="*/ 3669057 h 4094507"/>
              <a:gd name="connsiteX37" fmla="*/ 1151513 w 1879846"/>
              <a:gd name="connsiteY37" fmla="*/ 3570631 h 4094507"/>
              <a:gd name="connsiteX38" fmla="*/ 1237239 w 1879846"/>
              <a:gd name="connsiteY38" fmla="*/ 3453157 h 4094507"/>
              <a:gd name="connsiteX39" fmla="*/ 1392814 w 1879846"/>
              <a:gd name="connsiteY39" fmla="*/ 3338857 h 4094507"/>
              <a:gd name="connsiteX40" fmla="*/ 1548388 w 1879846"/>
              <a:gd name="connsiteY40" fmla="*/ 3253132 h 4094507"/>
              <a:gd name="connsiteX41" fmla="*/ 1619823 w 1879846"/>
              <a:gd name="connsiteY41" fmla="*/ 3114221 h 4094507"/>
              <a:gd name="connsiteX42" fmla="*/ 1497589 w 1879846"/>
              <a:gd name="connsiteY42" fmla="*/ 3072157 h 4094507"/>
              <a:gd name="connsiteX43" fmla="*/ 1319789 w 1879846"/>
              <a:gd name="connsiteY43" fmla="*/ 3119782 h 4094507"/>
              <a:gd name="connsiteX44" fmla="*/ 1154689 w 1879846"/>
              <a:gd name="connsiteY44" fmla="*/ 3008657 h 4094507"/>
              <a:gd name="connsiteX45" fmla="*/ 1059439 w 1879846"/>
              <a:gd name="connsiteY45" fmla="*/ 3002307 h 4094507"/>
              <a:gd name="connsiteX46" fmla="*/ 1014989 w 1879846"/>
              <a:gd name="connsiteY46" fmla="*/ 3037232 h 4094507"/>
              <a:gd name="connsiteX47" fmla="*/ 971329 w 1879846"/>
              <a:gd name="connsiteY47" fmla="*/ 2977696 h 4094507"/>
              <a:gd name="connsiteX48" fmla="*/ 967361 w 1879846"/>
              <a:gd name="connsiteY48" fmla="*/ 2937214 h 4094507"/>
              <a:gd name="connsiteX49" fmla="*/ 964980 w 1879846"/>
              <a:gd name="connsiteY49" fmla="*/ 2937216 h 4094507"/>
              <a:gd name="connsiteX50" fmla="*/ 950691 w 1879846"/>
              <a:gd name="connsiteY50" fmla="*/ 2900702 h 4094507"/>
              <a:gd name="connsiteX51" fmla="*/ 891954 w 1879846"/>
              <a:gd name="connsiteY51" fmla="*/ 2862602 h 4094507"/>
              <a:gd name="connsiteX52" fmla="*/ 860207 w 1879846"/>
              <a:gd name="connsiteY52" fmla="*/ 2846731 h 4094507"/>
              <a:gd name="connsiteX53" fmla="*/ 840360 w 1879846"/>
              <a:gd name="connsiteY53" fmla="*/ 2818152 h 4094507"/>
              <a:gd name="connsiteX54" fmla="*/ 879257 w 1879846"/>
              <a:gd name="connsiteY54" fmla="*/ 2787200 h 4094507"/>
              <a:gd name="connsiteX55" fmla="*/ 910212 w 1879846"/>
              <a:gd name="connsiteY55" fmla="*/ 2770526 h 4094507"/>
              <a:gd name="connsiteX56" fmla="*/ 938788 w 1879846"/>
              <a:gd name="connsiteY56" fmla="*/ 2758625 h 4094507"/>
              <a:gd name="connsiteX57" fmla="*/ 989586 w 1879846"/>
              <a:gd name="connsiteY57" fmla="*/ 2735602 h 4094507"/>
              <a:gd name="connsiteX58" fmla="*/ 951486 w 1879846"/>
              <a:gd name="connsiteY58" fmla="*/ 2591139 h 4094507"/>
              <a:gd name="connsiteX59" fmla="*/ 776068 w 1879846"/>
              <a:gd name="connsiteY59" fmla="*/ 2502240 h 4094507"/>
              <a:gd name="connsiteX60" fmla="*/ 768923 w 1879846"/>
              <a:gd name="connsiteY60" fmla="*/ 2502636 h 4094507"/>
              <a:gd name="connsiteX61" fmla="*/ 726855 w 1879846"/>
              <a:gd name="connsiteY61" fmla="*/ 2438739 h 4094507"/>
              <a:gd name="connsiteX62" fmla="*/ 693519 w 1879846"/>
              <a:gd name="connsiteY62" fmla="*/ 2444300 h 4094507"/>
              <a:gd name="connsiteX63" fmla="*/ 677642 w 1879846"/>
              <a:gd name="connsiteY63" fmla="*/ 2437150 h 4094507"/>
              <a:gd name="connsiteX64" fmla="*/ 759398 w 1879846"/>
              <a:gd name="connsiteY64" fmla="*/ 2325233 h 4094507"/>
              <a:gd name="connsiteX65" fmla="*/ 800676 w 1879846"/>
              <a:gd name="connsiteY65" fmla="*/ 2365719 h 4094507"/>
              <a:gd name="connsiteX66" fmla="*/ 844329 w 1879846"/>
              <a:gd name="connsiteY66" fmla="*/ 2403021 h 4094507"/>
              <a:gd name="connsiteX67" fmla="*/ 838776 w 1879846"/>
              <a:gd name="connsiteY67" fmla="*/ 2332381 h 4094507"/>
              <a:gd name="connsiteX68" fmla="*/ 838776 w 1879846"/>
              <a:gd name="connsiteY68" fmla="*/ 2282375 h 4094507"/>
              <a:gd name="connsiteX69" fmla="*/ 822107 w 1879846"/>
              <a:gd name="connsiteY69" fmla="*/ 2253800 h 4094507"/>
              <a:gd name="connsiteX70" fmla="*/ 801467 w 1879846"/>
              <a:gd name="connsiteY70" fmla="*/ 2217281 h 4094507"/>
              <a:gd name="connsiteX71" fmla="*/ 741144 w 1879846"/>
              <a:gd name="connsiteY71" fmla="*/ 2187125 h 4094507"/>
              <a:gd name="connsiteX72" fmla="*/ 676054 w 1879846"/>
              <a:gd name="connsiteY72" fmla="*/ 2160927 h 4094507"/>
              <a:gd name="connsiteX73" fmla="*/ 735588 w 1879846"/>
              <a:gd name="connsiteY73" fmla="*/ 2135531 h 4094507"/>
              <a:gd name="connsiteX74" fmla="*/ 789561 w 1879846"/>
              <a:gd name="connsiteY74" fmla="*/ 2068057 h 4094507"/>
              <a:gd name="connsiteX75" fmla="*/ 846713 w 1879846"/>
              <a:gd name="connsiteY75" fmla="*/ 2052981 h 4094507"/>
              <a:gd name="connsiteX76" fmla="*/ 853063 w 1879846"/>
              <a:gd name="connsiteY76" fmla="*/ 2010912 h 4094507"/>
              <a:gd name="connsiteX77" fmla="*/ 861792 w 1879846"/>
              <a:gd name="connsiteY77" fmla="*/ 1963281 h 4094507"/>
              <a:gd name="connsiteX78" fmla="*/ 810992 w 1879846"/>
              <a:gd name="connsiteY78" fmla="*/ 1939472 h 4094507"/>
              <a:gd name="connsiteX79" fmla="*/ 1224538 w 1879846"/>
              <a:gd name="connsiteY79" fmla="*/ 1592606 h 4094507"/>
              <a:gd name="connsiteX80" fmla="*/ 1865886 w 1879846"/>
              <a:gd name="connsiteY80" fmla="*/ 821079 h 4094507"/>
              <a:gd name="connsiteX81" fmla="*/ 1646813 w 1879846"/>
              <a:gd name="connsiteY81" fmla="*/ 211481 h 4094507"/>
              <a:gd name="connsiteX82" fmla="*/ 1418213 w 1879846"/>
              <a:gd name="connsiteY82" fmla="*/ 43206 h 4094507"/>
              <a:gd name="connsiteX83" fmla="*/ 1215014 w 1879846"/>
              <a:gd name="connsiteY83" fmla="*/ 8281 h 4094507"/>
              <a:gd name="connsiteX84" fmla="*/ 973714 w 1879846"/>
              <a:gd name="connsiteY84" fmla="*/ 468656 h 4094507"/>
              <a:gd name="connsiteX85" fmla="*/ 818138 w 1879846"/>
              <a:gd name="connsiteY85" fmla="*/ 179731 h 4094507"/>
              <a:gd name="connsiteX86" fmla="*/ 595889 w 1879846"/>
              <a:gd name="connsiteY86" fmla="*/ 487706 h 4094507"/>
              <a:gd name="connsiteX87" fmla="*/ 526039 w 1879846"/>
              <a:gd name="connsiteY87" fmla="*/ 398806 h 4094507"/>
              <a:gd name="connsiteX88" fmla="*/ 399039 w 1879846"/>
              <a:gd name="connsiteY88" fmla="*/ 294031 h 4094507"/>
              <a:gd name="connsiteX89" fmla="*/ 322838 w 1879846"/>
              <a:gd name="connsiteY89" fmla="*/ 195606 h 4094507"/>
              <a:gd name="connsiteX90" fmla="*/ 189488 w 1879846"/>
              <a:gd name="connsiteY90" fmla="*/ 424206 h 4094507"/>
              <a:gd name="connsiteX91" fmla="*/ 205364 w 1879846"/>
              <a:gd name="connsiteY91" fmla="*/ 500406 h 4094507"/>
              <a:gd name="connsiteX92" fmla="*/ 291089 w 1879846"/>
              <a:gd name="connsiteY92" fmla="*/ 500406 h 4094507"/>
              <a:gd name="connsiteX93" fmla="*/ 246639 w 1879846"/>
              <a:gd name="connsiteY93" fmla="*/ 582956 h 4094507"/>
              <a:gd name="connsiteX94" fmla="*/ 138689 w 1879846"/>
              <a:gd name="connsiteY94" fmla="*/ 655981 h 4094507"/>
              <a:gd name="connsiteX95" fmla="*/ 81536 w 1879846"/>
              <a:gd name="connsiteY95" fmla="*/ 913152 h 4094507"/>
              <a:gd name="connsiteX96" fmla="*/ 87889 w 1879846"/>
              <a:gd name="connsiteY96" fmla="*/ 1094131 h 4094507"/>
              <a:gd name="connsiteX97" fmla="*/ 97414 w 1879846"/>
              <a:gd name="connsiteY97" fmla="*/ 986181 h 4094507"/>
              <a:gd name="connsiteX98" fmla="*/ 141864 w 1879846"/>
              <a:gd name="connsiteY98" fmla="*/ 919506 h 4094507"/>
              <a:gd name="connsiteX99" fmla="*/ 224414 w 1879846"/>
              <a:gd name="connsiteY99" fmla="*/ 735356 h 4094507"/>
              <a:gd name="connsiteX100" fmla="*/ 240289 w 1879846"/>
              <a:gd name="connsiteY100" fmla="*/ 1021106 h 4094507"/>
              <a:gd name="connsiteX101" fmla="*/ 281564 w 1879846"/>
              <a:gd name="connsiteY101" fmla="*/ 1141756 h 4094507"/>
              <a:gd name="connsiteX102" fmla="*/ 202189 w 1879846"/>
              <a:gd name="connsiteY102" fmla="*/ 1205256 h 4094507"/>
              <a:gd name="connsiteX103" fmla="*/ 56139 w 1879846"/>
              <a:gd name="connsiteY103" fmla="*/ 1246531 h 4094507"/>
              <a:gd name="connsiteX104" fmla="*/ 17245 w 1879846"/>
              <a:gd name="connsiteY104" fmla="*/ 1389406 h 4094507"/>
              <a:gd name="connsiteX105" fmla="*/ 5339 w 1879846"/>
              <a:gd name="connsiteY105" fmla="*/ 1443381 h 4094507"/>
              <a:gd name="connsiteX106" fmla="*/ 110114 w 1879846"/>
              <a:gd name="connsiteY106" fmla="*/ 1586256 h 4094507"/>
              <a:gd name="connsiteX107" fmla="*/ 246639 w 1879846"/>
              <a:gd name="connsiteY107" fmla="*/ 1716431 h 4094507"/>
              <a:gd name="connsiteX108" fmla="*/ 227587 w 1879846"/>
              <a:gd name="connsiteY108" fmla="*/ 1973601 h 4094507"/>
              <a:gd name="connsiteX109" fmla="*/ 227587 w 1879846"/>
              <a:gd name="connsiteY109" fmla="*/ 1973205 h 4094507"/>
              <a:gd name="connsiteX0" fmla="*/ 227587 w 1879846"/>
              <a:gd name="connsiteY0" fmla="*/ 1973205 h 4094507"/>
              <a:gd name="connsiteX1" fmla="*/ 198220 w 1879846"/>
              <a:gd name="connsiteY1" fmla="*/ 2044250 h 4094507"/>
              <a:gd name="connsiteX2" fmla="*/ 152180 w 1879846"/>
              <a:gd name="connsiteY2" fmla="*/ 2148228 h 4094507"/>
              <a:gd name="connsiteX3" fmla="*/ 126783 w 1879846"/>
              <a:gd name="connsiteY3" fmla="*/ 2260944 h 4094507"/>
              <a:gd name="connsiteX4" fmla="*/ 128367 w 1879846"/>
              <a:gd name="connsiteY4" fmla="*/ 2467313 h 4094507"/>
              <a:gd name="connsiteX5" fmla="*/ 213298 w 1879846"/>
              <a:gd name="connsiteY5" fmla="*/ 2610983 h 4094507"/>
              <a:gd name="connsiteX6" fmla="*/ 252988 w 1879846"/>
              <a:gd name="connsiteY6" fmla="*/ 2689569 h 4094507"/>
              <a:gd name="connsiteX7" fmla="*/ 283149 w 1879846"/>
              <a:gd name="connsiteY7" fmla="*/ 2759415 h 4094507"/>
              <a:gd name="connsiteX8" fmla="*/ 226794 w 1879846"/>
              <a:gd name="connsiteY8" fmla="*/ 2770531 h 4094507"/>
              <a:gd name="connsiteX9" fmla="*/ 105351 w 1879846"/>
              <a:gd name="connsiteY9" fmla="*/ 2813394 h 4094507"/>
              <a:gd name="connsiteX10" fmla="*/ 50582 w 1879846"/>
              <a:gd name="connsiteY10" fmla="*/ 2834825 h 4094507"/>
              <a:gd name="connsiteX11" fmla="*/ 10098 w 1879846"/>
              <a:gd name="connsiteY11" fmla="*/ 2836409 h 4094507"/>
              <a:gd name="connsiteX12" fmla="*/ 55344 w 1879846"/>
              <a:gd name="connsiteY12" fmla="*/ 2918169 h 4094507"/>
              <a:gd name="connsiteX13" fmla="*/ 84711 w 1879846"/>
              <a:gd name="connsiteY13" fmla="*/ 2929279 h 4094507"/>
              <a:gd name="connsiteX14" fmla="*/ 122019 w 1879846"/>
              <a:gd name="connsiteY14" fmla="*/ 2906262 h 4094507"/>
              <a:gd name="connsiteX15" fmla="*/ 172023 w 1879846"/>
              <a:gd name="connsiteY15" fmla="*/ 2897527 h 4094507"/>
              <a:gd name="connsiteX16" fmla="*/ 126779 w 1879846"/>
              <a:gd name="connsiteY16" fmla="*/ 2965788 h 4094507"/>
              <a:gd name="connsiteX17" fmla="*/ 97413 w 1879846"/>
              <a:gd name="connsiteY17" fmla="*/ 3034056 h 4094507"/>
              <a:gd name="connsiteX18" fmla="*/ 161704 w 1879846"/>
              <a:gd name="connsiteY18" fmla="*/ 3115808 h 4094507"/>
              <a:gd name="connsiteX19" fmla="*/ 191073 w 1879846"/>
              <a:gd name="connsiteY19" fmla="*/ 3172958 h 4094507"/>
              <a:gd name="connsiteX20" fmla="*/ 97411 w 1879846"/>
              <a:gd name="connsiteY20" fmla="*/ 3218203 h 4094507"/>
              <a:gd name="connsiteX21" fmla="*/ 145038 w 1879846"/>
              <a:gd name="connsiteY21" fmla="*/ 3307106 h 4094507"/>
              <a:gd name="connsiteX22" fmla="*/ 243460 w 1879846"/>
              <a:gd name="connsiteY22" fmla="*/ 3341234 h 4094507"/>
              <a:gd name="connsiteX23" fmla="*/ 326805 w 1879846"/>
              <a:gd name="connsiteY23" fmla="*/ 3365841 h 4094507"/>
              <a:gd name="connsiteX24" fmla="*/ 392685 w 1879846"/>
              <a:gd name="connsiteY24" fmla="*/ 3453152 h 4094507"/>
              <a:gd name="connsiteX25" fmla="*/ 576838 w 1879846"/>
              <a:gd name="connsiteY25" fmla="*/ 3767481 h 4094507"/>
              <a:gd name="connsiteX26" fmla="*/ 694313 w 1879846"/>
              <a:gd name="connsiteY26" fmla="*/ 3830980 h 4094507"/>
              <a:gd name="connsiteX27" fmla="*/ 751463 w 1879846"/>
              <a:gd name="connsiteY27" fmla="*/ 3796057 h 4094507"/>
              <a:gd name="connsiteX28" fmla="*/ 849888 w 1879846"/>
              <a:gd name="connsiteY28" fmla="*/ 3786531 h 4094507"/>
              <a:gd name="connsiteX29" fmla="*/ 983238 w 1879846"/>
              <a:gd name="connsiteY29" fmla="*/ 3948456 h 4094507"/>
              <a:gd name="connsiteX30" fmla="*/ 1018163 w 1879846"/>
              <a:gd name="connsiteY30" fmla="*/ 4024655 h 4094507"/>
              <a:gd name="connsiteX31" fmla="*/ 1116588 w 1879846"/>
              <a:gd name="connsiteY31" fmla="*/ 4094507 h 4094507"/>
              <a:gd name="connsiteX32" fmla="*/ 1165799 w 1879846"/>
              <a:gd name="connsiteY32" fmla="*/ 4024652 h 4094507"/>
              <a:gd name="connsiteX33" fmla="*/ 1284864 w 1879846"/>
              <a:gd name="connsiteY33" fmla="*/ 3951632 h 4094507"/>
              <a:gd name="connsiteX34" fmla="*/ 1361063 w 1879846"/>
              <a:gd name="connsiteY34" fmla="*/ 3846855 h 4094507"/>
              <a:gd name="connsiteX35" fmla="*/ 1291213 w 1879846"/>
              <a:gd name="connsiteY35" fmla="*/ 3691282 h 4094507"/>
              <a:gd name="connsiteX36" fmla="*/ 1161039 w 1879846"/>
              <a:gd name="connsiteY36" fmla="*/ 3669057 h 4094507"/>
              <a:gd name="connsiteX37" fmla="*/ 1151513 w 1879846"/>
              <a:gd name="connsiteY37" fmla="*/ 3570631 h 4094507"/>
              <a:gd name="connsiteX38" fmla="*/ 1237239 w 1879846"/>
              <a:gd name="connsiteY38" fmla="*/ 3453157 h 4094507"/>
              <a:gd name="connsiteX39" fmla="*/ 1392814 w 1879846"/>
              <a:gd name="connsiteY39" fmla="*/ 3338857 h 4094507"/>
              <a:gd name="connsiteX40" fmla="*/ 1548388 w 1879846"/>
              <a:gd name="connsiteY40" fmla="*/ 3253132 h 4094507"/>
              <a:gd name="connsiteX41" fmla="*/ 1619823 w 1879846"/>
              <a:gd name="connsiteY41" fmla="*/ 3114221 h 4094507"/>
              <a:gd name="connsiteX42" fmla="*/ 1497589 w 1879846"/>
              <a:gd name="connsiteY42" fmla="*/ 3072157 h 4094507"/>
              <a:gd name="connsiteX43" fmla="*/ 1319789 w 1879846"/>
              <a:gd name="connsiteY43" fmla="*/ 3119782 h 4094507"/>
              <a:gd name="connsiteX44" fmla="*/ 1154689 w 1879846"/>
              <a:gd name="connsiteY44" fmla="*/ 3008657 h 4094507"/>
              <a:gd name="connsiteX45" fmla="*/ 1059439 w 1879846"/>
              <a:gd name="connsiteY45" fmla="*/ 3002307 h 4094507"/>
              <a:gd name="connsiteX46" fmla="*/ 1014989 w 1879846"/>
              <a:gd name="connsiteY46" fmla="*/ 3037232 h 4094507"/>
              <a:gd name="connsiteX47" fmla="*/ 971329 w 1879846"/>
              <a:gd name="connsiteY47" fmla="*/ 2977696 h 4094507"/>
              <a:gd name="connsiteX48" fmla="*/ 967361 w 1879846"/>
              <a:gd name="connsiteY48" fmla="*/ 2937214 h 4094507"/>
              <a:gd name="connsiteX49" fmla="*/ 964980 w 1879846"/>
              <a:gd name="connsiteY49" fmla="*/ 2937216 h 4094507"/>
              <a:gd name="connsiteX50" fmla="*/ 950691 w 1879846"/>
              <a:gd name="connsiteY50" fmla="*/ 2900702 h 4094507"/>
              <a:gd name="connsiteX51" fmla="*/ 891954 w 1879846"/>
              <a:gd name="connsiteY51" fmla="*/ 2862602 h 4094507"/>
              <a:gd name="connsiteX52" fmla="*/ 860207 w 1879846"/>
              <a:gd name="connsiteY52" fmla="*/ 2846731 h 4094507"/>
              <a:gd name="connsiteX53" fmla="*/ 840360 w 1879846"/>
              <a:gd name="connsiteY53" fmla="*/ 2818152 h 4094507"/>
              <a:gd name="connsiteX54" fmla="*/ 879257 w 1879846"/>
              <a:gd name="connsiteY54" fmla="*/ 2787200 h 4094507"/>
              <a:gd name="connsiteX55" fmla="*/ 910212 w 1879846"/>
              <a:gd name="connsiteY55" fmla="*/ 2770526 h 4094507"/>
              <a:gd name="connsiteX56" fmla="*/ 938788 w 1879846"/>
              <a:gd name="connsiteY56" fmla="*/ 2758625 h 4094507"/>
              <a:gd name="connsiteX57" fmla="*/ 989586 w 1879846"/>
              <a:gd name="connsiteY57" fmla="*/ 2735602 h 4094507"/>
              <a:gd name="connsiteX58" fmla="*/ 951486 w 1879846"/>
              <a:gd name="connsiteY58" fmla="*/ 2591139 h 4094507"/>
              <a:gd name="connsiteX59" fmla="*/ 776068 w 1879846"/>
              <a:gd name="connsiteY59" fmla="*/ 2502240 h 4094507"/>
              <a:gd name="connsiteX60" fmla="*/ 768923 w 1879846"/>
              <a:gd name="connsiteY60" fmla="*/ 2502636 h 4094507"/>
              <a:gd name="connsiteX61" fmla="*/ 726855 w 1879846"/>
              <a:gd name="connsiteY61" fmla="*/ 2438739 h 4094507"/>
              <a:gd name="connsiteX62" fmla="*/ 693519 w 1879846"/>
              <a:gd name="connsiteY62" fmla="*/ 2444300 h 4094507"/>
              <a:gd name="connsiteX63" fmla="*/ 677642 w 1879846"/>
              <a:gd name="connsiteY63" fmla="*/ 2437150 h 4094507"/>
              <a:gd name="connsiteX64" fmla="*/ 759398 w 1879846"/>
              <a:gd name="connsiteY64" fmla="*/ 2325233 h 4094507"/>
              <a:gd name="connsiteX65" fmla="*/ 800676 w 1879846"/>
              <a:gd name="connsiteY65" fmla="*/ 2365719 h 4094507"/>
              <a:gd name="connsiteX66" fmla="*/ 844329 w 1879846"/>
              <a:gd name="connsiteY66" fmla="*/ 2403021 h 4094507"/>
              <a:gd name="connsiteX67" fmla="*/ 838776 w 1879846"/>
              <a:gd name="connsiteY67" fmla="*/ 2332381 h 4094507"/>
              <a:gd name="connsiteX68" fmla="*/ 838776 w 1879846"/>
              <a:gd name="connsiteY68" fmla="*/ 2282375 h 4094507"/>
              <a:gd name="connsiteX69" fmla="*/ 822107 w 1879846"/>
              <a:gd name="connsiteY69" fmla="*/ 2253800 h 4094507"/>
              <a:gd name="connsiteX70" fmla="*/ 801467 w 1879846"/>
              <a:gd name="connsiteY70" fmla="*/ 2217281 h 4094507"/>
              <a:gd name="connsiteX71" fmla="*/ 741144 w 1879846"/>
              <a:gd name="connsiteY71" fmla="*/ 2187125 h 4094507"/>
              <a:gd name="connsiteX72" fmla="*/ 676054 w 1879846"/>
              <a:gd name="connsiteY72" fmla="*/ 2160927 h 4094507"/>
              <a:gd name="connsiteX73" fmla="*/ 735588 w 1879846"/>
              <a:gd name="connsiteY73" fmla="*/ 2135531 h 4094507"/>
              <a:gd name="connsiteX74" fmla="*/ 789561 w 1879846"/>
              <a:gd name="connsiteY74" fmla="*/ 2068057 h 4094507"/>
              <a:gd name="connsiteX75" fmla="*/ 846713 w 1879846"/>
              <a:gd name="connsiteY75" fmla="*/ 2052981 h 4094507"/>
              <a:gd name="connsiteX76" fmla="*/ 853063 w 1879846"/>
              <a:gd name="connsiteY76" fmla="*/ 2010912 h 4094507"/>
              <a:gd name="connsiteX77" fmla="*/ 861792 w 1879846"/>
              <a:gd name="connsiteY77" fmla="*/ 1963281 h 4094507"/>
              <a:gd name="connsiteX78" fmla="*/ 810992 w 1879846"/>
              <a:gd name="connsiteY78" fmla="*/ 1939472 h 4094507"/>
              <a:gd name="connsiteX79" fmla="*/ 1224538 w 1879846"/>
              <a:gd name="connsiteY79" fmla="*/ 1592606 h 4094507"/>
              <a:gd name="connsiteX80" fmla="*/ 1865886 w 1879846"/>
              <a:gd name="connsiteY80" fmla="*/ 821079 h 4094507"/>
              <a:gd name="connsiteX81" fmla="*/ 1646813 w 1879846"/>
              <a:gd name="connsiteY81" fmla="*/ 211481 h 4094507"/>
              <a:gd name="connsiteX82" fmla="*/ 1418213 w 1879846"/>
              <a:gd name="connsiteY82" fmla="*/ 43206 h 4094507"/>
              <a:gd name="connsiteX83" fmla="*/ 1215014 w 1879846"/>
              <a:gd name="connsiteY83" fmla="*/ 8281 h 4094507"/>
              <a:gd name="connsiteX84" fmla="*/ 973714 w 1879846"/>
              <a:gd name="connsiteY84" fmla="*/ 468656 h 4094507"/>
              <a:gd name="connsiteX85" fmla="*/ 837189 w 1879846"/>
              <a:gd name="connsiteY85" fmla="*/ 348006 h 4094507"/>
              <a:gd name="connsiteX86" fmla="*/ 818138 w 1879846"/>
              <a:gd name="connsiteY86" fmla="*/ 179731 h 4094507"/>
              <a:gd name="connsiteX87" fmla="*/ 595889 w 1879846"/>
              <a:gd name="connsiteY87" fmla="*/ 487706 h 4094507"/>
              <a:gd name="connsiteX88" fmla="*/ 526039 w 1879846"/>
              <a:gd name="connsiteY88" fmla="*/ 398806 h 4094507"/>
              <a:gd name="connsiteX89" fmla="*/ 399039 w 1879846"/>
              <a:gd name="connsiteY89" fmla="*/ 294031 h 4094507"/>
              <a:gd name="connsiteX90" fmla="*/ 322838 w 1879846"/>
              <a:gd name="connsiteY90" fmla="*/ 195606 h 4094507"/>
              <a:gd name="connsiteX91" fmla="*/ 189488 w 1879846"/>
              <a:gd name="connsiteY91" fmla="*/ 424206 h 4094507"/>
              <a:gd name="connsiteX92" fmla="*/ 205364 w 1879846"/>
              <a:gd name="connsiteY92" fmla="*/ 500406 h 4094507"/>
              <a:gd name="connsiteX93" fmla="*/ 291089 w 1879846"/>
              <a:gd name="connsiteY93" fmla="*/ 500406 h 4094507"/>
              <a:gd name="connsiteX94" fmla="*/ 246639 w 1879846"/>
              <a:gd name="connsiteY94" fmla="*/ 582956 h 4094507"/>
              <a:gd name="connsiteX95" fmla="*/ 138689 w 1879846"/>
              <a:gd name="connsiteY95" fmla="*/ 655981 h 4094507"/>
              <a:gd name="connsiteX96" fmla="*/ 81536 w 1879846"/>
              <a:gd name="connsiteY96" fmla="*/ 913152 h 4094507"/>
              <a:gd name="connsiteX97" fmla="*/ 87889 w 1879846"/>
              <a:gd name="connsiteY97" fmla="*/ 1094131 h 4094507"/>
              <a:gd name="connsiteX98" fmla="*/ 97414 w 1879846"/>
              <a:gd name="connsiteY98" fmla="*/ 986181 h 4094507"/>
              <a:gd name="connsiteX99" fmla="*/ 141864 w 1879846"/>
              <a:gd name="connsiteY99" fmla="*/ 919506 h 4094507"/>
              <a:gd name="connsiteX100" fmla="*/ 224414 w 1879846"/>
              <a:gd name="connsiteY100" fmla="*/ 735356 h 4094507"/>
              <a:gd name="connsiteX101" fmla="*/ 240289 w 1879846"/>
              <a:gd name="connsiteY101" fmla="*/ 1021106 h 4094507"/>
              <a:gd name="connsiteX102" fmla="*/ 281564 w 1879846"/>
              <a:gd name="connsiteY102" fmla="*/ 1141756 h 4094507"/>
              <a:gd name="connsiteX103" fmla="*/ 202189 w 1879846"/>
              <a:gd name="connsiteY103" fmla="*/ 1205256 h 4094507"/>
              <a:gd name="connsiteX104" fmla="*/ 56139 w 1879846"/>
              <a:gd name="connsiteY104" fmla="*/ 1246531 h 4094507"/>
              <a:gd name="connsiteX105" fmla="*/ 17245 w 1879846"/>
              <a:gd name="connsiteY105" fmla="*/ 1389406 h 4094507"/>
              <a:gd name="connsiteX106" fmla="*/ 5339 w 1879846"/>
              <a:gd name="connsiteY106" fmla="*/ 1443381 h 4094507"/>
              <a:gd name="connsiteX107" fmla="*/ 110114 w 1879846"/>
              <a:gd name="connsiteY107" fmla="*/ 1586256 h 4094507"/>
              <a:gd name="connsiteX108" fmla="*/ 246639 w 1879846"/>
              <a:gd name="connsiteY108" fmla="*/ 1716431 h 4094507"/>
              <a:gd name="connsiteX109" fmla="*/ 227587 w 1879846"/>
              <a:gd name="connsiteY109" fmla="*/ 1973601 h 4094507"/>
              <a:gd name="connsiteX110" fmla="*/ 227587 w 1879846"/>
              <a:gd name="connsiteY110" fmla="*/ 1973205 h 4094507"/>
              <a:gd name="connsiteX0" fmla="*/ 227587 w 1879846"/>
              <a:gd name="connsiteY0" fmla="*/ 1973205 h 4094507"/>
              <a:gd name="connsiteX1" fmla="*/ 198220 w 1879846"/>
              <a:gd name="connsiteY1" fmla="*/ 2044250 h 4094507"/>
              <a:gd name="connsiteX2" fmla="*/ 152180 w 1879846"/>
              <a:gd name="connsiteY2" fmla="*/ 2148228 h 4094507"/>
              <a:gd name="connsiteX3" fmla="*/ 126783 w 1879846"/>
              <a:gd name="connsiteY3" fmla="*/ 2260944 h 4094507"/>
              <a:gd name="connsiteX4" fmla="*/ 128367 w 1879846"/>
              <a:gd name="connsiteY4" fmla="*/ 2467313 h 4094507"/>
              <a:gd name="connsiteX5" fmla="*/ 213298 w 1879846"/>
              <a:gd name="connsiteY5" fmla="*/ 2610983 h 4094507"/>
              <a:gd name="connsiteX6" fmla="*/ 252988 w 1879846"/>
              <a:gd name="connsiteY6" fmla="*/ 2689569 h 4094507"/>
              <a:gd name="connsiteX7" fmla="*/ 283149 w 1879846"/>
              <a:gd name="connsiteY7" fmla="*/ 2759415 h 4094507"/>
              <a:gd name="connsiteX8" fmla="*/ 226794 w 1879846"/>
              <a:gd name="connsiteY8" fmla="*/ 2770531 h 4094507"/>
              <a:gd name="connsiteX9" fmla="*/ 105351 w 1879846"/>
              <a:gd name="connsiteY9" fmla="*/ 2813394 h 4094507"/>
              <a:gd name="connsiteX10" fmla="*/ 50582 w 1879846"/>
              <a:gd name="connsiteY10" fmla="*/ 2834825 h 4094507"/>
              <a:gd name="connsiteX11" fmla="*/ 10098 w 1879846"/>
              <a:gd name="connsiteY11" fmla="*/ 2836409 h 4094507"/>
              <a:gd name="connsiteX12" fmla="*/ 55344 w 1879846"/>
              <a:gd name="connsiteY12" fmla="*/ 2918169 h 4094507"/>
              <a:gd name="connsiteX13" fmla="*/ 84711 w 1879846"/>
              <a:gd name="connsiteY13" fmla="*/ 2929279 h 4094507"/>
              <a:gd name="connsiteX14" fmla="*/ 122019 w 1879846"/>
              <a:gd name="connsiteY14" fmla="*/ 2906262 h 4094507"/>
              <a:gd name="connsiteX15" fmla="*/ 172023 w 1879846"/>
              <a:gd name="connsiteY15" fmla="*/ 2897527 h 4094507"/>
              <a:gd name="connsiteX16" fmla="*/ 126779 w 1879846"/>
              <a:gd name="connsiteY16" fmla="*/ 2965788 h 4094507"/>
              <a:gd name="connsiteX17" fmla="*/ 97413 w 1879846"/>
              <a:gd name="connsiteY17" fmla="*/ 3034056 h 4094507"/>
              <a:gd name="connsiteX18" fmla="*/ 161704 w 1879846"/>
              <a:gd name="connsiteY18" fmla="*/ 3115808 h 4094507"/>
              <a:gd name="connsiteX19" fmla="*/ 191073 w 1879846"/>
              <a:gd name="connsiteY19" fmla="*/ 3172958 h 4094507"/>
              <a:gd name="connsiteX20" fmla="*/ 97411 w 1879846"/>
              <a:gd name="connsiteY20" fmla="*/ 3218203 h 4094507"/>
              <a:gd name="connsiteX21" fmla="*/ 145038 w 1879846"/>
              <a:gd name="connsiteY21" fmla="*/ 3307106 h 4094507"/>
              <a:gd name="connsiteX22" fmla="*/ 243460 w 1879846"/>
              <a:gd name="connsiteY22" fmla="*/ 3341234 h 4094507"/>
              <a:gd name="connsiteX23" fmla="*/ 326805 w 1879846"/>
              <a:gd name="connsiteY23" fmla="*/ 3365841 h 4094507"/>
              <a:gd name="connsiteX24" fmla="*/ 392685 w 1879846"/>
              <a:gd name="connsiteY24" fmla="*/ 3453152 h 4094507"/>
              <a:gd name="connsiteX25" fmla="*/ 576838 w 1879846"/>
              <a:gd name="connsiteY25" fmla="*/ 3767481 h 4094507"/>
              <a:gd name="connsiteX26" fmla="*/ 694313 w 1879846"/>
              <a:gd name="connsiteY26" fmla="*/ 3830980 h 4094507"/>
              <a:gd name="connsiteX27" fmla="*/ 751463 w 1879846"/>
              <a:gd name="connsiteY27" fmla="*/ 3796057 h 4094507"/>
              <a:gd name="connsiteX28" fmla="*/ 849888 w 1879846"/>
              <a:gd name="connsiteY28" fmla="*/ 3786531 h 4094507"/>
              <a:gd name="connsiteX29" fmla="*/ 983238 w 1879846"/>
              <a:gd name="connsiteY29" fmla="*/ 3948456 h 4094507"/>
              <a:gd name="connsiteX30" fmla="*/ 1018163 w 1879846"/>
              <a:gd name="connsiteY30" fmla="*/ 4024655 h 4094507"/>
              <a:gd name="connsiteX31" fmla="*/ 1116588 w 1879846"/>
              <a:gd name="connsiteY31" fmla="*/ 4094507 h 4094507"/>
              <a:gd name="connsiteX32" fmla="*/ 1165799 w 1879846"/>
              <a:gd name="connsiteY32" fmla="*/ 4024652 h 4094507"/>
              <a:gd name="connsiteX33" fmla="*/ 1284864 w 1879846"/>
              <a:gd name="connsiteY33" fmla="*/ 3951632 h 4094507"/>
              <a:gd name="connsiteX34" fmla="*/ 1361063 w 1879846"/>
              <a:gd name="connsiteY34" fmla="*/ 3846855 h 4094507"/>
              <a:gd name="connsiteX35" fmla="*/ 1291213 w 1879846"/>
              <a:gd name="connsiteY35" fmla="*/ 3691282 h 4094507"/>
              <a:gd name="connsiteX36" fmla="*/ 1161039 w 1879846"/>
              <a:gd name="connsiteY36" fmla="*/ 3669057 h 4094507"/>
              <a:gd name="connsiteX37" fmla="*/ 1151513 w 1879846"/>
              <a:gd name="connsiteY37" fmla="*/ 3570631 h 4094507"/>
              <a:gd name="connsiteX38" fmla="*/ 1237239 w 1879846"/>
              <a:gd name="connsiteY38" fmla="*/ 3453157 h 4094507"/>
              <a:gd name="connsiteX39" fmla="*/ 1392814 w 1879846"/>
              <a:gd name="connsiteY39" fmla="*/ 3338857 h 4094507"/>
              <a:gd name="connsiteX40" fmla="*/ 1548388 w 1879846"/>
              <a:gd name="connsiteY40" fmla="*/ 3253132 h 4094507"/>
              <a:gd name="connsiteX41" fmla="*/ 1619823 w 1879846"/>
              <a:gd name="connsiteY41" fmla="*/ 3114221 h 4094507"/>
              <a:gd name="connsiteX42" fmla="*/ 1497589 w 1879846"/>
              <a:gd name="connsiteY42" fmla="*/ 3072157 h 4094507"/>
              <a:gd name="connsiteX43" fmla="*/ 1319789 w 1879846"/>
              <a:gd name="connsiteY43" fmla="*/ 3119782 h 4094507"/>
              <a:gd name="connsiteX44" fmla="*/ 1154689 w 1879846"/>
              <a:gd name="connsiteY44" fmla="*/ 3008657 h 4094507"/>
              <a:gd name="connsiteX45" fmla="*/ 1059439 w 1879846"/>
              <a:gd name="connsiteY45" fmla="*/ 3002307 h 4094507"/>
              <a:gd name="connsiteX46" fmla="*/ 1014989 w 1879846"/>
              <a:gd name="connsiteY46" fmla="*/ 3037232 h 4094507"/>
              <a:gd name="connsiteX47" fmla="*/ 971329 w 1879846"/>
              <a:gd name="connsiteY47" fmla="*/ 2977696 h 4094507"/>
              <a:gd name="connsiteX48" fmla="*/ 967361 w 1879846"/>
              <a:gd name="connsiteY48" fmla="*/ 2937214 h 4094507"/>
              <a:gd name="connsiteX49" fmla="*/ 964980 w 1879846"/>
              <a:gd name="connsiteY49" fmla="*/ 2937216 h 4094507"/>
              <a:gd name="connsiteX50" fmla="*/ 950691 w 1879846"/>
              <a:gd name="connsiteY50" fmla="*/ 2900702 h 4094507"/>
              <a:gd name="connsiteX51" fmla="*/ 891954 w 1879846"/>
              <a:gd name="connsiteY51" fmla="*/ 2862602 h 4094507"/>
              <a:gd name="connsiteX52" fmla="*/ 860207 w 1879846"/>
              <a:gd name="connsiteY52" fmla="*/ 2846731 h 4094507"/>
              <a:gd name="connsiteX53" fmla="*/ 840360 w 1879846"/>
              <a:gd name="connsiteY53" fmla="*/ 2818152 h 4094507"/>
              <a:gd name="connsiteX54" fmla="*/ 879257 w 1879846"/>
              <a:gd name="connsiteY54" fmla="*/ 2787200 h 4094507"/>
              <a:gd name="connsiteX55" fmla="*/ 910212 w 1879846"/>
              <a:gd name="connsiteY55" fmla="*/ 2770526 h 4094507"/>
              <a:gd name="connsiteX56" fmla="*/ 938788 w 1879846"/>
              <a:gd name="connsiteY56" fmla="*/ 2758625 h 4094507"/>
              <a:gd name="connsiteX57" fmla="*/ 989586 w 1879846"/>
              <a:gd name="connsiteY57" fmla="*/ 2735602 h 4094507"/>
              <a:gd name="connsiteX58" fmla="*/ 951486 w 1879846"/>
              <a:gd name="connsiteY58" fmla="*/ 2591139 h 4094507"/>
              <a:gd name="connsiteX59" fmla="*/ 776068 w 1879846"/>
              <a:gd name="connsiteY59" fmla="*/ 2502240 h 4094507"/>
              <a:gd name="connsiteX60" fmla="*/ 768923 w 1879846"/>
              <a:gd name="connsiteY60" fmla="*/ 2502636 h 4094507"/>
              <a:gd name="connsiteX61" fmla="*/ 726855 w 1879846"/>
              <a:gd name="connsiteY61" fmla="*/ 2438739 h 4094507"/>
              <a:gd name="connsiteX62" fmla="*/ 693519 w 1879846"/>
              <a:gd name="connsiteY62" fmla="*/ 2444300 h 4094507"/>
              <a:gd name="connsiteX63" fmla="*/ 677642 w 1879846"/>
              <a:gd name="connsiteY63" fmla="*/ 2437150 h 4094507"/>
              <a:gd name="connsiteX64" fmla="*/ 759398 w 1879846"/>
              <a:gd name="connsiteY64" fmla="*/ 2325233 h 4094507"/>
              <a:gd name="connsiteX65" fmla="*/ 800676 w 1879846"/>
              <a:gd name="connsiteY65" fmla="*/ 2365719 h 4094507"/>
              <a:gd name="connsiteX66" fmla="*/ 844329 w 1879846"/>
              <a:gd name="connsiteY66" fmla="*/ 2403021 h 4094507"/>
              <a:gd name="connsiteX67" fmla="*/ 838776 w 1879846"/>
              <a:gd name="connsiteY67" fmla="*/ 2332381 h 4094507"/>
              <a:gd name="connsiteX68" fmla="*/ 838776 w 1879846"/>
              <a:gd name="connsiteY68" fmla="*/ 2282375 h 4094507"/>
              <a:gd name="connsiteX69" fmla="*/ 822107 w 1879846"/>
              <a:gd name="connsiteY69" fmla="*/ 2253800 h 4094507"/>
              <a:gd name="connsiteX70" fmla="*/ 801467 w 1879846"/>
              <a:gd name="connsiteY70" fmla="*/ 2217281 h 4094507"/>
              <a:gd name="connsiteX71" fmla="*/ 741144 w 1879846"/>
              <a:gd name="connsiteY71" fmla="*/ 2187125 h 4094507"/>
              <a:gd name="connsiteX72" fmla="*/ 676054 w 1879846"/>
              <a:gd name="connsiteY72" fmla="*/ 2160927 h 4094507"/>
              <a:gd name="connsiteX73" fmla="*/ 735588 w 1879846"/>
              <a:gd name="connsiteY73" fmla="*/ 2135531 h 4094507"/>
              <a:gd name="connsiteX74" fmla="*/ 789561 w 1879846"/>
              <a:gd name="connsiteY74" fmla="*/ 2068057 h 4094507"/>
              <a:gd name="connsiteX75" fmla="*/ 846713 w 1879846"/>
              <a:gd name="connsiteY75" fmla="*/ 2052981 h 4094507"/>
              <a:gd name="connsiteX76" fmla="*/ 853063 w 1879846"/>
              <a:gd name="connsiteY76" fmla="*/ 2010912 h 4094507"/>
              <a:gd name="connsiteX77" fmla="*/ 861792 w 1879846"/>
              <a:gd name="connsiteY77" fmla="*/ 1963281 h 4094507"/>
              <a:gd name="connsiteX78" fmla="*/ 810992 w 1879846"/>
              <a:gd name="connsiteY78" fmla="*/ 1939472 h 4094507"/>
              <a:gd name="connsiteX79" fmla="*/ 1224538 w 1879846"/>
              <a:gd name="connsiteY79" fmla="*/ 1592606 h 4094507"/>
              <a:gd name="connsiteX80" fmla="*/ 1865886 w 1879846"/>
              <a:gd name="connsiteY80" fmla="*/ 821079 h 4094507"/>
              <a:gd name="connsiteX81" fmla="*/ 1646813 w 1879846"/>
              <a:gd name="connsiteY81" fmla="*/ 211481 h 4094507"/>
              <a:gd name="connsiteX82" fmla="*/ 1418213 w 1879846"/>
              <a:gd name="connsiteY82" fmla="*/ 43206 h 4094507"/>
              <a:gd name="connsiteX83" fmla="*/ 1215014 w 1879846"/>
              <a:gd name="connsiteY83" fmla="*/ 8281 h 4094507"/>
              <a:gd name="connsiteX84" fmla="*/ 973714 w 1879846"/>
              <a:gd name="connsiteY84" fmla="*/ 468656 h 4094507"/>
              <a:gd name="connsiteX85" fmla="*/ 837189 w 1879846"/>
              <a:gd name="connsiteY85" fmla="*/ 348006 h 4094507"/>
              <a:gd name="connsiteX86" fmla="*/ 818138 w 1879846"/>
              <a:gd name="connsiteY86" fmla="*/ 179731 h 4094507"/>
              <a:gd name="connsiteX87" fmla="*/ 637164 w 1879846"/>
              <a:gd name="connsiteY87" fmla="*/ 287681 h 4094507"/>
              <a:gd name="connsiteX88" fmla="*/ 595889 w 1879846"/>
              <a:gd name="connsiteY88" fmla="*/ 487706 h 4094507"/>
              <a:gd name="connsiteX89" fmla="*/ 526039 w 1879846"/>
              <a:gd name="connsiteY89" fmla="*/ 398806 h 4094507"/>
              <a:gd name="connsiteX90" fmla="*/ 399039 w 1879846"/>
              <a:gd name="connsiteY90" fmla="*/ 294031 h 4094507"/>
              <a:gd name="connsiteX91" fmla="*/ 322838 w 1879846"/>
              <a:gd name="connsiteY91" fmla="*/ 195606 h 4094507"/>
              <a:gd name="connsiteX92" fmla="*/ 189488 w 1879846"/>
              <a:gd name="connsiteY92" fmla="*/ 424206 h 4094507"/>
              <a:gd name="connsiteX93" fmla="*/ 205364 w 1879846"/>
              <a:gd name="connsiteY93" fmla="*/ 500406 h 4094507"/>
              <a:gd name="connsiteX94" fmla="*/ 291089 w 1879846"/>
              <a:gd name="connsiteY94" fmla="*/ 500406 h 4094507"/>
              <a:gd name="connsiteX95" fmla="*/ 246639 w 1879846"/>
              <a:gd name="connsiteY95" fmla="*/ 582956 h 4094507"/>
              <a:gd name="connsiteX96" fmla="*/ 138689 w 1879846"/>
              <a:gd name="connsiteY96" fmla="*/ 655981 h 4094507"/>
              <a:gd name="connsiteX97" fmla="*/ 81536 w 1879846"/>
              <a:gd name="connsiteY97" fmla="*/ 913152 h 4094507"/>
              <a:gd name="connsiteX98" fmla="*/ 87889 w 1879846"/>
              <a:gd name="connsiteY98" fmla="*/ 1094131 h 4094507"/>
              <a:gd name="connsiteX99" fmla="*/ 97414 w 1879846"/>
              <a:gd name="connsiteY99" fmla="*/ 986181 h 4094507"/>
              <a:gd name="connsiteX100" fmla="*/ 141864 w 1879846"/>
              <a:gd name="connsiteY100" fmla="*/ 919506 h 4094507"/>
              <a:gd name="connsiteX101" fmla="*/ 224414 w 1879846"/>
              <a:gd name="connsiteY101" fmla="*/ 735356 h 4094507"/>
              <a:gd name="connsiteX102" fmla="*/ 240289 w 1879846"/>
              <a:gd name="connsiteY102" fmla="*/ 1021106 h 4094507"/>
              <a:gd name="connsiteX103" fmla="*/ 281564 w 1879846"/>
              <a:gd name="connsiteY103" fmla="*/ 1141756 h 4094507"/>
              <a:gd name="connsiteX104" fmla="*/ 202189 w 1879846"/>
              <a:gd name="connsiteY104" fmla="*/ 1205256 h 4094507"/>
              <a:gd name="connsiteX105" fmla="*/ 56139 w 1879846"/>
              <a:gd name="connsiteY105" fmla="*/ 1246531 h 4094507"/>
              <a:gd name="connsiteX106" fmla="*/ 17245 w 1879846"/>
              <a:gd name="connsiteY106" fmla="*/ 1389406 h 4094507"/>
              <a:gd name="connsiteX107" fmla="*/ 5339 w 1879846"/>
              <a:gd name="connsiteY107" fmla="*/ 1443381 h 4094507"/>
              <a:gd name="connsiteX108" fmla="*/ 110114 w 1879846"/>
              <a:gd name="connsiteY108" fmla="*/ 1586256 h 4094507"/>
              <a:gd name="connsiteX109" fmla="*/ 246639 w 1879846"/>
              <a:gd name="connsiteY109" fmla="*/ 1716431 h 4094507"/>
              <a:gd name="connsiteX110" fmla="*/ 227587 w 1879846"/>
              <a:gd name="connsiteY110" fmla="*/ 1973601 h 4094507"/>
              <a:gd name="connsiteX111" fmla="*/ 227587 w 1879846"/>
              <a:gd name="connsiteY111" fmla="*/ 1973205 h 4094507"/>
              <a:gd name="connsiteX0" fmla="*/ 227587 w 1879846"/>
              <a:gd name="connsiteY0" fmla="*/ 1973205 h 4094507"/>
              <a:gd name="connsiteX1" fmla="*/ 198220 w 1879846"/>
              <a:gd name="connsiteY1" fmla="*/ 2044250 h 4094507"/>
              <a:gd name="connsiteX2" fmla="*/ 152180 w 1879846"/>
              <a:gd name="connsiteY2" fmla="*/ 2148228 h 4094507"/>
              <a:gd name="connsiteX3" fmla="*/ 126783 w 1879846"/>
              <a:gd name="connsiteY3" fmla="*/ 2260944 h 4094507"/>
              <a:gd name="connsiteX4" fmla="*/ 128367 w 1879846"/>
              <a:gd name="connsiteY4" fmla="*/ 2467313 h 4094507"/>
              <a:gd name="connsiteX5" fmla="*/ 213298 w 1879846"/>
              <a:gd name="connsiteY5" fmla="*/ 2610983 h 4094507"/>
              <a:gd name="connsiteX6" fmla="*/ 252988 w 1879846"/>
              <a:gd name="connsiteY6" fmla="*/ 2689569 h 4094507"/>
              <a:gd name="connsiteX7" fmla="*/ 283149 w 1879846"/>
              <a:gd name="connsiteY7" fmla="*/ 2759415 h 4094507"/>
              <a:gd name="connsiteX8" fmla="*/ 226794 w 1879846"/>
              <a:gd name="connsiteY8" fmla="*/ 2770531 h 4094507"/>
              <a:gd name="connsiteX9" fmla="*/ 105351 w 1879846"/>
              <a:gd name="connsiteY9" fmla="*/ 2813394 h 4094507"/>
              <a:gd name="connsiteX10" fmla="*/ 50582 w 1879846"/>
              <a:gd name="connsiteY10" fmla="*/ 2834825 h 4094507"/>
              <a:gd name="connsiteX11" fmla="*/ 10098 w 1879846"/>
              <a:gd name="connsiteY11" fmla="*/ 2836409 h 4094507"/>
              <a:gd name="connsiteX12" fmla="*/ 55344 w 1879846"/>
              <a:gd name="connsiteY12" fmla="*/ 2918169 h 4094507"/>
              <a:gd name="connsiteX13" fmla="*/ 84711 w 1879846"/>
              <a:gd name="connsiteY13" fmla="*/ 2929279 h 4094507"/>
              <a:gd name="connsiteX14" fmla="*/ 122019 w 1879846"/>
              <a:gd name="connsiteY14" fmla="*/ 2906262 h 4094507"/>
              <a:gd name="connsiteX15" fmla="*/ 172023 w 1879846"/>
              <a:gd name="connsiteY15" fmla="*/ 2897527 h 4094507"/>
              <a:gd name="connsiteX16" fmla="*/ 126779 w 1879846"/>
              <a:gd name="connsiteY16" fmla="*/ 2965788 h 4094507"/>
              <a:gd name="connsiteX17" fmla="*/ 97413 w 1879846"/>
              <a:gd name="connsiteY17" fmla="*/ 3034056 h 4094507"/>
              <a:gd name="connsiteX18" fmla="*/ 161704 w 1879846"/>
              <a:gd name="connsiteY18" fmla="*/ 3115808 h 4094507"/>
              <a:gd name="connsiteX19" fmla="*/ 191073 w 1879846"/>
              <a:gd name="connsiteY19" fmla="*/ 3172958 h 4094507"/>
              <a:gd name="connsiteX20" fmla="*/ 97411 w 1879846"/>
              <a:gd name="connsiteY20" fmla="*/ 3218203 h 4094507"/>
              <a:gd name="connsiteX21" fmla="*/ 145038 w 1879846"/>
              <a:gd name="connsiteY21" fmla="*/ 3307106 h 4094507"/>
              <a:gd name="connsiteX22" fmla="*/ 243460 w 1879846"/>
              <a:gd name="connsiteY22" fmla="*/ 3341234 h 4094507"/>
              <a:gd name="connsiteX23" fmla="*/ 326805 w 1879846"/>
              <a:gd name="connsiteY23" fmla="*/ 3365841 h 4094507"/>
              <a:gd name="connsiteX24" fmla="*/ 392685 w 1879846"/>
              <a:gd name="connsiteY24" fmla="*/ 3453152 h 4094507"/>
              <a:gd name="connsiteX25" fmla="*/ 576838 w 1879846"/>
              <a:gd name="connsiteY25" fmla="*/ 3767481 h 4094507"/>
              <a:gd name="connsiteX26" fmla="*/ 694313 w 1879846"/>
              <a:gd name="connsiteY26" fmla="*/ 3830980 h 4094507"/>
              <a:gd name="connsiteX27" fmla="*/ 751463 w 1879846"/>
              <a:gd name="connsiteY27" fmla="*/ 3796057 h 4094507"/>
              <a:gd name="connsiteX28" fmla="*/ 849888 w 1879846"/>
              <a:gd name="connsiteY28" fmla="*/ 3786531 h 4094507"/>
              <a:gd name="connsiteX29" fmla="*/ 983238 w 1879846"/>
              <a:gd name="connsiteY29" fmla="*/ 3948456 h 4094507"/>
              <a:gd name="connsiteX30" fmla="*/ 1018163 w 1879846"/>
              <a:gd name="connsiteY30" fmla="*/ 4024655 h 4094507"/>
              <a:gd name="connsiteX31" fmla="*/ 1116588 w 1879846"/>
              <a:gd name="connsiteY31" fmla="*/ 4094507 h 4094507"/>
              <a:gd name="connsiteX32" fmla="*/ 1165799 w 1879846"/>
              <a:gd name="connsiteY32" fmla="*/ 4024652 h 4094507"/>
              <a:gd name="connsiteX33" fmla="*/ 1284864 w 1879846"/>
              <a:gd name="connsiteY33" fmla="*/ 3951632 h 4094507"/>
              <a:gd name="connsiteX34" fmla="*/ 1361063 w 1879846"/>
              <a:gd name="connsiteY34" fmla="*/ 3846855 h 4094507"/>
              <a:gd name="connsiteX35" fmla="*/ 1291213 w 1879846"/>
              <a:gd name="connsiteY35" fmla="*/ 3691282 h 4094507"/>
              <a:gd name="connsiteX36" fmla="*/ 1161039 w 1879846"/>
              <a:gd name="connsiteY36" fmla="*/ 3669057 h 4094507"/>
              <a:gd name="connsiteX37" fmla="*/ 1151513 w 1879846"/>
              <a:gd name="connsiteY37" fmla="*/ 3570631 h 4094507"/>
              <a:gd name="connsiteX38" fmla="*/ 1237239 w 1879846"/>
              <a:gd name="connsiteY38" fmla="*/ 3453157 h 4094507"/>
              <a:gd name="connsiteX39" fmla="*/ 1392814 w 1879846"/>
              <a:gd name="connsiteY39" fmla="*/ 3338857 h 4094507"/>
              <a:gd name="connsiteX40" fmla="*/ 1548388 w 1879846"/>
              <a:gd name="connsiteY40" fmla="*/ 3253132 h 4094507"/>
              <a:gd name="connsiteX41" fmla="*/ 1619823 w 1879846"/>
              <a:gd name="connsiteY41" fmla="*/ 3114221 h 4094507"/>
              <a:gd name="connsiteX42" fmla="*/ 1497589 w 1879846"/>
              <a:gd name="connsiteY42" fmla="*/ 3072157 h 4094507"/>
              <a:gd name="connsiteX43" fmla="*/ 1319789 w 1879846"/>
              <a:gd name="connsiteY43" fmla="*/ 3119782 h 4094507"/>
              <a:gd name="connsiteX44" fmla="*/ 1154689 w 1879846"/>
              <a:gd name="connsiteY44" fmla="*/ 3008657 h 4094507"/>
              <a:gd name="connsiteX45" fmla="*/ 1059439 w 1879846"/>
              <a:gd name="connsiteY45" fmla="*/ 3002307 h 4094507"/>
              <a:gd name="connsiteX46" fmla="*/ 1014989 w 1879846"/>
              <a:gd name="connsiteY46" fmla="*/ 3037232 h 4094507"/>
              <a:gd name="connsiteX47" fmla="*/ 971329 w 1879846"/>
              <a:gd name="connsiteY47" fmla="*/ 2977696 h 4094507"/>
              <a:gd name="connsiteX48" fmla="*/ 967361 w 1879846"/>
              <a:gd name="connsiteY48" fmla="*/ 2937214 h 4094507"/>
              <a:gd name="connsiteX49" fmla="*/ 964980 w 1879846"/>
              <a:gd name="connsiteY49" fmla="*/ 2937216 h 4094507"/>
              <a:gd name="connsiteX50" fmla="*/ 950691 w 1879846"/>
              <a:gd name="connsiteY50" fmla="*/ 2900702 h 4094507"/>
              <a:gd name="connsiteX51" fmla="*/ 891954 w 1879846"/>
              <a:gd name="connsiteY51" fmla="*/ 2862602 h 4094507"/>
              <a:gd name="connsiteX52" fmla="*/ 860207 w 1879846"/>
              <a:gd name="connsiteY52" fmla="*/ 2846731 h 4094507"/>
              <a:gd name="connsiteX53" fmla="*/ 840360 w 1879846"/>
              <a:gd name="connsiteY53" fmla="*/ 2818152 h 4094507"/>
              <a:gd name="connsiteX54" fmla="*/ 879257 w 1879846"/>
              <a:gd name="connsiteY54" fmla="*/ 2787200 h 4094507"/>
              <a:gd name="connsiteX55" fmla="*/ 910212 w 1879846"/>
              <a:gd name="connsiteY55" fmla="*/ 2770526 h 4094507"/>
              <a:gd name="connsiteX56" fmla="*/ 938788 w 1879846"/>
              <a:gd name="connsiteY56" fmla="*/ 2758625 h 4094507"/>
              <a:gd name="connsiteX57" fmla="*/ 989586 w 1879846"/>
              <a:gd name="connsiteY57" fmla="*/ 2735602 h 4094507"/>
              <a:gd name="connsiteX58" fmla="*/ 951486 w 1879846"/>
              <a:gd name="connsiteY58" fmla="*/ 2591139 h 4094507"/>
              <a:gd name="connsiteX59" fmla="*/ 776068 w 1879846"/>
              <a:gd name="connsiteY59" fmla="*/ 2502240 h 4094507"/>
              <a:gd name="connsiteX60" fmla="*/ 768923 w 1879846"/>
              <a:gd name="connsiteY60" fmla="*/ 2502636 h 4094507"/>
              <a:gd name="connsiteX61" fmla="*/ 726855 w 1879846"/>
              <a:gd name="connsiteY61" fmla="*/ 2438739 h 4094507"/>
              <a:gd name="connsiteX62" fmla="*/ 693519 w 1879846"/>
              <a:gd name="connsiteY62" fmla="*/ 2444300 h 4094507"/>
              <a:gd name="connsiteX63" fmla="*/ 677642 w 1879846"/>
              <a:gd name="connsiteY63" fmla="*/ 2437150 h 4094507"/>
              <a:gd name="connsiteX64" fmla="*/ 759398 w 1879846"/>
              <a:gd name="connsiteY64" fmla="*/ 2325233 h 4094507"/>
              <a:gd name="connsiteX65" fmla="*/ 800676 w 1879846"/>
              <a:gd name="connsiteY65" fmla="*/ 2365719 h 4094507"/>
              <a:gd name="connsiteX66" fmla="*/ 844329 w 1879846"/>
              <a:gd name="connsiteY66" fmla="*/ 2403021 h 4094507"/>
              <a:gd name="connsiteX67" fmla="*/ 838776 w 1879846"/>
              <a:gd name="connsiteY67" fmla="*/ 2332381 h 4094507"/>
              <a:gd name="connsiteX68" fmla="*/ 838776 w 1879846"/>
              <a:gd name="connsiteY68" fmla="*/ 2282375 h 4094507"/>
              <a:gd name="connsiteX69" fmla="*/ 822107 w 1879846"/>
              <a:gd name="connsiteY69" fmla="*/ 2253800 h 4094507"/>
              <a:gd name="connsiteX70" fmla="*/ 801467 w 1879846"/>
              <a:gd name="connsiteY70" fmla="*/ 2217281 h 4094507"/>
              <a:gd name="connsiteX71" fmla="*/ 741144 w 1879846"/>
              <a:gd name="connsiteY71" fmla="*/ 2187125 h 4094507"/>
              <a:gd name="connsiteX72" fmla="*/ 676054 w 1879846"/>
              <a:gd name="connsiteY72" fmla="*/ 2160927 h 4094507"/>
              <a:gd name="connsiteX73" fmla="*/ 735588 w 1879846"/>
              <a:gd name="connsiteY73" fmla="*/ 2135531 h 4094507"/>
              <a:gd name="connsiteX74" fmla="*/ 789561 w 1879846"/>
              <a:gd name="connsiteY74" fmla="*/ 2068057 h 4094507"/>
              <a:gd name="connsiteX75" fmla="*/ 846713 w 1879846"/>
              <a:gd name="connsiteY75" fmla="*/ 2052981 h 4094507"/>
              <a:gd name="connsiteX76" fmla="*/ 853063 w 1879846"/>
              <a:gd name="connsiteY76" fmla="*/ 2010912 h 4094507"/>
              <a:gd name="connsiteX77" fmla="*/ 861792 w 1879846"/>
              <a:gd name="connsiteY77" fmla="*/ 1963281 h 4094507"/>
              <a:gd name="connsiteX78" fmla="*/ 810992 w 1879846"/>
              <a:gd name="connsiteY78" fmla="*/ 1939472 h 4094507"/>
              <a:gd name="connsiteX79" fmla="*/ 1224538 w 1879846"/>
              <a:gd name="connsiteY79" fmla="*/ 1592606 h 4094507"/>
              <a:gd name="connsiteX80" fmla="*/ 1865886 w 1879846"/>
              <a:gd name="connsiteY80" fmla="*/ 821079 h 4094507"/>
              <a:gd name="connsiteX81" fmla="*/ 1646813 w 1879846"/>
              <a:gd name="connsiteY81" fmla="*/ 211481 h 4094507"/>
              <a:gd name="connsiteX82" fmla="*/ 1418213 w 1879846"/>
              <a:gd name="connsiteY82" fmla="*/ 43206 h 4094507"/>
              <a:gd name="connsiteX83" fmla="*/ 1215014 w 1879846"/>
              <a:gd name="connsiteY83" fmla="*/ 8281 h 4094507"/>
              <a:gd name="connsiteX84" fmla="*/ 973714 w 1879846"/>
              <a:gd name="connsiteY84" fmla="*/ 468656 h 4094507"/>
              <a:gd name="connsiteX85" fmla="*/ 837189 w 1879846"/>
              <a:gd name="connsiteY85" fmla="*/ 348006 h 4094507"/>
              <a:gd name="connsiteX86" fmla="*/ 818138 w 1879846"/>
              <a:gd name="connsiteY86" fmla="*/ 179731 h 4094507"/>
              <a:gd name="connsiteX87" fmla="*/ 751464 w 1879846"/>
              <a:gd name="connsiteY87" fmla="*/ 167031 h 4094507"/>
              <a:gd name="connsiteX88" fmla="*/ 637164 w 1879846"/>
              <a:gd name="connsiteY88" fmla="*/ 287681 h 4094507"/>
              <a:gd name="connsiteX89" fmla="*/ 595889 w 1879846"/>
              <a:gd name="connsiteY89" fmla="*/ 487706 h 4094507"/>
              <a:gd name="connsiteX90" fmla="*/ 526039 w 1879846"/>
              <a:gd name="connsiteY90" fmla="*/ 398806 h 4094507"/>
              <a:gd name="connsiteX91" fmla="*/ 399039 w 1879846"/>
              <a:gd name="connsiteY91" fmla="*/ 294031 h 4094507"/>
              <a:gd name="connsiteX92" fmla="*/ 322838 w 1879846"/>
              <a:gd name="connsiteY92" fmla="*/ 195606 h 4094507"/>
              <a:gd name="connsiteX93" fmla="*/ 189488 w 1879846"/>
              <a:gd name="connsiteY93" fmla="*/ 424206 h 4094507"/>
              <a:gd name="connsiteX94" fmla="*/ 205364 w 1879846"/>
              <a:gd name="connsiteY94" fmla="*/ 500406 h 4094507"/>
              <a:gd name="connsiteX95" fmla="*/ 291089 w 1879846"/>
              <a:gd name="connsiteY95" fmla="*/ 500406 h 4094507"/>
              <a:gd name="connsiteX96" fmla="*/ 246639 w 1879846"/>
              <a:gd name="connsiteY96" fmla="*/ 582956 h 4094507"/>
              <a:gd name="connsiteX97" fmla="*/ 138689 w 1879846"/>
              <a:gd name="connsiteY97" fmla="*/ 655981 h 4094507"/>
              <a:gd name="connsiteX98" fmla="*/ 81536 w 1879846"/>
              <a:gd name="connsiteY98" fmla="*/ 913152 h 4094507"/>
              <a:gd name="connsiteX99" fmla="*/ 87889 w 1879846"/>
              <a:gd name="connsiteY99" fmla="*/ 1094131 h 4094507"/>
              <a:gd name="connsiteX100" fmla="*/ 97414 w 1879846"/>
              <a:gd name="connsiteY100" fmla="*/ 986181 h 4094507"/>
              <a:gd name="connsiteX101" fmla="*/ 141864 w 1879846"/>
              <a:gd name="connsiteY101" fmla="*/ 919506 h 4094507"/>
              <a:gd name="connsiteX102" fmla="*/ 224414 w 1879846"/>
              <a:gd name="connsiteY102" fmla="*/ 735356 h 4094507"/>
              <a:gd name="connsiteX103" fmla="*/ 240289 w 1879846"/>
              <a:gd name="connsiteY103" fmla="*/ 1021106 h 4094507"/>
              <a:gd name="connsiteX104" fmla="*/ 281564 w 1879846"/>
              <a:gd name="connsiteY104" fmla="*/ 1141756 h 4094507"/>
              <a:gd name="connsiteX105" fmla="*/ 202189 w 1879846"/>
              <a:gd name="connsiteY105" fmla="*/ 1205256 h 4094507"/>
              <a:gd name="connsiteX106" fmla="*/ 56139 w 1879846"/>
              <a:gd name="connsiteY106" fmla="*/ 1246531 h 4094507"/>
              <a:gd name="connsiteX107" fmla="*/ 17245 w 1879846"/>
              <a:gd name="connsiteY107" fmla="*/ 1389406 h 4094507"/>
              <a:gd name="connsiteX108" fmla="*/ 5339 w 1879846"/>
              <a:gd name="connsiteY108" fmla="*/ 1443381 h 4094507"/>
              <a:gd name="connsiteX109" fmla="*/ 110114 w 1879846"/>
              <a:gd name="connsiteY109" fmla="*/ 1586256 h 4094507"/>
              <a:gd name="connsiteX110" fmla="*/ 246639 w 1879846"/>
              <a:gd name="connsiteY110" fmla="*/ 1716431 h 4094507"/>
              <a:gd name="connsiteX111" fmla="*/ 227587 w 1879846"/>
              <a:gd name="connsiteY111" fmla="*/ 1973601 h 4094507"/>
              <a:gd name="connsiteX112" fmla="*/ 227587 w 1879846"/>
              <a:gd name="connsiteY112" fmla="*/ 1973205 h 4094507"/>
              <a:gd name="connsiteX0" fmla="*/ 227587 w 1879846"/>
              <a:gd name="connsiteY0" fmla="*/ 1973205 h 4094507"/>
              <a:gd name="connsiteX1" fmla="*/ 198220 w 1879846"/>
              <a:gd name="connsiteY1" fmla="*/ 2044250 h 4094507"/>
              <a:gd name="connsiteX2" fmla="*/ 152180 w 1879846"/>
              <a:gd name="connsiteY2" fmla="*/ 2148228 h 4094507"/>
              <a:gd name="connsiteX3" fmla="*/ 126783 w 1879846"/>
              <a:gd name="connsiteY3" fmla="*/ 2260944 h 4094507"/>
              <a:gd name="connsiteX4" fmla="*/ 128367 w 1879846"/>
              <a:gd name="connsiteY4" fmla="*/ 2467313 h 4094507"/>
              <a:gd name="connsiteX5" fmla="*/ 213298 w 1879846"/>
              <a:gd name="connsiteY5" fmla="*/ 2610983 h 4094507"/>
              <a:gd name="connsiteX6" fmla="*/ 252988 w 1879846"/>
              <a:gd name="connsiteY6" fmla="*/ 2689569 h 4094507"/>
              <a:gd name="connsiteX7" fmla="*/ 283149 w 1879846"/>
              <a:gd name="connsiteY7" fmla="*/ 2759415 h 4094507"/>
              <a:gd name="connsiteX8" fmla="*/ 226794 w 1879846"/>
              <a:gd name="connsiteY8" fmla="*/ 2770531 h 4094507"/>
              <a:gd name="connsiteX9" fmla="*/ 105351 w 1879846"/>
              <a:gd name="connsiteY9" fmla="*/ 2813394 h 4094507"/>
              <a:gd name="connsiteX10" fmla="*/ 50582 w 1879846"/>
              <a:gd name="connsiteY10" fmla="*/ 2834825 h 4094507"/>
              <a:gd name="connsiteX11" fmla="*/ 10098 w 1879846"/>
              <a:gd name="connsiteY11" fmla="*/ 2836409 h 4094507"/>
              <a:gd name="connsiteX12" fmla="*/ 55344 w 1879846"/>
              <a:gd name="connsiteY12" fmla="*/ 2918169 h 4094507"/>
              <a:gd name="connsiteX13" fmla="*/ 84711 w 1879846"/>
              <a:gd name="connsiteY13" fmla="*/ 2929279 h 4094507"/>
              <a:gd name="connsiteX14" fmla="*/ 122019 w 1879846"/>
              <a:gd name="connsiteY14" fmla="*/ 2906262 h 4094507"/>
              <a:gd name="connsiteX15" fmla="*/ 172023 w 1879846"/>
              <a:gd name="connsiteY15" fmla="*/ 2897527 h 4094507"/>
              <a:gd name="connsiteX16" fmla="*/ 126779 w 1879846"/>
              <a:gd name="connsiteY16" fmla="*/ 2965788 h 4094507"/>
              <a:gd name="connsiteX17" fmla="*/ 97413 w 1879846"/>
              <a:gd name="connsiteY17" fmla="*/ 3034056 h 4094507"/>
              <a:gd name="connsiteX18" fmla="*/ 161704 w 1879846"/>
              <a:gd name="connsiteY18" fmla="*/ 3115808 h 4094507"/>
              <a:gd name="connsiteX19" fmla="*/ 191073 w 1879846"/>
              <a:gd name="connsiteY19" fmla="*/ 3172958 h 4094507"/>
              <a:gd name="connsiteX20" fmla="*/ 97411 w 1879846"/>
              <a:gd name="connsiteY20" fmla="*/ 3218203 h 4094507"/>
              <a:gd name="connsiteX21" fmla="*/ 145038 w 1879846"/>
              <a:gd name="connsiteY21" fmla="*/ 3307106 h 4094507"/>
              <a:gd name="connsiteX22" fmla="*/ 243460 w 1879846"/>
              <a:gd name="connsiteY22" fmla="*/ 3341234 h 4094507"/>
              <a:gd name="connsiteX23" fmla="*/ 326805 w 1879846"/>
              <a:gd name="connsiteY23" fmla="*/ 3365841 h 4094507"/>
              <a:gd name="connsiteX24" fmla="*/ 392685 w 1879846"/>
              <a:gd name="connsiteY24" fmla="*/ 3453152 h 4094507"/>
              <a:gd name="connsiteX25" fmla="*/ 576838 w 1879846"/>
              <a:gd name="connsiteY25" fmla="*/ 3767481 h 4094507"/>
              <a:gd name="connsiteX26" fmla="*/ 694313 w 1879846"/>
              <a:gd name="connsiteY26" fmla="*/ 3830980 h 4094507"/>
              <a:gd name="connsiteX27" fmla="*/ 751463 w 1879846"/>
              <a:gd name="connsiteY27" fmla="*/ 3796057 h 4094507"/>
              <a:gd name="connsiteX28" fmla="*/ 849888 w 1879846"/>
              <a:gd name="connsiteY28" fmla="*/ 3786531 h 4094507"/>
              <a:gd name="connsiteX29" fmla="*/ 983238 w 1879846"/>
              <a:gd name="connsiteY29" fmla="*/ 3948456 h 4094507"/>
              <a:gd name="connsiteX30" fmla="*/ 1018163 w 1879846"/>
              <a:gd name="connsiteY30" fmla="*/ 4024655 h 4094507"/>
              <a:gd name="connsiteX31" fmla="*/ 1116588 w 1879846"/>
              <a:gd name="connsiteY31" fmla="*/ 4094507 h 4094507"/>
              <a:gd name="connsiteX32" fmla="*/ 1165799 w 1879846"/>
              <a:gd name="connsiteY32" fmla="*/ 4024652 h 4094507"/>
              <a:gd name="connsiteX33" fmla="*/ 1284864 w 1879846"/>
              <a:gd name="connsiteY33" fmla="*/ 3951632 h 4094507"/>
              <a:gd name="connsiteX34" fmla="*/ 1361063 w 1879846"/>
              <a:gd name="connsiteY34" fmla="*/ 3846855 h 4094507"/>
              <a:gd name="connsiteX35" fmla="*/ 1291213 w 1879846"/>
              <a:gd name="connsiteY35" fmla="*/ 3691282 h 4094507"/>
              <a:gd name="connsiteX36" fmla="*/ 1161039 w 1879846"/>
              <a:gd name="connsiteY36" fmla="*/ 3669057 h 4094507"/>
              <a:gd name="connsiteX37" fmla="*/ 1151513 w 1879846"/>
              <a:gd name="connsiteY37" fmla="*/ 3570631 h 4094507"/>
              <a:gd name="connsiteX38" fmla="*/ 1237239 w 1879846"/>
              <a:gd name="connsiteY38" fmla="*/ 3453157 h 4094507"/>
              <a:gd name="connsiteX39" fmla="*/ 1392814 w 1879846"/>
              <a:gd name="connsiteY39" fmla="*/ 3338857 h 4094507"/>
              <a:gd name="connsiteX40" fmla="*/ 1548388 w 1879846"/>
              <a:gd name="connsiteY40" fmla="*/ 3253132 h 4094507"/>
              <a:gd name="connsiteX41" fmla="*/ 1619823 w 1879846"/>
              <a:gd name="connsiteY41" fmla="*/ 3114221 h 4094507"/>
              <a:gd name="connsiteX42" fmla="*/ 1497589 w 1879846"/>
              <a:gd name="connsiteY42" fmla="*/ 3072157 h 4094507"/>
              <a:gd name="connsiteX43" fmla="*/ 1319789 w 1879846"/>
              <a:gd name="connsiteY43" fmla="*/ 3119782 h 4094507"/>
              <a:gd name="connsiteX44" fmla="*/ 1154689 w 1879846"/>
              <a:gd name="connsiteY44" fmla="*/ 3008657 h 4094507"/>
              <a:gd name="connsiteX45" fmla="*/ 1059439 w 1879846"/>
              <a:gd name="connsiteY45" fmla="*/ 3002307 h 4094507"/>
              <a:gd name="connsiteX46" fmla="*/ 1014989 w 1879846"/>
              <a:gd name="connsiteY46" fmla="*/ 3037232 h 4094507"/>
              <a:gd name="connsiteX47" fmla="*/ 971329 w 1879846"/>
              <a:gd name="connsiteY47" fmla="*/ 2977696 h 4094507"/>
              <a:gd name="connsiteX48" fmla="*/ 967361 w 1879846"/>
              <a:gd name="connsiteY48" fmla="*/ 2937214 h 4094507"/>
              <a:gd name="connsiteX49" fmla="*/ 964980 w 1879846"/>
              <a:gd name="connsiteY49" fmla="*/ 2937216 h 4094507"/>
              <a:gd name="connsiteX50" fmla="*/ 950691 w 1879846"/>
              <a:gd name="connsiteY50" fmla="*/ 2900702 h 4094507"/>
              <a:gd name="connsiteX51" fmla="*/ 891954 w 1879846"/>
              <a:gd name="connsiteY51" fmla="*/ 2862602 h 4094507"/>
              <a:gd name="connsiteX52" fmla="*/ 860207 w 1879846"/>
              <a:gd name="connsiteY52" fmla="*/ 2846731 h 4094507"/>
              <a:gd name="connsiteX53" fmla="*/ 840360 w 1879846"/>
              <a:gd name="connsiteY53" fmla="*/ 2818152 h 4094507"/>
              <a:gd name="connsiteX54" fmla="*/ 879257 w 1879846"/>
              <a:gd name="connsiteY54" fmla="*/ 2787200 h 4094507"/>
              <a:gd name="connsiteX55" fmla="*/ 910212 w 1879846"/>
              <a:gd name="connsiteY55" fmla="*/ 2770526 h 4094507"/>
              <a:gd name="connsiteX56" fmla="*/ 938788 w 1879846"/>
              <a:gd name="connsiteY56" fmla="*/ 2758625 h 4094507"/>
              <a:gd name="connsiteX57" fmla="*/ 989586 w 1879846"/>
              <a:gd name="connsiteY57" fmla="*/ 2735602 h 4094507"/>
              <a:gd name="connsiteX58" fmla="*/ 951486 w 1879846"/>
              <a:gd name="connsiteY58" fmla="*/ 2591139 h 4094507"/>
              <a:gd name="connsiteX59" fmla="*/ 776068 w 1879846"/>
              <a:gd name="connsiteY59" fmla="*/ 2502240 h 4094507"/>
              <a:gd name="connsiteX60" fmla="*/ 768923 w 1879846"/>
              <a:gd name="connsiteY60" fmla="*/ 2502636 h 4094507"/>
              <a:gd name="connsiteX61" fmla="*/ 726855 w 1879846"/>
              <a:gd name="connsiteY61" fmla="*/ 2438739 h 4094507"/>
              <a:gd name="connsiteX62" fmla="*/ 693519 w 1879846"/>
              <a:gd name="connsiteY62" fmla="*/ 2444300 h 4094507"/>
              <a:gd name="connsiteX63" fmla="*/ 677642 w 1879846"/>
              <a:gd name="connsiteY63" fmla="*/ 2437150 h 4094507"/>
              <a:gd name="connsiteX64" fmla="*/ 759398 w 1879846"/>
              <a:gd name="connsiteY64" fmla="*/ 2325233 h 4094507"/>
              <a:gd name="connsiteX65" fmla="*/ 800676 w 1879846"/>
              <a:gd name="connsiteY65" fmla="*/ 2365719 h 4094507"/>
              <a:gd name="connsiteX66" fmla="*/ 844329 w 1879846"/>
              <a:gd name="connsiteY66" fmla="*/ 2403021 h 4094507"/>
              <a:gd name="connsiteX67" fmla="*/ 838776 w 1879846"/>
              <a:gd name="connsiteY67" fmla="*/ 2332381 h 4094507"/>
              <a:gd name="connsiteX68" fmla="*/ 838776 w 1879846"/>
              <a:gd name="connsiteY68" fmla="*/ 2282375 h 4094507"/>
              <a:gd name="connsiteX69" fmla="*/ 822107 w 1879846"/>
              <a:gd name="connsiteY69" fmla="*/ 2253800 h 4094507"/>
              <a:gd name="connsiteX70" fmla="*/ 801467 w 1879846"/>
              <a:gd name="connsiteY70" fmla="*/ 2217281 h 4094507"/>
              <a:gd name="connsiteX71" fmla="*/ 741144 w 1879846"/>
              <a:gd name="connsiteY71" fmla="*/ 2187125 h 4094507"/>
              <a:gd name="connsiteX72" fmla="*/ 676054 w 1879846"/>
              <a:gd name="connsiteY72" fmla="*/ 2160927 h 4094507"/>
              <a:gd name="connsiteX73" fmla="*/ 735588 w 1879846"/>
              <a:gd name="connsiteY73" fmla="*/ 2135531 h 4094507"/>
              <a:gd name="connsiteX74" fmla="*/ 789561 w 1879846"/>
              <a:gd name="connsiteY74" fmla="*/ 2068057 h 4094507"/>
              <a:gd name="connsiteX75" fmla="*/ 846713 w 1879846"/>
              <a:gd name="connsiteY75" fmla="*/ 2052981 h 4094507"/>
              <a:gd name="connsiteX76" fmla="*/ 853063 w 1879846"/>
              <a:gd name="connsiteY76" fmla="*/ 2010912 h 4094507"/>
              <a:gd name="connsiteX77" fmla="*/ 861792 w 1879846"/>
              <a:gd name="connsiteY77" fmla="*/ 1963281 h 4094507"/>
              <a:gd name="connsiteX78" fmla="*/ 810992 w 1879846"/>
              <a:gd name="connsiteY78" fmla="*/ 1939472 h 4094507"/>
              <a:gd name="connsiteX79" fmla="*/ 1224538 w 1879846"/>
              <a:gd name="connsiteY79" fmla="*/ 1592606 h 4094507"/>
              <a:gd name="connsiteX80" fmla="*/ 1865886 w 1879846"/>
              <a:gd name="connsiteY80" fmla="*/ 821079 h 4094507"/>
              <a:gd name="connsiteX81" fmla="*/ 1646813 w 1879846"/>
              <a:gd name="connsiteY81" fmla="*/ 211481 h 4094507"/>
              <a:gd name="connsiteX82" fmla="*/ 1418213 w 1879846"/>
              <a:gd name="connsiteY82" fmla="*/ 43206 h 4094507"/>
              <a:gd name="connsiteX83" fmla="*/ 1215014 w 1879846"/>
              <a:gd name="connsiteY83" fmla="*/ 8281 h 4094507"/>
              <a:gd name="connsiteX84" fmla="*/ 951489 w 1879846"/>
              <a:gd name="connsiteY84" fmla="*/ 201956 h 4094507"/>
              <a:gd name="connsiteX85" fmla="*/ 973714 w 1879846"/>
              <a:gd name="connsiteY85" fmla="*/ 468656 h 4094507"/>
              <a:gd name="connsiteX86" fmla="*/ 837189 w 1879846"/>
              <a:gd name="connsiteY86" fmla="*/ 348006 h 4094507"/>
              <a:gd name="connsiteX87" fmla="*/ 818138 w 1879846"/>
              <a:gd name="connsiteY87" fmla="*/ 179731 h 4094507"/>
              <a:gd name="connsiteX88" fmla="*/ 751464 w 1879846"/>
              <a:gd name="connsiteY88" fmla="*/ 167031 h 4094507"/>
              <a:gd name="connsiteX89" fmla="*/ 637164 w 1879846"/>
              <a:gd name="connsiteY89" fmla="*/ 287681 h 4094507"/>
              <a:gd name="connsiteX90" fmla="*/ 595889 w 1879846"/>
              <a:gd name="connsiteY90" fmla="*/ 487706 h 4094507"/>
              <a:gd name="connsiteX91" fmla="*/ 526039 w 1879846"/>
              <a:gd name="connsiteY91" fmla="*/ 398806 h 4094507"/>
              <a:gd name="connsiteX92" fmla="*/ 399039 w 1879846"/>
              <a:gd name="connsiteY92" fmla="*/ 294031 h 4094507"/>
              <a:gd name="connsiteX93" fmla="*/ 322838 w 1879846"/>
              <a:gd name="connsiteY93" fmla="*/ 195606 h 4094507"/>
              <a:gd name="connsiteX94" fmla="*/ 189488 w 1879846"/>
              <a:gd name="connsiteY94" fmla="*/ 424206 h 4094507"/>
              <a:gd name="connsiteX95" fmla="*/ 205364 w 1879846"/>
              <a:gd name="connsiteY95" fmla="*/ 500406 h 4094507"/>
              <a:gd name="connsiteX96" fmla="*/ 291089 w 1879846"/>
              <a:gd name="connsiteY96" fmla="*/ 500406 h 4094507"/>
              <a:gd name="connsiteX97" fmla="*/ 246639 w 1879846"/>
              <a:gd name="connsiteY97" fmla="*/ 582956 h 4094507"/>
              <a:gd name="connsiteX98" fmla="*/ 138689 w 1879846"/>
              <a:gd name="connsiteY98" fmla="*/ 655981 h 4094507"/>
              <a:gd name="connsiteX99" fmla="*/ 81536 w 1879846"/>
              <a:gd name="connsiteY99" fmla="*/ 913152 h 4094507"/>
              <a:gd name="connsiteX100" fmla="*/ 87889 w 1879846"/>
              <a:gd name="connsiteY100" fmla="*/ 1094131 h 4094507"/>
              <a:gd name="connsiteX101" fmla="*/ 97414 w 1879846"/>
              <a:gd name="connsiteY101" fmla="*/ 986181 h 4094507"/>
              <a:gd name="connsiteX102" fmla="*/ 141864 w 1879846"/>
              <a:gd name="connsiteY102" fmla="*/ 919506 h 4094507"/>
              <a:gd name="connsiteX103" fmla="*/ 224414 w 1879846"/>
              <a:gd name="connsiteY103" fmla="*/ 735356 h 4094507"/>
              <a:gd name="connsiteX104" fmla="*/ 240289 w 1879846"/>
              <a:gd name="connsiteY104" fmla="*/ 1021106 h 4094507"/>
              <a:gd name="connsiteX105" fmla="*/ 281564 w 1879846"/>
              <a:gd name="connsiteY105" fmla="*/ 1141756 h 4094507"/>
              <a:gd name="connsiteX106" fmla="*/ 202189 w 1879846"/>
              <a:gd name="connsiteY106" fmla="*/ 1205256 h 4094507"/>
              <a:gd name="connsiteX107" fmla="*/ 56139 w 1879846"/>
              <a:gd name="connsiteY107" fmla="*/ 1246531 h 4094507"/>
              <a:gd name="connsiteX108" fmla="*/ 17245 w 1879846"/>
              <a:gd name="connsiteY108" fmla="*/ 1389406 h 4094507"/>
              <a:gd name="connsiteX109" fmla="*/ 5339 w 1879846"/>
              <a:gd name="connsiteY109" fmla="*/ 1443381 h 4094507"/>
              <a:gd name="connsiteX110" fmla="*/ 110114 w 1879846"/>
              <a:gd name="connsiteY110" fmla="*/ 1586256 h 4094507"/>
              <a:gd name="connsiteX111" fmla="*/ 246639 w 1879846"/>
              <a:gd name="connsiteY111" fmla="*/ 1716431 h 4094507"/>
              <a:gd name="connsiteX112" fmla="*/ 227587 w 1879846"/>
              <a:gd name="connsiteY112" fmla="*/ 1973601 h 4094507"/>
              <a:gd name="connsiteX113" fmla="*/ 227587 w 1879846"/>
              <a:gd name="connsiteY113" fmla="*/ 1973205 h 4094507"/>
              <a:gd name="connsiteX0" fmla="*/ 227587 w 1879846"/>
              <a:gd name="connsiteY0" fmla="*/ 1973205 h 4094507"/>
              <a:gd name="connsiteX1" fmla="*/ 198220 w 1879846"/>
              <a:gd name="connsiteY1" fmla="*/ 2044250 h 4094507"/>
              <a:gd name="connsiteX2" fmla="*/ 152180 w 1879846"/>
              <a:gd name="connsiteY2" fmla="*/ 2148228 h 4094507"/>
              <a:gd name="connsiteX3" fmla="*/ 126783 w 1879846"/>
              <a:gd name="connsiteY3" fmla="*/ 2260944 h 4094507"/>
              <a:gd name="connsiteX4" fmla="*/ 128367 w 1879846"/>
              <a:gd name="connsiteY4" fmla="*/ 2467313 h 4094507"/>
              <a:gd name="connsiteX5" fmla="*/ 213298 w 1879846"/>
              <a:gd name="connsiteY5" fmla="*/ 2610983 h 4094507"/>
              <a:gd name="connsiteX6" fmla="*/ 252988 w 1879846"/>
              <a:gd name="connsiteY6" fmla="*/ 2689569 h 4094507"/>
              <a:gd name="connsiteX7" fmla="*/ 283149 w 1879846"/>
              <a:gd name="connsiteY7" fmla="*/ 2759415 h 4094507"/>
              <a:gd name="connsiteX8" fmla="*/ 226794 w 1879846"/>
              <a:gd name="connsiteY8" fmla="*/ 2770531 h 4094507"/>
              <a:gd name="connsiteX9" fmla="*/ 105351 w 1879846"/>
              <a:gd name="connsiteY9" fmla="*/ 2813394 h 4094507"/>
              <a:gd name="connsiteX10" fmla="*/ 50582 w 1879846"/>
              <a:gd name="connsiteY10" fmla="*/ 2834825 h 4094507"/>
              <a:gd name="connsiteX11" fmla="*/ 10098 w 1879846"/>
              <a:gd name="connsiteY11" fmla="*/ 2836409 h 4094507"/>
              <a:gd name="connsiteX12" fmla="*/ 55344 w 1879846"/>
              <a:gd name="connsiteY12" fmla="*/ 2918169 h 4094507"/>
              <a:gd name="connsiteX13" fmla="*/ 84711 w 1879846"/>
              <a:gd name="connsiteY13" fmla="*/ 2929279 h 4094507"/>
              <a:gd name="connsiteX14" fmla="*/ 122019 w 1879846"/>
              <a:gd name="connsiteY14" fmla="*/ 2906262 h 4094507"/>
              <a:gd name="connsiteX15" fmla="*/ 172023 w 1879846"/>
              <a:gd name="connsiteY15" fmla="*/ 2897527 h 4094507"/>
              <a:gd name="connsiteX16" fmla="*/ 126779 w 1879846"/>
              <a:gd name="connsiteY16" fmla="*/ 2965788 h 4094507"/>
              <a:gd name="connsiteX17" fmla="*/ 97413 w 1879846"/>
              <a:gd name="connsiteY17" fmla="*/ 3034056 h 4094507"/>
              <a:gd name="connsiteX18" fmla="*/ 161704 w 1879846"/>
              <a:gd name="connsiteY18" fmla="*/ 3115808 h 4094507"/>
              <a:gd name="connsiteX19" fmla="*/ 191073 w 1879846"/>
              <a:gd name="connsiteY19" fmla="*/ 3172958 h 4094507"/>
              <a:gd name="connsiteX20" fmla="*/ 97411 w 1879846"/>
              <a:gd name="connsiteY20" fmla="*/ 3218203 h 4094507"/>
              <a:gd name="connsiteX21" fmla="*/ 145038 w 1879846"/>
              <a:gd name="connsiteY21" fmla="*/ 3307106 h 4094507"/>
              <a:gd name="connsiteX22" fmla="*/ 243460 w 1879846"/>
              <a:gd name="connsiteY22" fmla="*/ 3341234 h 4094507"/>
              <a:gd name="connsiteX23" fmla="*/ 326805 w 1879846"/>
              <a:gd name="connsiteY23" fmla="*/ 3365841 h 4094507"/>
              <a:gd name="connsiteX24" fmla="*/ 392685 w 1879846"/>
              <a:gd name="connsiteY24" fmla="*/ 3453152 h 4094507"/>
              <a:gd name="connsiteX25" fmla="*/ 576838 w 1879846"/>
              <a:gd name="connsiteY25" fmla="*/ 3767481 h 4094507"/>
              <a:gd name="connsiteX26" fmla="*/ 694313 w 1879846"/>
              <a:gd name="connsiteY26" fmla="*/ 3830980 h 4094507"/>
              <a:gd name="connsiteX27" fmla="*/ 751463 w 1879846"/>
              <a:gd name="connsiteY27" fmla="*/ 3796057 h 4094507"/>
              <a:gd name="connsiteX28" fmla="*/ 849888 w 1879846"/>
              <a:gd name="connsiteY28" fmla="*/ 3786531 h 4094507"/>
              <a:gd name="connsiteX29" fmla="*/ 983238 w 1879846"/>
              <a:gd name="connsiteY29" fmla="*/ 3948456 h 4094507"/>
              <a:gd name="connsiteX30" fmla="*/ 1018163 w 1879846"/>
              <a:gd name="connsiteY30" fmla="*/ 4024655 h 4094507"/>
              <a:gd name="connsiteX31" fmla="*/ 1116588 w 1879846"/>
              <a:gd name="connsiteY31" fmla="*/ 4094507 h 4094507"/>
              <a:gd name="connsiteX32" fmla="*/ 1165799 w 1879846"/>
              <a:gd name="connsiteY32" fmla="*/ 4024652 h 4094507"/>
              <a:gd name="connsiteX33" fmla="*/ 1284864 w 1879846"/>
              <a:gd name="connsiteY33" fmla="*/ 3951632 h 4094507"/>
              <a:gd name="connsiteX34" fmla="*/ 1361063 w 1879846"/>
              <a:gd name="connsiteY34" fmla="*/ 3846855 h 4094507"/>
              <a:gd name="connsiteX35" fmla="*/ 1291213 w 1879846"/>
              <a:gd name="connsiteY35" fmla="*/ 3691282 h 4094507"/>
              <a:gd name="connsiteX36" fmla="*/ 1161039 w 1879846"/>
              <a:gd name="connsiteY36" fmla="*/ 3669057 h 4094507"/>
              <a:gd name="connsiteX37" fmla="*/ 1151513 w 1879846"/>
              <a:gd name="connsiteY37" fmla="*/ 3570631 h 4094507"/>
              <a:gd name="connsiteX38" fmla="*/ 1237239 w 1879846"/>
              <a:gd name="connsiteY38" fmla="*/ 3453157 h 4094507"/>
              <a:gd name="connsiteX39" fmla="*/ 1392814 w 1879846"/>
              <a:gd name="connsiteY39" fmla="*/ 3338857 h 4094507"/>
              <a:gd name="connsiteX40" fmla="*/ 1548388 w 1879846"/>
              <a:gd name="connsiteY40" fmla="*/ 3253132 h 4094507"/>
              <a:gd name="connsiteX41" fmla="*/ 1619823 w 1879846"/>
              <a:gd name="connsiteY41" fmla="*/ 3114221 h 4094507"/>
              <a:gd name="connsiteX42" fmla="*/ 1497589 w 1879846"/>
              <a:gd name="connsiteY42" fmla="*/ 3072157 h 4094507"/>
              <a:gd name="connsiteX43" fmla="*/ 1319789 w 1879846"/>
              <a:gd name="connsiteY43" fmla="*/ 3119782 h 4094507"/>
              <a:gd name="connsiteX44" fmla="*/ 1154689 w 1879846"/>
              <a:gd name="connsiteY44" fmla="*/ 3008657 h 4094507"/>
              <a:gd name="connsiteX45" fmla="*/ 1059439 w 1879846"/>
              <a:gd name="connsiteY45" fmla="*/ 3002307 h 4094507"/>
              <a:gd name="connsiteX46" fmla="*/ 1014989 w 1879846"/>
              <a:gd name="connsiteY46" fmla="*/ 3037232 h 4094507"/>
              <a:gd name="connsiteX47" fmla="*/ 971329 w 1879846"/>
              <a:gd name="connsiteY47" fmla="*/ 2977696 h 4094507"/>
              <a:gd name="connsiteX48" fmla="*/ 967361 w 1879846"/>
              <a:gd name="connsiteY48" fmla="*/ 2937214 h 4094507"/>
              <a:gd name="connsiteX49" fmla="*/ 964980 w 1879846"/>
              <a:gd name="connsiteY49" fmla="*/ 2937216 h 4094507"/>
              <a:gd name="connsiteX50" fmla="*/ 950691 w 1879846"/>
              <a:gd name="connsiteY50" fmla="*/ 2900702 h 4094507"/>
              <a:gd name="connsiteX51" fmla="*/ 891954 w 1879846"/>
              <a:gd name="connsiteY51" fmla="*/ 2862602 h 4094507"/>
              <a:gd name="connsiteX52" fmla="*/ 860207 w 1879846"/>
              <a:gd name="connsiteY52" fmla="*/ 2846731 h 4094507"/>
              <a:gd name="connsiteX53" fmla="*/ 840360 w 1879846"/>
              <a:gd name="connsiteY53" fmla="*/ 2818152 h 4094507"/>
              <a:gd name="connsiteX54" fmla="*/ 879257 w 1879846"/>
              <a:gd name="connsiteY54" fmla="*/ 2787200 h 4094507"/>
              <a:gd name="connsiteX55" fmla="*/ 910212 w 1879846"/>
              <a:gd name="connsiteY55" fmla="*/ 2770526 h 4094507"/>
              <a:gd name="connsiteX56" fmla="*/ 938788 w 1879846"/>
              <a:gd name="connsiteY56" fmla="*/ 2758625 h 4094507"/>
              <a:gd name="connsiteX57" fmla="*/ 989586 w 1879846"/>
              <a:gd name="connsiteY57" fmla="*/ 2735602 h 4094507"/>
              <a:gd name="connsiteX58" fmla="*/ 951486 w 1879846"/>
              <a:gd name="connsiteY58" fmla="*/ 2591139 h 4094507"/>
              <a:gd name="connsiteX59" fmla="*/ 776068 w 1879846"/>
              <a:gd name="connsiteY59" fmla="*/ 2502240 h 4094507"/>
              <a:gd name="connsiteX60" fmla="*/ 768923 w 1879846"/>
              <a:gd name="connsiteY60" fmla="*/ 2502636 h 4094507"/>
              <a:gd name="connsiteX61" fmla="*/ 726855 w 1879846"/>
              <a:gd name="connsiteY61" fmla="*/ 2438739 h 4094507"/>
              <a:gd name="connsiteX62" fmla="*/ 693519 w 1879846"/>
              <a:gd name="connsiteY62" fmla="*/ 2444300 h 4094507"/>
              <a:gd name="connsiteX63" fmla="*/ 677642 w 1879846"/>
              <a:gd name="connsiteY63" fmla="*/ 2437150 h 4094507"/>
              <a:gd name="connsiteX64" fmla="*/ 759398 w 1879846"/>
              <a:gd name="connsiteY64" fmla="*/ 2325233 h 4094507"/>
              <a:gd name="connsiteX65" fmla="*/ 800676 w 1879846"/>
              <a:gd name="connsiteY65" fmla="*/ 2365719 h 4094507"/>
              <a:gd name="connsiteX66" fmla="*/ 844329 w 1879846"/>
              <a:gd name="connsiteY66" fmla="*/ 2403021 h 4094507"/>
              <a:gd name="connsiteX67" fmla="*/ 838776 w 1879846"/>
              <a:gd name="connsiteY67" fmla="*/ 2332381 h 4094507"/>
              <a:gd name="connsiteX68" fmla="*/ 838776 w 1879846"/>
              <a:gd name="connsiteY68" fmla="*/ 2282375 h 4094507"/>
              <a:gd name="connsiteX69" fmla="*/ 822107 w 1879846"/>
              <a:gd name="connsiteY69" fmla="*/ 2253800 h 4094507"/>
              <a:gd name="connsiteX70" fmla="*/ 801467 w 1879846"/>
              <a:gd name="connsiteY70" fmla="*/ 2217281 h 4094507"/>
              <a:gd name="connsiteX71" fmla="*/ 741144 w 1879846"/>
              <a:gd name="connsiteY71" fmla="*/ 2187125 h 4094507"/>
              <a:gd name="connsiteX72" fmla="*/ 676054 w 1879846"/>
              <a:gd name="connsiteY72" fmla="*/ 2160927 h 4094507"/>
              <a:gd name="connsiteX73" fmla="*/ 735588 w 1879846"/>
              <a:gd name="connsiteY73" fmla="*/ 2135531 h 4094507"/>
              <a:gd name="connsiteX74" fmla="*/ 789561 w 1879846"/>
              <a:gd name="connsiteY74" fmla="*/ 2068057 h 4094507"/>
              <a:gd name="connsiteX75" fmla="*/ 846713 w 1879846"/>
              <a:gd name="connsiteY75" fmla="*/ 2052981 h 4094507"/>
              <a:gd name="connsiteX76" fmla="*/ 853063 w 1879846"/>
              <a:gd name="connsiteY76" fmla="*/ 2010912 h 4094507"/>
              <a:gd name="connsiteX77" fmla="*/ 861792 w 1879846"/>
              <a:gd name="connsiteY77" fmla="*/ 1963281 h 4094507"/>
              <a:gd name="connsiteX78" fmla="*/ 810992 w 1879846"/>
              <a:gd name="connsiteY78" fmla="*/ 1939472 h 4094507"/>
              <a:gd name="connsiteX79" fmla="*/ 1224538 w 1879846"/>
              <a:gd name="connsiteY79" fmla="*/ 1592606 h 4094507"/>
              <a:gd name="connsiteX80" fmla="*/ 1865886 w 1879846"/>
              <a:gd name="connsiteY80" fmla="*/ 821079 h 4094507"/>
              <a:gd name="connsiteX81" fmla="*/ 1646813 w 1879846"/>
              <a:gd name="connsiteY81" fmla="*/ 211481 h 4094507"/>
              <a:gd name="connsiteX82" fmla="*/ 1418213 w 1879846"/>
              <a:gd name="connsiteY82" fmla="*/ 43206 h 4094507"/>
              <a:gd name="connsiteX83" fmla="*/ 1215014 w 1879846"/>
              <a:gd name="connsiteY83" fmla="*/ 8281 h 4094507"/>
              <a:gd name="connsiteX84" fmla="*/ 951489 w 1879846"/>
              <a:gd name="connsiteY84" fmla="*/ 201956 h 4094507"/>
              <a:gd name="connsiteX85" fmla="*/ 941964 w 1879846"/>
              <a:gd name="connsiteY85" fmla="*/ 328956 h 4094507"/>
              <a:gd name="connsiteX86" fmla="*/ 973714 w 1879846"/>
              <a:gd name="connsiteY86" fmla="*/ 468656 h 4094507"/>
              <a:gd name="connsiteX87" fmla="*/ 837189 w 1879846"/>
              <a:gd name="connsiteY87" fmla="*/ 348006 h 4094507"/>
              <a:gd name="connsiteX88" fmla="*/ 818138 w 1879846"/>
              <a:gd name="connsiteY88" fmla="*/ 179731 h 4094507"/>
              <a:gd name="connsiteX89" fmla="*/ 751464 w 1879846"/>
              <a:gd name="connsiteY89" fmla="*/ 167031 h 4094507"/>
              <a:gd name="connsiteX90" fmla="*/ 637164 w 1879846"/>
              <a:gd name="connsiteY90" fmla="*/ 287681 h 4094507"/>
              <a:gd name="connsiteX91" fmla="*/ 595889 w 1879846"/>
              <a:gd name="connsiteY91" fmla="*/ 487706 h 4094507"/>
              <a:gd name="connsiteX92" fmla="*/ 526039 w 1879846"/>
              <a:gd name="connsiteY92" fmla="*/ 398806 h 4094507"/>
              <a:gd name="connsiteX93" fmla="*/ 399039 w 1879846"/>
              <a:gd name="connsiteY93" fmla="*/ 294031 h 4094507"/>
              <a:gd name="connsiteX94" fmla="*/ 322838 w 1879846"/>
              <a:gd name="connsiteY94" fmla="*/ 195606 h 4094507"/>
              <a:gd name="connsiteX95" fmla="*/ 189488 w 1879846"/>
              <a:gd name="connsiteY95" fmla="*/ 424206 h 4094507"/>
              <a:gd name="connsiteX96" fmla="*/ 205364 w 1879846"/>
              <a:gd name="connsiteY96" fmla="*/ 500406 h 4094507"/>
              <a:gd name="connsiteX97" fmla="*/ 291089 w 1879846"/>
              <a:gd name="connsiteY97" fmla="*/ 500406 h 4094507"/>
              <a:gd name="connsiteX98" fmla="*/ 246639 w 1879846"/>
              <a:gd name="connsiteY98" fmla="*/ 582956 h 4094507"/>
              <a:gd name="connsiteX99" fmla="*/ 138689 w 1879846"/>
              <a:gd name="connsiteY99" fmla="*/ 655981 h 4094507"/>
              <a:gd name="connsiteX100" fmla="*/ 81536 w 1879846"/>
              <a:gd name="connsiteY100" fmla="*/ 913152 h 4094507"/>
              <a:gd name="connsiteX101" fmla="*/ 87889 w 1879846"/>
              <a:gd name="connsiteY101" fmla="*/ 1094131 h 4094507"/>
              <a:gd name="connsiteX102" fmla="*/ 97414 w 1879846"/>
              <a:gd name="connsiteY102" fmla="*/ 986181 h 4094507"/>
              <a:gd name="connsiteX103" fmla="*/ 141864 w 1879846"/>
              <a:gd name="connsiteY103" fmla="*/ 919506 h 4094507"/>
              <a:gd name="connsiteX104" fmla="*/ 224414 w 1879846"/>
              <a:gd name="connsiteY104" fmla="*/ 735356 h 4094507"/>
              <a:gd name="connsiteX105" fmla="*/ 240289 w 1879846"/>
              <a:gd name="connsiteY105" fmla="*/ 1021106 h 4094507"/>
              <a:gd name="connsiteX106" fmla="*/ 281564 w 1879846"/>
              <a:gd name="connsiteY106" fmla="*/ 1141756 h 4094507"/>
              <a:gd name="connsiteX107" fmla="*/ 202189 w 1879846"/>
              <a:gd name="connsiteY107" fmla="*/ 1205256 h 4094507"/>
              <a:gd name="connsiteX108" fmla="*/ 56139 w 1879846"/>
              <a:gd name="connsiteY108" fmla="*/ 1246531 h 4094507"/>
              <a:gd name="connsiteX109" fmla="*/ 17245 w 1879846"/>
              <a:gd name="connsiteY109" fmla="*/ 1389406 h 4094507"/>
              <a:gd name="connsiteX110" fmla="*/ 5339 w 1879846"/>
              <a:gd name="connsiteY110" fmla="*/ 1443381 h 4094507"/>
              <a:gd name="connsiteX111" fmla="*/ 110114 w 1879846"/>
              <a:gd name="connsiteY111" fmla="*/ 1586256 h 4094507"/>
              <a:gd name="connsiteX112" fmla="*/ 246639 w 1879846"/>
              <a:gd name="connsiteY112" fmla="*/ 1716431 h 4094507"/>
              <a:gd name="connsiteX113" fmla="*/ 227587 w 1879846"/>
              <a:gd name="connsiteY113" fmla="*/ 1973601 h 4094507"/>
              <a:gd name="connsiteX114" fmla="*/ 227587 w 1879846"/>
              <a:gd name="connsiteY114" fmla="*/ 1973205 h 4094507"/>
              <a:gd name="connsiteX0" fmla="*/ 227587 w 1879846"/>
              <a:gd name="connsiteY0" fmla="*/ 1973205 h 4094507"/>
              <a:gd name="connsiteX1" fmla="*/ 198220 w 1879846"/>
              <a:gd name="connsiteY1" fmla="*/ 2044250 h 4094507"/>
              <a:gd name="connsiteX2" fmla="*/ 152180 w 1879846"/>
              <a:gd name="connsiteY2" fmla="*/ 2148228 h 4094507"/>
              <a:gd name="connsiteX3" fmla="*/ 126783 w 1879846"/>
              <a:gd name="connsiteY3" fmla="*/ 2260944 h 4094507"/>
              <a:gd name="connsiteX4" fmla="*/ 128367 w 1879846"/>
              <a:gd name="connsiteY4" fmla="*/ 2467313 h 4094507"/>
              <a:gd name="connsiteX5" fmla="*/ 213298 w 1879846"/>
              <a:gd name="connsiteY5" fmla="*/ 2610983 h 4094507"/>
              <a:gd name="connsiteX6" fmla="*/ 252988 w 1879846"/>
              <a:gd name="connsiteY6" fmla="*/ 2689569 h 4094507"/>
              <a:gd name="connsiteX7" fmla="*/ 283149 w 1879846"/>
              <a:gd name="connsiteY7" fmla="*/ 2759415 h 4094507"/>
              <a:gd name="connsiteX8" fmla="*/ 226794 w 1879846"/>
              <a:gd name="connsiteY8" fmla="*/ 2770531 h 4094507"/>
              <a:gd name="connsiteX9" fmla="*/ 105351 w 1879846"/>
              <a:gd name="connsiteY9" fmla="*/ 2813394 h 4094507"/>
              <a:gd name="connsiteX10" fmla="*/ 50582 w 1879846"/>
              <a:gd name="connsiteY10" fmla="*/ 2834825 h 4094507"/>
              <a:gd name="connsiteX11" fmla="*/ 10098 w 1879846"/>
              <a:gd name="connsiteY11" fmla="*/ 2836409 h 4094507"/>
              <a:gd name="connsiteX12" fmla="*/ 55344 w 1879846"/>
              <a:gd name="connsiteY12" fmla="*/ 2918169 h 4094507"/>
              <a:gd name="connsiteX13" fmla="*/ 84711 w 1879846"/>
              <a:gd name="connsiteY13" fmla="*/ 2929279 h 4094507"/>
              <a:gd name="connsiteX14" fmla="*/ 122019 w 1879846"/>
              <a:gd name="connsiteY14" fmla="*/ 2906262 h 4094507"/>
              <a:gd name="connsiteX15" fmla="*/ 172023 w 1879846"/>
              <a:gd name="connsiteY15" fmla="*/ 2897527 h 4094507"/>
              <a:gd name="connsiteX16" fmla="*/ 126779 w 1879846"/>
              <a:gd name="connsiteY16" fmla="*/ 2965788 h 4094507"/>
              <a:gd name="connsiteX17" fmla="*/ 97413 w 1879846"/>
              <a:gd name="connsiteY17" fmla="*/ 3034056 h 4094507"/>
              <a:gd name="connsiteX18" fmla="*/ 161704 w 1879846"/>
              <a:gd name="connsiteY18" fmla="*/ 3115808 h 4094507"/>
              <a:gd name="connsiteX19" fmla="*/ 191073 w 1879846"/>
              <a:gd name="connsiteY19" fmla="*/ 3172958 h 4094507"/>
              <a:gd name="connsiteX20" fmla="*/ 97411 w 1879846"/>
              <a:gd name="connsiteY20" fmla="*/ 3218203 h 4094507"/>
              <a:gd name="connsiteX21" fmla="*/ 145038 w 1879846"/>
              <a:gd name="connsiteY21" fmla="*/ 3307106 h 4094507"/>
              <a:gd name="connsiteX22" fmla="*/ 243460 w 1879846"/>
              <a:gd name="connsiteY22" fmla="*/ 3341234 h 4094507"/>
              <a:gd name="connsiteX23" fmla="*/ 326805 w 1879846"/>
              <a:gd name="connsiteY23" fmla="*/ 3365841 h 4094507"/>
              <a:gd name="connsiteX24" fmla="*/ 392685 w 1879846"/>
              <a:gd name="connsiteY24" fmla="*/ 3453152 h 4094507"/>
              <a:gd name="connsiteX25" fmla="*/ 576838 w 1879846"/>
              <a:gd name="connsiteY25" fmla="*/ 3767481 h 4094507"/>
              <a:gd name="connsiteX26" fmla="*/ 694313 w 1879846"/>
              <a:gd name="connsiteY26" fmla="*/ 3830980 h 4094507"/>
              <a:gd name="connsiteX27" fmla="*/ 751463 w 1879846"/>
              <a:gd name="connsiteY27" fmla="*/ 3796057 h 4094507"/>
              <a:gd name="connsiteX28" fmla="*/ 849888 w 1879846"/>
              <a:gd name="connsiteY28" fmla="*/ 3786531 h 4094507"/>
              <a:gd name="connsiteX29" fmla="*/ 983238 w 1879846"/>
              <a:gd name="connsiteY29" fmla="*/ 3948456 h 4094507"/>
              <a:gd name="connsiteX30" fmla="*/ 1018163 w 1879846"/>
              <a:gd name="connsiteY30" fmla="*/ 4024655 h 4094507"/>
              <a:gd name="connsiteX31" fmla="*/ 1116588 w 1879846"/>
              <a:gd name="connsiteY31" fmla="*/ 4094507 h 4094507"/>
              <a:gd name="connsiteX32" fmla="*/ 1165799 w 1879846"/>
              <a:gd name="connsiteY32" fmla="*/ 4024652 h 4094507"/>
              <a:gd name="connsiteX33" fmla="*/ 1284864 w 1879846"/>
              <a:gd name="connsiteY33" fmla="*/ 3951632 h 4094507"/>
              <a:gd name="connsiteX34" fmla="*/ 1361063 w 1879846"/>
              <a:gd name="connsiteY34" fmla="*/ 3846855 h 4094507"/>
              <a:gd name="connsiteX35" fmla="*/ 1291213 w 1879846"/>
              <a:gd name="connsiteY35" fmla="*/ 3691282 h 4094507"/>
              <a:gd name="connsiteX36" fmla="*/ 1161039 w 1879846"/>
              <a:gd name="connsiteY36" fmla="*/ 3669057 h 4094507"/>
              <a:gd name="connsiteX37" fmla="*/ 1151513 w 1879846"/>
              <a:gd name="connsiteY37" fmla="*/ 3570631 h 4094507"/>
              <a:gd name="connsiteX38" fmla="*/ 1237239 w 1879846"/>
              <a:gd name="connsiteY38" fmla="*/ 3453157 h 4094507"/>
              <a:gd name="connsiteX39" fmla="*/ 1392814 w 1879846"/>
              <a:gd name="connsiteY39" fmla="*/ 3338857 h 4094507"/>
              <a:gd name="connsiteX40" fmla="*/ 1548388 w 1879846"/>
              <a:gd name="connsiteY40" fmla="*/ 3253132 h 4094507"/>
              <a:gd name="connsiteX41" fmla="*/ 1619823 w 1879846"/>
              <a:gd name="connsiteY41" fmla="*/ 3114221 h 4094507"/>
              <a:gd name="connsiteX42" fmla="*/ 1497589 w 1879846"/>
              <a:gd name="connsiteY42" fmla="*/ 3072157 h 4094507"/>
              <a:gd name="connsiteX43" fmla="*/ 1319789 w 1879846"/>
              <a:gd name="connsiteY43" fmla="*/ 3119782 h 4094507"/>
              <a:gd name="connsiteX44" fmla="*/ 1154689 w 1879846"/>
              <a:gd name="connsiteY44" fmla="*/ 3008657 h 4094507"/>
              <a:gd name="connsiteX45" fmla="*/ 1059439 w 1879846"/>
              <a:gd name="connsiteY45" fmla="*/ 3002307 h 4094507"/>
              <a:gd name="connsiteX46" fmla="*/ 1014989 w 1879846"/>
              <a:gd name="connsiteY46" fmla="*/ 3037232 h 4094507"/>
              <a:gd name="connsiteX47" fmla="*/ 971329 w 1879846"/>
              <a:gd name="connsiteY47" fmla="*/ 2977696 h 4094507"/>
              <a:gd name="connsiteX48" fmla="*/ 967361 w 1879846"/>
              <a:gd name="connsiteY48" fmla="*/ 2937214 h 4094507"/>
              <a:gd name="connsiteX49" fmla="*/ 964980 w 1879846"/>
              <a:gd name="connsiteY49" fmla="*/ 2937216 h 4094507"/>
              <a:gd name="connsiteX50" fmla="*/ 950691 w 1879846"/>
              <a:gd name="connsiteY50" fmla="*/ 2900702 h 4094507"/>
              <a:gd name="connsiteX51" fmla="*/ 891954 w 1879846"/>
              <a:gd name="connsiteY51" fmla="*/ 2862602 h 4094507"/>
              <a:gd name="connsiteX52" fmla="*/ 860207 w 1879846"/>
              <a:gd name="connsiteY52" fmla="*/ 2846731 h 4094507"/>
              <a:gd name="connsiteX53" fmla="*/ 840360 w 1879846"/>
              <a:gd name="connsiteY53" fmla="*/ 2818152 h 4094507"/>
              <a:gd name="connsiteX54" fmla="*/ 879257 w 1879846"/>
              <a:gd name="connsiteY54" fmla="*/ 2787200 h 4094507"/>
              <a:gd name="connsiteX55" fmla="*/ 910212 w 1879846"/>
              <a:gd name="connsiteY55" fmla="*/ 2770526 h 4094507"/>
              <a:gd name="connsiteX56" fmla="*/ 938788 w 1879846"/>
              <a:gd name="connsiteY56" fmla="*/ 2758625 h 4094507"/>
              <a:gd name="connsiteX57" fmla="*/ 989586 w 1879846"/>
              <a:gd name="connsiteY57" fmla="*/ 2735602 h 4094507"/>
              <a:gd name="connsiteX58" fmla="*/ 951486 w 1879846"/>
              <a:gd name="connsiteY58" fmla="*/ 2591139 h 4094507"/>
              <a:gd name="connsiteX59" fmla="*/ 776068 w 1879846"/>
              <a:gd name="connsiteY59" fmla="*/ 2502240 h 4094507"/>
              <a:gd name="connsiteX60" fmla="*/ 768923 w 1879846"/>
              <a:gd name="connsiteY60" fmla="*/ 2502636 h 4094507"/>
              <a:gd name="connsiteX61" fmla="*/ 726855 w 1879846"/>
              <a:gd name="connsiteY61" fmla="*/ 2438739 h 4094507"/>
              <a:gd name="connsiteX62" fmla="*/ 693519 w 1879846"/>
              <a:gd name="connsiteY62" fmla="*/ 2444300 h 4094507"/>
              <a:gd name="connsiteX63" fmla="*/ 677642 w 1879846"/>
              <a:gd name="connsiteY63" fmla="*/ 2437150 h 4094507"/>
              <a:gd name="connsiteX64" fmla="*/ 759398 w 1879846"/>
              <a:gd name="connsiteY64" fmla="*/ 2325233 h 4094507"/>
              <a:gd name="connsiteX65" fmla="*/ 800676 w 1879846"/>
              <a:gd name="connsiteY65" fmla="*/ 2365719 h 4094507"/>
              <a:gd name="connsiteX66" fmla="*/ 844329 w 1879846"/>
              <a:gd name="connsiteY66" fmla="*/ 2403021 h 4094507"/>
              <a:gd name="connsiteX67" fmla="*/ 838776 w 1879846"/>
              <a:gd name="connsiteY67" fmla="*/ 2332381 h 4094507"/>
              <a:gd name="connsiteX68" fmla="*/ 838776 w 1879846"/>
              <a:gd name="connsiteY68" fmla="*/ 2282375 h 4094507"/>
              <a:gd name="connsiteX69" fmla="*/ 822107 w 1879846"/>
              <a:gd name="connsiteY69" fmla="*/ 2253800 h 4094507"/>
              <a:gd name="connsiteX70" fmla="*/ 801467 w 1879846"/>
              <a:gd name="connsiteY70" fmla="*/ 2217281 h 4094507"/>
              <a:gd name="connsiteX71" fmla="*/ 741144 w 1879846"/>
              <a:gd name="connsiteY71" fmla="*/ 2187125 h 4094507"/>
              <a:gd name="connsiteX72" fmla="*/ 676054 w 1879846"/>
              <a:gd name="connsiteY72" fmla="*/ 2160927 h 4094507"/>
              <a:gd name="connsiteX73" fmla="*/ 735588 w 1879846"/>
              <a:gd name="connsiteY73" fmla="*/ 2135531 h 4094507"/>
              <a:gd name="connsiteX74" fmla="*/ 789561 w 1879846"/>
              <a:gd name="connsiteY74" fmla="*/ 2068057 h 4094507"/>
              <a:gd name="connsiteX75" fmla="*/ 846713 w 1879846"/>
              <a:gd name="connsiteY75" fmla="*/ 2052981 h 4094507"/>
              <a:gd name="connsiteX76" fmla="*/ 853063 w 1879846"/>
              <a:gd name="connsiteY76" fmla="*/ 2010912 h 4094507"/>
              <a:gd name="connsiteX77" fmla="*/ 861792 w 1879846"/>
              <a:gd name="connsiteY77" fmla="*/ 1963281 h 4094507"/>
              <a:gd name="connsiteX78" fmla="*/ 810992 w 1879846"/>
              <a:gd name="connsiteY78" fmla="*/ 1939472 h 4094507"/>
              <a:gd name="connsiteX79" fmla="*/ 1224538 w 1879846"/>
              <a:gd name="connsiteY79" fmla="*/ 1592606 h 4094507"/>
              <a:gd name="connsiteX80" fmla="*/ 1865886 w 1879846"/>
              <a:gd name="connsiteY80" fmla="*/ 821079 h 4094507"/>
              <a:gd name="connsiteX81" fmla="*/ 1646813 w 1879846"/>
              <a:gd name="connsiteY81" fmla="*/ 211481 h 4094507"/>
              <a:gd name="connsiteX82" fmla="*/ 1418213 w 1879846"/>
              <a:gd name="connsiteY82" fmla="*/ 43206 h 4094507"/>
              <a:gd name="connsiteX83" fmla="*/ 1215014 w 1879846"/>
              <a:gd name="connsiteY83" fmla="*/ 8281 h 4094507"/>
              <a:gd name="connsiteX84" fmla="*/ 951489 w 1879846"/>
              <a:gd name="connsiteY84" fmla="*/ 201956 h 4094507"/>
              <a:gd name="connsiteX85" fmla="*/ 941964 w 1879846"/>
              <a:gd name="connsiteY85" fmla="*/ 328956 h 4094507"/>
              <a:gd name="connsiteX86" fmla="*/ 989589 w 1879846"/>
              <a:gd name="connsiteY86" fmla="*/ 398806 h 4094507"/>
              <a:gd name="connsiteX87" fmla="*/ 973714 w 1879846"/>
              <a:gd name="connsiteY87" fmla="*/ 468656 h 4094507"/>
              <a:gd name="connsiteX88" fmla="*/ 837189 w 1879846"/>
              <a:gd name="connsiteY88" fmla="*/ 348006 h 4094507"/>
              <a:gd name="connsiteX89" fmla="*/ 818138 w 1879846"/>
              <a:gd name="connsiteY89" fmla="*/ 179731 h 4094507"/>
              <a:gd name="connsiteX90" fmla="*/ 751464 w 1879846"/>
              <a:gd name="connsiteY90" fmla="*/ 167031 h 4094507"/>
              <a:gd name="connsiteX91" fmla="*/ 637164 w 1879846"/>
              <a:gd name="connsiteY91" fmla="*/ 287681 h 4094507"/>
              <a:gd name="connsiteX92" fmla="*/ 595889 w 1879846"/>
              <a:gd name="connsiteY92" fmla="*/ 487706 h 4094507"/>
              <a:gd name="connsiteX93" fmla="*/ 526039 w 1879846"/>
              <a:gd name="connsiteY93" fmla="*/ 398806 h 4094507"/>
              <a:gd name="connsiteX94" fmla="*/ 399039 w 1879846"/>
              <a:gd name="connsiteY94" fmla="*/ 294031 h 4094507"/>
              <a:gd name="connsiteX95" fmla="*/ 322838 w 1879846"/>
              <a:gd name="connsiteY95" fmla="*/ 195606 h 4094507"/>
              <a:gd name="connsiteX96" fmla="*/ 189488 w 1879846"/>
              <a:gd name="connsiteY96" fmla="*/ 424206 h 4094507"/>
              <a:gd name="connsiteX97" fmla="*/ 205364 w 1879846"/>
              <a:gd name="connsiteY97" fmla="*/ 500406 h 4094507"/>
              <a:gd name="connsiteX98" fmla="*/ 291089 w 1879846"/>
              <a:gd name="connsiteY98" fmla="*/ 500406 h 4094507"/>
              <a:gd name="connsiteX99" fmla="*/ 246639 w 1879846"/>
              <a:gd name="connsiteY99" fmla="*/ 582956 h 4094507"/>
              <a:gd name="connsiteX100" fmla="*/ 138689 w 1879846"/>
              <a:gd name="connsiteY100" fmla="*/ 655981 h 4094507"/>
              <a:gd name="connsiteX101" fmla="*/ 81536 w 1879846"/>
              <a:gd name="connsiteY101" fmla="*/ 913152 h 4094507"/>
              <a:gd name="connsiteX102" fmla="*/ 87889 w 1879846"/>
              <a:gd name="connsiteY102" fmla="*/ 1094131 h 4094507"/>
              <a:gd name="connsiteX103" fmla="*/ 97414 w 1879846"/>
              <a:gd name="connsiteY103" fmla="*/ 986181 h 4094507"/>
              <a:gd name="connsiteX104" fmla="*/ 141864 w 1879846"/>
              <a:gd name="connsiteY104" fmla="*/ 919506 h 4094507"/>
              <a:gd name="connsiteX105" fmla="*/ 224414 w 1879846"/>
              <a:gd name="connsiteY105" fmla="*/ 735356 h 4094507"/>
              <a:gd name="connsiteX106" fmla="*/ 240289 w 1879846"/>
              <a:gd name="connsiteY106" fmla="*/ 1021106 h 4094507"/>
              <a:gd name="connsiteX107" fmla="*/ 281564 w 1879846"/>
              <a:gd name="connsiteY107" fmla="*/ 1141756 h 4094507"/>
              <a:gd name="connsiteX108" fmla="*/ 202189 w 1879846"/>
              <a:gd name="connsiteY108" fmla="*/ 1205256 h 4094507"/>
              <a:gd name="connsiteX109" fmla="*/ 56139 w 1879846"/>
              <a:gd name="connsiteY109" fmla="*/ 1246531 h 4094507"/>
              <a:gd name="connsiteX110" fmla="*/ 17245 w 1879846"/>
              <a:gd name="connsiteY110" fmla="*/ 1389406 h 4094507"/>
              <a:gd name="connsiteX111" fmla="*/ 5339 w 1879846"/>
              <a:gd name="connsiteY111" fmla="*/ 1443381 h 4094507"/>
              <a:gd name="connsiteX112" fmla="*/ 110114 w 1879846"/>
              <a:gd name="connsiteY112" fmla="*/ 1586256 h 4094507"/>
              <a:gd name="connsiteX113" fmla="*/ 246639 w 1879846"/>
              <a:gd name="connsiteY113" fmla="*/ 1716431 h 4094507"/>
              <a:gd name="connsiteX114" fmla="*/ 227587 w 1879846"/>
              <a:gd name="connsiteY114" fmla="*/ 1973601 h 4094507"/>
              <a:gd name="connsiteX115" fmla="*/ 227587 w 1879846"/>
              <a:gd name="connsiteY115" fmla="*/ 1973205 h 4094507"/>
              <a:gd name="connsiteX0" fmla="*/ 227587 w 1869564"/>
              <a:gd name="connsiteY0" fmla="*/ 1973205 h 4094507"/>
              <a:gd name="connsiteX1" fmla="*/ 198220 w 1869564"/>
              <a:gd name="connsiteY1" fmla="*/ 2044250 h 4094507"/>
              <a:gd name="connsiteX2" fmla="*/ 152180 w 1869564"/>
              <a:gd name="connsiteY2" fmla="*/ 2148228 h 4094507"/>
              <a:gd name="connsiteX3" fmla="*/ 126783 w 1869564"/>
              <a:gd name="connsiteY3" fmla="*/ 2260944 h 4094507"/>
              <a:gd name="connsiteX4" fmla="*/ 128367 w 1869564"/>
              <a:gd name="connsiteY4" fmla="*/ 2467313 h 4094507"/>
              <a:gd name="connsiteX5" fmla="*/ 213298 w 1869564"/>
              <a:gd name="connsiteY5" fmla="*/ 2610983 h 4094507"/>
              <a:gd name="connsiteX6" fmla="*/ 252988 w 1869564"/>
              <a:gd name="connsiteY6" fmla="*/ 2689569 h 4094507"/>
              <a:gd name="connsiteX7" fmla="*/ 283149 w 1869564"/>
              <a:gd name="connsiteY7" fmla="*/ 2759415 h 4094507"/>
              <a:gd name="connsiteX8" fmla="*/ 226794 w 1869564"/>
              <a:gd name="connsiteY8" fmla="*/ 2770531 h 4094507"/>
              <a:gd name="connsiteX9" fmla="*/ 105351 w 1869564"/>
              <a:gd name="connsiteY9" fmla="*/ 2813394 h 4094507"/>
              <a:gd name="connsiteX10" fmla="*/ 50582 w 1869564"/>
              <a:gd name="connsiteY10" fmla="*/ 2834825 h 4094507"/>
              <a:gd name="connsiteX11" fmla="*/ 10098 w 1869564"/>
              <a:gd name="connsiteY11" fmla="*/ 2836409 h 4094507"/>
              <a:gd name="connsiteX12" fmla="*/ 55344 w 1869564"/>
              <a:gd name="connsiteY12" fmla="*/ 2918169 h 4094507"/>
              <a:gd name="connsiteX13" fmla="*/ 84711 w 1869564"/>
              <a:gd name="connsiteY13" fmla="*/ 2929279 h 4094507"/>
              <a:gd name="connsiteX14" fmla="*/ 122019 w 1869564"/>
              <a:gd name="connsiteY14" fmla="*/ 2906262 h 4094507"/>
              <a:gd name="connsiteX15" fmla="*/ 172023 w 1869564"/>
              <a:gd name="connsiteY15" fmla="*/ 2897527 h 4094507"/>
              <a:gd name="connsiteX16" fmla="*/ 126779 w 1869564"/>
              <a:gd name="connsiteY16" fmla="*/ 2965788 h 4094507"/>
              <a:gd name="connsiteX17" fmla="*/ 97413 w 1869564"/>
              <a:gd name="connsiteY17" fmla="*/ 3034056 h 4094507"/>
              <a:gd name="connsiteX18" fmla="*/ 161704 w 1869564"/>
              <a:gd name="connsiteY18" fmla="*/ 3115808 h 4094507"/>
              <a:gd name="connsiteX19" fmla="*/ 191073 w 1869564"/>
              <a:gd name="connsiteY19" fmla="*/ 3172958 h 4094507"/>
              <a:gd name="connsiteX20" fmla="*/ 97411 w 1869564"/>
              <a:gd name="connsiteY20" fmla="*/ 3218203 h 4094507"/>
              <a:gd name="connsiteX21" fmla="*/ 145038 w 1869564"/>
              <a:gd name="connsiteY21" fmla="*/ 3307106 h 4094507"/>
              <a:gd name="connsiteX22" fmla="*/ 243460 w 1869564"/>
              <a:gd name="connsiteY22" fmla="*/ 3341234 h 4094507"/>
              <a:gd name="connsiteX23" fmla="*/ 326805 w 1869564"/>
              <a:gd name="connsiteY23" fmla="*/ 3365841 h 4094507"/>
              <a:gd name="connsiteX24" fmla="*/ 392685 w 1869564"/>
              <a:gd name="connsiteY24" fmla="*/ 3453152 h 4094507"/>
              <a:gd name="connsiteX25" fmla="*/ 576838 w 1869564"/>
              <a:gd name="connsiteY25" fmla="*/ 3767481 h 4094507"/>
              <a:gd name="connsiteX26" fmla="*/ 694313 w 1869564"/>
              <a:gd name="connsiteY26" fmla="*/ 3830980 h 4094507"/>
              <a:gd name="connsiteX27" fmla="*/ 751463 w 1869564"/>
              <a:gd name="connsiteY27" fmla="*/ 3796057 h 4094507"/>
              <a:gd name="connsiteX28" fmla="*/ 849888 w 1869564"/>
              <a:gd name="connsiteY28" fmla="*/ 3786531 h 4094507"/>
              <a:gd name="connsiteX29" fmla="*/ 983238 w 1869564"/>
              <a:gd name="connsiteY29" fmla="*/ 3948456 h 4094507"/>
              <a:gd name="connsiteX30" fmla="*/ 1018163 w 1869564"/>
              <a:gd name="connsiteY30" fmla="*/ 4024655 h 4094507"/>
              <a:gd name="connsiteX31" fmla="*/ 1116588 w 1869564"/>
              <a:gd name="connsiteY31" fmla="*/ 4094507 h 4094507"/>
              <a:gd name="connsiteX32" fmla="*/ 1165799 w 1869564"/>
              <a:gd name="connsiteY32" fmla="*/ 4024652 h 4094507"/>
              <a:gd name="connsiteX33" fmla="*/ 1284864 w 1869564"/>
              <a:gd name="connsiteY33" fmla="*/ 3951632 h 4094507"/>
              <a:gd name="connsiteX34" fmla="*/ 1361063 w 1869564"/>
              <a:gd name="connsiteY34" fmla="*/ 3846855 h 4094507"/>
              <a:gd name="connsiteX35" fmla="*/ 1291213 w 1869564"/>
              <a:gd name="connsiteY35" fmla="*/ 3691282 h 4094507"/>
              <a:gd name="connsiteX36" fmla="*/ 1161039 w 1869564"/>
              <a:gd name="connsiteY36" fmla="*/ 3669057 h 4094507"/>
              <a:gd name="connsiteX37" fmla="*/ 1151513 w 1869564"/>
              <a:gd name="connsiteY37" fmla="*/ 3570631 h 4094507"/>
              <a:gd name="connsiteX38" fmla="*/ 1237239 w 1869564"/>
              <a:gd name="connsiteY38" fmla="*/ 3453157 h 4094507"/>
              <a:gd name="connsiteX39" fmla="*/ 1392814 w 1869564"/>
              <a:gd name="connsiteY39" fmla="*/ 3338857 h 4094507"/>
              <a:gd name="connsiteX40" fmla="*/ 1548388 w 1869564"/>
              <a:gd name="connsiteY40" fmla="*/ 3253132 h 4094507"/>
              <a:gd name="connsiteX41" fmla="*/ 1619823 w 1869564"/>
              <a:gd name="connsiteY41" fmla="*/ 3114221 h 4094507"/>
              <a:gd name="connsiteX42" fmla="*/ 1497589 w 1869564"/>
              <a:gd name="connsiteY42" fmla="*/ 3072157 h 4094507"/>
              <a:gd name="connsiteX43" fmla="*/ 1319789 w 1869564"/>
              <a:gd name="connsiteY43" fmla="*/ 3119782 h 4094507"/>
              <a:gd name="connsiteX44" fmla="*/ 1154689 w 1869564"/>
              <a:gd name="connsiteY44" fmla="*/ 3008657 h 4094507"/>
              <a:gd name="connsiteX45" fmla="*/ 1059439 w 1869564"/>
              <a:gd name="connsiteY45" fmla="*/ 3002307 h 4094507"/>
              <a:gd name="connsiteX46" fmla="*/ 1014989 w 1869564"/>
              <a:gd name="connsiteY46" fmla="*/ 3037232 h 4094507"/>
              <a:gd name="connsiteX47" fmla="*/ 971329 w 1869564"/>
              <a:gd name="connsiteY47" fmla="*/ 2977696 h 4094507"/>
              <a:gd name="connsiteX48" fmla="*/ 967361 w 1869564"/>
              <a:gd name="connsiteY48" fmla="*/ 2937214 h 4094507"/>
              <a:gd name="connsiteX49" fmla="*/ 964980 w 1869564"/>
              <a:gd name="connsiteY49" fmla="*/ 2937216 h 4094507"/>
              <a:gd name="connsiteX50" fmla="*/ 950691 w 1869564"/>
              <a:gd name="connsiteY50" fmla="*/ 2900702 h 4094507"/>
              <a:gd name="connsiteX51" fmla="*/ 891954 w 1869564"/>
              <a:gd name="connsiteY51" fmla="*/ 2862602 h 4094507"/>
              <a:gd name="connsiteX52" fmla="*/ 860207 w 1869564"/>
              <a:gd name="connsiteY52" fmla="*/ 2846731 h 4094507"/>
              <a:gd name="connsiteX53" fmla="*/ 840360 w 1869564"/>
              <a:gd name="connsiteY53" fmla="*/ 2818152 h 4094507"/>
              <a:gd name="connsiteX54" fmla="*/ 879257 w 1869564"/>
              <a:gd name="connsiteY54" fmla="*/ 2787200 h 4094507"/>
              <a:gd name="connsiteX55" fmla="*/ 910212 w 1869564"/>
              <a:gd name="connsiteY55" fmla="*/ 2770526 h 4094507"/>
              <a:gd name="connsiteX56" fmla="*/ 938788 w 1869564"/>
              <a:gd name="connsiteY56" fmla="*/ 2758625 h 4094507"/>
              <a:gd name="connsiteX57" fmla="*/ 989586 w 1869564"/>
              <a:gd name="connsiteY57" fmla="*/ 2735602 h 4094507"/>
              <a:gd name="connsiteX58" fmla="*/ 951486 w 1869564"/>
              <a:gd name="connsiteY58" fmla="*/ 2591139 h 4094507"/>
              <a:gd name="connsiteX59" fmla="*/ 776068 w 1869564"/>
              <a:gd name="connsiteY59" fmla="*/ 2502240 h 4094507"/>
              <a:gd name="connsiteX60" fmla="*/ 768923 w 1869564"/>
              <a:gd name="connsiteY60" fmla="*/ 2502636 h 4094507"/>
              <a:gd name="connsiteX61" fmla="*/ 726855 w 1869564"/>
              <a:gd name="connsiteY61" fmla="*/ 2438739 h 4094507"/>
              <a:gd name="connsiteX62" fmla="*/ 693519 w 1869564"/>
              <a:gd name="connsiteY62" fmla="*/ 2444300 h 4094507"/>
              <a:gd name="connsiteX63" fmla="*/ 677642 w 1869564"/>
              <a:gd name="connsiteY63" fmla="*/ 2437150 h 4094507"/>
              <a:gd name="connsiteX64" fmla="*/ 759398 w 1869564"/>
              <a:gd name="connsiteY64" fmla="*/ 2325233 h 4094507"/>
              <a:gd name="connsiteX65" fmla="*/ 800676 w 1869564"/>
              <a:gd name="connsiteY65" fmla="*/ 2365719 h 4094507"/>
              <a:gd name="connsiteX66" fmla="*/ 844329 w 1869564"/>
              <a:gd name="connsiteY66" fmla="*/ 2403021 h 4094507"/>
              <a:gd name="connsiteX67" fmla="*/ 838776 w 1869564"/>
              <a:gd name="connsiteY67" fmla="*/ 2332381 h 4094507"/>
              <a:gd name="connsiteX68" fmla="*/ 838776 w 1869564"/>
              <a:gd name="connsiteY68" fmla="*/ 2282375 h 4094507"/>
              <a:gd name="connsiteX69" fmla="*/ 822107 w 1869564"/>
              <a:gd name="connsiteY69" fmla="*/ 2253800 h 4094507"/>
              <a:gd name="connsiteX70" fmla="*/ 801467 w 1869564"/>
              <a:gd name="connsiteY70" fmla="*/ 2217281 h 4094507"/>
              <a:gd name="connsiteX71" fmla="*/ 741144 w 1869564"/>
              <a:gd name="connsiteY71" fmla="*/ 2187125 h 4094507"/>
              <a:gd name="connsiteX72" fmla="*/ 676054 w 1869564"/>
              <a:gd name="connsiteY72" fmla="*/ 2160927 h 4094507"/>
              <a:gd name="connsiteX73" fmla="*/ 735588 w 1869564"/>
              <a:gd name="connsiteY73" fmla="*/ 2135531 h 4094507"/>
              <a:gd name="connsiteX74" fmla="*/ 789561 w 1869564"/>
              <a:gd name="connsiteY74" fmla="*/ 2068057 h 4094507"/>
              <a:gd name="connsiteX75" fmla="*/ 846713 w 1869564"/>
              <a:gd name="connsiteY75" fmla="*/ 2052981 h 4094507"/>
              <a:gd name="connsiteX76" fmla="*/ 853063 w 1869564"/>
              <a:gd name="connsiteY76" fmla="*/ 2010912 h 4094507"/>
              <a:gd name="connsiteX77" fmla="*/ 861792 w 1869564"/>
              <a:gd name="connsiteY77" fmla="*/ 1963281 h 4094507"/>
              <a:gd name="connsiteX78" fmla="*/ 810992 w 1869564"/>
              <a:gd name="connsiteY78" fmla="*/ 1939472 h 4094507"/>
              <a:gd name="connsiteX79" fmla="*/ 1224538 w 1869564"/>
              <a:gd name="connsiteY79" fmla="*/ 1592606 h 4094507"/>
              <a:gd name="connsiteX80" fmla="*/ 1459489 w 1869564"/>
              <a:gd name="connsiteY80" fmla="*/ 909981 h 4094507"/>
              <a:gd name="connsiteX81" fmla="*/ 1865886 w 1869564"/>
              <a:gd name="connsiteY81" fmla="*/ 821079 h 4094507"/>
              <a:gd name="connsiteX82" fmla="*/ 1646813 w 1869564"/>
              <a:gd name="connsiteY82" fmla="*/ 211481 h 4094507"/>
              <a:gd name="connsiteX83" fmla="*/ 1418213 w 1869564"/>
              <a:gd name="connsiteY83" fmla="*/ 43206 h 4094507"/>
              <a:gd name="connsiteX84" fmla="*/ 1215014 w 1869564"/>
              <a:gd name="connsiteY84" fmla="*/ 8281 h 4094507"/>
              <a:gd name="connsiteX85" fmla="*/ 951489 w 1869564"/>
              <a:gd name="connsiteY85" fmla="*/ 201956 h 4094507"/>
              <a:gd name="connsiteX86" fmla="*/ 941964 w 1869564"/>
              <a:gd name="connsiteY86" fmla="*/ 328956 h 4094507"/>
              <a:gd name="connsiteX87" fmla="*/ 989589 w 1869564"/>
              <a:gd name="connsiteY87" fmla="*/ 398806 h 4094507"/>
              <a:gd name="connsiteX88" fmla="*/ 973714 w 1869564"/>
              <a:gd name="connsiteY88" fmla="*/ 468656 h 4094507"/>
              <a:gd name="connsiteX89" fmla="*/ 837189 w 1869564"/>
              <a:gd name="connsiteY89" fmla="*/ 348006 h 4094507"/>
              <a:gd name="connsiteX90" fmla="*/ 818138 w 1869564"/>
              <a:gd name="connsiteY90" fmla="*/ 179731 h 4094507"/>
              <a:gd name="connsiteX91" fmla="*/ 751464 w 1869564"/>
              <a:gd name="connsiteY91" fmla="*/ 167031 h 4094507"/>
              <a:gd name="connsiteX92" fmla="*/ 637164 w 1869564"/>
              <a:gd name="connsiteY92" fmla="*/ 287681 h 4094507"/>
              <a:gd name="connsiteX93" fmla="*/ 595889 w 1869564"/>
              <a:gd name="connsiteY93" fmla="*/ 487706 h 4094507"/>
              <a:gd name="connsiteX94" fmla="*/ 526039 w 1869564"/>
              <a:gd name="connsiteY94" fmla="*/ 398806 h 4094507"/>
              <a:gd name="connsiteX95" fmla="*/ 399039 w 1869564"/>
              <a:gd name="connsiteY95" fmla="*/ 294031 h 4094507"/>
              <a:gd name="connsiteX96" fmla="*/ 322838 w 1869564"/>
              <a:gd name="connsiteY96" fmla="*/ 195606 h 4094507"/>
              <a:gd name="connsiteX97" fmla="*/ 189488 w 1869564"/>
              <a:gd name="connsiteY97" fmla="*/ 424206 h 4094507"/>
              <a:gd name="connsiteX98" fmla="*/ 205364 w 1869564"/>
              <a:gd name="connsiteY98" fmla="*/ 500406 h 4094507"/>
              <a:gd name="connsiteX99" fmla="*/ 291089 w 1869564"/>
              <a:gd name="connsiteY99" fmla="*/ 500406 h 4094507"/>
              <a:gd name="connsiteX100" fmla="*/ 246639 w 1869564"/>
              <a:gd name="connsiteY100" fmla="*/ 582956 h 4094507"/>
              <a:gd name="connsiteX101" fmla="*/ 138689 w 1869564"/>
              <a:gd name="connsiteY101" fmla="*/ 655981 h 4094507"/>
              <a:gd name="connsiteX102" fmla="*/ 81536 w 1869564"/>
              <a:gd name="connsiteY102" fmla="*/ 913152 h 4094507"/>
              <a:gd name="connsiteX103" fmla="*/ 87889 w 1869564"/>
              <a:gd name="connsiteY103" fmla="*/ 1094131 h 4094507"/>
              <a:gd name="connsiteX104" fmla="*/ 97414 w 1869564"/>
              <a:gd name="connsiteY104" fmla="*/ 986181 h 4094507"/>
              <a:gd name="connsiteX105" fmla="*/ 141864 w 1869564"/>
              <a:gd name="connsiteY105" fmla="*/ 919506 h 4094507"/>
              <a:gd name="connsiteX106" fmla="*/ 224414 w 1869564"/>
              <a:gd name="connsiteY106" fmla="*/ 735356 h 4094507"/>
              <a:gd name="connsiteX107" fmla="*/ 240289 w 1869564"/>
              <a:gd name="connsiteY107" fmla="*/ 1021106 h 4094507"/>
              <a:gd name="connsiteX108" fmla="*/ 281564 w 1869564"/>
              <a:gd name="connsiteY108" fmla="*/ 1141756 h 4094507"/>
              <a:gd name="connsiteX109" fmla="*/ 202189 w 1869564"/>
              <a:gd name="connsiteY109" fmla="*/ 1205256 h 4094507"/>
              <a:gd name="connsiteX110" fmla="*/ 56139 w 1869564"/>
              <a:gd name="connsiteY110" fmla="*/ 1246531 h 4094507"/>
              <a:gd name="connsiteX111" fmla="*/ 17245 w 1869564"/>
              <a:gd name="connsiteY111" fmla="*/ 1389406 h 4094507"/>
              <a:gd name="connsiteX112" fmla="*/ 5339 w 1869564"/>
              <a:gd name="connsiteY112" fmla="*/ 1443381 h 4094507"/>
              <a:gd name="connsiteX113" fmla="*/ 110114 w 1869564"/>
              <a:gd name="connsiteY113" fmla="*/ 1586256 h 4094507"/>
              <a:gd name="connsiteX114" fmla="*/ 246639 w 1869564"/>
              <a:gd name="connsiteY114" fmla="*/ 1716431 h 4094507"/>
              <a:gd name="connsiteX115" fmla="*/ 227587 w 1869564"/>
              <a:gd name="connsiteY115" fmla="*/ 1973601 h 4094507"/>
              <a:gd name="connsiteX116" fmla="*/ 227587 w 1869564"/>
              <a:gd name="connsiteY116" fmla="*/ 1973205 h 4094507"/>
              <a:gd name="connsiteX0" fmla="*/ 227587 w 1866112"/>
              <a:gd name="connsiteY0" fmla="*/ 1973205 h 4094507"/>
              <a:gd name="connsiteX1" fmla="*/ 198220 w 1866112"/>
              <a:gd name="connsiteY1" fmla="*/ 2044250 h 4094507"/>
              <a:gd name="connsiteX2" fmla="*/ 152180 w 1866112"/>
              <a:gd name="connsiteY2" fmla="*/ 2148228 h 4094507"/>
              <a:gd name="connsiteX3" fmla="*/ 126783 w 1866112"/>
              <a:gd name="connsiteY3" fmla="*/ 2260944 h 4094507"/>
              <a:gd name="connsiteX4" fmla="*/ 128367 w 1866112"/>
              <a:gd name="connsiteY4" fmla="*/ 2467313 h 4094507"/>
              <a:gd name="connsiteX5" fmla="*/ 213298 w 1866112"/>
              <a:gd name="connsiteY5" fmla="*/ 2610983 h 4094507"/>
              <a:gd name="connsiteX6" fmla="*/ 252988 w 1866112"/>
              <a:gd name="connsiteY6" fmla="*/ 2689569 h 4094507"/>
              <a:gd name="connsiteX7" fmla="*/ 283149 w 1866112"/>
              <a:gd name="connsiteY7" fmla="*/ 2759415 h 4094507"/>
              <a:gd name="connsiteX8" fmla="*/ 226794 w 1866112"/>
              <a:gd name="connsiteY8" fmla="*/ 2770531 h 4094507"/>
              <a:gd name="connsiteX9" fmla="*/ 105351 w 1866112"/>
              <a:gd name="connsiteY9" fmla="*/ 2813394 h 4094507"/>
              <a:gd name="connsiteX10" fmla="*/ 50582 w 1866112"/>
              <a:gd name="connsiteY10" fmla="*/ 2834825 h 4094507"/>
              <a:gd name="connsiteX11" fmla="*/ 10098 w 1866112"/>
              <a:gd name="connsiteY11" fmla="*/ 2836409 h 4094507"/>
              <a:gd name="connsiteX12" fmla="*/ 55344 w 1866112"/>
              <a:gd name="connsiteY12" fmla="*/ 2918169 h 4094507"/>
              <a:gd name="connsiteX13" fmla="*/ 84711 w 1866112"/>
              <a:gd name="connsiteY13" fmla="*/ 2929279 h 4094507"/>
              <a:gd name="connsiteX14" fmla="*/ 122019 w 1866112"/>
              <a:gd name="connsiteY14" fmla="*/ 2906262 h 4094507"/>
              <a:gd name="connsiteX15" fmla="*/ 172023 w 1866112"/>
              <a:gd name="connsiteY15" fmla="*/ 2897527 h 4094507"/>
              <a:gd name="connsiteX16" fmla="*/ 126779 w 1866112"/>
              <a:gd name="connsiteY16" fmla="*/ 2965788 h 4094507"/>
              <a:gd name="connsiteX17" fmla="*/ 97413 w 1866112"/>
              <a:gd name="connsiteY17" fmla="*/ 3034056 h 4094507"/>
              <a:gd name="connsiteX18" fmla="*/ 161704 w 1866112"/>
              <a:gd name="connsiteY18" fmla="*/ 3115808 h 4094507"/>
              <a:gd name="connsiteX19" fmla="*/ 191073 w 1866112"/>
              <a:gd name="connsiteY19" fmla="*/ 3172958 h 4094507"/>
              <a:gd name="connsiteX20" fmla="*/ 97411 w 1866112"/>
              <a:gd name="connsiteY20" fmla="*/ 3218203 h 4094507"/>
              <a:gd name="connsiteX21" fmla="*/ 145038 w 1866112"/>
              <a:gd name="connsiteY21" fmla="*/ 3307106 h 4094507"/>
              <a:gd name="connsiteX22" fmla="*/ 243460 w 1866112"/>
              <a:gd name="connsiteY22" fmla="*/ 3341234 h 4094507"/>
              <a:gd name="connsiteX23" fmla="*/ 326805 w 1866112"/>
              <a:gd name="connsiteY23" fmla="*/ 3365841 h 4094507"/>
              <a:gd name="connsiteX24" fmla="*/ 392685 w 1866112"/>
              <a:gd name="connsiteY24" fmla="*/ 3453152 h 4094507"/>
              <a:gd name="connsiteX25" fmla="*/ 576838 w 1866112"/>
              <a:gd name="connsiteY25" fmla="*/ 3767481 h 4094507"/>
              <a:gd name="connsiteX26" fmla="*/ 694313 w 1866112"/>
              <a:gd name="connsiteY26" fmla="*/ 3830980 h 4094507"/>
              <a:gd name="connsiteX27" fmla="*/ 751463 w 1866112"/>
              <a:gd name="connsiteY27" fmla="*/ 3796057 h 4094507"/>
              <a:gd name="connsiteX28" fmla="*/ 849888 w 1866112"/>
              <a:gd name="connsiteY28" fmla="*/ 3786531 h 4094507"/>
              <a:gd name="connsiteX29" fmla="*/ 983238 w 1866112"/>
              <a:gd name="connsiteY29" fmla="*/ 3948456 h 4094507"/>
              <a:gd name="connsiteX30" fmla="*/ 1018163 w 1866112"/>
              <a:gd name="connsiteY30" fmla="*/ 4024655 h 4094507"/>
              <a:gd name="connsiteX31" fmla="*/ 1116588 w 1866112"/>
              <a:gd name="connsiteY31" fmla="*/ 4094507 h 4094507"/>
              <a:gd name="connsiteX32" fmla="*/ 1165799 w 1866112"/>
              <a:gd name="connsiteY32" fmla="*/ 4024652 h 4094507"/>
              <a:gd name="connsiteX33" fmla="*/ 1284864 w 1866112"/>
              <a:gd name="connsiteY33" fmla="*/ 3951632 h 4094507"/>
              <a:gd name="connsiteX34" fmla="*/ 1361063 w 1866112"/>
              <a:gd name="connsiteY34" fmla="*/ 3846855 h 4094507"/>
              <a:gd name="connsiteX35" fmla="*/ 1291213 w 1866112"/>
              <a:gd name="connsiteY35" fmla="*/ 3691282 h 4094507"/>
              <a:gd name="connsiteX36" fmla="*/ 1161039 w 1866112"/>
              <a:gd name="connsiteY36" fmla="*/ 3669057 h 4094507"/>
              <a:gd name="connsiteX37" fmla="*/ 1151513 w 1866112"/>
              <a:gd name="connsiteY37" fmla="*/ 3570631 h 4094507"/>
              <a:gd name="connsiteX38" fmla="*/ 1237239 w 1866112"/>
              <a:gd name="connsiteY38" fmla="*/ 3453157 h 4094507"/>
              <a:gd name="connsiteX39" fmla="*/ 1392814 w 1866112"/>
              <a:gd name="connsiteY39" fmla="*/ 3338857 h 4094507"/>
              <a:gd name="connsiteX40" fmla="*/ 1548388 w 1866112"/>
              <a:gd name="connsiteY40" fmla="*/ 3253132 h 4094507"/>
              <a:gd name="connsiteX41" fmla="*/ 1619823 w 1866112"/>
              <a:gd name="connsiteY41" fmla="*/ 3114221 h 4094507"/>
              <a:gd name="connsiteX42" fmla="*/ 1497589 w 1866112"/>
              <a:gd name="connsiteY42" fmla="*/ 3072157 h 4094507"/>
              <a:gd name="connsiteX43" fmla="*/ 1319789 w 1866112"/>
              <a:gd name="connsiteY43" fmla="*/ 3119782 h 4094507"/>
              <a:gd name="connsiteX44" fmla="*/ 1154689 w 1866112"/>
              <a:gd name="connsiteY44" fmla="*/ 3008657 h 4094507"/>
              <a:gd name="connsiteX45" fmla="*/ 1059439 w 1866112"/>
              <a:gd name="connsiteY45" fmla="*/ 3002307 h 4094507"/>
              <a:gd name="connsiteX46" fmla="*/ 1014989 w 1866112"/>
              <a:gd name="connsiteY46" fmla="*/ 3037232 h 4094507"/>
              <a:gd name="connsiteX47" fmla="*/ 971329 w 1866112"/>
              <a:gd name="connsiteY47" fmla="*/ 2977696 h 4094507"/>
              <a:gd name="connsiteX48" fmla="*/ 967361 w 1866112"/>
              <a:gd name="connsiteY48" fmla="*/ 2937214 h 4094507"/>
              <a:gd name="connsiteX49" fmla="*/ 964980 w 1866112"/>
              <a:gd name="connsiteY49" fmla="*/ 2937216 h 4094507"/>
              <a:gd name="connsiteX50" fmla="*/ 950691 w 1866112"/>
              <a:gd name="connsiteY50" fmla="*/ 2900702 h 4094507"/>
              <a:gd name="connsiteX51" fmla="*/ 891954 w 1866112"/>
              <a:gd name="connsiteY51" fmla="*/ 2862602 h 4094507"/>
              <a:gd name="connsiteX52" fmla="*/ 860207 w 1866112"/>
              <a:gd name="connsiteY52" fmla="*/ 2846731 h 4094507"/>
              <a:gd name="connsiteX53" fmla="*/ 840360 w 1866112"/>
              <a:gd name="connsiteY53" fmla="*/ 2818152 h 4094507"/>
              <a:gd name="connsiteX54" fmla="*/ 879257 w 1866112"/>
              <a:gd name="connsiteY54" fmla="*/ 2787200 h 4094507"/>
              <a:gd name="connsiteX55" fmla="*/ 910212 w 1866112"/>
              <a:gd name="connsiteY55" fmla="*/ 2770526 h 4094507"/>
              <a:gd name="connsiteX56" fmla="*/ 938788 w 1866112"/>
              <a:gd name="connsiteY56" fmla="*/ 2758625 h 4094507"/>
              <a:gd name="connsiteX57" fmla="*/ 989586 w 1866112"/>
              <a:gd name="connsiteY57" fmla="*/ 2735602 h 4094507"/>
              <a:gd name="connsiteX58" fmla="*/ 951486 w 1866112"/>
              <a:gd name="connsiteY58" fmla="*/ 2591139 h 4094507"/>
              <a:gd name="connsiteX59" fmla="*/ 776068 w 1866112"/>
              <a:gd name="connsiteY59" fmla="*/ 2502240 h 4094507"/>
              <a:gd name="connsiteX60" fmla="*/ 768923 w 1866112"/>
              <a:gd name="connsiteY60" fmla="*/ 2502636 h 4094507"/>
              <a:gd name="connsiteX61" fmla="*/ 726855 w 1866112"/>
              <a:gd name="connsiteY61" fmla="*/ 2438739 h 4094507"/>
              <a:gd name="connsiteX62" fmla="*/ 693519 w 1866112"/>
              <a:gd name="connsiteY62" fmla="*/ 2444300 h 4094507"/>
              <a:gd name="connsiteX63" fmla="*/ 677642 w 1866112"/>
              <a:gd name="connsiteY63" fmla="*/ 2437150 h 4094507"/>
              <a:gd name="connsiteX64" fmla="*/ 759398 w 1866112"/>
              <a:gd name="connsiteY64" fmla="*/ 2325233 h 4094507"/>
              <a:gd name="connsiteX65" fmla="*/ 800676 w 1866112"/>
              <a:gd name="connsiteY65" fmla="*/ 2365719 h 4094507"/>
              <a:gd name="connsiteX66" fmla="*/ 844329 w 1866112"/>
              <a:gd name="connsiteY66" fmla="*/ 2403021 h 4094507"/>
              <a:gd name="connsiteX67" fmla="*/ 838776 w 1866112"/>
              <a:gd name="connsiteY67" fmla="*/ 2332381 h 4094507"/>
              <a:gd name="connsiteX68" fmla="*/ 838776 w 1866112"/>
              <a:gd name="connsiteY68" fmla="*/ 2282375 h 4094507"/>
              <a:gd name="connsiteX69" fmla="*/ 822107 w 1866112"/>
              <a:gd name="connsiteY69" fmla="*/ 2253800 h 4094507"/>
              <a:gd name="connsiteX70" fmla="*/ 801467 w 1866112"/>
              <a:gd name="connsiteY70" fmla="*/ 2217281 h 4094507"/>
              <a:gd name="connsiteX71" fmla="*/ 741144 w 1866112"/>
              <a:gd name="connsiteY71" fmla="*/ 2187125 h 4094507"/>
              <a:gd name="connsiteX72" fmla="*/ 676054 w 1866112"/>
              <a:gd name="connsiteY72" fmla="*/ 2160927 h 4094507"/>
              <a:gd name="connsiteX73" fmla="*/ 735588 w 1866112"/>
              <a:gd name="connsiteY73" fmla="*/ 2135531 h 4094507"/>
              <a:gd name="connsiteX74" fmla="*/ 789561 w 1866112"/>
              <a:gd name="connsiteY74" fmla="*/ 2068057 h 4094507"/>
              <a:gd name="connsiteX75" fmla="*/ 846713 w 1866112"/>
              <a:gd name="connsiteY75" fmla="*/ 2052981 h 4094507"/>
              <a:gd name="connsiteX76" fmla="*/ 853063 w 1866112"/>
              <a:gd name="connsiteY76" fmla="*/ 2010912 h 4094507"/>
              <a:gd name="connsiteX77" fmla="*/ 861792 w 1866112"/>
              <a:gd name="connsiteY77" fmla="*/ 1963281 h 4094507"/>
              <a:gd name="connsiteX78" fmla="*/ 810992 w 1866112"/>
              <a:gd name="connsiteY78" fmla="*/ 1939472 h 4094507"/>
              <a:gd name="connsiteX79" fmla="*/ 1224538 w 1866112"/>
              <a:gd name="connsiteY79" fmla="*/ 1592606 h 4094507"/>
              <a:gd name="connsiteX80" fmla="*/ 1459489 w 1866112"/>
              <a:gd name="connsiteY80" fmla="*/ 909981 h 4094507"/>
              <a:gd name="connsiteX81" fmla="*/ 1605539 w 1866112"/>
              <a:gd name="connsiteY81" fmla="*/ 970306 h 4094507"/>
              <a:gd name="connsiteX82" fmla="*/ 1865886 w 1866112"/>
              <a:gd name="connsiteY82" fmla="*/ 821079 h 4094507"/>
              <a:gd name="connsiteX83" fmla="*/ 1646813 w 1866112"/>
              <a:gd name="connsiteY83" fmla="*/ 211481 h 4094507"/>
              <a:gd name="connsiteX84" fmla="*/ 1418213 w 1866112"/>
              <a:gd name="connsiteY84" fmla="*/ 43206 h 4094507"/>
              <a:gd name="connsiteX85" fmla="*/ 1215014 w 1866112"/>
              <a:gd name="connsiteY85" fmla="*/ 8281 h 4094507"/>
              <a:gd name="connsiteX86" fmla="*/ 951489 w 1866112"/>
              <a:gd name="connsiteY86" fmla="*/ 201956 h 4094507"/>
              <a:gd name="connsiteX87" fmla="*/ 941964 w 1866112"/>
              <a:gd name="connsiteY87" fmla="*/ 328956 h 4094507"/>
              <a:gd name="connsiteX88" fmla="*/ 989589 w 1866112"/>
              <a:gd name="connsiteY88" fmla="*/ 398806 h 4094507"/>
              <a:gd name="connsiteX89" fmla="*/ 973714 w 1866112"/>
              <a:gd name="connsiteY89" fmla="*/ 468656 h 4094507"/>
              <a:gd name="connsiteX90" fmla="*/ 837189 w 1866112"/>
              <a:gd name="connsiteY90" fmla="*/ 348006 h 4094507"/>
              <a:gd name="connsiteX91" fmla="*/ 818138 w 1866112"/>
              <a:gd name="connsiteY91" fmla="*/ 179731 h 4094507"/>
              <a:gd name="connsiteX92" fmla="*/ 751464 w 1866112"/>
              <a:gd name="connsiteY92" fmla="*/ 167031 h 4094507"/>
              <a:gd name="connsiteX93" fmla="*/ 637164 w 1866112"/>
              <a:gd name="connsiteY93" fmla="*/ 287681 h 4094507"/>
              <a:gd name="connsiteX94" fmla="*/ 595889 w 1866112"/>
              <a:gd name="connsiteY94" fmla="*/ 487706 h 4094507"/>
              <a:gd name="connsiteX95" fmla="*/ 526039 w 1866112"/>
              <a:gd name="connsiteY95" fmla="*/ 398806 h 4094507"/>
              <a:gd name="connsiteX96" fmla="*/ 399039 w 1866112"/>
              <a:gd name="connsiteY96" fmla="*/ 294031 h 4094507"/>
              <a:gd name="connsiteX97" fmla="*/ 322838 w 1866112"/>
              <a:gd name="connsiteY97" fmla="*/ 195606 h 4094507"/>
              <a:gd name="connsiteX98" fmla="*/ 189488 w 1866112"/>
              <a:gd name="connsiteY98" fmla="*/ 424206 h 4094507"/>
              <a:gd name="connsiteX99" fmla="*/ 205364 w 1866112"/>
              <a:gd name="connsiteY99" fmla="*/ 500406 h 4094507"/>
              <a:gd name="connsiteX100" fmla="*/ 291089 w 1866112"/>
              <a:gd name="connsiteY100" fmla="*/ 500406 h 4094507"/>
              <a:gd name="connsiteX101" fmla="*/ 246639 w 1866112"/>
              <a:gd name="connsiteY101" fmla="*/ 582956 h 4094507"/>
              <a:gd name="connsiteX102" fmla="*/ 138689 w 1866112"/>
              <a:gd name="connsiteY102" fmla="*/ 655981 h 4094507"/>
              <a:gd name="connsiteX103" fmla="*/ 81536 w 1866112"/>
              <a:gd name="connsiteY103" fmla="*/ 913152 h 4094507"/>
              <a:gd name="connsiteX104" fmla="*/ 87889 w 1866112"/>
              <a:gd name="connsiteY104" fmla="*/ 1094131 h 4094507"/>
              <a:gd name="connsiteX105" fmla="*/ 97414 w 1866112"/>
              <a:gd name="connsiteY105" fmla="*/ 986181 h 4094507"/>
              <a:gd name="connsiteX106" fmla="*/ 141864 w 1866112"/>
              <a:gd name="connsiteY106" fmla="*/ 919506 h 4094507"/>
              <a:gd name="connsiteX107" fmla="*/ 224414 w 1866112"/>
              <a:gd name="connsiteY107" fmla="*/ 735356 h 4094507"/>
              <a:gd name="connsiteX108" fmla="*/ 240289 w 1866112"/>
              <a:gd name="connsiteY108" fmla="*/ 1021106 h 4094507"/>
              <a:gd name="connsiteX109" fmla="*/ 281564 w 1866112"/>
              <a:gd name="connsiteY109" fmla="*/ 1141756 h 4094507"/>
              <a:gd name="connsiteX110" fmla="*/ 202189 w 1866112"/>
              <a:gd name="connsiteY110" fmla="*/ 1205256 h 4094507"/>
              <a:gd name="connsiteX111" fmla="*/ 56139 w 1866112"/>
              <a:gd name="connsiteY111" fmla="*/ 1246531 h 4094507"/>
              <a:gd name="connsiteX112" fmla="*/ 17245 w 1866112"/>
              <a:gd name="connsiteY112" fmla="*/ 1389406 h 4094507"/>
              <a:gd name="connsiteX113" fmla="*/ 5339 w 1866112"/>
              <a:gd name="connsiteY113" fmla="*/ 1443381 h 4094507"/>
              <a:gd name="connsiteX114" fmla="*/ 110114 w 1866112"/>
              <a:gd name="connsiteY114" fmla="*/ 1586256 h 4094507"/>
              <a:gd name="connsiteX115" fmla="*/ 246639 w 1866112"/>
              <a:gd name="connsiteY115" fmla="*/ 1716431 h 4094507"/>
              <a:gd name="connsiteX116" fmla="*/ 227587 w 1866112"/>
              <a:gd name="connsiteY116" fmla="*/ 1973601 h 4094507"/>
              <a:gd name="connsiteX117" fmla="*/ 227587 w 1866112"/>
              <a:gd name="connsiteY117" fmla="*/ 1973205 h 4094507"/>
              <a:gd name="connsiteX0" fmla="*/ 227587 w 1868988"/>
              <a:gd name="connsiteY0" fmla="*/ 1973205 h 4094507"/>
              <a:gd name="connsiteX1" fmla="*/ 198220 w 1868988"/>
              <a:gd name="connsiteY1" fmla="*/ 2044250 h 4094507"/>
              <a:gd name="connsiteX2" fmla="*/ 152180 w 1868988"/>
              <a:gd name="connsiteY2" fmla="*/ 2148228 h 4094507"/>
              <a:gd name="connsiteX3" fmla="*/ 126783 w 1868988"/>
              <a:gd name="connsiteY3" fmla="*/ 2260944 h 4094507"/>
              <a:gd name="connsiteX4" fmla="*/ 128367 w 1868988"/>
              <a:gd name="connsiteY4" fmla="*/ 2467313 h 4094507"/>
              <a:gd name="connsiteX5" fmla="*/ 213298 w 1868988"/>
              <a:gd name="connsiteY5" fmla="*/ 2610983 h 4094507"/>
              <a:gd name="connsiteX6" fmla="*/ 252988 w 1868988"/>
              <a:gd name="connsiteY6" fmla="*/ 2689569 h 4094507"/>
              <a:gd name="connsiteX7" fmla="*/ 283149 w 1868988"/>
              <a:gd name="connsiteY7" fmla="*/ 2759415 h 4094507"/>
              <a:gd name="connsiteX8" fmla="*/ 226794 w 1868988"/>
              <a:gd name="connsiteY8" fmla="*/ 2770531 h 4094507"/>
              <a:gd name="connsiteX9" fmla="*/ 105351 w 1868988"/>
              <a:gd name="connsiteY9" fmla="*/ 2813394 h 4094507"/>
              <a:gd name="connsiteX10" fmla="*/ 50582 w 1868988"/>
              <a:gd name="connsiteY10" fmla="*/ 2834825 h 4094507"/>
              <a:gd name="connsiteX11" fmla="*/ 10098 w 1868988"/>
              <a:gd name="connsiteY11" fmla="*/ 2836409 h 4094507"/>
              <a:gd name="connsiteX12" fmla="*/ 55344 w 1868988"/>
              <a:gd name="connsiteY12" fmla="*/ 2918169 h 4094507"/>
              <a:gd name="connsiteX13" fmla="*/ 84711 w 1868988"/>
              <a:gd name="connsiteY13" fmla="*/ 2929279 h 4094507"/>
              <a:gd name="connsiteX14" fmla="*/ 122019 w 1868988"/>
              <a:gd name="connsiteY14" fmla="*/ 2906262 h 4094507"/>
              <a:gd name="connsiteX15" fmla="*/ 172023 w 1868988"/>
              <a:gd name="connsiteY15" fmla="*/ 2897527 h 4094507"/>
              <a:gd name="connsiteX16" fmla="*/ 126779 w 1868988"/>
              <a:gd name="connsiteY16" fmla="*/ 2965788 h 4094507"/>
              <a:gd name="connsiteX17" fmla="*/ 97413 w 1868988"/>
              <a:gd name="connsiteY17" fmla="*/ 3034056 h 4094507"/>
              <a:gd name="connsiteX18" fmla="*/ 161704 w 1868988"/>
              <a:gd name="connsiteY18" fmla="*/ 3115808 h 4094507"/>
              <a:gd name="connsiteX19" fmla="*/ 191073 w 1868988"/>
              <a:gd name="connsiteY19" fmla="*/ 3172958 h 4094507"/>
              <a:gd name="connsiteX20" fmla="*/ 97411 w 1868988"/>
              <a:gd name="connsiteY20" fmla="*/ 3218203 h 4094507"/>
              <a:gd name="connsiteX21" fmla="*/ 145038 w 1868988"/>
              <a:gd name="connsiteY21" fmla="*/ 3307106 h 4094507"/>
              <a:gd name="connsiteX22" fmla="*/ 243460 w 1868988"/>
              <a:gd name="connsiteY22" fmla="*/ 3341234 h 4094507"/>
              <a:gd name="connsiteX23" fmla="*/ 326805 w 1868988"/>
              <a:gd name="connsiteY23" fmla="*/ 3365841 h 4094507"/>
              <a:gd name="connsiteX24" fmla="*/ 392685 w 1868988"/>
              <a:gd name="connsiteY24" fmla="*/ 3453152 h 4094507"/>
              <a:gd name="connsiteX25" fmla="*/ 576838 w 1868988"/>
              <a:gd name="connsiteY25" fmla="*/ 3767481 h 4094507"/>
              <a:gd name="connsiteX26" fmla="*/ 694313 w 1868988"/>
              <a:gd name="connsiteY26" fmla="*/ 3830980 h 4094507"/>
              <a:gd name="connsiteX27" fmla="*/ 751463 w 1868988"/>
              <a:gd name="connsiteY27" fmla="*/ 3796057 h 4094507"/>
              <a:gd name="connsiteX28" fmla="*/ 849888 w 1868988"/>
              <a:gd name="connsiteY28" fmla="*/ 3786531 h 4094507"/>
              <a:gd name="connsiteX29" fmla="*/ 983238 w 1868988"/>
              <a:gd name="connsiteY29" fmla="*/ 3948456 h 4094507"/>
              <a:gd name="connsiteX30" fmla="*/ 1018163 w 1868988"/>
              <a:gd name="connsiteY30" fmla="*/ 4024655 h 4094507"/>
              <a:gd name="connsiteX31" fmla="*/ 1116588 w 1868988"/>
              <a:gd name="connsiteY31" fmla="*/ 4094507 h 4094507"/>
              <a:gd name="connsiteX32" fmla="*/ 1165799 w 1868988"/>
              <a:gd name="connsiteY32" fmla="*/ 4024652 h 4094507"/>
              <a:gd name="connsiteX33" fmla="*/ 1284864 w 1868988"/>
              <a:gd name="connsiteY33" fmla="*/ 3951632 h 4094507"/>
              <a:gd name="connsiteX34" fmla="*/ 1361063 w 1868988"/>
              <a:gd name="connsiteY34" fmla="*/ 3846855 h 4094507"/>
              <a:gd name="connsiteX35" fmla="*/ 1291213 w 1868988"/>
              <a:gd name="connsiteY35" fmla="*/ 3691282 h 4094507"/>
              <a:gd name="connsiteX36" fmla="*/ 1161039 w 1868988"/>
              <a:gd name="connsiteY36" fmla="*/ 3669057 h 4094507"/>
              <a:gd name="connsiteX37" fmla="*/ 1151513 w 1868988"/>
              <a:gd name="connsiteY37" fmla="*/ 3570631 h 4094507"/>
              <a:gd name="connsiteX38" fmla="*/ 1237239 w 1868988"/>
              <a:gd name="connsiteY38" fmla="*/ 3453157 h 4094507"/>
              <a:gd name="connsiteX39" fmla="*/ 1392814 w 1868988"/>
              <a:gd name="connsiteY39" fmla="*/ 3338857 h 4094507"/>
              <a:gd name="connsiteX40" fmla="*/ 1548388 w 1868988"/>
              <a:gd name="connsiteY40" fmla="*/ 3253132 h 4094507"/>
              <a:gd name="connsiteX41" fmla="*/ 1619823 w 1868988"/>
              <a:gd name="connsiteY41" fmla="*/ 3114221 h 4094507"/>
              <a:gd name="connsiteX42" fmla="*/ 1497589 w 1868988"/>
              <a:gd name="connsiteY42" fmla="*/ 3072157 h 4094507"/>
              <a:gd name="connsiteX43" fmla="*/ 1319789 w 1868988"/>
              <a:gd name="connsiteY43" fmla="*/ 3119782 h 4094507"/>
              <a:gd name="connsiteX44" fmla="*/ 1154689 w 1868988"/>
              <a:gd name="connsiteY44" fmla="*/ 3008657 h 4094507"/>
              <a:gd name="connsiteX45" fmla="*/ 1059439 w 1868988"/>
              <a:gd name="connsiteY45" fmla="*/ 3002307 h 4094507"/>
              <a:gd name="connsiteX46" fmla="*/ 1014989 w 1868988"/>
              <a:gd name="connsiteY46" fmla="*/ 3037232 h 4094507"/>
              <a:gd name="connsiteX47" fmla="*/ 971329 w 1868988"/>
              <a:gd name="connsiteY47" fmla="*/ 2977696 h 4094507"/>
              <a:gd name="connsiteX48" fmla="*/ 967361 w 1868988"/>
              <a:gd name="connsiteY48" fmla="*/ 2937214 h 4094507"/>
              <a:gd name="connsiteX49" fmla="*/ 964980 w 1868988"/>
              <a:gd name="connsiteY49" fmla="*/ 2937216 h 4094507"/>
              <a:gd name="connsiteX50" fmla="*/ 950691 w 1868988"/>
              <a:gd name="connsiteY50" fmla="*/ 2900702 h 4094507"/>
              <a:gd name="connsiteX51" fmla="*/ 891954 w 1868988"/>
              <a:gd name="connsiteY51" fmla="*/ 2862602 h 4094507"/>
              <a:gd name="connsiteX52" fmla="*/ 860207 w 1868988"/>
              <a:gd name="connsiteY52" fmla="*/ 2846731 h 4094507"/>
              <a:gd name="connsiteX53" fmla="*/ 840360 w 1868988"/>
              <a:gd name="connsiteY53" fmla="*/ 2818152 h 4094507"/>
              <a:gd name="connsiteX54" fmla="*/ 879257 w 1868988"/>
              <a:gd name="connsiteY54" fmla="*/ 2787200 h 4094507"/>
              <a:gd name="connsiteX55" fmla="*/ 910212 w 1868988"/>
              <a:gd name="connsiteY55" fmla="*/ 2770526 h 4094507"/>
              <a:gd name="connsiteX56" fmla="*/ 938788 w 1868988"/>
              <a:gd name="connsiteY56" fmla="*/ 2758625 h 4094507"/>
              <a:gd name="connsiteX57" fmla="*/ 989586 w 1868988"/>
              <a:gd name="connsiteY57" fmla="*/ 2735602 h 4094507"/>
              <a:gd name="connsiteX58" fmla="*/ 951486 w 1868988"/>
              <a:gd name="connsiteY58" fmla="*/ 2591139 h 4094507"/>
              <a:gd name="connsiteX59" fmla="*/ 776068 w 1868988"/>
              <a:gd name="connsiteY59" fmla="*/ 2502240 h 4094507"/>
              <a:gd name="connsiteX60" fmla="*/ 768923 w 1868988"/>
              <a:gd name="connsiteY60" fmla="*/ 2502636 h 4094507"/>
              <a:gd name="connsiteX61" fmla="*/ 726855 w 1868988"/>
              <a:gd name="connsiteY61" fmla="*/ 2438739 h 4094507"/>
              <a:gd name="connsiteX62" fmla="*/ 693519 w 1868988"/>
              <a:gd name="connsiteY62" fmla="*/ 2444300 h 4094507"/>
              <a:gd name="connsiteX63" fmla="*/ 677642 w 1868988"/>
              <a:gd name="connsiteY63" fmla="*/ 2437150 h 4094507"/>
              <a:gd name="connsiteX64" fmla="*/ 759398 w 1868988"/>
              <a:gd name="connsiteY64" fmla="*/ 2325233 h 4094507"/>
              <a:gd name="connsiteX65" fmla="*/ 800676 w 1868988"/>
              <a:gd name="connsiteY65" fmla="*/ 2365719 h 4094507"/>
              <a:gd name="connsiteX66" fmla="*/ 844329 w 1868988"/>
              <a:gd name="connsiteY66" fmla="*/ 2403021 h 4094507"/>
              <a:gd name="connsiteX67" fmla="*/ 838776 w 1868988"/>
              <a:gd name="connsiteY67" fmla="*/ 2332381 h 4094507"/>
              <a:gd name="connsiteX68" fmla="*/ 838776 w 1868988"/>
              <a:gd name="connsiteY68" fmla="*/ 2282375 h 4094507"/>
              <a:gd name="connsiteX69" fmla="*/ 822107 w 1868988"/>
              <a:gd name="connsiteY69" fmla="*/ 2253800 h 4094507"/>
              <a:gd name="connsiteX70" fmla="*/ 801467 w 1868988"/>
              <a:gd name="connsiteY70" fmla="*/ 2217281 h 4094507"/>
              <a:gd name="connsiteX71" fmla="*/ 741144 w 1868988"/>
              <a:gd name="connsiteY71" fmla="*/ 2187125 h 4094507"/>
              <a:gd name="connsiteX72" fmla="*/ 676054 w 1868988"/>
              <a:gd name="connsiteY72" fmla="*/ 2160927 h 4094507"/>
              <a:gd name="connsiteX73" fmla="*/ 735588 w 1868988"/>
              <a:gd name="connsiteY73" fmla="*/ 2135531 h 4094507"/>
              <a:gd name="connsiteX74" fmla="*/ 789561 w 1868988"/>
              <a:gd name="connsiteY74" fmla="*/ 2068057 h 4094507"/>
              <a:gd name="connsiteX75" fmla="*/ 846713 w 1868988"/>
              <a:gd name="connsiteY75" fmla="*/ 2052981 h 4094507"/>
              <a:gd name="connsiteX76" fmla="*/ 853063 w 1868988"/>
              <a:gd name="connsiteY76" fmla="*/ 2010912 h 4094507"/>
              <a:gd name="connsiteX77" fmla="*/ 861792 w 1868988"/>
              <a:gd name="connsiteY77" fmla="*/ 1963281 h 4094507"/>
              <a:gd name="connsiteX78" fmla="*/ 810992 w 1868988"/>
              <a:gd name="connsiteY78" fmla="*/ 1939472 h 4094507"/>
              <a:gd name="connsiteX79" fmla="*/ 1224538 w 1868988"/>
              <a:gd name="connsiteY79" fmla="*/ 1592606 h 4094507"/>
              <a:gd name="connsiteX80" fmla="*/ 1459489 w 1868988"/>
              <a:gd name="connsiteY80" fmla="*/ 909981 h 4094507"/>
              <a:gd name="connsiteX81" fmla="*/ 1605539 w 1868988"/>
              <a:gd name="connsiteY81" fmla="*/ 970306 h 4094507"/>
              <a:gd name="connsiteX82" fmla="*/ 1764289 w 1868988"/>
              <a:gd name="connsiteY82" fmla="*/ 986181 h 4094507"/>
              <a:gd name="connsiteX83" fmla="*/ 1865886 w 1868988"/>
              <a:gd name="connsiteY83" fmla="*/ 821079 h 4094507"/>
              <a:gd name="connsiteX84" fmla="*/ 1646813 w 1868988"/>
              <a:gd name="connsiteY84" fmla="*/ 211481 h 4094507"/>
              <a:gd name="connsiteX85" fmla="*/ 1418213 w 1868988"/>
              <a:gd name="connsiteY85" fmla="*/ 43206 h 4094507"/>
              <a:gd name="connsiteX86" fmla="*/ 1215014 w 1868988"/>
              <a:gd name="connsiteY86" fmla="*/ 8281 h 4094507"/>
              <a:gd name="connsiteX87" fmla="*/ 951489 w 1868988"/>
              <a:gd name="connsiteY87" fmla="*/ 201956 h 4094507"/>
              <a:gd name="connsiteX88" fmla="*/ 941964 w 1868988"/>
              <a:gd name="connsiteY88" fmla="*/ 328956 h 4094507"/>
              <a:gd name="connsiteX89" fmla="*/ 989589 w 1868988"/>
              <a:gd name="connsiteY89" fmla="*/ 398806 h 4094507"/>
              <a:gd name="connsiteX90" fmla="*/ 973714 w 1868988"/>
              <a:gd name="connsiteY90" fmla="*/ 468656 h 4094507"/>
              <a:gd name="connsiteX91" fmla="*/ 837189 w 1868988"/>
              <a:gd name="connsiteY91" fmla="*/ 348006 h 4094507"/>
              <a:gd name="connsiteX92" fmla="*/ 818138 w 1868988"/>
              <a:gd name="connsiteY92" fmla="*/ 179731 h 4094507"/>
              <a:gd name="connsiteX93" fmla="*/ 751464 w 1868988"/>
              <a:gd name="connsiteY93" fmla="*/ 167031 h 4094507"/>
              <a:gd name="connsiteX94" fmla="*/ 637164 w 1868988"/>
              <a:gd name="connsiteY94" fmla="*/ 287681 h 4094507"/>
              <a:gd name="connsiteX95" fmla="*/ 595889 w 1868988"/>
              <a:gd name="connsiteY95" fmla="*/ 487706 h 4094507"/>
              <a:gd name="connsiteX96" fmla="*/ 526039 w 1868988"/>
              <a:gd name="connsiteY96" fmla="*/ 398806 h 4094507"/>
              <a:gd name="connsiteX97" fmla="*/ 399039 w 1868988"/>
              <a:gd name="connsiteY97" fmla="*/ 294031 h 4094507"/>
              <a:gd name="connsiteX98" fmla="*/ 322838 w 1868988"/>
              <a:gd name="connsiteY98" fmla="*/ 195606 h 4094507"/>
              <a:gd name="connsiteX99" fmla="*/ 189488 w 1868988"/>
              <a:gd name="connsiteY99" fmla="*/ 424206 h 4094507"/>
              <a:gd name="connsiteX100" fmla="*/ 205364 w 1868988"/>
              <a:gd name="connsiteY100" fmla="*/ 500406 h 4094507"/>
              <a:gd name="connsiteX101" fmla="*/ 291089 w 1868988"/>
              <a:gd name="connsiteY101" fmla="*/ 500406 h 4094507"/>
              <a:gd name="connsiteX102" fmla="*/ 246639 w 1868988"/>
              <a:gd name="connsiteY102" fmla="*/ 582956 h 4094507"/>
              <a:gd name="connsiteX103" fmla="*/ 138689 w 1868988"/>
              <a:gd name="connsiteY103" fmla="*/ 655981 h 4094507"/>
              <a:gd name="connsiteX104" fmla="*/ 81536 w 1868988"/>
              <a:gd name="connsiteY104" fmla="*/ 913152 h 4094507"/>
              <a:gd name="connsiteX105" fmla="*/ 87889 w 1868988"/>
              <a:gd name="connsiteY105" fmla="*/ 1094131 h 4094507"/>
              <a:gd name="connsiteX106" fmla="*/ 97414 w 1868988"/>
              <a:gd name="connsiteY106" fmla="*/ 986181 h 4094507"/>
              <a:gd name="connsiteX107" fmla="*/ 141864 w 1868988"/>
              <a:gd name="connsiteY107" fmla="*/ 919506 h 4094507"/>
              <a:gd name="connsiteX108" fmla="*/ 224414 w 1868988"/>
              <a:gd name="connsiteY108" fmla="*/ 735356 h 4094507"/>
              <a:gd name="connsiteX109" fmla="*/ 240289 w 1868988"/>
              <a:gd name="connsiteY109" fmla="*/ 1021106 h 4094507"/>
              <a:gd name="connsiteX110" fmla="*/ 281564 w 1868988"/>
              <a:gd name="connsiteY110" fmla="*/ 1141756 h 4094507"/>
              <a:gd name="connsiteX111" fmla="*/ 202189 w 1868988"/>
              <a:gd name="connsiteY111" fmla="*/ 1205256 h 4094507"/>
              <a:gd name="connsiteX112" fmla="*/ 56139 w 1868988"/>
              <a:gd name="connsiteY112" fmla="*/ 1246531 h 4094507"/>
              <a:gd name="connsiteX113" fmla="*/ 17245 w 1868988"/>
              <a:gd name="connsiteY113" fmla="*/ 1389406 h 4094507"/>
              <a:gd name="connsiteX114" fmla="*/ 5339 w 1868988"/>
              <a:gd name="connsiteY114" fmla="*/ 1443381 h 4094507"/>
              <a:gd name="connsiteX115" fmla="*/ 110114 w 1868988"/>
              <a:gd name="connsiteY115" fmla="*/ 1586256 h 4094507"/>
              <a:gd name="connsiteX116" fmla="*/ 246639 w 1868988"/>
              <a:gd name="connsiteY116" fmla="*/ 1716431 h 4094507"/>
              <a:gd name="connsiteX117" fmla="*/ 227587 w 1868988"/>
              <a:gd name="connsiteY117" fmla="*/ 1973601 h 4094507"/>
              <a:gd name="connsiteX118" fmla="*/ 227587 w 1868988"/>
              <a:gd name="connsiteY118" fmla="*/ 1973205 h 4094507"/>
              <a:gd name="connsiteX0" fmla="*/ 227587 w 1868554"/>
              <a:gd name="connsiteY0" fmla="*/ 1973205 h 4094507"/>
              <a:gd name="connsiteX1" fmla="*/ 198220 w 1868554"/>
              <a:gd name="connsiteY1" fmla="*/ 2044250 h 4094507"/>
              <a:gd name="connsiteX2" fmla="*/ 152180 w 1868554"/>
              <a:gd name="connsiteY2" fmla="*/ 2148228 h 4094507"/>
              <a:gd name="connsiteX3" fmla="*/ 126783 w 1868554"/>
              <a:gd name="connsiteY3" fmla="*/ 2260944 h 4094507"/>
              <a:gd name="connsiteX4" fmla="*/ 128367 w 1868554"/>
              <a:gd name="connsiteY4" fmla="*/ 2467313 h 4094507"/>
              <a:gd name="connsiteX5" fmla="*/ 213298 w 1868554"/>
              <a:gd name="connsiteY5" fmla="*/ 2610983 h 4094507"/>
              <a:gd name="connsiteX6" fmla="*/ 252988 w 1868554"/>
              <a:gd name="connsiteY6" fmla="*/ 2689569 h 4094507"/>
              <a:gd name="connsiteX7" fmla="*/ 283149 w 1868554"/>
              <a:gd name="connsiteY7" fmla="*/ 2759415 h 4094507"/>
              <a:gd name="connsiteX8" fmla="*/ 226794 w 1868554"/>
              <a:gd name="connsiteY8" fmla="*/ 2770531 h 4094507"/>
              <a:gd name="connsiteX9" fmla="*/ 105351 w 1868554"/>
              <a:gd name="connsiteY9" fmla="*/ 2813394 h 4094507"/>
              <a:gd name="connsiteX10" fmla="*/ 50582 w 1868554"/>
              <a:gd name="connsiteY10" fmla="*/ 2834825 h 4094507"/>
              <a:gd name="connsiteX11" fmla="*/ 10098 w 1868554"/>
              <a:gd name="connsiteY11" fmla="*/ 2836409 h 4094507"/>
              <a:gd name="connsiteX12" fmla="*/ 55344 w 1868554"/>
              <a:gd name="connsiteY12" fmla="*/ 2918169 h 4094507"/>
              <a:gd name="connsiteX13" fmla="*/ 84711 w 1868554"/>
              <a:gd name="connsiteY13" fmla="*/ 2929279 h 4094507"/>
              <a:gd name="connsiteX14" fmla="*/ 122019 w 1868554"/>
              <a:gd name="connsiteY14" fmla="*/ 2906262 h 4094507"/>
              <a:gd name="connsiteX15" fmla="*/ 172023 w 1868554"/>
              <a:gd name="connsiteY15" fmla="*/ 2897527 h 4094507"/>
              <a:gd name="connsiteX16" fmla="*/ 126779 w 1868554"/>
              <a:gd name="connsiteY16" fmla="*/ 2965788 h 4094507"/>
              <a:gd name="connsiteX17" fmla="*/ 97413 w 1868554"/>
              <a:gd name="connsiteY17" fmla="*/ 3034056 h 4094507"/>
              <a:gd name="connsiteX18" fmla="*/ 161704 w 1868554"/>
              <a:gd name="connsiteY18" fmla="*/ 3115808 h 4094507"/>
              <a:gd name="connsiteX19" fmla="*/ 191073 w 1868554"/>
              <a:gd name="connsiteY19" fmla="*/ 3172958 h 4094507"/>
              <a:gd name="connsiteX20" fmla="*/ 97411 w 1868554"/>
              <a:gd name="connsiteY20" fmla="*/ 3218203 h 4094507"/>
              <a:gd name="connsiteX21" fmla="*/ 145038 w 1868554"/>
              <a:gd name="connsiteY21" fmla="*/ 3307106 h 4094507"/>
              <a:gd name="connsiteX22" fmla="*/ 243460 w 1868554"/>
              <a:gd name="connsiteY22" fmla="*/ 3341234 h 4094507"/>
              <a:gd name="connsiteX23" fmla="*/ 326805 w 1868554"/>
              <a:gd name="connsiteY23" fmla="*/ 3365841 h 4094507"/>
              <a:gd name="connsiteX24" fmla="*/ 392685 w 1868554"/>
              <a:gd name="connsiteY24" fmla="*/ 3453152 h 4094507"/>
              <a:gd name="connsiteX25" fmla="*/ 576838 w 1868554"/>
              <a:gd name="connsiteY25" fmla="*/ 3767481 h 4094507"/>
              <a:gd name="connsiteX26" fmla="*/ 694313 w 1868554"/>
              <a:gd name="connsiteY26" fmla="*/ 3830980 h 4094507"/>
              <a:gd name="connsiteX27" fmla="*/ 751463 w 1868554"/>
              <a:gd name="connsiteY27" fmla="*/ 3796057 h 4094507"/>
              <a:gd name="connsiteX28" fmla="*/ 849888 w 1868554"/>
              <a:gd name="connsiteY28" fmla="*/ 3786531 h 4094507"/>
              <a:gd name="connsiteX29" fmla="*/ 983238 w 1868554"/>
              <a:gd name="connsiteY29" fmla="*/ 3948456 h 4094507"/>
              <a:gd name="connsiteX30" fmla="*/ 1018163 w 1868554"/>
              <a:gd name="connsiteY30" fmla="*/ 4024655 h 4094507"/>
              <a:gd name="connsiteX31" fmla="*/ 1116588 w 1868554"/>
              <a:gd name="connsiteY31" fmla="*/ 4094507 h 4094507"/>
              <a:gd name="connsiteX32" fmla="*/ 1165799 w 1868554"/>
              <a:gd name="connsiteY32" fmla="*/ 4024652 h 4094507"/>
              <a:gd name="connsiteX33" fmla="*/ 1284864 w 1868554"/>
              <a:gd name="connsiteY33" fmla="*/ 3951632 h 4094507"/>
              <a:gd name="connsiteX34" fmla="*/ 1361063 w 1868554"/>
              <a:gd name="connsiteY34" fmla="*/ 3846855 h 4094507"/>
              <a:gd name="connsiteX35" fmla="*/ 1291213 w 1868554"/>
              <a:gd name="connsiteY35" fmla="*/ 3691282 h 4094507"/>
              <a:gd name="connsiteX36" fmla="*/ 1161039 w 1868554"/>
              <a:gd name="connsiteY36" fmla="*/ 3669057 h 4094507"/>
              <a:gd name="connsiteX37" fmla="*/ 1151513 w 1868554"/>
              <a:gd name="connsiteY37" fmla="*/ 3570631 h 4094507"/>
              <a:gd name="connsiteX38" fmla="*/ 1237239 w 1868554"/>
              <a:gd name="connsiteY38" fmla="*/ 3453157 h 4094507"/>
              <a:gd name="connsiteX39" fmla="*/ 1392814 w 1868554"/>
              <a:gd name="connsiteY39" fmla="*/ 3338857 h 4094507"/>
              <a:gd name="connsiteX40" fmla="*/ 1548388 w 1868554"/>
              <a:gd name="connsiteY40" fmla="*/ 3253132 h 4094507"/>
              <a:gd name="connsiteX41" fmla="*/ 1619823 w 1868554"/>
              <a:gd name="connsiteY41" fmla="*/ 3114221 h 4094507"/>
              <a:gd name="connsiteX42" fmla="*/ 1497589 w 1868554"/>
              <a:gd name="connsiteY42" fmla="*/ 3072157 h 4094507"/>
              <a:gd name="connsiteX43" fmla="*/ 1319789 w 1868554"/>
              <a:gd name="connsiteY43" fmla="*/ 3119782 h 4094507"/>
              <a:gd name="connsiteX44" fmla="*/ 1154689 w 1868554"/>
              <a:gd name="connsiteY44" fmla="*/ 3008657 h 4094507"/>
              <a:gd name="connsiteX45" fmla="*/ 1059439 w 1868554"/>
              <a:gd name="connsiteY45" fmla="*/ 3002307 h 4094507"/>
              <a:gd name="connsiteX46" fmla="*/ 1014989 w 1868554"/>
              <a:gd name="connsiteY46" fmla="*/ 3037232 h 4094507"/>
              <a:gd name="connsiteX47" fmla="*/ 971329 w 1868554"/>
              <a:gd name="connsiteY47" fmla="*/ 2977696 h 4094507"/>
              <a:gd name="connsiteX48" fmla="*/ 967361 w 1868554"/>
              <a:gd name="connsiteY48" fmla="*/ 2937214 h 4094507"/>
              <a:gd name="connsiteX49" fmla="*/ 964980 w 1868554"/>
              <a:gd name="connsiteY49" fmla="*/ 2937216 h 4094507"/>
              <a:gd name="connsiteX50" fmla="*/ 950691 w 1868554"/>
              <a:gd name="connsiteY50" fmla="*/ 2900702 h 4094507"/>
              <a:gd name="connsiteX51" fmla="*/ 891954 w 1868554"/>
              <a:gd name="connsiteY51" fmla="*/ 2862602 h 4094507"/>
              <a:gd name="connsiteX52" fmla="*/ 860207 w 1868554"/>
              <a:gd name="connsiteY52" fmla="*/ 2846731 h 4094507"/>
              <a:gd name="connsiteX53" fmla="*/ 840360 w 1868554"/>
              <a:gd name="connsiteY53" fmla="*/ 2818152 h 4094507"/>
              <a:gd name="connsiteX54" fmla="*/ 879257 w 1868554"/>
              <a:gd name="connsiteY54" fmla="*/ 2787200 h 4094507"/>
              <a:gd name="connsiteX55" fmla="*/ 910212 w 1868554"/>
              <a:gd name="connsiteY55" fmla="*/ 2770526 h 4094507"/>
              <a:gd name="connsiteX56" fmla="*/ 938788 w 1868554"/>
              <a:gd name="connsiteY56" fmla="*/ 2758625 h 4094507"/>
              <a:gd name="connsiteX57" fmla="*/ 989586 w 1868554"/>
              <a:gd name="connsiteY57" fmla="*/ 2735602 h 4094507"/>
              <a:gd name="connsiteX58" fmla="*/ 951486 w 1868554"/>
              <a:gd name="connsiteY58" fmla="*/ 2591139 h 4094507"/>
              <a:gd name="connsiteX59" fmla="*/ 776068 w 1868554"/>
              <a:gd name="connsiteY59" fmla="*/ 2502240 h 4094507"/>
              <a:gd name="connsiteX60" fmla="*/ 768923 w 1868554"/>
              <a:gd name="connsiteY60" fmla="*/ 2502636 h 4094507"/>
              <a:gd name="connsiteX61" fmla="*/ 726855 w 1868554"/>
              <a:gd name="connsiteY61" fmla="*/ 2438739 h 4094507"/>
              <a:gd name="connsiteX62" fmla="*/ 693519 w 1868554"/>
              <a:gd name="connsiteY62" fmla="*/ 2444300 h 4094507"/>
              <a:gd name="connsiteX63" fmla="*/ 677642 w 1868554"/>
              <a:gd name="connsiteY63" fmla="*/ 2437150 h 4094507"/>
              <a:gd name="connsiteX64" fmla="*/ 759398 w 1868554"/>
              <a:gd name="connsiteY64" fmla="*/ 2325233 h 4094507"/>
              <a:gd name="connsiteX65" fmla="*/ 800676 w 1868554"/>
              <a:gd name="connsiteY65" fmla="*/ 2365719 h 4094507"/>
              <a:gd name="connsiteX66" fmla="*/ 844329 w 1868554"/>
              <a:gd name="connsiteY66" fmla="*/ 2403021 h 4094507"/>
              <a:gd name="connsiteX67" fmla="*/ 838776 w 1868554"/>
              <a:gd name="connsiteY67" fmla="*/ 2332381 h 4094507"/>
              <a:gd name="connsiteX68" fmla="*/ 838776 w 1868554"/>
              <a:gd name="connsiteY68" fmla="*/ 2282375 h 4094507"/>
              <a:gd name="connsiteX69" fmla="*/ 822107 w 1868554"/>
              <a:gd name="connsiteY69" fmla="*/ 2253800 h 4094507"/>
              <a:gd name="connsiteX70" fmla="*/ 801467 w 1868554"/>
              <a:gd name="connsiteY70" fmla="*/ 2217281 h 4094507"/>
              <a:gd name="connsiteX71" fmla="*/ 741144 w 1868554"/>
              <a:gd name="connsiteY71" fmla="*/ 2187125 h 4094507"/>
              <a:gd name="connsiteX72" fmla="*/ 676054 w 1868554"/>
              <a:gd name="connsiteY72" fmla="*/ 2160927 h 4094507"/>
              <a:gd name="connsiteX73" fmla="*/ 735588 w 1868554"/>
              <a:gd name="connsiteY73" fmla="*/ 2135531 h 4094507"/>
              <a:gd name="connsiteX74" fmla="*/ 789561 w 1868554"/>
              <a:gd name="connsiteY74" fmla="*/ 2068057 h 4094507"/>
              <a:gd name="connsiteX75" fmla="*/ 846713 w 1868554"/>
              <a:gd name="connsiteY75" fmla="*/ 2052981 h 4094507"/>
              <a:gd name="connsiteX76" fmla="*/ 853063 w 1868554"/>
              <a:gd name="connsiteY76" fmla="*/ 2010912 h 4094507"/>
              <a:gd name="connsiteX77" fmla="*/ 861792 w 1868554"/>
              <a:gd name="connsiteY77" fmla="*/ 1963281 h 4094507"/>
              <a:gd name="connsiteX78" fmla="*/ 810992 w 1868554"/>
              <a:gd name="connsiteY78" fmla="*/ 1939472 h 4094507"/>
              <a:gd name="connsiteX79" fmla="*/ 1224538 w 1868554"/>
              <a:gd name="connsiteY79" fmla="*/ 1592606 h 4094507"/>
              <a:gd name="connsiteX80" fmla="*/ 1459489 w 1868554"/>
              <a:gd name="connsiteY80" fmla="*/ 909981 h 4094507"/>
              <a:gd name="connsiteX81" fmla="*/ 1605539 w 1868554"/>
              <a:gd name="connsiteY81" fmla="*/ 970306 h 4094507"/>
              <a:gd name="connsiteX82" fmla="*/ 1726189 w 1868554"/>
              <a:gd name="connsiteY82" fmla="*/ 932206 h 4094507"/>
              <a:gd name="connsiteX83" fmla="*/ 1764289 w 1868554"/>
              <a:gd name="connsiteY83" fmla="*/ 986181 h 4094507"/>
              <a:gd name="connsiteX84" fmla="*/ 1865886 w 1868554"/>
              <a:gd name="connsiteY84" fmla="*/ 821079 h 4094507"/>
              <a:gd name="connsiteX85" fmla="*/ 1646813 w 1868554"/>
              <a:gd name="connsiteY85" fmla="*/ 211481 h 4094507"/>
              <a:gd name="connsiteX86" fmla="*/ 1418213 w 1868554"/>
              <a:gd name="connsiteY86" fmla="*/ 43206 h 4094507"/>
              <a:gd name="connsiteX87" fmla="*/ 1215014 w 1868554"/>
              <a:gd name="connsiteY87" fmla="*/ 8281 h 4094507"/>
              <a:gd name="connsiteX88" fmla="*/ 951489 w 1868554"/>
              <a:gd name="connsiteY88" fmla="*/ 201956 h 4094507"/>
              <a:gd name="connsiteX89" fmla="*/ 941964 w 1868554"/>
              <a:gd name="connsiteY89" fmla="*/ 328956 h 4094507"/>
              <a:gd name="connsiteX90" fmla="*/ 989589 w 1868554"/>
              <a:gd name="connsiteY90" fmla="*/ 398806 h 4094507"/>
              <a:gd name="connsiteX91" fmla="*/ 973714 w 1868554"/>
              <a:gd name="connsiteY91" fmla="*/ 468656 h 4094507"/>
              <a:gd name="connsiteX92" fmla="*/ 837189 w 1868554"/>
              <a:gd name="connsiteY92" fmla="*/ 348006 h 4094507"/>
              <a:gd name="connsiteX93" fmla="*/ 818138 w 1868554"/>
              <a:gd name="connsiteY93" fmla="*/ 179731 h 4094507"/>
              <a:gd name="connsiteX94" fmla="*/ 751464 w 1868554"/>
              <a:gd name="connsiteY94" fmla="*/ 167031 h 4094507"/>
              <a:gd name="connsiteX95" fmla="*/ 637164 w 1868554"/>
              <a:gd name="connsiteY95" fmla="*/ 287681 h 4094507"/>
              <a:gd name="connsiteX96" fmla="*/ 595889 w 1868554"/>
              <a:gd name="connsiteY96" fmla="*/ 487706 h 4094507"/>
              <a:gd name="connsiteX97" fmla="*/ 526039 w 1868554"/>
              <a:gd name="connsiteY97" fmla="*/ 398806 h 4094507"/>
              <a:gd name="connsiteX98" fmla="*/ 399039 w 1868554"/>
              <a:gd name="connsiteY98" fmla="*/ 294031 h 4094507"/>
              <a:gd name="connsiteX99" fmla="*/ 322838 w 1868554"/>
              <a:gd name="connsiteY99" fmla="*/ 195606 h 4094507"/>
              <a:gd name="connsiteX100" fmla="*/ 189488 w 1868554"/>
              <a:gd name="connsiteY100" fmla="*/ 424206 h 4094507"/>
              <a:gd name="connsiteX101" fmla="*/ 205364 w 1868554"/>
              <a:gd name="connsiteY101" fmla="*/ 500406 h 4094507"/>
              <a:gd name="connsiteX102" fmla="*/ 291089 w 1868554"/>
              <a:gd name="connsiteY102" fmla="*/ 500406 h 4094507"/>
              <a:gd name="connsiteX103" fmla="*/ 246639 w 1868554"/>
              <a:gd name="connsiteY103" fmla="*/ 582956 h 4094507"/>
              <a:gd name="connsiteX104" fmla="*/ 138689 w 1868554"/>
              <a:gd name="connsiteY104" fmla="*/ 655981 h 4094507"/>
              <a:gd name="connsiteX105" fmla="*/ 81536 w 1868554"/>
              <a:gd name="connsiteY105" fmla="*/ 913152 h 4094507"/>
              <a:gd name="connsiteX106" fmla="*/ 87889 w 1868554"/>
              <a:gd name="connsiteY106" fmla="*/ 1094131 h 4094507"/>
              <a:gd name="connsiteX107" fmla="*/ 97414 w 1868554"/>
              <a:gd name="connsiteY107" fmla="*/ 986181 h 4094507"/>
              <a:gd name="connsiteX108" fmla="*/ 141864 w 1868554"/>
              <a:gd name="connsiteY108" fmla="*/ 919506 h 4094507"/>
              <a:gd name="connsiteX109" fmla="*/ 224414 w 1868554"/>
              <a:gd name="connsiteY109" fmla="*/ 735356 h 4094507"/>
              <a:gd name="connsiteX110" fmla="*/ 240289 w 1868554"/>
              <a:gd name="connsiteY110" fmla="*/ 1021106 h 4094507"/>
              <a:gd name="connsiteX111" fmla="*/ 281564 w 1868554"/>
              <a:gd name="connsiteY111" fmla="*/ 1141756 h 4094507"/>
              <a:gd name="connsiteX112" fmla="*/ 202189 w 1868554"/>
              <a:gd name="connsiteY112" fmla="*/ 1205256 h 4094507"/>
              <a:gd name="connsiteX113" fmla="*/ 56139 w 1868554"/>
              <a:gd name="connsiteY113" fmla="*/ 1246531 h 4094507"/>
              <a:gd name="connsiteX114" fmla="*/ 17245 w 1868554"/>
              <a:gd name="connsiteY114" fmla="*/ 1389406 h 4094507"/>
              <a:gd name="connsiteX115" fmla="*/ 5339 w 1868554"/>
              <a:gd name="connsiteY115" fmla="*/ 1443381 h 4094507"/>
              <a:gd name="connsiteX116" fmla="*/ 110114 w 1868554"/>
              <a:gd name="connsiteY116" fmla="*/ 1586256 h 4094507"/>
              <a:gd name="connsiteX117" fmla="*/ 246639 w 1868554"/>
              <a:gd name="connsiteY117" fmla="*/ 1716431 h 4094507"/>
              <a:gd name="connsiteX118" fmla="*/ 227587 w 1868554"/>
              <a:gd name="connsiteY118" fmla="*/ 1973601 h 4094507"/>
              <a:gd name="connsiteX119" fmla="*/ 227587 w 1868554"/>
              <a:gd name="connsiteY119" fmla="*/ 1973205 h 4094507"/>
              <a:gd name="connsiteX0" fmla="*/ 227587 w 1868554"/>
              <a:gd name="connsiteY0" fmla="*/ 1973205 h 4094507"/>
              <a:gd name="connsiteX1" fmla="*/ 198220 w 1868554"/>
              <a:gd name="connsiteY1" fmla="*/ 2044250 h 4094507"/>
              <a:gd name="connsiteX2" fmla="*/ 152180 w 1868554"/>
              <a:gd name="connsiteY2" fmla="*/ 2148228 h 4094507"/>
              <a:gd name="connsiteX3" fmla="*/ 126783 w 1868554"/>
              <a:gd name="connsiteY3" fmla="*/ 2260944 h 4094507"/>
              <a:gd name="connsiteX4" fmla="*/ 128367 w 1868554"/>
              <a:gd name="connsiteY4" fmla="*/ 2467313 h 4094507"/>
              <a:gd name="connsiteX5" fmla="*/ 213298 w 1868554"/>
              <a:gd name="connsiteY5" fmla="*/ 2610983 h 4094507"/>
              <a:gd name="connsiteX6" fmla="*/ 252988 w 1868554"/>
              <a:gd name="connsiteY6" fmla="*/ 2689569 h 4094507"/>
              <a:gd name="connsiteX7" fmla="*/ 283149 w 1868554"/>
              <a:gd name="connsiteY7" fmla="*/ 2759415 h 4094507"/>
              <a:gd name="connsiteX8" fmla="*/ 226794 w 1868554"/>
              <a:gd name="connsiteY8" fmla="*/ 2770531 h 4094507"/>
              <a:gd name="connsiteX9" fmla="*/ 105351 w 1868554"/>
              <a:gd name="connsiteY9" fmla="*/ 2813394 h 4094507"/>
              <a:gd name="connsiteX10" fmla="*/ 50582 w 1868554"/>
              <a:gd name="connsiteY10" fmla="*/ 2834825 h 4094507"/>
              <a:gd name="connsiteX11" fmla="*/ 10098 w 1868554"/>
              <a:gd name="connsiteY11" fmla="*/ 2836409 h 4094507"/>
              <a:gd name="connsiteX12" fmla="*/ 55344 w 1868554"/>
              <a:gd name="connsiteY12" fmla="*/ 2918169 h 4094507"/>
              <a:gd name="connsiteX13" fmla="*/ 84711 w 1868554"/>
              <a:gd name="connsiteY13" fmla="*/ 2929279 h 4094507"/>
              <a:gd name="connsiteX14" fmla="*/ 122019 w 1868554"/>
              <a:gd name="connsiteY14" fmla="*/ 2906262 h 4094507"/>
              <a:gd name="connsiteX15" fmla="*/ 172023 w 1868554"/>
              <a:gd name="connsiteY15" fmla="*/ 2897527 h 4094507"/>
              <a:gd name="connsiteX16" fmla="*/ 126779 w 1868554"/>
              <a:gd name="connsiteY16" fmla="*/ 2965788 h 4094507"/>
              <a:gd name="connsiteX17" fmla="*/ 97413 w 1868554"/>
              <a:gd name="connsiteY17" fmla="*/ 3034056 h 4094507"/>
              <a:gd name="connsiteX18" fmla="*/ 161704 w 1868554"/>
              <a:gd name="connsiteY18" fmla="*/ 3115808 h 4094507"/>
              <a:gd name="connsiteX19" fmla="*/ 191073 w 1868554"/>
              <a:gd name="connsiteY19" fmla="*/ 3172958 h 4094507"/>
              <a:gd name="connsiteX20" fmla="*/ 97411 w 1868554"/>
              <a:gd name="connsiteY20" fmla="*/ 3218203 h 4094507"/>
              <a:gd name="connsiteX21" fmla="*/ 145038 w 1868554"/>
              <a:gd name="connsiteY21" fmla="*/ 3307106 h 4094507"/>
              <a:gd name="connsiteX22" fmla="*/ 243460 w 1868554"/>
              <a:gd name="connsiteY22" fmla="*/ 3341234 h 4094507"/>
              <a:gd name="connsiteX23" fmla="*/ 326805 w 1868554"/>
              <a:gd name="connsiteY23" fmla="*/ 3365841 h 4094507"/>
              <a:gd name="connsiteX24" fmla="*/ 392685 w 1868554"/>
              <a:gd name="connsiteY24" fmla="*/ 3453152 h 4094507"/>
              <a:gd name="connsiteX25" fmla="*/ 576838 w 1868554"/>
              <a:gd name="connsiteY25" fmla="*/ 3767481 h 4094507"/>
              <a:gd name="connsiteX26" fmla="*/ 694313 w 1868554"/>
              <a:gd name="connsiteY26" fmla="*/ 3830980 h 4094507"/>
              <a:gd name="connsiteX27" fmla="*/ 751463 w 1868554"/>
              <a:gd name="connsiteY27" fmla="*/ 3796057 h 4094507"/>
              <a:gd name="connsiteX28" fmla="*/ 849888 w 1868554"/>
              <a:gd name="connsiteY28" fmla="*/ 3786531 h 4094507"/>
              <a:gd name="connsiteX29" fmla="*/ 983238 w 1868554"/>
              <a:gd name="connsiteY29" fmla="*/ 3948456 h 4094507"/>
              <a:gd name="connsiteX30" fmla="*/ 1018163 w 1868554"/>
              <a:gd name="connsiteY30" fmla="*/ 4024655 h 4094507"/>
              <a:gd name="connsiteX31" fmla="*/ 1116588 w 1868554"/>
              <a:gd name="connsiteY31" fmla="*/ 4094507 h 4094507"/>
              <a:gd name="connsiteX32" fmla="*/ 1165799 w 1868554"/>
              <a:gd name="connsiteY32" fmla="*/ 4024652 h 4094507"/>
              <a:gd name="connsiteX33" fmla="*/ 1284864 w 1868554"/>
              <a:gd name="connsiteY33" fmla="*/ 3951632 h 4094507"/>
              <a:gd name="connsiteX34" fmla="*/ 1361063 w 1868554"/>
              <a:gd name="connsiteY34" fmla="*/ 3846855 h 4094507"/>
              <a:gd name="connsiteX35" fmla="*/ 1291213 w 1868554"/>
              <a:gd name="connsiteY35" fmla="*/ 3691282 h 4094507"/>
              <a:gd name="connsiteX36" fmla="*/ 1161039 w 1868554"/>
              <a:gd name="connsiteY36" fmla="*/ 3669057 h 4094507"/>
              <a:gd name="connsiteX37" fmla="*/ 1151513 w 1868554"/>
              <a:gd name="connsiteY37" fmla="*/ 3570631 h 4094507"/>
              <a:gd name="connsiteX38" fmla="*/ 1237239 w 1868554"/>
              <a:gd name="connsiteY38" fmla="*/ 3453157 h 4094507"/>
              <a:gd name="connsiteX39" fmla="*/ 1392814 w 1868554"/>
              <a:gd name="connsiteY39" fmla="*/ 3338857 h 4094507"/>
              <a:gd name="connsiteX40" fmla="*/ 1548388 w 1868554"/>
              <a:gd name="connsiteY40" fmla="*/ 3253132 h 4094507"/>
              <a:gd name="connsiteX41" fmla="*/ 1619823 w 1868554"/>
              <a:gd name="connsiteY41" fmla="*/ 3114221 h 4094507"/>
              <a:gd name="connsiteX42" fmla="*/ 1497589 w 1868554"/>
              <a:gd name="connsiteY42" fmla="*/ 3072157 h 4094507"/>
              <a:gd name="connsiteX43" fmla="*/ 1319789 w 1868554"/>
              <a:gd name="connsiteY43" fmla="*/ 3119782 h 4094507"/>
              <a:gd name="connsiteX44" fmla="*/ 1154689 w 1868554"/>
              <a:gd name="connsiteY44" fmla="*/ 3008657 h 4094507"/>
              <a:gd name="connsiteX45" fmla="*/ 1059439 w 1868554"/>
              <a:gd name="connsiteY45" fmla="*/ 3002307 h 4094507"/>
              <a:gd name="connsiteX46" fmla="*/ 1014989 w 1868554"/>
              <a:gd name="connsiteY46" fmla="*/ 3037232 h 4094507"/>
              <a:gd name="connsiteX47" fmla="*/ 971329 w 1868554"/>
              <a:gd name="connsiteY47" fmla="*/ 2977696 h 4094507"/>
              <a:gd name="connsiteX48" fmla="*/ 967361 w 1868554"/>
              <a:gd name="connsiteY48" fmla="*/ 2937214 h 4094507"/>
              <a:gd name="connsiteX49" fmla="*/ 964980 w 1868554"/>
              <a:gd name="connsiteY49" fmla="*/ 2937216 h 4094507"/>
              <a:gd name="connsiteX50" fmla="*/ 950691 w 1868554"/>
              <a:gd name="connsiteY50" fmla="*/ 2900702 h 4094507"/>
              <a:gd name="connsiteX51" fmla="*/ 891954 w 1868554"/>
              <a:gd name="connsiteY51" fmla="*/ 2862602 h 4094507"/>
              <a:gd name="connsiteX52" fmla="*/ 860207 w 1868554"/>
              <a:gd name="connsiteY52" fmla="*/ 2846731 h 4094507"/>
              <a:gd name="connsiteX53" fmla="*/ 840360 w 1868554"/>
              <a:gd name="connsiteY53" fmla="*/ 2818152 h 4094507"/>
              <a:gd name="connsiteX54" fmla="*/ 879257 w 1868554"/>
              <a:gd name="connsiteY54" fmla="*/ 2787200 h 4094507"/>
              <a:gd name="connsiteX55" fmla="*/ 910212 w 1868554"/>
              <a:gd name="connsiteY55" fmla="*/ 2770526 h 4094507"/>
              <a:gd name="connsiteX56" fmla="*/ 938788 w 1868554"/>
              <a:gd name="connsiteY56" fmla="*/ 2758625 h 4094507"/>
              <a:gd name="connsiteX57" fmla="*/ 989586 w 1868554"/>
              <a:gd name="connsiteY57" fmla="*/ 2735602 h 4094507"/>
              <a:gd name="connsiteX58" fmla="*/ 951486 w 1868554"/>
              <a:gd name="connsiteY58" fmla="*/ 2591139 h 4094507"/>
              <a:gd name="connsiteX59" fmla="*/ 776068 w 1868554"/>
              <a:gd name="connsiteY59" fmla="*/ 2502240 h 4094507"/>
              <a:gd name="connsiteX60" fmla="*/ 768923 w 1868554"/>
              <a:gd name="connsiteY60" fmla="*/ 2502636 h 4094507"/>
              <a:gd name="connsiteX61" fmla="*/ 726855 w 1868554"/>
              <a:gd name="connsiteY61" fmla="*/ 2438739 h 4094507"/>
              <a:gd name="connsiteX62" fmla="*/ 693519 w 1868554"/>
              <a:gd name="connsiteY62" fmla="*/ 2444300 h 4094507"/>
              <a:gd name="connsiteX63" fmla="*/ 677642 w 1868554"/>
              <a:gd name="connsiteY63" fmla="*/ 2437150 h 4094507"/>
              <a:gd name="connsiteX64" fmla="*/ 759398 w 1868554"/>
              <a:gd name="connsiteY64" fmla="*/ 2325233 h 4094507"/>
              <a:gd name="connsiteX65" fmla="*/ 800676 w 1868554"/>
              <a:gd name="connsiteY65" fmla="*/ 2365719 h 4094507"/>
              <a:gd name="connsiteX66" fmla="*/ 844329 w 1868554"/>
              <a:gd name="connsiteY66" fmla="*/ 2403021 h 4094507"/>
              <a:gd name="connsiteX67" fmla="*/ 838776 w 1868554"/>
              <a:gd name="connsiteY67" fmla="*/ 2332381 h 4094507"/>
              <a:gd name="connsiteX68" fmla="*/ 838776 w 1868554"/>
              <a:gd name="connsiteY68" fmla="*/ 2282375 h 4094507"/>
              <a:gd name="connsiteX69" fmla="*/ 822107 w 1868554"/>
              <a:gd name="connsiteY69" fmla="*/ 2253800 h 4094507"/>
              <a:gd name="connsiteX70" fmla="*/ 801467 w 1868554"/>
              <a:gd name="connsiteY70" fmla="*/ 2217281 h 4094507"/>
              <a:gd name="connsiteX71" fmla="*/ 741144 w 1868554"/>
              <a:gd name="connsiteY71" fmla="*/ 2187125 h 4094507"/>
              <a:gd name="connsiteX72" fmla="*/ 676054 w 1868554"/>
              <a:gd name="connsiteY72" fmla="*/ 2160927 h 4094507"/>
              <a:gd name="connsiteX73" fmla="*/ 735588 w 1868554"/>
              <a:gd name="connsiteY73" fmla="*/ 2135531 h 4094507"/>
              <a:gd name="connsiteX74" fmla="*/ 789561 w 1868554"/>
              <a:gd name="connsiteY74" fmla="*/ 2068057 h 4094507"/>
              <a:gd name="connsiteX75" fmla="*/ 846713 w 1868554"/>
              <a:gd name="connsiteY75" fmla="*/ 2052981 h 4094507"/>
              <a:gd name="connsiteX76" fmla="*/ 853063 w 1868554"/>
              <a:gd name="connsiteY76" fmla="*/ 2010912 h 4094507"/>
              <a:gd name="connsiteX77" fmla="*/ 861792 w 1868554"/>
              <a:gd name="connsiteY77" fmla="*/ 1963281 h 4094507"/>
              <a:gd name="connsiteX78" fmla="*/ 810992 w 1868554"/>
              <a:gd name="connsiteY78" fmla="*/ 1939472 h 4094507"/>
              <a:gd name="connsiteX79" fmla="*/ 1224538 w 1868554"/>
              <a:gd name="connsiteY79" fmla="*/ 1592606 h 4094507"/>
              <a:gd name="connsiteX80" fmla="*/ 1427739 w 1868554"/>
              <a:gd name="connsiteY80" fmla="*/ 1183031 h 4094507"/>
              <a:gd name="connsiteX81" fmla="*/ 1459489 w 1868554"/>
              <a:gd name="connsiteY81" fmla="*/ 909981 h 4094507"/>
              <a:gd name="connsiteX82" fmla="*/ 1605539 w 1868554"/>
              <a:gd name="connsiteY82" fmla="*/ 970306 h 4094507"/>
              <a:gd name="connsiteX83" fmla="*/ 1726189 w 1868554"/>
              <a:gd name="connsiteY83" fmla="*/ 932206 h 4094507"/>
              <a:gd name="connsiteX84" fmla="*/ 1764289 w 1868554"/>
              <a:gd name="connsiteY84" fmla="*/ 986181 h 4094507"/>
              <a:gd name="connsiteX85" fmla="*/ 1865886 w 1868554"/>
              <a:gd name="connsiteY85" fmla="*/ 821079 h 4094507"/>
              <a:gd name="connsiteX86" fmla="*/ 1646813 w 1868554"/>
              <a:gd name="connsiteY86" fmla="*/ 211481 h 4094507"/>
              <a:gd name="connsiteX87" fmla="*/ 1418213 w 1868554"/>
              <a:gd name="connsiteY87" fmla="*/ 43206 h 4094507"/>
              <a:gd name="connsiteX88" fmla="*/ 1215014 w 1868554"/>
              <a:gd name="connsiteY88" fmla="*/ 8281 h 4094507"/>
              <a:gd name="connsiteX89" fmla="*/ 951489 w 1868554"/>
              <a:gd name="connsiteY89" fmla="*/ 201956 h 4094507"/>
              <a:gd name="connsiteX90" fmla="*/ 941964 w 1868554"/>
              <a:gd name="connsiteY90" fmla="*/ 328956 h 4094507"/>
              <a:gd name="connsiteX91" fmla="*/ 989589 w 1868554"/>
              <a:gd name="connsiteY91" fmla="*/ 398806 h 4094507"/>
              <a:gd name="connsiteX92" fmla="*/ 973714 w 1868554"/>
              <a:gd name="connsiteY92" fmla="*/ 468656 h 4094507"/>
              <a:gd name="connsiteX93" fmla="*/ 837189 w 1868554"/>
              <a:gd name="connsiteY93" fmla="*/ 348006 h 4094507"/>
              <a:gd name="connsiteX94" fmla="*/ 818138 w 1868554"/>
              <a:gd name="connsiteY94" fmla="*/ 179731 h 4094507"/>
              <a:gd name="connsiteX95" fmla="*/ 751464 w 1868554"/>
              <a:gd name="connsiteY95" fmla="*/ 167031 h 4094507"/>
              <a:gd name="connsiteX96" fmla="*/ 637164 w 1868554"/>
              <a:gd name="connsiteY96" fmla="*/ 287681 h 4094507"/>
              <a:gd name="connsiteX97" fmla="*/ 595889 w 1868554"/>
              <a:gd name="connsiteY97" fmla="*/ 487706 h 4094507"/>
              <a:gd name="connsiteX98" fmla="*/ 526039 w 1868554"/>
              <a:gd name="connsiteY98" fmla="*/ 398806 h 4094507"/>
              <a:gd name="connsiteX99" fmla="*/ 399039 w 1868554"/>
              <a:gd name="connsiteY99" fmla="*/ 294031 h 4094507"/>
              <a:gd name="connsiteX100" fmla="*/ 322838 w 1868554"/>
              <a:gd name="connsiteY100" fmla="*/ 195606 h 4094507"/>
              <a:gd name="connsiteX101" fmla="*/ 189488 w 1868554"/>
              <a:gd name="connsiteY101" fmla="*/ 424206 h 4094507"/>
              <a:gd name="connsiteX102" fmla="*/ 205364 w 1868554"/>
              <a:gd name="connsiteY102" fmla="*/ 500406 h 4094507"/>
              <a:gd name="connsiteX103" fmla="*/ 291089 w 1868554"/>
              <a:gd name="connsiteY103" fmla="*/ 500406 h 4094507"/>
              <a:gd name="connsiteX104" fmla="*/ 246639 w 1868554"/>
              <a:gd name="connsiteY104" fmla="*/ 582956 h 4094507"/>
              <a:gd name="connsiteX105" fmla="*/ 138689 w 1868554"/>
              <a:gd name="connsiteY105" fmla="*/ 655981 h 4094507"/>
              <a:gd name="connsiteX106" fmla="*/ 81536 w 1868554"/>
              <a:gd name="connsiteY106" fmla="*/ 913152 h 4094507"/>
              <a:gd name="connsiteX107" fmla="*/ 87889 w 1868554"/>
              <a:gd name="connsiteY107" fmla="*/ 1094131 h 4094507"/>
              <a:gd name="connsiteX108" fmla="*/ 97414 w 1868554"/>
              <a:gd name="connsiteY108" fmla="*/ 986181 h 4094507"/>
              <a:gd name="connsiteX109" fmla="*/ 141864 w 1868554"/>
              <a:gd name="connsiteY109" fmla="*/ 919506 h 4094507"/>
              <a:gd name="connsiteX110" fmla="*/ 224414 w 1868554"/>
              <a:gd name="connsiteY110" fmla="*/ 735356 h 4094507"/>
              <a:gd name="connsiteX111" fmla="*/ 240289 w 1868554"/>
              <a:gd name="connsiteY111" fmla="*/ 1021106 h 4094507"/>
              <a:gd name="connsiteX112" fmla="*/ 281564 w 1868554"/>
              <a:gd name="connsiteY112" fmla="*/ 1141756 h 4094507"/>
              <a:gd name="connsiteX113" fmla="*/ 202189 w 1868554"/>
              <a:gd name="connsiteY113" fmla="*/ 1205256 h 4094507"/>
              <a:gd name="connsiteX114" fmla="*/ 56139 w 1868554"/>
              <a:gd name="connsiteY114" fmla="*/ 1246531 h 4094507"/>
              <a:gd name="connsiteX115" fmla="*/ 17245 w 1868554"/>
              <a:gd name="connsiteY115" fmla="*/ 1389406 h 4094507"/>
              <a:gd name="connsiteX116" fmla="*/ 5339 w 1868554"/>
              <a:gd name="connsiteY116" fmla="*/ 1443381 h 4094507"/>
              <a:gd name="connsiteX117" fmla="*/ 110114 w 1868554"/>
              <a:gd name="connsiteY117" fmla="*/ 1586256 h 4094507"/>
              <a:gd name="connsiteX118" fmla="*/ 246639 w 1868554"/>
              <a:gd name="connsiteY118" fmla="*/ 1716431 h 4094507"/>
              <a:gd name="connsiteX119" fmla="*/ 227587 w 1868554"/>
              <a:gd name="connsiteY119" fmla="*/ 1973601 h 4094507"/>
              <a:gd name="connsiteX120" fmla="*/ 227587 w 1868554"/>
              <a:gd name="connsiteY120" fmla="*/ 1973205 h 4094507"/>
              <a:gd name="connsiteX0" fmla="*/ 227587 w 1868554"/>
              <a:gd name="connsiteY0" fmla="*/ 1973205 h 4094507"/>
              <a:gd name="connsiteX1" fmla="*/ 198220 w 1868554"/>
              <a:gd name="connsiteY1" fmla="*/ 2044250 h 4094507"/>
              <a:gd name="connsiteX2" fmla="*/ 152180 w 1868554"/>
              <a:gd name="connsiteY2" fmla="*/ 2148228 h 4094507"/>
              <a:gd name="connsiteX3" fmla="*/ 126783 w 1868554"/>
              <a:gd name="connsiteY3" fmla="*/ 2260944 h 4094507"/>
              <a:gd name="connsiteX4" fmla="*/ 128367 w 1868554"/>
              <a:gd name="connsiteY4" fmla="*/ 2467313 h 4094507"/>
              <a:gd name="connsiteX5" fmla="*/ 213298 w 1868554"/>
              <a:gd name="connsiteY5" fmla="*/ 2610983 h 4094507"/>
              <a:gd name="connsiteX6" fmla="*/ 252988 w 1868554"/>
              <a:gd name="connsiteY6" fmla="*/ 2689569 h 4094507"/>
              <a:gd name="connsiteX7" fmla="*/ 283149 w 1868554"/>
              <a:gd name="connsiteY7" fmla="*/ 2759415 h 4094507"/>
              <a:gd name="connsiteX8" fmla="*/ 226794 w 1868554"/>
              <a:gd name="connsiteY8" fmla="*/ 2770531 h 4094507"/>
              <a:gd name="connsiteX9" fmla="*/ 105351 w 1868554"/>
              <a:gd name="connsiteY9" fmla="*/ 2813394 h 4094507"/>
              <a:gd name="connsiteX10" fmla="*/ 50582 w 1868554"/>
              <a:gd name="connsiteY10" fmla="*/ 2834825 h 4094507"/>
              <a:gd name="connsiteX11" fmla="*/ 10098 w 1868554"/>
              <a:gd name="connsiteY11" fmla="*/ 2836409 h 4094507"/>
              <a:gd name="connsiteX12" fmla="*/ 55344 w 1868554"/>
              <a:gd name="connsiteY12" fmla="*/ 2918169 h 4094507"/>
              <a:gd name="connsiteX13" fmla="*/ 84711 w 1868554"/>
              <a:gd name="connsiteY13" fmla="*/ 2929279 h 4094507"/>
              <a:gd name="connsiteX14" fmla="*/ 122019 w 1868554"/>
              <a:gd name="connsiteY14" fmla="*/ 2906262 h 4094507"/>
              <a:gd name="connsiteX15" fmla="*/ 172023 w 1868554"/>
              <a:gd name="connsiteY15" fmla="*/ 2897527 h 4094507"/>
              <a:gd name="connsiteX16" fmla="*/ 126779 w 1868554"/>
              <a:gd name="connsiteY16" fmla="*/ 2965788 h 4094507"/>
              <a:gd name="connsiteX17" fmla="*/ 97413 w 1868554"/>
              <a:gd name="connsiteY17" fmla="*/ 3034056 h 4094507"/>
              <a:gd name="connsiteX18" fmla="*/ 161704 w 1868554"/>
              <a:gd name="connsiteY18" fmla="*/ 3115808 h 4094507"/>
              <a:gd name="connsiteX19" fmla="*/ 191073 w 1868554"/>
              <a:gd name="connsiteY19" fmla="*/ 3172958 h 4094507"/>
              <a:gd name="connsiteX20" fmla="*/ 97411 w 1868554"/>
              <a:gd name="connsiteY20" fmla="*/ 3218203 h 4094507"/>
              <a:gd name="connsiteX21" fmla="*/ 145038 w 1868554"/>
              <a:gd name="connsiteY21" fmla="*/ 3307106 h 4094507"/>
              <a:gd name="connsiteX22" fmla="*/ 243460 w 1868554"/>
              <a:gd name="connsiteY22" fmla="*/ 3341234 h 4094507"/>
              <a:gd name="connsiteX23" fmla="*/ 326805 w 1868554"/>
              <a:gd name="connsiteY23" fmla="*/ 3365841 h 4094507"/>
              <a:gd name="connsiteX24" fmla="*/ 392685 w 1868554"/>
              <a:gd name="connsiteY24" fmla="*/ 3453152 h 4094507"/>
              <a:gd name="connsiteX25" fmla="*/ 576838 w 1868554"/>
              <a:gd name="connsiteY25" fmla="*/ 3767481 h 4094507"/>
              <a:gd name="connsiteX26" fmla="*/ 694313 w 1868554"/>
              <a:gd name="connsiteY26" fmla="*/ 3830980 h 4094507"/>
              <a:gd name="connsiteX27" fmla="*/ 751463 w 1868554"/>
              <a:gd name="connsiteY27" fmla="*/ 3796057 h 4094507"/>
              <a:gd name="connsiteX28" fmla="*/ 849888 w 1868554"/>
              <a:gd name="connsiteY28" fmla="*/ 3786531 h 4094507"/>
              <a:gd name="connsiteX29" fmla="*/ 983238 w 1868554"/>
              <a:gd name="connsiteY29" fmla="*/ 3948456 h 4094507"/>
              <a:gd name="connsiteX30" fmla="*/ 1018163 w 1868554"/>
              <a:gd name="connsiteY30" fmla="*/ 4024655 h 4094507"/>
              <a:gd name="connsiteX31" fmla="*/ 1116588 w 1868554"/>
              <a:gd name="connsiteY31" fmla="*/ 4094507 h 4094507"/>
              <a:gd name="connsiteX32" fmla="*/ 1165799 w 1868554"/>
              <a:gd name="connsiteY32" fmla="*/ 4024652 h 4094507"/>
              <a:gd name="connsiteX33" fmla="*/ 1284864 w 1868554"/>
              <a:gd name="connsiteY33" fmla="*/ 3951632 h 4094507"/>
              <a:gd name="connsiteX34" fmla="*/ 1361063 w 1868554"/>
              <a:gd name="connsiteY34" fmla="*/ 3846855 h 4094507"/>
              <a:gd name="connsiteX35" fmla="*/ 1291213 w 1868554"/>
              <a:gd name="connsiteY35" fmla="*/ 3691282 h 4094507"/>
              <a:gd name="connsiteX36" fmla="*/ 1161039 w 1868554"/>
              <a:gd name="connsiteY36" fmla="*/ 3669057 h 4094507"/>
              <a:gd name="connsiteX37" fmla="*/ 1151513 w 1868554"/>
              <a:gd name="connsiteY37" fmla="*/ 3570631 h 4094507"/>
              <a:gd name="connsiteX38" fmla="*/ 1237239 w 1868554"/>
              <a:gd name="connsiteY38" fmla="*/ 3453157 h 4094507"/>
              <a:gd name="connsiteX39" fmla="*/ 1392814 w 1868554"/>
              <a:gd name="connsiteY39" fmla="*/ 3338857 h 4094507"/>
              <a:gd name="connsiteX40" fmla="*/ 1548388 w 1868554"/>
              <a:gd name="connsiteY40" fmla="*/ 3253132 h 4094507"/>
              <a:gd name="connsiteX41" fmla="*/ 1619823 w 1868554"/>
              <a:gd name="connsiteY41" fmla="*/ 3114221 h 4094507"/>
              <a:gd name="connsiteX42" fmla="*/ 1497589 w 1868554"/>
              <a:gd name="connsiteY42" fmla="*/ 3072157 h 4094507"/>
              <a:gd name="connsiteX43" fmla="*/ 1319789 w 1868554"/>
              <a:gd name="connsiteY43" fmla="*/ 3119782 h 4094507"/>
              <a:gd name="connsiteX44" fmla="*/ 1154689 w 1868554"/>
              <a:gd name="connsiteY44" fmla="*/ 3008657 h 4094507"/>
              <a:gd name="connsiteX45" fmla="*/ 1059439 w 1868554"/>
              <a:gd name="connsiteY45" fmla="*/ 3002307 h 4094507"/>
              <a:gd name="connsiteX46" fmla="*/ 1014989 w 1868554"/>
              <a:gd name="connsiteY46" fmla="*/ 3037232 h 4094507"/>
              <a:gd name="connsiteX47" fmla="*/ 971329 w 1868554"/>
              <a:gd name="connsiteY47" fmla="*/ 2977696 h 4094507"/>
              <a:gd name="connsiteX48" fmla="*/ 967361 w 1868554"/>
              <a:gd name="connsiteY48" fmla="*/ 2937214 h 4094507"/>
              <a:gd name="connsiteX49" fmla="*/ 964980 w 1868554"/>
              <a:gd name="connsiteY49" fmla="*/ 2937216 h 4094507"/>
              <a:gd name="connsiteX50" fmla="*/ 950691 w 1868554"/>
              <a:gd name="connsiteY50" fmla="*/ 2900702 h 4094507"/>
              <a:gd name="connsiteX51" fmla="*/ 891954 w 1868554"/>
              <a:gd name="connsiteY51" fmla="*/ 2862602 h 4094507"/>
              <a:gd name="connsiteX52" fmla="*/ 860207 w 1868554"/>
              <a:gd name="connsiteY52" fmla="*/ 2846731 h 4094507"/>
              <a:gd name="connsiteX53" fmla="*/ 840360 w 1868554"/>
              <a:gd name="connsiteY53" fmla="*/ 2818152 h 4094507"/>
              <a:gd name="connsiteX54" fmla="*/ 879257 w 1868554"/>
              <a:gd name="connsiteY54" fmla="*/ 2787200 h 4094507"/>
              <a:gd name="connsiteX55" fmla="*/ 910212 w 1868554"/>
              <a:gd name="connsiteY55" fmla="*/ 2770526 h 4094507"/>
              <a:gd name="connsiteX56" fmla="*/ 938788 w 1868554"/>
              <a:gd name="connsiteY56" fmla="*/ 2758625 h 4094507"/>
              <a:gd name="connsiteX57" fmla="*/ 989586 w 1868554"/>
              <a:gd name="connsiteY57" fmla="*/ 2735602 h 4094507"/>
              <a:gd name="connsiteX58" fmla="*/ 951486 w 1868554"/>
              <a:gd name="connsiteY58" fmla="*/ 2591139 h 4094507"/>
              <a:gd name="connsiteX59" fmla="*/ 776068 w 1868554"/>
              <a:gd name="connsiteY59" fmla="*/ 2502240 h 4094507"/>
              <a:gd name="connsiteX60" fmla="*/ 768923 w 1868554"/>
              <a:gd name="connsiteY60" fmla="*/ 2502636 h 4094507"/>
              <a:gd name="connsiteX61" fmla="*/ 726855 w 1868554"/>
              <a:gd name="connsiteY61" fmla="*/ 2438739 h 4094507"/>
              <a:gd name="connsiteX62" fmla="*/ 693519 w 1868554"/>
              <a:gd name="connsiteY62" fmla="*/ 2444300 h 4094507"/>
              <a:gd name="connsiteX63" fmla="*/ 677642 w 1868554"/>
              <a:gd name="connsiteY63" fmla="*/ 2437150 h 4094507"/>
              <a:gd name="connsiteX64" fmla="*/ 759398 w 1868554"/>
              <a:gd name="connsiteY64" fmla="*/ 2325233 h 4094507"/>
              <a:gd name="connsiteX65" fmla="*/ 800676 w 1868554"/>
              <a:gd name="connsiteY65" fmla="*/ 2365719 h 4094507"/>
              <a:gd name="connsiteX66" fmla="*/ 844329 w 1868554"/>
              <a:gd name="connsiteY66" fmla="*/ 2403021 h 4094507"/>
              <a:gd name="connsiteX67" fmla="*/ 838776 w 1868554"/>
              <a:gd name="connsiteY67" fmla="*/ 2332381 h 4094507"/>
              <a:gd name="connsiteX68" fmla="*/ 838776 w 1868554"/>
              <a:gd name="connsiteY68" fmla="*/ 2282375 h 4094507"/>
              <a:gd name="connsiteX69" fmla="*/ 822107 w 1868554"/>
              <a:gd name="connsiteY69" fmla="*/ 2253800 h 4094507"/>
              <a:gd name="connsiteX70" fmla="*/ 801467 w 1868554"/>
              <a:gd name="connsiteY70" fmla="*/ 2217281 h 4094507"/>
              <a:gd name="connsiteX71" fmla="*/ 741144 w 1868554"/>
              <a:gd name="connsiteY71" fmla="*/ 2187125 h 4094507"/>
              <a:gd name="connsiteX72" fmla="*/ 676054 w 1868554"/>
              <a:gd name="connsiteY72" fmla="*/ 2160927 h 4094507"/>
              <a:gd name="connsiteX73" fmla="*/ 735588 w 1868554"/>
              <a:gd name="connsiteY73" fmla="*/ 2135531 h 4094507"/>
              <a:gd name="connsiteX74" fmla="*/ 789561 w 1868554"/>
              <a:gd name="connsiteY74" fmla="*/ 2068057 h 4094507"/>
              <a:gd name="connsiteX75" fmla="*/ 846713 w 1868554"/>
              <a:gd name="connsiteY75" fmla="*/ 2052981 h 4094507"/>
              <a:gd name="connsiteX76" fmla="*/ 853063 w 1868554"/>
              <a:gd name="connsiteY76" fmla="*/ 2010912 h 4094507"/>
              <a:gd name="connsiteX77" fmla="*/ 861792 w 1868554"/>
              <a:gd name="connsiteY77" fmla="*/ 1963281 h 4094507"/>
              <a:gd name="connsiteX78" fmla="*/ 810992 w 1868554"/>
              <a:gd name="connsiteY78" fmla="*/ 1939472 h 4094507"/>
              <a:gd name="connsiteX79" fmla="*/ 1224538 w 1868554"/>
              <a:gd name="connsiteY79" fmla="*/ 1592606 h 4094507"/>
              <a:gd name="connsiteX80" fmla="*/ 1427739 w 1868554"/>
              <a:gd name="connsiteY80" fmla="*/ 1183031 h 4094507"/>
              <a:gd name="connsiteX81" fmla="*/ 1424564 w 1868554"/>
              <a:gd name="connsiteY81" fmla="*/ 976656 h 4094507"/>
              <a:gd name="connsiteX82" fmla="*/ 1459489 w 1868554"/>
              <a:gd name="connsiteY82" fmla="*/ 909981 h 4094507"/>
              <a:gd name="connsiteX83" fmla="*/ 1605539 w 1868554"/>
              <a:gd name="connsiteY83" fmla="*/ 970306 h 4094507"/>
              <a:gd name="connsiteX84" fmla="*/ 1726189 w 1868554"/>
              <a:gd name="connsiteY84" fmla="*/ 932206 h 4094507"/>
              <a:gd name="connsiteX85" fmla="*/ 1764289 w 1868554"/>
              <a:gd name="connsiteY85" fmla="*/ 986181 h 4094507"/>
              <a:gd name="connsiteX86" fmla="*/ 1865886 w 1868554"/>
              <a:gd name="connsiteY86" fmla="*/ 821079 h 4094507"/>
              <a:gd name="connsiteX87" fmla="*/ 1646813 w 1868554"/>
              <a:gd name="connsiteY87" fmla="*/ 211481 h 4094507"/>
              <a:gd name="connsiteX88" fmla="*/ 1418213 w 1868554"/>
              <a:gd name="connsiteY88" fmla="*/ 43206 h 4094507"/>
              <a:gd name="connsiteX89" fmla="*/ 1215014 w 1868554"/>
              <a:gd name="connsiteY89" fmla="*/ 8281 h 4094507"/>
              <a:gd name="connsiteX90" fmla="*/ 951489 w 1868554"/>
              <a:gd name="connsiteY90" fmla="*/ 201956 h 4094507"/>
              <a:gd name="connsiteX91" fmla="*/ 941964 w 1868554"/>
              <a:gd name="connsiteY91" fmla="*/ 328956 h 4094507"/>
              <a:gd name="connsiteX92" fmla="*/ 989589 w 1868554"/>
              <a:gd name="connsiteY92" fmla="*/ 398806 h 4094507"/>
              <a:gd name="connsiteX93" fmla="*/ 973714 w 1868554"/>
              <a:gd name="connsiteY93" fmla="*/ 468656 h 4094507"/>
              <a:gd name="connsiteX94" fmla="*/ 837189 w 1868554"/>
              <a:gd name="connsiteY94" fmla="*/ 348006 h 4094507"/>
              <a:gd name="connsiteX95" fmla="*/ 818138 w 1868554"/>
              <a:gd name="connsiteY95" fmla="*/ 179731 h 4094507"/>
              <a:gd name="connsiteX96" fmla="*/ 751464 w 1868554"/>
              <a:gd name="connsiteY96" fmla="*/ 167031 h 4094507"/>
              <a:gd name="connsiteX97" fmla="*/ 637164 w 1868554"/>
              <a:gd name="connsiteY97" fmla="*/ 287681 h 4094507"/>
              <a:gd name="connsiteX98" fmla="*/ 595889 w 1868554"/>
              <a:gd name="connsiteY98" fmla="*/ 487706 h 4094507"/>
              <a:gd name="connsiteX99" fmla="*/ 526039 w 1868554"/>
              <a:gd name="connsiteY99" fmla="*/ 398806 h 4094507"/>
              <a:gd name="connsiteX100" fmla="*/ 399039 w 1868554"/>
              <a:gd name="connsiteY100" fmla="*/ 294031 h 4094507"/>
              <a:gd name="connsiteX101" fmla="*/ 322838 w 1868554"/>
              <a:gd name="connsiteY101" fmla="*/ 195606 h 4094507"/>
              <a:gd name="connsiteX102" fmla="*/ 189488 w 1868554"/>
              <a:gd name="connsiteY102" fmla="*/ 424206 h 4094507"/>
              <a:gd name="connsiteX103" fmla="*/ 205364 w 1868554"/>
              <a:gd name="connsiteY103" fmla="*/ 500406 h 4094507"/>
              <a:gd name="connsiteX104" fmla="*/ 291089 w 1868554"/>
              <a:gd name="connsiteY104" fmla="*/ 500406 h 4094507"/>
              <a:gd name="connsiteX105" fmla="*/ 246639 w 1868554"/>
              <a:gd name="connsiteY105" fmla="*/ 582956 h 4094507"/>
              <a:gd name="connsiteX106" fmla="*/ 138689 w 1868554"/>
              <a:gd name="connsiteY106" fmla="*/ 655981 h 4094507"/>
              <a:gd name="connsiteX107" fmla="*/ 81536 w 1868554"/>
              <a:gd name="connsiteY107" fmla="*/ 913152 h 4094507"/>
              <a:gd name="connsiteX108" fmla="*/ 87889 w 1868554"/>
              <a:gd name="connsiteY108" fmla="*/ 1094131 h 4094507"/>
              <a:gd name="connsiteX109" fmla="*/ 97414 w 1868554"/>
              <a:gd name="connsiteY109" fmla="*/ 986181 h 4094507"/>
              <a:gd name="connsiteX110" fmla="*/ 141864 w 1868554"/>
              <a:gd name="connsiteY110" fmla="*/ 919506 h 4094507"/>
              <a:gd name="connsiteX111" fmla="*/ 224414 w 1868554"/>
              <a:gd name="connsiteY111" fmla="*/ 735356 h 4094507"/>
              <a:gd name="connsiteX112" fmla="*/ 240289 w 1868554"/>
              <a:gd name="connsiteY112" fmla="*/ 1021106 h 4094507"/>
              <a:gd name="connsiteX113" fmla="*/ 281564 w 1868554"/>
              <a:gd name="connsiteY113" fmla="*/ 1141756 h 4094507"/>
              <a:gd name="connsiteX114" fmla="*/ 202189 w 1868554"/>
              <a:gd name="connsiteY114" fmla="*/ 1205256 h 4094507"/>
              <a:gd name="connsiteX115" fmla="*/ 56139 w 1868554"/>
              <a:gd name="connsiteY115" fmla="*/ 1246531 h 4094507"/>
              <a:gd name="connsiteX116" fmla="*/ 17245 w 1868554"/>
              <a:gd name="connsiteY116" fmla="*/ 1389406 h 4094507"/>
              <a:gd name="connsiteX117" fmla="*/ 5339 w 1868554"/>
              <a:gd name="connsiteY117" fmla="*/ 1443381 h 4094507"/>
              <a:gd name="connsiteX118" fmla="*/ 110114 w 1868554"/>
              <a:gd name="connsiteY118" fmla="*/ 1586256 h 4094507"/>
              <a:gd name="connsiteX119" fmla="*/ 246639 w 1868554"/>
              <a:gd name="connsiteY119" fmla="*/ 1716431 h 4094507"/>
              <a:gd name="connsiteX120" fmla="*/ 227587 w 1868554"/>
              <a:gd name="connsiteY120" fmla="*/ 1973601 h 4094507"/>
              <a:gd name="connsiteX121" fmla="*/ 227587 w 1868554"/>
              <a:gd name="connsiteY121" fmla="*/ 1973205 h 4094507"/>
              <a:gd name="connsiteX0" fmla="*/ 227587 w 1868554"/>
              <a:gd name="connsiteY0" fmla="*/ 1973205 h 4094507"/>
              <a:gd name="connsiteX1" fmla="*/ 198220 w 1868554"/>
              <a:gd name="connsiteY1" fmla="*/ 2044250 h 4094507"/>
              <a:gd name="connsiteX2" fmla="*/ 152180 w 1868554"/>
              <a:gd name="connsiteY2" fmla="*/ 2148228 h 4094507"/>
              <a:gd name="connsiteX3" fmla="*/ 126783 w 1868554"/>
              <a:gd name="connsiteY3" fmla="*/ 2260944 h 4094507"/>
              <a:gd name="connsiteX4" fmla="*/ 128367 w 1868554"/>
              <a:gd name="connsiteY4" fmla="*/ 2467313 h 4094507"/>
              <a:gd name="connsiteX5" fmla="*/ 213298 w 1868554"/>
              <a:gd name="connsiteY5" fmla="*/ 2610983 h 4094507"/>
              <a:gd name="connsiteX6" fmla="*/ 252988 w 1868554"/>
              <a:gd name="connsiteY6" fmla="*/ 2689569 h 4094507"/>
              <a:gd name="connsiteX7" fmla="*/ 283149 w 1868554"/>
              <a:gd name="connsiteY7" fmla="*/ 2759415 h 4094507"/>
              <a:gd name="connsiteX8" fmla="*/ 226794 w 1868554"/>
              <a:gd name="connsiteY8" fmla="*/ 2770531 h 4094507"/>
              <a:gd name="connsiteX9" fmla="*/ 105351 w 1868554"/>
              <a:gd name="connsiteY9" fmla="*/ 2813394 h 4094507"/>
              <a:gd name="connsiteX10" fmla="*/ 50582 w 1868554"/>
              <a:gd name="connsiteY10" fmla="*/ 2834825 h 4094507"/>
              <a:gd name="connsiteX11" fmla="*/ 10098 w 1868554"/>
              <a:gd name="connsiteY11" fmla="*/ 2836409 h 4094507"/>
              <a:gd name="connsiteX12" fmla="*/ 55344 w 1868554"/>
              <a:gd name="connsiteY12" fmla="*/ 2918169 h 4094507"/>
              <a:gd name="connsiteX13" fmla="*/ 84711 w 1868554"/>
              <a:gd name="connsiteY13" fmla="*/ 2929279 h 4094507"/>
              <a:gd name="connsiteX14" fmla="*/ 122019 w 1868554"/>
              <a:gd name="connsiteY14" fmla="*/ 2906262 h 4094507"/>
              <a:gd name="connsiteX15" fmla="*/ 172023 w 1868554"/>
              <a:gd name="connsiteY15" fmla="*/ 2897527 h 4094507"/>
              <a:gd name="connsiteX16" fmla="*/ 126779 w 1868554"/>
              <a:gd name="connsiteY16" fmla="*/ 2965788 h 4094507"/>
              <a:gd name="connsiteX17" fmla="*/ 97413 w 1868554"/>
              <a:gd name="connsiteY17" fmla="*/ 3034056 h 4094507"/>
              <a:gd name="connsiteX18" fmla="*/ 161704 w 1868554"/>
              <a:gd name="connsiteY18" fmla="*/ 3115808 h 4094507"/>
              <a:gd name="connsiteX19" fmla="*/ 191073 w 1868554"/>
              <a:gd name="connsiteY19" fmla="*/ 3172958 h 4094507"/>
              <a:gd name="connsiteX20" fmla="*/ 97411 w 1868554"/>
              <a:gd name="connsiteY20" fmla="*/ 3218203 h 4094507"/>
              <a:gd name="connsiteX21" fmla="*/ 145038 w 1868554"/>
              <a:gd name="connsiteY21" fmla="*/ 3307106 h 4094507"/>
              <a:gd name="connsiteX22" fmla="*/ 243460 w 1868554"/>
              <a:gd name="connsiteY22" fmla="*/ 3341234 h 4094507"/>
              <a:gd name="connsiteX23" fmla="*/ 326805 w 1868554"/>
              <a:gd name="connsiteY23" fmla="*/ 3365841 h 4094507"/>
              <a:gd name="connsiteX24" fmla="*/ 392685 w 1868554"/>
              <a:gd name="connsiteY24" fmla="*/ 3453152 h 4094507"/>
              <a:gd name="connsiteX25" fmla="*/ 576838 w 1868554"/>
              <a:gd name="connsiteY25" fmla="*/ 3767481 h 4094507"/>
              <a:gd name="connsiteX26" fmla="*/ 694313 w 1868554"/>
              <a:gd name="connsiteY26" fmla="*/ 3830980 h 4094507"/>
              <a:gd name="connsiteX27" fmla="*/ 751463 w 1868554"/>
              <a:gd name="connsiteY27" fmla="*/ 3796057 h 4094507"/>
              <a:gd name="connsiteX28" fmla="*/ 849888 w 1868554"/>
              <a:gd name="connsiteY28" fmla="*/ 3786531 h 4094507"/>
              <a:gd name="connsiteX29" fmla="*/ 983238 w 1868554"/>
              <a:gd name="connsiteY29" fmla="*/ 3948456 h 4094507"/>
              <a:gd name="connsiteX30" fmla="*/ 1018163 w 1868554"/>
              <a:gd name="connsiteY30" fmla="*/ 4024655 h 4094507"/>
              <a:gd name="connsiteX31" fmla="*/ 1116588 w 1868554"/>
              <a:gd name="connsiteY31" fmla="*/ 4094507 h 4094507"/>
              <a:gd name="connsiteX32" fmla="*/ 1165799 w 1868554"/>
              <a:gd name="connsiteY32" fmla="*/ 4024652 h 4094507"/>
              <a:gd name="connsiteX33" fmla="*/ 1284864 w 1868554"/>
              <a:gd name="connsiteY33" fmla="*/ 3951632 h 4094507"/>
              <a:gd name="connsiteX34" fmla="*/ 1361063 w 1868554"/>
              <a:gd name="connsiteY34" fmla="*/ 3846855 h 4094507"/>
              <a:gd name="connsiteX35" fmla="*/ 1291213 w 1868554"/>
              <a:gd name="connsiteY35" fmla="*/ 3691282 h 4094507"/>
              <a:gd name="connsiteX36" fmla="*/ 1161039 w 1868554"/>
              <a:gd name="connsiteY36" fmla="*/ 3669057 h 4094507"/>
              <a:gd name="connsiteX37" fmla="*/ 1151513 w 1868554"/>
              <a:gd name="connsiteY37" fmla="*/ 3570631 h 4094507"/>
              <a:gd name="connsiteX38" fmla="*/ 1237239 w 1868554"/>
              <a:gd name="connsiteY38" fmla="*/ 3453157 h 4094507"/>
              <a:gd name="connsiteX39" fmla="*/ 1392814 w 1868554"/>
              <a:gd name="connsiteY39" fmla="*/ 3338857 h 4094507"/>
              <a:gd name="connsiteX40" fmla="*/ 1548388 w 1868554"/>
              <a:gd name="connsiteY40" fmla="*/ 3253132 h 4094507"/>
              <a:gd name="connsiteX41" fmla="*/ 1619823 w 1868554"/>
              <a:gd name="connsiteY41" fmla="*/ 3114221 h 4094507"/>
              <a:gd name="connsiteX42" fmla="*/ 1497589 w 1868554"/>
              <a:gd name="connsiteY42" fmla="*/ 3072157 h 4094507"/>
              <a:gd name="connsiteX43" fmla="*/ 1319789 w 1868554"/>
              <a:gd name="connsiteY43" fmla="*/ 3119782 h 4094507"/>
              <a:gd name="connsiteX44" fmla="*/ 1154689 w 1868554"/>
              <a:gd name="connsiteY44" fmla="*/ 3008657 h 4094507"/>
              <a:gd name="connsiteX45" fmla="*/ 1059439 w 1868554"/>
              <a:gd name="connsiteY45" fmla="*/ 3002307 h 4094507"/>
              <a:gd name="connsiteX46" fmla="*/ 1014989 w 1868554"/>
              <a:gd name="connsiteY46" fmla="*/ 3037232 h 4094507"/>
              <a:gd name="connsiteX47" fmla="*/ 971329 w 1868554"/>
              <a:gd name="connsiteY47" fmla="*/ 2977696 h 4094507"/>
              <a:gd name="connsiteX48" fmla="*/ 967361 w 1868554"/>
              <a:gd name="connsiteY48" fmla="*/ 2937214 h 4094507"/>
              <a:gd name="connsiteX49" fmla="*/ 964980 w 1868554"/>
              <a:gd name="connsiteY49" fmla="*/ 2937216 h 4094507"/>
              <a:gd name="connsiteX50" fmla="*/ 950691 w 1868554"/>
              <a:gd name="connsiteY50" fmla="*/ 2900702 h 4094507"/>
              <a:gd name="connsiteX51" fmla="*/ 891954 w 1868554"/>
              <a:gd name="connsiteY51" fmla="*/ 2862602 h 4094507"/>
              <a:gd name="connsiteX52" fmla="*/ 860207 w 1868554"/>
              <a:gd name="connsiteY52" fmla="*/ 2846731 h 4094507"/>
              <a:gd name="connsiteX53" fmla="*/ 840360 w 1868554"/>
              <a:gd name="connsiteY53" fmla="*/ 2818152 h 4094507"/>
              <a:gd name="connsiteX54" fmla="*/ 879257 w 1868554"/>
              <a:gd name="connsiteY54" fmla="*/ 2787200 h 4094507"/>
              <a:gd name="connsiteX55" fmla="*/ 910212 w 1868554"/>
              <a:gd name="connsiteY55" fmla="*/ 2770526 h 4094507"/>
              <a:gd name="connsiteX56" fmla="*/ 938788 w 1868554"/>
              <a:gd name="connsiteY56" fmla="*/ 2758625 h 4094507"/>
              <a:gd name="connsiteX57" fmla="*/ 989586 w 1868554"/>
              <a:gd name="connsiteY57" fmla="*/ 2735602 h 4094507"/>
              <a:gd name="connsiteX58" fmla="*/ 951486 w 1868554"/>
              <a:gd name="connsiteY58" fmla="*/ 2591139 h 4094507"/>
              <a:gd name="connsiteX59" fmla="*/ 776068 w 1868554"/>
              <a:gd name="connsiteY59" fmla="*/ 2502240 h 4094507"/>
              <a:gd name="connsiteX60" fmla="*/ 768923 w 1868554"/>
              <a:gd name="connsiteY60" fmla="*/ 2502636 h 4094507"/>
              <a:gd name="connsiteX61" fmla="*/ 726855 w 1868554"/>
              <a:gd name="connsiteY61" fmla="*/ 2438739 h 4094507"/>
              <a:gd name="connsiteX62" fmla="*/ 693519 w 1868554"/>
              <a:gd name="connsiteY62" fmla="*/ 2444300 h 4094507"/>
              <a:gd name="connsiteX63" fmla="*/ 677642 w 1868554"/>
              <a:gd name="connsiteY63" fmla="*/ 2437150 h 4094507"/>
              <a:gd name="connsiteX64" fmla="*/ 759398 w 1868554"/>
              <a:gd name="connsiteY64" fmla="*/ 2325233 h 4094507"/>
              <a:gd name="connsiteX65" fmla="*/ 800676 w 1868554"/>
              <a:gd name="connsiteY65" fmla="*/ 2365719 h 4094507"/>
              <a:gd name="connsiteX66" fmla="*/ 844329 w 1868554"/>
              <a:gd name="connsiteY66" fmla="*/ 2403021 h 4094507"/>
              <a:gd name="connsiteX67" fmla="*/ 838776 w 1868554"/>
              <a:gd name="connsiteY67" fmla="*/ 2332381 h 4094507"/>
              <a:gd name="connsiteX68" fmla="*/ 838776 w 1868554"/>
              <a:gd name="connsiteY68" fmla="*/ 2282375 h 4094507"/>
              <a:gd name="connsiteX69" fmla="*/ 822107 w 1868554"/>
              <a:gd name="connsiteY69" fmla="*/ 2253800 h 4094507"/>
              <a:gd name="connsiteX70" fmla="*/ 801467 w 1868554"/>
              <a:gd name="connsiteY70" fmla="*/ 2217281 h 4094507"/>
              <a:gd name="connsiteX71" fmla="*/ 741144 w 1868554"/>
              <a:gd name="connsiteY71" fmla="*/ 2187125 h 4094507"/>
              <a:gd name="connsiteX72" fmla="*/ 676054 w 1868554"/>
              <a:gd name="connsiteY72" fmla="*/ 2160927 h 4094507"/>
              <a:gd name="connsiteX73" fmla="*/ 735588 w 1868554"/>
              <a:gd name="connsiteY73" fmla="*/ 2135531 h 4094507"/>
              <a:gd name="connsiteX74" fmla="*/ 789561 w 1868554"/>
              <a:gd name="connsiteY74" fmla="*/ 2068057 h 4094507"/>
              <a:gd name="connsiteX75" fmla="*/ 846713 w 1868554"/>
              <a:gd name="connsiteY75" fmla="*/ 2052981 h 4094507"/>
              <a:gd name="connsiteX76" fmla="*/ 853063 w 1868554"/>
              <a:gd name="connsiteY76" fmla="*/ 2010912 h 4094507"/>
              <a:gd name="connsiteX77" fmla="*/ 861792 w 1868554"/>
              <a:gd name="connsiteY77" fmla="*/ 1963281 h 4094507"/>
              <a:gd name="connsiteX78" fmla="*/ 810992 w 1868554"/>
              <a:gd name="connsiteY78" fmla="*/ 1939472 h 4094507"/>
              <a:gd name="connsiteX79" fmla="*/ 995939 w 1868554"/>
              <a:gd name="connsiteY79" fmla="*/ 1621181 h 4094507"/>
              <a:gd name="connsiteX80" fmla="*/ 1224538 w 1868554"/>
              <a:gd name="connsiteY80" fmla="*/ 1592606 h 4094507"/>
              <a:gd name="connsiteX81" fmla="*/ 1427739 w 1868554"/>
              <a:gd name="connsiteY81" fmla="*/ 1183031 h 4094507"/>
              <a:gd name="connsiteX82" fmla="*/ 1424564 w 1868554"/>
              <a:gd name="connsiteY82" fmla="*/ 976656 h 4094507"/>
              <a:gd name="connsiteX83" fmla="*/ 1459489 w 1868554"/>
              <a:gd name="connsiteY83" fmla="*/ 909981 h 4094507"/>
              <a:gd name="connsiteX84" fmla="*/ 1605539 w 1868554"/>
              <a:gd name="connsiteY84" fmla="*/ 970306 h 4094507"/>
              <a:gd name="connsiteX85" fmla="*/ 1726189 w 1868554"/>
              <a:gd name="connsiteY85" fmla="*/ 932206 h 4094507"/>
              <a:gd name="connsiteX86" fmla="*/ 1764289 w 1868554"/>
              <a:gd name="connsiteY86" fmla="*/ 986181 h 4094507"/>
              <a:gd name="connsiteX87" fmla="*/ 1865886 w 1868554"/>
              <a:gd name="connsiteY87" fmla="*/ 821079 h 4094507"/>
              <a:gd name="connsiteX88" fmla="*/ 1646813 w 1868554"/>
              <a:gd name="connsiteY88" fmla="*/ 211481 h 4094507"/>
              <a:gd name="connsiteX89" fmla="*/ 1418213 w 1868554"/>
              <a:gd name="connsiteY89" fmla="*/ 43206 h 4094507"/>
              <a:gd name="connsiteX90" fmla="*/ 1215014 w 1868554"/>
              <a:gd name="connsiteY90" fmla="*/ 8281 h 4094507"/>
              <a:gd name="connsiteX91" fmla="*/ 951489 w 1868554"/>
              <a:gd name="connsiteY91" fmla="*/ 201956 h 4094507"/>
              <a:gd name="connsiteX92" fmla="*/ 941964 w 1868554"/>
              <a:gd name="connsiteY92" fmla="*/ 328956 h 4094507"/>
              <a:gd name="connsiteX93" fmla="*/ 989589 w 1868554"/>
              <a:gd name="connsiteY93" fmla="*/ 398806 h 4094507"/>
              <a:gd name="connsiteX94" fmla="*/ 973714 w 1868554"/>
              <a:gd name="connsiteY94" fmla="*/ 468656 h 4094507"/>
              <a:gd name="connsiteX95" fmla="*/ 837189 w 1868554"/>
              <a:gd name="connsiteY95" fmla="*/ 348006 h 4094507"/>
              <a:gd name="connsiteX96" fmla="*/ 818138 w 1868554"/>
              <a:gd name="connsiteY96" fmla="*/ 179731 h 4094507"/>
              <a:gd name="connsiteX97" fmla="*/ 751464 w 1868554"/>
              <a:gd name="connsiteY97" fmla="*/ 167031 h 4094507"/>
              <a:gd name="connsiteX98" fmla="*/ 637164 w 1868554"/>
              <a:gd name="connsiteY98" fmla="*/ 287681 h 4094507"/>
              <a:gd name="connsiteX99" fmla="*/ 595889 w 1868554"/>
              <a:gd name="connsiteY99" fmla="*/ 487706 h 4094507"/>
              <a:gd name="connsiteX100" fmla="*/ 526039 w 1868554"/>
              <a:gd name="connsiteY100" fmla="*/ 398806 h 4094507"/>
              <a:gd name="connsiteX101" fmla="*/ 399039 w 1868554"/>
              <a:gd name="connsiteY101" fmla="*/ 294031 h 4094507"/>
              <a:gd name="connsiteX102" fmla="*/ 322838 w 1868554"/>
              <a:gd name="connsiteY102" fmla="*/ 195606 h 4094507"/>
              <a:gd name="connsiteX103" fmla="*/ 189488 w 1868554"/>
              <a:gd name="connsiteY103" fmla="*/ 424206 h 4094507"/>
              <a:gd name="connsiteX104" fmla="*/ 205364 w 1868554"/>
              <a:gd name="connsiteY104" fmla="*/ 500406 h 4094507"/>
              <a:gd name="connsiteX105" fmla="*/ 291089 w 1868554"/>
              <a:gd name="connsiteY105" fmla="*/ 500406 h 4094507"/>
              <a:gd name="connsiteX106" fmla="*/ 246639 w 1868554"/>
              <a:gd name="connsiteY106" fmla="*/ 582956 h 4094507"/>
              <a:gd name="connsiteX107" fmla="*/ 138689 w 1868554"/>
              <a:gd name="connsiteY107" fmla="*/ 655981 h 4094507"/>
              <a:gd name="connsiteX108" fmla="*/ 81536 w 1868554"/>
              <a:gd name="connsiteY108" fmla="*/ 913152 h 4094507"/>
              <a:gd name="connsiteX109" fmla="*/ 87889 w 1868554"/>
              <a:gd name="connsiteY109" fmla="*/ 1094131 h 4094507"/>
              <a:gd name="connsiteX110" fmla="*/ 97414 w 1868554"/>
              <a:gd name="connsiteY110" fmla="*/ 986181 h 4094507"/>
              <a:gd name="connsiteX111" fmla="*/ 141864 w 1868554"/>
              <a:gd name="connsiteY111" fmla="*/ 919506 h 4094507"/>
              <a:gd name="connsiteX112" fmla="*/ 224414 w 1868554"/>
              <a:gd name="connsiteY112" fmla="*/ 735356 h 4094507"/>
              <a:gd name="connsiteX113" fmla="*/ 240289 w 1868554"/>
              <a:gd name="connsiteY113" fmla="*/ 1021106 h 4094507"/>
              <a:gd name="connsiteX114" fmla="*/ 281564 w 1868554"/>
              <a:gd name="connsiteY114" fmla="*/ 1141756 h 4094507"/>
              <a:gd name="connsiteX115" fmla="*/ 202189 w 1868554"/>
              <a:gd name="connsiteY115" fmla="*/ 1205256 h 4094507"/>
              <a:gd name="connsiteX116" fmla="*/ 56139 w 1868554"/>
              <a:gd name="connsiteY116" fmla="*/ 1246531 h 4094507"/>
              <a:gd name="connsiteX117" fmla="*/ 17245 w 1868554"/>
              <a:gd name="connsiteY117" fmla="*/ 1389406 h 4094507"/>
              <a:gd name="connsiteX118" fmla="*/ 5339 w 1868554"/>
              <a:gd name="connsiteY118" fmla="*/ 1443381 h 4094507"/>
              <a:gd name="connsiteX119" fmla="*/ 110114 w 1868554"/>
              <a:gd name="connsiteY119" fmla="*/ 1586256 h 4094507"/>
              <a:gd name="connsiteX120" fmla="*/ 246639 w 1868554"/>
              <a:gd name="connsiteY120" fmla="*/ 1716431 h 4094507"/>
              <a:gd name="connsiteX121" fmla="*/ 227587 w 1868554"/>
              <a:gd name="connsiteY121" fmla="*/ 1973601 h 4094507"/>
              <a:gd name="connsiteX122" fmla="*/ 227587 w 1868554"/>
              <a:gd name="connsiteY122" fmla="*/ 1973205 h 4094507"/>
              <a:gd name="connsiteX0" fmla="*/ 227587 w 1868554"/>
              <a:gd name="connsiteY0" fmla="*/ 1973205 h 4094507"/>
              <a:gd name="connsiteX1" fmla="*/ 198220 w 1868554"/>
              <a:gd name="connsiteY1" fmla="*/ 2044250 h 4094507"/>
              <a:gd name="connsiteX2" fmla="*/ 152180 w 1868554"/>
              <a:gd name="connsiteY2" fmla="*/ 2148228 h 4094507"/>
              <a:gd name="connsiteX3" fmla="*/ 126783 w 1868554"/>
              <a:gd name="connsiteY3" fmla="*/ 2260944 h 4094507"/>
              <a:gd name="connsiteX4" fmla="*/ 128367 w 1868554"/>
              <a:gd name="connsiteY4" fmla="*/ 2467313 h 4094507"/>
              <a:gd name="connsiteX5" fmla="*/ 213298 w 1868554"/>
              <a:gd name="connsiteY5" fmla="*/ 2610983 h 4094507"/>
              <a:gd name="connsiteX6" fmla="*/ 252988 w 1868554"/>
              <a:gd name="connsiteY6" fmla="*/ 2689569 h 4094507"/>
              <a:gd name="connsiteX7" fmla="*/ 283149 w 1868554"/>
              <a:gd name="connsiteY7" fmla="*/ 2759415 h 4094507"/>
              <a:gd name="connsiteX8" fmla="*/ 226794 w 1868554"/>
              <a:gd name="connsiteY8" fmla="*/ 2770531 h 4094507"/>
              <a:gd name="connsiteX9" fmla="*/ 105351 w 1868554"/>
              <a:gd name="connsiteY9" fmla="*/ 2813394 h 4094507"/>
              <a:gd name="connsiteX10" fmla="*/ 50582 w 1868554"/>
              <a:gd name="connsiteY10" fmla="*/ 2834825 h 4094507"/>
              <a:gd name="connsiteX11" fmla="*/ 10098 w 1868554"/>
              <a:gd name="connsiteY11" fmla="*/ 2836409 h 4094507"/>
              <a:gd name="connsiteX12" fmla="*/ 55344 w 1868554"/>
              <a:gd name="connsiteY12" fmla="*/ 2918169 h 4094507"/>
              <a:gd name="connsiteX13" fmla="*/ 84711 w 1868554"/>
              <a:gd name="connsiteY13" fmla="*/ 2929279 h 4094507"/>
              <a:gd name="connsiteX14" fmla="*/ 122019 w 1868554"/>
              <a:gd name="connsiteY14" fmla="*/ 2906262 h 4094507"/>
              <a:gd name="connsiteX15" fmla="*/ 172023 w 1868554"/>
              <a:gd name="connsiteY15" fmla="*/ 2897527 h 4094507"/>
              <a:gd name="connsiteX16" fmla="*/ 126779 w 1868554"/>
              <a:gd name="connsiteY16" fmla="*/ 2965788 h 4094507"/>
              <a:gd name="connsiteX17" fmla="*/ 97413 w 1868554"/>
              <a:gd name="connsiteY17" fmla="*/ 3034056 h 4094507"/>
              <a:gd name="connsiteX18" fmla="*/ 161704 w 1868554"/>
              <a:gd name="connsiteY18" fmla="*/ 3115808 h 4094507"/>
              <a:gd name="connsiteX19" fmla="*/ 191073 w 1868554"/>
              <a:gd name="connsiteY19" fmla="*/ 3172958 h 4094507"/>
              <a:gd name="connsiteX20" fmla="*/ 97411 w 1868554"/>
              <a:gd name="connsiteY20" fmla="*/ 3218203 h 4094507"/>
              <a:gd name="connsiteX21" fmla="*/ 145038 w 1868554"/>
              <a:gd name="connsiteY21" fmla="*/ 3307106 h 4094507"/>
              <a:gd name="connsiteX22" fmla="*/ 243460 w 1868554"/>
              <a:gd name="connsiteY22" fmla="*/ 3341234 h 4094507"/>
              <a:gd name="connsiteX23" fmla="*/ 326805 w 1868554"/>
              <a:gd name="connsiteY23" fmla="*/ 3365841 h 4094507"/>
              <a:gd name="connsiteX24" fmla="*/ 392685 w 1868554"/>
              <a:gd name="connsiteY24" fmla="*/ 3453152 h 4094507"/>
              <a:gd name="connsiteX25" fmla="*/ 576838 w 1868554"/>
              <a:gd name="connsiteY25" fmla="*/ 3767481 h 4094507"/>
              <a:gd name="connsiteX26" fmla="*/ 694313 w 1868554"/>
              <a:gd name="connsiteY26" fmla="*/ 3830980 h 4094507"/>
              <a:gd name="connsiteX27" fmla="*/ 751463 w 1868554"/>
              <a:gd name="connsiteY27" fmla="*/ 3796057 h 4094507"/>
              <a:gd name="connsiteX28" fmla="*/ 849888 w 1868554"/>
              <a:gd name="connsiteY28" fmla="*/ 3786531 h 4094507"/>
              <a:gd name="connsiteX29" fmla="*/ 983238 w 1868554"/>
              <a:gd name="connsiteY29" fmla="*/ 3948456 h 4094507"/>
              <a:gd name="connsiteX30" fmla="*/ 1018163 w 1868554"/>
              <a:gd name="connsiteY30" fmla="*/ 4024655 h 4094507"/>
              <a:gd name="connsiteX31" fmla="*/ 1116588 w 1868554"/>
              <a:gd name="connsiteY31" fmla="*/ 4094507 h 4094507"/>
              <a:gd name="connsiteX32" fmla="*/ 1165799 w 1868554"/>
              <a:gd name="connsiteY32" fmla="*/ 4024652 h 4094507"/>
              <a:gd name="connsiteX33" fmla="*/ 1284864 w 1868554"/>
              <a:gd name="connsiteY33" fmla="*/ 3951632 h 4094507"/>
              <a:gd name="connsiteX34" fmla="*/ 1361063 w 1868554"/>
              <a:gd name="connsiteY34" fmla="*/ 3846855 h 4094507"/>
              <a:gd name="connsiteX35" fmla="*/ 1291213 w 1868554"/>
              <a:gd name="connsiteY35" fmla="*/ 3691282 h 4094507"/>
              <a:gd name="connsiteX36" fmla="*/ 1161039 w 1868554"/>
              <a:gd name="connsiteY36" fmla="*/ 3669057 h 4094507"/>
              <a:gd name="connsiteX37" fmla="*/ 1151513 w 1868554"/>
              <a:gd name="connsiteY37" fmla="*/ 3570631 h 4094507"/>
              <a:gd name="connsiteX38" fmla="*/ 1237239 w 1868554"/>
              <a:gd name="connsiteY38" fmla="*/ 3453157 h 4094507"/>
              <a:gd name="connsiteX39" fmla="*/ 1392814 w 1868554"/>
              <a:gd name="connsiteY39" fmla="*/ 3338857 h 4094507"/>
              <a:gd name="connsiteX40" fmla="*/ 1548388 w 1868554"/>
              <a:gd name="connsiteY40" fmla="*/ 3253132 h 4094507"/>
              <a:gd name="connsiteX41" fmla="*/ 1619823 w 1868554"/>
              <a:gd name="connsiteY41" fmla="*/ 3114221 h 4094507"/>
              <a:gd name="connsiteX42" fmla="*/ 1497589 w 1868554"/>
              <a:gd name="connsiteY42" fmla="*/ 3072157 h 4094507"/>
              <a:gd name="connsiteX43" fmla="*/ 1319789 w 1868554"/>
              <a:gd name="connsiteY43" fmla="*/ 3119782 h 4094507"/>
              <a:gd name="connsiteX44" fmla="*/ 1154689 w 1868554"/>
              <a:gd name="connsiteY44" fmla="*/ 3008657 h 4094507"/>
              <a:gd name="connsiteX45" fmla="*/ 1059439 w 1868554"/>
              <a:gd name="connsiteY45" fmla="*/ 3002307 h 4094507"/>
              <a:gd name="connsiteX46" fmla="*/ 1014989 w 1868554"/>
              <a:gd name="connsiteY46" fmla="*/ 3037232 h 4094507"/>
              <a:gd name="connsiteX47" fmla="*/ 971329 w 1868554"/>
              <a:gd name="connsiteY47" fmla="*/ 2977696 h 4094507"/>
              <a:gd name="connsiteX48" fmla="*/ 967361 w 1868554"/>
              <a:gd name="connsiteY48" fmla="*/ 2937214 h 4094507"/>
              <a:gd name="connsiteX49" fmla="*/ 964980 w 1868554"/>
              <a:gd name="connsiteY49" fmla="*/ 2937216 h 4094507"/>
              <a:gd name="connsiteX50" fmla="*/ 950691 w 1868554"/>
              <a:gd name="connsiteY50" fmla="*/ 2900702 h 4094507"/>
              <a:gd name="connsiteX51" fmla="*/ 891954 w 1868554"/>
              <a:gd name="connsiteY51" fmla="*/ 2862602 h 4094507"/>
              <a:gd name="connsiteX52" fmla="*/ 860207 w 1868554"/>
              <a:gd name="connsiteY52" fmla="*/ 2846731 h 4094507"/>
              <a:gd name="connsiteX53" fmla="*/ 840360 w 1868554"/>
              <a:gd name="connsiteY53" fmla="*/ 2818152 h 4094507"/>
              <a:gd name="connsiteX54" fmla="*/ 879257 w 1868554"/>
              <a:gd name="connsiteY54" fmla="*/ 2787200 h 4094507"/>
              <a:gd name="connsiteX55" fmla="*/ 910212 w 1868554"/>
              <a:gd name="connsiteY55" fmla="*/ 2770526 h 4094507"/>
              <a:gd name="connsiteX56" fmla="*/ 938788 w 1868554"/>
              <a:gd name="connsiteY56" fmla="*/ 2758625 h 4094507"/>
              <a:gd name="connsiteX57" fmla="*/ 989586 w 1868554"/>
              <a:gd name="connsiteY57" fmla="*/ 2735602 h 4094507"/>
              <a:gd name="connsiteX58" fmla="*/ 951486 w 1868554"/>
              <a:gd name="connsiteY58" fmla="*/ 2591139 h 4094507"/>
              <a:gd name="connsiteX59" fmla="*/ 776068 w 1868554"/>
              <a:gd name="connsiteY59" fmla="*/ 2502240 h 4094507"/>
              <a:gd name="connsiteX60" fmla="*/ 768923 w 1868554"/>
              <a:gd name="connsiteY60" fmla="*/ 2502636 h 4094507"/>
              <a:gd name="connsiteX61" fmla="*/ 726855 w 1868554"/>
              <a:gd name="connsiteY61" fmla="*/ 2438739 h 4094507"/>
              <a:gd name="connsiteX62" fmla="*/ 693519 w 1868554"/>
              <a:gd name="connsiteY62" fmla="*/ 2444300 h 4094507"/>
              <a:gd name="connsiteX63" fmla="*/ 677642 w 1868554"/>
              <a:gd name="connsiteY63" fmla="*/ 2437150 h 4094507"/>
              <a:gd name="connsiteX64" fmla="*/ 759398 w 1868554"/>
              <a:gd name="connsiteY64" fmla="*/ 2325233 h 4094507"/>
              <a:gd name="connsiteX65" fmla="*/ 800676 w 1868554"/>
              <a:gd name="connsiteY65" fmla="*/ 2365719 h 4094507"/>
              <a:gd name="connsiteX66" fmla="*/ 844329 w 1868554"/>
              <a:gd name="connsiteY66" fmla="*/ 2403021 h 4094507"/>
              <a:gd name="connsiteX67" fmla="*/ 838776 w 1868554"/>
              <a:gd name="connsiteY67" fmla="*/ 2332381 h 4094507"/>
              <a:gd name="connsiteX68" fmla="*/ 838776 w 1868554"/>
              <a:gd name="connsiteY68" fmla="*/ 2282375 h 4094507"/>
              <a:gd name="connsiteX69" fmla="*/ 822107 w 1868554"/>
              <a:gd name="connsiteY69" fmla="*/ 2253800 h 4094507"/>
              <a:gd name="connsiteX70" fmla="*/ 801467 w 1868554"/>
              <a:gd name="connsiteY70" fmla="*/ 2217281 h 4094507"/>
              <a:gd name="connsiteX71" fmla="*/ 741144 w 1868554"/>
              <a:gd name="connsiteY71" fmla="*/ 2187125 h 4094507"/>
              <a:gd name="connsiteX72" fmla="*/ 676054 w 1868554"/>
              <a:gd name="connsiteY72" fmla="*/ 2160927 h 4094507"/>
              <a:gd name="connsiteX73" fmla="*/ 735588 w 1868554"/>
              <a:gd name="connsiteY73" fmla="*/ 2135531 h 4094507"/>
              <a:gd name="connsiteX74" fmla="*/ 789561 w 1868554"/>
              <a:gd name="connsiteY74" fmla="*/ 2068057 h 4094507"/>
              <a:gd name="connsiteX75" fmla="*/ 846713 w 1868554"/>
              <a:gd name="connsiteY75" fmla="*/ 2052981 h 4094507"/>
              <a:gd name="connsiteX76" fmla="*/ 853063 w 1868554"/>
              <a:gd name="connsiteY76" fmla="*/ 2010912 h 4094507"/>
              <a:gd name="connsiteX77" fmla="*/ 861792 w 1868554"/>
              <a:gd name="connsiteY77" fmla="*/ 1963281 h 4094507"/>
              <a:gd name="connsiteX78" fmla="*/ 810992 w 1868554"/>
              <a:gd name="connsiteY78" fmla="*/ 1939472 h 4094507"/>
              <a:gd name="connsiteX79" fmla="*/ 853064 w 1868554"/>
              <a:gd name="connsiteY79" fmla="*/ 1779931 h 4094507"/>
              <a:gd name="connsiteX80" fmla="*/ 995939 w 1868554"/>
              <a:gd name="connsiteY80" fmla="*/ 1621181 h 4094507"/>
              <a:gd name="connsiteX81" fmla="*/ 1224538 w 1868554"/>
              <a:gd name="connsiteY81" fmla="*/ 1592606 h 4094507"/>
              <a:gd name="connsiteX82" fmla="*/ 1427739 w 1868554"/>
              <a:gd name="connsiteY82" fmla="*/ 1183031 h 4094507"/>
              <a:gd name="connsiteX83" fmla="*/ 1424564 w 1868554"/>
              <a:gd name="connsiteY83" fmla="*/ 976656 h 4094507"/>
              <a:gd name="connsiteX84" fmla="*/ 1459489 w 1868554"/>
              <a:gd name="connsiteY84" fmla="*/ 909981 h 4094507"/>
              <a:gd name="connsiteX85" fmla="*/ 1605539 w 1868554"/>
              <a:gd name="connsiteY85" fmla="*/ 970306 h 4094507"/>
              <a:gd name="connsiteX86" fmla="*/ 1726189 w 1868554"/>
              <a:gd name="connsiteY86" fmla="*/ 932206 h 4094507"/>
              <a:gd name="connsiteX87" fmla="*/ 1764289 w 1868554"/>
              <a:gd name="connsiteY87" fmla="*/ 986181 h 4094507"/>
              <a:gd name="connsiteX88" fmla="*/ 1865886 w 1868554"/>
              <a:gd name="connsiteY88" fmla="*/ 821079 h 4094507"/>
              <a:gd name="connsiteX89" fmla="*/ 1646813 w 1868554"/>
              <a:gd name="connsiteY89" fmla="*/ 211481 h 4094507"/>
              <a:gd name="connsiteX90" fmla="*/ 1418213 w 1868554"/>
              <a:gd name="connsiteY90" fmla="*/ 43206 h 4094507"/>
              <a:gd name="connsiteX91" fmla="*/ 1215014 w 1868554"/>
              <a:gd name="connsiteY91" fmla="*/ 8281 h 4094507"/>
              <a:gd name="connsiteX92" fmla="*/ 951489 w 1868554"/>
              <a:gd name="connsiteY92" fmla="*/ 201956 h 4094507"/>
              <a:gd name="connsiteX93" fmla="*/ 941964 w 1868554"/>
              <a:gd name="connsiteY93" fmla="*/ 328956 h 4094507"/>
              <a:gd name="connsiteX94" fmla="*/ 989589 w 1868554"/>
              <a:gd name="connsiteY94" fmla="*/ 398806 h 4094507"/>
              <a:gd name="connsiteX95" fmla="*/ 973714 w 1868554"/>
              <a:gd name="connsiteY95" fmla="*/ 468656 h 4094507"/>
              <a:gd name="connsiteX96" fmla="*/ 837189 w 1868554"/>
              <a:gd name="connsiteY96" fmla="*/ 348006 h 4094507"/>
              <a:gd name="connsiteX97" fmla="*/ 818138 w 1868554"/>
              <a:gd name="connsiteY97" fmla="*/ 179731 h 4094507"/>
              <a:gd name="connsiteX98" fmla="*/ 751464 w 1868554"/>
              <a:gd name="connsiteY98" fmla="*/ 167031 h 4094507"/>
              <a:gd name="connsiteX99" fmla="*/ 637164 w 1868554"/>
              <a:gd name="connsiteY99" fmla="*/ 287681 h 4094507"/>
              <a:gd name="connsiteX100" fmla="*/ 595889 w 1868554"/>
              <a:gd name="connsiteY100" fmla="*/ 487706 h 4094507"/>
              <a:gd name="connsiteX101" fmla="*/ 526039 w 1868554"/>
              <a:gd name="connsiteY101" fmla="*/ 398806 h 4094507"/>
              <a:gd name="connsiteX102" fmla="*/ 399039 w 1868554"/>
              <a:gd name="connsiteY102" fmla="*/ 294031 h 4094507"/>
              <a:gd name="connsiteX103" fmla="*/ 322838 w 1868554"/>
              <a:gd name="connsiteY103" fmla="*/ 195606 h 4094507"/>
              <a:gd name="connsiteX104" fmla="*/ 189488 w 1868554"/>
              <a:gd name="connsiteY104" fmla="*/ 424206 h 4094507"/>
              <a:gd name="connsiteX105" fmla="*/ 205364 w 1868554"/>
              <a:gd name="connsiteY105" fmla="*/ 500406 h 4094507"/>
              <a:gd name="connsiteX106" fmla="*/ 291089 w 1868554"/>
              <a:gd name="connsiteY106" fmla="*/ 500406 h 4094507"/>
              <a:gd name="connsiteX107" fmla="*/ 246639 w 1868554"/>
              <a:gd name="connsiteY107" fmla="*/ 582956 h 4094507"/>
              <a:gd name="connsiteX108" fmla="*/ 138689 w 1868554"/>
              <a:gd name="connsiteY108" fmla="*/ 655981 h 4094507"/>
              <a:gd name="connsiteX109" fmla="*/ 81536 w 1868554"/>
              <a:gd name="connsiteY109" fmla="*/ 913152 h 4094507"/>
              <a:gd name="connsiteX110" fmla="*/ 87889 w 1868554"/>
              <a:gd name="connsiteY110" fmla="*/ 1094131 h 4094507"/>
              <a:gd name="connsiteX111" fmla="*/ 97414 w 1868554"/>
              <a:gd name="connsiteY111" fmla="*/ 986181 h 4094507"/>
              <a:gd name="connsiteX112" fmla="*/ 141864 w 1868554"/>
              <a:gd name="connsiteY112" fmla="*/ 919506 h 4094507"/>
              <a:gd name="connsiteX113" fmla="*/ 224414 w 1868554"/>
              <a:gd name="connsiteY113" fmla="*/ 735356 h 4094507"/>
              <a:gd name="connsiteX114" fmla="*/ 240289 w 1868554"/>
              <a:gd name="connsiteY114" fmla="*/ 1021106 h 4094507"/>
              <a:gd name="connsiteX115" fmla="*/ 281564 w 1868554"/>
              <a:gd name="connsiteY115" fmla="*/ 1141756 h 4094507"/>
              <a:gd name="connsiteX116" fmla="*/ 202189 w 1868554"/>
              <a:gd name="connsiteY116" fmla="*/ 1205256 h 4094507"/>
              <a:gd name="connsiteX117" fmla="*/ 56139 w 1868554"/>
              <a:gd name="connsiteY117" fmla="*/ 1246531 h 4094507"/>
              <a:gd name="connsiteX118" fmla="*/ 17245 w 1868554"/>
              <a:gd name="connsiteY118" fmla="*/ 1389406 h 4094507"/>
              <a:gd name="connsiteX119" fmla="*/ 5339 w 1868554"/>
              <a:gd name="connsiteY119" fmla="*/ 1443381 h 4094507"/>
              <a:gd name="connsiteX120" fmla="*/ 110114 w 1868554"/>
              <a:gd name="connsiteY120" fmla="*/ 1586256 h 4094507"/>
              <a:gd name="connsiteX121" fmla="*/ 246639 w 1868554"/>
              <a:gd name="connsiteY121" fmla="*/ 1716431 h 4094507"/>
              <a:gd name="connsiteX122" fmla="*/ 227587 w 1868554"/>
              <a:gd name="connsiteY122" fmla="*/ 1973601 h 4094507"/>
              <a:gd name="connsiteX123" fmla="*/ 227587 w 1868554"/>
              <a:gd name="connsiteY123" fmla="*/ 1973205 h 4094507"/>
              <a:gd name="connsiteX0" fmla="*/ 227587 w 1868554"/>
              <a:gd name="connsiteY0" fmla="*/ 1973205 h 4094507"/>
              <a:gd name="connsiteX1" fmla="*/ 198220 w 1868554"/>
              <a:gd name="connsiteY1" fmla="*/ 2044250 h 4094507"/>
              <a:gd name="connsiteX2" fmla="*/ 152180 w 1868554"/>
              <a:gd name="connsiteY2" fmla="*/ 2148228 h 4094507"/>
              <a:gd name="connsiteX3" fmla="*/ 126783 w 1868554"/>
              <a:gd name="connsiteY3" fmla="*/ 2260944 h 4094507"/>
              <a:gd name="connsiteX4" fmla="*/ 128367 w 1868554"/>
              <a:gd name="connsiteY4" fmla="*/ 2467313 h 4094507"/>
              <a:gd name="connsiteX5" fmla="*/ 213298 w 1868554"/>
              <a:gd name="connsiteY5" fmla="*/ 2610983 h 4094507"/>
              <a:gd name="connsiteX6" fmla="*/ 252988 w 1868554"/>
              <a:gd name="connsiteY6" fmla="*/ 2689569 h 4094507"/>
              <a:gd name="connsiteX7" fmla="*/ 283149 w 1868554"/>
              <a:gd name="connsiteY7" fmla="*/ 2759415 h 4094507"/>
              <a:gd name="connsiteX8" fmla="*/ 226794 w 1868554"/>
              <a:gd name="connsiteY8" fmla="*/ 2770531 h 4094507"/>
              <a:gd name="connsiteX9" fmla="*/ 105351 w 1868554"/>
              <a:gd name="connsiteY9" fmla="*/ 2813394 h 4094507"/>
              <a:gd name="connsiteX10" fmla="*/ 50582 w 1868554"/>
              <a:gd name="connsiteY10" fmla="*/ 2834825 h 4094507"/>
              <a:gd name="connsiteX11" fmla="*/ 10098 w 1868554"/>
              <a:gd name="connsiteY11" fmla="*/ 2836409 h 4094507"/>
              <a:gd name="connsiteX12" fmla="*/ 55344 w 1868554"/>
              <a:gd name="connsiteY12" fmla="*/ 2918169 h 4094507"/>
              <a:gd name="connsiteX13" fmla="*/ 84711 w 1868554"/>
              <a:gd name="connsiteY13" fmla="*/ 2929279 h 4094507"/>
              <a:gd name="connsiteX14" fmla="*/ 122019 w 1868554"/>
              <a:gd name="connsiteY14" fmla="*/ 2906262 h 4094507"/>
              <a:gd name="connsiteX15" fmla="*/ 172023 w 1868554"/>
              <a:gd name="connsiteY15" fmla="*/ 2897527 h 4094507"/>
              <a:gd name="connsiteX16" fmla="*/ 126779 w 1868554"/>
              <a:gd name="connsiteY16" fmla="*/ 2965788 h 4094507"/>
              <a:gd name="connsiteX17" fmla="*/ 97413 w 1868554"/>
              <a:gd name="connsiteY17" fmla="*/ 3034056 h 4094507"/>
              <a:gd name="connsiteX18" fmla="*/ 161704 w 1868554"/>
              <a:gd name="connsiteY18" fmla="*/ 3115808 h 4094507"/>
              <a:gd name="connsiteX19" fmla="*/ 191073 w 1868554"/>
              <a:gd name="connsiteY19" fmla="*/ 3172958 h 4094507"/>
              <a:gd name="connsiteX20" fmla="*/ 97411 w 1868554"/>
              <a:gd name="connsiteY20" fmla="*/ 3218203 h 4094507"/>
              <a:gd name="connsiteX21" fmla="*/ 145038 w 1868554"/>
              <a:gd name="connsiteY21" fmla="*/ 3307106 h 4094507"/>
              <a:gd name="connsiteX22" fmla="*/ 243460 w 1868554"/>
              <a:gd name="connsiteY22" fmla="*/ 3341234 h 4094507"/>
              <a:gd name="connsiteX23" fmla="*/ 326805 w 1868554"/>
              <a:gd name="connsiteY23" fmla="*/ 3365841 h 4094507"/>
              <a:gd name="connsiteX24" fmla="*/ 392685 w 1868554"/>
              <a:gd name="connsiteY24" fmla="*/ 3453152 h 4094507"/>
              <a:gd name="connsiteX25" fmla="*/ 576838 w 1868554"/>
              <a:gd name="connsiteY25" fmla="*/ 3767481 h 4094507"/>
              <a:gd name="connsiteX26" fmla="*/ 694313 w 1868554"/>
              <a:gd name="connsiteY26" fmla="*/ 3830980 h 4094507"/>
              <a:gd name="connsiteX27" fmla="*/ 751463 w 1868554"/>
              <a:gd name="connsiteY27" fmla="*/ 3796057 h 4094507"/>
              <a:gd name="connsiteX28" fmla="*/ 849888 w 1868554"/>
              <a:gd name="connsiteY28" fmla="*/ 3786531 h 4094507"/>
              <a:gd name="connsiteX29" fmla="*/ 983238 w 1868554"/>
              <a:gd name="connsiteY29" fmla="*/ 3948456 h 4094507"/>
              <a:gd name="connsiteX30" fmla="*/ 1018163 w 1868554"/>
              <a:gd name="connsiteY30" fmla="*/ 4024655 h 4094507"/>
              <a:gd name="connsiteX31" fmla="*/ 1116588 w 1868554"/>
              <a:gd name="connsiteY31" fmla="*/ 4094507 h 4094507"/>
              <a:gd name="connsiteX32" fmla="*/ 1165799 w 1868554"/>
              <a:gd name="connsiteY32" fmla="*/ 4024652 h 4094507"/>
              <a:gd name="connsiteX33" fmla="*/ 1284864 w 1868554"/>
              <a:gd name="connsiteY33" fmla="*/ 3951632 h 4094507"/>
              <a:gd name="connsiteX34" fmla="*/ 1361063 w 1868554"/>
              <a:gd name="connsiteY34" fmla="*/ 3846855 h 4094507"/>
              <a:gd name="connsiteX35" fmla="*/ 1291213 w 1868554"/>
              <a:gd name="connsiteY35" fmla="*/ 3691282 h 4094507"/>
              <a:gd name="connsiteX36" fmla="*/ 1161039 w 1868554"/>
              <a:gd name="connsiteY36" fmla="*/ 3669057 h 4094507"/>
              <a:gd name="connsiteX37" fmla="*/ 1151513 w 1868554"/>
              <a:gd name="connsiteY37" fmla="*/ 3570631 h 4094507"/>
              <a:gd name="connsiteX38" fmla="*/ 1237239 w 1868554"/>
              <a:gd name="connsiteY38" fmla="*/ 3453157 h 4094507"/>
              <a:gd name="connsiteX39" fmla="*/ 1392814 w 1868554"/>
              <a:gd name="connsiteY39" fmla="*/ 3338857 h 4094507"/>
              <a:gd name="connsiteX40" fmla="*/ 1548388 w 1868554"/>
              <a:gd name="connsiteY40" fmla="*/ 3253132 h 4094507"/>
              <a:gd name="connsiteX41" fmla="*/ 1619823 w 1868554"/>
              <a:gd name="connsiteY41" fmla="*/ 3114221 h 4094507"/>
              <a:gd name="connsiteX42" fmla="*/ 1497589 w 1868554"/>
              <a:gd name="connsiteY42" fmla="*/ 3072157 h 4094507"/>
              <a:gd name="connsiteX43" fmla="*/ 1319789 w 1868554"/>
              <a:gd name="connsiteY43" fmla="*/ 3119782 h 4094507"/>
              <a:gd name="connsiteX44" fmla="*/ 1154689 w 1868554"/>
              <a:gd name="connsiteY44" fmla="*/ 3008657 h 4094507"/>
              <a:gd name="connsiteX45" fmla="*/ 1059439 w 1868554"/>
              <a:gd name="connsiteY45" fmla="*/ 3002307 h 4094507"/>
              <a:gd name="connsiteX46" fmla="*/ 1014989 w 1868554"/>
              <a:gd name="connsiteY46" fmla="*/ 3037232 h 4094507"/>
              <a:gd name="connsiteX47" fmla="*/ 971329 w 1868554"/>
              <a:gd name="connsiteY47" fmla="*/ 2977696 h 4094507"/>
              <a:gd name="connsiteX48" fmla="*/ 967361 w 1868554"/>
              <a:gd name="connsiteY48" fmla="*/ 2937214 h 4094507"/>
              <a:gd name="connsiteX49" fmla="*/ 964980 w 1868554"/>
              <a:gd name="connsiteY49" fmla="*/ 2937216 h 4094507"/>
              <a:gd name="connsiteX50" fmla="*/ 950691 w 1868554"/>
              <a:gd name="connsiteY50" fmla="*/ 2900702 h 4094507"/>
              <a:gd name="connsiteX51" fmla="*/ 891954 w 1868554"/>
              <a:gd name="connsiteY51" fmla="*/ 2862602 h 4094507"/>
              <a:gd name="connsiteX52" fmla="*/ 860207 w 1868554"/>
              <a:gd name="connsiteY52" fmla="*/ 2846731 h 4094507"/>
              <a:gd name="connsiteX53" fmla="*/ 840360 w 1868554"/>
              <a:gd name="connsiteY53" fmla="*/ 2818152 h 4094507"/>
              <a:gd name="connsiteX54" fmla="*/ 879257 w 1868554"/>
              <a:gd name="connsiteY54" fmla="*/ 2787200 h 4094507"/>
              <a:gd name="connsiteX55" fmla="*/ 910212 w 1868554"/>
              <a:gd name="connsiteY55" fmla="*/ 2770526 h 4094507"/>
              <a:gd name="connsiteX56" fmla="*/ 938788 w 1868554"/>
              <a:gd name="connsiteY56" fmla="*/ 2758625 h 4094507"/>
              <a:gd name="connsiteX57" fmla="*/ 989586 w 1868554"/>
              <a:gd name="connsiteY57" fmla="*/ 2735602 h 4094507"/>
              <a:gd name="connsiteX58" fmla="*/ 951486 w 1868554"/>
              <a:gd name="connsiteY58" fmla="*/ 2591139 h 4094507"/>
              <a:gd name="connsiteX59" fmla="*/ 776068 w 1868554"/>
              <a:gd name="connsiteY59" fmla="*/ 2502240 h 4094507"/>
              <a:gd name="connsiteX60" fmla="*/ 768923 w 1868554"/>
              <a:gd name="connsiteY60" fmla="*/ 2502636 h 4094507"/>
              <a:gd name="connsiteX61" fmla="*/ 726855 w 1868554"/>
              <a:gd name="connsiteY61" fmla="*/ 2438739 h 4094507"/>
              <a:gd name="connsiteX62" fmla="*/ 693519 w 1868554"/>
              <a:gd name="connsiteY62" fmla="*/ 2444300 h 4094507"/>
              <a:gd name="connsiteX63" fmla="*/ 677642 w 1868554"/>
              <a:gd name="connsiteY63" fmla="*/ 2437150 h 4094507"/>
              <a:gd name="connsiteX64" fmla="*/ 759398 w 1868554"/>
              <a:gd name="connsiteY64" fmla="*/ 2325233 h 4094507"/>
              <a:gd name="connsiteX65" fmla="*/ 800676 w 1868554"/>
              <a:gd name="connsiteY65" fmla="*/ 2365719 h 4094507"/>
              <a:gd name="connsiteX66" fmla="*/ 844329 w 1868554"/>
              <a:gd name="connsiteY66" fmla="*/ 2403021 h 4094507"/>
              <a:gd name="connsiteX67" fmla="*/ 838776 w 1868554"/>
              <a:gd name="connsiteY67" fmla="*/ 2332381 h 4094507"/>
              <a:gd name="connsiteX68" fmla="*/ 838776 w 1868554"/>
              <a:gd name="connsiteY68" fmla="*/ 2282375 h 4094507"/>
              <a:gd name="connsiteX69" fmla="*/ 822107 w 1868554"/>
              <a:gd name="connsiteY69" fmla="*/ 2253800 h 4094507"/>
              <a:gd name="connsiteX70" fmla="*/ 801467 w 1868554"/>
              <a:gd name="connsiteY70" fmla="*/ 2217281 h 4094507"/>
              <a:gd name="connsiteX71" fmla="*/ 741144 w 1868554"/>
              <a:gd name="connsiteY71" fmla="*/ 2187125 h 4094507"/>
              <a:gd name="connsiteX72" fmla="*/ 676054 w 1868554"/>
              <a:gd name="connsiteY72" fmla="*/ 2160927 h 4094507"/>
              <a:gd name="connsiteX73" fmla="*/ 735588 w 1868554"/>
              <a:gd name="connsiteY73" fmla="*/ 2135531 h 4094507"/>
              <a:gd name="connsiteX74" fmla="*/ 789561 w 1868554"/>
              <a:gd name="connsiteY74" fmla="*/ 2068057 h 4094507"/>
              <a:gd name="connsiteX75" fmla="*/ 846713 w 1868554"/>
              <a:gd name="connsiteY75" fmla="*/ 2052981 h 4094507"/>
              <a:gd name="connsiteX76" fmla="*/ 853063 w 1868554"/>
              <a:gd name="connsiteY76" fmla="*/ 2010912 h 4094507"/>
              <a:gd name="connsiteX77" fmla="*/ 861792 w 1868554"/>
              <a:gd name="connsiteY77" fmla="*/ 1963281 h 4094507"/>
              <a:gd name="connsiteX78" fmla="*/ 880842 w 1868554"/>
              <a:gd name="connsiteY78" fmla="*/ 1866447 h 4094507"/>
              <a:gd name="connsiteX79" fmla="*/ 853064 w 1868554"/>
              <a:gd name="connsiteY79" fmla="*/ 1779931 h 4094507"/>
              <a:gd name="connsiteX80" fmla="*/ 995939 w 1868554"/>
              <a:gd name="connsiteY80" fmla="*/ 1621181 h 4094507"/>
              <a:gd name="connsiteX81" fmla="*/ 1224538 w 1868554"/>
              <a:gd name="connsiteY81" fmla="*/ 1592606 h 4094507"/>
              <a:gd name="connsiteX82" fmla="*/ 1427739 w 1868554"/>
              <a:gd name="connsiteY82" fmla="*/ 1183031 h 4094507"/>
              <a:gd name="connsiteX83" fmla="*/ 1424564 w 1868554"/>
              <a:gd name="connsiteY83" fmla="*/ 976656 h 4094507"/>
              <a:gd name="connsiteX84" fmla="*/ 1459489 w 1868554"/>
              <a:gd name="connsiteY84" fmla="*/ 909981 h 4094507"/>
              <a:gd name="connsiteX85" fmla="*/ 1605539 w 1868554"/>
              <a:gd name="connsiteY85" fmla="*/ 970306 h 4094507"/>
              <a:gd name="connsiteX86" fmla="*/ 1726189 w 1868554"/>
              <a:gd name="connsiteY86" fmla="*/ 932206 h 4094507"/>
              <a:gd name="connsiteX87" fmla="*/ 1764289 w 1868554"/>
              <a:gd name="connsiteY87" fmla="*/ 986181 h 4094507"/>
              <a:gd name="connsiteX88" fmla="*/ 1865886 w 1868554"/>
              <a:gd name="connsiteY88" fmla="*/ 821079 h 4094507"/>
              <a:gd name="connsiteX89" fmla="*/ 1646813 w 1868554"/>
              <a:gd name="connsiteY89" fmla="*/ 211481 h 4094507"/>
              <a:gd name="connsiteX90" fmla="*/ 1418213 w 1868554"/>
              <a:gd name="connsiteY90" fmla="*/ 43206 h 4094507"/>
              <a:gd name="connsiteX91" fmla="*/ 1215014 w 1868554"/>
              <a:gd name="connsiteY91" fmla="*/ 8281 h 4094507"/>
              <a:gd name="connsiteX92" fmla="*/ 951489 w 1868554"/>
              <a:gd name="connsiteY92" fmla="*/ 201956 h 4094507"/>
              <a:gd name="connsiteX93" fmla="*/ 941964 w 1868554"/>
              <a:gd name="connsiteY93" fmla="*/ 328956 h 4094507"/>
              <a:gd name="connsiteX94" fmla="*/ 989589 w 1868554"/>
              <a:gd name="connsiteY94" fmla="*/ 398806 h 4094507"/>
              <a:gd name="connsiteX95" fmla="*/ 973714 w 1868554"/>
              <a:gd name="connsiteY95" fmla="*/ 468656 h 4094507"/>
              <a:gd name="connsiteX96" fmla="*/ 837189 w 1868554"/>
              <a:gd name="connsiteY96" fmla="*/ 348006 h 4094507"/>
              <a:gd name="connsiteX97" fmla="*/ 818138 w 1868554"/>
              <a:gd name="connsiteY97" fmla="*/ 179731 h 4094507"/>
              <a:gd name="connsiteX98" fmla="*/ 751464 w 1868554"/>
              <a:gd name="connsiteY98" fmla="*/ 167031 h 4094507"/>
              <a:gd name="connsiteX99" fmla="*/ 637164 w 1868554"/>
              <a:gd name="connsiteY99" fmla="*/ 287681 h 4094507"/>
              <a:gd name="connsiteX100" fmla="*/ 595889 w 1868554"/>
              <a:gd name="connsiteY100" fmla="*/ 487706 h 4094507"/>
              <a:gd name="connsiteX101" fmla="*/ 526039 w 1868554"/>
              <a:gd name="connsiteY101" fmla="*/ 398806 h 4094507"/>
              <a:gd name="connsiteX102" fmla="*/ 399039 w 1868554"/>
              <a:gd name="connsiteY102" fmla="*/ 294031 h 4094507"/>
              <a:gd name="connsiteX103" fmla="*/ 322838 w 1868554"/>
              <a:gd name="connsiteY103" fmla="*/ 195606 h 4094507"/>
              <a:gd name="connsiteX104" fmla="*/ 189488 w 1868554"/>
              <a:gd name="connsiteY104" fmla="*/ 424206 h 4094507"/>
              <a:gd name="connsiteX105" fmla="*/ 205364 w 1868554"/>
              <a:gd name="connsiteY105" fmla="*/ 500406 h 4094507"/>
              <a:gd name="connsiteX106" fmla="*/ 291089 w 1868554"/>
              <a:gd name="connsiteY106" fmla="*/ 500406 h 4094507"/>
              <a:gd name="connsiteX107" fmla="*/ 246639 w 1868554"/>
              <a:gd name="connsiteY107" fmla="*/ 582956 h 4094507"/>
              <a:gd name="connsiteX108" fmla="*/ 138689 w 1868554"/>
              <a:gd name="connsiteY108" fmla="*/ 655981 h 4094507"/>
              <a:gd name="connsiteX109" fmla="*/ 81536 w 1868554"/>
              <a:gd name="connsiteY109" fmla="*/ 913152 h 4094507"/>
              <a:gd name="connsiteX110" fmla="*/ 87889 w 1868554"/>
              <a:gd name="connsiteY110" fmla="*/ 1094131 h 4094507"/>
              <a:gd name="connsiteX111" fmla="*/ 97414 w 1868554"/>
              <a:gd name="connsiteY111" fmla="*/ 986181 h 4094507"/>
              <a:gd name="connsiteX112" fmla="*/ 141864 w 1868554"/>
              <a:gd name="connsiteY112" fmla="*/ 919506 h 4094507"/>
              <a:gd name="connsiteX113" fmla="*/ 224414 w 1868554"/>
              <a:gd name="connsiteY113" fmla="*/ 735356 h 4094507"/>
              <a:gd name="connsiteX114" fmla="*/ 240289 w 1868554"/>
              <a:gd name="connsiteY114" fmla="*/ 1021106 h 4094507"/>
              <a:gd name="connsiteX115" fmla="*/ 281564 w 1868554"/>
              <a:gd name="connsiteY115" fmla="*/ 1141756 h 4094507"/>
              <a:gd name="connsiteX116" fmla="*/ 202189 w 1868554"/>
              <a:gd name="connsiteY116" fmla="*/ 1205256 h 4094507"/>
              <a:gd name="connsiteX117" fmla="*/ 56139 w 1868554"/>
              <a:gd name="connsiteY117" fmla="*/ 1246531 h 4094507"/>
              <a:gd name="connsiteX118" fmla="*/ 17245 w 1868554"/>
              <a:gd name="connsiteY118" fmla="*/ 1389406 h 4094507"/>
              <a:gd name="connsiteX119" fmla="*/ 5339 w 1868554"/>
              <a:gd name="connsiteY119" fmla="*/ 1443381 h 4094507"/>
              <a:gd name="connsiteX120" fmla="*/ 110114 w 1868554"/>
              <a:gd name="connsiteY120" fmla="*/ 1586256 h 4094507"/>
              <a:gd name="connsiteX121" fmla="*/ 246639 w 1868554"/>
              <a:gd name="connsiteY121" fmla="*/ 1716431 h 4094507"/>
              <a:gd name="connsiteX122" fmla="*/ 227587 w 1868554"/>
              <a:gd name="connsiteY122" fmla="*/ 1973601 h 4094507"/>
              <a:gd name="connsiteX123" fmla="*/ 227587 w 1868554"/>
              <a:gd name="connsiteY123" fmla="*/ 1973205 h 4094507"/>
              <a:gd name="connsiteX0" fmla="*/ 227587 w 1868554"/>
              <a:gd name="connsiteY0" fmla="*/ 1973205 h 4094507"/>
              <a:gd name="connsiteX1" fmla="*/ 198220 w 1868554"/>
              <a:gd name="connsiteY1" fmla="*/ 2044250 h 4094507"/>
              <a:gd name="connsiteX2" fmla="*/ 152180 w 1868554"/>
              <a:gd name="connsiteY2" fmla="*/ 2148228 h 4094507"/>
              <a:gd name="connsiteX3" fmla="*/ 126783 w 1868554"/>
              <a:gd name="connsiteY3" fmla="*/ 2260944 h 4094507"/>
              <a:gd name="connsiteX4" fmla="*/ 128367 w 1868554"/>
              <a:gd name="connsiteY4" fmla="*/ 2467313 h 4094507"/>
              <a:gd name="connsiteX5" fmla="*/ 213298 w 1868554"/>
              <a:gd name="connsiteY5" fmla="*/ 2610983 h 4094507"/>
              <a:gd name="connsiteX6" fmla="*/ 252988 w 1868554"/>
              <a:gd name="connsiteY6" fmla="*/ 2689569 h 4094507"/>
              <a:gd name="connsiteX7" fmla="*/ 283149 w 1868554"/>
              <a:gd name="connsiteY7" fmla="*/ 2759415 h 4094507"/>
              <a:gd name="connsiteX8" fmla="*/ 226794 w 1868554"/>
              <a:gd name="connsiteY8" fmla="*/ 2770531 h 4094507"/>
              <a:gd name="connsiteX9" fmla="*/ 105351 w 1868554"/>
              <a:gd name="connsiteY9" fmla="*/ 2813394 h 4094507"/>
              <a:gd name="connsiteX10" fmla="*/ 50582 w 1868554"/>
              <a:gd name="connsiteY10" fmla="*/ 2834825 h 4094507"/>
              <a:gd name="connsiteX11" fmla="*/ 10098 w 1868554"/>
              <a:gd name="connsiteY11" fmla="*/ 2836409 h 4094507"/>
              <a:gd name="connsiteX12" fmla="*/ 55344 w 1868554"/>
              <a:gd name="connsiteY12" fmla="*/ 2918169 h 4094507"/>
              <a:gd name="connsiteX13" fmla="*/ 84711 w 1868554"/>
              <a:gd name="connsiteY13" fmla="*/ 2929279 h 4094507"/>
              <a:gd name="connsiteX14" fmla="*/ 122019 w 1868554"/>
              <a:gd name="connsiteY14" fmla="*/ 2906262 h 4094507"/>
              <a:gd name="connsiteX15" fmla="*/ 172023 w 1868554"/>
              <a:gd name="connsiteY15" fmla="*/ 2897527 h 4094507"/>
              <a:gd name="connsiteX16" fmla="*/ 126779 w 1868554"/>
              <a:gd name="connsiteY16" fmla="*/ 2965788 h 4094507"/>
              <a:gd name="connsiteX17" fmla="*/ 97413 w 1868554"/>
              <a:gd name="connsiteY17" fmla="*/ 3034056 h 4094507"/>
              <a:gd name="connsiteX18" fmla="*/ 161704 w 1868554"/>
              <a:gd name="connsiteY18" fmla="*/ 3115808 h 4094507"/>
              <a:gd name="connsiteX19" fmla="*/ 191073 w 1868554"/>
              <a:gd name="connsiteY19" fmla="*/ 3172958 h 4094507"/>
              <a:gd name="connsiteX20" fmla="*/ 97411 w 1868554"/>
              <a:gd name="connsiteY20" fmla="*/ 3218203 h 4094507"/>
              <a:gd name="connsiteX21" fmla="*/ 145038 w 1868554"/>
              <a:gd name="connsiteY21" fmla="*/ 3307106 h 4094507"/>
              <a:gd name="connsiteX22" fmla="*/ 243460 w 1868554"/>
              <a:gd name="connsiteY22" fmla="*/ 3341234 h 4094507"/>
              <a:gd name="connsiteX23" fmla="*/ 326805 w 1868554"/>
              <a:gd name="connsiteY23" fmla="*/ 3365841 h 4094507"/>
              <a:gd name="connsiteX24" fmla="*/ 392685 w 1868554"/>
              <a:gd name="connsiteY24" fmla="*/ 3453152 h 4094507"/>
              <a:gd name="connsiteX25" fmla="*/ 576838 w 1868554"/>
              <a:gd name="connsiteY25" fmla="*/ 3767481 h 4094507"/>
              <a:gd name="connsiteX26" fmla="*/ 694313 w 1868554"/>
              <a:gd name="connsiteY26" fmla="*/ 3830980 h 4094507"/>
              <a:gd name="connsiteX27" fmla="*/ 751463 w 1868554"/>
              <a:gd name="connsiteY27" fmla="*/ 3796057 h 4094507"/>
              <a:gd name="connsiteX28" fmla="*/ 849888 w 1868554"/>
              <a:gd name="connsiteY28" fmla="*/ 3786531 h 4094507"/>
              <a:gd name="connsiteX29" fmla="*/ 983238 w 1868554"/>
              <a:gd name="connsiteY29" fmla="*/ 3948456 h 4094507"/>
              <a:gd name="connsiteX30" fmla="*/ 1018163 w 1868554"/>
              <a:gd name="connsiteY30" fmla="*/ 4024655 h 4094507"/>
              <a:gd name="connsiteX31" fmla="*/ 1116588 w 1868554"/>
              <a:gd name="connsiteY31" fmla="*/ 4094507 h 4094507"/>
              <a:gd name="connsiteX32" fmla="*/ 1165799 w 1868554"/>
              <a:gd name="connsiteY32" fmla="*/ 4024652 h 4094507"/>
              <a:gd name="connsiteX33" fmla="*/ 1284864 w 1868554"/>
              <a:gd name="connsiteY33" fmla="*/ 3951632 h 4094507"/>
              <a:gd name="connsiteX34" fmla="*/ 1361063 w 1868554"/>
              <a:gd name="connsiteY34" fmla="*/ 3846855 h 4094507"/>
              <a:gd name="connsiteX35" fmla="*/ 1291213 w 1868554"/>
              <a:gd name="connsiteY35" fmla="*/ 3691282 h 4094507"/>
              <a:gd name="connsiteX36" fmla="*/ 1161039 w 1868554"/>
              <a:gd name="connsiteY36" fmla="*/ 3669057 h 4094507"/>
              <a:gd name="connsiteX37" fmla="*/ 1151513 w 1868554"/>
              <a:gd name="connsiteY37" fmla="*/ 3570631 h 4094507"/>
              <a:gd name="connsiteX38" fmla="*/ 1237239 w 1868554"/>
              <a:gd name="connsiteY38" fmla="*/ 3453157 h 4094507"/>
              <a:gd name="connsiteX39" fmla="*/ 1392814 w 1868554"/>
              <a:gd name="connsiteY39" fmla="*/ 3338857 h 4094507"/>
              <a:gd name="connsiteX40" fmla="*/ 1548388 w 1868554"/>
              <a:gd name="connsiteY40" fmla="*/ 3253132 h 4094507"/>
              <a:gd name="connsiteX41" fmla="*/ 1619823 w 1868554"/>
              <a:gd name="connsiteY41" fmla="*/ 3114221 h 4094507"/>
              <a:gd name="connsiteX42" fmla="*/ 1497589 w 1868554"/>
              <a:gd name="connsiteY42" fmla="*/ 3072157 h 4094507"/>
              <a:gd name="connsiteX43" fmla="*/ 1319789 w 1868554"/>
              <a:gd name="connsiteY43" fmla="*/ 3119782 h 4094507"/>
              <a:gd name="connsiteX44" fmla="*/ 1154689 w 1868554"/>
              <a:gd name="connsiteY44" fmla="*/ 3008657 h 4094507"/>
              <a:gd name="connsiteX45" fmla="*/ 1059439 w 1868554"/>
              <a:gd name="connsiteY45" fmla="*/ 3002307 h 4094507"/>
              <a:gd name="connsiteX46" fmla="*/ 1014989 w 1868554"/>
              <a:gd name="connsiteY46" fmla="*/ 3037232 h 4094507"/>
              <a:gd name="connsiteX47" fmla="*/ 971329 w 1868554"/>
              <a:gd name="connsiteY47" fmla="*/ 2977696 h 4094507"/>
              <a:gd name="connsiteX48" fmla="*/ 967361 w 1868554"/>
              <a:gd name="connsiteY48" fmla="*/ 2937214 h 4094507"/>
              <a:gd name="connsiteX49" fmla="*/ 964980 w 1868554"/>
              <a:gd name="connsiteY49" fmla="*/ 2937216 h 4094507"/>
              <a:gd name="connsiteX50" fmla="*/ 950691 w 1868554"/>
              <a:gd name="connsiteY50" fmla="*/ 2900702 h 4094507"/>
              <a:gd name="connsiteX51" fmla="*/ 891954 w 1868554"/>
              <a:gd name="connsiteY51" fmla="*/ 2862602 h 4094507"/>
              <a:gd name="connsiteX52" fmla="*/ 860207 w 1868554"/>
              <a:gd name="connsiteY52" fmla="*/ 2846731 h 4094507"/>
              <a:gd name="connsiteX53" fmla="*/ 840360 w 1868554"/>
              <a:gd name="connsiteY53" fmla="*/ 2818152 h 4094507"/>
              <a:gd name="connsiteX54" fmla="*/ 879257 w 1868554"/>
              <a:gd name="connsiteY54" fmla="*/ 2787200 h 4094507"/>
              <a:gd name="connsiteX55" fmla="*/ 910212 w 1868554"/>
              <a:gd name="connsiteY55" fmla="*/ 2770526 h 4094507"/>
              <a:gd name="connsiteX56" fmla="*/ 938788 w 1868554"/>
              <a:gd name="connsiteY56" fmla="*/ 2758625 h 4094507"/>
              <a:gd name="connsiteX57" fmla="*/ 989586 w 1868554"/>
              <a:gd name="connsiteY57" fmla="*/ 2735602 h 4094507"/>
              <a:gd name="connsiteX58" fmla="*/ 951486 w 1868554"/>
              <a:gd name="connsiteY58" fmla="*/ 2591139 h 4094507"/>
              <a:gd name="connsiteX59" fmla="*/ 776068 w 1868554"/>
              <a:gd name="connsiteY59" fmla="*/ 2502240 h 4094507"/>
              <a:gd name="connsiteX60" fmla="*/ 768923 w 1868554"/>
              <a:gd name="connsiteY60" fmla="*/ 2502636 h 4094507"/>
              <a:gd name="connsiteX61" fmla="*/ 726855 w 1868554"/>
              <a:gd name="connsiteY61" fmla="*/ 2438739 h 4094507"/>
              <a:gd name="connsiteX62" fmla="*/ 693519 w 1868554"/>
              <a:gd name="connsiteY62" fmla="*/ 2444300 h 4094507"/>
              <a:gd name="connsiteX63" fmla="*/ 677642 w 1868554"/>
              <a:gd name="connsiteY63" fmla="*/ 2437150 h 4094507"/>
              <a:gd name="connsiteX64" fmla="*/ 759398 w 1868554"/>
              <a:gd name="connsiteY64" fmla="*/ 2325233 h 4094507"/>
              <a:gd name="connsiteX65" fmla="*/ 800676 w 1868554"/>
              <a:gd name="connsiteY65" fmla="*/ 2365719 h 4094507"/>
              <a:gd name="connsiteX66" fmla="*/ 844329 w 1868554"/>
              <a:gd name="connsiteY66" fmla="*/ 2403021 h 4094507"/>
              <a:gd name="connsiteX67" fmla="*/ 838776 w 1868554"/>
              <a:gd name="connsiteY67" fmla="*/ 2332381 h 4094507"/>
              <a:gd name="connsiteX68" fmla="*/ 838776 w 1868554"/>
              <a:gd name="connsiteY68" fmla="*/ 2282375 h 4094507"/>
              <a:gd name="connsiteX69" fmla="*/ 822107 w 1868554"/>
              <a:gd name="connsiteY69" fmla="*/ 2253800 h 4094507"/>
              <a:gd name="connsiteX70" fmla="*/ 801467 w 1868554"/>
              <a:gd name="connsiteY70" fmla="*/ 2217281 h 4094507"/>
              <a:gd name="connsiteX71" fmla="*/ 741144 w 1868554"/>
              <a:gd name="connsiteY71" fmla="*/ 2187125 h 4094507"/>
              <a:gd name="connsiteX72" fmla="*/ 676054 w 1868554"/>
              <a:gd name="connsiteY72" fmla="*/ 2160927 h 4094507"/>
              <a:gd name="connsiteX73" fmla="*/ 735588 w 1868554"/>
              <a:gd name="connsiteY73" fmla="*/ 2135531 h 4094507"/>
              <a:gd name="connsiteX74" fmla="*/ 789561 w 1868554"/>
              <a:gd name="connsiteY74" fmla="*/ 2068057 h 4094507"/>
              <a:gd name="connsiteX75" fmla="*/ 846713 w 1868554"/>
              <a:gd name="connsiteY75" fmla="*/ 2052981 h 4094507"/>
              <a:gd name="connsiteX76" fmla="*/ 853063 w 1868554"/>
              <a:gd name="connsiteY76" fmla="*/ 2010912 h 4094507"/>
              <a:gd name="connsiteX77" fmla="*/ 861792 w 1868554"/>
              <a:gd name="connsiteY77" fmla="*/ 1963281 h 4094507"/>
              <a:gd name="connsiteX78" fmla="*/ 880842 w 1868554"/>
              <a:gd name="connsiteY78" fmla="*/ 1866447 h 4094507"/>
              <a:gd name="connsiteX79" fmla="*/ 853064 w 1868554"/>
              <a:gd name="connsiteY79" fmla="*/ 1779931 h 4094507"/>
              <a:gd name="connsiteX80" fmla="*/ 992764 w 1868554"/>
              <a:gd name="connsiteY80" fmla="*/ 1671981 h 4094507"/>
              <a:gd name="connsiteX81" fmla="*/ 995939 w 1868554"/>
              <a:gd name="connsiteY81" fmla="*/ 1621181 h 4094507"/>
              <a:gd name="connsiteX82" fmla="*/ 1224538 w 1868554"/>
              <a:gd name="connsiteY82" fmla="*/ 1592606 h 4094507"/>
              <a:gd name="connsiteX83" fmla="*/ 1427739 w 1868554"/>
              <a:gd name="connsiteY83" fmla="*/ 1183031 h 4094507"/>
              <a:gd name="connsiteX84" fmla="*/ 1424564 w 1868554"/>
              <a:gd name="connsiteY84" fmla="*/ 976656 h 4094507"/>
              <a:gd name="connsiteX85" fmla="*/ 1459489 w 1868554"/>
              <a:gd name="connsiteY85" fmla="*/ 909981 h 4094507"/>
              <a:gd name="connsiteX86" fmla="*/ 1605539 w 1868554"/>
              <a:gd name="connsiteY86" fmla="*/ 970306 h 4094507"/>
              <a:gd name="connsiteX87" fmla="*/ 1726189 w 1868554"/>
              <a:gd name="connsiteY87" fmla="*/ 932206 h 4094507"/>
              <a:gd name="connsiteX88" fmla="*/ 1764289 w 1868554"/>
              <a:gd name="connsiteY88" fmla="*/ 986181 h 4094507"/>
              <a:gd name="connsiteX89" fmla="*/ 1865886 w 1868554"/>
              <a:gd name="connsiteY89" fmla="*/ 821079 h 4094507"/>
              <a:gd name="connsiteX90" fmla="*/ 1646813 w 1868554"/>
              <a:gd name="connsiteY90" fmla="*/ 211481 h 4094507"/>
              <a:gd name="connsiteX91" fmla="*/ 1418213 w 1868554"/>
              <a:gd name="connsiteY91" fmla="*/ 43206 h 4094507"/>
              <a:gd name="connsiteX92" fmla="*/ 1215014 w 1868554"/>
              <a:gd name="connsiteY92" fmla="*/ 8281 h 4094507"/>
              <a:gd name="connsiteX93" fmla="*/ 951489 w 1868554"/>
              <a:gd name="connsiteY93" fmla="*/ 201956 h 4094507"/>
              <a:gd name="connsiteX94" fmla="*/ 941964 w 1868554"/>
              <a:gd name="connsiteY94" fmla="*/ 328956 h 4094507"/>
              <a:gd name="connsiteX95" fmla="*/ 989589 w 1868554"/>
              <a:gd name="connsiteY95" fmla="*/ 398806 h 4094507"/>
              <a:gd name="connsiteX96" fmla="*/ 973714 w 1868554"/>
              <a:gd name="connsiteY96" fmla="*/ 468656 h 4094507"/>
              <a:gd name="connsiteX97" fmla="*/ 837189 w 1868554"/>
              <a:gd name="connsiteY97" fmla="*/ 348006 h 4094507"/>
              <a:gd name="connsiteX98" fmla="*/ 818138 w 1868554"/>
              <a:gd name="connsiteY98" fmla="*/ 179731 h 4094507"/>
              <a:gd name="connsiteX99" fmla="*/ 751464 w 1868554"/>
              <a:gd name="connsiteY99" fmla="*/ 167031 h 4094507"/>
              <a:gd name="connsiteX100" fmla="*/ 637164 w 1868554"/>
              <a:gd name="connsiteY100" fmla="*/ 287681 h 4094507"/>
              <a:gd name="connsiteX101" fmla="*/ 595889 w 1868554"/>
              <a:gd name="connsiteY101" fmla="*/ 487706 h 4094507"/>
              <a:gd name="connsiteX102" fmla="*/ 526039 w 1868554"/>
              <a:gd name="connsiteY102" fmla="*/ 398806 h 4094507"/>
              <a:gd name="connsiteX103" fmla="*/ 399039 w 1868554"/>
              <a:gd name="connsiteY103" fmla="*/ 294031 h 4094507"/>
              <a:gd name="connsiteX104" fmla="*/ 322838 w 1868554"/>
              <a:gd name="connsiteY104" fmla="*/ 195606 h 4094507"/>
              <a:gd name="connsiteX105" fmla="*/ 189488 w 1868554"/>
              <a:gd name="connsiteY105" fmla="*/ 424206 h 4094507"/>
              <a:gd name="connsiteX106" fmla="*/ 205364 w 1868554"/>
              <a:gd name="connsiteY106" fmla="*/ 500406 h 4094507"/>
              <a:gd name="connsiteX107" fmla="*/ 291089 w 1868554"/>
              <a:gd name="connsiteY107" fmla="*/ 500406 h 4094507"/>
              <a:gd name="connsiteX108" fmla="*/ 246639 w 1868554"/>
              <a:gd name="connsiteY108" fmla="*/ 582956 h 4094507"/>
              <a:gd name="connsiteX109" fmla="*/ 138689 w 1868554"/>
              <a:gd name="connsiteY109" fmla="*/ 655981 h 4094507"/>
              <a:gd name="connsiteX110" fmla="*/ 81536 w 1868554"/>
              <a:gd name="connsiteY110" fmla="*/ 913152 h 4094507"/>
              <a:gd name="connsiteX111" fmla="*/ 87889 w 1868554"/>
              <a:gd name="connsiteY111" fmla="*/ 1094131 h 4094507"/>
              <a:gd name="connsiteX112" fmla="*/ 97414 w 1868554"/>
              <a:gd name="connsiteY112" fmla="*/ 986181 h 4094507"/>
              <a:gd name="connsiteX113" fmla="*/ 141864 w 1868554"/>
              <a:gd name="connsiteY113" fmla="*/ 919506 h 4094507"/>
              <a:gd name="connsiteX114" fmla="*/ 224414 w 1868554"/>
              <a:gd name="connsiteY114" fmla="*/ 735356 h 4094507"/>
              <a:gd name="connsiteX115" fmla="*/ 240289 w 1868554"/>
              <a:gd name="connsiteY115" fmla="*/ 1021106 h 4094507"/>
              <a:gd name="connsiteX116" fmla="*/ 281564 w 1868554"/>
              <a:gd name="connsiteY116" fmla="*/ 1141756 h 4094507"/>
              <a:gd name="connsiteX117" fmla="*/ 202189 w 1868554"/>
              <a:gd name="connsiteY117" fmla="*/ 1205256 h 4094507"/>
              <a:gd name="connsiteX118" fmla="*/ 56139 w 1868554"/>
              <a:gd name="connsiteY118" fmla="*/ 1246531 h 4094507"/>
              <a:gd name="connsiteX119" fmla="*/ 17245 w 1868554"/>
              <a:gd name="connsiteY119" fmla="*/ 1389406 h 4094507"/>
              <a:gd name="connsiteX120" fmla="*/ 5339 w 1868554"/>
              <a:gd name="connsiteY120" fmla="*/ 1443381 h 4094507"/>
              <a:gd name="connsiteX121" fmla="*/ 110114 w 1868554"/>
              <a:gd name="connsiteY121" fmla="*/ 1586256 h 4094507"/>
              <a:gd name="connsiteX122" fmla="*/ 246639 w 1868554"/>
              <a:gd name="connsiteY122" fmla="*/ 1716431 h 4094507"/>
              <a:gd name="connsiteX123" fmla="*/ 227587 w 1868554"/>
              <a:gd name="connsiteY123" fmla="*/ 1973601 h 4094507"/>
              <a:gd name="connsiteX124" fmla="*/ 227587 w 1868554"/>
              <a:gd name="connsiteY124" fmla="*/ 1973205 h 4094507"/>
              <a:gd name="connsiteX0" fmla="*/ 227587 w 1868554"/>
              <a:gd name="connsiteY0" fmla="*/ 1973205 h 4094507"/>
              <a:gd name="connsiteX1" fmla="*/ 198220 w 1868554"/>
              <a:gd name="connsiteY1" fmla="*/ 2044250 h 4094507"/>
              <a:gd name="connsiteX2" fmla="*/ 152180 w 1868554"/>
              <a:gd name="connsiteY2" fmla="*/ 2148228 h 4094507"/>
              <a:gd name="connsiteX3" fmla="*/ 126783 w 1868554"/>
              <a:gd name="connsiteY3" fmla="*/ 2260944 h 4094507"/>
              <a:gd name="connsiteX4" fmla="*/ 128367 w 1868554"/>
              <a:gd name="connsiteY4" fmla="*/ 2467313 h 4094507"/>
              <a:gd name="connsiteX5" fmla="*/ 213298 w 1868554"/>
              <a:gd name="connsiteY5" fmla="*/ 2610983 h 4094507"/>
              <a:gd name="connsiteX6" fmla="*/ 252988 w 1868554"/>
              <a:gd name="connsiteY6" fmla="*/ 2689569 h 4094507"/>
              <a:gd name="connsiteX7" fmla="*/ 283149 w 1868554"/>
              <a:gd name="connsiteY7" fmla="*/ 2759415 h 4094507"/>
              <a:gd name="connsiteX8" fmla="*/ 226794 w 1868554"/>
              <a:gd name="connsiteY8" fmla="*/ 2770531 h 4094507"/>
              <a:gd name="connsiteX9" fmla="*/ 105351 w 1868554"/>
              <a:gd name="connsiteY9" fmla="*/ 2813394 h 4094507"/>
              <a:gd name="connsiteX10" fmla="*/ 50582 w 1868554"/>
              <a:gd name="connsiteY10" fmla="*/ 2834825 h 4094507"/>
              <a:gd name="connsiteX11" fmla="*/ 10098 w 1868554"/>
              <a:gd name="connsiteY11" fmla="*/ 2836409 h 4094507"/>
              <a:gd name="connsiteX12" fmla="*/ 55344 w 1868554"/>
              <a:gd name="connsiteY12" fmla="*/ 2918169 h 4094507"/>
              <a:gd name="connsiteX13" fmla="*/ 84711 w 1868554"/>
              <a:gd name="connsiteY13" fmla="*/ 2929279 h 4094507"/>
              <a:gd name="connsiteX14" fmla="*/ 122019 w 1868554"/>
              <a:gd name="connsiteY14" fmla="*/ 2906262 h 4094507"/>
              <a:gd name="connsiteX15" fmla="*/ 172023 w 1868554"/>
              <a:gd name="connsiteY15" fmla="*/ 2897527 h 4094507"/>
              <a:gd name="connsiteX16" fmla="*/ 126779 w 1868554"/>
              <a:gd name="connsiteY16" fmla="*/ 2965788 h 4094507"/>
              <a:gd name="connsiteX17" fmla="*/ 97413 w 1868554"/>
              <a:gd name="connsiteY17" fmla="*/ 3034056 h 4094507"/>
              <a:gd name="connsiteX18" fmla="*/ 161704 w 1868554"/>
              <a:gd name="connsiteY18" fmla="*/ 3115808 h 4094507"/>
              <a:gd name="connsiteX19" fmla="*/ 191073 w 1868554"/>
              <a:gd name="connsiteY19" fmla="*/ 3172958 h 4094507"/>
              <a:gd name="connsiteX20" fmla="*/ 97411 w 1868554"/>
              <a:gd name="connsiteY20" fmla="*/ 3218203 h 4094507"/>
              <a:gd name="connsiteX21" fmla="*/ 145038 w 1868554"/>
              <a:gd name="connsiteY21" fmla="*/ 3307106 h 4094507"/>
              <a:gd name="connsiteX22" fmla="*/ 243460 w 1868554"/>
              <a:gd name="connsiteY22" fmla="*/ 3341234 h 4094507"/>
              <a:gd name="connsiteX23" fmla="*/ 326805 w 1868554"/>
              <a:gd name="connsiteY23" fmla="*/ 3365841 h 4094507"/>
              <a:gd name="connsiteX24" fmla="*/ 392685 w 1868554"/>
              <a:gd name="connsiteY24" fmla="*/ 3453152 h 4094507"/>
              <a:gd name="connsiteX25" fmla="*/ 576838 w 1868554"/>
              <a:gd name="connsiteY25" fmla="*/ 3767481 h 4094507"/>
              <a:gd name="connsiteX26" fmla="*/ 694313 w 1868554"/>
              <a:gd name="connsiteY26" fmla="*/ 3830980 h 4094507"/>
              <a:gd name="connsiteX27" fmla="*/ 751463 w 1868554"/>
              <a:gd name="connsiteY27" fmla="*/ 3796057 h 4094507"/>
              <a:gd name="connsiteX28" fmla="*/ 849888 w 1868554"/>
              <a:gd name="connsiteY28" fmla="*/ 3786531 h 4094507"/>
              <a:gd name="connsiteX29" fmla="*/ 983238 w 1868554"/>
              <a:gd name="connsiteY29" fmla="*/ 3948456 h 4094507"/>
              <a:gd name="connsiteX30" fmla="*/ 1018163 w 1868554"/>
              <a:gd name="connsiteY30" fmla="*/ 4024655 h 4094507"/>
              <a:gd name="connsiteX31" fmla="*/ 1116588 w 1868554"/>
              <a:gd name="connsiteY31" fmla="*/ 4094507 h 4094507"/>
              <a:gd name="connsiteX32" fmla="*/ 1165799 w 1868554"/>
              <a:gd name="connsiteY32" fmla="*/ 4024652 h 4094507"/>
              <a:gd name="connsiteX33" fmla="*/ 1284864 w 1868554"/>
              <a:gd name="connsiteY33" fmla="*/ 3951632 h 4094507"/>
              <a:gd name="connsiteX34" fmla="*/ 1361063 w 1868554"/>
              <a:gd name="connsiteY34" fmla="*/ 3846855 h 4094507"/>
              <a:gd name="connsiteX35" fmla="*/ 1291213 w 1868554"/>
              <a:gd name="connsiteY35" fmla="*/ 3691282 h 4094507"/>
              <a:gd name="connsiteX36" fmla="*/ 1161039 w 1868554"/>
              <a:gd name="connsiteY36" fmla="*/ 3669057 h 4094507"/>
              <a:gd name="connsiteX37" fmla="*/ 1151513 w 1868554"/>
              <a:gd name="connsiteY37" fmla="*/ 3570631 h 4094507"/>
              <a:gd name="connsiteX38" fmla="*/ 1237239 w 1868554"/>
              <a:gd name="connsiteY38" fmla="*/ 3453157 h 4094507"/>
              <a:gd name="connsiteX39" fmla="*/ 1392814 w 1868554"/>
              <a:gd name="connsiteY39" fmla="*/ 3338857 h 4094507"/>
              <a:gd name="connsiteX40" fmla="*/ 1548388 w 1868554"/>
              <a:gd name="connsiteY40" fmla="*/ 3253132 h 4094507"/>
              <a:gd name="connsiteX41" fmla="*/ 1619823 w 1868554"/>
              <a:gd name="connsiteY41" fmla="*/ 3114221 h 4094507"/>
              <a:gd name="connsiteX42" fmla="*/ 1497589 w 1868554"/>
              <a:gd name="connsiteY42" fmla="*/ 3072157 h 4094507"/>
              <a:gd name="connsiteX43" fmla="*/ 1319789 w 1868554"/>
              <a:gd name="connsiteY43" fmla="*/ 3119782 h 4094507"/>
              <a:gd name="connsiteX44" fmla="*/ 1154689 w 1868554"/>
              <a:gd name="connsiteY44" fmla="*/ 3008657 h 4094507"/>
              <a:gd name="connsiteX45" fmla="*/ 1059439 w 1868554"/>
              <a:gd name="connsiteY45" fmla="*/ 3002307 h 4094507"/>
              <a:gd name="connsiteX46" fmla="*/ 1014989 w 1868554"/>
              <a:gd name="connsiteY46" fmla="*/ 3037232 h 4094507"/>
              <a:gd name="connsiteX47" fmla="*/ 971329 w 1868554"/>
              <a:gd name="connsiteY47" fmla="*/ 2977696 h 4094507"/>
              <a:gd name="connsiteX48" fmla="*/ 967361 w 1868554"/>
              <a:gd name="connsiteY48" fmla="*/ 2937214 h 4094507"/>
              <a:gd name="connsiteX49" fmla="*/ 964980 w 1868554"/>
              <a:gd name="connsiteY49" fmla="*/ 2937216 h 4094507"/>
              <a:gd name="connsiteX50" fmla="*/ 950691 w 1868554"/>
              <a:gd name="connsiteY50" fmla="*/ 2900702 h 4094507"/>
              <a:gd name="connsiteX51" fmla="*/ 891954 w 1868554"/>
              <a:gd name="connsiteY51" fmla="*/ 2862602 h 4094507"/>
              <a:gd name="connsiteX52" fmla="*/ 860207 w 1868554"/>
              <a:gd name="connsiteY52" fmla="*/ 2846731 h 4094507"/>
              <a:gd name="connsiteX53" fmla="*/ 840360 w 1868554"/>
              <a:gd name="connsiteY53" fmla="*/ 2818152 h 4094507"/>
              <a:gd name="connsiteX54" fmla="*/ 879257 w 1868554"/>
              <a:gd name="connsiteY54" fmla="*/ 2787200 h 4094507"/>
              <a:gd name="connsiteX55" fmla="*/ 910212 w 1868554"/>
              <a:gd name="connsiteY55" fmla="*/ 2770526 h 4094507"/>
              <a:gd name="connsiteX56" fmla="*/ 938788 w 1868554"/>
              <a:gd name="connsiteY56" fmla="*/ 2758625 h 4094507"/>
              <a:gd name="connsiteX57" fmla="*/ 989586 w 1868554"/>
              <a:gd name="connsiteY57" fmla="*/ 2735602 h 4094507"/>
              <a:gd name="connsiteX58" fmla="*/ 951486 w 1868554"/>
              <a:gd name="connsiteY58" fmla="*/ 2591139 h 4094507"/>
              <a:gd name="connsiteX59" fmla="*/ 776068 w 1868554"/>
              <a:gd name="connsiteY59" fmla="*/ 2502240 h 4094507"/>
              <a:gd name="connsiteX60" fmla="*/ 768923 w 1868554"/>
              <a:gd name="connsiteY60" fmla="*/ 2502636 h 4094507"/>
              <a:gd name="connsiteX61" fmla="*/ 726855 w 1868554"/>
              <a:gd name="connsiteY61" fmla="*/ 2438739 h 4094507"/>
              <a:gd name="connsiteX62" fmla="*/ 693519 w 1868554"/>
              <a:gd name="connsiteY62" fmla="*/ 2444300 h 4094507"/>
              <a:gd name="connsiteX63" fmla="*/ 677642 w 1868554"/>
              <a:gd name="connsiteY63" fmla="*/ 2437150 h 4094507"/>
              <a:gd name="connsiteX64" fmla="*/ 759398 w 1868554"/>
              <a:gd name="connsiteY64" fmla="*/ 2325233 h 4094507"/>
              <a:gd name="connsiteX65" fmla="*/ 800676 w 1868554"/>
              <a:gd name="connsiteY65" fmla="*/ 2365719 h 4094507"/>
              <a:gd name="connsiteX66" fmla="*/ 844329 w 1868554"/>
              <a:gd name="connsiteY66" fmla="*/ 2403021 h 4094507"/>
              <a:gd name="connsiteX67" fmla="*/ 838776 w 1868554"/>
              <a:gd name="connsiteY67" fmla="*/ 2332381 h 4094507"/>
              <a:gd name="connsiteX68" fmla="*/ 838776 w 1868554"/>
              <a:gd name="connsiteY68" fmla="*/ 2282375 h 4094507"/>
              <a:gd name="connsiteX69" fmla="*/ 822107 w 1868554"/>
              <a:gd name="connsiteY69" fmla="*/ 2253800 h 4094507"/>
              <a:gd name="connsiteX70" fmla="*/ 801467 w 1868554"/>
              <a:gd name="connsiteY70" fmla="*/ 2217281 h 4094507"/>
              <a:gd name="connsiteX71" fmla="*/ 741144 w 1868554"/>
              <a:gd name="connsiteY71" fmla="*/ 2187125 h 4094507"/>
              <a:gd name="connsiteX72" fmla="*/ 676054 w 1868554"/>
              <a:gd name="connsiteY72" fmla="*/ 2160927 h 4094507"/>
              <a:gd name="connsiteX73" fmla="*/ 735588 w 1868554"/>
              <a:gd name="connsiteY73" fmla="*/ 2135531 h 4094507"/>
              <a:gd name="connsiteX74" fmla="*/ 789561 w 1868554"/>
              <a:gd name="connsiteY74" fmla="*/ 2068057 h 4094507"/>
              <a:gd name="connsiteX75" fmla="*/ 846713 w 1868554"/>
              <a:gd name="connsiteY75" fmla="*/ 2052981 h 4094507"/>
              <a:gd name="connsiteX76" fmla="*/ 853063 w 1868554"/>
              <a:gd name="connsiteY76" fmla="*/ 2010912 h 4094507"/>
              <a:gd name="connsiteX77" fmla="*/ 861792 w 1868554"/>
              <a:gd name="connsiteY77" fmla="*/ 1963281 h 4094507"/>
              <a:gd name="connsiteX78" fmla="*/ 880842 w 1868554"/>
              <a:gd name="connsiteY78" fmla="*/ 1866447 h 4094507"/>
              <a:gd name="connsiteX79" fmla="*/ 853064 w 1868554"/>
              <a:gd name="connsiteY79" fmla="*/ 1779931 h 4094507"/>
              <a:gd name="connsiteX80" fmla="*/ 926089 w 1868554"/>
              <a:gd name="connsiteY80" fmla="*/ 1703731 h 4094507"/>
              <a:gd name="connsiteX81" fmla="*/ 992764 w 1868554"/>
              <a:gd name="connsiteY81" fmla="*/ 1671981 h 4094507"/>
              <a:gd name="connsiteX82" fmla="*/ 995939 w 1868554"/>
              <a:gd name="connsiteY82" fmla="*/ 1621181 h 4094507"/>
              <a:gd name="connsiteX83" fmla="*/ 1224538 w 1868554"/>
              <a:gd name="connsiteY83" fmla="*/ 1592606 h 4094507"/>
              <a:gd name="connsiteX84" fmla="*/ 1427739 w 1868554"/>
              <a:gd name="connsiteY84" fmla="*/ 1183031 h 4094507"/>
              <a:gd name="connsiteX85" fmla="*/ 1424564 w 1868554"/>
              <a:gd name="connsiteY85" fmla="*/ 976656 h 4094507"/>
              <a:gd name="connsiteX86" fmla="*/ 1459489 w 1868554"/>
              <a:gd name="connsiteY86" fmla="*/ 909981 h 4094507"/>
              <a:gd name="connsiteX87" fmla="*/ 1605539 w 1868554"/>
              <a:gd name="connsiteY87" fmla="*/ 970306 h 4094507"/>
              <a:gd name="connsiteX88" fmla="*/ 1726189 w 1868554"/>
              <a:gd name="connsiteY88" fmla="*/ 932206 h 4094507"/>
              <a:gd name="connsiteX89" fmla="*/ 1764289 w 1868554"/>
              <a:gd name="connsiteY89" fmla="*/ 986181 h 4094507"/>
              <a:gd name="connsiteX90" fmla="*/ 1865886 w 1868554"/>
              <a:gd name="connsiteY90" fmla="*/ 821079 h 4094507"/>
              <a:gd name="connsiteX91" fmla="*/ 1646813 w 1868554"/>
              <a:gd name="connsiteY91" fmla="*/ 211481 h 4094507"/>
              <a:gd name="connsiteX92" fmla="*/ 1418213 w 1868554"/>
              <a:gd name="connsiteY92" fmla="*/ 43206 h 4094507"/>
              <a:gd name="connsiteX93" fmla="*/ 1215014 w 1868554"/>
              <a:gd name="connsiteY93" fmla="*/ 8281 h 4094507"/>
              <a:gd name="connsiteX94" fmla="*/ 951489 w 1868554"/>
              <a:gd name="connsiteY94" fmla="*/ 201956 h 4094507"/>
              <a:gd name="connsiteX95" fmla="*/ 941964 w 1868554"/>
              <a:gd name="connsiteY95" fmla="*/ 328956 h 4094507"/>
              <a:gd name="connsiteX96" fmla="*/ 989589 w 1868554"/>
              <a:gd name="connsiteY96" fmla="*/ 398806 h 4094507"/>
              <a:gd name="connsiteX97" fmla="*/ 973714 w 1868554"/>
              <a:gd name="connsiteY97" fmla="*/ 468656 h 4094507"/>
              <a:gd name="connsiteX98" fmla="*/ 837189 w 1868554"/>
              <a:gd name="connsiteY98" fmla="*/ 348006 h 4094507"/>
              <a:gd name="connsiteX99" fmla="*/ 818138 w 1868554"/>
              <a:gd name="connsiteY99" fmla="*/ 179731 h 4094507"/>
              <a:gd name="connsiteX100" fmla="*/ 751464 w 1868554"/>
              <a:gd name="connsiteY100" fmla="*/ 167031 h 4094507"/>
              <a:gd name="connsiteX101" fmla="*/ 637164 w 1868554"/>
              <a:gd name="connsiteY101" fmla="*/ 287681 h 4094507"/>
              <a:gd name="connsiteX102" fmla="*/ 595889 w 1868554"/>
              <a:gd name="connsiteY102" fmla="*/ 487706 h 4094507"/>
              <a:gd name="connsiteX103" fmla="*/ 526039 w 1868554"/>
              <a:gd name="connsiteY103" fmla="*/ 398806 h 4094507"/>
              <a:gd name="connsiteX104" fmla="*/ 399039 w 1868554"/>
              <a:gd name="connsiteY104" fmla="*/ 294031 h 4094507"/>
              <a:gd name="connsiteX105" fmla="*/ 322838 w 1868554"/>
              <a:gd name="connsiteY105" fmla="*/ 195606 h 4094507"/>
              <a:gd name="connsiteX106" fmla="*/ 189488 w 1868554"/>
              <a:gd name="connsiteY106" fmla="*/ 424206 h 4094507"/>
              <a:gd name="connsiteX107" fmla="*/ 205364 w 1868554"/>
              <a:gd name="connsiteY107" fmla="*/ 500406 h 4094507"/>
              <a:gd name="connsiteX108" fmla="*/ 291089 w 1868554"/>
              <a:gd name="connsiteY108" fmla="*/ 500406 h 4094507"/>
              <a:gd name="connsiteX109" fmla="*/ 246639 w 1868554"/>
              <a:gd name="connsiteY109" fmla="*/ 582956 h 4094507"/>
              <a:gd name="connsiteX110" fmla="*/ 138689 w 1868554"/>
              <a:gd name="connsiteY110" fmla="*/ 655981 h 4094507"/>
              <a:gd name="connsiteX111" fmla="*/ 81536 w 1868554"/>
              <a:gd name="connsiteY111" fmla="*/ 913152 h 4094507"/>
              <a:gd name="connsiteX112" fmla="*/ 87889 w 1868554"/>
              <a:gd name="connsiteY112" fmla="*/ 1094131 h 4094507"/>
              <a:gd name="connsiteX113" fmla="*/ 97414 w 1868554"/>
              <a:gd name="connsiteY113" fmla="*/ 986181 h 4094507"/>
              <a:gd name="connsiteX114" fmla="*/ 141864 w 1868554"/>
              <a:gd name="connsiteY114" fmla="*/ 919506 h 4094507"/>
              <a:gd name="connsiteX115" fmla="*/ 224414 w 1868554"/>
              <a:gd name="connsiteY115" fmla="*/ 735356 h 4094507"/>
              <a:gd name="connsiteX116" fmla="*/ 240289 w 1868554"/>
              <a:gd name="connsiteY116" fmla="*/ 1021106 h 4094507"/>
              <a:gd name="connsiteX117" fmla="*/ 281564 w 1868554"/>
              <a:gd name="connsiteY117" fmla="*/ 1141756 h 4094507"/>
              <a:gd name="connsiteX118" fmla="*/ 202189 w 1868554"/>
              <a:gd name="connsiteY118" fmla="*/ 1205256 h 4094507"/>
              <a:gd name="connsiteX119" fmla="*/ 56139 w 1868554"/>
              <a:gd name="connsiteY119" fmla="*/ 1246531 h 4094507"/>
              <a:gd name="connsiteX120" fmla="*/ 17245 w 1868554"/>
              <a:gd name="connsiteY120" fmla="*/ 1389406 h 4094507"/>
              <a:gd name="connsiteX121" fmla="*/ 5339 w 1868554"/>
              <a:gd name="connsiteY121" fmla="*/ 1443381 h 4094507"/>
              <a:gd name="connsiteX122" fmla="*/ 110114 w 1868554"/>
              <a:gd name="connsiteY122" fmla="*/ 1586256 h 4094507"/>
              <a:gd name="connsiteX123" fmla="*/ 246639 w 1868554"/>
              <a:gd name="connsiteY123" fmla="*/ 1716431 h 4094507"/>
              <a:gd name="connsiteX124" fmla="*/ 227587 w 1868554"/>
              <a:gd name="connsiteY124" fmla="*/ 1973601 h 4094507"/>
              <a:gd name="connsiteX125" fmla="*/ 227587 w 1868554"/>
              <a:gd name="connsiteY125" fmla="*/ 1973205 h 4094507"/>
              <a:gd name="connsiteX0" fmla="*/ 227587 w 1868554"/>
              <a:gd name="connsiteY0" fmla="*/ 1973205 h 4094507"/>
              <a:gd name="connsiteX1" fmla="*/ 198220 w 1868554"/>
              <a:gd name="connsiteY1" fmla="*/ 2044250 h 4094507"/>
              <a:gd name="connsiteX2" fmla="*/ 152180 w 1868554"/>
              <a:gd name="connsiteY2" fmla="*/ 2148228 h 4094507"/>
              <a:gd name="connsiteX3" fmla="*/ 126783 w 1868554"/>
              <a:gd name="connsiteY3" fmla="*/ 2260944 h 4094507"/>
              <a:gd name="connsiteX4" fmla="*/ 128367 w 1868554"/>
              <a:gd name="connsiteY4" fmla="*/ 2467313 h 4094507"/>
              <a:gd name="connsiteX5" fmla="*/ 213298 w 1868554"/>
              <a:gd name="connsiteY5" fmla="*/ 2610983 h 4094507"/>
              <a:gd name="connsiteX6" fmla="*/ 252988 w 1868554"/>
              <a:gd name="connsiteY6" fmla="*/ 2689569 h 4094507"/>
              <a:gd name="connsiteX7" fmla="*/ 283149 w 1868554"/>
              <a:gd name="connsiteY7" fmla="*/ 2759415 h 4094507"/>
              <a:gd name="connsiteX8" fmla="*/ 226794 w 1868554"/>
              <a:gd name="connsiteY8" fmla="*/ 2770531 h 4094507"/>
              <a:gd name="connsiteX9" fmla="*/ 105351 w 1868554"/>
              <a:gd name="connsiteY9" fmla="*/ 2813394 h 4094507"/>
              <a:gd name="connsiteX10" fmla="*/ 50582 w 1868554"/>
              <a:gd name="connsiteY10" fmla="*/ 2834825 h 4094507"/>
              <a:gd name="connsiteX11" fmla="*/ 10098 w 1868554"/>
              <a:gd name="connsiteY11" fmla="*/ 2836409 h 4094507"/>
              <a:gd name="connsiteX12" fmla="*/ 55344 w 1868554"/>
              <a:gd name="connsiteY12" fmla="*/ 2918169 h 4094507"/>
              <a:gd name="connsiteX13" fmla="*/ 84711 w 1868554"/>
              <a:gd name="connsiteY13" fmla="*/ 2929279 h 4094507"/>
              <a:gd name="connsiteX14" fmla="*/ 122019 w 1868554"/>
              <a:gd name="connsiteY14" fmla="*/ 2906262 h 4094507"/>
              <a:gd name="connsiteX15" fmla="*/ 172023 w 1868554"/>
              <a:gd name="connsiteY15" fmla="*/ 2897527 h 4094507"/>
              <a:gd name="connsiteX16" fmla="*/ 126779 w 1868554"/>
              <a:gd name="connsiteY16" fmla="*/ 2965788 h 4094507"/>
              <a:gd name="connsiteX17" fmla="*/ 97413 w 1868554"/>
              <a:gd name="connsiteY17" fmla="*/ 3034056 h 4094507"/>
              <a:gd name="connsiteX18" fmla="*/ 161704 w 1868554"/>
              <a:gd name="connsiteY18" fmla="*/ 3115808 h 4094507"/>
              <a:gd name="connsiteX19" fmla="*/ 191073 w 1868554"/>
              <a:gd name="connsiteY19" fmla="*/ 3172958 h 4094507"/>
              <a:gd name="connsiteX20" fmla="*/ 97411 w 1868554"/>
              <a:gd name="connsiteY20" fmla="*/ 3218203 h 4094507"/>
              <a:gd name="connsiteX21" fmla="*/ 145038 w 1868554"/>
              <a:gd name="connsiteY21" fmla="*/ 3307106 h 4094507"/>
              <a:gd name="connsiteX22" fmla="*/ 243460 w 1868554"/>
              <a:gd name="connsiteY22" fmla="*/ 3341234 h 4094507"/>
              <a:gd name="connsiteX23" fmla="*/ 326805 w 1868554"/>
              <a:gd name="connsiteY23" fmla="*/ 3365841 h 4094507"/>
              <a:gd name="connsiteX24" fmla="*/ 392685 w 1868554"/>
              <a:gd name="connsiteY24" fmla="*/ 3453152 h 4094507"/>
              <a:gd name="connsiteX25" fmla="*/ 576838 w 1868554"/>
              <a:gd name="connsiteY25" fmla="*/ 3767481 h 4094507"/>
              <a:gd name="connsiteX26" fmla="*/ 694313 w 1868554"/>
              <a:gd name="connsiteY26" fmla="*/ 3830980 h 4094507"/>
              <a:gd name="connsiteX27" fmla="*/ 751463 w 1868554"/>
              <a:gd name="connsiteY27" fmla="*/ 3796057 h 4094507"/>
              <a:gd name="connsiteX28" fmla="*/ 849888 w 1868554"/>
              <a:gd name="connsiteY28" fmla="*/ 3786531 h 4094507"/>
              <a:gd name="connsiteX29" fmla="*/ 983238 w 1868554"/>
              <a:gd name="connsiteY29" fmla="*/ 3948456 h 4094507"/>
              <a:gd name="connsiteX30" fmla="*/ 1018163 w 1868554"/>
              <a:gd name="connsiteY30" fmla="*/ 4024655 h 4094507"/>
              <a:gd name="connsiteX31" fmla="*/ 1116588 w 1868554"/>
              <a:gd name="connsiteY31" fmla="*/ 4094507 h 4094507"/>
              <a:gd name="connsiteX32" fmla="*/ 1165799 w 1868554"/>
              <a:gd name="connsiteY32" fmla="*/ 4024652 h 4094507"/>
              <a:gd name="connsiteX33" fmla="*/ 1284864 w 1868554"/>
              <a:gd name="connsiteY33" fmla="*/ 3951632 h 4094507"/>
              <a:gd name="connsiteX34" fmla="*/ 1361063 w 1868554"/>
              <a:gd name="connsiteY34" fmla="*/ 3846855 h 4094507"/>
              <a:gd name="connsiteX35" fmla="*/ 1291213 w 1868554"/>
              <a:gd name="connsiteY35" fmla="*/ 3691282 h 4094507"/>
              <a:gd name="connsiteX36" fmla="*/ 1161039 w 1868554"/>
              <a:gd name="connsiteY36" fmla="*/ 3669057 h 4094507"/>
              <a:gd name="connsiteX37" fmla="*/ 1151513 w 1868554"/>
              <a:gd name="connsiteY37" fmla="*/ 3570631 h 4094507"/>
              <a:gd name="connsiteX38" fmla="*/ 1237239 w 1868554"/>
              <a:gd name="connsiteY38" fmla="*/ 3453157 h 4094507"/>
              <a:gd name="connsiteX39" fmla="*/ 1392814 w 1868554"/>
              <a:gd name="connsiteY39" fmla="*/ 3338857 h 4094507"/>
              <a:gd name="connsiteX40" fmla="*/ 1548388 w 1868554"/>
              <a:gd name="connsiteY40" fmla="*/ 3253132 h 4094507"/>
              <a:gd name="connsiteX41" fmla="*/ 1619823 w 1868554"/>
              <a:gd name="connsiteY41" fmla="*/ 3114221 h 4094507"/>
              <a:gd name="connsiteX42" fmla="*/ 1497589 w 1868554"/>
              <a:gd name="connsiteY42" fmla="*/ 3072157 h 4094507"/>
              <a:gd name="connsiteX43" fmla="*/ 1319789 w 1868554"/>
              <a:gd name="connsiteY43" fmla="*/ 3119782 h 4094507"/>
              <a:gd name="connsiteX44" fmla="*/ 1154689 w 1868554"/>
              <a:gd name="connsiteY44" fmla="*/ 3008657 h 4094507"/>
              <a:gd name="connsiteX45" fmla="*/ 1059439 w 1868554"/>
              <a:gd name="connsiteY45" fmla="*/ 3002307 h 4094507"/>
              <a:gd name="connsiteX46" fmla="*/ 1014989 w 1868554"/>
              <a:gd name="connsiteY46" fmla="*/ 3037232 h 4094507"/>
              <a:gd name="connsiteX47" fmla="*/ 971329 w 1868554"/>
              <a:gd name="connsiteY47" fmla="*/ 2977696 h 4094507"/>
              <a:gd name="connsiteX48" fmla="*/ 967361 w 1868554"/>
              <a:gd name="connsiteY48" fmla="*/ 2937214 h 4094507"/>
              <a:gd name="connsiteX49" fmla="*/ 964980 w 1868554"/>
              <a:gd name="connsiteY49" fmla="*/ 2937216 h 4094507"/>
              <a:gd name="connsiteX50" fmla="*/ 950691 w 1868554"/>
              <a:gd name="connsiteY50" fmla="*/ 2900702 h 4094507"/>
              <a:gd name="connsiteX51" fmla="*/ 891954 w 1868554"/>
              <a:gd name="connsiteY51" fmla="*/ 2862602 h 4094507"/>
              <a:gd name="connsiteX52" fmla="*/ 860207 w 1868554"/>
              <a:gd name="connsiteY52" fmla="*/ 2846731 h 4094507"/>
              <a:gd name="connsiteX53" fmla="*/ 840360 w 1868554"/>
              <a:gd name="connsiteY53" fmla="*/ 2818152 h 4094507"/>
              <a:gd name="connsiteX54" fmla="*/ 879257 w 1868554"/>
              <a:gd name="connsiteY54" fmla="*/ 2787200 h 4094507"/>
              <a:gd name="connsiteX55" fmla="*/ 910212 w 1868554"/>
              <a:gd name="connsiteY55" fmla="*/ 2770526 h 4094507"/>
              <a:gd name="connsiteX56" fmla="*/ 938788 w 1868554"/>
              <a:gd name="connsiteY56" fmla="*/ 2758625 h 4094507"/>
              <a:gd name="connsiteX57" fmla="*/ 989586 w 1868554"/>
              <a:gd name="connsiteY57" fmla="*/ 2735602 h 4094507"/>
              <a:gd name="connsiteX58" fmla="*/ 951486 w 1868554"/>
              <a:gd name="connsiteY58" fmla="*/ 2591139 h 4094507"/>
              <a:gd name="connsiteX59" fmla="*/ 776068 w 1868554"/>
              <a:gd name="connsiteY59" fmla="*/ 2502240 h 4094507"/>
              <a:gd name="connsiteX60" fmla="*/ 768923 w 1868554"/>
              <a:gd name="connsiteY60" fmla="*/ 2502636 h 4094507"/>
              <a:gd name="connsiteX61" fmla="*/ 726855 w 1868554"/>
              <a:gd name="connsiteY61" fmla="*/ 2438739 h 4094507"/>
              <a:gd name="connsiteX62" fmla="*/ 693519 w 1868554"/>
              <a:gd name="connsiteY62" fmla="*/ 2444300 h 4094507"/>
              <a:gd name="connsiteX63" fmla="*/ 677642 w 1868554"/>
              <a:gd name="connsiteY63" fmla="*/ 2437150 h 4094507"/>
              <a:gd name="connsiteX64" fmla="*/ 759398 w 1868554"/>
              <a:gd name="connsiteY64" fmla="*/ 2325233 h 4094507"/>
              <a:gd name="connsiteX65" fmla="*/ 800676 w 1868554"/>
              <a:gd name="connsiteY65" fmla="*/ 2365719 h 4094507"/>
              <a:gd name="connsiteX66" fmla="*/ 844329 w 1868554"/>
              <a:gd name="connsiteY66" fmla="*/ 2403021 h 4094507"/>
              <a:gd name="connsiteX67" fmla="*/ 838776 w 1868554"/>
              <a:gd name="connsiteY67" fmla="*/ 2332381 h 4094507"/>
              <a:gd name="connsiteX68" fmla="*/ 838776 w 1868554"/>
              <a:gd name="connsiteY68" fmla="*/ 2282375 h 4094507"/>
              <a:gd name="connsiteX69" fmla="*/ 822107 w 1868554"/>
              <a:gd name="connsiteY69" fmla="*/ 2253800 h 4094507"/>
              <a:gd name="connsiteX70" fmla="*/ 801467 w 1868554"/>
              <a:gd name="connsiteY70" fmla="*/ 2217281 h 4094507"/>
              <a:gd name="connsiteX71" fmla="*/ 741144 w 1868554"/>
              <a:gd name="connsiteY71" fmla="*/ 2187125 h 4094507"/>
              <a:gd name="connsiteX72" fmla="*/ 676054 w 1868554"/>
              <a:gd name="connsiteY72" fmla="*/ 2160927 h 4094507"/>
              <a:gd name="connsiteX73" fmla="*/ 735588 w 1868554"/>
              <a:gd name="connsiteY73" fmla="*/ 2135531 h 4094507"/>
              <a:gd name="connsiteX74" fmla="*/ 789561 w 1868554"/>
              <a:gd name="connsiteY74" fmla="*/ 2068057 h 4094507"/>
              <a:gd name="connsiteX75" fmla="*/ 846713 w 1868554"/>
              <a:gd name="connsiteY75" fmla="*/ 2052981 h 4094507"/>
              <a:gd name="connsiteX76" fmla="*/ 853063 w 1868554"/>
              <a:gd name="connsiteY76" fmla="*/ 2010912 h 4094507"/>
              <a:gd name="connsiteX77" fmla="*/ 861792 w 1868554"/>
              <a:gd name="connsiteY77" fmla="*/ 1963281 h 4094507"/>
              <a:gd name="connsiteX78" fmla="*/ 880842 w 1868554"/>
              <a:gd name="connsiteY78" fmla="*/ 1866447 h 4094507"/>
              <a:gd name="connsiteX79" fmla="*/ 853064 w 1868554"/>
              <a:gd name="connsiteY79" fmla="*/ 1779931 h 4094507"/>
              <a:gd name="connsiteX80" fmla="*/ 926089 w 1868554"/>
              <a:gd name="connsiteY80" fmla="*/ 1703731 h 4094507"/>
              <a:gd name="connsiteX81" fmla="*/ 992764 w 1868554"/>
              <a:gd name="connsiteY81" fmla="*/ 1671981 h 4094507"/>
              <a:gd name="connsiteX82" fmla="*/ 995939 w 1868554"/>
              <a:gd name="connsiteY82" fmla="*/ 1621181 h 4094507"/>
              <a:gd name="connsiteX83" fmla="*/ 1224538 w 1868554"/>
              <a:gd name="connsiteY83" fmla="*/ 1592606 h 4094507"/>
              <a:gd name="connsiteX84" fmla="*/ 1141989 w 1868554"/>
              <a:gd name="connsiteY84" fmla="*/ 1386231 h 4094507"/>
              <a:gd name="connsiteX85" fmla="*/ 1427739 w 1868554"/>
              <a:gd name="connsiteY85" fmla="*/ 1183031 h 4094507"/>
              <a:gd name="connsiteX86" fmla="*/ 1424564 w 1868554"/>
              <a:gd name="connsiteY86" fmla="*/ 976656 h 4094507"/>
              <a:gd name="connsiteX87" fmla="*/ 1459489 w 1868554"/>
              <a:gd name="connsiteY87" fmla="*/ 909981 h 4094507"/>
              <a:gd name="connsiteX88" fmla="*/ 1605539 w 1868554"/>
              <a:gd name="connsiteY88" fmla="*/ 970306 h 4094507"/>
              <a:gd name="connsiteX89" fmla="*/ 1726189 w 1868554"/>
              <a:gd name="connsiteY89" fmla="*/ 932206 h 4094507"/>
              <a:gd name="connsiteX90" fmla="*/ 1764289 w 1868554"/>
              <a:gd name="connsiteY90" fmla="*/ 986181 h 4094507"/>
              <a:gd name="connsiteX91" fmla="*/ 1865886 w 1868554"/>
              <a:gd name="connsiteY91" fmla="*/ 821079 h 4094507"/>
              <a:gd name="connsiteX92" fmla="*/ 1646813 w 1868554"/>
              <a:gd name="connsiteY92" fmla="*/ 211481 h 4094507"/>
              <a:gd name="connsiteX93" fmla="*/ 1418213 w 1868554"/>
              <a:gd name="connsiteY93" fmla="*/ 43206 h 4094507"/>
              <a:gd name="connsiteX94" fmla="*/ 1215014 w 1868554"/>
              <a:gd name="connsiteY94" fmla="*/ 8281 h 4094507"/>
              <a:gd name="connsiteX95" fmla="*/ 951489 w 1868554"/>
              <a:gd name="connsiteY95" fmla="*/ 201956 h 4094507"/>
              <a:gd name="connsiteX96" fmla="*/ 941964 w 1868554"/>
              <a:gd name="connsiteY96" fmla="*/ 328956 h 4094507"/>
              <a:gd name="connsiteX97" fmla="*/ 989589 w 1868554"/>
              <a:gd name="connsiteY97" fmla="*/ 398806 h 4094507"/>
              <a:gd name="connsiteX98" fmla="*/ 973714 w 1868554"/>
              <a:gd name="connsiteY98" fmla="*/ 468656 h 4094507"/>
              <a:gd name="connsiteX99" fmla="*/ 837189 w 1868554"/>
              <a:gd name="connsiteY99" fmla="*/ 348006 h 4094507"/>
              <a:gd name="connsiteX100" fmla="*/ 818138 w 1868554"/>
              <a:gd name="connsiteY100" fmla="*/ 179731 h 4094507"/>
              <a:gd name="connsiteX101" fmla="*/ 751464 w 1868554"/>
              <a:gd name="connsiteY101" fmla="*/ 167031 h 4094507"/>
              <a:gd name="connsiteX102" fmla="*/ 637164 w 1868554"/>
              <a:gd name="connsiteY102" fmla="*/ 287681 h 4094507"/>
              <a:gd name="connsiteX103" fmla="*/ 595889 w 1868554"/>
              <a:gd name="connsiteY103" fmla="*/ 487706 h 4094507"/>
              <a:gd name="connsiteX104" fmla="*/ 526039 w 1868554"/>
              <a:gd name="connsiteY104" fmla="*/ 398806 h 4094507"/>
              <a:gd name="connsiteX105" fmla="*/ 399039 w 1868554"/>
              <a:gd name="connsiteY105" fmla="*/ 294031 h 4094507"/>
              <a:gd name="connsiteX106" fmla="*/ 322838 w 1868554"/>
              <a:gd name="connsiteY106" fmla="*/ 195606 h 4094507"/>
              <a:gd name="connsiteX107" fmla="*/ 189488 w 1868554"/>
              <a:gd name="connsiteY107" fmla="*/ 424206 h 4094507"/>
              <a:gd name="connsiteX108" fmla="*/ 205364 w 1868554"/>
              <a:gd name="connsiteY108" fmla="*/ 500406 h 4094507"/>
              <a:gd name="connsiteX109" fmla="*/ 291089 w 1868554"/>
              <a:gd name="connsiteY109" fmla="*/ 500406 h 4094507"/>
              <a:gd name="connsiteX110" fmla="*/ 246639 w 1868554"/>
              <a:gd name="connsiteY110" fmla="*/ 582956 h 4094507"/>
              <a:gd name="connsiteX111" fmla="*/ 138689 w 1868554"/>
              <a:gd name="connsiteY111" fmla="*/ 655981 h 4094507"/>
              <a:gd name="connsiteX112" fmla="*/ 81536 w 1868554"/>
              <a:gd name="connsiteY112" fmla="*/ 913152 h 4094507"/>
              <a:gd name="connsiteX113" fmla="*/ 87889 w 1868554"/>
              <a:gd name="connsiteY113" fmla="*/ 1094131 h 4094507"/>
              <a:gd name="connsiteX114" fmla="*/ 97414 w 1868554"/>
              <a:gd name="connsiteY114" fmla="*/ 986181 h 4094507"/>
              <a:gd name="connsiteX115" fmla="*/ 141864 w 1868554"/>
              <a:gd name="connsiteY115" fmla="*/ 919506 h 4094507"/>
              <a:gd name="connsiteX116" fmla="*/ 224414 w 1868554"/>
              <a:gd name="connsiteY116" fmla="*/ 735356 h 4094507"/>
              <a:gd name="connsiteX117" fmla="*/ 240289 w 1868554"/>
              <a:gd name="connsiteY117" fmla="*/ 1021106 h 4094507"/>
              <a:gd name="connsiteX118" fmla="*/ 281564 w 1868554"/>
              <a:gd name="connsiteY118" fmla="*/ 1141756 h 4094507"/>
              <a:gd name="connsiteX119" fmla="*/ 202189 w 1868554"/>
              <a:gd name="connsiteY119" fmla="*/ 1205256 h 4094507"/>
              <a:gd name="connsiteX120" fmla="*/ 56139 w 1868554"/>
              <a:gd name="connsiteY120" fmla="*/ 1246531 h 4094507"/>
              <a:gd name="connsiteX121" fmla="*/ 17245 w 1868554"/>
              <a:gd name="connsiteY121" fmla="*/ 1389406 h 4094507"/>
              <a:gd name="connsiteX122" fmla="*/ 5339 w 1868554"/>
              <a:gd name="connsiteY122" fmla="*/ 1443381 h 4094507"/>
              <a:gd name="connsiteX123" fmla="*/ 110114 w 1868554"/>
              <a:gd name="connsiteY123" fmla="*/ 1586256 h 4094507"/>
              <a:gd name="connsiteX124" fmla="*/ 246639 w 1868554"/>
              <a:gd name="connsiteY124" fmla="*/ 1716431 h 4094507"/>
              <a:gd name="connsiteX125" fmla="*/ 227587 w 1868554"/>
              <a:gd name="connsiteY125" fmla="*/ 1973601 h 4094507"/>
              <a:gd name="connsiteX126" fmla="*/ 227587 w 1868554"/>
              <a:gd name="connsiteY126" fmla="*/ 1973205 h 4094507"/>
              <a:gd name="connsiteX0" fmla="*/ 227587 w 1868554"/>
              <a:gd name="connsiteY0" fmla="*/ 1973205 h 4094507"/>
              <a:gd name="connsiteX1" fmla="*/ 198220 w 1868554"/>
              <a:gd name="connsiteY1" fmla="*/ 2044250 h 4094507"/>
              <a:gd name="connsiteX2" fmla="*/ 152180 w 1868554"/>
              <a:gd name="connsiteY2" fmla="*/ 2148228 h 4094507"/>
              <a:gd name="connsiteX3" fmla="*/ 126783 w 1868554"/>
              <a:gd name="connsiteY3" fmla="*/ 2260944 h 4094507"/>
              <a:gd name="connsiteX4" fmla="*/ 128367 w 1868554"/>
              <a:gd name="connsiteY4" fmla="*/ 2467313 h 4094507"/>
              <a:gd name="connsiteX5" fmla="*/ 213298 w 1868554"/>
              <a:gd name="connsiteY5" fmla="*/ 2610983 h 4094507"/>
              <a:gd name="connsiteX6" fmla="*/ 252988 w 1868554"/>
              <a:gd name="connsiteY6" fmla="*/ 2689569 h 4094507"/>
              <a:gd name="connsiteX7" fmla="*/ 283149 w 1868554"/>
              <a:gd name="connsiteY7" fmla="*/ 2759415 h 4094507"/>
              <a:gd name="connsiteX8" fmla="*/ 226794 w 1868554"/>
              <a:gd name="connsiteY8" fmla="*/ 2770531 h 4094507"/>
              <a:gd name="connsiteX9" fmla="*/ 105351 w 1868554"/>
              <a:gd name="connsiteY9" fmla="*/ 2813394 h 4094507"/>
              <a:gd name="connsiteX10" fmla="*/ 50582 w 1868554"/>
              <a:gd name="connsiteY10" fmla="*/ 2834825 h 4094507"/>
              <a:gd name="connsiteX11" fmla="*/ 10098 w 1868554"/>
              <a:gd name="connsiteY11" fmla="*/ 2836409 h 4094507"/>
              <a:gd name="connsiteX12" fmla="*/ 55344 w 1868554"/>
              <a:gd name="connsiteY12" fmla="*/ 2918169 h 4094507"/>
              <a:gd name="connsiteX13" fmla="*/ 84711 w 1868554"/>
              <a:gd name="connsiteY13" fmla="*/ 2929279 h 4094507"/>
              <a:gd name="connsiteX14" fmla="*/ 122019 w 1868554"/>
              <a:gd name="connsiteY14" fmla="*/ 2906262 h 4094507"/>
              <a:gd name="connsiteX15" fmla="*/ 172023 w 1868554"/>
              <a:gd name="connsiteY15" fmla="*/ 2897527 h 4094507"/>
              <a:gd name="connsiteX16" fmla="*/ 126779 w 1868554"/>
              <a:gd name="connsiteY16" fmla="*/ 2965788 h 4094507"/>
              <a:gd name="connsiteX17" fmla="*/ 97413 w 1868554"/>
              <a:gd name="connsiteY17" fmla="*/ 3034056 h 4094507"/>
              <a:gd name="connsiteX18" fmla="*/ 161704 w 1868554"/>
              <a:gd name="connsiteY18" fmla="*/ 3115808 h 4094507"/>
              <a:gd name="connsiteX19" fmla="*/ 191073 w 1868554"/>
              <a:gd name="connsiteY19" fmla="*/ 3172958 h 4094507"/>
              <a:gd name="connsiteX20" fmla="*/ 97411 w 1868554"/>
              <a:gd name="connsiteY20" fmla="*/ 3218203 h 4094507"/>
              <a:gd name="connsiteX21" fmla="*/ 145038 w 1868554"/>
              <a:gd name="connsiteY21" fmla="*/ 3307106 h 4094507"/>
              <a:gd name="connsiteX22" fmla="*/ 243460 w 1868554"/>
              <a:gd name="connsiteY22" fmla="*/ 3341234 h 4094507"/>
              <a:gd name="connsiteX23" fmla="*/ 326805 w 1868554"/>
              <a:gd name="connsiteY23" fmla="*/ 3365841 h 4094507"/>
              <a:gd name="connsiteX24" fmla="*/ 392685 w 1868554"/>
              <a:gd name="connsiteY24" fmla="*/ 3453152 h 4094507"/>
              <a:gd name="connsiteX25" fmla="*/ 576838 w 1868554"/>
              <a:gd name="connsiteY25" fmla="*/ 3767481 h 4094507"/>
              <a:gd name="connsiteX26" fmla="*/ 694313 w 1868554"/>
              <a:gd name="connsiteY26" fmla="*/ 3830980 h 4094507"/>
              <a:gd name="connsiteX27" fmla="*/ 751463 w 1868554"/>
              <a:gd name="connsiteY27" fmla="*/ 3796057 h 4094507"/>
              <a:gd name="connsiteX28" fmla="*/ 849888 w 1868554"/>
              <a:gd name="connsiteY28" fmla="*/ 3786531 h 4094507"/>
              <a:gd name="connsiteX29" fmla="*/ 983238 w 1868554"/>
              <a:gd name="connsiteY29" fmla="*/ 3948456 h 4094507"/>
              <a:gd name="connsiteX30" fmla="*/ 1018163 w 1868554"/>
              <a:gd name="connsiteY30" fmla="*/ 4024655 h 4094507"/>
              <a:gd name="connsiteX31" fmla="*/ 1116588 w 1868554"/>
              <a:gd name="connsiteY31" fmla="*/ 4094507 h 4094507"/>
              <a:gd name="connsiteX32" fmla="*/ 1165799 w 1868554"/>
              <a:gd name="connsiteY32" fmla="*/ 4024652 h 4094507"/>
              <a:gd name="connsiteX33" fmla="*/ 1284864 w 1868554"/>
              <a:gd name="connsiteY33" fmla="*/ 3951632 h 4094507"/>
              <a:gd name="connsiteX34" fmla="*/ 1361063 w 1868554"/>
              <a:gd name="connsiteY34" fmla="*/ 3846855 h 4094507"/>
              <a:gd name="connsiteX35" fmla="*/ 1291213 w 1868554"/>
              <a:gd name="connsiteY35" fmla="*/ 3691282 h 4094507"/>
              <a:gd name="connsiteX36" fmla="*/ 1161039 w 1868554"/>
              <a:gd name="connsiteY36" fmla="*/ 3669057 h 4094507"/>
              <a:gd name="connsiteX37" fmla="*/ 1151513 w 1868554"/>
              <a:gd name="connsiteY37" fmla="*/ 3570631 h 4094507"/>
              <a:gd name="connsiteX38" fmla="*/ 1237239 w 1868554"/>
              <a:gd name="connsiteY38" fmla="*/ 3453157 h 4094507"/>
              <a:gd name="connsiteX39" fmla="*/ 1392814 w 1868554"/>
              <a:gd name="connsiteY39" fmla="*/ 3338857 h 4094507"/>
              <a:gd name="connsiteX40" fmla="*/ 1548388 w 1868554"/>
              <a:gd name="connsiteY40" fmla="*/ 3253132 h 4094507"/>
              <a:gd name="connsiteX41" fmla="*/ 1619823 w 1868554"/>
              <a:gd name="connsiteY41" fmla="*/ 3114221 h 4094507"/>
              <a:gd name="connsiteX42" fmla="*/ 1497589 w 1868554"/>
              <a:gd name="connsiteY42" fmla="*/ 3072157 h 4094507"/>
              <a:gd name="connsiteX43" fmla="*/ 1319789 w 1868554"/>
              <a:gd name="connsiteY43" fmla="*/ 3119782 h 4094507"/>
              <a:gd name="connsiteX44" fmla="*/ 1154689 w 1868554"/>
              <a:gd name="connsiteY44" fmla="*/ 3008657 h 4094507"/>
              <a:gd name="connsiteX45" fmla="*/ 1059439 w 1868554"/>
              <a:gd name="connsiteY45" fmla="*/ 3002307 h 4094507"/>
              <a:gd name="connsiteX46" fmla="*/ 1014989 w 1868554"/>
              <a:gd name="connsiteY46" fmla="*/ 3037232 h 4094507"/>
              <a:gd name="connsiteX47" fmla="*/ 971329 w 1868554"/>
              <a:gd name="connsiteY47" fmla="*/ 2977696 h 4094507"/>
              <a:gd name="connsiteX48" fmla="*/ 967361 w 1868554"/>
              <a:gd name="connsiteY48" fmla="*/ 2937214 h 4094507"/>
              <a:gd name="connsiteX49" fmla="*/ 964980 w 1868554"/>
              <a:gd name="connsiteY49" fmla="*/ 2937216 h 4094507"/>
              <a:gd name="connsiteX50" fmla="*/ 950691 w 1868554"/>
              <a:gd name="connsiteY50" fmla="*/ 2900702 h 4094507"/>
              <a:gd name="connsiteX51" fmla="*/ 891954 w 1868554"/>
              <a:gd name="connsiteY51" fmla="*/ 2862602 h 4094507"/>
              <a:gd name="connsiteX52" fmla="*/ 860207 w 1868554"/>
              <a:gd name="connsiteY52" fmla="*/ 2846731 h 4094507"/>
              <a:gd name="connsiteX53" fmla="*/ 840360 w 1868554"/>
              <a:gd name="connsiteY53" fmla="*/ 2818152 h 4094507"/>
              <a:gd name="connsiteX54" fmla="*/ 879257 w 1868554"/>
              <a:gd name="connsiteY54" fmla="*/ 2787200 h 4094507"/>
              <a:gd name="connsiteX55" fmla="*/ 910212 w 1868554"/>
              <a:gd name="connsiteY55" fmla="*/ 2770526 h 4094507"/>
              <a:gd name="connsiteX56" fmla="*/ 938788 w 1868554"/>
              <a:gd name="connsiteY56" fmla="*/ 2758625 h 4094507"/>
              <a:gd name="connsiteX57" fmla="*/ 989586 w 1868554"/>
              <a:gd name="connsiteY57" fmla="*/ 2735602 h 4094507"/>
              <a:gd name="connsiteX58" fmla="*/ 951486 w 1868554"/>
              <a:gd name="connsiteY58" fmla="*/ 2591139 h 4094507"/>
              <a:gd name="connsiteX59" fmla="*/ 776068 w 1868554"/>
              <a:gd name="connsiteY59" fmla="*/ 2502240 h 4094507"/>
              <a:gd name="connsiteX60" fmla="*/ 768923 w 1868554"/>
              <a:gd name="connsiteY60" fmla="*/ 2502636 h 4094507"/>
              <a:gd name="connsiteX61" fmla="*/ 726855 w 1868554"/>
              <a:gd name="connsiteY61" fmla="*/ 2438739 h 4094507"/>
              <a:gd name="connsiteX62" fmla="*/ 693519 w 1868554"/>
              <a:gd name="connsiteY62" fmla="*/ 2444300 h 4094507"/>
              <a:gd name="connsiteX63" fmla="*/ 677642 w 1868554"/>
              <a:gd name="connsiteY63" fmla="*/ 2437150 h 4094507"/>
              <a:gd name="connsiteX64" fmla="*/ 759398 w 1868554"/>
              <a:gd name="connsiteY64" fmla="*/ 2325233 h 4094507"/>
              <a:gd name="connsiteX65" fmla="*/ 800676 w 1868554"/>
              <a:gd name="connsiteY65" fmla="*/ 2365719 h 4094507"/>
              <a:gd name="connsiteX66" fmla="*/ 844329 w 1868554"/>
              <a:gd name="connsiteY66" fmla="*/ 2403021 h 4094507"/>
              <a:gd name="connsiteX67" fmla="*/ 838776 w 1868554"/>
              <a:gd name="connsiteY67" fmla="*/ 2332381 h 4094507"/>
              <a:gd name="connsiteX68" fmla="*/ 838776 w 1868554"/>
              <a:gd name="connsiteY68" fmla="*/ 2282375 h 4094507"/>
              <a:gd name="connsiteX69" fmla="*/ 822107 w 1868554"/>
              <a:gd name="connsiteY69" fmla="*/ 2253800 h 4094507"/>
              <a:gd name="connsiteX70" fmla="*/ 801467 w 1868554"/>
              <a:gd name="connsiteY70" fmla="*/ 2217281 h 4094507"/>
              <a:gd name="connsiteX71" fmla="*/ 741144 w 1868554"/>
              <a:gd name="connsiteY71" fmla="*/ 2187125 h 4094507"/>
              <a:gd name="connsiteX72" fmla="*/ 676054 w 1868554"/>
              <a:gd name="connsiteY72" fmla="*/ 2160927 h 4094507"/>
              <a:gd name="connsiteX73" fmla="*/ 735588 w 1868554"/>
              <a:gd name="connsiteY73" fmla="*/ 2135531 h 4094507"/>
              <a:gd name="connsiteX74" fmla="*/ 789561 w 1868554"/>
              <a:gd name="connsiteY74" fmla="*/ 2068057 h 4094507"/>
              <a:gd name="connsiteX75" fmla="*/ 846713 w 1868554"/>
              <a:gd name="connsiteY75" fmla="*/ 2052981 h 4094507"/>
              <a:gd name="connsiteX76" fmla="*/ 853063 w 1868554"/>
              <a:gd name="connsiteY76" fmla="*/ 2010912 h 4094507"/>
              <a:gd name="connsiteX77" fmla="*/ 861792 w 1868554"/>
              <a:gd name="connsiteY77" fmla="*/ 1963281 h 4094507"/>
              <a:gd name="connsiteX78" fmla="*/ 880842 w 1868554"/>
              <a:gd name="connsiteY78" fmla="*/ 1866447 h 4094507"/>
              <a:gd name="connsiteX79" fmla="*/ 853064 w 1868554"/>
              <a:gd name="connsiteY79" fmla="*/ 1779931 h 4094507"/>
              <a:gd name="connsiteX80" fmla="*/ 926089 w 1868554"/>
              <a:gd name="connsiteY80" fmla="*/ 1703731 h 4094507"/>
              <a:gd name="connsiteX81" fmla="*/ 992764 w 1868554"/>
              <a:gd name="connsiteY81" fmla="*/ 1671981 h 4094507"/>
              <a:gd name="connsiteX82" fmla="*/ 995939 w 1868554"/>
              <a:gd name="connsiteY82" fmla="*/ 1621181 h 4094507"/>
              <a:gd name="connsiteX83" fmla="*/ 1224538 w 1868554"/>
              <a:gd name="connsiteY83" fmla="*/ 1592606 h 4094507"/>
              <a:gd name="connsiteX84" fmla="*/ 1141989 w 1868554"/>
              <a:gd name="connsiteY84" fmla="*/ 1386231 h 4094507"/>
              <a:gd name="connsiteX85" fmla="*/ 1348364 w 1868554"/>
              <a:gd name="connsiteY85" fmla="*/ 1373531 h 4094507"/>
              <a:gd name="connsiteX86" fmla="*/ 1427739 w 1868554"/>
              <a:gd name="connsiteY86" fmla="*/ 1183031 h 4094507"/>
              <a:gd name="connsiteX87" fmla="*/ 1424564 w 1868554"/>
              <a:gd name="connsiteY87" fmla="*/ 976656 h 4094507"/>
              <a:gd name="connsiteX88" fmla="*/ 1459489 w 1868554"/>
              <a:gd name="connsiteY88" fmla="*/ 909981 h 4094507"/>
              <a:gd name="connsiteX89" fmla="*/ 1605539 w 1868554"/>
              <a:gd name="connsiteY89" fmla="*/ 970306 h 4094507"/>
              <a:gd name="connsiteX90" fmla="*/ 1726189 w 1868554"/>
              <a:gd name="connsiteY90" fmla="*/ 932206 h 4094507"/>
              <a:gd name="connsiteX91" fmla="*/ 1764289 w 1868554"/>
              <a:gd name="connsiteY91" fmla="*/ 986181 h 4094507"/>
              <a:gd name="connsiteX92" fmla="*/ 1865886 w 1868554"/>
              <a:gd name="connsiteY92" fmla="*/ 821079 h 4094507"/>
              <a:gd name="connsiteX93" fmla="*/ 1646813 w 1868554"/>
              <a:gd name="connsiteY93" fmla="*/ 211481 h 4094507"/>
              <a:gd name="connsiteX94" fmla="*/ 1418213 w 1868554"/>
              <a:gd name="connsiteY94" fmla="*/ 43206 h 4094507"/>
              <a:gd name="connsiteX95" fmla="*/ 1215014 w 1868554"/>
              <a:gd name="connsiteY95" fmla="*/ 8281 h 4094507"/>
              <a:gd name="connsiteX96" fmla="*/ 951489 w 1868554"/>
              <a:gd name="connsiteY96" fmla="*/ 201956 h 4094507"/>
              <a:gd name="connsiteX97" fmla="*/ 941964 w 1868554"/>
              <a:gd name="connsiteY97" fmla="*/ 328956 h 4094507"/>
              <a:gd name="connsiteX98" fmla="*/ 989589 w 1868554"/>
              <a:gd name="connsiteY98" fmla="*/ 398806 h 4094507"/>
              <a:gd name="connsiteX99" fmla="*/ 973714 w 1868554"/>
              <a:gd name="connsiteY99" fmla="*/ 468656 h 4094507"/>
              <a:gd name="connsiteX100" fmla="*/ 837189 w 1868554"/>
              <a:gd name="connsiteY100" fmla="*/ 348006 h 4094507"/>
              <a:gd name="connsiteX101" fmla="*/ 818138 w 1868554"/>
              <a:gd name="connsiteY101" fmla="*/ 179731 h 4094507"/>
              <a:gd name="connsiteX102" fmla="*/ 751464 w 1868554"/>
              <a:gd name="connsiteY102" fmla="*/ 167031 h 4094507"/>
              <a:gd name="connsiteX103" fmla="*/ 637164 w 1868554"/>
              <a:gd name="connsiteY103" fmla="*/ 287681 h 4094507"/>
              <a:gd name="connsiteX104" fmla="*/ 595889 w 1868554"/>
              <a:gd name="connsiteY104" fmla="*/ 487706 h 4094507"/>
              <a:gd name="connsiteX105" fmla="*/ 526039 w 1868554"/>
              <a:gd name="connsiteY105" fmla="*/ 398806 h 4094507"/>
              <a:gd name="connsiteX106" fmla="*/ 399039 w 1868554"/>
              <a:gd name="connsiteY106" fmla="*/ 294031 h 4094507"/>
              <a:gd name="connsiteX107" fmla="*/ 322838 w 1868554"/>
              <a:gd name="connsiteY107" fmla="*/ 195606 h 4094507"/>
              <a:gd name="connsiteX108" fmla="*/ 189488 w 1868554"/>
              <a:gd name="connsiteY108" fmla="*/ 424206 h 4094507"/>
              <a:gd name="connsiteX109" fmla="*/ 205364 w 1868554"/>
              <a:gd name="connsiteY109" fmla="*/ 500406 h 4094507"/>
              <a:gd name="connsiteX110" fmla="*/ 291089 w 1868554"/>
              <a:gd name="connsiteY110" fmla="*/ 500406 h 4094507"/>
              <a:gd name="connsiteX111" fmla="*/ 246639 w 1868554"/>
              <a:gd name="connsiteY111" fmla="*/ 582956 h 4094507"/>
              <a:gd name="connsiteX112" fmla="*/ 138689 w 1868554"/>
              <a:gd name="connsiteY112" fmla="*/ 655981 h 4094507"/>
              <a:gd name="connsiteX113" fmla="*/ 81536 w 1868554"/>
              <a:gd name="connsiteY113" fmla="*/ 913152 h 4094507"/>
              <a:gd name="connsiteX114" fmla="*/ 87889 w 1868554"/>
              <a:gd name="connsiteY114" fmla="*/ 1094131 h 4094507"/>
              <a:gd name="connsiteX115" fmla="*/ 97414 w 1868554"/>
              <a:gd name="connsiteY115" fmla="*/ 986181 h 4094507"/>
              <a:gd name="connsiteX116" fmla="*/ 141864 w 1868554"/>
              <a:gd name="connsiteY116" fmla="*/ 919506 h 4094507"/>
              <a:gd name="connsiteX117" fmla="*/ 224414 w 1868554"/>
              <a:gd name="connsiteY117" fmla="*/ 735356 h 4094507"/>
              <a:gd name="connsiteX118" fmla="*/ 240289 w 1868554"/>
              <a:gd name="connsiteY118" fmla="*/ 1021106 h 4094507"/>
              <a:gd name="connsiteX119" fmla="*/ 281564 w 1868554"/>
              <a:gd name="connsiteY119" fmla="*/ 1141756 h 4094507"/>
              <a:gd name="connsiteX120" fmla="*/ 202189 w 1868554"/>
              <a:gd name="connsiteY120" fmla="*/ 1205256 h 4094507"/>
              <a:gd name="connsiteX121" fmla="*/ 56139 w 1868554"/>
              <a:gd name="connsiteY121" fmla="*/ 1246531 h 4094507"/>
              <a:gd name="connsiteX122" fmla="*/ 17245 w 1868554"/>
              <a:gd name="connsiteY122" fmla="*/ 1389406 h 4094507"/>
              <a:gd name="connsiteX123" fmla="*/ 5339 w 1868554"/>
              <a:gd name="connsiteY123" fmla="*/ 1443381 h 4094507"/>
              <a:gd name="connsiteX124" fmla="*/ 110114 w 1868554"/>
              <a:gd name="connsiteY124" fmla="*/ 1586256 h 4094507"/>
              <a:gd name="connsiteX125" fmla="*/ 246639 w 1868554"/>
              <a:gd name="connsiteY125" fmla="*/ 1716431 h 4094507"/>
              <a:gd name="connsiteX126" fmla="*/ 227587 w 1868554"/>
              <a:gd name="connsiteY126" fmla="*/ 1973601 h 4094507"/>
              <a:gd name="connsiteX127" fmla="*/ 227587 w 1868554"/>
              <a:gd name="connsiteY127" fmla="*/ 1973205 h 4094507"/>
              <a:gd name="connsiteX0" fmla="*/ 227587 w 1868554"/>
              <a:gd name="connsiteY0" fmla="*/ 1973205 h 4094507"/>
              <a:gd name="connsiteX1" fmla="*/ 198220 w 1868554"/>
              <a:gd name="connsiteY1" fmla="*/ 2044250 h 4094507"/>
              <a:gd name="connsiteX2" fmla="*/ 152180 w 1868554"/>
              <a:gd name="connsiteY2" fmla="*/ 2148228 h 4094507"/>
              <a:gd name="connsiteX3" fmla="*/ 126783 w 1868554"/>
              <a:gd name="connsiteY3" fmla="*/ 2260944 h 4094507"/>
              <a:gd name="connsiteX4" fmla="*/ 128367 w 1868554"/>
              <a:gd name="connsiteY4" fmla="*/ 2467313 h 4094507"/>
              <a:gd name="connsiteX5" fmla="*/ 213298 w 1868554"/>
              <a:gd name="connsiteY5" fmla="*/ 2610983 h 4094507"/>
              <a:gd name="connsiteX6" fmla="*/ 252988 w 1868554"/>
              <a:gd name="connsiteY6" fmla="*/ 2689569 h 4094507"/>
              <a:gd name="connsiteX7" fmla="*/ 283149 w 1868554"/>
              <a:gd name="connsiteY7" fmla="*/ 2759415 h 4094507"/>
              <a:gd name="connsiteX8" fmla="*/ 226794 w 1868554"/>
              <a:gd name="connsiteY8" fmla="*/ 2770531 h 4094507"/>
              <a:gd name="connsiteX9" fmla="*/ 105351 w 1868554"/>
              <a:gd name="connsiteY9" fmla="*/ 2813394 h 4094507"/>
              <a:gd name="connsiteX10" fmla="*/ 50582 w 1868554"/>
              <a:gd name="connsiteY10" fmla="*/ 2834825 h 4094507"/>
              <a:gd name="connsiteX11" fmla="*/ 10098 w 1868554"/>
              <a:gd name="connsiteY11" fmla="*/ 2836409 h 4094507"/>
              <a:gd name="connsiteX12" fmla="*/ 55344 w 1868554"/>
              <a:gd name="connsiteY12" fmla="*/ 2918169 h 4094507"/>
              <a:gd name="connsiteX13" fmla="*/ 84711 w 1868554"/>
              <a:gd name="connsiteY13" fmla="*/ 2929279 h 4094507"/>
              <a:gd name="connsiteX14" fmla="*/ 122019 w 1868554"/>
              <a:gd name="connsiteY14" fmla="*/ 2906262 h 4094507"/>
              <a:gd name="connsiteX15" fmla="*/ 172023 w 1868554"/>
              <a:gd name="connsiteY15" fmla="*/ 2897527 h 4094507"/>
              <a:gd name="connsiteX16" fmla="*/ 126779 w 1868554"/>
              <a:gd name="connsiteY16" fmla="*/ 2965788 h 4094507"/>
              <a:gd name="connsiteX17" fmla="*/ 97413 w 1868554"/>
              <a:gd name="connsiteY17" fmla="*/ 3034056 h 4094507"/>
              <a:gd name="connsiteX18" fmla="*/ 161704 w 1868554"/>
              <a:gd name="connsiteY18" fmla="*/ 3115808 h 4094507"/>
              <a:gd name="connsiteX19" fmla="*/ 191073 w 1868554"/>
              <a:gd name="connsiteY19" fmla="*/ 3172958 h 4094507"/>
              <a:gd name="connsiteX20" fmla="*/ 97411 w 1868554"/>
              <a:gd name="connsiteY20" fmla="*/ 3218203 h 4094507"/>
              <a:gd name="connsiteX21" fmla="*/ 145038 w 1868554"/>
              <a:gd name="connsiteY21" fmla="*/ 3307106 h 4094507"/>
              <a:gd name="connsiteX22" fmla="*/ 243460 w 1868554"/>
              <a:gd name="connsiteY22" fmla="*/ 3341234 h 4094507"/>
              <a:gd name="connsiteX23" fmla="*/ 326805 w 1868554"/>
              <a:gd name="connsiteY23" fmla="*/ 3365841 h 4094507"/>
              <a:gd name="connsiteX24" fmla="*/ 392685 w 1868554"/>
              <a:gd name="connsiteY24" fmla="*/ 3453152 h 4094507"/>
              <a:gd name="connsiteX25" fmla="*/ 576838 w 1868554"/>
              <a:gd name="connsiteY25" fmla="*/ 3767481 h 4094507"/>
              <a:gd name="connsiteX26" fmla="*/ 694313 w 1868554"/>
              <a:gd name="connsiteY26" fmla="*/ 3830980 h 4094507"/>
              <a:gd name="connsiteX27" fmla="*/ 751463 w 1868554"/>
              <a:gd name="connsiteY27" fmla="*/ 3796057 h 4094507"/>
              <a:gd name="connsiteX28" fmla="*/ 849888 w 1868554"/>
              <a:gd name="connsiteY28" fmla="*/ 3786531 h 4094507"/>
              <a:gd name="connsiteX29" fmla="*/ 983238 w 1868554"/>
              <a:gd name="connsiteY29" fmla="*/ 3948456 h 4094507"/>
              <a:gd name="connsiteX30" fmla="*/ 1018163 w 1868554"/>
              <a:gd name="connsiteY30" fmla="*/ 4024655 h 4094507"/>
              <a:gd name="connsiteX31" fmla="*/ 1116588 w 1868554"/>
              <a:gd name="connsiteY31" fmla="*/ 4094507 h 4094507"/>
              <a:gd name="connsiteX32" fmla="*/ 1165799 w 1868554"/>
              <a:gd name="connsiteY32" fmla="*/ 4024652 h 4094507"/>
              <a:gd name="connsiteX33" fmla="*/ 1284864 w 1868554"/>
              <a:gd name="connsiteY33" fmla="*/ 3951632 h 4094507"/>
              <a:gd name="connsiteX34" fmla="*/ 1361063 w 1868554"/>
              <a:gd name="connsiteY34" fmla="*/ 3846855 h 4094507"/>
              <a:gd name="connsiteX35" fmla="*/ 1291213 w 1868554"/>
              <a:gd name="connsiteY35" fmla="*/ 3691282 h 4094507"/>
              <a:gd name="connsiteX36" fmla="*/ 1161039 w 1868554"/>
              <a:gd name="connsiteY36" fmla="*/ 3669057 h 4094507"/>
              <a:gd name="connsiteX37" fmla="*/ 1151513 w 1868554"/>
              <a:gd name="connsiteY37" fmla="*/ 3570631 h 4094507"/>
              <a:gd name="connsiteX38" fmla="*/ 1237239 w 1868554"/>
              <a:gd name="connsiteY38" fmla="*/ 3453157 h 4094507"/>
              <a:gd name="connsiteX39" fmla="*/ 1392814 w 1868554"/>
              <a:gd name="connsiteY39" fmla="*/ 3338857 h 4094507"/>
              <a:gd name="connsiteX40" fmla="*/ 1548388 w 1868554"/>
              <a:gd name="connsiteY40" fmla="*/ 3253132 h 4094507"/>
              <a:gd name="connsiteX41" fmla="*/ 1619823 w 1868554"/>
              <a:gd name="connsiteY41" fmla="*/ 3114221 h 4094507"/>
              <a:gd name="connsiteX42" fmla="*/ 1497589 w 1868554"/>
              <a:gd name="connsiteY42" fmla="*/ 3072157 h 4094507"/>
              <a:gd name="connsiteX43" fmla="*/ 1319789 w 1868554"/>
              <a:gd name="connsiteY43" fmla="*/ 3119782 h 4094507"/>
              <a:gd name="connsiteX44" fmla="*/ 1154689 w 1868554"/>
              <a:gd name="connsiteY44" fmla="*/ 3008657 h 4094507"/>
              <a:gd name="connsiteX45" fmla="*/ 1059439 w 1868554"/>
              <a:gd name="connsiteY45" fmla="*/ 3002307 h 4094507"/>
              <a:gd name="connsiteX46" fmla="*/ 1014989 w 1868554"/>
              <a:gd name="connsiteY46" fmla="*/ 3037232 h 4094507"/>
              <a:gd name="connsiteX47" fmla="*/ 971329 w 1868554"/>
              <a:gd name="connsiteY47" fmla="*/ 2977696 h 4094507"/>
              <a:gd name="connsiteX48" fmla="*/ 967361 w 1868554"/>
              <a:gd name="connsiteY48" fmla="*/ 2937214 h 4094507"/>
              <a:gd name="connsiteX49" fmla="*/ 964980 w 1868554"/>
              <a:gd name="connsiteY49" fmla="*/ 2937216 h 4094507"/>
              <a:gd name="connsiteX50" fmla="*/ 950691 w 1868554"/>
              <a:gd name="connsiteY50" fmla="*/ 2900702 h 4094507"/>
              <a:gd name="connsiteX51" fmla="*/ 891954 w 1868554"/>
              <a:gd name="connsiteY51" fmla="*/ 2862602 h 4094507"/>
              <a:gd name="connsiteX52" fmla="*/ 860207 w 1868554"/>
              <a:gd name="connsiteY52" fmla="*/ 2846731 h 4094507"/>
              <a:gd name="connsiteX53" fmla="*/ 840360 w 1868554"/>
              <a:gd name="connsiteY53" fmla="*/ 2818152 h 4094507"/>
              <a:gd name="connsiteX54" fmla="*/ 879257 w 1868554"/>
              <a:gd name="connsiteY54" fmla="*/ 2787200 h 4094507"/>
              <a:gd name="connsiteX55" fmla="*/ 910212 w 1868554"/>
              <a:gd name="connsiteY55" fmla="*/ 2770526 h 4094507"/>
              <a:gd name="connsiteX56" fmla="*/ 938788 w 1868554"/>
              <a:gd name="connsiteY56" fmla="*/ 2758625 h 4094507"/>
              <a:gd name="connsiteX57" fmla="*/ 989586 w 1868554"/>
              <a:gd name="connsiteY57" fmla="*/ 2735602 h 4094507"/>
              <a:gd name="connsiteX58" fmla="*/ 951486 w 1868554"/>
              <a:gd name="connsiteY58" fmla="*/ 2591139 h 4094507"/>
              <a:gd name="connsiteX59" fmla="*/ 776068 w 1868554"/>
              <a:gd name="connsiteY59" fmla="*/ 2502240 h 4094507"/>
              <a:gd name="connsiteX60" fmla="*/ 768923 w 1868554"/>
              <a:gd name="connsiteY60" fmla="*/ 2502636 h 4094507"/>
              <a:gd name="connsiteX61" fmla="*/ 726855 w 1868554"/>
              <a:gd name="connsiteY61" fmla="*/ 2438739 h 4094507"/>
              <a:gd name="connsiteX62" fmla="*/ 693519 w 1868554"/>
              <a:gd name="connsiteY62" fmla="*/ 2444300 h 4094507"/>
              <a:gd name="connsiteX63" fmla="*/ 677642 w 1868554"/>
              <a:gd name="connsiteY63" fmla="*/ 2437150 h 4094507"/>
              <a:gd name="connsiteX64" fmla="*/ 759398 w 1868554"/>
              <a:gd name="connsiteY64" fmla="*/ 2325233 h 4094507"/>
              <a:gd name="connsiteX65" fmla="*/ 800676 w 1868554"/>
              <a:gd name="connsiteY65" fmla="*/ 2365719 h 4094507"/>
              <a:gd name="connsiteX66" fmla="*/ 844329 w 1868554"/>
              <a:gd name="connsiteY66" fmla="*/ 2403021 h 4094507"/>
              <a:gd name="connsiteX67" fmla="*/ 838776 w 1868554"/>
              <a:gd name="connsiteY67" fmla="*/ 2332381 h 4094507"/>
              <a:gd name="connsiteX68" fmla="*/ 838776 w 1868554"/>
              <a:gd name="connsiteY68" fmla="*/ 2282375 h 4094507"/>
              <a:gd name="connsiteX69" fmla="*/ 822107 w 1868554"/>
              <a:gd name="connsiteY69" fmla="*/ 2253800 h 4094507"/>
              <a:gd name="connsiteX70" fmla="*/ 801467 w 1868554"/>
              <a:gd name="connsiteY70" fmla="*/ 2217281 h 4094507"/>
              <a:gd name="connsiteX71" fmla="*/ 741144 w 1868554"/>
              <a:gd name="connsiteY71" fmla="*/ 2187125 h 4094507"/>
              <a:gd name="connsiteX72" fmla="*/ 676054 w 1868554"/>
              <a:gd name="connsiteY72" fmla="*/ 2160927 h 4094507"/>
              <a:gd name="connsiteX73" fmla="*/ 735588 w 1868554"/>
              <a:gd name="connsiteY73" fmla="*/ 2135531 h 4094507"/>
              <a:gd name="connsiteX74" fmla="*/ 789561 w 1868554"/>
              <a:gd name="connsiteY74" fmla="*/ 2068057 h 4094507"/>
              <a:gd name="connsiteX75" fmla="*/ 846713 w 1868554"/>
              <a:gd name="connsiteY75" fmla="*/ 2052981 h 4094507"/>
              <a:gd name="connsiteX76" fmla="*/ 853063 w 1868554"/>
              <a:gd name="connsiteY76" fmla="*/ 2010912 h 4094507"/>
              <a:gd name="connsiteX77" fmla="*/ 861792 w 1868554"/>
              <a:gd name="connsiteY77" fmla="*/ 1963281 h 4094507"/>
              <a:gd name="connsiteX78" fmla="*/ 880842 w 1868554"/>
              <a:gd name="connsiteY78" fmla="*/ 1866447 h 4094507"/>
              <a:gd name="connsiteX79" fmla="*/ 853064 w 1868554"/>
              <a:gd name="connsiteY79" fmla="*/ 1779931 h 4094507"/>
              <a:gd name="connsiteX80" fmla="*/ 926089 w 1868554"/>
              <a:gd name="connsiteY80" fmla="*/ 1703731 h 4094507"/>
              <a:gd name="connsiteX81" fmla="*/ 992764 w 1868554"/>
              <a:gd name="connsiteY81" fmla="*/ 1671981 h 4094507"/>
              <a:gd name="connsiteX82" fmla="*/ 995939 w 1868554"/>
              <a:gd name="connsiteY82" fmla="*/ 1621181 h 4094507"/>
              <a:gd name="connsiteX83" fmla="*/ 1224538 w 1868554"/>
              <a:gd name="connsiteY83" fmla="*/ 1592606 h 4094507"/>
              <a:gd name="connsiteX84" fmla="*/ 1221364 w 1868554"/>
              <a:gd name="connsiteY84" fmla="*/ 1459256 h 4094507"/>
              <a:gd name="connsiteX85" fmla="*/ 1141989 w 1868554"/>
              <a:gd name="connsiteY85" fmla="*/ 1386231 h 4094507"/>
              <a:gd name="connsiteX86" fmla="*/ 1348364 w 1868554"/>
              <a:gd name="connsiteY86" fmla="*/ 1373531 h 4094507"/>
              <a:gd name="connsiteX87" fmla="*/ 1427739 w 1868554"/>
              <a:gd name="connsiteY87" fmla="*/ 1183031 h 4094507"/>
              <a:gd name="connsiteX88" fmla="*/ 1424564 w 1868554"/>
              <a:gd name="connsiteY88" fmla="*/ 976656 h 4094507"/>
              <a:gd name="connsiteX89" fmla="*/ 1459489 w 1868554"/>
              <a:gd name="connsiteY89" fmla="*/ 909981 h 4094507"/>
              <a:gd name="connsiteX90" fmla="*/ 1605539 w 1868554"/>
              <a:gd name="connsiteY90" fmla="*/ 970306 h 4094507"/>
              <a:gd name="connsiteX91" fmla="*/ 1726189 w 1868554"/>
              <a:gd name="connsiteY91" fmla="*/ 932206 h 4094507"/>
              <a:gd name="connsiteX92" fmla="*/ 1764289 w 1868554"/>
              <a:gd name="connsiteY92" fmla="*/ 986181 h 4094507"/>
              <a:gd name="connsiteX93" fmla="*/ 1865886 w 1868554"/>
              <a:gd name="connsiteY93" fmla="*/ 821079 h 4094507"/>
              <a:gd name="connsiteX94" fmla="*/ 1646813 w 1868554"/>
              <a:gd name="connsiteY94" fmla="*/ 211481 h 4094507"/>
              <a:gd name="connsiteX95" fmla="*/ 1418213 w 1868554"/>
              <a:gd name="connsiteY95" fmla="*/ 43206 h 4094507"/>
              <a:gd name="connsiteX96" fmla="*/ 1215014 w 1868554"/>
              <a:gd name="connsiteY96" fmla="*/ 8281 h 4094507"/>
              <a:gd name="connsiteX97" fmla="*/ 951489 w 1868554"/>
              <a:gd name="connsiteY97" fmla="*/ 201956 h 4094507"/>
              <a:gd name="connsiteX98" fmla="*/ 941964 w 1868554"/>
              <a:gd name="connsiteY98" fmla="*/ 328956 h 4094507"/>
              <a:gd name="connsiteX99" fmla="*/ 989589 w 1868554"/>
              <a:gd name="connsiteY99" fmla="*/ 398806 h 4094507"/>
              <a:gd name="connsiteX100" fmla="*/ 973714 w 1868554"/>
              <a:gd name="connsiteY100" fmla="*/ 468656 h 4094507"/>
              <a:gd name="connsiteX101" fmla="*/ 837189 w 1868554"/>
              <a:gd name="connsiteY101" fmla="*/ 348006 h 4094507"/>
              <a:gd name="connsiteX102" fmla="*/ 818138 w 1868554"/>
              <a:gd name="connsiteY102" fmla="*/ 179731 h 4094507"/>
              <a:gd name="connsiteX103" fmla="*/ 751464 w 1868554"/>
              <a:gd name="connsiteY103" fmla="*/ 167031 h 4094507"/>
              <a:gd name="connsiteX104" fmla="*/ 637164 w 1868554"/>
              <a:gd name="connsiteY104" fmla="*/ 287681 h 4094507"/>
              <a:gd name="connsiteX105" fmla="*/ 595889 w 1868554"/>
              <a:gd name="connsiteY105" fmla="*/ 487706 h 4094507"/>
              <a:gd name="connsiteX106" fmla="*/ 526039 w 1868554"/>
              <a:gd name="connsiteY106" fmla="*/ 398806 h 4094507"/>
              <a:gd name="connsiteX107" fmla="*/ 399039 w 1868554"/>
              <a:gd name="connsiteY107" fmla="*/ 294031 h 4094507"/>
              <a:gd name="connsiteX108" fmla="*/ 322838 w 1868554"/>
              <a:gd name="connsiteY108" fmla="*/ 195606 h 4094507"/>
              <a:gd name="connsiteX109" fmla="*/ 189488 w 1868554"/>
              <a:gd name="connsiteY109" fmla="*/ 424206 h 4094507"/>
              <a:gd name="connsiteX110" fmla="*/ 205364 w 1868554"/>
              <a:gd name="connsiteY110" fmla="*/ 500406 h 4094507"/>
              <a:gd name="connsiteX111" fmla="*/ 291089 w 1868554"/>
              <a:gd name="connsiteY111" fmla="*/ 500406 h 4094507"/>
              <a:gd name="connsiteX112" fmla="*/ 246639 w 1868554"/>
              <a:gd name="connsiteY112" fmla="*/ 582956 h 4094507"/>
              <a:gd name="connsiteX113" fmla="*/ 138689 w 1868554"/>
              <a:gd name="connsiteY113" fmla="*/ 655981 h 4094507"/>
              <a:gd name="connsiteX114" fmla="*/ 81536 w 1868554"/>
              <a:gd name="connsiteY114" fmla="*/ 913152 h 4094507"/>
              <a:gd name="connsiteX115" fmla="*/ 87889 w 1868554"/>
              <a:gd name="connsiteY115" fmla="*/ 1094131 h 4094507"/>
              <a:gd name="connsiteX116" fmla="*/ 97414 w 1868554"/>
              <a:gd name="connsiteY116" fmla="*/ 986181 h 4094507"/>
              <a:gd name="connsiteX117" fmla="*/ 141864 w 1868554"/>
              <a:gd name="connsiteY117" fmla="*/ 919506 h 4094507"/>
              <a:gd name="connsiteX118" fmla="*/ 224414 w 1868554"/>
              <a:gd name="connsiteY118" fmla="*/ 735356 h 4094507"/>
              <a:gd name="connsiteX119" fmla="*/ 240289 w 1868554"/>
              <a:gd name="connsiteY119" fmla="*/ 1021106 h 4094507"/>
              <a:gd name="connsiteX120" fmla="*/ 281564 w 1868554"/>
              <a:gd name="connsiteY120" fmla="*/ 1141756 h 4094507"/>
              <a:gd name="connsiteX121" fmla="*/ 202189 w 1868554"/>
              <a:gd name="connsiteY121" fmla="*/ 1205256 h 4094507"/>
              <a:gd name="connsiteX122" fmla="*/ 56139 w 1868554"/>
              <a:gd name="connsiteY122" fmla="*/ 1246531 h 4094507"/>
              <a:gd name="connsiteX123" fmla="*/ 17245 w 1868554"/>
              <a:gd name="connsiteY123" fmla="*/ 1389406 h 4094507"/>
              <a:gd name="connsiteX124" fmla="*/ 5339 w 1868554"/>
              <a:gd name="connsiteY124" fmla="*/ 1443381 h 4094507"/>
              <a:gd name="connsiteX125" fmla="*/ 110114 w 1868554"/>
              <a:gd name="connsiteY125" fmla="*/ 1586256 h 4094507"/>
              <a:gd name="connsiteX126" fmla="*/ 246639 w 1868554"/>
              <a:gd name="connsiteY126" fmla="*/ 1716431 h 4094507"/>
              <a:gd name="connsiteX127" fmla="*/ 227587 w 1868554"/>
              <a:gd name="connsiteY127" fmla="*/ 1973601 h 4094507"/>
              <a:gd name="connsiteX128" fmla="*/ 227587 w 1868554"/>
              <a:gd name="connsiteY128" fmla="*/ 1973205 h 4094507"/>
              <a:gd name="connsiteX0" fmla="*/ 227587 w 1881677"/>
              <a:gd name="connsiteY0" fmla="*/ 1973205 h 4094507"/>
              <a:gd name="connsiteX1" fmla="*/ 198220 w 1881677"/>
              <a:gd name="connsiteY1" fmla="*/ 2044250 h 4094507"/>
              <a:gd name="connsiteX2" fmla="*/ 152180 w 1881677"/>
              <a:gd name="connsiteY2" fmla="*/ 2148228 h 4094507"/>
              <a:gd name="connsiteX3" fmla="*/ 126783 w 1881677"/>
              <a:gd name="connsiteY3" fmla="*/ 2260944 h 4094507"/>
              <a:gd name="connsiteX4" fmla="*/ 128367 w 1881677"/>
              <a:gd name="connsiteY4" fmla="*/ 2467313 h 4094507"/>
              <a:gd name="connsiteX5" fmla="*/ 213298 w 1881677"/>
              <a:gd name="connsiteY5" fmla="*/ 2610983 h 4094507"/>
              <a:gd name="connsiteX6" fmla="*/ 252988 w 1881677"/>
              <a:gd name="connsiteY6" fmla="*/ 2689569 h 4094507"/>
              <a:gd name="connsiteX7" fmla="*/ 283149 w 1881677"/>
              <a:gd name="connsiteY7" fmla="*/ 2759415 h 4094507"/>
              <a:gd name="connsiteX8" fmla="*/ 226794 w 1881677"/>
              <a:gd name="connsiteY8" fmla="*/ 2770531 h 4094507"/>
              <a:gd name="connsiteX9" fmla="*/ 105351 w 1881677"/>
              <a:gd name="connsiteY9" fmla="*/ 2813394 h 4094507"/>
              <a:gd name="connsiteX10" fmla="*/ 50582 w 1881677"/>
              <a:gd name="connsiteY10" fmla="*/ 2834825 h 4094507"/>
              <a:gd name="connsiteX11" fmla="*/ 10098 w 1881677"/>
              <a:gd name="connsiteY11" fmla="*/ 2836409 h 4094507"/>
              <a:gd name="connsiteX12" fmla="*/ 55344 w 1881677"/>
              <a:gd name="connsiteY12" fmla="*/ 2918169 h 4094507"/>
              <a:gd name="connsiteX13" fmla="*/ 84711 w 1881677"/>
              <a:gd name="connsiteY13" fmla="*/ 2929279 h 4094507"/>
              <a:gd name="connsiteX14" fmla="*/ 122019 w 1881677"/>
              <a:gd name="connsiteY14" fmla="*/ 2906262 h 4094507"/>
              <a:gd name="connsiteX15" fmla="*/ 172023 w 1881677"/>
              <a:gd name="connsiteY15" fmla="*/ 2897527 h 4094507"/>
              <a:gd name="connsiteX16" fmla="*/ 126779 w 1881677"/>
              <a:gd name="connsiteY16" fmla="*/ 2965788 h 4094507"/>
              <a:gd name="connsiteX17" fmla="*/ 97413 w 1881677"/>
              <a:gd name="connsiteY17" fmla="*/ 3034056 h 4094507"/>
              <a:gd name="connsiteX18" fmla="*/ 161704 w 1881677"/>
              <a:gd name="connsiteY18" fmla="*/ 3115808 h 4094507"/>
              <a:gd name="connsiteX19" fmla="*/ 191073 w 1881677"/>
              <a:gd name="connsiteY19" fmla="*/ 3172958 h 4094507"/>
              <a:gd name="connsiteX20" fmla="*/ 97411 w 1881677"/>
              <a:gd name="connsiteY20" fmla="*/ 3218203 h 4094507"/>
              <a:gd name="connsiteX21" fmla="*/ 145038 w 1881677"/>
              <a:gd name="connsiteY21" fmla="*/ 3307106 h 4094507"/>
              <a:gd name="connsiteX22" fmla="*/ 243460 w 1881677"/>
              <a:gd name="connsiteY22" fmla="*/ 3341234 h 4094507"/>
              <a:gd name="connsiteX23" fmla="*/ 326805 w 1881677"/>
              <a:gd name="connsiteY23" fmla="*/ 3365841 h 4094507"/>
              <a:gd name="connsiteX24" fmla="*/ 392685 w 1881677"/>
              <a:gd name="connsiteY24" fmla="*/ 3453152 h 4094507"/>
              <a:gd name="connsiteX25" fmla="*/ 576838 w 1881677"/>
              <a:gd name="connsiteY25" fmla="*/ 3767481 h 4094507"/>
              <a:gd name="connsiteX26" fmla="*/ 694313 w 1881677"/>
              <a:gd name="connsiteY26" fmla="*/ 3830980 h 4094507"/>
              <a:gd name="connsiteX27" fmla="*/ 751463 w 1881677"/>
              <a:gd name="connsiteY27" fmla="*/ 3796057 h 4094507"/>
              <a:gd name="connsiteX28" fmla="*/ 849888 w 1881677"/>
              <a:gd name="connsiteY28" fmla="*/ 3786531 h 4094507"/>
              <a:gd name="connsiteX29" fmla="*/ 983238 w 1881677"/>
              <a:gd name="connsiteY29" fmla="*/ 3948456 h 4094507"/>
              <a:gd name="connsiteX30" fmla="*/ 1018163 w 1881677"/>
              <a:gd name="connsiteY30" fmla="*/ 4024655 h 4094507"/>
              <a:gd name="connsiteX31" fmla="*/ 1116588 w 1881677"/>
              <a:gd name="connsiteY31" fmla="*/ 4094507 h 4094507"/>
              <a:gd name="connsiteX32" fmla="*/ 1165799 w 1881677"/>
              <a:gd name="connsiteY32" fmla="*/ 4024652 h 4094507"/>
              <a:gd name="connsiteX33" fmla="*/ 1284864 w 1881677"/>
              <a:gd name="connsiteY33" fmla="*/ 3951632 h 4094507"/>
              <a:gd name="connsiteX34" fmla="*/ 1361063 w 1881677"/>
              <a:gd name="connsiteY34" fmla="*/ 3846855 h 4094507"/>
              <a:gd name="connsiteX35" fmla="*/ 1291213 w 1881677"/>
              <a:gd name="connsiteY35" fmla="*/ 3691282 h 4094507"/>
              <a:gd name="connsiteX36" fmla="*/ 1161039 w 1881677"/>
              <a:gd name="connsiteY36" fmla="*/ 3669057 h 4094507"/>
              <a:gd name="connsiteX37" fmla="*/ 1151513 w 1881677"/>
              <a:gd name="connsiteY37" fmla="*/ 3570631 h 4094507"/>
              <a:gd name="connsiteX38" fmla="*/ 1237239 w 1881677"/>
              <a:gd name="connsiteY38" fmla="*/ 3453157 h 4094507"/>
              <a:gd name="connsiteX39" fmla="*/ 1392814 w 1881677"/>
              <a:gd name="connsiteY39" fmla="*/ 3338857 h 4094507"/>
              <a:gd name="connsiteX40" fmla="*/ 1548388 w 1881677"/>
              <a:gd name="connsiteY40" fmla="*/ 3253132 h 4094507"/>
              <a:gd name="connsiteX41" fmla="*/ 1619823 w 1881677"/>
              <a:gd name="connsiteY41" fmla="*/ 3114221 h 4094507"/>
              <a:gd name="connsiteX42" fmla="*/ 1497589 w 1881677"/>
              <a:gd name="connsiteY42" fmla="*/ 3072157 h 4094507"/>
              <a:gd name="connsiteX43" fmla="*/ 1319789 w 1881677"/>
              <a:gd name="connsiteY43" fmla="*/ 3119782 h 4094507"/>
              <a:gd name="connsiteX44" fmla="*/ 1154689 w 1881677"/>
              <a:gd name="connsiteY44" fmla="*/ 3008657 h 4094507"/>
              <a:gd name="connsiteX45" fmla="*/ 1059439 w 1881677"/>
              <a:gd name="connsiteY45" fmla="*/ 3002307 h 4094507"/>
              <a:gd name="connsiteX46" fmla="*/ 1014989 w 1881677"/>
              <a:gd name="connsiteY46" fmla="*/ 3037232 h 4094507"/>
              <a:gd name="connsiteX47" fmla="*/ 971329 w 1881677"/>
              <a:gd name="connsiteY47" fmla="*/ 2977696 h 4094507"/>
              <a:gd name="connsiteX48" fmla="*/ 967361 w 1881677"/>
              <a:gd name="connsiteY48" fmla="*/ 2937214 h 4094507"/>
              <a:gd name="connsiteX49" fmla="*/ 964980 w 1881677"/>
              <a:gd name="connsiteY49" fmla="*/ 2937216 h 4094507"/>
              <a:gd name="connsiteX50" fmla="*/ 950691 w 1881677"/>
              <a:gd name="connsiteY50" fmla="*/ 2900702 h 4094507"/>
              <a:gd name="connsiteX51" fmla="*/ 891954 w 1881677"/>
              <a:gd name="connsiteY51" fmla="*/ 2862602 h 4094507"/>
              <a:gd name="connsiteX52" fmla="*/ 860207 w 1881677"/>
              <a:gd name="connsiteY52" fmla="*/ 2846731 h 4094507"/>
              <a:gd name="connsiteX53" fmla="*/ 840360 w 1881677"/>
              <a:gd name="connsiteY53" fmla="*/ 2818152 h 4094507"/>
              <a:gd name="connsiteX54" fmla="*/ 879257 w 1881677"/>
              <a:gd name="connsiteY54" fmla="*/ 2787200 h 4094507"/>
              <a:gd name="connsiteX55" fmla="*/ 910212 w 1881677"/>
              <a:gd name="connsiteY55" fmla="*/ 2770526 h 4094507"/>
              <a:gd name="connsiteX56" fmla="*/ 938788 w 1881677"/>
              <a:gd name="connsiteY56" fmla="*/ 2758625 h 4094507"/>
              <a:gd name="connsiteX57" fmla="*/ 989586 w 1881677"/>
              <a:gd name="connsiteY57" fmla="*/ 2735602 h 4094507"/>
              <a:gd name="connsiteX58" fmla="*/ 951486 w 1881677"/>
              <a:gd name="connsiteY58" fmla="*/ 2591139 h 4094507"/>
              <a:gd name="connsiteX59" fmla="*/ 776068 w 1881677"/>
              <a:gd name="connsiteY59" fmla="*/ 2502240 h 4094507"/>
              <a:gd name="connsiteX60" fmla="*/ 768923 w 1881677"/>
              <a:gd name="connsiteY60" fmla="*/ 2502636 h 4094507"/>
              <a:gd name="connsiteX61" fmla="*/ 726855 w 1881677"/>
              <a:gd name="connsiteY61" fmla="*/ 2438739 h 4094507"/>
              <a:gd name="connsiteX62" fmla="*/ 693519 w 1881677"/>
              <a:gd name="connsiteY62" fmla="*/ 2444300 h 4094507"/>
              <a:gd name="connsiteX63" fmla="*/ 677642 w 1881677"/>
              <a:gd name="connsiteY63" fmla="*/ 2437150 h 4094507"/>
              <a:gd name="connsiteX64" fmla="*/ 759398 w 1881677"/>
              <a:gd name="connsiteY64" fmla="*/ 2325233 h 4094507"/>
              <a:gd name="connsiteX65" fmla="*/ 800676 w 1881677"/>
              <a:gd name="connsiteY65" fmla="*/ 2365719 h 4094507"/>
              <a:gd name="connsiteX66" fmla="*/ 844329 w 1881677"/>
              <a:gd name="connsiteY66" fmla="*/ 2403021 h 4094507"/>
              <a:gd name="connsiteX67" fmla="*/ 838776 w 1881677"/>
              <a:gd name="connsiteY67" fmla="*/ 2332381 h 4094507"/>
              <a:gd name="connsiteX68" fmla="*/ 838776 w 1881677"/>
              <a:gd name="connsiteY68" fmla="*/ 2282375 h 4094507"/>
              <a:gd name="connsiteX69" fmla="*/ 822107 w 1881677"/>
              <a:gd name="connsiteY69" fmla="*/ 2253800 h 4094507"/>
              <a:gd name="connsiteX70" fmla="*/ 801467 w 1881677"/>
              <a:gd name="connsiteY70" fmla="*/ 2217281 h 4094507"/>
              <a:gd name="connsiteX71" fmla="*/ 741144 w 1881677"/>
              <a:gd name="connsiteY71" fmla="*/ 2187125 h 4094507"/>
              <a:gd name="connsiteX72" fmla="*/ 676054 w 1881677"/>
              <a:gd name="connsiteY72" fmla="*/ 2160927 h 4094507"/>
              <a:gd name="connsiteX73" fmla="*/ 735588 w 1881677"/>
              <a:gd name="connsiteY73" fmla="*/ 2135531 h 4094507"/>
              <a:gd name="connsiteX74" fmla="*/ 789561 w 1881677"/>
              <a:gd name="connsiteY74" fmla="*/ 2068057 h 4094507"/>
              <a:gd name="connsiteX75" fmla="*/ 846713 w 1881677"/>
              <a:gd name="connsiteY75" fmla="*/ 2052981 h 4094507"/>
              <a:gd name="connsiteX76" fmla="*/ 853063 w 1881677"/>
              <a:gd name="connsiteY76" fmla="*/ 2010912 h 4094507"/>
              <a:gd name="connsiteX77" fmla="*/ 861792 w 1881677"/>
              <a:gd name="connsiteY77" fmla="*/ 1963281 h 4094507"/>
              <a:gd name="connsiteX78" fmla="*/ 880842 w 1881677"/>
              <a:gd name="connsiteY78" fmla="*/ 1866447 h 4094507"/>
              <a:gd name="connsiteX79" fmla="*/ 853064 w 1881677"/>
              <a:gd name="connsiteY79" fmla="*/ 1779931 h 4094507"/>
              <a:gd name="connsiteX80" fmla="*/ 926089 w 1881677"/>
              <a:gd name="connsiteY80" fmla="*/ 1703731 h 4094507"/>
              <a:gd name="connsiteX81" fmla="*/ 992764 w 1881677"/>
              <a:gd name="connsiteY81" fmla="*/ 1671981 h 4094507"/>
              <a:gd name="connsiteX82" fmla="*/ 995939 w 1881677"/>
              <a:gd name="connsiteY82" fmla="*/ 1621181 h 4094507"/>
              <a:gd name="connsiteX83" fmla="*/ 1224538 w 1881677"/>
              <a:gd name="connsiteY83" fmla="*/ 1592606 h 4094507"/>
              <a:gd name="connsiteX84" fmla="*/ 1221364 w 1881677"/>
              <a:gd name="connsiteY84" fmla="*/ 1459256 h 4094507"/>
              <a:gd name="connsiteX85" fmla="*/ 1141989 w 1881677"/>
              <a:gd name="connsiteY85" fmla="*/ 1386231 h 4094507"/>
              <a:gd name="connsiteX86" fmla="*/ 1348364 w 1881677"/>
              <a:gd name="connsiteY86" fmla="*/ 1373531 h 4094507"/>
              <a:gd name="connsiteX87" fmla="*/ 1427739 w 1881677"/>
              <a:gd name="connsiteY87" fmla="*/ 1183031 h 4094507"/>
              <a:gd name="connsiteX88" fmla="*/ 1424564 w 1881677"/>
              <a:gd name="connsiteY88" fmla="*/ 976656 h 4094507"/>
              <a:gd name="connsiteX89" fmla="*/ 1459489 w 1881677"/>
              <a:gd name="connsiteY89" fmla="*/ 909981 h 4094507"/>
              <a:gd name="connsiteX90" fmla="*/ 1605539 w 1881677"/>
              <a:gd name="connsiteY90" fmla="*/ 970306 h 4094507"/>
              <a:gd name="connsiteX91" fmla="*/ 1726189 w 1881677"/>
              <a:gd name="connsiteY91" fmla="*/ 932206 h 4094507"/>
              <a:gd name="connsiteX92" fmla="*/ 1764289 w 1881677"/>
              <a:gd name="connsiteY92" fmla="*/ 986181 h 4094507"/>
              <a:gd name="connsiteX93" fmla="*/ 1865886 w 1881677"/>
              <a:gd name="connsiteY93" fmla="*/ 821079 h 4094507"/>
              <a:gd name="connsiteX94" fmla="*/ 1395989 w 1881677"/>
              <a:gd name="connsiteY94" fmla="*/ 446431 h 4094507"/>
              <a:gd name="connsiteX95" fmla="*/ 1646813 w 1881677"/>
              <a:gd name="connsiteY95" fmla="*/ 211481 h 4094507"/>
              <a:gd name="connsiteX96" fmla="*/ 1418213 w 1881677"/>
              <a:gd name="connsiteY96" fmla="*/ 43206 h 4094507"/>
              <a:gd name="connsiteX97" fmla="*/ 1215014 w 1881677"/>
              <a:gd name="connsiteY97" fmla="*/ 8281 h 4094507"/>
              <a:gd name="connsiteX98" fmla="*/ 951489 w 1881677"/>
              <a:gd name="connsiteY98" fmla="*/ 201956 h 4094507"/>
              <a:gd name="connsiteX99" fmla="*/ 941964 w 1881677"/>
              <a:gd name="connsiteY99" fmla="*/ 328956 h 4094507"/>
              <a:gd name="connsiteX100" fmla="*/ 989589 w 1881677"/>
              <a:gd name="connsiteY100" fmla="*/ 398806 h 4094507"/>
              <a:gd name="connsiteX101" fmla="*/ 973714 w 1881677"/>
              <a:gd name="connsiteY101" fmla="*/ 468656 h 4094507"/>
              <a:gd name="connsiteX102" fmla="*/ 837189 w 1881677"/>
              <a:gd name="connsiteY102" fmla="*/ 348006 h 4094507"/>
              <a:gd name="connsiteX103" fmla="*/ 818138 w 1881677"/>
              <a:gd name="connsiteY103" fmla="*/ 179731 h 4094507"/>
              <a:gd name="connsiteX104" fmla="*/ 751464 w 1881677"/>
              <a:gd name="connsiteY104" fmla="*/ 167031 h 4094507"/>
              <a:gd name="connsiteX105" fmla="*/ 637164 w 1881677"/>
              <a:gd name="connsiteY105" fmla="*/ 287681 h 4094507"/>
              <a:gd name="connsiteX106" fmla="*/ 595889 w 1881677"/>
              <a:gd name="connsiteY106" fmla="*/ 487706 h 4094507"/>
              <a:gd name="connsiteX107" fmla="*/ 526039 w 1881677"/>
              <a:gd name="connsiteY107" fmla="*/ 398806 h 4094507"/>
              <a:gd name="connsiteX108" fmla="*/ 399039 w 1881677"/>
              <a:gd name="connsiteY108" fmla="*/ 294031 h 4094507"/>
              <a:gd name="connsiteX109" fmla="*/ 322838 w 1881677"/>
              <a:gd name="connsiteY109" fmla="*/ 195606 h 4094507"/>
              <a:gd name="connsiteX110" fmla="*/ 189488 w 1881677"/>
              <a:gd name="connsiteY110" fmla="*/ 424206 h 4094507"/>
              <a:gd name="connsiteX111" fmla="*/ 205364 w 1881677"/>
              <a:gd name="connsiteY111" fmla="*/ 500406 h 4094507"/>
              <a:gd name="connsiteX112" fmla="*/ 291089 w 1881677"/>
              <a:gd name="connsiteY112" fmla="*/ 500406 h 4094507"/>
              <a:gd name="connsiteX113" fmla="*/ 246639 w 1881677"/>
              <a:gd name="connsiteY113" fmla="*/ 582956 h 4094507"/>
              <a:gd name="connsiteX114" fmla="*/ 138689 w 1881677"/>
              <a:gd name="connsiteY114" fmla="*/ 655981 h 4094507"/>
              <a:gd name="connsiteX115" fmla="*/ 81536 w 1881677"/>
              <a:gd name="connsiteY115" fmla="*/ 913152 h 4094507"/>
              <a:gd name="connsiteX116" fmla="*/ 87889 w 1881677"/>
              <a:gd name="connsiteY116" fmla="*/ 1094131 h 4094507"/>
              <a:gd name="connsiteX117" fmla="*/ 97414 w 1881677"/>
              <a:gd name="connsiteY117" fmla="*/ 986181 h 4094507"/>
              <a:gd name="connsiteX118" fmla="*/ 141864 w 1881677"/>
              <a:gd name="connsiteY118" fmla="*/ 919506 h 4094507"/>
              <a:gd name="connsiteX119" fmla="*/ 224414 w 1881677"/>
              <a:gd name="connsiteY119" fmla="*/ 735356 h 4094507"/>
              <a:gd name="connsiteX120" fmla="*/ 240289 w 1881677"/>
              <a:gd name="connsiteY120" fmla="*/ 1021106 h 4094507"/>
              <a:gd name="connsiteX121" fmla="*/ 281564 w 1881677"/>
              <a:gd name="connsiteY121" fmla="*/ 1141756 h 4094507"/>
              <a:gd name="connsiteX122" fmla="*/ 202189 w 1881677"/>
              <a:gd name="connsiteY122" fmla="*/ 1205256 h 4094507"/>
              <a:gd name="connsiteX123" fmla="*/ 56139 w 1881677"/>
              <a:gd name="connsiteY123" fmla="*/ 1246531 h 4094507"/>
              <a:gd name="connsiteX124" fmla="*/ 17245 w 1881677"/>
              <a:gd name="connsiteY124" fmla="*/ 1389406 h 4094507"/>
              <a:gd name="connsiteX125" fmla="*/ 5339 w 1881677"/>
              <a:gd name="connsiteY125" fmla="*/ 1443381 h 4094507"/>
              <a:gd name="connsiteX126" fmla="*/ 110114 w 1881677"/>
              <a:gd name="connsiteY126" fmla="*/ 1586256 h 4094507"/>
              <a:gd name="connsiteX127" fmla="*/ 246639 w 1881677"/>
              <a:gd name="connsiteY127" fmla="*/ 1716431 h 4094507"/>
              <a:gd name="connsiteX128" fmla="*/ 227587 w 1881677"/>
              <a:gd name="connsiteY128" fmla="*/ 1973601 h 4094507"/>
              <a:gd name="connsiteX129" fmla="*/ 227587 w 1881677"/>
              <a:gd name="connsiteY129" fmla="*/ 1973205 h 4094507"/>
              <a:gd name="connsiteX0" fmla="*/ 227587 w 1871923"/>
              <a:gd name="connsiteY0" fmla="*/ 1973205 h 4094507"/>
              <a:gd name="connsiteX1" fmla="*/ 198220 w 1871923"/>
              <a:gd name="connsiteY1" fmla="*/ 2044250 h 4094507"/>
              <a:gd name="connsiteX2" fmla="*/ 152180 w 1871923"/>
              <a:gd name="connsiteY2" fmla="*/ 2148228 h 4094507"/>
              <a:gd name="connsiteX3" fmla="*/ 126783 w 1871923"/>
              <a:gd name="connsiteY3" fmla="*/ 2260944 h 4094507"/>
              <a:gd name="connsiteX4" fmla="*/ 128367 w 1871923"/>
              <a:gd name="connsiteY4" fmla="*/ 2467313 h 4094507"/>
              <a:gd name="connsiteX5" fmla="*/ 213298 w 1871923"/>
              <a:gd name="connsiteY5" fmla="*/ 2610983 h 4094507"/>
              <a:gd name="connsiteX6" fmla="*/ 252988 w 1871923"/>
              <a:gd name="connsiteY6" fmla="*/ 2689569 h 4094507"/>
              <a:gd name="connsiteX7" fmla="*/ 283149 w 1871923"/>
              <a:gd name="connsiteY7" fmla="*/ 2759415 h 4094507"/>
              <a:gd name="connsiteX8" fmla="*/ 226794 w 1871923"/>
              <a:gd name="connsiteY8" fmla="*/ 2770531 h 4094507"/>
              <a:gd name="connsiteX9" fmla="*/ 105351 w 1871923"/>
              <a:gd name="connsiteY9" fmla="*/ 2813394 h 4094507"/>
              <a:gd name="connsiteX10" fmla="*/ 50582 w 1871923"/>
              <a:gd name="connsiteY10" fmla="*/ 2834825 h 4094507"/>
              <a:gd name="connsiteX11" fmla="*/ 10098 w 1871923"/>
              <a:gd name="connsiteY11" fmla="*/ 2836409 h 4094507"/>
              <a:gd name="connsiteX12" fmla="*/ 55344 w 1871923"/>
              <a:gd name="connsiteY12" fmla="*/ 2918169 h 4094507"/>
              <a:gd name="connsiteX13" fmla="*/ 84711 w 1871923"/>
              <a:gd name="connsiteY13" fmla="*/ 2929279 h 4094507"/>
              <a:gd name="connsiteX14" fmla="*/ 122019 w 1871923"/>
              <a:gd name="connsiteY14" fmla="*/ 2906262 h 4094507"/>
              <a:gd name="connsiteX15" fmla="*/ 172023 w 1871923"/>
              <a:gd name="connsiteY15" fmla="*/ 2897527 h 4094507"/>
              <a:gd name="connsiteX16" fmla="*/ 126779 w 1871923"/>
              <a:gd name="connsiteY16" fmla="*/ 2965788 h 4094507"/>
              <a:gd name="connsiteX17" fmla="*/ 97413 w 1871923"/>
              <a:gd name="connsiteY17" fmla="*/ 3034056 h 4094507"/>
              <a:gd name="connsiteX18" fmla="*/ 161704 w 1871923"/>
              <a:gd name="connsiteY18" fmla="*/ 3115808 h 4094507"/>
              <a:gd name="connsiteX19" fmla="*/ 191073 w 1871923"/>
              <a:gd name="connsiteY19" fmla="*/ 3172958 h 4094507"/>
              <a:gd name="connsiteX20" fmla="*/ 97411 w 1871923"/>
              <a:gd name="connsiteY20" fmla="*/ 3218203 h 4094507"/>
              <a:gd name="connsiteX21" fmla="*/ 145038 w 1871923"/>
              <a:gd name="connsiteY21" fmla="*/ 3307106 h 4094507"/>
              <a:gd name="connsiteX22" fmla="*/ 243460 w 1871923"/>
              <a:gd name="connsiteY22" fmla="*/ 3341234 h 4094507"/>
              <a:gd name="connsiteX23" fmla="*/ 326805 w 1871923"/>
              <a:gd name="connsiteY23" fmla="*/ 3365841 h 4094507"/>
              <a:gd name="connsiteX24" fmla="*/ 392685 w 1871923"/>
              <a:gd name="connsiteY24" fmla="*/ 3453152 h 4094507"/>
              <a:gd name="connsiteX25" fmla="*/ 576838 w 1871923"/>
              <a:gd name="connsiteY25" fmla="*/ 3767481 h 4094507"/>
              <a:gd name="connsiteX26" fmla="*/ 694313 w 1871923"/>
              <a:gd name="connsiteY26" fmla="*/ 3830980 h 4094507"/>
              <a:gd name="connsiteX27" fmla="*/ 751463 w 1871923"/>
              <a:gd name="connsiteY27" fmla="*/ 3796057 h 4094507"/>
              <a:gd name="connsiteX28" fmla="*/ 849888 w 1871923"/>
              <a:gd name="connsiteY28" fmla="*/ 3786531 h 4094507"/>
              <a:gd name="connsiteX29" fmla="*/ 983238 w 1871923"/>
              <a:gd name="connsiteY29" fmla="*/ 3948456 h 4094507"/>
              <a:gd name="connsiteX30" fmla="*/ 1018163 w 1871923"/>
              <a:gd name="connsiteY30" fmla="*/ 4024655 h 4094507"/>
              <a:gd name="connsiteX31" fmla="*/ 1116588 w 1871923"/>
              <a:gd name="connsiteY31" fmla="*/ 4094507 h 4094507"/>
              <a:gd name="connsiteX32" fmla="*/ 1165799 w 1871923"/>
              <a:gd name="connsiteY32" fmla="*/ 4024652 h 4094507"/>
              <a:gd name="connsiteX33" fmla="*/ 1284864 w 1871923"/>
              <a:gd name="connsiteY33" fmla="*/ 3951632 h 4094507"/>
              <a:gd name="connsiteX34" fmla="*/ 1361063 w 1871923"/>
              <a:gd name="connsiteY34" fmla="*/ 3846855 h 4094507"/>
              <a:gd name="connsiteX35" fmla="*/ 1291213 w 1871923"/>
              <a:gd name="connsiteY35" fmla="*/ 3691282 h 4094507"/>
              <a:gd name="connsiteX36" fmla="*/ 1161039 w 1871923"/>
              <a:gd name="connsiteY36" fmla="*/ 3669057 h 4094507"/>
              <a:gd name="connsiteX37" fmla="*/ 1151513 w 1871923"/>
              <a:gd name="connsiteY37" fmla="*/ 3570631 h 4094507"/>
              <a:gd name="connsiteX38" fmla="*/ 1237239 w 1871923"/>
              <a:gd name="connsiteY38" fmla="*/ 3453157 h 4094507"/>
              <a:gd name="connsiteX39" fmla="*/ 1392814 w 1871923"/>
              <a:gd name="connsiteY39" fmla="*/ 3338857 h 4094507"/>
              <a:gd name="connsiteX40" fmla="*/ 1548388 w 1871923"/>
              <a:gd name="connsiteY40" fmla="*/ 3253132 h 4094507"/>
              <a:gd name="connsiteX41" fmla="*/ 1619823 w 1871923"/>
              <a:gd name="connsiteY41" fmla="*/ 3114221 h 4094507"/>
              <a:gd name="connsiteX42" fmla="*/ 1497589 w 1871923"/>
              <a:gd name="connsiteY42" fmla="*/ 3072157 h 4094507"/>
              <a:gd name="connsiteX43" fmla="*/ 1319789 w 1871923"/>
              <a:gd name="connsiteY43" fmla="*/ 3119782 h 4094507"/>
              <a:gd name="connsiteX44" fmla="*/ 1154689 w 1871923"/>
              <a:gd name="connsiteY44" fmla="*/ 3008657 h 4094507"/>
              <a:gd name="connsiteX45" fmla="*/ 1059439 w 1871923"/>
              <a:gd name="connsiteY45" fmla="*/ 3002307 h 4094507"/>
              <a:gd name="connsiteX46" fmla="*/ 1014989 w 1871923"/>
              <a:gd name="connsiteY46" fmla="*/ 3037232 h 4094507"/>
              <a:gd name="connsiteX47" fmla="*/ 971329 w 1871923"/>
              <a:gd name="connsiteY47" fmla="*/ 2977696 h 4094507"/>
              <a:gd name="connsiteX48" fmla="*/ 967361 w 1871923"/>
              <a:gd name="connsiteY48" fmla="*/ 2937214 h 4094507"/>
              <a:gd name="connsiteX49" fmla="*/ 964980 w 1871923"/>
              <a:gd name="connsiteY49" fmla="*/ 2937216 h 4094507"/>
              <a:gd name="connsiteX50" fmla="*/ 950691 w 1871923"/>
              <a:gd name="connsiteY50" fmla="*/ 2900702 h 4094507"/>
              <a:gd name="connsiteX51" fmla="*/ 891954 w 1871923"/>
              <a:gd name="connsiteY51" fmla="*/ 2862602 h 4094507"/>
              <a:gd name="connsiteX52" fmla="*/ 860207 w 1871923"/>
              <a:gd name="connsiteY52" fmla="*/ 2846731 h 4094507"/>
              <a:gd name="connsiteX53" fmla="*/ 840360 w 1871923"/>
              <a:gd name="connsiteY53" fmla="*/ 2818152 h 4094507"/>
              <a:gd name="connsiteX54" fmla="*/ 879257 w 1871923"/>
              <a:gd name="connsiteY54" fmla="*/ 2787200 h 4094507"/>
              <a:gd name="connsiteX55" fmla="*/ 910212 w 1871923"/>
              <a:gd name="connsiteY55" fmla="*/ 2770526 h 4094507"/>
              <a:gd name="connsiteX56" fmla="*/ 938788 w 1871923"/>
              <a:gd name="connsiteY56" fmla="*/ 2758625 h 4094507"/>
              <a:gd name="connsiteX57" fmla="*/ 989586 w 1871923"/>
              <a:gd name="connsiteY57" fmla="*/ 2735602 h 4094507"/>
              <a:gd name="connsiteX58" fmla="*/ 951486 w 1871923"/>
              <a:gd name="connsiteY58" fmla="*/ 2591139 h 4094507"/>
              <a:gd name="connsiteX59" fmla="*/ 776068 w 1871923"/>
              <a:gd name="connsiteY59" fmla="*/ 2502240 h 4094507"/>
              <a:gd name="connsiteX60" fmla="*/ 768923 w 1871923"/>
              <a:gd name="connsiteY60" fmla="*/ 2502636 h 4094507"/>
              <a:gd name="connsiteX61" fmla="*/ 726855 w 1871923"/>
              <a:gd name="connsiteY61" fmla="*/ 2438739 h 4094507"/>
              <a:gd name="connsiteX62" fmla="*/ 693519 w 1871923"/>
              <a:gd name="connsiteY62" fmla="*/ 2444300 h 4094507"/>
              <a:gd name="connsiteX63" fmla="*/ 677642 w 1871923"/>
              <a:gd name="connsiteY63" fmla="*/ 2437150 h 4094507"/>
              <a:gd name="connsiteX64" fmla="*/ 759398 w 1871923"/>
              <a:gd name="connsiteY64" fmla="*/ 2325233 h 4094507"/>
              <a:gd name="connsiteX65" fmla="*/ 800676 w 1871923"/>
              <a:gd name="connsiteY65" fmla="*/ 2365719 h 4094507"/>
              <a:gd name="connsiteX66" fmla="*/ 844329 w 1871923"/>
              <a:gd name="connsiteY66" fmla="*/ 2403021 h 4094507"/>
              <a:gd name="connsiteX67" fmla="*/ 838776 w 1871923"/>
              <a:gd name="connsiteY67" fmla="*/ 2332381 h 4094507"/>
              <a:gd name="connsiteX68" fmla="*/ 838776 w 1871923"/>
              <a:gd name="connsiteY68" fmla="*/ 2282375 h 4094507"/>
              <a:gd name="connsiteX69" fmla="*/ 822107 w 1871923"/>
              <a:gd name="connsiteY69" fmla="*/ 2253800 h 4094507"/>
              <a:gd name="connsiteX70" fmla="*/ 801467 w 1871923"/>
              <a:gd name="connsiteY70" fmla="*/ 2217281 h 4094507"/>
              <a:gd name="connsiteX71" fmla="*/ 741144 w 1871923"/>
              <a:gd name="connsiteY71" fmla="*/ 2187125 h 4094507"/>
              <a:gd name="connsiteX72" fmla="*/ 676054 w 1871923"/>
              <a:gd name="connsiteY72" fmla="*/ 2160927 h 4094507"/>
              <a:gd name="connsiteX73" fmla="*/ 735588 w 1871923"/>
              <a:gd name="connsiteY73" fmla="*/ 2135531 h 4094507"/>
              <a:gd name="connsiteX74" fmla="*/ 789561 w 1871923"/>
              <a:gd name="connsiteY74" fmla="*/ 2068057 h 4094507"/>
              <a:gd name="connsiteX75" fmla="*/ 846713 w 1871923"/>
              <a:gd name="connsiteY75" fmla="*/ 2052981 h 4094507"/>
              <a:gd name="connsiteX76" fmla="*/ 853063 w 1871923"/>
              <a:gd name="connsiteY76" fmla="*/ 2010912 h 4094507"/>
              <a:gd name="connsiteX77" fmla="*/ 861792 w 1871923"/>
              <a:gd name="connsiteY77" fmla="*/ 1963281 h 4094507"/>
              <a:gd name="connsiteX78" fmla="*/ 880842 w 1871923"/>
              <a:gd name="connsiteY78" fmla="*/ 1866447 h 4094507"/>
              <a:gd name="connsiteX79" fmla="*/ 853064 w 1871923"/>
              <a:gd name="connsiteY79" fmla="*/ 1779931 h 4094507"/>
              <a:gd name="connsiteX80" fmla="*/ 926089 w 1871923"/>
              <a:gd name="connsiteY80" fmla="*/ 1703731 h 4094507"/>
              <a:gd name="connsiteX81" fmla="*/ 992764 w 1871923"/>
              <a:gd name="connsiteY81" fmla="*/ 1671981 h 4094507"/>
              <a:gd name="connsiteX82" fmla="*/ 995939 w 1871923"/>
              <a:gd name="connsiteY82" fmla="*/ 1621181 h 4094507"/>
              <a:gd name="connsiteX83" fmla="*/ 1224538 w 1871923"/>
              <a:gd name="connsiteY83" fmla="*/ 1592606 h 4094507"/>
              <a:gd name="connsiteX84" fmla="*/ 1221364 w 1871923"/>
              <a:gd name="connsiteY84" fmla="*/ 1459256 h 4094507"/>
              <a:gd name="connsiteX85" fmla="*/ 1141989 w 1871923"/>
              <a:gd name="connsiteY85" fmla="*/ 1386231 h 4094507"/>
              <a:gd name="connsiteX86" fmla="*/ 1348364 w 1871923"/>
              <a:gd name="connsiteY86" fmla="*/ 1373531 h 4094507"/>
              <a:gd name="connsiteX87" fmla="*/ 1427739 w 1871923"/>
              <a:gd name="connsiteY87" fmla="*/ 1183031 h 4094507"/>
              <a:gd name="connsiteX88" fmla="*/ 1424564 w 1871923"/>
              <a:gd name="connsiteY88" fmla="*/ 976656 h 4094507"/>
              <a:gd name="connsiteX89" fmla="*/ 1459489 w 1871923"/>
              <a:gd name="connsiteY89" fmla="*/ 909981 h 4094507"/>
              <a:gd name="connsiteX90" fmla="*/ 1605539 w 1871923"/>
              <a:gd name="connsiteY90" fmla="*/ 970306 h 4094507"/>
              <a:gd name="connsiteX91" fmla="*/ 1726189 w 1871923"/>
              <a:gd name="connsiteY91" fmla="*/ 932206 h 4094507"/>
              <a:gd name="connsiteX92" fmla="*/ 1764289 w 1871923"/>
              <a:gd name="connsiteY92" fmla="*/ 986181 h 4094507"/>
              <a:gd name="connsiteX93" fmla="*/ 1865886 w 1871923"/>
              <a:gd name="connsiteY93" fmla="*/ 821079 h 4094507"/>
              <a:gd name="connsiteX94" fmla="*/ 1570614 w 1871923"/>
              <a:gd name="connsiteY94" fmla="*/ 481356 h 4094507"/>
              <a:gd name="connsiteX95" fmla="*/ 1395989 w 1871923"/>
              <a:gd name="connsiteY95" fmla="*/ 446431 h 4094507"/>
              <a:gd name="connsiteX96" fmla="*/ 1646813 w 1871923"/>
              <a:gd name="connsiteY96" fmla="*/ 211481 h 4094507"/>
              <a:gd name="connsiteX97" fmla="*/ 1418213 w 1871923"/>
              <a:gd name="connsiteY97" fmla="*/ 43206 h 4094507"/>
              <a:gd name="connsiteX98" fmla="*/ 1215014 w 1871923"/>
              <a:gd name="connsiteY98" fmla="*/ 8281 h 4094507"/>
              <a:gd name="connsiteX99" fmla="*/ 951489 w 1871923"/>
              <a:gd name="connsiteY99" fmla="*/ 201956 h 4094507"/>
              <a:gd name="connsiteX100" fmla="*/ 941964 w 1871923"/>
              <a:gd name="connsiteY100" fmla="*/ 328956 h 4094507"/>
              <a:gd name="connsiteX101" fmla="*/ 989589 w 1871923"/>
              <a:gd name="connsiteY101" fmla="*/ 398806 h 4094507"/>
              <a:gd name="connsiteX102" fmla="*/ 973714 w 1871923"/>
              <a:gd name="connsiteY102" fmla="*/ 468656 h 4094507"/>
              <a:gd name="connsiteX103" fmla="*/ 837189 w 1871923"/>
              <a:gd name="connsiteY103" fmla="*/ 348006 h 4094507"/>
              <a:gd name="connsiteX104" fmla="*/ 818138 w 1871923"/>
              <a:gd name="connsiteY104" fmla="*/ 179731 h 4094507"/>
              <a:gd name="connsiteX105" fmla="*/ 751464 w 1871923"/>
              <a:gd name="connsiteY105" fmla="*/ 167031 h 4094507"/>
              <a:gd name="connsiteX106" fmla="*/ 637164 w 1871923"/>
              <a:gd name="connsiteY106" fmla="*/ 287681 h 4094507"/>
              <a:gd name="connsiteX107" fmla="*/ 595889 w 1871923"/>
              <a:gd name="connsiteY107" fmla="*/ 487706 h 4094507"/>
              <a:gd name="connsiteX108" fmla="*/ 526039 w 1871923"/>
              <a:gd name="connsiteY108" fmla="*/ 398806 h 4094507"/>
              <a:gd name="connsiteX109" fmla="*/ 399039 w 1871923"/>
              <a:gd name="connsiteY109" fmla="*/ 294031 h 4094507"/>
              <a:gd name="connsiteX110" fmla="*/ 322838 w 1871923"/>
              <a:gd name="connsiteY110" fmla="*/ 195606 h 4094507"/>
              <a:gd name="connsiteX111" fmla="*/ 189488 w 1871923"/>
              <a:gd name="connsiteY111" fmla="*/ 424206 h 4094507"/>
              <a:gd name="connsiteX112" fmla="*/ 205364 w 1871923"/>
              <a:gd name="connsiteY112" fmla="*/ 500406 h 4094507"/>
              <a:gd name="connsiteX113" fmla="*/ 291089 w 1871923"/>
              <a:gd name="connsiteY113" fmla="*/ 500406 h 4094507"/>
              <a:gd name="connsiteX114" fmla="*/ 246639 w 1871923"/>
              <a:gd name="connsiteY114" fmla="*/ 582956 h 4094507"/>
              <a:gd name="connsiteX115" fmla="*/ 138689 w 1871923"/>
              <a:gd name="connsiteY115" fmla="*/ 655981 h 4094507"/>
              <a:gd name="connsiteX116" fmla="*/ 81536 w 1871923"/>
              <a:gd name="connsiteY116" fmla="*/ 913152 h 4094507"/>
              <a:gd name="connsiteX117" fmla="*/ 87889 w 1871923"/>
              <a:gd name="connsiteY117" fmla="*/ 1094131 h 4094507"/>
              <a:gd name="connsiteX118" fmla="*/ 97414 w 1871923"/>
              <a:gd name="connsiteY118" fmla="*/ 986181 h 4094507"/>
              <a:gd name="connsiteX119" fmla="*/ 141864 w 1871923"/>
              <a:gd name="connsiteY119" fmla="*/ 919506 h 4094507"/>
              <a:gd name="connsiteX120" fmla="*/ 224414 w 1871923"/>
              <a:gd name="connsiteY120" fmla="*/ 735356 h 4094507"/>
              <a:gd name="connsiteX121" fmla="*/ 240289 w 1871923"/>
              <a:gd name="connsiteY121" fmla="*/ 1021106 h 4094507"/>
              <a:gd name="connsiteX122" fmla="*/ 281564 w 1871923"/>
              <a:gd name="connsiteY122" fmla="*/ 1141756 h 4094507"/>
              <a:gd name="connsiteX123" fmla="*/ 202189 w 1871923"/>
              <a:gd name="connsiteY123" fmla="*/ 1205256 h 4094507"/>
              <a:gd name="connsiteX124" fmla="*/ 56139 w 1871923"/>
              <a:gd name="connsiteY124" fmla="*/ 1246531 h 4094507"/>
              <a:gd name="connsiteX125" fmla="*/ 17245 w 1871923"/>
              <a:gd name="connsiteY125" fmla="*/ 1389406 h 4094507"/>
              <a:gd name="connsiteX126" fmla="*/ 5339 w 1871923"/>
              <a:gd name="connsiteY126" fmla="*/ 1443381 h 4094507"/>
              <a:gd name="connsiteX127" fmla="*/ 110114 w 1871923"/>
              <a:gd name="connsiteY127" fmla="*/ 1586256 h 4094507"/>
              <a:gd name="connsiteX128" fmla="*/ 246639 w 1871923"/>
              <a:gd name="connsiteY128" fmla="*/ 1716431 h 4094507"/>
              <a:gd name="connsiteX129" fmla="*/ 227587 w 1871923"/>
              <a:gd name="connsiteY129" fmla="*/ 1973601 h 4094507"/>
              <a:gd name="connsiteX130" fmla="*/ 227587 w 1871923"/>
              <a:gd name="connsiteY130" fmla="*/ 1973205 h 4094507"/>
              <a:gd name="connsiteX0" fmla="*/ 227587 w 1883627"/>
              <a:gd name="connsiteY0" fmla="*/ 1973205 h 4094507"/>
              <a:gd name="connsiteX1" fmla="*/ 198220 w 1883627"/>
              <a:gd name="connsiteY1" fmla="*/ 2044250 h 4094507"/>
              <a:gd name="connsiteX2" fmla="*/ 152180 w 1883627"/>
              <a:gd name="connsiteY2" fmla="*/ 2148228 h 4094507"/>
              <a:gd name="connsiteX3" fmla="*/ 126783 w 1883627"/>
              <a:gd name="connsiteY3" fmla="*/ 2260944 h 4094507"/>
              <a:gd name="connsiteX4" fmla="*/ 128367 w 1883627"/>
              <a:gd name="connsiteY4" fmla="*/ 2467313 h 4094507"/>
              <a:gd name="connsiteX5" fmla="*/ 213298 w 1883627"/>
              <a:gd name="connsiteY5" fmla="*/ 2610983 h 4094507"/>
              <a:gd name="connsiteX6" fmla="*/ 252988 w 1883627"/>
              <a:gd name="connsiteY6" fmla="*/ 2689569 h 4094507"/>
              <a:gd name="connsiteX7" fmla="*/ 283149 w 1883627"/>
              <a:gd name="connsiteY7" fmla="*/ 2759415 h 4094507"/>
              <a:gd name="connsiteX8" fmla="*/ 226794 w 1883627"/>
              <a:gd name="connsiteY8" fmla="*/ 2770531 h 4094507"/>
              <a:gd name="connsiteX9" fmla="*/ 105351 w 1883627"/>
              <a:gd name="connsiteY9" fmla="*/ 2813394 h 4094507"/>
              <a:gd name="connsiteX10" fmla="*/ 50582 w 1883627"/>
              <a:gd name="connsiteY10" fmla="*/ 2834825 h 4094507"/>
              <a:gd name="connsiteX11" fmla="*/ 10098 w 1883627"/>
              <a:gd name="connsiteY11" fmla="*/ 2836409 h 4094507"/>
              <a:gd name="connsiteX12" fmla="*/ 55344 w 1883627"/>
              <a:gd name="connsiteY12" fmla="*/ 2918169 h 4094507"/>
              <a:gd name="connsiteX13" fmla="*/ 84711 w 1883627"/>
              <a:gd name="connsiteY13" fmla="*/ 2929279 h 4094507"/>
              <a:gd name="connsiteX14" fmla="*/ 122019 w 1883627"/>
              <a:gd name="connsiteY14" fmla="*/ 2906262 h 4094507"/>
              <a:gd name="connsiteX15" fmla="*/ 172023 w 1883627"/>
              <a:gd name="connsiteY15" fmla="*/ 2897527 h 4094507"/>
              <a:gd name="connsiteX16" fmla="*/ 126779 w 1883627"/>
              <a:gd name="connsiteY16" fmla="*/ 2965788 h 4094507"/>
              <a:gd name="connsiteX17" fmla="*/ 97413 w 1883627"/>
              <a:gd name="connsiteY17" fmla="*/ 3034056 h 4094507"/>
              <a:gd name="connsiteX18" fmla="*/ 161704 w 1883627"/>
              <a:gd name="connsiteY18" fmla="*/ 3115808 h 4094507"/>
              <a:gd name="connsiteX19" fmla="*/ 191073 w 1883627"/>
              <a:gd name="connsiteY19" fmla="*/ 3172958 h 4094507"/>
              <a:gd name="connsiteX20" fmla="*/ 97411 w 1883627"/>
              <a:gd name="connsiteY20" fmla="*/ 3218203 h 4094507"/>
              <a:gd name="connsiteX21" fmla="*/ 145038 w 1883627"/>
              <a:gd name="connsiteY21" fmla="*/ 3307106 h 4094507"/>
              <a:gd name="connsiteX22" fmla="*/ 243460 w 1883627"/>
              <a:gd name="connsiteY22" fmla="*/ 3341234 h 4094507"/>
              <a:gd name="connsiteX23" fmla="*/ 326805 w 1883627"/>
              <a:gd name="connsiteY23" fmla="*/ 3365841 h 4094507"/>
              <a:gd name="connsiteX24" fmla="*/ 392685 w 1883627"/>
              <a:gd name="connsiteY24" fmla="*/ 3453152 h 4094507"/>
              <a:gd name="connsiteX25" fmla="*/ 576838 w 1883627"/>
              <a:gd name="connsiteY25" fmla="*/ 3767481 h 4094507"/>
              <a:gd name="connsiteX26" fmla="*/ 694313 w 1883627"/>
              <a:gd name="connsiteY26" fmla="*/ 3830980 h 4094507"/>
              <a:gd name="connsiteX27" fmla="*/ 751463 w 1883627"/>
              <a:gd name="connsiteY27" fmla="*/ 3796057 h 4094507"/>
              <a:gd name="connsiteX28" fmla="*/ 849888 w 1883627"/>
              <a:gd name="connsiteY28" fmla="*/ 3786531 h 4094507"/>
              <a:gd name="connsiteX29" fmla="*/ 983238 w 1883627"/>
              <a:gd name="connsiteY29" fmla="*/ 3948456 h 4094507"/>
              <a:gd name="connsiteX30" fmla="*/ 1018163 w 1883627"/>
              <a:gd name="connsiteY30" fmla="*/ 4024655 h 4094507"/>
              <a:gd name="connsiteX31" fmla="*/ 1116588 w 1883627"/>
              <a:gd name="connsiteY31" fmla="*/ 4094507 h 4094507"/>
              <a:gd name="connsiteX32" fmla="*/ 1165799 w 1883627"/>
              <a:gd name="connsiteY32" fmla="*/ 4024652 h 4094507"/>
              <a:gd name="connsiteX33" fmla="*/ 1284864 w 1883627"/>
              <a:gd name="connsiteY33" fmla="*/ 3951632 h 4094507"/>
              <a:gd name="connsiteX34" fmla="*/ 1361063 w 1883627"/>
              <a:gd name="connsiteY34" fmla="*/ 3846855 h 4094507"/>
              <a:gd name="connsiteX35" fmla="*/ 1291213 w 1883627"/>
              <a:gd name="connsiteY35" fmla="*/ 3691282 h 4094507"/>
              <a:gd name="connsiteX36" fmla="*/ 1161039 w 1883627"/>
              <a:gd name="connsiteY36" fmla="*/ 3669057 h 4094507"/>
              <a:gd name="connsiteX37" fmla="*/ 1151513 w 1883627"/>
              <a:gd name="connsiteY37" fmla="*/ 3570631 h 4094507"/>
              <a:gd name="connsiteX38" fmla="*/ 1237239 w 1883627"/>
              <a:gd name="connsiteY38" fmla="*/ 3453157 h 4094507"/>
              <a:gd name="connsiteX39" fmla="*/ 1392814 w 1883627"/>
              <a:gd name="connsiteY39" fmla="*/ 3338857 h 4094507"/>
              <a:gd name="connsiteX40" fmla="*/ 1548388 w 1883627"/>
              <a:gd name="connsiteY40" fmla="*/ 3253132 h 4094507"/>
              <a:gd name="connsiteX41" fmla="*/ 1619823 w 1883627"/>
              <a:gd name="connsiteY41" fmla="*/ 3114221 h 4094507"/>
              <a:gd name="connsiteX42" fmla="*/ 1497589 w 1883627"/>
              <a:gd name="connsiteY42" fmla="*/ 3072157 h 4094507"/>
              <a:gd name="connsiteX43" fmla="*/ 1319789 w 1883627"/>
              <a:gd name="connsiteY43" fmla="*/ 3119782 h 4094507"/>
              <a:gd name="connsiteX44" fmla="*/ 1154689 w 1883627"/>
              <a:gd name="connsiteY44" fmla="*/ 3008657 h 4094507"/>
              <a:gd name="connsiteX45" fmla="*/ 1059439 w 1883627"/>
              <a:gd name="connsiteY45" fmla="*/ 3002307 h 4094507"/>
              <a:gd name="connsiteX46" fmla="*/ 1014989 w 1883627"/>
              <a:gd name="connsiteY46" fmla="*/ 3037232 h 4094507"/>
              <a:gd name="connsiteX47" fmla="*/ 971329 w 1883627"/>
              <a:gd name="connsiteY47" fmla="*/ 2977696 h 4094507"/>
              <a:gd name="connsiteX48" fmla="*/ 967361 w 1883627"/>
              <a:gd name="connsiteY48" fmla="*/ 2937214 h 4094507"/>
              <a:gd name="connsiteX49" fmla="*/ 964980 w 1883627"/>
              <a:gd name="connsiteY49" fmla="*/ 2937216 h 4094507"/>
              <a:gd name="connsiteX50" fmla="*/ 950691 w 1883627"/>
              <a:gd name="connsiteY50" fmla="*/ 2900702 h 4094507"/>
              <a:gd name="connsiteX51" fmla="*/ 891954 w 1883627"/>
              <a:gd name="connsiteY51" fmla="*/ 2862602 h 4094507"/>
              <a:gd name="connsiteX52" fmla="*/ 860207 w 1883627"/>
              <a:gd name="connsiteY52" fmla="*/ 2846731 h 4094507"/>
              <a:gd name="connsiteX53" fmla="*/ 840360 w 1883627"/>
              <a:gd name="connsiteY53" fmla="*/ 2818152 h 4094507"/>
              <a:gd name="connsiteX54" fmla="*/ 879257 w 1883627"/>
              <a:gd name="connsiteY54" fmla="*/ 2787200 h 4094507"/>
              <a:gd name="connsiteX55" fmla="*/ 910212 w 1883627"/>
              <a:gd name="connsiteY55" fmla="*/ 2770526 h 4094507"/>
              <a:gd name="connsiteX56" fmla="*/ 938788 w 1883627"/>
              <a:gd name="connsiteY56" fmla="*/ 2758625 h 4094507"/>
              <a:gd name="connsiteX57" fmla="*/ 989586 w 1883627"/>
              <a:gd name="connsiteY57" fmla="*/ 2735602 h 4094507"/>
              <a:gd name="connsiteX58" fmla="*/ 951486 w 1883627"/>
              <a:gd name="connsiteY58" fmla="*/ 2591139 h 4094507"/>
              <a:gd name="connsiteX59" fmla="*/ 776068 w 1883627"/>
              <a:gd name="connsiteY59" fmla="*/ 2502240 h 4094507"/>
              <a:gd name="connsiteX60" fmla="*/ 768923 w 1883627"/>
              <a:gd name="connsiteY60" fmla="*/ 2502636 h 4094507"/>
              <a:gd name="connsiteX61" fmla="*/ 726855 w 1883627"/>
              <a:gd name="connsiteY61" fmla="*/ 2438739 h 4094507"/>
              <a:gd name="connsiteX62" fmla="*/ 693519 w 1883627"/>
              <a:gd name="connsiteY62" fmla="*/ 2444300 h 4094507"/>
              <a:gd name="connsiteX63" fmla="*/ 677642 w 1883627"/>
              <a:gd name="connsiteY63" fmla="*/ 2437150 h 4094507"/>
              <a:gd name="connsiteX64" fmla="*/ 759398 w 1883627"/>
              <a:gd name="connsiteY64" fmla="*/ 2325233 h 4094507"/>
              <a:gd name="connsiteX65" fmla="*/ 800676 w 1883627"/>
              <a:gd name="connsiteY65" fmla="*/ 2365719 h 4094507"/>
              <a:gd name="connsiteX66" fmla="*/ 844329 w 1883627"/>
              <a:gd name="connsiteY66" fmla="*/ 2403021 h 4094507"/>
              <a:gd name="connsiteX67" fmla="*/ 838776 w 1883627"/>
              <a:gd name="connsiteY67" fmla="*/ 2332381 h 4094507"/>
              <a:gd name="connsiteX68" fmla="*/ 838776 w 1883627"/>
              <a:gd name="connsiteY68" fmla="*/ 2282375 h 4094507"/>
              <a:gd name="connsiteX69" fmla="*/ 822107 w 1883627"/>
              <a:gd name="connsiteY69" fmla="*/ 2253800 h 4094507"/>
              <a:gd name="connsiteX70" fmla="*/ 801467 w 1883627"/>
              <a:gd name="connsiteY70" fmla="*/ 2217281 h 4094507"/>
              <a:gd name="connsiteX71" fmla="*/ 741144 w 1883627"/>
              <a:gd name="connsiteY71" fmla="*/ 2187125 h 4094507"/>
              <a:gd name="connsiteX72" fmla="*/ 676054 w 1883627"/>
              <a:gd name="connsiteY72" fmla="*/ 2160927 h 4094507"/>
              <a:gd name="connsiteX73" fmla="*/ 735588 w 1883627"/>
              <a:gd name="connsiteY73" fmla="*/ 2135531 h 4094507"/>
              <a:gd name="connsiteX74" fmla="*/ 789561 w 1883627"/>
              <a:gd name="connsiteY74" fmla="*/ 2068057 h 4094507"/>
              <a:gd name="connsiteX75" fmla="*/ 846713 w 1883627"/>
              <a:gd name="connsiteY75" fmla="*/ 2052981 h 4094507"/>
              <a:gd name="connsiteX76" fmla="*/ 853063 w 1883627"/>
              <a:gd name="connsiteY76" fmla="*/ 2010912 h 4094507"/>
              <a:gd name="connsiteX77" fmla="*/ 861792 w 1883627"/>
              <a:gd name="connsiteY77" fmla="*/ 1963281 h 4094507"/>
              <a:gd name="connsiteX78" fmla="*/ 880842 w 1883627"/>
              <a:gd name="connsiteY78" fmla="*/ 1866447 h 4094507"/>
              <a:gd name="connsiteX79" fmla="*/ 853064 w 1883627"/>
              <a:gd name="connsiteY79" fmla="*/ 1779931 h 4094507"/>
              <a:gd name="connsiteX80" fmla="*/ 926089 w 1883627"/>
              <a:gd name="connsiteY80" fmla="*/ 1703731 h 4094507"/>
              <a:gd name="connsiteX81" fmla="*/ 992764 w 1883627"/>
              <a:gd name="connsiteY81" fmla="*/ 1671981 h 4094507"/>
              <a:gd name="connsiteX82" fmla="*/ 995939 w 1883627"/>
              <a:gd name="connsiteY82" fmla="*/ 1621181 h 4094507"/>
              <a:gd name="connsiteX83" fmla="*/ 1224538 w 1883627"/>
              <a:gd name="connsiteY83" fmla="*/ 1592606 h 4094507"/>
              <a:gd name="connsiteX84" fmla="*/ 1221364 w 1883627"/>
              <a:gd name="connsiteY84" fmla="*/ 1459256 h 4094507"/>
              <a:gd name="connsiteX85" fmla="*/ 1141989 w 1883627"/>
              <a:gd name="connsiteY85" fmla="*/ 1386231 h 4094507"/>
              <a:gd name="connsiteX86" fmla="*/ 1348364 w 1883627"/>
              <a:gd name="connsiteY86" fmla="*/ 1373531 h 4094507"/>
              <a:gd name="connsiteX87" fmla="*/ 1427739 w 1883627"/>
              <a:gd name="connsiteY87" fmla="*/ 1183031 h 4094507"/>
              <a:gd name="connsiteX88" fmla="*/ 1424564 w 1883627"/>
              <a:gd name="connsiteY88" fmla="*/ 976656 h 4094507"/>
              <a:gd name="connsiteX89" fmla="*/ 1459489 w 1883627"/>
              <a:gd name="connsiteY89" fmla="*/ 909981 h 4094507"/>
              <a:gd name="connsiteX90" fmla="*/ 1605539 w 1883627"/>
              <a:gd name="connsiteY90" fmla="*/ 970306 h 4094507"/>
              <a:gd name="connsiteX91" fmla="*/ 1726189 w 1883627"/>
              <a:gd name="connsiteY91" fmla="*/ 932206 h 4094507"/>
              <a:gd name="connsiteX92" fmla="*/ 1764289 w 1883627"/>
              <a:gd name="connsiteY92" fmla="*/ 986181 h 4094507"/>
              <a:gd name="connsiteX93" fmla="*/ 1865886 w 1883627"/>
              <a:gd name="connsiteY93" fmla="*/ 821079 h 4094507"/>
              <a:gd name="connsiteX94" fmla="*/ 1364239 w 1883627"/>
              <a:gd name="connsiteY94" fmla="*/ 706781 h 4094507"/>
              <a:gd name="connsiteX95" fmla="*/ 1570614 w 1883627"/>
              <a:gd name="connsiteY95" fmla="*/ 481356 h 4094507"/>
              <a:gd name="connsiteX96" fmla="*/ 1395989 w 1883627"/>
              <a:gd name="connsiteY96" fmla="*/ 446431 h 4094507"/>
              <a:gd name="connsiteX97" fmla="*/ 1646813 w 1883627"/>
              <a:gd name="connsiteY97" fmla="*/ 211481 h 4094507"/>
              <a:gd name="connsiteX98" fmla="*/ 1418213 w 1883627"/>
              <a:gd name="connsiteY98" fmla="*/ 43206 h 4094507"/>
              <a:gd name="connsiteX99" fmla="*/ 1215014 w 1883627"/>
              <a:gd name="connsiteY99" fmla="*/ 8281 h 4094507"/>
              <a:gd name="connsiteX100" fmla="*/ 951489 w 1883627"/>
              <a:gd name="connsiteY100" fmla="*/ 201956 h 4094507"/>
              <a:gd name="connsiteX101" fmla="*/ 941964 w 1883627"/>
              <a:gd name="connsiteY101" fmla="*/ 328956 h 4094507"/>
              <a:gd name="connsiteX102" fmla="*/ 989589 w 1883627"/>
              <a:gd name="connsiteY102" fmla="*/ 398806 h 4094507"/>
              <a:gd name="connsiteX103" fmla="*/ 973714 w 1883627"/>
              <a:gd name="connsiteY103" fmla="*/ 468656 h 4094507"/>
              <a:gd name="connsiteX104" fmla="*/ 837189 w 1883627"/>
              <a:gd name="connsiteY104" fmla="*/ 348006 h 4094507"/>
              <a:gd name="connsiteX105" fmla="*/ 818138 w 1883627"/>
              <a:gd name="connsiteY105" fmla="*/ 179731 h 4094507"/>
              <a:gd name="connsiteX106" fmla="*/ 751464 w 1883627"/>
              <a:gd name="connsiteY106" fmla="*/ 167031 h 4094507"/>
              <a:gd name="connsiteX107" fmla="*/ 637164 w 1883627"/>
              <a:gd name="connsiteY107" fmla="*/ 287681 h 4094507"/>
              <a:gd name="connsiteX108" fmla="*/ 595889 w 1883627"/>
              <a:gd name="connsiteY108" fmla="*/ 487706 h 4094507"/>
              <a:gd name="connsiteX109" fmla="*/ 526039 w 1883627"/>
              <a:gd name="connsiteY109" fmla="*/ 398806 h 4094507"/>
              <a:gd name="connsiteX110" fmla="*/ 399039 w 1883627"/>
              <a:gd name="connsiteY110" fmla="*/ 294031 h 4094507"/>
              <a:gd name="connsiteX111" fmla="*/ 322838 w 1883627"/>
              <a:gd name="connsiteY111" fmla="*/ 195606 h 4094507"/>
              <a:gd name="connsiteX112" fmla="*/ 189488 w 1883627"/>
              <a:gd name="connsiteY112" fmla="*/ 424206 h 4094507"/>
              <a:gd name="connsiteX113" fmla="*/ 205364 w 1883627"/>
              <a:gd name="connsiteY113" fmla="*/ 500406 h 4094507"/>
              <a:gd name="connsiteX114" fmla="*/ 291089 w 1883627"/>
              <a:gd name="connsiteY114" fmla="*/ 500406 h 4094507"/>
              <a:gd name="connsiteX115" fmla="*/ 246639 w 1883627"/>
              <a:gd name="connsiteY115" fmla="*/ 582956 h 4094507"/>
              <a:gd name="connsiteX116" fmla="*/ 138689 w 1883627"/>
              <a:gd name="connsiteY116" fmla="*/ 655981 h 4094507"/>
              <a:gd name="connsiteX117" fmla="*/ 81536 w 1883627"/>
              <a:gd name="connsiteY117" fmla="*/ 913152 h 4094507"/>
              <a:gd name="connsiteX118" fmla="*/ 87889 w 1883627"/>
              <a:gd name="connsiteY118" fmla="*/ 1094131 h 4094507"/>
              <a:gd name="connsiteX119" fmla="*/ 97414 w 1883627"/>
              <a:gd name="connsiteY119" fmla="*/ 986181 h 4094507"/>
              <a:gd name="connsiteX120" fmla="*/ 141864 w 1883627"/>
              <a:gd name="connsiteY120" fmla="*/ 919506 h 4094507"/>
              <a:gd name="connsiteX121" fmla="*/ 224414 w 1883627"/>
              <a:gd name="connsiteY121" fmla="*/ 735356 h 4094507"/>
              <a:gd name="connsiteX122" fmla="*/ 240289 w 1883627"/>
              <a:gd name="connsiteY122" fmla="*/ 1021106 h 4094507"/>
              <a:gd name="connsiteX123" fmla="*/ 281564 w 1883627"/>
              <a:gd name="connsiteY123" fmla="*/ 1141756 h 4094507"/>
              <a:gd name="connsiteX124" fmla="*/ 202189 w 1883627"/>
              <a:gd name="connsiteY124" fmla="*/ 1205256 h 4094507"/>
              <a:gd name="connsiteX125" fmla="*/ 56139 w 1883627"/>
              <a:gd name="connsiteY125" fmla="*/ 1246531 h 4094507"/>
              <a:gd name="connsiteX126" fmla="*/ 17245 w 1883627"/>
              <a:gd name="connsiteY126" fmla="*/ 1389406 h 4094507"/>
              <a:gd name="connsiteX127" fmla="*/ 5339 w 1883627"/>
              <a:gd name="connsiteY127" fmla="*/ 1443381 h 4094507"/>
              <a:gd name="connsiteX128" fmla="*/ 110114 w 1883627"/>
              <a:gd name="connsiteY128" fmla="*/ 1586256 h 4094507"/>
              <a:gd name="connsiteX129" fmla="*/ 246639 w 1883627"/>
              <a:gd name="connsiteY129" fmla="*/ 1716431 h 4094507"/>
              <a:gd name="connsiteX130" fmla="*/ 227587 w 1883627"/>
              <a:gd name="connsiteY130" fmla="*/ 1973601 h 4094507"/>
              <a:gd name="connsiteX131" fmla="*/ 227587 w 1883627"/>
              <a:gd name="connsiteY131" fmla="*/ 1973205 h 4094507"/>
              <a:gd name="connsiteX0" fmla="*/ 227587 w 1870860"/>
              <a:gd name="connsiteY0" fmla="*/ 1973205 h 4094507"/>
              <a:gd name="connsiteX1" fmla="*/ 198220 w 1870860"/>
              <a:gd name="connsiteY1" fmla="*/ 2044250 h 4094507"/>
              <a:gd name="connsiteX2" fmla="*/ 152180 w 1870860"/>
              <a:gd name="connsiteY2" fmla="*/ 2148228 h 4094507"/>
              <a:gd name="connsiteX3" fmla="*/ 126783 w 1870860"/>
              <a:gd name="connsiteY3" fmla="*/ 2260944 h 4094507"/>
              <a:gd name="connsiteX4" fmla="*/ 128367 w 1870860"/>
              <a:gd name="connsiteY4" fmla="*/ 2467313 h 4094507"/>
              <a:gd name="connsiteX5" fmla="*/ 213298 w 1870860"/>
              <a:gd name="connsiteY5" fmla="*/ 2610983 h 4094507"/>
              <a:gd name="connsiteX6" fmla="*/ 252988 w 1870860"/>
              <a:gd name="connsiteY6" fmla="*/ 2689569 h 4094507"/>
              <a:gd name="connsiteX7" fmla="*/ 283149 w 1870860"/>
              <a:gd name="connsiteY7" fmla="*/ 2759415 h 4094507"/>
              <a:gd name="connsiteX8" fmla="*/ 226794 w 1870860"/>
              <a:gd name="connsiteY8" fmla="*/ 2770531 h 4094507"/>
              <a:gd name="connsiteX9" fmla="*/ 105351 w 1870860"/>
              <a:gd name="connsiteY9" fmla="*/ 2813394 h 4094507"/>
              <a:gd name="connsiteX10" fmla="*/ 50582 w 1870860"/>
              <a:gd name="connsiteY10" fmla="*/ 2834825 h 4094507"/>
              <a:gd name="connsiteX11" fmla="*/ 10098 w 1870860"/>
              <a:gd name="connsiteY11" fmla="*/ 2836409 h 4094507"/>
              <a:gd name="connsiteX12" fmla="*/ 55344 w 1870860"/>
              <a:gd name="connsiteY12" fmla="*/ 2918169 h 4094507"/>
              <a:gd name="connsiteX13" fmla="*/ 84711 w 1870860"/>
              <a:gd name="connsiteY13" fmla="*/ 2929279 h 4094507"/>
              <a:gd name="connsiteX14" fmla="*/ 122019 w 1870860"/>
              <a:gd name="connsiteY14" fmla="*/ 2906262 h 4094507"/>
              <a:gd name="connsiteX15" fmla="*/ 172023 w 1870860"/>
              <a:gd name="connsiteY15" fmla="*/ 2897527 h 4094507"/>
              <a:gd name="connsiteX16" fmla="*/ 126779 w 1870860"/>
              <a:gd name="connsiteY16" fmla="*/ 2965788 h 4094507"/>
              <a:gd name="connsiteX17" fmla="*/ 97413 w 1870860"/>
              <a:gd name="connsiteY17" fmla="*/ 3034056 h 4094507"/>
              <a:gd name="connsiteX18" fmla="*/ 161704 w 1870860"/>
              <a:gd name="connsiteY18" fmla="*/ 3115808 h 4094507"/>
              <a:gd name="connsiteX19" fmla="*/ 191073 w 1870860"/>
              <a:gd name="connsiteY19" fmla="*/ 3172958 h 4094507"/>
              <a:gd name="connsiteX20" fmla="*/ 97411 w 1870860"/>
              <a:gd name="connsiteY20" fmla="*/ 3218203 h 4094507"/>
              <a:gd name="connsiteX21" fmla="*/ 145038 w 1870860"/>
              <a:gd name="connsiteY21" fmla="*/ 3307106 h 4094507"/>
              <a:gd name="connsiteX22" fmla="*/ 243460 w 1870860"/>
              <a:gd name="connsiteY22" fmla="*/ 3341234 h 4094507"/>
              <a:gd name="connsiteX23" fmla="*/ 326805 w 1870860"/>
              <a:gd name="connsiteY23" fmla="*/ 3365841 h 4094507"/>
              <a:gd name="connsiteX24" fmla="*/ 392685 w 1870860"/>
              <a:gd name="connsiteY24" fmla="*/ 3453152 h 4094507"/>
              <a:gd name="connsiteX25" fmla="*/ 576838 w 1870860"/>
              <a:gd name="connsiteY25" fmla="*/ 3767481 h 4094507"/>
              <a:gd name="connsiteX26" fmla="*/ 694313 w 1870860"/>
              <a:gd name="connsiteY26" fmla="*/ 3830980 h 4094507"/>
              <a:gd name="connsiteX27" fmla="*/ 751463 w 1870860"/>
              <a:gd name="connsiteY27" fmla="*/ 3796057 h 4094507"/>
              <a:gd name="connsiteX28" fmla="*/ 849888 w 1870860"/>
              <a:gd name="connsiteY28" fmla="*/ 3786531 h 4094507"/>
              <a:gd name="connsiteX29" fmla="*/ 983238 w 1870860"/>
              <a:gd name="connsiteY29" fmla="*/ 3948456 h 4094507"/>
              <a:gd name="connsiteX30" fmla="*/ 1018163 w 1870860"/>
              <a:gd name="connsiteY30" fmla="*/ 4024655 h 4094507"/>
              <a:gd name="connsiteX31" fmla="*/ 1116588 w 1870860"/>
              <a:gd name="connsiteY31" fmla="*/ 4094507 h 4094507"/>
              <a:gd name="connsiteX32" fmla="*/ 1165799 w 1870860"/>
              <a:gd name="connsiteY32" fmla="*/ 4024652 h 4094507"/>
              <a:gd name="connsiteX33" fmla="*/ 1284864 w 1870860"/>
              <a:gd name="connsiteY33" fmla="*/ 3951632 h 4094507"/>
              <a:gd name="connsiteX34" fmla="*/ 1361063 w 1870860"/>
              <a:gd name="connsiteY34" fmla="*/ 3846855 h 4094507"/>
              <a:gd name="connsiteX35" fmla="*/ 1291213 w 1870860"/>
              <a:gd name="connsiteY35" fmla="*/ 3691282 h 4094507"/>
              <a:gd name="connsiteX36" fmla="*/ 1161039 w 1870860"/>
              <a:gd name="connsiteY36" fmla="*/ 3669057 h 4094507"/>
              <a:gd name="connsiteX37" fmla="*/ 1151513 w 1870860"/>
              <a:gd name="connsiteY37" fmla="*/ 3570631 h 4094507"/>
              <a:gd name="connsiteX38" fmla="*/ 1237239 w 1870860"/>
              <a:gd name="connsiteY38" fmla="*/ 3453157 h 4094507"/>
              <a:gd name="connsiteX39" fmla="*/ 1392814 w 1870860"/>
              <a:gd name="connsiteY39" fmla="*/ 3338857 h 4094507"/>
              <a:gd name="connsiteX40" fmla="*/ 1548388 w 1870860"/>
              <a:gd name="connsiteY40" fmla="*/ 3253132 h 4094507"/>
              <a:gd name="connsiteX41" fmla="*/ 1619823 w 1870860"/>
              <a:gd name="connsiteY41" fmla="*/ 3114221 h 4094507"/>
              <a:gd name="connsiteX42" fmla="*/ 1497589 w 1870860"/>
              <a:gd name="connsiteY42" fmla="*/ 3072157 h 4094507"/>
              <a:gd name="connsiteX43" fmla="*/ 1319789 w 1870860"/>
              <a:gd name="connsiteY43" fmla="*/ 3119782 h 4094507"/>
              <a:gd name="connsiteX44" fmla="*/ 1154689 w 1870860"/>
              <a:gd name="connsiteY44" fmla="*/ 3008657 h 4094507"/>
              <a:gd name="connsiteX45" fmla="*/ 1059439 w 1870860"/>
              <a:gd name="connsiteY45" fmla="*/ 3002307 h 4094507"/>
              <a:gd name="connsiteX46" fmla="*/ 1014989 w 1870860"/>
              <a:gd name="connsiteY46" fmla="*/ 3037232 h 4094507"/>
              <a:gd name="connsiteX47" fmla="*/ 971329 w 1870860"/>
              <a:gd name="connsiteY47" fmla="*/ 2977696 h 4094507"/>
              <a:gd name="connsiteX48" fmla="*/ 967361 w 1870860"/>
              <a:gd name="connsiteY48" fmla="*/ 2937214 h 4094507"/>
              <a:gd name="connsiteX49" fmla="*/ 964980 w 1870860"/>
              <a:gd name="connsiteY49" fmla="*/ 2937216 h 4094507"/>
              <a:gd name="connsiteX50" fmla="*/ 950691 w 1870860"/>
              <a:gd name="connsiteY50" fmla="*/ 2900702 h 4094507"/>
              <a:gd name="connsiteX51" fmla="*/ 891954 w 1870860"/>
              <a:gd name="connsiteY51" fmla="*/ 2862602 h 4094507"/>
              <a:gd name="connsiteX52" fmla="*/ 860207 w 1870860"/>
              <a:gd name="connsiteY52" fmla="*/ 2846731 h 4094507"/>
              <a:gd name="connsiteX53" fmla="*/ 840360 w 1870860"/>
              <a:gd name="connsiteY53" fmla="*/ 2818152 h 4094507"/>
              <a:gd name="connsiteX54" fmla="*/ 879257 w 1870860"/>
              <a:gd name="connsiteY54" fmla="*/ 2787200 h 4094507"/>
              <a:gd name="connsiteX55" fmla="*/ 910212 w 1870860"/>
              <a:gd name="connsiteY55" fmla="*/ 2770526 h 4094507"/>
              <a:gd name="connsiteX56" fmla="*/ 938788 w 1870860"/>
              <a:gd name="connsiteY56" fmla="*/ 2758625 h 4094507"/>
              <a:gd name="connsiteX57" fmla="*/ 989586 w 1870860"/>
              <a:gd name="connsiteY57" fmla="*/ 2735602 h 4094507"/>
              <a:gd name="connsiteX58" fmla="*/ 951486 w 1870860"/>
              <a:gd name="connsiteY58" fmla="*/ 2591139 h 4094507"/>
              <a:gd name="connsiteX59" fmla="*/ 776068 w 1870860"/>
              <a:gd name="connsiteY59" fmla="*/ 2502240 h 4094507"/>
              <a:gd name="connsiteX60" fmla="*/ 768923 w 1870860"/>
              <a:gd name="connsiteY60" fmla="*/ 2502636 h 4094507"/>
              <a:gd name="connsiteX61" fmla="*/ 726855 w 1870860"/>
              <a:gd name="connsiteY61" fmla="*/ 2438739 h 4094507"/>
              <a:gd name="connsiteX62" fmla="*/ 693519 w 1870860"/>
              <a:gd name="connsiteY62" fmla="*/ 2444300 h 4094507"/>
              <a:gd name="connsiteX63" fmla="*/ 677642 w 1870860"/>
              <a:gd name="connsiteY63" fmla="*/ 2437150 h 4094507"/>
              <a:gd name="connsiteX64" fmla="*/ 759398 w 1870860"/>
              <a:gd name="connsiteY64" fmla="*/ 2325233 h 4094507"/>
              <a:gd name="connsiteX65" fmla="*/ 800676 w 1870860"/>
              <a:gd name="connsiteY65" fmla="*/ 2365719 h 4094507"/>
              <a:gd name="connsiteX66" fmla="*/ 844329 w 1870860"/>
              <a:gd name="connsiteY66" fmla="*/ 2403021 h 4094507"/>
              <a:gd name="connsiteX67" fmla="*/ 838776 w 1870860"/>
              <a:gd name="connsiteY67" fmla="*/ 2332381 h 4094507"/>
              <a:gd name="connsiteX68" fmla="*/ 838776 w 1870860"/>
              <a:gd name="connsiteY68" fmla="*/ 2282375 h 4094507"/>
              <a:gd name="connsiteX69" fmla="*/ 822107 w 1870860"/>
              <a:gd name="connsiteY69" fmla="*/ 2253800 h 4094507"/>
              <a:gd name="connsiteX70" fmla="*/ 801467 w 1870860"/>
              <a:gd name="connsiteY70" fmla="*/ 2217281 h 4094507"/>
              <a:gd name="connsiteX71" fmla="*/ 741144 w 1870860"/>
              <a:gd name="connsiteY71" fmla="*/ 2187125 h 4094507"/>
              <a:gd name="connsiteX72" fmla="*/ 676054 w 1870860"/>
              <a:gd name="connsiteY72" fmla="*/ 2160927 h 4094507"/>
              <a:gd name="connsiteX73" fmla="*/ 735588 w 1870860"/>
              <a:gd name="connsiteY73" fmla="*/ 2135531 h 4094507"/>
              <a:gd name="connsiteX74" fmla="*/ 789561 w 1870860"/>
              <a:gd name="connsiteY74" fmla="*/ 2068057 h 4094507"/>
              <a:gd name="connsiteX75" fmla="*/ 846713 w 1870860"/>
              <a:gd name="connsiteY75" fmla="*/ 2052981 h 4094507"/>
              <a:gd name="connsiteX76" fmla="*/ 853063 w 1870860"/>
              <a:gd name="connsiteY76" fmla="*/ 2010912 h 4094507"/>
              <a:gd name="connsiteX77" fmla="*/ 861792 w 1870860"/>
              <a:gd name="connsiteY77" fmla="*/ 1963281 h 4094507"/>
              <a:gd name="connsiteX78" fmla="*/ 880842 w 1870860"/>
              <a:gd name="connsiteY78" fmla="*/ 1866447 h 4094507"/>
              <a:gd name="connsiteX79" fmla="*/ 853064 w 1870860"/>
              <a:gd name="connsiteY79" fmla="*/ 1779931 h 4094507"/>
              <a:gd name="connsiteX80" fmla="*/ 926089 w 1870860"/>
              <a:gd name="connsiteY80" fmla="*/ 1703731 h 4094507"/>
              <a:gd name="connsiteX81" fmla="*/ 992764 w 1870860"/>
              <a:gd name="connsiteY81" fmla="*/ 1671981 h 4094507"/>
              <a:gd name="connsiteX82" fmla="*/ 995939 w 1870860"/>
              <a:gd name="connsiteY82" fmla="*/ 1621181 h 4094507"/>
              <a:gd name="connsiteX83" fmla="*/ 1224538 w 1870860"/>
              <a:gd name="connsiteY83" fmla="*/ 1592606 h 4094507"/>
              <a:gd name="connsiteX84" fmla="*/ 1221364 w 1870860"/>
              <a:gd name="connsiteY84" fmla="*/ 1459256 h 4094507"/>
              <a:gd name="connsiteX85" fmla="*/ 1141989 w 1870860"/>
              <a:gd name="connsiteY85" fmla="*/ 1386231 h 4094507"/>
              <a:gd name="connsiteX86" fmla="*/ 1348364 w 1870860"/>
              <a:gd name="connsiteY86" fmla="*/ 1373531 h 4094507"/>
              <a:gd name="connsiteX87" fmla="*/ 1427739 w 1870860"/>
              <a:gd name="connsiteY87" fmla="*/ 1183031 h 4094507"/>
              <a:gd name="connsiteX88" fmla="*/ 1424564 w 1870860"/>
              <a:gd name="connsiteY88" fmla="*/ 976656 h 4094507"/>
              <a:gd name="connsiteX89" fmla="*/ 1459489 w 1870860"/>
              <a:gd name="connsiteY89" fmla="*/ 909981 h 4094507"/>
              <a:gd name="connsiteX90" fmla="*/ 1605539 w 1870860"/>
              <a:gd name="connsiteY90" fmla="*/ 970306 h 4094507"/>
              <a:gd name="connsiteX91" fmla="*/ 1726189 w 1870860"/>
              <a:gd name="connsiteY91" fmla="*/ 932206 h 4094507"/>
              <a:gd name="connsiteX92" fmla="*/ 1764289 w 1870860"/>
              <a:gd name="connsiteY92" fmla="*/ 986181 h 4094507"/>
              <a:gd name="connsiteX93" fmla="*/ 1865886 w 1870860"/>
              <a:gd name="connsiteY93" fmla="*/ 821079 h 4094507"/>
              <a:gd name="connsiteX94" fmla="*/ 1592839 w 1870860"/>
              <a:gd name="connsiteY94" fmla="*/ 595656 h 4094507"/>
              <a:gd name="connsiteX95" fmla="*/ 1364239 w 1870860"/>
              <a:gd name="connsiteY95" fmla="*/ 706781 h 4094507"/>
              <a:gd name="connsiteX96" fmla="*/ 1570614 w 1870860"/>
              <a:gd name="connsiteY96" fmla="*/ 481356 h 4094507"/>
              <a:gd name="connsiteX97" fmla="*/ 1395989 w 1870860"/>
              <a:gd name="connsiteY97" fmla="*/ 446431 h 4094507"/>
              <a:gd name="connsiteX98" fmla="*/ 1646813 w 1870860"/>
              <a:gd name="connsiteY98" fmla="*/ 211481 h 4094507"/>
              <a:gd name="connsiteX99" fmla="*/ 1418213 w 1870860"/>
              <a:gd name="connsiteY99" fmla="*/ 43206 h 4094507"/>
              <a:gd name="connsiteX100" fmla="*/ 1215014 w 1870860"/>
              <a:gd name="connsiteY100" fmla="*/ 8281 h 4094507"/>
              <a:gd name="connsiteX101" fmla="*/ 951489 w 1870860"/>
              <a:gd name="connsiteY101" fmla="*/ 201956 h 4094507"/>
              <a:gd name="connsiteX102" fmla="*/ 941964 w 1870860"/>
              <a:gd name="connsiteY102" fmla="*/ 328956 h 4094507"/>
              <a:gd name="connsiteX103" fmla="*/ 989589 w 1870860"/>
              <a:gd name="connsiteY103" fmla="*/ 398806 h 4094507"/>
              <a:gd name="connsiteX104" fmla="*/ 973714 w 1870860"/>
              <a:gd name="connsiteY104" fmla="*/ 468656 h 4094507"/>
              <a:gd name="connsiteX105" fmla="*/ 837189 w 1870860"/>
              <a:gd name="connsiteY105" fmla="*/ 348006 h 4094507"/>
              <a:gd name="connsiteX106" fmla="*/ 818138 w 1870860"/>
              <a:gd name="connsiteY106" fmla="*/ 179731 h 4094507"/>
              <a:gd name="connsiteX107" fmla="*/ 751464 w 1870860"/>
              <a:gd name="connsiteY107" fmla="*/ 167031 h 4094507"/>
              <a:gd name="connsiteX108" fmla="*/ 637164 w 1870860"/>
              <a:gd name="connsiteY108" fmla="*/ 287681 h 4094507"/>
              <a:gd name="connsiteX109" fmla="*/ 595889 w 1870860"/>
              <a:gd name="connsiteY109" fmla="*/ 487706 h 4094507"/>
              <a:gd name="connsiteX110" fmla="*/ 526039 w 1870860"/>
              <a:gd name="connsiteY110" fmla="*/ 398806 h 4094507"/>
              <a:gd name="connsiteX111" fmla="*/ 399039 w 1870860"/>
              <a:gd name="connsiteY111" fmla="*/ 294031 h 4094507"/>
              <a:gd name="connsiteX112" fmla="*/ 322838 w 1870860"/>
              <a:gd name="connsiteY112" fmla="*/ 195606 h 4094507"/>
              <a:gd name="connsiteX113" fmla="*/ 189488 w 1870860"/>
              <a:gd name="connsiteY113" fmla="*/ 424206 h 4094507"/>
              <a:gd name="connsiteX114" fmla="*/ 205364 w 1870860"/>
              <a:gd name="connsiteY114" fmla="*/ 500406 h 4094507"/>
              <a:gd name="connsiteX115" fmla="*/ 291089 w 1870860"/>
              <a:gd name="connsiteY115" fmla="*/ 500406 h 4094507"/>
              <a:gd name="connsiteX116" fmla="*/ 246639 w 1870860"/>
              <a:gd name="connsiteY116" fmla="*/ 582956 h 4094507"/>
              <a:gd name="connsiteX117" fmla="*/ 138689 w 1870860"/>
              <a:gd name="connsiteY117" fmla="*/ 655981 h 4094507"/>
              <a:gd name="connsiteX118" fmla="*/ 81536 w 1870860"/>
              <a:gd name="connsiteY118" fmla="*/ 913152 h 4094507"/>
              <a:gd name="connsiteX119" fmla="*/ 87889 w 1870860"/>
              <a:gd name="connsiteY119" fmla="*/ 1094131 h 4094507"/>
              <a:gd name="connsiteX120" fmla="*/ 97414 w 1870860"/>
              <a:gd name="connsiteY120" fmla="*/ 986181 h 4094507"/>
              <a:gd name="connsiteX121" fmla="*/ 141864 w 1870860"/>
              <a:gd name="connsiteY121" fmla="*/ 919506 h 4094507"/>
              <a:gd name="connsiteX122" fmla="*/ 224414 w 1870860"/>
              <a:gd name="connsiteY122" fmla="*/ 735356 h 4094507"/>
              <a:gd name="connsiteX123" fmla="*/ 240289 w 1870860"/>
              <a:gd name="connsiteY123" fmla="*/ 1021106 h 4094507"/>
              <a:gd name="connsiteX124" fmla="*/ 281564 w 1870860"/>
              <a:gd name="connsiteY124" fmla="*/ 1141756 h 4094507"/>
              <a:gd name="connsiteX125" fmla="*/ 202189 w 1870860"/>
              <a:gd name="connsiteY125" fmla="*/ 1205256 h 4094507"/>
              <a:gd name="connsiteX126" fmla="*/ 56139 w 1870860"/>
              <a:gd name="connsiteY126" fmla="*/ 1246531 h 4094507"/>
              <a:gd name="connsiteX127" fmla="*/ 17245 w 1870860"/>
              <a:gd name="connsiteY127" fmla="*/ 1389406 h 4094507"/>
              <a:gd name="connsiteX128" fmla="*/ 5339 w 1870860"/>
              <a:gd name="connsiteY128" fmla="*/ 1443381 h 4094507"/>
              <a:gd name="connsiteX129" fmla="*/ 110114 w 1870860"/>
              <a:gd name="connsiteY129" fmla="*/ 1586256 h 4094507"/>
              <a:gd name="connsiteX130" fmla="*/ 246639 w 1870860"/>
              <a:gd name="connsiteY130" fmla="*/ 1716431 h 4094507"/>
              <a:gd name="connsiteX131" fmla="*/ 227587 w 1870860"/>
              <a:gd name="connsiteY131" fmla="*/ 1973601 h 4094507"/>
              <a:gd name="connsiteX132" fmla="*/ 227587 w 1870860"/>
              <a:gd name="connsiteY132" fmla="*/ 1973205 h 4094507"/>
              <a:gd name="connsiteX0" fmla="*/ 227587 w 1870860"/>
              <a:gd name="connsiteY0" fmla="*/ 1973205 h 4094507"/>
              <a:gd name="connsiteX1" fmla="*/ 198220 w 1870860"/>
              <a:gd name="connsiteY1" fmla="*/ 2044250 h 4094507"/>
              <a:gd name="connsiteX2" fmla="*/ 152180 w 1870860"/>
              <a:gd name="connsiteY2" fmla="*/ 2148228 h 4094507"/>
              <a:gd name="connsiteX3" fmla="*/ 126783 w 1870860"/>
              <a:gd name="connsiteY3" fmla="*/ 2260944 h 4094507"/>
              <a:gd name="connsiteX4" fmla="*/ 128367 w 1870860"/>
              <a:gd name="connsiteY4" fmla="*/ 2467313 h 4094507"/>
              <a:gd name="connsiteX5" fmla="*/ 213298 w 1870860"/>
              <a:gd name="connsiteY5" fmla="*/ 2610983 h 4094507"/>
              <a:gd name="connsiteX6" fmla="*/ 252988 w 1870860"/>
              <a:gd name="connsiteY6" fmla="*/ 2689569 h 4094507"/>
              <a:gd name="connsiteX7" fmla="*/ 283149 w 1870860"/>
              <a:gd name="connsiteY7" fmla="*/ 2759415 h 4094507"/>
              <a:gd name="connsiteX8" fmla="*/ 226794 w 1870860"/>
              <a:gd name="connsiteY8" fmla="*/ 2770531 h 4094507"/>
              <a:gd name="connsiteX9" fmla="*/ 105351 w 1870860"/>
              <a:gd name="connsiteY9" fmla="*/ 2813394 h 4094507"/>
              <a:gd name="connsiteX10" fmla="*/ 50582 w 1870860"/>
              <a:gd name="connsiteY10" fmla="*/ 2834825 h 4094507"/>
              <a:gd name="connsiteX11" fmla="*/ 10098 w 1870860"/>
              <a:gd name="connsiteY11" fmla="*/ 2836409 h 4094507"/>
              <a:gd name="connsiteX12" fmla="*/ 55344 w 1870860"/>
              <a:gd name="connsiteY12" fmla="*/ 2918169 h 4094507"/>
              <a:gd name="connsiteX13" fmla="*/ 84711 w 1870860"/>
              <a:gd name="connsiteY13" fmla="*/ 2929279 h 4094507"/>
              <a:gd name="connsiteX14" fmla="*/ 122019 w 1870860"/>
              <a:gd name="connsiteY14" fmla="*/ 2906262 h 4094507"/>
              <a:gd name="connsiteX15" fmla="*/ 172023 w 1870860"/>
              <a:gd name="connsiteY15" fmla="*/ 2897527 h 4094507"/>
              <a:gd name="connsiteX16" fmla="*/ 126779 w 1870860"/>
              <a:gd name="connsiteY16" fmla="*/ 2965788 h 4094507"/>
              <a:gd name="connsiteX17" fmla="*/ 97413 w 1870860"/>
              <a:gd name="connsiteY17" fmla="*/ 3034056 h 4094507"/>
              <a:gd name="connsiteX18" fmla="*/ 161704 w 1870860"/>
              <a:gd name="connsiteY18" fmla="*/ 3115808 h 4094507"/>
              <a:gd name="connsiteX19" fmla="*/ 191073 w 1870860"/>
              <a:gd name="connsiteY19" fmla="*/ 3172958 h 4094507"/>
              <a:gd name="connsiteX20" fmla="*/ 97411 w 1870860"/>
              <a:gd name="connsiteY20" fmla="*/ 3218203 h 4094507"/>
              <a:gd name="connsiteX21" fmla="*/ 145038 w 1870860"/>
              <a:gd name="connsiteY21" fmla="*/ 3307106 h 4094507"/>
              <a:gd name="connsiteX22" fmla="*/ 243460 w 1870860"/>
              <a:gd name="connsiteY22" fmla="*/ 3341234 h 4094507"/>
              <a:gd name="connsiteX23" fmla="*/ 326805 w 1870860"/>
              <a:gd name="connsiteY23" fmla="*/ 3365841 h 4094507"/>
              <a:gd name="connsiteX24" fmla="*/ 392685 w 1870860"/>
              <a:gd name="connsiteY24" fmla="*/ 3453152 h 4094507"/>
              <a:gd name="connsiteX25" fmla="*/ 576838 w 1870860"/>
              <a:gd name="connsiteY25" fmla="*/ 3767481 h 4094507"/>
              <a:gd name="connsiteX26" fmla="*/ 694313 w 1870860"/>
              <a:gd name="connsiteY26" fmla="*/ 3830980 h 4094507"/>
              <a:gd name="connsiteX27" fmla="*/ 751463 w 1870860"/>
              <a:gd name="connsiteY27" fmla="*/ 3796057 h 4094507"/>
              <a:gd name="connsiteX28" fmla="*/ 849888 w 1870860"/>
              <a:gd name="connsiteY28" fmla="*/ 3786531 h 4094507"/>
              <a:gd name="connsiteX29" fmla="*/ 983238 w 1870860"/>
              <a:gd name="connsiteY29" fmla="*/ 3948456 h 4094507"/>
              <a:gd name="connsiteX30" fmla="*/ 1018163 w 1870860"/>
              <a:gd name="connsiteY30" fmla="*/ 4024655 h 4094507"/>
              <a:gd name="connsiteX31" fmla="*/ 1116588 w 1870860"/>
              <a:gd name="connsiteY31" fmla="*/ 4094507 h 4094507"/>
              <a:gd name="connsiteX32" fmla="*/ 1165799 w 1870860"/>
              <a:gd name="connsiteY32" fmla="*/ 4024652 h 4094507"/>
              <a:gd name="connsiteX33" fmla="*/ 1284864 w 1870860"/>
              <a:gd name="connsiteY33" fmla="*/ 3951632 h 4094507"/>
              <a:gd name="connsiteX34" fmla="*/ 1361063 w 1870860"/>
              <a:gd name="connsiteY34" fmla="*/ 3846855 h 4094507"/>
              <a:gd name="connsiteX35" fmla="*/ 1291213 w 1870860"/>
              <a:gd name="connsiteY35" fmla="*/ 3691282 h 4094507"/>
              <a:gd name="connsiteX36" fmla="*/ 1161039 w 1870860"/>
              <a:gd name="connsiteY36" fmla="*/ 3669057 h 4094507"/>
              <a:gd name="connsiteX37" fmla="*/ 1151513 w 1870860"/>
              <a:gd name="connsiteY37" fmla="*/ 3570631 h 4094507"/>
              <a:gd name="connsiteX38" fmla="*/ 1237239 w 1870860"/>
              <a:gd name="connsiteY38" fmla="*/ 3453157 h 4094507"/>
              <a:gd name="connsiteX39" fmla="*/ 1392814 w 1870860"/>
              <a:gd name="connsiteY39" fmla="*/ 3338857 h 4094507"/>
              <a:gd name="connsiteX40" fmla="*/ 1548388 w 1870860"/>
              <a:gd name="connsiteY40" fmla="*/ 3253132 h 4094507"/>
              <a:gd name="connsiteX41" fmla="*/ 1619823 w 1870860"/>
              <a:gd name="connsiteY41" fmla="*/ 3114221 h 4094507"/>
              <a:gd name="connsiteX42" fmla="*/ 1497589 w 1870860"/>
              <a:gd name="connsiteY42" fmla="*/ 3072157 h 4094507"/>
              <a:gd name="connsiteX43" fmla="*/ 1319789 w 1870860"/>
              <a:gd name="connsiteY43" fmla="*/ 3119782 h 4094507"/>
              <a:gd name="connsiteX44" fmla="*/ 1154689 w 1870860"/>
              <a:gd name="connsiteY44" fmla="*/ 3008657 h 4094507"/>
              <a:gd name="connsiteX45" fmla="*/ 1059439 w 1870860"/>
              <a:gd name="connsiteY45" fmla="*/ 3002307 h 4094507"/>
              <a:gd name="connsiteX46" fmla="*/ 1014989 w 1870860"/>
              <a:gd name="connsiteY46" fmla="*/ 3037232 h 4094507"/>
              <a:gd name="connsiteX47" fmla="*/ 971329 w 1870860"/>
              <a:gd name="connsiteY47" fmla="*/ 2977696 h 4094507"/>
              <a:gd name="connsiteX48" fmla="*/ 967361 w 1870860"/>
              <a:gd name="connsiteY48" fmla="*/ 2937214 h 4094507"/>
              <a:gd name="connsiteX49" fmla="*/ 964980 w 1870860"/>
              <a:gd name="connsiteY49" fmla="*/ 2937216 h 4094507"/>
              <a:gd name="connsiteX50" fmla="*/ 950691 w 1870860"/>
              <a:gd name="connsiteY50" fmla="*/ 2900702 h 4094507"/>
              <a:gd name="connsiteX51" fmla="*/ 891954 w 1870860"/>
              <a:gd name="connsiteY51" fmla="*/ 2862602 h 4094507"/>
              <a:gd name="connsiteX52" fmla="*/ 860207 w 1870860"/>
              <a:gd name="connsiteY52" fmla="*/ 2846731 h 4094507"/>
              <a:gd name="connsiteX53" fmla="*/ 840360 w 1870860"/>
              <a:gd name="connsiteY53" fmla="*/ 2818152 h 4094507"/>
              <a:gd name="connsiteX54" fmla="*/ 879257 w 1870860"/>
              <a:gd name="connsiteY54" fmla="*/ 2787200 h 4094507"/>
              <a:gd name="connsiteX55" fmla="*/ 910212 w 1870860"/>
              <a:gd name="connsiteY55" fmla="*/ 2770526 h 4094507"/>
              <a:gd name="connsiteX56" fmla="*/ 938788 w 1870860"/>
              <a:gd name="connsiteY56" fmla="*/ 2758625 h 4094507"/>
              <a:gd name="connsiteX57" fmla="*/ 989586 w 1870860"/>
              <a:gd name="connsiteY57" fmla="*/ 2735602 h 4094507"/>
              <a:gd name="connsiteX58" fmla="*/ 951486 w 1870860"/>
              <a:gd name="connsiteY58" fmla="*/ 2591139 h 4094507"/>
              <a:gd name="connsiteX59" fmla="*/ 776068 w 1870860"/>
              <a:gd name="connsiteY59" fmla="*/ 2502240 h 4094507"/>
              <a:gd name="connsiteX60" fmla="*/ 768923 w 1870860"/>
              <a:gd name="connsiteY60" fmla="*/ 2502636 h 4094507"/>
              <a:gd name="connsiteX61" fmla="*/ 726855 w 1870860"/>
              <a:gd name="connsiteY61" fmla="*/ 2438739 h 4094507"/>
              <a:gd name="connsiteX62" fmla="*/ 693519 w 1870860"/>
              <a:gd name="connsiteY62" fmla="*/ 2444300 h 4094507"/>
              <a:gd name="connsiteX63" fmla="*/ 677642 w 1870860"/>
              <a:gd name="connsiteY63" fmla="*/ 2437150 h 4094507"/>
              <a:gd name="connsiteX64" fmla="*/ 759398 w 1870860"/>
              <a:gd name="connsiteY64" fmla="*/ 2325233 h 4094507"/>
              <a:gd name="connsiteX65" fmla="*/ 800676 w 1870860"/>
              <a:gd name="connsiteY65" fmla="*/ 2365719 h 4094507"/>
              <a:gd name="connsiteX66" fmla="*/ 844329 w 1870860"/>
              <a:gd name="connsiteY66" fmla="*/ 2403021 h 4094507"/>
              <a:gd name="connsiteX67" fmla="*/ 838776 w 1870860"/>
              <a:gd name="connsiteY67" fmla="*/ 2332381 h 4094507"/>
              <a:gd name="connsiteX68" fmla="*/ 838776 w 1870860"/>
              <a:gd name="connsiteY68" fmla="*/ 2282375 h 4094507"/>
              <a:gd name="connsiteX69" fmla="*/ 822107 w 1870860"/>
              <a:gd name="connsiteY69" fmla="*/ 2253800 h 4094507"/>
              <a:gd name="connsiteX70" fmla="*/ 801467 w 1870860"/>
              <a:gd name="connsiteY70" fmla="*/ 2217281 h 4094507"/>
              <a:gd name="connsiteX71" fmla="*/ 741144 w 1870860"/>
              <a:gd name="connsiteY71" fmla="*/ 2187125 h 4094507"/>
              <a:gd name="connsiteX72" fmla="*/ 676054 w 1870860"/>
              <a:gd name="connsiteY72" fmla="*/ 2160927 h 4094507"/>
              <a:gd name="connsiteX73" fmla="*/ 735588 w 1870860"/>
              <a:gd name="connsiteY73" fmla="*/ 2135531 h 4094507"/>
              <a:gd name="connsiteX74" fmla="*/ 789561 w 1870860"/>
              <a:gd name="connsiteY74" fmla="*/ 2068057 h 4094507"/>
              <a:gd name="connsiteX75" fmla="*/ 846713 w 1870860"/>
              <a:gd name="connsiteY75" fmla="*/ 2052981 h 4094507"/>
              <a:gd name="connsiteX76" fmla="*/ 853063 w 1870860"/>
              <a:gd name="connsiteY76" fmla="*/ 2010912 h 4094507"/>
              <a:gd name="connsiteX77" fmla="*/ 861792 w 1870860"/>
              <a:gd name="connsiteY77" fmla="*/ 1963281 h 4094507"/>
              <a:gd name="connsiteX78" fmla="*/ 880842 w 1870860"/>
              <a:gd name="connsiteY78" fmla="*/ 1866447 h 4094507"/>
              <a:gd name="connsiteX79" fmla="*/ 853064 w 1870860"/>
              <a:gd name="connsiteY79" fmla="*/ 1779931 h 4094507"/>
              <a:gd name="connsiteX80" fmla="*/ 926089 w 1870860"/>
              <a:gd name="connsiteY80" fmla="*/ 1703731 h 4094507"/>
              <a:gd name="connsiteX81" fmla="*/ 992764 w 1870860"/>
              <a:gd name="connsiteY81" fmla="*/ 1671981 h 4094507"/>
              <a:gd name="connsiteX82" fmla="*/ 995939 w 1870860"/>
              <a:gd name="connsiteY82" fmla="*/ 1621181 h 4094507"/>
              <a:gd name="connsiteX83" fmla="*/ 1224538 w 1870860"/>
              <a:gd name="connsiteY83" fmla="*/ 1592606 h 4094507"/>
              <a:gd name="connsiteX84" fmla="*/ 1221364 w 1870860"/>
              <a:gd name="connsiteY84" fmla="*/ 1459256 h 4094507"/>
              <a:gd name="connsiteX85" fmla="*/ 1141989 w 1870860"/>
              <a:gd name="connsiteY85" fmla="*/ 1386231 h 4094507"/>
              <a:gd name="connsiteX86" fmla="*/ 1348364 w 1870860"/>
              <a:gd name="connsiteY86" fmla="*/ 1373531 h 4094507"/>
              <a:gd name="connsiteX87" fmla="*/ 1427739 w 1870860"/>
              <a:gd name="connsiteY87" fmla="*/ 1183031 h 4094507"/>
              <a:gd name="connsiteX88" fmla="*/ 1424564 w 1870860"/>
              <a:gd name="connsiteY88" fmla="*/ 976656 h 4094507"/>
              <a:gd name="connsiteX89" fmla="*/ 1459489 w 1870860"/>
              <a:gd name="connsiteY89" fmla="*/ 909981 h 4094507"/>
              <a:gd name="connsiteX90" fmla="*/ 1605539 w 1870860"/>
              <a:gd name="connsiteY90" fmla="*/ 970306 h 4094507"/>
              <a:gd name="connsiteX91" fmla="*/ 1726189 w 1870860"/>
              <a:gd name="connsiteY91" fmla="*/ 932206 h 4094507"/>
              <a:gd name="connsiteX92" fmla="*/ 1764289 w 1870860"/>
              <a:gd name="connsiteY92" fmla="*/ 986181 h 4094507"/>
              <a:gd name="connsiteX93" fmla="*/ 1865886 w 1870860"/>
              <a:gd name="connsiteY93" fmla="*/ 821079 h 4094507"/>
              <a:gd name="connsiteX94" fmla="*/ 1592839 w 1870860"/>
              <a:gd name="connsiteY94" fmla="*/ 595656 h 4094507"/>
              <a:gd name="connsiteX95" fmla="*/ 1494414 w 1870860"/>
              <a:gd name="connsiteY95" fmla="*/ 681381 h 4094507"/>
              <a:gd name="connsiteX96" fmla="*/ 1364239 w 1870860"/>
              <a:gd name="connsiteY96" fmla="*/ 706781 h 4094507"/>
              <a:gd name="connsiteX97" fmla="*/ 1570614 w 1870860"/>
              <a:gd name="connsiteY97" fmla="*/ 481356 h 4094507"/>
              <a:gd name="connsiteX98" fmla="*/ 1395989 w 1870860"/>
              <a:gd name="connsiteY98" fmla="*/ 446431 h 4094507"/>
              <a:gd name="connsiteX99" fmla="*/ 1646813 w 1870860"/>
              <a:gd name="connsiteY99" fmla="*/ 211481 h 4094507"/>
              <a:gd name="connsiteX100" fmla="*/ 1418213 w 1870860"/>
              <a:gd name="connsiteY100" fmla="*/ 43206 h 4094507"/>
              <a:gd name="connsiteX101" fmla="*/ 1215014 w 1870860"/>
              <a:gd name="connsiteY101" fmla="*/ 8281 h 4094507"/>
              <a:gd name="connsiteX102" fmla="*/ 951489 w 1870860"/>
              <a:gd name="connsiteY102" fmla="*/ 201956 h 4094507"/>
              <a:gd name="connsiteX103" fmla="*/ 941964 w 1870860"/>
              <a:gd name="connsiteY103" fmla="*/ 328956 h 4094507"/>
              <a:gd name="connsiteX104" fmla="*/ 989589 w 1870860"/>
              <a:gd name="connsiteY104" fmla="*/ 398806 h 4094507"/>
              <a:gd name="connsiteX105" fmla="*/ 973714 w 1870860"/>
              <a:gd name="connsiteY105" fmla="*/ 468656 h 4094507"/>
              <a:gd name="connsiteX106" fmla="*/ 837189 w 1870860"/>
              <a:gd name="connsiteY106" fmla="*/ 348006 h 4094507"/>
              <a:gd name="connsiteX107" fmla="*/ 818138 w 1870860"/>
              <a:gd name="connsiteY107" fmla="*/ 179731 h 4094507"/>
              <a:gd name="connsiteX108" fmla="*/ 751464 w 1870860"/>
              <a:gd name="connsiteY108" fmla="*/ 167031 h 4094507"/>
              <a:gd name="connsiteX109" fmla="*/ 637164 w 1870860"/>
              <a:gd name="connsiteY109" fmla="*/ 287681 h 4094507"/>
              <a:gd name="connsiteX110" fmla="*/ 595889 w 1870860"/>
              <a:gd name="connsiteY110" fmla="*/ 487706 h 4094507"/>
              <a:gd name="connsiteX111" fmla="*/ 526039 w 1870860"/>
              <a:gd name="connsiteY111" fmla="*/ 398806 h 4094507"/>
              <a:gd name="connsiteX112" fmla="*/ 399039 w 1870860"/>
              <a:gd name="connsiteY112" fmla="*/ 294031 h 4094507"/>
              <a:gd name="connsiteX113" fmla="*/ 322838 w 1870860"/>
              <a:gd name="connsiteY113" fmla="*/ 195606 h 4094507"/>
              <a:gd name="connsiteX114" fmla="*/ 189488 w 1870860"/>
              <a:gd name="connsiteY114" fmla="*/ 424206 h 4094507"/>
              <a:gd name="connsiteX115" fmla="*/ 205364 w 1870860"/>
              <a:gd name="connsiteY115" fmla="*/ 500406 h 4094507"/>
              <a:gd name="connsiteX116" fmla="*/ 291089 w 1870860"/>
              <a:gd name="connsiteY116" fmla="*/ 500406 h 4094507"/>
              <a:gd name="connsiteX117" fmla="*/ 246639 w 1870860"/>
              <a:gd name="connsiteY117" fmla="*/ 582956 h 4094507"/>
              <a:gd name="connsiteX118" fmla="*/ 138689 w 1870860"/>
              <a:gd name="connsiteY118" fmla="*/ 655981 h 4094507"/>
              <a:gd name="connsiteX119" fmla="*/ 81536 w 1870860"/>
              <a:gd name="connsiteY119" fmla="*/ 913152 h 4094507"/>
              <a:gd name="connsiteX120" fmla="*/ 87889 w 1870860"/>
              <a:gd name="connsiteY120" fmla="*/ 1094131 h 4094507"/>
              <a:gd name="connsiteX121" fmla="*/ 97414 w 1870860"/>
              <a:gd name="connsiteY121" fmla="*/ 986181 h 4094507"/>
              <a:gd name="connsiteX122" fmla="*/ 141864 w 1870860"/>
              <a:gd name="connsiteY122" fmla="*/ 919506 h 4094507"/>
              <a:gd name="connsiteX123" fmla="*/ 224414 w 1870860"/>
              <a:gd name="connsiteY123" fmla="*/ 735356 h 4094507"/>
              <a:gd name="connsiteX124" fmla="*/ 240289 w 1870860"/>
              <a:gd name="connsiteY124" fmla="*/ 1021106 h 4094507"/>
              <a:gd name="connsiteX125" fmla="*/ 281564 w 1870860"/>
              <a:gd name="connsiteY125" fmla="*/ 1141756 h 4094507"/>
              <a:gd name="connsiteX126" fmla="*/ 202189 w 1870860"/>
              <a:gd name="connsiteY126" fmla="*/ 1205256 h 4094507"/>
              <a:gd name="connsiteX127" fmla="*/ 56139 w 1870860"/>
              <a:gd name="connsiteY127" fmla="*/ 1246531 h 4094507"/>
              <a:gd name="connsiteX128" fmla="*/ 17245 w 1870860"/>
              <a:gd name="connsiteY128" fmla="*/ 1389406 h 4094507"/>
              <a:gd name="connsiteX129" fmla="*/ 5339 w 1870860"/>
              <a:gd name="connsiteY129" fmla="*/ 1443381 h 4094507"/>
              <a:gd name="connsiteX130" fmla="*/ 110114 w 1870860"/>
              <a:gd name="connsiteY130" fmla="*/ 1586256 h 4094507"/>
              <a:gd name="connsiteX131" fmla="*/ 246639 w 1870860"/>
              <a:gd name="connsiteY131" fmla="*/ 1716431 h 4094507"/>
              <a:gd name="connsiteX132" fmla="*/ 227587 w 1870860"/>
              <a:gd name="connsiteY132" fmla="*/ 1973601 h 4094507"/>
              <a:gd name="connsiteX133" fmla="*/ 227587 w 1870860"/>
              <a:gd name="connsiteY133" fmla="*/ 1973205 h 4094507"/>
              <a:gd name="connsiteX0" fmla="*/ 227587 w 1868677"/>
              <a:gd name="connsiteY0" fmla="*/ 1973205 h 4094507"/>
              <a:gd name="connsiteX1" fmla="*/ 198220 w 1868677"/>
              <a:gd name="connsiteY1" fmla="*/ 2044250 h 4094507"/>
              <a:gd name="connsiteX2" fmla="*/ 152180 w 1868677"/>
              <a:gd name="connsiteY2" fmla="*/ 2148228 h 4094507"/>
              <a:gd name="connsiteX3" fmla="*/ 126783 w 1868677"/>
              <a:gd name="connsiteY3" fmla="*/ 2260944 h 4094507"/>
              <a:gd name="connsiteX4" fmla="*/ 128367 w 1868677"/>
              <a:gd name="connsiteY4" fmla="*/ 2467313 h 4094507"/>
              <a:gd name="connsiteX5" fmla="*/ 213298 w 1868677"/>
              <a:gd name="connsiteY5" fmla="*/ 2610983 h 4094507"/>
              <a:gd name="connsiteX6" fmla="*/ 252988 w 1868677"/>
              <a:gd name="connsiteY6" fmla="*/ 2689569 h 4094507"/>
              <a:gd name="connsiteX7" fmla="*/ 283149 w 1868677"/>
              <a:gd name="connsiteY7" fmla="*/ 2759415 h 4094507"/>
              <a:gd name="connsiteX8" fmla="*/ 226794 w 1868677"/>
              <a:gd name="connsiteY8" fmla="*/ 2770531 h 4094507"/>
              <a:gd name="connsiteX9" fmla="*/ 105351 w 1868677"/>
              <a:gd name="connsiteY9" fmla="*/ 2813394 h 4094507"/>
              <a:gd name="connsiteX10" fmla="*/ 50582 w 1868677"/>
              <a:gd name="connsiteY10" fmla="*/ 2834825 h 4094507"/>
              <a:gd name="connsiteX11" fmla="*/ 10098 w 1868677"/>
              <a:gd name="connsiteY11" fmla="*/ 2836409 h 4094507"/>
              <a:gd name="connsiteX12" fmla="*/ 55344 w 1868677"/>
              <a:gd name="connsiteY12" fmla="*/ 2918169 h 4094507"/>
              <a:gd name="connsiteX13" fmla="*/ 84711 w 1868677"/>
              <a:gd name="connsiteY13" fmla="*/ 2929279 h 4094507"/>
              <a:gd name="connsiteX14" fmla="*/ 122019 w 1868677"/>
              <a:gd name="connsiteY14" fmla="*/ 2906262 h 4094507"/>
              <a:gd name="connsiteX15" fmla="*/ 172023 w 1868677"/>
              <a:gd name="connsiteY15" fmla="*/ 2897527 h 4094507"/>
              <a:gd name="connsiteX16" fmla="*/ 126779 w 1868677"/>
              <a:gd name="connsiteY16" fmla="*/ 2965788 h 4094507"/>
              <a:gd name="connsiteX17" fmla="*/ 97413 w 1868677"/>
              <a:gd name="connsiteY17" fmla="*/ 3034056 h 4094507"/>
              <a:gd name="connsiteX18" fmla="*/ 161704 w 1868677"/>
              <a:gd name="connsiteY18" fmla="*/ 3115808 h 4094507"/>
              <a:gd name="connsiteX19" fmla="*/ 191073 w 1868677"/>
              <a:gd name="connsiteY19" fmla="*/ 3172958 h 4094507"/>
              <a:gd name="connsiteX20" fmla="*/ 97411 w 1868677"/>
              <a:gd name="connsiteY20" fmla="*/ 3218203 h 4094507"/>
              <a:gd name="connsiteX21" fmla="*/ 145038 w 1868677"/>
              <a:gd name="connsiteY21" fmla="*/ 3307106 h 4094507"/>
              <a:gd name="connsiteX22" fmla="*/ 243460 w 1868677"/>
              <a:gd name="connsiteY22" fmla="*/ 3341234 h 4094507"/>
              <a:gd name="connsiteX23" fmla="*/ 326805 w 1868677"/>
              <a:gd name="connsiteY23" fmla="*/ 3365841 h 4094507"/>
              <a:gd name="connsiteX24" fmla="*/ 392685 w 1868677"/>
              <a:gd name="connsiteY24" fmla="*/ 3453152 h 4094507"/>
              <a:gd name="connsiteX25" fmla="*/ 576838 w 1868677"/>
              <a:gd name="connsiteY25" fmla="*/ 3767481 h 4094507"/>
              <a:gd name="connsiteX26" fmla="*/ 694313 w 1868677"/>
              <a:gd name="connsiteY26" fmla="*/ 3830980 h 4094507"/>
              <a:gd name="connsiteX27" fmla="*/ 751463 w 1868677"/>
              <a:gd name="connsiteY27" fmla="*/ 3796057 h 4094507"/>
              <a:gd name="connsiteX28" fmla="*/ 849888 w 1868677"/>
              <a:gd name="connsiteY28" fmla="*/ 3786531 h 4094507"/>
              <a:gd name="connsiteX29" fmla="*/ 983238 w 1868677"/>
              <a:gd name="connsiteY29" fmla="*/ 3948456 h 4094507"/>
              <a:gd name="connsiteX30" fmla="*/ 1018163 w 1868677"/>
              <a:gd name="connsiteY30" fmla="*/ 4024655 h 4094507"/>
              <a:gd name="connsiteX31" fmla="*/ 1116588 w 1868677"/>
              <a:gd name="connsiteY31" fmla="*/ 4094507 h 4094507"/>
              <a:gd name="connsiteX32" fmla="*/ 1165799 w 1868677"/>
              <a:gd name="connsiteY32" fmla="*/ 4024652 h 4094507"/>
              <a:gd name="connsiteX33" fmla="*/ 1284864 w 1868677"/>
              <a:gd name="connsiteY33" fmla="*/ 3951632 h 4094507"/>
              <a:gd name="connsiteX34" fmla="*/ 1361063 w 1868677"/>
              <a:gd name="connsiteY34" fmla="*/ 3846855 h 4094507"/>
              <a:gd name="connsiteX35" fmla="*/ 1291213 w 1868677"/>
              <a:gd name="connsiteY35" fmla="*/ 3691282 h 4094507"/>
              <a:gd name="connsiteX36" fmla="*/ 1161039 w 1868677"/>
              <a:gd name="connsiteY36" fmla="*/ 3669057 h 4094507"/>
              <a:gd name="connsiteX37" fmla="*/ 1151513 w 1868677"/>
              <a:gd name="connsiteY37" fmla="*/ 3570631 h 4094507"/>
              <a:gd name="connsiteX38" fmla="*/ 1237239 w 1868677"/>
              <a:gd name="connsiteY38" fmla="*/ 3453157 h 4094507"/>
              <a:gd name="connsiteX39" fmla="*/ 1392814 w 1868677"/>
              <a:gd name="connsiteY39" fmla="*/ 3338857 h 4094507"/>
              <a:gd name="connsiteX40" fmla="*/ 1548388 w 1868677"/>
              <a:gd name="connsiteY40" fmla="*/ 3253132 h 4094507"/>
              <a:gd name="connsiteX41" fmla="*/ 1619823 w 1868677"/>
              <a:gd name="connsiteY41" fmla="*/ 3114221 h 4094507"/>
              <a:gd name="connsiteX42" fmla="*/ 1497589 w 1868677"/>
              <a:gd name="connsiteY42" fmla="*/ 3072157 h 4094507"/>
              <a:gd name="connsiteX43" fmla="*/ 1319789 w 1868677"/>
              <a:gd name="connsiteY43" fmla="*/ 3119782 h 4094507"/>
              <a:gd name="connsiteX44" fmla="*/ 1154689 w 1868677"/>
              <a:gd name="connsiteY44" fmla="*/ 3008657 h 4094507"/>
              <a:gd name="connsiteX45" fmla="*/ 1059439 w 1868677"/>
              <a:gd name="connsiteY45" fmla="*/ 3002307 h 4094507"/>
              <a:gd name="connsiteX46" fmla="*/ 1014989 w 1868677"/>
              <a:gd name="connsiteY46" fmla="*/ 3037232 h 4094507"/>
              <a:gd name="connsiteX47" fmla="*/ 971329 w 1868677"/>
              <a:gd name="connsiteY47" fmla="*/ 2977696 h 4094507"/>
              <a:gd name="connsiteX48" fmla="*/ 967361 w 1868677"/>
              <a:gd name="connsiteY48" fmla="*/ 2937214 h 4094507"/>
              <a:gd name="connsiteX49" fmla="*/ 964980 w 1868677"/>
              <a:gd name="connsiteY49" fmla="*/ 2937216 h 4094507"/>
              <a:gd name="connsiteX50" fmla="*/ 950691 w 1868677"/>
              <a:gd name="connsiteY50" fmla="*/ 2900702 h 4094507"/>
              <a:gd name="connsiteX51" fmla="*/ 891954 w 1868677"/>
              <a:gd name="connsiteY51" fmla="*/ 2862602 h 4094507"/>
              <a:gd name="connsiteX52" fmla="*/ 860207 w 1868677"/>
              <a:gd name="connsiteY52" fmla="*/ 2846731 h 4094507"/>
              <a:gd name="connsiteX53" fmla="*/ 840360 w 1868677"/>
              <a:gd name="connsiteY53" fmla="*/ 2818152 h 4094507"/>
              <a:gd name="connsiteX54" fmla="*/ 879257 w 1868677"/>
              <a:gd name="connsiteY54" fmla="*/ 2787200 h 4094507"/>
              <a:gd name="connsiteX55" fmla="*/ 910212 w 1868677"/>
              <a:gd name="connsiteY55" fmla="*/ 2770526 h 4094507"/>
              <a:gd name="connsiteX56" fmla="*/ 938788 w 1868677"/>
              <a:gd name="connsiteY56" fmla="*/ 2758625 h 4094507"/>
              <a:gd name="connsiteX57" fmla="*/ 989586 w 1868677"/>
              <a:gd name="connsiteY57" fmla="*/ 2735602 h 4094507"/>
              <a:gd name="connsiteX58" fmla="*/ 951486 w 1868677"/>
              <a:gd name="connsiteY58" fmla="*/ 2591139 h 4094507"/>
              <a:gd name="connsiteX59" fmla="*/ 776068 w 1868677"/>
              <a:gd name="connsiteY59" fmla="*/ 2502240 h 4094507"/>
              <a:gd name="connsiteX60" fmla="*/ 768923 w 1868677"/>
              <a:gd name="connsiteY60" fmla="*/ 2502636 h 4094507"/>
              <a:gd name="connsiteX61" fmla="*/ 726855 w 1868677"/>
              <a:gd name="connsiteY61" fmla="*/ 2438739 h 4094507"/>
              <a:gd name="connsiteX62" fmla="*/ 693519 w 1868677"/>
              <a:gd name="connsiteY62" fmla="*/ 2444300 h 4094507"/>
              <a:gd name="connsiteX63" fmla="*/ 677642 w 1868677"/>
              <a:gd name="connsiteY63" fmla="*/ 2437150 h 4094507"/>
              <a:gd name="connsiteX64" fmla="*/ 759398 w 1868677"/>
              <a:gd name="connsiteY64" fmla="*/ 2325233 h 4094507"/>
              <a:gd name="connsiteX65" fmla="*/ 800676 w 1868677"/>
              <a:gd name="connsiteY65" fmla="*/ 2365719 h 4094507"/>
              <a:gd name="connsiteX66" fmla="*/ 844329 w 1868677"/>
              <a:gd name="connsiteY66" fmla="*/ 2403021 h 4094507"/>
              <a:gd name="connsiteX67" fmla="*/ 838776 w 1868677"/>
              <a:gd name="connsiteY67" fmla="*/ 2332381 h 4094507"/>
              <a:gd name="connsiteX68" fmla="*/ 838776 w 1868677"/>
              <a:gd name="connsiteY68" fmla="*/ 2282375 h 4094507"/>
              <a:gd name="connsiteX69" fmla="*/ 822107 w 1868677"/>
              <a:gd name="connsiteY69" fmla="*/ 2253800 h 4094507"/>
              <a:gd name="connsiteX70" fmla="*/ 801467 w 1868677"/>
              <a:gd name="connsiteY70" fmla="*/ 2217281 h 4094507"/>
              <a:gd name="connsiteX71" fmla="*/ 741144 w 1868677"/>
              <a:gd name="connsiteY71" fmla="*/ 2187125 h 4094507"/>
              <a:gd name="connsiteX72" fmla="*/ 676054 w 1868677"/>
              <a:gd name="connsiteY72" fmla="*/ 2160927 h 4094507"/>
              <a:gd name="connsiteX73" fmla="*/ 735588 w 1868677"/>
              <a:gd name="connsiteY73" fmla="*/ 2135531 h 4094507"/>
              <a:gd name="connsiteX74" fmla="*/ 789561 w 1868677"/>
              <a:gd name="connsiteY74" fmla="*/ 2068057 h 4094507"/>
              <a:gd name="connsiteX75" fmla="*/ 846713 w 1868677"/>
              <a:gd name="connsiteY75" fmla="*/ 2052981 h 4094507"/>
              <a:gd name="connsiteX76" fmla="*/ 853063 w 1868677"/>
              <a:gd name="connsiteY76" fmla="*/ 2010912 h 4094507"/>
              <a:gd name="connsiteX77" fmla="*/ 861792 w 1868677"/>
              <a:gd name="connsiteY77" fmla="*/ 1963281 h 4094507"/>
              <a:gd name="connsiteX78" fmla="*/ 880842 w 1868677"/>
              <a:gd name="connsiteY78" fmla="*/ 1866447 h 4094507"/>
              <a:gd name="connsiteX79" fmla="*/ 853064 w 1868677"/>
              <a:gd name="connsiteY79" fmla="*/ 1779931 h 4094507"/>
              <a:gd name="connsiteX80" fmla="*/ 926089 w 1868677"/>
              <a:gd name="connsiteY80" fmla="*/ 1703731 h 4094507"/>
              <a:gd name="connsiteX81" fmla="*/ 992764 w 1868677"/>
              <a:gd name="connsiteY81" fmla="*/ 1671981 h 4094507"/>
              <a:gd name="connsiteX82" fmla="*/ 995939 w 1868677"/>
              <a:gd name="connsiteY82" fmla="*/ 1621181 h 4094507"/>
              <a:gd name="connsiteX83" fmla="*/ 1224538 w 1868677"/>
              <a:gd name="connsiteY83" fmla="*/ 1592606 h 4094507"/>
              <a:gd name="connsiteX84" fmla="*/ 1221364 w 1868677"/>
              <a:gd name="connsiteY84" fmla="*/ 1459256 h 4094507"/>
              <a:gd name="connsiteX85" fmla="*/ 1141989 w 1868677"/>
              <a:gd name="connsiteY85" fmla="*/ 1386231 h 4094507"/>
              <a:gd name="connsiteX86" fmla="*/ 1348364 w 1868677"/>
              <a:gd name="connsiteY86" fmla="*/ 1373531 h 4094507"/>
              <a:gd name="connsiteX87" fmla="*/ 1427739 w 1868677"/>
              <a:gd name="connsiteY87" fmla="*/ 1183031 h 4094507"/>
              <a:gd name="connsiteX88" fmla="*/ 1424564 w 1868677"/>
              <a:gd name="connsiteY88" fmla="*/ 976656 h 4094507"/>
              <a:gd name="connsiteX89" fmla="*/ 1459489 w 1868677"/>
              <a:gd name="connsiteY89" fmla="*/ 909981 h 4094507"/>
              <a:gd name="connsiteX90" fmla="*/ 1605539 w 1868677"/>
              <a:gd name="connsiteY90" fmla="*/ 970306 h 4094507"/>
              <a:gd name="connsiteX91" fmla="*/ 1726189 w 1868677"/>
              <a:gd name="connsiteY91" fmla="*/ 932206 h 4094507"/>
              <a:gd name="connsiteX92" fmla="*/ 1764289 w 1868677"/>
              <a:gd name="connsiteY92" fmla="*/ 986181 h 4094507"/>
              <a:gd name="connsiteX93" fmla="*/ 1865886 w 1868677"/>
              <a:gd name="connsiteY93" fmla="*/ 821079 h 4094507"/>
              <a:gd name="connsiteX94" fmla="*/ 1643639 w 1868677"/>
              <a:gd name="connsiteY94" fmla="*/ 681381 h 4094507"/>
              <a:gd name="connsiteX95" fmla="*/ 1592839 w 1868677"/>
              <a:gd name="connsiteY95" fmla="*/ 595656 h 4094507"/>
              <a:gd name="connsiteX96" fmla="*/ 1494414 w 1868677"/>
              <a:gd name="connsiteY96" fmla="*/ 681381 h 4094507"/>
              <a:gd name="connsiteX97" fmla="*/ 1364239 w 1868677"/>
              <a:gd name="connsiteY97" fmla="*/ 706781 h 4094507"/>
              <a:gd name="connsiteX98" fmla="*/ 1570614 w 1868677"/>
              <a:gd name="connsiteY98" fmla="*/ 481356 h 4094507"/>
              <a:gd name="connsiteX99" fmla="*/ 1395989 w 1868677"/>
              <a:gd name="connsiteY99" fmla="*/ 446431 h 4094507"/>
              <a:gd name="connsiteX100" fmla="*/ 1646813 w 1868677"/>
              <a:gd name="connsiteY100" fmla="*/ 211481 h 4094507"/>
              <a:gd name="connsiteX101" fmla="*/ 1418213 w 1868677"/>
              <a:gd name="connsiteY101" fmla="*/ 43206 h 4094507"/>
              <a:gd name="connsiteX102" fmla="*/ 1215014 w 1868677"/>
              <a:gd name="connsiteY102" fmla="*/ 8281 h 4094507"/>
              <a:gd name="connsiteX103" fmla="*/ 951489 w 1868677"/>
              <a:gd name="connsiteY103" fmla="*/ 201956 h 4094507"/>
              <a:gd name="connsiteX104" fmla="*/ 941964 w 1868677"/>
              <a:gd name="connsiteY104" fmla="*/ 328956 h 4094507"/>
              <a:gd name="connsiteX105" fmla="*/ 989589 w 1868677"/>
              <a:gd name="connsiteY105" fmla="*/ 398806 h 4094507"/>
              <a:gd name="connsiteX106" fmla="*/ 973714 w 1868677"/>
              <a:gd name="connsiteY106" fmla="*/ 468656 h 4094507"/>
              <a:gd name="connsiteX107" fmla="*/ 837189 w 1868677"/>
              <a:gd name="connsiteY107" fmla="*/ 348006 h 4094507"/>
              <a:gd name="connsiteX108" fmla="*/ 818138 w 1868677"/>
              <a:gd name="connsiteY108" fmla="*/ 179731 h 4094507"/>
              <a:gd name="connsiteX109" fmla="*/ 751464 w 1868677"/>
              <a:gd name="connsiteY109" fmla="*/ 167031 h 4094507"/>
              <a:gd name="connsiteX110" fmla="*/ 637164 w 1868677"/>
              <a:gd name="connsiteY110" fmla="*/ 287681 h 4094507"/>
              <a:gd name="connsiteX111" fmla="*/ 595889 w 1868677"/>
              <a:gd name="connsiteY111" fmla="*/ 487706 h 4094507"/>
              <a:gd name="connsiteX112" fmla="*/ 526039 w 1868677"/>
              <a:gd name="connsiteY112" fmla="*/ 398806 h 4094507"/>
              <a:gd name="connsiteX113" fmla="*/ 399039 w 1868677"/>
              <a:gd name="connsiteY113" fmla="*/ 294031 h 4094507"/>
              <a:gd name="connsiteX114" fmla="*/ 322838 w 1868677"/>
              <a:gd name="connsiteY114" fmla="*/ 195606 h 4094507"/>
              <a:gd name="connsiteX115" fmla="*/ 189488 w 1868677"/>
              <a:gd name="connsiteY115" fmla="*/ 424206 h 4094507"/>
              <a:gd name="connsiteX116" fmla="*/ 205364 w 1868677"/>
              <a:gd name="connsiteY116" fmla="*/ 500406 h 4094507"/>
              <a:gd name="connsiteX117" fmla="*/ 291089 w 1868677"/>
              <a:gd name="connsiteY117" fmla="*/ 500406 h 4094507"/>
              <a:gd name="connsiteX118" fmla="*/ 246639 w 1868677"/>
              <a:gd name="connsiteY118" fmla="*/ 582956 h 4094507"/>
              <a:gd name="connsiteX119" fmla="*/ 138689 w 1868677"/>
              <a:gd name="connsiteY119" fmla="*/ 655981 h 4094507"/>
              <a:gd name="connsiteX120" fmla="*/ 81536 w 1868677"/>
              <a:gd name="connsiteY120" fmla="*/ 913152 h 4094507"/>
              <a:gd name="connsiteX121" fmla="*/ 87889 w 1868677"/>
              <a:gd name="connsiteY121" fmla="*/ 1094131 h 4094507"/>
              <a:gd name="connsiteX122" fmla="*/ 97414 w 1868677"/>
              <a:gd name="connsiteY122" fmla="*/ 986181 h 4094507"/>
              <a:gd name="connsiteX123" fmla="*/ 141864 w 1868677"/>
              <a:gd name="connsiteY123" fmla="*/ 919506 h 4094507"/>
              <a:gd name="connsiteX124" fmla="*/ 224414 w 1868677"/>
              <a:gd name="connsiteY124" fmla="*/ 735356 h 4094507"/>
              <a:gd name="connsiteX125" fmla="*/ 240289 w 1868677"/>
              <a:gd name="connsiteY125" fmla="*/ 1021106 h 4094507"/>
              <a:gd name="connsiteX126" fmla="*/ 281564 w 1868677"/>
              <a:gd name="connsiteY126" fmla="*/ 1141756 h 4094507"/>
              <a:gd name="connsiteX127" fmla="*/ 202189 w 1868677"/>
              <a:gd name="connsiteY127" fmla="*/ 1205256 h 4094507"/>
              <a:gd name="connsiteX128" fmla="*/ 56139 w 1868677"/>
              <a:gd name="connsiteY128" fmla="*/ 1246531 h 4094507"/>
              <a:gd name="connsiteX129" fmla="*/ 17245 w 1868677"/>
              <a:gd name="connsiteY129" fmla="*/ 1389406 h 4094507"/>
              <a:gd name="connsiteX130" fmla="*/ 5339 w 1868677"/>
              <a:gd name="connsiteY130" fmla="*/ 1443381 h 4094507"/>
              <a:gd name="connsiteX131" fmla="*/ 110114 w 1868677"/>
              <a:gd name="connsiteY131" fmla="*/ 1586256 h 4094507"/>
              <a:gd name="connsiteX132" fmla="*/ 246639 w 1868677"/>
              <a:gd name="connsiteY132" fmla="*/ 1716431 h 4094507"/>
              <a:gd name="connsiteX133" fmla="*/ 227587 w 1868677"/>
              <a:gd name="connsiteY133" fmla="*/ 1973601 h 4094507"/>
              <a:gd name="connsiteX134" fmla="*/ 227587 w 1868677"/>
              <a:gd name="connsiteY134" fmla="*/ 1973205 h 4094507"/>
              <a:gd name="connsiteX0" fmla="*/ 227587 w 1866869"/>
              <a:gd name="connsiteY0" fmla="*/ 1973205 h 4094507"/>
              <a:gd name="connsiteX1" fmla="*/ 198220 w 1866869"/>
              <a:gd name="connsiteY1" fmla="*/ 2044250 h 4094507"/>
              <a:gd name="connsiteX2" fmla="*/ 152180 w 1866869"/>
              <a:gd name="connsiteY2" fmla="*/ 2148228 h 4094507"/>
              <a:gd name="connsiteX3" fmla="*/ 126783 w 1866869"/>
              <a:gd name="connsiteY3" fmla="*/ 2260944 h 4094507"/>
              <a:gd name="connsiteX4" fmla="*/ 128367 w 1866869"/>
              <a:gd name="connsiteY4" fmla="*/ 2467313 h 4094507"/>
              <a:gd name="connsiteX5" fmla="*/ 213298 w 1866869"/>
              <a:gd name="connsiteY5" fmla="*/ 2610983 h 4094507"/>
              <a:gd name="connsiteX6" fmla="*/ 252988 w 1866869"/>
              <a:gd name="connsiteY6" fmla="*/ 2689569 h 4094507"/>
              <a:gd name="connsiteX7" fmla="*/ 283149 w 1866869"/>
              <a:gd name="connsiteY7" fmla="*/ 2759415 h 4094507"/>
              <a:gd name="connsiteX8" fmla="*/ 226794 w 1866869"/>
              <a:gd name="connsiteY8" fmla="*/ 2770531 h 4094507"/>
              <a:gd name="connsiteX9" fmla="*/ 105351 w 1866869"/>
              <a:gd name="connsiteY9" fmla="*/ 2813394 h 4094507"/>
              <a:gd name="connsiteX10" fmla="*/ 50582 w 1866869"/>
              <a:gd name="connsiteY10" fmla="*/ 2834825 h 4094507"/>
              <a:gd name="connsiteX11" fmla="*/ 10098 w 1866869"/>
              <a:gd name="connsiteY11" fmla="*/ 2836409 h 4094507"/>
              <a:gd name="connsiteX12" fmla="*/ 55344 w 1866869"/>
              <a:gd name="connsiteY12" fmla="*/ 2918169 h 4094507"/>
              <a:gd name="connsiteX13" fmla="*/ 84711 w 1866869"/>
              <a:gd name="connsiteY13" fmla="*/ 2929279 h 4094507"/>
              <a:gd name="connsiteX14" fmla="*/ 122019 w 1866869"/>
              <a:gd name="connsiteY14" fmla="*/ 2906262 h 4094507"/>
              <a:gd name="connsiteX15" fmla="*/ 172023 w 1866869"/>
              <a:gd name="connsiteY15" fmla="*/ 2897527 h 4094507"/>
              <a:gd name="connsiteX16" fmla="*/ 126779 w 1866869"/>
              <a:gd name="connsiteY16" fmla="*/ 2965788 h 4094507"/>
              <a:gd name="connsiteX17" fmla="*/ 97413 w 1866869"/>
              <a:gd name="connsiteY17" fmla="*/ 3034056 h 4094507"/>
              <a:gd name="connsiteX18" fmla="*/ 161704 w 1866869"/>
              <a:gd name="connsiteY18" fmla="*/ 3115808 h 4094507"/>
              <a:gd name="connsiteX19" fmla="*/ 191073 w 1866869"/>
              <a:gd name="connsiteY19" fmla="*/ 3172958 h 4094507"/>
              <a:gd name="connsiteX20" fmla="*/ 97411 w 1866869"/>
              <a:gd name="connsiteY20" fmla="*/ 3218203 h 4094507"/>
              <a:gd name="connsiteX21" fmla="*/ 145038 w 1866869"/>
              <a:gd name="connsiteY21" fmla="*/ 3307106 h 4094507"/>
              <a:gd name="connsiteX22" fmla="*/ 243460 w 1866869"/>
              <a:gd name="connsiteY22" fmla="*/ 3341234 h 4094507"/>
              <a:gd name="connsiteX23" fmla="*/ 326805 w 1866869"/>
              <a:gd name="connsiteY23" fmla="*/ 3365841 h 4094507"/>
              <a:gd name="connsiteX24" fmla="*/ 392685 w 1866869"/>
              <a:gd name="connsiteY24" fmla="*/ 3453152 h 4094507"/>
              <a:gd name="connsiteX25" fmla="*/ 576838 w 1866869"/>
              <a:gd name="connsiteY25" fmla="*/ 3767481 h 4094507"/>
              <a:gd name="connsiteX26" fmla="*/ 694313 w 1866869"/>
              <a:gd name="connsiteY26" fmla="*/ 3830980 h 4094507"/>
              <a:gd name="connsiteX27" fmla="*/ 751463 w 1866869"/>
              <a:gd name="connsiteY27" fmla="*/ 3796057 h 4094507"/>
              <a:gd name="connsiteX28" fmla="*/ 849888 w 1866869"/>
              <a:gd name="connsiteY28" fmla="*/ 3786531 h 4094507"/>
              <a:gd name="connsiteX29" fmla="*/ 983238 w 1866869"/>
              <a:gd name="connsiteY29" fmla="*/ 3948456 h 4094507"/>
              <a:gd name="connsiteX30" fmla="*/ 1018163 w 1866869"/>
              <a:gd name="connsiteY30" fmla="*/ 4024655 h 4094507"/>
              <a:gd name="connsiteX31" fmla="*/ 1116588 w 1866869"/>
              <a:gd name="connsiteY31" fmla="*/ 4094507 h 4094507"/>
              <a:gd name="connsiteX32" fmla="*/ 1165799 w 1866869"/>
              <a:gd name="connsiteY32" fmla="*/ 4024652 h 4094507"/>
              <a:gd name="connsiteX33" fmla="*/ 1284864 w 1866869"/>
              <a:gd name="connsiteY33" fmla="*/ 3951632 h 4094507"/>
              <a:gd name="connsiteX34" fmla="*/ 1361063 w 1866869"/>
              <a:gd name="connsiteY34" fmla="*/ 3846855 h 4094507"/>
              <a:gd name="connsiteX35" fmla="*/ 1291213 w 1866869"/>
              <a:gd name="connsiteY35" fmla="*/ 3691282 h 4094507"/>
              <a:gd name="connsiteX36" fmla="*/ 1161039 w 1866869"/>
              <a:gd name="connsiteY36" fmla="*/ 3669057 h 4094507"/>
              <a:gd name="connsiteX37" fmla="*/ 1151513 w 1866869"/>
              <a:gd name="connsiteY37" fmla="*/ 3570631 h 4094507"/>
              <a:gd name="connsiteX38" fmla="*/ 1237239 w 1866869"/>
              <a:gd name="connsiteY38" fmla="*/ 3453157 h 4094507"/>
              <a:gd name="connsiteX39" fmla="*/ 1392814 w 1866869"/>
              <a:gd name="connsiteY39" fmla="*/ 3338857 h 4094507"/>
              <a:gd name="connsiteX40" fmla="*/ 1548388 w 1866869"/>
              <a:gd name="connsiteY40" fmla="*/ 3253132 h 4094507"/>
              <a:gd name="connsiteX41" fmla="*/ 1619823 w 1866869"/>
              <a:gd name="connsiteY41" fmla="*/ 3114221 h 4094507"/>
              <a:gd name="connsiteX42" fmla="*/ 1497589 w 1866869"/>
              <a:gd name="connsiteY42" fmla="*/ 3072157 h 4094507"/>
              <a:gd name="connsiteX43" fmla="*/ 1319789 w 1866869"/>
              <a:gd name="connsiteY43" fmla="*/ 3119782 h 4094507"/>
              <a:gd name="connsiteX44" fmla="*/ 1154689 w 1866869"/>
              <a:gd name="connsiteY44" fmla="*/ 3008657 h 4094507"/>
              <a:gd name="connsiteX45" fmla="*/ 1059439 w 1866869"/>
              <a:gd name="connsiteY45" fmla="*/ 3002307 h 4094507"/>
              <a:gd name="connsiteX46" fmla="*/ 1014989 w 1866869"/>
              <a:gd name="connsiteY46" fmla="*/ 3037232 h 4094507"/>
              <a:gd name="connsiteX47" fmla="*/ 971329 w 1866869"/>
              <a:gd name="connsiteY47" fmla="*/ 2977696 h 4094507"/>
              <a:gd name="connsiteX48" fmla="*/ 967361 w 1866869"/>
              <a:gd name="connsiteY48" fmla="*/ 2937214 h 4094507"/>
              <a:gd name="connsiteX49" fmla="*/ 964980 w 1866869"/>
              <a:gd name="connsiteY49" fmla="*/ 2937216 h 4094507"/>
              <a:gd name="connsiteX50" fmla="*/ 950691 w 1866869"/>
              <a:gd name="connsiteY50" fmla="*/ 2900702 h 4094507"/>
              <a:gd name="connsiteX51" fmla="*/ 891954 w 1866869"/>
              <a:gd name="connsiteY51" fmla="*/ 2862602 h 4094507"/>
              <a:gd name="connsiteX52" fmla="*/ 860207 w 1866869"/>
              <a:gd name="connsiteY52" fmla="*/ 2846731 h 4094507"/>
              <a:gd name="connsiteX53" fmla="*/ 840360 w 1866869"/>
              <a:gd name="connsiteY53" fmla="*/ 2818152 h 4094507"/>
              <a:gd name="connsiteX54" fmla="*/ 879257 w 1866869"/>
              <a:gd name="connsiteY54" fmla="*/ 2787200 h 4094507"/>
              <a:gd name="connsiteX55" fmla="*/ 910212 w 1866869"/>
              <a:gd name="connsiteY55" fmla="*/ 2770526 h 4094507"/>
              <a:gd name="connsiteX56" fmla="*/ 938788 w 1866869"/>
              <a:gd name="connsiteY56" fmla="*/ 2758625 h 4094507"/>
              <a:gd name="connsiteX57" fmla="*/ 989586 w 1866869"/>
              <a:gd name="connsiteY57" fmla="*/ 2735602 h 4094507"/>
              <a:gd name="connsiteX58" fmla="*/ 951486 w 1866869"/>
              <a:gd name="connsiteY58" fmla="*/ 2591139 h 4094507"/>
              <a:gd name="connsiteX59" fmla="*/ 776068 w 1866869"/>
              <a:gd name="connsiteY59" fmla="*/ 2502240 h 4094507"/>
              <a:gd name="connsiteX60" fmla="*/ 768923 w 1866869"/>
              <a:gd name="connsiteY60" fmla="*/ 2502636 h 4094507"/>
              <a:gd name="connsiteX61" fmla="*/ 726855 w 1866869"/>
              <a:gd name="connsiteY61" fmla="*/ 2438739 h 4094507"/>
              <a:gd name="connsiteX62" fmla="*/ 693519 w 1866869"/>
              <a:gd name="connsiteY62" fmla="*/ 2444300 h 4094507"/>
              <a:gd name="connsiteX63" fmla="*/ 677642 w 1866869"/>
              <a:gd name="connsiteY63" fmla="*/ 2437150 h 4094507"/>
              <a:gd name="connsiteX64" fmla="*/ 759398 w 1866869"/>
              <a:gd name="connsiteY64" fmla="*/ 2325233 h 4094507"/>
              <a:gd name="connsiteX65" fmla="*/ 800676 w 1866869"/>
              <a:gd name="connsiteY65" fmla="*/ 2365719 h 4094507"/>
              <a:gd name="connsiteX66" fmla="*/ 844329 w 1866869"/>
              <a:gd name="connsiteY66" fmla="*/ 2403021 h 4094507"/>
              <a:gd name="connsiteX67" fmla="*/ 838776 w 1866869"/>
              <a:gd name="connsiteY67" fmla="*/ 2332381 h 4094507"/>
              <a:gd name="connsiteX68" fmla="*/ 838776 w 1866869"/>
              <a:gd name="connsiteY68" fmla="*/ 2282375 h 4094507"/>
              <a:gd name="connsiteX69" fmla="*/ 822107 w 1866869"/>
              <a:gd name="connsiteY69" fmla="*/ 2253800 h 4094507"/>
              <a:gd name="connsiteX70" fmla="*/ 801467 w 1866869"/>
              <a:gd name="connsiteY70" fmla="*/ 2217281 h 4094507"/>
              <a:gd name="connsiteX71" fmla="*/ 741144 w 1866869"/>
              <a:gd name="connsiteY71" fmla="*/ 2187125 h 4094507"/>
              <a:gd name="connsiteX72" fmla="*/ 676054 w 1866869"/>
              <a:gd name="connsiteY72" fmla="*/ 2160927 h 4094507"/>
              <a:gd name="connsiteX73" fmla="*/ 735588 w 1866869"/>
              <a:gd name="connsiteY73" fmla="*/ 2135531 h 4094507"/>
              <a:gd name="connsiteX74" fmla="*/ 789561 w 1866869"/>
              <a:gd name="connsiteY74" fmla="*/ 2068057 h 4094507"/>
              <a:gd name="connsiteX75" fmla="*/ 846713 w 1866869"/>
              <a:gd name="connsiteY75" fmla="*/ 2052981 h 4094507"/>
              <a:gd name="connsiteX76" fmla="*/ 853063 w 1866869"/>
              <a:gd name="connsiteY76" fmla="*/ 2010912 h 4094507"/>
              <a:gd name="connsiteX77" fmla="*/ 861792 w 1866869"/>
              <a:gd name="connsiteY77" fmla="*/ 1963281 h 4094507"/>
              <a:gd name="connsiteX78" fmla="*/ 880842 w 1866869"/>
              <a:gd name="connsiteY78" fmla="*/ 1866447 h 4094507"/>
              <a:gd name="connsiteX79" fmla="*/ 853064 w 1866869"/>
              <a:gd name="connsiteY79" fmla="*/ 1779931 h 4094507"/>
              <a:gd name="connsiteX80" fmla="*/ 926089 w 1866869"/>
              <a:gd name="connsiteY80" fmla="*/ 1703731 h 4094507"/>
              <a:gd name="connsiteX81" fmla="*/ 992764 w 1866869"/>
              <a:gd name="connsiteY81" fmla="*/ 1671981 h 4094507"/>
              <a:gd name="connsiteX82" fmla="*/ 995939 w 1866869"/>
              <a:gd name="connsiteY82" fmla="*/ 1621181 h 4094507"/>
              <a:gd name="connsiteX83" fmla="*/ 1224538 w 1866869"/>
              <a:gd name="connsiteY83" fmla="*/ 1592606 h 4094507"/>
              <a:gd name="connsiteX84" fmla="*/ 1221364 w 1866869"/>
              <a:gd name="connsiteY84" fmla="*/ 1459256 h 4094507"/>
              <a:gd name="connsiteX85" fmla="*/ 1141989 w 1866869"/>
              <a:gd name="connsiteY85" fmla="*/ 1386231 h 4094507"/>
              <a:gd name="connsiteX86" fmla="*/ 1348364 w 1866869"/>
              <a:gd name="connsiteY86" fmla="*/ 1373531 h 4094507"/>
              <a:gd name="connsiteX87" fmla="*/ 1427739 w 1866869"/>
              <a:gd name="connsiteY87" fmla="*/ 1183031 h 4094507"/>
              <a:gd name="connsiteX88" fmla="*/ 1424564 w 1866869"/>
              <a:gd name="connsiteY88" fmla="*/ 976656 h 4094507"/>
              <a:gd name="connsiteX89" fmla="*/ 1459489 w 1866869"/>
              <a:gd name="connsiteY89" fmla="*/ 909981 h 4094507"/>
              <a:gd name="connsiteX90" fmla="*/ 1605539 w 1866869"/>
              <a:gd name="connsiteY90" fmla="*/ 970306 h 4094507"/>
              <a:gd name="connsiteX91" fmla="*/ 1726189 w 1866869"/>
              <a:gd name="connsiteY91" fmla="*/ 932206 h 4094507"/>
              <a:gd name="connsiteX92" fmla="*/ 1764289 w 1866869"/>
              <a:gd name="connsiteY92" fmla="*/ 986181 h 4094507"/>
              <a:gd name="connsiteX93" fmla="*/ 1865886 w 1866869"/>
              <a:gd name="connsiteY93" fmla="*/ 821079 h 4094507"/>
              <a:gd name="connsiteX94" fmla="*/ 1805565 w 1866869"/>
              <a:gd name="connsiteY94" fmla="*/ 649631 h 4094507"/>
              <a:gd name="connsiteX95" fmla="*/ 1643639 w 1866869"/>
              <a:gd name="connsiteY95" fmla="*/ 681381 h 4094507"/>
              <a:gd name="connsiteX96" fmla="*/ 1592839 w 1866869"/>
              <a:gd name="connsiteY96" fmla="*/ 595656 h 4094507"/>
              <a:gd name="connsiteX97" fmla="*/ 1494414 w 1866869"/>
              <a:gd name="connsiteY97" fmla="*/ 681381 h 4094507"/>
              <a:gd name="connsiteX98" fmla="*/ 1364239 w 1866869"/>
              <a:gd name="connsiteY98" fmla="*/ 706781 h 4094507"/>
              <a:gd name="connsiteX99" fmla="*/ 1570614 w 1866869"/>
              <a:gd name="connsiteY99" fmla="*/ 481356 h 4094507"/>
              <a:gd name="connsiteX100" fmla="*/ 1395989 w 1866869"/>
              <a:gd name="connsiteY100" fmla="*/ 446431 h 4094507"/>
              <a:gd name="connsiteX101" fmla="*/ 1646813 w 1866869"/>
              <a:gd name="connsiteY101" fmla="*/ 211481 h 4094507"/>
              <a:gd name="connsiteX102" fmla="*/ 1418213 w 1866869"/>
              <a:gd name="connsiteY102" fmla="*/ 43206 h 4094507"/>
              <a:gd name="connsiteX103" fmla="*/ 1215014 w 1866869"/>
              <a:gd name="connsiteY103" fmla="*/ 8281 h 4094507"/>
              <a:gd name="connsiteX104" fmla="*/ 951489 w 1866869"/>
              <a:gd name="connsiteY104" fmla="*/ 201956 h 4094507"/>
              <a:gd name="connsiteX105" fmla="*/ 941964 w 1866869"/>
              <a:gd name="connsiteY105" fmla="*/ 328956 h 4094507"/>
              <a:gd name="connsiteX106" fmla="*/ 989589 w 1866869"/>
              <a:gd name="connsiteY106" fmla="*/ 398806 h 4094507"/>
              <a:gd name="connsiteX107" fmla="*/ 973714 w 1866869"/>
              <a:gd name="connsiteY107" fmla="*/ 468656 h 4094507"/>
              <a:gd name="connsiteX108" fmla="*/ 837189 w 1866869"/>
              <a:gd name="connsiteY108" fmla="*/ 348006 h 4094507"/>
              <a:gd name="connsiteX109" fmla="*/ 818138 w 1866869"/>
              <a:gd name="connsiteY109" fmla="*/ 179731 h 4094507"/>
              <a:gd name="connsiteX110" fmla="*/ 751464 w 1866869"/>
              <a:gd name="connsiteY110" fmla="*/ 167031 h 4094507"/>
              <a:gd name="connsiteX111" fmla="*/ 637164 w 1866869"/>
              <a:gd name="connsiteY111" fmla="*/ 287681 h 4094507"/>
              <a:gd name="connsiteX112" fmla="*/ 595889 w 1866869"/>
              <a:gd name="connsiteY112" fmla="*/ 487706 h 4094507"/>
              <a:gd name="connsiteX113" fmla="*/ 526039 w 1866869"/>
              <a:gd name="connsiteY113" fmla="*/ 398806 h 4094507"/>
              <a:gd name="connsiteX114" fmla="*/ 399039 w 1866869"/>
              <a:gd name="connsiteY114" fmla="*/ 294031 h 4094507"/>
              <a:gd name="connsiteX115" fmla="*/ 322838 w 1866869"/>
              <a:gd name="connsiteY115" fmla="*/ 195606 h 4094507"/>
              <a:gd name="connsiteX116" fmla="*/ 189488 w 1866869"/>
              <a:gd name="connsiteY116" fmla="*/ 424206 h 4094507"/>
              <a:gd name="connsiteX117" fmla="*/ 205364 w 1866869"/>
              <a:gd name="connsiteY117" fmla="*/ 500406 h 4094507"/>
              <a:gd name="connsiteX118" fmla="*/ 291089 w 1866869"/>
              <a:gd name="connsiteY118" fmla="*/ 500406 h 4094507"/>
              <a:gd name="connsiteX119" fmla="*/ 246639 w 1866869"/>
              <a:gd name="connsiteY119" fmla="*/ 582956 h 4094507"/>
              <a:gd name="connsiteX120" fmla="*/ 138689 w 1866869"/>
              <a:gd name="connsiteY120" fmla="*/ 655981 h 4094507"/>
              <a:gd name="connsiteX121" fmla="*/ 81536 w 1866869"/>
              <a:gd name="connsiteY121" fmla="*/ 913152 h 4094507"/>
              <a:gd name="connsiteX122" fmla="*/ 87889 w 1866869"/>
              <a:gd name="connsiteY122" fmla="*/ 1094131 h 4094507"/>
              <a:gd name="connsiteX123" fmla="*/ 97414 w 1866869"/>
              <a:gd name="connsiteY123" fmla="*/ 986181 h 4094507"/>
              <a:gd name="connsiteX124" fmla="*/ 141864 w 1866869"/>
              <a:gd name="connsiteY124" fmla="*/ 919506 h 4094507"/>
              <a:gd name="connsiteX125" fmla="*/ 224414 w 1866869"/>
              <a:gd name="connsiteY125" fmla="*/ 735356 h 4094507"/>
              <a:gd name="connsiteX126" fmla="*/ 240289 w 1866869"/>
              <a:gd name="connsiteY126" fmla="*/ 1021106 h 4094507"/>
              <a:gd name="connsiteX127" fmla="*/ 281564 w 1866869"/>
              <a:gd name="connsiteY127" fmla="*/ 1141756 h 4094507"/>
              <a:gd name="connsiteX128" fmla="*/ 202189 w 1866869"/>
              <a:gd name="connsiteY128" fmla="*/ 1205256 h 4094507"/>
              <a:gd name="connsiteX129" fmla="*/ 56139 w 1866869"/>
              <a:gd name="connsiteY129" fmla="*/ 1246531 h 4094507"/>
              <a:gd name="connsiteX130" fmla="*/ 17245 w 1866869"/>
              <a:gd name="connsiteY130" fmla="*/ 1389406 h 4094507"/>
              <a:gd name="connsiteX131" fmla="*/ 5339 w 1866869"/>
              <a:gd name="connsiteY131" fmla="*/ 1443381 h 4094507"/>
              <a:gd name="connsiteX132" fmla="*/ 110114 w 1866869"/>
              <a:gd name="connsiteY132" fmla="*/ 1586256 h 4094507"/>
              <a:gd name="connsiteX133" fmla="*/ 246639 w 1866869"/>
              <a:gd name="connsiteY133" fmla="*/ 1716431 h 4094507"/>
              <a:gd name="connsiteX134" fmla="*/ 227587 w 1866869"/>
              <a:gd name="connsiteY134" fmla="*/ 1973601 h 4094507"/>
              <a:gd name="connsiteX135" fmla="*/ 227587 w 1866869"/>
              <a:gd name="connsiteY135" fmla="*/ 1973205 h 4094507"/>
              <a:gd name="connsiteX0" fmla="*/ 227587 w 1866869"/>
              <a:gd name="connsiteY0" fmla="*/ 1973205 h 4094507"/>
              <a:gd name="connsiteX1" fmla="*/ 198220 w 1866869"/>
              <a:gd name="connsiteY1" fmla="*/ 2044250 h 4094507"/>
              <a:gd name="connsiteX2" fmla="*/ 152180 w 1866869"/>
              <a:gd name="connsiteY2" fmla="*/ 2148228 h 4094507"/>
              <a:gd name="connsiteX3" fmla="*/ 126783 w 1866869"/>
              <a:gd name="connsiteY3" fmla="*/ 2260944 h 4094507"/>
              <a:gd name="connsiteX4" fmla="*/ 128367 w 1866869"/>
              <a:gd name="connsiteY4" fmla="*/ 2467313 h 4094507"/>
              <a:gd name="connsiteX5" fmla="*/ 213298 w 1866869"/>
              <a:gd name="connsiteY5" fmla="*/ 2610983 h 4094507"/>
              <a:gd name="connsiteX6" fmla="*/ 252988 w 1866869"/>
              <a:gd name="connsiteY6" fmla="*/ 2689569 h 4094507"/>
              <a:gd name="connsiteX7" fmla="*/ 283149 w 1866869"/>
              <a:gd name="connsiteY7" fmla="*/ 2759415 h 4094507"/>
              <a:gd name="connsiteX8" fmla="*/ 226794 w 1866869"/>
              <a:gd name="connsiteY8" fmla="*/ 2770531 h 4094507"/>
              <a:gd name="connsiteX9" fmla="*/ 105351 w 1866869"/>
              <a:gd name="connsiteY9" fmla="*/ 2813394 h 4094507"/>
              <a:gd name="connsiteX10" fmla="*/ 50582 w 1866869"/>
              <a:gd name="connsiteY10" fmla="*/ 2834825 h 4094507"/>
              <a:gd name="connsiteX11" fmla="*/ 10098 w 1866869"/>
              <a:gd name="connsiteY11" fmla="*/ 2836409 h 4094507"/>
              <a:gd name="connsiteX12" fmla="*/ 55344 w 1866869"/>
              <a:gd name="connsiteY12" fmla="*/ 2918169 h 4094507"/>
              <a:gd name="connsiteX13" fmla="*/ 84711 w 1866869"/>
              <a:gd name="connsiteY13" fmla="*/ 2929279 h 4094507"/>
              <a:gd name="connsiteX14" fmla="*/ 122019 w 1866869"/>
              <a:gd name="connsiteY14" fmla="*/ 2906262 h 4094507"/>
              <a:gd name="connsiteX15" fmla="*/ 172023 w 1866869"/>
              <a:gd name="connsiteY15" fmla="*/ 2897527 h 4094507"/>
              <a:gd name="connsiteX16" fmla="*/ 126779 w 1866869"/>
              <a:gd name="connsiteY16" fmla="*/ 2965788 h 4094507"/>
              <a:gd name="connsiteX17" fmla="*/ 97413 w 1866869"/>
              <a:gd name="connsiteY17" fmla="*/ 3034056 h 4094507"/>
              <a:gd name="connsiteX18" fmla="*/ 161704 w 1866869"/>
              <a:gd name="connsiteY18" fmla="*/ 3115808 h 4094507"/>
              <a:gd name="connsiteX19" fmla="*/ 191073 w 1866869"/>
              <a:gd name="connsiteY19" fmla="*/ 3172958 h 4094507"/>
              <a:gd name="connsiteX20" fmla="*/ 97411 w 1866869"/>
              <a:gd name="connsiteY20" fmla="*/ 3218203 h 4094507"/>
              <a:gd name="connsiteX21" fmla="*/ 145038 w 1866869"/>
              <a:gd name="connsiteY21" fmla="*/ 3307106 h 4094507"/>
              <a:gd name="connsiteX22" fmla="*/ 243460 w 1866869"/>
              <a:gd name="connsiteY22" fmla="*/ 3341234 h 4094507"/>
              <a:gd name="connsiteX23" fmla="*/ 326805 w 1866869"/>
              <a:gd name="connsiteY23" fmla="*/ 3365841 h 4094507"/>
              <a:gd name="connsiteX24" fmla="*/ 392685 w 1866869"/>
              <a:gd name="connsiteY24" fmla="*/ 3453152 h 4094507"/>
              <a:gd name="connsiteX25" fmla="*/ 576838 w 1866869"/>
              <a:gd name="connsiteY25" fmla="*/ 3767481 h 4094507"/>
              <a:gd name="connsiteX26" fmla="*/ 694313 w 1866869"/>
              <a:gd name="connsiteY26" fmla="*/ 3830980 h 4094507"/>
              <a:gd name="connsiteX27" fmla="*/ 751463 w 1866869"/>
              <a:gd name="connsiteY27" fmla="*/ 3796057 h 4094507"/>
              <a:gd name="connsiteX28" fmla="*/ 849888 w 1866869"/>
              <a:gd name="connsiteY28" fmla="*/ 3786531 h 4094507"/>
              <a:gd name="connsiteX29" fmla="*/ 983238 w 1866869"/>
              <a:gd name="connsiteY29" fmla="*/ 3948456 h 4094507"/>
              <a:gd name="connsiteX30" fmla="*/ 1018163 w 1866869"/>
              <a:gd name="connsiteY30" fmla="*/ 4024655 h 4094507"/>
              <a:gd name="connsiteX31" fmla="*/ 1116588 w 1866869"/>
              <a:gd name="connsiteY31" fmla="*/ 4094507 h 4094507"/>
              <a:gd name="connsiteX32" fmla="*/ 1165799 w 1866869"/>
              <a:gd name="connsiteY32" fmla="*/ 4024652 h 4094507"/>
              <a:gd name="connsiteX33" fmla="*/ 1284864 w 1866869"/>
              <a:gd name="connsiteY33" fmla="*/ 3951632 h 4094507"/>
              <a:gd name="connsiteX34" fmla="*/ 1361063 w 1866869"/>
              <a:gd name="connsiteY34" fmla="*/ 3846855 h 4094507"/>
              <a:gd name="connsiteX35" fmla="*/ 1291213 w 1866869"/>
              <a:gd name="connsiteY35" fmla="*/ 3691282 h 4094507"/>
              <a:gd name="connsiteX36" fmla="*/ 1161039 w 1866869"/>
              <a:gd name="connsiteY36" fmla="*/ 3669057 h 4094507"/>
              <a:gd name="connsiteX37" fmla="*/ 1151513 w 1866869"/>
              <a:gd name="connsiteY37" fmla="*/ 3570631 h 4094507"/>
              <a:gd name="connsiteX38" fmla="*/ 1237239 w 1866869"/>
              <a:gd name="connsiteY38" fmla="*/ 3453157 h 4094507"/>
              <a:gd name="connsiteX39" fmla="*/ 1392814 w 1866869"/>
              <a:gd name="connsiteY39" fmla="*/ 3338857 h 4094507"/>
              <a:gd name="connsiteX40" fmla="*/ 1548388 w 1866869"/>
              <a:gd name="connsiteY40" fmla="*/ 3253132 h 4094507"/>
              <a:gd name="connsiteX41" fmla="*/ 1619823 w 1866869"/>
              <a:gd name="connsiteY41" fmla="*/ 3114221 h 4094507"/>
              <a:gd name="connsiteX42" fmla="*/ 1497589 w 1866869"/>
              <a:gd name="connsiteY42" fmla="*/ 3072157 h 4094507"/>
              <a:gd name="connsiteX43" fmla="*/ 1319789 w 1866869"/>
              <a:gd name="connsiteY43" fmla="*/ 3119782 h 4094507"/>
              <a:gd name="connsiteX44" fmla="*/ 1154689 w 1866869"/>
              <a:gd name="connsiteY44" fmla="*/ 3008657 h 4094507"/>
              <a:gd name="connsiteX45" fmla="*/ 1059439 w 1866869"/>
              <a:gd name="connsiteY45" fmla="*/ 3002307 h 4094507"/>
              <a:gd name="connsiteX46" fmla="*/ 1014989 w 1866869"/>
              <a:gd name="connsiteY46" fmla="*/ 3037232 h 4094507"/>
              <a:gd name="connsiteX47" fmla="*/ 971329 w 1866869"/>
              <a:gd name="connsiteY47" fmla="*/ 2977696 h 4094507"/>
              <a:gd name="connsiteX48" fmla="*/ 967361 w 1866869"/>
              <a:gd name="connsiteY48" fmla="*/ 2937214 h 4094507"/>
              <a:gd name="connsiteX49" fmla="*/ 964980 w 1866869"/>
              <a:gd name="connsiteY49" fmla="*/ 2937216 h 4094507"/>
              <a:gd name="connsiteX50" fmla="*/ 950691 w 1866869"/>
              <a:gd name="connsiteY50" fmla="*/ 2900702 h 4094507"/>
              <a:gd name="connsiteX51" fmla="*/ 891954 w 1866869"/>
              <a:gd name="connsiteY51" fmla="*/ 2862602 h 4094507"/>
              <a:gd name="connsiteX52" fmla="*/ 860207 w 1866869"/>
              <a:gd name="connsiteY52" fmla="*/ 2846731 h 4094507"/>
              <a:gd name="connsiteX53" fmla="*/ 840360 w 1866869"/>
              <a:gd name="connsiteY53" fmla="*/ 2818152 h 4094507"/>
              <a:gd name="connsiteX54" fmla="*/ 879257 w 1866869"/>
              <a:gd name="connsiteY54" fmla="*/ 2787200 h 4094507"/>
              <a:gd name="connsiteX55" fmla="*/ 910212 w 1866869"/>
              <a:gd name="connsiteY55" fmla="*/ 2770526 h 4094507"/>
              <a:gd name="connsiteX56" fmla="*/ 938788 w 1866869"/>
              <a:gd name="connsiteY56" fmla="*/ 2758625 h 4094507"/>
              <a:gd name="connsiteX57" fmla="*/ 989586 w 1866869"/>
              <a:gd name="connsiteY57" fmla="*/ 2735602 h 4094507"/>
              <a:gd name="connsiteX58" fmla="*/ 951486 w 1866869"/>
              <a:gd name="connsiteY58" fmla="*/ 2591139 h 4094507"/>
              <a:gd name="connsiteX59" fmla="*/ 776068 w 1866869"/>
              <a:gd name="connsiteY59" fmla="*/ 2502240 h 4094507"/>
              <a:gd name="connsiteX60" fmla="*/ 768923 w 1866869"/>
              <a:gd name="connsiteY60" fmla="*/ 2502636 h 4094507"/>
              <a:gd name="connsiteX61" fmla="*/ 726855 w 1866869"/>
              <a:gd name="connsiteY61" fmla="*/ 2438739 h 4094507"/>
              <a:gd name="connsiteX62" fmla="*/ 693519 w 1866869"/>
              <a:gd name="connsiteY62" fmla="*/ 2444300 h 4094507"/>
              <a:gd name="connsiteX63" fmla="*/ 677642 w 1866869"/>
              <a:gd name="connsiteY63" fmla="*/ 2437150 h 4094507"/>
              <a:gd name="connsiteX64" fmla="*/ 759398 w 1866869"/>
              <a:gd name="connsiteY64" fmla="*/ 2325233 h 4094507"/>
              <a:gd name="connsiteX65" fmla="*/ 800676 w 1866869"/>
              <a:gd name="connsiteY65" fmla="*/ 2365719 h 4094507"/>
              <a:gd name="connsiteX66" fmla="*/ 844329 w 1866869"/>
              <a:gd name="connsiteY66" fmla="*/ 2403021 h 4094507"/>
              <a:gd name="connsiteX67" fmla="*/ 838776 w 1866869"/>
              <a:gd name="connsiteY67" fmla="*/ 2332381 h 4094507"/>
              <a:gd name="connsiteX68" fmla="*/ 838776 w 1866869"/>
              <a:gd name="connsiteY68" fmla="*/ 2282375 h 4094507"/>
              <a:gd name="connsiteX69" fmla="*/ 822107 w 1866869"/>
              <a:gd name="connsiteY69" fmla="*/ 2253800 h 4094507"/>
              <a:gd name="connsiteX70" fmla="*/ 801467 w 1866869"/>
              <a:gd name="connsiteY70" fmla="*/ 2217281 h 4094507"/>
              <a:gd name="connsiteX71" fmla="*/ 741144 w 1866869"/>
              <a:gd name="connsiteY71" fmla="*/ 2187125 h 4094507"/>
              <a:gd name="connsiteX72" fmla="*/ 676054 w 1866869"/>
              <a:gd name="connsiteY72" fmla="*/ 2160927 h 4094507"/>
              <a:gd name="connsiteX73" fmla="*/ 735588 w 1866869"/>
              <a:gd name="connsiteY73" fmla="*/ 2135531 h 4094507"/>
              <a:gd name="connsiteX74" fmla="*/ 789561 w 1866869"/>
              <a:gd name="connsiteY74" fmla="*/ 2068057 h 4094507"/>
              <a:gd name="connsiteX75" fmla="*/ 846713 w 1866869"/>
              <a:gd name="connsiteY75" fmla="*/ 2052981 h 4094507"/>
              <a:gd name="connsiteX76" fmla="*/ 853063 w 1866869"/>
              <a:gd name="connsiteY76" fmla="*/ 2010912 h 4094507"/>
              <a:gd name="connsiteX77" fmla="*/ 861792 w 1866869"/>
              <a:gd name="connsiteY77" fmla="*/ 1963281 h 4094507"/>
              <a:gd name="connsiteX78" fmla="*/ 880842 w 1866869"/>
              <a:gd name="connsiteY78" fmla="*/ 1866447 h 4094507"/>
              <a:gd name="connsiteX79" fmla="*/ 853064 w 1866869"/>
              <a:gd name="connsiteY79" fmla="*/ 1779931 h 4094507"/>
              <a:gd name="connsiteX80" fmla="*/ 926089 w 1866869"/>
              <a:gd name="connsiteY80" fmla="*/ 1703731 h 4094507"/>
              <a:gd name="connsiteX81" fmla="*/ 992764 w 1866869"/>
              <a:gd name="connsiteY81" fmla="*/ 1671981 h 4094507"/>
              <a:gd name="connsiteX82" fmla="*/ 995939 w 1866869"/>
              <a:gd name="connsiteY82" fmla="*/ 1621181 h 4094507"/>
              <a:gd name="connsiteX83" fmla="*/ 1224538 w 1866869"/>
              <a:gd name="connsiteY83" fmla="*/ 1592606 h 4094507"/>
              <a:gd name="connsiteX84" fmla="*/ 1221364 w 1866869"/>
              <a:gd name="connsiteY84" fmla="*/ 1459256 h 4094507"/>
              <a:gd name="connsiteX85" fmla="*/ 1141989 w 1866869"/>
              <a:gd name="connsiteY85" fmla="*/ 1386231 h 4094507"/>
              <a:gd name="connsiteX86" fmla="*/ 1348364 w 1866869"/>
              <a:gd name="connsiteY86" fmla="*/ 1373531 h 4094507"/>
              <a:gd name="connsiteX87" fmla="*/ 1427739 w 1866869"/>
              <a:gd name="connsiteY87" fmla="*/ 1183031 h 4094507"/>
              <a:gd name="connsiteX88" fmla="*/ 1424564 w 1866869"/>
              <a:gd name="connsiteY88" fmla="*/ 976656 h 4094507"/>
              <a:gd name="connsiteX89" fmla="*/ 1459489 w 1866869"/>
              <a:gd name="connsiteY89" fmla="*/ 909981 h 4094507"/>
              <a:gd name="connsiteX90" fmla="*/ 1570615 w 1866869"/>
              <a:gd name="connsiteY90" fmla="*/ 897281 h 4094507"/>
              <a:gd name="connsiteX91" fmla="*/ 1605539 w 1866869"/>
              <a:gd name="connsiteY91" fmla="*/ 970306 h 4094507"/>
              <a:gd name="connsiteX92" fmla="*/ 1726189 w 1866869"/>
              <a:gd name="connsiteY92" fmla="*/ 932206 h 4094507"/>
              <a:gd name="connsiteX93" fmla="*/ 1764289 w 1866869"/>
              <a:gd name="connsiteY93" fmla="*/ 986181 h 4094507"/>
              <a:gd name="connsiteX94" fmla="*/ 1865886 w 1866869"/>
              <a:gd name="connsiteY94" fmla="*/ 821079 h 4094507"/>
              <a:gd name="connsiteX95" fmla="*/ 1805565 w 1866869"/>
              <a:gd name="connsiteY95" fmla="*/ 649631 h 4094507"/>
              <a:gd name="connsiteX96" fmla="*/ 1643639 w 1866869"/>
              <a:gd name="connsiteY96" fmla="*/ 681381 h 4094507"/>
              <a:gd name="connsiteX97" fmla="*/ 1592839 w 1866869"/>
              <a:gd name="connsiteY97" fmla="*/ 595656 h 4094507"/>
              <a:gd name="connsiteX98" fmla="*/ 1494414 w 1866869"/>
              <a:gd name="connsiteY98" fmla="*/ 681381 h 4094507"/>
              <a:gd name="connsiteX99" fmla="*/ 1364239 w 1866869"/>
              <a:gd name="connsiteY99" fmla="*/ 706781 h 4094507"/>
              <a:gd name="connsiteX100" fmla="*/ 1570614 w 1866869"/>
              <a:gd name="connsiteY100" fmla="*/ 481356 h 4094507"/>
              <a:gd name="connsiteX101" fmla="*/ 1395989 w 1866869"/>
              <a:gd name="connsiteY101" fmla="*/ 446431 h 4094507"/>
              <a:gd name="connsiteX102" fmla="*/ 1646813 w 1866869"/>
              <a:gd name="connsiteY102" fmla="*/ 211481 h 4094507"/>
              <a:gd name="connsiteX103" fmla="*/ 1418213 w 1866869"/>
              <a:gd name="connsiteY103" fmla="*/ 43206 h 4094507"/>
              <a:gd name="connsiteX104" fmla="*/ 1215014 w 1866869"/>
              <a:gd name="connsiteY104" fmla="*/ 8281 h 4094507"/>
              <a:gd name="connsiteX105" fmla="*/ 951489 w 1866869"/>
              <a:gd name="connsiteY105" fmla="*/ 201956 h 4094507"/>
              <a:gd name="connsiteX106" fmla="*/ 941964 w 1866869"/>
              <a:gd name="connsiteY106" fmla="*/ 328956 h 4094507"/>
              <a:gd name="connsiteX107" fmla="*/ 989589 w 1866869"/>
              <a:gd name="connsiteY107" fmla="*/ 398806 h 4094507"/>
              <a:gd name="connsiteX108" fmla="*/ 973714 w 1866869"/>
              <a:gd name="connsiteY108" fmla="*/ 468656 h 4094507"/>
              <a:gd name="connsiteX109" fmla="*/ 837189 w 1866869"/>
              <a:gd name="connsiteY109" fmla="*/ 348006 h 4094507"/>
              <a:gd name="connsiteX110" fmla="*/ 818138 w 1866869"/>
              <a:gd name="connsiteY110" fmla="*/ 179731 h 4094507"/>
              <a:gd name="connsiteX111" fmla="*/ 751464 w 1866869"/>
              <a:gd name="connsiteY111" fmla="*/ 167031 h 4094507"/>
              <a:gd name="connsiteX112" fmla="*/ 637164 w 1866869"/>
              <a:gd name="connsiteY112" fmla="*/ 287681 h 4094507"/>
              <a:gd name="connsiteX113" fmla="*/ 595889 w 1866869"/>
              <a:gd name="connsiteY113" fmla="*/ 487706 h 4094507"/>
              <a:gd name="connsiteX114" fmla="*/ 526039 w 1866869"/>
              <a:gd name="connsiteY114" fmla="*/ 398806 h 4094507"/>
              <a:gd name="connsiteX115" fmla="*/ 399039 w 1866869"/>
              <a:gd name="connsiteY115" fmla="*/ 294031 h 4094507"/>
              <a:gd name="connsiteX116" fmla="*/ 322838 w 1866869"/>
              <a:gd name="connsiteY116" fmla="*/ 195606 h 4094507"/>
              <a:gd name="connsiteX117" fmla="*/ 189488 w 1866869"/>
              <a:gd name="connsiteY117" fmla="*/ 424206 h 4094507"/>
              <a:gd name="connsiteX118" fmla="*/ 205364 w 1866869"/>
              <a:gd name="connsiteY118" fmla="*/ 500406 h 4094507"/>
              <a:gd name="connsiteX119" fmla="*/ 291089 w 1866869"/>
              <a:gd name="connsiteY119" fmla="*/ 500406 h 4094507"/>
              <a:gd name="connsiteX120" fmla="*/ 246639 w 1866869"/>
              <a:gd name="connsiteY120" fmla="*/ 582956 h 4094507"/>
              <a:gd name="connsiteX121" fmla="*/ 138689 w 1866869"/>
              <a:gd name="connsiteY121" fmla="*/ 655981 h 4094507"/>
              <a:gd name="connsiteX122" fmla="*/ 81536 w 1866869"/>
              <a:gd name="connsiteY122" fmla="*/ 913152 h 4094507"/>
              <a:gd name="connsiteX123" fmla="*/ 87889 w 1866869"/>
              <a:gd name="connsiteY123" fmla="*/ 1094131 h 4094507"/>
              <a:gd name="connsiteX124" fmla="*/ 97414 w 1866869"/>
              <a:gd name="connsiteY124" fmla="*/ 986181 h 4094507"/>
              <a:gd name="connsiteX125" fmla="*/ 141864 w 1866869"/>
              <a:gd name="connsiteY125" fmla="*/ 919506 h 4094507"/>
              <a:gd name="connsiteX126" fmla="*/ 224414 w 1866869"/>
              <a:gd name="connsiteY126" fmla="*/ 735356 h 4094507"/>
              <a:gd name="connsiteX127" fmla="*/ 240289 w 1866869"/>
              <a:gd name="connsiteY127" fmla="*/ 1021106 h 4094507"/>
              <a:gd name="connsiteX128" fmla="*/ 281564 w 1866869"/>
              <a:gd name="connsiteY128" fmla="*/ 1141756 h 4094507"/>
              <a:gd name="connsiteX129" fmla="*/ 202189 w 1866869"/>
              <a:gd name="connsiteY129" fmla="*/ 1205256 h 4094507"/>
              <a:gd name="connsiteX130" fmla="*/ 56139 w 1866869"/>
              <a:gd name="connsiteY130" fmla="*/ 1246531 h 4094507"/>
              <a:gd name="connsiteX131" fmla="*/ 17245 w 1866869"/>
              <a:gd name="connsiteY131" fmla="*/ 1389406 h 4094507"/>
              <a:gd name="connsiteX132" fmla="*/ 5339 w 1866869"/>
              <a:gd name="connsiteY132" fmla="*/ 1443381 h 4094507"/>
              <a:gd name="connsiteX133" fmla="*/ 110114 w 1866869"/>
              <a:gd name="connsiteY133" fmla="*/ 1586256 h 4094507"/>
              <a:gd name="connsiteX134" fmla="*/ 246639 w 1866869"/>
              <a:gd name="connsiteY134" fmla="*/ 1716431 h 4094507"/>
              <a:gd name="connsiteX135" fmla="*/ 227587 w 1866869"/>
              <a:gd name="connsiteY135" fmla="*/ 1973601 h 4094507"/>
              <a:gd name="connsiteX136" fmla="*/ 227587 w 1866869"/>
              <a:gd name="connsiteY136" fmla="*/ 1973205 h 4094507"/>
              <a:gd name="connsiteX0" fmla="*/ 227587 w 1866869"/>
              <a:gd name="connsiteY0" fmla="*/ 1973205 h 4094507"/>
              <a:gd name="connsiteX1" fmla="*/ 198220 w 1866869"/>
              <a:gd name="connsiteY1" fmla="*/ 2044250 h 4094507"/>
              <a:gd name="connsiteX2" fmla="*/ 152180 w 1866869"/>
              <a:gd name="connsiteY2" fmla="*/ 2148228 h 4094507"/>
              <a:gd name="connsiteX3" fmla="*/ 126783 w 1866869"/>
              <a:gd name="connsiteY3" fmla="*/ 2260944 h 4094507"/>
              <a:gd name="connsiteX4" fmla="*/ 128367 w 1866869"/>
              <a:gd name="connsiteY4" fmla="*/ 2467313 h 4094507"/>
              <a:gd name="connsiteX5" fmla="*/ 213298 w 1866869"/>
              <a:gd name="connsiteY5" fmla="*/ 2610983 h 4094507"/>
              <a:gd name="connsiteX6" fmla="*/ 252988 w 1866869"/>
              <a:gd name="connsiteY6" fmla="*/ 2689569 h 4094507"/>
              <a:gd name="connsiteX7" fmla="*/ 283149 w 1866869"/>
              <a:gd name="connsiteY7" fmla="*/ 2759415 h 4094507"/>
              <a:gd name="connsiteX8" fmla="*/ 226794 w 1866869"/>
              <a:gd name="connsiteY8" fmla="*/ 2770531 h 4094507"/>
              <a:gd name="connsiteX9" fmla="*/ 105351 w 1866869"/>
              <a:gd name="connsiteY9" fmla="*/ 2813394 h 4094507"/>
              <a:gd name="connsiteX10" fmla="*/ 50582 w 1866869"/>
              <a:gd name="connsiteY10" fmla="*/ 2834825 h 4094507"/>
              <a:gd name="connsiteX11" fmla="*/ 10098 w 1866869"/>
              <a:gd name="connsiteY11" fmla="*/ 2836409 h 4094507"/>
              <a:gd name="connsiteX12" fmla="*/ 55344 w 1866869"/>
              <a:gd name="connsiteY12" fmla="*/ 2918169 h 4094507"/>
              <a:gd name="connsiteX13" fmla="*/ 84711 w 1866869"/>
              <a:gd name="connsiteY13" fmla="*/ 2929279 h 4094507"/>
              <a:gd name="connsiteX14" fmla="*/ 122019 w 1866869"/>
              <a:gd name="connsiteY14" fmla="*/ 2906262 h 4094507"/>
              <a:gd name="connsiteX15" fmla="*/ 172023 w 1866869"/>
              <a:gd name="connsiteY15" fmla="*/ 2897527 h 4094507"/>
              <a:gd name="connsiteX16" fmla="*/ 126779 w 1866869"/>
              <a:gd name="connsiteY16" fmla="*/ 2965788 h 4094507"/>
              <a:gd name="connsiteX17" fmla="*/ 97413 w 1866869"/>
              <a:gd name="connsiteY17" fmla="*/ 3034056 h 4094507"/>
              <a:gd name="connsiteX18" fmla="*/ 161704 w 1866869"/>
              <a:gd name="connsiteY18" fmla="*/ 3115808 h 4094507"/>
              <a:gd name="connsiteX19" fmla="*/ 191073 w 1866869"/>
              <a:gd name="connsiteY19" fmla="*/ 3172958 h 4094507"/>
              <a:gd name="connsiteX20" fmla="*/ 97411 w 1866869"/>
              <a:gd name="connsiteY20" fmla="*/ 3218203 h 4094507"/>
              <a:gd name="connsiteX21" fmla="*/ 145038 w 1866869"/>
              <a:gd name="connsiteY21" fmla="*/ 3307106 h 4094507"/>
              <a:gd name="connsiteX22" fmla="*/ 243460 w 1866869"/>
              <a:gd name="connsiteY22" fmla="*/ 3341234 h 4094507"/>
              <a:gd name="connsiteX23" fmla="*/ 326805 w 1866869"/>
              <a:gd name="connsiteY23" fmla="*/ 3365841 h 4094507"/>
              <a:gd name="connsiteX24" fmla="*/ 392685 w 1866869"/>
              <a:gd name="connsiteY24" fmla="*/ 3453152 h 4094507"/>
              <a:gd name="connsiteX25" fmla="*/ 576838 w 1866869"/>
              <a:gd name="connsiteY25" fmla="*/ 3767481 h 4094507"/>
              <a:gd name="connsiteX26" fmla="*/ 694313 w 1866869"/>
              <a:gd name="connsiteY26" fmla="*/ 3830980 h 4094507"/>
              <a:gd name="connsiteX27" fmla="*/ 751463 w 1866869"/>
              <a:gd name="connsiteY27" fmla="*/ 3796057 h 4094507"/>
              <a:gd name="connsiteX28" fmla="*/ 849888 w 1866869"/>
              <a:gd name="connsiteY28" fmla="*/ 3786531 h 4094507"/>
              <a:gd name="connsiteX29" fmla="*/ 983238 w 1866869"/>
              <a:gd name="connsiteY29" fmla="*/ 3948456 h 4094507"/>
              <a:gd name="connsiteX30" fmla="*/ 1018163 w 1866869"/>
              <a:gd name="connsiteY30" fmla="*/ 4024655 h 4094507"/>
              <a:gd name="connsiteX31" fmla="*/ 1116588 w 1866869"/>
              <a:gd name="connsiteY31" fmla="*/ 4094507 h 4094507"/>
              <a:gd name="connsiteX32" fmla="*/ 1165799 w 1866869"/>
              <a:gd name="connsiteY32" fmla="*/ 4024652 h 4094507"/>
              <a:gd name="connsiteX33" fmla="*/ 1284864 w 1866869"/>
              <a:gd name="connsiteY33" fmla="*/ 3951632 h 4094507"/>
              <a:gd name="connsiteX34" fmla="*/ 1361063 w 1866869"/>
              <a:gd name="connsiteY34" fmla="*/ 3846855 h 4094507"/>
              <a:gd name="connsiteX35" fmla="*/ 1291213 w 1866869"/>
              <a:gd name="connsiteY35" fmla="*/ 3691282 h 4094507"/>
              <a:gd name="connsiteX36" fmla="*/ 1161039 w 1866869"/>
              <a:gd name="connsiteY36" fmla="*/ 3669057 h 4094507"/>
              <a:gd name="connsiteX37" fmla="*/ 1151513 w 1866869"/>
              <a:gd name="connsiteY37" fmla="*/ 3570631 h 4094507"/>
              <a:gd name="connsiteX38" fmla="*/ 1237239 w 1866869"/>
              <a:gd name="connsiteY38" fmla="*/ 3453157 h 4094507"/>
              <a:gd name="connsiteX39" fmla="*/ 1392814 w 1866869"/>
              <a:gd name="connsiteY39" fmla="*/ 3338857 h 4094507"/>
              <a:gd name="connsiteX40" fmla="*/ 1548388 w 1866869"/>
              <a:gd name="connsiteY40" fmla="*/ 3253132 h 4094507"/>
              <a:gd name="connsiteX41" fmla="*/ 1619823 w 1866869"/>
              <a:gd name="connsiteY41" fmla="*/ 3114221 h 4094507"/>
              <a:gd name="connsiteX42" fmla="*/ 1497589 w 1866869"/>
              <a:gd name="connsiteY42" fmla="*/ 3072157 h 4094507"/>
              <a:gd name="connsiteX43" fmla="*/ 1319789 w 1866869"/>
              <a:gd name="connsiteY43" fmla="*/ 3119782 h 4094507"/>
              <a:gd name="connsiteX44" fmla="*/ 1154689 w 1866869"/>
              <a:gd name="connsiteY44" fmla="*/ 3008657 h 4094507"/>
              <a:gd name="connsiteX45" fmla="*/ 1059439 w 1866869"/>
              <a:gd name="connsiteY45" fmla="*/ 3002307 h 4094507"/>
              <a:gd name="connsiteX46" fmla="*/ 1014989 w 1866869"/>
              <a:gd name="connsiteY46" fmla="*/ 3037232 h 4094507"/>
              <a:gd name="connsiteX47" fmla="*/ 971329 w 1866869"/>
              <a:gd name="connsiteY47" fmla="*/ 2977696 h 4094507"/>
              <a:gd name="connsiteX48" fmla="*/ 967361 w 1866869"/>
              <a:gd name="connsiteY48" fmla="*/ 2937214 h 4094507"/>
              <a:gd name="connsiteX49" fmla="*/ 964980 w 1866869"/>
              <a:gd name="connsiteY49" fmla="*/ 2937216 h 4094507"/>
              <a:gd name="connsiteX50" fmla="*/ 950691 w 1866869"/>
              <a:gd name="connsiteY50" fmla="*/ 2900702 h 4094507"/>
              <a:gd name="connsiteX51" fmla="*/ 891954 w 1866869"/>
              <a:gd name="connsiteY51" fmla="*/ 2862602 h 4094507"/>
              <a:gd name="connsiteX52" fmla="*/ 860207 w 1866869"/>
              <a:gd name="connsiteY52" fmla="*/ 2846731 h 4094507"/>
              <a:gd name="connsiteX53" fmla="*/ 840360 w 1866869"/>
              <a:gd name="connsiteY53" fmla="*/ 2818152 h 4094507"/>
              <a:gd name="connsiteX54" fmla="*/ 879257 w 1866869"/>
              <a:gd name="connsiteY54" fmla="*/ 2787200 h 4094507"/>
              <a:gd name="connsiteX55" fmla="*/ 910212 w 1866869"/>
              <a:gd name="connsiteY55" fmla="*/ 2770526 h 4094507"/>
              <a:gd name="connsiteX56" fmla="*/ 938788 w 1866869"/>
              <a:gd name="connsiteY56" fmla="*/ 2758625 h 4094507"/>
              <a:gd name="connsiteX57" fmla="*/ 989586 w 1866869"/>
              <a:gd name="connsiteY57" fmla="*/ 2735602 h 4094507"/>
              <a:gd name="connsiteX58" fmla="*/ 951486 w 1866869"/>
              <a:gd name="connsiteY58" fmla="*/ 2591139 h 4094507"/>
              <a:gd name="connsiteX59" fmla="*/ 776068 w 1866869"/>
              <a:gd name="connsiteY59" fmla="*/ 2502240 h 4094507"/>
              <a:gd name="connsiteX60" fmla="*/ 768923 w 1866869"/>
              <a:gd name="connsiteY60" fmla="*/ 2502636 h 4094507"/>
              <a:gd name="connsiteX61" fmla="*/ 726855 w 1866869"/>
              <a:gd name="connsiteY61" fmla="*/ 2438739 h 4094507"/>
              <a:gd name="connsiteX62" fmla="*/ 693519 w 1866869"/>
              <a:gd name="connsiteY62" fmla="*/ 2444300 h 4094507"/>
              <a:gd name="connsiteX63" fmla="*/ 677642 w 1866869"/>
              <a:gd name="connsiteY63" fmla="*/ 2437150 h 4094507"/>
              <a:gd name="connsiteX64" fmla="*/ 759398 w 1866869"/>
              <a:gd name="connsiteY64" fmla="*/ 2325233 h 4094507"/>
              <a:gd name="connsiteX65" fmla="*/ 800676 w 1866869"/>
              <a:gd name="connsiteY65" fmla="*/ 2365719 h 4094507"/>
              <a:gd name="connsiteX66" fmla="*/ 844329 w 1866869"/>
              <a:gd name="connsiteY66" fmla="*/ 2403021 h 4094507"/>
              <a:gd name="connsiteX67" fmla="*/ 838776 w 1866869"/>
              <a:gd name="connsiteY67" fmla="*/ 2332381 h 4094507"/>
              <a:gd name="connsiteX68" fmla="*/ 838776 w 1866869"/>
              <a:gd name="connsiteY68" fmla="*/ 2282375 h 4094507"/>
              <a:gd name="connsiteX69" fmla="*/ 822107 w 1866869"/>
              <a:gd name="connsiteY69" fmla="*/ 2253800 h 4094507"/>
              <a:gd name="connsiteX70" fmla="*/ 801467 w 1866869"/>
              <a:gd name="connsiteY70" fmla="*/ 2217281 h 4094507"/>
              <a:gd name="connsiteX71" fmla="*/ 741144 w 1866869"/>
              <a:gd name="connsiteY71" fmla="*/ 2187125 h 4094507"/>
              <a:gd name="connsiteX72" fmla="*/ 676054 w 1866869"/>
              <a:gd name="connsiteY72" fmla="*/ 2160927 h 4094507"/>
              <a:gd name="connsiteX73" fmla="*/ 735588 w 1866869"/>
              <a:gd name="connsiteY73" fmla="*/ 2135531 h 4094507"/>
              <a:gd name="connsiteX74" fmla="*/ 789561 w 1866869"/>
              <a:gd name="connsiteY74" fmla="*/ 2068057 h 4094507"/>
              <a:gd name="connsiteX75" fmla="*/ 846713 w 1866869"/>
              <a:gd name="connsiteY75" fmla="*/ 2052981 h 4094507"/>
              <a:gd name="connsiteX76" fmla="*/ 853063 w 1866869"/>
              <a:gd name="connsiteY76" fmla="*/ 2010912 h 4094507"/>
              <a:gd name="connsiteX77" fmla="*/ 861792 w 1866869"/>
              <a:gd name="connsiteY77" fmla="*/ 1963281 h 4094507"/>
              <a:gd name="connsiteX78" fmla="*/ 880842 w 1866869"/>
              <a:gd name="connsiteY78" fmla="*/ 1866447 h 4094507"/>
              <a:gd name="connsiteX79" fmla="*/ 853064 w 1866869"/>
              <a:gd name="connsiteY79" fmla="*/ 1779931 h 4094507"/>
              <a:gd name="connsiteX80" fmla="*/ 926089 w 1866869"/>
              <a:gd name="connsiteY80" fmla="*/ 1703731 h 4094507"/>
              <a:gd name="connsiteX81" fmla="*/ 992764 w 1866869"/>
              <a:gd name="connsiteY81" fmla="*/ 1671981 h 4094507"/>
              <a:gd name="connsiteX82" fmla="*/ 995939 w 1866869"/>
              <a:gd name="connsiteY82" fmla="*/ 1621181 h 4094507"/>
              <a:gd name="connsiteX83" fmla="*/ 1224538 w 1866869"/>
              <a:gd name="connsiteY83" fmla="*/ 1592606 h 4094507"/>
              <a:gd name="connsiteX84" fmla="*/ 1221364 w 1866869"/>
              <a:gd name="connsiteY84" fmla="*/ 1459256 h 4094507"/>
              <a:gd name="connsiteX85" fmla="*/ 1141989 w 1866869"/>
              <a:gd name="connsiteY85" fmla="*/ 1386231 h 4094507"/>
              <a:gd name="connsiteX86" fmla="*/ 1348364 w 1866869"/>
              <a:gd name="connsiteY86" fmla="*/ 1373531 h 4094507"/>
              <a:gd name="connsiteX87" fmla="*/ 1427739 w 1866869"/>
              <a:gd name="connsiteY87" fmla="*/ 1183031 h 4094507"/>
              <a:gd name="connsiteX88" fmla="*/ 1424564 w 1866869"/>
              <a:gd name="connsiteY88" fmla="*/ 976656 h 4094507"/>
              <a:gd name="connsiteX89" fmla="*/ 1459489 w 1866869"/>
              <a:gd name="connsiteY89" fmla="*/ 909981 h 4094507"/>
              <a:gd name="connsiteX90" fmla="*/ 1570615 w 1866869"/>
              <a:gd name="connsiteY90" fmla="*/ 897281 h 4094507"/>
              <a:gd name="connsiteX91" fmla="*/ 1586489 w 1866869"/>
              <a:gd name="connsiteY91" fmla="*/ 967131 h 4094507"/>
              <a:gd name="connsiteX92" fmla="*/ 1726189 w 1866869"/>
              <a:gd name="connsiteY92" fmla="*/ 932206 h 4094507"/>
              <a:gd name="connsiteX93" fmla="*/ 1764289 w 1866869"/>
              <a:gd name="connsiteY93" fmla="*/ 986181 h 4094507"/>
              <a:gd name="connsiteX94" fmla="*/ 1865886 w 1866869"/>
              <a:gd name="connsiteY94" fmla="*/ 821079 h 4094507"/>
              <a:gd name="connsiteX95" fmla="*/ 1805565 w 1866869"/>
              <a:gd name="connsiteY95" fmla="*/ 649631 h 4094507"/>
              <a:gd name="connsiteX96" fmla="*/ 1643639 w 1866869"/>
              <a:gd name="connsiteY96" fmla="*/ 681381 h 4094507"/>
              <a:gd name="connsiteX97" fmla="*/ 1592839 w 1866869"/>
              <a:gd name="connsiteY97" fmla="*/ 595656 h 4094507"/>
              <a:gd name="connsiteX98" fmla="*/ 1494414 w 1866869"/>
              <a:gd name="connsiteY98" fmla="*/ 681381 h 4094507"/>
              <a:gd name="connsiteX99" fmla="*/ 1364239 w 1866869"/>
              <a:gd name="connsiteY99" fmla="*/ 706781 h 4094507"/>
              <a:gd name="connsiteX100" fmla="*/ 1570614 w 1866869"/>
              <a:gd name="connsiteY100" fmla="*/ 481356 h 4094507"/>
              <a:gd name="connsiteX101" fmla="*/ 1395989 w 1866869"/>
              <a:gd name="connsiteY101" fmla="*/ 446431 h 4094507"/>
              <a:gd name="connsiteX102" fmla="*/ 1646813 w 1866869"/>
              <a:gd name="connsiteY102" fmla="*/ 211481 h 4094507"/>
              <a:gd name="connsiteX103" fmla="*/ 1418213 w 1866869"/>
              <a:gd name="connsiteY103" fmla="*/ 43206 h 4094507"/>
              <a:gd name="connsiteX104" fmla="*/ 1215014 w 1866869"/>
              <a:gd name="connsiteY104" fmla="*/ 8281 h 4094507"/>
              <a:gd name="connsiteX105" fmla="*/ 951489 w 1866869"/>
              <a:gd name="connsiteY105" fmla="*/ 201956 h 4094507"/>
              <a:gd name="connsiteX106" fmla="*/ 941964 w 1866869"/>
              <a:gd name="connsiteY106" fmla="*/ 328956 h 4094507"/>
              <a:gd name="connsiteX107" fmla="*/ 989589 w 1866869"/>
              <a:gd name="connsiteY107" fmla="*/ 398806 h 4094507"/>
              <a:gd name="connsiteX108" fmla="*/ 973714 w 1866869"/>
              <a:gd name="connsiteY108" fmla="*/ 468656 h 4094507"/>
              <a:gd name="connsiteX109" fmla="*/ 837189 w 1866869"/>
              <a:gd name="connsiteY109" fmla="*/ 348006 h 4094507"/>
              <a:gd name="connsiteX110" fmla="*/ 818138 w 1866869"/>
              <a:gd name="connsiteY110" fmla="*/ 179731 h 4094507"/>
              <a:gd name="connsiteX111" fmla="*/ 751464 w 1866869"/>
              <a:gd name="connsiteY111" fmla="*/ 167031 h 4094507"/>
              <a:gd name="connsiteX112" fmla="*/ 637164 w 1866869"/>
              <a:gd name="connsiteY112" fmla="*/ 287681 h 4094507"/>
              <a:gd name="connsiteX113" fmla="*/ 595889 w 1866869"/>
              <a:gd name="connsiteY113" fmla="*/ 487706 h 4094507"/>
              <a:gd name="connsiteX114" fmla="*/ 526039 w 1866869"/>
              <a:gd name="connsiteY114" fmla="*/ 398806 h 4094507"/>
              <a:gd name="connsiteX115" fmla="*/ 399039 w 1866869"/>
              <a:gd name="connsiteY115" fmla="*/ 294031 h 4094507"/>
              <a:gd name="connsiteX116" fmla="*/ 322838 w 1866869"/>
              <a:gd name="connsiteY116" fmla="*/ 195606 h 4094507"/>
              <a:gd name="connsiteX117" fmla="*/ 189488 w 1866869"/>
              <a:gd name="connsiteY117" fmla="*/ 424206 h 4094507"/>
              <a:gd name="connsiteX118" fmla="*/ 205364 w 1866869"/>
              <a:gd name="connsiteY118" fmla="*/ 500406 h 4094507"/>
              <a:gd name="connsiteX119" fmla="*/ 291089 w 1866869"/>
              <a:gd name="connsiteY119" fmla="*/ 500406 h 4094507"/>
              <a:gd name="connsiteX120" fmla="*/ 246639 w 1866869"/>
              <a:gd name="connsiteY120" fmla="*/ 582956 h 4094507"/>
              <a:gd name="connsiteX121" fmla="*/ 138689 w 1866869"/>
              <a:gd name="connsiteY121" fmla="*/ 655981 h 4094507"/>
              <a:gd name="connsiteX122" fmla="*/ 81536 w 1866869"/>
              <a:gd name="connsiteY122" fmla="*/ 913152 h 4094507"/>
              <a:gd name="connsiteX123" fmla="*/ 87889 w 1866869"/>
              <a:gd name="connsiteY123" fmla="*/ 1094131 h 4094507"/>
              <a:gd name="connsiteX124" fmla="*/ 97414 w 1866869"/>
              <a:gd name="connsiteY124" fmla="*/ 986181 h 4094507"/>
              <a:gd name="connsiteX125" fmla="*/ 141864 w 1866869"/>
              <a:gd name="connsiteY125" fmla="*/ 919506 h 4094507"/>
              <a:gd name="connsiteX126" fmla="*/ 224414 w 1866869"/>
              <a:gd name="connsiteY126" fmla="*/ 735356 h 4094507"/>
              <a:gd name="connsiteX127" fmla="*/ 240289 w 1866869"/>
              <a:gd name="connsiteY127" fmla="*/ 1021106 h 4094507"/>
              <a:gd name="connsiteX128" fmla="*/ 281564 w 1866869"/>
              <a:gd name="connsiteY128" fmla="*/ 1141756 h 4094507"/>
              <a:gd name="connsiteX129" fmla="*/ 202189 w 1866869"/>
              <a:gd name="connsiteY129" fmla="*/ 1205256 h 4094507"/>
              <a:gd name="connsiteX130" fmla="*/ 56139 w 1866869"/>
              <a:gd name="connsiteY130" fmla="*/ 1246531 h 4094507"/>
              <a:gd name="connsiteX131" fmla="*/ 17245 w 1866869"/>
              <a:gd name="connsiteY131" fmla="*/ 1389406 h 4094507"/>
              <a:gd name="connsiteX132" fmla="*/ 5339 w 1866869"/>
              <a:gd name="connsiteY132" fmla="*/ 1443381 h 4094507"/>
              <a:gd name="connsiteX133" fmla="*/ 110114 w 1866869"/>
              <a:gd name="connsiteY133" fmla="*/ 1586256 h 4094507"/>
              <a:gd name="connsiteX134" fmla="*/ 246639 w 1866869"/>
              <a:gd name="connsiteY134" fmla="*/ 1716431 h 4094507"/>
              <a:gd name="connsiteX135" fmla="*/ 227587 w 1866869"/>
              <a:gd name="connsiteY135" fmla="*/ 1973601 h 4094507"/>
              <a:gd name="connsiteX136" fmla="*/ 227587 w 1866869"/>
              <a:gd name="connsiteY136" fmla="*/ 1973205 h 4094507"/>
              <a:gd name="connsiteX0" fmla="*/ 227587 w 1866869"/>
              <a:gd name="connsiteY0" fmla="*/ 1973205 h 4094507"/>
              <a:gd name="connsiteX1" fmla="*/ 198220 w 1866869"/>
              <a:gd name="connsiteY1" fmla="*/ 2044250 h 4094507"/>
              <a:gd name="connsiteX2" fmla="*/ 152180 w 1866869"/>
              <a:gd name="connsiteY2" fmla="*/ 2148228 h 4094507"/>
              <a:gd name="connsiteX3" fmla="*/ 126783 w 1866869"/>
              <a:gd name="connsiteY3" fmla="*/ 2260944 h 4094507"/>
              <a:gd name="connsiteX4" fmla="*/ 128367 w 1866869"/>
              <a:gd name="connsiteY4" fmla="*/ 2467313 h 4094507"/>
              <a:gd name="connsiteX5" fmla="*/ 213298 w 1866869"/>
              <a:gd name="connsiteY5" fmla="*/ 2610983 h 4094507"/>
              <a:gd name="connsiteX6" fmla="*/ 252988 w 1866869"/>
              <a:gd name="connsiteY6" fmla="*/ 2689569 h 4094507"/>
              <a:gd name="connsiteX7" fmla="*/ 283149 w 1866869"/>
              <a:gd name="connsiteY7" fmla="*/ 2759415 h 4094507"/>
              <a:gd name="connsiteX8" fmla="*/ 226794 w 1866869"/>
              <a:gd name="connsiteY8" fmla="*/ 2770531 h 4094507"/>
              <a:gd name="connsiteX9" fmla="*/ 105351 w 1866869"/>
              <a:gd name="connsiteY9" fmla="*/ 2813394 h 4094507"/>
              <a:gd name="connsiteX10" fmla="*/ 50582 w 1866869"/>
              <a:gd name="connsiteY10" fmla="*/ 2834825 h 4094507"/>
              <a:gd name="connsiteX11" fmla="*/ 10098 w 1866869"/>
              <a:gd name="connsiteY11" fmla="*/ 2836409 h 4094507"/>
              <a:gd name="connsiteX12" fmla="*/ 55344 w 1866869"/>
              <a:gd name="connsiteY12" fmla="*/ 2918169 h 4094507"/>
              <a:gd name="connsiteX13" fmla="*/ 84711 w 1866869"/>
              <a:gd name="connsiteY13" fmla="*/ 2929279 h 4094507"/>
              <a:gd name="connsiteX14" fmla="*/ 122019 w 1866869"/>
              <a:gd name="connsiteY14" fmla="*/ 2906262 h 4094507"/>
              <a:gd name="connsiteX15" fmla="*/ 172023 w 1866869"/>
              <a:gd name="connsiteY15" fmla="*/ 2897527 h 4094507"/>
              <a:gd name="connsiteX16" fmla="*/ 126779 w 1866869"/>
              <a:gd name="connsiteY16" fmla="*/ 2965788 h 4094507"/>
              <a:gd name="connsiteX17" fmla="*/ 97413 w 1866869"/>
              <a:gd name="connsiteY17" fmla="*/ 3034056 h 4094507"/>
              <a:gd name="connsiteX18" fmla="*/ 161704 w 1866869"/>
              <a:gd name="connsiteY18" fmla="*/ 3115808 h 4094507"/>
              <a:gd name="connsiteX19" fmla="*/ 191073 w 1866869"/>
              <a:gd name="connsiteY19" fmla="*/ 3172958 h 4094507"/>
              <a:gd name="connsiteX20" fmla="*/ 97411 w 1866869"/>
              <a:gd name="connsiteY20" fmla="*/ 3218203 h 4094507"/>
              <a:gd name="connsiteX21" fmla="*/ 145038 w 1866869"/>
              <a:gd name="connsiteY21" fmla="*/ 3307106 h 4094507"/>
              <a:gd name="connsiteX22" fmla="*/ 243460 w 1866869"/>
              <a:gd name="connsiteY22" fmla="*/ 3341234 h 4094507"/>
              <a:gd name="connsiteX23" fmla="*/ 326805 w 1866869"/>
              <a:gd name="connsiteY23" fmla="*/ 3365841 h 4094507"/>
              <a:gd name="connsiteX24" fmla="*/ 392685 w 1866869"/>
              <a:gd name="connsiteY24" fmla="*/ 3453152 h 4094507"/>
              <a:gd name="connsiteX25" fmla="*/ 576838 w 1866869"/>
              <a:gd name="connsiteY25" fmla="*/ 3767481 h 4094507"/>
              <a:gd name="connsiteX26" fmla="*/ 694313 w 1866869"/>
              <a:gd name="connsiteY26" fmla="*/ 3830980 h 4094507"/>
              <a:gd name="connsiteX27" fmla="*/ 751463 w 1866869"/>
              <a:gd name="connsiteY27" fmla="*/ 3796057 h 4094507"/>
              <a:gd name="connsiteX28" fmla="*/ 849888 w 1866869"/>
              <a:gd name="connsiteY28" fmla="*/ 3786531 h 4094507"/>
              <a:gd name="connsiteX29" fmla="*/ 983238 w 1866869"/>
              <a:gd name="connsiteY29" fmla="*/ 3948456 h 4094507"/>
              <a:gd name="connsiteX30" fmla="*/ 1018163 w 1866869"/>
              <a:gd name="connsiteY30" fmla="*/ 4024655 h 4094507"/>
              <a:gd name="connsiteX31" fmla="*/ 1116588 w 1866869"/>
              <a:gd name="connsiteY31" fmla="*/ 4094507 h 4094507"/>
              <a:gd name="connsiteX32" fmla="*/ 1165799 w 1866869"/>
              <a:gd name="connsiteY32" fmla="*/ 4024652 h 4094507"/>
              <a:gd name="connsiteX33" fmla="*/ 1284864 w 1866869"/>
              <a:gd name="connsiteY33" fmla="*/ 3951632 h 4094507"/>
              <a:gd name="connsiteX34" fmla="*/ 1361063 w 1866869"/>
              <a:gd name="connsiteY34" fmla="*/ 3846855 h 4094507"/>
              <a:gd name="connsiteX35" fmla="*/ 1291213 w 1866869"/>
              <a:gd name="connsiteY35" fmla="*/ 3691282 h 4094507"/>
              <a:gd name="connsiteX36" fmla="*/ 1161039 w 1866869"/>
              <a:gd name="connsiteY36" fmla="*/ 3669057 h 4094507"/>
              <a:gd name="connsiteX37" fmla="*/ 1151513 w 1866869"/>
              <a:gd name="connsiteY37" fmla="*/ 3570631 h 4094507"/>
              <a:gd name="connsiteX38" fmla="*/ 1237239 w 1866869"/>
              <a:gd name="connsiteY38" fmla="*/ 3453157 h 4094507"/>
              <a:gd name="connsiteX39" fmla="*/ 1392814 w 1866869"/>
              <a:gd name="connsiteY39" fmla="*/ 3338857 h 4094507"/>
              <a:gd name="connsiteX40" fmla="*/ 1548388 w 1866869"/>
              <a:gd name="connsiteY40" fmla="*/ 3253132 h 4094507"/>
              <a:gd name="connsiteX41" fmla="*/ 1619823 w 1866869"/>
              <a:gd name="connsiteY41" fmla="*/ 3114221 h 4094507"/>
              <a:gd name="connsiteX42" fmla="*/ 1497589 w 1866869"/>
              <a:gd name="connsiteY42" fmla="*/ 3072157 h 4094507"/>
              <a:gd name="connsiteX43" fmla="*/ 1319789 w 1866869"/>
              <a:gd name="connsiteY43" fmla="*/ 3119782 h 4094507"/>
              <a:gd name="connsiteX44" fmla="*/ 1154689 w 1866869"/>
              <a:gd name="connsiteY44" fmla="*/ 3008657 h 4094507"/>
              <a:gd name="connsiteX45" fmla="*/ 1059439 w 1866869"/>
              <a:gd name="connsiteY45" fmla="*/ 3002307 h 4094507"/>
              <a:gd name="connsiteX46" fmla="*/ 1014989 w 1866869"/>
              <a:gd name="connsiteY46" fmla="*/ 3037232 h 4094507"/>
              <a:gd name="connsiteX47" fmla="*/ 971329 w 1866869"/>
              <a:gd name="connsiteY47" fmla="*/ 2977696 h 4094507"/>
              <a:gd name="connsiteX48" fmla="*/ 967361 w 1866869"/>
              <a:gd name="connsiteY48" fmla="*/ 2937214 h 4094507"/>
              <a:gd name="connsiteX49" fmla="*/ 964980 w 1866869"/>
              <a:gd name="connsiteY49" fmla="*/ 2937216 h 4094507"/>
              <a:gd name="connsiteX50" fmla="*/ 950691 w 1866869"/>
              <a:gd name="connsiteY50" fmla="*/ 2900702 h 4094507"/>
              <a:gd name="connsiteX51" fmla="*/ 891954 w 1866869"/>
              <a:gd name="connsiteY51" fmla="*/ 2862602 h 4094507"/>
              <a:gd name="connsiteX52" fmla="*/ 860207 w 1866869"/>
              <a:gd name="connsiteY52" fmla="*/ 2846731 h 4094507"/>
              <a:gd name="connsiteX53" fmla="*/ 840360 w 1866869"/>
              <a:gd name="connsiteY53" fmla="*/ 2818152 h 4094507"/>
              <a:gd name="connsiteX54" fmla="*/ 879257 w 1866869"/>
              <a:gd name="connsiteY54" fmla="*/ 2787200 h 4094507"/>
              <a:gd name="connsiteX55" fmla="*/ 910212 w 1866869"/>
              <a:gd name="connsiteY55" fmla="*/ 2770526 h 4094507"/>
              <a:gd name="connsiteX56" fmla="*/ 938788 w 1866869"/>
              <a:gd name="connsiteY56" fmla="*/ 2758625 h 4094507"/>
              <a:gd name="connsiteX57" fmla="*/ 989586 w 1866869"/>
              <a:gd name="connsiteY57" fmla="*/ 2735602 h 4094507"/>
              <a:gd name="connsiteX58" fmla="*/ 951486 w 1866869"/>
              <a:gd name="connsiteY58" fmla="*/ 2591139 h 4094507"/>
              <a:gd name="connsiteX59" fmla="*/ 776068 w 1866869"/>
              <a:gd name="connsiteY59" fmla="*/ 2502240 h 4094507"/>
              <a:gd name="connsiteX60" fmla="*/ 768923 w 1866869"/>
              <a:gd name="connsiteY60" fmla="*/ 2502636 h 4094507"/>
              <a:gd name="connsiteX61" fmla="*/ 726855 w 1866869"/>
              <a:gd name="connsiteY61" fmla="*/ 2438739 h 4094507"/>
              <a:gd name="connsiteX62" fmla="*/ 693519 w 1866869"/>
              <a:gd name="connsiteY62" fmla="*/ 2444300 h 4094507"/>
              <a:gd name="connsiteX63" fmla="*/ 677642 w 1866869"/>
              <a:gd name="connsiteY63" fmla="*/ 2437150 h 4094507"/>
              <a:gd name="connsiteX64" fmla="*/ 759398 w 1866869"/>
              <a:gd name="connsiteY64" fmla="*/ 2325233 h 4094507"/>
              <a:gd name="connsiteX65" fmla="*/ 800676 w 1866869"/>
              <a:gd name="connsiteY65" fmla="*/ 2365719 h 4094507"/>
              <a:gd name="connsiteX66" fmla="*/ 844329 w 1866869"/>
              <a:gd name="connsiteY66" fmla="*/ 2403021 h 4094507"/>
              <a:gd name="connsiteX67" fmla="*/ 838776 w 1866869"/>
              <a:gd name="connsiteY67" fmla="*/ 2332381 h 4094507"/>
              <a:gd name="connsiteX68" fmla="*/ 838776 w 1866869"/>
              <a:gd name="connsiteY68" fmla="*/ 2282375 h 4094507"/>
              <a:gd name="connsiteX69" fmla="*/ 822107 w 1866869"/>
              <a:gd name="connsiteY69" fmla="*/ 2253800 h 4094507"/>
              <a:gd name="connsiteX70" fmla="*/ 801467 w 1866869"/>
              <a:gd name="connsiteY70" fmla="*/ 2217281 h 4094507"/>
              <a:gd name="connsiteX71" fmla="*/ 741144 w 1866869"/>
              <a:gd name="connsiteY71" fmla="*/ 2187125 h 4094507"/>
              <a:gd name="connsiteX72" fmla="*/ 676054 w 1866869"/>
              <a:gd name="connsiteY72" fmla="*/ 2160927 h 4094507"/>
              <a:gd name="connsiteX73" fmla="*/ 735588 w 1866869"/>
              <a:gd name="connsiteY73" fmla="*/ 2135531 h 4094507"/>
              <a:gd name="connsiteX74" fmla="*/ 789561 w 1866869"/>
              <a:gd name="connsiteY74" fmla="*/ 2068057 h 4094507"/>
              <a:gd name="connsiteX75" fmla="*/ 846713 w 1866869"/>
              <a:gd name="connsiteY75" fmla="*/ 2052981 h 4094507"/>
              <a:gd name="connsiteX76" fmla="*/ 853063 w 1866869"/>
              <a:gd name="connsiteY76" fmla="*/ 2010912 h 4094507"/>
              <a:gd name="connsiteX77" fmla="*/ 861792 w 1866869"/>
              <a:gd name="connsiteY77" fmla="*/ 1963281 h 4094507"/>
              <a:gd name="connsiteX78" fmla="*/ 880842 w 1866869"/>
              <a:gd name="connsiteY78" fmla="*/ 1866447 h 4094507"/>
              <a:gd name="connsiteX79" fmla="*/ 853064 w 1866869"/>
              <a:gd name="connsiteY79" fmla="*/ 1779931 h 4094507"/>
              <a:gd name="connsiteX80" fmla="*/ 926089 w 1866869"/>
              <a:gd name="connsiteY80" fmla="*/ 1703731 h 4094507"/>
              <a:gd name="connsiteX81" fmla="*/ 992764 w 1866869"/>
              <a:gd name="connsiteY81" fmla="*/ 1671981 h 4094507"/>
              <a:gd name="connsiteX82" fmla="*/ 995939 w 1866869"/>
              <a:gd name="connsiteY82" fmla="*/ 1621181 h 4094507"/>
              <a:gd name="connsiteX83" fmla="*/ 1224538 w 1866869"/>
              <a:gd name="connsiteY83" fmla="*/ 1592606 h 4094507"/>
              <a:gd name="connsiteX84" fmla="*/ 1221364 w 1866869"/>
              <a:gd name="connsiteY84" fmla="*/ 1459256 h 4094507"/>
              <a:gd name="connsiteX85" fmla="*/ 1141989 w 1866869"/>
              <a:gd name="connsiteY85" fmla="*/ 1386231 h 4094507"/>
              <a:gd name="connsiteX86" fmla="*/ 1348364 w 1866869"/>
              <a:gd name="connsiteY86" fmla="*/ 1373531 h 4094507"/>
              <a:gd name="connsiteX87" fmla="*/ 1427739 w 1866869"/>
              <a:gd name="connsiteY87" fmla="*/ 1183031 h 4094507"/>
              <a:gd name="connsiteX88" fmla="*/ 1424564 w 1866869"/>
              <a:gd name="connsiteY88" fmla="*/ 976656 h 4094507"/>
              <a:gd name="connsiteX89" fmla="*/ 1459489 w 1866869"/>
              <a:gd name="connsiteY89" fmla="*/ 909981 h 4094507"/>
              <a:gd name="connsiteX90" fmla="*/ 1570615 w 1866869"/>
              <a:gd name="connsiteY90" fmla="*/ 897281 h 4094507"/>
              <a:gd name="connsiteX91" fmla="*/ 1586489 w 1866869"/>
              <a:gd name="connsiteY91" fmla="*/ 967131 h 4094507"/>
              <a:gd name="connsiteX92" fmla="*/ 1726189 w 1866869"/>
              <a:gd name="connsiteY92" fmla="*/ 932206 h 4094507"/>
              <a:gd name="connsiteX93" fmla="*/ 1764289 w 1866869"/>
              <a:gd name="connsiteY93" fmla="*/ 986181 h 4094507"/>
              <a:gd name="connsiteX94" fmla="*/ 1865886 w 1866869"/>
              <a:gd name="connsiteY94" fmla="*/ 821079 h 4094507"/>
              <a:gd name="connsiteX95" fmla="*/ 1805565 w 1866869"/>
              <a:gd name="connsiteY95" fmla="*/ 649631 h 4094507"/>
              <a:gd name="connsiteX96" fmla="*/ 1643639 w 1866869"/>
              <a:gd name="connsiteY96" fmla="*/ 681381 h 4094507"/>
              <a:gd name="connsiteX97" fmla="*/ 1592839 w 1866869"/>
              <a:gd name="connsiteY97" fmla="*/ 595656 h 4094507"/>
              <a:gd name="connsiteX98" fmla="*/ 1494414 w 1866869"/>
              <a:gd name="connsiteY98" fmla="*/ 681381 h 4094507"/>
              <a:gd name="connsiteX99" fmla="*/ 1364239 w 1866869"/>
              <a:gd name="connsiteY99" fmla="*/ 706781 h 4094507"/>
              <a:gd name="connsiteX100" fmla="*/ 1570614 w 1866869"/>
              <a:gd name="connsiteY100" fmla="*/ 481356 h 4094507"/>
              <a:gd name="connsiteX101" fmla="*/ 1395989 w 1866869"/>
              <a:gd name="connsiteY101" fmla="*/ 446431 h 4094507"/>
              <a:gd name="connsiteX102" fmla="*/ 1570615 w 1866869"/>
              <a:gd name="connsiteY102" fmla="*/ 379756 h 4094507"/>
              <a:gd name="connsiteX103" fmla="*/ 1646813 w 1866869"/>
              <a:gd name="connsiteY103" fmla="*/ 211481 h 4094507"/>
              <a:gd name="connsiteX104" fmla="*/ 1418213 w 1866869"/>
              <a:gd name="connsiteY104" fmla="*/ 43206 h 4094507"/>
              <a:gd name="connsiteX105" fmla="*/ 1215014 w 1866869"/>
              <a:gd name="connsiteY105" fmla="*/ 8281 h 4094507"/>
              <a:gd name="connsiteX106" fmla="*/ 951489 w 1866869"/>
              <a:gd name="connsiteY106" fmla="*/ 201956 h 4094507"/>
              <a:gd name="connsiteX107" fmla="*/ 941964 w 1866869"/>
              <a:gd name="connsiteY107" fmla="*/ 328956 h 4094507"/>
              <a:gd name="connsiteX108" fmla="*/ 989589 w 1866869"/>
              <a:gd name="connsiteY108" fmla="*/ 398806 h 4094507"/>
              <a:gd name="connsiteX109" fmla="*/ 973714 w 1866869"/>
              <a:gd name="connsiteY109" fmla="*/ 468656 h 4094507"/>
              <a:gd name="connsiteX110" fmla="*/ 837189 w 1866869"/>
              <a:gd name="connsiteY110" fmla="*/ 348006 h 4094507"/>
              <a:gd name="connsiteX111" fmla="*/ 818138 w 1866869"/>
              <a:gd name="connsiteY111" fmla="*/ 179731 h 4094507"/>
              <a:gd name="connsiteX112" fmla="*/ 751464 w 1866869"/>
              <a:gd name="connsiteY112" fmla="*/ 167031 h 4094507"/>
              <a:gd name="connsiteX113" fmla="*/ 637164 w 1866869"/>
              <a:gd name="connsiteY113" fmla="*/ 287681 h 4094507"/>
              <a:gd name="connsiteX114" fmla="*/ 595889 w 1866869"/>
              <a:gd name="connsiteY114" fmla="*/ 487706 h 4094507"/>
              <a:gd name="connsiteX115" fmla="*/ 526039 w 1866869"/>
              <a:gd name="connsiteY115" fmla="*/ 398806 h 4094507"/>
              <a:gd name="connsiteX116" fmla="*/ 399039 w 1866869"/>
              <a:gd name="connsiteY116" fmla="*/ 294031 h 4094507"/>
              <a:gd name="connsiteX117" fmla="*/ 322838 w 1866869"/>
              <a:gd name="connsiteY117" fmla="*/ 195606 h 4094507"/>
              <a:gd name="connsiteX118" fmla="*/ 189488 w 1866869"/>
              <a:gd name="connsiteY118" fmla="*/ 424206 h 4094507"/>
              <a:gd name="connsiteX119" fmla="*/ 205364 w 1866869"/>
              <a:gd name="connsiteY119" fmla="*/ 500406 h 4094507"/>
              <a:gd name="connsiteX120" fmla="*/ 291089 w 1866869"/>
              <a:gd name="connsiteY120" fmla="*/ 500406 h 4094507"/>
              <a:gd name="connsiteX121" fmla="*/ 246639 w 1866869"/>
              <a:gd name="connsiteY121" fmla="*/ 582956 h 4094507"/>
              <a:gd name="connsiteX122" fmla="*/ 138689 w 1866869"/>
              <a:gd name="connsiteY122" fmla="*/ 655981 h 4094507"/>
              <a:gd name="connsiteX123" fmla="*/ 81536 w 1866869"/>
              <a:gd name="connsiteY123" fmla="*/ 913152 h 4094507"/>
              <a:gd name="connsiteX124" fmla="*/ 87889 w 1866869"/>
              <a:gd name="connsiteY124" fmla="*/ 1094131 h 4094507"/>
              <a:gd name="connsiteX125" fmla="*/ 97414 w 1866869"/>
              <a:gd name="connsiteY125" fmla="*/ 986181 h 4094507"/>
              <a:gd name="connsiteX126" fmla="*/ 141864 w 1866869"/>
              <a:gd name="connsiteY126" fmla="*/ 919506 h 4094507"/>
              <a:gd name="connsiteX127" fmla="*/ 224414 w 1866869"/>
              <a:gd name="connsiteY127" fmla="*/ 735356 h 4094507"/>
              <a:gd name="connsiteX128" fmla="*/ 240289 w 1866869"/>
              <a:gd name="connsiteY128" fmla="*/ 1021106 h 4094507"/>
              <a:gd name="connsiteX129" fmla="*/ 281564 w 1866869"/>
              <a:gd name="connsiteY129" fmla="*/ 1141756 h 4094507"/>
              <a:gd name="connsiteX130" fmla="*/ 202189 w 1866869"/>
              <a:gd name="connsiteY130" fmla="*/ 1205256 h 4094507"/>
              <a:gd name="connsiteX131" fmla="*/ 56139 w 1866869"/>
              <a:gd name="connsiteY131" fmla="*/ 1246531 h 4094507"/>
              <a:gd name="connsiteX132" fmla="*/ 17245 w 1866869"/>
              <a:gd name="connsiteY132" fmla="*/ 1389406 h 4094507"/>
              <a:gd name="connsiteX133" fmla="*/ 5339 w 1866869"/>
              <a:gd name="connsiteY133" fmla="*/ 1443381 h 4094507"/>
              <a:gd name="connsiteX134" fmla="*/ 110114 w 1866869"/>
              <a:gd name="connsiteY134" fmla="*/ 1586256 h 4094507"/>
              <a:gd name="connsiteX135" fmla="*/ 246639 w 1866869"/>
              <a:gd name="connsiteY135" fmla="*/ 1716431 h 4094507"/>
              <a:gd name="connsiteX136" fmla="*/ 227587 w 1866869"/>
              <a:gd name="connsiteY136" fmla="*/ 1973601 h 4094507"/>
              <a:gd name="connsiteX137" fmla="*/ 227587 w 1866869"/>
              <a:gd name="connsiteY137" fmla="*/ 1973205 h 4094507"/>
              <a:gd name="connsiteX0" fmla="*/ 227587 w 1866869"/>
              <a:gd name="connsiteY0" fmla="*/ 1973205 h 4094507"/>
              <a:gd name="connsiteX1" fmla="*/ 198220 w 1866869"/>
              <a:gd name="connsiteY1" fmla="*/ 2044250 h 4094507"/>
              <a:gd name="connsiteX2" fmla="*/ 152180 w 1866869"/>
              <a:gd name="connsiteY2" fmla="*/ 2148228 h 4094507"/>
              <a:gd name="connsiteX3" fmla="*/ 126783 w 1866869"/>
              <a:gd name="connsiteY3" fmla="*/ 2260944 h 4094507"/>
              <a:gd name="connsiteX4" fmla="*/ 128367 w 1866869"/>
              <a:gd name="connsiteY4" fmla="*/ 2467313 h 4094507"/>
              <a:gd name="connsiteX5" fmla="*/ 213298 w 1866869"/>
              <a:gd name="connsiteY5" fmla="*/ 2610983 h 4094507"/>
              <a:gd name="connsiteX6" fmla="*/ 252988 w 1866869"/>
              <a:gd name="connsiteY6" fmla="*/ 2689569 h 4094507"/>
              <a:gd name="connsiteX7" fmla="*/ 283149 w 1866869"/>
              <a:gd name="connsiteY7" fmla="*/ 2759415 h 4094507"/>
              <a:gd name="connsiteX8" fmla="*/ 226794 w 1866869"/>
              <a:gd name="connsiteY8" fmla="*/ 2770531 h 4094507"/>
              <a:gd name="connsiteX9" fmla="*/ 105351 w 1866869"/>
              <a:gd name="connsiteY9" fmla="*/ 2813394 h 4094507"/>
              <a:gd name="connsiteX10" fmla="*/ 50582 w 1866869"/>
              <a:gd name="connsiteY10" fmla="*/ 2834825 h 4094507"/>
              <a:gd name="connsiteX11" fmla="*/ 10098 w 1866869"/>
              <a:gd name="connsiteY11" fmla="*/ 2836409 h 4094507"/>
              <a:gd name="connsiteX12" fmla="*/ 55344 w 1866869"/>
              <a:gd name="connsiteY12" fmla="*/ 2918169 h 4094507"/>
              <a:gd name="connsiteX13" fmla="*/ 84711 w 1866869"/>
              <a:gd name="connsiteY13" fmla="*/ 2929279 h 4094507"/>
              <a:gd name="connsiteX14" fmla="*/ 122019 w 1866869"/>
              <a:gd name="connsiteY14" fmla="*/ 2906262 h 4094507"/>
              <a:gd name="connsiteX15" fmla="*/ 172023 w 1866869"/>
              <a:gd name="connsiteY15" fmla="*/ 2897527 h 4094507"/>
              <a:gd name="connsiteX16" fmla="*/ 126779 w 1866869"/>
              <a:gd name="connsiteY16" fmla="*/ 2965788 h 4094507"/>
              <a:gd name="connsiteX17" fmla="*/ 97413 w 1866869"/>
              <a:gd name="connsiteY17" fmla="*/ 3034056 h 4094507"/>
              <a:gd name="connsiteX18" fmla="*/ 161704 w 1866869"/>
              <a:gd name="connsiteY18" fmla="*/ 3115808 h 4094507"/>
              <a:gd name="connsiteX19" fmla="*/ 191073 w 1866869"/>
              <a:gd name="connsiteY19" fmla="*/ 3172958 h 4094507"/>
              <a:gd name="connsiteX20" fmla="*/ 97411 w 1866869"/>
              <a:gd name="connsiteY20" fmla="*/ 3218203 h 4094507"/>
              <a:gd name="connsiteX21" fmla="*/ 145038 w 1866869"/>
              <a:gd name="connsiteY21" fmla="*/ 3307106 h 4094507"/>
              <a:gd name="connsiteX22" fmla="*/ 243460 w 1866869"/>
              <a:gd name="connsiteY22" fmla="*/ 3341234 h 4094507"/>
              <a:gd name="connsiteX23" fmla="*/ 326805 w 1866869"/>
              <a:gd name="connsiteY23" fmla="*/ 3365841 h 4094507"/>
              <a:gd name="connsiteX24" fmla="*/ 392685 w 1866869"/>
              <a:gd name="connsiteY24" fmla="*/ 3453152 h 4094507"/>
              <a:gd name="connsiteX25" fmla="*/ 576838 w 1866869"/>
              <a:gd name="connsiteY25" fmla="*/ 3767481 h 4094507"/>
              <a:gd name="connsiteX26" fmla="*/ 694313 w 1866869"/>
              <a:gd name="connsiteY26" fmla="*/ 3830980 h 4094507"/>
              <a:gd name="connsiteX27" fmla="*/ 751463 w 1866869"/>
              <a:gd name="connsiteY27" fmla="*/ 3796057 h 4094507"/>
              <a:gd name="connsiteX28" fmla="*/ 849888 w 1866869"/>
              <a:gd name="connsiteY28" fmla="*/ 3786531 h 4094507"/>
              <a:gd name="connsiteX29" fmla="*/ 983238 w 1866869"/>
              <a:gd name="connsiteY29" fmla="*/ 3948456 h 4094507"/>
              <a:gd name="connsiteX30" fmla="*/ 1018163 w 1866869"/>
              <a:gd name="connsiteY30" fmla="*/ 4024655 h 4094507"/>
              <a:gd name="connsiteX31" fmla="*/ 1116588 w 1866869"/>
              <a:gd name="connsiteY31" fmla="*/ 4094507 h 4094507"/>
              <a:gd name="connsiteX32" fmla="*/ 1165799 w 1866869"/>
              <a:gd name="connsiteY32" fmla="*/ 4024652 h 4094507"/>
              <a:gd name="connsiteX33" fmla="*/ 1284864 w 1866869"/>
              <a:gd name="connsiteY33" fmla="*/ 3951632 h 4094507"/>
              <a:gd name="connsiteX34" fmla="*/ 1361063 w 1866869"/>
              <a:gd name="connsiteY34" fmla="*/ 3846855 h 4094507"/>
              <a:gd name="connsiteX35" fmla="*/ 1291213 w 1866869"/>
              <a:gd name="connsiteY35" fmla="*/ 3691282 h 4094507"/>
              <a:gd name="connsiteX36" fmla="*/ 1161039 w 1866869"/>
              <a:gd name="connsiteY36" fmla="*/ 3669057 h 4094507"/>
              <a:gd name="connsiteX37" fmla="*/ 1151513 w 1866869"/>
              <a:gd name="connsiteY37" fmla="*/ 3570631 h 4094507"/>
              <a:gd name="connsiteX38" fmla="*/ 1237239 w 1866869"/>
              <a:gd name="connsiteY38" fmla="*/ 3453157 h 4094507"/>
              <a:gd name="connsiteX39" fmla="*/ 1392814 w 1866869"/>
              <a:gd name="connsiteY39" fmla="*/ 3338857 h 4094507"/>
              <a:gd name="connsiteX40" fmla="*/ 1548388 w 1866869"/>
              <a:gd name="connsiteY40" fmla="*/ 3253132 h 4094507"/>
              <a:gd name="connsiteX41" fmla="*/ 1619823 w 1866869"/>
              <a:gd name="connsiteY41" fmla="*/ 3114221 h 4094507"/>
              <a:gd name="connsiteX42" fmla="*/ 1497589 w 1866869"/>
              <a:gd name="connsiteY42" fmla="*/ 3072157 h 4094507"/>
              <a:gd name="connsiteX43" fmla="*/ 1319789 w 1866869"/>
              <a:gd name="connsiteY43" fmla="*/ 3119782 h 4094507"/>
              <a:gd name="connsiteX44" fmla="*/ 1154689 w 1866869"/>
              <a:gd name="connsiteY44" fmla="*/ 3008657 h 4094507"/>
              <a:gd name="connsiteX45" fmla="*/ 1059439 w 1866869"/>
              <a:gd name="connsiteY45" fmla="*/ 3002307 h 4094507"/>
              <a:gd name="connsiteX46" fmla="*/ 1014989 w 1866869"/>
              <a:gd name="connsiteY46" fmla="*/ 3037232 h 4094507"/>
              <a:gd name="connsiteX47" fmla="*/ 971329 w 1866869"/>
              <a:gd name="connsiteY47" fmla="*/ 2977696 h 4094507"/>
              <a:gd name="connsiteX48" fmla="*/ 967361 w 1866869"/>
              <a:gd name="connsiteY48" fmla="*/ 2937214 h 4094507"/>
              <a:gd name="connsiteX49" fmla="*/ 964980 w 1866869"/>
              <a:gd name="connsiteY49" fmla="*/ 2937216 h 4094507"/>
              <a:gd name="connsiteX50" fmla="*/ 950691 w 1866869"/>
              <a:gd name="connsiteY50" fmla="*/ 2900702 h 4094507"/>
              <a:gd name="connsiteX51" fmla="*/ 891954 w 1866869"/>
              <a:gd name="connsiteY51" fmla="*/ 2862602 h 4094507"/>
              <a:gd name="connsiteX52" fmla="*/ 860207 w 1866869"/>
              <a:gd name="connsiteY52" fmla="*/ 2846731 h 4094507"/>
              <a:gd name="connsiteX53" fmla="*/ 840360 w 1866869"/>
              <a:gd name="connsiteY53" fmla="*/ 2818152 h 4094507"/>
              <a:gd name="connsiteX54" fmla="*/ 879257 w 1866869"/>
              <a:gd name="connsiteY54" fmla="*/ 2787200 h 4094507"/>
              <a:gd name="connsiteX55" fmla="*/ 910212 w 1866869"/>
              <a:gd name="connsiteY55" fmla="*/ 2770526 h 4094507"/>
              <a:gd name="connsiteX56" fmla="*/ 938788 w 1866869"/>
              <a:gd name="connsiteY56" fmla="*/ 2758625 h 4094507"/>
              <a:gd name="connsiteX57" fmla="*/ 989586 w 1866869"/>
              <a:gd name="connsiteY57" fmla="*/ 2735602 h 4094507"/>
              <a:gd name="connsiteX58" fmla="*/ 951486 w 1866869"/>
              <a:gd name="connsiteY58" fmla="*/ 2591139 h 4094507"/>
              <a:gd name="connsiteX59" fmla="*/ 776068 w 1866869"/>
              <a:gd name="connsiteY59" fmla="*/ 2502240 h 4094507"/>
              <a:gd name="connsiteX60" fmla="*/ 768923 w 1866869"/>
              <a:gd name="connsiteY60" fmla="*/ 2502636 h 4094507"/>
              <a:gd name="connsiteX61" fmla="*/ 726855 w 1866869"/>
              <a:gd name="connsiteY61" fmla="*/ 2438739 h 4094507"/>
              <a:gd name="connsiteX62" fmla="*/ 693519 w 1866869"/>
              <a:gd name="connsiteY62" fmla="*/ 2444300 h 4094507"/>
              <a:gd name="connsiteX63" fmla="*/ 677642 w 1866869"/>
              <a:gd name="connsiteY63" fmla="*/ 2437150 h 4094507"/>
              <a:gd name="connsiteX64" fmla="*/ 759398 w 1866869"/>
              <a:gd name="connsiteY64" fmla="*/ 2325233 h 4094507"/>
              <a:gd name="connsiteX65" fmla="*/ 800676 w 1866869"/>
              <a:gd name="connsiteY65" fmla="*/ 2365719 h 4094507"/>
              <a:gd name="connsiteX66" fmla="*/ 844329 w 1866869"/>
              <a:gd name="connsiteY66" fmla="*/ 2403021 h 4094507"/>
              <a:gd name="connsiteX67" fmla="*/ 838776 w 1866869"/>
              <a:gd name="connsiteY67" fmla="*/ 2332381 h 4094507"/>
              <a:gd name="connsiteX68" fmla="*/ 838776 w 1866869"/>
              <a:gd name="connsiteY68" fmla="*/ 2282375 h 4094507"/>
              <a:gd name="connsiteX69" fmla="*/ 822107 w 1866869"/>
              <a:gd name="connsiteY69" fmla="*/ 2253800 h 4094507"/>
              <a:gd name="connsiteX70" fmla="*/ 801467 w 1866869"/>
              <a:gd name="connsiteY70" fmla="*/ 2217281 h 4094507"/>
              <a:gd name="connsiteX71" fmla="*/ 741144 w 1866869"/>
              <a:gd name="connsiteY71" fmla="*/ 2187125 h 4094507"/>
              <a:gd name="connsiteX72" fmla="*/ 676054 w 1866869"/>
              <a:gd name="connsiteY72" fmla="*/ 2160927 h 4094507"/>
              <a:gd name="connsiteX73" fmla="*/ 735588 w 1866869"/>
              <a:gd name="connsiteY73" fmla="*/ 2135531 h 4094507"/>
              <a:gd name="connsiteX74" fmla="*/ 789561 w 1866869"/>
              <a:gd name="connsiteY74" fmla="*/ 2068057 h 4094507"/>
              <a:gd name="connsiteX75" fmla="*/ 846713 w 1866869"/>
              <a:gd name="connsiteY75" fmla="*/ 2052981 h 4094507"/>
              <a:gd name="connsiteX76" fmla="*/ 853063 w 1866869"/>
              <a:gd name="connsiteY76" fmla="*/ 2010912 h 4094507"/>
              <a:gd name="connsiteX77" fmla="*/ 861792 w 1866869"/>
              <a:gd name="connsiteY77" fmla="*/ 1963281 h 4094507"/>
              <a:gd name="connsiteX78" fmla="*/ 880842 w 1866869"/>
              <a:gd name="connsiteY78" fmla="*/ 1866447 h 4094507"/>
              <a:gd name="connsiteX79" fmla="*/ 853064 w 1866869"/>
              <a:gd name="connsiteY79" fmla="*/ 1779931 h 4094507"/>
              <a:gd name="connsiteX80" fmla="*/ 926089 w 1866869"/>
              <a:gd name="connsiteY80" fmla="*/ 1703731 h 4094507"/>
              <a:gd name="connsiteX81" fmla="*/ 992764 w 1866869"/>
              <a:gd name="connsiteY81" fmla="*/ 1671981 h 4094507"/>
              <a:gd name="connsiteX82" fmla="*/ 995939 w 1866869"/>
              <a:gd name="connsiteY82" fmla="*/ 1621181 h 4094507"/>
              <a:gd name="connsiteX83" fmla="*/ 1224538 w 1866869"/>
              <a:gd name="connsiteY83" fmla="*/ 1592606 h 4094507"/>
              <a:gd name="connsiteX84" fmla="*/ 1221364 w 1866869"/>
              <a:gd name="connsiteY84" fmla="*/ 1459256 h 4094507"/>
              <a:gd name="connsiteX85" fmla="*/ 1141989 w 1866869"/>
              <a:gd name="connsiteY85" fmla="*/ 1386231 h 4094507"/>
              <a:gd name="connsiteX86" fmla="*/ 1348364 w 1866869"/>
              <a:gd name="connsiteY86" fmla="*/ 1373531 h 4094507"/>
              <a:gd name="connsiteX87" fmla="*/ 1427739 w 1866869"/>
              <a:gd name="connsiteY87" fmla="*/ 1183031 h 4094507"/>
              <a:gd name="connsiteX88" fmla="*/ 1424564 w 1866869"/>
              <a:gd name="connsiteY88" fmla="*/ 976656 h 4094507"/>
              <a:gd name="connsiteX89" fmla="*/ 1459489 w 1866869"/>
              <a:gd name="connsiteY89" fmla="*/ 909981 h 4094507"/>
              <a:gd name="connsiteX90" fmla="*/ 1570615 w 1866869"/>
              <a:gd name="connsiteY90" fmla="*/ 897281 h 4094507"/>
              <a:gd name="connsiteX91" fmla="*/ 1586489 w 1866869"/>
              <a:gd name="connsiteY91" fmla="*/ 967131 h 4094507"/>
              <a:gd name="connsiteX92" fmla="*/ 1726189 w 1866869"/>
              <a:gd name="connsiteY92" fmla="*/ 932206 h 4094507"/>
              <a:gd name="connsiteX93" fmla="*/ 1764289 w 1866869"/>
              <a:gd name="connsiteY93" fmla="*/ 986181 h 4094507"/>
              <a:gd name="connsiteX94" fmla="*/ 1865886 w 1866869"/>
              <a:gd name="connsiteY94" fmla="*/ 821079 h 4094507"/>
              <a:gd name="connsiteX95" fmla="*/ 1805565 w 1866869"/>
              <a:gd name="connsiteY95" fmla="*/ 649631 h 4094507"/>
              <a:gd name="connsiteX96" fmla="*/ 1643639 w 1866869"/>
              <a:gd name="connsiteY96" fmla="*/ 681381 h 4094507"/>
              <a:gd name="connsiteX97" fmla="*/ 1592839 w 1866869"/>
              <a:gd name="connsiteY97" fmla="*/ 595656 h 4094507"/>
              <a:gd name="connsiteX98" fmla="*/ 1494414 w 1866869"/>
              <a:gd name="connsiteY98" fmla="*/ 681381 h 4094507"/>
              <a:gd name="connsiteX99" fmla="*/ 1364240 w 1866869"/>
              <a:gd name="connsiteY99" fmla="*/ 690906 h 4094507"/>
              <a:gd name="connsiteX100" fmla="*/ 1364239 w 1866869"/>
              <a:gd name="connsiteY100" fmla="*/ 706781 h 4094507"/>
              <a:gd name="connsiteX101" fmla="*/ 1570614 w 1866869"/>
              <a:gd name="connsiteY101" fmla="*/ 481356 h 4094507"/>
              <a:gd name="connsiteX102" fmla="*/ 1395989 w 1866869"/>
              <a:gd name="connsiteY102" fmla="*/ 446431 h 4094507"/>
              <a:gd name="connsiteX103" fmla="*/ 1570615 w 1866869"/>
              <a:gd name="connsiteY103" fmla="*/ 379756 h 4094507"/>
              <a:gd name="connsiteX104" fmla="*/ 1646813 w 1866869"/>
              <a:gd name="connsiteY104" fmla="*/ 211481 h 4094507"/>
              <a:gd name="connsiteX105" fmla="*/ 1418213 w 1866869"/>
              <a:gd name="connsiteY105" fmla="*/ 43206 h 4094507"/>
              <a:gd name="connsiteX106" fmla="*/ 1215014 w 1866869"/>
              <a:gd name="connsiteY106" fmla="*/ 8281 h 4094507"/>
              <a:gd name="connsiteX107" fmla="*/ 951489 w 1866869"/>
              <a:gd name="connsiteY107" fmla="*/ 201956 h 4094507"/>
              <a:gd name="connsiteX108" fmla="*/ 941964 w 1866869"/>
              <a:gd name="connsiteY108" fmla="*/ 328956 h 4094507"/>
              <a:gd name="connsiteX109" fmla="*/ 989589 w 1866869"/>
              <a:gd name="connsiteY109" fmla="*/ 398806 h 4094507"/>
              <a:gd name="connsiteX110" fmla="*/ 973714 w 1866869"/>
              <a:gd name="connsiteY110" fmla="*/ 468656 h 4094507"/>
              <a:gd name="connsiteX111" fmla="*/ 837189 w 1866869"/>
              <a:gd name="connsiteY111" fmla="*/ 348006 h 4094507"/>
              <a:gd name="connsiteX112" fmla="*/ 818138 w 1866869"/>
              <a:gd name="connsiteY112" fmla="*/ 179731 h 4094507"/>
              <a:gd name="connsiteX113" fmla="*/ 751464 w 1866869"/>
              <a:gd name="connsiteY113" fmla="*/ 167031 h 4094507"/>
              <a:gd name="connsiteX114" fmla="*/ 637164 w 1866869"/>
              <a:gd name="connsiteY114" fmla="*/ 287681 h 4094507"/>
              <a:gd name="connsiteX115" fmla="*/ 595889 w 1866869"/>
              <a:gd name="connsiteY115" fmla="*/ 487706 h 4094507"/>
              <a:gd name="connsiteX116" fmla="*/ 526039 w 1866869"/>
              <a:gd name="connsiteY116" fmla="*/ 398806 h 4094507"/>
              <a:gd name="connsiteX117" fmla="*/ 399039 w 1866869"/>
              <a:gd name="connsiteY117" fmla="*/ 294031 h 4094507"/>
              <a:gd name="connsiteX118" fmla="*/ 322838 w 1866869"/>
              <a:gd name="connsiteY118" fmla="*/ 195606 h 4094507"/>
              <a:gd name="connsiteX119" fmla="*/ 189488 w 1866869"/>
              <a:gd name="connsiteY119" fmla="*/ 424206 h 4094507"/>
              <a:gd name="connsiteX120" fmla="*/ 205364 w 1866869"/>
              <a:gd name="connsiteY120" fmla="*/ 500406 h 4094507"/>
              <a:gd name="connsiteX121" fmla="*/ 291089 w 1866869"/>
              <a:gd name="connsiteY121" fmla="*/ 500406 h 4094507"/>
              <a:gd name="connsiteX122" fmla="*/ 246639 w 1866869"/>
              <a:gd name="connsiteY122" fmla="*/ 582956 h 4094507"/>
              <a:gd name="connsiteX123" fmla="*/ 138689 w 1866869"/>
              <a:gd name="connsiteY123" fmla="*/ 655981 h 4094507"/>
              <a:gd name="connsiteX124" fmla="*/ 81536 w 1866869"/>
              <a:gd name="connsiteY124" fmla="*/ 913152 h 4094507"/>
              <a:gd name="connsiteX125" fmla="*/ 87889 w 1866869"/>
              <a:gd name="connsiteY125" fmla="*/ 1094131 h 4094507"/>
              <a:gd name="connsiteX126" fmla="*/ 97414 w 1866869"/>
              <a:gd name="connsiteY126" fmla="*/ 986181 h 4094507"/>
              <a:gd name="connsiteX127" fmla="*/ 141864 w 1866869"/>
              <a:gd name="connsiteY127" fmla="*/ 919506 h 4094507"/>
              <a:gd name="connsiteX128" fmla="*/ 224414 w 1866869"/>
              <a:gd name="connsiteY128" fmla="*/ 735356 h 4094507"/>
              <a:gd name="connsiteX129" fmla="*/ 240289 w 1866869"/>
              <a:gd name="connsiteY129" fmla="*/ 1021106 h 4094507"/>
              <a:gd name="connsiteX130" fmla="*/ 281564 w 1866869"/>
              <a:gd name="connsiteY130" fmla="*/ 1141756 h 4094507"/>
              <a:gd name="connsiteX131" fmla="*/ 202189 w 1866869"/>
              <a:gd name="connsiteY131" fmla="*/ 1205256 h 4094507"/>
              <a:gd name="connsiteX132" fmla="*/ 56139 w 1866869"/>
              <a:gd name="connsiteY132" fmla="*/ 1246531 h 4094507"/>
              <a:gd name="connsiteX133" fmla="*/ 17245 w 1866869"/>
              <a:gd name="connsiteY133" fmla="*/ 1389406 h 4094507"/>
              <a:gd name="connsiteX134" fmla="*/ 5339 w 1866869"/>
              <a:gd name="connsiteY134" fmla="*/ 1443381 h 4094507"/>
              <a:gd name="connsiteX135" fmla="*/ 110114 w 1866869"/>
              <a:gd name="connsiteY135" fmla="*/ 1586256 h 4094507"/>
              <a:gd name="connsiteX136" fmla="*/ 246639 w 1866869"/>
              <a:gd name="connsiteY136" fmla="*/ 1716431 h 4094507"/>
              <a:gd name="connsiteX137" fmla="*/ 227587 w 1866869"/>
              <a:gd name="connsiteY137" fmla="*/ 1973601 h 4094507"/>
              <a:gd name="connsiteX138" fmla="*/ 227587 w 1866869"/>
              <a:gd name="connsiteY138" fmla="*/ 1973205 h 4094507"/>
              <a:gd name="connsiteX0" fmla="*/ 227587 w 1866869"/>
              <a:gd name="connsiteY0" fmla="*/ 1973205 h 4094507"/>
              <a:gd name="connsiteX1" fmla="*/ 198220 w 1866869"/>
              <a:gd name="connsiteY1" fmla="*/ 2044250 h 4094507"/>
              <a:gd name="connsiteX2" fmla="*/ 152180 w 1866869"/>
              <a:gd name="connsiteY2" fmla="*/ 2148228 h 4094507"/>
              <a:gd name="connsiteX3" fmla="*/ 126783 w 1866869"/>
              <a:gd name="connsiteY3" fmla="*/ 2260944 h 4094507"/>
              <a:gd name="connsiteX4" fmla="*/ 128367 w 1866869"/>
              <a:gd name="connsiteY4" fmla="*/ 2467313 h 4094507"/>
              <a:gd name="connsiteX5" fmla="*/ 213298 w 1866869"/>
              <a:gd name="connsiteY5" fmla="*/ 2610983 h 4094507"/>
              <a:gd name="connsiteX6" fmla="*/ 252988 w 1866869"/>
              <a:gd name="connsiteY6" fmla="*/ 2689569 h 4094507"/>
              <a:gd name="connsiteX7" fmla="*/ 283149 w 1866869"/>
              <a:gd name="connsiteY7" fmla="*/ 2759415 h 4094507"/>
              <a:gd name="connsiteX8" fmla="*/ 226794 w 1866869"/>
              <a:gd name="connsiteY8" fmla="*/ 2770531 h 4094507"/>
              <a:gd name="connsiteX9" fmla="*/ 105351 w 1866869"/>
              <a:gd name="connsiteY9" fmla="*/ 2813394 h 4094507"/>
              <a:gd name="connsiteX10" fmla="*/ 50582 w 1866869"/>
              <a:gd name="connsiteY10" fmla="*/ 2834825 h 4094507"/>
              <a:gd name="connsiteX11" fmla="*/ 10098 w 1866869"/>
              <a:gd name="connsiteY11" fmla="*/ 2836409 h 4094507"/>
              <a:gd name="connsiteX12" fmla="*/ 55344 w 1866869"/>
              <a:gd name="connsiteY12" fmla="*/ 2918169 h 4094507"/>
              <a:gd name="connsiteX13" fmla="*/ 84711 w 1866869"/>
              <a:gd name="connsiteY13" fmla="*/ 2929279 h 4094507"/>
              <a:gd name="connsiteX14" fmla="*/ 122019 w 1866869"/>
              <a:gd name="connsiteY14" fmla="*/ 2906262 h 4094507"/>
              <a:gd name="connsiteX15" fmla="*/ 172023 w 1866869"/>
              <a:gd name="connsiteY15" fmla="*/ 2897527 h 4094507"/>
              <a:gd name="connsiteX16" fmla="*/ 126779 w 1866869"/>
              <a:gd name="connsiteY16" fmla="*/ 2965788 h 4094507"/>
              <a:gd name="connsiteX17" fmla="*/ 97413 w 1866869"/>
              <a:gd name="connsiteY17" fmla="*/ 3034056 h 4094507"/>
              <a:gd name="connsiteX18" fmla="*/ 161704 w 1866869"/>
              <a:gd name="connsiteY18" fmla="*/ 3115808 h 4094507"/>
              <a:gd name="connsiteX19" fmla="*/ 191073 w 1866869"/>
              <a:gd name="connsiteY19" fmla="*/ 3172958 h 4094507"/>
              <a:gd name="connsiteX20" fmla="*/ 97411 w 1866869"/>
              <a:gd name="connsiteY20" fmla="*/ 3218203 h 4094507"/>
              <a:gd name="connsiteX21" fmla="*/ 145038 w 1866869"/>
              <a:gd name="connsiteY21" fmla="*/ 3307106 h 4094507"/>
              <a:gd name="connsiteX22" fmla="*/ 243460 w 1866869"/>
              <a:gd name="connsiteY22" fmla="*/ 3341234 h 4094507"/>
              <a:gd name="connsiteX23" fmla="*/ 326805 w 1866869"/>
              <a:gd name="connsiteY23" fmla="*/ 3365841 h 4094507"/>
              <a:gd name="connsiteX24" fmla="*/ 392685 w 1866869"/>
              <a:gd name="connsiteY24" fmla="*/ 3453152 h 4094507"/>
              <a:gd name="connsiteX25" fmla="*/ 576838 w 1866869"/>
              <a:gd name="connsiteY25" fmla="*/ 3767481 h 4094507"/>
              <a:gd name="connsiteX26" fmla="*/ 694313 w 1866869"/>
              <a:gd name="connsiteY26" fmla="*/ 3830980 h 4094507"/>
              <a:gd name="connsiteX27" fmla="*/ 751463 w 1866869"/>
              <a:gd name="connsiteY27" fmla="*/ 3796057 h 4094507"/>
              <a:gd name="connsiteX28" fmla="*/ 849888 w 1866869"/>
              <a:gd name="connsiteY28" fmla="*/ 3786531 h 4094507"/>
              <a:gd name="connsiteX29" fmla="*/ 983238 w 1866869"/>
              <a:gd name="connsiteY29" fmla="*/ 3948456 h 4094507"/>
              <a:gd name="connsiteX30" fmla="*/ 1018163 w 1866869"/>
              <a:gd name="connsiteY30" fmla="*/ 4024655 h 4094507"/>
              <a:gd name="connsiteX31" fmla="*/ 1116588 w 1866869"/>
              <a:gd name="connsiteY31" fmla="*/ 4094507 h 4094507"/>
              <a:gd name="connsiteX32" fmla="*/ 1165799 w 1866869"/>
              <a:gd name="connsiteY32" fmla="*/ 4024652 h 4094507"/>
              <a:gd name="connsiteX33" fmla="*/ 1284864 w 1866869"/>
              <a:gd name="connsiteY33" fmla="*/ 3951632 h 4094507"/>
              <a:gd name="connsiteX34" fmla="*/ 1361063 w 1866869"/>
              <a:gd name="connsiteY34" fmla="*/ 3846855 h 4094507"/>
              <a:gd name="connsiteX35" fmla="*/ 1291213 w 1866869"/>
              <a:gd name="connsiteY35" fmla="*/ 3691282 h 4094507"/>
              <a:gd name="connsiteX36" fmla="*/ 1161039 w 1866869"/>
              <a:gd name="connsiteY36" fmla="*/ 3669057 h 4094507"/>
              <a:gd name="connsiteX37" fmla="*/ 1151513 w 1866869"/>
              <a:gd name="connsiteY37" fmla="*/ 3570631 h 4094507"/>
              <a:gd name="connsiteX38" fmla="*/ 1237239 w 1866869"/>
              <a:gd name="connsiteY38" fmla="*/ 3453157 h 4094507"/>
              <a:gd name="connsiteX39" fmla="*/ 1392814 w 1866869"/>
              <a:gd name="connsiteY39" fmla="*/ 3338857 h 4094507"/>
              <a:gd name="connsiteX40" fmla="*/ 1548388 w 1866869"/>
              <a:gd name="connsiteY40" fmla="*/ 3253132 h 4094507"/>
              <a:gd name="connsiteX41" fmla="*/ 1619823 w 1866869"/>
              <a:gd name="connsiteY41" fmla="*/ 3114221 h 4094507"/>
              <a:gd name="connsiteX42" fmla="*/ 1497589 w 1866869"/>
              <a:gd name="connsiteY42" fmla="*/ 3072157 h 4094507"/>
              <a:gd name="connsiteX43" fmla="*/ 1319789 w 1866869"/>
              <a:gd name="connsiteY43" fmla="*/ 3119782 h 4094507"/>
              <a:gd name="connsiteX44" fmla="*/ 1154689 w 1866869"/>
              <a:gd name="connsiteY44" fmla="*/ 3008657 h 4094507"/>
              <a:gd name="connsiteX45" fmla="*/ 1059439 w 1866869"/>
              <a:gd name="connsiteY45" fmla="*/ 3002307 h 4094507"/>
              <a:gd name="connsiteX46" fmla="*/ 1014989 w 1866869"/>
              <a:gd name="connsiteY46" fmla="*/ 3037232 h 4094507"/>
              <a:gd name="connsiteX47" fmla="*/ 971329 w 1866869"/>
              <a:gd name="connsiteY47" fmla="*/ 2977696 h 4094507"/>
              <a:gd name="connsiteX48" fmla="*/ 967361 w 1866869"/>
              <a:gd name="connsiteY48" fmla="*/ 2937214 h 4094507"/>
              <a:gd name="connsiteX49" fmla="*/ 964980 w 1866869"/>
              <a:gd name="connsiteY49" fmla="*/ 2937216 h 4094507"/>
              <a:gd name="connsiteX50" fmla="*/ 950691 w 1866869"/>
              <a:gd name="connsiteY50" fmla="*/ 2900702 h 4094507"/>
              <a:gd name="connsiteX51" fmla="*/ 891954 w 1866869"/>
              <a:gd name="connsiteY51" fmla="*/ 2862602 h 4094507"/>
              <a:gd name="connsiteX52" fmla="*/ 860207 w 1866869"/>
              <a:gd name="connsiteY52" fmla="*/ 2846731 h 4094507"/>
              <a:gd name="connsiteX53" fmla="*/ 840360 w 1866869"/>
              <a:gd name="connsiteY53" fmla="*/ 2818152 h 4094507"/>
              <a:gd name="connsiteX54" fmla="*/ 879257 w 1866869"/>
              <a:gd name="connsiteY54" fmla="*/ 2787200 h 4094507"/>
              <a:gd name="connsiteX55" fmla="*/ 910212 w 1866869"/>
              <a:gd name="connsiteY55" fmla="*/ 2770526 h 4094507"/>
              <a:gd name="connsiteX56" fmla="*/ 938788 w 1866869"/>
              <a:gd name="connsiteY56" fmla="*/ 2758625 h 4094507"/>
              <a:gd name="connsiteX57" fmla="*/ 989586 w 1866869"/>
              <a:gd name="connsiteY57" fmla="*/ 2735602 h 4094507"/>
              <a:gd name="connsiteX58" fmla="*/ 951486 w 1866869"/>
              <a:gd name="connsiteY58" fmla="*/ 2591139 h 4094507"/>
              <a:gd name="connsiteX59" fmla="*/ 776068 w 1866869"/>
              <a:gd name="connsiteY59" fmla="*/ 2502240 h 4094507"/>
              <a:gd name="connsiteX60" fmla="*/ 768923 w 1866869"/>
              <a:gd name="connsiteY60" fmla="*/ 2502636 h 4094507"/>
              <a:gd name="connsiteX61" fmla="*/ 726855 w 1866869"/>
              <a:gd name="connsiteY61" fmla="*/ 2438739 h 4094507"/>
              <a:gd name="connsiteX62" fmla="*/ 693519 w 1866869"/>
              <a:gd name="connsiteY62" fmla="*/ 2444300 h 4094507"/>
              <a:gd name="connsiteX63" fmla="*/ 677642 w 1866869"/>
              <a:gd name="connsiteY63" fmla="*/ 2437150 h 4094507"/>
              <a:gd name="connsiteX64" fmla="*/ 759398 w 1866869"/>
              <a:gd name="connsiteY64" fmla="*/ 2325233 h 4094507"/>
              <a:gd name="connsiteX65" fmla="*/ 800676 w 1866869"/>
              <a:gd name="connsiteY65" fmla="*/ 2365719 h 4094507"/>
              <a:gd name="connsiteX66" fmla="*/ 844329 w 1866869"/>
              <a:gd name="connsiteY66" fmla="*/ 2403021 h 4094507"/>
              <a:gd name="connsiteX67" fmla="*/ 838776 w 1866869"/>
              <a:gd name="connsiteY67" fmla="*/ 2332381 h 4094507"/>
              <a:gd name="connsiteX68" fmla="*/ 838776 w 1866869"/>
              <a:gd name="connsiteY68" fmla="*/ 2282375 h 4094507"/>
              <a:gd name="connsiteX69" fmla="*/ 822107 w 1866869"/>
              <a:gd name="connsiteY69" fmla="*/ 2253800 h 4094507"/>
              <a:gd name="connsiteX70" fmla="*/ 801467 w 1866869"/>
              <a:gd name="connsiteY70" fmla="*/ 2217281 h 4094507"/>
              <a:gd name="connsiteX71" fmla="*/ 741144 w 1866869"/>
              <a:gd name="connsiteY71" fmla="*/ 2187125 h 4094507"/>
              <a:gd name="connsiteX72" fmla="*/ 676054 w 1866869"/>
              <a:gd name="connsiteY72" fmla="*/ 2160927 h 4094507"/>
              <a:gd name="connsiteX73" fmla="*/ 735588 w 1866869"/>
              <a:gd name="connsiteY73" fmla="*/ 2135531 h 4094507"/>
              <a:gd name="connsiteX74" fmla="*/ 789561 w 1866869"/>
              <a:gd name="connsiteY74" fmla="*/ 2068057 h 4094507"/>
              <a:gd name="connsiteX75" fmla="*/ 846713 w 1866869"/>
              <a:gd name="connsiteY75" fmla="*/ 2052981 h 4094507"/>
              <a:gd name="connsiteX76" fmla="*/ 853063 w 1866869"/>
              <a:gd name="connsiteY76" fmla="*/ 2010912 h 4094507"/>
              <a:gd name="connsiteX77" fmla="*/ 861792 w 1866869"/>
              <a:gd name="connsiteY77" fmla="*/ 1963281 h 4094507"/>
              <a:gd name="connsiteX78" fmla="*/ 880842 w 1866869"/>
              <a:gd name="connsiteY78" fmla="*/ 1866447 h 4094507"/>
              <a:gd name="connsiteX79" fmla="*/ 853064 w 1866869"/>
              <a:gd name="connsiteY79" fmla="*/ 1779931 h 4094507"/>
              <a:gd name="connsiteX80" fmla="*/ 926089 w 1866869"/>
              <a:gd name="connsiteY80" fmla="*/ 1703731 h 4094507"/>
              <a:gd name="connsiteX81" fmla="*/ 992764 w 1866869"/>
              <a:gd name="connsiteY81" fmla="*/ 1671981 h 4094507"/>
              <a:gd name="connsiteX82" fmla="*/ 995939 w 1866869"/>
              <a:gd name="connsiteY82" fmla="*/ 1621181 h 4094507"/>
              <a:gd name="connsiteX83" fmla="*/ 1224538 w 1866869"/>
              <a:gd name="connsiteY83" fmla="*/ 1592606 h 4094507"/>
              <a:gd name="connsiteX84" fmla="*/ 1221364 w 1866869"/>
              <a:gd name="connsiteY84" fmla="*/ 1459256 h 4094507"/>
              <a:gd name="connsiteX85" fmla="*/ 1141989 w 1866869"/>
              <a:gd name="connsiteY85" fmla="*/ 1386231 h 4094507"/>
              <a:gd name="connsiteX86" fmla="*/ 1348364 w 1866869"/>
              <a:gd name="connsiteY86" fmla="*/ 1373531 h 4094507"/>
              <a:gd name="connsiteX87" fmla="*/ 1427739 w 1866869"/>
              <a:gd name="connsiteY87" fmla="*/ 1183031 h 4094507"/>
              <a:gd name="connsiteX88" fmla="*/ 1424564 w 1866869"/>
              <a:gd name="connsiteY88" fmla="*/ 976656 h 4094507"/>
              <a:gd name="connsiteX89" fmla="*/ 1459489 w 1866869"/>
              <a:gd name="connsiteY89" fmla="*/ 909981 h 4094507"/>
              <a:gd name="connsiteX90" fmla="*/ 1570615 w 1866869"/>
              <a:gd name="connsiteY90" fmla="*/ 897281 h 4094507"/>
              <a:gd name="connsiteX91" fmla="*/ 1586489 w 1866869"/>
              <a:gd name="connsiteY91" fmla="*/ 967131 h 4094507"/>
              <a:gd name="connsiteX92" fmla="*/ 1726189 w 1866869"/>
              <a:gd name="connsiteY92" fmla="*/ 932206 h 4094507"/>
              <a:gd name="connsiteX93" fmla="*/ 1764289 w 1866869"/>
              <a:gd name="connsiteY93" fmla="*/ 986181 h 4094507"/>
              <a:gd name="connsiteX94" fmla="*/ 1865886 w 1866869"/>
              <a:gd name="connsiteY94" fmla="*/ 821079 h 4094507"/>
              <a:gd name="connsiteX95" fmla="*/ 1805565 w 1866869"/>
              <a:gd name="connsiteY95" fmla="*/ 649631 h 4094507"/>
              <a:gd name="connsiteX96" fmla="*/ 1643639 w 1866869"/>
              <a:gd name="connsiteY96" fmla="*/ 681381 h 4094507"/>
              <a:gd name="connsiteX97" fmla="*/ 1592839 w 1866869"/>
              <a:gd name="connsiteY97" fmla="*/ 595656 h 4094507"/>
              <a:gd name="connsiteX98" fmla="*/ 1494414 w 1866869"/>
              <a:gd name="connsiteY98" fmla="*/ 681381 h 4094507"/>
              <a:gd name="connsiteX99" fmla="*/ 1376940 w 1866869"/>
              <a:gd name="connsiteY99" fmla="*/ 659156 h 4094507"/>
              <a:gd name="connsiteX100" fmla="*/ 1364239 w 1866869"/>
              <a:gd name="connsiteY100" fmla="*/ 706781 h 4094507"/>
              <a:gd name="connsiteX101" fmla="*/ 1570614 w 1866869"/>
              <a:gd name="connsiteY101" fmla="*/ 481356 h 4094507"/>
              <a:gd name="connsiteX102" fmla="*/ 1395989 w 1866869"/>
              <a:gd name="connsiteY102" fmla="*/ 446431 h 4094507"/>
              <a:gd name="connsiteX103" fmla="*/ 1570615 w 1866869"/>
              <a:gd name="connsiteY103" fmla="*/ 379756 h 4094507"/>
              <a:gd name="connsiteX104" fmla="*/ 1646813 w 1866869"/>
              <a:gd name="connsiteY104" fmla="*/ 211481 h 4094507"/>
              <a:gd name="connsiteX105" fmla="*/ 1418213 w 1866869"/>
              <a:gd name="connsiteY105" fmla="*/ 43206 h 4094507"/>
              <a:gd name="connsiteX106" fmla="*/ 1215014 w 1866869"/>
              <a:gd name="connsiteY106" fmla="*/ 8281 h 4094507"/>
              <a:gd name="connsiteX107" fmla="*/ 951489 w 1866869"/>
              <a:gd name="connsiteY107" fmla="*/ 201956 h 4094507"/>
              <a:gd name="connsiteX108" fmla="*/ 941964 w 1866869"/>
              <a:gd name="connsiteY108" fmla="*/ 328956 h 4094507"/>
              <a:gd name="connsiteX109" fmla="*/ 989589 w 1866869"/>
              <a:gd name="connsiteY109" fmla="*/ 398806 h 4094507"/>
              <a:gd name="connsiteX110" fmla="*/ 973714 w 1866869"/>
              <a:gd name="connsiteY110" fmla="*/ 468656 h 4094507"/>
              <a:gd name="connsiteX111" fmla="*/ 837189 w 1866869"/>
              <a:gd name="connsiteY111" fmla="*/ 348006 h 4094507"/>
              <a:gd name="connsiteX112" fmla="*/ 818138 w 1866869"/>
              <a:gd name="connsiteY112" fmla="*/ 179731 h 4094507"/>
              <a:gd name="connsiteX113" fmla="*/ 751464 w 1866869"/>
              <a:gd name="connsiteY113" fmla="*/ 167031 h 4094507"/>
              <a:gd name="connsiteX114" fmla="*/ 637164 w 1866869"/>
              <a:gd name="connsiteY114" fmla="*/ 287681 h 4094507"/>
              <a:gd name="connsiteX115" fmla="*/ 595889 w 1866869"/>
              <a:gd name="connsiteY115" fmla="*/ 487706 h 4094507"/>
              <a:gd name="connsiteX116" fmla="*/ 526039 w 1866869"/>
              <a:gd name="connsiteY116" fmla="*/ 398806 h 4094507"/>
              <a:gd name="connsiteX117" fmla="*/ 399039 w 1866869"/>
              <a:gd name="connsiteY117" fmla="*/ 294031 h 4094507"/>
              <a:gd name="connsiteX118" fmla="*/ 322838 w 1866869"/>
              <a:gd name="connsiteY118" fmla="*/ 195606 h 4094507"/>
              <a:gd name="connsiteX119" fmla="*/ 189488 w 1866869"/>
              <a:gd name="connsiteY119" fmla="*/ 424206 h 4094507"/>
              <a:gd name="connsiteX120" fmla="*/ 205364 w 1866869"/>
              <a:gd name="connsiteY120" fmla="*/ 500406 h 4094507"/>
              <a:gd name="connsiteX121" fmla="*/ 291089 w 1866869"/>
              <a:gd name="connsiteY121" fmla="*/ 500406 h 4094507"/>
              <a:gd name="connsiteX122" fmla="*/ 246639 w 1866869"/>
              <a:gd name="connsiteY122" fmla="*/ 582956 h 4094507"/>
              <a:gd name="connsiteX123" fmla="*/ 138689 w 1866869"/>
              <a:gd name="connsiteY123" fmla="*/ 655981 h 4094507"/>
              <a:gd name="connsiteX124" fmla="*/ 81536 w 1866869"/>
              <a:gd name="connsiteY124" fmla="*/ 913152 h 4094507"/>
              <a:gd name="connsiteX125" fmla="*/ 87889 w 1866869"/>
              <a:gd name="connsiteY125" fmla="*/ 1094131 h 4094507"/>
              <a:gd name="connsiteX126" fmla="*/ 97414 w 1866869"/>
              <a:gd name="connsiteY126" fmla="*/ 986181 h 4094507"/>
              <a:gd name="connsiteX127" fmla="*/ 141864 w 1866869"/>
              <a:gd name="connsiteY127" fmla="*/ 919506 h 4094507"/>
              <a:gd name="connsiteX128" fmla="*/ 224414 w 1866869"/>
              <a:gd name="connsiteY128" fmla="*/ 735356 h 4094507"/>
              <a:gd name="connsiteX129" fmla="*/ 240289 w 1866869"/>
              <a:gd name="connsiteY129" fmla="*/ 1021106 h 4094507"/>
              <a:gd name="connsiteX130" fmla="*/ 281564 w 1866869"/>
              <a:gd name="connsiteY130" fmla="*/ 1141756 h 4094507"/>
              <a:gd name="connsiteX131" fmla="*/ 202189 w 1866869"/>
              <a:gd name="connsiteY131" fmla="*/ 1205256 h 4094507"/>
              <a:gd name="connsiteX132" fmla="*/ 56139 w 1866869"/>
              <a:gd name="connsiteY132" fmla="*/ 1246531 h 4094507"/>
              <a:gd name="connsiteX133" fmla="*/ 17245 w 1866869"/>
              <a:gd name="connsiteY133" fmla="*/ 1389406 h 4094507"/>
              <a:gd name="connsiteX134" fmla="*/ 5339 w 1866869"/>
              <a:gd name="connsiteY134" fmla="*/ 1443381 h 4094507"/>
              <a:gd name="connsiteX135" fmla="*/ 110114 w 1866869"/>
              <a:gd name="connsiteY135" fmla="*/ 1586256 h 4094507"/>
              <a:gd name="connsiteX136" fmla="*/ 246639 w 1866869"/>
              <a:gd name="connsiteY136" fmla="*/ 1716431 h 4094507"/>
              <a:gd name="connsiteX137" fmla="*/ 227587 w 1866869"/>
              <a:gd name="connsiteY137" fmla="*/ 1973601 h 4094507"/>
              <a:gd name="connsiteX138" fmla="*/ 227587 w 1866869"/>
              <a:gd name="connsiteY138" fmla="*/ 1973205 h 4094507"/>
              <a:gd name="connsiteX0" fmla="*/ 227587 w 1866869"/>
              <a:gd name="connsiteY0" fmla="*/ 1971209 h 4092511"/>
              <a:gd name="connsiteX1" fmla="*/ 198220 w 1866869"/>
              <a:gd name="connsiteY1" fmla="*/ 2042254 h 4092511"/>
              <a:gd name="connsiteX2" fmla="*/ 152180 w 1866869"/>
              <a:gd name="connsiteY2" fmla="*/ 2146232 h 4092511"/>
              <a:gd name="connsiteX3" fmla="*/ 126783 w 1866869"/>
              <a:gd name="connsiteY3" fmla="*/ 2258948 h 4092511"/>
              <a:gd name="connsiteX4" fmla="*/ 128367 w 1866869"/>
              <a:gd name="connsiteY4" fmla="*/ 2465317 h 4092511"/>
              <a:gd name="connsiteX5" fmla="*/ 213298 w 1866869"/>
              <a:gd name="connsiteY5" fmla="*/ 2608987 h 4092511"/>
              <a:gd name="connsiteX6" fmla="*/ 252988 w 1866869"/>
              <a:gd name="connsiteY6" fmla="*/ 2687573 h 4092511"/>
              <a:gd name="connsiteX7" fmla="*/ 283149 w 1866869"/>
              <a:gd name="connsiteY7" fmla="*/ 2757419 h 4092511"/>
              <a:gd name="connsiteX8" fmla="*/ 226794 w 1866869"/>
              <a:gd name="connsiteY8" fmla="*/ 2768535 h 4092511"/>
              <a:gd name="connsiteX9" fmla="*/ 105351 w 1866869"/>
              <a:gd name="connsiteY9" fmla="*/ 2811398 h 4092511"/>
              <a:gd name="connsiteX10" fmla="*/ 50582 w 1866869"/>
              <a:gd name="connsiteY10" fmla="*/ 2832829 h 4092511"/>
              <a:gd name="connsiteX11" fmla="*/ 10098 w 1866869"/>
              <a:gd name="connsiteY11" fmla="*/ 2834413 h 4092511"/>
              <a:gd name="connsiteX12" fmla="*/ 55344 w 1866869"/>
              <a:gd name="connsiteY12" fmla="*/ 2916173 h 4092511"/>
              <a:gd name="connsiteX13" fmla="*/ 84711 w 1866869"/>
              <a:gd name="connsiteY13" fmla="*/ 2927283 h 4092511"/>
              <a:gd name="connsiteX14" fmla="*/ 122019 w 1866869"/>
              <a:gd name="connsiteY14" fmla="*/ 2904266 h 4092511"/>
              <a:gd name="connsiteX15" fmla="*/ 172023 w 1866869"/>
              <a:gd name="connsiteY15" fmla="*/ 2895531 h 4092511"/>
              <a:gd name="connsiteX16" fmla="*/ 126779 w 1866869"/>
              <a:gd name="connsiteY16" fmla="*/ 2963792 h 4092511"/>
              <a:gd name="connsiteX17" fmla="*/ 97413 w 1866869"/>
              <a:gd name="connsiteY17" fmla="*/ 3032060 h 4092511"/>
              <a:gd name="connsiteX18" fmla="*/ 161704 w 1866869"/>
              <a:gd name="connsiteY18" fmla="*/ 3113812 h 4092511"/>
              <a:gd name="connsiteX19" fmla="*/ 191073 w 1866869"/>
              <a:gd name="connsiteY19" fmla="*/ 3170962 h 4092511"/>
              <a:gd name="connsiteX20" fmla="*/ 97411 w 1866869"/>
              <a:gd name="connsiteY20" fmla="*/ 3216207 h 4092511"/>
              <a:gd name="connsiteX21" fmla="*/ 145038 w 1866869"/>
              <a:gd name="connsiteY21" fmla="*/ 3305110 h 4092511"/>
              <a:gd name="connsiteX22" fmla="*/ 243460 w 1866869"/>
              <a:gd name="connsiteY22" fmla="*/ 3339238 h 4092511"/>
              <a:gd name="connsiteX23" fmla="*/ 326805 w 1866869"/>
              <a:gd name="connsiteY23" fmla="*/ 3363845 h 4092511"/>
              <a:gd name="connsiteX24" fmla="*/ 392685 w 1866869"/>
              <a:gd name="connsiteY24" fmla="*/ 3451156 h 4092511"/>
              <a:gd name="connsiteX25" fmla="*/ 576838 w 1866869"/>
              <a:gd name="connsiteY25" fmla="*/ 3765485 h 4092511"/>
              <a:gd name="connsiteX26" fmla="*/ 694313 w 1866869"/>
              <a:gd name="connsiteY26" fmla="*/ 3828984 h 4092511"/>
              <a:gd name="connsiteX27" fmla="*/ 751463 w 1866869"/>
              <a:gd name="connsiteY27" fmla="*/ 3794061 h 4092511"/>
              <a:gd name="connsiteX28" fmla="*/ 849888 w 1866869"/>
              <a:gd name="connsiteY28" fmla="*/ 3784535 h 4092511"/>
              <a:gd name="connsiteX29" fmla="*/ 983238 w 1866869"/>
              <a:gd name="connsiteY29" fmla="*/ 3946460 h 4092511"/>
              <a:gd name="connsiteX30" fmla="*/ 1018163 w 1866869"/>
              <a:gd name="connsiteY30" fmla="*/ 4022659 h 4092511"/>
              <a:gd name="connsiteX31" fmla="*/ 1116588 w 1866869"/>
              <a:gd name="connsiteY31" fmla="*/ 4092511 h 4092511"/>
              <a:gd name="connsiteX32" fmla="*/ 1165799 w 1866869"/>
              <a:gd name="connsiteY32" fmla="*/ 4022656 h 4092511"/>
              <a:gd name="connsiteX33" fmla="*/ 1284864 w 1866869"/>
              <a:gd name="connsiteY33" fmla="*/ 3949636 h 4092511"/>
              <a:gd name="connsiteX34" fmla="*/ 1361063 w 1866869"/>
              <a:gd name="connsiteY34" fmla="*/ 3844859 h 4092511"/>
              <a:gd name="connsiteX35" fmla="*/ 1291213 w 1866869"/>
              <a:gd name="connsiteY35" fmla="*/ 3689286 h 4092511"/>
              <a:gd name="connsiteX36" fmla="*/ 1161039 w 1866869"/>
              <a:gd name="connsiteY36" fmla="*/ 3667061 h 4092511"/>
              <a:gd name="connsiteX37" fmla="*/ 1151513 w 1866869"/>
              <a:gd name="connsiteY37" fmla="*/ 3568635 h 4092511"/>
              <a:gd name="connsiteX38" fmla="*/ 1237239 w 1866869"/>
              <a:gd name="connsiteY38" fmla="*/ 3451161 h 4092511"/>
              <a:gd name="connsiteX39" fmla="*/ 1392814 w 1866869"/>
              <a:gd name="connsiteY39" fmla="*/ 3336861 h 4092511"/>
              <a:gd name="connsiteX40" fmla="*/ 1548388 w 1866869"/>
              <a:gd name="connsiteY40" fmla="*/ 3251136 h 4092511"/>
              <a:gd name="connsiteX41" fmla="*/ 1619823 w 1866869"/>
              <a:gd name="connsiteY41" fmla="*/ 3112225 h 4092511"/>
              <a:gd name="connsiteX42" fmla="*/ 1497589 w 1866869"/>
              <a:gd name="connsiteY42" fmla="*/ 3070161 h 4092511"/>
              <a:gd name="connsiteX43" fmla="*/ 1319789 w 1866869"/>
              <a:gd name="connsiteY43" fmla="*/ 3117786 h 4092511"/>
              <a:gd name="connsiteX44" fmla="*/ 1154689 w 1866869"/>
              <a:gd name="connsiteY44" fmla="*/ 3006661 h 4092511"/>
              <a:gd name="connsiteX45" fmla="*/ 1059439 w 1866869"/>
              <a:gd name="connsiteY45" fmla="*/ 3000311 h 4092511"/>
              <a:gd name="connsiteX46" fmla="*/ 1014989 w 1866869"/>
              <a:gd name="connsiteY46" fmla="*/ 3035236 h 4092511"/>
              <a:gd name="connsiteX47" fmla="*/ 971329 w 1866869"/>
              <a:gd name="connsiteY47" fmla="*/ 2975700 h 4092511"/>
              <a:gd name="connsiteX48" fmla="*/ 967361 w 1866869"/>
              <a:gd name="connsiteY48" fmla="*/ 2935218 h 4092511"/>
              <a:gd name="connsiteX49" fmla="*/ 964980 w 1866869"/>
              <a:gd name="connsiteY49" fmla="*/ 2935220 h 4092511"/>
              <a:gd name="connsiteX50" fmla="*/ 950691 w 1866869"/>
              <a:gd name="connsiteY50" fmla="*/ 2898706 h 4092511"/>
              <a:gd name="connsiteX51" fmla="*/ 891954 w 1866869"/>
              <a:gd name="connsiteY51" fmla="*/ 2860606 h 4092511"/>
              <a:gd name="connsiteX52" fmla="*/ 860207 w 1866869"/>
              <a:gd name="connsiteY52" fmla="*/ 2844735 h 4092511"/>
              <a:gd name="connsiteX53" fmla="*/ 840360 w 1866869"/>
              <a:gd name="connsiteY53" fmla="*/ 2816156 h 4092511"/>
              <a:gd name="connsiteX54" fmla="*/ 879257 w 1866869"/>
              <a:gd name="connsiteY54" fmla="*/ 2785204 h 4092511"/>
              <a:gd name="connsiteX55" fmla="*/ 910212 w 1866869"/>
              <a:gd name="connsiteY55" fmla="*/ 2768530 h 4092511"/>
              <a:gd name="connsiteX56" fmla="*/ 938788 w 1866869"/>
              <a:gd name="connsiteY56" fmla="*/ 2756629 h 4092511"/>
              <a:gd name="connsiteX57" fmla="*/ 989586 w 1866869"/>
              <a:gd name="connsiteY57" fmla="*/ 2733606 h 4092511"/>
              <a:gd name="connsiteX58" fmla="*/ 951486 w 1866869"/>
              <a:gd name="connsiteY58" fmla="*/ 2589143 h 4092511"/>
              <a:gd name="connsiteX59" fmla="*/ 776068 w 1866869"/>
              <a:gd name="connsiteY59" fmla="*/ 2500244 h 4092511"/>
              <a:gd name="connsiteX60" fmla="*/ 768923 w 1866869"/>
              <a:gd name="connsiteY60" fmla="*/ 2500640 h 4092511"/>
              <a:gd name="connsiteX61" fmla="*/ 726855 w 1866869"/>
              <a:gd name="connsiteY61" fmla="*/ 2436743 h 4092511"/>
              <a:gd name="connsiteX62" fmla="*/ 693519 w 1866869"/>
              <a:gd name="connsiteY62" fmla="*/ 2442304 h 4092511"/>
              <a:gd name="connsiteX63" fmla="*/ 677642 w 1866869"/>
              <a:gd name="connsiteY63" fmla="*/ 2435154 h 4092511"/>
              <a:gd name="connsiteX64" fmla="*/ 759398 w 1866869"/>
              <a:gd name="connsiteY64" fmla="*/ 2323237 h 4092511"/>
              <a:gd name="connsiteX65" fmla="*/ 800676 w 1866869"/>
              <a:gd name="connsiteY65" fmla="*/ 2363723 h 4092511"/>
              <a:gd name="connsiteX66" fmla="*/ 844329 w 1866869"/>
              <a:gd name="connsiteY66" fmla="*/ 2401025 h 4092511"/>
              <a:gd name="connsiteX67" fmla="*/ 838776 w 1866869"/>
              <a:gd name="connsiteY67" fmla="*/ 2330385 h 4092511"/>
              <a:gd name="connsiteX68" fmla="*/ 838776 w 1866869"/>
              <a:gd name="connsiteY68" fmla="*/ 2280379 h 4092511"/>
              <a:gd name="connsiteX69" fmla="*/ 822107 w 1866869"/>
              <a:gd name="connsiteY69" fmla="*/ 2251804 h 4092511"/>
              <a:gd name="connsiteX70" fmla="*/ 801467 w 1866869"/>
              <a:gd name="connsiteY70" fmla="*/ 2215285 h 4092511"/>
              <a:gd name="connsiteX71" fmla="*/ 741144 w 1866869"/>
              <a:gd name="connsiteY71" fmla="*/ 2185129 h 4092511"/>
              <a:gd name="connsiteX72" fmla="*/ 676054 w 1866869"/>
              <a:gd name="connsiteY72" fmla="*/ 2158931 h 4092511"/>
              <a:gd name="connsiteX73" fmla="*/ 735588 w 1866869"/>
              <a:gd name="connsiteY73" fmla="*/ 2133535 h 4092511"/>
              <a:gd name="connsiteX74" fmla="*/ 789561 w 1866869"/>
              <a:gd name="connsiteY74" fmla="*/ 2066061 h 4092511"/>
              <a:gd name="connsiteX75" fmla="*/ 846713 w 1866869"/>
              <a:gd name="connsiteY75" fmla="*/ 2050985 h 4092511"/>
              <a:gd name="connsiteX76" fmla="*/ 853063 w 1866869"/>
              <a:gd name="connsiteY76" fmla="*/ 2008916 h 4092511"/>
              <a:gd name="connsiteX77" fmla="*/ 861792 w 1866869"/>
              <a:gd name="connsiteY77" fmla="*/ 1961285 h 4092511"/>
              <a:gd name="connsiteX78" fmla="*/ 880842 w 1866869"/>
              <a:gd name="connsiteY78" fmla="*/ 1864451 h 4092511"/>
              <a:gd name="connsiteX79" fmla="*/ 853064 w 1866869"/>
              <a:gd name="connsiteY79" fmla="*/ 1777935 h 4092511"/>
              <a:gd name="connsiteX80" fmla="*/ 926089 w 1866869"/>
              <a:gd name="connsiteY80" fmla="*/ 1701735 h 4092511"/>
              <a:gd name="connsiteX81" fmla="*/ 992764 w 1866869"/>
              <a:gd name="connsiteY81" fmla="*/ 1669985 h 4092511"/>
              <a:gd name="connsiteX82" fmla="*/ 995939 w 1866869"/>
              <a:gd name="connsiteY82" fmla="*/ 1619185 h 4092511"/>
              <a:gd name="connsiteX83" fmla="*/ 1224538 w 1866869"/>
              <a:gd name="connsiteY83" fmla="*/ 1590610 h 4092511"/>
              <a:gd name="connsiteX84" fmla="*/ 1221364 w 1866869"/>
              <a:gd name="connsiteY84" fmla="*/ 1457260 h 4092511"/>
              <a:gd name="connsiteX85" fmla="*/ 1141989 w 1866869"/>
              <a:gd name="connsiteY85" fmla="*/ 1384235 h 4092511"/>
              <a:gd name="connsiteX86" fmla="*/ 1348364 w 1866869"/>
              <a:gd name="connsiteY86" fmla="*/ 1371535 h 4092511"/>
              <a:gd name="connsiteX87" fmla="*/ 1427739 w 1866869"/>
              <a:gd name="connsiteY87" fmla="*/ 1181035 h 4092511"/>
              <a:gd name="connsiteX88" fmla="*/ 1424564 w 1866869"/>
              <a:gd name="connsiteY88" fmla="*/ 974660 h 4092511"/>
              <a:gd name="connsiteX89" fmla="*/ 1459489 w 1866869"/>
              <a:gd name="connsiteY89" fmla="*/ 907985 h 4092511"/>
              <a:gd name="connsiteX90" fmla="*/ 1570615 w 1866869"/>
              <a:gd name="connsiteY90" fmla="*/ 895285 h 4092511"/>
              <a:gd name="connsiteX91" fmla="*/ 1586489 w 1866869"/>
              <a:gd name="connsiteY91" fmla="*/ 965135 h 4092511"/>
              <a:gd name="connsiteX92" fmla="*/ 1726189 w 1866869"/>
              <a:gd name="connsiteY92" fmla="*/ 930210 h 4092511"/>
              <a:gd name="connsiteX93" fmla="*/ 1764289 w 1866869"/>
              <a:gd name="connsiteY93" fmla="*/ 984185 h 4092511"/>
              <a:gd name="connsiteX94" fmla="*/ 1865886 w 1866869"/>
              <a:gd name="connsiteY94" fmla="*/ 819083 h 4092511"/>
              <a:gd name="connsiteX95" fmla="*/ 1805565 w 1866869"/>
              <a:gd name="connsiteY95" fmla="*/ 647635 h 4092511"/>
              <a:gd name="connsiteX96" fmla="*/ 1643639 w 1866869"/>
              <a:gd name="connsiteY96" fmla="*/ 679385 h 4092511"/>
              <a:gd name="connsiteX97" fmla="*/ 1592839 w 1866869"/>
              <a:gd name="connsiteY97" fmla="*/ 593660 h 4092511"/>
              <a:gd name="connsiteX98" fmla="*/ 1494414 w 1866869"/>
              <a:gd name="connsiteY98" fmla="*/ 679385 h 4092511"/>
              <a:gd name="connsiteX99" fmla="*/ 1376940 w 1866869"/>
              <a:gd name="connsiteY99" fmla="*/ 657160 h 4092511"/>
              <a:gd name="connsiteX100" fmla="*/ 1364239 w 1866869"/>
              <a:gd name="connsiteY100" fmla="*/ 704785 h 4092511"/>
              <a:gd name="connsiteX101" fmla="*/ 1570614 w 1866869"/>
              <a:gd name="connsiteY101" fmla="*/ 479360 h 4092511"/>
              <a:gd name="connsiteX102" fmla="*/ 1395989 w 1866869"/>
              <a:gd name="connsiteY102" fmla="*/ 444435 h 4092511"/>
              <a:gd name="connsiteX103" fmla="*/ 1570615 w 1866869"/>
              <a:gd name="connsiteY103" fmla="*/ 377760 h 4092511"/>
              <a:gd name="connsiteX104" fmla="*/ 1646813 w 1866869"/>
              <a:gd name="connsiteY104" fmla="*/ 209485 h 4092511"/>
              <a:gd name="connsiteX105" fmla="*/ 1596015 w 1866869"/>
              <a:gd name="connsiteY105" fmla="*/ 117410 h 4092511"/>
              <a:gd name="connsiteX106" fmla="*/ 1418213 w 1866869"/>
              <a:gd name="connsiteY106" fmla="*/ 41210 h 4092511"/>
              <a:gd name="connsiteX107" fmla="*/ 1215014 w 1866869"/>
              <a:gd name="connsiteY107" fmla="*/ 6285 h 4092511"/>
              <a:gd name="connsiteX108" fmla="*/ 951489 w 1866869"/>
              <a:gd name="connsiteY108" fmla="*/ 199960 h 4092511"/>
              <a:gd name="connsiteX109" fmla="*/ 941964 w 1866869"/>
              <a:gd name="connsiteY109" fmla="*/ 326960 h 4092511"/>
              <a:gd name="connsiteX110" fmla="*/ 989589 w 1866869"/>
              <a:gd name="connsiteY110" fmla="*/ 396810 h 4092511"/>
              <a:gd name="connsiteX111" fmla="*/ 973714 w 1866869"/>
              <a:gd name="connsiteY111" fmla="*/ 466660 h 4092511"/>
              <a:gd name="connsiteX112" fmla="*/ 837189 w 1866869"/>
              <a:gd name="connsiteY112" fmla="*/ 346010 h 4092511"/>
              <a:gd name="connsiteX113" fmla="*/ 818138 w 1866869"/>
              <a:gd name="connsiteY113" fmla="*/ 177735 h 4092511"/>
              <a:gd name="connsiteX114" fmla="*/ 751464 w 1866869"/>
              <a:gd name="connsiteY114" fmla="*/ 165035 h 4092511"/>
              <a:gd name="connsiteX115" fmla="*/ 637164 w 1866869"/>
              <a:gd name="connsiteY115" fmla="*/ 285685 h 4092511"/>
              <a:gd name="connsiteX116" fmla="*/ 595889 w 1866869"/>
              <a:gd name="connsiteY116" fmla="*/ 485710 h 4092511"/>
              <a:gd name="connsiteX117" fmla="*/ 526039 w 1866869"/>
              <a:gd name="connsiteY117" fmla="*/ 396810 h 4092511"/>
              <a:gd name="connsiteX118" fmla="*/ 399039 w 1866869"/>
              <a:gd name="connsiteY118" fmla="*/ 292035 h 4092511"/>
              <a:gd name="connsiteX119" fmla="*/ 322838 w 1866869"/>
              <a:gd name="connsiteY119" fmla="*/ 193610 h 4092511"/>
              <a:gd name="connsiteX120" fmla="*/ 189488 w 1866869"/>
              <a:gd name="connsiteY120" fmla="*/ 422210 h 4092511"/>
              <a:gd name="connsiteX121" fmla="*/ 205364 w 1866869"/>
              <a:gd name="connsiteY121" fmla="*/ 498410 h 4092511"/>
              <a:gd name="connsiteX122" fmla="*/ 291089 w 1866869"/>
              <a:gd name="connsiteY122" fmla="*/ 498410 h 4092511"/>
              <a:gd name="connsiteX123" fmla="*/ 246639 w 1866869"/>
              <a:gd name="connsiteY123" fmla="*/ 580960 h 4092511"/>
              <a:gd name="connsiteX124" fmla="*/ 138689 w 1866869"/>
              <a:gd name="connsiteY124" fmla="*/ 653985 h 4092511"/>
              <a:gd name="connsiteX125" fmla="*/ 81536 w 1866869"/>
              <a:gd name="connsiteY125" fmla="*/ 911156 h 4092511"/>
              <a:gd name="connsiteX126" fmla="*/ 87889 w 1866869"/>
              <a:gd name="connsiteY126" fmla="*/ 1092135 h 4092511"/>
              <a:gd name="connsiteX127" fmla="*/ 97414 w 1866869"/>
              <a:gd name="connsiteY127" fmla="*/ 984185 h 4092511"/>
              <a:gd name="connsiteX128" fmla="*/ 141864 w 1866869"/>
              <a:gd name="connsiteY128" fmla="*/ 917510 h 4092511"/>
              <a:gd name="connsiteX129" fmla="*/ 224414 w 1866869"/>
              <a:gd name="connsiteY129" fmla="*/ 733360 h 4092511"/>
              <a:gd name="connsiteX130" fmla="*/ 240289 w 1866869"/>
              <a:gd name="connsiteY130" fmla="*/ 1019110 h 4092511"/>
              <a:gd name="connsiteX131" fmla="*/ 281564 w 1866869"/>
              <a:gd name="connsiteY131" fmla="*/ 1139760 h 4092511"/>
              <a:gd name="connsiteX132" fmla="*/ 202189 w 1866869"/>
              <a:gd name="connsiteY132" fmla="*/ 1203260 h 4092511"/>
              <a:gd name="connsiteX133" fmla="*/ 56139 w 1866869"/>
              <a:gd name="connsiteY133" fmla="*/ 1244535 h 4092511"/>
              <a:gd name="connsiteX134" fmla="*/ 17245 w 1866869"/>
              <a:gd name="connsiteY134" fmla="*/ 1387410 h 4092511"/>
              <a:gd name="connsiteX135" fmla="*/ 5339 w 1866869"/>
              <a:gd name="connsiteY135" fmla="*/ 1441385 h 4092511"/>
              <a:gd name="connsiteX136" fmla="*/ 110114 w 1866869"/>
              <a:gd name="connsiteY136" fmla="*/ 1584260 h 4092511"/>
              <a:gd name="connsiteX137" fmla="*/ 246639 w 1866869"/>
              <a:gd name="connsiteY137" fmla="*/ 1714435 h 4092511"/>
              <a:gd name="connsiteX138" fmla="*/ 227587 w 1866869"/>
              <a:gd name="connsiteY138" fmla="*/ 1971605 h 4092511"/>
              <a:gd name="connsiteX139" fmla="*/ 227587 w 1866869"/>
              <a:gd name="connsiteY139" fmla="*/ 1971209 h 4092511"/>
              <a:gd name="connsiteX0" fmla="*/ 227587 w 1866869"/>
              <a:gd name="connsiteY0" fmla="*/ 1966406 h 4087708"/>
              <a:gd name="connsiteX1" fmla="*/ 198220 w 1866869"/>
              <a:gd name="connsiteY1" fmla="*/ 2037451 h 4087708"/>
              <a:gd name="connsiteX2" fmla="*/ 152180 w 1866869"/>
              <a:gd name="connsiteY2" fmla="*/ 2141429 h 4087708"/>
              <a:gd name="connsiteX3" fmla="*/ 126783 w 1866869"/>
              <a:gd name="connsiteY3" fmla="*/ 2254145 h 4087708"/>
              <a:gd name="connsiteX4" fmla="*/ 128367 w 1866869"/>
              <a:gd name="connsiteY4" fmla="*/ 2460514 h 4087708"/>
              <a:gd name="connsiteX5" fmla="*/ 213298 w 1866869"/>
              <a:gd name="connsiteY5" fmla="*/ 2604184 h 4087708"/>
              <a:gd name="connsiteX6" fmla="*/ 252988 w 1866869"/>
              <a:gd name="connsiteY6" fmla="*/ 2682770 h 4087708"/>
              <a:gd name="connsiteX7" fmla="*/ 283149 w 1866869"/>
              <a:gd name="connsiteY7" fmla="*/ 2752616 h 4087708"/>
              <a:gd name="connsiteX8" fmla="*/ 226794 w 1866869"/>
              <a:gd name="connsiteY8" fmla="*/ 2763732 h 4087708"/>
              <a:gd name="connsiteX9" fmla="*/ 105351 w 1866869"/>
              <a:gd name="connsiteY9" fmla="*/ 2806595 h 4087708"/>
              <a:gd name="connsiteX10" fmla="*/ 50582 w 1866869"/>
              <a:gd name="connsiteY10" fmla="*/ 2828026 h 4087708"/>
              <a:gd name="connsiteX11" fmla="*/ 10098 w 1866869"/>
              <a:gd name="connsiteY11" fmla="*/ 2829610 h 4087708"/>
              <a:gd name="connsiteX12" fmla="*/ 55344 w 1866869"/>
              <a:gd name="connsiteY12" fmla="*/ 2911370 h 4087708"/>
              <a:gd name="connsiteX13" fmla="*/ 84711 w 1866869"/>
              <a:gd name="connsiteY13" fmla="*/ 2922480 h 4087708"/>
              <a:gd name="connsiteX14" fmla="*/ 122019 w 1866869"/>
              <a:gd name="connsiteY14" fmla="*/ 2899463 h 4087708"/>
              <a:gd name="connsiteX15" fmla="*/ 172023 w 1866869"/>
              <a:gd name="connsiteY15" fmla="*/ 2890728 h 4087708"/>
              <a:gd name="connsiteX16" fmla="*/ 126779 w 1866869"/>
              <a:gd name="connsiteY16" fmla="*/ 2958989 h 4087708"/>
              <a:gd name="connsiteX17" fmla="*/ 97413 w 1866869"/>
              <a:gd name="connsiteY17" fmla="*/ 3027257 h 4087708"/>
              <a:gd name="connsiteX18" fmla="*/ 161704 w 1866869"/>
              <a:gd name="connsiteY18" fmla="*/ 3109009 h 4087708"/>
              <a:gd name="connsiteX19" fmla="*/ 191073 w 1866869"/>
              <a:gd name="connsiteY19" fmla="*/ 3166159 h 4087708"/>
              <a:gd name="connsiteX20" fmla="*/ 97411 w 1866869"/>
              <a:gd name="connsiteY20" fmla="*/ 3211404 h 4087708"/>
              <a:gd name="connsiteX21" fmla="*/ 145038 w 1866869"/>
              <a:gd name="connsiteY21" fmla="*/ 3300307 h 4087708"/>
              <a:gd name="connsiteX22" fmla="*/ 243460 w 1866869"/>
              <a:gd name="connsiteY22" fmla="*/ 3334435 h 4087708"/>
              <a:gd name="connsiteX23" fmla="*/ 326805 w 1866869"/>
              <a:gd name="connsiteY23" fmla="*/ 3359042 h 4087708"/>
              <a:gd name="connsiteX24" fmla="*/ 392685 w 1866869"/>
              <a:gd name="connsiteY24" fmla="*/ 3446353 h 4087708"/>
              <a:gd name="connsiteX25" fmla="*/ 576838 w 1866869"/>
              <a:gd name="connsiteY25" fmla="*/ 3760682 h 4087708"/>
              <a:gd name="connsiteX26" fmla="*/ 694313 w 1866869"/>
              <a:gd name="connsiteY26" fmla="*/ 3824181 h 4087708"/>
              <a:gd name="connsiteX27" fmla="*/ 751463 w 1866869"/>
              <a:gd name="connsiteY27" fmla="*/ 3789258 h 4087708"/>
              <a:gd name="connsiteX28" fmla="*/ 849888 w 1866869"/>
              <a:gd name="connsiteY28" fmla="*/ 3779732 h 4087708"/>
              <a:gd name="connsiteX29" fmla="*/ 983238 w 1866869"/>
              <a:gd name="connsiteY29" fmla="*/ 3941657 h 4087708"/>
              <a:gd name="connsiteX30" fmla="*/ 1018163 w 1866869"/>
              <a:gd name="connsiteY30" fmla="*/ 4017856 h 4087708"/>
              <a:gd name="connsiteX31" fmla="*/ 1116588 w 1866869"/>
              <a:gd name="connsiteY31" fmla="*/ 4087708 h 4087708"/>
              <a:gd name="connsiteX32" fmla="*/ 1165799 w 1866869"/>
              <a:gd name="connsiteY32" fmla="*/ 4017853 h 4087708"/>
              <a:gd name="connsiteX33" fmla="*/ 1284864 w 1866869"/>
              <a:gd name="connsiteY33" fmla="*/ 3944833 h 4087708"/>
              <a:gd name="connsiteX34" fmla="*/ 1361063 w 1866869"/>
              <a:gd name="connsiteY34" fmla="*/ 3840056 h 4087708"/>
              <a:gd name="connsiteX35" fmla="*/ 1291213 w 1866869"/>
              <a:gd name="connsiteY35" fmla="*/ 3684483 h 4087708"/>
              <a:gd name="connsiteX36" fmla="*/ 1161039 w 1866869"/>
              <a:gd name="connsiteY36" fmla="*/ 3662258 h 4087708"/>
              <a:gd name="connsiteX37" fmla="*/ 1151513 w 1866869"/>
              <a:gd name="connsiteY37" fmla="*/ 3563832 h 4087708"/>
              <a:gd name="connsiteX38" fmla="*/ 1237239 w 1866869"/>
              <a:gd name="connsiteY38" fmla="*/ 3446358 h 4087708"/>
              <a:gd name="connsiteX39" fmla="*/ 1392814 w 1866869"/>
              <a:gd name="connsiteY39" fmla="*/ 3332058 h 4087708"/>
              <a:gd name="connsiteX40" fmla="*/ 1548388 w 1866869"/>
              <a:gd name="connsiteY40" fmla="*/ 3246333 h 4087708"/>
              <a:gd name="connsiteX41" fmla="*/ 1619823 w 1866869"/>
              <a:gd name="connsiteY41" fmla="*/ 3107422 h 4087708"/>
              <a:gd name="connsiteX42" fmla="*/ 1497589 w 1866869"/>
              <a:gd name="connsiteY42" fmla="*/ 3065358 h 4087708"/>
              <a:gd name="connsiteX43" fmla="*/ 1319789 w 1866869"/>
              <a:gd name="connsiteY43" fmla="*/ 3112983 h 4087708"/>
              <a:gd name="connsiteX44" fmla="*/ 1154689 w 1866869"/>
              <a:gd name="connsiteY44" fmla="*/ 3001858 h 4087708"/>
              <a:gd name="connsiteX45" fmla="*/ 1059439 w 1866869"/>
              <a:gd name="connsiteY45" fmla="*/ 2995508 h 4087708"/>
              <a:gd name="connsiteX46" fmla="*/ 1014989 w 1866869"/>
              <a:gd name="connsiteY46" fmla="*/ 3030433 h 4087708"/>
              <a:gd name="connsiteX47" fmla="*/ 971329 w 1866869"/>
              <a:gd name="connsiteY47" fmla="*/ 2970897 h 4087708"/>
              <a:gd name="connsiteX48" fmla="*/ 967361 w 1866869"/>
              <a:gd name="connsiteY48" fmla="*/ 2930415 h 4087708"/>
              <a:gd name="connsiteX49" fmla="*/ 964980 w 1866869"/>
              <a:gd name="connsiteY49" fmla="*/ 2930417 h 4087708"/>
              <a:gd name="connsiteX50" fmla="*/ 950691 w 1866869"/>
              <a:gd name="connsiteY50" fmla="*/ 2893903 h 4087708"/>
              <a:gd name="connsiteX51" fmla="*/ 891954 w 1866869"/>
              <a:gd name="connsiteY51" fmla="*/ 2855803 h 4087708"/>
              <a:gd name="connsiteX52" fmla="*/ 860207 w 1866869"/>
              <a:gd name="connsiteY52" fmla="*/ 2839932 h 4087708"/>
              <a:gd name="connsiteX53" fmla="*/ 840360 w 1866869"/>
              <a:gd name="connsiteY53" fmla="*/ 2811353 h 4087708"/>
              <a:gd name="connsiteX54" fmla="*/ 879257 w 1866869"/>
              <a:gd name="connsiteY54" fmla="*/ 2780401 h 4087708"/>
              <a:gd name="connsiteX55" fmla="*/ 910212 w 1866869"/>
              <a:gd name="connsiteY55" fmla="*/ 2763727 h 4087708"/>
              <a:gd name="connsiteX56" fmla="*/ 938788 w 1866869"/>
              <a:gd name="connsiteY56" fmla="*/ 2751826 h 4087708"/>
              <a:gd name="connsiteX57" fmla="*/ 989586 w 1866869"/>
              <a:gd name="connsiteY57" fmla="*/ 2728803 h 4087708"/>
              <a:gd name="connsiteX58" fmla="*/ 951486 w 1866869"/>
              <a:gd name="connsiteY58" fmla="*/ 2584340 h 4087708"/>
              <a:gd name="connsiteX59" fmla="*/ 776068 w 1866869"/>
              <a:gd name="connsiteY59" fmla="*/ 2495441 h 4087708"/>
              <a:gd name="connsiteX60" fmla="*/ 768923 w 1866869"/>
              <a:gd name="connsiteY60" fmla="*/ 2495837 h 4087708"/>
              <a:gd name="connsiteX61" fmla="*/ 726855 w 1866869"/>
              <a:gd name="connsiteY61" fmla="*/ 2431940 h 4087708"/>
              <a:gd name="connsiteX62" fmla="*/ 693519 w 1866869"/>
              <a:gd name="connsiteY62" fmla="*/ 2437501 h 4087708"/>
              <a:gd name="connsiteX63" fmla="*/ 677642 w 1866869"/>
              <a:gd name="connsiteY63" fmla="*/ 2430351 h 4087708"/>
              <a:gd name="connsiteX64" fmla="*/ 759398 w 1866869"/>
              <a:gd name="connsiteY64" fmla="*/ 2318434 h 4087708"/>
              <a:gd name="connsiteX65" fmla="*/ 800676 w 1866869"/>
              <a:gd name="connsiteY65" fmla="*/ 2358920 h 4087708"/>
              <a:gd name="connsiteX66" fmla="*/ 844329 w 1866869"/>
              <a:gd name="connsiteY66" fmla="*/ 2396222 h 4087708"/>
              <a:gd name="connsiteX67" fmla="*/ 838776 w 1866869"/>
              <a:gd name="connsiteY67" fmla="*/ 2325582 h 4087708"/>
              <a:gd name="connsiteX68" fmla="*/ 838776 w 1866869"/>
              <a:gd name="connsiteY68" fmla="*/ 2275576 h 4087708"/>
              <a:gd name="connsiteX69" fmla="*/ 822107 w 1866869"/>
              <a:gd name="connsiteY69" fmla="*/ 2247001 h 4087708"/>
              <a:gd name="connsiteX70" fmla="*/ 801467 w 1866869"/>
              <a:gd name="connsiteY70" fmla="*/ 2210482 h 4087708"/>
              <a:gd name="connsiteX71" fmla="*/ 741144 w 1866869"/>
              <a:gd name="connsiteY71" fmla="*/ 2180326 h 4087708"/>
              <a:gd name="connsiteX72" fmla="*/ 676054 w 1866869"/>
              <a:gd name="connsiteY72" fmla="*/ 2154128 h 4087708"/>
              <a:gd name="connsiteX73" fmla="*/ 735588 w 1866869"/>
              <a:gd name="connsiteY73" fmla="*/ 2128732 h 4087708"/>
              <a:gd name="connsiteX74" fmla="*/ 789561 w 1866869"/>
              <a:gd name="connsiteY74" fmla="*/ 2061258 h 4087708"/>
              <a:gd name="connsiteX75" fmla="*/ 846713 w 1866869"/>
              <a:gd name="connsiteY75" fmla="*/ 2046182 h 4087708"/>
              <a:gd name="connsiteX76" fmla="*/ 853063 w 1866869"/>
              <a:gd name="connsiteY76" fmla="*/ 2004113 h 4087708"/>
              <a:gd name="connsiteX77" fmla="*/ 861792 w 1866869"/>
              <a:gd name="connsiteY77" fmla="*/ 1956482 h 4087708"/>
              <a:gd name="connsiteX78" fmla="*/ 880842 w 1866869"/>
              <a:gd name="connsiteY78" fmla="*/ 1859648 h 4087708"/>
              <a:gd name="connsiteX79" fmla="*/ 853064 w 1866869"/>
              <a:gd name="connsiteY79" fmla="*/ 1773132 h 4087708"/>
              <a:gd name="connsiteX80" fmla="*/ 926089 w 1866869"/>
              <a:gd name="connsiteY80" fmla="*/ 1696932 h 4087708"/>
              <a:gd name="connsiteX81" fmla="*/ 992764 w 1866869"/>
              <a:gd name="connsiteY81" fmla="*/ 1665182 h 4087708"/>
              <a:gd name="connsiteX82" fmla="*/ 995939 w 1866869"/>
              <a:gd name="connsiteY82" fmla="*/ 1614382 h 4087708"/>
              <a:gd name="connsiteX83" fmla="*/ 1224538 w 1866869"/>
              <a:gd name="connsiteY83" fmla="*/ 1585807 h 4087708"/>
              <a:gd name="connsiteX84" fmla="*/ 1221364 w 1866869"/>
              <a:gd name="connsiteY84" fmla="*/ 1452457 h 4087708"/>
              <a:gd name="connsiteX85" fmla="*/ 1141989 w 1866869"/>
              <a:gd name="connsiteY85" fmla="*/ 1379432 h 4087708"/>
              <a:gd name="connsiteX86" fmla="*/ 1348364 w 1866869"/>
              <a:gd name="connsiteY86" fmla="*/ 1366732 h 4087708"/>
              <a:gd name="connsiteX87" fmla="*/ 1427739 w 1866869"/>
              <a:gd name="connsiteY87" fmla="*/ 1176232 h 4087708"/>
              <a:gd name="connsiteX88" fmla="*/ 1424564 w 1866869"/>
              <a:gd name="connsiteY88" fmla="*/ 969857 h 4087708"/>
              <a:gd name="connsiteX89" fmla="*/ 1459489 w 1866869"/>
              <a:gd name="connsiteY89" fmla="*/ 903182 h 4087708"/>
              <a:gd name="connsiteX90" fmla="*/ 1570615 w 1866869"/>
              <a:gd name="connsiteY90" fmla="*/ 890482 h 4087708"/>
              <a:gd name="connsiteX91" fmla="*/ 1586489 w 1866869"/>
              <a:gd name="connsiteY91" fmla="*/ 960332 h 4087708"/>
              <a:gd name="connsiteX92" fmla="*/ 1726189 w 1866869"/>
              <a:gd name="connsiteY92" fmla="*/ 925407 h 4087708"/>
              <a:gd name="connsiteX93" fmla="*/ 1764289 w 1866869"/>
              <a:gd name="connsiteY93" fmla="*/ 979382 h 4087708"/>
              <a:gd name="connsiteX94" fmla="*/ 1865886 w 1866869"/>
              <a:gd name="connsiteY94" fmla="*/ 814280 h 4087708"/>
              <a:gd name="connsiteX95" fmla="*/ 1805565 w 1866869"/>
              <a:gd name="connsiteY95" fmla="*/ 642832 h 4087708"/>
              <a:gd name="connsiteX96" fmla="*/ 1643639 w 1866869"/>
              <a:gd name="connsiteY96" fmla="*/ 674582 h 4087708"/>
              <a:gd name="connsiteX97" fmla="*/ 1592839 w 1866869"/>
              <a:gd name="connsiteY97" fmla="*/ 588857 h 4087708"/>
              <a:gd name="connsiteX98" fmla="*/ 1494414 w 1866869"/>
              <a:gd name="connsiteY98" fmla="*/ 674582 h 4087708"/>
              <a:gd name="connsiteX99" fmla="*/ 1376940 w 1866869"/>
              <a:gd name="connsiteY99" fmla="*/ 652357 h 4087708"/>
              <a:gd name="connsiteX100" fmla="*/ 1364239 w 1866869"/>
              <a:gd name="connsiteY100" fmla="*/ 699982 h 4087708"/>
              <a:gd name="connsiteX101" fmla="*/ 1570614 w 1866869"/>
              <a:gd name="connsiteY101" fmla="*/ 474557 h 4087708"/>
              <a:gd name="connsiteX102" fmla="*/ 1395989 w 1866869"/>
              <a:gd name="connsiteY102" fmla="*/ 439632 h 4087708"/>
              <a:gd name="connsiteX103" fmla="*/ 1570615 w 1866869"/>
              <a:gd name="connsiteY103" fmla="*/ 372957 h 4087708"/>
              <a:gd name="connsiteX104" fmla="*/ 1646813 w 1866869"/>
              <a:gd name="connsiteY104" fmla="*/ 204682 h 4087708"/>
              <a:gd name="connsiteX105" fmla="*/ 1596015 w 1866869"/>
              <a:gd name="connsiteY105" fmla="*/ 112607 h 4087708"/>
              <a:gd name="connsiteX106" fmla="*/ 1418213 w 1866869"/>
              <a:gd name="connsiteY106" fmla="*/ 36407 h 4087708"/>
              <a:gd name="connsiteX107" fmla="*/ 1215014 w 1866869"/>
              <a:gd name="connsiteY107" fmla="*/ 1482 h 4087708"/>
              <a:gd name="connsiteX108" fmla="*/ 1129290 w 1866869"/>
              <a:gd name="connsiteY108" fmla="*/ 23707 h 4087708"/>
              <a:gd name="connsiteX109" fmla="*/ 951489 w 1866869"/>
              <a:gd name="connsiteY109" fmla="*/ 195157 h 4087708"/>
              <a:gd name="connsiteX110" fmla="*/ 941964 w 1866869"/>
              <a:gd name="connsiteY110" fmla="*/ 322157 h 4087708"/>
              <a:gd name="connsiteX111" fmla="*/ 989589 w 1866869"/>
              <a:gd name="connsiteY111" fmla="*/ 392007 h 4087708"/>
              <a:gd name="connsiteX112" fmla="*/ 973714 w 1866869"/>
              <a:gd name="connsiteY112" fmla="*/ 461857 h 4087708"/>
              <a:gd name="connsiteX113" fmla="*/ 837189 w 1866869"/>
              <a:gd name="connsiteY113" fmla="*/ 341207 h 4087708"/>
              <a:gd name="connsiteX114" fmla="*/ 818138 w 1866869"/>
              <a:gd name="connsiteY114" fmla="*/ 172932 h 4087708"/>
              <a:gd name="connsiteX115" fmla="*/ 751464 w 1866869"/>
              <a:gd name="connsiteY115" fmla="*/ 160232 h 4087708"/>
              <a:gd name="connsiteX116" fmla="*/ 637164 w 1866869"/>
              <a:gd name="connsiteY116" fmla="*/ 280882 h 4087708"/>
              <a:gd name="connsiteX117" fmla="*/ 595889 w 1866869"/>
              <a:gd name="connsiteY117" fmla="*/ 480907 h 4087708"/>
              <a:gd name="connsiteX118" fmla="*/ 526039 w 1866869"/>
              <a:gd name="connsiteY118" fmla="*/ 392007 h 4087708"/>
              <a:gd name="connsiteX119" fmla="*/ 399039 w 1866869"/>
              <a:gd name="connsiteY119" fmla="*/ 287232 h 4087708"/>
              <a:gd name="connsiteX120" fmla="*/ 322838 w 1866869"/>
              <a:gd name="connsiteY120" fmla="*/ 188807 h 4087708"/>
              <a:gd name="connsiteX121" fmla="*/ 189488 w 1866869"/>
              <a:gd name="connsiteY121" fmla="*/ 417407 h 4087708"/>
              <a:gd name="connsiteX122" fmla="*/ 205364 w 1866869"/>
              <a:gd name="connsiteY122" fmla="*/ 493607 h 4087708"/>
              <a:gd name="connsiteX123" fmla="*/ 291089 w 1866869"/>
              <a:gd name="connsiteY123" fmla="*/ 493607 h 4087708"/>
              <a:gd name="connsiteX124" fmla="*/ 246639 w 1866869"/>
              <a:gd name="connsiteY124" fmla="*/ 576157 h 4087708"/>
              <a:gd name="connsiteX125" fmla="*/ 138689 w 1866869"/>
              <a:gd name="connsiteY125" fmla="*/ 649182 h 4087708"/>
              <a:gd name="connsiteX126" fmla="*/ 81536 w 1866869"/>
              <a:gd name="connsiteY126" fmla="*/ 906353 h 4087708"/>
              <a:gd name="connsiteX127" fmla="*/ 87889 w 1866869"/>
              <a:gd name="connsiteY127" fmla="*/ 1087332 h 4087708"/>
              <a:gd name="connsiteX128" fmla="*/ 97414 w 1866869"/>
              <a:gd name="connsiteY128" fmla="*/ 979382 h 4087708"/>
              <a:gd name="connsiteX129" fmla="*/ 141864 w 1866869"/>
              <a:gd name="connsiteY129" fmla="*/ 912707 h 4087708"/>
              <a:gd name="connsiteX130" fmla="*/ 224414 w 1866869"/>
              <a:gd name="connsiteY130" fmla="*/ 728557 h 4087708"/>
              <a:gd name="connsiteX131" fmla="*/ 240289 w 1866869"/>
              <a:gd name="connsiteY131" fmla="*/ 1014307 h 4087708"/>
              <a:gd name="connsiteX132" fmla="*/ 281564 w 1866869"/>
              <a:gd name="connsiteY132" fmla="*/ 1134957 h 4087708"/>
              <a:gd name="connsiteX133" fmla="*/ 202189 w 1866869"/>
              <a:gd name="connsiteY133" fmla="*/ 1198457 h 4087708"/>
              <a:gd name="connsiteX134" fmla="*/ 56139 w 1866869"/>
              <a:gd name="connsiteY134" fmla="*/ 1239732 h 4087708"/>
              <a:gd name="connsiteX135" fmla="*/ 17245 w 1866869"/>
              <a:gd name="connsiteY135" fmla="*/ 1382607 h 4087708"/>
              <a:gd name="connsiteX136" fmla="*/ 5339 w 1866869"/>
              <a:gd name="connsiteY136" fmla="*/ 1436582 h 4087708"/>
              <a:gd name="connsiteX137" fmla="*/ 110114 w 1866869"/>
              <a:gd name="connsiteY137" fmla="*/ 1579457 h 4087708"/>
              <a:gd name="connsiteX138" fmla="*/ 246639 w 1866869"/>
              <a:gd name="connsiteY138" fmla="*/ 1709632 h 4087708"/>
              <a:gd name="connsiteX139" fmla="*/ 227587 w 1866869"/>
              <a:gd name="connsiteY139" fmla="*/ 1966802 h 4087708"/>
              <a:gd name="connsiteX140" fmla="*/ 227587 w 1866869"/>
              <a:gd name="connsiteY140" fmla="*/ 1966406 h 4087708"/>
              <a:gd name="connsiteX0" fmla="*/ 227587 w 1866869"/>
              <a:gd name="connsiteY0" fmla="*/ 1964924 h 4086226"/>
              <a:gd name="connsiteX1" fmla="*/ 198220 w 1866869"/>
              <a:gd name="connsiteY1" fmla="*/ 2035969 h 4086226"/>
              <a:gd name="connsiteX2" fmla="*/ 152180 w 1866869"/>
              <a:gd name="connsiteY2" fmla="*/ 2139947 h 4086226"/>
              <a:gd name="connsiteX3" fmla="*/ 126783 w 1866869"/>
              <a:gd name="connsiteY3" fmla="*/ 2252663 h 4086226"/>
              <a:gd name="connsiteX4" fmla="*/ 128367 w 1866869"/>
              <a:gd name="connsiteY4" fmla="*/ 2459032 h 4086226"/>
              <a:gd name="connsiteX5" fmla="*/ 213298 w 1866869"/>
              <a:gd name="connsiteY5" fmla="*/ 2602702 h 4086226"/>
              <a:gd name="connsiteX6" fmla="*/ 252988 w 1866869"/>
              <a:gd name="connsiteY6" fmla="*/ 2681288 h 4086226"/>
              <a:gd name="connsiteX7" fmla="*/ 283149 w 1866869"/>
              <a:gd name="connsiteY7" fmla="*/ 2751134 h 4086226"/>
              <a:gd name="connsiteX8" fmla="*/ 226794 w 1866869"/>
              <a:gd name="connsiteY8" fmla="*/ 2762250 h 4086226"/>
              <a:gd name="connsiteX9" fmla="*/ 105351 w 1866869"/>
              <a:gd name="connsiteY9" fmla="*/ 2805113 h 4086226"/>
              <a:gd name="connsiteX10" fmla="*/ 50582 w 1866869"/>
              <a:gd name="connsiteY10" fmla="*/ 2826544 h 4086226"/>
              <a:gd name="connsiteX11" fmla="*/ 10098 w 1866869"/>
              <a:gd name="connsiteY11" fmla="*/ 2828128 h 4086226"/>
              <a:gd name="connsiteX12" fmla="*/ 55344 w 1866869"/>
              <a:gd name="connsiteY12" fmla="*/ 2909888 h 4086226"/>
              <a:gd name="connsiteX13" fmla="*/ 84711 w 1866869"/>
              <a:gd name="connsiteY13" fmla="*/ 2920998 h 4086226"/>
              <a:gd name="connsiteX14" fmla="*/ 122019 w 1866869"/>
              <a:gd name="connsiteY14" fmla="*/ 2897981 h 4086226"/>
              <a:gd name="connsiteX15" fmla="*/ 172023 w 1866869"/>
              <a:gd name="connsiteY15" fmla="*/ 2889246 h 4086226"/>
              <a:gd name="connsiteX16" fmla="*/ 126779 w 1866869"/>
              <a:gd name="connsiteY16" fmla="*/ 2957507 h 4086226"/>
              <a:gd name="connsiteX17" fmla="*/ 97413 w 1866869"/>
              <a:gd name="connsiteY17" fmla="*/ 3025775 h 4086226"/>
              <a:gd name="connsiteX18" fmla="*/ 161704 w 1866869"/>
              <a:gd name="connsiteY18" fmla="*/ 3107527 h 4086226"/>
              <a:gd name="connsiteX19" fmla="*/ 191073 w 1866869"/>
              <a:gd name="connsiteY19" fmla="*/ 3164677 h 4086226"/>
              <a:gd name="connsiteX20" fmla="*/ 97411 w 1866869"/>
              <a:gd name="connsiteY20" fmla="*/ 3209922 h 4086226"/>
              <a:gd name="connsiteX21" fmla="*/ 145038 w 1866869"/>
              <a:gd name="connsiteY21" fmla="*/ 3298825 h 4086226"/>
              <a:gd name="connsiteX22" fmla="*/ 243460 w 1866869"/>
              <a:gd name="connsiteY22" fmla="*/ 3332953 h 4086226"/>
              <a:gd name="connsiteX23" fmla="*/ 326805 w 1866869"/>
              <a:gd name="connsiteY23" fmla="*/ 3357560 h 4086226"/>
              <a:gd name="connsiteX24" fmla="*/ 392685 w 1866869"/>
              <a:gd name="connsiteY24" fmla="*/ 3444871 h 4086226"/>
              <a:gd name="connsiteX25" fmla="*/ 576838 w 1866869"/>
              <a:gd name="connsiteY25" fmla="*/ 3759200 h 4086226"/>
              <a:gd name="connsiteX26" fmla="*/ 694313 w 1866869"/>
              <a:gd name="connsiteY26" fmla="*/ 3822699 h 4086226"/>
              <a:gd name="connsiteX27" fmla="*/ 751463 w 1866869"/>
              <a:gd name="connsiteY27" fmla="*/ 3787776 h 4086226"/>
              <a:gd name="connsiteX28" fmla="*/ 849888 w 1866869"/>
              <a:gd name="connsiteY28" fmla="*/ 3778250 h 4086226"/>
              <a:gd name="connsiteX29" fmla="*/ 983238 w 1866869"/>
              <a:gd name="connsiteY29" fmla="*/ 3940175 h 4086226"/>
              <a:gd name="connsiteX30" fmla="*/ 1018163 w 1866869"/>
              <a:gd name="connsiteY30" fmla="*/ 4016374 h 4086226"/>
              <a:gd name="connsiteX31" fmla="*/ 1116588 w 1866869"/>
              <a:gd name="connsiteY31" fmla="*/ 4086226 h 4086226"/>
              <a:gd name="connsiteX32" fmla="*/ 1165799 w 1866869"/>
              <a:gd name="connsiteY32" fmla="*/ 4016371 h 4086226"/>
              <a:gd name="connsiteX33" fmla="*/ 1284864 w 1866869"/>
              <a:gd name="connsiteY33" fmla="*/ 3943351 h 4086226"/>
              <a:gd name="connsiteX34" fmla="*/ 1361063 w 1866869"/>
              <a:gd name="connsiteY34" fmla="*/ 3838574 h 4086226"/>
              <a:gd name="connsiteX35" fmla="*/ 1291213 w 1866869"/>
              <a:gd name="connsiteY35" fmla="*/ 3683001 h 4086226"/>
              <a:gd name="connsiteX36" fmla="*/ 1161039 w 1866869"/>
              <a:gd name="connsiteY36" fmla="*/ 3660776 h 4086226"/>
              <a:gd name="connsiteX37" fmla="*/ 1151513 w 1866869"/>
              <a:gd name="connsiteY37" fmla="*/ 3562350 h 4086226"/>
              <a:gd name="connsiteX38" fmla="*/ 1237239 w 1866869"/>
              <a:gd name="connsiteY38" fmla="*/ 3444876 h 4086226"/>
              <a:gd name="connsiteX39" fmla="*/ 1392814 w 1866869"/>
              <a:gd name="connsiteY39" fmla="*/ 3330576 h 4086226"/>
              <a:gd name="connsiteX40" fmla="*/ 1548388 w 1866869"/>
              <a:gd name="connsiteY40" fmla="*/ 3244851 h 4086226"/>
              <a:gd name="connsiteX41" fmla="*/ 1619823 w 1866869"/>
              <a:gd name="connsiteY41" fmla="*/ 3105940 h 4086226"/>
              <a:gd name="connsiteX42" fmla="*/ 1497589 w 1866869"/>
              <a:gd name="connsiteY42" fmla="*/ 3063876 h 4086226"/>
              <a:gd name="connsiteX43" fmla="*/ 1319789 w 1866869"/>
              <a:gd name="connsiteY43" fmla="*/ 3111501 h 4086226"/>
              <a:gd name="connsiteX44" fmla="*/ 1154689 w 1866869"/>
              <a:gd name="connsiteY44" fmla="*/ 3000376 h 4086226"/>
              <a:gd name="connsiteX45" fmla="*/ 1059439 w 1866869"/>
              <a:gd name="connsiteY45" fmla="*/ 2994026 h 4086226"/>
              <a:gd name="connsiteX46" fmla="*/ 1014989 w 1866869"/>
              <a:gd name="connsiteY46" fmla="*/ 3028951 h 4086226"/>
              <a:gd name="connsiteX47" fmla="*/ 971329 w 1866869"/>
              <a:gd name="connsiteY47" fmla="*/ 2969415 h 4086226"/>
              <a:gd name="connsiteX48" fmla="*/ 967361 w 1866869"/>
              <a:gd name="connsiteY48" fmla="*/ 2928933 h 4086226"/>
              <a:gd name="connsiteX49" fmla="*/ 964980 w 1866869"/>
              <a:gd name="connsiteY49" fmla="*/ 2928935 h 4086226"/>
              <a:gd name="connsiteX50" fmla="*/ 950691 w 1866869"/>
              <a:gd name="connsiteY50" fmla="*/ 2892421 h 4086226"/>
              <a:gd name="connsiteX51" fmla="*/ 891954 w 1866869"/>
              <a:gd name="connsiteY51" fmla="*/ 2854321 h 4086226"/>
              <a:gd name="connsiteX52" fmla="*/ 860207 w 1866869"/>
              <a:gd name="connsiteY52" fmla="*/ 2838450 h 4086226"/>
              <a:gd name="connsiteX53" fmla="*/ 840360 w 1866869"/>
              <a:gd name="connsiteY53" fmla="*/ 2809871 h 4086226"/>
              <a:gd name="connsiteX54" fmla="*/ 879257 w 1866869"/>
              <a:gd name="connsiteY54" fmla="*/ 2778919 h 4086226"/>
              <a:gd name="connsiteX55" fmla="*/ 910212 w 1866869"/>
              <a:gd name="connsiteY55" fmla="*/ 2762245 h 4086226"/>
              <a:gd name="connsiteX56" fmla="*/ 938788 w 1866869"/>
              <a:gd name="connsiteY56" fmla="*/ 2750344 h 4086226"/>
              <a:gd name="connsiteX57" fmla="*/ 989586 w 1866869"/>
              <a:gd name="connsiteY57" fmla="*/ 2727321 h 4086226"/>
              <a:gd name="connsiteX58" fmla="*/ 951486 w 1866869"/>
              <a:gd name="connsiteY58" fmla="*/ 2582858 h 4086226"/>
              <a:gd name="connsiteX59" fmla="*/ 776068 w 1866869"/>
              <a:gd name="connsiteY59" fmla="*/ 2493959 h 4086226"/>
              <a:gd name="connsiteX60" fmla="*/ 768923 w 1866869"/>
              <a:gd name="connsiteY60" fmla="*/ 2494355 h 4086226"/>
              <a:gd name="connsiteX61" fmla="*/ 726855 w 1866869"/>
              <a:gd name="connsiteY61" fmla="*/ 2430458 h 4086226"/>
              <a:gd name="connsiteX62" fmla="*/ 693519 w 1866869"/>
              <a:gd name="connsiteY62" fmla="*/ 2436019 h 4086226"/>
              <a:gd name="connsiteX63" fmla="*/ 677642 w 1866869"/>
              <a:gd name="connsiteY63" fmla="*/ 2428869 h 4086226"/>
              <a:gd name="connsiteX64" fmla="*/ 759398 w 1866869"/>
              <a:gd name="connsiteY64" fmla="*/ 2316952 h 4086226"/>
              <a:gd name="connsiteX65" fmla="*/ 800676 w 1866869"/>
              <a:gd name="connsiteY65" fmla="*/ 2357438 h 4086226"/>
              <a:gd name="connsiteX66" fmla="*/ 844329 w 1866869"/>
              <a:gd name="connsiteY66" fmla="*/ 2394740 h 4086226"/>
              <a:gd name="connsiteX67" fmla="*/ 838776 w 1866869"/>
              <a:gd name="connsiteY67" fmla="*/ 2324100 h 4086226"/>
              <a:gd name="connsiteX68" fmla="*/ 838776 w 1866869"/>
              <a:gd name="connsiteY68" fmla="*/ 2274094 h 4086226"/>
              <a:gd name="connsiteX69" fmla="*/ 822107 w 1866869"/>
              <a:gd name="connsiteY69" fmla="*/ 2245519 h 4086226"/>
              <a:gd name="connsiteX70" fmla="*/ 801467 w 1866869"/>
              <a:gd name="connsiteY70" fmla="*/ 2209000 h 4086226"/>
              <a:gd name="connsiteX71" fmla="*/ 741144 w 1866869"/>
              <a:gd name="connsiteY71" fmla="*/ 2178844 h 4086226"/>
              <a:gd name="connsiteX72" fmla="*/ 676054 w 1866869"/>
              <a:gd name="connsiteY72" fmla="*/ 2152646 h 4086226"/>
              <a:gd name="connsiteX73" fmla="*/ 735588 w 1866869"/>
              <a:gd name="connsiteY73" fmla="*/ 2127250 h 4086226"/>
              <a:gd name="connsiteX74" fmla="*/ 789561 w 1866869"/>
              <a:gd name="connsiteY74" fmla="*/ 2059776 h 4086226"/>
              <a:gd name="connsiteX75" fmla="*/ 846713 w 1866869"/>
              <a:gd name="connsiteY75" fmla="*/ 2044700 h 4086226"/>
              <a:gd name="connsiteX76" fmla="*/ 853063 w 1866869"/>
              <a:gd name="connsiteY76" fmla="*/ 2002631 h 4086226"/>
              <a:gd name="connsiteX77" fmla="*/ 861792 w 1866869"/>
              <a:gd name="connsiteY77" fmla="*/ 1955000 h 4086226"/>
              <a:gd name="connsiteX78" fmla="*/ 880842 w 1866869"/>
              <a:gd name="connsiteY78" fmla="*/ 1858166 h 4086226"/>
              <a:gd name="connsiteX79" fmla="*/ 853064 w 1866869"/>
              <a:gd name="connsiteY79" fmla="*/ 1771650 h 4086226"/>
              <a:gd name="connsiteX80" fmla="*/ 926089 w 1866869"/>
              <a:gd name="connsiteY80" fmla="*/ 1695450 h 4086226"/>
              <a:gd name="connsiteX81" fmla="*/ 992764 w 1866869"/>
              <a:gd name="connsiteY81" fmla="*/ 1663700 h 4086226"/>
              <a:gd name="connsiteX82" fmla="*/ 995939 w 1866869"/>
              <a:gd name="connsiteY82" fmla="*/ 1612900 h 4086226"/>
              <a:gd name="connsiteX83" fmla="*/ 1224538 w 1866869"/>
              <a:gd name="connsiteY83" fmla="*/ 1584325 h 4086226"/>
              <a:gd name="connsiteX84" fmla="*/ 1221364 w 1866869"/>
              <a:gd name="connsiteY84" fmla="*/ 1450975 h 4086226"/>
              <a:gd name="connsiteX85" fmla="*/ 1141989 w 1866869"/>
              <a:gd name="connsiteY85" fmla="*/ 1377950 h 4086226"/>
              <a:gd name="connsiteX86" fmla="*/ 1348364 w 1866869"/>
              <a:gd name="connsiteY86" fmla="*/ 1365250 h 4086226"/>
              <a:gd name="connsiteX87" fmla="*/ 1427739 w 1866869"/>
              <a:gd name="connsiteY87" fmla="*/ 1174750 h 4086226"/>
              <a:gd name="connsiteX88" fmla="*/ 1424564 w 1866869"/>
              <a:gd name="connsiteY88" fmla="*/ 968375 h 4086226"/>
              <a:gd name="connsiteX89" fmla="*/ 1459489 w 1866869"/>
              <a:gd name="connsiteY89" fmla="*/ 901700 h 4086226"/>
              <a:gd name="connsiteX90" fmla="*/ 1570615 w 1866869"/>
              <a:gd name="connsiteY90" fmla="*/ 889000 h 4086226"/>
              <a:gd name="connsiteX91" fmla="*/ 1586489 w 1866869"/>
              <a:gd name="connsiteY91" fmla="*/ 958850 h 4086226"/>
              <a:gd name="connsiteX92" fmla="*/ 1726189 w 1866869"/>
              <a:gd name="connsiteY92" fmla="*/ 923925 h 4086226"/>
              <a:gd name="connsiteX93" fmla="*/ 1764289 w 1866869"/>
              <a:gd name="connsiteY93" fmla="*/ 977900 h 4086226"/>
              <a:gd name="connsiteX94" fmla="*/ 1865886 w 1866869"/>
              <a:gd name="connsiteY94" fmla="*/ 812798 h 4086226"/>
              <a:gd name="connsiteX95" fmla="*/ 1805565 w 1866869"/>
              <a:gd name="connsiteY95" fmla="*/ 641350 h 4086226"/>
              <a:gd name="connsiteX96" fmla="*/ 1643639 w 1866869"/>
              <a:gd name="connsiteY96" fmla="*/ 673100 h 4086226"/>
              <a:gd name="connsiteX97" fmla="*/ 1592839 w 1866869"/>
              <a:gd name="connsiteY97" fmla="*/ 587375 h 4086226"/>
              <a:gd name="connsiteX98" fmla="*/ 1494414 w 1866869"/>
              <a:gd name="connsiteY98" fmla="*/ 673100 h 4086226"/>
              <a:gd name="connsiteX99" fmla="*/ 1376940 w 1866869"/>
              <a:gd name="connsiteY99" fmla="*/ 650875 h 4086226"/>
              <a:gd name="connsiteX100" fmla="*/ 1364239 w 1866869"/>
              <a:gd name="connsiteY100" fmla="*/ 698500 h 4086226"/>
              <a:gd name="connsiteX101" fmla="*/ 1570614 w 1866869"/>
              <a:gd name="connsiteY101" fmla="*/ 473075 h 4086226"/>
              <a:gd name="connsiteX102" fmla="*/ 1395989 w 1866869"/>
              <a:gd name="connsiteY102" fmla="*/ 438150 h 4086226"/>
              <a:gd name="connsiteX103" fmla="*/ 1570615 w 1866869"/>
              <a:gd name="connsiteY103" fmla="*/ 371475 h 4086226"/>
              <a:gd name="connsiteX104" fmla="*/ 1646813 w 1866869"/>
              <a:gd name="connsiteY104" fmla="*/ 203200 h 4086226"/>
              <a:gd name="connsiteX105" fmla="*/ 1596015 w 1866869"/>
              <a:gd name="connsiteY105" fmla="*/ 111125 h 4086226"/>
              <a:gd name="connsiteX106" fmla="*/ 1418213 w 1866869"/>
              <a:gd name="connsiteY106" fmla="*/ 34925 h 4086226"/>
              <a:gd name="connsiteX107" fmla="*/ 1215014 w 1866869"/>
              <a:gd name="connsiteY107" fmla="*/ 0 h 4086226"/>
              <a:gd name="connsiteX108" fmla="*/ 1129290 w 1866869"/>
              <a:gd name="connsiteY108" fmla="*/ 22225 h 4086226"/>
              <a:gd name="connsiteX109" fmla="*/ 1040390 w 1866869"/>
              <a:gd name="connsiteY109" fmla="*/ 123824 h 4086226"/>
              <a:gd name="connsiteX110" fmla="*/ 951489 w 1866869"/>
              <a:gd name="connsiteY110" fmla="*/ 193675 h 4086226"/>
              <a:gd name="connsiteX111" fmla="*/ 941964 w 1866869"/>
              <a:gd name="connsiteY111" fmla="*/ 320675 h 4086226"/>
              <a:gd name="connsiteX112" fmla="*/ 989589 w 1866869"/>
              <a:gd name="connsiteY112" fmla="*/ 390525 h 4086226"/>
              <a:gd name="connsiteX113" fmla="*/ 973714 w 1866869"/>
              <a:gd name="connsiteY113" fmla="*/ 460375 h 4086226"/>
              <a:gd name="connsiteX114" fmla="*/ 837189 w 1866869"/>
              <a:gd name="connsiteY114" fmla="*/ 339725 h 4086226"/>
              <a:gd name="connsiteX115" fmla="*/ 818138 w 1866869"/>
              <a:gd name="connsiteY115" fmla="*/ 171450 h 4086226"/>
              <a:gd name="connsiteX116" fmla="*/ 751464 w 1866869"/>
              <a:gd name="connsiteY116" fmla="*/ 158750 h 4086226"/>
              <a:gd name="connsiteX117" fmla="*/ 637164 w 1866869"/>
              <a:gd name="connsiteY117" fmla="*/ 279400 h 4086226"/>
              <a:gd name="connsiteX118" fmla="*/ 595889 w 1866869"/>
              <a:gd name="connsiteY118" fmla="*/ 479425 h 4086226"/>
              <a:gd name="connsiteX119" fmla="*/ 526039 w 1866869"/>
              <a:gd name="connsiteY119" fmla="*/ 390525 h 4086226"/>
              <a:gd name="connsiteX120" fmla="*/ 399039 w 1866869"/>
              <a:gd name="connsiteY120" fmla="*/ 285750 h 4086226"/>
              <a:gd name="connsiteX121" fmla="*/ 322838 w 1866869"/>
              <a:gd name="connsiteY121" fmla="*/ 187325 h 4086226"/>
              <a:gd name="connsiteX122" fmla="*/ 189488 w 1866869"/>
              <a:gd name="connsiteY122" fmla="*/ 415925 h 4086226"/>
              <a:gd name="connsiteX123" fmla="*/ 205364 w 1866869"/>
              <a:gd name="connsiteY123" fmla="*/ 492125 h 4086226"/>
              <a:gd name="connsiteX124" fmla="*/ 291089 w 1866869"/>
              <a:gd name="connsiteY124" fmla="*/ 492125 h 4086226"/>
              <a:gd name="connsiteX125" fmla="*/ 246639 w 1866869"/>
              <a:gd name="connsiteY125" fmla="*/ 574675 h 4086226"/>
              <a:gd name="connsiteX126" fmla="*/ 138689 w 1866869"/>
              <a:gd name="connsiteY126" fmla="*/ 647700 h 4086226"/>
              <a:gd name="connsiteX127" fmla="*/ 81536 w 1866869"/>
              <a:gd name="connsiteY127" fmla="*/ 904871 h 4086226"/>
              <a:gd name="connsiteX128" fmla="*/ 87889 w 1866869"/>
              <a:gd name="connsiteY128" fmla="*/ 1085850 h 4086226"/>
              <a:gd name="connsiteX129" fmla="*/ 97414 w 1866869"/>
              <a:gd name="connsiteY129" fmla="*/ 977900 h 4086226"/>
              <a:gd name="connsiteX130" fmla="*/ 141864 w 1866869"/>
              <a:gd name="connsiteY130" fmla="*/ 911225 h 4086226"/>
              <a:gd name="connsiteX131" fmla="*/ 224414 w 1866869"/>
              <a:gd name="connsiteY131" fmla="*/ 727075 h 4086226"/>
              <a:gd name="connsiteX132" fmla="*/ 240289 w 1866869"/>
              <a:gd name="connsiteY132" fmla="*/ 1012825 h 4086226"/>
              <a:gd name="connsiteX133" fmla="*/ 281564 w 1866869"/>
              <a:gd name="connsiteY133" fmla="*/ 1133475 h 4086226"/>
              <a:gd name="connsiteX134" fmla="*/ 202189 w 1866869"/>
              <a:gd name="connsiteY134" fmla="*/ 1196975 h 4086226"/>
              <a:gd name="connsiteX135" fmla="*/ 56139 w 1866869"/>
              <a:gd name="connsiteY135" fmla="*/ 1238250 h 4086226"/>
              <a:gd name="connsiteX136" fmla="*/ 17245 w 1866869"/>
              <a:gd name="connsiteY136" fmla="*/ 1381125 h 4086226"/>
              <a:gd name="connsiteX137" fmla="*/ 5339 w 1866869"/>
              <a:gd name="connsiteY137" fmla="*/ 1435100 h 4086226"/>
              <a:gd name="connsiteX138" fmla="*/ 110114 w 1866869"/>
              <a:gd name="connsiteY138" fmla="*/ 1577975 h 4086226"/>
              <a:gd name="connsiteX139" fmla="*/ 246639 w 1866869"/>
              <a:gd name="connsiteY139" fmla="*/ 1708150 h 4086226"/>
              <a:gd name="connsiteX140" fmla="*/ 227587 w 1866869"/>
              <a:gd name="connsiteY140" fmla="*/ 1965320 h 4086226"/>
              <a:gd name="connsiteX141" fmla="*/ 227587 w 1866869"/>
              <a:gd name="connsiteY141" fmla="*/ 1964924 h 4086226"/>
              <a:gd name="connsiteX0" fmla="*/ 227587 w 1866869"/>
              <a:gd name="connsiteY0" fmla="*/ 1964924 h 4086226"/>
              <a:gd name="connsiteX1" fmla="*/ 198220 w 1866869"/>
              <a:gd name="connsiteY1" fmla="*/ 2035969 h 4086226"/>
              <a:gd name="connsiteX2" fmla="*/ 152180 w 1866869"/>
              <a:gd name="connsiteY2" fmla="*/ 2139947 h 4086226"/>
              <a:gd name="connsiteX3" fmla="*/ 126783 w 1866869"/>
              <a:gd name="connsiteY3" fmla="*/ 2252663 h 4086226"/>
              <a:gd name="connsiteX4" fmla="*/ 128367 w 1866869"/>
              <a:gd name="connsiteY4" fmla="*/ 2459032 h 4086226"/>
              <a:gd name="connsiteX5" fmla="*/ 213298 w 1866869"/>
              <a:gd name="connsiteY5" fmla="*/ 2602702 h 4086226"/>
              <a:gd name="connsiteX6" fmla="*/ 252988 w 1866869"/>
              <a:gd name="connsiteY6" fmla="*/ 2681288 h 4086226"/>
              <a:gd name="connsiteX7" fmla="*/ 283149 w 1866869"/>
              <a:gd name="connsiteY7" fmla="*/ 2751134 h 4086226"/>
              <a:gd name="connsiteX8" fmla="*/ 226794 w 1866869"/>
              <a:gd name="connsiteY8" fmla="*/ 2762250 h 4086226"/>
              <a:gd name="connsiteX9" fmla="*/ 105351 w 1866869"/>
              <a:gd name="connsiteY9" fmla="*/ 2805113 h 4086226"/>
              <a:gd name="connsiteX10" fmla="*/ 50582 w 1866869"/>
              <a:gd name="connsiteY10" fmla="*/ 2826544 h 4086226"/>
              <a:gd name="connsiteX11" fmla="*/ 10098 w 1866869"/>
              <a:gd name="connsiteY11" fmla="*/ 2828128 h 4086226"/>
              <a:gd name="connsiteX12" fmla="*/ 55344 w 1866869"/>
              <a:gd name="connsiteY12" fmla="*/ 2909888 h 4086226"/>
              <a:gd name="connsiteX13" fmla="*/ 84711 w 1866869"/>
              <a:gd name="connsiteY13" fmla="*/ 2920998 h 4086226"/>
              <a:gd name="connsiteX14" fmla="*/ 122019 w 1866869"/>
              <a:gd name="connsiteY14" fmla="*/ 2897981 h 4086226"/>
              <a:gd name="connsiteX15" fmla="*/ 172023 w 1866869"/>
              <a:gd name="connsiteY15" fmla="*/ 2889246 h 4086226"/>
              <a:gd name="connsiteX16" fmla="*/ 126779 w 1866869"/>
              <a:gd name="connsiteY16" fmla="*/ 2957507 h 4086226"/>
              <a:gd name="connsiteX17" fmla="*/ 97413 w 1866869"/>
              <a:gd name="connsiteY17" fmla="*/ 3025775 h 4086226"/>
              <a:gd name="connsiteX18" fmla="*/ 161704 w 1866869"/>
              <a:gd name="connsiteY18" fmla="*/ 3107527 h 4086226"/>
              <a:gd name="connsiteX19" fmla="*/ 191073 w 1866869"/>
              <a:gd name="connsiteY19" fmla="*/ 3164677 h 4086226"/>
              <a:gd name="connsiteX20" fmla="*/ 97411 w 1866869"/>
              <a:gd name="connsiteY20" fmla="*/ 3209922 h 4086226"/>
              <a:gd name="connsiteX21" fmla="*/ 145038 w 1866869"/>
              <a:gd name="connsiteY21" fmla="*/ 3298825 h 4086226"/>
              <a:gd name="connsiteX22" fmla="*/ 243460 w 1866869"/>
              <a:gd name="connsiteY22" fmla="*/ 3332953 h 4086226"/>
              <a:gd name="connsiteX23" fmla="*/ 326805 w 1866869"/>
              <a:gd name="connsiteY23" fmla="*/ 3357560 h 4086226"/>
              <a:gd name="connsiteX24" fmla="*/ 392685 w 1866869"/>
              <a:gd name="connsiteY24" fmla="*/ 3444871 h 4086226"/>
              <a:gd name="connsiteX25" fmla="*/ 576838 w 1866869"/>
              <a:gd name="connsiteY25" fmla="*/ 3759200 h 4086226"/>
              <a:gd name="connsiteX26" fmla="*/ 694313 w 1866869"/>
              <a:gd name="connsiteY26" fmla="*/ 3822699 h 4086226"/>
              <a:gd name="connsiteX27" fmla="*/ 751463 w 1866869"/>
              <a:gd name="connsiteY27" fmla="*/ 3787776 h 4086226"/>
              <a:gd name="connsiteX28" fmla="*/ 849888 w 1866869"/>
              <a:gd name="connsiteY28" fmla="*/ 3778250 h 4086226"/>
              <a:gd name="connsiteX29" fmla="*/ 983238 w 1866869"/>
              <a:gd name="connsiteY29" fmla="*/ 3940175 h 4086226"/>
              <a:gd name="connsiteX30" fmla="*/ 1018163 w 1866869"/>
              <a:gd name="connsiteY30" fmla="*/ 4016374 h 4086226"/>
              <a:gd name="connsiteX31" fmla="*/ 1116588 w 1866869"/>
              <a:gd name="connsiteY31" fmla="*/ 4086226 h 4086226"/>
              <a:gd name="connsiteX32" fmla="*/ 1165799 w 1866869"/>
              <a:gd name="connsiteY32" fmla="*/ 4016371 h 4086226"/>
              <a:gd name="connsiteX33" fmla="*/ 1284864 w 1866869"/>
              <a:gd name="connsiteY33" fmla="*/ 3943351 h 4086226"/>
              <a:gd name="connsiteX34" fmla="*/ 1361063 w 1866869"/>
              <a:gd name="connsiteY34" fmla="*/ 3838574 h 4086226"/>
              <a:gd name="connsiteX35" fmla="*/ 1291213 w 1866869"/>
              <a:gd name="connsiteY35" fmla="*/ 3683001 h 4086226"/>
              <a:gd name="connsiteX36" fmla="*/ 1161039 w 1866869"/>
              <a:gd name="connsiteY36" fmla="*/ 3660776 h 4086226"/>
              <a:gd name="connsiteX37" fmla="*/ 1151513 w 1866869"/>
              <a:gd name="connsiteY37" fmla="*/ 3562350 h 4086226"/>
              <a:gd name="connsiteX38" fmla="*/ 1237239 w 1866869"/>
              <a:gd name="connsiteY38" fmla="*/ 3444876 h 4086226"/>
              <a:gd name="connsiteX39" fmla="*/ 1392814 w 1866869"/>
              <a:gd name="connsiteY39" fmla="*/ 3330576 h 4086226"/>
              <a:gd name="connsiteX40" fmla="*/ 1548388 w 1866869"/>
              <a:gd name="connsiteY40" fmla="*/ 3244851 h 4086226"/>
              <a:gd name="connsiteX41" fmla="*/ 1619823 w 1866869"/>
              <a:gd name="connsiteY41" fmla="*/ 3105940 h 4086226"/>
              <a:gd name="connsiteX42" fmla="*/ 1497589 w 1866869"/>
              <a:gd name="connsiteY42" fmla="*/ 3063876 h 4086226"/>
              <a:gd name="connsiteX43" fmla="*/ 1319789 w 1866869"/>
              <a:gd name="connsiteY43" fmla="*/ 3111501 h 4086226"/>
              <a:gd name="connsiteX44" fmla="*/ 1154689 w 1866869"/>
              <a:gd name="connsiteY44" fmla="*/ 3000376 h 4086226"/>
              <a:gd name="connsiteX45" fmla="*/ 1059439 w 1866869"/>
              <a:gd name="connsiteY45" fmla="*/ 2994026 h 4086226"/>
              <a:gd name="connsiteX46" fmla="*/ 1014989 w 1866869"/>
              <a:gd name="connsiteY46" fmla="*/ 3028951 h 4086226"/>
              <a:gd name="connsiteX47" fmla="*/ 971329 w 1866869"/>
              <a:gd name="connsiteY47" fmla="*/ 2969415 h 4086226"/>
              <a:gd name="connsiteX48" fmla="*/ 967361 w 1866869"/>
              <a:gd name="connsiteY48" fmla="*/ 2928933 h 4086226"/>
              <a:gd name="connsiteX49" fmla="*/ 964980 w 1866869"/>
              <a:gd name="connsiteY49" fmla="*/ 2928935 h 4086226"/>
              <a:gd name="connsiteX50" fmla="*/ 950691 w 1866869"/>
              <a:gd name="connsiteY50" fmla="*/ 2892421 h 4086226"/>
              <a:gd name="connsiteX51" fmla="*/ 891954 w 1866869"/>
              <a:gd name="connsiteY51" fmla="*/ 2854321 h 4086226"/>
              <a:gd name="connsiteX52" fmla="*/ 860207 w 1866869"/>
              <a:gd name="connsiteY52" fmla="*/ 2838450 h 4086226"/>
              <a:gd name="connsiteX53" fmla="*/ 840360 w 1866869"/>
              <a:gd name="connsiteY53" fmla="*/ 2809871 h 4086226"/>
              <a:gd name="connsiteX54" fmla="*/ 879257 w 1866869"/>
              <a:gd name="connsiteY54" fmla="*/ 2778919 h 4086226"/>
              <a:gd name="connsiteX55" fmla="*/ 910212 w 1866869"/>
              <a:gd name="connsiteY55" fmla="*/ 2762245 h 4086226"/>
              <a:gd name="connsiteX56" fmla="*/ 938788 w 1866869"/>
              <a:gd name="connsiteY56" fmla="*/ 2750344 h 4086226"/>
              <a:gd name="connsiteX57" fmla="*/ 989586 w 1866869"/>
              <a:gd name="connsiteY57" fmla="*/ 2727321 h 4086226"/>
              <a:gd name="connsiteX58" fmla="*/ 951486 w 1866869"/>
              <a:gd name="connsiteY58" fmla="*/ 2582858 h 4086226"/>
              <a:gd name="connsiteX59" fmla="*/ 776068 w 1866869"/>
              <a:gd name="connsiteY59" fmla="*/ 2493959 h 4086226"/>
              <a:gd name="connsiteX60" fmla="*/ 768923 w 1866869"/>
              <a:gd name="connsiteY60" fmla="*/ 2494355 h 4086226"/>
              <a:gd name="connsiteX61" fmla="*/ 726855 w 1866869"/>
              <a:gd name="connsiteY61" fmla="*/ 2430458 h 4086226"/>
              <a:gd name="connsiteX62" fmla="*/ 693519 w 1866869"/>
              <a:gd name="connsiteY62" fmla="*/ 2436019 h 4086226"/>
              <a:gd name="connsiteX63" fmla="*/ 677642 w 1866869"/>
              <a:gd name="connsiteY63" fmla="*/ 2428869 h 4086226"/>
              <a:gd name="connsiteX64" fmla="*/ 759398 w 1866869"/>
              <a:gd name="connsiteY64" fmla="*/ 2316952 h 4086226"/>
              <a:gd name="connsiteX65" fmla="*/ 800676 w 1866869"/>
              <a:gd name="connsiteY65" fmla="*/ 2357438 h 4086226"/>
              <a:gd name="connsiteX66" fmla="*/ 844329 w 1866869"/>
              <a:gd name="connsiteY66" fmla="*/ 2394740 h 4086226"/>
              <a:gd name="connsiteX67" fmla="*/ 838776 w 1866869"/>
              <a:gd name="connsiteY67" fmla="*/ 2324100 h 4086226"/>
              <a:gd name="connsiteX68" fmla="*/ 838776 w 1866869"/>
              <a:gd name="connsiteY68" fmla="*/ 2274094 h 4086226"/>
              <a:gd name="connsiteX69" fmla="*/ 822107 w 1866869"/>
              <a:gd name="connsiteY69" fmla="*/ 2245519 h 4086226"/>
              <a:gd name="connsiteX70" fmla="*/ 801467 w 1866869"/>
              <a:gd name="connsiteY70" fmla="*/ 2209000 h 4086226"/>
              <a:gd name="connsiteX71" fmla="*/ 741144 w 1866869"/>
              <a:gd name="connsiteY71" fmla="*/ 2178844 h 4086226"/>
              <a:gd name="connsiteX72" fmla="*/ 676054 w 1866869"/>
              <a:gd name="connsiteY72" fmla="*/ 2152646 h 4086226"/>
              <a:gd name="connsiteX73" fmla="*/ 735588 w 1866869"/>
              <a:gd name="connsiteY73" fmla="*/ 2127250 h 4086226"/>
              <a:gd name="connsiteX74" fmla="*/ 789561 w 1866869"/>
              <a:gd name="connsiteY74" fmla="*/ 2059776 h 4086226"/>
              <a:gd name="connsiteX75" fmla="*/ 846713 w 1866869"/>
              <a:gd name="connsiteY75" fmla="*/ 2044700 h 4086226"/>
              <a:gd name="connsiteX76" fmla="*/ 853063 w 1866869"/>
              <a:gd name="connsiteY76" fmla="*/ 2002631 h 4086226"/>
              <a:gd name="connsiteX77" fmla="*/ 861792 w 1866869"/>
              <a:gd name="connsiteY77" fmla="*/ 1955000 h 4086226"/>
              <a:gd name="connsiteX78" fmla="*/ 880842 w 1866869"/>
              <a:gd name="connsiteY78" fmla="*/ 1858166 h 4086226"/>
              <a:gd name="connsiteX79" fmla="*/ 853064 w 1866869"/>
              <a:gd name="connsiteY79" fmla="*/ 1771650 h 4086226"/>
              <a:gd name="connsiteX80" fmla="*/ 926089 w 1866869"/>
              <a:gd name="connsiteY80" fmla="*/ 1695450 h 4086226"/>
              <a:gd name="connsiteX81" fmla="*/ 992764 w 1866869"/>
              <a:gd name="connsiteY81" fmla="*/ 1663700 h 4086226"/>
              <a:gd name="connsiteX82" fmla="*/ 995939 w 1866869"/>
              <a:gd name="connsiteY82" fmla="*/ 1612900 h 4086226"/>
              <a:gd name="connsiteX83" fmla="*/ 1224538 w 1866869"/>
              <a:gd name="connsiteY83" fmla="*/ 1584325 h 4086226"/>
              <a:gd name="connsiteX84" fmla="*/ 1221364 w 1866869"/>
              <a:gd name="connsiteY84" fmla="*/ 1450975 h 4086226"/>
              <a:gd name="connsiteX85" fmla="*/ 1141989 w 1866869"/>
              <a:gd name="connsiteY85" fmla="*/ 1377950 h 4086226"/>
              <a:gd name="connsiteX86" fmla="*/ 1348364 w 1866869"/>
              <a:gd name="connsiteY86" fmla="*/ 1365250 h 4086226"/>
              <a:gd name="connsiteX87" fmla="*/ 1427739 w 1866869"/>
              <a:gd name="connsiteY87" fmla="*/ 1174750 h 4086226"/>
              <a:gd name="connsiteX88" fmla="*/ 1424564 w 1866869"/>
              <a:gd name="connsiteY88" fmla="*/ 968375 h 4086226"/>
              <a:gd name="connsiteX89" fmla="*/ 1459489 w 1866869"/>
              <a:gd name="connsiteY89" fmla="*/ 901700 h 4086226"/>
              <a:gd name="connsiteX90" fmla="*/ 1570615 w 1866869"/>
              <a:gd name="connsiteY90" fmla="*/ 889000 h 4086226"/>
              <a:gd name="connsiteX91" fmla="*/ 1586489 w 1866869"/>
              <a:gd name="connsiteY91" fmla="*/ 958850 h 4086226"/>
              <a:gd name="connsiteX92" fmla="*/ 1726189 w 1866869"/>
              <a:gd name="connsiteY92" fmla="*/ 923925 h 4086226"/>
              <a:gd name="connsiteX93" fmla="*/ 1764289 w 1866869"/>
              <a:gd name="connsiteY93" fmla="*/ 977900 h 4086226"/>
              <a:gd name="connsiteX94" fmla="*/ 1865886 w 1866869"/>
              <a:gd name="connsiteY94" fmla="*/ 812798 h 4086226"/>
              <a:gd name="connsiteX95" fmla="*/ 1805565 w 1866869"/>
              <a:gd name="connsiteY95" fmla="*/ 641350 h 4086226"/>
              <a:gd name="connsiteX96" fmla="*/ 1643639 w 1866869"/>
              <a:gd name="connsiteY96" fmla="*/ 673100 h 4086226"/>
              <a:gd name="connsiteX97" fmla="*/ 1592839 w 1866869"/>
              <a:gd name="connsiteY97" fmla="*/ 587375 h 4086226"/>
              <a:gd name="connsiteX98" fmla="*/ 1494414 w 1866869"/>
              <a:gd name="connsiteY98" fmla="*/ 673100 h 4086226"/>
              <a:gd name="connsiteX99" fmla="*/ 1376940 w 1866869"/>
              <a:gd name="connsiteY99" fmla="*/ 650875 h 4086226"/>
              <a:gd name="connsiteX100" fmla="*/ 1364239 w 1866869"/>
              <a:gd name="connsiteY100" fmla="*/ 698500 h 4086226"/>
              <a:gd name="connsiteX101" fmla="*/ 1570614 w 1866869"/>
              <a:gd name="connsiteY101" fmla="*/ 473075 h 4086226"/>
              <a:gd name="connsiteX102" fmla="*/ 1395989 w 1866869"/>
              <a:gd name="connsiteY102" fmla="*/ 438150 h 4086226"/>
              <a:gd name="connsiteX103" fmla="*/ 1570615 w 1866869"/>
              <a:gd name="connsiteY103" fmla="*/ 371475 h 4086226"/>
              <a:gd name="connsiteX104" fmla="*/ 1646813 w 1866869"/>
              <a:gd name="connsiteY104" fmla="*/ 203200 h 4086226"/>
              <a:gd name="connsiteX105" fmla="*/ 1596015 w 1866869"/>
              <a:gd name="connsiteY105" fmla="*/ 111125 h 4086226"/>
              <a:gd name="connsiteX106" fmla="*/ 1430913 w 1866869"/>
              <a:gd name="connsiteY106" fmla="*/ 28575 h 4086226"/>
              <a:gd name="connsiteX107" fmla="*/ 1215014 w 1866869"/>
              <a:gd name="connsiteY107" fmla="*/ 0 h 4086226"/>
              <a:gd name="connsiteX108" fmla="*/ 1129290 w 1866869"/>
              <a:gd name="connsiteY108" fmla="*/ 22225 h 4086226"/>
              <a:gd name="connsiteX109" fmla="*/ 1040390 w 1866869"/>
              <a:gd name="connsiteY109" fmla="*/ 123824 h 4086226"/>
              <a:gd name="connsiteX110" fmla="*/ 951489 w 1866869"/>
              <a:gd name="connsiteY110" fmla="*/ 193675 h 4086226"/>
              <a:gd name="connsiteX111" fmla="*/ 941964 w 1866869"/>
              <a:gd name="connsiteY111" fmla="*/ 320675 h 4086226"/>
              <a:gd name="connsiteX112" fmla="*/ 989589 w 1866869"/>
              <a:gd name="connsiteY112" fmla="*/ 390525 h 4086226"/>
              <a:gd name="connsiteX113" fmla="*/ 973714 w 1866869"/>
              <a:gd name="connsiteY113" fmla="*/ 460375 h 4086226"/>
              <a:gd name="connsiteX114" fmla="*/ 837189 w 1866869"/>
              <a:gd name="connsiteY114" fmla="*/ 339725 h 4086226"/>
              <a:gd name="connsiteX115" fmla="*/ 818138 w 1866869"/>
              <a:gd name="connsiteY115" fmla="*/ 171450 h 4086226"/>
              <a:gd name="connsiteX116" fmla="*/ 751464 w 1866869"/>
              <a:gd name="connsiteY116" fmla="*/ 158750 h 4086226"/>
              <a:gd name="connsiteX117" fmla="*/ 637164 w 1866869"/>
              <a:gd name="connsiteY117" fmla="*/ 279400 h 4086226"/>
              <a:gd name="connsiteX118" fmla="*/ 595889 w 1866869"/>
              <a:gd name="connsiteY118" fmla="*/ 479425 h 4086226"/>
              <a:gd name="connsiteX119" fmla="*/ 526039 w 1866869"/>
              <a:gd name="connsiteY119" fmla="*/ 390525 h 4086226"/>
              <a:gd name="connsiteX120" fmla="*/ 399039 w 1866869"/>
              <a:gd name="connsiteY120" fmla="*/ 285750 h 4086226"/>
              <a:gd name="connsiteX121" fmla="*/ 322838 w 1866869"/>
              <a:gd name="connsiteY121" fmla="*/ 187325 h 4086226"/>
              <a:gd name="connsiteX122" fmla="*/ 189488 w 1866869"/>
              <a:gd name="connsiteY122" fmla="*/ 415925 h 4086226"/>
              <a:gd name="connsiteX123" fmla="*/ 205364 w 1866869"/>
              <a:gd name="connsiteY123" fmla="*/ 492125 h 4086226"/>
              <a:gd name="connsiteX124" fmla="*/ 291089 w 1866869"/>
              <a:gd name="connsiteY124" fmla="*/ 492125 h 4086226"/>
              <a:gd name="connsiteX125" fmla="*/ 246639 w 1866869"/>
              <a:gd name="connsiteY125" fmla="*/ 574675 h 4086226"/>
              <a:gd name="connsiteX126" fmla="*/ 138689 w 1866869"/>
              <a:gd name="connsiteY126" fmla="*/ 647700 h 4086226"/>
              <a:gd name="connsiteX127" fmla="*/ 81536 w 1866869"/>
              <a:gd name="connsiteY127" fmla="*/ 904871 h 4086226"/>
              <a:gd name="connsiteX128" fmla="*/ 87889 w 1866869"/>
              <a:gd name="connsiteY128" fmla="*/ 1085850 h 4086226"/>
              <a:gd name="connsiteX129" fmla="*/ 97414 w 1866869"/>
              <a:gd name="connsiteY129" fmla="*/ 977900 h 4086226"/>
              <a:gd name="connsiteX130" fmla="*/ 141864 w 1866869"/>
              <a:gd name="connsiteY130" fmla="*/ 911225 h 4086226"/>
              <a:gd name="connsiteX131" fmla="*/ 224414 w 1866869"/>
              <a:gd name="connsiteY131" fmla="*/ 727075 h 4086226"/>
              <a:gd name="connsiteX132" fmla="*/ 240289 w 1866869"/>
              <a:gd name="connsiteY132" fmla="*/ 1012825 h 4086226"/>
              <a:gd name="connsiteX133" fmla="*/ 281564 w 1866869"/>
              <a:gd name="connsiteY133" fmla="*/ 1133475 h 4086226"/>
              <a:gd name="connsiteX134" fmla="*/ 202189 w 1866869"/>
              <a:gd name="connsiteY134" fmla="*/ 1196975 h 4086226"/>
              <a:gd name="connsiteX135" fmla="*/ 56139 w 1866869"/>
              <a:gd name="connsiteY135" fmla="*/ 1238250 h 4086226"/>
              <a:gd name="connsiteX136" fmla="*/ 17245 w 1866869"/>
              <a:gd name="connsiteY136" fmla="*/ 1381125 h 4086226"/>
              <a:gd name="connsiteX137" fmla="*/ 5339 w 1866869"/>
              <a:gd name="connsiteY137" fmla="*/ 1435100 h 4086226"/>
              <a:gd name="connsiteX138" fmla="*/ 110114 w 1866869"/>
              <a:gd name="connsiteY138" fmla="*/ 1577975 h 4086226"/>
              <a:gd name="connsiteX139" fmla="*/ 246639 w 1866869"/>
              <a:gd name="connsiteY139" fmla="*/ 1708150 h 4086226"/>
              <a:gd name="connsiteX140" fmla="*/ 227587 w 1866869"/>
              <a:gd name="connsiteY140" fmla="*/ 1965320 h 4086226"/>
              <a:gd name="connsiteX141" fmla="*/ 227587 w 1866869"/>
              <a:gd name="connsiteY141" fmla="*/ 1964924 h 4086226"/>
              <a:gd name="connsiteX0" fmla="*/ 227587 w 1866869"/>
              <a:gd name="connsiteY0" fmla="*/ 1964924 h 4086226"/>
              <a:gd name="connsiteX1" fmla="*/ 198220 w 1866869"/>
              <a:gd name="connsiteY1" fmla="*/ 2035969 h 4086226"/>
              <a:gd name="connsiteX2" fmla="*/ 152180 w 1866869"/>
              <a:gd name="connsiteY2" fmla="*/ 2139947 h 4086226"/>
              <a:gd name="connsiteX3" fmla="*/ 126783 w 1866869"/>
              <a:gd name="connsiteY3" fmla="*/ 2252663 h 4086226"/>
              <a:gd name="connsiteX4" fmla="*/ 128367 w 1866869"/>
              <a:gd name="connsiteY4" fmla="*/ 2459032 h 4086226"/>
              <a:gd name="connsiteX5" fmla="*/ 213298 w 1866869"/>
              <a:gd name="connsiteY5" fmla="*/ 2602702 h 4086226"/>
              <a:gd name="connsiteX6" fmla="*/ 252988 w 1866869"/>
              <a:gd name="connsiteY6" fmla="*/ 2681288 h 4086226"/>
              <a:gd name="connsiteX7" fmla="*/ 283149 w 1866869"/>
              <a:gd name="connsiteY7" fmla="*/ 2751134 h 4086226"/>
              <a:gd name="connsiteX8" fmla="*/ 226794 w 1866869"/>
              <a:gd name="connsiteY8" fmla="*/ 2762250 h 4086226"/>
              <a:gd name="connsiteX9" fmla="*/ 105351 w 1866869"/>
              <a:gd name="connsiteY9" fmla="*/ 2805113 h 4086226"/>
              <a:gd name="connsiteX10" fmla="*/ 50582 w 1866869"/>
              <a:gd name="connsiteY10" fmla="*/ 2826544 h 4086226"/>
              <a:gd name="connsiteX11" fmla="*/ 10098 w 1866869"/>
              <a:gd name="connsiteY11" fmla="*/ 2828128 h 4086226"/>
              <a:gd name="connsiteX12" fmla="*/ 55344 w 1866869"/>
              <a:gd name="connsiteY12" fmla="*/ 2909888 h 4086226"/>
              <a:gd name="connsiteX13" fmla="*/ 84711 w 1866869"/>
              <a:gd name="connsiteY13" fmla="*/ 2920998 h 4086226"/>
              <a:gd name="connsiteX14" fmla="*/ 122019 w 1866869"/>
              <a:gd name="connsiteY14" fmla="*/ 2897981 h 4086226"/>
              <a:gd name="connsiteX15" fmla="*/ 172023 w 1866869"/>
              <a:gd name="connsiteY15" fmla="*/ 2889246 h 4086226"/>
              <a:gd name="connsiteX16" fmla="*/ 126779 w 1866869"/>
              <a:gd name="connsiteY16" fmla="*/ 2957507 h 4086226"/>
              <a:gd name="connsiteX17" fmla="*/ 97413 w 1866869"/>
              <a:gd name="connsiteY17" fmla="*/ 3025775 h 4086226"/>
              <a:gd name="connsiteX18" fmla="*/ 161704 w 1866869"/>
              <a:gd name="connsiteY18" fmla="*/ 3107527 h 4086226"/>
              <a:gd name="connsiteX19" fmla="*/ 191073 w 1866869"/>
              <a:gd name="connsiteY19" fmla="*/ 3164677 h 4086226"/>
              <a:gd name="connsiteX20" fmla="*/ 97411 w 1866869"/>
              <a:gd name="connsiteY20" fmla="*/ 3209922 h 4086226"/>
              <a:gd name="connsiteX21" fmla="*/ 145038 w 1866869"/>
              <a:gd name="connsiteY21" fmla="*/ 3298825 h 4086226"/>
              <a:gd name="connsiteX22" fmla="*/ 243460 w 1866869"/>
              <a:gd name="connsiteY22" fmla="*/ 3332953 h 4086226"/>
              <a:gd name="connsiteX23" fmla="*/ 326805 w 1866869"/>
              <a:gd name="connsiteY23" fmla="*/ 3357560 h 4086226"/>
              <a:gd name="connsiteX24" fmla="*/ 392685 w 1866869"/>
              <a:gd name="connsiteY24" fmla="*/ 3444871 h 4086226"/>
              <a:gd name="connsiteX25" fmla="*/ 576838 w 1866869"/>
              <a:gd name="connsiteY25" fmla="*/ 3759200 h 4086226"/>
              <a:gd name="connsiteX26" fmla="*/ 694313 w 1866869"/>
              <a:gd name="connsiteY26" fmla="*/ 3822699 h 4086226"/>
              <a:gd name="connsiteX27" fmla="*/ 751463 w 1866869"/>
              <a:gd name="connsiteY27" fmla="*/ 3787776 h 4086226"/>
              <a:gd name="connsiteX28" fmla="*/ 849888 w 1866869"/>
              <a:gd name="connsiteY28" fmla="*/ 3778250 h 4086226"/>
              <a:gd name="connsiteX29" fmla="*/ 983238 w 1866869"/>
              <a:gd name="connsiteY29" fmla="*/ 3940175 h 4086226"/>
              <a:gd name="connsiteX30" fmla="*/ 1018163 w 1866869"/>
              <a:gd name="connsiteY30" fmla="*/ 4016374 h 4086226"/>
              <a:gd name="connsiteX31" fmla="*/ 1116588 w 1866869"/>
              <a:gd name="connsiteY31" fmla="*/ 4086226 h 4086226"/>
              <a:gd name="connsiteX32" fmla="*/ 1165799 w 1866869"/>
              <a:gd name="connsiteY32" fmla="*/ 4016371 h 4086226"/>
              <a:gd name="connsiteX33" fmla="*/ 1284864 w 1866869"/>
              <a:gd name="connsiteY33" fmla="*/ 3943351 h 4086226"/>
              <a:gd name="connsiteX34" fmla="*/ 1361063 w 1866869"/>
              <a:gd name="connsiteY34" fmla="*/ 3838574 h 4086226"/>
              <a:gd name="connsiteX35" fmla="*/ 1291213 w 1866869"/>
              <a:gd name="connsiteY35" fmla="*/ 3683001 h 4086226"/>
              <a:gd name="connsiteX36" fmla="*/ 1161039 w 1866869"/>
              <a:gd name="connsiteY36" fmla="*/ 3660776 h 4086226"/>
              <a:gd name="connsiteX37" fmla="*/ 1151513 w 1866869"/>
              <a:gd name="connsiteY37" fmla="*/ 3562350 h 4086226"/>
              <a:gd name="connsiteX38" fmla="*/ 1237239 w 1866869"/>
              <a:gd name="connsiteY38" fmla="*/ 3444876 h 4086226"/>
              <a:gd name="connsiteX39" fmla="*/ 1392814 w 1866869"/>
              <a:gd name="connsiteY39" fmla="*/ 3330576 h 4086226"/>
              <a:gd name="connsiteX40" fmla="*/ 1548388 w 1866869"/>
              <a:gd name="connsiteY40" fmla="*/ 3244851 h 4086226"/>
              <a:gd name="connsiteX41" fmla="*/ 1619823 w 1866869"/>
              <a:gd name="connsiteY41" fmla="*/ 3105940 h 4086226"/>
              <a:gd name="connsiteX42" fmla="*/ 1497589 w 1866869"/>
              <a:gd name="connsiteY42" fmla="*/ 3063876 h 4086226"/>
              <a:gd name="connsiteX43" fmla="*/ 1319789 w 1866869"/>
              <a:gd name="connsiteY43" fmla="*/ 3111501 h 4086226"/>
              <a:gd name="connsiteX44" fmla="*/ 1154689 w 1866869"/>
              <a:gd name="connsiteY44" fmla="*/ 3000376 h 4086226"/>
              <a:gd name="connsiteX45" fmla="*/ 1059439 w 1866869"/>
              <a:gd name="connsiteY45" fmla="*/ 2994026 h 4086226"/>
              <a:gd name="connsiteX46" fmla="*/ 1014989 w 1866869"/>
              <a:gd name="connsiteY46" fmla="*/ 3028951 h 4086226"/>
              <a:gd name="connsiteX47" fmla="*/ 971329 w 1866869"/>
              <a:gd name="connsiteY47" fmla="*/ 2969415 h 4086226"/>
              <a:gd name="connsiteX48" fmla="*/ 967361 w 1866869"/>
              <a:gd name="connsiteY48" fmla="*/ 2928933 h 4086226"/>
              <a:gd name="connsiteX49" fmla="*/ 964980 w 1866869"/>
              <a:gd name="connsiteY49" fmla="*/ 2928935 h 4086226"/>
              <a:gd name="connsiteX50" fmla="*/ 950691 w 1866869"/>
              <a:gd name="connsiteY50" fmla="*/ 2892421 h 4086226"/>
              <a:gd name="connsiteX51" fmla="*/ 891954 w 1866869"/>
              <a:gd name="connsiteY51" fmla="*/ 2854321 h 4086226"/>
              <a:gd name="connsiteX52" fmla="*/ 860207 w 1866869"/>
              <a:gd name="connsiteY52" fmla="*/ 2838450 h 4086226"/>
              <a:gd name="connsiteX53" fmla="*/ 840360 w 1866869"/>
              <a:gd name="connsiteY53" fmla="*/ 2809871 h 4086226"/>
              <a:gd name="connsiteX54" fmla="*/ 879257 w 1866869"/>
              <a:gd name="connsiteY54" fmla="*/ 2778919 h 4086226"/>
              <a:gd name="connsiteX55" fmla="*/ 910212 w 1866869"/>
              <a:gd name="connsiteY55" fmla="*/ 2762245 h 4086226"/>
              <a:gd name="connsiteX56" fmla="*/ 938788 w 1866869"/>
              <a:gd name="connsiteY56" fmla="*/ 2750344 h 4086226"/>
              <a:gd name="connsiteX57" fmla="*/ 989586 w 1866869"/>
              <a:gd name="connsiteY57" fmla="*/ 2727321 h 4086226"/>
              <a:gd name="connsiteX58" fmla="*/ 951486 w 1866869"/>
              <a:gd name="connsiteY58" fmla="*/ 2582858 h 4086226"/>
              <a:gd name="connsiteX59" fmla="*/ 776068 w 1866869"/>
              <a:gd name="connsiteY59" fmla="*/ 2493959 h 4086226"/>
              <a:gd name="connsiteX60" fmla="*/ 768923 w 1866869"/>
              <a:gd name="connsiteY60" fmla="*/ 2494355 h 4086226"/>
              <a:gd name="connsiteX61" fmla="*/ 726855 w 1866869"/>
              <a:gd name="connsiteY61" fmla="*/ 2430458 h 4086226"/>
              <a:gd name="connsiteX62" fmla="*/ 693519 w 1866869"/>
              <a:gd name="connsiteY62" fmla="*/ 2436019 h 4086226"/>
              <a:gd name="connsiteX63" fmla="*/ 677642 w 1866869"/>
              <a:gd name="connsiteY63" fmla="*/ 2428869 h 4086226"/>
              <a:gd name="connsiteX64" fmla="*/ 759398 w 1866869"/>
              <a:gd name="connsiteY64" fmla="*/ 2316952 h 4086226"/>
              <a:gd name="connsiteX65" fmla="*/ 800676 w 1866869"/>
              <a:gd name="connsiteY65" fmla="*/ 2357438 h 4086226"/>
              <a:gd name="connsiteX66" fmla="*/ 844329 w 1866869"/>
              <a:gd name="connsiteY66" fmla="*/ 2394740 h 4086226"/>
              <a:gd name="connsiteX67" fmla="*/ 838776 w 1866869"/>
              <a:gd name="connsiteY67" fmla="*/ 2324100 h 4086226"/>
              <a:gd name="connsiteX68" fmla="*/ 838776 w 1866869"/>
              <a:gd name="connsiteY68" fmla="*/ 2274094 h 4086226"/>
              <a:gd name="connsiteX69" fmla="*/ 822107 w 1866869"/>
              <a:gd name="connsiteY69" fmla="*/ 2245519 h 4086226"/>
              <a:gd name="connsiteX70" fmla="*/ 801467 w 1866869"/>
              <a:gd name="connsiteY70" fmla="*/ 2209000 h 4086226"/>
              <a:gd name="connsiteX71" fmla="*/ 741144 w 1866869"/>
              <a:gd name="connsiteY71" fmla="*/ 2178844 h 4086226"/>
              <a:gd name="connsiteX72" fmla="*/ 676054 w 1866869"/>
              <a:gd name="connsiteY72" fmla="*/ 2152646 h 4086226"/>
              <a:gd name="connsiteX73" fmla="*/ 735588 w 1866869"/>
              <a:gd name="connsiteY73" fmla="*/ 2127250 h 4086226"/>
              <a:gd name="connsiteX74" fmla="*/ 789561 w 1866869"/>
              <a:gd name="connsiteY74" fmla="*/ 2059776 h 4086226"/>
              <a:gd name="connsiteX75" fmla="*/ 846713 w 1866869"/>
              <a:gd name="connsiteY75" fmla="*/ 2044700 h 4086226"/>
              <a:gd name="connsiteX76" fmla="*/ 853063 w 1866869"/>
              <a:gd name="connsiteY76" fmla="*/ 2002631 h 4086226"/>
              <a:gd name="connsiteX77" fmla="*/ 861792 w 1866869"/>
              <a:gd name="connsiteY77" fmla="*/ 1955000 h 4086226"/>
              <a:gd name="connsiteX78" fmla="*/ 880842 w 1866869"/>
              <a:gd name="connsiteY78" fmla="*/ 1858166 h 4086226"/>
              <a:gd name="connsiteX79" fmla="*/ 853064 w 1866869"/>
              <a:gd name="connsiteY79" fmla="*/ 1771650 h 4086226"/>
              <a:gd name="connsiteX80" fmla="*/ 926089 w 1866869"/>
              <a:gd name="connsiteY80" fmla="*/ 1695450 h 4086226"/>
              <a:gd name="connsiteX81" fmla="*/ 992764 w 1866869"/>
              <a:gd name="connsiteY81" fmla="*/ 1663700 h 4086226"/>
              <a:gd name="connsiteX82" fmla="*/ 995939 w 1866869"/>
              <a:gd name="connsiteY82" fmla="*/ 1612900 h 4086226"/>
              <a:gd name="connsiteX83" fmla="*/ 1224538 w 1866869"/>
              <a:gd name="connsiteY83" fmla="*/ 1584325 h 4086226"/>
              <a:gd name="connsiteX84" fmla="*/ 1221364 w 1866869"/>
              <a:gd name="connsiteY84" fmla="*/ 1450975 h 4086226"/>
              <a:gd name="connsiteX85" fmla="*/ 1141989 w 1866869"/>
              <a:gd name="connsiteY85" fmla="*/ 1377950 h 4086226"/>
              <a:gd name="connsiteX86" fmla="*/ 1348364 w 1866869"/>
              <a:gd name="connsiteY86" fmla="*/ 1365250 h 4086226"/>
              <a:gd name="connsiteX87" fmla="*/ 1427739 w 1866869"/>
              <a:gd name="connsiteY87" fmla="*/ 1174750 h 4086226"/>
              <a:gd name="connsiteX88" fmla="*/ 1424564 w 1866869"/>
              <a:gd name="connsiteY88" fmla="*/ 968375 h 4086226"/>
              <a:gd name="connsiteX89" fmla="*/ 1459489 w 1866869"/>
              <a:gd name="connsiteY89" fmla="*/ 901700 h 4086226"/>
              <a:gd name="connsiteX90" fmla="*/ 1570615 w 1866869"/>
              <a:gd name="connsiteY90" fmla="*/ 889000 h 4086226"/>
              <a:gd name="connsiteX91" fmla="*/ 1586489 w 1866869"/>
              <a:gd name="connsiteY91" fmla="*/ 958850 h 4086226"/>
              <a:gd name="connsiteX92" fmla="*/ 1726189 w 1866869"/>
              <a:gd name="connsiteY92" fmla="*/ 923925 h 4086226"/>
              <a:gd name="connsiteX93" fmla="*/ 1764289 w 1866869"/>
              <a:gd name="connsiteY93" fmla="*/ 977900 h 4086226"/>
              <a:gd name="connsiteX94" fmla="*/ 1865886 w 1866869"/>
              <a:gd name="connsiteY94" fmla="*/ 812798 h 4086226"/>
              <a:gd name="connsiteX95" fmla="*/ 1805565 w 1866869"/>
              <a:gd name="connsiteY95" fmla="*/ 641350 h 4086226"/>
              <a:gd name="connsiteX96" fmla="*/ 1643639 w 1866869"/>
              <a:gd name="connsiteY96" fmla="*/ 673100 h 4086226"/>
              <a:gd name="connsiteX97" fmla="*/ 1592839 w 1866869"/>
              <a:gd name="connsiteY97" fmla="*/ 587375 h 4086226"/>
              <a:gd name="connsiteX98" fmla="*/ 1494414 w 1866869"/>
              <a:gd name="connsiteY98" fmla="*/ 673100 h 4086226"/>
              <a:gd name="connsiteX99" fmla="*/ 1376940 w 1866869"/>
              <a:gd name="connsiteY99" fmla="*/ 650875 h 4086226"/>
              <a:gd name="connsiteX100" fmla="*/ 1364239 w 1866869"/>
              <a:gd name="connsiteY100" fmla="*/ 698500 h 4086226"/>
              <a:gd name="connsiteX101" fmla="*/ 1570614 w 1866869"/>
              <a:gd name="connsiteY101" fmla="*/ 473075 h 4086226"/>
              <a:gd name="connsiteX102" fmla="*/ 1395989 w 1866869"/>
              <a:gd name="connsiteY102" fmla="*/ 438150 h 4086226"/>
              <a:gd name="connsiteX103" fmla="*/ 1570615 w 1866869"/>
              <a:gd name="connsiteY103" fmla="*/ 371475 h 4086226"/>
              <a:gd name="connsiteX104" fmla="*/ 1646813 w 1866869"/>
              <a:gd name="connsiteY104" fmla="*/ 203200 h 4086226"/>
              <a:gd name="connsiteX105" fmla="*/ 1596015 w 1866869"/>
              <a:gd name="connsiteY105" fmla="*/ 111125 h 4086226"/>
              <a:gd name="connsiteX106" fmla="*/ 1430913 w 1866869"/>
              <a:gd name="connsiteY106" fmla="*/ 28575 h 4086226"/>
              <a:gd name="connsiteX107" fmla="*/ 1215014 w 1866869"/>
              <a:gd name="connsiteY107" fmla="*/ 0 h 4086226"/>
              <a:gd name="connsiteX108" fmla="*/ 1129290 w 1866869"/>
              <a:gd name="connsiteY108" fmla="*/ 22225 h 4086226"/>
              <a:gd name="connsiteX109" fmla="*/ 1040390 w 1866869"/>
              <a:gd name="connsiteY109" fmla="*/ 123824 h 4086226"/>
              <a:gd name="connsiteX110" fmla="*/ 951489 w 1866869"/>
              <a:gd name="connsiteY110" fmla="*/ 193675 h 4086226"/>
              <a:gd name="connsiteX111" fmla="*/ 941964 w 1866869"/>
              <a:gd name="connsiteY111" fmla="*/ 320675 h 4086226"/>
              <a:gd name="connsiteX112" fmla="*/ 989589 w 1866869"/>
              <a:gd name="connsiteY112" fmla="*/ 390525 h 4086226"/>
              <a:gd name="connsiteX113" fmla="*/ 973714 w 1866869"/>
              <a:gd name="connsiteY113" fmla="*/ 460375 h 4086226"/>
              <a:gd name="connsiteX114" fmla="*/ 837189 w 1866869"/>
              <a:gd name="connsiteY114" fmla="*/ 339725 h 4086226"/>
              <a:gd name="connsiteX115" fmla="*/ 818138 w 1866869"/>
              <a:gd name="connsiteY115" fmla="*/ 171450 h 4086226"/>
              <a:gd name="connsiteX116" fmla="*/ 751464 w 1866869"/>
              <a:gd name="connsiteY116" fmla="*/ 158750 h 4086226"/>
              <a:gd name="connsiteX117" fmla="*/ 637164 w 1866869"/>
              <a:gd name="connsiteY117" fmla="*/ 279400 h 4086226"/>
              <a:gd name="connsiteX118" fmla="*/ 595889 w 1866869"/>
              <a:gd name="connsiteY118" fmla="*/ 479425 h 4086226"/>
              <a:gd name="connsiteX119" fmla="*/ 526039 w 1866869"/>
              <a:gd name="connsiteY119" fmla="*/ 390525 h 4086226"/>
              <a:gd name="connsiteX120" fmla="*/ 399039 w 1866869"/>
              <a:gd name="connsiteY120" fmla="*/ 285750 h 4086226"/>
              <a:gd name="connsiteX121" fmla="*/ 322838 w 1866869"/>
              <a:gd name="connsiteY121" fmla="*/ 187325 h 4086226"/>
              <a:gd name="connsiteX122" fmla="*/ 189488 w 1866869"/>
              <a:gd name="connsiteY122" fmla="*/ 415925 h 4086226"/>
              <a:gd name="connsiteX123" fmla="*/ 205364 w 1866869"/>
              <a:gd name="connsiteY123" fmla="*/ 492125 h 4086226"/>
              <a:gd name="connsiteX124" fmla="*/ 291089 w 1866869"/>
              <a:gd name="connsiteY124" fmla="*/ 492125 h 4086226"/>
              <a:gd name="connsiteX125" fmla="*/ 246639 w 1866869"/>
              <a:gd name="connsiteY125" fmla="*/ 574675 h 4086226"/>
              <a:gd name="connsiteX126" fmla="*/ 138689 w 1866869"/>
              <a:gd name="connsiteY126" fmla="*/ 647700 h 4086226"/>
              <a:gd name="connsiteX127" fmla="*/ 81536 w 1866869"/>
              <a:gd name="connsiteY127" fmla="*/ 904871 h 4086226"/>
              <a:gd name="connsiteX128" fmla="*/ 87889 w 1866869"/>
              <a:gd name="connsiteY128" fmla="*/ 1085850 h 4086226"/>
              <a:gd name="connsiteX129" fmla="*/ 97414 w 1866869"/>
              <a:gd name="connsiteY129" fmla="*/ 977900 h 4086226"/>
              <a:gd name="connsiteX130" fmla="*/ 141864 w 1866869"/>
              <a:gd name="connsiteY130" fmla="*/ 911225 h 4086226"/>
              <a:gd name="connsiteX131" fmla="*/ 224414 w 1866869"/>
              <a:gd name="connsiteY131" fmla="*/ 727075 h 4086226"/>
              <a:gd name="connsiteX132" fmla="*/ 240289 w 1866869"/>
              <a:gd name="connsiteY132" fmla="*/ 1012825 h 4086226"/>
              <a:gd name="connsiteX133" fmla="*/ 281564 w 1866869"/>
              <a:gd name="connsiteY133" fmla="*/ 1133475 h 4086226"/>
              <a:gd name="connsiteX134" fmla="*/ 202189 w 1866869"/>
              <a:gd name="connsiteY134" fmla="*/ 1196975 h 4086226"/>
              <a:gd name="connsiteX135" fmla="*/ 56139 w 1866869"/>
              <a:gd name="connsiteY135" fmla="*/ 1238250 h 4086226"/>
              <a:gd name="connsiteX136" fmla="*/ 17245 w 1866869"/>
              <a:gd name="connsiteY136" fmla="*/ 1381125 h 4086226"/>
              <a:gd name="connsiteX137" fmla="*/ 5339 w 1866869"/>
              <a:gd name="connsiteY137" fmla="*/ 1435100 h 4086226"/>
              <a:gd name="connsiteX138" fmla="*/ 110114 w 1866869"/>
              <a:gd name="connsiteY138" fmla="*/ 1577975 h 4086226"/>
              <a:gd name="connsiteX139" fmla="*/ 183140 w 1866869"/>
              <a:gd name="connsiteY139" fmla="*/ 1647824 h 4086226"/>
              <a:gd name="connsiteX140" fmla="*/ 246639 w 1866869"/>
              <a:gd name="connsiteY140" fmla="*/ 1708150 h 4086226"/>
              <a:gd name="connsiteX141" fmla="*/ 227587 w 1866869"/>
              <a:gd name="connsiteY141" fmla="*/ 1965320 h 4086226"/>
              <a:gd name="connsiteX142" fmla="*/ 227587 w 1866869"/>
              <a:gd name="connsiteY142" fmla="*/ 1964924 h 4086226"/>
              <a:gd name="connsiteX0" fmla="*/ 227587 w 1866869"/>
              <a:gd name="connsiteY0" fmla="*/ 1964924 h 4086226"/>
              <a:gd name="connsiteX1" fmla="*/ 198220 w 1866869"/>
              <a:gd name="connsiteY1" fmla="*/ 2035969 h 4086226"/>
              <a:gd name="connsiteX2" fmla="*/ 152180 w 1866869"/>
              <a:gd name="connsiteY2" fmla="*/ 2139947 h 4086226"/>
              <a:gd name="connsiteX3" fmla="*/ 126783 w 1866869"/>
              <a:gd name="connsiteY3" fmla="*/ 2252663 h 4086226"/>
              <a:gd name="connsiteX4" fmla="*/ 128367 w 1866869"/>
              <a:gd name="connsiteY4" fmla="*/ 2459032 h 4086226"/>
              <a:gd name="connsiteX5" fmla="*/ 213298 w 1866869"/>
              <a:gd name="connsiteY5" fmla="*/ 2602702 h 4086226"/>
              <a:gd name="connsiteX6" fmla="*/ 252988 w 1866869"/>
              <a:gd name="connsiteY6" fmla="*/ 2681288 h 4086226"/>
              <a:gd name="connsiteX7" fmla="*/ 283149 w 1866869"/>
              <a:gd name="connsiteY7" fmla="*/ 2751134 h 4086226"/>
              <a:gd name="connsiteX8" fmla="*/ 226794 w 1866869"/>
              <a:gd name="connsiteY8" fmla="*/ 2762250 h 4086226"/>
              <a:gd name="connsiteX9" fmla="*/ 105351 w 1866869"/>
              <a:gd name="connsiteY9" fmla="*/ 2805113 h 4086226"/>
              <a:gd name="connsiteX10" fmla="*/ 50582 w 1866869"/>
              <a:gd name="connsiteY10" fmla="*/ 2826544 h 4086226"/>
              <a:gd name="connsiteX11" fmla="*/ 10098 w 1866869"/>
              <a:gd name="connsiteY11" fmla="*/ 2828128 h 4086226"/>
              <a:gd name="connsiteX12" fmla="*/ 55344 w 1866869"/>
              <a:gd name="connsiteY12" fmla="*/ 2909888 h 4086226"/>
              <a:gd name="connsiteX13" fmla="*/ 84711 w 1866869"/>
              <a:gd name="connsiteY13" fmla="*/ 2920998 h 4086226"/>
              <a:gd name="connsiteX14" fmla="*/ 122019 w 1866869"/>
              <a:gd name="connsiteY14" fmla="*/ 2897981 h 4086226"/>
              <a:gd name="connsiteX15" fmla="*/ 172023 w 1866869"/>
              <a:gd name="connsiteY15" fmla="*/ 2889246 h 4086226"/>
              <a:gd name="connsiteX16" fmla="*/ 126779 w 1866869"/>
              <a:gd name="connsiteY16" fmla="*/ 2957507 h 4086226"/>
              <a:gd name="connsiteX17" fmla="*/ 97413 w 1866869"/>
              <a:gd name="connsiteY17" fmla="*/ 3025775 h 4086226"/>
              <a:gd name="connsiteX18" fmla="*/ 161704 w 1866869"/>
              <a:gd name="connsiteY18" fmla="*/ 3107527 h 4086226"/>
              <a:gd name="connsiteX19" fmla="*/ 191073 w 1866869"/>
              <a:gd name="connsiteY19" fmla="*/ 3164677 h 4086226"/>
              <a:gd name="connsiteX20" fmla="*/ 97411 w 1866869"/>
              <a:gd name="connsiteY20" fmla="*/ 3209922 h 4086226"/>
              <a:gd name="connsiteX21" fmla="*/ 145038 w 1866869"/>
              <a:gd name="connsiteY21" fmla="*/ 3298825 h 4086226"/>
              <a:gd name="connsiteX22" fmla="*/ 243460 w 1866869"/>
              <a:gd name="connsiteY22" fmla="*/ 3332953 h 4086226"/>
              <a:gd name="connsiteX23" fmla="*/ 326805 w 1866869"/>
              <a:gd name="connsiteY23" fmla="*/ 3357560 h 4086226"/>
              <a:gd name="connsiteX24" fmla="*/ 392685 w 1866869"/>
              <a:gd name="connsiteY24" fmla="*/ 3444871 h 4086226"/>
              <a:gd name="connsiteX25" fmla="*/ 576838 w 1866869"/>
              <a:gd name="connsiteY25" fmla="*/ 3759200 h 4086226"/>
              <a:gd name="connsiteX26" fmla="*/ 694313 w 1866869"/>
              <a:gd name="connsiteY26" fmla="*/ 3822699 h 4086226"/>
              <a:gd name="connsiteX27" fmla="*/ 751463 w 1866869"/>
              <a:gd name="connsiteY27" fmla="*/ 3787776 h 4086226"/>
              <a:gd name="connsiteX28" fmla="*/ 849888 w 1866869"/>
              <a:gd name="connsiteY28" fmla="*/ 3778250 h 4086226"/>
              <a:gd name="connsiteX29" fmla="*/ 983238 w 1866869"/>
              <a:gd name="connsiteY29" fmla="*/ 3940175 h 4086226"/>
              <a:gd name="connsiteX30" fmla="*/ 1018163 w 1866869"/>
              <a:gd name="connsiteY30" fmla="*/ 4016374 h 4086226"/>
              <a:gd name="connsiteX31" fmla="*/ 1116588 w 1866869"/>
              <a:gd name="connsiteY31" fmla="*/ 4086226 h 4086226"/>
              <a:gd name="connsiteX32" fmla="*/ 1165799 w 1866869"/>
              <a:gd name="connsiteY32" fmla="*/ 4016371 h 4086226"/>
              <a:gd name="connsiteX33" fmla="*/ 1284864 w 1866869"/>
              <a:gd name="connsiteY33" fmla="*/ 3943351 h 4086226"/>
              <a:gd name="connsiteX34" fmla="*/ 1361063 w 1866869"/>
              <a:gd name="connsiteY34" fmla="*/ 3838574 h 4086226"/>
              <a:gd name="connsiteX35" fmla="*/ 1291213 w 1866869"/>
              <a:gd name="connsiteY35" fmla="*/ 3683001 h 4086226"/>
              <a:gd name="connsiteX36" fmla="*/ 1161039 w 1866869"/>
              <a:gd name="connsiteY36" fmla="*/ 3660776 h 4086226"/>
              <a:gd name="connsiteX37" fmla="*/ 1151513 w 1866869"/>
              <a:gd name="connsiteY37" fmla="*/ 3562350 h 4086226"/>
              <a:gd name="connsiteX38" fmla="*/ 1237239 w 1866869"/>
              <a:gd name="connsiteY38" fmla="*/ 3444876 h 4086226"/>
              <a:gd name="connsiteX39" fmla="*/ 1392814 w 1866869"/>
              <a:gd name="connsiteY39" fmla="*/ 3330576 h 4086226"/>
              <a:gd name="connsiteX40" fmla="*/ 1548388 w 1866869"/>
              <a:gd name="connsiteY40" fmla="*/ 3244851 h 4086226"/>
              <a:gd name="connsiteX41" fmla="*/ 1619823 w 1866869"/>
              <a:gd name="connsiteY41" fmla="*/ 3105940 h 4086226"/>
              <a:gd name="connsiteX42" fmla="*/ 1497589 w 1866869"/>
              <a:gd name="connsiteY42" fmla="*/ 3063876 h 4086226"/>
              <a:gd name="connsiteX43" fmla="*/ 1319789 w 1866869"/>
              <a:gd name="connsiteY43" fmla="*/ 3111501 h 4086226"/>
              <a:gd name="connsiteX44" fmla="*/ 1154689 w 1866869"/>
              <a:gd name="connsiteY44" fmla="*/ 3000376 h 4086226"/>
              <a:gd name="connsiteX45" fmla="*/ 1059439 w 1866869"/>
              <a:gd name="connsiteY45" fmla="*/ 2994026 h 4086226"/>
              <a:gd name="connsiteX46" fmla="*/ 1014989 w 1866869"/>
              <a:gd name="connsiteY46" fmla="*/ 3028951 h 4086226"/>
              <a:gd name="connsiteX47" fmla="*/ 971329 w 1866869"/>
              <a:gd name="connsiteY47" fmla="*/ 2969415 h 4086226"/>
              <a:gd name="connsiteX48" fmla="*/ 967361 w 1866869"/>
              <a:gd name="connsiteY48" fmla="*/ 2928933 h 4086226"/>
              <a:gd name="connsiteX49" fmla="*/ 964980 w 1866869"/>
              <a:gd name="connsiteY49" fmla="*/ 2928935 h 4086226"/>
              <a:gd name="connsiteX50" fmla="*/ 950691 w 1866869"/>
              <a:gd name="connsiteY50" fmla="*/ 2892421 h 4086226"/>
              <a:gd name="connsiteX51" fmla="*/ 891954 w 1866869"/>
              <a:gd name="connsiteY51" fmla="*/ 2854321 h 4086226"/>
              <a:gd name="connsiteX52" fmla="*/ 860207 w 1866869"/>
              <a:gd name="connsiteY52" fmla="*/ 2838450 h 4086226"/>
              <a:gd name="connsiteX53" fmla="*/ 840360 w 1866869"/>
              <a:gd name="connsiteY53" fmla="*/ 2809871 h 4086226"/>
              <a:gd name="connsiteX54" fmla="*/ 879257 w 1866869"/>
              <a:gd name="connsiteY54" fmla="*/ 2778919 h 4086226"/>
              <a:gd name="connsiteX55" fmla="*/ 910212 w 1866869"/>
              <a:gd name="connsiteY55" fmla="*/ 2762245 h 4086226"/>
              <a:gd name="connsiteX56" fmla="*/ 938788 w 1866869"/>
              <a:gd name="connsiteY56" fmla="*/ 2750344 h 4086226"/>
              <a:gd name="connsiteX57" fmla="*/ 989586 w 1866869"/>
              <a:gd name="connsiteY57" fmla="*/ 2727321 h 4086226"/>
              <a:gd name="connsiteX58" fmla="*/ 951486 w 1866869"/>
              <a:gd name="connsiteY58" fmla="*/ 2582858 h 4086226"/>
              <a:gd name="connsiteX59" fmla="*/ 776068 w 1866869"/>
              <a:gd name="connsiteY59" fmla="*/ 2493959 h 4086226"/>
              <a:gd name="connsiteX60" fmla="*/ 768923 w 1866869"/>
              <a:gd name="connsiteY60" fmla="*/ 2494355 h 4086226"/>
              <a:gd name="connsiteX61" fmla="*/ 726855 w 1866869"/>
              <a:gd name="connsiteY61" fmla="*/ 2430458 h 4086226"/>
              <a:gd name="connsiteX62" fmla="*/ 693519 w 1866869"/>
              <a:gd name="connsiteY62" fmla="*/ 2436019 h 4086226"/>
              <a:gd name="connsiteX63" fmla="*/ 677642 w 1866869"/>
              <a:gd name="connsiteY63" fmla="*/ 2428869 h 4086226"/>
              <a:gd name="connsiteX64" fmla="*/ 759398 w 1866869"/>
              <a:gd name="connsiteY64" fmla="*/ 2316952 h 4086226"/>
              <a:gd name="connsiteX65" fmla="*/ 800676 w 1866869"/>
              <a:gd name="connsiteY65" fmla="*/ 2357438 h 4086226"/>
              <a:gd name="connsiteX66" fmla="*/ 844329 w 1866869"/>
              <a:gd name="connsiteY66" fmla="*/ 2394740 h 4086226"/>
              <a:gd name="connsiteX67" fmla="*/ 838776 w 1866869"/>
              <a:gd name="connsiteY67" fmla="*/ 2324100 h 4086226"/>
              <a:gd name="connsiteX68" fmla="*/ 838776 w 1866869"/>
              <a:gd name="connsiteY68" fmla="*/ 2274094 h 4086226"/>
              <a:gd name="connsiteX69" fmla="*/ 822107 w 1866869"/>
              <a:gd name="connsiteY69" fmla="*/ 2245519 h 4086226"/>
              <a:gd name="connsiteX70" fmla="*/ 801467 w 1866869"/>
              <a:gd name="connsiteY70" fmla="*/ 2209000 h 4086226"/>
              <a:gd name="connsiteX71" fmla="*/ 741144 w 1866869"/>
              <a:gd name="connsiteY71" fmla="*/ 2178844 h 4086226"/>
              <a:gd name="connsiteX72" fmla="*/ 676054 w 1866869"/>
              <a:gd name="connsiteY72" fmla="*/ 2152646 h 4086226"/>
              <a:gd name="connsiteX73" fmla="*/ 735588 w 1866869"/>
              <a:gd name="connsiteY73" fmla="*/ 2127250 h 4086226"/>
              <a:gd name="connsiteX74" fmla="*/ 789561 w 1866869"/>
              <a:gd name="connsiteY74" fmla="*/ 2059776 h 4086226"/>
              <a:gd name="connsiteX75" fmla="*/ 846713 w 1866869"/>
              <a:gd name="connsiteY75" fmla="*/ 2044700 h 4086226"/>
              <a:gd name="connsiteX76" fmla="*/ 853063 w 1866869"/>
              <a:gd name="connsiteY76" fmla="*/ 2002631 h 4086226"/>
              <a:gd name="connsiteX77" fmla="*/ 861792 w 1866869"/>
              <a:gd name="connsiteY77" fmla="*/ 1955000 h 4086226"/>
              <a:gd name="connsiteX78" fmla="*/ 880842 w 1866869"/>
              <a:gd name="connsiteY78" fmla="*/ 1858166 h 4086226"/>
              <a:gd name="connsiteX79" fmla="*/ 853064 w 1866869"/>
              <a:gd name="connsiteY79" fmla="*/ 1771650 h 4086226"/>
              <a:gd name="connsiteX80" fmla="*/ 926089 w 1866869"/>
              <a:gd name="connsiteY80" fmla="*/ 1695450 h 4086226"/>
              <a:gd name="connsiteX81" fmla="*/ 992764 w 1866869"/>
              <a:gd name="connsiteY81" fmla="*/ 1663700 h 4086226"/>
              <a:gd name="connsiteX82" fmla="*/ 995939 w 1866869"/>
              <a:gd name="connsiteY82" fmla="*/ 1612900 h 4086226"/>
              <a:gd name="connsiteX83" fmla="*/ 1224538 w 1866869"/>
              <a:gd name="connsiteY83" fmla="*/ 1584325 h 4086226"/>
              <a:gd name="connsiteX84" fmla="*/ 1221364 w 1866869"/>
              <a:gd name="connsiteY84" fmla="*/ 1450975 h 4086226"/>
              <a:gd name="connsiteX85" fmla="*/ 1141989 w 1866869"/>
              <a:gd name="connsiteY85" fmla="*/ 1377950 h 4086226"/>
              <a:gd name="connsiteX86" fmla="*/ 1348364 w 1866869"/>
              <a:gd name="connsiteY86" fmla="*/ 1365250 h 4086226"/>
              <a:gd name="connsiteX87" fmla="*/ 1427739 w 1866869"/>
              <a:gd name="connsiteY87" fmla="*/ 1174750 h 4086226"/>
              <a:gd name="connsiteX88" fmla="*/ 1424564 w 1866869"/>
              <a:gd name="connsiteY88" fmla="*/ 968375 h 4086226"/>
              <a:gd name="connsiteX89" fmla="*/ 1459489 w 1866869"/>
              <a:gd name="connsiteY89" fmla="*/ 901700 h 4086226"/>
              <a:gd name="connsiteX90" fmla="*/ 1570615 w 1866869"/>
              <a:gd name="connsiteY90" fmla="*/ 889000 h 4086226"/>
              <a:gd name="connsiteX91" fmla="*/ 1586489 w 1866869"/>
              <a:gd name="connsiteY91" fmla="*/ 958850 h 4086226"/>
              <a:gd name="connsiteX92" fmla="*/ 1726189 w 1866869"/>
              <a:gd name="connsiteY92" fmla="*/ 923925 h 4086226"/>
              <a:gd name="connsiteX93" fmla="*/ 1764289 w 1866869"/>
              <a:gd name="connsiteY93" fmla="*/ 977900 h 4086226"/>
              <a:gd name="connsiteX94" fmla="*/ 1865886 w 1866869"/>
              <a:gd name="connsiteY94" fmla="*/ 812798 h 4086226"/>
              <a:gd name="connsiteX95" fmla="*/ 1805565 w 1866869"/>
              <a:gd name="connsiteY95" fmla="*/ 641350 h 4086226"/>
              <a:gd name="connsiteX96" fmla="*/ 1643639 w 1866869"/>
              <a:gd name="connsiteY96" fmla="*/ 673100 h 4086226"/>
              <a:gd name="connsiteX97" fmla="*/ 1592839 w 1866869"/>
              <a:gd name="connsiteY97" fmla="*/ 587375 h 4086226"/>
              <a:gd name="connsiteX98" fmla="*/ 1494414 w 1866869"/>
              <a:gd name="connsiteY98" fmla="*/ 673100 h 4086226"/>
              <a:gd name="connsiteX99" fmla="*/ 1376940 w 1866869"/>
              <a:gd name="connsiteY99" fmla="*/ 650875 h 4086226"/>
              <a:gd name="connsiteX100" fmla="*/ 1364239 w 1866869"/>
              <a:gd name="connsiteY100" fmla="*/ 698500 h 4086226"/>
              <a:gd name="connsiteX101" fmla="*/ 1570614 w 1866869"/>
              <a:gd name="connsiteY101" fmla="*/ 473075 h 4086226"/>
              <a:gd name="connsiteX102" fmla="*/ 1395989 w 1866869"/>
              <a:gd name="connsiteY102" fmla="*/ 438150 h 4086226"/>
              <a:gd name="connsiteX103" fmla="*/ 1570615 w 1866869"/>
              <a:gd name="connsiteY103" fmla="*/ 371475 h 4086226"/>
              <a:gd name="connsiteX104" fmla="*/ 1646813 w 1866869"/>
              <a:gd name="connsiteY104" fmla="*/ 203200 h 4086226"/>
              <a:gd name="connsiteX105" fmla="*/ 1596015 w 1866869"/>
              <a:gd name="connsiteY105" fmla="*/ 111125 h 4086226"/>
              <a:gd name="connsiteX106" fmla="*/ 1430913 w 1866869"/>
              <a:gd name="connsiteY106" fmla="*/ 28575 h 4086226"/>
              <a:gd name="connsiteX107" fmla="*/ 1215014 w 1866869"/>
              <a:gd name="connsiteY107" fmla="*/ 0 h 4086226"/>
              <a:gd name="connsiteX108" fmla="*/ 1129290 w 1866869"/>
              <a:gd name="connsiteY108" fmla="*/ 22225 h 4086226"/>
              <a:gd name="connsiteX109" fmla="*/ 1040390 w 1866869"/>
              <a:gd name="connsiteY109" fmla="*/ 123824 h 4086226"/>
              <a:gd name="connsiteX110" fmla="*/ 951489 w 1866869"/>
              <a:gd name="connsiteY110" fmla="*/ 193675 h 4086226"/>
              <a:gd name="connsiteX111" fmla="*/ 941964 w 1866869"/>
              <a:gd name="connsiteY111" fmla="*/ 320675 h 4086226"/>
              <a:gd name="connsiteX112" fmla="*/ 989589 w 1866869"/>
              <a:gd name="connsiteY112" fmla="*/ 390525 h 4086226"/>
              <a:gd name="connsiteX113" fmla="*/ 973714 w 1866869"/>
              <a:gd name="connsiteY113" fmla="*/ 460375 h 4086226"/>
              <a:gd name="connsiteX114" fmla="*/ 837189 w 1866869"/>
              <a:gd name="connsiteY114" fmla="*/ 339725 h 4086226"/>
              <a:gd name="connsiteX115" fmla="*/ 818138 w 1866869"/>
              <a:gd name="connsiteY115" fmla="*/ 171450 h 4086226"/>
              <a:gd name="connsiteX116" fmla="*/ 751464 w 1866869"/>
              <a:gd name="connsiteY116" fmla="*/ 158750 h 4086226"/>
              <a:gd name="connsiteX117" fmla="*/ 637164 w 1866869"/>
              <a:gd name="connsiteY117" fmla="*/ 279400 h 4086226"/>
              <a:gd name="connsiteX118" fmla="*/ 595889 w 1866869"/>
              <a:gd name="connsiteY118" fmla="*/ 479425 h 4086226"/>
              <a:gd name="connsiteX119" fmla="*/ 526039 w 1866869"/>
              <a:gd name="connsiteY119" fmla="*/ 390525 h 4086226"/>
              <a:gd name="connsiteX120" fmla="*/ 399039 w 1866869"/>
              <a:gd name="connsiteY120" fmla="*/ 285750 h 4086226"/>
              <a:gd name="connsiteX121" fmla="*/ 322838 w 1866869"/>
              <a:gd name="connsiteY121" fmla="*/ 187325 h 4086226"/>
              <a:gd name="connsiteX122" fmla="*/ 189488 w 1866869"/>
              <a:gd name="connsiteY122" fmla="*/ 415925 h 4086226"/>
              <a:gd name="connsiteX123" fmla="*/ 205364 w 1866869"/>
              <a:gd name="connsiteY123" fmla="*/ 492125 h 4086226"/>
              <a:gd name="connsiteX124" fmla="*/ 291089 w 1866869"/>
              <a:gd name="connsiteY124" fmla="*/ 492125 h 4086226"/>
              <a:gd name="connsiteX125" fmla="*/ 246639 w 1866869"/>
              <a:gd name="connsiteY125" fmla="*/ 574675 h 4086226"/>
              <a:gd name="connsiteX126" fmla="*/ 138689 w 1866869"/>
              <a:gd name="connsiteY126" fmla="*/ 647700 h 4086226"/>
              <a:gd name="connsiteX127" fmla="*/ 81536 w 1866869"/>
              <a:gd name="connsiteY127" fmla="*/ 904871 h 4086226"/>
              <a:gd name="connsiteX128" fmla="*/ 87889 w 1866869"/>
              <a:gd name="connsiteY128" fmla="*/ 1085850 h 4086226"/>
              <a:gd name="connsiteX129" fmla="*/ 97414 w 1866869"/>
              <a:gd name="connsiteY129" fmla="*/ 977900 h 4086226"/>
              <a:gd name="connsiteX130" fmla="*/ 141864 w 1866869"/>
              <a:gd name="connsiteY130" fmla="*/ 911225 h 4086226"/>
              <a:gd name="connsiteX131" fmla="*/ 224414 w 1866869"/>
              <a:gd name="connsiteY131" fmla="*/ 727075 h 4086226"/>
              <a:gd name="connsiteX132" fmla="*/ 240289 w 1866869"/>
              <a:gd name="connsiteY132" fmla="*/ 1012825 h 4086226"/>
              <a:gd name="connsiteX133" fmla="*/ 281564 w 1866869"/>
              <a:gd name="connsiteY133" fmla="*/ 1133475 h 4086226"/>
              <a:gd name="connsiteX134" fmla="*/ 202189 w 1866869"/>
              <a:gd name="connsiteY134" fmla="*/ 1196975 h 4086226"/>
              <a:gd name="connsiteX135" fmla="*/ 56139 w 1866869"/>
              <a:gd name="connsiteY135" fmla="*/ 1238250 h 4086226"/>
              <a:gd name="connsiteX136" fmla="*/ 17245 w 1866869"/>
              <a:gd name="connsiteY136" fmla="*/ 1381125 h 4086226"/>
              <a:gd name="connsiteX137" fmla="*/ 5339 w 1866869"/>
              <a:gd name="connsiteY137" fmla="*/ 1435100 h 4086226"/>
              <a:gd name="connsiteX138" fmla="*/ 141864 w 1866869"/>
              <a:gd name="connsiteY138" fmla="*/ 1514475 h 4086226"/>
              <a:gd name="connsiteX139" fmla="*/ 183140 w 1866869"/>
              <a:gd name="connsiteY139" fmla="*/ 1647824 h 4086226"/>
              <a:gd name="connsiteX140" fmla="*/ 246639 w 1866869"/>
              <a:gd name="connsiteY140" fmla="*/ 1708150 h 4086226"/>
              <a:gd name="connsiteX141" fmla="*/ 227587 w 1866869"/>
              <a:gd name="connsiteY141" fmla="*/ 1965320 h 4086226"/>
              <a:gd name="connsiteX142" fmla="*/ 227587 w 1866869"/>
              <a:gd name="connsiteY142" fmla="*/ 1964924 h 4086226"/>
              <a:gd name="connsiteX0" fmla="*/ 226047 w 1865329"/>
              <a:gd name="connsiteY0" fmla="*/ 1964924 h 4086226"/>
              <a:gd name="connsiteX1" fmla="*/ 196680 w 1865329"/>
              <a:gd name="connsiteY1" fmla="*/ 2035969 h 4086226"/>
              <a:gd name="connsiteX2" fmla="*/ 150640 w 1865329"/>
              <a:gd name="connsiteY2" fmla="*/ 2139947 h 4086226"/>
              <a:gd name="connsiteX3" fmla="*/ 125243 w 1865329"/>
              <a:gd name="connsiteY3" fmla="*/ 2252663 h 4086226"/>
              <a:gd name="connsiteX4" fmla="*/ 126827 w 1865329"/>
              <a:gd name="connsiteY4" fmla="*/ 2459032 h 4086226"/>
              <a:gd name="connsiteX5" fmla="*/ 211758 w 1865329"/>
              <a:gd name="connsiteY5" fmla="*/ 2602702 h 4086226"/>
              <a:gd name="connsiteX6" fmla="*/ 251448 w 1865329"/>
              <a:gd name="connsiteY6" fmla="*/ 2681288 h 4086226"/>
              <a:gd name="connsiteX7" fmla="*/ 281609 w 1865329"/>
              <a:gd name="connsiteY7" fmla="*/ 2751134 h 4086226"/>
              <a:gd name="connsiteX8" fmla="*/ 225254 w 1865329"/>
              <a:gd name="connsiteY8" fmla="*/ 2762250 h 4086226"/>
              <a:gd name="connsiteX9" fmla="*/ 103811 w 1865329"/>
              <a:gd name="connsiteY9" fmla="*/ 2805113 h 4086226"/>
              <a:gd name="connsiteX10" fmla="*/ 49042 w 1865329"/>
              <a:gd name="connsiteY10" fmla="*/ 2826544 h 4086226"/>
              <a:gd name="connsiteX11" fmla="*/ 8558 w 1865329"/>
              <a:gd name="connsiteY11" fmla="*/ 2828128 h 4086226"/>
              <a:gd name="connsiteX12" fmla="*/ 53804 w 1865329"/>
              <a:gd name="connsiteY12" fmla="*/ 2909888 h 4086226"/>
              <a:gd name="connsiteX13" fmla="*/ 83171 w 1865329"/>
              <a:gd name="connsiteY13" fmla="*/ 2920998 h 4086226"/>
              <a:gd name="connsiteX14" fmla="*/ 120479 w 1865329"/>
              <a:gd name="connsiteY14" fmla="*/ 2897981 h 4086226"/>
              <a:gd name="connsiteX15" fmla="*/ 170483 w 1865329"/>
              <a:gd name="connsiteY15" fmla="*/ 2889246 h 4086226"/>
              <a:gd name="connsiteX16" fmla="*/ 125239 w 1865329"/>
              <a:gd name="connsiteY16" fmla="*/ 2957507 h 4086226"/>
              <a:gd name="connsiteX17" fmla="*/ 95873 w 1865329"/>
              <a:gd name="connsiteY17" fmla="*/ 3025775 h 4086226"/>
              <a:gd name="connsiteX18" fmla="*/ 160164 w 1865329"/>
              <a:gd name="connsiteY18" fmla="*/ 3107527 h 4086226"/>
              <a:gd name="connsiteX19" fmla="*/ 189533 w 1865329"/>
              <a:gd name="connsiteY19" fmla="*/ 3164677 h 4086226"/>
              <a:gd name="connsiteX20" fmla="*/ 95871 w 1865329"/>
              <a:gd name="connsiteY20" fmla="*/ 3209922 h 4086226"/>
              <a:gd name="connsiteX21" fmla="*/ 143498 w 1865329"/>
              <a:gd name="connsiteY21" fmla="*/ 3298825 h 4086226"/>
              <a:gd name="connsiteX22" fmla="*/ 241920 w 1865329"/>
              <a:gd name="connsiteY22" fmla="*/ 3332953 h 4086226"/>
              <a:gd name="connsiteX23" fmla="*/ 325265 w 1865329"/>
              <a:gd name="connsiteY23" fmla="*/ 3357560 h 4086226"/>
              <a:gd name="connsiteX24" fmla="*/ 391145 w 1865329"/>
              <a:gd name="connsiteY24" fmla="*/ 3444871 h 4086226"/>
              <a:gd name="connsiteX25" fmla="*/ 575298 w 1865329"/>
              <a:gd name="connsiteY25" fmla="*/ 3759200 h 4086226"/>
              <a:gd name="connsiteX26" fmla="*/ 692773 w 1865329"/>
              <a:gd name="connsiteY26" fmla="*/ 3822699 h 4086226"/>
              <a:gd name="connsiteX27" fmla="*/ 749923 w 1865329"/>
              <a:gd name="connsiteY27" fmla="*/ 3787776 h 4086226"/>
              <a:gd name="connsiteX28" fmla="*/ 848348 w 1865329"/>
              <a:gd name="connsiteY28" fmla="*/ 3778250 h 4086226"/>
              <a:gd name="connsiteX29" fmla="*/ 981698 w 1865329"/>
              <a:gd name="connsiteY29" fmla="*/ 3940175 h 4086226"/>
              <a:gd name="connsiteX30" fmla="*/ 1016623 w 1865329"/>
              <a:gd name="connsiteY30" fmla="*/ 4016374 h 4086226"/>
              <a:gd name="connsiteX31" fmla="*/ 1115048 w 1865329"/>
              <a:gd name="connsiteY31" fmla="*/ 4086226 h 4086226"/>
              <a:gd name="connsiteX32" fmla="*/ 1164259 w 1865329"/>
              <a:gd name="connsiteY32" fmla="*/ 4016371 h 4086226"/>
              <a:gd name="connsiteX33" fmla="*/ 1283324 w 1865329"/>
              <a:gd name="connsiteY33" fmla="*/ 3943351 h 4086226"/>
              <a:gd name="connsiteX34" fmla="*/ 1359523 w 1865329"/>
              <a:gd name="connsiteY34" fmla="*/ 3838574 h 4086226"/>
              <a:gd name="connsiteX35" fmla="*/ 1289673 w 1865329"/>
              <a:gd name="connsiteY35" fmla="*/ 3683001 h 4086226"/>
              <a:gd name="connsiteX36" fmla="*/ 1159499 w 1865329"/>
              <a:gd name="connsiteY36" fmla="*/ 3660776 h 4086226"/>
              <a:gd name="connsiteX37" fmla="*/ 1149973 w 1865329"/>
              <a:gd name="connsiteY37" fmla="*/ 3562350 h 4086226"/>
              <a:gd name="connsiteX38" fmla="*/ 1235699 w 1865329"/>
              <a:gd name="connsiteY38" fmla="*/ 3444876 h 4086226"/>
              <a:gd name="connsiteX39" fmla="*/ 1391274 w 1865329"/>
              <a:gd name="connsiteY39" fmla="*/ 3330576 h 4086226"/>
              <a:gd name="connsiteX40" fmla="*/ 1546848 w 1865329"/>
              <a:gd name="connsiteY40" fmla="*/ 3244851 h 4086226"/>
              <a:gd name="connsiteX41" fmla="*/ 1618283 w 1865329"/>
              <a:gd name="connsiteY41" fmla="*/ 3105940 h 4086226"/>
              <a:gd name="connsiteX42" fmla="*/ 1496049 w 1865329"/>
              <a:gd name="connsiteY42" fmla="*/ 3063876 h 4086226"/>
              <a:gd name="connsiteX43" fmla="*/ 1318249 w 1865329"/>
              <a:gd name="connsiteY43" fmla="*/ 3111501 h 4086226"/>
              <a:gd name="connsiteX44" fmla="*/ 1153149 w 1865329"/>
              <a:gd name="connsiteY44" fmla="*/ 3000376 h 4086226"/>
              <a:gd name="connsiteX45" fmla="*/ 1057899 w 1865329"/>
              <a:gd name="connsiteY45" fmla="*/ 2994026 h 4086226"/>
              <a:gd name="connsiteX46" fmla="*/ 1013449 w 1865329"/>
              <a:gd name="connsiteY46" fmla="*/ 3028951 h 4086226"/>
              <a:gd name="connsiteX47" fmla="*/ 969789 w 1865329"/>
              <a:gd name="connsiteY47" fmla="*/ 2969415 h 4086226"/>
              <a:gd name="connsiteX48" fmla="*/ 965821 w 1865329"/>
              <a:gd name="connsiteY48" fmla="*/ 2928933 h 4086226"/>
              <a:gd name="connsiteX49" fmla="*/ 963440 w 1865329"/>
              <a:gd name="connsiteY49" fmla="*/ 2928935 h 4086226"/>
              <a:gd name="connsiteX50" fmla="*/ 949151 w 1865329"/>
              <a:gd name="connsiteY50" fmla="*/ 2892421 h 4086226"/>
              <a:gd name="connsiteX51" fmla="*/ 890414 w 1865329"/>
              <a:gd name="connsiteY51" fmla="*/ 2854321 h 4086226"/>
              <a:gd name="connsiteX52" fmla="*/ 858667 w 1865329"/>
              <a:gd name="connsiteY52" fmla="*/ 2838450 h 4086226"/>
              <a:gd name="connsiteX53" fmla="*/ 838820 w 1865329"/>
              <a:gd name="connsiteY53" fmla="*/ 2809871 h 4086226"/>
              <a:gd name="connsiteX54" fmla="*/ 877717 w 1865329"/>
              <a:gd name="connsiteY54" fmla="*/ 2778919 h 4086226"/>
              <a:gd name="connsiteX55" fmla="*/ 908672 w 1865329"/>
              <a:gd name="connsiteY55" fmla="*/ 2762245 h 4086226"/>
              <a:gd name="connsiteX56" fmla="*/ 937248 w 1865329"/>
              <a:gd name="connsiteY56" fmla="*/ 2750344 h 4086226"/>
              <a:gd name="connsiteX57" fmla="*/ 988046 w 1865329"/>
              <a:gd name="connsiteY57" fmla="*/ 2727321 h 4086226"/>
              <a:gd name="connsiteX58" fmla="*/ 949946 w 1865329"/>
              <a:gd name="connsiteY58" fmla="*/ 2582858 h 4086226"/>
              <a:gd name="connsiteX59" fmla="*/ 774528 w 1865329"/>
              <a:gd name="connsiteY59" fmla="*/ 2493959 h 4086226"/>
              <a:gd name="connsiteX60" fmla="*/ 767383 w 1865329"/>
              <a:gd name="connsiteY60" fmla="*/ 2494355 h 4086226"/>
              <a:gd name="connsiteX61" fmla="*/ 725315 w 1865329"/>
              <a:gd name="connsiteY61" fmla="*/ 2430458 h 4086226"/>
              <a:gd name="connsiteX62" fmla="*/ 691979 w 1865329"/>
              <a:gd name="connsiteY62" fmla="*/ 2436019 h 4086226"/>
              <a:gd name="connsiteX63" fmla="*/ 676102 w 1865329"/>
              <a:gd name="connsiteY63" fmla="*/ 2428869 h 4086226"/>
              <a:gd name="connsiteX64" fmla="*/ 757858 w 1865329"/>
              <a:gd name="connsiteY64" fmla="*/ 2316952 h 4086226"/>
              <a:gd name="connsiteX65" fmla="*/ 799136 w 1865329"/>
              <a:gd name="connsiteY65" fmla="*/ 2357438 h 4086226"/>
              <a:gd name="connsiteX66" fmla="*/ 842789 w 1865329"/>
              <a:gd name="connsiteY66" fmla="*/ 2394740 h 4086226"/>
              <a:gd name="connsiteX67" fmla="*/ 837236 w 1865329"/>
              <a:gd name="connsiteY67" fmla="*/ 2324100 h 4086226"/>
              <a:gd name="connsiteX68" fmla="*/ 837236 w 1865329"/>
              <a:gd name="connsiteY68" fmla="*/ 2274094 h 4086226"/>
              <a:gd name="connsiteX69" fmla="*/ 820567 w 1865329"/>
              <a:gd name="connsiteY69" fmla="*/ 2245519 h 4086226"/>
              <a:gd name="connsiteX70" fmla="*/ 799927 w 1865329"/>
              <a:gd name="connsiteY70" fmla="*/ 2209000 h 4086226"/>
              <a:gd name="connsiteX71" fmla="*/ 739604 w 1865329"/>
              <a:gd name="connsiteY71" fmla="*/ 2178844 h 4086226"/>
              <a:gd name="connsiteX72" fmla="*/ 674514 w 1865329"/>
              <a:gd name="connsiteY72" fmla="*/ 2152646 h 4086226"/>
              <a:gd name="connsiteX73" fmla="*/ 734048 w 1865329"/>
              <a:gd name="connsiteY73" fmla="*/ 2127250 h 4086226"/>
              <a:gd name="connsiteX74" fmla="*/ 788021 w 1865329"/>
              <a:gd name="connsiteY74" fmla="*/ 2059776 h 4086226"/>
              <a:gd name="connsiteX75" fmla="*/ 845173 w 1865329"/>
              <a:gd name="connsiteY75" fmla="*/ 2044700 h 4086226"/>
              <a:gd name="connsiteX76" fmla="*/ 851523 w 1865329"/>
              <a:gd name="connsiteY76" fmla="*/ 2002631 h 4086226"/>
              <a:gd name="connsiteX77" fmla="*/ 860252 w 1865329"/>
              <a:gd name="connsiteY77" fmla="*/ 1955000 h 4086226"/>
              <a:gd name="connsiteX78" fmla="*/ 879302 w 1865329"/>
              <a:gd name="connsiteY78" fmla="*/ 1858166 h 4086226"/>
              <a:gd name="connsiteX79" fmla="*/ 851524 w 1865329"/>
              <a:gd name="connsiteY79" fmla="*/ 1771650 h 4086226"/>
              <a:gd name="connsiteX80" fmla="*/ 924549 w 1865329"/>
              <a:gd name="connsiteY80" fmla="*/ 1695450 h 4086226"/>
              <a:gd name="connsiteX81" fmla="*/ 991224 w 1865329"/>
              <a:gd name="connsiteY81" fmla="*/ 1663700 h 4086226"/>
              <a:gd name="connsiteX82" fmla="*/ 994399 w 1865329"/>
              <a:gd name="connsiteY82" fmla="*/ 1612900 h 4086226"/>
              <a:gd name="connsiteX83" fmla="*/ 1222998 w 1865329"/>
              <a:gd name="connsiteY83" fmla="*/ 1584325 h 4086226"/>
              <a:gd name="connsiteX84" fmla="*/ 1219824 w 1865329"/>
              <a:gd name="connsiteY84" fmla="*/ 1450975 h 4086226"/>
              <a:gd name="connsiteX85" fmla="*/ 1140449 w 1865329"/>
              <a:gd name="connsiteY85" fmla="*/ 1377950 h 4086226"/>
              <a:gd name="connsiteX86" fmla="*/ 1346824 w 1865329"/>
              <a:gd name="connsiteY86" fmla="*/ 1365250 h 4086226"/>
              <a:gd name="connsiteX87" fmla="*/ 1426199 w 1865329"/>
              <a:gd name="connsiteY87" fmla="*/ 1174750 h 4086226"/>
              <a:gd name="connsiteX88" fmla="*/ 1423024 w 1865329"/>
              <a:gd name="connsiteY88" fmla="*/ 968375 h 4086226"/>
              <a:gd name="connsiteX89" fmla="*/ 1457949 w 1865329"/>
              <a:gd name="connsiteY89" fmla="*/ 901700 h 4086226"/>
              <a:gd name="connsiteX90" fmla="*/ 1569075 w 1865329"/>
              <a:gd name="connsiteY90" fmla="*/ 889000 h 4086226"/>
              <a:gd name="connsiteX91" fmla="*/ 1584949 w 1865329"/>
              <a:gd name="connsiteY91" fmla="*/ 958850 h 4086226"/>
              <a:gd name="connsiteX92" fmla="*/ 1724649 w 1865329"/>
              <a:gd name="connsiteY92" fmla="*/ 923925 h 4086226"/>
              <a:gd name="connsiteX93" fmla="*/ 1762749 w 1865329"/>
              <a:gd name="connsiteY93" fmla="*/ 977900 h 4086226"/>
              <a:gd name="connsiteX94" fmla="*/ 1864346 w 1865329"/>
              <a:gd name="connsiteY94" fmla="*/ 812798 h 4086226"/>
              <a:gd name="connsiteX95" fmla="*/ 1804025 w 1865329"/>
              <a:gd name="connsiteY95" fmla="*/ 641350 h 4086226"/>
              <a:gd name="connsiteX96" fmla="*/ 1642099 w 1865329"/>
              <a:gd name="connsiteY96" fmla="*/ 673100 h 4086226"/>
              <a:gd name="connsiteX97" fmla="*/ 1591299 w 1865329"/>
              <a:gd name="connsiteY97" fmla="*/ 587375 h 4086226"/>
              <a:gd name="connsiteX98" fmla="*/ 1492874 w 1865329"/>
              <a:gd name="connsiteY98" fmla="*/ 673100 h 4086226"/>
              <a:gd name="connsiteX99" fmla="*/ 1375400 w 1865329"/>
              <a:gd name="connsiteY99" fmla="*/ 650875 h 4086226"/>
              <a:gd name="connsiteX100" fmla="*/ 1362699 w 1865329"/>
              <a:gd name="connsiteY100" fmla="*/ 698500 h 4086226"/>
              <a:gd name="connsiteX101" fmla="*/ 1569074 w 1865329"/>
              <a:gd name="connsiteY101" fmla="*/ 473075 h 4086226"/>
              <a:gd name="connsiteX102" fmla="*/ 1394449 w 1865329"/>
              <a:gd name="connsiteY102" fmla="*/ 438150 h 4086226"/>
              <a:gd name="connsiteX103" fmla="*/ 1569075 w 1865329"/>
              <a:gd name="connsiteY103" fmla="*/ 371475 h 4086226"/>
              <a:gd name="connsiteX104" fmla="*/ 1645273 w 1865329"/>
              <a:gd name="connsiteY104" fmla="*/ 203200 h 4086226"/>
              <a:gd name="connsiteX105" fmla="*/ 1594475 w 1865329"/>
              <a:gd name="connsiteY105" fmla="*/ 111125 h 4086226"/>
              <a:gd name="connsiteX106" fmla="*/ 1429373 w 1865329"/>
              <a:gd name="connsiteY106" fmla="*/ 28575 h 4086226"/>
              <a:gd name="connsiteX107" fmla="*/ 1213474 w 1865329"/>
              <a:gd name="connsiteY107" fmla="*/ 0 h 4086226"/>
              <a:gd name="connsiteX108" fmla="*/ 1127750 w 1865329"/>
              <a:gd name="connsiteY108" fmla="*/ 22225 h 4086226"/>
              <a:gd name="connsiteX109" fmla="*/ 1038850 w 1865329"/>
              <a:gd name="connsiteY109" fmla="*/ 123824 h 4086226"/>
              <a:gd name="connsiteX110" fmla="*/ 949949 w 1865329"/>
              <a:gd name="connsiteY110" fmla="*/ 193675 h 4086226"/>
              <a:gd name="connsiteX111" fmla="*/ 940424 w 1865329"/>
              <a:gd name="connsiteY111" fmla="*/ 320675 h 4086226"/>
              <a:gd name="connsiteX112" fmla="*/ 988049 w 1865329"/>
              <a:gd name="connsiteY112" fmla="*/ 390525 h 4086226"/>
              <a:gd name="connsiteX113" fmla="*/ 972174 w 1865329"/>
              <a:gd name="connsiteY113" fmla="*/ 460375 h 4086226"/>
              <a:gd name="connsiteX114" fmla="*/ 835649 w 1865329"/>
              <a:gd name="connsiteY114" fmla="*/ 339725 h 4086226"/>
              <a:gd name="connsiteX115" fmla="*/ 816598 w 1865329"/>
              <a:gd name="connsiteY115" fmla="*/ 171450 h 4086226"/>
              <a:gd name="connsiteX116" fmla="*/ 749924 w 1865329"/>
              <a:gd name="connsiteY116" fmla="*/ 158750 h 4086226"/>
              <a:gd name="connsiteX117" fmla="*/ 635624 w 1865329"/>
              <a:gd name="connsiteY117" fmla="*/ 279400 h 4086226"/>
              <a:gd name="connsiteX118" fmla="*/ 594349 w 1865329"/>
              <a:gd name="connsiteY118" fmla="*/ 479425 h 4086226"/>
              <a:gd name="connsiteX119" fmla="*/ 524499 w 1865329"/>
              <a:gd name="connsiteY119" fmla="*/ 390525 h 4086226"/>
              <a:gd name="connsiteX120" fmla="*/ 397499 w 1865329"/>
              <a:gd name="connsiteY120" fmla="*/ 285750 h 4086226"/>
              <a:gd name="connsiteX121" fmla="*/ 321298 w 1865329"/>
              <a:gd name="connsiteY121" fmla="*/ 187325 h 4086226"/>
              <a:gd name="connsiteX122" fmla="*/ 187948 w 1865329"/>
              <a:gd name="connsiteY122" fmla="*/ 415925 h 4086226"/>
              <a:gd name="connsiteX123" fmla="*/ 203824 w 1865329"/>
              <a:gd name="connsiteY123" fmla="*/ 492125 h 4086226"/>
              <a:gd name="connsiteX124" fmla="*/ 289549 w 1865329"/>
              <a:gd name="connsiteY124" fmla="*/ 492125 h 4086226"/>
              <a:gd name="connsiteX125" fmla="*/ 245099 w 1865329"/>
              <a:gd name="connsiteY125" fmla="*/ 574675 h 4086226"/>
              <a:gd name="connsiteX126" fmla="*/ 137149 w 1865329"/>
              <a:gd name="connsiteY126" fmla="*/ 647700 h 4086226"/>
              <a:gd name="connsiteX127" fmla="*/ 79996 w 1865329"/>
              <a:gd name="connsiteY127" fmla="*/ 904871 h 4086226"/>
              <a:gd name="connsiteX128" fmla="*/ 86349 w 1865329"/>
              <a:gd name="connsiteY128" fmla="*/ 1085850 h 4086226"/>
              <a:gd name="connsiteX129" fmla="*/ 95874 w 1865329"/>
              <a:gd name="connsiteY129" fmla="*/ 977900 h 4086226"/>
              <a:gd name="connsiteX130" fmla="*/ 140324 w 1865329"/>
              <a:gd name="connsiteY130" fmla="*/ 911225 h 4086226"/>
              <a:gd name="connsiteX131" fmla="*/ 222874 w 1865329"/>
              <a:gd name="connsiteY131" fmla="*/ 727075 h 4086226"/>
              <a:gd name="connsiteX132" fmla="*/ 238749 w 1865329"/>
              <a:gd name="connsiteY132" fmla="*/ 1012825 h 4086226"/>
              <a:gd name="connsiteX133" fmla="*/ 280024 w 1865329"/>
              <a:gd name="connsiteY133" fmla="*/ 1133475 h 4086226"/>
              <a:gd name="connsiteX134" fmla="*/ 200649 w 1865329"/>
              <a:gd name="connsiteY134" fmla="*/ 1196975 h 4086226"/>
              <a:gd name="connsiteX135" fmla="*/ 54599 w 1865329"/>
              <a:gd name="connsiteY135" fmla="*/ 1238250 h 4086226"/>
              <a:gd name="connsiteX136" fmla="*/ 15705 w 1865329"/>
              <a:gd name="connsiteY136" fmla="*/ 1381125 h 4086226"/>
              <a:gd name="connsiteX137" fmla="*/ 3799 w 1865329"/>
              <a:gd name="connsiteY137" fmla="*/ 1435100 h 4086226"/>
              <a:gd name="connsiteX138" fmla="*/ 99050 w 1865329"/>
              <a:gd name="connsiteY138" fmla="*/ 1552574 h 4086226"/>
              <a:gd name="connsiteX139" fmla="*/ 140324 w 1865329"/>
              <a:gd name="connsiteY139" fmla="*/ 1514475 h 4086226"/>
              <a:gd name="connsiteX140" fmla="*/ 181600 w 1865329"/>
              <a:gd name="connsiteY140" fmla="*/ 1647824 h 4086226"/>
              <a:gd name="connsiteX141" fmla="*/ 245099 w 1865329"/>
              <a:gd name="connsiteY141" fmla="*/ 1708150 h 4086226"/>
              <a:gd name="connsiteX142" fmla="*/ 226047 w 1865329"/>
              <a:gd name="connsiteY142" fmla="*/ 1965320 h 4086226"/>
              <a:gd name="connsiteX143" fmla="*/ 226047 w 1865329"/>
              <a:gd name="connsiteY143" fmla="*/ 1964924 h 4086226"/>
              <a:gd name="connsiteX0" fmla="*/ 226047 w 1865329"/>
              <a:gd name="connsiteY0" fmla="*/ 1964924 h 4086226"/>
              <a:gd name="connsiteX1" fmla="*/ 196680 w 1865329"/>
              <a:gd name="connsiteY1" fmla="*/ 2035969 h 4086226"/>
              <a:gd name="connsiteX2" fmla="*/ 150640 w 1865329"/>
              <a:gd name="connsiteY2" fmla="*/ 2139947 h 4086226"/>
              <a:gd name="connsiteX3" fmla="*/ 125243 w 1865329"/>
              <a:gd name="connsiteY3" fmla="*/ 2252663 h 4086226"/>
              <a:gd name="connsiteX4" fmla="*/ 126827 w 1865329"/>
              <a:gd name="connsiteY4" fmla="*/ 2459032 h 4086226"/>
              <a:gd name="connsiteX5" fmla="*/ 211758 w 1865329"/>
              <a:gd name="connsiteY5" fmla="*/ 2602702 h 4086226"/>
              <a:gd name="connsiteX6" fmla="*/ 251448 w 1865329"/>
              <a:gd name="connsiteY6" fmla="*/ 2681288 h 4086226"/>
              <a:gd name="connsiteX7" fmla="*/ 281609 w 1865329"/>
              <a:gd name="connsiteY7" fmla="*/ 2751134 h 4086226"/>
              <a:gd name="connsiteX8" fmla="*/ 225254 w 1865329"/>
              <a:gd name="connsiteY8" fmla="*/ 2762250 h 4086226"/>
              <a:gd name="connsiteX9" fmla="*/ 103811 w 1865329"/>
              <a:gd name="connsiteY9" fmla="*/ 2805113 h 4086226"/>
              <a:gd name="connsiteX10" fmla="*/ 49042 w 1865329"/>
              <a:gd name="connsiteY10" fmla="*/ 2826544 h 4086226"/>
              <a:gd name="connsiteX11" fmla="*/ 8558 w 1865329"/>
              <a:gd name="connsiteY11" fmla="*/ 2828128 h 4086226"/>
              <a:gd name="connsiteX12" fmla="*/ 53804 w 1865329"/>
              <a:gd name="connsiteY12" fmla="*/ 2909888 h 4086226"/>
              <a:gd name="connsiteX13" fmla="*/ 83171 w 1865329"/>
              <a:gd name="connsiteY13" fmla="*/ 2920998 h 4086226"/>
              <a:gd name="connsiteX14" fmla="*/ 120479 w 1865329"/>
              <a:gd name="connsiteY14" fmla="*/ 2897981 h 4086226"/>
              <a:gd name="connsiteX15" fmla="*/ 170483 w 1865329"/>
              <a:gd name="connsiteY15" fmla="*/ 2889246 h 4086226"/>
              <a:gd name="connsiteX16" fmla="*/ 125239 w 1865329"/>
              <a:gd name="connsiteY16" fmla="*/ 2957507 h 4086226"/>
              <a:gd name="connsiteX17" fmla="*/ 95873 w 1865329"/>
              <a:gd name="connsiteY17" fmla="*/ 3025775 h 4086226"/>
              <a:gd name="connsiteX18" fmla="*/ 160164 w 1865329"/>
              <a:gd name="connsiteY18" fmla="*/ 3107527 h 4086226"/>
              <a:gd name="connsiteX19" fmla="*/ 189533 w 1865329"/>
              <a:gd name="connsiteY19" fmla="*/ 3164677 h 4086226"/>
              <a:gd name="connsiteX20" fmla="*/ 95871 w 1865329"/>
              <a:gd name="connsiteY20" fmla="*/ 3209922 h 4086226"/>
              <a:gd name="connsiteX21" fmla="*/ 143498 w 1865329"/>
              <a:gd name="connsiteY21" fmla="*/ 3298825 h 4086226"/>
              <a:gd name="connsiteX22" fmla="*/ 241920 w 1865329"/>
              <a:gd name="connsiteY22" fmla="*/ 3332953 h 4086226"/>
              <a:gd name="connsiteX23" fmla="*/ 325265 w 1865329"/>
              <a:gd name="connsiteY23" fmla="*/ 3357560 h 4086226"/>
              <a:gd name="connsiteX24" fmla="*/ 391145 w 1865329"/>
              <a:gd name="connsiteY24" fmla="*/ 3444871 h 4086226"/>
              <a:gd name="connsiteX25" fmla="*/ 575298 w 1865329"/>
              <a:gd name="connsiteY25" fmla="*/ 3759200 h 4086226"/>
              <a:gd name="connsiteX26" fmla="*/ 692773 w 1865329"/>
              <a:gd name="connsiteY26" fmla="*/ 3822699 h 4086226"/>
              <a:gd name="connsiteX27" fmla="*/ 749923 w 1865329"/>
              <a:gd name="connsiteY27" fmla="*/ 3787776 h 4086226"/>
              <a:gd name="connsiteX28" fmla="*/ 848348 w 1865329"/>
              <a:gd name="connsiteY28" fmla="*/ 3778250 h 4086226"/>
              <a:gd name="connsiteX29" fmla="*/ 981698 w 1865329"/>
              <a:gd name="connsiteY29" fmla="*/ 3940175 h 4086226"/>
              <a:gd name="connsiteX30" fmla="*/ 1016623 w 1865329"/>
              <a:gd name="connsiteY30" fmla="*/ 4016374 h 4086226"/>
              <a:gd name="connsiteX31" fmla="*/ 1115048 w 1865329"/>
              <a:gd name="connsiteY31" fmla="*/ 4086226 h 4086226"/>
              <a:gd name="connsiteX32" fmla="*/ 1164259 w 1865329"/>
              <a:gd name="connsiteY32" fmla="*/ 4016371 h 4086226"/>
              <a:gd name="connsiteX33" fmla="*/ 1283324 w 1865329"/>
              <a:gd name="connsiteY33" fmla="*/ 3943351 h 4086226"/>
              <a:gd name="connsiteX34" fmla="*/ 1359523 w 1865329"/>
              <a:gd name="connsiteY34" fmla="*/ 3838574 h 4086226"/>
              <a:gd name="connsiteX35" fmla="*/ 1289673 w 1865329"/>
              <a:gd name="connsiteY35" fmla="*/ 3683001 h 4086226"/>
              <a:gd name="connsiteX36" fmla="*/ 1159499 w 1865329"/>
              <a:gd name="connsiteY36" fmla="*/ 3660776 h 4086226"/>
              <a:gd name="connsiteX37" fmla="*/ 1149973 w 1865329"/>
              <a:gd name="connsiteY37" fmla="*/ 3562350 h 4086226"/>
              <a:gd name="connsiteX38" fmla="*/ 1235699 w 1865329"/>
              <a:gd name="connsiteY38" fmla="*/ 3444876 h 4086226"/>
              <a:gd name="connsiteX39" fmla="*/ 1391274 w 1865329"/>
              <a:gd name="connsiteY39" fmla="*/ 3330576 h 4086226"/>
              <a:gd name="connsiteX40" fmla="*/ 1546848 w 1865329"/>
              <a:gd name="connsiteY40" fmla="*/ 3244851 h 4086226"/>
              <a:gd name="connsiteX41" fmla="*/ 1618283 w 1865329"/>
              <a:gd name="connsiteY41" fmla="*/ 3105940 h 4086226"/>
              <a:gd name="connsiteX42" fmla="*/ 1496049 w 1865329"/>
              <a:gd name="connsiteY42" fmla="*/ 3063876 h 4086226"/>
              <a:gd name="connsiteX43" fmla="*/ 1318249 w 1865329"/>
              <a:gd name="connsiteY43" fmla="*/ 3111501 h 4086226"/>
              <a:gd name="connsiteX44" fmla="*/ 1153149 w 1865329"/>
              <a:gd name="connsiteY44" fmla="*/ 3000376 h 4086226"/>
              <a:gd name="connsiteX45" fmla="*/ 1057899 w 1865329"/>
              <a:gd name="connsiteY45" fmla="*/ 2994026 h 4086226"/>
              <a:gd name="connsiteX46" fmla="*/ 1013449 w 1865329"/>
              <a:gd name="connsiteY46" fmla="*/ 3028951 h 4086226"/>
              <a:gd name="connsiteX47" fmla="*/ 969789 w 1865329"/>
              <a:gd name="connsiteY47" fmla="*/ 2969415 h 4086226"/>
              <a:gd name="connsiteX48" fmla="*/ 965821 w 1865329"/>
              <a:gd name="connsiteY48" fmla="*/ 2928933 h 4086226"/>
              <a:gd name="connsiteX49" fmla="*/ 963440 w 1865329"/>
              <a:gd name="connsiteY49" fmla="*/ 2928935 h 4086226"/>
              <a:gd name="connsiteX50" fmla="*/ 949151 w 1865329"/>
              <a:gd name="connsiteY50" fmla="*/ 2892421 h 4086226"/>
              <a:gd name="connsiteX51" fmla="*/ 890414 w 1865329"/>
              <a:gd name="connsiteY51" fmla="*/ 2854321 h 4086226"/>
              <a:gd name="connsiteX52" fmla="*/ 858667 w 1865329"/>
              <a:gd name="connsiteY52" fmla="*/ 2838450 h 4086226"/>
              <a:gd name="connsiteX53" fmla="*/ 838820 w 1865329"/>
              <a:gd name="connsiteY53" fmla="*/ 2809871 h 4086226"/>
              <a:gd name="connsiteX54" fmla="*/ 877717 w 1865329"/>
              <a:gd name="connsiteY54" fmla="*/ 2778919 h 4086226"/>
              <a:gd name="connsiteX55" fmla="*/ 908672 w 1865329"/>
              <a:gd name="connsiteY55" fmla="*/ 2762245 h 4086226"/>
              <a:gd name="connsiteX56" fmla="*/ 937248 w 1865329"/>
              <a:gd name="connsiteY56" fmla="*/ 2750344 h 4086226"/>
              <a:gd name="connsiteX57" fmla="*/ 988046 w 1865329"/>
              <a:gd name="connsiteY57" fmla="*/ 2727321 h 4086226"/>
              <a:gd name="connsiteX58" fmla="*/ 949946 w 1865329"/>
              <a:gd name="connsiteY58" fmla="*/ 2582858 h 4086226"/>
              <a:gd name="connsiteX59" fmla="*/ 774528 w 1865329"/>
              <a:gd name="connsiteY59" fmla="*/ 2493959 h 4086226"/>
              <a:gd name="connsiteX60" fmla="*/ 767383 w 1865329"/>
              <a:gd name="connsiteY60" fmla="*/ 2494355 h 4086226"/>
              <a:gd name="connsiteX61" fmla="*/ 725315 w 1865329"/>
              <a:gd name="connsiteY61" fmla="*/ 2430458 h 4086226"/>
              <a:gd name="connsiteX62" fmla="*/ 691979 w 1865329"/>
              <a:gd name="connsiteY62" fmla="*/ 2436019 h 4086226"/>
              <a:gd name="connsiteX63" fmla="*/ 676102 w 1865329"/>
              <a:gd name="connsiteY63" fmla="*/ 2428869 h 4086226"/>
              <a:gd name="connsiteX64" fmla="*/ 757858 w 1865329"/>
              <a:gd name="connsiteY64" fmla="*/ 2316952 h 4086226"/>
              <a:gd name="connsiteX65" fmla="*/ 799136 w 1865329"/>
              <a:gd name="connsiteY65" fmla="*/ 2357438 h 4086226"/>
              <a:gd name="connsiteX66" fmla="*/ 842789 w 1865329"/>
              <a:gd name="connsiteY66" fmla="*/ 2394740 h 4086226"/>
              <a:gd name="connsiteX67" fmla="*/ 837236 w 1865329"/>
              <a:gd name="connsiteY67" fmla="*/ 2324100 h 4086226"/>
              <a:gd name="connsiteX68" fmla="*/ 837236 w 1865329"/>
              <a:gd name="connsiteY68" fmla="*/ 2274094 h 4086226"/>
              <a:gd name="connsiteX69" fmla="*/ 820567 w 1865329"/>
              <a:gd name="connsiteY69" fmla="*/ 2245519 h 4086226"/>
              <a:gd name="connsiteX70" fmla="*/ 799927 w 1865329"/>
              <a:gd name="connsiteY70" fmla="*/ 2209000 h 4086226"/>
              <a:gd name="connsiteX71" fmla="*/ 739604 w 1865329"/>
              <a:gd name="connsiteY71" fmla="*/ 2178844 h 4086226"/>
              <a:gd name="connsiteX72" fmla="*/ 674514 w 1865329"/>
              <a:gd name="connsiteY72" fmla="*/ 2152646 h 4086226"/>
              <a:gd name="connsiteX73" fmla="*/ 734048 w 1865329"/>
              <a:gd name="connsiteY73" fmla="*/ 2127250 h 4086226"/>
              <a:gd name="connsiteX74" fmla="*/ 788021 w 1865329"/>
              <a:gd name="connsiteY74" fmla="*/ 2059776 h 4086226"/>
              <a:gd name="connsiteX75" fmla="*/ 845173 w 1865329"/>
              <a:gd name="connsiteY75" fmla="*/ 2044700 h 4086226"/>
              <a:gd name="connsiteX76" fmla="*/ 851523 w 1865329"/>
              <a:gd name="connsiteY76" fmla="*/ 2002631 h 4086226"/>
              <a:gd name="connsiteX77" fmla="*/ 860252 w 1865329"/>
              <a:gd name="connsiteY77" fmla="*/ 1955000 h 4086226"/>
              <a:gd name="connsiteX78" fmla="*/ 879302 w 1865329"/>
              <a:gd name="connsiteY78" fmla="*/ 1858166 h 4086226"/>
              <a:gd name="connsiteX79" fmla="*/ 851524 w 1865329"/>
              <a:gd name="connsiteY79" fmla="*/ 1771650 h 4086226"/>
              <a:gd name="connsiteX80" fmla="*/ 924549 w 1865329"/>
              <a:gd name="connsiteY80" fmla="*/ 1695450 h 4086226"/>
              <a:gd name="connsiteX81" fmla="*/ 991224 w 1865329"/>
              <a:gd name="connsiteY81" fmla="*/ 1663700 h 4086226"/>
              <a:gd name="connsiteX82" fmla="*/ 994399 w 1865329"/>
              <a:gd name="connsiteY82" fmla="*/ 1612900 h 4086226"/>
              <a:gd name="connsiteX83" fmla="*/ 1222998 w 1865329"/>
              <a:gd name="connsiteY83" fmla="*/ 1584325 h 4086226"/>
              <a:gd name="connsiteX84" fmla="*/ 1219824 w 1865329"/>
              <a:gd name="connsiteY84" fmla="*/ 1450975 h 4086226"/>
              <a:gd name="connsiteX85" fmla="*/ 1140449 w 1865329"/>
              <a:gd name="connsiteY85" fmla="*/ 1377950 h 4086226"/>
              <a:gd name="connsiteX86" fmla="*/ 1346824 w 1865329"/>
              <a:gd name="connsiteY86" fmla="*/ 1365250 h 4086226"/>
              <a:gd name="connsiteX87" fmla="*/ 1426199 w 1865329"/>
              <a:gd name="connsiteY87" fmla="*/ 1174750 h 4086226"/>
              <a:gd name="connsiteX88" fmla="*/ 1423024 w 1865329"/>
              <a:gd name="connsiteY88" fmla="*/ 968375 h 4086226"/>
              <a:gd name="connsiteX89" fmla="*/ 1457949 w 1865329"/>
              <a:gd name="connsiteY89" fmla="*/ 901700 h 4086226"/>
              <a:gd name="connsiteX90" fmla="*/ 1569075 w 1865329"/>
              <a:gd name="connsiteY90" fmla="*/ 889000 h 4086226"/>
              <a:gd name="connsiteX91" fmla="*/ 1584949 w 1865329"/>
              <a:gd name="connsiteY91" fmla="*/ 958850 h 4086226"/>
              <a:gd name="connsiteX92" fmla="*/ 1724649 w 1865329"/>
              <a:gd name="connsiteY92" fmla="*/ 923925 h 4086226"/>
              <a:gd name="connsiteX93" fmla="*/ 1762749 w 1865329"/>
              <a:gd name="connsiteY93" fmla="*/ 977900 h 4086226"/>
              <a:gd name="connsiteX94" fmla="*/ 1864346 w 1865329"/>
              <a:gd name="connsiteY94" fmla="*/ 812798 h 4086226"/>
              <a:gd name="connsiteX95" fmla="*/ 1804025 w 1865329"/>
              <a:gd name="connsiteY95" fmla="*/ 641350 h 4086226"/>
              <a:gd name="connsiteX96" fmla="*/ 1642099 w 1865329"/>
              <a:gd name="connsiteY96" fmla="*/ 673100 h 4086226"/>
              <a:gd name="connsiteX97" fmla="*/ 1591299 w 1865329"/>
              <a:gd name="connsiteY97" fmla="*/ 587375 h 4086226"/>
              <a:gd name="connsiteX98" fmla="*/ 1492874 w 1865329"/>
              <a:gd name="connsiteY98" fmla="*/ 673100 h 4086226"/>
              <a:gd name="connsiteX99" fmla="*/ 1375400 w 1865329"/>
              <a:gd name="connsiteY99" fmla="*/ 650875 h 4086226"/>
              <a:gd name="connsiteX100" fmla="*/ 1362699 w 1865329"/>
              <a:gd name="connsiteY100" fmla="*/ 698500 h 4086226"/>
              <a:gd name="connsiteX101" fmla="*/ 1569074 w 1865329"/>
              <a:gd name="connsiteY101" fmla="*/ 473075 h 4086226"/>
              <a:gd name="connsiteX102" fmla="*/ 1394449 w 1865329"/>
              <a:gd name="connsiteY102" fmla="*/ 438150 h 4086226"/>
              <a:gd name="connsiteX103" fmla="*/ 1569075 w 1865329"/>
              <a:gd name="connsiteY103" fmla="*/ 371475 h 4086226"/>
              <a:gd name="connsiteX104" fmla="*/ 1645273 w 1865329"/>
              <a:gd name="connsiteY104" fmla="*/ 203200 h 4086226"/>
              <a:gd name="connsiteX105" fmla="*/ 1594475 w 1865329"/>
              <a:gd name="connsiteY105" fmla="*/ 111125 h 4086226"/>
              <a:gd name="connsiteX106" fmla="*/ 1429373 w 1865329"/>
              <a:gd name="connsiteY106" fmla="*/ 28575 h 4086226"/>
              <a:gd name="connsiteX107" fmla="*/ 1213474 w 1865329"/>
              <a:gd name="connsiteY107" fmla="*/ 0 h 4086226"/>
              <a:gd name="connsiteX108" fmla="*/ 1127750 w 1865329"/>
              <a:gd name="connsiteY108" fmla="*/ 22225 h 4086226"/>
              <a:gd name="connsiteX109" fmla="*/ 1038850 w 1865329"/>
              <a:gd name="connsiteY109" fmla="*/ 123824 h 4086226"/>
              <a:gd name="connsiteX110" fmla="*/ 949949 w 1865329"/>
              <a:gd name="connsiteY110" fmla="*/ 193675 h 4086226"/>
              <a:gd name="connsiteX111" fmla="*/ 940424 w 1865329"/>
              <a:gd name="connsiteY111" fmla="*/ 320675 h 4086226"/>
              <a:gd name="connsiteX112" fmla="*/ 988049 w 1865329"/>
              <a:gd name="connsiteY112" fmla="*/ 390525 h 4086226"/>
              <a:gd name="connsiteX113" fmla="*/ 972174 w 1865329"/>
              <a:gd name="connsiteY113" fmla="*/ 460375 h 4086226"/>
              <a:gd name="connsiteX114" fmla="*/ 835649 w 1865329"/>
              <a:gd name="connsiteY114" fmla="*/ 339725 h 4086226"/>
              <a:gd name="connsiteX115" fmla="*/ 816598 w 1865329"/>
              <a:gd name="connsiteY115" fmla="*/ 171450 h 4086226"/>
              <a:gd name="connsiteX116" fmla="*/ 749924 w 1865329"/>
              <a:gd name="connsiteY116" fmla="*/ 158750 h 4086226"/>
              <a:gd name="connsiteX117" fmla="*/ 635624 w 1865329"/>
              <a:gd name="connsiteY117" fmla="*/ 279400 h 4086226"/>
              <a:gd name="connsiteX118" fmla="*/ 594349 w 1865329"/>
              <a:gd name="connsiteY118" fmla="*/ 479425 h 4086226"/>
              <a:gd name="connsiteX119" fmla="*/ 524499 w 1865329"/>
              <a:gd name="connsiteY119" fmla="*/ 390525 h 4086226"/>
              <a:gd name="connsiteX120" fmla="*/ 397499 w 1865329"/>
              <a:gd name="connsiteY120" fmla="*/ 285750 h 4086226"/>
              <a:gd name="connsiteX121" fmla="*/ 321298 w 1865329"/>
              <a:gd name="connsiteY121" fmla="*/ 187325 h 4086226"/>
              <a:gd name="connsiteX122" fmla="*/ 187948 w 1865329"/>
              <a:gd name="connsiteY122" fmla="*/ 415925 h 4086226"/>
              <a:gd name="connsiteX123" fmla="*/ 203824 w 1865329"/>
              <a:gd name="connsiteY123" fmla="*/ 492125 h 4086226"/>
              <a:gd name="connsiteX124" fmla="*/ 289549 w 1865329"/>
              <a:gd name="connsiteY124" fmla="*/ 492125 h 4086226"/>
              <a:gd name="connsiteX125" fmla="*/ 245099 w 1865329"/>
              <a:gd name="connsiteY125" fmla="*/ 574675 h 4086226"/>
              <a:gd name="connsiteX126" fmla="*/ 137149 w 1865329"/>
              <a:gd name="connsiteY126" fmla="*/ 647700 h 4086226"/>
              <a:gd name="connsiteX127" fmla="*/ 79996 w 1865329"/>
              <a:gd name="connsiteY127" fmla="*/ 904871 h 4086226"/>
              <a:gd name="connsiteX128" fmla="*/ 86349 w 1865329"/>
              <a:gd name="connsiteY128" fmla="*/ 1085850 h 4086226"/>
              <a:gd name="connsiteX129" fmla="*/ 95874 w 1865329"/>
              <a:gd name="connsiteY129" fmla="*/ 977900 h 4086226"/>
              <a:gd name="connsiteX130" fmla="*/ 140324 w 1865329"/>
              <a:gd name="connsiteY130" fmla="*/ 911225 h 4086226"/>
              <a:gd name="connsiteX131" fmla="*/ 222874 w 1865329"/>
              <a:gd name="connsiteY131" fmla="*/ 727075 h 4086226"/>
              <a:gd name="connsiteX132" fmla="*/ 238749 w 1865329"/>
              <a:gd name="connsiteY132" fmla="*/ 1012825 h 4086226"/>
              <a:gd name="connsiteX133" fmla="*/ 280024 w 1865329"/>
              <a:gd name="connsiteY133" fmla="*/ 1133475 h 4086226"/>
              <a:gd name="connsiteX134" fmla="*/ 200649 w 1865329"/>
              <a:gd name="connsiteY134" fmla="*/ 1196975 h 4086226"/>
              <a:gd name="connsiteX135" fmla="*/ 54599 w 1865329"/>
              <a:gd name="connsiteY135" fmla="*/ 1238250 h 4086226"/>
              <a:gd name="connsiteX136" fmla="*/ 15705 w 1865329"/>
              <a:gd name="connsiteY136" fmla="*/ 1381125 h 4086226"/>
              <a:gd name="connsiteX137" fmla="*/ 3799 w 1865329"/>
              <a:gd name="connsiteY137" fmla="*/ 1435100 h 4086226"/>
              <a:gd name="connsiteX138" fmla="*/ 99050 w 1865329"/>
              <a:gd name="connsiteY138" fmla="*/ 1552574 h 4086226"/>
              <a:gd name="connsiteX139" fmla="*/ 140324 w 1865329"/>
              <a:gd name="connsiteY139" fmla="*/ 1514475 h 4086226"/>
              <a:gd name="connsiteX140" fmla="*/ 181600 w 1865329"/>
              <a:gd name="connsiteY140" fmla="*/ 1647824 h 4086226"/>
              <a:gd name="connsiteX141" fmla="*/ 213350 w 1865329"/>
              <a:gd name="connsiteY141" fmla="*/ 1670049 h 4086226"/>
              <a:gd name="connsiteX142" fmla="*/ 245099 w 1865329"/>
              <a:gd name="connsiteY142" fmla="*/ 1708150 h 4086226"/>
              <a:gd name="connsiteX143" fmla="*/ 226047 w 1865329"/>
              <a:gd name="connsiteY143" fmla="*/ 1965320 h 4086226"/>
              <a:gd name="connsiteX144" fmla="*/ 226047 w 1865329"/>
              <a:gd name="connsiteY144" fmla="*/ 1964924 h 4086226"/>
              <a:gd name="connsiteX0" fmla="*/ 226047 w 1865329"/>
              <a:gd name="connsiteY0" fmla="*/ 1964924 h 4086226"/>
              <a:gd name="connsiteX1" fmla="*/ 196680 w 1865329"/>
              <a:gd name="connsiteY1" fmla="*/ 2035969 h 4086226"/>
              <a:gd name="connsiteX2" fmla="*/ 150640 w 1865329"/>
              <a:gd name="connsiteY2" fmla="*/ 2139947 h 4086226"/>
              <a:gd name="connsiteX3" fmla="*/ 125243 w 1865329"/>
              <a:gd name="connsiteY3" fmla="*/ 2252663 h 4086226"/>
              <a:gd name="connsiteX4" fmla="*/ 126827 w 1865329"/>
              <a:gd name="connsiteY4" fmla="*/ 2459032 h 4086226"/>
              <a:gd name="connsiteX5" fmla="*/ 211758 w 1865329"/>
              <a:gd name="connsiteY5" fmla="*/ 2602702 h 4086226"/>
              <a:gd name="connsiteX6" fmla="*/ 251448 w 1865329"/>
              <a:gd name="connsiteY6" fmla="*/ 2681288 h 4086226"/>
              <a:gd name="connsiteX7" fmla="*/ 281609 w 1865329"/>
              <a:gd name="connsiteY7" fmla="*/ 2751134 h 4086226"/>
              <a:gd name="connsiteX8" fmla="*/ 225254 w 1865329"/>
              <a:gd name="connsiteY8" fmla="*/ 2762250 h 4086226"/>
              <a:gd name="connsiteX9" fmla="*/ 103811 w 1865329"/>
              <a:gd name="connsiteY9" fmla="*/ 2805113 h 4086226"/>
              <a:gd name="connsiteX10" fmla="*/ 49042 w 1865329"/>
              <a:gd name="connsiteY10" fmla="*/ 2826544 h 4086226"/>
              <a:gd name="connsiteX11" fmla="*/ 8558 w 1865329"/>
              <a:gd name="connsiteY11" fmla="*/ 2828128 h 4086226"/>
              <a:gd name="connsiteX12" fmla="*/ 53804 w 1865329"/>
              <a:gd name="connsiteY12" fmla="*/ 2909888 h 4086226"/>
              <a:gd name="connsiteX13" fmla="*/ 83171 w 1865329"/>
              <a:gd name="connsiteY13" fmla="*/ 2920998 h 4086226"/>
              <a:gd name="connsiteX14" fmla="*/ 120479 w 1865329"/>
              <a:gd name="connsiteY14" fmla="*/ 2897981 h 4086226"/>
              <a:gd name="connsiteX15" fmla="*/ 170483 w 1865329"/>
              <a:gd name="connsiteY15" fmla="*/ 2889246 h 4086226"/>
              <a:gd name="connsiteX16" fmla="*/ 125239 w 1865329"/>
              <a:gd name="connsiteY16" fmla="*/ 2957507 h 4086226"/>
              <a:gd name="connsiteX17" fmla="*/ 95873 w 1865329"/>
              <a:gd name="connsiteY17" fmla="*/ 3025775 h 4086226"/>
              <a:gd name="connsiteX18" fmla="*/ 160164 w 1865329"/>
              <a:gd name="connsiteY18" fmla="*/ 3107527 h 4086226"/>
              <a:gd name="connsiteX19" fmla="*/ 189533 w 1865329"/>
              <a:gd name="connsiteY19" fmla="*/ 3164677 h 4086226"/>
              <a:gd name="connsiteX20" fmla="*/ 95871 w 1865329"/>
              <a:gd name="connsiteY20" fmla="*/ 3209922 h 4086226"/>
              <a:gd name="connsiteX21" fmla="*/ 143498 w 1865329"/>
              <a:gd name="connsiteY21" fmla="*/ 3298825 h 4086226"/>
              <a:gd name="connsiteX22" fmla="*/ 241920 w 1865329"/>
              <a:gd name="connsiteY22" fmla="*/ 3332953 h 4086226"/>
              <a:gd name="connsiteX23" fmla="*/ 325265 w 1865329"/>
              <a:gd name="connsiteY23" fmla="*/ 3357560 h 4086226"/>
              <a:gd name="connsiteX24" fmla="*/ 391145 w 1865329"/>
              <a:gd name="connsiteY24" fmla="*/ 3444871 h 4086226"/>
              <a:gd name="connsiteX25" fmla="*/ 575298 w 1865329"/>
              <a:gd name="connsiteY25" fmla="*/ 3759200 h 4086226"/>
              <a:gd name="connsiteX26" fmla="*/ 692773 w 1865329"/>
              <a:gd name="connsiteY26" fmla="*/ 3822699 h 4086226"/>
              <a:gd name="connsiteX27" fmla="*/ 749923 w 1865329"/>
              <a:gd name="connsiteY27" fmla="*/ 3787776 h 4086226"/>
              <a:gd name="connsiteX28" fmla="*/ 848348 w 1865329"/>
              <a:gd name="connsiteY28" fmla="*/ 3778250 h 4086226"/>
              <a:gd name="connsiteX29" fmla="*/ 981698 w 1865329"/>
              <a:gd name="connsiteY29" fmla="*/ 3940175 h 4086226"/>
              <a:gd name="connsiteX30" fmla="*/ 1016623 w 1865329"/>
              <a:gd name="connsiteY30" fmla="*/ 4016374 h 4086226"/>
              <a:gd name="connsiteX31" fmla="*/ 1115048 w 1865329"/>
              <a:gd name="connsiteY31" fmla="*/ 4086226 h 4086226"/>
              <a:gd name="connsiteX32" fmla="*/ 1164259 w 1865329"/>
              <a:gd name="connsiteY32" fmla="*/ 4016371 h 4086226"/>
              <a:gd name="connsiteX33" fmla="*/ 1283324 w 1865329"/>
              <a:gd name="connsiteY33" fmla="*/ 3943351 h 4086226"/>
              <a:gd name="connsiteX34" fmla="*/ 1359523 w 1865329"/>
              <a:gd name="connsiteY34" fmla="*/ 3838574 h 4086226"/>
              <a:gd name="connsiteX35" fmla="*/ 1289673 w 1865329"/>
              <a:gd name="connsiteY35" fmla="*/ 3683001 h 4086226"/>
              <a:gd name="connsiteX36" fmla="*/ 1159499 w 1865329"/>
              <a:gd name="connsiteY36" fmla="*/ 3660776 h 4086226"/>
              <a:gd name="connsiteX37" fmla="*/ 1149973 w 1865329"/>
              <a:gd name="connsiteY37" fmla="*/ 3562350 h 4086226"/>
              <a:gd name="connsiteX38" fmla="*/ 1235699 w 1865329"/>
              <a:gd name="connsiteY38" fmla="*/ 3444876 h 4086226"/>
              <a:gd name="connsiteX39" fmla="*/ 1391274 w 1865329"/>
              <a:gd name="connsiteY39" fmla="*/ 3330576 h 4086226"/>
              <a:gd name="connsiteX40" fmla="*/ 1546848 w 1865329"/>
              <a:gd name="connsiteY40" fmla="*/ 3244851 h 4086226"/>
              <a:gd name="connsiteX41" fmla="*/ 1618283 w 1865329"/>
              <a:gd name="connsiteY41" fmla="*/ 3105940 h 4086226"/>
              <a:gd name="connsiteX42" fmla="*/ 1496049 w 1865329"/>
              <a:gd name="connsiteY42" fmla="*/ 3063876 h 4086226"/>
              <a:gd name="connsiteX43" fmla="*/ 1318249 w 1865329"/>
              <a:gd name="connsiteY43" fmla="*/ 3111501 h 4086226"/>
              <a:gd name="connsiteX44" fmla="*/ 1153149 w 1865329"/>
              <a:gd name="connsiteY44" fmla="*/ 3000376 h 4086226"/>
              <a:gd name="connsiteX45" fmla="*/ 1057899 w 1865329"/>
              <a:gd name="connsiteY45" fmla="*/ 2994026 h 4086226"/>
              <a:gd name="connsiteX46" fmla="*/ 1013449 w 1865329"/>
              <a:gd name="connsiteY46" fmla="*/ 3028951 h 4086226"/>
              <a:gd name="connsiteX47" fmla="*/ 969789 w 1865329"/>
              <a:gd name="connsiteY47" fmla="*/ 2969415 h 4086226"/>
              <a:gd name="connsiteX48" fmla="*/ 965821 w 1865329"/>
              <a:gd name="connsiteY48" fmla="*/ 2928933 h 4086226"/>
              <a:gd name="connsiteX49" fmla="*/ 963440 w 1865329"/>
              <a:gd name="connsiteY49" fmla="*/ 2928935 h 4086226"/>
              <a:gd name="connsiteX50" fmla="*/ 949151 w 1865329"/>
              <a:gd name="connsiteY50" fmla="*/ 2892421 h 4086226"/>
              <a:gd name="connsiteX51" fmla="*/ 890414 w 1865329"/>
              <a:gd name="connsiteY51" fmla="*/ 2854321 h 4086226"/>
              <a:gd name="connsiteX52" fmla="*/ 858667 w 1865329"/>
              <a:gd name="connsiteY52" fmla="*/ 2838450 h 4086226"/>
              <a:gd name="connsiteX53" fmla="*/ 838820 w 1865329"/>
              <a:gd name="connsiteY53" fmla="*/ 2809871 h 4086226"/>
              <a:gd name="connsiteX54" fmla="*/ 877717 w 1865329"/>
              <a:gd name="connsiteY54" fmla="*/ 2778919 h 4086226"/>
              <a:gd name="connsiteX55" fmla="*/ 908672 w 1865329"/>
              <a:gd name="connsiteY55" fmla="*/ 2762245 h 4086226"/>
              <a:gd name="connsiteX56" fmla="*/ 937248 w 1865329"/>
              <a:gd name="connsiteY56" fmla="*/ 2750344 h 4086226"/>
              <a:gd name="connsiteX57" fmla="*/ 988046 w 1865329"/>
              <a:gd name="connsiteY57" fmla="*/ 2727321 h 4086226"/>
              <a:gd name="connsiteX58" fmla="*/ 949946 w 1865329"/>
              <a:gd name="connsiteY58" fmla="*/ 2582858 h 4086226"/>
              <a:gd name="connsiteX59" fmla="*/ 774528 w 1865329"/>
              <a:gd name="connsiteY59" fmla="*/ 2493959 h 4086226"/>
              <a:gd name="connsiteX60" fmla="*/ 767383 w 1865329"/>
              <a:gd name="connsiteY60" fmla="*/ 2494355 h 4086226"/>
              <a:gd name="connsiteX61" fmla="*/ 725315 w 1865329"/>
              <a:gd name="connsiteY61" fmla="*/ 2430458 h 4086226"/>
              <a:gd name="connsiteX62" fmla="*/ 691979 w 1865329"/>
              <a:gd name="connsiteY62" fmla="*/ 2436019 h 4086226"/>
              <a:gd name="connsiteX63" fmla="*/ 676102 w 1865329"/>
              <a:gd name="connsiteY63" fmla="*/ 2428869 h 4086226"/>
              <a:gd name="connsiteX64" fmla="*/ 757858 w 1865329"/>
              <a:gd name="connsiteY64" fmla="*/ 2316952 h 4086226"/>
              <a:gd name="connsiteX65" fmla="*/ 799136 w 1865329"/>
              <a:gd name="connsiteY65" fmla="*/ 2357438 h 4086226"/>
              <a:gd name="connsiteX66" fmla="*/ 842789 w 1865329"/>
              <a:gd name="connsiteY66" fmla="*/ 2394740 h 4086226"/>
              <a:gd name="connsiteX67" fmla="*/ 837236 w 1865329"/>
              <a:gd name="connsiteY67" fmla="*/ 2324100 h 4086226"/>
              <a:gd name="connsiteX68" fmla="*/ 837236 w 1865329"/>
              <a:gd name="connsiteY68" fmla="*/ 2274094 h 4086226"/>
              <a:gd name="connsiteX69" fmla="*/ 820567 w 1865329"/>
              <a:gd name="connsiteY69" fmla="*/ 2245519 h 4086226"/>
              <a:gd name="connsiteX70" fmla="*/ 799927 w 1865329"/>
              <a:gd name="connsiteY70" fmla="*/ 2209000 h 4086226"/>
              <a:gd name="connsiteX71" fmla="*/ 739604 w 1865329"/>
              <a:gd name="connsiteY71" fmla="*/ 2178844 h 4086226"/>
              <a:gd name="connsiteX72" fmla="*/ 674514 w 1865329"/>
              <a:gd name="connsiteY72" fmla="*/ 2152646 h 4086226"/>
              <a:gd name="connsiteX73" fmla="*/ 734048 w 1865329"/>
              <a:gd name="connsiteY73" fmla="*/ 2127250 h 4086226"/>
              <a:gd name="connsiteX74" fmla="*/ 788021 w 1865329"/>
              <a:gd name="connsiteY74" fmla="*/ 2059776 h 4086226"/>
              <a:gd name="connsiteX75" fmla="*/ 845173 w 1865329"/>
              <a:gd name="connsiteY75" fmla="*/ 2044700 h 4086226"/>
              <a:gd name="connsiteX76" fmla="*/ 851523 w 1865329"/>
              <a:gd name="connsiteY76" fmla="*/ 2002631 h 4086226"/>
              <a:gd name="connsiteX77" fmla="*/ 860252 w 1865329"/>
              <a:gd name="connsiteY77" fmla="*/ 1955000 h 4086226"/>
              <a:gd name="connsiteX78" fmla="*/ 879302 w 1865329"/>
              <a:gd name="connsiteY78" fmla="*/ 1858166 h 4086226"/>
              <a:gd name="connsiteX79" fmla="*/ 851524 w 1865329"/>
              <a:gd name="connsiteY79" fmla="*/ 1771650 h 4086226"/>
              <a:gd name="connsiteX80" fmla="*/ 924549 w 1865329"/>
              <a:gd name="connsiteY80" fmla="*/ 1695450 h 4086226"/>
              <a:gd name="connsiteX81" fmla="*/ 991224 w 1865329"/>
              <a:gd name="connsiteY81" fmla="*/ 1663700 h 4086226"/>
              <a:gd name="connsiteX82" fmla="*/ 994399 w 1865329"/>
              <a:gd name="connsiteY82" fmla="*/ 1612900 h 4086226"/>
              <a:gd name="connsiteX83" fmla="*/ 1222998 w 1865329"/>
              <a:gd name="connsiteY83" fmla="*/ 1584325 h 4086226"/>
              <a:gd name="connsiteX84" fmla="*/ 1219824 w 1865329"/>
              <a:gd name="connsiteY84" fmla="*/ 1450975 h 4086226"/>
              <a:gd name="connsiteX85" fmla="*/ 1140449 w 1865329"/>
              <a:gd name="connsiteY85" fmla="*/ 1377950 h 4086226"/>
              <a:gd name="connsiteX86" fmla="*/ 1346824 w 1865329"/>
              <a:gd name="connsiteY86" fmla="*/ 1365250 h 4086226"/>
              <a:gd name="connsiteX87" fmla="*/ 1426199 w 1865329"/>
              <a:gd name="connsiteY87" fmla="*/ 1174750 h 4086226"/>
              <a:gd name="connsiteX88" fmla="*/ 1423024 w 1865329"/>
              <a:gd name="connsiteY88" fmla="*/ 968375 h 4086226"/>
              <a:gd name="connsiteX89" fmla="*/ 1457949 w 1865329"/>
              <a:gd name="connsiteY89" fmla="*/ 901700 h 4086226"/>
              <a:gd name="connsiteX90" fmla="*/ 1569075 w 1865329"/>
              <a:gd name="connsiteY90" fmla="*/ 889000 h 4086226"/>
              <a:gd name="connsiteX91" fmla="*/ 1584949 w 1865329"/>
              <a:gd name="connsiteY91" fmla="*/ 958850 h 4086226"/>
              <a:gd name="connsiteX92" fmla="*/ 1724649 w 1865329"/>
              <a:gd name="connsiteY92" fmla="*/ 923925 h 4086226"/>
              <a:gd name="connsiteX93" fmla="*/ 1762749 w 1865329"/>
              <a:gd name="connsiteY93" fmla="*/ 977900 h 4086226"/>
              <a:gd name="connsiteX94" fmla="*/ 1864346 w 1865329"/>
              <a:gd name="connsiteY94" fmla="*/ 812798 h 4086226"/>
              <a:gd name="connsiteX95" fmla="*/ 1804025 w 1865329"/>
              <a:gd name="connsiteY95" fmla="*/ 641350 h 4086226"/>
              <a:gd name="connsiteX96" fmla="*/ 1642099 w 1865329"/>
              <a:gd name="connsiteY96" fmla="*/ 673100 h 4086226"/>
              <a:gd name="connsiteX97" fmla="*/ 1591299 w 1865329"/>
              <a:gd name="connsiteY97" fmla="*/ 587375 h 4086226"/>
              <a:gd name="connsiteX98" fmla="*/ 1492874 w 1865329"/>
              <a:gd name="connsiteY98" fmla="*/ 673100 h 4086226"/>
              <a:gd name="connsiteX99" fmla="*/ 1375400 w 1865329"/>
              <a:gd name="connsiteY99" fmla="*/ 650875 h 4086226"/>
              <a:gd name="connsiteX100" fmla="*/ 1362699 w 1865329"/>
              <a:gd name="connsiteY100" fmla="*/ 698500 h 4086226"/>
              <a:gd name="connsiteX101" fmla="*/ 1569074 w 1865329"/>
              <a:gd name="connsiteY101" fmla="*/ 473075 h 4086226"/>
              <a:gd name="connsiteX102" fmla="*/ 1394449 w 1865329"/>
              <a:gd name="connsiteY102" fmla="*/ 438150 h 4086226"/>
              <a:gd name="connsiteX103" fmla="*/ 1569075 w 1865329"/>
              <a:gd name="connsiteY103" fmla="*/ 371475 h 4086226"/>
              <a:gd name="connsiteX104" fmla="*/ 1645273 w 1865329"/>
              <a:gd name="connsiteY104" fmla="*/ 203200 h 4086226"/>
              <a:gd name="connsiteX105" fmla="*/ 1594475 w 1865329"/>
              <a:gd name="connsiteY105" fmla="*/ 111125 h 4086226"/>
              <a:gd name="connsiteX106" fmla="*/ 1429373 w 1865329"/>
              <a:gd name="connsiteY106" fmla="*/ 28575 h 4086226"/>
              <a:gd name="connsiteX107" fmla="*/ 1213474 w 1865329"/>
              <a:gd name="connsiteY107" fmla="*/ 0 h 4086226"/>
              <a:gd name="connsiteX108" fmla="*/ 1127750 w 1865329"/>
              <a:gd name="connsiteY108" fmla="*/ 22225 h 4086226"/>
              <a:gd name="connsiteX109" fmla="*/ 1038850 w 1865329"/>
              <a:gd name="connsiteY109" fmla="*/ 123824 h 4086226"/>
              <a:gd name="connsiteX110" fmla="*/ 949949 w 1865329"/>
              <a:gd name="connsiteY110" fmla="*/ 193675 h 4086226"/>
              <a:gd name="connsiteX111" fmla="*/ 940424 w 1865329"/>
              <a:gd name="connsiteY111" fmla="*/ 320675 h 4086226"/>
              <a:gd name="connsiteX112" fmla="*/ 988049 w 1865329"/>
              <a:gd name="connsiteY112" fmla="*/ 390525 h 4086226"/>
              <a:gd name="connsiteX113" fmla="*/ 972174 w 1865329"/>
              <a:gd name="connsiteY113" fmla="*/ 460375 h 4086226"/>
              <a:gd name="connsiteX114" fmla="*/ 835649 w 1865329"/>
              <a:gd name="connsiteY114" fmla="*/ 339725 h 4086226"/>
              <a:gd name="connsiteX115" fmla="*/ 816598 w 1865329"/>
              <a:gd name="connsiteY115" fmla="*/ 171450 h 4086226"/>
              <a:gd name="connsiteX116" fmla="*/ 749924 w 1865329"/>
              <a:gd name="connsiteY116" fmla="*/ 158750 h 4086226"/>
              <a:gd name="connsiteX117" fmla="*/ 635624 w 1865329"/>
              <a:gd name="connsiteY117" fmla="*/ 279400 h 4086226"/>
              <a:gd name="connsiteX118" fmla="*/ 594349 w 1865329"/>
              <a:gd name="connsiteY118" fmla="*/ 479425 h 4086226"/>
              <a:gd name="connsiteX119" fmla="*/ 524499 w 1865329"/>
              <a:gd name="connsiteY119" fmla="*/ 390525 h 4086226"/>
              <a:gd name="connsiteX120" fmla="*/ 397499 w 1865329"/>
              <a:gd name="connsiteY120" fmla="*/ 285750 h 4086226"/>
              <a:gd name="connsiteX121" fmla="*/ 321298 w 1865329"/>
              <a:gd name="connsiteY121" fmla="*/ 187325 h 4086226"/>
              <a:gd name="connsiteX122" fmla="*/ 187948 w 1865329"/>
              <a:gd name="connsiteY122" fmla="*/ 415925 h 4086226"/>
              <a:gd name="connsiteX123" fmla="*/ 203824 w 1865329"/>
              <a:gd name="connsiteY123" fmla="*/ 492125 h 4086226"/>
              <a:gd name="connsiteX124" fmla="*/ 289549 w 1865329"/>
              <a:gd name="connsiteY124" fmla="*/ 492125 h 4086226"/>
              <a:gd name="connsiteX125" fmla="*/ 245099 w 1865329"/>
              <a:gd name="connsiteY125" fmla="*/ 574675 h 4086226"/>
              <a:gd name="connsiteX126" fmla="*/ 137149 w 1865329"/>
              <a:gd name="connsiteY126" fmla="*/ 647700 h 4086226"/>
              <a:gd name="connsiteX127" fmla="*/ 79996 w 1865329"/>
              <a:gd name="connsiteY127" fmla="*/ 904871 h 4086226"/>
              <a:gd name="connsiteX128" fmla="*/ 86349 w 1865329"/>
              <a:gd name="connsiteY128" fmla="*/ 1085850 h 4086226"/>
              <a:gd name="connsiteX129" fmla="*/ 95874 w 1865329"/>
              <a:gd name="connsiteY129" fmla="*/ 977900 h 4086226"/>
              <a:gd name="connsiteX130" fmla="*/ 140324 w 1865329"/>
              <a:gd name="connsiteY130" fmla="*/ 911225 h 4086226"/>
              <a:gd name="connsiteX131" fmla="*/ 222874 w 1865329"/>
              <a:gd name="connsiteY131" fmla="*/ 727075 h 4086226"/>
              <a:gd name="connsiteX132" fmla="*/ 238749 w 1865329"/>
              <a:gd name="connsiteY132" fmla="*/ 1012825 h 4086226"/>
              <a:gd name="connsiteX133" fmla="*/ 280024 w 1865329"/>
              <a:gd name="connsiteY133" fmla="*/ 1133475 h 4086226"/>
              <a:gd name="connsiteX134" fmla="*/ 200649 w 1865329"/>
              <a:gd name="connsiteY134" fmla="*/ 1196975 h 4086226"/>
              <a:gd name="connsiteX135" fmla="*/ 54599 w 1865329"/>
              <a:gd name="connsiteY135" fmla="*/ 1238250 h 4086226"/>
              <a:gd name="connsiteX136" fmla="*/ 15705 w 1865329"/>
              <a:gd name="connsiteY136" fmla="*/ 1381125 h 4086226"/>
              <a:gd name="connsiteX137" fmla="*/ 3799 w 1865329"/>
              <a:gd name="connsiteY137" fmla="*/ 1435100 h 4086226"/>
              <a:gd name="connsiteX138" fmla="*/ 99050 w 1865329"/>
              <a:gd name="connsiteY138" fmla="*/ 1552574 h 4086226"/>
              <a:gd name="connsiteX139" fmla="*/ 140324 w 1865329"/>
              <a:gd name="connsiteY139" fmla="*/ 1514475 h 4086226"/>
              <a:gd name="connsiteX140" fmla="*/ 181600 w 1865329"/>
              <a:gd name="connsiteY140" fmla="*/ 1647824 h 4086226"/>
              <a:gd name="connsiteX141" fmla="*/ 213350 w 1865329"/>
              <a:gd name="connsiteY141" fmla="*/ 1670049 h 4086226"/>
              <a:gd name="connsiteX142" fmla="*/ 245099 w 1865329"/>
              <a:gd name="connsiteY142" fmla="*/ 1708150 h 4086226"/>
              <a:gd name="connsiteX143" fmla="*/ 232400 w 1865329"/>
              <a:gd name="connsiteY143" fmla="*/ 1781174 h 4086226"/>
              <a:gd name="connsiteX144" fmla="*/ 226047 w 1865329"/>
              <a:gd name="connsiteY144" fmla="*/ 1965320 h 4086226"/>
              <a:gd name="connsiteX145" fmla="*/ 226047 w 1865329"/>
              <a:gd name="connsiteY145" fmla="*/ 1964924 h 4086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865329" h="4086226">
                <a:moveTo>
                  <a:pt x="226047" y="1964924"/>
                </a:moveTo>
                <a:cubicBezTo>
                  <a:pt x="221153" y="1976699"/>
                  <a:pt x="207263" y="2006799"/>
                  <a:pt x="196680" y="2035969"/>
                </a:cubicBezTo>
                <a:cubicBezTo>
                  <a:pt x="186097" y="2065139"/>
                  <a:pt x="160959" y="2104228"/>
                  <a:pt x="150640" y="2139947"/>
                </a:cubicBezTo>
                <a:cubicBezTo>
                  <a:pt x="140321" y="2175666"/>
                  <a:pt x="129212" y="2199482"/>
                  <a:pt x="125243" y="2252663"/>
                </a:cubicBezTo>
                <a:cubicBezTo>
                  <a:pt x="121274" y="2305844"/>
                  <a:pt x="113995" y="2400295"/>
                  <a:pt x="126827" y="2459032"/>
                </a:cubicBezTo>
                <a:cubicBezTo>
                  <a:pt x="139659" y="2517769"/>
                  <a:pt x="188210" y="2567644"/>
                  <a:pt x="211758" y="2602702"/>
                </a:cubicBezTo>
                <a:cubicBezTo>
                  <a:pt x="235306" y="2637760"/>
                  <a:pt x="239806" y="2656549"/>
                  <a:pt x="251448" y="2681288"/>
                </a:cubicBezTo>
                <a:cubicBezTo>
                  <a:pt x="263090" y="2706027"/>
                  <a:pt x="284387" y="2736450"/>
                  <a:pt x="281609" y="2751134"/>
                </a:cubicBezTo>
                <a:cubicBezTo>
                  <a:pt x="278831" y="2765818"/>
                  <a:pt x="254887" y="2753254"/>
                  <a:pt x="225254" y="2762250"/>
                </a:cubicBezTo>
                <a:cubicBezTo>
                  <a:pt x="195621" y="2771246"/>
                  <a:pt x="132386" y="2796382"/>
                  <a:pt x="103811" y="2805113"/>
                </a:cubicBezTo>
                <a:cubicBezTo>
                  <a:pt x="75236" y="2813844"/>
                  <a:pt x="64917" y="2822708"/>
                  <a:pt x="49042" y="2826544"/>
                </a:cubicBezTo>
                <a:cubicBezTo>
                  <a:pt x="33167" y="2830380"/>
                  <a:pt x="7367" y="2815825"/>
                  <a:pt x="8558" y="2828128"/>
                </a:cubicBezTo>
                <a:cubicBezTo>
                  <a:pt x="9749" y="2840431"/>
                  <a:pt x="41369" y="2894410"/>
                  <a:pt x="53804" y="2909888"/>
                </a:cubicBezTo>
                <a:cubicBezTo>
                  <a:pt x="66239" y="2925366"/>
                  <a:pt x="71662" y="2921395"/>
                  <a:pt x="83171" y="2920998"/>
                </a:cubicBezTo>
                <a:cubicBezTo>
                  <a:pt x="94680" y="2920601"/>
                  <a:pt x="105927" y="2903273"/>
                  <a:pt x="120479" y="2897981"/>
                </a:cubicBezTo>
                <a:cubicBezTo>
                  <a:pt x="135031" y="2892689"/>
                  <a:pt x="170087" y="2880913"/>
                  <a:pt x="170483" y="2889246"/>
                </a:cubicBezTo>
                <a:cubicBezTo>
                  <a:pt x="170879" y="2897579"/>
                  <a:pt x="137674" y="2934752"/>
                  <a:pt x="125239" y="2957507"/>
                </a:cubicBezTo>
                <a:cubicBezTo>
                  <a:pt x="112804" y="2980262"/>
                  <a:pt x="90052" y="3000772"/>
                  <a:pt x="95873" y="3025775"/>
                </a:cubicBezTo>
                <a:cubicBezTo>
                  <a:pt x="101694" y="3050778"/>
                  <a:pt x="144554" y="3084377"/>
                  <a:pt x="160164" y="3107527"/>
                </a:cubicBezTo>
                <a:cubicBezTo>
                  <a:pt x="175774" y="3130677"/>
                  <a:pt x="200249" y="3147611"/>
                  <a:pt x="189533" y="3164677"/>
                </a:cubicBezTo>
                <a:cubicBezTo>
                  <a:pt x="178818" y="3181743"/>
                  <a:pt x="103543" y="3187564"/>
                  <a:pt x="95871" y="3209922"/>
                </a:cubicBezTo>
                <a:cubicBezTo>
                  <a:pt x="88199" y="3232280"/>
                  <a:pt x="119157" y="3278320"/>
                  <a:pt x="143498" y="3298825"/>
                </a:cubicBezTo>
                <a:cubicBezTo>
                  <a:pt x="167839" y="3319330"/>
                  <a:pt x="211625" y="3323164"/>
                  <a:pt x="241920" y="3332953"/>
                </a:cubicBezTo>
                <a:cubicBezTo>
                  <a:pt x="272215" y="3342742"/>
                  <a:pt x="300394" y="3338907"/>
                  <a:pt x="325265" y="3357560"/>
                </a:cubicBezTo>
                <a:cubicBezTo>
                  <a:pt x="350136" y="3376213"/>
                  <a:pt x="349473" y="3377931"/>
                  <a:pt x="391145" y="3444871"/>
                </a:cubicBezTo>
                <a:cubicBezTo>
                  <a:pt x="432817" y="3511811"/>
                  <a:pt x="525027" y="3696229"/>
                  <a:pt x="575298" y="3759200"/>
                </a:cubicBezTo>
                <a:cubicBezTo>
                  <a:pt x="625569" y="3822171"/>
                  <a:pt x="658906" y="3816349"/>
                  <a:pt x="692773" y="3822699"/>
                </a:cubicBezTo>
                <a:cubicBezTo>
                  <a:pt x="726640" y="3829049"/>
                  <a:pt x="723994" y="3795184"/>
                  <a:pt x="749923" y="3787776"/>
                </a:cubicBezTo>
                <a:cubicBezTo>
                  <a:pt x="775852" y="3780368"/>
                  <a:pt x="814481" y="3754438"/>
                  <a:pt x="848348" y="3778250"/>
                </a:cubicBezTo>
                <a:cubicBezTo>
                  <a:pt x="882215" y="3802062"/>
                  <a:pt x="953652" y="3900488"/>
                  <a:pt x="981698" y="3940175"/>
                </a:cubicBezTo>
                <a:cubicBezTo>
                  <a:pt x="1009744" y="3979862"/>
                  <a:pt x="1001277" y="4002616"/>
                  <a:pt x="1016623" y="4016374"/>
                </a:cubicBezTo>
                <a:cubicBezTo>
                  <a:pt x="1031969" y="4030133"/>
                  <a:pt x="1090442" y="4086227"/>
                  <a:pt x="1115048" y="4086226"/>
                </a:cubicBezTo>
                <a:cubicBezTo>
                  <a:pt x="1139654" y="4086226"/>
                  <a:pt x="1136213" y="4040184"/>
                  <a:pt x="1164259" y="4016371"/>
                </a:cubicBezTo>
                <a:cubicBezTo>
                  <a:pt x="1192305" y="3992559"/>
                  <a:pt x="1250780" y="3972984"/>
                  <a:pt x="1283324" y="3943351"/>
                </a:cubicBezTo>
                <a:cubicBezTo>
                  <a:pt x="1315868" y="3913718"/>
                  <a:pt x="1355819" y="3879320"/>
                  <a:pt x="1359523" y="3838574"/>
                </a:cubicBezTo>
                <a:cubicBezTo>
                  <a:pt x="1363227" y="3797828"/>
                  <a:pt x="1315073" y="3719513"/>
                  <a:pt x="1289673" y="3683001"/>
                </a:cubicBezTo>
                <a:cubicBezTo>
                  <a:pt x="1264273" y="3646489"/>
                  <a:pt x="1182782" y="3680884"/>
                  <a:pt x="1159499" y="3660776"/>
                </a:cubicBezTo>
                <a:cubicBezTo>
                  <a:pt x="1136216" y="3640668"/>
                  <a:pt x="1145211" y="3591454"/>
                  <a:pt x="1149973" y="3562350"/>
                </a:cubicBezTo>
                <a:cubicBezTo>
                  <a:pt x="1154735" y="3533246"/>
                  <a:pt x="1195482" y="3483505"/>
                  <a:pt x="1235699" y="3444876"/>
                </a:cubicBezTo>
                <a:cubicBezTo>
                  <a:pt x="1275916" y="3406247"/>
                  <a:pt x="1341533" y="3364972"/>
                  <a:pt x="1391274" y="3330576"/>
                </a:cubicBezTo>
                <a:cubicBezTo>
                  <a:pt x="1441016" y="3296180"/>
                  <a:pt x="1509013" y="3282290"/>
                  <a:pt x="1546848" y="3244851"/>
                </a:cubicBezTo>
                <a:cubicBezTo>
                  <a:pt x="1584683" y="3207412"/>
                  <a:pt x="1626749" y="3136102"/>
                  <a:pt x="1618283" y="3105940"/>
                </a:cubicBezTo>
                <a:cubicBezTo>
                  <a:pt x="1609817" y="3075778"/>
                  <a:pt x="1546055" y="3062949"/>
                  <a:pt x="1496049" y="3063876"/>
                </a:cubicBezTo>
                <a:cubicBezTo>
                  <a:pt x="1446043" y="3064803"/>
                  <a:pt x="1378574" y="3115205"/>
                  <a:pt x="1318249" y="3111501"/>
                </a:cubicBezTo>
                <a:cubicBezTo>
                  <a:pt x="1257924" y="3107797"/>
                  <a:pt x="1194424" y="3017309"/>
                  <a:pt x="1153149" y="3000376"/>
                </a:cubicBezTo>
                <a:cubicBezTo>
                  <a:pt x="1111874" y="2983443"/>
                  <a:pt x="1081182" y="2989264"/>
                  <a:pt x="1057899" y="2994026"/>
                </a:cubicBezTo>
                <a:cubicBezTo>
                  <a:pt x="1034616" y="2998789"/>
                  <a:pt x="1030251" y="3035699"/>
                  <a:pt x="1013449" y="3028951"/>
                </a:cubicBezTo>
                <a:cubicBezTo>
                  <a:pt x="996647" y="3022203"/>
                  <a:pt x="977727" y="2986085"/>
                  <a:pt x="969789" y="2969415"/>
                </a:cubicBezTo>
                <a:cubicBezTo>
                  <a:pt x="961851" y="2952745"/>
                  <a:pt x="966879" y="2935680"/>
                  <a:pt x="965821" y="2928933"/>
                </a:cubicBezTo>
                <a:cubicBezTo>
                  <a:pt x="964763" y="2922186"/>
                  <a:pt x="955106" y="2910679"/>
                  <a:pt x="963440" y="2928935"/>
                </a:cubicBezTo>
                <a:cubicBezTo>
                  <a:pt x="971774" y="2947191"/>
                  <a:pt x="936451" y="2882103"/>
                  <a:pt x="949151" y="2892421"/>
                </a:cubicBezTo>
                <a:cubicBezTo>
                  <a:pt x="961851" y="2902740"/>
                  <a:pt x="903907" y="2865301"/>
                  <a:pt x="890414" y="2854321"/>
                </a:cubicBezTo>
                <a:cubicBezTo>
                  <a:pt x="876921" y="2843342"/>
                  <a:pt x="867266" y="2845858"/>
                  <a:pt x="858667" y="2838450"/>
                </a:cubicBezTo>
                <a:cubicBezTo>
                  <a:pt x="850068" y="2831042"/>
                  <a:pt x="837232" y="2817809"/>
                  <a:pt x="838820" y="2809871"/>
                </a:cubicBezTo>
                <a:cubicBezTo>
                  <a:pt x="840408" y="2801933"/>
                  <a:pt x="866075" y="2786857"/>
                  <a:pt x="877717" y="2778919"/>
                </a:cubicBezTo>
                <a:cubicBezTo>
                  <a:pt x="889359" y="2770981"/>
                  <a:pt x="899941" y="2769786"/>
                  <a:pt x="908672" y="2762245"/>
                </a:cubicBezTo>
                <a:cubicBezTo>
                  <a:pt x="917403" y="2754704"/>
                  <a:pt x="922828" y="2756165"/>
                  <a:pt x="937248" y="2750344"/>
                </a:cubicBezTo>
                <a:cubicBezTo>
                  <a:pt x="951668" y="2744523"/>
                  <a:pt x="987914" y="2758410"/>
                  <a:pt x="988046" y="2727321"/>
                </a:cubicBezTo>
                <a:cubicBezTo>
                  <a:pt x="988178" y="2696232"/>
                  <a:pt x="928118" y="2585239"/>
                  <a:pt x="949946" y="2582858"/>
                </a:cubicBezTo>
                <a:cubicBezTo>
                  <a:pt x="971774" y="2580477"/>
                  <a:pt x="804955" y="2508709"/>
                  <a:pt x="774528" y="2493959"/>
                </a:cubicBezTo>
                <a:cubicBezTo>
                  <a:pt x="744101" y="2479209"/>
                  <a:pt x="775585" y="2504939"/>
                  <a:pt x="767383" y="2494355"/>
                </a:cubicBezTo>
                <a:cubicBezTo>
                  <a:pt x="759181" y="2483771"/>
                  <a:pt x="736692" y="2441768"/>
                  <a:pt x="725315" y="2430458"/>
                </a:cubicBezTo>
                <a:cubicBezTo>
                  <a:pt x="713938" y="2419148"/>
                  <a:pt x="700181" y="2436284"/>
                  <a:pt x="691979" y="2436019"/>
                </a:cubicBezTo>
                <a:cubicBezTo>
                  <a:pt x="683777" y="2435754"/>
                  <a:pt x="666313" y="2447126"/>
                  <a:pt x="676102" y="2428869"/>
                </a:cubicBezTo>
                <a:cubicBezTo>
                  <a:pt x="685891" y="2410612"/>
                  <a:pt x="738940" y="2328063"/>
                  <a:pt x="757858" y="2316952"/>
                </a:cubicBezTo>
                <a:cubicBezTo>
                  <a:pt x="776776" y="2305841"/>
                  <a:pt x="783790" y="2344077"/>
                  <a:pt x="799136" y="2357438"/>
                </a:cubicBezTo>
                <a:cubicBezTo>
                  <a:pt x="814482" y="2370799"/>
                  <a:pt x="834455" y="2400693"/>
                  <a:pt x="842789" y="2394740"/>
                </a:cubicBezTo>
                <a:cubicBezTo>
                  <a:pt x="851123" y="2388787"/>
                  <a:pt x="839352" y="2344604"/>
                  <a:pt x="837236" y="2324100"/>
                </a:cubicBezTo>
                <a:cubicBezTo>
                  <a:pt x="835120" y="2303596"/>
                  <a:pt x="841999" y="2286794"/>
                  <a:pt x="837236" y="2274094"/>
                </a:cubicBezTo>
                <a:cubicBezTo>
                  <a:pt x="832473" y="2261394"/>
                  <a:pt x="826785" y="2256368"/>
                  <a:pt x="820567" y="2245519"/>
                </a:cubicBezTo>
                <a:cubicBezTo>
                  <a:pt x="814349" y="2234670"/>
                  <a:pt x="814612" y="2219716"/>
                  <a:pt x="799927" y="2209000"/>
                </a:cubicBezTo>
                <a:cubicBezTo>
                  <a:pt x="785243" y="2198284"/>
                  <a:pt x="760506" y="2188236"/>
                  <a:pt x="739604" y="2178844"/>
                </a:cubicBezTo>
                <a:cubicBezTo>
                  <a:pt x="718702" y="2169452"/>
                  <a:pt x="674646" y="2163229"/>
                  <a:pt x="674514" y="2152646"/>
                </a:cubicBezTo>
                <a:cubicBezTo>
                  <a:pt x="689067" y="2143122"/>
                  <a:pt x="719495" y="2136774"/>
                  <a:pt x="734048" y="2127250"/>
                </a:cubicBezTo>
                <a:lnTo>
                  <a:pt x="788021" y="2059776"/>
                </a:lnTo>
                <a:cubicBezTo>
                  <a:pt x="814877" y="2036493"/>
                  <a:pt x="834722" y="2067454"/>
                  <a:pt x="845173" y="2044700"/>
                </a:cubicBezTo>
                <a:cubicBezTo>
                  <a:pt x="856947" y="2035573"/>
                  <a:pt x="849010" y="2017581"/>
                  <a:pt x="851523" y="2002631"/>
                </a:cubicBezTo>
                <a:cubicBezTo>
                  <a:pt x="854036" y="1987681"/>
                  <a:pt x="855622" y="1979077"/>
                  <a:pt x="860252" y="1955000"/>
                </a:cubicBezTo>
                <a:cubicBezTo>
                  <a:pt x="864882" y="1930923"/>
                  <a:pt x="880757" y="1888724"/>
                  <a:pt x="879302" y="1858166"/>
                </a:cubicBezTo>
                <a:cubicBezTo>
                  <a:pt x="877847" y="1827608"/>
                  <a:pt x="841866" y="1797711"/>
                  <a:pt x="851524" y="1771650"/>
                </a:cubicBezTo>
                <a:cubicBezTo>
                  <a:pt x="861182" y="1745589"/>
                  <a:pt x="901266" y="1713442"/>
                  <a:pt x="924549" y="1695450"/>
                </a:cubicBezTo>
                <a:cubicBezTo>
                  <a:pt x="947832" y="1677458"/>
                  <a:pt x="981699" y="1678517"/>
                  <a:pt x="991224" y="1663700"/>
                </a:cubicBezTo>
                <a:cubicBezTo>
                  <a:pt x="1000749" y="1648883"/>
                  <a:pt x="948891" y="1624542"/>
                  <a:pt x="994399" y="1612900"/>
                </a:cubicBezTo>
                <a:cubicBezTo>
                  <a:pt x="1039907" y="1601258"/>
                  <a:pt x="1185427" y="1611313"/>
                  <a:pt x="1222998" y="1584325"/>
                </a:cubicBezTo>
                <a:cubicBezTo>
                  <a:pt x="1260569" y="1557337"/>
                  <a:pt x="1233582" y="1485371"/>
                  <a:pt x="1219824" y="1450975"/>
                </a:cubicBezTo>
                <a:cubicBezTo>
                  <a:pt x="1206066" y="1416579"/>
                  <a:pt x="1111874" y="1395942"/>
                  <a:pt x="1140449" y="1377950"/>
                </a:cubicBezTo>
                <a:cubicBezTo>
                  <a:pt x="1169024" y="1359958"/>
                  <a:pt x="1299199" y="1399117"/>
                  <a:pt x="1346824" y="1365250"/>
                </a:cubicBezTo>
                <a:cubicBezTo>
                  <a:pt x="1394449" y="1331383"/>
                  <a:pt x="1405561" y="1226608"/>
                  <a:pt x="1426199" y="1174750"/>
                </a:cubicBezTo>
                <a:cubicBezTo>
                  <a:pt x="1446837" y="1122892"/>
                  <a:pt x="1417732" y="1013883"/>
                  <a:pt x="1423024" y="968375"/>
                </a:cubicBezTo>
                <a:cubicBezTo>
                  <a:pt x="1428316" y="922867"/>
                  <a:pt x="1442074" y="909637"/>
                  <a:pt x="1457949" y="901700"/>
                </a:cubicBezTo>
                <a:cubicBezTo>
                  <a:pt x="1473824" y="893763"/>
                  <a:pt x="1544733" y="878946"/>
                  <a:pt x="1569075" y="889000"/>
                </a:cubicBezTo>
                <a:cubicBezTo>
                  <a:pt x="1593417" y="899054"/>
                  <a:pt x="1550553" y="958321"/>
                  <a:pt x="1584949" y="958850"/>
                </a:cubicBezTo>
                <a:cubicBezTo>
                  <a:pt x="1619345" y="959379"/>
                  <a:pt x="1698191" y="921279"/>
                  <a:pt x="1724649" y="923925"/>
                </a:cubicBezTo>
                <a:cubicBezTo>
                  <a:pt x="1751107" y="926571"/>
                  <a:pt x="1735233" y="1006475"/>
                  <a:pt x="1762749" y="977900"/>
                </a:cubicBezTo>
                <a:cubicBezTo>
                  <a:pt x="1790265" y="949325"/>
                  <a:pt x="1857467" y="868890"/>
                  <a:pt x="1864346" y="812798"/>
                </a:cubicBezTo>
                <a:cubicBezTo>
                  <a:pt x="1871225" y="756706"/>
                  <a:pt x="1841066" y="664633"/>
                  <a:pt x="1804025" y="641350"/>
                </a:cubicBezTo>
                <a:cubicBezTo>
                  <a:pt x="1766984" y="618067"/>
                  <a:pt x="1669616" y="697971"/>
                  <a:pt x="1642099" y="673100"/>
                </a:cubicBezTo>
                <a:cubicBezTo>
                  <a:pt x="1614582" y="648229"/>
                  <a:pt x="1621991" y="581025"/>
                  <a:pt x="1591299" y="587375"/>
                </a:cubicBezTo>
                <a:cubicBezTo>
                  <a:pt x="1560607" y="593725"/>
                  <a:pt x="1529386" y="653521"/>
                  <a:pt x="1492874" y="673100"/>
                </a:cubicBezTo>
                <a:cubicBezTo>
                  <a:pt x="1456362" y="692679"/>
                  <a:pt x="1397096" y="646642"/>
                  <a:pt x="1375400" y="650875"/>
                </a:cubicBezTo>
                <a:cubicBezTo>
                  <a:pt x="1353704" y="655108"/>
                  <a:pt x="1329891" y="737129"/>
                  <a:pt x="1362699" y="698500"/>
                </a:cubicBezTo>
                <a:cubicBezTo>
                  <a:pt x="1395507" y="659871"/>
                  <a:pt x="1617228" y="496358"/>
                  <a:pt x="1569074" y="473075"/>
                </a:cubicBezTo>
                <a:cubicBezTo>
                  <a:pt x="1520920" y="449792"/>
                  <a:pt x="1398682" y="465667"/>
                  <a:pt x="1394449" y="438150"/>
                </a:cubicBezTo>
                <a:cubicBezTo>
                  <a:pt x="1390216" y="410633"/>
                  <a:pt x="1527271" y="410633"/>
                  <a:pt x="1569075" y="371475"/>
                </a:cubicBezTo>
                <a:cubicBezTo>
                  <a:pt x="1610879" y="332317"/>
                  <a:pt x="1641040" y="246592"/>
                  <a:pt x="1645273" y="203200"/>
                </a:cubicBezTo>
                <a:cubicBezTo>
                  <a:pt x="1649506" y="159808"/>
                  <a:pt x="1632575" y="139171"/>
                  <a:pt x="1594475" y="111125"/>
                </a:cubicBezTo>
                <a:cubicBezTo>
                  <a:pt x="1556375" y="83079"/>
                  <a:pt x="1492873" y="47096"/>
                  <a:pt x="1429373" y="28575"/>
                </a:cubicBezTo>
                <a:cubicBezTo>
                  <a:pt x="1365873" y="10054"/>
                  <a:pt x="1257394" y="0"/>
                  <a:pt x="1213474" y="0"/>
                </a:cubicBezTo>
                <a:cubicBezTo>
                  <a:pt x="1169554" y="0"/>
                  <a:pt x="1160558" y="2117"/>
                  <a:pt x="1127750" y="22225"/>
                </a:cubicBezTo>
                <a:cubicBezTo>
                  <a:pt x="1094942" y="42333"/>
                  <a:pt x="1068483" y="95249"/>
                  <a:pt x="1038850" y="123824"/>
                </a:cubicBezTo>
                <a:cubicBezTo>
                  <a:pt x="1009217" y="152399"/>
                  <a:pt x="962649" y="160337"/>
                  <a:pt x="949949" y="193675"/>
                </a:cubicBezTo>
                <a:cubicBezTo>
                  <a:pt x="937249" y="227013"/>
                  <a:pt x="938837" y="287867"/>
                  <a:pt x="940424" y="320675"/>
                </a:cubicBezTo>
                <a:cubicBezTo>
                  <a:pt x="942012" y="353483"/>
                  <a:pt x="982757" y="367242"/>
                  <a:pt x="988049" y="390525"/>
                </a:cubicBezTo>
                <a:cubicBezTo>
                  <a:pt x="993341" y="413808"/>
                  <a:pt x="992812" y="468842"/>
                  <a:pt x="972174" y="460375"/>
                </a:cubicBezTo>
                <a:cubicBezTo>
                  <a:pt x="951536" y="451908"/>
                  <a:pt x="861578" y="387879"/>
                  <a:pt x="835649" y="339725"/>
                </a:cubicBezTo>
                <a:cubicBezTo>
                  <a:pt x="809720" y="291571"/>
                  <a:pt x="830885" y="201612"/>
                  <a:pt x="816598" y="171450"/>
                </a:cubicBezTo>
                <a:cubicBezTo>
                  <a:pt x="802311" y="141288"/>
                  <a:pt x="780086" y="140758"/>
                  <a:pt x="749924" y="158750"/>
                </a:cubicBezTo>
                <a:cubicBezTo>
                  <a:pt x="719762" y="176742"/>
                  <a:pt x="662082" y="230717"/>
                  <a:pt x="635624" y="279400"/>
                </a:cubicBezTo>
                <a:cubicBezTo>
                  <a:pt x="609166" y="328083"/>
                  <a:pt x="626628" y="466725"/>
                  <a:pt x="594349" y="479425"/>
                </a:cubicBezTo>
                <a:cubicBezTo>
                  <a:pt x="562070" y="492125"/>
                  <a:pt x="557307" y="422804"/>
                  <a:pt x="524499" y="390525"/>
                </a:cubicBezTo>
                <a:cubicBezTo>
                  <a:pt x="491691" y="358246"/>
                  <a:pt x="425545" y="322263"/>
                  <a:pt x="397499" y="285750"/>
                </a:cubicBezTo>
                <a:cubicBezTo>
                  <a:pt x="369453" y="249237"/>
                  <a:pt x="356223" y="165629"/>
                  <a:pt x="321298" y="187325"/>
                </a:cubicBezTo>
                <a:cubicBezTo>
                  <a:pt x="286373" y="209021"/>
                  <a:pt x="207527" y="365125"/>
                  <a:pt x="187948" y="415925"/>
                </a:cubicBezTo>
                <a:cubicBezTo>
                  <a:pt x="168369" y="466725"/>
                  <a:pt x="186891" y="479425"/>
                  <a:pt x="203824" y="492125"/>
                </a:cubicBezTo>
                <a:cubicBezTo>
                  <a:pt x="220758" y="504825"/>
                  <a:pt x="285845" y="481542"/>
                  <a:pt x="289549" y="492125"/>
                </a:cubicBezTo>
                <a:cubicBezTo>
                  <a:pt x="293253" y="502708"/>
                  <a:pt x="270499" y="548746"/>
                  <a:pt x="245099" y="574675"/>
                </a:cubicBezTo>
                <a:cubicBezTo>
                  <a:pt x="219699" y="600604"/>
                  <a:pt x="161491" y="589492"/>
                  <a:pt x="137149" y="647700"/>
                </a:cubicBezTo>
                <a:cubicBezTo>
                  <a:pt x="112807" y="705908"/>
                  <a:pt x="88463" y="831846"/>
                  <a:pt x="79996" y="904871"/>
                </a:cubicBezTo>
                <a:cubicBezTo>
                  <a:pt x="71529" y="977896"/>
                  <a:pt x="79469" y="1068387"/>
                  <a:pt x="86349" y="1085850"/>
                </a:cubicBezTo>
                <a:cubicBezTo>
                  <a:pt x="93229" y="1103313"/>
                  <a:pt x="89524" y="1005946"/>
                  <a:pt x="95874" y="977900"/>
                </a:cubicBezTo>
                <a:cubicBezTo>
                  <a:pt x="102224" y="949854"/>
                  <a:pt x="123391" y="958321"/>
                  <a:pt x="140324" y="911225"/>
                </a:cubicBezTo>
                <a:cubicBezTo>
                  <a:pt x="157257" y="864129"/>
                  <a:pt x="207528" y="717021"/>
                  <a:pt x="222874" y="727075"/>
                </a:cubicBezTo>
                <a:cubicBezTo>
                  <a:pt x="238220" y="737129"/>
                  <a:pt x="229224" y="945092"/>
                  <a:pt x="238749" y="1012825"/>
                </a:cubicBezTo>
                <a:cubicBezTo>
                  <a:pt x="248274" y="1080558"/>
                  <a:pt x="289549" y="1104371"/>
                  <a:pt x="280024" y="1133475"/>
                </a:cubicBezTo>
                <a:cubicBezTo>
                  <a:pt x="270499" y="1162579"/>
                  <a:pt x="238220" y="1179513"/>
                  <a:pt x="200649" y="1196975"/>
                </a:cubicBezTo>
                <a:cubicBezTo>
                  <a:pt x="163078" y="1214437"/>
                  <a:pt x="82248" y="1205971"/>
                  <a:pt x="54599" y="1238250"/>
                </a:cubicBezTo>
                <a:cubicBezTo>
                  <a:pt x="26950" y="1270529"/>
                  <a:pt x="20467" y="1347258"/>
                  <a:pt x="15705" y="1381125"/>
                </a:cubicBezTo>
                <a:cubicBezTo>
                  <a:pt x="10943" y="1414992"/>
                  <a:pt x="-7975" y="1418167"/>
                  <a:pt x="3799" y="1435100"/>
                </a:cubicBezTo>
                <a:cubicBezTo>
                  <a:pt x="15573" y="1452033"/>
                  <a:pt x="76296" y="1539345"/>
                  <a:pt x="99050" y="1552574"/>
                </a:cubicBezTo>
                <a:cubicBezTo>
                  <a:pt x="121804" y="1565803"/>
                  <a:pt x="124449" y="1486958"/>
                  <a:pt x="140324" y="1514475"/>
                </a:cubicBezTo>
                <a:lnTo>
                  <a:pt x="181600" y="1647824"/>
                </a:lnTo>
                <a:cubicBezTo>
                  <a:pt x="194829" y="1672165"/>
                  <a:pt x="202767" y="1659995"/>
                  <a:pt x="213350" y="1670049"/>
                </a:cubicBezTo>
                <a:cubicBezTo>
                  <a:pt x="223933" y="1680103"/>
                  <a:pt x="240336" y="1691746"/>
                  <a:pt x="245099" y="1708150"/>
                </a:cubicBezTo>
                <a:cubicBezTo>
                  <a:pt x="249862" y="1724554"/>
                  <a:pt x="235575" y="1738312"/>
                  <a:pt x="232400" y="1781174"/>
                </a:cubicBezTo>
                <a:cubicBezTo>
                  <a:pt x="229225" y="1824036"/>
                  <a:pt x="228693" y="1932578"/>
                  <a:pt x="226047" y="1965320"/>
                </a:cubicBezTo>
                <a:cubicBezTo>
                  <a:pt x="215066" y="1967370"/>
                  <a:pt x="230941" y="1953149"/>
                  <a:pt x="226047" y="1964924"/>
                </a:cubicBezTo>
                <a:close/>
              </a:path>
            </a:pathLst>
          </a:custGeom>
          <a:blipFill dpi="0"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pic>
        <p:nvPicPr>
          <p:cNvPr id="76" name="Picture 4" descr="C:\Documents and Settings\Admin\Мои документы\Завантаження\Curved-arrow-arrow-curved-free-download-clip-art-on-clipart-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4973">
            <a:off x="3437464" y="3136632"/>
            <a:ext cx="1948936" cy="12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" name="Прямокутник 56"/>
          <p:cNvSpPr/>
          <p:nvPr/>
        </p:nvSpPr>
        <p:spPr>
          <a:xfrm>
            <a:off x="642723" y="2671015"/>
            <a:ext cx="21625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Шлезвіг</a:t>
            </a: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(</a:t>
            </a:r>
            <a:r>
              <a:rPr kumimoji="0" lang="uk-UA" sz="20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Пруссія</a:t>
            </a: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)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442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" presetClass="exit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4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2" presetClass="exit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7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22" presetClass="exit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70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00"/>
                            </p:stCondLst>
                            <p:childTnLst>
                              <p:par>
                                <p:cTn id="73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5" dur="2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8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81" dur="2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500"/>
                            </p:stCondLst>
                            <p:childTnLst>
                              <p:par>
                                <p:cTn id="9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00"/>
                            </p:stCondLst>
                            <p:childTnLst>
                              <p:par>
                                <p:cTn id="10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8" grpId="0"/>
      <p:bldP spid="101" grpId="0"/>
      <p:bldP spid="18" grpId="0" animBg="1"/>
      <p:bldP spid="18" grpId="1" animBg="1"/>
      <p:bldP spid="89" grpId="0" animBg="1"/>
      <p:bldP spid="90" grpId="0" animBg="1"/>
      <p:bldP spid="91" grpId="0" animBg="1"/>
      <p:bldP spid="93" grpId="0" animBg="1"/>
      <p:bldP spid="94" grpId="0" animBg="1"/>
      <p:bldP spid="95" grpId="0" animBg="1"/>
      <p:bldP spid="56" grpId="0" animBg="1"/>
      <p:bldP spid="56" grpId="1" animBg="1"/>
      <p:bldP spid="5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Книжки\ШКОЛА\9 клас\Всесвітня\10. Об’єднання Німеччини. Об’єднання Італії\Map of 1866 1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73" t="5407" r="27765" b="180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кутник 4"/>
          <p:cNvSpPr/>
          <p:nvPr/>
        </p:nvSpPr>
        <p:spPr>
          <a:xfrm>
            <a:off x="2914910" y="3920351"/>
            <a:ext cx="10935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Франція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Прямокутник 5"/>
          <p:cNvSpPr/>
          <p:nvPr/>
        </p:nvSpPr>
        <p:spPr>
          <a:xfrm>
            <a:off x="1061487" y="5240893"/>
            <a:ext cx="10262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Іспанія 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Прямокутник 6"/>
          <p:cNvSpPr/>
          <p:nvPr/>
        </p:nvSpPr>
        <p:spPr>
          <a:xfrm>
            <a:off x="7579159" y="2490551"/>
            <a:ext cx="130766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Російська 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8" name="Прямокутник 7"/>
          <p:cNvSpPr/>
          <p:nvPr/>
        </p:nvSpPr>
        <p:spPr>
          <a:xfrm>
            <a:off x="8157833" y="3445044"/>
            <a:ext cx="9861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імперія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9" name="Прямокутник 8"/>
          <p:cNvSpPr/>
          <p:nvPr/>
        </p:nvSpPr>
        <p:spPr>
          <a:xfrm>
            <a:off x="6830076" y="5881391"/>
            <a:ext cx="13620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Османська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0" name="Прямокутник 9"/>
          <p:cNvSpPr/>
          <p:nvPr/>
        </p:nvSpPr>
        <p:spPr>
          <a:xfrm>
            <a:off x="7739908" y="6233876"/>
            <a:ext cx="9861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імперія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1" name="Прямокутник 10"/>
          <p:cNvSpPr/>
          <p:nvPr/>
        </p:nvSpPr>
        <p:spPr>
          <a:xfrm rot="3089248">
            <a:off x="4782201" y="5403738"/>
            <a:ext cx="8184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Італія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2" name="Прямокутник 11"/>
          <p:cNvSpPr/>
          <p:nvPr/>
        </p:nvSpPr>
        <p:spPr>
          <a:xfrm>
            <a:off x="5843909" y="425619"/>
            <a:ext cx="10039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Швеція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3" name="Прямокутник 12"/>
          <p:cNvSpPr/>
          <p:nvPr/>
        </p:nvSpPr>
        <p:spPr>
          <a:xfrm>
            <a:off x="2706367" y="1779376"/>
            <a:ext cx="8913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Велика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4" name="Прямокутник 13"/>
          <p:cNvSpPr/>
          <p:nvPr/>
        </p:nvSpPr>
        <p:spPr>
          <a:xfrm>
            <a:off x="2649217" y="2096335"/>
            <a:ext cx="10563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Британія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5" name="Прямокутник 14"/>
          <p:cNvSpPr/>
          <p:nvPr/>
        </p:nvSpPr>
        <p:spPr>
          <a:xfrm rot="2042508">
            <a:off x="3666419" y="2927942"/>
            <a:ext cx="82747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Бельгія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6" name="Прямокутник 15"/>
          <p:cNvSpPr/>
          <p:nvPr/>
        </p:nvSpPr>
        <p:spPr>
          <a:xfrm rot="3824642">
            <a:off x="3723788" y="4473468"/>
            <a:ext cx="1683543" cy="1435186"/>
          </a:xfrm>
          <a:prstGeom prst="rect">
            <a:avLst/>
          </a:prstGeom>
        </p:spPr>
        <p:txBody>
          <a:bodyPr wrap="none">
            <a:prstTxWarp prst="textArchUp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Швейцарія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7" name="Прямокутник 16"/>
          <p:cNvSpPr/>
          <p:nvPr/>
        </p:nvSpPr>
        <p:spPr>
          <a:xfrm rot="10478996">
            <a:off x="3050596" y="1885570"/>
            <a:ext cx="1683543" cy="1063754"/>
          </a:xfrm>
          <a:prstGeom prst="rect">
            <a:avLst/>
          </a:prstGeom>
        </p:spPr>
        <p:txBody>
          <a:bodyPr wrap="none">
            <a:prstTxWarp prst="textArchDown">
              <a:avLst>
                <a:gd name="adj" fmla="val 17399156"/>
              </a:avLst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Голландія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8" name="Прямокутник 17"/>
          <p:cNvSpPr/>
          <p:nvPr/>
        </p:nvSpPr>
        <p:spPr>
          <a:xfrm rot="794162">
            <a:off x="5073724" y="1676745"/>
            <a:ext cx="7377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Данія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9" name="Прямокутник 18"/>
          <p:cNvSpPr/>
          <p:nvPr/>
        </p:nvSpPr>
        <p:spPr>
          <a:xfrm>
            <a:off x="6354665" y="4243764"/>
            <a:ext cx="152253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Австрійська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імперія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0" name="Прямокутник 19"/>
          <p:cNvSpPr/>
          <p:nvPr/>
        </p:nvSpPr>
        <p:spPr>
          <a:xfrm rot="20809927">
            <a:off x="4568070" y="2582820"/>
            <a:ext cx="29033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         р     у    с     </a:t>
            </a:r>
            <a:r>
              <a:rPr kumimoji="0" lang="uk-UA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с</a:t>
            </a: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 і   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1" name="Прямокутник 20"/>
          <p:cNvSpPr/>
          <p:nvPr/>
        </p:nvSpPr>
        <p:spPr>
          <a:xfrm rot="18086634">
            <a:off x="-119442" y="5133841"/>
            <a:ext cx="13999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Португалія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2" name="Прямокутник 21"/>
          <p:cNvSpPr/>
          <p:nvPr/>
        </p:nvSpPr>
        <p:spPr>
          <a:xfrm>
            <a:off x="6742789" y="5474269"/>
            <a:ext cx="77386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Сербія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3" name="Прямокутник 22"/>
          <p:cNvSpPr/>
          <p:nvPr/>
        </p:nvSpPr>
        <p:spPr>
          <a:xfrm rot="20989036">
            <a:off x="7545189" y="5346639"/>
            <a:ext cx="86292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6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Валахія</a:t>
            </a:r>
            <a:endParaRPr kumimoji="0" lang="uk-UA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4" name="Прямокутник 23"/>
          <p:cNvSpPr/>
          <p:nvPr/>
        </p:nvSpPr>
        <p:spPr>
          <a:xfrm rot="2329415">
            <a:off x="8046458" y="4791165"/>
            <a:ext cx="93827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6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Молдова</a:t>
            </a:r>
            <a:endParaRPr kumimoji="0" lang="uk-UA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5" name="Прямокутник 24"/>
          <p:cNvSpPr/>
          <p:nvPr/>
        </p:nvSpPr>
        <p:spPr>
          <a:xfrm>
            <a:off x="5004000" y="-13290"/>
            <a:ext cx="4140000" cy="400110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   </a:t>
            </a:r>
            <a:r>
              <a:rPr kumimoji="0" lang="uk-UA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Австро-прусська</a:t>
            </a: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війна</a:t>
            </a:r>
            <a:r>
              <a:rPr kumimoji="0" lang="uk-UA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 1866 р.</a:t>
            </a:r>
            <a:endParaRPr kumimoji="0" lang="uk-UA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" name="Прямокутник 1"/>
          <p:cNvSpPr/>
          <p:nvPr/>
        </p:nvSpPr>
        <p:spPr>
          <a:xfrm>
            <a:off x="0" y="5657671"/>
            <a:ext cx="9144000" cy="120032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20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  Заручившись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підтримкою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інших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європейських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монархій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,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Пруссія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розв'язала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війну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проти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Австрії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 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Бісмарк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домовився про нейтралітет з Великою Британією та Росією, про взаємодопомогу з Францією та Італією. Генеральна битва між військами Пруссії та Австрії відбулася 3 липня 1866 р. і завершилася поразкою австрійських військ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</a:t>
            </a:r>
            <a:endParaRPr kumimoji="0" lang="uk-U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8" name="Прямокутник 27"/>
          <p:cNvSpPr/>
          <p:nvPr/>
        </p:nvSpPr>
        <p:spPr>
          <a:xfrm>
            <a:off x="0" y="5934670"/>
            <a:ext cx="9144000" cy="92333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20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   23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серпня 1866 р. у Празі між Пруссією та Австрією було підписано мирну угоду, за якою Австрія виходила з Німецького союзу і відмовлялася від будь-яких зазіхань на гегемонію в німецьких землях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</a:t>
            </a:r>
            <a:endParaRPr kumimoji="0" lang="uk-U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pic>
        <p:nvPicPr>
          <p:cNvPr id="29" name="Picture 4" descr="C:\Documents and Settings\Admin\Мои документы\Завантаження\Curved-arrow-arrow-curved-free-download-clip-art-on-clipart-2.png"/>
          <p:cNvPicPr>
            <a:picLocks noChangeAspect="1" noChangeArrowheads="1"/>
          </p:cNvPicPr>
          <p:nvPr/>
        </p:nvPicPr>
        <p:blipFill>
          <a:blip r:embed="rId4" cstate="print"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98132" flipH="1">
            <a:off x="5440403" y="2938555"/>
            <a:ext cx="815175" cy="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4" descr="C:\Documents and Settings\Admin\Мои документы\Завантаження\Curved-arrow-arrow-curved-free-download-clip-art-on-clipart-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246812" flipH="1">
            <a:off x="6073209" y="3773161"/>
            <a:ext cx="812057" cy="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5" descr="C:\Users\Admin\Downloads\crossed-sabres_3926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5602" y="3429000"/>
            <a:ext cx="283890" cy="28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рямокутник 25"/>
          <p:cNvSpPr/>
          <p:nvPr/>
        </p:nvSpPr>
        <p:spPr>
          <a:xfrm>
            <a:off x="5140823" y="3389266"/>
            <a:ext cx="107035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Садова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6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3.07.1866</a:t>
            </a:r>
            <a:endParaRPr kumimoji="0" lang="uk-UA" sz="16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1446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8" grpId="0" animBg="1"/>
      <p:bldP spid="2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Книжки\ШКОЛА\9 клас\Всесвітня\10. Об’єднання Німеччини. Об’єднання Італії\Map of 1867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73" t="5407" r="27765" b="180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кутник 4"/>
          <p:cNvSpPr/>
          <p:nvPr/>
        </p:nvSpPr>
        <p:spPr>
          <a:xfrm>
            <a:off x="2914910" y="3920351"/>
            <a:ext cx="10935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Франція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" name="Прямокутник 5"/>
          <p:cNvSpPr/>
          <p:nvPr/>
        </p:nvSpPr>
        <p:spPr>
          <a:xfrm>
            <a:off x="1061487" y="5240893"/>
            <a:ext cx="10262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Іспанія 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Прямокутник 6"/>
          <p:cNvSpPr/>
          <p:nvPr/>
        </p:nvSpPr>
        <p:spPr>
          <a:xfrm>
            <a:off x="7579159" y="2490551"/>
            <a:ext cx="130766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Російська 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8" name="Прямокутник 7"/>
          <p:cNvSpPr/>
          <p:nvPr/>
        </p:nvSpPr>
        <p:spPr>
          <a:xfrm>
            <a:off x="8157833" y="3445044"/>
            <a:ext cx="9861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імперія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9" name="Прямокутник 8"/>
          <p:cNvSpPr/>
          <p:nvPr/>
        </p:nvSpPr>
        <p:spPr>
          <a:xfrm>
            <a:off x="6830076" y="5881391"/>
            <a:ext cx="13620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Османська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0" name="Прямокутник 9"/>
          <p:cNvSpPr/>
          <p:nvPr/>
        </p:nvSpPr>
        <p:spPr>
          <a:xfrm>
            <a:off x="7739908" y="6233876"/>
            <a:ext cx="9861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імперія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1" name="Прямокутник 10"/>
          <p:cNvSpPr/>
          <p:nvPr/>
        </p:nvSpPr>
        <p:spPr>
          <a:xfrm rot="3089248">
            <a:off x="4782201" y="5403738"/>
            <a:ext cx="8184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Італія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2" name="Прямокутник 11"/>
          <p:cNvSpPr/>
          <p:nvPr/>
        </p:nvSpPr>
        <p:spPr>
          <a:xfrm>
            <a:off x="5843909" y="425619"/>
            <a:ext cx="10039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Швеція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3" name="Прямокутник 12"/>
          <p:cNvSpPr/>
          <p:nvPr/>
        </p:nvSpPr>
        <p:spPr>
          <a:xfrm>
            <a:off x="2706367" y="1779376"/>
            <a:ext cx="8913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Велика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4" name="Прямокутник 13"/>
          <p:cNvSpPr/>
          <p:nvPr/>
        </p:nvSpPr>
        <p:spPr>
          <a:xfrm>
            <a:off x="2649217" y="2096335"/>
            <a:ext cx="10563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Британія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5" name="Прямокутник 14"/>
          <p:cNvSpPr/>
          <p:nvPr/>
        </p:nvSpPr>
        <p:spPr>
          <a:xfrm rot="2042508">
            <a:off x="3666419" y="2927942"/>
            <a:ext cx="82747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Бельгія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6" name="Прямокутник 15"/>
          <p:cNvSpPr/>
          <p:nvPr/>
        </p:nvSpPr>
        <p:spPr>
          <a:xfrm rot="3824642">
            <a:off x="3723788" y="4473468"/>
            <a:ext cx="1683543" cy="1435186"/>
          </a:xfrm>
          <a:prstGeom prst="rect">
            <a:avLst/>
          </a:prstGeom>
        </p:spPr>
        <p:txBody>
          <a:bodyPr wrap="none">
            <a:prstTxWarp prst="textArchUp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Швейцарія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7" name="Прямокутник 16"/>
          <p:cNvSpPr/>
          <p:nvPr/>
        </p:nvSpPr>
        <p:spPr>
          <a:xfrm rot="10478996">
            <a:off x="3050596" y="1885570"/>
            <a:ext cx="1683543" cy="1063754"/>
          </a:xfrm>
          <a:prstGeom prst="rect">
            <a:avLst/>
          </a:prstGeom>
        </p:spPr>
        <p:txBody>
          <a:bodyPr wrap="none">
            <a:prstTxWarp prst="textArchDown">
              <a:avLst>
                <a:gd name="adj" fmla="val 17399156"/>
              </a:avLst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Голландія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8" name="Прямокутник 17"/>
          <p:cNvSpPr/>
          <p:nvPr/>
        </p:nvSpPr>
        <p:spPr>
          <a:xfrm rot="794162">
            <a:off x="5073724" y="1676745"/>
            <a:ext cx="7377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Данія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0" name="Прямокутник 19"/>
          <p:cNvSpPr/>
          <p:nvPr/>
        </p:nvSpPr>
        <p:spPr>
          <a:xfrm rot="20809927">
            <a:off x="4568070" y="2582820"/>
            <a:ext cx="29033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         р     у    с     </a:t>
            </a:r>
            <a:r>
              <a:rPr kumimoji="0" lang="uk-UA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с</a:t>
            </a: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 і   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1" name="Прямокутник 20"/>
          <p:cNvSpPr/>
          <p:nvPr/>
        </p:nvSpPr>
        <p:spPr>
          <a:xfrm rot="18086634">
            <a:off x="-119442" y="5133841"/>
            <a:ext cx="13999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Португалія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2" name="Прямокутник 21"/>
          <p:cNvSpPr/>
          <p:nvPr/>
        </p:nvSpPr>
        <p:spPr>
          <a:xfrm>
            <a:off x="6742789" y="5474269"/>
            <a:ext cx="77386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Сербія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3" name="Прямокутник 22"/>
          <p:cNvSpPr/>
          <p:nvPr/>
        </p:nvSpPr>
        <p:spPr>
          <a:xfrm rot="20989036">
            <a:off x="7545189" y="5346639"/>
            <a:ext cx="86292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6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Валахія</a:t>
            </a:r>
            <a:endParaRPr kumimoji="0" lang="uk-UA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4" name="Прямокутник 23"/>
          <p:cNvSpPr/>
          <p:nvPr/>
        </p:nvSpPr>
        <p:spPr>
          <a:xfrm rot="2329415">
            <a:off x="8046458" y="4791165"/>
            <a:ext cx="93827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6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Молдова</a:t>
            </a:r>
            <a:endParaRPr kumimoji="0" lang="uk-UA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7" name="Полілінія 26"/>
          <p:cNvSpPr/>
          <p:nvPr/>
        </p:nvSpPr>
        <p:spPr>
          <a:xfrm>
            <a:off x="5143501" y="1971642"/>
            <a:ext cx="176212" cy="30989"/>
          </a:xfrm>
          <a:custGeom>
            <a:avLst/>
            <a:gdLst>
              <a:gd name="connsiteX0" fmla="*/ 0 w 169069"/>
              <a:gd name="connsiteY0" fmla="*/ 30989 h 30989"/>
              <a:gd name="connsiteX1" fmla="*/ 45244 w 169069"/>
              <a:gd name="connsiteY1" fmla="*/ 7177 h 30989"/>
              <a:gd name="connsiteX2" fmla="*/ 57150 w 169069"/>
              <a:gd name="connsiteY2" fmla="*/ 33 h 30989"/>
              <a:gd name="connsiteX3" fmla="*/ 76200 w 169069"/>
              <a:gd name="connsiteY3" fmla="*/ 4796 h 30989"/>
              <a:gd name="connsiteX4" fmla="*/ 83344 w 169069"/>
              <a:gd name="connsiteY4" fmla="*/ 11939 h 30989"/>
              <a:gd name="connsiteX5" fmla="*/ 88106 w 169069"/>
              <a:gd name="connsiteY5" fmla="*/ 19083 h 30989"/>
              <a:gd name="connsiteX6" fmla="*/ 97631 w 169069"/>
              <a:gd name="connsiteY6" fmla="*/ 4796 h 30989"/>
              <a:gd name="connsiteX7" fmla="*/ 114300 w 169069"/>
              <a:gd name="connsiteY7" fmla="*/ 19083 h 30989"/>
              <a:gd name="connsiteX8" fmla="*/ 126206 w 169069"/>
              <a:gd name="connsiteY8" fmla="*/ 21464 h 30989"/>
              <a:gd name="connsiteX9" fmla="*/ 145256 w 169069"/>
              <a:gd name="connsiteY9" fmla="*/ 26227 h 30989"/>
              <a:gd name="connsiteX10" fmla="*/ 169069 w 169069"/>
              <a:gd name="connsiteY10" fmla="*/ 30989 h 30989"/>
              <a:gd name="connsiteX0" fmla="*/ 0 w 176212"/>
              <a:gd name="connsiteY0" fmla="*/ 30989 h 30989"/>
              <a:gd name="connsiteX1" fmla="*/ 52387 w 176212"/>
              <a:gd name="connsiteY1" fmla="*/ 7177 h 30989"/>
              <a:gd name="connsiteX2" fmla="*/ 64293 w 176212"/>
              <a:gd name="connsiteY2" fmla="*/ 33 h 30989"/>
              <a:gd name="connsiteX3" fmla="*/ 83343 w 176212"/>
              <a:gd name="connsiteY3" fmla="*/ 4796 h 30989"/>
              <a:gd name="connsiteX4" fmla="*/ 90487 w 176212"/>
              <a:gd name="connsiteY4" fmla="*/ 11939 h 30989"/>
              <a:gd name="connsiteX5" fmla="*/ 95249 w 176212"/>
              <a:gd name="connsiteY5" fmla="*/ 19083 h 30989"/>
              <a:gd name="connsiteX6" fmla="*/ 104774 w 176212"/>
              <a:gd name="connsiteY6" fmla="*/ 4796 h 30989"/>
              <a:gd name="connsiteX7" fmla="*/ 121443 w 176212"/>
              <a:gd name="connsiteY7" fmla="*/ 19083 h 30989"/>
              <a:gd name="connsiteX8" fmla="*/ 133349 w 176212"/>
              <a:gd name="connsiteY8" fmla="*/ 21464 h 30989"/>
              <a:gd name="connsiteX9" fmla="*/ 152399 w 176212"/>
              <a:gd name="connsiteY9" fmla="*/ 26227 h 30989"/>
              <a:gd name="connsiteX10" fmla="*/ 176212 w 176212"/>
              <a:gd name="connsiteY10" fmla="*/ 30989 h 30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6212" h="30989">
                <a:moveTo>
                  <a:pt x="0" y="30989"/>
                </a:moveTo>
                <a:lnTo>
                  <a:pt x="52387" y="7177"/>
                </a:lnTo>
                <a:cubicBezTo>
                  <a:pt x="63103" y="2018"/>
                  <a:pt x="59134" y="430"/>
                  <a:pt x="64293" y="33"/>
                </a:cubicBezTo>
                <a:cubicBezTo>
                  <a:pt x="69452" y="-364"/>
                  <a:pt x="78977" y="2812"/>
                  <a:pt x="83343" y="4796"/>
                </a:cubicBezTo>
                <a:cubicBezTo>
                  <a:pt x="87709" y="6780"/>
                  <a:pt x="88503" y="9558"/>
                  <a:pt x="90487" y="11939"/>
                </a:cubicBezTo>
                <a:cubicBezTo>
                  <a:pt x="92471" y="14320"/>
                  <a:pt x="92868" y="20273"/>
                  <a:pt x="95249" y="19083"/>
                </a:cubicBezTo>
                <a:cubicBezTo>
                  <a:pt x="97630" y="17893"/>
                  <a:pt x="100408" y="4796"/>
                  <a:pt x="104774" y="4796"/>
                </a:cubicBezTo>
                <a:cubicBezTo>
                  <a:pt x="109140" y="4796"/>
                  <a:pt x="116681" y="16305"/>
                  <a:pt x="121443" y="19083"/>
                </a:cubicBezTo>
                <a:cubicBezTo>
                  <a:pt x="126205" y="21861"/>
                  <a:pt x="128190" y="20273"/>
                  <a:pt x="133349" y="21464"/>
                </a:cubicBezTo>
                <a:cubicBezTo>
                  <a:pt x="138508" y="22655"/>
                  <a:pt x="145255" y="24639"/>
                  <a:pt x="152399" y="26227"/>
                </a:cubicBezTo>
                <a:cubicBezTo>
                  <a:pt x="159543" y="27814"/>
                  <a:pt x="167877" y="29401"/>
                  <a:pt x="176212" y="30989"/>
                </a:cubicBez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0" name="Овал 1"/>
          <p:cNvSpPr/>
          <p:nvPr/>
        </p:nvSpPr>
        <p:spPr>
          <a:xfrm>
            <a:off x="4491038" y="3407399"/>
            <a:ext cx="1280149" cy="988064"/>
          </a:xfrm>
          <a:custGeom>
            <a:avLst/>
            <a:gdLst>
              <a:gd name="connsiteX0" fmla="*/ 0 w 632450"/>
              <a:gd name="connsiteY0" fmla="*/ 285651 h 571301"/>
              <a:gd name="connsiteX1" fmla="*/ 316225 w 632450"/>
              <a:gd name="connsiteY1" fmla="*/ 0 h 571301"/>
              <a:gd name="connsiteX2" fmla="*/ 632450 w 632450"/>
              <a:gd name="connsiteY2" fmla="*/ 285651 h 571301"/>
              <a:gd name="connsiteX3" fmla="*/ 316225 w 632450"/>
              <a:gd name="connsiteY3" fmla="*/ 571302 h 571301"/>
              <a:gd name="connsiteX4" fmla="*/ 0 w 632450"/>
              <a:gd name="connsiteY4" fmla="*/ 285651 h 571301"/>
              <a:gd name="connsiteX0" fmla="*/ 64 w 632514"/>
              <a:gd name="connsiteY0" fmla="*/ 285651 h 683221"/>
              <a:gd name="connsiteX1" fmla="*/ 316289 w 632514"/>
              <a:gd name="connsiteY1" fmla="*/ 0 h 683221"/>
              <a:gd name="connsiteX2" fmla="*/ 632514 w 632514"/>
              <a:gd name="connsiteY2" fmla="*/ 285651 h 683221"/>
              <a:gd name="connsiteX3" fmla="*/ 337721 w 632514"/>
              <a:gd name="connsiteY3" fmla="*/ 683221 h 683221"/>
              <a:gd name="connsiteX4" fmla="*/ 64 w 632514"/>
              <a:gd name="connsiteY4" fmla="*/ 285651 h 683221"/>
              <a:gd name="connsiteX0" fmla="*/ 2764 w 635214"/>
              <a:gd name="connsiteY0" fmla="*/ 423763 h 821333"/>
              <a:gd name="connsiteX1" fmla="*/ 230883 w 635214"/>
              <a:gd name="connsiteY1" fmla="*/ 0 h 821333"/>
              <a:gd name="connsiteX2" fmla="*/ 635214 w 635214"/>
              <a:gd name="connsiteY2" fmla="*/ 423763 h 821333"/>
              <a:gd name="connsiteX3" fmla="*/ 340421 w 635214"/>
              <a:gd name="connsiteY3" fmla="*/ 821333 h 821333"/>
              <a:gd name="connsiteX4" fmla="*/ 2764 w 635214"/>
              <a:gd name="connsiteY4" fmla="*/ 423763 h 821333"/>
              <a:gd name="connsiteX0" fmla="*/ 2414 w 963477"/>
              <a:gd name="connsiteY0" fmla="*/ 425058 h 825633"/>
              <a:gd name="connsiteX1" fmla="*/ 230533 w 963477"/>
              <a:gd name="connsiteY1" fmla="*/ 1295 h 825633"/>
              <a:gd name="connsiteX2" fmla="*/ 963477 w 963477"/>
              <a:gd name="connsiteY2" fmla="*/ 567933 h 825633"/>
              <a:gd name="connsiteX3" fmla="*/ 340071 w 963477"/>
              <a:gd name="connsiteY3" fmla="*/ 822628 h 825633"/>
              <a:gd name="connsiteX4" fmla="*/ 2414 w 963477"/>
              <a:gd name="connsiteY4" fmla="*/ 425058 h 825633"/>
              <a:gd name="connsiteX0" fmla="*/ 2414 w 984995"/>
              <a:gd name="connsiteY0" fmla="*/ 425058 h 901288"/>
              <a:gd name="connsiteX1" fmla="*/ 230533 w 984995"/>
              <a:gd name="connsiteY1" fmla="*/ 1295 h 901288"/>
              <a:gd name="connsiteX2" fmla="*/ 963477 w 984995"/>
              <a:gd name="connsiteY2" fmla="*/ 567933 h 901288"/>
              <a:gd name="connsiteX3" fmla="*/ 788227 w 984995"/>
              <a:gd name="connsiteY3" fmla="*/ 880571 h 901288"/>
              <a:gd name="connsiteX4" fmla="*/ 340071 w 984995"/>
              <a:gd name="connsiteY4" fmla="*/ 822628 h 901288"/>
              <a:gd name="connsiteX5" fmla="*/ 2414 w 984995"/>
              <a:gd name="connsiteY5" fmla="*/ 425058 h 901288"/>
              <a:gd name="connsiteX0" fmla="*/ 1685 w 969057"/>
              <a:gd name="connsiteY0" fmla="*/ 477299 h 953529"/>
              <a:gd name="connsiteX1" fmla="*/ 229804 w 969057"/>
              <a:gd name="connsiteY1" fmla="*/ 53536 h 953529"/>
              <a:gd name="connsiteX2" fmla="*/ 677960 w 969057"/>
              <a:gd name="connsiteY2" fmla="*/ 68417 h 953529"/>
              <a:gd name="connsiteX3" fmla="*/ 962748 w 969057"/>
              <a:gd name="connsiteY3" fmla="*/ 620174 h 953529"/>
              <a:gd name="connsiteX4" fmla="*/ 787498 w 969057"/>
              <a:gd name="connsiteY4" fmla="*/ 932812 h 953529"/>
              <a:gd name="connsiteX5" fmla="*/ 339342 w 969057"/>
              <a:gd name="connsiteY5" fmla="*/ 874869 h 953529"/>
              <a:gd name="connsiteX6" fmla="*/ 1685 w 969057"/>
              <a:gd name="connsiteY6" fmla="*/ 477299 h 953529"/>
              <a:gd name="connsiteX0" fmla="*/ 276047 w 1243419"/>
              <a:gd name="connsiteY0" fmla="*/ 460204 h 936434"/>
              <a:gd name="connsiteX1" fmla="*/ 4585 w 1243419"/>
              <a:gd name="connsiteY1" fmla="*/ 160860 h 936434"/>
              <a:gd name="connsiteX2" fmla="*/ 504166 w 1243419"/>
              <a:gd name="connsiteY2" fmla="*/ 36441 h 936434"/>
              <a:gd name="connsiteX3" fmla="*/ 952322 w 1243419"/>
              <a:gd name="connsiteY3" fmla="*/ 51322 h 936434"/>
              <a:gd name="connsiteX4" fmla="*/ 1237110 w 1243419"/>
              <a:gd name="connsiteY4" fmla="*/ 603079 h 936434"/>
              <a:gd name="connsiteX5" fmla="*/ 1061860 w 1243419"/>
              <a:gd name="connsiteY5" fmla="*/ 915717 h 936434"/>
              <a:gd name="connsiteX6" fmla="*/ 613704 w 1243419"/>
              <a:gd name="connsiteY6" fmla="*/ 857774 h 936434"/>
              <a:gd name="connsiteX7" fmla="*/ 276047 w 1243419"/>
              <a:gd name="connsiteY7" fmla="*/ 460204 h 936434"/>
              <a:gd name="connsiteX0" fmla="*/ 279836 w 1247208"/>
              <a:gd name="connsiteY0" fmla="*/ 455094 h 931324"/>
              <a:gd name="connsiteX1" fmla="*/ 8374 w 1247208"/>
              <a:gd name="connsiteY1" fmla="*/ 155750 h 931324"/>
              <a:gd name="connsiteX2" fmla="*/ 117911 w 1247208"/>
              <a:gd name="connsiteY2" fmla="*/ 46212 h 931324"/>
              <a:gd name="connsiteX3" fmla="*/ 507955 w 1247208"/>
              <a:gd name="connsiteY3" fmla="*/ 31331 h 931324"/>
              <a:gd name="connsiteX4" fmla="*/ 956111 w 1247208"/>
              <a:gd name="connsiteY4" fmla="*/ 46212 h 931324"/>
              <a:gd name="connsiteX5" fmla="*/ 1240899 w 1247208"/>
              <a:gd name="connsiteY5" fmla="*/ 597969 h 931324"/>
              <a:gd name="connsiteX6" fmla="*/ 1065649 w 1247208"/>
              <a:gd name="connsiteY6" fmla="*/ 910607 h 931324"/>
              <a:gd name="connsiteX7" fmla="*/ 617493 w 1247208"/>
              <a:gd name="connsiteY7" fmla="*/ 852664 h 931324"/>
              <a:gd name="connsiteX8" fmla="*/ 279836 w 1247208"/>
              <a:gd name="connsiteY8" fmla="*/ 455094 h 931324"/>
              <a:gd name="connsiteX0" fmla="*/ 279836 w 1247208"/>
              <a:gd name="connsiteY0" fmla="*/ 453974 h 930204"/>
              <a:gd name="connsiteX1" fmla="*/ 8374 w 1247208"/>
              <a:gd name="connsiteY1" fmla="*/ 154630 h 930204"/>
              <a:gd name="connsiteX2" fmla="*/ 117911 w 1247208"/>
              <a:gd name="connsiteY2" fmla="*/ 45092 h 930204"/>
              <a:gd name="connsiteX3" fmla="*/ 446524 w 1247208"/>
              <a:gd name="connsiteY3" fmla="*/ 18898 h 930204"/>
              <a:gd name="connsiteX4" fmla="*/ 507955 w 1247208"/>
              <a:gd name="connsiteY4" fmla="*/ 30211 h 930204"/>
              <a:gd name="connsiteX5" fmla="*/ 956111 w 1247208"/>
              <a:gd name="connsiteY5" fmla="*/ 45092 h 930204"/>
              <a:gd name="connsiteX6" fmla="*/ 1240899 w 1247208"/>
              <a:gd name="connsiteY6" fmla="*/ 596849 h 930204"/>
              <a:gd name="connsiteX7" fmla="*/ 1065649 w 1247208"/>
              <a:gd name="connsiteY7" fmla="*/ 909487 h 930204"/>
              <a:gd name="connsiteX8" fmla="*/ 617493 w 1247208"/>
              <a:gd name="connsiteY8" fmla="*/ 851544 h 930204"/>
              <a:gd name="connsiteX9" fmla="*/ 279836 w 1247208"/>
              <a:gd name="connsiteY9" fmla="*/ 453974 h 930204"/>
              <a:gd name="connsiteX0" fmla="*/ 279836 w 1247208"/>
              <a:gd name="connsiteY0" fmla="*/ 454674 h 930904"/>
              <a:gd name="connsiteX1" fmla="*/ 8374 w 1247208"/>
              <a:gd name="connsiteY1" fmla="*/ 155330 h 930904"/>
              <a:gd name="connsiteX2" fmla="*/ 117911 w 1247208"/>
              <a:gd name="connsiteY2" fmla="*/ 45792 h 930904"/>
              <a:gd name="connsiteX3" fmla="*/ 234592 w 1247208"/>
              <a:gd name="connsiteY3" fmla="*/ 548 h 930904"/>
              <a:gd name="connsiteX4" fmla="*/ 446524 w 1247208"/>
              <a:gd name="connsiteY4" fmla="*/ 19598 h 930904"/>
              <a:gd name="connsiteX5" fmla="*/ 507955 w 1247208"/>
              <a:gd name="connsiteY5" fmla="*/ 30911 h 930904"/>
              <a:gd name="connsiteX6" fmla="*/ 956111 w 1247208"/>
              <a:gd name="connsiteY6" fmla="*/ 45792 h 930904"/>
              <a:gd name="connsiteX7" fmla="*/ 1240899 w 1247208"/>
              <a:gd name="connsiteY7" fmla="*/ 597549 h 930904"/>
              <a:gd name="connsiteX8" fmla="*/ 1065649 w 1247208"/>
              <a:gd name="connsiteY8" fmla="*/ 910187 h 930904"/>
              <a:gd name="connsiteX9" fmla="*/ 617493 w 1247208"/>
              <a:gd name="connsiteY9" fmla="*/ 852244 h 930904"/>
              <a:gd name="connsiteX10" fmla="*/ 279836 w 1247208"/>
              <a:gd name="connsiteY10" fmla="*/ 454674 h 930904"/>
              <a:gd name="connsiteX0" fmla="*/ 282661 w 1250033"/>
              <a:gd name="connsiteY0" fmla="*/ 454674 h 930904"/>
              <a:gd name="connsiteX1" fmla="*/ 11199 w 1250033"/>
              <a:gd name="connsiteY1" fmla="*/ 155330 h 930904"/>
              <a:gd name="connsiteX2" fmla="*/ 61205 w 1250033"/>
              <a:gd name="connsiteY2" fmla="*/ 74367 h 930904"/>
              <a:gd name="connsiteX3" fmla="*/ 120736 w 1250033"/>
              <a:gd name="connsiteY3" fmla="*/ 45792 h 930904"/>
              <a:gd name="connsiteX4" fmla="*/ 237417 w 1250033"/>
              <a:gd name="connsiteY4" fmla="*/ 548 h 930904"/>
              <a:gd name="connsiteX5" fmla="*/ 449349 w 1250033"/>
              <a:gd name="connsiteY5" fmla="*/ 19598 h 930904"/>
              <a:gd name="connsiteX6" fmla="*/ 510780 w 1250033"/>
              <a:gd name="connsiteY6" fmla="*/ 30911 h 930904"/>
              <a:gd name="connsiteX7" fmla="*/ 958936 w 1250033"/>
              <a:gd name="connsiteY7" fmla="*/ 45792 h 930904"/>
              <a:gd name="connsiteX8" fmla="*/ 1243724 w 1250033"/>
              <a:gd name="connsiteY8" fmla="*/ 597549 h 930904"/>
              <a:gd name="connsiteX9" fmla="*/ 1068474 w 1250033"/>
              <a:gd name="connsiteY9" fmla="*/ 910187 h 930904"/>
              <a:gd name="connsiteX10" fmla="*/ 620318 w 1250033"/>
              <a:gd name="connsiteY10" fmla="*/ 852244 h 930904"/>
              <a:gd name="connsiteX11" fmla="*/ 282661 w 1250033"/>
              <a:gd name="connsiteY11" fmla="*/ 454674 h 930904"/>
              <a:gd name="connsiteX0" fmla="*/ 282661 w 1250033"/>
              <a:gd name="connsiteY0" fmla="*/ 454674 h 930904"/>
              <a:gd name="connsiteX1" fmla="*/ 11199 w 1250033"/>
              <a:gd name="connsiteY1" fmla="*/ 155330 h 930904"/>
              <a:gd name="connsiteX2" fmla="*/ 61205 w 1250033"/>
              <a:gd name="connsiteY2" fmla="*/ 74367 h 930904"/>
              <a:gd name="connsiteX3" fmla="*/ 120736 w 1250033"/>
              <a:gd name="connsiteY3" fmla="*/ 45792 h 930904"/>
              <a:gd name="connsiteX4" fmla="*/ 237417 w 1250033"/>
              <a:gd name="connsiteY4" fmla="*/ 548 h 930904"/>
              <a:gd name="connsiteX5" fmla="*/ 449349 w 1250033"/>
              <a:gd name="connsiteY5" fmla="*/ 19598 h 930904"/>
              <a:gd name="connsiteX6" fmla="*/ 510780 w 1250033"/>
              <a:gd name="connsiteY6" fmla="*/ 30911 h 930904"/>
              <a:gd name="connsiteX7" fmla="*/ 735100 w 1250033"/>
              <a:gd name="connsiteY7" fmla="*/ 79129 h 930904"/>
              <a:gd name="connsiteX8" fmla="*/ 958936 w 1250033"/>
              <a:gd name="connsiteY8" fmla="*/ 45792 h 930904"/>
              <a:gd name="connsiteX9" fmla="*/ 1243724 w 1250033"/>
              <a:gd name="connsiteY9" fmla="*/ 597549 h 930904"/>
              <a:gd name="connsiteX10" fmla="*/ 1068474 w 1250033"/>
              <a:gd name="connsiteY10" fmla="*/ 910187 h 930904"/>
              <a:gd name="connsiteX11" fmla="*/ 620318 w 1250033"/>
              <a:gd name="connsiteY11" fmla="*/ 852244 h 930904"/>
              <a:gd name="connsiteX12" fmla="*/ 282661 w 1250033"/>
              <a:gd name="connsiteY12" fmla="*/ 454674 h 930904"/>
              <a:gd name="connsiteX0" fmla="*/ 282661 w 1250033"/>
              <a:gd name="connsiteY0" fmla="*/ 521303 h 997533"/>
              <a:gd name="connsiteX1" fmla="*/ 11199 w 1250033"/>
              <a:gd name="connsiteY1" fmla="*/ 221959 h 997533"/>
              <a:gd name="connsiteX2" fmla="*/ 61205 w 1250033"/>
              <a:gd name="connsiteY2" fmla="*/ 140996 h 997533"/>
              <a:gd name="connsiteX3" fmla="*/ 120736 w 1250033"/>
              <a:gd name="connsiteY3" fmla="*/ 112421 h 997533"/>
              <a:gd name="connsiteX4" fmla="*/ 237417 w 1250033"/>
              <a:gd name="connsiteY4" fmla="*/ 67177 h 997533"/>
              <a:gd name="connsiteX5" fmla="*/ 449349 w 1250033"/>
              <a:gd name="connsiteY5" fmla="*/ 86227 h 997533"/>
              <a:gd name="connsiteX6" fmla="*/ 510780 w 1250033"/>
              <a:gd name="connsiteY6" fmla="*/ 97540 h 997533"/>
              <a:gd name="connsiteX7" fmla="*/ 620800 w 1250033"/>
              <a:gd name="connsiteY7" fmla="*/ 502 h 997533"/>
              <a:gd name="connsiteX8" fmla="*/ 735100 w 1250033"/>
              <a:gd name="connsiteY8" fmla="*/ 145758 h 997533"/>
              <a:gd name="connsiteX9" fmla="*/ 958936 w 1250033"/>
              <a:gd name="connsiteY9" fmla="*/ 112421 h 997533"/>
              <a:gd name="connsiteX10" fmla="*/ 1243724 w 1250033"/>
              <a:gd name="connsiteY10" fmla="*/ 664178 h 997533"/>
              <a:gd name="connsiteX11" fmla="*/ 1068474 w 1250033"/>
              <a:gd name="connsiteY11" fmla="*/ 976816 h 997533"/>
              <a:gd name="connsiteX12" fmla="*/ 620318 w 1250033"/>
              <a:gd name="connsiteY12" fmla="*/ 918873 h 997533"/>
              <a:gd name="connsiteX13" fmla="*/ 282661 w 1250033"/>
              <a:gd name="connsiteY13" fmla="*/ 521303 h 997533"/>
              <a:gd name="connsiteX0" fmla="*/ 282661 w 1250033"/>
              <a:gd name="connsiteY0" fmla="*/ 521303 h 997533"/>
              <a:gd name="connsiteX1" fmla="*/ 11199 w 1250033"/>
              <a:gd name="connsiteY1" fmla="*/ 221959 h 997533"/>
              <a:gd name="connsiteX2" fmla="*/ 61205 w 1250033"/>
              <a:gd name="connsiteY2" fmla="*/ 140996 h 997533"/>
              <a:gd name="connsiteX3" fmla="*/ 120736 w 1250033"/>
              <a:gd name="connsiteY3" fmla="*/ 112421 h 997533"/>
              <a:gd name="connsiteX4" fmla="*/ 237417 w 1250033"/>
              <a:gd name="connsiteY4" fmla="*/ 67177 h 997533"/>
              <a:gd name="connsiteX5" fmla="*/ 449349 w 1250033"/>
              <a:gd name="connsiteY5" fmla="*/ 86227 h 997533"/>
              <a:gd name="connsiteX6" fmla="*/ 510780 w 1250033"/>
              <a:gd name="connsiteY6" fmla="*/ 97540 h 997533"/>
              <a:gd name="connsiteX7" fmla="*/ 620800 w 1250033"/>
              <a:gd name="connsiteY7" fmla="*/ 502 h 997533"/>
              <a:gd name="connsiteX8" fmla="*/ 735100 w 1250033"/>
              <a:gd name="connsiteY8" fmla="*/ 145758 h 997533"/>
              <a:gd name="connsiteX9" fmla="*/ 849400 w 1250033"/>
              <a:gd name="connsiteY9" fmla="*/ 60034 h 997533"/>
              <a:gd name="connsiteX10" fmla="*/ 958936 w 1250033"/>
              <a:gd name="connsiteY10" fmla="*/ 112421 h 997533"/>
              <a:gd name="connsiteX11" fmla="*/ 1243724 w 1250033"/>
              <a:gd name="connsiteY11" fmla="*/ 664178 h 997533"/>
              <a:gd name="connsiteX12" fmla="*/ 1068474 w 1250033"/>
              <a:gd name="connsiteY12" fmla="*/ 976816 h 997533"/>
              <a:gd name="connsiteX13" fmla="*/ 620318 w 1250033"/>
              <a:gd name="connsiteY13" fmla="*/ 918873 h 997533"/>
              <a:gd name="connsiteX14" fmla="*/ 282661 w 1250033"/>
              <a:gd name="connsiteY14" fmla="*/ 521303 h 997533"/>
              <a:gd name="connsiteX0" fmla="*/ 282661 w 1250033"/>
              <a:gd name="connsiteY0" fmla="*/ 521303 h 997533"/>
              <a:gd name="connsiteX1" fmla="*/ 11199 w 1250033"/>
              <a:gd name="connsiteY1" fmla="*/ 221959 h 997533"/>
              <a:gd name="connsiteX2" fmla="*/ 61205 w 1250033"/>
              <a:gd name="connsiteY2" fmla="*/ 140996 h 997533"/>
              <a:gd name="connsiteX3" fmla="*/ 120736 w 1250033"/>
              <a:gd name="connsiteY3" fmla="*/ 112421 h 997533"/>
              <a:gd name="connsiteX4" fmla="*/ 237417 w 1250033"/>
              <a:gd name="connsiteY4" fmla="*/ 67177 h 997533"/>
              <a:gd name="connsiteX5" fmla="*/ 449349 w 1250033"/>
              <a:gd name="connsiteY5" fmla="*/ 86227 h 997533"/>
              <a:gd name="connsiteX6" fmla="*/ 510780 w 1250033"/>
              <a:gd name="connsiteY6" fmla="*/ 97540 h 997533"/>
              <a:gd name="connsiteX7" fmla="*/ 620800 w 1250033"/>
              <a:gd name="connsiteY7" fmla="*/ 502 h 997533"/>
              <a:gd name="connsiteX8" fmla="*/ 735100 w 1250033"/>
              <a:gd name="connsiteY8" fmla="*/ 145758 h 997533"/>
              <a:gd name="connsiteX9" fmla="*/ 808918 w 1250033"/>
              <a:gd name="connsiteY9" fmla="*/ 117184 h 997533"/>
              <a:gd name="connsiteX10" fmla="*/ 849400 w 1250033"/>
              <a:gd name="connsiteY10" fmla="*/ 60034 h 997533"/>
              <a:gd name="connsiteX11" fmla="*/ 958936 w 1250033"/>
              <a:gd name="connsiteY11" fmla="*/ 112421 h 997533"/>
              <a:gd name="connsiteX12" fmla="*/ 1243724 w 1250033"/>
              <a:gd name="connsiteY12" fmla="*/ 664178 h 997533"/>
              <a:gd name="connsiteX13" fmla="*/ 1068474 w 1250033"/>
              <a:gd name="connsiteY13" fmla="*/ 976816 h 997533"/>
              <a:gd name="connsiteX14" fmla="*/ 620318 w 1250033"/>
              <a:gd name="connsiteY14" fmla="*/ 918873 h 997533"/>
              <a:gd name="connsiteX15" fmla="*/ 282661 w 1250033"/>
              <a:gd name="connsiteY15" fmla="*/ 521303 h 997533"/>
              <a:gd name="connsiteX0" fmla="*/ 282661 w 1250033"/>
              <a:gd name="connsiteY0" fmla="*/ 520893 h 997123"/>
              <a:gd name="connsiteX1" fmla="*/ 11199 w 1250033"/>
              <a:gd name="connsiteY1" fmla="*/ 221549 h 997123"/>
              <a:gd name="connsiteX2" fmla="*/ 61205 w 1250033"/>
              <a:gd name="connsiteY2" fmla="*/ 140586 h 997123"/>
              <a:gd name="connsiteX3" fmla="*/ 120736 w 1250033"/>
              <a:gd name="connsiteY3" fmla="*/ 112011 h 997123"/>
              <a:gd name="connsiteX4" fmla="*/ 237417 w 1250033"/>
              <a:gd name="connsiteY4" fmla="*/ 66767 h 997123"/>
              <a:gd name="connsiteX5" fmla="*/ 449349 w 1250033"/>
              <a:gd name="connsiteY5" fmla="*/ 85817 h 997123"/>
              <a:gd name="connsiteX6" fmla="*/ 510780 w 1250033"/>
              <a:gd name="connsiteY6" fmla="*/ 97130 h 997123"/>
              <a:gd name="connsiteX7" fmla="*/ 620800 w 1250033"/>
              <a:gd name="connsiteY7" fmla="*/ 92 h 997123"/>
              <a:gd name="connsiteX8" fmla="*/ 694618 w 1250033"/>
              <a:gd name="connsiteY8" fmla="*/ 114393 h 997123"/>
              <a:gd name="connsiteX9" fmla="*/ 735100 w 1250033"/>
              <a:gd name="connsiteY9" fmla="*/ 145348 h 997123"/>
              <a:gd name="connsiteX10" fmla="*/ 808918 w 1250033"/>
              <a:gd name="connsiteY10" fmla="*/ 116774 h 997123"/>
              <a:gd name="connsiteX11" fmla="*/ 849400 w 1250033"/>
              <a:gd name="connsiteY11" fmla="*/ 59624 h 997123"/>
              <a:gd name="connsiteX12" fmla="*/ 958936 w 1250033"/>
              <a:gd name="connsiteY12" fmla="*/ 112011 h 997123"/>
              <a:gd name="connsiteX13" fmla="*/ 1243724 w 1250033"/>
              <a:gd name="connsiteY13" fmla="*/ 663768 h 997123"/>
              <a:gd name="connsiteX14" fmla="*/ 1068474 w 1250033"/>
              <a:gd name="connsiteY14" fmla="*/ 976406 h 997123"/>
              <a:gd name="connsiteX15" fmla="*/ 620318 w 1250033"/>
              <a:gd name="connsiteY15" fmla="*/ 918463 h 997123"/>
              <a:gd name="connsiteX16" fmla="*/ 282661 w 1250033"/>
              <a:gd name="connsiteY16" fmla="*/ 520893 h 997123"/>
              <a:gd name="connsiteX0" fmla="*/ 282661 w 1250033"/>
              <a:gd name="connsiteY0" fmla="*/ 520893 h 997123"/>
              <a:gd name="connsiteX1" fmla="*/ 11199 w 1250033"/>
              <a:gd name="connsiteY1" fmla="*/ 221549 h 997123"/>
              <a:gd name="connsiteX2" fmla="*/ 61205 w 1250033"/>
              <a:gd name="connsiteY2" fmla="*/ 140586 h 997123"/>
              <a:gd name="connsiteX3" fmla="*/ 120736 w 1250033"/>
              <a:gd name="connsiteY3" fmla="*/ 112011 h 997123"/>
              <a:gd name="connsiteX4" fmla="*/ 237417 w 1250033"/>
              <a:gd name="connsiteY4" fmla="*/ 66767 h 997123"/>
              <a:gd name="connsiteX5" fmla="*/ 449349 w 1250033"/>
              <a:gd name="connsiteY5" fmla="*/ 85817 h 997123"/>
              <a:gd name="connsiteX6" fmla="*/ 510780 w 1250033"/>
              <a:gd name="connsiteY6" fmla="*/ 97130 h 997123"/>
              <a:gd name="connsiteX7" fmla="*/ 620800 w 1250033"/>
              <a:gd name="connsiteY7" fmla="*/ 92 h 997123"/>
              <a:gd name="connsiteX8" fmla="*/ 694618 w 1250033"/>
              <a:gd name="connsiteY8" fmla="*/ 114393 h 997123"/>
              <a:gd name="connsiteX9" fmla="*/ 735100 w 1250033"/>
              <a:gd name="connsiteY9" fmla="*/ 145348 h 997123"/>
              <a:gd name="connsiteX10" fmla="*/ 756531 w 1250033"/>
              <a:gd name="connsiteY10" fmla="*/ 138206 h 997123"/>
              <a:gd name="connsiteX11" fmla="*/ 808918 w 1250033"/>
              <a:gd name="connsiteY11" fmla="*/ 116774 h 997123"/>
              <a:gd name="connsiteX12" fmla="*/ 849400 w 1250033"/>
              <a:gd name="connsiteY12" fmla="*/ 59624 h 997123"/>
              <a:gd name="connsiteX13" fmla="*/ 958936 w 1250033"/>
              <a:gd name="connsiteY13" fmla="*/ 112011 h 997123"/>
              <a:gd name="connsiteX14" fmla="*/ 1243724 w 1250033"/>
              <a:gd name="connsiteY14" fmla="*/ 663768 h 997123"/>
              <a:gd name="connsiteX15" fmla="*/ 1068474 w 1250033"/>
              <a:gd name="connsiteY15" fmla="*/ 976406 h 997123"/>
              <a:gd name="connsiteX16" fmla="*/ 620318 w 1250033"/>
              <a:gd name="connsiteY16" fmla="*/ 918463 h 997123"/>
              <a:gd name="connsiteX17" fmla="*/ 282661 w 1250033"/>
              <a:gd name="connsiteY17" fmla="*/ 520893 h 997123"/>
              <a:gd name="connsiteX0" fmla="*/ 282661 w 1250033"/>
              <a:gd name="connsiteY0" fmla="*/ 520893 h 997123"/>
              <a:gd name="connsiteX1" fmla="*/ 11199 w 1250033"/>
              <a:gd name="connsiteY1" fmla="*/ 221549 h 997123"/>
              <a:gd name="connsiteX2" fmla="*/ 61205 w 1250033"/>
              <a:gd name="connsiteY2" fmla="*/ 140586 h 997123"/>
              <a:gd name="connsiteX3" fmla="*/ 120736 w 1250033"/>
              <a:gd name="connsiteY3" fmla="*/ 112011 h 997123"/>
              <a:gd name="connsiteX4" fmla="*/ 237417 w 1250033"/>
              <a:gd name="connsiteY4" fmla="*/ 66767 h 997123"/>
              <a:gd name="connsiteX5" fmla="*/ 449349 w 1250033"/>
              <a:gd name="connsiteY5" fmla="*/ 85817 h 997123"/>
              <a:gd name="connsiteX6" fmla="*/ 510780 w 1250033"/>
              <a:gd name="connsiteY6" fmla="*/ 97130 h 997123"/>
              <a:gd name="connsiteX7" fmla="*/ 620800 w 1250033"/>
              <a:gd name="connsiteY7" fmla="*/ 92 h 997123"/>
              <a:gd name="connsiteX8" fmla="*/ 694618 w 1250033"/>
              <a:gd name="connsiteY8" fmla="*/ 114393 h 997123"/>
              <a:gd name="connsiteX9" fmla="*/ 735100 w 1250033"/>
              <a:gd name="connsiteY9" fmla="*/ 145348 h 997123"/>
              <a:gd name="connsiteX10" fmla="*/ 756531 w 1250033"/>
              <a:gd name="connsiteY10" fmla="*/ 138206 h 997123"/>
              <a:gd name="connsiteX11" fmla="*/ 808918 w 1250033"/>
              <a:gd name="connsiteY11" fmla="*/ 116774 h 997123"/>
              <a:gd name="connsiteX12" fmla="*/ 813681 w 1250033"/>
              <a:gd name="connsiteY12" fmla="*/ 78674 h 997123"/>
              <a:gd name="connsiteX13" fmla="*/ 849400 w 1250033"/>
              <a:gd name="connsiteY13" fmla="*/ 59624 h 997123"/>
              <a:gd name="connsiteX14" fmla="*/ 958936 w 1250033"/>
              <a:gd name="connsiteY14" fmla="*/ 112011 h 997123"/>
              <a:gd name="connsiteX15" fmla="*/ 1243724 w 1250033"/>
              <a:gd name="connsiteY15" fmla="*/ 663768 h 997123"/>
              <a:gd name="connsiteX16" fmla="*/ 1068474 w 1250033"/>
              <a:gd name="connsiteY16" fmla="*/ 976406 h 997123"/>
              <a:gd name="connsiteX17" fmla="*/ 620318 w 1250033"/>
              <a:gd name="connsiteY17" fmla="*/ 918463 h 997123"/>
              <a:gd name="connsiteX18" fmla="*/ 282661 w 1250033"/>
              <a:gd name="connsiteY18" fmla="*/ 520893 h 997123"/>
              <a:gd name="connsiteX0" fmla="*/ 282661 w 1250033"/>
              <a:gd name="connsiteY0" fmla="*/ 520893 h 997123"/>
              <a:gd name="connsiteX1" fmla="*/ 11199 w 1250033"/>
              <a:gd name="connsiteY1" fmla="*/ 221549 h 997123"/>
              <a:gd name="connsiteX2" fmla="*/ 61205 w 1250033"/>
              <a:gd name="connsiteY2" fmla="*/ 140586 h 997123"/>
              <a:gd name="connsiteX3" fmla="*/ 120736 w 1250033"/>
              <a:gd name="connsiteY3" fmla="*/ 112011 h 997123"/>
              <a:gd name="connsiteX4" fmla="*/ 237417 w 1250033"/>
              <a:gd name="connsiteY4" fmla="*/ 66767 h 997123"/>
              <a:gd name="connsiteX5" fmla="*/ 449349 w 1250033"/>
              <a:gd name="connsiteY5" fmla="*/ 85817 h 997123"/>
              <a:gd name="connsiteX6" fmla="*/ 510780 w 1250033"/>
              <a:gd name="connsiteY6" fmla="*/ 97130 h 997123"/>
              <a:gd name="connsiteX7" fmla="*/ 620800 w 1250033"/>
              <a:gd name="connsiteY7" fmla="*/ 92 h 997123"/>
              <a:gd name="connsiteX8" fmla="*/ 694618 w 1250033"/>
              <a:gd name="connsiteY8" fmla="*/ 114393 h 997123"/>
              <a:gd name="connsiteX9" fmla="*/ 735100 w 1250033"/>
              <a:gd name="connsiteY9" fmla="*/ 145348 h 997123"/>
              <a:gd name="connsiteX10" fmla="*/ 756531 w 1250033"/>
              <a:gd name="connsiteY10" fmla="*/ 138206 h 997123"/>
              <a:gd name="connsiteX11" fmla="*/ 808918 w 1250033"/>
              <a:gd name="connsiteY11" fmla="*/ 116774 h 997123"/>
              <a:gd name="connsiteX12" fmla="*/ 813681 w 1250033"/>
              <a:gd name="connsiteY12" fmla="*/ 78674 h 997123"/>
              <a:gd name="connsiteX13" fmla="*/ 849400 w 1250033"/>
              <a:gd name="connsiteY13" fmla="*/ 59624 h 997123"/>
              <a:gd name="connsiteX14" fmla="*/ 887500 w 1250033"/>
              <a:gd name="connsiteY14" fmla="*/ 76293 h 997123"/>
              <a:gd name="connsiteX15" fmla="*/ 958936 w 1250033"/>
              <a:gd name="connsiteY15" fmla="*/ 112011 h 997123"/>
              <a:gd name="connsiteX16" fmla="*/ 1243724 w 1250033"/>
              <a:gd name="connsiteY16" fmla="*/ 663768 h 997123"/>
              <a:gd name="connsiteX17" fmla="*/ 1068474 w 1250033"/>
              <a:gd name="connsiteY17" fmla="*/ 976406 h 997123"/>
              <a:gd name="connsiteX18" fmla="*/ 620318 w 1250033"/>
              <a:gd name="connsiteY18" fmla="*/ 918463 h 997123"/>
              <a:gd name="connsiteX19" fmla="*/ 282661 w 1250033"/>
              <a:gd name="connsiteY19" fmla="*/ 520893 h 997123"/>
              <a:gd name="connsiteX0" fmla="*/ 282661 w 1250033"/>
              <a:gd name="connsiteY0" fmla="*/ 520893 h 997123"/>
              <a:gd name="connsiteX1" fmla="*/ 11199 w 1250033"/>
              <a:gd name="connsiteY1" fmla="*/ 221549 h 997123"/>
              <a:gd name="connsiteX2" fmla="*/ 61205 w 1250033"/>
              <a:gd name="connsiteY2" fmla="*/ 140586 h 997123"/>
              <a:gd name="connsiteX3" fmla="*/ 120736 w 1250033"/>
              <a:gd name="connsiteY3" fmla="*/ 112011 h 997123"/>
              <a:gd name="connsiteX4" fmla="*/ 237417 w 1250033"/>
              <a:gd name="connsiteY4" fmla="*/ 66767 h 997123"/>
              <a:gd name="connsiteX5" fmla="*/ 449349 w 1250033"/>
              <a:gd name="connsiteY5" fmla="*/ 85817 h 997123"/>
              <a:gd name="connsiteX6" fmla="*/ 510780 w 1250033"/>
              <a:gd name="connsiteY6" fmla="*/ 97130 h 997123"/>
              <a:gd name="connsiteX7" fmla="*/ 620800 w 1250033"/>
              <a:gd name="connsiteY7" fmla="*/ 92 h 997123"/>
              <a:gd name="connsiteX8" fmla="*/ 694618 w 1250033"/>
              <a:gd name="connsiteY8" fmla="*/ 114393 h 997123"/>
              <a:gd name="connsiteX9" fmla="*/ 735100 w 1250033"/>
              <a:gd name="connsiteY9" fmla="*/ 145348 h 997123"/>
              <a:gd name="connsiteX10" fmla="*/ 756531 w 1250033"/>
              <a:gd name="connsiteY10" fmla="*/ 138206 h 997123"/>
              <a:gd name="connsiteX11" fmla="*/ 808918 w 1250033"/>
              <a:gd name="connsiteY11" fmla="*/ 116774 h 997123"/>
              <a:gd name="connsiteX12" fmla="*/ 813681 w 1250033"/>
              <a:gd name="connsiteY12" fmla="*/ 78674 h 997123"/>
              <a:gd name="connsiteX13" fmla="*/ 849400 w 1250033"/>
              <a:gd name="connsiteY13" fmla="*/ 59624 h 997123"/>
              <a:gd name="connsiteX14" fmla="*/ 887500 w 1250033"/>
              <a:gd name="connsiteY14" fmla="*/ 76293 h 997123"/>
              <a:gd name="connsiteX15" fmla="*/ 949412 w 1250033"/>
              <a:gd name="connsiteY15" fmla="*/ 83437 h 997123"/>
              <a:gd name="connsiteX16" fmla="*/ 958936 w 1250033"/>
              <a:gd name="connsiteY16" fmla="*/ 112011 h 997123"/>
              <a:gd name="connsiteX17" fmla="*/ 1243724 w 1250033"/>
              <a:gd name="connsiteY17" fmla="*/ 663768 h 997123"/>
              <a:gd name="connsiteX18" fmla="*/ 1068474 w 1250033"/>
              <a:gd name="connsiteY18" fmla="*/ 976406 h 997123"/>
              <a:gd name="connsiteX19" fmla="*/ 620318 w 1250033"/>
              <a:gd name="connsiteY19" fmla="*/ 918463 h 997123"/>
              <a:gd name="connsiteX20" fmla="*/ 282661 w 1250033"/>
              <a:gd name="connsiteY20" fmla="*/ 520893 h 997123"/>
              <a:gd name="connsiteX0" fmla="*/ 282661 w 1245519"/>
              <a:gd name="connsiteY0" fmla="*/ 520893 h 997123"/>
              <a:gd name="connsiteX1" fmla="*/ 11199 w 1245519"/>
              <a:gd name="connsiteY1" fmla="*/ 221549 h 997123"/>
              <a:gd name="connsiteX2" fmla="*/ 61205 w 1245519"/>
              <a:gd name="connsiteY2" fmla="*/ 140586 h 997123"/>
              <a:gd name="connsiteX3" fmla="*/ 120736 w 1245519"/>
              <a:gd name="connsiteY3" fmla="*/ 112011 h 997123"/>
              <a:gd name="connsiteX4" fmla="*/ 237417 w 1245519"/>
              <a:gd name="connsiteY4" fmla="*/ 66767 h 997123"/>
              <a:gd name="connsiteX5" fmla="*/ 449349 w 1245519"/>
              <a:gd name="connsiteY5" fmla="*/ 85817 h 997123"/>
              <a:gd name="connsiteX6" fmla="*/ 510780 w 1245519"/>
              <a:gd name="connsiteY6" fmla="*/ 97130 h 997123"/>
              <a:gd name="connsiteX7" fmla="*/ 620800 w 1245519"/>
              <a:gd name="connsiteY7" fmla="*/ 92 h 997123"/>
              <a:gd name="connsiteX8" fmla="*/ 694618 w 1245519"/>
              <a:gd name="connsiteY8" fmla="*/ 114393 h 997123"/>
              <a:gd name="connsiteX9" fmla="*/ 735100 w 1245519"/>
              <a:gd name="connsiteY9" fmla="*/ 145348 h 997123"/>
              <a:gd name="connsiteX10" fmla="*/ 756531 w 1245519"/>
              <a:gd name="connsiteY10" fmla="*/ 138206 h 997123"/>
              <a:gd name="connsiteX11" fmla="*/ 808918 w 1245519"/>
              <a:gd name="connsiteY11" fmla="*/ 116774 h 997123"/>
              <a:gd name="connsiteX12" fmla="*/ 813681 w 1245519"/>
              <a:gd name="connsiteY12" fmla="*/ 78674 h 997123"/>
              <a:gd name="connsiteX13" fmla="*/ 849400 w 1245519"/>
              <a:gd name="connsiteY13" fmla="*/ 59624 h 997123"/>
              <a:gd name="connsiteX14" fmla="*/ 887500 w 1245519"/>
              <a:gd name="connsiteY14" fmla="*/ 76293 h 997123"/>
              <a:gd name="connsiteX15" fmla="*/ 949412 w 1245519"/>
              <a:gd name="connsiteY15" fmla="*/ 83437 h 997123"/>
              <a:gd name="connsiteX16" fmla="*/ 958936 w 1245519"/>
              <a:gd name="connsiteY16" fmla="*/ 112011 h 997123"/>
              <a:gd name="connsiteX17" fmla="*/ 966081 w 1245519"/>
              <a:gd name="connsiteY17" fmla="*/ 162018 h 997123"/>
              <a:gd name="connsiteX18" fmla="*/ 1243724 w 1245519"/>
              <a:gd name="connsiteY18" fmla="*/ 663768 h 997123"/>
              <a:gd name="connsiteX19" fmla="*/ 1068474 w 1245519"/>
              <a:gd name="connsiteY19" fmla="*/ 976406 h 997123"/>
              <a:gd name="connsiteX20" fmla="*/ 620318 w 1245519"/>
              <a:gd name="connsiteY20" fmla="*/ 918463 h 997123"/>
              <a:gd name="connsiteX21" fmla="*/ 282661 w 1245519"/>
              <a:gd name="connsiteY21" fmla="*/ 520893 h 997123"/>
              <a:gd name="connsiteX0" fmla="*/ 282661 w 1245519"/>
              <a:gd name="connsiteY0" fmla="*/ 520893 h 997123"/>
              <a:gd name="connsiteX1" fmla="*/ 11199 w 1245519"/>
              <a:gd name="connsiteY1" fmla="*/ 221549 h 997123"/>
              <a:gd name="connsiteX2" fmla="*/ 61205 w 1245519"/>
              <a:gd name="connsiteY2" fmla="*/ 140586 h 997123"/>
              <a:gd name="connsiteX3" fmla="*/ 120736 w 1245519"/>
              <a:gd name="connsiteY3" fmla="*/ 112011 h 997123"/>
              <a:gd name="connsiteX4" fmla="*/ 237417 w 1245519"/>
              <a:gd name="connsiteY4" fmla="*/ 66767 h 997123"/>
              <a:gd name="connsiteX5" fmla="*/ 449349 w 1245519"/>
              <a:gd name="connsiteY5" fmla="*/ 85817 h 997123"/>
              <a:gd name="connsiteX6" fmla="*/ 510780 w 1245519"/>
              <a:gd name="connsiteY6" fmla="*/ 97130 h 997123"/>
              <a:gd name="connsiteX7" fmla="*/ 620800 w 1245519"/>
              <a:gd name="connsiteY7" fmla="*/ 92 h 997123"/>
              <a:gd name="connsiteX8" fmla="*/ 694618 w 1245519"/>
              <a:gd name="connsiteY8" fmla="*/ 114393 h 997123"/>
              <a:gd name="connsiteX9" fmla="*/ 735100 w 1245519"/>
              <a:gd name="connsiteY9" fmla="*/ 145348 h 997123"/>
              <a:gd name="connsiteX10" fmla="*/ 756531 w 1245519"/>
              <a:gd name="connsiteY10" fmla="*/ 138206 h 997123"/>
              <a:gd name="connsiteX11" fmla="*/ 808918 w 1245519"/>
              <a:gd name="connsiteY11" fmla="*/ 116774 h 997123"/>
              <a:gd name="connsiteX12" fmla="*/ 813681 w 1245519"/>
              <a:gd name="connsiteY12" fmla="*/ 78674 h 997123"/>
              <a:gd name="connsiteX13" fmla="*/ 849400 w 1245519"/>
              <a:gd name="connsiteY13" fmla="*/ 59624 h 997123"/>
              <a:gd name="connsiteX14" fmla="*/ 873212 w 1245519"/>
              <a:gd name="connsiteY14" fmla="*/ 54862 h 997123"/>
              <a:gd name="connsiteX15" fmla="*/ 887500 w 1245519"/>
              <a:gd name="connsiteY15" fmla="*/ 76293 h 997123"/>
              <a:gd name="connsiteX16" fmla="*/ 949412 w 1245519"/>
              <a:gd name="connsiteY16" fmla="*/ 83437 h 997123"/>
              <a:gd name="connsiteX17" fmla="*/ 958936 w 1245519"/>
              <a:gd name="connsiteY17" fmla="*/ 112011 h 997123"/>
              <a:gd name="connsiteX18" fmla="*/ 966081 w 1245519"/>
              <a:gd name="connsiteY18" fmla="*/ 162018 h 997123"/>
              <a:gd name="connsiteX19" fmla="*/ 1243724 w 1245519"/>
              <a:gd name="connsiteY19" fmla="*/ 663768 h 997123"/>
              <a:gd name="connsiteX20" fmla="*/ 1068474 w 1245519"/>
              <a:gd name="connsiteY20" fmla="*/ 976406 h 997123"/>
              <a:gd name="connsiteX21" fmla="*/ 620318 w 1245519"/>
              <a:gd name="connsiteY21" fmla="*/ 918463 h 997123"/>
              <a:gd name="connsiteX22" fmla="*/ 282661 w 1245519"/>
              <a:gd name="connsiteY22" fmla="*/ 520893 h 997123"/>
              <a:gd name="connsiteX0" fmla="*/ 282661 w 1245519"/>
              <a:gd name="connsiteY0" fmla="*/ 522126 h 998356"/>
              <a:gd name="connsiteX1" fmla="*/ 11199 w 1245519"/>
              <a:gd name="connsiteY1" fmla="*/ 222782 h 998356"/>
              <a:gd name="connsiteX2" fmla="*/ 61205 w 1245519"/>
              <a:gd name="connsiteY2" fmla="*/ 141819 h 998356"/>
              <a:gd name="connsiteX3" fmla="*/ 120736 w 1245519"/>
              <a:gd name="connsiteY3" fmla="*/ 113244 h 998356"/>
              <a:gd name="connsiteX4" fmla="*/ 237417 w 1245519"/>
              <a:gd name="connsiteY4" fmla="*/ 68000 h 998356"/>
              <a:gd name="connsiteX5" fmla="*/ 449349 w 1245519"/>
              <a:gd name="connsiteY5" fmla="*/ 87050 h 998356"/>
              <a:gd name="connsiteX6" fmla="*/ 510780 w 1245519"/>
              <a:gd name="connsiteY6" fmla="*/ 98363 h 998356"/>
              <a:gd name="connsiteX7" fmla="*/ 473162 w 1245519"/>
              <a:gd name="connsiteY7" fmla="*/ 56095 h 998356"/>
              <a:gd name="connsiteX8" fmla="*/ 620800 w 1245519"/>
              <a:gd name="connsiteY8" fmla="*/ 1325 h 998356"/>
              <a:gd name="connsiteX9" fmla="*/ 694618 w 1245519"/>
              <a:gd name="connsiteY9" fmla="*/ 115626 h 998356"/>
              <a:gd name="connsiteX10" fmla="*/ 735100 w 1245519"/>
              <a:gd name="connsiteY10" fmla="*/ 146581 h 998356"/>
              <a:gd name="connsiteX11" fmla="*/ 756531 w 1245519"/>
              <a:gd name="connsiteY11" fmla="*/ 139439 h 998356"/>
              <a:gd name="connsiteX12" fmla="*/ 808918 w 1245519"/>
              <a:gd name="connsiteY12" fmla="*/ 118007 h 998356"/>
              <a:gd name="connsiteX13" fmla="*/ 813681 w 1245519"/>
              <a:gd name="connsiteY13" fmla="*/ 79907 h 998356"/>
              <a:gd name="connsiteX14" fmla="*/ 849400 w 1245519"/>
              <a:gd name="connsiteY14" fmla="*/ 60857 h 998356"/>
              <a:gd name="connsiteX15" fmla="*/ 873212 w 1245519"/>
              <a:gd name="connsiteY15" fmla="*/ 56095 h 998356"/>
              <a:gd name="connsiteX16" fmla="*/ 887500 w 1245519"/>
              <a:gd name="connsiteY16" fmla="*/ 77526 h 998356"/>
              <a:gd name="connsiteX17" fmla="*/ 949412 w 1245519"/>
              <a:gd name="connsiteY17" fmla="*/ 84670 h 998356"/>
              <a:gd name="connsiteX18" fmla="*/ 958936 w 1245519"/>
              <a:gd name="connsiteY18" fmla="*/ 113244 h 998356"/>
              <a:gd name="connsiteX19" fmla="*/ 966081 w 1245519"/>
              <a:gd name="connsiteY19" fmla="*/ 163251 h 998356"/>
              <a:gd name="connsiteX20" fmla="*/ 1243724 w 1245519"/>
              <a:gd name="connsiteY20" fmla="*/ 665001 h 998356"/>
              <a:gd name="connsiteX21" fmla="*/ 1068474 w 1245519"/>
              <a:gd name="connsiteY21" fmla="*/ 977639 h 998356"/>
              <a:gd name="connsiteX22" fmla="*/ 620318 w 1245519"/>
              <a:gd name="connsiteY22" fmla="*/ 919696 h 998356"/>
              <a:gd name="connsiteX23" fmla="*/ 282661 w 1245519"/>
              <a:gd name="connsiteY23" fmla="*/ 522126 h 998356"/>
              <a:gd name="connsiteX0" fmla="*/ 282661 w 1245519"/>
              <a:gd name="connsiteY0" fmla="*/ 522126 h 998356"/>
              <a:gd name="connsiteX1" fmla="*/ 11199 w 1245519"/>
              <a:gd name="connsiteY1" fmla="*/ 222782 h 998356"/>
              <a:gd name="connsiteX2" fmla="*/ 61205 w 1245519"/>
              <a:gd name="connsiteY2" fmla="*/ 141819 h 998356"/>
              <a:gd name="connsiteX3" fmla="*/ 120736 w 1245519"/>
              <a:gd name="connsiteY3" fmla="*/ 113244 h 998356"/>
              <a:gd name="connsiteX4" fmla="*/ 237417 w 1245519"/>
              <a:gd name="connsiteY4" fmla="*/ 68000 h 998356"/>
              <a:gd name="connsiteX5" fmla="*/ 449349 w 1245519"/>
              <a:gd name="connsiteY5" fmla="*/ 87050 h 998356"/>
              <a:gd name="connsiteX6" fmla="*/ 489831 w 1245519"/>
              <a:gd name="connsiteY6" fmla="*/ 96576 h 998356"/>
              <a:gd name="connsiteX7" fmla="*/ 510780 w 1245519"/>
              <a:gd name="connsiteY7" fmla="*/ 98363 h 998356"/>
              <a:gd name="connsiteX8" fmla="*/ 473162 w 1245519"/>
              <a:gd name="connsiteY8" fmla="*/ 56095 h 998356"/>
              <a:gd name="connsiteX9" fmla="*/ 620800 w 1245519"/>
              <a:gd name="connsiteY9" fmla="*/ 1325 h 998356"/>
              <a:gd name="connsiteX10" fmla="*/ 694618 w 1245519"/>
              <a:gd name="connsiteY10" fmla="*/ 115626 h 998356"/>
              <a:gd name="connsiteX11" fmla="*/ 735100 w 1245519"/>
              <a:gd name="connsiteY11" fmla="*/ 146581 h 998356"/>
              <a:gd name="connsiteX12" fmla="*/ 756531 w 1245519"/>
              <a:gd name="connsiteY12" fmla="*/ 139439 h 998356"/>
              <a:gd name="connsiteX13" fmla="*/ 808918 w 1245519"/>
              <a:gd name="connsiteY13" fmla="*/ 118007 h 998356"/>
              <a:gd name="connsiteX14" fmla="*/ 813681 w 1245519"/>
              <a:gd name="connsiteY14" fmla="*/ 79907 h 998356"/>
              <a:gd name="connsiteX15" fmla="*/ 849400 w 1245519"/>
              <a:gd name="connsiteY15" fmla="*/ 60857 h 998356"/>
              <a:gd name="connsiteX16" fmla="*/ 873212 w 1245519"/>
              <a:gd name="connsiteY16" fmla="*/ 56095 h 998356"/>
              <a:gd name="connsiteX17" fmla="*/ 887500 w 1245519"/>
              <a:gd name="connsiteY17" fmla="*/ 77526 h 998356"/>
              <a:gd name="connsiteX18" fmla="*/ 949412 w 1245519"/>
              <a:gd name="connsiteY18" fmla="*/ 84670 h 998356"/>
              <a:gd name="connsiteX19" fmla="*/ 958936 w 1245519"/>
              <a:gd name="connsiteY19" fmla="*/ 113244 h 998356"/>
              <a:gd name="connsiteX20" fmla="*/ 966081 w 1245519"/>
              <a:gd name="connsiteY20" fmla="*/ 163251 h 998356"/>
              <a:gd name="connsiteX21" fmla="*/ 1243724 w 1245519"/>
              <a:gd name="connsiteY21" fmla="*/ 665001 h 998356"/>
              <a:gd name="connsiteX22" fmla="*/ 1068474 w 1245519"/>
              <a:gd name="connsiteY22" fmla="*/ 977639 h 998356"/>
              <a:gd name="connsiteX23" fmla="*/ 620318 w 1245519"/>
              <a:gd name="connsiteY23" fmla="*/ 919696 h 998356"/>
              <a:gd name="connsiteX24" fmla="*/ 282661 w 1245519"/>
              <a:gd name="connsiteY24" fmla="*/ 522126 h 998356"/>
              <a:gd name="connsiteX0" fmla="*/ 282661 w 1245519"/>
              <a:gd name="connsiteY0" fmla="*/ 522036 h 998266"/>
              <a:gd name="connsiteX1" fmla="*/ 11199 w 1245519"/>
              <a:gd name="connsiteY1" fmla="*/ 222692 h 998266"/>
              <a:gd name="connsiteX2" fmla="*/ 61205 w 1245519"/>
              <a:gd name="connsiteY2" fmla="*/ 141729 h 998266"/>
              <a:gd name="connsiteX3" fmla="*/ 120736 w 1245519"/>
              <a:gd name="connsiteY3" fmla="*/ 113154 h 998266"/>
              <a:gd name="connsiteX4" fmla="*/ 237417 w 1245519"/>
              <a:gd name="connsiteY4" fmla="*/ 67910 h 998266"/>
              <a:gd name="connsiteX5" fmla="*/ 449349 w 1245519"/>
              <a:gd name="connsiteY5" fmla="*/ 86960 h 998266"/>
              <a:gd name="connsiteX6" fmla="*/ 489831 w 1245519"/>
              <a:gd name="connsiteY6" fmla="*/ 96486 h 998266"/>
              <a:gd name="connsiteX7" fmla="*/ 510780 w 1245519"/>
              <a:gd name="connsiteY7" fmla="*/ 98273 h 998266"/>
              <a:gd name="connsiteX8" fmla="*/ 504118 w 1245519"/>
              <a:gd name="connsiteY8" fmla="*/ 75055 h 998266"/>
              <a:gd name="connsiteX9" fmla="*/ 473162 w 1245519"/>
              <a:gd name="connsiteY9" fmla="*/ 56005 h 998266"/>
              <a:gd name="connsiteX10" fmla="*/ 620800 w 1245519"/>
              <a:gd name="connsiteY10" fmla="*/ 1235 h 998266"/>
              <a:gd name="connsiteX11" fmla="*/ 694618 w 1245519"/>
              <a:gd name="connsiteY11" fmla="*/ 115536 h 998266"/>
              <a:gd name="connsiteX12" fmla="*/ 735100 w 1245519"/>
              <a:gd name="connsiteY12" fmla="*/ 146491 h 998266"/>
              <a:gd name="connsiteX13" fmla="*/ 756531 w 1245519"/>
              <a:gd name="connsiteY13" fmla="*/ 139349 h 998266"/>
              <a:gd name="connsiteX14" fmla="*/ 808918 w 1245519"/>
              <a:gd name="connsiteY14" fmla="*/ 117917 h 998266"/>
              <a:gd name="connsiteX15" fmla="*/ 813681 w 1245519"/>
              <a:gd name="connsiteY15" fmla="*/ 79817 h 998266"/>
              <a:gd name="connsiteX16" fmla="*/ 849400 w 1245519"/>
              <a:gd name="connsiteY16" fmla="*/ 60767 h 998266"/>
              <a:gd name="connsiteX17" fmla="*/ 873212 w 1245519"/>
              <a:gd name="connsiteY17" fmla="*/ 56005 h 998266"/>
              <a:gd name="connsiteX18" fmla="*/ 887500 w 1245519"/>
              <a:gd name="connsiteY18" fmla="*/ 77436 h 998266"/>
              <a:gd name="connsiteX19" fmla="*/ 949412 w 1245519"/>
              <a:gd name="connsiteY19" fmla="*/ 84580 h 998266"/>
              <a:gd name="connsiteX20" fmla="*/ 958936 w 1245519"/>
              <a:gd name="connsiteY20" fmla="*/ 113154 h 998266"/>
              <a:gd name="connsiteX21" fmla="*/ 966081 w 1245519"/>
              <a:gd name="connsiteY21" fmla="*/ 163161 h 998266"/>
              <a:gd name="connsiteX22" fmla="*/ 1243724 w 1245519"/>
              <a:gd name="connsiteY22" fmla="*/ 664911 h 998266"/>
              <a:gd name="connsiteX23" fmla="*/ 1068474 w 1245519"/>
              <a:gd name="connsiteY23" fmla="*/ 977549 h 998266"/>
              <a:gd name="connsiteX24" fmla="*/ 620318 w 1245519"/>
              <a:gd name="connsiteY24" fmla="*/ 919606 h 998266"/>
              <a:gd name="connsiteX25" fmla="*/ 282661 w 1245519"/>
              <a:gd name="connsiteY25" fmla="*/ 522036 h 998266"/>
              <a:gd name="connsiteX0" fmla="*/ 282661 w 1245519"/>
              <a:gd name="connsiteY0" fmla="*/ 522036 h 998266"/>
              <a:gd name="connsiteX1" fmla="*/ 11199 w 1245519"/>
              <a:gd name="connsiteY1" fmla="*/ 222692 h 998266"/>
              <a:gd name="connsiteX2" fmla="*/ 61205 w 1245519"/>
              <a:gd name="connsiteY2" fmla="*/ 141729 h 998266"/>
              <a:gd name="connsiteX3" fmla="*/ 120736 w 1245519"/>
              <a:gd name="connsiteY3" fmla="*/ 113154 h 998266"/>
              <a:gd name="connsiteX4" fmla="*/ 237417 w 1245519"/>
              <a:gd name="connsiteY4" fmla="*/ 67910 h 998266"/>
              <a:gd name="connsiteX5" fmla="*/ 285043 w 1245519"/>
              <a:gd name="connsiteY5" fmla="*/ 91724 h 998266"/>
              <a:gd name="connsiteX6" fmla="*/ 449349 w 1245519"/>
              <a:gd name="connsiteY6" fmla="*/ 86960 h 998266"/>
              <a:gd name="connsiteX7" fmla="*/ 489831 w 1245519"/>
              <a:gd name="connsiteY7" fmla="*/ 96486 h 998266"/>
              <a:gd name="connsiteX8" fmla="*/ 510780 w 1245519"/>
              <a:gd name="connsiteY8" fmla="*/ 98273 h 998266"/>
              <a:gd name="connsiteX9" fmla="*/ 504118 w 1245519"/>
              <a:gd name="connsiteY9" fmla="*/ 75055 h 998266"/>
              <a:gd name="connsiteX10" fmla="*/ 473162 w 1245519"/>
              <a:gd name="connsiteY10" fmla="*/ 56005 h 998266"/>
              <a:gd name="connsiteX11" fmla="*/ 620800 w 1245519"/>
              <a:gd name="connsiteY11" fmla="*/ 1235 h 998266"/>
              <a:gd name="connsiteX12" fmla="*/ 694618 w 1245519"/>
              <a:gd name="connsiteY12" fmla="*/ 115536 h 998266"/>
              <a:gd name="connsiteX13" fmla="*/ 735100 w 1245519"/>
              <a:gd name="connsiteY13" fmla="*/ 146491 h 998266"/>
              <a:gd name="connsiteX14" fmla="*/ 756531 w 1245519"/>
              <a:gd name="connsiteY14" fmla="*/ 139349 h 998266"/>
              <a:gd name="connsiteX15" fmla="*/ 808918 w 1245519"/>
              <a:gd name="connsiteY15" fmla="*/ 117917 h 998266"/>
              <a:gd name="connsiteX16" fmla="*/ 813681 w 1245519"/>
              <a:gd name="connsiteY16" fmla="*/ 79817 h 998266"/>
              <a:gd name="connsiteX17" fmla="*/ 849400 w 1245519"/>
              <a:gd name="connsiteY17" fmla="*/ 60767 h 998266"/>
              <a:gd name="connsiteX18" fmla="*/ 873212 w 1245519"/>
              <a:gd name="connsiteY18" fmla="*/ 56005 h 998266"/>
              <a:gd name="connsiteX19" fmla="*/ 887500 w 1245519"/>
              <a:gd name="connsiteY19" fmla="*/ 77436 h 998266"/>
              <a:gd name="connsiteX20" fmla="*/ 949412 w 1245519"/>
              <a:gd name="connsiteY20" fmla="*/ 84580 h 998266"/>
              <a:gd name="connsiteX21" fmla="*/ 958936 w 1245519"/>
              <a:gd name="connsiteY21" fmla="*/ 113154 h 998266"/>
              <a:gd name="connsiteX22" fmla="*/ 966081 w 1245519"/>
              <a:gd name="connsiteY22" fmla="*/ 163161 h 998266"/>
              <a:gd name="connsiteX23" fmla="*/ 1243724 w 1245519"/>
              <a:gd name="connsiteY23" fmla="*/ 664911 h 998266"/>
              <a:gd name="connsiteX24" fmla="*/ 1068474 w 1245519"/>
              <a:gd name="connsiteY24" fmla="*/ 977549 h 998266"/>
              <a:gd name="connsiteX25" fmla="*/ 620318 w 1245519"/>
              <a:gd name="connsiteY25" fmla="*/ 919606 h 998266"/>
              <a:gd name="connsiteX26" fmla="*/ 282661 w 1245519"/>
              <a:gd name="connsiteY26" fmla="*/ 522036 h 998266"/>
              <a:gd name="connsiteX0" fmla="*/ 282661 w 1245519"/>
              <a:gd name="connsiteY0" fmla="*/ 522036 h 998266"/>
              <a:gd name="connsiteX1" fmla="*/ 11199 w 1245519"/>
              <a:gd name="connsiteY1" fmla="*/ 222692 h 998266"/>
              <a:gd name="connsiteX2" fmla="*/ 61205 w 1245519"/>
              <a:gd name="connsiteY2" fmla="*/ 141729 h 998266"/>
              <a:gd name="connsiteX3" fmla="*/ 120736 w 1245519"/>
              <a:gd name="connsiteY3" fmla="*/ 113154 h 998266"/>
              <a:gd name="connsiteX4" fmla="*/ 237417 w 1245519"/>
              <a:gd name="connsiteY4" fmla="*/ 67910 h 998266"/>
              <a:gd name="connsiteX5" fmla="*/ 285043 w 1245519"/>
              <a:gd name="connsiteY5" fmla="*/ 91724 h 998266"/>
              <a:gd name="connsiteX6" fmla="*/ 380293 w 1245519"/>
              <a:gd name="connsiteY6" fmla="*/ 75055 h 998266"/>
              <a:gd name="connsiteX7" fmla="*/ 449349 w 1245519"/>
              <a:gd name="connsiteY7" fmla="*/ 86960 h 998266"/>
              <a:gd name="connsiteX8" fmla="*/ 489831 w 1245519"/>
              <a:gd name="connsiteY8" fmla="*/ 96486 h 998266"/>
              <a:gd name="connsiteX9" fmla="*/ 510780 w 1245519"/>
              <a:gd name="connsiteY9" fmla="*/ 98273 h 998266"/>
              <a:gd name="connsiteX10" fmla="*/ 504118 w 1245519"/>
              <a:gd name="connsiteY10" fmla="*/ 75055 h 998266"/>
              <a:gd name="connsiteX11" fmla="*/ 473162 w 1245519"/>
              <a:gd name="connsiteY11" fmla="*/ 56005 h 998266"/>
              <a:gd name="connsiteX12" fmla="*/ 620800 w 1245519"/>
              <a:gd name="connsiteY12" fmla="*/ 1235 h 998266"/>
              <a:gd name="connsiteX13" fmla="*/ 694618 w 1245519"/>
              <a:gd name="connsiteY13" fmla="*/ 115536 h 998266"/>
              <a:gd name="connsiteX14" fmla="*/ 735100 w 1245519"/>
              <a:gd name="connsiteY14" fmla="*/ 146491 h 998266"/>
              <a:gd name="connsiteX15" fmla="*/ 756531 w 1245519"/>
              <a:gd name="connsiteY15" fmla="*/ 139349 h 998266"/>
              <a:gd name="connsiteX16" fmla="*/ 808918 w 1245519"/>
              <a:gd name="connsiteY16" fmla="*/ 117917 h 998266"/>
              <a:gd name="connsiteX17" fmla="*/ 813681 w 1245519"/>
              <a:gd name="connsiteY17" fmla="*/ 79817 h 998266"/>
              <a:gd name="connsiteX18" fmla="*/ 849400 w 1245519"/>
              <a:gd name="connsiteY18" fmla="*/ 60767 h 998266"/>
              <a:gd name="connsiteX19" fmla="*/ 873212 w 1245519"/>
              <a:gd name="connsiteY19" fmla="*/ 56005 h 998266"/>
              <a:gd name="connsiteX20" fmla="*/ 887500 w 1245519"/>
              <a:gd name="connsiteY20" fmla="*/ 77436 h 998266"/>
              <a:gd name="connsiteX21" fmla="*/ 949412 w 1245519"/>
              <a:gd name="connsiteY21" fmla="*/ 84580 h 998266"/>
              <a:gd name="connsiteX22" fmla="*/ 958936 w 1245519"/>
              <a:gd name="connsiteY22" fmla="*/ 113154 h 998266"/>
              <a:gd name="connsiteX23" fmla="*/ 966081 w 1245519"/>
              <a:gd name="connsiteY23" fmla="*/ 163161 h 998266"/>
              <a:gd name="connsiteX24" fmla="*/ 1243724 w 1245519"/>
              <a:gd name="connsiteY24" fmla="*/ 664911 h 998266"/>
              <a:gd name="connsiteX25" fmla="*/ 1068474 w 1245519"/>
              <a:gd name="connsiteY25" fmla="*/ 977549 h 998266"/>
              <a:gd name="connsiteX26" fmla="*/ 620318 w 1245519"/>
              <a:gd name="connsiteY26" fmla="*/ 919606 h 998266"/>
              <a:gd name="connsiteX27" fmla="*/ 282661 w 1245519"/>
              <a:gd name="connsiteY27" fmla="*/ 522036 h 998266"/>
              <a:gd name="connsiteX0" fmla="*/ 282661 w 1245519"/>
              <a:gd name="connsiteY0" fmla="*/ 522036 h 998266"/>
              <a:gd name="connsiteX1" fmla="*/ 130262 w 1245519"/>
              <a:gd name="connsiteY1" fmla="*/ 277461 h 998266"/>
              <a:gd name="connsiteX2" fmla="*/ 11199 w 1245519"/>
              <a:gd name="connsiteY2" fmla="*/ 222692 h 998266"/>
              <a:gd name="connsiteX3" fmla="*/ 61205 w 1245519"/>
              <a:gd name="connsiteY3" fmla="*/ 141729 h 998266"/>
              <a:gd name="connsiteX4" fmla="*/ 120736 w 1245519"/>
              <a:gd name="connsiteY4" fmla="*/ 113154 h 998266"/>
              <a:gd name="connsiteX5" fmla="*/ 237417 w 1245519"/>
              <a:gd name="connsiteY5" fmla="*/ 67910 h 998266"/>
              <a:gd name="connsiteX6" fmla="*/ 285043 w 1245519"/>
              <a:gd name="connsiteY6" fmla="*/ 91724 h 998266"/>
              <a:gd name="connsiteX7" fmla="*/ 380293 w 1245519"/>
              <a:gd name="connsiteY7" fmla="*/ 75055 h 998266"/>
              <a:gd name="connsiteX8" fmla="*/ 449349 w 1245519"/>
              <a:gd name="connsiteY8" fmla="*/ 86960 h 998266"/>
              <a:gd name="connsiteX9" fmla="*/ 489831 w 1245519"/>
              <a:gd name="connsiteY9" fmla="*/ 96486 h 998266"/>
              <a:gd name="connsiteX10" fmla="*/ 510780 w 1245519"/>
              <a:gd name="connsiteY10" fmla="*/ 98273 h 998266"/>
              <a:gd name="connsiteX11" fmla="*/ 504118 w 1245519"/>
              <a:gd name="connsiteY11" fmla="*/ 75055 h 998266"/>
              <a:gd name="connsiteX12" fmla="*/ 473162 w 1245519"/>
              <a:gd name="connsiteY12" fmla="*/ 56005 h 998266"/>
              <a:gd name="connsiteX13" fmla="*/ 620800 w 1245519"/>
              <a:gd name="connsiteY13" fmla="*/ 1235 h 998266"/>
              <a:gd name="connsiteX14" fmla="*/ 694618 w 1245519"/>
              <a:gd name="connsiteY14" fmla="*/ 115536 h 998266"/>
              <a:gd name="connsiteX15" fmla="*/ 735100 w 1245519"/>
              <a:gd name="connsiteY15" fmla="*/ 146491 h 998266"/>
              <a:gd name="connsiteX16" fmla="*/ 756531 w 1245519"/>
              <a:gd name="connsiteY16" fmla="*/ 139349 h 998266"/>
              <a:gd name="connsiteX17" fmla="*/ 808918 w 1245519"/>
              <a:gd name="connsiteY17" fmla="*/ 117917 h 998266"/>
              <a:gd name="connsiteX18" fmla="*/ 813681 w 1245519"/>
              <a:gd name="connsiteY18" fmla="*/ 79817 h 998266"/>
              <a:gd name="connsiteX19" fmla="*/ 849400 w 1245519"/>
              <a:gd name="connsiteY19" fmla="*/ 60767 h 998266"/>
              <a:gd name="connsiteX20" fmla="*/ 873212 w 1245519"/>
              <a:gd name="connsiteY20" fmla="*/ 56005 h 998266"/>
              <a:gd name="connsiteX21" fmla="*/ 887500 w 1245519"/>
              <a:gd name="connsiteY21" fmla="*/ 77436 h 998266"/>
              <a:gd name="connsiteX22" fmla="*/ 949412 w 1245519"/>
              <a:gd name="connsiteY22" fmla="*/ 84580 h 998266"/>
              <a:gd name="connsiteX23" fmla="*/ 958936 w 1245519"/>
              <a:gd name="connsiteY23" fmla="*/ 113154 h 998266"/>
              <a:gd name="connsiteX24" fmla="*/ 966081 w 1245519"/>
              <a:gd name="connsiteY24" fmla="*/ 163161 h 998266"/>
              <a:gd name="connsiteX25" fmla="*/ 1243724 w 1245519"/>
              <a:gd name="connsiteY25" fmla="*/ 664911 h 998266"/>
              <a:gd name="connsiteX26" fmla="*/ 1068474 w 1245519"/>
              <a:gd name="connsiteY26" fmla="*/ 977549 h 998266"/>
              <a:gd name="connsiteX27" fmla="*/ 620318 w 1245519"/>
              <a:gd name="connsiteY27" fmla="*/ 919606 h 998266"/>
              <a:gd name="connsiteX28" fmla="*/ 282661 w 1245519"/>
              <a:gd name="connsiteY28" fmla="*/ 522036 h 998266"/>
              <a:gd name="connsiteX0" fmla="*/ 282661 w 1245519"/>
              <a:gd name="connsiteY0" fmla="*/ 522036 h 998266"/>
              <a:gd name="connsiteX1" fmla="*/ 130262 w 1245519"/>
              <a:gd name="connsiteY1" fmla="*/ 277461 h 998266"/>
              <a:gd name="connsiteX2" fmla="*/ 11199 w 1245519"/>
              <a:gd name="connsiteY2" fmla="*/ 222692 h 998266"/>
              <a:gd name="connsiteX3" fmla="*/ 61205 w 1245519"/>
              <a:gd name="connsiteY3" fmla="*/ 141729 h 998266"/>
              <a:gd name="connsiteX4" fmla="*/ 120736 w 1245519"/>
              <a:gd name="connsiteY4" fmla="*/ 113154 h 998266"/>
              <a:gd name="connsiteX5" fmla="*/ 137406 w 1245519"/>
              <a:gd name="connsiteY5" fmla="*/ 94105 h 998266"/>
              <a:gd name="connsiteX6" fmla="*/ 237417 w 1245519"/>
              <a:gd name="connsiteY6" fmla="*/ 67910 h 998266"/>
              <a:gd name="connsiteX7" fmla="*/ 285043 w 1245519"/>
              <a:gd name="connsiteY7" fmla="*/ 91724 h 998266"/>
              <a:gd name="connsiteX8" fmla="*/ 380293 w 1245519"/>
              <a:gd name="connsiteY8" fmla="*/ 75055 h 998266"/>
              <a:gd name="connsiteX9" fmla="*/ 449349 w 1245519"/>
              <a:gd name="connsiteY9" fmla="*/ 86960 h 998266"/>
              <a:gd name="connsiteX10" fmla="*/ 489831 w 1245519"/>
              <a:gd name="connsiteY10" fmla="*/ 96486 h 998266"/>
              <a:gd name="connsiteX11" fmla="*/ 510780 w 1245519"/>
              <a:gd name="connsiteY11" fmla="*/ 98273 h 998266"/>
              <a:gd name="connsiteX12" fmla="*/ 504118 w 1245519"/>
              <a:gd name="connsiteY12" fmla="*/ 75055 h 998266"/>
              <a:gd name="connsiteX13" fmla="*/ 473162 w 1245519"/>
              <a:gd name="connsiteY13" fmla="*/ 56005 h 998266"/>
              <a:gd name="connsiteX14" fmla="*/ 620800 w 1245519"/>
              <a:gd name="connsiteY14" fmla="*/ 1235 h 998266"/>
              <a:gd name="connsiteX15" fmla="*/ 694618 w 1245519"/>
              <a:gd name="connsiteY15" fmla="*/ 115536 h 998266"/>
              <a:gd name="connsiteX16" fmla="*/ 735100 w 1245519"/>
              <a:gd name="connsiteY16" fmla="*/ 146491 h 998266"/>
              <a:gd name="connsiteX17" fmla="*/ 756531 w 1245519"/>
              <a:gd name="connsiteY17" fmla="*/ 139349 h 998266"/>
              <a:gd name="connsiteX18" fmla="*/ 808918 w 1245519"/>
              <a:gd name="connsiteY18" fmla="*/ 117917 h 998266"/>
              <a:gd name="connsiteX19" fmla="*/ 813681 w 1245519"/>
              <a:gd name="connsiteY19" fmla="*/ 79817 h 998266"/>
              <a:gd name="connsiteX20" fmla="*/ 849400 w 1245519"/>
              <a:gd name="connsiteY20" fmla="*/ 60767 h 998266"/>
              <a:gd name="connsiteX21" fmla="*/ 873212 w 1245519"/>
              <a:gd name="connsiteY21" fmla="*/ 56005 h 998266"/>
              <a:gd name="connsiteX22" fmla="*/ 887500 w 1245519"/>
              <a:gd name="connsiteY22" fmla="*/ 77436 h 998266"/>
              <a:gd name="connsiteX23" fmla="*/ 949412 w 1245519"/>
              <a:gd name="connsiteY23" fmla="*/ 84580 h 998266"/>
              <a:gd name="connsiteX24" fmla="*/ 958936 w 1245519"/>
              <a:gd name="connsiteY24" fmla="*/ 113154 h 998266"/>
              <a:gd name="connsiteX25" fmla="*/ 966081 w 1245519"/>
              <a:gd name="connsiteY25" fmla="*/ 163161 h 998266"/>
              <a:gd name="connsiteX26" fmla="*/ 1243724 w 1245519"/>
              <a:gd name="connsiteY26" fmla="*/ 664911 h 998266"/>
              <a:gd name="connsiteX27" fmla="*/ 1068474 w 1245519"/>
              <a:gd name="connsiteY27" fmla="*/ 977549 h 998266"/>
              <a:gd name="connsiteX28" fmla="*/ 620318 w 1245519"/>
              <a:gd name="connsiteY28" fmla="*/ 919606 h 998266"/>
              <a:gd name="connsiteX29" fmla="*/ 282661 w 1245519"/>
              <a:gd name="connsiteY29" fmla="*/ 522036 h 998266"/>
              <a:gd name="connsiteX0" fmla="*/ 282661 w 1245519"/>
              <a:gd name="connsiteY0" fmla="*/ 523348 h 999578"/>
              <a:gd name="connsiteX1" fmla="*/ 130262 w 1245519"/>
              <a:gd name="connsiteY1" fmla="*/ 278773 h 999578"/>
              <a:gd name="connsiteX2" fmla="*/ 11199 w 1245519"/>
              <a:gd name="connsiteY2" fmla="*/ 224004 h 999578"/>
              <a:gd name="connsiteX3" fmla="*/ 61205 w 1245519"/>
              <a:gd name="connsiteY3" fmla="*/ 143041 h 999578"/>
              <a:gd name="connsiteX4" fmla="*/ 120736 w 1245519"/>
              <a:gd name="connsiteY4" fmla="*/ 114466 h 999578"/>
              <a:gd name="connsiteX5" fmla="*/ 137406 w 1245519"/>
              <a:gd name="connsiteY5" fmla="*/ 95417 h 999578"/>
              <a:gd name="connsiteX6" fmla="*/ 237417 w 1245519"/>
              <a:gd name="connsiteY6" fmla="*/ 69222 h 999578"/>
              <a:gd name="connsiteX7" fmla="*/ 285043 w 1245519"/>
              <a:gd name="connsiteY7" fmla="*/ 93036 h 999578"/>
              <a:gd name="connsiteX8" fmla="*/ 380293 w 1245519"/>
              <a:gd name="connsiteY8" fmla="*/ 76367 h 999578"/>
              <a:gd name="connsiteX9" fmla="*/ 449349 w 1245519"/>
              <a:gd name="connsiteY9" fmla="*/ 88272 h 999578"/>
              <a:gd name="connsiteX10" fmla="*/ 489831 w 1245519"/>
              <a:gd name="connsiteY10" fmla="*/ 97798 h 999578"/>
              <a:gd name="connsiteX11" fmla="*/ 510780 w 1245519"/>
              <a:gd name="connsiteY11" fmla="*/ 99585 h 999578"/>
              <a:gd name="connsiteX12" fmla="*/ 504118 w 1245519"/>
              <a:gd name="connsiteY12" fmla="*/ 76367 h 999578"/>
              <a:gd name="connsiteX13" fmla="*/ 473162 w 1245519"/>
              <a:gd name="connsiteY13" fmla="*/ 57317 h 999578"/>
              <a:gd name="connsiteX14" fmla="*/ 544600 w 1245519"/>
              <a:gd name="connsiteY14" fmla="*/ 50173 h 999578"/>
              <a:gd name="connsiteX15" fmla="*/ 620800 w 1245519"/>
              <a:gd name="connsiteY15" fmla="*/ 2547 h 999578"/>
              <a:gd name="connsiteX16" fmla="*/ 694618 w 1245519"/>
              <a:gd name="connsiteY16" fmla="*/ 116848 h 999578"/>
              <a:gd name="connsiteX17" fmla="*/ 735100 w 1245519"/>
              <a:gd name="connsiteY17" fmla="*/ 147803 h 999578"/>
              <a:gd name="connsiteX18" fmla="*/ 756531 w 1245519"/>
              <a:gd name="connsiteY18" fmla="*/ 140661 h 999578"/>
              <a:gd name="connsiteX19" fmla="*/ 808918 w 1245519"/>
              <a:gd name="connsiteY19" fmla="*/ 119229 h 999578"/>
              <a:gd name="connsiteX20" fmla="*/ 813681 w 1245519"/>
              <a:gd name="connsiteY20" fmla="*/ 81129 h 999578"/>
              <a:gd name="connsiteX21" fmla="*/ 849400 w 1245519"/>
              <a:gd name="connsiteY21" fmla="*/ 62079 h 999578"/>
              <a:gd name="connsiteX22" fmla="*/ 873212 w 1245519"/>
              <a:gd name="connsiteY22" fmla="*/ 57317 h 999578"/>
              <a:gd name="connsiteX23" fmla="*/ 887500 w 1245519"/>
              <a:gd name="connsiteY23" fmla="*/ 78748 h 999578"/>
              <a:gd name="connsiteX24" fmla="*/ 949412 w 1245519"/>
              <a:gd name="connsiteY24" fmla="*/ 85892 h 999578"/>
              <a:gd name="connsiteX25" fmla="*/ 958936 w 1245519"/>
              <a:gd name="connsiteY25" fmla="*/ 114466 h 999578"/>
              <a:gd name="connsiteX26" fmla="*/ 966081 w 1245519"/>
              <a:gd name="connsiteY26" fmla="*/ 164473 h 999578"/>
              <a:gd name="connsiteX27" fmla="*/ 1243724 w 1245519"/>
              <a:gd name="connsiteY27" fmla="*/ 666223 h 999578"/>
              <a:gd name="connsiteX28" fmla="*/ 1068474 w 1245519"/>
              <a:gd name="connsiteY28" fmla="*/ 978861 h 999578"/>
              <a:gd name="connsiteX29" fmla="*/ 620318 w 1245519"/>
              <a:gd name="connsiteY29" fmla="*/ 920918 h 999578"/>
              <a:gd name="connsiteX30" fmla="*/ 282661 w 1245519"/>
              <a:gd name="connsiteY30" fmla="*/ 523348 h 999578"/>
              <a:gd name="connsiteX0" fmla="*/ 282661 w 1245519"/>
              <a:gd name="connsiteY0" fmla="*/ 530750 h 1006980"/>
              <a:gd name="connsiteX1" fmla="*/ 130262 w 1245519"/>
              <a:gd name="connsiteY1" fmla="*/ 286175 h 1006980"/>
              <a:gd name="connsiteX2" fmla="*/ 11199 w 1245519"/>
              <a:gd name="connsiteY2" fmla="*/ 231406 h 1006980"/>
              <a:gd name="connsiteX3" fmla="*/ 61205 w 1245519"/>
              <a:gd name="connsiteY3" fmla="*/ 150443 h 1006980"/>
              <a:gd name="connsiteX4" fmla="*/ 120736 w 1245519"/>
              <a:gd name="connsiteY4" fmla="*/ 121868 h 1006980"/>
              <a:gd name="connsiteX5" fmla="*/ 137406 w 1245519"/>
              <a:gd name="connsiteY5" fmla="*/ 102819 h 1006980"/>
              <a:gd name="connsiteX6" fmla="*/ 237417 w 1245519"/>
              <a:gd name="connsiteY6" fmla="*/ 76624 h 1006980"/>
              <a:gd name="connsiteX7" fmla="*/ 285043 w 1245519"/>
              <a:gd name="connsiteY7" fmla="*/ 100438 h 1006980"/>
              <a:gd name="connsiteX8" fmla="*/ 380293 w 1245519"/>
              <a:gd name="connsiteY8" fmla="*/ 83769 h 1006980"/>
              <a:gd name="connsiteX9" fmla="*/ 449349 w 1245519"/>
              <a:gd name="connsiteY9" fmla="*/ 95674 h 1006980"/>
              <a:gd name="connsiteX10" fmla="*/ 489831 w 1245519"/>
              <a:gd name="connsiteY10" fmla="*/ 105200 h 1006980"/>
              <a:gd name="connsiteX11" fmla="*/ 510780 w 1245519"/>
              <a:gd name="connsiteY11" fmla="*/ 106987 h 1006980"/>
              <a:gd name="connsiteX12" fmla="*/ 504118 w 1245519"/>
              <a:gd name="connsiteY12" fmla="*/ 83769 h 1006980"/>
              <a:gd name="connsiteX13" fmla="*/ 473162 w 1245519"/>
              <a:gd name="connsiteY13" fmla="*/ 64719 h 1006980"/>
              <a:gd name="connsiteX14" fmla="*/ 544600 w 1245519"/>
              <a:gd name="connsiteY14" fmla="*/ 57575 h 1006980"/>
              <a:gd name="connsiteX15" fmla="*/ 620800 w 1245519"/>
              <a:gd name="connsiteY15" fmla="*/ 9949 h 1006980"/>
              <a:gd name="connsiteX16" fmla="*/ 639850 w 1245519"/>
              <a:gd name="connsiteY16" fmla="*/ 9950 h 1006980"/>
              <a:gd name="connsiteX17" fmla="*/ 694618 w 1245519"/>
              <a:gd name="connsiteY17" fmla="*/ 124250 h 1006980"/>
              <a:gd name="connsiteX18" fmla="*/ 735100 w 1245519"/>
              <a:gd name="connsiteY18" fmla="*/ 155205 h 1006980"/>
              <a:gd name="connsiteX19" fmla="*/ 756531 w 1245519"/>
              <a:gd name="connsiteY19" fmla="*/ 148063 h 1006980"/>
              <a:gd name="connsiteX20" fmla="*/ 808918 w 1245519"/>
              <a:gd name="connsiteY20" fmla="*/ 126631 h 1006980"/>
              <a:gd name="connsiteX21" fmla="*/ 813681 w 1245519"/>
              <a:gd name="connsiteY21" fmla="*/ 88531 h 1006980"/>
              <a:gd name="connsiteX22" fmla="*/ 849400 w 1245519"/>
              <a:gd name="connsiteY22" fmla="*/ 69481 h 1006980"/>
              <a:gd name="connsiteX23" fmla="*/ 873212 w 1245519"/>
              <a:gd name="connsiteY23" fmla="*/ 64719 h 1006980"/>
              <a:gd name="connsiteX24" fmla="*/ 887500 w 1245519"/>
              <a:gd name="connsiteY24" fmla="*/ 86150 h 1006980"/>
              <a:gd name="connsiteX25" fmla="*/ 949412 w 1245519"/>
              <a:gd name="connsiteY25" fmla="*/ 93294 h 1006980"/>
              <a:gd name="connsiteX26" fmla="*/ 958936 w 1245519"/>
              <a:gd name="connsiteY26" fmla="*/ 121868 h 1006980"/>
              <a:gd name="connsiteX27" fmla="*/ 966081 w 1245519"/>
              <a:gd name="connsiteY27" fmla="*/ 171875 h 1006980"/>
              <a:gd name="connsiteX28" fmla="*/ 1243724 w 1245519"/>
              <a:gd name="connsiteY28" fmla="*/ 673625 h 1006980"/>
              <a:gd name="connsiteX29" fmla="*/ 1068474 w 1245519"/>
              <a:gd name="connsiteY29" fmla="*/ 986263 h 1006980"/>
              <a:gd name="connsiteX30" fmla="*/ 620318 w 1245519"/>
              <a:gd name="connsiteY30" fmla="*/ 928320 h 1006980"/>
              <a:gd name="connsiteX31" fmla="*/ 282661 w 1245519"/>
              <a:gd name="connsiteY31" fmla="*/ 530750 h 1006980"/>
              <a:gd name="connsiteX0" fmla="*/ 282661 w 1245519"/>
              <a:gd name="connsiteY0" fmla="*/ 530750 h 1006980"/>
              <a:gd name="connsiteX1" fmla="*/ 130262 w 1245519"/>
              <a:gd name="connsiteY1" fmla="*/ 286175 h 1006980"/>
              <a:gd name="connsiteX2" fmla="*/ 11199 w 1245519"/>
              <a:gd name="connsiteY2" fmla="*/ 231406 h 1006980"/>
              <a:gd name="connsiteX3" fmla="*/ 61205 w 1245519"/>
              <a:gd name="connsiteY3" fmla="*/ 150443 h 1006980"/>
              <a:gd name="connsiteX4" fmla="*/ 120736 w 1245519"/>
              <a:gd name="connsiteY4" fmla="*/ 121868 h 1006980"/>
              <a:gd name="connsiteX5" fmla="*/ 137406 w 1245519"/>
              <a:gd name="connsiteY5" fmla="*/ 102819 h 1006980"/>
              <a:gd name="connsiteX6" fmla="*/ 237417 w 1245519"/>
              <a:gd name="connsiteY6" fmla="*/ 76624 h 1006980"/>
              <a:gd name="connsiteX7" fmla="*/ 285043 w 1245519"/>
              <a:gd name="connsiteY7" fmla="*/ 100438 h 1006980"/>
              <a:gd name="connsiteX8" fmla="*/ 380293 w 1245519"/>
              <a:gd name="connsiteY8" fmla="*/ 83769 h 1006980"/>
              <a:gd name="connsiteX9" fmla="*/ 449349 w 1245519"/>
              <a:gd name="connsiteY9" fmla="*/ 95674 h 1006980"/>
              <a:gd name="connsiteX10" fmla="*/ 489831 w 1245519"/>
              <a:gd name="connsiteY10" fmla="*/ 105200 h 1006980"/>
              <a:gd name="connsiteX11" fmla="*/ 510780 w 1245519"/>
              <a:gd name="connsiteY11" fmla="*/ 106987 h 1006980"/>
              <a:gd name="connsiteX12" fmla="*/ 504118 w 1245519"/>
              <a:gd name="connsiteY12" fmla="*/ 83769 h 1006980"/>
              <a:gd name="connsiteX13" fmla="*/ 473162 w 1245519"/>
              <a:gd name="connsiteY13" fmla="*/ 64719 h 1006980"/>
              <a:gd name="connsiteX14" fmla="*/ 544600 w 1245519"/>
              <a:gd name="connsiteY14" fmla="*/ 57575 h 1006980"/>
              <a:gd name="connsiteX15" fmla="*/ 620800 w 1245519"/>
              <a:gd name="connsiteY15" fmla="*/ 9949 h 1006980"/>
              <a:gd name="connsiteX16" fmla="*/ 639850 w 1245519"/>
              <a:gd name="connsiteY16" fmla="*/ 9950 h 1006980"/>
              <a:gd name="connsiteX17" fmla="*/ 694618 w 1245519"/>
              <a:gd name="connsiteY17" fmla="*/ 124250 h 1006980"/>
              <a:gd name="connsiteX18" fmla="*/ 735100 w 1245519"/>
              <a:gd name="connsiteY18" fmla="*/ 155205 h 1006980"/>
              <a:gd name="connsiteX19" fmla="*/ 756531 w 1245519"/>
              <a:gd name="connsiteY19" fmla="*/ 148063 h 1006980"/>
              <a:gd name="connsiteX20" fmla="*/ 808918 w 1245519"/>
              <a:gd name="connsiteY20" fmla="*/ 126631 h 1006980"/>
              <a:gd name="connsiteX21" fmla="*/ 813681 w 1245519"/>
              <a:gd name="connsiteY21" fmla="*/ 88531 h 1006980"/>
              <a:gd name="connsiteX22" fmla="*/ 849400 w 1245519"/>
              <a:gd name="connsiteY22" fmla="*/ 69481 h 1006980"/>
              <a:gd name="connsiteX23" fmla="*/ 873212 w 1245519"/>
              <a:gd name="connsiteY23" fmla="*/ 64719 h 1006980"/>
              <a:gd name="connsiteX24" fmla="*/ 887500 w 1245519"/>
              <a:gd name="connsiteY24" fmla="*/ 86150 h 1006980"/>
              <a:gd name="connsiteX25" fmla="*/ 927981 w 1245519"/>
              <a:gd name="connsiteY25" fmla="*/ 98056 h 1006980"/>
              <a:gd name="connsiteX26" fmla="*/ 949412 w 1245519"/>
              <a:gd name="connsiteY26" fmla="*/ 93294 h 1006980"/>
              <a:gd name="connsiteX27" fmla="*/ 958936 w 1245519"/>
              <a:gd name="connsiteY27" fmla="*/ 121868 h 1006980"/>
              <a:gd name="connsiteX28" fmla="*/ 966081 w 1245519"/>
              <a:gd name="connsiteY28" fmla="*/ 171875 h 1006980"/>
              <a:gd name="connsiteX29" fmla="*/ 1243724 w 1245519"/>
              <a:gd name="connsiteY29" fmla="*/ 673625 h 1006980"/>
              <a:gd name="connsiteX30" fmla="*/ 1068474 w 1245519"/>
              <a:gd name="connsiteY30" fmla="*/ 986263 h 1006980"/>
              <a:gd name="connsiteX31" fmla="*/ 620318 w 1245519"/>
              <a:gd name="connsiteY31" fmla="*/ 928320 h 1006980"/>
              <a:gd name="connsiteX32" fmla="*/ 282661 w 1245519"/>
              <a:gd name="connsiteY32" fmla="*/ 530750 h 1006980"/>
              <a:gd name="connsiteX0" fmla="*/ 282661 w 1245519"/>
              <a:gd name="connsiteY0" fmla="*/ 530750 h 1006980"/>
              <a:gd name="connsiteX1" fmla="*/ 130262 w 1245519"/>
              <a:gd name="connsiteY1" fmla="*/ 286175 h 1006980"/>
              <a:gd name="connsiteX2" fmla="*/ 11199 w 1245519"/>
              <a:gd name="connsiteY2" fmla="*/ 231406 h 1006980"/>
              <a:gd name="connsiteX3" fmla="*/ 61205 w 1245519"/>
              <a:gd name="connsiteY3" fmla="*/ 150443 h 1006980"/>
              <a:gd name="connsiteX4" fmla="*/ 120736 w 1245519"/>
              <a:gd name="connsiteY4" fmla="*/ 121868 h 1006980"/>
              <a:gd name="connsiteX5" fmla="*/ 137406 w 1245519"/>
              <a:gd name="connsiteY5" fmla="*/ 102819 h 1006980"/>
              <a:gd name="connsiteX6" fmla="*/ 237417 w 1245519"/>
              <a:gd name="connsiteY6" fmla="*/ 76624 h 1006980"/>
              <a:gd name="connsiteX7" fmla="*/ 285043 w 1245519"/>
              <a:gd name="connsiteY7" fmla="*/ 100438 h 1006980"/>
              <a:gd name="connsiteX8" fmla="*/ 380293 w 1245519"/>
              <a:gd name="connsiteY8" fmla="*/ 83769 h 1006980"/>
              <a:gd name="connsiteX9" fmla="*/ 449349 w 1245519"/>
              <a:gd name="connsiteY9" fmla="*/ 95674 h 1006980"/>
              <a:gd name="connsiteX10" fmla="*/ 489831 w 1245519"/>
              <a:gd name="connsiteY10" fmla="*/ 105200 h 1006980"/>
              <a:gd name="connsiteX11" fmla="*/ 510780 w 1245519"/>
              <a:gd name="connsiteY11" fmla="*/ 106987 h 1006980"/>
              <a:gd name="connsiteX12" fmla="*/ 504118 w 1245519"/>
              <a:gd name="connsiteY12" fmla="*/ 83769 h 1006980"/>
              <a:gd name="connsiteX13" fmla="*/ 473162 w 1245519"/>
              <a:gd name="connsiteY13" fmla="*/ 64719 h 1006980"/>
              <a:gd name="connsiteX14" fmla="*/ 544600 w 1245519"/>
              <a:gd name="connsiteY14" fmla="*/ 57575 h 1006980"/>
              <a:gd name="connsiteX15" fmla="*/ 620800 w 1245519"/>
              <a:gd name="connsiteY15" fmla="*/ 9949 h 1006980"/>
              <a:gd name="connsiteX16" fmla="*/ 639850 w 1245519"/>
              <a:gd name="connsiteY16" fmla="*/ 9950 h 1006980"/>
              <a:gd name="connsiteX17" fmla="*/ 694618 w 1245519"/>
              <a:gd name="connsiteY17" fmla="*/ 124250 h 1006980"/>
              <a:gd name="connsiteX18" fmla="*/ 735100 w 1245519"/>
              <a:gd name="connsiteY18" fmla="*/ 155205 h 1006980"/>
              <a:gd name="connsiteX19" fmla="*/ 756531 w 1245519"/>
              <a:gd name="connsiteY19" fmla="*/ 148063 h 1006980"/>
              <a:gd name="connsiteX20" fmla="*/ 808918 w 1245519"/>
              <a:gd name="connsiteY20" fmla="*/ 126631 h 1006980"/>
              <a:gd name="connsiteX21" fmla="*/ 813681 w 1245519"/>
              <a:gd name="connsiteY21" fmla="*/ 88531 h 1006980"/>
              <a:gd name="connsiteX22" fmla="*/ 849400 w 1245519"/>
              <a:gd name="connsiteY22" fmla="*/ 69481 h 1006980"/>
              <a:gd name="connsiteX23" fmla="*/ 873212 w 1245519"/>
              <a:gd name="connsiteY23" fmla="*/ 64719 h 1006980"/>
              <a:gd name="connsiteX24" fmla="*/ 887500 w 1245519"/>
              <a:gd name="connsiteY24" fmla="*/ 86150 h 1006980"/>
              <a:gd name="connsiteX25" fmla="*/ 906550 w 1245519"/>
              <a:gd name="connsiteY25" fmla="*/ 79006 h 1006980"/>
              <a:gd name="connsiteX26" fmla="*/ 927981 w 1245519"/>
              <a:gd name="connsiteY26" fmla="*/ 98056 h 1006980"/>
              <a:gd name="connsiteX27" fmla="*/ 949412 w 1245519"/>
              <a:gd name="connsiteY27" fmla="*/ 93294 h 1006980"/>
              <a:gd name="connsiteX28" fmla="*/ 958936 w 1245519"/>
              <a:gd name="connsiteY28" fmla="*/ 121868 h 1006980"/>
              <a:gd name="connsiteX29" fmla="*/ 966081 w 1245519"/>
              <a:gd name="connsiteY29" fmla="*/ 171875 h 1006980"/>
              <a:gd name="connsiteX30" fmla="*/ 1243724 w 1245519"/>
              <a:gd name="connsiteY30" fmla="*/ 673625 h 1006980"/>
              <a:gd name="connsiteX31" fmla="*/ 1068474 w 1245519"/>
              <a:gd name="connsiteY31" fmla="*/ 986263 h 1006980"/>
              <a:gd name="connsiteX32" fmla="*/ 620318 w 1245519"/>
              <a:gd name="connsiteY32" fmla="*/ 928320 h 1006980"/>
              <a:gd name="connsiteX33" fmla="*/ 282661 w 1245519"/>
              <a:gd name="connsiteY33" fmla="*/ 530750 h 1006980"/>
              <a:gd name="connsiteX0" fmla="*/ 282661 w 1245519"/>
              <a:gd name="connsiteY0" fmla="*/ 524558 h 1000788"/>
              <a:gd name="connsiteX1" fmla="*/ 130262 w 1245519"/>
              <a:gd name="connsiteY1" fmla="*/ 279983 h 1000788"/>
              <a:gd name="connsiteX2" fmla="*/ 11199 w 1245519"/>
              <a:gd name="connsiteY2" fmla="*/ 225214 h 1000788"/>
              <a:gd name="connsiteX3" fmla="*/ 61205 w 1245519"/>
              <a:gd name="connsiteY3" fmla="*/ 144251 h 1000788"/>
              <a:gd name="connsiteX4" fmla="*/ 120736 w 1245519"/>
              <a:gd name="connsiteY4" fmla="*/ 115676 h 1000788"/>
              <a:gd name="connsiteX5" fmla="*/ 137406 w 1245519"/>
              <a:gd name="connsiteY5" fmla="*/ 96627 h 1000788"/>
              <a:gd name="connsiteX6" fmla="*/ 237417 w 1245519"/>
              <a:gd name="connsiteY6" fmla="*/ 70432 h 1000788"/>
              <a:gd name="connsiteX7" fmla="*/ 285043 w 1245519"/>
              <a:gd name="connsiteY7" fmla="*/ 94246 h 1000788"/>
              <a:gd name="connsiteX8" fmla="*/ 380293 w 1245519"/>
              <a:gd name="connsiteY8" fmla="*/ 77577 h 1000788"/>
              <a:gd name="connsiteX9" fmla="*/ 449349 w 1245519"/>
              <a:gd name="connsiteY9" fmla="*/ 89482 h 1000788"/>
              <a:gd name="connsiteX10" fmla="*/ 489831 w 1245519"/>
              <a:gd name="connsiteY10" fmla="*/ 99008 h 1000788"/>
              <a:gd name="connsiteX11" fmla="*/ 510780 w 1245519"/>
              <a:gd name="connsiteY11" fmla="*/ 100795 h 1000788"/>
              <a:gd name="connsiteX12" fmla="*/ 504118 w 1245519"/>
              <a:gd name="connsiteY12" fmla="*/ 77577 h 1000788"/>
              <a:gd name="connsiteX13" fmla="*/ 473162 w 1245519"/>
              <a:gd name="connsiteY13" fmla="*/ 58527 h 1000788"/>
              <a:gd name="connsiteX14" fmla="*/ 544600 w 1245519"/>
              <a:gd name="connsiteY14" fmla="*/ 51383 h 1000788"/>
              <a:gd name="connsiteX15" fmla="*/ 620800 w 1245519"/>
              <a:gd name="connsiteY15" fmla="*/ 3757 h 1000788"/>
              <a:gd name="connsiteX16" fmla="*/ 639850 w 1245519"/>
              <a:gd name="connsiteY16" fmla="*/ 3758 h 1000788"/>
              <a:gd name="connsiteX17" fmla="*/ 644612 w 1245519"/>
              <a:gd name="connsiteY17" fmla="*/ 32333 h 1000788"/>
              <a:gd name="connsiteX18" fmla="*/ 694618 w 1245519"/>
              <a:gd name="connsiteY18" fmla="*/ 118058 h 1000788"/>
              <a:gd name="connsiteX19" fmla="*/ 735100 w 1245519"/>
              <a:gd name="connsiteY19" fmla="*/ 149013 h 1000788"/>
              <a:gd name="connsiteX20" fmla="*/ 756531 w 1245519"/>
              <a:gd name="connsiteY20" fmla="*/ 141871 h 1000788"/>
              <a:gd name="connsiteX21" fmla="*/ 808918 w 1245519"/>
              <a:gd name="connsiteY21" fmla="*/ 120439 h 1000788"/>
              <a:gd name="connsiteX22" fmla="*/ 813681 w 1245519"/>
              <a:gd name="connsiteY22" fmla="*/ 82339 h 1000788"/>
              <a:gd name="connsiteX23" fmla="*/ 849400 w 1245519"/>
              <a:gd name="connsiteY23" fmla="*/ 63289 h 1000788"/>
              <a:gd name="connsiteX24" fmla="*/ 873212 w 1245519"/>
              <a:gd name="connsiteY24" fmla="*/ 58527 h 1000788"/>
              <a:gd name="connsiteX25" fmla="*/ 887500 w 1245519"/>
              <a:gd name="connsiteY25" fmla="*/ 79958 h 1000788"/>
              <a:gd name="connsiteX26" fmla="*/ 906550 w 1245519"/>
              <a:gd name="connsiteY26" fmla="*/ 72814 h 1000788"/>
              <a:gd name="connsiteX27" fmla="*/ 927981 w 1245519"/>
              <a:gd name="connsiteY27" fmla="*/ 91864 h 1000788"/>
              <a:gd name="connsiteX28" fmla="*/ 949412 w 1245519"/>
              <a:gd name="connsiteY28" fmla="*/ 87102 h 1000788"/>
              <a:gd name="connsiteX29" fmla="*/ 958936 w 1245519"/>
              <a:gd name="connsiteY29" fmla="*/ 115676 h 1000788"/>
              <a:gd name="connsiteX30" fmla="*/ 966081 w 1245519"/>
              <a:gd name="connsiteY30" fmla="*/ 165683 h 1000788"/>
              <a:gd name="connsiteX31" fmla="*/ 1243724 w 1245519"/>
              <a:gd name="connsiteY31" fmla="*/ 667433 h 1000788"/>
              <a:gd name="connsiteX32" fmla="*/ 1068474 w 1245519"/>
              <a:gd name="connsiteY32" fmla="*/ 980071 h 1000788"/>
              <a:gd name="connsiteX33" fmla="*/ 620318 w 1245519"/>
              <a:gd name="connsiteY33" fmla="*/ 922128 h 1000788"/>
              <a:gd name="connsiteX34" fmla="*/ 282661 w 1245519"/>
              <a:gd name="connsiteY34" fmla="*/ 524558 h 1000788"/>
              <a:gd name="connsiteX0" fmla="*/ 282661 w 1245519"/>
              <a:gd name="connsiteY0" fmla="*/ 524558 h 1000788"/>
              <a:gd name="connsiteX1" fmla="*/ 130262 w 1245519"/>
              <a:gd name="connsiteY1" fmla="*/ 279983 h 1000788"/>
              <a:gd name="connsiteX2" fmla="*/ 11199 w 1245519"/>
              <a:gd name="connsiteY2" fmla="*/ 225214 h 1000788"/>
              <a:gd name="connsiteX3" fmla="*/ 61205 w 1245519"/>
              <a:gd name="connsiteY3" fmla="*/ 144251 h 1000788"/>
              <a:gd name="connsiteX4" fmla="*/ 120736 w 1245519"/>
              <a:gd name="connsiteY4" fmla="*/ 115676 h 1000788"/>
              <a:gd name="connsiteX5" fmla="*/ 137406 w 1245519"/>
              <a:gd name="connsiteY5" fmla="*/ 96627 h 1000788"/>
              <a:gd name="connsiteX6" fmla="*/ 237417 w 1245519"/>
              <a:gd name="connsiteY6" fmla="*/ 70432 h 1000788"/>
              <a:gd name="connsiteX7" fmla="*/ 285043 w 1245519"/>
              <a:gd name="connsiteY7" fmla="*/ 94246 h 1000788"/>
              <a:gd name="connsiteX8" fmla="*/ 380293 w 1245519"/>
              <a:gd name="connsiteY8" fmla="*/ 77577 h 1000788"/>
              <a:gd name="connsiteX9" fmla="*/ 449349 w 1245519"/>
              <a:gd name="connsiteY9" fmla="*/ 89482 h 1000788"/>
              <a:gd name="connsiteX10" fmla="*/ 489831 w 1245519"/>
              <a:gd name="connsiteY10" fmla="*/ 99008 h 1000788"/>
              <a:gd name="connsiteX11" fmla="*/ 510780 w 1245519"/>
              <a:gd name="connsiteY11" fmla="*/ 100795 h 1000788"/>
              <a:gd name="connsiteX12" fmla="*/ 504118 w 1245519"/>
              <a:gd name="connsiteY12" fmla="*/ 77577 h 1000788"/>
              <a:gd name="connsiteX13" fmla="*/ 473162 w 1245519"/>
              <a:gd name="connsiteY13" fmla="*/ 58527 h 1000788"/>
              <a:gd name="connsiteX14" fmla="*/ 544600 w 1245519"/>
              <a:gd name="connsiteY14" fmla="*/ 51383 h 1000788"/>
              <a:gd name="connsiteX15" fmla="*/ 620800 w 1245519"/>
              <a:gd name="connsiteY15" fmla="*/ 3757 h 1000788"/>
              <a:gd name="connsiteX16" fmla="*/ 639850 w 1245519"/>
              <a:gd name="connsiteY16" fmla="*/ 3758 h 1000788"/>
              <a:gd name="connsiteX17" fmla="*/ 644612 w 1245519"/>
              <a:gd name="connsiteY17" fmla="*/ 32333 h 1000788"/>
              <a:gd name="connsiteX18" fmla="*/ 694618 w 1245519"/>
              <a:gd name="connsiteY18" fmla="*/ 96627 h 1000788"/>
              <a:gd name="connsiteX19" fmla="*/ 694618 w 1245519"/>
              <a:gd name="connsiteY19" fmla="*/ 118058 h 1000788"/>
              <a:gd name="connsiteX20" fmla="*/ 735100 w 1245519"/>
              <a:gd name="connsiteY20" fmla="*/ 149013 h 1000788"/>
              <a:gd name="connsiteX21" fmla="*/ 756531 w 1245519"/>
              <a:gd name="connsiteY21" fmla="*/ 141871 h 1000788"/>
              <a:gd name="connsiteX22" fmla="*/ 808918 w 1245519"/>
              <a:gd name="connsiteY22" fmla="*/ 120439 h 1000788"/>
              <a:gd name="connsiteX23" fmla="*/ 813681 w 1245519"/>
              <a:gd name="connsiteY23" fmla="*/ 82339 h 1000788"/>
              <a:gd name="connsiteX24" fmla="*/ 849400 w 1245519"/>
              <a:gd name="connsiteY24" fmla="*/ 63289 h 1000788"/>
              <a:gd name="connsiteX25" fmla="*/ 873212 w 1245519"/>
              <a:gd name="connsiteY25" fmla="*/ 58527 h 1000788"/>
              <a:gd name="connsiteX26" fmla="*/ 887500 w 1245519"/>
              <a:gd name="connsiteY26" fmla="*/ 79958 h 1000788"/>
              <a:gd name="connsiteX27" fmla="*/ 906550 w 1245519"/>
              <a:gd name="connsiteY27" fmla="*/ 72814 h 1000788"/>
              <a:gd name="connsiteX28" fmla="*/ 927981 w 1245519"/>
              <a:gd name="connsiteY28" fmla="*/ 91864 h 1000788"/>
              <a:gd name="connsiteX29" fmla="*/ 949412 w 1245519"/>
              <a:gd name="connsiteY29" fmla="*/ 87102 h 1000788"/>
              <a:gd name="connsiteX30" fmla="*/ 958936 w 1245519"/>
              <a:gd name="connsiteY30" fmla="*/ 115676 h 1000788"/>
              <a:gd name="connsiteX31" fmla="*/ 966081 w 1245519"/>
              <a:gd name="connsiteY31" fmla="*/ 165683 h 1000788"/>
              <a:gd name="connsiteX32" fmla="*/ 1243724 w 1245519"/>
              <a:gd name="connsiteY32" fmla="*/ 667433 h 1000788"/>
              <a:gd name="connsiteX33" fmla="*/ 1068474 w 1245519"/>
              <a:gd name="connsiteY33" fmla="*/ 980071 h 1000788"/>
              <a:gd name="connsiteX34" fmla="*/ 620318 w 1245519"/>
              <a:gd name="connsiteY34" fmla="*/ 922128 h 1000788"/>
              <a:gd name="connsiteX35" fmla="*/ 282661 w 1245519"/>
              <a:gd name="connsiteY35" fmla="*/ 524558 h 1000788"/>
              <a:gd name="connsiteX0" fmla="*/ 282661 w 1245519"/>
              <a:gd name="connsiteY0" fmla="*/ 524558 h 1000788"/>
              <a:gd name="connsiteX1" fmla="*/ 130262 w 1245519"/>
              <a:gd name="connsiteY1" fmla="*/ 279983 h 1000788"/>
              <a:gd name="connsiteX2" fmla="*/ 11199 w 1245519"/>
              <a:gd name="connsiteY2" fmla="*/ 225214 h 1000788"/>
              <a:gd name="connsiteX3" fmla="*/ 61205 w 1245519"/>
              <a:gd name="connsiteY3" fmla="*/ 144251 h 1000788"/>
              <a:gd name="connsiteX4" fmla="*/ 120736 w 1245519"/>
              <a:gd name="connsiteY4" fmla="*/ 115676 h 1000788"/>
              <a:gd name="connsiteX5" fmla="*/ 137406 w 1245519"/>
              <a:gd name="connsiteY5" fmla="*/ 96627 h 1000788"/>
              <a:gd name="connsiteX6" fmla="*/ 237417 w 1245519"/>
              <a:gd name="connsiteY6" fmla="*/ 70432 h 1000788"/>
              <a:gd name="connsiteX7" fmla="*/ 285043 w 1245519"/>
              <a:gd name="connsiteY7" fmla="*/ 94246 h 1000788"/>
              <a:gd name="connsiteX8" fmla="*/ 380293 w 1245519"/>
              <a:gd name="connsiteY8" fmla="*/ 77577 h 1000788"/>
              <a:gd name="connsiteX9" fmla="*/ 449349 w 1245519"/>
              <a:gd name="connsiteY9" fmla="*/ 89482 h 1000788"/>
              <a:gd name="connsiteX10" fmla="*/ 489831 w 1245519"/>
              <a:gd name="connsiteY10" fmla="*/ 99008 h 1000788"/>
              <a:gd name="connsiteX11" fmla="*/ 510780 w 1245519"/>
              <a:gd name="connsiteY11" fmla="*/ 100795 h 1000788"/>
              <a:gd name="connsiteX12" fmla="*/ 504118 w 1245519"/>
              <a:gd name="connsiteY12" fmla="*/ 77577 h 1000788"/>
              <a:gd name="connsiteX13" fmla="*/ 473162 w 1245519"/>
              <a:gd name="connsiteY13" fmla="*/ 58527 h 1000788"/>
              <a:gd name="connsiteX14" fmla="*/ 544600 w 1245519"/>
              <a:gd name="connsiteY14" fmla="*/ 51383 h 1000788"/>
              <a:gd name="connsiteX15" fmla="*/ 620800 w 1245519"/>
              <a:gd name="connsiteY15" fmla="*/ 3757 h 1000788"/>
              <a:gd name="connsiteX16" fmla="*/ 639850 w 1245519"/>
              <a:gd name="connsiteY16" fmla="*/ 3758 h 1000788"/>
              <a:gd name="connsiteX17" fmla="*/ 644612 w 1245519"/>
              <a:gd name="connsiteY17" fmla="*/ 32333 h 1000788"/>
              <a:gd name="connsiteX18" fmla="*/ 694618 w 1245519"/>
              <a:gd name="connsiteY18" fmla="*/ 96627 h 1000788"/>
              <a:gd name="connsiteX19" fmla="*/ 694618 w 1245519"/>
              <a:gd name="connsiteY19" fmla="*/ 118058 h 1000788"/>
              <a:gd name="connsiteX20" fmla="*/ 720812 w 1245519"/>
              <a:gd name="connsiteY20" fmla="*/ 125202 h 1000788"/>
              <a:gd name="connsiteX21" fmla="*/ 735100 w 1245519"/>
              <a:gd name="connsiteY21" fmla="*/ 149013 h 1000788"/>
              <a:gd name="connsiteX22" fmla="*/ 756531 w 1245519"/>
              <a:gd name="connsiteY22" fmla="*/ 141871 h 1000788"/>
              <a:gd name="connsiteX23" fmla="*/ 808918 w 1245519"/>
              <a:gd name="connsiteY23" fmla="*/ 120439 h 1000788"/>
              <a:gd name="connsiteX24" fmla="*/ 813681 w 1245519"/>
              <a:gd name="connsiteY24" fmla="*/ 82339 h 1000788"/>
              <a:gd name="connsiteX25" fmla="*/ 849400 w 1245519"/>
              <a:gd name="connsiteY25" fmla="*/ 63289 h 1000788"/>
              <a:gd name="connsiteX26" fmla="*/ 873212 w 1245519"/>
              <a:gd name="connsiteY26" fmla="*/ 58527 h 1000788"/>
              <a:gd name="connsiteX27" fmla="*/ 887500 w 1245519"/>
              <a:gd name="connsiteY27" fmla="*/ 79958 h 1000788"/>
              <a:gd name="connsiteX28" fmla="*/ 906550 w 1245519"/>
              <a:gd name="connsiteY28" fmla="*/ 72814 h 1000788"/>
              <a:gd name="connsiteX29" fmla="*/ 927981 w 1245519"/>
              <a:gd name="connsiteY29" fmla="*/ 91864 h 1000788"/>
              <a:gd name="connsiteX30" fmla="*/ 949412 w 1245519"/>
              <a:gd name="connsiteY30" fmla="*/ 87102 h 1000788"/>
              <a:gd name="connsiteX31" fmla="*/ 958936 w 1245519"/>
              <a:gd name="connsiteY31" fmla="*/ 115676 h 1000788"/>
              <a:gd name="connsiteX32" fmla="*/ 966081 w 1245519"/>
              <a:gd name="connsiteY32" fmla="*/ 165683 h 1000788"/>
              <a:gd name="connsiteX33" fmla="*/ 1243724 w 1245519"/>
              <a:gd name="connsiteY33" fmla="*/ 667433 h 1000788"/>
              <a:gd name="connsiteX34" fmla="*/ 1068474 w 1245519"/>
              <a:gd name="connsiteY34" fmla="*/ 980071 h 1000788"/>
              <a:gd name="connsiteX35" fmla="*/ 620318 w 1245519"/>
              <a:gd name="connsiteY35" fmla="*/ 922128 h 1000788"/>
              <a:gd name="connsiteX36" fmla="*/ 282661 w 1245519"/>
              <a:gd name="connsiteY36" fmla="*/ 524558 h 1000788"/>
              <a:gd name="connsiteX0" fmla="*/ 282661 w 1245519"/>
              <a:gd name="connsiteY0" fmla="*/ 524558 h 1000788"/>
              <a:gd name="connsiteX1" fmla="*/ 130262 w 1245519"/>
              <a:gd name="connsiteY1" fmla="*/ 279983 h 1000788"/>
              <a:gd name="connsiteX2" fmla="*/ 11199 w 1245519"/>
              <a:gd name="connsiteY2" fmla="*/ 225214 h 1000788"/>
              <a:gd name="connsiteX3" fmla="*/ 61205 w 1245519"/>
              <a:gd name="connsiteY3" fmla="*/ 144251 h 1000788"/>
              <a:gd name="connsiteX4" fmla="*/ 120736 w 1245519"/>
              <a:gd name="connsiteY4" fmla="*/ 115676 h 1000788"/>
              <a:gd name="connsiteX5" fmla="*/ 137406 w 1245519"/>
              <a:gd name="connsiteY5" fmla="*/ 96627 h 1000788"/>
              <a:gd name="connsiteX6" fmla="*/ 237417 w 1245519"/>
              <a:gd name="connsiteY6" fmla="*/ 70432 h 1000788"/>
              <a:gd name="connsiteX7" fmla="*/ 285043 w 1245519"/>
              <a:gd name="connsiteY7" fmla="*/ 94246 h 1000788"/>
              <a:gd name="connsiteX8" fmla="*/ 380293 w 1245519"/>
              <a:gd name="connsiteY8" fmla="*/ 77577 h 1000788"/>
              <a:gd name="connsiteX9" fmla="*/ 449349 w 1245519"/>
              <a:gd name="connsiteY9" fmla="*/ 89482 h 1000788"/>
              <a:gd name="connsiteX10" fmla="*/ 489831 w 1245519"/>
              <a:gd name="connsiteY10" fmla="*/ 99008 h 1000788"/>
              <a:gd name="connsiteX11" fmla="*/ 510780 w 1245519"/>
              <a:gd name="connsiteY11" fmla="*/ 100795 h 1000788"/>
              <a:gd name="connsiteX12" fmla="*/ 504118 w 1245519"/>
              <a:gd name="connsiteY12" fmla="*/ 77577 h 1000788"/>
              <a:gd name="connsiteX13" fmla="*/ 473162 w 1245519"/>
              <a:gd name="connsiteY13" fmla="*/ 58527 h 1000788"/>
              <a:gd name="connsiteX14" fmla="*/ 544600 w 1245519"/>
              <a:gd name="connsiteY14" fmla="*/ 51383 h 1000788"/>
              <a:gd name="connsiteX15" fmla="*/ 620800 w 1245519"/>
              <a:gd name="connsiteY15" fmla="*/ 3757 h 1000788"/>
              <a:gd name="connsiteX16" fmla="*/ 639850 w 1245519"/>
              <a:gd name="connsiteY16" fmla="*/ 3758 h 1000788"/>
              <a:gd name="connsiteX17" fmla="*/ 644612 w 1245519"/>
              <a:gd name="connsiteY17" fmla="*/ 32333 h 1000788"/>
              <a:gd name="connsiteX18" fmla="*/ 668425 w 1245519"/>
              <a:gd name="connsiteY18" fmla="*/ 84721 h 1000788"/>
              <a:gd name="connsiteX19" fmla="*/ 694618 w 1245519"/>
              <a:gd name="connsiteY19" fmla="*/ 96627 h 1000788"/>
              <a:gd name="connsiteX20" fmla="*/ 694618 w 1245519"/>
              <a:gd name="connsiteY20" fmla="*/ 118058 h 1000788"/>
              <a:gd name="connsiteX21" fmla="*/ 720812 w 1245519"/>
              <a:gd name="connsiteY21" fmla="*/ 125202 h 1000788"/>
              <a:gd name="connsiteX22" fmla="*/ 735100 w 1245519"/>
              <a:gd name="connsiteY22" fmla="*/ 149013 h 1000788"/>
              <a:gd name="connsiteX23" fmla="*/ 756531 w 1245519"/>
              <a:gd name="connsiteY23" fmla="*/ 141871 h 1000788"/>
              <a:gd name="connsiteX24" fmla="*/ 808918 w 1245519"/>
              <a:gd name="connsiteY24" fmla="*/ 120439 h 1000788"/>
              <a:gd name="connsiteX25" fmla="*/ 813681 w 1245519"/>
              <a:gd name="connsiteY25" fmla="*/ 82339 h 1000788"/>
              <a:gd name="connsiteX26" fmla="*/ 849400 w 1245519"/>
              <a:gd name="connsiteY26" fmla="*/ 63289 h 1000788"/>
              <a:gd name="connsiteX27" fmla="*/ 873212 w 1245519"/>
              <a:gd name="connsiteY27" fmla="*/ 58527 h 1000788"/>
              <a:gd name="connsiteX28" fmla="*/ 887500 w 1245519"/>
              <a:gd name="connsiteY28" fmla="*/ 79958 h 1000788"/>
              <a:gd name="connsiteX29" fmla="*/ 906550 w 1245519"/>
              <a:gd name="connsiteY29" fmla="*/ 72814 h 1000788"/>
              <a:gd name="connsiteX30" fmla="*/ 927981 w 1245519"/>
              <a:gd name="connsiteY30" fmla="*/ 91864 h 1000788"/>
              <a:gd name="connsiteX31" fmla="*/ 949412 w 1245519"/>
              <a:gd name="connsiteY31" fmla="*/ 87102 h 1000788"/>
              <a:gd name="connsiteX32" fmla="*/ 958936 w 1245519"/>
              <a:gd name="connsiteY32" fmla="*/ 115676 h 1000788"/>
              <a:gd name="connsiteX33" fmla="*/ 966081 w 1245519"/>
              <a:gd name="connsiteY33" fmla="*/ 165683 h 1000788"/>
              <a:gd name="connsiteX34" fmla="*/ 1243724 w 1245519"/>
              <a:gd name="connsiteY34" fmla="*/ 667433 h 1000788"/>
              <a:gd name="connsiteX35" fmla="*/ 1068474 w 1245519"/>
              <a:gd name="connsiteY35" fmla="*/ 980071 h 1000788"/>
              <a:gd name="connsiteX36" fmla="*/ 620318 w 1245519"/>
              <a:gd name="connsiteY36" fmla="*/ 922128 h 1000788"/>
              <a:gd name="connsiteX37" fmla="*/ 282661 w 1245519"/>
              <a:gd name="connsiteY37" fmla="*/ 524558 h 1000788"/>
              <a:gd name="connsiteX0" fmla="*/ 282661 w 1245519"/>
              <a:gd name="connsiteY0" fmla="*/ 523350 h 999580"/>
              <a:gd name="connsiteX1" fmla="*/ 130262 w 1245519"/>
              <a:gd name="connsiteY1" fmla="*/ 278775 h 999580"/>
              <a:gd name="connsiteX2" fmla="*/ 11199 w 1245519"/>
              <a:gd name="connsiteY2" fmla="*/ 224006 h 999580"/>
              <a:gd name="connsiteX3" fmla="*/ 61205 w 1245519"/>
              <a:gd name="connsiteY3" fmla="*/ 143043 h 999580"/>
              <a:gd name="connsiteX4" fmla="*/ 120736 w 1245519"/>
              <a:gd name="connsiteY4" fmla="*/ 114468 h 999580"/>
              <a:gd name="connsiteX5" fmla="*/ 137406 w 1245519"/>
              <a:gd name="connsiteY5" fmla="*/ 95419 h 999580"/>
              <a:gd name="connsiteX6" fmla="*/ 237417 w 1245519"/>
              <a:gd name="connsiteY6" fmla="*/ 69224 h 999580"/>
              <a:gd name="connsiteX7" fmla="*/ 285043 w 1245519"/>
              <a:gd name="connsiteY7" fmla="*/ 93038 h 999580"/>
              <a:gd name="connsiteX8" fmla="*/ 380293 w 1245519"/>
              <a:gd name="connsiteY8" fmla="*/ 76369 h 999580"/>
              <a:gd name="connsiteX9" fmla="*/ 449349 w 1245519"/>
              <a:gd name="connsiteY9" fmla="*/ 88274 h 999580"/>
              <a:gd name="connsiteX10" fmla="*/ 489831 w 1245519"/>
              <a:gd name="connsiteY10" fmla="*/ 97800 h 999580"/>
              <a:gd name="connsiteX11" fmla="*/ 510780 w 1245519"/>
              <a:gd name="connsiteY11" fmla="*/ 99587 h 999580"/>
              <a:gd name="connsiteX12" fmla="*/ 504118 w 1245519"/>
              <a:gd name="connsiteY12" fmla="*/ 76369 h 999580"/>
              <a:gd name="connsiteX13" fmla="*/ 473162 w 1245519"/>
              <a:gd name="connsiteY13" fmla="*/ 57319 h 999580"/>
              <a:gd name="connsiteX14" fmla="*/ 544600 w 1245519"/>
              <a:gd name="connsiteY14" fmla="*/ 50175 h 999580"/>
              <a:gd name="connsiteX15" fmla="*/ 596987 w 1245519"/>
              <a:gd name="connsiteY15" fmla="*/ 7313 h 999580"/>
              <a:gd name="connsiteX16" fmla="*/ 620800 w 1245519"/>
              <a:gd name="connsiteY16" fmla="*/ 2549 h 999580"/>
              <a:gd name="connsiteX17" fmla="*/ 639850 w 1245519"/>
              <a:gd name="connsiteY17" fmla="*/ 2550 h 999580"/>
              <a:gd name="connsiteX18" fmla="*/ 644612 w 1245519"/>
              <a:gd name="connsiteY18" fmla="*/ 31125 h 999580"/>
              <a:gd name="connsiteX19" fmla="*/ 668425 w 1245519"/>
              <a:gd name="connsiteY19" fmla="*/ 83513 h 999580"/>
              <a:gd name="connsiteX20" fmla="*/ 694618 w 1245519"/>
              <a:gd name="connsiteY20" fmla="*/ 95419 h 999580"/>
              <a:gd name="connsiteX21" fmla="*/ 694618 w 1245519"/>
              <a:gd name="connsiteY21" fmla="*/ 116850 h 999580"/>
              <a:gd name="connsiteX22" fmla="*/ 720812 w 1245519"/>
              <a:gd name="connsiteY22" fmla="*/ 123994 h 999580"/>
              <a:gd name="connsiteX23" fmla="*/ 735100 w 1245519"/>
              <a:gd name="connsiteY23" fmla="*/ 147805 h 999580"/>
              <a:gd name="connsiteX24" fmla="*/ 756531 w 1245519"/>
              <a:gd name="connsiteY24" fmla="*/ 140663 h 999580"/>
              <a:gd name="connsiteX25" fmla="*/ 808918 w 1245519"/>
              <a:gd name="connsiteY25" fmla="*/ 119231 h 999580"/>
              <a:gd name="connsiteX26" fmla="*/ 813681 w 1245519"/>
              <a:gd name="connsiteY26" fmla="*/ 81131 h 999580"/>
              <a:gd name="connsiteX27" fmla="*/ 849400 w 1245519"/>
              <a:gd name="connsiteY27" fmla="*/ 62081 h 999580"/>
              <a:gd name="connsiteX28" fmla="*/ 873212 w 1245519"/>
              <a:gd name="connsiteY28" fmla="*/ 57319 h 999580"/>
              <a:gd name="connsiteX29" fmla="*/ 887500 w 1245519"/>
              <a:gd name="connsiteY29" fmla="*/ 78750 h 999580"/>
              <a:gd name="connsiteX30" fmla="*/ 906550 w 1245519"/>
              <a:gd name="connsiteY30" fmla="*/ 71606 h 999580"/>
              <a:gd name="connsiteX31" fmla="*/ 927981 w 1245519"/>
              <a:gd name="connsiteY31" fmla="*/ 90656 h 999580"/>
              <a:gd name="connsiteX32" fmla="*/ 949412 w 1245519"/>
              <a:gd name="connsiteY32" fmla="*/ 85894 h 999580"/>
              <a:gd name="connsiteX33" fmla="*/ 958936 w 1245519"/>
              <a:gd name="connsiteY33" fmla="*/ 114468 h 999580"/>
              <a:gd name="connsiteX34" fmla="*/ 966081 w 1245519"/>
              <a:gd name="connsiteY34" fmla="*/ 164475 h 999580"/>
              <a:gd name="connsiteX35" fmla="*/ 1243724 w 1245519"/>
              <a:gd name="connsiteY35" fmla="*/ 666225 h 999580"/>
              <a:gd name="connsiteX36" fmla="*/ 1068474 w 1245519"/>
              <a:gd name="connsiteY36" fmla="*/ 978863 h 999580"/>
              <a:gd name="connsiteX37" fmla="*/ 620318 w 1245519"/>
              <a:gd name="connsiteY37" fmla="*/ 920920 h 999580"/>
              <a:gd name="connsiteX38" fmla="*/ 282661 w 1245519"/>
              <a:gd name="connsiteY38" fmla="*/ 523350 h 999580"/>
              <a:gd name="connsiteX0" fmla="*/ 282661 w 1245519"/>
              <a:gd name="connsiteY0" fmla="*/ 523350 h 999580"/>
              <a:gd name="connsiteX1" fmla="*/ 130262 w 1245519"/>
              <a:gd name="connsiteY1" fmla="*/ 278775 h 999580"/>
              <a:gd name="connsiteX2" fmla="*/ 11199 w 1245519"/>
              <a:gd name="connsiteY2" fmla="*/ 224006 h 999580"/>
              <a:gd name="connsiteX3" fmla="*/ 61205 w 1245519"/>
              <a:gd name="connsiteY3" fmla="*/ 143043 h 999580"/>
              <a:gd name="connsiteX4" fmla="*/ 120736 w 1245519"/>
              <a:gd name="connsiteY4" fmla="*/ 114468 h 999580"/>
              <a:gd name="connsiteX5" fmla="*/ 137406 w 1245519"/>
              <a:gd name="connsiteY5" fmla="*/ 95419 h 999580"/>
              <a:gd name="connsiteX6" fmla="*/ 237417 w 1245519"/>
              <a:gd name="connsiteY6" fmla="*/ 69224 h 999580"/>
              <a:gd name="connsiteX7" fmla="*/ 285043 w 1245519"/>
              <a:gd name="connsiteY7" fmla="*/ 93038 h 999580"/>
              <a:gd name="connsiteX8" fmla="*/ 380293 w 1245519"/>
              <a:gd name="connsiteY8" fmla="*/ 76369 h 999580"/>
              <a:gd name="connsiteX9" fmla="*/ 449349 w 1245519"/>
              <a:gd name="connsiteY9" fmla="*/ 88274 h 999580"/>
              <a:gd name="connsiteX10" fmla="*/ 489831 w 1245519"/>
              <a:gd name="connsiteY10" fmla="*/ 97800 h 999580"/>
              <a:gd name="connsiteX11" fmla="*/ 510780 w 1245519"/>
              <a:gd name="connsiteY11" fmla="*/ 99587 h 999580"/>
              <a:gd name="connsiteX12" fmla="*/ 504118 w 1245519"/>
              <a:gd name="connsiteY12" fmla="*/ 76369 h 999580"/>
              <a:gd name="connsiteX13" fmla="*/ 473162 w 1245519"/>
              <a:gd name="connsiteY13" fmla="*/ 57319 h 999580"/>
              <a:gd name="connsiteX14" fmla="*/ 544600 w 1245519"/>
              <a:gd name="connsiteY14" fmla="*/ 50175 h 999580"/>
              <a:gd name="connsiteX15" fmla="*/ 566031 w 1245519"/>
              <a:gd name="connsiteY15" fmla="*/ 28744 h 999580"/>
              <a:gd name="connsiteX16" fmla="*/ 596987 w 1245519"/>
              <a:gd name="connsiteY16" fmla="*/ 7313 h 999580"/>
              <a:gd name="connsiteX17" fmla="*/ 620800 w 1245519"/>
              <a:gd name="connsiteY17" fmla="*/ 2549 h 999580"/>
              <a:gd name="connsiteX18" fmla="*/ 639850 w 1245519"/>
              <a:gd name="connsiteY18" fmla="*/ 2550 h 999580"/>
              <a:gd name="connsiteX19" fmla="*/ 644612 w 1245519"/>
              <a:gd name="connsiteY19" fmla="*/ 31125 h 999580"/>
              <a:gd name="connsiteX20" fmla="*/ 668425 w 1245519"/>
              <a:gd name="connsiteY20" fmla="*/ 83513 h 999580"/>
              <a:gd name="connsiteX21" fmla="*/ 694618 w 1245519"/>
              <a:gd name="connsiteY21" fmla="*/ 95419 h 999580"/>
              <a:gd name="connsiteX22" fmla="*/ 694618 w 1245519"/>
              <a:gd name="connsiteY22" fmla="*/ 116850 h 999580"/>
              <a:gd name="connsiteX23" fmla="*/ 720812 w 1245519"/>
              <a:gd name="connsiteY23" fmla="*/ 123994 h 999580"/>
              <a:gd name="connsiteX24" fmla="*/ 735100 w 1245519"/>
              <a:gd name="connsiteY24" fmla="*/ 147805 h 999580"/>
              <a:gd name="connsiteX25" fmla="*/ 756531 w 1245519"/>
              <a:gd name="connsiteY25" fmla="*/ 140663 h 999580"/>
              <a:gd name="connsiteX26" fmla="*/ 808918 w 1245519"/>
              <a:gd name="connsiteY26" fmla="*/ 119231 h 999580"/>
              <a:gd name="connsiteX27" fmla="*/ 813681 w 1245519"/>
              <a:gd name="connsiteY27" fmla="*/ 81131 h 999580"/>
              <a:gd name="connsiteX28" fmla="*/ 849400 w 1245519"/>
              <a:gd name="connsiteY28" fmla="*/ 62081 h 999580"/>
              <a:gd name="connsiteX29" fmla="*/ 873212 w 1245519"/>
              <a:gd name="connsiteY29" fmla="*/ 57319 h 999580"/>
              <a:gd name="connsiteX30" fmla="*/ 887500 w 1245519"/>
              <a:gd name="connsiteY30" fmla="*/ 78750 h 999580"/>
              <a:gd name="connsiteX31" fmla="*/ 906550 w 1245519"/>
              <a:gd name="connsiteY31" fmla="*/ 71606 h 999580"/>
              <a:gd name="connsiteX32" fmla="*/ 927981 w 1245519"/>
              <a:gd name="connsiteY32" fmla="*/ 90656 h 999580"/>
              <a:gd name="connsiteX33" fmla="*/ 949412 w 1245519"/>
              <a:gd name="connsiteY33" fmla="*/ 85894 h 999580"/>
              <a:gd name="connsiteX34" fmla="*/ 958936 w 1245519"/>
              <a:gd name="connsiteY34" fmla="*/ 114468 h 999580"/>
              <a:gd name="connsiteX35" fmla="*/ 966081 w 1245519"/>
              <a:gd name="connsiteY35" fmla="*/ 164475 h 999580"/>
              <a:gd name="connsiteX36" fmla="*/ 1243724 w 1245519"/>
              <a:gd name="connsiteY36" fmla="*/ 666225 h 999580"/>
              <a:gd name="connsiteX37" fmla="*/ 1068474 w 1245519"/>
              <a:gd name="connsiteY37" fmla="*/ 978863 h 999580"/>
              <a:gd name="connsiteX38" fmla="*/ 620318 w 1245519"/>
              <a:gd name="connsiteY38" fmla="*/ 920920 h 999580"/>
              <a:gd name="connsiteX39" fmla="*/ 282661 w 1245519"/>
              <a:gd name="connsiteY39" fmla="*/ 523350 h 999580"/>
              <a:gd name="connsiteX0" fmla="*/ 282661 w 1245519"/>
              <a:gd name="connsiteY0" fmla="*/ 523350 h 999580"/>
              <a:gd name="connsiteX1" fmla="*/ 130262 w 1245519"/>
              <a:gd name="connsiteY1" fmla="*/ 278775 h 999580"/>
              <a:gd name="connsiteX2" fmla="*/ 11199 w 1245519"/>
              <a:gd name="connsiteY2" fmla="*/ 224006 h 999580"/>
              <a:gd name="connsiteX3" fmla="*/ 61205 w 1245519"/>
              <a:gd name="connsiteY3" fmla="*/ 143043 h 999580"/>
              <a:gd name="connsiteX4" fmla="*/ 120736 w 1245519"/>
              <a:gd name="connsiteY4" fmla="*/ 114468 h 999580"/>
              <a:gd name="connsiteX5" fmla="*/ 137406 w 1245519"/>
              <a:gd name="connsiteY5" fmla="*/ 95419 h 999580"/>
              <a:gd name="connsiteX6" fmla="*/ 237417 w 1245519"/>
              <a:gd name="connsiteY6" fmla="*/ 69224 h 999580"/>
              <a:gd name="connsiteX7" fmla="*/ 285043 w 1245519"/>
              <a:gd name="connsiteY7" fmla="*/ 93038 h 999580"/>
              <a:gd name="connsiteX8" fmla="*/ 380293 w 1245519"/>
              <a:gd name="connsiteY8" fmla="*/ 76369 h 999580"/>
              <a:gd name="connsiteX9" fmla="*/ 416012 w 1245519"/>
              <a:gd name="connsiteY9" fmla="*/ 90656 h 999580"/>
              <a:gd name="connsiteX10" fmla="*/ 449349 w 1245519"/>
              <a:gd name="connsiteY10" fmla="*/ 88274 h 999580"/>
              <a:gd name="connsiteX11" fmla="*/ 489831 w 1245519"/>
              <a:gd name="connsiteY11" fmla="*/ 97800 h 999580"/>
              <a:gd name="connsiteX12" fmla="*/ 510780 w 1245519"/>
              <a:gd name="connsiteY12" fmla="*/ 99587 h 999580"/>
              <a:gd name="connsiteX13" fmla="*/ 504118 w 1245519"/>
              <a:gd name="connsiteY13" fmla="*/ 76369 h 999580"/>
              <a:gd name="connsiteX14" fmla="*/ 473162 w 1245519"/>
              <a:gd name="connsiteY14" fmla="*/ 57319 h 999580"/>
              <a:gd name="connsiteX15" fmla="*/ 544600 w 1245519"/>
              <a:gd name="connsiteY15" fmla="*/ 50175 h 999580"/>
              <a:gd name="connsiteX16" fmla="*/ 566031 w 1245519"/>
              <a:gd name="connsiteY16" fmla="*/ 28744 h 999580"/>
              <a:gd name="connsiteX17" fmla="*/ 596987 w 1245519"/>
              <a:gd name="connsiteY17" fmla="*/ 7313 h 999580"/>
              <a:gd name="connsiteX18" fmla="*/ 620800 w 1245519"/>
              <a:gd name="connsiteY18" fmla="*/ 2549 h 999580"/>
              <a:gd name="connsiteX19" fmla="*/ 639850 w 1245519"/>
              <a:gd name="connsiteY19" fmla="*/ 2550 h 999580"/>
              <a:gd name="connsiteX20" fmla="*/ 644612 w 1245519"/>
              <a:gd name="connsiteY20" fmla="*/ 31125 h 999580"/>
              <a:gd name="connsiteX21" fmla="*/ 668425 w 1245519"/>
              <a:gd name="connsiteY21" fmla="*/ 83513 h 999580"/>
              <a:gd name="connsiteX22" fmla="*/ 694618 w 1245519"/>
              <a:gd name="connsiteY22" fmla="*/ 95419 h 999580"/>
              <a:gd name="connsiteX23" fmla="*/ 694618 w 1245519"/>
              <a:gd name="connsiteY23" fmla="*/ 116850 h 999580"/>
              <a:gd name="connsiteX24" fmla="*/ 720812 w 1245519"/>
              <a:gd name="connsiteY24" fmla="*/ 123994 h 999580"/>
              <a:gd name="connsiteX25" fmla="*/ 735100 w 1245519"/>
              <a:gd name="connsiteY25" fmla="*/ 147805 h 999580"/>
              <a:gd name="connsiteX26" fmla="*/ 756531 w 1245519"/>
              <a:gd name="connsiteY26" fmla="*/ 140663 h 999580"/>
              <a:gd name="connsiteX27" fmla="*/ 808918 w 1245519"/>
              <a:gd name="connsiteY27" fmla="*/ 119231 h 999580"/>
              <a:gd name="connsiteX28" fmla="*/ 813681 w 1245519"/>
              <a:gd name="connsiteY28" fmla="*/ 81131 h 999580"/>
              <a:gd name="connsiteX29" fmla="*/ 849400 w 1245519"/>
              <a:gd name="connsiteY29" fmla="*/ 62081 h 999580"/>
              <a:gd name="connsiteX30" fmla="*/ 873212 w 1245519"/>
              <a:gd name="connsiteY30" fmla="*/ 57319 h 999580"/>
              <a:gd name="connsiteX31" fmla="*/ 887500 w 1245519"/>
              <a:gd name="connsiteY31" fmla="*/ 78750 h 999580"/>
              <a:gd name="connsiteX32" fmla="*/ 906550 w 1245519"/>
              <a:gd name="connsiteY32" fmla="*/ 71606 h 999580"/>
              <a:gd name="connsiteX33" fmla="*/ 927981 w 1245519"/>
              <a:gd name="connsiteY33" fmla="*/ 90656 h 999580"/>
              <a:gd name="connsiteX34" fmla="*/ 949412 w 1245519"/>
              <a:gd name="connsiteY34" fmla="*/ 85894 h 999580"/>
              <a:gd name="connsiteX35" fmla="*/ 958936 w 1245519"/>
              <a:gd name="connsiteY35" fmla="*/ 114468 h 999580"/>
              <a:gd name="connsiteX36" fmla="*/ 966081 w 1245519"/>
              <a:gd name="connsiteY36" fmla="*/ 164475 h 999580"/>
              <a:gd name="connsiteX37" fmla="*/ 1243724 w 1245519"/>
              <a:gd name="connsiteY37" fmla="*/ 666225 h 999580"/>
              <a:gd name="connsiteX38" fmla="*/ 1068474 w 1245519"/>
              <a:gd name="connsiteY38" fmla="*/ 978863 h 999580"/>
              <a:gd name="connsiteX39" fmla="*/ 620318 w 1245519"/>
              <a:gd name="connsiteY39" fmla="*/ 920920 h 999580"/>
              <a:gd name="connsiteX40" fmla="*/ 282661 w 1245519"/>
              <a:gd name="connsiteY40" fmla="*/ 523350 h 999580"/>
              <a:gd name="connsiteX0" fmla="*/ 282661 w 1245519"/>
              <a:gd name="connsiteY0" fmla="*/ 523350 h 999580"/>
              <a:gd name="connsiteX1" fmla="*/ 130262 w 1245519"/>
              <a:gd name="connsiteY1" fmla="*/ 278775 h 999580"/>
              <a:gd name="connsiteX2" fmla="*/ 11199 w 1245519"/>
              <a:gd name="connsiteY2" fmla="*/ 224006 h 999580"/>
              <a:gd name="connsiteX3" fmla="*/ 61205 w 1245519"/>
              <a:gd name="connsiteY3" fmla="*/ 143043 h 999580"/>
              <a:gd name="connsiteX4" fmla="*/ 96925 w 1245519"/>
              <a:gd name="connsiteY4" fmla="*/ 119231 h 999580"/>
              <a:gd name="connsiteX5" fmla="*/ 120736 w 1245519"/>
              <a:gd name="connsiteY5" fmla="*/ 114468 h 999580"/>
              <a:gd name="connsiteX6" fmla="*/ 137406 w 1245519"/>
              <a:gd name="connsiteY6" fmla="*/ 95419 h 999580"/>
              <a:gd name="connsiteX7" fmla="*/ 237417 w 1245519"/>
              <a:gd name="connsiteY7" fmla="*/ 69224 h 999580"/>
              <a:gd name="connsiteX8" fmla="*/ 285043 w 1245519"/>
              <a:gd name="connsiteY8" fmla="*/ 93038 h 999580"/>
              <a:gd name="connsiteX9" fmla="*/ 380293 w 1245519"/>
              <a:gd name="connsiteY9" fmla="*/ 76369 h 999580"/>
              <a:gd name="connsiteX10" fmla="*/ 416012 w 1245519"/>
              <a:gd name="connsiteY10" fmla="*/ 90656 h 999580"/>
              <a:gd name="connsiteX11" fmla="*/ 449349 w 1245519"/>
              <a:gd name="connsiteY11" fmla="*/ 88274 h 999580"/>
              <a:gd name="connsiteX12" fmla="*/ 489831 w 1245519"/>
              <a:gd name="connsiteY12" fmla="*/ 97800 h 999580"/>
              <a:gd name="connsiteX13" fmla="*/ 510780 w 1245519"/>
              <a:gd name="connsiteY13" fmla="*/ 99587 h 999580"/>
              <a:gd name="connsiteX14" fmla="*/ 504118 w 1245519"/>
              <a:gd name="connsiteY14" fmla="*/ 76369 h 999580"/>
              <a:gd name="connsiteX15" fmla="*/ 473162 w 1245519"/>
              <a:gd name="connsiteY15" fmla="*/ 57319 h 999580"/>
              <a:gd name="connsiteX16" fmla="*/ 544600 w 1245519"/>
              <a:gd name="connsiteY16" fmla="*/ 50175 h 999580"/>
              <a:gd name="connsiteX17" fmla="*/ 566031 w 1245519"/>
              <a:gd name="connsiteY17" fmla="*/ 28744 h 999580"/>
              <a:gd name="connsiteX18" fmla="*/ 596987 w 1245519"/>
              <a:gd name="connsiteY18" fmla="*/ 7313 h 999580"/>
              <a:gd name="connsiteX19" fmla="*/ 620800 w 1245519"/>
              <a:gd name="connsiteY19" fmla="*/ 2549 h 999580"/>
              <a:gd name="connsiteX20" fmla="*/ 639850 w 1245519"/>
              <a:gd name="connsiteY20" fmla="*/ 2550 h 999580"/>
              <a:gd name="connsiteX21" fmla="*/ 644612 w 1245519"/>
              <a:gd name="connsiteY21" fmla="*/ 31125 h 999580"/>
              <a:gd name="connsiteX22" fmla="*/ 668425 w 1245519"/>
              <a:gd name="connsiteY22" fmla="*/ 83513 h 999580"/>
              <a:gd name="connsiteX23" fmla="*/ 694618 w 1245519"/>
              <a:gd name="connsiteY23" fmla="*/ 95419 h 999580"/>
              <a:gd name="connsiteX24" fmla="*/ 694618 w 1245519"/>
              <a:gd name="connsiteY24" fmla="*/ 116850 h 999580"/>
              <a:gd name="connsiteX25" fmla="*/ 720812 w 1245519"/>
              <a:gd name="connsiteY25" fmla="*/ 123994 h 999580"/>
              <a:gd name="connsiteX26" fmla="*/ 735100 w 1245519"/>
              <a:gd name="connsiteY26" fmla="*/ 147805 h 999580"/>
              <a:gd name="connsiteX27" fmla="*/ 756531 w 1245519"/>
              <a:gd name="connsiteY27" fmla="*/ 140663 h 999580"/>
              <a:gd name="connsiteX28" fmla="*/ 808918 w 1245519"/>
              <a:gd name="connsiteY28" fmla="*/ 119231 h 999580"/>
              <a:gd name="connsiteX29" fmla="*/ 813681 w 1245519"/>
              <a:gd name="connsiteY29" fmla="*/ 81131 h 999580"/>
              <a:gd name="connsiteX30" fmla="*/ 849400 w 1245519"/>
              <a:gd name="connsiteY30" fmla="*/ 62081 h 999580"/>
              <a:gd name="connsiteX31" fmla="*/ 873212 w 1245519"/>
              <a:gd name="connsiteY31" fmla="*/ 57319 h 999580"/>
              <a:gd name="connsiteX32" fmla="*/ 887500 w 1245519"/>
              <a:gd name="connsiteY32" fmla="*/ 78750 h 999580"/>
              <a:gd name="connsiteX33" fmla="*/ 906550 w 1245519"/>
              <a:gd name="connsiteY33" fmla="*/ 71606 h 999580"/>
              <a:gd name="connsiteX34" fmla="*/ 927981 w 1245519"/>
              <a:gd name="connsiteY34" fmla="*/ 90656 h 999580"/>
              <a:gd name="connsiteX35" fmla="*/ 949412 w 1245519"/>
              <a:gd name="connsiteY35" fmla="*/ 85894 h 999580"/>
              <a:gd name="connsiteX36" fmla="*/ 958936 w 1245519"/>
              <a:gd name="connsiteY36" fmla="*/ 114468 h 999580"/>
              <a:gd name="connsiteX37" fmla="*/ 966081 w 1245519"/>
              <a:gd name="connsiteY37" fmla="*/ 164475 h 999580"/>
              <a:gd name="connsiteX38" fmla="*/ 1243724 w 1245519"/>
              <a:gd name="connsiteY38" fmla="*/ 666225 h 999580"/>
              <a:gd name="connsiteX39" fmla="*/ 1068474 w 1245519"/>
              <a:gd name="connsiteY39" fmla="*/ 978863 h 999580"/>
              <a:gd name="connsiteX40" fmla="*/ 620318 w 1245519"/>
              <a:gd name="connsiteY40" fmla="*/ 920920 h 999580"/>
              <a:gd name="connsiteX41" fmla="*/ 282661 w 1245519"/>
              <a:gd name="connsiteY41" fmla="*/ 523350 h 999580"/>
              <a:gd name="connsiteX0" fmla="*/ 281443 w 1244301"/>
              <a:gd name="connsiteY0" fmla="*/ 523350 h 999580"/>
              <a:gd name="connsiteX1" fmla="*/ 129044 w 1244301"/>
              <a:gd name="connsiteY1" fmla="*/ 278775 h 999580"/>
              <a:gd name="connsiteX2" fmla="*/ 9981 w 1244301"/>
              <a:gd name="connsiteY2" fmla="*/ 224006 h 999580"/>
              <a:gd name="connsiteX3" fmla="*/ 14744 w 1244301"/>
              <a:gd name="connsiteY3" fmla="*/ 185906 h 999580"/>
              <a:gd name="connsiteX4" fmla="*/ 59987 w 1244301"/>
              <a:gd name="connsiteY4" fmla="*/ 143043 h 999580"/>
              <a:gd name="connsiteX5" fmla="*/ 95707 w 1244301"/>
              <a:gd name="connsiteY5" fmla="*/ 119231 h 999580"/>
              <a:gd name="connsiteX6" fmla="*/ 119518 w 1244301"/>
              <a:gd name="connsiteY6" fmla="*/ 114468 h 999580"/>
              <a:gd name="connsiteX7" fmla="*/ 136188 w 1244301"/>
              <a:gd name="connsiteY7" fmla="*/ 95419 h 999580"/>
              <a:gd name="connsiteX8" fmla="*/ 236199 w 1244301"/>
              <a:gd name="connsiteY8" fmla="*/ 69224 h 999580"/>
              <a:gd name="connsiteX9" fmla="*/ 283825 w 1244301"/>
              <a:gd name="connsiteY9" fmla="*/ 93038 h 999580"/>
              <a:gd name="connsiteX10" fmla="*/ 379075 w 1244301"/>
              <a:gd name="connsiteY10" fmla="*/ 76369 h 999580"/>
              <a:gd name="connsiteX11" fmla="*/ 414794 w 1244301"/>
              <a:gd name="connsiteY11" fmla="*/ 90656 h 999580"/>
              <a:gd name="connsiteX12" fmla="*/ 448131 w 1244301"/>
              <a:gd name="connsiteY12" fmla="*/ 88274 h 999580"/>
              <a:gd name="connsiteX13" fmla="*/ 488613 w 1244301"/>
              <a:gd name="connsiteY13" fmla="*/ 97800 h 999580"/>
              <a:gd name="connsiteX14" fmla="*/ 509562 w 1244301"/>
              <a:gd name="connsiteY14" fmla="*/ 99587 h 999580"/>
              <a:gd name="connsiteX15" fmla="*/ 502900 w 1244301"/>
              <a:gd name="connsiteY15" fmla="*/ 76369 h 999580"/>
              <a:gd name="connsiteX16" fmla="*/ 471944 w 1244301"/>
              <a:gd name="connsiteY16" fmla="*/ 57319 h 999580"/>
              <a:gd name="connsiteX17" fmla="*/ 543382 w 1244301"/>
              <a:gd name="connsiteY17" fmla="*/ 50175 h 999580"/>
              <a:gd name="connsiteX18" fmla="*/ 564813 w 1244301"/>
              <a:gd name="connsiteY18" fmla="*/ 28744 h 999580"/>
              <a:gd name="connsiteX19" fmla="*/ 595769 w 1244301"/>
              <a:gd name="connsiteY19" fmla="*/ 7313 h 999580"/>
              <a:gd name="connsiteX20" fmla="*/ 619582 w 1244301"/>
              <a:gd name="connsiteY20" fmla="*/ 2549 h 999580"/>
              <a:gd name="connsiteX21" fmla="*/ 638632 w 1244301"/>
              <a:gd name="connsiteY21" fmla="*/ 2550 h 999580"/>
              <a:gd name="connsiteX22" fmla="*/ 643394 w 1244301"/>
              <a:gd name="connsiteY22" fmla="*/ 31125 h 999580"/>
              <a:gd name="connsiteX23" fmla="*/ 667207 w 1244301"/>
              <a:gd name="connsiteY23" fmla="*/ 83513 h 999580"/>
              <a:gd name="connsiteX24" fmla="*/ 693400 w 1244301"/>
              <a:gd name="connsiteY24" fmla="*/ 95419 h 999580"/>
              <a:gd name="connsiteX25" fmla="*/ 693400 w 1244301"/>
              <a:gd name="connsiteY25" fmla="*/ 116850 h 999580"/>
              <a:gd name="connsiteX26" fmla="*/ 719594 w 1244301"/>
              <a:gd name="connsiteY26" fmla="*/ 123994 h 999580"/>
              <a:gd name="connsiteX27" fmla="*/ 733882 w 1244301"/>
              <a:gd name="connsiteY27" fmla="*/ 147805 h 999580"/>
              <a:gd name="connsiteX28" fmla="*/ 755313 w 1244301"/>
              <a:gd name="connsiteY28" fmla="*/ 140663 h 999580"/>
              <a:gd name="connsiteX29" fmla="*/ 807700 w 1244301"/>
              <a:gd name="connsiteY29" fmla="*/ 119231 h 999580"/>
              <a:gd name="connsiteX30" fmla="*/ 812463 w 1244301"/>
              <a:gd name="connsiteY30" fmla="*/ 81131 h 999580"/>
              <a:gd name="connsiteX31" fmla="*/ 848182 w 1244301"/>
              <a:gd name="connsiteY31" fmla="*/ 62081 h 999580"/>
              <a:gd name="connsiteX32" fmla="*/ 871994 w 1244301"/>
              <a:gd name="connsiteY32" fmla="*/ 57319 h 999580"/>
              <a:gd name="connsiteX33" fmla="*/ 886282 w 1244301"/>
              <a:gd name="connsiteY33" fmla="*/ 78750 h 999580"/>
              <a:gd name="connsiteX34" fmla="*/ 905332 w 1244301"/>
              <a:gd name="connsiteY34" fmla="*/ 71606 h 999580"/>
              <a:gd name="connsiteX35" fmla="*/ 926763 w 1244301"/>
              <a:gd name="connsiteY35" fmla="*/ 90656 h 999580"/>
              <a:gd name="connsiteX36" fmla="*/ 948194 w 1244301"/>
              <a:gd name="connsiteY36" fmla="*/ 85894 h 999580"/>
              <a:gd name="connsiteX37" fmla="*/ 957718 w 1244301"/>
              <a:gd name="connsiteY37" fmla="*/ 114468 h 999580"/>
              <a:gd name="connsiteX38" fmla="*/ 964863 w 1244301"/>
              <a:gd name="connsiteY38" fmla="*/ 164475 h 999580"/>
              <a:gd name="connsiteX39" fmla="*/ 1242506 w 1244301"/>
              <a:gd name="connsiteY39" fmla="*/ 666225 h 999580"/>
              <a:gd name="connsiteX40" fmla="*/ 1067256 w 1244301"/>
              <a:gd name="connsiteY40" fmla="*/ 978863 h 999580"/>
              <a:gd name="connsiteX41" fmla="*/ 619100 w 1244301"/>
              <a:gd name="connsiteY41" fmla="*/ 920920 h 999580"/>
              <a:gd name="connsiteX42" fmla="*/ 281443 w 1244301"/>
              <a:gd name="connsiteY42" fmla="*/ 523350 h 999580"/>
              <a:gd name="connsiteX0" fmla="*/ 280987 w 1243845"/>
              <a:gd name="connsiteY0" fmla="*/ 523350 h 999580"/>
              <a:gd name="connsiteX1" fmla="*/ 128588 w 1243845"/>
              <a:gd name="connsiteY1" fmla="*/ 278775 h 999580"/>
              <a:gd name="connsiteX2" fmla="*/ 9525 w 1243845"/>
              <a:gd name="connsiteY2" fmla="*/ 224006 h 999580"/>
              <a:gd name="connsiteX3" fmla="*/ 14288 w 1243845"/>
              <a:gd name="connsiteY3" fmla="*/ 185906 h 999580"/>
              <a:gd name="connsiteX4" fmla="*/ 19051 w 1243845"/>
              <a:gd name="connsiteY4" fmla="*/ 157331 h 999580"/>
              <a:gd name="connsiteX5" fmla="*/ 59531 w 1243845"/>
              <a:gd name="connsiteY5" fmla="*/ 143043 h 999580"/>
              <a:gd name="connsiteX6" fmla="*/ 95251 w 1243845"/>
              <a:gd name="connsiteY6" fmla="*/ 119231 h 999580"/>
              <a:gd name="connsiteX7" fmla="*/ 119062 w 1243845"/>
              <a:gd name="connsiteY7" fmla="*/ 114468 h 999580"/>
              <a:gd name="connsiteX8" fmla="*/ 135732 w 1243845"/>
              <a:gd name="connsiteY8" fmla="*/ 95419 h 999580"/>
              <a:gd name="connsiteX9" fmla="*/ 235743 w 1243845"/>
              <a:gd name="connsiteY9" fmla="*/ 69224 h 999580"/>
              <a:gd name="connsiteX10" fmla="*/ 283369 w 1243845"/>
              <a:gd name="connsiteY10" fmla="*/ 93038 h 999580"/>
              <a:gd name="connsiteX11" fmla="*/ 378619 w 1243845"/>
              <a:gd name="connsiteY11" fmla="*/ 76369 h 999580"/>
              <a:gd name="connsiteX12" fmla="*/ 414338 w 1243845"/>
              <a:gd name="connsiteY12" fmla="*/ 90656 h 999580"/>
              <a:gd name="connsiteX13" fmla="*/ 447675 w 1243845"/>
              <a:gd name="connsiteY13" fmla="*/ 88274 h 999580"/>
              <a:gd name="connsiteX14" fmla="*/ 488157 w 1243845"/>
              <a:gd name="connsiteY14" fmla="*/ 97800 h 999580"/>
              <a:gd name="connsiteX15" fmla="*/ 509106 w 1243845"/>
              <a:gd name="connsiteY15" fmla="*/ 99587 h 999580"/>
              <a:gd name="connsiteX16" fmla="*/ 502444 w 1243845"/>
              <a:gd name="connsiteY16" fmla="*/ 76369 h 999580"/>
              <a:gd name="connsiteX17" fmla="*/ 471488 w 1243845"/>
              <a:gd name="connsiteY17" fmla="*/ 57319 h 999580"/>
              <a:gd name="connsiteX18" fmla="*/ 542926 w 1243845"/>
              <a:gd name="connsiteY18" fmla="*/ 50175 h 999580"/>
              <a:gd name="connsiteX19" fmla="*/ 564357 w 1243845"/>
              <a:gd name="connsiteY19" fmla="*/ 28744 h 999580"/>
              <a:gd name="connsiteX20" fmla="*/ 595313 w 1243845"/>
              <a:gd name="connsiteY20" fmla="*/ 7313 h 999580"/>
              <a:gd name="connsiteX21" fmla="*/ 619126 w 1243845"/>
              <a:gd name="connsiteY21" fmla="*/ 2549 h 999580"/>
              <a:gd name="connsiteX22" fmla="*/ 638176 w 1243845"/>
              <a:gd name="connsiteY22" fmla="*/ 2550 h 999580"/>
              <a:gd name="connsiteX23" fmla="*/ 642938 w 1243845"/>
              <a:gd name="connsiteY23" fmla="*/ 31125 h 999580"/>
              <a:gd name="connsiteX24" fmla="*/ 666751 w 1243845"/>
              <a:gd name="connsiteY24" fmla="*/ 83513 h 999580"/>
              <a:gd name="connsiteX25" fmla="*/ 692944 w 1243845"/>
              <a:gd name="connsiteY25" fmla="*/ 95419 h 999580"/>
              <a:gd name="connsiteX26" fmla="*/ 692944 w 1243845"/>
              <a:gd name="connsiteY26" fmla="*/ 116850 h 999580"/>
              <a:gd name="connsiteX27" fmla="*/ 719138 w 1243845"/>
              <a:gd name="connsiteY27" fmla="*/ 123994 h 999580"/>
              <a:gd name="connsiteX28" fmla="*/ 733426 w 1243845"/>
              <a:gd name="connsiteY28" fmla="*/ 147805 h 999580"/>
              <a:gd name="connsiteX29" fmla="*/ 754857 w 1243845"/>
              <a:gd name="connsiteY29" fmla="*/ 140663 h 999580"/>
              <a:gd name="connsiteX30" fmla="*/ 807244 w 1243845"/>
              <a:gd name="connsiteY30" fmla="*/ 119231 h 999580"/>
              <a:gd name="connsiteX31" fmla="*/ 812007 w 1243845"/>
              <a:gd name="connsiteY31" fmla="*/ 81131 h 999580"/>
              <a:gd name="connsiteX32" fmla="*/ 847726 w 1243845"/>
              <a:gd name="connsiteY32" fmla="*/ 62081 h 999580"/>
              <a:gd name="connsiteX33" fmla="*/ 871538 w 1243845"/>
              <a:gd name="connsiteY33" fmla="*/ 57319 h 999580"/>
              <a:gd name="connsiteX34" fmla="*/ 885826 w 1243845"/>
              <a:gd name="connsiteY34" fmla="*/ 78750 h 999580"/>
              <a:gd name="connsiteX35" fmla="*/ 904876 w 1243845"/>
              <a:gd name="connsiteY35" fmla="*/ 71606 h 999580"/>
              <a:gd name="connsiteX36" fmla="*/ 926307 w 1243845"/>
              <a:gd name="connsiteY36" fmla="*/ 90656 h 999580"/>
              <a:gd name="connsiteX37" fmla="*/ 947738 w 1243845"/>
              <a:gd name="connsiteY37" fmla="*/ 85894 h 999580"/>
              <a:gd name="connsiteX38" fmla="*/ 957262 w 1243845"/>
              <a:gd name="connsiteY38" fmla="*/ 114468 h 999580"/>
              <a:gd name="connsiteX39" fmla="*/ 964407 w 1243845"/>
              <a:gd name="connsiteY39" fmla="*/ 164475 h 999580"/>
              <a:gd name="connsiteX40" fmla="*/ 1242050 w 1243845"/>
              <a:gd name="connsiteY40" fmla="*/ 666225 h 999580"/>
              <a:gd name="connsiteX41" fmla="*/ 1066800 w 1243845"/>
              <a:gd name="connsiteY41" fmla="*/ 978863 h 999580"/>
              <a:gd name="connsiteX42" fmla="*/ 618644 w 1243845"/>
              <a:gd name="connsiteY42" fmla="*/ 920920 h 999580"/>
              <a:gd name="connsiteX43" fmla="*/ 280987 w 1243845"/>
              <a:gd name="connsiteY43" fmla="*/ 523350 h 999580"/>
              <a:gd name="connsiteX0" fmla="*/ 274108 w 1236966"/>
              <a:gd name="connsiteY0" fmla="*/ 523350 h 999580"/>
              <a:gd name="connsiteX1" fmla="*/ 121709 w 1236966"/>
              <a:gd name="connsiteY1" fmla="*/ 278775 h 999580"/>
              <a:gd name="connsiteX2" fmla="*/ 47890 w 1236966"/>
              <a:gd name="connsiteY2" fmla="*/ 240675 h 999580"/>
              <a:gd name="connsiteX3" fmla="*/ 2646 w 1236966"/>
              <a:gd name="connsiteY3" fmla="*/ 224006 h 999580"/>
              <a:gd name="connsiteX4" fmla="*/ 7409 w 1236966"/>
              <a:gd name="connsiteY4" fmla="*/ 185906 h 999580"/>
              <a:gd name="connsiteX5" fmla="*/ 12172 w 1236966"/>
              <a:gd name="connsiteY5" fmla="*/ 157331 h 999580"/>
              <a:gd name="connsiteX6" fmla="*/ 52652 w 1236966"/>
              <a:gd name="connsiteY6" fmla="*/ 143043 h 999580"/>
              <a:gd name="connsiteX7" fmla="*/ 88372 w 1236966"/>
              <a:gd name="connsiteY7" fmla="*/ 119231 h 999580"/>
              <a:gd name="connsiteX8" fmla="*/ 112183 w 1236966"/>
              <a:gd name="connsiteY8" fmla="*/ 114468 h 999580"/>
              <a:gd name="connsiteX9" fmla="*/ 128853 w 1236966"/>
              <a:gd name="connsiteY9" fmla="*/ 95419 h 999580"/>
              <a:gd name="connsiteX10" fmla="*/ 228864 w 1236966"/>
              <a:gd name="connsiteY10" fmla="*/ 69224 h 999580"/>
              <a:gd name="connsiteX11" fmla="*/ 276490 w 1236966"/>
              <a:gd name="connsiteY11" fmla="*/ 93038 h 999580"/>
              <a:gd name="connsiteX12" fmla="*/ 371740 w 1236966"/>
              <a:gd name="connsiteY12" fmla="*/ 76369 h 999580"/>
              <a:gd name="connsiteX13" fmla="*/ 407459 w 1236966"/>
              <a:gd name="connsiteY13" fmla="*/ 90656 h 999580"/>
              <a:gd name="connsiteX14" fmla="*/ 440796 w 1236966"/>
              <a:gd name="connsiteY14" fmla="*/ 88274 h 999580"/>
              <a:gd name="connsiteX15" fmla="*/ 481278 w 1236966"/>
              <a:gd name="connsiteY15" fmla="*/ 97800 h 999580"/>
              <a:gd name="connsiteX16" fmla="*/ 502227 w 1236966"/>
              <a:gd name="connsiteY16" fmla="*/ 99587 h 999580"/>
              <a:gd name="connsiteX17" fmla="*/ 495565 w 1236966"/>
              <a:gd name="connsiteY17" fmla="*/ 76369 h 999580"/>
              <a:gd name="connsiteX18" fmla="*/ 464609 w 1236966"/>
              <a:gd name="connsiteY18" fmla="*/ 57319 h 999580"/>
              <a:gd name="connsiteX19" fmla="*/ 536047 w 1236966"/>
              <a:gd name="connsiteY19" fmla="*/ 50175 h 999580"/>
              <a:gd name="connsiteX20" fmla="*/ 557478 w 1236966"/>
              <a:gd name="connsiteY20" fmla="*/ 28744 h 999580"/>
              <a:gd name="connsiteX21" fmla="*/ 588434 w 1236966"/>
              <a:gd name="connsiteY21" fmla="*/ 7313 h 999580"/>
              <a:gd name="connsiteX22" fmla="*/ 612247 w 1236966"/>
              <a:gd name="connsiteY22" fmla="*/ 2549 h 999580"/>
              <a:gd name="connsiteX23" fmla="*/ 631297 w 1236966"/>
              <a:gd name="connsiteY23" fmla="*/ 2550 h 999580"/>
              <a:gd name="connsiteX24" fmla="*/ 636059 w 1236966"/>
              <a:gd name="connsiteY24" fmla="*/ 31125 h 999580"/>
              <a:gd name="connsiteX25" fmla="*/ 659872 w 1236966"/>
              <a:gd name="connsiteY25" fmla="*/ 83513 h 999580"/>
              <a:gd name="connsiteX26" fmla="*/ 686065 w 1236966"/>
              <a:gd name="connsiteY26" fmla="*/ 95419 h 999580"/>
              <a:gd name="connsiteX27" fmla="*/ 686065 w 1236966"/>
              <a:gd name="connsiteY27" fmla="*/ 116850 h 999580"/>
              <a:gd name="connsiteX28" fmla="*/ 712259 w 1236966"/>
              <a:gd name="connsiteY28" fmla="*/ 123994 h 999580"/>
              <a:gd name="connsiteX29" fmla="*/ 726547 w 1236966"/>
              <a:gd name="connsiteY29" fmla="*/ 147805 h 999580"/>
              <a:gd name="connsiteX30" fmla="*/ 747978 w 1236966"/>
              <a:gd name="connsiteY30" fmla="*/ 140663 h 999580"/>
              <a:gd name="connsiteX31" fmla="*/ 800365 w 1236966"/>
              <a:gd name="connsiteY31" fmla="*/ 119231 h 999580"/>
              <a:gd name="connsiteX32" fmla="*/ 805128 w 1236966"/>
              <a:gd name="connsiteY32" fmla="*/ 81131 h 999580"/>
              <a:gd name="connsiteX33" fmla="*/ 840847 w 1236966"/>
              <a:gd name="connsiteY33" fmla="*/ 62081 h 999580"/>
              <a:gd name="connsiteX34" fmla="*/ 864659 w 1236966"/>
              <a:gd name="connsiteY34" fmla="*/ 57319 h 999580"/>
              <a:gd name="connsiteX35" fmla="*/ 878947 w 1236966"/>
              <a:gd name="connsiteY35" fmla="*/ 78750 h 999580"/>
              <a:gd name="connsiteX36" fmla="*/ 897997 w 1236966"/>
              <a:gd name="connsiteY36" fmla="*/ 71606 h 999580"/>
              <a:gd name="connsiteX37" fmla="*/ 919428 w 1236966"/>
              <a:gd name="connsiteY37" fmla="*/ 90656 h 999580"/>
              <a:gd name="connsiteX38" fmla="*/ 940859 w 1236966"/>
              <a:gd name="connsiteY38" fmla="*/ 85894 h 999580"/>
              <a:gd name="connsiteX39" fmla="*/ 950383 w 1236966"/>
              <a:gd name="connsiteY39" fmla="*/ 114468 h 999580"/>
              <a:gd name="connsiteX40" fmla="*/ 957528 w 1236966"/>
              <a:gd name="connsiteY40" fmla="*/ 164475 h 999580"/>
              <a:gd name="connsiteX41" fmla="*/ 1235171 w 1236966"/>
              <a:gd name="connsiteY41" fmla="*/ 666225 h 999580"/>
              <a:gd name="connsiteX42" fmla="*/ 1059921 w 1236966"/>
              <a:gd name="connsiteY42" fmla="*/ 978863 h 999580"/>
              <a:gd name="connsiteX43" fmla="*/ 611765 w 1236966"/>
              <a:gd name="connsiteY43" fmla="*/ 920920 h 999580"/>
              <a:gd name="connsiteX44" fmla="*/ 274108 w 1236966"/>
              <a:gd name="connsiteY44" fmla="*/ 523350 h 999580"/>
              <a:gd name="connsiteX0" fmla="*/ 274108 w 1236966"/>
              <a:gd name="connsiteY0" fmla="*/ 523350 h 999580"/>
              <a:gd name="connsiteX1" fmla="*/ 121709 w 1236966"/>
              <a:gd name="connsiteY1" fmla="*/ 278775 h 999580"/>
              <a:gd name="connsiteX2" fmla="*/ 47890 w 1236966"/>
              <a:gd name="connsiteY2" fmla="*/ 240675 h 999580"/>
              <a:gd name="connsiteX3" fmla="*/ 2646 w 1236966"/>
              <a:gd name="connsiteY3" fmla="*/ 224006 h 999580"/>
              <a:gd name="connsiteX4" fmla="*/ 7409 w 1236966"/>
              <a:gd name="connsiteY4" fmla="*/ 185906 h 999580"/>
              <a:gd name="connsiteX5" fmla="*/ 12172 w 1236966"/>
              <a:gd name="connsiteY5" fmla="*/ 157331 h 999580"/>
              <a:gd name="connsiteX6" fmla="*/ 52652 w 1236966"/>
              <a:gd name="connsiteY6" fmla="*/ 143043 h 999580"/>
              <a:gd name="connsiteX7" fmla="*/ 88372 w 1236966"/>
              <a:gd name="connsiteY7" fmla="*/ 119231 h 999580"/>
              <a:gd name="connsiteX8" fmla="*/ 112183 w 1236966"/>
              <a:gd name="connsiteY8" fmla="*/ 114468 h 999580"/>
              <a:gd name="connsiteX9" fmla="*/ 128853 w 1236966"/>
              <a:gd name="connsiteY9" fmla="*/ 95419 h 999580"/>
              <a:gd name="connsiteX10" fmla="*/ 228864 w 1236966"/>
              <a:gd name="connsiteY10" fmla="*/ 69224 h 999580"/>
              <a:gd name="connsiteX11" fmla="*/ 276490 w 1236966"/>
              <a:gd name="connsiteY11" fmla="*/ 93038 h 999580"/>
              <a:gd name="connsiteX12" fmla="*/ 309827 w 1236966"/>
              <a:gd name="connsiteY12" fmla="*/ 83513 h 999580"/>
              <a:gd name="connsiteX13" fmla="*/ 371740 w 1236966"/>
              <a:gd name="connsiteY13" fmla="*/ 76369 h 999580"/>
              <a:gd name="connsiteX14" fmla="*/ 407459 w 1236966"/>
              <a:gd name="connsiteY14" fmla="*/ 90656 h 999580"/>
              <a:gd name="connsiteX15" fmla="*/ 440796 w 1236966"/>
              <a:gd name="connsiteY15" fmla="*/ 88274 h 999580"/>
              <a:gd name="connsiteX16" fmla="*/ 481278 w 1236966"/>
              <a:gd name="connsiteY16" fmla="*/ 97800 h 999580"/>
              <a:gd name="connsiteX17" fmla="*/ 502227 w 1236966"/>
              <a:gd name="connsiteY17" fmla="*/ 99587 h 999580"/>
              <a:gd name="connsiteX18" fmla="*/ 495565 w 1236966"/>
              <a:gd name="connsiteY18" fmla="*/ 76369 h 999580"/>
              <a:gd name="connsiteX19" fmla="*/ 464609 w 1236966"/>
              <a:gd name="connsiteY19" fmla="*/ 57319 h 999580"/>
              <a:gd name="connsiteX20" fmla="*/ 536047 w 1236966"/>
              <a:gd name="connsiteY20" fmla="*/ 50175 h 999580"/>
              <a:gd name="connsiteX21" fmla="*/ 557478 w 1236966"/>
              <a:gd name="connsiteY21" fmla="*/ 28744 h 999580"/>
              <a:gd name="connsiteX22" fmla="*/ 588434 w 1236966"/>
              <a:gd name="connsiteY22" fmla="*/ 7313 h 999580"/>
              <a:gd name="connsiteX23" fmla="*/ 612247 w 1236966"/>
              <a:gd name="connsiteY23" fmla="*/ 2549 h 999580"/>
              <a:gd name="connsiteX24" fmla="*/ 631297 w 1236966"/>
              <a:gd name="connsiteY24" fmla="*/ 2550 h 999580"/>
              <a:gd name="connsiteX25" fmla="*/ 636059 w 1236966"/>
              <a:gd name="connsiteY25" fmla="*/ 31125 h 999580"/>
              <a:gd name="connsiteX26" fmla="*/ 659872 w 1236966"/>
              <a:gd name="connsiteY26" fmla="*/ 83513 h 999580"/>
              <a:gd name="connsiteX27" fmla="*/ 686065 w 1236966"/>
              <a:gd name="connsiteY27" fmla="*/ 95419 h 999580"/>
              <a:gd name="connsiteX28" fmla="*/ 686065 w 1236966"/>
              <a:gd name="connsiteY28" fmla="*/ 116850 h 999580"/>
              <a:gd name="connsiteX29" fmla="*/ 712259 w 1236966"/>
              <a:gd name="connsiteY29" fmla="*/ 123994 h 999580"/>
              <a:gd name="connsiteX30" fmla="*/ 726547 w 1236966"/>
              <a:gd name="connsiteY30" fmla="*/ 147805 h 999580"/>
              <a:gd name="connsiteX31" fmla="*/ 747978 w 1236966"/>
              <a:gd name="connsiteY31" fmla="*/ 140663 h 999580"/>
              <a:gd name="connsiteX32" fmla="*/ 800365 w 1236966"/>
              <a:gd name="connsiteY32" fmla="*/ 119231 h 999580"/>
              <a:gd name="connsiteX33" fmla="*/ 805128 w 1236966"/>
              <a:gd name="connsiteY33" fmla="*/ 81131 h 999580"/>
              <a:gd name="connsiteX34" fmla="*/ 840847 w 1236966"/>
              <a:gd name="connsiteY34" fmla="*/ 62081 h 999580"/>
              <a:gd name="connsiteX35" fmla="*/ 864659 w 1236966"/>
              <a:gd name="connsiteY35" fmla="*/ 57319 h 999580"/>
              <a:gd name="connsiteX36" fmla="*/ 878947 w 1236966"/>
              <a:gd name="connsiteY36" fmla="*/ 78750 h 999580"/>
              <a:gd name="connsiteX37" fmla="*/ 897997 w 1236966"/>
              <a:gd name="connsiteY37" fmla="*/ 71606 h 999580"/>
              <a:gd name="connsiteX38" fmla="*/ 919428 w 1236966"/>
              <a:gd name="connsiteY38" fmla="*/ 90656 h 999580"/>
              <a:gd name="connsiteX39" fmla="*/ 940859 w 1236966"/>
              <a:gd name="connsiteY39" fmla="*/ 85894 h 999580"/>
              <a:gd name="connsiteX40" fmla="*/ 950383 w 1236966"/>
              <a:gd name="connsiteY40" fmla="*/ 114468 h 999580"/>
              <a:gd name="connsiteX41" fmla="*/ 957528 w 1236966"/>
              <a:gd name="connsiteY41" fmla="*/ 164475 h 999580"/>
              <a:gd name="connsiteX42" fmla="*/ 1235171 w 1236966"/>
              <a:gd name="connsiteY42" fmla="*/ 666225 h 999580"/>
              <a:gd name="connsiteX43" fmla="*/ 1059921 w 1236966"/>
              <a:gd name="connsiteY43" fmla="*/ 978863 h 999580"/>
              <a:gd name="connsiteX44" fmla="*/ 611765 w 1236966"/>
              <a:gd name="connsiteY44" fmla="*/ 920920 h 999580"/>
              <a:gd name="connsiteX45" fmla="*/ 274108 w 1236966"/>
              <a:gd name="connsiteY45" fmla="*/ 523350 h 999580"/>
              <a:gd name="connsiteX0" fmla="*/ 274108 w 1236966"/>
              <a:gd name="connsiteY0" fmla="*/ 523350 h 999580"/>
              <a:gd name="connsiteX1" fmla="*/ 121709 w 1236966"/>
              <a:gd name="connsiteY1" fmla="*/ 278775 h 999580"/>
              <a:gd name="connsiteX2" fmla="*/ 47890 w 1236966"/>
              <a:gd name="connsiteY2" fmla="*/ 240675 h 999580"/>
              <a:gd name="connsiteX3" fmla="*/ 2646 w 1236966"/>
              <a:gd name="connsiteY3" fmla="*/ 224006 h 999580"/>
              <a:gd name="connsiteX4" fmla="*/ 7409 w 1236966"/>
              <a:gd name="connsiteY4" fmla="*/ 185906 h 999580"/>
              <a:gd name="connsiteX5" fmla="*/ 12172 w 1236966"/>
              <a:gd name="connsiteY5" fmla="*/ 157331 h 999580"/>
              <a:gd name="connsiteX6" fmla="*/ 52652 w 1236966"/>
              <a:gd name="connsiteY6" fmla="*/ 143043 h 999580"/>
              <a:gd name="connsiteX7" fmla="*/ 88372 w 1236966"/>
              <a:gd name="connsiteY7" fmla="*/ 119231 h 999580"/>
              <a:gd name="connsiteX8" fmla="*/ 112183 w 1236966"/>
              <a:gd name="connsiteY8" fmla="*/ 114468 h 999580"/>
              <a:gd name="connsiteX9" fmla="*/ 128853 w 1236966"/>
              <a:gd name="connsiteY9" fmla="*/ 95419 h 999580"/>
              <a:gd name="connsiteX10" fmla="*/ 228864 w 1236966"/>
              <a:gd name="connsiteY10" fmla="*/ 69224 h 999580"/>
              <a:gd name="connsiteX11" fmla="*/ 276490 w 1236966"/>
              <a:gd name="connsiteY11" fmla="*/ 93038 h 999580"/>
              <a:gd name="connsiteX12" fmla="*/ 309827 w 1236966"/>
              <a:gd name="connsiteY12" fmla="*/ 83513 h 999580"/>
              <a:gd name="connsiteX13" fmla="*/ 331258 w 1236966"/>
              <a:gd name="connsiteY13" fmla="*/ 93038 h 999580"/>
              <a:gd name="connsiteX14" fmla="*/ 371740 w 1236966"/>
              <a:gd name="connsiteY14" fmla="*/ 76369 h 999580"/>
              <a:gd name="connsiteX15" fmla="*/ 407459 w 1236966"/>
              <a:gd name="connsiteY15" fmla="*/ 90656 h 999580"/>
              <a:gd name="connsiteX16" fmla="*/ 440796 w 1236966"/>
              <a:gd name="connsiteY16" fmla="*/ 88274 h 999580"/>
              <a:gd name="connsiteX17" fmla="*/ 481278 w 1236966"/>
              <a:gd name="connsiteY17" fmla="*/ 97800 h 999580"/>
              <a:gd name="connsiteX18" fmla="*/ 502227 w 1236966"/>
              <a:gd name="connsiteY18" fmla="*/ 99587 h 999580"/>
              <a:gd name="connsiteX19" fmla="*/ 495565 w 1236966"/>
              <a:gd name="connsiteY19" fmla="*/ 76369 h 999580"/>
              <a:gd name="connsiteX20" fmla="*/ 464609 w 1236966"/>
              <a:gd name="connsiteY20" fmla="*/ 57319 h 999580"/>
              <a:gd name="connsiteX21" fmla="*/ 536047 w 1236966"/>
              <a:gd name="connsiteY21" fmla="*/ 50175 h 999580"/>
              <a:gd name="connsiteX22" fmla="*/ 557478 w 1236966"/>
              <a:gd name="connsiteY22" fmla="*/ 28744 h 999580"/>
              <a:gd name="connsiteX23" fmla="*/ 588434 w 1236966"/>
              <a:gd name="connsiteY23" fmla="*/ 7313 h 999580"/>
              <a:gd name="connsiteX24" fmla="*/ 612247 w 1236966"/>
              <a:gd name="connsiteY24" fmla="*/ 2549 h 999580"/>
              <a:gd name="connsiteX25" fmla="*/ 631297 w 1236966"/>
              <a:gd name="connsiteY25" fmla="*/ 2550 h 999580"/>
              <a:gd name="connsiteX26" fmla="*/ 636059 w 1236966"/>
              <a:gd name="connsiteY26" fmla="*/ 31125 h 999580"/>
              <a:gd name="connsiteX27" fmla="*/ 659872 w 1236966"/>
              <a:gd name="connsiteY27" fmla="*/ 83513 h 999580"/>
              <a:gd name="connsiteX28" fmla="*/ 686065 w 1236966"/>
              <a:gd name="connsiteY28" fmla="*/ 95419 h 999580"/>
              <a:gd name="connsiteX29" fmla="*/ 686065 w 1236966"/>
              <a:gd name="connsiteY29" fmla="*/ 116850 h 999580"/>
              <a:gd name="connsiteX30" fmla="*/ 712259 w 1236966"/>
              <a:gd name="connsiteY30" fmla="*/ 123994 h 999580"/>
              <a:gd name="connsiteX31" fmla="*/ 726547 w 1236966"/>
              <a:gd name="connsiteY31" fmla="*/ 147805 h 999580"/>
              <a:gd name="connsiteX32" fmla="*/ 747978 w 1236966"/>
              <a:gd name="connsiteY32" fmla="*/ 140663 h 999580"/>
              <a:gd name="connsiteX33" fmla="*/ 800365 w 1236966"/>
              <a:gd name="connsiteY33" fmla="*/ 119231 h 999580"/>
              <a:gd name="connsiteX34" fmla="*/ 805128 w 1236966"/>
              <a:gd name="connsiteY34" fmla="*/ 81131 h 999580"/>
              <a:gd name="connsiteX35" fmla="*/ 840847 w 1236966"/>
              <a:gd name="connsiteY35" fmla="*/ 62081 h 999580"/>
              <a:gd name="connsiteX36" fmla="*/ 864659 w 1236966"/>
              <a:gd name="connsiteY36" fmla="*/ 57319 h 999580"/>
              <a:gd name="connsiteX37" fmla="*/ 878947 w 1236966"/>
              <a:gd name="connsiteY37" fmla="*/ 78750 h 999580"/>
              <a:gd name="connsiteX38" fmla="*/ 897997 w 1236966"/>
              <a:gd name="connsiteY38" fmla="*/ 71606 h 999580"/>
              <a:gd name="connsiteX39" fmla="*/ 919428 w 1236966"/>
              <a:gd name="connsiteY39" fmla="*/ 90656 h 999580"/>
              <a:gd name="connsiteX40" fmla="*/ 940859 w 1236966"/>
              <a:gd name="connsiteY40" fmla="*/ 85894 h 999580"/>
              <a:gd name="connsiteX41" fmla="*/ 950383 w 1236966"/>
              <a:gd name="connsiteY41" fmla="*/ 114468 h 999580"/>
              <a:gd name="connsiteX42" fmla="*/ 957528 w 1236966"/>
              <a:gd name="connsiteY42" fmla="*/ 164475 h 999580"/>
              <a:gd name="connsiteX43" fmla="*/ 1235171 w 1236966"/>
              <a:gd name="connsiteY43" fmla="*/ 666225 h 999580"/>
              <a:gd name="connsiteX44" fmla="*/ 1059921 w 1236966"/>
              <a:gd name="connsiteY44" fmla="*/ 978863 h 999580"/>
              <a:gd name="connsiteX45" fmla="*/ 611765 w 1236966"/>
              <a:gd name="connsiteY45" fmla="*/ 920920 h 999580"/>
              <a:gd name="connsiteX46" fmla="*/ 274108 w 1236966"/>
              <a:gd name="connsiteY46" fmla="*/ 523350 h 999580"/>
              <a:gd name="connsiteX0" fmla="*/ 274108 w 1236966"/>
              <a:gd name="connsiteY0" fmla="*/ 523350 h 999580"/>
              <a:gd name="connsiteX1" fmla="*/ 121709 w 1236966"/>
              <a:gd name="connsiteY1" fmla="*/ 278775 h 999580"/>
              <a:gd name="connsiteX2" fmla="*/ 47890 w 1236966"/>
              <a:gd name="connsiteY2" fmla="*/ 240675 h 999580"/>
              <a:gd name="connsiteX3" fmla="*/ 2646 w 1236966"/>
              <a:gd name="connsiteY3" fmla="*/ 224006 h 999580"/>
              <a:gd name="connsiteX4" fmla="*/ 7409 w 1236966"/>
              <a:gd name="connsiteY4" fmla="*/ 185906 h 999580"/>
              <a:gd name="connsiteX5" fmla="*/ 12172 w 1236966"/>
              <a:gd name="connsiteY5" fmla="*/ 157331 h 999580"/>
              <a:gd name="connsiteX6" fmla="*/ 52652 w 1236966"/>
              <a:gd name="connsiteY6" fmla="*/ 143043 h 999580"/>
              <a:gd name="connsiteX7" fmla="*/ 88372 w 1236966"/>
              <a:gd name="connsiteY7" fmla="*/ 119231 h 999580"/>
              <a:gd name="connsiteX8" fmla="*/ 112183 w 1236966"/>
              <a:gd name="connsiteY8" fmla="*/ 114468 h 999580"/>
              <a:gd name="connsiteX9" fmla="*/ 128853 w 1236966"/>
              <a:gd name="connsiteY9" fmla="*/ 95419 h 999580"/>
              <a:gd name="connsiteX10" fmla="*/ 183621 w 1236966"/>
              <a:gd name="connsiteY10" fmla="*/ 73988 h 999580"/>
              <a:gd name="connsiteX11" fmla="*/ 228864 w 1236966"/>
              <a:gd name="connsiteY11" fmla="*/ 69224 h 999580"/>
              <a:gd name="connsiteX12" fmla="*/ 276490 w 1236966"/>
              <a:gd name="connsiteY12" fmla="*/ 93038 h 999580"/>
              <a:gd name="connsiteX13" fmla="*/ 309827 w 1236966"/>
              <a:gd name="connsiteY13" fmla="*/ 83513 h 999580"/>
              <a:gd name="connsiteX14" fmla="*/ 331258 w 1236966"/>
              <a:gd name="connsiteY14" fmla="*/ 93038 h 999580"/>
              <a:gd name="connsiteX15" fmla="*/ 371740 w 1236966"/>
              <a:gd name="connsiteY15" fmla="*/ 76369 h 999580"/>
              <a:gd name="connsiteX16" fmla="*/ 407459 w 1236966"/>
              <a:gd name="connsiteY16" fmla="*/ 90656 h 999580"/>
              <a:gd name="connsiteX17" fmla="*/ 440796 w 1236966"/>
              <a:gd name="connsiteY17" fmla="*/ 88274 h 999580"/>
              <a:gd name="connsiteX18" fmla="*/ 481278 w 1236966"/>
              <a:gd name="connsiteY18" fmla="*/ 97800 h 999580"/>
              <a:gd name="connsiteX19" fmla="*/ 502227 w 1236966"/>
              <a:gd name="connsiteY19" fmla="*/ 99587 h 999580"/>
              <a:gd name="connsiteX20" fmla="*/ 495565 w 1236966"/>
              <a:gd name="connsiteY20" fmla="*/ 76369 h 999580"/>
              <a:gd name="connsiteX21" fmla="*/ 464609 w 1236966"/>
              <a:gd name="connsiteY21" fmla="*/ 57319 h 999580"/>
              <a:gd name="connsiteX22" fmla="*/ 536047 w 1236966"/>
              <a:gd name="connsiteY22" fmla="*/ 50175 h 999580"/>
              <a:gd name="connsiteX23" fmla="*/ 557478 w 1236966"/>
              <a:gd name="connsiteY23" fmla="*/ 28744 h 999580"/>
              <a:gd name="connsiteX24" fmla="*/ 588434 w 1236966"/>
              <a:gd name="connsiteY24" fmla="*/ 7313 h 999580"/>
              <a:gd name="connsiteX25" fmla="*/ 612247 w 1236966"/>
              <a:gd name="connsiteY25" fmla="*/ 2549 h 999580"/>
              <a:gd name="connsiteX26" fmla="*/ 631297 w 1236966"/>
              <a:gd name="connsiteY26" fmla="*/ 2550 h 999580"/>
              <a:gd name="connsiteX27" fmla="*/ 636059 w 1236966"/>
              <a:gd name="connsiteY27" fmla="*/ 31125 h 999580"/>
              <a:gd name="connsiteX28" fmla="*/ 659872 w 1236966"/>
              <a:gd name="connsiteY28" fmla="*/ 83513 h 999580"/>
              <a:gd name="connsiteX29" fmla="*/ 686065 w 1236966"/>
              <a:gd name="connsiteY29" fmla="*/ 95419 h 999580"/>
              <a:gd name="connsiteX30" fmla="*/ 686065 w 1236966"/>
              <a:gd name="connsiteY30" fmla="*/ 116850 h 999580"/>
              <a:gd name="connsiteX31" fmla="*/ 712259 w 1236966"/>
              <a:gd name="connsiteY31" fmla="*/ 123994 h 999580"/>
              <a:gd name="connsiteX32" fmla="*/ 726547 w 1236966"/>
              <a:gd name="connsiteY32" fmla="*/ 147805 h 999580"/>
              <a:gd name="connsiteX33" fmla="*/ 747978 w 1236966"/>
              <a:gd name="connsiteY33" fmla="*/ 140663 h 999580"/>
              <a:gd name="connsiteX34" fmla="*/ 800365 w 1236966"/>
              <a:gd name="connsiteY34" fmla="*/ 119231 h 999580"/>
              <a:gd name="connsiteX35" fmla="*/ 805128 w 1236966"/>
              <a:gd name="connsiteY35" fmla="*/ 81131 h 999580"/>
              <a:gd name="connsiteX36" fmla="*/ 840847 w 1236966"/>
              <a:gd name="connsiteY36" fmla="*/ 62081 h 999580"/>
              <a:gd name="connsiteX37" fmla="*/ 864659 w 1236966"/>
              <a:gd name="connsiteY37" fmla="*/ 57319 h 999580"/>
              <a:gd name="connsiteX38" fmla="*/ 878947 w 1236966"/>
              <a:gd name="connsiteY38" fmla="*/ 78750 h 999580"/>
              <a:gd name="connsiteX39" fmla="*/ 897997 w 1236966"/>
              <a:gd name="connsiteY39" fmla="*/ 71606 h 999580"/>
              <a:gd name="connsiteX40" fmla="*/ 919428 w 1236966"/>
              <a:gd name="connsiteY40" fmla="*/ 90656 h 999580"/>
              <a:gd name="connsiteX41" fmla="*/ 940859 w 1236966"/>
              <a:gd name="connsiteY41" fmla="*/ 85894 h 999580"/>
              <a:gd name="connsiteX42" fmla="*/ 950383 w 1236966"/>
              <a:gd name="connsiteY42" fmla="*/ 114468 h 999580"/>
              <a:gd name="connsiteX43" fmla="*/ 957528 w 1236966"/>
              <a:gd name="connsiteY43" fmla="*/ 164475 h 999580"/>
              <a:gd name="connsiteX44" fmla="*/ 1235171 w 1236966"/>
              <a:gd name="connsiteY44" fmla="*/ 666225 h 999580"/>
              <a:gd name="connsiteX45" fmla="*/ 1059921 w 1236966"/>
              <a:gd name="connsiteY45" fmla="*/ 978863 h 999580"/>
              <a:gd name="connsiteX46" fmla="*/ 611765 w 1236966"/>
              <a:gd name="connsiteY46" fmla="*/ 920920 h 999580"/>
              <a:gd name="connsiteX47" fmla="*/ 274108 w 1236966"/>
              <a:gd name="connsiteY47" fmla="*/ 523350 h 999580"/>
              <a:gd name="connsiteX0" fmla="*/ 274108 w 1236966"/>
              <a:gd name="connsiteY0" fmla="*/ 523350 h 999580"/>
              <a:gd name="connsiteX1" fmla="*/ 121709 w 1236966"/>
              <a:gd name="connsiteY1" fmla="*/ 278775 h 999580"/>
              <a:gd name="connsiteX2" fmla="*/ 47890 w 1236966"/>
              <a:gd name="connsiteY2" fmla="*/ 240675 h 999580"/>
              <a:gd name="connsiteX3" fmla="*/ 2646 w 1236966"/>
              <a:gd name="connsiteY3" fmla="*/ 224006 h 999580"/>
              <a:gd name="connsiteX4" fmla="*/ 7409 w 1236966"/>
              <a:gd name="connsiteY4" fmla="*/ 185906 h 999580"/>
              <a:gd name="connsiteX5" fmla="*/ 12172 w 1236966"/>
              <a:gd name="connsiteY5" fmla="*/ 157331 h 999580"/>
              <a:gd name="connsiteX6" fmla="*/ 52652 w 1236966"/>
              <a:gd name="connsiteY6" fmla="*/ 143043 h 999580"/>
              <a:gd name="connsiteX7" fmla="*/ 88372 w 1236966"/>
              <a:gd name="connsiteY7" fmla="*/ 119231 h 999580"/>
              <a:gd name="connsiteX8" fmla="*/ 112183 w 1236966"/>
              <a:gd name="connsiteY8" fmla="*/ 114468 h 999580"/>
              <a:gd name="connsiteX9" fmla="*/ 128853 w 1236966"/>
              <a:gd name="connsiteY9" fmla="*/ 95419 h 999580"/>
              <a:gd name="connsiteX10" fmla="*/ 157427 w 1236966"/>
              <a:gd name="connsiteY10" fmla="*/ 88275 h 999580"/>
              <a:gd name="connsiteX11" fmla="*/ 183621 w 1236966"/>
              <a:gd name="connsiteY11" fmla="*/ 73988 h 999580"/>
              <a:gd name="connsiteX12" fmla="*/ 228864 w 1236966"/>
              <a:gd name="connsiteY12" fmla="*/ 69224 h 999580"/>
              <a:gd name="connsiteX13" fmla="*/ 276490 w 1236966"/>
              <a:gd name="connsiteY13" fmla="*/ 93038 h 999580"/>
              <a:gd name="connsiteX14" fmla="*/ 309827 w 1236966"/>
              <a:gd name="connsiteY14" fmla="*/ 83513 h 999580"/>
              <a:gd name="connsiteX15" fmla="*/ 331258 w 1236966"/>
              <a:gd name="connsiteY15" fmla="*/ 93038 h 999580"/>
              <a:gd name="connsiteX16" fmla="*/ 371740 w 1236966"/>
              <a:gd name="connsiteY16" fmla="*/ 76369 h 999580"/>
              <a:gd name="connsiteX17" fmla="*/ 407459 w 1236966"/>
              <a:gd name="connsiteY17" fmla="*/ 90656 h 999580"/>
              <a:gd name="connsiteX18" fmla="*/ 440796 w 1236966"/>
              <a:gd name="connsiteY18" fmla="*/ 88274 h 999580"/>
              <a:gd name="connsiteX19" fmla="*/ 481278 w 1236966"/>
              <a:gd name="connsiteY19" fmla="*/ 97800 h 999580"/>
              <a:gd name="connsiteX20" fmla="*/ 502227 w 1236966"/>
              <a:gd name="connsiteY20" fmla="*/ 99587 h 999580"/>
              <a:gd name="connsiteX21" fmla="*/ 495565 w 1236966"/>
              <a:gd name="connsiteY21" fmla="*/ 76369 h 999580"/>
              <a:gd name="connsiteX22" fmla="*/ 464609 w 1236966"/>
              <a:gd name="connsiteY22" fmla="*/ 57319 h 999580"/>
              <a:gd name="connsiteX23" fmla="*/ 536047 w 1236966"/>
              <a:gd name="connsiteY23" fmla="*/ 50175 h 999580"/>
              <a:gd name="connsiteX24" fmla="*/ 557478 w 1236966"/>
              <a:gd name="connsiteY24" fmla="*/ 28744 h 999580"/>
              <a:gd name="connsiteX25" fmla="*/ 588434 w 1236966"/>
              <a:gd name="connsiteY25" fmla="*/ 7313 h 999580"/>
              <a:gd name="connsiteX26" fmla="*/ 612247 w 1236966"/>
              <a:gd name="connsiteY26" fmla="*/ 2549 h 999580"/>
              <a:gd name="connsiteX27" fmla="*/ 631297 w 1236966"/>
              <a:gd name="connsiteY27" fmla="*/ 2550 h 999580"/>
              <a:gd name="connsiteX28" fmla="*/ 636059 w 1236966"/>
              <a:gd name="connsiteY28" fmla="*/ 31125 h 999580"/>
              <a:gd name="connsiteX29" fmla="*/ 659872 w 1236966"/>
              <a:gd name="connsiteY29" fmla="*/ 83513 h 999580"/>
              <a:gd name="connsiteX30" fmla="*/ 686065 w 1236966"/>
              <a:gd name="connsiteY30" fmla="*/ 95419 h 999580"/>
              <a:gd name="connsiteX31" fmla="*/ 686065 w 1236966"/>
              <a:gd name="connsiteY31" fmla="*/ 116850 h 999580"/>
              <a:gd name="connsiteX32" fmla="*/ 712259 w 1236966"/>
              <a:gd name="connsiteY32" fmla="*/ 123994 h 999580"/>
              <a:gd name="connsiteX33" fmla="*/ 726547 w 1236966"/>
              <a:gd name="connsiteY33" fmla="*/ 147805 h 999580"/>
              <a:gd name="connsiteX34" fmla="*/ 747978 w 1236966"/>
              <a:gd name="connsiteY34" fmla="*/ 140663 h 999580"/>
              <a:gd name="connsiteX35" fmla="*/ 800365 w 1236966"/>
              <a:gd name="connsiteY35" fmla="*/ 119231 h 999580"/>
              <a:gd name="connsiteX36" fmla="*/ 805128 w 1236966"/>
              <a:gd name="connsiteY36" fmla="*/ 81131 h 999580"/>
              <a:gd name="connsiteX37" fmla="*/ 840847 w 1236966"/>
              <a:gd name="connsiteY37" fmla="*/ 62081 h 999580"/>
              <a:gd name="connsiteX38" fmla="*/ 864659 w 1236966"/>
              <a:gd name="connsiteY38" fmla="*/ 57319 h 999580"/>
              <a:gd name="connsiteX39" fmla="*/ 878947 w 1236966"/>
              <a:gd name="connsiteY39" fmla="*/ 78750 h 999580"/>
              <a:gd name="connsiteX40" fmla="*/ 897997 w 1236966"/>
              <a:gd name="connsiteY40" fmla="*/ 71606 h 999580"/>
              <a:gd name="connsiteX41" fmla="*/ 919428 w 1236966"/>
              <a:gd name="connsiteY41" fmla="*/ 90656 h 999580"/>
              <a:gd name="connsiteX42" fmla="*/ 940859 w 1236966"/>
              <a:gd name="connsiteY42" fmla="*/ 85894 h 999580"/>
              <a:gd name="connsiteX43" fmla="*/ 950383 w 1236966"/>
              <a:gd name="connsiteY43" fmla="*/ 114468 h 999580"/>
              <a:gd name="connsiteX44" fmla="*/ 957528 w 1236966"/>
              <a:gd name="connsiteY44" fmla="*/ 164475 h 999580"/>
              <a:gd name="connsiteX45" fmla="*/ 1235171 w 1236966"/>
              <a:gd name="connsiteY45" fmla="*/ 666225 h 999580"/>
              <a:gd name="connsiteX46" fmla="*/ 1059921 w 1236966"/>
              <a:gd name="connsiteY46" fmla="*/ 978863 h 999580"/>
              <a:gd name="connsiteX47" fmla="*/ 611765 w 1236966"/>
              <a:gd name="connsiteY47" fmla="*/ 920920 h 999580"/>
              <a:gd name="connsiteX48" fmla="*/ 274108 w 1236966"/>
              <a:gd name="connsiteY48" fmla="*/ 523350 h 999580"/>
              <a:gd name="connsiteX0" fmla="*/ 274108 w 1236966"/>
              <a:gd name="connsiteY0" fmla="*/ 523350 h 999580"/>
              <a:gd name="connsiteX1" fmla="*/ 121709 w 1236966"/>
              <a:gd name="connsiteY1" fmla="*/ 278775 h 999580"/>
              <a:gd name="connsiteX2" fmla="*/ 47890 w 1236966"/>
              <a:gd name="connsiteY2" fmla="*/ 240675 h 999580"/>
              <a:gd name="connsiteX3" fmla="*/ 2646 w 1236966"/>
              <a:gd name="connsiteY3" fmla="*/ 224006 h 999580"/>
              <a:gd name="connsiteX4" fmla="*/ 7409 w 1236966"/>
              <a:gd name="connsiteY4" fmla="*/ 185906 h 999580"/>
              <a:gd name="connsiteX5" fmla="*/ 12172 w 1236966"/>
              <a:gd name="connsiteY5" fmla="*/ 157331 h 999580"/>
              <a:gd name="connsiteX6" fmla="*/ 52652 w 1236966"/>
              <a:gd name="connsiteY6" fmla="*/ 143043 h 999580"/>
              <a:gd name="connsiteX7" fmla="*/ 88372 w 1236966"/>
              <a:gd name="connsiteY7" fmla="*/ 119231 h 999580"/>
              <a:gd name="connsiteX8" fmla="*/ 112183 w 1236966"/>
              <a:gd name="connsiteY8" fmla="*/ 114468 h 999580"/>
              <a:gd name="connsiteX9" fmla="*/ 128853 w 1236966"/>
              <a:gd name="connsiteY9" fmla="*/ 95419 h 999580"/>
              <a:gd name="connsiteX10" fmla="*/ 157427 w 1236966"/>
              <a:gd name="connsiteY10" fmla="*/ 88275 h 999580"/>
              <a:gd name="connsiteX11" fmla="*/ 183621 w 1236966"/>
              <a:gd name="connsiteY11" fmla="*/ 73988 h 999580"/>
              <a:gd name="connsiteX12" fmla="*/ 228864 w 1236966"/>
              <a:gd name="connsiteY12" fmla="*/ 69224 h 999580"/>
              <a:gd name="connsiteX13" fmla="*/ 276490 w 1236966"/>
              <a:gd name="connsiteY13" fmla="*/ 93038 h 999580"/>
              <a:gd name="connsiteX14" fmla="*/ 309827 w 1236966"/>
              <a:gd name="connsiteY14" fmla="*/ 83513 h 999580"/>
              <a:gd name="connsiteX15" fmla="*/ 331258 w 1236966"/>
              <a:gd name="connsiteY15" fmla="*/ 93038 h 999580"/>
              <a:gd name="connsiteX16" fmla="*/ 338402 w 1236966"/>
              <a:gd name="connsiteY16" fmla="*/ 76369 h 999580"/>
              <a:gd name="connsiteX17" fmla="*/ 371740 w 1236966"/>
              <a:gd name="connsiteY17" fmla="*/ 76369 h 999580"/>
              <a:gd name="connsiteX18" fmla="*/ 407459 w 1236966"/>
              <a:gd name="connsiteY18" fmla="*/ 90656 h 999580"/>
              <a:gd name="connsiteX19" fmla="*/ 440796 w 1236966"/>
              <a:gd name="connsiteY19" fmla="*/ 88274 h 999580"/>
              <a:gd name="connsiteX20" fmla="*/ 481278 w 1236966"/>
              <a:gd name="connsiteY20" fmla="*/ 97800 h 999580"/>
              <a:gd name="connsiteX21" fmla="*/ 502227 w 1236966"/>
              <a:gd name="connsiteY21" fmla="*/ 99587 h 999580"/>
              <a:gd name="connsiteX22" fmla="*/ 495565 w 1236966"/>
              <a:gd name="connsiteY22" fmla="*/ 76369 h 999580"/>
              <a:gd name="connsiteX23" fmla="*/ 464609 w 1236966"/>
              <a:gd name="connsiteY23" fmla="*/ 57319 h 999580"/>
              <a:gd name="connsiteX24" fmla="*/ 536047 w 1236966"/>
              <a:gd name="connsiteY24" fmla="*/ 50175 h 999580"/>
              <a:gd name="connsiteX25" fmla="*/ 557478 w 1236966"/>
              <a:gd name="connsiteY25" fmla="*/ 28744 h 999580"/>
              <a:gd name="connsiteX26" fmla="*/ 588434 w 1236966"/>
              <a:gd name="connsiteY26" fmla="*/ 7313 h 999580"/>
              <a:gd name="connsiteX27" fmla="*/ 612247 w 1236966"/>
              <a:gd name="connsiteY27" fmla="*/ 2549 h 999580"/>
              <a:gd name="connsiteX28" fmla="*/ 631297 w 1236966"/>
              <a:gd name="connsiteY28" fmla="*/ 2550 h 999580"/>
              <a:gd name="connsiteX29" fmla="*/ 636059 w 1236966"/>
              <a:gd name="connsiteY29" fmla="*/ 31125 h 999580"/>
              <a:gd name="connsiteX30" fmla="*/ 659872 w 1236966"/>
              <a:gd name="connsiteY30" fmla="*/ 83513 h 999580"/>
              <a:gd name="connsiteX31" fmla="*/ 686065 w 1236966"/>
              <a:gd name="connsiteY31" fmla="*/ 95419 h 999580"/>
              <a:gd name="connsiteX32" fmla="*/ 686065 w 1236966"/>
              <a:gd name="connsiteY32" fmla="*/ 116850 h 999580"/>
              <a:gd name="connsiteX33" fmla="*/ 712259 w 1236966"/>
              <a:gd name="connsiteY33" fmla="*/ 123994 h 999580"/>
              <a:gd name="connsiteX34" fmla="*/ 726547 w 1236966"/>
              <a:gd name="connsiteY34" fmla="*/ 147805 h 999580"/>
              <a:gd name="connsiteX35" fmla="*/ 747978 w 1236966"/>
              <a:gd name="connsiteY35" fmla="*/ 140663 h 999580"/>
              <a:gd name="connsiteX36" fmla="*/ 800365 w 1236966"/>
              <a:gd name="connsiteY36" fmla="*/ 119231 h 999580"/>
              <a:gd name="connsiteX37" fmla="*/ 805128 w 1236966"/>
              <a:gd name="connsiteY37" fmla="*/ 81131 h 999580"/>
              <a:gd name="connsiteX38" fmla="*/ 840847 w 1236966"/>
              <a:gd name="connsiteY38" fmla="*/ 62081 h 999580"/>
              <a:gd name="connsiteX39" fmla="*/ 864659 w 1236966"/>
              <a:gd name="connsiteY39" fmla="*/ 57319 h 999580"/>
              <a:gd name="connsiteX40" fmla="*/ 878947 w 1236966"/>
              <a:gd name="connsiteY40" fmla="*/ 78750 h 999580"/>
              <a:gd name="connsiteX41" fmla="*/ 897997 w 1236966"/>
              <a:gd name="connsiteY41" fmla="*/ 71606 h 999580"/>
              <a:gd name="connsiteX42" fmla="*/ 919428 w 1236966"/>
              <a:gd name="connsiteY42" fmla="*/ 90656 h 999580"/>
              <a:gd name="connsiteX43" fmla="*/ 940859 w 1236966"/>
              <a:gd name="connsiteY43" fmla="*/ 85894 h 999580"/>
              <a:gd name="connsiteX44" fmla="*/ 950383 w 1236966"/>
              <a:gd name="connsiteY44" fmla="*/ 114468 h 999580"/>
              <a:gd name="connsiteX45" fmla="*/ 957528 w 1236966"/>
              <a:gd name="connsiteY45" fmla="*/ 164475 h 999580"/>
              <a:gd name="connsiteX46" fmla="*/ 1235171 w 1236966"/>
              <a:gd name="connsiteY46" fmla="*/ 666225 h 999580"/>
              <a:gd name="connsiteX47" fmla="*/ 1059921 w 1236966"/>
              <a:gd name="connsiteY47" fmla="*/ 978863 h 999580"/>
              <a:gd name="connsiteX48" fmla="*/ 611765 w 1236966"/>
              <a:gd name="connsiteY48" fmla="*/ 920920 h 999580"/>
              <a:gd name="connsiteX49" fmla="*/ 274108 w 1236966"/>
              <a:gd name="connsiteY49" fmla="*/ 523350 h 999580"/>
              <a:gd name="connsiteX0" fmla="*/ 274108 w 1236966"/>
              <a:gd name="connsiteY0" fmla="*/ 523350 h 999580"/>
              <a:gd name="connsiteX1" fmla="*/ 121709 w 1236966"/>
              <a:gd name="connsiteY1" fmla="*/ 278775 h 999580"/>
              <a:gd name="connsiteX2" fmla="*/ 47890 w 1236966"/>
              <a:gd name="connsiteY2" fmla="*/ 240675 h 999580"/>
              <a:gd name="connsiteX3" fmla="*/ 2646 w 1236966"/>
              <a:gd name="connsiteY3" fmla="*/ 224006 h 999580"/>
              <a:gd name="connsiteX4" fmla="*/ 7409 w 1236966"/>
              <a:gd name="connsiteY4" fmla="*/ 185906 h 999580"/>
              <a:gd name="connsiteX5" fmla="*/ 12172 w 1236966"/>
              <a:gd name="connsiteY5" fmla="*/ 157331 h 999580"/>
              <a:gd name="connsiteX6" fmla="*/ 52652 w 1236966"/>
              <a:gd name="connsiteY6" fmla="*/ 143043 h 999580"/>
              <a:gd name="connsiteX7" fmla="*/ 88372 w 1236966"/>
              <a:gd name="connsiteY7" fmla="*/ 119231 h 999580"/>
              <a:gd name="connsiteX8" fmla="*/ 112183 w 1236966"/>
              <a:gd name="connsiteY8" fmla="*/ 114468 h 999580"/>
              <a:gd name="connsiteX9" fmla="*/ 128853 w 1236966"/>
              <a:gd name="connsiteY9" fmla="*/ 95419 h 999580"/>
              <a:gd name="connsiteX10" fmla="*/ 157427 w 1236966"/>
              <a:gd name="connsiteY10" fmla="*/ 88275 h 999580"/>
              <a:gd name="connsiteX11" fmla="*/ 183621 w 1236966"/>
              <a:gd name="connsiteY11" fmla="*/ 73988 h 999580"/>
              <a:gd name="connsiteX12" fmla="*/ 228864 w 1236966"/>
              <a:gd name="connsiteY12" fmla="*/ 69224 h 999580"/>
              <a:gd name="connsiteX13" fmla="*/ 276490 w 1236966"/>
              <a:gd name="connsiteY13" fmla="*/ 93038 h 999580"/>
              <a:gd name="connsiteX14" fmla="*/ 309827 w 1236966"/>
              <a:gd name="connsiteY14" fmla="*/ 83513 h 999580"/>
              <a:gd name="connsiteX15" fmla="*/ 331258 w 1236966"/>
              <a:gd name="connsiteY15" fmla="*/ 93038 h 999580"/>
              <a:gd name="connsiteX16" fmla="*/ 338402 w 1236966"/>
              <a:gd name="connsiteY16" fmla="*/ 76369 h 999580"/>
              <a:gd name="connsiteX17" fmla="*/ 371740 w 1236966"/>
              <a:gd name="connsiteY17" fmla="*/ 76369 h 999580"/>
              <a:gd name="connsiteX18" fmla="*/ 407459 w 1236966"/>
              <a:gd name="connsiteY18" fmla="*/ 90656 h 999580"/>
              <a:gd name="connsiteX19" fmla="*/ 440796 w 1236966"/>
              <a:gd name="connsiteY19" fmla="*/ 88274 h 999580"/>
              <a:gd name="connsiteX20" fmla="*/ 481278 w 1236966"/>
              <a:gd name="connsiteY20" fmla="*/ 97800 h 999580"/>
              <a:gd name="connsiteX21" fmla="*/ 502227 w 1236966"/>
              <a:gd name="connsiteY21" fmla="*/ 99587 h 999580"/>
              <a:gd name="connsiteX22" fmla="*/ 495565 w 1236966"/>
              <a:gd name="connsiteY22" fmla="*/ 76369 h 999580"/>
              <a:gd name="connsiteX23" fmla="*/ 464609 w 1236966"/>
              <a:gd name="connsiteY23" fmla="*/ 57319 h 999580"/>
              <a:gd name="connsiteX24" fmla="*/ 536047 w 1236966"/>
              <a:gd name="connsiteY24" fmla="*/ 50175 h 999580"/>
              <a:gd name="connsiteX25" fmla="*/ 557478 w 1236966"/>
              <a:gd name="connsiteY25" fmla="*/ 28744 h 999580"/>
              <a:gd name="connsiteX26" fmla="*/ 588434 w 1236966"/>
              <a:gd name="connsiteY26" fmla="*/ 7313 h 999580"/>
              <a:gd name="connsiteX27" fmla="*/ 612247 w 1236966"/>
              <a:gd name="connsiteY27" fmla="*/ 2549 h 999580"/>
              <a:gd name="connsiteX28" fmla="*/ 631297 w 1236966"/>
              <a:gd name="connsiteY28" fmla="*/ 2550 h 999580"/>
              <a:gd name="connsiteX29" fmla="*/ 636059 w 1236966"/>
              <a:gd name="connsiteY29" fmla="*/ 31125 h 999580"/>
              <a:gd name="connsiteX30" fmla="*/ 659872 w 1236966"/>
              <a:gd name="connsiteY30" fmla="*/ 83513 h 999580"/>
              <a:gd name="connsiteX31" fmla="*/ 686065 w 1236966"/>
              <a:gd name="connsiteY31" fmla="*/ 95419 h 999580"/>
              <a:gd name="connsiteX32" fmla="*/ 686065 w 1236966"/>
              <a:gd name="connsiteY32" fmla="*/ 116850 h 999580"/>
              <a:gd name="connsiteX33" fmla="*/ 712259 w 1236966"/>
              <a:gd name="connsiteY33" fmla="*/ 123994 h 999580"/>
              <a:gd name="connsiteX34" fmla="*/ 726547 w 1236966"/>
              <a:gd name="connsiteY34" fmla="*/ 147805 h 999580"/>
              <a:gd name="connsiteX35" fmla="*/ 747978 w 1236966"/>
              <a:gd name="connsiteY35" fmla="*/ 140663 h 999580"/>
              <a:gd name="connsiteX36" fmla="*/ 800365 w 1236966"/>
              <a:gd name="connsiteY36" fmla="*/ 119231 h 999580"/>
              <a:gd name="connsiteX37" fmla="*/ 805128 w 1236966"/>
              <a:gd name="connsiteY37" fmla="*/ 81131 h 999580"/>
              <a:gd name="connsiteX38" fmla="*/ 840847 w 1236966"/>
              <a:gd name="connsiteY38" fmla="*/ 62081 h 999580"/>
              <a:gd name="connsiteX39" fmla="*/ 864659 w 1236966"/>
              <a:gd name="connsiteY39" fmla="*/ 57319 h 999580"/>
              <a:gd name="connsiteX40" fmla="*/ 878947 w 1236966"/>
              <a:gd name="connsiteY40" fmla="*/ 78750 h 999580"/>
              <a:gd name="connsiteX41" fmla="*/ 897997 w 1236966"/>
              <a:gd name="connsiteY41" fmla="*/ 71606 h 999580"/>
              <a:gd name="connsiteX42" fmla="*/ 919428 w 1236966"/>
              <a:gd name="connsiteY42" fmla="*/ 90656 h 999580"/>
              <a:gd name="connsiteX43" fmla="*/ 940859 w 1236966"/>
              <a:gd name="connsiteY43" fmla="*/ 85894 h 999580"/>
              <a:gd name="connsiteX44" fmla="*/ 950383 w 1236966"/>
              <a:gd name="connsiteY44" fmla="*/ 114468 h 999580"/>
              <a:gd name="connsiteX45" fmla="*/ 957527 w 1236966"/>
              <a:gd name="connsiteY45" fmla="*/ 145425 h 999580"/>
              <a:gd name="connsiteX46" fmla="*/ 957528 w 1236966"/>
              <a:gd name="connsiteY46" fmla="*/ 164475 h 999580"/>
              <a:gd name="connsiteX47" fmla="*/ 1235171 w 1236966"/>
              <a:gd name="connsiteY47" fmla="*/ 666225 h 999580"/>
              <a:gd name="connsiteX48" fmla="*/ 1059921 w 1236966"/>
              <a:gd name="connsiteY48" fmla="*/ 978863 h 999580"/>
              <a:gd name="connsiteX49" fmla="*/ 611765 w 1236966"/>
              <a:gd name="connsiteY49" fmla="*/ 920920 h 999580"/>
              <a:gd name="connsiteX50" fmla="*/ 274108 w 1236966"/>
              <a:gd name="connsiteY50" fmla="*/ 523350 h 999580"/>
              <a:gd name="connsiteX0" fmla="*/ 274108 w 1236966"/>
              <a:gd name="connsiteY0" fmla="*/ 523350 h 999580"/>
              <a:gd name="connsiteX1" fmla="*/ 207433 w 1236966"/>
              <a:gd name="connsiteY1" fmla="*/ 328781 h 999580"/>
              <a:gd name="connsiteX2" fmla="*/ 121709 w 1236966"/>
              <a:gd name="connsiteY2" fmla="*/ 278775 h 999580"/>
              <a:gd name="connsiteX3" fmla="*/ 47890 w 1236966"/>
              <a:gd name="connsiteY3" fmla="*/ 240675 h 999580"/>
              <a:gd name="connsiteX4" fmla="*/ 2646 w 1236966"/>
              <a:gd name="connsiteY4" fmla="*/ 224006 h 999580"/>
              <a:gd name="connsiteX5" fmla="*/ 7409 w 1236966"/>
              <a:gd name="connsiteY5" fmla="*/ 185906 h 999580"/>
              <a:gd name="connsiteX6" fmla="*/ 12172 w 1236966"/>
              <a:gd name="connsiteY6" fmla="*/ 157331 h 999580"/>
              <a:gd name="connsiteX7" fmla="*/ 52652 w 1236966"/>
              <a:gd name="connsiteY7" fmla="*/ 143043 h 999580"/>
              <a:gd name="connsiteX8" fmla="*/ 88372 w 1236966"/>
              <a:gd name="connsiteY8" fmla="*/ 119231 h 999580"/>
              <a:gd name="connsiteX9" fmla="*/ 112183 w 1236966"/>
              <a:gd name="connsiteY9" fmla="*/ 114468 h 999580"/>
              <a:gd name="connsiteX10" fmla="*/ 128853 w 1236966"/>
              <a:gd name="connsiteY10" fmla="*/ 95419 h 999580"/>
              <a:gd name="connsiteX11" fmla="*/ 157427 w 1236966"/>
              <a:gd name="connsiteY11" fmla="*/ 88275 h 999580"/>
              <a:gd name="connsiteX12" fmla="*/ 183621 w 1236966"/>
              <a:gd name="connsiteY12" fmla="*/ 73988 h 999580"/>
              <a:gd name="connsiteX13" fmla="*/ 228864 w 1236966"/>
              <a:gd name="connsiteY13" fmla="*/ 69224 h 999580"/>
              <a:gd name="connsiteX14" fmla="*/ 276490 w 1236966"/>
              <a:gd name="connsiteY14" fmla="*/ 93038 h 999580"/>
              <a:gd name="connsiteX15" fmla="*/ 309827 w 1236966"/>
              <a:gd name="connsiteY15" fmla="*/ 83513 h 999580"/>
              <a:gd name="connsiteX16" fmla="*/ 331258 w 1236966"/>
              <a:gd name="connsiteY16" fmla="*/ 93038 h 999580"/>
              <a:gd name="connsiteX17" fmla="*/ 338402 w 1236966"/>
              <a:gd name="connsiteY17" fmla="*/ 76369 h 999580"/>
              <a:gd name="connsiteX18" fmla="*/ 371740 w 1236966"/>
              <a:gd name="connsiteY18" fmla="*/ 76369 h 999580"/>
              <a:gd name="connsiteX19" fmla="*/ 407459 w 1236966"/>
              <a:gd name="connsiteY19" fmla="*/ 90656 h 999580"/>
              <a:gd name="connsiteX20" fmla="*/ 440796 w 1236966"/>
              <a:gd name="connsiteY20" fmla="*/ 88274 h 999580"/>
              <a:gd name="connsiteX21" fmla="*/ 481278 w 1236966"/>
              <a:gd name="connsiteY21" fmla="*/ 97800 h 999580"/>
              <a:gd name="connsiteX22" fmla="*/ 502227 w 1236966"/>
              <a:gd name="connsiteY22" fmla="*/ 99587 h 999580"/>
              <a:gd name="connsiteX23" fmla="*/ 495565 w 1236966"/>
              <a:gd name="connsiteY23" fmla="*/ 76369 h 999580"/>
              <a:gd name="connsiteX24" fmla="*/ 464609 w 1236966"/>
              <a:gd name="connsiteY24" fmla="*/ 57319 h 999580"/>
              <a:gd name="connsiteX25" fmla="*/ 536047 w 1236966"/>
              <a:gd name="connsiteY25" fmla="*/ 50175 h 999580"/>
              <a:gd name="connsiteX26" fmla="*/ 557478 w 1236966"/>
              <a:gd name="connsiteY26" fmla="*/ 28744 h 999580"/>
              <a:gd name="connsiteX27" fmla="*/ 588434 w 1236966"/>
              <a:gd name="connsiteY27" fmla="*/ 7313 h 999580"/>
              <a:gd name="connsiteX28" fmla="*/ 612247 w 1236966"/>
              <a:gd name="connsiteY28" fmla="*/ 2549 h 999580"/>
              <a:gd name="connsiteX29" fmla="*/ 631297 w 1236966"/>
              <a:gd name="connsiteY29" fmla="*/ 2550 h 999580"/>
              <a:gd name="connsiteX30" fmla="*/ 636059 w 1236966"/>
              <a:gd name="connsiteY30" fmla="*/ 31125 h 999580"/>
              <a:gd name="connsiteX31" fmla="*/ 659872 w 1236966"/>
              <a:gd name="connsiteY31" fmla="*/ 83513 h 999580"/>
              <a:gd name="connsiteX32" fmla="*/ 686065 w 1236966"/>
              <a:gd name="connsiteY32" fmla="*/ 95419 h 999580"/>
              <a:gd name="connsiteX33" fmla="*/ 686065 w 1236966"/>
              <a:gd name="connsiteY33" fmla="*/ 116850 h 999580"/>
              <a:gd name="connsiteX34" fmla="*/ 712259 w 1236966"/>
              <a:gd name="connsiteY34" fmla="*/ 123994 h 999580"/>
              <a:gd name="connsiteX35" fmla="*/ 726547 w 1236966"/>
              <a:gd name="connsiteY35" fmla="*/ 147805 h 999580"/>
              <a:gd name="connsiteX36" fmla="*/ 747978 w 1236966"/>
              <a:gd name="connsiteY36" fmla="*/ 140663 h 999580"/>
              <a:gd name="connsiteX37" fmla="*/ 800365 w 1236966"/>
              <a:gd name="connsiteY37" fmla="*/ 119231 h 999580"/>
              <a:gd name="connsiteX38" fmla="*/ 805128 w 1236966"/>
              <a:gd name="connsiteY38" fmla="*/ 81131 h 999580"/>
              <a:gd name="connsiteX39" fmla="*/ 840847 w 1236966"/>
              <a:gd name="connsiteY39" fmla="*/ 62081 h 999580"/>
              <a:gd name="connsiteX40" fmla="*/ 864659 w 1236966"/>
              <a:gd name="connsiteY40" fmla="*/ 57319 h 999580"/>
              <a:gd name="connsiteX41" fmla="*/ 878947 w 1236966"/>
              <a:gd name="connsiteY41" fmla="*/ 78750 h 999580"/>
              <a:gd name="connsiteX42" fmla="*/ 897997 w 1236966"/>
              <a:gd name="connsiteY42" fmla="*/ 71606 h 999580"/>
              <a:gd name="connsiteX43" fmla="*/ 919428 w 1236966"/>
              <a:gd name="connsiteY43" fmla="*/ 90656 h 999580"/>
              <a:gd name="connsiteX44" fmla="*/ 940859 w 1236966"/>
              <a:gd name="connsiteY44" fmla="*/ 85894 h 999580"/>
              <a:gd name="connsiteX45" fmla="*/ 950383 w 1236966"/>
              <a:gd name="connsiteY45" fmla="*/ 114468 h 999580"/>
              <a:gd name="connsiteX46" fmla="*/ 957527 w 1236966"/>
              <a:gd name="connsiteY46" fmla="*/ 145425 h 999580"/>
              <a:gd name="connsiteX47" fmla="*/ 957528 w 1236966"/>
              <a:gd name="connsiteY47" fmla="*/ 164475 h 999580"/>
              <a:gd name="connsiteX48" fmla="*/ 1235171 w 1236966"/>
              <a:gd name="connsiteY48" fmla="*/ 666225 h 999580"/>
              <a:gd name="connsiteX49" fmla="*/ 1059921 w 1236966"/>
              <a:gd name="connsiteY49" fmla="*/ 978863 h 999580"/>
              <a:gd name="connsiteX50" fmla="*/ 611765 w 1236966"/>
              <a:gd name="connsiteY50" fmla="*/ 920920 h 999580"/>
              <a:gd name="connsiteX51" fmla="*/ 274108 w 1236966"/>
              <a:gd name="connsiteY51" fmla="*/ 523350 h 999580"/>
              <a:gd name="connsiteX0" fmla="*/ 274108 w 1236966"/>
              <a:gd name="connsiteY0" fmla="*/ 523350 h 999580"/>
              <a:gd name="connsiteX1" fmla="*/ 21696 w 1236966"/>
              <a:gd name="connsiteY1" fmla="*/ 585956 h 999580"/>
              <a:gd name="connsiteX2" fmla="*/ 207433 w 1236966"/>
              <a:gd name="connsiteY2" fmla="*/ 328781 h 999580"/>
              <a:gd name="connsiteX3" fmla="*/ 121709 w 1236966"/>
              <a:gd name="connsiteY3" fmla="*/ 278775 h 999580"/>
              <a:gd name="connsiteX4" fmla="*/ 47890 w 1236966"/>
              <a:gd name="connsiteY4" fmla="*/ 240675 h 999580"/>
              <a:gd name="connsiteX5" fmla="*/ 2646 w 1236966"/>
              <a:gd name="connsiteY5" fmla="*/ 224006 h 999580"/>
              <a:gd name="connsiteX6" fmla="*/ 7409 w 1236966"/>
              <a:gd name="connsiteY6" fmla="*/ 185906 h 999580"/>
              <a:gd name="connsiteX7" fmla="*/ 12172 w 1236966"/>
              <a:gd name="connsiteY7" fmla="*/ 157331 h 999580"/>
              <a:gd name="connsiteX8" fmla="*/ 52652 w 1236966"/>
              <a:gd name="connsiteY8" fmla="*/ 143043 h 999580"/>
              <a:gd name="connsiteX9" fmla="*/ 88372 w 1236966"/>
              <a:gd name="connsiteY9" fmla="*/ 119231 h 999580"/>
              <a:gd name="connsiteX10" fmla="*/ 112183 w 1236966"/>
              <a:gd name="connsiteY10" fmla="*/ 114468 h 999580"/>
              <a:gd name="connsiteX11" fmla="*/ 128853 w 1236966"/>
              <a:gd name="connsiteY11" fmla="*/ 95419 h 999580"/>
              <a:gd name="connsiteX12" fmla="*/ 157427 w 1236966"/>
              <a:gd name="connsiteY12" fmla="*/ 88275 h 999580"/>
              <a:gd name="connsiteX13" fmla="*/ 183621 w 1236966"/>
              <a:gd name="connsiteY13" fmla="*/ 73988 h 999580"/>
              <a:gd name="connsiteX14" fmla="*/ 228864 w 1236966"/>
              <a:gd name="connsiteY14" fmla="*/ 69224 h 999580"/>
              <a:gd name="connsiteX15" fmla="*/ 276490 w 1236966"/>
              <a:gd name="connsiteY15" fmla="*/ 93038 h 999580"/>
              <a:gd name="connsiteX16" fmla="*/ 309827 w 1236966"/>
              <a:gd name="connsiteY16" fmla="*/ 83513 h 999580"/>
              <a:gd name="connsiteX17" fmla="*/ 331258 w 1236966"/>
              <a:gd name="connsiteY17" fmla="*/ 93038 h 999580"/>
              <a:gd name="connsiteX18" fmla="*/ 338402 w 1236966"/>
              <a:gd name="connsiteY18" fmla="*/ 76369 h 999580"/>
              <a:gd name="connsiteX19" fmla="*/ 371740 w 1236966"/>
              <a:gd name="connsiteY19" fmla="*/ 76369 h 999580"/>
              <a:gd name="connsiteX20" fmla="*/ 407459 w 1236966"/>
              <a:gd name="connsiteY20" fmla="*/ 90656 h 999580"/>
              <a:gd name="connsiteX21" fmla="*/ 440796 w 1236966"/>
              <a:gd name="connsiteY21" fmla="*/ 88274 h 999580"/>
              <a:gd name="connsiteX22" fmla="*/ 481278 w 1236966"/>
              <a:gd name="connsiteY22" fmla="*/ 97800 h 999580"/>
              <a:gd name="connsiteX23" fmla="*/ 502227 w 1236966"/>
              <a:gd name="connsiteY23" fmla="*/ 99587 h 999580"/>
              <a:gd name="connsiteX24" fmla="*/ 495565 w 1236966"/>
              <a:gd name="connsiteY24" fmla="*/ 76369 h 999580"/>
              <a:gd name="connsiteX25" fmla="*/ 464609 w 1236966"/>
              <a:gd name="connsiteY25" fmla="*/ 57319 h 999580"/>
              <a:gd name="connsiteX26" fmla="*/ 536047 w 1236966"/>
              <a:gd name="connsiteY26" fmla="*/ 50175 h 999580"/>
              <a:gd name="connsiteX27" fmla="*/ 557478 w 1236966"/>
              <a:gd name="connsiteY27" fmla="*/ 28744 h 999580"/>
              <a:gd name="connsiteX28" fmla="*/ 588434 w 1236966"/>
              <a:gd name="connsiteY28" fmla="*/ 7313 h 999580"/>
              <a:gd name="connsiteX29" fmla="*/ 612247 w 1236966"/>
              <a:gd name="connsiteY29" fmla="*/ 2549 h 999580"/>
              <a:gd name="connsiteX30" fmla="*/ 631297 w 1236966"/>
              <a:gd name="connsiteY30" fmla="*/ 2550 h 999580"/>
              <a:gd name="connsiteX31" fmla="*/ 636059 w 1236966"/>
              <a:gd name="connsiteY31" fmla="*/ 31125 h 999580"/>
              <a:gd name="connsiteX32" fmla="*/ 659872 w 1236966"/>
              <a:gd name="connsiteY32" fmla="*/ 83513 h 999580"/>
              <a:gd name="connsiteX33" fmla="*/ 686065 w 1236966"/>
              <a:gd name="connsiteY33" fmla="*/ 95419 h 999580"/>
              <a:gd name="connsiteX34" fmla="*/ 686065 w 1236966"/>
              <a:gd name="connsiteY34" fmla="*/ 116850 h 999580"/>
              <a:gd name="connsiteX35" fmla="*/ 712259 w 1236966"/>
              <a:gd name="connsiteY35" fmla="*/ 123994 h 999580"/>
              <a:gd name="connsiteX36" fmla="*/ 726547 w 1236966"/>
              <a:gd name="connsiteY36" fmla="*/ 147805 h 999580"/>
              <a:gd name="connsiteX37" fmla="*/ 747978 w 1236966"/>
              <a:gd name="connsiteY37" fmla="*/ 140663 h 999580"/>
              <a:gd name="connsiteX38" fmla="*/ 800365 w 1236966"/>
              <a:gd name="connsiteY38" fmla="*/ 119231 h 999580"/>
              <a:gd name="connsiteX39" fmla="*/ 805128 w 1236966"/>
              <a:gd name="connsiteY39" fmla="*/ 81131 h 999580"/>
              <a:gd name="connsiteX40" fmla="*/ 840847 w 1236966"/>
              <a:gd name="connsiteY40" fmla="*/ 62081 h 999580"/>
              <a:gd name="connsiteX41" fmla="*/ 864659 w 1236966"/>
              <a:gd name="connsiteY41" fmla="*/ 57319 h 999580"/>
              <a:gd name="connsiteX42" fmla="*/ 878947 w 1236966"/>
              <a:gd name="connsiteY42" fmla="*/ 78750 h 999580"/>
              <a:gd name="connsiteX43" fmla="*/ 897997 w 1236966"/>
              <a:gd name="connsiteY43" fmla="*/ 71606 h 999580"/>
              <a:gd name="connsiteX44" fmla="*/ 919428 w 1236966"/>
              <a:gd name="connsiteY44" fmla="*/ 90656 h 999580"/>
              <a:gd name="connsiteX45" fmla="*/ 940859 w 1236966"/>
              <a:gd name="connsiteY45" fmla="*/ 85894 h 999580"/>
              <a:gd name="connsiteX46" fmla="*/ 950383 w 1236966"/>
              <a:gd name="connsiteY46" fmla="*/ 114468 h 999580"/>
              <a:gd name="connsiteX47" fmla="*/ 957527 w 1236966"/>
              <a:gd name="connsiteY47" fmla="*/ 145425 h 999580"/>
              <a:gd name="connsiteX48" fmla="*/ 957528 w 1236966"/>
              <a:gd name="connsiteY48" fmla="*/ 164475 h 999580"/>
              <a:gd name="connsiteX49" fmla="*/ 1235171 w 1236966"/>
              <a:gd name="connsiteY49" fmla="*/ 666225 h 999580"/>
              <a:gd name="connsiteX50" fmla="*/ 1059921 w 1236966"/>
              <a:gd name="connsiteY50" fmla="*/ 978863 h 999580"/>
              <a:gd name="connsiteX51" fmla="*/ 611765 w 1236966"/>
              <a:gd name="connsiteY51" fmla="*/ 920920 h 999580"/>
              <a:gd name="connsiteX52" fmla="*/ 274108 w 1236966"/>
              <a:gd name="connsiteY52" fmla="*/ 523350 h 999580"/>
              <a:gd name="connsiteX0" fmla="*/ 274108 w 1236966"/>
              <a:gd name="connsiteY0" fmla="*/ 523350 h 999580"/>
              <a:gd name="connsiteX1" fmla="*/ 21696 w 1236966"/>
              <a:gd name="connsiteY1" fmla="*/ 585956 h 999580"/>
              <a:gd name="connsiteX2" fmla="*/ 145521 w 1236966"/>
              <a:gd name="connsiteY2" fmla="*/ 404981 h 999580"/>
              <a:gd name="connsiteX3" fmla="*/ 207433 w 1236966"/>
              <a:gd name="connsiteY3" fmla="*/ 328781 h 999580"/>
              <a:gd name="connsiteX4" fmla="*/ 121709 w 1236966"/>
              <a:gd name="connsiteY4" fmla="*/ 278775 h 999580"/>
              <a:gd name="connsiteX5" fmla="*/ 47890 w 1236966"/>
              <a:gd name="connsiteY5" fmla="*/ 240675 h 999580"/>
              <a:gd name="connsiteX6" fmla="*/ 2646 w 1236966"/>
              <a:gd name="connsiteY6" fmla="*/ 224006 h 999580"/>
              <a:gd name="connsiteX7" fmla="*/ 7409 w 1236966"/>
              <a:gd name="connsiteY7" fmla="*/ 185906 h 999580"/>
              <a:gd name="connsiteX8" fmla="*/ 12172 w 1236966"/>
              <a:gd name="connsiteY8" fmla="*/ 157331 h 999580"/>
              <a:gd name="connsiteX9" fmla="*/ 52652 w 1236966"/>
              <a:gd name="connsiteY9" fmla="*/ 143043 h 999580"/>
              <a:gd name="connsiteX10" fmla="*/ 88372 w 1236966"/>
              <a:gd name="connsiteY10" fmla="*/ 119231 h 999580"/>
              <a:gd name="connsiteX11" fmla="*/ 112183 w 1236966"/>
              <a:gd name="connsiteY11" fmla="*/ 114468 h 999580"/>
              <a:gd name="connsiteX12" fmla="*/ 128853 w 1236966"/>
              <a:gd name="connsiteY12" fmla="*/ 95419 h 999580"/>
              <a:gd name="connsiteX13" fmla="*/ 157427 w 1236966"/>
              <a:gd name="connsiteY13" fmla="*/ 88275 h 999580"/>
              <a:gd name="connsiteX14" fmla="*/ 183621 w 1236966"/>
              <a:gd name="connsiteY14" fmla="*/ 73988 h 999580"/>
              <a:gd name="connsiteX15" fmla="*/ 228864 w 1236966"/>
              <a:gd name="connsiteY15" fmla="*/ 69224 h 999580"/>
              <a:gd name="connsiteX16" fmla="*/ 276490 w 1236966"/>
              <a:gd name="connsiteY16" fmla="*/ 93038 h 999580"/>
              <a:gd name="connsiteX17" fmla="*/ 309827 w 1236966"/>
              <a:gd name="connsiteY17" fmla="*/ 83513 h 999580"/>
              <a:gd name="connsiteX18" fmla="*/ 331258 w 1236966"/>
              <a:gd name="connsiteY18" fmla="*/ 93038 h 999580"/>
              <a:gd name="connsiteX19" fmla="*/ 338402 w 1236966"/>
              <a:gd name="connsiteY19" fmla="*/ 76369 h 999580"/>
              <a:gd name="connsiteX20" fmla="*/ 371740 w 1236966"/>
              <a:gd name="connsiteY20" fmla="*/ 76369 h 999580"/>
              <a:gd name="connsiteX21" fmla="*/ 407459 w 1236966"/>
              <a:gd name="connsiteY21" fmla="*/ 90656 h 999580"/>
              <a:gd name="connsiteX22" fmla="*/ 440796 w 1236966"/>
              <a:gd name="connsiteY22" fmla="*/ 88274 h 999580"/>
              <a:gd name="connsiteX23" fmla="*/ 481278 w 1236966"/>
              <a:gd name="connsiteY23" fmla="*/ 97800 h 999580"/>
              <a:gd name="connsiteX24" fmla="*/ 502227 w 1236966"/>
              <a:gd name="connsiteY24" fmla="*/ 99587 h 999580"/>
              <a:gd name="connsiteX25" fmla="*/ 495565 w 1236966"/>
              <a:gd name="connsiteY25" fmla="*/ 76369 h 999580"/>
              <a:gd name="connsiteX26" fmla="*/ 464609 w 1236966"/>
              <a:gd name="connsiteY26" fmla="*/ 57319 h 999580"/>
              <a:gd name="connsiteX27" fmla="*/ 536047 w 1236966"/>
              <a:gd name="connsiteY27" fmla="*/ 50175 h 999580"/>
              <a:gd name="connsiteX28" fmla="*/ 557478 w 1236966"/>
              <a:gd name="connsiteY28" fmla="*/ 28744 h 999580"/>
              <a:gd name="connsiteX29" fmla="*/ 588434 w 1236966"/>
              <a:gd name="connsiteY29" fmla="*/ 7313 h 999580"/>
              <a:gd name="connsiteX30" fmla="*/ 612247 w 1236966"/>
              <a:gd name="connsiteY30" fmla="*/ 2549 h 999580"/>
              <a:gd name="connsiteX31" fmla="*/ 631297 w 1236966"/>
              <a:gd name="connsiteY31" fmla="*/ 2550 h 999580"/>
              <a:gd name="connsiteX32" fmla="*/ 636059 w 1236966"/>
              <a:gd name="connsiteY32" fmla="*/ 31125 h 999580"/>
              <a:gd name="connsiteX33" fmla="*/ 659872 w 1236966"/>
              <a:gd name="connsiteY33" fmla="*/ 83513 h 999580"/>
              <a:gd name="connsiteX34" fmla="*/ 686065 w 1236966"/>
              <a:gd name="connsiteY34" fmla="*/ 95419 h 999580"/>
              <a:gd name="connsiteX35" fmla="*/ 686065 w 1236966"/>
              <a:gd name="connsiteY35" fmla="*/ 116850 h 999580"/>
              <a:gd name="connsiteX36" fmla="*/ 712259 w 1236966"/>
              <a:gd name="connsiteY36" fmla="*/ 123994 h 999580"/>
              <a:gd name="connsiteX37" fmla="*/ 726547 w 1236966"/>
              <a:gd name="connsiteY37" fmla="*/ 147805 h 999580"/>
              <a:gd name="connsiteX38" fmla="*/ 747978 w 1236966"/>
              <a:gd name="connsiteY38" fmla="*/ 140663 h 999580"/>
              <a:gd name="connsiteX39" fmla="*/ 800365 w 1236966"/>
              <a:gd name="connsiteY39" fmla="*/ 119231 h 999580"/>
              <a:gd name="connsiteX40" fmla="*/ 805128 w 1236966"/>
              <a:gd name="connsiteY40" fmla="*/ 81131 h 999580"/>
              <a:gd name="connsiteX41" fmla="*/ 840847 w 1236966"/>
              <a:gd name="connsiteY41" fmla="*/ 62081 h 999580"/>
              <a:gd name="connsiteX42" fmla="*/ 864659 w 1236966"/>
              <a:gd name="connsiteY42" fmla="*/ 57319 h 999580"/>
              <a:gd name="connsiteX43" fmla="*/ 878947 w 1236966"/>
              <a:gd name="connsiteY43" fmla="*/ 78750 h 999580"/>
              <a:gd name="connsiteX44" fmla="*/ 897997 w 1236966"/>
              <a:gd name="connsiteY44" fmla="*/ 71606 h 999580"/>
              <a:gd name="connsiteX45" fmla="*/ 919428 w 1236966"/>
              <a:gd name="connsiteY45" fmla="*/ 90656 h 999580"/>
              <a:gd name="connsiteX46" fmla="*/ 940859 w 1236966"/>
              <a:gd name="connsiteY46" fmla="*/ 85894 h 999580"/>
              <a:gd name="connsiteX47" fmla="*/ 950383 w 1236966"/>
              <a:gd name="connsiteY47" fmla="*/ 114468 h 999580"/>
              <a:gd name="connsiteX48" fmla="*/ 957527 w 1236966"/>
              <a:gd name="connsiteY48" fmla="*/ 145425 h 999580"/>
              <a:gd name="connsiteX49" fmla="*/ 957528 w 1236966"/>
              <a:gd name="connsiteY49" fmla="*/ 164475 h 999580"/>
              <a:gd name="connsiteX50" fmla="*/ 1235171 w 1236966"/>
              <a:gd name="connsiteY50" fmla="*/ 666225 h 999580"/>
              <a:gd name="connsiteX51" fmla="*/ 1059921 w 1236966"/>
              <a:gd name="connsiteY51" fmla="*/ 978863 h 999580"/>
              <a:gd name="connsiteX52" fmla="*/ 611765 w 1236966"/>
              <a:gd name="connsiteY52" fmla="*/ 920920 h 999580"/>
              <a:gd name="connsiteX53" fmla="*/ 274108 w 1236966"/>
              <a:gd name="connsiteY53" fmla="*/ 523350 h 999580"/>
              <a:gd name="connsiteX0" fmla="*/ 274108 w 1236966"/>
              <a:gd name="connsiteY0" fmla="*/ 523350 h 999580"/>
              <a:gd name="connsiteX1" fmla="*/ 21696 w 1236966"/>
              <a:gd name="connsiteY1" fmla="*/ 585956 h 999580"/>
              <a:gd name="connsiteX2" fmla="*/ 66939 w 1236966"/>
              <a:gd name="connsiteY2" fmla="*/ 483563 h 999580"/>
              <a:gd name="connsiteX3" fmla="*/ 145521 w 1236966"/>
              <a:gd name="connsiteY3" fmla="*/ 404981 h 999580"/>
              <a:gd name="connsiteX4" fmla="*/ 207433 w 1236966"/>
              <a:gd name="connsiteY4" fmla="*/ 328781 h 999580"/>
              <a:gd name="connsiteX5" fmla="*/ 121709 w 1236966"/>
              <a:gd name="connsiteY5" fmla="*/ 278775 h 999580"/>
              <a:gd name="connsiteX6" fmla="*/ 47890 w 1236966"/>
              <a:gd name="connsiteY6" fmla="*/ 240675 h 999580"/>
              <a:gd name="connsiteX7" fmla="*/ 2646 w 1236966"/>
              <a:gd name="connsiteY7" fmla="*/ 224006 h 999580"/>
              <a:gd name="connsiteX8" fmla="*/ 7409 w 1236966"/>
              <a:gd name="connsiteY8" fmla="*/ 185906 h 999580"/>
              <a:gd name="connsiteX9" fmla="*/ 12172 w 1236966"/>
              <a:gd name="connsiteY9" fmla="*/ 157331 h 999580"/>
              <a:gd name="connsiteX10" fmla="*/ 52652 w 1236966"/>
              <a:gd name="connsiteY10" fmla="*/ 143043 h 999580"/>
              <a:gd name="connsiteX11" fmla="*/ 88372 w 1236966"/>
              <a:gd name="connsiteY11" fmla="*/ 119231 h 999580"/>
              <a:gd name="connsiteX12" fmla="*/ 112183 w 1236966"/>
              <a:gd name="connsiteY12" fmla="*/ 114468 h 999580"/>
              <a:gd name="connsiteX13" fmla="*/ 128853 w 1236966"/>
              <a:gd name="connsiteY13" fmla="*/ 95419 h 999580"/>
              <a:gd name="connsiteX14" fmla="*/ 157427 w 1236966"/>
              <a:gd name="connsiteY14" fmla="*/ 88275 h 999580"/>
              <a:gd name="connsiteX15" fmla="*/ 183621 w 1236966"/>
              <a:gd name="connsiteY15" fmla="*/ 73988 h 999580"/>
              <a:gd name="connsiteX16" fmla="*/ 228864 w 1236966"/>
              <a:gd name="connsiteY16" fmla="*/ 69224 h 999580"/>
              <a:gd name="connsiteX17" fmla="*/ 276490 w 1236966"/>
              <a:gd name="connsiteY17" fmla="*/ 93038 h 999580"/>
              <a:gd name="connsiteX18" fmla="*/ 309827 w 1236966"/>
              <a:gd name="connsiteY18" fmla="*/ 83513 h 999580"/>
              <a:gd name="connsiteX19" fmla="*/ 331258 w 1236966"/>
              <a:gd name="connsiteY19" fmla="*/ 93038 h 999580"/>
              <a:gd name="connsiteX20" fmla="*/ 338402 w 1236966"/>
              <a:gd name="connsiteY20" fmla="*/ 76369 h 999580"/>
              <a:gd name="connsiteX21" fmla="*/ 371740 w 1236966"/>
              <a:gd name="connsiteY21" fmla="*/ 76369 h 999580"/>
              <a:gd name="connsiteX22" fmla="*/ 407459 w 1236966"/>
              <a:gd name="connsiteY22" fmla="*/ 90656 h 999580"/>
              <a:gd name="connsiteX23" fmla="*/ 440796 w 1236966"/>
              <a:gd name="connsiteY23" fmla="*/ 88274 h 999580"/>
              <a:gd name="connsiteX24" fmla="*/ 481278 w 1236966"/>
              <a:gd name="connsiteY24" fmla="*/ 97800 h 999580"/>
              <a:gd name="connsiteX25" fmla="*/ 502227 w 1236966"/>
              <a:gd name="connsiteY25" fmla="*/ 99587 h 999580"/>
              <a:gd name="connsiteX26" fmla="*/ 495565 w 1236966"/>
              <a:gd name="connsiteY26" fmla="*/ 76369 h 999580"/>
              <a:gd name="connsiteX27" fmla="*/ 464609 w 1236966"/>
              <a:gd name="connsiteY27" fmla="*/ 57319 h 999580"/>
              <a:gd name="connsiteX28" fmla="*/ 536047 w 1236966"/>
              <a:gd name="connsiteY28" fmla="*/ 50175 h 999580"/>
              <a:gd name="connsiteX29" fmla="*/ 557478 w 1236966"/>
              <a:gd name="connsiteY29" fmla="*/ 28744 h 999580"/>
              <a:gd name="connsiteX30" fmla="*/ 588434 w 1236966"/>
              <a:gd name="connsiteY30" fmla="*/ 7313 h 999580"/>
              <a:gd name="connsiteX31" fmla="*/ 612247 w 1236966"/>
              <a:gd name="connsiteY31" fmla="*/ 2549 h 999580"/>
              <a:gd name="connsiteX32" fmla="*/ 631297 w 1236966"/>
              <a:gd name="connsiteY32" fmla="*/ 2550 h 999580"/>
              <a:gd name="connsiteX33" fmla="*/ 636059 w 1236966"/>
              <a:gd name="connsiteY33" fmla="*/ 31125 h 999580"/>
              <a:gd name="connsiteX34" fmla="*/ 659872 w 1236966"/>
              <a:gd name="connsiteY34" fmla="*/ 83513 h 999580"/>
              <a:gd name="connsiteX35" fmla="*/ 686065 w 1236966"/>
              <a:gd name="connsiteY35" fmla="*/ 95419 h 999580"/>
              <a:gd name="connsiteX36" fmla="*/ 686065 w 1236966"/>
              <a:gd name="connsiteY36" fmla="*/ 116850 h 999580"/>
              <a:gd name="connsiteX37" fmla="*/ 712259 w 1236966"/>
              <a:gd name="connsiteY37" fmla="*/ 123994 h 999580"/>
              <a:gd name="connsiteX38" fmla="*/ 726547 w 1236966"/>
              <a:gd name="connsiteY38" fmla="*/ 147805 h 999580"/>
              <a:gd name="connsiteX39" fmla="*/ 747978 w 1236966"/>
              <a:gd name="connsiteY39" fmla="*/ 140663 h 999580"/>
              <a:gd name="connsiteX40" fmla="*/ 800365 w 1236966"/>
              <a:gd name="connsiteY40" fmla="*/ 119231 h 999580"/>
              <a:gd name="connsiteX41" fmla="*/ 805128 w 1236966"/>
              <a:gd name="connsiteY41" fmla="*/ 81131 h 999580"/>
              <a:gd name="connsiteX42" fmla="*/ 840847 w 1236966"/>
              <a:gd name="connsiteY42" fmla="*/ 62081 h 999580"/>
              <a:gd name="connsiteX43" fmla="*/ 864659 w 1236966"/>
              <a:gd name="connsiteY43" fmla="*/ 57319 h 999580"/>
              <a:gd name="connsiteX44" fmla="*/ 878947 w 1236966"/>
              <a:gd name="connsiteY44" fmla="*/ 78750 h 999580"/>
              <a:gd name="connsiteX45" fmla="*/ 897997 w 1236966"/>
              <a:gd name="connsiteY45" fmla="*/ 71606 h 999580"/>
              <a:gd name="connsiteX46" fmla="*/ 919428 w 1236966"/>
              <a:gd name="connsiteY46" fmla="*/ 90656 h 999580"/>
              <a:gd name="connsiteX47" fmla="*/ 940859 w 1236966"/>
              <a:gd name="connsiteY47" fmla="*/ 85894 h 999580"/>
              <a:gd name="connsiteX48" fmla="*/ 950383 w 1236966"/>
              <a:gd name="connsiteY48" fmla="*/ 114468 h 999580"/>
              <a:gd name="connsiteX49" fmla="*/ 957527 w 1236966"/>
              <a:gd name="connsiteY49" fmla="*/ 145425 h 999580"/>
              <a:gd name="connsiteX50" fmla="*/ 957528 w 1236966"/>
              <a:gd name="connsiteY50" fmla="*/ 164475 h 999580"/>
              <a:gd name="connsiteX51" fmla="*/ 1235171 w 1236966"/>
              <a:gd name="connsiteY51" fmla="*/ 666225 h 999580"/>
              <a:gd name="connsiteX52" fmla="*/ 1059921 w 1236966"/>
              <a:gd name="connsiteY52" fmla="*/ 978863 h 999580"/>
              <a:gd name="connsiteX53" fmla="*/ 611765 w 1236966"/>
              <a:gd name="connsiteY53" fmla="*/ 920920 h 999580"/>
              <a:gd name="connsiteX54" fmla="*/ 274108 w 1236966"/>
              <a:gd name="connsiteY54" fmla="*/ 523350 h 999580"/>
              <a:gd name="connsiteX0" fmla="*/ 181239 w 1236966"/>
              <a:gd name="connsiteY0" fmla="*/ 759094 h 992923"/>
              <a:gd name="connsiteX1" fmla="*/ 21696 w 1236966"/>
              <a:gd name="connsiteY1" fmla="*/ 585956 h 992923"/>
              <a:gd name="connsiteX2" fmla="*/ 66939 w 1236966"/>
              <a:gd name="connsiteY2" fmla="*/ 483563 h 992923"/>
              <a:gd name="connsiteX3" fmla="*/ 145521 w 1236966"/>
              <a:gd name="connsiteY3" fmla="*/ 404981 h 992923"/>
              <a:gd name="connsiteX4" fmla="*/ 207433 w 1236966"/>
              <a:gd name="connsiteY4" fmla="*/ 328781 h 992923"/>
              <a:gd name="connsiteX5" fmla="*/ 121709 w 1236966"/>
              <a:gd name="connsiteY5" fmla="*/ 278775 h 992923"/>
              <a:gd name="connsiteX6" fmla="*/ 47890 w 1236966"/>
              <a:gd name="connsiteY6" fmla="*/ 240675 h 992923"/>
              <a:gd name="connsiteX7" fmla="*/ 2646 w 1236966"/>
              <a:gd name="connsiteY7" fmla="*/ 224006 h 992923"/>
              <a:gd name="connsiteX8" fmla="*/ 7409 w 1236966"/>
              <a:gd name="connsiteY8" fmla="*/ 185906 h 992923"/>
              <a:gd name="connsiteX9" fmla="*/ 12172 w 1236966"/>
              <a:gd name="connsiteY9" fmla="*/ 157331 h 992923"/>
              <a:gd name="connsiteX10" fmla="*/ 52652 w 1236966"/>
              <a:gd name="connsiteY10" fmla="*/ 143043 h 992923"/>
              <a:gd name="connsiteX11" fmla="*/ 88372 w 1236966"/>
              <a:gd name="connsiteY11" fmla="*/ 119231 h 992923"/>
              <a:gd name="connsiteX12" fmla="*/ 112183 w 1236966"/>
              <a:gd name="connsiteY12" fmla="*/ 114468 h 992923"/>
              <a:gd name="connsiteX13" fmla="*/ 128853 w 1236966"/>
              <a:gd name="connsiteY13" fmla="*/ 95419 h 992923"/>
              <a:gd name="connsiteX14" fmla="*/ 157427 w 1236966"/>
              <a:gd name="connsiteY14" fmla="*/ 88275 h 992923"/>
              <a:gd name="connsiteX15" fmla="*/ 183621 w 1236966"/>
              <a:gd name="connsiteY15" fmla="*/ 73988 h 992923"/>
              <a:gd name="connsiteX16" fmla="*/ 228864 w 1236966"/>
              <a:gd name="connsiteY16" fmla="*/ 69224 h 992923"/>
              <a:gd name="connsiteX17" fmla="*/ 276490 w 1236966"/>
              <a:gd name="connsiteY17" fmla="*/ 93038 h 992923"/>
              <a:gd name="connsiteX18" fmla="*/ 309827 w 1236966"/>
              <a:gd name="connsiteY18" fmla="*/ 83513 h 992923"/>
              <a:gd name="connsiteX19" fmla="*/ 331258 w 1236966"/>
              <a:gd name="connsiteY19" fmla="*/ 93038 h 992923"/>
              <a:gd name="connsiteX20" fmla="*/ 338402 w 1236966"/>
              <a:gd name="connsiteY20" fmla="*/ 76369 h 992923"/>
              <a:gd name="connsiteX21" fmla="*/ 371740 w 1236966"/>
              <a:gd name="connsiteY21" fmla="*/ 76369 h 992923"/>
              <a:gd name="connsiteX22" fmla="*/ 407459 w 1236966"/>
              <a:gd name="connsiteY22" fmla="*/ 90656 h 992923"/>
              <a:gd name="connsiteX23" fmla="*/ 440796 w 1236966"/>
              <a:gd name="connsiteY23" fmla="*/ 88274 h 992923"/>
              <a:gd name="connsiteX24" fmla="*/ 481278 w 1236966"/>
              <a:gd name="connsiteY24" fmla="*/ 97800 h 992923"/>
              <a:gd name="connsiteX25" fmla="*/ 502227 w 1236966"/>
              <a:gd name="connsiteY25" fmla="*/ 99587 h 992923"/>
              <a:gd name="connsiteX26" fmla="*/ 495565 w 1236966"/>
              <a:gd name="connsiteY26" fmla="*/ 76369 h 992923"/>
              <a:gd name="connsiteX27" fmla="*/ 464609 w 1236966"/>
              <a:gd name="connsiteY27" fmla="*/ 57319 h 992923"/>
              <a:gd name="connsiteX28" fmla="*/ 536047 w 1236966"/>
              <a:gd name="connsiteY28" fmla="*/ 50175 h 992923"/>
              <a:gd name="connsiteX29" fmla="*/ 557478 w 1236966"/>
              <a:gd name="connsiteY29" fmla="*/ 28744 h 992923"/>
              <a:gd name="connsiteX30" fmla="*/ 588434 w 1236966"/>
              <a:gd name="connsiteY30" fmla="*/ 7313 h 992923"/>
              <a:gd name="connsiteX31" fmla="*/ 612247 w 1236966"/>
              <a:gd name="connsiteY31" fmla="*/ 2549 h 992923"/>
              <a:gd name="connsiteX32" fmla="*/ 631297 w 1236966"/>
              <a:gd name="connsiteY32" fmla="*/ 2550 h 992923"/>
              <a:gd name="connsiteX33" fmla="*/ 636059 w 1236966"/>
              <a:gd name="connsiteY33" fmla="*/ 31125 h 992923"/>
              <a:gd name="connsiteX34" fmla="*/ 659872 w 1236966"/>
              <a:gd name="connsiteY34" fmla="*/ 83513 h 992923"/>
              <a:gd name="connsiteX35" fmla="*/ 686065 w 1236966"/>
              <a:gd name="connsiteY35" fmla="*/ 95419 h 992923"/>
              <a:gd name="connsiteX36" fmla="*/ 686065 w 1236966"/>
              <a:gd name="connsiteY36" fmla="*/ 116850 h 992923"/>
              <a:gd name="connsiteX37" fmla="*/ 712259 w 1236966"/>
              <a:gd name="connsiteY37" fmla="*/ 123994 h 992923"/>
              <a:gd name="connsiteX38" fmla="*/ 726547 w 1236966"/>
              <a:gd name="connsiteY38" fmla="*/ 147805 h 992923"/>
              <a:gd name="connsiteX39" fmla="*/ 747978 w 1236966"/>
              <a:gd name="connsiteY39" fmla="*/ 140663 h 992923"/>
              <a:gd name="connsiteX40" fmla="*/ 800365 w 1236966"/>
              <a:gd name="connsiteY40" fmla="*/ 119231 h 992923"/>
              <a:gd name="connsiteX41" fmla="*/ 805128 w 1236966"/>
              <a:gd name="connsiteY41" fmla="*/ 81131 h 992923"/>
              <a:gd name="connsiteX42" fmla="*/ 840847 w 1236966"/>
              <a:gd name="connsiteY42" fmla="*/ 62081 h 992923"/>
              <a:gd name="connsiteX43" fmla="*/ 864659 w 1236966"/>
              <a:gd name="connsiteY43" fmla="*/ 57319 h 992923"/>
              <a:gd name="connsiteX44" fmla="*/ 878947 w 1236966"/>
              <a:gd name="connsiteY44" fmla="*/ 78750 h 992923"/>
              <a:gd name="connsiteX45" fmla="*/ 897997 w 1236966"/>
              <a:gd name="connsiteY45" fmla="*/ 71606 h 992923"/>
              <a:gd name="connsiteX46" fmla="*/ 919428 w 1236966"/>
              <a:gd name="connsiteY46" fmla="*/ 90656 h 992923"/>
              <a:gd name="connsiteX47" fmla="*/ 940859 w 1236966"/>
              <a:gd name="connsiteY47" fmla="*/ 85894 h 992923"/>
              <a:gd name="connsiteX48" fmla="*/ 950383 w 1236966"/>
              <a:gd name="connsiteY48" fmla="*/ 114468 h 992923"/>
              <a:gd name="connsiteX49" fmla="*/ 957527 w 1236966"/>
              <a:gd name="connsiteY49" fmla="*/ 145425 h 992923"/>
              <a:gd name="connsiteX50" fmla="*/ 957528 w 1236966"/>
              <a:gd name="connsiteY50" fmla="*/ 164475 h 992923"/>
              <a:gd name="connsiteX51" fmla="*/ 1235171 w 1236966"/>
              <a:gd name="connsiteY51" fmla="*/ 666225 h 992923"/>
              <a:gd name="connsiteX52" fmla="*/ 1059921 w 1236966"/>
              <a:gd name="connsiteY52" fmla="*/ 978863 h 992923"/>
              <a:gd name="connsiteX53" fmla="*/ 611765 w 1236966"/>
              <a:gd name="connsiteY53" fmla="*/ 920920 h 992923"/>
              <a:gd name="connsiteX54" fmla="*/ 181239 w 1236966"/>
              <a:gd name="connsiteY54" fmla="*/ 759094 h 992923"/>
              <a:gd name="connsiteX0" fmla="*/ 212828 w 1268555"/>
              <a:gd name="connsiteY0" fmla="*/ 759094 h 992923"/>
              <a:gd name="connsiteX1" fmla="*/ 5660 w 1268555"/>
              <a:gd name="connsiteY1" fmla="*/ 762170 h 992923"/>
              <a:gd name="connsiteX2" fmla="*/ 53285 w 1268555"/>
              <a:gd name="connsiteY2" fmla="*/ 585956 h 992923"/>
              <a:gd name="connsiteX3" fmla="*/ 98528 w 1268555"/>
              <a:gd name="connsiteY3" fmla="*/ 483563 h 992923"/>
              <a:gd name="connsiteX4" fmla="*/ 177110 w 1268555"/>
              <a:gd name="connsiteY4" fmla="*/ 404981 h 992923"/>
              <a:gd name="connsiteX5" fmla="*/ 239022 w 1268555"/>
              <a:gd name="connsiteY5" fmla="*/ 328781 h 992923"/>
              <a:gd name="connsiteX6" fmla="*/ 153298 w 1268555"/>
              <a:gd name="connsiteY6" fmla="*/ 278775 h 992923"/>
              <a:gd name="connsiteX7" fmla="*/ 79479 w 1268555"/>
              <a:gd name="connsiteY7" fmla="*/ 240675 h 992923"/>
              <a:gd name="connsiteX8" fmla="*/ 34235 w 1268555"/>
              <a:gd name="connsiteY8" fmla="*/ 224006 h 992923"/>
              <a:gd name="connsiteX9" fmla="*/ 38998 w 1268555"/>
              <a:gd name="connsiteY9" fmla="*/ 185906 h 992923"/>
              <a:gd name="connsiteX10" fmla="*/ 43761 w 1268555"/>
              <a:gd name="connsiteY10" fmla="*/ 157331 h 992923"/>
              <a:gd name="connsiteX11" fmla="*/ 84241 w 1268555"/>
              <a:gd name="connsiteY11" fmla="*/ 143043 h 992923"/>
              <a:gd name="connsiteX12" fmla="*/ 119961 w 1268555"/>
              <a:gd name="connsiteY12" fmla="*/ 119231 h 992923"/>
              <a:gd name="connsiteX13" fmla="*/ 143772 w 1268555"/>
              <a:gd name="connsiteY13" fmla="*/ 114468 h 992923"/>
              <a:gd name="connsiteX14" fmla="*/ 160442 w 1268555"/>
              <a:gd name="connsiteY14" fmla="*/ 95419 h 992923"/>
              <a:gd name="connsiteX15" fmla="*/ 189016 w 1268555"/>
              <a:gd name="connsiteY15" fmla="*/ 88275 h 992923"/>
              <a:gd name="connsiteX16" fmla="*/ 215210 w 1268555"/>
              <a:gd name="connsiteY16" fmla="*/ 73988 h 992923"/>
              <a:gd name="connsiteX17" fmla="*/ 260453 w 1268555"/>
              <a:gd name="connsiteY17" fmla="*/ 69224 h 992923"/>
              <a:gd name="connsiteX18" fmla="*/ 308079 w 1268555"/>
              <a:gd name="connsiteY18" fmla="*/ 93038 h 992923"/>
              <a:gd name="connsiteX19" fmla="*/ 341416 w 1268555"/>
              <a:gd name="connsiteY19" fmla="*/ 83513 h 992923"/>
              <a:gd name="connsiteX20" fmla="*/ 362847 w 1268555"/>
              <a:gd name="connsiteY20" fmla="*/ 93038 h 992923"/>
              <a:gd name="connsiteX21" fmla="*/ 369991 w 1268555"/>
              <a:gd name="connsiteY21" fmla="*/ 76369 h 992923"/>
              <a:gd name="connsiteX22" fmla="*/ 403329 w 1268555"/>
              <a:gd name="connsiteY22" fmla="*/ 76369 h 992923"/>
              <a:gd name="connsiteX23" fmla="*/ 439048 w 1268555"/>
              <a:gd name="connsiteY23" fmla="*/ 90656 h 992923"/>
              <a:gd name="connsiteX24" fmla="*/ 472385 w 1268555"/>
              <a:gd name="connsiteY24" fmla="*/ 88274 h 992923"/>
              <a:gd name="connsiteX25" fmla="*/ 512867 w 1268555"/>
              <a:gd name="connsiteY25" fmla="*/ 97800 h 992923"/>
              <a:gd name="connsiteX26" fmla="*/ 533816 w 1268555"/>
              <a:gd name="connsiteY26" fmla="*/ 99587 h 992923"/>
              <a:gd name="connsiteX27" fmla="*/ 527154 w 1268555"/>
              <a:gd name="connsiteY27" fmla="*/ 76369 h 992923"/>
              <a:gd name="connsiteX28" fmla="*/ 496198 w 1268555"/>
              <a:gd name="connsiteY28" fmla="*/ 57319 h 992923"/>
              <a:gd name="connsiteX29" fmla="*/ 567636 w 1268555"/>
              <a:gd name="connsiteY29" fmla="*/ 50175 h 992923"/>
              <a:gd name="connsiteX30" fmla="*/ 589067 w 1268555"/>
              <a:gd name="connsiteY30" fmla="*/ 28744 h 992923"/>
              <a:gd name="connsiteX31" fmla="*/ 620023 w 1268555"/>
              <a:gd name="connsiteY31" fmla="*/ 7313 h 992923"/>
              <a:gd name="connsiteX32" fmla="*/ 643836 w 1268555"/>
              <a:gd name="connsiteY32" fmla="*/ 2549 h 992923"/>
              <a:gd name="connsiteX33" fmla="*/ 662886 w 1268555"/>
              <a:gd name="connsiteY33" fmla="*/ 2550 h 992923"/>
              <a:gd name="connsiteX34" fmla="*/ 667648 w 1268555"/>
              <a:gd name="connsiteY34" fmla="*/ 31125 h 992923"/>
              <a:gd name="connsiteX35" fmla="*/ 691461 w 1268555"/>
              <a:gd name="connsiteY35" fmla="*/ 83513 h 992923"/>
              <a:gd name="connsiteX36" fmla="*/ 717654 w 1268555"/>
              <a:gd name="connsiteY36" fmla="*/ 95419 h 992923"/>
              <a:gd name="connsiteX37" fmla="*/ 717654 w 1268555"/>
              <a:gd name="connsiteY37" fmla="*/ 116850 h 992923"/>
              <a:gd name="connsiteX38" fmla="*/ 743848 w 1268555"/>
              <a:gd name="connsiteY38" fmla="*/ 123994 h 992923"/>
              <a:gd name="connsiteX39" fmla="*/ 758136 w 1268555"/>
              <a:gd name="connsiteY39" fmla="*/ 147805 h 992923"/>
              <a:gd name="connsiteX40" fmla="*/ 779567 w 1268555"/>
              <a:gd name="connsiteY40" fmla="*/ 140663 h 992923"/>
              <a:gd name="connsiteX41" fmla="*/ 831954 w 1268555"/>
              <a:gd name="connsiteY41" fmla="*/ 119231 h 992923"/>
              <a:gd name="connsiteX42" fmla="*/ 836717 w 1268555"/>
              <a:gd name="connsiteY42" fmla="*/ 81131 h 992923"/>
              <a:gd name="connsiteX43" fmla="*/ 872436 w 1268555"/>
              <a:gd name="connsiteY43" fmla="*/ 62081 h 992923"/>
              <a:gd name="connsiteX44" fmla="*/ 896248 w 1268555"/>
              <a:gd name="connsiteY44" fmla="*/ 57319 h 992923"/>
              <a:gd name="connsiteX45" fmla="*/ 910536 w 1268555"/>
              <a:gd name="connsiteY45" fmla="*/ 78750 h 992923"/>
              <a:gd name="connsiteX46" fmla="*/ 929586 w 1268555"/>
              <a:gd name="connsiteY46" fmla="*/ 71606 h 992923"/>
              <a:gd name="connsiteX47" fmla="*/ 951017 w 1268555"/>
              <a:gd name="connsiteY47" fmla="*/ 90656 h 992923"/>
              <a:gd name="connsiteX48" fmla="*/ 972448 w 1268555"/>
              <a:gd name="connsiteY48" fmla="*/ 85894 h 992923"/>
              <a:gd name="connsiteX49" fmla="*/ 981972 w 1268555"/>
              <a:gd name="connsiteY49" fmla="*/ 114468 h 992923"/>
              <a:gd name="connsiteX50" fmla="*/ 989116 w 1268555"/>
              <a:gd name="connsiteY50" fmla="*/ 145425 h 992923"/>
              <a:gd name="connsiteX51" fmla="*/ 989117 w 1268555"/>
              <a:gd name="connsiteY51" fmla="*/ 164475 h 992923"/>
              <a:gd name="connsiteX52" fmla="*/ 1266760 w 1268555"/>
              <a:gd name="connsiteY52" fmla="*/ 666225 h 992923"/>
              <a:gd name="connsiteX53" fmla="*/ 1091510 w 1268555"/>
              <a:gd name="connsiteY53" fmla="*/ 978863 h 992923"/>
              <a:gd name="connsiteX54" fmla="*/ 643354 w 1268555"/>
              <a:gd name="connsiteY54" fmla="*/ 920920 h 992923"/>
              <a:gd name="connsiteX55" fmla="*/ 212828 w 1268555"/>
              <a:gd name="connsiteY55" fmla="*/ 759094 h 992923"/>
              <a:gd name="connsiteX0" fmla="*/ 212828 w 1278325"/>
              <a:gd name="connsiteY0" fmla="*/ 759094 h 985006"/>
              <a:gd name="connsiteX1" fmla="*/ 5660 w 1278325"/>
              <a:gd name="connsiteY1" fmla="*/ 762170 h 985006"/>
              <a:gd name="connsiteX2" fmla="*/ 53285 w 1278325"/>
              <a:gd name="connsiteY2" fmla="*/ 585956 h 985006"/>
              <a:gd name="connsiteX3" fmla="*/ 98528 w 1278325"/>
              <a:gd name="connsiteY3" fmla="*/ 483563 h 985006"/>
              <a:gd name="connsiteX4" fmla="*/ 177110 w 1278325"/>
              <a:gd name="connsiteY4" fmla="*/ 404981 h 985006"/>
              <a:gd name="connsiteX5" fmla="*/ 239022 w 1278325"/>
              <a:gd name="connsiteY5" fmla="*/ 328781 h 985006"/>
              <a:gd name="connsiteX6" fmla="*/ 153298 w 1278325"/>
              <a:gd name="connsiteY6" fmla="*/ 278775 h 985006"/>
              <a:gd name="connsiteX7" fmla="*/ 79479 w 1278325"/>
              <a:gd name="connsiteY7" fmla="*/ 240675 h 985006"/>
              <a:gd name="connsiteX8" fmla="*/ 34235 w 1278325"/>
              <a:gd name="connsiteY8" fmla="*/ 224006 h 985006"/>
              <a:gd name="connsiteX9" fmla="*/ 38998 w 1278325"/>
              <a:gd name="connsiteY9" fmla="*/ 185906 h 985006"/>
              <a:gd name="connsiteX10" fmla="*/ 43761 w 1278325"/>
              <a:gd name="connsiteY10" fmla="*/ 157331 h 985006"/>
              <a:gd name="connsiteX11" fmla="*/ 84241 w 1278325"/>
              <a:gd name="connsiteY11" fmla="*/ 143043 h 985006"/>
              <a:gd name="connsiteX12" fmla="*/ 119961 w 1278325"/>
              <a:gd name="connsiteY12" fmla="*/ 119231 h 985006"/>
              <a:gd name="connsiteX13" fmla="*/ 143772 w 1278325"/>
              <a:gd name="connsiteY13" fmla="*/ 114468 h 985006"/>
              <a:gd name="connsiteX14" fmla="*/ 160442 w 1278325"/>
              <a:gd name="connsiteY14" fmla="*/ 95419 h 985006"/>
              <a:gd name="connsiteX15" fmla="*/ 189016 w 1278325"/>
              <a:gd name="connsiteY15" fmla="*/ 88275 h 985006"/>
              <a:gd name="connsiteX16" fmla="*/ 215210 w 1278325"/>
              <a:gd name="connsiteY16" fmla="*/ 73988 h 985006"/>
              <a:gd name="connsiteX17" fmla="*/ 260453 w 1278325"/>
              <a:gd name="connsiteY17" fmla="*/ 69224 h 985006"/>
              <a:gd name="connsiteX18" fmla="*/ 308079 w 1278325"/>
              <a:gd name="connsiteY18" fmla="*/ 93038 h 985006"/>
              <a:gd name="connsiteX19" fmla="*/ 341416 w 1278325"/>
              <a:gd name="connsiteY19" fmla="*/ 83513 h 985006"/>
              <a:gd name="connsiteX20" fmla="*/ 362847 w 1278325"/>
              <a:gd name="connsiteY20" fmla="*/ 93038 h 985006"/>
              <a:gd name="connsiteX21" fmla="*/ 369991 w 1278325"/>
              <a:gd name="connsiteY21" fmla="*/ 76369 h 985006"/>
              <a:gd name="connsiteX22" fmla="*/ 403329 w 1278325"/>
              <a:gd name="connsiteY22" fmla="*/ 76369 h 985006"/>
              <a:gd name="connsiteX23" fmla="*/ 439048 w 1278325"/>
              <a:gd name="connsiteY23" fmla="*/ 90656 h 985006"/>
              <a:gd name="connsiteX24" fmla="*/ 472385 w 1278325"/>
              <a:gd name="connsiteY24" fmla="*/ 88274 h 985006"/>
              <a:gd name="connsiteX25" fmla="*/ 512867 w 1278325"/>
              <a:gd name="connsiteY25" fmla="*/ 97800 h 985006"/>
              <a:gd name="connsiteX26" fmla="*/ 533816 w 1278325"/>
              <a:gd name="connsiteY26" fmla="*/ 99587 h 985006"/>
              <a:gd name="connsiteX27" fmla="*/ 527154 w 1278325"/>
              <a:gd name="connsiteY27" fmla="*/ 76369 h 985006"/>
              <a:gd name="connsiteX28" fmla="*/ 496198 w 1278325"/>
              <a:gd name="connsiteY28" fmla="*/ 57319 h 985006"/>
              <a:gd name="connsiteX29" fmla="*/ 567636 w 1278325"/>
              <a:gd name="connsiteY29" fmla="*/ 50175 h 985006"/>
              <a:gd name="connsiteX30" fmla="*/ 589067 w 1278325"/>
              <a:gd name="connsiteY30" fmla="*/ 28744 h 985006"/>
              <a:gd name="connsiteX31" fmla="*/ 620023 w 1278325"/>
              <a:gd name="connsiteY31" fmla="*/ 7313 h 985006"/>
              <a:gd name="connsiteX32" fmla="*/ 643836 w 1278325"/>
              <a:gd name="connsiteY32" fmla="*/ 2549 h 985006"/>
              <a:gd name="connsiteX33" fmla="*/ 662886 w 1278325"/>
              <a:gd name="connsiteY33" fmla="*/ 2550 h 985006"/>
              <a:gd name="connsiteX34" fmla="*/ 667648 w 1278325"/>
              <a:gd name="connsiteY34" fmla="*/ 31125 h 985006"/>
              <a:gd name="connsiteX35" fmla="*/ 691461 w 1278325"/>
              <a:gd name="connsiteY35" fmla="*/ 83513 h 985006"/>
              <a:gd name="connsiteX36" fmla="*/ 717654 w 1278325"/>
              <a:gd name="connsiteY36" fmla="*/ 95419 h 985006"/>
              <a:gd name="connsiteX37" fmla="*/ 717654 w 1278325"/>
              <a:gd name="connsiteY37" fmla="*/ 116850 h 985006"/>
              <a:gd name="connsiteX38" fmla="*/ 743848 w 1278325"/>
              <a:gd name="connsiteY38" fmla="*/ 123994 h 985006"/>
              <a:gd name="connsiteX39" fmla="*/ 758136 w 1278325"/>
              <a:gd name="connsiteY39" fmla="*/ 147805 h 985006"/>
              <a:gd name="connsiteX40" fmla="*/ 779567 w 1278325"/>
              <a:gd name="connsiteY40" fmla="*/ 140663 h 985006"/>
              <a:gd name="connsiteX41" fmla="*/ 831954 w 1278325"/>
              <a:gd name="connsiteY41" fmla="*/ 119231 h 985006"/>
              <a:gd name="connsiteX42" fmla="*/ 836717 w 1278325"/>
              <a:gd name="connsiteY42" fmla="*/ 81131 h 985006"/>
              <a:gd name="connsiteX43" fmla="*/ 872436 w 1278325"/>
              <a:gd name="connsiteY43" fmla="*/ 62081 h 985006"/>
              <a:gd name="connsiteX44" fmla="*/ 896248 w 1278325"/>
              <a:gd name="connsiteY44" fmla="*/ 57319 h 985006"/>
              <a:gd name="connsiteX45" fmla="*/ 910536 w 1278325"/>
              <a:gd name="connsiteY45" fmla="*/ 78750 h 985006"/>
              <a:gd name="connsiteX46" fmla="*/ 929586 w 1278325"/>
              <a:gd name="connsiteY46" fmla="*/ 71606 h 985006"/>
              <a:gd name="connsiteX47" fmla="*/ 951017 w 1278325"/>
              <a:gd name="connsiteY47" fmla="*/ 90656 h 985006"/>
              <a:gd name="connsiteX48" fmla="*/ 972448 w 1278325"/>
              <a:gd name="connsiteY48" fmla="*/ 85894 h 985006"/>
              <a:gd name="connsiteX49" fmla="*/ 981972 w 1278325"/>
              <a:gd name="connsiteY49" fmla="*/ 114468 h 985006"/>
              <a:gd name="connsiteX50" fmla="*/ 989116 w 1278325"/>
              <a:gd name="connsiteY50" fmla="*/ 145425 h 985006"/>
              <a:gd name="connsiteX51" fmla="*/ 989117 w 1278325"/>
              <a:gd name="connsiteY51" fmla="*/ 164475 h 985006"/>
              <a:gd name="connsiteX52" fmla="*/ 1266760 w 1278325"/>
              <a:gd name="connsiteY52" fmla="*/ 666225 h 985006"/>
              <a:gd name="connsiteX53" fmla="*/ 1184379 w 1278325"/>
              <a:gd name="connsiteY53" fmla="*/ 724070 h 985006"/>
              <a:gd name="connsiteX54" fmla="*/ 1091510 w 1278325"/>
              <a:gd name="connsiteY54" fmla="*/ 978863 h 985006"/>
              <a:gd name="connsiteX55" fmla="*/ 643354 w 1278325"/>
              <a:gd name="connsiteY55" fmla="*/ 920920 h 985006"/>
              <a:gd name="connsiteX56" fmla="*/ 212828 w 1278325"/>
              <a:gd name="connsiteY56" fmla="*/ 759094 h 985006"/>
              <a:gd name="connsiteX0" fmla="*/ 212828 w 1277431"/>
              <a:gd name="connsiteY0" fmla="*/ 759094 h 980137"/>
              <a:gd name="connsiteX1" fmla="*/ 5660 w 1277431"/>
              <a:gd name="connsiteY1" fmla="*/ 762170 h 980137"/>
              <a:gd name="connsiteX2" fmla="*/ 53285 w 1277431"/>
              <a:gd name="connsiteY2" fmla="*/ 585956 h 980137"/>
              <a:gd name="connsiteX3" fmla="*/ 98528 w 1277431"/>
              <a:gd name="connsiteY3" fmla="*/ 483563 h 980137"/>
              <a:gd name="connsiteX4" fmla="*/ 177110 w 1277431"/>
              <a:gd name="connsiteY4" fmla="*/ 404981 h 980137"/>
              <a:gd name="connsiteX5" fmla="*/ 239022 w 1277431"/>
              <a:gd name="connsiteY5" fmla="*/ 328781 h 980137"/>
              <a:gd name="connsiteX6" fmla="*/ 153298 w 1277431"/>
              <a:gd name="connsiteY6" fmla="*/ 278775 h 980137"/>
              <a:gd name="connsiteX7" fmla="*/ 79479 w 1277431"/>
              <a:gd name="connsiteY7" fmla="*/ 240675 h 980137"/>
              <a:gd name="connsiteX8" fmla="*/ 34235 w 1277431"/>
              <a:gd name="connsiteY8" fmla="*/ 224006 h 980137"/>
              <a:gd name="connsiteX9" fmla="*/ 38998 w 1277431"/>
              <a:gd name="connsiteY9" fmla="*/ 185906 h 980137"/>
              <a:gd name="connsiteX10" fmla="*/ 43761 w 1277431"/>
              <a:gd name="connsiteY10" fmla="*/ 157331 h 980137"/>
              <a:gd name="connsiteX11" fmla="*/ 84241 w 1277431"/>
              <a:gd name="connsiteY11" fmla="*/ 143043 h 980137"/>
              <a:gd name="connsiteX12" fmla="*/ 119961 w 1277431"/>
              <a:gd name="connsiteY12" fmla="*/ 119231 h 980137"/>
              <a:gd name="connsiteX13" fmla="*/ 143772 w 1277431"/>
              <a:gd name="connsiteY13" fmla="*/ 114468 h 980137"/>
              <a:gd name="connsiteX14" fmla="*/ 160442 w 1277431"/>
              <a:gd name="connsiteY14" fmla="*/ 95419 h 980137"/>
              <a:gd name="connsiteX15" fmla="*/ 189016 w 1277431"/>
              <a:gd name="connsiteY15" fmla="*/ 88275 h 980137"/>
              <a:gd name="connsiteX16" fmla="*/ 215210 w 1277431"/>
              <a:gd name="connsiteY16" fmla="*/ 73988 h 980137"/>
              <a:gd name="connsiteX17" fmla="*/ 260453 w 1277431"/>
              <a:gd name="connsiteY17" fmla="*/ 69224 h 980137"/>
              <a:gd name="connsiteX18" fmla="*/ 308079 w 1277431"/>
              <a:gd name="connsiteY18" fmla="*/ 93038 h 980137"/>
              <a:gd name="connsiteX19" fmla="*/ 341416 w 1277431"/>
              <a:gd name="connsiteY19" fmla="*/ 83513 h 980137"/>
              <a:gd name="connsiteX20" fmla="*/ 362847 w 1277431"/>
              <a:gd name="connsiteY20" fmla="*/ 93038 h 980137"/>
              <a:gd name="connsiteX21" fmla="*/ 369991 w 1277431"/>
              <a:gd name="connsiteY21" fmla="*/ 76369 h 980137"/>
              <a:gd name="connsiteX22" fmla="*/ 403329 w 1277431"/>
              <a:gd name="connsiteY22" fmla="*/ 76369 h 980137"/>
              <a:gd name="connsiteX23" fmla="*/ 439048 w 1277431"/>
              <a:gd name="connsiteY23" fmla="*/ 90656 h 980137"/>
              <a:gd name="connsiteX24" fmla="*/ 472385 w 1277431"/>
              <a:gd name="connsiteY24" fmla="*/ 88274 h 980137"/>
              <a:gd name="connsiteX25" fmla="*/ 512867 w 1277431"/>
              <a:gd name="connsiteY25" fmla="*/ 97800 h 980137"/>
              <a:gd name="connsiteX26" fmla="*/ 533816 w 1277431"/>
              <a:gd name="connsiteY26" fmla="*/ 99587 h 980137"/>
              <a:gd name="connsiteX27" fmla="*/ 527154 w 1277431"/>
              <a:gd name="connsiteY27" fmla="*/ 76369 h 980137"/>
              <a:gd name="connsiteX28" fmla="*/ 496198 w 1277431"/>
              <a:gd name="connsiteY28" fmla="*/ 57319 h 980137"/>
              <a:gd name="connsiteX29" fmla="*/ 567636 w 1277431"/>
              <a:gd name="connsiteY29" fmla="*/ 50175 h 980137"/>
              <a:gd name="connsiteX30" fmla="*/ 589067 w 1277431"/>
              <a:gd name="connsiteY30" fmla="*/ 28744 h 980137"/>
              <a:gd name="connsiteX31" fmla="*/ 620023 w 1277431"/>
              <a:gd name="connsiteY31" fmla="*/ 7313 h 980137"/>
              <a:gd name="connsiteX32" fmla="*/ 643836 w 1277431"/>
              <a:gd name="connsiteY32" fmla="*/ 2549 h 980137"/>
              <a:gd name="connsiteX33" fmla="*/ 662886 w 1277431"/>
              <a:gd name="connsiteY33" fmla="*/ 2550 h 980137"/>
              <a:gd name="connsiteX34" fmla="*/ 667648 w 1277431"/>
              <a:gd name="connsiteY34" fmla="*/ 31125 h 980137"/>
              <a:gd name="connsiteX35" fmla="*/ 691461 w 1277431"/>
              <a:gd name="connsiteY35" fmla="*/ 83513 h 980137"/>
              <a:gd name="connsiteX36" fmla="*/ 717654 w 1277431"/>
              <a:gd name="connsiteY36" fmla="*/ 95419 h 980137"/>
              <a:gd name="connsiteX37" fmla="*/ 717654 w 1277431"/>
              <a:gd name="connsiteY37" fmla="*/ 116850 h 980137"/>
              <a:gd name="connsiteX38" fmla="*/ 743848 w 1277431"/>
              <a:gd name="connsiteY38" fmla="*/ 123994 h 980137"/>
              <a:gd name="connsiteX39" fmla="*/ 758136 w 1277431"/>
              <a:gd name="connsiteY39" fmla="*/ 147805 h 980137"/>
              <a:gd name="connsiteX40" fmla="*/ 779567 w 1277431"/>
              <a:gd name="connsiteY40" fmla="*/ 140663 h 980137"/>
              <a:gd name="connsiteX41" fmla="*/ 831954 w 1277431"/>
              <a:gd name="connsiteY41" fmla="*/ 119231 h 980137"/>
              <a:gd name="connsiteX42" fmla="*/ 836717 w 1277431"/>
              <a:gd name="connsiteY42" fmla="*/ 81131 h 980137"/>
              <a:gd name="connsiteX43" fmla="*/ 872436 w 1277431"/>
              <a:gd name="connsiteY43" fmla="*/ 62081 h 980137"/>
              <a:gd name="connsiteX44" fmla="*/ 896248 w 1277431"/>
              <a:gd name="connsiteY44" fmla="*/ 57319 h 980137"/>
              <a:gd name="connsiteX45" fmla="*/ 910536 w 1277431"/>
              <a:gd name="connsiteY45" fmla="*/ 78750 h 980137"/>
              <a:gd name="connsiteX46" fmla="*/ 929586 w 1277431"/>
              <a:gd name="connsiteY46" fmla="*/ 71606 h 980137"/>
              <a:gd name="connsiteX47" fmla="*/ 951017 w 1277431"/>
              <a:gd name="connsiteY47" fmla="*/ 90656 h 980137"/>
              <a:gd name="connsiteX48" fmla="*/ 972448 w 1277431"/>
              <a:gd name="connsiteY48" fmla="*/ 85894 h 980137"/>
              <a:gd name="connsiteX49" fmla="*/ 981972 w 1277431"/>
              <a:gd name="connsiteY49" fmla="*/ 114468 h 980137"/>
              <a:gd name="connsiteX50" fmla="*/ 989116 w 1277431"/>
              <a:gd name="connsiteY50" fmla="*/ 145425 h 980137"/>
              <a:gd name="connsiteX51" fmla="*/ 989117 w 1277431"/>
              <a:gd name="connsiteY51" fmla="*/ 164475 h 980137"/>
              <a:gd name="connsiteX52" fmla="*/ 1266760 w 1277431"/>
              <a:gd name="connsiteY52" fmla="*/ 666225 h 980137"/>
              <a:gd name="connsiteX53" fmla="*/ 1184379 w 1277431"/>
              <a:gd name="connsiteY53" fmla="*/ 724070 h 980137"/>
              <a:gd name="connsiteX54" fmla="*/ 1058173 w 1277431"/>
              <a:gd name="connsiteY54" fmla="*/ 833607 h 980137"/>
              <a:gd name="connsiteX55" fmla="*/ 1091510 w 1277431"/>
              <a:gd name="connsiteY55" fmla="*/ 978863 h 980137"/>
              <a:gd name="connsiteX56" fmla="*/ 643354 w 1277431"/>
              <a:gd name="connsiteY56" fmla="*/ 920920 h 980137"/>
              <a:gd name="connsiteX57" fmla="*/ 212828 w 1277431"/>
              <a:gd name="connsiteY57" fmla="*/ 759094 h 980137"/>
              <a:gd name="connsiteX0" fmla="*/ 212828 w 1277431"/>
              <a:gd name="connsiteY0" fmla="*/ 759094 h 985288"/>
              <a:gd name="connsiteX1" fmla="*/ 5660 w 1277431"/>
              <a:gd name="connsiteY1" fmla="*/ 762170 h 985288"/>
              <a:gd name="connsiteX2" fmla="*/ 53285 w 1277431"/>
              <a:gd name="connsiteY2" fmla="*/ 585956 h 985288"/>
              <a:gd name="connsiteX3" fmla="*/ 98528 w 1277431"/>
              <a:gd name="connsiteY3" fmla="*/ 483563 h 985288"/>
              <a:gd name="connsiteX4" fmla="*/ 177110 w 1277431"/>
              <a:gd name="connsiteY4" fmla="*/ 404981 h 985288"/>
              <a:gd name="connsiteX5" fmla="*/ 239022 w 1277431"/>
              <a:gd name="connsiteY5" fmla="*/ 328781 h 985288"/>
              <a:gd name="connsiteX6" fmla="*/ 153298 w 1277431"/>
              <a:gd name="connsiteY6" fmla="*/ 278775 h 985288"/>
              <a:gd name="connsiteX7" fmla="*/ 79479 w 1277431"/>
              <a:gd name="connsiteY7" fmla="*/ 240675 h 985288"/>
              <a:gd name="connsiteX8" fmla="*/ 34235 w 1277431"/>
              <a:gd name="connsiteY8" fmla="*/ 224006 h 985288"/>
              <a:gd name="connsiteX9" fmla="*/ 38998 w 1277431"/>
              <a:gd name="connsiteY9" fmla="*/ 185906 h 985288"/>
              <a:gd name="connsiteX10" fmla="*/ 43761 w 1277431"/>
              <a:gd name="connsiteY10" fmla="*/ 157331 h 985288"/>
              <a:gd name="connsiteX11" fmla="*/ 84241 w 1277431"/>
              <a:gd name="connsiteY11" fmla="*/ 143043 h 985288"/>
              <a:gd name="connsiteX12" fmla="*/ 119961 w 1277431"/>
              <a:gd name="connsiteY12" fmla="*/ 119231 h 985288"/>
              <a:gd name="connsiteX13" fmla="*/ 143772 w 1277431"/>
              <a:gd name="connsiteY13" fmla="*/ 114468 h 985288"/>
              <a:gd name="connsiteX14" fmla="*/ 160442 w 1277431"/>
              <a:gd name="connsiteY14" fmla="*/ 95419 h 985288"/>
              <a:gd name="connsiteX15" fmla="*/ 189016 w 1277431"/>
              <a:gd name="connsiteY15" fmla="*/ 88275 h 985288"/>
              <a:gd name="connsiteX16" fmla="*/ 215210 w 1277431"/>
              <a:gd name="connsiteY16" fmla="*/ 73988 h 985288"/>
              <a:gd name="connsiteX17" fmla="*/ 260453 w 1277431"/>
              <a:gd name="connsiteY17" fmla="*/ 69224 h 985288"/>
              <a:gd name="connsiteX18" fmla="*/ 308079 w 1277431"/>
              <a:gd name="connsiteY18" fmla="*/ 93038 h 985288"/>
              <a:gd name="connsiteX19" fmla="*/ 341416 w 1277431"/>
              <a:gd name="connsiteY19" fmla="*/ 83513 h 985288"/>
              <a:gd name="connsiteX20" fmla="*/ 362847 w 1277431"/>
              <a:gd name="connsiteY20" fmla="*/ 93038 h 985288"/>
              <a:gd name="connsiteX21" fmla="*/ 369991 w 1277431"/>
              <a:gd name="connsiteY21" fmla="*/ 76369 h 985288"/>
              <a:gd name="connsiteX22" fmla="*/ 403329 w 1277431"/>
              <a:gd name="connsiteY22" fmla="*/ 76369 h 985288"/>
              <a:gd name="connsiteX23" fmla="*/ 439048 w 1277431"/>
              <a:gd name="connsiteY23" fmla="*/ 90656 h 985288"/>
              <a:gd name="connsiteX24" fmla="*/ 472385 w 1277431"/>
              <a:gd name="connsiteY24" fmla="*/ 88274 h 985288"/>
              <a:gd name="connsiteX25" fmla="*/ 512867 w 1277431"/>
              <a:gd name="connsiteY25" fmla="*/ 97800 h 985288"/>
              <a:gd name="connsiteX26" fmla="*/ 533816 w 1277431"/>
              <a:gd name="connsiteY26" fmla="*/ 99587 h 985288"/>
              <a:gd name="connsiteX27" fmla="*/ 527154 w 1277431"/>
              <a:gd name="connsiteY27" fmla="*/ 76369 h 985288"/>
              <a:gd name="connsiteX28" fmla="*/ 496198 w 1277431"/>
              <a:gd name="connsiteY28" fmla="*/ 57319 h 985288"/>
              <a:gd name="connsiteX29" fmla="*/ 567636 w 1277431"/>
              <a:gd name="connsiteY29" fmla="*/ 50175 h 985288"/>
              <a:gd name="connsiteX30" fmla="*/ 589067 w 1277431"/>
              <a:gd name="connsiteY30" fmla="*/ 28744 h 985288"/>
              <a:gd name="connsiteX31" fmla="*/ 620023 w 1277431"/>
              <a:gd name="connsiteY31" fmla="*/ 7313 h 985288"/>
              <a:gd name="connsiteX32" fmla="*/ 643836 w 1277431"/>
              <a:gd name="connsiteY32" fmla="*/ 2549 h 985288"/>
              <a:gd name="connsiteX33" fmla="*/ 662886 w 1277431"/>
              <a:gd name="connsiteY33" fmla="*/ 2550 h 985288"/>
              <a:gd name="connsiteX34" fmla="*/ 667648 w 1277431"/>
              <a:gd name="connsiteY34" fmla="*/ 31125 h 985288"/>
              <a:gd name="connsiteX35" fmla="*/ 691461 w 1277431"/>
              <a:gd name="connsiteY35" fmla="*/ 83513 h 985288"/>
              <a:gd name="connsiteX36" fmla="*/ 717654 w 1277431"/>
              <a:gd name="connsiteY36" fmla="*/ 95419 h 985288"/>
              <a:gd name="connsiteX37" fmla="*/ 717654 w 1277431"/>
              <a:gd name="connsiteY37" fmla="*/ 116850 h 985288"/>
              <a:gd name="connsiteX38" fmla="*/ 743848 w 1277431"/>
              <a:gd name="connsiteY38" fmla="*/ 123994 h 985288"/>
              <a:gd name="connsiteX39" fmla="*/ 758136 w 1277431"/>
              <a:gd name="connsiteY39" fmla="*/ 147805 h 985288"/>
              <a:gd name="connsiteX40" fmla="*/ 779567 w 1277431"/>
              <a:gd name="connsiteY40" fmla="*/ 140663 h 985288"/>
              <a:gd name="connsiteX41" fmla="*/ 831954 w 1277431"/>
              <a:gd name="connsiteY41" fmla="*/ 119231 h 985288"/>
              <a:gd name="connsiteX42" fmla="*/ 836717 w 1277431"/>
              <a:gd name="connsiteY42" fmla="*/ 81131 h 985288"/>
              <a:gd name="connsiteX43" fmla="*/ 872436 w 1277431"/>
              <a:gd name="connsiteY43" fmla="*/ 62081 h 985288"/>
              <a:gd name="connsiteX44" fmla="*/ 896248 w 1277431"/>
              <a:gd name="connsiteY44" fmla="*/ 57319 h 985288"/>
              <a:gd name="connsiteX45" fmla="*/ 910536 w 1277431"/>
              <a:gd name="connsiteY45" fmla="*/ 78750 h 985288"/>
              <a:gd name="connsiteX46" fmla="*/ 929586 w 1277431"/>
              <a:gd name="connsiteY46" fmla="*/ 71606 h 985288"/>
              <a:gd name="connsiteX47" fmla="*/ 951017 w 1277431"/>
              <a:gd name="connsiteY47" fmla="*/ 90656 h 985288"/>
              <a:gd name="connsiteX48" fmla="*/ 972448 w 1277431"/>
              <a:gd name="connsiteY48" fmla="*/ 85894 h 985288"/>
              <a:gd name="connsiteX49" fmla="*/ 981972 w 1277431"/>
              <a:gd name="connsiteY49" fmla="*/ 114468 h 985288"/>
              <a:gd name="connsiteX50" fmla="*/ 989116 w 1277431"/>
              <a:gd name="connsiteY50" fmla="*/ 145425 h 985288"/>
              <a:gd name="connsiteX51" fmla="*/ 989117 w 1277431"/>
              <a:gd name="connsiteY51" fmla="*/ 164475 h 985288"/>
              <a:gd name="connsiteX52" fmla="*/ 1266760 w 1277431"/>
              <a:gd name="connsiteY52" fmla="*/ 666225 h 985288"/>
              <a:gd name="connsiteX53" fmla="*/ 1184379 w 1277431"/>
              <a:gd name="connsiteY53" fmla="*/ 724070 h 985288"/>
              <a:gd name="connsiteX54" fmla="*/ 1058173 w 1277431"/>
              <a:gd name="connsiteY54" fmla="*/ 833607 h 985288"/>
              <a:gd name="connsiteX55" fmla="*/ 1091510 w 1277431"/>
              <a:gd name="connsiteY55" fmla="*/ 978863 h 985288"/>
              <a:gd name="connsiteX56" fmla="*/ 748611 w 1277431"/>
              <a:gd name="connsiteY56" fmla="*/ 959815 h 985288"/>
              <a:gd name="connsiteX57" fmla="*/ 643354 w 1277431"/>
              <a:gd name="connsiteY57" fmla="*/ 920920 h 985288"/>
              <a:gd name="connsiteX58" fmla="*/ 212828 w 1277431"/>
              <a:gd name="connsiteY58" fmla="*/ 759094 h 985288"/>
              <a:gd name="connsiteX0" fmla="*/ 212828 w 1277431"/>
              <a:gd name="connsiteY0" fmla="*/ 759094 h 985288"/>
              <a:gd name="connsiteX1" fmla="*/ 5660 w 1277431"/>
              <a:gd name="connsiteY1" fmla="*/ 762170 h 985288"/>
              <a:gd name="connsiteX2" fmla="*/ 53285 w 1277431"/>
              <a:gd name="connsiteY2" fmla="*/ 585956 h 985288"/>
              <a:gd name="connsiteX3" fmla="*/ 98528 w 1277431"/>
              <a:gd name="connsiteY3" fmla="*/ 483563 h 985288"/>
              <a:gd name="connsiteX4" fmla="*/ 177110 w 1277431"/>
              <a:gd name="connsiteY4" fmla="*/ 404981 h 985288"/>
              <a:gd name="connsiteX5" fmla="*/ 239022 w 1277431"/>
              <a:gd name="connsiteY5" fmla="*/ 328781 h 985288"/>
              <a:gd name="connsiteX6" fmla="*/ 153298 w 1277431"/>
              <a:gd name="connsiteY6" fmla="*/ 278775 h 985288"/>
              <a:gd name="connsiteX7" fmla="*/ 79479 w 1277431"/>
              <a:gd name="connsiteY7" fmla="*/ 240675 h 985288"/>
              <a:gd name="connsiteX8" fmla="*/ 34235 w 1277431"/>
              <a:gd name="connsiteY8" fmla="*/ 224006 h 985288"/>
              <a:gd name="connsiteX9" fmla="*/ 38998 w 1277431"/>
              <a:gd name="connsiteY9" fmla="*/ 185906 h 985288"/>
              <a:gd name="connsiteX10" fmla="*/ 43761 w 1277431"/>
              <a:gd name="connsiteY10" fmla="*/ 157331 h 985288"/>
              <a:gd name="connsiteX11" fmla="*/ 84241 w 1277431"/>
              <a:gd name="connsiteY11" fmla="*/ 143043 h 985288"/>
              <a:gd name="connsiteX12" fmla="*/ 119961 w 1277431"/>
              <a:gd name="connsiteY12" fmla="*/ 119231 h 985288"/>
              <a:gd name="connsiteX13" fmla="*/ 143772 w 1277431"/>
              <a:gd name="connsiteY13" fmla="*/ 114468 h 985288"/>
              <a:gd name="connsiteX14" fmla="*/ 160442 w 1277431"/>
              <a:gd name="connsiteY14" fmla="*/ 95419 h 985288"/>
              <a:gd name="connsiteX15" fmla="*/ 189016 w 1277431"/>
              <a:gd name="connsiteY15" fmla="*/ 88275 h 985288"/>
              <a:gd name="connsiteX16" fmla="*/ 215210 w 1277431"/>
              <a:gd name="connsiteY16" fmla="*/ 73988 h 985288"/>
              <a:gd name="connsiteX17" fmla="*/ 260453 w 1277431"/>
              <a:gd name="connsiteY17" fmla="*/ 69224 h 985288"/>
              <a:gd name="connsiteX18" fmla="*/ 308079 w 1277431"/>
              <a:gd name="connsiteY18" fmla="*/ 93038 h 985288"/>
              <a:gd name="connsiteX19" fmla="*/ 341416 w 1277431"/>
              <a:gd name="connsiteY19" fmla="*/ 83513 h 985288"/>
              <a:gd name="connsiteX20" fmla="*/ 362847 w 1277431"/>
              <a:gd name="connsiteY20" fmla="*/ 93038 h 985288"/>
              <a:gd name="connsiteX21" fmla="*/ 369991 w 1277431"/>
              <a:gd name="connsiteY21" fmla="*/ 76369 h 985288"/>
              <a:gd name="connsiteX22" fmla="*/ 403329 w 1277431"/>
              <a:gd name="connsiteY22" fmla="*/ 76369 h 985288"/>
              <a:gd name="connsiteX23" fmla="*/ 439048 w 1277431"/>
              <a:gd name="connsiteY23" fmla="*/ 90656 h 985288"/>
              <a:gd name="connsiteX24" fmla="*/ 472385 w 1277431"/>
              <a:gd name="connsiteY24" fmla="*/ 88274 h 985288"/>
              <a:gd name="connsiteX25" fmla="*/ 512867 w 1277431"/>
              <a:gd name="connsiteY25" fmla="*/ 97800 h 985288"/>
              <a:gd name="connsiteX26" fmla="*/ 533816 w 1277431"/>
              <a:gd name="connsiteY26" fmla="*/ 99587 h 985288"/>
              <a:gd name="connsiteX27" fmla="*/ 527154 w 1277431"/>
              <a:gd name="connsiteY27" fmla="*/ 76369 h 985288"/>
              <a:gd name="connsiteX28" fmla="*/ 496198 w 1277431"/>
              <a:gd name="connsiteY28" fmla="*/ 57319 h 985288"/>
              <a:gd name="connsiteX29" fmla="*/ 567636 w 1277431"/>
              <a:gd name="connsiteY29" fmla="*/ 50175 h 985288"/>
              <a:gd name="connsiteX30" fmla="*/ 589067 w 1277431"/>
              <a:gd name="connsiteY30" fmla="*/ 28744 h 985288"/>
              <a:gd name="connsiteX31" fmla="*/ 620023 w 1277431"/>
              <a:gd name="connsiteY31" fmla="*/ 7313 h 985288"/>
              <a:gd name="connsiteX32" fmla="*/ 643836 w 1277431"/>
              <a:gd name="connsiteY32" fmla="*/ 2549 h 985288"/>
              <a:gd name="connsiteX33" fmla="*/ 662886 w 1277431"/>
              <a:gd name="connsiteY33" fmla="*/ 2550 h 985288"/>
              <a:gd name="connsiteX34" fmla="*/ 667648 w 1277431"/>
              <a:gd name="connsiteY34" fmla="*/ 31125 h 985288"/>
              <a:gd name="connsiteX35" fmla="*/ 691461 w 1277431"/>
              <a:gd name="connsiteY35" fmla="*/ 83513 h 985288"/>
              <a:gd name="connsiteX36" fmla="*/ 717654 w 1277431"/>
              <a:gd name="connsiteY36" fmla="*/ 95419 h 985288"/>
              <a:gd name="connsiteX37" fmla="*/ 717654 w 1277431"/>
              <a:gd name="connsiteY37" fmla="*/ 116850 h 985288"/>
              <a:gd name="connsiteX38" fmla="*/ 743848 w 1277431"/>
              <a:gd name="connsiteY38" fmla="*/ 123994 h 985288"/>
              <a:gd name="connsiteX39" fmla="*/ 758136 w 1277431"/>
              <a:gd name="connsiteY39" fmla="*/ 147805 h 985288"/>
              <a:gd name="connsiteX40" fmla="*/ 779567 w 1277431"/>
              <a:gd name="connsiteY40" fmla="*/ 140663 h 985288"/>
              <a:gd name="connsiteX41" fmla="*/ 831954 w 1277431"/>
              <a:gd name="connsiteY41" fmla="*/ 119231 h 985288"/>
              <a:gd name="connsiteX42" fmla="*/ 836717 w 1277431"/>
              <a:gd name="connsiteY42" fmla="*/ 81131 h 985288"/>
              <a:gd name="connsiteX43" fmla="*/ 872436 w 1277431"/>
              <a:gd name="connsiteY43" fmla="*/ 62081 h 985288"/>
              <a:gd name="connsiteX44" fmla="*/ 896248 w 1277431"/>
              <a:gd name="connsiteY44" fmla="*/ 57319 h 985288"/>
              <a:gd name="connsiteX45" fmla="*/ 910536 w 1277431"/>
              <a:gd name="connsiteY45" fmla="*/ 78750 h 985288"/>
              <a:gd name="connsiteX46" fmla="*/ 929586 w 1277431"/>
              <a:gd name="connsiteY46" fmla="*/ 71606 h 985288"/>
              <a:gd name="connsiteX47" fmla="*/ 951017 w 1277431"/>
              <a:gd name="connsiteY47" fmla="*/ 90656 h 985288"/>
              <a:gd name="connsiteX48" fmla="*/ 972448 w 1277431"/>
              <a:gd name="connsiteY48" fmla="*/ 85894 h 985288"/>
              <a:gd name="connsiteX49" fmla="*/ 981972 w 1277431"/>
              <a:gd name="connsiteY49" fmla="*/ 114468 h 985288"/>
              <a:gd name="connsiteX50" fmla="*/ 989116 w 1277431"/>
              <a:gd name="connsiteY50" fmla="*/ 145425 h 985288"/>
              <a:gd name="connsiteX51" fmla="*/ 989117 w 1277431"/>
              <a:gd name="connsiteY51" fmla="*/ 164475 h 985288"/>
              <a:gd name="connsiteX52" fmla="*/ 1266760 w 1277431"/>
              <a:gd name="connsiteY52" fmla="*/ 666225 h 985288"/>
              <a:gd name="connsiteX53" fmla="*/ 1184379 w 1277431"/>
              <a:gd name="connsiteY53" fmla="*/ 724070 h 985288"/>
              <a:gd name="connsiteX54" fmla="*/ 1058173 w 1277431"/>
              <a:gd name="connsiteY54" fmla="*/ 833607 h 985288"/>
              <a:gd name="connsiteX55" fmla="*/ 1091510 w 1277431"/>
              <a:gd name="connsiteY55" fmla="*/ 978863 h 985288"/>
              <a:gd name="connsiteX56" fmla="*/ 748611 w 1277431"/>
              <a:gd name="connsiteY56" fmla="*/ 959815 h 985288"/>
              <a:gd name="connsiteX57" fmla="*/ 643354 w 1277431"/>
              <a:gd name="connsiteY57" fmla="*/ 920920 h 985288"/>
              <a:gd name="connsiteX58" fmla="*/ 512867 w 1277431"/>
              <a:gd name="connsiteY58" fmla="*/ 959814 h 985288"/>
              <a:gd name="connsiteX59" fmla="*/ 212828 w 1277431"/>
              <a:gd name="connsiteY59" fmla="*/ 759094 h 985288"/>
              <a:gd name="connsiteX0" fmla="*/ 212828 w 1268309"/>
              <a:gd name="connsiteY0" fmla="*/ 759094 h 985288"/>
              <a:gd name="connsiteX1" fmla="*/ 5660 w 1268309"/>
              <a:gd name="connsiteY1" fmla="*/ 762170 h 985288"/>
              <a:gd name="connsiteX2" fmla="*/ 53285 w 1268309"/>
              <a:gd name="connsiteY2" fmla="*/ 585956 h 985288"/>
              <a:gd name="connsiteX3" fmla="*/ 98528 w 1268309"/>
              <a:gd name="connsiteY3" fmla="*/ 483563 h 985288"/>
              <a:gd name="connsiteX4" fmla="*/ 177110 w 1268309"/>
              <a:gd name="connsiteY4" fmla="*/ 404981 h 985288"/>
              <a:gd name="connsiteX5" fmla="*/ 239022 w 1268309"/>
              <a:gd name="connsiteY5" fmla="*/ 328781 h 985288"/>
              <a:gd name="connsiteX6" fmla="*/ 153298 w 1268309"/>
              <a:gd name="connsiteY6" fmla="*/ 278775 h 985288"/>
              <a:gd name="connsiteX7" fmla="*/ 79479 w 1268309"/>
              <a:gd name="connsiteY7" fmla="*/ 240675 h 985288"/>
              <a:gd name="connsiteX8" fmla="*/ 34235 w 1268309"/>
              <a:gd name="connsiteY8" fmla="*/ 224006 h 985288"/>
              <a:gd name="connsiteX9" fmla="*/ 38998 w 1268309"/>
              <a:gd name="connsiteY9" fmla="*/ 185906 h 985288"/>
              <a:gd name="connsiteX10" fmla="*/ 43761 w 1268309"/>
              <a:gd name="connsiteY10" fmla="*/ 157331 h 985288"/>
              <a:gd name="connsiteX11" fmla="*/ 84241 w 1268309"/>
              <a:gd name="connsiteY11" fmla="*/ 143043 h 985288"/>
              <a:gd name="connsiteX12" fmla="*/ 119961 w 1268309"/>
              <a:gd name="connsiteY12" fmla="*/ 119231 h 985288"/>
              <a:gd name="connsiteX13" fmla="*/ 143772 w 1268309"/>
              <a:gd name="connsiteY13" fmla="*/ 114468 h 985288"/>
              <a:gd name="connsiteX14" fmla="*/ 160442 w 1268309"/>
              <a:gd name="connsiteY14" fmla="*/ 95419 h 985288"/>
              <a:gd name="connsiteX15" fmla="*/ 189016 w 1268309"/>
              <a:gd name="connsiteY15" fmla="*/ 88275 h 985288"/>
              <a:gd name="connsiteX16" fmla="*/ 215210 w 1268309"/>
              <a:gd name="connsiteY16" fmla="*/ 73988 h 985288"/>
              <a:gd name="connsiteX17" fmla="*/ 260453 w 1268309"/>
              <a:gd name="connsiteY17" fmla="*/ 69224 h 985288"/>
              <a:gd name="connsiteX18" fmla="*/ 308079 w 1268309"/>
              <a:gd name="connsiteY18" fmla="*/ 93038 h 985288"/>
              <a:gd name="connsiteX19" fmla="*/ 341416 w 1268309"/>
              <a:gd name="connsiteY19" fmla="*/ 83513 h 985288"/>
              <a:gd name="connsiteX20" fmla="*/ 362847 w 1268309"/>
              <a:gd name="connsiteY20" fmla="*/ 93038 h 985288"/>
              <a:gd name="connsiteX21" fmla="*/ 369991 w 1268309"/>
              <a:gd name="connsiteY21" fmla="*/ 76369 h 985288"/>
              <a:gd name="connsiteX22" fmla="*/ 403329 w 1268309"/>
              <a:gd name="connsiteY22" fmla="*/ 76369 h 985288"/>
              <a:gd name="connsiteX23" fmla="*/ 439048 w 1268309"/>
              <a:gd name="connsiteY23" fmla="*/ 90656 h 985288"/>
              <a:gd name="connsiteX24" fmla="*/ 472385 w 1268309"/>
              <a:gd name="connsiteY24" fmla="*/ 88274 h 985288"/>
              <a:gd name="connsiteX25" fmla="*/ 512867 w 1268309"/>
              <a:gd name="connsiteY25" fmla="*/ 97800 h 985288"/>
              <a:gd name="connsiteX26" fmla="*/ 533816 w 1268309"/>
              <a:gd name="connsiteY26" fmla="*/ 99587 h 985288"/>
              <a:gd name="connsiteX27" fmla="*/ 527154 w 1268309"/>
              <a:gd name="connsiteY27" fmla="*/ 76369 h 985288"/>
              <a:gd name="connsiteX28" fmla="*/ 496198 w 1268309"/>
              <a:gd name="connsiteY28" fmla="*/ 57319 h 985288"/>
              <a:gd name="connsiteX29" fmla="*/ 567636 w 1268309"/>
              <a:gd name="connsiteY29" fmla="*/ 50175 h 985288"/>
              <a:gd name="connsiteX30" fmla="*/ 589067 w 1268309"/>
              <a:gd name="connsiteY30" fmla="*/ 28744 h 985288"/>
              <a:gd name="connsiteX31" fmla="*/ 620023 w 1268309"/>
              <a:gd name="connsiteY31" fmla="*/ 7313 h 985288"/>
              <a:gd name="connsiteX32" fmla="*/ 643836 w 1268309"/>
              <a:gd name="connsiteY32" fmla="*/ 2549 h 985288"/>
              <a:gd name="connsiteX33" fmla="*/ 662886 w 1268309"/>
              <a:gd name="connsiteY33" fmla="*/ 2550 h 985288"/>
              <a:gd name="connsiteX34" fmla="*/ 667648 w 1268309"/>
              <a:gd name="connsiteY34" fmla="*/ 31125 h 985288"/>
              <a:gd name="connsiteX35" fmla="*/ 691461 w 1268309"/>
              <a:gd name="connsiteY35" fmla="*/ 83513 h 985288"/>
              <a:gd name="connsiteX36" fmla="*/ 717654 w 1268309"/>
              <a:gd name="connsiteY36" fmla="*/ 95419 h 985288"/>
              <a:gd name="connsiteX37" fmla="*/ 717654 w 1268309"/>
              <a:gd name="connsiteY37" fmla="*/ 116850 h 985288"/>
              <a:gd name="connsiteX38" fmla="*/ 743848 w 1268309"/>
              <a:gd name="connsiteY38" fmla="*/ 123994 h 985288"/>
              <a:gd name="connsiteX39" fmla="*/ 758136 w 1268309"/>
              <a:gd name="connsiteY39" fmla="*/ 147805 h 985288"/>
              <a:gd name="connsiteX40" fmla="*/ 779567 w 1268309"/>
              <a:gd name="connsiteY40" fmla="*/ 140663 h 985288"/>
              <a:gd name="connsiteX41" fmla="*/ 831954 w 1268309"/>
              <a:gd name="connsiteY41" fmla="*/ 119231 h 985288"/>
              <a:gd name="connsiteX42" fmla="*/ 836717 w 1268309"/>
              <a:gd name="connsiteY42" fmla="*/ 81131 h 985288"/>
              <a:gd name="connsiteX43" fmla="*/ 872436 w 1268309"/>
              <a:gd name="connsiteY43" fmla="*/ 62081 h 985288"/>
              <a:gd name="connsiteX44" fmla="*/ 896248 w 1268309"/>
              <a:gd name="connsiteY44" fmla="*/ 57319 h 985288"/>
              <a:gd name="connsiteX45" fmla="*/ 910536 w 1268309"/>
              <a:gd name="connsiteY45" fmla="*/ 78750 h 985288"/>
              <a:gd name="connsiteX46" fmla="*/ 929586 w 1268309"/>
              <a:gd name="connsiteY46" fmla="*/ 71606 h 985288"/>
              <a:gd name="connsiteX47" fmla="*/ 951017 w 1268309"/>
              <a:gd name="connsiteY47" fmla="*/ 90656 h 985288"/>
              <a:gd name="connsiteX48" fmla="*/ 972448 w 1268309"/>
              <a:gd name="connsiteY48" fmla="*/ 85894 h 985288"/>
              <a:gd name="connsiteX49" fmla="*/ 981972 w 1268309"/>
              <a:gd name="connsiteY49" fmla="*/ 114468 h 985288"/>
              <a:gd name="connsiteX50" fmla="*/ 989116 w 1268309"/>
              <a:gd name="connsiteY50" fmla="*/ 145425 h 985288"/>
              <a:gd name="connsiteX51" fmla="*/ 989117 w 1268309"/>
              <a:gd name="connsiteY51" fmla="*/ 164475 h 985288"/>
              <a:gd name="connsiteX52" fmla="*/ 1051029 w 1268309"/>
              <a:gd name="connsiteY52" fmla="*/ 395457 h 985288"/>
              <a:gd name="connsiteX53" fmla="*/ 1266760 w 1268309"/>
              <a:gd name="connsiteY53" fmla="*/ 666225 h 985288"/>
              <a:gd name="connsiteX54" fmla="*/ 1184379 w 1268309"/>
              <a:gd name="connsiteY54" fmla="*/ 724070 h 985288"/>
              <a:gd name="connsiteX55" fmla="*/ 1058173 w 1268309"/>
              <a:gd name="connsiteY55" fmla="*/ 833607 h 985288"/>
              <a:gd name="connsiteX56" fmla="*/ 1091510 w 1268309"/>
              <a:gd name="connsiteY56" fmla="*/ 978863 h 985288"/>
              <a:gd name="connsiteX57" fmla="*/ 748611 w 1268309"/>
              <a:gd name="connsiteY57" fmla="*/ 959815 h 985288"/>
              <a:gd name="connsiteX58" fmla="*/ 643354 w 1268309"/>
              <a:gd name="connsiteY58" fmla="*/ 920920 h 985288"/>
              <a:gd name="connsiteX59" fmla="*/ 512867 w 1268309"/>
              <a:gd name="connsiteY59" fmla="*/ 959814 h 985288"/>
              <a:gd name="connsiteX60" fmla="*/ 212828 w 1268309"/>
              <a:gd name="connsiteY60" fmla="*/ 759094 h 985288"/>
              <a:gd name="connsiteX0" fmla="*/ 212828 w 1277140"/>
              <a:gd name="connsiteY0" fmla="*/ 759094 h 985288"/>
              <a:gd name="connsiteX1" fmla="*/ 5660 w 1277140"/>
              <a:gd name="connsiteY1" fmla="*/ 762170 h 985288"/>
              <a:gd name="connsiteX2" fmla="*/ 53285 w 1277140"/>
              <a:gd name="connsiteY2" fmla="*/ 585956 h 985288"/>
              <a:gd name="connsiteX3" fmla="*/ 98528 w 1277140"/>
              <a:gd name="connsiteY3" fmla="*/ 483563 h 985288"/>
              <a:gd name="connsiteX4" fmla="*/ 177110 w 1277140"/>
              <a:gd name="connsiteY4" fmla="*/ 404981 h 985288"/>
              <a:gd name="connsiteX5" fmla="*/ 239022 w 1277140"/>
              <a:gd name="connsiteY5" fmla="*/ 328781 h 985288"/>
              <a:gd name="connsiteX6" fmla="*/ 153298 w 1277140"/>
              <a:gd name="connsiteY6" fmla="*/ 278775 h 985288"/>
              <a:gd name="connsiteX7" fmla="*/ 79479 w 1277140"/>
              <a:gd name="connsiteY7" fmla="*/ 240675 h 985288"/>
              <a:gd name="connsiteX8" fmla="*/ 34235 w 1277140"/>
              <a:gd name="connsiteY8" fmla="*/ 224006 h 985288"/>
              <a:gd name="connsiteX9" fmla="*/ 38998 w 1277140"/>
              <a:gd name="connsiteY9" fmla="*/ 185906 h 985288"/>
              <a:gd name="connsiteX10" fmla="*/ 43761 w 1277140"/>
              <a:gd name="connsiteY10" fmla="*/ 157331 h 985288"/>
              <a:gd name="connsiteX11" fmla="*/ 84241 w 1277140"/>
              <a:gd name="connsiteY11" fmla="*/ 143043 h 985288"/>
              <a:gd name="connsiteX12" fmla="*/ 119961 w 1277140"/>
              <a:gd name="connsiteY12" fmla="*/ 119231 h 985288"/>
              <a:gd name="connsiteX13" fmla="*/ 143772 w 1277140"/>
              <a:gd name="connsiteY13" fmla="*/ 114468 h 985288"/>
              <a:gd name="connsiteX14" fmla="*/ 160442 w 1277140"/>
              <a:gd name="connsiteY14" fmla="*/ 95419 h 985288"/>
              <a:gd name="connsiteX15" fmla="*/ 189016 w 1277140"/>
              <a:gd name="connsiteY15" fmla="*/ 88275 h 985288"/>
              <a:gd name="connsiteX16" fmla="*/ 215210 w 1277140"/>
              <a:gd name="connsiteY16" fmla="*/ 73988 h 985288"/>
              <a:gd name="connsiteX17" fmla="*/ 260453 w 1277140"/>
              <a:gd name="connsiteY17" fmla="*/ 69224 h 985288"/>
              <a:gd name="connsiteX18" fmla="*/ 308079 w 1277140"/>
              <a:gd name="connsiteY18" fmla="*/ 93038 h 985288"/>
              <a:gd name="connsiteX19" fmla="*/ 341416 w 1277140"/>
              <a:gd name="connsiteY19" fmla="*/ 83513 h 985288"/>
              <a:gd name="connsiteX20" fmla="*/ 362847 w 1277140"/>
              <a:gd name="connsiteY20" fmla="*/ 93038 h 985288"/>
              <a:gd name="connsiteX21" fmla="*/ 369991 w 1277140"/>
              <a:gd name="connsiteY21" fmla="*/ 76369 h 985288"/>
              <a:gd name="connsiteX22" fmla="*/ 403329 w 1277140"/>
              <a:gd name="connsiteY22" fmla="*/ 76369 h 985288"/>
              <a:gd name="connsiteX23" fmla="*/ 439048 w 1277140"/>
              <a:gd name="connsiteY23" fmla="*/ 90656 h 985288"/>
              <a:gd name="connsiteX24" fmla="*/ 472385 w 1277140"/>
              <a:gd name="connsiteY24" fmla="*/ 88274 h 985288"/>
              <a:gd name="connsiteX25" fmla="*/ 512867 w 1277140"/>
              <a:gd name="connsiteY25" fmla="*/ 97800 h 985288"/>
              <a:gd name="connsiteX26" fmla="*/ 533816 w 1277140"/>
              <a:gd name="connsiteY26" fmla="*/ 99587 h 985288"/>
              <a:gd name="connsiteX27" fmla="*/ 527154 w 1277140"/>
              <a:gd name="connsiteY27" fmla="*/ 76369 h 985288"/>
              <a:gd name="connsiteX28" fmla="*/ 496198 w 1277140"/>
              <a:gd name="connsiteY28" fmla="*/ 57319 h 985288"/>
              <a:gd name="connsiteX29" fmla="*/ 567636 w 1277140"/>
              <a:gd name="connsiteY29" fmla="*/ 50175 h 985288"/>
              <a:gd name="connsiteX30" fmla="*/ 589067 w 1277140"/>
              <a:gd name="connsiteY30" fmla="*/ 28744 h 985288"/>
              <a:gd name="connsiteX31" fmla="*/ 620023 w 1277140"/>
              <a:gd name="connsiteY31" fmla="*/ 7313 h 985288"/>
              <a:gd name="connsiteX32" fmla="*/ 643836 w 1277140"/>
              <a:gd name="connsiteY32" fmla="*/ 2549 h 985288"/>
              <a:gd name="connsiteX33" fmla="*/ 662886 w 1277140"/>
              <a:gd name="connsiteY33" fmla="*/ 2550 h 985288"/>
              <a:gd name="connsiteX34" fmla="*/ 667648 w 1277140"/>
              <a:gd name="connsiteY34" fmla="*/ 31125 h 985288"/>
              <a:gd name="connsiteX35" fmla="*/ 691461 w 1277140"/>
              <a:gd name="connsiteY35" fmla="*/ 83513 h 985288"/>
              <a:gd name="connsiteX36" fmla="*/ 717654 w 1277140"/>
              <a:gd name="connsiteY36" fmla="*/ 95419 h 985288"/>
              <a:gd name="connsiteX37" fmla="*/ 717654 w 1277140"/>
              <a:gd name="connsiteY37" fmla="*/ 116850 h 985288"/>
              <a:gd name="connsiteX38" fmla="*/ 743848 w 1277140"/>
              <a:gd name="connsiteY38" fmla="*/ 123994 h 985288"/>
              <a:gd name="connsiteX39" fmla="*/ 758136 w 1277140"/>
              <a:gd name="connsiteY39" fmla="*/ 147805 h 985288"/>
              <a:gd name="connsiteX40" fmla="*/ 779567 w 1277140"/>
              <a:gd name="connsiteY40" fmla="*/ 140663 h 985288"/>
              <a:gd name="connsiteX41" fmla="*/ 831954 w 1277140"/>
              <a:gd name="connsiteY41" fmla="*/ 119231 h 985288"/>
              <a:gd name="connsiteX42" fmla="*/ 836717 w 1277140"/>
              <a:gd name="connsiteY42" fmla="*/ 81131 h 985288"/>
              <a:gd name="connsiteX43" fmla="*/ 872436 w 1277140"/>
              <a:gd name="connsiteY43" fmla="*/ 62081 h 985288"/>
              <a:gd name="connsiteX44" fmla="*/ 896248 w 1277140"/>
              <a:gd name="connsiteY44" fmla="*/ 57319 h 985288"/>
              <a:gd name="connsiteX45" fmla="*/ 910536 w 1277140"/>
              <a:gd name="connsiteY45" fmla="*/ 78750 h 985288"/>
              <a:gd name="connsiteX46" fmla="*/ 929586 w 1277140"/>
              <a:gd name="connsiteY46" fmla="*/ 71606 h 985288"/>
              <a:gd name="connsiteX47" fmla="*/ 951017 w 1277140"/>
              <a:gd name="connsiteY47" fmla="*/ 90656 h 985288"/>
              <a:gd name="connsiteX48" fmla="*/ 972448 w 1277140"/>
              <a:gd name="connsiteY48" fmla="*/ 85894 h 985288"/>
              <a:gd name="connsiteX49" fmla="*/ 981972 w 1277140"/>
              <a:gd name="connsiteY49" fmla="*/ 114468 h 985288"/>
              <a:gd name="connsiteX50" fmla="*/ 989116 w 1277140"/>
              <a:gd name="connsiteY50" fmla="*/ 145425 h 985288"/>
              <a:gd name="connsiteX51" fmla="*/ 989117 w 1277140"/>
              <a:gd name="connsiteY51" fmla="*/ 164475 h 985288"/>
              <a:gd name="connsiteX52" fmla="*/ 1051029 w 1277140"/>
              <a:gd name="connsiteY52" fmla="*/ 395457 h 985288"/>
              <a:gd name="connsiteX53" fmla="*/ 1266760 w 1277140"/>
              <a:gd name="connsiteY53" fmla="*/ 666225 h 985288"/>
              <a:gd name="connsiteX54" fmla="*/ 1241529 w 1277140"/>
              <a:gd name="connsiteY54" fmla="*/ 726451 h 985288"/>
              <a:gd name="connsiteX55" fmla="*/ 1184379 w 1277140"/>
              <a:gd name="connsiteY55" fmla="*/ 724070 h 985288"/>
              <a:gd name="connsiteX56" fmla="*/ 1058173 w 1277140"/>
              <a:gd name="connsiteY56" fmla="*/ 833607 h 985288"/>
              <a:gd name="connsiteX57" fmla="*/ 1091510 w 1277140"/>
              <a:gd name="connsiteY57" fmla="*/ 978863 h 985288"/>
              <a:gd name="connsiteX58" fmla="*/ 748611 w 1277140"/>
              <a:gd name="connsiteY58" fmla="*/ 959815 h 985288"/>
              <a:gd name="connsiteX59" fmla="*/ 643354 w 1277140"/>
              <a:gd name="connsiteY59" fmla="*/ 920920 h 985288"/>
              <a:gd name="connsiteX60" fmla="*/ 512867 w 1277140"/>
              <a:gd name="connsiteY60" fmla="*/ 959814 h 985288"/>
              <a:gd name="connsiteX61" fmla="*/ 212828 w 1277140"/>
              <a:gd name="connsiteY61" fmla="*/ 759094 h 985288"/>
              <a:gd name="connsiteX0" fmla="*/ 212828 w 1277140"/>
              <a:gd name="connsiteY0" fmla="*/ 759094 h 985288"/>
              <a:gd name="connsiteX1" fmla="*/ 5660 w 1277140"/>
              <a:gd name="connsiteY1" fmla="*/ 762170 h 985288"/>
              <a:gd name="connsiteX2" fmla="*/ 53285 w 1277140"/>
              <a:gd name="connsiteY2" fmla="*/ 585956 h 985288"/>
              <a:gd name="connsiteX3" fmla="*/ 98528 w 1277140"/>
              <a:gd name="connsiteY3" fmla="*/ 483563 h 985288"/>
              <a:gd name="connsiteX4" fmla="*/ 177110 w 1277140"/>
              <a:gd name="connsiteY4" fmla="*/ 404981 h 985288"/>
              <a:gd name="connsiteX5" fmla="*/ 239022 w 1277140"/>
              <a:gd name="connsiteY5" fmla="*/ 328781 h 985288"/>
              <a:gd name="connsiteX6" fmla="*/ 153298 w 1277140"/>
              <a:gd name="connsiteY6" fmla="*/ 278775 h 985288"/>
              <a:gd name="connsiteX7" fmla="*/ 79479 w 1277140"/>
              <a:gd name="connsiteY7" fmla="*/ 240675 h 985288"/>
              <a:gd name="connsiteX8" fmla="*/ 34235 w 1277140"/>
              <a:gd name="connsiteY8" fmla="*/ 224006 h 985288"/>
              <a:gd name="connsiteX9" fmla="*/ 38998 w 1277140"/>
              <a:gd name="connsiteY9" fmla="*/ 185906 h 985288"/>
              <a:gd name="connsiteX10" fmla="*/ 43761 w 1277140"/>
              <a:gd name="connsiteY10" fmla="*/ 157331 h 985288"/>
              <a:gd name="connsiteX11" fmla="*/ 84241 w 1277140"/>
              <a:gd name="connsiteY11" fmla="*/ 143043 h 985288"/>
              <a:gd name="connsiteX12" fmla="*/ 119961 w 1277140"/>
              <a:gd name="connsiteY12" fmla="*/ 119231 h 985288"/>
              <a:gd name="connsiteX13" fmla="*/ 143772 w 1277140"/>
              <a:gd name="connsiteY13" fmla="*/ 114468 h 985288"/>
              <a:gd name="connsiteX14" fmla="*/ 160442 w 1277140"/>
              <a:gd name="connsiteY14" fmla="*/ 95419 h 985288"/>
              <a:gd name="connsiteX15" fmla="*/ 189016 w 1277140"/>
              <a:gd name="connsiteY15" fmla="*/ 88275 h 985288"/>
              <a:gd name="connsiteX16" fmla="*/ 215210 w 1277140"/>
              <a:gd name="connsiteY16" fmla="*/ 73988 h 985288"/>
              <a:gd name="connsiteX17" fmla="*/ 260453 w 1277140"/>
              <a:gd name="connsiteY17" fmla="*/ 69224 h 985288"/>
              <a:gd name="connsiteX18" fmla="*/ 308079 w 1277140"/>
              <a:gd name="connsiteY18" fmla="*/ 93038 h 985288"/>
              <a:gd name="connsiteX19" fmla="*/ 341416 w 1277140"/>
              <a:gd name="connsiteY19" fmla="*/ 83513 h 985288"/>
              <a:gd name="connsiteX20" fmla="*/ 362847 w 1277140"/>
              <a:gd name="connsiteY20" fmla="*/ 93038 h 985288"/>
              <a:gd name="connsiteX21" fmla="*/ 369991 w 1277140"/>
              <a:gd name="connsiteY21" fmla="*/ 76369 h 985288"/>
              <a:gd name="connsiteX22" fmla="*/ 403329 w 1277140"/>
              <a:gd name="connsiteY22" fmla="*/ 76369 h 985288"/>
              <a:gd name="connsiteX23" fmla="*/ 439048 w 1277140"/>
              <a:gd name="connsiteY23" fmla="*/ 90656 h 985288"/>
              <a:gd name="connsiteX24" fmla="*/ 472385 w 1277140"/>
              <a:gd name="connsiteY24" fmla="*/ 88274 h 985288"/>
              <a:gd name="connsiteX25" fmla="*/ 512867 w 1277140"/>
              <a:gd name="connsiteY25" fmla="*/ 97800 h 985288"/>
              <a:gd name="connsiteX26" fmla="*/ 533816 w 1277140"/>
              <a:gd name="connsiteY26" fmla="*/ 99587 h 985288"/>
              <a:gd name="connsiteX27" fmla="*/ 527154 w 1277140"/>
              <a:gd name="connsiteY27" fmla="*/ 76369 h 985288"/>
              <a:gd name="connsiteX28" fmla="*/ 496198 w 1277140"/>
              <a:gd name="connsiteY28" fmla="*/ 57319 h 985288"/>
              <a:gd name="connsiteX29" fmla="*/ 567636 w 1277140"/>
              <a:gd name="connsiteY29" fmla="*/ 50175 h 985288"/>
              <a:gd name="connsiteX30" fmla="*/ 589067 w 1277140"/>
              <a:gd name="connsiteY30" fmla="*/ 28744 h 985288"/>
              <a:gd name="connsiteX31" fmla="*/ 620023 w 1277140"/>
              <a:gd name="connsiteY31" fmla="*/ 7313 h 985288"/>
              <a:gd name="connsiteX32" fmla="*/ 643836 w 1277140"/>
              <a:gd name="connsiteY32" fmla="*/ 2549 h 985288"/>
              <a:gd name="connsiteX33" fmla="*/ 662886 w 1277140"/>
              <a:gd name="connsiteY33" fmla="*/ 2550 h 985288"/>
              <a:gd name="connsiteX34" fmla="*/ 667648 w 1277140"/>
              <a:gd name="connsiteY34" fmla="*/ 31125 h 985288"/>
              <a:gd name="connsiteX35" fmla="*/ 691461 w 1277140"/>
              <a:gd name="connsiteY35" fmla="*/ 83513 h 985288"/>
              <a:gd name="connsiteX36" fmla="*/ 717654 w 1277140"/>
              <a:gd name="connsiteY36" fmla="*/ 95419 h 985288"/>
              <a:gd name="connsiteX37" fmla="*/ 717654 w 1277140"/>
              <a:gd name="connsiteY37" fmla="*/ 116850 h 985288"/>
              <a:gd name="connsiteX38" fmla="*/ 743848 w 1277140"/>
              <a:gd name="connsiteY38" fmla="*/ 123994 h 985288"/>
              <a:gd name="connsiteX39" fmla="*/ 758136 w 1277140"/>
              <a:gd name="connsiteY39" fmla="*/ 147805 h 985288"/>
              <a:gd name="connsiteX40" fmla="*/ 779567 w 1277140"/>
              <a:gd name="connsiteY40" fmla="*/ 140663 h 985288"/>
              <a:gd name="connsiteX41" fmla="*/ 831954 w 1277140"/>
              <a:gd name="connsiteY41" fmla="*/ 119231 h 985288"/>
              <a:gd name="connsiteX42" fmla="*/ 836717 w 1277140"/>
              <a:gd name="connsiteY42" fmla="*/ 81131 h 985288"/>
              <a:gd name="connsiteX43" fmla="*/ 872436 w 1277140"/>
              <a:gd name="connsiteY43" fmla="*/ 62081 h 985288"/>
              <a:gd name="connsiteX44" fmla="*/ 896248 w 1277140"/>
              <a:gd name="connsiteY44" fmla="*/ 57319 h 985288"/>
              <a:gd name="connsiteX45" fmla="*/ 910536 w 1277140"/>
              <a:gd name="connsiteY45" fmla="*/ 78750 h 985288"/>
              <a:gd name="connsiteX46" fmla="*/ 929586 w 1277140"/>
              <a:gd name="connsiteY46" fmla="*/ 71606 h 985288"/>
              <a:gd name="connsiteX47" fmla="*/ 951017 w 1277140"/>
              <a:gd name="connsiteY47" fmla="*/ 90656 h 985288"/>
              <a:gd name="connsiteX48" fmla="*/ 972448 w 1277140"/>
              <a:gd name="connsiteY48" fmla="*/ 85894 h 985288"/>
              <a:gd name="connsiteX49" fmla="*/ 981972 w 1277140"/>
              <a:gd name="connsiteY49" fmla="*/ 114468 h 985288"/>
              <a:gd name="connsiteX50" fmla="*/ 989116 w 1277140"/>
              <a:gd name="connsiteY50" fmla="*/ 145425 h 985288"/>
              <a:gd name="connsiteX51" fmla="*/ 989117 w 1277140"/>
              <a:gd name="connsiteY51" fmla="*/ 164475 h 985288"/>
              <a:gd name="connsiteX52" fmla="*/ 1051029 w 1277140"/>
              <a:gd name="connsiteY52" fmla="*/ 395457 h 985288"/>
              <a:gd name="connsiteX53" fmla="*/ 1266760 w 1277140"/>
              <a:gd name="connsiteY53" fmla="*/ 666225 h 985288"/>
              <a:gd name="connsiteX54" fmla="*/ 1241529 w 1277140"/>
              <a:gd name="connsiteY54" fmla="*/ 726451 h 985288"/>
              <a:gd name="connsiteX55" fmla="*/ 1184379 w 1277140"/>
              <a:gd name="connsiteY55" fmla="*/ 724070 h 985288"/>
              <a:gd name="connsiteX56" fmla="*/ 1167710 w 1277140"/>
              <a:gd name="connsiteY56" fmla="*/ 764551 h 985288"/>
              <a:gd name="connsiteX57" fmla="*/ 1058173 w 1277140"/>
              <a:gd name="connsiteY57" fmla="*/ 833607 h 985288"/>
              <a:gd name="connsiteX58" fmla="*/ 1091510 w 1277140"/>
              <a:gd name="connsiteY58" fmla="*/ 978863 h 985288"/>
              <a:gd name="connsiteX59" fmla="*/ 748611 w 1277140"/>
              <a:gd name="connsiteY59" fmla="*/ 959815 h 985288"/>
              <a:gd name="connsiteX60" fmla="*/ 643354 w 1277140"/>
              <a:gd name="connsiteY60" fmla="*/ 920920 h 985288"/>
              <a:gd name="connsiteX61" fmla="*/ 512867 w 1277140"/>
              <a:gd name="connsiteY61" fmla="*/ 959814 h 985288"/>
              <a:gd name="connsiteX62" fmla="*/ 212828 w 1277140"/>
              <a:gd name="connsiteY62" fmla="*/ 759094 h 985288"/>
              <a:gd name="connsiteX0" fmla="*/ 212828 w 1275467"/>
              <a:gd name="connsiteY0" fmla="*/ 759094 h 985288"/>
              <a:gd name="connsiteX1" fmla="*/ 5660 w 1275467"/>
              <a:gd name="connsiteY1" fmla="*/ 762170 h 985288"/>
              <a:gd name="connsiteX2" fmla="*/ 53285 w 1275467"/>
              <a:gd name="connsiteY2" fmla="*/ 585956 h 985288"/>
              <a:gd name="connsiteX3" fmla="*/ 98528 w 1275467"/>
              <a:gd name="connsiteY3" fmla="*/ 483563 h 985288"/>
              <a:gd name="connsiteX4" fmla="*/ 177110 w 1275467"/>
              <a:gd name="connsiteY4" fmla="*/ 404981 h 985288"/>
              <a:gd name="connsiteX5" fmla="*/ 239022 w 1275467"/>
              <a:gd name="connsiteY5" fmla="*/ 328781 h 985288"/>
              <a:gd name="connsiteX6" fmla="*/ 153298 w 1275467"/>
              <a:gd name="connsiteY6" fmla="*/ 278775 h 985288"/>
              <a:gd name="connsiteX7" fmla="*/ 79479 w 1275467"/>
              <a:gd name="connsiteY7" fmla="*/ 240675 h 985288"/>
              <a:gd name="connsiteX8" fmla="*/ 34235 w 1275467"/>
              <a:gd name="connsiteY8" fmla="*/ 224006 h 985288"/>
              <a:gd name="connsiteX9" fmla="*/ 38998 w 1275467"/>
              <a:gd name="connsiteY9" fmla="*/ 185906 h 985288"/>
              <a:gd name="connsiteX10" fmla="*/ 43761 w 1275467"/>
              <a:gd name="connsiteY10" fmla="*/ 157331 h 985288"/>
              <a:gd name="connsiteX11" fmla="*/ 84241 w 1275467"/>
              <a:gd name="connsiteY11" fmla="*/ 143043 h 985288"/>
              <a:gd name="connsiteX12" fmla="*/ 119961 w 1275467"/>
              <a:gd name="connsiteY12" fmla="*/ 119231 h 985288"/>
              <a:gd name="connsiteX13" fmla="*/ 143772 w 1275467"/>
              <a:gd name="connsiteY13" fmla="*/ 114468 h 985288"/>
              <a:gd name="connsiteX14" fmla="*/ 160442 w 1275467"/>
              <a:gd name="connsiteY14" fmla="*/ 95419 h 985288"/>
              <a:gd name="connsiteX15" fmla="*/ 189016 w 1275467"/>
              <a:gd name="connsiteY15" fmla="*/ 88275 h 985288"/>
              <a:gd name="connsiteX16" fmla="*/ 215210 w 1275467"/>
              <a:gd name="connsiteY16" fmla="*/ 73988 h 985288"/>
              <a:gd name="connsiteX17" fmla="*/ 260453 w 1275467"/>
              <a:gd name="connsiteY17" fmla="*/ 69224 h 985288"/>
              <a:gd name="connsiteX18" fmla="*/ 308079 w 1275467"/>
              <a:gd name="connsiteY18" fmla="*/ 93038 h 985288"/>
              <a:gd name="connsiteX19" fmla="*/ 341416 w 1275467"/>
              <a:gd name="connsiteY19" fmla="*/ 83513 h 985288"/>
              <a:gd name="connsiteX20" fmla="*/ 362847 w 1275467"/>
              <a:gd name="connsiteY20" fmla="*/ 93038 h 985288"/>
              <a:gd name="connsiteX21" fmla="*/ 369991 w 1275467"/>
              <a:gd name="connsiteY21" fmla="*/ 76369 h 985288"/>
              <a:gd name="connsiteX22" fmla="*/ 403329 w 1275467"/>
              <a:gd name="connsiteY22" fmla="*/ 76369 h 985288"/>
              <a:gd name="connsiteX23" fmla="*/ 439048 w 1275467"/>
              <a:gd name="connsiteY23" fmla="*/ 90656 h 985288"/>
              <a:gd name="connsiteX24" fmla="*/ 472385 w 1275467"/>
              <a:gd name="connsiteY24" fmla="*/ 88274 h 985288"/>
              <a:gd name="connsiteX25" fmla="*/ 512867 w 1275467"/>
              <a:gd name="connsiteY25" fmla="*/ 97800 h 985288"/>
              <a:gd name="connsiteX26" fmla="*/ 533816 w 1275467"/>
              <a:gd name="connsiteY26" fmla="*/ 99587 h 985288"/>
              <a:gd name="connsiteX27" fmla="*/ 527154 w 1275467"/>
              <a:gd name="connsiteY27" fmla="*/ 76369 h 985288"/>
              <a:gd name="connsiteX28" fmla="*/ 496198 w 1275467"/>
              <a:gd name="connsiteY28" fmla="*/ 57319 h 985288"/>
              <a:gd name="connsiteX29" fmla="*/ 567636 w 1275467"/>
              <a:gd name="connsiteY29" fmla="*/ 50175 h 985288"/>
              <a:gd name="connsiteX30" fmla="*/ 589067 w 1275467"/>
              <a:gd name="connsiteY30" fmla="*/ 28744 h 985288"/>
              <a:gd name="connsiteX31" fmla="*/ 620023 w 1275467"/>
              <a:gd name="connsiteY31" fmla="*/ 7313 h 985288"/>
              <a:gd name="connsiteX32" fmla="*/ 643836 w 1275467"/>
              <a:gd name="connsiteY32" fmla="*/ 2549 h 985288"/>
              <a:gd name="connsiteX33" fmla="*/ 662886 w 1275467"/>
              <a:gd name="connsiteY33" fmla="*/ 2550 h 985288"/>
              <a:gd name="connsiteX34" fmla="*/ 667648 w 1275467"/>
              <a:gd name="connsiteY34" fmla="*/ 31125 h 985288"/>
              <a:gd name="connsiteX35" fmla="*/ 691461 w 1275467"/>
              <a:gd name="connsiteY35" fmla="*/ 83513 h 985288"/>
              <a:gd name="connsiteX36" fmla="*/ 717654 w 1275467"/>
              <a:gd name="connsiteY36" fmla="*/ 95419 h 985288"/>
              <a:gd name="connsiteX37" fmla="*/ 717654 w 1275467"/>
              <a:gd name="connsiteY37" fmla="*/ 116850 h 985288"/>
              <a:gd name="connsiteX38" fmla="*/ 743848 w 1275467"/>
              <a:gd name="connsiteY38" fmla="*/ 123994 h 985288"/>
              <a:gd name="connsiteX39" fmla="*/ 758136 w 1275467"/>
              <a:gd name="connsiteY39" fmla="*/ 147805 h 985288"/>
              <a:gd name="connsiteX40" fmla="*/ 779567 w 1275467"/>
              <a:gd name="connsiteY40" fmla="*/ 140663 h 985288"/>
              <a:gd name="connsiteX41" fmla="*/ 831954 w 1275467"/>
              <a:gd name="connsiteY41" fmla="*/ 119231 h 985288"/>
              <a:gd name="connsiteX42" fmla="*/ 836717 w 1275467"/>
              <a:gd name="connsiteY42" fmla="*/ 81131 h 985288"/>
              <a:gd name="connsiteX43" fmla="*/ 872436 w 1275467"/>
              <a:gd name="connsiteY43" fmla="*/ 62081 h 985288"/>
              <a:gd name="connsiteX44" fmla="*/ 896248 w 1275467"/>
              <a:gd name="connsiteY44" fmla="*/ 57319 h 985288"/>
              <a:gd name="connsiteX45" fmla="*/ 910536 w 1275467"/>
              <a:gd name="connsiteY45" fmla="*/ 78750 h 985288"/>
              <a:gd name="connsiteX46" fmla="*/ 929586 w 1275467"/>
              <a:gd name="connsiteY46" fmla="*/ 71606 h 985288"/>
              <a:gd name="connsiteX47" fmla="*/ 951017 w 1275467"/>
              <a:gd name="connsiteY47" fmla="*/ 90656 h 985288"/>
              <a:gd name="connsiteX48" fmla="*/ 972448 w 1275467"/>
              <a:gd name="connsiteY48" fmla="*/ 85894 h 985288"/>
              <a:gd name="connsiteX49" fmla="*/ 981972 w 1275467"/>
              <a:gd name="connsiteY49" fmla="*/ 114468 h 985288"/>
              <a:gd name="connsiteX50" fmla="*/ 989116 w 1275467"/>
              <a:gd name="connsiteY50" fmla="*/ 145425 h 985288"/>
              <a:gd name="connsiteX51" fmla="*/ 989117 w 1275467"/>
              <a:gd name="connsiteY51" fmla="*/ 164475 h 985288"/>
              <a:gd name="connsiteX52" fmla="*/ 1051029 w 1275467"/>
              <a:gd name="connsiteY52" fmla="*/ 395457 h 985288"/>
              <a:gd name="connsiteX53" fmla="*/ 1105797 w 1275467"/>
              <a:gd name="connsiteY53" fmla="*/ 438320 h 985288"/>
              <a:gd name="connsiteX54" fmla="*/ 1266760 w 1275467"/>
              <a:gd name="connsiteY54" fmla="*/ 666225 h 985288"/>
              <a:gd name="connsiteX55" fmla="*/ 1241529 w 1275467"/>
              <a:gd name="connsiteY55" fmla="*/ 726451 h 985288"/>
              <a:gd name="connsiteX56" fmla="*/ 1184379 w 1275467"/>
              <a:gd name="connsiteY56" fmla="*/ 724070 h 985288"/>
              <a:gd name="connsiteX57" fmla="*/ 1167710 w 1275467"/>
              <a:gd name="connsiteY57" fmla="*/ 764551 h 985288"/>
              <a:gd name="connsiteX58" fmla="*/ 1058173 w 1275467"/>
              <a:gd name="connsiteY58" fmla="*/ 833607 h 985288"/>
              <a:gd name="connsiteX59" fmla="*/ 1091510 w 1275467"/>
              <a:gd name="connsiteY59" fmla="*/ 978863 h 985288"/>
              <a:gd name="connsiteX60" fmla="*/ 748611 w 1275467"/>
              <a:gd name="connsiteY60" fmla="*/ 959815 h 985288"/>
              <a:gd name="connsiteX61" fmla="*/ 643354 w 1275467"/>
              <a:gd name="connsiteY61" fmla="*/ 920920 h 985288"/>
              <a:gd name="connsiteX62" fmla="*/ 512867 w 1275467"/>
              <a:gd name="connsiteY62" fmla="*/ 959814 h 985288"/>
              <a:gd name="connsiteX63" fmla="*/ 212828 w 1275467"/>
              <a:gd name="connsiteY63" fmla="*/ 759094 h 985288"/>
              <a:gd name="connsiteX0" fmla="*/ 212828 w 1270483"/>
              <a:gd name="connsiteY0" fmla="*/ 759094 h 985288"/>
              <a:gd name="connsiteX1" fmla="*/ 5660 w 1270483"/>
              <a:gd name="connsiteY1" fmla="*/ 762170 h 985288"/>
              <a:gd name="connsiteX2" fmla="*/ 53285 w 1270483"/>
              <a:gd name="connsiteY2" fmla="*/ 585956 h 985288"/>
              <a:gd name="connsiteX3" fmla="*/ 98528 w 1270483"/>
              <a:gd name="connsiteY3" fmla="*/ 483563 h 985288"/>
              <a:gd name="connsiteX4" fmla="*/ 177110 w 1270483"/>
              <a:gd name="connsiteY4" fmla="*/ 404981 h 985288"/>
              <a:gd name="connsiteX5" fmla="*/ 239022 w 1270483"/>
              <a:gd name="connsiteY5" fmla="*/ 328781 h 985288"/>
              <a:gd name="connsiteX6" fmla="*/ 153298 w 1270483"/>
              <a:gd name="connsiteY6" fmla="*/ 278775 h 985288"/>
              <a:gd name="connsiteX7" fmla="*/ 79479 w 1270483"/>
              <a:gd name="connsiteY7" fmla="*/ 240675 h 985288"/>
              <a:gd name="connsiteX8" fmla="*/ 34235 w 1270483"/>
              <a:gd name="connsiteY8" fmla="*/ 224006 h 985288"/>
              <a:gd name="connsiteX9" fmla="*/ 38998 w 1270483"/>
              <a:gd name="connsiteY9" fmla="*/ 185906 h 985288"/>
              <a:gd name="connsiteX10" fmla="*/ 43761 w 1270483"/>
              <a:gd name="connsiteY10" fmla="*/ 157331 h 985288"/>
              <a:gd name="connsiteX11" fmla="*/ 84241 w 1270483"/>
              <a:gd name="connsiteY11" fmla="*/ 143043 h 985288"/>
              <a:gd name="connsiteX12" fmla="*/ 119961 w 1270483"/>
              <a:gd name="connsiteY12" fmla="*/ 119231 h 985288"/>
              <a:gd name="connsiteX13" fmla="*/ 143772 w 1270483"/>
              <a:gd name="connsiteY13" fmla="*/ 114468 h 985288"/>
              <a:gd name="connsiteX14" fmla="*/ 160442 w 1270483"/>
              <a:gd name="connsiteY14" fmla="*/ 95419 h 985288"/>
              <a:gd name="connsiteX15" fmla="*/ 189016 w 1270483"/>
              <a:gd name="connsiteY15" fmla="*/ 88275 h 985288"/>
              <a:gd name="connsiteX16" fmla="*/ 215210 w 1270483"/>
              <a:gd name="connsiteY16" fmla="*/ 73988 h 985288"/>
              <a:gd name="connsiteX17" fmla="*/ 260453 w 1270483"/>
              <a:gd name="connsiteY17" fmla="*/ 69224 h 985288"/>
              <a:gd name="connsiteX18" fmla="*/ 308079 w 1270483"/>
              <a:gd name="connsiteY18" fmla="*/ 93038 h 985288"/>
              <a:gd name="connsiteX19" fmla="*/ 341416 w 1270483"/>
              <a:gd name="connsiteY19" fmla="*/ 83513 h 985288"/>
              <a:gd name="connsiteX20" fmla="*/ 362847 w 1270483"/>
              <a:gd name="connsiteY20" fmla="*/ 93038 h 985288"/>
              <a:gd name="connsiteX21" fmla="*/ 369991 w 1270483"/>
              <a:gd name="connsiteY21" fmla="*/ 76369 h 985288"/>
              <a:gd name="connsiteX22" fmla="*/ 403329 w 1270483"/>
              <a:gd name="connsiteY22" fmla="*/ 76369 h 985288"/>
              <a:gd name="connsiteX23" fmla="*/ 439048 w 1270483"/>
              <a:gd name="connsiteY23" fmla="*/ 90656 h 985288"/>
              <a:gd name="connsiteX24" fmla="*/ 472385 w 1270483"/>
              <a:gd name="connsiteY24" fmla="*/ 88274 h 985288"/>
              <a:gd name="connsiteX25" fmla="*/ 512867 w 1270483"/>
              <a:gd name="connsiteY25" fmla="*/ 97800 h 985288"/>
              <a:gd name="connsiteX26" fmla="*/ 533816 w 1270483"/>
              <a:gd name="connsiteY26" fmla="*/ 99587 h 985288"/>
              <a:gd name="connsiteX27" fmla="*/ 527154 w 1270483"/>
              <a:gd name="connsiteY27" fmla="*/ 76369 h 985288"/>
              <a:gd name="connsiteX28" fmla="*/ 496198 w 1270483"/>
              <a:gd name="connsiteY28" fmla="*/ 57319 h 985288"/>
              <a:gd name="connsiteX29" fmla="*/ 567636 w 1270483"/>
              <a:gd name="connsiteY29" fmla="*/ 50175 h 985288"/>
              <a:gd name="connsiteX30" fmla="*/ 589067 w 1270483"/>
              <a:gd name="connsiteY30" fmla="*/ 28744 h 985288"/>
              <a:gd name="connsiteX31" fmla="*/ 620023 w 1270483"/>
              <a:gd name="connsiteY31" fmla="*/ 7313 h 985288"/>
              <a:gd name="connsiteX32" fmla="*/ 643836 w 1270483"/>
              <a:gd name="connsiteY32" fmla="*/ 2549 h 985288"/>
              <a:gd name="connsiteX33" fmla="*/ 662886 w 1270483"/>
              <a:gd name="connsiteY33" fmla="*/ 2550 h 985288"/>
              <a:gd name="connsiteX34" fmla="*/ 667648 w 1270483"/>
              <a:gd name="connsiteY34" fmla="*/ 31125 h 985288"/>
              <a:gd name="connsiteX35" fmla="*/ 691461 w 1270483"/>
              <a:gd name="connsiteY35" fmla="*/ 83513 h 985288"/>
              <a:gd name="connsiteX36" fmla="*/ 717654 w 1270483"/>
              <a:gd name="connsiteY36" fmla="*/ 95419 h 985288"/>
              <a:gd name="connsiteX37" fmla="*/ 717654 w 1270483"/>
              <a:gd name="connsiteY37" fmla="*/ 116850 h 985288"/>
              <a:gd name="connsiteX38" fmla="*/ 743848 w 1270483"/>
              <a:gd name="connsiteY38" fmla="*/ 123994 h 985288"/>
              <a:gd name="connsiteX39" fmla="*/ 758136 w 1270483"/>
              <a:gd name="connsiteY39" fmla="*/ 147805 h 985288"/>
              <a:gd name="connsiteX40" fmla="*/ 779567 w 1270483"/>
              <a:gd name="connsiteY40" fmla="*/ 140663 h 985288"/>
              <a:gd name="connsiteX41" fmla="*/ 831954 w 1270483"/>
              <a:gd name="connsiteY41" fmla="*/ 119231 h 985288"/>
              <a:gd name="connsiteX42" fmla="*/ 836717 w 1270483"/>
              <a:gd name="connsiteY42" fmla="*/ 81131 h 985288"/>
              <a:gd name="connsiteX43" fmla="*/ 872436 w 1270483"/>
              <a:gd name="connsiteY43" fmla="*/ 62081 h 985288"/>
              <a:gd name="connsiteX44" fmla="*/ 896248 w 1270483"/>
              <a:gd name="connsiteY44" fmla="*/ 57319 h 985288"/>
              <a:gd name="connsiteX45" fmla="*/ 910536 w 1270483"/>
              <a:gd name="connsiteY45" fmla="*/ 78750 h 985288"/>
              <a:gd name="connsiteX46" fmla="*/ 929586 w 1270483"/>
              <a:gd name="connsiteY46" fmla="*/ 71606 h 985288"/>
              <a:gd name="connsiteX47" fmla="*/ 951017 w 1270483"/>
              <a:gd name="connsiteY47" fmla="*/ 90656 h 985288"/>
              <a:gd name="connsiteX48" fmla="*/ 972448 w 1270483"/>
              <a:gd name="connsiteY48" fmla="*/ 85894 h 985288"/>
              <a:gd name="connsiteX49" fmla="*/ 981972 w 1270483"/>
              <a:gd name="connsiteY49" fmla="*/ 114468 h 985288"/>
              <a:gd name="connsiteX50" fmla="*/ 989116 w 1270483"/>
              <a:gd name="connsiteY50" fmla="*/ 145425 h 985288"/>
              <a:gd name="connsiteX51" fmla="*/ 989117 w 1270483"/>
              <a:gd name="connsiteY51" fmla="*/ 164475 h 985288"/>
              <a:gd name="connsiteX52" fmla="*/ 1051029 w 1270483"/>
              <a:gd name="connsiteY52" fmla="*/ 395457 h 985288"/>
              <a:gd name="connsiteX53" fmla="*/ 1105797 w 1270483"/>
              <a:gd name="connsiteY53" fmla="*/ 438320 h 985288"/>
              <a:gd name="connsiteX54" fmla="*/ 1134373 w 1270483"/>
              <a:gd name="connsiteY54" fmla="*/ 516901 h 985288"/>
              <a:gd name="connsiteX55" fmla="*/ 1266760 w 1270483"/>
              <a:gd name="connsiteY55" fmla="*/ 666225 h 985288"/>
              <a:gd name="connsiteX56" fmla="*/ 1241529 w 1270483"/>
              <a:gd name="connsiteY56" fmla="*/ 726451 h 985288"/>
              <a:gd name="connsiteX57" fmla="*/ 1184379 w 1270483"/>
              <a:gd name="connsiteY57" fmla="*/ 724070 h 985288"/>
              <a:gd name="connsiteX58" fmla="*/ 1167710 w 1270483"/>
              <a:gd name="connsiteY58" fmla="*/ 764551 h 985288"/>
              <a:gd name="connsiteX59" fmla="*/ 1058173 w 1270483"/>
              <a:gd name="connsiteY59" fmla="*/ 833607 h 985288"/>
              <a:gd name="connsiteX60" fmla="*/ 1091510 w 1270483"/>
              <a:gd name="connsiteY60" fmla="*/ 978863 h 985288"/>
              <a:gd name="connsiteX61" fmla="*/ 748611 w 1270483"/>
              <a:gd name="connsiteY61" fmla="*/ 959815 h 985288"/>
              <a:gd name="connsiteX62" fmla="*/ 643354 w 1270483"/>
              <a:gd name="connsiteY62" fmla="*/ 920920 h 985288"/>
              <a:gd name="connsiteX63" fmla="*/ 512867 w 1270483"/>
              <a:gd name="connsiteY63" fmla="*/ 959814 h 985288"/>
              <a:gd name="connsiteX64" fmla="*/ 212828 w 1270483"/>
              <a:gd name="connsiteY64" fmla="*/ 759094 h 985288"/>
              <a:gd name="connsiteX0" fmla="*/ 212828 w 1267958"/>
              <a:gd name="connsiteY0" fmla="*/ 759094 h 985288"/>
              <a:gd name="connsiteX1" fmla="*/ 5660 w 1267958"/>
              <a:gd name="connsiteY1" fmla="*/ 762170 h 985288"/>
              <a:gd name="connsiteX2" fmla="*/ 53285 w 1267958"/>
              <a:gd name="connsiteY2" fmla="*/ 585956 h 985288"/>
              <a:gd name="connsiteX3" fmla="*/ 98528 w 1267958"/>
              <a:gd name="connsiteY3" fmla="*/ 483563 h 985288"/>
              <a:gd name="connsiteX4" fmla="*/ 177110 w 1267958"/>
              <a:gd name="connsiteY4" fmla="*/ 404981 h 985288"/>
              <a:gd name="connsiteX5" fmla="*/ 239022 w 1267958"/>
              <a:gd name="connsiteY5" fmla="*/ 328781 h 985288"/>
              <a:gd name="connsiteX6" fmla="*/ 153298 w 1267958"/>
              <a:gd name="connsiteY6" fmla="*/ 278775 h 985288"/>
              <a:gd name="connsiteX7" fmla="*/ 79479 w 1267958"/>
              <a:gd name="connsiteY7" fmla="*/ 240675 h 985288"/>
              <a:gd name="connsiteX8" fmla="*/ 34235 w 1267958"/>
              <a:gd name="connsiteY8" fmla="*/ 224006 h 985288"/>
              <a:gd name="connsiteX9" fmla="*/ 38998 w 1267958"/>
              <a:gd name="connsiteY9" fmla="*/ 185906 h 985288"/>
              <a:gd name="connsiteX10" fmla="*/ 43761 w 1267958"/>
              <a:gd name="connsiteY10" fmla="*/ 157331 h 985288"/>
              <a:gd name="connsiteX11" fmla="*/ 84241 w 1267958"/>
              <a:gd name="connsiteY11" fmla="*/ 143043 h 985288"/>
              <a:gd name="connsiteX12" fmla="*/ 119961 w 1267958"/>
              <a:gd name="connsiteY12" fmla="*/ 119231 h 985288"/>
              <a:gd name="connsiteX13" fmla="*/ 143772 w 1267958"/>
              <a:gd name="connsiteY13" fmla="*/ 114468 h 985288"/>
              <a:gd name="connsiteX14" fmla="*/ 160442 w 1267958"/>
              <a:gd name="connsiteY14" fmla="*/ 95419 h 985288"/>
              <a:gd name="connsiteX15" fmla="*/ 189016 w 1267958"/>
              <a:gd name="connsiteY15" fmla="*/ 88275 h 985288"/>
              <a:gd name="connsiteX16" fmla="*/ 215210 w 1267958"/>
              <a:gd name="connsiteY16" fmla="*/ 73988 h 985288"/>
              <a:gd name="connsiteX17" fmla="*/ 260453 w 1267958"/>
              <a:gd name="connsiteY17" fmla="*/ 69224 h 985288"/>
              <a:gd name="connsiteX18" fmla="*/ 308079 w 1267958"/>
              <a:gd name="connsiteY18" fmla="*/ 93038 h 985288"/>
              <a:gd name="connsiteX19" fmla="*/ 341416 w 1267958"/>
              <a:gd name="connsiteY19" fmla="*/ 83513 h 985288"/>
              <a:gd name="connsiteX20" fmla="*/ 362847 w 1267958"/>
              <a:gd name="connsiteY20" fmla="*/ 93038 h 985288"/>
              <a:gd name="connsiteX21" fmla="*/ 369991 w 1267958"/>
              <a:gd name="connsiteY21" fmla="*/ 76369 h 985288"/>
              <a:gd name="connsiteX22" fmla="*/ 403329 w 1267958"/>
              <a:gd name="connsiteY22" fmla="*/ 76369 h 985288"/>
              <a:gd name="connsiteX23" fmla="*/ 439048 w 1267958"/>
              <a:gd name="connsiteY23" fmla="*/ 90656 h 985288"/>
              <a:gd name="connsiteX24" fmla="*/ 472385 w 1267958"/>
              <a:gd name="connsiteY24" fmla="*/ 88274 h 985288"/>
              <a:gd name="connsiteX25" fmla="*/ 512867 w 1267958"/>
              <a:gd name="connsiteY25" fmla="*/ 97800 h 985288"/>
              <a:gd name="connsiteX26" fmla="*/ 533816 w 1267958"/>
              <a:gd name="connsiteY26" fmla="*/ 99587 h 985288"/>
              <a:gd name="connsiteX27" fmla="*/ 527154 w 1267958"/>
              <a:gd name="connsiteY27" fmla="*/ 76369 h 985288"/>
              <a:gd name="connsiteX28" fmla="*/ 496198 w 1267958"/>
              <a:gd name="connsiteY28" fmla="*/ 57319 h 985288"/>
              <a:gd name="connsiteX29" fmla="*/ 567636 w 1267958"/>
              <a:gd name="connsiteY29" fmla="*/ 50175 h 985288"/>
              <a:gd name="connsiteX30" fmla="*/ 589067 w 1267958"/>
              <a:gd name="connsiteY30" fmla="*/ 28744 h 985288"/>
              <a:gd name="connsiteX31" fmla="*/ 620023 w 1267958"/>
              <a:gd name="connsiteY31" fmla="*/ 7313 h 985288"/>
              <a:gd name="connsiteX32" fmla="*/ 643836 w 1267958"/>
              <a:gd name="connsiteY32" fmla="*/ 2549 h 985288"/>
              <a:gd name="connsiteX33" fmla="*/ 662886 w 1267958"/>
              <a:gd name="connsiteY33" fmla="*/ 2550 h 985288"/>
              <a:gd name="connsiteX34" fmla="*/ 667648 w 1267958"/>
              <a:gd name="connsiteY34" fmla="*/ 31125 h 985288"/>
              <a:gd name="connsiteX35" fmla="*/ 691461 w 1267958"/>
              <a:gd name="connsiteY35" fmla="*/ 83513 h 985288"/>
              <a:gd name="connsiteX36" fmla="*/ 717654 w 1267958"/>
              <a:gd name="connsiteY36" fmla="*/ 95419 h 985288"/>
              <a:gd name="connsiteX37" fmla="*/ 717654 w 1267958"/>
              <a:gd name="connsiteY37" fmla="*/ 116850 h 985288"/>
              <a:gd name="connsiteX38" fmla="*/ 743848 w 1267958"/>
              <a:gd name="connsiteY38" fmla="*/ 123994 h 985288"/>
              <a:gd name="connsiteX39" fmla="*/ 758136 w 1267958"/>
              <a:gd name="connsiteY39" fmla="*/ 147805 h 985288"/>
              <a:gd name="connsiteX40" fmla="*/ 779567 w 1267958"/>
              <a:gd name="connsiteY40" fmla="*/ 140663 h 985288"/>
              <a:gd name="connsiteX41" fmla="*/ 831954 w 1267958"/>
              <a:gd name="connsiteY41" fmla="*/ 119231 h 985288"/>
              <a:gd name="connsiteX42" fmla="*/ 836717 w 1267958"/>
              <a:gd name="connsiteY42" fmla="*/ 81131 h 985288"/>
              <a:gd name="connsiteX43" fmla="*/ 872436 w 1267958"/>
              <a:gd name="connsiteY43" fmla="*/ 62081 h 985288"/>
              <a:gd name="connsiteX44" fmla="*/ 896248 w 1267958"/>
              <a:gd name="connsiteY44" fmla="*/ 57319 h 985288"/>
              <a:gd name="connsiteX45" fmla="*/ 910536 w 1267958"/>
              <a:gd name="connsiteY45" fmla="*/ 78750 h 985288"/>
              <a:gd name="connsiteX46" fmla="*/ 929586 w 1267958"/>
              <a:gd name="connsiteY46" fmla="*/ 71606 h 985288"/>
              <a:gd name="connsiteX47" fmla="*/ 951017 w 1267958"/>
              <a:gd name="connsiteY47" fmla="*/ 90656 h 985288"/>
              <a:gd name="connsiteX48" fmla="*/ 972448 w 1267958"/>
              <a:gd name="connsiteY48" fmla="*/ 85894 h 985288"/>
              <a:gd name="connsiteX49" fmla="*/ 981972 w 1267958"/>
              <a:gd name="connsiteY49" fmla="*/ 114468 h 985288"/>
              <a:gd name="connsiteX50" fmla="*/ 989116 w 1267958"/>
              <a:gd name="connsiteY50" fmla="*/ 145425 h 985288"/>
              <a:gd name="connsiteX51" fmla="*/ 989117 w 1267958"/>
              <a:gd name="connsiteY51" fmla="*/ 164475 h 985288"/>
              <a:gd name="connsiteX52" fmla="*/ 1051029 w 1267958"/>
              <a:gd name="connsiteY52" fmla="*/ 395457 h 985288"/>
              <a:gd name="connsiteX53" fmla="*/ 1105797 w 1267958"/>
              <a:gd name="connsiteY53" fmla="*/ 438320 h 985288"/>
              <a:gd name="connsiteX54" fmla="*/ 1134373 w 1267958"/>
              <a:gd name="connsiteY54" fmla="*/ 516901 h 985288"/>
              <a:gd name="connsiteX55" fmla="*/ 1205811 w 1267958"/>
              <a:gd name="connsiteY55" fmla="*/ 597864 h 985288"/>
              <a:gd name="connsiteX56" fmla="*/ 1266760 w 1267958"/>
              <a:gd name="connsiteY56" fmla="*/ 666225 h 985288"/>
              <a:gd name="connsiteX57" fmla="*/ 1241529 w 1267958"/>
              <a:gd name="connsiteY57" fmla="*/ 726451 h 985288"/>
              <a:gd name="connsiteX58" fmla="*/ 1184379 w 1267958"/>
              <a:gd name="connsiteY58" fmla="*/ 724070 h 985288"/>
              <a:gd name="connsiteX59" fmla="*/ 1167710 w 1267958"/>
              <a:gd name="connsiteY59" fmla="*/ 764551 h 985288"/>
              <a:gd name="connsiteX60" fmla="*/ 1058173 w 1267958"/>
              <a:gd name="connsiteY60" fmla="*/ 833607 h 985288"/>
              <a:gd name="connsiteX61" fmla="*/ 1091510 w 1267958"/>
              <a:gd name="connsiteY61" fmla="*/ 978863 h 985288"/>
              <a:gd name="connsiteX62" fmla="*/ 748611 w 1267958"/>
              <a:gd name="connsiteY62" fmla="*/ 959815 h 985288"/>
              <a:gd name="connsiteX63" fmla="*/ 643354 w 1267958"/>
              <a:gd name="connsiteY63" fmla="*/ 920920 h 985288"/>
              <a:gd name="connsiteX64" fmla="*/ 512867 w 1267958"/>
              <a:gd name="connsiteY64" fmla="*/ 959814 h 985288"/>
              <a:gd name="connsiteX65" fmla="*/ 212828 w 1267958"/>
              <a:gd name="connsiteY65" fmla="*/ 759094 h 985288"/>
              <a:gd name="connsiteX0" fmla="*/ 212828 w 1267958"/>
              <a:gd name="connsiteY0" fmla="*/ 759094 h 985288"/>
              <a:gd name="connsiteX1" fmla="*/ 5660 w 1267958"/>
              <a:gd name="connsiteY1" fmla="*/ 762170 h 985288"/>
              <a:gd name="connsiteX2" fmla="*/ 53285 w 1267958"/>
              <a:gd name="connsiteY2" fmla="*/ 585956 h 985288"/>
              <a:gd name="connsiteX3" fmla="*/ 98528 w 1267958"/>
              <a:gd name="connsiteY3" fmla="*/ 483563 h 985288"/>
              <a:gd name="connsiteX4" fmla="*/ 177110 w 1267958"/>
              <a:gd name="connsiteY4" fmla="*/ 404981 h 985288"/>
              <a:gd name="connsiteX5" fmla="*/ 239022 w 1267958"/>
              <a:gd name="connsiteY5" fmla="*/ 328781 h 985288"/>
              <a:gd name="connsiteX6" fmla="*/ 153298 w 1267958"/>
              <a:gd name="connsiteY6" fmla="*/ 278775 h 985288"/>
              <a:gd name="connsiteX7" fmla="*/ 79479 w 1267958"/>
              <a:gd name="connsiteY7" fmla="*/ 240675 h 985288"/>
              <a:gd name="connsiteX8" fmla="*/ 34235 w 1267958"/>
              <a:gd name="connsiteY8" fmla="*/ 224006 h 985288"/>
              <a:gd name="connsiteX9" fmla="*/ 38998 w 1267958"/>
              <a:gd name="connsiteY9" fmla="*/ 185906 h 985288"/>
              <a:gd name="connsiteX10" fmla="*/ 43761 w 1267958"/>
              <a:gd name="connsiteY10" fmla="*/ 157331 h 985288"/>
              <a:gd name="connsiteX11" fmla="*/ 84241 w 1267958"/>
              <a:gd name="connsiteY11" fmla="*/ 143043 h 985288"/>
              <a:gd name="connsiteX12" fmla="*/ 119961 w 1267958"/>
              <a:gd name="connsiteY12" fmla="*/ 119231 h 985288"/>
              <a:gd name="connsiteX13" fmla="*/ 143772 w 1267958"/>
              <a:gd name="connsiteY13" fmla="*/ 114468 h 985288"/>
              <a:gd name="connsiteX14" fmla="*/ 160442 w 1267958"/>
              <a:gd name="connsiteY14" fmla="*/ 95419 h 985288"/>
              <a:gd name="connsiteX15" fmla="*/ 189016 w 1267958"/>
              <a:gd name="connsiteY15" fmla="*/ 88275 h 985288"/>
              <a:gd name="connsiteX16" fmla="*/ 215210 w 1267958"/>
              <a:gd name="connsiteY16" fmla="*/ 73988 h 985288"/>
              <a:gd name="connsiteX17" fmla="*/ 260453 w 1267958"/>
              <a:gd name="connsiteY17" fmla="*/ 69224 h 985288"/>
              <a:gd name="connsiteX18" fmla="*/ 308079 w 1267958"/>
              <a:gd name="connsiteY18" fmla="*/ 93038 h 985288"/>
              <a:gd name="connsiteX19" fmla="*/ 341416 w 1267958"/>
              <a:gd name="connsiteY19" fmla="*/ 83513 h 985288"/>
              <a:gd name="connsiteX20" fmla="*/ 362847 w 1267958"/>
              <a:gd name="connsiteY20" fmla="*/ 93038 h 985288"/>
              <a:gd name="connsiteX21" fmla="*/ 369991 w 1267958"/>
              <a:gd name="connsiteY21" fmla="*/ 76369 h 985288"/>
              <a:gd name="connsiteX22" fmla="*/ 403329 w 1267958"/>
              <a:gd name="connsiteY22" fmla="*/ 76369 h 985288"/>
              <a:gd name="connsiteX23" fmla="*/ 439048 w 1267958"/>
              <a:gd name="connsiteY23" fmla="*/ 90656 h 985288"/>
              <a:gd name="connsiteX24" fmla="*/ 472385 w 1267958"/>
              <a:gd name="connsiteY24" fmla="*/ 88274 h 985288"/>
              <a:gd name="connsiteX25" fmla="*/ 512867 w 1267958"/>
              <a:gd name="connsiteY25" fmla="*/ 97800 h 985288"/>
              <a:gd name="connsiteX26" fmla="*/ 533816 w 1267958"/>
              <a:gd name="connsiteY26" fmla="*/ 99587 h 985288"/>
              <a:gd name="connsiteX27" fmla="*/ 527154 w 1267958"/>
              <a:gd name="connsiteY27" fmla="*/ 76369 h 985288"/>
              <a:gd name="connsiteX28" fmla="*/ 496198 w 1267958"/>
              <a:gd name="connsiteY28" fmla="*/ 57319 h 985288"/>
              <a:gd name="connsiteX29" fmla="*/ 567636 w 1267958"/>
              <a:gd name="connsiteY29" fmla="*/ 50175 h 985288"/>
              <a:gd name="connsiteX30" fmla="*/ 589067 w 1267958"/>
              <a:gd name="connsiteY30" fmla="*/ 28744 h 985288"/>
              <a:gd name="connsiteX31" fmla="*/ 620023 w 1267958"/>
              <a:gd name="connsiteY31" fmla="*/ 7313 h 985288"/>
              <a:gd name="connsiteX32" fmla="*/ 643836 w 1267958"/>
              <a:gd name="connsiteY32" fmla="*/ 2549 h 985288"/>
              <a:gd name="connsiteX33" fmla="*/ 662886 w 1267958"/>
              <a:gd name="connsiteY33" fmla="*/ 2550 h 985288"/>
              <a:gd name="connsiteX34" fmla="*/ 667648 w 1267958"/>
              <a:gd name="connsiteY34" fmla="*/ 31125 h 985288"/>
              <a:gd name="connsiteX35" fmla="*/ 691461 w 1267958"/>
              <a:gd name="connsiteY35" fmla="*/ 83513 h 985288"/>
              <a:gd name="connsiteX36" fmla="*/ 717654 w 1267958"/>
              <a:gd name="connsiteY36" fmla="*/ 95419 h 985288"/>
              <a:gd name="connsiteX37" fmla="*/ 717654 w 1267958"/>
              <a:gd name="connsiteY37" fmla="*/ 116850 h 985288"/>
              <a:gd name="connsiteX38" fmla="*/ 743848 w 1267958"/>
              <a:gd name="connsiteY38" fmla="*/ 123994 h 985288"/>
              <a:gd name="connsiteX39" fmla="*/ 758136 w 1267958"/>
              <a:gd name="connsiteY39" fmla="*/ 147805 h 985288"/>
              <a:gd name="connsiteX40" fmla="*/ 779567 w 1267958"/>
              <a:gd name="connsiteY40" fmla="*/ 140663 h 985288"/>
              <a:gd name="connsiteX41" fmla="*/ 831954 w 1267958"/>
              <a:gd name="connsiteY41" fmla="*/ 119231 h 985288"/>
              <a:gd name="connsiteX42" fmla="*/ 836717 w 1267958"/>
              <a:gd name="connsiteY42" fmla="*/ 81131 h 985288"/>
              <a:gd name="connsiteX43" fmla="*/ 872436 w 1267958"/>
              <a:gd name="connsiteY43" fmla="*/ 62081 h 985288"/>
              <a:gd name="connsiteX44" fmla="*/ 896248 w 1267958"/>
              <a:gd name="connsiteY44" fmla="*/ 57319 h 985288"/>
              <a:gd name="connsiteX45" fmla="*/ 910536 w 1267958"/>
              <a:gd name="connsiteY45" fmla="*/ 78750 h 985288"/>
              <a:gd name="connsiteX46" fmla="*/ 929586 w 1267958"/>
              <a:gd name="connsiteY46" fmla="*/ 71606 h 985288"/>
              <a:gd name="connsiteX47" fmla="*/ 951017 w 1267958"/>
              <a:gd name="connsiteY47" fmla="*/ 90656 h 985288"/>
              <a:gd name="connsiteX48" fmla="*/ 972448 w 1267958"/>
              <a:gd name="connsiteY48" fmla="*/ 85894 h 985288"/>
              <a:gd name="connsiteX49" fmla="*/ 981972 w 1267958"/>
              <a:gd name="connsiteY49" fmla="*/ 114468 h 985288"/>
              <a:gd name="connsiteX50" fmla="*/ 989116 w 1267958"/>
              <a:gd name="connsiteY50" fmla="*/ 145425 h 985288"/>
              <a:gd name="connsiteX51" fmla="*/ 989117 w 1267958"/>
              <a:gd name="connsiteY51" fmla="*/ 164475 h 985288"/>
              <a:gd name="connsiteX52" fmla="*/ 1051029 w 1267958"/>
              <a:gd name="connsiteY52" fmla="*/ 395457 h 985288"/>
              <a:gd name="connsiteX53" fmla="*/ 1105797 w 1267958"/>
              <a:gd name="connsiteY53" fmla="*/ 438320 h 985288"/>
              <a:gd name="connsiteX54" fmla="*/ 1134373 w 1267958"/>
              <a:gd name="connsiteY54" fmla="*/ 516901 h 985288"/>
              <a:gd name="connsiteX55" fmla="*/ 1165329 w 1267958"/>
              <a:gd name="connsiteY55" fmla="*/ 543095 h 985288"/>
              <a:gd name="connsiteX56" fmla="*/ 1205811 w 1267958"/>
              <a:gd name="connsiteY56" fmla="*/ 597864 h 985288"/>
              <a:gd name="connsiteX57" fmla="*/ 1266760 w 1267958"/>
              <a:gd name="connsiteY57" fmla="*/ 666225 h 985288"/>
              <a:gd name="connsiteX58" fmla="*/ 1241529 w 1267958"/>
              <a:gd name="connsiteY58" fmla="*/ 726451 h 985288"/>
              <a:gd name="connsiteX59" fmla="*/ 1184379 w 1267958"/>
              <a:gd name="connsiteY59" fmla="*/ 724070 h 985288"/>
              <a:gd name="connsiteX60" fmla="*/ 1167710 w 1267958"/>
              <a:gd name="connsiteY60" fmla="*/ 764551 h 985288"/>
              <a:gd name="connsiteX61" fmla="*/ 1058173 w 1267958"/>
              <a:gd name="connsiteY61" fmla="*/ 833607 h 985288"/>
              <a:gd name="connsiteX62" fmla="*/ 1091510 w 1267958"/>
              <a:gd name="connsiteY62" fmla="*/ 978863 h 985288"/>
              <a:gd name="connsiteX63" fmla="*/ 748611 w 1267958"/>
              <a:gd name="connsiteY63" fmla="*/ 959815 h 985288"/>
              <a:gd name="connsiteX64" fmla="*/ 643354 w 1267958"/>
              <a:gd name="connsiteY64" fmla="*/ 920920 h 985288"/>
              <a:gd name="connsiteX65" fmla="*/ 512867 w 1267958"/>
              <a:gd name="connsiteY65" fmla="*/ 959814 h 985288"/>
              <a:gd name="connsiteX66" fmla="*/ 212828 w 1267958"/>
              <a:gd name="connsiteY66" fmla="*/ 759094 h 985288"/>
              <a:gd name="connsiteX0" fmla="*/ 212828 w 1266760"/>
              <a:gd name="connsiteY0" fmla="*/ 759094 h 985288"/>
              <a:gd name="connsiteX1" fmla="*/ 5660 w 1266760"/>
              <a:gd name="connsiteY1" fmla="*/ 762170 h 985288"/>
              <a:gd name="connsiteX2" fmla="*/ 53285 w 1266760"/>
              <a:gd name="connsiteY2" fmla="*/ 585956 h 985288"/>
              <a:gd name="connsiteX3" fmla="*/ 98528 w 1266760"/>
              <a:gd name="connsiteY3" fmla="*/ 483563 h 985288"/>
              <a:gd name="connsiteX4" fmla="*/ 177110 w 1266760"/>
              <a:gd name="connsiteY4" fmla="*/ 404981 h 985288"/>
              <a:gd name="connsiteX5" fmla="*/ 239022 w 1266760"/>
              <a:gd name="connsiteY5" fmla="*/ 328781 h 985288"/>
              <a:gd name="connsiteX6" fmla="*/ 153298 w 1266760"/>
              <a:gd name="connsiteY6" fmla="*/ 278775 h 985288"/>
              <a:gd name="connsiteX7" fmla="*/ 79479 w 1266760"/>
              <a:gd name="connsiteY7" fmla="*/ 240675 h 985288"/>
              <a:gd name="connsiteX8" fmla="*/ 34235 w 1266760"/>
              <a:gd name="connsiteY8" fmla="*/ 224006 h 985288"/>
              <a:gd name="connsiteX9" fmla="*/ 38998 w 1266760"/>
              <a:gd name="connsiteY9" fmla="*/ 185906 h 985288"/>
              <a:gd name="connsiteX10" fmla="*/ 43761 w 1266760"/>
              <a:gd name="connsiteY10" fmla="*/ 157331 h 985288"/>
              <a:gd name="connsiteX11" fmla="*/ 84241 w 1266760"/>
              <a:gd name="connsiteY11" fmla="*/ 143043 h 985288"/>
              <a:gd name="connsiteX12" fmla="*/ 119961 w 1266760"/>
              <a:gd name="connsiteY12" fmla="*/ 119231 h 985288"/>
              <a:gd name="connsiteX13" fmla="*/ 143772 w 1266760"/>
              <a:gd name="connsiteY13" fmla="*/ 114468 h 985288"/>
              <a:gd name="connsiteX14" fmla="*/ 160442 w 1266760"/>
              <a:gd name="connsiteY14" fmla="*/ 95419 h 985288"/>
              <a:gd name="connsiteX15" fmla="*/ 189016 w 1266760"/>
              <a:gd name="connsiteY15" fmla="*/ 88275 h 985288"/>
              <a:gd name="connsiteX16" fmla="*/ 215210 w 1266760"/>
              <a:gd name="connsiteY16" fmla="*/ 73988 h 985288"/>
              <a:gd name="connsiteX17" fmla="*/ 260453 w 1266760"/>
              <a:gd name="connsiteY17" fmla="*/ 69224 h 985288"/>
              <a:gd name="connsiteX18" fmla="*/ 308079 w 1266760"/>
              <a:gd name="connsiteY18" fmla="*/ 93038 h 985288"/>
              <a:gd name="connsiteX19" fmla="*/ 341416 w 1266760"/>
              <a:gd name="connsiteY19" fmla="*/ 83513 h 985288"/>
              <a:gd name="connsiteX20" fmla="*/ 362847 w 1266760"/>
              <a:gd name="connsiteY20" fmla="*/ 93038 h 985288"/>
              <a:gd name="connsiteX21" fmla="*/ 369991 w 1266760"/>
              <a:gd name="connsiteY21" fmla="*/ 76369 h 985288"/>
              <a:gd name="connsiteX22" fmla="*/ 403329 w 1266760"/>
              <a:gd name="connsiteY22" fmla="*/ 76369 h 985288"/>
              <a:gd name="connsiteX23" fmla="*/ 439048 w 1266760"/>
              <a:gd name="connsiteY23" fmla="*/ 90656 h 985288"/>
              <a:gd name="connsiteX24" fmla="*/ 472385 w 1266760"/>
              <a:gd name="connsiteY24" fmla="*/ 88274 h 985288"/>
              <a:gd name="connsiteX25" fmla="*/ 512867 w 1266760"/>
              <a:gd name="connsiteY25" fmla="*/ 97800 h 985288"/>
              <a:gd name="connsiteX26" fmla="*/ 533816 w 1266760"/>
              <a:gd name="connsiteY26" fmla="*/ 99587 h 985288"/>
              <a:gd name="connsiteX27" fmla="*/ 527154 w 1266760"/>
              <a:gd name="connsiteY27" fmla="*/ 76369 h 985288"/>
              <a:gd name="connsiteX28" fmla="*/ 496198 w 1266760"/>
              <a:gd name="connsiteY28" fmla="*/ 57319 h 985288"/>
              <a:gd name="connsiteX29" fmla="*/ 567636 w 1266760"/>
              <a:gd name="connsiteY29" fmla="*/ 50175 h 985288"/>
              <a:gd name="connsiteX30" fmla="*/ 589067 w 1266760"/>
              <a:gd name="connsiteY30" fmla="*/ 28744 h 985288"/>
              <a:gd name="connsiteX31" fmla="*/ 620023 w 1266760"/>
              <a:gd name="connsiteY31" fmla="*/ 7313 h 985288"/>
              <a:gd name="connsiteX32" fmla="*/ 643836 w 1266760"/>
              <a:gd name="connsiteY32" fmla="*/ 2549 h 985288"/>
              <a:gd name="connsiteX33" fmla="*/ 662886 w 1266760"/>
              <a:gd name="connsiteY33" fmla="*/ 2550 h 985288"/>
              <a:gd name="connsiteX34" fmla="*/ 667648 w 1266760"/>
              <a:gd name="connsiteY34" fmla="*/ 31125 h 985288"/>
              <a:gd name="connsiteX35" fmla="*/ 691461 w 1266760"/>
              <a:gd name="connsiteY35" fmla="*/ 83513 h 985288"/>
              <a:gd name="connsiteX36" fmla="*/ 717654 w 1266760"/>
              <a:gd name="connsiteY36" fmla="*/ 95419 h 985288"/>
              <a:gd name="connsiteX37" fmla="*/ 717654 w 1266760"/>
              <a:gd name="connsiteY37" fmla="*/ 116850 h 985288"/>
              <a:gd name="connsiteX38" fmla="*/ 743848 w 1266760"/>
              <a:gd name="connsiteY38" fmla="*/ 123994 h 985288"/>
              <a:gd name="connsiteX39" fmla="*/ 758136 w 1266760"/>
              <a:gd name="connsiteY39" fmla="*/ 147805 h 985288"/>
              <a:gd name="connsiteX40" fmla="*/ 779567 w 1266760"/>
              <a:gd name="connsiteY40" fmla="*/ 140663 h 985288"/>
              <a:gd name="connsiteX41" fmla="*/ 831954 w 1266760"/>
              <a:gd name="connsiteY41" fmla="*/ 119231 h 985288"/>
              <a:gd name="connsiteX42" fmla="*/ 836717 w 1266760"/>
              <a:gd name="connsiteY42" fmla="*/ 81131 h 985288"/>
              <a:gd name="connsiteX43" fmla="*/ 872436 w 1266760"/>
              <a:gd name="connsiteY43" fmla="*/ 62081 h 985288"/>
              <a:gd name="connsiteX44" fmla="*/ 896248 w 1266760"/>
              <a:gd name="connsiteY44" fmla="*/ 57319 h 985288"/>
              <a:gd name="connsiteX45" fmla="*/ 910536 w 1266760"/>
              <a:gd name="connsiteY45" fmla="*/ 78750 h 985288"/>
              <a:gd name="connsiteX46" fmla="*/ 929586 w 1266760"/>
              <a:gd name="connsiteY46" fmla="*/ 71606 h 985288"/>
              <a:gd name="connsiteX47" fmla="*/ 951017 w 1266760"/>
              <a:gd name="connsiteY47" fmla="*/ 90656 h 985288"/>
              <a:gd name="connsiteX48" fmla="*/ 972448 w 1266760"/>
              <a:gd name="connsiteY48" fmla="*/ 85894 h 985288"/>
              <a:gd name="connsiteX49" fmla="*/ 981972 w 1266760"/>
              <a:gd name="connsiteY49" fmla="*/ 114468 h 985288"/>
              <a:gd name="connsiteX50" fmla="*/ 989116 w 1266760"/>
              <a:gd name="connsiteY50" fmla="*/ 145425 h 985288"/>
              <a:gd name="connsiteX51" fmla="*/ 989117 w 1266760"/>
              <a:gd name="connsiteY51" fmla="*/ 164475 h 985288"/>
              <a:gd name="connsiteX52" fmla="*/ 1051029 w 1266760"/>
              <a:gd name="connsiteY52" fmla="*/ 395457 h 985288"/>
              <a:gd name="connsiteX53" fmla="*/ 1105797 w 1266760"/>
              <a:gd name="connsiteY53" fmla="*/ 438320 h 985288"/>
              <a:gd name="connsiteX54" fmla="*/ 1134373 w 1266760"/>
              <a:gd name="connsiteY54" fmla="*/ 516901 h 985288"/>
              <a:gd name="connsiteX55" fmla="*/ 1165329 w 1266760"/>
              <a:gd name="connsiteY55" fmla="*/ 543095 h 985288"/>
              <a:gd name="connsiteX56" fmla="*/ 1205811 w 1266760"/>
              <a:gd name="connsiteY56" fmla="*/ 597864 h 985288"/>
              <a:gd name="connsiteX57" fmla="*/ 1239148 w 1266760"/>
              <a:gd name="connsiteY57" fmla="*/ 612151 h 985288"/>
              <a:gd name="connsiteX58" fmla="*/ 1266760 w 1266760"/>
              <a:gd name="connsiteY58" fmla="*/ 666225 h 985288"/>
              <a:gd name="connsiteX59" fmla="*/ 1241529 w 1266760"/>
              <a:gd name="connsiteY59" fmla="*/ 726451 h 985288"/>
              <a:gd name="connsiteX60" fmla="*/ 1184379 w 1266760"/>
              <a:gd name="connsiteY60" fmla="*/ 724070 h 985288"/>
              <a:gd name="connsiteX61" fmla="*/ 1167710 w 1266760"/>
              <a:gd name="connsiteY61" fmla="*/ 764551 h 985288"/>
              <a:gd name="connsiteX62" fmla="*/ 1058173 w 1266760"/>
              <a:gd name="connsiteY62" fmla="*/ 833607 h 985288"/>
              <a:gd name="connsiteX63" fmla="*/ 1091510 w 1266760"/>
              <a:gd name="connsiteY63" fmla="*/ 978863 h 985288"/>
              <a:gd name="connsiteX64" fmla="*/ 748611 w 1266760"/>
              <a:gd name="connsiteY64" fmla="*/ 959815 h 985288"/>
              <a:gd name="connsiteX65" fmla="*/ 643354 w 1266760"/>
              <a:gd name="connsiteY65" fmla="*/ 920920 h 985288"/>
              <a:gd name="connsiteX66" fmla="*/ 512867 w 1266760"/>
              <a:gd name="connsiteY66" fmla="*/ 959814 h 985288"/>
              <a:gd name="connsiteX67" fmla="*/ 212828 w 1266760"/>
              <a:gd name="connsiteY67" fmla="*/ 759094 h 985288"/>
              <a:gd name="connsiteX0" fmla="*/ 212828 w 1266760"/>
              <a:gd name="connsiteY0" fmla="*/ 759094 h 985288"/>
              <a:gd name="connsiteX1" fmla="*/ 5660 w 1266760"/>
              <a:gd name="connsiteY1" fmla="*/ 762170 h 985288"/>
              <a:gd name="connsiteX2" fmla="*/ 53285 w 1266760"/>
              <a:gd name="connsiteY2" fmla="*/ 585956 h 985288"/>
              <a:gd name="connsiteX3" fmla="*/ 98528 w 1266760"/>
              <a:gd name="connsiteY3" fmla="*/ 483563 h 985288"/>
              <a:gd name="connsiteX4" fmla="*/ 177110 w 1266760"/>
              <a:gd name="connsiteY4" fmla="*/ 404981 h 985288"/>
              <a:gd name="connsiteX5" fmla="*/ 239022 w 1266760"/>
              <a:gd name="connsiteY5" fmla="*/ 328781 h 985288"/>
              <a:gd name="connsiteX6" fmla="*/ 153298 w 1266760"/>
              <a:gd name="connsiteY6" fmla="*/ 278775 h 985288"/>
              <a:gd name="connsiteX7" fmla="*/ 79479 w 1266760"/>
              <a:gd name="connsiteY7" fmla="*/ 240675 h 985288"/>
              <a:gd name="connsiteX8" fmla="*/ 34235 w 1266760"/>
              <a:gd name="connsiteY8" fmla="*/ 224006 h 985288"/>
              <a:gd name="connsiteX9" fmla="*/ 38998 w 1266760"/>
              <a:gd name="connsiteY9" fmla="*/ 185906 h 985288"/>
              <a:gd name="connsiteX10" fmla="*/ 43761 w 1266760"/>
              <a:gd name="connsiteY10" fmla="*/ 157331 h 985288"/>
              <a:gd name="connsiteX11" fmla="*/ 84241 w 1266760"/>
              <a:gd name="connsiteY11" fmla="*/ 143043 h 985288"/>
              <a:gd name="connsiteX12" fmla="*/ 119961 w 1266760"/>
              <a:gd name="connsiteY12" fmla="*/ 119231 h 985288"/>
              <a:gd name="connsiteX13" fmla="*/ 143772 w 1266760"/>
              <a:gd name="connsiteY13" fmla="*/ 114468 h 985288"/>
              <a:gd name="connsiteX14" fmla="*/ 160442 w 1266760"/>
              <a:gd name="connsiteY14" fmla="*/ 95419 h 985288"/>
              <a:gd name="connsiteX15" fmla="*/ 189016 w 1266760"/>
              <a:gd name="connsiteY15" fmla="*/ 88275 h 985288"/>
              <a:gd name="connsiteX16" fmla="*/ 215210 w 1266760"/>
              <a:gd name="connsiteY16" fmla="*/ 73988 h 985288"/>
              <a:gd name="connsiteX17" fmla="*/ 260453 w 1266760"/>
              <a:gd name="connsiteY17" fmla="*/ 69224 h 985288"/>
              <a:gd name="connsiteX18" fmla="*/ 308079 w 1266760"/>
              <a:gd name="connsiteY18" fmla="*/ 93038 h 985288"/>
              <a:gd name="connsiteX19" fmla="*/ 341416 w 1266760"/>
              <a:gd name="connsiteY19" fmla="*/ 83513 h 985288"/>
              <a:gd name="connsiteX20" fmla="*/ 362847 w 1266760"/>
              <a:gd name="connsiteY20" fmla="*/ 93038 h 985288"/>
              <a:gd name="connsiteX21" fmla="*/ 369991 w 1266760"/>
              <a:gd name="connsiteY21" fmla="*/ 76369 h 985288"/>
              <a:gd name="connsiteX22" fmla="*/ 403329 w 1266760"/>
              <a:gd name="connsiteY22" fmla="*/ 76369 h 985288"/>
              <a:gd name="connsiteX23" fmla="*/ 439048 w 1266760"/>
              <a:gd name="connsiteY23" fmla="*/ 90656 h 985288"/>
              <a:gd name="connsiteX24" fmla="*/ 472385 w 1266760"/>
              <a:gd name="connsiteY24" fmla="*/ 88274 h 985288"/>
              <a:gd name="connsiteX25" fmla="*/ 512867 w 1266760"/>
              <a:gd name="connsiteY25" fmla="*/ 97800 h 985288"/>
              <a:gd name="connsiteX26" fmla="*/ 533816 w 1266760"/>
              <a:gd name="connsiteY26" fmla="*/ 99587 h 985288"/>
              <a:gd name="connsiteX27" fmla="*/ 527154 w 1266760"/>
              <a:gd name="connsiteY27" fmla="*/ 76369 h 985288"/>
              <a:gd name="connsiteX28" fmla="*/ 496198 w 1266760"/>
              <a:gd name="connsiteY28" fmla="*/ 57319 h 985288"/>
              <a:gd name="connsiteX29" fmla="*/ 567636 w 1266760"/>
              <a:gd name="connsiteY29" fmla="*/ 50175 h 985288"/>
              <a:gd name="connsiteX30" fmla="*/ 589067 w 1266760"/>
              <a:gd name="connsiteY30" fmla="*/ 28744 h 985288"/>
              <a:gd name="connsiteX31" fmla="*/ 620023 w 1266760"/>
              <a:gd name="connsiteY31" fmla="*/ 7313 h 985288"/>
              <a:gd name="connsiteX32" fmla="*/ 643836 w 1266760"/>
              <a:gd name="connsiteY32" fmla="*/ 2549 h 985288"/>
              <a:gd name="connsiteX33" fmla="*/ 662886 w 1266760"/>
              <a:gd name="connsiteY33" fmla="*/ 2550 h 985288"/>
              <a:gd name="connsiteX34" fmla="*/ 667648 w 1266760"/>
              <a:gd name="connsiteY34" fmla="*/ 31125 h 985288"/>
              <a:gd name="connsiteX35" fmla="*/ 691461 w 1266760"/>
              <a:gd name="connsiteY35" fmla="*/ 83513 h 985288"/>
              <a:gd name="connsiteX36" fmla="*/ 717654 w 1266760"/>
              <a:gd name="connsiteY36" fmla="*/ 95419 h 985288"/>
              <a:gd name="connsiteX37" fmla="*/ 717654 w 1266760"/>
              <a:gd name="connsiteY37" fmla="*/ 116850 h 985288"/>
              <a:gd name="connsiteX38" fmla="*/ 743848 w 1266760"/>
              <a:gd name="connsiteY38" fmla="*/ 123994 h 985288"/>
              <a:gd name="connsiteX39" fmla="*/ 758136 w 1266760"/>
              <a:gd name="connsiteY39" fmla="*/ 147805 h 985288"/>
              <a:gd name="connsiteX40" fmla="*/ 779567 w 1266760"/>
              <a:gd name="connsiteY40" fmla="*/ 140663 h 985288"/>
              <a:gd name="connsiteX41" fmla="*/ 831954 w 1266760"/>
              <a:gd name="connsiteY41" fmla="*/ 119231 h 985288"/>
              <a:gd name="connsiteX42" fmla="*/ 836717 w 1266760"/>
              <a:gd name="connsiteY42" fmla="*/ 81131 h 985288"/>
              <a:gd name="connsiteX43" fmla="*/ 872436 w 1266760"/>
              <a:gd name="connsiteY43" fmla="*/ 62081 h 985288"/>
              <a:gd name="connsiteX44" fmla="*/ 896248 w 1266760"/>
              <a:gd name="connsiteY44" fmla="*/ 57319 h 985288"/>
              <a:gd name="connsiteX45" fmla="*/ 910536 w 1266760"/>
              <a:gd name="connsiteY45" fmla="*/ 78750 h 985288"/>
              <a:gd name="connsiteX46" fmla="*/ 929586 w 1266760"/>
              <a:gd name="connsiteY46" fmla="*/ 71606 h 985288"/>
              <a:gd name="connsiteX47" fmla="*/ 951017 w 1266760"/>
              <a:gd name="connsiteY47" fmla="*/ 90656 h 985288"/>
              <a:gd name="connsiteX48" fmla="*/ 972448 w 1266760"/>
              <a:gd name="connsiteY48" fmla="*/ 85894 h 985288"/>
              <a:gd name="connsiteX49" fmla="*/ 981972 w 1266760"/>
              <a:gd name="connsiteY49" fmla="*/ 114468 h 985288"/>
              <a:gd name="connsiteX50" fmla="*/ 989116 w 1266760"/>
              <a:gd name="connsiteY50" fmla="*/ 145425 h 985288"/>
              <a:gd name="connsiteX51" fmla="*/ 989117 w 1266760"/>
              <a:gd name="connsiteY51" fmla="*/ 164475 h 985288"/>
              <a:gd name="connsiteX52" fmla="*/ 1005786 w 1266760"/>
              <a:gd name="connsiteY52" fmla="*/ 269251 h 985288"/>
              <a:gd name="connsiteX53" fmla="*/ 1051029 w 1266760"/>
              <a:gd name="connsiteY53" fmla="*/ 395457 h 985288"/>
              <a:gd name="connsiteX54" fmla="*/ 1105797 w 1266760"/>
              <a:gd name="connsiteY54" fmla="*/ 438320 h 985288"/>
              <a:gd name="connsiteX55" fmla="*/ 1134373 w 1266760"/>
              <a:gd name="connsiteY55" fmla="*/ 516901 h 985288"/>
              <a:gd name="connsiteX56" fmla="*/ 1165329 w 1266760"/>
              <a:gd name="connsiteY56" fmla="*/ 543095 h 985288"/>
              <a:gd name="connsiteX57" fmla="*/ 1205811 w 1266760"/>
              <a:gd name="connsiteY57" fmla="*/ 597864 h 985288"/>
              <a:gd name="connsiteX58" fmla="*/ 1239148 w 1266760"/>
              <a:gd name="connsiteY58" fmla="*/ 612151 h 985288"/>
              <a:gd name="connsiteX59" fmla="*/ 1266760 w 1266760"/>
              <a:gd name="connsiteY59" fmla="*/ 666225 h 985288"/>
              <a:gd name="connsiteX60" fmla="*/ 1241529 w 1266760"/>
              <a:gd name="connsiteY60" fmla="*/ 726451 h 985288"/>
              <a:gd name="connsiteX61" fmla="*/ 1184379 w 1266760"/>
              <a:gd name="connsiteY61" fmla="*/ 724070 h 985288"/>
              <a:gd name="connsiteX62" fmla="*/ 1167710 w 1266760"/>
              <a:gd name="connsiteY62" fmla="*/ 764551 h 985288"/>
              <a:gd name="connsiteX63" fmla="*/ 1058173 w 1266760"/>
              <a:gd name="connsiteY63" fmla="*/ 833607 h 985288"/>
              <a:gd name="connsiteX64" fmla="*/ 1091510 w 1266760"/>
              <a:gd name="connsiteY64" fmla="*/ 978863 h 985288"/>
              <a:gd name="connsiteX65" fmla="*/ 748611 w 1266760"/>
              <a:gd name="connsiteY65" fmla="*/ 959815 h 985288"/>
              <a:gd name="connsiteX66" fmla="*/ 643354 w 1266760"/>
              <a:gd name="connsiteY66" fmla="*/ 920920 h 985288"/>
              <a:gd name="connsiteX67" fmla="*/ 512867 w 1266760"/>
              <a:gd name="connsiteY67" fmla="*/ 959814 h 985288"/>
              <a:gd name="connsiteX68" fmla="*/ 212828 w 1266760"/>
              <a:gd name="connsiteY68" fmla="*/ 759094 h 985288"/>
              <a:gd name="connsiteX0" fmla="*/ 212828 w 1266760"/>
              <a:gd name="connsiteY0" fmla="*/ 759094 h 985288"/>
              <a:gd name="connsiteX1" fmla="*/ 5660 w 1266760"/>
              <a:gd name="connsiteY1" fmla="*/ 762170 h 985288"/>
              <a:gd name="connsiteX2" fmla="*/ 53285 w 1266760"/>
              <a:gd name="connsiteY2" fmla="*/ 585956 h 985288"/>
              <a:gd name="connsiteX3" fmla="*/ 98528 w 1266760"/>
              <a:gd name="connsiteY3" fmla="*/ 483563 h 985288"/>
              <a:gd name="connsiteX4" fmla="*/ 177110 w 1266760"/>
              <a:gd name="connsiteY4" fmla="*/ 404981 h 985288"/>
              <a:gd name="connsiteX5" fmla="*/ 239022 w 1266760"/>
              <a:gd name="connsiteY5" fmla="*/ 328781 h 985288"/>
              <a:gd name="connsiteX6" fmla="*/ 153298 w 1266760"/>
              <a:gd name="connsiteY6" fmla="*/ 278775 h 985288"/>
              <a:gd name="connsiteX7" fmla="*/ 79479 w 1266760"/>
              <a:gd name="connsiteY7" fmla="*/ 240675 h 985288"/>
              <a:gd name="connsiteX8" fmla="*/ 34235 w 1266760"/>
              <a:gd name="connsiteY8" fmla="*/ 224006 h 985288"/>
              <a:gd name="connsiteX9" fmla="*/ 38998 w 1266760"/>
              <a:gd name="connsiteY9" fmla="*/ 185906 h 985288"/>
              <a:gd name="connsiteX10" fmla="*/ 43761 w 1266760"/>
              <a:gd name="connsiteY10" fmla="*/ 157331 h 985288"/>
              <a:gd name="connsiteX11" fmla="*/ 84241 w 1266760"/>
              <a:gd name="connsiteY11" fmla="*/ 143043 h 985288"/>
              <a:gd name="connsiteX12" fmla="*/ 119961 w 1266760"/>
              <a:gd name="connsiteY12" fmla="*/ 119231 h 985288"/>
              <a:gd name="connsiteX13" fmla="*/ 143772 w 1266760"/>
              <a:gd name="connsiteY13" fmla="*/ 114468 h 985288"/>
              <a:gd name="connsiteX14" fmla="*/ 160442 w 1266760"/>
              <a:gd name="connsiteY14" fmla="*/ 95419 h 985288"/>
              <a:gd name="connsiteX15" fmla="*/ 189016 w 1266760"/>
              <a:gd name="connsiteY15" fmla="*/ 88275 h 985288"/>
              <a:gd name="connsiteX16" fmla="*/ 215210 w 1266760"/>
              <a:gd name="connsiteY16" fmla="*/ 73988 h 985288"/>
              <a:gd name="connsiteX17" fmla="*/ 260453 w 1266760"/>
              <a:gd name="connsiteY17" fmla="*/ 69224 h 985288"/>
              <a:gd name="connsiteX18" fmla="*/ 308079 w 1266760"/>
              <a:gd name="connsiteY18" fmla="*/ 93038 h 985288"/>
              <a:gd name="connsiteX19" fmla="*/ 341416 w 1266760"/>
              <a:gd name="connsiteY19" fmla="*/ 83513 h 985288"/>
              <a:gd name="connsiteX20" fmla="*/ 362847 w 1266760"/>
              <a:gd name="connsiteY20" fmla="*/ 93038 h 985288"/>
              <a:gd name="connsiteX21" fmla="*/ 369991 w 1266760"/>
              <a:gd name="connsiteY21" fmla="*/ 76369 h 985288"/>
              <a:gd name="connsiteX22" fmla="*/ 403329 w 1266760"/>
              <a:gd name="connsiteY22" fmla="*/ 76369 h 985288"/>
              <a:gd name="connsiteX23" fmla="*/ 439048 w 1266760"/>
              <a:gd name="connsiteY23" fmla="*/ 90656 h 985288"/>
              <a:gd name="connsiteX24" fmla="*/ 472385 w 1266760"/>
              <a:gd name="connsiteY24" fmla="*/ 88274 h 985288"/>
              <a:gd name="connsiteX25" fmla="*/ 512867 w 1266760"/>
              <a:gd name="connsiteY25" fmla="*/ 97800 h 985288"/>
              <a:gd name="connsiteX26" fmla="*/ 533816 w 1266760"/>
              <a:gd name="connsiteY26" fmla="*/ 99587 h 985288"/>
              <a:gd name="connsiteX27" fmla="*/ 527154 w 1266760"/>
              <a:gd name="connsiteY27" fmla="*/ 76369 h 985288"/>
              <a:gd name="connsiteX28" fmla="*/ 496198 w 1266760"/>
              <a:gd name="connsiteY28" fmla="*/ 57319 h 985288"/>
              <a:gd name="connsiteX29" fmla="*/ 567636 w 1266760"/>
              <a:gd name="connsiteY29" fmla="*/ 50175 h 985288"/>
              <a:gd name="connsiteX30" fmla="*/ 589067 w 1266760"/>
              <a:gd name="connsiteY30" fmla="*/ 28744 h 985288"/>
              <a:gd name="connsiteX31" fmla="*/ 620023 w 1266760"/>
              <a:gd name="connsiteY31" fmla="*/ 7313 h 985288"/>
              <a:gd name="connsiteX32" fmla="*/ 643836 w 1266760"/>
              <a:gd name="connsiteY32" fmla="*/ 2549 h 985288"/>
              <a:gd name="connsiteX33" fmla="*/ 662886 w 1266760"/>
              <a:gd name="connsiteY33" fmla="*/ 2550 h 985288"/>
              <a:gd name="connsiteX34" fmla="*/ 667648 w 1266760"/>
              <a:gd name="connsiteY34" fmla="*/ 31125 h 985288"/>
              <a:gd name="connsiteX35" fmla="*/ 691461 w 1266760"/>
              <a:gd name="connsiteY35" fmla="*/ 83513 h 985288"/>
              <a:gd name="connsiteX36" fmla="*/ 717654 w 1266760"/>
              <a:gd name="connsiteY36" fmla="*/ 95419 h 985288"/>
              <a:gd name="connsiteX37" fmla="*/ 717654 w 1266760"/>
              <a:gd name="connsiteY37" fmla="*/ 116850 h 985288"/>
              <a:gd name="connsiteX38" fmla="*/ 743848 w 1266760"/>
              <a:gd name="connsiteY38" fmla="*/ 123994 h 985288"/>
              <a:gd name="connsiteX39" fmla="*/ 758136 w 1266760"/>
              <a:gd name="connsiteY39" fmla="*/ 147805 h 985288"/>
              <a:gd name="connsiteX40" fmla="*/ 779567 w 1266760"/>
              <a:gd name="connsiteY40" fmla="*/ 140663 h 985288"/>
              <a:gd name="connsiteX41" fmla="*/ 831954 w 1266760"/>
              <a:gd name="connsiteY41" fmla="*/ 119231 h 985288"/>
              <a:gd name="connsiteX42" fmla="*/ 836717 w 1266760"/>
              <a:gd name="connsiteY42" fmla="*/ 81131 h 985288"/>
              <a:gd name="connsiteX43" fmla="*/ 872436 w 1266760"/>
              <a:gd name="connsiteY43" fmla="*/ 62081 h 985288"/>
              <a:gd name="connsiteX44" fmla="*/ 896248 w 1266760"/>
              <a:gd name="connsiteY44" fmla="*/ 57319 h 985288"/>
              <a:gd name="connsiteX45" fmla="*/ 910536 w 1266760"/>
              <a:gd name="connsiteY45" fmla="*/ 78750 h 985288"/>
              <a:gd name="connsiteX46" fmla="*/ 929586 w 1266760"/>
              <a:gd name="connsiteY46" fmla="*/ 71606 h 985288"/>
              <a:gd name="connsiteX47" fmla="*/ 951017 w 1266760"/>
              <a:gd name="connsiteY47" fmla="*/ 90656 h 985288"/>
              <a:gd name="connsiteX48" fmla="*/ 972448 w 1266760"/>
              <a:gd name="connsiteY48" fmla="*/ 85894 h 985288"/>
              <a:gd name="connsiteX49" fmla="*/ 981972 w 1266760"/>
              <a:gd name="connsiteY49" fmla="*/ 114468 h 985288"/>
              <a:gd name="connsiteX50" fmla="*/ 989116 w 1266760"/>
              <a:gd name="connsiteY50" fmla="*/ 145425 h 985288"/>
              <a:gd name="connsiteX51" fmla="*/ 989117 w 1266760"/>
              <a:gd name="connsiteY51" fmla="*/ 164475 h 985288"/>
              <a:gd name="connsiteX52" fmla="*/ 1022454 w 1266760"/>
              <a:gd name="connsiteY52" fmla="*/ 207339 h 985288"/>
              <a:gd name="connsiteX53" fmla="*/ 1005786 w 1266760"/>
              <a:gd name="connsiteY53" fmla="*/ 269251 h 985288"/>
              <a:gd name="connsiteX54" fmla="*/ 1051029 w 1266760"/>
              <a:gd name="connsiteY54" fmla="*/ 395457 h 985288"/>
              <a:gd name="connsiteX55" fmla="*/ 1105797 w 1266760"/>
              <a:gd name="connsiteY55" fmla="*/ 438320 h 985288"/>
              <a:gd name="connsiteX56" fmla="*/ 1134373 w 1266760"/>
              <a:gd name="connsiteY56" fmla="*/ 516901 h 985288"/>
              <a:gd name="connsiteX57" fmla="*/ 1165329 w 1266760"/>
              <a:gd name="connsiteY57" fmla="*/ 543095 h 985288"/>
              <a:gd name="connsiteX58" fmla="*/ 1205811 w 1266760"/>
              <a:gd name="connsiteY58" fmla="*/ 597864 h 985288"/>
              <a:gd name="connsiteX59" fmla="*/ 1239148 w 1266760"/>
              <a:gd name="connsiteY59" fmla="*/ 612151 h 985288"/>
              <a:gd name="connsiteX60" fmla="*/ 1266760 w 1266760"/>
              <a:gd name="connsiteY60" fmla="*/ 666225 h 985288"/>
              <a:gd name="connsiteX61" fmla="*/ 1241529 w 1266760"/>
              <a:gd name="connsiteY61" fmla="*/ 726451 h 985288"/>
              <a:gd name="connsiteX62" fmla="*/ 1184379 w 1266760"/>
              <a:gd name="connsiteY62" fmla="*/ 724070 h 985288"/>
              <a:gd name="connsiteX63" fmla="*/ 1167710 w 1266760"/>
              <a:gd name="connsiteY63" fmla="*/ 764551 h 985288"/>
              <a:gd name="connsiteX64" fmla="*/ 1058173 w 1266760"/>
              <a:gd name="connsiteY64" fmla="*/ 833607 h 985288"/>
              <a:gd name="connsiteX65" fmla="*/ 1091510 w 1266760"/>
              <a:gd name="connsiteY65" fmla="*/ 978863 h 985288"/>
              <a:gd name="connsiteX66" fmla="*/ 748611 w 1266760"/>
              <a:gd name="connsiteY66" fmla="*/ 959815 h 985288"/>
              <a:gd name="connsiteX67" fmla="*/ 643354 w 1266760"/>
              <a:gd name="connsiteY67" fmla="*/ 920920 h 985288"/>
              <a:gd name="connsiteX68" fmla="*/ 512867 w 1266760"/>
              <a:gd name="connsiteY68" fmla="*/ 959814 h 985288"/>
              <a:gd name="connsiteX69" fmla="*/ 212828 w 1266760"/>
              <a:gd name="connsiteY69" fmla="*/ 759094 h 985288"/>
              <a:gd name="connsiteX0" fmla="*/ 212828 w 1266760"/>
              <a:gd name="connsiteY0" fmla="*/ 759094 h 983626"/>
              <a:gd name="connsiteX1" fmla="*/ 5660 w 1266760"/>
              <a:gd name="connsiteY1" fmla="*/ 762170 h 983626"/>
              <a:gd name="connsiteX2" fmla="*/ 53285 w 1266760"/>
              <a:gd name="connsiteY2" fmla="*/ 585956 h 983626"/>
              <a:gd name="connsiteX3" fmla="*/ 98528 w 1266760"/>
              <a:gd name="connsiteY3" fmla="*/ 483563 h 983626"/>
              <a:gd name="connsiteX4" fmla="*/ 177110 w 1266760"/>
              <a:gd name="connsiteY4" fmla="*/ 404981 h 983626"/>
              <a:gd name="connsiteX5" fmla="*/ 239022 w 1266760"/>
              <a:gd name="connsiteY5" fmla="*/ 328781 h 983626"/>
              <a:gd name="connsiteX6" fmla="*/ 153298 w 1266760"/>
              <a:gd name="connsiteY6" fmla="*/ 278775 h 983626"/>
              <a:gd name="connsiteX7" fmla="*/ 79479 w 1266760"/>
              <a:gd name="connsiteY7" fmla="*/ 240675 h 983626"/>
              <a:gd name="connsiteX8" fmla="*/ 34235 w 1266760"/>
              <a:gd name="connsiteY8" fmla="*/ 224006 h 983626"/>
              <a:gd name="connsiteX9" fmla="*/ 38998 w 1266760"/>
              <a:gd name="connsiteY9" fmla="*/ 185906 h 983626"/>
              <a:gd name="connsiteX10" fmla="*/ 43761 w 1266760"/>
              <a:gd name="connsiteY10" fmla="*/ 157331 h 983626"/>
              <a:gd name="connsiteX11" fmla="*/ 84241 w 1266760"/>
              <a:gd name="connsiteY11" fmla="*/ 143043 h 983626"/>
              <a:gd name="connsiteX12" fmla="*/ 119961 w 1266760"/>
              <a:gd name="connsiteY12" fmla="*/ 119231 h 983626"/>
              <a:gd name="connsiteX13" fmla="*/ 143772 w 1266760"/>
              <a:gd name="connsiteY13" fmla="*/ 114468 h 983626"/>
              <a:gd name="connsiteX14" fmla="*/ 160442 w 1266760"/>
              <a:gd name="connsiteY14" fmla="*/ 95419 h 983626"/>
              <a:gd name="connsiteX15" fmla="*/ 189016 w 1266760"/>
              <a:gd name="connsiteY15" fmla="*/ 88275 h 983626"/>
              <a:gd name="connsiteX16" fmla="*/ 215210 w 1266760"/>
              <a:gd name="connsiteY16" fmla="*/ 73988 h 983626"/>
              <a:gd name="connsiteX17" fmla="*/ 260453 w 1266760"/>
              <a:gd name="connsiteY17" fmla="*/ 69224 h 983626"/>
              <a:gd name="connsiteX18" fmla="*/ 308079 w 1266760"/>
              <a:gd name="connsiteY18" fmla="*/ 93038 h 983626"/>
              <a:gd name="connsiteX19" fmla="*/ 341416 w 1266760"/>
              <a:gd name="connsiteY19" fmla="*/ 83513 h 983626"/>
              <a:gd name="connsiteX20" fmla="*/ 362847 w 1266760"/>
              <a:gd name="connsiteY20" fmla="*/ 93038 h 983626"/>
              <a:gd name="connsiteX21" fmla="*/ 369991 w 1266760"/>
              <a:gd name="connsiteY21" fmla="*/ 76369 h 983626"/>
              <a:gd name="connsiteX22" fmla="*/ 403329 w 1266760"/>
              <a:gd name="connsiteY22" fmla="*/ 76369 h 983626"/>
              <a:gd name="connsiteX23" fmla="*/ 439048 w 1266760"/>
              <a:gd name="connsiteY23" fmla="*/ 90656 h 983626"/>
              <a:gd name="connsiteX24" fmla="*/ 472385 w 1266760"/>
              <a:gd name="connsiteY24" fmla="*/ 88274 h 983626"/>
              <a:gd name="connsiteX25" fmla="*/ 512867 w 1266760"/>
              <a:gd name="connsiteY25" fmla="*/ 97800 h 983626"/>
              <a:gd name="connsiteX26" fmla="*/ 533816 w 1266760"/>
              <a:gd name="connsiteY26" fmla="*/ 99587 h 983626"/>
              <a:gd name="connsiteX27" fmla="*/ 527154 w 1266760"/>
              <a:gd name="connsiteY27" fmla="*/ 76369 h 983626"/>
              <a:gd name="connsiteX28" fmla="*/ 496198 w 1266760"/>
              <a:gd name="connsiteY28" fmla="*/ 57319 h 983626"/>
              <a:gd name="connsiteX29" fmla="*/ 567636 w 1266760"/>
              <a:gd name="connsiteY29" fmla="*/ 50175 h 983626"/>
              <a:gd name="connsiteX30" fmla="*/ 589067 w 1266760"/>
              <a:gd name="connsiteY30" fmla="*/ 28744 h 983626"/>
              <a:gd name="connsiteX31" fmla="*/ 620023 w 1266760"/>
              <a:gd name="connsiteY31" fmla="*/ 7313 h 983626"/>
              <a:gd name="connsiteX32" fmla="*/ 643836 w 1266760"/>
              <a:gd name="connsiteY32" fmla="*/ 2549 h 983626"/>
              <a:gd name="connsiteX33" fmla="*/ 662886 w 1266760"/>
              <a:gd name="connsiteY33" fmla="*/ 2550 h 983626"/>
              <a:gd name="connsiteX34" fmla="*/ 667648 w 1266760"/>
              <a:gd name="connsiteY34" fmla="*/ 31125 h 983626"/>
              <a:gd name="connsiteX35" fmla="*/ 691461 w 1266760"/>
              <a:gd name="connsiteY35" fmla="*/ 83513 h 983626"/>
              <a:gd name="connsiteX36" fmla="*/ 717654 w 1266760"/>
              <a:gd name="connsiteY36" fmla="*/ 95419 h 983626"/>
              <a:gd name="connsiteX37" fmla="*/ 717654 w 1266760"/>
              <a:gd name="connsiteY37" fmla="*/ 116850 h 983626"/>
              <a:gd name="connsiteX38" fmla="*/ 743848 w 1266760"/>
              <a:gd name="connsiteY38" fmla="*/ 123994 h 983626"/>
              <a:gd name="connsiteX39" fmla="*/ 758136 w 1266760"/>
              <a:gd name="connsiteY39" fmla="*/ 147805 h 983626"/>
              <a:gd name="connsiteX40" fmla="*/ 779567 w 1266760"/>
              <a:gd name="connsiteY40" fmla="*/ 140663 h 983626"/>
              <a:gd name="connsiteX41" fmla="*/ 831954 w 1266760"/>
              <a:gd name="connsiteY41" fmla="*/ 119231 h 983626"/>
              <a:gd name="connsiteX42" fmla="*/ 836717 w 1266760"/>
              <a:gd name="connsiteY42" fmla="*/ 81131 h 983626"/>
              <a:gd name="connsiteX43" fmla="*/ 872436 w 1266760"/>
              <a:gd name="connsiteY43" fmla="*/ 62081 h 983626"/>
              <a:gd name="connsiteX44" fmla="*/ 896248 w 1266760"/>
              <a:gd name="connsiteY44" fmla="*/ 57319 h 983626"/>
              <a:gd name="connsiteX45" fmla="*/ 910536 w 1266760"/>
              <a:gd name="connsiteY45" fmla="*/ 78750 h 983626"/>
              <a:gd name="connsiteX46" fmla="*/ 929586 w 1266760"/>
              <a:gd name="connsiteY46" fmla="*/ 71606 h 983626"/>
              <a:gd name="connsiteX47" fmla="*/ 951017 w 1266760"/>
              <a:gd name="connsiteY47" fmla="*/ 90656 h 983626"/>
              <a:gd name="connsiteX48" fmla="*/ 972448 w 1266760"/>
              <a:gd name="connsiteY48" fmla="*/ 85894 h 983626"/>
              <a:gd name="connsiteX49" fmla="*/ 981972 w 1266760"/>
              <a:gd name="connsiteY49" fmla="*/ 114468 h 983626"/>
              <a:gd name="connsiteX50" fmla="*/ 989116 w 1266760"/>
              <a:gd name="connsiteY50" fmla="*/ 145425 h 983626"/>
              <a:gd name="connsiteX51" fmla="*/ 989117 w 1266760"/>
              <a:gd name="connsiteY51" fmla="*/ 164475 h 983626"/>
              <a:gd name="connsiteX52" fmla="*/ 1022454 w 1266760"/>
              <a:gd name="connsiteY52" fmla="*/ 207339 h 983626"/>
              <a:gd name="connsiteX53" fmla="*/ 1005786 w 1266760"/>
              <a:gd name="connsiteY53" fmla="*/ 269251 h 983626"/>
              <a:gd name="connsiteX54" fmla="*/ 1051029 w 1266760"/>
              <a:gd name="connsiteY54" fmla="*/ 395457 h 983626"/>
              <a:gd name="connsiteX55" fmla="*/ 1105797 w 1266760"/>
              <a:gd name="connsiteY55" fmla="*/ 438320 h 983626"/>
              <a:gd name="connsiteX56" fmla="*/ 1134373 w 1266760"/>
              <a:gd name="connsiteY56" fmla="*/ 516901 h 983626"/>
              <a:gd name="connsiteX57" fmla="*/ 1165329 w 1266760"/>
              <a:gd name="connsiteY57" fmla="*/ 543095 h 983626"/>
              <a:gd name="connsiteX58" fmla="*/ 1205811 w 1266760"/>
              <a:gd name="connsiteY58" fmla="*/ 597864 h 983626"/>
              <a:gd name="connsiteX59" fmla="*/ 1239148 w 1266760"/>
              <a:gd name="connsiteY59" fmla="*/ 612151 h 983626"/>
              <a:gd name="connsiteX60" fmla="*/ 1266760 w 1266760"/>
              <a:gd name="connsiteY60" fmla="*/ 666225 h 983626"/>
              <a:gd name="connsiteX61" fmla="*/ 1241529 w 1266760"/>
              <a:gd name="connsiteY61" fmla="*/ 726451 h 983626"/>
              <a:gd name="connsiteX62" fmla="*/ 1184379 w 1266760"/>
              <a:gd name="connsiteY62" fmla="*/ 724070 h 983626"/>
              <a:gd name="connsiteX63" fmla="*/ 1167710 w 1266760"/>
              <a:gd name="connsiteY63" fmla="*/ 764551 h 983626"/>
              <a:gd name="connsiteX64" fmla="*/ 1058173 w 1266760"/>
              <a:gd name="connsiteY64" fmla="*/ 833607 h 983626"/>
              <a:gd name="connsiteX65" fmla="*/ 1091510 w 1266760"/>
              <a:gd name="connsiteY65" fmla="*/ 978863 h 983626"/>
              <a:gd name="connsiteX66" fmla="*/ 979592 w 1266760"/>
              <a:gd name="connsiteY66" fmla="*/ 921714 h 983626"/>
              <a:gd name="connsiteX67" fmla="*/ 748611 w 1266760"/>
              <a:gd name="connsiteY67" fmla="*/ 959815 h 983626"/>
              <a:gd name="connsiteX68" fmla="*/ 643354 w 1266760"/>
              <a:gd name="connsiteY68" fmla="*/ 920920 h 983626"/>
              <a:gd name="connsiteX69" fmla="*/ 512867 w 1266760"/>
              <a:gd name="connsiteY69" fmla="*/ 959814 h 983626"/>
              <a:gd name="connsiteX70" fmla="*/ 212828 w 1266760"/>
              <a:gd name="connsiteY70" fmla="*/ 759094 h 983626"/>
              <a:gd name="connsiteX0" fmla="*/ 212828 w 1266760"/>
              <a:gd name="connsiteY0" fmla="*/ 759094 h 979228"/>
              <a:gd name="connsiteX1" fmla="*/ 5660 w 1266760"/>
              <a:gd name="connsiteY1" fmla="*/ 762170 h 979228"/>
              <a:gd name="connsiteX2" fmla="*/ 53285 w 1266760"/>
              <a:gd name="connsiteY2" fmla="*/ 585956 h 979228"/>
              <a:gd name="connsiteX3" fmla="*/ 98528 w 1266760"/>
              <a:gd name="connsiteY3" fmla="*/ 483563 h 979228"/>
              <a:gd name="connsiteX4" fmla="*/ 177110 w 1266760"/>
              <a:gd name="connsiteY4" fmla="*/ 404981 h 979228"/>
              <a:gd name="connsiteX5" fmla="*/ 239022 w 1266760"/>
              <a:gd name="connsiteY5" fmla="*/ 328781 h 979228"/>
              <a:gd name="connsiteX6" fmla="*/ 153298 w 1266760"/>
              <a:gd name="connsiteY6" fmla="*/ 278775 h 979228"/>
              <a:gd name="connsiteX7" fmla="*/ 79479 w 1266760"/>
              <a:gd name="connsiteY7" fmla="*/ 240675 h 979228"/>
              <a:gd name="connsiteX8" fmla="*/ 34235 w 1266760"/>
              <a:gd name="connsiteY8" fmla="*/ 224006 h 979228"/>
              <a:gd name="connsiteX9" fmla="*/ 38998 w 1266760"/>
              <a:gd name="connsiteY9" fmla="*/ 185906 h 979228"/>
              <a:gd name="connsiteX10" fmla="*/ 43761 w 1266760"/>
              <a:gd name="connsiteY10" fmla="*/ 157331 h 979228"/>
              <a:gd name="connsiteX11" fmla="*/ 84241 w 1266760"/>
              <a:gd name="connsiteY11" fmla="*/ 143043 h 979228"/>
              <a:gd name="connsiteX12" fmla="*/ 119961 w 1266760"/>
              <a:gd name="connsiteY12" fmla="*/ 119231 h 979228"/>
              <a:gd name="connsiteX13" fmla="*/ 143772 w 1266760"/>
              <a:gd name="connsiteY13" fmla="*/ 114468 h 979228"/>
              <a:gd name="connsiteX14" fmla="*/ 160442 w 1266760"/>
              <a:gd name="connsiteY14" fmla="*/ 95419 h 979228"/>
              <a:gd name="connsiteX15" fmla="*/ 189016 w 1266760"/>
              <a:gd name="connsiteY15" fmla="*/ 88275 h 979228"/>
              <a:gd name="connsiteX16" fmla="*/ 215210 w 1266760"/>
              <a:gd name="connsiteY16" fmla="*/ 73988 h 979228"/>
              <a:gd name="connsiteX17" fmla="*/ 260453 w 1266760"/>
              <a:gd name="connsiteY17" fmla="*/ 69224 h 979228"/>
              <a:gd name="connsiteX18" fmla="*/ 308079 w 1266760"/>
              <a:gd name="connsiteY18" fmla="*/ 93038 h 979228"/>
              <a:gd name="connsiteX19" fmla="*/ 341416 w 1266760"/>
              <a:gd name="connsiteY19" fmla="*/ 83513 h 979228"/>
              <a:gd name="connsiteX20" fmla="*/ 362847 w 1266760"/>
              <a:gd name="connsiteY20" fmla="*/ 93038 h 979228"/>
              <a:gd name="connsiteX21" fmla="*/ 369991 w 1266760"/>
              <a:gd name="connsiteY21" fmla="*/ 76369 h 979228"/>
              <a:gd name="connsiteX22" fmla="*/ 403329 w 1266760"/>
              <a:gd name="connsiteY22" fmla="*/ 76369 h 979228"/>
              <a:gd name="connsiteX23" fmla="*/ 439048 w 1266760"/>
              <a:gd name="connsiteY23" fmla="*/ 90656 h 979228"/>
              <a:gd name="connsiteX24" fmla="*/ 472385 w 1266760"/>
              <a:gd name="connsiteY24" fmla="*/ 88274 h 979228"/>
              <a:gd name="connsiteX25" fmla="*/ 512867 w 1266760"/>
              <a:gd name="connsiteY25" fmla="*/ 97800 h 979228"/>
              <a:gd name="connsiteX26" fmla="*/ 533816 w 1266760"/>
              <a:gd name="connsiteY26" fmla="*/ 99587 h 979228"/>
              <a:gd name="connsiteX27" fmla="*/ 527154 w 1266760"/>
              <a:gd name="connsiteY27" fmla="*/ 76369 h 979228"/>
              <a:gd name="connsiteX28" fmla="*/ 496198 w 1266760"/>
              <a:gd name="connsiteY28" fmla="*/ 57319 h 979228"/>
              <a:gd name="connsiteX29" fmla="*/ 567636 w 1266760"/>
              <a:gd name="connsiteY29" fmla="*/ 50175 h 979228"/>
              <a:gd name="connsiteX30" fmla="*/ 589067 w 1266760"/>
              <a:gd name="connsiteY30" fmla="*/ 28744 h 979228"/>
              <a:gd name="connsiteX31" fmla="*/ 620023 w 1266760"/>
              <a:gd name="connsiteY31" fmla="*/ 7313 h 979228"/>
              <a:gd name="connsiteX32" fmla="*/ 643836 w 1266760"/>
              <a:gd name="connsiteY32" fmla="*/ 2549 h 979228"/>
              <a:gd name="connsiteX33" fmla="*/ 662886 w 1266760"/>
              <a:gd name="connsiteY33" fmla="*/ 2550 h 979228"/>
              <a:gd name="connsiteX34" fmla="*/ 667648 w 1266760"/>
              <a:gd name="connsiteY34" fmla="*/ 31125 h 979228"/>
              <a:gd name="connsiteX35" fmla="*/ 691461 w 1266760"/>
              <a:gd name="connsiteY35" fmla="*/ 83513 h 979228"/>
              <a:gd name="connsiteX36" fmla="*/ 717654 w 1266760"/>
              <a:gd name="connsiteY36" fmla="*/ 95419 h 979228"/>
              <a:gd name="connsiteX37" fmla="*/ 717654 w 1266760"/>
              <a:gd name="connsiteY37" fmla="*/ 116850 h 979228"/>
              <a:gd name="connsiteX38" fmla="*/ 743848 w 1266760"/>
              <a:gd name="connsiteY38" fmla="*/ 123994 h 979228"/>
              <a:gd name="connsiteX39" fmla="*/ 758136 w 1266760"/>
              <a:gd name="connsiteY39" fmla="*/ 147805 h 979228"/>
              <a:gd name="connsiteX40" fmla="*/ 779567 w 1266760"/>
              <a:gd name="connsiteY40" fmla="*/ 140663 h 979228"/>
              <a:gd name="connsiteX41" fmla="*/ 831954 w 1266760"/>
              <a:gd name="connsiteY41" fmla="*/ 119231 h 979228"/>
              <a:gd name="connsiteX42" fmla="*/ 836717 w 1266760"/>
              <a:gd name="connsiteY42" fmla="*/ 81131 h 979228"/>
              <a:gd name="connsiteX43" fmla="*/ 872436 w 1266760"/>
              <a:gd name="connsiteY43" fmla="*/ 62081 h 979228"/>
              <a:gd name="connsiteX44" fmla="*/ 896248 w 1266760"/>
              <a:gd name="connsiteY44" fmla="*/ 57319 h 979228"/>
              <a:gd name="connsiteX45" fmla="*/ 910536 w 1266760"/>
              <a:gd name="connsiteY45" fmla="*/ 78750 h 979228"/>
              <a:gd name="connsiteX46" fmla="*/ 929586 w 1266760"/>
              <a:gd name="connsiteY46" fmla="*/ 71606 h 979228"/>
              <a:gd name="connsiteX47" fmla="*/ 951017 w 1266760"/>
              <a:gd name="connsiteY47" fmla="*/ 90656 h 979228"/>
              <a:gd name="connsiteX48" fmla="*/ 972448 w 1266760"/>
              <a:gd name="connsiteY48" fmla="*/ 85894 h 979228"/>
              <a:gd name="connsiteX49" fmla="*/ 981972 w 1266760"/>
              <a:gd name="connsiteY49" fmla="*/ 114468 h 979228"/>
              <a:gd name="connsiteX50" fmla="*/ 989116 w 1266760"/>
              <a:gd name="connsiteY50" fmla="*/ 145425 h 979228"/>
              <a:gd name="connsiteX51" fmla="*/ 989117 w 1266760"/>
              <a:gd name="connsiteY51" fmla="*/ 164475 h 979228"/>
              <a:gd name="connsiteX52" fmla="*/ 1022454 w 1266760"/>
              <a:gd name="connsiteY52" fmla="*/ 207339 h 979228"/>
              <a:gd name="connsiteX53" fmla="*/ 1005786 w 1266760"/>
              <a:gd name="connsiteY53" fmla="*/ 269251 h 979228"/>
              <a:gd name="connsiteX54" fmla="*/ 1051029 w 1266760"/>
              <a:gd name="connsiteY54" fmla="*/ 395457 h 979228"/>
              <a:gd name="connsiteX55" fmla="*/ 1105797 w 1266760"/>
              <a:gd name="connsiteY55" fmla="*/ 438320 h 979228"/>
              <a:gd name="connsiteX56" fmla="*/ 1134373 w 1266760"/>
              <a:gd name="connsiteY56" fmla="*/ 516901 h 979228"/>
              <a:gd name="connsiteX57" fmla="*/ 1165329 w 1266760"/>
              <a:gd name="connsiteY57" fmla="*/ 543095 h 979228"/>
              <a:gd name="connsiteX58" fmla="*/ 1205811 w 1266760"/>
              <a:gd name="connsiteY58" fmla="*/ 597864 h 979228"/>
              <a:gd name="connsiteX59" fmla="*/ 1239148 w 1266760"/>
              <a:gd name="connsiteY59" fmla="*/ 612151 h 979228"/>
              <a:gd name="connsiteX60" fmla="*/ 1266760 w 1266760"/>
              <a:gd name="connsiteY60" fmla="*/ 666225 h 979228"/>
              <a:gd name="connsiteX61" fmla="*/ 1241529 w 1266760"/>
              <a:gd name="connsiteY61" fmla="*/ 726451 h 979228"/>
              <a:gd name="connsiteX62" fmla="*/ 1184379 w 1266760"/>
              <a:gd name="connsiteY62" fmla="*/ 724070 h 979228"/>
              <a:gd name="connsiteX63" fmla="*/ 1167710 w 1266760"/>
              <a:gd name="connsiteY63" fmla="*/ 764551 h 979228"/>
              <a:gd name="connsiteX64" fmla="*/ 1058173 w 1266760"/>
              <a:gd name="connsiteY64" fmla="*/ 833607 h 979228"/>
              <a:gd name="connsiteX65" fmla="*/ 1079604 w 1266760"/>
              <a:gd name="connsiteY65" fmla="*/ 888376 h 979228"/>
              <a:gd name="connsiteX66" fmla="*/ 1091510 w 1266760"/>
              <a:gd name="connsiteY66" fmla="*/ 978863 h 979228"/>
              <a:gd name="connsiteX67" fmla="*/ 979592 w 1266760"/>
              <a:gd name="connsiteY67" fmla="*/ 921714 h 979228"/>
              <a:gd name="connsiteX68" fmla="*/ 748611 w 1266760"/>
              <a:gd name="connsiteY68" fmla="*/ 959815 h 979228"/>
              <a:gd name="connsiteX69" fmla="*/ 643354 w 1266760"/>
              <a:gd name="connsiteY69" fmla="*/ 920920 h 979228"/>
              <a:gd name="connsiteX70" fmla="*/ 512867 w 1266760"/>
              <a:gd name="connsiteY70" fmla="*/ 959814 h 979228"/>
              <a:gd name="connsiteX71" fmla="*/ 212828 w 1266760"/>
              <a:gd name="connsiteY71" fmla="*/ 759094 h 979228"/>
              <a:gd name="connsiteX0" fmla="*/ 212828 w 1266760"/>
              <a:gd name="connsiteY0" fmla="*/ 759094 h 979268"/>
              <a:gd name="connsiteX1" fmla="*/ 5660 w 1266760"/>
              <a:gd name="connsiteY1" fmla="*/ 762170 h 979268"/>
              <a:gd name="connsiteX2" fmla="*/ 53285 w 1266760"/>
              <a:gd name="connsiteY2" fmla="*/ 585956 h 979268"/>
              <a:gd name="connsiteX3" fmla="*/ 98528 w 1266760"/>
              <a:gd name="connsiteY3" fmla="*/ 483563 h 979268"/>
              <a:gd name="connsiteX4" fmla="*/ 177110 w 1266760"/>
              <a:gd name="connsiteY4" fmla="*/ 404981 h 979268"/>
              <a:gd name="connsiteX5" fmla="*/ 239022 w 1266760"/>
              <a:gd name="connsiteY5" fmla="*/ 328781 h 979268"/>
              <a:gd name="connsiteX6" fmla="*/ 153298 w 1266760"/>
              <a:gd name="connsiteY6" fmla="*/ 278775 h 979268"/>
              <a:gd name="connsiteX7" fmla="*/ 79479 w 1266760"/>
              <a:gd name="connsiteY7" fmla="*/ 240675 h 979268"/>
              <a:gd name="connsiteX8" fmla="*/ 34235 w 1266760"/>
              <a:gd name="connsiteY8" fmla="*/ 224006 h 979268"/>
              <a:gd name="connsiteX9" fmla="*/ 38998 w 1266760"/>
              <a:gd name="connsiteY9" fmla="*/ 185906 h 979268"/>
              <a:gd name="connsiteX10" fmla="*/ 43761 w 1266760"/>
              <a:gd name="connsiteY10" fmla="*/ 157331 h 979268"/>
              <a:gd name="connsiteX11" fmla="*/ 84241 w 1266760"/>
              <a:gd name="connsiteY11" fmla="*/ 143043 h 979268"/>
              <a:gd name="connsiteX12" fmla="*/ 119961 w 1266760"/>
              <a:gd name="connsiteY12" fmla="*/ 119231 h 979268"/>
              <a:gd name="connsiteX13" fmla="*/ 143772 w 1266760"/>
              <a:gd name="connsiteY13" fmla="*/ 114468 h 979268"/>
              <a:gd name="connsiteX14" fmla="*/ 160442 w 1266760"/>
              <a:gd name="connsiteY14" fmla="*/ 95419 h 979268"/>
              <a:gd name="connsiteX15" fmla="*/ 189016 w 1266760"/>
              <a:gd name="connsiteY15" fmla="*/ 88275 h 979268"/>
              <a:gd name="connsiteX16" fmla="*/ 215210 w 1266760"/>
              <a:gd name="connsiteY16" fmla="*/ 73988 h 979268"/>
              <a:gd name="connsiteX17" fmla="*/ 260453 w 1266760"/>
              <a:gd name="connsiteY17" fmla="*/ 69224 h 979268"/>
              <a:gd name="connsiteX18" fmla="*/ 308079 w 1266760"/>
              <a:gd name="connsiteY18" fmla="*/ 93038 h 979268"/>
              <a:gd name="connsiteX19" fmla="*/ 341416 w 1266760"/>
              <a:gd name="connsiteY19" fmla="*/ 83513 h 979268"/>
              <a:gd name="connsiteX20" fmla="*/ 362847 w 1266760"/>
              <a:gd name="connsiteY20" fmla="*/ 93038 h 979268"/>
              <a:gd name="connsiteX21" fmla="*/ 369991 w 1266760"/>
              <a:gd name="connsiteY21" fmla="*/ 76369 h 979268"/>
              <a:gd name="connsiteX22" fmla="*/ 403329 w 1266760"/>
              <a:gd name="connsiteY22" fmla="*/ 76369 h 979268"/>
              <a:gd name="connsiteX23" fmla="*/ 439048 w 1266760"/>
              <a:gd name="connsiteY23" fmla="*/ 90656 h 979268"/>
              <a:gd name="connsiteX24" fmla="*/ 472385 w 1266760"/>
              <a:gd name="connsiteY24" fmla="*/ 88274 h 979268"/>
              <a:gd name="connsiteX25" fmla="*/ 512867 w 1266760"/>
              <a:gd name="connsiteY25" fmla="*/ 97800 h 979268"/>
              <a:gd name="connsiteX26" fmla="*/ 533816 w 1266760"/>
              <a:gd name="connsiteY26" fmla="*/ 99587 h 979268"/>
              <a:gd name="connsiteX27" fmla="*/ 527154 w 1266760"/>
              <a:gd name="connsiteY27" fmla="*/ 76369 h 979268"/>
              <a:gd name="connsiteX28" fmla="*/ 496198 w 1266760"/>
              <a:gd name="connsiteY28" fmla="*/ 57319 h 979268"/>
              <a:gd name="connsiteX29" fmla="*/ 567636 w 1266760"/>
              <a:gd name="connsiteY29" fmla="*/ 50175 h 979268"/>
              <a:gd name="connsiteX30" fmla="*/ 589067 w 1266760"/>
              <a:gd name="connsiteY30" fmla="*/ 28744 h 979268"/>
              <a:gd name="connsiteX31" fmla="*/ 620023 w 1266760"/>
              <a:gd name="connsiteY31" fmla="*/ 7313 h 979268"/>
              <a:gd name="connsiteX32" fmla="*/ 643836 w 1266760"/>
              <a:gd name="connsiteY32" fmla="*/ 2549 h 979268"/>
              <a:gd name="connsiteX33" fmla="*/ 662886 w 1266760"/>
              <a:gd name="connsiteY33" fmla="*/ 2550 h 979268"/>
              <a:gd name="connsiteX34" fmla="*/ 667648 w 1266760"/>
              <a:gd name="connsiteY34" fmla="*/ 31125 h 979268"/>
              <a:gd name="connsiteX35" fmla="*/ 691461 w 1266760"/>
              <a:gd name="connsiteY35" fmla="*/ 83513 h 979268"/>
              <a:gd name="connsiteX36" fmla="*/ 717654 w 1266760"/>
              <a:gd name="connsiteY36" fmla="*/ 95419 h 979268"/>
              <a:gd name="connsiteX37" fmla="*/ 717654 w 1266760"/>
              <a:gd name="connsiteY37" fmla="*/ 116850 h 979268"/>
              <a:gd name="connsiteX38" fmla="*/ 743848 w 1266760"/>
              <a:gd name="connsiteY38" fmla="*/ 123994 h 979268"/>
              <a:gd name="connsiteX39" fmla="*/ 758136 w 1266760"/>
              <a:gd name="connsiteY39" fmla="*/ 147805 h 979268"/>
              <a:gd name="connsiteX40" fmla="*/ 779567 w 1266760"/>
              <a:gd name="connsiteY40" fmla="*/ 140663 h 979268"/>
              <a:gd name="connsiteX41" fmla="*/ 831954 w 1266760"/>
              <a:gd name="connsiteY41" fmla="*/ 119231 h 979268"/>
              <a:gd name="connsiteX42" fmla="*/ 836717 w 1266760"/>
              <a:gd name="connsiteY42" fmla="*/ 81131 h 979268"/>
              <a:gd name="connsiteX43" fmla="*/ 872436 w 1266760"/>
              <a:gd name="connsiteY43" fmla="*/ 62081 h 979268"/>
              <a:gd name="connsiteX44" fmla="*/ 896248 w 1266760"/>
              <a:gd name="connsiteY44" fmla="*/ 57319 h 979268"/>
              <a:gd name="connsiteX45" fmla="*/ 910536 w 1266760"/>
              <a:gd name="connsiteY45" fmla="*/ 78750 h 979268"/>
              <a:gd name="connsiteX46" fmla="*/ 929586 w 1266760"/>
              <a:gd name="connsiteY46" fmla="*/ 71606 h 979268"/>
              <a:gd name="connsiteX47" fmla="*/ 951017 w 1266760"/>
              <a:gd name="connsiteY47" fmla="*/ 90656 h 979268"/>
              <a:gd name="connsiteX48" fmla="*/ 972448 w 1266760"/>
              <a:gd name="connsiteY48" fmla="*/ 85894 h 979268"/>
              <a:gd name="connsiteX49" fmla="*/ 981972 w 1266760"/>
              <a:gd name="connsiteY49" fmla="*/ 114468 h 979268"/>
              <a:gd name="connsiteX50" fmla="*/ 989116 w 1266760"/>
              <a:gd name="connsiteY50" fmla="*/ 145425 h 979268"/>
              <a:gd name="connsiteX51" fmla="*/ 989117 w 1266760"/>
              <a:gd name="connsiteY51" fmla="*/ 164475 h 979268"/>
              <a:gd name="connsiteX52" fmla="*/ 1022454 w 1266760"/>
              <a:gd name="connsiteY52" fmla="*/ 207339 h 979268"/>
              <a:gd name="connsiteX53" fmla="*/ 1005786 w 1266760"/>
              <a:gd name="connsiteY53" fmla="*/ 269251 h 979268"/>
              <a:gd name="connsiteX54" fmla="*/ 1051029 w 1266760"/>
              <a:gd name="connsiteY54" fmla="*/ 395457 h 979268"/>
              <a:gd name="connsiteX55" fmla="*/ 1105797 w 1266760"/>
              <a:gd name="connsiteY55" fmla="*/ 438320 h 979268"/>
              <a:gd name="connsiteX56" fmla="*/ 1134373 w 1266760"/>
              <a:gd name="connsiteY56" fmla="*/ 516901 h 979268"/>
              <a:gd name="connsiteX57" fmla="*/ 1165329 w 1266760"/>
              <a:gd name="connsiteY57" fmla="*/ 543095 h 979268"/>
              <a:gd name="connsiteX58" fmla="*/ 1205811 w 1266760"/>
              <a:gd name="connsiteY58" fmla="*/ 597864 h 979268"/>
              <a:gd name="connsiteX59" fmla="*/ 1239148 w 1266760"/>
              <a:gd name="connsiteY59" fmla="*/ 612151 h 979268"/>
              <a:gd name="connsiteX60" fmla="*/ 1266760 w 1266760"/>
              <a:gd name="connsiteY60" fmla="*/ 666225 h 979268"/>
              <a:gd name="connsiteX61" fmla="*/ 1241529 w 1266760"/>
              <a:gd name="connsiteY61" fmla="*/ 726451 h 979268"/>
              <a:gd name="connsiteX62" fmla="*/ 1184379 w 1266760"/>
              <a:gd name="connsiteY62" fmla="*/ 724070 h 979268"/>
              <a:gd name="connsiteX63" fmla="*/ 1167710 w 1266760"/>
              <a:gd name="connsiteY63" fmla="*/ 764551 h 979268"/>
              <a:gd name="connsiteX64" fmla="*/ 1058173 w 1266760"/>
              <a:gd name="connsiteY64" fmla="*/ 833607 h 979268"/>
              <a:gd name="connsiteX65" fmla="*/ 1079604 w 1266760"/>
              <a:gd name="connsiteY65" fmla="*/ 888376 h 979268"/>
              <a:gd name="connsiteX66" fmla="*/ 1091510 w 1266760"/>
              <a:gd name="connsiteY66" fmla="*/ 978863 h 979268"/>
              <a:gd name="connsiteX67" fmla="*/ 979592 w 1266760"/>
              <a:gd name="connsiteY67" fmla="*/ 921714 h 979268"/>
              <a:gd name="connsiteX68" fmla="*/ 936729 w 1266760"/>
              <a:gd name="connsiteY68" fmla="*/ 933620 h 979268"/>
              <a:gd name="connsiteX69" fmla="*/ 748611 w 1266760"/>
              <a:gd name="connsiteY69" fmla="*/ 959815 h 979268"/>
              <a:gd name="connsiteX70" fmla="*/ 643354 w 1266760"/>
              <a:gd name="connsiteY70" fmla="*/ 920920 h 979268"/>
              <a:gd name="connsiteX71" fmla="*/ 512867 w 1266760"/>
              <a:gd name="connsiteY71" fmla="*/ 959814 h 979268"/>
              <a:gd name="connsiteX72" fmla="*/ 212828 w 1266760"/>
              <a:gd name="connsiteY72" fmla="*/ 759094 h 979268"/>
              <a:gd name="connsiteX0" fmla="*/ 212828 w 1266760"/>
              <a:gd name="connsiteY0" fmla="*/ 759094 h 981683"/>
              <a:gd name="connsiteX1" fmla="*/ 5660 w 1266760"/>
              <a:gd name="connsiteY1" fmla="*/ 762170 h 981683"/>
              <a:gd name="connsiteX2" fmla="*/ 53285 w 1266760"/>
              <a:gd name="connsiteY2" fmla="*/ 585956 h 981683"/>
              <a:gd name="connsiteX3" fmla="*/ 98528 w 1266760"/>
              <a:gd name="connsiteY3" fmla="*/ 483563 h 981683"/>
              <a:gd name="connsiteX4" fmla="*/ 177110 w 1266760"/>
              <a:gd name="connsiteY4" fmla="*/ 404981 h 981683"/>
              <a:gd name="connsiteX5" fmla="*/ 239022 w 1266760"/>
              <a:gd name="connsiteY5" fmla="*/ 328781 h 981683"/>
              <a:gd name="connsiteX6" fmla="*/ 153298 w 1266760"/>
              <a:gd name="connsiteY6" fmla="*/ 278775 h 981683"/>
              <a:gd name="connsiteX7" fmla="*/ 79479 w 1266760"/>
              <a:gd name="connsiteY7" fmla="*/ 240675 h 981683"/>
              <a:gd name="connsiteX8" fmla="*/ 34235 w 1266760"/>
              <a:gd name="connsiteY8" fmla="*/ 224006 h 981683"/>
              <a:gd name="connsiteX9" fmla="*/ 38998 w 1266760"/>
              <a:gd name="connsiteY9" fmla="*/ 185906 h 981683"/>
              <a:gd name="connsiteX10" fmla="*/ 43761 w 1266760"/>
              <a:gd name="connsiteY10" fmla="*/ 157331 h 981683"/>
              <a:gd name="connsiteX11" fmla="*/ 84241 w 1266760"/>
              <a:gd name="connsiteY11" fmla="*/ 143043 h 981683"/>
              <a:gd name="connsiteX12" fmla="*/ 119961 w 1266760"/>
              <a:gd name="connsiteY12" fmla="*/ 119231 h 981683"/>
              <a:gd name="connsiteX13" fmla="*/ 143772 w 1266760"/>
              <a:gd name="connsiteY13" fmla="*/ 114468 h 981683"/>
              <a:gd name="connsiteX14" fmla="*/ 160442 w 1266760"/>
              <a:gd name="connsiteY14" fmla="*/ 95419 h 981683"/>
              <a:gd name="connsiteX15" fmla="*/ 189016 w 1266760"/>
              <a:gd name="connsiteY15" fmla="*/ 88275 h 981683"/>
              <a:gd name="connsiteX16" fmla="*/ 215210 w 1266760"/>
              <a:gd name="connsiteY16" fmla="*/ 73988 h 981683"/>
              <a:gd name="connsiteX17" fmla="*/ 260453 w 1266760"/>
              <a:gd name="connsiteY17" fmla="*/ 69224 h 981683"/>
              <a:gd name="connsiteX18" fmla="*/ 308079 w 1266760"/>
              <a:gd name="connsiteY18" fmla="*/ 93038 h 981683"/>
              <a:gd name="connsiteX19" fmla="*/ 341416 w 1266760"/>
              <a:gd name="connsiteY19" fmla="*/ 83513 h 981683"/>
              <a:gd name="connsiteX20" fmla="*/ 362847 w 1266760"/>
              <a:gd name="connsiteY20" fmla="*/ 93038 h 981683"/>
              <a:gd name="connsiteX21" fmla="*/ 369991 w 1266760"/>
              <a:gd name="connsiteY21" fmla="*/ 76369 h 981683"/>
              <a:gd name="connsiteX22" fmla="*/ 403329 w 1266760"/>
              <a:gd name="connsiteY22" fmla="*/ 76369 h 981683"/>
              <a:gd name="connsiteX23" fmla="*/ 439048 w 1266760"/>
              <a:gd name="connsiteY23" fmla="*/ 90656 h 981683"/>
              <a:gd name="connsiteX24" fmla="*/ 472385 w 1266760"/>
              <a:gd name="connsiteY24" fmla="*/ 88274 h 981683"/>
              <a:gd name="connsiteX25" fmla="*/ 512867 w 1266760"/>
              <a:gd name="connsiteY25" fmla="*/ 97800 h 981683"/>
              <a:gd name="connsiteX26" fmla="*/ 533816 w 1266760"/>
              <a:gd name="connsiteY26" fmla="*/ 99587 h 981683"/>
              <a:gd name="connsiteX27" fmla="*/ 527154 w 1266760"/>
              <a:gd name="connsiteY27" fmla="*/ 76369 h 981683"/>
              <a:gd name="connsiteX28" fmla="*/ 496198 w 1266760"/>
              <a:gd name="connsiteY28" fmla="*/ 57319 h 981683"/>
              <a:gd name="connsiteX29" fmla="*/ 567636 w 1266760"/>
              <a:gd name="connsiteY29" fmla="*/ 50175 h 981683"/>
              <a:gd name="connsiteX30" fmla="*/ 589067 w 1266760"/>
              <a:gd name="connsiteY30" fmla="*/ 28744 h 981683"/>
              <a:gd name="connsiteX31" fmla="*/ 620023 w 1266760"/>
              <a:gd name="connsiteY31" fmla="*/ 7313 h 981683"/>
              <a:gd name="connsiteX32" fmla="*/ 643836 w 1266760"/>
              <a:gd name="connsiteY32" fmla="*/ 2549 h 981683"/>
              <a:gd name="connsiteX33" fmla="*/ 662886 w 1266760"/>
              <a:gd name="connsiteY33" fmla="*/ 2550 h 981683"/>
              <a:gd name="connsiteX34" fmla="*/ 667648 w 1266760"/>
              <a:gd name="connsiteY34" fmla="*/ 31125 h 981683"/>
              <a:gd name="connsiteX35" fmla="*/ 691461 w 1266760"/>
              <a:gd name="connsiteY35" fmla="*/ 83513 h 981683"/>
              <a:gd name="connsiteX36" fmla="*/ 717654 w 1266760"/>
              <a:gd name="connsiteY36" fmla="*/ 95419 h 981683"/>
              <a:gd name="connsiteX37" fmla="*/ 717654 w 1266760"/>
              <a:gd name="connsiteY37" fmla="*/ 116850 h 981683"/>
              <a:gd name="connsiteX38" fmla="*/ 743848 w 1266760"/>
              <a:gd name="connsiteY38" fmla="*/ 123994 h 981683"/>
              <a:gd name="connsiteX39" fmla="*/ 758136 w 1266760"/>
              <a:gd name="connsiteY39" fmla="*/ 147805 h 981683"/>
              <a:gd name="connsiteX40" fmla="*/ 779567 w 1266760"/>
              <a:gd name="connsiteY40" fmla="*/ 140663 h 981683"/>
              <a:gd name="connsiteX41" fmla="*/ 831954 w 1266760"/>
              <a:gd name="connsiteY41" fmla="*/ 119231 h 981683"/>
              <a:gd name="connsiteX42" fmla="*/ 836717 w 1266760"/>
              <a:gd name="connsiteY42" fmla="*/ 81131 h 981683"/>
              <a:gd name="connsiteX43" fmla="*/ 872436 w 1266760"/>
              <a:gd name="connsiteY43" fmla="*/ 62081 h 981683"/>
              <a:gd name="connsiteX44" fmla="*/ 896248 w 1266760"/>
              <a:gd name="connsiteY44" fmla="*/ 57319 h 981683"/>
              <a:gd name="connsiteX45" fmla="*/ 910536 w 1266760"/>
              <a:gd name="connsiteY45" fmla="*/ 78750 h 981683"/>
              <a:gd name="connsiteX46" fmla="*/ 929586 w 1266760"/>
              <a:gd name="connsiteY46" fmla="*/ 71606 h 981683"/>
              <a:gd name="connsiteX47" fmla="*/ 951017 w 1266760"/>
              <a:gd name="connsiteY47" fmla="*/ 90656 h 981683"/>
              <a:gd name="connsiteX48" fmla="*/ 972448 w 1266760"/>
              <a:gd name="connsiteY48" fmla="*/ 85894 h 981683"/>
              <a:gd name="connsiteX49" fmla="*/ 981972 w 1266760"/>
              <a:gd name="connsiteY49" fmla="*/ 114468 h 981683"/>
              <a:gd name="connsiteX50" fmla="*/ 989116 w 1266760"/>
              <a:gd name="connsiteY50" fmla="*/ 145425 h 981683"/>
              <a:gd name="connsiteX51" fmla="*/ 989117 w 1266760"/>
              <a:gd name="connsiteY51" fmla="*/ 164475 h 981683"/>
              <a:gd name="connsiteX52" fmla="*/ 1022454 w 1266760"/>
              <a:gd name="connsiteY52" fmla="*/ 207339 h 981683"/>
              <a:gd name="connsiteX53" fmla="*/ 1005786 w 1266760"/>
              <a:gd name="connsiteY53" fmla="*/ 269251 h 981683"/>
              <a:gd name="connsiteX54" fmla="*/ 1051029 w 1266760"/>
              <a:gd name="connsiteY54" fmla="*/ 395457 h 981683"/>
              <a:gd name="connsiteX55" fmla="*/ 1105797 w 1266760"/>
              <a:gd name="connsiteY55" fmla="*/ 438320 h 981683"/>
              <a:gd name="connsiteX56" fmla="*/ 1134373 w 1266760"/>
              <a:gd name="connsiteY56" fmla="*/ 516901 h 981683"/>
              <a:gd name="connsiteX57" fmla="*/ 1165329 w 1266760"/>
              <a:gd name="connsiteY57" fmla="*/ 543095 h 981683"/>
              <a:gd name="connsiteX58" fmla="*/ 1205811 w 1266760"/>
              <a:gd name="connsiteY58" fmla="*/ 597864 h 981683"/>
              <a:gd name="connsiteX59" fmla="*/ 1239148 w 1266760"/>
              <a:gd name="connsiteY59" fmla="*/ 612151 h 981683"/>
              <a:gd name="connsiteX60" fmla="*/ 1266760 w 1266760"/>
              <a:gd name="connsiteY60" fmla="*/ 666225 h 981683"/>
              <a:gd name="connsiteX61" fmla="*/ 1241529 w 1266760"/>
              <a:gd name="connsiteY61" fmla="*/ 726451 h 981683"/>
              <a:gd name="connsiteX62" fmla="*/ 1184379 w 1266760"/>
              <a:gd name="connsiteY62" fmla="*/ 724070 h 981683"/>
              <a:gd name="connsiteX63" fmla="*/ 1167710 w 1266760"/>
              <a:gd name="connsiteY63" fmla="*/ 764551 h 981683"/>
              <a:gd name="connsiteX64" fmla="*/ 1058173 w 1266760"/>
              <a:gd name="connsiteY64" fmla="*/ 833607 h 981683"/>
              <a:gd name="connsiteX65" fmla="*/ 1079604 w 1266760"/>
              <a:gd name="connsiteY65" fmla="*/ 888376 h 981683"/>
              <a:gd name="connsiteX66" fmla="*/ 1091510 w 1266760"/>
              <a:gd name="connsiteY66" fmla="*/ 978863 h 981683"/>
              <a:gd name="connsiteX67" fmla="*/ 1043886 w 1266760"/>
              <a:gd name="connsiteY67" fmla="*/ 950289 h 981683"/>
              <a:gd name="connsiteX68" fmla="*/ 979592 w 1266760"/>
              <a:gd name="connsiteY68" fmla="*/ 921714 h 981683"/>
              <a:gd name="connsiteX69" fmla="*/ 936729 w 1266760"/>
              <a:gd name="connsiteY69" fmla="*/ 933620 h 981683"/>
              <a:gd name="connsiteX70" fmla="*/ 748611 w 1266760"/>
              <a:gd name="connsiteY70" fmla="*/ 959815 h 981683"/>
              <a:gd name="connsiteX71" fmla="*/ 643354 w 1266760"/>
              <a:gd name="connsiteY71" fmla="*/ 920920 h 981683"/>
              <a:gd name="connsiteX72" fmla="*/ 512867 w 1266760"/>
              <a:gd name="connsiteY72" fmla="*/ 959814 h 981683"/>
              <a:gd name="connsiteX73" fmla="*/ 212828 w 1266760"/>
              <a:gd name="connsiteY73" fmla="*/ 759094 h 981683"/>
              <a:gd name="connsiteX0" fmla="*/ 212828 w 1266760"/>
              <a:gd name="connsiteY0" fmla="*/ 759094 h 989445"/>
              <a:gd name="connsiteX1" fmla="*/ 5660 w 1266760"/>
              <a:gd name="connsiteY1" fmla="*/ 762170 h 989445"/>
              <a:gd name="connsiteX2" fmla="*/ 53285 w 1266760"/>
              <a:gd name="connsiteY2" fmla="*/ 585956 h 989445"/>
              <a:gd name="connsiteX3" fmla="*/ 98528 w 1266760"/>
              <a:gd name="connsiteY3" fmla="*/ 483563 h 989445"/>
              <a:gd name="connsiteX4" fmla="*/ 177110 w 1266760"/>
              <a:gd name="connsiteY4" fmla="*/ 404981 h 989445"/>
              <a:gd name="connsiteX5" fmla="*/ 239022 w 1266760"/>
              <a:gd name="connsiteY5" fmla="*/ 328781 h 989445"/>
              <a:gd name="connsiteX6" fmla="*/ 153298 w 1266760"/>
              <a:gd name="connsiteY6" fmla="*/ 278775 h 989445"/>
              <a:gd name="connsiteX7" fmla="*/ 79479 w 1266760"/>
              <a:gd name="connsiteY7" fmla="*/ 240675 h 989445"/>
              <a:gd name="connsiteX8" fmla="*/ 34235 w 1266760"/>
              <a:gd name="connsiteY8" fmla="*/ 224006 h 989445"/>
              <a:gd name="connsiteX9" fmla="*/ 38998 w 1266760"/>
              <a:gd name="connsiteY9" fmla="*/ 185906 h 989445"/>
              <a:gd name="connsiteX10" fmla="*/ 43761 w 1266760"/>
              <a:gd name="connsiteY10" fmla="*/ 157331 h 989445"/>
              <a:gd name="connsiteX11" fmla="*/ 84241 w 1266760"/>
              <a:gd name="connsiteY11" fmla="*/ 143043 h 989445"/>
              <a:gd name="connsiteX12" fmla="*/ 119961 w 1266760"/>
              <a:gd name="connsiteY12" fmla="*/ 119231 h 989445"/>
              <a:gd name="connsiteX13" fmla="*/ 143772 w 1266760"/>
              <a:gd name="connsiteY13" fmla="*/ 114468 h 989445"/>
              <a:gd name="connsiteX14" fmla="*/ 160442 w 1266760"/>
              <a:gd name="connsiteY14" fmla="*/ 95419 h 989445"/>
              <a:gd name="connsiteX15" fmla="*/ 189016 w 1266760"/>
              <a:gd name="connsiteY15" fmla="*/ 88275 h 989445"/>
              <a:gd name="connsiteX16" fmla="*/ 215210 w 1266760"/>
              <a:gd name="connsiteY16" fmla="*/ 73988 h 989445"/>
              <a:gd name="connsiteX17" fmla="*/ 260453 w 1266760"/>
              <a:gd name="connsiteY17" fmla="*/ 69224 h 989445"/>
              <a:gd name="connsiteX18" fmla="*/ 308079 w 1266760"/>
              <a:gd name="connsiteY18" fmla="*/ 93038 h 989445"/>
              <a:gd name="connsiteX19" fmla="*/ 341416 w 1266760"/>
              <a:gd name="connsiteY19" fmla="*/ 83513 h 989445"/>
              <a:gd name="connsiteX20" fmla="*/ 362847 w 1266760"/>
              <a:gd name="connsiteY20" fmla="*/ 93038 h 989445"/>
              <a:gd name="connsiteX21" fmla="*/ 369991 w 1266760"/>
              <a:gd name="connsiteY21" fmla="*/ 76369 h 989445"/>
              <a:gd name="connsiteX22" fmla="*/ 403329 w 1266760"/>
              <a:gd name="connsiteY22" fmla="*/ 76369 h 989445"/>
              <a:gd name="connsiteX23" fmla="*/ 439048 w 1266760"/>
              <a:gd name="connsiteY23" fmla="*/ 90656 h 989445"/>
              <a:gd name="connsiteX24" fmla="*/ 472385 w 1266760"/>
              <a:gd name="connsiteY24" fmla="*/ 88274 h 989445"/>
              <a:gd name="connsiteX25" fmla="*/ 512867 w 1266760"/>
              <a:gd name="connsiteY25" fmla="*/ 97800 h 989445"/>
              <a:gd name="connsiteX26" fmla="*/ 533816 w 1266760"/>
              <a:gd name="connsiteY26" fmla="*/ 99587 h 989445"/>
              <a:gd name="connsiteX27" fmla="*/ 527154 w 1266760"/>
              <a:gd name="connsiteY27" fmla="*/ 76369 h 989445"/>
              <a:gd name="connsiteX28" fmla="*/ 496198 w 1266760"/>
              <a:gd name="connsiteY28" fmla="*/ 57319 h 989445"/>
              <a:gd name="connsiteX29" fmla="*/ 567636 w 1266760"/>
              <a:gd name="connsiteY29" fmla="*/ 50175 h 989445"/>
              <a:gd name="connsiteX30" fmla="*/ 589067 w 1266760"/>
              <a:gd name="connsiteY30" fmla="*/ 28744 h 989445"/>
              <a:gd name="connsiteX31" fmla="*/ 620023 w 1266760"/>
              <a:gd name="connsiteY31" fmla="*/ 7313 h 989445"/>
              <a:gd name="connsiteX32" fmla="*/ 643836 w 1266760"/>
              <a:gd name="connsiteY32" fmla="*/ 2549 h 989445"/>
              <a:gd name="connsiteX33" fmla="*/ 662886 w 1266760"/>
              <a:gd name="connsiteY33" fmla="*/ 2550 h 989445"/>
              <a:gd name="connsiteX34" fmla="*/ 667648 w 1266760"/>
              <a:gd name="connsiteY34" fmla="*/ 31125 h 989445"/>
              <a:gd name="connsiteX35" fmla="*/ 691461 w 1266760"/>
              <a:gd name="connsiteY35" fmla="*/ 83513 h 989445"/>
              <a:gd name="connsiteX36" fmla="*/ 717654 w 1266760"/>
              <a:gd name="connsiteY36" fmla="*/ 95419 h 989445"/>
              <a:gd name="connsiteX37" fmla="*/ 717654 w 1266760"/>
              <a:gd name="connsiteY37" fmla="*/ 116850 h 989445"/>
              <a:gd name="connsiteX38" fmla="*/ 743848 w 1266760"/>
              <a:gd name="connsiteY38" fmla="*/ 123994 h 989445"/>
              <a:gd name="connsiteX39" fmla="*/ 758136 w 1266760"/>
              <a:gd name="connsiteY39" fmla="*/ 147805 h 989445"/>
              <a:gd name="connsiteX40" fmla="*/ 779567 w 1266760"/>
              <a:gd name="connsiteY40" fmla="*/ 140663 h 989445"/>
              <a:gd name="connsiteX41" fmla="*/ 831954 w 1266760"/>
              <a:gd name="connsiteY41" fmla="*/ 119231 h 989445"/>
              <a:gd name="connsiteX42" fmla="*/ 836717 w 1266760"/>
              <a:gd name="connsiteY42" fmla="*/ 81131 h 989445"/>
              <a:gd name="connsiteX43" fmla="*/ 872436 w 1266760"/>
              <a:gd name="connsiteY43" fmla="*/ 62081 h 989445"/>
              <a:gd name="connsiteX44" fmla="*/ 896248 w 1266760"/>
              <a:gd name="connsiteY44" fmla="*/ 57319 h 989445"/>
              <a:gd name="connsiteX45" fmla="*/ 910536 w 1266760"/>
              <a:gd name="connsiteY45" fmla="*/ 78750 h 989445"/>
              <a:gd name="connsiteX46" fmla="*/ 929586 w 1266760"/>
              <a:gd name="connsiteY46" fmla="*/ 71606 h 989445"/>
              <a:gd name="connsiteX47" fmla="*/ 951017 w 1266760"/>
              <a:gd name="connsiteY47" fmla="*/ 90656 h 989445"/>
              <a:gd name="connsiteX48" fmla="*/ 972448 w 1266760"/>
              <a:gd name="connsiteY48" fmla="*/ 85894 h 989445"/>
              <a:gd name="connsiteX49" fmla="*/ 981972 w 1266760"/>
              <a:gd name="connsiteY49" fmla="*/ 114468 h 989445"/>
              <a:gd name="connsiteX50" fmla="*/ 989116 w 1266760"/>
              <a:gd name="connsiteY50" fmla="*/ 145425 h 989445"/>
              <a:gd name="connsiteX51" fmla="*/ 989117 w 1266760"/>
              <a:gd name="connsiteY51" fmla="*/ 164475 h 989445"/>
              <a:gd name="connsiteX52" fmla="*/ 1022454 w 1266760"/>
              <a:gd name="connsiteY52" fmla="*/ 207339 h 989445"/>
              <a:gd name="connsiteX53" fmla="*/ 1005786 w 1266760"/>
              <a:gd name="connsiteY53" fmla="*/ 269251 h 989445"/>
              <a:gd name="connsiteX54" fmla="*/ 1051029 w 1266760"/>
              <a:gd name="connsiteY54" fmla="*/ 395457 h 989445"/>
              <a:gd name="connsiteX55" fmla="*/ 1105797 w 1266760"/>
              <a:gd name="connsiteY55" fmla="*/ 438320 h 989445"/>
              <a:gd name="connsiteX56" fmla="*/ 1134373 w 1266760"/>
              <a:gd name="connsiteY56" fmla="*/ 516901 h 989445"/>
              <a:gd name="connsiteX57" fmla="*/ 1165329 w 1266760"/>
              <a:gd name="connsiteY57" fmla="*/ 543095 h 989445"/>
              <a:gd name="connsiteX58" fmla="*/ 1205811 w 1266760"/>
              <a:gd name="connsiteY58" fmla="*/ 597864 h 989445"/>
              <a:gd name="connsiteX59" fmla="*/ 1239148 w 1266760"/>
              <a:gd name="connsiteY59" fmla="*/ 612151 h 989445"/>
              <a:gd name="connsiteX60" fmla="*/ 1266760 w 1266760"/>
              <a:gd name="connsiteY60" fmla="*/ 666225 h 989445"/>
              <a:gd name="connsiteX61" fmla="*/ 1241529 w 1266760"/>
              <a:gd name="connsiteY61" fmla="*/ 726451 h 989445"/>
              <a:gd name="connsiteX62" fmla="*/ 1184379 w 1266760"/>
              <a:gd name="connsiteY62" fmla="*/ 724070 h 989445"/>
              <a:gd name="connsiteX63" fmla="*/ 1167710 w 1266760"/>
              <a:gd name="connsiteY63" fmla="*/ 764551 h 989445"/>
              <a:gd name="connsiteX64" fmla="*/ 1058173 w 1266760"/>
              <a:gd name="connsiteY64" fmla="*/ 833607 h 989445"/>
              <a:gd name="connsiteX65" fmla="*/ 1079604 w 1266760"/>
              <a:gd name="connsiteY65" fmla="*/ 888376 h 989445"/>
              <a:gd name="connsiteX66" fmla="*/ 1091510 w 1266760"/>
              <a:gd name="connsiteY66" fmla="*/ 978863 h 989445"/>
              <a:gd name="connsiteX67" fmla="*/ 1072461 w 1266760"/>
              <a:gd name="connsiteY67" fmla="*/ 986007 h 989445"/>
              <a:gd name="connsiteX68" fmla="*/ 1043886 w 1266760"/>
              <a:gd name="connsiteY68" fmla="*/ 950289 h 989445"/>
              <a:gd name="connsiteX69" fmla="*/ 979592 w 1266760"/>
              <a:gd name="connsiteY69" fmla="*/ 921714 h 989445"/>
              <a:gd name="connsiteX70" fmla="*/ 936729 w 1266760"/>
              <a:gd name="connsiteY70" fmla="*/ 933620 h 989445"/>
              <a:gd name="connsiteX71" fmla="*/ 748611 w 1266760"/>
              <a:gd name="connsiteY71" fmla="*/ 959815 h 989445"/>
              <a:gd name="connsiteX72" fmla="*/ 643354 w 1266760"/>
              <a:gd name="connsiteY72" fmla="*/ 920920 h 989445"/>
              <a:gd name="connsiteX73" fmla="*/ 512867 w 1266760"/>
              <a:gd name="connsiteY73" fmla="*/ 959814 h 989445"/>
              <a:gd name="connsiteX74" fmla="*/ 212828 w 1266760"/>
              <a:gd name="connsiteY74" fmla="*/ 759094 h 989445"/>
              <a:gd name="connsiteX0" fmla="*/ 212828 w 1266760"/>
              <a:gd name="connsiteY0" fmla="*/ 759094 h 988064"/>
              <a:gd name="connsiteX1" fmla="*/ 5660 w 1266760"/>
              <a:gd name="connsiteY1" fmla="*/ 762170 h 988064"/>
              <a:gd name="connsiteX2" fmla="*/ 53285 w 1266760"/>
              <a:gd name="connsiteY2" fmla="*/ 585956 h 988064"/>
              <a:gd name="connsiteX3" fmla="*/ 98528 w 1266760"/>
              <a:gd name="connsiteY3" fmla="*/ 483563 h 988064"/>
              <a:gd name="connsiteX4" fmla="*/ 177110 w 1266760"/>
              <a:gd name="connsiteY4" fmla="*/ 404981 h 988064"/>
              <a:gd name="connsiteX5" fmla="*/ 239022 w 1266760"/>
              <a:gd name="connsiteY5" fmla="*/ 328781 h 988064"/>
              <a:gd name="connsiteX6" fmla="*/ 153298 w 1266760"/>
              <a:gd name="connsiteY6" fmla="*/ 278775 h 988064"/>
              <a:gd name="connsiteX7" fmla="*/ 79479 w 1266760"/>
              <a:gd name="connsiteY7" fmla="*/ 240675 h 988064"/>
              <a:gd name="connsiteX8" fmla="*/ 34235 w 1266760"/>
              <a:gd name="connsiteY8" fmla="*/ 224006 h 988064"/>
              <a:gd name="connsiteX9" fmla="*/ 38998 w 1266760"/>
              <a:gd name="connsiteY9" fmla="*/ 185906 h 988064"/>
              <a:gd name="connsiteX10" fmla="*/ 43761 w 1266760"/>
              <a:gd name="connsiteY10" fmla="*/ 157331 h 988064"/>
              <a:gd name="connsiteX11" fmla="*/ 84241 w 1266760"/>
              <a:gd name="connsiteY11" fmla="*/ 143043 h 988064"/>
              <a:gd name="connsiteX12" fmla="*/ 119961 w 1266760"/>
              <a:gd name="connsiteY12" fmla="*/ 119231 h 988064"/>
              <a:gd name="connsiteX13" fmla="*/ 143772 w 1266760"/>
              <a:gd name="connsiteY13" fmla="*/ 114468 h 988064"/>
              <a:gd name="connsiteX14" fmla="*/ 160442 w 1266760"/>
              <a:gd name="connsiteY14" fmla="*/ 95419 h 988064"/>
              <a:gd name="connsiteX15" fmla="*/ 189016 w 1266760"/>
              <a:gd name="connsiteY15" fmla="*/ 88275 h 988064"/>
              <a:gd name="connsiteX16" fmla="*/ 215210 w 1266760"/>
              <a:gd name="connsiteY16" fmla="*/ 73988 h 988064"/>
              <a:gd name="connsiteX17" fmla="*/ 260453 w 1266760"/>
              <a:gd name="connsiteY17" fmla="*/ 69224 h 988064"/>
              <a:gd name="connsiteX18" fmla="*/ 308079 w 1266760"/>
              <a:gd name="connsiteY18" fmla="*/ 93038 h 988064"/>
              <a:gd name="connsiteX19" fmla="*/ 341416 w 1266760"/>
              <a:gd name="connsiteY19" fmla="*/ 83513 h 988064"/>
              <a:gd name="connsiteX20" fmla="*/ 362847 w 1266760"/>
              <a:gd name="connsiteY20" fmla="*/ 93038 h 988064"/>
              <a:gd name="connsiteX21" fmla="*/ 369991 w 1266760"/>
              <a:gd name="connsiteY21" fmla="*/ 76369 h 988064"/>
              <a:gd name="connsiteX22" fmla="*/ 403329 w 1266760"/>
              <a:gd name="connsiteY22" fmla="*/ 76369 h 988064"/>
              <a:gd name="connsiteX23" fmla="*/ 439048 w 1266760"/>
              <a:gd name="connsiteY23" fmla="*/ 90656 h 988064"/>
              <a:gd name="connsiteX24" fmla="*/ 472385 w 1266760"/>
              <a:gd name="connsiteY24" fmla="*/ 88274 h 988064"/>
              <a:gd name="connsiteX25" fmla="*/ 512867 w 1266760"/>
              <a:gd name="connsiteY25" fmla="*/ 97800 h 988064"/>
              <a:gd name="connsiteX26" fmla="*/ 533816 w 1266760"/>
              <a:gd name="connsiteY26" fmla="*/ 99587 h 988064"/>
              <a:gd name="connsiteX27" fmla="*/ 527154 w 1266760"/>
              <a:gd name="connsiteY27" fmla="*/ 76369 h 988064"/>
              <a:gd name="connsiteX28" fmla="*/ 496198 w 1266760"/>
              <a:gd name="connsiteY28" fmla="*/ 57319 h 988064"/>
              <a:gd name="connsiteX29" fmla="*/ 567636 w 1266760"/>
              <a:gd name="connsiteY29" fmla="*/ 50175 h 988064"/>
              <a:gd name="connsiteX30" fmla="*/ 589067 w 1266760"/>
              <a:gd name="connsiteY30" fmla="*/ 28744 h 988064"/>
              <a:gd name="connsiteX31" fmla="*/ 620023 w 1266760"/>
              <a:gd name="connsiteY31" fmla="*/ 7313 h 988064"/>
              <a:gd name="connsiteX32" fmla="*/ 643836 w 1266760"/>
              <a:gd name="connsiteY32" fmla="*/ 2549 h 988064"/>
              <a:gd name="connsiteX33" fmla="*/ 662886 w 1266760"/>
              <a:gd name="connsiteY33" fmla="*/ 2550 h 988064"/>
              <a:gd name="connsiteX34" fmla="*/ 667648 w 1266760"/>
              <a:gd name="connsiteY34" fmla="*/ 31125 h 988064"/>
              <a:gd name="connsiteX35" fmla="*/ 691461 w 1266760"/>
              <a:gd name="connsiteY35" fmla="*/ 83513 h 988064"/>
              <a:gd name="connsiteX36" fmla="*/ 717654 w 1266760"/>
              <a:gd name="connsiteY36" fmla="*/ 95419 h 988064"/>
              <a:gd name="connsiteX37" fmla="*/ 717654 w 1266760"/>
              <a:gd name="connsiteY37" fmla="*/ 116850 h 988064"/>
              <a:gd name="connsiteX38" fmla="*/ 743848 w 1266760"/>
              <a:gd name="connsiteY38" fmla="*/ 123994 h 988064"/>
              <a:gd name="connsiteX39" fmla="*/ 758136 w 1266760"/>
              <a:gd name="connsiteY39" fmla="*/ 147805 h 988064"/>
              <a:gd name="connsiteX40" fmla="*/ 779567 w 1266760"/>
              <a:gd name="connsiteY40" fmla="*/ 140663 h 988064"/>
              <a:gd name="connsiteX41" fmla="*/ 831954 w 1266760"/>
              <a:gd name="connsiteY41" fmla="*/ 119231 h 988064"/>
              <a:gd name="connsiteX42" fmla="*/ 836717 w 1266760"/>
              <a:gd name="connsiteY42" fmla="*/ 81131 h 988064"/>
              <a:gd name="connsiteX43" fmla="*/ 872436 w 1266760"/>
              <a:gd name="connsiteY43" fmla="*/ 62081 h 988064"/>
              <a:gd name="connsiteX44" fmla="*/ 896248 w 1266760"/>
              <a:gd name="connsiteY44" fmla="*/ 57319 h 988064"/>
              <a:gd name="connsiteX45" fmla="*/ 910536 w 1266760"/>
              <a:gd name="connsiteY45" fmla="*/ 78750 h 988064"/>
              <a:gd name="connsiteX46" fmla="*/ 929586 w 1266760"/>
              <a:gd name="connsiteY46" fmla="*/ 71606 h 988064"/>
              <a:gd name="connsiteX47" fmla="*/ 951017 w 1266760"/>
              <a:gd name="connsiteY47" fmla="*/ 90656 h 988064"/>
              <a:gd name="connsiteX48" fmla="*/ 972448 w 1266760"/>
              <a:gd name="connsiteY48" fmla="*/ 85894 h 988064"/>
              <a:gd name="connsiteX49" fmla="*/ 981972 w 1266760"/>
              <a:gd name="connsiteY49" fmla="*/ 114468 h 988064"/>
              <a:gd name="connsiteX50" fmla="*/ 989116 w 1266760"/>
              <a:gd name="connsiteY50" fmla="*/ 145425 h 988064"/>
              <a:gd name="connsiteX51" fmla="*/ 989117 w 1266760"/>
              <a:gd name="connsiteY51" fmla="*/ 164475 h 988064"/>
              <a:gd name="connsiteX52" fmla="*/ 1022454 w 1266760"/>
              <a:gd name="connsiteY52" fmla="*/ 207339 h 988064"/>
              <a:gd name="connsiteX53" fmla="*/ 1005786 w 1266760"/>
              <a:gd name="connsiteY53" fmla="*/ 269251 h 988064"/>
              <a:gd name="connsiteX54" fmla="*/ 1051029 w 1266760"/>
              <a:gd name="connsiteY54" fmla="*/ 395457 h 988064"/>
              <a:gd name="connsiteX55" fmla="*/ 1105797 w 1266760"/>
              <a:gd name="connsiteY55" fmla="*/ 438320 h 988064"/>
              <a:gd name="connsiteX56" fmla="*/ 1134373 w 1266760"/>
              <a:gd name="connsiteY56" fmla="*/ 516901 h 988064"/>
              <a:gd name="connsiteX57" fmla="*/ 1165329 w 1266760"/>
              <a:gd name="connsiteY57" fmla="*/ 543095 h 988064"/>
              <a:gd name="connsiteX58" fmla="*/ 1205811 w 1266760"/>
              <a:gd name="connsiteY58" fmla="*/ 597864 h 988064"/>
              <a:gd name="connsiteX59" fmla="*/ 1239148 w 1266760"/>
              <a:gd name="connsiteY59" fmla="*/ 612151 h 988064"/>
              <a:gd name="connsiteX60" fmla="*/ 1266760 w 1266760"/>
              <a:gd name="connsiteY60" fmla="*/ 666225 h 988064"/>
              <a:gd name="connsiteX61" fmla="*/ 1241529 w 1266760"/>
              <a:gd name="connsiteY61" fmla="*/ 726451 h 988064"/>
              <a:gd name="connsiteX62" fmla="*/ 1184379 w 1266760"/>
              <a:gd name="connsiteY62" fmla="*/ 724070 h 988064"/>
              <a:gd name="connsiteX63" fmla="*/ 1167710 w 1266760"/>
              <a:gd name="connsiteY63" fmla="*/ 764551 h 988064"/>
              <a:gd name="connsiteX64" fmla="*/ 1058173 w 1266760"/>
              <a:gd name="connsiteY64" fmla="*/ 833607 h 988064"/>
              <a:gd name="connsiteX65" fmla="*/ 1079604 w 1266760"/>
              <a:gd name="connsiteY65" fmla="*/ 888376 h 988064"/>
              <a:gd name="connsiteX66" fmla="*/ 1084367 w 1266760"/>
              <a:gd name="connsiteY66" fmla="*/ 936001 h 988064"/>
              <a:gd name="connsiteX67" fmla="*/ 1091510 w 1266760"/>
              <a:gd name="connsiteY67" fmla="*/ 978863 h 988064"/>
              <a:gd name="connsiteX68" fmla="*/ 1072461 w 1266760"/>
              <a:gd name="connsiteY68" fmla="*/ 986007 h 988064"/>
              <a:gd name="connsiteX69" fmla="*/ 1043886 w 1266760"/>
              <a:gd name="connsiteY69" fmla="*/ 950289 h 988064"/>
              <a:gd name="connsiteX70" fmla="*/ 979592 w 1266760"/>
              <a:gd name="connsiteY70" fmla="*/ 921714 h 988064"/>
              <a:gd name="connsiteX71" fmla="*/ 936729 w 1266760"/>
              <a:gd name="connsiteY71" fmla="*/ 933620 h 988064"/>
              <a:gd name="connsiteX72" fmla="*/ 748611 w 1266760"/>
              <a:gd name="connsiteY72" fmla="*/ 959815 h 988064"/>
              <a:gd name="connsiteX73" fmla="*/ 643354 w 1266760"/>
              <a:gd name="connsiteY73" fmla="*/ 920920 h 988064"/>
              <a:gd name="connsiteX74" fmla="*/ 512867 w 1266760"/>
              <a:gd name="connsiteY74" fmla="*/ 959814 h 988064"/>
              <a:gd name="connsiteX75" fmla="*/ 212828 w 1266760"/>
              <a:gd name="connsiteY75" fmla="*/ 759094 h 988064"/>
              <a:gd name="connsiteX0" fmla="*/ 212828 w 1266760"/>
              <a:gd name="connsiteY0" fmla="*/ 759094 h 988064"/>
              <a:gd name="connsiteX1" fmla="*/ 5660 w 1266760"/>
              <a:gd name="connsiteY1" fmla="*/ 762170 h 988064"/>
              <a:gd name="connsiteX2" fmla="*/ 53285 w 1266760"/>
              <a:gd name="connsiteY2" fmla="*/ 585956 h 988064"/>
              <a:gd name="connsiteX3" fmla="*/ 98528 w 1266760"/>
              <a:gd name="connsiteY3" fmla="*/ 483563 h 988064"/>
              <a:gd name="connsiteX4" fmla="*/ 177110 w 1266760"/>
              <a:gd name="connsiteY4" fmla="*/ 404981 h 988064"/>
              <a:gd name="connsiteX5" fmla="*/ 239022 w 1266760"/>
              <a:gd name="connsiteY5" fmla="*/ 328781 h 988064"/>
              <a:gd name="connsiteX6" fmla="*/ 153298 w 1266760"/>
              <a:gd name="connsiteY6" fmla="*/ 278775 h 988064"/>
              <a:gd name="connsiteX7" fmla="*/ 79479 w 1266760"/>
              <a:gd name="connsiteY7" fmla="*/ 240675 h 988064"/>
              <a:gd name="connsiteX8" fmla="*/ 34235 w 1266760"/>
              <a:gd name="connsiteY8" fmla="*/ 224006 h 988064"/>
              <a:gd name="connsiteX9" fmla="*/ 38998 w 1266760"/>
              <a:gd name="connsiteY9" fmla="*/ 185906 h 988064"/>
              <a:gd name="connsiteX10" fmla="*/ 43761 w 1266760"/>
              <a:gd name="connsiteY10" fmla="*/ 157331 h 988064"/>
              <a:gd name="connsiteX11" fmla="*/ 84241 w 1266760"/>
              <a:gd name="connsiteY11" fmla="*/ 143043 h 988064"/>
              <a:gd name="connsiteX12" fmla="*/ 119961 w 1266760"/>
              <a:gd name="connsiteY12" fmla="*/ 119231 h 988064"/>
              <a:gd name="connsiteX13" fmla="*/ 143772 w 1266760"/>
              <a:gd name="connsiteY13" fmla="*/ 114468 h 988064"/>
              <a:gd name="connsiteX14" fmla="*/ 160442 w 1266760"/>
              <a:gd name="connsiteY14" fmla="*/ 95419 h 988064"/>
              <a:gd name="connsiteX15" fmla="*/ 189016 w 1266760"/>
              <a:gd name="connsiteY15" fmla="*/ 88275 h 988064"/>
              <a:gd name="connsiteX16" fmla="*/ 215210 w 1266760"/>
              <a:gd name="connsiteY16" fmla="*/ 73988 h 988064"/>
              <a:gd name="connsiteX17" fmla="*/ 260453 w 1266760"/>
              <a:gd name="connsiteY17" fmla="*/ 69224 h 988064"/>
              <a:gd name="connsiteX18" fmla="*/ 308079 w 1266760"/>
              <a:gd name="connsiteY18" fmla="*/ 93038 h 988064"/>
              <a:gd name="connsiteX19" fmla="*/ 341416 w 1266760"/>
              <a:gd name="connsiteY19" fmla="*/ 83513 h 988064"/>
              <a:gd name="connsiteX20" fmla="*/ 362847 w 1266760"/>
              <a:gd name="connsiteY20" fmla="*/ 93038 h 988064"/>
              <a:gd name="connsiteX21" fmla="*/ 369991 w 1266760"/>
              <a:gd name="connsiteY21" fmla="*/ 76369 h 988064"/>
              <a:gd name="connsiteX22" fmla="*/ 403329 w 1266760"/>
              <a:gd name="connsiteY22" fmla="*/ 76369 h 988064"/>
              <a:gd name="connsiteX23" fmla="*/ 439048 w 1266760"/>
              <a:gd name="connsiteY23" fmla="*/ 90656 h 988064"/>
              <a:gd name="connsiteX24" fmla="*/ 472385 w 1266760"/>
              <a:gd name="connsiteY24" fmla="*/ 88274 h 988064"/>
              <a:gd name="connsiteX25" fmla="*/ 512867 w 1266760"/>
              <a:gd name="connsiteY25" fmla="*/ 97800 h 988064"/>
              <a:gd name="connsiteX26" fmla="*/ 533816 w 1266760"/>
              <a:gd name="connsiteY26" fmla="*/ 99587 h 988064"/>
              <a:gd name="connsiteX27" fmla="*/ 527154 w 1266760"/>
              <a:gd name="connsiteY27" fmla="*/ 76369 h 988064"/>
              <a:gd name="connsiteX28" fmla="*/ 496198 w 1266760"/>
              <a:gd name="connsiteY28" fmla="*/ 57319 h 988064"/>
              <a:gd name="connsiteX29" fmla="*/ 567636 w 1266760"/>
              <a:gd name="connsiteY29" fmla="*/ 50175 h 988064"/>
              <a:gd name="connsiteX30" fmla="*/ 589067 w 1266760"/>
              <a:gd name="connsiteY30" fmla="*/ 28744 h 988064"/>
              <a:gd name="connsiteX31" fmla="*/ 620023 w 1266760"/>
              <a:gd name="connsiteY31" fmla="*/ 7313 h 988064"/>
              <a:gd name="connsiteX32" fmla="*/ 643836 w 1266760"/>
              <a:gd name="connsiteY32" fmla="*/ 2549 h 988064"/>
              <a:gd name="connsiteX33" fmla="*/ 662886 w 1266760"/>
              <a:gd name="connsiteY33" fmla="*/ 2550 h 988064"/>
              <a:gd name="connsiteX34" fmla="*/ 667648 w 1266760"/>
              <a:gd name="connsiteY34" fmla="*/ 31125 h 988064"/>
              <a:gd name="connsiteX35" fmla="*/ 691461 w 1266760"/>
              <a:gd name="connsiteY35" fmla="*/ 83513 h 988064"/>
              <a:gd name="connsiteX36" fmla="*/ 717654 w 1266760"/>
              <a:gd name="connsiteY36" fmla="*/ 95419 h 988064"/>
              <a:gd name="connsiteX37" fmla="*/ 717654 w 1266760"/>
              <a:gd name="connsiteY37" fmla="*/ 116850 h 988064"/>
              <a:gd name="connsiteX38" fmla="*/ 743848 w 1266760"/>
              <a:gd name="connsiteY38" fmla="*/ 123994 h 988064"/>
              <a:gd name="connsiteX39" fmla="*/ 758136 w 1266760"/>
              <a:gd name="connsiteY39" fmla="*/ 147805 h 988064"/>
              <a:gd name="connsiteX40" fmla="*/ 779567 w 1266760"/>
              <a:gd name="connsiteY40" fmla="*/ 140663 h 988064"/>
              <a:gd name="connsiteX41" fmla="*/ 831954 w 1266760"/>
              <a:gd name="connsiteY41" fmla="*/ 119231 h 988064"/>
              <a:gd name="connsiteX42" fmla="*/ 836717 w 1266760"/>
              <a:gd name="connsiteY42" fmla="*/ 81131 h 988064"/>
              <a:gd name="connsiteX43" fmla="*/ 872436 w 1266760"/>
              <a:gd name="connsiteY43" fmla="*/ 62081 h 988064"/>
              <a:gd name="connsiteX44" fmla="*/ 896248 w 1266760"/>
              <a:gd name="connsiteY44" fmla="*/ 57319 h 988064"/>
              <a:gd name="connsiteX45" fmla="*/ 910536 w 1266760"/>
              <a:gd name="connsiteY45" fmla="*/ 78750 h 988064"/>
              <a:gd name="connsiteX46" fmla="*/ 929586 w 1266760"/>
              <a:gd name="connsiteY46" fmla="*/ 71606 h 988064"/>
              <a:gd name="connsiteX47" fmla="*/ 951017 w 1266760"/>
              <a:gd name="connsiteY47" fmla="*/ 90656 h 988064"/>
              <a:gd name="connsiteX48" fmla="*/ 972448 w 1266760"/>
              <a:gd name="connsiteY48" fmla="*/ 85894 h 988064"/>
              <a:gd name="connsiteX49" fmla="*/ 981972 w 1266760"/>
              <a:gd name="connsiteY49" fmla="*/ 114468 h 988064"/>
              <a:gd name="connsiteX50" fmla="*/ 989116 w 1266760"/>
              <a:gd name="connsiteY50" fmla="*/ 145425 h 988064"/>
              <a:gd name="connsiteX51" fmla="*/ 989117 w 1266760"/>
              <a:gd name="connsiteY51" fmla="*/ 164475 h 988064"/>
              <a:gd name="connsiteX52" fmla="*/ 1022454 w 1266760"/>
              <a:gd name="connsiteY52" fmla="*/ 207339 h 988064"/>
              <a:gd name="connsiteX53" fmla="*/ 1005786 w 1266760"/>
              <a:gd name="connsiteY53" fmla="*/ 269251 h 988064"/>
              <a:gd name="connsiteX54" fmla="*/ 1051029 w 1266760"/>
              <a:gd name="connsiteY54" fmla="*/ 395457 h 988064"/>
              <a:gd name="connsiteX55" fmla="*/ 1105797 w 1266760"/>
              <a:gd name="connsiteY55" fmla="*/ 438320 h 988064"/>
              <a:gd name="connsiteX56" fmla="*/ 1134373 w 1266760"/>
              <a:gd name="connsiteY56" fmla="*/ 516901 h 988064"/>
              <a:gd name="connsiteX57" fmla="*/ 1165329 w 1266760"/>
              <a:gd name="connsiteY57" fmla="*/ 543095 h 988064"/>
              <a:gd name="connsiteX58" fmla="*/ 1205811 w 1266760"/>
              <a:gd name="connsiteY58" fmla="*/ 597864 h 988064"/>
              <a:gd name="connsiteX59" fmla="*/ 1239148 w 1266760"/>
              <a:gd name="connsiteY59" fmla="*/ 612151 h 988064"/>
              <a:gd name="connsiteX60" fmla="*/ 1266760 w 1266760"/>
              <a:gd name="connsiteY60" fmla="*/ 666225 h 988064"/>
              <a:gd name="connsiteX61" fmla="*/ 1241529 w 1266760"/>
              <a:gd name="connsiteY61" fmla="*/ 726451 h 988064"/>
              <a:gd name="connsiteX62" fmla="*/ 1184379 w 1266760"/>
              <a:gd name="connsiteY62" fmla="*/ 724070 h 988064"/>
              <a:gd name="connsiteX63" fmla="*/ 1167710 w 1266760"/>
              <a:gd name="connsiteY63" fmla="*/ 764551 h 988064"/>
              <a:gd name="connsiteX64" fmla="*/ 1058173 w 1266760"/>
              <a:gd name="connsiteY64" fmla="*/ 833607 h 988064"/>
              <a:gd name="connsiteX65" fmla="*/ 1079604 w 1266760"/>
              <a:gd name="connsiteY65" fmla="*/ 888376 h 988064"/>
              <a:gd name="connsiteX66" fmla="*/ 1084367 w 1266760"/>
              <a:gd name="connsiteY66" fmla="*/ 936001 h 988064"/>
              <a:gd name="connsiteX67" fmla="*/ 1091510 w 1266760"/>
              <a:gd name="connsiteY67" fmla="*/ 978863 h 988064"/>
              <a:gd name="connsiteX68" fmla="*/ 1072461 w 1266760"/>
              <a:gd name="connsiteY68" fmla="*/ 986007 h 988064"/>
              <a:gd name="connsiteX69" fmla="*/ 1043886 w 1266760"/>
              <a:gd name="connsiteY69" fmla="*/ 950289 h 988064"/>
              <a:gd name="connsiteX70" fmla="*/ 1020073 w 1266760"/>
              <a:gd name="connsiteY70" fmla="*/ 950289 h 988064"/>
              <a:gd name="connsiteX71" fmla="*/ 979592 w 1266760"/>
              <a:gd name="connsiteY71" fmla="*/ 921714 h 988064"/>
              <a:gd name="connsiteX72" fmla="*/ 936729 w 1266760"/>
              <a:gd name="connsiteY72" fmla="*/ 933620 h 988064"/>
              <a:gd name="connsiteX73" fmla="*/ 748611 w 1266760"/>
              <a:gd name="connsiteY73" fmla="*/ 959815 h 988064"/>
              <a:gd name="connsiteX74" fmla="*/ 643354 w 1266760"/>
              <a:gd name="connsiteY74" fmla="*/ 920920 h 988064"/>
              <a:gd name="connsiteX75" fmla="*/ 512867 w 1266760"/>
              <a:gd name="connsiteY75" fmla="*/ 959814 h 988064"/>
              <a:gd name="connsiteX76" fmla="*/ 212828 w 1266760"/>
              <a:gd name="connsiteY76" fmla="*/ 759094 h 988064"/>
              <a:gd name="connsiteX0" fmla="*/ 212828 w 1266760"/>
              <a:gd name="connsiteY0" fmla="*/ 759094 h 988064"/>
              <a:gd name="connsiteX1" fmla="*/ 5660 w 1266760"/>
              <a:gd name="connsiteY1" fmla="*/ 762170 h 988064"/>
              <a:gd name="connsiteX2" fmla="*/ 53285 w 1266760"/>
              <a:gd name="connsiteY2" fmla="*/ 585956 h 988064"/>
              <a:gd name="connsiteX3" fmla="*/ 98528 w 1266760"/>
              <a:gd name="connsiteY3" fmla="*/ 483563 h 988064"/>
              <a:gd name="connsiteX4" fmla="*/ 177110 w 1266760"/>
              <a:gd name="connsiteY4" fmla="*/ 404981 h 988064"/>
              <a:gd name="connsiteX5" fmla="*/ 239022 w 1266760"/>
              <a:gd name="connsiteY5" fmla="*/ 328781 h 988064"/>
              <a:gd name="connsiteX6" fmla="*/ 153298 w 1266760"/>
              <a:gd name="connsiteY6" fmla="*/ 278775 h 988064"/>
              <a:gd name="connsiteX7" fmla="*/ 79479 w 1266760"/>
              <a:gd name="connsiteY7" fmla="*/ 240675 h 988064"/>
              <a:gd name="connsiteX8" fmla="*/ 34235 w 1266760"/>
              <a:gd name="connsiteY8" fmla="*/ 224006 h 988064"/>
              <a:gd name="connsiteX9" fmla="*/ 38998 w 1266760"/>
              <a:gd name="connsiteY9" fmla="*/ 185906 h 988064"/>
              <a:gd name="connsiteX10" fmla="*/ 43761 w 1266760"/>
              <a:gd name="connsiteY10" fmla="*/ 157331 h 988064"/>
              <a:gd name="connsiteX11" fmla="*/ 84241 w 1266760"/>
              <a:gd name="connsiteY11" fmla="*/ 143043 h 988064"/>
              <a:gd name="connsiteX12" fmla="*/ 119961 w 1266760"/>
              <a:gd name="connsiteY12" fmla="*/ 119231 h 988064"/>
              <a:gd name="connsiteX13" fmla="*/ 143772 w 1266760"/>
              <a:gd name="connsiteY13" fmla="*/ 114468 h 988064"/>
              <a:gd name="connsiteX14" fmla="*/ 160442 w 1266760"/>
              <a:gd name="connsiteY14" fmla="*/ 95419 h 988064"/>
              <a:gd name="connsiteX15" fmla="*/ 189016 w 1266760"/>
              <a:gd name="connsiteY15" fmla="*/ 88275 h 988064"/>
              <a:gd name="connsiteX16" fmla="*/ 215210 w 1266760"/>
              <a:gd name="connsiteY16" fmla="*/ 73988 h 988064"/>
              <a:gd name="connsiteX17" fmla="*/ 260453 w 1266760"/>
              <a:gd name="connsiteY17" fmla="*/ 69224 h 988064"/>
              <a:gd name="connsiteX18" fmla="*/ 308079 w 1266760"/>
              <a:gd name="connsiteY18" fmla="*/ 93038 h 988064"/>
              <a:gd name="connsiteX19" fmla="*/ 341416 w 1266760"/>
              <a:gd name="connsiteY19" fmla="*/ 83513 h 988064"/>
              <a:gd name="connsiteX20" fmla="*/ 362847 w 1266760"/>
              <a:gd name="connsiteY20" fmla="*/ 93038 h 988064"/>
              <a:gd name="connsiteX21" fmla="*/ 369991 w 1266760"/>
              <a:gd name="connsiteY21" fmla="*/ 76369 h 988064"/>
              <a:gd name="connsiteX22" fmla="*/ 403329 w 1266760"/>
              <a:gd name="connsiteY22" fmla="*/ 76369 h 988064"/>
              <a:gd name="connsiteX23" fmla="*/ 439048 w 1266760"/>
              <a:gd name="connsiteY23" fmla="*/ 90656 h 988064"/>
              <a:gd name="connsiteX24" fmla="*/ 472385 w 1266760"/>
              <a:gd name="connsiteY24" fmla="*/ 88274 h 988064"/>
              <a:gd name="connsiteX25" fmla="*/ 512867 w 1266760"/>
              <a:gd name="connsiteY25" fmla="*/ 97800 h 988064"/>
              <a:gd name="connsiteX26" fmla="*/ 533816 w 1266760"/>
              <a:gd name="connsiteY26" fmla="*/ 99587 h 988064"/>
              <a:gd name="connsiteX27" fmla="*/ 527154 w 1266760"/>
              <a:gd name="connsiteY27" fmla="*/ 76369 h 988064"/>
              <a:gd name="connsiteX28" fmla="*/ 496198 w 1266760"/>
              <a:gd name="connsiteY28" fmla="*/ 57319 h 988064"/>
              <a:gd name="connsiteX29" fmla="*/ 567636 w 1266760"/>
              <a:gd name="connsiteY29" fmla="*/ 50175 h 988064"/>
              <a:gd name="connsiteX30" fmla="*/ 589067 w 1266760"/>
              <a:gd name="connsiteY30" fmla="*/ 28744 h 988064"/>
              <a:gd name="connsiteX31" fmla="*/ 620023 w 1266760"/>
              <a:gd name="connsiteY31" fmla="*/ 7313 h 988064"/>
              <a:gd name="connsiteX32" fmla="*/ 643836 w 1266760"/>
              <a:gd name="connsiteY32" fmla="*/ 2549 h 988064"/>
              <a:gd name="connsiteX33" fmla="*/ 662886 w 1266760"/>
              <a:gd name="connsiteY33" fmla="*/ 2550 h 988064"/>
              <a:gd name="connsiteX34" fmla="*/ 667648 w 1266760"/>
              <a:gd name="connsiteY34" fmla="*/ 31125 h 988064"/>
              <a:gd name="connsiteX35" fmla="*/ 691461 w 1266760"/>
              <a:gd name="connsiteY35" fmla="*/ 83513 h 988064"/>
              <a:gd name="connsiteX36" fmla="*/ 717654 w 1266760"/>
              <a:gd name="connsiteY36" fmla="*/ 95419 h 988064"/>
              <a:gd name="connsiteX37" fmla="*/ 717654 w 1266760"/>
              <a:gd name="connsiteY37" fmla="*/ 116850 h 988064"/>
              <a:gd name="connsiteX38" fmla="*/ 743848 w 1266760"/>
              <a:gd name="connsiteY38" fmla="*/ 123994 h 988064"/>
              <a:gd name="connsiteX39" fmla="*/ 758136 w 1266760"/>
              <a:gd name="connsiteY39" fmla="*/ 147805 h 988064"/>
              <a:gd name="connsiteX40" fmla="*/ 779567 w 1266760"/>
              <a:gd name="connsiteY40" fmla="*/ 140663 h 988064"/>
              <a:gd name="connsiteX41" fmla="*/ 831954 w 1266760"/>
              <a:gd name="connsiteY41" fmla="*/ 119231 h 988064"/>
              <a:gd name="connsiteX42" fmla="*/ 836717 w 1266760"/>
              <a:gd name="connsiteY42" fmla="*/ 81131 h 988064"/>
              <a:gd name="connsiteX43" fmla="*/ 872436 w 1266760"/>
              <a:gd name="connsiteY43" fmla="*/ 62081 h 988064"/>
              <a:gd name="connsiteX44" fmla="*/ 896248 w 1266760"/>
              <a:gd name="connsiteY44" fmla="*/ 57319 h 988064"/>
              <a:gd name="connsiteX45" fmla="*/ 910536 w 1266760"/>
              <a:gd name="connsiteY45" fmla="*/ 78750 h 988064"/>
              <a:gd name="connsiteX46" fmla="*/ 929586 w 1266760"/>
              <a:gd name="connsiteY46" fmla="*/ 71606 h 988064"/>
              <a:gd name="connsiteX47" fmla="*/ 951017 w 1266760"/>
              <a:gd name="connsiteY47" fmla="*/ 90656 h 988064"/>
              <a:gd name="connsiteX48" fmla="*/ 972448 w 1266760"/>
              <a:gd name="connsiteY48" fmla="*/ 85894 h 988064"/>
              <a:gd name="connsiteX49" fmla="*/ 981972 w 1266760"/>
              <a:gd name="connsiteY49" fmla="*/ 114468 h 988064"/>
              <a:gd name="connsiteX50" fmla="*/ 989116 w 1266760"/>
              <a:gd name="connsiteY50" fmla="*/ 145425 h 988064"/>
              <a:gd name="connsiteX51" fmla="*/ 989117 w 1266760"/>
              <a:gd name="connsiteY51" fmla="*/ 164475 h 988064"/>
              <a:gd name="connsiteX52" fmla="*/ 1022454 w 1266760"/>
              <a:gd name="connsiteY52" fmla="*/ 207339 h 988064"/>
              <a:gd name="connsiteX53" fmla="*/ 1005786 w 1266760"/>
              <a:gd name="connsiteY53" fmla="*/ 269251 h 988064"/>
              <a:gd name="connsiteX54" fmla="*/ 1051029 w 1266760"/>
              <a:gd name="connsiteY54" fmla="*/ 395457 h 988064"/>
              <a:gd name="connsiteX55" fmla="*/ 1105797 w 1266760"/>
              <a:gd name="connsiteY55" fmla="*/ 438320 h 988064"/>
              <a:gd name="connsiteX56" fmla="*/ 1134373 w 1266760"/>
              <a:gd name="connsiteY56" fmla="*/ 516901 h 988064"/>
              <a:gd name="connsiteX57" fmla="*/ 1165329 w 1266760"/>
              <a:gd name="connsiteY57" fmla="*/ 543095 h 988064"/>
              <a:gd name="connsiteX58" fmla="*/ 1205811 w 1266760"/>
              <a:gd name="connsiteY58" fmla="*/ 597864 h 988064"/>
              <a:gd name="connsiteX59" fmla="*/ 1239148 w 1266760"/>
              <a:gd name="connsiteY59" fmla="*/ 612151 h 988064"/>
              <a:gd name="connsiteX60" fmla="*/ 1266760 w 1266760"/>
              <a:gd name="connsiteY60" fmla="*/ 666225 h 988064"/>
              <a:gd name="connsiteX61" fmla="*/ 1241529 w 1266760"/>
              <a:gd name="connsiteY61" fmla="*/ 726451 h 988064"/>
              <a:gd name="connsiteX62" fmla="*/ 1184379 w 1266760"/>
              <a:gd name="connsiteY62" fmla="*/ 724070 h 988064"/>
              <a:gd name="connsiteX63" fmla="*/ 1167710 w 1266760"/>
              <a:gd name="connsiteY63" fmla="*/ 764551 h 988064"/>
              <a:gd name="connsiteX64" fmla="*/ 1058173 w 1266760"/>
              <a:gd name="connsiteY64" fmla="*/ 833607 h 988064"/>
              <a:gd name="connsiteX65" fmla="*/ 1079604 w 1266760"/>
              <a:gd name="connsiteY65" fmla="*/ 888376 h 988064"/>
              <a:gd name="connsiteX66" fmla="*/ 1084367 w 1266760"/>
              <a:gd name="connsiteY66" fmla="*/ 936001 h 988064"/>
              <a:gd name="connsiteX67" fmla="*/ 1091510 w 1266760"/>
              <a:gd name="connsiteY67" fmla="*/ 978863 h 988064"/>
              <a:gd name="connsiteX68" fmla="*/ 1072461 w 1266760"/>
              <a:gd name="connsiteY68" fmla="*/ 986007 h 988064"/>
              <a:gd name="connsiteX69" fmla="*/ 1043886 w 1266760"/>
              <a:gd name="connsiteY69" fmla="*/ 950289 h 988064"/>
              <a:gd name="connsiteX70" fmla="*/ 1020073 w 1266760"/>
              <a:gd name="connsiteY70" fmla="*/ 950289 h 988064"/>
              <a:gd name="connsiteX71" fmla="*/ 979592 w 1266760"/>
              <a:gd name="connsiteY71" fmla="*/ 921714 h 988064"/>
              <a:gd name="connsiteX72" fmla="*/ 936729 w 1266760"/>
              <a:gd name="connsiteY72" fmla="*/ 933620 h 988064"/>
              <a:gd name="connsiteX73" fmla="*/ 853386 w 1266760"/>
              <a:gd name="connsiteY73" fmla="*/ 947907 h 988064"/>
              <a:gd name="connsiteX74" fmla="*/ 748611 w 1266760"/>
              <a:gd name="connsiteY74" fmla="*/ 959815 h 988064"/>
              <a:gd name="connsiteX75" fmla="*/ 643354 w 1266760"/>
              <a:gd name="connsiteY75" fmla="*/ 920920 h 988064"/>
              <a:gd name="connsiteX76" fmla="*/ 512867 w 1266760"/>
              <a:gd name="connsiteY76" fmla="*/ 959814 h 988064"/>
              <a:gd name="connsiteX77" fmla="*/ 212828 w 1266760"/>
              <a:gd name="connsiteY77" fmla="*/ 759094 h 988064"/>
              <a:gd name="connsiteX0" fmla="*/ 212828 w 1266760"/>
              <a:gd name="connsiteY0" fmla="*/ 759094 h 988064"/>
              <a:gd name="connsiteX1" fmla="*/ 5660 w 1266760"/>
              <a:gd name="connsiteY1" fmla="*/ 762170 h 988064"/>
              <a:gd name="connsiteX2" fmla="*/ 53285 w 1266760"/>
              <a:gd name="connsiteY2" fmla="*/ 585956 h 988064"/>
              <a:gd name="connsiteX3" fmla="*/ 98528 w 1266760"/>
              <a:gd name="connsiteY3" fmla="*/ 483563 h 988064"/>
              <a:gd name="connsiteX4" fmla="*/ 177110 w 1266760"/>
              <a:gd name="connsiteY4" fmla="*/ 404981 h 988064"/>
              <a:gd name="connsiteX5" fmla="*/ 239022 w 1266760"/>
              <a:gd name="connsiteY5" fmla="*/ 328781 h 988064"/>
              <a:gd name="connsiteX6" fmla="*/ 153298 w 1266760"/>
              <a:gd name="connsiteY6" fmla="*/ 278775 h 988064"/>
              <a:gd name="connsiteX7" fmla="*/ 79479 w 1266760"/>
              <a:gd name="connsiteY7" fmla="*/ 240675 h 988064"/>
              <a:gd name="connsiteX8" fmla="*/ 34235 w 1266760"/>
              <a:gd name="connsiteY8" fmla="*/ 224006 h 988064"/>
              <a:gd name="connsiteX9" fmla="*/ 38998 w 1266760"/>
              <a:gd name="connsiteY9" fmla="*/ 185906 h 988064"/>
              <a:gd name="connsiteX10" fmla="*/ 43761 w 1266760"/>
              <a:gd name="connsiteY10" fmla="*/ 157331 h 988064"/>
              <a:gd name="connsiteX11" fmla="*/ 84241 w 1266760"/>
              <a:gd name="connsiteY11" fmla="*/ 143043 h 988064"/>
              <a:gd name="connsiteX12" fmla="*/ 119961 w 1266760"/>
              <a:gd name="connsiteY12" fmla="*/ 119231 h 988064"/>
              <a:gd name="connsiteX13" fmla="*/ 143772 w 1266760"/>
              <a:gd name="connsiteY13" fmla="*/ 114468 h 988064"/>
              <a:gd name="connsiteX14" fmla="*/ 160442 w 1266760"/>
              <a:gd name="connsiteY14" fmla="*/ 95419 h 988064"/>
              <a:gd name="connsiteX15" fmla="*/ 189016 w 1266760"/>
              <a:gd name="connsiteY15" fmla="*/ 88275 h 988064"/>
              <a:gd name="connsiteX16" fmla="*/ 215210 w 1266760"/>
              <a:gd name="connsiteY16" fmla="*/ 73988 h 988064"/>
              <a:gd name="connsiteX17" fmla="*/ 260453 w 1266760"/>
              <a:gd name="connsiteY17" fmla="*/ 69224 h 988064"/>
              <a:gd name="connsiteX18" fmla="*/ 308079 w 1266760"/>
              <a:gd name="connsiteY18" fmla="*/ 93038 h 988064"/>
              <a:gd name="connsiteX19" fmla="*/ 341416 w 1266760"/>
              <a:gd name="connsiteY19" fmla="*/ 83513 h 988064"/>
              <a:gd name="connsiteX20" fmla="*/ 362847 w 1266760"/>
              <a:gd name="connsiteY20" fmla="*/ 93038 h 988064"/>
              <a:gd name="connsiteX21" fmla="*/ 369991 w 1266760"/>
              <a:gd name="connsiteY21" fmla="*/ 76369 h 988064"/>
              <a:gd name="connsiteX22" fmla="*/ 403329 w 1266760"/>
              <a:gd name="connsiteY22" fmla="*/ 76369 h 988064"/>
              <a:gd name="connsiteX23" fmla="*/ 439048 w 1266760"/>
              <a:gd name="connsiteY23" fmla="*/ 90656 h 988064"/>
              <a:gd name="connsiteX24" fmla="*/ 472385 w 1266760"/>
              <a:gd name="connsiteY24" fmla="*/ 88274 h 988064"/>
              <a:gd name="connsiteX25" fmla="*/ 512867 w 1266760"/>
              <a:gd name="connsiteY25" fmla="*/ 97800 h 988064"/>
              <a:gd name="connsiteX26" fmla="*/ 533816 w 1266760"/>
              <a:gd name="connsiteY26" fmla="*/ 99587 h 988064"/>
              <a:gd name="connsiteX27" fmla="*/ 527154 w 1266760"/>
              <a:gd name="connsiteY27" fmla="*/ 76369 h 988064"/>
              <a:gd name="connsiteX28" fmla="*/ 496198 w 1266760"/>
              <a:gd name="connsiteY28" fmla="*/ 57319 h 988064"/>
              <a:gd name="connsiteX29" fmla="*/ 567636 w 1266760"/>
              <a:gd name="connsiteY29" fmla="*/ 50175 h 988064"/>
              <a:gd name="connsiteX30" fmla="*/ 589067 w 1266760"/>
              <a:gd name="connsiteY30" fmla="*/ 28744 h 988064"/>
              <a:gd name="connsiteX31" fmla="*/ 620023 w 1266760"/>
              <a:gd name="connsiteY31" fmla="*/ 7313 h 988064"/>
              <a:gd name="connsiteX32" fmla="*/ 643836 w 1266760"/>
              <a:gd name="connsiteY32" fmla="*/ 2549 h 988064"/>
              <a:gd name="connsiteX33" fmla="*/ 662886 w 1266760"/>
              <a:gd name="connsiteY33" fmla="*/ 2550 h 988064"/>
              <a:gd name="connsiteX34" fmla="*/ 667648 w 1266760"/>
              <a:gd name="connsiteY34" fmla="*/ 31125 h 988064"/>
              <a:gd name="connsiteX35" fmla="*/ 691461 w 1266760"/>
              <a:gd name="connsiteY35" fmla="*/ 83513 h 988064"/>
              <a:gd name="connsiteX36" fmla="*/ 717654 w 1266760"/>
              <a:gd name="connsiteY36" fmla="*/ 95419 h 988064"/>
              <a:gd name="connsiteX37" fmla="*/ 717654 w 1266760"/>
              <a:gd name="connsiteY37" fmla="*/ 116850 h 988064"/>
              <a:gd name="connsiteX38" fmla="*/ 743848 w 1266760"/>
              <a:gd name="connsiteY38" fmla="*/ 123994 h 988064"/>
              <a:gd name="connsiteX39" fmla="*/ 758136 w 1266760"/>
              <a:gd name="connsiteY39" fmla="*/ 147805 h 988064"/>
              <a:gd name="connsiteX40" fmla="*/ 779567 w 1266760"/>
              <a:gd name="connsiteY40" fmla="*/ 140663 h 988064"/>
              <a:gd name="connsiteX41" fmla="*/ 831954 w 1266760"/>
              <a:gd name="connsiteY41" fmla="*/ 119231 h 988064"/>
              <a:gd name="connsiteX42" fmla="*/ 836717 w 1266760"/>
              <a:gd name="connsiteY42" fmla="*/ 81131 h 988064"/>
              <a:gd name="connsiteX43" fmla="*/ 872436 w 1266760"/>
              <a:gd name="connsiteY43" fmla="*/ 62081 h 988064"/>
              <a:gd name="connsiteX44" fmla="*/ 896248 w 1266760"/>
              <a:gd name="connsiteY44" fmla="*/ 57319 h 988064"/>
              <a:gd name="connsiteX45" fmla="*/ 910536 w 1266760"/>
              <a:gd name="connsiteY45" fmla="*/ 78750 h 988064"/>
              <a:gd name="connsiteX46" fmla="*/ 929586 w 1266760"/>
              <a:gd name="connsiteY46" fmla="*/ 71606 h 988064"/>
              <a:gd name="connsiteX47" fmla="*/ 951017 w 1266760"/>
              <a:gd name="connsiteY47" fmla="*/ 90656 h 988064"/>
              <a:gd name="connsiteX48" fmla="*/ 972448 w 1266760"/>
              <a:gd name="connsiteY48" fmla="*/ 85894 h 988064"/>
              <a:gd name="connsiteX49" fmla="*/ 981972 w 1266760"/>
              <a:gd name="connsiteY49" fmla="*/ 114468 h 988064"/>
              <a:gd name="connsiteX50" fmla="*/ 989116 w 1266760"/>
              <a:gd name="connsiteY50" fmla="*/ 145425 h 988064"/>
              <a:gd name="connsiteX51" fmla="*/ 989117 w 1266760"/>
              <a:gd name="connsiteY51" fmla="*/ 164475 h 988064"/>
              <a:gd name="connsiteX52" fmla="*/ 1022454 w 1266760"/>
              <a:gd name="connsiteY52" fmla="*/ 207339 h 988064"/>
              <a:gd name="connsiteX53" fmla="*/ 1005786 w 1266760"/>
              <a:gd name="connsiteY53" fmla="*/ 269251 h 988064"/>
              <a:gd name="connsiteX54" fmla="*/ 1051029 w 1266760"/>
              <a:gd name="connsiteY54" fmla="*/ 395457 h 988064"/>
              <a:gd name="connsiteX55" fmla="*/ 1105797 w 1266760"/>
              <a:gd name="connsiteY55" fmla="*/ 438320 h 988064"/>
              <a:gd name="connsiteX56" fmla="*/ 1134373 w 1266760"/>
              <a:gd name="connsiteY56" fmla="*/ 516901 h 988064"/>
              <a:gd name="connsiteX57" fmla="*/ 1165329 w 1266760"/>
              <a:gd name="connsiteY57" fmla="*/ 543095 h 988064"/>
              <a:gd name="connsiteX58" fmla="*/ 1205811 w 1266760"/>
              <a:gd name="connsiteY58" fmla="*/ 597864 h 988064"/>
              <a:gd name="connsiteX59" fmla="*/ 1239148 w 1266760"/>
              <a:gd name="connsiteY59" fmla="*/ 612151 h 988064"/>
              <a:gd name="connsiteX60" fmla="*/ 1266760 w 1266760"/>
              <a:gd name="connsiteY60" fmla="*/ 666225 h 988064"/>
              <a:gd name="connsiteX61" fmla="*/ 1241529 w 1266760"/>
              <a:gd name="connsiteY61" fmla="*/ 726451 h 988064"/>
              <a:gd name="connsiteX62" fmla="*/ 1184379 w 1266760"/>
              <a:gd name="connsiteY62" fmla="*/ 724070 h 988064"/>
              <a:gd name="connsiteX63" fmla="*/ 1167710 w 1266760"/>
              <a:gd name="connsiteY63" fmla="*/ 764551 h 988064"/>
              <a:gd name="connsiteX64" fmla="*/ 1058173 w 1266760"/>
              <a:gd name="connsiteY64" fmla="*/ 833607 h 988064"/>
              <a:gd name="connsiteX65" fmla="*/ 1079604 w 1266760"/>
              <a:gd name="connsiteY65" fmla="*/ 888376 h 988064"/>
              <a:gd name="connsiteX66" fmla="*/ 1084367 w 1266760"/>
              <a:gd name="connsiteY66" fmla="*/ 936001 h 988064"/>
              <a:gd name="connsiteX67" fmla="*/ 1091510 w 1266760"/>
              <a:gd name="connsiteY67" fmla="*/ 978863 h 988064"/>
              <a:gd name="connsiteX68" fmla="*/ 1072461 w 1266760"/>
              <a:gd name="connsiteY68" fmla="*/ 986007 h 988064"/>
              <a:gd name="connsiteX69" fmla="*/ 1043886 w 1266760"/>
              <a:gd name="connsiteY69" fmla="*/ 950289 h 988064"/>
              <a:gd name="connsiteX70" fmla="*/ 1020073 w 1266760"/>
              <a:gd name="connsiteY70" fmla="*/ 950289 h 988064"/>
              <a:gd name="connsiteX71" fmla="*/ 979592 w 1266760"/>
              <a:gd name="connsiteY71" fmla="*/ 921714 h 988064"/>
              <a:gd name="connsiteX72" fmla="*/ 936729 w 1266760"/>
              <a:gd name="connsiteY72" fmla="*/ 933620 h 988064"/>
              <a:gd name="connsiteX73" fmla="*/ 853386 w 1266760"/>
              <a:gd name="connsiteY73" fmla="*/ 947907 h 988064"/>
              <a:gd name="connsiteX74" fmla="*/ 774804 w 1266760"/>
              <a:gd name="connsiteY74" fmla="*/ 964576 h 988064"/>
              <a:gd name="connsiteX75" fmla="*/ 748611 w 1266760"/>
              <a:gd name="connsiteY75" fmla="*/ 959815 h 988064"/>
              <a:gd name="connsiteX76" fmla="*/ 643354 w 1266760"/>
              <a:gd name="connsiteY76" fmla="*/ 920920 h 988064"/>
              <a:gd name="connsiteX77" fmla="*/ 512867 w 1266760"/>
              <a:gd name="connsiteY77" fmla="*/ 959814 h 988064"/>
              <a:gd name="connsiteX78" fmla="*/ 212828 w 1266760"/>
              <a:gd name="connsiteY78" fmla="*/ 759094 h 988064"/>
              <a:gd name="connsiteX0" fmla="*/ 212828 w 1266760"/>
              <a:gd name="connsiteY0" fmla="*/ 759094 h 988064"/>
              <a:gd name="connsiteX1" fmla="*/ 5660 w 1266760"/>
              <a:gd name="connsiteY1" fmla="*/ 762170 h 988064"/>
              <a:gd name="connsiteX2" fmla="*/ 53285 w 1266760"/>
              <a:gd name="connsiteY2" fmla="*/ 585956 h 988064"/>
              <a:gd name="connsiteX3" fmla="*/ 98528 w 1266760"/>
              <a:gd name="connsiteY3" fmla="*/ 483563 h 988064"/>
              <a:gd name="connsiteX4" fmla="*/ 177110 w 1266760"/>
              <a:gd name="connsiteY4" fmla="*/ 404981 h 988064"/>
              <a:gd name="connsiteX5" fmla="*/ 239022 w 1266760"/>
              <a:gd name="connsiteY5" fmla="*/ 328781 h 988064"/>
              <a:gd name="connsiteX6" fmla="*/ 153298 w 1266760"/>
              <a:gd name="connsiteY6" fmla="*/ 278775 h 988064"/>
              <a:gd name="connsiteX7" fmla="*/ 79479 w 1266760"/>
              <a:gd name="connsiteY7" fmla="*/ 240675 h 988064"/>
              <a:gd name="connsiteX8" fmla="*/ 34235 w 1266760"/>
              <a:gd name="connsiteY8" fmla="*/ 224006 h 988064"/>
              <a:gd name="connsiteX9" fmla="*/ 38998 w 1266760"/>
              <a:gd name="connsiteY9" fmla="*/ 185906 h 988064"/>
              <a:gd name="connsiteX10" fmla="*/ 43761 w 1266760"/>
              <a:gd name="connsiteY10" fmla="*/ 157331 h 988064"/>
              <a:gd name="connsiteX11" fmla="*/ 84241 w 1266760"/>
              <a:gd name="connsiteY11" fmla="*/ 143043 h 988064"/>
              <a:gd name="connsiteX12" fmla="*/ 119961 w 1266760"/>
              <a:gd name="connsiteY12" fmla="*/ 119231 h 988064"/>
              <a:gd name="connsiteX13" fmla="*/ 143772 w 1266760"/>
              <a:gd name="connsiteY13" fmla="*/ 114468 h 988064"/>
              <a:gd name="connsiteX14" fmla="*/ 160442 w 1266760"/>
              <a:gd name="connsiteY14" fmla="*/ 95419 h 988064"/>
              <a:gd name="connsiteX15" fmla="*/ 189016 w 1266760"/>
              <a:gd name="connsiteY15" fmla="*/ 88275 h 988064"/>
              <a:gd name="connsiteX16" fmla="*/ 215210 w 1266760"/>
              <a:gd name="connsiteY16" fmla="*/ 73988 h 988064"/>
              <a:gd name="connsiteX17" fmla="*/ 260453 w 1266760"/>
              <a:gd name="connsiteY17" fmla="*/ 69224 h 988064"/>
              <a:gd name="connsiteX18" fmla="*/ 308079 w 1266760"/>
              <a:gd name="connsiteY18" fmla="*/ 93038 h 988064"/>
              <a:gd name="connsiteX19" fmla="*/ 341416 w 1266760"/>
              <a:gd name="connsiteY19" fmla="*/ 83513 h 988064"/>
              <a:gd name="connsiteX20" fmla="*/ 362847 w 1266760"/>
              <a:gd name="connsiteY20" fmla="*/ 93038 h 988064"/>
              <a:gd name="connsiteX21" fmla="*/ 369991 w 1266760"/>
              <a:gd name="connsiteY21" fmla="*/ 76369 h 988064"/>
              <a:gd name="connsiteX22" fmla="*/ 403329 w 1266760"/>
              <a:gd name="connsiteY22" fmla="*/ 76369 h 988064"/>
              <a:gd name="connsiteX23" fmla="*/ 439048 w 1266760"/>
              <a:gd name="connsiteY23" fmla="*/ 90656 h 988064"/>
              <a:gd name="connsiteX24" fmla="*/ 472385 w 1266760"/>
              <a:gd name="connsiteY24" fmla="*/ 88274 h 988064"/>
              <a:gd name="connsiteX25" fmla="*/ 512867 w 1266760"/>
              <a:gd name="connsiteY25" fmla="*/ 97800 h 988064"/>
              <a:gd name="connsiteX26" fmla="*/ 533816 w 1266760"/>
              <a:gd name="connsiteY26" fmla="*/ 99587 h 988064"/>
              <a:gd name="connsiteX27" fmla="*/ 527154 w 1266760"/>
              <a:gd name="connsiteY27" fmla="*/ 76369 h 988064"/>
              <a:gd name="connsiteX28" fmla="*/ 496198 w 1266760"/>
              <a:gd name="connsiteY28" fmla="*/ 57319 h 988064"/>
              <a:gd name="connsiteX29" fmla="*/ 567636 w 1266760"/>
              <a:gd name="connsiteY29" fmla="*/ 50175 h 988064"/>
              <a:gd name="connsiteX30" fmla="*/ 589067 w 1266760"/>
              <a:gd name="connsiteY30" fmla="*/ 28744 h 988064"/>
              <a:gd name="connsiteX31" fmla="*/ 620023 w 1266760"/>
              <a:gd name="connsiteY31" fmla="*/ 7313 h 988064"/>
              <a:gd name="connsiteX32" fmla="*/ 643836 w 1266760"/>
              <a:gd name="connsiteY32" fmla="*/ 2549 h 988064"/>
              <a:gd name="connsiteX33" fmla="*/ 662886 w 1266760"/>
              <a:gd name="connsiteY33" fmla="*/ 2550 h 988064"/>
              <a:gd name="connsiteX34" fmla="*/ 667648 w 1266760"/>
              <a:gd name="connsiteY34" fmla="*/ 31125 h 988064"/>
              <a:gd name="connsiteX35" fmla="*/ 691461 w 1266760"/>
              <a:gd name="connsiteY35" fmla="*/ 83513 h 988064"/>
              <a:gd name="connsiteX36" fmla="*/ 717654 w 1266760"/>
              <a:gd name="connsiteY36" fmla="*/ 95419 h 988064"/>
              <a:gd name="connsiteX37" fmla="*/ 717654 w 1266760"/>
              <a:gd name="connsiteY37" fmla="*/ 116850 h 988064"/>
              <a:gd name="connsiteX38" fmla="*/ 743848 w 1266760"/>
              <a:gd name="connsiteY38" fmla="*/ 123994 h 988064"/>
              <a:gd name="connsiteX39" fmla="*/ 758136 w 1266760"/>
              <a:gd name="connsiteY39" fmla="*/ 147805 h 988064"/>
              <a:gd name="connsiteX40" fmla="*/ 779567 w 1266760"/>
              <a:gd name="connsiteY40" fmla="*/ 140663 h 988064"/>
              <a:gd name="connsiteX41" fmla="*/ 831954 w 1266760"/>
              <a:gd name="connsiteY41" fmla="*/ 119231 h 988064"/>
              <a:gd name="connsiteX42" fmla="*/ 836717 w 1266760"/>
              <a:gd name="connsiteY42" fmla="*/ 81131 h 988064"/>
              <a:gd name="connsiteX43" fmla="*/ 872436 w 1266760"/>
              <a:gd name="connsiteY43" fmla="*/ 62081 h 988064"/>
              <a:gd name="connsiteX44" fmla="*/ 896248 w 1266760"/>
              <a:gd name="connsiteY44" fmla="*/ 57319 h 988064"/>
              <a:gd name="connsiteX45" fmla="*/ 910536 w 1266760"/>
              <a:gd name="connsiteY45" fmla="*/ 78750 h 988064"/>
              <a:gd name="connsiteX46" fmla="*/ 929586 w 1266760"/>
              <a:gd name="connsiteY46" fmla="*/ 71606 h 988064"/>
              <a:gd name="connsiteX47" fmla="*/ 951017 w 1266760"/>
              <a:gd name="connsiteY47" fmla="*/ 90656 h 988064"/>
              <a:gd name="connsiteX48" fmla="*/ 972448 w 1266760"/>
              <a:gd name="connsiteY48" fmla="*/ 85894 h 988064"/>
              <a:gd name="connsiteX49" fmla="*/ 981972 w 1266760"/>
              <a:gd name="connsiteY49" fmla="*/ 114468 h 988064"/>
              <a:gd name="connsiteX50" fmla="*/ 989116 w 1266760"/>
              <a:gd name="connsiteY50" fmla="*/ 145425 h 988064"/>
              <a:gd name="connsiteX51" fmla="*/ 989117 w 1266760"/>
              <a:gd name="connsiteY51" fmla="*/ 164475 h 988064"/>
              <a:gd name="connsiteX52" fmla="*/ 1022454 w 1266760"/>
              <a:gd name="connsiteY52" fmla="*/ 207339 h 988064"/>
              <a:gd name="connsiteX53" fmla="*/ 1005786 w 1266760"/>
              <a:gd name="connsiteY53" fmla="*/ 269251 h 988064"/>
              <a:gd name="connsiteX54" fmla="*/ 1051029 w 1266760"/>
              <a:gd name="connsiteY54" fmla="*/ 395457 h 988064"/>
              <a:gd name="connsiteX55" fmla="*/ 1105797 w 1266760"/>
              <a:gd name="connsiteY55" fmla="*/ 438320 h 988064"/>
              <a:gd name="connsiteX56" fmla="*/ 1134373 w 1266760"/>
              <a:gd name="connsiteY56" fmla="*/ 516901 h 988064"/>
              <a:gd name="connsiteX57" fmla="*/ 1165329 w 1266760"/>
              <a:gd name="connsiteY57" fmla="*/ 543095 h 988064"/>
              <a:gd name="connsiteX58" fmla="*/ 1205811 w 1266760"/>
              <a:gd name="connsiteY58" fmla="*/ 597864 h 988064"/>
              <a:gd name="connsiteX59" fmla="*/ 1239148 w 1266760"/>
              <a:gd name="connsiteY59" fmla="*/ 612151 h 988064"/>
              <a:gd name="connsiteX60" fmla="*/ 1266760 w 1266760"/>
              <a:gd name="connsiteY60" fmla="*/ 666225 h 988064"/>
              <a:gd name="connsiteX61" fmla="*/ 1241529 w 1266760"/>
              <a:gd name="connsiteY61" fmla="*/ 726451 h 988064"/>
              <a:gd name="connsiteX62" fmla="*/ 1184379 w 1266760"/>
              <a:gd name="connsiteY62" fmla="*/ 724070 h 988064"/>
              <a:gd name="connsiteX63" fmla="*/ 1167710 w 1266760"/>
              <a:gd name="connsiteY63" fmla="*/ 764551 h 988064"/>
              <a:gd name="connsiteX64" fmla="*/ 1058173 w 1266760"/>
              <a:gd name="connsiteY64" fmla="*/ 833607 h 988064"/>
              <a:gd name="connsiteX65" fmla="*/ 1079604 w 1266760"/>
              <a:gd name="connsiteY65" fmla="*/ 888376 h 988064"/>
              <a:gd name="connsiteX66" fmla="*/ 1084367 w 1266760"/>
              <a:gd name="connsiteY66" fmla="*/ 936001 h 988064"/>
              <a:gd name="connsiteX67" fmla="*/ 1091510 w 1266760"/>
              <a:gd name="connsiteY67" fmla="*/ 978863 h 988064"/>
              <a:gd name="connsiteX68" fmla="*/ 1072461 w 1266760"/>
              <a:gd name="connsiteY68" fmla="*/ 986007 h 988064"/>
              <a:gd name="connsiteX69" fmla="*/ 1043886 w 1266760"/>
              <a:gd name="connsiteY69" fmla="*/ 950289 h 988064"/>
              <a:gd name="connsiteX70" fmla="*/ 1020073 w 1266760"/>
              <a:gd name="connsiteY70" fmla="*/ 950289 h 988064"/>
              <a:gd name="connsiteX71" fmla="*/ 979592 w 1266760"/>
              <a:gd name="connsiteY71" fmla="*/ 921714 h 988064"/>
              <a:gd name="connsiteX72" fmla="*/ 936729 w 1266760"/>
              <a:gd name="connsiteY72" fmla="*/ 933620 h 988064"/>
              <a:gd name="connsiteX73" fmla="*/ 853386 w 1266760"/>
              <a:gd name="connsiteY73" fmla="*/ 947907 h 988064"/>
              <a:gd name="connsiteX74" fmla="*/ 774804 w 1266760"/>
              <a:gd name="connsiteY74" fmla="*/ 964576 h 988064"/>
              <a:gd name="connsiteX75" fmla="*/ 748611 w 1266760"/>
              <a:gd name="connsiteY75" fmla="*/ 959815 h 988064"/>
              <a:gd name="connsiteX76" fmla="*/ 643354 w 1266760"/>
              <a:gd name="connsiteY76" fmla="*/ 920920 h 988064"/>
              <a:gd name="connsiteX77" fmla="*/ 570017 w 1266760"/>
              <a:gd name="connsiteY77" fmla="*/ 919332 h 988064"/>
              <a:gd name="connsiteX78" fmla="*/ 512867 w 1266760"/>
              <a:gd name="connsiteY78" fmla="*/ 959814 h 988064"/>
              <a:gd name="connsiteX79" fmla="*/ 212828 w 1266760"/>
              <a:gd name="connsiteY79" fmla="*/ 759094 h 988064"/>
              <a:gd name="connsiteX0" fmla="*/ 212828 w 1266760"/>
              <a:gd name="connsiteY0" fmla="*/ 759094 h 988064"/>
              <a:gd name="connsiteX1" fmla="*/ 5660 w 1266760"/>
              <a:gd name="connsiteY1" fmla="*/ 762170 h 988064"/>
              <a:gd name="connsiteX2" fmla="*/ 53285 w 1266760"/>
              <a:gd name="connsiteY2" fmla="*/ 585956 h 988064"/>
              <a:gd name="connsiteX3" fmla="*/ 98528 w 1266760"/>
              <a:gd name="connsiteY3" fmla="*/ 483563 h 988064"/>
              <a:gd name="connsiteX4" fmla="*/ 177110 w 1266760"/>
              <a:gd name="connsiteY4" fmla="*/ 404981 h 988064"/>
              <a:gd name="connsiteX5" fmla="*/ 239022 w 1266760"/>
              <a:gd name="connsiteY5" fmla="*/ 328781 h 988064"/>
              <a:gd name="connsiteX6" fmla="*/ 153298 w 1266760"/>
              <a:gd name="connsiteY6" fmla="*/ 278775 h 988064"/>
              <a:gd name="connsiteX7" fmla="*/ 79479 w 1266760"/>
              <a:gd name="connsiteY7" fmla="*/ 240675 h 988064"/>
              <a:gd name="connsiteX8" fmla="*/ 34235 w 1266760"/>
              <a:gd name="connsiteY8" fmla="*/ 224006 h 988064"/>
              <a:gd name="connsiteX9" fmla="*/ 38998 w 1266760"/>
              <a:gd name="connsiteY9" fmla="*/ 185906 h 988064"/>
              <a:gd name="connsiteX10" fmla="*/ 43761 w 1266760"/>
              <a:gd name="connsiteY10" fmla="*/ 157331 h 988064"/>
              <a:gd name="connsiteX11" fmla="*/ 84241 w 1266760"/>
              <a:gd name="connsiteY11" fmla="*/ 143043 h 988064"/>
              <a:gd name="connsiteX12" fmla="*/ 119961 w 1266760"/>
              <a:gd name="connsiteY12" fmla="*/ 119231 h 988064"/>
              <a:gd name="connsiteX13" fmla="*/ 143772 w 1266760"/>
              <a:gd name="connsiteY13" fmla="*/ 114468 h 988064"/>
              <a:gd name="connsiteX14" fmla="*/ 160442 w 1266760"/>
              <a:gd name="connsiteY14" fmla="*/ 95419 h 988064"/>
              <a:gd name="connsiteX15" fmla="*/ 189016 w 1266760"/>
              <a:gd name="connsiteY15" fmla="*/ 88275 h 988064"/>
              <a:gd name="connsiteX16" fmla="*/ 215210 w 1266760"/>
              <a:gd name="connsiteY16" fmla="*/ 73988 h 988064"/>
              <a:gd name="connsiteX17" fmla="*/ 260453 w 1266760"/>
              <a:gd name="connsiteY17" fmla="*/ 69224 h 988064"/>
              <a:gd name="connsiteX18" fmla="*/ 308079 w 1266760"/>
              <a:gd name="connsiteY18" fmla="*/ 93038 h 988064"/>
              <a:gd name="connsiteX19" fmla="*/ 341416 w 1266760"/>
              <a:gd name="connsiteY19" fmla="*/ 83513 h 988064"/>
              <a:gd name="connsiteX20" fmla="*/ 362847 w 1266760"/>
              <a:gd name="connsiteY20" fmla="*/ 93038 h 988064"/>
              <a:gd name="connsiteX21" fmla="*/ 369991 w 1266760"/>
              <a:gd name="connsiteY21" fmla="*/ 76369 h 988064"/>
              <a:gd name="connsiteX22" fmla="*/ 403329 w 1266760"/>
              <a:gd name="connsiteY22" fmla="*/ 76369 h 988064"/>
              <a:gd name="connsiteX23" fmla="*/ 439048 w 1266760"/>
              <a:gd name="connsiteY23" fmla="*/ 90656 h 988064"/>
              <a:gd name="connsiteX24" fmla="*/ 472385 w 1266760"/>
              <a:gd name="connsiteY24" fmla="*/ 88274 h 988064"/>
              <a:gd name="connsiteX25" fmla="*/ 512867 w 1266760"/>
              <a:gd name="connsiteY25" fmla="*/ 97800 h 988064"/>
              <a:gd name="connsiteX26" fmla="*/ 533816 w 1266760"/>
              <a:gd name="connsiteY26" fmla="*/ 99587 h 988064"/>
              <a:gd name="connsiteX27" fmla="*/ 527154 w 1266760"/>
              <a:gd name="connsiteY27" fmla="*/ 76369 h 988064"/>
              <a:gd name="connsiteX28" fmla="*/ 496198 w 1266760"/>
              <a:gd name="connsiteY28" fmla="*/ 57319 h 988064"/>
              <a:gd name="connsiteX29" fmla="*/ 567636 w 1266760"/>
              <a:gd name="connsiteY29" fmla="*/ 50175 h 988064"/>
              <a:gd name="connsiteX30" fmla="*/ 589067 w 1266760"/>
              <a:gd name="connsiteY30" fmla="*/ 28744 h 988064"/>
              <a:gd name="connsiteX31" fmla="*/ 620023 w 1266760"/>
              <a:gd name="connsiteY31" fmla="*/ 7313 h 988064"/>
              <a:gd name="connsiteX32" fmla="*/ 643836 w 1266760"/>
              <a:gd name="connsiteY32" fmla="*/ 2549 h 988064"/>
              <a:gd name="connsiteX33" fmla="*/ 662886 w 1266760"/>
              <a:gd name="connsiteY33" fmla="*/ 2550 h 988064"/>
              <a:gd name="connsiteX34" fmla="*/ 667648 w 1266760"/>
              <a:gd name="connsiteY34" fmla="*/ 31125 h 988064"/>
              <a:gd name="connsiteX35" fmla="*/ 691461 w 1266760"/>
              <a:gd name="connsiteY35" fmla="*/ 83513 h 988064"/>
              <a:gd name="connsiteX36" fmla="*/ 717654 w 1266760"/>
              <a:gd name="connsiteY36" fmla="*/ 95419 h 988064"/>
              <a:gd name="connsiteX37" fmla="*/ 717654 w 1266760"/>
              <a:gd name="connsiteY37" fmla="*/ 116850 h 988064"/>
              <a:gd name="connsiteX38" fmla="*/ 743848 w 1266760"/>
              <a:gd name="connsiteY38" fmla="*/ 123994 h 988064"/>
              <a:gd name="connsiteX39" fmla="*/ 758136 w 1266760"/>
              <a:gd name="connsiteY39" fmla="*/ 147805 h 988064"/>
              <a:gd name="connsiteX40" fmla="*/ 779567 w 1266760"/>
              <a:gd name="connsiteY40" fmla="*/ 140663 h 988064"/>
              <a:gd name="connsiteX41" fmla="*/ 831954 w 1266760"/>
              <a:gd name="connsiteY41" fmla="*/ 119231 h 988064"/>
              <a:gd name="connsiteX42" fmla="*/ 836717 w 1266760"/>
              <a:gd name="connsiteY42" fmla="*/ 81131 h 988064"/>
              <a:gd name="connsiteX43" fmla="*/ 872436 w 1266760"/>
              <a:gd name="connsiteY43" fmla="*/ 62081 h 988064"/>
              <a:gd name="connsiteX44" fmla="*/ 896248 w 1266760"/>
              <a:gd name="connsiteY44" fmla="*/ 57319 h 988064"/>
              <a:gd name="connsiteX45" fmla="*/ 910536 w 1266760"/>
              <a:gd name="connsiteY45" fmla="*/ 78750 h 988064"/>
              <a:gd name="connsiteX46" fmla="*/ 929586 w 1266760"/>
              <a:gd name="connsiteY46" fmla="*/ 71606 h 988064"/>
              <a:gd name="connsiteX47" fmla="*/ 951017 w 1266760"/>
              <a:gd name="connsiteY47" fmla="*/ 90656 h 988064"/>
              <a:gd name="connsiteX48" fmla="*/ 972448 w 1266760"/>
              <a:gd name="connsiteY48" fmla="*/ 85894 h 988064"/>
              <a:gd name="connsiteX49" fmla="*/ 981972 w 1266760"/>
              <a:gd name="connsiteY49" fmla="*/ 114468 h 988064"/>
              <a:gd name="connsiteX50" fmla="*/ 989116 w 1266760"/>
              <a:gd name="connsiteY50" fmla="*/ 145425 h 988064"/>
              <a:gd name="connsiteX51" fmla="*/ 989117 w 1266760"/>
              <a:gd name="connsiteY51" fmla="*/ 164475 h 988064"/>
              <a:gd name="connsiteX52" fmla="*/ 1022454 w 1266760"/>
              <a:gd name="connsiteY52" fmla="*/ 207339 h 988064"/>
              <a:gd name="connsiteX53" fmla="*/ 1005786 w 1266760"/>
              <a:gd name="connsiteY53" fmla="*/ 269251 h 988064"/>
              <a:gd name="connsiteX54" fmla="*/ 1051029 w 1266760"/>
              <a:gd name="connsiteY54" fmla="*/ 395457 h 988064"/>
              <a:gd name="connsiteX55" fmla="*/ 1105797 w 1266760"/>
              <a:gd name="connsiteY55" fmla="*/ 438320 h 988064"/>
              <a:gd name="connsiteX56" fmla="*/ 1134373 w 1266760"/>
              <a:gd name="connsiteY56" fmla="*/ 516901 h 988064"/>
              <a:gd name="connsiteX57" fmla="*/ 1165329 w 1266760"/>
              <a:gd name="connsiteY57" fmla="*/ 543095 h 988064"/>
              <a:gd name="connsiteX58" fmla="*/ 1205811 w 1266760"/>
              <a:gd name="connsiteY58" fmla="*/ 597864 h 988064"/>
              <a:gd name="connsiteX59" fmla="*/ 1239148 w 1266760"/>
              <a:gd name="connsiteY59" fmla="*/ 612151 h 988064"/>
              <a:gd name="connsiteX60" fmla="*/ 1266760 w 1266760"/>
              <a:gd name="connsiteY60" fmla="*/ 666225 h 988064"/>
              <a:gd name="connsiteX61" fmla="*/ 1241529 w 1266760"/>
              <a:gd name="connsiteY61" fmla="*/ 726451 h 988064"/>
              <a:gd name="connsiteX62" fmla="*/ 1184379 w 1266760"/>
              <a:gd name="connsiteY62" fmla="*/ 724070 h 988064"/>
              <a:gd name="connsiteX63" fmla="*/ 1167710 w 1266760"/>
              <a:gd name="connsiteY63" fmla="*/ 764551 h 988064"/>
              <a:gd name="connsiteX64" fmla="*/ 1058173 w 1266760"/>
              <a:gd name="connsiteY64" fmla="*/ 833607 h 988064"/>
              <a:gd name="connsiteX65" fmla="*/ 1079604 w 1266760"/>
              <a:gd name="connsiteY65" fmla="*/ 888376 h 988064"/>
              <a:gd name="connsiteX66" fmla="*/ 1084367 w 1266760"/>
              <a:gd name="connsiteY66" fmla="*/ 936001 h 988064"/>
              <a:gd name="connsiteX67" fmla="*/ 1091510 w 1266760"/>
              <a:gd name="connsiteY67" fmla="*/ 978863 h 988064"/>
              <a:gd name="connsiteX68" fmla="*/ 1072461 w 1266760"/>
              <a:gd name="connsiteY68" fmla="*/ 986007 h 988064"/>
              <a:gd name="connsiteX69" fmla="*/ 1043886 w 1266760"/>
              <a:gd name="connsiteY69" fmla="*/ 950289 h 988064"/>
              <a:gd name="connsiteX70" fmla="*/ 1020073 w 1266760"/>
              <a:gd name="connsiteY70" fmla="*/ 950289 h 988064"/>
              <a:gd name="connsiteX71" fmla="*/ 979592 w 1266760"/>
              <a:gd name="connsiteY71" fmla="*/ 921714 h 988064"/>
              <a:gd name="connsiteX72" fmla="*/ 936729 w 1266760"/>
              <a:gd name="connsiteY72" fmla="*/ 933620 h 988064"/>
              <a:gd name="connsiteX73" fmla="*/ 853386 w 1266760"/>
              <a:gd name="connsiteY73" fmla="*/ 947907 h 988064"/>
              <a:gd name="connsiteX74" fmla="*/ 774804 w 1266760"/>
              <a:gd name="connsiteY74" fmla="*/ 964576 h 988064"/>
              <a:gd name="connsiteX75" fmla="*/ 748611 w 1266760"/>
              <a:gd name="connsiteY75" fmla="*/ 959815 h 988064"/>
              <a:gd name="connsiteX76" fmla="*/ 643354 w 1266760"/>
              <a:gd name="connsiteY76" fmla="*/ 920920 h 988064"/>
              <a:gd name="connsiteX77" fmla="*/ 570017 w 1266760"/>
              <a:gd name="connsiteY77" fmla="*/ 919332 h 988064"/>
              <a:gd name="connsiteX78" fmla="*/ 512867 w 1266760"/>
              <a:gd name="connsiteY78" fmla="*/ 959814 h 988064"/>
              <a:gd name="connsiteX79" fmla="*/ 493817 w 1266760"/>
              <a:gd name="connsiteY79" fmla="*/ 902664 h 988064"/>
              <a:gd name="connsiteX80" fmla="*/ 212828 w 1266760"/>
              <a:gd name="connsiteY80" fmla="*/ 759094 h 988064"/>
              <a:gd name="connsiteX0" fmla="*/ 208291 w 1262223"/>
              <a:gd name="connsiteY0" fmla="*/ 759094 h 988064"/>
              <a:gd name="connsiteX1" fmla="*/ 165430 w 1262223"/>
              <a:gd name="connsiteY1" fmla="*/ 814557 h 988064"/>
              <a:gd name="connsiteX2" fmla="*/ 1123 w 1262223"/>
              <a:gd name="connsiteY2" fmla="*/ 762170 h 988064"/>
              <a:gd name="connsiteX3" fmla="*/ 48748 w 1262223"/>
              <a:gd name="connsiteY3" fmla="*/ 585956 h 988064"/>
              <a:gd name="connsiteX4" fmla="*/ 93991 w 1262223"/>
              <a:gd name="connsiteY4" fmla="*/ 483563 h 988064"/>
              <a:gd name="connsiteX5" fmla="*/ 172573 w 1262223"/>
              <a:gd name="connsiteY5" fmla="*/ 404981 h 988064"/>
              <a:gd name="connsiteX6" fmla="*/ 234485 w 1262223"/>
              <a:gd name="connsiteY6" fmla="*/ 328781 h 988064"/>
              <a:gd name="connsiteX7" fmla="*/ 148761 w 1262223"/>
              <a:gd name="connsiteY7" fmla="*/ 278775 h 988064"/>
              <a:gd name="connsiteX8" fmla="*/ 74942 w 1262223"/>
              <a:gd name="connsiteY8" fmla="*/ 240675 h 988064"/>
              <a:gd name="connsiteX9" fmla="*/ 29698 w 1262223"/>
              <a:gd name="connsiteY9" fmla="*/ 224006 h 988064"/>
              <a:gd name="connsiteX10" fmla="*/ 34461 w 1262223"/>
              <a:gd name="connsiteY10" fmla="*/ 185906 h 988064"/>
              <a:gd name="connsiteX11" fmla="*/ 39224 w 1262223"/>
              <a:gd name="connsiteY11" fmla="*/ 157331 h 988064"/>
              <a:gd name="connsiteX12" fmla="*/ 79704 w 1262223"/>
              <a:gd name="connsiteY12" fmla="*/ 143043 h 988064"/>
              <a:gd name="connsiteX13" fmla="*/ 115424 w 1262223"/>
              <a:gd name="connsiteY13" fmla="*/ 119231 h 988064"/>
              <a:gd name="connsiteX14" fmla="*/ 139235 w 1262223"/>
              <a:gd name="connsiteY14" fmla="*/ 114468 h 988064"/>
              <a:gd name="connsiteX15" fmla="*/ 155905 w 1262223"/>
              <a:gd name="connsiteY15" fmla="*/ 95419 h 988064"/>
              <a:gd name="connsiteX16" fmla="*/ 184479 w 1262223"/>
              <a:gd name="connsiteY16" fmla="*/ 88275 h 988064"/>
              <a:gd name="connsiteX17" fmla="*/ 210673 w 1262223"/>
              <a:gd name="connsiteY17" fmla="*/ 73988 h 988064"/>
              <a:gd name="connsiteX18" fmla="*/ 255916 w 1262223"/>
              <a:gd name="connsiteY18" fmla="*/ 69224 h 988064"/>
              <a:gd name="connsiteX19" fmla="*/ 303542 w 1262223"/>
              <a:gd name="connsiteY19" fmla="*/ 93038 h 988064"/>
              <a:gd name="connsiteX20" fmla="*/ 336879 w 1262223"/>
              <a:gd name="connsiteY20" fmla="*/ 83513 h 988064"/>
              <a:gd name="connsiteX21" fmla="*/ 358310 w 1262223"/>
              <a:gd name="connsiteY21" fmla="*/ 93038 h 988064"/>
              <a:gd name="connsiteX22" fmla="*/ 365454 w 1262223"/>
              <a:gd name="connsiteY22" fmla="*/ 76369 h 988064"/>
              <a:gd name="connsiteX23" fmla="*/ 398792 w 1262223"/>
              <a:gd name="connsiteY23" fmla="*/ 76369 h 988064"/>
              <a:gd name="connsiteX24" fmla="*/ 434511 w 1262223"/>
              <a:gd name="connsiteY24" fmla="*/ 90656 h 988064"/>
              <a:gd name="connsiteX25" fmla="*/ 467848 w 1262223"/>
              <a:gd name="connsiteY25" fmla="*/ 88274 h 988064"/>
              <a:gd name="connsiteX26" fmla="*/ 508330 w 1262223"/>
              <a:gd name="connsiteY26" fmla="*/ 97800 h 988064"/>
              <a:gd name="connsiteX27" fmla="*/ 529279 w 1262223"/>
              <a:gd name="connsiteY27" fmla="*/ 99587 h 988064"/>
              <a:gd name="connsiteX28" fmla="*/ 522617 w 1262223"/>
              <a:gd name="connsiteY28" fmla="*/ 76369 h 988064"/>
              <a:gd name="connsiteX29" fmla="*/ 491661 w 1262223"/>
              <a:gd name="connsiteY29" fmla="*/ 57319 h 988064"/>
              <a:gd name="connsiteX30" fmla="*/ 563099 w 1262223"/>
              <a:gd name="connsiteY30" fmla="*/ 50175 h 988064"/>
              <a:gd name="connsiteX31" fmla="*/ 584530 w 1262223"/>
              <a:gd name="connsiteY31" fmla="*/ 28744 h 988064"/>
              <a:gd name="connsiteX32" fmla="*/ 615486 w 1262223"/>
              <a:gd name="connsiteY32" fmla="*/ 7313 h 988064"/>
              <a:gd name="connsiteX33" fmla="*/ 639299 w 1262223"/>
              <a:gd name="connsiteY33" fmla="*/ 2549 h 988064"/>
              <a:gd name="connsiteX34" fmla="*/ 658349 w 1262223"/>
              <a:gd name="connsiteY34" fmla="*/ 2550 h 988064"/>
              <a:gd name="connsiteX35" fmla="*/ 663111 w 1262223"/>
              <a:gd name="connsiteY35" fmla="*/ 31125 h 988064"/>
              <a:gd name="connsiteX36" fmla="*/ 686924 w 1262223"/>
              <a:gd name="connsiteY36" fmla="*/ 83513 h 988064"/>
              <a:gd name="connsiteX37" fmla="*/ 713117 w 1262223"/>
              <a:gd name="connsiteY37" fmla="*/ 95419 h 988064"/>
              <a:gd name="connsiteX38" fmla="*/ 713117 w 1262223"/>
              <a:gd name="connsiteY38" fmla="*/ 116850 h 988064"/>
              <a:gd name="connsiteX39" fmla="*/ 739311 w 1262223"/>
              <a:gd name="connsiteY39" fmla="*/ 123994 h 988064"/>
              <a:gd name="connsiteX40" fmla="*/ 753599 w 1262223"/>
              <a:gd name="connsiteY40" fmla="*/ 147805 h 988064"/>
              <a:gd name="connsiteX41" fmla="*/ 775030 w 1262223"/>
              <a:gd name="connsiteY41" fmla="*/ 140663 h 988064"/>
              <a:gd name="connsiteX42" fmla="*/ 827417 w 1262223"/>
              <a:gd name="connsiteY42" fmla="*/ 119231 h 988064"/>
              <a:gd name="connsiteX43" fmla="*/ 832180 w 1262223"/>
              <a:gd name="connsiteY43" fmla="*/ 81131 h 988064"/>
              <a:gd name="connsiteX44" fmla="*/ 867899 w 1262223"/>
              <a:gd name="connsiteY44" fmla="*/ 62081 h 988064"/>
              <a:gd name="connsiteX45" fmla="*/ 891711 w 1262223"/>
              <a:gd name="connsiteY45" fmla="*/ 57319 h 988064"/>
              <a:gd name="connsiteX46" fmla="*/ 905999 w 1262223"/>
              <a:gd name="connsiteY46" fmla="*/ 78750 h 988064"/>
              <a:gd name="connsiteX47" fmla="*/ 925049 w 1262223"/>
              <a:gd name="connsiteY47" fmla="*/ 71606 h 988064"/>
              <a:gd name="connsiteX48" fmla="*/ 946480 w 1262223"/>
              <a:gd name="connsiteY48" fmla="*/ 90656 h 988064"/>
              <a:gd name="connsiteX49" fmla="*/ 967911 w 1262223"/>
              <a:gd name="connsiteY49" fmla="*/ 85894 h 988064"/>
              <a:gd name="connsiteX50" fmla="*/ 977435 w 1262223"/>
              <a:gd name="connsiteY50" fmla="*/ 114468 h 988064"/>
              <a:gd name="connsiteX51" fmla="*/ 984579 w 1262223"/>
              <a:gd name="connsiteY51" fmla="*/ 145425 h 988064"/>
              <a:gd name="connsiteX52" fmla="*/ 984580 w 1262223"/>
              <a:gd name="connsiteY52" fmla="*/ 164475 h 988064"/>
              <a:gd name="connsiteX53" fmla="*/ 1017917 w 1262223"/>
              <a:gd name="connsiteY53" fmla="*/ 207339 h 988064"/>
              <a:gd name="connsiteX54" fmla="*/ 1001249 w 1262223"/>
              <a:gd name="connsiteY54" fmla="*/ 269251 h 988064"/>
              <a:gd name="connsiteX55" fmla="*/ 1046492 w 1262223"/>
              <a:gd name="connsiteY55" fmla="*/ 395457 h 988064"/>
              <a:gd name="connsiteX56" fmla="*/ 1101260 w 1262223"/>
              <a:gd name="connsiteY56" fmla="*/ 438320 h 988064"/>
              <a:gd name="connsiteX57" fmla="*/ 1129836 w 1262223"/>
              <a:gd name="connsiteY57" fmla="*/ 516901 h 988064"/>
              <a:gd name="connsiteX58" fmla="*/ 1160792 w 1262223"/>
              <a:gd name="connsiteY58" fmla="*/ 543095 h 988064"/>
              <a:gd name="connsiteX59" fmla="*/ 1201274 w 1262223"/>
              <a:gd name="connsiteY59" fmla="*/ 597864 h 988064"/>
              <a:gd name="connsiteX60" fmla="*/ 1234611 w 1262223"/>
              <a:gd name="connsiteY60" fmla="*/ 612151 h 988064"/>
              <a:gd name="connsiteX61" fmla="*/ 1262223 w 1262223"/>
              <a:gd name="connsiteY61" fmla="*/ 666225 h 988064"/>
              <a:gd name="connsiteX62" fmla="*/ 1236992 w 1262223"/>
              <a:gd name="connsiteY62" fmla="*/ 726451 h 988064"/>
              <a:gd name="connsiteX63" fmla="*/ 1179842 w 1262223"/>
              <a:gd name="connsiteY63" fmla="*/ 724070 h 988064"/>
              <a:gd name="connsiteX64" fmla="*/ 1163173 w 1262223"/>
              <a:gd name="connsiteY64" fmla="*/ 764551 h 988064"/>
              <a:gd name="connsiteX65" fmla="*/ 1053636 w 1262223"/>
              <a:gd name="connsiteY65" fmla="*/ 833607 h 988064"/>
              <a:gd name="connsiteX66" fmla="*/ 1075067 w 1262223"/>
              <a:gd name="connsiteY66" fmla="*/ 888376 h 988064"/>
              <a:gd name="connsiteX67" fmla="*/ 1079830 w 1262223"/>
              <a:gd name="connsiteY67" fmla="*/ 936001 h 988064"/>
              <a:gd name="connsiteX68" fmla="*/ 1086973 w 1262223"/>
              <a:gd name="connsiteY68" fmla="*/ 978863 h 988064"/>
              <a:gd name="connsiteX69" fmla="*/ 1067924 w 1262223"/>
              <a:gd name="connsiteY69" fmla="*/ 986007 h 988064"/>
              <a:gd name="connsiteX70" fmla="*/ 1039349 w 1262223"/>
              <a:gd name="connsiteY70" fmla="*/ 950289 h 988064"/>
              <a:gd name="connsiteX71" fmla="*/ 1015536 w 1262223"/>
              <a:gd name="connsiteY71" fmla="*/ 950289 h 988064"/>
              <a:gd name="connsiteX72" fmla="*/ 975055 w 1262223"/>
              <a:gd name="connsiteY72" fmla="*/ 921714 h 988064"/>
              <a:gd name="connsiteX73" fmla="*/ 932192 w 1262223"/>
              <a:gd name="connsiteY73" fmla="*/ 933620 h 988064"/>
              <a:gd name="connsiteX74" fmla="*/ 848849 w 1262223"/>
              <a:gd name="connsiteY74" fmla="*/ 947907 h 988064"/>
              <a:gd name="connsiteX75" fmla="*/ 770267 w 1262223"/>
              <a:gd name="connsiteY75" fmla="*/ 964576 h 988064"/>
              <a:gd name="connsiteX76" fmla="*/ 744074 w 1262223"/>
              <a:gd name="connsiteY76" fmla="*/ 959815 h 988064"/>
              <a:gd name="connsiteX77" fmla="*/ 638817 w 1262223"/>
              <a:gd name="connsiteY77" fmla="*/ 920920 h 988064"/>
              <a:gd name="connsiteX78" fmla="*/ 565480 w 1262223"/>
              <a:gd name="connsiteY78" fmla="*/ 919332 h 988064"/>
              <a:gd name="connsiteX79" fmla="*/ 508330 w 1262223"/>
              <a:gd name="connsiteY79" fmla="*/ 959814 h 988064"/>
              <a:gd name="connsiteX80" fmla="*/ 489280 w 1262223"/>
              <a:gd name="connsiteY80" fmla="*/ 902664 h 988064"/>
              <a:gd name="connsiteX81" fmla="*/ 208291 w 1262223"/>
              <a:gd name="connsiteY81" fmla="*/ 759094 h 988064"/>
              <a:gd name="connsiteX0" fmla="*/ 219399 w 1273331"/>
              <a:gd name="connsiteY0" fmla="*/ 759094 h 988064"/>
              <a:gd name="connsiteX1" fmla="*/ 176538 w 1273331"/>
              <a:gd name="connsiteY1" fmla="*/ 814557 h 988064"/>
              <a:gd name="connsiteX2" fmla="*/ 12231 w 1273331"/>
              <a:gd name="connsiteY2" fmla="*/ 762170 h 988064"/>
              <a:gd name="connsiteX3" fmla="*/ 12232 w 1273331"/>
              <a:gd name="connsiteY3" fmla="*/ 662157 h 988064"/>
              <a:gd name="connsiteX4" fmla="*/ 59856 w 1273331"/>
              <a:gd name="connsiteY4" fmla="*/ 585956 h 988064"/>
              <a:gd name="connsiteX5" fmla="*/ 105099 w 1273331"/>
              <a:gd name="connsiteY5" fmla="*/ 483563 h 988064"/>
              <a:gd name="connsiteX6" fmla="*/ 183681 w 1273331"/>
              <a:gd name="connsiteY6" fmla="*/ 404981 h 988064"/>
              <a:gd name="connsiteX7" fmla="*/ 245593 w 1273331"/>
              <a:gd name="connsiteY7" fmla="*/ 328781 h 988064"/>
              <a:gd name="connsiteX8" fmla="*/ 159869 w 1273331"/>
              <a:gd name="connsiteY8" fmla="*/ 278775 h 988064"/>
              <a:gd name="connsiteX9" fmla="*/ 86050 w 1273331"/>
              <a:gd name="connsiteY9" fmla="*/ 240675 h 988064"/>
              <a:gd name="connsiteX10" fmla="*/ 40806 w 1273331"/>
              <a:gd name="connsiteY10" fmla="*/ 224006 h 988064"/>
              <a:gd name="connsiteX11" fmla="*/ 45569 w 1273331"/>
              <a:gd name="connsiteY11" fmla="*/ 185906 h 988064"/>
              <a:gd name="connsiteX12" fmla="*/ 50332 w 1273331"/>
              <a:gd name="connsiteY12" fmla="*/ 157331 h 988064"/>
              <a:gd name="connsiteX13" fmla="*/ 90812 w 1273331"/>
              <a:gd name="connsiteY13" fmla="*/ 143043 h 988064"/>
              <a:gd name="connsiteX14" fmla="*/ 126532 w 1273331"/>
              <a:gd name="connsiteY14" fmla="*/ 119231 h 988064"/>
              <a:gd name="connsiteX15" fmla="*/ 150343 w 1273331"/>
              <a:gd name="connsiteY15" fmla="*/ 114468 h 988064"/>
              <a:gd name="connsiteX16" fmla="*/ 167013 w 1273331"/>
              <a:gd name="connsiteY16" fmla="*/ 95419 h 988064"/>
              <a:gd name="connsiteX17" fmla="*/ 195587 w 1273331"/>
              <a:gd name="connsiteY17" fmla="*/ 88275 h 988064"/>
              <a:gd name="connsiteX18" fmla="*/ 221781 w 1273331"/>
              <a:gd name="connsiteY18" fmla="*/ 73988 h 988064"/>
              <a:gd name="connsiteX19" fmla="*/ 267024 w 1273331"/>
              <a:gd name="connsiteY19" fmla="*/ 69224 h 988064"/>
              <a:gd name="connsiteX20" fmla="*/ 314650 w 1273331"/>
              <a:gd name="connsiteY20" fmla="*/ 93038 h 988064"/>
              <a:gd name="connsiteX21" fmla="*/ 347987 w 1273331"/>
              <a:gd name="connsiteY21" fmla="*/ 83513 h 988064"/>
              <a:gd name="connsiteX22" fmla="*/ 369418 w 1273331"/>
              <a:gd name="connsiteY22" fmla="*/ 93038 h 988064"/>
              <a:gd name="connsiteX23" fmla="*/ 376562 w 1273331"/>
              <a:gd name="connsiteY23" fmla="*/ 76369 h 988064"/>
              <a:gd name="connsiteX24" fmla="*/ 409900 w 1273331"/>
              <a:gd name="connsiteY24" fmla="*/ 76369 h 988064"/>
              <a:gd name="connsiteX25" fmla="*/ 445619 w 1273331"/>
              <a:gd name="connsiteY25" fmla="*/ 90656 h 988064"/>
              <a:gd name="connsiteX26" fmla="*/ 478956 w 1273331"/>
              <a:gd name="connsiteY26" fmla="*/ 88274 h 988064"/>
              <a:gd name="connsiteX27" fmla="*/ 519438 w 1273331"/>
              <a:gd name="connsiteY27" fmla="*/ 97800 h 988064"/>
              <a:gd name="connsiteX28" fmla="*/ 540387 w 1273331"/>
              <a:gd name="connsiteY28" fmla="*/ 99587 h 988064"/>
              <a:gd name="connsiteX29" fmla="*/ 533725 w 1273331"/>
              <a:gd name="connsiteY29" fmla="*/ 76369 h 988064"/>
              <a:gd name="connsiteX30" fmla="*/ 502769 w 1273331"/>
              <a:gd name="connsiteY30" fmla="*/ 57319 h 988064"/>
              <a:gd name="connsiteX31" fmla="*/ 574207 w 1273331"/>
              <a:gd name="connsiteY31" fmla="*/ 50175 h 988064"/>
              <a:gd name="connsiteX32" fmla="*/ 595638 w 1273331"/>
              <a:gd name="connsiteY32" fmla="*/ 28744 h 988064"/>
              <a:gd name="connsiteX33" fmla="*/ 626594 w 1273331"/>
              <a:gd name="connsiteY33" fmla="*/ 7313 h 988064"/>
              <a:gd name="connsiteX34" fmla="*/ 650407 w 1273331"/>
              <a:gd name="connsiteY34" fmla="*/ 2549 h 988064"/>
              <a:gd name="connsiteX35" fmla="*/ 669457 w 1273331"/>
              <a:gd name="connsiteY35" fmla="*/ 2550 h 988064"/>
              <a:gd name="connsiteX36" fmla="*/ 674219 w 1273331"/>
              <a:gd name="connsiteY36" fmla="*/ 31125 h 988064"/>
              <a:gd name="connsiteX37" fmla="*/ 698032 w 1273331"/>
              <a:gd name="connsiteY37" fmla="*/ 83513 h 988064"/>
              <a:gd name="connsiteX38" fmla="*/ 724225 w 1273331"/>
              <a:gd name="connsiteY38" fmla="*/ 95419 h 988064"/>
              <a:gd name="connsiteX39" fmla="*/ 724225 w 1273331"/>
              <a:gd name="connsiteY39" fmla="*/ 116850 h 988064"/>
              <a:gd name="connsiteX40" fmla="*/ 750419 w 1273331"/>
              <a:gd name="connsiteY40" fmla="*/ 123994 h 988064"/>
              <a:gd name="connsiteX41" fmla="*/ 764707 w 1273331"/>
              <a:gd name="connsiteY41" fmla="*/ 147805 h 988064"/>
              <a:gd name="connsiteX42" fmla="*/ 786138 w 1273331"/>
              <a:gd name="connsiteY42" fmla="*/ 140663 h 988064"/>
              <a:gd name="connsiteX43" fmla="*/ 838525 w 1273331"/>
              <a:gd name="connsiteY43" fmla="*/ 119231 h 988064"/>
              <a:gd name="connsiteX44" fmla="*/ 843288 w 1273331"/>
              <a:gd name="connsiteY44" fmla="*/ 81131 h 988064"/>
              <a:gd name="connsiteX45" fmla="*/ 879007 w 1273331"/>
              <a:gd name="connsiteY45" fmla="*/ 62081 h 988064"/>
              <a:gd name="connsiteX46" fmla="*/ 902819 w 1273331"/>
              <a:gd name="connsiteY46" fmla="*/ 57319 h 988064"/>
              <a:gd name="connsiteX47" fmla="*/ 917107 w 1273331"/>
              <a:gd name="connsiteY47" fmla="*/ 78750 h 988064"/>
              <a:gd name="connsiteX48" fmla="*/ 936157 w 1273331"/>
              <a:gd name="connsiteY48" fmla="*/ 71606 h 988064"/>
              <a:gd name="connsiteX49" fmla="*/ 957588 w 1273331"/>
              <a:gd name="connsiteY49" fmla="*/ 90656 h 988064"/>
              <a:gd name="connsiteX50" fmla="*/ 979019 w 1273331"/>
              <a:gd name="connsiteY50" fmla="*/ 85894 h 988064"/>
              <a:gd name="connsiteX51" fmla="*/ 988543 w 1273331"/>
              <a:gd name="connsiteY51" fmla="*/ 114468 h 988064"/>
              <a:gd name="connsiteX52" fmla="*/ 995687 w 1273331"/>
              <a:gd name="connsiteY52" fmla="*/ 145425 h 988064"/>
              <a:gd name="connsiteX53" fmla="*/ 995688 w 1273331"/>
              <a:gd name="connsiteY53" fmla="*/ 164475 h 988064"/>
              <a:gd name="connsiteX54" fmla="*/ 1029025 w 1273331"/>
              <a:gd name="connsiteY54" fmla="*/ 207339 h 988064"/>
              <a:gd name="connsiteX55" fmla="*/ 1012357 w 1273331"/>
              <a:gd name="connsiteY55" fmla="*/ 269251 h 988064"/>
              <a:gd name="connsiteX56" fmla="*/ 1057600 w 1273331"/>
              <a:gd name="connsiteY56" fmla="*/ 395457 h 988064"/>
              <a:gd name="connsiteX57" fmla="*/ 1112368 w 1273331"/>
              <a:gd name="connsiteY57" fmla="*/ 438320 h 988064"/>
              <a:gd name="connsiteX58" fmla="*/ 1140944 w 1273331"/>
              <a:gd name="connsiteY58" fmla="*/ 516901 h 988064"/>
              <a:gd name="connsiteX59" fmla="*/ 1171900 w 1273331"/>
              <a:gd name="connsiteY59" fmla="*/ 543095 h 988064"/>
              <a:gd name="connsiteX60" fmla="*/ 1212382 w 1273331"/>
              <a:gd name="connsiteY60" fmla="*/ 597864 h 988064"/>
              <a:gd name="connsiteX61" fmla="*/ 1245719 w 1273331"/>
              <a:gd name="connsiteY61" fmla="*/ 612151 h 988064"/>
              <a:gd name="connsiteX62" fmla="*/ 1273331 w 1273331"/>
              <a:gd name="connsiteY62" fmla="*/ 666225 h 988064"/>
              <a:gd name="connsiteX63" fmla="*/ 1248100 w 1273331"/>
              <a:gd name="connsiteY63" fmla="*/ 726451 h 988064"/>
              <a:gd name="connsiteX64" fmla="*/ 1190950 w 1273331"/>
              <a:gd name="connsiteY64" fmla="*/ 724070 h 988064"/>
              <a:gd name="connsiteX65" fmla="*/ 1174281 w 1273331"/>
              <a:gd name="connsiteY65" fmla="*/ 764551 h 988064"/>
              <a:gd name="connsiteX66" fmla="*/ 1064744 w 1273331"/>
              <a:gd name="connsiteY66" fmla="*/ 833607 h 988064"/>
              <a:gd name="connsiteX67" fmla="*/ 1086175 w 1273331"/>
              <a:gd name="connsiteY67" fmla="*/ 888376 h 988064"/>
              <a:gd name="connsiteX68" fmla="*/ 1090938 w 1273331"/>
              <a:gd name="connsiteY68" fmla="*/ 936001 h 988064"/>
              <a:gd name="connsiteX69" fmla="*/ 1098081 w 1273331"/>
              <a:gd name="connsiteY69" fmla="*/ 978863 h 988064"/>
              <a:gd name="connsiteX70" fmla="*/ 1079032 w 1273331"/>
              <a:gd name="connsiteY70" fmla="*/ 986007 h 988064"/>
              <a:gd name="connsiteX71" fmla="*/ 1050457 w 1273331"/>
              <a:gd name="connsiteY71" fmla="*/ 950289 h 988064"/>
              <a:gd name="connsiteX72" fmla="*/ 1026644 w 1273331"/>
              <a:gd name="connsiteY72" fmla="*/ 950289 h 988064"/>
              <a:gd name="connsiteX73" fmla="*/ 986163 w 1273331"/>
              <a:gd name="connsiteY73" fmla="*/ 921714 h 988064"/>
              <a:gd name="connsiteX74" fmla="*/ 943300 w 1273331"/>
              <a:gd name="connsiteY74" fmla="*/ 933620 h 988064"/>
              <a:gd name="connsiteX75" fmla="*/ 859957 w 1273331"/>
              <a:gd name="connsiteY75" fmla="*/ 947907 h 988064"/>
              <a:gd name="connsiteX76" fmla="*/ 781375 w 1273331"/>
              <a:gd name="connsiteY76" fmla="*/ 964576 h 988064"/>
              <a:gd name="connsiteX77" fmla="*/ 755182 w 1273331"/>
              <a:gd name="connsiteY77" fmla="*/ 959815 h 988064"/>
              <a:gd name="connsiteX78" fmla="*/ 649925 w 1273331"/>
              <a:gd name="connsiteY78" fmla="*/ 920920 h 988064"/>
              <a:gd name="connsiteX79" fmla="*/ 576588 w 1273331"/>
              <a:gd name="connsiteY79" fmla="*/ 919332 h 988064"/>
              <a:gd name="connsiteX80" fmla="*/ 519438 w 1273331"/>
              <a:gd name="connsiteY80" fmla="*/ 959814 h 988064"/>
              <a:gd name="connsiteX81" fmla="*/ 500388 w 1273331"/>
              <a:gd name="connsiteY81" fmla="*/ 902664 h 988064"/>
              <a:gd name="connsiteX82" fmla="*/ 219399 w 1273331"/>
              <a:gd name="connsiteY82" fmla="*/ 759094 h 988064"/>
              <a:gd name="connsiteX0" fmla="*/ 219399 w 1273331"/>
              <a:gd name="connsiteY0" fmla="*/ 759094 h 988064"/>
              <a:gd name="connsiteX1" fmla="*/ 176538 w 1273331"/>
              <a:gd name="connsiteY1" fmla="*/ 814557 h 988064"/>
              <a:gd name="connsiteX2" fmla="*/ 12231 w 1273331"/>
              <a:gd name="connsiteY2" fmla="*/ 762170 h 988064"/>
              <a:gd name="connsiteX3" fmla="*/ 12232 w 1273331"/>
              <a:gd name="connsiteY3" fmla="*/ 662157 h 988064"/>
              <a:gd name="connsiteX4" fmla="*/ 47950 w 1273331"/>
              <a:gd name="connsiteY4" fmla="*/ 600243 h 988064"/>
              <a:gd name="connsiteX5" fmla="*/ 105099 w 1273331"/>
              <a:gd name="connsiteY5" fmla="*/ 483563 h 988064"/>
              <a:gd name="connsiteX6" fmla="*/ 183681 w 1273331"/>
              <a:gd name="connsiteY6" fmla="*/ 404981 h 988064"/>
              <a:gd name="connsiteX7" fmla="*/ 245593 w 1273331"/>
              <a:gd name="connsiteY7" fmla="*/ 328781 h 988064"/>
              <a:gd name="connsiteX8" fmla="*/ 159869 w 1273331"/>
              <a:gd name="connsiteY8" fmla="*/ 278775 h 988064"/>
              <a:gd name="connsiteX9" fmla="*/ 86050 w 1273331"/>
              <a:gd name="connsiteY9" fmla="*/ 240675 h 988064"/>
              <a:gd name="connsiteX10" fmla="*/ 40806 w 1273331"/>
              <a:gd name="connsiteY10" fmla="*/ 224006 h 988064"/>
              <a:gd name="connsiteX11" fmla="*/ 45569 w 1273331"/>
              <a:gd name="connsiteY11" fmla="*/ 185906 h 988064"/>
              <a:gd name="connsiteX12" fmla="*/ 50332 w 1273331"/>
              <a:gd name="connsiteY12" fmla="*/ 157331 h 988064"/>
              <a:gd name="connsiteX13" fmla="*/ 90812 w 1273331"/>
              <a:gd name="connsiteY13" fmla="*/ 143043 h 988064"/>
              <a:gd name="connsiteX14" fmla="*/ 126532 w 1273331"/>
              <a:gd name="connsiteY14" fmla="*/ 119231 h 988064"/>
              <a:gd name="connsiteX15" fmla="*/ 150343 w 1273331"/>
              <a:gd name="connsiteY15" fmla="*/ 114468 h 988064"/>
              <a:gd name="connsiteX16" fmla="*/ 167013 w 1273331"/>
              <a:gd name="connsiteY16" fmla="*/ 95419 h 988064"/>
              <a:gd name="connsiteX17" fmla="*/ 195587 w 1273331"/>
              <a:gd name="connsiteY17" fmla="*/ 88275 h 988064"/>
              <a:gd name="connsiteX18" fmla="*/ 221781 w 1273331"/>
              <a:gd name="connsiteY18" fmla="*/ 73988 h 988064"/>
              <a:gd name="connsiteX19" fmla="*/ 267024 w 1273331"/>
              <a:gd name="connsiteY19" fmla="*/ 69224 h 988064"/>
              <a:gd name="connsiteX20" fmla="*/ 314650 w 1273331"/>
              <a:gd name="connsiteY20" fmla="*/ 93038 h 988064"/>
              <a:gd name="connsiteX21" fmla="*/ 347987 w 1273331"/>
              <a:gd name="connsiteY21" fmla="*/ 83513 h 988064"/>
              <a:gd name="connsiteX22" fmla="*/ 369418 w 1273331"/>
              <a:gd name="connsiteY22" fmla="*/ 93038 h 988064"/>
              <a:gd name="connsiteX23" fmla="*/ 376562 w 1273331"/>
              <a:gd name="connsiteY23" fmla="*/ 76369 h 988064"/>
              <a:gd name="connsiteX24" fmla="*/ 409900 w 1273331"/>
              <a:gd name="connsiteY24" fmla="*/ 76369 h 988064"/>
              <a:gd name="connsiteX25" fmla="*/ 445619 w 1273331"/>
              <a:gd name="connsiteY25" fmla="*/ 90656 h 988064"/>
              <a:gd name="connsiteX26" fmla="*/ 478956 w 1273331"/>
              <a:gd name="connsiteY26" fmla="*/ 88274 h 988064"/>
              <a:gd name="connsiteX27" fmla="*/ 519438 w 1273331"/>
              <a:gd name="connsiteY27" fmla="*/ 97800 h 988064"/>
              <a:gd name="connsiteX28" fmla="*/ 540387 w 1273331"/>
              <a:gd name="connsiteY28" fmla="*/ 99587 h 988064"/>
              <a:gd name="connsiteX29" fmla="*/ 533725 w 1273331"/>
              <a:gd name="connsiteY29" fmla="*/ 76369 h 988064"/>
              <a:gd name="connsiteX30" fmla="*/ 502769 w 1273331"/>
              <a:gd name="connsiteY30" fmla="*/ 57319 h 988064"/>
              <a:gd name="connsiteX31" fmla="*/ 574207 w 1273331"/>
              <a:gd name="connsiteY31" fmla="*/ 50175 h 988064"/>
              <a:gd name="connsiteX32" fmla="*/ 595638 w 1273331"/>
              <a:gd name="connsiteY32" fmla="*/ 28744 h 988064"/>
              <a:gd name="connsiteX33" fmla="*/ 626594 w 1273331"/>
              <a:gd name="connsiteY33" fmla="*/ 7313 h 988064"/>
              <a:gd name="connsiteX34" fmla="*/ 650407 w 1273331"/>
              <a:gd name="connsiteY34" fmla="*/ 2549 h 988064"/>
              <a:gd name="connsiteX35" fmla="*/ 669457 w 1273331"/>
              <a:gd name="connsiteY35" fmla="*/ 2550 h 988064"/>
              <a:gd name="connsiteX36" fmla="*/ 674219 w 1273331"/>
              <a:gd name="connsiteY36" fmla="*/ 31125 h 988064"/>
              <a:gd name="connsiteX37" fmla="*/ 698032 w 1273331"/>
              <a:gd name="connsiteY37" fmla="*/ 83513 h 988064"/>
              <a:gd name="connsiteX38" fmla="*/ 724225 w 1273331"/>
              <a:gd name="connsiteY38" fmla="*/ 95419 h 988064"/>
              <a:gd name="connsiteX39" fmla="*/ 724225 w 1273331"/>
              <a:gd name="connsiteY39" fmla="*/ 116850 h 988064"/>
              <a:gd name="connsiteX40" fmla="*/ 750419 w 1273331"/>
              <a:gd name="connsiteY40" fmla="*/ 123994 h 988064"/>
              <a:gd name="connsiteX41" fmla="*/ 764707 w 1273331"/>
              <a:gd name="connsiteY41" fmla="*/ 147805 h 988064"/>
              <a:gd name="connsiteX42" fmla="*/ 786138 w 1273331"/>
              <a:gd name="connsiteY42" fmla="*/ 140663 h 988064"/>
              <a:gd name="connsiteX43" fmla="*/ 838525 w 1273331"/>
              <a:gd name="connsiteY43" fmla="*/ 119231 h 988064"/>
              <a:gd name="connsiteX44" fmla="*/ 843288 w 1273331"/>
              <a:gd name="connsiteY44" fmla="*/ 81131 h 988064"/>
              <a:gd name="connsiteX45" fmla="*/ 879007 w 1273331"/>
              <a:gd name="connsiteY45" fmla="*/ 62081 h 988064"/>
              <a:gd name="connsiteX46" fmla="*/ 902819 w 1273331"/>
              <a:gd name="connsiteY46" fmla="*/ 57319 h 988064"/>
              <a:gd name="connsiteX47" fmla="*/ 917107 w 1273331"/>
              <a:gd name="connsiteY47" fmla="*/ 78750 h 988064"/>
              <a:gd name="connsiteX48" fmla="*/ 936157 w 1273331"/>
              <a:gd name="connsiteY48" fmla="*/ 71606 h 988064"/>
              <a:gd name="connsiteX49" fmla="*/ 957588 w 1273331"/>
              <a:gd name="connsiteY49" fmla="*/ 90656 h 988064"/>
              <a:gd name="connsiteX50" fmla="*/ 979019 w 1273331"/>
              <a:gd name="connsiteY50" fmla="*/ 85894 h 988064"/>
              <a:gd name="connsiteX51" fmla="*/ 988543 w 1273331"/>
              <a:gd name="connsiteY51" fmla="*/ 114468 h 988064"/>
              <a:gd name="connsiteX52" fmla="*/ 995687 w 1273331"/>
              <a:gd name="connsiteY52" fmla="*/ 145425 h 988064"/>
              <a:gd name="connsiteX53" fmla="*/ 995688 w 1273331"/>
              <a:gd name="connsiteY53" fmla="*/ 164475 h 988064"/>
              <a:gd name="connsiteX54" fmla="*/ 1029025 w 1273331"/>
              <a:gd name="connsiteY54" fmla="*/ 207339 h 988064"/>
              <a:gd name="connsiteX55" fmla="*/ 1012357 w 1273331"/>
              <a:gd name="connsiteY55" fmla="*/ 269251 h 988064"/>
              <a:gd name="connsiteX56" fmla="*/ 1057600 w 1273331"/>
              <a:gd name="connsiteY56" fmla="*/ 395457 h 988064"/>
              <a:gd name="connsiteX57" fmla="*/ 1112368 w 1273331"/>
              <a:gd name="connsiteY57" fmla="*/ 438320 h 988064"/>
              <a:gd name="connsiteX58" fmla="*/ 1140944 w 1273331"/>
              <a:gd name="connsiteY58" fmla="*/ 516901 h 988064"/>
              <a:gd name="connsiteX59" fmla="*/ 1171900 w 1273331"/>
              <a:gd name="connsiteY59" fmla="*/ 543095 h 988064"/>
              <a:gd name="connsiteX60" fmla="*/ 1212382 w 1273331"/>
              <a:gd name="connsiteY60" fmla="*/ 597864 h 988064"/>
              <a:gd name="connsiteX61" fmla="*/ 1245719 w 1273331"/>
              <a:gd name="connsiteY61" fmla="*/ 612151 h 988064"/>
              <a:gd name="connsiteX62" fmla="*/ 1273331 w 1273331"/>
              <a:gd name="connsiteY62" fmla="*/ 666225 h 988064"/>
              <a:gd name="connsiteX63" fmla="*/ 1248100 w 1273331"/>
              <a:gd name="connsiteY63" fmla="*/ 726451 h 988064"/>
              <a:gd name="connsiteX64" fmla="*/ 1190950 w 1273331"/>
              <a:gd name="connsiteY64" fmla="*/ 724070 h 988064"/>
              <a:gd name="connsiteX65" fmla="*/ 1174281 w 1273331"/>
              <a:gd name="connsiteY65" fmla="*/ 764551 h 988064"/>
              <a:gd name="connsiteX66" fmla="*/ 1064744 w 1273331"/>
              <a:gd name="connsiteY66" fmla="*/ 833607 h 988064"/>
              <a:gd name="connsiteX67" fmla="*/ 1086175 w 1273331"/>
              <a:gd name="connsiteY67" fmla="*/ 888376 h 988064"/>
              <a:gd name="connsiteX68" fmla="*/ 1090938 w 1273331"/>
              <a:gd name="connsiteY68" fmla="*/ 936001 h 988064"/>
              <a:gd name="connsiteX69" fmla="*/ 1098081 w 1273331"/>
              <a:gd name="connsiteY69" fmla="*/ 978863 h 988064"/>
              <a:gd name="connsiteX70" fmla="*/ 1079032 w 1273331"/>
              <a:gd name="connsiteY70" fmla="*/ 986007 h 988064"/>
              <a:gd name="connsiteX71" fmla="*/ 1050457 w 1273331"/>
              <a:gd name="connsiteY71" fmla="*/ 950289 h 988064"/>
              <a:gd name="connsiteX72" fmla="*/ 1026644 w 1273331"/>
              <a:gd name="connsiteY72" fmla="*/ 950289 h 988064"/>
              <a:gd name="connsiteX73" fmla="*/ 986163 w 1273331"/>
              <a:gd name="connsiteY73" fmla="*/ 921714 h 988064"/>
              <a:gd name="connsiteX74" fmla="*/ 943300 w 1273331"/>
              <a:gd name="connsiteY74" fmla="*/ 933620 h 988064"/>
              <a:gd name="connsiteX75" fmla="*/ 859957 w 1273331"/>
              <a:gd name="connsiteY75" fmla="*/ 947907 h 988064"/>
              <a:gd name="connsiteX76" fmla="*/ 781375 w 1273331"/>
              <a:gd name="connsiteY76" fmla="*/ 964576 h 988064"/>
              <a:gd name="connsiteX77" fmla="*/ 755182 w 1273331"/>
              <a:gd name="connsiteY77" fmla="*/ 959815 h 988064"/>
              <a:gd name="connsiteX78" fmla="*/ 649925 w 1273331"/>
              <a:gd name="connsiteY78" fmla="*/ 920920 h 988064"/>
              <a:gd name="connsiteX79" fmla="*/ 576588 w 1273331"/>
              <a:gd name="connsiteY79" fmla="*/ 919332 h 988064"/>
              <a:gd name="connsiteX80" fmla="*/ 519438 w 1273331"/>
              <a:gd name="connsiteY80" fmla="*/ 959814 h 988064"/>
              <a:gd name="connsiteX81" fmla="*/ 500388 w 1273331"/>
              <a:gd name="connsiteY81" fmla="*/ 902664 h 988064"/>
              <a:gd name="connsiteX82" fmla="*/ 219399 w 1273331"/>
              <a:gd name="connsiteY82" fmla="*/ 759094 h 988064"/>
              <a:gd name="connsiteX0" fmla="*/ 219399 w 1273331"/>
              <a:gd name="connsiteY0" fmla="*/ 759094 h 988064"/>
              <a:gd name="connsiteX1" fmla="*/ 176538 w 1273331"/>
              <a:gd name="connsiteY1" fmla="*/ 814557 h 988064"/>
              <a:gd name="connsiteX2" fmla="*/ 12231 w 1273331"/>
              <a:gd name="connsiteY2" fmla="*/ 762170 h 988064"/>
              <a:gd name="connsiteX3" fmla="*/ 12232 w 1273331"/>
              <a:gd name="connsiteY3" fmla="*/ 662157 h 988064"/>
              <a:gd name="connsiteX4" fmla="*/ 47950 w 1273331"/>
              <a:gd name="connsiteY4" fmla="*/ 600243 h 988064"/>
              <a:gd name="connsiteX5" fmla="*/ 105099 w 1273331"/>
              <a:gd name="connsiteY5" fmla="*/ 483563 h 988064"/>
              <a:gd name="connsiteX6" fmla="*/ 183681 w 1273331"/>
              <a:gd name="connsiteY6" fmla="*/ 404981 h 988064"/>
              <a:gd name="connsiteX7" fmla="*/ 245593 w 1273331"/>
              <a:gd name="connsiteY7" fmla="*/ 328781 h 988064"/>
              <a:gd name="connsiteX8" fmla="*/ 159869 w 1273331"/>
              <a:gd name="connsiteY8" fmla="*/ 278775 h 988064"/>
              <a:gd name="connsiteX9" fmla="*/ 86050 w 1273331"/>
              <a:gd name="connsiteY9" fmla="*/ 240675 h 988064"/>
              <a:gd name="connsiteX10" fmla="*/ 40806 w 1273331"/>
              <a:gd name="connsiteY10" fmla="*/ 224006 h 988064"/>
              <a:gd name="connsiteX11" fmla="*/ 45569 w 1273331"/>
              <a:gd name="connsiteY11" fmla="*/ 185906 h 988064"/>
              <a:gd name="connsiteX12" fmla="*/ 50332 w 1273331"/>
              <a:gd name="connsiteY12" fmla="*/ 157331 h 988064"/>
              <a:gd name="connsiteX13" fmla="*/ 90812 w 1273331"/>
              <a:gd name="connsiteY13" fmla="*/ 143043 h 988064"/>
              <a:gd name="connsiteX14" fmla="*/ 126532 w 1273331"/>
              <a:gd name="connsiteY14" fmla="*/ 119231 h 988064"/>
              <a:gd name="connsiteX15" fmla="*/ 150343 w 1273331"/>
              <a:gd name="connsiteY15" fmla="*/ 114468 h 988064"/>
              <a:gd name="connsiteX16" fmla="*/ 167013 w 1273331"/>
              <a:gd name="connsiteY16" fmla="*/ 95419 h 988064"/>
              <a:gd name="connsiteX17" fmla="*/ 195587 w 1273331"/>
              <a:gd name="connsiteY17" fmla="*/ 88275 h 988064"/>
              <a:gd name="connsiteX18" fmla="*/ 221781 w 1273331"/>
              <a:gd name="connsiteY18" fmla="*/ 73988 h 988064"/>
              <a:gd name="connsiteX19" fmla="*/ 267024 w 1273331"/>
              <a:gd name="connsiteY19" fmla="*/ 69224 h 988064"/>
              <a:gd name="connsiteX20" fmla="*/ 314650 w 1273331"/>
              <a:gd name="connsiteY20" fmla="*/ 93038 h 988064"/>
              <a:gd name="connsiteX21" fmla="*/ 347987 w 1273331"/>
              <a:gd name="connsiteY21" fmla="*/ 83513 h 988064"/>
              <a:gd name="connsiteX22" fmla="*/ 369418 w 1273331"/>
              <a:gd name="connsiteY22" fmla="*/ 93038 h 988064"/>
              <a:gd name="connsiteX23" fmla="*/ 376562 w 1273331"/>
              <a:gd name="connsiteY23" fmla="*/ 76369 h 988064"/>
              <a:gd name="connsiteX24" fmla="*/ 409900 w 1273331"/>
              <a:gd name="connsiteY24" fmla="*/ 76369 h 988064"/>
              <a:gd name="connsiteX25" fmla="*/ 445619 w 1273331"/>
              <a:gd name="connsiteY25" fmla="*/ 90656 h 988064"/>
              <a:gd name="connsiteX26" fmla="*/ 478956 w 1273331"/>
              <a:gd name="connsiteY26" fmla="*/ 88274 h 988064"/>
              <a:gd name="connsiteX27" fmla="*/ 519438 w 1273331"/>
              <a:gd name="connsiteY27" fmla="*/ 97800 h 988064"/>
              <a:gd name="connsiteX28" fmla="*/ 540387 w 1273331"/>
              <a:gd name="connsiteY28" fmla="*/ 99587 h 988064"/>
              <a:gd name="connsiteX29" fmla="*/ 533725 w 1273331"/>
              <a:gd name="connsiteY29" fmla="*/ 76369 h 988064"/>
              <a:gd name="connsiteX30" fmla="*/ 502769 w 1273331"/>
              <a:gd name="connsiteY30" fmla="*/ 57319 h 988064"/>
              <a:gd name="connsiteX31" fmla="*/ 574207 w 1273331"/>
              <a:gd name="connsiteY31" fmla="*/ 50175 h 988064"/>
              <a:gd name="connsiteX32" fmla="*/ 595638 w 1273331"/>
              <a:gd name="connsiteY32" fmla="*/ 28744 h 988064"/>
              <a:gd name="connsiteX33" fmla="*/ 626594 w 1273331"/>
              <a:gd name="connsiteY33" fmla="*/ 7313 h 988064"/>
              <a:gd name="connsiteX34" fmla="*/ 650407 w 1273331"/>
              <a:gd name="connsiteY34" fmla="*/ 2549 h 988064"/>
              <a:gd name="connsiteX35" fmla="*/ 669457 w 1273331"/>
              <a:gd name="connsiteY35" fmla="*/ 2550 h 988064"/>
              <a:gd name="connsiteX36" fmla="*/ 674219 w 1273331"/>
              <a:gd name="connsiteY36" fmla="*/ 31125 h 988064"/>
              <a:gd name="connsiteX37" fmla="*/ 698032 w 1273331"/>
              <a:gd name="connsiteY37" fmla="*/ 83513 h 988064"/>
              <a:gd name="connsiteX38" fmla="*/ 724225 w 1273331"/>
              <a:gd name="connsiteY38" fmla="*/ 95419 h 988064"/>
              <a:gd name="connsiteX39" fmla="*/ 724225 w 1273331"/>
              <a:gd name="connsiteY39" fmla="*/ 116850 h 988064"/>
              <a:gd name="connsiteX40" fmla="*/ 750419 w 1273331"/>
              <a:gd name="connsiteY40" fmla="*/ 123994 h 988064"/>
              <a:gd name="connsiteX41" fmla="*/ 764707 w 1273331"/>
              <a:gd name="connsiteY41" fmla="*/ 147805 h 988064"/>
              <a:gd name="connsiteX42" fmla="*/ 786138 w 1273331"/>
              <a:gd name="connsiteY42" fmla="*/ 140663 h 988064"/>
              <a:gd name="connsiteX43" fmla="*/ 838525 w 1273331"/>
              <a:gd name="connsiteY43" fmla="*/ 119231 h 988064"/>
              <a:gd name="connsiteX44" fmla="*/ 843288 w 1273331"/>
              <a:gd name="connsiteY44" fmla="*/ 81131 h 988064"/>
              <a:gd name="connsiteX45" fmla="*/ 879007 w 1273331"/>
              <a:gd name="connsiteY45" fmla="*/ 62081 h 988064"/>
              <a:gd name="connsiteX46" fmla="*/ 902819 w 1273331"/>
              <a:gd name="connsiteY46" fmla="*/ 57319 h 988064"/>
              <a:gd name="connsiteX47" fmla="*/ 917107 w 1273331"/>
              <a:gd name="connsiteY47" fmla="*/ 78750 h 988064"/>
              <a:gd name="connsiteX48" fmla="*/ 936157 w 1273331"/>
              <a:gd name="connsiteY48" fmla="*/ 71606 h 988064"/>
              <a:gd name="connsiteX49" fmla="*/ 957588 w 1273331"/>
              <a:gd name="connsiteY49" fmla="*/ 90656 h 988064"/>
              <a:gd name="connsiteX50" fmla="*/ 979019 w 1273331"/>
              <a:gd name="connsiteY50" fmla="*/ 85894 h 988064"/>
              <a:gd name="connsiteX51" fmla="*/ 988543 w 1273331"/>
              <a:gd name="connsiteY51" fmla="*/ 114468 h 988064"/>
              <a:gd name="connsiteX52" fmla="*/ 995687 w 1273331"/>
              <a:gd name="connsiteY52" fmla="*/ 145425 h 988064"/>
              <a:gd name="connsiteX53" fmla="*/ 995688 w 1273331"/>
              <a:gd name="connsiteY53" fmla="*/ 164475 h 988064"/>
              <a:gd name="connsiteX54" fmla="*/ 1029025 w 1273331"/>
              <a:gd name="connsiteY54" fmla="*/ 207339 h 988064"/>
              <a:gd name="connsiteX55" fmla="*/ 1012357 w 1273331"/>
              <a:gd name="connsiteY55" fmla="*/ 269251 h 988064"/>
              <a:gd name="connsiteX56" fmla="*/ 1057600 w 1273331"/>
              <a:gd name="connsiteY56" fmla="*/ 395457 h 988064"/>
              <a:gd name="connsiteX57" fmla="*/ 1112368 w 1273331"/>
              <a:gd name="connsiteY57" fmla="*/ 438320 h 988064"/>
              <a:gd name="connsiteX58" fmla="*/ 1140944 w 1273331"/>
              <a:gd name="connsiteY58" fmla="*/ 516901 h 988064"/>
              <a:gd name="connsiteX59" fmla="*/ 1171900 w 1273331"/>
              <a:gd name="connsiteY59" fmla="*/ 543095 h 988064"/>
              <a:gd name="connsiteX60" fmla="*/ 1212382 w 1273331"/>
              <a:gd name="connsiteY60" fmla="*/ 597864 h 988064"/>
              <a:gd name="connsiteX61" fmla="*/ 1245719 w 1273331"/>
              <a:gd name="connsiteY61" fmla="*/ 612151 h 988064"/>
              <a:gd name="connsiteX62" fmla="*/ 1273331 w 1273331"/>
              <a:gd name="connsiteY62" fmla="*/ 666225 h 988064"/>
              <a:gd name="connsiteX63" fmla="*/ 1248100 w 1273331"/>
              <a:gd name="connsiteY63" fmla="*/ 726451 h 988064"/>
              <a:gd name="connsiteX64" fmla="*/ 1190950 w 1273331"/>
              <a:gd name="connsiteY64" fmla="*/ 724070 h 988064"/>
              <a:gd name="connsiteX65" fmla="*/ 1174281 w 1273331"/>
              <a:gd name="connsiteY65" fmla="*/ 764551 h 988064"/>
              <a:gd name="connsiteX66" fmla="*/ 1064744 w 1273331"/>
              <a:gd name="connsiteY66" fmla="*/ 833607 h 988064"/>
              <a:gd name="connsiteX67" fmla="*/ 1086175 w 1273331"/>
              <a:gd name="connsiteY67" fmla="*/ 888376 h 988064"/>
              <a:gd name="connsiteX68" fmla="*/ 1090938 w 1273331"/>
              <a:gd name="connsiteY68" fmla="*/ 936001 h 988064"/>
              <a:gd name="connsiteX69" fmla="*/ 1098081 w 1273331"/>
              <a:gd name="connsiteY69" fmla="*/ 978863 h 988064"/>
              <a:gd name="connsiteX70" fmla="*/ 1079032 w 1273331"/>
              <a:gd name="connsiteY70" fmla="*/ 986007 h 988064"/>
              <a:gd name="connsiteX71" fmla="*/ 1050457 w 1273331"/>
              <a:gd name="connsiteY71" fmla="*/ 950289 h 988064"/>
              <a:gd name="connsiteX72" fmla="*/ 1026644 w 1273331"/>
              <a:gd name="connsiteY72" fmla="*/ 950289 h 988064"/>
              <a:gd name="connsiteX73" fmla="*/ 986163 w 1273331"/>
              <a:gd name="connsiteY73" fmla="*/ 921714 h 988064"/>
              <a:gd name="connsiteX74" fmla="*/ 943300 w 1273331"/>
              <a:gd name="connsiteY74" fmla="*/ 933620 h 988064"/>
              <a:gd name="connsiteX75" fmla="*/ 859957 w 1273331"/>
              <a:gd name="connsiteY75" fmla="*/ 947907 h 988064"/>
              <a:gd name="connsiteX76" fmla="*/ 781375 w 1273331"/>
              <a:gd name="connsiteY76" fmla="*/ 964576 h 988064"/>
              <a:gd name="connsiteX77" fmla="*/ 755182 w 1273331"/>
              <a:gd name="connsiteY77" fmla="*/ 959815 h 988064"/>
              <a:gd name="connsiteX78" fmla="*/ 649925 w 1273331"/>
              <a:gd name="connsiteY78" fmla="*/ 920920 h 988064"/>
              <a:gd name="connsiteX79" fmla="*/ 576588 w 1273331"/>
              <a:gd name="connsiteY79" fmla="*/ 919332 h 988064"/>
              <a:gd name="connsiteX80" fmla="*/ 519438 w 1273331"/>
              <a:gd name="connsiteY80" fmla="*/ 959814 h 988064"/>
              <a:gd name="connsiteX81" fmla="*/ 500388 w 1273331"/>
              <a:gd name="connsiteY81" fmla="*/ 902664 h 988064"/>
              <a:gd name="connsiteX82" fmla="*/ 219399 w 1273331"/>
              <a:gd name="connsiteY82" fmla="*/ 759094 h 988064"/>
              <a:gd name="connsiteX0" fmla="*/ 227974 w 1281906"/>
              <a:gd name="connsiteY0" fmla="*/ 759094 h 988064"/>
              <a:gd name="connsiteX1" fmla="*/ 185113 w 1281906"/>
              <a:gd name="connsiteY1" fmla="*/ 814557 h 988064"/>
              <a:gd name="connsiteX2" fmla="*/ 20806 w 1281906"/>
              <a:gd name="connsiteY2" fmla="*/ 762170 h 988064"/>
              <a:gd name="connsiteX3" fmla="*/ 1757 w 1281906"/>
              <a:gd name="connsiteY3" fmla="*/ 731214 h 988064"/>
              <a:gd name="connsiteX4" fmla="*/ 20807 w 1281906"/>
              <a:gd name="connsiteY4" fmla="*/ 662157 h 988064"/>
              <a:gd name="connsiteX5" fmla="*/ 56525 w 1281906"/>
              <a:gd name="connsiteY5" fmla="*/ 600243 h 988064"/>
              <a:gd name="connsiteX6" fmla="*/ 113674 w 1281906"/>
              <a:gd name="connsiteY6" fmla="*/ 483563 h 988064"/>
              <a:gd name="connsiteX7" fmla="*/ 192256 w 1281906"/>
              <a:gd name="connsiteY7" fmla="*/ 404981 h 988064"/>
              <a:gd name="connsiteX8" fmla="*/ 254168 w 1281906"/>
              <a:gd name="connsiteY8" fmla="*/ 328781 h 988064"/>
              <a:gd name="connsiteX9" fmla="*/ 168444 w 1281906"/>
              <a:gd name="connsiteY9" fmla="*/ 278775 h 988064"/>
              <a:gd name="connsiteX10" fmla="*/ 94625 w 1281906"/>
              <a:gd name="connsiteY10" fmla="*/ 240675 h 988064"/>
              <a:gd name="connsiteX11" fmla="*/ 49381 w 1281906"/>
              <a:gd name="connsiteY11" fmla="*/ 224006 h 988064"/>
              <a:gd name="connsiteX12" fmla="*/ 54144 w 1281906"/>
              <a:gd name="connsiteY12" fmla="*/ 185906 h 988064"/>
              <a:gd name="connsiteX13" fmla="*/ 58907 w 1281906"/>
              <a:gd name="connsiteY13" fmla="*/ 157331 h 988064"/>
              <a:gd name="connsiteX14" fmla="*/ 99387 w 1281906"/>
              <a:gd name="connsiteY14" fmla="*/ 143043 h 988064"/>
              <a:gd name="connsiteX15" fmla="*/ 135107 w 1281906"/>
              <a:gd name="connsiteY15" fmla="*/ 119231 h 988064"/>
              <a:gd name="connsiteX16" fmla="*/ 158918 w 1281906"/>
              <a:gd name="connsiteY16" fmla="*/ 114468 h 988064"/>
              <a:gd name="connsiteX17" fmla="*/ 175588 w 1281906"/>
              <a:gd name="connsiteY17" fmla="*/ 95419 h 988064"/>
              <a:gd name="connsiteX18" fmla="*/ 204162 w 1281906"/>
              <a:gd name="connsiteY18" fmla="*/ 88275 h 988064"/>
              <a:gd name="connsiteX19" fmla="*/ 230356 w 1281906"/>
              <a:gd name="connsiteY19" fmla="*/ 73988 h 988064"/>
              <a:gd name="connsiteX20" fmla="*/ 275599 w 1281906"/>
              <a:gd name="connsiteY20" fmla="*/ 69224 h 988064"/>
              <a:gd name="connsiteX21" fmla="*/ 323225 w 1281906"/>
              <a:gd name="connsiteY21" fmla="*/ 93038 h 988064"/>
              <a:gd name="connsiteX22" fmla="*/ 356562 w 1281906"/>
              <a:gd name="connsiteY22" fmla="*/ 83513 h 988064"/>
              <a:gd name="connsiteX23" fmla="*/ 377993 w 1281906"/>
              <a:gd name="connsiteY23" fmla="*/ 93038 h 988064"/>
              <a:gd name="connsiteX24" fmla="*/ 385137 w 1281906"/>
              <a:gd name="connsiteY24" fmla="*/ 76369 h 988064"/>
              <a:gd name="connsiteX25" fmla="*/ 418475 w 1281906"/>
              <a:gd name="connsiteY25" fmla="*/ 76369 h 988064"/>
              <a:gd name="connsiteX26" fmla="*/ 454194 w 1281906"/>
              <a:gd name="connsiteY26" fmla="*/ 90656 h 988064"/>
              <a:gd name="connsiteX27" fmla="*/ 487531 w 1281906"/>
              <a:gd name="connsiteY27" fmla="*/ 88274 h 988064"/>
              <a:gd name="connsiteX28" fmla="*/ 528013 w 1281906"/>
              <a:gd name="connsiteY28" fmla="*/ 97800 h 988064"/>
              <a:gd name="connsiteX29" fmla="*/ 548962 w 1281906"/>
              <a:gd name="connsiteY29" fmla="*/ 99587 h 988064"/>
              <a:gd name="connsiteX30" fmla="*/ 542300 w 1281906"/>
              <a:gd name="connsiteY30" fmla="*/ 76369 h 988064"/>
              <a:gd name="connsiteX31" fmla="*/ 511344 w 1281906"/>
              <a:gd name="connsiteY31" fmla="*/ 57319 h 988064"/>
              <a:gd name="connsiteX32" fmla="*/ 582782 w 1281906"/>
              <a:gd name="connsiteY32" fmla="*/ 50175 h 988064"/>
              <a:gd name="connsiteX33" fmla="*/ 604213 w 1281906"/>
              <a:gd name="connsiteY33" fmla="*/ 28744 h 988064"/>
              <a:gd name="connsiteX34" fmla="*/ 635169 w 1281906"/>
              <a:gd name="connsiteY34" fmla="*/ 7313 h 988064"/>
              <a:gd name="connsiteX35" fmla="*/ 658982 w 1281906"/>
              <a:gd name="connsiteY35" fmla="*/ 2549 h 988064"/>
              <a:gd name="connsiteX36" fmla="*/ 678032 w 1281906"/>
              <a:gd name="connsiteY36" fmla="*/ 2550 h 988064"/>
              <a:gd name="connsiteX37" fmla="*/ 682794 w 1281906"/>
              <a:gd name="connsiteY37" fmla="*/ 31125 h 988064"/>
              <a:gd name="connsiteX38" fmla="*/ 706607 w 1281906"/>
              <a:gd name="connsiteY38" fmla="*/ 83513 h 988064"/>
              <a:gd name="connsiteX39" fmla="*/ 732800 w 1281906"/>
              <a:gd name="connsiteY39" fmla="*/ 95419 h 988064"/>
              <a:gd name="connsiteX40" fmla="*/ 732800 w 1281906"/>
              <a:gd name="connsiteY40" fmla="*/ 116850 h 988064"/>
              <a:gd name="connsiteX41" fmla="*/ 758994 w 1281906"/>
              <a:gd name="connsiteY41" fmla="*/ 123994 h 988064"/>
              <a:gd name="connsiteX42" fmla="*/ 773282 w 1281906"/>
              <a:gd name="connsiteY42" fmla="*/ 147805 h 988064"/>
              <a:gd name="connsiteX43" fmla="*/ 794713 w 1281906"/>
              <a:gd name="connsiteY43" fmla="*/ 140663 h 988064"/>
              <a:gd name="connsiteX44" fmla="*/ 847100 w 1281906"/>
              <a:gd name="connsiteY44" fmla="*/ 119231 h 988064"/>
              <a:gd name="connsiteX45" fmla="*/ 851863 w 1281906"/>
              <a:gd name="connsiteY45" fmla="*/ 81131 h 988064"/>
              <a:gd name="connsiteX46" fmla="*/ 887582 w 1281906"/>
              <a:gd name="connsiteY46" fmla="*/ 62081 h 988064"/>
              <a:gd name="connsiteX47" fmla="*/ 911394 w 1281906"/>
              <a:gd name="connsiteY47" fmla="*/ 57319 h 988064"/>
              <a:gd name="connsiteX48" fmla="*/ 925682 w 1281906"/>
              <a:gd name="connsiteY48" fmla="*/ 78750 h 988064"/>
              <a:gd name="connsiteX49" fmla="*/ 944732 w 1281906"/>
              <a:gd name="connsiteY49" fmla="*/ 71606 h 988064"/>
              <a:gd name="connsiteX50" fmla="*/ 966163 w 1281906"/>
              <a:gd name="connsiteY50" fmla="*/ 90656 h 988064"/>
              <a:gd name="connsiteX51" fmla="*/ 987594 w 1281906"/>
              <a:gd name="connsiteY51" fmla="*/ 85894 h 988064"/>
              <a:gd name="connsiteX52" fmla="*/ 997118 w 1281906"/>
              <a:gd name="connsiteY52" fmla="*/ 114468 h 988064"/>
              <a:gd name="connsiteX53" fmla="*/ 1004262 w 1281906"/>
              <a:gd name="connsiteY53" fmla="*/ 145425 h 988064"/>
              <a:gd name="connsiteX54" fmla="*/ 1004263 w 1281906"/>
              <a:gd name="connsiteY54" fmla="*/ 164475 h 988064"/>
              <a:gd name="connsiteX55" fmla="*/ 1037600 w 1281906"/>
              <a:gd name="connsiteY55" fmla="*/ 207339 h 988064"/>
              <a:gd name="connsiteX56" fmla="*/ 1020932 w 1281906"/>
              <a:gd name="connsiteY56" fmla="*/ 269251 h 988064"/>
              <a:gd name="connsiteX57" fmla="*/ 1066175 w 1281906"/>
              <a:gd name="connsiteY57" fmla="*/ 395457 h 988064"/>
              <a:gd name="connsiteX58" fmla="*/ 1120943 w 1281906"/>
              <a:gd name="connsiteY58" fmla="*/ 438320 h 988064"/>
              <a:gd name="connsiteX59" fmla="*/ 1149519 w 1281906"/>
              <a:gd name="connsiteY59" fmla="*/ 516901 h 988064"/>
              <a:gd name="connsiteX60" fmla="*/ 1180475 w 1281906"/>
              <a:gd name="connsiteY60" fmla="*/ 543095 h 988064"/>
              <a:gd name="connsiteX61" fmla="*/ 1220957 w 1281906"/>
              <a:gd name="connsiteY61" fmla="*/ 597864 h 988064"/>
              <a:gd name="connsiteX62" fmla="*/ 1254294 w 1281906"/>
              <a:gd name="connsiteY62" fmla="*/ 612151 h 988064"/>
              <a:gd name="connsiteX63" fmla="*/ 1281906 w 1281906"/>
              <a:gd name="connsiteY63" fmla="*/ 666225 h 988064"/>
              <a:gd name="connsiteX64" fmla="*/ 1256675 w 1281906"/>
              <a:gd name="connsiteY64" fmla="*/ 726451 h 988064"/>
              <a:gd name="connsiteX65" fmla="*/ 1199525 w 1281906"/>
              <a:gd name="connsiteY65" fmla="*/ 724070 h 988064"/>
              <a:gd name="connsiteX66" fmla="*/ 1182856 w 1281906"/>
              <a:gd name="connsiteY66" fmla="*/ 764551 h 988064"/>
              <a:gd name="connsiteX67" fmla="*/ 1073319 w 1281906"/>
              <a:gd name="connsiteY67" fmla="*/ 833607 h 988064"/>
              <a:gd name="connsiteX68" fmla="*/ 1094750 w 1281906"/>
              <a:gd name="connsiteY68" fmla="*/ 888376 h 988064"/>
              <a:gd name="connsiteX69" fmla="*/ 1099513 w 1281906"/>
              <a:gd name="connsiteY69" fmla="*/ 936001 h 988064"/>
              <a:gd name="connsiteX70" fmla="*/ 1106656 w 1281906"/>
              <a:gd name="connsiteY70" fmla="*/ 978863 h 988064"/>
              <a:gd name="connsiteX71" fmla="*/ 1087607 w 1281906"/>
              <a:gd name="connsiteY71" fmla="*/ 986007 h 988064"/>
              <a:gd name="connsiteX72" fmla="*/ 1059032 w 1281906"/>
              <a:gd name="connsiteY72" fmla="*/ 950289 h 988064"/>
              <a:gd name="connsiteX73" fmla="*/ 1035219 w 1281906"/>
              <a:gd name="connsiteY73" fmla="*/ 950289 h 988064"/>
              <a:gd name="connsiteX74" fmla="*/ 994738 w 1281906"/>
              <a:gd name="connsiteY74" fmla="*/ 921714 h 988064"/>
              <a:gd name="connsiteX75" fmla="*/ 951875 w 1281906"/>
              <a:gd name="connsiteY75" fmla="*/ 933620 h 988064"/>
              <a:gd name="connsiteX76" fmla="*/ 868532 w 1281906"/>
              <a:gd name="connsiteY76" fmla="*/ 947907 h 988064"/>
              <a:gd name="connsiteX77" fmla="*/ 789950 w 1281906"/>
              <a:gd name="connsiteY77" fmla="*/ 964576 h 988064"/>
              <a:gd name="connsiteX78" fmla="*/ 763757 w 1281906"/>
              <a:gd name="connsiteY78" fmla="*/ 959815 h 988064"/>
              <a:gd name="connsiteX79" fmla="*/ 658500 w 1281906"/>
              <a:gd name="connsiteY79" fmla="*/ 920920 h 988064"/>
              <a:gd name="connsiteX80" fmla="*/ 585163 w 1281906"/>
              <a:gd name="connsiteY80" fmla="*/ 919332 h 988064"/>
              <a:gd name="connsiteX81" fmla="*/ 528013 w 1281906"/>
              <a:gd name="connsiteY81" fmla="*/ 959814 h 988064"/>
              <a:gd name="connsiteX82" fmla="*/ 508963 w 1281906"/>
              <a:gd name="connsiteY82" fmla="*/ 902664 h 988064"/>
              <a:gd name="connsiteX83" fmla="*/ 227974 w 1281906"/>
              <a:gd name="connsiteY83" fmla="*/ 759094 h 988064"/>
              <a:gd name="connsiteX0" fmla="*/ 226217 w 1280149"/>
              <a:gd name="connsiteY0" fmla="*/ 759094 h 988064"/>
              <a:gd name="connsiteX1" fmla="*/ 183356 w 1280149"/>
              <a:gd name="connsiteY1" fmla="*/ 814557 h 988064"/>
              <a:gd name="connsiteX2" fmla="*/ 59531 w 1280149"/>
              <a:gd name="connsiteY2" fmla="*/ 776457 h 988064"/>
              <a:gd name="connsiteX3" fmla="*/ 19049 w 1280149"/>
              <a:gd name="connsiteY3" fmla="*/ 762170 h 988064"/>
              <a:gd name="connsiteX4" fmla="*/ 0 w 1280149"/>
              <a:gd name="connsiteY4" fmla="*/ 731214 h 988064"/>
              <a:gd name="connsiteX5" fmla="*/ 19050 w 1280149"/>
              <a:gd name="connsiteY5" fmla="*/ 662157 h 988064"/>
              <a:gd name="connsiteX6" fmla="*/ 54768 w 1280149"/>
              <a:gd name="connsiteY6" fmla="*/ 600243 h 988064"/>
              <a:gd name="connsiteX7" fmla="*/ 111917 w 1280149"/>
              <a:gd name="connsiteY7" fmla="*/ 483563 h 988064"/>
              <a:gd name="connsiteX8" fmla="*/ 190499 w 1280149"/>
              <a:gd name="connsiteY8" fmla="*/ 404981 h 988064"/>
              <a:gd name="connsiteX9" fmla="*/ 252411 w 1280149"/>
              <a:gd name="connsiteY9" fmla="*/ 328781 h 988064"/>
              <a:gd name="connsiteX10" fmla="*/ 166687 w 1280149"/>
              <a:gd name="connsiteY10" fmla="*/ 278775 h 988064"/>
              <a:gd name="connsiteX11" fmla="*/ 92868 w 1280149"/>
              <a:gd name="connsiteY11" fmla="*/ 240675 h 988064"/>
              <a:gd name="connsiteX12" fmla="*/ 47624 w 1280149"/>
              <a:gd name="connsiteY12" fmla="*/ 224006 h 988064"/>
              <a:gd name="connsiteX13" fmla="*/ 52387 w 1280149"/>
              <a:gd name="connsiteY13" fmla="*/ 185906 h 988064"/>
              <a:gd name="connsiteX14" fmla="*/ 57150 w 1280149"/>
              <a:gd name="connsiteY14" fmla="*/ 157331 h 988064"/>
              <a:gd name="connsiteX15" fmla="*/ 97630 w 1280149"/>
              <a:gd name="connsiteY15" fmla="*/ 143043 h 988064"/>
              <a:gd name="connsiteX16" fmla="*/ 133350 w 1280149"/>
              <a:gd name="connsiteY16" fmla="*/ 119231 h 988064"/>
              <a:gd name="connsiteX17" fmla="*/ 157161 w 1280149"/>
              <a:gd name="connsiteY17" fmla="*/ 114468 h 988064"/>
              <a:gd name="connsiteX18" fmla="*/ 173831 w 1280149"/>
              <a:gd name="connsiteY18" fmla="*/ 95419 h 988064"/>
              <a:gd name="connsiteX19" fmla="*/ 202405 w 1280149"/>
              <a:gd name="connsiteY19" fmla="*/ 88275 h 988064"/>
              <a:gd name="connsiteX20" fmla="*/ 228599 w 1280149"/>
              <a:gd name="connsiteY20" fmla="*/ 73988 h 988064"/>
              <a:gd name="connsiteX21" fmla="*/ 273842 w 1280149"/>
              <a:gd name="connsiteY21" fmla="*/ 69224 h 988064"/>
              <a:gd name="connsiteX22" fmla="*/ 321468 w 1280149"/>
              <a:gd name="connsiteY22" fmla="*/ 93038 h 988064"/>
              <a:gd name="connsiteX23" fmla="*/ 354805 w 1280149"/>
              <a:gd name="connsiteY23" fmla="*/ 83513 h 988064"/>
              <a:gd name="connsiteX24" fmla="*/ 376236 w 1280149"/>
              <a:gd name="connsiteY24" fmla="*/ 93038 h 988064"/>
              <a:gd name="connsiteX25" fmla="*/ 383380 w 1280149"/>
              <a:gd name="connsiteY25" fmla="*/ 76369 h 988064"/>
              <a:gd name="connsiteX26" fmla="*/ 416718 w 1280149"/>
              <a:gd name="connsiteY26" fmla="*/ 76369 h 988064"/>
              <a:gd name="connsiteX27" fmla="*/ 452437 w 1280149"/>
              <a:gd name="connsiteY27" fmla="*/ 90656 h 988064"/>
              <a:gd name="connsiteX28" fmla="*/ 485774 w 1280149"/>
              <a:gd name="connsiteY28" fmla="*/ 88274 h 988064"/>
              <a:gd name="connsiteX29" fmla="*/ 526256 w 1280149"/>
              <a:gd name="connsiteY29" fmla="*/ 97800 h 988064"/>
              <a:gd name="connsiteX30" fmla="*/ 547205 w 1280149"/>
              <a:gd name="connsiteY30" fmla="*/ 99587 h 988064"/>
              <a:gd name="connsiteX31" fmla="*/ 540543 w 1280149"/>
              <a:gd name="connsiteY31" fmla="*/ 76369 h 988064"/>
              <a:gd name="connsiteX32" fmla="*/ 509587 w 1280149"/>
              <a:gd name="connsiteY32" fmla="*/ 57319 h 988064"/>
              <a:gd name="connsiteX33" fmla="*/ 581025 w 1280149"/>
              <a:gd name="connsiteY33" fmla="*/ 50175 h 988064"/>
              <a:gd name="connsiteX34" fmla="*/ 602456 w 1280149"/>
              <a:gd name="connsiteY34" fmla="*/ 28744 h 988064"/>
              <a:gd name="connsiteX35" fmla="*/ 633412 w 1280149"/>
              <a:gd name="connsiteY35" fmla="*/ 7313 h 988064"/>
              <a:gd name="connsiteX36" fmla="*/ 657225 w 1280149"/>
              <a:gd name="connsiteY36" fmla="*/ 2549 h 988064"/>
              <a:gd name="connsiteX37" fmla="*/ 676275 w 1280149"/>
              <a:gd name="connsiteY37" fmla="*/ 2550 h 988064"/>
              <a:gd name="connsiteX38" fmla="*/ 681037 w 1280149"/>
              <a:gd name="connsiteY38" fmla="*/ 31125 h 988064"/>
              <a:gd name="connsiteX39" fmla="*/ 704850 w 1280149"/>
              <a:gd name="connsiteY39" fmla="*/ 83513 h 988064"/>
              <a:gd name="connsiteX40" fmla="*/ 731043 w 1280149"/>
              <a:gd name="connsiteY40" fmla="*/ 95419 h 988064"/>
              <a:gd name="connsiteX41" fmla="*/ 731043 w 1280149"/>
              <a:gd name="connsiteY41" fmla="*/ 116850 h 988064"/>
              <a:gd name="connsiteX42" fmla="*/ 757237 w 1280149"/>
              <a:gd name="connsiteY42" fmla="*/ 123994 h 988064"/>
              <a:gd name="connsiteX43" fmla="*/ 771525 w 1280149"/>
              <a:gd name="connsiteY43" fmla="*/ 147805 h 988064"/>
              <a:gd name="connsiteX44" fmla="*/ 792956 w 1280149"/>
              <a:gd name="connsiteY44" fmla="*/ 140663 h 988064"/>
              <a:gd name="connsiteX45" fmla="*/ 845343 w 1280149"/>
              <a:gd name="connsiteY45" fmla="*/ 119231 h 988064"/>
              <a:gd name="connsiteX46" fmla="*/ 850106 w 1280149"/>
              <a:gd name="connsiteY46" fmla="*/ 81131 h 988064"/>
              <a:gd name="connsiteX47" fmla="*/ 885825 w 1280149"/>
              <a:gd name="connsiteY47" fmla="*/ 62081 h 988064"/>
              <a:gd name="connsiteX48" fmla="*/ 909637 w 1280149"/>
              <a:gd name="connsiteY48" fmla="*/ 57319 h 988064"/>
              <a:gd name="connsiteX49" fmla="*/ 923925 w 1280149"/>
              <a:gd name="connsiteY49" fmla="*/ 78750 h 988064"/>
              <a:gd name="connsiteX50" fmla="*/ 942975 w 1280149"/>
              <a:gd name="connsiteY50" fmla="*/ 71606 h 988064"/>
              <a:gd name="connsiteX51" fmla="*/ 964406 w 1280149"/>
              <a:gd name="connsiteY51" fmla="*/ 90656 h 988064"/>
              <a:gd name="connsiteX52" fmla="*/ 985837 w 1280149"/>
              <a:gd name="connsiteY52" fmla="*/ 85894 h 988064"/>
              <a:gd name="connsiteX53" fmla="*/ 995361 w 1280149"/>
              <a:gd name="connsiteY53" fmla="*/ 114468 h 988064"/>
              <a:gd name="connsiteX54" fmla="*/ 1002505 w 1280149"/>
              <a:gd name="connsiteY54" fmla="*/ 145425 h 988064"/>
              <a:gd name="connsiteX55" fmla="*/ 1002506 w 1280149"/>
              <a:gd name="connsiteY55" fmla="*/ 164475 h 988064"/>
              <a:gd name="connsiteX56" fmla="*/ 1035843 w 1280149"/>
              <a:gd name="connsiteY56" fmla="*/ 207339 h 988064"/>
              <a:gd name="connsiteX57" fmla="*/ 1019175 w 1280149"/>
              <a:gd name="connsiteY57" fmla="*/ 269251 h 988064"/>
              <a:gd name="connsiteX58" fmla="*/ 1064418 w 1280149"/>
              <a:gd name="connsiteY58" fmla="*/ 395457 h 988064"/>
              <a:gd name="connsiteX59" fmla="*/ 1119186 w 1280149"/>
              <a:gd name="connsiteY59" fmla="*/ 438320 h 988064"/>
              <a:gd name="connsiteX60" fmla="*/ 1147762 w 1280149"/>
              <a:gd name="connsiteY60" fmla="*/ 516901 h 988064"/>
              <a:gd name="connsiteX61" fmla="*/ 1178718 w 1280149"/>
              <a:gd name="connsiteY61" fmla="*/ 543095 h 988064"/>
              <a:gd name="connsiteX62" fmla="*/ 1219200 w 1280149"/>
              <a:gd name="connsiteY62" fmla="*/ 597864 h 988064"/>
              <a:gd name="connsiteX63" fmla="*/ 1252537 w 1280149"/>
              <a:gd name="connsiteY63" fmla="*/ 612151 h 988064"/>
              <a:gd name="connsiteX64" fmla="*/ 1280149 w 1280149"/>
              <a:gd name="connsiteY64" fmla="*/ 666225 h 988064"/>
              <a:gd name="connsiteX65" fmla="*/ 1254918 w 1280149"/>
              <a:gd name="connsiteY65" fmla="*/ 726451 h 988064"/>
              <a:gd name="connsiteX66" fmla="*/ 1197768 w 1280149"/>
              <a:gd name="connsiteY66" fmla="*/ 724070 h 988064"/>
              <a:gd name="connsiteX67" fmla="*/ 1181099 w 1280149"/>
              <a:gd name="connsiteY67" fmla="*/ 764551 h 988064"/>
              <a:gd name="connsiteX68" fmla="*/ 1071562 w 1280149"/>
              <a:gd name="connsiteY68" fmla="*/ 833607 h 988064"/>
              <a:gd name="connsiteX69" fmla="*/ 1092993 w 1280149"/>
              <a:gd name="connsiteY69" fmla="*/ 888376 h 988064"/>
              <a:gd name="connsiteX70" fmla="*/ 1097756 w 1280149"/>
              <a:gd name="connsiteY70" fmla="*/ 936001 h 988064"/>
              <a:gd name="connsiteX71" fmla="*/ 1104899 w 1280149"/>
              <a:gd name="connsiteY71" fmla="*/ 978863 h 988064"/>
              <a:gd name="connsiteX72" fmla="*/ 1085850 w 1280149"/>
              <a:gd name="connsiteY72" fmla="*/ 986007 h 988064"/>
              <a:gd name="connsiteX73" fmla="*/ 1057275 w 1280149"/>
              <a:gd name="connsiteY73" fmla="*/ 950289 h 988064"/>
              <a:gd name="connsiteX74" fmla="*/ 1033462 w 1280149"/>
              <a:gd name="connsiteY74" fmla="*/ 950289 h 988064"/>
              <a:gd name="connsiteX75" fmla="*/ 992981 w 1280149"/>
              <a:gd name="connsiteY75" fmla="*/ 921714 h 988064"/>
              <a:gd name="connsiteX76" fmla="*/ 950118 w 1280149"/>
              <a:gd name="connsiteY76" fmla="*/ 933620 h 988064"/>
              <a:gd name="connsiteX77" fmla="*/ 866775 w 1280149"/>
              <a:gd name="connsiteY77" fmla="*/ 947907 h 988064"/>
              <a:gd name="connsiteX78" fmla="*/ 788193 w 1280149"/>
              <a:gd name="connsiteY78" fmla="*/ 964576 h 988064"/>
              <a:gd name="connsiteX79" fmla="*/ 762000 w 1280149"/>
              <a:gd name="connsiteY79" fmla="*/ 959815 h 988064"/>
              <a:gd name="connsiteX80" fmla="*/ 656743 w 1280149"/>
              <a:gd name="connsiteY80" fmla="*/ 920920 h 988064"/>
              <a:gd name="connsiteX81" fmla="*/ 583406 w 1280149"/>
              <a:gd name="connsiteY81" fmla="*/ 919332 h 988064"/>
              <a:gd name="connsiteX82" fmla="*/ 526256 w 1280149"/>
              <a:gd name="connsiteY82" fmla="*/ 959814 h 988064"/>
              <a:gd name="connsiteX83" fmla="*/ 507206 w 1280149"/>
              <a:gd name="connsiteY83" fmla="*/ 902664 h 988064"/>
              <a:gd name="connsiteX84" fmla="*/ 226217 w 1280149"/>
              <a:gd name="connsiteY84" fmla="*/ 759094 h 988064"/>
              <a:gd name="connsiteX0" fmla="*/ 226217 w 1280149"/>
              <a:gd name="connsiteY0" fmla="*/ 759094 h 988064"/>
              <a:gd name="connsiteX1" fmla="*/ 183356 w 1280149"/>
              <a:gd name="connsiteY1" fmla="*/ 814557 h 988064"/>
              <a:gd name="connsiteX2" fmla="*/ 140493 w 1280149"/>
              <a:gd name="connsiteY2" fmla="*/ 797889 h 988064"/>
              <a:gd name="connsiteX3" fmla="*/ 59531 w 1280149"/>
              <a:gd name="connsiteY3" fmla="*/ 776457 h 988064"/>
              <a:gd name="connsiteX4" fmla="*/ 19049 w 1280149"/>
              <a:gd name="connsiteY4" fmla="*/ 762170 h 988064"/>
              <a:gd name="connsiteX5" fmla="*/ 0 w 1280149"/>
              <a:gd name="connsiteY5" fmla="*/ 731214 h 988064"/>
              <a:gd name="connsiteX6" fmla="*/ 19050 w 1280149"/>
              <a:gd name="connsiteY6" fmla="*/ 662157 h 988064"/>
              <a:gd name="connsiteX7" fmla="*/ 54768 w 1280149"/>
              <a:gd name="connsiteY7" fmla="*/ 600243 h 988064"/>
              <a:gd name="connsiteX8" fmla="*/ 111917 w 1280149"/>
              <a:gd name="connsiteY8" fmla="*/ 483563 h 988064"/>
              <a:gd name="connsiteX9" fmla="*/ 190499 w 1280149"/>
              <a:gd name="connsiteY9" fmla="*/ 404981 h 988064"/>
              <a:gd name="connsiteX10" fmla="*/ 252411 w 1280149"/>
              <a:gd name="connsiteY10" fmla="*/ 328781 h 988064"/>
              <a:gd name="connsiteX11" fmla="*/ 166687 w 1280149"/>
              <a:gd name="connsiteY11" fmla="*/ 278775 h 988064"/>
              <a:gd name="connsiteX12" fmla="*/ 92868 w 1280149"/>
              <a:gd name="connsiteY12" fmla="*/ 240675 h 988064"/>
              <a:gd name="connsiteX13" fmla="*/ 47624 w 1280149"/>
              <a:gd name="connsiteY13" fmla="*/ 224006 h 988064"/>
              <a:gd name="connsiteX14" fmla="*/ 52387 w 1280149"/>
              <a:gd name="connsiteY14" fmla="*/ 185906 h 988064"/>
              <a:gd name="connsiteX15" fmla="*/ 57150 w 1280149"/>
              <a:gd name="connsiteY15" fmla="*/ 157331 h 988064"/>
              <a:gd name="connsiteX16" fmla="*/ 97630 w 1280149"/>
              <a:gd name="connsiteY16" fmla="*/ 143043 h 988064"/>
              <a:gd name="connsiteX17" fmla="*/ 133350 w 1280149"/>
              <a:gd name="connsiteY17" fmla="*/ 119231 h 988064"/>
              <a:gd name="connsiteX18" fmla="*/ 157161 w 1280149"/>
              <a:gd name="connsiteY18" fmla="*/ 114468 h 988064"/>
              <a:gd name="connsiteX19" fmla="*/ 173831 w 1280149"/>
              <a:gd name="connsiteY19" fmla="*/ 95419 h 988064"/>
              <a:gd name="connsiteX20" fmla="*/ 202405 w 1280149"/>
              <a:gd name="connsiteY20" fmla="*/ 88275 h 988064"/>
              <a:gd name="connsiteX21" fmla="*/ 228599 w 1280149"/>
              <a:gd name="connsiteY21" fmla="*/ 73988 h 988064"/>
              <a:gd name="connsiteX22" fmla="*/ 273842 w 1280149"/>
              <a:gd name="connsiteY22" fmla="*/ 69224 h 988064"/>
              <a:gd name="connsiteX23" fmla="*/ 321468 w 1280149"/>
              <a:gd name="connsiteY23" fmla="*/ 93038 h 988064"/>
              <a:gd name="connsiteX24" fmla="*/ 354805 w 1280149"/>
              <a:gd name="connsiteY24" fmla="*/ 83513 h 988064"/>
              <a:gd name="connsiteX25" fmla="*/ 376236 w 1280149"/>
              <a:gd name="connsiteY25" fmla="*/ 93038 h 988064"/>
              <a:gd name="connsiteX26" fmla="*/ 383380 w 1280149"/>
              <a:gd name="connsiteY26" fmla="*/ 76369 h 988064"/>
              <a:gd name="connsiteX27" fmla="*/ 416718 w 1280149"/>
              <a:gd name="connsiteY27" fmla="*/ 76369 h 988064"/>
              <a:gd name="connsiteX28" fmla="*/ 452437 w 1280149"/>
              <a:gd name="connsiteY28" fmla="*/ 90656 h 988064"/>
              <a:gd name="connsiteX29" fmla="*/ 485774 w 1280149"/>
              <a:gd name="connsiteY29" fmla="*/ 88274 h 988064"/>
              <a:gd name="connsiteX30" fmla="*/ 526256 w 1280149"/>
              <a:gd name="connsiteY30" fmla="*/ 97800 h 988064"/>
              <a:gd name="connsiteX31" fmla="*/ 547205 w 1280149"/>
              <a:gd name="connsiteY31" fmla="*/ 99587 h 988064"/>
              <a:gd name="connsiteX32" fmla="*/ 540543 w 1280149"/>
              <a:gd name="connsiteY32" fmla="*/ 76369 h 988064"/>
              <a:gd name="connsiteX33" fmla="*/ 509587 w 1280149"/>
              <a:gd name="connsiteY33" fmla="*/ 57319 h 988064"/>
              <a:gd name="connsiteX34" fmla="*/ 581025 w 1280149"/>
              <a:gd name="connsiteY34" fmla="*/ 50175 h 988064"/>
              <a:gd name="connsiteX35" fmla="*/ 602456 w 1280149"/>
              <a:gd name="connsiteY35" fmla="*/ 28744 h 988064"/>
              <a:gd name="connsiteX36" fmla="*/ 633412 w 1280149"/>
              <a:gd name="connsiteY36" fmla="*/ 7313 h 988064"/>
              <a:gd name="connsiteX37" fmla="*/ 657225 w 1280149"/>
              <a:gd name="connsiteY37" fmla="*/ 2549 h 988064"/>
              <a:gd name="connsiteX38" fmla="*/ 676275 w 1280149"/>
              <a:gd name="connsiteY38" fmla="*/ 2550 h 988064"/>
              <a:gd name="connsiteX39" fmla="*/ 681037 w 1280149"/>
              <a:gd name="connsiteY39" fmla="*/ 31125 h 988064"/>
              <a:gd name="connsiteX40" fmla="*/ 704850 w 1280149"/>
              <a:gd name="connsiteY40" fmla="*/ 83513 h 988064"/>
              <a:gd name="connsiteX41" fmla="*/ 731043 w 1280149"/>
              <a:gd name="connsiteY41" fmla="*/ 95419 h 988064"/>
              <a:gd name="connsiteX42" fmla="*/ 731043 w 1280149"/>
              <a:gd name="connsiteY42" fmla="*/ 116850 h 988064"/>
              <a:gd name="connsiteX43" fmla="*/ 757237 w 1280149"/>
              <a:gd name="connsiteY43" fmla="*/ 123994 h 988064"/>
              <a:gd name="connsiteX44" fmla="*/ 771525 w 1280149"/>
              <a:gd name="connsiteY44" fmla="*/ 147805 h 988064"/>
              <a:gd name="connsiteX45" fmla="*/ 792956 w 1280149"/>
              <a:gd name="connsiteY45" fmla="*/ 140663 h 988064"/>
              <a:gd name="connsiteX46" fmla="*/ 845343 w 1280149"/>
              <a:gd name="connsiteY46" fmla="*/ 119231 h 988064"/>
              <a:gd name="connsiteX47" fmla="*/ 850106 w 1280149"/>
              <a:gd name="connsiteY47" fmla="*/ 81131 h 988064"/>
              <a:gd name="connsiteX48" fmla="*/ 885825 w 1280149"/>
              <a:gd name="connsiteY48" fmla="*/ 62081 h 988064"/>
              <a:gd name="connsiteX49" fmla="*/ 909637 w 1280149"/>
              <a:gd name="connsiteY49" fmla="*/ 57319 h 988064"/>
              <a:gd name="connsiteX50" fmla="*/ 923925 w 1280149"/>
              <a:gd name="connsiteY50" fmla="*/ 78750 h 988064"/>
              <a:gd name="connsiteX51" fmla="*/ 942975 w 1280149"/>
              <a:gd name="connsiteY51" fmla="*/ 71606 h 988064"/>
              <a:gd name="connsiteX52" fmla="*/ 964406 w 1280149"/>
              <a:gd name="connsiteY52" fmla="*/ 90656 h 988064"/>
              <a:gd name="connsiteX53" fmla="*/ 985837 w 1280149"/>
              <a:gd name="connsiteY53" fmla="*/ 85894 h 988064"/>
              <a:gd name="connsiteX54" fmla="*/ 995361 w 1280149"/>
              <a:gd name="connsiteY54" fmla="*/ 114468 h 988064"/>
              <a:gd name="connsiteX55" fmla="*/ 1002505 w 1280149"/>
              <a:gd name="connsiteY55" fmla="*/ 145425 h 988064"/>
              <a:gd name="connsiteX56" fmla="*/ 1002506 w 1280149"/>
              <a:gd name="connsiteY56" fmla="*/ 164475 h 988064"/>
              <a:gd name="connsiteX57" fmla="*/ 1035843 w 1280149"/>
              <a:gd name="connsiteY57" fmla="*/ 207339 h 988064"/>
              <a:gd name="connsiteX58" fmla="*/ 1019175 w 1280149"/>
              <a:gd name="connsiteY58" fmla="*/ 269251 h 988064"/>
              <a:gd name="connsiteX59" fmla="*/ 1064418 w 1280149"/>
              <a:gd name="connsiteY59" fmla="*/ 395457 h 988064"/>
              <a:gd name="connsiteX60" fmla="*/ 1119186 w 1280149"/>
              <a:gd name="connsiteY60" fmla="*/ 438320 h 988064"/>
              <a:gd name="connsiteX61" fmla="*/ 1147762 w 1280149"/>
              <a:gd name="connsiteY61" fmla="*/ 516901 h 988064"/>
              <a:gd name="connsiteX62" fmla="*/ 1178718 w 1280149"/>
              <a:gd name="connsiteY62" fmla="*/ 543095 h 988064"/>
              <a:gd name="connsiteX63" fmla="*/ 1219200 w 1280149"/>
              <a:gd name="connsiteY63" fmla="*/ 597864 h 988064"/>
              <a:gd name="connsiteX64" fmla="*/ 1252537 w 1280149"/>
              <a:gd name="connsiteY64" fmla="*/ 612151 h 988064"/>
              <a:gd name="connsiteX65" fmla="*/ 1280149 w 1280149"/>
              <a:gd name="connsiteY65" fmla="*/ 666225 h 988064"/>
              <a:gd name="connsiteX66" fmla="*/ 1254918 w 1280149"/>
              <a:gd name="connsiteY66" fmla="*/ 726451 h 988064"/>
              <a:gd name="connsiteX67" fmla="*/ 1197768 w 1280149"/>
              <a:gd name="connsiteY67" fmla="*/ 724070 h 988064"/>
              <a:gd name="connsiteX68" fmla="*/ 1181099 w 1280149"/>
              <a:gd name="connsiteY68" fmla="*/ 764551 h 988064"/>
              <a:gd name="connsiteX69" fmla="*/ 1071562 w 1280149"/>
              <a:gd name="connsiteY69" fmla="*/ 833607 h 988064"/>
              <a:gd name="connsiteX70" fmla="*/ 1092993 w 1280149"/>
              <a:gd name="connsiteY70" fmla="*/ 888376 h 988064"/>
              <a:gd name="connsiteX71" fmla="*/ 1097756 w 1280149"/>
              <a:gd name="connsiteY71" fmla="*/ 936001 h 988064"/>
              <a:gd name="connsiteX72" fmla="*/ 1104899 w 1280149"/>
              <a:gd name="connsiteY72" fmla="*/ 978863 h 988064"/>
              <a:gd name="connsiteX73" fmla="*/ 1085850 w 1280149"/>
              <a:gd name="connsiteY73" fmla="*/ 986007 h 988064"/>
              <a:gd name="connsiteX74" fmla="*/ 1057275 w 1280149"/>
              <a:gd name="connsiteY74" fmla="*/ 950289 h 988064"/>
              <a:gd name="connsiteX75" fmla="*/ 1033462 w 1280149"/>
              <a:gd name="connsiteY75" fmla="*/ 950289 h 988064"/>
              <a:gd name="connsiteX76" fmla="*/ 992981 w 1280149"/>
              <a:gd name="connsiteY76" fmla="*/ 921714 h 988064"/>
              <a:gd name="connsiteX77" fmla="*/ 950118 w 1280149"/>
              <a:gd name="connsiteY77" fmla="*/ 933620 h 988064"/>
              <a:gd name="connsiteX78" fmla="*/ 866775 w 1280149"/>
              <a:gd name="connsiteY78" fmla="*/ 947907 h 988064"/>
              <a:gd name="connsiteX79" fmla="*/ 788193 w 1280149"/>
              <a:gd name="connsiteY79" fmla="*/ 964576 h 988064"/>
              <a:gd name="connsiteX80" fmla="*/ 762000 w 1280149"/>
              <a:gd name="connsiteY80" fmla="*/ 959815 h 988064"/>
              <a:gd name="connsiteX81" fmla="*/ 656743 w 1280149"/>
              <a:gd name="connsiteY81" fmla="*/ 920920 h 988064"/>
              <a:gd name="connsiteX82" fmla="*/ 583406 w 1280149"/>
              <a:gd name="connsiteY82" fmla="*/ 919332 h 988064"/>
              <a:gd name="connsiteX83" fmla="*/ 526256 w 1280149"/>
              <a:gd name="connsiteY83" fmla="*/ 959814 h 988064"/>
              <a:gd name="connsiteX84" fmla="*/ 507206 w 1280149"/>
              <a:gd name="connsiteY84" fmla="*/ 902664 h 988064"/>
              <a:gd name="connsiteX85" fmla="*/ 226217 w 1280149"/>
              <a:gd name="connsiteY85" fmla="*/ 759094 h 988064"/>
              <a:gd name="connsiteX0" fmla="*/ 226217 w 1280149"/>
              <a:gd name="connsiteY0" fmla="*/ 759094 h 988064"/>
              <a:gd name="connsiteX1" fmla="*/ 185737 w 1280149"/>
              <a:gd name="connsiteY1" fmla="*/ 774076 h 988064"/>
              <a:gd name="connsiteX2" fmla="*/ 183356 w 1280149"/>
              <a:gd name="connsiteY2" fmla="*/ 814557 h 988064"/>
              <a:gd name="connsiteX3" fmla="*/ 140493 w 1280149"/>
              <a:gd name="connsiteY3" fmla="*/ 797889 h 988064"/>
              <a:gd name="connsiteX4" fmla="*/ 59531 w 1280149"/>
              <a:gd name="connsiteY4" fmla="*/ 776457 h 988064"/>
              <a:gd name="connsiteX5" fmla="*/ 19049 w 1280149"/>
              <a:gd name="connsiteY5" fmla="*/ 762170 h 988064"/>
              <a:gd name="connsiteX6" fmla="*/ 0 w 1280149"/>
              <a:gd name="connsiteY6" fmla="*/ 731214 h 988064"/>
              <a:gd name="connsiteX7" fmla="*/ 19050 w 1280149"/>
              <a:gd name="connsiteY7" fmla="*/ 662157 h 988064"/>
              <a:gd name="connsiteX8" fmla="*/ 54768 w 1280149"/>
              <a:gd name="connsiteY8" fmla="*/ 600243 h 988064"/>
              <a:gd name="connsiteX9" fmla="*/ 111917 w 1280149"/>
              <a:gd name="connsiteY9" fmla="*/ 483563 h 988064"/>
              <a:gd name="connsiteX10" fmla="*/ 190499 w 1280149"/>
              <a:gd name="connsiteY10" fmla="*/ 404981 h 988064"/>
              <a:gd name="connsiteX11" fmla="*/ 252411 w 1280149"/>
              <a:gd name="connsiteY11" fmla="*/ 328781 h 988064"/>
              <a:gd name="connsiteX12" fmla="*/ 166687 w 1280149"/>
              <a:gd name="connsiteY12" fmla="*/ 278775 h 988064"/>
              <a:gd name="connsiteX13" fmla="*/ 92868 w 1280149"/>
              <a:gd name="connsiteY13" fmla="*/ 240675 h 988064"/>
              <a:gd name="connsiteX14" fmla="*/ 47624 w 1280149"/>
              <a:gd name="connsiteY14" fmla="*/ 224006 h 988064"/>
              <a:gd name="connsiteX15" fmla="*/ 52387 w 1280149"/>
              <a:gd name="connsiteY15" fmla="*/ 185906 h 988064"/>
              <a:gd name="connsiteX16" fmla="*/ 57150 w 1280149"/>
              <a:gd name="connsiteY16" fmla="*/ 157331 h 988064"/>
              <a:gd name="connsiteX17" fmla="*/ 97630 w 1280149"/>
              <a:gd name="connsiteY17" fmla="*/ 143043 h 988064"/>
              <a:gd name="connsiteX18" fmla="*/ 133350 w 1280149"/>
              <a:gd name="connsiteY18" fmla="*/ 119231 h 988064"/>
              <a:gd name="connsiteX19" fmla="*/ 157161 w 1280149"/>
              <a:gd name="connsiteY19" fmla="*/ 114468 h 988064"/>
              <a:gd name="connsiteX20" fmla="*/ 173831 w 1280149"/>
              <a:gd name="connsiteY20" fmla="*/ 95419 h 988064"/>
              <a:gd name="connsiteX21" fmla="*/ 202405 w 1280149"/>
              <a:gd name="connsiteY21" fmla="*/ 88275 h 988064"/>
              <a:gd name="connsiteX22" fmla="*/ 228599 w 1280149"/>
              <a:gd name="connsiteY22" fmla="*/ 73988 h 988064"/>
              <a:gd name="connsiteX23" fmla="*/ 273842 w 1280149"/>
              <a:gd name="connsiteY23" fmla="*/ 69224 h 988064"/>
              <a:gd name="connsiteX24" fmla="*/ 321468 w 1280149"/>
              <a:gd name="connsiteY24" fmla="*/ 93038 h 988064"/>
              <a:gd name="connsiteX25" fmla="*/ 354805 w 1280149"/>
              <a:gd name="connsiteY25" fmla="*/ 83513 h 988064"/>
              <a:gd name="connsiteX26" fmla="*/ 376236 w 1280149"/>
              <a:gd name="connsiteY26" fmla="*/ 93038 h 988064"/>
              <a:gd name="connsiteX27" fmla="*/ 383380 w 1280149"/>
              <a:gd name="connsiteY27" fmla="*/ 76369 h 988064"/>
              <a:gd name="connsiteX28" fmla="*/ 416718 w 1280149"/>
              <a:gd name="connsiteY28" fmla="*/ 76369 h 988064"/>
              <a:gd name="connsiteX29" fmla="*/ 452437 w 1280149"/>
              <a:gd name="connsiteY29" fmla="*/ 90656 h 988064"/>
              <a:gd name="connsiteX30" fmla="*/ 485774 w 1280149"/>
              <a:gd name="connsiteY30" fmla="*/ 88274 h 988064"/>
              <a:gd name="connsiteX31" fmla="*/ 526256 w 1280149"/>
              <a:gd name="connsiteY31" fmla="*/ 97800 h 988064"/>
              <a:gd name="connsiteX32" fmla="*/ 547205 w 1280149"/>
              <a:gd name="connsiteY32" fmla="*/ 99587 h 988064"/>
              <a:gd name="connsiteX33" fmla="*/ 540543 w 1280149"/>
              <a:gd name="connsiteY33" fmla="*/ 76369 h 988064"/>
              <a:gd name="connsiteX34" fmla="*/ 509587 w 1280149"/>
              <a:gd name="connsiteY34" fmla="*/ 57319 h 988064"/>
              <a:gd name="connsiteX35" fmla="*/ 581025 w 1280149"/>
              <a:gd name="connsiteY35" fmla="*/ 50175 h 988064"/>
              <a:gd name="connsiteX36" fmla="*/ 602456 w 1280149"/>
              <a:gd name="connsiteY36" fmla="*/ 28744 h 988064"/>
              <a:gd name="connsiteX37" fmla="*/ 633412 w 1280149"/>
              <a:gd name="connsiteY37" fmla="*/ 7313 h 988064"/>
              <a:gd name="connsiteX38" fmla="*/ 657225 w 1280149"/>
              <a:gd name="connsiteY38" fmla="*/ 2549 h 988064"/>
              <a:gd name="connsiteX39" fmla="*/ 676275 w 1280149"/>
              <a:gd name="connsiteY39" fmla="*/ 2550 h 988064"/>
              <a:gd name="connsiteX40" fmla="*/ 681037 w 1280149"/>
              <a:gd name="connsiteY40" fmla="*/ 31125 h 988064"/>
              <a:gd name="connsiteX41" fmla="*/ 704850 w 1280149"/>
              <a:gd name="connsiteY41" fmla="*/ 83513 h 988064"/>
              <a:gd name="connsiteX42" fmla="*/ 731043 w 1280149"/>
              <a:gd name="connsiteY42" fmla="*/ 95419 h 988064"/>
              <a:gd name="connsiteX43" fmla="*/ 731043 w 1280149"/>
              <a:gd name="connsiteY43" fmla="*/ 116850 h 988064"/>
              <a:gd name="connsiteX44" fmla="*/ 757237 w 1280149"/>
              <a:gd name="connsiteY44" fmla="*/ 123994 h 988064"/>
              <a:gd name="connsiteX45" fmla="*/ 771525 w 1280149"/>
              <a:gd name="connsiteY45" fmla="*/ 147805 h 988064"/>
              <a:gd name="connsiteX46" fmla="*/ 792956 w 1280149"/>
              <a:gd name="connsiteY46" fmla="*/ 140663 h 988064"/>
              <a:gd name="connsiteX47" fmla="*/ 845343 w 1280149"/>
              <a:gd name="connsiteY47" fmla="*/ 119231 h 988064"/>
              <a:gd name="connsiteX48" fmla="*/ 850106 w 1280149"/>
              <a:gd name="connsiteY48" fmla="*/ 81131 h 988064"/>
              <a:gd name="connsiteX49" fmla="*/ 885825 w 1280149"/>
              <a:gd name="connsiteY49" fmla="*/ 62081 h 988064"/>
              <a:gd name="connsiteX50" fmla="*/ 909637 w 1280149"/>
              <a:gd name="connsiteY50" fmla="*/ 57319 h 988064"/>
              <a:gd name="connsiteX51" fmla="*/ 923925 w 1280149"/>
              <a:gd name="connsiteY51" fmla="*/ 78750 h 988064"/>
              <a:gd name="connsiteX52" fmla="*/ 942975 w 1280149"/>
              <a:gd name="connsiteY52" fmla="*/ 71606 h 988064"/>
              <a:gd name="connsiteX53" fmla="*/ 964406 w 1280149"/>
              <a:gd name="connsiteY53" fmla="*/ 90656 h 988064"/>
              <a:gd name="connsiteX54" fmla="*/ 985837 w 1280149"/>
              <a:gd name="connsiteY54" fmla="*/ 85894 h 988064"/>
              <a:gd name="connsiteX55" fmla="*/ 995361 w 1280149"/>
              <a:gd name="connsiteY55" fmla="*/ 114468 h 988064"/>
              <a:gd name="connsiteX56" fmla="*/ 1002505 w 1280149"/>
              <a:gd name="connsiteY56" fmla="*/ 145425 h 988064"/>
              <a:gd name="connsiteX57" fmla="*/ 1002506 w 1280149"/>
              <a:gd name="connsiteY57" fmla="*/ 164475 h 988064"/>
              <a:gd name="connsiteX58" fmla="*/ 1035843 w 1280149"/>
              <a:gd name="connsiteY58" fmla="*/ 207339 h 988064"/>
              <a:gd name="connsiteX59" fmla="*/ 1019175 w 1280149"/>
              <a:gd name="connsiteY59" fmla="*/ 269251 h 988064"/>
              <a:gd name="connsiteX60" fmla="*/ 1064418 w 1280149"/>
              <a:gd name="connsiteY60" fmla="*/ 395457 h 988064"/>
              <a:gd name="connsiteX61" fmla="*/ 1119186 w 1280149"/>
              <a:gd name="connsiteY61" fmla="*/ 438320 h 988064"/>
              <a:gd name="connsiteX62" fmla="*/ 1147762 w 1280149"/>
              <a:gd name="connsiteY62" fmla="*/ 516901 h 988064"/>
              <a:gd name="connsiteX63" fmla="*/ 1178718 w 1280149"/>
              <a:gd name="connsiteY63" fmla="*/ 543095 h 988064"/>
              <a:gd name="connsiteX64" fmla="*/ 1219200 w 1280149"/>
              <a:gd name="connsiteY64" fmla="*/ 597864 h 988064"/>
              <a:gd name="connsiteX65" fmla="*/ 1252537 w 1280149"/>
              <a:gd name="connsiteY65" fmla="*/ 612151 h 988064"/>
              <a:gd name="connsiteX66" fmla="*/ 1280149 w 1280149"/>
              <a:gd name="connsiteY66" fmla="*/ 666225 h 988064"/>
              <a:gd name="connsiteX67" fmla="*/ 1254918 w 1280149"/>
              <a:gd name="connsiteY67" fmla="*/ 726451 h 988064"/>
              <a:gd name="connsiteX68" fmla="*/ 1197768 w 1280149"/>
              <a:gd name="connsiteY68" fmla="*/ 724070 h 988064"/>
              <a:gd name="connsiteX69" fmla="*/ 1181099 w 1280149"/>
              <a:gd name="connsiteY69" fmla="*/ 764551 h 988064"/>
              <a:gd name="connsiteX70" fmla="*/ 1071562 w 1280149"/>
              <a:gd name="connsiteY70" fmla="*/ 833607 h 988064"/>
              <a:gd name="connsiteX71" fmla="*/ 1092993 w 1280149"/>
              <a:gd name="connsiteY71" fmla="*/ 888376 h 988064"/>
              <a:gd name="connsiteX72" fmla="*/ 1097756 w 1280149"/>
              <a:gd name="connsiteY72" fmla="*/ 936001 h 988064"/>
              <a:gd name="connsiteX73" fmla="*/ 1104899 w 1280149"/>
              <a:gd name="connsiteY73" fmla="*/ 978863 h 988064"/>
              <a:gd name="connsiteX74" fmla="*/ 1085850 w 1280149"/>
              <a:gd name="connsiteY74" fmla="*/ 986007 h 988064"/>
              <a:gd name="connsiteX75" fmla="*/ 1057275 w 1280149"/>
              <a:gd name="connsiteY75" fmla="*/ 950289 h 988064"/>
              <a:gd name="connsiteX76" fmla="*/ 1033462 w 1280149"/>
              <a:gd name="connsiteY76" fmla="*/ 950289 h 988064"/>
              <a:gd name="connsiteX77" fmla="*/ 992981 w 1280149"/>
              <a:gd name="connsiteY77" fmla="*/ 921714 h 988064"/>
              <a:gd name="connsiteX78" fmla="*/ 950118 w 1280149"/>
              <a:gd name="connsiteY78" fmla="*/ 933620 h 988064"/>
              <a:gd name="connsiteX79" fmla="*/ 866775 w 1280149"/>
              <a:gd name="connsiteY79" fmla="*/ 947907 h 988064"/>
              <a:gd name="connsiteX80" fmla="*/ 788193 w 1280149"/>
              <a:gd name="connsiteY80" fmla="*/ 964576 h 988064"/>
              <a:gd name="connsiteX81" fmla="*/ 762000 w 1280149"/>
              <a:gd name="connsiteY81" fmla="*/ 959815 h 988064"/>
              <a:gd name="connsiteX82" fmla="*/ 656743 w 1280149"/>
              <a:gd name="connsiteY82" fmla="*/ 920920 h 988064"/>
              <a:gd name="connsiteX83" fmla="*/ 583406 w 1280149"/>
              <a:gd name="connsiteY83" fmla="*/ 919332 h 988064"/>
              <a:gd name="connsiteX84" fmla="*/ 526256 w 1280149"/>
              <a:gd name="connsiteY84" fmla="*/ 959814 h 988064"/>
              <a:gd name="connsiteX85" fmla="*/ 507206 w 1280149"/>
              <a:gd name="connsiteY85" fmla="*/ 902664 h 988064"/>
              <a:gd name="connsiteX86" fmla="*/ 226217 w 1280149"/>
              <a:gd name="connsiteY86" fmla="*/ 759094 h 988064"/>
              <a:gd name="connsiteX0" fmla="*/ 226217 w 1280149"/>
              <a:gd name="connsiteY0" fmla="*/ 759094 h 988064"/>
              <a:gd name="connsiteX1" fmla="*/ 185737 w 1280149"/>
              <a:gd name="connsiteY1" fmla="*/ 774076 h 988064"/>
              <a:gd name="connsiteX2" fmla="*/ 183356 w 1280149"/>
              <a:gd name="connsiteY2" fmla="*/ 814557 h 988064"/>
              <a:gd name="connsiteX3" fmla="*/ 140493 w 1280149"/>
              <a:gd name="connsiteY3" fmla="*/ 797889 h 988064"/>
              <a:gd name="connsiteX4" fmla="*/ 59531 w 1280149"/>
              <a:gd name="connsiteY4" fmla="*/ 776457 h 988064"/>
              <a:gd name="connsiteX5" fmla="*/ 19049 w 1280149"/>
              <a:gd name="connsiteY5" fmla="*/ 762170 h 988064"/>
              <a:gd name="connsiteX6" fmla="*/ 0 w 1280149"/>
              <a:gd name="connsiteY6" fmla="*/ 731214 h 988064"/>
              <a:gd name="connsiteX7" fmla="*/ 19050 w 1280149"/>
              <a:gd name="connsiteY7" fmla="*/ 662157 h 988064"/>
              <a:gd name="connsiteX8" fmla="*/ 54768 w 1280149"/>
              <a:gd name="connsiteY8" fmla="*/ 600243 h 988064"/>
              <a:gd name="connsiteX9" fmla="*/ 111917 w 1280149"/>
              <a:gd name="connsiteY9" fmla="*/ 483563 h 988064"/>
              <a:gd name="connsiteX10" fmla="*/ 190499 w 1280149"/>
              <a:gd name="connsiteY10" fmla="*/ 404981 h 988064"/>
              <a:gd name="connsiteX11" fmla="*/ 252411 w 1280149"/>
              <a:gd name="connsiteY11" fmla="*/ 328781 h 988064"/>
              <a:gd name="connsiteX12" fmla="*/ 166687 w 1280149"/>
              <a:gd name="connsiteY12" fmla="*/ 278775 h 988064"/>
              <a:gd name="connsiteX13" fmla="*/ 92868 w 1280149"/>
              <a:gd name="connsiteY13" fmla="*/ 240675 h 988064"/>
              <a:gd name="connsiteX14" fmla="*/ 47624 w 1280149"/>
              <a:gd name="connsiteY14" fmla="*/ 224006 h 988064"/>
              <a:gd name="connsiteX15" fmla="*/ 52387 w 1280149"/>
              <a:gd name="connsiteY15" fmla="*/ 185906 h 988064"/>
              <a:gd name="connsiteX16" fmla="*/ 57150 w 1280149"/>
              <a:gd name="connsiteY16" fmla="*/ 157331 h 988064"/>
              <a:gd name="connsiteX17" fmla="*/ 97630 w 1280149"/>
              <a:gd name="connsiteY17" fmla="*/ 143043 h 988064"/>
              <a:gd name="connsiteX18" fmla="*/ 133350 w 1280149"/>
              <a:gd name="connsiteY18" fmla="*/ 119231 h 988064"/>
              <a:gd name="connsiteX19" fmla="*/ 157161 w 1280149"/>
              <a:gd name="connsiteY19" fmla="*/ 114468 h 988064"/>
              <a:gd name="connsiteX20" fmla="*/ 173831 w 1280149"/>
              <a:gd name="connsiteY20" fmla="*/ 95419 h 988064"/>
              <a:gd name="connsiteX21" fmla="*/ 202405 w 1280149"/>
              <a:gd name="connsiteY21" fmla="*/ 88275 h 988064"/>
              <a:gd name="connsiteX22" fmla="*/ 228599 w 1280149"/>
              <a:gd name="connsiteY22" fmla="*/ 73988 h 988064"/>
              <a:gd name="connsiteX23" fmla="*/ 273842 w 1280149"/>
              <a:gd name="connsiteY23" fmla="*/ 69224 h 988064"/>
              <a:gd name="connsiteX24" fmla="*/ 321468 w 1280149"/>
              <a:gd name="connsiteY24" fmla="*/ 93038 h 988064"/>
              <a:gd name="connsiteX25" fmla="*/ 354805 w 1280149"/>
              <a:gd name="connsiteY25" fmla="*/ 83513 h 988064"/>
              <a:gd name="connsiteX26" fmla="*/ 376236 w 1280149"/>
              <a:gd name="connsiteY26" fmla="*/ 93038 h 988064"/>
              <a:gd name="connsiteX27" fmla="*/ 383380 w 1280149"/>
              <a:gd name="connsiteY27" fmla="*/ 76369 h 988064"/>
              <a:gd name="connsiteX28" fmla="*/ 416718 w 1280149"/>
              <a:gd name="connsiteY28" fmla="*/ 76369 h 988064"/>
              <a:gd name="connsiteX29" fmla="*/ 452437 w 1280149"/>
              <a:gd name="connsiteY29" fmla="*/ 90656 h 988064"/>
              <a:gd name="connsiteX30" fmla="*/ 485774 w 1280149"/>
              <a:gd name="connsiteY30" fmla="*/ 88274 h 988064"/>
              <a:gd name="connsiteX31" fmla="*/ 526256 w 1280149"/>
              <a:gd name="connsiteY31" fmla="*/ 97800 h 988064"/>
              <a:gd name="connsiteX32" fmla="*/ 547205 w 1280149"/>
              <a:gd name="connsiteY32" fmla="*/ 99587 h 988064"/>
              <a:gd name="connsiteX33" fmla="*/ 540543 w 1280149"/>
              <a:gd name="connsiteY33" fmla="*/ 76369 h 988064"/>
              <a:gd name="connsiteX34" fmla="*/ 509587 w 1280149"/>
              <a:gd name="connsiteY34" fmla="*/ 57319 h 988064"/>
              <a:gd name="connsiteX35" fmla="*/ 581025 w 1280149"/>
              <a:gd name="connsiteY35" fmla="*/ 50175 h 988064"/>
              <a:gd name="connsiteX36" fmla="*/ 602456 w 1280149"/>
              <a:gd name="connsiteY36" fmla="*/ 28744 h 988064"/>
              <a:gd name="connsiteX37" fmla="*/ 633412 w 1280149"/>
              <a:gd name="connsiteY37" fmla="*/ 7313 h 988064"/>
              <a:gd name="connsiteX38" fmla="*/ 657225 w 1280149"/>
              <a:gd name="connsiteY38" fmla="*/ 2549 h 988064"/>
              <a:gd name="connsiteX39" fmla="*/ 676275 w 1280149"/>
              <a:gd name="connsiteY39" fmla="*/ 2550 h 988064"/>
              <a:gd name="connsiteX40" fmla="*/ 681037 w 1280149"/>
              <a:gd name="connsiteY40" fmla="*/ 31125 h 988064"/>
              <a:gd name="connsiteX41" fmla="*/ 704850 w 1280149"/>
              <a:gd name="connsiteY41" fmla="*/ 83513 h 988064"/>
              <a:gd name="connsiteX42" fmla="*/ 731043 w 1280149"/>
              <a:gd name="connsiteY42" fmla="*/ 95419 h 988064"/>
              <a:gd name="connsiteX43" fmla="*/ 731043 w 1280149"/>
              <a:gd name="connsiteY43" fmla="*/ 116850 h 988064"/>
              <a:gd name="connsiteX44" fmla="*/ 757237 w 1280149"/>
              <a:gd name="connsiteY44" fmla="*/ 123994 h 988064"/>
              <a:gd name="connsiteX45" fmla="*/ 771525 w 1280149"/>
              <a:gd name="connsiteY45" fmla="*/ 147805 h 988064"/>
              <a:gd name="connsiteX46" fmla="*/ 792956 w 1280149"/>
              <a:gd name="connsiteY46" fmla="*/ 140663 h 988064"/>
              <a:gd name="connsiteX47" fmla="*/ 845343 w 1280149"/>
              <a:gd name="connsiteY47" fmla="*/ 119231 h 988064"/>
              <a:gd name="connsiteX48" fmla="*/ 850106 w 1280149"/>
              <a:gd name="connsiteY48" fmla="*/ 81131 h 988064"/>
              <a:gd name="connsiteX49" fmla="*/ 885825 w 1280149"/>
              <a:gd name="connsiteY49" fmla="*/ 62081 h 988064"/>
              <a:gd name="connsiteX50" fmla="*/ 909637 w 1280149"/>
              <a:gd name="connsiteY50" fmla="*/ 57319 h 988064"/>
              <a:gd name="connsiteX51" fmla="*/ 923925 w 1280149"/>
              <a:gd name="connsiteY51" fmla="*/ 78750 h 988064"/>
              <a:gd name="connsiteX52" fmla="*/ 942975 w 1280149"/>
              <a:gd name="connsiteY52" fmla="*/ 71606 h 988064"/>
              <a:gd name="connsiteX53" fmla="*/ 964406 w 1280149"/>
              <a:gd name="connsiteY53" fmla="*/ 90656 h 988064"/>
              <a:gd name="connsiteX54" fmla="*/ 985837 w 1280149"/>
              <a:gd name="connsiteY54" fmla="*/ 85894 h 988064"/>
              <a:gd name="connsiteX55" fmla="*/ 995361 w 1280149"/>
              <a:gd name="connsiteY55" fmla="*/ 114468 h 988064"/>
              <a:gd name="connsiteX56" fmla="*/ 1002505 w 1280149"/>
              <a:gd name="connsiteY56" fmla="*/ 145425 h 988064"/>
              <a:gd name="connsiteX57" fmla="*/ 1002506 w 1280149"/>
              <a:gd name="connsiteY57" fmla="*/ 164475 h 988064"/>
              <a:gd name="connsiteX58" fmla="*/ 1035843 w 1280149"/>
              <a:gd name="connsiteY58" fmla="*/ 207339 h 988064"/>
              <a:gd name="connsiteX59" fmla="*/ 1019175 w 1280149"/>
              <a:gd name="connsiteY59" fmla="*/ 269251 h 988064"/>
              <a:gd name="connsiteX60" fmla="*/ 1064418 w 1280149"/>
              <a:gd name="connsiteY60" fmla="*/ 395457 h 988064"/>
              <a:gd name="connsiteX61" fmla="*/ 1119186 w 1280149"/>
              <a:gd name="connsiteY61" fmla="*/ 438320 h 988064"/>
              <a:gd name="connsiteX62" fmla="*/ 1147762 w 1280149"/>
              <a:gd name="connsiteY62" fmla="*/ 516901 h 988064"/>
              <a:gd name="connsiteX63" fmla="*/ 1178718 w 1280149"/>
              <a:gd name="connsiteY63" fmla="*/ 543095 h 988064"/>
              <a:gd name="connsiteX64" fmla="*/ 1219200 w 1280149"/>
              <a:gd name="connsiteY64" fmla="*/ 597864 h 988064"/>
              <a:gd name="connsiteX65" fmla="*/ 1252537 w 1280149"/>
              <a:gd name="connsiteY65" fmla="*/ 612151 h 988064"/>
              <a:gd name="connsiteX66" fmla="*/ 1280149 w 1280149"/>
              <a:gd name="connsiteY66" fmla="*/ 666225 h 988064"/>
              <a:gd name="connsiteX67" fmla="*/ 1254918 w 1280149"/>
              <a:gd name="connsiteY67" fmla="*/ 726451 h 988064"/>
              <a:gd name="connsiteX68" fmla="*/ 1197768 w 1280149"/>
              <a:gd name="connsiteY68" fmla="*/ 724070 h 988064"/>
              <a:gd name="connsiteX69" fmla="*/ 1181099 w 1280149"/>
              <a:gd name="connsiteY69" fmla="*/ 764551 h 988064"/>
              <a:gd name="connsiteX70" fmla="*/ 1071562 w 1280149"/>
              <a:gd name="connsiteY70" fmla="*/ 833607 h 988064"/>
              <a:gd name="connsiteX71" fmla="*/ 1092993 w 1280149"/>
              <a:gd name="connsiteY71" fmla="*/ 888376 h 988064"/>
              <a:gd name="connsiteX72" fmla="*/ 1097756 w 1280149"/>
              <a:gd name="connsiteY72" fmla="*/ 936001 h 988064"/>
              <a:gd name="connsiteX73" fmla="*/ 1104899 w 1280149"/>
              <a:gd name="connsiteY73" fmla="*/ 978863 h 988064"/>
              <a:gd name="connsiteX74" fmla="*/ 1085850 w 1280149"/>
              <a:gd name="connsiteY74" fmla="*/ 986007 h 988064"/>
              <a:gd name="connsiteX75" fmla="*/ 1057275 w 1280149"/>
              <a:gd name="connsiteY75" fmla="*/ 950289 h 988064"/>
              <a:gd name="connsiteX76" fmla="*/ 1033462 w 1280149"/>
              <a:gd name="connsiteY76" fmla="*/ 950289 h 988064"/>
              <a:gd name="connsiteX77" fmla="*/ 992981 w 1280149"/>
              <a:gd name="connsiteY77" fmla="*/ 921714 h 988064"/>
              <a:gd name="connsiteX78" fmla="*/ 950118 w 1280149"/>
              <a:gd name="connsiteY78" fmla="*/ 933620 h 988064"/>
              <a:gd name="connsiteX79" fmla="*/ 866775 w 1280149"/>
              <a:gd name="connsiteY79" fmla="*/ 947907 h 988064"/>
              <a:gd name="connsiteX80" fmla="*/ 788193 w 1280149"/>
              <a:gd name="connsiteY80" fmla="*/ 964576 h 988064"/>
              <a:gd name="connsiteX81" fmla="*/ 762000 w 1280149"/>
              <a:gd name="connsiteY81" fmla="*/ 959815 h 988064"/>
              <a:gd name="connsiteX82" fmla="*/ 656743 w 1280149"/>
              <a:gd name="connsiteY82" fmla="*/ 920920 h 988064"/>
              <a:gd name="connsiteX83" fmla="*/ 583406 w 1280149"/>
              <a:gd name="connsiteY83" fmla="*/ 919332 h 988064"/>
              <a:gd name="connsiteX84" fmla="*/ 526256 w 1280149"/>
              <a:gd name="connsiteY84" fmla="*/ 959814 h 988064"/>
              <a:gd name="connsiteX85" fmla="*/ 507206 w 1280149"/>
              <a:gd name="connsiteY85" fmla="*/ 902664 h 988064"/>
              <a:gd name="connsiteX86" fmla="*/ 233362 w 1280149"/>
              <a:gd name="connsiteY86" fmla="*/ 800270 h 988064"/>
              <a:gd name="connsiteX87" fmla="*/ 226217 w 1280149"/>
              <a:gd name="connsiteY87" fmla="*/ 759094 h 988064"/>
              <a:gd name="connsiteX0" fmla="*/ 226217 w 1280149"/>
              <a:gd name="connsiteY0" fmla="*/ 759094 h 988064"/>
              <a:gd name="connsiteX1" fmla="*/ 185737 w 1280149"/>
              <a:gd name="connsiteY1" fmla="*/ 774076 h 988064"/>
              <a:gd name="connsiteX2" fmla="*/ 183356 w 1280149"/>
              <a:gd name="connsiteY2" fmla="*/ 814557 h 988064"/>
              <a:gd name="connsiteX3" fmla="*/ 140493 w 1280149"/>
              <a:gd name="connsiteY3" fmla="*/ 797889 h 988064"/>
              <a:gd name="connsiteX4" fmla="*/ 59531 w 1280149"/>
              <a:gd name="connsiteY4" fmla="*/ 776457 h 988064"/>
              <a:gd name="connsiteX5" fmla="*/ 19049 w 1280149"/>
              <a:gd name="connsiteY5" fmla="*/ 762170 h 988064"/>
              <a:gd name="connsiteX6" fmla="*/ 0 w 1280149"/>
              <a:gd name="connsiteY6" fmla="*/ 731214 h 988064"/>
              <a:gd name="connsiteX7" fmla="*/ 19050 w 1280149"/>
              <a:gd name="connsiteY7" fmla="*/ 662157 h 988064"/>
              <a:gd name="connsiteX8" fmla="*/ 54768 w 1280149"/>
              <a:gd name="connsiteY8" fmla="*/ 600243 h 988064"/>
              <a:gd name="connsiteX9" fmla="*/ 111917 w 1280149"/>
              <a:gd name="connsiteY9" fmla="*/ 483563 h 988064"/>
              <a:gd name="connsiteX10" fmla="*/ 190499 w 1280149"/>
              <a:gd name="connsiteY10" fmla="*/ 404981 h 988064"/>
              <a:gd name="connsiteX11" fmla="*/ 252411 w 1280149"/>
              <a:gd name="connsiteY11" fmla="*/ 328781 h 988064"/>
              <a:gd name="connsiteX12" fmla="*/ 166687 w 1280149"/>
              <a:gd name="connsiteY12" fmla="*/ 278775 h 988064"/>
              <a:gd name="connsiteX13" fmla="*/ 92868 w 1280149"/>
              <a:gd name="connsiteY13" fmla="*/ 240675 h 988064"/>
              <a:gd name="connsiteX14" fmla="*/ 47624 w 1280149"/>
              <a:gd name="connsiteY14" fmla="*/ 224006 h 988064"/>
              <a:gd name="connsiteX15" fmla="*/ 52387 w 1280149"/>
              <a:gd name="connsiteY15" fmla="*/ 185906 h 988064"/>
              <a:gd name="connsiteX16" fmla="*/ 57150 w 1280149"/>
              <a:gd name="connsiteY16" fmla="*/ 157331 h 988064"/>
              <a:gd name="connsiteX17" fmla="*/ 97630 w 1280149"/>
              <a:gd name="connsiteY17" fmla="*/ 143043 h 988064"/>
              <a:gd name="connsiteX18" fmla="*/ 133350 w 1280149"/>
              <a:gd name="connsiteY18" fmla="*/ 119231 h 988064"/>
              <a:gd name="connsiteX19" fmla="*/ 157161 w 1280149"/>
              <a:gd name="connsiteY19" fmla="*/ 114468 h 988064"/>
              <a:gd name="connsiteX20" fmla="*/ 173831 w 1280149"/>
              <a:gd name="connsiteY20" fmla="*/ 95419 h 988064"/>
              <a:gd name="connsiteX21" fmla="*/ 202405 w 1280149"/>
              <a:gd name="connsiteY21" fmla="*/ 88275 h 988064"/>
              <a:gd name="connsiteX22" fmla="*/ 228599 w 1280149"/>
              <a:gd name="connsiteY22" fmla="*/ 73988 h 988064"/>
              <a:gd name="connsiteX23" fmla="*/ 273842 w 1280149"/>
              <a:gd name="connsiteY23" fmla="*/ 69224 h 988064"/>
              <a:gd name="connsiteX24" fmla="*/ 321468 w 1280149"/>
              <a:gd name="connsiteY24" fmla="*/ 93038 h 988064"/>
              <a:gd name="connsiteX25" fmla="*/ 354805 w 1280149"/>
              <a:gd name="connsiteY25" fmla="*/ 83513 h 988064"/>
              <a:gd name="connsiteX26" fmla="*/ 376236 w 1280149"/>
              <a:gd name="connsiteY26" fmla="*/ 93038 h 988064"/>
              <a:gd name="connsiteX27" fmla="*/ 383380 w 1280149"/>
              <a:gd name="connsiteY27" fmla="*/ 76369 h 988064"/>
              <a:gd name="connsiteX28" fmla="*/ 416718 w 1280149"/>
              <a:gd name="connsiteY28" fmla="*/ 76369 h 988064"/>
              <a:gd name="connsiteX29" fmla="*/ 452437 w 1280149"/>
              <a:gd name="connsiteY29" fmla="*/ 90656 h 988064"/>
              <a:gd name="connsiteX30" fmla="*/ 485774 w 1280149"/>
              <a:gd name="connsiteY30" fmla="*/ 88274 h 988064"/>
              <a:gd name="connsiteX31" fmla="*/ 526256 w 1280149"/>
              <a:gd name="connsiteY31" fmla="*/ 97800 h 988064"/>
              <a:gd name="connsiteX32" fmla="*/ 547205 w 1280149"/>
              <a:gd name="connsiteY32" fmla="*/ 99587 h 988064"/>
              <a:gd name="connsiteX33" fmla="*/ 540543 w 1280149"/>
              <a:gd name="connsiteY33" fmla="*/ 76369 h 988064"/>
              <a:gd name="connsiteX34" fmla="*/ 509587 w 1280149"/>
              <a:gd name="connsiteY34" fmla="*/ 57319 h 988064"/>
              <a:gd name="connsiteX35" fmla="*/ 581025 w 1280149"/>
              <a:gd name="connsiteY35" fmla="*/ 50175 h 988064"/>
              <a:gd name="connsiteX36" fmla="*/ 602456 w 1280149"/>
              <a:gd name="connsiteY36" fmla="*/ 28744 h 988064"/>
              <a:gd name="connsiteX37" fmla="*/ 633412 w 1280149"/>
              <a:gd name="connsiteY37" fmla="*/ 7313 h 988064"/>
              <a:gd name="connsiteX38" fmla="*/ 657225 w 1280149"/>
              <a:gd name="connsiteY38" fmla="*/ 2549 h 988064"/>
              <a:gd name="connsiteX39" fmla="*/ 676275 w 1280149"/>
              <a:gd name="connsiteY39" fmla="*/ 2550 h 988064"/>
              <a:gd name="connsiteX40" fmla="*/ 681037 w 1280149"/>
              <a:gd name="connsiteY40" fmla="*/ 31125 h 988064"/>
              <a:gd name="connsiteX41" fmla="*/ 704850 w 1280149"/>
              <a:gd name="connsiteY41" fmla="*/ 83513 h 988064"/>
              <a:gd name="connsiteX42" fmla="*/ 731043 w 1280149"/>
              <a:gd name="connsiteY42" fmla="*/ 95419 h 988064"/>
              <a:gd name="connsiteX43" fmla="*/ 731043 w 1280149"/>
              <a:gd name="connsiteY43" fmla="*/ 116850 h 988064"/>
              <a:gd name="connsiteX44" fmla="*/ 757237 w 1280149"/>
              <a:gd name="connsiteY44" fmla="*/ 123994 h 988064"/>
              <a:gd name="connsiteX45" fmla="*/ 771525 w 1280149"/>
              <a:gd name="connsiteY45" fmla="*/ 147805 h 988064"/>
              <a:gd name="connsiteX46" fmla="*/ 792956 w 1280149"/>
              <a:gd name="connsiteY46" fmla="*/ 140663 h 988064"/>
              <a:gd name="connsiteX47" fmla="*/ 845343 w 1280149"/>
              <a:gd name="connsiteY47" fmla="*/ 119231 h 988064"/>
              <a:gd name="connsiteX48" fmla="*/ 850106 w 1280149"/>
              <a:gd name="connsiteY48" fmla="*/ 81131 h 988064"/>
              <a:gd name="connsiteX49" fmla="*/ 885825 w 1280149"/>
              <a:gd name="connsiteY49" fmla="*/ 62081 h 988064"/>
              <a:gd name="connsiteX50" fmla="*/ 909637 w 1280149"/>
              <a:gd name="connsiteY50" fmla="*/ 57319 h 988064"/>
              <a:gd name="connsiteX51" fmla="*/ 923925 w 1280149"/>
              <a:gd name="connsiteY51" fmla="*/ 78750 h 988064"/>
              <a:gd name="connsiteX52" fmla="*/ 942975 w 1280149"/>
              <a:gd name="connsiteY52" fmla="*/ 71606 h 988064"/>
              <a:gd name="connsiteX53" fmla="*/ 964406 w 1280149"/>
              <a:gd name="connsiteY53" fmla="*/ 90656 h 988064"/>
              <a:gd name="connsiteX54" fmla="*/ 985837 w 1280149"/>
              <a:gd name="connsiteY54" fmla="*/ 85894 h 988064"/>
              <a:gd name="connsiteX55" fmla="*/ 995361 w 1280149"/>
              <a:gd name="connsiteY55" fmla="*/ 114468 h 988064"/>
              <a:gd name="connsiteX56" fmla="*/ 1002505 w 1280149"/>
              <a:gd name="connsiteY56" fmla="*/ 145425 h 988064"/>
              <a:gd name="connsiteX57" fmla="*/ 1002506 w 1280149"/>
              <a:gd name="connsiteY57" fmla="*/ 164475 h 988064"/>
              <a:gd name="connsiteX58" fmla="*/ 1023937 w 1280149"/>
              <a:gd name="connsiteY58" fmla="*/ 183526 h 988064"/>
              <a:gd name="connsiteX59" fmla="*/ 1035843 w 1280149"/>
              <a:gd name="connsiteY59" fmla="*/ 207339 h 988064"/>
              <a:gd name="connsiteX60" fmla="*/ 1019175 w 1280149"/>
              <a:gd name="connsiteY60" fmla="*/ 269251 h 988064"/>
              <a:gd name="connsiteX61" fmla="*/ 1064418 w 1280149"/>
              <a:gd name="connsiteY61" fmla="*/ 395457 h 988064"/>
              <a:gd name="connsiteX62" fmla="*/ 1119186 w 1280149"/>
              <a:gd name="connsiteY62" fmla="*/ 438320 h 988064"/>
              <a:gd name="connsiteX63" fmla="*/ 1147762 w 1280149"/>
              <a:gd name="connsiteY63" fmla="*/ 516901 h 988064"/>
              <a:gd name="connsiteX64" fmla="*/ 1178718 w 1280149"/>
              <a:gd name="connsiteY64" fmla="*/ 543095 h 988064"/>
              <a:gd name="connsiteX65" fmla="*/ 1219200 w 1280149"/>
              <a:gd name="connsiteY65" fmla="*/ 597864 h 988064"/>
              <a:gd name="connsiteX66" fmla="*/ 1252537 w 1280149"/>
              <a:gd name="connsiteY66" fmla="*/ 612151 h 988064"/>
              <a:gd name="connsiteX67" fmla="*/ 1280149 w 1280149"/>
              <a:gd name="connsiteY67" fmla="*/ 666225 h 988064"/>
              <a:gd name="connsiteX68" fmla="*/ 1254918 w 1280149"/>
              <a:gd name="connsiteY68" fmla="*/ 726451 h 988064"/>
              <a:gd name="connsiteX69" fmla="*/ 1197768 w 1280149"/>
              <a:gd name="connsiteY69" fmla="*/ 724070 h 988064"/>
              <a:gd name="connsiteX70" fmla="*/ 1181099 w 1280149"/>
              <a:gd name="connsiteY70" fmla="*/ 764551 h 988064"/>
              <a:gd name="connsiteX71" fmla="*/ 1071562 w 1280149"/>
              <a:gd name="connsiteY71" fmla="*/ 833607 h 988064"/>
              <a:gd name="connsiteX72" fmla="*/ 1092993 w 1280149"/>
              <a:gd name="connsiteY72" fmla="*/ 888376 h 988064"/>
              <a:gd name="connsiteX73" fmla="*/ 1097756 w 1280149"/>
              <a:gd name="connsiteY73" fmla="*/ 936001 h 988064"/>
              <a:gd name="connsiteX74" fmla="*/ 1104899 w 1280149"/>
              <a:gd name="connsiteY74" fmla="*/ 978863 h 988064"/>
              <a:gd name="connsiteX75" fmla="*/ 1085850 w 1280149"/>
              <a:gd name="connsiteY75" fmla="*/ 986007 h 988064"/>
              <a:gd name="connsiteX76" fmla="*/ 1057275 w 1280149"/>
              <a:gd name="connsiteY76" fmla="*/ 950289 h 988064"/>
              <a:gd name="connsiteX77" fmla="*/ 1033462 w 1280149"/>
              <a:gd name="connsiteY77" fmla="*/ 950289 h 988064"/>
              <a:gd name="connsiteX78" fmla="*/ 992981 w 1280149"/>
              <a:gd name="connsiteY78" fmla="*/ 921714 h 988064"/>
              <a:gd name="connsiteX79" fmla="*/ 950118 w 1280149"/>
              <a:gd name="connsiteY79" fmla="*/ 933620 h 988064"/>
              <a:gd name="connsiteX80" fmla="*/ 866775 w 1280149"/>
              <a:gd name="connsiteY80" fmla="*/ 947907 h 988064"/>
              <a:gd name="connsiteX81" fmla="*/ 788193 w 1280149"/>
              <a:gd name="connsiteY81" fmla="*/ 964576 h 988064"/>
              <a:gd name="connsiteX82" fmla="*/ 762000 w 1280149"/>
              <a:gd name="connsiteY82" fmla="*/ 959815 h 988064"/>
              <a:gd name="connsiteX83" fmla="*/ 656743 w 1280149"/>
              <a:gd name="connsiteY83" fmla="*/ 920920 h 988064"/>
              <a:gd name="connsiteX84" fmla="*/ 583406 w 1280149"/>
              <a:gd name="connsiteY84" fmla="*/ 919332 h 988064"/>
              <a:gd name="connsiteX85" fmla="*/ 526256 w 1280149"/>
              <a:gd name="connsiteY85" fmla="*/ 959814 h 988064"/>
              <a:gd name="connsiteX86" fmla="*/ 507206 w 1280149"/>
              <a:gd name="connsiteY86" fmla="*/ 902664 h 988064"/>
              <a:gd name="connsiteX87" fmla="*/ 233362 w 1280149"/>
              <a:gd name="connsiteY87" fmla="*/ 800270 h 988064"/>
              <a:gd name="connsiteX88" fmla="*/ 226217 w 1280149"/>
              <a:gd name="connsiteY88" fmla="*/ 759094 h 988064"/>
              <a:gd name="connsiteX0" fmla="*/ 226217 w 1280149"/>
              <a:gd name="connsiteY0" fmla="*/ 759094 h 988064"/>
              <a:gd name="connsiteX1" fmla="*/ 185737 w 1280149"/>
              <a:gd name="connsiteY1" fmla="*/ 774076 h 988064"/>
              <a:gd name="connsiteX2" fmla="*/ 183356 w 1280149"/>
              <a:gd name="connsiteY2" fmla="*/ 814557 h 988064"/>
              <a:gd name="connsiteX3" fmla="*/ 140493 w 1280149"/>
              <a:gd name="connsiteY3" fmla="*/ 797889 h 988064"/>
              <a:gd name="connsiteX4" fmla="*/ 59531 w 1280149"/>
              <a:gd name="connsiteY4" fmla="*/ 776457 h 988064"/>
              <a:gd name="connsiteX5" fmla="*/ 19049 w 1280149"/>
              <a:gd name="connsiteY5" fmla="*/ 762170 h 988064"/>
              <a:gd name="connsiteX6" fmla="*/ 0 w 1280149"/>
              <a:gd name="connsiteY6" fmla="*/ 731214 h 988064"/>
              <a:gd name="connsiteX7" fmla="*/ 19050 w 1280149"/>
              <a:gd name="connsiteY7" fmla="*/ 662157 h 988064"/>
              <a:gd name="connsiteX8" fmla="*/ 54768 w 1280149"/>
              <a:gd name="connsiteY8" fmla="*/ 600243 h 988064"/>
              <a:gd name="connsiteX9" fmla="*/ 111917 w 1280149"/>
              <a:gd name="connsiteY9" fmla="*/ 483563 h 988064"/>
              <a:gd name="connsiteX10" fmla="*/ 190499 w 1280149"/>
              <a:gd name="connsiteY10" fmla="*/ 404981 h 988064"/>
              <a:gd name="connsiteX11" fmla="*/ 252411 w 1280149"/>
              <a:gd name="connsiteY11" fmla="*/ 328781 h 988064"/>
              <a:gd name="connsiteX12" fmla="*/ 166687 w 1280149"/>
              <a:gd name="connsiteY12" fmla="*/ 278775 h 988064"/>
              <a:gd name="connsiteX13" fmla="*/ 92868 w 1280149"/>
              <a:gd name="connsiteY13" fmla="*/ 240675 h 988064"/>
              <a:gd name="connsiteX14" fmla="*/ 47624 w 1280149"/>
              <a:gd name="connsiteY14" fmla="*/ 224006 h 988064"/>
              <a:gd name="connsiteX15" fmla="*/ 52387 w 1280149"/>
              <a:gd name="connsiteY15" fmla="*/ 185906 h 988064"/>
              <a:gd name="connsiteX16" fmla="*/ 57150 w 1280149"/>
              <a:gd name="connsiteY16" fmla="*/ 157331 h 988064"/>
              <a:gd name="connsiteX17" fmla="*/ 97630 w 1280149"/>
              <a:gd name="connsiteY17" fmla="*/ 143043 h 988064"/>
              <a:gd name="connsiteX18" fmla="*/ 133350 w 1280149"/>
              <a:gd name="connsiteY18" fmla="*/ 119231 h 988064"/>
              <a:gd name="connsiteX19" fmla="*/ 157161 w 1280149"/>
              <a:gd name="connsiteY19" fmla="*/ 114468 h 988064"/>
              <a:gd name="connsiteX20" fmla="*/ 173831 w 1280149"/>
              <a:gd name="connsiteY20" fmla="*/ 95419 h 988064"/>
              <a:gd name="connsiteX21" fmla="*/ 202405 w 1280149"/>
              <a:gd name="connsiteY21" fmla="*/ 88275 h 988064"/>
              <a:gd name="connsiteX22" fmla="*/ 228599 w 1280149"/>
              <a:gd name="connsiteY22" fmla="*/ 73988 h 988064"/>
              <a:gd name="connsiteX23" fmla="*/ 273842 w 1280149"/>
              <a:gd name="connsiteY23" fmla="*/ 69224 h 988064"/>
              <a:gd name="connsiteX24" fmla="*/ 321468 w 1280149"/>
              <a:gd name="connsiteY24" fmla="*/ 93038 h 988064"/>
              <a:gd name="connsiteX25" fmla="*/ 354805 w 1280149"/>
              <a:gd name="connsiteY25" fmla="*/ 83513 h 988064"/>
              <a:gd name="connsiteX26" fmla="*/ 376236 w 1280149"/>
              <a:gd name="connsiteY26" fmla="*/ 93038 h 988064"/>
              <a:gd name="connsiteX27" fmla="*/ 383380 w 1280149"/>
              <a:gd name="connsiteY27" fmla="*/ 76369 h 988064"/>
              <a:gd name="connsiteX28" fmla="*/ 416718 w 1280149"/>
              <a:gd name="connsiteY28" fmla="*/ 76369 h 988064"/>
              <a:gd name="connsiteX29" fmla="*/ 452437 w 1280149"/>
              <a:gd name="connsiteY29" fmla="*/ 90656 h 988064"/>
              <a:gd name="connsiteX30" fmla="*/ 485774 w 1280149"/>
              <a:gd name="connsiteY30" fmla="*/ 88274 h 988064"/>
              <a:gd name="connsiteX31" fmla="*/ 526256 w 1280149"/>
              <a:gd name="connsiteY31" fmla="*/ 97800 h 988064"/>
              <a:gd name="connsiteX32" fmla="*/ 547205 w 1280149"/>
              <a:gd name="connsiteY32" fmla="*/ 99587 h 988064"/>
              <a:gd name="connsiteX33" fmla="*/ 540543 w 1280149"/>
              <a:gd name="connsiteY33" fmla="*/ 76369 h 988064"/>
              <a:gd name="connsiteX34" fmla="*/ 509587 w 1280149"/>
              <a:gd name="connsiteY34" fmla="*/ 57319 h 988064"/>
              <a:gd name="connsiteX35" fmla="*/ 581025 w 1280149"/>
              <a:gd name="connsiteY35" fmla="*/ 50175 h 988064"/>
              <a:gd name="connsiteX36" fmla="*/ 602456 w 1280149"/>
              <a:gd name="connsiteY36" fmla="*/ 28744 h 988064"/>
              <a:gd name="connsiteX37" fmla="*/ 633412 w 1280149"/>
              <a:gd name="connsiteY37" fmla="*/ 7313 h 988064"/>
              <a:gd name="connsiteX38" fmla="*/ 657225 w 1280149"/>
              <a:gd name="connsiteY38" fmla="*/ 2549 h 988064"/>
              <a:gd name="connsiteX39" fmla="*/ 676275 w 1280149"/>
              <a:gd name="connsiteY39" fmla="*/ 2550 h 988064"/>
              <a:gd name="connsiteX40" fmla="*/ 681037 w 1280149"/>
              <a:gd name="connsiteY40" fmla="*/ 31125 h 988064"/>
              <a:gd name="connsiteX41" fmla="*/ 704850 w 1280149"/>
              <a:gd name="connsiteY41" fmla="*/ 83513 h 988064"/>
              <a:gd name="connsiteX42" fmla="*/ 731043 w 1280149"/>
              <a:gd name="connsiteY42" fmla="*/ 95419 h 988064"/>
              <a:gd name="connsiteX43" fmla="*/ 731043 w 1280149"/>
              <a:gd name="connsiteY43" fmla="*/ 116850 h 988064"/>
              <a:gd name="connsiteX44" fmla="*/ 757237 w 1280149"/>
              <a:gd name="connsiteY44" fmla="*/ 123994 h 988064"/>
              <a:gd name="connsiteX45" fmla="*/ 771525 w 1280149"/>
              <a:gd name="connsiteY45" fmla="*/ 147805 h 988064"/>
              <a:gd name="connsiteX46" fmla="*/ 792956 w 1280149"/>
              <a:gd name="connsiteY46" fmla="*/ 140663 h 988064"/>
              <a:gd name="connsiteX47" fmla="*/ 845343 w 1280149"/>
              <a:gd name="connsiteY47" fmla="*/ 119231 h 988064"/>
              <a:gd name="connsiteX48" fmla="*/ 850106 w 1280149"/>
              <a:gd name="connsiteY48" fmla="*/ 81131 h 988064"/>
              <a:gd name="connsiteX49" fmla="*/ 885825 w 1280149"/>
              <a:gd name="connsiteY49" fmla="*/ 62081 h 988064"/>
              <a:gd name="connsiteX50" fmla="*/ 909637 w 1280149"/>
              <a:gd name="connsiteY50" fmla="*/ 57319 h 988064"/>
              <a:gd name="connsiteX51" fmla="*/ 923925 w 1280149"/>
              <a:gd name="connsiteY51" fmla="*/ 78750 h 988064"/>
              <a:gd name="connsiteX52" fmla="*/ 942975 w 1280149"/>
              <a:gd name="connsiteY52" fmla="*/ 71606 h 988064"/>
              <a:gd name="connsiteX53" fmla="*/ 964406 w 1280149"/>
              <a:gd name="connsiteY53" fmla="*/ 90656 h 988064"/>
              <a:gd name="connsiteX54" fmla="*/ 985837 w 1280149"/>
              <a:gd name="connsiteY54" fmla="*/ 85894 h 988064"/>
              <a:gd name="connsiteX55" fmla="*/ 995361 w 1280149"/>
              <a:gd name="connsiteY55" fmla="*/ 114468 h 988064"/>
              <a:gd name="connsiteX56" fmla="*/ 1002505 w 1280149"/>
              <a:gd name="connsiteY56" fmla="*/ 145425 h 988064"/>
              <a:gd name="connsiteX57" fmla="*/ 1002506 w 1280149"/>
              <a:gd name="connsiteY57" fmla="*/ 164475 h 988064"/>
              <a:gd name="connsiteX58" fmla="*/ 1023937 w 1280149"/>
              <a:gd name="connsiteY58" fmla="*/ 183526 h 988064"/>
              <a:gd name="connsiteX59" fmla="*/ 1035843 w 1280149"/>
              <a:gd name="connsiteY59" fmla="*/ 207339 h 988064"/>
              <a:gd name="connsiteX60" fmla="*/ 1019175 w 1280149"/>
              <a:gd name="connsiteY60" fmla="*/ 269251 h 988064"/>
              <a:gd name="connsiteX61" fmla="*/ 1064418 w 1280149"/>
              <a:gd name="connsiteY61" fmla="*/ 395457 h 988064"/>
              <a:gd name="connsiteX62" fmla="*/ 1119186 w 1280149"/>
              <a:gd name="connsiteY62" fmla="*/ 438320 h 988064"/>
              <a:gd name="connsiteX63" fmla="*/ 1140618 w 1280149"/>
              <a:gd name="connsiteY63" fmla="*/ 452607 h 988064"/>
              <a:gd name="connsiteX64" fmla="*/ 1147762 w 1280149"/>
              <a:gd name="connsiteY64" fmla="*/ 516901 h 988064"/>
              <a:gd name="connsiteX65" fmla="*/ 1178718 w 1280149"/>
              <a:gd name="connsiteY65" fmla="*/ 543095 h 988064"/>
              <a:gd name="connsiteX66" fmla="*/ 1219200 w 1280149"/>
              <a:gd name="connsiteY66" fmla="*/ 597864 h 988064"/>
              <a:gd name="connsiteX67" fmla="*/ 1252537 w 1280149"/>
              <a:gd name="connsiteY67" fmla="*/ 612151 h 988064"/>
              <a:gd name="connsiteX68" fmla="*/ 1280149 w 1280149"/>
              <a:gd name="connsiteY68" fmla="*/ 666225 h 988064"/>
              <a:gd name="connsiteX69" fmla="*/ 1254918 w 1280149"/>
              <a:gd name="connsiteY69" fmla="*/ 726451 h 988064"/>
              <a:gd name="connsiteX70" fmla="*/ 1197768 w 1280149"/>
              <a:gd name="connsiteY70" fmla="*/ 724070 h 988064"/>
              <a:gd name="connsiteX71" fmla="*/ 1181099 w 1280149"/>
              <a:gd name="connsiteY71" fmla="*/ 764551 h 988064"/>
              <a:gd name="connsiteX72" fmla="*/ 1071562 w 1280149"/>
              <a:gd name="connsiteY72" fmla="*/ 833607 h 988064"/>
              <a:gd name="connsiteX73" fmla="*/ 1092993 w 1280149"/>
              <a:gd name="connsiteY73" fmla="*/ 888376 h 988064"/>
              <a:gd name="connsiteX74" fmla="*/ 1097756 w 1280149"/>
              <a:gd name="connsiteY74" fmla="*/ 936001 h 988064"/>
              <a:gd name="connsiteX75" fmla="*/ 1104899 w 1280149"/>
              <a:gd name="connsiteY75" fmla="*/ 978863 h 988064"/>
              <a:gd name="connsiteX76" fmla="*/ 1085850 w 1280149"/>
              <a:gd name="connsiteY76" fmla="*/ 986007 h 988064"/>
              <a:gd name="connsiteX77" fmla="*/ 1057275 w 1280149"/>
              <a:gd name="connsiteY77" fmla="*/ 950289 h 988064"/>
              <a:gd name="connsiteX78" fmla="*/ 1033462 w 1280149"/>
              <a:gd name="connsiteY78" fmla="*/ 950289 h 988064"/>
              <a:gd name="connsiteX79" fmla="*/ 992981 w 1280149"/>
              <a:gd name="connsiteY79" fmla="*/ 921714 h 988064"/>
              <a:gd name="connsiteX80" fmla="*/ 950118 w 1280149"/>
              <a:gd name="connsiteY80" fmla="*/ 933620 h 988064"/>
              <a:gd name="connsiteX81" fmla="*/ 866775 w 1280149"/>
              <a:gd name="connsiteY81" fmla="*/ 947907 h 988064"/>
              <a:gd name="connsiteX82" fmla="*/ 788193 w 1280149"/>
              <a:gd name="connsiteY82" fmla="*/ 964576 h 988064"/>
              <a:gd name="connsiteX83" fmla="*/ 762000 w 1280149"/>
              <a:gd name="connsiteY83" fmla="*/ 959815 h 988064"/>
              <a:gd name="connsiteX84" fmla="*/ 656743 w 1280149"/>
              <a:gd name="connsiteY84" fmla="*/ 920920 h 988064"/>
              <a:gd name="connsiteX85" fmla="*/ 583406 w 1280149"/>
              <a:gd name="connsiteY85" fmla="*/ 919332 h 988064"/>
              <a:gd name="connsiteX86" fmla="*/ 526256 w 1280149"/>
              <a:gd name="connsiteY86" fmla="*/ 959814 h 988064"/>
              <a:gd name="connsiteX87" fmla="*/ 507206 w 1280149"/>
              <a:gd name="connsiteY87" fmla="*/ 902664 h 988064"/>
              <a:gd name="connsiteX88" fmla="*/ 233362 w 1280149"/>
              <a:gd name="connsiteY88" fmla="*/ 800270 h 988064"/>
              <a:gd name="connsiteX89" fmla="*/ 226217 w 1280149"/>
              <a:gd name="connsiteY89" fmla="*/ 759094 h 988064"/>
              <a:gd name="connsiteX0" fmla="*/ 226217 w 1280149"/>
              <a:gd name="connsiteY0" fmla="*/ 759094 h 988064"/>
              <a:gd name="connsiteX1" fmla="*/ 185737 w 1280149"/>
              <a:gd name="connsiteY1" fmla="*/ 774076 h 988064"/>
              <a:gd name="connsiteX2" fmla="*/ 183356 w 1280149"/>
              <a:gd name="connsiteY2" fmla="*/ 814557 h 988064"/>
              <a:gd name="connsiteX3" fmla="*/ 140493 w 1280149"/>
              <a:gd name="connsiteY3" fmla="*/ 797889 h 988064"/>
              <a:gd name="connsiteX4" fmla="*/ 59531 w 1280149"/>
              <a:gd name="connsiteY4" fmla="*/ 776457 h 988064"/>
              <a:gd name="connsiteX5" fmla="*/ 19049 w 1280149"/>
              <a:gd name="connsiteY5" fmla="*/ 762170 h 988064"/>
              <a:gd name="connsiteX6" fmla="*/ 0 w 1280149"/>
              <a:gd name="connsiteY6" fmla="*/ 731214 h 988064"/>
              <a:gd name="connsiteX7" fmla="*/ 19050 w 1280149"/>
              <a:gd name="connsiteY7" fmla="*/ 662157 h 988064"/>
              <a:gd name="connsiteX8" fmla="*/ 54768 w 1280149"/>
              <a:gd name="connsiteY8" fmla="*/ 600243 h 988064"/>
              <a:gd name="connsiteX9" fmla="*/ 111917 w 1280149"/>
              <a:gd name="connsiteY9" fmla="*/ 483563 h 988064"/>
              <a:gd name="connsiteX10" fmla="*/ 190499 w 1280149"/>
              <a:gd name="connsiteY10" fmla="*/ 404981 h 988064"/>
              <a:gd name="connsiteX11" fmla="*/ 252411 w 1280149"/>
              <a:gd name="connsiteY11" fmla="*/ 328781 h 988064"/>
              <a:gd name="connsiteX12" fmla="*/ 166687 w 1280149"/>
              <a:gd name="connsiteY12" fmla="*/ 278775 h 988064"/>
              <a:gd name="connsiteX13" fmla="*/ 92868 w 1280149"/>
              <a:gd name="connsiteY13" fmla="*/ 240675 h 988064"/>
              <a:gd name="connsiteX14" fmla="*/ 47624 w 1280149"/>
              <a:gd name="connsiteY14" fmla="*/ 224006 h 988064"/>
              <a:gd name="connsiteX15" fmla="*/ 52387 w 1280149"/>
              <a:gd name="connsiteY15" fmla="*/ 185906 h 988064"/>
              <a:gd name="connsiteX16" fmla="*/ 57150 w 1280149"/>
              <a:gd name="connsiteY16" fmla="*/ 157331 h 988064"/>
              <a:gd name="connsiteX17" fmla="*/ 97630 w 1280149"/>
              <a:gd name="connsiteY17" fmla="*/ 143043 h 988064"/>
              <a:gd name="connsiteX18" fmla="*/ 133350 w 1280149"/>
              <a:gd name="connsiteY18" fmla="*/ 119231 h 988064"/>
              <a:gd name="connsiteX19" fmla="*/ 157161 w 1280149"/>
              <a:gd name="connsiteY19" fmla="*/ 114468 h 988064"/>
              <a:gd name="connsiteX20" fmla="*/ 173831 w 1280149"/>
              <a:gd name="connsiteY20" fmla="*/ 95419 h 988064"/>
              <a:gd name="connsiteX21" fmla="*/ 202405 w 1280149"/>
              <a:gd name="connsiteY21" fmla="*/ 88275 h 988064"/>
              <a:gd name="connsiteX22" fmla="*/ 228599 w 1280149"/>
              <a:gd name="connsiteY22" fmla="*/ 73988 h 988064"/>
              <a:gd name="connsiteX23" fmla="*/ 273842 w 1280149"/>
              <a:gd name="connsiteY23" fmla="*/ 69224 h 988064"/>
              <a:gd name="connsiteX24" fmla="*/ 321468 w 1280149"/>
              <a:gd name="connsiteY24" fmla="*/ 93038 h 988064"/>
              <a:gd name="connsiteX25" fmla="*/ 354805 w 1280149"/>
              <a:gd name="connsiteY25" fmla="*/ 83513 h 988064"/>
              <a:gd name="connsiteX26" fmla="*/ 376236 w 1280149"/>
              <a:gd name="connsiteY26" fmla="*/ 93038 h 988064"/>
              <a:gd name="connsiteX27" fmla="*/ 383380 w 1280149"/>
              <a:gd name="connsiteY27" fmla="*/ 76369 h 988064"/>
              <a:gd name="connsiteX28" fmla="*/ 416718 w 1280149"/>
              <a:gd name="connsiteY28" fmla="*/ 76369 h 988064"/>
              <a:gd name="connsiteX29" fmla="*/ 452437 w 1280149"/>
              <a:gd name="connsiteY29" fmla="*/ 90656 h 988064"/>
              <a:gd name="connsiteX30" fmla="*/ 485774 w 1280149"/>
              <a:gd name="connsiteY30" fmla="*/ 88274 h 988064"/>
              <a:gd name="connsiteX31" fmla="*/ 526256 w 1280149"/>
              <a:gd name="connsiteY31" fmla="*/ 97800 h 988064"/>
              <a:gd name="connsiteX32" fmla="*/ 547205 w 1280149"/>
              <a:gd name="connsiteY32" fmla="*/ 99587 h 988064"/>
              <a:gd name="connsiteX33" fmla="*/ 540543 w 1280149"/>
              <a:gd name="connsiteY33" fmla="*/ 76369 h 988064"/>
              <a:gd name="connsiteX34" fmla="*/ 509587 w 1280149"/>
              <a:gd name="connsiteY34" fmla="*/ 57319 h 988064"/>
              <a:gd name="connsiteX35" fmla="*/ 581025 w 1280149"/>
              <a:gd name="connsiteY35" fmla="*/ 50175 h 988064"/>
              <a:gd name="connsiteX36" fmla="*/ 602456 w 1280149"/>
              <a:gd name="connsiteY36" fmla="*/ 28744 h 988064"/>
              <a:gd name="connsiteX37" fmla="*/ 633412 w 1280149"/>
              <a:gd name="connsiteY37" fmla="*/ 7313 h 988064"/>
              <a:gd name="connsiteX38" fmla="*/ 657225 w 1280149"/>
              <a:gd name="connsiteY38" fmla="*/ 2549 h 988064"/>
              <a:gd name="connsiteX39" fmla="*/ 676275 w 1280149"/>
              <a:gd name="connsiteY39" fmla="*/ 2550 h 988064"/>
              <a:gd name="connsiteX40" fmla="*/ 681037 w 1280149"/>
              <a:gd name="connsiteY40" fmla="*/ 31125 h 988064"/>
              <a:gd name="connsiteX41" fmla="*/ 704850 w 1280149"/>
              <a:gd name="connsiteY41" fmla="*/ 83513 h 988064"/>
              <a:gd name="connsiteX42" fmla="*/ 731043 w 1280149"/>
              <a:gd name="connsiteY42" fmla="*/ 95419 h 988064"/>
              <a:gd name="connsiteX43" fmla="*/ 731043 w 1280149"/>
              <a:gd name="connsiteY43" fmla="*/ 116850 h 988064"/>
              <a:gd name="connsiteX44" fmla="*/ 757237 w 1280149"/>
              <a:gd name="connsiteY44" fmla="*/ 123994 h 988064"/>
              <a:gd name="connsiteX45" fmla="*/ 771525 w 1280149"/>
              <a:gd name="connsiteY45" fmla="*/ 147805 h 988064"/>
              <a:gd name="connsiteX46" fmla="*/ 792956 w 1280149"/>
              <a:gd name="connsiteY46" fmla="*/ 140663 h 988064"/>
              <a:gd name="connsiteX47" fmla="*/ 845343 w 1280149"/>
              <a:gd name="connsiteY47" fmla="*/ 119231 h 988064"/>
              <a:gd name="connsiteX48" fmla="*/ 850106 w 1280149"/>
              <a:gd name="connsiteY48" fmla="*/ 81131 h 988064"/>
              <a:gd name="connsiteX49" fmla="*/ 885825 w 1280149"/>
              <a:gd name="connsiteY49" fmla="*/ 62081 h 988064"/>
              <a:gd name="connsiteX50" fmla="*/ 909637 w 1280149"/>
              <a:gd name="connsiteY50" fmla="*/ 57319 h 988064"/>
              <a:gd name="connsiteX51" fmla="*/ 923925 w 1280149"/>
              <a:gd name="connsiteY51" fmla="*/ 78750 h 988064"/>
              <a:gd name="connsiteX52" fmla="*/ 942975 w 1280149"/>
              <a:gd name="connsiteY52" fmla="*/ 71606 h 988064"/>
              <a:gd name="connsiteX53" fmla="*/ 964406 w 1280149"/>
              <a:gd name="connsiteY53" fmla="*/ 90656 h 988064"/>
              <a:gd name="connsiteX54" fmla="*/ 985837 w 1280149"/>
              <a:gd name="connsiteY54" fmla="*/ 85894 h 988064"/>
              <a:gd name="connsiteX55" fmla="*/ 995361 w 1280149"/>
              <a:gd name="connsiteY55" fmla="*/ 114468 h 988064"/>
              <a:gd name="connsiteX56" fmla="*/ 1002505 w 1280149"/>
              <a:gd name="connsiteY56" fmla="*/ 145425 h 988064"/>
              <a:gd name="connsiteX57" fmla="*/ 1002506 w 1280149"/>
              <a:gd name="connsiteY57" fmla="*/ 164475 h 988064"/>
              <a:gd name="connsiteX58" fmla="*/ 1023937 w 1280149"/>
              <a:gd name="connsiteY58" fmla="*/ 183526 h 988064"/>
              <a:gd name="connsiteX59" fmla="*/ 1035843 w 1280149"/>
              <a:gd name="connsiteY59" fmla="*/ 207339 h 988064"/>
              <a:gd name="connsiteX60" fmla="*/ 1019175 w 1280149"/>
              <a:gd name="connsiteY60" fmla="*/ 269251 h 988064"/>
              <a:gd name="connsiteX61" fmla="*/ 1064418 w 1280149"/>
              <a:gd name="connsiteY61" fmla="*/ 395457 h 988064"/>
              <a:gd name="connsiteX62" fmla="*/ 1119186 w 1280149"/>
              <a:gd name="connsiteY62" fmla="*/ 438320 h 988064"/>
              <a:gd name="connsiteX63" fmla="*/ 1140618 w 1280149"/>
              <a:gd name="connsiteY63" fmla="*/ 452607 h 988064"/>
              <a:gd name="connsiteX64" fmla="*/ 1135856 w 1280149"/>
              <a:gd name="connsiteY64" fmla="*/ 478801 h 988064"/>
              <a:gd name="connsiteX65" fmla="*/ 1147762 w 1280149"/>
              <a:gd name="connsiteY65" fmla="*/ 516901 h 988064"/>
              <a:gd name="connsiteX66" fmla="*/ 1178718 w 1280149"/>
              <a:gd name="connsiteY66" fmla="*/ 543095 h 988064"/>
              <a:gd name="connsiteX67" fmla="*/ 1219200 w 1280149"/>
              <a:gd name="connsiteY67" fmla="*/ 597864 h 988064"/>
              <a:gd name="connsiteX68" fmla="*/ 1252537 w 1280149"/>
              <a:gd name="connsiteY68" fmla="*/ 612151 h 988064"/>
              <a:gd name="connsiteX69" fmla="*/ 1280149 w 1280149"/>
              <a:gd name="connsiteY69" fmla="*/ 666225 h 988064"/>
              <a:gd name="connsiteX70" fmla="*/ 1254918 w 1280149"/>
              <a:gd name="connsiteY70" fmla="*/ 726451 h 988064"/>
              <a:gd name="connsiteX71" fmla="*/ 1197768 w 1280149"/>
              <a:gd name="connsiteY71" fmla="*/ 724070 h 988064"/>
              <a:gd name="connsiteX72" fmla="*/ 1181099 w 1280149"/>
              <a:gd name="connsiteY72" fmla="*/ 764551 h 988064"/>
              <a:gd name="connsiteX73" fmla="*/ 1071562 w 1280149"/>
              <a:gd name="connsiteY73" fmla="*/ 833607 h 988064"/>
              <a:gd name="connsiteX74" fmla="*/ 1092993 w 1280149"/>
              <a:gd name="connsiteY74" fmla="*/ 888376 h 988064"/>
              <a:gd name="connsiteX75" fmla="*/ 1097756 w 1280149"/>
              <a:gd name="connsiteY75" fmla="*/ 936001 h 988064"/>
              <a:gd name="connsiteX76" fmla="*/ 1104899 w 1280149"/>
              <a:gd name="connsiteY76" fmla="*/ 978863 h 988064"/>
              <a:gd name="connsiteX77" fmla="*/ 1085850 w 1280149"/>
              <a:gd name="connsiteY77" fmla="*/ 986007 h 988064"/>
              <a:gd name="connsiteX78" fmla="*/ 1057275 w 1280149"/>
              <a:gd name="connsiteY78" fmla="*/ 950289 h 988064"/>
              <a:gd name="connsiteX79" fmla="*/ 1033462 w 1280149"/>
              <a:gd name="connsiteY79" fmla="*/ 950289 h 988064"/>
              <a:gd name="connsiteX80" fmla="*/ 992981 w 1280149"/>
              <a:gd name="connsiteY80" fmla="*/ 921714 h 988064"/>
              <a:gd name="connsiteX81" fmla="*/ 950118 w 1280149"/>
              <a:gd name="connsiteY81" fmla="*/ 933620 h 988064"/>
              <a:gd name="connsiteX82" fmla="*/ 866775 w 1280149"/>
              <a:gd name="connsiteY82" fmla="*/ 947907 h 988064"/>
              <a:gd name="connsiteX83" fmla="*/ 788193 w 1280149"/>
              <a:gd name="connsiteY83" fmla="*/ 964576 h 988064"/>
              <a:gd name="connsiteX84" fmla="*/ 762000 w 1280149"/>
              <a:gd name="connsiteY84" fmla="*/ 959815 h 988064"/>
              <a:gd name="connsiteX85" fmla="*/ 656743 w 1280149"/>
              <a:gd name="connsiteY85" fmla="*/ 920920 h 988064"/>
              <a:gd name="connsiteX86" fmla="*/ 583406 w 1280149"/>
              <a:gd name="connsiteY86" fmla="*/ 919332 h 988064"/>
              <a:gd name="connsiteX87" fmla="*/ 526256 w 1280149"/>
              <a:gd name="connsiteY87" fmla="*/ 959814 h 988064"/>
              <a:gd name="connsiteX88" fmla="*/ 507206 w 1280149"/>
              <a:gd name="connsiteY88" fmla="*/ 902664 h 988064"/>
              <a:gd name="connsiteX89" fmla="*/ 233362 w 1280149"/>
              <a:gd name="connsiteY89" fmla="*/ 800270 h 988064"/>
              <a:gd name="connsiteX90" fmla="*/ 226217 w 1280149"/>
              <a:gd name="connsiteY90" fmla="*/ 759094 h 988064"/>
              <a:gd name="connsiteX0" fmla="*/ 226217 w 1280149"/>
              <a:gd name="connsiteY0" fmla="*/ 759094 h 988064"/>
              <a:gd name="connsiteX1" fmla="*/ 185737 w 1280149"/>
              <a:gd name="connsiteY1" fmla="*/ 774076 h 988064"/>
              <a:gd name="connsiteX2" fmla="*/ 183356 w 1280149"/>
              <a:gd name="connsiteY2" fmla="*/ 814557 h 988064"/>
              <a:gd name="connsiteX3" fmla="*/ 140493 w 1280149"/>
              <a:gd name="connsiteY3" fmla="*/ 797889 h 988064"/>
              <a:gd name="connsiteX4" fmla="*/ 59531 w 1280149"/>
              <a:gd name="connsiteY4" fmla="*/ 776457 h 988064"/>
              <a:gd name="connsiteX5" fmla="*/ 19049 w 1280149"/>
              <a:gd name="connsiteY5" fmla="*/ 762170 h 988064"/>
              <a:gd name="connsiteX6" fmla="*/ 0 w 1280149"/>
              <a:gd name="connsiteY6" fmla="*/ 731214 h 988064"/>
              <a:gd name="connsiteX7" fmla="*/ 19050 w 1280149"/>
              <a:gd name="connsiteY7" fmla="*/ 662157 h 988064"/>
              <a:gd name="connsiteX8" fmla="*/ 54768 w 1280149"/>
              <a:gd name="connsiteY8" fmla="*/ 600243 h 988064"/>
              <a:gd name="connsiteX9" fmla="*/ 111917 w 1280149"/>
              <a:gd name="connsiteY9" fmla="*/ 483563 h 988064"/>
              <a:gd name="connsiteX10" fmla="*/ 190499 w 1280149"/>
              <a:gd name="connsiteY10" fmla="*/ 404981 h 988064"/>
              <a:gd name="connsiteX11" fmla="*/ 252411 w 1280149"/>
              <a:gd name="connsiteY11" fmla="*/ 328781 h 988064"/>
              <a:gd name="connsiteX12" fmla="*/ 166687 w 1280149"/>
              <a:gd name="connsiteY12" fmla="*/ 278775 h 988064"/>
              <a:gd name="connsiteX13" fmla="*/ 92868 w 1280149"/>
              <a:gd name="connsiteY13" fmla="*/ 240675 h 988064"/>
              <a:gd name="connsiteX14" fmla="*/ 47624 w 1280149"/>
              <a:gd name="connsiteY14" fmla="*/ 224006 h 988064"/>
              <a:gd name="connsiteX15" fmla="*/ 52387 w 1280149"/>
              <a:gd name="connsiteY15" fmla="*/ 185906 h 988064"/>
              <a:gd name="connsiteX16" fmla="*/ 57150 w 1280149"/>
              <a:gd name="connsiteY16" fmla="*/ 157331 h 988064"/>
              <a:gd name="connsiteX17" fmla="*/ 97630 w 1280149"/>
              <a:gd name="connsiteY17" fmla="*/ 143043 h 988064"/>
              <a:gd name="connsiteX18" fmla="*/ 133350 w 1280149"/>
              <a:gd name="connsiteY18" fmla="*/ 119231 h 988064"/>
              <a:gd name="connsiteX19" fmla="*/ 157161 w 1280149"/>
              <a:gd name="connsiteY19" fmla="*/ 114468 h 988064"/>
              <a:gd name="connsiteX20" fmla="*/ 173831 w 1280149"/>
              <a:gd name="connsiteY20" fmla="*/ 95419 h 988064"/>
              <a:gd name="connsiteX21" fmla="*/ 202405 w 1280149"/>
              <a:gd name="connsiteY21" fmla="*/ 88275 h 988064"/>
              <a:gd name="connsiteX22" fmla="*/ 228599 w 1280149"/>
              <a:gd name="connsiteY22" fmla="*/ 73988 h 988064"/>
              <a:gd name="connsiteX23" fmla="*/ 273842 w 1280149"/>
              <a:gd name="connsiteY23" fmla="*/ 69224 h 988064"/>
              <a:gd name="connsiteX24" fmla="*/ 321468 w 1280149"/>
              <a:gd name="connsiteY24" fmla="*/ 93038 h 988064"/>
              <a:gd name="connsiteX25" fmla="*/ 354805 w 1280149"/>
              <a:gd name="connsiteY25" fmla="*/ 83513 h 988064"/>
              <a:gd name="connsiteX26" fmla="*/ 376236 w 1280149"/>
              <a:gd name="connsiteY26" fmla="*/ 93038 h 988064"/>
              <a:gd name="connsiteX27" fmla="*/ 383380 w 1280149"/>
              <a:gd name="connsiteY27" fmla="*/ 76369 h 988064"/>
              <a:gd name="connsiteX28" fmla="*/ 416718 w 1280149"/>
              <a:gd name="connsiteY28" fmla="*/ 76369 h 988064"/>
              <a:gd name="connsiteX29" fmla="*/ 452437 w 1280149"/>
              <a:gd name="connsiteY29" fmla="*/ 90656 h 988064"/>
              <a:gd name="connsiteX30" fmla="*/ 485774 w 1280149"/>
              <a:gd name="connsiteY30" fmla="*/ 88274 h 988064"/>
              <a:gd name="connsiteX31" fmla="*/ 526256 w 1280149"/>
              <a:gd name="connsiteY31" fmla="*/ 97800 h 988064"/>
              <a:gd name="connsiteX32" fmla="*/ 547205 w 1280149"/>
              <a:gd name="connsiteY32" fmla="*/ 99587 h 988064"/>
              <a:gd name="connsiteX33" fmla="*/ 540543 w 1280149"/>
              <a:gd name="connsiteY33" fmla="*/ 76369 h 988064"/>
              <a:gd name="connsiteX34" fmla="*/ 509587 w 1280149"/>
              <a:gd name="connsiteY34" fmla="*/ 57319 h 988064"/>
              <a:gd name="connsiteX35" fmla="*/ 581025 w 1280149"/>
              <a:gd name="connsiteY35" fmla="*/ 50175 h 988064"/>
              <a:gd name="connsiteX36" fmla="*/ 602456 w 1280149"/>
              <a:gd name="connsiteY36" fmla="*/ 28744 h 988064"/>
              <a:gd name="connsiteX37" fmla="*/ 633412 w 1280149"/>
              <a:gd name="connsiteY37" fmla="*/ 7313 h 988064"/>
              <a:gd name="connsiteX38" fmla="*/ 657225 w 1280149"/>
              <a:gd name="connsiteY38" fmla="*/ 2549 h 988064"/>
              <a:gd name="connsiteX39" fmla="*/ 676275 w 1280149"/>
              <a:gd name="connsiteY39" fmla="*/ 2550 h 988064"/>
              <a:gd name="connsiteX40" fmla="*/ 681037 w 1280149"/>
              <a:gd name="connsiteY40" fmla="*/ 31125 h 988064"/>
              <a:gd name="connsiteX41" fmla="*/ 704850 w 1280149"/>
              <a:gd name="connsiteY41" fmla="*/ 83513 h 988064"/>
              <a:gd name="connsiteX42" fmla="*/ 731043 w 1280149"/>
              <a:gd name="connsiteY42" fmla="*/ 95419 h 988064"/>
              <a:gd name="connsiteX43" fmla="*/ 731043 w 1280149"/>
              <a:gd name="connsiteY43" fmla="*/ 116850 h 988064"/>
              <a:gd name="connsiteX44" fmla="*/ 757237 w 1280149"/>
              <a:gd name="connsiteY44" fmla="*/ 123994 h 988064"/>
              <a:gd name="connsiteX45" fmla="*/ 771525 w 1280149"/>
              <a:gd name="connsiteY45" fmla="*/ 147805 h 988064"/>
              <a:gd name="connsiteX46" fmla="*/ 792956 w 1280149"/>
              <a:gd name="connsiteY46" fmla="*/ 140663 h 988064"/>
              <a:gd name="connsiteX47" fmla="*/ 845343 w 1280149"/>
              <a:gd name="connsiteY47" fmla="*/ 119231 h 988064"/>
              <a:gd name="connsiteX48" fmla="*/ 850106 w 1280149"/>
              <a:gd name="connsiteY48" fmla="*/ 81131 h 988064"/>
              <a:gd name="connsiteX49" fmla="*/ 885825 w 1280149"/>
              <a:gd name="connsiteY49" fmla="*/ 62081 h 988064"/>
              <a:gd name="connsiteX50" fmla="*/ 909637 w 1280149"/>
              <a:gd name="connsiteY50" fmla="*/ 57319 h 988064"/>
              <a:gd name="connsiteX51" fmla="*/ 923925 w 1280149"/>
              <a:gd name="connsiteY51" fmla="*/ 78750 h 988064"/>
              <a:gd name="connsiteX52" fmla="*/ 942975 w 1280149"/>
              <a:gd name="connsiteY52" fmla="*/ 71606 h 988064"/>
              <a:gd name="connsiteX53" fmla="*/ 964406 w 1280149"/>
              <a:gd name="connsiteY53" fmla="*/ 90656 h 988064"/>
              <a:gd name="connsiteX54" fmla="*/ 985837 w 1280149"/>
              <a:gd name="connsiteY54" fmla="*/ 85894 h 988064"/>
              <a:gd name="connsiteX55" fmla="*/ 995361 w 1280149"/>
              <a:gd name="connsiteY55" fmla="*/ 114468 h 988064"/>
              <a:gd name="connsiteX56" fmla="*/ 1002505 w 1280149"/>
              <a:gd name="connsiteY56" fmla="*/ 145425 h 988064"/>
              <a:gd name="connsiteX57" fmla="*/ 1002506 w 1280149"/>
              <a:gd name="connsiteY57" fmla="*/ 164475 h 988064"/>
              <a:gd name="connsiteX58" fmla="*/ 1023937 w 1280149"/>
              <a:gd name="connsiteY58" fmla="*/ 183526 h 988064"/>
              <a:gd name="connsiteX59" fmla="*/ 1035843 w 1280149"/>
              <a:gd name="connsiteY59" fmla="*/ 207339 h 988064"/>
              <a:gd name="connsiteX60" fmla="*/ 1019175 w 1280149"/>
              <a:gd name="connsiteY60" fmla="*/ 269251 h 988064"/>
              <a:gd name="connsiteX61" fmla="*/ 1064418 w 1280149"/>
              <a:gd name="connsiteY61" fmla="*/ 395457 h 988064"/>
              <a:gd name="connsiteX62" fmla="*/ 1119186 w 1280149"/>
              <a:gd name="connsiteY62" fmla="*/ 438320 h 988064"/>
              <a:gd name="connsiteX63" fmla="*/ 1140618 w 1280149"/>
              <a:gd name="connsiteY63" fmla="*/ 452607 h 988064"/>
              <a:gd name="connsiteX64" fmla="*/ 1135856 w 1280149"/>
              <a:gd name="connsiteY64" fmla="*/ 478801 h 988064"/>
              <a:gd name="connsiteX65" fmla="*/ 1147762 w 1280149"/>
              <a:gd name="connsiteY65" fmla="*/ 516901 h 988064"/>
              <a:gd name="connsiteX66" fmla="*/ 1178718 w 1280149"/>
              <a:gd name="connsiteY66" fmla="*/ 543095 h 988064"/>
              <a:gd name="connsiteX67" fmla="*/ 1219200 w 1280149"/>
              <a:gd name="connsiteY67" fmla="*/ 597864 h 988064"/>
              <a:gd name="connsiteX68" fmla="*/ 1252537 w 1280149"/>
              <a:gd name="connsiteY68" fmla="*/ 612151 h 988064"/>
              <a:gd name="connsiteX69" fmla="*/ 1280149 w 1280149"/>
              <a:gd name="connsiteY69" fmla="*/ 666225 h 988064"/>
              <a:gd name="connsiteX70" fmla="*/ 1254918 w 1280149"/>
              <a:gd name="connsiteY70" fmla="*/ 726451 h 988064"/>
              <a:gd name="connsiteX71" fmla="*/ 1197768 w 1280149"/>
              <a:gd name="connsiteY71" fmla="*/ 724070 h 988064"/>
              <a:gd name="connsiteX72" fmla="*/ 1181099 w 1280149"/>
              <a:gd name="connsiteY72" fmla="*/ 764551 h 988064"/>
              <a:gd name="connsiteX73" fmla="*/ 1071562 w 1280149"/>
              <a:gd name="connsiteY73" fmla="*/ 833607 h 988064"/>
              <a:gd name="connsiteX74" fmla="*/ 1092993 w 1280149"/>
              <a:gd name="connsiteY74" fmla="*/ 888376 h 988064"/>
              <a:gd name="connsiteX75" fmla="*/ 1097756 w 1280149"/>
              <a:gd name="connsiteY75" fmla="*/ 936001 h 988064"/>
              <a:gd name="connsiteX76" fmla="*/ 1104899 w 1280149"/>
              <a:gd name="connsiteY76" fmla="*/ 978863 h 988064"/>
              <a:gd name="connsiteX77" fmla="*/ 1085850 w 1280149"/>
              <a:gd name="connsiteY77" fmla="*/ 986007 h 988064"/>
              <a:gd name="connsiteX78" fmla="*/ 1057275 w 1280149"/>
              <a:gd name="connsiteY78" fmla="*/ 950289 h 988064"/>
              <a:gd name="connsiteX79" fmla="*/ 1033462 w 1280149"/>
              <a:gd name="connsiteY79" fmla="*/ 950289 h 988064"/>
              <a:gd name="connsiteX80" fmla="*/ 992981 w 1280149"/>
              <a:gd name="connsiteY80" fmla="*/ 921714 h 988064"/>
              <a:gd name="connsiteX81" fmla="*/ 952499 w 1280149"/>
              <a:gd name="connsiteY81" fmla="*/ 945527 h 988064"/>
              <a:gd name="connsiteX82" fmla="*/ 866775 w 1280149"/>
              <a:gd name="connsiteY82" fmla="*/ 947907 h 988064"/>
              <a:gd name="connsiteX83" fmla="*/ 788193 w 1280149"/>
              <a:gd name="connsiteY83" fmla="*/ 964576 h 988064"/>
              <a:gd name="connsiteX84" fmla="*/ 762000 w 1280149"/>
              <a:gd name="connsiteY84" fmla="*/ 959815 h 988064"/>
              <a:gd name="connsiteX85" fmla="*/ 656743 w 1280149"/>
              <a:gd name="connsiteY85" fmla="*/ 920920 h 988064"/>
              <a:gd name="connsiteX86" fmla="*/ 583406 w 1280149"/>
              <a:gd name="connsiteY86" fmla="*/ 919332 h 988064"/>
              <a:gd name="connsiteX87" fmla="*/ 526256 w 1280149"/>
              <a:gd name="connsiteY87" fmla="*/ 959814 h 988064"/>
              <a:gd name="connsiteX88" fmla="*/ 507206 w 1280149"/>
              <a:gd name="connsiteY88" fmla="*/ 902664 h 988064"/>
              <a:gd name="connsiteX89" fmla="*/ 233362 w 1280149"/>
              <a:gd name="connsiteY89" fmla="*/ 800270 h 988064"/>
              <a:gd name="connsiteX90" fmla="*/ 226217 w 1280149"/>
              <a:gd name="connsiteY90" fmla="*/ 759094 h 988064"/>
              <a:gd name="connsiteX0" fmla="*/ 226217 w 1280149"/>
              <a:gd name="connsiteY0" fmla="*/ 759094 h 988064"/>
              <a:gd name="connsiteX1" fmla="*/ 185737 w 1280149"/>
              <a:gd name="connsiteY1" fmla="*/ 774076 h 988064"/>
              <a:gd name="connsiteX2" fmla="*/ 183356 w 1280149"/>
              <a:gd name="connsiteY2" fmla="*/ 814557 h 988064"/>
              <a:gd name="connsiteX3" fmla="*/ 140493 w 1280149"/>
              <a:gd name="connsiteY3" fmla="*/ 797889 h 988064"/>
              <a:gd name="connsiteX4" fmla="*/ 59531 w 1280149"/>
              <a:gd name="connsiteY4" fmla="*/ 776457 h 988064"/>
              <a:gd name="connsiteX5" fmla="*/ 19049 w 1280149"/>
              <a:gd name="connsiteY5" fmla="*/ 762170 h 988064"/>
              <a:gd name="connsiteX6" fmla="*/ 0 w 1280149"/>
              <a:gd name="connsiteY6" fmla="*/ 731214 h 988064"/>
              <a:gd name="connsiteX7" fmla="*/ 19050 w 1280149"/>
              <a:gd name="connsiteY7" fmla="*/ 662157 h 988064"/>
              <a:gd name="connsiteX8" fmla="*/ 54768 w 1280149"/>
              <a:gd name="connsiteY8" fmla="*/ 600243 h 988064"/>
              <a:gd name="connsiteX9" fmla="*/ 111917 w 1280149"/>
              <a:gd name="connsiteY9" fmla="*/ 483563 h 988064"/>
              <a:gd name="connsiteX10" fmla="*/ 190499 w 1280149"/>
              <a:gd name="connsiteY10" fmla="*/ 404981 h 988064"/>
              <a:gd name="connsiteX11" fmla="*/ 252411 w 1280149"/>
              <a:gd name="connsiteY11" fmla="*/ 328781 h 988064"/>
              <a:gd name="connsiteX12" fmla="*/ 166687 w 1280149"/>
              <a:gd name="connsiteY12" fmla="*/ 278775 h 988064"/>
              <a:gd name="connsiteX13" fmla="*/ 92868 w 1280149"/>
              <a:gd name="connsiteY13" fmla="*/ 240675 h 988064"/>
              <a:gd name="connsiteX14" fmla="*/ 47624 w 1280149"/>
              <a:gd name="connsiteY14" fmla="*/ 224006 h 988064"/>
              <a:gd name="connsiteX15" fmla="*/ 52387 w 1280149"/>
              <a:gd name="connsiteY15" fmla="*/ 185906 h 988064"/>
              <a:gd name="connsiteX16" fmla="*/ 57150 w 1280149"/>
              <a:gd name="connsiteY16" fmla="*/ 157331 h 988064"/>
              <a:gd name="connsiteX17" fmla="*/ 97630 w 1280149"/>
              <a:gd name="connsiteY17" fmla="*/ 143043 h 988064"/>
              <a:gd name="connsiteX18" fmla="*/ 133350 w 1280149"/>
              <a:gd name="connsiteY18" fmla="*/ 119231 h 988064"/>
              <a:gd name="connsiteX19" fmla="*/ 157161 w 1280149"/>
              <a:gd name="connsiteY19" fmla="*/ 114468 h 988064"/>
              <a:gd name="connsiteX20" fmla="*/ 173831 w 1280149"/>
              <a:gd name="connsiteY20" fmla="*/ 95419 h 988064"/>
              <a:gd name="connsiteX21" fmla="*/ 202405 w 1280149"/>
              <a:gd name="connsiteY21" fmla="*/ 88275 h 988064"/>
              <a:gd name="connsiteX22" fmla="*/ 228599 w 1280149"/>
              <a:gd name="connsiteY22" fmla="*/ 73988 h 988064"/>
              <a:gd name="connsiteX23" fmla="*/ 273842 w 1280149"/>
              <a:gd name="connsiteY23" fmla="*/ 69224 h 988064"/>
              <a:gd name="connsiteX24" fmla="*/ 321468 w 1280149"/>
              <a:gd name="connsiteY24" fmla="*/ 93038 h 988064"/>
              <a:gd name="connsiteX25" fmla="*/ 354805 w 1280149"/>
              <a:gd name="connsiteY25" fmla="*/ 83513 h 988064"/>
              <a:gd name="connsiteX26" fmla="*/ 376236 w 1280149"/>
              <a:gd name="connsiteY26" fmla="*/ 93038 h 988064"/>
              <a:gd name="connsiteX27" fmla="*/ 383380 w 1280149"/>
              <a:gd name="connsiteY27" fmla="*/ 76369 h 988064"/>
              <a:gd name="connsiteX28" fmla="*/ 416718 w 1280149"/>
              <a:gd name="connsiteY28" fmla="*/ 76369 h 988064"/>
              <a:gd name="connsiteX29" fmla="*/ 452437 w 1280149"/>
              <a:gd name="connsiteY29" fmla="*/ 90656 h 988064"/>
              <a:gd name="connsiteX30" fmla="*/ 485774 w 1280149"/>
              <a:gd name="connsiteY30" fmla="*/ 88274 h 988064"/>
              <a:gd name="connsiteX31" fmla="*/ 526256 w 1280149"/>
              <a:gd name="connsiteY31" fmla="*/ 97800 h 988064"/>
              <a:gd name="connsiteX32" fmla="*/ 547205 w 1280149"/>
              <a:gd name="connsiteY32" fmla="*/ 99587 h 988064"/>
              <a:gd name="connsiteX33" fmla="*/ 540543 w 1280149"/>
              <a:gd name="connsiteY33" fmla="*/ 76369 h 988064"/>
              <a:gd name="connsiteX34" fmla="*/ 509587 w 1280149"/>
              <a:gd name="connsiteY34" fmla="*/ 57319 h 988064"/>
              <a:gd name="connsiteX35" fmla="*/ 581025 w 1280149"/>
              <a:gd name="connsiteY35" fmla="*/ 50175 h 988064"/>
              <a:gd name="connsiteX36" fmla="*/ 602456 w 1280149"/>
              <a:gd name="connsiteY36" fmla="*/ 28744 h 988064"/>
              <a:gd name="connsiteX37" fmla="*/ 633412 w 1280149"/>
              <a:gd name="connsiteY37" fmla="*/ 7313 h 988064"/>
              <a:gd name="connsiteX38" fmla="*/ 657225 w 1280149"/>
              <a:gd name="connsiteY38" fmla="*/ 2549 h 988064"/>
              <a:gd name="connsiteX39" fmla="*/ 676275 w 1280149"/>
              <a:gd name="connsiteY39" fmla="*/ 2550 h 988064"/>
              <a:gd name="connsiteX40" fmla="*/ 681037 w 1280149"/>
              <a:gd name="connsiteY40" fmla="*/ 31125 h 988064"/>
              <a:gd name="connsiteX41" fmla="*/ 704850 w 1280149"/>
              <a:gd name="connsiteY41" fmla="*/ 83513 h 988064"/>
              <a:gd name="connsiteX42" fmla="*/ 731043 w 1280149"/>
              <a:gd name="connsiteY42" fmla="*/ 95419 h 988064"/>
              <a:gd name="connsiteX43" fmla="*/ 731043 w 1280149"/>
              <a:gd name="connsiteY43" fmla="*/ 116850 h 988064"/>
              <a:gd name="connsiteX44" fmla="*/ 757237 w 1280149"/>
              <a:gd name="connsiteY44" fmla="*/ 123994 h 988064"/>
              <a:gd name="connsiteX45" fmla="*/ 771525 w 1280149"/>
              <a:gd name="connsiteY45" fmla="*/ 147805 h 988064"/>
              <a:gd name="connsiteX46" fmla="*/ 792956 w 1280149"/>
              <a:gd name="connsiteY46" fmla="*/ 140663 h 988064"/>
              <a:gd name="connsiteX47" fmla="*/ 845343 w 1280149"/>
              <a:gd name="connsiteY47" fmla="*/ 119231 h 988064"/>
              <a:gd name="connsiteX48" fmla="*/ 850106 w 1280149"/>
              <a:gd name="connsiteY48" fmla="*/ 81131 h 988064"/>
              <a:gd name="connsiteX49" fmla="*/ 885825 w 1280149"/>
              <a:gd name="connsiteY49" fmla="*/ 62081 h 988064"/>
              <a:gd name="connsiteX50" fmla="*/ 909637 w 1280149"/>
              <a:gd name="connsiteY50" fmla="*/ 57319 h 988064"/>
              <a:gd name="connsiteX51" fmla="*/ 923925 w 1280149"/>
              <a:gd name="connsiteY51" fmla="*/ 78750 h 988064"/>
              <a:gd name="connsiteX52" fmla="*/ 942975 w 1280149"/>
              <a:gd name="connsiteY52" fmla="*/ 71606 h 988064"/>
              <a:gd name="connsiteX53" fmla="*/ 964406 w 1280149"/>
              <a:gd name="connsiteY53" fmla="*/ 90656 h 988064"/>
              <a:gd name="connsiteX54" fmla="*/ 985837 w 1280149"/>
              <a:gd name="connsiteY54" fmla="*/ 85894 h 988064"/>
              <a:gd name="connsiteX55" fmla="*/ 995361 w 1280149"/>
              <a:gd name="connsiteY55" fmla="*/ 114468 h 988064"/>
              <a:gd name="connsiteX56" fmla="*/ 1002505 w 1280149"/>
              <a:gd name="connsiteY56" fmla="*/ 145425 h 988064"/>
              <a:gd name="connsiteX57" fmla="*/ 1002506 w 1280149"/>
              <a:gd name="connsiteY57" fmla="*/ 164475 h 988064"/>
              <a:gd name="connsiteX58" fmla="*/ 1023937 w 1280149"/>
              <a:gd name="connsiteY58" fmla="*/ 183526 h 988064"/>
              <a:gd name="connsiteX59" fmla="*/ 1035843 w 1280149"/>
              <a:gd name="connsiteY59" fmla="*/ 207339 h 988064"/>
              <a:gd name="connsiteX60" fmla="*/ 1019175 w 1280149"/>
              <a:gd name="connsiteY60" fmla="*/ 269251 h 988064"/>
              <a:gd name="connsiteX61" fmla="*/ 1064418 w 1280149"/>
              <a:gd name="connsiteY61" fmla="*/ 395457 h 988064"/>
              <a:gd name="connsiteX62" fmla="*/ 1119186 w 1280149"/>
              <a:gd name="connsiteY62" fmla="*/ 438320 h 988064"/>
              <a:gd name="connsiteX63" fmla="*/ 1140618 w 1280149"/>
              <a:gd name="connsiteY63" fmla="*/ 452607 h 988064"/>
              <a:gd name="connsiteX64" fmla="*/ 1135856 w 1280149"/>
              <a:gd name="connsiteY64" fmla="*/ 478801 h 988064"/>
              <a:gd name="connsiteX65" fmla="*/ 1147762 w 1280149"/>
              <a:gd name="connsiteY65" fmla="*/ 516901 h 988064"/>
              <a:gd name="connsiteX66" fmla="*/ 1178718 w 1280149"/>
              <a:gd name="connsiteY66" fmla="*/ 543095 h 988064"/>
              <a:gd name="connsiteX67" fmla="*/ 1219200 w 1280149"/>
              <a:gd name="connsiteY67" fmla="*/ 597864 h 988064"/>
              <a:gd name="connsiteX68" fmla="*/ 1252537 w 1280149"/>
              <a:gd name="connsiteY68" fmla="*/ 612151 h 988064"/>
              <a:gd name="connsiteX69" fmla="*/ 1280149 w 1280149"/>
              <a:gd name="connsiteY69" fmla="*/ 666225 h 988064"/>
              <a:gd name="connsiteX70" fmla="*/ 1254918 w 1280149"/>
              <a:gd name="connsiteY70" fmla="*/ 726451 h 988064"/>
              <a:gd name="connsiteX71" fmla="*/ 1197768 w 1280149"/>
              <a:gd name="connsiteY71" fmla="*/ 724070 h 988064"/>
              <a:gd name="connsiteX72" fmla="*/ 1181099 w 1280149"/>
              <a:gd name="connsiteY72" fmla="*/ 764551 h 988064"/>
              <a:gd name="connsiteX73" fmla="*/ 1112043 w 1280149"/>
              <a:gd name="connsiteY73" fmla="*/ 795507 h 988064"/>
              <a:gd name="connsiteX74" fmla="*/ 1071562 w 1280149"/>
              <a:gd name="connsiteY74" fmla="*/ 833607 h 988064"/>
              <a:gd name="connsiteX75" fmla="*/ 1092993 w 1280149"/>
              <a:gd name="connsiteY75" fmla="*/ 888376 h 988064"/>
              <a:gd name="connsiteX76" fmla="*/ 1097756 w 1280149"/>
              <a:gd name="connsiteY76" fmla="*/ 936001 h 988064"/>
              <a:gd name="connsiteX77" fmla="*/ 1104899 w 1280149"/>
              <a:gd name="connsiteY77" fmla="*/ 978863 h 988064"/>
              <a:gd name="connsiteX78" fmla="*/ 1085850 w 1280149"/>
              <a:gd name="connsiteY78" fmla="*/ 986007 h 988064"/>
              <a:gd name="connsiteX79" fmla="*/ 1057275 w 1280149"/>
              <a:gd name="connsiteY79" fmla="*/ 950289 h 988064"/>
              <a:gd name="connsiteX80" fmla="*/ 1033462 w 1280149"/>
              <a:gd name="connsiteY80" fmla="*/ 950289 h 988064"/>
              <a:gd name="connsiteX81" fmla="*/ 992981 w 1280149"/>
              <a:gd name="connsiteY81" fmla="*/ 921714 h 988064"/>
              <a:gd name="connsiteX82" fmla="*/ 952499 w 1280149"/>
              <a:gd name="connsiteY82" fmla="*/ 945527 h 988064"/>
              <a:gd name="connsiteX83" fmla="*/ 866775 w 1280149"/>
              <a:gd name="connsiteY83" fmla="*/ 947907 h 988064"/>
              <a:gd name="connsiteX84" fmla="*/ 788193 w 1280149"/>
              <a:gd name="connsiteY84" fmla="*/ 964576 h 988064"/>
              <a:gd name="connsiteX85" fmla="*/ 762000 w 1280149"/>
              <a:gd name="connsiteY85" fmla="*/ 959815 h 988064"/>
              <a:gd name="connsiteX86" fmla="*/ 656743 w 1280149"/>
              <a:gd name="connsiteY86" fmla="*/ 920920 h 988064"/>
              <a:gd name="connsiteX87" fmla="*/ 583406 w 1280149"/>
              <a:gd name="connsiteY87" fmla="*/ 919332 h 988064"/>
              <a:gd name="connsiteX88" fmla="*/ 526256 w 1280149"/>
              <a:gd name="connsiteY88" fmla="*/ 959814 h 988064"/>
              <a:gd name="connsiteX89" fmla="*/ 507206 w 1280149"/>
              <a:gd name="connsiteY89" fmla="*/ 902664 h 988064"/>
              <a:gd name="connsiteX90" fmla="*/ 233362 w 1280149"/>
              <a:gd name="connsiteY90" fmla="*/ 800270 h 988064"/>
              <a:gd name="connsiteX91" fmla="*/ 226217 w 1280149"/>
              <a:gd name="connsiteY91" fmla="*/ 759094 h 988064"/>
              <a:gd name="connsiteX0" fmla="*/ 226217 w 1280149"/>
              <a:gd name="connsiteY0" fmla="*/ 759094 h 988064"/>
              <a:gd name="connsiteX1" fmla="*/ 185737 w 1280149"/>
              <a:gd name="connsiteY1" fmla="*/ 774076 h 988064"/>
              <a:gd name="connsiteX2" fmla="*/ 183356 w 1280149"/>
              <a:gd name="connsiteY2" fmla="*/ 814557 h 988064"/>
              <a:gd name="connsiteX3" fmla="*/ 140493 w 1280149"/>
              <a:gd name="connsiteY3" fmla="*/ 797889 h 988064"/>
              <a:gd name="connsiteX4" fmla="*/ 59531 w 1280149"/>
              <a:gd name="connsiteY4" fmla="*/ 776457 h 988064"/>
              <a:gd name="connsiteX5" fmla="*/ 19049 w 1280149"/>
              <a:gd name="connsiteY5" fmla="*/ 762170 h 988064"/>
              <a:gd name="connsiteX6" fmla="*/ 0 w 1280149"/>
              <a:gd name="connsiteY6" fmla="*/ 731214 h 988064"/>
              <a:gd name="connsiteX7" fmla="*/ 19050 w 1280149"/>
              <a:gd name="connsiteY7" fmla="*/ 662157 h 988064"/>
              <a:gd name="connsiteX8" fmla="*/ 54768 w 1280149"/>
              <a:gd name="connsiteY8" fmla="*/ 600243 h 988064"/>
              <a:gd name="connsiteX9" fmla="*/ 111917 w 1280149"/>
              <a:gd name="connsiteY9" fmla="*/ 483563 h 988064"/>
              <a:gd name="connsiteX10" fmla="*/ 190499 w 1280149"/>
              <a:gd name="connsiteY10" fmla="*/ 404981 h 988064"/>
              <a:gd name="connsiteX11" fmla="*/ 252411 w 1280149"/>
              <a:gd name="connsiteY11" fmla="*/ 328781 h 988064"/>
              <a:gd name="connsiteX12" fmla="*/ 166687 w 1280149"/>
              <a:gd name="connsiteY12" fmla="*/ 278775 h 988064"/>
              <a:gd name="connsiteX13" fmla="*/ 92868 w 1280149"/>
              <a:gd name="connsiteY13" fmla="*/ 240675 h 988064"/>
              <a:gd name="connsiteX14" fmla="*/ 47624 w 1280149"/>
              <a:gd name="connsiteY14" fmla="*/ 224006 h 988064"/>
              <a:gd name="connsiteX15" fmla="*/ 52387 w 1280149"/>
              <a:gd name="connsiteY15" fmla="*/ 185906 h 988064"/>
              <a:gd name="connsiteX16" fmla="*/ 57150 w 1280149"/>
              <a:gd name="connsiteY16" fmla="*/ 157331 h 988064"/>
              <a:gd name="connsiteX17" fmla="*/ 97630 w 1280149"/>
              <a:gd name="connsiteY17" fmla="*/ 143043 h 988064"/>
              <a:gd name="connsiteX18" fmla="*/ 133350 w 1280149"/>
              <a:gd name="connsiteY18" fmla="*/ 119231 h 988064"/>
              <a:gd name="connsiteX19" fmla="*/ 157161 w 1280149"/>
              <a:gd name="connsiteY19" fmla="*/ 114468 h 988064"/>
              <a:gd name="connsiteX20" fmla="*/ 173831 w 1280149"/>
              <a:gd name="connsiteY20" fmla="*/ 95419 h 988064"/>
              <a:gd name="connsiteX21" fmla="*/ 202405 w 1280149"/>
              <a:gd name="connsiteY21" fmla="*/ 88275 h 988064"/>
              <a:gd name="connsiteX22" fmla="*/ 228599 w 1280149"/>
              <a:gd name="connsiteY22" fmla="*/ 73988 h 988064"/>
              <a:gd name="connsiteX23" fmla="*/ 273842 w 1280149"/>
              <a:gd name="connsiteY23" fmla="*/ 69224 h 988064"/>
              <a:gd name="connsiteX24" fmla="*/ 321468 w 1280149"/>
              <a:gd name="connsiteY24" fmla="*/ 93038 h 988064"/>
              <a:gd name="connsiteX25" fmla="*/ 354805 w 1280149"/>
              <a:gd name="connsiteY25" fmla="*/ 83513 h 988064"/>
              <a:gd name="connsiteX26" fmla="*/ 376236 w 1280149"/>
              <a:gd name="connsiteY26" fmla="*/ 93038 h 988064"/>
              <a:gd name="connsiteX27" fmla="*/ 383380 w 1280149"/>
              <a:gd name="connsiteY27" fmla="*/ 76369 h 988064"/>
              <a:gd name="connsiteX28" fmla="*/ 416718 w 1280149"/>
              <a:gd name="connsiteY28" fmla="*/ 76369 h 988064"/>
              <a:gd name="connsiteX29" fmla="*/ 452437 w 1280149"/>
              <a:gd name="connsiteY29" fmla="*/ 90656 h 988064"/>
              <a:gd name="connsiteX30" fmla="*/ 485774 w 1280149"/>
              <a:gd name="connsiteY30" fmla="*/ 88274 h 988064"/>
              <a:gd name="connsiteX31" fmla="*/ 526256 w 1280149"/>
              <a:gd name="connsiteY31" fmla="*/ 97800 h 988064"/>
              <a:gd name="connsiteX32" fmla="*/ 547205 w 1280149"/>
              <a:gd name="connsiteY32" fmla="*/ 99587 h 988064"/>
              <a:gd name="connsiteX33" fmla="*/ 540543 w 1280149"/>
              <a:gd name="connsiteY33" fmla="*/ 76369 h 988064"/>
              <a:gd name="connsiteX34" fmla="*/ 509587 w 1280149"/>
              <a:gd name="connsiteY34" fmla="*/ 57319 h 988064"/>
              <a:gd name="connsiteX35" fmla="*/ 581025 w 1280149"/>
              <a:gd name="connsiteY35" fmla="*/ 50175 h 988064"/>
              <a:gd name="connsiteX36" fmla="*/ 602456 w 1280149"/>
              <a:gd name="connsiteY36" fmla="*/ 28744 h 988064"/>
              <a:gd name="connsiteX37" fmla="*/ 633412 w 1280149"/>
              <a:gd name="connsiteY37" fmla="*/ 7313 h 988064"/>
              <a:gd name="connsiteX38" fmla="*/ 657225 w 1280149"/>
              <a:gd name="connsiteY38" fmla="*/ 2549 h 988064"/>
              <a:gd name="connsiteX39" fmla="*/ 676275 w 1280149"/>
              <a:gd name="connsiteY39" fmla="*/ 2550 h 988064"/>
              <a:gd name="connsiteX40" fmla="*/ 681037 w 1280149"/>
              <a:gd name="connsiteY40" fmla="*/ 31125 h 988064"/>
              <a:gd name="connsiteX41" fmla="*/ 704850 w 1280149"/>
              <a:gd name="connsiteY41" fmla="*/ 83513 h 988064"/>
              <a:gd name="connsiteX42" fmla="*/ 731043 w 1280149"/>
              <a:gd name="connsiteY42" fmla="*/ 95419 h 988064"/>
              <a:gd name="connsiteX43" fmla="*/ 731043 w 1280149"/>
              <a:gd name="connsiteY43" fmla="*/ 116850 h 988064"/>
              <a:gd name="connsiteX44" fmla="*/ 757237 w 1280149"/>
              <a:gd name="connsiteY44" fmla="*/ 123994 h 988064"/>
              <a:gd name="connsiteX45" fmla="*/ 771525 w 1280149"/>
              <a:gd name="connsiteY45" fmla="*/ 147805 h 988064"/>
              <a:gd name="connsiteX46" fmla="*/ 792956 w 1280149"/>
              <a:gd name="connsiteY46" fmla="*/ 140663 h 988064"/>
              <a:gd name="connsiteX47" fmla="*/ 845343 w 1280149"/>
              <a:gd name="connsiteY47" fmla="*/ 119231 h 988064"/>
              <a:gd name="connsiteX48" fmla="*/ 850106 w 1280149"/>
              <a:gd name="connsiteY48" fmla="*/ 81131 h 988064"/>
              <a:gd name="connsiteX49" fmla="*/ 885825 w 1280149"/>
              <a:gd name="connsiteY49" fmla="*/ 62081 h 988064"/>
              <a:gd name="connsiteX50" fmla="*/ 909637 w 1280149"/>
              <a:gd name="connsiteY50" fmla="*/ 57319 h 988064"/>
              <a:gd name="connsiteX51" fmla="*/ 923925 w 1280149"/>
              <a:gd name="connsiteY51" fmla="*/ 78750 h 988064"/>
              <a:gd name="connsiteX52" fmla="*/ 942975 w 1280149"/>
              <a:gd name="connsiteY52" fmla="*/ 71606 h 988064"/>
              <a:gd name="connsiteX53" fmla="*/ 964406 w 1280149"/>
              <a:gd name="connsiteY53" fmla="*/ 90656 h 988064"/>
              <a:gd name="connsiteX54" fmla="*/ 985837 w 1280149"/>
              <a:gd name="connsiteY54" fmla="*/ 85894 h 988064"/>
              <a:gd name="connsiteX55" fmla="*/ 995361 w 1280149"/>
              <a:gd name="connsiteY55" fmla="*/ 114468 h 988064"/>
              <a:gd name="connsiteX56" fmla="*/ 1002505 w 1280149"/>
              <a:gd name="connsiteY56" fmla="*/ 145425 h 988064"/>
              <a:gd name="connsiteX57" fmla="*/ 1002506 w 1280149"/>
              <a:gd name="connsiteY57" fmla="*/ 164475 h 988064"/>
              <a:gd name="connsiteX58" fmla="*/ 1023937 w 1280149"/>
              <a:gd name="connsiteY58" fmla="*/ 183526 h 988064"/>
              <a:gd name="connsiteX59" fmla="*/ 1035843 w 1280149"/>
              <a:gd name="connsiteY59" fmla="*/ 207339 h 988064"/>
              <a:gd name="connsiteX60" fmla="*/ 1019175 w 1280149"/>
              <a:gd name="connsiteY60" fmla="*/ 269251 h 988064"/>
              <a:gd name="connsiteX61" fmla="*/ 1064418 w 1280149"/>
              <a:gd name="connsiteY61" fmla="*/ 395457 h 988064"/>
              <a:gd name="connsiteX62" fmla="*/ 1119186 w 1280149"/>
              <a:gd name="connsiteY62" fmla="*/ 438320 h 988064"/>
              <a:gd name="connsiteX63" fmla="*/ 1140618 w 1280149"/>
              <a:gd name="connsiteY63" fmla="*/ 452607 h 988064"/>
              <a:gd name="connsiteX64" fmla="*/ 1135856 w 1280149"/>
              <a:gd name="connsiteY64" fmla="*/ 478801 h 988064"/>
              <a:gd name="connsiteX65" fmla="*/ 1147762 w 1280149"/>
              <a:gd name="connsiteY65" fmla="*/ 516901 h 988064"/>
              <a:gd name="connsiteX66" fmla="*/ 1178718 w 1280149"/>
              <a:gd name="connsiteY66" fmla="*/ 543095 h 988064"/>
              <a:gd name="connsiteX67" fmla="*/ 1219200 w 1280149"/>
              <a:gd name="connsiteY67" fmla="*/ 597864 h 988064"/>
              <a:gd name="connsiteX68" fmla="*/ 1252537 w 1280149"/>
              <a:gd name="connsiteY68" fmla="*/ 612151 h 988064"/>
              <a:gd name="connsiteX69" fmla="*/ 1280149 w 1280149"/>
              <a:gd name="connsiteY69" fmla="*/ 666225 h 988064"/>
              <a:gd name="connsiteX70" fmla="*/ 1254918 w 1280149"/>
              <a:gd name="connsiteY70" fmla="*/ 726451 h 988064"/>
              <a:gd name="connsiteX71" fmla="*/ 1197768 w 1280149"/>
              <a:gd name="connsiteY71" fmla="*/ 724070 h 988064"/>
              <a:gd name="connsiteX72" fmla="*/ 1181099 w 1280149"/>
              <a:gd name="connsiteY72" fmla="*/ 764551 h 988064"/>
              <a:gd name="connsiteX73" fmla="*/ 1112043 w 1280149"/>
              <a:gd name="connsiteY73" fmla="*/ 795507 h 988064"/>
              <a:gd name="connsiteX74" fmla="*/ 1071562 w 1280149"/>
              <a:gd name="connsiteY74" fmla="*/ 833607 h 988064"/>
              <a:gd name="connsiteX75" fmla="*/ 1092993 w 1280149"/>
              <a:gd name="connsiteY75" fmla="*/ 888376 h 988064"/>
              <a:gd name="connsiteX76" fmla="*/ 1097756 w 1280149"/>
              <a:gd name="connsiteY76" fmla="*/ 936001 h 988064"/>
              <a:gd name="connsiteX77" fmla="*/ 1104899 w 1280149"/>
              <a:gd name="connsiteY77" fmla="*/ 978863 h 988064"/>
              <a:gd name="connsiteX78" fmla="*/ 1085850 w 1280149"/>
              <a:gd name="connsiteY78" fmla="*/ 986007 h 988064"/>
              <a:gd name="connsiteX79" fmla="*/ 1057275 w 1280149"/>
              <a:gd name="connsiteY79" fmla="*/ 950289 h 988064"/>
              <a:gd name="connsiteX80" fmla="*/ 1033462 w 1280149"/>
              <a:gd name="connsiteY80" fmla="*/ 950289 h 988064"/>
              <a:gd name="connsiteX81" fmla="*/ 992981 w 1280149"/>
              <a:gd name="connsiteY81" fmla="*/ 921714 h 988064"/>
              <a:gd name="connsiteX82" fmla="*/ 952499 w 1280149"/>
              <a:gd name="connsiteY82" fmla="*/ 945527 h 988064"/>
              <a:gd name="connsiteX83" fmla="*/ 866775 w 1280149"/>
              <a:gd name="connsiteY83" fmla="*/ 947907 h 988064"/>
              <a:gd name="connsiteX84" fmla="*/ 788193 w 1280149"/>
              <a:gd name="connsiteY84" fmla="*/ 964576 h 988064"/>
              <a:gd name="connsiteX85" fmla="*/ 762000 w 1280149"/>
              <a:gd name="connsiteY85" fmla="*/ 959815 h 988064"/>
              <a:gd name="connsiteX86" fmla="*/ 728662 w 1280149"/>
              <a:gd name="connsiteY86" fmla="*/ 931239 h 988064"/>
              <a:gd name="connsiteX87" fmla="*/ 656743 w 1280149"/>
              <a:gd name="connsiteY87" fmla="*/ 920920 h 988064"/>
              <a:gd name="connsiteX88" fmla="*/ 583406 w 1280149"/>
              <a:gd name="connsiteY88" fmla="*/ 919332 h 988064"/>
              <a:gd name="connsiteX89" fmla="*/ 526256 w 1280149"/>
              <a:gd name="connsiteY89" fmla="*/ 959814 h 988064"/>
              <a:gd name="connsiteX90" fmla="*/ 507206 w 1280149"/>
              <a:gd name="connsiteY90" fmla="*/ 902664 h 988064"/>
              <a:gd name="connsiteX91" fmla="*/ 233362 w 1280149"/>
              <a:gd name="connsiteY91" fmla="*/ 800270 h 988064"/>
              <a:gd name="connsiteX92" fmla="*/ 226217 w 1280149"/>
              <a:gd name="connsiteY92" fmla="*/ 759094 h 988064"/>
              <a:gd name="connsiteX0" fmla="*/ 226217 w 1280149"/>
              <a:gd name="connsiteY0" fmla="*/ 759094 h 988064"/>
              <a:gd name="connsiteX1" fmla="*/ 185737 w 1280149"/>
              <a:gd name="connsiteY1" fmla="*/ 774076 h 988064"/>
              <a:gd name="connsiteX2" fmla="*/ 183356 w 1280149"/>
              <a:gd name="connsiteY2" fmla="*/ 814557 h 988064"/>
              <a:gd name="connsiteX3" fmla="*/ 140493 w 1280149"/>
              <a:gd name="connsiteY3" fmla="*/ 797889 h 988064"/>
              <a:gd name="connsiteX4" fmla="*/ 59531 w 1280149"/>
              <a:gd name="connsiteY4" fmla="*/ 776457 h 988064"/>
              <a:gd name="connsiteX5" fmla="*/ 19049 w 1280149"/>
              <a:gd name="connsiteY5" fmla="*/ 762170 h 988064"/>
              <a:gd name="connsiteX6" fmla="*/ 0 w 1280149"/>
              <a:gd name="connsiteY6" fmla="*/ 731214 h 988064"/>
              <a:gd name="connsiteX7" fmla="*/ 19050 w 1280149"/>
              <a:gd name="connsiteY7" fmla="*/ 662157 h 988064"/>
              <a:gd name="connsiteX8" fmla="*/ 54768 w 1280149"/>
              <a:gd name="connsiteY8" fmla="*/ 600243 h 988064"/>
              <a:gd name="connsiteX9" fmla="*/ 111917 w 1280149"/>
              <a:gd name="connsiteY9" fmla="*/ 483563 h 988064"/>
              <a:gd name="connsiteX10" fmla="*/ 190499 w 1280149"/>
              <a:gd name="connsiteY10" fmla="*/ 404981 h 988064"/>
              <a:gd name="connsiteX11" fmla="*/ 252411 w 1280149"/>
              <a:gd name="connsiteY11" fmla="*/ 328781 h 988064"/>
              <a:gd name="connsiteX12" fmla="*/ 166687 w 1280149"/>
              <a:gd name="connsiteY12" fmla="*/ 278775 h 988064"/>
              <a:gd name="connsiteX13" fmla="*/ 92868 w 1280149"/>
              <a:gd name="connsiteY13" fmla="*/ 240675 h 988064"/>
              <a:gd name="connsiteX14" fmla="*/ 47624 w 1280149"/>
              <a:gd name="connsiteY14" fmla="*/ 224006 h 988064"/>
              <a:gd name="connsiteX15" fmla="*/ 52387 w 1280149"/>
              <a:gd name="connsiteY15" fmla="*/ 185906 h 988064"/>
              <a:gd name="connsiteX16" fmla="*/ 57150 w 1280149"/>
              <a:gd name="connsiteY16" fmla="*/ 157331 h 988064"/>
              <a:gd name="connsiteX17" fmla="*/ 97630 w 1280149"/>
              <a:gd name="connsiteY17" fmla="*/ 143043 h 988064"/>
              <a:gd name="connsiteX18" fmla="*/ 133350 w 1280149"/>
              <a:gd name="connsiteY18" fmla="*/ 119231 h 988064"/>
              <a:gd name="connsiteX19" fmla="*/ 157161 w 1280149"/>
              <a:gd name="connsiteY19" fmla="*/ 114468 h 988064"/>
              <a:gd name="connsiteX20" fmla="*/ 173831 w 1280149"/>
              <a:gd name="connsiteY20" fmla="*/ 95419 h 988064"/>
              <a:gd name="connsiteX21" fmla="*/ 202405 w 1280149"/>
              <a:gd name="connsiteY21" fmla="*/ 88275 h 988064"/>
              <a:gd name="connsiteX22" fmla="*/ 228599 w 1280149"/>
              <a:gd name="connsiteY22" fmla="*/ 73988 h 988064"/>
              <a:gd name="connsiteX23" fmla="*/ 273842 w 1280149"/>
              <a:gd name="connsiteY23" fmla="*/ 69224 h 988064"/>
              <a:gd name="connsiteX24" fmla="*/ 321468 w 1280149"/>
              <a:gd name="connsiteY24" fmla="*/ 93038 h 988064"/>
              <a:gd name="connsiteX25" fmla="*/ 354805 w 1280149"/>
              <a:gd name="connsiteY25" fmla="*/ 83513 h 988064"/>
              <a:gd name="connsiteX26" fmla="*/ 376236 w 1280149"/>
              <a:gd name="connsiteY26" fmla="*/ 93038 h 988064"/>
              <a:gd name="connsiteX27" fmla="*/ 383380 w 1280149"/>
              <a:gd name="connsiteY27" fmla="*/ 76369 h 988064"/>
              <a:gd name="connsiteX28" fmla="*/ 416718 w 1280149"/>
              <a:gd name="connsiteY28" fmla="*/ 76369 h 988064"/>
              <a:gd name="connsiteX29" fmla="*/ 452437 w 1280149"/>
              <a:gd name="connsiteY29" fmla="*/ 90656 h 988064"/>
              <a:gd name="connsiteX30" fmla="*/ 485774 w 1280149"/>
              <a:gd name="connsiteY30" fmla="*/ 88274 h 988064"/>
              <a:gd name="connsiteX31" fmla="*/ 526256 w 1280149"/>
              <a:gd name="connsiteY31" fmla="*/ 97800 h 988064"/>
              <a:gd name="connsiteX32" fmla="*/ 547205 w 1280149"/>
              <a:gd name="connsiteY32" fmla="*/ 99587 h 988064"/>
              <a:gd name="connsiteX33" fmla="*/ 540543 w 1280149"/>
              <a:gd name="connsiteY33" fmla="*/ 76369 h 988064"/>
              <a:gd name="connsiteX34" fmla="*/ 509587 w 1280149"/>
              <a:gd name="connsiteY34" fmla="*/ 57319 h 988064"/>
              <a:gd name="connsiteX35" fmla="*/ 581025 w 1280149"/>
              <a:gd name="connsiteY35" fmla="*/ 50175 h 988064"/>
              <a:gd name="connsiteX36" fmla="*/ 602456 w 1280149"/>
              <a:gd name="connsiteY36" fmla="*/ 28744 h 988064"/>
              <a:gd name="connsiteX37" fmla="*/ 633412 w 1280149"/>
              <a:gd name="connsiteY37" fmla="*/ 7313 h 988064"/>
              <a:gd name="connsiteX38" fmla="*/ 657225 w 1280149"/>
              <a:gd name="connsiteY38" fmla="*/ 2549 h 988064"/>
              <a:gd name="connsiteX39" fmla="*/ 676275 w 1280149"/>
              <a:gd name="connsiteY39" fmla="*/ 2550 h 988064"/>
              <a:gd name="connsiteX40" fmla="*/ 681037 w 1280149"/>
              <a:gd name="connsiteY40" fmla="*/ 31125 h 988064"/>
              <a:gd name="connsiteX41" fmla="*/ 704850 w 1280149"/>
              <a:gd name="connsiteY41" fmla="*/ 83513 h 988064"/>
              <a:gd name="connsiteX42" fmla="*/ 731043 w 1280149"/>
              <a:gd name="connsiteY42" fmla="*/ 95419 h 988064"/>
              <a:gd name="connsiteX43" fmla="*/ 731043 w 1280149"/>
              <a:gd name="connsiteY43" fmla="*/ 116850 h 988064"/>
              <a:gd name="connsiteX44" fmla="*/ 757237 w 1280149"/>
              <a:gd name="connsiteY44" fmla="*/ 123994 h 988064"/>
              <a:gd name="connsiteX45" fmla="*/ 771525 w 1280149"/>
              <a:gd name="connsiteY45" fmla="*/ 147805 h 988064"/>
              <a:gd name="connsiteX46" fmla="*/ 792956 w 1280149"/>
              <a:gd name="connsiteY46" fmla="*/ 140663 h 988064"/>
              <a:gd name="connsiteX47" fmla="*/ 845343 w 1280149"/>
              <a:gd name="connsiteY47" fmla="*/ 119231 h 988064"/>
              <a:gd name="connsiteX48" fmla="*/ 850106 w 1280149"/>
              <a:gd name="connsiteY48" fmla="*/ 81131 h 988064"/>
              <a:gd name="connsiteX49" fmla="*/ 885825 w 1280149"/>
              <a:gd name="connsiteY49" fmla="*/ 62081 h 988064"/>
              <a:gd name="connsiteX50" fmla="*/ 909637 w 1280149"/>
              <a:gd name="connsiteY50" fmla="*/ 57319 h 988064"/>
              <a:gd name="connsiteX51" fmla="*/ 923925 w 1280149"/>
              <a:gd name="connsiteY51" fmla="*/ 78750 h 988064"/>
              <a:gd name="connsiteX52" fmla="*/ 942975 w 1280149"/>
              <a:gd name="connsiteY52" fmla="*/ 71606 h 988064"/>
              <a:gd name="connsiteX53" fmla="*/ 964406 w 1280149"/>
              <a:gd name="connsiteY53" fmla="*/ 90656 h 988064"/>
              <a:gd name="connsiteX54" fmla="*/ 985837 w 1280149"/>
              <a:gd name="connsiteY54" fmla="*/ 85894 h 988064"/>
              <a:gd name="connsiteX55" fmla="*/ 995361 w 1280149"/>
              <a:gd name="connsiteY55" fmla="*/ 114468 h 988064"/>
              <a:gd name="connsiteX56" fmla="*/ 1002505 w 1280149"/>
              <a:gd name="connsiteY56" fmla="*/ 145425 h 988064"/>
              <a:gd name="connsiteX57" fmla="*/ 1002506 w 1280149"/>
              <a:gd name="connsiteY57" fmla="*/ 164475 h 988064"/>
              <a:gd name="connsiteX58" fmla="*/ 1023937 w 1280149"/>
              <a:gd name="connsiteY58" fmla="*/ 183526 h 988064"/>
              <a:gd name="connsiteX59" fmla="*/ 1035843 w 1280149"/>
              <a:gd name="connsiteY59" fmla="*/ 207339 h 988064"/>
              <a:gd name="connsiteX60" fmla="*/ 1019175 w 1280149"/>
              <a:gd name="connsiteY60" fmla="*/ 269251 h 988064"/>
              <a:gd name="connsiteX61" fmla="*/ 1064418 w 1280149"/>
              <a:gd name="connsiteY61" fmla="*/ 395457 h 988064"/>
              <a:gd name="connsiteX62" fmla="*/ 1119186 w 1280149"/>
              <a:gd name="connsiteY62" fmla="*/ 438320 h 988064"/>
              <a:gd name="connsiteX63" fmla="*/ 1140618 w 1280149"/>
              <a:gd name="connsiteY63" fmla="*/ 452607 h 988064"/>
              <a:gd name="connsiteX64" fmla="*/ 1135856 w 1280149"/>
              <a:gd name="connsiteY64" fmla="*/ 478801 h 988064"/>
              <a:gd name="connsiteX65" fmla="*/ 1147762 w 1280149"/>
              <a:gd name="connsiteY65" fmla="*/ 516901 h 988064"/>
              <a:gd name="connsiteX66" fmla="*/ 1178718 w 1280149"/>
              <a:gd name="connsiteY66" fmla="*/ 543095 h 988064"/>
              <a:gd name="connsiteX67" fmla="*/ 1219200 w 1280149"/>
              <a:gd name="connsiteY67" fmla="*/ 597864 h 988064"/>
              <a:gd name="connsiteX68" fmla="*/ 1252537 w 1280149"/>
              <a:gd name="connsiteY68" fmla="*/ 612151 h 988064"/>
              <a:gd name="connsiteX69" fmla="*/ 1280149 w 1280149"/>
              <a:gd name="connsiteY69" fmla="*/ 666225 h 988064"/>
              <a:gd name="connsiteX70" fmla="*/ 1254918 w 1280149"/>
              <a:gd name="connsiteY70" fmla="*/ 726451 h 988064"/>
              <a:gd name="connsiteX71" fmla="*/ 1197768 w 1280149"/>
              <a:gd name="connsiteY71" fmla="*/ 724070 h 988064"/>
              <a:gd name="connsiteX72" fmla="*/ 1181099 w 1280149"/>
              <a:gd name="connsiteY72" fmla="*/ 764551 h 988064"/>
              <a:gd name="connsiteX73" fmla="*/ 1112043 w 1280149"/>
              <a:gd name="connsiteY73" fmla="*/ 795507 h 988064"/>
              <a:gd name="connsiteX74" fmla="*/ 1071562 w 1280149"/>
              <a:gd name="connsiteY74" fmla="*/ 833607 h 988064"/>
              <a:gd name="connsiteX75" fmla="*/ 1092993 w 1280149"/>
              <a:gd name="connsiteY75" fmla="*/ 888376 h 988064"/>
              <a:gd name="connsiteX76" fmla="*/ 1097756 w 1280149"/>
              <a:gd name="connsiteY76" fmla="*/ 936001 h 988064"/>
              <a:gd name="connsiteX77" fmla="*/ 1104899 w 1280149"/>
              <a:gd name="connsiteY77" fmla="*/ 978863 h 988064"/>
              <a:gd name="connsiteX78" fmla="*/ 1085850 w 1280149"/>
              <a:gd name="connsiteY78" fmla="*/ 986007 h 988064"/>
              <a:gd name="connsiteX79" fmla="*/ 1057275 w 1280149"/>
              <a:gd name="connsiteY79" fmla="*/ 950289 h 988064"/>
              <a:gd name="connsiteX80" fmla="*/ 1033462 w 1280149"/>
              <a:gd name="connsiteY80" fmla="*/ 950289 h 988064"/>
              <a:gd name="connsiteX81" fmla="*/ 992981 w 1280149"/>
              <a:gd name="connsiteY81" fmla="*/ 921714 h 988064"/>
              <a:gd name="connsiteX82" fmla="*/ 952499 w 1280149"/>
              <a:gd name="connsiteY82" fmla="*/ 945527 h 988064"/>
              <a:gd name="connsiteX83" fmla="*/ 866775 w 1280149"/>
              <a:gd name="connsiteY83" fmla="*/ 947907 h 988064"/>
              <a:gd name="connsiteX84" fmla="*/ 788193 w 1280149"/>
              <a:gd name="connsiteY84" fmla="*/ 964576 h 988064"/>
              <a:gd name="connsiteX85" fmla="*/ 762000 w 1280149"/>
              <a:gd name="connsiteY85" fmla="*/ 959815 h 988064"/>
              <a:gd name="connsiteX86" fmla="*/ 728662 w 1280149"/>
              <a:gd name="connsiteY86" fmla="*/ 931239 h 988064"/>
              <a:gd name="connsiteX87" fmla="*/ 656743 w 1280149"/>
              <a:gd name="connsiteY87" fmla="*/ 920920 h 988064"/>
              <a:gd name="connsiteX88" fmla="*/ 583406 w 1280149"/>
              <a:gd name="connsiteY88" fmla="*/ 919332 h 988064"/>
              <a:gd name="connsiteX89" fmla="*/ 526256 w 1280149"/>
              <a:gd name="connsiteY89" fmla="*/ 959814 h 988064"/>
              <a:gd name="connsiteX90" fmla="*/ 507206 w 1280149"/>
              <a:gd name="connsiteY90" fmla="*/ 902664 h 988064"/>
              <a:gd name="connsiteX91" fmla="*/ 419100 w 1280149"/>
              <a:gd name="connsiteY91" fmla="*/ 885995 h 988064"/>
              <a:gd name="connsiteX92" fmla="*/ 233362 w 1280149"/>
              <a:gd name="connsiteY92" fmla="*/ 800270 h 988064"/>
              <a:gd name="connsiteX93" fmla="*/ 226217 w 1280149"/>
              <a:gd name="connsiteY93" fmla="*/ 759094 h 988064"/>
              <a:gd name="connsiteX0" fmla="*/ 226217 w 1280149"/>
              <a:gd name="connsiteY0" fmla="*/ 759094 h 988064"/>
              <a:gd name="connsiteX1" fmla="*/ 185737 w 1280149"/>
              <a:gd name="connsiteY1" fmla="*/ 774076 h 988064"/>
              <a:gd name="connsiteX2" fmla="*/ 183356 w 1280149"/>
              <a:gd name="connsiteY2" fmla="*/ 814557 h 988064"/>
              <a:gd name="connsiteX3" fmla="*/ 140493 w 1280149"/>
              <a:gd name="connsiteY3" fmla="*/ 797889 h 988064"/>
              <a:gd name="connsiteX4" fmla="*/ 59531 w 1280149"/>
              <a:gd name="connsiteY4" fmla="*/ 776457 h 988064"/>
              <a:gd name="connsiteX5" fmla="*/ 19049 w 1280149"/>
              <a:gd name="connsiteY5" fmla="*/ 762170 h 988064"/>
              <a:gd name="connsiteX6" fmla="*/ 0 w 1280149"/>
              <a:gd name="connsiteY6" fmla="*/ 731214 h 988064"/>
              <a:gd name="connsiteX7" fmla="*/ 19050 w 1280149"/>
              <a:gd name="connsiteY7" fmla="*/ 662157 h 988064"/>
              <a:gd name="connsiteX8" fmla="*/ 54768 w 1280149"/>
              <a:gd name="connsiteY8" fmla="*/ 600243 h 988064"/>
              <a:gd name="connsiteX9" fmla="*/ 111917 w 1280149"/>
              <a:gd name="connsiteY9" fmla="*/ 483563 h 988064"/>
              <a:gd name="connsiteX10" fmla="*/ 190499 w 1280149"/>
              <a:gd name="connsiteY10" fmla="*/ 404981 h 988064"/>
              <a:gd name="connsiteX11" fmla="*/ 252411 w 1280149"/>
              <a:gd name="connsiteY11" fmla="*/ 328781 h 988064"/>
              <a:gd name="connsiteX12" fmla="*/ 166687 w 1280149"/>
              <a:gd name="connsiteY12" fmla="*/ 278775 h 988064"/>
              <a:gd name="connsiteX13" fmla="*/ 92868 w 1280149"/>
              <a:gd name="connsiteY13" fmla="*/ 240675 h 988064"/>
              <a:gd name="connsiteX14" fmla="*/ 47624 w 1280149"/>
              <a:gd name="connsiteY14" fmla="*/ 224006 h 988064"/>
              <a:gd name="connsiteX15" fmla="*/ 52387 w 1280149"/>
              <a:gd name="connsiteY15" fmla="*/ 185906 h 988064"/>
              <a:gd name="connsiteX16" fmla="*/ 57150 w 1280149"/>
              <a:gd name="connsiteY16" fmla="*/ 157331 h 988064"/>
              <a:gd name="connsiteX17" fmla="*/ 97630 w 1280149"/>
              <a:gd name="connsiteY17" fmla="*/ 143043 h 988064"/>
              <a:gd name="connsiteX18" fmla="*/ 133350 w 1280149"/>
              <a:gd name="connsiteY18" fmla="*/ 119231 h 988064"/>
              <a:gd name="connsiteX19" fmla="*/ 157161 w 1280149"/>
              <a:gd name="connsiteY19" fmla="*/ 114468 h 988064"/>
              <a:gd name="connsiteX20" fmla="*/ 173831 w 1280149"/>
              <a:gd name="connsiteY20" fmla="*/ 95419 h 988064"/>
              <a:gd name="connsiteX21" fmla="*/ 202405 w 1280149"/>
              <a:gd name="connsiteY21" fmla="*/ 88275 h 988064"/>
              <a:gd name="connsiteX22" fmla="*/ 228599 w 1280149"/>
              <a:gd name="connsiteY22" fmla="*/ 73988 h 988064"/>
              <a:gd name="connsiteX23" fmla="*/ 273842 w 1280149"/>
              <a:gd name="connsiteY23" fmla="*/ 69224 h 988064"/>
              <a:gd name="connsiteX24" fmla="*/ 321468 w 1280149"/>
              <a:gd name="connsiteY24" fmla="*/ 93038 h 988064"/>
              <a:gd name="connsiteX25" fmla="*/ 354805 w 1280149"/>
              <a:gd name="connsiteY25" fmla="*/ 83513 h 988064"/>
              <a:gd name="connsiteX26" fmla="*/ 376236 w 1280149"/>
              <a:gd name="connsiteY26" fmla="*/ 93038 h 988064"/>
              <a:gd name="connsiteX27" fmla="*/ 383380 w 1280149"/>
              <a:gd name="connsiteY27" fmla="*/ 76369 h 988064"/>
              <a:gd name="connsiteX28" fmla="*/ 416718 w 1280149"/>
              <a:gd name="connsiteY28" fmla="*/ 76369 h 988064"/>
              <a:gd name="connsiteX29" fmla="*/ 452437 w 1280149"/>
              <a:gd name="connsiteY29" fmla="*/ 90656 h 988064"/>
              <a:gd name="connsiteX30" fmla="*/ 485774 w 1280149"/>
              <a:gd name="connsiteY30" fmla="*/ 88274 h 988064"/>
              <a:gd name="connsiteX31" fmla="*/ 526256 w 1280149"/>
              <a:gd name="connsiteY31" fmla="*/ 97800 h 988064"/>
              <a:gd name="connsiteX32" fmla="*/ 547205 w 1280149"/>
              <a:gd name="connsiteY32" fmla="*/ 99587 h 988064"/>
              <a:gd name="connsiteX33" fmla="*/ 540543 w 1280149"/>
              <a:gd name="connsiteY33" fmla="*/ 76369 h 988064"/>
              <a:gd name="connsiteX34" fmla="*/ 509587 w 1280149"/>
              <a:gd name="connsiteY34" fmla="*/ 57319 h 988064"/>
              <a:gd name="connsiteX35" fmla="*/ 581025 w 1280149"/>
              <a:gd name="connsiteY35" fmla="*/ 50175 h 988064"/>
              <a:gd name="connsiteX36" fmla="*/ 602456 w 1280149"/>
              <a:gd name="connsiteY36" fmla="*/ 28744 h 988064"/>
              <a:gd name="connsiteX37" fmla="*/ 633412 w 1280149"/>
              <a:gd name="connsiteY37" fmla="*/ 7313 h 988064"/>
              <a:gd name="connsiteX38" fmla="*/ 657225 w 1280149"/>
              <a:gd name="connsiteY38" fmla="*/ 2549 h 988064"/>
              <a:gd name="connsiteX39" fmla="*/ 676275 w 1280149"/>
              <a:gd name="connsiteY39" fmla="*/ 2550 h 988064"/>
              <a:gd name="connsiteX40" fmla="*/ 681037 w 1280149"/>
              <a:gd name="connsiteY40" fmla="*/ 31125 h 988064"/>
              <a:gd name="connsiteX41" fmla="*/ 704850 w 1280149"/>
              <a:gd name="connsiteY41" fmla="*/ 83513 h 988064"/>
              <a:gd name="connsiteX42" fmla="*/ 731043 w 1280149"/>
              <a:gd name="connsiteY42" fmla="*/ 95419 h 988064"/>
              <a:gd name="connsiteX43" fmla="*/ 731043 w 1280149"/>
              <a:gd name="connsiteY43" fmla="*/ 116850 h 988064"/>
              <a:gd name="connsiteX44" fmla="*/ 757237 w 1280149"/>
              <a:gd name="connsiteY44" fmla="*/ 123994 h 988064"/>
              <a:gd name="connsiteX45" fmla="*/ 771525 w 1280149"/>
              <a:gd name="connsiteY45" fmla="*/ 147805 h 988064"/>
              <a:gd name="connsiteX46" fmla="*/ 792956 w 1280149"/>
              <a:gd name="connsiteY46" fmla="*/ 140663 h 988064"/>
              <a:gd name="connsiteX47" fmla="*/ 845343 w 1280149"/>
              <a:gd name="connsiteY47" fmla="*/ 119231 h 988064"/>
              <a:gd name="connsiteX48" fmla="*/ 850106 w 1280149"/>
              <a:gd name="connsiteY48" fmla="*/ 81131 h 988064"/>
              <a:gd name="connsiteX49" fmla="*/ 885825 w 1280149"/>
              <a:gd name="connsiteY49" fmla="*/ 62081 h 988064"/>
              <a:gd name="connsiteX50" fmla="*/ 909637 w 1280149"/>
              <a:gd name="connsiteY50" fmla="*/ 57319 h 988064"/>
              <a:gd name="connsiteX51" fmla="*/ 923925 w 1280149"/>
              <a:gd name="connsiteY51" fmla="*/ 78750 h 988064"/>
              <a:gd name="connsiteX52" fmla="*/ 942975 w 1280149"/>
              <a:gd name="connsiteY52" fmla="*/ 71606 h 988064"/>
              <a:gd name="connsiteX53" fmla="*/ 964406 w 1280149"/>
              <a:gd name="connsiteY53" fmla="*/ 90656 h 988064"/>
              <a:gd name="connsiteX54" fmla="*/ 985837 w 1280149"/>
              <a:gd name="connsiteY54" fmla="*/ 85894 h 988064"/>
              <a:gd name="connsiteX55" fmla="*/ 995361 w 1280149"/>
              <a:gd name="connsiteY55" fmla="*/ 114468 h 988064"/>
              <a:gd name="connsiteX56" fmla="*/ 1002505 w 1280149"/>
              <a:gd name="connsiteY56" fmla="*/ 145425 h 988064"/>
              <a:gd name="connsiteX57" fmla="*/ 1002506 w 1280149"/>
              <a:gd name="connsiteY57" fmla="*/ 164475 h 988064"/>
              <a:gd name="connsiteX58" fmla="*/ 1023937 w 1280149"/>
              <a:gd name="connsiteY58" fmla="*/ 183526 h 988064"/>
              <a:gd name="connsiteX59" fmla="*/ 1035843 w 1280149"/>
              <a:gd name="connsiteY59" fmla="*/ 207339 h 988064"/>
              <a:gd name="connsiteX60" fmla="*/ 1019175 w 1280149"/>
              <a:gd name="connsiteY60" fmla="*/ 269251 h 988064"/>
              <a:gd name="connsiteX61" fmla="*/ 1064418 w 1280149"/>
              <a:gd name="connsiteY61" fmla="*/ 395457 h 988064"/>
              <a:gd name="connsiteX62" fmla="*/ 1119186 w 1280149"/>
              <a:gd name="connsiteY62" fmla="*/ 438320 h 988064"/>
              <a:gd name="connsiteX63" fmla="*/ 1140618 w 1280149"/>
              <a:gd name="connsiteY63" fmla="*/ 452607 h 988064"/>
              <a:gd name="connsiteX64" fmla="*/ 1135856 w 1280149"/>
              <a:gd name="connsiteY64" fmla="*/ 478801 h 988064"/>
              <a:gd name="connsiteX65" fmla="*/ 1147762 w 1280149"/>
              <a:gd name="connsiteY65" fmla="*/ 516901 h 988064"/>
              <a:gd name="connsiteX66" fmla="*/ 1178718 w 1280149"/>
              <a:gd name="connsiteY66" fmla="*/ 543095 h 988064"/>
              <a:gd name="connsiteX67" fmla="*/ 1219200 w 1280149"/>
              <a:gd name="connsiteY67" fmla="*/ 597864 h 988064"/>
              <a:gd name="connsiteX68" fmla="*/ 1252537 w 1280149"/>
              <a:gd name="connsiteY68" fmla="*/ 612151 h 988064"/>
              <a:gd name="connsiteX69" fmla="*/ 1280149 w 1280149"/>
              <a:gd name="connsiteY69" fmla="*/ 666225 h 988064"/>
              <a:gd name="connsiteX70" fmla="*/ 1254918 w 1280149"/>
              <a:gd name="connsiteY70" fmla="*/ 726451 h 988064"/>
              <a:gd name="connsiteX71" fmla="*/ 1197768 w 1280149"/>
              <a:gd name="connsiteY71" fmla="*/ 724070 h 988064"/>
              <a:gd name="connsiteX72" fmla="*/ 1181099 w 1280149"/>
              <a:gd name="connsiteY72" fmla="*/ 764551 h 988064"/>
              <a:gd name="connsiteX73" fmla="*/ 1112043 w 1280149"/>
              <a:gd name="connsiteY73" fmla="*/ 795507 h 988064"/>
              <a:gd name="connsiteX74" fmla="*/ 1071562 w 1280149"/>
              <a:gd name="connsiteY74" fmla="*/ 833607 h 988064"/>
              <a:gd name="connsiteX75" fmla="*/ 1092993 w 1280149"/>
              <a:gd name="connsiteY75" fmla="*/ 888376 h 988064"/>
              <a:gd name="connsiteX76" fmla="*/ 1097756 w 1280149"/>
              <a:gd name="connsiteY76" fmla="*/ 936001 h 988064"/>
              <a:gd name="connsiteX77" fmla="*/ 1104899 w 1280149"/>
              <a:gd name="connsiteY77" fmla="*/ 978863 h 988064"/>
              <a:gd name="connsiteX78" fmla="*/ 1085850 w 1280149"/>
              <a:gd name="connsiteY78" fmla="*/ 986007 h 988064"/>
              <a:gd name="connsiteX79" fmla="*/ 1057275 w 1280149"/>
              <a:gd name="connsiteY79" fmla="*/ 950289 h 988064"/>
              <a:gd name="connsiteX80" fmla="*/ 1033462 w 1280149"/>
              <a:gd name="connsiteY80" fmla="*/ 950289 h 988064"/>
              <a:gd name="connsiteX81" fmla="*/ 992981 w 1280149"/>
              <a:gd name="connsiteY81" fmla="*/ 921714 h 988064"/>
              <a:gd name="connsiteX82" fmla="*/ 952499 w 1280149"/>
              <a:gd name="connsiteY82" fmla="*/ 945527 h 988064"/>
              <a:gd name="connsiteX83" fmla="*/ 866775 w 1280149"/>
              <a:gd name="connsiteY83" fmla="*/ 947907 h 988064"/>
              <a:gd name="connsiteX84" fmla="*/ 788193 w 1280149"/>
              <a:gd name="connsiteY84" fmla="*/ 964576 h 988064"/>
              <a:gd name="connsiteX85" fmla="*/ 762000 w 1280149"/>
              <a:gd name="connsiteY85" fmla="*/ 959815 h 988064"/>
              <a:gd name="connsiteX86" fmla="*/ 728662 w 1280149"/>
              <a:gd name="connsiteY86" fmla="*/ 931239 h 988064"/>
              <a:gd name="connsiteX87" fmla="*/ 656743 w 1280149"/>
              <a:gd name="connsiteY87" fmla="*/ 920920 h 988064"/>
              <a:gd name="connsiteX88" fmla="*/ 583406 w 1280149"/>
              <a:gd name="connsiteY88" fmla="*/ 919332 h 988064"/>
              <a:gd name="connsiteX89" fmla="*/ 526256 w 1280149"/>
              <a:gd name="connsiteY89" fmla="*/ 959814 h 988064"/>
              <a:gd name="connsiteX90" fmla="*/ 507206 w 1280149"/>
              <a:gd name="connsiteY90" fmla="*/ 902664 h 988064"/>
              <a:gd name="connsiteX91" fmla="*/ 419100 w 1280149"/>
              <a:gd name="connsiteY91" fmla="*/ 885995 h 988064"/>
              <a:gd name="connsiteX92" fmla="*/ 388143 w 1280149"/>
              <a:gd name="connsiteY92" fmla="*/ 895520 h 988064"/>
              <a:gd name="connsiteX93" fmla="*/ 233362 w 1280149"/>
              <a:gd name="connsiteY93" fmla="*/ 800270 h 988064"/>
              <a:gd name="connsiteX94" fmla="*/ 226217 w 1280149"/>
              <a:gd name="connsiteY94" fmla="*/ 759094 h 988064"/>
              <a:gd name="connsiteX0" fmla="*/ 226217 w 1280149"/>
              <a:gd name="connsiteY0" fmla="*/ 759094 h 988064"/>
              <a:gd name="connsiteX1" fmla="*/ 185737 w 1280149"/>
              <a:gd name="connsiteY1" fmla="*/ 774076 h 988064"/>
              <a:gd name="connsiteX2" fmla="*/ 183356 w 1280149"/>
              <a:gd name="connsiteY2" fmla="*/ 814557 h 988064"/>
              <a:gd name="connsiteX3" fmla="*/ 140493 w 1280149"/>
              <a:gd name="connsiteY3" fmla="*/ 797889 h 988064"/>
              <a:gd name="connsiteX4" fmla="*/ 59531 w 1280149"/>
              <a:gd name="connsiteY4" fmla="*/ 776457 h 988064"/>
              <a:gd name="connsiteX5" fmla="*/ 19049 w 1280149"/>
              <a:gd name="connsiteY5" fmla="*/ 762170 h 988064"/>
              <a:gd name="connsiteX6" fmla="*/ 0 w 1280149"/>
              <a:gd name="connsiteY6" fmla="*/ 731214 h 988064"/>
              <a:gd name="connsiteX7" fmla="*/ 19050 w 1280149"/>
              <a:gd name="connsiteY7" fmla="*/ 662157 h 988064"/>
              <a:gd name="connsiteX8" fmla="*/ 54768 w 1280149"/>
              <a:gd name="connsiteY8" fmla="*/ 600243 h 988064"/>
              <a:gd name="connsiteX9" fmla="*/ 111917 w 1280149"/>
              <a:gd name="connsiteY9" fmla="*/ 483563 h 988064"/>
              <a:gd name="connsiteX10" fmla="*/ 190499 w 1280149"/>
              <a:gd name="connsiteY10" fmla="*/ 404981 h 988064"/>
              <a:gd name="connsiteX11" fmla="*/ 252411 w 1280149"/>
              <a:gd name="connsiteY11" fmla="*/ 328781 h 988064"/>
              <a:gd name="connsiteX12" fmla="*/ 166687 w 1280149"/>
              <a:gd name="connsiteY12" fmla="*/ 278775 h 988064"/>
              <a:gd name="connsiteX13" fmla="*/ 92868 w 1280149"/>
              <a:gd name="connsiteY13" fmla="*/ 240675 h 988064"/>
              <a:gd name="connsiteX14" fmla="*/ 47624 w 1280149"/>
              <a:gd name="connsiteY14" fmla="*/ 224006 h 988064"/>
              <a:gd name="connsiteX15" fmla="*/ 52387 w 1280149"/>
              <a:gd name="connsiteY15" fmla="*/ 185906 h 988064"/>
              <a:gd name="connsiteX16" fmla="*/ 57150 w 1280149"/>
              <a:gd name="connsiteY16" fmla="*/ 157331 h 988064"/>
              <a:gd name="connsiteX17" fmla="*/ 97630 w 1280149"/>
              <a:gd name="connsiteY17" fmla="*/ 143043 h 988064"/>
              <a:gd name="connsiteX18" fmla="*/ 133350 w 1280149"/>
              <a:gd name="connsiteY18" fmla="*/ 119231 h 988064"/>
              <a:gd name="connsiteX19" fmla="*/ 157161 w 1280149"/>
              <a:gd name="connsiteY19" fmla="*/ 114468 h 988064"/>
              <a:gd name="connsiteX20" fmla="*/ 173831 w 1280149"/>
              <a:gd name="connsiteY20" fmla="*/ 95419 h 988064"/>
              <a:gd name="connsiteX21" fmla="*/ 202405 w 1280149"/>
              <a:gd name="connsiteY21" fmla="*/ 88275 h 988064"/>
              <a:gd name="connsiteX22" fmla="*/ 228599 w 1280149"/>
              <a:gd name="connsiteY22" fmla="*/ 73988 h 988064"/>
              <a:gd name="connsiteX23" fmla="*/ 273842 w 1280149"/>
              <a:gd name="connsiteY23" fmla="*/ 69224 h 988064"/>
              <a:gd name="connsiteX24" fmla="*/ 321468 w 1280149"/>
              <a:gd name="connsiteY24" fmla="*/ 93038 h 988064"/>
              <a:gd name="connsiteX25" fmla="*/ 354805 w 1280149"/>
              <a:gd name="connsiteY25" fmla="*/ 83513 h 988064"/>
              <a:gd name="connsiteX26" fmla="*/ 376236 w 1280149"/>
              <a:gd name="connsiteY26" fmla="*/ 93038 h 988064"/>
              <a:gd name="connsiteX27" fmla="*/ 383380 w 1280149"/>
              <a:gd name="connsiteY27" fmla="*/ 76369 h 988064"/>
              <a:gd name="connsiteX28" fmla="*/ 416718 w 1280149"/>
              <a:gd name="connsiteY28" fmla="*/ 76369 h 988064"/>
              <a:gd name="connsiteX29" fmla="*/ 452437 w 1280149"/>
              <a:gd name="connsiteY29" fmla="*/ 90656 h 988064"/>
              <a:gd name="connsiteX30" fmla="*/ 485774 w 1280149"/>
              <a:gd name="connsiteY30" fmla="*/ 88274 h 988064"/>
              <a:gd name="connsiteX31" fmla="*/ 526256 w 1280149"/>
              <a:gd name="connsiteY31" fmla="*/ 97800 h 988064"/>
              <a:gd name="connsiteX32" fmla="*/ 547205 w 1280149"/>
              <a:gd name="connsiteY32" fmla="*/ 99587 h 988064"/>
              <a:gd name="connsiteX33" fmla="*/ 540543 w 1280149"/>
              <a:gd name="connsiteY33" fmla="*/ 76369 h 988064"/>
              <a:gd name="connsiteX34" fmla="*/ 509587 w 1280149"/>
              <a:gd name="connsiteY34" fmla="*/ 57319 h 988064"/>
              <a:gd name="connsiteX35" fmla="*/ 581025 w 1280149"/>
              <a:gd name="connsiteY35" fmla="*/ 50175 h 988064"/>
              <a:gd name="connsiteX36" fmla="*/ 602456 w 1280149"/>
              <a:gd name="connsiteY36" fmla="*/ 28744 h 988064"/>
              <a:gd name="connsiteX37" fmla="*/ 633412 w 1280149"/>
              <a:gd name="connsiteY37" fmla="*/ 7313 h 988064"/>
              <a:gd name="connsiteX38" fmla="*/ 657225 w 1280149"/>
              <a:gd name="connsiteY38" fmla="*/ 2549 h 988064"/>
              <a:gd name="connsiteX39" fmla="*/ 676275 w 1280149"/>
              <a:gd name="connsiteY39" fmla="*/ 2550 h 988064"/>
              <a:gd name="connsiteX40" fmla="*/ 681037 w 1280149"/>
              <a:gd name="connsiteY40" fmla="*/ 31125 h 988064"/>
              <a:gd name="connsiteX41" fmla="*/ 704850 w 1280149"/>
              <a:gd name="connsiteY41" fmla="*/ 83513 h 988064"/>
              <a:gd name="connsiteX42" fmla="*/ 731043 w 1280149"/>
              <a:gd name="connsiteY42" fmla="*/ 95419 h 988064"/>
              <a:gd name="connsiteX43" fmla="*/ 731043 w 1280149"/>
              <a:gd name="connsiteY43" fmla="*/ 116850 h 988064"/>
              <a:gd name="connsiteX44" fmla="*/ 757237 w 1280149"/>
              <a:gd name="connsiteY44" fmla="*/ 123994 h 988064"/>
              <a:gd name="connsiteX45" fmla="*/ 771525 w 1280149"/>
              <a:gd name="connsiteY45" fmla="*/ 147805 h 988064"/>
              <a:gd name="connsiteX46" fmla="*/ 792956 w 1280149"/>
              <a:gd name="connsiteY46" fmla="*/ 140663 h 988064"/>
              <a:gd name="connsiteX47" fmla="*/ 845343 w 1280149"/>
              <a:gd name="connsiteY47" fmla="*/ 119231 h 988064"/>
              <a:gd name="connsiteX48" fmla="*/ 850106 w 1280149"/>
              <a:gd name="connsiteY48" fmla="*/ 81131 h 988064"/>
              <a:gd name="connsiteX49" fmla="*/ 885825 w 1280149"/>
              <a:gd name="connsiteY49" fmla="*/ 62081 h 988064"/>
              <a:gd name="connsiteX50" fmla="*/ 909637 w 1280149"/>
              <a:gd name="connsiteY50" fmla="*/ 57319 h 988064"/>
              <a:gd name="connsiteX51" fmla="*/ 923925 w 1280149"/>
              <a:gd name="connsiteY51" fmla="*/ 78750 h 988064"/>
              <a:gd name="connsiteX52" fmla="*/ 942975 w 1280149"/>
              <a:gd name="connsiteY52" fmla="*/ 71606 h 988064"/>
              <a:gd name="connsiteX53" fmla="*/ 964406 w 1280149"/>
              <a:gd name="connsiteY53" fmla="*/ 90656 h 988064"/>
              <a:gd name="connsiteX54" fmla="*/ 985837 w 1280149"/>
              <a:gd name="connsiteY54" fmla="*/ 85894 h 988064"/>
              <a:gd name="connsiteX55" fmla="*/ 995361 w 1280149"/>
              <a:gd name="connsiteY55" fmla="*/ 114468 h 988064"/>
              <a:gd name="connsiteX56" fmla="*/ 1002505 w 1280149"/>
              <a:gd name="connsiteY56" fmla="*/ 145425 h 988064"/>
              <a:gd name="connsiteX57" fmla="*/ 1002506 w 1280149"/>
              <a:gd name="connsiteY57" fmla="*/ 164475 h 988064"/>
              <a:gd name="connsiteX58" fmla="*/ 1023937 w 1280149"/>
              <a:gd name="connsiteY58" fmla="*/ 183526 h 988064"/>
              <a:gd name="connsiteX59" fmla="*/ 1035843 w 1280149"/>
              <a:gd name="connsiteY59" fmla="*/ 207339 h 988064"/>
              <a:gd name="connsiteX60" fmla="*/ 1019175 w 1280149"/>
              <a:gd name="connsiteY60" fmla="*/ 269251 h 988064"/>
              <a:gd name="connsiteX61" fmla="*/ 1064418 w 1280149"/>
              <a:gd name="connsiteY61" fmla="*/ 395457 h 988064"/>
              <a:gd name="connsiteX62" fmla="*/ 1119186 w 1280149"/>
              <a:gd name="connsiteY62" fmla="*/ 438320 h 988064"/>
              <a:gd name="connsiteX63" fmla="*/ 1140618 w 1280149"/>
              <a:gd name="connsiteY63" fmla="*/ 452607 h 988064"/>
              <a:gd name="connsiteX64" fmla="*/ 1135856 w 1280149"/>
              <a:gd name="connsiteY64" fmla="*/ 478801 h 988064"/>
              <a:gd name="connsiteX65" fmla="*/ 1147762 w 1280149"/>
              <a:gd name="connsiteY65" fmla="*/ 516901 h 988064"/>
              <a:gd name="connsiteX66" fmla="*/ 1178718 w 1280149"/>
              <a:gd name="connsiteY66" fmla="*/ 543095 h 988064"/>
              <a:gd name="connsiteX67" fmla="*/ 1219200 w 1280149"/>
              <a:gd name="connsiteY67" fmla="*/ 597864 h 988064"/>
              <a:gd name="connsiteX68" fmla="*/ 1252537 w 1280149"/>
              <a:gd name="connsiteY68" fmla="*/ 612151 h 988064"/>
              <a:gd name="connsiteX69" fmla="*/ 1280149 w 1280149"/>
              <a:gd name="connsiteY69" fmla="*/ 666225 h 988064"/>
              <a:gd name="connsiteX70" fmla="*/ 1254918 w 1280149"/>
              <a:gd name="connsiteY70" fmla="*/ 726451 h 988064"/>
              <a:gd name="connsiteX71" fmla="*/ 1197768 w 1280149"/>
              <a:gd name="connsiteY71" fmla="*/ 724070 h 988064"/>
              <a:gd name="connsiteX72" fmla="*/ 1181099 w 1280149"/>
              <a:gd name="connsiteY72" fmla="*/ 764551 h 988064"/>
              <a:gd name="connsiteX73" fmla="*/ 1112043 w 1280149"/>
              <a:gd name="connsiteY73" fmla="*/ 795507 h 988064"/>
              <a:gd name="connsiteX74" fmla="*/ 1071562 w 1280149"/>
              <a:gd name="connsiteY74" fmla="*/ 833607 h 988064"/>
              <a:gd name="connsiteX75" fmla="*/ 1092993 w 1280149"/>
              <a:gd name="connsiteY75" fmla="*/ 888376 h 988064"/>
              <a:gd name="connsiteX76" fmla="*/ 1097756 w 1280149"/>
              <a:gd name="connsiteY76" fmla="*/ 936001 h 988064"/>
              <a:gd name="connsiteX77" fmla="*/ 1104899 w 1280149"/>
              <a:gd name="connsiteY77" fmla="*/ 978863 h 988064"/>
              <a:gd name="connsiteX78" fmla="*/ 1085850 w 1280149"/>
              <a:gd name="connsiteY78" fmla="*/ 986007 h 988064"/>
              <a:gd name="connsiteX79" fmla="*/ 1057275 w 1280149"/>
              <a:gd name="connsiteY79" fmla="*/ 950289 h 988064"/>
              <a:gd name="connsiteX80" fmla="*/ 1033462 w 1280149"/>
              <a:gd name="connsiteY80" fmla="*/ 950289 h 988064"/>
              <a:gd name="connsiteX81" fmla="*/ 992981 w 1280149"/>
              <a:gd name="connsiteY81" fmla="*/ 921714 h 988064"/>
              <a:gd name="connsiteX82" fmla="*/ 952499 w 1280149"/>
              <a:gd name="connsiteY82" fmla="*/ 945527 h 988064"/>
              <a:gd name="connsiteX83" fmla="*/ 866775 w 1280149"/>
              <a:gd name="connsiteY83" fmla="*/ 947907 h 988064"/>
              <a:gd name="connsiteX84" fmla="*/ 788193 w 1280149"/>
              <a:gd name="connsiteY84" fmla="*/ 964576 h 988064"/>
              <a:gd name="connsiteX85" fmla="*/ 762000 w 1280149"/>
              <a:gd name="connsiteY85" fmla="*/ 959815 h 988064"/>
              <a:gd name="connsiteX86" fmla="*/ 728662 w 1280149"/>
              <a:gd name="connsiteY86" fmla="*/ 931239 h 988064"/>
              <a:gd name="connsiteX87" fmla="*/ 656743 w 1280149"/>
              <a:gd name="connsiteY87" fmla="*/ 920920 h 988064"/>
              <a:gd name="connsiteX88" fmla="*/ 583406 w 1280149"/>
              <a:gd name="connsiteY88" fmla="*/ 919332 h 988064"/>
              <a:gd name="connsiteX89" fmla="*/ 526256 w 1280149"/>
              <a:gd name="connsiteY89" fmla="*/ 959814 h 988064"/>
              <a:gd name="connsiteX90" fmla="*/ 507206 w 1280149"/>
              <a:gd name="connsiteY90" fmla="*/ 902664 h 988064"/>
              <a:gd name="connsiteX91" fmla="*/ 419100 w 1280149"/>
              <a:gd name="connsiteY91" fmla="*/ 885995 h 988064"/>
              <a:gd name="connsiteX92" fmla="*/ 388143 w 1280149"/>
              <a:gd name="connsiteY92" fmla="*/ 895520 h 988064"/>
              <a:gd name="connsiteX93" fmla="*/ 342900 w 1280149"/>
              <a:gd name="connsiteY93" fmla="*/ 850276 h 988064"/>
              <a:gd name="connsiteX94" fmla="*/ 233362 w 1280149"/>
              <a:gd name="connsiteY94" fmla="*/ 800270 h 988064"/>
              <a:gd name="connsiteX95" fmla="*/ 226217 w 1280149"/>
              <a:gd name="connsiteY95" fmla="*/ 759094 h 988064"/>
              <a:gd name="connsiteX0" fmla="*/ 226217 w 1280149"/>
              <a:gd name="connsiteY0" fmla="*/ 759094 h 988064"/>
              <a:gd name="connsiteX1" fmla="*/ 185737 w 1280149"/>
              <a:gd name="connsiteY1" fmla="*/ 774076 h 988064"/>
              <a:gd name="connsiteX2" fmla="*/ 183356 w 1280149"/>
              <a:gd name="connsiteY2" fmla="*/ 814557 h 988064"/>
              <a:gd name="connsiteX3" fmla="*/ 140493 w 1280149"/>
              <a:gd name="connsiteY3" fmla="*/ 797889 h 988064"/>
              <a:gd name="connsiteX4" fmla="*/ 59531 w 1280149"/>
              <a:gd name="connsiteY4" fmla="*/ 776457 h 988064"/>
              <a:gd name="connsiteX5" fmla="*/ 19049 w 1280149"/>
              <a:gd name="connsiteY5" fmla="*/ 762170 h 988064"/>
              <a:gd name="connsiteX6" fmla="*/ 0 w 1280149"/>
              <a:gd name="connsiteY6" fmla="*/ 731214 h 988064"/>
              <a:gd name="connsiteX7" fmla="*/ 19050 w 1280149"/>
              <a:gd name="connsiteY7" fmla="*/ 662157 h 988064"/>
              <a:gd name="connsiteX8" fmla="*/ 54768 w 1280149"/>
              <a:gd name="connsiteY8" fmla="*/ 600243 h 988064"/>
              <a:gd name="connsiteX9" fmla="*/ 111917 w 1280149"/>
              <a:gd name="connsiteY9" fmla="*/ 483563 h 988064"/>
              <a:gd name="connsiteX10" fmla="*/ 190499 w 1280149"/>
              <a:gd name="connsiteY10" fmla="*/ 404981 h 988064"/>
              <a:gd name="connsiteX11" fmla="*/ 252411 w 1280149"/>
              <a:gd name="connsiteY11" fmla="*/ 328781 h 988064"/>
              <a:gd name="connsiteX12" fmla="*/ 166687 w 1280149"/>
              <a:gd name="connsiteY12" fmla="*/ 278775 h 988064"/>
              <a:gd name="connsiteX13" fmla="*/ 92868 w 1280149"/>
              <a:gd name="connsiteY13" fmla="*/ 240675 h 988064"/>
              <a:gd name="connsiteX14" fmla="*/ 47624 w 1280149"/>
              <a:gd name="connsiteY14" fmla="*/ 224006 h 988064"/>
              <a:gd name="connsiteX15" fmla="*/ 52387 w 1280149"/>
              <a:gd name="connsiteY15" fmla="*/ 185906 h 988064"/>
              <a:gd name="connsiteX16" fmla="*/ 57150 w 1280149"/>
              <a:gd name="connsiteY16" fmla="*/ 157331 h 988064"/>
              <a:gd name="connsiteX17" fmla="*/ 97630 w 1280149"/>
              <a:gd name="connsiteY17" fmla="*/ 143043 h 988064"/>
              <a:gd name="connsiteX18" fmla="*/ 133350 w 1280149"/>
              <a:gd name="connsiteY18" fmla="*/ 119231 h 988064"/>
              <a:gd name="connsiteX19" fmla="*/ 157161 w 1280149"/>
              <a:gd name="connsiteY19" fmla="*/ 114468 h 988064"/>
              <a:gd name="connsiteX20" fmla="*/ 173831 w 1280149"/>
              <a:gd name="connsiteY20" fmla="*/ 95419 h 988064"/>
              <a:gd name="connsiteX21" fmla="*/ 202405 w 1280149"/>
              <a:gd name="connsiteY21" fmla="*/ 88275 h 988064"/>
              <a:gd name="connsiteX22" fmla="*/ 228599 w 1280149"/>
              <a:gd name="connsiteY22" fmla="*/ 73988 h 988064"/>
              <a:gd name="connsiteX23" fmla="*/ 273842 w 1280149"/>
              <a:gd name="connsiteY23" fmla="*/ 69224 h 988064"/>
              <a:gd name="connsiteX24" fmla="*/ 321468 w 1280149"/>
              <a:gd name="connsiteY24" fmla="*/ 93038 h 988064"/>
              <a:gd name="connsiteX25" fmla="*/ 354805 w 1280149"/>
              <a:gd name="connsiteY25" fmla="*/ 83513 h 988064"/>
              <a:gd name="connsiteX26" fmla="*/ 376236 w 1280149"/>
              <a:gd name="connsiteY26" fmla="*/ 93038 h 988064"/>
              <a:gd name="connsiteX27" fmla="*/ 383380 w 1280149"/>
              <a:gd name="connsiteY27" fmla="*/ 76369 h 988064"/>
              <a:gd name="connsiteX28" fmla="*/ 416718 w 1280149"/>
              <a:gd name="connsiteY28" fmla="*/ 76369 h 988064"/>
              <a:gd name="connsiteX29" fmla="*/ 452437 w 1280149"/>
              <a:gd name="connsiteY29" fmla="*/ 90656 h 988064"/>
              <a:gd name="connsiteX30" fmla="*/ 485774 w 1280149"/>
              <a:gd name="connsiteY30" fmla="*/ 88274 h 988064"/>
              <a:gd name="connsiteX31" fmla="*/ 526256 w 1280149"/>
              <a:gd name="connsiteY31" fmla="*/ 97800 h 988064"/>
              <a:gd name="connsiteX32" fmla="*/ 547205 w 1280149"/>
              <a:gd name="connsiteY32" fmla="*/ 99587 h 988064"/>
              <a:gd name="connsiteX33" fmla="*/ 540543 w 1280149"/>
              <a:gd name="connsiteY33" fmla="*/ 76369 h 988064"/>
              <a:gd name="connsiteX34" fmla="*/ 509587 w 1280149"/>
              <a:gd name="connsiteY34" fmla="*/ 57319 h 988064"/>
              <a:gd name="connsiteX35" fmla="*/ 581025 w 1280149"/>
              <a:gd name="connsiteY35" fmla="*/ 50175 h 988064"/>
              <a:gd name="connsiteX36" fmla="*/ 602456 w 1280149"/>
              <a:gd name="connsiteY36" fmla="*/ 28744 h 988064"/>
              <a:gd name="connsiteX37" fmla="*/ 633412 w 1280149"/>
              <a:gd name="connsiteY37" fmla="*/ 7313 h 988064"/>
              <a:gd name="connsiteX38" fmla="*/ 657225 w 1280149"/>
              <a:gd name="connsiteY38" fmla="*/ 2549 h 988064"/>
              <a:gd name="connsiteX39" fmla="*/ 676275 w 1280149"/>
              <a:gd name="connsiteY39" fmla="*/ 2550 h 988064"/>
              <a:gd name="connsiteX40" fmla="*/ 681037 w 1280149"/>
              <a:gd name="connsiteY40" fmla="*/ 31125 h 988064"/>
              <a:gd name="connsiteX41" fmla="*/ 704850 w 1280149"/>
              <a:gd name="connsiteY41" fmla="*/ 83513 h 988064"/>
              <a:gd name="connsiteX42" fmla="*/ 731043 w 1280149"/>
              <a:gd name="connsiteY42" fmla="*/ 95419 h 988064"/>
              <a:gd name="connsiteX43" fmla="*/ 731043 w 1280149"/>
              <a:gd name="connsiteY43" fmla="*/ 116850 h 988064"/>
              <a:gd name="connsiteX44" fmla="*/ 757237 w 1280149"/>
              <a:gd name="connsiteY44" fmla="*/ 123994 h 988064"/>
              <a:gd name="connsiteX45" fmla="*/ 771525 w 1280149"/>
              <a:gd name="connsiteY45" fmla="*/ 147805 h 988064"/>
              <a:gd name="connsiteX46" fmla="*/ 792956 w 1280149"/>
              <a:gd name="connsiteY46" fmla="*/ 140663 h 988064"/>
              <a:gd name="connsiteX47" fmla="*/ 845343 w 1280149"/>
              <a:gd name="connsiteY47" fmla="*/ 119231 h 988064"/>
              <a:gd name="connsiteX48" fmla="*/ 850106 w 1280149"/>
              <a:gd name="connsiteY48" fmla="*/ 81131 h 988064"/>
              <a:gd name="connsiteX49" fmla="*/ 885825 w 1280149"/>
              <a:gd name="connsiteY49" fmla="*/ 62081 h 988064"/>
              <a:gd name="connsiteX50" fmla="*/ 909637 w 1280149"/>
              <a:gd name="connsiteY50" fmla="*/ 57319 h 988064"/>
              <a:gd name="connsiteX51" fmla="*/ 923925 w 1280149"/>
              <a:gd name="connsiteY51" fmla="*/ 78750 h 988064"/>
              <a:gd name="connsiteX52" fmla="*/ 942975 w 1280149"/>
              <a:gd name="connsiteY52" fmla="*/ 71606 h 988064"/>
              <a:gd name="connsiteX53" fmla="*/ 964406 w 1280149"/>
              <a:gd name="connsiteY53" fmla="*/ 90656 h 988064"/>
              <a:gd name="connsiteX54" fmla="*/ 985837 w 1280149"/>
              <a:gd name="connsiteY54" fmla="*/ 85894 h 988064"/>
              <a:gd name="connsiteX55" fmla="*/ 995361 w 1280149"/>
              <a:gd name="connsiteY55" fmla="*/ 114468 h 988064"/>
              <a:gd name="connsiteX56" fmla="*/ 1002505 w 1280149"/>
              <a:gd name="connsiteY56" fmla="*/ 145425 h 988064"/>
              <a:gd name="connsiteX57" fmla="*/ 1002506 w 1280149"/>
              <a:gd name="connsiteY57" fmla="*/ 164475 h 988064"/>
              <a:gd name="connsiteX58" fmla="*/ 1023937 w 1280149"/>
              <a:gd name="connsiteY58" fmla="*/ 183526 h 988064"/>
              <a:gd name="connsiteX59" fmla="*/ 1035843 w 1280149"/>
              <a:gd name="connsiteY59" fmla="*/ 207339 h 988064"/>
              <a:gd name="connsiteX60" fmla="*/ 1019175 w 1280149"/>
              <a:gd name="connsiteY60" fmla="*/ 269251 h 988064"/>
              <a:gd name="connsiteX61" fmla="*/ 1064418 w 1280149"/>
              <a:gd name="connsiteY61" fmla="*/ 395457 h 988064"/>
              <a:gd name="connsiteX62" fmla="*/ 1119186 w 1280149"/>
              <a:gd name="connsiteY62" fmla="*/ 438320 h 988064"/>
              <a:gd name="connsiteX63" fmla="*/ 1140618 w 1280149"/>
              <a:gd name="connsiteY63" fmla="*/ 452607 h 988064"/>
              <a:gd name="connsiteX64" fmla="*/ 1135856 w 1280149"/>
              <a:gd name="connsiteY64" fmla="*/ 478801 h 988064"/>
              <a:gd name="connsiteX65" fmla="*/ 1147762 w 1280149"/>
              <a:gd name="connsiteY65" fmla="*/ 516901 h 988064"/>
              <a:gd name="connsiteX66" fmla="*/ 1178718 w 1280149"/>
              <a:gd name="connsiteY66" fmla="*/ 543095 h 988064"/>
              <a:gd name="connsiteX67" fmla="*/ 1219200 w 1280149"/>
              <a:gd name="connsiteY67" fmla="*/ 597864 h 988064"/>
              <a:gd name="connsiteX68" fmla="*/ 1252537 w 1280149"/>
              <a:gd name="connsiteY68" fmla="*/ 612151 h 988064"/>
              <a:gd name="connsiteX69" fmla="*/ 1280149 w 1280149"/>
              <a:gd name="connsiteY69" fmla="*/ 666225 h 988064"/>
              <a:gd name="connsiteX70" fmla="*/ 1254918 w 1280149"/>
              <a:gd name="connsiteY70" fmla="*/ 726451 h 988064"/>
              <a:gd name="connsiteX71" fmla="*/ 1197768 w 1280149"/>
              <a:gd name="connsiteY71" fmla="*/ 724070 h 988064"/>
              <a:gd name="connsiteX72" fmla="*/ 1181099 w 1280149"/>
              <a:gd name="connsiteY72" fmla="*/ 764551 h 988064"/>
              <a:gd name="connsiteX73" fmla="*/ 1112043 w 1280149"/>
              <a:gd name="connsiteY73" fmla="*/ 795507 h 988064"/>
              <a:gd name="connsiteX74" fmla="*/ 1071562 w 1280149"/>
              <a:gd name="connsiteY74" fmla="*/ 833607 h 988064"/>
              <a:gd name="connsiteX75" fmla="*/ 1092993 w 1280149"/>
              <a:gd name="connsiteY75" fmla="*/ 888376 h 988064"/>
              <a:gd name="connsiteX76" fmla="*/ 1097756 w 1280149"/>
              <a:gd name="connsiteY76" fmla="*/ 936001 h 988064"/>
              <a:gd name="connsiteX77" fmla="*/ 1104899 w 1280149"/>
              <a:gd name="connsiteY77" fmla="*/ 978863 h 988064"/>
              <a:gd name="connsiteX78" fmla="*/ 1085850 w 1280149"/>
              <a:gd name="connsiteY78" fmla="*/ 986007 h 988064"/>
              <a:gd name="connsiteX79" fmla="*/ 1057275 w 1280149"/>
              <a:gd name="connsiteY79" fmla="*/ 950289 h 988064"/>
              <a:gd name="connsiteX80" fmla="*/ 1033462 w 1280149"/>
              <a:gd name="connsiteY80" fmla="*/ 950289 h 988064"/>
              <a:gd name="connsiteX81" fmla="*/ 992981 w 1280149"/>
              <a:gd name="connsiteY81" fmla="*/ 921714 h 988064"/>
              <a:gd name="connsiteX82" fmla="*/ 952499 w 1280149"/>
              <a:gd name="connsiteY82" fmla="*/ 945527 h 988064"/>
              <a:gd name="connsiteX83" fmla="*/ 866775 w 1280149"/>
              <a:gd name="connsiteY83" fmla="*/ 947907 h 988064"/>
              <a:gd name="connsiteX84" fmla="*/ 788193 w 1280149"/>
              <a:gd name="connsiteY84" fmla="*/ 964576 h 988064"/>
              <a:gd name="connsiteX85" fmla="*/ 762000 w 1280149"/>
              <a:gd name="connsiteY85" fmla="*/ 959815 h 988064"/>
              <a:gd name="connsiteX86" fmla="*/ 728662 w 1280149"/>
              <a:gd name="connsiteY86" fmla="*/ 931239 h 988064"/>
              <a:gd name="connsiteX87" fmla="*/ 656743 w 1280149"/>
              <a:gd name="connsiteY87" fmla="*/ 920920 h 988064"/>
              <a:gd name="connsiteX88" fmla="*/ 583406 w 1280149"/>
              <a:gd name="connsiteY88" fmla="*/ 919332 h 988064"/>
              <a:gd name="connsiteX89" fmla="*/ 526256 w 1280149"/>
              <a:gd name="connsiteY89" fmla="*/ 959814 h 988064"/>
              <a:gd name="connsiteX90" fmla="*/ 507206 w 1280149"/>
              <a:gd name="connsiteY90" fmla="*/ 902664 h 988064"/>
              <a:gd name="connsiteX91" fmla="*/ 419100 w 1280149"/>
              <a:gd name="connsiteY91" fmla="*/ 885995 h 988064"/>
              <a:gd name="connsiteX92" fmla="*/ 388143 w 1280149"/>
              <a:gd name="connsiteY92" fmla="*/ 895520 h 988064"/>
              <a:gd name="connsiteX93" fmla="*/ 342900 w 1280149"/>
              <a:gd name="connsiteY93" fmla="*/ 850276 h 988064"/>
              <a:gd name="connsiteX94" fmla="*/ 283368 w 1280149"/>
              <a:gd name="connsiteY94" fmla="*/ 816939 h 988064"/>
              <a:gd name="connsiteX95" fmla="*/ 233362 w 1280149"/>
              <a:gd name="connsiteY95" fmla="*/ 800270 h 988064"/>
              <a:gd name="connsiteX96" fmla="*/ 226217 w 1280149"/>
              <a:gd name="connsiteY96" fmla="*/ 759094 h 988064"/>
              <a:gd name="connsiteX0" fmla="*/ 226217 w 1280149"/>
              <a:gd name="connsiteY0" fmla="*/ 759094 h 988064"/>
              <a:gd name="connsiteX1" fmla="*/ 185737 w 1280149"/>
              <a:gd name="connsiteY1" fmla="*/ 774076 h 988064"/>
              <a:gd name="connsiteX2" fmla="*/ 183356 w 1280149"/>
              <a:gd name="connsiteY2" fmla="*/ 814557 h 988064"/>
              <a:gd name="connsiteX3" fmla="*/ 140493 w 1280149"/>
              <a:gd name="connsiteY3" fmla="*/ 797889 h 988064"/>
              <a:gd name="connsiteX4" fmla="*/ 59531 w 1280149"/>
              <a:gd name="connsiteY4" fmla="*/ 776457 h 988064"/>
              <a:gd name="connsiteX5" fmla="*/ 19049 w 1280149"/>
              <a:gd name="connsiteY5" fmla="*/ 762170 h 988064"/>
              <a:gd name="connsiteX6" fmla="*/ 0 w 1280149"/>
              <a:gd name="connsiteY6" fmla="*/ 731214 h 988064"/>
              <a:gd name="connsiteX7" fmla="*/ 19050 w 1280149"/>
              <a:gd name="connsiteY7" fmla="*/ 662157 h 988064"/>
              <a:gd name="connsiteX8" fmla="*/ 54768 w 1280149"/>
              <a:gd name="connsiteY8" fmla="*/ 600243 h 988064"/>
              <a:gd name="connsiteX9" fmla="*/ 111917 w 1280149"/>
              <a:gd name="connsiteY9" fmla="*/ 483563 h 988064"/>
              <a:gd name="connsiteX10" fmla="*/ 190499 w 1280149"/>
              <a:gd name="connsiteY10" fmla="*/ 404981 h 988064"/>
              <a:gd name="connsiteX11" fmla="*/ 252411 w 1280149"/>
              <a:gd name="connsiteY11" fmla="*/ 328781 h 988064"/>
              <a:gd name="connsiteX12" fmla="*/ 166687 w 1280149"/>
              <a:gd name="connsiteY12" fmla="*/ 278775 h 988064"/>
              <a:gd name="connsiteX13" fmla="*/ 92868 w 1280149"/>
              <a:gd name="connsiteY13" fmla="*/ 240675 h 988064"/>
              <a:gd name="connsiteX14" fmla="*/ 47624 w 1280149"/>
              <a:gd name="connsiteY14" fmla="*/ 224006 h 988064"/>
              <a:gd name="connsiteX15" fmla="*/ 52387 w 1280149"/>
              <a:gd name="connsiteY15" fmla="*/ 185906 h 988064"/>
              <a:gd name="connsiteX16" fmla="*/ 57150 w 1280149"/>
              <a:gd name="connsiteY16" fmla="*/ 157331 h 988064"/>
              <a:gd name="connsiteX17" fmla="*/ 97630 w 1280149"/>
              <a:gd name="connsiteY17" fmla="*/ 143043 h 988064"/>
              <a:gd name="connsiteX18" fmla="*/ 133350 w 1280149"/>
              <a:gd name="connsiteY18" fmla="*/ 119231 h 988064"/>
              <a:gd name="connsiteX19" fmla="*/ 157161 w 1280149"/>
              <a:gd name="connsiteY19" fmla="*/ 114468 h 988064"/>
              <a:gd name="connsiteX20" fmla="*/ 173831 w 1280149"/>
              <a:gd name="connsiteY20" fmla="*/ 95419 h 988064"/>
              <a:gd name="connsiteX21" fmla="*/ 202405 w 1280149"/>
              <a:gd name="connsiteY21" fmla="*/ 88275 h 988064"/>
              <a:gd name="connsiteX22" fmla="*/ 228599 w 1280149"/>
              <a:gd name="connsiteY22" fmla="*/ 73988 h 988064"/>
              <a:gd name="connsiteX23" fmla="*/ 273842 w 1280149"/>
              <a:gd name="connsiteY23" fmla="*/ 69224 h 988064"/>
              <a:gd name="connsiteX24" fmla="*/ 321468 w 1280149"/>
              <a:gd name="connsiteY24" fmla="*/ 93038 h 988064"/>
              <a:gd name="connsiteX25" fmla="*/ 354805 w 1280149"/>
              <a:gd name="connsiteY25" fmla="*/ 83513 h 988064"/>
              <a:gd name="connsiteX26" fmla="*/ 376236 w 1280149"/>
              <a:gd name="connsiteY26" fmla="*/ 93038 h 988064"/>
              <a:gd name="connsiteX27" fmla="*/ 383380 w 1280149"/>
              <a:gd name="connsiteY27" fmla="*/ 76369 h 988064"/>
              <a:gd name="connsiteX28" fmla="*/ 416718 w 1280149"/>
              <a:gd name="connsiteY28" fmla="*/ 76369 h 988064"/>
              <a:gd name="connsiteX29" fmla="*/ 452437 w 1280149"/>
              <a:gd name="connsiteY29" fmla="*/ 90656 h 988064"/>
              <a:gd name="connsiteX30" fmla="*/ 485774 w 1280149"/>
              <a:gd name="connsiteY30" fmla="*/ 88274 h 988064"/>
              <a:gd name="connsiteX31" fmla="*/ 526256 w 1280149"/>
              <a:gd name="connsiteY31" fmla="*/ 97800 h 988064"/>
              <a:gd name="connsiteX32" fmla="*/ 547205 w 1280149"/>
              <a:gd name="connsiteY32" fmla="*/ 99587 h 988064"/>
              <a:gd name="connsiteX33" fmla="*/ 540543 w 1280149"/>
              <a:gd name="connsiteY33" fmla="*/ 76369 h 988064"/>
              <a:gd name="connsiteX34" fmla="*/ 509587 w 1280149"/>
              <a:gd name="connsiteY34" fmla="*/ 57319 h 988064"/>
              <a:gd name="connsiteX35" fmla="*/ 581025 w 1280149"/>
              <a:gd name="connsiteY35" fmla="*/ 50175 h 988064"/>
              <a:gd name="connsiteX36" fmla="*/ 602456 w 1280149"/>
              <a:gd name="connsiteY36" fmla="*/ 28744 h 988064"/>
              <a:gd name="connsiteX37" fmla="*/ 633412 w 1280149"/>
              <a:gd name="connsiteY37" fmla="*/ 7313 h 988064"/>
              <a:gd name="connsiteX38" fmla="*/ 657225 w 1280149"/>
              <a:gd name="connsiteY38" fmla="*/ 2549 h 988064"/>
              <a:gd name="connsiteX39" fmla="*/ 676275 w 1280149"/>
              <a:gd name="connsiteY39" fmla="*/ 2550 h 988064"/>
              <a:gd name="connsiteX40" fmla="*/ 681037 w 1280149"/>
              <a:gd name="connsiteY40" fmla="*/ 31125 h 988064"/>
              <a:gd name="connsiteX41" fmla="*/ 704850 w 1280149"/>
              <a:gd name="connsiteY41" fmla="*/ 83513 h 988064"/>
              <a:gd name="connsiteX42" fmla="*/ 731043 w 1280149"/>
              <a:gd name="connsiteY42" fmla="*/ 95419 h 988064"/>
              <a:gd name="connsiteX43" fmla="*/ 731043 w 1280149"/>
              <a:gd name="connsiteY43" fmla="*/ 116850 h 988064"/>
              <a:gd name="connsiteX44" fmla="*/ 757237 w 1280149"/>
              <a:gd name="connsiteY44" fmla="*/ 123994 h 988064"/>
              <a:gd name="connsiteX45" fmla="*/ 771525 w 1280149"/>
              <a:gd name="connsiteY45" fmla="*/ 147805 h 988064"/>
              <a:gd name="connsiteX46" fmla="*/ 792956 w 1280149"/>
              <a:gd name="connsiteY46" fmla="*/ 140663 h 988064"/>
              <a:gd name="connsiteX47" fmla="*/ 845343 w 1280149"/>
              <a:gd name="connsiteY47" fmla="*/ 119231 h 988064"/>
              <a:gd name="connsiteX48" fmla="*/ 850106 w 1280149"/>
              <a:gd name="connsiteY48" fmla="*/ 81131 h 988064"/>
              <a:gd name="connsiteX49" fmla="*/ 885825 w 1280149"/>
              <a:gd name="connsiteY49" fmla="*/ 62081 h 988064"/>
              <a:gd name="connsiteX50" fmla="*/ 909637 w 1280149"/>
              <a:gd name="connsiteY50" fmla="*/ 57319 h 988064"/>
              <a:gd name="connsiteX51" fmla="*/ 923925 w 1280149"/>
              <a:gd name="connsiteY51" fmla="*/ 78750 h 988064"/>
              <a:gd name="connsiteX52" fmla="*/ 942975 w 1280149"/>
              <a:gd name="connsiteY52" fmla="*/ 71606 h 988064"/>
              <a:gd name="connsiteX53" fmla="*/ 964406 w 1280149"/>
              <a:gd name="connsiteY53" fmla="*/ 90656 h 988064"/>
              <a:gd name="connsiteX54" fmla="*/ 985837 w 1280149"/>
              <a:gd name="connsiteY54" fmla="*/ 85894 h 988064"/>
              <a:gd name="connsiteX55" fmla="*/ 995361 w 1280149"/>
              <a:gd name="connsiteY55" fmla="*/ 114468 h 988064"/>
              <a:gd name="connsiteX56" fmla="*/ 1002505 w 1280149"/>
              <a:gd name="connsiteY56" fmla="*/ 145425 h 988064"/>
              <a:gd name="connsiteX57" fmla="*/ 1002506 w 1280149"/>
              <a:gd name="connsiteY57" fmla="*/ 164475 h 988064"/>
              <a:gd name="connsiteX58" fmla="*/ 1023937 w 1280149"/>
              <a:gd name="connsiteY58" fmla="*/ 183526 h 988064"/>
              <a:gd name="connsiteX59" fmla="*/ 1035843 w 1280149"/>
              <a:gd name="connsiteY59" fmla="*/ 207339 h 988064"/>
              <a:gd name="connsiteX60" fmla="*/ 1019175 w 1280149"/>
              <a:gd name="connsiteY60" fmla="*/ 269251 h 988064"/>
              <a:gd name="connsiteX61" fmla="*/ 1064418 w 1280149"/>
              <a:gd name="connsiteY61" fmla="*/ 395457 h 988064"/>
              <a:gd name="connsiteX62" fmla="*/ 1119186 w 1280149"/>
              <a:gd name="connsiteY62" fmla="*/ 438320 h 988064"/>
              <a:gd name="connsiteX63" fmla="*/ 1140618 w 1280149"/>
              <a:gd name="connsiteY63" fmla="*/ 452607 h 988064"/>
              <a:gd name="connsiteX64" fmla="*/ 1135856 w 1280149"/>
              <a:gd name="connsiteY64" fmla="*/ 478801 h 988064"/>
              <a:gd name="connsiteX65" fmla="*/ 1147762 w 1280149"/>
              <a:gd name="connsiteY65" fmla="*/ 516901 h 988064"/>
              <a:gd name="connsiteX66" fmla="*/ 1178718 w 1280149"/>
              <a:gd name="connsiteY66" fmla="*/ 543095 h 988064"/>
              <a:gd name="connsiteX67" fmla="*/ 1219200 w 1280149"/>
              <a:gd name="connsiteY67" fmla="*/ 597864 h 988064"/>
              <a:gd name="connsiteX68" fmla="*/ 1252537 w 1280149"/>
              <a:gd name="connsiteY68" fmla="*/ 612151 h 988064"/>
              <a:gd name="connsiteX69" fmla="*/ 1280149 w 1280149"/>
              <a:gd name="connsiteY69" fmla="*/ 666225 h 988064"/>
              <a:gd name="connsiteX70" fmla="*/ 1254918 w 1280149"/>
              <a:gd name="connsiteY70" fmla="*/ 726451 h 988064"/>
              <a:gd name="connsiteX71" fmla="*/ 1197768 w 1280149"/>
              <a:gd name="connsiteY71" fmla="*/ 724070 h 988064"/>
              <a:gd name="connsiteX72" fmla="*/ 1181099 w 1280149"/>
              <a:gd name="connsiteY72" fmla="*/ 764551 h 988064"/>
              <a:gd name="connsiteX73" fmla="*/ 1112043 w 1280149"/>
              <a:gd name="connsiteY73" fmla="*/ 795507 h 988064"/>
              <a:gd name="connsiteX74" fmla="*/ 1071562 w 1280149"/>
              <a:gd name="connsiteY74" fmla="*/ 833607 h 988064"/>
              <a:gd name="connsiteX75" fmla="*/ 1092993 w 1280149"/>
              <a:gd name="connsiteY75" fmla="*/ 888376 h 988064"/>
              <a:gd name="connsiteX76" fmla="*/ 1097756 w 1280149"/>
              <a:gd name="connsiteY76" fmla="*/ 936001 h 988064"/>
              <a:gd name="connsiteX77" fmla="*/ 1104899 w 1280149"/>
              <a:gd name="connsiteY77" fmla="*/ 978863 h 988064"/>
              <a:gd name="connsiteX78" fmla="*/ 1085850 w 1280149"/>
              <a:gd name="connsiteY78" fmla="*/ 986007 h 988064"/>
              <a:gd name="connsiteX79" fmla="*/ 1057275 w 1280149"/>
              <a:gd name="connsiteY79" fmla="*/ 950289 h 988064"/>
              <a:gd name="connsiteX80" fmla="*/ 1033462 w 1280149"/>
              <a:gd name="connsiteY80" fmla="*/ 950289 h 988064"/>
              <a:gd name="connsiteX81" fmla="*/ 992981 w 1280149"/>
              <a:gd name="connsiteY81" fmla="*/ 921714 h 988064"/>
              <a:gd name="connsiteX82" fmla="*/ 952499 w 1280149"/>
              <a:gd name="connsiteY82" fmla="*/ 945527 h 988064"/>
              <a:gd name="connsiteX83" fmla="*/ 866775 w 1280149"/>
              <a:gd name="connsiteY83" fmla="*/ 947907 h 988064"/>
              <a:gd name="connsiteX84" fmla="*/ 788193 w 1280149"/>
              <a:gd name="connsiteY84" fmla="*/ 964576 h 988064"/>
              <a:gd name="connsiteX85" fmla="*/ 762000 w 1280149"/>
              <a:gd name="connsiteY85" fmla="*/ 959815 h 988064"/>
              <a:gd name="connsiteX86" fmla="*/ 728662 w 1280149"/>
              <a:gd name="connsiteY86" fmla="*/ 931239 h 988064"/>
              <a:gd name="connsiteX87" fmla="*/ 656743 w 1280149"/>
              <a:gd name="connsiteY87" fmla="*/ 920920 h 988064"/>
              <a:gd name="connsiteX88" fmla="*/ 583406 w 1280149"/>
              <a:gd name="connsiteY88" fmla="*/ 919332 h 988064"/>
              <a:gd name="connsiteX89" fmla="*/ 526256 w 1280149"/>
              <a:gd name="connsiteY89" fmla="*/ 959814 h 988064"/>
              <a:gd name="connsiteX90" fmla="*/ 507206 w 1280149"/>
              <a:gd name="connsiteY90" fmla="*/ 902664 h 988064"/>
              <a:gd name="connsiteX91" fmla="*/ 419100 w 1280149"/>
              <a:gd name="connsiteY91" fmla="*/ 885995 h 988064"/>
              <a:gd name="connsiteX92" fmla="*/ 388143 w 1280149"/>
              <a:gd name="connsiteY92" fmla="*/ 895520 h 988064"/>
              <a:gd name="connsiteX93" fmla="*/ 342900 w 1280149"/>
              <a:gd name="connsiteY93" fmla="*/ 850276 h 988064"/>
              <a:gd name="connsiteX94" fmla="*/ 309562 w 1280149"/>
              <a:gd name="connsiteY94" fmla="*/ 845514 h 988064"/>
              <a:gd name="connsiteX95" fmla="*/ 283368 w 1280149"/>
              <a:gd name="connsiteY95" fmla="*/ 816939 h 988064"/>
              <a:gd name="connsiteX96" fmla="*/ 233362 w 1280149"/>
              <a:gd name="connsiteY96" fmla="*/ 800270 h 988064"/>
              <a:gd name="connsiteX97" fmla="*/ 226217 w 1280149"/>
              <a:gd name="connsiteY97" fmla="*/ 759094 h 988064"/>
              <a:gd name="connsiteX0" fmla="*/ 226217 w 1280149"/>
              <a:gd name="connsiteY0" fmla="*/ 759094 h 988064"/>
              <a:gd name="connsiteX1" fmla="*/ 185737 w 1280149"/>
              <a:gd name="connsiteY1" fmla="*/ 774076 h 988064"/>
              <a:gd name="connsiteX2" fmla="*/ 183356 w 1280149"/>
              <a:gd name="connsiteY2" fmla="*/ 814557 h 988064"/>
              <a:gd name="connsiteX3" fmla="*/ 140493 w 1280149"/>
              <a:gd name="connsiteY3" fmla="*/ 797889 h 988064"/>
              <a:gd name="connsiteX4" fmla="*/ 59531 w 1280149"/>
              <a:gd name="connsiteY4" fmla="*/ 776457 h 988064"/>
              <a:gd name="connsiteX5" fmla="*/ 19049 w 1280149"/>
              <a:gd name="connsiteY5" fmla="*/ 762170 h 988064"/>
              <a:gd name="connsiteX6" fmla="*/ 0 w 1280149"/>
              <a:gd name="connsiteY6" fmla="*/ 731214 h 988064"/>
              <a:gd name="connsiteX7" fmla="*/ 19050 w 1280149"/>
              <a:gd name="connsiteY7" fmla="*/ 662157 h 988064"/>
              <a:gd name="connsiteX8" fmla="*/ 35718 w 1280149"/>
              <a:gd name="connsiteY8" fmla="*/ 616914 h 988064"/>
              <a:gd name="connsiteX9" fmla="*/ 54768 w 1280149"/>
              <a:gd name="connsiteY9" fmla="*/ 600243 h 988064"/>
              <a:gd name="connsiteX10" fmla="*/ 111917 w 1280149"/>
              <a:gd name="connsiteY10" fmla="*/ 483563 h 988064"/>
              <a:gd name="connsiteX11" fmla="*/ 190499 w 1280149"/>
              <a:gd name="connsiteY11" fmla="*/ 404981 h 988064"/>
              <a:gd name="connsiteX12" fmla="*/ 252411 w 1280149"/>
              <a:gd name="connsiteY12" fmla="*/ 328781 h 988064"/>
              <a:gd name="connsiteX13" fmla="*/ 166687 w 1280149"/>
              <a:gd name="connsiteY13" fmla="*/ 278775 h 988064"/>
              <a:gd name="connsiteX14" fmla="*/ 92868 w 1280149"/>
              <a:gd name="connsiteY14" fmla="*/ 240675 h 988064"/>
              <a:gd name="connsiteX15" fmla="*/ 47624 w 1280149"/>
              <a:gd name="connsiteY15" fmla="*/ 224006 h 988064"/>
              <a:gd name="connsiteX16" fmla="*/ 52387 w 1280149"/>
              <a:gd name="connsiteY16" fmla="*/ 185906 h 988064"/>
              <a:gd name="connsiteX17" fmla="*/ 57150 w 1280149"/>
              <a:gd name="connsiteY17" fmla="*/ 157331 h 988064"/>
              <a:gd name="connsiteX18" fmla="*/ 97630 w 1280149"/>
              <a:gd name="connsiteY18" fmla="*/ 143043 h 988064"/>
              <a:gd name="connsiteX19" fmla="*/ 133350 w 1280149"/>
              <a:gd name="connsiteY19" fmla="*/ 119231 h 988064"/>
              <a:gd name="connsiteX20" fmla="*/ 157161 w 1280149"/>
              <a:gd name="connsiteY20" fmla="*/ 114468 h 988064"/>
              <a:gd name="connsiteX21" fmla="*/ 173831 w 1280149"/>
              <a:gd name="connsiteY21" fmla="*/ 95419 h 988064"/>
              <a:gd name="connsiteX22" fmla="*/ 202405 w 1280149"/>
              <a:gd name="connsiteY22" fmla="*/ 88275 h 988064"/>
              <a:gd name="connsiteX23" fmla="*/ 228599 w 1280149"/>
              <a:gd name="connsiteY23" fmla="*/ 73988 h 988064"/>
              <a:gd name="connsiteX24" fmla="*/ 273842 w 1280149"/>
              <a:gd name="connsiteY24" fmla="*/ 69224 h 988064"/>
              <a:gd name="connsiteX25" fmla="*/ 321468 w 1280149"/>
              <a:gd name="connsiteY25" fmla="*/ 93038 h 988064"/>
              <a:gd name="connsiteX26" fmla="*/ 354805 w 1280149"/>
              <a:gd name="connsiteY26" fmla="*/ 83513 h 988064"/>
              <a:gd name="connsiteX27" fmla="*/ 376236 w 1280149"/>
              <a:gd name="connsiteY27" fmla="*/ 93038 h 988064"/>
              <a:gd name="connsiteX28" fmla="*/ 383380 w 1280149"/>
              <a:gd name="connsiteY28" fmla="*/ 76369 h 988064"/>
              <a:gd name="connsiteX29" fmla="*/ 416718 w 1280149"/>
              <a:gd name="connsiteY29" fmla="*/ 76369 h 988064"/>
              <a:gd name="connsiteX30" fmla="*/ 452437 w 1280149"/>
              <a:gd name="connsiteY30" fmla="*/ 90656 h 988064"/>
              <a:gd name="connsiteX31" fmla="*/ 485774 w 1280149"/>
              <a:gd name="connsiteY31" fmla="*/ 88274 h 988064"/>
              <a:gd name="connsiteX32" fmla="*/ 526256 w 1280149"/>
              <a:gd name="connsiteY32" fmla="*/ 97800 h 988064"/>
              <a:gd name="connsiteX33" fmla="*/ 547205 w 1280149"/>
              <a:gd name="connsiteY33" fmla="*/ 99587 h 988064"/>
              <a:gd name="connsiteX34" fmla="*/ 540543 w 1280149"/>
              <a:gd name="connsiteY34" fmla="*/ 76369 h 988064"/>
              <a:gd name="connsiteX35" fmla="*/ 509587 w 1280149"/>
              <a:gd name="connsiteY35" fmla="*/ 57319 h 988064"/>
              <a:gd name="connsiteX36" fmla="*/ 581025 w 1280149"/>
              <a:gd name="connsiteY36" fmla="*/ 50175 h 988064"/>
              <a:gd name="connsiteX37" fmla="*/ 602456 w 1280149"/>
              <a:gd name="connsiteY37" fmla="*/ 28744 h 988064"/>
              <a:gd name="connsiteX38" fmla="*/ 633412 w 1280149"/>
              <a:gd name="connsiteY38" fmla="*/ 7313 h 988064"/>
              <a:gd name="connsiteX39" fmla="*/ 657225 w 1280149"/>
              <a:gd name="connsiteY39" fmla="*/ 2549 h 988064"/>
              <a:gd name="connsiteX40" fmla="*/ 676275 w 1280149"/>
              <a:gd name="connsiteY40" fmla="*/ 2550 h 988064"/>
              <a:gd name="connsiteX41" fmla="*/ 681037 w 1280149"/>
              <a:gd name="connsiteY41" fmla="*/ 31125 h 988064"/>
              <a:gd name="connsiteX42" fmla="*/ 704850 w 1280149"/>
              <a:gd name="connsiteY42" fmla="*/ 83513 h 988064"/>
              <a:gd name="connsiteX43" fmla="*/ 731043 w 1280149"/>
              <a:gd name="connsiteY43" fmla="*/ 95419 h 988064"/>
              <a:gd name="connsiteX44" fmla="*/ 731043 w 1280149"/>
              <a:gd name="connsiteY44" fmla="*/ 116850 h 988064"/>
              <a:gd name="connsiteX45" fmla="*/ 757237 w 1280149"/>
              <a:gd name="connsiteY45" fmla="*/ 123994 h 988064"/>
              <a:gd name="connsiteX46" fmla="*/ 771525 w 1280149"/>
              <a:gd name="connsiteY46" fmla="*/ 147805 h 988064"/>
              <a:gd name="connsiteX47" fmla="*/ 792956 w 1280149"/>
              <a:gd name="connsiteY47" fmla="*/ 140663 h 988064"/>
              <a:gd name="connsiteX48" fmla="*/ 845343 w 1280149"/>
              <a:gd name="connsiteY48" fmla="*/ 119231 h 988064"/>
              <a:gd name="connsiteX49" fmla="*/ 850106 w 1280149"/>
              <a:gd name="connsiteY49" fmla="*/ 81131 h 988064"/>
              <a:gd name="connsiteX50" fmla="*/ 885825 w 1280149"/>
              <a:gd name="connsiteY50" fmla="*/ 62081 h 988064"/>
              <a:gd name="connsiteX51" fmla="*/ 909637 w 1280149"/>
              <a:gd name="connsiteY51" fmla="*/ 57319 h 988064"/>
              <a:gd name="connsiteX52" fmla="*/ 923925 w 1280149"/>
              <a:gd name="connsiteY52" fmla="*/ 78750 h 988064"/>
              <a:gd name="connsiteX53" fmla="*/ 942975 w 1280149"/>
              <a:gd name="connsiteY53" fmla="*/ 71606 h 988064"/>
              <a:gd name="connsiteX54" fmla="*/ 964406 w 1280149"/>
              <a:gd name="connsiteY54" fmla="*/ 90656 h 988064"/>
              <a:gd name="connsiteX55" fmla="*/ 985837 w 1280149"/>
              <a:gd name="connsiteY55" fmla="*/ 85894 h 988064"/>
              <a:gd name="connsiteX56" fmla="*/ 995361 w 1280149"/>
              <a:gd name="connsiteY56" fmla="*/ 114468 h 988064"/>
              <a:gd name="connsiteX57" fmla="*/ 1002505 w 1280149"/>
              <a:gd name="connsiteY57" fmla="*/ 145425 h 988064"/>
              <a:gd name="connsiteX58" fmla="*/ 1002506 w 1280149"/>
              <a:gd name="connsiteY58" fmla="*/ 164475 h 988064"/>
              <a:gd name="connsiteX59" fmla="*/ 1023937 w 1280149"/>
              <a:gd name="connsiteY59" fmla="*/ 183526 h 988064"/>
              <a:gd name="connsiteX60" fmla="*/ 1035843 w 1280149"/>
              <a:gd name="connsiteY60" fmla="*/ 207339 h 988064"/>
              <a:gd name="connsiteX61" fmla="*/ 1019175 w 1280149"/>
              <a:gd name="connsiteY61" fmla="*/ 269251 h 988064"/>
              <a:gd name="connsiteX62" fmla="*/ 1064418 w 1280149"/>
              <a:gd name="connsiteY62" fmla="*/ 395457 h 988064"/>
              <a:gd name="connsiteX63" fmla="*/ 1119186 w 1280149"/>
              <a:gd name="connsiteY63" fmla="*/ 438320 h 988064"/>
              <a:gd name="connsiteX64" fmla="*/ 1140618 w 1280149"/>
              <a:gd name="connsiteY64" fmla="*/ 452607 h 988064"/>
              <a:gd name="connsiteX65" fmla="*/ 1135856 w 1280149"/>
              <a:gd name="connsiteY65" fmla="*/ 478801 h 988064"/>
              <a:gd name="connsiteX66" fmla="*/ 1147762 w 1280149"/>
              <a:gd name="connsiteY66" fmla="*/ 516901 h 988064"/>
              <a:gd name="connsiteX67" fmla="*/ 1178718 w 1280149"/>
              <a:gd name="connsiteY67" fmla="*/ 543095 h 988064"/>
              <a:gd name="connsiteX68" fmla="*/ 1219200 w 1280149"/>
              <a:gd name="connsiteY68" fmla="*/ 597864 h 988064"/>
              <a:gd name="connsiteX69" fmla="*/ 1252537 w 1280149"/>
              <a:gd name="connsiteY69" fmla="*/ 612151 h 988064"/>
              <a:gd name="connsiteX70" fmla="*/ 1280149 w 1280149"/>
              <a:gd name="connsiteY70" fmla="*/ 666225 h 988064"/>
              <a:gd name="connsiteX71" fmla="*/ 1254918 w 1280149"/>
              <a:gd name="connsiteY71" fmla="*/ 726451 h 988064"/>
              <a:gd name="connsiteX72" fmla="*/ 1197768 w 1280149"/>
              <a:gd name="connsiteY72" fmla="*/ 724070 h 988064"/>
              <a:gd name="connsiteX73" fmla="*/ 1181099 w 1280149"/>
              <a:gd name="connsiteY73" fmla="*/ 764551 h 988064"/>
              <a:gd name="connsiteX74" fmla="*/ 1112043 w 1280149"/>
              <a:gd name="connsiteY74" fmla="*/ 795507 h 988064"/>
              <a:gd name="connsiteX75" fmla="*/ 1071562 w 1280149"/>
              <a:gd name="connsiteY75" fmla="*/ 833607 h 988064"/>
              <a:gd name="connsiteX76" fmla="*/ 1092993 w 1280149"/>
              <a:gd name="connsiteY76" fmla="*/ 888376 h 988064"/>
              <a:gd name="connsiteX77" fmla="*/ 1097756 w 1280149"/>
              <a:gd name="connsiteY77" fmla="*/ 936001 h 988064"/>
              <a:gd name="connsiteX78" fmla="*/ 1104899 w 1280149"/>
              <a:gd name="connsiteY78" fmla="*/ 978863 h 988064"/>
              <a:gd name="connsiteX79" fmla="*/ 1085850 w 1280149"/>
              <a:gd name="connsiteY79" fmla="*/ 986007 h 988064"/>
              <a:gd name="connsiteX80" fmla="*/ 1057275 w 1280149"/>
              <a:gd name="connsiteY80" fmla="*/ 950289 h 988064"/>
              <a:gd name="connsiteX81" fmla="*/ 1033462 w 1280149"/>
              <a:gd name="connsiteY81" fmla="*/ 950289 h 988064"/>
              <a:gd name="connsiteX82" fmla="*/ 992981 w 1280149"/>
              <a:gd name="connsiteY82" fmla="*/ 921714 h 988064"/>
              <a:gd name="connsiteX83" fmla="*/ 952499 w 1280149"/>
              <a:gd name="connsiteY83" fmla="*/ 945527 h 988064"/>
              <a:gd name="connsiteX84" fmla="*/ 866775 w 1280149"/>
              <a:gd name="connsiteY84" fmla="*/ 947907 h 988064"/>
              <a:gd name="connsiteX85" fmla="*/ 788193 w 1280149"/>
              <a:gd name="connsiteY85" fmla="*/ 964576 h 988064"/>
              <a:gd name="connsiteX86" fmla="*/ 762000 w 1280149"/>
              <a:gd name="connsiteY86" fmla="*/ 959815 h 988064"/>
              <a:gd name="connsiteX87" fmla="*/ 728662 w 1280149"/>
              <a:gd name="connsiteY87" fmla="*/ 931239 h 988064"/>
              <a:gd name="connsiteX88" fmla="*/ 656743 w 1280149"/>
              <a:gd name="connsiteY88" fmla="*/ 920920 h 988064"/>
              <a:gd name="connsiteX89" fmla="*/ 583406 w 1280149"/>
              <a:gd name="connsiteY89" fmla="*/ 919332 h 988064"/>
              <a:gd name="connsiteX90" fmla="*/ 526256 w 1280149"/>
              <a:gd name="connsiteY90" fmla="*/ 959814 h 988064"/>
              <a:gd name="connsiteX91" fmla="*/ 507206 w 1280149"/>
              <a:gd name="connsiteY91" fmla="*/ 902664 h 988064"/>
              <a:gd name="connsiteX92" fmla="*/ 419100 w 1280149"/>
              <a:gd name="connsiteY92" fmla="*/ 885995 h 988064"/>
              <a:gd name="connsiteX93" fmla="*/ 388143 w 1280149"/>
              <a:gd name="connsiteY93" fmla="*/ 895520 h 988064"/>
              <a:gd name="connsiteX94" fmla="*/ 342900 w 1280149"/>
              <a:gd name="connsiteY94" fmla="*/ 850276 h 988064"/>
              <a:gd name="connsiteX95" fmla="*/ 309562 w 1280149"/>
              <a:gd name="connsiteY95" fmla="*/ 845514 h 988064"/>
              <a:gd name="connsiteX96" fmla="*/ 283368 w 1280149"/>
              <a:gd name="connsiteY96" fmla="*/ 816939 h 988064"/>
              <a:gd name="connsiteX97" fmla="*/ 233362 w 1280149"/>
              <a:gd name="connsiteY97" fmla="*/ 800270 h 988064"/>
              <a:gd name="connsiteX98" fmla="*/ 226217 w 1280149"/>
              <a:gd name="connsiteY98" fmla="*/ 759094 h 988064"/>
              <a:gd name="connsiteX0" fmla="*/ 226217 w 1280149"/>
              <a:gd name="connsiteY0" fmla="*/ 759094 h 988064"/>
              <a:gd name="connsiteX1" fmla="*/ 185737 w 1280149"/>
              <a:gd name="connsiteY1" fmla="*/ 774076 h 988064"/>
              <a:gd name="connsiteX2" fmla="*/ 183356 w 1280149"/>
              <a:gd name="connsiteY2" fmla="*/ 814557 h 988064"/>
              <a:gd name="connsiteX3" fmla="*/ 140493 w 1280149"/>
              <a:gd name="connsiteY3" fmla="*/ 797889 h 988064"/>
              <a:gd name="connsiteX4" fmla="*/ 59531 w 1280149"/>
              <a:gd name="connsiteY4" fmla="*/ 776457 h 988064"/>
              <a:gd name="connsiteX5" fmla="*/ 19049 w 1280149"/>
              <a:gd name="connsiteY5" fmla="*/ 762170 h 988064"/>
              <a:gd name="connsiteX6" fmla="*/ 0 w 1280149"/>
              <a:gd name="connsiteY6" fmla="*/ 731214 h 988064"/>
              <a:gd name="connsiteX7" fmla="*/ 19050 w 1280149"/>
              <a:gd name="connsiteY7" fmla="*/ 662157 h 988064"/>
              <a:gd name="connsiteX8" fmla="*/ 35718 w 1280149"/>
              <a:gd name="connsiteY8" fmla="*/ 616914 h 988064"/>
              <a:gd name="connsiteX9" fmla="*/ 54768 w 1280149"/>
              <a:gd name="connsiteY9" fmla="*/ 600243 h 988064"/>
              <a:gd name="connsiteX10" fmla="*/ 111917 w 1280149"/>
              <a:gd name="connsiteY10" fmla="*/ 483563 h 988064"/>
              <a:gd name="connsiteX11" fmla="*/ 190499 w 1280149"/>
              <a:gd name="connsiteY11" fmla="*/ 404981 h 988064"/>
              <a:gd name="connsiteX12" fmla="*/ 252411 w 1280149"/>
              <a:gd name="connsiteY12" fmla="*/ 328781 h 988064"/>
              <a:gd name="connsiteX13" fmla="*/ 209550 w 1280149"/>
              <a:gd name="connsiteY13" fmla="*/ 285920 h 988064"/>
              <a:gd name="connsiteX14" fmla="*/ 166687 w 1280149"/>
              <a:gd name="connsiteY14" fmla="*/ 278775 h 988064"/>
              <a:gd name="connsiteX15" fmla="*/ 92868 w 1280149"/>
              <a:gd name="connsiteY15" fmla="*/ 240675 h 988064"/>
              <a:gd name="connsiteX16" fmla="*/ 47624 w 1280149"/>
              <a:gd name="connsiteY16" fmla="*/ 224006 h 988064"/>
              <a:gd name="connsiteX17" fmla="*/ 52387 w 1280149"/>
              <a:gd name="connsiteY17" fmla="*/ 185906 h 988064"/>
              <a:gd name="connsiteX18" fmla="*/ 57150 w 1280149"/>
              <a:gd name="connsiteY18" fmla="*/ 157331 h 988064"/>
              <a:gd name="connsiteX19" fmla="*/ 97630 w 1280149"/>
              <a:gd name="connsiteY19" fmla="*/ 143043 h 988064"/>
              <a:gd name="connsiteX20" fmla="*/ 133350 w 1280149"/>
              <a:gd name="connsiteY20" fmla="*/ 119231 h 988064"/>
              <a:gd name="connsiteX21" fmla="*/ 157161 w 1280149"/>
              <a:gd name="connsiteY21" fmla="*/ 114468 h 988064"/>
              <a:gd name="connsiteX22" fmla="*/ 173831 w 1280149"/>
              <a:gd name="connsiteY22" fmla="*/ 95419 h 988064"/>
              <a:gd name="connsiteX23" fmla="*/ 202405 w 1280149"/>
              <a:gd name="connsiteY23" fmla="*/ 88275 h 988064"/>
              <a:gd name="connsiteX24" fmla="*/ 228599 w 1280149"/>
              <a:gd name="connsiteY24" fmla="*/ 73988 h 988064"/>
              <a:gd name="connsiteX25" fmla="*/ 273842 w 1280149"/>
              <a:gd name="connsiteY25" fmla="*/ 69224 h 988064"/>
              <a:gd name="connsiteX26" fmla="*/ 321468 w 1280149"/>
              <a:gd name="connsiteY26" fmla="*/ 93038 h 988064"/>
              <a:gd name="connsiteX27" fmla="*/ 354805 w 1280149"/>
              <a:gd name="connsiteY27" fmla="*/ 83513 h 988064"/>
              <a:gd name="connsiteX28" fmla="*/ 376236 w 1280149"/>
              <a:gd name="connsiteY28" fmla="*/ 93038 h 988064"/>
              <a:gd name="connsiteX29" fmla="*/ 383380 w 1280149"/>
              <a:gd name="connsiteY29" fmla="*/ 76369 h 988064"/>
              <a:gd name="connsiteX30" fmla="*/ 416718 w 1280149"/>
              <a:gd name="connsiteY30" fmla="*/ 76369 h 988064"/>
              <a:gd name="connsiteX31" fmla="*/ 452437 w 1280149"/>
              <a:gd name="connsiteY31" fmla="*/ 90656 h 988064"/>
              <a:gd name="connsiteX32" fmla="*/ 485774 w 1280149"/>
              <a:gd name="connsiteY32" fmla="*/ 88274 h 988064"/>
              <a:gd name="connsiteX33" fmla="*/ 526256 w 1280149"/>
              <a:gd name="connsiteY33" fmla="*/ 97800 h 988064"/>
              <a:gd name="connsiteX34" fmla="*/ 547205 w 1280149"/>
              <a:gd name="connsiteY34" fmla="*/ 99587 h 988064"/>
              <a:gd name="connsiteX35" fmla="*/ 540543 w 1280149"/>
              <a:gd name="connsiteY35" fmla="*/ 76369 h 988064"/>
              <a:gd name="connsiteX36" fmla="*/ 509587 w 1280149"/>
              <a:gd name="connsiteY36" fmla="*/ 57319 h 988064"/>
              <a:gd name="connsiteX37" fmla="*/ 581025 w 1280149"/>
              <a:gd name="connsiteY37" fmla="*/ 50175 h 988064"/>
              <a:gd name="connsiteX38" fmla="*/ 602456 w 1280149"/>
              <a:gd name="connsiteY38" fmla="*/ 28744 h 988064"/>
              <a:gd name="connsiteX39" fmla="*/ 633412 w 1280149"/>
              <a:gd name="connsiteY39" fmla="*/ 7313 h 988064"/>
              <a:gd name="connsiteX40" fmla="*/ 657225 w 1280149"/>
              <a:gd name="connsiteY40" fmla="*/ 2549 h 988064"/>
              <a:gd name="connsiteX41" fmla="*/ 676275 w 1280149"/>
              <a:gd name="connsiteY41" fmla="*/ 2550 h 988064"/>
              <a:gd name="connsiteX42" fmla="*/ 681037 w 1280149"/>
              <a:gd name="connsiteY42" fmla="*/ 31125 h 988064"/>
              <a:gd name="connsiteX43" fmla="*/ 704850 w 1280149"/>
              <a:gd name="connsiteY43" fmla="*/ 83513 h 988064"/>
              <a:gd name="connsiteX44" fmla="*/ 731043 w 1280149"/>
              <a:gd name="connsiteY44" fmla="*/ 95419 h 988064"/>
              <a:gd name="connsiteX45" fmla="*/ 731043 w 1280149"/>
              <a:gd name="connsiteY45" fmla="*/ 116850 h 988064"/>
              <a:gd name="connsiteX46" fmla="*/ 757237 w 1280149"/>
              <a:gd name="connsiteY46" fmla="*/ 123994 h 988064"/>
              <a:gd name="connsiteX47" fmla="*/ 771525 w 1280149"/>
              <a:gd name="connsiteY47" fmla="*/ 147805 h 988064"/>
              <a:gd name="connsiteX48" fmla="*/ 792956 w 1280149"/>
              <a:gd name="connsiteY48" fmla="*/ 140663 h 988064"/>
              <a:gd name="connsiteX49" fmla="*/ 845343 w 1280149"/>
              <a:gd name="connsiteY49" fmla="*/ 119231 h 988064"/>
              <a:gd name="connsiteX50" fmla="*/ 850106 w 1280149"/>
              <a:gd name="connsiteY50" fmla="*/ 81131 h 988064"/>
              <a:gd name="connsiteX51" fmla="*/ 885825 w 1280149"/>
              <a:gd name="connsiteY51" fmla="*/ 62081 h 988064"/>
              <a:gd name="connsiteX52" fmla="*/ 909637 w 1280149"/>
              <a:gd name="connsiteY52" fmla="*/ 57319 h 988064"/>
              <a:gd name="connsiteX53" fmla="*/ 923925 w 1280149"/>
              <a:gd name="connsiteY53" fmla="*/ 78750 h 988064"/>
              <a:gd name="connsiteX54" fmla="*/ 942975 w 1280149"/>
              <a:gd name="connsiteY54" fmla="*/ 71606 h 988064"/>
              <a:gd name="connsiteX55" fmla="*/ 964406 w 1280149"/>
              <a:gd name="connsiteY55" fmla="*/ 90656 h 988064"/>
              <a:gd name="connsiteX56" fmla="*/ 985837 w 1280149"/>
              <a:gd name="connsiteY56" fmla="*/ 85894 h 988064"/>
              <a:gd name="connsiteX57" fmla="*/ 995361 w 1280149"/>
              <a:gd name="connsiteY57" fmla="*/ 114468 h 988064"/>
              <a:gd name="connsiteX58" fmla="*/ 1002505 w 1280149"/>
              <a:gd name="connsiteY58" fmla="*/ 145425 h 988064"/>
              <a:gd name="connsiteX59" fmla="*/ 1002506 w 1280149"/>
              <a:gd name="connsiteY59" fmla="*/ 164475 h 988064"/>
              <a:gd name="connsiteX60" fmla="*/ 1023937 w 1280149"/>
              <a:gd name="connsiteY60" fmla="*/ 183526 h 988064"/>
              <a:gd name="connsiteX61" fmla="*/ 1035843 w 1280149"/>
              <a:gd name="connsiteY61" fmla="*/ 207339 h 988064"/>
              <a:gd name="connsiteX62" fmla="*/ 1019175 w 1280149"/>
              <a:gd name="connsiteY62" fmla="*/ 269251 h 988064"/>
              <a:gd name="connsiteX63" fmla="*/ 1064418 w 1280149"/>
              <a:gd name="connsiteY63" fmla="*/ 395457 h 988064"/>
              <a:gd name="connsiteX64" fmla="*/ 1119186 w 1280149"/>
              <a:gd name="connsiteY64" fmla="*/ 438320 h 988064"/>
              <a:gd name="connsiteX65" fmla="*/ 1140618 w 1280149"/>
              <a:gd name="connsiteY65" fmla="*/ 452607 h 988064"/>
              <a:gd name="connsiteX66" fmla="*/ 1135856 w 1280149"/>
              <a:gd name="connsiteY66" fmla="*/ 478801 h 988064"/>
              <a:gd name="connsiteX67" fmla="*/ 1147762 w 1280149"/>
              <a:gd name="connsiteY67" fmla="*/ 516901 h 988064"/>
              <a:gd name="connsiteX68" fmla="*/ 1178718 w 1280149"/>
              <a:gd name="connsiteY68" fmla="*/ 543095 h 988064"/>
              <a:gd name="connsiteX69" fmla="*/ 1219200 w 1280149"/>
              <a:gd name="connsiteY69" fmla="*/ 597864 h 988064"/>
              <a:gd name="connsiteX70" fmla="*/ 1252537 w 1280149"/>
              <a:gd name="connsiteY70" fmla="*/ 612151 h 988064"/>
              <a:gd name="connsiteX71" fmla="*/ 1280149 w 1280149"/>
              <a:gd name="connsiteY71" fmla="*/ 666225 h 988064"/>
              <a:gd name="connsiteX72" fmla="*/ 1254918 w 1280149"/>
              <a:gd name="connsiteY72" fmla="*/ 726451 h 988064"/>
              <a:gd name="connsiteX73" fmla="*/ 1197768 w 1280149"/>
              <a:gd name="connsiteY73" fmla="*/ 724070 h 988064"/>
              <a:gd name="connsiteX74" fmla="*/ 1181099 w 1280149"/>
              <a:gd name="connsiteY74" fmla="*/ 764551 h 988064"/>
              <a:gd name="connsiteX75" fmla="*/ 1112043 w 1280149"/>
              <a:gd name="connsiteY75" fmla="*/ 795507 h 988064"/>
              <a:gd name="connsiteX76" fmla="*/ 1071562 w 1280149"/>
              <a:gd name="connsiteY76" fmla="*/ 833607 h 988064"/>
              <a:gd name="connsiteX77" fmla="*/ 1092993 w 1280149"/>
              <a:gd name="connsiteY77" fmla="*/ 888376 h 988064"/>
              <a:gd name="connsiteX78" fmla="*/ 1097756 w 1280149"/>
              <a:gd name="connsiteY78" fmla="*/ 936001 h 988064"/>
              <a:gd name="connsiteX79" fmla="*/ 1104899 w 1280149"/>
              <a:gd name="connsiteY79" fmla="*/ 978863 h 988064"/>
              <a:gd name="connsiteX80" fmla="*/ 1085850 w 1280149"/>
              <a:gd name="connsiteY80" fmla="*/ 986007 h 988064"/>
              <a:gd name="connsiteX81" fmla="*/ 1057275 w 1280149"/>
              <a:gd name="connsiteY81" fmla="*/ 950289 h 988064"/>
              <a:gd name="connsiteX82" fmla="*/ 1033462 w 1280149"/>
              <a:gd name="connsiteY82" fmla="*/ 950289 h 988064"/>
              <a:gd name="connsiteX83" fmla="*/ 992981 w 1280149"/>
              <a:gd name="connsiteY83" fmla="*/ 921714 h 988064"/>
              <a:gd name="connsiteX84" fmla="*/ 952499 w 1280149"/>
              <a:gd name="connsiteY84" fmla="*/ 945527 h 988064"/>
              <a:gd name="connsiteX85" fmla="*/ 866775 w 1280149"/>
              <a:gd name="connsiteY85" fmla="*/ 947907 h 988064"/>
              <a:gd name="connsiteX86" fmla="*/ 788193 w 1280149"/>
              <a:gd name="connsiteY86" fmla="*/ 964576 h 988064"/>
              <a:gd name="connsiteX87" fmla="*/ 762000 w 1280149"/>
              <a:gd name="connsiteY87" fmla="*/ 959815 h 988064"/>
              <a:gd name="connsiteX88" fmla="*/ 728662 w 1280149"/>
              <a:gd name="connsiteY88" fmla="*/ 931239 h 988064"/>
              <a:gd name="connsiteX89" fmla="*/ 656743 w 1280149"/>
              <a:gd name="connsiteY89" fmla="*/ 920920 h 988064"/>
              <a:gd name="connsiteX90" fmla="*/ 583406 w 1280149"/>
              <a:gd name="connsiteY90" fmla="*/ 919332 h 988064"/>
              <a:gd name="connsiteX91" fmla="*/ 526256 w 1280149"/>
              <a:gd name="connsiteY91" fmla="*/ 959814 h 988064"/>
              <a:gd name="connsiteX92" fmla="*/ 507206 w 1280149"/>
              <a:gd name="connsiteY92" fmla="*/ 902664 h 988064"/>
              <a:gd name="connsiteX93" fmla="*/ 419100 w 1280149"/>
              <a:gd name="connsiteY93" fmla="*/ 885995 h 988064"/>
              <a:gd name="connsiteX94" fmla="*/ 388143 w 1280149"/>
              <a:gd name="connsiteY94" fmla="*/ 895520 h 988064"/>
              <a:gd name="connsiteX95" fmla="*/ 342900 w 1280149"/>
              <a:gd name="connsiteY95" fmla="*/ 850276 h 988064"/>
              <a:gd name="connsiteX96" fmla="*/ 309562 w 1280149"/>
              <a:gd name="connsiteY96" fmla="*/ 845514 h 988064"/>
              <a:gd name="connsiteX97" fmla="*/ 283368 w 1280149"/>
              <a:gd name="connsiteY97" fmla="*/ 816939 h 988064"/>
              <a:gd name="connsiteX98" fmla="*/ 233362 w 1280149"/>
              <a:gd name="connsiteY98" fmla="*/ 800270 h 988064"/>
              <a:gd name="connsiteX99" fmla="*/ 226217 w 1280149"/>
              <a:gd name="connsiteY99" fmla="*/ 759094 h 988064"/>
              <a:gd name="connsiteX0" fmla="*/ 226217 w 1280149"/>
              <a:gd name="connsiteY0" fmla="*/ 759094 h 988064"/>
              <a:gd name="connsiteX1" fmla="*/ 185737 w 1280149"/>
              <a:gd name="connsiteY1" fmla="*/ 774076 h 988064"/>
              <a:gd name="connsiteX2" fmla="*/ 183356 w 1280149"/>
              <a:gd name="connsiteY2" fmla="*/ 814557 h 988064"/>
              <a:gd name="connsiteX3" fmla="*/ 140493 w 1280149"/>
              <a:gd name="connsiteY3" fmla="*/ 797889 h 988064"/>
              <a:gd name="connsiteX4" fmla="*/ 59531 w 1280149"/>
              <a:gd name="connsiteY4" fmla="*/ 776457 h 988064"/>
              <a:gd name="connsiteX5" fmla="*/ 19049 w 1280149"/>
              <a:gd name="connsiteY5" fmla="*/ 762170 h 988064"/>
              <a:gd name="connsiteX6" fmla="*/ 0 w 1280149"/>
              <a:gd name="connsiteY6" fmla="*/ 731214 h 988064"/>
              <a:gd name="connsiteX7" fmla="*/ 19050 w 1280149"/>
              <a:gd name="connsiteY7" fmla="*/ 662157 h 988064"/>
              <a:gd name="connsiteX8" fmla="*/ 35718 w 1280149"/>
              <a:gd name="connsiteY8" fmla="*/ 616914 h 988064"/>
              <a:gd name="connsiteX9" fmla="*/ 54768 w 1280149"/>
              <a:gd name="connsiteY9" fmla="*/ 600243 h 988064"/>
              <a:gd name="connsiteX10" fmla="*/ 111917 w 1280149"/>
              <a:gd name="connsiteY10" fmla="*/ 483563 h 988064"/>
              <a:gd name="connsiteX11" fmla="*/ 190499 w 1280149"/>
              <a:gd name="connsiteY11" fmla="*/ 404981 h 988064"/>
              <a:gd name="connsiteX12" fmla="*/ 252411 w 1280149"/>
              <a:gd name="connsiteY12" fmla="*/ 328781 h 988064"/>
              <a:gd name="connsiteX13" fmla="*/ 230981 w 1280149"/>
              <a:gd name="connsiteY13" fmla="*/ 314495 h 988064"/>
              <a:gd name="connsiteX14" fmla="*/ 209550 w 1280149"/>
              <a:gd name="connsiteY14" fmla="*/ 285920 h 988064"/>
              <a:gd name="connsiteX15" fmla="*/ 166687 w 1280149"/>
              <a:gd name="connsiteY15" fmla="*/ 278775 h 988064"/>
              <a:gd name="connsiteX16" fmla="*/ 92868 w 1280149"/>
              <a:gd name="connsiteY16" fmla="*/ 240675 h 988064"/>
              <a:gd name="connsiteX17" fmla="*/ 47624 w 1280149"/>
              <a:gd name="connsiteY17" fmla="*/ 224006 h 988064"/>
              <a:gd name="connsiteX18" fmla="*/ 52387 w 1280149"/>
              <a:gd name="connsiteY18" fmla="*/ 185906 h 988064"/>
              <a:gd name="connsiteX19" fmla="*/ 57150 w 1280149"/>
              <a:gd name="connsiteY19" fmla="*/ 157331 h 988064"/>
              <a:gd name="connsiteX20" fmla="*/ 97630 w 1280149"/>
              <a:gd name="connsiteY20" fmla="*/ 143043 h 988064"/>
              <a:gd name="connsiteX21" fmla="*/ 133350 w 1280149"/>
              <a:gd name="connsiteY21" fmla="*/ 119231 h 988064"/>
              <a:gd name="connsiteX22" fmla="*/ 157161 w 1280149"/>
              <a:gd name="connsiteY22" fmla="*/ 114468 h 988064"/>
              <a:gd name="connsiteX23" fmla="*/ 173831 w 1280149"/>
              <a:gd name="connsiteY23" fmla="*/ 95419 h 988064"/>
              <a:gd name="connsiteX24" fmla="*/ 202405 w 1280149"/>
              <a:gd name="connsiteY24" fmla="*/ 88275 h 988064"/>
              <a:gd name="connsiteX25" fmla="*/ 228599 w 1280149"/>
              <a:gd name="connsiteY25" fmla="*/ 73988 h 988064"/>
              <a:gd name="connsiteX26" fmla="*/ 273842 w 1280149"/>
              <a:gd name="connsiteY26" fmla="*/ 69224 h 988064"/>
              <a:gd name="connsiteX27" fmla="*/ 321468 w 1280149"/>
              <a:gd name="connsiteY27" fmla="*/ 93038 h 988064"/>
              <a:gd name="connsiteX28" fmla="*/ 354805 w 1280149"/>
              <a:gd name="connsiteY28" fmla="*/ 83513 h 988064"/>
              <a:gd name="connsiteX29" fmla="*/ 376236 w 1280149"/>
              <a:gd name="connsiteY29" fmla="*/ 93038 h 988064"/>
              <a:gd name="connsiteX30" fmla="*/ 383380 w 1280149"/>
              <a:gd name="connsiteY30" fmla="*/ 76369 h 988064"/>
              <a:gd name="connsiteX31" fmla="*/ 416718 w 1280149"/>
              <a:gd name="connsiteY31" fmla="*/ 76369 h 988064"/>
              <a:gd name="connsiteX32" fmla="*/ 452437 w 1280149"/>
              <a:gd name="connsiteY32" fmla="*/ 90656 h 988064"/>
              <a:gd name="connsiteX33" fmla="*/ 485774 w 1280149"/>
              <a:gd name="connsiteY33" fmla="*/ 88274 h 988064"/>
              <a:gd name="connsiteX34" fmla="*/ 526256 w 1280149"/>
              <a:gd name="connsiteY34" fmla="*/ 97800 h 988064"/>
              <a:gd name="connsiteX35" fmla="*/ 547205 w 1280149"/>
              <a:gd name="connsiteY35" fmla="*/ 99587 h 988064"/>
              <a:gd name="connsiteX36" fmla="*/ 540543 w 1280149"/>
              <a:gd name="connsiteY36" fmla="*/ 76369 h 988064"/>
              <a:gd name="connsiteX37" fmla="*/ 509587 w 1280149"/>
              <a:gd name="connsiteY37" fmla="*/ 57319 h 988064"/>
              <a:gd name="connsiteX38" fmla="*/ 581025 w 1280149"/>
              <a:gd name="connsiteY38" fmla="*/ 50175 h 988064"/>
              <a:gd name="connsiteX39" fmla="*/ 602456 w 1280149"/>
              <a:gd name="connsiteY39" fmla="*/ 28744 h 988064"/>
              <a:gd name="connsiteX40" fmla="*/ 633412 w 1280149"/>
              <a:gd name="connsiteY40" fmla="*/ 7313 h 988064"/>
              <a:gd name="connsiteX41" fmla="*/ 657225 w 1280149"/>
              <a:gd name="connsiteY41" fmla="*/ 2549 h 988064"/>
              <a:gd name="connsiteX42" fmla="*/ 676275 w 1280149"/>
              <a:gd name="connsiteY42" fmla="*/ 2550 h 988064"/>
              <a:gd name="connsiteX43" fmla="*/ 681037 w 1280149"/>
              <a:gd name="connsiteY43" fmla="*/ 31125 h 988064"/>
              <a:gd name="connsiteX44" fmla="*/ 704850 w 1280149"/>
              <a:gd name="connsiteY44" fmla="*/ 83513 h 988064"/>
              <a:gd name="connsiteX45" fmla="*/ 731043 w 1280149"/>
              <a:gd name="connsiteY45" fmla="*/ 95419 h 988064"/>
              <a:gd name="connsiteX46" fmla="*/ 731043 w 1280149"/>
              <a:gd name="connsiteY46" fmla="*/ 116850 h 988064"/>
              <a:gd name="connsiteX47" fmla="*/ 757237 w 1280149"/>
              <a:gd name="connsiteY47" fmla="*/ 123994 h 988064"/>
              <a:gd name="connsiteX48" fmla="*/ 771525 w 1280149"/>
              <a:gd name="connsiteY48" fmla="*/ 147805 h 988064"/>
              <a:gd name="connsiteX49" fmla="*/ 792956 w 1280149"/>
              <a:gd name="connsiteY49" fmla="*/ 140663 h 988064"/>
              <a:gd name="connsiteX50" fmla="*/ 845343 w 1280149"/>
              <a:gd name="connsiteY50" fmla="*/ 119231 h 988064"/>
              <a:gd name="connsiteX51" fmla="*/ 850106 w 1280149"/>
              <a:gd name="connsiteY51" fmla="*/ 81131 h 988064"/>
              <a:gd name="connsiteX52" fmla="*/ 885825 w 1280149"/>
              <a:gd name="connsiteY52" fmla="*/ 62081 h 988064"/>
              <a:gd name="connsiteX53" fmla="*/ 909637 w 1280149"/>
              <a:gd name="connsiteY53" fmla="*/ 57319 h 988064"/>
              <a:gd name="connsiteX54" fmla="*/ 923925 w 1280149"/>
              <a:gd name="connsiteY54" fmla="*/ 78750 h 988064"/>
              <a:gd name="connsiteX55" fmla="*/ 942975 w 1280149"/>
              <a:gd name="connsiteY55" fmla="*/ 71606 h 988064"/>
              <a:gd name="connsiteX56" fmla="*/ 964406 w 1280149"/>
              <a:gd name="connsiteY56" fmla="*/ 90656 h 988064"/>
              <a:gd name="connsiteX57" fmla="*/ 985837 w 1280149"/>
              <a:gd name="connsiteY57" fmla="*/ 85894 h 988064"/>
              <a:gd name="connsiteX58" fmla="*/ 995361 w 1280149"/>
              <a:gd name="connsiteY58" fmla="*/ 114468 h 988064"/>
              <a:gd name="connsiteX59" fmla="*/ 1002505 w 1280149"/>
              <a:gd name="connsiteY59" fmla="*/ 145425 h 988064"/>
              <a:gd name="connsiteX60" fmla="*/ 1002506 w 1280149"/>
              <a:gd name="connsiteY60" fmla="*/ 164475 h 988064"/>
              <a:gd name="connsiteX61" fmla="*/ 1023937 w 1280149"/>
              <a:gd name="connsiteY61" fmla="*/ 183526 h 988064"/>
              <a:gd name="connsiteX62" fmla="*/ 1035843 w 1280149"/>
              <a:gd name="connsiteY62" fmla="*/ 207339 h 988064"/>
              <a:gd name="connsiteX63" fmla="*/ 1019175 w 1280149"/>
              <a:gd name="connsiteY63" fmla="*/ 269251 h 988064"/>
              <a:gd name="connsiteX64" fmla="*/ 1064418 w 1280149"/>
              <a:gd name="connsiteY64" fmla="*/ 395457 h 988064"/>
              <a:gd name="connsiteX65" fmla="*/ 1119186 w 1280149"/>
              <a:gd name="connsiteY65" fmla="*/ 438320 h 988064"/>
              <a:gd name="connsiteX66" fmla="*/ 1140618 w 1280149"/>
              <a:gd name="connsiteY66" fmla="*/ 452607 h 988064"/>
              <a:gd name="connsiteX67" fmla="*/ 1135856 w 1280149"/>
              <a:gd name="connsiteY67" fmla="*/ 478801 h 988064"/>
              <a:gd name="connsiteX68" fmla="*/ 1147762 w 1280149"/>
              <a:gd name="connsiteY68" fmla="*/ 516901 h 988064"/>
              <a:gd name="connsiteX69" fmla="*/ 1178718 w 1280149"/>
              <a:gd name="connsiteY69" fmla="*/ 543095 h 988064"/>
              <a:gd name="connsiteX70" fmla="*/ 1219200 w 1280149"/>
              <a:gd name="connsiteY70" fmla="*/ 597864 h 988064"/>
              <a:gd name="connsiteX71" fmla="*/ 1252537 w 1280149"/>
              <a:gd name="connsiteY71" fmla="*/ 612151 h 988064"/>
              <a:gd name="connsiteX72" fmla="*/ 1280149 w 1280149"/>
              <a:gd name="connsiteY72" fmla="*/ 666225 h 988064"/>
              <a:gd name="connsiteX73" fmla="*/ 1254918 w 1280149"/>
              <a:gd name="connsiteY73" fmla="*/ 726451 h 988064"/>
              <a:gd name="connsiteX74" fmla="*/ 1197768 w 1280149"/>
              <a:gd name="connsiteY74" fmla="*/ 724070 h 988064"/>
              <a:gd name="connsiteX75" fmla="*/ 1181099 w 1280149"/>
              <a:gd name="connsiteY75" fmla="*/ 764551 h 988064"/>
              <a:gd name="connsiteX76" fmla="*/ 1112043 w 1280149"/>
              <a:gd name="connsiteY76" fmla="*/ 795507 h 988064"/>
              <a:gd name="connsiteX77" fmla="*/ 1071562 w 1280149"/>
              <a:gd name="connsiteY77" fmla="*/ 833607 h 988064"/>
              <a:gd name="connsiteX78" fmla="*/ 1092993 w 1280149"/>
              <a:gd name="connsiteY78" fmla="*/ 888376 h 988064"/>
              <a:gd name="connsiteX79" fmla="*/ 1097756 w 1280149"/>
              <a:gd name="connsiteY79" fmla="*/ 936001 h 988064"/>
              <a:gd name="connsiteX80" fmla="*/ 1104899 w 1280149"/>
              <a:gd name="connsiteY80" fmla="*/ 978863 h 988064"/>
              <a:gd name="connsiteX81" fmla="*/ 1085850 w 1280149"/>
              <a:gd name="connsiteY81" fmla="*/ 986007 h 988064"/>
              <a:gd name="connsiteX82" fmla="*/ 1057275 w 1280149"/>
              <a:gd name="connsiteY82" fmla="*/ 950289 h 988064"/>
              <a:gd name="connsiteX83" fmla="*/ 1033462 w 1280149"/>
              <a:gd name="connsiteY83" fmla="*/ 950289 h 988064"/>
              <a:gd name="connsiteX84" fmla="*/ 992981 w 1280149"/>
              <a:gd name="connsiteY84" fmla="*/ 921714 h 988064"/>
              <a:gd name="connsiteX85" fmla="*/ 952499 w 1280149"/>
              <a:gd name="connsiteY85" fmla="*/ 945527 h 988064"/>
              <a:gd name="connsiteX86" fmla="*/ 866775 w 1280149"/>
              <a:gd name="connsiteY86" fmla="*/ 947907 h 988064"/>
              <a:gd name="connsiteX87" fmla="*/ 788193 w 1280149"/>
              <a:gd name="connsiteY87" fmla="*/ 964576 h 988064"/>
              <a:gd name="connsiteX88" fmla="*/ 762000 w 1280149"/>
              <a:gd name="connsiteY88" fmla="*/ 959815 h 988064"/>
              <a:gd name="connsiteX89" fmla="*/ 728662 w 1280149"/>
              <a:gd name="connsiteY89" fmla="*/ 931239 h 988064"/>
              <a:gd name="connsiteX90" fmla="*/ 656743 w 1280149"/>
              <a:gd name="connsiteY90" fmla="*/ 920920 h 988064"/>
              <a:gd name="connsiteX91" fmla="*/ 583406 w 1280149"/>
              <a:gd name="connsiteY91" fmla="*/ 919332 h 988064"/>
              <a:gd name="connsiteX92" fmla="*/ 526256 w 1280149"/>
              <a:gd name="connsiteY92" fmla="*/ 959814 h 988064"/>
              <a:gd name="connsiteX93" fmla="*/ 507206 w 1280149"/>
              <a:gd name="connsiteY93" fmla="*/ 902664 h 988064"/>
              <a:gd name="connsiteX94" fmla="*/ 419100 w 1280149"/>
              <a:gd name="connsiteY94" fmla="*/ 885995 h 988064"/>
              <a:gd name="connsiteX95" fmla="*/ 388143 w 1280149"/>
              <a:gd name="connsiteY95" fmla="*/ 895520 h 988064"/>
              <a:gd name="connsiteX96" fmla="*/ 342900 w 1280149"/>
              <a:gd name="connsiteY96" fmla="*/ 850276 h 988064"/>
              <a:gd name="connsiteX97" fmla="*/ 309562 w 1280149"/>
              <a:gd name="connsiteY97" fmla="*/ 845514 h 988064"/>
              <a:gd name="connsiteX98" fmla="*/ 283368 w 1280149"/>
              <a:gd name="connsiteY98" fmla="*/ 816939 h 988064"/>
              <a:gd name="connsiteX99" fmla="*/ 233362 w 1280149"/>
              <a:gd name="connsiteY99" fmla="*/ 800270 h 988064"/>
              <a:gd name="connsiteX100" fmla="*/ 226217 w 1280149"/>
              <a:gd name="connsiteY100" fmla="*/ 759094 h 988064"/>
              <a:gd name="connsiteX0" fmla="*/ 226217 w 1280149"/>
              <a:gd name="connsiteY0" fmla="*/ 759094 h 988064"/>
              <a:gd name="connsiteX1" fmla="*/ 185737 w 1280149"/>
              <a:gd name="connsiteY1" fmla="*/ 774076 h 988064"/>
              <a:gd name="connsiteX2" fmla="*/ 183356 w 1280149"/>
              <a:gd name="connsiteY2" fmla="*/ 814557 h 988064"/>
              <a:gd name="connsiteX3" fmla="*/ 140493 w 1280149"/>
              <a:gd name="connsiteY3" fmla="*/ 797889 h 988064"/>
              <a:gd name="connsiteX4" fmla="*/ 59531 w 1280149"/>
              <a:gd name="connsiteY4" fmla="*/ 776457 h 988064"/>
              <a:gd name="connsiteX5" fmla="*/ 19049 w 1280149"/>
              <a:gd name="connsiteY5" fmla="*/ 762170 h 988064"/>
              <a:gd name="connsiteX6" fmla="*/ 0 w 1280149"/>
              <a:gd name="connsiteY6" fmla="*/ 731214 h 988064"/>
              <a:gd name="connsiteX7" fmla="*/ 19050 w 1280149"/>
              <a:gd name="connsiteY7" fmla="*/ 662157 h 988064"/>
              <a:gd name="connsiteX8" fmla="*/ 35718 w 1280149"/>
              <a:gd name="connsiteY8" fmla="*/ 616914 h 988064"/>
              <a:gd name="connsiteX9" fmla="*/ 54768 w 1280149"/>
              <a:gd name="connsiteY9" fmla="*/ 600243 h 988064"/>
              <a:gd name="connsiteX10" fmla="*/ 111917 w 1280149"/>
              <a:gd name="connsiteY10" fmla="*/ 483563 h 988064"/>
              <a:gd name="connsiteX11" fmla="*/ 190499 w 1280149"/>
              <a:gd name="connsiteY11" fmla="*/ 404981 h 988064"/>
              <a:gd name="connsiteX12" fmla="*/ 233362 w 1280149"/>
              <a:gd name="connsiteY12" fmla="*/ 366882 h 988064"/>
              <a:gd name="connsiteX13" fmla="*/ 252411 w 1280149"/>
              <a:gd name="connsiteY13" fmla="*/ 328781 h 988064"/>
              <a:gd name="connsiteX14" fmla="*/ 230981 w 1280149"/>
              <a:gd name="connsiteY14" fmla="*/ 314495 h 988064"/>
              <a:gd name="connsiteX15" fmla="*/ 209550 w 1280149"/>
              <a:gd name="connsiteY15" fmla="*/ 285920 h 988064"/>
              <a:gd name="connsiteX16" fmla="*/ 166687 w 1280149"/>
              <a:gd name="connsiteY16" fmla="*/ 278775 h 988064"/>
              <a:gd name="connsiteX17" fmla="*/ 92868 w 1280149"/>
              <a:gd name="connsiteY17" fmla="*/ 240675 h 988064"/>
              <a:gd name="connsiteX18" fmla="*/ 47624 w 1280149"/>
              <a:gd name="connsiteY18" fmla="*/ 224006 h 988064"/>
              <a:gd name="connsiteX19" fmla="*/ 52387 w 1280149"/>
              <a:gd name="connsiteY19" fmla="*/ 185906 h 988064"/>
              <a:gd name="connsiteX20" fmla="*/ 57150 w 1280149"/>
              <a:gd name="connsiteY20" fmla="*/ 157331 h 988064"/>
              <a:gd name="connsiteX21" fmla="*/ 97630 w 1280149"/>
              <a:gd name="connsiteY21" fmla="*/ 143043 h 988064"/>
              <a:gd name="connsiteX22" fmla="*/ 133350 w 1280149"/>
              <a:gd name="connsiteY22" fmla="*/ 119231 h 988064"/>
              <a:gd name="connsiteX23" fmla="*/ 157161 w 1280149"/>
              <a:gd name="connsiteY23" fmla="*/ 114468 h 988064"/>
              <a:gd name="connsiteX24" fmla="*/ 173831 w 1280149"/>
              <a:gd name="connsiteY24" fmla="*/ 95419 h 988064"/>
              <a:gd name="connsiteX25" fmla="*/ 202405 w 1280149"/>
              <a:gd name="connsiteY25" fmla="*/ 88275 h 988064"/>
              <a:gd name="connsiteX26" fmla="*/ 228599 w 1280149"/>
              <a:gd name="connsiteY26" fmla="*/ 73988 h 988064"/>
              <a:gd name="connsiteX27" fmla="*/ 273842 w 1280149"/>
              <a:gd name="connsiteY27" fmla="*/ 69224 h 988064"/>
              <a:gd name="connsiteX28" fmla="*/ 321468 w 1280149"/>
              <a:gd name="connsiteY28" fmla="*/ 93038 h 988064"/>
              <a:gd name="connsiteX29" fmla="*/ 354805 w 1280149"/>
              <a:gd name="connsiteY29" fmla="*/ 83513 h 988064"/>
              <a:gd name="connsiteX30" fmla="*/ 376236 w 1280149"/>
              <a:gd name="connsiteY30" fmla="*/ 93038 h 988064"/>
              <a:gd name="connsiteX31" fmla="*/ 383380 w 1280149"/>
              <a:gd name="connsiteY31" fmla="*/ 76369 h 988064"/>
              <a:gd name="connsiteX32" fmla="*/ 416718 w 1280149"/>
              <a:gd name="connsiteY32" fmla="*/ 76369 h 988064"/>
              <a:gd name="connsiteX33" fmla="*/ 452437 w 1280149"/>
              <a:gd name="connsiteY33" fmla="*/ 90656 h 988064"/>
              <a:gd name="connsiteX34" fmla="*/ 485774 w 1280149"/>
              <a:gd name="connsiteY34" fmla="*/ 88274 h 988064"/>
              <a:gd name="connsiteX35" fmla="*/ 526256 w 1280149"/>
              <a:gd name="connsiteY35" fmla="*/ 97800 h 988064"/>
              <a:gd name="connsiteX36" fmla="*/ 547205 w 1280149"/>
              <a:gd name="connsiteY36" fmla="*/ 99587 h 988064"/>
              <a:gd name="connsiteX37" fmla="*/ 540543 w 1280149"/>
              <a:gd name="connsiteY37" fmla="*/ 76369 h 988064"/>
              <a:gd name="connsiteX38" fmla="*/ 509587 w 1280149"/>
              <a:gd name="connsiteY38" fmla="*/ 57319 h 988064"/>
              <a:gd name="connsiteX39" fmla="*/ 581025 w 1280149"/>
              <a:gd name="connsiteY39" fmla="*/ 50175 h 988064"/>
              <a:gd name="connsiteX40" fmla="*/ 602456 w 1280149"/>
              <a:gd name="connsiteY40" fmla="*/ 28744 h 988064"/>
              <a:gd name="connsiteX41" fmla="*/ 633412 w 1280149"/>
              <a:gd name="connsiteY41" fmla="*/ 7313 h 988064"/>
              <a:gd name="connsiteX42" fmla="*/ 657225 w 1280149"/>
              <a:gd name="connsiteY42" fmla="*/ 2549 h 988064"/>
              <a:gd name="connsiteX43" fmla="*/ 676275 w 1280149"/>
              <a:gd name="connsiteY43" fmla="*/ 2550 h 988064"/>
              <a:gd name="connsiteX44" fmla="*/ 681037 w 1280149"/>
              <a:gd name="connsiteY44" fmla="*/ 31125 h 988064"/>
              <a:gd name="connsiteX45" fmla="*/ 704850 w 1280149"/>
              <a:gd name="connsiteY45" fmla="*/ 83513 h 988064"/>
              <a:gd name="connsiteX46" fmla="*/ 731043 w 1280149"/>
              <a:gd name="connsiteY46" fmla="*/ 95419 h 988064"/>
              <a:gd name="connsiteX47" fmla="*/ 731043 w 1280149"/>
              <a:gd name="connsiteY47" fmla="*/ 116850 h 988064"/>
              <a:gd name="connsiteX48" fmla="*/ 757237 w 1280149"/>
              <a:gd name="connsiteY48" fmla="*/ 123994 h 988064"/>
              <a:gd name="connsiteX49" fmla="*/ 771525 w 1280149"/>
              <a:gd name="connsiteY49" fmla="*/ 147805 h 988064"/>
              <a:gd name="connsiteX50" fmla="*/ 792956 w 1280149"/>
              <a:gd name="connsiteY50" fmla="*/ 140663 h 988064"/>
              <a:gd name="connsiteX51" fmla="*/ 845343 w 1280149"/>
              <a:gd name="connsiteY51" fmla="*/ 119231 h 988064"/>
              <a:gd name="connsiteX52" fmla="*/ 850106 w 1280149"/>
              <a:gd name="connsiteY52" fmla="*/ 81131 h 988064"/>
              <a:gd name="connsiteX53" fmla="*/ 885825 w 1280149"/>
              <a:gd name="connsiteY53" fmla="*/ 62081 h 988064"/>
              <a:gd name="connsiteX54" fmla="*/ 909637 w 1280149"/>
              <a:gd name="connsiteY54" fmla="*/ 57319 h 988064"/>
              <a:gd name="connsiteX55" fmla="*/ 923925 w 1280149"/>
              <a:gd name="connsiteY55" fmla="*/ 78750 h 988064"/>
              <a:gd name="connsiteX56" fmla="*/ 942975 w 1280149"/>
              <a:gd name="connsiteY56" fmla="*/ 71606 h 988064"/>
              <a:gd name="connsiteX57" fmla="*/ 964406 w 1280149"/>
              <a:gd name="connsiteY57" fmla="*/ 90656 h 988064"/>
              <a:gd name="connsiteX58" fmla="*/ 985837 w 1280149"/>
              <a:gd name="connsiteY58" fmla="*/ 85894 h 988064"/>
              <a:gd name="connsiteX59" fmla="*/ 995361 w 1280149"/>
              <a:gd name="connsiteY59" fmla="*/ 114468 h 988064"/>
              <a:gd name="connsiteX60" fmla="*/ 1002505 w 1280149"/>
              <a:gd name="connsiteY60" fmla="*/ 145425 h 988064"/>
              <a:gd name="connsiteX61" fmla="*/ 1002506 w 1280149"/>
              <a:gd name="connsiteY61" fmla="*/ 164475 h 988064"/>
              <a:gd name="connsiteX62" fmla="*/ 1023937 w 1280149"/>
              <a:gd name="connsiteY62" fmla="*/ 183526 h 988064"/>
              <a:gd name="connsiteX63" fmla="*/ 1035843 w 1280149"/>
              <a:gd name="connsiteY63" fmla="*/ 207339 h 988064"/>
              <a:gd name="connsiteX64" fmla="*/ 1019175 w 1280149"/>
              <a:gd name="connsiteY64" fmla="*/ 269251 h 988064"/>
              <a:gd name="connsiteX65" fmla="*/ 1064418 w 1280149"/>
              <a:gd name="connsiteY65" fmla="*/ 395457 h 988064"/>
              <a:gd name="connsiteX66" fmla="*/ 1119186 w 1280149"/>
              <a:gd name="connsiteY66" fmla="*/ 438320 h 988064"/>
              <a:gd name="connsiteX67" fmla="*/ 1140618 w 1280149"/>
              <a:gd name="connsiteY67" fmla="*/ 452607 h 988064"/>
              <a:gd name="connsiteX68" fmla="*/ 1135856 w 1280149"/>
              <a:gd name="connsiteY68" fmla="*/ 478801 h 988064"/>
              <a:gd name="connsiteX69" fmla="*/ 1147762 w 1280149"/>
              <a:gd name="connsiteY69" fmla="*/ 516901 h 988064"/>
              <a:gd name="connsiteX70" fmla="*/ 1178718 w 1280149"/>
              <a:gd name="connsiteY70" fmla="*/ 543095 h 988064"/>
              <a:gd name="connsiteX71" fmla="*/ 1219200 w 1280149"/>
              <a:gd name="connsiteY71" fmla="*/ 597864 h 988064"/>
              <a:gd name="connsiteX72" fmla="*/ 1252537 w 1280149"/>
              <a:gd name="connsiteY72" fmla="*/ 612151 h 988064"/>
              <a:gd name="connsiteX73" fmla="*/ 1280149 w 1280149"/>
              <a:gd name="connsiteY73" fmla="*/ 666225 h 988064"/>
              <a:gd name="connsiteX74" fmla="*/ 1254918 w 1280149"/>
              <a:gd name="connsiteY74" fmla="*/ 726451 h 988064"/>
              <a:gd name="connsiteX75" fmla="*/ 1197768 w 1280149"/>
              <a:gd name="connsiteY75" fmla="*/ 724070 h 988064"/>
              <a:gd name="connsiteX76" fmla="*/ 1181099 w 1280149"/>
              <a:gd name="connsiteY76" fmla="*/ 764551 h 988064"/>
              <a:gd name="connsiteX77" fmla="*/ 1112043 w 1280149"/>
              <a:gd name="connsiteY77" fmla="*/ 795507 h 988064"/>
              <a:gd name="connsiteX78" fmla="*/ 1071562 w 1280149"/>
              <a:gd name="connsiteY78" fmla="*/ 833607 h 988064"/>
              <a:gd name="connsiteX79" fmla="*/ 1092993 w 1280149"/>
              <a:gd name="connsiteY79" fmla="*/ 888376 h 988064"/>
              <a:gd name="connsiteX80" fmla="*/ 1097756 w 1280149"/>
              <a:gd name="connsiteY80" fmla="*/ 936001 h 988064"/>
              <a:gd name="connsiteX81" fmla="*/ 1104899 w 1280149"/>
              <a:gd name="connsiteY81" fmla="*/ 978863 h 988064"/>
              <a:gd name="connsiteX82" fmla="*/ 1085850 w 1280149"/>
              <a:gd name="connsiteY82" fmla="*/ 986007 h 988064"/>
              <a:gd name="connsiteX83" fmla="*/ 1057275 w 1280149"/>
              <a:gd name="connsiteY83" fmla="*/ 950289 h 988064"/>
              <a:gd name="connsiteX84" fmla="*/ 1033462 w 1280149"/>
              <a:gd name="connsiteY84" fmla="*/ 950289 h 988064"/>
              <a:gd name="connsiteX85" fmla="*/ 992981 w 1280149"/>
              <a:gd name="connsiteY85" fmla="*/ 921714 h 988064"/>
              <a:gd name="connsiteX86" fmla="*/ 952499 w 1280149"/>
              <a:gd name="connsiteY86" fmla="*/ 945527 h 988064"/>
              <a:gd name="connsiteX87" fmla="*/ 866775 w 1280149"/>
              <a:gd name="connsiteY87" fmla="*/ 947907 h 988064"/>
              <a:gd name="connsiteX88" fmla="*/ 788193 w 1280149"/>
              <a:gd name="connsiteY88" fmla="*/ 964576 h 988064"/>
              <a:gd name="connsiteX89" fmla="*/ 762000 w 1280149"/>
              <a:gd name="connsiteY89" fmla="*/ 959815 h 988064"/>
              <a:gd name="connsiteX90" fmla="*/ 728662 w 1280149"/>
              <a:gd name="connsiteY90" fmla="*/ 931239 h 988064"/>
              <a:gd name="connsiteX91" fmla="*/ 656743 w 1280149"/>
              <a:gd name="connsiteY91" fmla="*/ 920920 h 988064"/>
              <a:gd name="connsiteX92" fmla="*/ 583406 w 1280149"/>
              <a:gd name="connsiteY92" fmla="*/ 919332 h 988064"/>
              <a:gd name="connsiteX93" fmla="*/ 526256 w 1280149"/>
              <a:gd name="connsiteY93" fmla="*/ 959814 h 988064"/>
              <a:gd name="connsiteX94" fmla="*/ 507206 w 1280149"/>
              <a:gd name="connsiteY94" fmla="*/ 902664 h 988064"/>
              <a:gd name="connsiteX95" fmla="*/ 419100 w 1280149"/>
              <a:gd name="connsiteY95" fmla="*/ 885995 h 988064"/>
              <a:gd name="connsiteX96" fmla="*/ 388143 w 1280149"/>
              <a:gd name="connsiteY96" fmla="*/ 895520 h 988064"/>
              <a:gd name="connsiteX97" fmla="*/ 342900 w 1280149"/>
              <a:gd name="connsiteY97" fmla="*/ 850276 h 988064"/>
              <a:gd name="connsiteX98" fmla="*/ 309562 w 1280149"/>
              <a:gd name="connsiteY98" fmla="*/ 845514 h 988064"/>
              <a:gd name="connsiteX99" fmla="*/ 283368 w 1280149"/>
              <a:gd name="connsiteY99" fmla="*/ 816939 h 988064"/>
              <a:gd name="connsiteX100" fmla="*/ 233362 w 1280149"/>
              <a:gd name="connsiteY100" fmla="*/ 800270 h 988064"/>
              <a:gd name="connsiteX101" fmla="*/ 226217 w 1280149"/>
              <a:gd name="connsiteY101" fmla="*/ 759094 h 988064"/>
              <a:gd name="connsiteX0" fmla="*/ 226217 w 1280149"/>
              <a:gd name="connsiteY0" fmla="*/ 759094 h 988064"/>
              <a:gd name="connsiteX1" fmla="*/ 185737 w 1280149"/>
              <a:gd name="connsiteY1" fmla="*/ 774076 h 988064"/>
              <a:gd name="connsiteX2" fmla="*/ 183356 w 1280149"/>
              <a:gd name="connsiteY2" fmla="*/ 814557 h 988064"/>
              <a:gd name="connsiteX3" fmla="*/ 140493 w 1280149"/>
              <a:gd name="connsiteY3" fmla="*/ 797889 h 988064"/>
              <a:gd name="connsiteX4" fmla="*/ 59531 w 1280149"/>
              <a:gd name="connsiteY4" fmla="*/ 776457 h 988064"/>
              <a:gd name="connsiteX5" fmla="*/ 19049 w 1280149"/>
              <a:gd name="connsiteY5" fmla="*/ 762170 h 988064"/>
              <a:gd name="connsiteX6" fmla="*/ 0 w 1280149"/>
              <a:gd name="connsiteY6" fmla="*/ 731214 h 988064"/>
              <a:gd name="connsiteX7" fmla="*/ 19050 w 1280149"/>
              <a:gd name="connsiteY7" fmla="*/ 662157 h 988064"/>
              <a:gd name="connsiteX8" fmla="*/ 35718 w 1280149"/>
              <a:gd name="connsiteY8" fmla="*/ 616914 h 988064"/>
              <a:gd name="connsiteX9" fmla="*/ 54768 w 1280149"/>
              <a:gd name="connsiteY9" fmla="*/ 600243 h 988064"/>
              <a:gd name="connsiteX10" fmla="*/ 111917 w 1280149"/>
              <a:gd name="connsiteY10" fmla="*/ 483563 h 988064"/>
              <a:gd name="connsiteX11" fmla="*/ 138112 w 1280149"/>
              <a:gd name="connsiteY11" fmla="*/ 454989 h 988064"/>
              <a:gd name="connsiteX12" fmla="*/ 190499 w 1280149"/>
              <a:gd name="connsiteY12" fmla="*/ 404981 h 988064"/>
              <a:gd name="connsiteX13" fmla="*/ 233362 w 1280149"/>
              <a:gd name="connsiteY13" fmla="*/ 366882 h 988064"/>
              <a:gd name="connsiteX14" fmla="*/ 252411 w 1280149"/>
              <a:gd name="connsiteY14" fmla="*/ 328781 h 988064"/>
              <a:gd name="connsiteX15" fmla="*/ 230981 w 1280149"/>
              <a:gd name="connsiteY15" fmla="*/ 314495 h 988064"/>
              <a:gd name="connsiteX16" fmla="*/ 209550 w 1280149"/>
              <a:gd name="connsiteY16" fmla="*/ 285920 h 988064"/>
              <a:gd name="connsiteX17" fmla="*/ 166687 w 1280149"/>
              <a:gd name="connsiteY17" fmla="*/ 278775 h 988064"/>
              <a:gd name="connsiteX18" fmla="*/ 92868 w 1280149"/>
              <a:gd name="connsiteY18" fmla="*/ 240675 h 988064"/>
              <a:gd name="connsiteX19" fmla="*/ 47624 w 1280149"/>
              <a:gd name="connsiteY19" fmla="*/ 224006 h 988064"/>
              <a:gd name="connsiteX20" fmla="*/ 52387 w 1280149"/>
              <a:gd name="connsiteY20" fmla="*/ 185906 h 988064"/>
              <a:gd name="connsiteX21" fmla="*/ 57150 w 1280149"/>
              <a:gd name="connsiteY21" fmla="*/ 157331 h 988064"/>
              <a:gd name="connsiteX22" fmla="*/ 97630 w 1280149"/>
              <a:gd name="connsiteY22" fmla="*/ 143043 h 988064"/>
              <a:gd name="connsiteX23" fmla="*/ 133350 w 1280149"/>
              <a:gd name="connsiteY23" fmla="*/ 119231 h 988064"/>
              <a:gd name="connsiteX24" fmla="*/ 157161 w 1280149"/>
              <a:gd name="connsiteY24" fmla="*/ 114468 h 988064"/>
              <a:gd name="connsiteX25" fmla="*/ 173831 w 1280149"/>
              <a:gd name="connsiteY25" fmla="*/ 95419 h 988064"/>
              <a:gd name="connsiteX26" fmla="*/ 202405 w 1280149"/>
              <a:gd name="connsiteY26" fmla="*/ 88275 h 988064"/>
              <a:gd name="connsiteX27" fmla="*/ 228599 w 1280149"/>
              <a:gd name="connsiteY27" fmla="*/ 73988 h 988064"/>
              <a:gd name="connsiteX28" fmla="*/ 273842 w 1280149"/>
              <a:gd name="connsiteY28" fmla="*/ 69224 h 988064"/>
              <a:gd name="connsiteX29" fmla="*/ 321468 w 1280149"/>
              <a:gd name="connsiteY29" fmla="*/ 93038 h 988064"/>
              <a:gd name="connsiteX30" fmla="*/ 354805 w 1280149"/>
              <a:gd name="connsiteY30" fmla="*/ 83513 h 988064"/>
              <a:gd name="connsiteX31" fmla="*/ 376236 w 1280149"/>
              <a:gd name="connsiteY31" fmla="*/ 93038 h 988064"/>
              <a:gd name="connsiteX32" fmla="*/ 383380 w 1280149"/>
              <a:gd name="connsiteY32" fmla="*/ 76369 h 988064"/>
              <a:gd name="connsiteX33" fmla="*/ 416718 w 1280149"/>
              <a:gd name="connsiteY33" fmla="*/ 76369 h 988064"/>
              <a:gd name="connsiteX34" fmla="*/ 452437 w 1280149"/>
              <a:gd name="connsiteY34" fmla="*/ 90656 h 988064"/>
              <a:gd name="connsiteX35" fmla="*/ 485774 w 1280149"/>
              <a:gd name="connsiteY35" fmla="*/ 88274 h 988064"/>
              <a:gd name="connsiteX36" fmla="*/ 526256 w 1280149"/>
              <a:gd name="connsiteY36" fmla="*/ 97800 h 988064"/>
              <a:gd name="connsiteX37" fmla="*/ 547205 w 1280149"/>
              <a:gd name="connsiteY37" fmla="*/ 99587 h 988064"/>
              <a:gd name="connsiteX38" fmla="*/ 540543 w 1280149"/>
              <a:gd name="connsiteY38" fmla="*/ 76369 h 988064"/>
              <a:gd name="connsiteX39" fmla="*/ 509587 w 1280149"/>
              <a:gd name="connsiteY39" fmla="*/ 57319 h 988064"/>
              <a:gd name="connsiteX40" fmla="*/ 581025 w 1280149"/>
              <a:gd name="connsiteY40" fmla="*/ 50175 h 988064"/>
              <a:gd name="connsiteX41" fmla="*/ 602456 w 1280149"/>
              <a:gd name="connsiteY41" fmla="*/ 28744 h 988064"/>
              <a:gd name="connsiteX42" fmla="*/ 633412 w 1280149"/>
              <a:gd name="connsiteY42" fmla="*/ 7313 h 988064"/>
              <a:gd name="connsiteX43" fmla="*/ 657225 w 1280149"/>
              <a:gd name="connsiteY43" fmla="*/ 2549 h 988064"/>
              <a:gd name="connsiteX44" fmla="*/ 676275 w 1280149"/>
              <a:gd name="connsiteY44" fmla="*/ 2550 h 988064"/>
              <a:gd name="connsiteX45" fmla="*/ 681037 w 1280149"/>
              <a:gd name="connsiteY45" fmla="*/ 31125 h 988064"/>
              <a:gd name="connsiteX46" fmla="*/ 704850 w 1280149"/>
              <a:gd name="connsiteY46" fmla="*/ 83513 h 988064"/>
              <a:gd name="connsiteX47" fmla="*/ 731043 w 1280149"/>
              <a:gd name="connsiteY47" fmla="*/ 95419 h 988064"/>
              <a:gd name="connsiteX48" fmla="*/ 731043 w 1280149"/>
              <a:gd name="connsiteY48" fmla="*/ 116850 h 988064"/>
              <a:gd name="connsiteX49" fmla="*/ 757237 w 1280149"/>
              <a:gd name="connsiteY49" fmla="*/ 123994 h 988064"/>
              <a:gd name="connsiteX50" fmla="*/ 771525 w 1280149"/>
              <a:gd name="connsiteY50" fmla="*/ 147805 h 988064"/>
              <a:gd name="connsiteX51" fmla="*/ 792956 w 1280149"/>
              <a:gd name="connsiteY51" fmla="*/ 140663 h 988064"/>
              <a:gd name="connsiteX52" fmla="*/ 845343 w 1280149"/>
              <a:gd name="connsiteY52" fmla="*/ 119231 h 988064"/>
              <a:gd name="connsiteX53" fmla="*/ 850106 w 1280149"/>
              <a:gd name="connsiteY53" fmla="*/ 81131 h 988064"/>
              <a:gd name="connsiteX54" fmla="*/ 885825 w 1280149"/>
              <a:gd name="connsiteY54" fmla="*/ 62081 h 988064"/>
              <a:gd name="connsiteX55" fmla="*/ 909637 w 1280149"/>
              <a:gd name="connsiteY55" fmla="*/ 57319 h 988064"/>
              <a:gd name="connsiteX56" fmla="*/ 923925 w 1280149"/>
              <a:gd name="connsiteY56" fmla="*/ 78750 h 988064"/>
              <a:gd name="connsiteX57" fmla="*/ 942975 w 1280149"/>
              <a:gd name="connsiteY57" fmla="*/ 71606 h 988064"/>
              <a:gd name="connsiteX58" fmla="*/ 964406 w 1280149"/>
              <a:gd name="connsiteY58" fmla="*/ 90656 h 988064"/>
              <a:gd name="connsiteX59" fmla="*/ 985837 w 1280149"/>
              <a:gd name="connsiteY59" fmla="*/ 85894 h 988064"/>
              <a:gd name="connsiteX60" fmla="*/ 995361 w 1280149"/>
              <a:gd name="connsiteY60" fmla="*/ 114468 h 988064"/>
              <a:gd name="connsiteX61" fmla="*/ 1002505 w 1280149"/>
              <a:gd name="connsiteY61" fmla="*/ 145425 h 988064"/>
              <a:gd name="connsiteX62" fmla="*/ 1002506 w 1280149"/>
              <a:gd name="connsiteY62" fmla="*/ 164475 h 988064"/>
              <a:gd name="connsiteX63" fmla="*/ 1023937 w 1280149"/>
              <a:gd name="connsiteY63" fmla="*/ 183526 h 988064"/>
              <a:gd name="connsiteX64" fmla="*/ 1035843 w 1280149"/>
              <a:gd name="connsiteY64" fmla="*/ 207339 h 988064"/>
              <a:gd name="connsiteX65" fmla="*/ 1019175 w 1280149"/>
              <a:gd name="connsiteY65" fmla="*/ 269251 h 988064"/>
              <a:gd name="connsiteX66" fmla="*/ 1064418 w 1280149"/>
              <a:gd name="connsiteY66" fmla="*/ 395457 h 988064"/>
              <a:gd name="connsiteX67" fmla="*/ 1119186 w 1280149"/>
              <a:gd name="connsiteY67" fmla="*/ 438320 h 988064"/>
              <a:gd name="connsiteX68" fmla="*/ 1140618 w 1280149"/>
              <a:gd name="connsiteY68" fmla="*/ 452607 h 988064"/>
              <a:gd name="connsiteX69" fmla="*/ 1135856 w 1280149"/>
              <a:gd name="connsiteY69" fmla="*/ 478801 h 988064"/>
              <a:gd name="connsiteX70" fmla="*/ 1147762 w 1280149"/>
              <a:gd name="connsiteY70" fmla="*/ 516901 h 988064"/>
              <a:gd name="connsiteX71" fmla="*/ 1178718 w 1280149"/>
              <a:gd name="connsiteY71" fmla="*/ 543095 h 988064"/>
              <a:gd name="connsiteX72" fmla="*/ 1219200 w 1280149"/>
              <a:gd name="connsiteY72" fmla="*/ 597864 h 988064"/>
              <a:gd name="connsiteX73" fmla="*/ 1252537 w 1280149"/>
              <a:gd name="connsiteY73" fmla="*/ 612151 h 988064"/>
              <a:gd name="connsiteX74" fmla="*/ 1280149 w 1280149"/>
              <a:gd name="connsiteY74" fmla="*/ 666225 h 988064"/>
              <a:gd name="connsiteX75" fmla="*/ 1254918 w 1280149"/>
              <a:gd name="connsiteY75" fmla="*/ 726451 h 988064"/>
              <a:gd name="connsiteX76" fmla="*/ 1197768 w 1280149"/>
              <a:gd name="connsiteY76" fmla="*/ 724070 h 988064"/>
              <a:gd name="connsiteX77" fmla="*/ 1181099 w 1280149"/>
              <a:gd name="connsiteY77" fmla="*/ 764551 h 988064"/>
              <a:gd name="connsiteX78" fmla="*/ 1112043 w 1280149"/>
              <a:gd name="connsiteY78" fmla="*/ 795507 h 988064"/>
              <a:gd name="connsiteX79" fmla="*/ 1071562 w 1280149"/>
              <a:gd name="connsiteY79" fmla="*/ 833607 h 988064"/>
              <a:gd name="connsiteX80" fmla="*/ 1092993 w 1280149"/>
              <a:gd name="connsiteY80" fmla="*/ 888376 h 988064"/>
              <a:gd name="connsiteX81" fmla="*/ 1097756 w 1280149"/>
              <a:gd name="connsiteY81" fmla="*/ 936001 h 988064"/>
              <a:gd name="connsiteX82" fmla="*/ 1104899 w 1280149"/>
              <a:gd name="connsiteY82" fmla="*/ 978863 h 988064"/>
              <a:gd name="connsiteX83" fmla="*/ 1085850 w 1280149"/>
              <a:gd name="connsiteY83" fmla="*/ 986007 h 988064"/>
              <a:gd name="connsiteX84" fmla="*/ 1057275 w 1280149"/>
              <a:gd name="connsiteY84" fmla="*/ 950289 h 988064"/>
              <a:gd name="connsiteX85" fmla="*/ 1033462 w 1280149"/>
              <a:gd name="connsiteY85" fmla="*/ 950289 h 988064"/>
              <a:gd name="connsiteX86" fmla="*/ 992981 w 1280149"/>
              <a:gd name="connsiteY86" fmla="*/ 921714 h 988064"/>
              <a:gd name="connsiteX87" fmla="*/ 952499 w 1280149"/>
              <a:gd name="connsiteY87" fmla="*/ 945527 h 988064"/>
              <a:gd name="connsiteX88" fmla="*/ 866775 w 1280149"/>
              <a:gd name="connsiteY88" fmla="*/ 947907 h 988064"/>
              <a:gd name="connsiteX89" fmla="*/ 788193 w 1280149"/>
              <a:gd name="connsiteY89" fmla="*/ 964576 h 988064"/>
              <a:gd name="connsiteX90" fmla="*/ 762000 w 1280149"/>
              <a:gd name="connsiteY90" fmla="*/ 959815 h 988064"/>
              <a:gd name="connsiteX91" fmla="*/ 728662 w 1280149"/>
              <a:gd name="connsiteY91" fmla="*/ 931239 h 988064"/>
              <a:gd name="connsiteX92" fmla="*/ 656743 w 1280149"/>
              <a:gd name="connsiteY92" fmla="*/ 920920 h 988064"/>
              <a:gd name="connsiteX93" fmla="*/ 583406 w 1280149"/>
              <a:gd name="connsiteY93" fmla="*/ 919332 h 988064"/>
              <a:gd name="connsiteX94" fmla="*/ 526256 w 1280149"/>
              <a:gd name="connsiteY94" fmla="*/ 959814 h 988064"/>
              <a:gd name="connsiteX95" fmla="*/ 507206 w 1280149"/>
              <a:gd name="connsiteY95" fmla="*/ 902664 h 988064"/>
              <a:gd name="connsiteX96" fmla="*/ 419100 w 1280149"/>
              <a:gd name="connsiteY96" fmla="*/ 885995 h 988064"/>
              <a:gd name="connsiteX97" fmla="*/ 388143 w 1280149"/>
              <a:gd name="connsiteY97" fmla="*/ 895520 h 988064"/>
              <a:gd name="connsiteX98" fmla="*/ 342900 w 1280149"/>
              <a:gd name="connsiteY98" fmla="*/ 850276 h 988064"/>
              <a:gd name="connsiteX99" fmla="*/ 309562 w 1280149"/>
              <a:gd name="connsiteY99" fmla="*/ 845514 h 988064"/>
              <a:gd name="connsiteX100" fmla="*/ 283368 w 1280149"/>
              <a:gd name="connsiteY100" fmla="*/ 816939 h 988064"/>
              <a:gd name="connsiteX101" fmla="*/ 233362 w 1280149"/>
              <a:gd name="connsiteY101" fmla="*/ 800270 h 988064"/>
              <a:gd name="connsiteX102" fmla="*/ 226217 w 1280149"/>
              <a:gd name="connsiteY102" fmla="*/ 759094 h 988064"/>
              <a:gd name="connsiteX0" fmla="*/ 226217 w 1280149"/>
              <a:gd name="connsiteY0" fmla="*/ 759094 h 988064"/>
              <a:gd name="connsiteX1" fmla="*/ 185737 w 1280149"/>
              <a:gd name="connsiteY1" fmla="*/ 774076 h 988064"/>
              <a:gd name="connsiteX2" fmla="*/ 183356 w 1280149"/>
              <a:gd name="connsiteY2" fmla="*/ 814557 h 988064"/>
              <a:gd name="connsiteX3" fmla="*/ 140493 w 1280149"/>
              <a:gd name="connsiteY3" fmla="*/ 797889 h 988064"/>
              <a:gd name="connsiteX4" fmla="*/ 59531 w 1280149"/>
              <a:gd name="connsiteY4" fmla="*/ 776457 h 988064"/>
              <a:gd name="connsiteX5" fmla="*/ 19049 w 1280149"/>
              <a:gd name="connsiteY5" fmla="*/ 762170 h 988064"/>
              <a:gd name="connsiteX6" fmla="*/ 0 w 1280149"/>
              <a:gd name="connsiteY6" fmla="*/ 731214 h 988064"/>
              <a:gd name="connsiteX7" fmla="*/ 19050 w 1280149"/>
              <a:gd name="connsiteY7" fmla="*/ 662157 h 988064"/>
              <a:gd name="connsiteX8" fmla="*/ 35718 w 1280149"/>
              <a:gd name="connsiteY8" fmla="*/ 616914 h 988064"/>
              <a:gd name="connsiteX9" fmla="*/ 54768 w 1280149"/>
              <a:gd name="connsiteY9" fmla="*/ 600243 h 988064"/>
              <a:gd name="connsiteX10" fmla="*/ 111917 w 1280149"/>
              <a:gd name="connsiteY10" fmla="*/ 483563 h 988064"/>
              <a:gd name="connsiteX11" fmla="*/ 138112 w 1280149"/>
              <a:gd name="connsiteY11" fmla="*/ 454989 h 988064"/>
              <a:gd name="connsiteX12" fmla="*/ 190499 w 1280149"/>
              <a:gd name="connsiteY12" fmla="*/ 404981 h 988064"/>
              <a:gd name="connsiteX13" fmla="*/ 202406 w 1280149"/>
              <a:gd name="connsiteY13" fmla="*/ 383551 h 988064"/>
              <a:gd name="connsiteX14" fmla="*/ 233362 w 1280149"/>
              <a:gd name="connsiteY14" fmla="*/ 366882 h 988064"/>
              <a:gd name="connsiteX15" fmla="*/ 252411 w 1280149"/>
              <a:gd name="connsiteY15" fmla="*/ 328781 h 988064"/>
              <a:gd name="connsiteX16" fmla="*/ 230981 w 1280149"/>
              <a:gd name="connsiteY16" fmla="*/ 314495 h 988064"/>
              <a:gd name="connsiteX17" fmla="*/ 209550 w 1280149"/>
              <a:gd name="connsiteY17" fmla="*/ 285920 h 988064"/>
              <a:gd name="connsiteX18" fmla="*/ 166687 w 1280149"/>
              <a:gd name="connsiteY18" fmla="*/ 278775 h 988064"/>
              <a:gd name="connsiteX19" fmla="*/ 92868 w 1280149"/>
              <a:gd name="connsiteY19" fmla="*/ 240675 h 988064"/>
              <a:gd name="connsiteX20" fmla="*/ 47624 w 1280149"/>
              <a:gd name="connsiteY20" fmla="*/ 224006 h 988064"/>
              <a:gd name="connsiteX21" fmla="*/ 52387 w 1280149"/>
              <a:gd name="connsiteY21" fmla="*/ 185906 h 988064"/>
              <a:gd name="connsiteX22" fmla="*/ 57150 w 1280149"/>
              <a:gd name="connsiteY22" fmla="*/ 157331 h 988064"/>
              <a:gd name="connsiteX23" fmla="*/ 97630 w 1280149"/>
              <a:gd name="connsiteY23" fmla="*/ 143043 h 988064"/>
              <a:gd name="connsiteX24" fmla="*/ 133350 w 1280149"/>
              <a:gd name="connsiteY24" fmla="*/ 119231 h 988064"/>
              <a:gd name="connsiteX25" fmla="*/ 157161 w 1280149"/>
              <a:gd name="connsiteY25" fmla="*/ 114468 h 988064"/>
              <a:gd name="connsiteX26" fmla="*/ 173831 w 1280149"/>
              <a:gd name="connsiteY26" fmla="*/ 95419 h 988064"/>
              <a:gd name="connsiteX27" fmla="*/ 202405 w 1280149"/>
              <a:gd name="connsiteY27" fmla="*/ 88275 h 988064"/>
              <a:gd name="connsiteX28" fmla="*/ 228599 w 1280149"/>
              <a:gd name="connsiteY28" fmla="*/ 73988 h 988064"/>
              <a:gd name="connsiteX29" fmla="*/ 273842 w 1280149"/>
              <a:gd name="connsiteY29" fmla="*/ 69224 h 988064"/>
              <a:gd name="connsiteX30" fmla="*/ 321468 w 1280149"/>
              <a:gd name="connsiteY30" fmla="*/ 93038 h 988064"/>
              <a:gd name="connsiteX31" fmla="*/ 354805 w 1280149"/>
              <a:gd name="connsiteY31" fmla="*/ 83513 h 988064"/>
              <a:gd name="connsiteX32" fmla="*/ 376236 w 1280149"/>
              <a:gd name="connsiteY32" fmla="*/ 93038 h 988064"/>
              <a:gd name="connsiteX33" fmla="*/ 383380 w 1280149"/>
              <a:gd name="connsiteY33" fmla="*/ 76369 h 988064"/>
              <a:gd name="connsiteX34" fmla="*/ 416718 w 1280149"/>
              <a:gd name="connsiteY34" fmla="*/ 76369 h 988064"/>
              <a:gd name="connsiteX35" fmla="*/ 452437 w 1280149"/>
              <a:gd name="connsiteY35" fmla="*/ 90656 h 988064"/>
              <a:gd name="connsiteX36" fmla="*/ 485774 w 1280149"/>
              <a:gd name="connsiteY36" fmla="*/ 88274 h 988064"/>
              <a:gd name="connsiteX37" fmla="*/ 526256 w 1280149"/>
              <a:gd name="connsiteY37" fmla="*/ 97800 h 988064"/>
              <a:gd name="connsiteX38" fmla="*/ 547205 w 1280149"/>
              <a:gd name="connsiteY38" fmla="*/ 99587 h 988064"/>
              <a:gd name="connsiteX39" fmla="*/ 540543 w 1280149"/>
              <a:gd name="connsiteY39" fmla="*/ 76369 h 988064"/>
              <a:gd name="connsiteX40" fmla="*/ 509587 w 1280149"/>
              <a:gd name="connsiteY40" fmla="*/ 57319 h 988064"/>
              <a:gd name="connsiteX41" fmla="*/ 581025 w 1280149"/>
              <a:gd name="connsiteY41" fmla="*/ 50175 h 988064"/>
              <a:gd name="connsiteX42" fmla="*/ 602456 w 1280149"/>
              <a:gd name="connsiteY42" fmla="*/ 28744 h 988064"/>
              <a:gd name="connsiteX43" fmla="*/ 633412 w 1280149"/>
              <a:gd name="connsiteY43" fmla="*/ 7313 h 988064"/>
              <a:gd name="connsiteX44" fmla="*/ 657225 w 1280149"/>
              <a:gd name="connsiteY44" fmla="*/ 2549 h 988064"/>
              <a:gd name="connsiteX45" fmla="*/ 676275 w 1280149"/>
              <a:gd name="connsiteY45" fmla="*/ 2550 h 988064"/>
              <a:gd name="connsiteX46" fmla="*/ 681037 w 1280149"/>
              <a:gd name="connsiteY46" fmla="*/ 31125 h 988064"/>
              <a:gd name="connsiteX47" fmla="*/ 704850 w 1280149"/>
              <a:gd name="connsiteY47" fmla="*/ 83513 h 988064"/>
              <a:gd name="connsiteX48" fmla="*/ 731043 w 1280149"/>
              <a:gd name="connsiteY48" fmla="*/ 95419 h 988064"/>
              <a:gd name="connsiteX49" fmla="*/ 731043 w 1280149"/>
              <a:gd name="connsiteY49" fmla="*/ 116850 h 988064"/>
              <a:gd name="connsiteX50" fmla="*/ 757237 w 1280149"/>
              <a:gd name="connsiteY50" fmla="*/ 123994 h 988064"/>
              <a:gd name="connsiteX51" fmla="*/ 771525 w 1280149"/>
              <a:gd name="connsiteY51" fmla="*/ 147805 h 988064"/>
              <a:gd name="connsiteX52" fmla="*/ 792956 w 1280149"/>
              <a:gd name="connsiteY52" fmla="*/ 140663 h 988064"/>
              <a:gd name="connsiteX53" fmla="*/ 845343 w 1280149"/>
              <a:gd name="connsiteY53" fmla="*/ 119231 h 988064"/>
              <a:gd name="connsiteX54" fmla="*/ 850106 w 1280149"/>
              <a:gd name="connsiteY54" fmla="*/ 81131 h 988064"/>
              <a:gd name="connsiteX55" fmla="*/ 885825 w 1280149"/>
              <a:gd name="connsiteY55" fmla="*/ 62081 h 988064"/>
              <a:gd name="connsiteX56" fmla="*/ 909637 w 1280149"/>
              <a:gd name="connsiteY56" fmla="*/ 57319 h 988064"/>
              <a:gd name="connsiteX57" fmla="*/ 923925 w 1280149"/>
              <a:gd name="connsiteY57" fmla="*/ 78750 h 988064"/>
              <a:gd name="connsiteX58" fmla="*/ 942975 w 1280149"/>
              <a:gd name="connsiteY58" fmla="*/ 71606 h 988064"/>
              <a:gd name="connsiteX59" fmla="*/ 964406 w 1280149"/>
              <a:gd name="connsiteY59" fmla="*/ 90656 h 988064"/>
              <a:gd name="connsiteX60" fmla="*/ 985837 w 1280149"/>
              <a:gd name="connsiteY60" fmla="*/ 85894 h 988064"/>
              <a:gd name="connsiteX61" fmla="*/ 995361 w 1280149"/>
              <a:gd name="connsiteY61" fmla="*/ 114468 h 988064"/>
              <a:gd name="connsiteX62" fmla="*/ 1002505 w 1280149"/>
              <a:gd name="connsiteY62" fmla="*/ 145425 h 988064"/>
              <a:gd name="connsiteX63" fmla="*/ 1002506 w 1280149"/>
              <a:gd name="connsiteY63" fmla="*/ 164475 h 988064"/>
              <a:gd name="connsiteX64" fmla="*/ 1023937 w 1280149"/>
              <a:gd name="connsiteY64" fmla="*/ 183526 h 988064"/>
              <a:gd name="connsiteX65" fmla="*/ 1035843 w 1280149"/>
              <a:gd name="connsiteY65" fmla="*/ 207339 h 988064"/>
              <a:gd name="connsiteX66" fmla="*/ 1019175 w 1280149"/>
              <a:gd name="connsiteY66" fmla="*/ 269251 h 988064"/>
              <a:gd name="connsiteX67" fmla="*/ 1064418 w 1280149"/>
              <a:gd name="connsiteY67" fmla="*/ 395457 h 988064"/>
              <a:gd name="connsiteX68" fmla="*/ 1119186 w 1280149"/>
              <a:gd name="connsiteY68" fmla="*/ 438320 h 988064"/>
              <a:gd name="connsiteX69" fmla="*/ 1140618 w 1280149"/>
              <a:gd name="connsiteY69" fmla="*/ 452607 h 988064"/>
              <a:gd name="connsiteX70" fmla="*/ 1135856 w 1280149"/>
              <a:gd name="connsiteY70" fmla="*/ 478801 h 988064"/>
              <a:gd name="connsiteX71" fmla="*/ 1147762 w 1280149"/>
              <a:gd name="connsiteY71" fmla="*/ 516901 h 988064"/>
              <a:gd name="connsiteX72" fmla="*/ 1178718 w 1280149"/>
              <a:gd name="connsiteY72" fmla="*/ 543095 h 988064"/>
              <a:gd name="connsiteX73" fmla="*/ 1219200 w 1280149"/>
              <a:gd name="connsiteY73" fmla="*/ 597864 h 988064"/>
              <a:gd name="connsiteX74" fmla="*/ 1252537 w 1280149"/>
              <a:gd name="connsiteY74" fmla="*/ 612151 h 988064"/>
              <a:gd name="connsiteX75" fmla="*/ 1280149 w 1280149"/>
              <a:gd name="connsiteY75" fmla="*/ 666225 h 988064"/>
              <a:gd name="connsiteX76" fmla="*/ 1254918 w 1280149"/>
              <a:gd name="connsiteY76" fmla="*/ 726451 h 988064"/>
              <a:gd name="connsiteX77" fmla="*/ 1197768 w 1280149"/>
              <a:gd name="connsiteY77" fmla="*/ 724070 h 988064"/>
              <a:gd name="connsiteX78" fmla="*/ 1181099 w 1280149"/>
              <a:gd name="connsiteY78" fmla="*/ 764551 h 988064"/>
              <a:gd name="connsiteX79" fmla="*/ 1112043 w 1280149"/>
              <a:gd name="connsiteY79" fmla="*/ 795507 h 988064"/>
              <a:gd name="connsiteX80" fmla="*/ 1071562 w 1280149"/>
              <a:gd name="connsiteY80" fmla="*/ 833607 h 988064"/>
              <a:gd name="connsiteX81" fmla="*/ 1092993 w 1280149"/>
              <a:gd name="connsiteY81" fmla="*/ 888376 h 988064"/>
              <a:gd name="connsiteX82" fmla="*/ 1097756 w 1280149"/>
              <a:gd name="connsiteY82" fmla="*/ 936001 h 988064"/>
              <a:gd name="connsiteX83" fmla="*/ 1104899 w 1280149"/>
              <a:gd name="connsiteY83" fmla="*/ 978863 h 988064"/>
              <a:gd name="connsiteX84" fmla="*/ 1085850 w 1280149"/>
              <a:gd name="connsiteY84" fmla="*/ 986007 h 988064"/>
              <a:gd name="connsiteX85" fmla="*/ 1057275 w 1280149"/>
              <a:gd name="connsiteY85" fmla="*/ 950289 h 988064"/>
              <a:gd name="connsiteX86" fmla="*/ 1033462 w 1280149"/>
              <a:gd name="connsiteY86" fmla="*/ 950289 h 988064"/>
              <a:gd name="connsiteX87" fmla="*/ 992981 w 1280149"/>
              <a:gd name="connsiteY87" fmla="*/ 921714 h 988064"/>
              <a:gd name="connsiteX88" fmla="*/ 952499 w 1280149"/>
              <a:gd name="connsiteY88" fmla="*/ 945527 h 988064"/>
              <a:gd name="connsiteX89" fmla="*/ 866775 w 1280149"/>
              <a:gd name="connsiteY89" fmla="*/ 947907 h 988064"/>
              <a:gd name="connsiteX90" fmla="*/ 788193 w 1280149"/>
              <a:gd name="connsiteY90" fmla="*/ 964576 h 988064"/>
              <a:gd name="connsiteX91" fmla="*/ 762000 w 1280149"/>
              <a:gd name="connsiteY91" fmla="*/ 959815 h 988064"/>
              <a:gd name="connsiteX92" fmla="*/ 728662 w 1280149"/>
              <a:gd name="connsiteY92" fmla="*/ 931239 h 988064"/>
              <a:gd name="connsiteX93" fmla="*/ 656743 w 1280149"/>
              <a:gd name="connsiteY93" fmla="*/ 920920 h 988064"/>
              <a:gd name="connsiteX94" fmla="*/ 583406 w 1280149"/>
              <a:gd name="connsiteY94" fmla="*/ 919332 h 988064"/>
              <a:gd name="connsiteX95" fmla="*/ 526256 w 1280149"/>
              <a:gd name="connsiteY95" fmla="*/ 959814 h 988064"/>
              <a:gd name="connsiteX96" fmla="*/ 507206 w 1280149"/>
              <a:gd name="connsiteY96" fmla="*/ 902664 h 988064"/>
              <a:gd name="connsiteX97" fmla="*/ 419100 w 1280149"/>
              <a:gd name="connsiteY97" fmla="*/ 885995 h 988064"/>
              <a:gd name="connsiteX98" fmla="*/ 388143 w 1280149"/>
              <a:gd name="connsiteY98" fmla="*/ 895520 h 988064"/>
              <a:gd name="connsiteX99" fmla="*/ 342900 w 1280149"/>
              <a:gd name="connsiteY99" fmla="*/ 850276 h 988064"/>
              <a:gd name="connsiteX100" fmla="*/ 309562 w 1280149"/>
              <a:gd name="connsiteY100" fmla="*/ 845514 h 988064"/>
              <a:gd name="connsiteX101" fmla="*/ 283368 w 1280149"/>
              <a:gd name="connsiteY101" fmla="*/ 816939 h 988064"/>
              <a:gd name="connsiteX102" fmla="*/ 233362 w 1280149"/>
              <a:gd name="connsiteY102" fmla="*/ 800270 h 988064"/>
              <a:gd name="connsiteX103" fmla="*/ 226217 w 1280149"/>
              <a:gd name="connsiteY103" fmla="*/ 759094 h 988064"/>
              <a:gd name="connsiteX0" fmla="*/ 226217 w 1280149"/>
              <a:gd name="connsiteY0" fmla="*/ 759094 h 988064"/>
              <a:gd name="connsiteX1" fmla="*/ 185737 w 1280149"/>
              <a:gd name="connsiteY1" fmla="*/ 774076 h 988064"/>
              <a:gd name="connsiteX2" fmla="*/ 183356 w 1280149"/>
              <a:gd name="connsiteY2" fmla="*/ 814557 h 988064"/>
              <a:gd name="connsiteX3" fmla="*/ 140493 w 1280149"/>
              <a:gd name="connsiteY3" fmla="*/ 797889 h 988064"/>
              <a:gd name="connsiteX4" fmla="*/ 59531 w 1280149"/>
              <a:gd name="connsiteY4" fmla="*/ 776457 h 988064"/>
              <a:gd name="connsiteX5" fmla="*/ 19049 w 1280149"/>
              <a:gd name="connsiteY5" fmla="*/ 762170 h 988064"/>
              <a:gd name="connsiteX6" fmla="*/ 0 w 1280149"/>
              <a:gd name="connsiteY6" fmla="*/ 731214 h 988064"/>
              <a:gd name="connsiteX7" fmla="*/ 19050 w 1280149"/>
              <a:gd name="connsiteY7" fmla="*/ 662157 h 988064"/>
              <a:gd name="connsiteX8" fmla="*/ 35718 w 1280149"/>
              <a:gd name="connsiteY8" fmla="*/ 616914 h 988064"/>
              <a:gd name="connsiteX9" fmla="*/ 54768 w 1280149"/>
              <a:gd name="connsiteY9" fmla="*/ 600243 h 988064"/>
              <a:gd name="connsiteX10" fmla="*/ 111917 w 1280149"/>
              <a:gd name="connsiteY10" fmla="*/ 483563 h 988064"/>
              <a:gd name="connsiteX11" fmla="*/ 138112 w 1280149"/>
              <a:gd name="connsiteY11" fmla="*/ 454989 h 988064"/>
              <a:gd name="connsiteX12" fmla="*/ 190499 w 1280149"/>
              <a:gd name="connsiteY12" fmla="*/ 404981 h 988064"/>
              <a:gd name="connsiteX13" fmla="*/ 202406 w 1280149"/>
              <a:gd name="connsiteY13" fmla="*/ 383551 h 988064"/>
              <a:gd name="connsiteX14" fmla="*/ 233362 w 1280149"/>
              <a:gd name="connsiteY14" fmla="*/ 366882 h 988064"/>
              <a:gd name="connsiteX15" fmla="*/ 252411 w 1280149"/>
              <a:gd name="connsiteY15" fmla="*/ 328781 h 988064"/>
              <a:gd name="connsiteX16" fmla="*/ 230981 w 1280149"/>
              <a:gd name="connsiteY16" fmla="*/ 314495 h 988064"/>
              <a:gd name="connsiteX17" fmla="*/ 209550 w 1280149"/>
              <a:gd name="connsiteY17" fmla="*/ 285920 h 988064"/>
              <a:gd name="connsiteX18" fmla="*/ 166687 w 1280149"/>
              <a:gd name="connsiteY18" fmla="*/ 278775 h 988064"/>
              <a:gd name="connsiteX19" fmla="*/ 92868 w 1280149"/>
              <a:gd name="connsiteY19" fmla="*/ 240675 h 988064"/>
              <a:gd name="connsiteX20" fmla="*/ 47624 w 1280149"/>
              <a:gd name="connsiteY20" fmla="*/ 224006 h 988064"/>
              <a:gd name="connsiteX21" fmla="*/ 52387 w 1280149"/>
              <a:gd name="connsiteY21" fmla="*/ 185906 h 988064"/>
              <a:gd name="connsiteX22" fmla="*/ 57150 w 1280149"/>
              <a:gd name="connsiteY22" fmla="*/ 157331 h 988064"/>
              <a:gd name="connsiteX23" fmla="*/ 97630 w 1280149"/>
              <a:gd name="connsiteY23" fmla="*/ 143043 h 988064"/>
              <a:gd name="connsiteX24" fmla="*/ 133350 w 1280149"/>
              <a:gd name="connsiteY24" fmla="*/ 119231 h 988064"/>
              <a:gd name="connsiteX25" fmla="*/ 157161 w 1280149"/>
              <a:gd name="connsiteY25" fmla="*/ 114468 h 988064"/>
              <a:gd name="connsiteX26" fmla="*/ 173831 w 1280149"/>
              <a:gd name="connsiteY26" fmla="*/ 95419 h 988064"/>
              <a:gd name="connsiteX27" fmla="*/ 202405 w 1280149"/>
              <a:gd name="connsiteY27" fmla="*/ 88275 h 988064"/>
              <a:gd name="connsiteX28" fmla="*/ 228599 w 1280149"/>
              <a:gd name="connsiteY28" fmla="*/ 73988 h 988064"/>
              <a:gd name="connsiteX29" fmla="*/ 273842 w 1280149"/>
              <a:gd name="connsiteY29" fmla="*/ 69224 h 988064"/>
              <a:gd name="connsiteX30" fmla="*/ 321468 w 1280149"/>
              <a:gd name="connsiteY30" fmla="*/ 93038 h 988064"/>
              <a:gd name="connsiteX31" fmla="*/ 354805 w 1280149"/>
              <a:gd name="connsiteY31" fmla="*/ 83513 h 988064"/>
              <a:gd name="connsiteX32" fmla="*/ 376236 w 1280149"/>
              <a:gd name="connsiteY32" fmla="*/ 93038 h 988064"/>
              <a:gd name="connsiteX33" fmla="*/ 383380 w 1280149"/>
              <a:gd name="connsiteY33" fmla="*/ 76369 h 988064"/>
              <a:gd name="connsiteX34" fmla="*/ 416718 w 1280149"/>
              <a:gd name="connsiteY34" fmla="*/ 76369 h 988064"/>
              <a:gd name="connsiteX35" fmla="*/ 452437 w 1280149"/>
              <a:gd name="connsiteY35" fmla="*/ 90656 h 988064"/>
              <a:gd name="connsiteX36" fmla="*/ 485774 w 1280149"/>
              <a:gd name="connsiteY36" fmla="*/ 88274 h 988064"/>
              <a:gd name="connsiteX37" fmla="*/ 526256 w 1280149"/>
              <a:gd name="connsiteY37" fmla="*/ 97800 h 988064"/>
              <a:gd name="connsiteX38" fmla="*/ 547205 w 1280149"/>
              <a:gd name="connsiteY38" fmla="*/ 99587 h 988064"/>
              <a:gd name="connsiteX39" fmla="*/ 540543 w 1280149"/>
              <a:gd name="connsiteY39" fmla="*/ 76369 h 988064"/>
              <a:gd name="connsiteX40" fmla="*/ 509587 w 1280149"/>
              <a:gd name="connsiteY40" fmla="*/ 57319 h 988064"/>
              <a:gd name="connsiteX41" fmla="*/ 581025 w 1280149"/>
              <a:gd name="connsiteY41" fmla="*/ 50175 h 988064"/>
              <a:gd name="connsiteX42" fmla="*/ 602456 w 1280149"/>
              <a:gd name="connsiteY42" fmla="*/ 28744 h 988064"/>
              <a:gd name="connsiteX43" fmla="*/ 633412 w 1280149"/>
              <a:gd name="connsiteY43" fmla="*/ 7313 h 988064"/>
              <a:gd name="connsiteX44" fmla="*/ 657225 w 1280149"/>
              <a:gd name="connsiteY44" fmla="*/ 2549 h 988064"/>
              <a:gd name="connsiteX45" fmla="*/ 676275 w 1280149"/>
              <a:gd name="connsiteY45" fmla="*/ 2550 h 988064"/>
              <a:gd name="connsiteX46" fmla="*/ 681037 w 1280149"/>
              <a:gd name="connsiteY46" fmla="*/ 31125 h 988064"/>
              <a:gd name="connsiteX47" fmla="*/ 704850 w 1280149"/>
              <a:gd name="connsiteY47" fmla="*/ 83513 h 988064"/>
              <a:gd name="connsiteX48" fmla="*/ 731043 w 1280149"/>
              <a:gd name="connsiteY48" fmla="*/ 95419 h 988064"/>
              <a:gd name="connsiteX49" fmla="*/ 731043 w 1280149"/>
              <a:gd name="connsiteY49" fmla="*/ 116850 h 988064"/>
              <a:gd name="connsiteX50" fmla="*/ 757237 w 1280149"/>
              <a:gd name="connsiteY50" fmla="*/ 123994 h 988064"/>
              <a:gd name="connsiteX51" fmla="*/ 771525 w 1280149"/>
              <a:gd name="connsiteY51" fmla="*/ 147805 h 988064"/>
              <a:gd name="connsiteX52" fmla="*/ 792956 w 1280149"/>
              <a:gd name="connsiteY52" fmla="*/ 140663 h 988064"/>
              <a:gd name="connsiteX53" fmla="*/ 845343 w 1280149"/>
              <a:gd name="connsiteY53" fmla="*/ 119231 h 988064"/>
              <a:gd name="connsiteX54" fmla="*/ 850106 w 1280149"/>
              <a:gd name="connsiteY54" fmla="*/ 81131 h 988064"/>
              <a:gd name="connsiteX55" fmla="*/ 885825 w 1280149"/>
              <a:gd name="connsiteY55" fmla="*/ 62081 h 988064"/>
              <a:gd name="connsiteX56" fmla="*/ 909637 w 1280149"/>
              <a:gd name="connsiteY56" fmla="*/ 57319 h 988064"/>
              <a:gd name="connsiteX57" fmla="*/ 923925 w 1280149"/>
              <a:gd name="connsiteY57" fmla="*/ 78750 h 988064"/>
              <a:gd name="connsiteX58" fmla="*/ 942975 w 1280149"/>
              <a:gd name="connsiteY58" fmla="*/ 71606 h 988064"/>
              <a:gd name="connsiteX59" fmla="*/ 964406 w 1280149"/>
              <a:gd name="connsiteY59" fmla="*/ 90656 h 988064"/>
              <a:gd name="connsiteX60" fmla="*/ 985837 w 1280149"/>
              <a:gd name="connsiteY60" fmla="*/ 85894 h 988064"/>
              <a:gd name="connsiteX61" fmla="*/ 995361 w 1280149"/>
              <a:gd name="connsiteY61" fmla="*/ 114468 h 988064"/>
              <a:gd name="connsiteX62" fmla="*/ 1002505 w 1280149"/>
              <a:gd name="connsiteY62" fmla="*/ 145425 h 988064"/>
              <a:gd name="connsiteX63" fmla="*/ 1002506 w 1280149"/>
              <a:gd name="connsiteY63" fmla="*/ 164475 h 988064"/>
              <a:gd name="connsiteX64" fmla="*/ 1023937 w 1280149"/>
              <a:gd name="connsiteY64" fmla="*/ 183526 h 988064"/>
              <a:gd name="connsiteX65" fmla="*/ 1035843 w 1280149"/>
              <a:gd name="connsiteY65" fmla="*/ 207339 h 988064"/>
              <a:gd name="connsiteX66" fmla="*/ 1019175 w 1280149"/>
              <a:gd name="connsiteY66" fmla="*/ 269251 h 988064"/>
              <a:gd name="connsiteX67" fmla="*/ 1064418 w 1280149"/>
              <a:gd name="connsiteY67" fmla="*/ 395457 h 988064"/>
              <a:gd name="connsiteX68" fmla="*/ 1119186 w 1280149"/>
              <a:gd name="connsiteY68" fmla="*/ 438320 h 988064"/>
              <a:gd name="connsiteX69" fmla="*/ 1140618 w 1280149"/>
              <a:gd name="connsiteY69" fmla="*/ 452607 h 988064"/>
              <a:gd name="connsiteX70" fmla="*/ 1135856 w 1280149"/>
              <a:gd name="connsiteY70" fmla="*/ 478801 h 988064"/>
              <a:gd name="connsiteX71" fmla="*/ 1147762 w 1280149"/>
              <a:gd name="connsiteY71" fmla="*/ 516901 h 988064"/>
              <a:gd name="connsiteX72" fmla="*/ 1178718 w 1280149"/>
              <a:gd name="connsiteY72" fmla="*/ 543095 h 988064"/>
              <a:gd name="connsiteX73" fmla="*/ 1219200 w 1280149"/>
              <a:gd name="connsiteY73" fmla="*/ 597864 h 988064"/>
              <a:gd name="connsiteX74" fmla="*/ 1252537 w 1280149"/>
              <a:gd name="connsiteY74" fmla="*/ 612151 h 988064"/>
              <a:gd name="connsiteX75" fmla="*/ 1280149 w 1280149"/>
              <a:gd name="connsiteY75" fmla="*/ 666225 h 988064"/>
              <a:gd name="connsiteX76" fmla="*/ 1254918 w 1280149"/>
              <a:gd name="connsiteY76" fmla="*/ 726451 h 988064"/>
              <a:gd name="connsiteX77" fmla="*/ 1197768 w 1280149"/>
              <a:gd name="connsiteY77" fmla="*/ 724070 h 988064"/>
              <a:gd name="connsiteX78" fmla="*/ 1181099 w 1280149"/>
              <a:gd name="connsiteY78" fmla="*/ 764551 h 988064"/>
              <a:gd name="connsiteX79" fmla="*/ 1112043 w 1280149"/>
              <a:gd name="connsiteY79" fmla="*/ 795507 h 988064"/>
              <a:gd name="connsiteX80" fmla="*/ 1071562 w 1280149"/>
              <a:gd name="connsiteY80" fmla="*/ 833607 h 988064"/>
              <a:gd name="connsiteX81" fmla="*/ 1092993 w 1280149"/>
              <a:gd name="connsiteY81" fmla="*/ 888376 h 988064"/>
              <a:gd name="connsiteX82" fmla="*/ 1097756 w 1280149"/>
              <a:gd name="connsiteY82" fmla="*/ 936001 h 988064"/>
              <a:gd name="connsiteX83" fmla="*/ 1104899 w 1280149"/>
              <a:gd name="connsiteY83" fmla="*/ 978863 h 988064"/>
              <a:gd name="connsiteX84" fmla="*/ 1085850 w 1280149"/>
              <a:gd name="connsiteY84" fmla="*/ 986007 h 988064"/>
              <a:gd name="connsiteX85" fmla="*/ 1057275 w 1280149"/>
              <a:gd name="connsiteY85" fmla="*/ 950289 h 988064"/>
              <a:gd name="connsiteX86" fmla="*/ 1033462 w 1280149"/>
              <a:gd name="connsiteY86" fmla="*/ 950289 h 988064"/>
              <a:gd name="connsiteX87" fmla="*/ 992981 w 1280149"/>
              <a:gd name="connsiteY87" fmla="*/ 921714 h 988064"/>
              <a:gd name="connsiteX88" fmla="*/ 952499 w 1280149"/>
              <a:gd name="connsiteY88" fmla="*/ 945527 h 988064"/>
              <a:gd name="connsiteX89" fmla="*/ 866775 w 1280149"/>
              <a:gd name="connsiteY89" fmla="*/ 947907 h 988064"/>
              <a:gd name="connsiteX90" fmla="*/ 831056 w 1280149"/>
              <a:gd name="connsiteY90" fmla="*/ 962195 h 988064"/>
              <a:gd name="connsiteX91" fmla="*/ 788193 w 1280149"/>
              <a:gd name="connsiteY91" fmla="*/ 964576 h 988064"/>
              <a:gd name="connsiteX92" fmla="*/ 762000 w 1280149"/>
              <a:gd name="connsiteY92" fmla="*/ 959815 h 988064"/>
              <a:gd name="connsiteX93" fmla="*/ 728662 w 1280149"/>
              <a:gd name="connsiteY93" fmla="*/ 931239 h 988064"/>
              <a:gd name="connsiteX94" fmla="*/ 656743 w 1280149"/>
              <a:gd name="connsiteY94" fmla="*/ 920920 h 988064"/>
              <a:gd name="connsiteX95" fmla="*/ 583406 w 1280149"/>
              <a:gd name="connsiteY95" fmla="*/ 919332 h 988064"/>
              <a:gd name="connsiteX96" fmla="*/ 526256 w 1280149"/>
              <a:gd name="connsiteY96" fmla="*/ 959814 h 988064"/>
              <a:gd name="connsiteX97" fmla="*/ 507206 w 1280149"/>
              <a:gd name="connsiteY97" fmla="*/ 902664 h 988064"/>
              <a:gd name="connsiteX98" fmla="*/ 419100 w 1280149"/>
              <a:gd name="connsiteY98" fmla="*/ 885995 h 988064"/>
              <a:gd name="connsiteX99" fmla="*/ 388143 w 1280149"/>
              <a:gd name="connsiteY99" fmla="*/ 895520 h 988064"/>
              <a:gd name="connsiteX100" fmla="*/ 342900 w 1280149"/>
              <a:gd name="connsiteY100" fmla="*/ 850276 h 988064"/>
              <a:gd name="connsiteX101" fmla="*/ 309562 w 1280149"/>
              <a:gd name="connsiteY101" fmla="*/ 845514 h 988064"/>
              <a:gd name="connsiteX102" fmla="*/ 283368 w 1280149"/>
              <a:gd name="connsiteY102" fmla="*/ 816939 h 988064"/>
              <a:gd name="connsiteX103" fmla="*/ 233362 w 1280149"/>
              <a:gd name="connsiteY103" fmla="*/ 800270 h 988064"/>
              <a:gd name="connsiteX104" fmla="*/ 226217 w 1280149"/>
              <a:gd name="connsiteY104" fmla="*/ 759094 h 988064"/>
              <a:gd name="connsiteX0" fmla="*/ 226217 w 1280149"/>
              <a:gd name="connsiteY0" fmla="*/ 759094 h 988064"/>
              <a:gd name="connsiteX1" fmla="*/ 185737 w 1280149"/>
              <a:gd name="connsiteY1" fmla="*/ 774076 h 988064"/>
              <a:gd name="connsiteX2" fmla="*/ 183356 w 1280149"/>
              <a:gd name="connsiteY2" fmla="*/ 814557 h 988064"/>
              <a:gd name="connsiteX3" fmla="*/ 140493 w 1280149"/>
              <a:gd name="connsiteY3" fmla="*/ 797889 h 988064"/>
              <a:gd name="connsiteX4" fmla="*/ 59531 w 1280149"/>
              <a:gd name="connsiteY4" fmla="*/ 776457 h 988064"/>
              <a:gd name="connsiteX5" fmla="*/ 19049 w 1280149"/>
              <a:gd name="connsiteY5" fmla="*/ 762170 h 988064"/>
              <a:gd name="connsiteX6" fmla="*/ 0 w 1280149"/>
              <a:gd name="connsiteY6" fmla="*/ 731214 h 988064"/>
              <a:gd name="connsiteX7" fmla="*/ 19050 w 1280149"/>
              <a:gd name="connsiteY7" fmla="*/ 662157 h 988064"/>
              <a:gd name="connsiteX8" fmla="*/ 35718 w 1280149"/>
              <a:gd name="connsiteY8" fmla="*/ 616914 h 988064"/>
              <a:gd name="connsiteX9" fmla="*/ 54768 w 1280149"/>
              <a:gd name="connsiteY9" fmla="*/ 600243 h 988064"/>
              <a:gd name="connsiteX10" fmla="*/ 111917 w 1280149"/>
              <a:gd name="connsiteY10" fmla="*/ 483563 h 988064"/>
              <a:gd name="connsiteX11" fmla="*/ 138112 w 1280149"/>
              <a:gd name="connsiteY11" fmla="*/ 454989 h 988064"/>
              <a:gd name="connsiteX12" fmla="*/ 190499 w 1280149"/>
              <a:gd name="connsiteY12" fmla="*/ 404981 h 988064"/>
              <a:gd name="connsiteX13" fmla="*/ 202406 w 1280149"/>
              <a:gd name="connsiteY13" fmla="*/ 383551 h 988064"/>
              <a:gd name="connsiteX14" fmla="*/ 233362 w 1280149"/>
              <a:gd name="connsiteY14" fmla="*/ 366882 h 988064"/>
              <a:gd name="connsiteX15" fmla="*/ 252411 w 1280149"/>
              <a:gd name="connsiteY15" fmla="*/ 328781 h 988064"/>
              <a:gd name="connsiteX16" fmla="*/ 230981 w 1280149"/>
              <a:gd name="connsiteY16" fmla="*/ 314495 h 988064"/>
              <a:gd name="connsiteX17" fmla="*/ 209550 w 1280149"/>
              <a:gd name="connsiteY17" fmla="*/ 285920 h 988064"/>
              <a:gd name="connsiteX18" fmla="*/ 166687 w 1280149"/>
              <a:gd name="connsiteY18" fmla="*/ 278775 h 988064"/>
              <a:gd name="connsiteX19" fmla="*/ 92868 w 1280149"/>
              <a:gd name="connsiteY19" fmla="*/ 240675 h 988064"/>
              <a:gd name="connsiteX20" fmla="*/ 47624 w 1280149"/>
              <a:gd name="connsiteY20" fmla="*/ 224006 h 988064"/>
              <a:gd name="connsiteX21" fmla="*/ 52387 w 1280149"/>
              <a:gd name="connsiteY21" fmla="*/ 185906 h 988064"/>
              <a:gd name="connsiteX22" fmla="*/ 57150 w 1280149"/>
              <a:gd name="connsiteY22" fmla="*/ 157331 h 988064"/>
              <a:gd name="connsiteX23" fmla="*/ 97630 w 1280149"/>
              <a:gd name="connsiteY23" fmla="*/ 143043 h 988064"/>
              <a:gd name="connsiteX24" fmla="*/ 133350 w 1280149"/>
              <a:gd name="connsiteY24" fmla="*/ 119231 h 988064"/>
              <a:gd name="connsiteX25" fmla="*/ 157161 w 1280149"/>
              <a:gd name="connsiteY25" fmla="*/ 114468 h 988064"/>
              <a:gd name="connsiteX26" fmla="*/ 173831 w 1280149"/>
              <a:gd name="connsiteY26" fmla="*/ 95419 h 988064"/>
              <a:gd name="connsiteX27" fmla="*/ 202405 w 1280149"/>
              <a:gd name="connsiteY27" fmla="*/ 88275 h 988064"/>
              <a:gd name="connsiteX28" fmla="*/ 228599 w 1280149"/>
              <a:gd name="connsiteY28" fmla="*/ 73988 h 988064"/>
              <a:gd name="connsiteX29" fmla="*/ 273842 w 1280149"/>
              <a:gd name="connsiteY29" fmla="*/ 69224 h 988064"/>
              <a:gd name="connsiteX30" fmla="*/ 321468 w 1280149"/>
              <a:gd name="connsiteY30" fmla="*/ 93038 h 988064"/>
              <a:gd name="connsiteX31" fmla="*/ 354805 w 1280149"/>
              <a:gd name="connsiteY31" fmla="*/ 83513 h 988064"/>
              <a:gd name="connsiteX32" fmla="*/ 376236 w 1280149"/>
              <a:gd name="connsiteY32" fmla="*/ 93038 h 988064"/>
              <a:gd name="connsiteX33" fmla="*/ 383380 w 1280149"/>
              <a:gd name="connsiteY33" fmla="*/ 76369 h 988064"/>
              <a:gd name="connsiteX34" fmla="*/ 416718 w 1280149"/>
              <a:gd name="connsiteY34" fmla="*/ 76369 h 988064"/>
              <a:gd name="connsiteX35" fmla="*/ 452437 w 1280149"/>
              <a:gd name="connsiteY35" fmla="*/ 90656 h 988064"/>
              <a:gd name="connsiteX36" fmla="*/ 485774 w 1280149"/>
              <a:gd name="connsiteY36" fmla="*/ 88274 h 988064"/>
              <a:gd name="connsiteX37" fmla="*/ 526256 w 1280149"/>
              <a:gd name="connsiteY37" fmla="*/ 97800 h 988064"/>
              <a:gd name="connsiteX38" fmla="*/ 547205 w 1280149"/>
              <a:gd name="connsiteY38" fmla="*/ 99587 h 988064"/>
              <a:gd name="connsiteX39" fmla="*/ 540543 w 1280149"/>
              <a:gd name="connsiteY39" fmla="*/ 76369 h 988064"/>
              <a:gd name="connsiteX40" fmla="*/ 509587 w 1280149"/>
              <a:gd name="connsiteY40" fmla="*/ 57319 h 988064"/>
              <a:gd name="connsiteX41" fmla="*/ 581025 w 1280149"/>
              <a:gd name="connsiteY41" fmla="*/ 50175 h 988064"/>
              <a:gd name="connsiteX42" fmla="*/ 602456 w 1280149"/>
              <a:gd name="connsiteY42" fmla="*/ 28744 h 988064"/>
              <a:gd name="connsiteX43" fmla="*/ 633412 w 1280149"/>
              <a:gd name="connsiteY43" fmla="*/ 7313 h 988064"/>
              <a:gd name="connsiteX44" fmla="*/ 657225 w 1280149"/>
              <a:gd name="connsiteY44" fmla="*/ 2549 h 988064"/>
              <a:gd name="connsiteX45" fmla="*/ 676275 w 1280149"/>
              <a:gd name="connsiteY45" fmla="*/ 2550 h 988064"/>
              <a:gd name="connsiteX46" fmla="*/ 681037 w 1280149"/>
              <a:gd name="connsiteY46" fmla="*/ 31125 h 988064"/>
              <a:gd name="connsiteX47" fmla="*/ 704850 w 1280149"/>
              <a:gd name="connsiteY47" fmla="*/ 83513 h 988064"/>
              <a:gd name="connsiteX48" fmla="*/ 731043 w 1280149"/>
              <a:gd name="connsiteY48" fmla="*/ 95419 h 988064"/>
              <a:gd name="connsiteX49" fmla="*/ 731043 w 1280149"/>
              <a:gd name="connsiteY49" fmla="*/ 116850 h 988064"/>
              <a:gd name="connsiteX50" fmla="*/ 757237 w 1280149"/>
              <a:gd name="connsiteY50" fmla="*/ 123994 h 988064"/>
              <a:gd name="connsiteX51" fmla="*/ 771525 w 1280149"/>
              <a:gd name="connsiteY51" fmla="*/ 147805 h 988064"/>
              <a:gd name="connsiteX52" fmla="*/ 792956 w 1280149"/>
              <a:gd name="connsiteY52" fmla="*/ 140663 h 988064"/>
              <a:gd name="connsiteX53" fmla="*/ 845343 w 1280149"/>
              <a:gd name="connsiteY53" fmla="*/ 119231 h 988064"/>
              <a:gd name="connsiteX54" fmla="*/ 850106 w 1280149"/>
              <a:gd name="connsiteY54" fmla="*/ 81131 h 988064"/>
              <a:gd name="connsiteX55" fmla="*/ 885825 w 1280149"/>
              <a:gd name="connsiteY55" fmla="*/ 62081 h 988064"/>
              <a:gd name="connsiteX56" fmla="*/ 909637 w 1280149"/>
              <a:gd name="connsiteY56" fmla="*/ 57319 h 988064"/>
              <a:gd name="connsiteX57" fmla="*/ 923925 w 1280149"/>
              <a:gd name="connsiteY57" fmla="*/ 78750 h 988064"/>
              <a:gd name="connsiteX58" fmla="*/ 942975 w 1280149"/>
              <a:gd name="connsiteY58" fmla="*/ 71606 h 988064"/>
              <a:gd name="connsiteX59" fmla="*/ 964406 w 1280149"/>
              <a:gd name="connsiteY59" fmla="*/ 90656 h 988064"/>
              <a:gd name="connsiteX60" fmla="*/ 985837 w 1280149"/>
              <a:gd name="connsiteY60" fmla="*/ 85894 h 988064"/>
              <a:gd name="connsiteX61" fmla="*/ 995361 w 1280149"/>
              <a:gd name="connsiteY61" fmla="*/ 114468 h 988064"/>
              <a:gd name="connsiteX62" fmla="*/ 1002505 w 1280149"/>
              <a:gd name="connsiteY62" fmla="*/ 145425 h 988064"/>
              <a:gd name="connsiteX63" fmla="*/ 1002506 w 1280149"/>
              <a:gd name="connsiteY63" fmla="*/ 164475 h 988064"/>
              <a:gd name="connsiteX64" fmla="*/ 1023937 w 1280149"/>
              <a:gd name="connsiteY64" fmla="*/ 183526 h 988064"/>
              <a:gd name="connsiteX65" fmla="*/ 1035843 w 1280149"/>
              <a:gd name="connsiteY65" fmla="*/ 207339 h 988064"/>
              <a:gd name="connsiteX66" fmla="*/ 1019175 w 1280149"/>
              <a:gd name="connsiteY66" fmla="*/ 269251 h 988064"/>
              <a:gd name="connsiteX67" fmla="*/ 1064418 w 1280149"/>
              <a:gd name="connsiteY67" fmla="*/ 395457 h 988064"/>
              <a:gd name="connsiteX68" fmla="*/ 1119186 w 1280149"/>
              <a:gd name="connsiteY68" fmla="*/ 438320 h 988064"/>
              <a:gd name="connsiteX69" fmla="*/ 1140618 w 1280149"/>
              <a:gd name="connsiteY69" fmla="*/ 452607 h 988064"/>
              <a:gd name="connsiteX70" fmla="*/ 1135856 w 1280149"/>
              <a:gd name="connsiteY70" fmla="*/ 478801 h 988064"/>
              <a:gd name="connsiteX71" fmla="*/ 1147762 w 1280149"/>
              <a:gd name="connsiteY71" fmla="*/ 516901 h 988064"/>
              <a:gd name="connsiteX72" fmla="*/ 1178718 w 1280149"/>
              <a:gd name="connsiteY72" fmla="*/ 543095 h 988064"/>
              <a:gd name="connsiteX73" fmla="*/ 1219200 w 1280149"/>
              <a:gd name="connsiteY73" fmla="*/ 597864 h 988064"/>
              <a:gd name="connsiteX74" fmla="*/ 1252537 w 1280149"/>
              <a:gd name="connsiteY74" fmla="*/ 612151 h 988064"/>
              <a:gd name="connsiteX75" fmla="*/ 1280149 w 1280149"/>
              <a:gd name="connsiteY75" fmla="*/ 666225 h 988064"/>
              <a:gd name="connsiteX76" fmla="*/ 1254918 w 1280149"/>
              <a:gd name="connsiteY76" fmla="*/ 726451 h 988064"/>
              <a:gd name="connsiteX77" fmla="*/ 1197768 w 1280149"/>
              <a:gd name="connsiteY77" fmla="*/ 724070 h 988064"/>
              <a:gd name="connsiteX78" fmla="*/ 1181099 w 1280149"/>
              <a:gd name="connsiteY78" fmla="*/ 764551 h 988064"/>
              <a:gd name="connsiteX79" fmla="*/ 1112043 w 1280149"/>
              <a:gd name="connsiteY79" fmla="*/ 795507 h 988064"/>
              <a:gd name="connsiteX80" fmla="*/ 1071562 w 1280149"/>
              <a:gd name="connsiteY80" fmla="*/ 833607 h 988064"/>
              <a:gd name="connsiteX81" fmla="*/ 1092993 w 1280149"/>
              <a:gd name="connsiteY81" fmla="*/ 888376 h 988064"/>
              <a:gd name="connsiteX82" fmla="*/ 1097756 w 1280149"/>
              <a:gd name="connsiteY82" fmla="*/ 936001 h 988064"/>
              <a:gd name="connsiteX83" fmla="*/ 1104899 w 1280149"/>
              <a:gd name="connsiteY83" fmla="*/ 978863 h 988064"/>
              <a:gd name="connsiteX84" fmla="*/ 1085850 w 1280149"/>
              <a:gd name="connsiteY84" fmla="*/ 986007 h 988064"/>
              <a:gd name="connsiteX85" fmla="*/ 1057275 w 1280149"/>
              <a:gd name="connsiteY85" fmla="*/ 950289 h 988064"/>
              <a:gd name="connsiteX86" fmla="*/ 1033462 w 1280149"/>
              <a:gd name="connsiteY86" fmla="*/ 950289 h 988064"/>
              <a:gd name="connsiteX87" fmla="*/ 992981 w 1280149"/>
              <a:gd name="connsiteY87" fmla="*/ 921714 h 988064"/>
              <a:gd name="connsiteX88" fmla="*/ 952499 w 1280149"/>
              <a:gd name="connsiteY88" fmla="*/ 945527 h 988064"/>
              <a:gd name="connsiteX89" fmla="*/ 923925 w 1280149"/>
              <a:gd name="connsiteY89" fmla="*/ 940764 h 988064"/>
              <a:gd name="connsiteX90" fmla="*/ 866775 w 1280149"/>
              <a:gd name="connsiteY90" fmla="*/ 947907 h 988064"/>
              <a:gd name="connsiteX91" fmla="*/ 831056 w 1280149"/>
              <a:gd name="connsiteY91" fmla="*/ 962195 h 988064"/>
              <a:gd name="connsiteX92" fmla="*/ 788193 w 1280149"/>
              <a:gd name="connsiteY92" fmla="*/ 964576 h 988064"/>
              <a:gd name="connsiteX93" fmla="*/ 762000 w 1280149"/>
              <a:gd name="connsiteY93" fmla="*/ 959815 h 988064"/>
              <a:gd name="connsiteX94" fmla="*/ 728662 w 1280149"/>
              <a:gd name="connsiteY94" fmla="*/ 931239 h 988064"/>
              <a:gd name="connsiteX95" fmla="*/ 656743 w 1280149"/>
              <a:gd name="connsiteY95" fmla="*/ 920920 h 988064"/>
              <a:gd name="connsiteX96" fmla="*/ 583406 w 1280149"/>
              <a:gd name="connsiteY96" fmla="*/ 919332 h 988064"/>
              <a:gd name="connsiteX97" fmla="*/ 526256 w 1280149"/>
              <a:gd name="connsiteY97" fmla="*/ 959814 h 988064"/>
              <a:gd name="connsiteX98" fmla="*/ 507206 w 1280149"/>
              <a:gd name="connsiteY98" fmla="*/ 902664 h 988064"/>
              <a:gd name="connsiteX99" fmla="*/ 419100 w 1280149"/>
              <a:gd name="connsiteY99" fmla="*/ 885995 h 988064"/>
              <a:gd name="connsiteX100" fmla="*/ 388143 w 1280149"/>
              <a:gd name="connsiteY100" fmla="*/ 895520 h 988064"/>
              <a:gd name="connsiteX101" fmla="*/ 342900 w 1280149"/>
              <a:gd name="connsiteY101" fmla="*/ 850276 h 988064"/>
              <a:gd name="connsiteX102" fmla="*/ 309562 w 1280149"/>
              <a:gd name="connsiteY102" fmla="*/ 845514 h 988064"/>
              <a:gd name="connsiteX103" fmla="*/ 283368 w 1280149"/>
              <a:gd name="connsiteY103" fmla="*/ 816939 h 988064"/>
              <a:gd name="connsiteX104" fmla="*/ 233362 w 1280149"/>
              <a:gd name="connsiteY104" fmla="*/ 800270 h 988064"/>
              <a:gd name="connsiteX105" fmla="*/ 226217 w 1280149"/>
              <a:gd name="connsiteY105" fmla="*/ 759094 h 988064"/>
              <a:gd name="connsiteX0" fmla="*/ 226217 w 1280149"/>
              <a:gd name="connsiteY0" fmla="*/ 759094 h 988064"/>
              <a:gd name="connsiteX1" fmla="*/ 185737 w 1280149"/>
              <a:gd name="connsiteY1" fmla="*/ 774076 h 988064"/>
              <a:gd name="connsiteX2" fmla="*/ 183356 w 1280149"/>
              <a:gd name="connsiteY2" fmla="*/ 814557 h 988064"/>
              <a:gd name="connsiteX3" fmla="*/ 140493 w 1280149"/>
              <a:gd name="connsiteY3" fmla="*/ 797889 h 988064"/>
              <a:gd name="connsiteX4" fmla="*/ 59531 w 1280149"/>
              <a:gd name="connsiteY4" fmla="*/ 776457 h 988064"/>
              <a:gd name="connsiteX5" fmla="*/ 19049 w 1280149"/>
              <a:gd name="connsiteY5" fmla="*/ 762170 h 988064"/>
              <a:gd name="connsiteX6" fmla="*/ 0 w 1280149"/>
              <a:gd name="connsiteY6" fmla="*/ 731214 h 988064"/>
              <a:gd name="connsiteX7" fmla="*/ 19050 w 1280149"/>
              <a:gd name="connsiteY7" fmla="*/ 662157 h 988064"/>
              <a:gd name="connsiteX8" fmla="*/ 35718 w 1280149"/>
              <a:gd name="connsiteY8" fmla="*/ 616914 h 988064"/>
              <a:gd name="connsiteX9" fmla="*/ 54768 w 1280149"/>
              <a:gd name="connsiteY9" fmla="*/ 600243 h 988064"/>
              <a:gd name="connsiteX10" fmla="*/ 111917 w 1280149"/>
              <a:gd name="connsiteY10" fmla="*/ 483563 h 988064"/>
              <a:gd name="connsiteX11" fmla="*/ 138112 w 1280149"/>
              <a:gd name="connsiteY11" fmla="*/ 454989 h 988064"/>
              <a:gd name="connsiteX12" fmla="*/ 190499 w 1280149"/>
              <a:gd name="connsiteY12" fmla="*/ 404981 h 988064"/>
              <a:gd name="connsiteX13" fmla="*/ 202406 w 1280149"/>
              <a:gd name="connsiteY13" fmla="*/ 383551 h 988064"/>
              <a:gd name="connsiteX14" fmla="*/ 233362 w 1280149"/>
              <a:gd name="connsiteY14" fmla="*/ 366882 h 988064"/>
              <a:gd name="connsiteX15" fmla="*/ 252411 w 1280149"/>
              <a:gd name="connsiteY15" fmla="*/ 328781 h 988064"/>
              <a:gd name="connsiteX16" fmla="*/ 230981 w 1280149"/>
              <a:gd name="connsiteY16" fmla="*/ 314495 h 988064"/>
              <a:gd name="connsiteX17" fmla="*/ 209550 w 1280149"/>
              <a:gd name="connsiteY17" fmla="*/ 285920 h 988064"/>
              <a:gd name="connsiteX18" fmla="*/ 166687 w 1280149"/>
              <a:gd name="connsiteY18" fmla="*/ 278775 h 988064"/>
              <a:gd name="connsiteX19" fmla="*/ 92868 w 1280149"/>
              <a:gd name="connsiteY19" fmla="*/ 240675 h 988064"/>
              <a:gd name="connsiteX20" fmla="*/ 47624 w 1280149"/>
              <a:gd name="connsiteY20" fmla="*/ 224006 h 988064"/>
              <a:gd name="connsiteX21" fmla="*/ 52387 w 1280149"/>
              <a:gd name="connsiteY21" fmla="*/ 185906 h 988064"/>
              <a:gd name="connsiteX22" fmla="*/ 57150 w 1280149"/>
              <a:gd name="connsiteY22" fmla="*/ 157331 h 988064"/>
              <a:gd name="connsiteX23" fmla="*/ 97630 w 1280149"/>
              <a:gd name="connsiteY23" fmla="*/ 143043 h 988064"/>
              <a:gd name="connsiteX24" fmla="*/ 133350 w 1280149"/>
              <a:gd name="connsiteY24" fmla="*/ 119231 h 988064"/>
              <a:gd name="connsiteX25" fmla="*/ 157161 w 1280149"/>
              <a:gd name="connsiteY25" fmla="*/ 114468 h 988064"/>
              <a:gd name="connsiteX26" fmla="*/ 173831 w 1280149"/>
              <a:gd name="connsiteY26" fmla="*/ 95419 h 988064"/>
              <a:gd name="connsiteX27" fmla="*/ 202405 w 1280149"/>
              <a:gd name="connsiteY27" fmla="*/ 88275 h 988064"/>
              <a:gd name="connsiteX28" fmla="*/ 228599 w 1280149"/>
              <a:gd name="connsiteY28" fmla="*/ 73988 h 988064"/>
              <a:gd name="connsiteX29" fmla="*/ 273842 w 1280149"/>
              <a:gd name="connsiteY29" fmla="*/ 69224 h 988064"/>
              <a:gd name="connsiteX30" fmla="*/ 321468 w 1280149"/>
              <a:gd name="connsiteY30" fmla="*/ 93038 h 988064"/>
              <a:gd name="connsiteX31" fmla="*/ 354805 w 1280149"/>
              <a:gd name="connsiteY31" fmla="*/ 83513 h 988064"/>
              <a:gd name="connsiteX32" fmla="*/ 376236 w 1280149"/>
              <a:gd name="connsiteY32" fmla="*/ 93038 h 988064"/>
              <a:gd name="connsiteX33" fmla="*/ 383380 w 1280149"/>
              <a:gd name="connsiteY33" fmla="*/ 76369 h 988064"/>
              <a:gd name="connsiteX34" fmla="*/ 416718 w 1280149"/>
              <a:gd name="connsiteY34" fmla="*/ 76369 h 988064"/>
              <a:gd name="connsiteX35" fmla="*/ 452437 w 1280149"/>
              <a:gd name="connsiteY35" fmla="*/ 90656 h 988064"/>
              <a:gd name="connsiteX36" fmla="*/ 485774 w 1280149"/>
              <a:gd name="connsiteY36" fmla="*/ 88274 h 988064"/>
              <a:gd name="connsiteX37" fmla="*/ 526256 w 1280149"/>
              <a:gd name="connsiteY37" fmla="*/ 97800 h 988064"/>
              <a:gd name="connsiteX38" fmla="*/ 547205 w 1280149"/>
              <a:gd name="connsiteY38" fmla="*/ 99587 h 988064"/>
              <a:gd name="connsiteX39" fmla="*/ 540543 w 1280149"/>
              <a:gd name="connsiteY39" fmla="*/ 76369 h 988064"/>
              <a:gd name="connsiteX40" fmla="*/ 509587 w 1280149"/>
              <a:gd name="connsiteY40" fmla="*/ 57319 h 988064"/>
              <a:gd name="connsiteX41" fmla="*/ 581025 w 1280149"/>
              <a:gd name="connsiteY41" fmla="*/ 50175 h 988064"/>
              <a:gd name="connsiteX42" fmla="*/ 602456 w 1280149"/>
              <a:gd name="connsiteY42" fmla="*/ 28744 h 988064"/>
              <a:gd name="connsiteX43" fmla="*/ 633412 w 1280149"/>
              <a:gd name="connsiteY43" fmla="*/ 7313 h 988064"/>
              <a:gd name="connsiteX44" fmla="*/ 657225 w 1280149"/>
              <a:gd name="connsiteY44" fmla="*/ 2549 h 988064"/>
              <a:gd name="connsiteX45" fmla="*/ 676275 w 1280149"/>
              <a:gd name="connsiteY45" fmla="*/ 2550 h 988064"/>
              <a:gd name="connsiteX46" fmla="*/ 681037 w 1280149"/>
              <a:gd name="connsiteY46" fmla="*/ 31125 h 988064"/>
              <a:gd name="connsiteX47" fmla="*/ 704850 w 1280149"/>
              <a:gd name="connsiteY47" fmla="*/ 83513 h 988064"/>
              <a:gd name="connsiteX48" fmla="*/ 731043 w 1280149"/>
              <a:gd name="connsiteY48" fmla="*/ 95419 h 988064"/>
              <a:gd name="connsiteX49" fmla="*/ 731043 w 1280149"/>
              <a:gd name="connsiteY49" fmla="*/ 116850 h 988064"/>
              <a:gd name="connsiteX50" fmla="*/ 757237 w 1280149"/>
              <a:gd name="connsiteY50" fmla="*/ 123994 h 988064"/>
              <a:gd name="connsiteX51" fmla="*/ 771525 w 1280149"/>
              <a:gd name="connsiteY51" fmla="*/ 147805 h 988064"/>
              <a:gd name="connsiteX52" fmla="*/ 792956 w 1280149"/>
              <a:gd name="connsiteY52" fmla="*/ 140663 h 988064"/>
              <a:gd name="connsiteX53" fmla="*/ 845343 w 1280149"/>
              <a:gd name="connsiteY53" fmla="*/ 119231 h 988064"/>
              <a:gd name="connsiteX54" fmla="*/ 850106 w 1280149"/>
              <a:gd name="connsiteY54" fmla="*/ 81131 h 988064"/>
              <a:gd name="connsiteX55" fmla="*/ 885825 w 1280149"/>
              <a:gd name="connsiteY55" fmla="*/ 62081 h 988064"/>
              <a:gd name="connsiteX56" fmla="*/ 909637 w 1280149"/>
              <a:gd name="connsiteY56" fmla="*/ 57319 h 988064"/>
              <a:gd name="connsiteX57" fmla="*/ 923925 w 1280149"/>
              <a:gd name="connsiteY57" fmla="*/ 78750 h 988064"/>
              <a:gd name="connsiteX58" fmla="*/ 942975 w 1280149"/>
              <a:gd name="connsiteY58" fmla="*/ 71606 h 988064"/>
              <a:gd name="connsiteX59" fmla="*/ 964406 w 1280149"/>
              <a:gd name="connsiteY59" fmla="*/ 90656 h 988064"/>
              <a:gd name="connsiteX60" fmla="*/ 985837 w 1280149"/>
              <a:gd name="connsiteY60" fmla="*/ 85894 h 988064"/>
              <a:gd name="connsiteX61" fmla="*/ 995361 w 1280149"/>
              <a:gd name="connsiteY61" fmla="*/ 114468 h 988064"/>
              <a:gd name="connsiteX62" fmla="*/ 1002505 w 1280149"/>
              <a:gd name="connsiteY62" fmla="*/ 145425 h 988064"/>
              <a:gd name="connsiteX63" fmla="*/ 1002506 w 1280149"/>
              <a:gd name="connsiteY63" fmla="*/ 164475 h 988064"/>
              <a:gd name="connsiteX64" fmla="*/ 1023937 w 1280149"/>
              <a:gd name="connsiteY64" fmla="*/ 183526 h 988064"/>
              <a:gd name="connsiteX65" fmla="*/ 1035843 w 1280149"/>
              <a:gd name="connsiteY65" fmla="*/ 207339 h 988064"/>
              <a:gd name="connsiteX66" fmla="*/ 1019175 w 1280149"/>
              <a:gd name="connsiteY66" fmla="*/ 269251 h 988064"/>
              <a:gd name="connsiteX67" fmla="*/ 1064418 w 1280149"/>
              <a:gd name="connsiteY67" fmla="*/ 395457 h 988064"/>
              <a:gd name="connsiteX68" fmla="*/ 1119186 w 1280149"/>
              <a:gd name="connsiteY68" fmla="*/ 438320 h 988064"/>
              <a:gd name="connsiteX69" fmla="*/ 1140618 w 1280149"/>
              <a:gd name="connsiteY69" fmla="*/ 452607 h 988064"/>
              <a:gd name="connsiteX70" fmla="*/ 1135856 w 1280149"/>
              <a:gd name="connsiteY70" fmla="*/ 478801 h 988064"/>
              <a:gd name="connsiteX71" fmla="*/ 1147762 w 1280149"/>
              <a:gd name="connsiteY71" fmla="*/ 516901 h 988064"/>
              <a:gd name="connsiteX72" fmla="*/ 1178718 w 1280149"/>
              <a:gd name="connsiteY72" fmla="*/ 543095 h 988064"/>
              <a:gd name="connsiteX73" fmla="*/ 1219200 w 1280149"/>
              <a:gd name="connsiteY73" fmla="*/ 597864 h 988064"/>
              <a:gd name="connsiteX74" fmla="*/ 1252537 w 1280149"/>
              <a:gd name="connsiteY74" fmla="*/ 612151 h 988064"/>
              <a:gd name="connsiteX75" fmla="*/ 1280149 w 1280149"/>
              <a:gd name="connsiteY75" fmla="*/ 666225 h 988064"/>
              <a:gd name="connsiteX76" fmla="*/ 1254918 w 1280149"/>
              <a:gd name="connsiteY76" fmla="*/ 726451 h 988064"/>
              <a:gd name="connsiteX77" fmla="*/ 1197768 w 1280149"/>
              <a:gd name="connsiteY77" fmla="*/ 724070 h 988064"/>
              <a:gd name="connsiteX78" fmla="*/ 1181099 w 1280149"/>
              <a:gd name="connsiteY78" fmla="*/ 764551 h 988064"/>
              <a:gd name="connsiteX79" fmla="*/ 1112043 w 1280149"/>
              <a:gd name="connsiteY79" fmla="*/ 795507 h 988064"/>
              <a:gd name="connsiteX80" fmla="*/ 1071562 w 1280149"/>
              <a:gd name="connsiteY80" fmla="*/ 833607 h 988064"/>
              <a:gd name="connsiteX81" fmla="*/ 1092993 w 1280149"/>
              <a:gd name="connsiteY81" fmla="*/ 888376 h 988064"/>
              <a:gd name="connsiteX82" fmla="*/ 1097756 w 1280149"/>
              <a:gd name="connsiteY82" fmla="*/ 936001 h 988064"/>
              <a:gd name="connsiteX83" fmla="*/ 1104899 w 1280149"/>
              <a:gd name="connsiteY83" fmla="*/ 978863 h 988064"/>
              <a:gd name="connsiteX84" fmla="*/ 1085850 w 1280149"/>
              <a:gd name="connsiteY84" fmla="*/ 986007 h 988064"/>
              <a:gd name="connsiteX85" fmla="*/ 1057275 w 1280149"/>
              <a:gd name="connsiteY85" fmla="*/ 950289 h 988064"/>
              <a:gd name="connsiteX86" fmla="*/ 1033462 w 1280149"/>
              <a:gd name="connsiteY86" fmla="*/ 950289 h 988064"/>
              <a:gd name="connsiteX87" fmla="*/ 992981 w 1280149"/>
              <a:gd name="connsiteY87" fmla="*/ 921714 h 988064"/>
              <a:gd name="connsiteX88" fmla="*/ 952499 w 1280149"/>
              <a:gd name="connsiteY88" fmla="*/ 945527 h 988064"/>
              <a:gd name="connsiteX89" fmla="*/ 923925 w 1280149"/>
              <a:gd name="connsiteY89" fmla="*/ 940764 h 988064"/>
              <a:gd name="connsiteX90" fmla="*/ 876300 w 1280149"/>
              <a:gd name="connsiteY90" fmla="*/ 955051 h 988064"/>
              <a:gd name="connsiteX91" fmla="*/ 831056 w 1280149"/>
              <a:gd name="connsiteY91" fmla="*/ 962195 h 988064"/>
              <a:gd name="connsiteX92" fmla="*/ 788193 w 1280149"/>
              <a:gd name="connsiteY92" fmla="*/ 964576 h 988064"/>
              <a:gd name="connsiteX93" fmla="*/ 762000 w 1280149"/>
              <a:gd name="connsiteY93" fmla="*/ 959815 h 988064"/>
              <a:gd name="connsiteX94" fmla="*/ 728662 w 1280149"/>
              <a:gd name="connsiteY94" fmla="*/ 931239 h 988064"/>
              <a:gd name="connsiteX95" fmla="*/ 656743 w 1280149"/>
              <a:gd name="connsiteY95" fmla="*/ 920920 h 988064"/>
              <a:gd name="connsiteX96" fmla="*/ 583406 w 1280149"/>
              <a:gd name="connsiteY96" fmla="*/ 919332 h 988064"/>
              <a:gd name="connsiteX97" fmla="*/ 526256 w 1280149"/>
              <a:gd name="connsiteY97" fmla="*/ 959814 h 988064"/>
              <a:gd name="connsiteX98" fmla="*/ 507206 w 1280149"/>
              <a:gd name="connsiteY98" fmla="*/ 902664 h 988064"/>
              <a:gd name="connsiteX99" fmla="*/ 419100 w 1280149"/>
              <a:gd name="connsiteY99" fmla="*/ 885995 h 988064"/>
              <a:gd name="connsiteX100" fmla="*/ 388143 w 1280149"/>
              <a:gd name="connsiteY100" fmla="*/ 895520 h 988064"/>
              <a:gd name="connsiteX101" fmla="*/ 342900 w 1280149"/>
              <a:gd name="connsiteY101" fmla="*/ 850276 h 988064"/>
              <a:gd name="connsiteX102" fmla="*/ 309562 w 1280149"/>
              <a:gd name="connsiteY102" fmla="*/ 845514 h 988064"/>
              <a:gd name="connsiteX103" fmla="*/ 283368 w 1280149"/>
              <a:gd name="connsiteY103" fmla="*/ 816939 h 988064"/>
              <a:gd name="connsiteX104" fmla="*/ 233362 w 1280149"/>
              <a:gd name="connsiteY104" fmla="*/ 800270 h 988064"/>
              <a:gd name="connsiteX105" fmla="*/ 226217 w 1280149"/>
              <a:gd name="connsiteY105" fmla="*/ 759094 h 988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1280149" h="988064">
                <a:moveTo>
                  <a:pt x="226217" y="759094"/>
                </a:moveTo>
                <a:cubicBezTo>
                  <a:pt x="218280" y="754728"/>
                  <a:pt x="192880" y="764832"/>
                  <a:pt x="185737" y="774076"/>
                </a:cubicBezTo>
                <a:cubicBezTo>
                  <a:pt x="178594" y="783320"/>
                  <a:pt x="193675" y="810191"/>
                  <a:pt x="183356" y="814557"/>
                </a:cubicBezTo>
                <a:cubicBezTo>
                  <a:pt x="167481" y="822213"/>
                  <a:pt x="161130" y="804239"/>
                  <a:pt x="140493" y="797889"/>
                </a:cubicBezTo>
                <a:cubicBezTo>
                  <a:pt x="119856" y="791539"/>
                  <a:pt x="78184" y="783601"/>
                  <a:pt x="59531" y="776457"/>
                </a:cubicBezTo>
                <a:cubicBezTo>
                  <a:pt x="40878" y="769313"/>
                  <a:pt x="27383" y="769710"/>
                  <a:pt x="19049" y="762170"/>
                </a:cubicBezTo>
                <a:cubicBezTo>
                  <a:pt x="10715" y="754630"/>
                  <a:pt x="0" y="747883"/>
                  <a:pt x="0" y="731214"/>
                </a:cubicBezTo>
                <a:cubicBezTo>
                  <a:pt x="0" y="714545"/>
                  <a:pt x="11510" y="681207"/>
                  <a:pt x="19050" y="662157"/>
                </a:cubicBezTo>
                <a:cubicBezTo>
                  <a:pt x="26590" y="643107"/>
                  <a:pt x="29765" y="627233"/>
                  <a:pt x="35718" y="616914"/>
                </a:cubicBezTo>
                <a:cubicBezTo>
                  <a:pt x="41671" y="606595"/>
                  <a:pt x="43656" y="622468"/>
                  <a:pt x="54768" y="600243"/>
                </a:cubicBezTo>
                <a:cubicBezTo>
                  <a:pt x="53180" y="579722"/>
                  <a:pt x="91280" y="513725"/>
                  <a:pt x="111917" y="483563"/>
                </a:cubicBezTo>
                <a:cubicBezTo>
                  <a:pt x="124617" y="459354"/>
                  <a:pt x="125015" y="468086"/>
                  <a:pt x="138112" y="454989"/>
                </a:cubicBezTo>
                <a:cubicBezTo>
                  <a:pt x="151209" y="441892"/>
                  <a:pt x="178196" y="416093"/>
                  <a:pt x="190499" y="404981"/>
                </a:cubicBezTo>
                <a:cubicBezTo>
                  <a:pt x="202802" y="393869"/>
                  <a:pt x="195262" y="389901"/>
                  <a:pt x="202406" y="383551"/>
                </a:cubicBezTo>
                <a:cubicBezTo>
                  <a:pt x="209550" y="377201"/>
                  <a:pt x="226615" y="376804"/>
                  <a:pt x="233362" y="366882"/>
                </a:cubicBezTo>
                <a:cubicBezTo>
                  <a:pt x="240109" y="356960"/>
                  <a:pt x="250824" y="337909"/>
                  <a:pt x="252411" y="328781"/>
                </a:cubicBezTo>
                <a:cubicBezTo>
                  <a:pt x="253999" y="319653"/>
                  <a:pt x="238124" y="321638"/>
                  <a:pt x="230981" y="314495"/>
                </a:cubicBezTo>
                <a:cubicBezTo>
                  <a:pt x="223838" y="307352"/>
                  <a:pt x="221059" y="290286"/>
                  <a:pt x="209550" y="285920"/>
                </a:cubicBezTo>
                <a:cubicBezTo>
                  <a:pt x="198041" y="281554"/>
                  <a:pt x="186531" y="288697"/>
                  <a:pt x="166687" y="278775"/>
                </a:cubicBezTo>
                <a:cubicBezTo>
                  <a:pt x="127794" y="229678"/>
                  <a:pt x="112712" y="249803"/>
                  <a:pt x="92868" y="240675"/>
                </a:cubicBezTo>
                <a:cubicBezTo>
                  <a:pt x="73024" y="231547"/>
                  <a:pt x="53180" y="231150"/>
                  <a:pt x="47624" y="224006"/>
                </a:cubicBezTo>
                <a:cubicBezTo>
                  <a:pt x="42068" y="216862"/>
                  <a:pt x="46037" y="197019"/>
                  <a:pt x="52387" y="185906"/>
                </a:cubicBezTo>
                <a:cubicBezTo>
                  <a:pt x="58737" y="174794"/>
                  <a:pt x="49610" y="164475"/>
                  <a:pt x="57150" y="157331"/>
                </a:cubicBezTo>
                <a:cubicBezTo>
                  <a:pt x="64691" y="150187"/>
                  <a:pt x="89693" y="149393"/>
                  <a:pt x="97630" y="143043"/>
                </a:cubicBezTo>
                <a:cubicBezTo>
                  <a:pt x="111918" y="126771"/>
                  <a:pt x="123428" y="123993"/>
                  <a:pt x="133350" y="119231"/>
                </a:cubicBezTo>
                <a:cubicBezTo>
                  <a:pt x="143272" y="114469"/>
                  <a:pt x="150414" y="119627"/>
                  <a:pt x="157161" y="114468"/>
                </a:cubicBezTo>
                <a:cubicBezTo>
                  <a:pt x="163908" y="109309"/>
                  <a:pt x="167481" y="100578"/>
                  <a:pt x="173831" y="95419"/>
                </a:cubicBezTo>
                <a:cubicBezTo>
                  <a:pt x="180181" y="90260"/>
                  <a:pt x="193277" y="91847"/>
                  <a:pt x="202405" y="88275"/>
                </a:cubicBezTo>
                <a:cubicBezTo>
                  <a:pt x="211533" y="84703"/>
                  <a:pt x="215502" y="76369"/>
                  <a:pt x="228599" y="73988"/>
                </a:cubicBezTo>
                <a:cubicBezTo>
                  <a:pt x="241696" y="71607"/>
                  <a:pt x="259554" y="66049"/>
                  <a:pt x="273842" y="69224"/>
                </a:cubicBezTo>
                <a:cubicBezTo>
                  <a:pt x="302020" y="61684"/>
                  <a:pt x="286146" y="89863"/>
                  <a:pt x="321468" y="93038"/>
                </a:cubicBezTo>
                <a:cubicBezTo>
                  <a:pt x="334168" y="96610"/>
                  <a:pt x="338930" y="86291"/>
                  <a:pt x="354805" y="83513"/>
                </a:cubicBezTo>
                <a:cubicBezTo>
                  <a:pt x="365521" y="81529"/>
                  <a:pt x="365917" y="94229"/>
                  <a:pt x="376236" y="93038"/>
                </a:cubicBezTo>
                <a:cubicBezTo>
                  <a:pt x="381792" y="93038"/>
                  <a:pt x="376633" y="79147"/>
                  <a:pt x="383380" y="76369"/>
                </a:cubicBezTo>
                <a:cubicBezTo>
                  <a:pt x="390127" y="73591"/>
                  <a:pt x="406002" y="75179"/>
                  <a:pt x="416718" y="76369"/>
                </a:cubicBezTo>
                <a:cubicBezTo>
                  <a:pt x="438546" y="74782"/>
                  <a:pt x="440928" y="88672"/>
                  <a:pt x="452437" y="90656"/>
                </a:cubicBezTo>
                <a:cubicBezTo>
                  <a:pt x="463946" y="92640"/>
                  <a:pt x="473471" y="85893"/>
                  <a:pt x="485774" y="88274"/>
                </a:cubicBezTo>
                <a:cubicBezTo>
                  <a:pt x="498077" y="90655"/>
                  <a:pt x="516018" y="95915"/>
                  <a:pt x="526256" y="97800"/>
                </a:cubicBezTo>
                <a:cubicBezTo>
                  <a:pt x="536494" y="99685"/>
                  <a:pt x="544824" y="103159"/>
                  <a:pt x="547205" y="99587"/>
                </a:cubicBezTo>
                <a:cubicBezTo>
                  <a:pt x="549586" y="96015"/>
                  <a:pt x="546813" y="83414"/>
                  <a:pt x="540543" y="76369"/>
                </a:cubicBezTo>
                <a:cubicBezTo>
                  <a:pt x="534273" y="69324"/>
                  <a:pt x="506809" y="65256"/>
                  <a:pt x="509587" y="57319"/>
                </a:cubicBezTo>
                <a:cubicBezTo>
                  <a:pt x="512365" y="49382"/>
                  <a:pt x="564753" y="53747"/>
                  <a:pt x="581025" y="50175"/>
                </a:cubicBezTo>
                <a:cubicBezTo>
                  <a:pt x="597297" y="46603"/>
                  <a:pt x="593725" y="35888"/>
                  <a:pt x="602456" y="28744"/>
                </a:cubicBezTo>
                <a:cubicBezTo>
                  <a:pt x="611187" y="21600"/>
                  <a:pt x="625078" y="12869"/>
                  <a:pt x="633412" y="7313"/>
                </a:cubicBezTo>
                <a:cubicBezTo>
                  <a:pt x="641746" y="1757"/>
                  <a:pt x="650081" y="5327"/>
                  <a:pt x="657225" y="2549"/>
                </a:cubicBezTo>
                <a:cubicBezTo>
                  <a:pt x="664369" y="-229"/>
                  <a:pt x="670719" y="-1419"/>
                  <a:pt x="676275" y="2550"/>
                </a:cubicBezTo>
                <a:cubicBezTo>
                  <a:pt x="681831" y="6519"/>
                  <a:pt x="675084" y="19219"/>
                  <a:pt x="681037" y="31125"/>
                </a:cubicBezTo>
                <a:cubicBezTo>
                  <a:pt x="686990" y="43031"/>
                  <a:pt x="696516" y="72797"/>
                  <a:pt x="704850" y="83513"/>
                </a:cubicBezTo>
                <a:cubicBezTo>
                  <a:pt x="713184" y="94229"/>
                  <a:pt x="727868" y="88275"/>
                  <a:pt x="731043" y="95419"/>
                </a:cubicBezTo>
                <a:cubicBezTo>
                  <a:pt x="734218" y="102563"/>
                  <a:pt x="727868" y="110500"/>
                  <a:pt x="731043" y="116850"/>
                </a:cubicBezTo>
                <a:cubicBezTo>
                  <a:pt x="734218" y="123200"/>
                  <a:pt x="750490" y="118835"/>
                  <a:pt x="757237" y="123994"/>
                </a:cubicBezTo>
                <a:cubicBezTo>
                  <a:pt x="763984" y="129153"/>
                  <a:pt x="764381" y="146614"/>
                  <a:pt x="771525" y="147805"/>
                </a:cubicBezTo>
                <a:cubicBezTo>
                  <a:pt x="778669" y="148996"/>
                  <a:pt x="780653" y="145425"/>
                  <a:pt x="792956" y="140663"/>
                </a:cubicBezTo>
                <a:cubicBezTo>
                  <a:pt x="805259" y="135901"/>
                  <a:pt x="834627" y="128756"/>
                  <a:pt x="845343" y="119231"/>
                </a:cubicBezTo>
                <a:cubicBezTo>
                  <a:pt x="856059" y="109706"/>
                  <a:pt x="843359" y="90656"/>
                  <a:pt x="850106" y="81131"/>
                </a:cubicBezTo>
                <a:cubicBezTo>
                  <a:pt x="856853" y="71606"/>
                  <a:pt x="877094" y="64462"/>
                  <a:pt x="885825" y="62081"/>
                </a:cubicBezTo>
                <a:cubicBezTo>
                  <a:pt x="894556" y="59700"/>
                  <a:pt x="903287" y="54541"/>
                  <a:pt x="909637" y="57319"/>
                </a:cubicBezTo>
                <a:cubicBezTo>
                  <a:pt x="915987" y="60097"/>
                  <a:pt x="919956" y="74384"/>
                  <a:pt x="923925" y="78750"/>
                </a:cubicBezTo>
                <a:cubicBezTo>
                  <a:pt x="927894" y="83116"/>
                  <a:pt x="936228" y="69622"/>
                  <a:pt x="942975" y="71606"/>
                </a:cubicBezTo>
                <a:cubicBezTo>
                  <a:pt x="949722" y="73590"/>
                  <a:pt x="955675" y="90259"/>
                  <a:pt x="964406" y="90656"/>
                </a:cubicBezTo>
                <a:cubicBezTo>
                  <a:pt x="973137" y="91053"/>
                  <a:pt x="980678" y="80735"/>
                  <a:pt x="985837" y="85894"/>
                </a:cubicBezTo>
                <a:cubicBezTo>
                  <a:pt x="990996" y="91053"/>
                  <a:pt x="994964" y="107721"/>
                  <a:pt x="995361" y="114468"/>
                </a:cubicBezTo>
                <a:cubicBezTo>
                  <a:pt x="995758" y="121215"/>
                  <a:pt x="1001314" y="137091"/>
                  <a:pt x="1002505" y="145425"/>
                </a:cubicBezTo>
                <a:cubicBezTo>
                  <a:pt x="1003696" y="153760"/>
                  <a:pt x="1000125" y="158125"/>
                  <a:pt x="1002506" y="164475"/>
                </a:cubicBezTo>
                <a:cubicBezTo>
                  <a:pt x="1004887" y="170825"/>
                  <a:pt x="1018381" y="176382"/>
                  <a:pt x="1023937" y="183526"/>
                </a:cubicBezTo>
                <a:cubicBezTo>
                  <a:pt x="1029493" y="190670"/>
                  <a:pt x="1035446" y="193052"/>
                  <a:pt x="1035843" y="207339"/>
                </a:cubicBezTo>
                <a:cubicBezTo>
                  <a:pt x="1036240" y="221626"/>
                  <a:pt x="1008856" y="234723"/>
                  <a:pt x="1019175" y="269251"/>
                </a:cubicBezTo>
                <a:cubicBezTo>
                  <a:pt x="1029494" y="303779"/>
                  <a:pt x="1050924" y="367279"/>
                  <a:pt x="1064418" y="395457"/>
                </a:cubicBezTo>
                <a:cubicBezTo>
                  <a:pt x="1077912" y="423635"/>
                  <a:pt x="1108470" y="428795"/>
                  <a:pt x="1119186" y="438320"/>
                </a:cubicBezTo>
                <a:cubicBezTo>
                  <a:pt x="1129902" y="447845"/>
                  <a:pt x="1136252" y="445463"/>
                  <a:pt x="1140618" y="452607"/>
                </a:cubicBezTo>
                <a:cubicBezTo>
                  <a:pt x="1144984" y="459751"/>
                  <a:pt x="1134665" y="468086"/>
                  <a:pt x="1135856" y="478801"/>
                </a:cubicBezTo>
                <a:cubicBezTo>
                  <a:pt x="1137047" y="489516"/>
                  <a:pt x="1142206" y="506582"/>
                  <a:pt x="1147762" y="516901"/>
                </a:cubicBezTo>
                <a:cubicBezTo>
                  <a:pt x="1153318" y="527220"/>
                  <a:pt x="1166812" y="529601"/>
                  <a:pt x="1178718" y="543095"/>
                </a:cubicBezTo>
                <a:cubicBezTo>
                  <a:pt x="1190624" y="556589"/>
                  <a:pt x="1206500" y="583577"/>
                  <a:pt x="1219200" y="597864"/>
                </a:cubicBezTo>
                <a:cubicBezTo>
                  <a:pt x="1231900" y="612152"/>
                  <a:pt x="1242379" y="600758"/>
                  <a:pt x="1252537" y="612151"/>
                </a:cubicBezTo>
                <a:cubicBezTo>
                  <a:pt x="1262695" y="623545"/>
                  <a:pt x="1280149" y="649953"/>
                  <a:pt x="1280149" y="666225"/>
                </a:cubicBezTo>
                <a:cubicBezTo>
                  <a:pt x="1280149" y="682497"/>
                  <a:pt x="1268648" y="716810"/>
                  <a:pt x="1254918" y="726451"/>
                </a:cubicBezTo>
                <a:cubicBezTo>
                  <a:pt x="1241188" y="736092"/>
                  <a:pt x="1214040" y="719308"/>
                  <a:pt x="1197768" y="724070"/>
                </a:cubicBezTo>
                <a:cubicBezTo>
                  <a:pt x="1181496" y="728832"/>
                  <a:pt x="1194990" y="751057"/>
                  <a:pt x="1181099" y="764551"/>
                </a:cubicBezTo>
                <a:cubicBezTo>
                  <a:pt x="1167209" y="778045"/>
                  <a:pt x="1130299" y="783998"/>
                  <a:pt x="1112043" y="795507"/>
                </a:cubicBezTo>
                <a:cubicBezTo>
                  <a:pt x="1093787" y="807016"/>
                  <a:pt x="1075134" y="819716"/>
                  <a:pt x="1071562" y="833607"/>
                </a:cubicBezTo>
                <a:cubicBezTo>
                  <a:pt x="1067990" y="847498"/>
                  <a:pt x="1087437" y="870914"/>
                  <a:pt x="1092993" y="888376"/>
                </a:cubicBezTo>
                <a:cubicBezTo>
                  <a:pt x="1098549" y="905838"/>
                  <a:pt x="1095772" y="920920"/>
                  <a:pt x="1097756" y="936001"/>
                </a:cubicBezTo>
                <a:cubicBezTo>
                  <a:pt x="1099740" y="951082"/>
                  <a:pt x="1108074" y="970925"/>
                  <a:pt x="1104899" y="978863"/>
                </a:cubicBezTo>
                <a:cubicBezTo>
                  <a:pt x="1101724" y="986801"/>
                  <a:pt x="1093787" y="990769"/>
                  <a:pt x="1085850" y="986007"/>
                </a:cubicBezTo>
                <a:cubicBezTo>
                  <a:pt x="1077913" y="981245"/>
                  <a:pt x="1066006" y="959020"/>
                  <a:pt x="1057275" y="950289"/>
                </a:cubicBezTo>
                <a:cubicBezTo>
                  <a:pt x="1048544" y="941558"/>
                  <a:pt x="1044178" y="955051"/>
                  <a:pt x="1033462" y="950289"/>
                </a:cubicBezTo>
                <a:cubicBezTo>
                  <a:pt x="1022746" y="945527"/>
                  <a:pt x="1006872" y="921714"/>
                  <a:pt x="992981" y="921714"/>
                </a:cubicBezTo>
                <a:cubicBezTo>
                  <a:pt x="979090" y="921714"/>
                  <a:pt x="964008" y="941162"/>
                  <a:pt x="952499" y="945527"/>
                </a:cubicBezTo>
                <a:cubicBezTo>
                  <a:pt x="940990" y="949892"/>
                  <a:pt x="938212" y="940367"/>
                  <a:pt x="923925" y="940764"/>
                </a:cubicBezTo>
                <a:cubicBezTo>
                  <a:pt x="909638" y="941161"/>
                  <a:pt x="891778" y="952670"/>
                  <a:pt x="876300" y="955051"/>
                </a:cubicBezTo>
                <a:cubicBezTo>
                  <a:pt x="860822" y="957432"/>
                  <a:pt x="844153" y="959417"/>
                  <a:pt x="831056" y="962195"/>
                </a:cubicBezTo>
                <a:cubicBezTo>
                  <a:pt x="817959" y="964973"/>
                  <a:pt x="799702" y="963782"/>
                  <a:pt x="788193" y="964576"/>
                </a:cubicBezTo>
                <a:cubicBezTo>
                  <a:pt x="776684" y="965370"/>
                  <a:pt x="773112" y="964181"/>
                  <a:pt x="762000" y="959815"/>
                </a:cubicBezTo>
                <a:cubicBezTo>
                  <a:pt x="750888" y="955449"/>
                  <a:pt x="746205" y="937721"/>
                  <a:pt x="728662" y="931239"/>
                </a:cubicBezTo>
                <a:cubicBezTo>
                  <a:pt x="711119" y="924757"/>
                  <a:pt x="680952" y="922905"/>
                  <a:pt x="656743" y="920920"/>
                </a:cubicBezTo>
                <a:cubicBezTo>
                  <a:pt x="632534" y="918936"/>
                  <a:pt x="605154" y="912850"/>
                  <a:pt x="583406" y="919332"/>
                </a:cubicBezTo>
                <a:cubicBezTo>
                  <a:pt x="561658" y="925814"/>
                  <a:pt x="548481" y="961401"/>
                  <a:pt x="526256" y="959814"/>
                </a:cubicBezTo>
                <a:cubicBezTo>
                  <a:pt x="504031" y="958227"/>
                  <a:pt x="524272" y="918936"/>
                  <a:pt x="507206" y="902664"/>
                </a:cubicBezTo>
                <a:cubicBezTo>
                  <a:pt x="490140" y="886392"/>
                  <a:pt x="437356" y="890361"/>
                  <a:pt x="419100" y="885995"/>
                </a:cubicBezTo>
                <a:cubicBezTo>
                  <a:pt x="400844" y="881629"/>
                  <a:pt x="403621" y="899886"/>
                  <a:pt x="388143" y="895520"/>
                </a:cubicBezTo>
                <a:cubicBezTo>
                  <a:pt x="372665" y="891154"/>
                  <a:pt x="354013" y="860198"/>
                  <a:pt x="342900" y="850276"/>
                </a:cubicBezTo>
                <a:cubicBezTo>
                  <a:pt x="331788" y="840354"/>
                  <a:pt x="319484" y="851070"/>
                  <a:pt x="309562" y="845514"/>
                </a:cubicBezTo>
                <a:cubicBezTo>
                  <a:pt x="299640" y="839958"/>
                  <a:pt x="298052" y="822892"/>
                  <a:pt x="283368" y="816939"/>
                </a:cubicBezTo>
                <a:cubicBezTo>
                  <a:pt x="268684" y="810986"/>
                  <a:pt x="242490" y="811498"/>
                  <a:pt x="233362" y="800270"/>
                </a:cubicBezTo>
                <a:cubicBezTo>
                  <a:pt x="186531" y="776342"/>
                  <a:pt x="234154" y="763460"/>
                  <a:pt x="226217" y="759094"/>
                </a:cubicBez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6" name="Полілінія 25"/>
          <p:cNvSpPr/>
          <p:nvPr/>
        </p:nvSpPr>
        <p:spPr>
          <a:xfrm>
            <a:off x="4371490" y="2059991"/>
            <a:ext cx="3210409" cy="1734205"/>
          </a:xfrm>
          <a:custGeom>
            <a:avLst/>
            <a:gdLst>
              <a:gd name="connsiteX0" fmla="*/ 2934184 w 3211408"/>
              <a:gd name="connsiteY0" fmla="*/ 0 h 1745313"/>
              <a:gd name="connsiteX1" fmla="*/ 2984984 w 3211408"/>
              <a:gd name="connsiteY1" fmla="*/ 28575 h 1745313"/>
              <a:gd name="connsiteX2" fmla="*/ 3016734 w 3211408"/>
              <a:gd name="connsiteY2" fmla="*/ 107950 h 1745313"/>
              <a:gd name="connsiteX3" fmla="*/ 3089759 w 3211408"/>
              <a:gd name="connsiteY3" fmla="*/ 130175 h 1745313"/>
              <a:gd name="connsiteX4" fmla="*/ 3134209 w 3211408"/>
              <a:gd name="connsiteY4" fmla="*/ 152400 h 1745313"/>
              <a:gd name="connsiteX5" fmla="*/ 3178659 w 3211408"/>
              <a:gd name="connsiteY5" fmla="*/ 184150 h 1745313"/>
              <a:gd name="connsiteX6" fmla="*/ 3210409 w 3211408"/>
              <a:gd name="connsiteY6" fmla="*/ 215900 h 1745313"/>
              <a:gd name="connsiteX7" fmla="*/ 3204059 w 3211408"/>
              <a:gd name="connsiteY7" fmla="*/ 254000 h 1745313"/>
              <a:gd name="connsiteX8" fmla="*/ 3210409 w 3211408"/>
              <a:gd name="connsiteY8" fmla="*/ 301625 h 1745313"/>
              <a:gd name="connsiteX9" fmla="*/ 3194534 w 3211408"/>
              <a:gd name="connsiteY9" fmla="*/ 333375 h 1745313"/>
              <a:gd name="connsiteX10" fmla="*/ 3191359 w 3211408"/>
              <a:gd name="connsiteY10" fmla="*/ 374650 h 1745313"/>
              <a:gd name="connsiteX11" fmla="*/ 3207234 w 3211408"/>
              <a:gd name="connsiteY11" fmla="*/ 396875 h 1745313"/>
              <a:gd name="connsiteX12" fmla="*/ 3197709 w 3211408"/>
              <a:gd name="connsiteY12" fmla="*/ 438150 h 1745313"/>
              <a:gd name="connsiteX13" fmla="*/ 3178659 w 3211408"/>
              <a:gd name="connsiteY13" fmla="*/ 460375 h 1745313"/>
              <a:gd name="connsiteX14" fmla="*/ 3191359 w 3211408"/>
              <a:gd name="connsiteY14" fmla="*/ 527050 h 1745313"/>
              <a:gd name="connsiteX15" fmla="*/ 3191359 w 3211408"/>
              <a:gd name="connsiteY15" fmla="*/ 561975 h 1745313"/>
              <a:gd name="connsiteX16" fmla="*/ 3169134 w 3211408"/>
              <a:gd name="connsiteY16" fmla="*/ 590550 h 1745313"/>
              <a:gd name="connsiteX17" fmla="*/ 3140559 w 3211408"/>
              <a:gd name="connsiteY17" fmla="*/ 603250 h 1745313"/>
              <a:gd name="connsiteX18" fmla="*/ 3083409 w 3211408"/>
              <a:gd name="connsiteY18" fmla="*/ 609600 h 1745313"/>
              <a:gd name="connsiteX19" fmla="*/ 3064359 w 3211408"/>
              <a:gd name="connsiteY19" fmla="*/ 638175 h 1745313"/>
              <a:gd name="connsiteX20" fmla="*/ 3023084 w 3211408"/>
              <a:gd name="connsiteY20" fmla="*/ 676275 h 1745313"/>
              <a:gd name="connsiteX21" fmla="*/ 2994509 w 3211408"/>
              <a:gd name="connsiteY21" fmla="*/ 682625 h 1745313"/>
              <a:gd name="connsiteX22" fmla="*/ 2937359 w 3211408"/>
              <a:gd name="connsiteY22" fmla="*/ 673100 h 1745313"/>
              <a:gd name="connsiteX23" fmla="*/ 2877034 w 3211408"/>
              <a:gd name="connsiteY23" fmla="*/ 701675 h 1745313"/>
              <a:gd name="connsiteX24" fmla="*/ 2823059 w 3211408"/>
              <a:gd name="connsiteY24" fmla="*/ 730250 h 1745313"/>
              <a:gd name="connsiteX25" fmla="*/ 2788134 w 3211408"/>
              <a:gd name="connsiteY25" fmla="*/ 746125 h 1745313"/>
              <a:gd name="connsiteX26" fmla="*/ 2756384 w 3211408"/>
              <a:gd name="connsiteY26" fmla="*/ 727075 h 1745313"/>
              <a:gd name="connsiteX27" fmla="*/ 2737334 w 3211408"/>
              <a:gd name="connsiteY27" fmla="*/ 749300 h 1745313"/>
              <a:gd name="connsiteX28" fmla="*/ 2708759 w 3211408"/>
              <a:gd name="connsiteY28" fmla="*/ 774700 h 1745313"/>
              <a:gd name="connsiteX29" fmla="*/ 2680184 w 3211408"/>
              <a:gd name="connsiteY29" fmla="*/ 758825 h 1745313"/>
              <a:gd name="connsiteX30" fmla="*/ 2661134 w 3211408"/>
              <a:gd name="connsiteY30" fmla="*/ 787400 h 1745313"/>
              <a:gd name="connsiteX31" fmla="*/ 2629384 w 3211408"/>
              <a:gd name="connsiteY31" fmla="*/ 784225 h 1745313"/>
              <a:gd name="connsiteX32" fmla="*/ 2629384 w 3211408"/>
              <a:gd name="connsiteY32" fmla="*/ 771525 h 1745313"/>
              <a:gd name="connsiteX33" fmla="*/ 2600809 w 3211408"/>
              <a:gd name="connsiteY33" fmla="*/ 771525 h 1745313"/>
              <a:gd name="connsiteX34" fmla="*/ 2581759 w 3211408"/>
              <a:gd name="connsiteY34" fmla="*/ 762000 h 1745313"/>
              <a:gd name="connsiteX35" fmla="*/ 2559534 w 3211408"/>
              <a:gd name="connsiteY35" fmla="*/ 768350 h 1745313"/>
              <a:gd name="connsiteX36" fmla="*/ 2492859 w 3211408"/>
              <a:gd name="connsiteY36" fmla="*/ 803275 h 1745313"/>
              <a:gd name="connsiteX37" fmla="*/ 2470634 w 3211408"/>
              <a:gd name="connsiteY37" fmla="*/ 841375 h 1745313"/>
              <a:gd name="connsiteX38" fmla="*/ 2432534 w 3211408"/>
              <a:gd name="connsiteY38" fmla="*/ 863600 h 1745313"/>
              <a:gd name="connsiteX39" fmla="*/ 2413484 w 3211408"/>
              <a:gd name="connsiteY39" fmla="*/ 879475 h 1745313"/>
              <a:gd name="connsiteX40" fmla="*/ 2410309 w 3211408"/>
              <a:gd name="connsiteY40" fmla="*/ 904875 h 1745313"/>
              <a:gd name="connsiteX41" fmla="*/ 2365859 w 3211408"/>
              <a:gd name="connsiteY41" fmla="*/ 908050 h 1745313"/>
              <a:gd name="connsiteX42" fmla="*/ 2362684 w 3211408"/>
              <a:gd name="connsiteY42" fmla="*/ 946150 h 1745313"/>
              <a:gd name="connsiteX43" fmla="*/ 2349984 w 3211408"/>
              <a:gd name="connsiteY43" fmla="*/ 971550 h 1745313"/>
              <a:gd name="connsiteX44" fmla="*/ 2330934 w 3211408"/>
              <a:gd name="connsiteY44" fmla="*/ 981075 h 1745313"/>
              <a:gd name="connsiteX45" fmla="*/ 2296009 w 3211408"/>
              <a:gd name="connsiteY45" fmla="*/ 981075 h 1745313"/>
              <a:gd name="connsiteX46" fmla="*/ 2286484 w 3211408"/>
              <a:gd name="connsiteY46" fmla="*/ 1012825 h 1745313"/>
              <a:gd name="connsiteX47" fmla="*/ 2267434 w 3211408"/>
              <a:gd name="connsiteY47" fmla="*/ 1031875 h 1745313"/>
              <a:gd name="connsiteX48" fmla="*/ 2238859 w 3211408"/>
              <a:gd name="connsiteY48" fmla="*/ 1050925 h 1745313"/>
              <a:gd name="connsiteX49" fmla="*/ 2238859 w 3211408"/>
              <a:gd name="connsiteY49" fmla="*/ 1069975 h 1745313"/>
              <a:gd name="connsiteX50" fmla="*/ 2280134 w 3211408"/>
              <a:gd name="connsiteY50" fmla="*/ 1117600 h 1745313"/>
              <a:gd name="connsiteX51" fmla="*/ 2305534 w 3211408"/>
              <a:gd name="connsiteY51" fmla="*/ 1165225 h 1745313"/>
              <a:gd name="connsiteX52" fmla="*/ 2311884 w 3211408"/>
              <a:gd name="connsiteY52" fmla="*/ 1187450 h 1745313"/>
              <a:gd name="connsiteX53" fmla="*/ 2302359 w 3211408"/>
              <a:gd name="connsiteY53" fmla="*/ 1193800 h 1745313"/>
              <a:gd name="connsiteX54" fmla="*/ 2334109 w 3211408"/>
              <a:gd name="connsiteY54" fmla="*/ 1209675 h 1745313"/>
              <a:gd name="connsiteX55" fmla="*/ 2362684 w 3211408"/>
              <a:gd name="connsiteY55" fmla="*/ 1295400 h 1745313"/>
              <a:gd name="connsiteX56" fmla="*/ 2369034 w 3211408"/>
              <a:gd name="connsiteY56" fmla="*/ 1343025 h 1745313"/>
              <a:gd name="connsiteX57" fmla="*/ 2369034 w 3211408"/>
              <a:gd name="connsiteY57" fmla="*/ 1371600 h 1745313"/>
              <a:gd name="connsiteX58" fmla="*/ 2423009 w 3211408"/>
              <a:gd name="connsiteY58" fmla="*/ 1406525 h 1745313"/>
              <a:gd name="connsiteX59" fmla="*/ 2448409 w 3211408"/>
              <a:gd name="connsiteY59" fmla="*/ 1435100 h 1745313"/>
              <a:gd name="connsiteX60" fmla="*/ 2492859 w 3211408"/>
              <a:gd name="connsiteY60" fmla="*/ 1454150 h 1745313"/>
              <a:gd name="connsiteX61" fmla="*/ 2518259 w 3211408"/>
              <a:gd name="connsiteY61" fmla="*/ 1511300 h 1745313"/>
              <a:gd name="connsiteX62" fmla="*/ 2496034 w 3211408"/>
              <a:gd name="connsiteY62" fmla="*/ 1562100 h 1745313"/>
              <a:gd name="connsiteX63" fmla="*/ 2559534 w 3211408"/>
              <a:gd name="connsiteY63" fmla="*/ 1616075 h 1745313"/>
              <a:gd name="connsiteX64" fmla="*/ 2502384 w 3211408"/>
              <a:gd name="connsiteY64" fmla="*/ 1736725 h 1745313"/>
              <a:gd name="connsiteX65" fmla="*/ 2457934 w 3211408"/>
              <a:gd name="connsiteY65" fmla="*/ 1733550 h 1745313"/>
              <a:gd name="connsiteX66" fmla="*/ 2378559 w 3211408"/>
              <a:gd name="connsiteY66" fmla="*/ 1717675 h 1745313"/>
              <a:gd name="connsiteX67" fmla="*/ 2318234 w 3211408"/>
              <a:gd name="connsiteY67" fmla="*/ 1711325 h 1745313"/>
              <a:gd name="connsiteX68" fmla="*/ 2305534 w 3211408"/>
              <a:gd name="connsiteY68" fmla="*/ 1730375 h 1745313"/>
              <a:gd name="connsiteX69" fmla="*/ 2264259 w 3211408"/>
              <a:gd name="connsiteY69" fmla="*/ 1708150 h 1745313"/>
              <a:gd name="connsiteX70" fmla="*/ 2226159 w 3211408"/>
              <a:gd name="connsiteY70" fmla="*/ 1685925 h 1745313"/>
              <a:gd name="connsiteX71" fmla="*/ 2207109 w 3211408"/>
              <a:gd name="connsiteY71" fmla="*/ 1657350 h 1745313"/>
              <a:gd name="connsiteX72" fmla="*/ 2188059 w 3211408"/>
              <a:gd name="connsiteY72" fmla="*/ 1647825 h 1745313"/>
              <a:gd name="connsiteX73" fmla="*/ 2194409 w 3211408"/>
              <a:gd name="connsiteY73" fmla="*/ 1631950 h 1745313"/>
              <a:gd name="connsiteX74" fmla="*/ 2213459 w 3211408"/>
              <a:gd name="connsiteY74" fmla="*/ 1616075 h 1745313"/>
              <a:gd name="connsiteX75" fmla="*/ 2194409 w 3211408"/>
              <a:gd name="connsiteY75" fmla="*/ 1606550 h 1745313"/>
              <a:gd name="connsiteX76" fmla="*/ 2200759 w 3211408"/>
              <a:gd name="connsiteY76" fmla="*/ 1593850 h 1745313"/>
              <a:gd name="connsiteX77" fmla="*/ 2169009 w 3211408"/>
              <a:gd name="connsiteY77" fmla="*/ 1587500 h 1745313"/>
              <a:gd name="connsiteX78" fmla="*/ 2134084 w 3211408"/>
              <a:gd name="connsiteY78" fmla="*/ 1562100 h 1745313"/>
              <a:gd name="connsiteX79" fmla="*/ 2073759 w 3211408"/>
              <a:gd name="connsiteY79" fmla="*/ 1527175 h 1745313"/>
              <a:gd name="connsiteX80" fmla="*/ 2054709 w 3211408"/>
              <a:gd name="connsiteY80" fmla="*/ 1527175 h 1745313"/>
              <a:gd name="connsiteX81" fmla="*/ 2083284 w 3211408"/>
              <a:gd name="connsiteY81" fmla="*/ 1593850 h 1745313"/>
              <a:gd name="connsiteX82" fmla="*/ 2042009 w 3211408"/>
              <a:gd name="connsiteY82" fmla="*/ 1593850 h 1745313"/>
              <a:gd name="connsiteX83" fmla="*/ 2029309 w 3211408"/>
              <a:gd name="connsiteY83" fmla="*/ 1616075 h 1745313"/>
              <a:gd name="connsiteX84" fmla="*/ 2007084 w 3211408"/>
              <a:gd name="connsiteY84" fmla="*/ 1612900 h 1745313"/>
              <a:gd name="connsiteX85" fmla="*/ 1978509 w 3211408"/>
              <a:gd name="connsiteY85" fmla="*/ 1571625 h 1745313"/>
              <a:gd name="connsiteX86" fmla="*/ 1962634 w 3211408"/>
              <a:gd name="connsiteY86" fmla="*/ 1536700 h 1745313"/>
              <a:gd name="connsiteX87" fmla="*/ 1918184 w 3211408"/>
              <a:gd name="connsiteY87" fmla="*/ 1517650 h 1745313"/>
              <a:gd name="connsiteX88" fmla="*/ 1918184 w 3211408"/>
              <a:gd name="connsiteY88" fmla="*/ 1501775 h 1745313"/>
              <a:gd name="connsiteX89" fmla="*/ 1956284 w 3211408"/>
              <a:gd name="connsiteY89" fmla="*/ 1470025 h 1745313"/>
              <a:gd name="connsiteX90" fmla="*/ 1943584 w 3211408"/>
              <a:gd name="connsiteY90" fmla="*/ 1425575 h 1745313"/>
              <a:gd name="connsiteX91" fmla="*/ 1921359 w 3211408"/>
              <a:gd name="connsiteY91" fmla="*/ 1425575 h 1745313"/>
              <a:gd name="connsiteX92" fmla="*/ 1905484 w 3211408"/>
              <a:gd name="connsiteY92" fmla="*/ 1435100 h 1745313"/>
              <a:gd name="connsiteX93" fmla="*/ 1867384 w 3211408"/>
              <a:gd name="connsiteY93" fmla="*/ 1412875 h 1745313"/>
              <a:gd name="connsiteX94" fmla="*/ 1829284 w 3211408"/>
              <a:gd name="connsiteY94" fmla="*/ 1384300 h 1745313"/>
              <a:gd name="connsiteX95" fmla="*/ 1813409 w 3211408"/>
              <a:gd name="connsiteY95" fmla="*/ 1377950 h 1745313"/>
              <a:gd name="connsiteX96" fmla="*/ 1781659 w 3211408"/>
              <a:gd name="connsiteY96" fmla="*/ 1365250 h 1745313"/>
              <a:gd name="connsiteX97" fmla="*/ 1765784 w 3211408"/>
              <a:gd name="connsiteY97" fmla="*/ 1339850 h 1745313"/>
              <a:gd name="connsiteX98" fmla="*/ 1695934 w 3211408"/>
              <a:gd name="connsiteY98" fmla="*/ 1336675 h 1745313"/>
              <a:gd name="connsiteX99" fmla="*/ 1680059 w 3211408"/>
              <a:gd name="connsiteY99" fmla="*/ 1343025 h 1745313"/>
              <a:gd name="connsiteX100" fmla="*/ 1654659 w 3211408"/>
              <a:gd name="connsiteY100" fmla="*/ 1343025 h 1745313"/>
              <a:gd name="connsiteX101" fmla="*/ 1622909 w 3211408"/>
              <a:gd name="connsiteY101" fmla="*/ 1314450 h 1745313"/>
              <a:gd name="connsiteX102" fmla="*/ 1578459 w 3211408"/>
              <a:gd name="connsiteY102" fmla="*/ 1295400 h 1745313"/>
              <a:gd name="connsiteX103" fmla="*/ 1562584 w 3211408"/>
              <a:gd name="connsiteY103" fmla="*/ 1301750 h 1745313"/>
              <a:gd name="connsiteX104" fmla="*/ 1578459 w 3211408"/>
              <a:gd name="connsiteY104" fmla="*/ 1330325 h 1745313"/>
              <a:gd name="connsiteX105" fmla="*/ 1553059 w 3211408"/>
              <a:gd name="connsiteY105" fmla="*/ 1333500 h 1745313"/>
              <a:gd name="connsiteX106" fmla="*/ 1486384 w 3211408"/>
              <a:gd name="connsiteY106" fmla="*/ 1352550 h 1745313"/>
              <a:gd name="connsiteX107" fmla="*/ 1435584 w 3211408"/>
              <a:gd name="connsiteY107" fmla="*/ 1355725 h 1745313"/>
              <a:gd name="connsiteX108" fmla="*/ 1410184 w 3211408"/>
              <a:gd name="connsiteY108" fmla="*/ 1393825 h 1745313"/>
              <a:gd name="connsiteX109" fmla="*/ 1372084 w 3211408"/>
              <a:gd name="connsiteY109" fmla="*/ 1406525 h 1745313"/>
              <a:gd name="connsiteX110" fmla="*/ 1359384 w 3211408"/>
              <a:gd name="connsiteY110" fmla="*/ 1387475 h 1745313"/>
              <a:gd name="connsiteX111" fmla="*/ 1254609 w 3211408"/>
              <a:gd name="connsiteY111" fmla="*/ 1419225 h 1745313"/>
              <a:gd name="connsiteX112" fmla="*/ 1165709 w 3211408"/>
              <a:gd name="connsiteY112" fmla="*/ 1450975 h 1745313"/>
              <a:gd name="connsiteX113" fmla="*/ 1153009 w 3211408"/>
              <a:gd name="connsiteY113" fmla="*/ 1492250 h 1745313"/>
              <a:gd name="connsiteX114" fmla="*/ 1127609 w 3211408"/>
              <a:gd name="connsiteY114" fmla="*/ 1460500 h 1745313"/>
              <a:gd name="connsiteX115" fmla="*/ 1114909 w 3211408"/>
              <a:gd name="connsiteY115" fmla="*/ 1438275 h 1745313"/>
              <a:gd name="connsiteX116" fmla="*/ 1102209 w 3211408"/>
              <a:gd name="connsiteY116" fmla="*/ 1425575 h 1745313"/>
              <a:gd name="connsiteX117" fmla="*/ 1076809 w 3211408"/>
              <a:gd name="connsiteY117" fmla="*/ 1428750 h 1745313"/>
              <a:gd name="connsiteX118" fmla="*/ 1054584 w 3211408"/>
              <a:gd name="connsiteY118" fmla="*/ 1428750 h 1745313"/>
              <a:gd name="connsiteX119" fmla="*/ 1032359 w 3211408"/>
              <a:gd name="connsiteY119" fmla="*/ 1400175 h 1745313"/>
              <a:gd name="connsiteX120" fmla="*/ 994259 w 3211408"/>
              <a:gd name="connsiteY120" fmla="*/ 1397000 h 1745313"/>
              <a:gd name="connsiteX121" fmla="*/ 978384 w 3211408"/>
              <a:gd name="connsiteY121" fmla="*/ 1412875 h 1745313"/>
              <a:gd name="connsiteX122" fmla="*/ 965684 w 3211408"/>
              <a:gd name="connsiteY122" fmla="*/ 1422400 h 1745313"/>
              <a:gd name="connsiteX123" fmla="*/ 959334 w 3211408"/>
              <a:gd name="connsiteY123" fmla="*/ 1457325 h 1745313"/>
              <a:gd name="connsiteX124" fmla="*/ 933934 w 3211408"/>
              <a:gd name="connsiteY124" fmla="*/ 1476375 h 1745313"/>
              <a:gd name="connsiteX125" fmla="*/ 908534 w 3211408"/>
              <a:gd name="connsiteY125" fmla="*/ 1485900 h 1745313"/>
              <a:gd name="connsiteX126" fmla="*/ 895834 w 3211408"/>
              <a:gd name="connsiteY126" fmla="*/ 1498600 h 1745313"/>
              <a:gd name="connsiteX127" fmla="*/ 883134 w 3211408"/>
              <a:gd name="connsiteY127" fmla="*/ 1485900 h 1745313"/>
              <a:gd name="connsiteX128" fmla="*/ 879959 w 3211408"/>
              <a:gd name="connsiteY128" fmla="*/ 1466850 h 1745313"/>
              <a:gd name="connsiteX129" fmla="*/ 851384 w 3211408"/>
              <a:gd name="connsiteY129" fmla="*/ 1466850 h 1745313"/>
              <a:gd name="connsiteX130" fmla="*/ 848209 w 3211408"/>
              <a:gd name="connsiteY130" fmla="*/ 1438275 h 1745313"/>
              <a:gd name="connsiteX131" fmla="*/ 822809 w 3211408"/>
              <a:gd name="connsiteY131" fmla="*/ 1416050 h 1745313"/>
              <a:gd name="connsiteX132" fmla="*/ 797409 w 3211408"/>
              <a:gd name="connsiteY132" fmla="*/ 1371600 h 1745313"/>
              <a:gd name="connsiteX133" fmla="*/ 787884 w 3211408"/>
              <a:gd name="connsiteY133" fmla="*/ 1349375 h 1745313"/>
              <a:gd name="connsiteX134" fmla="*/ 749784 w 3211408"/>
              <a:gd name="connsiteY134" fmla="*/ 1358900 h 1745313"/>
              <a:gd name="connsiteX135" fmla="*/ 708509 w 3211408"/>
              <a:gd name="connsiteY135" fmla="*/ 1397000 h 1745313"/>
              <a:gd name="connsiteX136" fmla="*/ 676759 w 3211408"/>
              <a:gd name="connsiteY136" fmla="*/ 1403350 h 1745313"/>
              <a:gd name="connsiteX137" fmla="*/ 625959 w 3211408"/>
              <a:gd name="connsiteY137" fmla="*/ 1412875 h 1745313"/>
              <a:gd name="connsiteX138" fmla="*/ 645009 w 3211408"/>
              <a:gd name="connsiteY138" fmla="*/ 1425575 h 1745313"/>
              <a:gd name="connsiteX139" fmla="*/ 670409 w 3211408"/>
              <a:gd name="connsiteY139" fmla="*/ 1441450 h 1745313"/>
              <a:gd name="connsiteX140" fmla="*/ 635484 w 3211408"/>
              <a:gd name="connsiteY140" fmla="*/ 1460500 h 1745313"/>
              <a:gd name="connsiteX141" fmla="*/ 616434 w 3211408"/>
              <a:gd name="connsiteY141" fmla="*/ 1438275 h 1745313"/>
              <a:gd name="connsiteX142" fmla="*/ 591034 w 3211408"/>
              <a:gd name="connsiteY142" fmla="*/ 1431925 h 1745313"/>
              <a:gd name="connsiteX143" fmla="*/ 559284 w 3211408"/>
              <a:gd name="connsiteY143" fmla="*/ 1435100 h 1745313"/>
              <a:gd name="connsiteX144" fmla="*/ 556109 w 3211408"/>
              <a:gd name="connsiteY144" fmla="*/ 1419225 h 1745313"/>
              <a:gd name="connsiteX145" fmla="*/ 514834 w 3211408"/>
              <a:gd name="connsiteY145" fmla="*/ 1422400 h 1745313"/>
              <a:gd name="connsiteX146" fmla="*/ 483084 w 3211408"/>
              <a:gd name="connsiteY146" fmla="*/ 1431925 h 1745313"/>
              <a:gd name="connsiteX147" fmla="*/ 457684 w 3211408"/>
              <a:gd name="connsiteY147" fmla="*/ 1431925 h 1745313"/>
              <a:gd name="connsiteX148" fmla="*/ 425934 w 3211408"/>
              <a:gd name="connsiteY148" fmla="*/ 1431925 h 1745313"/>
              <a:gd name="connsiteX149" fmla="*/ 381484 w 3211408"/>
              <a:gd name="connsiteY149" fmla="*/ 1419225 h 1745313"/>
              <a:gd name="connsiteX150" fmla="*/ 343384 w 3211408"/>
              <a:gd name="connsiteY150" fmla="*/ 1428750 h 1745313"/>
              <a:gd name="connsiteX151" fmla="*/ 295759 w 3211408"/>
              <a:gd name="connsiteY151" fmla="*/ 1450975 h 1745313"/>
              <a:gd name="connsiteX152" fmla="*/ 254484 w 3211408"/>
              <a:gd name="connsiteY152" fmla="*/ 1466850 h 1745313"/>
              <a:gd name="connsiteX153" fmla="*/ 203684 w 3211408"/>
              <a:gd name="connsiteY153" fmla="*/ 1489075 h 1745313"/>
              <a:gd name="connsiteX154" fmla="*/ 143359 w 3211408"/>
              <a:gd name="connsiteY154" fmla="*/ 1517650 h 1745313"/>
              <a:gd name="connsiteX155" fmla="*/ 162409 w 3211408"/>
              <a:gd name="connsiteY155" fmla="*/ 1581150 h 1745313"/>
              <a:gd name="connsiteX156" fmla="*/ 127484 w 3211408"/>
              <a:gd name="connsiteY156" fmla="*/ 1562100 h 1745313"/>
              <a:gd name="connsiteX157" fmla="*/ 86209 w 3211408"/>
              <a:gd name="connsiteY157" fmla="*/ 1552575 h 1745313"/>
              <a:gd name="connsiteX158" fmla="*/ 83034 w 3211408"/>
              <a:gd name="connsiteY158" fmla="*/ 1530350 h 1745313"/>
              <a:gd name="connsiteX159" fmla="*/ 73509 w 3211408"/>
              <a:gd name="connsiteY159" fmla="*/ 1473200 h 1745313"/>
              <a:gd name="connsiteX160" fmla="*/ 57634 w 3211408"/>
              <a:gd name="connsiteY160" fmla="*/ 1463675 h 1745313"/>
              <a:gd name="connsiteX161" fmla="*/ 57634 w 3211408"/>
              <a:gd name="connsiteY161" fmla="*/ 1438275 h 1745313"/>
              <a:gd name="connsiteX162" fmla="*/ 76684 w 3211408"/>
              <a:gd name="connsiteY162" fmla="*/ 1397000 h 1745313"/>
              <a:gd name="connsiteX163" fmla="*/ 86209 w 3211408"/>
              <a:gd name="connsiteY163" fmla="*/ 1362075 h 1745313"/>
              <a:gd name="connsiteX164" fmla="*/ 70334 w 3211408"/>
              <a:gd name="connsiteY164" fmla="*/ 1339850 h 1745313"/>
              <a:gd name="connsiteX165" fmla="*/ 41759 w 3211408"/>
              <a:gd name="connsiteY165" fmla="*/ 1323975 h 1745313"/>
              <a:gd name="connsiteX166" fmla="*/ 19534 w 3211408"/>
              <a:gd name="connsiteY166" fmla="*/ 1263650 h 1745313"/>
              <a:gd name="connsiteX167" fmla="*/ 13184 w 3211408"/>
              <a:gd name="connsiteY167" fmla="*/ 1235075 h 1745313"/>
              <a:gd name="connsiteX168" fmla="*/ 484 w 3211408"/>
              <a:gd name="connsiteY168" fmla="*/ 1200150 h 1745313"/>
              <a:gd name="connsiteX169" fmla="*/ 3659 w 3211408"/>
              <a:gd name="connsiteY169" fmla="*/ 1171575 h 1745313"/>
              <a:gd name="connsiteX170" fmla="*/ 13184 w 3211408"/>
              <a:gd name="connsiteY170" fmla="*/ 1155700 h 1745313"/>
              <a:gd name="connsiteX171" fmla="*/ 13184 w 3211408"/>
              <a:gd name="connsiteY171" fmla="*/ 1130300 h 1745313"/>
              <a:gd name="connsiteX172" fmla="*/ 32234 w 3211408"/>
              <a:gd name="connsiteY172" fmla="*/ 1092200 h 1745313"/>
              <a:gd name="connsiteX173" fmla="*/ 25884 w 3211408"/>
              <a:gd name="connsiteY173" fmla="*/ 1057275 h 1745313"/>
              <a:gd name="connsiteX174" fmla="*/ 16359 w 3211408"/>
              <a:gd name="connsiteY174" fmla="*/ 1028700 h 1745313"/>
              <a:gd name="connsiteX175" fmla="*/ 35409 w 3211408"/>
              <a:gd name="connsiteY175" fmla="*/ 1016000 h 1745313"/>
              <a:gd name="connsiteX176" fmla="*/ 67159 w 3211408"/>
              <a:gd name="connsiteY176" fmla="*/ 977900 h 1745313"/>
              <a:gd name="connsiteX177" fmla="*/ 83034 w 3211408"/>
              <a:gd name="connsiteY177" fmla="*/ 965200 h 1745313"/>
              <a:gd name="connsiteX178" fmla="*/ 102084 w 3211408"/>
              <a:gd name="connsiteY178" fmla="*/ 920750 h 1745313"/>
              <a:gd name="connsiteX179" fmla="*/ 111609 w 3211408"/>
              <a:gd name="connsiteY179" fmla="*/ 895350 h 1745313"/>
              <a:gd name="connsiteX180" fmla="*/ 95734 w 3211408"/>
              <a:gd name="connsiteY180" fmla="*/ 796925 h 1745313"/>
              <a:gd name="connsiteX181" fmla="*/ 114784 w 3211408"/>
              <a:gd name="connsiteY181" fmla="*/ 758825 h 1745313"/>
              <a:gd name="connsiteX182" fmla="*/ 137009 w 3211408"/>
              <a:gd name="connsiteY182" fmla="*/ 749300 h 1745313"/>
              <a:gd name="connsiteX183" fmla="*/ 159234 w 3211408"/>
              <a:gd name="connsiteY183" fmla="*/ 752475 h 1745313"/>
              <a:gd name="connsiteX184" fmla="*/ 184634 w 3211408"/>
              <a:gd name="connsiteY184" fmla="*/ 765175 h 1745313"/>
              <a:gd name="connsiteX185" fmla="*/ 203684 w 3211408"/>
              <a:gd name="connsiteY185" fmla="*/ 774700 h 1745313"/>
              <a:gd name="connsiteX186" fmla="*/ 244959 w 3211408"/>
              <a:gd name="connsiteY186" fmla="*/ 774700 h 1745313"/>
              <a:gd name="connsiteX187" fmla="*/ 273534 w 3211408"/>
              <a:gd name="connsiteY187" fmla="*/ 771525 h 1745313"/>
              <a:gd name="connsiteX188" fmla="*/ 273534 w 3211408"/>
              <a:gd name="connsiteY188" fmla="*/ 749300 h 1745313"/>
              <a:gd name="connsiteX189" fmla="*/ 260834 w 3211408"/>
              <a:gd name="connsiteY189" fmla="*/ 736600 h 1745313"/>
              <a:gd name="connsiteX190" fmla="*/ 279884 w 3211408"/>
              <a:gd name="connsiteY190" fmla="*/ 717550 h 1745313"/>
              <a:gd name="connsiteX191" fmla="*/ 314809 w 3211408"/>
              <a:gd name="connsiteY191" fmla="*/ 704850 h 1745313"/>
              <a:gd name="connsiteX192" fmla="*/ 327509 w 3211408"/>
              <a:gd name="connsiteY192" fmla="*/ 695325 h 1745313"/>
              <a:gd name="connsiteX193" fmla="*/ 340209 w 3211408"/>
              <a:gd name="connsiteY193" fmla="*/ 676275 h 1745313"/>
              <a:gd name="connsiteX194" fmla="*/ 343384 w 3211408"/>
              <a:gd name="connsiteY194" fmla="*/ 631825 h 1745313"/>
              <a:gd name="connsiteX195" fmla="*/ 333859 w 3211408"/>
              <a:gd name="connsiteY195" fmla="*/ 619125 h 1745313"/>
              <a:gd name="connsiteX196" fmla="*/ 311634 w 3211408"/>
              <a:gd name="connsiteY196" fmla="*/ 600075 h 1745313"/>
              <a:gd name="connsiteX197" fmla="*/ 308459 w 3211408"/>
              <a:gd name="connsiteY197" fmla="*/ 571500 h 1745313"/>
              <a:gd name="connsiteX198" fmla="*/ 327509 w 3211408"/>
              <a:gd name="connsiteY198" fmla="*/ 549275 h 1745313"/>
              <a:gd name="connsiteX199" fmla="*/ 359259 w 3211408"/>
              <a:gd name="connsiteY199" fmla="*/ 549275 h 1745313"/>
              <a:gd name="connsiteX200" fmla="*/ 365609 w 3211408"/>
              <a:gd name="connsiteY200" fmla="*/ 498475 h 1745313"/>
              <a:gd name="connsiteX201" fmla="*/ 384659 w 3211408"/>
              <a:gd name="connsiteY201" fmla="*/ 466725 h 1745313"/>
              <a:gd name="connsiteX202" fmla="*/ 394184 w 3211408"/>
              <a:gd name="connsiteY202" fmla="*/ 438150 h 1745313"/>
              <a:gd name="connsiteX203" fmla="*/ 413234 w 3211408"/>
              <a:gd name="connsiteY203" fmla="*/ 425450 h 1745313"/>
              <a:gd name="connsiteX204" fmla="*/ 403709 w 3211408"/>
              <a:gd name="connsiteY204" fmla="*/ 400050 h 1745313"/>
              <a:gd name="connsiteX205" fmla="*/ 384659 w 3211408"/>
              <a:gd name="connsiteY205" fmla="*/ 387350 h 1745313"/>
              <a:gd name="connsiteX206" fmla="*/ 410059 w 3211408"/>
              <a:gd name="connsiteY206" fmla="*/ 371475 h 1745313"/>
              <a:gd name="connsiteX207" fmla="*/ 410059 w 3211408"/>
              <a:gd name="connsiteY207" fmla="*/ 342900 h 1745313"/>
              <a:gd name="connsiteX0" fmla="*/ 2934184 w 3211408"/>
              <a:gd name="connsiteY0" fmla="*/ 0 h 1745313"/>
              <a:gd name="connsiteX1" fmla="*/ 2975459 w 3211408"/>
              <a:gd name="connsiteY1" fmla="*/ 33337 h 1745313"/>
              <a:gd name="connsiteX2" fmla="*/ 3016734 w 3211408"/>
              <a:gd name="connsiteY2" fmla="*/ 107950 h 1745313"/>
              <a:gd name="connsiteX3" fmla="*/ 3089759 w 3211408"/>
              <a:gd name="connsiteY3" fmla="*/ 130175 h 1745313"/>
              <a:gd name="connsiteX4" fmla="*/ 3134209 w 3211408"/>
              <a:gd name="connsiteY4" fmla="*/ 152400 h 1745313"/>
              <a:gd name="connsiteX5" fmla="*/ 3178659 w 3211408"/>
              <a:gd name="connsiteY5" fmla="*/ 184150 h 1745313"/>
              <a:gd name="connsiteX6" fmla="*/ 3210409 w 3211408"/>
              <a:gd name="connsiteY6" fmla="*/ 215900 h 1745313"/>
              <a:gd name="connsiteX7" fmla="*/ 3204059 w 3211408"/>
              <a:gd name="connsiteY7" fmla="*/ 254000 h 1745313"/>
              <a:gd name="connsiteX8" fmla="*/ 3210409 w 3211408"/>
              <a:gd name="connsiteY8" fmla="*/ 301625 h 1745313"/>
              <a:gd name="connsiteX9" fmla="*/ 3194534 w 3211408"/>
              <a:gd name="connsiteY9" fmla="*/ 333375 h 1745313"/>
              <a:gd name="connsiteX10" fmla="*/ 3191359 w 3211408"/>
              <a:gd name="connsiteY10" fmla="*/ 374650 h 1745313"/>
              <a:gd name="connsiteX11" fmla="*/ 3207234 w 3211408"/>
              <a:gd name="connsiteY11" fmla="*/ 396875 h 1745313"/>
              <a:gd name="connsiteX12" fmla="*/ 3197709 w 3211408"/>
              <a:gd name="connsiteY12" fmla="*/ 438150 h 1745313"/>
              <a:gd name="connsiteX13" fmla="*/ 3178659 w 3211408"/>
              <a:gd name="connsiteY13" fmla="*/ 460375 h 1745313"/>
              <a:gd name="connsiteX14" fmla="*/ 3191359 w 3211408"/>
              <a:gd name="connsiteY14" fmla="*/ 527050 h 1745313"/>
              <a:gd name="connsiteX15" fmla="*/ 3191359 w 3211408"/>
              <a:gd name="connsiteY15" fmla="*/ 561975 h 1745313"/>
              <a:gd name="connsiteX16" fmla="*/ 3169134 w 3211408"/>
              <a:gd name="connsiteY16" fmla="*/ 590550 h 1745313"/>
              <a:gd name="connsiteX17" fmla="*/ 3140559 w 3211408"/>
              <a:gd name="connsiteY17" fmla="*/ 603250 h 1745313"/>
              <a:gd name="connsiteX18" fmla="*/ 3083409 w 3211408"/>
              <a:gd name="connsiteY18" fmla="*/ 609600 h 1745313"/>
              <a:gd name="connsiteX19" fmla="*/ 3064359 w 3211408"/>
              <a:gd name="connsiteY19" fmla="*/ 638175 h 1745313"/>
              <a:gd name="connsiteX20" fmla="*/ 3023084 w 3211408"/>
              <a:gd name="connsiteY20" fmla="*/ 676275 h 1745313"/>
              <a:gd name="connsiteX21" fmla="*/ 2994509 w 3211408"/>
              <a:gd name="connsiteY21" fmla="*/ 682625 h 1745313"/>
              <a:gd name="connsiteX22" fmla="*/ 2937359 w 3211408"/>
              <a:gd name="connsiteY22" fmla="*/ 673100 h 1745313"/>
              <a:gd name="connsiteX23" fmla="*/ 2877034 w 3211408"/>
              <a:gd name="connsiteY23" fmla="*/ 701675 h 1745313"/>
              <a:gd name="connsiteX24" fmla="*/ 2823059 w 3211408"/>
              <a:gd name="connsiteY24" fmla="*/ 730250 h 1745313"/>
              <a:gd name="connsiteX25" fmla="*/ 2788134 w 3211408"/>
              <a:gd name="connsiteY25" fmla="*/ 746125 h 1745313"/>
              <a:gd name="connsiteX26" fmla="*/ 2756384 w 3211408"/>
              <a:gd name="connsiteY26" fmla="*/ 727075 h 1745313"/>
              <a:gd name="connsiteX27" fmla="*/ 2737334 w 3211408"/>
              <a:gd name="connsiteY27" fmla="*/ 749300 h 1745313"/>
              <a:gd name="connsiteX28" fmla="*/ 2708759 w 3211408"/>
              <a:gd name="connsiteY28" fmla="*/ 774700 h 1745313"/>
              <a:gd name="connsiteX29" fmla="*/ 2680184 w 3211408"/>
              <a:gd name="connsiteY29" fmla="*/ 758825 h 1745313"/>
              <a:gd name="connsiteX30" fmla="*/ 2661134 w 3211408"/>
              <a:gd name="connsiteY30" fmla="*/ 787400 h 1745313"/>
              <a:gd name="connsiteX31" fmla="*/ 2629384 w 3211408"/>
              <a:gd name="connsiteY31" fmla="*/ 784225 h 1745313"/>
              <a:gd name="connsiteX32" fmla="*/ 2629384 w 3211408"/>
              <a:gd name="connsiteY32" fmla="*/ 771525 h 1745313"/>
              <a:gd name="connsiteX33" fmla="*/ 2600809 w 3211408"/>
              <a:gd name="connsiteY33" fmla="*/ 771525 h 1745313"/>
              <a:gd name="connsiteX34" fmla="*/ 2581759 w 3211408"/>
              <a:gd name="connsiteY34" fmla="*/ 762000 h 1745313"/>
              <a:gd name="connsiteX35" fmla="*/ 2559534 w 3211408"/>
              <a:gd name="connsiteY35" fmla="*/ 768350 h 1745313"/>
              <a:gd name="connsiteX36" fmla="*/ 2492859 w 3211408"/>
              <a:gd name="connsiteY36" fmla="*/ 803275 h 1745313"/>
              <a:gd name="connsiteX37" fmla="*/ 2470634 w 3211408"/>
              <a:gd name="connsiteY37" fmla="*/ 841375 h 1745313"/>
              <a:gd name="connsiteX38" fmla="*/ 2432534 w 3211408"/>
              <a:gd name="connsiteY38" fmla="*/ 863600 h 1745313"/>
              <a:gd name="connsiteX39" fmla="*/ 2413484 w 3211408"/>
              <a:gd name="connsiteY39" fmla="*/ 879475 h 1745313"/>
              <a:gd name="connsiteX40" fmla="*/ 2410309 w 3211408"/>
              <a:gd name="connsiteY40" fmla="*/ 904875 h 1745313"/>
              <a:gd name="connsiteX41" fmla="*/ 2365859 w 3211408"/>
              <a:gd name="connsiteY41" fmla="*/ 908050 h 1745313"/>
              <a:gd name="connsiteX42" fmla="*/ 2362684 w 3211408"/>
              <a:gd name="connsiteY42" fmla="*/ 946150 h 1745313"/>
              <a:gd name="connsiteX43" fmla="*/ 2349984 w 3211408"/>
              <a:gd name="connsiteY43" fmla="*/ 971550 h 1745313"/>
              <a:gd name="connsiteX44" fmla="*/ 2330934 w 3211408"/>
              <a:gd name="connsiteY44" fmla="*/ 981075 h 1745313"/>
              <a:gd name="connsiteX45" fmla="*/ 2296009 w 3211408"/>
              <a:gd name="connsiteY45" fmla="*/ 981075 h 1745313"/>
              <a:gd name="connsiteX46" fmla="*/ 2286484 w 3211408"/>
              <a:gd name="connsiteY46" fmla="*/ 1012825 h 1745313"/>
              <a:gd name="connsiteX47" fmla="*/ 2267434 w 3211408"/>
              <a:gd name="connsiteY47" fmla="*/ 1031875 h 1745313"/>
              <a:gd name="connsiteX48" fmla="*/ 2238859 w 3211408"/>
              <a:gd name="connsiteY48" fmla="*/ 1050925 h 1745313"/>
              <a:gd name="connsiteX49" fmla="*/ 2238859 w 3211408"/>
              <a:gd name="connsiteY49" fmla="*/ 1069975 h 1745313"/>
              <a:gd name="connsiteX50" fmla="*/ 2280134 w 3211408"/>
              <a:gd name="connsiteY50" fmla="*/ 1117600 h 1745313"/>
              <a:gd name="connsiteX51" fmla="*/ 2305534 w 3211408"/>
              <a:gd name="connsiteY51" fmla="*/ 1165225 h 1745313"/>
              <a:gd name="connsiteX52" fmla="*/ 2311884 w 3211408"/>
              <a:gd name="connsiteY52" fmla="*/ 1187450 h 1745313"/>
              <a:gd name="connsiteX53" fmla="*/ 2302359 w 3211408"/>
              <a:gd name="connsiteY53" fmla="*/ 1193800 h 1745313"/>
              <a:gd name="connsiteX54" fmla="*/ 2334109 w 3211408"/>
              <a:gd name="connsiteY54" fmla="*/ 1209675 h 1745313"/>
              <a:gd name="connsiteX55" fmla="*/ 2362684 w 3211408"/>
              <a:gd name="connsiteY55" fmla="*/ 1295400 h 1745313"/>
              <a:gd name="connsiteX56" fmla="*/ 2369034 w 3211408"/>
              <a:gd name="connsiteY56" fmla="*/ 1343025 h 1745313"/>
              <a:gd name="connsiteX57" fmla="*/ 2369034 w 3211408"/>
              <a:gd name="connsiteY57" fmla="*/ 1371600 h 1745313"/>
              <a:gd name="connsiteX58" fmla="*/ 2423009 w 3211408"/>
              <a:gd name="connsiteY58" fmla="*/ 1406525 h 1745313"/>
              <a:gd name="connsiteX59" fmla="*/ 2448409 w 3211408"/>
              <a:gd name="connsiteY59" fmla="*/ 1435100 h 1745313"/>
              <a:gd name="connsiteX60" fmla="*/ 2492859 w 3211408"/>
              <a:gd name="connsiteY60" fmla="*/ 1454150 h 1745313"/>
              <a:gd name="connsiteX61" fmla="*/ 2518259 w 3211408"/>
              <a:gd name="connsiteY61" fmla="*/ 1511300 h 1745313"/>
              <a:gd name="connsiteX62" fmla="*/ 2496034 w 3211408"/>
              <a:gd name="connsiteY62" fmla="*/ 1562100 h 1745313"/>
              <a:gd name="connsiteX63" fmla="*/ 2559534 w 3211408"/>
              <a:gd name="connsiteY63" fmla="*/ 1616075 h 1745313"/>
              <a:gd name="connsiteX64" fmla="*/ 2502384 w 3211408"/>
              <a:gd name="connsiteY64" fmla="*/ 1736725 h 1745313"/>
              <a:gd name="connsiteX65" fmla="*/ 2457934 w 3211408"/>
              <a:gd name="connsiteY65" fmla="*/ 1733550 h 1745313"/>
              <a:gd name="connsiteX66" fmla="*/ 2378559 w 3211408"/>
              <a:gd name="connsiteY66" fmla="*/ 1717675 h 1745313"/>
              <a:gd name="connsiteX67" fmla="*/ 2318234 w 3211408"/>
              <a:gd name="connsiteY67" fmla="*/ 1711325 h 1745313"/>
              <a:gd name="connsiteX68" fmla="*/ 2305534 w 3211408"/>
              <a:gd name="connsiteY68" fmla="*/ 1730375 h 1745313"/>
              <a:gd name="connsiteX69" fmla="*/ 2264259 w 3211408"/>
              <a:gd name="connsiteY69" fmla="*/ 1708150 h 1745313"/>
              <a:gd name="connsiteX70" fmla="*/ 2226159 w 3211408"/>
              <a:gd name="connsiteY70" fmla="*/ 1685925 h 1745313"/>
              <a:gd name="connsiteX71" fmla="*/ 2207109 w 3211408"/>
              <a:gd name="connsiteY71" fmla="*/ 1657350 h 1745313"/>
              <a:gd name="connsiteX72" fmla="*/ 2188059 w 3211408"/>
              <a:gd name="connsiteY72" fmla="*/ 1647825 h 1745313"/>
              <a:gd name="connsiteX73" fmla="*/ 2194409 w 3211408"/>
              <a:gd name="connsiteY73" fmla="*/ 1631950 h 1745313"/>
              <a:gd name="connsiteX74" fmla="*/ 2213459 w 3211408"/>
              <a:gd name="connsiteY74" fmla="*/ 1616075 h 1745313"/>
              <a:gd name="connsiteX75" fmla="*/ 2194409 w 3211408"/>
              <a:gd name="connsiteY75" fmla="*/ 1606550 h 1745313"/>
              <a:gd name="connsiteX76" fmla="*/ 2200759 w 3211408"/>
              <a:gd name="connsiteY76" fmla="*/ 1593850 h 1745313"/>
              <a:gd name="connsiteX77" fmla="*/ 2169009 w 3211408"/>
              <a:gd name="connsiteY77" fmla="*/ 1587500 h 1745313"/>
              <a:gd name="connsiteX78" fmla="*/ 2134084 w 3211408"/>
              <a:gd name="connsiteY78" fmla="*/ 1562100 h 1745313"/>
              <a:gd name="connsiteX79" fmla="*/ 2073759 w 3211408"/>
              <a:gd name="connsiteY79" fmla="*/ 1527175 h 1745313"/>
              <a:gd name="connsiteX80" fmla="*/ 2054709 w 3211408"/>
              <a:gd name="connsiteY80" fmla="*/ 1527175 h 1745313"/>
              <a:gd name="connsiteX81" fmla="*/ 2083284 w 3211408"/>
              <a:gd name="connsiteY81" fmla="*/ 1593850 h 1745313"/>
              <a:gd name="connsiteX82" fmla="*/ 2042009 w 3211408"/>
              <a:gd name="connsiteY82" fmla="*/ 1593850 h 1745313"/>
              <a:gd name="connsiteX83" fmla="*/ 2029309 w 3211408"/>
              <a:gd name="connsiteY83" fmla="*/ 1616075 h 1745313"/>
              <a:gd name="connsiteX84" fmla="*/ 2007084 w 3211408"/>
              <a:gd name="connsiteY84" fmla="*/ 1612900 h 1745313"/>
              <a:gd name="connsiteX85" fmla="*/ 1978509 w 3211408"/>
              <a:gd name="connsiteY85" fmla="*/ 1571625 h 1745313"/>
              <a:gd name="connsiteX86" fmla="*/ 1962634 w 3211408"/>
              <a:gd name="connsiteY86" fmla="*/ 1536700 h 1745313"/>
              <a:gd name="connsiteX87" fmla="*/ 1918184 w 3211408"/>
              <a:gd name="connsiteY87" fmla="*/ 1517650 h 1745313"/>
              <a:gd name="connsiteX88" fmla="*/ 1918184 w 3211408"/>
              <a:gd name="connsiteY88" fmla="*/ 1501775 h 1745313"/>
              <a:gd name="connsiteX89" fmla="*/ 1956284 w 3211408"/>
              <a:gd name="connsiteY89" fmla="*/ 1470025 h 1745313"/>
              <a:gd name="connsiteX90" fmla="*/ 1943584 w 3211408"/>
              <a:gd name="connsiteY90" fmla="*/ 1425575 h 1745313"/>
              <a:gd name="connsiteX91" fmla="*/ 1921359 w 3211408"/>
              <a:gd name="connsiteY91" fmla="*/ 1425575 h 1745313"/>
              <a:gd name="connsiteX92" fmla="*/ 1905484 w 3211408"/>
              <a:gd name="connsiteY92" fmla="*/ 1435100 h 1745313"/>
              <a:gd name="connsiteX93" fmla="*/ 1867384 w 3211408"/>
              <a:gd name="connsiteY93" fmla="*/ 1412875 h 1745313"/>
              <a:gd name="connsiteX94" fmla="*/ 1829284 w 3211408"/>
              <a:gd name="connsiteY94" fmla="*/ 1384300 h 1745313"/>
              <a:gd name="connsiteX95" fmla="*/ 1813409 w 3211408"/>
              <a:gd name="connsiteY95" fmla="*/ 1377950 h 1745313"/>
              <a:gd name="connsiteX96" fmla="*/ 1781659 w 3211408"/>
              <a:gd name="connsiteY96" fmla="*/ 1365250 h 1745313"/>
              <a:gd name="connsiteX97" fmla="*/ 1765784 w 3211408"/>
              <a:gd name="connsiteY97" fmla="*/ 1339850 h 1745313"/>
              <a:gd name="connsiteX98" fmla="*/ 1695934 w 3211408"/>
              <a:gd name="connsiteY98" fmla="*/ 1336675 h 1745313"/>
              <a:gd name="connsiteX99" fmla="*/ 1680059 w 3211408"/>
              <a:gd name="connsiteY99" fmla="*/ 1343025 h 1745313"/>
              <a:gd name="connsiteX100" fmla="*/ 1654659 w 3211408"/>
              <a:gd name="connsiteY100" fmla="*/ 1343025 h 1745313"/>
              <a:gd name="connsiteX101" fmla="*/ 1622909 w 3211408"/>
              <a:gd name="connsiteY101" fmla="*/ 1314450 h 1745313"/>
              <a:gd name="connsiteX102" fmla="*/ 1578459 w 3211408"/>
              <a:gd name="connsiteY102" fmla="*/ 1295400 h 1745313"/>
              <a:gd name="connsiteX103" fmla="*/ 1562584 w 3211408"/>
              <a:gd name="connsiteY103" fmla="*/ 1301750 h 1745313"/>
              <a:gd name="connsiteX104" fmla="*/ 1578459 w 3211408"/>
              <a:gd name="connsiteY104" fmla="*/ 1330325 h 1745313"/>
              <a:gd name="connsiteX105" fmla="*/ 1553059 w 3211408"/>
              <a:gd name="connsiteY105" fmla="*/ 1333500 h 1745313"/>
              <a:gd name="connsiteX106" fmla="*/ 1486384 w 3211408"/>
              <a:gd name="connsiteY106" fmla="*/ 1352550 h 1745313"/>
              <a:gd name="connsiteX107" fmla="*/ 1435584 w 3211408"/>
              <a:gd name="connsiteY107" fmla="*/ 1355725 h 1745313"/>
              <a:gd name="connsiteX108" fmla="*/ 1410184 w 3211408"/>
              <a:gd name="connsiteY108" fmla="*/ 1393825 h 1745313"/>
              <a:gd name="connsiteX109" fmla="*/ 1372084 w 3211408"/>
              <a:gd name="connsiteY109" fmla="*/ 1406525 h 1745313"/>
              <a:gd name="connsiteX110" fmla="*/ 1359384 w 3211408"/>
              <a:gd name="connsiteY110" fmla="*/ 1387475 h 1745313"/>
              <a:gd name="connsiteX111" fmla="*/ 1254609 w 3211408"/>
              <a:gd name="connsiteY111" fmla="*/ 1419225 h 1745313"/>
              <a:gd name="connsiteX112" fmla="*/ 1165709 w 3211408"/>
              <a:gd name="connsiteY112" fmla="*/ 1450975 h 1745313"/>
              <a:gd name="connsiteX113" fmla="*/ 1153009 w 3211408"/>
              <a:gd name="connsiteY113" fmla="*/ 1492250 h 1745313"/>
              <a:gd name="connsiteX114" fmla="*/ 1127609 w 3211408"/>
              <a:gd name="connsiteY114" fmla="*/ 1460500 h 1745313"/>
              <a:gd name="connsiteX115" fmla="*/ 1114909 w 3211408"/>
              <a:gd name="connsiteY115" fmla="*/ 1438275 h 1745313"/>
              <a:gd name="connsiteX116" fmla="*/ 1102209 w 3211408"/>
              <a:gd name="connsiteY116" fmla="*/ 1425575 h 1745313"/>
              <a:gd name="connsiteX117" fmla="*/ 1076809 w 3211408"/>
              <a:gd name="connsiteY117" fmla="*/ 1428750 h 1745313"/>
              <a:gd name="connsiteX118" fmla="*/ 1054584 w 3211408"/>
              <a:gd name="connsiteY118" fmla="*/ 1428750 h 1745313"/>
              <a:gd name="connsiteX119" fmla="*/ 1032359 w 3211408"/>
              <a:gd name="connsiteY119" fmla="*/ 1400175 h 1745313"/>
              <a:gd name="connsiteX120" fmla="*/ 994259 w 3211408"/>
              <a:gd name="connsiteY120" fmla="*/ 1397000 h 1745313"/>
              <a:gd name="connsiteX121" fmla="*/ 978384 w 3211408"/>
              <a:gd name="connsiteY121" fmla="*/ 1412875 h 1745313"/>
              <a:gd name="connsiteX122" fmla="*/ 965684 w 3211408"/>
              <a:gd name="connsiteY122" fmla="*/ 1422400 h 1745313"/>
              <a:gd name="connsiteX123" fmla="*/ 959334 w 3211408"/>
              <a:gd name="connsiteY123" fmla="*/ 1457325 h 1745313"/>
              <a:gd name="connsiteX124" fmla="*/ 933934 w 3211408"/>
              <a:gd name="connsiteY124" fmla="*/ 1476375 h 1745313"/>
              <a:gd name="connsiteX125" fmla="*/ 908534 w 3211408"/>
              <a:gd name="connsiteY125" fmla="*/ 1485900 h 1745313"/>
              <a:gd name="connsiteX126" fmla="*/ 895834 w 3211408"/>
              <a:gd name="connsiteY126" fmla="*/ 1498600 h 1745313"/>
              <a:gd name="connsiteX127" fmla="*/ 883134 w 3211408"/>
              <a:gd name="connsiteY127" fmla="*/ 1485900 h 1745313"/>
              <a:gd name="connsiteX128" fmla="*/ 879959 w 3211408"/>
              <a:gd name="connsiteY128" fmla="*/ 1466850 h 1745313"/>
              <a:gd name="connsiteX129" fmla="*/ 851384 w 3211408"/>
              <a:gd name="connsiteY129" fmla="*/ 1466850 h 1745313"/>
              <a:gd name="connsiteX130" fmla="*/ 848209 w 3211408"/>
              <a:gd name="connsiteY130" fmla="*/ 1438275 h 1745313"/>
              <a:gd name="connsiteX131" fmla="*/ 822809 w 3211408"/>
              <a:gd name="connsiteY131" fmla="*/ 1416050 h 1745313"/>
              <a:gd name="connsiteX132" fmla="*/ 797409 w 3211408"/>
              <a:gd name="connsiteY132" fmla="*/ 1371600 h 1745313"/>
              <a:gd name="connsiteX133" fmla="*/ 787884 w 3211408"/>
              <a:gd name="connsiteY133" fmla="*/ 1349375 h 1745313"/>
              <a:gd name="connsiteX134" fmla="*/ 749784 w 3211408"/>
              <a:gd name="connsiteY134" fmla="*/ 1358900 h 1745313"/>
              <a:gd name="connsiteX135" fmla="*/ 708509 w 3211408"/>
              <a:gd name="connsiteY135" fmla="*/ 1397000 h 1745313"/>
              <a:gd name="connsiteX136" fmla="*/ 676759 w 3211408"/>
              <a:gd name="connsiteY136" fmla="*/ 1403350 h 1745313"/>
              <a:gd name="connsiteX137" fmla="*/ 625959 w 3211408"/>
              <a:gd name="connsiteY137" fmla="*/ 1412875 h 1745313"/>
              <a:gd name="connsiteX138" fmla="*/ 645009 w 3211408"/>
              <a:gd name="connsiteY138" fmla="*/ 1425575 h 1745313"/>
              <a:gd name="connsiteX139" fmla="*/ 670409 w 3211408"/>
              <a:gd name="connsiteY139" fmla="*/ 1441450 h 1745313"/>
              <a:gd name="connsiteX140" fmla="*/ 635484 w 3211408"/>
              <a:gd name="connsiteY140" fmla="*/ 1460500 h 1745313"/>
              <a:gd name="connsiteX141" fmla="*/ 616434 w 3211408"/>
              <a:gd name="connsiteY141" fmla="*/ 1438275 h 1745313"/>
              <a:gd name="connsiteX142" fmla="*/ 591034 w 3211408"/>
              <a:gd name="connsiteY142" fmla="*/ 1431925 h 1745313"/>
              <a:gd name="connsiteX143" fmla="*/ 559284 w 3211408"/>
              <a:gd name="connsiteY143" fmla="*/ 1435100 h 1745313"/>
              <a:gd name="connsiteX144" fmla="*/ 556109 w 3211408"/>
              <a:gd name="connsiteY144" fmla="*/ 1419225 h 1745313"/>
              <a:gd name="connsiteX145" fmla="*/ 514834 w 3211408"/>
              <a:gd name="connsiteY145" fmla="*/ 1422400 h 1745313"/>
              <a:gd name="connsiteX146" fmla="*/ 483084 w 3211408"/>
              <a:gd name="connsiteY146" fmla="*/ 1431925 h 1745313"/>
              <a:gd name="connsiteX147" fmla="*/ 457684 w 3211408"/>
              <a:gd name="connsiteY147" fmla="*/ 1431925 h 1745313"/>
              <a:gd name="connsiteX148" fmla="*/ 425934 w 3211408"/>
              <a:gd name="connsiteY148" fmla="*/ 1431925 h 1745313"/>
              <a:gd name="connsiteX149" fmla="*/ 381484 w 3211408"/>
              <a:gd name="connsiteY149" fmla="*/ 1419225 h 1745313"/>
              <a:gd name="connsiteX150" fmla="*/ 343384 w 3211408"/>
              <a:gd name="connsiteY150" fmla="*/ 1428750 h 1745313"/>
              <a:gd name="connsiteX151" fmla="*/ 295759 w 3211408"/>
              <a:gd name="connsiteY151" fmla="*/ 1450975 h 1745313"/>
              <a:gd name="connsiteX152" fmla="*/ 254484 w 3211408"/>
              <a:gd name="connsiteY152" fmla="*/ 1466850 h 1745313"/>
              <a:gd name="connsiteX153" fmla="*/ 203684 w 3211408"/>
              <a:gd name="connsiteY153" fmla="*/ 1489075 h 1745313"/>
              <a:gd name="connsiteX154" fmla="*/ 143359 w 3211408"/>
              <a:gd name="connsiteY154" fmla="*/ 1517650 h 1745313"/>
              <a:gd name="connsiteX155" fmla="*/ 162409 w 3211408"/>
              <a:gd name="connsiteY155" fmla="*/ 1581150 h 1745313"/>
              <a:gd name="connsiteX156" fmla="*/ 127484 w 3211408"/>
              <a:gd name="connsiteY156" fmla="*/ 1562100 h 1745313"/>
              <a:gd name="connsiteX157" fmla="*/ 86209 w 3211408"/>
              <a:gd name="connsiteY157" fmla="*/ 1552575 h 1745313"/>
              <a:gd name="connsiteX158" fmla="*/ 83034 w 3211408"/>
              <a:gd name="connsiteY158" fmla="*/ 1530350 h 1745313"/>
              <a:gd name="connsiteX159" fmla="*/ 73509 w 3211408"/>
              <a:gd name="connsiteY159" fmla="*/ 1473200 h 1745313"/>
              <a:gd name="connsiteX160" fmla="*/ 57634 w 3211408"/>
              <a:gd name="connsiteY160" fmla="*/ 1463675 h 1745313"/>
              <a:gd name="connsiteX161" fmla="*/ 57634 w 3211408"/>
              <a:gd name="connsiteY161" fmla="*/ 1438275 h 1745313"/>
              <a:gd name="connsiteX162" fmla="*/ 76684 w 3211408"/>
              <a:gd name="connsiteY162" fmla="*/ 1397000 h 1745313"/>
              <a:gd name="connsiteX163" fmla="*/ 86209 w 3211408"/>
              <a:gd name="connsiteY163" fmla="*/ 1362075 h 1745313"/>
              <a:gd name="connsiteX164" fmla="*/ 70334 w 3211408"/>
              <a:gd name="connsiteY164" fmla="*/ 1339850 h 1745313"/>
              <a:gd name="connsiteX165" fmla="*/ 41759 w 3211408"/>
              <a:gd name="connsiteY165" fmla="*/ 1323975 h 1745313"/>
              <a:gd name="connsiteX166" fmla="*/ 19534 w 3211408"/>
              <a:gd name="connsiteY166" fmla="*/ 1263650 h 1745313"/>
              <a:gd name="connsiteX167" fmla="*/ 13184 w 3211408"/>
              <a:gd name="connsiteY167" fmla="*/ 1235075 h 1745313"/>
              <a:gd name="connsiteX168" fmla="*/ 484 w 3211408"/>
              <a:gd name="connsiteY168" fmla="*/ 1200150 h 1745313"/>
              <a:gd name="connsiteX169" fmla="*/ 3659 w 3211408"/>
              <a:gd name="connsiteY169" fmla="*/ 1171575 h 1745313"/>
              <a:gd name="connsiteX170" fmla="*/ 13184 w 3211408"/>
              <a:gd name="connsiteY170" fmla="*/ 1155700 h 1745313"/>
              <a:gd name="connsiteX171" fmla="*/ 13184 w 3211408"/>
              <a:gd name="connsiteY171" fmla="*/ 1130300 h 1745313"/>
              <a:gd name="connsiteX172" fmla="*/ 32234 w 3211408"/>
              <a:gd name="connsiteY172" fmla="*/ 1092200 h 1745313"/>
              <a:gd name="connsiteX173" fmla="*/ 25884 w 3211408"/>
              <a:gd name="connsiteY173" fmla="*/ 1057275 h 1745313"/>
              <a:gd name="connsiteX174" fmla="*/ 16359 w 3211408"/>
              <a:gd name="connsiteY174" fmla="*/ 1028700 h 1745313"/>
              <a:gd name="connsiteX175" fmla="*/ 35409 w 3211408"/>
              <a:gd name="connsiteY175" fmla="*/ 1016000 h 1745313"/>
              <a:gd name="connsiteX176" fmla="*/ 67159 w 3211408"/>
              <a:gd name="connsiteY176" fmla="*/ 977900 h 1745313"/>
              <a:gd name="connsiteX177" fmla="*/ 83034 w 3211408"/>
              <a:gd name="connsiteY177" fmla="*/ 965200 h 1745313"/>
              <a:gd name="connsiteX178" fmla="*/ 102084 w 3211408"/>
              <a:gd name="connsiteY178" fmla="*/ 920750 h 1745313"/>
              <a:gd name="connsiteX179" fmla="*/ 111609 w 3211408"/>
              <a:gd name="connsiteY179" fmla="*/ 895350 h 1745313"/>
              <a:gd name="connsiteX180" fmla="*/ 95734 w 3211408"/>
              <a:gd name="connsiteY180" fmla="*/ 796925 h 1745313"/>
              <a:gd name="connsiteX181" fmla="*/ 114784 w 3211408"/>
              <a:gd name="connsiteY181" fmla="*/ 758825 h 1745313"/>
              <a:gd name="connsiteX182" fmla="*/ 137009 w 3211408"/>
              <a:gd name="connsiteY182" fmla="*/ 749300 h 1745313"/>
              <a:gd name="connsiteX183" fmla="*/ 159234 w 3211408"/>
              <a:gd name="connsiteY183" fmla="*/ 752475 h 1745313"/>
              <a:gd name="connsiteX184" fmla="*/ 184634 w 3211408"/>
              <a:gd name="connsiteY184" fmla="*/ 765175 h 1745313"/>
              <a:gd name="connsiteX185" fmla="*/ 203684 w 3211408"/>
              <a:gd name="connsiteY185" fmla="*/ 774700 h 1745313"/>
              <a:gd name="connsiteX186" fmla="*/ 244959 w 3211408"/>
              <a:gd name="connsiteY186" fmla="*/ 774700 h 1745313"/>
              <a:gd name="connsiteX187" fmla="*/ 273534 w 3211408"/>
              <a:gd name="connsiteY187" fmla="*/ 771525 h 1745313"/>
              <a:gd name="connsiteX188" fmla="*/ 273534 w 3211408"/>
              <a:gd name="connsiteY188" fmla="*/ 749300 h 1745313"/>
              <a:gd name="connsiteX189" fmla="*/ 260834 w 3211408"/>
              <a:gd name="connsiteY189" fmla="*/ 736600 h 1745313"/>
              <a:gd name="connsiteX190" fmla="*/ 279884 w 3211408"/>
              <a:gd name="connsiteY190" fmla="*/ 717550 h 1745313"/>
              <a:gd name="connsiteX191" fmla="*/ 314809 w 3211408"/>
              <a:gd name="connsiteY191" fmla="*/ 704850 h 1745313"/>
              <a:gd name="connsiteX192" fmla="*/ 327509 w 3211408"/>
              <a:gd name="connsiteY192" fmla="*/ 695325 h 1745313"/>
              <a:gd name="connsiteX193" fmla="*/ 340209 w 3211408"/>
              <a:gd name="connsiteY193" fmla="*/ 676275 h 1745313"/>
              <a:gd name="connsiteX194" fmla="*/ 343384 w 3211408"/>
              <a:gd name="connsiteY194" fmla="*/ 631825 h 1745313"/>
              <a:gd name="connsiteX195" fmla="*/ 333859 w 3211408"/>
              <a:gd name="connsiteY195" fmla="*/ 619125 h 1745313"/>
              <a:gd name="connsiteX196" fmla="*/ 311634 w 3211408"/>
              <a:gd name="connsiteY196" fmla="*/ 600075 h 1745313"/>
              <a:gd name="connsiteX197" fmla="*/ 308459 w 3211408"/>
              <a:gd name="connsiteY197" fmla="*/ 571500 h 1745313"/>
              <a:gd name="connsiteX198" fmla="*/ 327509 w 3211408"/>
              <a:gd name="connsiteY198" fmla="*/ 549275 h 1745313"/>
              <a:gd name="connsiteX199" fmla="*/ 359259 w 3211408"/>
              <a:gd name="connsiteY199" fmla="*/ 549275 h 1745313"/>
              <a:gd name="connsiteX200" fmla="*/ 365609 w 3211408"/>
              <a:gd name="connsiteY200" fmla="*/ 498475 h 1745313"/>
              <a:gd name="connsiteX201" fmla="*/ 384659 w 3211408"/>
              <a:gd name="connsiteY201" fmla="*/ 466725 h 1745313"/>
              <a:gd name="connsiteX202" fmla="*/ 394184 w 3211408"/>
              <a:gd name="connsiteY202" fmla="*/ 438150 h 1745313"/>
              <a:gd name="connsiteX203" fmla="*/ 413234 w 3211408"/>
              <a:gd name="connsiteY203" fmla="*/ 425450 h 1745313"/>
              <a:gd name="connsiteX204" fmla="*/ 403709 w 3211408"/>
              <a:gd name="connsiteY204" fmla="*/ 400050 h 1745313"/>
              <a:gd name="connsiteX205" fmla="*/ 384659 w 3211408"/>
              <a:gd name="connsiteY205" fmla="*/ 387350 h 1745313"/>
              <a:gd name="connsiteX206" fmla="*/ 410059 w 3211408"/>
              <a:gd name="connsiteY206" fmla="*/ 371475 h 1745313"/>
              <a:gd name="connsiteX207" fmla="*/ 410059 w 3211408"/>
              <a:gd name="connsiteY207" fmla="*/ 342900 h 1745313"/>
              <a:gd name="connsiteX0" fmla="*/ 2934184 w 3211408"/>
              <a:gd name="connsiteY0" fmla="*/ 0 h 1745313"/>
              <a:gd name="connsiteX1" fmla="*/ 2975459 w 3211408"/>
              <a:gd name="connsiteY1" fmla="*/ 33337 h 1745313"/>
              <a:gd name="connsiteX2" fmla="*/ 3016734 w 3211408"/>
              <a:gd name="connsiteY2" fmla="*/ 107950 h 1745313"/>
              <a:gd name="connsiteX3" fmla="*/ 3087378 w 3211408"/>
              <a:gd name="connsiteY3" fmla="*/ 118269 h 1745313"/>
              <a:gd name="connsiteX4" fmla="*/ 3134209 w 3211408"/>
              <a:gd name="connsiteY4" fmla="*/ 152400 h 1745313"/>
              <a:gd name="connsiteX5" fmla="*/ 3178659 w 3211408"/>
              <a:gd name="connsiteY5" fmla="*/ 184150 h 1745313"/>
              <a:gd name="connsiteX6" fmla="*/ 3210409 w 3211408"/>
              <a:gd name="connsiteY6" fmla="*/ 215900 h 1745313"/>
              <a:gd name="connsiteX7" fmla="*/ 3204059 w 3211408"/>
              <a:gd name="connsiteY7" fmla="*/ 254000 h 1745313"/>
              <a:gd name="connsiteX8" fmla="*/ 3210409 w 3211408"/>
              <a:gd name="connsiteY8" fmla="*/ 301625 h 1745313"/>
              <a:gd name="connsiteX9" fmla="*/ 3194534 w 3211408"/>
              <a:gd name="connsiteY9" fmla="*/ 333375 h 1745313"/>
              <a:gd name="connsiteX10" fmla="*/ 3191359 w 3211408"/>
              <a:gd name="connsiteY10" fmla="*/ 374650 h 1745313"/>
              <a:gd name="connsiteX11" fmla="*/ 3207234 w 3211408"/>
              <a:gd name="connsiteY11" fmla="*/ 396875 h 1745313"/>
              <a:gd name="connsiteX12" fmla="*/ 3197709 w 3211408"/>
              <a:gd name="connsiteY12" fmla="*/ 438150 h 1745313"/>
              <a:gd name="connsiteX13" fmla="*/ 3178659 w 3211408"/>
              <a:gd name="connsiteY13" fmla="*/ 460375 h 1745313"/>
              <a:gd name="connsiteX14" fmla="*/ 3191359 w 3211408"/>
              <a:gd name="connsiteY14" fmla="*/ 527050 h 1745313"/>
              <a:gd name="connsiteX15" fmla="*/ 3191359 w 3211408"/>
              <a:gd name="connsiteY15" fmla="*/ 561975 h 1745313"/>
              <a:gd name="connsiteX16" fmla="*/ 3169134 w 3211408"/>
              <a:gd name="connsiteY16" fmla="*/ 590550 h 1745313"/>
              <a:gd name="connsiteX17" fmla="*/ 3140559 w 3211408"/>
              <a:gd name="connsiteY17" fmla="*/ 603250 h 1745313"/>
              <a:gd name="connsiteX18" fmla="*/ 3083409 w 3211408"/>
              <a:gd name="connsiteY18" fmla="*/ 609600 h 1745313"/>
              <a:gd name="connsiteX19" fmla="*/ 3064359 w 3211408"/>
              <a:gd name="connsiteY19" fmla="*/ 638175 h 1745313"/>
              <a:gd name="connsiteX20" fmla="*/ 3023084 w 3211408"/>
              <a:gd name="connsiteY20" fmla="*/ 676275 h 1745313"/>
              <a:gd name="connsiteX21" fmla="*/ 2994509 w 3211408"/>
              <a:gd name="connsiteY21" fmla="*/ 682625 h 1745313"/>
              <a:gd name="connsiteX22" fmla="*/ 2937359 w 3211408"/>
              <a:gd name="connsiteY22" fmla="*/ 673100 h 1745313"/>
              <a:gd name="connsiteX23" fmla="*/ 2877034 w 3211408"/>
              <a:gd name="connsiteY23" fmla="*/ 701675 h 1745313"/>
              <a:gd name="connsiteX24" fmla="*/ 2823059 w 3211408"/>
              <a:gd name="connsiteY24" fmla="*/ 730250 h 1745313"/>
              <a:gd name="connsiteX25" fmla="*/ 2788134 w 3211408"/>
              <a:gd name="connsiteY25" fmla="*/ 746125 h 1745313"/>
              <a:gd name="connsiteX26" fmla="*/ 2756384 w 3211408"/>
              <a:gd name="connsiteY26" fmla="*/ 727075 h 1745313"/>
              <a:gd name="connsiteX27" fmla="*/ 2737334 w 3211408"/>
              <a:gd name="connsiteY27" fmla="*/ 749300 h 1745313"/>
              <a:gd name="connsiteX28" fmla="*/ 2708759 w 3211408"/>
              <a:gd name="connsiteY28" fmla="*/ 774700 h 1745313"/>
              <a:gd name="connsiteX29" fmla="*/ 2680184 w 3211408"/>
              <a:gd name="connsiteY29" fmla="*/ 758825 h 1745313"/>
              <a:gd name="connsiteX30" fmla="*/ 2661134 w 3211408"/>
              <a:gd name="connsiteY30" fmla="*/ 787400 h 1745313"/>
              <a:gd name="connsiteX31" fmla="*/ 2629384 w 3211408"/>
              <a:gd name="connsiteY31" fmla="*/ 784225 h 1745313"/>
              <a:gd name="connsiteX32" fmla="*/ 2629384 w 3211408"/>
              <a:gd name="connsiteY32" fmla="*/ 771525 h 1745313"/>
              <a:gd name="connsiteX33" fmla="*/ 2600809 w 3211408"/>
              <a:gd name="connsiteY33" fmla="*/ 771525 h 1745313"/>
              <a:gd name="connsiteX34" fmla="*/ 2581759 w 3211408"/>
              <a:gd name="connsiteY34" fmla="*/ 762000 h 1745313"/>
              <a:gd name="connsiteX35" fmla="*/ 2559534 w 3211408"/>
              <a:gd name="connsiteY35" fmla="*/ 768350 h 1745313"/>
              <a:gd name="connsiteX36" fmla="*/ 2492859 w 3211408"/>
              <a:gd name="connsiteY36" fmla="*/ 803275 h 1745313"/>
              <a:gd name="connsiteX37" fmla="*/ 2470634 w 3211408"/>
              <a:gd name="connsiteY37" fmla="*/ 841375 h 1745313"/>
              <a:gd name="connsiteX38" fmla="*/ 2432534 w 3211408"/>
              <a:gd name="connsiteY38" fmla="*/ 863600 h 1745313"/>
              <a:gd name="connsiteX39" fmla="*/ 2413484 w 3211408"/>
              <a:gd name="connsiteY39" fmla="*/ 879475 h 1745313"/>
              <a:gd name="connsiteX40" fmla="*/ 2410309 w 3211408"/>
              <a:gd name="connsiteY40" fmla="*/ 904875 h 1745313"/>
              <a:gd name="connsiteX41" fmla="*/ 2365859 w 3211408"/>
              <a:gd name="connsiteY41" fmla="*/ 908050 h 1745313"/>
              <a:gd name="connsiteX42" fmla="*/ 2362684 w 3211408"/>
              <a:gd name="connsiteY42" fmla="*/ 946150 h 1745313"/>
              <a:gd name="connsiteX43" fmla="*/ 2349984 w 3211408"/>
              <a:gd name="connsiteY43" fmla="*/ 971550 h 1745313"/>
              <a:gd name="connsiteX44" fmla="*/ 2330934 w 3211408"/>
              <a:gd name="connsiteY44" fmla="*/ 981075 h 1745313"/>
              <a:gd name="connsiteX45" fmla="*/ 2296009 w 3211408"/>
              <a:gd name="connsiteY45" fmla="*/ 981075 h 1745313"/>
              <a:gd name="connsiteX46" fmla="*/ 2286484 w 3211408"/>
              <a:gd name="connsiteY46" fmla="*/ 1012825 h 1745313"/>
              <a:gd name="connsiteX47" fmla="*/ 2267434 w 3211408"/>
              <a:gd name="connsiteY47" fmla="*/ 1031875 h 1745313"/>
              <a:gd name="connsiteX48" fmla="*/ 2238859 w 3211408"/>
              <a:gd name="connsiteY48" fmla="*/ 1050925 h 1745313"/>
              <a:gd name="connsiteX49" fmla="*/ 2238859 w 3211408"/>
              <a:gd name="connsiteY49" fmla="*/ 1069975 h 1745313"/>
              <a:gd name="connsiteX50" fmla="*/ 2280134 w 3211408"/>
              <a:gd name="connsiteY50" fmla="*/ 1117600 h 1745313"/>
              <a:gd name="connsiteX51" fmla="*/ 2305534 w 3211408"/>
              <a:gd name="connsiteY51" fmla="*/ 1165225 h 1745313"/>
              <a:gd name="connsiteX52" fmla="*/ 2311884 w 3211408"/>
              <a:gd name="connsiteY52" fmla="*/ 1187450 h 1745313"/>
              <a:gd name="connsiteX53" fmla="*/ 2302359 w 3211408"/>
              <a:gd name="connsiteY53" fmla="*/ 1193800 h 1745313"/>
              <a:gd name="connsiteX54" fmla="*/ 2334109 w 3211408"/>
              <a:gd name="connsiteY54" fmla="*/ 1209675 h 1745313"/>
              <a:gd name="connsiteX55" fmla="*/ 2362684 w 3211408"/>
              <a:gd name="connsiteY55" fmla="*/ 1295400 h 1745313"/>
              <a:gd name="connsiteX56" fmla="*/ 2369034 w 3211408"/>
              <a:gd name="connsiteY56" fmla="*/ 1343025 h 1745313"/>
              <a:gd name="connsiteX57" fmla="*/ 2369034 w 3211408"/>
              <a:gd name="connsiteY57" fmla="*/ 1371600 h 1745313"/>
              <a:gd name="connsiteX58" fmla="*/ 2423009 w 3211408"/>
              <a:gd name="connsiteY58" fmla="*/ 1406525 h 1745313"/>
              <a:gd name="connsiteX59" fmla="*/ 2448409 w 3211408"/>
              <a:gd name="connsiteY59" fmla="*/ 1435100 h 1745313"/>
              <a:gd name="connsiteX60" fmla="*/ 2492859 w 3211408"/>
              <a:gd name="connsiteY60" fmla="*/ 1454150 h 1745313"/>
              <a:gd name="connsiteX61" fmla="*/ 2518259 w 3211408"/>
              <a:gd name="connsiteY61" fmla="*/ 1511300 h 1745313"/>
              <a:gd name="connsiteX62" fmla="*/ 2496034 w 3211408"/>
              <a:gd name="connsiteY62" fmla="*/ 1562100 h 1745313"/>
              <a:gd name="connsiteX63" fmla="*/ 2559534 w 3211408"/>
              <a:gd name="connsiteY63" fmla="*/ 1616075 h 1745313"/>
              <a:gd name="connsiteX64" fmla="*/ 2502384 w 3211408"/>
              <a:gd name="connsiteY64" fmla="*/ 1736725 h 1745313"/>
              <a:gd name="connsiteX65" fmla="*/ 2457934 w 3211408"/>
              <a:gd name="connsiteY65" fmla="*/ 1733550 h 1745313"/>
              <a:gd name="connsiteX66" fmla="*/ 2378559 w 3211408"/>
              <a:gd name="connsiteY66" fmla="*/ 1717675 h 1745313"/>
              <a:gd name="connsiteX67" fmla="*/ 2318234 w 3211408"/>
              <a:gd name="connsiteY67" fmla="*/ 1711325 h 1745313"/>
              <a:gd name="connsiteX68" fmla="*/ 2305534 w 3211408"/>
              <a:gd name="connsiteY68" fmla="*/ 1730375 h 1745313"/>
              <a:gd name="connsiteX69" fmla="*/ 2264259 w 3211408"/>
              <a:gd name="connsiteY69" fmla="*/ 1708150 h 1745313"/>
              <a:gd name="connsiteX70" fmla="*/ 2226159 w 3211408"/>
              <a:gd name="connsiteY70" fmla="*/ 1685925 h 1745313"/>
              <a:gd name="connsiteX71" fmla="*/ 2207109 w 3211408"/>
              <a:gd name="connsiteY71" fmla="*/ 1657350 h 1745313"/>
              <a:gd name="connsiteX72" fmla="*/ 2188059 w 3211408"/>
              <a:gd name="connsiteY72" fmla="*/ 1647825 h 1745313"/>
              <a:gd name="connsiteX73" fmla="*/ 2194409 w 3211408"/>
              <a:gd name="connsiteY73" fmla="*/ 1631950 h 1745313"/>
              <a:gd name="connsiteX74" fmla="*/ 2213459 w 3211408"/>
              <a:gd name="connsiteY74" fmla="*/ 1616075 h 1745313"/>
              <a:gd name="connsiteX75" fmla="*/ 2194409 w 3211408"/>
              <a:gd name="connsiteY75" fmla="*/ 1606550 h 1745313"/>
              <a:gd name="connsiteX76" fmla="*/ 2200759 w 3211408"/>
              <a:gd name="connsiteY76" fmla="*/ 1593850 h 1745313"/>
              <a:gd name="connsiteX77" fmla="*/ 2169009 w 3211408"/>
              <a:gd name="connsiteY77" fmla="*/ 1587500 h 1745313"/>
              <a:gd name="connsiteX78" fmla="*/ 2134084 w 3211408"/>
              <a:gd name="connsiteY78" fmla="*/ 1562100 h 1745313"/>
              <a:gd name="connsiteX79" fmla="*/ 2073759 w 3211408"/>
              <a:gd name="connsiteY79" fmla="*/ 1527175 h 1745313"/>
              <a:gd name="connsiteX80" fmla="*/ 2054709 w 3211408"/>
              <a:gd name="connsiteY80" fmla="*/ 1527175 h 1745313"/>
              <a:gd name="connsiteX81" fmla="*/ 2083284 w 3211408"/>
              <a:gd name="connsiteY81" fmla="*/ 1593850 h 1745313"/>
              <a:gd name="connsiteX82" fmla="*/ 2042009 w 3211408"/>
              <a:gd name="connsiteY82" fmla="*/ 1593850 h 1745313"/>
              <a:gd name="connsiteX83" fmla="*/ 2029309 w 3211408"/>
              <a:gd name="connsiteY83" fmla="*/ 1616075 h 1745313"/>
              <a:gd name="connsiteX84" fmla="*/ 2007084 w 3211408"/>
              <a:gd name="connsiteY84" fmla="*/ 1612900 h 1745313"/>
              <a:gd name="connsiteX85" fmla="*/ 1978509 w 3211408"/>
              <a:gd name="connsiteY85" fmla="*/ 1571625 h 1745313"/>
              <a:gd name="connsiteX86" fmla="*/ 1962634 w 3211408"/>
              <a:gd name="connsiteY86" fmla="*/ 1536700 h 1745313"/>
              <a:gd name="connsiteX87" fmla="*/ 1918184 w 3211408"/>
              <a:gd name="connsiteY87" fmla="*/ 1517650 h 1745313"/>
              <a:gd name="connsiteX88" fmla="*/ 1918184 w 3211408"/>
              <a:gd name="connsiteY88" fmla="*/ 1501775 h 1745313"/>
              <a:gd name="connsiteX89" fmla="*/ 1956284 w 3211408"/>
              <a:gd name="connsiteY89" fmla="*/ 1470025 h 1745313"/>
              <a:gd name="connsiteX90" fmla="*/ 1943584 w 3211408"/>
              <a:gd name="connsiteY90" fmla="*/ 1425575 h 1745313"/>
              <a:gd name="connsiteX91" fmla="*/ 1921359 w 3211408"/>
              <a:gd name="connsiteY91" fmla="*/ 1425575 h 1745313"/>
              <a:gd name="connsiteX92" fmla="*/ 1905484 w 3211408"/>
              <a:gd name="connsiteY92" fmla="*/ 1435100 h 1745313"/>
              <a:gd name="connsiteX93" fmla="*/ 1867384 w 3211408"/>
              <a:gd name="connsiteY93" fmla="*/ 1412875 h 1745313"/>
              <a:gd name="connsiteX94" fmla="*/ 1829284 w 3211408"/>
              <a:gd name="connsiteY94" fmla="*/ 1384300 h 1745313"/>
              <a:gd name="connsiteX95" fmla="*/ 1813409 w 3211408"/>
              <a:gd name="connsiteY95" fmla="*/ 1377950 h 1745313"/>
              <a:gd name="connsiteX96" fmla="*/ 1781659 w 3211408"/>
              <a:gd name="connsiteY96" fmla="*/ 1365250 h 1745313"/>
              <a:gd name="connsiteX97" fmla="*/ 1765784 w 3211408"/>
              <a:gd name="connsiteY97" fmla="*/ 1339850 h 1745313"/>
              <a:gd name="connsiteX98" fmla="*/ 1695934 w 3211408"/>
              <a:gd name="connsiteY98" fmla="*/ 1336675 h 1745313"/>
              <a:gd name="connsiteX99" fmla="*/ 1680059 w 3211408"/>
              <a:gd name="connsiteY99" fmla="*/ 1343025 h 1745313"/>
              <a:gd name="connsiteX100" fmla="*/ 1654659 w 3211408"/>
              <a:gd name="connsiteY100" fmla="*/ 1343025 h 1745313"/>
              <a:gd name="connsiteX101" fmla="*/ 1622909 w 3211408"/>
              <a:gd name="connsiteY101" fmla="*/ 1314450 h 1745313"/>
              <a:gd name="connsiteX102" fmla="*/ 1578459 w 3211408"/>
              <a:gd name="connsiteY102" fmla="*/ 1295400 h 1745313"/>
              <a:gd name="connsiteX103" fmla="*/ 1562584 w 3211408"/>
              <a:gd name="connsiteY103" fmla="*/ 1301750 h 1745313"/>
              <a:gd name="connsiteX104" fmla="*/ 1578459 w 3211408"/>
              <a:gd name="connsiteY104" fmla="*/ 1330325 h 1745313"/>
              <a:gd name="connsiteX105" fmla="*/ 1553059 w 3211408"/>
              <a:gd name="connsiteY105" fmla="*/ 1333500 h 1745313"/>
              <a:gd name="connsiteX106" fmla="*/ 1486384 w 3211408"/>
              <a:gd name="connsiteY106" fmla="*/ 1352550 h 1745313"/>
              <a:gd name="connsiteX107" fmla="*/ 1435584 w 3211408"/>
              <a:gd name="connsiteY107" fmla="*/ 1355725 h 1745313"/>
              <a:gd name="connsiteX108" fmla="*/ 1410184 w 3211408"/>
              <a:gd name="connsiteY108" fmla="*/ 1393825 h 1745313"/>
              <a:gd name="connsiteX109" fmla="*/ 1372084 w 3211408"/>
              <a:gd name="connsiteY109" fmla="*/ 1406525 h 1745313"/>
              <a:gd name="connsiteX110" fmla="*/ 1359384 w 3211408"/>
              <a:gd name="connsiteY110" fmla="*/ 1387475 h 1745313"/>
              <a:gd name="connsiteX111" fmla="*/ 1254609 w 3211408"/>
              <a:gd name="connsiteY111" fmla="*/ 1419225 h 1745313"/>
              <a:gd name="connsiteX112" fmla="*/ 1165709 w 3211408"/>
              <a:gd name="connsiteY112" fmla="*/ 1450975 h 1745313"/>
              <a:gd name="connsiteX113" fmla="*/ 1153009 w 3211408"/>
              <a:gd name="connsiteY113" fmla="*/ 1492250 h 1745313"/>
              <a:gd name="connsiteX114" fmla="*/ 1127609 w 3211408"/>
              <a:gd name="connsiteY114" fmla="*/ 1460500 h 1745313"/>
              <a:gd name="connsiteX115" fmla="*/ 1114909 w 3211408"/>
              <a:gd name="connsiteY115" fmla="*/ 1438275 h 1745313"/>
              <a:gd name="connsiteX116" fmla="*/ 1102209 w 3211408"/>
              <a:gd name="connsiteY116" fmla="*/ 1425575 h 1745313"/>
              <a:gd name="connsiteX117" fmla="*/ 1076809 w 3211408"/>
              <a:gd name="connsiteY117" fmla="*/ 1428750 h 1745313"/>
              <a:gd name="connsiteX118" fmla="*/ 1054584 w 3211408"/>
              <a:gd name="connsiteY118" fmla="*/ 1428750 h 1745313"/>
              <a:gd name="connsiteX119" fmla="*/ 1032359 w 3211408"/>
              <a:gd name="connsiteY119" fmla="*/ 1400175 h 1745313"/>
              <a:gd name="connsiteX120" fmla="*/ 994259 w 3211408"/>
              <a:gd name="connsiteY120" fmla="*/ 1397000 h 1745313"/>
              <a:gd name="connsiteX121" fmla="*/ 978384 w 3211408"/>
              <a:gd name="connsiteY121" fmla="*/ 1412875 h 1745313"/>
              <a:gd name="connsiteX122" fmla="*/ 965684 w 3211408"/>
              <a:gd name="connsiteY122" fmla="*/ 1422400 h 1745313"/>
              <a:gd name="connsiteX123" fmla="*/ 959334 w 3211408"/>
              <a:gd name="connsiteY123" fmla="*/ 1457325 h 1745313"/>
              <a:gd name="connsiteX124" fmla="*/ 933934 w 3211408"/>
              <a:gd name="connsiteY124" fmla="*/ 1476375 h 1745313"/>
              <a:gd name="connsiteX125" fmla="*/ 908534 w 3211408"/>
              <a:gd name="connsiteY125" fmla="*/ 1485900 h 1745313"/>
              <a:gd name="connsiteX126" fmla="*/ 895834 w 3211408"/>
              <a:gd name="connsiteY126" fmla="*/ 1498600 h 1745313"/>
              <a:gd name="connsiteX127" fmla="*/ 883134 w 3211408"/>
              <a:gd name="connsiteY127" fmla="*/ 1485900 h 1745313"/>
              <a:gd name="connsiteX128" fmla="*/ 879959 w 3211408"/>
              <a:gd name="connsiteY128" fmla="*/ 1466850 h 1745313"/>
              <a:gd name="connsiteX129" fmla="*/ 851384 w 3211408"/>
              <a:gd name="connsiteY129" fmla="*/ 1466850 h 1745313"/>
              <a:gd name="connsiteX130" fmla="*/ 848209 w 3211408"/>
              <a:gd name="connsiteY130" fmla="*/ 1438275 h 1745313"/>
              <a:gd name="connsiteX131" fmla="*/ 822809 w 3211408"/>
              <a:gd name="connsiteY131" fmla="*/ 1416050 h 1745313"/>
              <a:gd name="connsiteX132" fmla="*/ 797409 w 3211408"/>
              <a:gd name="connsiteY132" fmla="*/ 1371600 h 1745313"/>
              <a:gd name="connsiteX133" fmla="*/ 787884 w 3211408"/>
              <a:gd name="connsiteY133" fmla="*/ 1349375 h 1745313"/>
              <a:gd name="connsiteX134" fmla="*/ 749784 w 3211408"/>
              <a:gd name="connsiteY134" fmla="*/ 1358900 h 1745313"/>
              <a:gd name="connsiteX135" fmla="*/ 708509 w 3211408"/>
              <a:gd name="connsiteY135" fmla="*/ 1397000 h 1745313"/>
              <a:gd name="connsiteX136" fmla="*/ 676759 w 3211408"/>
              <a:gd name="connsiteY136" fmla="*/ 1403350 h 1745313"/>
              <a:gd name="connsiteX137" fmla="*/ 625959 w 3211408"/>
              <a:gd name="connsiteY137" fmla="*/ 1412875 h 1745313"/>
              <a:gd name="connsiteX138" fmla="*/ 645009 w 3211408"/>
              <a:gd name="connsiteY138" fmla="*/ 1425575 h 1745313"/>
              <a:gd name="connsiteX139" fmla="*/ 670409 w 3211408"/>
              <a:gd name="connsiteY139" fmla="*/ 1441450 h 1745313"/>
              <a:gd name="connsiteX140" fmla="*/ 635484 w 3211408"/>
              <a:gd name="connsiteY140" fmla="*/ 1460500 h 1745313"/>
              <a:gd name="connsiteX141" fmla="*/ 616434 w 3211408"/>
              <a:gd name="connsiteY141" fmla="*/ 1438275 h 1745313"/>
              <a:gd name="connsiteX142" fmla="*/ 591034 w 3211408"/>
              <a:gd name="connsiteY142" fmla="*/ 1431925 h 1745313"/>
              <a:gd name="connsiteX143" fmla="*/ 559284 w 3211408"/>
              <a:gd name="connsiteY143" fmla="*/ 1435100 h 1745313"/>
              <a:gd name="connsiteX144" fmla="*/ 556109 w 3211408"/>
              <a:gd name="connsiteY144" fmla="*/ 1419225 h 1745313"/>
              <a:gd name="connsiteX145" fmla="*/ 514834 w 3211408"/>
              <a:gd name="connsiteY145" fmla="*/ 1422400 h 1745313"/>
              <a:gd name="connsiteX146" fmla="*/ 483084 w 3211408"/>
              <a:gd name="connsiteY146" fmla="*/ 1431925 h 1745313"/>
              <a:gd name="connsiteX147" fmla="*/ 457684 w 3211408"/>
              <a:gd name="connsiteY147" fmla="*/ 1431925 h 1745313"/>
              <a:gd name="connsiteX148" fmla="*/ 425934 w 3211408"/>
              <a:gd name="connsiteY148" fmla="*/ 1431925 h 1745313"/>
              <a:gd name="connsiteX149" fmla="*/ 381484 w 3211408"/>
              <a:gd name="connsiteY149" fmla="*/ 1419225 h 1745313"/>
              <a:gd name="connsiteX150" fmla="*/ 343384 w 3211408"/>
              <a:gd name="connsiteY150" fmla="*/ 1428750 h 1745313"/>
              <a:gd name="connsiteX151" fmla="*/ 295759 w 3211408"/>
              <a:gd name="connsiteY151" fmla="*/ 1450975 h 1745313"/>
              <a:gd name="connsiteX152" fmla="*/ 254484 w 3211408"/>
              <a:gd name="connsiteY152" fmla="*/ 1466850 h 1745313"/>
              <a:gd name="connsiteX153" fmla="*/ 203684 w 3211408"/>
              <a:gd name="connsiteY153" fmla="*/ 1489075 h 1745313"/>
              <a:gd name="connsiteX154" fmla="*/ 143359 w 3211408"/>
              <a:gd name="connsiteY154" fmla="*/ 1517650 h 1745313"/>
              <a:gd name="connsiteX155" fmla="*/ 162409 w 3211408"/>
              <a:gd name="connsiteY155" fmla="*/ 1581150 h 1745313"/>
              <a:gd name="connsiteX156" fmla="*/ 127484 w 3211408"/>
              <a:gd name="connsiteY156" fmla="*/ 1562100 h 1745313"/>
              <a:gd name="connsiteX157" fmla="*/ 86209 w 3211408"/>
              <a:gd name="connsiteY157" fmla="*/ 1552575 h 1745313"/>
              <a:gd name="connsiteX158" fmla="*/ 83034 w 3211408"/>
              <a:gd name="connsiteY158" fmla="*/ 1530350 h 1745313"/>
              <a:gd name="connsiteX159" fmla="*/ 73509 w 3211408"/>
              <a:gd name="connsiteY159" fmla="*/ 1473200 h 1745313"/>
              <a:gd name="connsiteX160" fmla="*/ 57634 w 3211408"/>
              <a:gd name="connsiteY160" fmla="*/ 1463675 h 1745313"/>
              <a:gd name="connsiteX161" fmla="*/ 57634 w 3211408"/>
              <a:gd name="connsiteY161" fmla="*/ 1438275 h 1745313"/>
              <a:gd name="connsiteX162" fmla="*/ 76684 w 3211408"/>
              <a:gd name="connsiteY162" fmla="*/ 1397000 h 1745313"/>
              <a:gd name="connsiteX163" fmla="*/ 86209 w 3211408"/>
              <a:gd name="connsiteY163" fmla="*/ 1362075 h 1745313"/>
              <a:gd name="connsiteX164" fmla="*/ 70334 w 3211408"/>
              <a:gd name="connsiteY164" fmla="*/ 1339850 h 1745313"/>
              <a:gd name="connsiteX165" fmla="*/ 41759 w 3211408"/>
              <a:gd name="connsiteY165" fmla="*/ 1323975 h 1745313"/>
              <a:gd name="connsiteX166" fmla="*/ 19534 w 3211408"/>
              <a:gd name="connsiteY166" fmla="*/ 1263650 h 1745313"/>
              <a:gd name="connsiteX167" fmla="*/ 13184 w 3211408"/>
              <a:gd name="connsiteY167" fmla="*/ 1235075 h 1745313"/>
              <a:gd name="connsiteX168" fmla="*/ 484 w 3211408"/>
              <a:gd name="connsiteY168" fmla="*/ 1200150 h 1745313"/>
              <a:gd name="connsiteX169" fmla="*/ 3659 w 3211408"/>
              <a:gd name="connsiteY169" fmla="*/ 1171575 h 1745313"/>
              <a:gd name="connsiteX170" fmla="*/ 13184 w 3211408"/>
              <a:gd name="connsiteY170" fmla="*/ 1155700 h 1745313"/>
              <a:gd name="connsiteX171" fmla="*/ 13184 w 3211408"/>
              <a:gd name="connsiteY171" fmla="*/ 1130300 h 1745313"/>
              <a:gd name="connsiteX172" fmla="*/ 32234 w 3211408"/>
              <a:gd name="connsiteY172" fmla="*/ 1092200 h 1745313"/>
              <a:gd name="connsiteX173" fmla="*/ 25884 w 3211408"/>
              <a:gd name="connsiteY173" fmla="*/ 1057275 h 1745313"/>
              <a:gd name="connsiteX174" fmla="*/ 16359 w 3211408"/>
              <a:gd name="connsiteY174" fmla="*/ 1028700 h 1745313"/>
              <a:gd name="connsiteX175" fmla="*/ 35409 w 3211408"/>
              <a:gd name="connsiteY175" fmla="*/ 1016000 h 1745313"/>
              <a:gd name="connsiteX176" fmla="*/ 67159 w 3211408"/>
              <a:gd name="connsiteY176" fmla="*/ 977900 h 1745313"/>
              <a:gd name="connsiteX177" fmla="*/ 83034 w 3211408"/>
              <a:gd name="connsiteY177" fmla="*/ 965200 h 1745313"/>
              <a:gd name="connsiteX178" fmla="*/ 102084 w 3211408"/>
              <a:gd name="connsiteY178" fmla="*/ 920750 h 1745313"/>
              <a:gd name="connsiteX179" fmla="*/ 111609 w 3211408"/>
              <a:gd name="connsiteY179" fmla="*/ 895350 h 1745313"/>
              <a:gd name="connsiteX180" fmla="*/ 95734 w 3211408"/>
              <a:gd name="connsiteY180" fmla="*/ 796925 h 1745313"/>
              <a:gd name="connsiteX181" fmla="*/ 114784 w 3211408"/>
              <a:gd name="connsiteY181" fmla="*/ 758825 h 1745313"/>
              <a:gd name="connsiteX182" fmla="*/ 137009 w 3211408"/>
              <a:gd name="connsiteY182" fmla="*/ 749300 h 1745313"/>
              <a:gd name="connsiteX183" fmla="*/ 159234 w 3211408"/>
              <a:gd name="connsiteY183" fmla="*/ 752475 h 1745313"/>
              <a:gd name="connsiteX184" fmla="*/ 184634 w 3211408"/>
              <a:gd name="connsiteY184" fmla="*/ 765175 h 1745313"/>
              <a:gd name="connsiteX185" fmla="*/ 203684 w 3211408"/>
              <a:gd name="connsiteY185" fmla="*/ 774700 h 1745313"/>
              <a:gd name="connsiteX186" fmla="*/ 244959 w 3211408"/>
              <a:gd name="connsiteY186" fmla="*/ 774700 h 1745313"/>
              <a:gd name="connsiteX187" fmla="*/ 273534 w 3211408"/>
              <a:gd name="connsiteY187" fmla="*/ 771525 h 1745313"/>
              <a:gd name="connsiteX188" fmla="*/ 273534 w 3211408"/>
              <a:gd name="connsiteY188" fmla="*/ 749300 h 1745313"/>
              <a:gd name="connsiteX189" fmla="*/ 260834 w 3211408"/>
              <a:gd name="connsiteY189" fmla="*/ 736600 h 1745313"/>
              <a:gd name="connsiteX190" fmla="*/ 279884 w 3211408"/>
              <a:gd name="connsiteY190" fmla="*/ 717550 h 1745313"/>
              <a:gd name="connsiteX191" fmla="*/ 314809 w 3211408"/>
              <a:gd name="connsiteY191" fmla="*/ 704850 h 1745313"/>
              <a:gd name="connsiteX192" fmla="*/ 327509 w 3211408"/>
              <a:gd name="connsiteY192" fmla="*/ 695325 h 1745313"/>
              <a:gd name="connsiteX193" fmla="*/ 340209 w 3211408"/>
              <a:gd name="connsiteY193" fmla="*/ 676275 h 1745313"/>
              <a:gd name="connsiteX194" fmla="*/ 343384 w 3211408"/>
              <a:gd name="connsiteY194" fmla="*/ 631825 h 1745313"/>
              <a:gd name="connsiteX195" fmla="*/ 333859 w 3211408"/>
              <a:gd name="connsiteY195" fmla="*/ 619125 h 1745313"/>
              <a:gd name="connsiteX196" fmla="*/ 311634 w 3211408"/>
              <a:gd name="connsiteY196" fmla="*/ 600075 h 1745313"/>
              <a:gd name="connsiteX197" fmla="*/ 308459 w 3211408"/>
              <a:gd name="connsiteY197" fmla="*/ 571500 h 1745313"/>
              <a:gd name="connsiteX198" fmla="*/ 327509 w 3211408"/>
              <a:gd name="connsiteY198" fmla="*/ 549275 h 1745313"/>
              <a:gd name="connsiteX199" fmla="*/ 359259 w 3211408"/>
              <a:gd name="connsiteY199" fmla="*/ 549275 h 1745313"/>
              <a:gd name="connsiteX200" fmla="*/ 365609 w 3211408"/>
              <a:gd name="connsiteY200" fmla="*/ 498475 h 1745313"/>
              <a:gd name="connsiteX201" fmla="*/ 384659 w 3211408"/>
              <a:gd name="connsiteY201" fmla="*/ 466725 h 1745313"/>
              <a:gd name="connsiteX202" fmla="*/ 394184 w 3211408"/>
              <a:gd name="connsiteY202" fmla="*/ 438150 h 1745313"/>
              <a:gd name="connsiteX203" fmla="*/ 413234 w 3211408"/>
              <a:gd name="connsiteY203" fmla="*/ 425450 h 1745313"/>
              <a:gd name="connsiteX204" fmla="*/ 403709 w 3211408"/>
              <a:gd name="connsiteY204" fmla="*/ 400050 h 1745313"/>
              <a:gd name="connsiteX205" fmla="*/ 384659 w 3211408"/>
              <a:gd name="connsiteY205" fmla="*/ 387350 h 1745313"/>
              <a:gd name="connsiteX206" fmla="*/ 410059 w 3211408"/>
              <a:gd name="connsiteY206" fmla="*/ 371475 h 1745313"/>
              <a:gd name="connsiteX207" fmla="*/ 410059 w 3211408"/>
              <a:gd name="connsiteY207" fmla="*/ 342900 h 1745313"/>
              <a:gd name="connsiteX0" fmla="*/ 2934184 w 3210667"/>
              <a:gd name="connsiteY0" fmla="*/ 0 h 1745313"/>
              <a:gd name="connsiteX1" fmla="*/ 2975459 w 3210667"/>
              <a:gd name="connsiteY1" fmla="*/ 33337 h 1745313"/>
              <a:gd name="connsiteX2" fmla="*/ 3016734 w 3210667"/>
              <a:gd name="connsiteY2" fmla="*/ 107950 h 1745313"/>
              <a:gd name="connsiteX3" fmla="*/ 3087378 w 3210667"/>
              <a:gd name="connsiteY3" fmla="*/ 118269 h 1745313"/>
              <a:gd name="connsiteX4" fmla="*/ 3134209 w 3210667"/>
              <a:gd name="connsiteY4" fmla="*/ 152400 h 1745313"/>
              <a:gd name="connsiteX5" fmla="*/ 3178659 w 3210667"/>
              <a:gd name="connsiteY5" fmla="*/ 184150 h 1745313"/>
              <a:gd name="connsiteX6" fmla="*/ 3210409 w 3210667"/>
              <a:gd name="connsiteY6" fmla="*/ 215900 h 1745313"/>
              <a:gd name="connsiteX7" fmla="*/ 3194534 w 3210667"/>
              <a:gd name="connsiteY7" fmla="*/ 251619 h 1745313"/>
              <a:gd name="connsiteX8" fmla="*/ 3210409 w 3210667"/>
              <a:gd name="connsiteY8" fmla="*/ 301625 h 1745313"/>
              <a:gd name="connsiteX9" fmla="*/ 3194534 w 3210667"/>
              <a:gd name="connsiteY9" fmla="*/ 333375 h 1745313"/>
              <a:gd name="connsiteX10" fmla="*/ 3191359 w 3210667"/>
              <a:gd name="connsiteY10" fmla="*/ 374650 h 1745313"/>
              <a:gd name="connsiteX11" fmla="*/ 3207234 w 3210667"/>
              <a:gd name="connsiteY11" fmla="*/ 396875 h 1745313"/>
              <a:gd name="connsiteX12" fmla="*/ 3197709 w 3210667"/>
              <a:gd name="connsiteY12" fmla="*/ 438150 h 1745313"/>
              <a:gd name="connsiteX13" fmla="*/ 3178659 w 3210667"/>
              <a:gd name="connsiteY13" fmla="*/ 460375 h 1745313"/>
              <a:gd name="connsiteX14" fmla="*/ 3191359 w 3210667"/>
              <a:gd name="connsiteY14" fmla="*/ 527050 h 1745313"/>
              <a:gd name="connsiteX15" fmla="*/ 3191359 w 3210667"/>
              <a:gd name="connsiteY15" fmla="*/ 561975 h 1745313"/>
              <a:gd name="connsiteX16" fmla="*/ 3169134 w 3210667"/>
              <a:gd name="connsiteY16" fmla="*/ 590550 h 1745313"/>
              <a:gd name="connsiteX17" fmla="*/ 3140559 w 3210667"/>
              <a:gd name="connsiteY17" fmla="*/ 603250 h 1745313"/>
              <a:gd name="connsiteX18" fmla="*/ 3083409 w 3210667"/>
              <a:gd name="connsiteY18" fmla="*/ 609600 h 1745313"/>
              <a:gd name="connsiteX19" fmla="*/ 3064359 w 3210667"/>
              <a:gd name="connsiteY19" fmla="*/ 638175 h 1745313"/>
              <a:gd name="connsiteX20" fmla="*/ 3023084 w 3210667"/>
              <a:gd name="connsiteY20" fmla="*/ 676275 h 1745313"/>
              <a:gd name="connsiteX21" fmla="*/ 2994509 w 3210667"/>
              <a:gd name="connsiteY21" fmla="*/ 682625 h 1745313"/>
              <a:gd name="connsiteX22" fmla="*/ 2937359 w 3210667"/>
              <a:gd name="connsiteY22" fmla="*/ 673100 h 1745313"/>
              <a:gd name="connsiteX23" fmla="*/ 2877034 w 3210667"/>
              <a:gd name="connsiteY23" fmla="*/ 701675 h 1745313"/>
              <a:gd name="connsiteX24" fmla="*/ 2823059 w 3210667"/>
              <a:gd name="connsiteY24" fmla="*/ 730250 h 1745313"/>
              <a:gd name="connsiteX25" fmla="*/ 2788134 w 3210667"/>
              <a:gd name="connsiteY25" fmla="*/ 746125 h 1745313"/>
              <a:gd name="connsiteX26" fmla="*/ 2756384 w 3210667"/>
              <a:gd name="connsiteY26" fmla="*/ 727075 h 1745313"/>
              <a:gd name="connsiteX27" fmla="*/ 2737334 w 3210667"/>
              <a:gd name="connsiteY27" fmla="*/ 749300 h 1745313"/>
              <a:gd name="connsiteX28" fmla="*/ 2708759 w 3210667"/>
              <a:gd name="connsiteY28" fmla="*/ 774700 h 1745313"/>
              <a:gd name="connsiteX29" fmla="*/ 2680184 w 3210667"/>
              <a:gd name="connsiteY29" fmla="*/ 758825 h 1745313"/>
              <a:gd name="connsiteX30" fmla="*/ 2661134 w 3210667"/>
              <a:gd name="connsiteY30" fmla="*/ 787400 h 1745313"/>
              <a:gd name="connsiteX31" fmla="*/ 2629384 w 3210667"/>
              <a:gd name="connsiteY31" fmla="*/ 784225 h 1745313"/>
              <a:gd name="connsiteX32" fmla="*/ 2629384 w 3210667"/>
              <a:gd name="connsiteY32" fmla="*/ 771525 h 1745313"/>
              <a:gd name="connsiteX33" fmla="*/ 2600809 w 3210667"/>
              <a:gd name="connsiteY33" fmla="*/ 771525 h 1745313"/>
              <a:gd name="connsiteX34" fmla="*/ 2581759 w 3210667"/>
              <a:gd name="connsiteY34" fmla="*/ 762000 h 1745313"/>
              <a:gd name="connsiteX35" fmla="*/ 2559534 w 3210667"/>
              <a:gd name="connsiteY35" fmla="*/ 768350 h 1745313"/>
              <a:gd name="connsiteX36" fmla="*/ 2492859 w 3210667"/>
              <a:gd name="connsiteY36" fmla="*/ 803275 h 1745313"/>
              <a:gd name="connsiteX37" fmla="*/ 2470634 w 3210667"/>
              <a:gd name="connsiteY37" fmla="*/ 841375 h 1745313"/>
              <a:gd name="connsiteX38" fmla="*/ 2432534 w 3210667"/>
              <a:gd name="connsiteY38" fmla="*/ 863600 h 1745313"/>
              <a:gd name="connsiteX39" fmla="*/ 2413484 w 3210667"/>
              <a:gd name="connsiteY39" fmla="*/ 879475 h 1745313"/>
              <a:gd name="connsiteX40" fmla="*/ 2410309 w 3210667"/>
              <a:gd name="connsiteY40" fmla="*/ 904875 h 1745313"/>
              <a:gd name="connsiteX41" fmla="*/ 2365859 w 3210667"/>
              <a:gd name="connsiteY41" fmla="*/ 908050 h 1745313"/>
              <a:gd name="connsiteX42" fmla="*/ 2362684 w 3210667"/>
              <a:gd name="connsiteY42" fmla="*/ 946150 h 1745313"/>
              <a:gd name="connsiteX43" fmla="*/ 2349984 w 3210667"/>
              <a:gd name="connsiteY43" fmla="*/ 971550 h 1745313"/>
              <a:gd name="connsiteX44" fmla="*/ 2330934 w 3210667"/>
              <a:gd name="connsiteY44" fmla="*/ 981075 h 1745313"/>
              <a:gd name="connsiteX45" fmla="*/ 2296009 w 3210667"/>
              <a:gd name="connsiteY45" fmla="*/ 981075 h 1745313"/>
              <a:gd name="connsiteX46" fmla="*/ 2286484 w 3210667"/>
              <a:gd name="connsiteY46" fmla="*/ 1012825 h 1745313"/>
              <a:gd name="connsiteX47" fmla="*/ 2267434 w 3210667"/>
              <a:gd name="connsiteY47" fmla="*/ 1031875 h 1745313"/>
              <a:gd name="connsiteX48" fmla="*/ 2238859 w 3210667"/>
              <a:gd name="connsiteY48" fmla="*/ 1050925 h 1745313"/>
              <a:gd name="connsiteX49" fmla="*/ 2238859 w 3210667"/>
              <a:gd name="connsiteY49" fmla="*/ 1069975 h 1745313"/>
              <a:gd name="connsiteX50" fmla="*/ 2280134 w 3210667"/>
              <a:gd name="connsiteY50" fmla="*/ 1117600 h 1745313"/>
              <a:gd name="connsiteX51" fmla="*/ 2305534 w 3210667"/>
              <a:gd name="connsiteY51" fmla="*/ 1165225 h 1745313"/>
              <a:gd name="connsiteX52" fmla="*/ 2311884 w 3210667"/>
              <a:gd name="connsiteY52" fmla="*/ 1187450 h 1745313"/>
              <a:gd name="connsiteX53" fmla="*/ 2302359 w 3210667"/>
              <a:gd name="connsiteY53" fmla="*/ 1193800 h 1745313"/>
              <a:gd name="connsiteX54" fmla="*/ 2334109 w 3210667"/>
              <a:gd name="connsiteY54" fmla="*/ 1209675 h 1745313"/>
              <a:gd name="connsiteX55" fmla="*/ 2362684 w 3210667"/>
              <a:gd name="connsiteY55" fmla="*/ 1295400 h 1745313"/>
              <a:gd name="connsiteX56" fmla="*/ 2369034 w 3210667"/>
              <a:gd name="connsiteY56" fmla="*/ 1343025 h 1745313"/>
              <a:gd name="connsiteX57" fmla="*/ 2369034 w 3210667"/>
              <a:gd name="connsiteY57" fmla="*/ 1371600 h 1745313"/>
              <a:gd name="connsiteX58" fmla="*/ 2423009 w 3210667"/>
              <a:gd name="connsiteY58" fmla="*/ 1406525 h 1745313"/>
              <a:gd name="connsiteX59" fmla="*/ 2448409 w 3210667"/>
              <a:gd name="connsiteY59" fmla="*/ 1435100 h 1745313"/>
              <a:gd name="connsiteX60" fmla="*/ 2492859 w 3210667"/>
              <a:gd name="connsiteY60" fmla="*/ 1454150 h 1745313"/>
              <a:gd name="connsiteX61" fmla="*/ 2518259 w 3210667"/>
              <a:gd name="connsiteY61" fmla="*/ 1511300 h 1745313"/>
              <a:gd name="connsiteX62" fmla="*/ 2496034 w 3210667"/>
              <a:gd name="connsiteY62" fmla="*/ 1562100 h 1745313"/>
              <a:gd name="connsiteX63" fmla="*/ 2559534 w 3210667"/>
              <a:gd name="connsiteY63" fmla="*/ 1616075 h 1745313"/>
              <a:gd name="connsiteX64" fmla="*/ 2502384 w 3210667"/>
              <a:gd name="connsiteY64" fmla="*/ 1736725 h 1745313"/>
              <a:gd name="connsiteX65" fmla="*/ 2457934 w 3210667"/>
              <a:gd name="connsiteY65" fmla="*/ 1733550 h 1745313"/>
              <a:gd name="connsiteX66" fmla="*/ 2378559 w 3210667"/>
              <a:gd name="connsiteY66" fmla="*/ 1717675 h 1745313"/>
              <a:gd name="connsiteX67" fmla="*/ 2318234 w 3210667"/>
              <a:gd name="connsiteY67" fmla="*/ 1711325 h 1745313"/>
              <a:gd name="connsiteX68" fmla="*/ 2305534 w 3210667"/>
              <a:gd name="connsiteY68" fmla="*/ 1730375 h 1745313"/>
              <a:gd name="connsiteX69" fmla="*/ 2264259 w 3210667"/>
              <a:gd name="connsiteY69" fmla="*/ 1708150 h 1745313"/>
              <a:gd name="connsiteX70" fmla="*/ 2226159 w 3210667"/>
              <a:gd name="connsiteY70" fmla="*/ 1685925 h 1745313"/>
              <a:gd name="connsiteX71" fmla="*/ 2207109 w 3210667"/>
              <a:gd name="connsiteY71" fmla="*/ 1657350 h 1745313"/>
              <a:gd name="connsiteX72" fmla="*/ 2188059 w 3210667"/>
              <a:gd name="connsiteY72" fmla="*/ 1647825 h 1745313"/>
              <a:gd name="connsiteX73" fmla="*/ 2194409 w 3210667"/>
              <a:gd name="connsiteY73" fmla="*/ 1631950 h 1745313"/>
              <a:gd name="connsiteX74" fmla="*/ 2213459 w 3210667"/>
              <a:gd name="connsiteY74" fmla="*/ 1616075 h 1745313"/>
              <a:gd name="connsiteX75" fmla="*/ 2194409 w 3210667"/>
              <a:gd name="connsiteY75" fmla="*/ 1606550 h 1745313"/>
              <a:gd name="connsiteX76" fmla="*/ 2200759 w 3210667"/>
              <a:gd name="connsiteY76" fmla="*/ 1593850 h 1745313"/>
              <a:gd name="connsiteX77" fmla="*/ 2169009 w 3210667"/>
              <a:gd name="connsiteY77" fmla="*/ 1587500 h 1745313"/>
              <a:gd name="connsiteX78" fmla="*/ 2134084 w 3210667"/>
              <a:gd name="connsiteY78" fmla="*/ 1562100 h 1745313"/>
              <a:gd name="connsiteX79" fmla="*/ 2073759 w 3210667"/>
              <a:gd name="connsiteY79" fmla="*/ 1527175 h 1745313"/>
              <a:gd name="connsiteX80" fmla="*/ 2054709 w 3210667"/>
              <a:gd name="connsiteY80" fmla="*/ 1527175 h 1745313"/>
              <a:gd name="connsiteX81" fmla="*/ 2083284 w 3210667"/>
              <a:gd name="connsiteY81" fmla="*/ 1593850 h 1745313"/>
              <a:gd name="connsiteX82" fmla="*/ 2042009 w 3210667"/>
              <a:gd name="connsiteY82" fmla="*/ 1593850 h 1745313"/>
              <a:gd name="connsiteX83" fmla="*/ 2029309 w 3210667"/>
              <a:gd name="connsiteY83" fmla="*/ 1616075 h 1745313"/>
              <a:gd name="connsiteX84" fmla="*/ 2007084 w 3210667"/>
              <a:gd name="connsiteY84" fmla="*/ 1612900 h 1745313"/>
              <a:gd name="connsiteX85" fmla="*/ 1978509 w 3210667"/>
              <a:gd name="connsiteY85" fmla="*/ 1571625 h 1745313"/>
              <a:gd name="connsiteX86" fmla="*/ 1962634 w 3210667"/>
              <a:gd name="connsiteY86" fmla="*/ 1536700 h 1745313"/>
              <a:gd name="connsiteX87" fmla="*/ 1918184 w 3210667"/>
              <a:gd name="connsiteY87" fmla="*/ 1517650 h 1745313"/>
              <a:gd name="connsiteX88" fmla="*/ 1918184 w 3210667"/>
              <a:gd name="connsiteY88" fmla="*/ 1501775 h 1745313"/>
              <a:gd name="connsiteX89" fmla="*/ 1956284 w 3210667"/>
              <a:gd name="connsiteY89" fmla="*/ 1470025 h 1745313"/>
              <a:gd name="connsiteX90" fmla="*/ 1943584 w 3210667"/>
              <a:gd name="connsiteY90" fmla="*/ 1425575 h 1745313"/>
              <a:gd name="connsiteX91" fmla="*/ 1921359 w 3210667"/>
              <a:gd name="connsiteY91" fmla="*/ 1425575 h 1745313"/>
              <a:gd name="connsiteX92" fmla="*/ 1905484 w 3210667"/>
              <a:gd name="connsiteY92" fmla="*/ 1435100 h 1745313"/>
              <a:gd name="connsiteX93" fmla="*/ 1867384 w 3210667"/>
              <a:gd name="connsiteY93" fmla="*/ 1412875 h 1745313"/>
              <a:gd name="connsiteX94" fmla="*/ 1829284 w 3210667"/>
              <a:gd name="connsiteY94" fmla="*/ 1384300 h 1745313"/>
              <a:gd name="connsiteX95" fmla="*/ 1813409 w 3210667"/>
              <a:gd name="connsiteY95" fmla="*/ 1377950 h 1745313"/>
              <a:gd name="connsiteX96" fmla="*/ 1781659 w 3210667"/>
              <a:gd name="connsiteY96" fmla="*/ 1365250 h 1745313"/>
              <a:gd name="connsiteX97" fmla="*/ 1765784 w 3210667"/>
              <a:gd name="connsiteY97" fmla="*/ 1339850 h 1745313"/>
              <a:gd name="connsiteX98" fmla="*/ 1695934 w 3210667"/>
              <a:gd name="connsiteY98" fmla="*/ 1336675 h 1745313"/>
              <a:gd name="connsiteX99" fmla="*/ 1680059 w 3210667"/>
              <a:gd name="connsiteY99" fmla="*/ 1343025 h 1745313"/>
              <a:gd name="connsiteX100" fmla="*/ 1654659 w 3210667"/>
              <a:gd name="connsiteY100" fmla="*/ 1343025 h 1745313"/>
              <a:gd name="connsiteX101" fmla="*/ 1622909 w 3210667"/>
              <a:gd name="connsiteY101" fmla="*/ 1314450 h 1745313"/>
              <a:gd name="connsiteX102" fmla="*/ 1578459 w 3210667"/>
              <a:gd name="connsiteY102" fmla="*/ 1295400 h 1745313"/>
              <a:gd name="connsiteX103" fmla="*/ 1562584 w 3210667"/>
              <a:gd name="connsiteY103" fmla="*/ 1301750 h 1745313"/>
              <a:gd name="connsiteX104" fmla="*/ 1578459 w 3210667"/>
              <a:gd name="connsiteY104" fmla="*/ 1330325 h 1745313"/>
              <a:gd name="connsiteX105" fmla="*/ 1553059 w 3210667"/>
              <a:gd name="connsiteY105" fmla="*/ 1333500 h 1745313"/>
              <a:gd name="connsiteX106" fmla="*/ 1486384 w 3210667"/>
              <a:gd name="connsiteY106" fmla="*/ 1352550 h 1745313"/>
              <a:gd name="connsiteX107" fmla="*/ 1435584 w 3210667"/>
              <a:gd name="connsiteY107" fmla="*/ 1355725 h 1745313"/>
              <a:gd name="connsiteX108" fmla="*/ 1410184 w 3210667"/>
              <a:gd name="connsiteY108" fmla="*/ 1393825 h 1745313"/>
              <a:gd name="connsiteX109" fmla="*/ 1372084 w 3210667"/>
              <a:gd name="connsiteY109" fmla="*/ 1406525 h 1745313"/>
              <a:gd name="connsiteX110" fmla="*/ 1359384 w 3210667"/>
              <a:gd name="connsiteY110" fmla="*/ 1387475 h 1745313"/>
              <a:gd name="connsiteX111" fmla="*/ 1254609 w 3210667"/>
              <a:gd name="connsiteY111" fmla="*/ 1419225 h 1745313"/>
              <a:gd name="connsiteX112" fmla="*/ 1165709 w 3210667"/>
              <a:gd name="connsiteY112" fmla="*/ 1450975 h 1745313"/>
              <a:gd name="connsiteX113" fmla="*/ 1153009 w 3210667"/>
              <a:gd name="connsiteY113" fmla="*/ 1492250 h 1745313"/>
              <a:gd name="connsiteX114" fmla="*/ 1127609 w 3210667"/>
              <a:gd name="connsiteY114" fmla="*/ 1460500 h 1745313"/>
              <a:gd name="connsiteX115" fmla="*/ 1114909 w 3210667"/>
              <a:gd name="connsiteY115" fmla="*/ 1438275 h 1745313"/>
              <a:gd name="connsiteX116" fmla="*/ 1102209 w 3210667"/>
              <a:gd name="connsiteY116" fmla="*/ 1425575 h 1745313"/>
              <a:gd name="connsiteX117" fmla="*/ 1076809 w 3210667"/>
              <a:gd name="connsiteY117" fmla="*/ 1428750 h 1745313"/>
              <a:gd name="connsiteX118" fmla="*/ 1054584 w 3210667"/>
              <a:gd name="connsiteY118" fmla="*/ 1428750 h 1745313"/>
              <a:gd name="connsiteX119" fmla="*/ 1032359 w 3210667"/>
              <a:gd name="connsiteY119" fmla="*/ 1400175 h 1745313"/>
              <a:gd name="connsiteX120" fmla="*/ 994259 w 3210667"/>
              <a:gd name="connsiteY120" fmla="*/ 1397000 h 1745313"/>
              <a:gd name="connsiteX121" fmla="*/ 978384 w 3210667"/>
              <a:gd name="connsiteY121" fmla="*/ 1412875 h 1745313"/>
              <a:gd name="connsiteX122" fmla="*/ 965684 w 3210667"/>
              <a:gd name="connsiteY122" fmla="*/ 1422400 h 1745313"/>
              <a:gd name="connsiteX123" fmla="*/ 959334 w 3210667"/>
              <a:gd name="connsiteY123" fmla="*/ 1457325 h 1745313"/>
              <a:gd name="connsiteX124" fmla="*/ 933934 w 3210667"/>
              <a:gd name="connsiteY124" fmla="*/ 1476375 h 1745313"/>
              <a:gd name="connsiteX125" fmla="*/ 908534 w 3210667"/>
              <a:gd name="connsiteY125" fmla="*/ 1485900 h 1745313"/>
              <a:gd name="connsiteX126" fmla="*/ 895834 w 3210667"/>
              <a:gd name="connsiteY126" fmla="*/ 1498600 h 1745313"/>
              <a:gd name="connsiteX127" fmla="*/ 883134 w 3210667"/>
              <a:gd name="connsiteY127" fmla="*/ 1485900 h 1745313"/>
              <a:gd name="connsiteX128" fmla="*/ 879959 w 3210667"/>
              <a:gd name="connsiteY128" fmla="*/ 1466850 h 1745313"/>
              <a:gd name="connsiteX129" fmla="*/ 851384 w 3210667"/>
              <a:gd name="connsiteY129" fmla="*/ 1466850 h 1745313"/>
              <a:gd name="connsiteX130" fmla="*/ 848209 w 3210667"/>
              <a:gd name="connsiteY130" fmla="*/ 1438275 h 1745313"/>
              <a:gd name="connsiteX131" fmla="*/ 822809 w 3210667"/>
              <a:gd name="connsiteY131" fmla="*/ 1416050 h 1745313"/>
              <a:gd name="connsiteX132" fmla="*/ 797409 w 3210667"/>
              <a:gd name="connsiteY132" fmla="*/ 1371600 h 1745313"/>
              <a:gd name="connsiteX133" fmla="*/ 787884 w 3210667"/>
              <a:gd name="connsiteY133" fmla="*/ 1349375 h 1745313"/>
              <a:gd name="connsiteX134" fmla="*/ 749784 w 3210667"/>
              <a:gd name="connsiteY134" fmla="*/ 1358900 h 1745313"/>
              <a:gd name="connsiteX135" fmla="*/ 708509 w 3210667"/>
              <a:gd name="connsiteY135" fmla="*/ 1397000 h 1745313"/>
              <a:gd name="connsiteX136" fmla="*/ 676759 w 3210667"/>
              <a:gd name="connsiteY136" fmla="*/ 1403350 h 1745313"/>
              <a:gd name="connsiteX137" fmla="*/ 625959 w 3210667"/>
              <a:gd name="connsiteY137" fmla="*/ 1412875 h 1745313"/>
              <a:gd name="connsiteX138" fmla="*/ 645009 w 3210667"/>
              <a:gd name="connsiteY138" fmla="*/ 1425575 h 1745313"/>
              <a:gd name="connsiteX139" fmla="*/ 670409 w 3210667"/>
              <a:gd name="connsiteY139" fmla="*/ 1441450 h 1745313"/>
              <a:gd name="connsiteX140" fmla="*/ 635484 w 3210667"/>
              <a:gd name="connsiteY140" fmla="*/ 1460500 h 1745313"/>
              <a:gd name="connsiteX141" fmla="*/ 616434 w 3210667"/>
              <a:gd name="connsiteY141" fmla="*/ 1438275 h 1745313"/>
              <a:gd name="connsiteX142" fmla="*/ 591034 w 3210667"/>
              <a:gd name="connsiteY142" fmla="*/ 1431925 h 1745313"/>
              <a:gd name="connsiteX143" fmla="*/ 559284 w 3210667"/>
              <a:gd name="connsiteY143" fmla="*/ 1435100 h 1745313"/>
              <a:gd name="connsiteX144" fmla="*/ 556109 w 3210667"/>
              <a:gd name="connsiteY144" fmla="*/ 1419225 h 1745313"/>
              <a:gd name="connsiteX145" fmla="*/ 514834 w 3210667"/>
              <a:gd name="connsiteY145" fmla="*/ 1422400 h 1745313"/>
              <a:gd name="connsiteX146" fmla="*/ 483084 w 3210667"/>
              <a:gd name="connsiteY146" fmla="*/ 1431925 h 1745313"/>
              <a:gd name="connsiteX147" fmla="*/ 457684 w 3210667"/>
              <a:gd name="connsiteY147" fmla="*/ 1431925 h 1745313"/>
              <a:gd name="connsiteX148" fmla="*/ 425934 w 3210667"/>
              <a:gd name="connsiteY148" fmla="*/ 1431925 h 1745313"/>
              <a:gd name="connsiteX149" fmla="*/ 381484 w 3210667"/>
              <a:gd name="connsiteY149" fmla="*/ 1419225 h 1745313"/>
              <a:gd name="connsiteX150" fmla="*/ 343384 w 3210667"/>
              <a:gd name="connsiteY150" fmla="*/ 1428750 h 1745313"/>
              <a:gd name="connsiteX151" fmla="*/ 295759 w 3210667"/>
              <a:gd name="connsiteY151" fmla="*/ 1450975 h 1745313"/>
              <a:gd name="connsiteX152" fmla="*/ 254484 w 3210667"/>
              <a:gd name="connsiteY152" fmla="*/ 1466850 h 1745313"/>
              <a:gd name="connsiteX153" fmla="*/ 203684 w 3210667"/>
              <a:gd name="connsiteY153" fmla="*/ 1489075 h 1745313"/>
              <a:gd name="connsiteX154" fmla="*/ 143359 w 3210667"/>
              <a:gd name="connsiteY154" fmla="*/ 1517650 h 1745313"/>
              <a:gd name="connsiteX155" fmla="*/ 162409 w 3210667"/>
              <a:gd name="connsiteY155" fmla="*/ 1581150 h 1745313"/>
              <a:gd name="connsiteX156" fmla="*/ 127484 w 3210667"/>
              <a:gd name="connsiteY156" fmla="*/ 1562100 h 1745313"/>
              <a:gd name="connsiteX157" fmla="*/ 86209 w 3210667"/>
              <a:gd name="connsiteY157" fmla="*/ 1552575 h 1745313"/>
              <a:gd name="connsiteX158" fmla="*/ 83034 w 3210667"/>
              <a:gd name="connsiteY158" fmla="*/ 1530350 h 1745313"/>
              <a:gd name="connsiteX159" fmla="*/ 73509 w 3210667"/>
              <a:gd name="connsiteY159" fmla="*/ 1473200 h 1745313"/>
              <a:gd name="connsiteX160" fmla="*/ 57634 w 3210667"/>
              <a:gd name="connsiteY160" fmla="*/ 1463675 h 1745313"/>
              <a:gd name="connsiteX161" fmla="*/ 57634 w 3210667"/>
              <a:gd name="connsiteY161" fmla="*/ 1438275 h 1745313"/>
              <a:gd name="connsiteX162" fmla="*/ 76684 w 3210667"/>
              <a:gd name="connsiteY162" fmla="*/ 1397000 h 1745313"/>
              <a:gd name="connsiteX163" fmla="*/ 86209 w 3210667"/>
              <a:gd name="connsiteY163" fmla="*/ 1362075 h 1745313"/>
              <a:gd name="connsiteX164" fmla="*/ 70334 w 3210667"/>
              <a:gd name="connsiteY164" fmla="*/ 1339850 h 1745313"/>
              <a:gd name="connsiteX165" fmla="*/ 41759 w 3210667"/>
              <a:gd name="connsiteY165" fmla="*/ 1323975 h 1745313"/>
              <a:gd name="connsiteX166" fmla="*/ 19534 w 3210667"/>
              <a:gd name="connsiteY166" fmla="*/ 1263650 h 1745313"/>
              <a:gd name="connsiteX167" fmla="*/ 13184 w 3210667"/>
              <a:gd name="connsiteY167" fmla="*/ 1235075 h 1745313"/>
              <a:gd name="connsiteX168" fmla="*/ 484 w 3210667"/>
              <a:gd name="connsiteY168" fmla="*/ 1200150 h 1745313"/>
              <a:gd name="connsiteX169" fmla="*/ 3659 w 3210667"/>
              <a:gd name="connsiteY169" fmla="*/ 1171575 h 1745313"/>
              <a:gd name="connsiteX170" fmla="*/ 13184 w 3210667"/>
              <a:gd name="connsiteY170" fmla="*/ 1155700 h 1745313"/>
              <a:gd name="connsiteX171" fmla="*/ 13184 w 3210667"/>
              <a:gd name="connsiteY171" fmla="*/ 1130300 h 1745313"/>
              <a:gd name="connsiteX172" fmla="*/ 32234 w 3210667"/>
              <a:gd name="connsiteY172" fmla="*/ 1092200 h 1745313"/>
              <a:gd name="connsiteX173" fmla="*/ 25884 w 3210667"/>
              <a:gd name="connsiteY173" fmla="*/ 1057275 h 1745313"/>
              <a:gd name="connsiteX174" fmla="*/ 16359 w 3210667"/>
              <a:gd name="connsiteY174" fmla="*/ 1028700 h 1745313"/>
              <a:gd name="connsiteX175" fmla="*/ 35409 w 3210667"/>
              <a:gd name="connsiteY175" fmla="*/ 1016000 h 1745313"/>
              <a:gd name="connsiteX176" fmla="*/ 67159 w 3210667"/>
              <a:gd name="connsiteY176" fmla="*/ 977900 h 1745313"/>
              <a:gd name="connsiteX177" fmla="*/ 83034 w 3210667"/>
              <a:gd name="connsiteY177" fmla="*/ 965200 h 1745313"/>
              <a:gd name="connsiteX178" fmla="*/ 102084 w 3210667"/>
              <a:gd name="connsiteY178" fmla="*/ 920750 h 1745313"/>
              <a:gd name="connsiteX179" fmla="*/ 111609 w 3210667"/>
              <a:gd name="connsiteY179" fmla="*/ 895350 h 1745313"/>
              <a:gd name="connsiteX180" fmla="*/ 95734 w 3210667"/>
              <a:gd name="connsiteY180" fmla="*/ 796925 h 1745313"/>
              <a:gd name="connsiteX181" fmla="*/ 114784 w 3210667"/>
              <a:gd name="connsiteY181" fmla="*/ 758825 h 1745313"/>
              <a:gd name="connsiteX182" fmla="*/ 137009 w 3210667"/>
              <a:gd name="connsiteY182" fmla="*/ 749300 h 1745313"/>
              <a:gd name="connsiteX183" fmla="*/ 159234 w 3210667"/>
              <a:gd name="connsiteY183" fmla="*/ 752475 h 1745313"/>
              <a:gd name="connsiteX184" fmla="*/ 184634 w 3210667"/>
              <a:gd name="connsiteY184" fmla="*/ 765175 h 1745313"/>
              <a:gd name="connsiteX185" fmla="*/ 203684 w 3210667"/>
              <a:gd name="connsiteY185" fmla="*/ 774700 h 1745313"/>
              <a:gd name="connsiteX186" fmla="*/ 244959 w 3210667"/>
              <a:gd name="connsiteY186" fmla="*/ 774700 h 1745313"/>
              <a:gd name="connsiteX187" fmla="*/ 273534 w 3210667"/>
              <a:gd name="connsiteY187" fmla="*/ 771525 h 1745313"/>
              <a:gd name="connsiteX188" fmla="*/ 273534 w 3210667"/>
              <a:gd name="connsiteY188" fmla="*/ 749300 h 1745313"/>
              <a:gd name="connsiteX189" fmla="*/ 260834 w 3210667"/>
              <a:gd name="connsiteY189" fmla="*/ 736600 h 1745313"/>
              <a:gd name="connsiteX190" fmla="*/ 279884 w 3210667"/>
              <a:gd name="connsiteY190" fmla="*/ 717550 h 1745313"/>
              <a:gd name="connsiteX191" fmla="*/ 314809 w 3210667"/>
              <a:gd name="connsiteY191" fmla="*/ 704850 h 1745313"/>
              <a:gd name="connsiteX192" fmla="*/ 327509 w 3210667"/>
              <a:gd name="connsiteY192" fmla="*/ 695325 h 1745313"/>
              <a:gd name="connsiteX193" fmla="*/ 340209 w 3210667"/>
              <a:gd name="connsiteY193" fmla="*/ 676275 h 1745313"/>
              <a:gd name="connsiteX194" fmla="*/ 343384 w 3210667"/>
              <a:gd name="connsiteY194" fmla="*/ 631825 h 1745313"/>
              <a:gd name="connsiteX195" fmla="*/ 333859 w 3210667"/>
              <a:gd name="connsiteY195" fmla="*/ 619125 h 1745313"/>
              <a:gd name="connsiteX196" fmla="*/ 311634 w 3210667"/>
              <a:gd name="connsiteY196" fmla="*/ 600075 h 1745313"/>
              <a:gd name="connsiteX197" fmla="*/ 308459 w 3210667"/>
              <a:gd name="connsiteY197" fmla="*/ 571500 h 1745313"/>
              <a:gd name="connsiteX198" fmla="*/ 327509 w 3210667"/>
              <a:gd name="connsiteY198" fmla="*/ 549275 h 1745313"/>
              <a:gd name="connsiteX199" fmla="*/ 359259 w 3210667"/>
              <a:gd name="connsiteY199" fmla="*/ 549275 h 1745313"/>
              <a:gd name="connsiteX200" fmla="*/ 365609 w 3210667"/>
              <a:gd name="connsiteY200" fmla="*/ 498475 h 1745313"/>
              <a:gd name="connsiteX201" fmla="*/ 384659 w 3210667"/>
              <a:gd name="connsiteY201" fmla="*/ 466725 h 1745313"/>
              <a:gd name="connsiteX202" fmla="*/ 394184 w 3210667"/>
              <a:gd name="connsiteY202" fmla="*/ 438150 h 1745313"/>
              <a:gd name="connsiteX203" fmla="*/ 413234 w 3210667"/>
              <a:gd name="connsiteY203" fmla="*/ 425450 h 1745313"/>
              <a:gd name="connsiteX204" fmla="*/ 403709 w 3210667"/>
              <a:gd name="connsiteY204" fmla="*/ 400050 h 1745313"/>
              <a:gd name="connsiteX205" fmla="*/ 384659 w 3210667"/>
              <a:gd name="connsiteY205" fmla="*/ 387350 h 1745313"/>
              <a:gd name="connsiteX206" fmla="*/ 410059 w 3210667"/>
              <a:gd name="connsiteY206" fmla="*/ 371475 h 1745313"/>
              <a:gd name="connsiteX207" fmla="*/ 410059 w 3210667"/>
              <a:gd name="connsiteY207" fmla="*/ 342900 h 1745313"/>
              <a:gd name="connsiteX0" fmla="*/ 2934184 w 3210409"/>
              <a:gd name="connsiteY0" fmla="*/ 0 h 1745313"/>
              <a:gd name="connsiteX1" fmla="*/ 2975459 w 3210409"/>
              <a:gd name="connsiteY1" fmla="*/ 33337 h 1745313"/>
              <a:gd name="connsiteX2" fmla="*/ 3016734 w 3210409"/>
              <a:gd name="connsiteY2" fmla="*/ 107950 h 1745313"/>
              <a:gd name="connsiteX3" fmla="*/ 3087378 w 3210409"/>
              <a:gd name="connsiteY3" fmla="*/ 118269 h 1745313"/>
              <a:gd name="connsiteX4" fmla="*/ 3134209 w 3210409"/>
              <a:gd name="connsiteY4" fmla="*/ 152400 h 1745313"/>
              <a:gd name="connsiteX5" fmla="*/ 3178659 w 3210409"/>
              <a:gd name="connsiteY5" fmla="*/ 184150 h 1745313"/>
              <a:gd name="connsiteX6" fmla="*/ 3200884 w 3210409"/>
              <a:gd name="connsiteY6" fmla="*/ 215900 h 1745313"/>
              <a:gd name="connsiteX7" fmla="*/ 3194534 w 3210409"/>
              <a:gd name="connsiteY7" fmla="*/ 251619 h 1745313"/>
              <a:gd name="connsiteX8" fmla="*/ 3210409 w 3210409"/>
              <a:gd name="connsiteY8" fmla="*/ 301625 h 1745313"/>
              <a:gd name="connsiteX9" fmla="*/ 3194534 w 3210409"/>
              <a:gd name="connsiteY9" fmla="*/ 333375 h 1745313"/>
              <a:gd name="connsiteX10" fmla="*/ 3191359 w 3210409"/>
              <a:gd name="connsiteY10" fmla="*/ 374650 h 1745313"/>
              <a:gd name="connsiteX11" fmla="*/ 3207234 w 3210409"/>
              <a:gd name="connsiteY11" fmla="*/ 396875 h 1745313"/>
              <a:gd name="connsiteX12" fmla="*/ 3197709 w 3210409"/>
              <a:gd name="connsiteY12" fmla="*/ 438150 h 1745313"/>
              <a:gd name="connsiteX13" fmla="*/ 3178659 w 3210409"/>
              <a:gd name="connsiteY13" fmla="*/ 460375 h 1745313"/>
              <a:gd name="connsiteX14" fmla="*/ 3191359 w 3210409"/>
              <a:gd name="connsiteY14" fmla="*/ 527050 h 1745313"/>
              <a:gd name="connsiteX15" fmla="*/ 3191359 w 3210409"/>
              <a:gd name="connsiteY15" fmla="*/ 561975 h 1745313"/>
              <a:gd name="connsiteX16" fmla="*/ 3169134 w 3210409"/>
              <a:gd name="connsiteY16" fmla="*/ 590550 h 1745313"/>
              <a:gd name="connsiteX17" fmla="*/ 3140559 w 3210409"/>
              <a:gd name="connsiteY17" fmla="*/ 603250 h 1745313"/>
              <a:gd name="connsiteX18" fmla="*/ 3083409 w 3210409"/>
              <a:gd name="connsiteY18" fmla="*/ 609600 h 1745313"/>
              <a:gd name="connsiteX19" fmla="*/ 3064359 w 3210409"/>
              <a:gd name="connsiteY19" fmla="*/ 638175 h 1745313"/>
              <a:gd name="connsiteX20" fmla="*/ 3023084 w 3210409"/>
              <a:gd name="connsiteY20" fmla="*/ 676275 h 1745313"/>
              <a:gd name="connsiteX21" fmla="*/ 2994509 w 3210409"/>
              <a:gd name="connsiteY21" fmla="*/ 682625 h 1745313"/>
              <a:gd name="connsiteX22" fmla="*/ 2937359 w 3210409"/>
              <a:gd name="connsiteY22" fmla="*/ 673100 h 1745313"/>
              <a:gd name="connsiteX23" fmla="*/ 2877034 w 3210409"/>
              <a:gd name="connsiteY23" fmla="*/ 701675 h 1745313"/>
              <a:gd name="connsiteX24" fmla="*/ 2823059 w 3210409"/>
              <a:gd name="connsiteY24" fmla="*/ 730250 h 1745313"/>
              <a:gd name="connsiteX25" fmla="*/ 2788134 w 3210409"/>
              <a:gd name="connsiteY25" fmla="*/ 746125 h 1745313"/>
              <a:gd name="connsiteX26" fmla="*/ 2756384 w 3210409"/>
              <a:gd name="connsiteY26" fmla="*/ 727075 h 1745313"/>
              <a:gd name="connsiteX27" fmla="*/ 2737334 w 3210409"/>
              <a:gd name="connsiteY27" fmla="*/ 749300 h 1745313"/>
              <a:gd name="connsiteX28" fmla="*/ 2708759 w 3210409"/>
              <a:gd name="connsiteY28" fmla="*/ 774700 h 1745313"/>
              <a:gd name="connsiteX29" fmla="*/ 2680184 w 3210409"/>
              <a:gd name="connsiteY29" fmla="*/ 758825 h 1745313"/>
              <a:gd name="connsiteX30" fmla="*/ 2661134 w 3210409"/>
              <a:gd name="connsiteY30" fmla="*/ 787400 h 1745313"/>
              <a:gd name="connsiteX31" fmla="*/ 2629384 w 3210409"/>
              <a:gd name="connsiteY31" fmla="*/ 784225 h 1745313"/>
              <a:gd name="connsiteX32" fmla="*/ 2629384 w 3210409"/>
              <a:gd name="connsiteY32" fmla="*/ 771525 h 1745313"/>
              <a:gd name="connsiteX33" fmla="*/ 2600809 w 3210409"/>
              <a:gd name="connsiteY33" fmla="*/ 771525 h 1745313"/>
              <a:gd name="connsiteX34" fmla="*/ 2581759 w 3210409"/>
              <a:gd name="connsiteY34" fmla="*/ 762000 h 1745313"/>
              <a:gd name="connsiteX35" fmla="*/ 2559534 w 3210409"/>
              <a:gd name="connsiteY35" fmla="*/ 768350 h 1745313"/>
              <a:gd name="connsiteX36" fmla="*/ 2492859 w 3210409"/>
              <a:gd name="connsiteY36" fmla="*/ 803275 h 1745313"/>
              <a:gd name="connsiteX37" fmla="*/ 2470634 w 3210409"/>
              <a:gd name="connsiteY37" fmla="*/ 841375 h 1745313"/>
              <a:gd name="connsiteX38" fmla="*/ 2432534 w 3210409"/>
              <a:gd name="connsiteY38" fmla="*/ 863600 h 1745313"/>
              <a:gd name="connsiteX39" fmla="*/ 2413484 w 3210409"/>
              <a:gd name="connsiteY39" fmla="*/ 879475 h 1745313"/>
              <a:gd name="connsiteX40" fmla="*/ 2410309 w 3210409"/>
              <a:gd name="connsiteY40" fmla="*/ 904875 h 1745313"/>
              <a:gd name="connsiteX41" fmla="*/ 2365859 w 3210409"/>
              <a:gd name="connsiteY41" fmla="*/ 908050 h 1745313"/>
              <a:gd name="connsiteX42" fmla="*/ 2362684 w 3210409"/>
              <a:gd name="connsiteY42" fmla="*/ 946150 h 1745313"/>
              <a:gd name="connsiteX43" fmla="*/ 2349984 w 3210409"/>
              <a:gd name="connsiteY43" fmla="*/ 971550 h 1745313"/>
              <a:gd name="connsiteX44" fmla="*/ 2330934 w 3210409"/>
              <a:gd name="connsiteY44" fmla="*/ 981075 h 1745313"/>
              <a:gd name="connsiteX45" fmla="*/ 2296009 w 3210409"/>
              <a:gd name="connsiteY45" fmla="*/ 981075 h 1745313"/>
              <a:gd name="connsiteX46" fmla="*/ 2286484 w 3210409"/>
              <a:gd name="connsiteY46" fmla="*/ 1012825 h 1745313"/>
              <a:gd name="connsiteX47" fmla="*/ 2267434 w 3210409"/>
              <a:gd name="connsiteY47" fmla="*/ 1031875 h 1745313"/>
              <a:gd name="connsiteX48" fmla="*/ 2238859 w 3210409"/>
              <a:gd name="connsiteY48" fmla="*/ 1050925 h 1745313"/>
              <a:gd name="connsiteX49" fmla="*/ 2238859 w 3210409"/>
              <a:gd name="connsiteY49" fmla="*/ 1069975 h 1745313"/>
              <a:gd name="connsiteX50" fmla="*/ 2280134 w 3210409"/>
              <a:gd name="connsiteY50" fmla="*/ 1117600 h 1745313"/>
              <a:gd name="connsiteX51" fmla="*/ 2305534 w 3210409"/>
              <a:gd name="connsiteY51" fmla="*/ 1165225 h 1745313"/>
              <a:gd name="connsiteX52" fmla="*/ 2311884 w 3210409"/>
              <a:gd name="connsiteY52" fmla="*/ 1187450 h 1745313"/>
              <a:gd name="connsiteX53" fmla="*/ 2302359 w 3210409"/>
              <a:gd name="connsiteY53" fmla="*/ 1193800 h 1745313"/>
              <a:gd name="connsiteX54" fmla="*/ 2334109 w 3210409"/>
              <a:gd name="connsiteY54" fmla="*/ 1209675 h 1745313"/>
              <a:gd name="connsiteX55" fmla="*/ 2362684 w 3210409"/>
              <a:gd name="connsiteY55" fmla="*/ 1295400 h 1745313"/>
              <a:gd name="connsiteX56" fmla="*/ 2369034 w 3210409"/>
              <a:gd name="connsiteY56" fmla="*/ 1343025 h 1745313"/>
              <a:gd name="connsiteX57" fmla="*/ 2369034 w 3210409"/>
              <a:gd name="connsiteY57" fmla="*/ 1371600 h 1745313"/>
              <a:gd name="connsiteX58" fmla="*/ 2423009 w 3210409"/>
              <a:gd name="connsiteY58" fmla="*/ 1406525 h 1745313"/>
              <a:gd name="connsiteX59" fmla="*/ 2448409 w 3210409"/>
              <a:gd name="connsiteY59" fmla="*/ 1435100 h 1745313"/>
              <a:gd name="connsiteX60" fmla="*/ 2492859 w 3210409"/>
              <a:gd name="connsiteY60" fmla="*/ 1454150 h 1745313"/>
              <a:gd name="connsiteX61" fmla="*/ 2518259 w 3210409"/>
              <a:gd name="connsiteY61" fmla="*/ 1511300 h 1745313"/>
              <a:gd name="connsiteX62" fmla="*/ 2496034 w 3210409"/>
              <a:gd name="connsiteY62" fmla="*/ 1562100 h 1745313"/>
              <a:gd name="connsiteX63" fmla="*/ 2559534 w 3210409"/>
              <a:gd name="connsiteY63" fmla="*/ 1616075 h 1745313"/>
              <a:gd name="connsiteX64" fmla="*/ 2502384 w 3210409"/>
              <a:gd name="connsiteY64" fmla="*/ 1736725 h 1745313"/>
              <a:gd name="connsiteX65" fmla="*/ 2457934 w 3210409"/>
              <a:gd name="connsiteY65" fmla="*/ 1733550 h 1745313"/>
              <a:gd name="connsiteX66" fmla="*/ 2378559 w 3210409"/>
              <a:gd name="connsiteY66" fmla="*/ 1717675 h 1745313"/>
              <a:gd name="connsiteX67" fmla="*/ 2318234 w 3210409"/>
              <a:gd name="connsiteY67" fmla="*/ 1711325 h 1745313"/>
              <a:gd name="connsiteX68" fmla="*/ 2305534 w 3210409"/>
              <a:gd name="connsiteY68" fmla="*/ 1730375 h 1745313"/>
              <a:gd name="connsiteX69" fmla="*/ 2264259 w 3210409"/>
              <a:gd name="connsiteY69" fmla="*/ 1708150 h 1745313"/>
              <a:gd name="connsiteX70" fmla="*/ 2226159 w 3210409"/>
              <a:gd name="connsiteY70" fmla="*/ 1685925 h 1745313"/>
              <a:gd name="connsiteX71" fmla="*/ 2207109 w 3210409"/>
              <a:gd name="connsiteY71" fmla="*/ 1657350 h 1745313"/>
              <a:gd name="connsiteX72" fmla="*/ 2188059 w 3210409"/>
              <a:gd name="connsiteY72" fmla="*/ 1647825 h 1745313"/>
              <a:gd name="connsiteX73" fmla="*/ 2194409 w 3210409"/>
              <a:gd name="connsiteY73" fmla="*/ 1631950 h 1745313"/>
              <a:gd name="connsiteX74" fmla="*/ 2213459 w 3210409"/>
              <a:gd name="connsiteY74" fmla="*/ 1616075 h 1745313"/>
              <a:gd name="connsiteX75" fmla="*/ 2194409 w 3210409"/>
              <a:gd name="connsiteY75" fmla="*/ 1606550 h 1745313"/>
              <a:gd name="connsiteX76" fmla="*/ 2200759 w 3210409"/>
              <a:gd name="connsiteY76" fmla="*/ 1593850 h 1745313"/>
              <a:gd name="connsiteX77" fmla="*/ 2169009 w 3210409"/>
              <a:gd name="connsiteY77" fmla="*/ 1587500 h 1745313"/>
              <a:gd name="connsiteX78" fmla="*/ 2134084 w 3210409"/>
              <a:gd name="connsiteY78" fmla="*/ 1562100 h 1745313"/>
              <a:gd name="connsiteX79" fmla="*/ 2073759 w 3210409"/>
              <a:gd name="connsiteY79" fmla="*/ 1527175 h 1745313"/>
              <a:gd name="connsiteX80" fmla="*/ 2054709 w 3210409"/>
              <a:gd name="connsiteY80" fmla="*/ 1527175 h 1745313"/>
              <a:gd name="connsiteX81" fmla="*/ 2083284 w 3210409"/>
              <a:gd name="connsiteY81" fmla="*/ 1593850 h 1745313"/>
              <a:gd name="connsiteX82" fmla="*/ 2042009 w 3210409"/>
              <a:gd name="connsiteY82" fmla="*/ 1593850 h 1745313"/>
              <a:gd name="connsiteX83" fmla="*/ 2029309 w 3210409"/>
              <a:gd name="connsiteY83" fmla="*/ 1616075 h 1745313"/>
              <a:gd name="connsiteX84" fmla="*/ 2007084 w 3210409"/>
              <a:gd name="connsiteY84" fmla="*/ 1612900 h 1745313"/>
              <a:gd name="connsiteX85" fmla="*/ 1978509 w 3210409"/>
              <a:gd name="connsiteY85" fmla="*/ 1571625 h 1745313"/>
              <a:gd name="connsiteX86" fmla="*/ 1962634 w 3210409"/>
              <a:gd name="connsiteY86" fmla="*/ 1536700 h 1745313"/>
              <a:gd name="connsiteX87" fmla="*/ 1918184 w 3210409"/>
              <a:gd name="connsiteY87" fmla="*/ 1517650 h 1745313"/>
              <a:gd name="connsiteX88" fmla="*/ 1918184 w 3210409"/>
              <a:gd name="connsiteY88" fmla="*/ 1501775 h 1745313"/>
              <a:gd name="connsiteX89" fmla="*/ 1956284 w 3210409"/>
              <a:gd name="connsiteY89" fmla="*/ 1470025 h 1745313"/>
              <a:gd name="connsiteX90" fmla="*/ 1943584 w 3210409"/>
              <a:gd name="connsiteY90" fmla="*/ 1425575 h 1745313"/>
              <a:gd name="connsiteX91" fmla="*/ 1921359 w 3210409"/>
              <a:gd name="connsiteY91" fmla="*/ 1425575 h 1745313"/>
              <a:gd name="connsiteX92" fmla="*/ 1905484 w 3210409"/>
              <a:gd name="connsiteY92" fmla="*/ 1435100 h 1745313"/>
              <a:gd name="connsiteX93" fmla="*/ 1867384 w 3210409"/>
              <a:gd name="connsiteY93" fmla="*/ 1412875 h 1745313"/>
              <a:gd name="connsiteX94" fmla="*/ 1829284 w 3210409"/>
              <a:gd name="connsiteY94" fmla="*/ 1384300 h 1745313"/>
              <a:gd name="connsiteX95" fmla="*/ 1813409 w 3210409"/>
              <a:gd name="connsiteY95" fmla="*/ 1377950 h 1745313"/>
              <a:gd name="connsiteX96" fmla="*/ 1781659 w 3210409"/>
              <a:gd name="connsiteY96" fmla="*/ 1365250 h 1745313"/>
              <a:gd name="connsiteX97" fmla="*/ 1765784 w 3210409"/>
              <a:gd name="connsiteY97" fmla="*/ 1339850 h 1745313"/>
              <a:gd name="connsiteX98" fmla="*/ 1695934 w 3210409"/>
              <a:gd name="connsiteY98" fmla="*/ 1336675 h 1745313"/>
              <a:gd name="connsiteX99" fmla="*/ 1680059 w 3210409"/>
              <a:gd name="connsiteY99" fmla="*/ 1343025 h 1745313"/>
              <a:gd name="connsiteX100" fmla="*/ 1654659 w 3210409"/>
              <a:gd name="connsiteY100" fmla="*/ 1343025 h 1745313"/>
              <a:gd name="connsiteX101" fmla="*/ 1622909 w 3210409"/>
              <a:gd name="connsiteY101" fmla="*/ 1314450 h 1745313"/>
              <a:gd name="connsiteX102" fmla="*/ 1578459 w 3210409"/>
              <a:gd name="connsiteY102" fmla="*/ 1295400 h 1745313"/>
              <a:gd name="connsiteX103" fmla="*/ 1562584 w 3210409"/>
              <a:gd name="connsiteY103" fmla="*/ 1301750 h 1745313"/>
              <a:gd name="connsiteX104" fmla="*/ 1578459 w 3210409"/>
              <a:gd name="connsiteY104" fmla="*/ 1330325 h 1745313"/>
              <a:gd name="connsiteX105" fmla="*/ 1553059 w 3210409"/>
              <a:gd name="connsiteY105" fmla="*/ 1333500 h 1745313"/>
              <a:gd name="connsiteX106" fmla="*/ 1486384 w 3210409"/>
              <a:gd name="connsiteY106" fmla="*/ 1352550 h 1745313"/>
              <a:gd name="connsiteX107" fmla="*/ 1435584 w 3210409"/>
              <a:gd name="connsiteY107" fmla="*/ 1355725 h 1745313"/>
              <a:gd name="connsiteX108" fmla="*/ 1410184 w 3210409"/>
              <a:gd name="connsiteY108" fmla="*/ 1393825 h 1745313"/>
              <a:gd name="connsiteX109" fmla="*/ 1372084 w 3210409"/>
              <a:gd name="connsiteY109" fmla="*/ 1406525 h 1745313"/>
              <a:gd name="connsiteX110" fmla="*/ 1359384 w 3210409"/>
              <a:gd name="connsiteY110" fmla="*/ 1387475 h 1745313"/>
              <a:gd name="connsiteX111" fmla="*/ 1254609 w 3210409"/>
              <a:gd name="connsiteY111" fmla="*/ 1419225 h 1745313"/>
              <a:gd name="connsiteX112" fmla="*/ 1165709 w 3210409"/>
              <a:gd name="connsiteY112" fmla="*/ 1450975 h 1745313"/>
              <a:gd name="connsiteX113" fmla="*/ 1153009 w 3210409"/>
              <a:gd name="connsiteY113" fmla="*/ 1492250 h 1745313"/>
              <a:gd name="connsiteX114" fmla="*/ 1127609 w 3210409"/>
              <a:gd name="connsiteY114" fmla="*/ 1460500 h 1745313"/>
              <a:gd name="connsiteX115" fmla="*/ 1114909 w 3210409"/>
              <a:gd name="connsiteY115" fmla="*/ 1438275 h 1745313"/>
              <a:gd name="connsiteX116" fmla="*/ 1102209 w 3210409"/>
              <a:gd name="connsiteY116" fmla="*/ 1425575 h 1745313"/>
              <a:gd name="connsiteX117" fmla="*/ 1076809 w 3210409"/>
              <a:gd name="connsiteY117" fmla="*/ 1428750 h 1745313"/>
              <a:gd name="connsiteX118" fmla="*/ 1054584 w 3210409"/>
              <a:gd name="connsiteY118" fmla="*/ 1428750 h 1745313"/>
              <a:gd name="connsiteX119" fmla="*/ 1032359 w 3210409"/>
              <a:gd name="connsiteY119" fmla="*/ 1400175 h 1745313"/>
              <a:gd name="connsiteX120" fmla="*/ 994259 w 3210409"/>
              <a:gd name="connsiteY120" fmla="*/ 1397000 h 1745313"/>
              <a:gd name="connsiteX121" fmla="*/ 978384 w 3210409"/>
              <a:gd name="connsiteY121" fmla="*/ 1412875 h 1745313"/>
              <a:gd name="connsiteX122" fmla="*/ 965684 w 3210409"/>
              <a:gd name="connsiteY122" fmla="*/ 1422400 h 1745313"/>
              <a:gd name="connsiteX123" fmla="*/ 959334 w 3210409"/>
              <a:gd name="connsiteY123" fmla="*/ 1457325 h 1745313"/>
              <a:gd name="connsiteX124" fmla="*/ 933934 w 3210409"/>
              <a:gd name="connsiteY124" fmla="*/ 1476375 h 1745313"/>
              <a:gd name="connsiteX125" fmla="*/ 908534 w 3210409"/>
              <a:gd name="connsiteY125" fmla="*/ 1485900 h 1745313"/>
              <a:gd name="connsiteX126" fmla="*/ 895834 w 3210409"/>
              <a:gd name="connsiteY126" fmla="*/ 1498600 h 1745313"/>
              <a:gd name="connsiteX127" fmla="*/ 883134 w 3210409"/>
              <a:gd name="connsiteY127" fmla="*/ 1485900 h 1745313"/>
              <a:gd name="connsiteX128" fmla="*/ 879959 w 3210409"/>
              <a:gd name="connsiteY128" fmla="*/ 1466850 h 1745313"/>
              <a:gd name="connsiteX129" fmla="*/ 851384 w 3210409"/>
              <a:gd name="connsiteY129" fmla="*/ 1466850 h 1745313"/>
              <a:gd name="connsiteX130" fmla="*/ 848209 w 3210409"/>
              <a:gd name="connsiteY130" fmla="*/ 1438275 h 1745313"/>
              <a:gd name="connsiteX131" fmla="*/ 822809 w 3210409"/>
              <a:gd name="connsiteY131" fmla="*/ 1416050 h 1745313"/>
              <a:gd name="connsiteX132" fmla="*/ 797409 w 3210409"/>
              <a:gd name="connsiteY132" fmla="*/ 1371600 h 1745313"/>
              <a:gd name="connsiteX133" fmla="*/ 787884 w 3210409"/>
              <a:gd name="connsiteY133" fmla="*/ 1349375 h 1745313"/>
              <a:gd name="connsiteX134" fmla="*/ 749784 w 3210409"/>
              <a:gd name="connsiteY134" fmla="*/ 1358900 h 1745313"/>
              <a:gd name="connsiteX135" fmla="*/ 708509 w 3210409"/>
              <a:gd name="connsiteY135" fmla="*/ 1397000 h 1745313"/>
              <a:gd name="connsiteX136" fmla="*/ 676759 w 3210409"/>
              <a:gd name="connsiteY136" fmla="*/ 1403350 h 1745313"/>
              <a:gd name="connsiteX137" fmla="*/ 625959 w 3210409"/>
              <a:gd name="connsiteY137" fmla="*/ 1412875 h 1745313"/>
              <a:gd name="connsiteX138" fmla="*/ 645009 w 3210409"/>
              <a:gd name="connsiteY138" fmla="*/ 1425575 h 1745313"/>
              <a:gd name="connsiteX139" fmla="*/ 670409 w 3210409"/>
              <a:gd name="connsiteY139" fmla="*/ 1441450 h 1745313"/>
              <a:gd name="connsiteX140" fmla="*/ 635484 w 3210409"/>
              <a:gd name="connsiteY140" fmla="*/ 1460500 h 1745313"/>
              <a:gd name="connsiteX141" fmla="*/ 616434 w 3210409"/>
              <a:gd name="connsiteY141" fmla="*/ 1438275 h 1745313"/>
              <a:gd name="connsiteX142" fmla="*/ 591034 w 3210409"/>
              <a:gd name="connsiteY142" fmla="*/ 1431925 h 1745313"/>
              <a:gd name="connsiteX143" fmla="*/ 559284 w 3210409"/>
              <a:gd name="connsiteY143" fmla="*/ 1435100 h 1745313"/>
              <a:gd name="connsiteX144" fmla="*/ 556109 w 3210409"/>
              <a:gd name="connsiteY144" fmla="*/ 1419225 h 1745313"/>
              <a:gd name="connsiteX145" fmla="*/ 514834 w 3210409"/>
              <a:gd name="connsiteY145" fmla="*/ 1422400 h 1745313"/>
              <a:gd name="connsiteX146" fmla="*/ 483084 w 3210409"/>
              <a:gd name="connsiteY146" fmla="*/ 1431925 h 1745313"/>
              <a:gd name="connsiteX147" fmla="*/ 457684 w 3210409"/>
              <a:gd name="connsiteY147" fmla="*/ 1431925 h 1745313"/>
              <a:gd name="connsiteX148" fmla="*/ 425934 w 3210409"/>
              <a:gd name="connsiteY148" fmla="*/ 1431925 h 1745313"/>
              <a:gd name="connsiteX149" fmla="*/ 381484 w 3210409"/>
              <a:gd name="connsiteY149" fmla="*/ 1419225 h 1745313"/>
              <a:gd name="connsiteX150" fmla="*/ 343384 w 3210409"/>
              <a:gd name="connsiteY150" fmla="*/ 1428750 h 1745313"/>
              <a:gd name="connsiteX151" fmla="*/ 295759 w 3210409"/>
              <a:gd name="connsiteY151" fmla="*/ 1450975 h 1745313"/>
              <a:gd name="connsiteX152" fmla="*/ 254484 w 3210409"/>
              <a:gd name="connsiteY152" fmla="*/ 1466850 h 1745313"/>
              <a:gd name="connsiteX153" fmla="*/ 203684 w 3210409"/>
              <a:gd name="connsiteY153" fmla="*/ 1489075 h 1745313"/>
              <a:gd name="connsiteX154" fmla="*/ 143359 w 3210409"/>
              <a:gd name="connsiteY154" fmla="*/ 1517650 h 1745313"/>
              <a:gd name="connsiteX155" fmla="*/ 162409 w 3210409"/>
              <a:gd name="connsiteY155" fmla="*/ 1581150 h 1745313"/>
              <a:gd name="connsiteX156" fmla="*/ 127484 w 3210409"/>
              <a:gd name="connsiteY156" fmla="*/ 1562100 h 1745313"/>
              <a:gd name="connsiteX157" fmla="*/ 86209 w 3210409"/>
              <a:gd name="connsiteY157" fmla="*/ 1552575 h 1745313"/>
              <a:gd name="connsiteX158" fmla="*/ 83034 w 3210409"/>
              <a:gd name="connsiteY158" fmla="*/ 1530350 h 1745313"/>
              <a:gd name="connsiteX159" fmla="*/ 73509 w 3210409"/>
              <a:gd name="connsiteY159" fmla="*/ 1473200 h 1745313"/>
              <a:gd name="connsiteX160" fmla="*/ 57634 w 3210409"/>
              <a:gd name="connsiteY160" fmla="*/ 1463675 h 1745313"/>
              <a:gd name="connsiteX161" fmla="*/ 57634 w 3210409"/>
              <a:gd name="connsiteY161" fmla="*/ 1438275 h 1745313"/>
              <a:gd name="connsiteX162" fmla="*/ 76684 w 3210409"/>
              <a:gd name="connsiteY162" fmla="*/ 1397000 h 1745313"/>
              <a:gd name="connsiteX163" fmla="*/ 86209 w 3210409"/>
              <a:gd name="connsiteY163" fmla="*/ 1362075 h 1745313"/>
              <a:gd name="connsiteX164" fmla="*/ 70334 w 3210409"/>
              <a:gd name="connsiteY164" fmla="*/ 1339850 h 1745313"/>
              <a:gd name="connsiteX165" fmla="*/ 41759 w 3210409"/>
              <a:gd name="connsiteY165" fmla="*/ 1323975 h 1745313"/>
              <a:gd name="connsiteX166" fmla="*/ 19534 w 3210409"/>
              <a:gd name="connsiteY166" fmla="*/ 1263650 h 1745313"/>
              <a:gd name="connsiteX167" fmla="*/ 13184 w 3210409"/>
              <a:gd name="connsiteY167" fmla="*/ 1235075 h 1745313"/>
              <a:gd name="connsiteX168" fmla="*/ 484 w 3210409"/>
              <a:gd name="connsiteY168" fmla="*/ 1200150 h 1745313"/>
              <a:gd name="connsiteX169" fmla="*/ 3659 w 3210409"/>
              <a:gd name="connsiteY169" fmla="*/ 1171575 h 1745313"/>
              <a:gd name="connsiteX170" fmla="*/ 13184 w 3210409"/>
              <a:gd name="connsiteY170" fmla="*/ 1155700 h 1745313"/>
              <a:gd name="connsiteX171" fmla="*/ 13184 w 3210409"/>
              <a:gd name="connsiteY171" fmla="*/ 1130300 h 1745313"/>
              <a:gd name="connsiteX172" fmla="*/ 32234 w 3210409"/>
              <a:gd name="connsiteY172" fmla="*/ 1092200 h 1745313"/>
              <a:gd name="connsiteX173" fmla="*/ 25884 w 3210409"/>
              <a:gd name="connsiteY173" fmla="*/ 1057275 h 1745313"/>
              <a:gd name="connsiteX174" fmla="*/ 16359 w 3210409"/>
              <a:gd name="connsiteY174" fmla="*/ 1028700 h 1745313"/>
              <a:gd name="connsiteX175" fmla="*/ 35409 w 3210409"/>
              <a:gd name="connsiteY175" fmla="*/ 1016000 h 1745313"/>
              <a:gd name="connsiteX176" fmla="*/ 67159 w 3210409"/>
              <a:gd name="connsiteY176" fmla="*/ 977900 h 1745313"/>
              <a:gd name="connsiteX177" fmla="*/ 83034 w 3210409"/>
              <a:gd name="connsiteY177" fmla="*/ 965200 h 1745313"/>
              <a:gd name="connsiteX178" fmla="*/ 102084 w 3210409"/>
              <a:gd name="connsiteY178" fmla="*/ 920750 h 1745313"/>
              <a:gd name="connsiteX179" fmla="*/ 111609 w 3210409"/>
              <a:gd name="connsiteY179" fmla="*/ 895350 h 1745313"/>
              <a:gd name="connsiteX180" fmla="*/ 95734 w 3210409"/>
              <a:gd name="connsiteY180" fmla="*/ 796925 h 1745313"/>
              <a:gd name="connsiteX181" fmla="*/ 114784 w 3210409"/>
              <a:gd name="connsiteY181" fmla="*/ 758825 h 1745313"/>
              <a:gd name="connsiteX182" fmla="*/ 137009 w 3210409"/>
              <a:gd name="connsiteY182" fmla="*/ 749300 h 1745313"/>
              <a:gd name="connsiteX183" fmla="*/ 159234 w 3210409"/>
              <a:gd name="connsiteY183" fmla="*/ 752475 h 1745313"/>
              <a:gd name="connsiteX184" fmla="*/ 184634 w 3210409"/>
              <a:gd name="connsiteY184" fmla="*/ 765175 h 1745313"/>
              <a:gd name="connsiteX185" fmla="*/ 203684 w 3210409"/>
              <a:gd name="connsiteY185" fmla="*/ 774700 h 1745313"/>
              <a:gd name="connsiteX186" fmla="*/ 244959 w 3210409"/>
              <a:gd name="connsiteY186" fmla="*/ 774700 h 1745313"/>
              <a:gd name="connsiteX187" fmla="*/ 273534 w 3210409"/>
              <a:gd name="connsiteY187" fmla="*/ 771525 h 1745313"/>
              <a:gd name="connsiteX188" fmla="*/ 273534 w 3210409"/>
              <a:gd name="connsiteY188" fmla="*/ 749300 h 1745313"/>
              <a:gd name="connsiteX189" fmla="*/ 260834 w 3210409"/>
              <a:gd name="connsiteY189" fmla="*/ 736600 h 1745313"/>
              <a:gd name="connsiteX190" fmla="*/ 279884 w 3210409"/>
              <a:gd name="connsiteY190" fmla="*/ 717550 h 1745313"/>
              <a:gd name="connsiteX191" fmla="*/ 314809 w 3210409"/>
              <a:gd name="connsiteY191" fmla="*/ 704850 h 1745313"/>
              <a:gd name="connsiteX192" fmla="*/ 327509 w 3210409"/>
              <a:gd name="connsiteY192" fmla="*/ 695325 h 1745313"/>
              <a:gd name="connsiteX193" fmla="*/ 340209 w 3210409"/>
              <a:gd name="connsiteY193" fmla="*/ 676275 h 1745313"/>
              <a:gd name="connsiteX194" fmla="*/ 343384 w 3210409"/>
              <a:gd name="connsiteY194" fmla="*/ 631825 h 1745313"/>
              <a:gd name="connsiteX195" fmla="*/ 333859 w 3210409"/>
              <a:gd name="connsiteY195" fmla="*/ 619125 h 1745313"/>
              <a:gd name="connsiteX196" fmla="*/ 311634 w 3210409"/>
              <a:gd name="connsiteY196" fmla="*/ 600075 h 1745313"/>
              <a:gd name="connsiteX197" fmla="*/ 308459 w 3210409"/>
              <a:gd name="connsiteY197" fmla="*/ 571500 h 1745313"/>
              <a:gd name="connsiteX198" fmla="*/ 327509 w 3210409"/>
              <a:gd name="connsiteY198" fmla="*/ 549275 h 1745313"/>
              <a:gd name="connsiteX199" fmla="*/ 359259 w 3210409"/>
              <a:gd name="connsiteY199" fmla="*/ 549275 h 1745313"/>
              <a:gd name="connsiteX200" fmla="*/ 365609 w 3210409"/>
              <a:gd name="connsiteY200" fmla="*/ 498475 h 1745313"/>
              <a:gd name="connsiteX201" fmla="*/ 384659 w 3210409"/>
              <a:gd name="connsiteY201" fmla="*/ 466725 h 1745313"/>
              <a:gd name="connsiteX202" fmla="*/ 394184 w 3210409"/>
              <a:gd name="connsiteY202" fmla="*/ 438150 h 1745313"/>
              <a:gd name="connsiteX203" fmla="*/ 413234 w 3210409"/>
              <a:gd name="connsiteY203" fmla="*/ 425450 h 1745313"/>
              <a:gd name="connsiteX204" fmla="*/ 403709 w 3210409"/>
              <a:gd name="connsiteY204" fmla="*/ 400050 h 1745313"/>
              <a:gd name="connsiteX205" fmla="*/ 384659 w 3210409"/>
              <a:gd name="connsiteY205" fmla="*/ 387350 h 1745313"/>
              <a:gd name="connsiteX206" fmla="*/ 410059 w 3210409"/>
              <a:gd name="connsiteY206" fmla="*/ 371475 h 1745313"/>
              <a:gd name="connsiteX207" fmla="*/ 410059 w 3210409"/>
              <a:gd name="connsiteY207" fmla="*/ 342900 h 1745313"/>
              <a:gd name="connsiteX0" fmla="*/ 2934184 w 3210409"/>
              <a:gd name="connsiteY0" fmla="*/ 0 h 1745313"/>
              <a:gd name="connsiteX1" fmla="*/ 2975459 w 3210409"/>
              <a:gd name="connsiteY1" fmla="*/ 33337 h 1745313"/>
              <a:gd name="connsiteX2" fmla="*/ 3016734 w 3210409"/>
              <a:gd name="connsiteY2" fmla="*/ 107950 h 1745313"/>
              <a:gd name="connsiteX3" fmla="*/ 3087378 w 3210409"/>
              <a:gd name="connsiteY3" fmla="*/ 118269 h 1745313"/>
              <a:gd name="connsiteX4" fmla="*/ 3134209 w 3210409"/>
              <a:gd name="connsiteY4" fmla="*/ 152400 h 1745313"/>
              <a:gd name="connsiteX5" fmla="*/ 3178659 w 3210409"/>
              <a:gd name="connsiteY5" fmla="*/ 184150 h 1745313"/>
              <a:gd name="connsiteX6" fmla="*/ 3200884 w 3210409"/>
              <a:gd name="connsiteY6" fmla="*/ 215900 h 1745313"/>
              <a:gd name="connsiteX7" fmla="*/ 3194534 w 3210409"/>
              <a:gd name="connsiteY7" fmla="*/ 251619 h 1745313"/>
              <a:gd name="connsiteX8" fmla="*/ 3210409 w 3210409"/>
              <a:gd name="connsiteY8" fmla="*/ 301625 h 1745313"/>
              <a:gd name="connsiteX9" fmla="*/ 3194534 w 3210409"/>
              <a:gd name="connsiteY9" fmla="*/ 333375 h 1745313"/>
              <a:gd name="connsiteX10" fmla="*/ 3191359 w 3210409"/>
              <a:gd name="connsiteY10" fmla="*/ 374650 h 1745313"/>
              <a:gd name="connsiteX11" fmla="*/ 3207234 w 3210409"/>
              <a:gd name="connsiteY11" fmla="*/ 396875 h 1745313"/>
              <a:gd name="connsiteX12" fmla="*/ 3185803 w 3210409"/>
              <a:gd name="connsiteY12" fmla="*/ 440531 h 1745313"/>
              <a:gd name="connsiteX13" fmla="*/ 3178659 w 3210409"/>
              <a:gd name="connsiteY13" fmla="*/ 460375 h 1745313"/>
              <a:gd name="connsiteX14" fmla="*/ 3191359 w 3210409"/>
              <a:gd name="connsiteY14" fmla="*/ 527050 h 1745313"/>
              <a:gd name="connsiteX15" fmla="*/ 3191359 w 3210409"/>
              <a:gd name="connsiteY15" fmla="*/ 561975 h 1745313"/>
              <a:gd name="connsiteX16" fmla="*/ 3169134 w 3210409"/>
              <a:gd name="connsiteY16" fmla="*/ 590550 h 1745313"/>
              <a:gd name="connsiteX17" fmla="*/ 3140559 w 3210409"/>
              <a:gd name="connsiteY17" fmla="*/ 603250 h 1745313"/>
              <a:gd name="connsiteX18" fmla="*/ 3083409 w 3210409"/>
              <a:gd name="connsiteY18" fmla="*/ 609600 h 1745313"/>
              <a:gd name="connsiteX19" fmla="*/ 3064359 w 3210409"/>
              <a:gd name="connsiteY19" fmla="*/ 638175 h 1745313"/>
              <a:gd name="connsiteX20" fmla="*/ 3023084 w 3210409"/>
              <a:gd name="connsiteY20" fmla="*/ 676275 h 1745313"/>
              <a:gd name="connsiteX21" fmla="*/ 2994509 w 3210409"/>
              <a:gd name="connsiteY21" fmla="*/ 682625 h 1745313"/>
              <a:gd name="connsiteX22" fmla="*/ 2937359 w 3210409"/>
              <a:gd name="connsiteY22" fmla="*/ 673100 h 1745313"/>
              <a:gd name="connsiteX23" fmla="*/ 2877034 w 3210409"/>
              <a:gd name="connsiteY23" fmla="*/ 701675 h 1745313"/>
              <a:gd name="connsiteX24" fmla="*/ 2823059 w 3210409"/>
              <a:gd name="connsiteY24" fmla="*/ 730250 h 1745313"/>
              <a:gd name="connsiteX25" fmla="*/ 2788134 w 3210409"/>
              <a:gd name="connsiteY25" fmla="*/ 746125 h 1745313"/>
              <a:gd name="connsiteX26" fmla="*/ 2756384 w 3210409"/>
              <a:gd name="connsiteY26" fmla="*/ 727075 h 1745313"/>
              <a:gd name="connsiteX27" fmla="*/ 2737334 w 3210409"/>
              <a:gd name="connsiteY27" fmla="*/ 749300 h 1745313"/>
              <a:gd name="connsiteX28" fmla="*/ 2708759 w 3210409"/>
              <a:gd name="connsiteY28" fmla="*/ 774700 h 1745313"/>
              <a:gd name="connsiteX29" fmla="*/ 2680184 w 3210409"/>
              <a:gd name="connsiteY29" fmla="*/ 758825 h 1745313"/>
              <a:gd name="connsiteX30" fmla="*/ 2661134 w 3210409"/>
              <a:gd name="connsiteY30" fmla="*/ 787400 h 1745313"/>
              <a:gd name="connsiteX31" fmla="*/ 2629384 w 3210409"/>
              <a:gd name="connsiteY31" fmla="*/ 784225 h 1745313"/>
              <a:gd name="connsiteX32" fmla="*/ 2629384 w 3210409"/>
              <a:gd name="connsiteY32" fmla="*/ 771525 h 1745313"/>
              <a:gd name="connsiteX33" fmla="*/ 2600809 w 3210409"/>
              <a:gd name="connsiteY33" fmla="*/ 771525 h 1745313"/>
              <a:gd name="connsiteX34" fmla="*/ 2581759 w 3210409"/>
              <a:gd name="connsiteY34" fmla="*/ 762000 h 1745313"/>
              <a:gd name="connsiteX35" fmla="*/ 2559534 w 3210409"/>
              <a:gd name="connsiteY35" fmla="*/ 768350 h 1745313"/>
              <a:gd name="connsiteX36" fmla="*/ 2492859 w 3210409"/>
              <a:gd name="connsiteY36" fmla="*/ 803275 h 1745313"/>
              <a:gd name="connsiteX37" fmla="*/ 2470634 w 3210409"/>
              <a:gd name="connsiteY37" fmla="*/ 841375 h 1745313"/>
              <a:gd name="connsiteX38" fmla="*/ 2432534 w 3210409"/>
              <a:gd name="connsiteY38" fmla="*/ 863600 h 1745313"/>
              <a:gd name="connsiteX39" fmla="*/ 2413484 w 3210409"/>
              <a:gd name="connsiteY39" fmla="*/ 879475 h 1745313"/>
              <a:gd name="connsiteX40" fmla="*/ 2410309 w 3210409"/>
              <a:gd name="connsiteY40" fmla="*/ 904875 h 1745313"/>
              <a:gd name="connsiteX41" fmla="*/ 2365859 w 3210409"/>
              <a:gd name="connsiteY41" fmla="*/ 908050 h 1745313"/>
              <a:gd name="connsiteX42" fmla="*/ 2362684 w 3210409"/>
              <a:gd name="connsiteY42" fmla="*/ 946150 h 1745313"/>
              <a:gd name="connsiteX43" fmla="*/ 2349984 w 3210409"/>
              <a:gd name="connsiteY43" fmla="*/ 971550 h 1745313"/>
              <a:gd name="connsiteX44" fmla="*/ 2330934 w 3210409"/>
              <a:gd name="connsiteY44" fmla="*/ 981075 h 1745313"/>
              <a:gd name="connsiteX45" fmla="*/ 2296009 w 3210409"/>
              <a:gd name="connsiteY45" fmla="*/ 981075 h 1745313"/>
              <a:gd name="connsiteX46" fmla="*/ 2286484 w 3210409"/>
              <a:gd name="connsiteY46" fmla="*/ 1012825 h 1745313"/>
              <a:gd name="connsiteX47" fmla="*/ 2267434 w 3210409"/>
              <a:gd name="connsiteY47" fmla="*/ 1031875 h 1745313"/>
              <a:gd name="connsiteX48" fmla="*/ 2238859 w 3210409"/>
              <a:gd name="connsiteY48" fmla="*/ 1050925 h 1745313"/>
              <a:gd name="connsiteX49" fmla="*/ 2238859 w 3210409"/>
              <a:gd name="connsiteY49" fmla="*/ 1069975 h 1745313"/>
              <a:gd name="connsiteX50" fmla="*/ 2280134 w 3210409"/>
              <a:gd name="connsiteY50" fmla="*/ 1117600 h 1745313"/>
              <a:gd name="connsiteX51" fmla="*/ 2305534 w 3210409"/>
              <a:gd name="connsiteY51" fmla="*/ 1165225 h 1745313"/>
              <a:gd name="connsiteX52" fmla="*/ 2311884 w 3210409"/>
              <a:gd name="connsiteY52" fmla="*/ 1187450 h 1745313"/>
              <a:gd name="connsiteX53" fmla="*/ 2302359 w 3210409"/>
              <a:gd name="connsiteY53" fmla="*/ 1193800 h 1745313"/>
              <a:gd name="connsiteX54" fmla="*/ 2334109 w 3210409"/>
              <a:gd name="connsiteY54" fmla="*/ 1209675 h 1745313"/>
              <a:gd name="connsiteX55" fmla="*/ 2362684 w 3210409"/>
              <a:gd name="connsiteY55" fmla="*/ 1295400 h 1745313"/>
              <a:gd name="connsiteX56" fmla="*/ 2369034 w 3210409"/>
              <a:gd name="connsiteY56" fmla="*/ 1343025 h 1745313"/>
              <a:gd name="connsiteX57" fmla="*/ 2369034 w 3210409"/>
              <a:gd name="connsiteY57" fmla="*/ 1371600 h 1745313"/>
              <a:gd name="connsiteX58" fmla="*/ 2423009 w 3210409"/>
              <a:gd name="connsiteY58" fmla="*/ 1406525 h 1745313"/>
              <a:gd name="connsiteX59" fmla="*/ 2448409 w 3210409"/>
              <a:gd name="connsiteY59" fmla="*/ 1435100 h 1745313"/>
              <a:gd name="connsiteX60" fmla="*/ 2492859 w 3210409"/>
              <a:gd name="connsiteY60" fmla="*/ 1454150 h 1745313"/>
              <a:gd name="connsiteX61" fmla="*/ 2518259 w 3210409"/>
              <a:gd name="connsiteY61" fmla="*/ 1511300 h 1745313"/>
              <a:gd name="connsiteX62" fmla="*/ 2496034 w 3210409"/>
              <a:gd name="connsiteY62" fmla="*/ 1562100 h 1745313"/>
              <a:gd name="connsiteX63" fmla="*/ 2559534 w 3210409"/>
              <a:gd name="connsiteY63" fmla="*/ 1616075 h 1745313"/>
              <a:gd name="connsiteX64" fmla="*/ 2502384 w 3210409"/>
              <a:gd name="connsiteY64" fmla="*/ 1736725 h 1745313"/>
              <a:gd name="connsiteX65" fmla="*/ 2457934 w 3210409"/>
              <a:gd name="connsiteY65" fmla="*/ 1733550 h 1745313"/>
              <a:gd name="connsiteX66" fmla="*/ 2378559 w 3210409"/>
              <a:gd name="connsiteY66" fmla="*/ 1717675 h 1745313"/>
              <a:gd name="connsiteX67" fmla="*/ 2318234 w 3210409"/>
              <a:gd name="connsiteY67" fmla="*/ 1711325 h 1745313"/>
              <a:gd name="connsiteX68" fmla="*/ 2305534 w 3210409"/>
              <a:gd name="connsiteY68" fmla="*/ 1730375 h 1745313"/>
              <a:gd name="connsiteX69" fmla="*/ 2264259 w 3210409"/>
              <a:gd name="connsiteY69" fmla="*/ 1708150 h 1745313"/>
              <a:gd name="connsiteX70" fmla="*/ 2226159 w 3210409"/>
              <a:gd name="connsiteY70" fmla="*/ 1685925 h 1745313"/>
              <a:gd name="connsiteX71" fmla="*/ 2207109 w 3210409"/>
              <a:gd name="connsiteY71" fmla="*/ 1657350 h 1745313"/>
              <a:gd name="connsiteX72" fmla="*/ 2188059 w 3210409"/>
              <a:gd name="connsiteY72" fmla="*/ 1647825 h 1745313"/>
              <a:gd name="connsiteX73" fmla="*/ 2194409 w 3210409"/>
              <a:gd name="connsiteY73" fmla="*/ 1631950 h 1745313"/>
              <a:gd name="connsiteX74" fmla="*/ 2213459 w 3210409"/>
              <a:gd name="connsiteY74" fmla="*/ 1616075 h 1745313"/>
              <a:gd name="connsiteX75" fmla="*/ 2194409 w 3210409"/>
              <a:gd name="connsiteY75" fmla="*/ 1606550 h 1745313"/>
              <a:gd name="connsiteX76" fmla="*/ 2200759 w 3210409"/>
              <a:gd name="connsiteY76" fmla="*/ 1593850 h 1745313"/>
              <a:gd name="connsiteX77" fmla="*/ 2169009 w 3210409"/>
              <a:gd name="connsiteY77" fmla="*/ 1587500 h 1745313"/>
              <a:gd name="connsiteX78" fmla="*/ 2134084 w 3210409"/>
              <a:gd name="connsiteY78" fmla="*/ 1562100 h 1745313"/>
              <a:gd name="connsiteX79" fmla="*/ 2073759 w 3210409"/>
              <a:gd name="connsiteY79" fmla="*/ 1527175 h 1745313"/>
              <a:gd name="connsiteX80" fmla="*/ 2054709 w 3210409"/>
              <a:gd name="connsiteY80" fmla="*/ 1527175 h 1745313"/>
              <a:gd name="connsiteX81" fmla="*/ 2083284 w 3210409"/>
              <a:gd name="connsiteY81" fmla="*/ 1593850 h 1745313"/>
              <a:gd name="connsiteX82" fmla="*/ 2042009 w 3210409"/>
              <a:gd name="connsiteY82" fmla="*/ 1593850 h 1745313"/>
              <a:gd name="connsiteX83" fmla="*/ 2029309 w 3210409"/>
              <a:gd name="connsiteY83" fmla="*/ 1616075 h 1745313"/>
              <a:gd name="connsiteX84" fmla="*/ 2007084 w 3210409"/>
              <a:gd name="connsiteY84" fmla="*/ 1612900 h 1745313"/>
              <a:gd name="connsiteX85" fmla="*/ 1978509 w 3210409"/>
              <a:gd name="connsiteY85" fmla="*/ 1571625 h 1745313"/>
              <a:gd name="connsiteX86" fmla="*/ 1962634 w 3210409"/>
              <a:gd name="connsiteY86" fmla="*/ 1536700 h 1745313"/>
              <a:gd name="connsiteX87" fmla="*/ 1918184 w 3210409"/>
              <a:gd name="connsiteY87" fmla="*/ 1517650 h 1745313"/>
              <a:gd name="connsiteX88" fmla="*/ 1918184 w 3210409"/>
              <a:gd name="connsiteY88" fmla="*/ 1501775 h 1745313"/>
              <a:gd name="connsiteX89" fmla="*/ 1956284 w 3210409"/>
              <a:gd name="connsiteY89" fmla="*/ 1470025 h 1745313"/>
              <a:gd name="connsiteX90" fmla="*/ 1943584 w 3210409"/>
              <a:gd name="connsiteY90" fmla="*/ 1425575 h 1745313"/>
              <a:gd name="connsiteX91" fmla="*/ 1921359 w 3210409"/>
              <a:gd name="connsiteY91" fmla="*/ 1425575 h 1745313"/>
              <a:gd name="connsiteX92" fmla="*/ 1905484 w 3210409"/>
              <a:gd name="connsiteY92" fmla="*/ 1435100 h 1745313"/>
              <a:gd name="connsiteX93" fmla="*/ 1867384 w 3210409"/>
              <a:gd name="connsiteY93" fmla="*/ 1412875 h 1745313"/>
              <a:gd name="connsiteX94" fmla="*/ 1829284 w 3210409"/>
              <a:gd name="connsiteY94" fmla="*/ 1384300 h 1745313"/>
              <a:gd name="connsiteX95" fmla="*/ 1813409 w 3210409"/>
              <a:gd name="connsiteY95" fmla="*/ 1377950 h 1745313"/>
              <a:gd name="connsiteX96" fmla="*/ 1781659 w 3210409"/>
              <a:gd name="connsiteY96" fmla="*/ 1365250 h 1745313"/>
              <a:gd name="connsiteX97" fmla="*/ 1765784 w 3210409"/>
              <a:gd name="connsiteY97" fmla="*/ 1339850 h 1745313"/>
              <a:gd name="connsiteX98" fmla="*/ 1695934 w 3210409"/>
              <a:gd name="connsiteY98" fmla="*/ 1336675 h 1745313"/>
              <a:gd name="connsiteX99" fmla="*/ 1680059 w 3210409"/>
              <a:gd name="connsiteY99" fmla="*/ 1343025 h 1745313"/>
              <a:gd name="connsiteX100" fmla="*/ 1654659 w 3210409"/>
              <a:gd name="connsiteY100" fmla="*/ 1343025 h 1745313"/>
              <a:gd name="connsiteX101" fmla="*/ 1622909 w 3210409"/>
              <a:gd name="connsiteY101" fmla="*/ 1314450 h 1745313"/>
              <a:gd name="connsiteX102" fmla="*/ 1578459 w 3210409"/>
              <a:gd name="connsiteY102" fmla="*/ 1295400 h 1745313"/>
              <a:gd name="connsiteX103" fmla="*/ 1562584 w 3210409"/>
              <a:gd name="connsiteY103" fmla="*/ 1301750 h 1745313"/>
              <a:gd name="connsiteX104" fmla="*/ 1578459 w 3210409"/>
              <a:gd name="connsiteY104" fmla="*/ 1330325 h 1745313"/>
              <a:gd name="connsiteX105" fmla="*/ 1553059 w 3210409"/>
              <a:gd name="connsiteY105" fmla="*/ 1333500 h 1745313"/>
              <a:gd name="connsiteX106" fmla="*/ 1486384 w 3210409"/>
              <a:gd name="connsiteY106" fmla="*/ 1352550 h 1745313"/>
              <a:gd name="connsiteX107" fmla="*/ 1435584 w 3210409"/>
              <a:gd name="connsiteY107" fmla="*/ 1355725 h 1745313"/>
              <a:gd name="connsiteX108" fmla="*/ 1410184 w 3210409"/>
              <a:gd name="connsiteY108" fmla="*/ 1393825 h 1745313"/>
              <a:gd name="connsiteX109" fmla="*/ 1372084 w 3210409"/>
              <a:gd name="connsiteY109" fmla="*/ 1406525 h 1745313"/>
              <a:gd name="connsiteX110" fmla="*/ 1359384 w 3210409"/>
              <a:gd name="connsiteY110" fmla="*/ 1387475 h 1745313"/>
              <a:gd name="connsiteX111" fmla="*/ 1254609 w 3210409"/>
              <a:gd name="connsiteY111" fmla="*/ 1419225 h 1745313"/>
              <a:gd name="connsiteX112" fmla="*/ 1165709 w 3210409"/>
              <a:gd name="connsiteY112" fmla="*/ 1450975 h 1745313"/>
              <a:gd name="connsiteX113" fmla="*/ 1153009 w 3210409"/>
              <a:gd name="connsiteY113" fmla="*/ 1492250 h 1745313"/>
              <a:gd name="connsiteX114" fmla="*/ 1127609 w 3210409"/>
              <a:gd name="connsiteY114" fmla="*/ 1460500 h 1745313"/>
              <a:gd name="connsiteX115" fmla="*/ 1114909 w 3210409"/>
              <a:gd name="connsiteY115" fmla="*/ 1438275 h 1745313"/>
              <a:gd name="connsiteX116" fmla="*/ 1102209 w 3210409"/>
              <a:gd name="connsiteY116" fmla="*/ 1425575 h 1745313"/>
              <a:gd name="connsiteX117" fmla="*/ 1076809 w 3210409"/>
              <a:gd name="connsiteY117" fmla="*/ 1428750 h 1745313"/>
              <a:gd name="connsiteX118" fmla="*/ 1054584 w 3210409"/>
              <a:gd name="connsiteY118" fmla="*/ 1428750 h 1745313"/>
              <a:gd name="connsiteX119" fmla="*/ 1032359 w 3210409"/>
              <a:gd name="connsiteY119" fmla="*/ 1400175 h 1745313"/>
              <a:gd name="connsiteX120" fmla="*/ 994259 w 3210409"/>
              <a:gd name="connsiteY120" fmla="*/ 1397000 h 1745313"/>
              <a:gd name="connsiteX121" fmla="*/ 978384 w 3210409"/>
              <a:gd name="connsiteY121" fmla="*/ 1412875 h 1745313"/>
              <a:gd name="connsiteX122" fmla="*/ 965684 w 3210409"/>
              <a:gd name="connsiteY122" fmla="*/ 1422400 h 1745313"/>
              <a:gd name="connsiteX123" fmla="*/ 959334 w 3210409"/>
              <a:gd name="connsiteY123" fmla="*/ 1457325 h 1745313"/>
              <a:gd name="connsiteX124" fmla="*/ 933934 w 3210409"/>
              <a:gd name="connsiteY124" fmla="*/ 1476375 h 1745313"/>
              <a:gd name="connsiteX125" fmla="*/ 908534 w 3210409"/>
              <a:gd name="connsiteY125" fmla="*/ 1485900 h 1745313"/>
              <a:gd name="connsiteX126" fmla="*/ 895834 w 3210409"/>
              <a:gd name="connsiteY126" fmla="*/ 1498600 h 1745313"/>
              <a:gd name="connsiteX127" fmla="*/ 883134 w 3210409"/>
              <a:gd name="connsiteY127" fmla="*/ 1485900 h 1745313"/>
              <a:gd name="connsiteX128" fmla="*/ 879959 w 3210409"/>
              <a:gd name="connsiteY128" fmla="*/ 1466850 h 1745313"/>
              <a:gd name="connsiteX129" fmla="*/ 851384 w 3210409"/>
              <a:gd name="connsiteY129" fmla="*/ 1466850 h 1745313"/>
              <a:gd name="connsiteX130" fmla="*/ 848209 w 3210409"/>
              <a:gd name="connsiteY130" fmla="*/ 1438275 h 1745313"/>
              <a:gd name="connsiteX131" fmla="*/ 822809 w 3210409"/>
              <a:gd name="connsiteY131" fmla="*/ 1416050 h 1745313"/>
              <a:gd name="connsiteX132" fmla="*/ 797409 w 3210409"/>
              <a:gd name="connsiteY132" fmla="*/ 1371600 h 1745313"/>
              <a:gd name="connsiteX133" fmla="*/ 787884 w 3210409"/>
              <a:gd name="connsiteY133" fmla="*/ 1349375 h 1745313"/>
              <a:gd name="connsiteX134" fmla="*/ 749784 w 3210409"/>
              <a:gd name="connsiteY134" fmla="*/ 1358900 h 1745313"/>
              <a:gd name="connsiteX135" fmla="*/ 708509 w 3210409"/>
              <a:gd name="connsiteY135" fmla="*/ 1397000 h 1745313"/>
              <a:gd name="connsiteX136" fmla="*/ 676759 w 3210409"/>
              <a:gd name="connsiteY136" fmla="*/ 1403350 h 1745313"/>
              <a:gd name="connsiteX137" fmla="*/ 625959 w 3210409"/>
              <a:gd name="connsiteY137" fmla="*/ 1412875 h 1745313"/>
              <a:gd name="connsiteX138" fmla="*/ 645009 w 3210409"/>
              <a:gd name="connsiteY138" fmla="*/ 1425575 h 1745313"/>
              <a:gd name="connsiteX139" fmla="*/ 670409 w 3210409"/>
              <a:gd name="connsiteY139" fmla="*/ 1441450 h 1745313"/>
              <a:gd name="connsiteX140" fmla="*/ 635484 w 3210409"/>
              <a:gd name="connsiteY140" fmla="*/ 1460500 h 1745313"/>
              <a:gd name="connsiteX141" fmla="*/ 616434 w 3210409"/>
              <a:gd name="connsiteY141" fmla="*/ 1438275 h 1745313"/>
              <a:gd name="connsiteX142" fmla="*/ 591034 w 3210409"/>
              <a:gd name="connsiteY142" fmla="*/ 1431925 h 1745313"/>
              <a:gd name="connsiteX143" fmla="*/ 559284 w 3210409"/>
              <a:gd name="connsiteY143" fmla="*/ 1435100 h 1745313"/>
              <a:gd name="connsiteX144" fmla="*/ 556109 w 3210409"/>
              <a:gd name="connsiteY144" fmla="*/ 1419225 h 1745313"/>
              <a:gd name="connsiteX145" fmla="*/ 514834 w 3210409"/>
              <a:gd name="connsiteY145" fmla="*/ 1422400 h 1745313"/>
              <a:gd name="connsiteX146" fmla="*/ 483084 w 3210409"/>
              <a:gd name="connsiteY146" fmla="*/ 1431925 h 1745313"/>
              <a:gd name="connsiteX147" fmla="*/ 457684 w 3210409"/>
              <a:gd name="connsiteY147" fmla="*/ 1431925 h 1745313"/>
              <a:gd name="connsiteX148" fmla="*/ 425934 w 3210409"/>
              <a:gd name="connsiteY148" fmla="*/ 1431925 h 1745313"/>
              <a:gd name="connsiteX149" fmla="*/ 381484 w 3210409"/>
              <a:gd name="connsiteY149" fmla="*/ 1419225 h 1745313"/>
              <a:gd name="connsiteX150" fmla="*/ 343384 w 3210409"/>
              <a:gd name="connsiteY150" fmla="*/ 1428750 h 1745313"/>
              <a:gd name="connsiteX151" fmla="*/ 295759 w 3210409"/>
              <a:gd name="connsiteY151" fmla="*/ 1450975 h 1745313"/>
              <a:gd name="connsiteX152" fmla="*/ 254484 w 3210409"/>
              <a:gd name="connsiteY152" fmla="*/ 1466850 h 1745313"/>
              <a:gd name="connsiteX153" fmla="*/ 203684 w 3210409"/>
              <a:gd name="connsiteY153" fmla="*/ 1489075 h 1745313"/>
              <a:gd name="connsiteX154" fmla="*/ 143359 w 3210409"/>
              <a:gd name="connsiteY154" fmla="*/ 1517650 h 1745313"/>
              <a:gd name="connsiteX155" fmla="*/ 162409 w 3210409"/>
              <a:gd name="connsiteY155" fmla="*/ 1581150 h 1745313"/>
              <a:gd name="connsiteX156" fmla="*/ 127484 w 3210409"/>
              <a:gd name="connsiteY156" fmla="*/ 1562100 h 1745313"/>
              <a:gd name="connsiteX157" fmla="*/ 86209 w 3210409"/>
              <a:gd name="connsiteY157" fmla="*/ 1552575 h 1745313"/>
              <a:gd name="connsiteX158" fmla="*/ 83034 w 3210409"/>
              <a:gd name="connsiteY158" fmla="*/ 1530350 h 1745313"/>
              <a:gd name="connsiteX159" fmla="*/ 73509 w 3210409"/>
              <a:gd name="connsiteY159" fmla="*/ 1473200 h 1745313"/>
              <a:gd name="connsiteX160" fmla="*/ 57634 w 3210409"/>
              <a:gd name="connsiteY160" fmla="*/ 1463675 h 1745313"/>
              <a:gd name="connsiteX161" fmla="*/ 57634 w 3210409"/>
              <a:gd name="connsiteY161" fmla="*/ 1438275 h 1745313"/>
              <a:gd name="connsiteX162" fmla="*/ 76684 w 3210409"/>
              <a:gd name="connsiteY162" fmla="*/ 1397000 h 1745313"/>
              <a:gd name="connsiteX163" fmla="*/ 86209 w 3210409"/>
              <a:gd name="connsiteY163" fmla="*/ 1362075 h 1745313"/>
              <a:gd name="connsiteX164" fmla="*/ 70334 w 3210409"/>
              <a:gd name="connsiteY164" fmla="*/ 1339850 h 1745313"/>
              <a:gd name="connsiteX165" fmla="*/ 41759 w 3210409"/>
              <a:gd name="connsiteY165" fmla="*/ 1323975 h 1745313"/>
              <a:gd name="connsiteX166" fmla="*/ 19534 w 3210409"/>
              <a:gd name="connsiteY166" fmla="*/ 1263650 h 1745313"/>
              <a:gd name="connsiteX167" fmla="*/ 13184 w 3210409"/>
              <a:gd name="connsiteY167" fmla="*/ 1235075 h 1745313"/>
              <a:gd name="connsiteX168" fmla="*/ 484 w 3210409"/>
              <a:gd name="connsiteY168" fmla="*/ 1200150 h 1745313"/>
              <a:gd name="connsiteX169" fmla="*/ 3659 w 3210409"/>
              <a:gd name="connsiteY169" fmla="*/ 1171575 h 1745313"/>
              <a:gd name="connsiteX170" fmla="*/ 13184 w 3210409"/>
              <a:gd name="connsiteY170" fmla="*/ 1155700 h 1745313"/>
              <a:gd name="connsiteX171" fmla="*/ 13184 w 3210409"/>
              <a:gd name="connsiteY171" fmla="*/ 1130300 h 1745313"/>
              <a:gd name="connsiteX172" fmla="*/ 32234 w 3210409"/>
              <a:gd name="connsiteY172" fmla="*/ 1092200 h 1745313"/>
              <a:gd name="connsiteX173" fmla="*/ 25884 w 3210409"/>
              <a:gd name="connsiteY173" fmla="*/ 1057275 h 1745313"/>
              <a:gd name="connsiteX174" fmla="*/ 16359 w 3210409"/>
              <a:gd name="connsiteY174" fmla="*/ 1028700 h 1745313"/>
              <a:gd name="connsiteX175" fmla="*/ 35409 w 3210409"/>
              <a:gd name="connsiteY175" fmla="*/ 1016000 h 1745313"/>
              <a:gd name="connsiteX176" fmla="*/ 67159 w 3210409"/>
              <a:gd name="connsiteY176" fmla="*/ 977900 h 1745313"/>
              <a:gd name="connsiteX177" fmla="*/ 83034 w 3210409"/>
              <a:gd name="connsiteY177" fmla="*/ 965200 h 1745313"/>
              <a:gd name="connsiteX178" fmla="*/ 102084 w 3210409"/>
              <a:gd name="connsiteY178" fmla="*/ 920750 h 1745313"/>
              <a:gd name="connsiteX179" fmla="*/ 111609 w 3210409"/>
              <a:gd name="connsiteY179" fmla="*/ 895350 h 1745313"/>
              <a:gd name="connsiteX180" fmla="*/ 95734 w 3210409"/>
              <a:gd name="connsiteY180" fmla="*/ 796925 h 1745313"/>
              <a:gd name="connsiteX181" fmla="*/ 114784 w 3210409"/>
              <a:gd name="connsiteY181" fmla="*/ 758825 h 1745313"/>
              <a:gd name="connsiteX182" fmla="*/ 137009 w 3210409"/>
              <a:gd name="connsiteY182" fmla="*/ 749300 h 1745313"/>
              <a:gd name="connsiteX183" fmla="*/ 159234 w 3210409"/>
              <a:gd name="connsiteY183" fmla="*/ 752475 h 1745313"/>
              <a:gd name="connsiteX184" fmla="*/ 184634 w 3210409"/>
              <a:gd name="connsiteY184" fmla="*/ 765175 h 1745313"/>
              <a:gd name="connsiteX185" fmla="*/ 203684 w 3210409"/>
              <a:gd name="connsiteY185" fmla="*/ 774700 h 1745313"/>
              <a:gd name="connsiteX186" fmla="*/ 244959 w 3210409"/>
              <a:gd name="connsiteY186" fmla="*/ 774700 h 1745313"/>
              <a:gd name="connsiteX187" fmla="*/ 273534 w 3210409"/>
              <a:gd name="connsiteY187" fmla="*/ 771525 h 1745313"/>
              <a:gd name="connsiteX188" fmla="*/ 273534 w 3210409"/>
              <a:gd name="connsiteY188" fmla="*/ 749300 h 1745313"/>
              <a:gd name="connsiteX189" fmla="*/ 260834 w 3210409"/>
              <a:gd name="connsiteY189" fmla="*/ 736600 h 1745313"/>
              <a:gd name="connsiteX190" fmla="*/ 279884 w 3210409"/>
              <a:gd name="connsiteY190" fmla="*/ 717550 h 1745313"/>
              <a:gd name="connsiteX191" fmla="*/ 314809 w 3210409"/>
              <a:gd name="connsiteY191" fmla="*/ 704850 h 1745313"/>
              <a:gd name="connsiteX192" fmla="*/ 327509 w 3210409"/>
              <a:gd name="connsiteY192" fmla="*/ 695325 h 1745313"/>
              <a:gd name="connsiteX193" fmla="*/ 340209 w 3210409"/>
              <a:gd name="connsiteY193" fmla="*/ 676275 h 1745313"/>
              <a:gd name="connsiteX194" fmla="*/ 343384 w 3210409"/>
              <a:gd name="connsiteY194" fmla="*/ 631825 h 1745313"/>
              <a:gd name="connsiteX195" fmla="*/ 333859 w 3210409"/>
              <a:gd name="connsiteY195" fmla="*/ 619125 h 1745313"/>
              <a:gd name="connsiteX196" fmla="*/ 311634 w 3210409"/>
              <a:gd name="connsiteY196" fmla="*/ 600075 h 1745313"/>
              <a:gd name="connsiteX197" fmla="*/ 308459 w 3210409"/>
              <a:gd name="connsiteY197" fmla="*/ 571500 h 1745313"/>
              <a:gd name="connsiteX198" fmla="*/ 327509 w 3210409"/>
              <a:gd name="connsiteY198" fmla="*/ 549275 h 1745313"/>
              <a:gd name="connsiteX199" fmla="*/ 359259 w 3210409"/>
              <a:gd name="connsiteY199" fmla="*/ 549275 h 1745313"/>
              <a:gd name="connsiteX200" fmla="*/ 365609 w 3210409"/>
              <a:gd name="connsiteY200" fmla="*/ 498475 h 1745313"/>
              <a:gd name="connsiteX201" fmla="*/ 384659 w 3210409"/>
              <a:gd name="connsiteY201" fmla="*/ 466725 h 1745313"/>
              <a:gd name="connsiteX202" fmla="*/ 394184 w 3210409"/>
              <a:gd name="connsiteY202" fmla="*/ 438150 h 1745313"/>
              <a:gd name="connsiteX203" fmla="*/ 413234 w 3210409"/>
              <a:gd name="connsiteY203" fmla="*/ 425450 h 1745313"/>
              <a:gd name="connsiteX204" fmla="*/ 403709 w 3210409"/>
              <a:gd name="connsiteY204" fmla="*/ 400050 h 1745313"/>
              <a:gd name="connsiteX205" fmla="*/ 384659 w 3210409"/>
              <a:gd name="connsiteY205" fmla="*/ 387350 h 1745313"/>
              <a:gd name="connsiteX206" fmla="*/ 410059 w 3210409"/>
              <a:gd name="connsiteY206" fmla="*/ 371475 h 1745313"/>
              <a:gd name="connsiteX207" fmla="*/ 410059 w 3210409"/>
              <a:gd name="connsiteY207" fmla="*/ 342900 h 1745313"/>
              <a:gd name="connsiteX0" fmla="*/ 2934184 w 3210409"/>
              <a:gd name="connsiteY0" fmla="*/ 0 h 1745313"/>
              <a:gd name="connsiteX1" fmla="*/ 2975459 w 3210409"/>
              <a:gd name="connsiteY1" fmla="*/ 33337 h 1745313"/>
              <a:gd name="connsiteX2" fmla="*/ 3016734 w 3210409"/>
              <a:gd name="connsiteY2" fmla="*/ 107950 h 1745313"/>
              <a:gd name="connsiteX3" fmla="*/ 3087378 w 3210409"/>
              <a:gd name="connsiteY3" fmla="*/ 118269 h 1745313"/>
              <a:gd name="connsiteX4" fmla="*/ 3134209 w 3210409"/>
              <a:gd name="connsiteY4" fmla="*/ 152400 h 1745313"/>
              <a:gd name="connsiteX5" fmla="*/ 3178659 w 3210409"/>
              <a:gd name="connsiteY5" fmla="*/ 184150 h 1745313"/>
              <a:gd name="connsiteX6" fmla="*/ 3200884 w 3210409"/>
              <a:gd name="connsiteY6" fmla="*/ 215900 h 1745313"/>
              <a:gd name="connsiteX7" fmla="*/ 3194534 w 3210409"/>
              <a:gd name="connsiteY7" fmla="*/ 251619 h 1745313"/>
              <a:gd name="connsiteX8" fmla="*/ 3210409 w 3210409"/>
              <a:gd name="connsiteY8" fmla="*/ 301625 h 1745313"/>
              <a:gd name="connsiteX9" fmla="*/ 3194534 w 3210409"/>
              <a:gd name="connsiteY9" fmla="*/ 333375 h 1745313"/>
              <a:gd name="connsiteX10" fmla="*/ 3191359 w 3210409"/>
              <a:gd name="connsiteY10" fmla="*/ 374650 h 1745313"/>
              <a:gd name="connsiteX11" fmla="*/ 3207234 w 3210409"/>
              <a:gd name="connsiteY11" fmla="*/ 396875 h 1745313"/>
              <a:gd name="connsiteX12" fmla="*/ 3185803 w 3210409"/>
              <a:gd name="connsiteY12" fmla="*/ 440531 h 1745313"/>
              <a:gd name="connsiteX13" fmla="*/ 3178659 w 3210409"/>
              <a:gd name="connsiteY13" fmla="*/ 460375 h 1745313"/>
              <a:gd name="connsiteX14" fmla="*/ 3191359 w 3210409"/>
              <a:gd name="connsiteY14" fmla="*/ 527050 h 1745313"/>
              <a:gd name="connsiteX15" fmla="*/ 3184215 w 3210409"/>
              <a:gd name="connsiteY15" fmla="*/ 554831 h 1745313"/>
              <a:gd name="connsiteX16" fmla="*/ 3169134 w 3210409"/>
              <a:gd name="connsiteY16" fmla="*/ 590550 h 1745313"/>
              <a:gd name="connsiteX17" fmla="*/ 3140559 w 3210409"/>
              <a:gd name="connsiteY17" fmla="*/ 603250 h 1745313"/>
              <a:gd name="connsiteX18" fmla="*/ 3083409 w 3210409"/>
              <a:gd name="connsiteY18" fmla="*/ 609600 h 1745313"/>
              <a:gd name="connsiteX19" fmla="*/ 3064359 w 3210409"/>
              <a:gd name="connsiteY19" fmla="*/ 638175 h 1745313"/>
              <a:gd name="connsiteX20" fmla="*/ 3023084 w 3210409"/>
              <a:gd name="connsiteY20" fmla="*/ 676275 h 1745313"/>
              <a:gd name="connsiteX21" fmla="*/ 2994509 w 3210409"/>
              <a:gd name="connsiteY21" fmla="*/ 682625 h 1745313"/>
              <a:gd name="connsiteX22" fmla="*/ 2937359 w 3210409"/>
              <a:gd name="connsiteY22" fmla="*/ 673100 h 1745313"/>
              <a:gd name="connsiteX23" fmla="*/ 2877034 w 3210409"/>
              <a:gd name="connsiteY23" fmla="*/ 701675 h 1745313"/>
              <a:gd name="connsiteX24" fmla="*/ 2823059 w 3210409"/>
              <a:gd name="connsiteY24" fmla="*/ 730250 h 1745313"/>
              <a:gd name="connsiteX25" fmla="*/ 2788134 w 3210409"/>
              <a:gd name="connsiteY25" fmla="*/ 746125 h 1745313"/>
              <a:gd name="connsiteX26" fmla="*/ 2756384 w 3210409"/>
              <a:gd name="connsiteY26" fmla="*/ 727075 h 1745313"/>
              <a:gd name="connsiteX27" fmla="*/ 2737334 w 3210409"/>
              <a:gd name="connsiteY27" fmla="*/ 749300 h 1745313"/>
              <a:gd name="connsiteX28" fmla="*/ 2708759 w 3210409"/>
              <a:gd name="connsiteY28" fmla="*/ 774700 h 1745313"/>
              <a:gd name="connsiteX29" fmla="*/ 2680184 w 3210409"/>
              <a:gd name="connsiteY29" fmla="*/ 758825 h 1745313"/>
              <a:gd name="connsiteX30" fmla="*/ 2661134 w 3210409"/>
              <a:gd name="connsiteY30" fmla="*/ 787400 h 1745313"/>
              <a:gd name="connsiteX31" fmla="*/ 2629384 w 3210409"/>
              <a:gd name="connsiteY31" fmla="*/ 784225 h 1745313"/>
              <a:gd name="connsiteX32" fmla="*/ 2629384 w 3210409"/>
              <a:gd name="connsiteY32" fmla="*/ 771525 h 1745313"/>
              <a:gd name="connsiteX33" fmla="*/ 2600809 w 3210409"/>
              <a:gd name="connsiteY33" fmla="*/ 771525 h 1745313"/>
              <a:gd name="connsiteX34" fmla="*/ 2581759 w 3210409"/>
              <a:gd name="connsiteY34" fmla="*/ 762000 h 1745313"/>
              <a:gd name="connsiteX35" fmla="*/ 2559534 w 3210409"/>
              <a:gd name="connsiteY35" fmla="*/ 768350 h 1745313"/>
              <a:gd name="connsiteX36" fmla="*/ 2492859 w 3210409"/>
              <a:gd name="connsiteY36" fmla="*/ 803275 h 1745313"/>
              <a:gd name="connsiteX37" fmla="*/ 2470634 w 3210409"/>
              <a:gd name="connsiteY37" fmla="*/ 841375 h 1745313"/>
              <a:gd name="connsiteX38" fmla="*/ 2432534 w 3210409"/>
              <a:gd name="connsiteY38" fmla="*/ 863600 h 1745313"/>
              <a:gd name="connsiteX39" fmla="*/ 2413484 w 3210409"/>
              <a:gd name="connsiteY39" fmla="*/ 879475 h 1745313"/>
              <a:gd name="connsiteX40" fmla="*/ 2410309 w 3210409"/>
              <a:gd name="connsiteY40" fmla="*/ 904875 h 1745313"/>
              <a:gd name="connsiteX41" fmla="*/ 2365859 w 3210409"/>
              <a:gd name="connsiteY41" fmla="*/ 908050 h 1745313"/>
              <a:gd name="connsiteX42" fmla="*/ 2362684 w 3210409"/>
              <a:gd name="connsiteY42" fmla="*/ 946150 h 1745313"/>
              <a:gd name="connsiteX43" fmla="*/ 2349984 w 3210409"/>
              <a:gd name="connsiteY43" fmla="*/ 971550 h 1745313"/>
              <a:gd name="connsiteX44" fmla="*/ 2330934 w 3210409"/>
              <a:gd name="connsiteY44" fmla="*/ 981075 h 1745313"/>
              <a:gd name="connsiteX45" fmla="*/ 2296009 w 3210409"/>
              <a:gd name="connsiteY45" fmla="*/ 981075 h 1745313"/>
              <a:gd name="connsiteX46" fmla="*/ 2286484 w 3210409"/>
              <a:gd name="connsiteY46" fmla="*/ 1012825 h 1745313"/>
              <a:gd name="connsiteX47" fmla="*/ 2267434 w 3210409"/>
              <a:gd name="connsiteY47" fmla="*/ 1031875 h 1745313"/>
              <a:gd name="connsiteX48" fmla="*/ 2238859 w 3210409"/>
              <a:gd name="connsiteY48" fmla="*/ 1050925 h 1745313"/>
              <a:gd name="connsiteX49" fmla="*/ 2238859 w 3210409"/>
              <a:gd name="connsiteY49" fmla="*/ 1069975 h 1745313"/>
              <a:gd name="connsiteX50" fmla="*/ 2280134 w 3210409"/>
              <a:gd name="connsiteY50" fmla="*/ 1117600 h 1745313"/>
              <a:gd name="connsiteX51" fmla="*/ 2305534 w 3210409"/>
              <a:gd name="connsiteY51" fmla="*/ 1165225 h 1745313"/>
              <a:gd name="connsiteX52" fmla="*/ 2311884 w 3210409"/>
              <a:gd name="connsiteY52" fmla="*/ 1187450 h 1745313"/>
              <a:gd name="connsiteX53" fmla="*/ 2302359 w 3210409"/>
              <a:gd name="connsiteY53" fmla="*/ 1193800 h 1745313"/>
              <a:gd name="connsiteX54" fmla="*/ 2334109 w 3210409"/>
              <a:gd name="connsiteY54" fmla="*/ 1209675 h 1745313"/>
              <a:gd name="connsiteX55" fmla="*/ 2362684 w 3210409"/>
              <a:gd name="connsiteY55" fmla="*/ 1295400 h 1745313"/>
              <a:gd name="connsiteX56" fmla="*/ 2369034 w 3210409"/>
              <a:gd name="connsiteY56" fmla="*/ 1343025 h 1745313"/>
              <a:gd name="connsiteX57" fmla="*/ 2369034 w 3210409"/>
              <a:gd name="connsiteY57" fmla="*/ 1371600 h 1745313"/>
              <a:gd name="connsiteX58" fmla="*/ 2423009 w 3210409"/>
              <a:gd name="connsiteY58" fmla="*/ 1406525 h 1745313"/>
              <a:gd name="connsiteX59" fmla="*/ 2448409 w 3210409"/>
              <a:gd name="connsiteY59" fmla="*/ 1435100 h 1745313"/>
              <a:gd name="connsiteX60" fmla="*/ 2492859 w 3210409"/>
              <a:gd name="connsiteY60" fmla="*/ 1454150 h 1745313"/>
              <a:gd name="connsiteX61" fmla="*/ 2518259 w 3210409"/>
              <a:gd name="connsiteY61" fmla="*/ 1511300 h 1745313"/>
              <a:gd name="connsiteX62" fmla="*/ 2496034 w 3210409"/>
              <a:gd name="connsiteY62" fmla="*/ 1562100 h 1745313"/>
              <a:gd name="connsiteX63" fmla="*/ 2559534 w 3210409"/>
              <a:gd name="connsiteY63" fmla="*/ 1616075 h 1745313"/>
              <a:gd name="connsiteX64" fmla="*/ 2502384 w 3210409"/>
              <a:gd name="connsiteY64" fmla="*/ 1736725 h 1745313"/>
              <a:gd name="connsiteX65" fmla="*/ 2457934 w 3210409"/>
              <a:gd name="connsiteY65" fmla="*/ 1733550 h 1745313"/>
              <a:gd name="connsiteX66" fmla="*/ 2378559 w 3210409"/>
              <a:gd name="connsiteY66" fmla="*/ 1717675 h 1745313"/>
              <a:gd name="connsiteX67" fmla="*/ 2318234 w 3210409"/>
              <a:gd name="connsiteY67" fmla="*/ 1711325 h 1745313"/>
              <a:gd name="connsiteX68" fmla="*/ 2305534 w 3210409"/>
              <a:gd name="connsiteY68" fmla="*/ 1730375 h 1745313"/>
              <a:gd name="connsiteX69" fmla="*/ 2264259 w 3210409"/>
              <a:gd name="connsiteY69" fmla="*/ 1708150 h 1745313"/>
              <a:gd name="connsiteX70" fmla="*/ 2226159 w 3210409"/>
              <a:gd name="connsiteY70" fmla="*/ 1685925 h 1745313"/>
              <a:gd name="connsiteX71" fmla="*/ 2207109 w 3210409"/>
              <a:gd name="connsiteY71" fmla="*/ 1657350 h 1745313"/>
              <a:gd name="connsiteX72" fmla="*/ 2188059 w 3210409"/>
              <a:gd name="connsiteY72" fmla="*/ 1647825 h 1745313"/>
              <a:gd name="connsiteX73" fmla="*/ 2194409 w 3210409"/>
              <a:gd name="connsiteY73" fmla="*/ 1631950 h 1745313"/>
              <a:gd name="connsiteX74" fmla="*/ 2213459 w 3210409"/>
              <a:gd name="connsiteY74" fmla="*/ 1616075 h 1745313"/>
              <a:gd name="connsiteX75" fmla="*/ 2194409 w 3210409"/>
              <a:gd name="connsiteY75" fmla="*/ 1606550 h 1745313"/>
              <a:gd name="connsiteX76" fmla="*/ 2200759 w 3210409"/>
              <a:gd name="connsiteY76" fmla="*/ 1593850 h 1745313"/>
              <a:gd name="connsiteX77" fmla="*/ 2169009 w 3210409"/>
              <a:gd name="connsiteY77" fmla="*/ 1587500 h 1745313"/>
              <a:gd name="connsiteX78" fmla="*/ 2134084 w 3210409"/>
              <a:gd name="connsiteY78" fmla="*/ 1562100 h 1745313"/>
              <a:gd name="connsiteX79" fmla="*/ 2073759 w 3210409"/>
              <a:gd name="connsiteY79" fmla="*/ 1527175 h 1745313"/>
              <a:gd name="connsiteX80" fmla="*/ 2054709 w 3210409"/>
              <a:gd name="connsiteY80" fmla="*/ 1527175 h 1745313"/>
              <a:gd name="connsiteX81" fmla="*/ 2083284 w 3210409"/>
              <a:gd name="connsiteY81" fmla="*/ 1593850 h 1745313"/>
              <a:gd name="connsiteX82" fmla="*/ 2042009 w 3210409"/>
              <a:gd name="connsiteY82" fmla="*/ 1593850 h 1745313"/>
              <a:gd name="connsiteX83" fmla="*/ 2029309 w 3210409"/>
              <a:gd name="connsiteY83" fmla="*/ 1616075 h 1745313"/>
              <a:gd name="connsiteX84" fmla="*/ 2007084 w 3210409"/>
              <a:gd name="connsiteY84" fmla="*/ 1612900 h 1745313"/>
              <a:gd name="connsiteX85" fmla="*/ 1978509 w 3210409"/>
              <a:gd name="connsiteY85" fmla="*/ 1571625 h 1745313"/>
              <a:gd name="connsiteX86" fmla="*/ 1962634 w 3210409"/>
              <a:gd name="connsiteY86" fmla="*/ 1536700 h 1745313"/>
              <a:gd name="connsiteX87" fmla="*/ 1918184 w 3210409"/>
              <a:gd name="connsiteY87" fmla="*/ 1517650 h 1745313"/>
              <a:gd name="connsiteX88" fmla="*/ 1918184 w 3210409"/>
              <a:gd name="connsiteY88" fmla="*/ 1501775 h 1745313"/>
              <a:gd name="connsiteX89" fmla="*/ 1956284 w 3210409"/>
              <a:gd name="connsiteY89" fmla="*/ 1470025 h 1745313"/>
              <a:gd name="connsiteX90" fmla="*/ 1943584 w 3210409"/>
              <a:gd name="connsiteY90" fmla="*/ 1425575 h 1745313"/>
              <a:gd name="connsiteX91" fmla="*/ 1921359 w 3210409"/>
              <a:gd name="connsiteY91" fmla="*/ 1425575 h 1745313"/>
              <a:gd name="connsiteX92" fmla="*/ 1905484 w 3210409"/>
              <a:gd name="connsiteY92" fmla="*/ 1435100 h 1745313"/>
              <a:gd name="connsiteX93" fmla="*/ 1867384 w 3210409"/>
              <a:gd name="connsiteY93" fmla="*/ 1412875 h 1745313"/>
              <a:gd name="connsiteX94" fmla="*/ 1829284 w 3210409"/>
              <a:gd name="connsiteY94" fmla="*/ 1384300 h 1745313"/>
              <a:gd name="connsiteX95" fmla="*/ 1813409 w 3210409"/>
              <a:gd name="connsiteY95" fmla="*/ 1377950 h 1745313"/>
              <a:gd name="connsiteX96" fmla="*/ 1781659 w 3210409"/>
              <a:gd name="connsiteY96" fmla="*/ 1365250 h 1745313"/>
              <a:gd name="connsiteX97" fmla="*/ 1765784 w 3210409"/>
              <a:gd name="connsiteY97" fmla="*/ 1339850 h 1745313"/>
              <a:gd name="connsiteX98" fmla="*/ 1695934 w 3210409"/>
              <a:gd name="connsiteY98" fmla="*/ 1336675 h 1745313"/>
              <a:gd name="connsiteX99" fmla="*/ 1680059 w 3210409"/>
              <a:gd name="connsiteY99" fmla="*/ 1343025 h 1745313"/>
              <a:gd name="connsiteX100" fmla="*/ 1654659 w 3210409"/>
              <a:gd name="connsiteY100" fmla="*/ 1343025 h 1745313"/>
              <a:gd name="connsiteX101" fmla="*/ 1622909 w 3210409"/>
              <a:gd name="connsiteY101" fmla="*/ 1314450 h 1745313"/>
              <a:gd name="connsiteX102" fmla="*/ 1578459 w 3210409"/>
              <a:gd name="connsiteY102" fmla="*/ 1295400 h 1745313"/>
              <a:gd name="connsiteX103" fmla="*/ 1562584 w 3210409"/>
              <a:gd name="connsiteY103" fmla="*/ 1301750 h 1745313"/>
              <a:gd name="connsiteX104" fmla="*/ 1578459 w 3210409"/>
              <a:gd name="connsiteY104" fmla="*/ 1330325 h 1745313"/>
              <a:gd name="connsiteX105" fmla="*/ 1553059 w 3210409"/>
              <a:gd name="connsiteY105" fmla="*/ 1333500 h 1745313"/>
              <a:gd name="connsiteX106" fmla="*/ 1486384 w 3210409"/>
              <a:gd name="connsiteY106" fmla="*/ 1352550 h 1745313"/>
              <a:gd name="connsiteX107" fmla="*/ 1435584 w 3210409"/>
              <a:gd name="connsiteY107" fmla="*/ 1355725 h 1745313"/>
              <a:gd name="connsiteX108" fmla="*/ 1410184 w 3210409"/>
              <a:gd name="connsiteY108" fmla="*/ 1393825 h 1745313"/>
              <a:gd name="connsiteX109" fmla="*/ 1372084 w 3210409"/>
              <a:gd name="connsiteY109" fmla="*/ 1406525 h 1745313"/>
              <a:gd name="connsiteX110" fmla="*/ 1359384 w 3210409"/>
              <a:gd name="connsiteY110" fmla="*/ 1387475 h 1745313"/>
              <a:gd name="connsiteX111" fmla="*/ 1254609 w 3210409"/>
              <a:gd name="connsiteY111" fmla="*/ 1419225 h 1745313"/>
              <a:gd name="connsiteX112" fmla="*/ 1165709 w 3210409"/>
              <a:gd name="connsiteY112" fmla="*/ 1450975 h 1745313"/>
              <a:gd name="connsiteX113" fmla="*/ 1153009 w 3210409"/>
              <a:gd name="connsiteY113" fmla="*/ 1492250 h 1745313"/>
              <a:gd name="connsiteX114" fmla="*/ 1127609 w 3210409"/>
              <a:gd name="connsiteY114" fmla="*/ 1460500 h 1745313"/>
              <a:gd name="connsiteX115" fmla="*/ 1114909 w 3210409"/>
              <a:gd name="connsiteY115" fmla="*/ 1438275 h 1745313"/>
              <a:gd name="connsiteX116" fmla="*/ 1102209 w 3210409"/>
              <a:gd name="connsiteY116" fmla="*/ 1425575 h 1745313"/>
              <a:gd name="connsiteX117" fmla="*/ 1076809 w 3210409"/>
              <a:gd name="connsiteY117" fmla="*/ 1428750 h 1745313"/>
              <a:gd name="connsiteX118" fmla="*/ 1054584 w 3210409"/>
              <a:gd name="connsiteY118" fmla="*/ 1428750 h 1745313"/>
              <a:gd name="connsiteX119" fmla="*/ 1032359 w 3210409"/>
              <a:gd name="connsiteY119" fmla="*/ 1400175 h 1745313"/>
              <a:gd name="connsiteX120" fmla="*/ 994259 w 3210409"/>
              <a:gd name="connsiteY120" fmla="*/ 1397000 h 1745313"/>
              <a:gd name="connsiteX121" fmla="*/ 978384 w 3210409"/>
              <a:gd name="connsiteY121" fmla="*/ 1412875 h 1745313"/>
              <a:gd name="connsiteX122" fmla="*/ 965684 w 3210409"/>
              <a:gd name="connsiteY122" fmla="*/ 1422400 h 1745313"/>
              <a:gd name="connsiteX123" fmla="*/ 959334 w 3210409"/>
              <a:gd name="connsiteY123" fmla="*/ 1457325 h 1745313"/>
              <a:gd name="connsiteX124" fmla="*/ 933934 w 3210409"/>
              <a:gd name="connsiteY124" fmla="*/ 1476375 h 1745313"/>
              <a:gd name="connsiteX125" fmla="*/ 908534 w 3210409"/>
              <a:gd name="connsiteY125" fmla="*/ 1485900 h 1745313"/>
              <a:gd name="connsiteX126" fmla="*/ 895834 w 3210409"/>
              <a:gd name="connsiteY126" fmla="*/ 1498600 h 1745313"/>
              <a:gd name="connsiteX127" fmla="*/ 883134 w 3210409"/>
              <a:gd name="connsiteY127" fmla="*/ 1485900 h 1745313"/>
              <a:gd name="connsiteX128" fmla="*/ 879959 w 3210409"/>
              <a:gd name="connsiteY128" fmla="*/ 1466850 h 1745313"/>
              <a:gd name="connsiteX129" fmla="*/ 851384 w 3210409"/>
              <a:gd name="connsiteY129" fmla="*/ 1466850 h 1745313"/>
              <a:gd name="connsiteX130" fmla="*/ 848209 w 3210409"/>
              <a:gd name="connsiteY130" fmla="*/ 1438275 h 1745313"/>
              <a:gd name="connsiteX131" fmla="*/ 822809 w 3210409"/>
              <a:gd name="connsiteY131" fmla="*/ 1416050 h 1745313"/>
              <a:gd name="connsiteX132" fmla="*/ 797409 w 3210409"/>
              <a:gd name="connsiteY132" fmla="*/ 1371600 h 1745313"/>
              <a:gd name="connsiteX133" fmla="*/ 787884 w 3210409"/>
              <a:gd name="connsiteY133" fmla="*/ 1349375 h 1745313"/>
              <a:gd name="connsiteX134" fmla="*/ 749784 w 3210409"/>
              <a:gd name="connsiteY134" fmla="*/ 1358900 h 1745313"/>
              <a:gd name="connsiteX135" fmla="*/ 708509 w 3210409"/>
              <a:gd name="connsiteY135" fmla="*/ 1397000 h 1745313"/>
              <a:gd name="connsiteX136" fmla="*/ 676759 w 3210409"/>
              <a:gd name="connsiteY136" fmla="*/ 1403350 h 1745313"/>
              <a:gd name="connsiteX137" fmla="*/ 625959 w 3210409"/>
              <a:gd name="connsiteY137" fmla="*/ 1412875 h 1745313"/>
              <a:gd name="connsiteX138" fmla="*/ 645009 w 3210409"/>
              <a:gd name="connsiteY138" fmla="*/ 1425575 h 1745313"/>
              <a:gd name="connsiteX139" fmla="*/ 670409 w 3210409"/>
              <a:gd name="connsiteY139" fmla="*/ 1441450 h 1745313"/>
              <a:gd name="connsiteX140" fmla="*/ 635484 w 3210409"/>
              <a:gd name="connsiteY140" fmla="*/ 1460500 h 1745313"/>
              <a:gd name="connsiteX141" fmla="*/ 616434 w 3210409"/>
              <a:gd name="connsiteY141" fmla="*/ 1438275 h 1745313"/>
              <a:gd name="connsiteX142" fmla="*/ 591034 w 3210409"/>
              <a:gd name="connsiteY142" fmla="*/ 1431925 h 1745313"/>
              <a:gd name="connsiteX143" fmla="*/ 559284 w 3210409"/>
              <a:gd name="connsiteY143" fmla="*/ 1435100 h 1745313"/>
              <a:gd name="connsiteX144" fmla="*/ 556109 w 3210409"/>
              <a:gd name="connsiteY144" fmla="*/ 1419225 h 1745313"/>
              <a:gd name="connsiteX145" fmla="*/ 514834 w 3210409"/>
              <a:gd name="connsiteY145" fmla="*/ 1422400 h 1745313"/>
              <a:gd name="connsiteX146" fmla="*/ 483084 w 3210409"/>
              <a:gd name="connsiteY146" fmla="*/ 1431925 h 1745313"/>
              <a:gd name="connsiteX147" fmla="*/ 457684 w 3210409"/>
              <a:gd name="connsiteY147" fmla="*/ 1431925 h 1745313"/>
              <a:gd name="connsiteX148" fmla="*/ 425934 w 3210409"/>
              <a:gd name="connsiteY148" fmla="*/ 1431925 h 1745313"/>
              <a:gd name="connsiteX149" fmla="*/ 381484 w 3210409"/>
              <a:gd name="connsiteY149" fmla="*/ 1419225 h 1745313"/>
              <a:gd name="connsiteX150" fmla="*/ 343384 w 3210409"/>
              <a:gd name="connsiteY150" fmla="*/ 1428750 h 1745313"/>
              <a:gd name="connsiteX151" fmla="*/ 295759 w 3210409"/>
              <a:gd name="connsiteY151" fmla="*/ 1450975 h 1745313"/>
              <a:gd name="connsiteX152" fmla="*/ 254484 w 3210409"/>
              <a:gd name="connsiteY152" fmla="*/ 1466850 h 1745313"/>
              <a:gd name="connsiteX153" fmla="*/ 203684 w 3210409"/>
              <a:gd name="connsiteY153" fmla="*/ 1489075 h 1745313"/>
              <a:gd name="connsiteX154" fmla="*/ 143359 w 3210409"/>
              <a:gd name="connsiteY154" fmla="*/ 1517650 h 1745313"/>
              <a:gd name="connsiteX155" fmla="*/ 162409 w 3210409"/>
              <a:gd name="connsiteY155" fmla="*/ 1581150 h 1745313"/>
              <a:gd name="connsiteX156" fmla="*/ 127484 w 3210409"/>
              <a:gd name="connsiteY156" fmla="*/ 1562100 h 1745313"/>
              <a:gd name="connsiteX157" fmla="*/ 86209 w 3210409"/>
              <a:gd name="connsiteY157" fmla="*/ 1552575 h 1745313"/>
              <a:gd name="connsiteX158" fmla="*/ 83034 w 3210409"/>
              <a:gd name="connsiteY158" fmla="*/ 1530350 h 1745313"/>
              <a:gd name="connsiteX159" fmla="*/ 73509 w 3210409"/>
              <a:gd name="connsiteY159" fmla="*/ 1473200 h 1745313"/>
              <a:gd name="connsiteX160" fmla="*/ 57634 w 3210409"/>
              <a:gd name="connsiteY160" fmla="*/ 1463675 h 1745313"/>
              <a:gd name="connsiteX161" fmla="*/ 57634 w 3210409"/>
              <a:gd name="connsiteY161" fmla="*/ 1438275 h 1745313"/>
              <a:gd name="connsiteX162" fmla="*/ 76684 w 3210409"/>
              <a:gd name="connsiteY162" fmla="*/ 1397000 h 1745313"/>
              <a:gd name="connsiteX163" fmla="*/ 86209 w 3210409"/>
              <a:gd name="connsiteY163" fmla="*/ 1362075 h 1745313"/>
              <a:gd name="connsiteX164" fmla="*/ 70334 w 3210409"/>
              <a:gd name="connsiteY164" fmla="*/ 1339850 h 1745313"/>
              <a:gd name="connsiteX165" fmla="*/ 41759 w 3210409"/>
              <a:gd name="connsiteY165" fmla="*/ 1323975 h 1745313"/>
              <a:gd name="connsiteX166" fmla="*/ 19534 w 3210409"/>
              <a:gd name="connsiteY166" fmla="*/ 1263650 h 1745313"/>
              <a:gd name="connsiteX167" fmla="*/ 13184 w 3210409"/>
              <a:gd name="connsiteY167" fmla="*/ 1235075 h 1745313"/>
              <a:gd name="connsiteX168" fmla="*/ 484 w 3210409"/>
              <a:gd name="connsiteY168" fmla="*/ 1200150 h 1745313"/>
              <a:gd name="connsiteX169" fmla="*/ 3659 w 3210409"/>
              <a:gd name="connsiteY169" fmla="*/ 1171575 h 1745313"/>
              <a:gd name="connsiteX170" fmla="*/ 13184 w 3210409"/>
              <a:gd name="connsiteY170" fmla="*/ 1155700 h 1745313"/>
              <a:gd name="connsiteX171" fmla="*/ 13184 w 3210409"/>
              <a:gd name="connsiteY171" fmla="*/ 1130300 h 1745313"/>
              <a:gd name="connsiteX172" fmla="*/ 32234 w 3210409"/>
              <a:gd name="connsiteY172" fmla="*/ 1092200 h 1745313"/>
              <a:gd name="connsiteX173" fmla="*/ 25884 w 3210409"/>
              <a:gd name="connsiteY173" fmla="*/ 1057275 h 1745313"/>
              <a:gd name="connsiteX174" fmla="*/ 16359 w 3210409"/>
              <a:gd name="connsiteY174" fmla="*/ 1028700 h 1745313"/>
              <a:gd name="connsiteX175" fmla="*/ 35409 w 3210409"/>
              <a:gd name="connsiteY175" fmla="*/ 1016000 h 1745313"/>
              <a:gd name="connsiteX176" fmla="*/ 67159 w 3210409"/>
              <a:gd name="connsiteY176" fmla="*/ 977900 h 1745313"/>
              <a:gd name="connsiteX177" fmla="*/ 83034 w 3210409"/>
              <a:gd name="connsiteY177" fmla="*/ 965200 h 1745313"/>
              <a:gd name="connsiteX178" fmla="*/ 102084 w 3210409"/>
              <a:gd name="connsiteY178" fmla="*/ 920750 h 1745313"/>
              <a:gd name="connsiteX179" fmla="*/ 111609 w 3210409"/>
              <a:gd name="connsiteY179" fmla="*/ 895350 h 1745313"/>
              <a:gd name="connsiteX180" fmla="*/ 95734 w 3210409"/>
              <a:gd name="connsiteY180" fmla="*/ 796925 h 1745313"/>
              <a:gd name="connsiteX181" fmla="*/ 114784 w 3210409"/>
              <a:gd name="connsiteY181" fmla="*/ 758825 h 1745313"/>
              <a:gd name="connsiteX182" fmla="*/ 137009 w 3210409"/>
              <a:gd name="connsiteY182" fmla="*/ 749300 h 1745313"/>
              <a:gd name="connsiteX183" fmla="*/ 159234 w 3210409"/>
              <a:gd name="connsiteY183" fmla="*/ 752475 h 1745313"/>
              <a:gd name="connsiteX184" fmla="*/ 184634 w 3210409"/>
              <a:gd name="connsiteY184" fmla="*/ 765175 h 1745313"/>
              <a:gd name="connsiteX185" fmla="*/ 203684 w 3210409"/>
              <a:gd name="connsiteY185" fmla="*/ 774700 h 1745313"/>
              <a:gd name="connsiteX186" fmla="*/ 244959 w 3210409"/>
              <a:gd name="connsiteY186" fmla="*/ 774700 h 1745313"/>
              <a:gd name="connsiteX187" fmla="*/ 273534 w 3210409"/>
              <a:gd name="connsiteY187" fmla="*/ 771525 h 1745313"/>
              <a:gd name="connsiteX188" fmla="*/ 273534 w 3210409"/>
              <a:gd name="connsiteY188" fmla="*/ 749300 h 1745313"/>
              <a:gd name="connsiteX189" fmla="*/ 260834 w 3210409"/>
              <a:gd name="connsiteY189" fmla="*/ 736600 h 1745313"/>
              <a:gd name="connsiteX190" fmla="*/ 279884 w 3210409"/>
              <a:gd name="connsiteY190" fmla="*/ 717550 h 1745313"/>
              <a:gd name="connsiteX191" fmla="*/ 314809 w 3210409"/>
              <a:gd name="connsiteY191" fmla="*/ 704850 h 1745313"/>
              <a:gd name="connsiteX192" fmla="*/ 327509 w 3210409"/>
              <a:gd name="connsiteY192" fmla="*/ 695325 h 1745313"/>
              <a:gd name="connsiteX193" fmla="*/ 340209 w 3210409"/>
              <a:gd name="connsiteY193" fmla="*/ 676275 h 1745313"/>
              <a:gd name="connsiteX194" fmla="*/ 343384 w 3210409"/>
              <a:gd name="connsiteY194" fmla="*/ 631825 h 1745313"/>
              <a:gd name="connsiteX195" fmla="*/ 333859 w 3210409"/>
              <a:gd name="connsiteY195" fmla="*/ 619125 h 1745313"/>
              <a:gd name="connsiteX196" fmla="*/ 311634 w 3210409"/>
              <a:gd name="connsiteY196" fmla="*/ 600075 h 1745313"/>
              <a:gd name="connsiteX197" fmla="*/ 308459 w 3210409"/>
              <a:gd name="connsiteY197" fmla="*/ 571500 h 1745313"/>
              <a:gd name="connsiteX198" fmla="*/ 327509 w 3210409"/>
              <a:gd name="connsiteY198" fmla="*/ 549275 h 1745313"/>
              <a:gd name="connsiteX199" fmla="*/ 359259 w 3210409"/>
              <a:gd name="connsiteY199" fmla="*/ 549275 h 1745313"/>
              <a:gd name="connsiteX200" fmla="*/ 365609 w 3210409"/>
              <a:gd name="connsiteY200" fmla="*/ 498475 h 1745313"/>
              <a:gd name="connsiteX201" fmla="*/ 384659 w 3210409"/>
              <a:gd name="connsiteY201" fmla="*/ 466725 h 1745313"/>
              <a:gd name="connsiteX202" fmla="*/ 394184 w 3210409"/>
              <a:gd name="connsiteY202" fmla="*/ 438150 h 1745313"/>
              <a:gd name="connsiteX203" fmla="*/ 413234 w 3210409"/>
              <a:gd name="connsiteY203" fmla="*/ 425450 h 1745313"/>
              <a:gd name="connsiteX204" fmla="*/ 403709 w 3210409"/>
              <a:gd name="connsiteY204" fmla="*/ 400050 h 1745313"/>
              <a:gd name="connsiteX205" fmla="*/ 384659 w 3210409"/>
              <a:gd name="connsiteY205" fmla="*/ 387350 h 1745313"/>
              <a:gd name="connsiteX206" fmla="*/ 410059 w 3210409"/>
              <a:gd name="connsiteY206" fmla="*/ 371475 h 1745313"/>
              <a:gd name="connsiteX207" fmla="*/ 410059 w 3210409"/>
              <a:gd name="connsiteY207" fmla="*/ 342900 h 1745313"/>
              <a:gd name="connsiteX0" fmla="*/ 2934184 w 3210409"/>
              <a:gd name="connsiteY0" fmla="*/ 0 h 1745313"/>
              <a:gd name="connsiteX1" fmla="*/ 2975459 w 3210409"/>
              <a:gd name="connsiteY1" fmla="*/ 33337 h 1745313"/>
              <a:gd name="connsiteX2" fmla="*/ 3016734 w 3210409"/>
              <a:gd name="connsiteY2" fmla="*/ 107950 h 1745313"/>
              <a:gd name="connsiteX3" fmla="*/ 3087378 w 3210409"/>
              <a:gd name="connsiteY3" fmla="*/ 118269 h 1745313"/>
              <a:gd name="connsiteX4" fmla="*/ 3134209 w 3210409"/>
              <a:gd name="connsiteY4" fmla="*/ 152400 h 1745313"/>
              <a:gd name="connsiteX5" fmla="*/ 3178659 w 3210409"/>
              <a:gd name="connsiteY5" fmla="*/ 184150 h 1745313"/>
              <a:gd name="connsiteX6" fmla="*/ 3200884 w 3210409"/>
              <a:gd name="connsiteY6" fmla="*/ 215900 h 1745313"/>
              <a:gd name="connsiteX7" fmla="*/ 3194534 w 3210409"/>
              <a:gd name="connsiteY7" fmla="*/ 251619 h 1745313"/>
              <a:gd name="connsiteX8" fmla="*/ 3210409 w 3210409"/>
              <a:gd name="connsiteY8" fmla="*/ 301625 h 1745313"/>
              <a:gd name="connsiteX9" fmla="*/ 3194534 w 3210409"/>
              <a:gd name="connsiteY9" fmla="*/ 333375 h 1745313"/>
              <a:gd name="connsiteX10" fmla="*/ 3191359 w 3210409"/>
              <a:gd name="connsiteY10" fmla="*/ 374650 h 1745313"/>
              <a:gd name="connsiteX11" fmla="*/ 3207234 w 3210409"/>
              <a:gd name="connsiteY11" fmla="*/ 396875 h 1745313"/>
              <a:gd name="connsiteX12" fmla="*/ 3185803 w 3210409"/>
              <a:gd name="connsiteY12" fmla="*/ 440531 h 1745313"/>
              <a:gd name="connsiteX13" fmla="*/ 3178659 w 3210409"/>
              <a:gd name="connsiteY13" fmla="*/ 460375 h 1745313"/>
              <a:gd name="connsiteX14" fmla="*/ 3191359 w 3210409"/>
              <a:gd name="connsiteY14" fmla="*/ 527050 h 1745313"/>
              <a:gd name="connsiteX15" fmla="*/ 3184215 w 3210409"/>
              <a:gd name="connsiteY15" fmla="*/ 554831 h 1745313"/>
              <a:gd name="connsiteX16" fmla="*/ 3157228 w 3210409"/>
              <a:gd name="connsiteY16" fmla="*/ 578644 h 1745313"/>
              <a:gd name="connsiteX17" fmla="*/ 3140559 w 3210409"/>
              <a:gd name="connsiteY17" fmla="*/ 603250 h 1745313"/>
              <a:gd name="connsiteX18" fmla="*/ 3083409 w 3210409"/>
              <a:gd name="connsiteY18" fmla="*/ 609600 h 1745313"/>
              <a:gd name="connsiteX19" fmla="*/ 3064359 w 3210409"/>
              <a:gd name="connsiteY19" fmla="*/ 638175 h 1745313"/>
              <a:gd name="connsiteX20" fmla="*/ 3023084 w 3210409"/>
              <a:gd name="connsiteY20" fmla="*/ 676275 h 1745313"/>
              <a:gd name="connsiteX21" fmla="*/ 2994509 w 3210409"/>
              <a:gd name="connsiteY21" fmla="*/ 682625 h 1745313"/>
              <a:gd name="connsiteX22" fmla="*/ 2937359 w 3210409"/>
              <a:gd name="connsiteY22" fmla="*/ 673100 h 1745313"/>
              <a:gd name="connsiteX23" fmla="*/ 2877034 w 3210409"/>
              <a:gd name="connsiteY23" fmla="*/ 701675 h 1745313"/>
              <a:gd name="connsiteX24" fmla="*/ 2823059 w 3210409"/>
              <a:gd name="connsiteY24" fmla="*/ 730250 h 1745313"/>
              <a:gd name="connsiteX25" fmla="*/ 2788134 w 3210409"/>
              <a:gd name="connsiteY25" fmla="*/ 746125 h 1745313"/>
              <a:gd name="connsiteX26" fmla="*/ 2756384 w 3210409"/>
              <a:gd name="connsiteY26" fmla="*/ 727075 h 1745313"/>
              <a:gd name="connsiteX27" fmla="*/ 2737334 w 3210409"/>
              <a:gd name="connsiteY27" fmla="*/ 749300 h 1745313"/>
              <a:gd name="connsiteX28" fmla="*/ 2708759 w 3210409"/>
              <a:gd name="connsiteY28" fmla="*/ 774700 h 1745313"/>
              <a:gd name="connsiteX29" fmla="*/ 2680184 w 3210409"/>
              <a:gd name="connsiteY29" fmla="*/ 758825 h 1745313"/>
              <a:gd name="connsiteX30" fmla="*/ 2661134 w 3210409"/>
              <a:gd name="connsiteY30" fmla="*/ 787400 h 1745313"/>
              <a:gd name="connsiteX31" fmla="*/ 2629384 w 3210409"/>
              <a:gd name="connsiteY31" fmla="*/ 784225 h 1745313"/>
              <a:gd name="connsiteX32" fmla="*/ 2629384 w 3210409"/>
              <a:gd name="connsiteY32" fmla="*/ 771525 h 1745313"/>
              <a:gd name="connsiteX33" fmla="*/ 2600809 w 3210409"/>
              <a:gd name="connsiteY33" fmla="*/ 771525 h 1745313"/>
              <a:gd name="connsiteX34" fmla="*/ 2581759 w 3210409"/>
              <a:gd name="connsiteY34" fmla="*/ 762000 h 1745313"/>
              <a:gd name="connsiteX35" fmla="*/ 2559534 w 3210409"/>
              <a:gd name="connsiteY35" fmla="*/ 768350 h 1745313"/>
              <a:gd name="connsiteX36" fmla="*/ 2492859 w 3210409"/>
              <a:gd name="connsiteY36" fmla="*/ 803275 h 1745313"/>
              <a:gd name="connsiteX37" fmla="*/ 2470634 w 3210409"/>
              <a:gd name="connsiteY37" fmla="*/ 841375 h 1745313"/>
              <a:gd name="connsiteX38" fmla="*/ 2432534 w 3210409"/>
              <a:gd name="connsiteY38" fmla="*/ 863600 h 1745313"/>
              <a:gd name="connsiteX39" fmla="*/ 2413484 w 3210409"/>
              <a:gd name="connsiteY39" fmla="*/ 879475 h 1745313"/>
              <a:gd name="connsiteX40" fmla="*/ 2410309 w 3210409"/>
              <a:gd name="connsiteY40" fmla="*/ 904875 h 1745313"/>
              <a:gd name="connsiteX41" fmla="*/ 2365859 w 3210409"/>
              <a:gd name="connsiteY41" fmla="*/ 908050 h 1745313"/>
              <a:gd name="connsiteX42" fmla="*/ 2362684 w 3210409"/>
              <a:gd name="connsiteY42" fmla="*/ 946150 h 1745313"/>
              <a:gd name="connsiteX43" fmla="*/ 2349984 w 3210409"/>
              <a:gd name="connsiteY43" fmla="*/ 971550 h 1745313"/>
              <a:gd name="connsiteX44" fmla="*/ 2330934 w 3210409"/>
              <a:gd name="connsiteY44" fmla="*/ 981075 h 1745313"/>
              <a:gd name="connsiteX45" fmla="*/ 2296009 w 3210409"/>
              <a:gd name="connsiteY45" fmla="*/ 981075 h 1745313"/>
              <a:gd name="connsiteX46" fmla="*/ 2286484 w 3210409"/>
              <a:gd name="connsiteY46" fmla="*/ 1012825 h 1745313"/>
              <a:gd name="connsiteX47" fmla="*/ 2267434 w 3210409"/>
              <a:gd name="connsiteY47" fmla="*/ 1031875 h 1745313"/>
              <a:gd name="connsiteX48" fmla="*/ 2238859 w 3210409"/>
              <a:gd name="connsiteY48" fmla="*/ 1050925 h 1745313"/>
              <a:gd name="connsiteX49" fmla="*/ 2238859 w 3210409"/>
              <a:gd name="connsiteY49" fmla="*/ 1069975 h 1745313"/>
              <a:gd name="connsiteX50" fmla="*/ 2280134 w 3210409"/>
              <a:gd name="connsiteY50" fmla="*/ 1117600 h 1745313"/>
              <a:gd name="connsiteX51" fmla="*/ 2305534 w 3210409"/>
              <a:gd name="connsiteY51" fmla="*/ 1165225 h 1745313"/>
              <a:gd name="connsiteX52" fmla="*/ 2311884 w 3210409"/>
              <a:gd name="connsiteY52" fmla="*/ 1187450 h 1745313"/>
              <a:gd name="connsiteX53" fmla="*/ 2302359 w 3210409"/>
              <a:gd name="connsiteY53" fmla="*/ 1193800 h 1745313"/>
              <a:gd name="connsiteX54" fmla="*/ 2334109 w 3210409"/>
              <a:gd name="connsiteY54" fmla="*/ 1209675 h 1745313"/>
              <a:gd name="connsiteX55" fmla="*/ 2362684 w 3210409"/>
              <a:gd name="connsiteY55" fmla="*/ 1295400 h 1745313"/>
              <a:gd name="connsiteX56" fmla="*/ 2369034 w 3210409"/>
              <a:gd name="connsiteY56" fmla="*/ 1343025 h 1745313"/>
              <a:gd name="connsiteX57" fmla="*/ 2369034 w 3210409"/>
              <a:gd name="connsiteY57" fmla="*/ 1371600 h 1745313"/>
              <a:gd name="connsiteX58" fmla="*/ 2423009 w 3210409"/>
              <a:gd name="connsiteY58" fmla="*/ 1406525 h 1745313"/>
              <a:gd name="connsiteX59" fmla="*/ 2448409 w 3210409"/>
              <a:gd name="connsiteY59" fmla="*/ 1435100 h 1745313"/>
              <a:gd name="connsiteX60" fmla="*/ 2492859 w 3210409"/>
              <a:gd name="connsiteY60" fmla="*/ 1454150 h 1745313"/>
              <a:gd name="connsiteX61" fmla="*/ 2518259 w 3210409"/>
              <a:gd name="connsiteY61" fmla="*/ 1511300 h 1745313"/>
              <a:gd name="connsiteX62" fmla="*/ 2496034 w 3210409"/>
              <a:gd name="connsiteY62" fmla="*/ 1562100 h 1745313"/>
              <a:gd name="connsiteX63" fmla="*/ 2559534 w 3210409"/>
              <a:gd name="connsiteY63" fmla="*/ 1616075 h 1745313"/>
              <a:gd name="connsiteX64" fmla="*/ 2502384 w 3210409"/>
              <a:gd name="connsiteY64" fmla="*/ 1736725 h 1745313"/>
              <a:gd name="connsiteX65" fmla="*/ 2457934 w 3210409"/>
              <a:gd name="connsiteY65" fmla="*/ 1733550 h 1745313"/>
              <a:gd name="connsiteX66" fmla="*/ 2378559 w 3210409"/>
              <a:gd name="connsiteY66" fmla="*/ 1717675 h 1745313"/>
              <a:gd name="connsiteX67" fmla="*/ 2318234 w 3210409"/>
              <a:gd name="connsiteY67" fmla="*/ 1711325 h 1745313"/>
              <a:gd name="connsiteX68" fmla="*/ 2305534 w 3210409"/>
              <a:gd name="connsiteY68" fmla="*/ 1730375 h 1745313"/>
              <a:gd name="connsiteX69" fmla="*/ 2264259 w 3210409"/>
              <a:gd name="connsiteY69" fmla="*/ 1708150 h 1745313"/>
              <a:gd name="connsiteX70" fmla="*/ 2226159 w 3210409"/>
              <a:gd name="connsiteY70" fmla="*/ 1685925 h 1745313"/>
              <a:gd name="connsiteX71" fmla="*/ 2207109 w 3210409"/>
              <a:gd name="connsiteY71" fmla="*/ 1657350 h 1745313"/>
              <a:gd name="connsiteX72" fmla="*/ 2188059 w 3210409"/>
              <a:gd name="connsiteY72" fmla="*/ 1647825 h 1745313"/>
              <a:gd name="connsiteX73" fmla="*/ 2194409 w 3210409"/>
              <a:gd name="connsiteY73" fmla="*/ 1631950 h 1745313"/>
              <a:gd name="connsiteX74" fmla="*/ 2213459 w 3210409"/>
              <a:gd name="connsiteY74" fmla="*/ 1616075 h 1745313"/>
              <a:gd name="connsiteX75" fmla="*/ 2194409 w 3210409"/>
              <a:gd name="connsiteY75" fmla="*/ 1606550 h 1745313"/>
              <a:gd name="connsiteX76" fmla="*/ 2200759 w 3210409"/>
              <a:gd name="connsiteY76" fmla="*/ 1593850 h 1745313"/>
              <a:gd name="connsiteX77" fmla="*/ 2169009 w 3210409"/>
              <a:gd name="connsiteY77" fmla="*/ 1587500 h 1745313"/>
              <a:gd name="connsiteX78" fmla="*/ 2134084 w 3210409"/>
              <a:gd name="connsiteY78" fmla="*/ 1562100 h 1745313"/>
              <a:gd name="connsiteX79" fmla="*/ 2073759 w 3210409"/>
              <a:gd name="connsiteY79" fmla="*/ 1527175 h 1745313"/>
              <a:gd name="connsiteX80" fmla="*/ 2054709 w 3210409"/>
              <a:gd name="connsiteY80" fmla="*/ 1527175 h 1745313"/>
              <a:gd name="connsiteX81" fmla="*/ 2083284 w 3210409"/>
              <a:gd name="connsiteY81" fmla="*/ 1593850 h 1745313"/>
              <a:gd name="connsiteX82" fmla="*/ 2042009 w 3210409"/>
              <a:gd name="connsiteY82" fmla="*/ 1593850 h 1745313"/>
              <a:gd name="connsiteX83" fmla="*/ 2029309 w 3210409"/>
              <a:gd name="connsiteY83" fmla="*/ 1616075 h 1745313"/>
              <a:gd name="connsiteX84" fmla="*/ 2007084 w 3210409"/>
              <a:gd name="connsiteY84" fmla="*/ 1612900 h 1745313"/>
              <a:gd name="connsiteX85" fmla="*/ 1978509 w 3210409"/>
              <a:gd name="connsiteY85" fmla="*/ 1571625 h 1745313"/>
              <a:gd name="connsiteX86" fmla="*/ 1962634 w 3210409"/>
              <a:gd name="connsiteY86" fmla="*/ 1536700 h 1745313"/>
              <a:gd name="connsiteX87" fmla="*/ 1918184 w 3210409"/>
              <a:gd name="connsiteY87" fmla="*/ 1517650 h 1745313"/>
              <a:gd name="connsiteX88" fmla="*/ 1918184 w 3210409"/>
              <a:gd name="connsiteY88" fmla="*/ 1501775 h 1745313"/>
              <a:gd name="connsiteX89" fmla="*/ 1956284 w 3210409"/>
              <a:gd name="connsiteY89" fmla="*/ 1470025 h 1745313"/>
              <a:gd name="connsiteX90" fmla="*/ 1943584 w 3210409"/>
              <a:gd name="connsiteY90" fmla="*/ 1425575 h 1745313"/>
              <a:gd name="connsiteX91" fmla="*/ 1921359 w 3210409"/>
              <a:gd name="connsiteY91" fmla="*/ 1425575 h 1745313"/>
              <a:gd name="connsiteX92" fmla="*/ 1905484 w 3210409"/>
              <a:gd name="connsiteY92" fmla="*/ 1435100 h 1745313"/>
              <a:gd name="connsiteX93" fmla="*/ 1867384 w 3210409"/>
              <a:gd name="connsiteY93" fmla="*/ 1412875 h 1745313"/>
              <a:gd name="connsiteX94" fmla="*/ 1829284 w 3210409"/>
              <a:gd name="connsiteY94" fmla="*/ 1384300 h 1745313"/>
              <a:gd name="connsiteX95" fmla="*/ 1813409 w 3210409"/>
              <a:gd name="connsiteY95" fmla="*/ 1377950 h 1745313"/>
              <a:gd name="connsiteX96" fmla="*/ 1781659 w 3210409"/>
              <a:gd name="connsiteY96" fmla="*/ 1365250 h 1745313"/>
              <a:gd name="connsiteX97" fmla="*/ 1765784 w 3210409"/>
              <a:gd name="connsiteY97" fmla="*/ 1339850 h 1745313"/>
              <a:gd name="connsiteX98" fmla="*/ 1695934 w 3210409"/>
              <a:gd name="connsiteY98" fmla="*/ 1336675 h 1745313"/>
              <a:gd name="connsiteX99" fmla="*/ 1680059 w 3210409"/>
              <a:gd name="connsiteY99" fmla="*/ 1343025 h 1745313"/>
              <a:gd name="connsiteX100" fmla="*/ 1654659 w 3210409"/>
              <a:gd name="connsiteY100" fmla="*/ 1343025 h 1745313"/>
              <a:gd name="connsiteX101" fmla="*/ 1622909 w 3210409"/>
              <a:gd name="connsiteY101" fmla="*/ 1314450 h 1745313"/>
              <a:gd name="connsiteX102" fmla="*/ 1578459 w 3210409"/>
              <a:gd name="connsiteY102" fmla="*/ 1295400 h 1745313"/>
              <a:gd name="connsiteX103" fmla="*/ 1562584 w 3210409"/>
              <a:gd name="connsiteY103" fmla="*/ 1301750 h 1745313"/>
              <a:gd name="connsiteX104" fmla="*/ 1578459 w 3210409"/>
              <a:gd name="connsiteY104" fmla="*/ 1330325 h 1745313"/>
              <a:gd name="connsiteX105" fmla="*/ 1553059 w 3210409"/>
              <a:gd name="connsiteY105" fmla="*/ 1333500 h 1745313"/>
              <a:gd name="connsiteX106" fmla="*/ 1486384 w 3210409"/>
              <a:gd name="connsiteY106" fmla="*/ 1352550 h 1745313"/>
              <a:gd name="connsiteX107" fmla="*/ 1435584 w 3210409"/>
              <a:gd name="connsiteY107" fmla="*/ 1355725 h 1745313"/>
              <a:gd name="connsiteX108" fmla="*/ 1410184 w 3210409"/>
              <a:gd name="connsiteY108" fmla="*/ 1393825 h 1745313"/>
              <a:gd name="connsiteX109" fmla="*/ 1372084 w 3210409"/>
              <a:gd name="connsiteY109" fmla="*/ 1406525 h 1745313"/>
              <a:gd name="connsiteX110" fmla="*/ 1359384 w 3210409"/>
              <a:gd name="connsiteY110" fmla="*/ 1387475 h 1745313"/>
              <a:gd name="connsiteX111" fmla="*/ 1254609 w 3210409"/>
              <a:gd name="connsiteY111" fmla="*/ 1419225 h 1745313"/>
              <a:gd name="connsiteX112" fmla="*/ 1165709 w 3210409"/>
              <a:gd name="connsiteY112" fmla="*/ 1450975 h 1745313"/>
              <a:gd name="connsiteX113" fmla="*/ 1153009 w 3210409"/>
              <a:gd name="connsiteY113" fmla="*/ 1492250 h 1745313"/>
              <a:gd name="connsiteX114" fmla="*/ 1127609 w 3210409"/>
              <a:gd name="connsiteY114" fmla="*/ 1460500 h 1745313"/>
              <a:gd name="connsiteX115" fmla="*/ 1114909 w 3210409"/>
              <a:gd name="connsiteY115" fmla="*/ 1438275 h 1745313"/>
              <a:gd name="connsiteX116" fmla="*/ 1102209 w 3210409"/>
              <a:gd name="connsiteY116" fmla="*/ 1425575 h 1745313"/>
              <a:gd name="connsiteX117" fmla="*/ 1076809 w 3210409"/>
              <a:gd name="connsiteY117" fmla="*/ 1428750 h 1745313"/>
              <a:gd name="connsiteX118" fmla="*/ 1054584 w 3210409"/>
              <a:gd name="connsiteY118" fmla="*/ 1428750 h 1745313"/>
              <a:gd name="connsiteX119" fmla="*/ 1032359 w 3210409"/>
              <a:gd name="connsiteY119" fmla="*/ 1400175 h 1745313"/>
              <a:gd name="connsiteX120" fmla="*/ 994259 w 3210409"/>
              <a:gd name="connsiteY120" fmla="*/ 1397000 h 1745313"/>
              <a:gd name="connsiteX121" fmla="*/ 978384 w 3210409"/>
              <a:gd name="connsiteY121" fmla="*/ 1412875 h 1745313"/>
              <a:gd name="connsiteX122" fmla="*/ 965684 w 3210409"/>
              <a:gd name="connsiteY122" fmla="*/ 1422400 h 1745313"/>
              <a:gd name="connsiteX123" fmla="*/ 959334 w 3210409"/>
              <a:gd name="connsiteY123" fmla="*/ 1457325 h 1745313"/>
              <a:gd name="connsiteX124" fmla="*/ 933934 w 3210409"/>
              <a:gd name="connsiteY124" fmla="*/ 1476375 h 1745313"/>
              <a:gd name="connsiteX125" fmla="*/ 908534 w 3210409"/>
              <a:gd name="connsiteY125" fmla="*/ 1485900 h 1745313"/>
              <a:gd name="connsiteX126" fmla="*/ 895834 w 3210409"/>
              <a:gd name="connsiteY126" fmla="*/ 1498600 h 1745313"/>
              <a:gd name="connsiteX127" fmla="*/ 883134 w 3210409"/>
              <a:gd name="connsiteY127" fmla="*/ 1485900 h 1745313"/>
              <a:gd name="connsiteX128" fmla="*/ 879959 w 3210409"/>
              <a:gd name="connsiteY128" fmla="*/ 1466850 h 1745313"/>
              <a:gd name="connsiteX129" fmla="*/ 851384 w 3210409"/>
              <a:gd name="connsiteY129" fmla="*/ 1466850 h 1745313"/>
              <a:gd name="connsiteX130" fmla="*/ 848209 w 3210409"/>
              <a:gd name="connsiteY130" fmla="*/ 1438275 h 1745313"/>
              <a:gd name="connsiteX131" fmla="*/ 822809 w 3210409"/>
              <a:gd name="connsiteY131" fmla="*/ 1416050 h 1745313"/>
              <a:gd name="connsiteX132" fmla="*/ 797409 w 3210409"/>
              <a:gd name="connsiteY132" fmla="*/ 1371600 h 1745313"/>
              <a:gd name="connsiteX133" fmla="*/ 787884 w 3210409"/>
              <a:gd name="connsiteY133" fmla="*/ 1349375 h 1745313"/>
              <a:gd name="connsiteX134" fmla="*/ 749784 w 3210409"/>
              <a:gd name="connsiteY134" fmla="*/ 1358900 h 1745313"/>
              <a:gd name="connsiteX135" fmla="*/ 708509 w 3210409"/>
              <a:gd name="connsiteY135" fmla="*/ 1397000 h 1745313"/>
              <a:gd name="connsiteX136" fmla="*/ 676759 w 3210409"/>
              <a:gd name="connsiteY136" fmla="*/ 1403350 h 1745313"/>
              <a:gd name="connsiteX137" fmla="*/ 625959 w 3210409"/>
              <a:gd name="connsiteY137" fmla="*/ 1412875 h 1745313"/>
              <a:gd name="connsiteX138" fmla="*/ 645009 w 3210409"/>
              <a:gd name="connsiteY138" fmla="*/ 1425575 h 1745313"/>
              <a:gd name="connsiteX139" fmla="*/ 670409 w 3210409"/>
              <a:gd name="connsiteY139" fmla="*/ 1441450 h 1745313"/>
              <a:gd name="connsiteX140" fmla="*/ 635484 w 3210409"/>
              <a:gd name="connsiteY140" fmla="*/ 1460500 h 1745313"/>
              <a:gd name="connsiteX141" fmla="*/ 616434 w 3210409"/>
              <a:gd name="connsiteY141" fmla="*/ 1438275 h 1745313"/>
              <a:gd name="connsiteX142" fmla="*/ 591034 w 3210409"/>
              <a:gd name="connsiteY142" fmla="*/ 1431925 h 1745313"/>
              <a:gd name="connsiteX143" fmla="*/ 559284 w 3210409"/>
              <a:gd name="connsiteY143" fmla="*/ 1435100 h 1745313"/>
              <a:gd name="connsiteX144" fmla="*/ 556109 w 3210409"/>
              <a:gd name="connsiteY144" fmla="*/ 1419225 h 1745313"/>
              <a:gd name="connsiteX145" fmla="*/ 514834 w 3210409"/>
              <a:gd name="connsiteY145" fmla="*/ 1422400 h 1745313"/>
              <a:gd name="connsiteX146" fmla="*/ 483084 w 3210409"/>
              <a:gd name="connsiteY146" fmla="*/ 1431925 h 1745313"/>
              <a:gd name="connsiteX147" fmla="*/ 457684 w 3210409"/>
              <a:gd name="connsiteY147" fmla="*/ 1431925 h 1745313"/>
              <a:gd name="connsiteX148" fmla="*/ 425934 w 3210409"/>
              <a:gd name="connsiteY148" fmla="*/ 1431925 h 1745313"/>
              <a:gd name="connsiteX149" fmla="*/ 381484 w 3210409"/>
              <a:gd name="connsiteY149" fmla="*/ 1419225 h 1745313"/>
              <a:gd name="connsiteX150" fmla="*/ 343384 w 3210409"/>
              <a:gd name="connsiteY150" fmla="*/ 1428750 h 1745313"/>
              <a:gd name="connsiteX151" fmla="*/ 295759 w 3210409"/>
              <a:gd name="connsiteY151" fmla="*/ 1450975 h 1745313"/>
              <a:gd name="connsiteX152" fmla="*/ 254484 w 3210409"/>
              <a:gd name="connsiteY152" fmla="*/ 1466850 h 1745313"/>
              <a:gd name="connsiteX153" fmla="*/ 203684 w 3210409"/>
              <a:gd name="connsiteY153" fmla="*/ 1489075 h 1745313"/>
              <a:gd name="connsiteX154" fmla="*/ 143359 w 3210409"/>
              <a:gd name="connsiteY154" fmla="*/ 1517650 h 1745313"/>
              <a:gd name="connsiteX155" fmla="*/ 162409 w 3210409"/>
              <a:gd name="connsiteY155" fmla="*/ 1581150 h 1745313"/>
              <a:gd name="connsiteX156" fmla="*/ 127484 w 3210409"/>
              <a:gd name="connsiteY156" fmla="*/ 1562100 h 1745313"/>
              <a:gd name="connsiteX157" fmla="*/ 86209 w 3210409"/>
              <a:gd name="connsiteY157" fmla="*/ 1552575 h 1745313"/>
              <a:gd name="connsiteX158" fmla="*/ 83034 w 3210409"/>
              <a:gd name="connsiteY158" fmla="*/ 1530350 h 1745313"/>
              <a:gd name="connsiteX159" fmla="*/ 73509 w 3210409"/>
              <a:gd name="connsiteY159" fmla="*/ 1473200 h 1745313"/>
              <a:gd name="connsiteX160" fmla="*/ 57634 w 3210409"/>
              <a:gd name="connsiteY160" fmla="*/ 1463675 h 1745313"/>
              <a:gd name="connsiteX161" fmla="*/ 57634 w 3210409"/>
              <a:gd name="connsiteY161" fmla="*/ 1438275 h 1745313"/>
              <a:gd name="connsiteX162" fmla="*/ 76684 w 3210409"/>
              <a:gd name="connsiteY162" fmla="*/ 1397000 h 1745313"/>
              <a:gd name="connsiteX163" fmla="*/ 86209 w 3210409"/>
              <a:gd name="connsiteY163" fmla="*/ 1362075 h 1745313"/>
              <a:gd name="connsiteX164" fmla="*/ 70334 w 3210409"/>
              <a:gd name="connsiteY164" fmla="*/ 1339850 h 1745313"/>
              <a:gd name="connsiteX165" fmla="*/ 41759 w 3210409"/>
              <a:gd name="connsiteY165" fmla="*/ 1323975 h 1745313"/>
              <a:gd name="connsiteX166" fmla="*/ 19534 w 3210409"/>
              <a:gd name="connsiteY166" fmla="*/ 1263650 h 1745313"/>
              <a:gd name="connsiteX167" fmla="*/ 13184 w 3210409"/>
              <a:gd name="connsiteY167" fmla="*/ 1235075 h 1745313"/>
              <a:gd name="connsiteX168" fmla="*/ 484 w 3210409"/>
              <a:gd name="connsiteY168" fmla="*/ 1200150 h 1745313"/>
              <a:gd name="connsiteX169" fmla="*/ 3659 w 3210409"/>
              <a:gd name="connsiteY169" fmla="*/ 1171575 h 1745313"/>
              <a:gd name="connsiteX170" fmla="*/ 13184 w 3210409"/>
              <a:gd name="connsiteY170" fmla="*/ 1155700 h 1745313"/>
              <a:gd name="connsiteX171" fmla="*/ 13184 w 3210409"/>
              <a:gd name="connsiteY171" fmla="*/ 1130300 h 1745313"/>
              <a:gd name="connsiteX172" fmla="*/ 32234 w 3210409"/>
              <a:gd name="connsiteY172" fmla="*/ 1092200 h 1745313"/>
              <a:gd name="connsiteX173" fmla="*/ 25884 w 3210409"/>
              <a:gd name="connsiteY173" fmla="*/ 1057275 h 1745313"/>
              <a:gd name="connsiteX174" fmla="*/ 16359 w 3210409"/>
              <a:gd name="connsiteY174" fmla="*/ 1028700 h 1745313"/>
              <a:gd name="connsiteX175" fmla="*/ 35409 w 3210409"/>
              <a:gd name="connsiteY175" fmla="*/ 1016000 h 1745313"/>
              <a:gd name="connsiteX176" fmla="*/ 67159 w 3210409"/>
              <a:gd name="connsiteY176" fmla="*/ 977900 h 1745313"/>
              <a:gd name="connsiteX177" fmla="*/ 83034 w 3210409"/>
              <a:gd name="connsiteY177" fmla="*/ 965200 h 1745313"/>
              <a:gd name="connsiteX178" fmla="*/ 102084 w 3210409"/>
              <a:gd name="connsiteY178" fmla="*/ 920750 h 1745313"/>
              <a:gd name="connsiteX179" fmla="*/ 111609 w 3210409"/>
              <a:gd name="connsiteY179" fmla="*/ 895350 h 1745313"/>
              <a:gd name="connsiteX180" fmla="*/ 95734 w 3210409"/>
              <a:gd name="connsiteY180" fmla="*/ 796925 h 1745313"/>
              <a:gd name="connsiteX181" fmla="*/ 114784 w 3210409"/>
              <a:gd name="connsiteY181" fmla="*/ 758825 h 1745313"/>
              <a:gd name="connsiteX182" fmla="*/ 137009 w 3210409"/>
              <a:gd name="connsiteY182" fmla="*/ 749300 h 1745313"/>
              <a:gd name="connsiteX183" fmla="*/ 159234 w 3210409"/>
              <a:gd name="connsiteY183" fmla="*/ 752475 h 1745313"/>
              <a:gd name="connsiteX184" fmla="*/ 184634 w 3210409"/>
              <a:gd name="connsiteY184" fmla="*/ 765175 h 1745313"/>
              <a:gd name="connsiteX185" fmla="*/ 203684 w 3210409"/>
              <a:gd name="connsiteY185" fmla="*/ 774700 h 1745313"/>
              <a:gd name="connsiteX186" fmla="*/ 244959 w 3210409"/>
              <a:gd name="connsiteY186" fmla="*/ 774700 h 1745313"/>
              <a:gd name="connsiteX187" fmla="*/ 273534 w 3210409"/>
              <a:gd name="connsiteY187" fmla="*/ 771525 h 1745313"/>
              <a:gd name="connsiteX188" fmla="*/ 273534 w 3210409"/>
              <a:gd name="connsiteY188" fmla="*/ 749300 h 1745313"/>
              <a:gd name="connsiteX189" fmla="*/ 260834 w 3210409"/>
              <a:gd name="connsiteY189" fmla="*/ 736600 h 1745313"/>
              <a:gd name="connsiteX190" fmla="*/ 279884 w 3210409"/>
              <a:gd name="connsiteY190" fmla="*/ 717550 h 1745313"/>
              <a:gd name="connsiteX191" fmla="*/ 314809 w 3210409"/>
              <a:gd name="connsiteY191" fmla="*/ 704850 h 1745313"/>
              <a:gd name="connsiteX192" fmla="*/ 327509 w 3210409"/>
              <a:gd name="connsiteY192" fmla="*/ 695325 h 1745313"/>
              <a:gd name="connsiteX193" fmla="*/ 340209 w 3210409"/>
              <a:gd name="connsiteY193" fmla="*/ 676275 h 1745313"/>
              <a:gd name="connsiteX194" fmla="*/ 343384 w 3210409"/>
              <a:gd name="connsiteY194" fmla="*/ 631825 h 1745313"/>
              <a:gd name="connsiteX195" fmla="*/ 333859 w 3210409"/>
              <a:gd name="connsiteY195" fmla="*/ 619125 h 1745313"/>
              <a:gd name="connsiteX196" fmla="*/ 311634 w 3210409"/>
              <a:gd name="connsiteY196" fmla="*/ 600075 h 1745313"/>
              <a:gd name="connsiteX197" fmla="*/ 308459 w 3210409"/>
              <a:gd name="connsiteY197" fmla="*/ 571500 h 1745313"/>
              <a:gd name="connsiteX198" fmla="*/ 327509 w 3210409"/>
              <a:gd name="connsiteY198" fmla="*/ 549275 h 1745313"/>
              <a:gd name="connsiteX199" fmla="*/ 359259 w 3210409"/>
              <a:gd name="connsiteY199" fmla="*/ 549275 h 1745313"/>
              <a:gd name="connsiteX200" fmla="*/ 365609 w 3210409"/>
              <a:gd name="connsiteY200" fmla="*/ 498475 h 1745313"/>
              <a:gd name="connsiteX201" fmla="*/ 384659 w 3210409"/>
              <a:gd name="connsiteY201" fmla="*/ 466725 h 1745313"/>
              <a:gd name="connsiteX202" fmla="*/ 394184 w 3210409"/>
              <a:gd name="connsiteY202" fmla="*/ 438150 h 1745313"/>
              <a:gd name="connsiteX203" fmla="*/ 413234 w 3210409"/>
              <a:gd name="connsiteY203" fmla="*/ 425450 h 1745313"/>
              <a:gd name="connsiteX204" fmla="*/ 403709 w 3210409"/>
              <a:gd name="connsiteY204" fmla="*/ 400050 h 1745313"/>
              <a:gd name="connsiteX205" fmla="*/ 384659 w 3210409"/>
              <a:gd name="connsiteY205" fmla="*/ 387350 h 1745313"/>
              <a:gd name="connsiteX206" fmla="*/ 410059 w 3210409"/>
              <a:gd name="connsiteY206" fmla="*/ 371475 h 1745313"/>
              <a:gd name="connsiteX207" fmla="*/ 410059 w 3210409"/>
              <a:gd name="connsiteY207" fmla="*/ 342900 h 1745313"/>
              <a:gd name="connsiteX0" fmla="*/ 2934184 w 3210409"/>
              <a:gd name="connsiteY0" fmla="*/ 0 h 1745313"/>
              <a:gd name="connsiteX1" fmla="*/ 2975459 w 3210409"/>
              <a:gd name="connsiteY1" fmla="*/ 33337 h 1745313"/>
              <a:gd name="connsiteX2" fmla="*/ 3016734 w 3210409"/>
              <a:gd name="connsiteY2" fmla="*/ 107950 h 1745313"/>
              <a:gd name="connsiteX3" fmla="*/ 3087378 w 3210409"/>
              <a:gd name="connsiteY3" fmla="*/ 118269 h 1745313"/>
              <a:gd name="connsiteX4" fmla="*/ 3134209 w 3210409"/>
              <a:gd name="connsiteY4" fmla="*/ 152400 h 1745313"/>
              <a:gd name="connsiteX5" fmla="*/ 3178659 w 3210409"/>
              <a:gd name="connsiteY5" fmla="*/ 184150 h 1745313"/>
              <a:gd name="connsiteX6" fmla="*/ 3200884 w 3210409"/>
              <a:gd name="connsiteY6" fmla="*/ 215900 h 1745313"/>
              <a:gd name="connsiteX7" fmla="*/ 3194534 w 3210409"/>
              <a:gd name="connsiteY7" fmla="*/ 251619 h 1745313"/>
              <a:gd name="connsiteX8" fmla="*/ 3210409 w 3210409"/>
              <a:gd name="connsiteY8" fmla="*/ 301625 h 1745313"/>
              <a:gd name="connsiteX9" fmla="*/ 3194534 w 3210409"/>
              <a:gd name="connsiteY9" fmla="*/ 333375 h 1745313"/>
              <a:gd name="connsiteX10" fmla="*/ 3191359 w 3210409"/>
              <a:gd name="connsiteY10" fmla="*/ 374650 h 1745313"/>
              <a:gd name="connsiteX11" fmla="*/ 3207234 w 3210409"/>
              <a:gd name="connsiteY11" fmla="*/ 396875 h 1745313"/>
              <a:gd name="connsiteX12" fmla="*/ 3185803 w 3210409"/>
              <a:gd name="connsiteY12" fmla="*/ 440531 h 1745313"/>
              <a:gd name="connsiteX13" fmla="*/ 3178659 w 3210409"/>
              <a:gd name="connsiteY13" fmla="*/ 460375 h 1745313"/>
              <a:gd name="connsiteX14" fmla="*/ 3191359 w 3210409"/>
              <a:gd name="connsiteY14" fmla="*/ 527050 h 1745313"/>
              <a:gd name="connsiteX15" fmla="*/ 3184215 w 3210409"/>
              <a:gd name="connsiteY15" fmla="*/ 554831 h 1745313"/>
              <a:gd name="connsiteX16" fmla="*/ 3157228 w 3210409"/>
              <a:gd name="connsiteY16" fmla="*/ 578644 h 1745313"/>
              <a:gd name="connsiteX17" fmla="*/ 3123891 w 3210409"/>
              <a:gd name="connsiteY17" fmla="*/ 596107 h 1745313"/>
              <a:gd name="connsiteX18" fmla="*/ 3083409 w 3210409"/>
              <a:gd name="connsiteY18" fmla="*/ 609600 h 1745313"/>
              <a:gd name="connsiteX19" fmla="*/ 3064359 w 3210409"/>
              <a:gd name="connsiteY19" fmla="*/ 638175 h 1745313"/>
              <a:gd name="connsiteX20" fmla="*/ 3023084 w 3210409"/>
              <a:gd name="connsiteY20" fmla="*/ 676275 h 1745313"/>
              <a:gd name="connsiteX21" fmla="*/ 2994509 w 3210409"/>
              <a:gd name="connsiteY21" fmla="*/ 682625 h 1745313"/>
              <a:gd name="connsiteX22" fmla="*/ 2937359 w 3210409"/>
              <a:gd name="connsiteY22" fmla="*/ 673100 h 1745313"/>
              <a:gd name="connsiteX23" fmla="*/ 2877034 w 3210409"/>
              <a:gd name="connsiteY23" fmla="*/ 701675 h 1745313"/>
              <a:gd name="connsiteX24" fmla="*/ 2823059 w 3210409"/>
              <a:gd name="connsiteY24" fmla="*/ 730250 h 1745313"/>
              <a:gd name="connsiteX25" fmla="*/ 2788134 w 3210409"/>
              <a:gd name="connsiteY25" fmla="*/ 746125 h 1745313"/>
              <a:gd name="connsiteX26" fmla="*/ 2756384 w 3210409"/>
              <a:gd name="connsiteY26" fmla="*/ 727075 h 1745313"/>
              <a:gd name="connsiteX27" fmla="*/ 2737334 w 3210409"/>
              <a:gd name="connsiteY27" fmla="*/ 749300 h 1745313"/>
              <a:gd name="connsiteX28" fmla="*/ 2708759 w 3210409"/>
              <a:gd name="connsiteY28" fmla="*/ 774700 h 1745313"/>
              <a:gd name="connsiteX29" fmla="*/ 2680184 w 3210409"/>
              <a:gd name="connsiteY29" fmla="*/ 758825 h 1745313"/>
              <a:gd name="connsiteX30" fmla="*/ 2661134 w 3210409"/>
              <a:gd name="connsiteY30" fmla="*/ 787400 h 1745313"/>
              <a:gd name="connsiteX31" fmla="*/ 2629384 w 3210409"/>
              <a:gd name="connsiteY31" fmla="*/ 784225 h 1745313"/>
              <a:gd name="connsiteX32" fmla="*/ 2629384 w 3210409"/>
              <a:gd name="connsiteY32" fmla="*/ 771525 h 1745313"/>
              <a:gd name="connsiteX33" fmla="*/ 2600809 w 3210409"/>
              <a:gd name="connsiteY33" fmla="*/ 771525 h 1745313"/>
              <a:gd name="connsiteX34" fmla="*/ 2581759 w 3210409"/>
              <a:gd name="connsiteY34" fmla="*/ 762000 h 1745313"/>
              <a:gd name="connsiteX35" fmla="*/ 2559534 w 3210409"/>
              <a:gd name="connsiteY35" fmla="*/ 768350 h 1745313"/>
              <a:gd name="connsiteX36" fmla="*/ 2492859 w 3210409"/>
              <a:gd name="connsiteY36" fmla="*/ 803275 h 1745313"/>
              <a:gd name="connsiteX37" fmla="*/ 2470634 w 3210409"/>
              <a:gd name="connsiteY37" fmla="*/ 841375 h 1745313"/>
              <a:gd name="connsiteX38" fmla="*/ 2432534 w 3210409"/>
              <a:gd name="connsiteY38" fmla="*/ 863600 h 1745313"/>
              <a:gd name="connsiteX39" fmla="*/ 2413484 w 3210409"/>
              <a:gd name="connsiteY39" fmla="*/ 879475 h 1745313"/>
              <a:gd name="connsiteX40" fmla="*/ 2410309 w 3210409"/>
              <a:gd name="connsiteY40" fmla="*/ 904875 h 1745313"/>
              <a:gd name="connsiteX41" fmla="*/ 2365859 w 3210409"/>
              <a:gd name="connsiteY41" fmla="*/ 908050 h 1745313"/>
              <a:gd name="connsiteX42" fmla="*/ 2362684 w 3210409"/>
              <a:gd name="connsiteY42" fmla="*/ 946150 h 1745313"/>
              <a:gd name="connsiteX43" fmla="*/ 2349984 w 3210409"/>
              <a:gd name="connsiteY43" fmla="*/ 971550 h 1745313"/>
              <a:gd name="connsiteX44" fmla="*/ 2330934 w 3210409"/>
              <a:gd name="connsiteY44" fmla="*/ 981075 h 1745313"/>
              <a:gd name="connsiteX45" fmla="*/ 2296009 w 3210409"/>
              <a:gd name="connsiteY45" fmla="*/ 981075 h 1745313"/>
              <a:gd name="connsiteX46" fmla="*/ 2286484 w 3210409"/>
              <a:gd name="connsiteY46" fmla="*/ 1012825 h 1745313"/>
              <a:gd name="connsiteX47" fmla="*/ 2267434 w 3210409"/>
              <a:gd name="connsiteY47" fmla="*/ 1031875 h 1745313"/>
              <a:gd name="connsiteX48" fmla="*/ 2238859 w 3210409"/>
              <a:gd name="connsiteY48" fmla="*/ 1050925 h 1745313"/>
              <a:gd name="connsiteX49" fmla="*/ 2238859 w 3210409"/>
              <a:gd name="connsiteY49" fmla="*/ 1069975 h 1745313"/>
              <a:gd name="connsiteX50" fmla="*/ 2280134 w 3210409"/>
              <a:gd name="connsiteY50" fmla="*/ 1117600 h 1745313"/>
              <a:gd name="connsiteX51" fmla="*/ 2305534 w 3210409"/>
              <a:gd name="connsiteY51" fmla="*/ 1165225 h 1745313"/>
              <a:gd name="connsiteX52" fmla="*/ 2311884 w 3210409"/>
              <a:gd name="connsiteY52" fmla="*/ 1187450 h 1745313"/>
              <a:gd name="connsiteX53" fmla="*/ 2302359 w 3210409"/>
              <a:gd name="connsiteY53" fmla="*/ 1193800 h 1745313"/>
              <a:gd name="connsiteX54" fmla="*/ 2334109 w 3210409"/>
              <a:gd name="connsiteY54" fmla="*/ 1209675 h 1745313"/>
              <a:gd name="connsiteX55" fmla="*/ 2362684 w 3210409"/>
              <a:gd name="connsiteY55" fmla="*/ 1295400 h 1745313"/>
              <a:gd name="connsiteX56" fmla="*/ 2369034 w 3210409"/>
              <a:gd name="connsiteY56" fmla="*/ 1343025 h 1745313"/>
              <a:gd name="connsiteX57" fmla="*/ 2369034 w 3210409"/>
              <a:gd name="connsiteY57" fmla="*/ 1371600 h 1745313"/>
              <a:gd name="connsiteX58" fmla="*/ 2423009 w 3210409"/>
              <a:gd name="connsiteY58" fmla="*/ 1406525 h 1745313"/>
              <a:gd name="connsiteX59" fmla="*/ 2448409 w 3210409"/>
              <a:gd name="connsiteY59" fmla="*/ 1435100 h 1745313"/>
              <a:gd name="connsiteX60" fmla="*/ 2492859 w 3210409"/>
              <a:gd name="connsiteY60" fmla="*/ 1454150 h 1745313"/>
              <a:gd name="connsiteX61" fmla="*/ 2518259 w 3210409"/>
              <a:gd name="connsiteY61" fmla="*/ 1511300 h 1745313"/>
              <a:gd name="connsiteX62" fmla="*/ 2496034 w 3210409"/>
              <a:gd name="connsiteY62" fmla="*/ 1562100 h 1745313"/>
              <a:gd name="connsiteX63" fmla="*/ 2559534 w 3210409"/>
              <a:gd name="connsiteY63" fmla="*/ 1616075 h 1745313"/>
              <a:gd name="connsiteX64" fmla="*/ 2502384 w 3210409"/>
              <a:gd name="connsiteY64" fmla="*/ 1736725 h 1745313"/>
              <a:gd name="connsiteX65" fmla="*/ 2457934 w 3210409"/>
              <a:gd name="connsiteY65" fmla="*/ 1733550 h 1745313"/>
              <a:gd name="connsiteX66" fmla="*/ 2378559 w 3210409"/>
              <a:gd name="connsiteY66" fmla="*/ 1717675 h 1745313"/>
              <a:gd name="connsiteX67" fmla="*/ 2318234 w 3210409"/>
              <a:gd name="connsiteY67" fmla="*/ 1711325 h 1745313"/>
              <a:gd name="connsiteX68" fmla="*/ 2305534 w 3210409"/>
              <a:gd name="connsiteY68" fmla="*/ 1730375 h 1745313"/>
              <a:gd name="connsiteX69" fmla="*/ 2264259 w 3210409"/>
              <a:gd name="connsiteY69" fmla="*/ 1708150 h 1745313"/>
              <a:gd name="connsiteX70" fmla="*/ 2226159 w 3210409"/>
              <a:gd name="connsiteY70" fmla="*/ 1685925 h 1745313"/>
              <a:gd name="connsiteX71" fmla="*/ 2207109 w 3210409"/>
              <a:gd name="connsiteY71" fmla="*/ 1657350 h 1745313"/>
              <a:gd name="connsiteX72" fmla="*/ 2188059 w 3210409"/>
              <a:gd name="connsiteY72" fmla="*/ 1647825 h 1745313"/>
              <a:gd name="connsiteX73" fmla="*/ 2194409 w 3210409"/>
              <a:gd name="connsiteY73" fmla="*/ 1631950 h 1745313"/>
              <a:gd name="connsiteX74" fmla="*/ 2213459 w 3210409"/>
              <a:gd name="connsiteY74" fmla="*/ 1616075 h 1745313"/>
              <a:gd name="connsiteX75" fmla="*/ 2194409 w 3210409"/>
              <a:gd name="connsiteY75" fmla="*/ 1606550 h 1745313"/>
              <a:gd name="connsiteX76" fmla="*/ 2200759 w 3210409"/>
              <a:gd name="connsiteY76" fmla="*/ 1593850 h 1745313"/>
              <a:gd name="connsiteX77" fmla="*/ 2169009 w 3210409"/>
              <a:gd name="connsiteY77" fmla="*/ 1587500 h 1745313"/>
              <a:gd name="connsiteX78" fmla="*/ 2134084 w 3210409"/>
              <a:gd name="connsiteY78" fmla="*/ 1562100 h 1745313"/>
              <a:gd name="connsiteX79" fmla="*/ 2073759 w 3210409"/>
              <a:gd name="connsiteY79" fmla="*/ 1527175 h 1745313"/>
              <a:gd name="connsiteX80" fmla="*/ 2054709 w 3210409"/>
              <a:gd name="connsiteY80" fmla="*/ 1527175 h 1745313"/>
              <a:gd name="connsiteX81" fmla="*/ 2083284 w 3210409"/>
              <a:gd name="connsiteY81" fmla="*/ 1593850 h 1745313"/>
              <a:gd name="connsiteX82" fmla="*/ 2042009 w 3210409"/>
              <a:gd name="connsiteY82" fmla="*/ 1593850 h 1745313"/>
              <a:gd name="connsiteX83" fmla="*/ 2029309 w 3210409"/>
              <a:gd name="connsiteY83" fmla="*/ 1616075 h 1745313"/>
              <a:gd name="connsiteX84" fmla="*/ 2007084 w 3210409"/>
              <a:gd name="connsiteY84" fmla="*/ 1612900 h 1745313"/>
              <a:gd name="connsiteX85" fmla="*/ 1978509 w 3210409"/>
              <a:gd name="connsiteY85" fmla="*/ 1571625 h 1745313"/>
              <a:gd name="connsiteX86" fmla="*/ 1962634 w 3210409"/>
              <a:gd name="connsiteY86" fmla="*/ 1536700 h 1745313"/>
              <a:gd name="connsiteX87" fmla="*/ 1918184 w 3210409"/>
              <a:gd name="connsiteY87" fmla="*/ 1517650 h 1745313"/>
              <a:gd name="connsiteX88" fmla="*/ 1918184 w 3210409"/>
              <a:gd name="connsiteY88" fmla="*/ 1501775 h 1745313"/>
              <a:gd name="connsiteX89" fmla="*/ 1956284 w 3210409"/>
              <a:gd name="connsiteY89" fmla="*/ 1470025 h 1745313"/>
              <a:gd name="connsiteX90" fmla="*/ 1943584 w 3210409"/>
              <a:gd name="connsiteY90" fmla="*/ 1425575 h 1745313"/>
              <a:gd name="connsiteX91" fmla="*/ 1921359 w 3210409"/>
              <a:gd name="connsiteY91" fmla="*/ 1425575 h 1745313"/>
              <a:gd name="connsiteX92" fmla="*/ 1905484 w 3210409"/>
              <a:gd name="connsiteY92" fmla="*/ 1435100 h 1745313"/>
              <a:gd name="connsiteX93" fmla="*/ 1867384 w 3210409"/>
              <a:gd name="connsiteY93" fmla="*/ 1412875 h 1745313"/>
              <a:gd name="connsiteX94" fmla="*/ 1829284 w 3210409"/>
              <a:gd name="connsiteY94" fmla="*/ 1384300 h 1745313"/>
              <a:gd name="connsiteX95" fmla="*/ 1813409 w 3210409"/>
              <a:gd name="connsiteY95" fmla="*/ 1377950 h 1745313"/>
              <a:gd name="connsiteX96" fmla="*/ 1781659 w 3210409"/>
              <a:gd name="connsiteY96" fmla="*/ 1365250 h 1745313"/>
              <a:gd name="connsiteX97" fmla="*/ 1765784 w 3210409"/>
              <a:gd name="connsiteY97" fmla="*/ 1339850 h 1745313"/>
              <a:gd name="connsiteX98" fmla="*/ 1695934 w 3210409"/>
              <a:gd name="connsiteY98" fmla="*/ 1336675 h 1745313"/>
              <a:gd name="connsiteX99" fmla="*/ 1680059 w 3210409"/>
              <a:gd name="connsiteY99" fmla="*/ 1343025 h 1745313"/>
              <a:gd name="connsiteX100" fmla="*/ 1654659 w 3210409"/>
              <a:gd name="connsiteY100" fmla="*/ 1343025 h 1745313"/>
              <a:gd name="connsiteX101" fmla="*/ 1622909 w 3210409"/>
              <a:gd name="connsiteY101" fmla="*/ 1314450 h 1745313"/>
              <a:gd name="connsiteX102" fmla="*/ 1578459 w 3210409"/>
              <a:gd name="connsiteY102" fmla="*/ 1295400 h 1745313"/>
              <a:gd name="connsiteX103" fmla="*/ 1562584 w 3210409"/>
              <a:gd name="connsiteY103" fmla="*/ 1301750 h 1745313"/>
              <a:gd name="connsiteX104" fmla="*/ 1578459 w 3210409"/>
              <a:gd name="connsiteY104" fmla="*/ 1330325 h 1745313"/>
              <a:gd name="connsiteX105" fmla="*/ 1553059 w 3210409"/>
              <a:gd name="connsiteY105" fmla="*/ 1333500 h 1745313"/>
              <a:gd name="connsiteX106" fmla="*/ 1486384 w 3210409"/>
              <a:gd name="connsiteY106" fmla="*/ 1352550 h 1745313"/>
              <a:gd name="connsiteX107" fmla="*/ 1435584 w 3210409"/>
              <a:gd name="connsiteY107" fmla="*/ 1355725 h 1745313"/>
              <a:gd name="connsiteX108" fmla="*/ 1410184 w 3210409"/>
              <a:gd name="connsiteY108" fmla="*/ 1393825 h 1745313"/>
              <a:gd name="connsiteX109" fmla="*/ 1372084 w 3210409"/>
              <a:gd name="connsiteY109" fmla="*/ 1406525 h 1745313"/>
              <a:gd name="connsiteX110" fmla="*/ 1359384 w 3210409"/>
              <a:gd name="connsiteY110" fmla="*/ 1387475 h 1745313"/>
              <a:gd name="connsiteX111" fmla="*/ 1254609 w 3210409"/>
              <a:gd name="connsiteY111" fmla="*/ 1419225 h 1745313"/>
              <a:gd name="connsiteX112" fmla="*/ 1165709 w 3210409"/>
              <a:gd name="connsiteY112" fmla="*/ 1450975 h 1745313"/>
              <a:gd name="connsiteX113" fmla="*/ 1153009 w 3210409"/>
              <a:gd name="connsiteY113" fmla="*/ 1492250 h 1745313"/>
              <a:gd name="connsiteX114" fmla="*/ 1127609 w 3210409"/>
              <a:gd name="connsiteY114" fmla="*/ 1460500 h 1745313"/>
              <a:gd name="connsiteX115" fmla="*/ 1114909 w 3210409"/>
              <a:gd name="connsiteY115" fmla="*/ 1438275 h 1745313"/>
              <a:gd name="connsiteX116" fmla="*/ 1102209 w 3210409"/>
              <a:gd name="connsiteY116" fmla="*/ 1425575 h 1745313"/>
              <a:gd name="connsiteX117" fmla="*/ 1076809 w 3210409"/>
              <a:gd name="connsiteY117" fmla="*/ 1428750 h 1745313"/>
              <a:gd name="connsiteX118" fmla="*/ 1054584 w 3210409"/>
              <a:gd name="connsiteY118" fmla="*/ 1428750 h 1745313"/>
              <a:gd name="connsiteX119" fmla="*/ 1032359 w 3210409"/>
              <a:gd name="connsiteY119" fmla="*/ 1400175 h 1745313"/>
              <a:gd name="connsiteX120" fmla="*/ 994259 w 3210409"/>
              <a:gd name="connsiteY120" fmla="*/ 1397000 h 1745313"/>
              <a:gd name="connsiteX121" fmla="*/ 978384 w 3210409"/>
              <a:gd name="connsiteY121" fmla="*/ 1412875 h 1745313"/>
              <a:gd name="connsiteX122" fmla="*/ 965684 w 3210409"/>
              <a:gd name="connsiteY122" fmla="*/ 1422400 h 1745313"/>
              <a:gd name="connsiteX123" fmla="*/ 959334 w 3210409"/>
              <a:gd name="connsiteY123" fmla="*/ 1457325 h 1745313"/>
              <a:gd name="connsiteX124" fmla="*/ 933934 w 3210409"/>
              <a:gd name="connsiteY124" fmla="*/ 1476375 h 1745313"/>
              <a:gd name="connsiteX125" fmla="*/ 908534 w 3210409"/>
              <a:gd name="connsiteY125" fmla="*/ 1485900 h 1745313"/>
              <a:gd name="connsiteX126" fmla="*/ 895834 w 3210409"/>
              <a:gd name="connsiteY126" fmla="*/ 1498600 h 1745313"/>
              <a:gd name="connsiteX127" fmla="*/ 883134 w 3210409"/>
              <a:gd name="connsiteY127" fmla="*/ 1485900 h 1745313"/>
              <a:gd name="connsiteX128" fmla="*/ 879959 w 3210409"/>
              <a:gd name="connsiteY128" fmla="*/ 1466850 h 1745313"/>
              <a:gd name="connsiteX129" fmla="*/ 851384 w 3210409"/>
              <a:gd name="connsiteY129" fmla="*/ 1466850 h 1745313"/>
              <a:gd name="connsiteX130" fmla="*/ 848209 w 3210409"/>
              <a:gd name="connsiteY130" fmla="*/ 1438275 h 1745313"/>
              <a:gd name="connsiteX131" fmla="*/ 822809 w 3210409"/>
              <a:gd name="connsiteY131" fmla="*/ 1416050 h 1745313"/>
              <a:gd name="connsiteX132" fmla="*/ 797409 w 3210409"/>
              <a:gd name="connsiteY132" fmla="*/ 1371600 h 1745313"/>
              <a:gd name="connsiteX133" fmla="*/ 787884 w 3210409"/>
              <a:gd name="connsiteY133" fmla="*/ 1349375 h 1745313"/>
              <a:gd name="connsiteX134" fmla="*/ 749784 w 3210409"/>
              <a:gd name="connsiteY134" fmla="*/ 1358900 h 1745313"/>
              <a:gd name="connsiteX135" fmla="*/ 708509 w 3210409"/>
              <a:gd name="connsiteY135" fmla="*/ 1397000 h 1745313"/>
              <a:gd name="connsiteX136" fmla="*/ 676759 w 3210409"/>
              <a:gd name="connsiteY136" fmla="*/ 1403350 h 1745313"/>
              <a:gd name="connsiteX137" fmla="*/ 625959 w 3210409"/>
              <a:gd name="connsiteY137" fmla="*/ 1412875 h 1745313"/>
              <a:gd name="connsiteX138" fmla="*/ 645009 w 3210409"/>
              <a:gd name="connsiteY138" fmla="*/ 1425575 h 1745313"/>
              <a:gd name="connsiteX139" fmla="*/ 670409 w 3210409"/>
              <a:gd name="connsiteY139" fmla="*/ 1441450 h 1745313"/>
              <a:gd name="connsiteX140" fmla="*/ 635484 w 3210409"/>
              <a:gd name="connsiteY140" fmla="*/ 1460500 h 1745313"/>
              <a:gd name="connsiteX141" fmla="*/ 616434 w 3210409"/>
              <a:gd name="connsiteY141" fmla="*/ 1438275 h 1745313"/>
              <a:gd name="connsiteX142" fmla="*/ 591034 w 3210409"/>
              <a:gd name="connsiteY142" fmla="*/ 1431925 h 1745313"/>
              <a:gd name="connsiteX143" fmla="*/ 559284 w 3210409"/>
              <a:gd name="connsiteY143" fmla="*/ 1435100 h 1745313"/>
              <a:gd name="connsiteX144" fmla="*/ 556109 w 3210409"/>
              <a:gd name="connsiteY144" fmla="*/ 1419225 h 1745313"/>
              <a:gd name="connsiteX145" fmla="*/ 514834 w 3210409"/>
              <a:gd name="connsiteY145" fmla="*/ 1422400 h 1745313"/>
              <a:gd name="connsiteX146" fmla="*/ 483084 w 3210409"/>
              <a:gd name="connsiteY146" fmla="*/ 1431925 h 1745313"/>
              <a:gd name="connsiteX147" fmla="*/ 457684 w 3210409"/>
              <a:gd name="connsiteY147" fmla="*/ 1431925 h 1745313"/>
              <a:gd name="connsiteX148" fmla="*/ 425934 w 3210409"/>
              <a:gd name="connsiteY148" fmla="*/ 1431925 h 1745313"/>
              <a:gd name="connsiteX149" fmla="*/ 381484 w 3210409"/>
              <a:gd name="connsiteY149" fmla="*/ 1419225 h 1745313"/>
              <a:gd name="connsiteX150" fmla="*/ 343384 w 3210409"/>
              <a:gd name="connsiteY150" fmla="*/ 1428750 h 1745313"/>
              <a:gd name="connsiteX151" fmla="*/ 295759 w 3210409"/>
              <a:gd name="connsiteY151" fmla="*/ 1450975 h 1745313"/>
              <a:gd name="connsiteX152" fmla="*/ 254484 w 3210409"/>
              <a:gd name="connsiteY152" fmla="*/ 1466850 h 1745313"/>
              <a:gd name="connsiteX153" fmla="*/ 203684 w 3210409"/>
              <a:gd name="connsiteY153" fmla="*/ 1489075 h 1745313"/>
              <a:gd name="connsiteX154" fmla="*/ 143359 w 3210409"/>
              <a:gd name="connsiteY154" fmla="*/ 1517650 h 1745313"/>
              <a:gd name="connsiteX155" fmla="*/ 162409 w 3210409"/>
              <a:gd name="connsiteY155" fmla="*/ 1581150 h 1745313"/>
              <a:gd name="connsiteX156" fmla="*/ 127484 w 3210409"/>
              <a:gd name="connsiteY156" fmla="*/ 1562100 h 1745313"/>
              <a:gd name="connsiteX157" fmla="*/ 86209 w 3210409"/>
              <a:gd name="connsiteY157" fmla="*/ 1552575 h 1745313"/>
              <a:gd name="connsiteX158" fmla="*/ 83034 w 3210409"/>
              <a:gd name="connsiteY158" fmla="*/ 1530350 h 1745313"/>
              <a:gd name="connsiteX159" fmla="*/ 73509 w 3210409"/>
              <a:gd name="connsiteY159" fmla="*/ 1473200 h 1745313"/>
              <a:gd name="connsiteX160" fmla="*/ 57634 w 3210409"/>
              <a:gd name="connsiteY160" fmla="*/ 1463675 h 1745313"/>
              <a:gd name="connsiteX161" fmla="*/ 57634 w 3210409"/>
              <a:gd name="connsiteY161" fmla="*/ 1438275 h 1745313"/>
              <a:gd name="connsiteX162" fmla="*/ 76684 w 3210409"/>
              <a:gd name="connsiteY162" fmla="*/ 1397000 h 1745313"/>
              <a:gd name="connsiteX163" fmla="*/ 86209 w 3210409"/>
              <a:gd name="connsiteY163" fmla="*/ 1362075 h 1745313"/>
              <a:gd name="connsiteX164" fmla="*/ 70334 w 3210409"/>
              <a:gd name="connsiteY164" fmla="*/ 1339850 h 1745313"/>
              <a:gd name="connsiteX165" fmla="*/ 41759 w 3210409"/>
              <a:gd name="connsiteY165" fmla="*/ 1323975 h 1745313"/>
              <a:gd name="connsiteX166" fmla="*/ 19534 w 3210409"/>
              <a:gd name="connsiteY166" fmla="*/ 1263650 h 1745313"/>
              <a:gd name="connsiteX167" fmla="*/ 13184 w 3210409"/>
              <a:gd name="connsiteY167" fmla="*/ 1235075 h 1745313"/>
              <a:gd name="connsiteX168" fmla="*/ 484 w 3210409"/>
              <a:gd name="connsiteY168" fmla="*/ 1200150 h 1745313"/>
              <a:gd name="connsiteX169" fmla="*/ 3659 w 3210409"/>
              <a:gd name="connsiteY169" fmla="*/ 1171575 h 1745313"/>
              <a:gd name="connsiteX170" fmla="*/ 13184 w 3210409"/>
              <a:gd name="connsiteY170" fmla="*/ 1155700 h 1745313"/>
              <a:gd name="connsiteX171" fmla="*/ 13184 w 3210409"/>
              <a:gd name="connsiteY171" fmla="*/ 1130300 h 1745313"/>
              <a:gd name="connsiteX172" fmla="*/ 32234 w 3210409"/>
              <a:gd name="connsiteY172" fmla="*/ 1092200 h 1745313"/>
              <a:gd name="connsiteX173" fmla="*/ 25884 w 3210409"/>
              <a:gd name="connsiteY173" fmla="*/ 1057275 h 1745313"/>
              <a:gd name="connsiteX174" fmla="*/ 16359 w 3210409"/>
              <a:gd name="connsiteY174" fmla="*/ 1028700 h 1745313"/>
              <a:gd name="connsiteX175" fmla="*/ 35409 w 3210409"/>
              <a:gd name="connsiteY175" fmla="*/ 1016000 h 1745313"/>
              <a:gd name="connsiteX176" fmla="*/ 67159 w 3210409"/>
              <a:gd name="connsiteY176" fmla="*/ 977900 h 1745313"/>
              <a:gd name="connsiteX177" fmla="*/ 83034 w 3210409"/>
              <a:gd name="connsiteY177" fmla="*/ 965200 h 1745313"/>
              <a:gd name="connsiteX178" fmla="*/ 102084 w 3210409"/>
              <a:gd name="connsiteY178" fmla="*/ 920750 h 1745313"/>
              <a:gd name="connsiteX179" fmla="*/ 111609 w 3210409"/>
              <a:gd name="connsiteY179" fmla="*/ 895350 h 1745313"/>
              <a:gd name="connsiteX180" fmla="*/ 95734 w 3210409"/>
              <a:gd name="connsiteY180" fmla="*/ 796925 h 1745313"/>
              <a:gd name="connsiteX181" fmla="*/ 114784 w 3210409"/>
              <a:gd name="connsiteY181" fmla="*/ 758825 h 1745313"/>
              <a:gd name="connsiteX182" fmla="*/ 137009 w 3210409"/>
              <a:gd name="connsiteY182" fmla="*/ 749300 h 1745313"/>
              <a:gd name="connsiteX183" fmla="*/ 159234 w 3210409"/>
              <a:gd name="connsiteY183" fmla="*/ 752475 h 1745313"/>
              <a:gd name="connsiteX184" fmla="*/ 184634 w 3210409"/>
              <a:gd name="connsiteY184" fmla="*/ 765175 h 1745313"/>
              <a:gd name="connsiteX185" fmla="*/ 203684 w 3210409"/>
              <a:gd name="connsiteY185" fmla="*/ 774700 h 1745313"/>
              <a:gd name="connsiteX186" fmla="*/ 244959 w 3210409"/>
              <a:gd name="connsiteY186" fmla="*/ 774700 h 1745313"/>
              <a:gd name="connsiteX187" fmla="*/ 273534 w 3210409"/>
              <a:gd name="connsiteY187" fmla="*/ 771525 h 1745313"/>
              <a:gd name="connsiteX188" fmla="*/ 273534 w 3210409"/>
              <a:gd name="connsiteY188" fmla="*/ 749300 h 1745313"/>
              <a:gd name="connsiteX189" fmla="*/ 260834 w 3210409"/>
              <a:gd name="connsiteY189" fmla="*/ 736600 h 1745313"/>
              <a:gd name="connsiteX190" fmla="*/ 279884 w 3210409"/>
              <a:gd name="connsiteY190" fmla="*/ 717550 h 1745313"/>
              <a:gd name="connsiteX191" fmla="*/ 314809 w 3210409"/>
              <a:gd name="connsiteY191" fmla="*/ 704850 h 1745313"/>
              <a:gd name="connsiteX192" fmla="*/ 327509 w 3210409"/>
              <a:gd name="connsiteY192" fmla="*/ 695325 h 1745313"/>
              <a:gd name="connsiteX193" fmla="*/ 340209 w 3210409"/>
              <a:gd name="connsiteY193" fmla="*/ 676275 h 1745313"/>
              <a:gd name="connsiteX194" fmla="*/ 343384 w 3210409"/>
              <a:gd name="connsiteY194" fmla="*/ 631825 h 1745313"/>
              <a:gd name="connsiteX195" fmla="*/ 333859 w 3210409"/>
              <a:gd name="connsiteY195" fmla="*/ 619125 h 1745313"/>
              <a:gd name="connsiteX196" fmla="*/ 311634 w 3210409"/>
              <a:gd name="connsiteY196" fmla="*/ 600075 h 1745313"/>
              <a:gd name="connsiteX197" fmla="*/ 308459 w 3210409"/>
              <a:gd name="connsiteY197" fmla="*/ 571500 h 1745313"/>
              <a:gd name="connsiteX198" fmla="*/ 327509 w 3210409"/>
              <a:gd name="connsiteY198" fmla="*/ 549275 h 1745313"/>
              <a:gd name="connsiteX199" fmla="*/ 359259 w 3210409"/>
              <a:gd name="connsiteY199" fmla="*/ 549275 h 1745313"/>
              <a:gd name="connsiteX200" fmla="*/ 365609 w 3210409"/>
              <a:gd name="connsiteY200" fmla="*/ 498475 h 1745313"/>
              <a:gd name="connsiteX201" fmla="*/ 384659 w 3210409"/>
              <a:gd name="connsiteY201" fmla="*/ 466725 h 1745313"/>
              <a:gd name="connsiteX202" fmla="*/ 394184 w 3210409"/>
              <a:gd name="connsiteY202" fmla="*/ 438150 h 1745313"/>
              <a:gd name="connsiteX203" fmla="*/ 413234 w 3210409"/>
              <a:gd name="connsiteY203" fmla="*/ 425450 h 1745313"/>
              <a:gd name="connsiteX204" fmla="*/ 403709 w 3210409"/>
              <a:gd name="connsiteY204" fmla="*/ 400050 h 1745313"/>
              <a:gd name="connsiteX205" fmla="*/ 384659 w 3210409"/>
              <a:gd name="connsiteY205" fmla="*/ 387350 h 1745313"/>
              <a:gd name="connsiteX206" fmla="*/ 410059 w 3210409"/>
              <a:gd name="connsiteY206" fmla="*/ 371475 h 1745313"/>
              <a:gd name="connsiteX207" fmla="*/ 410059 w 3210409"/>
              <a:gd name="connsiteY207" fmla="*/ 342900 h 1745313"/>
              <a:gd name="connsiteX0" fmla="*/ 2934184 w 3210409"/>
              <a:gd name="connsiteY0" fmla="*/ 0 h 1745313"/>
              <a:gd name="connsiteX1" fmla="*/ 2975459 w 3210409"/>
              <a:gd name="connsiteY1" fmla="*/ 33337 h 1745313"/>
              <a:gd name="connsiteX2" fmla="*/ 3016734 w 3210409"/>
              <a:gd name="connsiteY2" fmla="*/ 107950 h 1745313"/>
              <a:gd name="connsiteX3" fmla="*/ 3087378 w 3210409"/>
              <a:gd name="connsiteY3" fmla="*/ 118269 h 1745313"/>
              <a:gd name="connsiteX4" fmla="*/ 3134209 w 3210409"/>
              <a:gd name="connsiteY4" fmla="*/ 152400 h 1745313"/>
              <a:gd name="connsiteX5" fmla="*/ 3178659 w 3210409"/>
              <a:gd name="connsiteY5" fmla="*/ 184150 h 1745313"/>
              <a:gd name="connsiteX6" fmla="*/ 3200884 w 3210409"/>
              <a:gd name="connsiteY6" fmla="*/ 215900 h 1745313"/>
              <a:gd name="connsiteX7" fmla="*/ 3194534 w 3210409"/>
              <a:gd name="connsiteY7" fmla="*/ 251619 h 1745313"/>
              <a:gd name="connsiteX8" fmla="*/ 3210409 w 3210409"/>
              <a:gd name="connsiteY8" fmla="*/ 301625 h 1745313"/>
              <a:gd name="connsiteX9" fmla="*/ 3194534 w 3210409"/>
              <a:gd name="connsiteY9" fmla="*/ 333375 h 1745313"/>
              <a:gd name="connsiteX10" fmla="*/ 3191359 w 3210409"/>
              <a:gd name="connsiteY10" fmla="*/ 374650 h 1745313"/>
              <a:gd name="connsiteX11" fmla="*/ 3207234 w 3210409"/>
              <a:gd name="connsiteY11" fmla="*/ 396875 h 1745313"/>
              <a:gd name="connsiteX12" fmla="*/ 3185803 w 3210409"/>
              <a:gd name="connsiteY12" fmla="*/ 440531 h 1745313"/>
              <a:gd name="connsiteX13" fmla="*/ 3178659 w 3210409"/>
              <a:gd name="connsiteY13" fmla="*/ 460375 h 1745313"/>
              <a:gd name="connsiteX14" fmla="*/ 3191359 w 3210409"/>
              <a:gd name="connsiteY14" fmla="*/ 527050 h 1745313"/>
              <a:gd name="connsiteX15" fmla="*/ 3184215 w 3210409"/>
              <a:gd name="connsiteY15" fmla="*/ 554831 h 1745313"/>
              <a:gd name="connsiteX16" fmla="*/ 3157228 w 3210409"/>
              <a:gd name="connsiteY16" fmla="*/ 578644 h 1745313"/>
              <a:gd name="connsiteX17" fmla="*/ 3123891 w 3210409"/>
              <a:gd name="connsiteY17" fmla="*/ 596107 h 1745313"/>
              <a:gd name="connsiteX18" fmla="*/ 3083409 w 3210409"/>
              <a:gd name="connsiteY18" fmla="*/ 609600 h 1745313"/>
              <a:gd name="connsiteX19" fmla="*/ 3064359 w 3210409"/>
              <a:gd name="connsiteY19" fmla="*/ 638175 h 1745313"/>
              <a:gd name="connsiteX20" fmla="*/ 3023084 w 3210409"/>
              <a:gd name="connsiteY20" fmla="*/ 676275 h 1745313"/>
              <a:gd name="connsiteX21" fmla="*/ 2994509 w 3210409"/>
              <a:gd name="connsiteY21" fmla="*/ 682625 h 1745313"/>
              <a:gd name="connsiteX22" fmla="*/ 2937359 w 3210409"/>
              <a:gd name="connsiteY22" fmla="*/ 673100 h 1745313"/>
              <a:gd name="connsiteX23" fmla="*/ 2896085 w 3210409"/>
              <a:gd name="connsiteY23" fmla="*/ 680244 h 1745313"/>
              <a:gd name="connsiteX24" fmla="*/ 2877034 w 3210409"/>
              <a:gd name="connsiteY24" fmla="*/ 701675 h 1745313"/>
              <a:gd name="connsiteX25" fmla="*/ 2823059 w 3210409"/>
              <a:gd name="connsiteY25" fmla="*/ 730250 h 1745313"/>
              <a:gd name="connsiteX26" fmla="*/ 2788134 w 3210409"/>
              <a:gd name="connsiteY26" fmla="*/ 746125 h 1745313"/>
              <a:gd name="connsiteX27" fmla="*/ 2756384 w 3210409"/>
              <a:gd name="connsiteY27" fmla="*/ 727075 h 1745313"/>
              <a:gd name="connsiteX28" fmla="*/ 2737334 w 3210409"/>
              <a:gd name="connsiteY28" fmla="*/ 749300 h 1745313"/>
              <a:gd name="connsiteX29" fmla="*/ 2708759 w 3210409"/>
              <a:gd name="connsiteY29" fmla="*/ 774700 h 1745313"/>
              <a:gd name="connsiteX30" fmla="*/ 2680184 w 3210409"/>
              <a:gd name="connsiteY30" fmla="*/ 758825 h 1745313"/>
              <a:gd name="connsiteX31" fmla="*/ 2661134 w 3210409"/>
              <a:gd name="connsiteY31" fmla="*/ 787400 h 1745313"/>
              <a:gd name="connsiteX32" fmla="*/ 2629384 w 3210409"/>
              <a:gd name="connsiteY32" fmla="*/ 784225 h 1745313"/>
              <a:gd name="connsiteX33" fmla="*/ 2629384 w 3210409"/>
              <a:gd name="connsiteY33" fmla="*/ 771525 h 1745313"/>
              <a:gd name="connsiteX34" fmla="*/ 2600809 w 3210409"/>
              <a:gd name="connsiteY34" fmla="*/ 771525 h 1745313"/>
              <a:gd name="connsiteX35" fmla="*/ 2581759 w 3210409"/>
              <a:gd name="connsiteY35" fmla="*/ 762000 h 1745313"/>
              <a:gd name="connsiteX36" fmla="*/ 2559534 w 3210409"/>
              <a:gd name="connsiteY36" fmla="*/ 768350 h 1745313"/>
              <a:gd name="connsiteX37" fmla="*/ 2492859 w 3210409"/>
              <a:gd name="connsiteY37" fmla="*/ 803275 h 1745313"/>
              <a:gd name="connsiteX38" fmla="*/ 2470634 w 3210409"/>
              <a:gd name="connsiteY38" fmla="*/ 841375 h 1745313"/>
              <a:gd name="connsiteX39" fmla="*/ 2432534 w 3210409"/>
              <a:gd name="connsiteY39" fmla="*/ 863600 h 1745313"/>
              <a:gd name="connsiteX40" fmla="*/ 2413484 w 3210409"/>
              <a:gd name="connsiteY40" fmla="*/ 879475 h 1745313"/>
              <a:gd name="connsiteX41" fmla="*/ 2410309 w 3210409"/>
              <a:gd name="connsiteY41" fmla="*/ 904875 h 1745313"/>
              <a:gd name="connsiteX42" fmla="*/ 2365859 w 3210409"/>
              <a:gd name="connsiteY42" fmla="*/ 908050 h 1745313"/>
              <a:gd name="connsiteX43" fmla="*/ 2362684 w 3210409"/>
              <a:gd name="connsiteY43" fmla="*/ 946150 h 1745313"/>
              <a:gd name="connsiteX44" fmla="*/ 2349984 w 3210409"/>
              <a:gd name="connsiteY44" fmla="*/ 971550 h 1745313"/>
              <a:gd name="connsiteX45" fmla="*/ 2330934 w 3210409"/>
              <a:gd name="connsiteY45" fmla="*/ 981075 h 1745313"/>
              <a:gd name="connsiteX46" fmla="*/ 2296009 w 3210409"/>
              <a:gd name="connsiteY46" fmla="*/ 981075 h 1745313"/>
              <a:gd name="connsiteX47" fmla="*/ 2286484 w 3210409"/>
              <a:gd name="connsiteY47" fmla="*/ 1012825 h 1745313"/>
              <a:gd name="connsiteX48" fmla="*/ 2267434 w 3210409"/>
              <a:gd name="connsiteY48" fmla="*/ 1031875 h 1745313"/>
              <a:gd name="connsiteX49" fmla="*/ 2238859 w 3210409"/>
              <a:gd name="connsiteY49" fmla="*/ 1050925 h 1745313"/>
              <a:gd name="connsiteX50" fmla="*/ 2238859 w 3210409"/>
              <a:gd name="connsiteY50" fmla="*/ 1069975 h 1745313"/>
              <a:gd name="connsiteX51" fmla="*/ 2280134 w 3210409"/>
              <a:gd name="connsiteY51" fmla="*/ 1117600 h 1745313"/>
              <a:gd name="connsiteX52" fmla="*/ 2305534 w 3210409"/>
              <a:gd name="connsiteY52" fmla="*/ 1165225 h 1745313"/>
              <a:gd name="connsiteX53" fmla="*/ 2311884 w 3210409"/>
              <a:gd name="connsiteY53" fmla="*/ 1187450 h 1745313"/>
              <a:gd name="connsiteX54" fmla="*/ 2302359 w 3210409"/>
              <a:gd name="connsiteY54" fmla="*/ 1193800 h 1745313"/>
              <a:gd name="connsiteX55" fmla="*/ 2334109 w 3210409"/>
              <a:gd name="connsiteY55" fmla="*/ 1209675 h 1745313"/>
              <a:gd name="connsiteX56" fmla="*/ 2362684 w 3210409"/>
              <a:gd name="connsiteY56" fmla="*/ 1295400 h 1745313"/>
              <a:gd name="connsiteX57" fmla="*/ 2369034 w 3210409"/>
              <a:gd name="connsiteY57" fmla="*/ 1343025 h 1745313"/>
              <a:gd name="connsiteX58" fmla="*/ 2369034 w 3210409"/>
              <a:gd name="connsiteY58" fmla="*/ 1371600 h 1745313"/>
              <a:gd name="connsiteX59" fmla="*/ 2423009 w 3210409"/>
              <a:gd name="connsiteY59" fmla="*/ 1406525 h 1745313"/>
              <a:gd name="connsiteX60" fmla="*/ 2448409 w 3210409"/>
              <a:gd name="connsiteY60" fmla="*/ 1435100 h 1745313"/>
              <a:gd name="connsiteX61" fmla="*/ 2492859 w 3210409"/>
              <a:gd name="connsiteY61" fmla="*/ 1454150 h 1745313"/>
              <a:gd name="connsiteX62" fmla="*/ 2518259 w 3210409"/>
              <a:gd name="connsiteY62" fmla="*/ 1511300 h 1745313"/>
              <a:gd name="connsiteX63" fmla="*/ 2496034 w 3210409"/>
              <a:gd name="connsiteY63" fmla="*/ 1562100 h 1745313"/>
              <a:gd name="connsiteX64" fmla="*/ 2559534 w 3210409"/>
              <a:gd name="connsiteY64" fmla="*/ 1616075 h 1745313"/>
              <a:gd name="connsiteX65" fmla="*/ 2502384 w 3210409"/>
              <a:gd name="connsiteY65" fmla="*/ 1736725 h 1745313"/>
              <a:gd name="connsiteX66" fmla="*/ 2457934 w 3210409"/>
              <a:gd name="connsiteY66" fmla="*/ 1733550 h 1745313"/>
              <a:gd name="connsiteX67" fmla="*/ 2378559 w 3210409"/>
              <a:gd name="connsiteY67" fmla="*/ 1717675 h 1745313"/>
              <a:gd name="connsiteX68" fmla="*/ 2318234 w 3210409"/>
              <a:gd name="connsiteY68" fmla="*/ 1711325 h 1745313"/>
              <a:gd name="connsiteX69" fmla="*/ 2305534 w 3210409"/>
              <a:gd name="connsiteY69" fmla="*/ 1730375 h 1745313"/>
              <a:gd name="connsiteX70" fmla="*/ 2264259 w 3210409"/>
              <a:gd name="connsiteY70" fmla="*/ 1708150 h 1745313"/>
              <a:gd name="connsiteX71" fmla="*/ 2226159 w 3210409"/>
              <a:gd name="connsiteY71" fmla="*/ 1685925 h 1745313"/>
              <a:gd name="connsiteX72" fmla="*/ 2207109 w 3210409"/>
              <a:gd name="connsiteY72" fmla="*/ 1657350 h 1745313"/>
              <a:gd name="connsiteX73" fmla="*/ 2188059 w 3210409"/>
              <a:gd name="connsiteY73" fmla="*/ 1647825 h 1745313"/>
              <a:gd name="connsiteX74" fmla="*/ 2194409 w 3210409"/>
              <a:gd name="connsiteY74" fmla="*/ 1631950 h 1745313"/>
              <a:gd name="connsiteX75" fmla="*/ 2213459 w 3210409"/>
              <a:gd name="connsiteY75" fmla="*/ 1616075 h 1745313"/>
              <a:gd name="connsiteX76" fmla="*/ 2194409 w 3210409"/>
              <a:gd name="connsiteY76" fmla="*/ 1606550 h 1745313"/>
              <a:gd name="connsiteX77" fmla="*/ 2200759 w 3210409"/>
              <a:gd name="connsiteY77" fmla="*/ 1593850 h 1745313"/>
              <a:gd name="connsiteX78" fmla="*/ 2169009 w 3210409"/>
              <a:gd name="connsiteY78" fmla="*/ 1587500 h 1745313"/>
              <a:gd name="connsiteX79" fmla="*/ 2134084 w 3210409"/>
              <a:gd name="connsiteY79" fmla="*/ 1562100 h 1745313"/>
              <a:gd name="connsiteX80" fmla="*/ 2073759 w 3210409"/>
              <a:gd name="connsiteY80" fmla="*/ 1527175 h 1745313"/>
              <a:gd name="connsiteX81" fmla="*/ 2054709 w 3210409"/>
              <a:gd name="connsiteY81" fmla="*/ 1527175 h 1745313"/>
              <a:gd name="connsiteX82" fmla="*/ 2083284 w 3210409"/>
              <a:gd name="connsiteY82" fmla="*/ 1593850 h 1745313"/>
              <a:gd name="connsiteX83" fmla="*/ 2042009 w 3210409"/>
              <a:gd name="connsiteY83" fmla="*/ 1593850 h 1745313"/>
              <a:gd name="connsiteX84" fmla="*/ 2029309 w 3210409"/>
              <a:gd name="connsiteY84" fmla="*/ 1616075 h 1745313"/>
              <a:gd name="connsiteX85" fmla="*/ 2007084 w 3210409"/>
              <a:gd name="connsiteY85" fmla="*/ 1612900 h 1745313"/>
              <a:gd name="connsiteX86" fmla="*/ 1978509 w 3210409"/>
              <a:gd name="connsiteY86" fmla="*/ 1571625 h 1745313"/>
              <a:gd name="connsiteX87" fmla="*/ 1962634 w 3210409"/>
              <a:gd name="connsiteY87" fmla="*/ 1536700 h 1745313"/>
              <a:gd name="connsiteX88" fmla="*/ 1918184 w 3210409"/>
              <a:gd name="connsiteY88" fmla="*/ 1517650 h 1745313"/>
              <a:gd name="connsiteX89" fmla="*/ 1918184 w 3210409"/>
              <a:gd name="connsiteY89" fmla="*/ 1501775 h 1745313"/>
              <a:gd name="connsiteX90" fmla="*/ 1956284 w 3210409"/>
              <a:gd name="connsiteY90" fmla="*/ 1470025 h 1745313"/>
              <a:gd name="connsiteX91" fmla="*/ 1943584 w 3210409"/>
              <a:gd name="connsiteY91" fmla="*/ 1425575 h 1745313"/>
              <a:gd name="connsiteX92" fmla="*/ 1921359 w 3210409"/>
              <a:gd name="connsiteY92" fmla="*/ 1425575 h 1745313"/>
              <a:gd name="connsiteX93" fmla="*/ 1905484 w 3210409"/>
              <a:gd name="connsiteY93" fmla="*/ 1435100 h 1745313"/>
              <a:gd name="connsiteX94" fmla="*/ 1867384 w 3210409"/>
              <a:gd name="connsiteY94" fmla="*/ 1412875 h 1745313"/>
              <a:gd name="connsiteX95" fmla="*/ 1829284 w 3210409"/>
              <a:gd name="connsiteY95" fmla="*/ 1384300 h 1745313"/>
              <a:gd name="connsiteX96" fmla="*/ 1813409 w 3210409"/>
              <a:gd name="connsiteY96" fmla="*/ 1377950 h 1745313"/>
              <a:gd name="connsiteX97" fmla="*/ 1781659 w 3210409"/>
              <a:gd name="connsiteY97" fmla="*/ 1365250 h 1745313"/>
              <a:gd name="connsiteX98" fmla="*/ 1765784 w 3210409"/>
              <a:gd name="connsiteY98" fmla="*/ 1339850 h 1745313"/>
              <a:gd name="connsiteX99" fmla="*/ 1695934 w 3210409"/>
              <a:gd name="connsiteY99" fmla="*/ 1336675 h 1745313"/>
              <a:gd name="connsiteX100" fmla="*/ 1680059 w 3210409"/>
              <a:gd name="connsiteY100" fmla="*/ 1343025 h 1745313"/>
              <a:gd name="connsiteX101" fmla="*/ 1654659 w 3210409"/>
              <a:gd name="connsiteY101" fmla="*/ 1343025 h 1745313"/>
              <a:gd name="connsiteX102" fmla="*/ 1622909 w 3210409"/>
              <a:gd name="connsiteY102" fmla="*/ 1314450 h 1745313"/>
              <a:gd name="connsiteX103" fmla="*/ 1578459 w 3210409"/>
              <a:gd name="connsiteY103" fmla="*/ 1295400 h 1745313"/>
              <a:gd name="connsiteX104" fmla="*/ 1562584 w 3210409"/>
              <a:gd name="connsiteY104" fmla="*/ 1301750 h 1745313"/>
              <a:gd name="connsiteX105" fmla="*/ 1578459 w 3210409"/>
              <a:gd name="connsiteY105" fmla="*/ 1330325 h 1745313"/>
              <a:gd name="connsiteX106" fmla="*/ 1553059 w 3210409"/>
              <a:gd name="connsiteY106" fmla="*/ 1333500 h 1745313"/>
              <a:gd name="connsiteX107" fmla="*/ 1486384 w 3210409"/>
              <a:gd name="connsiteY107" fmla="*/ 1352550 h 1745313"/>
              <a:gd name="connsiteX108" fmla="*/ 1435584 w 3210409"/>
              <a:gd name="connsiteY108" fmla="*/ 1355725 h 1745313"/>
              <a:gd name="connsiteX109" fmla="*/ 1410184 w 3210409"/>
              <a:gd name="connsiteY109" fmla="*/ 1393825 h 1745313"/>
              <a:gd name="connsiteX110" fmla="*/ 1372084 w 3210409"/>
              <a:gd name="connsiteY110" fmla="*/ 1406525 h 1745313"/>
              <a:gd name="connsiteX111" fmla="*/ 1359384 w 3210409"/>
              <a:gd name="connsiteY111" fmla="*/ 1387475 h 1745313"/>
              <a:gd name="connsiteX112" fmla="*/ 1254609 w 3210409"/>
              <a:gd name="connsiteY112" fmla="*/ 1419225 h 1745313"/>
              <a:gd name="connsiteX113" fmla="*/ 1165709 w 3210409"/>
              <a:gd name="connsiteY113" fmla="*/ 1450975 h 1745313"/>
              <a:gd name="connsiteX114" fmla="*/ 1153009 w 3210409"/>
              <a:gd name="connsiteY114" fmla="*/ 1492250 h 1745313"/>
              <a:gd name="connsiteX115" fmla="*/ 1127609 w 3210409"/>
              <a:gd name="connsiteY115" fmla="*/ 1460500 h 1745313"/>
              <a:gd name="connsiteX116" fmla="*/ 1114909 w 3210409"/>
              <a:gd name="connsiteY116" fmla="*/ 1438275 h 1745313"/>
              <a:gd name="connsiteX117" fmla="*/ 1102209 w 3210409"/>
              <a:gd name="connsiteY117" fmla="*/ 1425575 h 1745313"/>
              <a:gd name="connsiteX118" fmla="*/ 1076809 w 3210409"/>
              <a:gd name="connsiteY118" fmla="*/ 1428750 h 1745313"/>
              <a:gd name="connsiteX119" fmla="*/ 1054584 w 3210409"/>
              <a:gd name="connsiteY119" fmla="*/ 1428750 h 1745313"/>
              <a:gd name="connsiteX120" fmla="*/ 1032359 w 3210409"/>
              <a:gd name="connsiteY120" fmla="*/ 1400175 h 1745313"/>
              <a:gd name="connsiteX121" fmla="*/ 994259 w 3210409"/>
              <a:gd name="connsiteY121" fmla="*/ 1397000 h 1745313"/>
              <a:gd name="connsiteX122" fmla="*/ 978384 w 3210409"/>
              <a:gd name="connsiteY122" fmla="*/ 1412875 h 1745313"/>
              <a:gd name="connsiteX123" fmla="*/ 965684 w 3210409"/>
              <a:gd name="connsiteY123" fmla="*/ 1422400 h 1745313"/>
              <a:gd name="connsiteX124" fmla="*/ 959334 w 3210409"/>
              <a:gd name="connsiteY124" fmla="*/ 1457325 h 1745313"/>
              <a:gd name="connsiteX125" fmla="*/ 933934 w 3210409"/>
              <a:gd name="connsiteY125" fmla="*/ 1476375 h 1745313"/>
              <a:gd name="connsiteX126" fmla="*/ 908534 w 3210409"/>
              <a:gd name="connsiteY126" fmla="*/ 1485900 h 1745313"/>
              <a:gd name="connsiteX127" fmla="*/ 895834 w 3210409"/>
              <a:gd name="connsiteY127" fmla="*/ 1498600 h 1745313"/>
              <a:gd name="connsiteX128" fmla="*/ 883134 w 3210409"/>
              <a:gd name="connsiteY128" fmla="*/ 1485900 h 1745313"/>
              <a:gd name="connsiteX129" fmla="*/ 879959 w 3210409"/>
              <a:gd name="connsiteY129" fmla="*/ 1466850 h 1745313"/>
              <a:gd name="connsiteX130" fmla="*/ 851384 w 3210409"/>
              <a:gd name="connsiteY130" fmla="*/ 1466850 h 1745313"/>
              <a:gd name="connsiteX131" fmla="*/ 848209 w 3210409"/>
              <a:gd name="connsiteY131" fmla="*/ 1438275 h 1745313"/>
              <a:gd name="connsiteX132" fmla="*/ 822809 w 3210409"/>
              <a:gd name="connsiteY132" fmla="*/ 1416050 h 1745313"/>
              <a:gd name="connsiteX133" fmla="*/ 797409 w 3210409"/>
              <a:gd name="connsiteY133" fmla="*/ 1371600 h 1745313"/>
              <a:gd name="connsiteX134" fmla="*/ 787884 w 3210409"/>
              <a:gd name="connsiteY134" fmla="*/ 1349375 h 1745313"/>
              <a:gd name="connsiteX135" fmla="*/ 749784 w 3210409"/>
              <a:gd name="connsiteY135" fmla="*/ 1358900 h 1745313"/>
              <a:gd name="connsiteX136" fmla="*/ 708509 w 3210409"/>
              <a:gd name="connsiteY136" fmla="*/ 1397000 h 1745313"/>
              <a:gd name="connsiteX137" fmla="*/ 676759 w 3210409"/>
              <a:gd name="connsiteY137" fmla="*/ 1403350 h 1745313"/>
              <a:gd name="connsiteX138" fmla="*/ 625959 w 3210409"/>
              <a:gd name="connsiteY138" fmla="*/ 1412875 h 1745313"/>
              <a:gd name="connsiteX139" fmla="*/ 645009 w 3210409"/>
              <a:gd name="connsiteY139" fmla="*/ 1425575 h 1745313"/>
              <a:gd name="connsiteX140" fmla="*/ 670409 w 3210409"/>
              <a:gd name="connsiteY140" fmla="*/ 1441450 h 1745313"/>
              <a:gd name="connsiteX141" fmla="*/ 635484 w 3210409"/>
              <a:gd name="connsiteY141" fmla="*/ 1460500 h 1745313"/>
              <a:gd name="connsiteX142" fmla="*/ 616434 w 3210409"/>
              <a:gd name="connsiteY142" fmla="*/ 1438275 h 1745313"/>
              <a:gd name="connsiteX143" fmla="*/ 591034 w 3210409"/>
              <a:gd name="connsiteY143" fmla="*/ 1431925 h 1745313"/>
              <a:gd name="connsiteX144" fmla="*/ 559284 w 3210409"/>
              <a:gd name="connsiteY144" fmla="*/ 1435100 h 1745313"/>
              <a:gd name="connsiteX145" fmla="*/ 556109 w 3210409"/>
              <a:gd name="connsiteY145" fmla="*/ 1419225 h 1745313"/>
              <a:gd name="connsiteX146" fmla="*/ 514834 w 3210409"/>
              <a:gd name="connsiteY146" fmla="*/ 1422400 h 1745313"/>
              <a:gd name="connsiteX147" fmla="*/ 483084 w 3210409"/>
              <a:gd name="connsiteY147" fmla="*/ 1431925 h 1745313"/>
              <a:gd name="connsiteX148" fmla="*/ 457684 w 3210409"/>
              <a:gd name="connsiteY148" fmla="*/ 1431925 h 1745313"/>
              <a:gd name="connsiteX149" fmla="*/ 425934 w 3210409"/>
              <a:gd name="connsiteY149" fmla="*/ 1431925 h 1745313"/>
              <a:gd name="connsiteX150" fmla="*/ 381484 w 3210409"/>
              <a:gd name="connsiteY150" fmla="*/ 1419225 h 1745313"/>
              <a:gd name="connsiteX151" fmla="*/ 343384 w 3210409"/>
              <a:gd name="connsiteY151" fmla="*/ 1428750 h 1745313"/>
              <a:gd name="connsiteX152" fmla="*/ 295759 w 3210409"/>
              <a:gd name="connsiteY152" fmla="*/ 1450975 h 1745313"/>
              <a:gd name="connsiteX153" fmla="*/ 254484 w 3210409"/>
              <a:gd name="connsiteY153" fmla="*/ 1466850 h 1745313"/>
              <a:gd name="connsiteX154" fmla="*/ 203684 w 3210409"/>
              <a:gd name="connsiteY154" fmla="*/ 1489075 h 1745313"/>
              <a:gd name="connsiteX155" fmla="*/ 143359 w 3210409"/>
              <a:gd name="connsiteY155" fmla="*/ 1517650 h 1745313"/>
              <a:gd name="connsiteX156" fmla="*/ 162409 w 3210409"/>
              <a:gd name="connsiteY156" fmla="*/ 1581150 h 1745313"/>
              <a:gd name="connsiteX157" fmla="*/ 127484 w 3210409"/>
              <a:gd name="connsiteY157" fmla="*/ 1562100 h 1745313"/>
              <a:gd name="connsiteX158" fmla="*/ 86209 w 3210409"/>
              <a:gd name="connsiteY158" fmla="*/ 1552575 h 1745313"/>
              <a:gd name="connsiteX159" fmla="*/ 83034 w 3210409"/>
              <a:gd name="connsiteY159" fmla="*/ 1530350 h 1745313"/>
              <a:gd name="connsiteX160" fmla="*/ 73509 w 3210409"/>
              <a:gd name="connsiteY160" fmla="*/ 1473200 h 1745313"/>
              <a:gd name="connsiteX161" fmla="*/ 57634 w 3210409"/>
              <a:gd name="connsiteY161" fmla="*/ 1463675 h 1745313"/>
              <a:gd name="connsiteX162" fmla="*/ 57634 w 3210409"/>
              <a:gd name="connsiteY162" fmla="*/ 1438275 h 1745313"/>
              <a:gd name="connsiteX163" fmla="*/ 76684 w 3210409"/>
              <a:gd name="connsiteY163" fmla="*/ 1397000 h 1745313"/>
              <a:gd name="connsiteX164" fmla="*/ 86209 w 3210409"/>
              <a:gd name="connsiteY164" fmla="*/ 1362075 h 1745313"/>
              <a:gd name="connsiteX165" fmla="*/ 70334 w 3210409"/>
              <a:gd name="connsiteY165" fmla="*/ 1339850 h 1745313"/>
              <a:gd name="connsiteX166" fmla="*/ 41759 w 3210409"/>
              <a:gd name="connsiteY166" fmla="*/ 1323975 h 1745313"/>
              <a:gd name="connsiteX167" fmla="*/ 19534 w 3210409"/>
              <a:gd name="connsiteY167" fmla="*/ 1263650 h 1745313"/>
              <a:gd name="connsiteX168" fmla="*/ 13184 w 3210409"/>
              <a:gd name="connsiteY168" fmla="*/ 1235075 h 1745313"/>
              <a:gd name="connsiteX169" fmla="*/ 484 w 3210409"/>
              <a:gd name="connsiteY169" fmla="*/ 1200150 h 1745313"/>
              <a:gd name="connsiteX170" fmla="*/ 3659 w 3210409"/>
              <a:gd name="connsiteY170" fmla="*/ 1171575 h 1745313"/>
              <a:gd name="connsiteX171" fmla="*/ 13184 w 3210409"/>
              <a:gd name="connsiteY171" fmla="*/ 1155700 h 1745313"/>
              <a:gd name="connsiteX172" fmla="*/ 13184 w 3210409"/>
              <a:gd name="connsiteY172" fmla="*/ 1130300 h 1745313"/>
              <a:gd name="connsiteX173" fmla="*/ 32234 w 3210409"/>
              <a:gd name="connsiteY173" fmla="*/ 1092200 h 1745313"/>
              <a:gd name="connsiteX174" fmla="*/ 25884 w 3210409"/>
              <a:gd name="connsiteY174" fmla="*/ 1057275 h 1745313"/>
              <a:gd name="connsiteX175" fmla="*/ 16359 w 3210409"/>
              <a:gd name="connsiteY175" fmla="*/ 1028700 h 1745313"/>
              <a:gd name="connsiteX176" fmla="*/ 35409 w 3210409"/>
              <a:gd name="connsiteY176" fmla="*/ 1016000 h 1745313"/>
              <a:gd name="connsiteX177" fmla="*/ 67159 w 3210409"/>
              <a:gd name="connsiteY177" fmla="*/ 977900 h 1745313"/>
              <a:gd name="connsiteX178" fmla="*/ 83034 w 3210409"/>
              <a:gd name="connsiteY178" fmla="*/ 965200 h 1745313"/>
              <a:gd name="connsiteX179" fmla="*/ 102084 w 3210409"/>
              <a:gd name="connsiteY179" fmla="*/ 920750 h 1745313"/>
              <a:gd name="connsiteX180" fmla="*/ 111609 w 3210409"/>
              <a:gd name="connsiteY180" fmla="*/ 895350 h 1745313"/>
              <a:gd name="connsiteX181" fmla="*/ 95734 w 3210409"/>
              <a:gd name="connsiteY181" fmla="*/ 796925 h 1745313"/>
              <a:gd name="connsiteX182" fmla="*/ 114784 w 3210409"/>
              <a:gd name="connsiteY182" fmla="*/ 758825 h 1745313"/>
              <a:gd name="connsiteX183" fmla="*/ 137009 w 3210409"/>
              <a:gd name="connsiteY183" fmla="*/ 749300 h 1745313"/>
              <a:gd name="connsiteX184" fmla="*/ 159234 w 3210409"/>
              <a:gd name="connsiteY184" fmla="*/ 752475 h 1745313"/>
              <a:gd name="connsiteX185" fmla="*/ 184634 w 3210409"/>
              <a:gd name="connsiteY185" fmla="*/ 765175 h 1745313"/>
              <a:gd name="connsiteX186" fmla="*/ 203684 w 3210409"/>
              <a:gd name="connsiteY186" fmla="*/ 774700 h 1745313"/>
              <a:gd name="connsiteX187" fmla="*/ 244959 w 3210409"/>
              <a:gd name="connsiteY187" fmla="*/ 774700 h 1745313"/>
              <a:gd name="connsiteX188" fmla="*/ 273534 w 3210409"/>
              <a:gd name="connsiteY188" fmla="*/ 771525 h 1745313"/>
              <a:gd name="connsiteX189" fmla="*/ 273534 w 3210409"/>
              <a:gd name="connsiteY189" fmla="*/ 749300 h 1745313"/>
              <a:gd name="connsiteX190" fmla="*/ 260834 w 3210409"/>
              <a:gd name="connsiteY190" fmla="*/ 736600 h 1745313"/>
              <a:gd name="connsiteX191" fmla="*/ 279884 w 3210409"/>
              <a:gd name="connsiteY191" fmla="*/ 717550 h 1745313"/>
              <a:gd name="connsiteX192" fmla="*/ 314809 w 3210409"/>
              <a:gd name="connsiteY192" fmla="*/ 704850 h 1745313"/>
              <a:gd name="connsiteX193" fmla="*/ 327509 w 3210409"/>
              <a:gd name="connsiteY193" fmla="*/ 695325 h 1745313"/>
              <a:gd name="connsiteX194" fmla="*/ 340209 w 3210409"/>
              <a:gd name="connsiteY194" fmla="*/ 676275 h 1745313"/>
              <a:gd name="connsiteX195" fmla="*/ 343384 w 3210409"/>
              <a:gd name="connsiteY195" fmla="*/ 631825 h 1745313"/>
              <a:gd name="connsiteX196" fmla="*/ 333859 w 3210409"/>
              <a:gd name="connsiteY196" fmla="*/ 619125 h 1745313"/>
              <a:gd name="connsiteX197" fmla="*/ 311634 w 3210409"/>
              <a:gd name="connsiteY197" fmla="*/ 600075 h 1745313"/>
              <a:gd name="connsiteX198" fmla="*/ 308459 w 3210409"/>
              <a:gd name="connsiteY198" fmla="*/ 571500 h 1745313"/>
              <a:gd name="connsiteX199" fmla="*/ 327509 w 3210409"/>
              <a:gd name="connsiteY199" fmla="*/ 549275 h 1745313"/>
              <a:gd name="connsiteX200" fmla="*/ 359259 w 3210409"/>
              <a:gd name="connsiteY200" fmla="*/ 549275 h 1745313"/>
              <a:gd name="connsiteX201" fmla="*/ 365609 w 3210409"/>
              <a:gd name="connsiteY201" fmla="*/ 498475 h 1745313"/>
              <a:gd name="connsiteX202" fmla="*/ 384659 w 3210409"/>
              <a:gd name="connsiteY202" fmla="*/ 466725 h 1745313"/>
              <a:gd name="connsiteX203" fmla="*/ 394184 w 3210409"/>
              <a:gd name="connsiteY203" fmla="*/ 438150 h 1745313"/>
              <a:gd name="connsiteX204" fmla="*/ 413234 w 3210409"/>
              <a:gd name="connsiteY204" fmla="*/ 425450 h 1745313"/>
              <a:gd name="connsiteX205" fmla="*/ 403709 w 3210409"/>
              <a:gd name="connsiteY205" fmla="*/ 400050 h 1745313"/>
              <a:gd name="connsiteX206" fmla="*/ 384659 w 3210409"/>
              <a:gd name="connsiteY206" fmla="*/ 387350 h 1745313"/>
              <a:gd name="connsiteX207" fmla="*/ 410059 w 3210409"/>
              <a:gd name="connsiteY207" fmla="*/ 371475 h 1745313"/>
              <a:gd name="connsiteX208" fmla="*/ 410059 w 3210409"/>
              <a:gd name="connsiteY208" fmla="*/ 342900 h 1745313"/>
              <a:gd name="connsiteX0" fmla="*/ 2934184 w 3210409"/>
              <a:gd name="connsiteY0" fmla="*/ 0 h 1745313"/>
              <a:gd name="connsiteX1" fmla="*/ 2975459 w 3210409"/>
              <a:gd name="connsiteY1" fmla="*/ 33337 h 1745313"/>
              <a:gd name="connsiteX2" fmla="*/ 3016734 w 3210409"/>
              <a:gd name="connsiteY2" fmla="*/ 107950 h 1745313"/>
              <a:gd name="connsiteX3" fmla="*/ 3087378 w 3210409"/>
              <a:gd name="connsiteY3" fmla="*/ 118269 h 1745313"/>
              <a:gd name="connsiteX4" fmla="*/ 3134209 w 3210409"/>
              <a:gd name="connsiteY4" fmla="*/ 152400 h 1745313"/>
              <a:gd name="connsiteX5" fmla="*/ 3178659 w 3210409"/>
              <a:gd name="connsiteY5" fmla="*/ 184150 h 1745313"/>
              <a:gd name="connsiteX6" fmla="*/ 3200884 w 3210409"/>
              <a:gd name="connsiteY6" fmla="*/ 215900 h 1745313"/>
              <a:gd name="connsiteX7" fmla="*/ 3194534 w 3210409"/>
              <a:gd name="connsiteY7" fmla="*/ 251619 h 1745313"/>
              <a:gd name="connsiteX8" fmla="*/ 3210409 w 3210409"/>
              <a:gd name="connsiteY8" fmla="*/ 301625 h 1745313"/>
              <a:gd name="connsiteX9" fmla="*/ 3194534 w 3210409"/>
              <a:gd name="connsiteY9" fmla="*/ 333375 h 1745313"/>
              <a:gd name="connsiteX10" fmla="*/ 3191359 w 3210409"/>
              <a:gd name="connsiteY10" fmla="*/ 374650 h 1745313"/>
              <a:gd name="connsiteX11" fmla="*/ 3207234 w 3210409"/>
              <a:gd name="connsiteY11" fmla="*/ 396875 h 1745313"/>
              <a:gd name="connsiteX12" fmla="*/ 3185803 w 3210409"/>
              <a:gd name="connsiteY12" fmla="*/ 440531 h 1745313"/>
              <a:gd name="connsiteX13" fmla="*/ 3178659 w 3210409"/>
              <a:gd name="connsiteY13" fmla="*/ 460375 h 1745313"/>
              <a:gd name="connsiteX14" fmla="*/ 3191359 w 3210409"/>
              <a:gd name="connsiteY14" fmla="*/ 527050 h 1745313"/>
              <a:gd name="connsiteX15" fmla="*/ 3184215 w 3210409"/>
              <a:gd name="connsiteY15" fmla="*/ 554831 h 1745313"/>
              <a:gd name="connsiteX16" fmla="*/ 3157228 w 3210409"/>
              <a:gd name="connsiteY16" fmla="*/ 578644 h 1745313"/>
              <a:gd name="connsiteX17" fmla="*/ 3123891 w 3210409"/>
              <a:gd name="connsiteY17" fmla="*/ 596107 h 1745313"/>
              <a:gd name="connsiteX18" fmla="*/ 3083409 w 3210409"/>
              <a:gd name="connsiteY18" fmla="*/ 609600 h 1745313"/>
              <a:gd name="connsiteX19" fmla="*/ 3064359 w 3210409"/>
              <a:gd name="connsiteY19" fmla="*/ 638175 h 1745313"/>
              <a:gd name="connsiteX20" fmla="*/ 3023084 w 3210409"/>
              <a:gd name="connsiteY20" fmla="*/ 676275 h 1745313"/>
              <a:gd name="connsiteX21" fmla="*/ 2994509 w 3210409"/>
              <a:gd name="connsiteY21" fmla="*/ 682625 h 1745313"/>
              <a:gd name="connsiteX22" fmla="*/ 2937359 w 3210409"/>
              <a:gd name="connsiteY22" fmla="*/ 673100 h 1745313"/>
              <a:gd name="connsiteX23" fmla="*/ 2896085 w 3210409"/>
              <a:gd name="connsiteY23" fmla="*/ 680244 h 1745313"/>
              <a:gd name="connsiteX24" fmla="*/ 2877034 w 3210409"/>
              <a:gd name="connsiteY24" fmla="*/ 701675 h 1745313"/>
              <a:gd name="connsiteX25" fmla="*/ 2823059 w 3210409"/>
              <a:gd name="connsiteY25" fmla="*/ 730250 h 1745313"/>
              <a:gd name="connsiteX26" fmla="*/ 2788134 w 3210409"/>
              <a:gd name="connsiteY26" fmla="*/ 746125 h 1745313"/>
              <a:gd name="connsiteX27" fmla="*/ 2756384 w 3210409"/>
              <a:gd name="connsiteY27" fmla="*/ 727075 h 1745313"/>
              <a:gd name="connsiteX28" fmla="*/ 2737334 w 3210409"/>
              <a:gd name="connsiteY28" fmla="*/ 749300 h 1745313"/>
              <a:gd name="connsiteX29" fmla="*/ 2708759 w 3210409"/>
              <a:gd name="connsiteY29" fmla="*/ 774700 h 1745313"/>
              <a:gd name="connsiteX30" fmla="*/ 2680184 w 3210409"/>
              <a:gd name="connsiteY30" fmla="*/ 758825 h 1745313"/>
              <a:gd name="connsiteX31" fmla="*/ 2661134 w 3210409"/>
              <a:gd name="connsiteY31" fmla="*/ 787400 h 1745313"/>
              <a:gd name="connsiteX32" fmla="*/ 2629384 w 3210409"/>
              <a:gd name="connsiteY32" fmla="*/ 784225 h 1745313"/>
              <a:gd name="connsiteX33" fmla="*/ 2629384 w 3210409"/>
              <a:gd name="connsiteY33" fmla="*/ 771525 h 1745313"/>
              <a:gd name="connsiteX34" fmla="*/ 2600809 w 3210409"/>
              <a:gd name="connsiteY34" fmla="*/ 771525 h 1745313"/>
              <a:gd name="connsiteX35" fmla="*/ 2581759 w 3210409"/>
              <a:gd name="connsiteY35" fmla="*/ 762000 h 1745313"/>
              <a:gd name="connsiteX36" fmla="*/ 2559534 w 3210409"/>
              <a:gd name="connsiteY36" fmla="*/ 768350 h 1745313"/>
              <a:gd name="connsiteX37" fmla="*/ 2492859 w 3210409"/>
              <a:gd name="connsiteY37" fmla="*/ 803275 h 1745313"/>
              <a:gd name="connsiteX38" fmla="*/ 2472223 w 3210409"/>
              <a:gd name="connsiteY38" fmla="*/ 813594 h 1745313"/>
              <a:gd name="connsiteX39" fmla="*/ 2470634 w 3210409"/>
              <a:gd name="connsiteY39" fmla="*/ 841375 h 1745313"/>
              <a:gd name="connsiteX40" fmla="*/ 2432534 w 3210409"/>
              <a:gd name="connsiteY40" fmla="*/ 863600 h 1745313"/>
              <a:gd name="connsiteX41" fmla="*/ 2413484 w 3210409"/>
              <a:gd name="connsiteY41" fmla="*/ 879475 h 1745313"/>
              <a:gd name="connsiteX42" fmla="*/ 2410309 w 3210409"/>
              <a:gd name="connsiteY42" fmla="*/ 904875 h 1745313"/>
              <a:gd name="connsiteX43" fmla="*/ 2365859 w 3210409"/>
              <a:gd name="connsiteY43" fmla="*/ 908050 h 1745313"/>
              <a:gd name="connsiteX44" fmla="*/ 2362684 w 3210409"/>
              <a:gd name="connsiteY44" fmla="*/ 946150 h 1745313"/>
              <a:gd name="connsiteX45" fmla="*/ 2349984 w 3210409"/>
              <a:gd name="connsiteY45" fmla="*/ 971550 h 1745313"/>
              <a:gd name="connsiteX46" fmla="*/ 2330934 w 3210409"/>
              <a:gd name="connsiteY46" fmla="*/ 981075 h 1745313"/>
              <a:gd name="connsiteX47" fmla="*/ 2296009 w 3210409"/>
              <a:gd name="connsiteY47" fmla="*/ 981075 h 1745313"/>
              <a:gd name="connsiteX48" fmla="*/ 2286484 w 3210409"/>
              <a:gd name="connsiteY48" fmla="*/ 1012825 h 1745313"/>
              <a:gd name="connsiteX49" fmla="*/ 2267434 w 3210409"/>
              <a:gd name="connsiteY49" fmla="*/ 1031875 h 1745313"/>
              <a:gd name="connsiteX50" fmla="*/ 2238859 w 3210409"/>
              <a:gd name="connsiteY50" fmla="*/ 1050925 h 1745313"/>
              <a:gd name="connsiteX51" fmla="*/ 2238859 w 3210409"/>
              <a:gd name="connsiteY51" fmla="*/ 1069975 h 1745313"/>
              <a:gd name="connsiteX52" fmla="*/ 2280134 w 3210409"/>
              <a:gd name="connsiteY52" fmla="*/ 1117600 h 1745313"/>
              <a:gd name="connsiteX53" fmla="*/ 2305534 w 3210409"/>
              <a:gd name="connsiteY53" fmla="*/ 1165225 h 1745313"/>
              <a:gd name="connsiteX54" fmla="*/ 2311884 w 3210409"/>
              <a:gd name="connsiteY54" fmla="*/ 1187450 h 1745313"/>
              <a:gd name="connsiteX55" fmla="*/ 2302359 w 3210409"/>
              <a:gd name="connsiteY55" fmla="*/ 1193800 h 1745313"/>
              <a:gd name="connsiteX56" fmla="*/ 2334109 w 3210409"/>
              <a:gd name="connsiteY56" fmla="*/ 1209675 h 1745313"/>
              <a:gd name="connsiteX57" fmla="*/ 2362684 w 3210409"/>
              <a:gd name="connsiteY57" fmla="*/ 1295400 h 1745313"/>
              <a:gd name="connsiteX58" fmla="*/ 2369034 w 3210409"/>
              <a:gd name="connsiteY58" fmla="*/ 1343025 h 1745313"/>
              <a:gd name="connsiteX59" fmla="*/ 2369034 w 3210409"/>
              <a:gd name="connsiteY59" fmla="*/ 1371600 h 1745313"/>
              <a:gd name="connsiteX60" fmla="*/ 2423009 w 3210409"/>
              <a:gd name="connsiteY60" fmla="*/ 1406525 h 1745313"/>
              <a:gd name="connsiteX61" fmla="*/ 2448409 w 3210409"/>
              <a:gd name="connsiteY61" fmla="*/ 1435100 h 1745313"/>
              <a:gd name="connsiteX62" fmla="*/ 2492859 w 3210409"/>
              <a:gd name="connsiteY62" fmla="*/ 1454150 h 1745313"/>
              <a:gd name="connsiteX63" fmla="*/ 2518259 w 3210409"/>
              <a:gd name="connsiteY63" fmla="*/ 1511300 h 1745313"/>
              <a:gd name="connsiteX64" fmla="*/ 2496034 w 3210409"/>
              <a:gd name="connsiteY64" fmla="*/ 1562100 h 1745313"/>
              <a:gd name="connsiteX65" fmla="*/ 2559534 w 3210409"/>
              <a:gd name="connsiteY65" fmla="*/ 1616075 h 1745313"/>
              <a:gd name="connsiteX66" fmla="*/ 2502384 w 3210409"/>
              <a:gd name="connsiteY66" fmla="*/ 1736725 h 1745313"/>
              <a:gd name="connsiteX67" fmla="*/ 2457934 w 3210409"/>
              <a:gd name="connsiteY67" fmla="*/ 1733550 h 1745313"/>
              <a:gd name="connsiteX68" fmla="*/ 2378559 w 3210409"/>
              <a:gd name="connsiteY68" fmla="*/ 1717675 h 1745313"/>
              <a:gd name="connsiteX69" fmla="*/ 2318234 w 3210409"/>
              <a:gd name="connsiteY69" fmla="*/ 1711325 h 1745313"/>
              <a:gd name="connsiteX70" fmla="*/ 2305534 w 3210409"/>
              <a:gd name="connsiteY70" fmla="*/ 1730375 h 1745313"/>
              <a:gd name="connsiteX71" fmla="*/ 2264259 w 3210409"/>
              <a:gd name="connsiteY71" fmla="*/ 1708150 h 1745313"/>
              <a:gd name="connsiteX72" fmla="*/ 2226159 w 3210409"/>
              <a:gd name="connsiteY72" fmla="*/ 1685925 h 1745313"/>
              <a:gd name="connsiteX73" fmla="*/ 2207109 w 3210409"/>
              <a:gd name="connsiteY73" fmla="*/ 1657350 h 1745313"/>
              <a:gd name="connsiteX74" fmla="*/ 2188059 w 3210409"/>
              <a:gd name="connsiteY74" fmla="*/ 1647825 h 1745313"/>
              <a:gd name="connsiteX75" fmla="*/ 2194409 w 3210409"/>
              <a:gd name="connsiteY75" fmla="*/ 1631950 h 1745313"/>
              <a:gd name="connsiteX76" fmla="*/ 2213459 w 3210409"/>
              <a:gd name="connsiteY76" fmla="*/ 1616075 h 1745313"/>
              <a:gd name="connsiteX77" fmla="*/ 2194409 w 3210409"/>
              <a:gd name="connsiteY77" fmla="*/ 1606550 h 1745313"/>
              <a:gd name="connsiteX78" fmla="*/ 2200759 w 3210409"/>
              <a:gd name="connsiteY78" fmla="*/ 1593850 h 1745313"/>
              <a:gd name="connsiteX79" fmla="*/ 2169009 w 3210409"/>
              <a:gd name="connsiteY79" fmla="*/ 1587500 h 1745313"/>
              <a:gd name="connsiteX80" fmla="*/ 2134084 w 3210409"/>
              <a:gd name="connsiteY80" fmla="*/ 1562100 h 1745313"/>
              <a:gd name="connsiteX81" fmla="*/ 2073759 w 3210409"/>
              <a:gd name="connsiteY81" fmla="*/ 1527175 h 1745313"/>
              <a:gd name="connsiteX82" fmla="*/ 2054709 w 3210409"/>
              <a:gd name="connsiteY82" fmla="*/ 1527175 h 1745313"/>
              <a:gd name="connsiteX83" fmla="*/ 2083284 w 3210409"/>
              <a:gd name="connsiteY83" fmla="*/ 1593850 h 1745313"/>
              <a:gd name="connsiteX84" fmla="*/ 2042009 w 3210409"/>
              <a:gd name="connsiteY84" fmla="*/ 1593850 h 1745313"/>
              <a:gd name="connsiteX85" fmla="*/ 2029309 w 3210409"/>
              <a:gd name="connsiteY85" fmla="*/ 1616075 h 1745313"/>
              <a:gd name="connsiteX86" fmla="*/ 2007084 w 3210409"/>
              <a:gd name="connsiteY86" fmla="*/ 1612900 h 1745313"/>
              <a:gd name="connsiteX87" fmla="*/ 1978509 w 3210409"/>
              <a:gd name="connsiteY87" fmla="*/ 1571625 h 1745313"/>
              <a:gd name="connsiteX88" fmla="*/ 1962634 w 3210409"/>
              <a:gd name="connsiteY88" fmla="*/ 1536700 h 1745313"/>
              <a:gd name="connsiteX89" fmla="*/ 1918184 w 3210409"/>
              <a:gd name="connsiteY89" fmla="*/ 1517650 h 1745313"/>
              <a:gd name="connsiteX90" fmla="*/ 1918184 w 3210409"/>
              <a:gd name="connsiteY90" fmla="*/ 1501775 h 1745313"/>
              <a:gd name="connsiteX91" fmla="*/ 1956284 w 3210409"/>
              <a:gd name="connsiteY91" fmla="*/ 1470025 h 1745313"/>
              <a:gd name="connsiteX92" fmla="*/ 1943584 w 3210409"/>
              <a:gd name="connsiteY92" fmla="*/ 1425575 h 1745313"/>
              <a:gd name="connsiteX93" fmla="*/ 1921359 w 3210409"/>
              <a:gd name="connsiteY93" fmla="*/ 1425575 h 1745313"/>
              <a:gd name="connsiteX94" fmla="*/ 1905484 w 3210409"/>
              <a:gd name="connsiteY94" fmla="*/ 1435100 h 1745313"/>
              <a:gd name="connsiteX95" fmla="*/ 1867384 w 3210409"/>
              <a:gd name="connsiteY95" fmla="*/ 1412875 h 1745313"/>
              <a:gd name="connsiteX96" fmla="*/ 1829284 w 3210409"/>
              <a:gd name="connsiteY96" fmla="*/ 1384300 h 1745313"/>
              <a:gd name="connsiteX97" fmla="*/ 1813409 w 3210409"/>
              <a:gd name="connsiteY97" fmla="*/ 1377950 h 1745313"/>
              <a:gd name="connsiteX98" fmla="*/ 1781659 w 3210409"/>
              <a:gd name="connsiteY98" fmla="*/ 1365250 h 1745313"/>
              <a:gd name="connsiteX99" fmla="*/ 1765784 w 3210409"/>
              <a:gd name="connsiteY99" fmla="*/ 1339850 h 1745313"/>
              <a:gd name="connsiteX100" fmla="*/ 1695934 w 3210409"/>
              <a:gd name="connsiteY100" fmla="*/ 1336675 h 1745313"/>
              <a:gd name="connsiteX101" fmla="*/ 1680059 w 3210409"/>
              <a:gd name="connsiteY101" fmla="*/ 1343025 h 1745313"/>
              <a:gd name="connsiteX102" fmla="*/ 1654659 w 3210409"/>
              <a:gd name="connsiteY102" fmla="*/ 1343025 h 1745313"/>
              <a:gd name="connsiteX103" fmla="*/ 1622909 w 3210409"/>
              <a:gd name="connsiteY103" fmla="*/ 1314450 h 1745313"/>
              <a:gd name="connsiteX104" fmla="*/ 1578459 w 3210409"/>
              <a:gd name="connsiteY104" fmla="*/ 1295400 h 1745313"/>
              <a:gd name="connsiteX105" fmla="*/ 1562584 w 3210409"/>
              <a:gd name="connsiteY105" fmla="*/ 1301750 h 1745313"/>
              <a:gd name="connsiteX106" fmla="*/ 1578459 w 3210409"/>
              <a:gd name="connsiteY106" fmla="*/ 1330325 h 1745313"/>
              <a:gd name="connsiteX107" fmla="*/ 1553059 w 3210409"/>
              <a:gd name="connsiteY107" fmla="*/ 1333500 h 1745313"/>
              <a:gd name="connsiteX108" fmla="*/ 1486384 w 3210409"/>
              <a:gd name="connsiteY108" fmla="*/ 1352550 h 1745313"/>
              <a:gd name="connsiteX109" fmla="*/ 1435584 w 3210409"/>
              <a:gd name="connsiteY109" fmla="*/ 1355725 h 1745313"/>
              <a:gd name="connsiteX110" fmla="*/ 1410184 w 3210409"/>
              <a:gd name="connsiteY110" fmla="*/ 1393825 h 1745313"/>
              <a:gd name="connsiteX111" fmla="*/ 1372084 w 3210409"/>
              <a:gd name="connsiteY111" fmla="*/ 1406525 h 1745313"/>
              <a:gd name="connsiteX112" fmla="*/ 1359384 w 3210409"/>
              <a:gd name="connsiteY112" fmla="*/ 1387475 h 1745313"/>
              <a:gd name="connsiteX113" fmla="*/ 1254609 w 3210409"/>
              <a:gd name="connsiteY113" fmla="*/ 1419225 h 1745313"/>
              <a:gd name="connsiteX114" fmla="*/ 1165709 w 3210409"/>
              <a:gd name="connsiteY114" fmla="*/ 1450975 h 1745313"/>
              <a:gd name="connsiteX115" fmla="*/ 1153009 w 3210409"/>
              <a:gd name="connsiteY115" fmla="*/ 1492250 h 1745313"/>
              <a:gd name="connsiteX116" fmla="*/ 1127609 w 3210409"/>
              <a:gd name="connsiteY116" fmla="*/ 1460500 h 1745313"/>
              <a:gd name="connsiteX117" fmla="*/ 1114909 w 3210409"/>
              <a:gd name="connsiteY117" fmla="*/ 1438275 h 1745313"/>
              <a:gd name="connsiteX118" fmla="*/ 1102209 w 3210409"/>
              <a:gd name="connsiteY118" fmla="*/ 1425575 h 1745313"/>
              <a:gd name="connsiteX119" fmla="*/ 1076809 w 3210409"/>
              <a:gd name="connsiteY119" fmla="*/ 1428750 h 1745313"/>
              <a:gd name="connsiteX120" fmla="*/ 1054584 w 3210409"/>
              <a:gd name="connsiteY120" fmla="*/ 1428750 h 1745313"/>
              <a:gd name="connsiteX121" fmla="*/ 1032359 w 3210409"/>
              <a:gd name="connsiteY121" fmla="*/ 1400175 h 1745313"/>
              <a:gd name="connsiteX122" fmla="*/ 994259 w 3210409"/>
              <a:gd name="connsiteY122" fmla="*/ 1397000 h 1745313"/>
              <a:gd name="connsiteX123" fmla="*/ 978384 w 3210409"/>
              <a:gd name="connsiteY123" fmla="*/ 1412875 h 1745313"/>
              <a:gd name="connsiteX124" fmla="*/ 965684 w 3210409"/>
              <a:gd name="connsiteY124" fmla="*/ 1422400 h 1745313"/>
              <a:gd name="connsiteX125" fmla="*/ 959334 w 3210409"/>
              <a:gd name="connsiteY125" fmla="*/ 1457325 h 1745313"/>
              <a:gd name="connsiteX126" fmla="*/ 933934 w 3210409"/>
              <a:gd name="connsiteY126" fmla="*/ 1476375 h 1745313"/>
              <a:gd name="connsiteX127" fmla="*/ 908534 w 3210409"/>
              <a:gd name="connsiteY127" fmla="*/ 1485900 h 1745313"/>
              <a:gd name="connsiteX128" fmla="*/ 895834 w 3210409"/>
              <a:gd name="connsiteY128" fmla="*/ 1498600 h 1745313"/>
              <a:gd name="connsiteX129" fmla="*/ 883134 w 3210409"/>
              <a:gd name="connsiteY129" fmla="*/ 1485900 h 1745313"/>
              <a:gd name="connsiteX130" fmla="*/ 879959 w 3210409"/>
              <a:gd name="connsiteY130" fmla="*/ 1466850 h 1745313"/>
              <a:gd name="connsiteX131" fmla="*/ 851384 w 3210409"/>
              <a:gd name="connsiteY131" fmla="*/ 1466850 h 1745313"/>
              <a:gd name="connsiteX132" fmla="*/ 848209 w 3210409"/>
              <a:gd name="connsiteY132" fmla="*/ 1438275 h 1745313"/>
              <a:gd name="connsiteX133" fmla="*/ 822809 w 3210409"/>
              <a:gd name="connsiteY133" fmla="*/ 1416050 h 1745313"/>
              <a:gd name="connsiteX134" fmla="*/ 797409 w 3210409"/>
              <a:gd name="connsiteY134" fmla="*/ 1371600 h 1745313"/>
              <a:gd name="connsiteX135" fmla="*/ 787884 w 3210409"/>
              <a:gd name="connsiteY135" fmla="*/ 1349375 h 1745313"/>
              <a:gd name="connsiteX136" fmla="*/ 749784 w 3210409"/>
              <a:gd name="connsiteY136" fmla="*/ 1358900 h 1745313"/>
              <a:gd name="connsiteX137" fmla="*/ 708509 w 3210409"/>
              <a:gd name="connsiteY137" fmla="*/ 1397000 h 1745313"/>
              <a:gd name="connsiteX138" fmla="*/ 676759 w 3210409"/>
              <a:gd name="connsiteY138" fmla="*/ 1403350 h 1745313"/>
              <a:gd name="connsiteX139" fmla="*/ 625959 w 3210409"/>
              <a:gd name="connsiteY139" fmla="*/ 1412875 h 1745313"/>
              <a:gd name="connsiteX140" fmla="*/ 645009 w 3210409"/>
              <a:gd name="connsiteY140" fmla="*/ 1425575 h 1745313"/>
              <a:gd name="connsiteX141" fmla="*/ 670409 w 3210409"/>
              <a:gd name="connsiteY141" fmla="*/ 1441450 h 1745313"/>
              <a:gd name="connsiteX142" fmla="*/ 635484 w 3210409"/>
              <a:gd name="connsiteY142" fmla="*/ 1460500 h 1745313"/>
              <a:gd name="connsiteX143" fmla="*/ 616434 w 3210409"/>
              <a:gd name="connsiteY143" fmla="*/ 1438275 h 1745313"/>
              <a:gd name="connsiteX144" fmla="*/ 591034 w 3210409"/>
              <a:gd name="connsiteY144" fmla="*/ 1431925 h 1745313"/>
              <a:gd name="connsiteX145" fmla="*/ 559284 w 3210409"/>
              <a:gd name="connsiteY145" fmla="*/ 1435100 h 1745313"/>
              <a:gd name="connsiteX146" fmla="*/ 556109 w 3210409"/>
              <a:gd name="connsiteY146" fmla="*/ 1419225 h 1745313"/>
              <a:gd name="connsiteX147" fmla="*/ 514834 w 3210409"/>
              <a:gd name="connsiteY147" fmla="*/ 1422400 h 1745313"/>
              <a:gd name="connsiteX148" fmla="*/ 483084 w 3210409"/>
              <a:gd name="connsiteY148" fmla="*/ 1431925 h 1745313"/>
              <a:gd name="connsiteX149" fmla="*/ 457684 w 3210409"/>
              <a:gd name="connsiteY149" fmla="*/ 1431925 h 1745313"/>
              <a:gd name="connsiteX150" fmla="*/ 425934 w 3210409"/>
              <a:gd name="connsiteY150" fmla="*/ 1431925 h 1745313"/>
              <a:gd name="connsiteX151" fmla="*/ 381484 w 3210409"/>
              <a:gd name="connsiteY151" fmla="*/ 1419225 h 1745313"/>
              <a:gd name="connsiteX152" fmla="*/ 343384 w 3210409"/>
              <a:gd name="connsiteY152" fmla="*/ 1428750 h 1745313"/>
              <a:gd name="connsiteX153" fmla="*/ 295759 w 3210409"/>
              <a:gd name="connsiteY153" fmla="*/ 1450975 h 1745313"/>
              <a:gd name="connsiteX154" fmla="*/ 254484 w 3210409"/>
              <a:gd name="connsiteY154" fmla="*/ 1466850 h 1745313"/>
              <a:gd name="connsiteX155" fmla="*/ 203684 w 3210409"/>
              <a:gd name="connsiteY155" fmla="*/ 1489075 h 1745313"/>
              <a:gd name="connsiteX156" fmla="*/ 143359 w 3210409"/>
              <a:gd name="connsiteY156" fmla="*/ 1517650 h 1745313"/>
              <a:gd name="connsiteX157" fmla="*/ 162409 w 3210409"/>
              <a:gd name="connsiteY157" fmla="*/ 1581150 h 1745313"/>
              <a:gd name="connsiteX158" fmla="*/ 127484 w 3210409"/>
              <a:gd name="connsiteY158" fmla="*/ 1562100 h 1745313"/>
              <a:gd name="connsiteX159" fmla="*/ 86209 w 3210409"/>
              <a:gd name="connsiteY159" fmla="*/ 1552575 h 1745313"/>
              <a:gd name="connsiteX160" fmla="*/ 83034 w 3210409"/>
              <a:gd name="connsiteY160" fmla="*/ 1530350 h 1745313"/>
              <a:gd name="connsiteX161" fmla="*/ 73509 w 3210409"/>
              <a:gd name="connsiteY161" fmla="*/ 1473200 h 1745313"/>
              <a:gd name="connsiteX162" fmla="*/ 57634 w 3210409"/>
              <a:gd name="connsiteY162" fmla="*/ 1463675 h 1745313"/>
              <a:gd name="connsiteX163" fmla="*/ 57634 w 3210409"/>
              <a:gd name="connsiteY163" fmla="*/ 1438275 h 1745313"/>
              <a:gd name="connsiteX164" fmla="*/ 76684 w 3210409"/>
              <a:gd name="connsiteY164" fmla="*/ 1397000 h 1745313"/>
              <a:gd name="connsiteX165" fmla="*/ 86209 w 3210409"/>
              <a:gd name="connsiteY165" fmla="*/ 1362075 h 1745313"/>
              <a:gd name="connsiteX166" fmla="*/ 70334 w 3210409"/>
              <a:gd name="connsiteY166" fmla="*/ 1339850 h 1745313"/>
              <a:gd name="connsiteX167" fmla="*/ 41759 w 3210409"/>
              <a:gd name="connsiteY167" fmla="*/ 1323975 h 1745313"/>
              <a:gd name="connsiteX168" fmla="*/ 19534 w 3210409"/>
              <a:gd name="connsiteY168" fmla="*/ 1263650 h 1745313"/>
              <a:gd name="connsiteX169" fmla="*/ 13184 w 3210409"/>
              <a:gd name="connsiteY169" fmla="*/ 1235075 h 1745313"/>
              <a:gd name="connsiteX170" fmla="*/ 484 w 3210409"/>
              <a:gd name="connsiteY170" fmla="*/ 1200150 h 1745313"/>
              <a:gd name="connsiteX171" fmla="*/ 3659 w 3210409"/>
              <a:gd name="connsiteY171" fmla="*/ 1171575 h 1745313"/>
              <a:gd name="connsiteX172" fmla="*/ 13184 w 3210409"/>
              <a:gd name="connsiteY172" fmla="*/ 1155700 h 1745313"/>
              <a:gd name="connsiteX173" fmla="*/ 13184 w 3210409"/>
              <a:gd name="connsiteY173" fmla="*/ 1130300 h 1745313"/>
              <a:gd name="connsiteX174" fmla="*/ 32234 w 3210409"/>
              <a:gd name="connsiteY174" fmla="*/ 1092200 h 1745313"/>
              <a:gd name="connsiteX175" fmla="*/ 25884 w 3210409"/>
              <a:gd name="connsiteY175" fmla="*/ 1057275 h 1745313"/>
              <a:gd name="connsiteX176" fmla="*/ 16359 w 3210409"/>
              <a:gd name="connsiteY176" fmla="*/ 1028700 h 1745313"/>
              <a:gd name="connsiteX177" fmla="*/ 35409 w 3210409"/>
              <a:gd name="connsiteY177" fmla="*/ 1016000 h 1745313"/>
              <a:gd name="connsiteX178" fmla="*/ 67159 w 3210409"/>
              <a:gd name="connsiteY178" fmla="*/ 977900 h 1745313"/>
              <a:gd name="connsiteX179" fmla="*/ 83034 w 3210409"/>
              <a:gd name="connsiteY179" fmla="*/ 965200 h 1745313"/>
              <a:gd name="connsiteX180" fmla="*/ 102084 w 3210409"/>
              <a:gd name="connsiteY180" fmla="*/ 920750 h 1745313"/>
              <a:gd name="connsiteX181" fmla="*/ 111609 w 3210409"/>
              <a:gd name="connsiteY181" fmla="*/ 895350 h 1745313"/>
              <a:gd name="connsiteX182" fmla="*/ 95734 w 3210409"/>
              <a:gd name="connsiteY182" fmla="*/ 796925 h 1745313"/>
              <a:gd name="connsiteX183" fmla="*/ 114784 w 3210409"/>
              <a:gd name="connsiteY183" fmla="*/ 758825 h 1745313"/>
              <a:gd name="connsiteX184" fmla="*/ 137009 w 3210409"/>
              <a:gd name="connsiteY184" fmla="*/ 749300 h 1745313"/>
              <a:gd name="connsiteX185" fmla="*/ 159234 w 3210409"/>
              <a:gd name="connsiteY185" fmla="*/ 752475 h 1745313"/>
              <a:gd name="connsiteX186" fmla="*/ 184634 w 3210409"/>
              <a:gd name="connsiteY186" fmla="*/ 765175 h 1745313"/>
              <a:gd name="connsiteX187" fmla="*/ 203684 w 3210409"/>
              <a:gd name="connsiteY187" fmla="*/ 774700 h 1745313"/>
              <a:gd name="connsiteX188" fmla="*/ 244959 w 3210409"/>
              <a:gd name="connsiteY188" fmla="*/ 774700 h 1745313"/>
              <a:gd name="connsiteX189" fmla="*/ 273534 w 3210409"/>
              <a:gd name="connsiteY189" fmla="*/ 771525 h 1745313"/>
              <a:gd name="connsiteX190" fmla="*/ 273534 w 3210409"/>
              <a:gd name="connsiteY190" fmla="*/ 749300 h 1745313"/>
              <a:gd name="connsiteX191" fmla="*/ 260834 w 3210409"/>
              <a:gd name="connsiteY191" fmla="*/ 736600 h 1745313"/>
              <a:gd name="connsiteX192" fmla="*/ 279884 w 3210409"/>
              <a:gd name="connsiteY192" fmla="*/ 717550 h 1745313"/>
              <a:gd name="connsiteX193" fmla="*/ 314809 w 3210409"/>
              <a:gd name="connsiteY193" fmla="*/ 704850 h 1745313"/>
              <a:gd name="connsiteX194" fmla="*/ 327509 w 3210409"/>
              <a:gd name="connsiteY194" fmla="*/ 695325 h 1745313"/>
              <a:gd name="connsiteX195" fmla="*/ 340209 w 3210409"/>
              <a:gd name="connsiteY195" fmla="*/ 676275 h 1745313"/>
              <a:gd name="connsiteX196" fmla="*/ 343384 w 3210409"/>
              <a:gd name="connsiteY196" fmla="*/ 631825 h 1745313"/>
              <a:gd name="connsiteX197" fmla="*/ 333859 w 3210409"/>
              <a:gd name="connsiteY197" fmla="*/ 619125 h 1745313"/>
              <a:gd name="connsiteX198" fmla="*/ 311634 w 3210409"/>
              <a:gd name="connsiteY198" fmla="*/ 600075 h 1745313"/>
              <a:gd name="connsiteX199" fmla="*/ 308459 w 3210409"/>
              <a:gd name="connsiteY199" fmla="*/ 571500 h 1745313"/>
              <a:gd name="connsiteX200" fmla="*/ 327509 w 3210409"/>
              <a:gd name="connsiteY200" fmla="*/ 549275 h 1745313"/>
              <a:gd name="connsiteX201" fmla="*/ 359259 w 3210409"/>
              <a:gd name="connsiteY201" fmla="*/ 549275 h 1745313"/>
              <a:gd name="connsiteX202" fmla="*/ 365609 w 3210409"/>
              <a:gd name="connsiteY202" fmla="*/ 498475 h 1745313"/>
              <a:gd name="connsiteX203" fmla="*/ 384659 w 3210409"/>
              <a:gd name="connsiteY203" fmla="*/ 466725 h 1745313"/>
              <a:gd name="connsiteX204" fmla="*/ 394184 w 3210409"/>
              <a:gd name="connsiteY204" fmla="*/ 438150 h 1745313"/>
              <a:gd name="connsiteX205" fmla="*/ 413234 w 3210409"/>
              <a:gd name="connsiteY205" fmla="*/ 425450 h 1745313"/>
              <a:gd name="connsiteX206" fmla="*/ 403709 w 3210409"/>
              <a:gd name="connsiteY206" fmla="*/ 400050 h 1745313"/>
              <a:gd name="connsiteX207" fmla="*/ 384659 w 3210409"/>
              <a:gd name="connsiteY207" fmla="*/ 387350 h 1745313"/>
              <a:gd name="connsiteX208" fmla="*/ 410059 w 3210409"/>
              <a:gd name="connsiteY208" fmla="*/ 371475 h 1745313"/>
              <a:gd name="connsiteX209" fmla="*/ 410059 w 3210409"/>
              <a:gd name="connsiteY209" fmla="*/ 342900 h 1745313"/>
              <a:gd name="connsiteX0" fmla="*/ 2934184 w 3210409"/>
              <a:gd name="connsiteY0" fmla="*/ 0 h 1745313"/>
              <a:gd name="connsiteX1" fmla="*/ 2975459 w 3210409"/>
              <a:gd name="connsiteY1" fmla="*/ 33337 h 1745313"/>
              <a:gd name="connsiteX2" fmla="*/ 3016734 w 3210409"/>
              <a:gd name="connsiteY2" fmla="*/ 107950 h 1745313"/>
              <a:gd name="connsiteX3" fmla="*/ 3087378 w 3210409"/>
              <a:gd name="connsiteY3" fmla="*/ 118269 h 1745313"/>
              <a:gd name="connsiteX4" fmla="*/ 3134209 w 3210409"/>
              <a:gd name="connsiteY4" fmla="*/ 152400 h 1745313"/>
              <a:gd name="connsiteX5" fmla="*/ 3178659 w 3210409"/>
              <a:gd name="connsiteY5" fmla="*/ 184150 h 1745313"/>
              <a:gd name="connsiteX6" fmla="*/ 3200884 w 3210409"/>
              <a:gd name="connsiteY6" fmla="*/ 215900 h 1745313"/>
              <a:gd name="connsiteX7" fmla="*/ 3194534 w 3210409"/>
              <a:gd name="connsiteY7" fmla="*/ 251619 h 1745313"/>
              <a:gd name="connsiteX8" fmla="*/ 3210409 w 3210409"/>
              <a:gd name="connsiteY8" fmla="*/ 301625 h 1745313"/>
              <a:gd name="connsiteX9" fmla="*/ 3194534 w 3210409"/>
              <a:gd name="connsiteY9" fmla="*/ 333375 h 1745313"/>
              <a:gd name="connsiteX10" fmla="*/ 3191359 w 3210409"/>
              <a:gd name="connsiteY10" fmla="*/ 374650 h 1745313"/>
              <a:gd name="connsiteX11" fmla="*/ 3207234 w 3210409"/>
              <a:gd name="connsiteY11" fmla="*/ 396875 h 1745313"/>
              <a:gd name="connsiteX12" fmla="*/ 3185803 w 3210409"/>
              <a:gd name="connsiteY12" fmla="*/ 440531 h 1745313"/>
              <a:gd name="connsiteX13" fmla="*/ 3178659 w 3210409"/>
              <a:gd name="connsiteY13" fmla="*/ 460375 h 1745313"/>
              <a:gd name="connsiteX14" fmla="*/ 3191359 w 3210409"/>
              <a:gd name="connsiteY14" fmla="*/ 527050 h 1745313"/>
              <a:gd name="connsiteX15" fmla="*/ 3184215 w 3210409"/>
              <a:gd name="connsiteY15" fmla="*/ 554831 h 1745313"/>
              <a:gd name="connsiteX16" fmla="*/ 3157228 w 3210409"/>
              <a:gd name="connsiteY16" fmla="*/ 578644 h 1745313"/>
              <a:gd name="connsiteX17" fmla="*/ 3123891 w 3210409"/>
              <a:gd name="connsiteY17" fmla="*/ 596107 h 1745313"/>
              <a:gd name="connsiteX18" fmla="*/ 3083409 w 3210409"/>
              <a:gd name="connsiteY18" fmla="*/ 609600 h 1745313"/>
              <a:gd name="connsiteX19" fmla="*/ 3064359 w 3210409"/>
              <a:gd name="connsiteY19" fmla="*/ 638175 h 1745313"/>
              <a:gd name="connsiteX20" fmla="*/ 3023084 w 3210409"/>
              <a:gd name="connsiteY20" fmla="*/ 676275 h 1745313"/>
              <a:gd name="connsiteX21" fmla="*/ 2994509 w 3210409"/>
              <a:gd name="connsiteY21" fmla="*/ 682625 h 1745313"/>
              <a:gd name="connsiteX22" fmla="*/ 2937359 w 3210409"/>
              <a:gd name="connsiteY22" fmla="*/ 673100 h 1745313"/>
              <a:gd name="connsiteX23" fmla="*/ 2896085 w 3210409"/>
              <a:gd name="connsiteY23" fmla="*/ 680244 h 1745313"/>
              <a:gd name="connsiteX24" fmla="*/ 2877034 w 3210409"/>
              <a:gd name="connsiteY24" fmla="*/ 701675 h 1745313"/>
              <a:gd name="connsiteX25" fmla="*/ 2823059 w 3210409"/>
              <a:gd name="connsiteY25" fmla="*/ 730250 h 1745313"/>
              <a:gd name="connsiteX26" fmla="*/ 2788134 w 3210409"/>
              <a:gd name="connsiteY26" fmla="*/ 746125 h 1745313"/>
              <a:gd name="connsiteX27" fmla="*/ 2756384 w 3210409"/>
              <a:gd name="connsiteY27" fmla="*/ 727075 h 1745313"/>
              <a:gd name="connsiteX28" fmla="*/ 2737334 w 3210409"/>
              <a:gd name="connsiteY28" fmla="*/ 749300 h 1745313"/>
              <a:gd name="connsiteX29" fmla="*/ 2708759 w 3210409"/>
              <a:gd name="connsiteY29" fmla="*/ 774700 h 1745313"/>
              <a:gd name="connsiteX30" fmla="*/ 2680184 w 3210409"/>
              <a:gd name="connsiteY30" fmla="*/ 758825 h 1745313"/>
              <a:gd name="connsiteX31" fmla="*/ 2661134 w 3210409"/>
              <a:gd name="connsiteY31" fmla="*/ 787400 h 1745313"/>
              <a:gd name="connsiteX32" fmla="*/ 2629384 w 3210409"/>
              <a:gd name="connsiteY32" fmla="*/ 784225 h 1745313"/>
              <a:gd name="connsiteX33" fmla="*/ 2629384 w 3210409"/>
              <a:gd name="connsiteY33" fmla="*/ 771525 h 1745313"/>
              <a:gd name="connsiteX34" fmla="*/ 2600809 w 3210409"/>
              <a:gd name="connsiteY34" fmla="*/ 771525 h 1745313"/>
              <a:gd name="connsiteX35" fmla="*/ 2581759 w 3210409"/>
              <a:gd name="connsiteY35" fmla="*/ 762000 h 1745313"/>
              <a:gd name="connsiteX36" fmla="*/ 2559534 w 3210409"/>
              <a:gd name="connsiteY36" fmla="*/ 768350 h 1745313"/>
              <a:gd name="connsiteX37" fmla="*/ 2492859 w 3210409"/>
              <a:gd name="connsiteY37" fmla="*/ 803275 h 1745313"/>
              <a:gd name="connsiteX38" fmla="*/ 2472223 w 3210409"/>
              <a:gd name="connsiteY38" fmla="*/ 813594 h 1745313"/>
              <a:gd name="connsiteX39" fmla="*/ 2470634 w 3210409"/>
              <a:gd name="connsiteY39" fmla="*/ 841375 h 1745313"/>
              <a:gd name="connsiteX40" fmla="*/ 2432534 w 3210409"/>
              <a:gd name="connsiteY40" fmla="*/ 863600 h 1745313"/>
              <a:gd name="connsiteX41" fmla="*/ 2413484 w 3210409"/>
              <a:gd name="connsiteY41" fmla="*/ 879475 h 1745313"/>
              <a:gd name="connsiteX42" fmla="*/ 2410309 w 3210409"/>
              <a:gd name="connsiteY42" fmla="*/ 904875 h 1745313"/>
              <a:gd name="connsiteX43" fmla="*/ 2365859 w 3210409"/>
              <a:gd name="connsiteY43" fmla="*/ 908050 h 1745313"/>
              <a:gd name="connsiteX44" fmla="*/ 2362684 w 3210409"/>
              <a:gd name="connsiteY44" fmla="*/ 946150 h 1745313"/>
              <a:gd name="connsiteX45" fmla="*/ 2349984 w 3210409"/>
              <a:gd name="connsiteY45" fmla="*/ 971550 h 1745313"/>
              <a:gd name="connsiteX46" fmla="*/ 2330934 w 3210409"/>
              <a:gd name="connsiteY46" fmla="*/ 981075 h 1745313"/>
              <a:gd name="connsiteX47" fmla="*/ 2296009 w 3210409"/>
              <a:gd name="connsiteY47" fmla="*/ 981075 h 1745313"/>
              <a:gd name="connsiteX48" fmla="*/ 2286484 w 3210409"/>
              <a:gd name="connsiteY48" fmla="*/ 1012825 h 1745313"/>
              <a:gd name="connsiteX49" fmla="*/ 2267434 w 3210409"/>
              <a:gd name="connsiteY49" fmla="*/ 1031875 h 1745313"/>
              <a:gd name="connsiteX50" fmla="*/ 2238859 w 3210409"/>
              <a:gd name="connsiteY50" fmla="*/ 1050925 h 1745313"/>
              <a:gd name="connsiteX51" fmla="*/ 2238859 w 3210409"/>
              <a:gd name="connsiteY51" fmla="*/ 1069975 h 1745313"/>
              <a:gd name="connsiteX52" fmla="*/ 2287278 w 3210409"/>
              <a:gd name="connsiteY52" fmla="*/ 1117600 h 1745313"/>
              <a:gd name="connsiteX53" fmla="*/ 2305534 w 3210409"/>
              <a:gd name="connsiteY53" fmla="*/ 1165225 h 1745313"/>
              <a:gd name="connsiteX54" fmla="*/ 2311884 w 3210409"/>
              <a:gd name="connsiteY54" fmla="*/ 1187450 h 1745313"/>
              <a:gd name="connsiteX55" fmla="*/ 2302359 w 3210409"/>
              <a:gd name="connsiteY55" fmla="*/ 1193800 h 1745313"/>
              <a:gd name="connsiteX56" fmla="*/ 2334109 w 3210409"/>
              <a:gd name="connsiteY56" fmla="*/ 1209675 h 1745313"/>
              <a:gd name="connsiteX57" fmla="*/ 2362684 w 3210409"/>
              <a:gd name="connsiteY57" fmla="*/ 1295400 h 1745313"/>
              <a:gd name="connsiteX58" fmla="*/ 2369034 w 3210409"/>
              <a:gd name="connsiteY58" fmla="*/ 1343025 h 1745313"/>
              <a:gd name="connsiteX59" fmla="*/ 2369034 w 3210409"/>
              <a:gd name="connsiteY59" fmla="*/ 1371600 h 1745313"/>
              <a:gd name="connsiteX60" fmla="*/ 2423009 w 3210409"/>
              <a:gd name="connsiteY60" fmla="*/ 1406525 h 1745313"/>
              <a:gd name="connsiteX61" fmla="*/ 2448409 w 3210409"/>
              <a:gd name="connsiteY61" fmla="*/ 1435100 h 1745313"/>
              <a:gd name="connsiteX62" fmla="*/ 2492859 w 3210409"/>
              <a:gd name="connsiteY62" fmla="*/ 1454150 h 1745313"/>
              <a:gd name="connsiteX63" fmla="*/ 2518259 w 3210409"/>
              <a:gd name="connsiteY63" fmla="*/ 1511300 h 1745313"/>
              <a:gd name="connsiteX64" fmla="*/ 2496034 w 3210409"/>
              <a:gd name="connsiteY64" fmla="*/ 1562100 h 1745313"/>
              <a:gd name="connsiteX65" fmla="*/ 2559534 w 3210409"/>
              <a:gd name="connsiteY65" fmla="*/ 1616075 h 1745313"/>
              <a:gd name="connsiteX66" fmla="*/ 2502384 w 3210409"/>
              <a:gd name="connsiteY66" fmla="*/ 1736725 h 1745313"/>
              <a:gd name="connsiteX67" fmla="*/ 2457934 w 3210409"/>
              <a:gd name="connsiteY67" fmla="*/ 1733550 h 1745313"/>
              <a:gd name="connsiteX68" fmla="*/ 2378559 w 3210409"/>
              <a:gd name="connsiteY68" fmla="*/ 1717675 h 1745313"/>
              <a:gd name="connsiteX69" fmla="*/ 2318234 w 3210409"/>
              <a:gd name="connsiteY69" fmla="*/ 1711325 h 1745313"/>
              <a:gd name="connsiteX70" fmla="*/ 2305534 w 3210409"/>
              <a:gd name="connsiteY70" fmla="*/ 1730375 h 1745313"/>
              <a:gd name="connsiteX71" fmla="*/ 2264259 w 3210409"/>
              <a:gd name="connsiteY71" fmla="*/ 1708150 h 1745313"/>
              <a:gd name="connsiteX72" fmla="*/ 2226159 w 3210409"/>
              <a:gd name="connsiteY72" fmla="*/ 1685925 h 1745313"/>
              <a:gd name="connsiteX73" fmla="*/ 2207109 w 3210409"/>
              <a:gd name="connsiteY73" fmla="*/ 1657350 h 1745313"/>
              <a:gd name="connsiteX74" fmla="*/ 2188059 w 3210409"/>
              <a:gd name="connsiteY74" fmla="*/ 1647825 h 1745313"/>
              <a:gd name="connsiteX75" fmla="*/ 2194409 w 3210409"/>
              <a:gd name="connsiteY75" fmla="*/ 1631950 h 1745313"/>
              <a:gd name="connsiteX76" fmla="*/ 2213459 w 3210409"/>
              <a:gd name="connsiteY76" fmla="*/ 1616075 h 1745313"/>
              <a:gd name="connsiteX77" fmla="*/ 2194409 w 3210409"/>
              <a:gd name="connsiteY77" fmla="*/ 1606550 h 1745313"/>
              <a:gd name="connsiteX78" fmla="*/ 2200759 w 3210409"/>
              <a:gd name="connsiteY78" fmla="*/ 1593850 h 1745313"/>
              <a:gd name="connsiteX79" fmla="*/ 2169009 w 3210409"/>
              <a:gd name="connsiteY79" fmla="*/ 1587500 h 1745313"/>
              <a:gd name="connsiteX80" fmla="*/ 2134084 w 3210409"/>
              <a:gd name="connsiteY80" fmla="*/ 1562100 h 1745313"/>
              <a:gd name="connsiteX81" fmla="*/ 2073759 w 3210409"/>
              <a:gd name="connsiteY81" fmla="*/ 1527175 h 1745313"/>
              <a:gd name="connsiteX82" fmla="*/ 2054709 w 3210409"/>
              <a:gd name="connsiteY82" fmla="*/ 1527175 h 1745313"/>
              <a:gd name="connsiteX83" fmla="*/ 2083284 w 3210409"/>
              <a:gd name="connsiteY83" fmla="*/ 1593850 h 1745313"/>
              <a:gd name="connsiteX84" fmla="*/ 2042009 w 3210409"/>
              <a:gd name="connsiteY84" fmla="*/ 1593850 h 1745313"/>
              <a:gd name="connsiteX85" fmla="*/ 2029309 w 3210409"/>
              <a:gd name="connsiteY85" fmla="*/ 1616075 h 1745313"/>
              <a:gd name="connsiteX86" fmla="*/ 2007084 w 3210409"/>
              <a:gd name="connsiteY86" fmla="*/ 1612900 h 1745313"/>
              <a:gd name="connsiteX87" fmla="*/ 1978509 w 3210409"/>
              <a:gd name="connsiteY87" fmla="*/ 1571625 h 1745313"/>
              <a:gd name="connsiteX88" fmla="*/ 1962634 w 3210409"/>
              <a:gd name="connsiteY88" fmla="*/ 1536700 h 1745313"/>
              <a:gd name="connsiteX89" fmla="*/ 1918184 w 3210409"/>
              <a:gd name="connsiteY89" fmla="*/ 1517650 h 1745313"/>
              <a:gd name="connsiteX90" fmla="*/ 1918184 w 3210409"/>
              <a:gd name="connsiteY90" fmla="*/ 1501775 h 1745313"/>
              <a:gd name="connsiteX91" fmla="*/ 1956284 w 3210409"/>
              <a:gd name="connsiteY91" fmla="*/ 1470025 h 1745313"/>
              <a:gd name="connsiteX92" fmla="*/ 1943584 w 3210409"/>
              <a:gd name="connsiteY92" fmla="*/ 1425575 h 1745313"/>
              <a:gd name="connsiteX93" fmla="*/ 1921359 w 3210409"/>
              <a:gd name="connsiteY93" fmla="*/ 1425575 h 1745313"/>
              <a:gd name="connsiteX94" fmla="*/ 1905484 w 3210409"/>
              <a:gd name="connsiteY94" fmla="*/ 1435100 h 1745313"/>
              <a:gd name="connsiteX95" fmla="*/ 1867384 w 3210409"/>
              <a:gd name="connsiteY95" fmla="*/ 1412875 h 1745313"/>
              <a:gd name="connsiteX96" fmla="*/ 1829284 w 3210409"/>
              <a:gd name="connsiteY96" fmla="*/ 1384300 h 1745313"/>
              <a:gd name="connsiteX97" fmla="*/ 1813409 w 3210409"/>
              <a:gd name="connsiteY97" fmla="*/ 1377950 h 1745313"/>
              <a:gd name="connsiteX98" fmla="*/ 1781659 w 3210409"/>
              <a:gd name="connsiteY98" fmla="*/ 1365250 h 1745313"/>
              <a:gd name="connsiteX99" fmla="*/ 1765784 w 3210409"/>
              <a:gd name="connsiteY99" fmla="*/ 1339850 h 1745313"/>
              <a:gd name="connsiteX100" fmla="*/ 1695934 w 3210409"/>
              <a:gd name="connsiteY100" fmla="*/ 1336675 h 1745313"/>
              <a:gd name="connsiteX101" fmla="*/ 1680059 w 3210409"/>
              <a:gd name="connsiteY101" fmla="*/ 1343025 h 1745313"/>
              <a:gd name="connsiteX102" fmla="*/ 1654659 w 3210409"/>
              <a:gd name="connsiteY102" fmla="*/ 1343025 h 1745313"/>
              <a:gd name="connsiteX103" fmla="*/ 1622909 w 3210409"/>
              <a:gd name="connsiteY103" fmla="*/ 1314450 h 1745313"/>
              <a:gd name="connsiteX104" fmla="*/ 1578459 w 3210409"/>
              <a:gd name="connsiteY104" fmla="*/ 1295400 h 1745313"/>
              <a:gd name="connsiteX105" fmla="*/ 1562584 w 3210409"/>
              <a:gd name="connsiteY105" fmla="*/ 1301750 h 1745313"/>
              <a:gd name="connsiteX106" fmla="*/ 1578459 w 3210409"/>
              <a:gd name="connsiteY106" fmla="*/ 1330325 h 1745313"/>
              <a:gd name="connsiteX107" fmla="*/ 1553059 w 3210409"/>
              <a:gd name="connsiteY107" fmla="*/ 1333500 h 1745313"/>
              <a:gd name="connsiteX108" fmla="*/ 1486384 w 3210409"/>
              <a:gd name="connsiteY108" fmla="*/ 1352550 h 1745313"/>
              <a:gd name="connsiteX109" fmla="*/ 1435584 w 3210409"/>
              <a:gd name="connsiteY109" fmla="*/ 1355725 h 1745313"/>
              <a:gd name="connsiteX110" fmla="*/ 1410184 w 3210409"/>
              <a:gd name="connsiteY110" fmla="*/ 1393825 h 1745313"/>
              <a:gd name="connsiteX111" fmla="*/ 1372084 w 3210409"/>
              <a:gd name="connsiteY111" fmla="*/ 1406525 h 1745313"/>
              <a:gd name="connsiteX112" fmla="*/ 1359384 w 3210409"/>
              <a:gd name="connsiteY112" fmla="*/ 1387475 h 1745313"/>
              <a:gd name="connsiteX113" fmla="*/ 1254609 w 3210409"/>
              <a:gd name="connsiteY113" fmla="*/ 1419225 h 1745313"/>
              <a:gd name="connsiteX114" fmla="*/ 1165709 w 3210409"/>
              <a:gd name="connsiteY114" fmla="*/ 1450975 h 1745313"/>
              <a:gd name="connsiteX115" fmla="*/ 1153009 w 3210409"/>
              <a:gd name="connsiteY115" fmla="*/ 1492250 h 1745313"/>
              <a:gd name="connsiteX116" fmla="*/ 1127609 w 3210409"/>
              <a:gd name="connsiteY116" fmla="*/ 1460500 h 1745313"/>
              <a:gd name="connsiteX117" fmla="*/ 1114909 w 3210409"/>
              <a:gd name="connsiteY117" fmla="*/ 1438275 h 1745313"/>
              <a:gd name="connsiteX118" fmla="*/ 1102209 w 3210409"/>
              <a:gd name="connsiteY118" fmla="*/ 1425575 h 1745313"/>
              <a:gd name="connsiteX119" fmla="*/ 1076809 w 3210409"/>
              <a:gd name="connsiteY119" fmla="*/ 1428750 h 1745313"/>
              <a:gd name="connsiteX120" fmla="*/ 1054584 w 3210409"/>
              <a:gd name="connsiteY120" fmla="*/ 1428750 h 1745313"/>
              <a:gd name="connsiteX121" fmla="*/ 1032359 w 3210409"/>
              <a:gd name="connsiteY121" fmla="*/ 1400175 h 1745313"/>
              <a:gd name="connsiteX122" fmla="*/ 994259 w 3210409"/>
              <a:gd name="connsiteY122" fmla="*/ 1397000 h 1745313"/>
              <a:gd name="connsiteX123" fmla="*/ 978384 w 3210409"/>
              <a:gd name="connsiteY123" fmla="*/ 1412875 h 1745313"/>
              <a:gd name="connsiteX124" fmla="*/ 965684 w 3210409"/>
              <a:gd name="connsiteY124" fmla="*/ 1422400 h 1745313"/>
              <a:gd name="connsiteX125" fmla="*/ 959334 w 3210409"/>
              <a:gd name="connsiteY125" fmla="*/ 1457325 h 1745313"/>
              <a:gd name="connsiteX126" fmla="*/ 933934 w 3210409"/>
              <a:gd name="connsiteY126" fmla="*/ 1476375 h 1745313"/>
              <a:gd name="connsiteX127" fmla="*/ 908534 w 3210409"/>
              <a:gd name="connsiteY127" fmla="*/ 1485900 h 1745313"/>
              <a:gd name="connsiteX128" fmla="*/ 895834 w 3210409"/>
              <a:gd name="connsiteY128" fmla="*/ 1498600 h 1745313"/>
              <a:gd name="connsiteX129" fmla="*/ 883134 w 3210409"/>
              <a:gd name="connsiteY129" fmla="*/ 1485900 h 1745313"/>
              <a:gd name="connsiteX130" fmla="*/ 879959 w 3210409"/>
              <a:gd name="connsiteY130" fmla="*/ 1466850 h 1745313"/>
              <a:gd name="connsiteX131" fmla="*/ 851384 w 3210409"/>
              <a:gd name="connsiteY131" fmla="*/ 1466850 h 1745313"/>
              <a:gd name="connsiteX132" fmla="*/ 848209 w 3210409"/>
              <a:gd name="connsiteY132" fmla="*/ 1438275 h 1745313"/>
              <a:gd name="connsiteX133" fmla="*/ 822809 w 3210409"/>
              <a:gd name="connsiteY133" fmla="*/ 1416050 h 1745313"/>
              <a:gd name="connsiteX134" fmla="*/ 797409 w 3210409"/>
              <a:gd name="connsiteY134" fmla="*/ 1371600 h 1745313"/>
              <a:gd name="connsiteX135" fmla="*/ 787884 w 3210409"/>
              <a:gd name="connsiteY135" fmla="*/ 1349375 h 1745313"/>
              <a:gd name="connsiteX136" fmla="*/ 749784 w 3210409"/>
              <a:gd name="connsiteY136" fmla="*/ 1358900 h 1745313"/>
              <a:gd name="connsiteX137" fmla="*/ 708509 w 3210409"/>
              <a:gd name="connsiteY137" fmla="*/ 1397000 h 1745313"/>
              <a:gd name="connsiteX138" fmla="*/ 676759 w 3210409"/>
              <a:gd name="connsiteY138" fmla="*/ 1403350 h 1745313"/>
              <a:gd name="connsiteX139" fmla="*/ 625959 w 3210409"/>
              <a:gd name="connsiteY139" fmla="*/ 1412875 h 1745313"/>
              <a:gd name="connsiteX140" fmla="*/ 645009 w 3210409"/>
              <a:gd name="connsiteY140" fmla="*/ 1425575 h 1745313"/>
              <a:gd name="connsiteX141" fmla="*/ 670409 w 3210409"/>
              <a:gd name="connsiteY141" fmla="*/ 1441450 h 1745313"/>
              <a:gd name="connsiteX142" fmla="*/ 635484 w 3210409"/>
              <a:gd name="connsiteY142" fmla="*/ 1460500 h 1745313"/>
              <a:gd name="connsiteX143" fmla="*/ 616434 w 3210409"/>
              <a:gd name="connsiteY143" fmla="*/ 1438275 h 1745313"/>
              <a:gd name="connsiteX144" fmla="*/ 591034 w 3210409"/>
              <a:gd name="connsiteY144" fmla="*/ 1431925 h 1745313"/>
              <a:gd name="connsiteX145" fmla="*/ 559284 w 3210409"/>
              <a:gd name="connsiteY145" fmla="*/ 1435100 h 1745313"/>
              <a:gd name="connsiteX146" fmla="*/ 556109 w 3210409"/>
              <a:gd name="connsiteY146" fmla="*/ 1419225 h 1745313"/>
              <a:gd name="connsiteX147" fmla="*/ 514834 w 3210409"/>
              <a:gd name="connsiteY147" fmla="*/ 1422400 h 1745313"/>
              <a:gd name="connsiteX148" fmla="*/ 483084 w 3210409"/>
              <a:gd name="connsiteY148" fmla="*/ 1431925 h 1745313"/>
              <a:gd name="connsiteX149" fmla="*/ 457684 w 3210409"/>
              <a:gd name="connsiteY149" fmla="*/ 1431925 h 1745313"/>
              <a:gd name="connsiteX150" fmla="*/ 425934 w 3210409"/>
              <a:gd name="connsiteY150" fmla="*/ 1431925 h 1745313"/>
              <a:gd name="connsiteX151" fmla="*/ 381484 w 3210409"/>
              <a:gd name="connsiteY151" fmla="*/ 1419225 h 1745313"/>
              <a:gd name="connsiteX152" fmla="*/ 343384 w 3210409"/>
              <a:gd name="connsiteY152" fmla="*/ 1428750 h 1745313"/>
              <a:gd name="connsiteX153" fmla="*/ 295759 w 3210409"/>
              <a:gd name="connsiteY153" fmla="*/ 1450975 h 1745313"/>
              <a:gd name="connsiteX154" fmla="*/ 254484 w 3210409"/>
              <a:gd name="connsiteY154" fmla="*/ 1466850 h 1745313"/>
              <a:gd name="connsiteX155" fmla="*/ 203684 w 3210409"/>
              <a:gd name="connsiteY155" fmla="*/ 1489075 h 1745313"/>
              <a:gd name="connsiteX156" fmla="*/ 143359 w 3210409"/>
              <a:gd name="connsiteY156" fmla="*/ 1517650 h 1745313"/>
              <a:gd name="connsiteX157" fmla="*/ 162409 w 3210409"/>
              <a:gd name="connsiteY157" fmla="*/ 1581150 h 1745313"/>
              <a:gd name="connsiteX158" fmla="*/ 127484 w 3210409"/>
              <a:gd name="connsiteY158" fmla="*/ 1562100 h 1745313"/>
              <a:gd name="connsiteX159" fmla="*/ 86209 w 3210409"/>
              <a:gd name="connsiteY159" fmla="*/ 1552575 h 1745313"/>
              <a:gd name="connsiteX160" fmla="*/ 83034 w 3210409"/>
              <a:gd name="connsiteY160" fmla="*/ 1530350 h 1745313"/>
              <a:gd name="connsiteX161" fmla="*/ 73509 w 3210409"/>
              <a:gd name="connsiteY161" fmla="*/ 1473200 h 1745313"/>
              <a:gd name="connsiteX162" fmla="*/ 57634 w 3210409"/>
              <a:gd name="connsiteY162" fmla="*/ 1463675 h 1745313"/>
              <a:gd name="connsiteX163" fmla="*/ 57634 w 3210409"/>
              <a:gd name="connsiteY163" fmla="*/ 1438275 h 1745313"/>
              <a:gd name="connsiteX164" fmla="*/ 76684 w 3210409"/>
              <a:gd name="connsiteY164" fmla="*/ 1397000 h 1745313"/>
              <a:gd name="connsiteX165" fmla="*/ 86209 w 3210409"/>
              <a:gd name="connsiteY165" fmla="*/ 1362075 h 1745313"/>
              <a:gd name="connsiteX166" fmla="*/ 70334 w 3210409"/>
              <a:gd name="connsiteY166" fmla="*/ 1339850 h 1745313"/>
              <a:gd name="connsiteX167" fmla="*/ 41759 w 3210409"/>
              <a:gd name="connsiteY167" fmla="*/ 1323975 h 1745313"/>
              <a:gd name="connsiteX168" fmla="*/ 19534 w 3210409"/>
              <a:gd name="connsiteY168" fmla="*/ 1263650 h 1745313"/>
              <a:gd name="connsiteX169" fmla="*/ 13184 w 3210409"/>
              <a:gd name="connsiteY169" fmla="*/ 1235075 h 1745313"/>
              <a:gd name="connsiteX170" fmla="*/ 484 w 3210409"/>
              <a:gd name="connsiteY170" fmla="*/ 1200150 h 1745313"/>
              <a:gd name="connsiteX171" fmla="*/ 3659 w 3210409"/>
              <a:gd name="connsiteY171" fmla="*/ 1171575 h 1745313"/>
              <a:gd name="connsiteX172" fmla="*/ 13184 w 3210409"/>
              <a:gd name="connsiteY172" fmla="*/ 1155700 h 1745313"/>
              <a:gd name="connsiteX173" fmla="*/ 13184 w 3210409"/>
              <a:gd name="connsiteY173" fmla="*/ 1130300 h 1745313"/>
              <a:gd name="connsiteX174" fmla="*/ 32234 w 3210409"/>
              <a:gd name="connsiteY174" fmla="*/ 1092200 h 1745313"/>
              <a:gd name="connsiteX175" fmla="*/ 25884 w 3210409"/>
              <a:gd name="connsiteY175" fmla="*/ 1057275 h 1745313"/>
              <a:gd name="connsiteX176" fmla="*/ 16359 w 3210409"/>
              <a:gd name="connsiteY176" fmla="*/ 1028700 h 1745313"/>
              <a:gd name="connsiteX177" fmla="*/ 35409 w 3210409"/>
              <a:gd name="connsiteY177" fmla="*/ 1016000 h 1745313"/>
              <a:gd name="connsiteX178" fmla="*/ 67159 w 3210409"/>
              <a:gd name="connsiteY178" fmla="*/ 977900 h 1745313"/>
              <a:gd name="connsiteX179" fmla="*/ 83034 w 3210409"/>
              <a:gd name="connsiteY179" fmla="*/ 965200 h 1745313"/>
              <a:gd name="connsiteX180" fmla="*/ 102084 w 3210409"/>
              <a:gd name="connsiteY180" fmla="*/ 920750 h 1745313"/>
              <a:gd name="connsiteX181" fmla="*/ 111609 w 3210409"/>
              <a:gd name="connsiteY181" fmla="*/ 895350 h 1745313"/>
              <a:gd name="connsiteX182" fmla="*/ 95734 w 3210409"/>
              <a:gd name="connsiteY182" fmla="*/ 796925 h 1745313"/>
              <a:gd name="connsiteX183" fmla="*/ 114784 w 3210409"/>
              <a:gd name="connsiteY183" fmla="*/ 758825 h 1745313"/>
              <a:gd name="connsiteX184" fmla="*/ 137009 w 3210409"/>
              <a:gd name="connsiteY184" fmla="*/ 749300 h 1745313"/>
              <a:gd name="connsiteX185" fmla="*/ 159234 w 3210409"/>
              <a:gd name="connsiteY185" fmla="*/ 752475 h 1745313"/>
              <a:gd name="connsiteX186" fmla="*/ 184634 w 3210409"/>
              <a:gd name="connsiteY186" fmla="*/ 765175 h 1745313"/>
              <a:gd name="connsiteX187" fmla="*/ 203684 w 3210409"/>
              <a:gd name="connsiteY187" fmla="*/ 774700 h 1745313"/>
              <a:gd name="connsiteX188" fmla="*/ 244959 w 3210409"/>
              <a:gd name="connsiteY188" fmla="*/ 774700 h 1745313"/>
              <a:gd name="connsiteX189" fmla="*/ 273534 w 3210409"/>
              <a:gd name="connsiteY189" fmla="*/ 771525 h 1745313"/>
              <a:gd name="connsiteX190" fmla="*/ 273534 w 3210409"/>
              <a:gd name="connsiteY190" fmla="*/ 749300 h 1745313"/>
              <a:gd name="connsiteX191" fmla="*/ 260834 w 3210409"/>
              <a:gd name="connsiteY191" fmla="*/ 736600 h 1745313"/>
              <a:gd name="connsiteX192" fmla="*/ 279884 w 3210409"/>
              <a:gd name="connsiteY192" fmla="*/ 717550 h 1745313"/>
              <a:gd name="connsiteX193" fmla="*/ 314809 w 3210409"/>
              <a:gd name="connsiteY193" fmla="*/ 704850 h 1745313"/>
              <a:gd name="connsiteX194" fmla="*/ 327509 w 3210409"/>
              <a:gd name="connsiteY194" fmla="*/ 695325 h 1745313"/>
              <a:gd name="connsiteX195" fmla="*/ 340209 w 3210409"/>
              <a:gd name="connsiteY195" fmla="*/ 676275 h 1745313"/>
              <a:gd name="connsiteX196" fmla="*/ 343384 w 3210409"/>
              <a:gd name="connsiteY196" fmla="*/ 631825 h 1745313"/>
              <a:gd name="connsiteX197" fmla="*/ 333859 w 3210409"/>
              <a:gd name="connsiteY197" fmla="*/ 619125 h 1745313"/>
              <a:gd name="connsiteX198" fmla="*/ 311634 w 3210409"/>
              <a:gd name="connsiteY198" fmla="*/ 600075 h 1745313"/>
              <a:gd name="connsiteX199" fmla="*/ 308459 w 3210409"/>
              <a:gd name="connsiteY199" fmla="*/ 571500 h 1745313"/>
              <a:gd name="connsiteX200" fmla="*/ 327509 w 3210409"/>
              <a:gd name="connsiteY200" fmla="*/ 549275 h 1745313"/>
              <a:gd name="connsiteX201" fmla="*/ 359259 w 3210409"/>
              <a:gd name="connsiteY201" fmla="*/ 549275 h 1745313"/>
              <a:gd name="connsiteX202" fmla="*/ 365609 w 3210409"/>
              <a:gd name="connsiteY202" fmla="*/ 498475 h 1745313"/>
              <a:gd name="connsiteX203" fmla="*/ 384659 w 3210409"/>
              <a:gd name="connsiteY203" fmla="*/ 466725 h 1745313"/>
              <a:gd name="connsiteX204" fmla="*/ 394184 w 3210409"/>
              <a:gd name="connsiteY204" fmla="*/ 438150 h 1745313"/>
              <a:gd name="connsiteX205" fmla="*/ 413234 w 3210409"/>
              <a:gd name="connsiteY205" fmla="*/ 425450 h 1745313"/>
              <a:gd name="connsiteX206" fmla="*/ 403709 w 3210409"/>
              <a:gd name="connsiteY206" fmla="*/ 400050 h 1745313"/>
              <a:gd name="connsiteX207" fmla="*/ 384659 w 3210409"/>
              <a:gd name="connsiteY207" fmla="*/ 387350 h 1745313"/>
              <a:gd name="connsiteX208" fmla="*/ 410059 w 3210409"/>
              <a:gd name="connsiteY208" fmla="*/ 371475 h 1745313"/>
              <a:gd name="connsiteX209" fmla="*/ 410059 w 3210409"/>
              <a:gd name="connsiteY209" fmla="*/ 342900 h 1745313"/>
              <a:gd name="connsiteX0" fmla="*/ 2934184 w 3210409"/>
              <a:gd name="connsiteY0" fmla="*/ 0 h 1745313"/>
              <a:gd name="connsiteX1" fmla="*/ 2975459 w 3210409"/>
              <a:gd name="connsiteY1" fmla="*/ 33337 h 1745313"/>
              <a:gd name="connsiteX2" fmla="*/ 3016734 w 3210409"/>
              <a:gd name="connsiteY2" fmla="*/ 107950 h 1745313"/>
              <a:gd name="connsiteX3" fmla="*/ 3087378 w 3210409"/>
              <a:gd name="connsiteY3" fmla="*/ 118269 h 1745313"/>
              <a:gd name="connsiteX4" fmla="*/ 3134209 w 3210409"/>
              <a:gd name="connsiteY4" fmla="*/ 152400 h 1745313"/>
              <a:gd name="connsiteX5" fmla="*/ 3178659 w 3210409"/>
              <a:gd name="connsiteY5" fmla="*/ 184150 h 1745313"/>
              <a:gd name="connsiteX6" fmla="*/ 3200884 w 3210409"/>
              <a:gd name="connsiteY6" fmla="*/ 215900 h 1745313"/>
              <a:gd name="connsiteX7" fmla="*/ 3194534 w 3210409"/>
              <a:gd name="connsiteY7" fmla="*/ 251619 h 1745313"/>
              <a:gd name="connsiteX8" fmla="*/ 3210409 w 3210409"/>
              <a:gd name="connsiteY8" fmla="*/ 301625 h 1745313"/>
              <a:gd name="connsiteX9" fmla="*/ 3194534 w 3210409"/>
              <a:gd name="connsiteY9" fmla="*/ 333375 h 1745313"/>
              <a:gd name="connsiteX10" fmla="*/ 3191359 w 3210409"/>
              <a:gd name="connsiteY10" fmla="*/ 374650 h 1745313"/>
              <a:gd name="connsiteX11" fmla="*/ 3207234 w 3210409"/>
              <a:gd name="connsiteY11" fmla="*/ 396875 h 1745313"/>
              <a:gd name="connsiteX12" fmla="*/ 3185803 w 3210409"/>
              <a:gd name="connsiteY12" fmla="*/ 440531 h 1745313"/>
              <a:gd name="connsiteX13" fmla="*/ 3178659 w 3210409"/>
              <a:gd name="connsiteY13" fmla="*/ 460375 h 1745313"/>
              <a:gd name="connsiteX14" fmla="*/ 3191359 w 3210409"/>
              <a:gd name="connsiteY14" fmla="*/ 527050 h 1745313"/>
              <a:gd name="connsiteX15" fmla="*/ 3184215 w 3210409"/>
              <a:gd name="connsiteY15" fmla="*/ 554831 h 1745313"/>
              <a:gd name="connsiteX16" fmla="*/ 3157228 w 3210409"/>
              <a:gd name="connsiteY16" fmla="*/ 578644 h 1745313"/>
              <a:gd name="connsiteX17" fmla="*/ 3123891 w 3210409"/>
              <a:gd name="connsiteY17" fmla="*/ 596107 h 1745313"/>
              <a:gd name="connsiteX18" fmla="*/ 3083409 w 3210409"/>
              <a:gd name="connsiteY18" fmla="*/ 609600 h 1745313"/>
              <a:gd name="connsiteX19" fmla="*/ 3064359 w 3210409"/>
              <a:gd name="connsiteY19" fmla="*/ 638175 h 1745313"/>
              <a:gd name="connsiteX20" fmla="*/ 3023084 w 3210409"/>
              <a:gd name="connsiteY20" fmla="*/ 676275 h 1745313"/>
              <a:gd name="connsiteX21" fmla="*/ 2994509 w 3210409"/>
              <a:gd name="connsiteY21" fmla="*/ 682625 h 1745313"/>
              <a:gd name="connsiteX22" fmla="*/ 2937359 w 3210409"/>
              <a:gd name="connsiteY22" fmla="*/ 673100 h 1745313"/>
              <a:gd name="connsiteX23" fmla="*/ 2896085 w 3210409"/>
              <a:gd name="connsiteY23" fmla="*/ 680244 h 1745313"/>
              <a:gd name="connsiteX24" fmla="*/ 2877034 w 3210409"/>
              <a:gd name="connsiteY24" fmla="*/ 701675 h 1745313"/>
              <a:gd name="connsiteX25" fmla="*/ 2823059 w 3210409"/>
              <a:gd name="connsiteY25" fmla="*/ 730250 h 1745313"/>
              <a:gd name="connsiteX26" fmla="*/ 2788134 w 3210409"/>
              <a:gd name="connsiteY26" fmla="*/ 746125 h 1745313"/>
              <a:gd name="connsiteX27" fmla="*/ 2756384 w 3210409"/>
              <a:gd name="connsiteY27" fmla="*/ 727075 h 1745313"/>
              <a:gd name="connsiteX28" fmla="*/ 2737334 w 3210409"/>
              <a:gd name="connsiteY28" fmla="*/ 749300 h 1745313"/>
              <a:gd name="connsiteX29" fmla="*/ 2708759 w 3210409"/>
              <a:gd name="connsiteY29" fmla="*/ 774700 h 1745313"/>
              <a:gd name="connsiteX30" fmla="*/ 2680184 w 3210409"/>
              <a:gd name="connsiteY30" fmla="*/ 758825 h 1745313"/>
              <a:gd name="connsiteX31" fmla="*/ 2661134 w 3210409"/>
              <a:gd name="connsiteY31" fmla="*/ 787400 h 1745313"/>
              <a:gd name="connsiteX32" fmla="*/ 2629384 w 3210409"/>
              <a:gd name="connsiteY32" fmla="*/ 784225 h 1745313"/>
              <a:gd name="connsiteX33" fmla="*/ 2629384 w 3210409"/>
              <a:gd name="connsiteY33" fmla="*/ 771525 h 1745313"/>
              <a:gd name="connsiteX34" fmla="*/ 2600809 w 3210409"/>
              <a:gd name="connsiteY34" fmla="*/ 771525 h 1745313"/>
              <a:gd name="connsiteX35" fmla="*/ 2581759 w 3210409"/>
              <a:gd name="connsiteY35" fmla="*/ 762000 h 1745313"/>
              <a:gd name="connsiteX36" fmla="*/ 2559534 w 3210409"/>
              <a:gd name="connsiteY36" fmla="*/ 768350 h 1745313"/>
              <a:gd name="connsiteX37" fmla="*/ 2492859 w 3210409"/>
              <a:gd name="connsiteY37" fmla="*/ 803275 h 1745313"/>
              <a:gd name="connsiteX38" fmla="*/ 2472223 w 3210409"/>
              <a:gd name="connsiteY38" fmla="*/ 813594 h 1745313"/>
              <a:gd name="connsiteX39" fmla="*/ 2470634 w 3210409"/>
              <a:gd name="connsiteY39" fmla="*/ 841375 h 1745313"/>
              <a:gd name="connsiteX40" fmla="*/ 2432534 w 3210409"/>
              <a:gd name="connsiteY40" fmla="*/ 863600 h 1745313"/>
              <a:gd name="connsiteX41" fmla="*/ 2413484 w 3210409"/>
              <a:gd name="connsiteY41" fmla="*/ 879475 h 1745313"/>
              <a:gd name="connsiteX42" fmla="*/ 2410309 w 3210409"/>
              <a:gd name="connsiteY42" fmla="*/ 904875 h 1745313"/>
              <a:gd name="connsiteX43" fmla="*/ 2365859 w 3210409"/>
              <a:gd name="connsiteY43" fmla="*/ 908050 h 1745313"/>
              <a:gd name="connsiteX44" fmla="*/ 2362684 w 3210409"/>
              <a:gd name="connsiteY44" fmla="*/ 946150 h 1745313"/>
              <a:gd name="connsiteX45" fmla="*/ 2349984 w 3210409"/>
              <a:gd name="connsiteY45" fmla="*/ 971550 h 1745313"/>
              <a:gd name="connsiteX46" fmla="*/ 2330934 w 3210409"/>
              <a:gd name="connsiteY46" fmla="*/ 981075 h 1745313"/>
              <a:gd name="connsiteX47" fmla="*/ 2296009 w 3210409"/>
              <a:gd name="connsiteY47" fmla="*/ 981075 h 1745313"/>
              <a:gd name="connsiteX48" fmla="*/ 2286484 w 3210409"/>
              <a:gd name="connsiteY48" fmla="*/ 1012825 h 1745313"/>
              <a:gd name="connsiteX49" fmla="*/ 2267434 w 3210409"/>
              <a:gd name="connsiteY49" fmla="*/ 1031875 h 1745313"/>
              <a:gd name="connsiteX50" fmla="*/ 2238859 w 3210409"/>
              <a:gd name="connsiteY50" fmla="*/ 1050925 h 1745313"/>
              <a:gd name="connsiteX51" fmla="*/ 2238859 w 3210409"/>
              <a:gd name="connsiteY51" fmla="*/ 1069975 h 1745313"/>
              <a:gd name="connsiteX52" fmla="*/ 2287278 w 3210409"/>
              <a:gd name="connsiteY52" fmla="*/ 1117600 h 1745313"/>
              <a:gd name="connsiteX53" fmla="*/ 2305534 w 3210409"/>
              <a:gd name="connsiteY53" fmla="*/ 1165225 h 1745313"/>
              <a:gd name="connsiteX54" fmla="*/ 2311884 w 3210409"/>
              <a:gd name="connsiteY54" fmla="*/ 1187450 h 1745313"/>
              <a:gd name="connsiteX55" fmla="*/ 2302359 w 3210409"/>
              <a:gd name="connsiteY55" fmla="*/ 1193800 h 1745313"/>
              <a:gd name="connsiteX56" fmla="*/ 2334109 w 3210409"/>
              <a:gd name="connsiteY56" fmla="*/ 1209675 h 1745313"/>
              <a:gd name="connsiteX57" fmla="*/ 2355540 w 3210409"/>
              <a:gd name="connsiteY57" fmla="*/ 1285875 h 1745313"/>
              <a:gd name="connsiteX58" fmla="*/ 2369034 w 3210409"/>
              <a:gd name="connsiteY58" fmla="*/ 1343025 h 1745313"/>
              <a:gd name="connsiteX59" fmla="*/ 2369034 w 3210409"/>
              <a:gd name="connsiteY59" fmla="*/ 1371600 h 1745313"/>
              <a:gd name="connsiteX60" fmla="*/ 2423009 w 3210409"/>
              <a:gd name="connsiteY60" fmla="*/ 1406525 h 1745313"/>
              <a:gd name="connsiteX61" fmla="*/ 2448409 w 3210409"/>
              <a:gd name="connsiteY61" fmla="*/ 1435100 h 1745313"/>
              <a:gd name="connsiteX62" fmla="*/ 2492859 w 3210409"/>
              <a:gd name="connsiteY62" fmla="*/ 1454150 h 1745313"/>
              <a:gd name="connsiteX63" fmla="*/ 2518259 w 3210409"/>
              <a:gd name="connsiteY63" fmla="*/ 1511300 h 1745313"/>
              <a:gd name="connsiteX64" fmla="*/ 2496034 w 3210409"/>
              <a:gd name="connsiteY64" fmla="*/ 1562100 h 1745313"/>
              <a:gd name="connsiteX65" fmla="*/ 2559534 w 3210409"/>
              <a:gd name="connsiteY65" fmla="*/ 1616075 h 1745313"/>
              <a:gd name="connsiteX66" fmla="*/ 2502384 w 3210409"/>
              <a:gd name="connsiteY66" fmla="*/ 1736725 h 1745313"/>
              <a:gd name="connsiteX67" fmla="*/ 2457934 w 3210409"/>
              <a:gd name="connsiteY67" fmla="*/ 1733550 h 1745313"/>
              <a:gd name="connsiteX68" fmla="*/ 2378559 w 3210409"/>
              <a:gd name="connsiteY68" fmla="*/ 1717675 h 1745313"/>
              <a:gd name="connsiteX69" fmla="*/ 2318234 w 3210409"/>
              <a:gd name="connsiteY69" fmla="*/ 1711325 h 1745313"/>
              <a:gd name="connsiteX70" fmla="*/ 2305534 w 3210409"/>
              <a:gd name="connsiteY70" fmla="*/ 1730375 h 1745313"/>
              <a:gd name="connsiteX71" fmla="*/ 2264259 w 3210409"/>
              <a:gd name="connsiteY71" fmla="*/ 1708150 h 1745313"/>
              <a:gd name="connsiteX72" fmla="*/ 2226159 w 3210409"/>
              <a:gd name="connsiteY72" fmla="*/ 1685925 h 1745313"/>
              <a:gd name="connsiteX73" fmla="*/ 2207109 w 3210409"/>
              <a:gd name="connsiteY73" fmla="*/ 1657350 h 1745313"/>
              <a:gd name="connsiteX74" fmla="*/ 2188059 w 3210409"/>
              <a:gd name="connsiteY74" fmla="*/ 1647825 h 1745313"/>
              <a:gd name="connsiteX75" fmla="*/ 2194409 w 3210409"/>
              <a:gd name="connsiteY75" fmla="*/ 1631950 h 1745313"/>
              <a:gd name="connsiteX76" fmla="*/ 2213459 w 3210409"/>
              <a:gd name="connsiteY76" fmla="*/ 1616075 h 1745313"/>
              <a:gd name="connsiteX77" fmla="*/ 2194409 w 3210409"/>
              <a:gd name="connsiteY77" fmla="*/ 1606550 h 1745313"/>
              <a:gd name="connsiteX78" fmla="*/ 2200759 w 3210409"/>
              <a:gd name="connsiteY78" fmla="*/ 1593850 h 1745313"/>
              <a:gd name="connsiteX79" fmla="*/ 2169009 w 3210409"/>
              <a:gd name="connsiteY79" fmla="*/ 1587500 h 1745313"/>
              <a:gd name="connsiteX80" fmla="*/ 2134084 w 3210409"/>
              <a:gd name="connsiteY80" fmla="*/ 1562100 h 1745313"/>
              <a:gd name="connsiteX81" fmla="*/ 2073759 w 3210409"/>
              <a:gd name="connsiteY81" fmla="*/ 1527175 h 1745313"/>
              <a:gd name="connsiteX82" fmla="*/ 2054709 w 3210409"/>
              <a:gd name="connsiteY82" fmla="*/ 1527175 h 1745313"/>
              <a:gd name="connsiteX83" fmla="*/ 2083284 w 3210409"/>
              <a:gd name="connsiteY83" fmla="*/ 1593850 h 1745313"/>
              <a:gd name="connsiteX84" fmla="*/ 2042009 w 3210409"/>
              <a:gd name="connsiteY84" fmla="*/ 1593850 h 1745313"/>
              <a:gd name="connsiteX85" fmla="*/ 2029309 w 3210409"/>
              <a:gd name="connsiteY85" fmla="*/ 1616075 h 1745313"/>
              <a:gd name="connsiteX86" fmla="*/ 2007084 w 3210409"/>
              <a:gd name="connsiteY86" fmla="*/ 1612900 h 1745313"/>
              <a:gd name="connsiteX87" fmla="*/ 1978509 w 3210409"/>
              <a:gd name="connsiteY87" fmla="*/ 1571625 h 1745313"/>
              <a:gd name="connsiteX88" fmla="*/ 1962634 w 3210409"/>
              <a:gd name="connsiteY88" fmla="*/ 1536700 h 1745313"/>
              <a:gd name="connsiteX89" fmla="*/ 1918184 w 3210409"/>
              <a:gd name="connsiteY89" fmla="*/ 1517650 h 1745313"/>
              <a:gd name="connsiteX90" fmla="*/ 1918184 w 3210409"/>
              <a:gd name="connsiteY90" fmla="*/ 1501775 h 1745313"/>
              <a:gd name="connsiteX91" fmla="*/ 1956284 w 3210409"/>
              <a:gd name="connsiteY91" fmla="*/ 1470025 h 1745313"/>
              <a:gd name="connsiteX92" fmla="*/ 1943584 w 3210409"/>
              <a:gd name="connsiteY92" fmla="*/ 1425575 h 1745313"/>
              <a:gd name="connsiteX93" fmla="*/ 1921359 w 3210409"/>
              <a:gd name="connsiteY93" fmla="*/ 1425575 h 1745313"/>
              <a:gd name="connsiteX94" fmla="*/ 1905484 w 3210409"/>
              <a:gd name="connsiteY94" fmla="*/ 1435100 h 1745313"/>
              <a:gd name="connsiteX95" fmla="*/ 1867384 w 3210409"/>
              <a:gd name="connsiteY95" fmla="*/ 1412875 h 1745313"/>
              <a:gd name="connsiteX96" fmla="*/ 1829284 w 3210409"/>
              <a:gd name="connsiteY96" fmla="*/ 1384300 h 1745313"/>
              <a:gd name="connsiteX97" fmla="*/ 1813409 w 3210409"/>
              <a:gd name="connsiteY97" fmla="*/ 1377950 h 1745313"/>
              <a:gd name="connsiteX98" fmla="*/ 1781659 w 3210409"/>
              <a:gd name="connsiteY98" fmla="*/ 1365250 h 1745313"/>
              <a:gd name="connsiteX99" fmla="*/ 1765784 w 3210409"/>
              <a:gd name="connsiteY99" fmla="*/ 1339850 h 1745313"/>
              <a:gd name="connsiteX100" fmla="*/ 1695934 w 3210409"/>
              <a:gd name="connsiteY100" fmla="*/ 1336675 h 1745313"/>
              <a:gd name="connsiteX101" fmla="*/ 1680059 w 3210409"/>
              <a:gd name="connsiteY101" fmla="*/ 1343025 h 1745313"/>
              <a:gd name="connsiteX102" fmla="*/ 1654659 w 3210409"/>
              <a:gd name="connsiteY102" fmla="*/ 1343025 h 1745313"/>
              <a:gd name="connsiteX103" fmla="*/ 1622909 w 3210409"/>
              <a:gd name="connsiteY103" fmla="*/ 1314450 h 1745313"/>
              <a:gd name="connsiteX104" fmla="*/ 1578459 w 3210409"/>
              <a:gd name="connsiteY104" fmla="*/ 1295400 h 1745313"/>
              <a:gd name="connsiteX105" fmla="*/ 1562584 w 3210409"/>
              <a:gd name="connsiteY105" fmla="*/ 1301750 h 1745313"/>
              <a:gd name="connsiteX106" fmla="*/ 1578459 w 3210409"/>
              <a:gd name="connsiteY106" fmla="*/ 1330325 h 1745313"/>
              <a:gd name="connsiteX107" fmla="*/ 1553059 w 3210409"/>
              <a:gd name="connsiteY107" fmla="*/ 1333500 h 1745313"/>
              <a:gd name="connsiteX108" fmla="*/ 1486384 w 3210409"/>
              <a:gd name="connsiteY108" fmla="*/ 1352550 h 1745313"/>
              <a:gd name="connsiteX109" fmla="*/ 1435584 w 3210409"/>
              <a:gd name="connsiteY109" fmla="*/ 1355725 h 1745313"/>
              <a:gd name="connsiteX110" fmla="*/ 1410184 w 3210409"/>
              <a:gd name="connsiteY110" fmla="*/ 1393825 h 1745313"/>
              <a:gd name="connsiteX111" fmla="*/ 1372084 w 3210409"/>
              <a:gd name="connsiteY111" fmla="*/ 1406525 h 1745313"/>
              <a:gd name="connsiteX112" fmla="*/ 1359384 w 3210409"/>
              <a:gd name="connsiteY112" fmla="*/ 1387475 h 1745313"/>
              <a:gd name="connsiteX113" fmla="*/ 1254609 w 3210409"/>
              <a:gd name="connsiteY113" fmla="*/ 1419225 h 1745313"/>
              <a:gd name="connsiteX114" fmla="*/ 1165709 w 3210409"/>
              <a:gd name="connsiteY114" fmla="*/ 1450975 h 1745313"/>
              <a:gd name="connsiteX115" fmla="*/ 1153009 w 3210409"/>
              <a:gd name="connsiteY115" fmla="*/ 1492250 h 1745313"/>
              <a:gd name="connsiteX116" fmla="*/ 1127609 w 3210409"/>
              <a:gd name="connsiteY116" fmla="*/ 1460500 h 1745313"/>
              <a:gd name="connsiteX117" fmla="*/ 1114909 w 3210409"/>
              <a:gd name="connsiteY117" fmla="*/ 1438275 h 1745313"/>
              <a:gd name="connsiteX118" fmla="*/ 1102209 w 3210409"/>
              <a:gd name="connsiteY118" fmla="*/ 1425575 h 1745313"/>
              <a:gd name="connsiteX119" fmla="*/ 1076809 w 3210409"/>
              <a:gd name="connsiteY119" fmla="*/ 1428750 h 1745313"/>
              <a:gd name="connsiteX120" fmla="*/ 1054584 w 3210409"/>
              <a:gd name="connsiteY120" fmla="*/ 1428750 h 1745313"/>
              <a:gd name="connsiteX121" fmla="*/ 1032359 w 3210409"/>
              <a:gd name="connsiteY121" fmla="*/ 1400175 h 1745313"/>
              <a:gd name="connsiteX122" fmla="*/ 994259 w 3210409"/>
              <a:gd name="connsiteY122" fmla="*/ 1397000 h 1745313"/>
              <a:gd name="connsiteX123" fmla="*/ 978384 w 3210409"/>
              <a:gd name="connsiteY123" fmla="*/ 1412875 h 1745313"/>
              <a:gd name="connsiteX124" fmla="*/ 965684 w 3210409"/>
              <a:gd name="connsiteY124" fmla="*/ 1422400 h 1745313"/>
              <a:gd name="connsiteX125" fmla="*/ 959334 w 3210409"/>
              <a:gd name="connsiteY125" fmla="*/ 1457325 h 1745313"/>
              <a:gd name="connsiteX126" fmla="*/ 933934 w 3210409"/>
              <a:gd name="connsiteY126" fmla="*/ 1476375 h 1745313"/>
              <a:gd name="connsiteX127" fmla="*/ 908534 w 3210409"/>
              <a:gd name="connsiteY127" fmla="*/ 1485900 h 1745313"/>
              <a:gd name="connsiteX128" fmla="*/ 895834 w 3210409"/>
              <a:gd name="connsiteY128" fmla="*/ 1498600 h 1745313"/>
              <a:gd name="connsiteX129" fmla="*/ 883134 w 3210409"/>
              <a:gd name="connsiteY129" fmla="*/ 1485900 h 1745313"/>
              <a:gd name="connsiteX130" fmla="*/ 879959 w 3210409"/>
              <a:gd name="connsiteY130" fmla="*/ 1466850 h 1745313"/>
              <a:gd name="connsiteX131" fmla="*/ 851384 w 3210409"/>
              <a:gd name="connsiteY131" fmla="*/ 1466850 h 1745313"/>
              <a:gd name="connsiteX132" fmla="*/ 848209 w 3210409"/>
              <a:gd name="connsiteY132" fmla="*/ 1438275 h 1745313"/>
              <a:gd name="connsiteX133" fmla="*/ 822809 w 3210409"/>
              <a:gd name="connsiteY133" fmla="*/ 1416050 h 1745313"/>
              <a:gd name="connsiteX134" fmla="*/ 797409 w 3210409"/>
              <a:gd name="connsiteY134" fmla="*/ 1371600 h 1745313"/>
              <a:gd name="connsiteX135" fmla="*/ 787884 w 3210409"/>
              <a:gd name="connsiteY135" fmla="*/ 1349375 h 1745313"/>
              <a:gd name="connsiteX136" fmla="*/ 749784 w 3210409"/>
              <a:gd name="connsiteY136" fmla="*/ 1358900 h 1745313"/>
              <a:gd name="connsiteX137" fmla="*/ 708509 w 3210409"/>
              <a:gd name="connsiteY137" fmla="*/ 1397000 h 1745313"/>
              <a:gd name="connsiteX138" fmla="*/ 676759 w 3210409"/>
              <a:gd name="connsiteY138" fmla="*/ 1403350 h 1745313"/>
              <a:gd name="connsiteX139" fmla="*/ 625959 w 3210409"/>
              <a:gd name="connsiteY139" fmla="*/ 1412875 h 1745313"/>
              <a:gd name="connsiteX140" fmla="*/ 645009 w 3210409"/>
              <a:gd name="connsiteY140" fmla="*/ 1425575 h 1745313"/>
              <a:gd name="connsiteX141" fmla="*/ 670409 w 3210409"/>
              <a:gd name="connsiteY141" fmla="*/ 1441450 h 1745313"/>
              <a:gd name="connsiteX142" fmla="*/ 635484 w 3210409"/>
              <a:gd name="connsiteY142" fmla="*/ 1460500 h 1745313"/>
              <a:gd name="connsiteX143" fmla="*/ 616434 w 3210409"/>
              <a:gd name="connsiteY143" fmla="*/ 1438275 h 1745313"/>
              <a:gd name="connsiteX144" fmla="*/ 591034 w 3210409"/>
              <a:gd name="connsiteY144" fmla="*/ 1431925 h 1745313"/>
              <a:gd name="connsiteX145" fmla="*/ 559284 w 3210409"/>
              <a:gd name="connsiteY145" fmla="*/ 1435100 h 1745313"/>
              <a:gd name="connsiteX146" fmla="*/ 556109 w 3210409"/>
              <a:gd name="connsiteY146" fmla="*/ 1419225 h 1745313"/>
              <a:gd name="connsiteX147" fmla="*/ 514834 w 3210409"/>
              <a:gd name="connsiteY147" fmla="*/ 1422400 h 1745313"/>
              <a:gd name="connsiteX148" fmla="*/ 483084 w 3210409"/>
              <a:gd name="connsiteY148" fmla="*/ 1431925 h 1745313"/>
              <a:gd name="connsiteX149" fmla="*/ 457684 w 3210409"/>
              <a:gd name="connsiteY149" fmla="*/ 1431925 h 1745313"/>
              <a:gd name="connsiteX150" fmla="*/ 425934 w 3210409"/>
              <a:gd name="connsiteY150" fmla="*/ 1431925 h 1745313"/>
              <a:gd name="connsiteX151" fmla="*/ 381484 w 3210409"/>
              <a:gd name="connsiteY151" fmla="*/ 1419225 h 1745313"/>
              <a:gd name="connsiteX152" fmla="*/ 343384 w 3210409"/>
              <a:gd name="connsiteY152" fmla="*/ 1428750 h 1745313"/>
              <a:gd name="connsiteX153" fmla="*/ 295759 w 3210409"/>
              <a:gd name="connsiteY153" fmla="*/ 1450975 h 1745313"/>
              <a:gd name="connsiteX154" fmla="*/ 254484 w 3210409"/>
              <a:gd name="connsiteY154" fmla="*/ 1466850 h 1745313"/>
              <a:gd name="connsiteX155" fmla="*/ 203684 w 3210409"/>
              <a:gd name="connsiteY155" fmla="*/ 1489075 h 1745313"/>
              <a:gd name="connsiteX156" fmla="*/ 143359 w 3210409"/>
              <a:gd name="connsiteY156" fmla="*/ 1517650 h 1745313"/>
              <a:gd name="connsiteX157" fmla="*/ 162409 w 3210409"/>
              <a:gd name="connsiteY157" fmla="*/ 1581150 h 1745313"/>
              <a:gd name="connsiteX158" fmla="*/ 127484 w 3210409"/>
              <a:gd name="connsiteY158" fmla="*/ 1562100 h 1745313"/>
              <a:gd name="connsiteX159" fmla="*/ 86209 w 3210409"/>
              <a:gd name="connsiteY159" fmla="*/ 1552575 h 1745313"/>
              <a:gd name="connsiteX160" fmla="*/ 83034 w 3210409"/>
              <a:gd name="connsiteY160" fmla="*/ 1530350 h 1745313"/>
              <a:gd name="connsiteX161" fmla="*/ 73509 w 3210409"/>
              <a:gd name="connsiteY161" fmla="*/ 1473200 h 1745313"/>
              <a:gd name="connsiteX162" fmla="*/ 57634 w 3210409"/>
              <a:gd name="connsiteY162" fmla="*/ 1463675 h 1745313"/>
              <a:gd name="connsiteX163" fmla="*/ 57634 w 3210409"/>
              <a:gd name="connsiteY163" fmla="*/ 1438275 h 1745313"/>
              <a:gd name="connsiteX164" fmla="*/ 76684 w 3210409"/>
              <a:gd name="connsiteY164" fmla="*/ 1397000 h 1745313"/>
              <a:gd name="connsiteX165" fmla="*/ 86209 w 3210409"/>
              <a:gd name="connsiteY165" fmla="*/ 1362075 h 1745313"/>
              <a:gd name="connsiteX166" fmla="*/ 70334 w 3210409"/>
              <a:gd name="connsiteY166" fmla="*/ 1339850 h 1745313"/>
              <a:gd name="connsiteX167" fmla="*/ 41759 w 3210409"/>
              <a:gd name="connsiteY167" fmla="*/ 1323975 h 1745313"/>
              <a:gd name="connsiteX168" fmla="*/ 19534 w 3210409"/>
              <a:gd name="connsiteY168" fmla="*/ 1263650 h 1745313"/>
              <a:gd name="connsiteX169" fmla="*/ 13184 w 3210409"/>
              <a:gd name="connsiteY169" fmla="*/ 1235075 h 1745313"/>
              <a:gd name="connsiteX170" fmla="*/ 484 w 3210409"/>
              <a:gd name="connsiteY170" fmla="*/ 1200150 h 1745313"/>
              <a:gd name="connsiteX171" fmla="*/ 3659 w 3210409"/>
              <a:gd name="connsiteY171" fmla="*/ 1171575 h 1745313"/>
              <a:gd name="connsiteX172" fmla="*/ 13184 w 3210409"/>
              <a:gd name="connsiteY172" fmla="*/ 1155700 h 1745313"/>
              <a:gd name="connsiteX173" fmla="*/ 13184 w 3210409"/>
              <a:gd name="connsiteY173" fmla="*/ 1130300 h 1745313"/>
              <a:gd name="connsiteX174" fmla="*/ 32234 w 3210409"/>
              <a:gd name="connsiteY174" fmla="*/ 1092200 h 1745313"/>
              <a:gd name="connsiteX175" fmla="*/ 25884 w 3210409"/>
              <a:gd name="connsiteY175" fmla="*/ 1057275 h 1745313"/>
              <a:gd name="connsiteX176" fmla="*/ 16359 w 3210409"/>
              <a:gd name="connsiteY176" fmla="*/ 1028700 h 1745313"/>
              <a:gd name="connsiteX177" fmla="*/ 35409 w 3210409"/>
              <a:gd name="connsiteY177" fmla="*/ 1016000 h 1745313"/>
              <a:gd name="connsiteX178" fmla="*/ 67159 w 3210409"/>
              <a:gd name="connsiteY178" fmla="*/ 977900 h 1745313"/>
              <a:gd name="connsiteX179" fmla="*/ 83034 w 3210409"/>
              <a:gd name="connsiteY179" fmla="*/ 965200 h 1745313"/>
              <a:gd name="connsiteX180" fmla="*/ 102084 w 3210409"/>
              <a:gd name="connsiteY180" fmla="*/ 920750 h 1745313"/>
              <a:gd name="connsiteX181" fmla="*/ 111609 w 3210409"/>
              <a:gd name="connsiteY181" fmla="*/ 895350 h 1745313"/>
              <a:gd name="connsiteX182" fmla="*/ 95734 w 3210409"/>
              <a:gd name="connsiteY182" fmla="*/ 796925 h 1745313"/>
              <a:gd name="connsiteX183" fmla="*/ 114784 w 3210409"/>
              <a:gd name="connsiteY183" fmla="*/ 758825 h 1745313"/>
              <a:gd name="connsiteX184" fmla="*/ 137009 w 3210409"/>
              <a:gd name="connsiteY184" fmla="*/ 749300 h 1745313"/>
              <a:gd name="connsiteX185" fmla="*/ 159234 w 3210409"/>
              <a:gd name="connsiteY185" fmla="*/ 752475 h 1745313"/>
              <a:gd name="connsiteX186" fmla="*/ 184634 w 3210409"/>
              <a:gd name="connsiteY186" fmla="*/ 765175 h 1745313"/>
              <a:gd name="connsiteX187" fmla="*/ 203684 w 3210409"/>
              <a:gd name="connsiteY187" fmla="*/ 774700 h 1745313"/>
              <a:gd name="connsiteX188" fmla="*/ 244959 w 3210409"/>
              <a:gd name="connsiteY188" fmla="*/ 774700 h 1745313"/>
              <a:gd name="connsiteX189" fmla="*/ 273534 w 3210409"/>
              <a:gd name="connsiteY189" fmla="*/ 771525 h 1745313"/>
              <a:gd name="connsiteX190" fmla="*/ 273534 w 3210409"/>
              <a:gd name="connsiteY190" fmla="*/ 749300 h 1745313"/>
              <a:gd name="connsiteX191" fmla="*/ 260834 w 3210409"/>
              <a:gd name="connsiteY191" fmla="*/ 736600 h 1745313"/>
              <a:gd name="connsiteX192" fmla="*/ 279884 w 3210409"/>
              <a:gd name="connsiteY192" fmla="*/ 717550 h 1745313"/>
              <a:gd name="connsiteX193" fmla="*/ 314809 w 3210409"/>
              <a:gd name="connsiteY193" fmla="*/ 704850 h 1745313"/>
              <a:gd name="connsiteX194" fmla="*/ 327509 w 3210409"/>
              <a:gd name="connsiteY194" fmla="*/ 695325 h 1745313"/>
              <a:gd name="connsiteX195" fmla="*/ 340209 w 3210409"/>
              <a:gd name="connsiteY195" fmla="*/ 676275 h 1745313"/>
              <a:gd name="connsiteX196" fmla="*/ 343384 w 3210409"/>
              <a:gd name="connsiteY196" fmla="*/ 631825 h 1745313"/>
              <a:gd name="connsiteX197" fmla="*/ 333859 w 3210409"/>
              <a:gd name="connsiteY197" fmla="*/ 619125 h 1745313"/>
              <a:gd name="connsiteX198" fmla="*/ 311634 w 3210409"/>
              <a:gd name="connsiteY198" fmla="*/ 600075 h 1745313"/>
              <a:gd name="connsiteX199" fmla="*/ 308459 w 3210409"/>
              <a:gd name="connsiteY199" fmla="*/ 571500 h 1745313"/>
              <a:gd name="connsiteX200" fmla="*/ 327509 w 3210409"/>
              <a:gd name="connsiteY200" fmla="*/ 549275 h 1745313"/>
              <a:gd name="connsiteX201" fmla="*/ 359259 w 3210409"/>
              <a:gd name="connsiteY201" fmla="*/ 549275 h 1745313"/>
              <a:gd name="connsiteX202" fmla="*/ 365609 w 3210409"/>
              <a:gd name="connsiteY202" fmla="*/ 498475 h 1745313"/>
              <a:gd name="connsiteX203" fmla="*/ 384659 w 3210409"/>
              <a:gd name="connsiteY203" fmla="*/ 466725 h 1745313"/>
              <a:gd name="connsiteX204" fmla="*/ 394184 w 3210409"/>
              <a:gd name="connsiteY204" fmla="*/ 438150 h 1745313"/>
              <a:gd name="connsiteX205" fmla="*/ 413234 w 3210409"/>
              <a:gd name="connsiteY205" fmla="*/ 425450 h 1745313"/>
              <a:gd name="connsiteX206" fmla="*/ 403709 w 3210409"/>
              <a:gd name="connsiteY206" fmla="*/ 400050 h 1745313"/>
              <a:gd name="connsiteX207" fmla="*/ 384659 w 3210409"/>
              <a:gd name="connsiteY207" fmla="*/ 387350 h 1745313"/>
              <a:gd name="connsiteX208" fmla="*/ 410059 w 3210409"/>
              <a:gd name="connsiteY208" fmla="*/ 371475 h 1745313"/>
              <a:gd name="connsiteX209" fmla="*/ 410059 w 3210409"/>
              <a:gd name="connsiteY209" fmla="*/ 342900 h 1745313"/>
              <a:gd name="connsiteX0" fmla="*/ 2934184 w 3210409"/>
              <a:gd name="connsiteY0" fmla="*/ 0 h 1745313"/>
              <a:gd name="connsiteX1" fmla="*/ 2975459 w 3210409"/>
              <a:gd name="connsiteY1" fmla="*/ 33337 h 1745313"/>
              <a:gd name="connsiteX2" fmla="*/ 3016734 w 3210409"/>
              <a:gd name="connsiteY2" fmla="*/ 107950 h 1745313"/>
              <a:gd name="connsiteX3" fmla="*/ 3087378 w 3210409"/>
              <a:gd name="connsiteY3" fmla="*/ 118269 h 1745313"/>
              <a:gd name="connsiteX4" fmla="*/ 3134209 w 3210409"/>
              <a:gd name="connsiteY4" fmla="*/ 152400 h 1745313"/>
              <a:gd name="connsiteX5" fmla="*/ 3178659 w 3210409"/>
              <a:gd name="connsiteY5" fmla="*/ 184150 h 1745313"/>
              <a:gd name="connsiteX6" fmla="*/ 3200884 w 3210409"/>
              <a:gd name="connsiteY6" fmla="*/ 215900 h 1745313"/>
              <a:gd name="connsiteX7" fmla="*/ 3194534 w 3210409"/>
              <a:gd name="connsiteY7" fmla="*/ 251619 h 1745313"/>
              <a:gd name="connsiteX8" fmla="*/ 3210409 w 3210409"/>
              <a:gd name="connsiteY8" fmla="*/ 301625 h 1745313"/>
              <a:gd name="connsiteX9" fmla="*/ 3194534 w 3210409"/>
              <a:gd name="connsiteY9" fmla="*/ 333375 h 1745313"/>
              <a:gd name="connsiteX10" fmla="*/ 3191359 w 3210409"/>
              <a:gd name="connsiteY10" fmla="*/ 374650 h 1745313"/>
              <a:gd name="connsiteX11" fmla="*/ 3207234 w 3210409"/>
              <a:gd name="connsiteY11" fmla="*/ 396875 h 1745313"/>
              <a:gd name="connsiteX12" fmla="*/ 3185803 w 3210409"/>
              <a:gd name="connsiteY12" fmla="*/ 440531 h 1745313"/>
              <a:gd name="connsiteX13" fmla="*/ 3178659 w 3210409"/>
              <a:gd name="connsiteY13" fmla="*/ 460375 h 1745313"/>
              <a:gd name="connsiteX14" fmla="*/ 3191359 w 3210409"/>
              <a:gd name="connsiteY14" fmla="*/ 527050 h 1745313"/>
              <a:gd name="connsiteX15" fmla="*/ 3184215 w 3210409"/>
              <a:gd name="connsiteY15" fmla="*/ 554831 h 1745313"/>
              <a:gd name="connsiteX16" fmla="*/ 3157228 w 3210409"/>
              <a:gd name="connsiteY16" fmla="*/ 578644 h 1745313"/>
              <a:gd name="connsiteX17" fmla="*/ 3123891 w 3210409"/>
              <a:gd name="connsiteY17" fmla="*/ 596107 h 1745313"/>
              <a:gd name="connsiteX18" fmla="*/ 3083409 w 3210409"/>
              <a:gd name="connsiteY18" fmla="*/ 609600 h 1745313"/>
              <a:gd name="connsiteX19" fmla="*/ 3064359 w 3210409"/>
              <a:gd name="connsiteY19" fmla="*/ 638175 h 1745313"/>
              <a:gd name="connsiteX20" fmla="*/ 3023084 w 3210409"/>
              <a:gd name="connsiteY20" fmla="*/ 676275 h 1745313"/>
              <a:gd name="connsiteX21" fmla="*/ 2994509 w 3210409"/>
              <a:gd name="connsiteY21" fmla="*/ 682625 h 1745313"/>
              <a:gd name="connsiteX22" fmla="*/ 2937359 w 3210409"/>
              <a:gd name="connsiteY22" fmla="*/ 673100 h 1745313"/>
              <a:gd name="connsiteX23" fmla="*/ 2896085 w 3210409"/>
              <a:gd name="connsiteY23" fmla="*/ 680244 h 1745313"/>
              <a:gd name="connsiteX24" fmla="*/ 2877034 w 3210409"/>
              <a:gd name="connsiteY24" fmla="*/ 701675 h 1745313"/>
              <a:gd name="connsiteX25" fmla="*/ 2823059 w 3210409"/>
              <a:gd name="connsiteY25" fmla="*/ 730250 h 1745313"/>
              <a:gd name="connsiteX26" fmla="*/ 2788134 w 3210409"/>
              <a:gd name="connsiteY26" fmla="*/ 746125 h 1745313"/>
              <a:gd name="connsiteX27" fmla="*/ 2756384 w 3210409"/>
              <a:gd name="connsiteY27" fmla="*/ 727075 h 1745313"/>
              <a:gd name="connsiteX28" fmla="*/ 2737334 w 3210409"/>
              <a:gd name="connsiteY28" fmla="*/ 749300 h 1745313"/>
              <a:gd name="connsiteX29" fmla="*/ 2708759 w 3210409"/>
              <a:gd name="connsiteY29" fmla="*/ 774700 h 1745313"/>
              <a:gd name="connsiteX30" fmla="*/ 2680184 w 3210409"/>
              <a:gd name="connsiteY30" fmla="*/ 758825 h 1745313"/>
              <a:gd name="connsiteX31" fmla="*/ 2661134 w 3210409"/>
              <a:gd name="connsiteY31" fmla="*/ 787400 h 1745313"/>
              <a:gd name="connsiteX32" fmla="*/ 2629384 w 3210409"/>
              <a:gd name="connsiteY32" fmla="*/ 784225 h 1745313"/>
              <a:gd name="connsiteX33" fmla="*/ 2629384 w 3210409"/>
              <a:gd name="connsiteY33" fmla="*/ 771525 h 1745313"/>
              <a:gd name="connsiteX34" fmla="*/ 2600809 w 3210409"/>
              <a:gd name="connsiteY34" fmla="*/ 771525 h 1745313"/>
              <a:gd name="connsiteX35" fmla="*/ 2581759 w 3210409"/>
              <a:gd name="connsiteY35" fmla="*/ 762000 h 1745313"/>
              <a:gd name="connsiteX36" fmla="*/ 2559534 w 3210409"/>
              <a:gd name="connsiteY36" fmla="*/ 768350 h 1745313"/>
              <a:gd name="connsiteX37" fmla="*/ 2492859 w 3210409"/>
              <a:gd name="connsiteY37" fmla="*/ 803275 h 1745313"/>
              <a:gd name="connsiteX38" fmla="*/ 2472223 w 3210409"/>
              <a:gd name="connsiteY38" fmla="*/ 813594 h 1745313"/>
              <a:gd name="connsiteX39" fmla="*/ 2470634 w 3210409"/>
              <a:gd name="connsiteY39" fmla="*/ 841375 h 1745313"/>
              <a:gd name="connsiteX40" fmla="*/ 2432534 w 3210409"/>
              <a:gd name="connsiteY40" fmla="*/ 863600 h 1745313"/>
              <a:gd name="connsiteX41" fmla="*/ 2413484 w 3210409"/>
              <a:gd name="connsiteY41" fmla="*/ 879475 h 1745313"/>
              <a:gd name="connsiteX42" fmla="*/ 2410309 w 3210409"/>
              <a:gd name="connsiteY42" fmla="*/ 904875 h 1745313"/>
              <a:gd name="connsiteX43" fmla="*/ 2365859 w 3210409"/>
              <a:gd name="connsiteY43" fmla="*/ 908050 h 1745313"/>
              <a:gd name="connsiteX44" fmla="*/ 2362684 w 3210409"/>
              <a:gd name="connsiteY44" fmla="*/ 946150 h 1745313"/>
              <a:gd name="connsiteX45" fmla="*/ 2349984 w 3210409"/>
              <a:gd name="connsiteY45" fmla="*/ 971550 h 1745313"/>
              <a:gd name="connsiteX46" fmla="*/ 2330934 w 3210409"/>
              <a:gd name="connsiteY46" fmla="*/ 981075 h 1745313"/>
              <a:gd name="connsiteX47" fmla="*/ 2296009 w 3210409"/>
              <a:gd name="connsiteY47" fmla="*/ 981075 h 1745313"/>
              <a:gd name="connsiteX48" fmla="*/ 2286484 w 3210409"/>
              <a:gd name="connsiteY48" fmla="*/ 1012825 h 1745313"/>
              <a:gd name="connsiteX49" fmla="*/ 2267434 w 3210409"/>
              <a:gd name="connsiteY49" fmla="*/ 1031875 h 1745313"/>
              <a:gd name="connsiteX50" fmla="*/ 2238859 w 3210409"/>
              <a:gd name="connsiteY50" fmla="*/ 1050925 h 1745313"/>
              <a:gd name="connsiteX51" fmla="*/ 2238859 w 3210409"/>
              <a:gd name="connsiteY51" fmla="*/ 1069975 h 1745313"/>
              <a:gd name="connsiteX52" fmla="*/ 2287278 w 3210409"/>
              <a:gd name="connsiteY52" fmla="*/ 1117600 h 1745313"/>
              <a:gd name="connsiteX53" fmla="*/ 2305534 w 3210409"/>
              <a:gd name="connsiteY53" fmla="*/ 1165225 h 1745313"/>
              <a:gd name="connsiteX54" fmla="*/ 2311884 w 3210409"/>
              <a:gd name="connsiteY54" fmla="*/ 1187450 h 1745313"/>
              <a:gd name="connsiteX55" fmla="*/ 2302359 w 3210409"/>
              <a:gd name="connsiteY55" fmla="*/ 1193800 h 1745313"/>
              <a:gd name="connsiteX56" fmla="*/ 2334109 w 3210409"/>
              <a:gd name="connsiteY56" fmla="*/ 1209675 h 1745313"/>
              <a:gd name="connsiteX57" fmla="*/ 2355540 w 3210409"/>
              <a:gd name="connsiteY57" fmla="*/ 1285875 h 1745313"/>
              <a:gd name="connsiteX58" fmla="*/ 2369034 w 3210409"/>
              <a:gd name="connsiteY58" fmla="*/ 1343025 h 1745313"/>
              <a:gd name="connsiteX59" fmla="*/ 2388084 w 3210409"/>
              <a:gd name="connsiteY59" fmla="*/ 1364457 h 1745313"/>
              <a:gd name="connsiteX60" fmla="*/ 2423009 w 3210409"/>
              <a:gd name="connsiteY60" fmla="*/ 1406525 h 1745313"/>
              <a:gd name="connsiteX61" fmla="*/ 2448409 w 3210409"/>
              <a:gd name="connsiteY61" fmla="*/ 1435100 h 1745313"/>
              <a:gd name="connsiteX62" fmla="*/ 2492859 w 3210409"/>
              <a:gd name="connsiteY62" fmla="*/ 1454150 h 1745313"/>
              <a:gd name="connsiteX63" fmla="*/ 2518259 w 3210409"/>
              <a:gd name="connsiteY63" fmla="*/ 1511300 h 1745313"/>
              <a:gd name="connsiteX64" fmla="*/ 2496034 w 3210409"/>
              <a:gd name="connsiteY64" fmla="*/ 1562100 h 1745313"/>
              <a:gd name="connsiteX65" fmla="*/ 2559534 w 3210409"/>
              <a:gd name="connsiteY65" fmla="*/ 1616075 h 1745313"/>
              <a:gd name="connsiteX66" fmla="*/ 2502384 w 3210409"/>
              <a:gd name="connsiteY66" fmla="*/ 1736725 h 1745313"/>
              <a:gd name="connsiteX67" fmla="*/ 2457934 w 3210409"/>
              <a:gd name="connsiteY67" fmla="*/ 1733550 h 1745313"/>
              <a:gd name="connsiteX68" fmla="*/ 2378559 w 3210409"/>
              <a:gd name="connsiteY68" fmla="*/ 1717675 h 1745313"/>
              <a:gd name="connsiteX69" fmla="*/ 2318234 w 3210409"/>
              <a:gd name="connsiteY69" fmla="*/ 1711325 h 1745313"/>
              <a:gd name="connsiteX70" fmla="*/ 2305534 w 3210409"/>
              <a:gd name="connsiteY70" fmla="*/ 1730375 h 1745313"/>
              <a:gd name="connsiteX71" fmla="*/ 2264259 w 3210409"/>
              <a:gd name="connsiteY71" fmla="*/ 1708150 h 1745313"/>
              <a:gd name="connsiteX72" fmla="*/ 2226159 w 3210409"/>
              <a:gd name="connsiteY72" fmla="*/ 1685925 h 1745313"/>
              <a:gd name="connsiteX73" fmla="*/ 2207109 w 3210409"/>
              <a:gd name="connsiteY73" fmla="*/ 1657350 h 1745313"/>
              <a:gd name="connsiteX74" fmla="*/ 2188059 w 3210409"/>
              <a:gd name="connsiteY74" fmla="*/ 1647825 h 1745313"/>
              <a:gd name="connsiteX75" fmla="*/ 2194409 w 3210409"/>
              <a:gd name="connsiteY75" fmla="*/ 1631950 h 1745313"/>
              <a:gd name="connsiteX76" fmla="*/ 2213459 w 3210409"/>
              <a:gd name="connsiteY76" fmla="*/ 1616075 h 1745313"/>
              <a:gd name="connsiteX77" fmla="*/ 2194409 w 3210409"/>
              <a:gd name="connsiteY77" fmla="*/ 1606550 h 1745313"/>
              <a:gd name="connsiteX78" fmla="*/ 2200759 w 3210409"/>
              <a:gd name="connsiteY78" fmla="*/ 1593850 h 1745313"/>
              <a:gd name="connsiteX79" fmla="*/ 2169009 w 3210409"/>
              <a:gd name="connsiteY79" fmla="*/ 1587500 h 1745313"/>
              <a:gd name="connsiteX80" fmla="*/ 2134084 w 3210409"/>
              <a:gd name="connsiteY80" fmla="*/ 1562100 h 1745313"/>
              <a:gd name="connsiteX81" fmla="*/ 2073759 w 3210409"/>
              <a:gd name="connsiteY81" fmla="*/ 1527175 h 1745313"/>
              <a:gd name="connsiteX82" fmla="*/ 2054709 w 3210409"/>
              <a:gd name="connsiteY82" fmla="*/ 1527175 h 1745313"/>
              <a:gd name="connsiteX83" fmla="*/ 2083284 w 3210409"/>
              <a:gd name="connsiteY83" fmla="*/ 1593850 h 1745313"/>
              <a:gd name="connsiteX84" fmla="*/ 2042009 w 3210409"/>
              <a:gd name="connsiteY84" fmla="*/ 1593850 h 1745313"/>
              <a:gd name="connsiteX85" fmla="*/ 2029309 w 3210409"/>
              <a:gd name="connsiteY85" fmla="*/ 1616075 h 1745313"/>
              <a:gd name="connsiteX86" fmla="*/ 2007084 w 3210409"/>
              <a:gd name="connsiteY86" fmla="*/ 1612900 h 1745313"/>
              <a:gd name="connsiteX87" fmla="*/ 1978509 w 3210409"/>
              <a:gd name="connsiteY87" fmla="*/ 1571625 h 1745313"/>
              <a:gd name="connsiteX88" fmla="*/ 1962634 w 3210409"/>
              <a:gd name="connsiteY88" fmla="*/ 1536700 h 1745313"/>
              <a:gd name="connsiteX89" fmla="*/ 1918184 w 3210409"/>
              <a:gd name="connsiteY89" fmla="*/ 1517650 h 1745313"/>
              <a:gd name="connsiteX90" fmla="*/ 1918184 w 3210409"/>
              <a:gd name="connsiteY90" fmla="*/ 1501775 h 1745313"/>
              <a:gd name="connsiteX91" fmla="*/ 1956284 w 3210409"/>
              <a:gd name="connsiteY91" fmla="*/ 1470025 h 1745313"/>
              <a:gd name="connsiteX92" fmla="*/ 1943584 w 3210409"/>
              <a:gd name="connsiteY92" fmla="*/ 1425575 h 1745313"/>
              <a:gd name="connsiteX93" fmla="*/ 1921359 w 3210409"/>
              <a:gd name="connsiteY93" fmla="*/ 1425575 h 1745313"/>
              <a:gd name="connsiteX94" fmla="*/ 1905484 w 3210409"/>
              <a:gd name="connsiteY94" fmla="*/ 1435100 h 1745313"/>
              <a:gd name="connsiteX95" fmla="*/ 1867384 w 3210409"/>
              <a:gd name="connsiteY95" fmla="*/ 1412875 h 1745313"/>
              <a:gd name="connsiteX96" fmla="*/ 1829284 w 3210409"/>
              <a:gd name="connsiteY96" fmla="*/ 1384300 h 1745313"/>
              <a:gd name="connsiteX97" fmla="*/ 1813409 w 3210409"/>
              <a:gd name="connsiteY97" fmla="*/ 1377950 h 1745313"/>
              <a:gd name="connsiteX98" fmla="*/ 1781659 w 3210409"/>
              <a:gd name="connsiteY98" fmla="*/ 1365250 h 1745313"/>
              <a:gd name="connsiteX99" fmla="*/ 1765784 w 3210409"/>
              <a:gd name="connsiteY99" fmla="*/ 1339850 h 1745313"/>
              <a:gd name="connsiteX100" fmla="*/ 1695934 w 3210409"/>
              <a:gd name="connsiteY100" fmla="*/ 1336675 h 1745313"/>
              <a:gd name="connsiteX101" fmla="*/ 1680059 w 3210409"/>
              <a:gd name="connsiteY101" fmla="*/ 1343025 h 1745313"/>
              <a:gd name="connsiteX102" fmla="*/ 1654659 w 3210409"/>
              <a:gd name="connsiteY102" fmla="*/ 1343025 h 1745313"/>
              <a:gd name="connsiteX103" fmla="*/ 1622909 w 3210409"/>
              <a:gd name="connsiteY103" fmla="*/ 1314450 h 1745313"/>
              <a:gd name="connsiteX104" fmla="*/ 1578459 w 3210409"/>
              <a:gd name="connsiteY104" fmla="*/ 1295400 h 1745313"/>
              <a:gd name="connsiteX105" fmla="*/ 1562584 w 3210409"/>
              <a:gd name="connsiteY105" fmla="*/ 1301750 h 1745313"/>
              <a:gd name="connsiteX106" fmla="*/ 1578459 w 3210409"/>
              <a:gd name="connsiteY106" fmla="*/ 1330325 h 1745313"/>
              <a:gd name="connsiteX107" fmla="*/ 1553059 w 3210409"/>
              <a:gd name="connsiteY107" fmla="*/ 1333500 h 1745313"/>
              <a:gd name="connsiteX108" fmla="*/ 1486384 w 3210409"/>
              <a:gd name="connsiteY108" fmla="*/ 1352550 h 1745313"/>
              <a:gd name="connsiteX109" fmla="*/ 1435584 w 3210409"/>
              <a:gd name="connsiteY109" fmla="*/ 1355725 h 1745313"/>
              <a:gd name="connsiteX110" fmla="*/ 1410184 w 3210409"/>
              <a:gd name="connsiteY110" fmla="*/ 1393825 h 1745313"/>
              <a:gd name="connsiteX111" fmla="*/ 1372084 w 3210409"/>
              <a:gd name="connsiteY111" fmla="*/ 1406525 h 1745313"/>
              <a:gd name="connsiteX112" fmla="*/ 1359384 w 3210409"/>
              <a:gd name="connsiteY112" fmla="*/ 1387475 h 1745313"/>
              <a:gd name="connsiteX113" fmla="*/ 1254609 w 3210409"/>
              <a:gd name="connsiteY113" fmla="*/ 1419225 h 1745313"/>
              <a:gd name="connsiteX114" fmla="*/ 1165709 w 3210409"/>
              <a:gd name="connsiteY114" fmla="*/ 1450975 h 1745313"/>
              <a:gd name="connsiteX115" fmla="*/ 1153009 w 3210409"/>
              <a:gd name="connsiteY115" fmla="*/ 1492250 h 1745313"/>
              <a:gd name="connsiteX116" fmla="*/ 1127609 w 3210409"/>
              <a:gd name="connsiteY116" fmla="*/ 1460500 h 1745313"/>
              <a:gd name="connsiteX117" fmla="*/ 1114909 w 3210409"/>
              <a:gd name="connsiteY117" fmla="*/ 1438275 h 1745313"/>
              <a:gd name="connsiteX118" fmla="*/ 1102209 w 3210409"/>
              <a:gd name="connsiteY118" fmla="*/ 1425575 h 1745313"/>
              <a:gd name="connsiteX119" fmla="*/ 1076809 w 3210409"/>
              <a:gd name="connsiteY119" fmla="*/ 1428750 h 1745313"/>
              <a:gd name="connsiteX120" fmla="*/ 1054584 w 3210409"/>
              <a:gd name="connsiteY120" fmla="*/ 1428750 h 1745313"/>
              <a:gd name="connsiteX121" fmla="*/ 1032359 w 3210409"/>
              <a:gd name="connsiteY121" fmla="*/ 1400175 h 1745313"/>
              <a:gd name="connsiteX122" fmla="*/ 994259 w 3210409"/>
              <a:gd name="connsiteY122" fmla="*/ 1397000 h 1745313"/>
              <a:gd name="connsiteX123" fmla="*/ 978384 w 3210409"/>
              <a:gd name="connsiteY123" fmla="*/ 1412875 h 1745313"/>
              <a:gd name="connsiteX124" fmla="*/ 965684 w 3210409"/>
              <a:gd name="connsiteY124" fmla="*/ 1422400 h 1745313"/>
              <a:gd name="connsiteX125" fmla="*/ 959334 w 3210409"/>
              <a:gd name="connsiteY125" fmla="*/ 1457325 h 1745313"/>
              <a:gd name="connsiteX126" fmla="*/ 933934 w 3210409"/>
              <a:gd name="connsiteY126" fmla="*/ 1476375 h 1745313"/>
              <a:gd name="connsiteX127" fmla="*/ 908534 w 3210409"/>
              <a:gd name="connsiteY127" fmla="*/ 1485900 h 1745313"/>
              <a:gd name="connsiteX128" fmla="*/ 895834 w 3210409"/>
              <a:gd name="connsiteY128" fmla="*/ 1498600 h 1745313"/>
              <a:gd name="connsiteX129" fmla="*/ 883134 w 3210409"/>
              <a:gd name="connsiteY129" fmla="*/ 1485900 h 1745313"/>
              <a:gd name="connsiteX130" fmla="*/ 879959 w 3210409"/>
              <a:gd name="connsiteY130" fmla="*/ 1466850 h 1745313"/>
              <a:gd name="connsiteX131" fmla="*/ 851384 w 3210409"/>
              <a:gd name="connsiteY131" fmla="*/ 1466850 h 1745313"/>
              <a:gd name="connsiteX132" fmla="*/ 848209 w 3210409"/>
              <a:gd name="connsiteY132" fmla="*/ 1438275 h 1745313"/>
              <a:gd name="connsiteX133" fmla="*/ 822809 w 3210409"/>
              <a:gd name="connsiteY133" fmla="*/ 1416050 h 1745313"/>
              <a:gd name="connsiteX134" fmla="*/ 797409 w 3210409"/>
              <a:gd name="connsiteY134" fmla="*/ 1371600 h 1745313"/>
              <a:gd name="connsiteX135" fmla="*/ 787884 w 3210409"/>
              <a:gd name="connsiteY135" fmla="*/ 1349375 h 1745313"/>
              <a:gd name="connsiteX136" fmla="*/ 749784 w 3210409"/>
              <a:gd name="connsiteY136" fmla="*/ 1358900 h 1745313"/>
              <a:gd name="connsiteX137" fmla="*/ 708509 w 3210409"/>
              <a:gd name="connsiteY137" fmla="*/ 1397000 h 1745313"/>
              <a:gd name="connsiteX138" fmla="*/ 676759 w 3210409"/>
              <a:gd name="connsiteY138" fmla="*/ 1403350 h 1745313"/>
              <a:gd name="connsiteX139" fmla="*/ 625959 w 3210409"/>
              <a:gd name="connsiteY139" fmla="*/ 1412875 h 1745313"/>
              <a:gd name="connsiteX140" fmla="*/ 645009 w 3210409"/>
              <a:gd name="connsiteY140" fmla="*/ 1425575 h 1745313"/>
              <a:gd name="connsiteX141" fmla="*/ 670409 w 3210409"/>
              <a:gd name="connsiteY141" fmla="*/ 1441450 h 1745313"/>
              <a:gd name="connsiteX142" fmla="*/ 635484 w 3210409"/>
              <a:gd name="connsiteY142" fmla="*/ 1460500 h 1745313"/>
              <a:gd name="connsiteX143" fmla="*/ 616434 w 3210409"/>
              <a:gd name="connsiteY143" fmla="*/ 1438275 h 1745313"/>
              <a:gd name="connsiteX144" fmla="*/ 591034 w 3210409"/>
              <a:gd name="connsiteY144" fmla="*/ 1431925 h 1745313"/>
              <a:gd name="connsiteX145" fmla="*/ 559284 w 3210409"/>
              <a:gd name="connsiteY145" fmla="*/ 1435100 h 1745313"/>
              <a:gd name="connsiteX146" fmla="*/ 556109 w 3210409"/>
              <a:gd name="connsiteY146" fmla="*/ 1419225 h 1745313"/>
              <a:gd name="connsiteX147" fmla="*/ 514834 w 3210409"/>
              <a:gd name="connsiteY147" fmla="*/ 1422400 h 1745313"/>
              <a:gd name="connsiteX148" fmla="*/ 483084 w 3210409"/>
              <a:gd name="connsiteY148" fmla="*/ 1431925 h 1745313"/>
              <a:gd name="connsiteX149" fmla="*/ 457684 w 3210409"/>
              <a:gd name="connsiteY149" fmla="*/ 1431925 h 1745313"/>
              <a:gd name="connsiteX150" fmla="*/ 425934 w 3210409"/>
              <a:gd name="connsiteY150" fmla="*/ 1431925 h 1745313"/>
              <a:gd name="connsiteX151" fmla="*/ 381484 w 3210409"/>
              <a:gd name="connsiteY151" fmla="*/ 1419225 h 1745313"/>
              <a:gd name="connsiteX152" fmla="*/ 343384 w 3210409"/>
              <a:gd name="connsiteY152" fmla="*/ 1428750 h 1745313"/>
              <a:gd name="connsiteX153" fmla="*/ 295759 w 3210409"/>
              <a:gd name="connsiteY153" fmla="*/ 1450975 h 1745313"/>
              <a:gd name="connsiteX154" fmla="*/ 254484 w 3210409"/>
              <a:gd name="connsiteY154" fmla="*/ 1466850 h 1745313"/>
              <a:gd name="connsiteX155" fmla="*/ 203684 w 3210409"/>
              <a:gd name="connsiteY155" fmla="*/ 1489075 h 1745313"/>
              <a:gd name="connsiteX156" fmla="*/ 143359 w 3210409"/>
              <a:gd name="connsiteY156" fmla="*/ 1517650 h 1745313"/>
              <a:gd name="connsiteX157" fmla="*/ 162409 w 3210409"/>
              <a:gd name="connsiteY157" fmla="*/ 1581150 h 1745313"/>
              <a:gd name="connsiteX158" fmla="*/ 127484 w 3210409"/>
              <a:gd name="connsiteY158" fmla="*/ 1562100 h 1745313"/>
              <a:gd name="connsiteX159" fmla="*/ 86209 w 3210409"/>
              <a:gd name="connsiteY159" fmla="*/ 1552575 h 1745313"/>
              <a:gd name="connsiteX160" fmla="*/ 83034 w 3210409"/>
              <a:gd name="connsiteY160" fmla="*/ 1530350 h 1745313"/>
              <a:gd name="connsiteX161" fmla="*/ 73509 w 3210409"/>
              <a:gd name="connsiteY161" fmla="*/ 1473200 h 1745313"/>
              <a:gd name="connsiteX162" fmla="*/ 57634 w 3210409"/>
              <a:gd name="connsiteY162" fmla="*/ 1463675 h 1745313"/>
              <a:gd name="connsiteX163" fmla="*/ 57634 w 3210409"/>
              <a:gd name="connsiteY163" fmla="*/ 1438275 h 1745313"/>
              <a:gd name="connsiteX164" fmla="*/ 76684 w 3210409"/>
              <a:gd name="connsiteY164" fmla="*/ 1397000 h 1745313"/>
              <a:gd name="connsiteX165" fmla="*/ 86209 w 3210409"/>
              <a:gd name="connsiteY165" fmla="*/ 1362075 h 1745313"/>
              <a:gd name="connsiteX166" fmla="*/ 70334 w 3210409"/>
              <a:gd name="connsiteY166" fmla="*/ 1339850 h 1745313"/>
              <a:gd name="connsiteX167" fmla="*/ 41759 w 3210409"/>
              <a:gd name="connsiteY167" fmla="*/ 1323975 h 1745313"/>
              <a:gd name="connsiteX168" fmla="*/ 19534 w 3210409"/>
              <a:gd name="connsiteY168" fmla="*/ 1263650 h 1745313"/>
              <a:gd name="connsiteX169" fmla="*/ 13184 w 3210409"/>
              <a:gd name="connsiteY169" fmla="*/ 1235075 h 1745313"/>
              <a:gd name="connsiteX170" fmla="*/ 484 w 3210409"/>
              <a:gd name="connsiteY170" fmla="*/ 1200150 h 1745313"/>
              <a:gd name="connsiteX171" fmla="*/ 3659 w 3210409"/>
              <a:gd name="connsiteY171" fmla="*/ 1171575 h 1745313"/>
              <a:gd name="connsiteX172" fmla="*/ 13184 w 3210409"/>
              <a:gd name="connsiteY172" fmla="*/ 1155700 h 1745313"/>
              <a:gd name="connsiteX173" fmla="*/ 13184 w 3210409"/>
              <a:gd name="connsiteY173" fmla="*/ 1130300 h 1745313"/>
              <a:gd name="connsiteX174" fmla="*/ 32234 w 3210409"/>
              <a:gd name="connsiteY174" fmla="*/ 1092200 h 1745313"/>
              <a:gd name="connsiteX175" fmla="*/ 25884 w 3210409"/>
              <a:gd name="connsiteY175" fmla="*/ 1057275 h 1745313"/>
              <a:gd name="connsiteX176" fmla="*/ 16359 w 3210409"/>
              <a:gd name="connsiteY176" fmla="*/ 1028700 h 1745313"/>
              <a:gd name="connsiteX177" fmla="*/ 35409 w 3210409"/>
              <a:gd name="connsiteY177" fmla="*/ 1016000 h 1745313"/>
              <a:gd name="connsiteX178" fmla="*/ 67159 w 3210409"/>
              <a:gd name="connsiteY178" fmla="*/ 977900 h 1745313"/>
              <a:gd name="connsiteX179" fmla="*/ 83034 w 3210409"/>
              <a:gd name="connsiteY179" fmla="*/ 965200 h 1745313"/>
              <a:gd name="connsiteX180" fmla="*/ 102084 w 3210409"/>
              <a:gd name="connsiteY180" fmla="*/ 920750 h 1745313"/>
              <a:gd name="connsiteX181" fmla="*/ 111609 w 3210409"/>
              <a:gd name="connsiteY181" fmla="*/ 895350 h 1745313"/>
              <a:gd name="connsiteX182" fmla="*/ 95734 w 3210409"/>
              <a:gd name="connsiteY182" fmla="*/ 796925 h 1745313"/>
              <a:gd name="connsiteX183" fmla="*/ 114784 w 3210409"/>
              <a:gd name="connsiteY183" fmla="*/ 758825 h 1745313"/>
              <a:gd name="connsiteX184" fmla="*/ 137009 w 3210409"/>
              <a:gd name="connsiteY184" fmla="*/ 749300 h 1745313"/>
              <a:gd name="connsiteX185" fmla="*/ 159234 w 3210409"/>
              <a:gd name="connsiteY185" fmla="*/ 752475 h 1745313"/>
              <a:gd name="connsiteX186" fmla="*/ 184634 w 3210409"/>
              <a:gd name="connsiteY186" fmla="*/ 765175 h 1745313"/>
              <a:gd name="connsiteX187" fmla="*/ 203684 w 3210409"/>
              <a:gd name="connsiteY187" fmla="*/ 774700 h 1745313"/>
              <a:gd name="connsiteX188" fmla="*/ 244959 w 3210409"/>
              <a:gd name="connsiteY188" fmla="*/ 774700 h 1745313"/>
              <a:gd name="connsiteX189" fmla="*/ 273534 w 3210409"/>
              <a:gd name="connsiteY189" fmla="*/ 771525 h 1745313"/>
              <a:gd name="connsiteX190" fmla="*/ 273534 w 3210409"/>
              <a:gd name="connsiteY190" fmla="*/ 749300 h 1745313"/>
              <a:gd name="connsiteX191" fmla="*/ 260834 w 3210409"/>
              <a:gd name="connsiteY191" fmla="*/ 736600 h 1745313"/>
              <a:gd name="connsiteX192" fmla="*/ 279884 w 3210409"/>
              <a:gd name="connsiteY192" fmla="*/ 717550 h 1745313"/>
              <a:gd name="connsiteX193" fmla="*/ 314809 w 3210409"/>
              <a:gd name="connsiteY193" fmla="*/ 704850 h 1745313"/>
              <a:gd name="connsiteX194" fmla="*/ 327509 w 3210409"/>
              <a:gd name="connsiteY194" fmla="*/ 695325 h 1745313"/>
              <a:gd name="connsiteX195" fmla="*/ 340209 w 3210409"/>
              <a:gd name="connsiteY195" fmla="*/ 676275 h 1745313"/>
              <a:gd name="connsiteX196" fmla="*/ 343384 w 3210409"/>
              <a:gd name="connsiteY196" fmla="*/ 631825 h 1745313"/>
              <a:gd name="connsiteX197" fmla="*/ 333859 w 3210409"/>
              <a:gd name="connsiteY197" fmla="*/ 619125 h 1745313"/>
              <a:gd name="connsiteX198" fmla="*/ 311634 w 3210409"/>
              <a:gd name="connsiteY198" fmla="*/ 600075 h 1745313"/>
              <a:gd name="connsiteX199" fmla="*/ 308459 w 3210409"/>
              <a:gd name="connsiteY199" fmla="*/ 571500 h 1745313"/>
              <a:gd name="connsiteX200" fmla="*/ 327509 w 3210409"/>
              <a:gd name="connsiteY200" fmla="*/ 549275 h 1745313"/>
              <a:gd name="connsiteX201" fmla="*/ 359259 w 3210409"/>
              <a:gd name="connsiteY201" fmla="*/ 549275 h 1745313"/>
              <a:gd name="connsiteX202" fmla="*/ 365609 w 3210409"/>
              <a:gd name="connsiteY202" fmla="*/ 498475 h 1745313"/>
              <a:gd name="connsiteX203" fmla="*/ 384659 w 3210409"/>
              <a:gd name="connsiteY203" fmla="*/ 466725 h 1745313"/>
              <a:gd name="connsiteX204" fmla="*/ 394184 w 3210409"/>
              <a:gd name="connsiteY204" fmla="*/ 438150 h 1745313"/>
              <a:gd name="connsiteX205" fmla="*/ 413234 w 3210409"/>
              <a:gd name="connsiteY205" fmla="*/ 425450 h 1745313"/>
              <a:gd name="connsiteX206" fmla="*/ 403709 w 3210409"/>
              <a:gd name="connsiteY206" fmla="*/ 400050 h 1745313"/>
              <a:gd name="connsiteX207" fmla="*/ 384659 w 3210409"/>
              <a:gd name="connsiteY207" fmla="*/ 387350 h 1745313"/>
              <a:gd name="connsiteX208" fmla="*/ 410059 w 3210409"/>
              <a:gd name="connsiteY208" fmla="*/ 371475 h 1745313"/>
              <a:gd name="connsiteX209" fmla="*/ 410059 w 3210409"/>
              <a:gd name="connsiteY209" fmla="*/ 342900 h 1745313"/>
              <a:gd name="connsiteX0" fmla="*/ 2934184 w 3210409"/>
              <a:gd name="connsiteY0" fmla="*/ 0 h 1745313"/>
              <a:gd name="connsiteX1" fmla="*/ 2975459 w 3210409"/>
              <a:gd name="connsiteY1" fmla="*/ 33337 h 1745313"/>
              <a:gd name="connsiteX2" fmla="*/ 3016734 w 3210409"/>
              <a:gd name="connsiteY2" fmla="*/ 107950 h 1745313"/>
              <a:gd name="connsiteX3" fmla="*/ 3087378 w 3210409"/>
              <a:gd name="connsiteY3" fmla="*/ 118269 h 1745313"/>
              <a:gd name="connsiteX4" fmla="*/ 3134209 w 3210409"/>
              <a:gd name="connsiteY4" fmla="*/ 152400 h 1745313"/>
              <a:gd name="connsiteX5" fmla="*/ 3178659 w 3210409"/>
              <a:gd name="connsiteY5" fmla="*/ 184150 h 1745313"/>
              <a:gd name="connsiteX6" fmla="*/ 3200884 w 3210409"/>
              <a:gd name="connsiteY6" fmla="*/ 215900 h 1745313"/>
              <a:gd name="connsiteX7" fmla="*/ 3194534 w 3210409"/>
              <a:gd name="connsiteY7" fmla="*/ 251619 h 1745313"/>
              <a:gd name="connsiteX8" fmla="*/ 3210409 w 3210409"/>
              <a:gd name="connsiteY8" fmla="*/ 301625 h 1745313"/>
              <a:gd name="connsiteX9" fmla="*/ 3194534 w 3210409"/>
              <a:gd name="connsiteY9" fmla="*/ 333375 h 1745313"/>
              <a:gd name="connsiteX10" fmla="*/ 3191359 w 3210409"/>
              <a:gd name="connsiteY10" fmla="*/ 374650 h 1745313"/>
              <a:gd name="connsiteX11" fmla="*/ 3207234 w 3210409"/>
              <a:gd name="connsiteY11" fmla="*/ 396875 h 1745313"/>
              <a:gd name="connsiteX12" fmla="*/ 3185803 w 3210409"/>
              <a:gd name="connsiteY12" fmla="*/ 440531 h 1745313"/>
              <a:gd name="connsiteX13" fmla="*/ 3178659 w 3210409"/>
              <a:gd name="connsiteY13" fmla="*/ 460375 h 1745313"/>
              <a:gd name="connsiteX14" fmla="*/ 3191359 w 3210409"/>
              <a:gd name="connsiteY14" fmla="*/ 527050 h 1745313"/>
              <a:gd name="connsiteX15" fmla="*/ 3184215 w 3210409"/>
              <a:gd name="connsiteY15" fmla="*/ 554831 h 1745313"/>
              <a:gd name="connsiteX16" fmla="*/ 3157228 w 3210409"/>
              <a:gd name="connsiteY16" fmla="*/ 578644 h 1745313"/>
              <a:gd name="connsiteX17" fmla="*/ 3123891 w 3210409"/>
              <a:gd name="connsiteY17" fmla="*/ 596107 h 1745313"/>
              <a:gd name="connsiteX18" fmla="*/ 3083409 w 3210409"/>
              <a:gd name="connsiteY18" fmla="*/ 609600 h 1745313"/>
              <a:gd name="connsiteX19" fmla="*/ 3064359 w 3210409"/>
              <a:gd name="connsiteY19" fmla="*/ 638175 h 1745313"/>
              <a:gd name="connsiteX20" fmla="*/ 3023084 w 3210409"/>
              <a:gd name="connsiteY20" fmla="*/ 676275 h 1745313"/>
              <a:gd name="connsiteX21" fmla="*/ 2994509 w 3210409"/>
              <a:gd name="connsiteY21" fmla="*/ 682625 h 1745313"/>
              <a:gd name="connsiteX22" fmla="*/ 2937359 w 3210409"/>
              <a:gd name="connsiteY22" fmla="*/ 673100 h 1745313"/>
              <a:gd name="connsiteX23" fmla="*/ 2896085 w 3210409"/>
              <a:gd name="connsiteY23" fmla="*/ 680244 h 1745313"/>
              <a:gd name="connsiteX24" fmla="*/ 2877034 w 3210409"/>
              <a:gd name="connsiteY24" fmla="*/ 701675 h 1745313"/>
              <a:gd name="connsiteX25" fmla="*/ 2823059 w 3210409"/>
              <a:gd name="connsiteY25" fmla="*/ 730250 h 1745313"/>
              <a:gd name="connsiteX26" fmla="*/ 2788134 w 3210409"/>
              <a:gd name="connsiteY26" fmla="*/ 746125 h 1745313"/>
              <a:gd name="connsiteX27" fmla="*/ 2756384 w 3210409"/>
              <a:gd name="connsiteY27" fmla="*/ 727075 h 1745313"/>
              <a:gd name="connsiteX28" fmla="*/ 2737334 w 3210409"/>
              <a:gd name="connsiteY28" fmla="*/ 749300 h 1745313"/>
              <a:gd name="connsiteX29" fmla="*/ 2708759 w 3210409"/>
              <a:gd name="connsiteY29" fmla="*/ 774700 h 1745313"/>
              <a:gd name="connsiteX30" fmla="*/ 2680184 w 3210409"/>
              <a:gd name="connsiteY30" fmla="*/ 758825 h 1745313"/>
              <a:gd name="connsiteX31" fmla="*/ 2661134 w 3210409"/>
              <a:gd name="connsiteY31" fmla="*/ 787400 h 1745313"/>
              <a:gd name="connsiteX32" fmla="*/ 2629384 w 3210409"/>
              <a:gd name="connsiteY32" fmla="*/ 784225 h 1745313"/>
              <a:gd name="connsiteX33" fmla="*/ 2629384 w 3210409"/>
              <a:gd name="connsiteY33" fmla="*/ 771525 h 1745313"/>
              <a:gd name="connsiteX34" fmla="*/ 2600809 w 3210409"/>
              <a:gd name="connsiteY34" fmla="*/ 771525 h 1745313"/>
              <a:gd name="connsiteX35" fmla="*/ 2581759 w 3210409"/>
              <a:gd name="connsiteY35" fmla="*/ 762000 h 1745313"/>
              <a:gd name="connsiteX36" fmla="*/ 2559534 w 3210409"/>
              <a:gd name="connsiteY36" fmla="*/ 768350 h 1745313"/>
              <a:gd name="connsiteX37" fmla="*/ 2492859 w 3210409"/>
              <a:gd name="connsiteY37" fmla="*/ 803275 h 1745313"/>
              <a:gd name="connsiteX38" fmla="*/ 2472223 w 3210409"/>
              <a:gd name="connsiteY38" fmla="*/ 813594 h 1745313"/>
              <a:gd name="connsiteX39" fmla="*/ 2470634 w 3210409"/>
              <a:gd name="connsiteY39" fmla="*/ 841375 h 1745313"/>
              <a:gd name="connsiteX40" fmla="*/ 2432534 w 3210409"/>
              <a:gd name="connsiteY40" fmla="*/ 863600 h 1745313"/>
              <a:gd name="connsiteX41" fmla="*/ 2413484 w 3210409"/>
              <a:gd name="connsiteY41" fmla="*/ 879475 h 1745313"/>
              <a:gd name="connsiteX42" fmla="*/ 2410309 w 3210409"/>
              <a:gd name="connsiteY42" fmla="*/ 904875 h 1745313"/>
              <a:gd name="connsiteX43" fmla="*/ 2365859 w 3210409"/>
              <a:gd name="connsiteY43" fmla="*/ 908050 h 1745313"/>
              <a:gd name="connsiteX44" fmla="*/ 2362684 w 3210409"/>
              <a:gd name="connsiteY44" fmla="*/ 946150 h 1745313"/>
              <a:gd name="connsiteX45" fmla="*/ 2349984 w 3210409"/>
              <a:gd name="connsiteY45" fmla="*/ 971550 h 1745313"/>
              <a:gd name="connsiteX46" fmla="*/ 2330934 w 3210409"/>
              <a:gd name="connsiteY46" fmla="*/ 981075 h 1745313"/>
              <a:gd name="connsiteX47" fmla="*/ 2296009 w 3210409"/>
              <a:gd name="connsiteY47" fmla="*/ 981075 h 1745313"/>
              <a:gd name="connsiteX48" fmla="*/ 2286484 w 3210409"/>
              <a:gd name="connsiteY48" fmla="*/ 1012825 h 1745313"/>
              <a:gd name="connsiteX49" fmla="*/ 2267434 w 3210409"/>
              <a:gd name="connsiteY49" fmla="*/ 1031875 h 1745313"/>
              <a:gd name="connsiteX50" fmla="*/ 2238859 w 3210409"/>
              <a:gd name="connsiteY50" fmla="*/ 1050925 h 1745313"/>
              <a:gd name="connsiteX51" fmla="*/ 2238859 w 3210409"/>
              <a:gd name="connsiteY51" fmla="*/ 1069975 h 1745313"/>
              <a:gd name="connsiteX52" fmla="*/ 2287278 w 3210409"/>
              <a:gd name="connsiteY52" fmla="*/ 1117600 h 1745313"/>
              <a:gd name="connsiteX53" fmla="*/ 2305534 w 3210409"/>
              <a:gd name="connsiteY53" fmla="*/ 1165225 h 1745313"/>
              <a:gd name="connsiteX54" fmla="*/ 2311884 w 3210409"/>
              <a:gd name="connsiteY54" fmla="*/ 1187450 h 1745313"/>
              <a:gd name="connsiteX55" fmla="*/ 2302359 w 3210409"/>
              <a:gd name="connsiteY55" fmla="*/ 1193800 h 1745313"/>
              <a:gd name="connsiteX56" fmla="*/ 2334109 w 3210409"/>
              <a:gd name="connsiteY56" fmla="*/ 1209675 h 1745313"/>
              <a:gd name="connsiteX57" fmla="*/ 2355540 w 3210409"/>
              <a:gd name="connsiteY57" fmla="*/ 1285875 h 1745313"/>
              <a:gd name="connsiteX58" fmla="*/ 2369034 w 3210409"/>
              <a:gd name="connsiteY58" fmla="*/ 1343025 h 1745313"/>
              <a:gd name="connsiteX59" fmla="*/ 2388084 w 3210409"/>
              <a:gd name="connsiteY59" fmla="*/ 1364457 h 1745313"/>
              <a:gd name="connsiteX60" fmla="*/ 2423009 w 3210409"/>
              <a:gd name="connsiteY60" fmla="*/ 1406525 h 1745313"/>
              <a:gd name="connsiteX61" fmla="*/ 2436503 w 3210409"/>
              <a:gd name="connsiteY61" fmla="*/ 1435100 h 1745313"/>
              <a:gd name="connsiteX62" fmla="*/ 2492859 w 3210409"/>
              <a:gd name="connsiteY62" fmla="*/ 1454150 h 1745313"/>
              <a:gd name="connsiteX63" fmla="*/ 2518259 w 3210409"/>
              <a:gd name="connsiteY63" fmla="*/ 1511300 h 1745313"/>
              <a:gd name="connsiteX64" fmla="*/ 2496034 w 3210409"/>
              <a:gd name="connsiteY64" fmla="*/ 1562100 h 1745313"/>
              <a:gd name="connsiteX65" fmla="*/ 2559534 w 3210409"/>
              <a:gd name="connsiteY65" fmla="*/ 1616075 h 1745313"/>
              <a:gd name="connsiteX66" fmla="*/ 2502384 w 3210409"/>
              <a:gd name="connsiteY66" fmla="*/ 1736725 h 1745313"/>
              <a:gd name="connsiteX67" fmla="*/ 2457934 w 3210409"/>
              <a:gd name="connsiteY67" fmla="*/ 1733550 h 1745313"/>
              <a:gd name="connsiteX68" fmla="*/ 2378559 w 3210409"/>
              <a:gd name="connsiteY68" fmla="*/ 1717675 h 1745313"/>
              <a:gd name="connsiteX69" fmla="*/ 2318234 w 3210409"/>
              <a:gd name="connsiteY69" fmla="*/ 1711325 h 1745313"/>
              <a:gd name="connsiteX70" fmla="*/ 2305534 w 3210409"/>
              <a:gd name="connsiteY70" fmla="*/ 1730375 h 1745313"/>
              <a:gd name="connsiteX71" fmla="*/ 2264259 w 3210409"/>
              <a:gd name="connsiteY71" fmla="*/ 1708150 h 1745313"/>
              <a:gd name="connsiteX72" fmla="*/ 2226159 w 3210409"/>
              <a:gd name="connsiteY72" fmla="*/ 1685925 h 1745313"/>
              <a:gd name="connsiteX73" fmla="*/ 2207109 w 3210409"/>
              <a:gd name="connsiteY73" fmla="*/ 1657350 h 1745313"/>
              <a:gd name="connsiteX74" fmla="*/ 2188059 w 3210409"/>
              <a:gd name="connsiteY74" fmla="*/ 1647825 h 1745313"/>
              <a:gd name="connsiteX75" fmla="*/ 2194409 w 3210409"/>
              <a:gd name="connsiteY75" fmla="*/ 1631950 h 1745313"/>
              <a:gd name="connsiteX76" fmla="*/ 2213459 w 3210409"/>
              <a:gd name="connsiteY76" fmla="*/ 1616075 h 1745313"/>
              <a:gd name="connsiteX77" fmla="*/ 2194409 w 3210409"/>
              <a:gd name="connsiteY77" fmla="*/ 1606550 h 1745313"/>
              <a:gd name="connsiteX78" fmla="*/ 2200759 w 3210409"/>
              <a:gd name="connsiteY78" fmla="*/ 1593850 h 1745313"/>
              <a:gd name="connsiteX79" fmla="*/ 2169009 w 3210409"/>
              <a:gd name="connsiteY79" fmla="*/ 1587500 h 1745313"/>
              <a:gd name="connsiteX80" fmla="*/ 2134084 w 3210409"/>
              <a:gd name="connsiteY80" fmla="*/ 1562100 h 1745313"/>
              <a:gd name="connsiteX81" fmla="*/ 2073759 w 3210409"/>
              <a:gd name="connsiteY81" fmla="*/ 1527175 h 1745313"/>
              <a:gd name="connsiteX82" fmla="*/ 2054709 w 3210409"/>
              <a:gd name="connsiteY82" fmla="*/ 1527175 h 1745313"/>
              <a:gd name="connsiteX83" fmla="*/ 2083284 w 3210409"/>
              <a:gd name="connsiteY83" fmla="*/ 1593850 h 1745313"/>
              <a:gd name="connsiteX84" fmla="*/ 2042009 w 3210409"/>
              <a:gd name="connsiteY84" fmla="*/ 1593850 h 1745313"/>
              <a:gd name="connsiteX85" fmla="*/ 2029309 w 3210409"/>
              <a:gd name="connsiteY85" fmla="*/ 1616075 h 1745313"/>
              <a:gd name="connsiteX86" fmla="*/ 2007084 w 3210409"/>
              <a:gd name="connsiteY86" fmla="*/ 1612900 h 1745313"/>
              <a:gd name="connsiteX87" fmla="*/ 1978509 w 3210409"/>
              <a:gd name="connsiteY87" fmla="*/ 1571625 h 1745313"/>
              <a:gd name="connsiteX88" fmla="*/ 1962634 w 3210409"/>
              <a:gd name="connsiteY88" fmla="*/ 1536700 h 1745313"/>
              <a:gd name="connsiteX89" fmla="*/ 1918184 w 3210409"/>
              <a:gd name="connsiteY89" fmla="*/ 1517650 h 1745313"/>
              <a:gd name="connsiteX90" fmla="*/ 1918184 w 3210409"/>
              <a:gd name="connsiteY90" fmla="*/ 1501775 h 1745313"/>
              <a:gd name="connsiteX91" fmla="*/ 1956284 w 3210409"/>
              <a:gd name="connsiteY91" fmla="*/ 1470025 h 1745313"/>
              <a:gd name="connsiteX92" fmla="*/ 1943584 w 3210409"/>
              <a:gd name="connsiteY92" fmla="*/ 1425575 h 1745313"/>
              <a:gd name="connsiteX93" fmla="*/ 1921359 w 3210409"/>
              <a:gd name="connsiteY93" fmla="*/ 1425575 h 1745313"/>
              <a:gd name="connsiteX94" fmla="*/ 1905484 w 3210409"/>
              <a:gd name="connsiteY94" fmla="*/ 1435100 h 1745313"/>
              <a:gd name="connsiteX95" fmla="*/ 1867384 w 3210409"/>
              <a:gd name="connsiteY95" fmla="*/ 1412875 h 1745313"/>
              <a:gd name="connsiteX96" fmla="*/ 1829284 w 3210409"/>
              <a:gd name="connsiteY96" fmla="*/ 1384300 h 1745313"/>
              <a:gd name="connsiteX97" fmla="*/ 1813409 w 3210409"/>
              <a:gd name="connsiteY97" fmla="*/ 1377950 h 1745313"/>
              <a:gd name="connsiteX98" fmla="*/ 1781659 w 3210409"/>
              <a:gd name="connsiteY98" fmla="*/ 1365250 h 1745313"/>
              <a:gd name="connsiteX99" fmla="*/ 1765784 w 3210409"/>
              <a:gd name="connsiteY99" fmla="*/ 1339850 h 1745313"/>
              <a:gd name="connsiteX100" fmla="*/ 1695934 w 3210409"/>
              <a:gd name="connsiteY100" fmla="*/ 1336675 h 1745313"/>
              <a:gd name="connsiteX101" fmla="*/ 1680059 w 3210409"/>
              <a:gd name="connsiteY101" fmla="*/ 1343025 h 1745313"/>
              <a:gd name="connsiteX102" fmla="*/ 1654659 w 3210409"/>
              <a:gd name="connsiteY102" fmla="*/ 1343025 h 1745313"/>
              <a:gd name="connsiteX103" fmla="*/ 1622909 w 3210409"/>
              <a:gd name="connsiteY103" fmla="*/ 1314450 h 1745313"/>
              <a:gd name="connsiteX104" fmla="*/ 1578459 w 3210409"/>
              <a:gd name="connsiteY104" fmla="*/ 1295400 h 1745313"/>
              <a:gd name="connsiteX105" fmla="*/ 1562584 w 3210409"/>
              <a:gd name="connsiteY105" fmla="*/ 1301750 h 1745313"/>
              <a:gd name="connsiteX106" fmla="*/ 1578459 w 3210409"/>
              <a:gd name="connsiteY106" fmla="*/ 1330325 h 1745313"/>
              <a:gd name="connsiteX107" fmla="*/ 1553059 w 3210409"/>
              <a:gd name="connsiteY107" fmla="*/ 1333500 h 1745313"/>
              <a:gd name="connsiteX108" fmla="*/ 1486384 w 3210409"/>
              <a:gd name="connsiteY108" fmla="*/ 1352550 h 1745313"/>
              <a:gd name="connsiteX109" fmla="*/ 1435584 w 3210409"/>
              <a:gd name="connsiteY109" fmla="*/ 1355725 h 1745313"/>
              <a:gd name="connsiteX110" fmla="*/ 1410184 w 3210409"/>
              <a:gd name="connsiteY110" fmla="*/ 1393825 h 1745313"/>
              <a:gd name="connsiteX111" fmla="*/ 1372084 w 3210409"/>
              <a:gd name="connsiteY111" fmla="*/ 1406525 h 1745313"/>
              <a:gd name="connsiteX112" fmla="*/ 1359384 w 3210409"/>
              <a:gd name="connsiteY112" fmla="*/ 1387475 h 1745313"/>
              <a:gd name="connsiteX113" fmla="*/ 1254609 w 3210409"/>
              <a:gd name="connsiteY113" fmla="*/ 1419225 h 1745313"/>
              <a:gd name="connsiteX114" fmla="*/ 1165709 w 3210409"/>
              <a:gd name="connsiteY114" fmla="*/ 1450975 h 1745313"/>
              <a:gd name="connsiteX115" fmla="*/ 1153009 w 3210409"/>
              <a:gd name="connsiteY115" fmla="*/ 1492250 h 1745313"/>
              <a:gd name="connsiteX116" fmla="*/ 1127609 w 3210409"/>
              <a:gd name="connsiteY116" fmla="*/ 1460500 h 1745313"/>
              <a:gd name="connsiteX117" fmla="*/ 1114909 w 3210409"/>
              <a:gd name="connsiteY117" fmla="*/ 1438275 h 1745313"/>
              <a:gd name="connsiteX118" fmla="*/ 1102209 w 3210409"/>
              <a:gd name="connsiteY118" fmla="*/ 1425575 h 1745313"/>
              <a:gd name="connsiteX119" fmla="*/ 1076809 w 3210409"/>
              <a:gd name="connsiteY119" fmla="*/ 1428750 h 1745313"/>
              <a:gd name="connsiteX120" fmla="*/ 1054584 w 3210409"/>
              <a:gd name="connsiteY120" fmla="*/ 1428750 h 1745313"/>
              <a:gd name="connsiteX121" fmla="*/ 1032359 w 3210409"/>
              <a:gd name="connsiteY121" fmla="*/ 1400175 h 1745313"/>
              <a:gd name="connsiteX122" fmla="*/ 994259 w 3210409"/>
              <a:gd name="connsiteY122" fmla="*/ 1397000 h 1745313"/>
              <a:gd name="connsiteX123" fmla="*/ 978384 w 3210409"/>
              <a:gd name="connsiteY123" fmla="*/ 1412875 h 1745313"/>
              <a:gd name="connsiteX124" fmla="*/ 965684 w 3210409"/>
              <a:gd name="connsiteY124" fmla="*/ 1422400 h 1745313"/>
              <a:gd name="connsiteX125" fmla="*/ 959334 w 3210409"/>
              <a:gd name="connsiteY125" fmla="*/ 1457325 h 1745313"/>
              <a:gd name="connsiteX126" fmla="*/ 933934 w 3210409"/>
              <a:gd name="connsiteY126" fmla="*/ 1476375 h 1745313"/>
              <a:gd name="connsiteX127" fmla="*/ 908534 w 3210409"/>
              <a:gd name="connsiteY127" fmla="*/ 1485900 h 1745313"/>
              <a:gd name="connsiteX128" fmla="*/ 895834 w 3210409"/>
              <a:gd name="connsiteY128" fmla="*/ 1498600 h 1745313"/>
              <a:gd name="connsiteX129" fmla="*/ 883134 w 3210409"/>
              <a:gd name="connsiteY129" fmla="*/ 1485900 h 1745313"/>
              <a:gd name="connsiteX130" fmla="*/ 879959 w 3210409"/>
              <a:gd name="connsiteY130" fmla="*/ 1466850 h 1745313"/>
              <a:gd name="connsiteX131" fmla="*/ 851384 w 3210409"/>
              <a:gd name="connsiteY131" fmla="*/ 1466850 h 1745313"/>
              <a:gd name="connsiteX132" fmla="*/ 848209 w 3210409"/>
              <a:gd name="connsiteY132" fmla="*/ 1438275 h 1745313"/>
              <a:gd name="connsiteX133" fmla="*/ 822809 w 3210409"/>
              <a:gd name="connsiteY133" fmla="*/ 1416050 h 1745313"/>
              <a:gd name="connsiteX134" fmla="*/ 797409 w 3210409"/>
              <a:gd name="connsiteY134" fmla="*/ 1371600 h 1745313"/>
              <a:gd name="connsiteX135" fmla="*/ 787884 w 3210409"/>
              <a:gd name="connsiteY135" fmla="*/ 1349375 h 1745313"/>
              <a:gd name="connsiteX136" fmla="*/ 749784 w 3210409"/>
              <a:gd name="connsiteY136" fmla="*/ 1358900 h 1745313"/>
              <a:gd name="connsiteX137" fmla="*/ 708509 w 3210409"/>
              <a:gd name="connsiteY137" fmla="*/ 1397000 h 1745313"/>
              <a:gd name="connsiteX138" fmla="*/ 676759 w 3210409"/>
              <a:gd name="connsiteY138" fmla="*/ 1403350 h 1745313"/>
              <a:gd name="connsiteX139" fmla="*/ 625959 w 3210409"/>
              <a:gd name="connsiteY139" fmla="*/ 1412875 h 1745313"/>
              <a:gd name="connsiteX140" fmla="*/ 645009 w 3210409"/>
              <a:gd name="connsiteY140" fmla="*/ 1425575 h 1745313"/>
              <a:gd name="connsiteX141" fmla="*/ 670409 w 3210409"/>
              <a:gd name="connsiteY141" fmla="*/ 1441450 h 1745313"/>
              <a:gd name="connsiteX142" fmla="*/ 635484 w 3210409"/>
              <a:gd name="connsiteY142" fmla="*/ 1460500 h 1745313"/>
              <a:gd name="connsiteX143" fmla="*/ 616434 w 3210409"/>
              <a:gd name="connsiteY143" fmla="*/ 1438275 h 1745313"/>
              <a:gd name="connsiteX144" fmla="*/ 591034 w 3210409"/>
              <a:gd name="connsiteY144" fmla="*/ 1431925 h 1745313"/>
              <a:gd name="connsiteX145" fmla="*/ 559284 w 3210409"/>
              <a:gd name="connsiteY145" fmla="*/ 1435100 h 1745313"/>
              <a:gd name="connsiteX146" fmla="*/ 556109 w 3210409"/>
              <a:gd name="connsiteY146" fmla="*/ 1419225 h 1745313"/>
              <a:gd name="connsiteX147" fmla="*/ 514834 w 3210409"/>
              <a:gd name="connsiteY147" fmla="*/ 1422400 h 1745313"/>
              <a:gd name="connsiteX148" fmla="*/ 483084 w 3210409"/>
              <a:gd name="connsiteY148" fmla="*/ 1431925 h 1745313"/>
              <a:gd name="connsiteX149" fmla="*/ 457684 w 3210409"/>
              <a:gd name="connsiteY149" fmla="*/ 1431925 h 1745313"/>
              <a:gd name="connsiteX150" fmla="*/ 425934 w 3210409"/>
              <a:gd name="connsiteY150" fmla="*/ 1431925 h 1745313"/>
              <a:gd name="connsiteX151" fmla="*/ 381484 w 3210409"/>
              <a:gd name="connsiteY151" fmla="*/ 1419225 h 1745313"/>
              <a:gd name="connsiteX152" fmla="*/ 343384 w 3210409"/>
              <a:gd name="connsiteY152" fmla="*/ 1428750 h 1745313"/>
              <a:gd name="connsiteX153" fmla="*/ 295759 w 3210409"/>
              <a:gd name="connsiteY153" fmla="*/ 1450975 h 1745313"/>
              <a:gd name="connsiteX154" fmla="*/ 254484 w 3210409"/>
              <a:gd name="connsiteY154" fmla="*/ 1466850 h 1745313"/>
              <a:gd name="connsiteX155" fmla="*/ 203684 w 3210409"/>
              <a:gd name="connsiteY155" fmla="*/ 1489075 h 1745313"/>
              <a:gd name="connsiteX156" fmla="*/ 143359 w 3210409"/>
              <a:gd name="connsiteY156" fmla="*/ 1517650 h 1745313"/>
              <a:gd name="connsiteX157" fmla="*/ 162409 w 3210409"/>
              <a:gd name="connsiteY157" fmla="*/ 1581150 h 1745313"/>
              <a:gd name="connsiteX158" fmla="*/ 127484 w 3210409"/>
              <a:gd name="connsiteY158" fmla="*/ 1562100 h 1745313"/>
              <a:gd name="connsiteX159" fmla="*/ 86209 w 3210409"/>
              <a:gd name="connsiteY159" fmla="*/ 1552575 h 1745313"/>
              <a:gd name="connsiteX160" fmla="*/ 83034 w 3210409"/>
              <a:gd name="connsiteY160" fmla="*/ 1530350 h 1745313"/>
              <a:gd name="connsiteX161" fmla="*/ 73509 w 3210409"/>
              <a:gd name="connsiteY161" fmla="*/ 1473200 h 1745313"/>
              <a:gd name="connsiteX162" fmla="*/ 57634 w 3210409"/>
              <a:gd name="connsiteY162" fmla="*/ 1463675 h 1745313"/>
              <a:gd name="connsiteX163" fmla="*/ 57634 w 3210409"/>
              <a:gd name="connsiteY163" fmla="*/ 1438275 h 1745313"/>
              <a:gd name="connsiteX164" fmla="*/ 76684 w 3210409"/>
              <a:gd name="connsiteY164" fmla="*/ 1397000 h 1745313"/>
              <a:gd name="connsiteX165" fmla="*/ 86209 w 3210409"/>
              <a:gd name="connsiteY165" fmla="*/ 1362075 h 1745313"/>
              <a:gd name="connsiteX166" fmla="*/ 70334 w 3210409"/>
              <a:gd name="connsiteY166" fmla="*/ 1339850 h 1745313"/>
              <a:gd name="connsiteX167" fmla="*/ 41759 w 3210409"/>
              <a:gd name="connsiteY167" fmla="*/ 1323975 h 1745313"/>
              <a:gd name="connsiteX168" fmla="*/ 19534 w 3210409"/>
              <a:gd name="connsiteY168" fmla="*/ 1263650 h 1745313"/>
              <a:gd name="connsiteX169" fmla="*/ 13184 w 3210409"/>
              <a:gd name="connsiteY169" fmla="*/ 1235075 h 1745313"/>
              <a:gd name="connsiteX170" fmla="*/ 484 w 3210409"/>
              <a:gd name="connsiteY170" fmla="*/ 1200150 h 1745313"/>
              <a:gd name="connsiteX171" fmla="*/ 3659 w 3210409"/>
              <a:gd name="connsiteY171" fmla="*/ 1171575 h 1745313"/>
              <a:gd name="connsiteX172" fmla="*/ 13184 w 3210409"/>
              <a:gd name="connsiteY172" fmla="*/ 1155700 h 1745313"/>
              <a:gd name="connsiteX173" fmla="*/ 13184 w 3210409"/>
              <a:gd name="connsiteY173" fmla="*/ 1130300 h 1745313"/>
              <a:gd name="connsiteX174" fmla="*/ 32234 w 3210409"/>
              <a:gd name="connsiteY174" fmla="*/ 1092200 h 1745313"/>
              <a:gd name="connsiteX175" fmla="*/ 25884 w 3210409"/>
              <a:gd name="connsiteY175" fmla="*/ 1057275 h 1745313"/>
              <a:gd name="connsiteX176" fmla="*/ 16359 w 3210409"/>
              <a:gd name="connsiteY176" fmla="*/ 1028700 h 1745313"/>
              <a:gd name="connsiteX177" fmla="*/ 35409 w 3210409"/>
              <a:gd name="connsiteY177" fmla="*/ 1016000 h 1745313"/>
              <a:gd name="connsiteX178" fmla="*/ 67159 w 3210409"/>
              <a:gd name="connsiteY178" fmla="*/ 977900 h 1745313"/>
              <a:gd name="connsiteX179" fmla="*/ 83034 w 3210409"/>
              <a:gd name="connsiteY179" fmla="*/ 965200 h 1745313"/>
              <a:gd name="connsiteX180" fmla="*/ 102084 w 3210409"/>
              <a:gd name="connsiteY180" fmla="*/ 920750 h 1745313"/>
              <a:gd name="connsiteX181" fmla="*/ 111609 w 3210409"/>
              <a:gd name="connsiteY181" fmla="*/ 895350 h 1745313"/>
              <a:gd name="connsiteX182" fmla="*/ 95734 w 3210409"/>
              <a:gd name="connsiteY182" fmla="*/ 796925 h 1745313"/>
              <a:gd name="connsiteX183" fmla="*/ 114784 w 3210409"/>
              <a:gd name="connsiteY183" fmla="*/ 758825 h 1745313"/>
              <a:gd name="connsiteX184" fmla="*/ 137009 w 3210409"/>
              <a:gd name="connsiteY184" fmla="*/ 749300 h 1745313"/>
              <a:gd name="connsiteX185" fmla="*/ 159234 w 3210409"/>
              <a:gd name="connsiteY185" fmla="*/ 752475 h 1745313"/>
              <a:gd name="connsiteX186" fmla="*/ 184634 w 3210409"/>
              <a:gd name="connsiteY186" fmla="*/ 765175 h 1745313"/>
              <a:gd name="connsiteX187" fmla="*/ 203684 w 3210409"/>
              <a:gd name="connsiteY187" fmla="*/ 774700 h 1745313"/>
              <a:gd name="connsiteX188" fmla="*/ 244959 w 3210409"/>
              <a:gd name="connsiteY188" fmla="*/ 774700 h 1745313"/>
              <a:gd name="connsiteX189" fmla="*/ 273534 w 3210409"/>
              <a:gd name="connsiteY189" fmla="*/ 771525 h 1745313"/>
              <a:gd name="connsiteX190" fmla="*/ 273534 w 3210409"/>
              <a:gd name="connsiteY190" fmla="*/ 749300 h 1745313"/>
              <a:gd name="connsiteX191" fmla="*/ 260834 w 3210409"/>
              <a:gd name="connsiteY191" fmla="*/ 736600 h 1745313"/>
              <a:gd name="connsiteX192" fmla="*/ 279884 w 3210409"/>
              <a:gd name="connsiteY192" fmla="*/ 717550 h 1745313"/>
              <a:gd name="connsiteX193" fmla="*/ 314809 w 3210409"/>
              <a:gd name="connsiteY193" fmla="*/ 704850 h 1745313"/>
              <a:gd name="connsiteX194" fmla="*/ 327509 w 3210409"/>
              <a:gd name="connsiteY194" fmla="*/ 695325 h 1745313"/>
              <a:gd name="connsiteX195" fmla="*/ 340209 w 3210409"/>
              <a:gd name="connsiteY195" fmla="*/ 676275 h 1745313"/>
              <a:gd name="connsiteX196" fmla="*/ 343384 w 3210409"/>
              <a:gd name="connsiteY196" fmla="*/ 631825 h 1745313"/>
              <a:gd name="connsiteX197" fmla="*/ 333859 w 3210409"/>
              <a:gd name="connsiteY197" fmla="*/ 619125 h 1745313"/>
              <a:gd name="connsiteX198" fmla="*/ 311634 w 3210409"/>
              <a:gd name="connsiteY198" fmla="*/ 600075 h 1745313"/>
              <a:gd name="connsiteX199" fmla="*/ 308459 w 3210409"/>
              <a:gd name="connsiteY199" fmla="*/ 571500 h 1745313"/>
              <a:gd name="connsiteX200" fmla="*/ 327509 w 3210409"/>
              <a:gd name="connsiteY200" fmla="*/ 549275 h 1745313"/>
              <a:gd name="connsiteX201" fmla="*/ 359259 w 3210409"/>
              <a:gd name="connsiteY201" fmla="*/ 549275 h 1745313"/>
              <a:gd name="connsiteX202" fmla="*/ 365609 w 3210409"/>
              <a:gd name="connsiteY202" fmla="*/ 498475 h 1745313"/>
              <a:gd name="connsiteX203" fmla="*/ 384659 w 3210409"/>
              <a:gd name="connsiteY203" fmla="*/ 466725 h 1745313"/>
              <a:gd name="connsiteX204" fmla="*/ 394184 w 3210409"/>
              <a:gd name="connsiteY204" fmla="*/ 438150 h 1745313"/>
              <a:gd name="connsiteX205" fmla="*/ 413234 w 3210409"/>
              <a:gd name="connsiteY205" fmla="*/ 425450 h 1745313"/>
              <a:gd name="connsiteX206" fmla="*/ 403709 w 3210409"/>
              <a:gd name="connsiteY206" fmla="*/ 400050 h 1745313"/>
              <a:gd name="connsiteX207" fmla="*/ 384659 w 3210409"/>
              <a:gd name="connsiteY207" fmla="*/ 387350 h 1745313"/>
              <a:gd name="connsiteX208" fmla="*/ 410059 w 3210409"/>
              <a:gd name="connsiteY208" fmla="*/ 371475 h 1745313"/>
              <a:gd name="connsiteX209" fmla="*/ 410059 w 3210409"/>
              <a:gd name="connsiteY209" fmla="*/ 342900 h 1745313"/>
              <a:gd name="connsiteX0" fmla="*/ 2934184 w 3210409"/>
              <a:gd name="connsiteY0" fmla="*/ 0 h 1745313"/>
              <a:gd name="connsiteX1" fmla="*/ 2975459 w 3210409"/>
              <a:gd name="connsiteY1" fmla="*/ 33337 h 1745313"/>
              <a:gd name="connsiteX2" fmla="*/ 3016734 w 3210409"/>
              <a:gd name="connsiteY2" fmla="*/ 107950 h 1745313"/>
              <a:gd name="connsiteX3" fmla="*/ 3087378 w 3210409"/>
              <a:gd name="connsiteY3" fmla="*/ 118269 h 1745313"/>
              <a:gd name="connsiteX4" fmla="*/ 3134209 w 3210409"/>
              <a:gd name="connsiteY4" fmla="*/ 152400 h 1745313"/>
              <a:gd name="connsiteX5" fmla="*/ 3178659 w 3210409"/>
              <a:gd name="connsiteY5" fmla="*/ 184150 h 1745313"/>
              <a:gd name="connsiteX6" fmla="*/ 3200884 w 3210409"/>
              <a:gd name="connsiteY6" fmla="*/ 215900 h 1745313"/>
              <a:gd name="connsiteX7" fmla="*/ 3194534 w 3210409"/>
              <a:gd name="connsiteY7" fmla="*/ 251619 h 1745313"/>
              <a:gd name="connsiteX8" fmla="*/ 3210409 w 3210409"/>
              <a:gd name="connsiteY8" fmla="*/ 301625 h 1745313"/>
              <a:gd name="connsiteX9" fmla="*/ 3194534 w 3210409"/>
              <a:gd name="connsiteY9" fmla="*/ 333375 h 1745313"/>
              <a:gd name="connsiteX10" fmla="*/ 3191359 w 3210409"/>
              <a:gd name="connsiteY10" fmla="*/ 374650 h 1745313"/>
              <a:gd name="connsiteX11" fmla="*/ 3207234 w 3210409"/>
              <a:gd name="connsiteY11" fmla="*/ 396875 h 1745313"/>
              <a:gd name="connsiteX12" fmla="*/ 3185803 w 3210409"/>
              <a:gd name="connsiteY12" fmla="*/ 440531 h 1745313"/>
              <a:gd name="connsiteX13" fmla="*/ 3178659 w 3210409"/>
              <a:gd name="connsiteY13" fmla="*/ 460375 h 1745313"/>
              <a:gd name="connsiteX14" fmla="*/ 3191359 w 3210409"/>
              <a:gd name="connsiteY14" fmla="*/ 527050 h 1745313"/>
              <a:gd name="connsiteX15" fmla="*/ 3184215 w 3210409"/>
              <a:gd name="connsiteY15" fmla="*/ 554831 h 1745313"/>
              <a:gd name="connsiteX16" fmla="*/ 3157228 w 3210409"/>
              <a:gd name="connsiteY16" fmla="*/ 578644 h 1745313"/>
              <a:gd name="connsiteX17" fmla="*/ 3123891 w 3210409"/>
              <a:gd name="connsiteY17" fmla="*/ 596107 h 1745313"/>
              <a:gd name="connsiteX18" fmla="*/ 3083409 w 3210409"/>
              <a:gd name="connsiteY18" fmla="*/ 609600 h 1745313"/>
              <a:gd name="connsiteX19" fmla="*/ 3064359 w 3210409"/>
              <a:gd name="connsiteY19" fmla="*/ 638175 h 1745313"/>
              <a:gd name="connsiteX20" fmla="*/ 3023084 w 3210409"/>
              <a:gd name="connsiteY20" fmla="*/ 676275 h 1745313"/>
              <a:gd name="connsiteX21" fmla="*/ 2994509 w 3210409"/>
              <a:gd name="connsiteY21" fmla="*/ 682625 h 1745313"/>
              <a:gd name="connsiteX22" fmla="*/ 2937359 w 3210409"/>
              <a:gd name="connsiteY22" fmla="*/ 673100 h 1745313"/>
              <a:gd name="connsiteX23" fmla="*/ 2896085 w 3210409"/>
              <a:gd name="connsiteY23" fmla="*/ 680244 h 1745313"/>
              <a:gd name="connsiteX24" fmla="*/ 2877034 w 3210409"/>
              <a:gd name="connsiteY24" fmla="*/ 701675 h 1745313"/>
              <a:gd name="connsiteX25" fmla="*/ 2823059 w 3210409"/>
              <a:gd name="connsiteY25" fmla="*/ 730250 h 1745313"/>
              <a:gd name="connsiteX26" fmla="*/ 2788134 w 3210409"/>
              <a:gd name="connsiteY26" fmla="*/ 746125 h 1745313"/>
              <a:gd name="connsiteX27" fmla="*/ 2756384 w 3210409"/>
              <a:gd name="connsiteY27" fmla="*/ 727075 h 1745313"/>
              <a:gd name="connsiteX28" fmla="*/ 2737334 w 3210409"/>
              <a:gd name="connsiteY28" fmla="*/ 749300 h 1745313"/>
              <a:gd name="connsiteX29" fmla="*/ 2708759 w 3210409"/>
              <a:gd name="connsiteY29" fmla="*/ 774700 h 1745313"/>
              <a:gd name="connsiteX30" fmla="*/ 2680184 w 3210409"/>
              <a:gd name="connsiteY30" fmla="*/ 758825 h 1745313"/>
              <a:gd name="connsiteX31" fmla="*/ 2661134 w 3210409"/>
              <a:gd name="connsiteY31" fmla="*/ 787400 h 1745313"/>
              <a:gd name="connsiteX32" fmla="*/ 2629384 w 3210409"/>
              <a:gd name="connsiteY32" fmla="*/ 784225 h 1745313"/>
              <a:gd name="connsiteX33" fmla="*/ 2629384 w 3210409"/>
              <a:gd name="connsiteY33" fmla="*/ 771525 h 1745313"/>
              <a:gd name="connsiteX34" fmla="*/ 2600809 w 3210409"/>
              <a:gd name="connsiteY34" fmla="*/ 771525 h 1745313"/>
              <a:gd name="connsiteX35" fmla="*/ 2581759 w 3210409"/>
              <a:gd name="connsiteY35" fmla="*/ 762000 h 1745313"/>
              <a:gd name="connsiteX36" fmla="*/ 2559534 w 3210409"/>
              <a:gd name="connsiteY36" fmla="*/ 768350 h 1745313"/>
              <a:gd name="connsiteX37" fmla="*/ 2492859 w 3210409"/>
              <a:gd name="connsiteY37" fmla="*/ 803275 h 1745313"/>
              <a:gd name="connsiteX38" fmla="*/ 2472223 w 3210409"/>
              <a:gd name="connsiteY38" fmla="*/ 813594 h 1745313"/>
              <a:gd name="connsiteX39" fmla="*/ 2470634 w 3210409"/>
              <a:gd name="connsiteY39" fmla="*/ 841375 h 1745313"/>
              <a:gd name="connsiteX40" fmla="*/ 2432534 w 3210409"/>
              <a:gd name="connsiteY40" fmla="*/ 863600 h 1745313"/>
              <a:gd name="connsiteX41" fmla="*/ 2413484 w 3210409"/>
              <a:gd name="connsiteY41" fmla="*/ 879475 h 1745313"/>
              <a:gd name="connsiteX42" fmla="*/ 2410309 w 3210409"/>
              <a:gd name="connsiteY42" fmla="*/ 904875 h 1745313"/>
              <a:gd name="connsiteX43" fmla="*/ 2365859 w 3210409"/>
              <a:gd name="connsiteY43" fmla="*/ 908050 h 1745313"/>
              <a:gd name="connsiteX44" fmla="*/ 2362684 w 3210409"/>
              <a:gd name="connsiteY44" fmla="*/ 946150 h 1745313"/>
              <a:gd name="connsiteX45" fmla="*/ 2349984 w 3210409"/>
              <a:gd name="connsiteY45" fmla="*/ 971550 h 1745313"/>
              <a:gd name="connsiteX46" fmla="*/ 2330934 w 3210409"/>
              <a:gd name="connsiteY46" fmla="*/ 981075 h 1745313"/>
              <a:gd name="connsiteX47" fmla="*/ 2296009 w 3210409"/>
              <a:gd name="connsiteY47" fmla="*/ 981075 h 1745313"/>
              <a:gd name="connsiteX48" fmla="*/ 2286484 w 3210409"/>
              <a:gd name="connsiteY48" fmla="*/ 1012825 h 1745313"/>
              <a:gd name="connsiteX49" fmla="*/ 2267434 w 3210409"/>
              <a:gd name="connsiteY49" fmla="*/ 1031875 h 1745313"/>
              <a:gd name="connsiteX50" fmla="*/ 2238859 w 3210409"/>
              <a:gd name="connsiteY50" fmla="*/ 1050925 h 1745313"/>
              <a:gd name="connsiteX51" fmla="*/ 2238859 w 3210409"/>
              <a:gd name="connsiteY51" fmla="*/ 1069975 h 1745313"/>
              <a:gd name="connsiteX52" fmla="*/ 2287278 w 3210409"/>
              <a:gd name="connsiteY52" fmla="*/ 1117600 h 1745313"/>
              <a:gd name="connsiteX53" fmla="*/ 2305534 w 3210409"/>
              <a:gd name="connsiteY53" fmla="*/ 1165225 h 1745313"/>
              <a:gd name="connsiteX54" fmla="*/ 2311884 w 3210409"/>
              <a:gd name="connsiteY54" fmla="*/ 1187450 h 1745313"/>
              <a:gd name="connsiteX55" fmla="*/ 2302359 w 3210409"/>
              <a:gd name="connsiteY55" fmla="*/ 1193800 h 1745313"/>
              <a:gd name="connsiteX56" fmla="*/ 2334109 w 3210409"/>
              <a:gd name="connsiteY56" fmla="*/ 1209675 h 1745313"/>
              <a:gd name="connsiteX57" fmla="*/ 2355540 w 3210409"/>
              <a:gd name="connsiteY57" fmla="*/ 1285875 h 1745313"/>
              <a:gd name="connsiteX58" fmla="*/ 2369034 w 3210409"/>
              <a:gd name="connsiteY58" fmla="*/ 1343025 h 1745313"/>
              <a:gd name="connsiteX59" fmla="*/ 2388084 w 3210409"/>
              <a:gd name="connsiteY59" fmla="*/ 1364457 h 1745313"/>
              <a:gd name="connsiteX60" fmla="*/ 2423009 w 3210409"/>
              <a:gd name="connsiteY60" fmla="*/ 1406525 h 1745313"/>
              <a:gd name="connsiteX61" fmla="*/ 2436503 w 3210409"/>
              <a:gd name="connsiteY61" fmla="*/ 1435100 h 1745313"/>
              <a:gd name="connsiteX62" fmla="*/ 2492859 w 3210409"/>
              <a:gd name="connsiteY62" fmla="*/ 1473200 h 1745313"/>
              <a:gd name="connsiteX63" fmla="*/ 2518259 w 3210409"/>
              <a:gd name="connsiteY63" fmla="*/ 1511300 h 1745313"/>
              <a:gd name="connsiteX64" fmla="*/ 2496034 w 3210409"/>
              <a:gd name="connsiteY64" fmla="*/ 1562100 h 1745313"/>
              <a:gd name="connsiteX65" fmla="*/ 2559534 w 3210409"/>
              <a:gd name="connsiteY65" fmla="*/ 1616075 h 1745313"/>
              <a:gd name="connsiteX66" fmla="*/ 2502384 w 3210409"/>
              <a:gd name="connsiteY66" fmla="*/ 1736725 h 1745313"/>
              <a:gd name="connsiteX67" fmla="*/ 2457934 w 3210409"/>
              <a:gd name="connsiteY67" fmla="*/ 1733550 h 1745313"/>
              <a:gd name="connsiteX68" fmla="*/ 2378559 w 3210409"/>
              <a:gd name="connsiteY68" fmla="*/ 1717675 h 1745313"/>
              <a:gd name="connsiteX69" fmla="*/ 2318234 w 3210409"/>
              <a:gd name="connsiteY69" fmla="*/ 1711325 h 1745313"/>
              <a:gd name="connsiteX70" fmla="*/ 2305534 w 3210409"/>
              <a:gd name="connsiteY70" fmla="*/ 1730375 h 1745313"/>
              <a:gd name="connsiteX71" fmla="*/ 2264259 w 3210409"/>
              <a:gd name="connsiteY71" fmla="*/ 1708150 h 1745313"/>
              <a:gd name="connsiteX72" fmla="*/ 2226159 w 3210409"/>
              <a:gd name="connsiteY72" fmla="*/ 1685925 h 1745313"/>
              <a:gd name="connsiteX73" fmla="*/ 2207109 w 3210409"/>
              <a:gd name="connsiteY73" fmla="*/ 1657350 h 1745313"/>
              <a:gd name="connsiteX74" fmla="*/ 2188059 w 3210409"/>
              <a:gd name="connsiteY74" fmla="*/ 1647825 h 1745313"/>
              <a:gd name="connsiteX75" fmla="*/ 2194409 w 3210409"/>
              <a:gd name="connsiteY75" fmla="*/ 1631950 h 1745313"/>
              <a:gd name="connsiteX76" fmla="*/ 2213459 w 3210409"/>
              <a:gd name="connsiteY76" fmla="*/ 1616075 h 1745313"/>
              <a:gd name="connsiteX77" fmla="*/ 2194409 w 3210409"/>
              <a:gd name="connsiteY77" fmla="*/ 1606550 h 1745313"/>
              <a:gd name="connsiteX78" fmla="*/ 2200759 w 3210409"/>
              <a:gd name="connsiteY78" fmla="*/ 1593850 h 1745313"/>
              <a:gd name="connsiteX79" fmla="*/ 2169009 w 3210409"/>
              <a:gd name="connsiteY79" fmla="*/ 1587500 h 1745313"/>
              <a:gd name="connsiteX80" fmla="*/ 2134084 w 3210409"/>
              <a:gd name="connsiteY80" fmla="*/ 1562100 h 1745313"/>
              <a:gd name="connsiteX81" fmla="*/ 2073759 w 3210409"/>
              <a:gd name="connsiteY81" fmla="*/ 1527175 h 1745313"/>
              <a:gd name="connsiteX82" fmla="*/ 2054709 w 3210409"/>
              <a:gd name="connsiteY82" fmla="*/ 1527175 h 1745313"/>
              <a:gd name="connsiteX83" fmla="*/ 2083284 w 3210409"/>
              <a:gd name="connsiteY83" fmla="*/ 1593850 h 1745313"/>
              <a:gd name="connsiteX84" fmla="*/ 2042009 w 3210409"/>
              <a:gd name="connsiteY84" fmla="*/ 1593850 h 1745313"/>
              <a:gd name="connsiteX85" fmla="*/ 2029309 w 3210409"/>
              <a:gd name="connsiteY85" fmla="*/ 1616075 h 1745313"/>
              <a:gd name="connsiteX86" fmla="*/ 2007084 w 3210409"/>
              <a:gd name="connsiteY86" fmla="*/ 1612900 h 1745313"/>
              <a:gd name="connsiteX87" fmla="*/ 1978509 w 3210409"/>
              <a:gd name="connsiteY87" fmla="*/ 1571625 h 1745313"/>
              <a:gd name="connsiteX88" fmla="*/ 1962634 w 3210409"/>
              <a:gd name="connsiteY88" fmla="*/ 1536700 h 1745313"/>
              <a:gd name="connsiteX89" fmla="*/ 1918184 w 3210409"/>
              <a:gd name="connsiteY89" fmla="*/ 1517650 h 1745313"/>
              <a:gd name="connsiteX90" fmla="*/ 1918184 w 3210409"/>
              <a:gd name="connsiteY90" fmla="*/ 1501775 h 1745313"/>
              <a:gd name="connsiteX91" fmla="*/ 1956284 w 3210409"/>
              <a:gd name="connsiteY91" fmla="*/ 1470025 h 1745313"/>
              <a:gd name="connsiteX92" fmla="*/ 1943584 w 3210409"/>
              <a:gd name="connsiteY92" fmla="*/ 1425575 h 1745313"/>
              <a:gd name="connsiteX93" fmla="*/ 1921359 w 3210409"/>
              <a:gd name="connsiteY93" fmla="*/ 1425575 h 1745313"/>
              <a:gd name="connsiteX94" fmla="*/ 1905484 w 3210409"/>
              <a:gd name="connsiteY94" fmla="*/ 1435100 h 1745313"/>
              <a:gd name="connsiteX95" fmla="*/ 1867384 w 3210409"/>
              <a:gd name="connsiteY95" fmla="*/ 1412875 h 1745313"/>
              <a:gd name="connsiteX96" fmla="*/ 1829284 w 3210409"/>
              <a:gd name="connsiteY96" fmla="*/ 1384300 h 1745313"/>
              <a:gd name="connsiteX97" fmla="*/ 1813409 w 3210409"/>
              <a:gd name="connsiteY97" fmla="*/ 1377950 h 1745313"/>
              <a:gd name="connsiteX98" fmla="*/ 1781659 w 3210409"/>
              <a:gd name="connsiteY98" fmla="*/ 1365250 h 1745313"/>
              <a:gd name="connsiteX99" fmla="*/ 1765784 w 3210409"/>
              <a:gd name="connsiteY99" fmla="*/ 1339850 h 1745313"/>
              <a:gd name="connsiteX100" fmla="*/ 1695934 w 3210409"/>
              <a:gd name="connsiteY100" fmla="*/ 1336675 h 1745313"/>
              <a:gd name="connsiteX101" fmla="*/ 1680059 w 3210409"/>
              <a:gd name="connsiteY101" fmla="*/ 1343025 h 1745313"/>
              <a:gd name="connsiteX102" fmla="*/ 1654659 w 3210409"/>
              <a:gd name="connsiteY102" fmla="*/ 1343025 h 1745313"/>
              <a:gd name="connsiteX103" fmla="*/ 1622909 w 3210409"/>
              <a:gd name="connsiteY103" fmla="*/ 1314450 h 1745313"/>
              <a:gd name="connsiteX104" fmla="*/ 1578459 w 3210409"/>
              <a:gd name="connsiteY104" fmla="*/ 1295400 h 1745313"/>
              <a:gd name="connsiteX105" fmla="*/ 1562584 w 3210409"/>
              <a:gd name="connsiteY105" fmla="*/ 1301750 h 1745313"/>
              <a:gd name="connsiteX106" fmla="*/ 1578459 w 3210409"/>
              <a:gd name="connsiteY106" fmla="*/ 1330325 h 1745313"/>
              <a:gd name="connsiteX107" fmla="*/ 1553059 w 3210409"/>
              <a:gd name="connsiteY107" fmla="*/ 1333500 h 1745313"/>
              <a:gd name="connsiteX108" fmla="*/ 1486384 w 3210409"/>
              <a:gd name="connsiteY108" fmla="*/ 1352550 h 1745313"/>
              <a:gd name="connsiteX109" fmla="*/ 1435584 w 3210409"/>
              <a:gd name="connsiteY109" fmla="*/ 1355725 h 1745313"/>
              <a:gd name="connsiteX110" fmla="*/ 1410184 w 3210409"/>
              <a:gd name="connsiteY110" fmla="*/ 1393825 h 1745313"/>
              <a:gd name="connsiteX111" fmla="*/ 1372084 w 3210409"/>
              <a:gd name="connsiteY111" fmla="*/ 1406525 h 1745313"/>
              <a:gd name="connsiteX112" fmla="*/ 1359384 w 3210409"/>
              <a:gd name="connsiteY112" fmla="*/ 1387475 h 1745313"/>
              <a:gd name="connsiteX113" fmla="*/ 1254609 w 3210409"/>
              <a:gd name="connsiteY113" fmla="*/ 1419225 h 1745313"/>
              <a:gd name="connsiteX114" fmla="*/ 1165709 w 3210409"/>
              <a:gd name="connsiteY114" fmla="*/ 1450975 h 1745313"/>
              <a:gd name="connsiteX115" fmla="*/ 1153009 w 3210409"/>
              <a:gd name="connsiteY115" fmla="*/ 1492250 h 1745313"/>
              <a:gd name="connsiteX116" fmla="*/ 1127609 w 3210409"/>
              <a:gd name="connsiteY116" fmla="*/ 1460500 h 1745313"/>
              <a:gd name="connsiteX117" fmla="*/ 1114909 w 3210409"/>
              <a:gd name="connsiteY117" fmla="*/ 1438275 h 1745313"/>
              <a:gd name="connsiteX118" fmla="*/ 1102209 w 3210409"/>
              <a:gd name="connsiteY118" fmla="*/ 1425575 h 1745313"/>
              <a:gd name="connsiteX119" fmla="*/ 1076809 w 3210409"/>
              <a:gd name="connsiteY119" fmla="*/ 1428750 h 1745313"/>
              <a:gd name="connsiteX120" fmla="*/ 1054584 w 3210409"/>
              <a:gd name="connsiteY120" fmla="*/ 1428750 h 1745313"/>
              <a:gd name="connsiteX121" fmla="*/ 1032359 w 3210409"/>
              <a:gd name="connsiteY121" fmla="*/ 1400175 h 1745313"/>
              <a:gd name="connsiteX122" fmla="*/ 994259 w 3210409"/>
              <a:gd name="connsiteY122" fmla="*/ 1397000 h 1745313"/>
              <a:gd name="connsiteX123" fmla="*/ 978384 w 3210409"/>
              <a:gd name="connsiteY123" fmla="*/ 1412875 h 1745313"/>
              <a:gd name="connsiteX124" fmla="*/ 965684 w 3210409"/>
              <a:gd name="connsiteY124" fmla="*/ 1422400 h 1745313"/>
              <a:gd name="connsiteX125" fmla="*/ 959334 w 3210409"/>
              <a:gd name="connsiteY125" fmla="*/ 1457325 h 1745313"/>
              <a:gd name="connsiteX126" fmla="*/ 933934 w 3210409"/>
              <a:gd name="connsiteY126" fmla="*/ 1476375 h 1745313"/>
              <a:gd name="connsiteX127" fmla="*/ 908534 w 3210409"/>
              <a:gd name="connsiteY127" fmla="*/ 1485900 h 1745313"/>
              <a:gd name="connsiteX128" fmla="*/ 895834 w 3210409"/>
              <a:gd name="connsiteY128" fmla="*/ 1498600 h 1745313"/>
              <a:gd name="connsiteX129" fmla="*/ 883134 w 3210409"/>
              <a:gd name="connsiteY129" fmla="*/ 1485900 h 1745313"/>
              <a:gd name="connsiteX130" fmla="*/ 879959 w 3210409"/>
              <a:gd name="connsiteY130" fmla="*/ 1466850 h 1745313"/>
              <a:gd name="connsiteX131" fmla="*/ 851384 w 3210409"/>
              <a:gd name="connsiteY131" fmla="*/ 1466850 h 1745313"/>
              <a:gd name="connsiteX132" fmla="*/ 848209 w 3210409"/>
              <a:gd name="connsiteY132" fmla="*/ 1438275 h 1745313"/>
              <a:gd name="connsiteX133" fmla="*/ 822809 w 3210409"/>
              <a:gd name="connsiteY133" fmla="*/ 1416050 h 1745313"/>
              <a:gd name="connsiteX134" fmla="*/ 797409 w 3210409"/>
              <a:gd name="connsiteY134" fmla="*/ 1371600 h 1745313"/>
              <a:gd name="connsiteX135" fmla="*/ 787884 w 3210409"/>
              <a:gd name="connsiteY135" fmla="*/ 1349375 h 1745313"/>
              <a:gd name="connsiteX136" fmla="*/ 749784 w 3210409"/>
              <a:gd name="connsiteY136" fmla="*/ 1358900 h 1745313"/>
              <a:gd name="connsiteX137" fmla="*/ 708509 w 3210409"/>
              <a:gd name="connsiteY137" fmla="*/ 1397000 h 1745313"/>
              <a:gd name="connsiteX138" fmla="*/ 676759 w 3210409"/>
              <a:gd name="connsiteY138" fmla="*/ 1403350 h 1745313"/>
              <a:gd name="connsiteX139" fmla="*/ 625959 w 3210409"/>
              <a:gd name="connsiteY139" fmla="*/ 1412875 h 1745313"/>
              <a:gd name="connsiteX140" fmla="*/ 645009 w 3210409"/>
              <a:gd name="connsiteY140" fmla="*/ 1425575 h 1745313"/>
              <a:gd name="connsiteX141" fmla="*/ 670409 w 3210409"/>
              <a:gd name="connsiteY141" fmla="*/ 1441450 h 1745313"/>
              <a:gd name="connsiteX142" fmla="*/ 635484 w 3210409"/>
              <a:gd name="connsiteY142" fmla="*/ 1460500 h 1745313"/>
              <a:gd name="connsiteX143" fmla="*/ 616434 w 3210409"/>
              <a:gd name="connsiteY143" fmla="*/ 1438275 h 1745313"/>
              <a:gd name="connsiteX144" fmla="*/ 591034 w 3210409"/>
              <a:gd name="connsiteY144" fmla="*/ 1431925 h 1745313"/>
              <a:gd name="connsiteX145" fmla="*/ 559284 w 3210409"/>
              <a:gd name="connsiteY145" fmla="*/ 1435100 h 1745313"/>
              <a:gd name="connsiteX146" fmla="*/ 556109 w 3210409"/>
              <a:gd name="connsiteY146" fmla="*/ 1419225 h 1745313"/>
              <a:gd name="connsiteX147" fmla="*/ 514834 w 3210409"/>
              <a:gd name="connsiteY147" fmla="*/ 1422400 h 1745313"/>
              <a:gd name="connsiteX148" fmla="*/ 483084 w 3210409"/>
              <a:gd name="connsiteY148" fmla="*/ 1431925 h 1745313"/>
              <a:gd name="connsiteX149" fmla="*/ 457684 w 3210409"/>
              <a:gd name="connsiteY149" fmla="*/ 1431925 h 1745313"/>
              <a:gd name="connsiteX150" fmla="*/ 425934 w 3210409"/>
              <a:gd name="connsiteY150" fmla="*/ 1431925 h 1745313"/>
              <a:gd name="connsiteX151" fmla="*/ 381484 w 3210409"/>
              <a:gd name="connsiteY151" fmla="*/ 1419225 h 1745313"/>
              <a:gd name="connsiteX152" fmla="*/ 343384 w 3210409"/>
              <a:gd name="connsiteY152" fmla="*/ 1428750 h 1745313"/>
              <a:gd name="connsiteX153" fmla="*/ 295759 w 3210409"/>
              <a:gd name="connsiteY153" fmla="*/ 1450975 h 1745313"/>
              <a:gd name="connsiteX154" fmla="*/ 254484 w 3210409"/>
              <a:gd name="connsiteY154" fmla="*/ 1466850 h 1745313"/>
              <a:gd name="connsiteX155" fmla="*/ 203684 w 3210409"/>
              <a:gd name="connsiteY155" fmla="*/ 1489075 h 1745313"/>
              <a:gd name="connsiteX156" fmla="*/ 143359 w 3210409"/>
              <a:gd name="connsiteY156" fmla="*/ 1517650 h 1745313"/>
              <a:gd name="connsiteX157" fmla="*/ 162409 w 3210409"/>
              <a:gd name="connsiteY157" fmla="*/ 1581150 h 1745313"/>
              <a:gd name="connsiteX158" fmla="*/ 127484 w 3210409"/>
              <a:gd name="connsiteY158" fmla="*/ 1562100 h 1745313"/>
              <a:gd name="connsiteX159" fmla="*/ 86209 w 3210409"/>
              <a:gd name="connsiteY159" fmla="*/ 1552575 h 1745313"/>
              <a:gd name="connsiteX160" fmla="*/ 83034 w 3210409"/>
              <a:gd name="connsiteY160" fmla="*/ 1530350 h 1745313"/>
              <a:gd name="connsiteX161" fmla="*/ 73509 w 3210409"/>
              <a:gd name="connsiteY161" fmla="*/ 1473200 h 1745313"/>
              <a:gd name="connsiteX162" fmla="*/ 57634 w 3210409"/>
              <a:gd name="connsiteY162" fmla="*/ 1463675 h 1745313"/>
              <a:gd name="connsiteX163" fmla="*/ 57634 w 3210409"/>
              <a:gd name="connsiteY163" fmla="*/ 1438275 h 1745313"/>
              <a:gd name="connsiteX164" fmla="*/ 76684 w 3210409"/>
              <a:gd name="connsiteY164" fmla="*/ 1397000 h 1745313"/>
              <a:gd name="connsiteX165" fmla="*/ 86209 w 3210409"/>
              <a:gd name="connsiteY165" fmla="*/ 1362075 h 1745313"/>
              <a:gd name="connsiteX166" fmla="*/ 70334 w 3210409"/>
              <a:gd name="connsiteY166" fmla="*/ 1339850 h 1745313"/>
              <a:gd name="connsiteX167" fmla="*/ 41759 w 3210409"/>
              <a:gd name="connsiteY167" fmla="*/ 1323975 h 1745313"/>
              <a:gd name="connsiteX168" fmla="*/ 19534 w 3210409"/>
              <a:gd name="connsiteY168" fmla="*/ 1263650 h 1745313"/>
              <a:gd name="connsiteX169" fmla="*/ 13184 w 3210409"/>
              <a:gd name="connsiteY169" fmla="*/ 1235075 h 1745313"/>
              <a:gd name="connsiteX170" fmla="*/ 484 w 3210409"/>
              <a:gd name="connsiteY170" fmla="*/ 1200150 h 1745313"/>
              <a:gd name="connsiteX171" fmla="*/ 3659 w 3210409"/>
              <a:gd name="connsiteY171" fmla="*/ 1171575 h 1745313"/>
              <a:gd name="connsiteX172" fmla="*/ 13184 w 3210409"/>
              <a:gd name="connsiteY172" fmla="*/ 1155700 h 1745313"/>
              <a:gd name="connsiteX173" fmla="*/ 13184 w 3210409"/>
              <a:gd name="connsiteY173" fmla="*/ 1130300 h 1745313"/>
              <a:gd name="connsiteX174" fmla="*/ 32234 w 3210409"/>
              <a:gd name="connsiteY174" fmla="*/ 1092200 h 1745313"/>
              <a:gd name="connsiteX175" fmla="*/ 25884 w 3210409"/>
              <a:gd name="connsiteY175" fmla="*/ 1057275 h 1745313"/>
              <a:gd name="connsiteX176" fmla="*/ 16359 w 3210409"/>
              <a:gd name="connsiteY176" fmla="*/ 1028700 h 1745313"/>
              <a:gd name="connsiteX177" fmla="*/ 35409 w 3210409"/>
              <a:gd name="connsiteY177" fmla="*/ 1016000 h 1745313"/>
              <a:gd name="connsiteX178" fmla="*/ 67159 w 3210409"/>
              <a:gd name="connsiteY178" fmla="*/ 977900 h 1745313"/>
              <a:gd name="connsiteX179" fmla="*/ 83034 w 3210409"/>
              <a:gd name="connsiteY179" fmla="*/ 965200 h 1745313"/>
              <a:gd name="connsiteX180" fmla="*/ 102084 w 3210409"/>
              <a:gd name="connsiteY180" fmla="*/ 920750 h 1745313"/>
              <a:gd name="connsiteX181" fmla="*/ 111609 w 3210409"/>
              <a:gd name="connsiteY181" fmla="*/ 895350 h 1745313"/>
              <a:gd name="connsiteX182" fmla="*/ 95734 w 3210409"/>
              <a:gd name="connsiteY182" fmla="*/ 796925 h 1745313"/>
              <a:gd name="connsiteX183" fmla="*/ 114784 w 3210409"/>
              <a:gd name="connsiteY183" fmla="*/ 758825 h 1745313"/>
              <a:gd name="connsiteX184" fmla="*/ 137009 w 3210409"/>
              <a:gd name="connsiteY184" fmla="*/ 749300 h 1745313"/>
              <a:gd name="connsiteX185" fmla="*/ 159234 w 3210409"/>
              <a:gd name="connsiteY185" fmla="*/ 752475 h 1745313"/>
              <a:gd name="connsiteX186" fmla="*/ 184634 w 3210409"/>
              <a:gd name="connsiteY186" fmla="*/ 765175 h 1745313"/>
              <a:gd name="connsiteX187" fmla="*/ 203684 w 3210409"/>
              <a:gd name="connsiteY187" fmla="*/ 774700 h 1745313"/>
              <a:gd name="connsiteX188" fmla="*/ 244959 w 3210409"/>
              <a:gd name="connsiteY188" fmla="*/ 774700 h 1745313"/>
              <a:gd name="connsiteX189" fmla="*/ 273534 w 3210409"/>
              <a:gd name="connsiteY189" fmla="*/ 771525 h 1745313"/>
              <a:gd name="connsiteX190" fmla="*/ 273534 w 3210409"/>
              <a:gd name="connsiteY190" fmla="*/ 749300 h 1745313"/>
              <a:gd name="connsiteX191" fmla="*/ 260834 w 3210409"/>
              <a:gd name="connsiteY191" fmla="*/ 736600 h 1745313"/>
              <a:gd name="connsiteX192" fmla="*/ 279884 w 3210409"/>
              <a:gd name="connsiteY192" fmla="*/ 717550 h 1745313"/>
              <a:gd name="connsiteX193" fmla="*/ 314809 w 3210409"/>
              <a:gd name="connsiteY193" fmla="*/ 704850 h 1745313"/>
              <a:gd name="connsiteX194" fmla="*/ 327509 w 3210409"/>
              <a:gd name="connsiteY194" fmla="*/ 695325 h 1745313"/>
              <a:gd name="connsiteX195" fmla="*/ 340209 w 3210409"/>
              <a:gd name="connsiteY195" fmla="*/ 676275 h 1745313"/>
              <a:gd name="connsiteX196" fmla="*/ 343384 w 3210409"/>
              <a:gd name="connsiteY196" fmla="*/ 631825 h 1745313"/>
              <a:gd name="connsiteX197" fmla="*/ 333859 w 3210409"/>
              <a:gd name="connsiteY197" fmla="*/ 619125 h 1745313"/>
              <a:gd name="connsiteX198" fmla="*/ 311634 w 3210409"/>
              <a:gd name="connsiteY198" fmla="*/ 600075 h 1745313"/>
              <a:gd name="connsiteX199" fmla="*/ 308459 w 3210409"/>
              <a:gd name="connsiteY199" fmla="*/ 571500 h 1745313"/>
              <a:gd name="connsiteX200" fmla="*/ 327509 w 3210409"/>
              <a:gd name="connsiteY200" fmla="*/ 549275 h 1745313"/>
              <a:gd name="connsiteX201" fmla="*/ 359259 w 3210409"/>
              <a:gd name="connsiteY201" fmla="*/ 549275 h 1745313"/>
              <a:gd name="connsiteX202" fmla="*/ 365609 w 3210409"/>
              <a:gd name="connsiteY202" fmla="*/ 498475 h 1745313"/>
              <a:gd name="connsiteX203" fmla="*/ 384659 w 3210409"/>
              <a:gd name="connsiteY203" fmla="*/ 466725 h 1745313"/>
              <a:gd name="connsiteX204" fmla="*/ 394184 w 3210409"/>
              <a:gd name="connsiteY204" fmla="*/ 438150 h 1745313"/>
              <a:gd name="connsiteX205" fmla="*/ 413234 w 3210409"/>
              <a:gd name="connsiteY205" fmla="*/ 425450 h 1745313"/>
              <a:gd name="connsiteX206" fmla="*/ 403709 w 3210409"/>
              <a:gd name="connsiteY206" fmla="*/ 400050 h 1745313"/>
              <a:gd name="connsiteX207" fmla="*/ 384659 w 3210409"/>
              <a:gd name="connsiteY207" fmla="*/ 387350 h 1745313"/>
              <a:gd name="connsiteX208" fmla="*/ 410059 w 3210409"/>
              <a:gd name="connsiteY208" fmla="*/ 371475 h 1745313"/>
              <a:gd name="connsiteX209" fmla="*/ 410059 w 3210409"/>
              <a:gd name="connsiteY209" fmla="*/ 342900 h 1745313"/>
              <a:gd name="connsiteX0" fmla="*/ 2934184 w 3210409"/>
              <a:gd name="connsiteY0" fmla="*/ 0 h 1740556"/>
              <a:gd name="connsiteX1" fmla="*/ 2975459 w 3210409"/>
              <a:gd name="connsiteY1" fmla="*/ 33337 h 1740556"/>
              <a:gd name="connsiteX2" fmla="*/ 3016734 w 3210409"/>
              <a:gd name="connsiteY2" fmla="*/ 107950 h 1740556"/>
              <a:gd name="connsiteX3" fmla="*/ 3087378 w 3210409"/>
              <a:gd name="connsiteY3" fmla="*/ 118269 h 1740556"/>
              <a:gd name="connsiteX4" fmla="*/ 3134209 w 3210409"/>
              <a:gd name="connsiteY4" fmla="*/ 152400 h 1740556"/>
              <a:gd name="connsiteX5" fmla="*/ 3178659 w 3210409"/>
              <a:gd name="connsiteY5" fmla="*/ 184150 h 1740556"/>
              <a:gd name="connsiteX6" fmla="*/ 3200884 w 3210409"/>
              <a:gd name="connsiteY6" fmla="*/ 215900 h 1740556"/>
              <a:gd name="connsiteX7" fmla="*/ 3194534 w 3210409"/>
              <a:gd name="connsiteY7" fmla="*/ 251619 h 1740556"/>
              <a:gd name="connsiteX8" fmla="*/ 3210409 w 3210409"/>
              <a:gd name="connsiteY8" fmla="*/ 301625 h 1740556"/>
              <a:gd name="connsiteX9" fmla="*/ 3194534 w 3210409"/>
              <a:gd name="connsiteY9" fmla="*/ 333375 h 1740556"/>
              <a:gd name="connsiteX10" fmla="*/ 3191359 w 3210409"/>
              <a:gd name="connsiteY10" fmla="*/ 374650 h 1740556"/>
              <a:gd name="connsiteX11" fmla="*/ 3207234 w 3210409"/>
              <a:gd name="connsiteY11" fmla="*/ 396875 h 1740556"/>
              <a:gd name="connsiteX12" fmla="*/ 3185803 w 3210409"/>
              <a:gd name="connsiteY12" fmla="*/ 440531 h 1740556"/>
              <a:gd name="connsiteX13" fmla="*/ 3178659 w 3210409"/>
              <a:gd name="connsiteY13" fmla="*/ 460375 h 1740556"/>
              <a:gd name="connsiteX14" fmla="*/ 3191359 w 3210409"/>
              <a:gd name="connsiteY14" fmla="*/ 527050 h 1740556"/>
              <a:gd name="connsiteX15" fmla="*/ 3184215 w 3210409"/>
              <a:gd name="connsiteY15" fmla="*/ 554831 h 1740556"/>
              <a:gd name="connsiteX16" fmla="*/ 3157228 w 3210409"/>
              <a:gd name="connsiteY16" fmla="*/ 578644 h 1740556"/>
              <a:gd name="connsiteX17" fmla="*/ 3123891 w 3210409"/>
              <a:gd name="connsiteY17" fmla="*/ 596107 h 1740556"/>
              <a:gd name="connsiteX18" fmla="*/ 3083409 w 3210409"/>
              <a:gd name="connsiteY18" fmla="*/ 609600 h 1740556"/>
              <a:gd name="connsiteX19" fmla="*/ 3064359 w 3210409"/>
              <a:gd name="connsiteY19" fmla="*/ 638175 h 1740556"/>
              <a:gd name="connsiteX20" fmla="*/ 3023084 w 3210409"/>
              <a:gd name="connsiteY20" fmla="*/ 676275 h 1740556"/>
              <a:gd name="connsiteX21" fmla="*/ 2994509 w 3210409"/>
              <a:gd name="connsiteY21" fmla="*/ 682625 h 1740556"/>
              <a:gd name="connsiteX22" fmla="*/ 2937359 w 3210409"/>
              <a:gd name="connsiteY22" fmla="*/ 673100 h 1740556"/>
              <a:gd name="connsiteX23" fmla="*/ 2896085 w 3210409"/>
              <a:gd name="connsiteY23" fmla="*/ 680244 h 1740556"/>
              <a:gd name="connsiteX24" fmla="*/ 2877034 w 3210409"/>
              <a:gd name="connsiteY24" fmla="*/ 701675 h 1740556"/>
              <a:gd name="connsiteX25" fmla="*/ 2823059 w 3210409"/>
              <a:gd name="connsiteY25" fmla="*/ 730250 h 1740556"/>
              <a:gd name="connsiteX26" fmla="*/ 2788134 w 3210409"/>
              <a:gd name="connsiteY26" fmla="*/ 746125 h 1740556"/>
              <a:gd name="connsiteX27" fmla="*/ 2756384 w 3210409"/>
              <a:gd name="connsiteY27" fmla="*/ 727075 h 1740556"/>
              <a:gd name="connsiteX28" fmla="*/ 2737334 w 3210409"/>
              <a:gd name="connsiteY28" fmla="*/ 749300 h 1740556"/>
              <a:gd name="connsiteX29" fmla="*/ 2708759 w 3210409"/>
              <a:gd name="connsiteY29" fmla="*/ 774700 h 1740556"/>
              <a:gd name="connsiteX30" fmla="*/ 2680184 w 3210409"/>
              <a:gd name="connsiteY30" fmla="*/ 758825 h 1740556"/>
              <a:gd name="connsiteX31" fmla="*/ 2661134 w 3210409"/>
              <a:gd name="connsiteY31" fmla="*/ 787400 h 1740556"/>
              <a:gd name="connsiteX32" fmla="*/ 2629384 w 3210409"/>
              <a:gd name="connsiteY32" fmla="*/ 784225 h 1740556"/>
              <a:gd name="connsiteX33" fmla="*/ 2629384 w 3210409"/>
              <a:gd name="connsiteY33" fmla="*/ 771525 h 1740556"/>
              <a:gd name="connsiteX34" fmla="*/ 2600809 w 3210409"/>
              <a:gd name="connsiteY34" fmla="*/ 771525 h 1740556"/>
              <a:gd name="connsiteX35" fmla="*/ 2581759 w 3210409"/>
              <a:gd name="connsiteY35" fmla="*/ 762000 h 1740556"/>
              <a:gd name="connsiteX36" fmla="*/ 2559534 w 3210409"/>
              <a:gd name="connsiteY36" fmla="*/ 768350 h 1740556"/>
              <a:gd name="connsiteX37" fmla="*/ 2492859 w 3210409"/>
              <a:gd name="connsiteY37" fmla="*/ 803275 h 1740556"/>
              <a:gd name="connsiteX38" fmla="*/ 2472223 w 3210409"/>
              <a:gd name="connsiteY38" fmla="*/ 813594 h 1740556"/>
              <a:gd name="connsiteX39" fmla="*/ 2470634 w 3210409"/>
              <a:gd name="connsiteY39" fmla="*/ 841375 h 1740556"/>
              <a:gd name="connsiteX40" fmla="*/ 2432534 w 3210409"/>
              <a:gd name="connsiteY40" fmla="*/ 863600 h 1740556"/>
              <a:gd name="connsiteX41" fmla="*/ 2413484 w 3210409"/>
              <a:gd name="connsiteY41" fmla="*/ 879475 h 1740556"/>
              <a:gd name="connsiteX42" fmla="*/ 2410309 w 3210409"/>
              <a:gd name="connsiteY42" fmla="*/ 904875 h 1740556"/>
              <a:gd name="connsiteX43" fmla="*/ 2365859 w 3210409"/>
              <a:gd name="connsiteY43" fmla="*/ 908050 h 1740556"/>
              <a:gd name="connsiteX44" fmla="*/ 2362684 w 3210409"/>
              <a:gd name="connsiteY44" fmla="*/ 946150 h 1740556"/>
              <a:gd name="connsiteX45" fmla="*/ 2349984 w 3210409"/>
              <a:gd name="connsiteY45" fmla="*/ 971550 h 1740556"/>
              <a:gd name="connsiteX46" fmla="*/ 2330934 w 3210409"/>
              <a:gd name="connsiteY46" fmla="*/ 981075 h 1740556"/>
              <a:gd name="connsiteX47" fmla="*/ 2296009 w 3210409"/>
              <a:gd name="connsiteY47" fmla="*/ 981075 h 1740556"/>
              <a:gd name="connsiteX48" fmla="*/ 2286484 w 3210409"/>
              <a:gd name="connsiteY48" fmla="*/ 1012825 h 1740556"/>
              <a:gd name="connsiteX49" fmla="*/ 2267434 w 3210409"/>
              <a:gd name="connsiteY49" fmla="*/ 1031875 h 1740556"/>
              <a:gd name="connsiteX50" fmla="*/ 2238859 w 3210409"/>
              <a:gd name="connsiteY50" fmla="*/ 1050925 h 1740556"/>
              <a:gd name="connsiteX51" fmla="*/ 2238859 w 3210409"/>
              <a:gd name="connsiteY51" fmla="*/ 1069975 h 1740556"/>
              <a:gd name="connsiteX52" fmla="*/ 2287278 w 3210409"/>
              <a:gd name="connsiteY52" fmla="*/ 1117600 h 1740556"/>
              <a:gd name="connsiteX53" fmla="*/ 2305534 w 3210409"/>
              <a:gd name="connsiteY53" fmla="*/ 1165225 h 1740556"/>
              <a:gd name="connsiteX54" fmla="*/ 2311884 w 3210409"/>
              <a:gd name="connsiteY54" fmla="*/ 1187450 h 1740556"/>
              <a:gd name="connsiteX55" fmla="*/ 2302359 w 3210409"/>
              <a:gd name="connsiteY55" fmla="*/ 1193800 h 1740556"/>
              <a:gd name="connsiteX56" fmla="*/ 2334109 w 3210409"/>
              <a:gd name="connsiteY56" fmla="*/ 1209675 h 1740556"/>
              <a:gd name="connsiteX57" fmla="*/ 2355540 w 3210409"/>
              <a:gd name="connsiteY57" fmla="*/ 1285875 h 1740556"/>
              <a:gd name="connsiteX58" fmla="*/ 2369034 w 3210409"/>
              <a:gd name="connsiteY58" fmla="*/ 1343025 h 1740556"/>
              <a:gd name="connsiteX59" fmla="*/ 2388084 w 3210409"/>
              <a:gd name="connsiteY59" fmla="*/ 1364457 h 1740556"/>
              <a:gd name="connsiteX60" fmla="*/ 2423009 w 3210409"/>
              <a:gd name="connsiteY60" fmla="*/ 1406525 h 1740556"/>
              <a:gd name="connsiteX61" fmla="*/ 2436503 w 3210409"/>
              <a:gd name="connsiteY61" fmla="*/ 1435100 h 1740556"/>
              <a:gd name="connsiteX62" fmla="*/ 2492859 w 3210409"/>
              <a:gd name="connsiteY62" fmla="*/ 1473200 h 1740556"/>
              <a:gd name="connsiteX63" fmla="*/ 2518259 w 3210409"/>
              <a:gd name="connsiteY63" fmla="*/ 1511300 h 1740556"/>
              <a:gd name="connsiteX64" fmla="*/ 2496034 w 3210409"/>
              <a:gd name="connsiteY64" fmla="*/ 1562100 h 1740556"/>
              <a:gd name="connsiteX65" fmla="*/ 2559534 w 3210409"/>
              <a:gd name="connsiteY65" fmla="*/ 1616075 h 1740556"/>
              <a:gd name="connsiteX66" fmla="*/ 2550804 w 3210409"/>
              <a:gd name="connsiteY66" fmla="*/ 1680369 h 1740556"/>
              <a:gd name="connsiteX67" fmla="*/ 2502384 w 3210409"/>
              <a:gd name="connsiteY67" fmla="*/ 1736725 h 1740556"/>
              <a:gd name="connsiteX68" fmla="*/ 2457934 w 3210409"/>
              <a:gd name="connsiteY68" fmla="*/ 1733550 h 1740556"/>
              <a:gd name="connsiteX69" fmla="*/ 2378559 w 3210409"/>
              <a:gd name="connsiteY69" fmla="*/ 1717675 h 1740556"/>
              <a:gd name="connsiteX70" fmla="*/ 2318234 w 3210409"/>
              <a:gd name="connsiteY70" fmla="*/ 1711325 h 1740556"/>
              <a:gd name="connsiteX71" fmla="*/ 2305534 w 3210409"/>
              <a:gd name="connsiteY71" fmla="*/ 1730375 h 1740556"/>
              <a:gd name="connsiteX72" fmla="*/ 2264259 w 3210409"/>
              <a:gd name="connsiteY72" fmla="*/ 1708150 h 1740556"/>
              <a:gd name="connsiteX73" fmla="*/ 2226159 w 3210409"/>
              <a:gd name="connsiteY73" fmla="*/ 1685925 h 1740556"/>
              <a:gd name="connsiteX74" fmla="*/ 2207109 w 3210409"/>
              <a:gd name="connsiteY74" fmla="*/ 1657350 h 1740556"/>
              <a:gd name="connsiteX75" fmla="*/ 2188059 w 3210409"/>
              <a:gd name="connsiteY75" fmla="*/ 1647825 h 1740556"/>
              <a:gd name="connsiteX76" fmla="*/ 2194409 w 3210409"/>
              <a:gd name="connsiteY76" fmla="*/ 1631950 h 1740556"/>
              <a:gd name="connsiteX77" fmla="*/ 2213459 w 3210409"/>
              <a:gd name="connsiteY77" fmla="*/ 1616075 h 1740556"/>
              <a:gd name="connsiteX78" fmla="*/ 2194409 w 3210409"/>
              <a:gd name="connsiteY78" fmla="*/ 1606550 h 1740556"/>
              <a:gd name="connsiteX79" fmla="*/ 2200759 w 3210409"/>
              <a:gd name="connsiteY79" fmla="*/ 1593850 h 1740556"/>
              <a:gd name="connsiteX80" fmla="*/ 2169009 w 3210409"/>
              <a:gd name="connsiteY80" fmla="*/ 1587500 h 1740556"/>
              <a:gd name="connsiteX81" fmla="*/ 2134084 w 3210409"/>
              <a:gd name="connsiteY81" fmla="*/ 1562100 h 1740556"/>
              <a:gd name="connsiteX82" fmla="*/ 2073759 w 3210409"/>
              <a:gd name="connsiteY82" fmla="*/ 1527175 h 1740556"/>
              <a:gd name="connsiteX83" fmla="*/ 2054709 w 3210409"/>
              <a:gd name="connsiteY83" fmla="*/ 1527175 h 1740556"/>
              <a:gd name="connsiteX84" fmla="*/ 2083284 w 3210409"/>
              <a:gd name="connsiteY84" fmla="*/ 1593850 h 1740556"/>
              <a:gd name="connsiteX85" fmla="*/ 2042009 w 3210409"/>
              <a:gd name="connsiteY85" fmla="*/ 1593850 h 1740556"/>
              <a:gd name="connsiteX86" fmla="*/ 2029309 w 3210409"/>
              <a:gd name="connsiteY86" fmla="*/ 1616075 h 1740556"/>
              <a:gd name="connsiteX87" fmla="*/ 2007084 w 3210409"/>
              <a:gd name="connsiteY87" fmla="*/ 1612900 h 1740556"/>
              <a:gd name="connsiteX88" fmla="*/ 1978509 w 3210409"/>
              <a:gd name="connsiteY88" fmla="*/ 1571625 h 1740556"/>
              <a:gd name="connsiteX89" fmla="*/ 1962634 w 3210409"/>
              <a:gd name="connsiteY89" fmla="*/ 1536700 h 1740556"/>
              <a:gd name="connsiteX90" fmla="*/ 1918184 w 3210409"/>
              <a:gd name="connsiteY90" fmla="*/ 1517650 h 1740556"/>
              <a:gd name="connsiteX91" fmla="*/ 1918184 w 3210409"/>
              <a:gd name="connsiteY91" fmla="*/ 1501775 h 1740556"/>
              <a:gd name="connsiteX92" fmla="*/ 1956284 w 3210409"/>
              <a:gd name="connsiteY92" fmla="*/ 1470025 h 1740556"/>
              <a:gd name="connsiteX93" fmla="*/ 1943584 w 3210409"/>
              <a:gd name="connsiteY93" fmla="*/ 1425575 h 1740556"/>
              <a:gd name="connsiteX94" fmla="*/ 1921359 w 3210409"/>
              <a:gd name="connsiteY94" fmla="*/ 1425575 h 1740556"/>
              <a:gd name="connsiteX95" fmla="*/ 1905484 w 3210409"/>
              <a:gd name="connsiteY95" fmla="*/ 1435100 h 1740556"/>
              <a:gd name="connsiteX96" fmla="*/ 1867384 w 3210409"/>
              <a:gd name="connsiteY96" fmla="*/ 1412875 h 1740556"/>
              <a:gd name="connsiteX97" fmla="*/ 1829284 w 3210409"/>
              <a:gd name="connsiteY97" fmla="*/ 1384300 h 1740556"/>
              <a:gd name="connsiteX98" fmla="*/ 1813409 w 3210409"/>
              <a:gd name="connsiteY98" fmla="*/ 1377950 h 1740556"/>
              <a:gd name="connsiteX99" fmla="*/ 1781659 w 3210409"/>
              <a:gd name="connsiteY99" fmla="*/ 1365250 h 1740556"/>
              <a:gd name="connsiteX100" fmla="*/ 1765784 w 3210409"/>
              <a:gd name="connsiteY100" fmla="*/ 1339850 h 1740556"/>
              <a:gd name="connsiteX101" fmla="*/ 1695934 w 3210409"/>
              <a:gd name="connsiteY101" fmla="*/ 1336675 h 1740556"/>
              <a:gd name="connsiteX102" fmla="*/ 1680059 w 3210409"/>
              <a:gd name="connsiteY102" fmla="*/ 1343025 h 1740556"/>
              <a:gd name="connsiteX103" fmla="*/ 1654659 w 3210409"/>
              <a:gd name="connsiteY103" fmla="*/ 1343025 h 1740556"/>
              <a:gd name="connsiteX104" fmla="*/ 1622909 w 3210409"/>
              <a:gd name="connsiteY104" fmla="*/ 1314450 h 1740556"/>
              <a:gd name="connsiteX105" fmla="*/ 1578459 w 3210409"/>
              <a:gd name="connsiteY105" fmla="*/ 1295400 h 1740556"/>
              <a:gd name="connsiteX106" fmla="*/ 1562584 w 3210409"/>
              <a:gd name="connsiteY106" fmla="*/ 1301750 h 1740556"/>
              <a:gd name="connsiteX107" fmla="*/ 1578459 w 3210409"/>
              <a:gd name="connsiteY107" fmla="*/ 1330325 h 1740556"/>
              <a:gd name="connsiteX108" fmla="*/ 1553059 w 3210409"/>
              <a:gd name="connsiteY108" fmla="*/ 1333500 h 1740556"/>
              <a:gd name="connsiteX109" fmla="*/ 1486384 w 3210409"/>
              <a:gd name="connsiteY109" fmla="*/ 1352550 h 1740556"/>
              <a:gd name="connsiteX110" fmla="*/ 1435584 w 3210409"/>
              <a:gd name="connsiteY110" fmla="*/ 1355725 h 1740556"/>
              <a:gd name="connsiteX111" fmla="*/ 1410184 w 3210409"/>
              <a:gd name="connsiteY111" fmla="*/ 1393825 h 1740556"/>
              <a:gd name="connsiteX112" fmla="*/ 1372084 w 3210409"/>
              <a:gd name="connsiteY112" fmla="*/ 1406525 h 1740556"/>
              <a:gd name="connsiteX113" fmla="*/ 1359384 w 3210409"/>
              <a:gd name="connsiteY113" fmla="*/ 1387475 h 1740556"/>
              <a:gd name="connsiteX114" fmla="*/ 1254609 w 3210409"/>
              <a:gd name="connsiteY114" fmla="*/ 1419225 h 1740556"/>
              <a:gd name="connsiteX115" fmla="*/ 1165709 w 3210409"/>
              <a:gd name="connsiteY115" fmla="*/ 1450975 h 1740556"/>
              <a:gd name="connsiteX116" fmla="*/ 1153009 w 3210409"/>
              <a:gd name="connsiteY116" fmla="*/ 1492250 h 1740556"/>
              <a:gd name="connsiteX117" fmla="*/ 1127609 w 3210409"/>
              <a:gd name="connsiteY117" fmla="*/ 1460500 h 1740556"/>
              <a:gd name="connsiteX118" fmla="*/ 1114909 w 3210409"/>
              <a:gd name="connsiteY118" fmla="*/ 1438275 h 1740556"/>
              <a:gd name="connsiteX119" fmla="*/ 1102209 w 3210409"/>
              <a:gd name="connsiteY119" fmla="*/ 1425575 h 1740556"/>
              <a:gd name="connsiteX120" fmla="*/ 1076809 w 3210409"/>
              <a:gd name="connsiteY120" fmla="*/ 1428750 h 1740556"/>
              <a:gd name="connsiteX121" fmla="*/ 1054584 w 3210409"/>
              <a:gd name="connsiteY121" fmla="*/ 1428750 h 1740556"/>
              <a:gd name="connsiteX122" fmla="*/ 1032359 w 3210409"/>
              <a:gd name="connsiteY122" fmla="*/ 1400175 h 1740556"/>
              <a:gd name="connsiteX123" fmla="*/ 994259 w 3210409"/>
              <a:gd name="connsiteY123" fmla="*/ 1397000 h 1740556"/>
              <a:gd name="connsiteX124" fmla="*/ 978384 w 3210409"/>
              <a:gd name="connsiteY124" fmla="*/ 1412875 h 1740556"/>
              <a:gd name="connsiteX125" fmla="*/ 965684 w 3210409"/>
              <a:gd name="connsiteY125" fmla="*/ 1422400 h 1740556"/>
              <a:gd name="connsiteX126" fmla="*/ 959334 w 3210409"/>
              <a:gd name="connsiteY126" fmla="*/ 1457325 h 1740556"/>
              <a:gd name="connsiteX127" fmla="*/ 933934 w 3210409"/>
              <a:gd name="connsiteY127" fmla="*/ 1476375 h 1740556"/>
              <a:gd name="connsiteX128" fmla="*/ 908534 w 3210409"/>
              <a:gd name="connsiteY128" fmla="*/ 1485900 h 1740556"/>
              <a:gd name="connsiteX129" fmla="*/ 895834 w 3210409"/>
              <a:gd name="connsiteY129" fmla="*/ 1498600 h 1740556"/>
              <a:gd name="connsiteX130" fmla="*/ 883134 w 3210409"/>
              <a:gd name="connsiteY130" fmla="*/ 1485900 h 1740556"/>
              <a:gd name="connsiteX131" fmla="*/ 879959 w 3210409"/>
              <a:gd name="connsiteY131" fmla="*/ 1466850 h 1740556"/>
              <a:gd name="connsiteX132" fmla="*/ 851384 w 3210409"/>
              <a:gd name="connsiteY132" fmla="*/ 1466850 h 1740556"/>
              <a:gd name="connsiteX133" fmla="*/ 848209 w 3210409"/>
              <a:gd name="connsiteY133" fmla="*/ 1438275 h 1740556"/>
              <a:gd name="connsiteX134" fmla="*/ 822809 w 3210409"/>
              <a:gd name="connsiteY134" fmla="*/ 1416050 h 1740556"/>
              <a:gd name="connsiteX135" fmla="*/ 797409 w 3210409"/>
              <a:gd name="connsiteY135" fmla="*/ 1371600 h 1740556"/>
              <a:gd name="connsiteX136" fmla="*/ 787884 w 3210409"/>
              <a:gd name="connsiteY136" fmla="*/ 1349375 h 1740556"/>
              <a:gd name="connsiteX137" fmla="*/ 749784 w 3210409"/>
              <a:gd name="connsiteY137" fmla="*/ 1358900 h 1740556"/>
              <a:gd name="connsiteX138" fmla="*/ 708509 w 3210409"/>
              <a:gd name="connsiteY138" fmla="*/ 1397000 h 1740556"/>
              <a:gd name="connsiteX139" fmla="*/ 676759 w 3210409"/>
              <a:gd name="connsiteY139" fmla="*/ 1403350 h 1740556"/>
              <a:gd name="connsiteX140" fmla="*/ 625959 w 3210409"/>
              <a:gd name="connsiteY140" fmla="*/ 1412875 h 1740556"/>
              <a:gd name="connsiteX141" fmla="*/ 645009 w 3210409"/>
              <a:gd name="connsiteY141" fmla="*/ 1425575 h 1740556"/>
              <a:gd name="connsiteX142" fmla="*/ 670409 w 3210409"/>
              <a:gd name="connsiteY142" fmla="*/ 1441450 h 1740556"/>
              <a:gd name="connsiteX143" fmla="*/ 635484 w 3210409"/>
              <a:gd name="connsiteY143" fmla="*/ 1460500 h 1740556"/>
              <a:gd name="connsiteX144" fmla="*/ 616434 w 3210409"/>
              <a:gd name="connsiteY144" fmla="*/ 1438275 h 1740556"/>
              <a:gd name="connsiteX145" fmla="*/ 591034 w 3210409"/>
              <a:gd name="connsiteY145" fmla="*/ 1431925 h 1740556"/>
              <a:gd name="connsiteX146" fmla="*/ 559284 w 3210409"/>
              <a:gd name="connsiteY146" fmla="*/ 1435100 h 1740556"/>
              <a:gd name="connsiteX147" fmla="*/ 556109 w 3210409"/>
              <a:gd name="connsiteY147" fmla="*/ 1419225 h 1740556"/>
              <a:gd name="connsiteX148" fmla="*/ 514834 w 3210409"/>
              <a:gd name="connsiteY148" fmla="*/ 1422400 h 1740556"/>
              <a:gd name="connsiteX149" fmla="*/ 483084 w 3210409"/>
              <a:gd name="connsiteY149" fmla="*/ 1431925 h 1740556"/>
              <a:gd name="connsiteX150" fmla="*/ 457684 w 3210409"/>
              <a:gd name="connsiteY150" fmla="*/ 1431925 h 1740556"/>
              <a:gd name="connsiteX151" fmla="*/ 425934 w 3210409"/>
              <a:gd name="connsiteY151" fmla="*/ 1431925 h 1740556"/>
              <a:gd name="connsiteX152" fmla="*/ 381484 w 3210409"/>
              <a:gd name="connsiteY152" fmla="*/ 1419225 h 1740556"/>
              <a:gd name="connsiteX153" fmla="*/ 343384 w 3210409"/>
              <a:gd name="connsiteY153" fmla="*/ 1428750 h 1740556"/>
              <a:gd name="connsiteX154" fmla="*/ 295759 w 3210409"/>
              <a:gd name="connsiteY154" fmla="*/ 1450975 h 1740556"/>
              <a:gd name="connsiteX155" fmla="*/ 254484 w 3210409"/>
              <a:gd name="connsiteY155" fmla="*/ 1466850 h 1740556"/>
              <a:gd name="connsiteX156" fmla="*/ 203684 w 3210409"/>
              <a:gd name="connsiteY156" fmla="*/ 1489075 h 1740556"/>
              <a:gd name="connsiteX157" fmla="*/ 143359 w 3210409"/>
              <a:gd name="connsiteY157" fmla="*/ 1517650 h 1740556"/>
              <a:gd name="connsiteX158" fmla="*/ 162409 w 3210409"/>
              <a:gd name="connsiteY158" fmla="*/ 1581150 h 1740556"/>
              <a:gd name="connsiteX159" fmla="*/ 127484 w 3210409"/>
              <a:gd name="connsiteY159" fmla="*/ 1562100 h 1740556"/>
              <a:gd name="connsiteX160" fmla="*/ 86209 w 3210409"/>
              <a:gd name="connsiteY160" fmla="*/ 1552575 h 1740556"/>
              <a:gd name="connsiteX161" fmla="*/ 83034 w 3210409"/>
              <a:gd name="connsiteY161" fmla="*/ 1530350 h 1740556"/>
              <a:gd name="connsiteX162" fmla="*/ 73509 w 3210409"/>
              <a:gd name="connsiteY162" fmla="*/ 1473200 h 1740556"/>
              <a:gd name="connsiteX163" fmla="*/ 57634 w 3210409"/>
              <a:gd name="connsiteY163" fmla="*/ 1463675 h 1740556"/>
              <a:gd name="connsiteX164" fmla="*/ 57634 w 3210409"/>
              <a:gd name="connsiteY164" fmla="*/ 1438275 h 1740556"/>
              <a:gd name="connsiteX165" fmla="*/ 76684 w 3210409"/>
              <a:gd name="connsiteY165" fmla="*/ 1397000 h 1740556"/>
              <a:gd name="connsiteX166" fmla="*/ 86209 w 3210409"/>
              <a:gd name="connsiteY166" fmla="*/ 1362075 h 1740556"/>
              <a:gd name="connsiteX167" fmla="*/ 70334 w 3210409"/>
              <a:gd name="connsiteY167" fmla="*/ 1339850 h 1740556"/>
              <a:gd name="connsiteX168" fmla="*/ 41759 w 3210409"/>
              <a:gd name="connsiteY168" fmla="*/ 1323975 h 1740556"/>
              <a:gd name="connsiteX169" fmla="*/ 19534 w 3210409"/>
              <a:gd name="connsiteY169" fmla="*/ 1263650 h 1740556"/>
              <a:gd name="connsiteX170" fmla="*/ 13184 w 3210409"/>
              <a:gd name="connsiteY170" fmla="*/ 1235075 h 1740556"/>
              <a:gd name="connsiteX171" fmla="*/ 484 w 3210409"/>
              <a:gd name="connsiteY171" fmla="*/ 1200150 h 1740556"/>
              <a:gd name="connsiteX172" fmla="*/ 3659 w 3210409"/>
              <a:gd name="connsiteY172" fmla="*/ 1171575 h 1740556"/>
              <a:gd name="connsiteX173" fmla="*/ 13184 w 3210409"/>
              <a:gd name="connsiteY173" fmla="*/ 1155700 h 1740556"/>
              <a:gd name="connsiteX174" fmla="*/ 13184 w 3210409"/>
              <a:gd name="connsiteY174" fmla="*/ 1130300 h 1740556"/>
              <a:gd name="connsiteX175" fmla="*/ 32234 w 3210409"/>
              <a:gd name="connsiteY175" fmla="*/ 1092200 h 1740556"/>
              <a:gd name="connsiteX176" fmla="*/ 25884 w 3210409"/>
              <a:gd name="connsiteY176" fmla="*/ 1057275 h 1740556"/>
              <a:gd name="connsiteX177" fmla="*/ 16359 w 3210409"/>
              <a:gd name="connsiteY177" fmla="*/ 1028700 h 1740556"/>
              <a:gd name="connsiteX178" fmla="*/ 35409 w 3210409"/>
              <a:gd name="connsiteY178" fmla="*/ 1016000 h 1740556"/>
              <a:gd name="connsiteX179" fmla="*/ 67159 w 3210409"/>
              <a:gd name="connsiteY179" fmla="*/ 977900 h 1740556"/>
              <a:gd name="connsiteX180" fmla="*/ 83034 w 3210409"/>
              <a:gd name="connsiteY180" fmla="*/ 965200 h 1740556"/>
              <a:gd name="connsiteX181" fmla="*/ 102084 w 3210409"/>
              <a:gd name="connsiteY181" fmla="*/ 920750 h 1740556"/>
              <a:gd name="connsiteX182" fmla="*/ 111609 w 3210409"/>
              <a:gd name="connsiteY182" fmla="*/ 895350 h 1740556"/>
              <a:gd name="connsiteX183" fmla="*/ 95734 w 3210409"/>
              <a:gd name="connsiteY183" fmla="*/ 796925 h 1740556"/>
              <a:gd name="connsiteX184" fmla="*/ 114784 w 3210409"/>
              <a:gd name="connsiteY184" fmla="*/ 758825 h 1740556"/>
              <a:gd name="connsiteX185" fmla="*/ 137009 w 3210409"/>
              <a:gd name="connsiteY185" fmla="*/ 749300 h 1740556"/>
              <a:gd name="connsiteX186" fmla="*/ 159234 w 3210409"/>
              <a:gd name="connsiteY186" fmla="*/ 752475 h 1740556"/>
              <a:gd name="connsiteX187" fmla="*/ 184634 w 3210409"/>
              <a:gd name="connsiteY187" fmla="*/ 765175 h 1740556"/>
              <a:gd name="connsiteX188" fmla="*/ 203684 w 3210409"/>
              <a:gd name="connsiteY188" fmla="*/ 774700 h 1740556"/>
              <a:gd name="connsiteX189" fmla="*/ 244959 w 3210409"/>
              <a:gd name="connsiteY189" fmla="*/ 774700 h 1740556"/>
              <a:gd name="connsiteX190" fmla="*/ 273534 w 3210409"/>
              <a:gd name="connsiteY190" fmla="*/ 771525 h 1740556"/>
              <a:gd name="connsiteX191" fmla="*/ 273534 w 3210409"/>
              <a:gd name="connsiteY191" fmla="*/ 749300 h 1740556"/>
              <a:gd name="connsiteX192" fmla="*/ 260834 w 3210409"/>
              <a:gd name="connsiteY192" fmla="*/ 736600 h 1740556"/>
              <a:gd name="connsiteX193" fmla="*/ 279884 w 3210409"/>
              <a:gd name="connsiteY193" fmla="*/ 717550 h 1740556"/>
              <a:gd name="connsiteX194" fmla="*/ 314809 w 3210409"/>
              <a:gd name="connsiteY194" fmla="*/ 704850 h 1740556"/>
              <a:gd name="connsiteX195" fmla="*/ 327509 w 3210409"/>
              <a:gd name="connsiteY195" fmla="*/ 695325 h 1740556"/>
              <a:gd name="connsiteX196" fmla="*/ 340209 w 3210409"/>
              <a:gd name="connsiteY196" fmla="*/ 676275 h 1740556"/>
              <a:gd name="connsiteX197" fmla="*/ 343384 w 3210409"/>
              <a:gd name="connsiteY197" fmla="*/ 631825 h 1740556"/>
              <a:gd name="connsiteX198" fmla="*/ 333859 w 3210409"/>
              <a:gd name="connsiteY198" fmla="*/ 619125 h 1740556"/>
              <a:gd name="connsiteX199" fmla="*/ 311634 w 3210409"/>
              <a:gd name="connsiteY199" fmla="*/ 600075 h 1740556"/>
              <a:gd name="connsiteX200" fmla="*/ 308459 w 3210409"/>
              <a:gd name="connsiteY200" fmla="*/ 571500 h 1740556"/>
              <a:gd name="connsiteX201" fmla="*/ 327509 w 3210409"/>
              <a:gd name="connsiteY201" fmla="*/ 549275 h 1740556"/>
              <a:gd name="connsiteX202" fmla="*/ 359259 w 3210409"/>
              <a:gd name="connsiteY202" fmla="*/ 549275 h 1740556"/>
              <a:gd name="connsiteX203" fmla="*/ 365609 w 3210409"/>
              <a:gd name="connsiteY203" fmla="*/ 498475 h 1740556"/>
              <a:gd name="connsiteX204" fmla="*/ 384659 w 3210409"/>
              <a:gd name="connsiteY204" fmla="*/ 466725 h 1740556"/>
              <a:gd name="connsiteX205" fmla="*/ 394184 w 3210409"/>
              <a:gd name="connsiteY205" fmla="*/ 438150 h 1740556"/>
              <a:gd name="connsiteX206" fmla="*/ 413234 w 3210409"/>
              <a:gd name="connsiteY206" fmla="*/ 425450 h 1740556"/>
              <a:gd name="connsiteX207" fmla="*/ 403709 w 3210409"/>
              <a:gd name="connsiteY207" fmla="*/ 400050 h 1740556"/>
              <a:gd name="connsiteX208" fmla="*/ 384659 w 3210409"/>
              <a:gd name="connsiteY208" fmla="*/ 387350 h 1740556"/>
              <a:gd name="connsiteX209" fmla="*/ 410059 w 3210409"/>
              <a:gd name="connsiteY209" fmla="*/ 371475 h 1740556"/>
              <a:gd name="connsiteX210" fmla="*/ 410059 w 3210409"/>
              <a:gd name="connsiteY210" fmla="*/ 342900 h 1740556"/>
              <a:gd name="connsiteX0" fmla="*/ 2934184 w 3210409"/>
              <a:gd name="connsiteY0" fmla="*/ 0 h 1740556"/>
              <a:gd name="connsiteX1" fmla="*/ 2975459 w 3210409"/>
              <a:gd name="connsiteY1" fmla="*/ 33337 h 1740556"/>
              <a:gd name="connsiteX2" fmla="*/ 3016734 w 3210409"/>
              <a:gd name="connsiteY2" fmla="*/ 107950 h 1740556"/>
              <a:gd name="connsiteX3" fmla="*/ 3087378 w 3210409"/>
              <a:gd name="connsiteY3" fmla="*/ 118269 h 1740556"/>
              <a:gd name="connsiteX4" fmla="*/ 3134209 w 3210409"/>
              <a:gd name="connsiteY4" fmla="*/ 152400 h 1740556"/>
              <a:gd name="connsiteX5" fmla="*/ 3178659 w 3210409"/>
              <a:gd name="connsiteY5" fmla="*/ 184150 h 1740556"/>
              <a:gd name="connsiteX6" fmla="*/ 3200884 w 3210409"/>
              <a:gd name="connsiteY6" fmla="*/ 215900 h 1740556"/>
              <a:gd name="connsiteX7" fmla="*/ 3194534 w 3210409"/>
              <a:gd name="connsiteY7" fmla="*/ 251619 h 1740556"/>
              <a:gd name="connsiteX8" fmla="*/ 3210409 w 3210409"/>
              <a:gd name="connsiteY8" fmla="*/ 301625 h 1740556"/>
              <a:gd name="connsiteX9" fmla="*/ 3194534 w 3210409"/>
              <a:gd name="connsiteY9" fmla="*/ 333375 h 1740556"/>
              <a:gd name="connsiteX10" fmla="*/ 3191359 w 3210409"/>
              <a:gd name="connsiteY10" fmla="*/ 374650 h 1740556"/>
              <a:gd name="connsiteX11" fmla="*/ 3207234 w 3210409"/>
              <a:gd name="connsiteY11" fmla="*/ 396875 h 1740556"/>
              <a:gd name="connsiteX12" fmla="*/ 3185803 w 3210409"/>
              <a:gd name="connsiteY12" fmla="*/ 440531 h 1740556"/>
              <a:gd name="connsiteX13" fmla="*/ 3178659 w 3210409"/>
              <a:gd name="connsiteY13" fmla="*/ 460375 h 1740556"/>
              <a:gd name="connsiteX14" fmla="*/ 3191359 w 3210409"/>
              <a:gd name="connsiteY14" fmla="*/ 527050 h 1740556"/>
              <a:gd name="connsiteX15" fmla="*/ 3184215 w 3210409"/>
              <a:gd name="connsiteY15" fmla="*/ 554831 h 1740556"/>
              <a:gd name="connsiteX16" fmla="*/ 3157228 w 3210409"/>
              <a:gd name="connsiteY16" fmla="*/ 578644 h 1740556"/>
              <a:gd name="connsiteX17" fmla="*/ 3123891 w 3210409"/>
              <a:gd name="connsiteY17" fmla="*/ 596107 h 1740556"/>
              <a:gd name="connsiteX18" fmla="*/ 3083409 w 3210409"/>
              <a:gd name="connsiteY18" fmla="*/ 609600 h 1740556"/>
              <a:gd name="connsiteX19" fmla="*/ 3064359 w 3210409"/>
              <a:gd name="connsiteY19" fmla="*/ 638175 h 1740556"/>
              <a:gd name="connsiteX20" fmla="*/ 3023084 w 3210409"/>
              <a:gd name="connsiteY20" fmla="*/ 676275 h 1740556"/>
              <a:gd name="connsiteX21" fmla="*/ 2994509 w 3210409"/>
              <a:gd name="connsiteY21" fmla="*/ 682625 h 1740556"/>
              <a:gd name="connsiteX22" fmla="*/ 2937359 w 3210409"/>
              <a:gd name="connsiteY22" fmla="*/ 673100 h 1740556"/>
              <a:gd name="connsiteX23" fmla="*/ 2896085 w 3210409"/>
              <a:gd name="connsiteY23" fmla="*/ 680244 h 1740556"/>
              <a:gd name="connsiteX24" fmla="*/ 2877034 w 3210409"/>
              <a:gd name="connsiteY24" fmla="*/ 701675 h 1740556"/>
              <a:gd name="connsiteX25" fmla="*/ 2823059 w 3210409"/>
              <a:gd name="connsiteY25" fmla="*/ 730250 h 1740556"/>
              <a:gd name="connsiteX26" fmla="*/ 2788134 w 3210409"/>
              <a:gd name="connsiteY26" fmla="*/ 746125 h 1740556"/>
              <a:gd name="connsiteX27" fmla="*/ 2756384 w 3210409"/>
              <a:gd name="connsiteY27" fmla="*/ 727075 h 1740556"/>
              <a:gd name="connsiteX28" fmla="*/ 2737334 w 3210409"/>
              <a:gd name="connsiteY28" fmla="*/ 749300 h 1740556"/>
              <a:gd name="connsiteX29" fmla="*/ 2708759 w 3210409"/>
              <a:gd name="connsiteY29" fmla="*/ 774700 h 1740556"/>
              <a:gd name="connsiteX30" fmla="*/ 2680184 w 3210409"/>
              <a:gd name="connsiteY30" fmla="*/ 758825 h 1740556"/>
              <a:gd name="connsiteX31" fmla="*/ 2661134 w 3210409"/>
              <a:gd name="connsiteY31" fmla="*/ 787400 h 1740556"/>
              <a:gd name="connsiteX32" fmla="*/ 2629384 w 3210409"/>
              <a:gd name="connsiteY32" fmla="*/ 784225 h 1740556"/>
              <a:gd name="connsiteX33" fmla="*/ 2629384 w 3210409"/>
              <a:gd name="connsiteY33" fmla="*/ 771525 h 1740556"/>
              <a:gd name="connsiteX34" fmla="*/ 2600809 w 3210409"/>
              <a:gd name="connsiteY34" fmla="*/ 771525 h 1740556"/>
              <a:gd name="connsiteX35" fmla="*/ 2581759 w 3210409"/>
              <a:gd name="connsiteY35" fmla="*/ 762000 h 1740556"/>
              <a:gd name="connsiteX36" fmla="*/ 2559534 w 3210409"/>
              <a:gd name="connsiteY36" fmla="*/ 768350 h 1740556"/>
              <a:gd name="connsiteX37" fmla="*/ 2492859 w 3210409"/>
              <a:gd name="connsiteY37" fmla="*/ 803275 h 1740556"/>
              <a:gd name="connsiteX38" fmla="*/ 2472223 w 3210409"/>
              <a:gd name="connsiteY38" fmla="*/ 813594 h 1740556"/>
              <a:gd name="connsiteX39" fmla="*/ 2470634 w 3210409"/>
              <a:gd name="connsiteY39" fmla="*/ 841375 h 1740556"/>
              <a:gd name="connsiteX40" fmla="*/ 2432534 w 3210409"/>
              <a:gd name="connsiteY40" fmla="*/ 863600 h 1740556"/>
              <a:gd name="connsiteX41" fmla="*/ 2413484 w 3210409"/>
              <a:gd name="connsiteY41" fmla="*/ 879475 h 1740556"/>
              <a:gd name="connsiteX42" fmla="*/ 2410309 w 3210409"/>
              <a:gd name="connsiteY42" fmla="*/ 904875 h 1740556"/>
              <a:gd name="connsiteX43" fmla="*/ 2365859 w 3210409"/>
              <a:gd name="connsiteY43" fmla="*/ 908050 h 1740556"/>
              <a:gd name="connsiteX44" fmla="*/ 2362684 w 3210409"/>
              <a:gd name="connsiteY44" fmla="*/ 946150 h 1740556"/>
              <a:gd name="connsiteX45" fmla="*/ 2349984 w 3210409"/>
              <a:gd name="connsiteY45" fmla="*/ 971550 h 1740556"/>
              <a:gd name="connsiteX46" fmla="*/ 2330934 w 3210409"/>
              <a:gd name="connsiteY46" fmla="*/ 981075 h 1740556"/>
              <a:gd name="connsiteX47" fmla="*/ 2296009 w 3210409"/>
              <a:gd name="connsiteY47" fmla="*/ 981075 h 1740556"/>
              <a:gd name="connsiteX48" fmla="*/ 2286484 w 3210409"/>
              <a:gd name="connsiteY48" fmla="*/ 1012825 h 1740556"/>
              <a:gd name="connsiteX49" fmla="*/ 2267434 w 3210409"/>
              <a:gd name="connsiteY49" fmla="*/ 1031875 h 1740556"/>
              <a:gd name="connsiteX50" fmla="*/ 2238859 w 3210409"/>
              <a:gd name="connsiteY50" fmla="*/ 1050925 h 1740556"/>
              <a:gd name="connsiteX51" fmla="*/ 2238859 w 3210409"/>
              <a:gd name="connsiteY51" fmla="*/ 1069975 h 1740556"/>
              <a:gd name="connsiteX52" fmla="*/ 2287278 w 3210409"/>
              <a:gd name="connsiteY52" fmla="*/ 1117600 h 1740556"/>
              <a:gd name="connsiteX53" fmla="*/ 2305534 w 3210409"/>
              <a:gd name="connsiteY53" fmla="*/ 1165225 h 1740556"/>
              <a:gd name="connsiteX54" fmla="*/ 2311884 w 3210409"/>
              <a:gd name="connsiteY54" fmla="*/ 1187450 h 1740556"/>
              <a:gd name="connsiteX55" fmla="*/ 2302359 w 3210409"/>
              <a:gd name="connsiteY55" fmla="*/ 1193800 h 1740556"/>
              <a:gd name="connsiteX56" fmla="*/ 2334109 w 3210409"/>
              <a:gd name="connsiteY56" fmla="*/ 1209675 h 1740556"/>
              <a:gd name="connsiteX57" fmla="*/ 2355540 w 3210409"/>
              <a:gd name="connsiteY57" fmla="*/ 1285875 h 1740556"/>
              <a:gd name="connsiteX58" fmla="*/ 2369034 w 3210409"/>
              <a:gd name="connsiteY58" fmla="*/ 1343025 h 1740556"/>
              <a:gd name="connsiteX59" fmla="*/ 2388084 w 3210409"/>
              <a:gd name="connsiteY59" fmla="*/ 1364457 h 1740556"/>
              <a:gd name="connsiteX60" fmla="*/ 2423009 w 3210409"/>
              <a:gd name="connsiteY60" fmla="*/ 1406525 h 1740556"/>
              <a:gd name="connsiteX61" fmla="*/ 2436503 w 3210409"/>
              <a:gd name="connsiteY61" fmla="*/ 1435100 h 1740556"/>
              <a:gd name="connsiteX62" fmla="*/ 2492859 w 3210409"/>
              <a:gd name="connsiteY62" fmla="*/ 1473200 h 1740556"/>
              <a:gd name="connsiteX63" fmla="*/ 2518259 w 3210409"/>
              <a:gd name="connsiteY63" fmla="*/ 1511300 h 1740556"/>
              <a:gd name="connsiteX64" fmla="*/ 2496034 w 3210409"/>
              <a:gd name="connsiteY64" fmla="*/ 1562100 h 1740556"/>
              <a:gd name="connsiteX65" fmla="*/ 2542865 w 3210409"/>
              <a:gd name="connsiteY65" fmla="*/ 1601787 h 1740556"/>
              <a:gd name="connsiteX66" fmla="*/ 2550804 w 3210409"/>
              <a:gd name="connsiteY66" fmla="*/ 1680369 h 1740556"/>
              <a:gd name="connsiteX67" fmla="*/ 2502384 w 3210409"/>
              <a:gd name="connsiteY67" fmla="*/ 1736725 h 1740556"/>
              <a:gd name="connsiteX68" fmla="*/ 2457934 w 3210409"/>
              <a:gd name="connsiteY68" fmla="*/ 1733550 h 1740556"/>
              <a:gd name="connsiteX69" fmla="*/ 2378559 w 3210409"/>
              <a:gd name="connsiteY69" fmla="*/ 1717675 h 1740556"/>
              <a:gd name="connsiteX70" fmla="*/ 2318234 w 3210409"/>
              <a:gd name="connsiteY70" fmla="*/ 1711325 h 1740556"/>
              <a:gd name="connsiteX71" fmla="*/ 2305534 w 3210409"/>
              <a:gd name="connsiteY71" fmla="*/ 1730375 h 1740556"/>
              <a:gd name="connsiteX72" fmla="*/ 2264259 w 3210409"/>
              <a:gd name="connsiteY72" fmla="*/ 1708150 h 1740556"/>
              <a:gd name="connsiteX73" fmla="*/ 2226159 w 3210409"/>
              <a:gd name="connsiteY73" fmla="*/ 1685925 h 1740556"/>
              <a:gd name="connsiteX74" fmla="*/ 2207109 w 3210409"/>
              <a:gd name="connsiteY74" fmla="*/ 1657350 h 1740556"/>
              <a:gd name="connsiteX75" fmla="*/ 2188059 w 3210409"/>
              <a:gd name="connsiteY75" fmla="*/ 1647825 h 1740556"/>
              <a:gd name="connsiteX76" fmla="*/ 2194409 w 3210409"/>
              <a:gd name="connsiteY76" fmla="*/ 1631950 h 1740556"/>
              <a:gd name="connsiteX77" fmla="*/ 2213459 w 3210409"/>
              <a:gd name="connsiteY77" fmla="*/ 1616075 h 1740556"/>
              <a:gd name="connsiteX78" fmla="*/ 2194409 w 3210409"/>
              <a:gd name="connsiteY78" fmla="*/ 1606550 h 1740556"/>
              <a:gd name="connsiteX79" fmla="*/ 2200759 w 3210409"/>
              <a:gd name="connsiteY79" fmla="*/ 1593850 h 1740556"/>
              <a:gd name="connsiteX80" fmla="*/ 2169009 w 3210409"/>
              <a:gd name="connsiteY80" fmla="*/ 1587500 h 1740556"/>
              <a:gd name="connsiteX81" fmla="*/ 2134084 w 3210409"/>
              <a:gd name="connsiteY81" fmla="*/ 1562100 h 1740556"/>
              <a:gd name="connsiteX82" fmla="*/ 2073759 w 3210409"/>
              <a:gd name="connsiteY82" fmla="*/ 1527175 h 1740556"/>
              <a:gd name="connsiteX83" fmla="*/ 2054709 w 3210409"/>
              <a:gd name="connsiteY83" fmla="*/ 1527175 h 1740556"/>
              <a:gd name="connsiteX84" fmla="*/ 2083284 w 3210409"/>
              <a:gd name="connsiteY84" fmla="*/ 1593850 h 1740556"/>
              <a:gd name="connsiteX85" fmla="*/ 2042009 w 3210409"/>
              <a:gd name="connsiteY85" fmla="*/ 1593850 h 1740556"/>
              <a:gd name="connsiteX86" fmla="*/ 2029309 w 3210409"/>
              <a:gd name="connsiteY86" fmla="*/ 1616075 h 1740556"/>
              <a:gd name="connsiteX87" fmla="*/ 2007084 w 3210409"/>
              <a:gd name="connsiteY87" fmla="*/ 1612900 h 1740556"/>
              <a:gd name="connsiteX88" fmla="*/ 1978509 w 3210409"/>
              <a:gd name="connsiteY88" fmla="*/ 1571625 h 1740556"/>
              <a:gd name="connsiteX89" fmla="*/ 1962634 w 3210409"/>
              <a:gd name="connsiteY89" fmla="*/ 1536700 h 1740556"/>
              <a:gd name="connsiteX90" fmla="*/ 1918184 w 3210409"/>
              <a:gd name="connsiteY90" fmla="*/ 1517650 h 1740556"/>
              <a:gd name="connsiteX91" fmla="*/ 1918184 w 3210409"/>
              <a:gd name="connsiteY91" fmla="*/ 1501775 h 1740556"/>
              <a:gd name="connsiteX92" fmla="*/ 1956284 w 3210409"/>
              <a:gd name="connsiteY92" fmla="*/ 1470025 h 1740556"/>
              <a:gd name="connsiteX93" fmla="*/ 1943584 w 3210409"/>
              <a:gd name="connsiteY93" fmla="*/ 1425575 h 1740556"/>
              <a:gd name="connsiteX94" fmla="*/ 1921359 w 3210409"/>
              <a:gd name="connsiteY94" fmla="*/ 1425575 h 1740556"/>
              <a:gd name="connsiteX95" fmla="*/ 1905484 w 3210409"/>
              <a:gd name="connsiteY95" fmla="*/ 1435100 h 1740556"/>
              <a:gd name="connsiteX96" fmla="*/ 1867384 w 3210409"/>
              <a:gd name="connsiteY96" fmla="*/ 1412875 h 1740556"/>
              <a:gd name="connsiteX97" fmla="*/ 1829284 w 3210409"/>
              <a:gd name="connsiteY97" fmla="*/ 1384300 h 1740556"/>
              <a:gd name="connsiteX98" fmla="*/ 1813409 w 3210409"/>
              <a:gd name="connsiteY98" fmla="*/ 1377950 h 1740556"/>
              <a:gd name="connsiteX99" fmla="*/ 1781659 w 3210409"/>
              <a:gd name="connsiteY99" fmla="*/ 1365250 h 1740556"/>
              <a:gd name="connsiteX100" fmla="*/ 1765784 w 3210409"/>
              <a:gd name="connsiteY100" fmla="*/ 1339850 h 1740556"/>
              <a:gd name="connsiteX101" fmla="*/ 1695934 w 3210409"/>
              <a:gd name="connsiteY101" fmla="*/ 1336675 h 1740556"/>
              <a:gd name="connsiteX102" fmla="*/ 1680059 w 3210409"/>
              <a:gd name="connsiteY102" fmla="*/ 1343025 h 1740556"/>
              <a:gd name="connsiteX103" fmla="*/ 1654659 w 3210409"/>
              <a:gd name="connsiteY103" fmla="*/ 1343025 h 1740556"/>
              <a:gd name="connsiteX104" fmla="*/ 1622909 w 3210409"/>
              <a:gd name="connsiteY104" fmla="*/ 1314450 h 1740556"/>
              <a:gd name="connsiteX105" fmla="*/ 1578459 w 3210409"/>
              <a:gd name="connsiteY105" fmla="*/ 1295400 h 1740556"/>
              <a:gd name="connsiteX106" fmla="*/ 1562584 w 3210409"/>
              <a:gd name="connsiteY106" fmla="*/ 1301750 h 1740556"/>
              <a:gd name="connsiteX107" fmla="*/ 1578459 w 3210409"/>
              <a:gd name="connsiteY107" fmla="*/ 1330325 h 1740556"/>
              <a:gd name="connsiteX108" fmla="*/ 1553059 w 3210409"/>
              <a:gd name="connsiteY108" fmla="*/ 1333500 h 1740556"/>
              <a:gd name="connsiteX109" fmla="*/ 1486384 w 3210409"/>
              <a:gd name="connsiteY109" fmla="*/ 1352550 h 1740556"/>
              <a:gd name="connsiteX110" fmla="*/ 1435584 w 3210409"/>
              <a:gd name="connsiteY110" fmla="*/ 1355725 h 1740556"/>
              <a:gd name="connsiteX111" fmla="*/ 1410184 w 3210409"/>
              <a:gd name="connsiteY111" fmla="*/ 1393825 h 1740556"/>
              <a:gd name="connsiteX112" fmla="*/ 1372084 w 3210409"/>
              <a:gd name="connsiteY112" fmla="*/ 1406525 h 1740556"/>
              <a:gd name="connsiteX113" fmla="*/ 1359384 w 3210409"/>
              <a:gd name="connsiteY113" fmla="*/ 1387475 h 1740556"/>
              <a:gd name="connsiteX114" fmla="*/ 1254609 w 3210409"/>
              <a:gd name="connsiteY114" fmla="*/ 1419225 h 1740556"/>
              <a:gd name="connsiteX115" fmla="*/ 1165709 w 3210409"/>
              <a:gd name="connsiteY115" fmla="*/ 1450975 h 1740556"/>
              <a:gd name="connsiteX116" fmla="*/ 1153009 w 3210409"/>
              <a:gd name="connsiteY116" fmla="*/ 1492250 h 1740556"/>
              <a:gd name="connsiteX117" fmla="*/ 1127609 w 3210409"/>
              <a:gd name="connsiteY117" fmla="*/ 1460500 h 1740556"/>
              <a:gd name="connsiteX118" fmla="*/ 1114909 w 3210409"/>
              <a:gd name="connsiteY118" fmla="*/ 1438275 h 1740556"/>
              <a:gd name="connsiteX119" fmla="*/ 1102209 w 3210409"/>
              <a:gd name="connsiteY119" fmla="*/ 1425575 h 1740556"/>
              <a:gd name="connsiteX120" fmla="*/ 1076809 w 3210409"/>
              <a:gd name="connsiteY120" fmla="*/ 1428750 h 1740556"/>
              <a:gd name="connsiteX121" fmla="*/ 1054584 w 3210409"/>
              <a:gd name="connsiteY121" fmla="*/ 1428750 h 1740556"/>
              <a:gd name="connsiteX122" fmla="*/ 1032359 w 3210409"/>
              <a:gd name="connsiteY122" fmla="*/ 1400175 h 1740556"/>
              <a:gd name="connsiteX123" fmla="*/ 994259 w 3210409"/>
              <a:gd name="connsiteY123" fmla="*/ 1397000 h 1740556"/>
              <a:gd name="connsiteX124" fmla="*/ 978384 w 3210409"/>
              <a:gd name="connsiteY124" fmla="*/ 1412875 h 1740556"/>
              <a:gd name="connsiteX125" fmla="*/ 965684 w 3210409"/>
              <a:gd name="connsiteY125" fmla="*/ 1422400 h 1740556"/>
              <a:gd name="connsiteX126" fmla="*/ 959334 w 3210409"/>
              <a:gd name="connsiteY126" fmla="*/ 1457325 h 1740556"/>
              <a:gd name="connsiteX127" fmla="*/ 933934 w 3210409"/>
              <a:gd name="connsiteY127" fmla="*/ 1476375 h 1740556"/>
              <a:gd name="connsiteX128" fmla="*/ 908534 w 3210409"/>
              <a:gd name="connsiteY128" fmla="*/ 1485900 h 1740556"/>
              <a:gd name="connsiteX129" fmla="*/ 895834 w 3210409"/>
              <a:gd name="connsiteY129" fmla="*/ 1498600 h 1740556"/>
              <a:gd name="connsiteX130" fmla="*/ 883134 w 3210409"/>
              <a:gd name="connsiteY130" fmla="*/ 1485900 h 1740556"/>
              <a:gd name="connsiteX131" fmla="*/ 879959 w 3210409"/>
              <a:gd name="connsiteY131" fmla="*/ 1466850 h 1740556"/>
              <a:gd name="connsiteX132" fmla="*/ 851384 w 3210409"/>
              <a:gd name="connsiteY132" fmla="*/ 1466850 h 1740556"/>
              <a:gd name="connsiteX133" fmla="*/ 848209 w 3210409"/>
              <a:gd name="connsiteY133" fmla="*/ 1438275 h 1740556"/>
              <a:gd name="connsiteX134" fmla="*/ 822809 w 3210409"/>
              <a:gd name="connsiteY134" fmla="*/ 1416050 h 1740556"/>
              <a:gd name="connsiteX135" fmla="*/ 797409 w 3210409"/>
              <a:gd name="connsiteY135" fmla="*/ 1371600 h 1740556"/>
              <a:gd name="connsiteX136" fmla="*/ 787884 w 3210409"/>
              <a:gd name="connsiteY136" fmla="*/ 1349375 h 1740556"/>
              <a:gd name="connsiteX137" fmla="*/ 749784 w 3210409"/>
              <a:gd name="connsiteY137" fmla="*/ 1358900 h 1740556"/>
              <a:gd name="connsiteX138" fmla="*/ 708509 w 3210409"/>
              <a:gd name="connsiteY138" fmla="*/ 1397000 h 1740556"/>
              <a:gd name="connsiteX139" fmla="*/ 676759 w 3210409"/>
              <a:gd name="connsiteY139" fmla="*/ 1403350 h 1740556"/>
              <a:gd name="connsiteX140" fmla="*/ 625959 w 3210409"/>
              <a:gd name="connsiteY140" fmla="*/ 1412875 h 1740556"/>
              <a:gd name="connsiteX141" fmla="*/ 645009 w 3210409"/>
              <a:gd name="connsiteY141" fmla="*/ 1425575 h 1740556"/>
              <a:gd name="connsiteX142" fmla="*/ 670409 w 3210409"/>
              <a:gd name="connsiteY142" fmla="*/ 1441450 h 1740556"/>
              <a:gd name="connsiteX143" fmla="*/ 635484 w 3210409"/>
              <a:gd name="connsiteY143" fmla="*/ 1460500 h 1740556"/>
              <a:gd name="connsiteX144" fmla="*/ 616434 w 3210409"/>
              <a:gd name="connsiteY144" fmla="*/ 1438275 h 1740556"/>
              <a:gd name="connsiteX145" fmla="*/ 591034 w 3210409"/>
              <a:gd name="connsiteY145" fmla="*/ 1431925 h 1740556"/>
              <a:gd name="connsiteX146" fmla="*/ 559284 w 3210409"/>
              <a:gd name="connsiteY146" fmla="*/ 1435100 h 1740556"/>
              <a:gd name="connsiteX147" fmla="*/ 556109 w 3210409"/>
              <a:gd name="connsiteY147" fmla="*/ 1419225 h 1740556"/>
              <a:gd name="connsiteX148" fmla="*/ 514834 w 3210409"/>
              <a:gd name="connsiteY148" fmla="*/ 1422400 h 1740556"/>
              <a:gd name="connsiteX149" fmla="*/ 483084 w 3210409"/>
              <a:gd name="connsiteY149" fmla="*/ 1431925 h 1740556"/>
              <a:gd name="connsiteX150" fmla="*/ 457684 w 3210409"/>
              <a:gd name="connsiteY150" fmla="*/ 1431925 h 1740556"/>
              <a:gd name="connsiteX151" fmla="*/ 425934 w 3210409"/>
              <a:gd name="connsiteY151" fmla="*/ 1431925 h 1740556"/>
              <a:gd name="connsiteX152" fmla="*/ 381484 w 3210409"/>
              <a:gd name="connsiteY152" fmla="*/ 1419225 h 1740556"/>
              <a:gd name="connsiteX153" fmla="*/ 343384 w 3210409"/>
              <a:gd name="connsiteY153" fmla="*/ 1428750 h 1740556"/>
              <a:gd name="connsiteX154" fmla="*/ 295759 w 3210409"/>
              <a:gd name="connsiteY154" fmla="*/ 1450975 h 1740556"/>
              <a:gd name="connsiteX155" fmla="*/ 254484 w 3210409"/>
              <a:gd name="connsiteY155" fmla="*/ 1466850 h 1740556"/>
              <a:gd name="connsiteX156" fmla="*/ 203684 w 3210409"/>
              <a:gd name="connsiteY156" fmla="*/ 1489075 h 1740556"/>
              <a:gd name="connsiteX157" fmla="*/ 143359 w 3210409"/>
              <a:gd name="connsiteY157" fmla="*/ 1517650 h 1740556"/>
              <a:gd name="connsiteX158" fmla="*/ 162409 w 3210409"/>
              <a:gd name="connsiteY158" fmla="*/ 1581150 h 1740556"/>
              <a:gd name="connsiteX159" fmla="*/ 127484 w 3210409"/>
              <a:gd name="connsiteY159" fmla="*/ 1562100 h 1740556"/>
              <a:gd name="connsiteX160" fmla="*/ 86209 w 3210409"/>
              <a:gd name="connsiteY160" fmla="*/ 1552575 h 1740556"/>
              <a:gd name="connsiteX161" fmla="*/ 83034 w 3210409"/>
              <a:gd name="connsiteY161" fmla="*/ 1530350 h 1740556"/>
              <a:gd name="connsiteX162" fmla="*/ 73509 w 3210409"/>
              <a:gd name="connsiteY162" fmla="*/ 1473200 h 1740556"/>
              <a:gd name="connsiteX163" fmla="*/ 57634 w 3210409"/>
              <a:gd name="connsiteY163" fmla="*/ 1463675 h 1740556"/>
              <a:gd name="connsiteX164" fmla="*/ 57634 w 3210409"/>
              <a:gd name="connsiteY164" fmla="*/ 1438275 h 1740556"/>
              <a:gd name="connsiteX165" fmla="*/ 76684 w 3210409"/>
              <a:gd name="connsiteY165" fmla="*/ 1397000 h 1740556"/>
              <a:gd name="connsiteX166" fmla="*/ 86209 w 3210409"/>
              <a:gd name="connsiteY166" fmla="*/ 1362075 h 1740556"/>
              <a:gd name="connsiteX167" fmla="*/ 70334 w 3210409"/>
              <a:gd name="connsiteY167" fmla="*/ 1339850 h 1740556"/>
              <a:gd name="connsiteX168" fmla="*/ 41759 w 3210409"/>
              <a:gd name="connsiteY168" fmla="*/ 1323975 h 1740556"/>
              <a:gd name="connsiteX169" fmla="*/ 19534 w 3210409"/>
              <a:gd name="connsiteY169" fmla="*/ 1263650 h 1740556"/>
              <a:gd name="connsiteX170" fmla="*/ 13184 w 3210409"/>
              <a:gd name="connsiteY170" fmla="*/ 1235075 h 1740556"/>
              <a:gd name="connsiteX171" fmla="*/ 484 w 3210409"/>
              <a:gd name="connsiteY171" fmla="*/ 1200150 h 1740556"/>
              <a:gd name="connsiteX172" fmla="*/ 3659 w 3210409"/>
              <a:gd name="connsiteY172" fmla="*/ 1171575 h 1740556"/>
              <a:gd name="connsiteX173" fmla="*/ 13184 w 3210409"/>
              <a:gd name="connsiteY173" fmla="*/ 1155700 h 1740556"/>
              <a:gd name="connsiteX174" fmla="*/ 13184 w 3210409"/>
              <a:gd name="connsiteY174" fmla="*/ 1130300 h 1740556"/>
              <a:gd name="connsiteX175" fmla="*/ 32234 w 3210409"/>
              <a:gd name="connsiteY175" fmla="*/ 1092200 h 1740556"/>
              <a:gd name="connsiteX176" fmla="*/ 25884 w 3210409"/>
              <a:gd name="connsiteY176" fmla="*/ 1057275 h 1740556"/>
              <a:gd name="connsiteX177" fmla="*/ 16359 w 3210409"/>
              <a:gd name="connsiteY177" fmla="*/ 1028700 h 1740556"/>
              <a:gd name="connsiteX178" fmla="*/ 35409 w 3210409"/>
              <a:gd name="connsiteY178" fmla="*/ 1016000 h 1740556"/>
              <a:gd name="connsiteX179" fmla="*/ 67159 w 3210409"/>
              <a:gd name="connsiteY179" fmla="*/ 977900 h 1740556"/>
              <a:gd name="connsiteX180" fmla="*/ 83034 w 3210409"/>
              <a:gd name="connsiteY180" fmla="*/ 965200 h 1740556"/>
              <a:gd name="connsiteX181" fmla="*/ 102084 w 3210409"/>
              <a:gd name="connsiteY181" fmla="*/ 920750 h 1740556"/>
              <a:gd name="connsiteX182" fmla="*/ 111609 w 3210409"/>
              <a:gd name="connsiteY182" fmla="*/ 895350 h 1740556"/>
              <a:gd name="connsiteX183" fmla="*/ 95734 w 3210409"/>
              <a:gd name="connsiteY183" fmla="*/ 796925 h 1740556"/>
              <a:gd name="connsiteX184" fmla="*/ 114784 w 3210409"/>
              <a:gd name="connsiteY184" fmla="*/ 758825 h 1740556"/>
              <a:gd name="connsiteX185" fmla="*/ 137009 w 3210409"/>
              <a:gd name="connsiteY185" fmla="*/ 749300 h 1740556"/>
              <a:gd name="connsiteX186" fmla="*/ 159234 w 3210409"/>
              <a:gd name="connsiteY186" fmla="*/ 752475 h 1740556"/>
              <a:gd name="connsiteX187" fmla="*/ 184634 w 3210409"/>
              <a:gd name="connsiteY187" fmla="*/ 765175 h 1740556"/>
              <a:gd name="connsiteX188" fmla="*/ 203684 w 3210409"/>
              <a:gd name="connsiteY188" fmla="*/ 774700 h 1740556"/>
              <a:gd name="connsiteX189" fmla="*/ 244959 w 3210409"/>
              <a:gd name="connsiteY189" fmla="*/ 774700 h 1740556"/>
              <a:gd name="connsiteX190" fmla="*/ 273534 w 3210409"/>
              <a:gd name="connsiteY190" fmla="*/ 771525 h 1740556"/>
              <a:gd name="connsiteX191" fmla="*/ 273534 w 3210409"/>
              <a:gd name="connsiteY191" fmla="*/ 749300 h 1740556"/>
              <a:gd name="connsiteX192" fmla="*/ 260834 w 3210409"/>
              <a:gd name="connsiteY192" fmla="*/ 736600 h 1740556"/>
              <a:gd name="connsiteX193" fmla="*/ 279884 w 3210409"/>
              <a:gd name="connsiteY193" fmla="*/ 717550 h 1740556"/>
              <a:gd name="connsiteX194" fmla="*/ 314809 w 3210409"/>
              <a:gd name="connsiteY194" fmla="*/ 704850 h 1740556"/>
              <a:gd name="connsiteX195" fmla="*/ 327509 w 3210409"/>
              <a:gd name="connsiteY195" fmla="*/ 695325 h 1740556"/>
              <a:gd name="connsiteX196" fmla="*/ 340209 w 3210409"/>
              <a:gd name="connsiteY196" fmla="*/ 676275 h 1740556"/>
              <a:gd name="connsiteX197" fmla="*/ 343384 w 3210409"/>
              <a:gd name="connsiteY197" fmla="*/ 631825 h 1740556"/>
              <a:gd name="connsiteX198" fmla="*/ 333859 w 3210409"/>
              <a:gd name="connsiteY198" fmla="*/ 619125 h 1740556"/>
              <a:gd name="connsiteX199" fmla="*/ 311634 w 3210409"/>
              <a:gd name="connsiteY199" fmla="*/ 600075 h 1740556"/>
              <a:gd name="connsiteX200" fmla="*/ 308459 w 3210409"/>
              <a:gd name="connsiteY200" fmla="*/ 571500 h 1740556"/>
              <a:gd name="connsiteX201" fmla="*/ 327509 w 3210409"/>
              <a:gd name="connsiteY201" fmla="*/ 549275 h 1740556"/>
              <a:gd name="connsiteX202" fmla="*/ 359259 w 3210409"/>
              <a:gd name="connsiteY202" fmla="*/ 549275 h 1740556"/>
              <a:gd name="connsiteX203" fmla="*/ 365609 w 3210409"/>
              <a:gd name="connsiteY203" fmla="*/ 498475 h 1740556"/>
              <a:gd name="connsiteX204" fmla="*/ 384659 w 3210409"/>
              <a:gd name="connsiteY204" fmla="*/ 466725 h 1740556"/>
              <a:gd name="connsiteX205" fmla="*/ 394184 w 3210409"/>
              <a:gd name="connsiteY205" fmla="*/ 438150 h 1740556"/>
              <a:gd name="connsiteX206" fmla="*/ 413234 w 3210409"/>
              <a:gd name="connsiteY206" fmla="*/ 425450 h 1740556"/>
              <a:gd name="connsiteX207" fmla="*/ 403709 w 3210409"/>
              <a:gd name="connsiteY207" fmla="*/ 400050 h 1740556"/>
              <a:gd name="connsiteX208" fmla="*/ 384659 w 3210409"/>
              <a:gd name="connsiteY208" fmla="*/ 387350 h 1740556"/>
              <a:gd name="connsiteX209" fmla="*/ 410059 w 3210409"/>
              <a:gd name="connsiteY209" fmla="*/ 371475 h 1740556"/>
              <a:gd name="connsiteX210" fmla="*/ 410059 w 3210409"/>
              <a:gd name="connsiteY210" fmla="*/ 342900 h 1740556"/>
              <a:gd name="connsiteX0" fmla="*/ 2934184 w 3210409"/>
              <a:gd name="connsiteY0" fmla="*/ 0 h 1740556"/>
              <a:gd name="connsiteX1" fmla="*/ 2975459 w 3210409"/>
              <a:gd name="connsiteY1" fmla="*/ 33337 h 1740556"/>
              <a:gd name="connsiteX2" fmla="*/ 3016734 w 3210409"/>
              <a:gd name="connsiteY2" fmla="*/ 107950 h 1740556"/>
              <a:gd name="connsiteX3" fmla="*/ 3087378 w 3210409"/>
              <a:gd name="connsiteY3" fmla="*/ 118269 h 1740556"/>
              <a:gd name="connsiteX4" fmla="*/ 3134209 w 3210409"/>
              <a:gd name="connsiteY4" fmla="*/ 152400 h 1740556"/>
              <a:gd name="connsiteX5" fmla="*/ 3178659 w 3210409"/>
              <a:gd name="connsiteY5" fmla="*/ 184150 h 1740556"/>
              <a:gd name="connsiteX6" fmla="*/ 3200884 w 3210409"/>
              <a:gd name="connsiteY6" fmla="*/ 215900 h 1740556"/>
              <a:gd name="connsiteX7" fmla="*/ 3194534 w 3210409"/>
              <a:gd name="connsiteY7" fmla="*/ 251619 h 1740556"/>
              <a:gd name="connsiteX8" fmla="*/ 3210409 w 3210409"/>
              <a:gd name="connsiteY8" fmla="*/ 301625 h 1740556"/>
              <a:gd name="connsiteX9" fmla="*/ 3194534 w 3210409"/>
              <a:gd name="connsiteY9" fmla="*/ 333375 h 1740556"/>
              <a:gd name="connsiteX10" fmla="*/ 3191359 w 3210409"/>
              <a:gd name="connsiteY10" fmla="*/ 374650 h 1740556"/>
              <a:gd name="connsiteX11" fmla="*/ 3207234 w 3210409"/>
              <a:gd name="connsiteY11" fmla="*/ 396875 h 1740556"/>
              <a:gd name="connsiteX12" fmla="*/ 3185803 w 3210409"/>
              <a:gd name="connsiteY12" fmla="*/ 440531 h 1740556"/>
              <a:gd name="connsiteX13" fmla="*/ 3178659 w 3210409"/>
              <a:gd name="connsiteY13" fmla="*/ 460375 h 1740556"/>
              <a:gd name="connsiteX14" fmla="*/ 3191359 w 3210409"/>
              <a:gd name="connsiteY14" fmla="*/ 527050 h 1740556"/>
              <a:gd name="connsiteX15" fmla="*/ 3184215 w 3210409"/>
              <a:gd name="connsiteY15" fmla="*/ 554831 h 1740556"/>
              <a:gd name="connsiteX16" fmla="*/ 3157228 w 3210409"/>
              <a:gd name="connsiteY16" fmla="*/ 578644 h 1740556"/>
              <a:gd name="connsiteX17" fmla="*/ 3123891 w 3210409"/>
              <a:gd name="connsiteY17" fmla="*/ 596107 h 1740556"/>
              <a:gd name="connsiteX18" fmla="*/ 3083409 w 3210409"/>
              <a:gd name="connsiteY18" fmla="*/ 609600 h 1740556"/>
              <a:gd name="connsiteX19" fmla="*/ 3064359 w 3210409"/>
              <a:gd name="connsiteY19" fmla="*/ 638175 h 1740556"/>
              <a:gd name="connsiteX20" fmla="*/ 3023084 w 3210409"/>
              <a:gd name="connsiteY20" fmla="*/ 676275 h 1740556"/>
              <a:gd name="connsiteX21" fmla="*/ 2994509 w 3210409"/>
              <a:gd name="connsiteY21" fmla="*/ 682625 h 1740556"/>
              <a:gd name="connsiteX22" fmla="*/ 2937359 w 3210409"/>
              <a:gd name="connsiteY22" fmla="*/ 673100 h 1740556"/>
              <a:gd name="connsiteX23" fmla="*/ 2896085 w 3210409"/>
              <a:gd name="connsiteY23" fmla="*/ 680244 h 1740556"/>
              <a:gd name="connsiteX24" fmla="*/ 2877034 w 3210409"/>
              <a:gd name="connsiteY24" fmla="*/ 701675 h 1740556"/>
              <a:gd name="connsiteX25" fmla="*/ 2823059 w 3210409"/>
              <a:gd name="connsiteY25" fmla="*/ 730250 h 1740556"/>
              <a:gd name="connsiteX26" fmla="*/ 2788134 w 3210409"/>
              <a:gd name="connsiteY26" fmla="*/ 746125 h 1740556"/>
              <a:gd name="connsiteX27" fmla="*/ 2756384 w 3210409"/>
              <a:gd name="connsiteY27" fmla="*/ 727075 h 1740556"/>
              <a:gd name="connsiteX28" fmla="*/ 2737334 w 3210409"/>
              <a:gd name="connsiteY28" fmla="*/ 749300 h 1740556"/>
              <a:gd name="connsiteX29" fmla="*/ 2708759 w 3210409"/>
              <a:gd name="connsiteY29" fmla="*/ 774700 h 1740556"/>
              <a:gd name="connsiteX30" fmla="*/ 2680184 w 3210409"/>
              <a:gd name="connsiteY30" fmla="*/ 758825 h 1740556"/>
              <a:gd name="connsiteX31" fmla="*/ 2661134 w 3210409"/>
              <a:gd name="connsiteY31" fmla="*/ 787400 h 1740556"/>
              <a:gd name="connsiteX32" fmla="*/ 2629384 w 3210409"/>
              <a:gd name="connsiteY32" fmla="*/ 784225 h 1740556"/>
              <a:gd name="connsiteX33" fmla="*/ 2629384 w 3210409"/>
              <a:gd name="connsiteY33" fmla="*/ 771525 h 1740556"/>
              <a:gd name="connsiteX34" fmla="*/ 2600809 w 3210409"/>
              <a:gd name="connsiteY34" fmla="*/ 771525 h 1740556"/>
              <a:gd name="connsiteX35" fmla="*/ 2581759 w 3210409"/>
              <a:gd name="connsiteY35" fmla="*/ 762000 h 1740556"/>
              <a:gd name="connsiteX36" fmla="*/ 2559534 w 3210409"/>
              <a:gd name="connsiteY36" fmla="*/ 768350 h 1740556"/>
              <a:gd name="connsiteX37" fmla="*/ 2492859 w 3210409"/>
              <a:gd name="connsiteY37" fmla="*/ 803275 h 1740556"/>
              <a:gd name="connsiteX38" fmla="*/ 2472223 w 3210409"/>
              <a:gd name="connsiteY38" fmla="*/ 813594 h 1740556"/>
              <a:gd name="connsiteX39" fmla="*/ 2470634 w 3210409"/>
              <a:gd name="connsiteY39" fmla="*/ 841375 h 1740556"/>
              <a:gd name="connsiteX40" fmla="*/ 2432534 w 3210409"/>
              <a:gd name="connsiteY40" fmla="*/ 863600 h 1740556"/>
              <a:gd name="connsiteX41" fmla="*/ 2413484 w 3210409"/>
              <a:gd name="connsiteY41" fmla="*/ 879475 h 1740556"/>
              <a:gd name="connsiteX42" fmla="*/ 2410309 w 3210409"/>
              <a:gd name="connsiteY42" fmla="*/ 904875 h 1740556"/>
              <a:gd name="connsiteX43" fmla="*/ 2365859 w 3210409"/>
              <a:gd name="connsiteY43" fmla="*/ 908050 h 1740556"/>
              <a:gd name="connsiteX44" fmla="*/ 2362684 w 3210409"/>
              <a:gd name="connsiteY44" fmla="*/ 946150 h 1740556"/>
              <a:gd name="connsiteX45" fmla="*/ 2349984 w 3210409"/>
              <a:gd name="connsiteY45" fmla="*/ 971550 h 1740556"/>
              <a:gd name="connsiteX46" fmla="*/ 2330934 w 3210409"/>
              <a:gd name="connsiteY46" fmla="*/ 981075 h 1740556"/>
              <a:gd name="connsiteX47" fmla="*/ 2296009 w 3210409"/>
              <a:gd name="connsiteY47" fmla="*/ 981075 h 1740556"/>
              <a:gd name="connsiteX48" fmla="*/ 2286484 w 3210409"/>
              <a:gd name="connsiteY48" fmla="*/ 1012825 h 1740556"/>
              <a:gd name="connsiteX49" fmla="*/ 2267434 w 3210409"/>
              <a:gd name="connsiteY49" fmla="*/ 1031875 h 1740556"/>
              <a:gd name="connsiteX50" fmla="*/ 2238859 w 3210409"/>
              <a:gd name="connsiteY50" fmla="*/ 1050925 h 1740556"/>
              <a:gd name="connsiteX51" fmla="*/ 2238859 w 3210409"/>
              <a:gd name="connsiteY51" fmla="*/ 1069975 h 1740556"/>
              <a:gd name="connsiteX52" fmla="*/ 2287278 w 3210409"/>
              <a:gd name="connsiteY52" fmla="*/ 1117600 h 1740556"/>
              <a:gd name="connsiteX53" fmla="*/ 2305534 w 3210409"/>
              <a:gd name="connsiteY53" fmla="*/ 1165225 h 1740556"/>
              <a:gd name="connsiteX54" fmla="*/ 2311884 w 3210409"/>
              <a:gd name="connsiteY54" fmla="*/ 1187450 h 1740556"/>
              <a:gd name="connsiteX55" fmla="*/ 2302359 w 3210409"/>
              <a:gd name="connsiteY55" fmla="*/ 1193800 h 1740556"/>
              <a:gd name="connsiteX56" fmla="*/ 2334109 w 3210409"/>
              <a:gd name="connsiteY56" fmla="*/ 1209675 h 1740556"/>
              <a:gd name="connsiteX57" fmla="*/ 2355540 w 3210409"/>
              <a:gd name="connsiteY57" fmla="*/ 1285875 h 1740556"/>
              <a:gd name="connsiteX58" fmla="*/ 2369034 w 3210409"/>
              <a:gd name="connsiteY58" fmla="*/ 1343025 h 1740556"/>
              <a:gd name="connsiteX59" fmla="*/ 2388084 w 3210409"/>
              <a:gd name="connsiteY59" fmla="*/ 1364457 h 1740556"/>
              <a:gd name="connsiteX60" fmla="*/ 2423009 w 3210409"/>
              <a:gd name="connsiteY60" fmla="*/ 1406525 h 1740556"/>
              <a:gd name="connsiteX61" fmla="*/ 2436503 w 3210409"/>
              <a:gd name="connsiteY61" fmla="*/ 1435100 h 1740556"/>
              <a:gd name="connsiteX62" fmla="*/ 2492859 w 3210409"/>
              <a:gd name="connsiteY62" fmla="*/ 1473200 h 1740556"/>
              <a:gd name="connsiteX63" fmla="*/ 2518259 w 3210409"/>
              <a:gd name="connsiteY63" fmla="*/ 1511300 h 1740556"/>
              <a:gd name="connsiteX64" fmla="*/ 2496034 w 3210409"/>
              <a:gd name="connsiteY64" fmla="*/ 1562100 h 1740556"/>
              <a:gd name="connsiteX65" fmla="*/ 2522229 w 3210409"/>
              <a:gd name="connsiteY65" fmla="*/ 1566069 h 1740556"/>
              <a:gd name="connsiteX66" fmla="*/ 2542865 w 3210409"/>
              <a:gd name="connsiteY66" fmla="*/ 1601787 h 1740556"/>
              <a:gd name="connsiteX67" fmla="*/ 2550804 w 3210409"/>
              <a:gd name="connsiteY67" fmla="*/ 1680369 h 1740556"/>
              <a:gd name="connsiteX68" fmla="*/ 2502384 w 3210409"/>
              <a:gd name="connsiteY68" fmla="*/ 1736725 h 1740556"/>
              <a:gd name="connsiteX69" fmla="*/ 2457934 w 3210409"/>
              <a:gd name="connsiteY69" fmla="*/ 1733550 h 1740556"/>
              <a:gd name="connsiteX70" fmla="*/ 2378559 w 3210409"/>
              <a:gd name="connsiteY70" fmla="*/ 1717675 h 1740556"/>
              <a:gd name="connsiteX71" fmla="*/ 2318234 w 3210409"/>
              <a:gd name="connsiteY71" fmla="*/ 1711325 h 1740556"/>
              <a:gd name="connsiteX72" fmla="*/ 2305534 w 3210409"/>
              <a:gd name="connsiteY72" fmla="*/ 1730375 h 1740556"/>
              <a:gd name="connsiteX73" fmla="*/ 2264259 w 3210409"/>
              <a:gd name="connsiteY73" fmla="*/ 1708150 h 1740556"/>
              <a:gd name="connsiteX74" fmla="*/ 2226159 w 3210409"/>
              <a:gd name="connsiteY74" fmla="*/ 1685925 h 1740556"/>
              <a:gd name="connsiteX75" fmla="*/ 2207109 w 3210409"/>
              <a:gd name="connsiteY75" fmla="*/ 1657350 h 1740556"/>
              <a:gd name="connsiteX76" fmla="*/ 2188059 w 3210409"/>
              <a:gd name="connsiteY76" fmla="*/ 1647825 h 1740556"/>
              <a:gd name="connsiteX77" fmla="*/ 2194409 w 3210409"/>
              <a:gd name="connsiteY77" fmla="*/ 1631950 h 1740556"/>
              <a:gd name="connsiteX78" fmla="*/ 2213459 w 3210409"/>
              <a:gd name="connsiteY78" fmla="*/ 1616075 h 1740556"/>
              <a:gd name="connsiteX79" fmla="*/ 2194409 w 3210409"/>
              <a:gd name="connsiteY79" fmla="*/ 1606550 h 1740556"/>
              <a:gd name="connsiteX80" fmla="*/ 2200759 w 3210409"/>
              <a:gd name="connsiteY80" fmla="*/ 1593850 h 1740556"/>
              <a:gd name="connsiteX81" fmla="*/ 2169009 w 3210409"/>
              <a:gd name="connsiteY81" fmla="*/ 1587500 h 1740556"/>
              <a:gd name="connsiteX82" fmla="*/ 2134084 w 3210409"/>
              <a:gd name="connsiteY82" fmla="*/ 1562100 h 1740556"/>
              <a:gd name="connsiteX83" fmla="*/ 2073759 w 3210409"/>
              <a:gd name="connsiteY83" fmla="*/ 1527175 h 1740556"/>
              <a:gd name="connsiteX84" fmla="*/ 2054709 w 3210409"/>
              <a:gd name="connsiteY84" fmla="*/ 1527175 h 1740556"/>
              <a:gd name="connsiteX85" fmla="*/ 2083284 w 3210409"/>
              <a:gd name="connsiteY85" fmla="*/ 1593850 h 1740556"/>
              <a:gd name="connsiteX86" fmla="*/ 2042009 w 3210409"/>
              <a:gd name="connsiteY86" fmla="*/ 1593850 h 1740556"/>
              <a:gd name="connsiteX87" fmla="*/ 2029309 w 3210409"/>
              <a:gd name="connsiteY87" fmla="*/ 1616075 h 1740556"/>
              <a:gd name="connsiteX88" fmla="*/ 2007084 w 3210409"/>
              <a:gd name="connsiteY88" fmla="*/ 1612900 h 1740556"/>
              <a:gd name="connsiteX89" fmla="*/ 1978509 w 3210409"/>
              <a:gd name="connsiteY89" fmla="*/ 1571625 h 1740556"/>
              <a:gd name="connsiteX90" fmla="*/ 1962634 w 3210409"/>
              <a:gd name="connsiteY90" fmla="*/ 1536700 h 1740556"/>
              <a:gd name="connsiteX91" fmla="*/ 1918184 w 3210409"/>
              <a:gd name="connsiteY91" fmla="*/ 1517650 h 1740556"/>
              <a:gd name="connsiteX92" fmla="*/ 1918184 w 3210409"/>
              <a:gd name="connsiteY92" fmla="*/ 1501775 h 1740556"/>
              <a:gd name="connsiteX93" fmla="*/ 1956284 w 3210409"/>
              <a:gd name="connsiteY93" fmla="*/ 1470025 h 1740556"/>
              <a:gd name="connsiteX94" fmla="*/ 1943584 w 3210409"/>
              <a:gd name="connsiteY94" fmla="*/ 1425575 h 1740556"/>
              <a:gd name="connsiteX95" fmla="*/ 1921359 w 3210409"/>
              <a:gd name="connsiteY95" fmla="*/ 1425575 h 1740556"/>
              <a:gd name="connsiteX96" fmla="*/ 1905484 w 3210409"/>
              <a:gd name="connsiteY96" fmla="*/ 1435100 h 1740556"/>
              <a:gd name="connsiteX97" fmla="*/ 1867384 w 3210409"/>
              <a:gd name="connsiteY97" fmla="*/ 1412875 h 1740556"/>
              <a:gd name="connsiteX98" fmla="*/ 1829284 w 3210409"/>
              <a:gd name="connsiteY98" fmla="*/ 1384300 h 1740556"/>
              <a:gd name="connsiteX99" fmla="*/ 1813409 w 3210409"/>
              <a:gd name="connsiteY99" fmla="*/ 1377950 h 1740556"/>
              <a:gd name="connsiteX100" fmla="*/ 1781659 w 3210409"/>
              <a:gd name="connsiteY100" fmla="*/ 1365250 h 1740556"/>
              <a:gd name="connsiteX101" fmla="*/ 1765784 w 3210409"/>
              <a:gd name="connsiteY101" fmla="*/ 1339850 h 1740556"/>
              <a:gd name="connsiteX102" fmla="*/ 1695934 w 3210409"/>
              <a:gd name="connsiteY102" fmla="*/ 1336675 h 1740556"/>
              <a:gd name="connsiteX103" fmla="*/ 1680059 w 3210409"/>
              <a:gd name="connsiteY103" fmla="*/ 1343025 h 1740556"/>
              <a:gd name="connsiteX104" fmla="*/ 1654659 w 3210409"/>
              <a:gd name="connsiteY104" fmla="*/ 1343025 h 1740556"/>
              <a:gd name="connsiteX105" fmla="*/ 1622909 w 3210409"/>
              <a:gd name="connsiteY105" fmla="*/ 1314450 h 1740556"/>
              <a:gd name="connsiteX106" fmla="*/ 1578459 w 3210409"/>
              <a:gd name="connsiteY106" fmla="*/ 1295400 h 1740556"/>
              <a:gd name="connsiteX107" fmla="*/ 1562584 w 3210409"/>
              <a:gd name="connsiteY107" fmla="*/ 1301750 h 1740556"/>
              <a:gd name="connsiteX108" fmla="*/ 1578459 w 3210409"/>
              <a:gd name="connsiteY108" fmla="*/ 1330325 h 1740556"/>
              <a:gd name="connsiteX109" fmla="*/ 1553059 w 3210409"/>
              <a:gd name="connsiteY109" fmla="*/ 1333500 h 1740556"/>
              <a:gd name="connsiteX110" fmla="*/ 1486384 w 3210409"/>
              <a:gd name="connsiteY110" fmla="*/ 1352550 h 1740556"/>
              <a:gd name="connsiteX111" fmla="*/ 1435584 w 3210409"/>
              <a:gd name="connsiteY111" fmla="*/ 1355725 h 1740556"/>
              <a:gd name="connsiteX112" fmla="*/ 1410184 w 3210409"/>
              <a:gd name="connsiteY112" fmla="*/ 1393825 h 1740556"/>
              <a:gd name="connsiteX113" fmla="*/ 1372084 w 3210409"/>
              <a:gd name="connsiteY113" fmla="*/ 1406525 h 1740556"/>
              <a:gd name="connsiteX114" fmla="*/ 1359384 w 3210409"/>
              <a:gd name="connsiteY114" fmla="*/ 1387475 h 1740556"/>
              <a:gd name="connsiteX115" fmla="*/ 1254609 w 3210409"/>
              <a:gd name="connsiteY115" fmla="*/ 1419225 h 1740556"/>
              <a:gd name="connsiteX116" fmla="*/ 1165709 w 3210409"/>
              <a:gd name="connsiteY116" fmla="*/ 1450975 h 1740556"/>
              <a:gd name="connsiteX117" fmla="*/ 1153009 w 3210409"/>
              <a:gd name="connsiteY117" fmla="*/ 1492250 h 1740556"/>
              <a:gd name="connsiteX118" fmla="*/ 1127609 w 3210409"/>
              <a:gd name="connsiteY118" fmla="*/ 1460500 h 1740556"/>
              <a:gd name="connsiteX119" fmla="*/ 1114909 w 3210409"/>
              <a:gd name="connsiteY119" fmla="*/ 1438275 h 1740556"/>
              <a:gd name="connsiteX120" fmla="*/ 1102209 w 3210409"/>
              <a:gd name="connsiteY120" fmla="*/ 1425575 h 1740556"/>
              <a:gd name="connsiteX121" fmla="*/ 1076809 w 3210409"/>
              <a:gd name="connsiteY121" fmla="*/ 1428750 h 1740556"/>
              <a:gd name="connsiteX122" fmla="*/ 1054584 w 3210409"/>
              <a:gd name="connsiteY122" fmla="*/ 1428750 h 1740556"/>
              <a:gd name="connsiteX123" fmla="*/ 1032359 w 3210409"/>
              <a:gd name="connsiteY123" fmla="*/ 1400175 h 1740556"/>
              <a:gd name="connsiteX124" fmla="*/ 994259 w 3210409"/>
              <a:gd name="connsiteY124" fmla="*/ 1397000 h 1740556"/>
              <a:gd name="connsiteX125" fmla="*/ 978384 w 3210409"/>
              <a:gd name="connsiteY125" fmla="*/ 1412875 h 1740556"/>
              <a:gd name="connsiteX126" fmla="*/ 965684 w 3210409"/>
              <a:gd name="connsiteY126" fmla="*/ 1422400 h 1740556"/>
              <a:gd name="connsiteX127" fmla="*/ 959334 w 3210409"/>
              <a:gd name="connsiteY127" fmla="*/ 1457325 h 1740556"/>
              <a:gd name="connsiteX128" fmla="*/ 933934 w 3210409"/>
              <a:gd name="connsiteY128" fmla="*/ 1476375 h 1740556"/>
              <a:gd name="connsiteX129" fmla="*/ 908534 w 3210409"/>
              <a:gd name="connsiteY129" fmla="*/ 1485900 h 1740556"/>
              <a:gd name="connsiteX130" fmla="*/ 895834 w 3210409"/>
              <a:gd name="connsiteY130" fmla="*/ 1498600 h 1740556"/>
              <a:gd name="connsiteX131" fmla="*/ 883134 w 3210409"/>
              <a:gd name="connsiteY131" fmla="*/ 1485900 h 1740556"/>
              <a:gd name="connsiteX132" fmla="*/ 879959 w 3210409"/>
              <a:gd name="connsiteY132" fmla="*/ 1466850 h 1740556"/>
              <a:gd name="connsiteX133" fmla="*/ 851384 w 3210409"/>
              <a:gd name="connsiteY133" fmla="*/ 1466850 h 1740556"/>
              <a:gd name="connsiteX134" fmla="*/ 848209 w 3210409"/>
              <a:gd name="connsiteY134" fmla="*/ 1438275 h 1740556"/>
              <a:gd name="connsiteX135" fmla="*/ 822809 w 3210409"/>
              <a:gd name="connsiteY135" fmla="*/ 1416050 h 1740556"/>
              <a:gd name="connsiteX136" fmla="*/ 797409 w 3210409"/>
              <a:gd name="connsiteY136" fmla="*/ 1371600 h 1740556"/>
              <a:gd name="connsiteX137" fmla="*/ 787884 w 3210409"/>
              <a:gd name="connsiteY137" fmla="*/ 1349375 h 1740556"/>
              <a:gd name="connsiteX138" fmla="*/ 749784 w 3210409"/>
              <a:gd name="connsiteY138" fmla="*/ 1358900 h 1740556"/>
              <a:gd name="connsiteX139" fmla="*/ 708509 w 3210409"/>
              <a:gd name="connsiteY139" fmla="*/ 1397000 h 1740556"/>
              <a:gd name="connsiteX140" fmla="*/ 676759 w 3210409"/>
              <a:gd name="connsiteY140" fmla="*/ 1403350 h 1740556"/>
              <a:gd name="connsiteX141" fmla="*/ 625959 w 3210409"/>
              <a:gd name="connsiteY141" fmla="*/ 1412875 h 1740556"/>
              <a:gd name="connsiteX142" fmla="*/ 645009 w 3210409"/>
              <a:gd name="connsiteY142" fmla="*/ 1425575 h 1740556"/>
              <a:gd name="connsiteX143" fmla="*/ 670409 w 3210409"/>
              <a:gd name="connsiteY143" fmla="*/ 1441450 h 1740556"/>
              <a:gd name="connsiteX144" fmla="*/ 635484 w 3210409"/>
              <a:gd name="connsiteY144" fmla="*/ 1460500 h 1740556"/>
              <a:gd name="connsiteX145" fmla="*/ 616434 w 3210409"/>
              <a:gd name="connsiteY145" fmla="*/ 1438275 h 1740556"/>
              <a:gd name="connsiteX146" fmla="*/ 591034 w 3210409"/>
              <a:gd name="connsiteY146" fmla="*/ 1431925 h 1740556"/>
              <a:gd name="connsiteX147" fmla="*/ 559284 w 3210409"/>
              <a:gd name="connsiteY147" fmla="*/ 1435100 h 1740556"/>
              <a:gd name="connsiteX148" fmla="*/ 556109 w 3210409"/>
              <a:gd name="connsiteY148" fmla="*/ 1419225 h 1740556"/>
              <a:gd name="connsiteX149" fmla="*/ 514834 w 3210409"/>
              <a:gd name="connsiteY149" fmla="*/ 1422400 h 1740556"/>
              <a:gd name="connsiteX150" fmla="*/ 483084 w 3210409"/>
              <a:gd name="connsiteY150" fmla="*/ 1431925 h 1740556"/>
              <a:gd name="connsiteX151" fmla="*/ 457684 w 3210409"/>
              <a:gd name="connsiteY151" fmla="*/ 1431925 h 1740556"/>
              <a:gd name="connsiteX152" fmla="*/ 425934 w 3210409"/>
              <a:gd name="connsiteY152" fmla="*/ 1431925 h 1740556"/>
              <a:gd name="connsiteX153" fmla="*/ 381484 w 3210409"/>
              <a:gd name="connsiteY153" fmla="*/ 1419225 h 1740556"/>
              <a:gd name="connsiteX154" fmla="*/ 343384 w 3210409"/>
              <a:gd name="connsiteY154" fmla="*/ 1428750 h 1740556"/>
              <a:gd name="connsiteX155" fmla="*/ 295759 w 3210409"/>
              <a:gd name="connsiteY155" fmla="*/ 1450975 h 1740556"/>
              <a:gd name="connsiteX156" fmla="*/ 254484 w 3210409"/>
              <a:gd name="connsiteY156" fmla="*/ 1466850 h 1740556"/>
              <a:gd name="connsiteX157" fmla="*/ 203684 w 3210409"/>
              <a:gd name="connsiteY157" fmla="*/ 1489075 h 1740556"/>
              <a:gd name="connsiteX158" fmla="*/ 143359 w 3210409"/>
              <a:gd name="connsiteY158" fmla="*/ 1517650 h 1740556"/>
              <a:gd name="connsiteX159" fmla="*/ 162409 w 3210409"/>
              <a:gd name="connsiteY159" fmla="*/ 1581150 h 1740556"/>
              <a:gd name="connsiteX160" fmla="*/ 127484 w 3210409"/>
              <a:gd name="connsiteY160" fmla="*/ 1562100 h 1740556"/>
              <a:gd name="connsiteX161" fmla="*/ 86209 w 3210409"/>
              <a:gd name="connsiteY161" fmla="*/ 1552575 h 1740556"/>
              <a:gd name="connsiteX162" fmla="*/ 83034 w 3210409"/>
              <a:gd name="connsiteY162" fmla="*/ 1530350 h 1740556"/>
              <a:gd name="connsiteX163" fmla="*/ 73509 w 3210409"/>
              <a:gd name="connsiteY163" fmla="*/ 1473200 h 1740556"/>
              <a:gd name="connsiteX164" fmla="*/ 57634 w 3210409"/>
              <a:gd name="connsiteY164" fmla="*/ 1463675 h 1740556"/>
              <a:gd name="connsiteX165" fmla="*/ 57634 w 3210409"/>
              <a:gd name="connsiteY165" fmla="*/ 1438275 h 1740556"/>
              <a:gd name="connsiteX166" fmla="*/ 76684 w 3210409"/>
              <a:gd name="connsiteY166" fmla="*/ 1397000 h 1740556"/>
              <a:gd name="connsiteX167" fmla="*/ 86209 w 3210409"/>
              <a:gd name="connsiteY167" fmla="*/ 1362075 h 1740556"/>
              <a:gd name="connsiteX168" fmla="*/ 70334 w 3210409"/>
              <a:gd name="connsiteY168" fmla="*/ 1339850 h 1740556"/>
              <a:gd name="connsiteX169" fmla="*/ 41759 w 3210409"/>
              <a:gd name="connsiteY169" fmla="*/ 1323975 h 1740556"/>
              <a:gd name="connsiteX170" fmla="*/ 19534 w 3210409"/>
              <a:gd name="connsiteY170" fmla="*/ 1263650 h 1740556"/>
              <a:gd name="connsiteX171" fmla="*/ 13184 w 3210409"/>
              <a:gd name="connsiteY171" fmla="*/ 1235075 h 1740556"/>
              <a:gd name="connsiteX172" fmla="*/ 484 w 3210409"/>
              <a:gd name="connsiteY172" fmla="*/ 1200150 h 1740556"/>
              <a:gd name="connsiteX173" fmla="*/ 3659 w 3210409"/>
              <a:gd name="connsiteY173" fmla="*/ 1171575 h 1740556"/>
              <a:gd name="connsiteX174" fmla="*/ 13184 w 3210409"/>
              <a:gd name="connsiteY174" fmla="*/ 1155700 h 1740556"/>
              <a:gd name="connsiteX175" fmla="*/ 13184 w 3210409"/>
              <a:gd name="connsiteY175" fmla="*/ 1130300 h 1740556"/>
              <a:gd name="connsiteX176" fmla="*/ 32234 w 3210409"/>
              <a:gd name="connsiteY176" fmla="*/ 1092200 h 1740556"/>
              <a:gd name="connsiteX177" fmla="*/ 25884 w 3210409"/>
              <a:gd name="connsiteY177" fmla="*/ 1057275 h 1740556"/>
              <a:gd name="connsiteX178" fmla="*/ 16359 w 3210409"/>
              <a:gd name="connsiteY178" fmla="*/ 1028700 h 1740556"/>
              <a:gd name="connsiteX179" fmla="*/ 35409 w 3210409"/>
              <a:gd name="connsiteY179" fmla="*/ 1016000 h 1740556"/>
              <a:gd name="connsiteX180" fmla="*/ 67159 w 3210409"/>
              <a:gd name="connsiteY180" fmla="*/ 977900 h 1740556"/>
              <a:gd name="connsiteX181" fmla="*/ 83034 w 3210409"/>
              <a:gd name="connsiteY181" fmla="*/ 965200 h 1740556"/>
              <a:gd name="connsiteX182" fmla="*/ 102084 w 3210409"/>
              <a:gd name="connsiteY182" fmla="*/ 920750 h 1740556"/>
              <a:gd name="connsiteX183" fmla="*/ 111609 w 3210409"/>
              <a:gd name="connsiteY183" fmla="*/ 895350 h 1740556"/>
              <a:gd name="connsiteX184" fmla="*/ 95734 w 3210409"/>
              <a:gd name="connsiteY184" fmla="*/ 796925 h 1740556"/>
              <a:gd name="connsiteX185" fmla="*/ 114784 w 3210409"/>
              <a:gd name="connsiteY185" fmla="*/ 758825 h 1740556"/>
              <a:gd name="connsiteX186" fmla="*/ 137009 w 3210409"/>
              <a:gd name="connsiteY186" fmla="*/ 749300 h 1740556"/>
              <a:gd name="connsiteX187" fmla="*/ 159234 w 3210409"/>
              <a:gd name="connsiteY187" fmla="*/ 752475 h 1740556"/>
              <a:gd name="connsiteX188" fmla="*/ 184634 w 3210409"/>
              <a:gd name="connsiteY188" fmla="*/ 765175 h 1740556"/>
              <a:gd name="connsiteX189" fmla="*/ 203684 w 3210409"/>
              <a:gd name="connsiteY189" fmla="*/ 774700 h 1740556"/>
              <a:gd name="connsiteX190" fmla="*/ 244959 w 3210409"/>
              <a:gd name="connsiteY190" fmla="*/ 774700 h 1740556"/>
              <a:gd name="connsiteX191" fmla="*/ 273534 w 3210409"/>
              <a:gd name="connsiteY191" fmla="*/ 771525 h 1740556"/>
              <a:gd name="connsiteX192" fmla="*/ 273534 w 3210409"/>
              <a:gd name="connsiteY192" fmla="*/ 749300 h 1740556"/>
              <a:gd name="connsiteX193" fmla="*/ 260834 w 3210409"/>
              <a:gd name="connsiteY193" fmla="*/ 736600 h 1740556"/>
              <a:gd name="connsiteX194" fmla="*/ 279884 w 3210409"/>
              <a:gd name="connsiteY194" fmla="*/ 717550 h 1740556"/>
              <a:gd name="connsiteX195" fmla="*/ 314809 w 3210409"/>
              <a:gd name="connsiteY195" fmla="*/ 704850 h 1740556"/>
              <a:gd name="connsiteX196" fmla="*/ 327509 w 3210409"/>
              <a:gd name="connsiteY196" fmla="*/ 695325 h 1740556"/>
              <a:gd name="connsiteX197" fmla="*/ 340209 w 3210409"/>
              <a:gd name="connsiteY197" fmla="*/ 676275 h 1740556"/>
              <a:gd name="connsiteX198" fmla="*/ 343384 w 3210409"/>
              <a:gd name="connsiteY198" fmla="*/ 631825 h 1740556"/>
              <a:gd name="connsiteX199" fmla="*/ 333859 w 3210409"/>
              <a:gd name="connsiteY199" fmla="*/ 619125 h 1740556"/>
              <a:gd name="connsiteX200" fmla="*/ 311634 w 3210409"/>
              <a:gd name="connsiteY200" fmla="*/ 600075 h 1740556"/>
              <a:gd name="connsiteX201" fmla="*/ 308459 w 3210409"/>
              <a:gd name="connsiteY201" fmla="*/ 571500 h 1740556"/>
              <a:gd name="connsiteX202" fmla="*/ 327509 w 3210409"/>
              <a:gd name="connsiteY202" fmla="*/ 549275 h 1740556"/>
              <a:gd name="connsiteX203" fmla="*/ 359259 w 3210409"/>
              <a:gd name="connsiteY203" fmla="*/ 549275 h 1740556"/>
              <a:gd name="connsiteX204" fmla="*/ 365609 w 3210409"/>
              <a:gd name="connsiteY204" fmla="*/ 498475 h 1740556"/>
              <a:gd name="connsiteX205" fmla="*/ 384659 w 3210409"/>
              <a:gd name="connsiteY205" fmla="*/ 466725 h 1740556"/>
              <a:gd name="connsiteX206" fmla="*/ 394184 w 3210409"/>
              <a:gd name="connsiteY206" fmla="*/ 438150 h 1740556"/>
              <a:gd name="connsiteX207" fmla="*/ 413234 w 3210409"/>
              <a:gd name="connsiteY207" fmla="*/ 425450 h 1740556"/>
              <a:gd name="connsiteX208" fmla="*/ 403709 w 3210409"/>
              <a:gd name="connsiteY208" fmla="*/ 400050 h 1740556"/>
              <a:gd name="connsiteX209" fmla="*/ 384659 w 3210409"/>
              <a:gd name="connsiteY209" fmla="*/ 387350 h 1740556"/>
              <a:gd name="connsiteX210" fmla="*/ 410059 w 3210409"/>
              <a:gd name="connsiteY210" fmla="*/ 371475 h 1740556"/>
              <a:gd name="connsiteX211" fmla="*/ 410059 w 3210409"/>
              <a:gd name="connsiteY211" fmla="*/ 342900 h 1740556"/>
              <a:gd name="connsiteX0" fmla="*/ 2934184 w 3210409"/>
              <a:gd name="connsiteY0" fmla="*/ 0 h 1740556"/>
              <a:gd name="connsiteX1" fmla="*/ 2975459 w 3210409"/>
              <a:gd name="connsiteY1" fmla="*/ 33337 h 1740556"/>
              <a:gd name="connsiteX2" fmla="*/ 3016734 w 3210409"/>
              <a:gd name="connsiteY2" fmla="*/ 107950 h 1740556"/>
              <a:gd name="connsiteX3" fmla="*/ 3087378 w 3210409"/>
              <a:gd name="connsiteY3" fmla="*/ 118269 h 1740556"/>
              <a:gd name="connsiteX4" fmla="*/ 3134209 w 3210409"/>
              <a:gd name="connsiteY4" fmla="*/ 152400 h 1740556"/>
              <a:gd name="connsiteX5" fmla="*/ 3178659 w 3210409"/>
              <a:gd name="connsiteY5" fmla="*/ 184150 h 1740556"/>
              <a:gd name="connsiteX6" fmla="*/ 3200884 w 3210409"/>
              <a:gd name="connsiteY6" fmla="*/ 215900 h 1740556"/>
              <a:gd name="connsiteX7" fmla="*/ 3194534 w 3210409"/>
              <a:gd name="connsiteY7" fmla="*/ 251619 h 1740556"/>
              <a:gd name="connsiteX8" fmla="*/ 3210409 w 3210409"/>
              <a:gd name="connsiteY8" fmla="*/ 301625 h 1740556"/>
              <a:gd name="connsiteX9" fmla="*/ 3194534 w 3210409"/>
              <a:gd name="connsiteY9" fmla="*/ 333375 h 1740556"/>
              <a:gd name="connsiteX10" fmla="*/ 3191359 w 3210409"/>
              <a:gd name="connsiteY10" fmla="*/ 374650 h 1740556"/>
              <a:gd name="connsiteX11" fmla="*/ 3207234 w 3210409"/>
              <a:gd name="connsiteY11" fmla="*/ 396875 h 1740556"/>
              <a:gd name="connsiteX12" fmla="*/ 3185803 w 3210409"/>
              <a:gd name="connsiteY12" fmla="*/ 440531 h 1740556"/>
              <a:gd name="connsiteX13" fmla="*/ 3178659 w 3210409"/>
              <a:gd name="connsiteY13" fmla="*/ 460375 h 1740556"/>
              <a:gd name="connsiteX14" fmla="*/ 3191359 w 3210409"/>
              <a:gd name="connsiteY14" fmla="*/ 527050 h 1740556"/>
              <a:gd name="connsiteX15" fmla="*/ 3184215 w 3210409"/>
              <a:gd name="connsiteY15" fmla="*/ 554831 h 1740556"/>
              <a:gd name="connsiteX16" fmla="*/ 3157228 w 3210409"/>
              <a:gd name="connsiteY16" fmla="*/ 578644 h 1740556"/>
              <a:gd name="connsiteX17" fmla="*/ 3123891 w 3210409"/>
              <a:gd name="connsiteY17" fmla="*/ 596107 h 1740556"/>
              <a:gd name="connsiteX18" fmla="*/ 3083409 w 3210409"/>
              <a:gd name="connsiteY18" fmla="*/ 609600 h 1740556"/>
              <a:gd name="connsiteX19" fmla="*/ 3064359 w 3210409"/>
              <a:gd name="connsiteY19" fmla="*/ 638175 h 1740556"/>
              <a:gd name="connsiteX20" fmla="*/ 3023084 w 3210409"/>
              <a:gd name="connsiteY20" fmla="*/ 676275 h 1740556"/>
              <a:gd name="connsiteX21" fmla="*/ 2994509 w 3210409"/>
              <a:gd name="connsiteY21" fmla="*/ 682625 h 1740556"/>
              <a:gd name="connsiteX22" fmla="*/ 2937359 w 3210409"/>
              <a:gd name="connsiteY22" fmla="*/ 673100 h 1740556"/>
              <a:gd name="connsiteX23" fmla="*/ 2896085 w 3210409"/>
              <a:gd name="connsiteY23" fmla="*/ 680244 h 1740556"/>
              <a:gd name="connsiteX24" fmla="*/ 2877034 w 3210409"/>
              <a:gd name="connsiteY24" fmla="*/ 701675 h 1740556"/>
              <a:gd name="connsiteX25" fmla="*/ 2823059 w 3210409"/>
              <a:gd name="connsiteY25" fmla="*/ 730250 h 1740556"/>
              <a:gd name="connsiteX26" fmla="*/ 2788134 w 3210409"/>
              <a:gd name="connsiteY26" fmla="*/ 746125 h 1740556"/>
              <a:gd name="connsiteX27" fmla="*/ 2756384 w 3210409"/>
              <a:gd name="connsiteY27" fmla="*/ 727075 h 1740556"/>
              <a:gd name="connsiteX28" fmla="*/ 2737334 w 3210409"/>
              <a:gd name="connsiteY28" fmla="*/ 749300 h 1740556"/>
              <a:gd name="connsiteX29" fmla="*/ 2708759 w 3210409"/>
              <a:gd name="connsiteY29" fmla="*/ 774700 h 1740556"/>
              <a:gd name="connsiteX30" fmla="*/ 2680184 w 3210409"/>
              <a:gd name="connsiteY30" fmla="*/ 758825 h 1740556"/>
              <a:gd name="connsiteX31" fmla="*/ 2661134 w 3210409"/>
              <a:gd name="connsiteY31" fmla="*/ 787400 h 1740556"/>
              <a:gd name="connsiteX32" fmla="*/ 2629384 w 3210409"/>
              <a:gd name="connsiteY32" fmla="*/ 784225 h 1740556"/>
              <a:gd name="connsiteX33" fmla="*/ 2629384 w 3210409"/>
              <a:gd name="connsiteY33" fmla="*/ 771525 h 1740556"/>
              <a:gd name="connsiteX34" fmla="*/ 2600809 w 3210409"/>
              <a:gd name="connsiteY34" fmla="*/ 771525 h 1740556"/>
              <a:gd name="connsiteX35" fmla="*/ 2581759 w 3210409"/>
              <a:gd name="connsiteY35" fmla="*/ 762000 h 1740556"/>
              <a:gd name="connsiteX36" fmla="*/ 2559534 w 3210409"/>
              <a:gd name="connsiteY36" fmla="*/ 768350 h 1740556"/>
              <a:gd name="connsiteX37" fmla="*/ 2492859 w 3210409"/>
              <a:gd name="connsiteY37" fmla="*/ 803275 h 1740556"/>
              <a:gd name="connsiteX38" fmla="*/ 2472223 w 3210409"/>
              <a:gd name="connsiteY38" fmla="*/ 813594 h 1740556"/>
              <a:gd name="connsiteX39" fmla="*/ 2470634 w 3210409"/>
              <a:gd name="connsiteY39" fmla="*/ 841375 h 1740556"/>
              <a:gd name="connsiteX40" fmla="*/ 2432534 w 3210409"/>
              <a:gd name="connsiteY40" fmla="*/ 863600 h 1740556"/>
              <a:gd name="connsiteX41" fmla="*/ 2413484 w 3210409"/>
              <a:gd name="connsiteY41" fmla="*/ 879475 h 1740556"/>
              <a:gd name="connsiteX42" fmla="*/ 2410309 w 3210409"/>
              <a:gd name="connsiteY42" fmla="*/ 904875 h 1740556"/>
              <a:gd name="connsiteX43" fmla="*/ 2365859 w 3210409"/>
              <a:gd name="connsiteY43" fmla="*/ 908050 h 1740556"/>
              <a:gd name="connsiteX44" fmla="*/ 2362684 w 3210409"/>
              <a:gd name="connsiteY44" fmla="*/ 946150 h 1740556"/>
              <a:gd name="connsiteX45" fmla="*/ 2349984 w 3210409"/>
              <a:gd name="connsiteY45" fmla="*/ 971550 h 1740556"/>
              <a:gd name="connsiteX46" fmla="*/ 2330934 w 3210409"/>
              <a:gd name="connsiteY46" fmla="*/ 981075 h 1740556"/>
              <a:gd name="connsiteX47" fmla="*/ 2296009 w 3210409"/>
              <a:gd name="connsiteY47" fmla="*/ 981075 h 1740556"/>
              <a:gd name="connsiteX48" fmla="*/ 2286484 w 3210409"/>
              <a:gd name="connsiteY48" fmla="*/ 1012825 h 1740556"/>
              <a:gd name="connsiteX49" fmla="*/ 2267434 w 3210409"/>
              <a:gd name="connsiteY49" fmla="*/ 1031875 h 1740556"/>
              <a:gd name="connsiteX50" fmla="*/ 2238859 w 3210409"/>
              <a:gd name="connsiteY50" fmla="*/ 1050925 h 1740556"/>
              <a:gd name="connsiteX51" fmla="*/ 2238859 w 3210409"/>
              <a:gd name="connsiteY51" fmla="*/ 1069975 h 1740556"/>
              <a:gd name="connsiteX52" fmla="*/ 2287278 w 3210409"/>
              <a:gd name="connsiteY52" fmla="*/ 1117600 h 1740556"/>
              <a:gd name="connsiteX53" fmla="*/ 2305534 w 3210409"/>
              <a:gd name="connsiteY53" fmla="*/ 1165225 h 1740556"/>
              <a:gd name="connsiteX54" fmla="*/ 2311884 w 3210409"/>
              <a:gd name="connsiteY54" fmla="*/ 1187450 h 1740556"/>
              <a:gd name="connsiteX55" fmla="*/ 2302359 w 3210409"/>
              <a:gd name="connsiteY55" fmla="*/ 1193800 h 1740556"/>
              <a:gd name="connsiteX56" fmla="*/ 2334109 w 3210409"/>
              <a:gd name="connsiteY56" fmla="*/ 1209675 h 1740556"/>
              <a:gd name="connsiteX57" fmla="*/ 2355540 w 3210409"/>
              <a:gd name="connsiteY57" fmla="*/ 1285875 h 1740556"/>
              <a:gd name="connsiteX58" fmla="*/ 2369034 w 3210409"/>
              <a:gd name="connsiteY58" fmla="*/ 1343025 h 1740556"/>
              <a:gd name="connsiteX59" fmla="*/ 2388084 w 3210409"/>
              <a:gd name="connsiteY59" fmla="*/ 1364457 h 1740556"/>
              <a:gd name="connsiteX60" fmla="*/ 2423009 w 3210409"/>
              <a:gd name="connsiteY60" fmla="*/ 1406525 h 1740556"/>
              <a:gd name="connsiteX61" fmla="*/ 2436503 w 3210409"/>
              <a:gd name="connsiteY61" fmla="*/ 1435100 h 1740556"/>
              <a:gd name="connsiteX62" fmla="*/ 2492859 w 3210409"/>
              <a:gd name="connsiteY62" fmla="*/ 1473200 h 1740556"/>
              <a:gd name="connsiteX63" fmla="*/ 2508734 w 3210409"/>
              <a:gd name="connsiteY63" fmla="*/ 1506537 h 1740556"/>
              <a:gd name="connsiteX64" fmla="*/ 2496034 w 3210409"/>
              <a:gd name="connsiteY64" fmla="*/ 1562100 h 1740556"/>
              <a:gd name="connsiteX65" fmla="*/ 2522229 w 3210409"/>
              <a:gd name="connsiteY65" fmla="*/ 1566069 h 1740556"/>
              <a:gd name="connsiteX66" fmla="*/ 2542865 w 3210409"/>
              <a:gd name="connsiteY66" fmla="*/ 1601787 h 1740556"/>
              <a:gd name="connsiteX67" fmla="*/ 2550804 w 3210409"/>
              <a:gd name="connsiteY67" fmla="*/ 1680369 h 1740556"/>
              <a:gd name="connsiteX68" fmla="*/ 2502384 w 3210409"/>
              <a:gd name="connsiteY68" fmla="*/ 1736725 h 1740556"/>
              <a:gd name="connsiteX69" fmla="*/ 2457934 w 3210409"/>
              <a:gd name="connsiteY69" fmla="*/ 1733550 h 1740556"/>
              <a:gd name="connsiteX70" fmla="*/ 2378559 w 3210409"/>
              <a:gd name="connsiteY70" fmla="*/ 1717675 h 1740556"/>
              <a:gd name="connsiteX71" fmla="*/ 2318234 w 3210409"/>
              <a:gd name="connsiteY71" fmla="*/ 1711325 h 1740556"/>
              <a:gd name="connsiteX72" fmla="*/ 2305534 w 3210409"/>
              <a:gd name="connsiteY72" fmla="*/ 1730375 h 1740556"/>
              <a:gd name="connsiteX73" fmla="*/ 2264259 w 3210409"/>
              <a:gd name="connsiteY73" fmla="*/ 1708150 h 1740556"/>
              <a:gd name="connsiteX74" fmla="*/ 2226159 w 3210409"/>
              <a:gd name="connsiteY74" fmla="*/ 1685925 h 1740556"/>
              <a:gd name="connsiteX75" fmla="*/ 2207109 w 3210409"/>
              <a:gd name="connsiteY75" fmla="*/ 1657350 h 1740556"/>
              <a:gd name="connsiteX76" fmla="*/ 2188059 w 3210409"/>
              <a:gd name="connsiteY76" fmla="*/ 1647825 h 1740556"/>
              <a:gd name="connsiteX77" fmla="*/ 2194409 w 3210409"/>
              <a:gd name="connsiteY77" fmla="*/ 1631950 h 1740556"/>
              <a:gd name="connsiteX78" fmla="*/ 2213459 w 3210409"/>
              <a:gd name="connsiteY78" fmla="*/ 1616075 h 1740556"/>
              <a:gd name="connsiteX79" fmla="*/ 2194409 w 3210409"/>
              <a:gd name="connsiteY79" fmla="*/ 1606550 h 1740556"/>
              <a:gd name="connsiteX80" fmla="*/ 2200759 w 3210409"/>
              <a:gd name="connsiteY80" fmla="*/ 1593850 h 1740556"/>
              <a:gd name="connsiteX81" fmla="*/ 2169009 w 3210409"/>
              <a:gd name="connsiteY81" fmla="*/ 1587500 h 1740556"/>
              <a:gd name="connsiteX82" fmla="*/ 2134084 w 3210409"/>
              <a:gd name="connsiteY82" fmla="*/ 1562100 h 1740556"/>
              <a:gd name="connsiteX83" fmla="*/ 2073759 w 3210409"/>
              <a:gd name="connsiteY83" fmla="*/ 1527175 h 1740556"/>
              <a:gd name="connsiteX84" fmla="*/ 2054709 w 3210409"/>
              <a:gd name="connsiteY84" fmla="*/ 1527175 h 1740556"/>
              <a:gd name="connsiteX85" fmla="*/ 2083284 w 3210409"/>
              <a:gd name="connsiteY85" fmla="*/ 1593850 h 1740556"/>
              <a:gd name="connsiteX86" fmla="*/ 2042009 w 3210409"/>
              <a:gd name="connsiteY86" fmla="*/ 1593850 h 1740556"/>
              <a:gd name="connsiteX87" fmla="*/ 2029309 w 3210409"/>
              <a:gd name="connsiteY87" fmla="*/ 1616075 h 1740556"/>
              <a:gd name="connsiteX88" fmla="*/ 2007084 w 3210409"/>
              <a:gd name="connsiteY88" fmla="*/ 1612900 h 1740556"/>
              <a:gd name="connsiteX89" fmla="*/ 1978509 w 3210409"/>
              <a:gd name="connsiteY89" fmla="*/ 1571625 h 1740556"/>
              <a:gd name="connsiteX90" fmla="*/ 1962634 w 3210409"/>
              <a:gd name="connsiteY90" fmla="*/ 1536700 h 1740556"/>
              <a:gd name="connsiteX91" fmla="*/ 1918184 w 3210409"/>
              <a:gd name="connsiteY91" fmla="*/ 1517650 h 1740556"/>
              <a:gd name="connsiteX92" fmla="*/ 1918184 w 3210409"/>
              <a:gd name="connsiteY92" fmla="*/ 1501775 h 1740556"/>
              <a:gd name="connsiteX93" fmla="*/ 1956284 w 3210409"/>
              <a:gd name="connsiteY93" fmla="*/ 1470025 h 1740556"/>
              <a:gd name="connsiteX94" fmla="*/ 1943584 w 3210409"/>
              <a:gd name="connsiteY94" fmla="*/ 1425575 h 1740556"/>
              <a:gd name="connsiteX95" fmla="*/ 1921359 w 3210409"/>
              <a:gd name="connsiteY95" fmla="*/ 1425575 h 1740556"/>
              <a:gd name="connsiteX96" fmla="*/ 1905484 w 3210409"/>
              <a:gd name="connsiteY96" fmla="*/ 1435100 h 1740556"/>
              <a:gd name="connsiteX97" fmla="*/ 1867384 w 3210409"/>
              <a:gd name="connsiteY97" fmla="*/ 1412875 h 1740556"/>
              <a:gd name="connsiteX98" fmla="*/ 1829284 w 3210409"/>
              <a:gd name="connsiteY98" fmla="*/ 1384300 h 1740556"/>
              <a:gd name="connsiteX99" fmla="*/ 1813409 w 3210409"/>
              <a:gd name="connsiteY99" fmla="*/ 1377950 h 1740556"/>
              <a:gd name="connsiteX100" fmla="*/ 1781659 w 3210409"/>
              <a:gd name="connsiteY100" fmla="*/ 1365250 h 1740556"/>
              <a:gd name="connsiteX101" fmla="*/ 1765784 w 3210409"/>
              <a:gd name="connsiteY101" fmla="*/ 1339850 h 1740556"/>
              <a:gd name="connsiteX102" fmla="*/ 1695934 w 3210409"/>
              <a:gd name="connsiteY102" fmla="*/ 1336675 h 1740556"/>
              <a:gd name="connsiteX103" fmla="*/ 1680059 w 3210409"/>
              <a:gd name="connsiteY103" fmla="*/ 1343025 h 1740556"/>
              <a:gd name="connsiteX104" fmla="*/ 1654659 w 3210409"/>
              <a:gd name="connsiteY104" fmla="*/ 1343025 h 1740556"/>
              <a:gd name="connsiteX105" fmla="*/ 1622909 w 3210409"/>
              <a:gd name="connsiteY105" fmla="*/ 1314450 h 1740556"/>
              <a:gd name="connsiteX106" fmla="*/ 1578459 w 3210409"/>
              <a:gd name="connsiteY106" fmla="*/ 1295400 h 1740556"/>
              <a:gd name="connsiteX107" fmla="*/ 1562584 w 3210409"/>
              <a:gd name="connsiteY107" fmla="*/ 1301750 h 1740556"/>
              <a:gd name="connsiteX108" fmla="*/ 1578459 w 3210409"/>
              <a:gd name="connsiteY108" fmla="*/ 1330325 h 1740556"/>
              <a:gd name="connsiteX109" fmla="*/ 1553059 w 3210409"/>
              <a:gd name="connsiteY109" fmla="*/ 1333500 h 1740556"/>
              <a:gd name="connsiteX110" fmla="*/ 1486384 w 3210409"/>
              <a:gd name="connsiteY110" fmla="*/ 1352550 h 1740556"/>
              <a:gd name="connsiteX111" fmla="*/ 1435584 w 3210409"/>
              <a:gd name="connsiteY111" fmla="*/ 1355725 h 1740556"/>
              <a:gd name="connsiteX112" fmla="*/ 1410184 w 3210409"/>
              <a:gd name="connsiteY112" fmla="*/ 1393825 h 1740556"/>
              <a:gd name="connsiteX113" fmla="*/ 1372084 w 3210409"/>
              <a:gd name="connsiteY113" fmla="*/ 1406525 h 1740556"/>
              <a:gd name="connsiteX114" fmla="*/ 1359384 w 3210409"/>
              <a:gd name="connsiteY114" fmla="*/ 1387475 h 1740556"/>
              <a:gd name="connsiteX115" fmla="*/ 1254609 w 3210409"/>
              <a:gd name="connsiteY115" fmla="*/ 1419225 h 1740556"/>
              <a:gd name="connsiteX116" fmla="*/ 1165709 w 3210409"/>
              <a:gd name="connsiteY116" fmla="*/ 1450975 h 1740556"/>
              <a:gd name="connsiteX117" fmla="*/ 1153009 w 3210409"/>
              <a:gd name="connsiteY117" fmla="*/ 1492250 h 1740556"/>
              <a:gd name="connsiteX118" fmla="*/ 1127609 w 3210409"/>
              <a:gd name="connsiteY118" fmla="*/ 1460500 h 1740556"/>
              <a:gd name="connsiteX119" fmla="*/ 1114909 w 3210409"/>
              <a:gd name="connsiteY119" fmla="*/ 1438275 h 1740556"/>
              <a:gd name="connsiteX120" fmla="*/ 1102209 w 3210409"/>
              <a:gd name="connsiteY120" fmla="*/ 1425575 h 1740556"/>
              <a:gd name="connsiteX121" fmla="*/ 1076809 w 3210409"/>
              <a:gd name="connsiteY121" fmla="*/ 1428750 h 1740556"/>
              <a:gd name="connsiteX122" fmla="*/ 1054584 w 3210409"/>
              <a:gd name="connsiteY122" fmla="*/ 1428750 h 1740556"/>
              <a:gd name="connsiteX123" fmla="*/ 1032359 w 3210409"/>
              <a:gd name="connsiteY123" fmla="*/ 1400175 h 1740556"/>
              <a:gd name="connsiteX124" fmla="*/ 994259 w 3210409"/>
              <a:gd name="connsiteY124" fmla="*/ 1397000 h 1740556"/>
              <a:gd name="connsiteX125" fmla="*/ 978384 w 3210409"/>
              <a:gd name="connsiteY125" fmla="*/ 1412875 h 1740556"/>
              <a:gd name="connsiteX126" fmla="*/ 965684 w 3210409"/>
              <a:gd name="connsiteY126" fmla="*/ 1422400 h 1740556"/>
              <a:gd name="connsiteX127" fmla="*/ 959334 w 3210409"/>
              <a:gd name="connsiteY127" fmla="*/ 1457325 h 1740556"/>
              <a:gd name="connsiteX128" fmla="*/ 933934 w 3210409"/>
              <a:gd name="connsiteY128" fmla="*/ 1476375 h 1740556"/>
              <a:gd name="connsiteX129" fmla="*/ 908534 w 3210409"/>
              <a:gd name="connsiteY129" fmla="*/ 1485900 h 1740556"/>
              <a:gd name="connsiteX130" fmla="*/ 895834 w 3210409"/>
              <a:gd name="connsiteY130" fmla="*/ 1498600 h 1740556"/>
              <a:gd name="connsiteX131" fmla="*/ 883134 w 3210409"/>
              <a:gd name="connsiteY131" fmla="*/ 1485900 h 1740556"/>
              <a:gd name="connsiteX132" fmla="*/ 879959 w 3210409"/>
              <a:gd name="connsiteY132" fmla="*/ 1466850 h 1740556"/>
              <a:gd name="connsiteX133" fmla="*/ 851384 w 3210409"/>
              <a:gd name="connsiteY133" fmla="*/ 1466850 h 1740556"/>
              <a:gd name="connsiteX134" fmla="*/ 848209 w 3210409"/>
              <a:gd name="connsiteY134" fmla="*/ 1438275 h 1740556"/>
              <a:gd name="connsiteX135" fmla="*/ 822809 w 3210409"/>
              <a:gd name="connsiteY135" fmla="*/ 1416050 h 1740556"/>
              <a:gd name="connsiteX136" fmla="*/ 797409 w 3210409"/>
              <a:gd name="connsiteY136" fmla="*/ 1371600 h 1740556"/>
              <a:gd name="connsiteX137" fmla="*/ 787884 w 3210409"/>
              <a:gd name="connsiteY137" fmla="*/ 1349375 h 1740556"/>
              <a:gd name="connsiteX138" fmla="*/ 749784 w 3210409"/>
              <a:gd name="connsiteY138" fmla="*/ 1358900 h 1740556"/>
              <a:gd name="connsiteX139" fmla="*/ 708509 w 3210409"/>
              <a:gd name="connsiteY139" fmla="*/ 1397000 h 1740556"/>
              <a:gd name="connsiteX140" fmla="*/ 676759 w 3210409"/>
              <a:gd name="connsiteY140" fmla="*/ 1403350 h 1740556"/>
              <a:gd name="connsiteX141" fmla="*/ 625959 w 3210409"/>
              <a:gd name="connsiteY141" fmla="*/ 1412875 h 1740556"/>
              <a:gd name="connsiteX142" fmla="*/ 645009 w 3210409"/>
              <a:gd name="connsiteY142" fmla="*/ 1425575 h 1740556"/>
              <a:gd name="connsiteX143" fmla="*/ 670409 w 3210409"/>
              <a:gd name="connsiteY143" fmla="*/ 1441450 h 1740556"/>
              <a:gd name="connsiteX144" fmla="*/ 635484 w 3210409"/>
              <a:gd name="connsiteY144" fmla="*/ 1460500 h 1740556"/>
              <a:gd name="connsiteX145" fmla="*/ 616434 w 3210409"/>
              <a:gd name="connsiteY145" fmla="*/ 1438275 h 1740556"/>
              <a:gd name="connsiteX146" fmla="*/ 591034 w 3210409"/>
              <a:gd name="connsiteY146" fmla="*/ 1431925 h 1740556"/>
              <a:gd name="connsiteX147" fmla="*/ 559284 w 3210409"/>
              <a:gd name="connsiteY147" fmla="*/ 1435100 h 1740556"/>
              <a:gd name="connsiteX148" fmla="*/ 556109 w 3210409"/>
              <a:gd name="connsiteY148" fmla="*/ 1419225 h 1740556"/>
              <a:gd name="connsiteX149" fmla="*/ 514834 w 3210409"/>
              <a:gd name="connsiteY149" fmla="*/ 1422400 h 1740556"/>
              <a:gd name="connsiteX150" fmla="*/ 483084 w 3210409"/>
              <a:gd name="connsiteY150" fmla="*/ 1431925 h 1740556"/>
              <a:gd name="connsiteX151" fmla="*/ 457684 w 3210409"/>
              <a:gd name="connsiteY151" fmla="*/ 1431925 h 1740556"/>
              <a:gd name="connsiteX152" fmla="*/ 425934 w 3210409"/>
              <a:gd name="connsiteY152" fmla="*/ 1431925 h 1740556"/>
              <a:gd name="connsiteX153" fmla="*/ 381484 w 3210409"/>
              <a:gd name="connsiteY153" fmla="*/ 1419225 h 1740556"/>
              <a:gd name="connsiteX154" fmla="*/ 343384 w 3210409"/>
              <a:gd name="connsiteY154" fmla="*/ 1428750 h 1740556"/>
              <a:gd name="connsiteX155" fmla="*/ 295759 w 3210409"/>
              <a:gd name="connsiteY155" fmla="*/ 1450975 h 1740556"/>
              <a:gd name="connsiteX156" fmla="*/ 254484 w 3210409"/>
              <a:gd name="connsiteY156" fmla="*/ 1466850 h 1740556"/>
              <a:gd name="connsiteX157" fmla="*/ 203684 w 3210409"/>
              <a:gd name="connsiteY157" fmla="*/ 1489075 h 1740556"/>
              <a:gd name="connsiteX158" fmla="*/ 143359 w 3210409"/>
              <a:gd name="connsiteY158" fmla="*/ 1517650 h 1740556"/>
              <a:gd name="connsiteX159" fmla="*/ 162409 w 3210409"/>
              <a:gd name="connsiteY159" fmla="*/ 1581150 h 1740556"/>
              <a:gd name="connsiteX160" fmla="*/ 127484 w 3210409"/>
              <a:gd name="connsiteY160" fmla="*/ 1562100 h 1740556"/>
              <a:gd name="connsiteX161" fmla="*/ 86209 w 3210409"/>
              <a:gd name="connsiteY161" fmla="*/ 1552575 h 1740556"/>
              <a:gd name="connsiteX162" fmla="*/ 83034 w 3210409"/>
              <a:gd name="connsiteY162" fmla="*/ 1530350 h 1740556"/>
              <a:gd name="connsiteX163" fmla="*/ 73509 w 3210409"/>
              <a:gd name="connsiteY163" fmla="*/ 1473200 h 1740556"/>
              <a:gd name="connsiteX164" fmla="*/ 57634 w 3210409"/>
              <a:gd name="connsiteY164" fmla="*/ 1463675 h 1740556"/>
              <a:gd name="connsiteX165" fmla="*/ 57634 w 3210409"/>
              <a:gd name="connsiteY165" fmla="*/ 1438275 h 1740556"/>
              <a:gd name="connsiteX166" fmla="*/ 76684 w 3210409"/>
              <a:gd name="connsiteY166" fmla="*/ 1397000 h 1740556"/>
              <a:gd name="connsiteX167" fmla="*/ 86209 w 3210409"/>
              <a:gd name="connsiteY167" fmla="*/ 1362075 h 1740556"/>
              <a:gd name="connsiteX168" fmla="*/ 70334 w 3210409"/>
              <a:gd name="connsiteY168" fmla="*/ 1339850 h 1740556"/>
              <a:gd name="connsiteX169" fmla="*/ 41759 w 3210409"/>
              <a:gd name="connsiteY169" fmla="*/ 1323975 h 1740556"/>
              <a:gd name="connsiteX170" fmla="*/ 19534 w 3210409"/>
              <a:gd name="connsiteY170" fmla="*/ 1263650 h 1740556"/>
              <a:gd name="connsiteX171" fmla="*/ 13184 w 3210409"/>
              <a:gd name="connsiteY171" fmla="*/ 1235075 h 1740556"/>
              <a:gd name="connsiteX172" fmla="*/ 484 w 3210409"/>
              <a:gd name="connsiteY172" fmla="*/ 1200150 h 1740556"/>
              <a:gd name="connsiteX173" fmla="*/ 3659 w 3210409"/>
              <a:gd name="connsiteY173" fmla="*/ 1171575 h 1740556"/>
              <a:gd name="connsiteX174" fmla="*/ 13184 w 3210409"/>
              <a:gd name="connsiteY174" fmla="*/ 1155700 h 1740556"/>
              <a:gd name="connsiteX175" fmla="*/ 13184 w 3210409"/>
              <a:gd name="connsiteY175" fmla="*/ 1130300 h 1740556"/>
              <a:gd name="connsiteX176" fmla="*/ 32234 w 3210409"/>
              <a:gd name="connsiteY176" fmla="*/ 1092200 h 1740556"/>
              <a:gd name="connsiteX177" fmla="*/ 25884 w 3210409"/>
              <a:gd name="connsiteY177" fmla="*/ 1057275 h 1740556"/>
              <a:gd name="connsiteX178" fmla="*/ 16359 w 3210409"/>
              <a:gd name="connsiteY178" fmla="*/ 1028700 h 1740556"/>
              <a:gd name="connsiteX179" fmla="*/ 35409 w 3210409"/>
              <a:gd name="connsiteY179" fmla="*/ 1016000 h 1740556"/>
              <a:gd name="connsiteX180" fmla="*/ 67159 w 3210409"/>
              <a:gd name="connsiteY180" fmla="*/ 977900 h 1740556"/>
              <a:gd name="connsiteX181" fmla="*/ 83034 w 3210409"/>
              <a:gd name="connsiteY181" fmla="*/ 965200 h 1740556"/>
              <a:gd name="connsiteX182" fmla="*/ 102084 w 3210409"/>
              <a:gd name="connsiteY182" fmla="*/ 920750 h 1740556"/>
              <a:gd name="connsiteX183" fmla="*/ 111609 w 3210409"/>
              <a:gd name="connsiteY183" fmla="*/ 895350 h 1740556"/>
              <a:gd name="connsiteX184" fmla="*/ 95734 w 3210409"/>
              <a:gd name="connsiteY184" fmla="*/ 796925 h 1740556"/>
              <a:gd name="connsiteX185" fmla="*/ 114784 w 3210409"/>
              <a:gd name="connsiteY185" fmla="*/ 758825 h 1740556"/>
              <a:gd name="connsiteX186" fmla="*/ 137009 w 3210409"/>
              <a:gd name="connsiteY186" fmla="*/ 749300 h 1740556"/>
              <a:gd name="connsiteX187" fmla="*/ 159234 w 3210409"/>
              <a:gd name="connsiteY187" fmla="*/ 752475 h 1740556"/>
              <a:gd name="connsiteX188" fmla="*/ 184634 w 3210409"/>
              <a:gd name="connsiteY188" fmla="*/ 765175 h 1740556"/>
              <a:gd name="connsiteX189" fmla="*/ 203684 w 3210409"/>
              <a:gd name="connsiteY189" fmla="*/ 774700 h 1740556"/>
              <a:gd name="connsiteX190" fmla="*/ 244959 w 3210409"/>
              <a:gd name="connsiteY190" fmla="*/ 774700 h 1740556"/>
              <a:gd name="connsiteX191" fmla="*/ 273534 w 3210409"/>
              <a:gd name="connsiteY191" fmla="*/ 771525 h 1740556"/>
              <a:gd name="connsiteX192" fmla="*/ 273534 w 3210409"/>
              <a:gd name="connsiteY192" fmla="*/ 749300 h 1740556"/>
              <a:gd name="connsiteX193" fmla="*/ 260834 w 3210409"/>
              <a:gd name="connsiteY193" fmla="*/ 736600 h 1740556"/>
              <a:gd name="connsiteX194" fmla="*/ 279884 w 3210409"/>
              <a:gd name="connsiteY194" fmla="*/ 717550 h 1740556"/>
              <a:gd name="connsiteX195" fmla="*/ 314809 w 3210409"/>
              <a:gd name="connsiteY195" fmla="*/ 704850 h 1740556"/>
              <a:gd name="connsiteX196" fmla="*/ 327509 w 3210409"/>
              <a:gd name="connsiteY196" fmla="*/ 695325 h 1740556"/>
              <a:gd name="connsiteX197" fmla="*/ 340209 w 3210409"/>
              <a:gd name="connsiteY197" fmla="*/ 676275 h 1740556"/>
              <a:gd name="connsiteX198" fmla="*/ 343384 w 3210409"/>
              <a:gd name="connsiteY198" fmla="*/ 631825 h 1740556"/>
              <a:gd name="connsiteX199" fmla="*/ 333859 w 3210409"/>
              <a:gd name="connsiteY199" fmla="*/ 619125 h 1740556"/>
              <a:gd name="connsiteX200" fmla="*/ 311634 w 3210409"/>
              <a:gd name="connsiteY200" fmla="*/ 600075 h 1740556"/>
              <a:gd name="connsiteX201" fmla="*/ 308459 w 3210409"/>
              <a:gd name="connsiteY201" fmla="*/ 571500 h 1740556"/>
              <a:gd name="connsiteX202" fmla="*/ 327509 w 3210409"/>
              <a:gd name="connsiteY202" fmla="*/ 549275 h 1740556"/>
              <a:gd name="connsiteX203" fmla="*/ 359259 w 3210409"/>
              <a:gd name="connsiteY203" fmla="*/ 549275 h 1740556"/>
              <a:gd name="connsiteX204" fmla="*/ 365609 w 3210409"/>
              <a:gd name="connsiteY204" fmla="*/ 498475 h 1740556"/>
              <a:gd name="connsiteX205" fmla="*/ 384659 w 3210409"/>
              <a:gd name="connsiteY205" fmla="*/ 466725 h 1740556"/>
              <a:gd name="connsiteX206" fmla="*/ 394184 w 3210409"/>
              <a:gd name="connsiteY206" fmla="*/ 438150 h 1740556"/>
              <a:gd name="connsiteX207" fmla="*/ 413234 w 3210409"/>
              <a:gd name="connsiteY207" fmla="*/ 425450 h 1740556"/>
              <a:gd name="connsiteX208" fmla="*/ 403709 w 3210409"/>
              <a:gd name="connsiteY208" fmla="*/ 400050 h 1740556"/>
              <a:gd name="connsiteX209" fmla="*/ 384659 w 3210409"/>
              <a:gd name="connsiteY209" fmla="*/ 387350 h 1740556"/>
              <a:gd name="connsiteX210" fmla="*/ 410059 w 3210409"/>
              <a:gd name="connsiteY210" fmla="*/ 371475 h 1740556"/>
              <a:gd name="connsiteX211" fmla="*/ 410059 w 3210409"/>
              <a:gd name="connsiteY211" fmla="*/ 342900 h 1740556"/>
              <a:gd name="connsiteX0" fmla="*/ 2934184 w 3210409"/>
              <a:gd name="connsiteY0" fmla="*/ 0 h 1733559"/>
              <a:gd name="connsiteX1" fmla="*/ 2975459 w 3210409"/>
              <a:gd name="connsiteY1" fmla="*/ 33337 h 1733559"/>
              <a:gd name="connsiteX2" fmla="*/ 3016734 w 3210409"/>
              <a:gd name="connsiteY2" fmla="*/ 107950 h 1733559"/>
              <a:gd name="connsiteX3" fmla="*/ 3087378 w 3210409"/>
              <a:gd name="connsiteY3" fmla="*/ 118269 h 1733559"/>
              <a:gd name="connsiteX4" fmla="*/ 3134209 w 3210409"/>
              <a:gd name="connsiteY4" fmla="*/ 152400 h 1733559"/>
              <a:gd name="connsiteX5" fmla="*/ 3178659 w 3210409"/>
              <a:gd name="connsiteY5" fmla="*/ 184150 h 1733559"/>
              <a:gd name="connsiteX6" fmla="*/ 3200884 w 3210409"/>
              <a:gd name="connsiteY6" fmla="*/ 215900 h 1733559"/>
              <a:gd name="connsiteX7" fmla="*/ 3194534 w 3210409"/>
              <a:gd name="connsiteY7" fmla="*/ 251619 h 1733559"/>
              <a:gd name="connsiteX8" fmla="*/ 3210409 w 3210409"/>
              <a:gd name="connsiteY8" fmla="*/ 301625 h 1733559"/>
              <a:gd name="connsiteX9" fmla="*/ 3194534 w 3210409"/>
              <a:gd name="connsiteY9" fmla="*/ 333375 h 1733559"/>
              <a:gd name="connsiteX10" fmla="*/ 3191359 w 3210409"/>
              <a:gd name="connsiteY10" fmla="*/ 374650 h 1733559"/>
              <a:gd name="connsiteX11" fmla="*/ 3207234 w 3210409"/>
              <a:gd name="connsiteY11" fmla="*/ 396875 h 1733559"/>
              <a:gd name="connsiteX12" fmla="*/ 3185803 w 3210409"/>
              <a:gd name="connsiteY12" fmla="*/ 440531 h 1733559"/>
              <a:gd name="connsiteX13" fmla="*/ 3178659 w 3210409"/>
              <a:gd name="connsiteY13" fmla="*/ 460375 h 1733559"/>
              <a:gd name="connsiteX14" fmla="*/ 3191359 w 3210409"/>
              <a:gd name="connsiteY14" fmla="*/ 527050 h 1733559"/>
              <a:gd name="connsiteX15" fmla="*/ 3184215 w 3210409"/>
              <a:gd name="connsiteY15" fmla="*/ 554831 h 1733559"/>
              <a:gd name="connsiteX16" fmla="*/ 3157228 w 3210409"/>
              <a:gd name="connsiteY16" fmla="*/ 578644 h 1733559"/>
              <a:gd name="connsiteX17" fmla="*/ 3123891 w 3210409"/>
              <a:gd name="connsiteY17" fmla="*/ 596107 h 1733559"/>
              <a:gd name="connsiteX18" fmla="*/ 3083409 w 3210409"/>
              <a:gd name="connsiteY18" fmla="*/ 609600 h 1733559"/>
              <a:gd name="connsiteX19" fmla="*/ 3064359 w 3210409"/>
              <a:gd name="connsiteY19" fmla="*/ 638175 h 1733559"/>
              <a:gd name="connsiteX20" fmla="*/ 3023084 w 3210409"/>
              <a:gd name="connsiteY20" fmla="*/ 676275 h 1733559"/>
              <a:gd name="connsiteX21" fmla="*/ 2994509 w 3210409"/>
              <a:gd name="connsiteY21" fmla="*/ 682625 h 1733559"/>
              <a:gd name="connsiteX22" fmla="*/ 2937359 w 3210409"/>
              <a:gd name="connsiteY22" fmla="*/ 673100 h 1733559"/>
              <a:gd name="connsiteX23" fmla="*/ 2896085 w 3210409"/>
              <a:gd name="connsiteY23" fmla="*/ 680244 h 1733559"/>
              <a:gd name="connsiteX24" fmla="*/ 2877034 w 3210409"/>
              <a:gd name="connsiteY24" fmla="*/ 701675 h 1733559"/>
              <a:gd name="connsiteX25" fmla="*/ 2823059 w 3210409"/>
              <a:gd name="connsiteY25" fmla="*/ 730250 h 1733559"/>
              <a:gd name="connsiteX26" fmla="*/ 2788134 w 3210409"/>
              <a:gd name="connsiteY26" fmla="*/ 746125 h 1733559"/>
              <a:gd name="connsiteX27" fmla="*/ 2756384 w 3210409"/>
              <a:gd name="connsiteY27" fmla="*/ 727075 h 1733559"/>
              <a:gd name="connsiteX28" fmla="*/ 2737334 w 3210409"/>
              <a:gd name="connsiteY28" fmla="*/ 749300 h 1733559"/>
              <a:gd name="connsiteX29" fmla="*/ 2708759 w 3210409"/>
              <a:gd name="connsiteY29" fmla="*/ 774700 h 1733559"/>
              <a:gd name="connsiteX30" fmla="*/ 2680184 w 3210409"/>
              <a:gd name="connsiteY30" fmla="*/ 758825 h 1733559"/>
              <a:gd name="connsiteX31" fmla="*/ 2661134 w 3210409"/>
              <a:gd name="connsiteY31" fmla="*/ 787400 h 1733559"/>
              <a:gd name="connsiteX32" fmla="*/ 2629384 w 3210409"/>
              <a:gd name="connsiteY32" fmla="*/ 784225 h 1733559"/>
              <a:gd name="connsiteX33" fmla="*/ 2629384 w 3210409"/>
              <a:gd name="connsiteY33" fmla="*/ 771525 h 1733559"/>
              <a:gd name="connsiteX34" fmla="*/ 2600809 w 3210409"/>
              <a:gd name="connsiteY34" fmla="*/ 771525 h 1733559"/>
              <a:gd name="connsiteX35" fmla="*/ 2581759 w 3210409"/>
              <a:gd name="connsiteY35" fmla="*/ 762000 h 1733559"/>
              <a:gd name="connsiteX36" fmla="*/ 2559534 w 3210409"/>
              <a:gd name="connsiteY36" fmla="*/ 768350 h 1733559"/>
              <a:gd name="connsiteX37" fmla="*/ 2492859 w 3210409"/>
              <a:gd name="connsiteY37" fmla="*/ 803275 h 1733559"/>
              <a:gd name="connsiteX38" fmla="*/ 2472223 w 3210409"/>
              <a:gd name="connsiteY38" fmla="*/ 813594 h 1733559"/>
              <a:gd name="connsiteX39" fmla="*/ 2470634 w 3210409"/>
              <a:gd name="connsiteY39" fmla="*/ 841375 h 1733559"/>
              <a:gd name="connsiteX40" fmla="*/ 2432534 w 3210409"/>
              <a:gd name="connsiteY40" fmla="*/ 863600 h 1733559"/>
              <a:gd name="connsiteX41" fmla="*/ 2413484 w 3210409"/>
              <a:gd name="connsiteY41" fmla="*/ 879475 h 1733559"/>
              <a:gd name="connsiteX42" fmla="*/ 2410309 w 3210409"/>
              <a:gd name="connsiteY42" fmla="*/ 904875 h 1733559"/>
              <a:gd name="connsiteX43" fmla="*/ 2365859 w 3210409"/>
              <a:gd name="connsiteY43" fmla="*/ 908050 h 1733559"/>
              <a:gd name="connsiteX44" fmla="*/ 2362684 w 3210409"/>
              <a:gd name="connsiteY44" fmla="*/ 946150 h 1733559"/>
              <a:gd name="connsiteX45" fmla="*/ 2349984 w 3210409"/>
              <a:gd name="connsiteY45" fmla="*/ 971550 h 1733559"/>
              <a:gd name="connsiteX46" fmla="*/ 2330934 w 3210409"/>
              <a:gd name="connsiteY46" fmla="*/ 981075 h 1733559"/>
              <a:gd name="connsiteX47" fmla="*/ 2296009 w 3210409"/>
              <a:gd name="connsiteY47" fmla="*/ 981075 h 1733559"/>
              <a:gd name="connsiteX48" fmla="*/ 2286484 w 3210409"/>
              <a:gd name="connsiteY48" fmla="*/ 1012825 h 1733559"/>
              <a:gd name="connsiteX49" fmla="*/ 2267434 w 3210409"/>
              <a:gd name="connsiteY49" fmla="*/ 1031875 h 1733559"/>
              <a:gd name="connsiteX50" fmla="*/ 2238859 w 3210409"/>
              <a:gd name="connsiteY50" fmla="*/ 1050925 h 1733559"/>
              <a:gd name="connsiteX51" fmla="*/ 2238859 w 3210409"/>
              <a:gd name="connsiteY51" fmla="*/ 1069975 h 1733559"/>
              <a:gd name="connsiteX52" fmla="*/ 2287278 w 3210409"/>
              <a:gd name="connsiteY52" fmla="*/ 1117600 h 1733559"/>
              <a:gd name="connsiteX53" fmla="*/ 2305534 w 3210409"/>
              <a:gd name="connsiteY53" fmla="*/ 1165225 h 1733559"/>
              <a:gd name="connsiteX54" fmla="*/ 2311884 w 3210409"/>
              <a:gd name="connsiteY54" fmla="*/ 1187450 h 1733559"/>
              <a:gd name="connsiteX55" fmla="*/ 2302359 w 3210409"/>
              <a:gd name="connsiteY55" fmla="*/ 1193800 h 1733559"/>
              <a:gd name="connsiteX56" fmla="*/ 2334109 w 3210409"/>
              <a:gd name="connsiteY56" fmla="*/ 1209675 h 1733559"/>
              <a:gd name="connsiteX57" fmla="*/ 2355540 w 3210409"/>
              <a:gd name="connsiteY57" fmla="*/ 1285875 h 1733559"/>
              <a:gd name="connsiteX58" fmla="*/ 2369034 w 3210409"/>
              <a:gd name="connsiteY58" fmla="*/ 1343025 h 1733559"/>
              <a:gd name="connsiteX59" fmla="*/ 2388084 w 3210409"/>
              <a:gd name="connsiteY59" fmla="*/ 1364457 h 1733559"/>
              <a:gd name="connsiteX60" fmla="*/ 2423009 w 3210409"/>
              <a:gd name="connsiteY60" fmla="*/ 1406525 h 1733559"/>
              <a:gd name="connsiteX61" fmla="*/ 2436503 w 3210409"/>
              <a:gd name="connsiteY61" fmla="*/ 1435100 h 1733559"/>
              <a:gd name="connsiteX62" fmla="*/ 2492859 w 3210409"/>
              <a:gd name="connsiteY62" fmla="*/ 1473200 h 1733559"/>
              <a:gd name="connsiteX63" fmla="*/ 2508734 w 3210409"/>
              <a:gd name="connsiteY63" fmla="*/ 1506537 h 1733559"/>
              <a:gd name="connsiteX64" fmla="*/ 2496034 w 3210409"/>
              <a:gd name="connsiteY64" fmla="*/ 1562100 h 1733559"/>
              <a:gd name="connsiteX65" fmla="*/ 2522229 w 3210409"/>
              <a:gd name="connsiteY65" fmla="*/ 1566069 h 1733559"/>
              <a:gd name="connsiteX66" fmla="*/ 2542865 w 3210409"/>
              <a:gd name="connsiteY66" fmla="*/ 1601787 h 1733559"/>
              <a:gd name="connsiteX67" fmla="*/ 2550804 w 3210409"/>
              <a:gd name="connsiteY67" fmla="*/ 1680369 h 1733559"/>
              <a:gd name="connsiteX68" fmla="*/ 2488096 w 3210409"/>
              <a:gd name="connsiteY68" fmla="*/ 1715294 h 1733559"/>
              <a:gd name="connsiteX69" fmla="*/ 2457934 w 3210409"/>
              <a:gd name="connsiteY69" fmla="*/ 1733550 h 1733559"/>
              <a:gd name="connsiteX70" fmla="*/ 2378559 w 3210409"/>
              <a:gd name="connsiteY70" fmla="*/ 1717675 h 1733559"/>
              <a:gd name="connsiteX71" fmla="*/ 2318234 w 3210409"/>
              <a:gd name="connsiteY71" fmla="*/ 1711325 h 1733559"/>
              <a:gd name="connsiteX72" fmla="*/ 2305534 w 3210409"/>
              <a:gd name="connsiteY72" fmla="*/ 1730375 h 1733559"/>
              <a:gd name="connsiteX73" fmla="*/ 2264259 w 3210409"/>
              <a:gd name="connsiteY73" fmla="*/ 1708150 h 1733559"/>
              <a:gd name="connsiteX74" fmla="*/ 2226159 w 3210409"/>
              <a:gd name="connsiteY74" fmla="*/ 1685925 h 1733559"/>
              <a:gd name="connsiteX75" fmla="*/ 2207109 w 3210409"/>
              <a:gd name="connsiteY75" fmla="*/ 1657350 h 1733559"/>
              <a:gd name="connsiteX76" fmla="*/ 2188059 w 3210409"/>
              <a:gd name="connsiteY76" fmla="*/ 1647825 h 1733559"/>
              <a:gd name="connsiteX77" fmla="*/ 2194409 w 3210409"/>
              <a:gd name="connsiteY77" fmla="*/ 1631950 h 1733559"/>
              <a:gd name="connsiteX78" fmla="*/ 2213459 w 3210409"/>
              <a:gd name="connsiteY78" fmla="*/ 1616075 h 1733559"/>
              <a:gd name="connsiteX79" fmla="*/ 2194409 w 3210409"/>
              <a:gd name="connsiteY79" fmla="*/ 1606550 h 1733559"/>
              <a:gd name="connsiteX80" fmla="*/ 2200759 w 3210409"/>
              <a:gd name="connsiteY80" fmla="*/ 1593850 h 1733559"/>
              <a:gd name="connsiteX81" fmla="*/ 2169009 w 3210409"/>
              <a:gd name="connsiteY81" fmla="*/ 1587500 h 1733559"/>
              <a:gd name="connsiteX82" fmla="*/ 2134084 w 3210409"/>
              <a:gd name="connsiteY82" fmla="*/ 1562100 h 1733559"/>
              <a:gd name="connsiteX83" fmla="*/ 2073759 w 3210409"/>
              <a:gd name="connsiteY83" fmla="*/ 1527175 h 1733559"/>
              <a:gd name="connsiteX84" fmla="*/ 2054709 w 3210409"/>
              <a:gd name="connsiteY84" fmla="*/ 1527175 h 1733559"/>
              <a:gd name="connsiteX85" fmla="*/ 2083284 w 3210409"/>
              <a:gd name="connsiteY85" fmla="*/ 1593850 h 1733559"/>
              <a:gd name="connsiteX86" fmla="*/ 2042009 w 3210409"/>
              <a:gd name="connsiteY86" fmla="*/ 1593850 h 1733559"/>
              <a:gd name="connsiteX87" fmla="*/ 2029309 w 3210409"/>
              <a:gd name="connsiteY87" fmla="*/ 1616075 h 1733559"/>
              <a:gd name="connsiteX88" fmla="*/ 2007084 w 3210409"/>
              <a:gd name="connsiteY88" fmla="*/ 1612900 h 1733559"/>
              <a:gd name="connsiteX89" fmla="*/ 1978509 w 3210409"/>
              <a:gd name="connsiteY89" fmla="*/ 1571625 h 1733559"/>
              <a:gd name="connsiteX90" fmla="*/ 1962634 w 3210409"/>
              <a:gd name="connsiteY90" fmla="*/ 1536700 h 1733559"/>
              <a:gd name="connsiteX91" fmla="*/ 1918184 w 3210409"/>
              <a:gd name="connsiteY91" fmla="*/ 1517650 h 1733559"/>
              <a:gd name="connsiteX92" fmla="*/ 1918184 w 3210409"/>
              <a:gd name="connsiteY92" fmla="*/ 1501775 h 1733559"/>
              <a:gd name="connsiteX93" fmla="*/ 1956284 w 3210409"/>
              <a:gd name="connsiteY93" fmla="*/ 1470025 h 1733559"/>
              <a:gd name="connsiteX94" fmla="*/ 1943584 w 3210409"/>
              <a:gd name="connsiteY94" fmla="*/ 1425575 h 1733559"/>
              <a:gd name="connsiteX95" fmla="*/ 1921359 w 3210409"/>
              <a:gd name="connsiteY95" fmla="*/ 1425575 h 1733559"/>
              <a:gd name="connsiteX96" fmla="*/ 1905484 w 3210409"/>
              <a:gd name="connsiteY96" fmla="*/ 1435100 h 1733559"/>
              <a:gd name="connsiteX97" fmla="*/ 1867384 w 3210409"/>
              <a:gd name="connsiteY97" fmla="*/ 1412875 h 1733559"/>
              <a:gd name="connsiteX98" fmla="*/ 1829284 w 3210409"/>
              <a:gd name="connsiteY98" fmla="*/ 1384300 h 1733559"/>
              <a:gd name="connsiteX99" fmla="*/ 1813409 w 3210409"/>
              <a:gd name="connsiteY99" fmla="*/ 1377950 h 1733559"/>
              <a:gd name="connsiteX100" fmla="*/ 1781659 w 3210409"/>
              <a:gd name="connsiteY100" fmla="*/ 1365250 h 1733559"/>
              <a:gd name="connsiteX101" fmla="*/ 1765784 w 3210409"/>
              <a:gd name="connsiteY101" fmla="*/ 1339850 h 1733559"/>
              <a:gd name="connsiteX102" fmla="*/ 1695934 w 3210409"/>
              <a:gd name="connsiteY102" fmla="*/ 1336675 h 1733559"/>
              <a:gd name="connsiteX103" fmla="*/ 1680059 w 3210409"/>
              <a:gd name="connsiteY103" fmla="*/ 1343025 h 1733559"/>
              <a:gd name="connsiteX104" fmla="*/ 1654659 w 3210409"/>
              <a:gd name="connsiteY104" fmla="*/ 1343025 h 1733559"/>
              <a:gd name="connsiteX105" fmla="*/ 1622909 w 3210409"/>
              <a:gd name="connsiteY105" fmla="*/ 1314450 h 1733559"/>
              <a:gd name="connsiteX106" fmla="*/ 1578459 w 3210409"/>
              <a:gd name="connsiteY106" fmla="*/ 1295400 h 1733559"/>
              <a:gd name="connsiteX107" fmla="*/ 1562584 w 3210409"/>
              <a:gd name="connsiteY107" fmla="*/ 1301750 h 1733559"/>
              <a:gd name="connsiteX108" fmla="*/ 1578459 w 3210409"/>
              <a:gd name="connsiteY108" fmla="*/ 1330325 h 1733559"/>
              <a:gd name="connsiteX109" fmla="*/ 1553059 w 3210409"/>
              <a:gd name="connsiteY109" fmla="*/ 1333500 h 1733559"/>
              <a:gd name="connsiteX110" fmla="*/ 1486384 w 3210409"/>
              <a:gd name="connsiteY110" fmla="*/ 1352550 h 1733559"/>
              <a:gd name="connsiteX111" fmla="*/ 1435584 w 3210409"/>
              <a:gd name="connsiteY111" fmla="*/ 1355725 h 1733559"/>
              <a:gd name="connsiteX112" fmla="*/ 1410184 w 3210409"/>
              <a:gd name="connsiteY112" fmla="*/ 1393825 h 1733559"/>
              <a:gd name="connsiteX113" fmla="*/ 1372084 w 3210409"/>
              <a:gd name="connsiteY113" fmla="*/ 1406525 h 1733559"/>
              <a:gd name="connsiteX114" fmla="*/ 1359384 w 3210409"/>
              <a:gd name="connsiteY114" fmla="*/ 1387475 h 1733559"/>
              <a:gd name="connsiteX115" fmla="*/ 1254609 w 3210409"/>
              <a:gd name="connsiteY115" fmla="*/ 1419225 h 1733559"/>
              <a:gd name="connsiteX116" fmla="*/ 1165709 w 3210409"/>
              <a:gd name="connsiteY116" fmla="*/ 1450975 h 1733559"/>
              <a:gd name="connsiteX117" fmla="*/ 1153009 w 3210409"/>
              <a:gd name="connsiteY117" fmla="*/ 1492250 h 1733559"/>
              <a:gd name="connsiteX118" fmla="*/ 1127609 w 3210409"/>
              <a:gd name="connsiteY118" fmla="*/ 1460500 h 1733559"/>
              <a:gd name="connsiteX119" fmla="*/ 1114909 w 3210409"/>
              <a:gd name="connsiteY119" fmla="*/ 1438275 h 1733559"/>
              <a:gd name="connsiteX120" fmla="*/ 1102209 w 3210409"/>
              <a:gd name="connsiteY120" fmla="*/ 1425575 h 1733559"/>
              <a:gd name="connsiteX121" fmla="*/ 1076809 w 3210409"/>
              <a:gd name="connsiteY121" fmla="*/ 1428750 h 1733559"/>
              <a:gd name="connsiteX122" fmla="*/ 1054584 w 3210409"/>
              <a:gd name="connsiteY122" fmla="*/ 1428750 h 1733559"/>
              <a:gd name="connsiteX123" fmla="*/ 1032359 w 3210409"/>
              <a:gd name="connsiteY123" fmla="*/ 1400175 h 1733559"/>
              <a:gd name="connsiteX124" fmla="*/ 994259 w 3210409"/>
              <a:gd name="connsiteY124" fmla="*/ 1397000 h 1733559"/>
              <a:gd name="connsiteX125" fmla="*/ 978384 w 3210409"/>
              <a:gd name="connsiteY125" fmla="*/ 1412875 h 1733559"/>
              <a:gd name="connsiteX126" fmla="*/ 965684 w 3210409"/>
              <a:gd name="connsiteY126" fmla="*/ 1422400 h 1733559"/>
              <a:gd name="connsiteX127" fmla="*/ 959334 w 3210409"/>
              <a:gd name="connsiteY127" fmla="*/ 1457325 h 1733559"/>
              <a:gd name="connsiteX128" fmla="*/ 933934 w 3210409"/>
              <a:gd name="connsiteY128" fmla="*/ 1476375 h 1733559"/>
              <a:gd name="connsiteX129" fmla="*/ 908534 w 3210409"/>
              <a:gd name="connsiteY129" fmla="*/ 1485900 h 1733559"/>
              <a:gd name="connsiteX130" fmla="*/ 895834 w 3210409"/>
              <a:gd name="connsiteY130" fmla="*/ 1498600 h 1733559"/>
              <a:gd name="connsiteX131" fmla="*/ 883134 w 3210409"/>
              <a:gd name="connsiteY131" fmla="*/ 1485900 h 1733559"/>
              <a:gd name="connsiteX132" fmla="*/ 879959 w 3210409"/>
              <a:gd name="connsiteY132" fmla="*/ 1466850 h 1733559"/>
              <a:gd name="connsiteX133" fmla="*/ 851384 w 3210409"/>
              <a:gd name="connsiteY133" fmla="*/ 1466850 h 1733559"/>
              <a:gd name="connsiteX134" fmla="*/ 848209 w 3210409"/>
              <a:gd name="connsiteY134" fmla="*/ 1438275 h 1733559"/>
              <a:gd name="connsiteX135" fmla="*/ 822809 w 3210409"/>
              <a:gd name="connsiteY135" fmla="*/ 1416050 h 1733559"/>
              <a:gd name="connsiteX136" fmla="*/ 797409 w 3210409"/>
              <a:gd name="connsiteY136" fmla="*/ 1371600 h 1733559"/>
              <a:gd name="connsiteX137" fmla="*/ 787884 w 3210409"/>
              <a:gd name="connsiteY137" fmla="*/ 1349375 h 1733559"/>
              <a:gd name="connsiteX138" fmla="*/ 749784 w 3210409"/>
              <a:gd name="connsiteY138" fmla="*/ 1358900 h 1733559"/>
              <a:gd name="connsiteX139" fmla="*/ 708509 w 3210409"/>
              <a:gd name="connsiteY139" fmla="*/ 1397000 h 1733559"/>
              <a:gd name="connsiteX140" fmla="*/ 676759 w 3210409"/>
              <a:gd name="connsiteY140" fmla="*/ 1403350 h 1733559"/>
              <a:gd name="connsiteX141" fmla="*/ 625959 w 3210409"/>
              <a:gd name="connsiteY141" fmla="*/ 1412875 h 1733559"/>
              <a:gd name="connsiteX142" fmla="*/ 645009 w 3210409"/>
              <a:gd name="connsiteY142" fmla="*/ 1425575 h 1733559"/>
              <a:gd name="connsiteX143" fmla="*/ 670409 w 3210409"/>
              <a:gd name="connsiteY143" fmla="*/ 1441450 h 1733559"/>
              <a:gd name="connsiteX144" fmla="*/ 635484 w 3210409"/>
              <a:gd name="connsiteY144" fmla="*/ 1460500 h 1733559"/>
              <a:gd name="connsiteX145" fmla="*/ 616434 w 3210409"/>
              <a:gd name="connsiteY145" fmla="*/ 1438275 h 1733559"/>
              <a:gd name="connsiteX146" fmla="*/ 591034 w 3210409"/>
              <a:gd name="connsiteY146" fmla="*/ 1431925 h 1733559"/>
              <a:gd name="connsiteX147" fmla="*/ 559284 w 3210409"/>
              <a:gd name="connsiteY147" fmla="*/ 1435100 h 1733559"/>
              <a:gd name="connsiteX148" fmla="*/ 556109 w 3210409"/>
              <a:gd name="connsiteY148" fmla="*/ 1419225 h 1733559"/>
              <a:gd name="connsiteX149" fmla="*/ 514834 w 3210409"/>
              <a:gd name="connsiteY149" fmla="*/ 1422400 h 1733559"/>
              <a:gd name="connsiteX150" fmla="*/ 483084 w 3210409"/>
              <a:gd name="connsiteY150" fmla="*/ 1431925 h 1733559"/>
              <a:gd name="connsiteX151" fmla="*/ 457684 w 3210409"/>
              <a:gd name="connsiteY151" fmla="*/ 1431925 h 1733559"/>
              <a:gd name="connsiteX152" fmla="*/ 425934 w 3210409"/>
              <a:gd name="connsiteY152" fmla="*/ 1431925 h 1733559"/>
              <a:gd name="connsiteX153" fmla="*/ 381484 w 3210409"/>
              <a:gd name="connsiteY153" fmla="*/ 1419225 h 1733559"/>
              <a:gd name="connsiteX154" fmla="*/ 343384 w 3210409"/>
              <a:gd name="connsiteY154" fmla="*/ 1428750 h 1733559"/>
              <a:gd name="connsiteX155" fmla="*/ 295759 w 3210409"/>
              <a:gd name="connsiteY155" fmla="*/ 1450975 h 1733559"/>
              <a:gd name="connsiteX156" fmla="*/ 254484 w 3210409"/>
              <a:gd name="connsiteY156" fmla="*/ 1466850 h 1733559"/>
              <a:gd name="connsiteX157" fmla="*/ 203684 w 3210409"/>
              <a:gd name="connsiteY157" fmla="*/ 1489075 h 1733559"/>
              <a:gd name="connsiteX158" fmla="*/ 143359 w 3210409"/>
              <a:gd name="connsiteY158" fmla="*/ 1517650 h 1733559"/>
              <a:gd name="connsiteX159" fmla="*/ 162409 w 3210409"/>
              <a:gd name="connsiteY159" fmla="*/ 1581150 h 1733559"/>
              <a:gd name="connsiteX160" fmla="*/ 127484 w 3210409"/>
              <a:gd name="connsiteY160" fmla="*/ 1562100 h 1733559"/>
              <a:gd name="connsiteX161" fmla="*/ 86209 w 3210409"/>
              <a:gd name="connsiteY161" fmla="*/ 1552575 h 1733559"/>
              <a:gd name="connsiteX162" fmla="*/ 83034 w 3210409"/>
              <a:gd name="connsiteY162" fmla="*/ 1530350 h 1733559"/>
              <a:gd name="connsiteX163" fmla="*/ 73509 w 3210409"/>
              <a:gd name="connsiteY163" fmla="*/ 1473200 h 1733559"/>
              <a:gd name="connsiteX164" fmla="*/ 57634 w 3210409"/>
              <a:gd name="connsiteY164" fmla="*/ 1463675 h 1733559"/>
              <a:gd name="connsiteX165" fmla="*/ 57634 w 3210409"/>
              <a:gd name="connsiteY165" fmla="*/ 1438275 h 1733559"/>
              <a:gd name="connsiteX166" fmla="*/ 76684 w 3210409"/>
              <a:gd name="connsiteY166" fmla="*/ 1397000 h 1733559"/>
              <a:gd name="connsiteX167" fmla="*/ 86209 w 3210409"/>
              <a:gd name="connsiteY167" fmla="*/ 1362075 h 1733559"/>
              <a:gd name="connsiteX168" fmla="*/ 70334 w 3210409"/>
              <a:gd name="connsiteY168" fmla="*/ 1339850 h 1733559"/>
              <a:gd name="connsiteX169" fmla="*/ 41759 w 3210409"/>
              <a:gd name="connsiteY169" fmla="*/ 1323975 h 1733559"/>
              <a:gd name="connsiteX170" fmla="*/ 19534 w 3210409"/>
              <a:gd name="connsiteY170" fmla="*/ 1263650 h 1733559"/>
              <a:gd name="connsiteX171" fmla="*/ 13184 w 3210409"/>
              <a:gd name="connsiteY171" fmla="*/ 1235075 h 1733559"/>
              <a:gd name="connsiteX172" fmla="*/ 484 w 3210409"/>
              <a:gd name="connsiteY172" fmla="*/ 1200150 h 1733559"/>
              <a:gd name="connsiteX173" fmla="*/ 3659 w 3210409"/>
              <a:gd name="connsiteY173" fmla="*/ 1171575 h 1733559"/>
              <a:gd name="connsiteX174" fmla="*/ 13184 w 3210409"/>
              <a:gd name="connsiteY174" fmla="*/ 1155700 h 1733559"/>
              <a:gd name="connsiteX175" fmla="*/ 13184 w 3210409"/>
              <a:gd name="connsiteY175" fmla="*/ 1130300 h 1733559"/>
              <a:gd name="connsiteX176" fmla="*/ 32234 w 3210409"/>
              <a:gd name="connsiteY176" fmla="*/ 1092200 h 1733559"/>
              <a:gd name="connsiteX177" fmla="*/ 25884 w 3210409"/>
              <a:gd name="connsiteY177" fmla="*/ 1057275 h 1733559"/>
              <a:gd name="connsiteX178" fmla="*/ 16359 w 3210409"/>
              <a:gd name="connsiteY178" fmla="*/ 1028700 h 1733559"/>
              <a:gd name="connsiteX179" fmla="*/ 35409 w 3210409"/>
              <a:gd name="connsiteY179" fmla="*/ 1016000 h 1733559"/>
              <a:gd name="connsiteX180" fmla="*/ 67159 w 3210409"/>
              <a:gd name="connsiteY180" fmla="*/ 977900 h 1733559"/>
              <a:gd name="connsiteX181" fmla="*/ 83034 w 3210409"/>
              <a:gd name="connsiteY181" fmla="*/ 965200 h 1733559"/>
              <a:gd name="connsiteX182" fmla="*/ 102084 w 3210409"/>
              <a:gd name="connsiteY182" fmla="*/ 920750 h 1733559"/>
              <a:gd name="connsiteX183" fmla="*/ 111609 w 3210409"/>
              <a:gd name="connsiteY183" fmla="*/ 895350 h 1733559"/>
              <a:gd name="connsiteX184" fmla="*/ 95734 w 3210409"/>
              <a:gd name="connsiteY184" fmla="*/ 796925 h 1733559"/>
              <a:gd name="connsiteX185" fmla="*/ 114784 w 3210409"/>
              <a:gd name="connsiteY185" fmla="*/ 758825 h 1733559"/>
              <a:gd name="connsiteX186" fmla="*/ 137009 w 3210409"/>
              <a:gd name="connsiteY186" fmla="*/ 749300 h 1733559"/>
              <a:gd name="connsiteX187" fmla="*/ 159234 w 3210409"/>
              <a:gd name="connsiteY187" fmla="*/ 752475 h 1733559"/>
              <a:gd name="connsiteX188" fmla="*/ 184634 w 3210409"/>
              <a:gd name="connsiteY188" fmla="*/ 765175 h 1733559"/>
              <a:gd name="connsiteX189" fmla="*/ 203684 w 3210409"/>
              <a:gd name="connsiteY189" fmla="*/ 774700 h 1733559"/>
              <a:gd name="connsiteX190" fmla="*/ 244959 w 3210409"/>
              <a:gd name="connsiteY190" fmla="*/ 774700 h 1733559"/>
              <a:gd name="connsiteX191" fmla="*/ 273534 w 3210409"/>
              <a:gd name="connsiteY191" fmla="*/ 771525 h 1733559"/>
              <a:gd name="connsiteX192" fmla="*/ 273534 w 3210409"/>
              <a:gd name="connsiteY192" fmla="*/ 749300 h 1733559"/>
              <a:gd name="connsiteX193" fmla="*/ 260834 w 3210409"/>
              <a:gd name="connsiteY193" fmla="*/ 736600 h 1733559"/>
              <a:gd name="connsiteX194" fmla="*/ 279884 w 3210409"/>
              <a:gd name="connsiteY194" fmla="*/ 717550 h 1733559"/>
              <a:gd name="connsiteX195" fmla="*/ 314809 w 3210409"/>
              <a:gd name="connsiteY195" fmla="*/ 704850 h 1733559"/>
              <a:gd name="connsiteX196" fmla="*/ 327509 w 3210409"/>
              <a:gd name="connsiteY196" fmla="*/ 695325 h 1733559"/>
              <a:gd name="connsiteX197" fmla="*/ 340209 w 3210409"/>
              <a:gd name="connsiteY197" fmla="*/ 676275 h 1733559"/>
              <a:gd name="connsiteX198" fmla="*/ 343384 w 3210409"/>
              <a:gd name="connsiteY198" fmla="*/ 631825 h 1733559"/>
              <a:gd name="connsiteX199" fmla="*/ 333859 w 3210409"/>
              <a:gd name="connsiteY199" fmla="*/ 619125 h 1733559"/>
              <a:gd name="connsiteX200" fmla="*/ 311634 w 3210409"/>
              <a:gd name="connsiteY200" fmla="*/ 600075 h 1733559"/>
              <a:gd name="connsiteX201" fmla="*/ 308459 w 3210409"/>
              <a:gd name="connsiteY201" fmla="*/ 571500 h 1733559"/>
              <a:gd name="connsiteX202" fmla="*/ 327509 w 3210409"/>
              <a:gd name="connsiteY202" fmla="*/ 549275 h 1733559"/>
              <a:gd name="connsiteX203" fmla="*/ 359259 w 3210409"/>
              <a:gd name="connsiteY203" fmla="*/ 549275 h 1733559"/>
              <a:gd name="connsiteX204" fmla="*/ 365609 w 3210409"/>
              <a:gd name="connsiteY204" fmla="*/ 498475 h 1733559"/>
              <a:gd name="connsiteX205" fmla="*/ 384659 w 3210409"/>
              <a:gd name="connsiteY205" fmla="*/ 466725 h 1733559"/>
              <a:gd name="connsiteX206" fmla="*/ 394184 w 3210409"/>
              <a:gd name="connsiteY206" fmla="*/ 438150 h 1733559"/>
              <a:gd name="connsiteX207" fmla="*/ 413234 w 3210409"/>
              <a:gd name="connsiteY207" fmla="*/ 425450 h 1733559"/>
              <a:gd name="connsiteX208" fmla="*/ 403709 w 3210409"/>
              <a:gd name="connsiteY208" fmla="*/ 400050 h 1733559"/>
              <a:gd name="connsiteX209" fmla="*/ 384659 w 3210409"/>
              <a:gd name="connsiteY209" fmla="*/ 387350 h 1733559"/>
              <a:gd name="connsiteX210" fmla="*/ 410059 w 3210409"/>
              <a:gd name="connsiteY210" fmla="*/ 371475 h 1733559"/>
              <a:gd name="connsiteX211" fmla="*/ 410059 w 3210409"/>
              <a:gd name="connsiteY211" fmla="*/ 342900 h 1733559"/>
              <a:gd name="connsiteX0" fmla="*/ 2934184 w 3210409"/>
              <a:gd name="connsiteY0" fmla="*/ 0 h 1733559"/>
              <a:gd name="connsiteX1" fmla="*/ 2975459 w 3210409"/>
              <a:gd name="connsiteY1" fmla="*/ 33337 h 1733559"/>
              <a:gd name="connsiteX2" fmla="*/ 3016734 w 3210409"/>
              <a:gd name="connsiteY2" fmla="*/ 107950 h 1733559"/>
              <a:gd name="connsiteX3" fmla="*/ 3087378 w 3210409"/>
              <a:gd name="connsiteY3" fmla="*/ 118269 h 1733559"/>
              <a:gd name="connsiteX4" fmla="*/ 3134209 w 3210409"/>
              <a:gd name="connsiteY4" fmla="*/ 152400 h 1733559"/>
              <a:gd name="connsiteX5" fmla="*/ 3178659 w 3210409"/>
              <a:gd name="connsiteY5" fmla="*/ 184150 h 1733559"/>
              <a:gd name="connsiteX6" fmla="*/ 3200884 w 3210409"/>
              <a:gd name="connsiteY6" fmla="*/ 215900 h 1733559"/>
              <a:gd name="connsiteX7" fmla="*/ 3194534 w 3210409"/>
              <a:gd name="connsiteY7" fmla="*/ 251619 h 1733559"/>
              <a:gd name="connsiteX8" fmla="*/ 3210409 w 3210409"/>
              <a:gd name="connsiteY8" fmla="*/ 301625 h 1733559"/>
              <a:gd name="connsiteX9" fmla="*/ 3194534 w 3210409"/>
              <a:gd name="connsiteY9" fmla="*/ 333375 h 1733559"/>
              <a:gd name="connsiteX10" fmla="*/ 3191359 w 3210409"/>
              <a:gd name="connsiteY10" fmla="*/ 374650 h 1733559"/>
              <a:gd name="connsiteX11" fmla="*/ 3207234 w 3210409"/>
              <a:gd name="connsiteY11" fmla="*/ 396875 h 1733559"/>
              <a:gd name="connsiteX12" fmla="*/ 3185803 w 3210409"/>
              <a:gd name="connsiteY12" fmla="*/ 440531 h 1733559"/>
              <a:gd name="connsiteX13" fmla="*/ 3178659 w 3210409"/>
              <a:gd name="connsiteY13" fmla="*/ 460375 h 1733559"/>
              <a:gd name="connsiteX14" fmla="*/ 3191359 w 3210409"/>
              <a:gd name="connsiteY14" fmla="*/ 527050 h 1733559"/>
              <a:gd name="connsiteX15" fmla="*/ 3184215 w 3210409"/>
              <a:gd name="connsiteY15" fmla="*/ 554831 h 1733559"/>
              <a:gd name="connsiteX16" fmla="*/ 3157228 w 3210409"/>
              <a:gd name="connsiteY16" fmla="*/ 578644 h 1733559"/>
              <a:gd name="connsiteX17" fmla="*/ 3123891 w 3210409"/>
              <a:gd name="connsiteY17" fmla="*/ 596107 h 1733559"/>
              <a:gd name="connsiteX18" fmla="*/ 3083409 w 3210409"/>
              <a:gd name="connsiteY18" fmla="*/ 609600 h 1733559"/>
              <a:gd name="connsiteX19" fmla="*/ 3064359 w 3210409"/>
              <a:gd name="connsiteY19" fmla="*/ 638175 h 1733559"/>
              <a:gd name="connsiteX20" fmla="*/ 3023084 w 3210409"/>
              <a:gd name="connsiteY20" fmla="*/ 676275 h 1733559"/>
              <a:gd name="connsiteX21" fmla="*/ 2994509 w 3210409"/>
              <a:gd name="connsiteY21" fmla="*/ 682625 h 1733559"/>
              <a:gd name="connsiteX22" fmla="*/ 2937359 w 3210409"/>
              <a:gd name="connsiteY22" fmla="*/ 673100 h 1733559"/>
              <a:gd name="connsiteX23" fmla="*/ 2896085 w 3210409"/>
              <a:gd name="connsiteY23" fmla="*/ 680244 h 1733559"/>
              <a:gd name="connsiteX24" fmla="*/ 2877034 w 3210409"/>
              <a:gd name="connsiteY24" fmla="*/ 701675 h 1733559"/>
              <a:gd name="connsiteX25" fmla="*/ 2823059 w 3210409"/>
              <a:gd name="connsiteY25" fmla="*/ 730250 h 1733559"/>
              <a:gd name="connsiteX26" fmla="*/ 2788134 w 3210409"/>
              <a:gd name="connsiteY26" fmla="*/ 746125 h 1733559"/>
              <a:gd name="connsiteX27" fmla="*/ 2756384 w 3210409"/>
              <a:gd name="connsiteY27" fmla="*/ 727075 h 1733559"/>
              <a:gd name="connsiteX28" fmla="*/ 2737334 w 3210409"/>
              <a:gd name="connsiteY28" fmla="*/ 749300 h 1733559"/>
              <a:gd name="connsiteX29" fmla="*/ 2708759 w 3210409"/>
              <a:gd name="connsiteY29" fmla="*/ 774700 h 1733559"/>
              <a:gd name="connsiteX30" fmla="*/ 2680184 w 3210409"/>
              <a:gd name="connsiteY30" fmla="*/ 758825 h 1733559"/>
              <a:gd name="connsiteX31" fmla="*/ 2661134 w 3210409"/>
              <a:gd name="connsiteY31" fmla="*/ 787400 h 1733559"/>
              <a:gd name="connsiteX32" fmla="*/ 2629384 w 3210409"/>
              <a:gd name="connsiteY32" fmla="*/ 784225 h 1733559"/>
              <a:gd name="connsiteX33" fmla="*/ 2629384 w 3210409"/>
              <a:gd name="connsiteY33" fmla="*/ 771525 h 1733559"/>
              <a:gd name="connsiteX34" fmla="*/ 2600809 w 3210409"/>
              <a:gd name="connsiteY34" fmla="*/ 771525 h 1733559"/>
              <a:gd name="connsiteX35" fmla="*/ 2581759 w 3210409"/>
              <a:gd name="connsiteY35" fmla="*/ 762000 h 1733559"/>
              <a:gd name="connsiteX36" fmla="*/ 2559534 w 3210409"/>
              <a:gd name="connsiteY36" fmla="*/ 768350 h 1733559"/>
              <a:gd name="connsiteX37" fmla="*/ 2492859 w 3210409"/>
              <a:gd name="connsiteY37" fmla="*/ 803275 h 1733559"/>
              <a:gd name="connsiteX38" fmla="*/ 2472223 w 3210409"/>
              <a:gd name="connsiteY38" fmla="*/ 813594 h 1733559"/>
              <a:gd name="connsiteX39" fmla="*/ 2470634 w 3210409"/>
              <a:gd name="connsiteY39" fmla="*/ 841375 h 1733559"/>
              <a:gd name="connsiteX40" fmla="*/ 2432534 w 3210409"/>
              <a:gd name="connsiteY40" fmla="*/ 863600 h 1733559"/>
              <a:gd name="connsiteX41" fmla="*/ 2413484 w 3210409"/>
              <a:gd name="connsiteY41" fmla="*/ 879475 h 1733559"/>
              <a:gd name="connsiteX42" fmla="*/ 2410309 w 3210409"/>
              <a:gd name="connsiteY42" fmla="*/ 904875 h 1733559"/>
              <a:gd name="connsiteX43" fmla="*/ 2365859 w 3210409"/>
              <a:gd name="connsiteY43" fmla="*/ 908050 h 1733559"/>
              <a:gd name="connsiteX44" fmla="*/ 2362684 w 3210409"/>
              <a:gd name="connsiteY44" fmla="*/ 946150 h 1733559"/>
              <a:gd name="connsiteX45" fmla="*/ 2349984 w 3210409"/>
              <a:gd name="connsiteY45" fmla="*/ 971550 h 1733559"/>
              <a:gd name="connsiteX46" fmla="*/ 2330934 w 3210409"/>
              <a:gd name="connsiteY46" fmla="*/ 981075 h 1733559"/>
              <a:gd name="connsiteX47" fmla="*/ 2296009 w 3210409"/>
              <a:gd name="connsiteY47" fmla="*/ 981075 h 1733559"/>
              <a:gd name="connsiteX48" fmla="*/ 2286484 w 3210409"/>
              <a:gd name="connsiteY48" fmla="*/ 1012825 h 1733559"/>
              <a:gd name="connsiteX49" fmla="*/ 2267434 w 3210409"/>
              <a:gd name="connsiteY49" fmla="*/ 1031875 h 1733559"/>
              <a:gd name="connsiteX50" fmla="*/ 2238859 w 3210409"/>
              <a:gd name="connsiteY50" fmla="*/ 1050925 h 1733559"/>
              <a:gd name="connsiteX51" fmla="*/ 2238859 w 3210409"/>
              <a:gd name="connsiteY51" fmla="*/ 1069975 h 1733559"/>
              <a:gd name="connsiteX52" fmla="*/ 2287278 w 3210409"/>
              <a:gd name="connsiteY52" fmla="*/ 1117600 h 1733559"/>
              <a:gd name="connsiteX53" fmla="*/ 2305534 w 3210409"/>
              <a:gd name="connsiteY53" fmla="*/ 1165225 h 1733559"/>
              <a:gd name="connsiteX54" fmla="*/ 2311884 w 3210409"/>
              <a:gd name="connsiteY54" fmla="*/ 1187450 h 1733559"/>
              <a:gd name="connsiteX55" fmla="*/ 2302359 w 3210409"/>
              <a:gd name="connsiteY55" fmla="*/ 1193800 h 1733559"/>
              <a:gd name="connsiteX56" fmla="*/ 2334109 w 3210409"/>
              <a:gd name="connsiteY56" fmla="*/ 1209675 h 1733559"/>
              <a:gd name="connsiteX57" fmla="*/ 2355540 w 3210409"/>
              <a:gd name="connsiteY57" fmla="*/ 1285875 h 1733559"/>
              <a:gd name="connsiteX58" fmla="*/ 2369034 w 3210409"/>
              <a:gd name="connsiteY58" fmla="*/ 1343025 h 1733559"/>
              <a:gd name="connsiteX59" fmla="*/ 2388084 w 3210409"/>
              <a:gd name="connsiteY59" fmla="*/ 1364457 h 1733559"/>
              <a:gd name="connsiteX60" fmla="*/ 2423009 w 3210409"/>
              <a:gd name="connsiteY60" fmla="*/ 1406525 h 1733559"/>
              <a:gd name="connsiteX61" fmla="*/ 2436503 w 3210409"/>
              <a:gd name="connsiteY61" fmla="*/ 1435100 h 1733559"/>
              <a:gd name="connsiteX62" fmla="*/ 2492859 w 3210409"/>
              <a:gd name="connsiteY62" fmla="*/ 1473200 h 1733559"/>
              <a:gd name="connsiteX63" fmla="*/ 2508734 w 3210409"/>
              <a:gd name="connsiteY63" fmla="*/ 1506537 h 1733559"/>
              <a:gd name="connsiteX64" fmla="*/ 2496034 w 3210409"/>
              <a:gd name="connsiteY64" fmla="*/ 1562100 h 1733559"/>
              <a:gd name="connsiteX65" fmla="*/ 2522229 w 3210409"/>
              <a:gd name="connsiteY65" fmla="*/ 1566069 h 1733559"/>
              <a:gd name="connsiteX66" fmla="*/ 2542865 w 3210409"/>
              <a:gd name="connsiteY66" fmla="*/ 1601787 h 1733559"/>
              <a:gd name="connsiteX67" fmla="*/ 2550804 w 3210409"/>
              <a:gd name="connsiteY67" fmla="*/ 1680369 h 1733559"/>
              <a:gd name="connsiteX68" fmla="*/ 2488096 w 3210409"/>
              <a:gd name="connsiteY68" fmla="*/ 1715294 h 1733559"/>
              <a:gd name="connsiteX69" fmla="*/ 2457934 w 3210409"/>
              <a:gd name="connsiteY69" fmla="*/ 1733550 h 1733559"/>
              <a:gd name="connsiteX70" fmla="*/ 2378559 w 3210409"/>
              <a:gd name="connsiteY70" fmla="*/ 1717675 h 1733559"/>
              <a:gd name="connsiteX71" fmla="*/ 2318234 w 3210409"/>
              <a:gd name="connsiteY71" fmla="*/ 1711325 h 1733559"/>
              <a:gd name="connsiteX72" fmla="*/ 2305534 w 3210409"/>
              <a:gd name="connsiteY72" fmla="*/ 1730375 h 1733559"/>
              <a:gd name="connsiteX73" fmla="*/ 2286485 w 3210409"/>
              <a:gd name="connsiteY73" fmla="*/ 1711326 h 1733559"/>
              <a:gd name="connsiteX74" fmla="*/ 2264259 w 3210409"/>
              <a:gd name="connsiteY74" fmla="*/ 1708150 h 1733559"/>
              <a:gd name="connsiteX75" fmla="*/ 2226159 w 3210409"/>
              <a:gd name="connsiteY75" fmla="*/ 1685925 h 1733559"/>
              <a:gd name="connsiteX76" fmla="*/ 2207109 w 3210409"/>
              <a:gd name="connsiteY76" fmla="*/ 1657350 h 1733559"/>
              <a:gd name="connsiteX77" fmla="*/ 2188059 w 3210409"/>
              <a:gd name="connsiteY77" fmla="*/ 1647825 h 1733559"/>
              <a:gd name="connsiteX78" fmla="*/ 2194409 w 3210409"/>
              <a:gd name="connsiteY78" fmla="*/ 1631950 h 1733559"/>
              <a:gd name="connsiteX79" fmla="*/ 2213459 w 3210409"/>
              <a:gd name="connsiteY79" fmla="*/ 1616075 h 1733559"/>
              <a:gd name="connsiteX80" fmla="*/ 2194409 w 3210409"/>
              <a:gd name="connsiteY80" fmla="*/ 1606550 h 1733559"/>
              <a:gd name="connsiteX81" fmla="*/ 2200759 w 3210409"/>
              <a:gd name="connsiteY81" fmla="*/ 1593850 h 1733559"/>
              <a:gd name="connsiteX82" fmla="*/ 2169009 w 3210409"/>
              <a:gd name="connsiteY82" fmla="*/ 1587500 h 1733559"/>
              <a:gd name="connsiteX83" fmla="*/ 2134084 w 3210409"/>
              <a:gd name="connsiteY83" fmla="*/ 1562100 h 1733559"/>
              <a:gd name="connsiteX84" fmla="*/ 2073759 w 3210409"/>
              <a:gd name="connsiteY84" fmla="*/ 1527175 h 1733559"/>
              <a:gd name="connsiteX85" fmla="*/ 2054709 w 3210409"/>
              <a:gd name="connsiteY85" fmla="*/ 1527175 h 1733559"/>
              <a:gd name="connsiteX86" fmla="*/ 2083284 w 3210409"/>
              <a:gd name="connsiteY86" fmla="*/ 1593850 h 1733559"/>
              <a:gd name="connsiteX87" fmla="*/ 2042009 w 3210409"/>
              <a:gd name="connsiteY87" fmla="*/ 1593850 h 1733559"/>
              <a:gd name="connsiteX88" fmla="*/ 2029309 w 3210409"/>
              <a:gd name="connsiteY88" fmla="*/ 1616075 h 1733559"/>
              <a:gd name="connsiteX89" fmla="*/ 2007084 w 3210409"/>
              <a:gd name="connsiteY89" fmla="*/ 1612900 h 1733559"/>
              <a:gd name="connsiteX90" fmla="*/ 1978509 w 3210409"/>
              <a:gd name="connsiteY90" fmla="*/ 1571625 h 1733559"/>
              <a:gd name="connsiteX91" fmla="*/ 1962634 w 3210409"/>
              <a:gd name="connsiteY91" fmla="*/ 1536700 h 1733559"/>
              <a:gd name="connsiteX92" fmla="*/ 1918184 w 3210409"/>
              <a:gd name="connsiteY92" fmla="*/ 1517650 h 1733559"/>
              <a:gd name="connsiteX93" fmla="*/ 1918184 w 3210409"/>
              <a:gd name="connsiteY93" fmla="*/ 1501775 h 1733559"/>
              <a:gd name="connsiteX94" fmla="*/ 1956284 w 3210409"/>
              <a:gd name="connsiteY94" fmla="*/ 1470025 h 1733559"/>
              <a:gd name="connsiteX95" fmla="*/ 1943584 w 3210409"/>
              <a:gd name="connsiteY95" fmla="*/ 1425575 h 1733559"/>
              <a:gd name="connsiteX96" fmla="*/ 1921359 w 3210409"/>
              <a:gd name="connsiteY96" fmla="*/ 1425575 h 1733559"/>
              <a:gd name="connsiteX97" fmla="*/ 1905484 w 3210409"/>
              <a:gd name="connsiteY97" fmla="*/ 1435100 h 1733559"/>
              <a:gd name="connsiteX98" fmla="*/ 1867384 w 3210409"/>
              <a:gd name="connsiteY98" fmla="*/ 1412875 h 1733559"/>
              <a:gd name="connsiteX99" fmla="*/ 1829284 w 3210409"/>
              <a:gd name="connsiteY99" fmla="*/ 1384300 h 1733559"/>
              <a:gd name="connsiteX100" fmla="*/ 1813409 w 3210409"/>
              <a:gd name="connsiteY100" fmla="*/ 1377950 h 1733559"/>
              <a:gd name="connsiteX101" fmla="*/ 1781659 w 3210409"/>
              <a:gd name="connsiteY101" fmla="*/ 1365250 h 1733559"/>
              <a:gd name="connsiteX102" fmla="*/ 1765784 w 3210409"/>
              <a:gd name="connsiteY102" fmla="*/ 1339850 h 1733559"/>
              <a:gd name="connsiteX103" fmla="*/ 1695934 w 3210409"/>
              <a:gd name="connsiteY103" fmla="*/ 1336675 h 1733559"/>
              <a:gd name="connsiteX104" fmla="*/ 1680059 w 3210409"/>
              <a:gd name="connsiteY104" fmla="*/ 1343025 h 1733559"/>
              <a:gd name="connsiteX105" fmla="*/ 1654659 w 3210409"/>
              <a:gd name="connsiteY105" fmla="*/ 1343025 h 1733559"/>
              <a:gd name="connsiteX106" fmla="*/ 1622909 w 3210409"/>
              <a:gd name="connsiteY106" fmla="*/ 1314450 h 1733559"/>
              <a:gd name="connsiteX107" fmla="*/ 1578459 w 3210409"/>
              <a:gd name="connsiteY107" fmla="*/ 1295400 h 1733559"/>
              <a:gd name="connsiteX108" fmla="*/ 1562584 w 3210409"/>
              <a:gd name="connsiteY108" fmla="*/ 1301750 h 1733559"/>
              <a:gd name="connsiteX109" fmla="*/ 1578459 w 3210409"/>
              <a:gd name="connsiteY109" fmla="*/ 1330325 h 1733559"/>
              <a:gd name="connsiteX110" fmla="*/ 1553059 w 3210409"/>
              <a:gd name="connsiteY110" fmla="*/ 1333500 h 1733559"/>
              <a:gd name="connsiteX111" fmla="*/ 1486384 w 3210409"/>
              <a:gd name="connsiteY111" fmla="*/ 1352550 h 1733559"/>
              <a:gd name="connsiteX112" fmla="*/ 1435584 w 3210409"/>
              <a:gd name="connsiteY112" fmla="*/ 1355725 h 1733559"/>
              <a:gd name="connsiteX113" fmla="*/ 1410184 w 3210409"/>
              <a:gd name="connsiteY113" fmla="*/ 1393825 h 1733559"/>
              <a:gd name="connsiteX114" fmla="*/ 1372084 w 3210409"/>
              <a:gd name="connsiteY114" fmla="*/ 1406525 h 1733559"/>
              <a:gd name="connsiteX115" fmla="*/ 1359384 w 3210409"/>
              <a:gd name="connsiteY115" fmla="*/ 1387475 h 1733559"/>
              <a:gd name="connsiteX116" fmla="*/ 1254609 w 3210409"/>
              <a:gd name="connsiteY116" fmla="*/ 1419225 h 1733559"/>
              <a:gd name="connsiteX117" fmla="*/ 1165709 w 3210409"/>
              <a:gd name="connsiteY117" fmla="*/ 1450975 h 1733559"/>
              <a:gd name="connsiteX118" fmla="*/ 1153009 w 3210409"/>
              <a:gd name="connsiteY118" fmla="*/ 1492250 h 1733559"/>
              <a:gd name="connsiteX119" fmla="*/ 1127609 w 3210409"/>
              <a:gd name="connsiteY119" fmla="*/ 1460500 h 1733559"/>
              <a:gd name="connsiteX120" fmla="*/ 1114909 w 3210409"/>
              <a:gd name="connsiteY120" fmla="*/ 1438275 h 1733559"/>
              <a:gd name="connsiteX121" fmla="*/ 1102209 w 3210409"/>
              <a:gd name="connsiteY121" fmla="*/ 1425575 h 1733559"/>
              <a:gd name="connsiteX122" fmla="*/ 1076809 w 3210409"/>
              <a:gd name="connsiteY122" fmla="*/ 1428750 h 1733559"/>
              <a:gd name="connsiteX123" fmla="*/ 1054584 w 3210409"/>
              <a:gd name="connsiteY123" fmla="*/ 1428750 h 1733559"/>
              <a:gd name="connsiteX124" fmla="*/ 1032359 w 3210409"/>
              <a:gd name="connsiteY124" fmla="*/ 1400175 h 1733559"/>
              <a:gd name="connsiteX125" fmla="*/ 994259 w 3210409"/>
              <a:gd name="connsiteY125" fmla="*/ 1397000 h 1733559"/>
              <a:gd name="connsiteX126" fmla="*/ 978384 w 3210409"/>
              <a:gd name="connsiteY126" fmla="*/ 1412875 h 1733559"/>
              <a:gd name="connsiteX127" fmla="*/ 965684 w 3210409"/>
              <a:gd name="connsiteY127" fmla="*/ 1422400 h 1733559"/>
              <a:gd name="connsiteX128" fmla="*/ 959334 w 3210409"/>
              <a:gd name="connsiteY128" fmla="*/ 1457325 h 1733559"/>
              <a:gd name="connsiteX129" fmla="*/ 933934 w 3210409"/>
              <a:gd name="connsiteY129" fmla="*/ 1476375 h 1733559"/>
              <a:gd name="connsiteX130" fmla="*/ 908534 w 3210409"/>
              <a:gd name="connsiteY130" fmla="*/ 1485900 h 1733559"/>
              <a:gd name="connsiteX131" fmla="*/ 895834 w 3210409"/>
              <a:gd name="connsiteY131" fmla="*/ 1498600 h 1733559"/>
              <a:gd name="connsiteX132" fmla="*/ 883134 w 3210409"/>
              <a:gd name="connsiteY132" fmla="*/ 1485900 h 1733559"/>
              <a:gd name="connsiteX133" fmla="*/ 879959 w 3210409"/>
              <a:gd name="connsiteY133" fmla="*/ 1466850 h 1733559"/>
              <a:gd name="connsiteX134" fmla="*/ 851384 w 3210409"/>
              <a:gd name="connsiteY134" fmla="*/ 1466850 h 1733559"/>
              <a:gd name="connsiteX135" fmla="*/ 848209 w 3210409"/>
              <a:gd name="connsiteY135" fmla="*/ 1438275 h 1733559"/>
              <a:gd name="connsiteX136" fmla="*/ 822809 w 3210409"/>
              <a:gd name="connsiteY136" fmla="*/ 1416050 h 1733559"/>
              <a:gd name="connsiteX137" fmla="*/ 797409 w 3210409"/>
              <a:gd name="connsiteY137" fmla="*/ 1371600 h 1733559"/>
              <a:gd name="connsiteX138" fmla="*/ 787884 w 3210409"/>
              <a:gd name="connsiteY138" fmla="*/ 1349375 h 1733559"/>
              <a:gd name="connsiteX139" fmla="*/ 749784 w 3210409"/>
              <a:gd name="connsiteY139" fmla="*/ 1358900 h 1733559"/>
              <a:gd name="connsiteX140" fmla="*/ 708509 w 3210409"/>
              <a:gd name="connsiteY140" fmla="*/ 1397000 h 1733559"/>
              <a:gd name="connsiteX141" fmla="*/ 676759 w 3210409"/>
              <a:gd name="connsiteY141" fmla="*/ 1403350 h 1733559"/>
              <a:gd name="connsiteX142" fmla="*/ 625959 w 3210409"/>
              <a:gd name="connsiteY142" fmla="*/ 1412875 h 1733559"/>
              <a:gd name="connsiteX143" fmla="*/ 645009 w 3210409"/>
              <a:gd name="connsiteY143" fmla="*/ 1425575 h 1733559"/>
              <a:gd name="connsiteX144" fmla="*/ 670409 w 3210409"/>
              <a:gd name="connsiteY144" fmla="*/ 1441450 h 1733559"/>
              <a:gd name="connsiteX145" fmla="*/ 635484 w 3210409"/>
              <a:gd name="connsiteY145" fmla="*/ 1460500 h 1733559"/>
              <a:gd name="connsiteX146" fmla="*/ 616434 w 3210409"/>
              <a:gd name="connsiteY146" fmla="*/ 1438275 h 1733559"/>
              <a:gd name="connsiteX147" fmla="*/ 591034 w 3210409"/>
              <a:gd name="connsiteY147" fmla="*/ 1431925 h 1733559"/>
              <a:gd name="connsiteX148" fmla="*/ 559284 w 3210409"/>
              <a:gd name="connsiteY148" fmla="*/ 1435100 h 1733559"/>
              <a:gd name="connsiteX149" fmla="*/ 556109 w 3210409"/>
              <a:gd name="connsiteY149" fmla="*/ 1419225 h 1733559"/>
              <a:gd name="connsiteX150" fmla="*/ 514834 w 3210409"/>
              <a:gd name="connsiteY150" fmla="*/ 1422400 h 1733559"/>
              <a:gd name="connsiteX151" fmla="*/ 483084 w 3210409"/>
              <a:gd name="connsiteY151" fmla="*/ 1431925 h 1733559"/>
              <a:gd name="connsiteX152" fmla="*/ 457684 w 3210409"/>
              <a:gd name="connsiteY152" fmla="*/ 1431925 h 1733559"/>
              <a:gd name="connsiteX153" fmla="*/ 425934 w 3210409"/>
              <a:gd name="connsiteY153" fmla="*/ 1431925 h 1733559"/>
              <a:gd name="connsiteX154" fmla="*/ 381484 w 3210409"/>
              <a:gd name="connsiteY154" fmla="*/ 1419225 h 1733559"/>
              <a:gd name="connsiteX155" fmla="*/ 343384 w 3210409"/>
              <a:gd name="connsiteY155" fmla="*/ 1428750 h 1733559"/>
              <a:gd name="connsiteX156" fmla="*/ 295759 w 3210409"/>
              <a:gd name="connsiteY156" fmla="*/ 1450975 h 1733559"/>
              <a:gd name="connsiteX157" fmla="*/ 254484 w 3210409"/>
              <a:gd name="connsiteY157" fmla="*/ 1466850 h 1733559"/>
              <a:gd name="connsiteX158" fmla="*/ 203684 w 3210409"/>
              <a:gd name="connsiteY158" fmla="*/ 1489075 h 1733559"/>
              <a:gd name="connsiteX159" fmla="*/ 143359 w 3210409"/>
              <a:gd name="connsiteY159" fmla="*/ 1517650 h 1733559"/>
              <a:gd name="connsiteX160" fmla="*/ 162409 w 3210409"/>
              <a:gd name="connsiteY160" fmla="*/ 1581150 h 1733559"/>
              <a:gd name="connsiteX161" fmla="*/ 127484 w 3210409"/>
              <a:gd name="connsiteY161" fmla="*/ 1562100 h 1733559"/>
              <a:gd name="connsiteX162" fmla="*/ 86209 w 3210409"/>
              <a:gd name="connsiteY162" fmla="*/ 1552575 h 1733559"/>
              <a:gd name="connsiteX163" fmla="*/ 83034 w 3210409"/>
              <a:gd name="connsiteY163" fmla="*/ 1530350 h 1733559"/>
              <a:gd name="connsiteX164" fmla="*/ 73509 w 3210409"/>
              <a:gd name="connsiteY164" fmla="*/ 1473200 h 1733559"/>
              <a:gd name="connsiteX165" fmla="*/ 57634 w 3210409"/>
              <a:gd name="connsiteY165" fmla="*/ 1463675 h 1733559"/>
              <a:gd name="connsiteX166" fmla="*/ 57634 w 3210409"/>
              <a:gd name="connsiteY166" fmla="*/ 1438275 h 1733559"/>
              <a:gd name="connsiteX167" fmla="*/ 76684 w 3210409"/>
              <a:gd name="connsiteY167" fmla="*/ 1397000 h 1733559"/>
              <a:gd name="connsiteX168" fmla="*/ 86209 w 3210409"/>
              <a:gd name="connsiteY168" fmla="*/ 1362075 h 1733559"/>
              <a:gd name="connsiteX169" fmla="*/ 70334 w 3210409"/>
              <a:gd name="connsiteY169" fmla="*/ 1339850 h 1733559"/>
              <a:gd name="connsiteX170" fmla="*/ 41759 w 3210409"/>
              <a:gd name="connsiteY170" fmla="*/ 1323975 h 1733559"/>
              <a:gd name="connsiteX171" fmla="*/ 19534 w 3210409"/>
              <a:gd name="connsiteY171" fmla="*/ 1263650 h 1733559"/>
              <a:gd name="connsiteX172" fmla="*/ 13184 w 3210409"/>
              <a:gd name="connsiteY172" fmla="*/ 1235075 h 1733559"/>
              <a:gd name="connsiteX173" fmla="*/ 484 w 3210409"/>
              <a:gd name="connsiteY173" fmla="*/ 1200150 h 1733559"/>
              <a:gd name="connsiteX174" fmla="*/ 3659 w 3210409"/>
              <a:gd name="connsiteY174" fmla="*/ 1171575 h 1733559"/>
              <a:gd name="connsiteX175" fmla="*/ 13184 w 3210409"/>
              <a:gd name="connsiteY175" fmla="*/ 1155700 h 1733559"/>
              <a:gd name="connsiteX176" fmla="*/ 13184 w 3210409"/>
              <a:gd name="connsiteY176" fmla="*/ 1130300 h 1733559"/>
              <a:gd name="connsiteX177" fmla="*/ 32234 w 3210409"/>
              <a:gd name="connsiteY177" fmla="*/ 1092200 h 1733559"/>
              <a:gd name="connsiteX178" fmla="*/ 25884 w 3210409"/>
              <a:gd name="connsiteY178" fmla="*/ 1057275 h 1733559"/>
              <a:gd name="connsiteX179" fmla="*/ 16359 w 3210409"/>
              <a:gd name="connsiteY179" fmla="*/ 1028700 h 1733559"/>
              <a:gd name="connsiteX180" fmla="*/ 35409 w 3210409"/>
              <a:gd name="connsiteY180" fmla="*/ 1016000 h 1733559"/>
              <a:gd name="connsiteX181" fmla="*/ 67159 w 3210409"/>
              <a:gd name="connsiteY181" fmla="*/ 977900 h 1733559"/>
              <a:gd name="connsiteX182" fmla="*/ 83034 w 3210409"/>
              <a:gd name="connsiteY182" fmla="*/ 965200 h 1733559"/>
              <a:gd name="connsiteX183" fmla="*/ 102084 w 3210409"/>
              <a:gd name="connsiteY183" fmla="*/ 920750 h 1733559"/>
              <a:gd name="connsiteX184" fmla="*/ 111609 w 3210409"/>
              <a:gd name="connsiteY184" fmla="*/ 895350 h 1733559"/>
              <a:gd name="connsiteX185" fmla="*/ 95734 w 3210409"/>
              <a:gd name="connsiteY185" fmla="*/ 796925 h 1733559"/>
              <a:gd name="connsiteX186" fmla="*/ 114784 w 3210409"/>
              <a:gd name="connsiteY186" fmla="*/ 758825 h 1733559"/>
              <a:gd name="connsiteX187" fmla="*/ 137009 w 3210409"/>
              <a:gd name="connsiteY187" fmla="*/ 749300 h 1733559"/>
              <a:gd name="connsiteX188" fmla="*/ 159234 w 3210409"/>
              <a:gd name="connsiteY188" fmla="*/ 752475 h 1733559"/>
              <a:gd name="connsiteX189" fmla="*/ 184634 w 3210409"/>
              <a:gd name="connsiteY189" fmla="*/ 765175 h 1733559"/>
              <a:gd name="connsiteX190" fmla="*/ 203684 w 3210409"/>
              <a:gd name="connsiteY190" fmla="*/ 774700 h 1733559"/>
              <a:gd name="connsiteX191" fmla="*/ 244959 w 3210409"/>
              <a:gd name="connsiteY191" fmla="*/ 774700 h 1733559"/>
              <a:gd name="connsiteX192" fmla="*/ 273534 w 3210409"/>
              <a:gd name="connsiteY192" fmla="*/ 771525 h 1733559"/>
              <a:gd name="connsiteX193" fmla="*/ 273534 w 3210409"/>
              <a:gd name="connsiteY193" fmla="*/ 749300 h 1733559"/>
              <a:gd name="connsiteX194" fmla="*/ 260834 w 3210409"/>
              <a:gd name="connsiteY194" fmla="*/ 736600 h 1733559"/>
              <a:gd name="connsiteX195" fmla="*/ 279884 w 3210409"/>
              <a:gd name="connsiteY195" fmla="*/ 717550 h 1733559"/>
              <a:gd name="connsiteX196" fmla="*/ 314809 w 3210409"/>
              <a:gd name="connsiteY196" fmla="*/ 704850 h 1733559"/>
              <a:gd name="connsiteX197" fmla="*/ 327509 w 3210409"/>
              <a:gd name="connsiteY197" fmla="*/ 695325 h 1733559"/>
              <a:gd name="connsiteX198" fmla="*/ 340209 w 3210409"/>
              <a:gd name="connsiteY198" fmla="*/ 676275 h 1733559"/>
              <a:gd name="connsiteX199" fmla="*/ 343384 w 3210409"/>
              <a:gd name="connsiteY199" fmla="*/ 631825 h 1733559"/>
              <a:gd name="connsiteX200" fmla="*/ 333859 w 3210409"/>
              <a:gd name="connsiteY200" fmla="*/ 619125 h 1733559"/>
              <a:gd name="connsiteX201" fmla="*/ 311634 w 3210409"/>
              <a:gd name="connsiteY201" fmla="*/ 600075 h 1733559"/>
              <a:gd name="connsiteX202" fmla="*/ 308459 w 3210409"/>
              <a:gd name="connsiteY202" fmla="*/ 571500 h 1733559"/>
              <a:gd name="connsiteX203" fmla="*/ 327509 w 3210409"/>
              <a:gd name="connsiteY203" fmla="*/ 549275 h 1733559"/>
              <a:gd name="connsiteX204" fmla="*/ 359259 w 3210409"/>
              <a:gd name="connsiteY204" fmla="*/ 549275 h 1733559"/>
              <a:gd name="connsiteX205" fmla="*/ 365609 w 3210409"/>
              <a:gd name="connsiteY205" fmla="*/ 498475 h 1733559"/>
              <a:gd name="connsiteX206" fmla="*/ 384659 w 3210409"/>
              <a:gd name="connsiteY206" fmla="*/ 466725 h 1733559"/>
              <a:gd name="connsiteX207" fmla="*/ 394184 w 3210409"/>
              <a:gd name="connsiteY207" fmla="*/ 438150 h 1733559"/>
              <a:gd name="connsiteX208" fmla="*/ 413234 w 3210409"/>
              <a:gd name="connsiteY208" fmla="*/ 425450 h 1733559"/>
              <a:gd name="connsiteX209" fmla="*/ 403709 w 3210409"/>
              <a:gd name="connsiteY209" fmla="*/ 400050 h 1733559"/>
              <a:gd name="connsiteX210" fmla="*/ 384659 w 3210409"/>
              <a:gd name="connsiteY210" fmla="*/ 387350 h 1733559"/>
              <a:gd name="connsiteX211" fmla="*/ 410059 w 3210409"/>
              <a:gd name="connsiteY211" fmla="*/ 371475 h 1733559"/>
              <a:gd name="connsiteX212" fmla="*/ 410059 w 3210409"/>
              <a:gd name="connsiteY212" fmla="*/ 342900 h 1733559"/>
              <a:gd name="connsiteX0" fmla="*/ 2934184 w 3210409"/>
              <a:gd name="connsiteY0" fmla="*/ 0 h 1733622"/>
              <a:gd name="connsiteX1" fmla="*/ 2975459 w 3210409"/>
              <a:gd name="connsiteY1" fmla="*/ 33337 h 1733622"/>
              <a:gd name="connsiteX2" fmla="*/ 3016734 w 3210409"/>
              <a:gd name="connsiteY2" fmla="*/ 107950 h 1733622"/>
              <a:gd name="connsiteX3" fmla="*/ 3087378 w 3210409"/>
              <a:gd name="connsiteY3" fmla="*/ 118269 h 1733622"/>
              <a:gd name="connsiteX4" fmla="*/ 3134209 w 3210409"/>
              <a:gd name="connsiteY4" fmla="*/ 152400 h 1733622"/>
              <a:gd name="connsiteX5" fmla="*/ 3178659 w 3210409"/>
              <a:gd name="connsiteY5" fmla="*/ 184150 h 1733622"/>
              <a:gd name="connsiteX6" fmla="*/ 3200884 w 3210409"/>
              <a:gd name="connsiteY6" fmla="*/ 215900 h 1733622"/>
              <a:gd name="connsiteX7" fmla="*/ 3194534 w 3210409"/>
              <a:gd name="connsiteY7" fmla="*/ 251619 h 1733622"/>
              <a:gd name="connsiteX8" fmla="*/ 3210409 w 3210409"/>
              <a:gd name="connsiteY8" fmla="*/ 301625 h 1733622"/>
              <a:gd name="connsiteX9" fmla="*/ 3194534 w 3210409"/>
              <a:gd name="connsiteY9" fmla="*/ 333375 h 1733622"/>
              <a:gd name="connsiteX10" fmla="*/ 3191359 w 3210409"/>
              <a:gd name="connsiteY10" fmla="*/ 374650 h 1733622"/>
              <a:gd name="connsiteX11" fmla="*/ 3207234 w 3210409"/>
              <a:gd name="connsiteY11" fmla="*/ 396875 h 1733622"/>
              <a:gd name="connsiteX12" fmla="*/ 3185803 w 3210409"/>
              <a:gd name="connsiteY12" fmla="*/ 440531 h 1733622"/>
              <a:gd name="connsiteX13" fmla="*/ 3178659 w 3210409"/>
              <a:gd name="connsiteY13" fmla="*/ 460375 h 1733622"/>
              <a:gd name="connsiteX14" fmla="*/ 3191359 w 3210409"/>
              <a:gd name="connsiteY14" fmla="*/ 527050 h 1733622"/>
              <a:gd name="connsiteX15" fmla="*/ 3184215 w 3210409"/>
              <a:gd name="connsiteY15" fmla="*/ 554831 h 1733622"/>
              <a:gd name="connsiteX16" fmla="*/ 3157228 w 3210409"/>
              <a:gd name="connsiteY16" fmla="*/ 578644 h 1733622"/>
              <a:gd name="connsiteX17" fmla="*/ 3123891 w 3210409"/>
              <a:gd name="connsiteY17" fmla="*/ 596107 h 1733622"/>
              <a:gd name="connsiteX18" fmla="*/ 3083409 w 3210409"/>
              <a:gd name="connsiteY18" fmla="*/ 609600 h 1733622"/>
              <a:gd name="connsiteX19" fmla="*/ 3064359 w 3210409"/>
              <a:gd name="connsiteY19" fmla="*/ 638175 h 1733622"/>
              <a:gd name="connsiteX20" fmla="*/ 3023084 w 3210409"/>
              <a:gd name="connsiteY20" fmla="*/ 676275 h 1733622"/>
              <a:gd name="connsiteX21" fmla="*/ 2994509 w 3210409"/>
              <a:gd name="connsiteY21" fmla="*/ 682625 h 1733622"/>
              <a:gd name="connsiteX22" fmla="*/ 2937359 w 3210409"/>
              <a:gd name="connsiteY22" fmla="*/ 673100 h 1733622"/>
              <a:gd name="connsiteX23" fmla="*/ 2896085 w 3210409"/>
              <a:gd name="connsiteY23" fmla="*/ 680244 h 1733622"/>
              <a:gd name="connsiteX24" fmla="*/ 2877034 w 3210409"/>
              <a:gd name="connsiteY24" fmla="*/ 701675 h 1733622"/>
              <a:gd name="connsiteX25" fmla="*/ 2823059 w 3210409"/>
              <a:gd name="connsiteY25" fmla="*/ 730250 h 1733622"/>
              <a:gd name="connsiteX26" fmla="*/ 2788134 w 3210409"/>
              <a:gd name="connsiteY26" fmla="*/ 746125 h 1733622"/>
              <a:gd name="connsiteX27" fmla="*/ 2756384 w 3210409"/>
              <a:gd name="connsiteY27" fmla="*/ 727075 h 1733622"/>
              <a:gd name="connsiteX28" fmla="*/ 2737334 w 3210409"/>
              <a:gd name="connsiteY28" fmla="*/ 749300 h 1733622"/>
              <a:gd name="connsiteX29" fmla="*/ 2708759 w 3210409"/>
              <a:gd name="connsiteY29" fmla="*/ 774700 h 1733622"/>
              <a:gd name="connsiteX30" fmla="*/ 2680184 w 3210409"/>
              <a:gd name="connsiteY30" fmla="*/ 758825 h 1733622"/>
              <a:gd name="connsiteX31" fmla="*/ 2661134 w 3210409"/>
              <a:gd name="connsiteY31" fmla="*/ 787400 h 1733622"/>
              <a:gd name="connsiteX32" fmla="*/ 2629384 w 3210409"/>
              <a:gd name="connsiteY32" fmla="*/ 784225 h 1733622"/>
              <a:gd name="connsiteX33" fmla="*/ 2629384 w 3210409"/>
              <a:gd name="connsiteY33" fmla="*/ 771525 h 1733622"/>
              <a:gd name="connsiteX34" fmla="*/ 2600809 w 3210409"/>
              <a:gd name="connsiteY34" fmla="*/ 771525 h 1733622"/>
              <a:gd name="connsiteX35" fmla="*/ 2581759 w 3210409"/>
              <a:gd name="connsiteY35" fmla="*/ 762000 h 1733622"/>
              <a:gd name="connsiteX36" fmla="*/ 2559534 w 3210409"/>
              <a:gd name="connsiteY36" fmla="*/ 768350 h 1733622"/>
              <a:gd name="connsiteX37" fmla="*/ 2492859 w 3210409"/>
              <a:gd name="connsiteY37" fmla="*/ 803275 h 1733622"/>
              <a:gd name="connsiteX38" fmla="*/ 2472223 w 3210409"/>
              <a:gd name="connsiteY38" fmla="*/ 813594 h 1733622"/>
              <a:gd name="connsiteX39" fmla="*/ 2470634 w 3210409"/>
              <a:gd name="connsiteY39" fmla="*/ 841375 h 1733622"/>
              <a:gd name="connsiteX40" fmla="*/ 2432534 w 3210409"/>
              <a:gd name="connsiteY40" fmla="*/ 863600 h 1733622"/>
              <a:gd name="connsiteX41" fmla="*/ 2413484 w 3210409"/>
              <a:gd name="connsiteY41" fmla="*/ 879475 h 1733622"/>
              <a:gd name="connsiteX42" fmla="*/ 2410309 w 3210409"/>
              <a:gd name="connsiteY42" fmla="*/ 904875 h 1733622"/>
              <a:gd name="connsiteX43" fmla="*/ 2365859 w 3210409"/>
              <a:gd name="connsiteY43" fmla="*/ 908050 h 1733622"/>
              <a:gd name="connsiteX44" fmla="*/ 2362684 w 3210409"/>
              <a:gd name="connsiteY44" fmla="*/ 946150 h 1733622"/>
              <a:gd name="connsiteX45" fmla="*/ 2349984 w 3210409"/>
              <a:gd name="connsiteY45" fmla="*/ 971550 h 1733622"/>
              <a:gd name="connsiteX46" fmla="*/ 2330934 w 3210409"/>
              <a:gd name="connsiteY46" fmla="*/ 981075 h 1733622"/>
              <a:gd name="connsiteX47" fmla="*/ 2296009 w 3210409"/>
              <a:gd name="connsiteY47" fmla="*/ 981075 h 1733622"/>
              <a:gd name="connsiteX48" fmla="*/ 2286484 w 3210409"/>
              <a:gd name="connsiteY48" fmla="*/ 1012825 h 1733622"/>
              <a:gd name="connsiteX49" fmla="*/ 2267434 w 3210409"/>
              <a:gd name="connsiteY49" fmla="*/ 1031875 h 1733622"/>
              <a:gd name="connsiteX50" fmla="*/ 2238859 w 3210409"/>
              <a:gd name="connsiteY50" fmla="*/ 1050925 h 1733622"/>
              <a:gd name="connsiteX51" fmla="*/ 2238859 w 3210409"/>
              <a:gd name="connsiteY51" fmla="*/ 1069975 h 1733622"/>
              <a:gd name="connsiteX52" fmla="*/ 2287278 w 3210409"/>
              <a:gd name="connsiteY52" fmla="*/ 1117600 h 1733622"/>
              <a:gd name="connsiteX53" fmla="*/ 2305534 w 3210409"/>
              <a:gd name="connsiteY53" fmla="*/ 1165225 h 1733622"/>
              <a:gd name="connsiteX54" fmla="*/ 2311884 w 3210409"/>
              <a:gd name="connsiteY54" fmla="*/ 1187450 h 1733622"/>
              <a:gd name="connsiteX55" fmla="*/ 2302359 w 3210409"/>
              <a:gd name="connsiteY55" fmla="*/ 1193800 h 1733622"/>
              <a:gd name="connsiteX56" fmla="*/ 2334109 w 3210409"/>
              <a:gd name="connsiteY56" fmla="*/ 1209675 h 1733622"/>
              <a:gd name="connsiteX57" fmla="*/ 2355540 w 3210409"/>
              <a:gd name="connsiteY57" fmla="*/ 1285875 h 1733622"/>
              <a:gd name="connsiteX58" fmla="*/ 2369034 w 3210409"/>
              <a:gd name="connsiteY58" fmla="*/ 1343025 h 1733622"/>
              <a:gd name="connsiteX59" fmla="*/ 2388084 w 3210409"/>
              <a:gd name="connsiteY59" fmla="*/ 1364457 h 1733622"/>
              <a:gd name="connsiteX60" fmla="*/ 2423009 w 3210409"/>
              <a:gd name="connsiteY60" fmla="*/ 1406525 h 1733622"/>
              <a:gd name="connsiteX61" fmla="*/ 2436503 w 3210409"/>
              <a:gd name="connsiteY61" fmla="*/ 1435100 h 1733622"/>
              <a:gd name="connsiteX62" fmla="*/ 2492859 w 3210409"/>
              <a:gd name="connsiteY62" fmla="*/ 1473200 h 1733622"/>
              <a:gd name="connsiteX63" fmla="*/ 2508734 w 3210409"/>
              <a:gd name="connsiteY63" fmla="*/ 1506537 h 1733622"/>
              <a:gd name="connsiteX64" fmla="*/ 2496034 w 3210409"/>
              <a:gd name="connsiteY64" fmla="*/ 1562100 h 1733622"/>
              <a:gd name="connsiteX65" fmla="*/ 2522229 w 3210409"/>
              <a:gd name="connsiteY65" fmla="*/ 1566069 h 1733622"/>
              <a:gd name="connsiteX66" fmla="*/ 2542865 w 3210409"/>
              <a:gd name="connsiteY66" fmla="*/ 1601787 h 1733622"/>
              <a:gd name="connsiteX67" fmla="*/ 2550804 w 3210409"/>
              <a:gd name="connsiteY67" fmla="*/ 1680369 h 1733622"/>
              <a:gd name="connsiteX68" fmla="*/ 2488096 w 3210409"/>
              <a:gd name="connsiteY68" fmla="*/ 1715294 h 1733622"/>
              <a:gd name="connsiteX69" fmla="*/ 2467460 w 3210409"/>
              <a:gd name="connsiteY69" fmla="*/ 1723232 h 1733622"/>
              <a:gd name="connsiteX70" fmla="*/ 2457934 w 3210409"/>
              <a:gd name="connsiteY70" fmla="*/ 1733550 h 1733622"/>
              <a:gd name="connsiteX71" fmla="*/ 2378559 w 3210409"/>
              <a:gd name="connsiteY71" fmla="*/ 1717675 h 1733622"/>
              <a:gd name="connsiteX72" fmla="*/ 2318234 w 3210409"/>
              <a:gd name="connsiteY72" fmla="*/ 1711325 h 1733622"/>
              <a:gd name="connsiteX73" fmla="*/ 2305534 w 3210409"/>
              <a:gd name="connsiteY73" fmla="*/ 1730375 h 1733622"/>
              <a:gd name="connsiteX74" fmla="*/ 2286485 w 3210409"/>
              <a:gd name="connsiteY74" fmla="*/ 1711326 h 1733622"/>
              <a:gd name="connsiteX75" fmla="*/ 2264259 w 3210409"/>
              <a:gd name="connsiteY75" fmla="*/ 1708150 h 1733622"/>
              <a:gd name="connsiteX76" fmla="*/ 2226159 w 3210409"/>
              <a:gd name="connsiteY76" fmla="*/ 1685925 h 1733622"/>
              <a:gd name="connsiteX77" fmla="*/ 2207109 w 3210409"/>
              <a:gd name="connsiteY77" fmla="*/ 1657350 h 1733622"/>
              <a:gd name="connsiteX78" fmla="*/ 2188059 w 3210409"/>
              <a:gd name="connsiteY78" fmla="*/ 1647825 h 1733622"/>
              <a:gd name="connsiteX79" fmla="*/ 2194409 w 3210409"/>
              <a:gd name="connsiteY79" fmla="*/ 1631950 h 1733622"/>
              <a:gd name="connsiteX80" fmla="*/ 2213459 w 3210409"/>
              <a:gd name="connsiteY80" fmla="*/ 1616075 h 1733622"/>
              <a:gd name="connsiteX81" fmla="*/ 2194409 w 3210409"/>
              <a:gd name="connsiteY81" fmla="*/ 1606550 h 1733622"/>
              <a:gd name="connsiteX82" fmla="*/ 2200759 w 3210409"/>
              <a:gd name="connsiteY82" fmla="*/ 1593850 h 1733622"/>
              <a:gd name="connsiteX83" fmla="*/ 2169009 w 3210409"/>
              <a:gd name="connsiteY83" fmla="*/ 1587500 h 1733622"/>
              <a:gd name="connsiteX84" fmla="*/ 2134084 w 3210409"/>
              <a:gd name="connsiteY84" fmla="*/ 1562100 h 1733622"/>
              <a:gd name="connsiteX85" fmla="*/ 2073759 w 3210409"/>
              <a:gd name="connsiteY85" fmla="*/ 1527175 h 1733622"/>
              <a:gd name="connsiteX86" fmla="*/ 2054709 w 3210409"/>
              <a:gd name="connsiteY86" fmla="*/ 1527175 h 1733622"/>
              <a:gd name="connsiteX87" fmla="*/ 2083284 w 3210409"/>
              <a:gd name="connsiteY87" fmla="*/ 1593850 h 1733622"/>
              <a:gd name="connsiteX88" fmla="*/ 2042009 w 3210409"/>
              <a:gd name="connsiteY88" fmla="*/ 1593850 h 1733622"/>
              <a:gd name="connsiteX89" fmla="*/ 2029309 w 3210409"/>
              <a:gd name="connsiteY89" fmla="*/ 1616075 h 1733622"/>
              <a:gd name="connsiteX90" fmla="*/ 2007084 w 3210409"/>
              <a:gd name="connsiteY90" fmla="*/ 1612900 h 1733622"/>
              <a:gd name="connsiteX91" fmla="*/ 1978509 w 3210409"/>
              <a:gd name="connsiteY91" fmla="*/ 1571625 h 1733622"/>
              <a:gd name="connsiteX92" fmla="*/ 1962634 w 3210409"/>
              <a:gd name="connsiteY92" fmla="*/ 1536700 h 1733622"/>
              <a:gd name="connsiteX93" fmla="*/ 1918184 w 3210409"/>
              <a:gd name="connsiteY93" fmla="*/ 1517650 h 1733622"/>
              <a:gd name="connsiteX94" fmla="*/ 1918184 w 3210409"/>
              <a:gd name="connsiteY94" fmla="*/ 1501775 h 1733622"/>
              <a:gd name="connsiteX95" fmla="*/ 1956284 w 3210409"/>
              <a:gd name="connsiteY95" fmla="*/ 1470025 h 1733622"/>
              <a:gd name="connsiteX96" fmla="*/ 1943584 w 3210409"/>
              <a:gd name="connsiteY96" fmla="*/ 1425575 h 1733622"/>
              <a:gd name="connsiteX97" fmla="*/ 1921359 w 3210409"/>
              <a:gd name="connsiteY97" fmla="*/ 1425575 h 1733622"/>
              <a:gd name="connsiteX98" fmla="*/ 1905484 w 3210409"/>
              <a:gd name="connsiteY98" fmla="*/ 1435100 h 1733622"/>
              <a:gd name="connsiteX99" fmla="*/ 1867384 w 3210409"/>
              <a:gd name="connsiteY99" fmla="*/ 1412875 h 1733622"/>
              <a:gd name="connsiteX100" fmla="*/ 1829284 w 3210409"/>
              <a:gd name="connsiteY100" fmla="*/ 1384300 h 1733622"/>
              <a:gd name="connsiteX101" fmla="*/ 1813409 w 3210409"/>
              <a:gd name="connsiteY101" fmla="*/ 1377950 h 1733622"/>
              <a:gd name="connsiteX102" fmla="*/ 1781659 w 3210409"/>
              <a:gd name="connsiteY102" fmla="*/ 1365250 h 1733622"/>
              <a:gd name="connsiteX103" fmla="*/ 1765784 w 3210409"/>
              <a:gd name="connsiteY103" fmla="*/ 1339850 h 1733622"/>
              <a:gd name="connsiteX104" fmla="*/ 1695934 w 3210409"/>
              <a:gd name="connsiteY104" fmla="*/ 1336675 h 1733622"/>
              <a:gd name="connsiteX105" fmla="*/ 1680059 w 3210409"/>
              <a:gd name="connsiteY105" fmla="*/ 1343025 h 1733622"/>
              <a:gd name="connsiteX106" fmla="*/ 1654659 w 3210409"/>
              <a:gd name="connsiteY106" fmla="*/ 1343025 h 1733622"/>
              <a:gd name="connsiteX107" fmla="*/ 1622909 w 3210409"/>
              <a:gd name="connsiteY107" fmla="*/ 1314450 h 1733622"/>
              <a:gd name="connsiteX108" fmla="*/ 1578459 w 3210409"/>
              <a:gd name="connsiteY108" fmla="*/ 1295400 h 1733622"/>
              <a:gd name="connsiteX109" fmla="*/ 1562584 w 3210409"/>
              <a:gd name="connsiteY109" fmla="*/ 1301750 h 1733622"/>
              <a:gd name="connsiteX110" fmla="*/ 1578459 w 3210409"/>
              <a:gd name="connsiteY110" fmla="*/ 1330325 h 1733622"/>
              <a:gd name="connsiteX111" fmla="*/ 1553059 w 3210409"/>
              <a:gd name="connsiteY111" fmla="*/ 1333500 h 1733622"/>
              <a:gd name="connsiteX112" fmla="*/ 1486384 w 3210409"/>
              <a:gd name="connsiteY112" fmla="*/ 1352550 h 1733622"/>
              <a:gd name="connsiteX113" fmla="*/ 1435584 w 3210409"/>
              <a:gd name="connsiteY113" fmla="*/ 1355725 h 1733622"/>
              <a:gd name="connsiteX114" fmla="*/ 1410184 w 3210409"/>
              <a:gd name="connsiteY114" fmla="*/ 1393825 h 1733622"/>
              <a:gd name="connsiteX115" fmla="*/ 1372084 w 3210409"/>
              <a:gd name="connsiteY115" fmla="*/ 1406525 h 1733622"/>
              <a:gd name="connsiteX116" fmla="*/ 1359384 w 3210409"/>
              <a:gd name="connsiteY116" fmla="*/ 1387475 h 1733622"/>
              <a:gd name="connsiteX117" fmla="*/ 1254609 w 3210409"/>
              <a:gd name="connsiteY117" fmla="*/ 1419225 h 1733622"/>
              <a:gd name="connsiteX118" fmla="*/ 1165709 w 3210409"/>
              <a:gd name="connsiteY118" fmla="*/ 1450975 h 1733622"/>
              <a:gd name="connsiteX119" fmla="*/ 1153009 w 3210409"/>
              <a:gd name="connsiteY119" fmla="*/ 1492250 h 1733622"/>
              <a:gd name="connsiteX120" fmla="*/ 1127609 w 3210409"/>
              <a:gd name="connsiteY120" fmla="*/ 1460500 h 1733622"/>
              <a:gd name="connsiteX121" fmla="*/ 1114909 w 3210409"/>
              <a:gd name="connsiteY121" fmla="*/ 1438275 h 1733622"/>
              <a:gd name="connsiteX122" fmla="*/ 1102209 w 3210409"/>
              <a:gd name="connsiteY122" fmla="*/ 1425575 h 1733622"/>
              <a:gd name="connsiteX123" fmla="*/ 1076809 w 3210409"/>
              <a:gd name="connsiteY123" fmla="*/ 1428750 h 1733622"/>
              <a:gd name="connsiteX124" fmla="*/ 1054584 w 3210409"/>
              <a:gd name="connsiteY124" fmla="*/ 1428750 h 1733622"/>
              <a:gd name="connsiteX125" fmla="*/ 1032359 w 3210409"/>
              <a:gd name="connsiteY125" fmla="*/ 1400175 h 1733622"/>
              <a:gd name="connsiteX126" fmla="*/ 994259 w 3210409"/>
              <a:gd name="connsiteY126" fmla="*/ 1397000 h 1733622"/>
              <a:gd name="connsiteX127" fmla="*/ 978384 w 3210409"/>
              <a:gd name="connsiteY127" fmla="*/ 1412875 h 1733622"/>
              <a:gd name="connsiteX128" fmla="*/ 965684 w 3210409"/>
              <a:gd name="connsiteY128" fmla="*/ 1422400 h 1733622"/>
              <a:gd name="connsiteX129" fmla="*/ 959334 w 3210409"/>
              <a:gd name="connsiteY129" fmla="*/ 1457325 h 1733622"/>
              <a:gd name="connsiteX130" fmla="*/ 933934 w 3210409"/>
              <a:gd name="connsiteY130" fmla="*/ 1476375 h 1733622"/>
              <a:gd name="connsiteX131" fmla="*/ 908534 w 3210409"/>
              <a:gd name="connsiteY131" fmla="*/ 1485900 h 1733622"/>
              <a:gd name="connsiteX132" fmla="*/ 895834 w 3210409"/>
              <a:gd name="connsiteY132" fmla="*/ 1498600 h 1733622"/>
              <a:gd name="connsiteX133" fmla="*/ 883134 w 3210409"/>
              <a:gd name="connsiteY133" fmla="*/ 1485900 h 1733622"/>
              <a:gd name="connsiteX134" fmla="*/ 879959 w 3210409"/>
              <a:gd name="connsiteY134" fmla="*/ 1466850 h 1733622"/>
              <a:gd name="connsiteX135" fmla="*/ 851384 w 3210409"/>
              <a:gd name="connsiteY135" fmla="*/ 1466850 h 1733622"/>
              <a:gd name="connsiteX136" fmla="*/ 848209 w 3210409"/>
              <a:gd name="connsiteY136" fmla="*/ 1438275 h 1733622"/>
              <a:gd name="connsiteX137" fmla="*/ 822809 w 3210409"/>
              <a:gd name="connsiteY137" fmla="*/ 1416050 h 1733622"/>
              <a:gd name="connsiteX138" fmla="*/ 797409 w 3210409"/>
              <a:gd name="connsiteY138" fmla="*/ 1371600 h 1733622"/>
              <a:gd name="connsiteX139" fmla="*/ 787884 w 3210409"/>
              <a:gd name="connsiteY139" fmla="*/ 1349375 h 1733622"/>
              <a:gd name="connsiteX140" fmla="*/ 749784 w 3210409"/>
              <a:gd name="connsiteY140" fmla="*/ 1358900 h 1733622"/>
              <a:gd name="connsiteX141" fmla="*/ 708509 w 3210409"/>
              <a:gd name="connsiteY141" fmla="*/ 1397000 h 1733622"/>
              <a:gd name="connsiteX142" fmla="*/ 676759 w 3210409"/>
              <a:gd name="connsiteY142" fmla="*/ 1403350 h 1733622"/>
              <a:gd name="connsiteX143" fmla="*/ 625959 w 3210409"/>
              <a:gd name="connsiteY143" fmla="*/ 1412875 h 1733622"/>
              <a:gd name="connsiteX144" fmla="*/ 645009 w 3210409"/>
              <a:gd name="connsiteY144" fmla="*/ 1425575 h 1733622"/>
              <a:gd name="connsiteX145" fmla="*/ 670409 w 3210409"/>
              <a:gd name="connsiteY145" fmla="*/ 1441450 h 1733622"/>
              <a:gd name="connsiteX146" fmla="*/ 635484 w 3210409"/>
              <a:gd name="connsiteY146" fmla="*/ 1460500 h 1733622"/>
              <a:gd name="connsiteX147" fmla="*/ 616434 w 3210409"/>
              <a:gd name="connsiteY147" fmla="*/ 1438275 h 1733622"/>
              <a:gd name="connsiteX148" fmla="*/ 591034 w 3210409"/>
              <a:gd name="connsiteY148" fmla="*/ 1431925 h 1733622"/>
              <a:gd name="connsiteX149" fmla="*/ 559284 w 3210409"/>
              <a:gd name="connsiteY149" fmla="*/ 1435100 h 1733622"/>
              <a:gd name="connsiteX150" fmla="*/ 556109 w 3210409"/>
              <a:gd name="connsiteY150" fmla="*/ 1419225 h 1733622"/>
              <a:gd name="connsiteX151" fmla="*/ 514834 w 3210409"/>
              <a:gd name="connsiteY151" fmla="*/ 1422400 h 1733622"/>
              <a:gd name="connsiteX152" fmla="*/ 483084 w 3210409"/>
              <a:gd name="connsiteY152" fmla="*/ 1431925 h 1733622"/>
              <a:gd name="connsiteX153" fmla="*/ 457684 w 3210409"/>
              <a:gd name="connsiteY153" fmla="*/ 1431925 h 1733622"/>
              <a:gd name="connsiteX154" fmla="*/ 425934 w 3210409"/>
              <a:gd name="connsiteY154" fmla="*/ 1431925 h 1733622"/>
              <a:gd name="connsiteX155" fmla="*/ 381484 w 3210409"/>
              <a:gd name="connsiteY155" fmla="*/ 1419225 h 1733622"/>
              <a:gd name="connsiteX156" fmla="*/ 343384 w 3210409"/>
              <a:gd name="connsiteY156" fmla="*/ 1428750 h 1733622"/>
              <a:gd name="connsiteX157" fmla="*/ 295759 w 3210409"/>
              <a:gd name="connsiteY157" fmla="*/ 1450975 h 1733622"/>
              <a:gd name="connsiteX158" fmla="*/ 254484 w 3210409"/>
              <a:gd name="connsiteY158" fmla="*/ 1466850 h 1733622"/>
              <a:gd name="connsiteX159" fmla="*/ 203684 w 3210409"/>
              <a:gd name="connsiteY159" fmla="*/ 1489075 h 1733622"/>
              <a:gd name="connsiteX160" fmla="*/ 143359 w 3210409"/>
              <a:gd name="connsiteY160" fmla="*/ 1517650 h 1733622"/>
              <a:gd name="connsiteX161" fmla="*/ 162409 w 3210409"/>
              <a:gd name="connsiteY161" fmla="*/ 1581150 h 1733622"/>
              <a:gd name="connsiteX162" fmla="*/ 127484 w 3210409"/>
              <a:gd name="connsiteY162" fmla="*/ 1562100 h 1733622"/>
              <a:gd name="connsiteX163" fmla="*/ 86209 w 3210409"/>
              <a:gd name="connsiteY163" fmla="*/ 1552575 h 1733622"/>
              <a:gd name="connsiteX164" fmla="*/ 83034 w 3210409"/>
              <a:gd name="connsiteY164" fmla="*/ 1530350 h 1733622"/>
              <a:gd name="connsiteX165" fmla="*/ 73509 w 3210409"/>
              <a:gd name="connsiteY165" fmla="*/ 1473200 h 1733622"/>
              <a:gd name="connsiteX166" fmla="*/ 57634 w 3210409"/>
              <a:gd name="connsiteY166" fmla="*/ 1463675 h 1733622"/>
              <a:gd name="connsiteX167" fmla="*/ 57634 w 3210409"/>
              <a:gd name="connsiteY167" fmla="*/ 1438275 h 1733622"/>
              <a:gd name="connsiteX168" fmla="*/ 76684 w 3210409"/>
              <a:gd name="connsiteY168" fmla="*/ 1397000 h 1733622"/>
              <a:gd name="connsiteX169" fmla="*/ 86209 w 3210409"/>
              <a:gd name="connsiteY169" fmla="*/ 1362075 h 1733622"/>
              <a:gd name="connsiteX170" fmla="*/ 70334 w 3210409"/>
              <a:gd name="connsiteY170" fmla="*/ 1339850 h 1733622"/>
              <a:gd name="connsiteX171" fmla="*/ 41759 w 3210409"/>
              <a:gd name="connsiteY171" fmla="*/ 1323975 h 1733622"/>
              <a:gd name="connsiteX172" fmla="*/ 19534 w 3210409"/>
              <a:gd name="connsiteY172" fmla="*/ 1263650 h 1733622"/>
              <a:gd name="connsiteX173" fmla="*/ 13184 w 3210409"/>
              <a:gd name="connsiteY173" fmla="*/ 1235075 h 1733622"/>
              <a:gd name="connsiteX174" fmla="*/ 484 w 3210409"/>
              <a:gd name="connsiteY174" fmla="*/ 1200150 h 1733622"/>
              <a:gd name="connsiteX175" fmla="*/ 3659 w 3210409"/>
              <a:gd name="connsiteY175" fmla="*/ 1171575 h 1733622"/>
              <a:gd name="connsiteX176" fmla="*/ 13184 w 3210409"/>
              <a:gd name="connsiteY176" fmla="*/ 1155700 h 1733622"/>
              <a:gd name="connsiteX177" fmla="*/ 13184 w 3210409"/>
              <a:gd name="connsiteY177" fmla="*/ 1130300 h 1733622"/>
              <a:gd name="connsiteX178" fmla="*/ 32234 w 3210409"/>
              <a:gd name="connsiteY178" fmla="*/ 1092200 h 1733622"/>
              <a:gd name="connsiteX179" fmla="*/ 25884 w 3210409"/>
              <a:gd name="connsiteY179" fmla="*/ 1057275 h 1733622"/>
              <a:gd name="connsiteX180" fmla="*/ 16359 w 3210409"/>
              <a:gd name="connsiteY180" fmla="*/ 1028700 h 1733622"/>
              <a:gd name="connsiteX181" fmla="*/ 35409 w 3210409"/>
              <a:gd name="connsiteY181" fmla="*/ 1016000 h 1733622"/>
              <a:gd name="connsiteX182" fmla="*/ 67159 w 3210409"/>
              <a:gd name="connsiteY182" fmla="*/ 977900 h 1733622"/>
              <a:gd name="connsiteX183" fmla="*/ 83034 w 3210409"/>
              <a:gd name="connsiteY183" fmla="*/ 965200 h 1733622"/>
              <a:gd name="connsiteX184" fmla="*/ 102084 w 3210409"/>
              <a:gd name="connsiteY184" fmla="*/ 920750 h 1733622"/>
              <a:gd name="connsiteX185" fmla="*/ 111609 w 3210409"/>
              <a:gd name="connsiteY185" fmla="*/ 895350 h 1733622"/>
              <a:gd name="connsiteX186" fmla="*/ 95734 w 3210409"/>
              <a:gd name="connsiteY186" fmla="*/ 796925 h 1733622"/>
              <a:gd name="connsiteX187" fmla="*/ 114784 w 3210409"/>
              <a:gd name="connsiteY187" fmla="*/ 758825 h 1733622"/>
              <a:gd name="connsiteX188" fmla="*/ 137009 w 3210409"/>
              <a:gd name="connsiteY188" fmla="*/ 749300 h 1733622"/>
              <a:gd name="connsiteX189" fmla="*/ 159234 w 3210409"/>
              <a:gd name="connsiteY189" fmla="*/ 752475 h 1733622"/>
              <a:gd name="connsiteX190" fmla="*/ 184634 w 3210409"/>
              <a:gd name="connsiteY190" fmla="*/ 765175 h 1733622"/>
              <a:gd name="connsiteX191" fmla="*/ 203684 w 3210409"/>
              <a:gd name="connsiteY191" fmla="*/ 774700 h 1733622"/>
              <a:gd name="connsiteX192" fmla="*/ 244959 w 3210409"/>
              <a:gd name="connsiteY192" fmla="*/ 774700 h 1733622"/>
              <a:gd name="connsiteX193" fmla="*/ 273534 w 3210409"/>
              <a:gd name="connsiteY193" fmla="*/ 771525 h 1733622"/>
              <a:gd name="connsiteX194" fmla="*/ 273534 w 3210409"/>
              <a:gd name="connsiteY194" fmla="*/ 749300 h 1733622"/>
              <a:gd name="connsiteX195" fmla="*/ 260834 w 3210409"/>
              <a:gd name="connsiteY195" fmla="*/ 736600 h 1733622"/>
              <a:gd name="connsiteX196" fmla="*/ 279884 w 3210409"/>
              <a:gd name="connsiteY196" fmla="*/ 717550 h 1733622"/>
              <a:gd name="connsiteX197" fmla="*/ 314809 w 3210409"/>
              <a:gd name="connsiteY197" fmla="*/ 704850 h 1733622"/>
              <a:gd name="connsiteX198" fmla="*/ 327509 w 3210409"/>
              <a:gd name="connsiteY198" fmla="*/ 695325 h 1733622"/>
              <a:gd name="connsiteX199" fmla="*/ 340209 w 3210409"/>
              <a:gd name="connsiteY199" fmla="*/ 676275 h 1733622"/>
              <a:gd name="connsiteX200" fmla="*/ 343384 w 3210409"/>
              <a:gd name="connsiteY200" fmla="*/ 631825 h 1733622"/>
              <a:gd name="connsiteX201" fmla="*/ 333859 w 3210409"/>
              <a:gd name="connsiteY201" fmla="*/ 619125 h 1733622"/>
              <a:gd name="connsiteX202" fmla="*/ 311634 w 3210409"/>
              <a:gd name="connsiteY202" fmla="*/ 600075 h 1733622"/>
              <a:gd name="connsiteX203" fmla="*/ 308459 w 3210409"/>
              <a:gd name="connsiteY203" fmla="*/ 571500 h 1733622"/>
              <a:gd name="connsiteX204" fmla="*/ 327509 w 3210409"/>
              <a:gd name="connsiteY204" fmla="*/ 549275 h 1733622"/>
              <a:gd name="connsiteX205" fmla="*/ 359259 w 3210409"/>
              <a:gd name="connsiteY205" fmla="*/ 549275 h 1733622"/>
              <a:gd name="connsiteX206" fmla="*/ 365609 w 3210409"/>
              <a:gd name="connsiteY206" fmla="*/ 498475 h 1733622"/>
              <a:gd name="connsiteX207" fmla="*/ 384659 w 3210409"/>
              <a:gd name="connsiteY207" fmla="*/ 466725 h 1733622"/>
              <a:gd name="connsiteX208" fmla="*/ 394184 w 3210409"/>
              <a:gd name="connsiteY208" fmla="*/ 438150 h 1733622"/>
              <a:gd name="connsiteX209" fmla="*/ 413234 w 3210409"/>
              <a:gd name="connsiteY209" fmla="*/ 425450 h 1733622"/>
              <a:gd name="connsiteX210" fmla="*/ 403709 w 3210409"/>
              <a:gd name="connsiteY210" fmla="*/ 400050 h 1733622"/>
              <a:gd name="connsiteX211" fmla="*/ 384659 w 3210409"/>
              <a:gd name="connsiteY211" fmla="*/ 387350 h 1733622"/>
              <a:gd name="connsiteX212" fmla="*/ 410059 w 3210409"/>
              <a:gd name="connsiteY212" fmla="*/ 371475 h 1733622"/>
              <a:gd name="connsiteX213" fmla="*/ 410059 w 3210409"/>
              <a:gd name="connsiteY213" fmla="*/ 342900 h 1733622"/>
              <a:gd name="connsiteX0" fmla="*/ 2934184 w 3210409"/>
              <a:gd name="connsiteY0" fmla="*/ 0 h 1733622"/>
              <a:gd name="connsiteX1" fmla="*/ 2975459 w 3210409"/>
              <a:gd name="connsiteY1" fmla="*/ 33337 h 1733622"/>
              <a:gd name="connsiteX2" fmla="*/ 3016734 w 3210409"/>
              <a:gd name="connsiteY2" fmla="*/ 107950 h 1733622"/>
              <a:gd name="connsiteX3" fmla="*/ 3087378 w 3210409"/>
              <a:gd name="connsiteY3" fmla="*/ 118269 h 1733622"/>
              <a:gd name="connsiteX4" fmla="*/ 3134209 w 3210409"/>
              <a:gd name="connsiteY4" fmla="*/ 152400 h 1733622"/>
              <a:gd name="connsiteX5" fmla="*/ 3178659 w 3210409"/>
              <a:gd name="connsiteY5" fmla="*/ 184150 h 1733622"/>
              <a:gd name="connsiteX6" fmla="*/ 3200884 w 3210409"/>
              <a:gd name="connsiteY6" fmla="*/ 215900 h 1733622"/>
              <a:gd name="connsiteX7" fmla="*/ 3194534 w 3210409"/>
              <a:gd name="connsiteY7" fmla="*/ 251619 h 1733622"/>
              <a:gd name="connsiteX8" fmla="*/ 3210409 w 3210409"/>
              <a:gd name="connsiteY8" fmla="*/ 301625 h 1733622"/>
              <a:gd name="connsiteX9" fmla="*/ 3194534 w 3210409"/>
              <a:gd name="connsiteY9" fmla="*/ 333375 h 1733622"/>
              <a:gd name="connsiteX10" fmla="*/ 3191359 w 3210409"/>
              <a:gd name="connsiteY10" fmla="*/ 374650 h 1733622"/>
              <a:gd name="connsiteX11" fmla="*/ 3207234 w 3210409"/>
              <a:gd name="connsiteY11" fmla="*/ 396875 h 1733622"/>
              <a:gd name="connsiteX12" fmla="*/ 3185803 w 3210409"/>
              <a:gd name="connsiteY12" fmla="*/ 440531 h 1733622"/>
              <a:gd name="connsiteX13" fmla="*/ 3178659 w 3210409"/>
              <a:gd name="connsiteY13" fmla="*/ 460375 h 1733622"/>
              <a:gd name="connsiteX14" fmla="*/ 3191359 w 3210409"/>
              <a:gd name="connsiteY14" fmla="*/ 527050 h 1733622"/>
              <a:gd name="connsiteX15" fmla="*/ 3184215 w 3210409"/>
              <a:gd name="connsiteY15" fmla="*/ 554831 h 1733622"/>
              <a:gd name="connsiteX16" fmla="*/ 3157228 w 3210409"/>
              <a:gd name="connsiteY16" fmla="*/ 578644 h 1733622"/>
              <a:gd name="connsiteX17" fmla="*/ 3123891 w 3210409"/>
              <a:gd name="connsiteY17" fmla="*/ 596107 h 1733622"/>
              <a:gd name="connsiteX18" fmla="*/ 3083409 w 3210409"/>
              <a:gd name="connsiteY18" fmla="*/ 609600 h 1733622"/>
              <a:gd name="connsiteX19" fmla="*/ 3064359 w 3210409"/>
              <a:gd name="connsiteY19" fmla="*/ 638175 h 1733622"/>
              <a:gd name="connsiteX20" fmla="*/ 3023084 w 3210409"/>
              <a:gd name="connsiteY20" fmla="*/ 676275 h 1733622"/>
              <a:gd name="connsiteX21" fmla="*/ 2994509 w 3210409"/>
              <a:gd name="connsiteY21" fmla="*/ 682625 h 1733622"/>
              <a:gd name="connsiteX22" fmla="*/ 2937359 w 3210409"/>
              <a:gd name="connsiteY22" fmla="*/ 673100 h 1733622"/>
              <a:gd name="connsiteX23" fmla="*/ 2896085 w 3210409"/>
              <a:gd name="connsiteY23" fmla="*/ 680244 h 1733622"/>
              <a:gd name="connsiteX24" fmla="*/ 2877034 w 3210409"/>
              <a:gd name="connsiteY24" fmla="*/ 701675 h 1733622"/>
              <a:gd name="connsiteX25" fmla="*/ 2823059 w 3210409"/>
              <a:gd name="connsiteY25" fmla="*/ 730250 h 1733622"/>
              <a:gd name="connsiteX26" fmla="*/ 2788134 w 3210409"/>
              <a:gd name="connsiteY26" fmla="*/ 746125 h 1733622"/>
              <a:gd name="connsiteX27" fmla="*/ 2756384 w 3210409"/>
              <a:gd name="connsiteY27" fmla="*/ 727075 h 1733622"/>
              <a:gd name="connsiteX28" fmla="*/ 2737334 w 3210409"/>
              <a:gd name="connsiteY28" fmla="*/ 749300 h 1733622"/>
              <a:gd name="connsiteX29" fmla="*/ 2708759 w 3210409"/>
              <a:gd name="connsiteY29" fmla="*/ 774700 h 1733622"/>
              <a:gd name="connsiteX30" fmla="*/ 2680184 w 3210409"/>
              <a:gd name="connsiteY30" fmla="*/ 758825 h 1733622"/>
              <a:gd name="connsiteX31" fmla="*/ 2661134 w 3210409"/>
              <a:gd name="connsiteY31" fmla="*/ 787400 h 1733622"/>
              <a:gd name="connsiteX32" fmla="*/ 2629384 w 3210409"/>
              <a:gd name="connsiteY32" fmla="*/ 784225 h 1733622"/>
              <a:gd name="connsiteX33" fmla="*/ 2629384 w 3210409"/>
              <a:gd name="connsiteY33" fmla="*/ 771525 h 1733622"/>
              <a:gd name="connsiteX34" fmla="*/ 2600809 w 3210409"/>
              <a:gd name="connsiteY34" fmla="*/ 771525 h 1733622"/>
              <a:gd name="connsiteX35" fmla="*/ 2581759 w 3210409"/>
              <a:gd name="connsiteY35" fmla="*/ 762000 h 1733622"/>
              <a:gd name="connsiteX36" fmla="*/ 2559534 w 3210409"/>
              <a:gd name="connsiteY36" fmla="*/ 768350 h 1733622"/>
              <a:gd name="connsiteX37" fmla="*/ 2492859 w 3210409"/>
              <a:gd name="connsiteY37" fmla="*/ 803275 h 1733622"/>
              <a:gd name="connsiteX38" fmla="*/ 2472223 w 3210409"/>
              <a:gd name="connsiteY38" fmla="*/ 813594 h 1733622"/>
              <a:gd name="connsiteX39" fmla="*/ 2470634 w 3210409"/>
              <a:gd name="connsiteY39" fmla="*/ 841375 h 1733622"/>
              <a:gd name="connsiteX40" fmla="*/ 2432534 w 3210409"/>
              <a:gd name="connsiteY40" fmla="*/ 863600 h 1733622"/>
              <a:gd name="connsiteX41" fmla="*/ 2413484 w 3210409"/>
              <a:gd name="connsiteY41" fmla="*/ 879475 h 1733622"/>
              <a:gd name="connsiteX42" fmla="*/ 2410309 w 3210409"/>
              <a:gd name="connsiteY42" fmla="*/ 904875 h 1733622"/>
              <a:gd name="connsiteX43" fmla="*/ 2365859 w 3210409"/>
              <a:gd name="connsiteY43" fmla="*/ 908050 h 1733622"/>
              <a:gd name="connsiteX44" fmla="*/ 2362684 w 3210409"/>
              <a:gd name="connsiteY44" fmla="*/ 946150 h 1733622"/>
              <a:gd name="connsiteX45" fmla="*/ 2349984 w 3210409"/>
              <a:gd name="connsiteY45" fmla="*/ 971550 h 1733622"/>
              <a:gd name="connsiteX46" fmla="*/ 2330934 w 3210409"/>
              <a:gd name="connsiteY46" fmla="*/ 981075 h 1733622"/>
              <a:gd name="connsiteX47" fmla="*/ 2296009 w 3210409"/>
              <a:gd name="connsiteY47" fmla="*/ 981075 h 1733622"/>
              <a:gd name="connsiteX48" fmla="*/ 2286484 w 3210409"/>
              <a:gd name="connsiteY48" fmla="*/ 1012825 h 1733622"/>
              <a:gd name="connsiteX49" fmla="*/ 2267434 w 3210409"/>
              <a:gd name="connsiteY49" fmla="*/ 1031875 h 1733622"/>
              <a:gd name="connsiteX50" fmla="*/ 2238859 w 3210409"/>
              <a:gd name="connsiteY50" fmla="*/ 1050925 h 1733622"/>
              <a:gd name="connsiteX51" fmla="*/ 2238859 w 3210409"/>
              <a:gd name="connsiteY51" fmla="*/ 1069975 h 1733622"/>
              <a:gd name="connsiteX52" fmla="*/ 2287278 w 3210409"/>
              <a:gd name="connsiteY52" fmla="*/ 1117600 h 1733622"/>
              <a:gd name="connsiteX53" fmla="*/ 2305534 w 3210409"/>
              <a:gd name="connsiteY53" fmla="*/ 1165225 h 1733622"/>
              <a:gd name="connsiteX54" fmla="*/ 2311884 w 3210409"/>
              <a:gd name="connsiteY54" fmla="*/ 1187450 h 1733622"/>
              <a:gd name="connsiteX55" fmla="*/ 2302359 w 3210409"/>
              <a:gd name="connsiteY55" fmla="*/ 1193800 h 1733622"/>
              <a:gd name="connsiteX56" fmla="*/ 2334109 w 3210409"/>
              <a:gd name="connsiteY56" fmla="*/ 1209675 h 1733622"/>
              <a:gd name="connsiteX57" fmla="*/ 2355540 w 3210409"/>
              <a:gd name="connsiteY57" fmla="*/ 1285875 h 1733622"/>
              <a:gd name="connsiteX58" fmla="*/ 2369034 w 3210409"/>
              <a:gd name="connsiteY58" fmla="*/ 1343025 h 1733622"/>
              <a:gd name="connsiteX59" fmla="*/ 2388084 w 3210409"/>
              <a:gd name="connsiteY59" fmla="*/ 1364457 h 1733622"/>
              <a:gd name="connsiteX60" fmla="*/ 2423009 w 3210409"/>
              <a:gd name="connsiteY60" fmla="*/ 1406525 h 1733622"/>
              <a:gd name="connsiteX61" fmla="*/ 2436503 w 3210409"/>
              <a:gd name="connsiteY61" fmla="*/ 1435100 h 1733622"/>
              <a:gd name="connsiteX62" fmla="*/ 2492859 w 3210409"/>
              <a:gd name="connsiteY62" fmla="*/ 1473200 h 1733622"/>
              <a:gd name="connsiteX63" fmla="*/ 2508734 w 3210409"/>
              <a:gd name="connsiteY63" fmla="*/ 1506537 h 1733622"/>
              <a:gd name="connsiteX64" fmla="*/ 2496034 w 3210409"/>
              <a:gd name="connsiteY64" fmla="*/ 1562100 h 1733622"/>
              <a:gd name="connsiteX65" fmla="*/ 2522229 w 3210409"/>
              <a:gd name="connsiteY65" fmla="*/ 1566069 h 1733622"/>
              <a:gd name="connsiteX66" fmla="*/ 2542865 w 3210409"/>
              <a:gd name="connsiteY66" fmla="*/ 1601787 h 1733622"/>
              <a:gd name="connsiteX67" fmla="*/ 2550804 w 3210409"/>
              <a:gd name="connsiteY67" fmla="*/ 1680369 h 1733622"/>
              <a:gd name="connsiteX68" fmla="*/ 2488096 w 3210409"/>
              <a:gd name="connsiteY68" fmla="*/ 1715294 h 1733622"/>
              <a:gd name="connsiteX69" fmla="*/ 2467460 w 3210409"/>
              <a:gd name="connsiteY69" fmla="*/ 1723232 h 1733622"/>
              <a:gd name="connsiteX70" fmla="*/ 2457934 w 3210409"/>
              <a:gd name="connsiteY70" fmla="*/ 1733550 h 1733622"/>
              <a:gd name="connsiteX71" fmla="*/ 2378559 w 3210409"/>
              <a:gd name="connsiteY71" fmla="*/ 1717675 h 1733622"/>
              <a:gd name="connsiteX72" fmla="*/ 2318234 w 3210409"/>
              <a:gd name="connsiteY72" fmla="*/ 1711325 h 1733622"/>
              <a:gd name="connsiteX73" fmla="*/ 2305534 w 3210409"/>
              <a:gd name="connsiteY73" fmla="*/ 1730375 h 1733622"/>
              <a:gd name="connsiteX74" fmla="*/ 2286485 w 3210409"/>
              <a:gd name="connsiteY74" fmla="*/ 1711326 h 1733622"/>
              <a:gd name="connsiteX75" fmla="*/ 2264259 w 3210409"/>
              <a:gd name="connsiteY75" fmla="*/ 1708150 h 1733622"/>
              <a:gd name="connsiteX76" fmla="*/ 2226159 w 3210409"/>
              <a:gd name="connsiteY76" fmla="*/ 1685925 h 1733622"/>
              <a:gd name="connsiteX77" fmla="*/ 2231716 w 3210409"/>
              <a:gd name="connsiteY77" fmla="*/ 1668463 h 1733622"/>
              <a:gd name="connsiteX78" fmla="*/ 2207109 w 3210409"/>
              <a:gd name="connsiteY78" fmla="*/ 1657350 h 1733622"/>
              <a:gd name="connsiteX79" fmla="*/ 2188059 w 3210409"/>
              <a:gd name="connsiteY79" fmla="*/ 1647825 h 1733622"/>
              <a:gd name="connsiteX80" fmla="*/ 2194409 w 3210409"/>
              <a:gd name="connsiteY80" fmla="*/ 1631950 h 1733622"/>
              <a:gd name="connsiteX81" fmla="*/ 2213459 w 3210409"/>
              <a:gd name="connsiteY81" fmla="*/ 1616075 h 1733622"/>
              <a:gd name="connsiteX82" fmla="*/ 2194409 w 3210409"/>
              <a:gd name="connsiteY82" fmla="*/ 1606550 h 1733622"/>
              <a:gd name="connsiteX83" fmla="*/ 2200759 w 3210409"/>
              <a:gd name="connsiteY83" fmla="*/ 1593850 h 1733622"/>
              <a:gd name="connsiteX84" fmla="*/ 2169009 w 3210409"/>
              <a:gd name="connsiteY84" fmla="*/ 1587500 h 1733622"/>
              <a:gd name="connsiteX85" fmla="*/ 2134084 w 3210409"/>
              <a:gd name="connsiteY85" fmla="*/ 1562100 h 1733622"/>
              <a:gd name="connsiteX86" fmla="*/ 2073759 w 3210409"/>
              <a:gd name="connsiteY86" fmla="*/ 1527175 h 1733622"/>
              <a:gd name="connsiteX87" fmla="*/ 2054709 w 3210409"/>
              <a:gd name="connsiteY87" fmla="*/ 1527175 h 1733622"/>
              <a:gd name="connsiteX88" fmla="*/ 2083284 w 3210409"/>
              <a:gd name="connsiteY88" fmla="*/ 1593850 h 1733622"/>
              <a:gd name="connsiteX89" fmla="*/ 2042009 w 3210409"/>
              <a:gd name="connsiteY89" fmla="*/ 1593850 h 1733622"/>
              <a:gd name="connsiteX90" fmla="*/ 2029309 w 3210409"/>
              <a:gd name="connsiteY90" fmla="*/ 1616075 h 1733622"/>
              <a:gd name="connsiteX91" fmla="*/ 2007084 w 3210409"/>
              <a:gd name="connsiteY91" fmla="*/ 1612900 h 1733622"/>
              <a:gd name="connsiteX92" fmla="*/ 1978509 w 3210409"/>
              <a:gd name="connsiteY92" fmla="*/ 1571625 h 1733622"/>
              <a:gd name="connsiteX93" fmla="*/ 1962634 w 3210409"/>
              <a:gd name="connsiteY93" fmla="*/ 1536700 h 1733622"/>
              <a:gd name="connsiteX94" fmla="*/ 1918184 w 3210409"/>
              <a:gd name="connsiteY94" fmla="*/ 1517650 h 1733622"/>
              <a:gd name="connsiteX95" fmla="*/ 1918184 w 3210409"/>
              <a:gd name="connsiteY95" fmla="*/ 1501775 h 1733622"/>
              <a:gd name="connsiteX96" fmla="*/ 1956284 w 3210409"/>
              <a:gd name="connsiteY96" fmla="*/ 1470025 h 1733622"/>
              <a:gd name="connsiteX97" fmla="*/ 1943584 w 3210409"/>
              <a:gd name="connsiteY97" fmla="*/ 1425575 h 1733622"/>
              <a:gd name="connsiteX98" fmla="*/ 1921359 w 3210409"/>
              <a:gd name="connsiteY98" fmla="*/ 1425575 h 1733622"/>
              <a:gd name="connsiteX99" fmla="*/ 1905484 w 3210409"/>
              <a:gd name="connsiteY99" fmla="*/ 1435100 h 1733622"/>
              <a:gd name="connsiteX100" fmla="*/ 1867384 w 3210409"/>
              <a:gd name="connsiteY100" fmla="*/ 1412875 h 1733622"/>
              <a:gd name="connsiteX101" fmla="*/ 1829284 w 3210409"/>
              <a:gd name="connsiteY101" fmla="*/ 1384300 h 1733622"/>
              <a:gd name="connsiteX102" fmla="*/ 1813409 w 3210409"/>
              <a:gd name="connsiteY102" fmla="*/ 1377950 h 1733622"/>
              <a:gd name="connsiteX103" fmla="*/ 1781659 w 3210409"/>
              <a:gd name="connsiteY103" fmla="*/ 1365250 h 1733622"/>
              <a:gd name="connsiteX104" fmla="*/ 1765784 w 3210409"/>
              <a:gd name="connsiteY104" fmla="*/ 1339850 h 1733622"/>
              <a:gd name="connsiteX105" fmla="*/ 1695934 w 3210409"/>
              <a:gd name="connsiteY105" fmla="*/ 1336675 h 1733622"/>
              <a:gd name="connsiteX106" fmla="*/ 1680059 w 3210409"/>
              <a:gd name="connsiteY106" fmla="*/ 1343025 h 1733622"/>
              <a:gd name="connsiteX107" fmla="*/ 1654659 w 3210409"/>
              <a:gd name="connsiteY107" fmla="*/ 1343025 h 1733622"/>
              <a:gd name="connsiteX108" fmla="*/ 1622909 w 3210409"/>
              <a:gd name="connsiteY108" fmla="*/ 1314450 h 1733622"/>
              <a:gd name="connsiteX109" fmla="*/ 1578459 w 3210409"/>
              <a:gd name="connsiteY109" fmla="*/ 1295400 h 1733622"/>
              <a:gd name="connsiteX110" fmla="*/ 1562584 w 3210409"/>
              <a:gd name="connsiteY110" fmla="*/ 1301750 h 1733622"/>
              <a:gd name="connsiteX111" fmla="*/ 1578459 w 3210409"/>
              <a:gd name="connsiteY111" fmla="*/ 1330325 h 1733622"/>
              <a:gd name="connsiteX112" fmla="*/ 1553059 w 3210409"/>
              <a:gd name="connsiteY112" fmla="*/ 1333500 h 1733622"/>
              <a:gd name="connsiteX113" fmla="*/ 1486384 w 3210409"/>
              <a:gd name="connsiteY113" fmla="*/ 1352550 h 1733622"/>
              <a:gd name="connsiteX114" fmla="*/ 1435584 w 3210409"/>
              <a:gd name="connsiteY114" fmla="*/ 1355725 h 1733622"/>
              <a:gd name="connsiteX115" fmla="*/ 1410184 w 3210409"/>
              <a:gd name="connsiteY115" fmla="*/ 1393825 h 1733622"/>
              <a:gd name="connsiteX116" fmla="*/ 1372084 w 3210409"/>
              <a:gd name="connsiteY116" fmla="*/ 1406525 h 1733622"/>
              <a:gd name="connsiteX117" fmla="*/ 1359384 w 3210409"/>
              <a:gd name="connsiteY117" fmla="*/ 1387475 h 1733622"/>
              <a:gd name="connsiteX118" fmla="*/ 1254609 w 3210409"/>
              <a:gd name="connsiteY118" fmla="*/ 1419225 h 1733622"/>
              <a:gd name="connsiteX119" fmla="*/ 1165709 w 3210409"/>
              <a:gd name="connsiteY119" fmla="*/ 1450975 h 1733622"/>
              <a:gd name="connsiteX120" fmla="*/ 1153009 w 3210409"/>
              <a:gd name="connsiteY120" fmla="*/ 1492250 h 1733622"/>
              <a:gd name="connsiteX121" fmla="*/ 1127609 w 3210409"/>
              <a:gd name="connsiteY121" fmla="*/ 1460500 h 1733622"/>
              <a:gd name="connsiteX122" fmla="*/ 1114909 w 3210409"/>
              <a:gd name="connsiteY122" fmla="*/ 1438275 h 1733622"/>
              <a:gd name="connsiteX123" fmla="*/ 1102209 w 3210409"/>
              <a:gd name="connsiteY123" fmla="*/ 1425575 h 1733622"/>
              <a:gd name="connsiteX124" fmla="*/ 1076809 w 3210409"/>
              <a:gd name="connsiteY124" fmla="*/ 1428750 h 1733622"/>
              <a:gd name="connsiteX125" fmla="*/ 1054584 w 3210409"/>
              <a:gd name="connsiteY125" fmla="*/ 1428750 h 1733622"/>
              <a:gd name="connsiteX126" fmla="*/ 1032359 w 3210409"/>
              <a:gd name="connsiteY126" fmla="*/ 1400175 h 1733622"/>
              <a:gd name="connsiteX127" fmla="*/ 994259 w 3210409"/>
              <a:gd name="connsiteY127" fmla="*/ 1397000 h 1733622"/>
              <a:gd name="connsiteX128" fmla="*/ 978384 w 3210409"/>
              <a:gd name="connsiteY128" fmla="*/ 1412875 h 1733622"/>
              <a:gd name="connsiteX129" fmla="*/ 965684 w 3210409"/>
              <a:gd name="connsiteY129" fmla="*/ 1422400 h 1733622"/>
              <a:gd name="connsiteX130" fmla="*/ 959334 w 3210409"/>
              <a:gd name="connsiteY130" fmla="*/ 1457325 h 1733622"/>
              <a:gd name="connsiteX131" fmla="*/ 933934 w 3210409"/>
              <a:gd name="connsiteY131" fmla="*/ 1476375 h 1733622"/>
              <a:gd name="connsiteX132" fmla="*/ 908534 w 3210409"/>
              <a:gd name="connsiteY132" fmla="*/ 1485900 h 1733622"/>
              <a:gd name="connsiteX133" fmla="*/ 895834 w 3210409"/>
              <a:gd name="connsiteY133" fmla="*/ 1498600 h 1733622"/>
              <a:gd name="connsiteX134" fmla="*/ 883134 w 3210409"/>
              <a:gd name="connsiteY134" fmla="*/ 1485900 h 1733622"/>
              <a:gd name="connsiteX135" fmla="*/ 879959 w 3210409"/>
              <a:gd name="connsiteY135" fmla="*/ 1466850 h 1733622"/>
              <a:gd name="connsiteX136" fmla="*/ 851384 w 3210409"/>
              <a:gd name="connsiteY136" fmla="*/ 1466850 h 1733622"/>
              <a:gd name="connsiteX137" fmla="*/ 848209 w 3210409"/>
              <a:gd name="connsiteY137" fmla="*/ 1438275 h 1733622"/>
              <a:gd name="connsiteX138" fmla="*/ 822809 w 3210409"/>
              <a:gd name="connsiteY138" fmla="*/ 1416050 h 1733622"/>
              <a:gd name="connsiteX139" fmla="*/ 797409 w 3210409"/>
              <a:gd name="connsiteY139" fmla="*/ 1371600 h 1733622"/>
              <a:gd name="connsiteX140" fmla="*/ 787884 w 3210409"/>
              <a:gd name="connsiteY140" fmla="*/ 1349375 h 1733622"/>
              <a:gd name="connsiteX141" fmla="*/ 749784 w 3210409"/>
              <a:gd name="connsiteY141" fmla="*/ 1358900 h 1733622"/>
              <a:gd name="connsiteX142" fmla="*/ 708509 w 3210409"/>
              <a:gd name="connsiteY142" fmla="*/ 1397000 h 1733622"/>
              <a:gd name="connsiteX143" fmla="*/ 676759 w 3210409"/>
              <a:gd name="connsiteY143" fmla="*/ 1403350 h 1733622"/>
              <a:gd name="connsiteX144" fmla="*/ 625959 w 3210409"/>
              <a:gd name="connsiteY144" fmla="*/ 1412875 h 1733622"/>
              <a:gd name="connsiteX145" fmla="*/ 645009 w 3210409"/>
              <a:gd name="connsiteY145" fmla="*/ 1425575 h 1733622"/>
              <a:gd name="connsiteX146" fmla="*/ 670409 w 3210409"/>
              <a:gd name="connsiteY146" fmla="*/ 1441450 h 1733622"/>
              <a:gd name="connsiteX147" fmla="*/ 635484 w 3210409"/>
              <a:gd name="connsiteY147" fmla="*/ 1460500 h 1733622"/>
              <a:gd name="connsiteX148" fmla="*/ 616434 w 3210409"/>
              <a:gd name="connsiteY148" fmla="*/ 1438275 h 1733622"/>
              <a:gd name="connsiteX149" fmla="*/ 591034 w 3210409"/>
              <a:gd name="connsiteY149" fmla="*/ 1431925 h 1733622"/>
              <a:gd name="connsiteX150" fmla="*/ 559284 w 3210409"/>
              <a:gd name="connsiteY150" fmla="*/ 1435100 h 1733622"/>
              <a:gd name="connsiteX151" fmla="*/ 556109 w 3210409"/>
              <a:gd name="connsiteY151" fmla="*/ 1419225 h 1733622"/>
              <a:gd name="connsiteX152" fmla="*/ 514834 w 3210409"/>
              <a:gd name="connsiteY152" fmla="*/ 1422400 h 1733622"/>
              <a:gd name="connsiteX153" fmla="*/ 483084 w 3210409"/>
              <a:gd name="connsiteY153" fmla="*/ 1431925 h 1733622"/>
              <a:gd name="connsiteX154" fmla="*/ 457684 w 3210409"/>
              <a:gd name="connsiteY154" fmla="*/ 1431925 h 1733622"/>
              <a:gd name="connsiteX155" fmla="*/ 425934 w 3210409"/>
              <a:gd name="connsiteY155" fmla="*/ 1431925 h 1733622"/>
              <a:gd name="connsiteX156" fmla="*/ 381484 w 3210409"/>
              <a:gd name="connsiteY156" fmla="*/ 1419225 h 1733622"/>
              <a:gd name="connsiteX157" fmla="*/ 343384 w 3210409"/>
              <a:gd name="connsiteY157" fmla="*/ 1428750 h 1733622"/>
              <a:gd name="connsiteX158" fmla="*/ 295759 w 3210409"/>
              <a:gd name="connsiteY158" fmla="*/ 1450975 h 1733622"/>
              <a:gd name="connsiteX159" fmla="*/ 254484 w 3210409"/>
              <a:gd name="connsiteY159" fmla="*/ 1466850 h 1733622"/>
              <a:gd name="connsiteX160" fmla="*/ 203684 w 3210409"/>
              <a:gd name="connsiteY160" fmla="*/ 1489075 h 1733622"/>
              <a:gd name="connsiteX161" fmla="*/ 143359 w 3210409"/>
              <a:gd name="connsiteY161" fmla="*/ 1517650 h 1733622"/>
              <a:gd name="connsiteX162" fmla="*/ 162409 w 3210409"/>
              <a:gd name="connsiteY162" fmla="*/ 1581150 h 1733622"/>
              <a:gd name="connsiteX163" fmla="*/ 127484 w 3210409"/>
              <a:gd name="connsiteY163" fmla="*/ 1562100 h 1733622"/>
              <a:gd name="connsiteX164" fmla="*/ 86209 w 3210409"/>
              <a:gd name="connsiteY164" fmla="*/ 1552575 h 1733622"/>
              <a:gd name="connsiteX165" fmla="*/ 83034 w 3210409"/>
              <a:gd name="connsiteY165" fmla="*/ 1530350 h 1733622"/>
              <a:gd name="connsiteX166" fmla="*/ 73509 w 3210409"/>
              <a:gd name="connsiteY166" fmla="*/ 1473200 h 1733622"/>
              <a:gd name="connsiteX167" fmla="*/ 57634 w 3210409"/>
              <a:gd name="connsiteY167" fmla="*/ 1463675 h 1733622"/>
              <a:gd name="connsiteX168" fmla="*/ 57634 w 3210409"/>
              <a:gd name="connsiteY168" fmla="*/ 1438275 h 1733622"/>
              <a:gd name="connsiteX169" fmla="*/ 76684 w 3210409"/>
              <a:gd name="connsiteY169" fmla="*/ 1397000 h 1733622"/>
              <a:gd name="connsiteX170" fmla="*/ 86209 w 3210409"/>
              <a:gd name="connsiteY170" fmla="*/ 1362075 h 1733622"/>
              <a:gd name="connsiteX171" fmla="*/ 70334 w 3210409"/>
              <a:gd name="connsiteY171" fmla="*/ 1339850 h 1733622"/>
              <a:gd name="connsiteX172" fmla="*/ 41759 w 3210409"/>
              <a:gd name="connsiteY172" fmla="*/ 1323975 h 1733622"/>
              <a:gd name="connsiteX173" fmla="*/ 19534 w 3210409"/>
              <a:gd name="connsiteY173" fmla="*/ 1263650 h 1733622"/>
              <a:gd name="connsiteX174" fmla="*/ 13184 w 3210409"/>
              <a:gd name="connsiteY174" fmla="*/ 1235075 h 1733622"/>
              <a:gd name="connsiteX175" fmla="*/ 484 w 3210409"/>
              <a:gd name="connsiteY175" fmla="*/ 1200150 h 1733622"/>
              <a:gd name="connsiteX176" fmla="*/ 3659 w 3210409"/>
              <a:gd name="connsiteY176" fmla="*/ 1171575 h 1733622"/>
              <a:gd name="connsiteX177" fmla="*/ 13184 w 3210409"/>
              <a:gd name="connsiteY177" fmla="*/ 1155700 h 1733622"/>
              <a:gd name="connsiteX178" fmla="*/ 13184 w 3210409"/>
              <a:gd name="connsiteY178" fmla="*/ 1130300 h 1733622"/>
              <a:gd name="connsiteX179" fmla="*/ 32234 w 3210409"/>
              <a:gd name="connsiteY179" fmla="*/ 1092200 h 1733622"/>
              <a:gd name="connsiteX180" fmla="*/ 25884 w 3210409"/>
              <a:gd name="connsiteY180" fmla="*/ 1057275 h 1733622"/>
              <a:gd name="connsiteX181" fmla="*/ 16359 w 3210409"/>
              <a:gd name="connsiteY181" fmla="*/ 1028700 h 1733622"/>
              <a:gd name="connsiteX182" fmla="*/ 35409 w 3210409"/>
              <a:gd name="connsiteY182" fmla="*/ 1016000 h 1733622"/>
              <a:gd name="connsiteX183" fmla="*/ 67159 w 3210409"/>
              <a:gd name="connsiteY183" fmla="*/ 977900 h 1733622"/>
              <a:gd name="connsiteX184" fmla="*/ 83034 w 3210409"/>
              <a:gd name="connsiteY184" fmla="*/ 965200 h 1733622"/>
              <a:gd name="connsiteX185" fmla="*/ 102084 w 3210409"/>
              <a:gd name="connsiteY185" fmla="*/ 920750 h 1733622"/>
              <a:gd name="connsiteX186" fmla="*/ 111609 w 3210409"/>
              <a:gd name="connsiteY186" fmla="*/ 895350 h 1733622"/>
              <a:gd name="connsiteX187" fmla="*/ 95734 w 3210409"/>
              <a:gd name="connsiteY187" fmla="*/ 796925 h 1733622"/>
              <a:gd name="connsiteX188" fmla="*/ 114784 w 3210409"/>
              <a:gd name="connsiteY188" fmla="*/ 758825 h 1733622"/>
              <a:gd name="connsiteX189" fmla="*/ 137009 w 3210409"/>
              <a:gd name="connsiteY189" fmla="*/ 749300 h 1733622"/>
              <a:gd name="connsiteX190" fmla="*/ 159234 w 3210409"/>
              <a:gd name="connsiteY190" fmla="*/ 752475 h 1733622"/>
              <a:gd name="connsiteX191" fmla="*/ 184634 w 3210409"/>
              <a:gd name="connsiteY191" fmla="*/ 765175 h 1733622"/>
              <a:gd name="connsiteX192" fmla="*/ 203684 w 3210409"/>
              <a:gd name="connsiteY192" fmla="*/ 774700 h 1733622"/>
              <a:gd name="connsiteX193" fmla="*/ 244959 w 3210409"/>
              <a:gd name="connsiteY193" fmla="*/ 774700 h 1733622"/>
              <a:gd name="connsiteX194" fmla="*/ 273534 w 3210409"/>
              <a:gd name="connsiteY194" fmla="*/ 771525 h 1733622"/>
              <a:gd name="connsiteX195" fmla="*/ 273534 w 3210409"/>
              <a:gd name="connsiteY195" fmla="*/ 749300 h 1733622"/>
              <a:gd name="connsiteX196" fmla="*/ 260834 w 3210409"/>
              <a:gd name="connsiteY196" fmla="*/ 736600 h 1733622"/>
              <a:gd name="connsiteX197" fmla="*/ 279884 w 3210409"/>
              <a:gd name="connsiteY197" fmla="*/ 717550 h 1733622"/>
              <a:gd name="connsiteX198" fmla="*/ 314809 w 3210409"/>
              <a:gd name="connsiteY198" fmla="*/ 704850 h 1733622"/>
              <a:gd name="connsiteX199" fmla="*/ 327509 w 3210409"/>
              <a:gd name="connsiteY199" fmla="*/ 695325 h 1733622"/>
              <a:gd name="connsiteX200" fmla="*/ 340209 w 3210409"/>
              <a:gd name="connsiteY200" fmla="*/ 676275 h 1733622"/>
              <a:gd name="connsiteX201" fmla="*/ 343384 w 3210409"/>
              <a:gd name="connsiteY201" fmla="*/ 631825 h 1733622"/>
              <a:gd name="connsiteX202" fmla="*/ 333859 w 3210409"/>
              <a:gd name="connsiteY202" fmla="*/ 619125 h 1733622"/>
              <a:gd name="connsiteX203" fmla="*/ 311634 w 3210409"/>
              <a:gd name="connsiteY203" fmla="*/ 600075 h 1733622"/>
              <a:gd name="connsiteX204" fmla="*/ 308459 w 3210409"/>
              <a:gd name="connsiteY204" fmla="*/ 571500 h 1733622"/>
              <a:gd name="connsiteX205" fmla="*/ 327509 w 3210409"/>
              <a:gd name="connsiteY205" fmla="*/ 549275 h 1733622"/>
              <a:gd name="connsiteX206" fmla="*/ 359259 w 3210409"/>
              <a:gd name="connsiteY206" fmla="*/ 549275 h 1733622"/>
              <a:gd name="connsiteX207" fmla="*/ 365609 w 3210409"/>
              <a:gd name="connsiteY207" fmla="*/ 498475 h 1733622"/>
              <a:gd name="connsiteX208" fmla="*/ 384659 w 3210409"/>
              <a:gd name="connsiteY208" fmla="*/ 466725 h 1733622"/>
              <a:gd name="connsiteX209" fmla="*/ 394184 w 3210409"/>
              <a:gd name="connsiteY209" fmla="*/ 438150 h 1733622"/>
              <a:gd name="connsiteX210" fmla="*/ 413234 w 3210409"/>
              <a:gd name="connsiteY210" fmla="*/ 425450 h 1733622"/>
              <a:gd name="connsiteX211" fmla="*/ 403709 w 3210409"/>
              <a:gd name="connsiteY211" fmla="*/ 400050 h 1733622"/>
              <a:gd name="connsiteX212" fmla="*/ 384659 w 3210409"/>
              <a:gd name="connsiteY212" fmla="*/ 387350 h 1733622"/>
              <a:gd name="connsiteX213" fmla="*/ 410059 w 3210409"/>
              <a:gd name="connsiteY213" fmla="*/ 371475 h 1733622"/>
              <a:gd name="connsiteX214" fmla="*/ 410059 w 3210409"/>
              <a:gd name="connsiteY214" fmla="*/ 342900 h 1733622"/>
              <a:gd name="connsiteX0" fmla="*/ 2934184 w 3210409"/>
              <a:gd name="connsiteY0" fmla="*/ 0 h 1733622"/>
              <a:gd name="connsiteX1" fmla="*/ 2975459 w 3210409"/>
              <a:gd name="connsiteY1" fmla="*/ 33337 h 1733622"/>
              <a:gd name="connsiteX2" fmla="*/ 3016734 w 3210409"/>
              <a:gd name="connsiteY2" fmla="*/ 107950 h 1733622"/>
              <a:gd name="connsiteX3" fmla="*/ 3087378 w 3210409"/>
              <a:gd name="connsiteY3" fmla="*/ 118269 h 1733622"/>
              <a:gd name="connsiteX4" fmla="*/ 3134209 w 3210409"/>
              <a:gd name="connsiteY4" fmla="*/ 152400 h 1733622"/>
              <a:gd name="connsiteX5" fmla="*/ 3178659 w 3210409"/>
              <a:gd name="connsiteY5" fmla="*/ 184150 h 1733622"/>
              <a:gd name="connsiteX6" fmla="*/ 3200884 w 3210409"/>
              <a:gd name="connsiteY6" fmla="*/ 215900 h 1733622"/>
              <a:gd name="connsiteX7" fmla="*/ 3194534 w 3210409"/>
              <a:gd name="connsiteY7" fmla="*/ 251619 h 1733622"/>
              <a:gd name="connsiteX8" fmla="*/ 3210409 w 3210409"/>
              <a:gd name="connsiteY8" fmla="*/ 301625 h 1733622"/>
              <a:gd name="connsiteX9" fmla="*/ 3194534 w 3210409"/>
              <a:gd name="connsiteY9" fmla="*/ 333375 h 1733622"/>
              <a:gd name="connsiteX10" fmla="*/ 3191359 w 3210409"/>
              <a:gd name="connsiteY10" fmla="*/ 374650 h 1733622"/>
              <a:gd name="connsiteX11" fmla="*/ 3207234 w 3210409"/>
              <a:gd name="connsiteY11" fmla="*/ 396875 h 1733622"/>
              <a:gd name="connsiteX12" fmla="*/ 3185803 w 3210409"/>
              <a:gd name="connsiteY12" fmla="*/ 440531 h 1733622"/>
              <a:gd name="connsiteX13" fmla="*/ 3178659 w 3210409"/>
              <a:gd name="connsiteY13" fmla="*/ 460375 h 1733622"/>
              <a:gd name="connsiteX14" fmla="*/ 3191359 w 3210409"/>
              <a:gd name="connsiteY14" fmla="*/ 527050 h 1733622"/>
              <a:gd name="connsiteX15" fmla="*/ 3184215 w 3210409"/>
              <a:gd name="connsiteY15" fmla="*/ 554831 h 1733622"/>
              <a:gd name="connsiteX16" fmla="*/ 3157228 w 3210409"/>
              <a:gd name="connsiteY16" fmla="*/ 578644 h 1733622"/>
              <a:gd name="connsiteX17" fmla="*/ 3123891 w 3210409"/>
              <a:gd name="connsiteY17" fmla="*/ 596107 h 1733622"/>
              <a:gd name="connsiteX18" fmla="*/ 3083409 w 3210409"/>
              <a:gd name="connsiteY18" fmla="*/ 609600 h 1733622"/>
              <a:gd name="connsiteX19" fmla="*/ 3064359 w 3210409"/>
              <a:gd name="connsiteY19" fmla="*/ 638175 h 1733622"/>
              <a:gd name="connsiteX20" fmla="*/ 3023084 w 3210409"/>
              <a:gd name="connsiteY20" fmla="*/ 676275 h 1733622"/>
              <a:gd name="connsiteX21" fmla="*/ 2994509 w 3210409"/>
              <a:gd name="connsiteY21" fmla="*/ 682625 h 1733622"/>
              <a:gd name="connsiteX22" fmla="*/ 2937359 w 3210409"/>
              <a:gd name="connsiteY22" fmla="*/ 673100 h 1733622"/>
              <a:gd name="connsiteX23" fmla="*/ 2896085 w 3210409"/>
              <a:gd name="connsiteY23" fmla="*/ 680244 h 1733622"/>
              <a:gd name="connsiteX24" fmla="*/ 2877034 w 3210409"/>
              <a:gd name="connsiteY24" fmla="*/ 701675 h 1733622"/>
              <a:gd name="connsiteX25" fmla="*/ 2823059 w 3210409"/>
              <a:gd name="connsiteY25" fmla="*/ 730250 h 1733622"/>
              <a:gd name="connsiteX26" fmla="*/ 2788134 w 3210409"/>
              <a:gd name="connsiteY26" fmla="*/ 746125 h 1733622"/>
              <a:gd name="connsiteX27" fmla="*/ 2756384 w 3210409"/>
              <a:gd name="connsiteY27" fmla="*/ 727075 h 1733622"/>
              <a:gd name="connsiteX28" fmla="*/ 2737334 w 3210409"/>
              <a:gd name="connsiteY28" fmla="*/ 749300 h 1733622"/>
              <a:gd name="connsiteX29" fmla="*/ 2708759 w 3210409"/>
              <a:gd name="connsiteY29" fmla="*/ 774700 h 1733622"/>
              <a:gd name="connsiteX30" fmla="*/ 2680184 w 3210409"/>
              <a:gd name="connsiteY30" fmla="*/ 758825 h 1733622"/>
              <a:gd name="connsiteX31" fmla="*/ 2661134 w 3210409"/>
              <a:gd name="connsiteY31" fmla="*/ 787400 h 1733622"/>
              <a:gd name="connsiteX32" fmla="*/ 2629384 w 3210409"/>
              <a:gd name="connsiteY32" fmla="*/ 784225 h 1733622"/>
              <a:gd name="connsiteX33" fmla="*/ 2629384 w 3210409"/>
              <a:gd name="connsiteY33" fmla="*/ 771525 h 1733622"/>
              <a:gd name="connsiteX34" fmla="*/ 2600809 w 3210409"/>
              <a:gd name="connsiteY34" fmla="*/ 771525 h 1733622"/>
              <a:gd name="connsiteX35" fmla="*/ 2581759 w 3210409"/>
              <a:gd name="connsiteY35" fmla="*/ 762000 h 1733622"/>
              <a:gd name="connsiteX36" fmla="*/ 2559534 w 3210409"/>
              <a:gd name="connsiteY36" fmla="*/ 768350 h 1733622"/>
              <a:gd name="connsiteX37" fmla="*/ 2492859 w 3210409"/>
              <a:gd name="connsiteY37" fmla="*/ 803275 h 1733622"/>
              <a:gd name="connsiteX38" fmla="*/ 2472223 w 3210409"/>
              <a:gd name="connsiteY38" fmla="*/ 813594 h 1733622"/>
              <a:gd name="connsiteX39" fmla="*/ 2470634 w 3210409"/>
              <a:gd name="connsiteY39" fmla="*/ 841375 h 1733622"/>
              <a:gd name="connsiteX40" fmla="*/ 2432534 w 3210409"/>
              <a:gd name="connsiteY40" fmla="*/ 863600 h 1733622"/>
              <a:gd name="connsiteX41" fmla="*/ 2413484 w 3210409"/>
              <a:gd name="connsiteY41" fmla="*/ 879475 h 1733622"/>
              <a:gd name="connsiteX42" fmla="*/ 2410309 w 3210409"/>
              <a:gd name="connsiteY42" fmla="*/ 904875 h 1733622"/>
              <a:gd name="connsiteX43" fmla="*/ 2365859 w 3210409"/>
              <a:gd name="connsiteY43" fmla="*/ 908050 h 1733622"/>
              <a:gd name="connsiteX44" fmla="*/ 2362684 w 3210409"/>
              <a:gd name="connsiteY44" fmla="*/ 946150 h 1733622"/>
              <a:gd name="connsiteX45" fmla="*/ 2349984 w 3210409"/>
              <a:gd name="connsiteY45" fmla="*/ 971550 h 1733622"/>
              <a:gd name="connsiteX46" fmla="*/ 2330934 w 3210409"/>
              <a:gd name="connsiteY46" fmla="*/ 981075 h 1733622"/>
              <a:gd name="connsiteX47" fmla="*/ 2296009 w 3210409"/>
              <a:gd name="connsiteY47" fmla="*/ 981075 h 1733622"/>
              <a:gd name="connsiteX48" fmla="*/ 2286484 w 3210409"/>
              <a:gd name="connsiteY48" fmla="*/ 1012825 h 1733622"/>
              <a:gd name="connsiteX49" fmla="*/ 2267434 w 3210409"/>
              <a:gd name="connsiteY49" fmla="*/ 1031875 h 1733622"/>
              <a:gd name="connsiteX50" fmla="*/ 2238859 w 3210409"/>
              <a:gd name="connsiteY50" fmla="*/ 1050925 h 1733622"/>
              <a:gd name="connsiteX51" fmla="*/ 2238859 w 3210409"/>
              <a:gd name="connsiteY51" fmla="*/ 1069975 h 1733622"/>
              <a:gd name="connsiteX52" fmla="*/ 2287278 w 3210409"/>
              <a:gd name="connsiteY52" fmla="*/ 1117600 h 1733622"/>
              <a:gd name="connsiteX53" fmla="*/ 2305534 w 3210409"/>
              <a:gd name="connsiteY53" fmla="*/ 1165225 h 1733622"/>
              <a:gd name="connsiteX54" fmla="*/ 2311884 w 3210409"/>
              <a:gd name="connsiteY54" fmla="*/ 1187450 h 1733622"/>
              <a:gd name="connsiteX55" fmla="*/ 2302359 w 3210409"/>
              <a:gd name="connsiteY55" fmla="*/ 1193800 h 1733622"/>
              <a:gd name="connsiteX56" fmla="*/ 2334109 w 3210409"/>
              <a:gd name="connsiteY56" fmla="*/ 1209675 h 1733622"/>
              <a:gd name="connsiteX57" fmla="*/ 2355540 w 3210409"/>
              <a:gd name="connsiteY57" fmla="*/ 1285875 h 1733622"/>
              <a:gd name="connsiteX58" fmla="*/ 2369034 w 3210409"/>
              <a:gd name="connsiteY58" fmla="*/ 1343025 h 1733622"/>
              <a:gd name="connsiteX59" fmla="*/ 2388084 w 3210409"/>
              <a:gd name="connsiteY59" fmla="*/ 1364457 h 1733622"/>
              <a:gd name="connsiteX60" fmla="*/ 2423009 w 3210409"/>
              <a:gd name="connsiteY60" fmla="*/ 1406525 h 1733622"/>
              <a:gd name="connsiteX61" fmla="*/ 2436503 w 3210409"/>
              <a:gd name="connsiteY61" fmla="*/ 1435100 h 1733622"/>
              <a:gd name="connsiteX62" fmla="*/ 2492859 w 3210409"/>
              <a:gd name="connsiteY62" fmla="*/ 1473200 h 1733622"/>
              <a:gd name="connsiteX63" fmla="*/ 2508734 w 3210409"/>
              <a:gd name="connsiteY63" fmla="*/ 1506537 h 1733622"/>
              <a:gd name="connsiteX64" fmla="*/ 2496034 w 3210409"/>
              <a:gd name="connsiteY64" fmla="*/ 1562100 h 1733622"/>
              <a:gd name="connsiteX65" fmla="*/ 2522229 w 3210409"/>
              <a:gd name="connsiteY65" fmla="*/ 1566069 h 1733622"/>
              <a:gd name="connsiteX66" fmla="*/ 2542865 w 3210409"/>
              <a:gd name="connsiteY66" fmla="*/ 1601787 h 1733622"/>
              <a:gd name="connsiteX67" fmla="*/ 2550804 w 3210409"/>
              <a:gd name="connsiteY67" fmla="*/ 1680369 h 1733622"/>
              <a:gd name="connsiteX68" fmla="*/ 2488096 w 3210409"/>
              <a:gd name="connsiteY68" fmla="*/ 1715294 h 1733622"/>
              <a:gd name="connsiteX69" fmla="*/ 2467460 w 3210409"/>
              <a:gd name="connsiteY69" fmla="*/ 1723232 h 1733622"/>
              <a:gd name="connsiteX70" fmla="*/ 2457934 w 3210409"/>
              <a:gd name="connsiteY70" fmla="*/ 1733550 h 1733622"/>
              <a:gd name="connsiteX71" fmla="*/ 2378559 w 3210409"/>
              <a:gd name="connsiteY71" fmla="*/ 1717675 h 1733622"/>
              <a:gd name="connsiteX72" fmla="*/ 2318234 w 3210409"/>
              <a:gd name="connsiteY72" fmla="*/ 1711325 h 1733622"/>
              <a:gd name="connsiteX73" fmla="*/ 2305534 w 3210409"/>
              <a:gd name="connsiteY73" fmla="*/ 1730375 h 1733622"/>
              <a:gd name="connsiteX74" fmla="*/ 2286485 w 3210409"/>
              <a:gd name="connsiteY74" fmla="*/ 1711326 h 1733622"/>
              <a:gd name="connsiteX75" fmla="*/ 2264259 w 3210409"/>
              <a:gd name="connsiteY75" fmla="*/ 1708150 h 1733622"/>
              <a:gd name="connsiteX76" fmla="*/ 2226159 w 3210409"/>
              <a:gd name="connsiteY76" fmla="*/ 1685925 h 1733622"/>
              <a:gd name="connsiteX77" fmla="*/ 2231716 w 3210409"/>
              <a:gd name="connsiteY77" fmla="*/ 1668463 h 1733622"/>
              <a:gd name="connsiteX78" fmla="*/ 2207109 w 3210409"/>
              <a:gd name="connsiteY78" fmla="*/ 1657350 h 1733622"/>
              <a:gd name="connsiteX79" fmla="*/ 2188059 w 3210409"/>
              <a:gd name="connsiteY79" fmla="*/ 1647825 h 1733622"/>
              <a:gd name="connsiteX80" fmla="*/ 2194409 w 3210409"/>
              <a:gd name="connsiteY80" fmla="*/ 1631950 h 1733622"/>
              <a:gd name="connsiteX81" fmla="*/ 2213459 w 3210409"/>
              <a:gd name="connsiteY81" fmla="*/ 1616075 h 1733622"/>
              <a:gd name="connsiteX82" fmla="*/ 2194409 w 3210409"/>
              <a:gd name="connsiteY82" fmla="*/ 1606550 h 1733622"/>
              <a:gd name="connsiteX83" fmla="*/ 2200759 w 3210409"/>
              <a:gd name="connsiteY83" fmla="*/ 1593850 h 1733622"/>
              <a:gd name="connsiteX84" fmla="*/ 2169009 w 3210409"/>
              <a:gd name="connsiteY84" fmla="*/ 1587500 h 1733622"/>
              <a:gd name="connsiteX85" fmla="*/ 2134084 w 3210409"/>
              <a:gd name="connsiteY85" fmla="*/ 1562100 h 1733622"/>
              <a:gd name="connsiteX86" fmla="*/ 2073759 w 3210409"/>
              <a:gd name="connsiteY86" fmla="*/ 1527175 h 1733622"/>
              <a:gd name="connsiteX87" fmla="*/ 2054709 w 3210409"/>
              <a:gd name="connsiteY87" fmla="*/ 1527175 h 1733622"/>
              <a:gd name="connsiteX88" fmla="*/ 2080903 w 3210409"/>
              <a:gd name="connsiteY88" fmla="*/ 1579563 h 1733622"/>
              <a:gd name="connsiteX89" fmla="*/ 2042009 w 3210409"/>
              <a:gd name="connsiteY89" fmla="*/ 1593850 h 1733622"/>
              <a:gd name="connsiteX90" fmla="*/ 2029309 w 3210409"/>
              <a:gd name="connsiteY90" fmla="*/ 1616075 h 1733622"/>
              <a:gd name="connsiteX91" fmla="*/ 2007084 w 3210409"/>
              <a:gd name="connsiteY91" fmla="*/ 1612900 h 1733622"/>
              <a:gd name="connsiteX92" fmla="*/ 1978509 w 3210409"/>
              <a:gd name="connsiteY92" fmla="*/ 1571625 h 1733622"/>
              <a:gd name="connsiteX93" fmla="*/ 1962634 w 3210409"/>
              <a:gd name="connsiteY93" fmla="*/ 1536700 h 1733622"/>
              <a:gd name="connsiteX94" fmla="*/ 1918184 w 3210409"/>
              <a:gd name="connsiteY94" fmla="*/ 1517650 h 1733622"/>
              <a:gd name="connsiteX95" fmla="*/ 1918184 w 3210409"/>
              <a:gd name="connsiteY95" fmla="*/ 1501775 h 1733622"/>
              <a:gd name="connsiteX96" fmla="*/ 1956284 w 3210409"/>
              <a:gd name="connsiteY96" fmla="*/ 1470025 h 1733622"/>
              <a:gd name="connsiteX97" fmla="*/ 1943584 w 3210409"/>
              <a:gd name="connsiteY97" fmla="*/ 1425575 h 1733622"/>
              <a:gd name="connsiteX98" fmla="*/ 1921359 w 3210409"/>
              <a:gd name="connsiteY98" fmla="*/ 1425575 h 1733622"/>
              <a:gd name="connsiteX99" fmla="*/ 1905484 w 3210409"/>
              <a:gd name="connsiteY99" fmla="*/ 1435100 h 1733622"/>
              <a:gd name="connsiteX100" fmla="*/ 1867384 w 3210409"/>
              <a:gd name="connsiteY100" fmla="*/ 1412875 h 1733622"/>
              <a:gd name="connsiteX101" fmla="*/ 1829284 w 3210409"/>
              <a:gd name="connsiteY101" fmla="*/ 1384300 h 1733622"/>
              <a:gd name="connsiteX102" fmla="*/ 1813409 w 3210409"/>
              <a:gd name="connsiteY102" fmla="*/ 1377950 h 1733622"/>
              <a:gd name="connsiteX103" fmla="*/ 1781659 w 3210409"/>
              <a:gd name="connsiteY103" fmla="*/ 1365250 h 1733622"/>
              <a:gd name="connsiteX104" fmla="*/ 1765784 w 3210409"/>
              <a:gd name="connsiteY104" fmla="*/ 1339850 h 1733622"/>
              <a:gd name="connsiteX105" fmla="*/ 1695934 w 3210409"/>
              <a:gd name="connsiteY105" fmla="*/ 1336675 h 1733622"/>
              <a:gd name="connsiteX106" fmla="*/ 1680059 w 3210409"/>
              <a:gd name="connsiteY106" fmla="*/ 1343025 h 1733622"/>
              <a:gd name="connsiteX107" fmla="*/ 1654659 w 3210409"/>
              <a:gd name="connsiteY107" fmla="*/ 1343025 h 1733622"/>
              <a:gd name="connsiteX108" fmla="*/ 1622909 w 3210409"/>
              <a:gd name="connsiteY108" fmla="*/ 1314450 h 1733622"/>
              <a:gd name="connsiteX109" fmla="*/ 1578459 w 3210409"/>
              <a:gd name="connsiteY109" fmla="*/ 1295400 h 1733622"/>
              <a:gd name="connsiteX110" fmla="*/ 1562584 w 3210409"/>
              <a:gd name="connsiteY110" fmla="*/ 1301750 h 1733622"/>
              <a:gd name="connsiteX111" fmla="*/ 1578459 w 3210409"/>
              <a:gd name="connsiteY111" fmla="*/ 1330325 h 1733622"/>
              <a:gd name="connsiteX112" fmla="*/ 1553059 w 3210409"/>
              <a:gd name="connsiteY112" fmla="*/ 1333500 h 1733622"/>
              <a:gd name="connsiteX113" fmla="*/ 1486384 w 3210409"/>
              <a:gd name="connsiteY113" fmla="*/ 1352550 h 1733622"/>
              <a:gd name="connsiteX114" fmla="*/ 1435584 w 3210409"/>
              <a:gd name="connsiteY114" fmla="*/ 1355725 h 1733622"/>
              <a:gd name="connsiteX115" fmla="*/ 1410184 w 3210409"/>
              <a:gd name="connsiteY115" fmla="*/ 1393825 h 1733622"/>
              <a:gd name="connsiteX116" fmla="*/ 1372084 w 3210409"/>
              <a:gd name="connsiteY116" fmla="*/ 1406525 h 1733622"/>
              <a:gd name="connsiteX117" fmla="*/ 1359384 w 3210409"/>
              <a:gd name="connsiteY117" fmla="*/ 1387475 h 1733622"/>
              <a:gd name="connsiteX118" fmla="*/ 1254609 w 3210409"/>
              <a:gd name="connsiteY118" fmla="*/ 1419225 h 1733622"/>
              <a:gd name="connsiteX119" fmla="*/ 1165709 w 3210409"/>
              <a:gd name="connsiteY119" fmla="*/ 1450975 h 1733622"/>
              <a:gd name="connsiteX120" fmla="*/ 1153009 w 3210409"/>
              <a:gd name="connsiteY120" fmla="*/ 1492250 h 1733622"/>
              <a:gd name="connsiteX121" fmla="*/ 1127609 w 3210409"/>
              <a:gd name="connsiteY121" fmla="*/ 1460500 h 1733622"/>
              <a:gd name="connsiteX122" fmla="*/ 1114909 w 3210409"/>
              <a:gd name="connsiteY122" fmla="*/ 1438275 h 1733622"/>
              <a:gd name="connsiteX123" fmla="*/ 1102209 w 3210409"/>
              <a:gd name="connsiteY123" fmla="*/ 1425575 h 1733622"/>
              <a:gd name="connsiteX124" fmla="*/ 1076809 w 3210409"/>
              <a:gd name="connsiteY124" fmla="*/ 1428750 h 1733622"/>
              <a:gd name="connsiteX125" fmla="*/ 1054584 w 3210409"/>
              <a:gd name="connsiteY125" fmla="*/ 1428750 h 1733622"/>
              <a:gd name="connsiteX126" fmla="*/ 1032359 w 3210409"/>
              <a:gd name="connsiteY126" fmla="*/ 1400175 h 1733622"/>
              <a:gd name="connsiteX127" fmla="*/ 994259 w 3210409"/>
              <a:gd name="connsiteY127" fmla="*/ 1397000 h 1733622"/>
              <a:gd name="connsiteX128" fmla="*/ 978384 w 3210409"/>
              <a:gd name="connsiteY128" fmla="*/ 1412875 h 1733622"/>
              <a:gd name="connsiteX129" fmla="*/ 965684 w 3210409"/>
              <a:gd name="connsiteY129" fmla="*/ 1422400 h 1733622"/>
              <a:gd name="connsiteX130" fmla="*/ 959334 w 3210409"/>
              <a:gd name="connsiteY130" fmla="*/ 1457325 h 1733622"/>
              <a:gd name="connsiteX131" fmla="*/ 933934 w 3210409"/>
              <a:gd name="connsiteY131" fmla="*/ 1476375 h 1733622"/>
              <a:gd name="connsiteX132" fmla="*/ 908534 w 3210409"/>
              <a:gd name="connsiteY132" fmla="*/ 1485900 h 1733622"/>
              <a:gd name="connsiteX133" fmla="*/ 895834 w 3210409"/>
              <a:gd name="connsiteY133" fmla="*/ 1498600 h 1733622"/>
              <a:gd name="connsiteX134" fmla="*/ 883134 w 3210409"/>
              <a:gd name="connsiteY134" fmla="*/ 1485900 h 1733622"/>
              <a:gd name="connsiteX135" fmla="*/ 879959 w 3210409"/>
              <a:gd name="connsiteY135" fmla="*/ 1466850 h 1733622"/>
              <a:gd name="connsiteX136" fmla="*/ 851384 w 3210409"/>
              <a:gd name="connsiteY136" fmla="*/ 1466850 h 1733622"/>
              <a:gd name="connsiteX137" fmla="*/ 848209 w 3210409"/>
              <a:gd name="connsiteY137" fmla="*/ 1438275 h 1733622"/>
              <a:gd name="connsiteX138" fmla="*/ 822809 w 3210409"/>
              <a:gd name="connsiteY138" fmla="*/ 1416050 h 1733622"/>
              <a:gd name="connsiteX139" fmla="*/ 797409 w 3210409"/>
              <a:gd name="connsiteY139" fmla="*/ 1371600 h 1733622"/>
              <a:gd name="connsiteX140" fmla="*/ 787884 w 3210409"/>
              <a:gd name="connsiteY140" fmla="*/ 1349375 h 1733622"/>
              <a:gd name="connsiteX141" fmla="*/ 749784 w 3210409"/>
              <a:gd name="connsiteY141" fmla="*/ 1358900 h 1733622"/>
              <a:gd name="connsiteX142" fmla="*/ 708509 w 3210409"/>
              <a:gd name="connsiteY142" fmla="*/ 1397000 h 1733622"/>
              <a:gd name="connsiteX143" fmla="*/ 676759 w 3210409"/>
              <a:gd name="connsiteY143" fmla="*/ 1403350 h 1733622"/>
              <a:gd name="connsiteX144" fmla="*/ 625959 w 3210409"/>
              <a:gd name="connsiteY144" fmla="*/ 1412875 h 1733622"/>
              <a:gd name="connsiteX145" fmla="*/ 645009 w 3210409"/>
              <a:gd name="connsiteY145" fmla="*/ 1425575 h 1733622"/>
              <a:gd name="connsiteX146" fmla="*/ 670409 w 3210409"/>
              <a:gd name="connsiteY146" fmla="*/ 1441450 h 1733622"/>
              <a:gd name="connsiteX147" fmla="*/ 635484 w 3210409"/>
              <a:gd name="connsiteY147" fmla="*/ 1460500 h 1733622"/>
              <a:gd name="connsiteX148" fmla="*/ 616434 w 3210409"/>
              <a:gd name="connsiteY148" fmla="*/ 1438275 h 1733622"/>
              <a:gd name="connsiteX149" fmla="*/ 591034 w 3210409"/>
              <a:gd name="connsiteY149" fmla="*/ 1431925 h 1733622"/>
              <a:gd name="connsiteX150" fmla="*/ 559284 w 3210409"/>
              <a:gd name="connsiteY150" fmla="*/ 1435100 h 1733622"/>
              <a:gd name="connsiteX151" fmla="*/ 556109 w 3210409"/>
              <a:gd name="connsiteY151" fmla="*/ 1419225 h 1733622"/>
              <a:gd name="connsiteX152" fmla="*/ 514834 w 3210409"/>
              <a:gd name="connsiteY152" fmla="*/ 1422400 h 1733622"/>
              <a:gd name="connsiteX153" fmla="*/ 483084 w 3210409"/>
              <a:gd name="connsiteY153" fmla="*/ 1431925 h 1733622"/>
              <a:gd name="connsiteX154" fmla="*/ 457684 w 3210409"/>
              <a:gd name="connsiteY154" fmla="*/ 1431925 h 1733622"/>
              <a:gd name="connsiteX155" fmla="*/ 425934 w 3210409"/>
              <a:gd name="connsiteY155" fmla="*/ 1431925 h 1733622"/>
              <a:gd name="connsiteX156" fmla="*/ 381484 w 3210409"/>
              <a:gd name="connsiteY156" fmla="*/ 1419225 h 1733622"/>
              <a:gd name="connsiteX157" fmla="*/ 343384 w 3210409"/>
              <a:gd name="connsiteY157" fmla="*/ 1428750 h 1733622"/>
              <a:gd name="connsiteX158" fmla="*/ 295759 w 3210409"/>
              <a:gd name="connsiteY158" fmla="*/ 1450975 h 1733622"/>
              <a:gd name="connsiteX159" fmla="*/ 254484 w 3210409"/>
              <a:gd name="connsiteY159" fmla="*/ 1466850 h 1733622"/>
              <a:gd name="connsiteX160" fmla="*/ 203684 w 3210409"/>
              <a:gd name="connsiteY160" fmla="*/ 1489075 h 1733622"/>
              <a:gd name="connsiteX161" fmla="*/ 143359 w 3210409"/>
              <a:gd name="connsiteY161" fmla="*/ 1517650 h 1733622"/>
              <a:gd name="connsiteX162" fmla="*/ 162409 w 3210409"/>
              <a:gd name="connsiteY162" fmla="*/ 1581150 h 1733622"/>
              <a:gd name="connsiteX163" fmla="*/ 127484 w 3210409"/>
              <a:gd name="connsiteY163" fmla="*/ 1562100 h 1733622"/>
              <a:gd name="connsiteX164" fmla="*/ 86209 w 3210409"/>
              <a:gd name="connsiteY164" fmla="*/ 1552575 h 1733622"/>
              <a:gd name="connsiteX165" fmla="*/ 83034 w 3210409"/>
              <a:gd name="connsiteY165" fmla="*/ 1530350 h 1733622"/>
              <a:gd name="connsiteX166" fmla="*/ 73509 w 3210409"/>
              <a:gd name="connsiteY166" fmla="*/ 1473200 h 1733622"/>
              <a:gd name="connsiteX167" fmla="*/ 57634 w 3210409"/>
              <a:gd name="connsiteY167" fmla="*/ 1463675 h 1733622"/>
              <a:gd name="connsiteX168" fmla="*/ 57634 w 3210409"/>
              <a:gd name="connsiteY168" fmla="*/ 1438275 h 1733622"/>
              <a:gd name="connsiteX169" fmla="*/ 76684 w 3210409"/>
              <a:gd name="connsiteY169" fmla="*/ 1397000 h 1733622"/>
              <a:gd name="connsiteX170" fmla="*/ 86209 w 3210409"/>
              <a:gd name="connsiteY170" fmla="*/ 1362075 h 1733622"/>
              <a:gd name="connsiteX171" fmla="*/ 70334 w 3210409"/>
              <a:gd name="connsiteY171" fmla="*/ 1339850 h 1733622"/>
              <a:gd name="connsiteX172" fmla="*/ 41759 w 3210409"/>
              <a:gd name="connsiteY172" fmla="*/ 1323975 h 1733622"/>
              <a:gd name="connsiteX173" fmla="*/ 19534 w 3210409"/>
              <a:gd name="connsiteY173" fmla="*/ 1263650 h 1733622"/>
              <a:gd name="connsiteX174" fmla="*/ 13184 w 3210409"/>
              <a:gd name="connsiteY174" fmla="*/ 1235075 h 1733622"/>
              <a:gd name="connsiteX175" fmla="*/ 484 w 3210409"/>
              <a:gd name="connsiteY175" fmla="*/ 1200150 h 1733622"/>
              <a:gd name="connsiteX176" fmla="*/ 3659 w 3210409"/>
              <a:gd name="connsiteY176" fmla="*/ 1171575 h 1733622"/>
              <a:gd name="connsiteX177" fmla="*/ 13184 w 3210409"/>
              <a:gd name="connsiteY177" fmla="*/ 1155700 h 1733622"/>
              <a:gd name="connsiteX178" fmla="*/ 13184 w 3210409"/>
              <a:gd name="connsiteY178" fmla="*/ 1130300 h 1733622"/>
              <a:gd name="connsiteX179" fmla="*/ 32234 w 3210409"/>
              <a:gd name="connsiteY179" fmla="*/ 1092200 h 1733622"/>
              <a:gd name="connsiteX180" fmla="*/ 25884 w 3210409"/>
              <a:gd name="connsiteY180" fmla="*/ 1057275 h 1733622"/>
              <a:gd name="connsiteX181" fmla="*/ 16359 w 3210409"/>
              <a:gd name="connsiteY181" fmla="*/ 1028700 h 1733622"/>
              <a:gd name="connsiteX182" fmla="*/ 35409 w 3210409"/>
              <a:gd name="connsiteY182" fmla="*/ 1016000 h 1733622"/>
              <a:gd name="connsiteX183" fmla="*/ 67159 w 3210409"/>
              <a:gd name="connsiteY183" fmla="*/ 977900 h 1733622"/>
              <a:gd name="connsiteX184" fmla="*/ 83034 w 3210409"/>
              <a:gd name="connsiteY184" fmla="*/ 965200 h 1733622"/>
              <a:gd name="connsiteX185" fmla="*/ 102084 w 3210409"/>
              <a:gd name="connsiteY185" fmla="*/ 920750 h 1733622"/>
              <a:gd name="connsiteX186" fmla="*/ 111609 w 3210409"/>
              <a:gd name="connsiteY186" fmla="*/ 895350 h 1733622"/>
              <a:gd name="connsiteX187" fmla="*/ 95734 w 3210409"/>
              <a:gd name="connsiteY187" fmla="*/ 796925 h 1733622"/>
              <a:gd name="connsiteX188" fmla="*/ 114784 w 3210409"/>
              <a:gd name="connsiteY188" fmla="*/ 758825 h 1733622"/>
              <a:gd name="connsiteX189" fmla="*/ 137009 w 3210409"/>
              <a:gd name="connsiteY189" fmla="*/ 749300 h 1733622"/>
              <a:gd name="connsiteX190" fmla="*/ 159234 w 3210409"/>
              <a:gd name="connsiteY190" fmla="*/ 752475 h 1733622"/>
              <a:gd name="connsiteX191" fmla="*/ 184634 w 3210409"/>
              <a:gd name="connsiteY191" fmla="*/ 765175 h 1733622"/>
              <a:gd name="connsiteX192" fmla="*/ 203684 w 3210409"/>
              <a:gd name="connsiteY192" fmla="*/ 774700 h 1733622"/>
              <a:gd name="connsiteX193" fmla="*/ 244959 w 3210409"/>
              <a:gd name="connsiteY193" fmla="*/ 774700 h 1733622"/>
              <a:gd name="connsiteX194" fmla="*/ 273534 w 3210409"/>
              <a:gd name="connsiteY194" fmla="*/ 771525 h 1733622"/>
              <a:gd name="connsiteX195" fmla="*/ 273534 w 3210409"/>
              <a:gd name="connsiteY195" fmla="*/ 749300 h 1733622"/>
              <a:gd name="connsiteX196" fmla="*/ 260834 w 3210409"/>
              <a:gd name="connsiteY196" fmla="*/ 736600 h 1733622"/>
              <a:gd name="connsiteX197" fmla="*/ 279884 w 3210409"/>
              <a:gd name="connsiteY197" fmla="*/ 717550 h 1733622"/>
              <a:gd name="connsiteX198" fmla="*/ 314809 w 3210409"/>
              <a:gd name="connsiteY198" fmla="*/ 704850 h 1733622"/>
              <a:gd name="connsiteX199" fmla="*/ 327509 w 3210409"/>
              <a:gd name="connsiteY199" fmla="*/ 695325 h 1733622"/>
              <a:gd name="connsiteX200" fmla="*/ 340209 w 3210409"/>
              <a:gd name="connsiteY200" fmla="*/ 676275 h 1733622"/>
              <a:gd name="connsiteX201" fmla="*/ 343384 w 3210409"/>
              <a:gd name="connsiteY201" fmla="*/ 631825 h 1733622"/>
              <a:gd name="connsiteX202" fmla="*/ 333859 w 3210409"/>
              <a:gd name="connsiteY202" fmla="*/ 619125 h 1733622"/>
              <a:gd name="connsiteX203" fmla="*/ 311634 w 3210409"/>
              <a:gd name="connsiteY203" fmla="*/ 600075 h 1733622"/>
              <a:gd name="connsiteX204" fmla="*/ 308459 w 3210409"/>
              <a:gd name="connsiteY204" fmla="*/ 571500 h 1733622"/>
              <a:gd name="connsiteX205" fmla="*/ 327509 w 3210409"/>
              <a:gd name="connsiteY205" fmla="*/ 549275 h 1733622"/>
              <a:gd name="connsiteX206" fmla="*/ 359259 w 3210409"/>
              <a:gd name="connsiteY206" fmla="*/ 549275 h 1733622"/>
              <a:gd name="connsiteX207" fmla="*/ 365609 w 3210409"/>
              <a:gd name="connsiteY207" fmla="*/ 498475 h 1733622"/>
              <a:gd name="connsiteX208" fmla="*/ 384659 w 3210409"/>
              <a:gd name="connsiteY208" fmla="*/ 466725 h 1733622"/>
              <a:gd name="connsiteX209" fmla="*/ 394184 w 3210409"/>
              <a:gd name="connsiteY209" fmla="*/ 438150 h 1733622"/>
              <a:gd name="connsiteX210" fmla="*/ 413234 w 3210409"/>
              <a:gd name="connsiteY210" fmla="*/ 425450 h 1733622"/>
              <a:gd name="connsiteX211" fmla="*/ 403709 w 3210409"/>
              <a:gd name="connsiteY211" fmla="*/ 400050 h 1733622"/>
              <a:gd name="connsiteX212" fmla="*/ 384659 w 3210409"/>
              <a:gd name="connsiteY212" fmla="*/ 387350 h 1733622"/>
              <a:gd name="connsiteX213" fmla="*/ 410059 w 3210409"/>
              <a:gd name="connsiteY213" fmla="*/ 371475 h 1733622"/>
              <a:gd name="connsiteX214" fmla="*/ 410059 w 3210409"/>
              <a:gd name="connsiteY214" fmla="*/ 342900 h 1733622"/>
              <a:gd name="connsiteX0" fmla="*/ 2934184 w 3210409"/>
              <a:gd name="connsiteY0" fmla="*/ 0 h 1733622"/>
              <a:gd name="connsiteX1" fmla="*/ 2975459 w 3210409"/>
              <a:gd name="connsiteY1" fmla="*/ 33337 h 1733622"/>
              <a:gd name="connsiteX2" fmla="*/ 3016734 w 3210409"/>
              <a:gd name="connsiteY2" fmla="*/ 107950 h 1733622"/>
              <a:gd name="connsiteX3" fmla="*/ 3087378 w 3210409"/>
              <a:gd name="connsiteY3" fmla="*/ 118269 h 1733622"/>
              <a:gd name="connsiteX4" fmla="*/ 3134209 w 3210409"/>
              <a:gd name="connsiteY4" fmla="*/ 152400 h 1733622"/>
              <a:gd name="connsiteX5" fmla="*/ 3178659 w 3210409"/>
              <a:gd name="connsiteY5" fmla="*/ 184150 h 1733622"/>
              <a:gd name="connsiteX6" fmla="*/ 3200884 w 3210409"/>
              <a:gd name="connsiteY6" fmla="*/ 215900 h 1733622"/>
              <a:gd name="connsiteX7" fmla="*/ 3194534 w 3210409"/>
              <a:gd name="connsiteY7" fmla="*/ 251619 h 1733622"/>
              <a:gd name="connsiteX8" fmla="*/ 3210409 w 3210409"/>
              <a:gd name="connsiteY8" fmla="*/ 301625 h 1733622"/>
              <a:gd name="connsiteX9" fmla="*/ 3194534 w 3210409"/>
              <a:gd name="connsiteY9" fmla="*/ 333375 h 1733622"/>
              <a:gd name="connsiteX10" fmla="*/ 3191359 w 3210409"/>
              <a:gd name="connsiteY10" fmla="*/ 374650 h 1733622"/>
              <a:gd name="connsiteX11" fmla="*/ 3207234 w 3210409"/>
              <a:gd name="connsiteY11" fmla="*/ 396875 h 1733622"/>
              <a:gd name="connsiteX12" fmla="*/ 3185803 w 3210409"/>
              <a:gd name="connsiteY12" fmla="*/ 440531 h 1733622"/>
              <a:gd name="connsiteX13" fmla="*/ 3178659 w 3210409"/>
              <a:gd name="connsiteY13" fmla="*/ 460375 h 1733622"/>
              <a:gd name="connsiteX14" fmla="*/ 3191359 w 3210409"/>
              <a:gd name="connsiteY14" fmla="*/ 527050 h 1733622"/>
              <a:gd name="connsiteX15" fmla="*/ 3184215 w 3210409"/>
              <a:gd name="connsiteY15" fmla="*/ 554831 h 1733622"/>
              <a:gd name="connsiteX16" fmla="*/ 3157228 w 3210409"/>
              <a:gd name="connsiteY16" fmla="*/ 578644 h 1733622"/>
              <a:gd name="connsiteX17" fmla="*/ 3123891 w 3210409"/>
              <a:gd name="connsiteY17" fmla="*/ 596107 h 1733622"/>
              <a:gd name="connsiteX18" fmla="*/ 3083409 w 3210409"/>
              <a:gd name="connsiteY18" fmla="*/ 609600 h 1733622"/>
              <a:gd name="connsiteX19" fmla="*/ 3064359 w 3210409"/>
              <a:gd name="connsiteY19" fmla="*/ 638175 h 1733622"/>
              <a:gd name="connsiteX20" fmla="*/ 3023084 w 3210409"/>
              <a:gd name="connsiteY20" fmla="*/ 676275 h 1733622"/>
              <a:gd name="connsiteX21" fmla="*/ 2994509 w 3210409"/>
              <a:gd name="connsiteY21" fmla="*/ 682625 h 1733622"/>
              <a:gd name="connsiteX22" fmla="*/ 2937359 w 3210409"/>
              <a:gd name="connsiteY22" fmla="*/ 673100 h 1733622"/>
              <a:gd name="connsiteX23" fmla="*/ 2896085 w 3210409"/>
              <a:gd name="connsiteY23" fmla="*/ 680244 h 1733622"/>
              <a:gd name="connsiteX24" fmla="*/ 2877034 w 3210409"/>
              <a:gd name="connsiteY24" fmla="*/ 701675 h 1733622"/>
              <a:gd name="connsiteX25" fmla="*/ 2823059 w 3210409"/>
              <a:gd name="connsiteY25" fmla="*/ 730250 h 1733622"/>
              <a:gd name="connsiteX26" fmla="*/ 2788134 w 3210409"/>
              <a:gd name="connsiteY26" fmla="*/ 746125 h 1733622"/>
              <a:gd name="connsiteX27" fmla="*/ 2756384 w 3210409"/>
              <a:gd name="connsiteY27" fmla="*/ 727075 h 1733622"/>
              <a:gd name="connsiteX28" fmla="*/ 2737334 w 3210409"/>
              <a:gd name="connsiteY28" fmla="*/ 749300 h 1733622"/>
              <a:gd name="connsiteX29" fmla="*/ 2708759 w 3210409"/>
              <a:gd name="connsiteY29" fmla="*/ 774700 h 1733622"/>
              <a:gd name="connsiteX30" fmla="*/ 2680184 w 3210409"/>
              <a:gd name="connsiteY30" fmla="*/ 758825 h 1733622"/>
              <a:gd name="connsiteX31" fmla="*/ 2661134 w 3210409"/>
              <a:gd name="connsiteY31" fmla="*/ 787400 h 1733622"/>
              <a:gd name="connsiteX32" fmla="*/ 2629384 w 3210409"/>
              <a:gd name="connsiteY32" fmla="*/ 784225 h 1733622"/>
              <a:gd name="connsiteX33" fmla="*/ 2629384 w 3210409"/>
              <a:gd name="connsiteY33" fmla="*/ 771525 h 1733622"/>
              <a:gd name="connsiteX34" fmla="*/ 2600809 w 3210409"/>
              <a:gd name="connsiteY34" fmla="*/ 771525 h 1733622"/>
              <a:gd name="connsiteX35" fmla="*/ 2581759 w 3210409"/>
              <a:gd name="connsiteY35" fmla="*/ 762000 h 1733622"/>
              <a:gd name="connsiteX36" fmla="*/ 2559534 w 3210409"/>
              <a:gd name="connsiteY36" fmla="*/ 768350 h 1733622"/>
              <a:gd name="connsiteX37" fmla="*/ 2492859 w 3210409"/>
              <a:gd name="connsiteY37" fmla="*/ 803275 h 1733622"/>
              <a:gd name="connsiteX38" fmla="*/ 2472223 w 3210409"/>
              <a:gd name="connsiteY38" fmla="*/ 813594 h 1733622"/>
              <a:gd name="connsiteX39" fmla="*/ 2470634 w 3210409"/>
              <a:gd name="connsiteY39" fmla="*/ 841375 h 1733622"/>
              <a:gd name="connsiteX40" fmla="*/ 2432534 w 3210409"/>
              <a:gd name="connsiteY40" fmla="*/ 863600 h 1733622"/>
              <a:gd name="connsiteX41" fmla="*/ 2413484 w 3210409"/>
              <a:gd name="connsiteY41" fmla="*/ 879475 h 1733622"/>
              <a:gd name="connsiteX42" fmla="*/ 2410309 w 3210409"/>
              <a:gd name="connsiteY42" fmla="*/ 904875 h 1733622"/>
              <a:gd name="connsiteX43" fmla="*/ 2365859 w 3210409"/>
              <a:gd name="connsiteY43" fmla="*/ 908050 h 1733622"/>
              <a:gd name="connsiteX44" fmla="*/ 2362684 w 3210409"/>
              <a:gd name="connsiteY44" fmla="*/ 946150 h 1733622"/>
              <a:gd name="connsiteX45" fmla="*/ 2349984 w 3210409"/>
              <a:gd name="connsiteY45" fmla="*/ 971550 h 1733622"/>
              <a:gd name="connsiteX46" fmla="*/ 2330934 w 3210409"/>
              <a:gd name="connsiteY46" fmla="*/ 981075 h 1733622"/>
              <a:gd name="connsiteX47" fmla="*/ 2296009 w 3210409"/>
              <a:gd name="connsiteY47" fmla="*/ 981075 h 1733622"/>
              <a:gd name="connsiteX48" fmla="*/ 2286484 w 3210409"/>
              <a:gd name="connsiteY48" fmla="*/ 1012825 h 1733622"/>
              <a:gd name="connsiteX49" fmla="*/ 2267434 w 3210409"/>
              <a:gd name="connsiteY49" fmla="*/ 1031875 h 1733622"/>
              <a:gd name="connsiteX50" fmla="*/ 2238859 w 3210409"/>
              <a:gd name="connsiteY50" fmla="*/ 1050925 h 1733622"/>
              <a:gd name="connsiteX51" fmla="*/ 2238859 w 3210409"/>
              <a:gd name="connsiteY51" fmla="*/ 1069975 h 1733622"/>
              <a:gd name="connsiteX52" fmla="*/ 2287278 w 3210409"/>
              <a:gd name="connsiteY52" fmla="*/ 1117600 h 1733622"/>
              <a:gd name="connsiteX53" fmla="*/ 2305534 w 3210409"/>
              <a:gd name="connsiteY53" fmla="*/ 1165225 h 1733622"/>
              <a:gd name="connsiteX54" fmla="*/ 2311884 w 3210409"/>
              <a:gd name="connsiteY54" fmla="*/ 1187450 h 1733622"/>
              <a:gd name="connsiteX55" fmla="*/ 2302359 w 3210409"/>
              <a:gd name="connsiteY55" fmla="*/ 1193800 h 1733622"/>
              <a:gd name="connsiteX56" fmla="*/ 2334109 w 3210409"/>
              <a:gd name="connsiteY56" fmla="*/ 1209675 h 1733622"/>
              <a:gd name="connsiteX57" fmla="*/ 2355540 w 3210409"/>
              <a:gd name="connsiteY57" fmla="*/ 1285875 h 1733622"/>
              <a:gd name="connsiteX58" fmla="*/ 2369034 w 3210409"/>
              <a:gd name="connsiteY58" fmla="*/ 1343025 h 1733622"/>
              <a:gd name="connsiteX59" fmla="*/ 2388084 w 3210409"/>
              <a:gd name="connsiteY59" fmla="*/ 1364457 h 1733622"/>
              <a:gd name="connsiteX60" fmla="*/ 2423009 w 3210409"/>
              <a:gd name="connsiteY60" fmla="*/ 1406525 h 1733622"/>
              <a:gd name="connsiteX61" fmla="*/ 2436503 w 3210409"/>
              <a:gd name="connsiteY61" fmla="*/ 1435100 h 1733622"/>
              <a:gd name="connsiteX62" fmla="*/ 2492859 w 3210409"/>
              <a:gd name="connsiteY62" fmla="*/ 1473200 h 1733622"/>
              <a:gd name="connsiteX63" fmla="*/ 2508734 w 3210409"/>
              <a:gd name="connsiteY63" fmla="*/ 1506537 h 1733622"/>
              <a:gd name="connsiteX64" fmla="*/ 2496034 w 3210409"/>
              <a:gd name="connsiteY64" fmla="*/ 1562100 h 1733622"/>
              <a:gd name="connsiteX65" fmla="*/ 2522229 w 3210409"/>
              <a:gd name="connsiteY65" fmla="*/ 1566069 h 1733622"/>
              <a:gd name="connsiteX66" fmla="*/ 2542865 w 3210409"/>
              <a:gd name="connsiteY66" fmla="*/ 1601787 h 1733622"/>
              <a:gd name="connsiteX67" fmla="*/ 2550804 w 3210409"/>
              <a:gd name="connsiteY67" fmla="*/ 1680369 h 1733622"/>
              <a:gd name="connsiteX68" fmla="*/ 2488096 w 3210409"/>
              <a:gd name="connsiteY68" fmla="*/ 1715294 h 1733622"/>
              <a:gd name="connsiteX69" fmla="*/ 2467460 w 3210409"/>
              <a:gd name="connsiteY69" fmla="*/ 1723232 h 1733622"/>
              <a:gd name="connsiteX70" fmla="*/ 2457934 w 3210409"/>
              <a:gd name="connsiteY70" fmla="*/ 1733550 h 1733622"/>
              <a:gd name="connsiteX71" fmla="*/ 2378559 w 3210409"/>
              <a:gd name="connsiteY71" fmla="*/ 1717675 h 1733622"/>
              <a:gd name="connsiteX72" fmla="*/ 2318234 w 3210409"/>
              <a:gd name="connsiteY72" fmla="*/ 1711325 h 1733622"/>
              <a:gd name="connsiteX73" fmla="*/ 2305534 w 3210409"/>
              <a:gd name="connsiteY73" fmla="*/ 1730375 h 1733622"/>
              <a:gd name="connsiteX74" fmla="*/ 2286485 w 3210409"/>
              <a:gd name="connsiteY74" fmla="*/ 1711326 h 1733622"/>
              <a:gd name="connsiteX75" fmla="*/ 2264259 w 3210409"/>
              <a:gd name="connsiteY75" fmla="*/ 1708150 h 1733622"/>
              <a:gd name="connsiteX76" fmla="*/ 2226159 w 3210409"/>
              <a:gd name="connsiteY76" fmla="*/ 1685925 h 1733622"/>
              <a:gd name="connsiteX77" fmla="*/ 2231716 w 3210409"/>
              <a:gd name="connsiteY77" fmla="*/ 1668463 h 1733622"/>
              <a:gd name="connsiteX78" fmla="*/ 2207109 w 3210409"/>
              <a:gd name="connsiteY78" fmla="*/ 1657350 h 1733622"/>
              <a:gd name="connsiteX79" fmla="*/ 2188059 w 3210409"/>
              <a:gd name="connsiteY79" fmla="*/ 1647825 h 1733622"/>
              <a:gd name="connsiteX80" fmla="*/ 2194409 w 3210409"/>
              <a:gd name="connsiteY80" fmla="*/ 1631950 h 1733622"/>
              <a:gd name="connsiteX81" fmla="*/ 2213459 w 3210409"/>
              <a:gd name="connsiteY81" fmla="*/ 1616075 h 1733622"/>
              <a:gd name="connsiteX82" fmla="*/ 2194409 w 3210409"/>
              <a:gd name="connsiteY82" fmla="*/ 1606550 h 1733622"/>
              <a:gd name="connsiteX83" fmla="*/ 2200759 w 3210409"/>
              <a:gd name="connsiteY83" fmla="*/ 1593850 h 1733622"/>
              <a:gd name="connsiteX84" fmla="*/ 2169009 w 3210409"/>
              <a:gd name="connsiteY84" fmla="*/ 1587500 h 1733622"/>
              <a:gd name="connsiteX85" fmla="*/ 2134084 w 3210409"/>
              <a:gd name="connsiteY85" fmla="*/ 1562100 h 1733622"/>
              <a:gd name="connsiteX86" fmla="*/ 2073759 w 3210409"/>
              <a:gd name="connsiteY86" fmla="*/ 1527175 h 1733622"/>
              <a:gd name="connsiteX87" fmla="*/ 2054709 w 3210409"/>
              <a:gd name="connsiteY87" fmla="*/ 1527175 h 1733622"/>
              <a:gd name="connsiteX88" fmla="*/ 2080903 w 3210409"/>
              <a:gd name="connsiteY88" fmla="*/ 1579563 h 1733622"/>
              <a:gd name="connsiteX89" fmla="*/ 2042009 w 3210409"/>
              <a:gd name="connsiteY89" fmla="*/ 1593850 h 1733622"/>
              <a:gd name="connsiteX90" fmla="*/ 2029309 w 3210409"/>
              <a:gd name="connsiteY90" fmla="*/ 1616075 h 1733622"/>
              <a:gd name="connsiteX91" fmla="*/ 2007084 w 3210409"/>
              <a:gd name="connsiteY91" fmla="*/ 1612900 h 1733622"/>
              <a:gd name="connsiteX92" fmla="*/ 1978509 w 3210409"/>
              <a:gd name="connsiteY92" fmla="*/ 1571625 h 1733622"/>
              <a:gd name="connsiteX93" fmla="*/ 1962634 w 3210409"/>
              <a:gd name="connsiteY93" fmla="*/ 1536700 h 1733622"/>
              <a:gd name="connsiteX94" fmla="*/ 1918184 w 3210409"/>
              <a:gd name="connsiteY94" fmla="*/ 1517650 h 1733622"/>
              <a:gd name="connsiteX95" fmla="*/ 1918184 w 3210409"/>
              <a:gd name="connsiteY95" fmla="*/ 1501775 h 1733622"/>
              <a:gd name="connsiteX96" fmla="*/ 1949141 w 3210409"/>
              <a:gd name="connsiteY96" fmla="*/ 1470025 h 1733622"/>
              <a:gd name="connsiteX97" fmla="*/ 1943584 w 3210409"/>
              <a:gd name="connsiteY97" fmla="*/ 1425575 h 1733622"/>
              <a:gd name="connsiteX98" fmla="*/ 1921359 w 3210409"/>
              <a:gd name="connsiteY98" fmla="*/ 1425575 h 1733622"/>
              <a:gd name="connsiteX99" fmla="*/ 1905484 w 3210409"/>
              <a:gd name="connsiteY99" fmla="*/ 1435100 h 1733622"/>
              <a:gd name="connsiteX100" fmla="*/ 1867384 w 3210409"/>
              <a:gd name="connsiteY100" fmla="*/ 1412875 h 1733622"/>
              <a:gd name="connsiteX101" fmla="*/ 1829284 w 3210409"/>
              <a:gd name="connsiteY101" fmla="*/ 1384300 h 1733622"/>
              <a:gd name="connsiteX102" fmla="*/ 1813409 w 3210409"/>
              <a:gd name="connsiteY102" fmla="*/ 1377950 h 1733622"/>
              <a:gd name="connsiteX103" fmla="*/ 1781659 w 3210409"/>
              <a:gd name="connsiteY103" fmla="*/ 1365250 h 1733622"/>
              <a:gd name="connsiteX104" fmla="*/ 1765784 w 3210409"/>
              <a:gd name="connsiteY104" fmla="*/ 1339850 h 1733622"/>
              <a:gd name="connsiteX105" fmla="*/ 1695934 w 3210409"/>
              <a:gd name="connsiteY105" fmla="*/ 1336675 h 1733622"/>
              <a:gd name="connsiteX106" fmla="*/ 1680059 w 3210409"/>
              <a:gd name="connsiteY106" fmla="*/ 1343025 h 1733622"/>
              <a:gd name="connsiteX107" fmla="*/ 1654659 w 3210409"/>
              <a:gd name="connsiteY107" fmla="*/ 1343025 h 1733622"/>
              <a:gd name="connsiteX108" fmla="*/ 1622909 w 3210409"/>
              <a:gd name="connsiteY108" fmla="*/ 1314450 h 1733622"/>
              <a:gd name="connsiteX109" fmla="*/ 1578459 w 3210409"/>
              <a:gd name="connsiteY109" fmla="*/ 1295400 h 1733622"/>
              <a:gd name="connsiteX110" fmla="*/ 1562584 w 3210409"/>
              <a:gd name="connsiteY110" fmla="*/ 1301750 h 1733622"/>
              <a:gd name="connsiteX111" fmla="*/ 1578459 w 3210409"/>
              <a:gd name="connsiteY111" fmla="*/ 1330325 h 1733622"/>
              <a:gd name="connsiteX112" fmla="*/ 1553059 w 3210409"/>
              <a:gd name="connsiteY112" fmla="*/ 1333500 h 1733622"/>
              <a:gd name="connsiteX113" fmla="*/ 1486384 w 3210409"/>
              <a:gd name="connsiteY113" fmla="*/ 1352550 h 1733622"/>
              <a:gd name="connsiteX114" fmla="*/ 1435584 w 3210409"/>
              <a:gd name="connsiteY114" fmla="*/ 1355725 h 1733622"/>
              <a:gd name="connsiteX115" fmla="*/ 1410184 w 3210409"/>
              <a:gd name="connsiteY115" fmla="*/ 1393825 h 1733622"/>
              <a:gd name="connsiteX116" fmla="*/ 1372084 w 3210409"/>
              <a:gd name="connsiteY116" fmla="*/ 1406525 h 1733622"/>
              <a:gd name="connsiteX117" fmla="*/ 1359384 w 3210409"/>
              <a:gd name="connsiteY117" fmla="*/ 1387475 h 1733622"/>
              <a:gd name="connsiteX118" fmla="*/ 1254609 w 3210409"/>
              <a:gd name="connsiteY118" fmla="*/ 1419225 h 1733622"/>
              <a:gd name="connsiteX119" fmla="*/ 1165709 w 3210409"/>
              <a:gd name="connsiteY119" fmla="*/ 1450975 h 1733622"/>
              <a:gd name="connsiteX120" fmla="*/ 1153009 w 3210409"/>
              <a:gd name="connsiteY120" fmla="*/ 1492250 h 1733622"/>
              <a:gd name="connsiteX121" fmla="*/ 1127609 w 3210409"/>
              <a:gd name="connsiteY121" fmla="*/ 1460500 h 1733622"/>
              <a:gd name="connsiteX122" fmla="*/ 1114909 w 3210409"/>
              <a:gd name="connsiteY122" fmla="*/ 1438275 h 1733622"/>
              <a:gd name="connsiteX123" fmla="*/ 1102209 w 3210409"/>
              <a:gd name="connsiteY123" fmla="*/ 1425575 h 1733622"/>
              <a:gd name="connsiteX124" fmla="*/ 1076809 w 3210409"/>
              <a:gd name="connsiteY124" fmla="*/ 1428750 h 1733622"/>
              <a:gd name="connsiteX125" fmla="*/ 1054584 w 3210409"/>
              <a:gd name="connsiteY125" fmla="*/ 1428750 h 1733622"/>
              <a:gd name="connsiteX126" fmla="*/ 1032359 w 3210409"/>
              <a:gd name="connsiteY126" fmla="*/ 1400175 h 1733622"/>
              <a:gd name="connsiteX127" fmla="*/ 994259 w 3210409"/>
              <a:gd name="connsiteY127" fmla="*/ 1397000 h 1733622"/>
              <a:gd name="connsiteX128" fmla="*/ 978384 w 3210409"/>
              <a:gd name="connsiteY128" fmla="*/ 1412875 h 1733622"/>
              <a:gd name="connsiteX129" fmla="*/ 965684 w 3210409"/>
              <a:gd name="connsiteY129" fmla="*/ 1422400 h 1733622"/>
              <a:gd name="connsiteX130" fmla="*/ 959334 w 3210409"/>
              <a:gd name="connsiteY130" fmla="*/ 1457325 h 1733622"/>
              <a:gd name="connsiteX131" fmla="*/ 933934 w 3210409"/>
              <a:gd name="connsiteY131" fmla="*/ 1476375 h 1733622"/>
              <a:gd name="connsiteX132" fmla="*/ 908534 w 3210409"/>
              <a:gd name="connsiteY132" fmla="*/ 1485900 h 1733622"/>
              <a:gd name="connsiteX133" fmla="*/ 895834 w 3210409"/>
              <a:gd name="connsiteY133" fmla="*/ 1498600 h 1733622"/>
              <a:gd name="connsiteX134" fmla="*/ 883134 w 3210409"/>
              <a:gd name="connsiteY134" fmla="*/ 1485900 h 1733622"/>
              <a:gd name="connsiteX135" fmla="*/ 879959 w 3210409"/>
              <a:gd name="connsiteY135" fmla="*/ 1466850 h 1733622"/>
              <a:gd name="connsiteX136" fmla="*/ 851384 w 3210409"/>
              <a:gd name="connsiteY136" fmla="*/ 1466850 h 1733622"/>
              <a:gd name="connsiteX137" fmla="*/ 848209 w 3210409"/>
              <a:gd name="connsiteY137" fmla="*/ 1438275 h 1733622"/>
              <a:gd name="connsiteX138" fmla="*/ 822809 w 3210409"/>
              <a:gd name="connsiteY138" fmla="*/ 1416050 h 1733622"/>
              <a:gd name="connsiteX139" fmla="*/ 797409 w 3210409"/>
              <a:gd name="connsiteY139" fmla="*/ 1371600 h 1733622"/>
              <a:gd name="connsiteX140" fmla="*/ 787884 w 3210409"/>
              <a:gd name="connsiteY140" fmla="*/ 1349375 h 1733622"/>
              <a:gd name="connsiteX141" fmla="*/ 749784 w 3210409"/>
              <a:gd name="connsiteY141" fmla="*/ 1358900 h 1733622"/>
              <a:gd name="connsiteX142" fmla="*/ 708509 w 3210409"/>
              <a:gd name="connsiteY142" fmla="*/ 1397000 h 1733622"/>
              <a:gd name="connsiteX143" fmla="*/ 676759 w 3210409"/>
              <a:gd name="connsiteY143" fmla="*/ 1403350 h 1733622"/>
              <a:gd name="connsiteX144" fmla="*/ 625959 w 3210409"/>
              <a:gd name="connsiteY144" fmla="*/ 1412875 h 1733622"/>
              <a:gd name="connsiteX145" fmla="*/ 645009 w 3210409"/>
              <a:gd name="connsiteY145" fmla="*/ 1425575 h 1733622"/>
              <a:gd name="connsiteX146" fmla="*/ 670409 w 3210409"/>
              <a:gd name="connsiteY146" fmla="*/ 1441450 h 1733622"/>
              <a:gd name="connsiteX147" fmla="*/ 635484 w 3210409"/>
              <a:gd name="connsiteY147" fmla="*/ 1460500 h 1733622"/>
              <a:gd name="connsiteX148" fmla="*/ 616434 w 3210409"/>
              <a:gd name="connsiteY148" fmla="*/ 1438275 h 1733622"/>
              <a:gd name="connsiteX149" fmla="*/ 591034 w 3210409"/>
              <a:gd name="connsiteY149" fmla="*/ 1431925 h 1733622"/>
              <a:gd name="connsiteX150" fmla="*/ 559284 w 3210409"/>
              <a:gd name="connsiteY150" fmla="*/ 1435100 h 1733622"/>
              <a:gd name="connsiteX151" fmla="*/ 556109 w 3210409"/>
              <a:gd name="connsiteY151" fmla="*/ 1419225 h 1733622"/>
              <a:gd name="connsiteX152" fmla="*/ 514834 w 3210409"/>
              <a:gd name="connsiteY152" fmla="*/ 1422400 h 1733622"/>
              <a:gd name="connsiteX153" fmla="*/ 483084 w 3210409"/>
              <a:gd name="connsiteY153" fmla="*/ 1431925 h 1733622"/>
              <a:gd name="connsiteX154" fmla="*/ 457684 w 3210409"/>
              <a:gd name="connsiteY154" fmla="*/ 1431925 h 1733622"/>
              <a:gd name="connsiteX155" fmla="*/ 425934 w 3210409"/>
              <a:gd name="connsiteY155" fmla="*/ 1431925 h 1733622"/>
              <a:gd name="connsiteX156" fmla="*/ 381484 w 3210409"/>
              <a:gd name="connsiteY156" fmla="*/ 1419225 h 1733622"/>
              <a:gd name="connsiteX157" fmla="*/ 343384 w 3210409"/>
              <a:gd name="connsiteY157" fmla="*/ 1428750 h 1733622"/>
              <a:gd name="connsiteX158" fmla="*/ 295759 w 3210409"/>
              <a:gd name="connsiteY158" fmla="*/ 1450975 h 1733622"/>
              <a:gd name="connsiteX159" fmla="*/ 254484 w 3210409"/>
              <a:gd name="connsiteY159" fmla="*/ 1466850 h 1733622"/>
              <a:gd name="connsiteX160" fmla="*/ 203684 w 3210409"/>
              <a:gd name="connsiteY160" fmla="*/ 1489075 h 1733622"/>
              <a:gd name="connsiteX161" fmla="*/ 143359 w 3210409"/>
              <a:gd name="connsiteY161" fmla="*/ 1517650 h 1733622"/>
              <a:gd name="connsiteX162" fmla="*/ 162409 w 3210409"/>
              <a:gd name="connsiteY162" fmla="*/ 1581150 h 1733622"/>
              <a:gd name="connsiteX163" fmla="*/ 127484 w 3210409"/>
              <a:gd name="connsiteY163" fmla="*/ 1562100 h 1733622"/>
              <a:gd name="connsiteX164" fmla="*/ 86209 w 3210409"/>
              <a:gd name="connsiteY164" fmla="*/ 1552575 h 1733622"/>
              <a:gd name="connsiteX165" fmla="*/ 83034 w 3210409"/>
              <a:gd name="connsiteY165" fmla="*/ 1530350 h 1733622"/>
              <a:gd name="connsiteX166" fmla="*/ 73509 w 3210409"/>
              <a:gd name="connsiteY166" fmla="*/ 1473200 h 1733622"/>
              <a:gd name="connsiteX167" fmla="*/ 57634 w 3210409"/>
              <a:gd name="connsiteY167" fmla="*/ 1463675 h 1733622"/>
              <a:gd name="connsiteX168" fmla="*/ 57634 w 3210409"/>
              <a:gd name="connsiteY168" fmla="*/ 1438275 h 1733622"/>
              <a:gd name="connsiteX169" fmla="*/ 76684 w 3210409"/>
              <a:gd name="connsiteY169" fmla="*/ 1397000 h 1733622"/>
              <a:gd name="connsiteX170" fmla="*/ 86209 w 3210409"/>
              <a:gd name="connsiteY170" fmla="*/ 1362075 h 1733622"/>
              <a:gd name="connsiteX171" fmla="*/ 70334 w 3210409"/>
              <a:gd name="connsiteY171" fmla="*/ 1339850 h 1733622"/>
              <a:gd name="connsiteX172" fmla="*/ 41759 w 3210409"/>
              <a:gd name="connsiteY172" fmla="*/ 1323975 h 1733622"/>
              <a:gd name="connsiteX173" fmla="*/ 19534 w 3210409"/>
              <a:gd name="connsiteY173" fmla="*/ 1263650 h 1733622"/>
              <a:gd name="connsiteX174" fmla="*/ 13184 w 3210409"/>
              <a:gd name="connsiteY174" fmla="*/ 1235075 h 1733622"/>
              <a:gd name="connsiteX175" fmla="*/ 484 w 3210409"/>
              <a:gd name="connsiteY175" fmla="*/ 1200150 h 1733622"/>
              <a:gd name="connsiteX176" fmla="*/ 3659 w 3210409"/>
              <a:gd name="connsiteY176" fmla="*/ 1171575 h 1733622"/>
              <a:gd name="connsiteX177" fmla="*/ 13184 w 3210409"/>
              <a:gd name="connsiteY177" fmla="*/ 1155700 h 1733622"/>
              <a:gd name="connsiteX178" fmla="*/ 13184 w 3210409"/>
              <a:gd name="connsiteY178" fmla="*/ 1130300 h 1733622"/>
              <a:gd name="connsiteX179" fmla="*/ 32234 w 3210409"/>
              <a:gd name="connsiteY179" fmla="*/ 1092200 h 1733622"/>
              <a:gd name="connsiteX180" fmla="*/ 25884 w 3210409"/>
              <a:gd name="connsiteY180" fmla="*/ 1057275 h 1733622"/>
              <a:gd name="connsiteX181" fmla="*/ 16359 w 3210409"/>
              <a:gd name="connsiteY181" fmla="*/ 1028700 h 1733622"/>
              <a:gd name="connsiteX182" fmla="*/ 35409 w 3210409"/>
              <a:gd name="connsiteY182" fmla="*/ 1016000 h 1733622"/>
              <a:gd name="connsiteX183" fmla="*/ 67159 w 3210409"/>
              <a:gd name="connsiteY183" fmla="*/ 977900 h 1733622"/>
              <a:gd name="connsiteX184" fmla="*/ 83034 w 3210409"/>
              <a:gd name="connsiteY184" fmla="*/ 965200 h 1733622"/>
              <a:gd name="connsiteX185" fmla="*/ 102084 w 3210409"/>
              <a:gd name="connsiteY185" fmla="*/ 920750 h 1733622"/>
              <a:gd name="connsiteX186" fmla="*/ 111609 w 3210409"/>
              <a:gd name="connsiteY186" fmla="*/ 895350 h 1733622"/>
              <a:gd name="connsiteX187" fmla="*/ 95734 w 3210409"/>
              <a:gd name="connsiteY187" fmla="*/ 796925 h 1733622"/>
              <a:gd name="connsiteX188" fmla="*/ 114784 w 3210409"/>
              <a:gd name="connsiteY188" fmla="*/ 758825 h 1733622"/>
              <a:gd name="connsiteX189" fmla="*/ 137009 w 3210409"/>
              <a:gd name="connsiteY189" fmla="*/ 749300 h 1733622"/>
              <a:gd name="connsiteX190" fmla="*/ 159234 w 3210409"/>
              <a:gd name="connsiteY190" fmla="*/ 752475 h 1733622"/>
              <a:gd name="connsiteX191" fmla="*/ 184634 w 3210409"/>
              <a:gd name="connsiteY191" fmla="*/ 765175 h 1733622"/>
              <a:gd name="connsiteX192" fmla="*/ 203684 w 3210409"/>
              <a:gd name="connsiteY192" fmla="*/ 774700 h 1733622"/>
              <a:gd name="connsiteX193" fmla="*/ 244959 w 3210409"/>
              <a:gd name="connsiteY193" fmla="*/ 774700 h 1733622"/>
              <a:gd name="connsiteX194" fmla="*/ 273534 w 3210409"/>
              <a:gd name="connsiteY194" fmla="*/ 771525 h 1733622"/>
              <a:gd name="connsiteX195" fmla="*/ 273534 w 3210409"/>
              <a:gd name="connsiteY195" fmla="*/ 749300 h 1733622"/>
              <a:gd name="connsiteX196" fmla="*/ 260834 w 3210409"/>
              <a:gd name="connsiteY196" fmla="*/ 736600 h 1733622"/>
              <a:gd name="connsiteX197" fmla="*/ 279884 w 3210409"/>
              <a:gd name="connsiteY197" fmla="*/ 717550 h 1733622"/>
              <a:gd name="connsiteX198" fmla="*/ 314809 w 3210409"/>
              <a:gd name="connsiteY198" fmla="*/ 704850 h 1733622"/>
              <a:gd name="connsiteX199" fmla="*/ 327509 w 3210409"/>
              <a:gd name="connsiteY199" fmla="*/ 695325 h 1733622"/>
              <a:gd name="connsiteX200" fmla="*/ 340209 w 3210409"/>
              <a:gd name="connsiteY200" fmla="*/ 676275 h 1733622"/>
              <a:gd name="connsiteX201" fmla="*/ 343384 w 3210409"/>
              <a:gd name="connsiteY201" fmla="*/ 631825 h 1733622"/>
              <a:gd name="connsiteX202" fmla="*/ 333859 w 3210409"/>
              <a:gd name="connsiteY202" fmla="*/ 619125 h 1733622"/>
              <a:gd name="connsiteX203" fmla="*/ 311634 w 3210409"/>
              <a:gd name="connsiteY203" fmla="*/ 600075 h 1733622"/>
              <a:gd name="connsiteX204" fmla="*/ 308459 w 3210409"/>
              <a:gd name="connsiteY204" fmla="*/ 571500 h 1733622"/>
              <a:gd name="connsiteX205" fmla="*/ 327509 w 3210409"/>
              <a:gd name="connsiteY205" fmla="*/ 549275 h 1733622"/>
              <a:gd name="connsiteX206" fmla="*/ 359259 w 3210409"/>
              <a:gd name="connsiteY206" fmla="*/ 549275 h 1733622"/>
              <a:gd name="connsiteX207" fmla="*/ 365609 w 3210409"/>
              <a:gd name="connsiteY207" fmla="*/ 498475 h 1733622"/>
              <a:gd name="connsiteX208" fmla="*/ 384659 w 3210409"/>
              <a:gd name="connsiteY208" fmla="*/ 466725 h 1733622"/>
              <a:gd name="connsiteX209" fmla="*/ 394184 w 3210409"/>
              <a:gd name="connsiteY209" fmla="*/ 438150 h 1733622"/>
              <a:gd name="connsiteX210" fmla="*/ 413234 w 3210409"/>
              <a:gd name="connsiteY210" fmla="*/ 425450 h 1733622"/>
              <a:gd name="connsiteX211" fmla="*/ 403709 w 3210409"/>
              <a:gd name="connsiteY211" fmla="*/ 400050 h 1733622"/>
              <a:gd name="connsiteX212" fmla="*/ 384659 w 3210409"/>
              <a:gd name="connsiteY212" fmla="*/ 387350 h 1733622"/>
              <a:gd name="connsiteX213" fmla="*/ 410059 w 3210409"/>
              <a:gd name="connsiteY213" fmla="*/ 371475 h 1733622"/>
              <a:gd name="connsiteX214" fmla="*/ 410059 w 3210409"/>
              <a:gd name="connsiteY214" fmla="*/ 342900 h 1733622"/>
              <a:gd name="connsiteX0" fmla="*/ 2934184 w 3210409"/>
              <a:gd name="connsiteY0" fmla="*/ 0 h 1733622"/>
              <a:gd name="connsiteX1" fmla="*/ 2975459 w 3210409"/>
              <a:gd name="connsiteY1" fmla="*/ 33337 h 1733622"/>
              <a:gd name="connsiteX2" fmla="*/ 3016734 w 3210409"/>
              <a:gd name="connsiteY2" fmla="*/ 107950 h 1733622"/>
              <a:gd name="connsiteX3" fmla="*/ 3087378 w 3210409"/>
              <a:gd name="connsiteY3" fmla="*/ 118269 h 1733622"/>
              <a:gd name="connsiteX4" fmla="*/ 3134209 w 3210409"/>
              <a:gd name="connsiteY4" fmla="*/ 152400 h 1733622"/>
              <a:gd name="connsiteX5" fmla="*/ 3178659 w 3210409"/>
              <a:gd name="connsiteY5" fmla="*/ 184150 h 1733622"/>
              <a:gd name="connsiteX6" fmla="*/ 3200884 w 3210409"/>
              <a:gd name="connsiteY6" fmla="*/ 215900 h 1733622"/>
              <a:gd name="connsiteX7" fmla="*/ 3194534 w 3210409"/>
              <a:gd name="connsiteY7" fmla="*/ 251619 h 1733622"/>
              <a:gd name="connsiteX8" fmla="*/ 3210409 w 3210409"/>
              <a:gd name="connsiteY8" fmla="*/ 301625 h 1733622"/>
              <a:gd name="connsiteX9" fmla="*/ 3194534 w 3210409"/>
              <a:gd name="connsiteY9" fmla="*/ 333375 h 1733622"/>
              <a:gd name="connsiteX10" fmla="*/ 3191359 w 3210409"/>
              <a:gd name="connsiteY10" fmla="*/ 374650 h 1733622"/>
              <a:gd name="connsiteX11" fmla="*/ 3207234 w 3210409"/>
              <a:gd name="connsiteY11" fmla="*/ 396875 h 1733622"/>
              <a:gd name="connsiteX12" fmla="*/ 3185803 w 3210409"/>
              <a:gd name="connsiteY12" fmla="*/ 440531 h 1733622"/>
              <a:gd name="connsiteX13" fmla="*/ 3178659 w 3210409"/>
              <a:gd name="connsiteY13" fmla="*/ 460375 h 1733622"/>
              <a:gd name="connsiteX14" fmla="*/ 3191359 w 3210409"/>
              <a:gd name="connsiteY14" fmla="*/ 527050 h 1733622"/>
              <a:gd name="connsiteX15" fmla="*/ 3184215 w 3210409"/>
              <a:gd name="connsiteY15" fmla="*/ 554831 h 1733622"/>
              <a:gd name="connsiteX16" fmla="*/ 3157228 w 3210409"/>
              <a:gd name="connsiteY16" fmla="*/ 578644 h 1733622"/>
              <a:gd name="connsiteX17" fmla="*/ 3123891 w 3210409"/>
              <a:gd name="connsiteY17" fmla="*/ 596107 h 1733622"/>
              <a:gd name="connsiteX18" fmla="*/ 3083409 w 3210409"/>
              <a:gd name="connsiteY18" fmla="*/ 609600 h 1733622"/>
              <a:gd name="connsiteX19" fmla="*/ 3064359 w 3210409"/>
              <a:gd name="connsiteY19" fmla="*/ 638175 h 1733622"/>
              <a:gd name="connsiteX20" fmla="*/ 3023084 w 3210409"/>
              <a:gd name="connsiteY20" fmla="*/ 676275 h 1733622"/>
              <a:gd name="connsiteX21" fmla="*/ 2994509 w 3210409"/>
              <a:gd name="connsiteY21" fmla="*/ 682625 h 1733622"/>
              <a:gd name="connsiteX22" fmla="*/ 2937359 w 3210409"/>
              <a:gd name="connsiteY22" fmla="*/ 673100 h 1733622"/>
              <a:gd name="connsiteX23" fmla="*/ 2896085 w 3210409"/>
              <a:gd name="connsiteY23" fmla="*/ 680244 h 1733622"/>
              <a:gd name="connsiteX24" fmla="*/ 2877034 w 3210409"/>
              <a:gd name="connsiteY24" fmla="*/ 701675 h 1733622"/>
              <a:gd name="connsiteX25" fmla="*/ 2823059 w 3210409"/>
              <a:gd name="connsiteY25" fmla="*/ 730250 h 1733622"/>
              <a:gd name="connsiteX26" fmla="*/ 2788134 w 3210409"/>
              <a:gd name="connsiteY26" fmla="*/ 746125 h 1733622"/>
              <a:gd name="connsiteX27" fmla="*/ 2756384 w 3210409"/>
              <a:gd name="connsiteY27" fmla="*/ 727075 h 1733622"/>
              <a:gd name="connsiteX28" fmla="*/ 2737334 w 3210409"/>
              <a:gd name="connsiteY28" fmla="*/ 749300 h 1733622"/>
              <a:gd name="connsiteX29" fmla="*/ 2708759 w 3210409"/>
              <a:gd name="connsiteY29" fmla="*/ 774700 h 1733622"/>
              <a:gd name="connsiteX30" fmla="*/ 2680184 w 3210409"/>
              <a:gd name="connsiteY30" fmla="*/ 758825 h 1733622"/>
              <a:gd name="connsiteX31" fmla="*/ 2661134 w 3210409"/>
              <a:gd name="connsiteY31" fmla="*/ 787400 h 1733622"/>
              <a:gd name="connsiteX32" fmla="*/ 2629384 w 3210409"/>
              <a:gd name="connsiteY32" fmla="*/ 784225 h 1733622"/>
              <a:gd name="connsiteX33" fmla="*/ 2629384 w 3210409"/>
              <a:gd name="connsiteY33" fmla="*/ 771525 h 1733622"/>
              <a:gd name="connsiteX34" fmla="*/ 2600809 w 3210409"/>
              <a:gd name="connsiteY34" fmla="*/ 771525 h 1733622"/>
              <a:gd name="connsiteX35" fmla="*/ 2581759 w 3210409"/>
              <a:gd name="connsiteY35" fmla="*/ 762000 h 1733622"/>
              <a:gd name="connsiteX36" fmla="*/ 2559534 w 3210409"/>
              <a:gd name="connsiteY36" fmla="*/ 768350 h 1733622"/>
              <a:gd name="connsiteX37" fmla="*/ 2492859 w 3210409"/>
              <a:gd name="connsiteY37" fmla="*/ 803275 h 1733622"/>
              <a:gd name="connsiteX38" fmla="*/ 2472223 w 3210409"/>
              <a:gd name="connsiteY38" fmla="*/ 813594 h 1733622"/>
              <a:gd name="connsiteX39" fmla="*/ 2470634 w 3210409"/>
              <a:gd name="connsiteY39" fmla="*/ 841375 h 1733622"/>
              <a:gd name="connsiteX40" fmla="*/ 2432534 w 3210409"/>
              <a:gd name="connsiteY40" fmla="*/ 863600 h 1733622"/>
              <a:gd name="connsiteX41" fmla="*/ 2413484 w 3210409"/>
              <a:gd name="connsiteY41" fmla="*/ 879475 h 1733622"/>
              <a:gd name="connsiteX42" fmla="*/ 2410309 w 3210409"/>
              <a:gd name="connsiteY42" fmla="*/ 904875 h 1733622"/>
              <a:gd name="connsiteX43" fmla="*/ 2365859 w 3210409"/>
              <a:gd name="connsiteY43" fmla="*/ 908050 h 1733622"/>
              <a:gd name="connsiteX44" fmla="*/ 2362684 w 3210409"/>
              <a:gd name="connsiteY44" fmla="*/ 946150 h 1733622"/>
              <a:gd name="connsiteX45" fmla="*/ 2349984 w 3210409"/>
              <a:gd name="connsiteY45" fmla="*/ 971550 h 1733622"/>
              <a:gd name="connsiteX46" fmla="*/ 2330934 w 3210409"/>
              <a:gd name="connsiteY46" fmla="*/ 981075 h 1733622"/>
              <a:gd name="connsiteX47" fmla="*/ 2296009 w 3210409"/>
              <a:gd name="connsiteY47" fmla="*/ 981075 h 1733622"/>
              <a:gd name="connsiteX48" fmla="*/ 2286484 w 3210409"/>
              <a:gd name="connsiteY48" fmla="*/ 1012825 h 1733622"/>
              <a:gd name="connsiteX49" fmla="*/ 2267434 w 3210409"/>
              <a:gd name="connsiteY49" fmla="*/ 1031875 h 1733622"/>
              <a:gd name="connsiteX50" fmla="*/ 2238859 w 3210409"/>
              <a:gd name="connsiteY50" fmla="*/ 1050925 h 1733622"/>
              <a:gd name="connsiteX51" fmla="*/ 2238859 w 3210409"/>
              <a:gd name="connsiteY51" fmla="*/ 1069975 h 1733622"/>
              <a:gd name="connsiteX52" fmla="*/ 2287278 w 3210409"/>
              <a:gd name="connsiteY52" fmla="*/ 1117600 h 1733622"/>
              <a:gd name="connsiteX53" fmla="*/ 2305534 w 3210409"/>
              <a:gd name="connsiteY53" fmla="*/ 1165225 h 1733622"/>
              <a:gd name="connsiteX54" fmla="*/ 2311884 w 3210409"/>
              <a:gd name="connsiteY54" fmla="*/ 1187450 h 1733622"/>
              <a:gd name="connsiteX55" fmla="*/ 2302359 w 3210409"/>
              <a:gd name="connsiteY55" fmla="*/ 1193800 h 1733622"/>
              <a:gd name="connsiteX56" fmla="*/ 2334109 w 3210409"/>
              <a:gd name="connsiteY56" fmla="*/ 1209675 h 1733622"/>
              <a:gd name="connsiteX57" fmla="*/ 2355540 w 3210409"/>
              <a:gd name="connsiteY57" fmla="*/ 1285875 h 1733622"/>
              <a:gd name="connsiteX58" fmla="*/ 2359509 w 3210409"/>
              <a:gd name="connsiteY58" fmla="*/ 1350168 h 1733622"/>
              <a:gd name="connsiteX59" fmla="*/ 2388084 w 3210409"/>
              <a:gd name="connsiteY59" fmla="*/ 1364457 h 1733622"/>
              <a:gd name="connsiteX60" fmla="*/ 2423009 w 3210409"/>
              <a:gd name="connsiteY60" fmla="*/ 1406525 h 1733622"/>
              <a:gd name="connsiteX61" fmla="*/ 2436503 w 3210409"/>
              <a:gd name="connsiteY61" fmla="*/ 1435100 h 1733622"/>
              <a:gd name="connsiteX62" fmla="*/ 2492859 w 3210409"/>
              <a:gd name="connsiteY62" fmla="*/ 1473200 h 1733622"/>
              <a:gd name="connsiteX63" fmla="*/ 2508734 w 3210409"/>
              <a:gd name="connsiteY63" fmla="*/ 1506537 h 1733622"/>
              <a:gd name="connsiteX64" fmla="*/ 2496034 w 3210409"/>
              <a:gd name="connsiteY64" fmla="*/ 1562100 h 1733622"/>
              <a:gd name="connsiteX65" fmla="*/ 2522229 w 3210409"/>
              <a:gd name="connsiteY65" fmla="*/ 1566069 h 1733622"/>
              <a:gd name="connsiteX66" fmla="*/ 2542865 w 3210409"/>
              <a:gd name="connsiteY66" fmla="*/ 1601787 h 1733622"/>
              <a:gd name="connsiteX67" fmla="*/ 2550804 w 3210409"/>
              <a:gd name="connsiteY67" fmla="*/ 1680369 h 1733622"/>
              <a:gd name="connsiteX68" fmla="*/ 2488096 w 3210409"/>
              <a:gd name="connsiteY68" fmla="*/ 1715294 h 1733622"/>
              <a:gd name="connsiteX69" fmla="*/ 2467460 w 3210409"/>
              <a:gd name="connsiteY69" fmla="*/ 1723232 h 1733622"/>
              <a:gd name="connsiteX70" fmla="*/ 2457934 w 3210409"/>
              <a:gd name="connsiteY70" fmla="*/ 1733550 h 1733622"/>
              <a:gd name="connsiteX71" fmla="*/ 2378559 w 3210409"/>
              <a:gd name="connsiteY71" fmla="*/ 1717675 h 1733622"/>
              <a:gd name="connsiteX72" fmla="*/ 2318234 w 3210409"/>
              <a:gd name="connsiteY72" fmla="*/ 1711325 h 1733622"/>
              <a:gd name="connsiteX73" fmla="*/ 2305534 w 3210409"/>
              <a:gd name="connsiteY73" fmla="*/ 1730375 h 1733622"/>
              <a:gd name="connsiteX74" fmla="*/ 2286485 w 3210409"/>
              <a:gd name="connsiteY74" fmla="*/ 1711326 h 1733622"/>
              <a:gd name="connsiteX75" fmla="*/ 2264259 w 3210409"/>
              <a:gd name="connsiteY75" fmla="*/ 1708150 h 1733622"/>
              <a:gd name="connsiteX76" fmla="*/ 2226159 w 3210409"/>
              <a:gd name="connsiteY76" fmla="*/ 1685925 h 1733622"/>
              <a:gd name="connsiteX77" fmla="*/ 2231716 w 3210409"/>
              <a:gd name="connsiteY77" fmla="*/ 1668463 h 1733622"/>
              <a:gd name="connsiteX78" fmla="*/ 2207109 w 3210409"/>
              <a:gd name="connsiteY78" fmla="*/ 1657350 h 1733622"/>
              <a:gd name="connsiteX79" fmla="*/ 2188059 w 3210409"/>
              <a:gd name="connsiteY79" fmla="*/ 1647825 h 1733622"/>
              <a:gd name="connsiteX80" fmla="*/ 2194409 w 3210409"/>
              <a:gd name="connsiteY80" fmla="*/ 1631950 h 1733622"/>
              <a:gd name="connsiteX81" fmla="*/ 2213459 w 3210409"/>
              <a:gd name="connsiteY81" fmla="*/ 1616075 h 1733622"/>
              <a:gd name="connsiteX82" fmla="*/ 2194409 w 3210409"/>
              <a:gd name="connsiteY82" fmla="*/ 1606550 h 1733622"/>
              <a:gd name="connsiteX83" fmla="*/ 2200759 w 3210409"/>
              <a:gd name="connsiteY83" fmla="*/ 1593850 h 1733622"/>
              <a:gd name="connsiteX84" fmla="*/ 2169009 w 3210409"/>
              <a:gd name="connsiteY84" fmla="*/ 1587500 h 1733622"/>
              <a:gd name="connsiteX85" fmla="*/ 2134084 w 3210409"/>
              <a:gd name="connsiteY85" fmla="*/ 1562100 h 1733622"/>
              <a:gd name="connsiteX86" fmla="*/ 2073759 w 3210409"/>
              <a:gd name="connsiteY86" fmla="*/ 1527175 h 1733622"/>
              <a:gd name="connsiteX87" fmla="*/ 2054709 w 3210409"/>
              <a:gd name="connsiteY87" fmla="*/ 1527175 h 1733622"/>
              <a:gd name="connsiteX88" fmla="*/ 2080903 w 3210409"/>
              <a:gd name="connsiteY88" fmla="*/ 1579563 h 1733622"/>
              <a:gd name="connsiteX89" fmla="*/ 2042009 w 3210409"/>
              <a:gd name="connsiteY89" fmla="*/ 1593850 h 1733622"/>
              <a:gd name="connsiteX90" fmla="*/ 2029309 w 3210409"/>
              <a:gd name="connsiteY90" fmla="*/ 1616075 h 1733622"/>
              <a:gd name="connsiteX91" fmla="*/ 2007084 w 3210409"/>
              <a:gd name="connsiteY91" fmla="*/ 1612900 h 1733622"/>
              <a:gd name="connsiteX92" fmla="*/ 1978509 w 3210409"/>
              <a:gd name="connsiteY92" fmla="*/ 1571625 h 1733622"/>
              <a:gd name="connsiteX93" fmla="*/ 1962634 w 3210409"/>
              <a:gd name="connsiteY93" fmla="*/ 1536700 h 1733622"/>
              <a:gd name="connsiteX94" fmla="*/ 1918184 w 3210409"/>
              <a:gd name="connsiteY94" fmla="*/ 1517650 h 1733622"/>
              <a:gd name="connsiteX95" fmla="*/ 1918184 w 3210409"/>
              <a:gd name="connsiteY95" fmla="*/ 1501775 h 1733622"/>
              <a:gd name="connsiteX96" fmla="*/ 1949141 w 3210409"/>
              <a:gd name="connsiteY96" fmla="*/ 1470025 h 1733622"/>
              <a:gd name="connsiteX97" fmla="*/ 1943584 w 3210409"/>
              <a:gd name="connsiteY97" fmla="*/ 1425575 h 1733622"/>
              <a:gd name="connsiteX98" fmla="*/ 1921359 w 3210409"/>
              <a:gd name="connsiteY98" fmla="*/ 1425575 h 1733622"/>
              <a:gd name="connsiteX99" fmla="*/ 1905484 w 3210409"/>
              <a:gd name="connsiteY99" fmla="*/ 1435100 h 1733622"/>
              <a:gd name="connsiteX100" fmla="*/ 1867384 w 3210409"/>
              <a:gd name="connsiteY100" fmla="*/ 1412875 h 1733622"/>
              <a:gd name="connsiteX101" fmla="*/ 1829284 w 3210409"/>
              <a:gd name="connsiteY101" fmla="*/ 1384300 h 1733622"/>
              <a:gd name="connsiteX102" fmla="*/ 1813409 w 3210409"/>
              <a:gd name="connsiteY102" fmla="*/ 1377950 h 1733622"/>
              <a:gd name="connsiteX103" fmla="*/ 1781659 w 3210409"/>
              <a:gd name="connsiteY103" fmla="*/ 1365250 h 1733622"/>
              <a:gd name="connsiteX104" fmla="*/ 1765784 w 3210409"/>
              <a:gd name="connsiteY104" fmla="*/ 1339850 h 1733622"/>
              <a:gd name="connsiteX105" fmla="*/ 1695934 w 3210409"/>
              <a:gd name="connsiteY105" fmla="*/ 1336675 h 1733622"/>
              <a:gd name="connsiteX106" fmla="*/ 1680059 w 3210409"/>
              <a:gd name="connsiteY106" fmla="*/ 1343025 h 1733622"/>
              <a:gd name="connsiteX107" fmla="*/ 1654659 w 3210409"/>
              <a:gd name="connsiteY107" fmla="*/ 1343025 h 1733622"/>
              <a:gd name="connsiteX108" fmla="*/ 1622909 w 3210409"/>
              <a:gd name="connsiteY108" fmla="*/ 1314450 h 1733622"/>
              <a:gd name="connsiteX109" fmla="*/ 1578459 w 3210409"/>
              <a:gd name="connsiteY109" fmla="*/ 1295400 h 1733622"/>
              <a:gd name="connsiteX110" fmla="*/ 1562584 w 3210409"/>
              <a:gd name="connsiteY110" fmla="*/ 1301750 h 1733622"/>
              <a:gd name="connsiteX111" fmla="*/ 1578459 w 3210409"/>
              <a:gd name="connsiteY111" fmla="*/ 1330325 h 1733622"/>
              <a:gd name="connsiteX112" fmla="*/ 1553059 w 3210409"/>
              <a:gd name="connsiteY112" fmla="*/ 1333500 h 1733622"/>
              <a:gd name="connsiteX113" fmla="*/ 1486384 w 3210409"/>
              <a:gd name="connsiteY113" fmla="*/ 1352550 h 1733622"/>
              <a:gd name="connsiteX114" fmla="*/ 1435584 w 3210409"/>
              <a:gd name="connsiteY114" fmla="*/ 1355725 h 1733622"/>
              <a:gd name="connsiteX115" fmla="*/ 1410184 w 3210409"/>
              <a:gd name="connsiteY115" fmla="*/ 1393825 h 1733622"/>
              <a:gd name="connsiteX116" fmla="*/ 1372084 w 3210409"/>
              <a:gd name="connsiteY116" fmla="*/ 1406525 h 1733622"/>
              <a:gd name="connsiteX117" fmla="*/ 1359384 w 3210409"/>
              <a:gd name="connsiteY117" fmla="*/ 1387475 h 1733622"/>
              <a:gd name="connsiteX118" fmla="*/ 1254609 w 3210409"/>
              <a:gd name="connsiteY118" fmla="*/ 1419225 h 1733622"/>
              <a:gd name="connsiteX119" fmla="*/ 1165709 w 3210409"/>
              <a:gd name="connsiteY119" fmla="*/ 1450975 h 1733622"/>
              <a:gd name="connsiteX120" fmla="*/ 1153009 w 3210409"/>
              <a:gd name="connsiteY120" fmla="*/ 1492250 h 1733622"/>
              <a:gd name="connsiteX121" fmla="*/ 1127609 w 3210409"/>
              <a:gd name="connsiteY121" fmla="*/ 1460500 h 1733622"/>
              <a:gd name="connsiteX122" fmla="*/ 1114909 w 3210409"/>
              <a:gd name="connsiteY122" fmla="*/ 1438275 h 1733622"/>
              <a:gd name="connsiteX123" fmla="*/ 1102209 w 3210409"/>
              <a:gd name="connsiteY123" fmla="*/ 1425575 h 1733622"/>
              <a:gd name="connsiteX124" fmla="*/ 1076809 w 3210409"/>
              <a:gd name="connsiteY124" fmla="*/ 1428750 h 1733622"/>
              <a:gd name="connsiteX125" fmla="*/ 1054584 w 3210409"/>
              <a:gd name="connsiteY125" fmla="*/ 1428750 h 1733622"/>
              <a:gd name="connsiteX126" fmla="*/ 1032359 w 3210409"/>
              <a:gd name="connsiteY126" fmla="*/ 1400175 h 1733622"/>
              <a:gd name="connsiteX127" fmla="*/ 994259 w 3210409"/>
              <a:gd name="connsiteY127" fmla="*/ 1397000 h 1733622"/>
              <a:gd name="connsiteX128" fmla="*/ 978384 w 3210409"/>
              <a:gd name="connsiteY128" fmla="*/ 1412875 h 1733622"/>
              <a:gd name="connsiteX129" fmla="*/ 965684 w 3210409"/>
              <a:gd name="connsiteY129" fmla="*/ 1422400 h 1733622"/>
              <a:gd name="connsiteX130" fmla="*/ 959334 w 3210409"/>
              <a:gd name="connsiteY130" fmla="*/ 1457325 h 1733622"/>
              <a:gd name="connsiteX131" fmla="*/ 933934 w 3210409"/>
              <a:gd name="connsiteY131" fmla="*/ 1476375 h 1733622"/>
              <a:gd name="connsiteX132" fmla="*/ 908534 w 3210409"/>
              <a:gd name="connsiteY132" fmla="*/ 1485900 h 1733622"/>
              <a:gd name="connsiteX133" fmla="*/ 895834 w 3210409"/>
              <a:gd name="connsiteY133" fmla="*/ 1498600 h 1733622"/>
              <a:gd name="connsiteX134" fmla="*/ 883134 w 3210409"/>
              <a:gd name="connsiteY134" fmla="*/ 1485900 h 1733622"/>
              <a:gd name="connsiteX135" fmla="*/ 879959 w 3210409"/>
              <a:gd name="connsiteY135" fmla="*/ 1466850 h 1733622"/>
              <a:gd name="connsiteX136" fmla="*/ 851384 w 3210409"/>
              <a:gd name="connsiteY136" fmla="*/ 1466850 h 1733622"/>
              <a:gd name="connsiteX137" fmla="*/ 848209 w 3210409"/>
              <a:gd name="connsiteY137" fmla="*/ 1438275 h 1733622"/>
              <a:gd name="connsiteX138" fmla="*/ 822809 w 3210409"/>
              <a:gd name="connsiteY138" fmla="*/ 1416050 h 1733622"/>
              <a:gd name="connsiteX139" fmla="*/ 797409 w 3210409"/>
              <a:gd name="connsiteY139" fmla="*/ 1371600 h 1733622"/>
              <a:gd name="connsiteX140" fmla="*/ 787884 w 3210409"/>
              <a:gd name="connsiteY140" fmla="*/ 1349375 h 1733622"/>
              <a:gd name="connsiteX141" fmla="*/ 749784 w 3210409"/>
              <a:gd name="connsiteY141" fmla="*/ 1358900 h 1733622"/>
              <a:gd name="connsiteX142" fmla="*/ 708509 w 3210409"/>
              <a:gd name="connsiteY142" fmla="*/ 1397000 h 1733622"/>
              <a:gd name="connsiteX143" fmla="*/ 676759 w 3210409"/>
              <a:gd name="connsiteY143" fmla="*/ 1403350 h 1733622"/>
              <a:gd name="connsiteX144" fmla="*/ 625959 w 3210409"/>
              <a:gd name="connsiteY144" fmla="*/ 1412875 h 1733622"/>
              <a:gd name="connsiteX145" fmla="*/ 645009 w 3210409"/>
              <a:gd name="connsiteY145" fmla="*/ 1425575 h 1733622"/>
              <a:gd name="connsiteX146" fmla="*/ 670409 w 3210409"/>
              <a:gd name="connsiteY146" fmla="*/ 1441450 h 1733622"/>
              <a:gd name="connsiteX147" fmla="*/ 635484 w 3210409"/>
              <a:gd name="connsiteY147" fmla="*/ 1460500 h 1733622"/>
              <a:gd name="connsiteX148" fmla="*/ 616434 w 3210409"/>
              <a:gd name="connsiteY148" fmla="*/ 1438275 h 1733622"/>
              <a:gd name="connsiteX149" fmla="*/ 591034 w 3210409"/>
              <a:gd name="connsiteY149" fmla="*/ 1431925 h 1733622"/>
              <a:gd name="connsiteX150" fmla="*/ 559284 w 3210409"/>
              <a:gd name="connsiteY150" fmla="*/ 1435100 h 1733622"/>
              <a:gd name="connsiteX151" fmla="*/ 556109 w 3210409"/>
              <a:gd name="connsiteY151" fmla="*/ 1419225 h 1733622"/>
              <a:gd name="connsiteX152" fmla="*/ 514834 w 3210409"/>
              <a:gd name="connsiteY152" fmla="*/ 1422400 h 1733622"/>
              <a:gd name="connsiteX153" fmla="*/ 483084 w 3210409"/>
              <a:gd name="connsiteY153" fmla="*/ 1431925 h 1733622"/>
              <a:gd name="connsiteX154" fmla="*/ 457684 w 3210409"/>
              <a:gd name="connsiteY154" fmla="*/ 1431925 h 1733622"/>
              <a:gd name="connsiteX155" fmla="*/ 425934 w 3210409"/>
              <a:gd name="connsiteY155" fmla="*/ 1431925 h 1733622"/>
              <a:gd name="connsiteX156" fmla="*/ 381484 w 3210409"/>
              <a:gd name="connsiteY156" fmla="*/ 1419225 h 1733622"/>
              <a:gd name="connsiteX157" fmla="*/ 343384 w 3210409"/>
              <a:gd name="connsiteY157" fmla="*/ 1428750 h 1733622"/>
              <a:gd name="connsiteX158" fmla="*/ 295759 w 3210409"/>
              <a:gd name="connsiteY158" fmla="*/ 1450975 h 1733622"/>
              <a:gd name="connsiteX159" fmla="*/ 254484 w 3210409"/>
              <a:gd name="connsiteY159" fmla="*/ 1466850 h 1733622"/>
              <a:gd name="connsiteX160" fmla="*/ 203684 w 3210409"/>
              <a:gd name="connsiteY160" fmla="*/ 1489075 h 1733622"/>
              <a:gd name="connsiteX161" fmla="*/ 143359 w 3210409"/>
              <a:gd name="connsiteY161" fmla="*/ 1517650 h 1733622"/>
              <a:gd name="connsiteX162" fmla="*/ 162409 w 3210409"/>
              <a:gd name="connsiteY162" fmla="*/ 1581150 h 1733622"/>
              <a:gd name="connsiteX163" fmla="*/ 127484 w 3210409"/>
              <a:gd name="connsiteY163" fmla="*/ 1562100 h 1733622"/>
              <a:gd name="connsiteX164" fmla="*/ 86209 w 3210409"/>
              <a:gd name="connsiteY164" fmla="*/ 1552575 h 1733622"/>
              <a:gd name="connsiteX165" fmla="*/ 83034 w 3210409"/>
              <a:gd name="connsiteY165" fmla="*/ 1530350 h 1733622"/>
              <a:gd name="connsiteX166" fmla="*/ 73509 w 3210409"/>
              <a:gd name="connsiteY166" fmla="*/ 1473200 h 1733622"/>
              <a:gd name="connsiteX167" fmla="*/ 57634 w 3210409"/>
              <a:gd name="connsiteY167" fmla="*/ 1463675 h 1733622"/>
              <a:gd name="connsiteX168" fmla="*/ 57634 w 3210409"/>
              <a:gd name="connsiteY168" fmla="*/ 1438275 h 1733622"/>
              <a:gd name="connsiteX169" fmla="*/ 76684 w 3210409"/>
              <a:gd name="connsiteY169" fmla="*/ 1397000 h 1733622"/>
              <a:gd name="connsiteX170" fmla="*/ 86209 w 3210409"/>
              <a:gd name="connsiteY170" fmla="*/ 1362075 h 1733622"/>
              <a:gd name="connsiteX171" fmla="*/ 70334 w 3210409"/>
              <a:gd name="connsiteY171" fmla="*/ 1339850 h 1733622"/>
              <a:gd name="connsiteX172" fmla="*/ 41759 w 3210409"/>
              <a:gd name="connsiteY172" fmla="*/ 1323975 h 1733622"/>
              <a:gd name="connsiteX173" fmla="*/ 19534 w 3210409"/>
              <a:gd name="connsiteY173" fmla="*/ 1263650 h 1733622"/>
              <a:gd name="connsiteX174" fmla="*/ 13184 w 3210409"/>
              <a:gd name="connsiteY174" fmla="*/ 1235075 h 1733622"/>
              <a:gd name="connsiteX175" fmla="*/ 484 w 3210409"/>
              <a:gd name="connsiteY175" fmla="*/ 1200150 h 1733622"/>
              <a:gd name="connsiteX176" fmla="*/ 3659 w 3210409"/>
              <a:gd name="connsiteY176" fmla="*/ 1171575 h 1733622"/>
              <a:gd name="connsiteX177" fmla="*/ 13184 w 3210409"/>
              <a:gd name="connsiteY177" fmla="*/ 1155700 h 1733622"/>
              <a:gd name="connsiteX178" fmla="*/ 13184 w 3210409"/>
              <a:gd name="connsiteY178" fmla="*/ 1130300 h 1733622"/>
              <a:gd name="connsiteX179" fmla="*/ 32234 w 3210409"/>
              <a:gd name="connsiteY179" fmla="*/ 1092200 h 1733622"/>
              <a:gd name="connsiteX180" fmla="*/ 25884 w 3210409"/>
              <a:gd name="connsiteY180" fmla="*/ 1057275 h 1733622"/>
              <a:gd name="connsiteX181" fmla="*/ 16359 w 3210409"/>
              <a:gd name="connsiteY181" fmla="*/ 1028700 h 1733622"/>
              <a:gd name="connsiteX182" fmla="*/ 35409 w 3210409"/>
              <a:gd name="connsiteY182" fmla="*/ 1016000 h 1733622"/>
              <a:gd name="connsiteX183" fmla="*/ 67159 w 3210409"/>
              <a:gd name="connsiteY183" fmla="*/ 977900 h 1733622"/>
              <a:gd name="connsiteX184" fmla="*/ 83034 w 3210409"/>
              <a:gd name="connsiteY184" fmla="*/ 965200 h 1733622"/>
              <a:gd name="connsiteX185" fmla="*/ 102084 w 3210409"/>
              <a:gd name="connsiteY185" fmla="*/ 920750 h 1733622"/>
              <a:gd name="connsiteX186" fmla="*/ 111609 w 3210409"/>
              <a:gd name="connsiteY186" fmla="*/ 895350 h 1733622"/>
              <a:gd name="connsiteX187" fmla="*/ 95734 w 3210409"/>
              <a:gd name="connsiteY187" fmla="*/ 796925 h 1733622"/>
              <a:gd name="connsiteX188" fmla="*/ 114784 w 3210409"/>
              <a:gd name="connsiteY188" fmla="*/ 758825 h 1733622"/>
              <a:gd name="connsiteX189" fmla="*/ 137009 w 3210409"/>
              <a:gd name="connsiteY189" fmla="*/ 749300 h 1733622"/>
              <a:gd name="connsiteX190" fmla="*/ 159234 w 3210409"/>
              <a:gd name="connsiteY190" fmla="*/ 752475 h 1733622"/>
              <a:gd name="connsiteX191" fmla="*/ 184634 w 3210409"/>
              <a:gd name="connsiteY191" fmla="*/ 765175 h 1733622"/>
              <a:gd name="connsiteX192" fmla="*/ 203684 w 3210409"/>
              <a:gd name="connsiteY192" fmla="*/ 774700 h 1733622"/>
              <a:gd name="connsiteX193" fmla="*/ 244959 w 3210409"/>
              <a:gd name="connsiteY193" fmla="*/ 774700 h 1733622"/>
              <a:gd name="connsiteX194" fmla="*/ 273534 w 3210409"/>
              <a:gd name="connsiteY194" fmla="*/ 771525 h 1733622"/>
              <a:gd name="connsiteX195" fmla="*/ 273534 w 3210409"/>
              <a:gd name="connsiteY195" fmla="*/ 749300 h 1733622"/>
              <a:gd name="connsiteX196" fmla="*/ 260834 w 3210409"/>
              <a:gd name="connsiteY196" fmla="*/ 736600 h 1733622"/>
              <a:gd name="connsiteX197" fmla="*/ 279884 w 3210409"/>
              <a:gd name="connsiteY197" fmla="*/ 717550 h 1733622"/>
              <a:gd name="connsiteX198" fmla="*/ 314809 w 3210409"/>
              <a:gd name="connsiteY198" fmla="*/ 704850 h 1733622"/>
              <a:gd name="connsiteX199" fmla="*/ 327509 w 3210409"/>
              <a:gd name="connsiteY199" fmla="*/ 695325 h 1733622"/>
              <a:gd name="connsiteX200" fmla="*/ 340209 w 3210409"/>
              <a:gd name="connsiteY200" fmla="*/ 676275 h 1733622"/>
              <a:gd name="connsiteX201" fmla="*/ 343384 w 3210409"/>
              <a:gd name="connsiteY201" fmla="*/ 631825 h 1733622"/>
              <a:gd name="connsiteX202" fmla="*/ 333859 w 3210409"/>
              <a:gd name="connsiteY202" fmla="*/ 619125 h 1733622"/>
              <a:gd name="connsiteX203" fmla="*/ 311634 w 3210409"/>
              <a:gd name="connsiteY203" fmla="*/ 600075 h 1733622"/>
              <a:gd name="connsiteX204" fmla="*/ 308459 w 3210409"/>
              <a:gd name="connsiteY204" fmla="*/ 571500 h 1733622"/>
              <a:gd name="connsiteX205" fmla="*/ 327509 w 3210409"/>
              <a:gd name="connsiteY205" fmla="*/ 549275 h 1733622"/>
              <a:gd name="connsiteX206" fmla="*/ 359259 w 3210409"/>
              <a:gd name="connsiteY206" fmla="*/ 549275 h 1733622"/>
              <a:gd name="connsiteX207" fmla="*/ 365609 w 3210409"/>
              <a:gd name="connsiteY207" fmla="*/ 498475 h 1733622"/>
              <a:gd name="connsiteX208" fmla="*/ 384659 w 3210409"/>
              <a:gd name="connsiteY208" fmla="*/ 466725 h 1733622"/>
              <a:gd name="connsiteX209" fmla="*/ 394184 w 3210409"/>
              <a:gd name="connsiteY209" fmla="*/ 438150 h 1733622"/>
              <a:gd name="connsiteX210" fmla="*/ 413234 w 3210409"/>
              <a:gd name="connsiteY210" fmla="*/ 425450 h 1733622"/>
              <a:gd name="connsiteX211" fmla="*/ 403709 w 3210409"/>
              <a:gd name="connsiteY211" fmla="*/ 400050 h 1733622"/>
              <a:gd name="connsiteX212" fmla="*/ 384659 w 3210409"/>
              <a:gd name="connsiteY212" fmla="*/ 387350 h 1733622"/>
              <a:gd name="connsiteX213" fmla="*/ 410059 w 3210409"/>
              <a:gd name="connsiteY213" fmla="*/ 371475 h 1733622"/>
              <a:gd name="connsiteX214" fmla="*/ 410059 w 3210409"/>
              <a:gd name="connsiteY214" fmla="*/ 342900 h 1733622"/>
              <a:gd name="connsiteX0" fmla="*/ 2934184 w 3210409"/>
              <a:gd name="connsiteY0" fmla="*/ 0 h 1733622"/>
              <a:gd name="connsiteX1" fmla="*/ 2975459 w 3210409"/>
              <a:gd name="connsiteY1" fmla="*/ 33337 h 1733622"/>
              <a:gd name="connsiteX2" fmla="*/ 3016734 w 3210409"/>
              <a:gd name="connsiteY2" fmla="*/ 107950 h 1733622"/>
              <a:gd name="connsiteX3" fmla="*/ 3087378 w 3210409"/>
              <a:gd name="connsiteY3" fmla="*/ 118269 h 1733622"/>
              <a:gd name="connsiteX4" fmla="*/ 3134209 w 3210409"/>
              <a:gd name="connsiteY4" fmla="*/ 152400 h 1733622"/>
              <a:gd name="connsiteX5" fmla="*/ 3178659 w 3210409"/>
              <a:gd name="connsiteY5" fmla="*/ 184150 h 1733622"/>
              <a:gd name="connsiteX6" fmla="*/ 3200884 w 3210409"/>
              <a:gd name="connsiteY6" fmla="*/ 215900 h 1733622"/>
              <a:gd name="connsiteX7" fmla="*/ 3194534 w 3210409"/>
              <a:gd name="connsiteY7" fmla="*/ 251619 h 1733622"/>
              <a:gd name="connsiteX8" fmla="*/ 3210409 w 3210409"/>
              <a:gd name="connsiteY8" fmla="*/ 301625 h 1733622"/>
              <a:gd name="connsiteX9" fmla="*/ 3194534 w 3210409"/>
              <a:gd name="connsiteY9" fmla="*/ 333375 h 1733622"/>
              <a:gd name="connsiteX10" fmla="*/ 3191359 w 3210409"/>
              <a:gd name="connsiteY10" fmla="*/ 374650 h 1733622"/>
              <a:gd name="connsiteX11" fmla="*/ 3207234 w 3210409"/>
              <a:gd name="connsiteY11" fmla="*/ 396875 h 1733622"/>
              <a:gd name="connsiteX12" fmla="*/ 3185803 w 3210409"/>
              <a:gd name="connsiteY12" fmla="*/ 440531 h 1733622"/>
              <a:gd name="connsiteX13" fmla="*/ 3178659 w 3210409"/>
              <a:gd name="connsiteY13" fmla="*/ 460375 h 1733622"/>
              <a:gd name="connsiteX14" fmla="*/ 3191359 w 3210409"/>
              <a:gd name="connsiteY14" fmla="*/ 527050 h 1733622"/>
              <a:gd name="connsiteX15" fmla="*/ 3184215 w 3210409"/>
              <a:gd name="connsiteY15" fmla="*/ 554831 h 1733622"/>
              <a:gd name="connsiteX16" fmla="*/ 3157228 w 3210409"/>
              <a:gd name="connsiteY16" fmla="*/ 578644 h 1733622"/>
              <a:gd name="connsiteX17" fmla="*/ 3123891 w 3210409"/>
              <a:gd name="connsiteY17" fmla="*/ 596107 h 1733622"/>
              <a:gd name="connsiteX18" fmla="*/ 3083409 w 3210409"/>
              <a:gd name="connsiteY18" fmla="*/ 609600 h 1733622"/>
              <a:gd name="connsiteX19" fmla="*/ 3064359 w 3210409"/>
              <a:gd name="connsiteY19" fmla="*/ 638175 h 1733622"/>
              <a:gd name="connsiteX20" fmla="*/ 3023084 w 3210409"/>
              <a:gd name="connsiteY20" fmla="*/ 676275 h 1733622"/>
              <a:gd name="connsiteX21" fmla="*/ 2994509 w 3210409"/>
              <a:gd name="connsiteY21" fmla="*/ 682625 h 1733622"/>
              <a:gd name="connsiteX22" fmla="*/ 2937359 w 3210409"/>
              <a:gd name="connsiteY22" fmla="*/ 673100 h 1733622"/>
              <a:gd name="connsiteX23" fmla="*/ 2896085 w 3210409"/>
              <a:gd name="connsiteY23" fmla="*/ 680244 h 1733622"/>
              <a:gd name="connsiteX24" fmla="*/ 2877034 w 3210409"/>
              <a:gd name="connsiteY24" fmla="*/ 701675 h 1733622"/>
              <a:gd name="connsiteX25" fmla="*/ 2823059 w 3210409"/>
              <a:gd name="connsiteY25" fmla="*/ 730250 h 1733622"/>
              <a:gd name="connsiteX26" fmla="*/ 2788134 w 3210409"/>
              <a:gd name="connsiteY26" fmla="*/ 746125 h 1733622"/>
              <a:gd name="connsiteX27" fmla="*/ 2756384 w 3210409"/>
              <a:gd name="connsiteY27" fmla="*/ 727075 h 1733622"/>
              <a:gd name="connsiteX28" fmla="*/ 2737334 w 3210409"/>
              <a:gd name="connsiteY28" fmla="*/ 749300 h 1733622"/>
              <a:gd name="connsiteX29" fmla="*/ 2708759 w 3210409"/>
              <a:gd name="connsiteY29" fmla="*/ 774700 h 1733622"/>
              <a:gd name="connsiteX30" fmla="*/ 2680184 w 3210409"/>
              <a:gd name="connsiteY30" fmla="*/ 758825 h 1733622"/>
              <a:gd name="connsiteX31" fmla="*/ 2661134 w 3210409"/>
              <a:gd name="connsiteY31" fmla="*/ 787400 h 1733622"/>
              <a:gd name="connsiteX32" fmla="*/ 2629384 w 3210409"/>
              <a:gd name="connsiteY32" fmla="*/ 784225 h 1733622"/>
              <a:gd name="connsiteX33" fmla="*/ 2629384 w 3210409"/>
              <a:gd name="connsiteY33" fmla="*/ 771525 h 1733622"/>
              <a:gd name="connsiteX34" fmla="*/ 2600809 w 3210409"/>
              <a:gd name="connsiteY34" fmla="*/ 771525 h 1733622"/>
              <a:gd name="connsiteX35" fmla="*/ 2581759 w 3210409"/>
              <a:gd name="connsiteY35" fmla="*/ 762000 h 1733622"/>
              <a:gd name="connsiteX36" fmla="*/ 2559534 w 3210409"/>
              <a:gd name="connsiteY36" fmla="*/ 768350 h 1733622"/>
              <a:gd name="connsiteX37" fmla="*/ 2492859 w 3210409"/>
              <a:gd name="connsiteY37" fmla="*/ 803275 h 1733622"/>
              <a:gd name="connsiteX38" fmla="*/ 2472223 w 3210409"/>
              <a:gd name="connsiteY38" fmla="*/ 813594 h 1733622"/>
              <a:gd name="connsiteX39" fmla="*/ 2470634 w 3210409"/>
              <a:gd name="connsiteY39" fmla="*/ 841375 h 1733622"/>
              <a:gd name="connsiteX40" fmla="*/ 2432534 w 3210409"/>
              <a:gd name="connsiteY40" fmla="*/ 863600 h 1733622"/>
              <a:gd name="connsiteX41" fmla="*/ 2413484 w 3210409"/>
              <a:gd name="connsiteY41" fmla="*/ 879475 h 1733622"/>
              <a:gd name="connsiteX42" fmla="*/ 2410309 w 3210409"/>
              <a:gd name="connsiteY42" fmla="*/ 904875 h 1733622"/>
              <a:gd name="connsiteX43" fmla="*/ 2365859 w 3210409"/>
              <a:gd name="connsiteY43" fmla="*/ 908050 h 1733622"/>
              <a:gd name="connsiteX44" fmla="*/ 2362684 w 3210409"/>
              <a:gd name="connsiteY44" fmla="*/ 946150 h 1733622"/>
              <a:gd name="connsiteX45" fmla="*/ 2349984 w 3210409"/>
              <a:gd name="connsiteY45" fmla="*/ 971550 h 1733622"/>
              <a:gd name="connsiteX46" fmla="*/ 2330934 w 3210409"/>
              <a:gd name="connsiteY46" fmla="*/ 981075 h 1733622"/>
              <a:gd name="connsiteX47" fmla="*/ 2296009 w 3210409"/>
              <a:gd name="connsiteY47" fmla="*/ 981075 h 1733622"/>
              <a:gd name="connsiteX48" fmla="*/ 2286484 w 3210409"/>
              <a:gd name="connsiteY48" fmla="*/ 1012825 h 1733622"/>
              <a:gd name="connsiteX49" fmla="*/ 2267434 w 3210409"/>
              <a:gd name="connsiteY49" fmla="*/ 1031875 h 1733622"/>
              <a:gd name="connsiteX50" fmla="*/ 2238859 w 3210409"/>
              <a:gd name="connsiteY50" fmla="*/ 1050925 h 1733622"/>
              <a:gd name="connsiteX51" fmla="*/ 2238859 w 3210409"/>
              <a:gd name="connsiteY51" fmla="*/ 1069975 h 1733622"/>
              <a:gd name="connsiteX52" fmla="*/ 2287278 w 3210409"/>
              <a:gd name="connsiteY52" fmla="*/ 1117600 h 1733622"/>
              <a:gd name="connsiteX53" fmla="*/ 2305534 w 3210409"/>
              <a:gd name="connsiteY53" fmla="*/ 1165225 h 1733622"/>
              <a:gd name="connsiteX54" fmla="*/ 2311884 w 3210409"/>
              <a:gd name="connsiteY54" fmla="*/ 1187450 h 1733622"/>
              <a:gd name="connsiteX55" fmla="*/ 2302359 w 3210409"/>
              <a:gd name="connsiteY55" fmla="*/ 1193800 h 1733622"/>
              <a:gd name="connsiteX56" fmla="*/ 2334109 w 3210409"/>
              <a:gd name="connsiteY56" fmla="*/ 1209675 h 1733622"/>
              <a:gd name="connsiteX57" fmla="*/ 2355540 w 3210409"/>
              <a:gd name="connsiteY57" fmla="*/ 1285875 h 1733622"/>
              <a:gd name="connsiteX58" fmla="*/ 2362685 w 3210409"/>
              <a:gd name="connsiteY58" fmla="*/ 1323181 h 1733622"/>
              <a:gd name="connsiteX59" fmla="*/ 2359509 w 3210409"/>
              <a:gd name="connsiteY59" fmla="*/ 1350168 h 1733622"/>
              <a:gd name="connsiteX60" fmla="*/ 2388084 w 3210409"/>
              <a:gd name="connsiteY60" fmla="*/ 1364457 h 1733622"/>
              <a:gd name="connsiteX61" fmla="*/ 2423009 w 3210409"/>
              <a:gd name="connsiteY61" fmla="*/ 1406525 h 1733622"/>
              <a:gd name="connsiteX62" fmla="*/ 2436503 w 3210409"/>
              <a:gd name="connsiteY62" fmla="*/ 1435100 h 1733622"/>
              <a:gd name="connsiteX63" fmla="*/ 2492859 w 3210409"/>
              <a:gd name="connsiteY63" fmla="*/ 1473200 h 1733622"/>
              <a:gd name="connsiteX64" fmla="*/ 2508734 w 3210409"/>
              <a:gd name="connsiteY64" fmla="*/ 1506537 h 1733622"/>
              <a:gd name="connsiteX65" fmla="*/ 2496034 w 3210409"/>
              <a:gd name="connsiteY65" fmla="*/ 1562100 h 1733622"/>
              <a:gd name="connsiteX66" fmla="*/ 2522229 w 3210409"/>
              <a:gd name="connsiteY66" fmla="*/ 1566069 h 1733622"/>
              <a:gd name="connsiteX67" fmla="*/ 2542865 w 3210409"/>
              <a:gd name="connsiteY67" fmla="*/ 1601787 h 1733622"/>
              <a:gd name="connsiteX68" fmla="*/ 2550804 w 3210409"/>
              <a:gd name="connsiteY68" fmla="*/ 1680369 h 1733622"/>
              <a:gd name="connsiteX69" fmla="*/ 2488096 w 3210409"/>
              <a:gd name="connsiteY69" fmla="*/ 1715294 h 1733622"/>
              <a:gd name="connsiteX70" fmla="*/ 2467460 w 3210409"/>
              <a:gd name="connsiteY70" fmla="*/ 1723232 h 1733622"/>
              <a:gd name="connsiteX71" fmla="*/ 2457934 w 3210409"/>
              <a:gd name="connsiteY71" fmla="*/ 1733550 h 1733622"/>
              <a:gd name="connsiteX72" fmla="*/ 2378559 w 3210409"/>
              <a:gd name="connsiteY72" fmla="*/ 1717675 h 1733622"/>
              <a:gd name="connsiteX73" fmla="*/ 2318234 w 3210409"/>
              <a:gd name="connsiteY73" fmla="*/ 1711325 h 1733622"/>
              <a:gd name="connsiteX74" fmla="*/ 2305534 w 3210409"/>
              <a:gd name="connsiteY74" fmla="*/ 1730375 h 1733622"/>
              <a:gd name="connsiteX75" fmla="*/ 2286485 w 3210409"/>
              <a:gd name="connsiteY75" fmla="*/ 1711326 h 1733622"/>
              <a:gd name="connsiteX76" fmla="*/ 2264259 w 3210409"/>
              <a:gd name="connsiteY76" fmla="*/ 1708150 h 1733622"/>
              <a:gd name="connsiteX77" fmla="*/ 2226159 w 3210409"/>
              <a:gd name="connsiteY77" fmla="*/ 1685925 h 1733622"/>
              <a:gd name="connsiteX78" fmla="*/ 2231716 w 3210409"/>
              <a:gd name="connsiteY78" fmla="*/ 1668463 h 1733622"/>
              <a:gd name="connsiteX79" fmla="*/ 2207109 w 3210409"/>
              <a:gd name="connsiteY79" fmla="*/ 1657350 h 1733622"/>
              <a:gd name="connsiteX80" fmla="*/ 2188059 w 3210409"/>
              <a:gd name="connsiteY80" fmla="*/ 1647825 h 1733622"/>
              <a:gd name="connsiteX81" fmla="*/ 2194409 w 3210409"/>
              <a:gd name="connsiteY81" fmla="*/ 1631950 h 1733622"/>
              <a:gd name="connsiteX82" fmla="*/ 2213459 w 3210409"/>
              <a:gd name="connsiteY82" fmla="*/ 1616075 h 1733622"/>
              <a:gd name="connsiteX83" fmla="*/ 2194409 w 3210409"/>
              <a:gd name="connsiteY83" fmla="*/ 1606550 h 1733622"/>
              <a:gd name="connsiteX84" fmla="*/ 2200759 w 3210409"/>
              <a:gd name="connsiteY84" fmla="*/ 1593850 h 1733622"/>
              <a:gd name="connsiteX85" fmla="*/ 2169009 w 3210409"/>
              <a:gd name="connsiteY85" fmla="*/ 1587500 h 1733622"/>
              <a:gd name="connsiteX86" fmla="*/ 2134084 w 3210409"/>
              <a:gd name="connsiteY86" fmla="*/ 1562100 h 1733622"/>
              <a:gd name="connsiteX87" fmla="*/ 2073759 w 3210409"/>
              <a:gd name="connsiteY87" fmla="*/ 1527175 h 1733622"/>
              <a:gd name="connsiteX88" fmla="*/ 2054709 w 3210409"/>
              <a:gd name="connsiteY88" fmla="*/ 1527175 h 1733622"/>
              <a:gd name="connsiteX89" fmla="*/ 2080903 w 3210409"/>
              <a:gd name="connsiteY89" fmla="*/ 1579563 h 1733622"/>
              <a:gd name="connsiteX90" fmla="*/ 2042009 w 3210409"/>
              <a:gd name="connsiteY90" fmla="*/ 1593850 h 1733622"/>
              <a:gd name="connsiteX91" fmla="*/ 2029309 w 3210409"/>
              <a:gd name="connsiteY91" fmla="*/ 1616075 h 1733622"/>
              <a:gd name="connsiteX92" fmla="*/ 2007084 w 3210409"/>
              <a:gd name="connsiteY92" fmla="*/ 1612900 h 1733622"/>
              <a:gd name="connsiteX93" fmla="*/ 1978509 w 3210409"/>
              <a:gd name="connsiteY93" fmla="*/ 1571625 h 1733622"/>
              <a:gd name="connsiteX94" fmla="*/ 1962634 w 3210409"/>
              <a:gd name="connsiteY94" fmla="*/ 1536700 h 1733622"/>
              <a:gd name="connsiteX95" fmla="*/ 1918184 w 3210409"/>
              <a:gd name="connsiteY95" fmla="*/ 1517650 h 1733622"/>
              <a:gd name="connsiteX96" fmla="*/ 1918184 w 3210409"/>
              <a:gd name="connsiteY96" fmla="*/ 1501775 h 1733622"/>
              <a:gd name="connsiteX97" fmla="*/ 1949141 w 3210409"/>
              <a:gd name="connsiteY97" fmla="*/ 1470025 h 1733622"/>
              <a:gd name="connsiteX98" fmla="*/ 1943584 w 3210409"/>
              <a:gd name="connsiteY98" fmla="*/ 1425575 h 1733622"/>
              <a:gd name="connsiteX99" fmla="*/ 1921359 w 3210409"/>
              <a:gd name="connsiteY99" fmla="*/ 1425575 h 1733622"/>
              <a:gd name="connsiteX100" fmla="*/ 1905484 w 3210409"/>
              <a:gd name="connsiteY100" fmla="*/ 1435100 h 1733622"/>
              <a:gd name="connsiteX101" fmla="*/ 1867384 w 3210409"/>
              <a:gd name="connsiteY101" fmla="*/ 1412875 h 1733622"/>
              <a:gd name="connsiteX102" fmla="*/ 1829284 w 3210409"/>
              <a:gd name="connsiteY102" fmla="*/ 1384300 h 1733622"/>
              <a:gd name="connsiteX103" fmla="*/ 1813409 w 3210409"/>
              <a:gd name="connsiteY103" fmla="*/ 1377950 h 1733622"/>
              <a:gd name="connsiteX104" fmla="*/ 1781659 w 3210409"/>
              <a:gd name="connsiteY104" fmla="*/ 1365250 h 1733622"/>
              <a:gd name="connsiteX105" fmla="*/ 1765784 w 3210409"/>
              <a:gd name="connsiteY105" fmla="*/ 1339850 h 1733622"/>
              <a:gd name="connsiteX106" fmla="*/ 1695934 w 3210409"/>
              <a:gd name="connsiteY106" fmla="*/ 1336675 h 1733622"/>
              <a:gd name="connsiteX107" fmla="*/ 1680059 w 3210409"/>
              <a:gd name="connsiteY107" fmla="*/ 1343025 h 1733622"/>
              <a:gd name="connsiteX108" fmla="*/ 1654659 w 3210409"/>
              <a:gd name="connsiteY108" fmla="*/ 1343025 h 1733622"/>
              <a:gd name="connsiteX109" fmla="*/ 1622909 w 3210409"/>
              <a:gd name="connsiteY109" fmla="*/ 1314450 h 1733622"/>
              <a:gd name="connsiteX110" fmla="*/ 1578459 w 3210409"/>
              <a:gd name="connsiteY110" fmla="*/ 1295400 h 1733622"/>
              <a:gd name="connsiteX111" fmla="*/ 1562584 w 3210409"/>
              <a:gd name="connsiteY111" fmla="*/ 1301750 h 1733622"/>
              <a:gd name="connsiteX112" fmla="*/ 1578459 w 3210409"/>
              <a:gd name="connsiteY112" fmla="*/ 1330325 h 1733622"/>
              <a:gd name="connsiteX113" fmla="*/ 1553059 w 3210409"/>
              <a:gd name="connsiteY113" fmla="*/ 1333500 h 1733622"/>
              <a:gd name="connsiteX114" fmla="*/ 1486384 w 3210409"/>
              <a:gd name="connsiteY114" fmla="*/ 1352550 h 1733622"/>
              <a:gd name="connsiteX115" fmla="*/ 1435584 w 3210409"/>
              <a:gd name="connsiteY115" fmla="*/ 1355725 h 1733622"/>
              <a:gd name="connsiteX116" fmla="*/ 1410184 w 3210409"/>
              <a:gd name="connsiteY116" fmla="*/ 1393825 h 1733622"/>
              <a:gd name="connsiteX117" fmla="*/ 1372084 w 3210409"/>
              <a:gd name="connsiteY117" fmla="*/ 1406525 h 1733622"/>
              <a:gd name="connsiteX118" fmla="*/ 1359384 w 3210409"/>
              <a:gd name="connsiteY118" fmla="*/ 1387475 h 1733622"/>
              <a:gd name="connsiteX119" fmla="*/ 1254609 w 3210409"/>
              <a:gd name="connsiteY119" fmla="*/ 1419225 h 1733622"/>
              <a:gd name="connsiteX120" fmla="*/ 1165709 w 3210409"/>
              <a:gd name="connsiteY120" fmla="*/ 1450975 h 1733622"/>
              <a:gd name="connsiteX121" fmla="*/ 1153009 w 3210409"/>
              <a:gd name="connsiteY121" fmla="*/ 1492250 h 1733622"/>
              <a:gd name="connsiteX122" fmla="*/ 1127609 w 3210409"/>
              <a:gd name="connsiteY122" fmla="*/ 1460500 h 1733622"/>
              <a:gd name="connsiteX123" fmla="*/ 1114909 w 3210409"/>
              <a:gd name="connsiteY123" fmla="*/ 1438275 h 1733622"/>
              <a:gd name="connsiteX124" fmla="*/ 1102209 w 3210409"/>
              <a:gd name="connsiteY124" fmla="*/ 1425575 h 1733622"/>
              <a:gd name="connsiteX125" fmla="*/ 1076809 w 3210409"/>
              <a:gd name="connsiteY125" fmla="*/ 1428750 h 1733622"/>
              <a:gd name="connsiteX126" fmla="*/ 1054584 w 3210409"/>
              <a:gd name="connsiteY126" fmla="*/ 1428750 h 1733622"/>
              <a:gd name="connsiteX127" fmla="*/ 1032359 w 3210409"/>
              <a:gd name="connsiteY127" fmla="*/ 1400175 h 1733622"/>
              <a:gd name="connsiteX128" fmla="*/ 994259 w 3210409"/>
              <a:gd name="connsiteY128" fmla="*/ 1397000 h 1733622"/>
              <a:gd name="connsiteX129" fmla="*/ 978384 w 3210409"/>
              <a:gd name="connsiteY129" fmla="*/ 1412875 h 1733622"/>
              <a:gd name="connsiteX130" fmla="*/ 965684 w 3210409"/>
              <a:gd name="connsiteY130" fmla="*/ 1422400 h 1733622"/>
              <a:gd name="connsiteX131" fmla="*/ 959334 w 3210409"/>
              <a:gd name="connsiteY131" fmla="*/ 1457325 h 1733622"/>
              <a:gd name="connsiteX132" fmla="*/ 933934 w 3210409"/>
              <a:gd name="connsiteY132" fmla="*/ 1476375 h 1733622"/>
              <a:gd name="connsiteX133" fmla="*/ 908534 w 3210409"/>
              <a:gd name="connsiteY133" fmla="*/ 1485900 h 1733622"/>
              <a:gd name="connsiteX134" fmla="*/ 895834 w 3210409"/>
              <a:gd name="connsiteY134" fmla="*/ 1498600 h 1733622"/>
              <a:gd name="connsiteX135" fmla="*/ 883134 w 3210409"/>
              <a:gd name="connsiteY135" fmla="*/ 1485900 h 1733622"/>
              <a:gd name="connsiteX136" fmla="*/ 879959 w 3210409"/>
              <a:gd name="connsiteY136" fmla="*/ 1466850 h 1733622"/>
              <a:gd name="connsiteX137" fmla="*/ 851384 w 3210409"/>
              <a:gd name="connsiteY137" fmla="*/ 1466850 h 1733622"/>
              <a:gd name="connsiteX138" fmla="*/ 848209 w 3210409"/>
              <a:gd name="connsiteY138" fmla="*/ 1438275 h 1733622"/>
              <a:gd name="connsiteX139" fmla="*/ 822809 w 3210409"/>
              <a:gd name="connsiteY139" fmla="*/ 1416050 h 1733622"/>
              <a:gd name="connsiteX140" fmla="*/ 797409 w 3210409"/>
              <a:gd name="connsiteY140" fmla="*/ 1371600 h 1733622"/>
              <a:gd name="connsiteX141" fmla="*/ 787884 w 3210409"/>
              <a:gd name="connsiteY141" fmla="*/ 1349375 h 1733622"/>
              <a:gd name="connsiteX142" fmla="*/ 749784 w 3210409"/>
              <a:gd name="connsiteY142" fmla="*/ 1358900 h 1733622"/>
              <a:gd name="connsiteX143" fmla="*/ 708509 w 3210409"/>
              <a:gd name="connsiteY143" fmla="*/ 1397000 h 1733622"/>
              <a:gd name="connsiteX144" fmla="*/ 676759 w 3210409"/>
              <a:gd name="connsiteY144" fmla="*/ 1403350 h 1733622"/>
              <a:gd name="connsiteX145" fmla="*/ 625959 w 3210409"/>
              <a:gd name="connsiteY145" fmla="*/ 1412875 h 1733622"/>
              <a:gd name="connsiteX146" fmla="*/ 645009 w 3210409"/>
              <a:gd name="connsiteY146" fmla="*/ 1425575 h 1733622"/>
              <a:gd name="connsiteX147" fmla="*/ 670409 w 3210409"/>
              <a:gd name="connsiteY147" fmla="*/ 1441450 h 1733622"/>
              <a:gd name="connsiteX148" fmla="*/ 635484 w 3210409"/>
              <a:gd name="connsiteY148" fmla="*/ 1460500 h 1733622"/>
              <a:gd name="connsiteX149" fmla="*/ 616434 w 3210409"/>
              <a:gd name="connsiteY149" fmla="*/ 1438275 h 1733622"/>
              <a:gd name="connsiteX150" fmla="*/ 591034 w 3210409"/>
              <a:gd name="connsiteY150" fmla="*/ 1431925 h 1733622"/>
              <a:gd name="connsiteX151" fmla="*/ 559284 w 3210409"/>
              <a:gd name="connsiteY151" fmla="*/ 1435100 h 1733622"/>
              <a:gd name="connsiteX152" fmla="*/ 556109 w 3210409"/>
              <a:gd name="connsiteY152" fmla="*/ 1419225 h 1733622"/>
              <a:gd name="connsiteX153" fmla="*/ 514834 w 3210409"/>
              <a:gd name="connsiteY153" fmla="*/ 1422400 h 1733622"/>
              <a:gd name="connsiteX154" fmla="*/ 483084 w 3210409"/>
              <a:gd name="connsiteY154" fmla="*/ 1431925 h 1733622"/>
              <a:gd name="connsiteX155" fmla="*/ 457684 w 3210409"/>
              <a:gd name="connsiteY155" fmla="*/ 1431925 h 1733622"/>
              <a:gd name="connsiteX156" fmla="*/ 425934 w 3210409"/>
              <a:gd name="connsiteY156" fmla="*/ 1431925 h 1733622"/>
              <a:gd name="connsiteX157" fmla="*/ 381484 w 3210409"/>
              <a:gd name="connsiteY157" fmla="*/ 1419225 h 1733622"/>
              <a:gd name="connsiteX158" fmla="*/ 343384 w 3210409"/>
              <a:gd name="connsiteY158" fmla="*/ 1428750 h 1733622"/>
              <a:gd name="connsiteX159" fmla="*/ 295759 w 3210409"/>
              <a:gd name="connsiteY159" fmla="*/ 1450975 h 1733622"/>
              <a:gd name="connsiteX160" fmla="*/ 254484 w 3210409"/>
              <a:gd name="connsiteY160" fmla="*/ 1466850 h 1733622"/>
              <a:gd name="connsiteX161" fmla="*/ 203684 w 3210409"/>
              <a:gd name="connsiteY161" fmla="*/ 1489075 h 1733622"/>
              <a:gd name="connsiteX162" fmla="*/ 143359 w 3210409"/>
              <a:gd name="connsiteY162" fmla="*/ 1517650 h 1733622"/>
              <a:gd name="connsiteX163" fmla="*/ 162409 w 3210409"/>
              <a:gd name="connsiteY163" fmla="*/ 1581150 h 1733622"/>
              <a:gd name="connsiteX164" fmla="*/ 127484 w 3210409"/>
              <a:gd name="connsiteY164" fmla="*/ 1562100 h 1733622"/>
              <a:gd name="connsiteX165" fmla="*/ 86209 w 3210409"/>
              <a:gd name="connsiteY165" fmla="*/ 1552575 h 1733622"/>
              <a:gd name="connsiteX166" fmla="*/ 83034 w 3210409"/>
              <a:gd name="connsiteY166" fmla="*/ 1530350 h 1733622"/>
              <a:gd name="connsiteX167" fmla="*/ 73509 w 3210409"/>
              <a:gd name="connsiteY167" fmla="*/ 1473200 h 1733622"/>
              <a:gd name="connsiteX168" fmla="*/ 57634 w 3210409"/>
              <a:gd name="connsiteY168" fmla="*/ 1463675 h 1733622"/>
              <a:gd name="connsiteX169" fmla="*/ 57634 w 3210409"/>
              <a:gd name="connsiteY169" fmla="*/ 1438275 h 1733622"/>
              <a:gd name="connsiteX170" fmla="*/ 76684 w 3210409"/>
              <a:gd name="connsiteY170" fmla="*/ 1397000 h 1733622"/>
              <a:gd name="connsiteX171" fmla="*/ 86209 w 3210409"/>
              <a:gd name="connsiteY171" fmla="*/ 1362075 h 1733622"/>
              <a:gd name="connsiteX172" fmla="*/ 70334 w 3210409"/>
              <a:gd name="connsiteY172" fmla="*/ 1339850 h 1733622"/>
              <a:gd name="connsiteX173" fmla="*/ 41759 w 3210409"/>
              <a:gd name="connsiteY173" fmla="*/ 1323975 h 1733622"/>
              <a:gd name="connsiteX174" fmla="*/ 19534 w 3210409"/>
              <a:gd name="connsiteY174" fmla="*/ 1263650 h 1733622"/>
              <a:gd name="connsiteX175" fmla="*/ 13184 w 3210409"/>
              <a:gd name="connsiteY175" fmla="*/ 1235075 h 1733622"/>
              <a:gd name="connsiteX176" fmla="*/ 484 w 3210409"/>
              <a:gd name="connsiteY176" fmla="*/ 1200150 h 1733622"/>
              <a:gd name="connsiteX177" fmla="*/ 3659 w 3210409"/>
              <a:gd name="connsiteY177" fmla="*/ 1171575 h 1733622"/>
              <a:gd name="connsiteX178" fmla="*/ 13184 w 3210409"/>
              <a:gd name="connsiteY178" fmla="*/ 1155700 h 1733622"/>
              <a:gd name="connsiteX179" fmla="*/ 13184 w 3210409"/>
              <a:gd name="connsiteY179" fmla="*/ 1130300 h 1733622"/>
              <a:gd name="connsiteX180" fmla="*/ 32234 w 3210409"/>
              <a:gd name="connsiteY180" fmla="*/ 1092200 h 1733622"/>
              <a:gd name="connsiteX181" fmla="*/ 25884 w 3210409"/>
              <a:gd name="connsiteY181" fmla="*/ 1057275 h 1733622"/>
              <a:gd name="connsiteX182" fmla="*/ 16359 w 3210409"/>
              <a:gd name="connsiteY182" fmla="*/ 1028700 h 1733622"/>
              <a:gd name="connsiteX183" fmla="*/ 35409 w 3210409"/>
              <a:gd name="connsiteY183" fmla="*/ 1016000 h 1733622"/>
              <a:gd name="connsiteX184" fmla="*/ 67159 w 3210409"/>
              <a:gd name="connsiteY184" fmla="*/ 977900 h 1733622"/>
              <a:gd name="connsiteX185" fmla="*/ 83034 w 3210409"/>
              <a:gd name="connsiteY185" fmla="*/ 965200 h 1733622"/>
              <a:gd name="connsiteX186" fmla="*/ 102084 w 3210409"/>
              <a:gd name="connsiteY186" fmla="*/ 920750 h 1733622"/>
              <a:gd name="connsiteX187" fmla="*/ 111609 w 3210409"/>
              <a:gd name="connsiteY187" fmla="*/ 895350 h 1733622"/>
              <a:gd name="connsiteX188" fmla="*/ 95734 w 3210409"/>
              <a:gd name="connsiteY188" fmla="*/ 796925 h 1733622"/>
              <a:gd name="connsiteX189" fmla="*/ 114784 w 3210409"/>
              <a:gd name="connsiteY189" fmla="*/ 758825 h 1733622"/>
              <a:gd name="connsiteX190" fmla="*/ 137009 w 3210409"/>
              <a:gd name="connsiteY190" fmla="*/ 749300 h 1733622"/>
              <a:gd name="connsiteX191" fmla="*/ 159234 w 3210409"/>
              <a:gd name="connsiteY191" fmla="*/ 752475 h 1733622"/>
              <a:gd name="connsiteX192" fmla="*/ 184634 w 3210409"/>
              <a:gd name="connsiteY192" fmla="*/ 765175 h 1733622"/>
              <a:gd name="connsiteX193" fmla="*/ 203684 w 3210409"/>
              <a:gd name="connsiteY193" fmla="*/ 774700 h 1733622"/>
              <a:gd name="connsiteX194" fmla="*/ 244959 w 3210409"/>
              <a:gd name="connsiteY194" fmla="*/ 774700 h 1733622"/>
              <a:gd name="connsiteX195" fmla="*/ 273534 w 3210409"/>
              <a:gd name="connsiteY195" fmla="*/ 771525 h 1733622"/>
              <a:gd name="connsiteX196" fmla="*/ 273534 w 3210409"/>
              <a:gd name="connsiteY196" fmla="*/ 749300 h 1733622"/>
              <a:gd name="connsiteX197" fmla="*/ 260834 w 3210409"/>
              <a:gd name="connsiteY197" fmla="*/ 736600 h 1733622"/>
              <a:gd name="connsiteX198" fmla="*/ 279884 w 3210409"/>
              <a:gd name="connsiteY198" fmla="*/ 717550 h 1733622"/>
              <a:gd name="connsiteX199" fmla="*/ 314809 w 3210409"/>
              <a:gd name="connsiteY199" fmla="*/ 704850 h 1733622"/>
              <a:gd name="connsiteX200" fmla="*/ 327509 w 3210409"/>
              <a:gd name="connsiteY200" fmla="*/ 695325 h 1733622"/>
              <a:gd name="connsiteX201" fmla="*/ 340209 w 3210409"/>
              <a:gd name="connsiteY201" fmla="*/ 676275 h 1733622"/>
              <a:gd name="connsiteX202" fmla="*/ 343384 w 3210409"/>
              <a:gd name="connsiteY202" fmla="*/ 631825 h 1733622"/>
              <a:gd name="connsiteX203" fmla="*/ 333859 w 3210409"/>
              <a:gd name="connsiteY203" fmla="*/ 619125 h 1733622"/>
              <a:gd name="connsiteX204" fmla="*/ 311634 w 3210409"/>
              <a:gd name="connsiteY204" fmla="*/ 600075 h 1733622"/>
              <a:gd name="connsiteX205" fmla="*/ 308459 w 3210409"/>
              <a:gd name="connsiteY205" fmla="*/ 571500 h 1733622"/>
              <a:gd name="connsiteX206" fmla="*/ 327509 w 3210409"/>
              <a:gd name="connsiteY206" fmla="*/ 549275 h 1733622"/>
              <a:gd name="connsiteX207" fmla="*/ 359259 w 3210409"/>
              <a:gd name="connsiteY207" fmla="*/ 549275 h 1733622"/>
              <a:gd name="connsiteX208" fmla="*/ 365609 w 3210409"/>
              <a:gd name="connsiteY208" fmla="*/ 498475 h 1733622"/>
              <a:gd name="connsiteX209" fmla="*/ 384659 w 3210409"/>
              <a:gd name="connsiteY209" fmla="*/ 466725 h 1733622"/>
              <a:gd name="connsiteX210" fmla="*/ 394184 w 3210409"/>
              <a:gd name="connsiteY210" fmla="*/ 438150 h 1733622"/>
              <a:gd name="connsiteX211" fmla="*/ 413234 w 3210409"/>
              <a:gd name="connsiteY211" fmla="*/ 425450 h 1733622"/>
              <a:gd name="connsiteX212" fmla="*/ 403709 w 3210409"/>
              <a:gd name="connsiteY212" fmla="*/ 400050 h 1733622"/>
              <a:gd name="connsiteX213" fmla="*/ 384659 w 3210409"/>
              <a:gd name="connsiteY213" fmla="*/ 387350 h 1733622"/>
              <a:gd name="connsiteX214" fmla="*/ 410059 w 3210409"/>
              <a:gd name="connsiteY214" fmla="*/ 371475 h 1733622"/>
              <a:gd name="connsiteX215" fmla="*/ 410059 w 3210409"/>
              <a:gd name="connsiteY215" fmla="*/ 342900 h 1733622"/>
              <a:gd name="connsiteX0" fmla="*/ 2934184 w 3210409"/>
              <a:gd name="connsiteY0" fmla="*/ 0 h 1733622"/>
              <a:gd name="connsiteX1" fmla="*/ 2975459 w 3210409"/>
              <a:gd name="connsiteY1" fmla="*/ 33337 h 1733622"/>
              <a:gd name="connsiteX2" fmla="*/ 3016734 w 3210409"/>
              <a:gd name="connsiteY2" fmla="*/ 107950 h 1733622"/>
              <a:gd name="connsiteX3" fmla="*/ 3087378 w 3210409"/>
              <a:gd name="connsiteY3" fmla="*/ 118269 h 1733622"/>
              <a:gd name="connsiteX4" fmla="*/ 3134209 w 3210409"/>
              <a:gd name="connsiteY4" fmla="*/ 152400 h 1733622"/>
              <a:gd name="connsiteX5" fmla="*/ 3178659 w 3210409"/>
              <a:gd name="connsiteY5" fmla="*/ 184150 h 1733622"/>
              <a:gd name="connsiteX6" fmla="*/ 3200884 w 3210409"/>
              <a:gd name="connsiteY6" fmla="*/ 215900 h 1733622"/>
              <a:gd name="connsiteX7" fmla="*/ 3194534 w 3210409"/>
              <a:gd name="connsiteY7" fmla="*/ 251619 h 1733622"/>
              <a:gd name="connsiteX8" fmla="*/ 3210409 w 3210409"/>
              <a:gd name="connsiteY8" fmla="*/ 301625 h 1733622"/>
              <a:gd name="connsiteX9" fmla="*/ 3194534 w 3210409"/>
              <a:gd name="connsiteY9" fmla="*/ 333375 h 1733622"/>
              <a:gd name="connsiteX10" fmla="*/ 3191359 w 3210409"/>
              <a:gd name="connsiteY10" fmla="*/ 374650 h 1733622"/>
              <a:gd name="connsiteX11" fmla="*/ 3207234 w 3210409"/>
              <a:gd name="connsiteY11" fmla="*/ 396875 h 1733622"/>
              <a:gd name="connsiteX12" fmla="*/ 3185803 w 3210409"/>
              <a:gd name="connsiteY12" fmla="*/ 440531 h 1733622"/>
              <a:gd name="connsiteX13" fmla="*/ 3178659 w 3210409"/>
              <a:gd name="connsiteY13" fmla="*/ 460375 h 1733622"/>
              <a:gd name="connsiteX14" fmla="*/ 3191359 w 3210409"/>
              <a:gd name="connsiteY14" fmla="*/ 527050 h 1733622"/>
              <a:gd name="connsiteX15" fmla="*/ 3184215 w 3210409"/>
              <a:gd name="connsiteY15" fmla="*/ 554831 h 1733622"/>
              <a:gd name="connsiteX16" fmla="*/ 3157228 w 3210409"/>
              <a:gd name="connsiteY16" fmla="*/ 578644 h 1733622"/>
              <a:gd name="connsiteX17" fmla="*/ 3123891 w 3210409"/>
              <a:gd name="connsiteY17" fmla="*/ 596107 h 1733622"/>
              <a:gd name="connsiteX18" fmla="*/ 3083409 w 3210409"/>
              <a:gd name="connsiteY18" fmla="*/ 609600 h 1733622"/>
              <a:gd name="connsiteX19" fmla="*/ 3064359 w 3210409"/>
              <a:gd name="connsiteY19" fmla="*/ 638175 h 1733622"/>
              <a:gd name="connsiteX20" fmla="*/ 3023084 w 3210409"/>
              <a:gd name="connsiteY20" fmla="*/ 676275 h 1733622"/>
              <a:gd name="connsiteX21" fmla="*/ 2994509 w 3210409"/>
              <a:gd name="connsiteY21" fmla="*/ 682625 h 1733622"/>
              <a:gd name="connsiteX22" fmla="*/ 2937359 w 3210409"/>
              <a:gd name="connsiteY22" fmla="*/ 673100 h 1733622"/>
              <a:gd name="connsiteX23" fmla="*/ 2896085 w 3210409"/>
              <a:gd name="connsiteY23" fmla="*/ 680244 h 1733622"/>
              <a:gd name="connsiteX24" fmla="*/ 2877034 w 3210409"/>
              <a:gd name="connsiteY24" fmla="*/ 701675 h 1733622"/>
              <a:gd name="connsiteX25" fmla="*/ 2823059 w 3210409"/>
              <a:gd name="connsiteY25" fmla="*/ 730250 h 1733622"/>
              <a:gd name="connsiteX26" fmla="*/ 2788134 w 3210409"/>
              <a:gd name="connsiteY26" fmla="*/ 746125 h 1733622"/>
              <a:gd name="connsiteX27" fmla="*/ 2756384 w 3210409"/>
              <a:gd name="connsiteY27" fmla="*/ 727075 h 1733622"/>
              <a:gd name="connsiteX28" fmla="*/ 2737334 w 3210409"/>
              <a:gd name="connsiteY28" fmla="*/ 749300 h 1733622"/>
              <a:gd name="connsiteX29" fmla="*/ 2708759 w 3210409"/>
              <a:gd name="connsiteY29" fmla="*/ 774700 h 1733622"/>
              <a:gd name="connsiteX30" fmla="*/ 2680184 w 3210409"/>
              <a:gd name="connsiteY30" fmla="*/ 758825 h 1733622"/>
              <a:gd name="connsiteX31" fmla="*/ 2661134 w 3210409"/>
              <a:gd name="connsiteY31" fmla="*/ 787400 h 1733622"/>
              <a:gd name="connsiteX32" fmla="*/ 2629384 w 3210409"/>
              <a:gd name="connsiteY32" fmla="*/ 784225 h 1733622"/>
              <a:gd name="connsiteX33" fmla="*/ 2629384 w 3210409"/>
              <a:gd name="connsiteY33" fmla="*/ 771525 h 1733622"/>
              <a:gd name="connsiteX34" fmla="*/ 2600809 w 3210409"/>
              <a:gd name="connsiteY34" fmla="*/ 771525 h 1733622"/>
              <a:gd name="connsiteX35" fmla="*/ 2581759 w 3210409"/>
              <a:gd name="connsiteY35" fmla="*/ 762000 h 1733622"/>
              <a:gd name="connsiteX36" fmla="*/ 2559534 w 3210409"/>
              <a:gd name="connsiteY36" fmla="*/ 768350 h 1733622"/>
              <a:gd name="connsiteX37" fmla="*/ 2492859 w 3210409"/>
              <a:gd name="connsiteY37" fmla="*/ 803275 h 1733622"/>
              <a:gd name="connsiteX38" fmla="*/ 2472223 w 3210409"/>
              <a:gd name="connsiteY38" fmla="*/ 813594 h 1733622"/>
              <a:gd name="connsiteX39" fmla="*/ 2470634 w 3210409"/>
              <a:gd name="connsiteY39" fmla="*/ 841375 h 1733622"/>
              <a:gd name="connsiteX40" fmla="*/ 2432534 w 3210409"/>
              <a:gd name="connsiteY40" fmla="*/ 863600 h 1733622"/>
              <a:gd name="connsiteX41" fmla="*/ 2413484 w 3210409"/>
              <a:gd name="connsiteY41" fmla="*/ 879475 h 1733622"/>
              <a:gd name="connsiteX42" fmla="*/ 2410309 w 3210409"/>
              <a:gd name="connsiteY42" fmla="*/ 904875 h 1733622"/>
              <a:gd name="connsiteX43" fmla="*/ 2365859 w 3210409"/>
              <a:gd name="connsiteY43" fmla="*/ 908050 h 1733622"/>
              <a:gd name="connsiteX44" fmla="*/ 2362684 w 3210409"/>
              <a:gd name="connsiteY44" fmla="*/ 946150 h 1733622"/>
              <a:gd name="connsiteX45" fmla="*/ 2349984 w 3210409"/>
              <a:gd name="connsiteY45" fmla="*/ 971550 h 1733622"/>
              <a:gd name="connsiteX46" fmla="*/ 2330934 w 3210409"/>
              <a:gd name="connsiteY46" fmla="*/ 981075 h 1733622"/>
              <a:gd name="connsiteX47" fmla="*/ 2296009 w 3210409"/>
              <a:gd name="connsiteY47" fmla="*/ 981075 h 1733622"/>
              <a:gd name="connsiteX48" fmla="*/ 2286484 w 3210409"/>
              <a:gd name="connsiteY48" fmla="*/ 1012825 h 1733622"/>
              <a:gd name="connsiteX49" fmla="*/ 2267434 w 3210409"/>
              <a:gd name="connsiteY49" fmla="*/ 1031875 h 1733622"/>
              <a:gd name="connsiteX50" fmla="*/ 2238859 w 3210409"/>
              <a:gd name="connsiteY50" fmla="*/ 1050925 h 1733622"/>
              <a:gd name="connsiteX51" fmla="*/ 2238859 w 3210409"/>
              <a:gd name="connsiteY51" fmla="*/ 1069975 h 1733622"/>
              <a:gd name="connsiteX52" fmla="*/ 2287278 w 3210409"/>
              <a:gd name="connsiteY52" fmla="*/ 1117600 h 1733622"/>
              <a:gd name="connsiteX53" fmla="*/ 2305534 w 3210409"/>
              <a:gd name="connsiteY53" fmla="*/ 1165225 h 1733622"/>
              <a:gd name="connsiteX54" fmla="*/ 2311884 w 3210409"/>
              <a:gd name="connsiteY54" fmla="*/ 1187450 h 1733622"/>
              <a:gd name="connsiteX55" fmla="*/ 2302359 w 3210409"/>
              <a:gd name="connsiteY55" fmla="*/ 1193800 h 1733622"/>
              <a:gd name="connsiteX56" fmla="*/ 2334109 w 3210409"/>
              <a:gd name="connsiteY56" fmla="*/ 1209675 h 1733622"/>
              <a:gd name="connsiteX57" fmla="*/ 2355540 w 3210409"/>
              <a:gd name="connsiteY57" fmla="*/ 1285875 h 1733622"/>
              <a:gd name="connsiteX58" fmla="*/ 2362685 w 3210409"/>
              <a:gd name="connsiteY58" fmla="*/ 1323181 h 1733622"/>
              <a:gd name="connsiteX59" fmla="*/ 2359509 w 3210409"/>
              <a:gd name="connsiteY59" fmla="*/ 1350168 h 1733622"/>
              <a:gd name="connsiteX60" fmla="*/ 2388084 w 3210409"/>
              <a:gd name="connsiteY60" fmla="*/ 1364457 h 1733622"/>
              <a:gd name="connsiteX61" fmla="*/ 2423009 w 3210409"/>
              <a:gd name="connsiteY61" fmla="*/ 1406525 h 1733622"/>
              <a:gd name="connsiteX62" fmla="*/ 2436503 w 3210409"/>
              <a:gd name="connsiteY62" fmla="*/ 1435100 h 1733622"/>
              <a:gd name="connsiteX63" fmla="*/ 2492859 w 3210409"/>
              <a:gd name="connsiteY63" fmla="*/ 1473200 h 1733622"/>
              <a:gd name="connsiteX64" fmla="*/ 2508734 w 3210409"/>
              <a:gd name="connsiteY64" fmla="*/ 1506537 h 1733622"/>
              <a:gd name="connsiteX65" fmla="*/ 2496034 w 3210409"/>
              <a:gd name="connsiteY65" fmla="*/ 1562100 h 1733622"/>
              <a:gd name="connsiteX66" fmla="*/ 2522229 w 3210409"/>
              <a:gd name="connsiteY66" fmla="*/ 1566069 h 1733622"/>
              <a:gd name="connsiteX67" fmla="*/ 2542865 w 3210409"/>
              <a:gd name="connsiteY67" fmla="*/ 1601787 h 1733622"/>
              <a:gd name="connsiteX68" fmla="*/ 2550804 w 3210409"/>
              <a:gd name="connsiteY68" fmla="*/ 1680369 h 1733622"/>
              <a:gd name="connsiteX69" fmla="*/ 2488096 w 3210409"/>
              <a:gd name="connsiteY69" fmla="*/ 1715294 h 1733622"/>
              <a:gd name="connsiteX70" fmla="*/ 2467460 w 3210409"/>
              <a:gd name="connsiteY70" fmla="*/ 1723232 h 1733622"/>
              <a:gd name="connsiteX71" fmla="*/ 2457934 w 3210409"/>
              <a:gd name="connsiteY71" fmla="*/ 1733550 h 1733622"/>
              <a:gd name="connsiteX72" fmla="*/ 2378559 w 3210409"/>
              <a:gd name="connsiteY72" fmla="*/ 1717675 h 1733622"/>
              <a:gd name="connsiteX73" fmla="*/ 2318234 w 3210409"/>
              <a:gd name="connsiteY73" fmla="*/ 1711325 h 1733622"/>
              <a:gd name="connsiteX74" fmla="*/ 2305534 w 3210409"/>
              <a:gd name="connsiteY74" fmla="*/ 1730375 h 1733622"/>
              <a:gd name="connsiteX75" fmla="*/ 2286485 w 3210409"/>
              <a:gd name="connsiteY75" fmla="*/ 1711326 h 1733622"/>
              <a:gd name="connsiteX76" fmla="*/ 2264259 w 3210409"/>
              <a:gd name="connsiteY76" fmla="*/ 1708150 h 1733622"/>
              <a:gd name="connsiteX77" fmla="*/ 2226159 w 3210409"/>
              <a:gd name="connsiteY77" fmla="*/ 1685925 h 1733622"/>
              <a:gd name="connsiteX78" fmla="*/ 2231716 w 3210409"/>
              <a:gd name="connsiteY78" fmla="*/ 1668463 h 1733622"/>
              <a:gd name="connsiteX79" fmla="*/ 2207109 w 3210409"/>
              <a:gd name="connsiteY79" fmla="*/ 1657350 h 1733622"/>
              <a:gd name="connsiteX80" fmla="*/ 2188059 w 3210409"/>
              <a:gd name="connsiteY80" fmla="*/ 1647825 h 1733622"/>
              <a:gd name="connsiteX81" fmla="*/ 2194409 w 3210409"/>
              <a:gd name="connsiteY81" fmla="*/ 1631950 h 1733622"/>
              <a:gd name="connsiteX82" fmla="*/ 2213459 w 3210409"/>
              <a:gd name="connsiteY82" fmla="*/ 1616075 h 1733622"/>
              <a:gd name="connsiteX83" fmla="*/ 2194409 w 3210409"/>
              <a:gd name="connsiteY83" fmla="*/ 1606550 h 1733622"/>
              <a:gd name="connsiteX84" fmla="*/ 2200759 w 3210409"/>
              <a:gd name="connsiteY84" fmla="*/ 1593850 h 1733622"/>
              <a:gd name="connsiteX85" fmla="*/ 2169009 w 3210409"/>
              <a:gd name="connsiteY85" fmla="*/ 1587500 h 1733622"/>
              <a:gd name="connsiteX86" fmla="*/ 2134084 w 3210409"/>
              <a:gd name="connsiteY86" fmla="*/ 1562100 h 1733622"/>
              <a:gd name="connsiteX87" fmla="*/ 2073759 w 3210409"/>
              <a:gd name="connsiteY87" fmla="*/ 1527175 h 1733622"/>
              <a:gd name="connsiteX88" fmla="*/ 2054709 w 3210409"/>
              <a:gd name="connsiteY88" fmla="*/ 1527175 h 1733622"/>
              <a:gd name="connsiteX89" fmla="*/ 2080903 w 3210409"/>
              <a:gd name="connsiteY89" fmla="*/ 1579563 h 1733622"/>
              <a:gd name="connsiteX90" fmla="*/ 2042009 w 3210409"/>
              <a:gd name="connsiteY90" fmla="*/ 1593850 h 1733622"/>
              <a:gd name="connsiteX91" fmla="*/ 2029309 w 3210409"/>
              <a:gd name="connsiteY91" fmla="*/ 1616075 h 1733622"/>
              <a:gd name="connsiteX92" fmla="*/ 2007084 w 3210409"/>
              <a:gd name="connsiteY92" fmla="*/ 1612900 h 1733622"/>
              <a:gd name="connsiteX93" fmla="*/ 1978509 w 3210409"/>
              <a:gd name="connsiteY93" fmla="*/ 1571625 h 1733622"/>
              <a:gd name="connsiteX94" fmla="*/ 1962634 w 3210409"/>
              <a:gd name="connsiteY94" fmla="*/ 1536700 h 1733622"/>
              <a:gd name="connsiteX95" fmla="*/ 1918184 w 3210409"/>
              <a:gd name="connsiteY95" fmla="*/ 1517650 h 1733622"/>
              <a:gd name="connsiteX96" fmla="*/ 1918184 w 3210409"/>
              <a:gd name="connsiteY96" fmla="*/ 1501775 h 1733622"/>
              <a:gd name="connsiteX97" fmla="*/ 1949141 w 3210409"/>
              <a:gd name="connsiteY97" fmla="*/ 1470025 h 1733622"/>
              <a:gd name="connsiteX98" fmla="*/ 1943584 w 3210409"/>
              <a:gd name="connsiteY98" fmla="*/ 1425575 h 1733622"/>
              <a:gd name="connsiteX99" fmla="*/ 1921359 w 3210409"/>
              <a:gd name="connsiteY99" fmla="*/ 1425575 h 1733622"/>
              <a:gd name="connsiteX100" fmla="*/ 1905484 w 3210409"/>
              <a:gd name="connsiteY100" fmla="*/ 1435100 h 1733622"/>
              <a:gd name="connsiteX101" fmla="*/ 1867384 w 3210409"/>
              <a:gd name="connsiteY101" fmla="*/ 1412875 h 1733622"/>
              <a:gd name="connsiteX102" fmla="*/ 1829284 w 3210409"/>
              <a:gd name="connsiteY102" fmla="*/ 1384300 h 1733622"/>
              <a:gd name="connsiteX103" fmla="*/ 1813409 w 3210409"/>
              <a:gd name="connsiteY103" fmla="*/ 1377950 h 1733622"/>
              <a:gd name="connsiteX104" fmla="*/ 1781659 w 3210409"/>
              <a:gd name="connsiteY104" fmla="*/ 1365250 h 1733622"/>
              <a:gd name="connsiteX105" fmla="*/ 1765784 w 3210409"/>
              <a:gd name="connsiteY105" fmla="*/ 1339850 h 1733622"/>
              <a:gd name="connsiteX106" fmla="*/ 1717366 w 3210409"/>
              <a:gd name="connsiteY106" fmla="*/ 1320800 h 1733622"/>
              <a:gd name="connsiteX107" fmla="*/ 1695934 w 3210409"/>
              <a:gd name="connsiteY107" fmla="*/ 1336675 h 1733622"/>
              <a:gd name="connsiteX108" fmla="*/ 1680059 w 3210409"/>
              <a:gd name="connsiteY108" fmla="*/ 1343025 h 1733622"/>
              <a:gd name="connsiteX109" fmla="*/ 1654659 w 3210409"/>
              <a:gd name="connsiteY109" fmla="*/ 1343025 h 1733622"/>
              <a:gd name="connsiteX110" fmla="*/ 1622909 w 3210409"/>
              <a:gd name="connsiteY110" fmla="*/ 1314450 h 1733622"/>
              <a:gd name="connsiteX111" fmla="*/ 1578459 w 3210409"/>
              <a:gd name="connsiteY111" fmla="*/ 1295400 h 1733622"/>
              <a:gd name="connsiteX112" fmla="*/ 1562584 w 3210409"/>
              <a:gd name="connsiteY112" fmla="*/ 1301750 h 1733622"/>
              <a:gd name="connsiteX113" fmla="*/ 1578459 w 3210409"/>
              <a:gd name="connsiteY113" fmla="*/ 1330325 h 1733622"/>
              <a:gd name="connsiteX114" fmla="*/ 1553059 w 3210409"/>
              <a:gd name="connsiteY114" fmla="*/ 1333500 h 1733622"/>
              <a:gd name="connsiteX115" fmla="*/ 1486384 w 3210409"/>
              <a:gd name="connsiteY115" fmla="*/ 1352550 h 1733622"/>
              <a:gd name="connsiteX116" fmla="*/ 1435584 w 3210409"/>
              <a:gd name="connsiteY116" fmla="*/ 1355725 h 1733622"/>
              <a:gd name="connsiteX117" fmla="*/ 1410184 w 3210409"/>
              <a:gd name="connsiteY117" fmla="*/ 1393825 h 1733622"/>
              <a:gd name="connsiteX118" fmla="*/ 1372084 w 3210409"/>
              <a:gd name="connsiteY118" fmla="*/ 1406525 h 1733622"/>
              <a:gd name="connsiteX119" fmla="*/ 1359384 w 3210409"/>
              <a:gd name="connsiteY119" fmla="*/ 1387475 h 1733622"/>
              <a:gd name="connsiteX120" fmla="*/ 1254609 w 3210409"/>
              <a:gd name="connsiteY120" fmla="*/ 1419225 h 1733622"/>
              <a:gd name="connsiteX121" fmla="*/ 1165709 w 3210409"/>
              <a:gd name="connsiteY121" fmla="*/ 1450975 h 1733622"/>
              <a:gd name="connsiteX122" fmla="*/ 1153009 w 3210409"/>
              <a:gd name="connsiteY122" fmla="*/ 1492250 h 1733622"/>
              <a:gd name="connsiteX123" fmla="*/ 1127609 w 3210409"/>
              <a:gd name="connsiteY123" fmla="*/ 1460500 h 1733622"/>
              <a:gd name="connsiteX124" fmla="*/ 1114909 w 3210409"/>
              <a:gd name="connsiteY124" fmla="*/ 1438275 h 1733622"/>
              <a:gd name="connsiteX125" fmla="*/ 1102209 w 3210409"/>
              <a:gd name="connsiteY125" fmla="*/ 1425575 h 1733622"/>
              <a:gd name="connsiteX126" fmla="*/ 1076809 w 3210409"/>
              <a:gd name="connsiteY126" fmla="*/ 1428750 h 1733622"/>
              <a:gd name="connsiteX127" fmla="*/ 1054584 w 3210409"/>
              <a:gd name="connsiteY127" fmla="*/ 1428750 h 1733622"/>
              <a:gd name="connsiteX128" fmla="*/ 1032359 w 3210409"/>
              <a:gd name="connsiteY128" fmla="*/ 1400175 h 1733622"/>
              <a:gd name="connsiteX129" fmla="*/ 994259 w 3210409"/>
              <a:gd name="connsiteY129" fmla="*/ 1397000 h 1733622"/>
              <a:gd name="connsiteX130" fmla="*/ 978384 w 3210409"/>
              <a:gd name="connsiteY130" fmla="*/ 1412875 h 1733622"/>
              <a:gd name="connsiteX131" fmla="*/ 965684 w 3210409"/>
              <a:gd name="connsiteY131" fmla="*/ 1422400 h 1733622"/>
              <a:gd name="connsiteX132" fmla="*/ 959334 w 3210409"/>
              <a:gd name="connsiteY132" fmla="*/ 1457325 h 1733622"/>
              <a:gd name="connsiteX133" fmla="*/ 933934 w 3210409"/>
              <a:gd name="connsiteY133" fmla="*/ 1476375 h 1733622"/>
              <a:gd name="connsiteX134" fmla="*/ 908534 w 3210409"/>
              <a:gd name="connsiteY134" fmla="*/ 1485900 h 1733622"/>
              <a:gd name="connsiteX135" fmla="*/ 895834 w 3210409"/>
              <a:gd name="connsiteY135" fmla="*/ 1498600 h 1733622"/>
              <a:gd name="connsiteX136" fmla="*/ 883134 w 3210409"/>
              <a:gd name="connsiteY136" fmla="*/ 1485900 h 1733622"/>
              <a:gd name="connsiteX137" fmla="*/ 879959 w 3210409"/>
              <a:gd name="connsiteY137" fmla="*/ 1466850 h 1733622"/>
              <a:gd name="connsiteX138" fmla="*/ 851384 w 3210409"/>
              <a:gd name="connsiteY138" fmla="*/ 1466850 h 1733622"/>
              <a:gd name="connsiteX139" fmla="*/ 848209 w 3210409"/>
              <a:gd name="connsiteY139" fmla="*/ 1438275 h 1733622"/>
              <a:gd name="connsiteX140" fmla="*/ 822809 w 3210409"/>
              <a:gd name="connsiteY140" fmla="*/ 1416050 h 1733622"/>
              <a:gd name="connsiteX141" fmla="*/ 797409 w 3210409"/>
              <a:gd name="connsiteY141" fmla="*/ 1371600 h 1733622"/>
              <a:gd name="connsiteX142" fmla="*/ 787884 w 3210409"/>
              <a:gd name="connsiteY142" fmla="*/ 1349375 h 1733622"/>
              <a:gd name="connsiteX143" fmla="*/ 749784 w 3210409"/>
              <a:gd name="connsiteY143" fmla="*/ 1358900 h 1733622"/>
              <a:gd name="connsiteX144" fmla="*/ 708509 w 3210409"/>
              <a:gd name="connsiteY144" fmla="*/ 1397000 h 1733622"/>
              <a:gd name="connsiteX145" fmla="*/ 676759 w 3210409"/>
              <a:gd name="connsiteY145" fmla="*/ 1403350 h 1733622"/>
              <a:gd name="connsiteX146" fmla="*/ 625959 w 3210409"/>
              <a:gd name="connsiteY146" fmla="*/ 1412875 h 1733622"/>
              <a:gd name="connsiteX147" fmla="*/ 645009 w 3210409"/>
              <a:gd name="connsiteY147" fmla="*/ 1425575 h 1733622"/>
              <a:gd name="connsiteX148" fmla="*/ 670409 w 3210409"/>
              <a:gd name="connsiteY148" fmla="*/ 1441450 h 1733622"/>
              <a:gd name="connsiteX149" fmla="*/ 635484 w 3210409"/>
              <a:gd name="connsiteY149" fmla="*/ 1460500 h 1733622"/>
              <a:gd name="connsiteX150" fmla="*/ 616434 w 3210409"/>
              <a:gd name="connsiteY150" fmla="*/ 1438275 h 1733622"/>
              <a:gd name="connsiteX151" fmla="*/ 591034 w 3210409"/>
              <a:gd name="connsiteY151" fmla="*/ 1431925 h 1733622"/>
              <a:gd name="connsiteX152" fmla="*/ 559284 w 3210409"/>
              <a:gd name="connsiteY152" fmla="*/ 1435100 h 1733622"/>
              <a:gd name="connsiteX153" fmla="*/ 556109 w 3210409"/>
              <a:gd name="connsiteY153" fmla="*/ 1419225 h 1733622"/>
              <a:gd name="connsiteX154" fmla="*/ 514834 w 3210409"/>
              <a:gd name="connsiteY154" fmla="*/ 1422400 h 1733622"/>
              <a:gd name="connsiteX155" fmla="*/ 483084 w 3210409"/>
              <a:gd name="connsiteY155" fmla="*/ 1431925 h 1733622"/>
              <a:gd name="connsiteX156" fmla="*/ 457684 w 3210409"/>
              <a:gd name="connsiteY156" fmla="*/ 1431925 h 1733622"/>
              <a:gd name="connsiteX157" fmla="*/ 425934 w 3210409"/>
              <a:gd name="connsiteY157" fmla="*/ 1431925 h 1733622"/>
              <a:gd name="connsiteX158" fmla="*/ 381484 w 3210409"/>
              <a:gd name="connsiteY158" fmla="*/ 1419225 h 1733622"/>
              <a:gd name="connsiteX159" fmla="*/ 343384 w 3210409"/>
              <a:gd name="connsiteY159" fmla="*/ 1428750 h 1733622"/>
              <a:gd name="connsiteX160" fmla="*/ 295759 w 3210409"/>
              <a:gd name="connsiteY160" fmla="*/ 1450975 h 1733622"/>
              <a:gd name="connsiteX161" fmla="*/ 254484 w 3210409"/>
              <a:gd name="connsiteY161" fmla="*/ 1466850 h 1733622"/>
              <a:gd name="connsiteX162" fmla="*/ 203684 w 3210409"/>
              <a:gd name="connsiteY162" fmla="*/ 1489075 h 1733622"/>
              <a:gd name="connsiteX163" fmla="*/ 143359 w 3210409"/>
              <a:gd name="connsiteY163" fmla="*/ 1517650 h 1733622"/>
              <a:gd name="connsiteX164" fmla="*/ 162409 w 3210409"/>
              <a:gd name="connsiteY164" fmla="*/ 1581150 h 1733622"/>
              <a:gd name="connsiteX165" fmla="*/ 127484 w 3210409"/>
              <a:gd name="connsiteY165" fmla="*/ 1562100 h 1733622"/>
              <a:gd name="connsiteX166" fmla="*/ 86209 w 3210409"/>
              <a:gd name="connsiteY166" fmla="*/ 1552575 h 1733622"/>
              <a:gd name="connsiteX167" fmla="*/ 83034 w 3210409"/>
              <a:gd name="connsiteY167" fmla="*/ 1530350 h 1733622"/>
              <a:gd name="connsiteX168" fmla="*/ 73509 w 3210409"/>
              <a:gd name="connsiteY168" fmla="*/ 1473200 h 1733622"/>
              <a:gd name="connsiteX169" fmla="*/ 57634 w 3210409"/>
              <a:gd name="connsiteY169" fmla="*/ 1463675 h 1733622"/>
              <a:gd name="connsiteX170" fmla="*/ 57634 w 3210409"/>
              <a:gd name="connsiteY170" fmla="*/ 1438275 h 1733622"/>
              <a:gd name="connsiteX171" fmla="*/ 76684 w 3210409"/>
              <a:gd name="connsiteY171" fmla="*/ 1397000 h 1733622"/>
              <a:gd name="connsiteX172" fmla="*/ 86209 w 3210409"/>
              <a:gd name="connsiteY172" fmla="*/ 1362075 h 1733622"/>
              <a:gd name="connsiteX173" fmla="*/ 70334 w 3210409"/>
              <a:gd name="connsiteY173" fmla="*/ 1339850 h 1733622"/>
              <a:gd name="connsiteX174" fmla="*/ 41759 w 3210409"/>
              <a:gd name="connsiteY174" fmla="*/ 1323975 h 1733622"/>
              <a:gd name="connsiteX175" fmla="*/ 19534 w 3210409"/>
              <a:gd name="connsiteY175" fmla="*/ 1263650 h 1733622"/>
              <a:gd name="connsiteX176" fmla="*/ 13184 w 3210409"/>
              <a:gd name="connsiteY176" fmla="*/ 1235075 h 1733622"/>
              <a:gd name="connsiteX177" fmla="*/ 484 w 3210409"/>
              <a:gd name="connsiteY177" fmla="*/ 1200150 h 1733622"/>
              <a:gd name="connsiteX178" fmla="*/ 3659 w 3210409"/>
              <a:gd name="connsiteY178" fmla="*/ 1171575 h 1733622"/>
              <a:gd name="connsiteX179" fmla="*/ 13184 w 3210409"/>
              <a:gd name="connsiteY179" fmla="*/ 1155700 h 1733622"/>
              <a:gd name="connsiteX180" fmla="*/ 13184 w 3210409"/>
              <a:gd name="connsiteY180" fmla="*/ 1130300 h 1733622"/>
              <a:gd name="connsiteX181" fmla="*/ 32234 w 3210409"/>
              <a:gd name="connsiteY181" fmla="*/ 1092200 h 1733622"/>
              <a:gd name="connsiteX182" fmla="*/ 25884 w 3210409"/>
              <a:gd name="connsiteY182" fmla="*/ 1057275 h 1733622"/>
              <a:gd name="connsiteX183" fmla="*/ 16359 w 3210409"/>
              <a:gd name="connsiteY183" fmla="*/ 1028700 h 1733622"/>
              <a:gd name="connsiteX184" fmla="*/ 35409 w 3210409"/>
              <a:gd name="connsiteY184" fmla="*/ 1016000 h 1733622"/>
              <a:gd name="connsiteX185" fmla="*/ 67159 w 3210409"/>
              <a:gd name="connsiteY185" fmla="*/ 977900 h 1733622"/>
              <a:gd name="connsiteX186" fmla="*/ 83034 w 3210409"/>
              <a:gd name="connsiteY186" fmla="*/ 965200 h 1733622"/>
              <a:gd name="connsiteX187" fmla="*/ 102084 w 3210409"/>
              <a:gd name="connsiteY187" fmla="*/ 920750 h 1733622"/>
              <a:gd name="connsiteX188" fmla="*/ 111609 w 3210409"/>
              <a:gd name="connsiteY188" fmla="*/ 895350 h 1733622"/>
              <a:gd name="connsiteX189" fmla="*/ 95734 w 3210409"/>
              <a:gd name="connsiteY189" fmla="*/ 796925 h 1733622"/>
              <a:gd name="connsiteX190" fmla="*/ 114784 w 3210409"/>
              <a:gd name="connsiteY190" fmla="*/ 758825 h 1733622"/>
              <a:gd name="connsiteX191" fmla="*/ 137009 w 3210409"/>
              <a:gd name="connsiteY191" fmla="*/ 749300 h 1733622"/>
              <a:gd name="connsiteX192" fmla="*/ 159234 w 3210409"/>
              <a:gd name="connsiteY192" fmla="*/ 752475 h 1733622"/>
              <a:gd name="connsiteX193" fmla="*/ 184634 w 3210409"/>
              <a:gd name="connsiteY193" fmla="*/ 765175 h 1733622"/>
              <a:gd name="connsiteX194" fmla="*/ 203684 w 3210409"/>
              <a:gd name="connsiteY194" fmla="*/ 774700 h 1733622"/>
              <a:gd name="connsiteX195" fmla="*/ 244959 w 3210409"/>
              <a:gd name="connsiteY195" fmla="*/ 774700 h 1733622"/>
              <a:gd name="connsiteX196" fmla="*/ 273534 w 3210409"/>
              <a:gd name="connsiteY196" fmla="*/ 771525 h 1733622"/>
              <a:gd name="connsiteX197" fmla="*/ 273534 w 3210409"/>
              <a:gd name="connsiteY197" fmla="*/ 749300 h 1733622"/>
              <a:gd name="connsiteX198" fmla="*/ 260834 w 3210409"/>
              <a:gd name="connsiteY198" fmla="*/ 736600 h 1733622"/>
              <a:gd name="connsiteX199" fmla="*/ 279884 w 3210409"/>
              <a:gd name="connsiteY199" fmla="*/ 717550 h 1733622"/>
              <a:gd name="connsiteX200" fmla="*/ 314809 w 3210409"/>
              <a:gd name="connsiteY200" fmla="*/ 704850 h 1733622"/>
              <a:gd name="connsiteX201" fmla="*/ 327509 w 3210409"/>
              <a:gd name="connsiteY201" fmla="*/ 695325 h 1733622"/>
              <a:gd name="connsiteX202" fmla="*/ 340209 w 3210409"/>
              <a:gd name="connsiteY202" fmla="*/ 676275 h 1733622"/>
              <a:gd name="connsiteX203" fmla="*/ 343384 w 3210409"/>
              <a:gd name="connsiteY203" fmla="*/ 631825 h 1733622"/>
              <a:gd name="connsiteX204" fmla="*/ 333859 w 3210409"/>
              <a:gd name="connsiteY204" fmla="*/ 619125 h 1733622"/>
              <a:gd name="connsiteX205" fmla="*/ 311634 w 3210409"/>
              <a:gd name="connsiteY205" fmla="*/ 600075 h 1733622"/>
              <a:gd name="connsiteX206" fmla="*/ 308459 w 3210409"/>
              <a:gd name="connsiteY206" fmla="*/ 571500 h 1733622"/>
              <a:gd name="connsiteX207" fmla="*/ 327509 w 3210409"/>
              <a:gd name="connsiteY207" fmla="*/ 549275 h 1733622"/>
              <a:gd name="connsiteX208" fmla="*/ 359259 w 3210409"/>
              <a:gd name="connsiteY208" fmla="*/ 549275 h 1733622"/>
              <a:gd name="connsiteX209" fmla="*/ 365609 w 3210409"/>
              <a:gd name="connsiteY209" fmla="*/ 498475 h 1733622"/>
              <a:gd name="connsiteX210" fmla="*/ 384659 w 3210409"/>
              <a:gd name="connsiteY210" fmla="*/ 466725 h 1733622"/>
              <a:gd name="connsiteX211" fmla="*/ 394184 w 3210409"/>
              <a:gd name="connsiteY211" fmla="*/ 438150 h 1733622"/>
              <a:gd name="connsiteX212" fmla="*/ 413234 w 3210409"/>
              <a:gd name="connsiteY212" fmla="*/ 425450 h 1733622"/>
              <a:gd name="connsiteX213" fmla="*/ 403709 w 3210409"/>
              <a:gd name="connsiteY213" fmla="*/ 400050 h 1733622"/>
              <a:gd name="connsiteX214" fmla="*/ 384659 w 3210409"/>
              <a:gd name="connsiteY214" fmla="*/ 387350 h 1733622"/>
              <a:gd name="connsiteX215" fmla="*/ 410059 w 3210409"/>
              <a:gd name="connsiteY215" fmla="*/ 371475 h 1733622"/>
              <a:gd name="connsiteX216" fmla="*/ 410059 w 3210409"/>
              <a:gd name="connsiteY216" fmla="*/ 342900 h 1733622"/>
              <a:gd name="connsiteX0" fmla="*/ 2934184 w 3210409"/>
              <a:gd name="connsiteY0" fmla="*/ 0 h 1733622"/>
              <a:gd name="connsiteX1" fmla="*/ 2975459 w 3210409"/>
              <a:gd name="connsiteY1" fmla="*/ 33337 h 1733622"/>
              <a:gd name="connsiteX2" fmla="*/ 3016734 w 3210409"/>
              <a:gd name="connsiteY2" fmla="*/ 107950 h 1733622"/>
              <a:gd name="connsiteX3" fmla="*/ 3087378 w 3210409"/>
              <a:gd name="connsiteY3" fmla="*/ 118269 h 1733622"/>
              <a:gd name="connsiteX4" fmla="*/ 3134209 w 3210409"/>
              <a:gd name="connsiteY4" fmla="*/ 152400 h 1733622"/>
              <a:gd name="connsiteX5" fmla="*/ 3178659 w 3210409"/>
              <a:gd name="connsiteY5" fmla="*/ 184150 h 1733622"/>
              <a:gd name="connsiteX6" fmla="*/ 3200884 w 3210409"/>
              <a:gd name="connsiteY6" fmla="*/ 215900 h 1733622"/>
              <a:gd name="connsiteX7" fmla="*/ 3194534 w 3210409"/>
              <a:gd name="connsiteY7" fmla="*/ 251619 h 1733622"/>
              <a:gd name="connsiteX8" fmla="*/ 3210409 w 3210409"/>
              <a:gd name="connsiteY8" fmla="*/ 301625 h 1733622"/>
              <a:gd name="connsiteX9" fmla="*/ 3194534 w 3210409"/>
              <a:gd name="connsiteY9" fmla="*/ 333375 h 1733622"/>
              <a:gd name="connsiteX10" fmla="*/ 3191359 w 3210409"/>
              <a:gd name="connsiteY10" fmla="*/ 374650 h 1733622"/>
              <a:gd name="connsiteX11" fmla="*/ 3207234 w 3210409"/>
              <a:gd name="connsiteY11" fmla="*/ 396875 h 1733622"/>
              <a:gd name="connsiteX12" fmla="*/ 3185803 w 3210409"/>
              <a:gd name="connsiteY12" fmla="*/ 440531 h 1733622"/>
              <a:gd name="connsiteX13" fmla="*/ 3178659 w 3210409"/>
              <a:gd name="connsiteY13" fmla="*/ 460375 h 1733622"/>
              <a:gd name="connsiteX14" fmla="*/ 3191359 w 3210409"/>
              <a:gd name="connsiteY14" fmla="*/ 527050 h 1733622"/>
              <a:gd name="connsiteX15" fmla="*/ 3184215 w 3210409"/>
              <a:gd name="connsiteY15" fmla="*/ 554831 h 1733622"/>
              <a:gd name="connsiteX16" fmla="*/ 3157228 w 3210409"/>
              <a:gd name="connsiteY16" fmla="*/ 578644 h 1733622"/>
              <a:gd name="connsiteX17" fmla="*/ 3123891 w 3210409"/>
              <a:gd name="connsiteY17" fmla="*/ 596107 h 1733622"/>
              <a:gd name="connsiteX18" fmla="*/ 3083409 w 3210409"/>
              <a:gd name="connsiteY18" fmla="*/ 609600 h 1733622"/>
              <a:gd name="connsiteX19" fmla="*/ 3064359 w 3210409"/>
              <a:gd name="connsiteY19" fmla="*/ 638175 h 1733622"/>
              <a:gd name="connsiteX20" fmla="*/ 3023084 w 3210409"/>
              <a:gd name="connsiteY20" fmla="*/ 676275 h 1733622"/>
              <a:gd name="connsiteX21" fmla="*/ 2994509 w 3210409"/>
              <a:gd name="connsiteY21" fmla="*/ 682625 h 1733622"/>
              <a:gd name="connsiteX22" fmla="*/ 2937359 w 3210409"/>
              <a:gd name="connsiteY22" fmla="*/ 673100 h 1733622"/>
              <a:gd name="connsiteX23" fmla="*/ 2896085 w 3210409"/>
              <a:gd name="connsiteY23" fmla="*/ 680244 h 1733622"/>
              <a:gd name="connsiteX24" fmla="*/ 2877034 w 3210409"/>
              <a:gd name="connsiteY24" fmla="*/ 701675 h 1733622"/>
              <a:gd name="connsiteX25" fmla="*/ 2823059 w 3210409"/>
              <a:gd name="connsiteY25" fmla="*/ 730250 h 1733622"/>
              <a:gd name="connsiteX26" fmla="*/ 2788134 w 3210409"/>
              <a:gd name="connsiteY26" fmla="*/ 746125 h 1733622"/>
              <a:gd name="connsiteX27" fmla="*/ 2756384 w 3210409"/>
              <a:gd name="connsiteY27" fmla="*/ 727075 h 1733622"/>
              <a:gd name="connsiteX28" fmla="*/ 2737334 w 3210409"/>
              <a:gd name="connsiteY28" fmla="*/ 749300 h 1733622"/>
              <a:gd name="connsiteX29" fmla="*/ 2708759 w 3210409"/>
              <a:gd name="connsiteY29" fmla="*/ 774700 h 1733622"/>
              <a:gd name="connsiteX30" fmla="*/ 2680184 w 3210409"/>
              <a:gd name="connsiteY30" fmla="*/ 758825 h 1733622"/>
              <a:gd name="connsiteX31" fmla="*/ 2661134 w 3210409"/>
              <a:gd name="connsiteY31" fmla="*/ 787400 h 1733622"/>
              <a:gd name="connsiteX32" fmla="*/ 2629384 w 3210409"/>
              <a:gd name="connsiteY32" fmla="*/ 784225 h 1733622"/>
              <a:gd name="connsiteX33" fmla="*/ 2629384 w 3210409"/>
              <a:gd name="connsiteY33" fmla="*/ 771525 h 1733622"/>
              <a:gd name="connsiteX34" fmla="*/ 2600809 w 3210409"/>
              <a:gd name="connsiteY34" fmla="*/ 771525 h 1733622"/>
              <a:gd name="connsiteX35" fmla="*/ 2581759 w 3210409"/>
              <a:gd name="connsiteY35" fmla="*/ 762000 h 1733622"/>
              <a:gd name="connsiteX36" fmla="*/ 2559534 w 3210409"/>
              <a:gd name="connsiteY36" fmla="*/ 768350 h 1733622"/>
              <a:gd name="connsiteX37" fmla="*/ 2492859 w 3210409"/>
              <a:gd name="connsiteY37" fmla="*/ 803275 h 1733622"/>
              <a:gd name="connsiteX38" fmla="*/ 2472223 w 3210409"/>
              <a:gd name="connsiteY38" fmla="*/ 813594 h 1733622"/>
              <a:gd name="connsiteX39" fmla="*/ 2470634 w 3210409"/>
              <a:gd name="connsiteY39" fmla="*/ 841375 h 1733622"/>
              <a:gd name="connsiteX40" fmla="*/ 2432534 w 3210409"/>
              <a:gd name="connsiteY40" fmla="*/ 863600 h 1733622"/>
              <a:gd name="connsiteX41" fmla="*/ 2413484 w 3210409"/>
              <a:gd name="connsiteY41" fmla="*/ 879475 h 1733622"/>
              <a:gd name="connsiteX42" fmla="*/ 2410309 w 3210409"/>
              <a:gd name="connsiteY42" fmla="*/ 904875 h 1733622"/>
              <a:gd name="connsiteX43" fmla="*/ 2365859 w 3210409"/>
              <a:gd name="connsiteY43" fmla="*/ 908050 h 1733622"/>
              <a:gd name="connsiteX44" fmla="*/ 2362684 w 3210409"/>
              <a:gd name="connsiteY44" fmla="*/ 946150 h 1733622"/>
              <a:gd name="connsiteX45" fmla="*/ 2349984 w 3210409"/>
              <a:gd name="connsiteY45" fmla="*/ 971550 h 1733622"/>
              <a:gd name="connsiteX46" fmla="*/ 2330934 w 3210409"/>
              <a:gd name="connsiteY46" fmla="*/ 981075 h 1733622"/>
              <a:gd name="connsiteX47" fmla="*/ 2296009 w 3210409"/>
              <a:gd name="connsiteY47" fmla="*/ 981075 h 1733622"/>
              <a:gd name="connsiteX48" fmla="*/ 2286484 w 3210409"/>
              <a:gd name="connsiteY48" fmla="*/ 1012825 h 1733622"/>
              <a:gd name="connsiteX49" fmla="*/ 2267434 w 3210409"/>
              <a:gd name="connsiteY49" fmla="*/ 1031875 h 1733622"/>
              <a:gd name="connsiteX50" fmla="*/ 2238859 w 3210409"/>
              <a:gd name="connsiteY50" fmla="*/ 1050925 h 1733622"/>
              <a:gd name="connsiteX51" fmla="*/ 2238859 w 3210409"/>
              <a:gd name="connsiteY51" fmla="*/ 1069975 h 1733622"/>
              <a:gd name="connsiteX52" fmla="*/ 2287278 w 3210409"/>
              <a:gd name="connsiteY52" fmla="*/ 1117600 h 1733622"/>
              <a:gd name="connsiteX53" fmla="*/ 2305534 w 3210409"/>
              <a:gd name="connsiteY53" fmla="*/ 1165225 h 1733622"/>
              <a:gd name="connsiteX54" fmla="*/ 2311884 w 3210409"/>
              <a:gd name="connsiteY54" fmla="*/ 1187450 h 1733622"/>
              <a:gd name="connsiteX55" fmla="*/ 2302359 w 3210409"/>
              <a:gd name="connsiteY55" fmla="*/ 1193800 h 1733622"/>
              <a:gd name="connsiteX56" fmla="*/ 2334109 w 3210409"/>
              <a:gd name="connsiteY56" fmla="*/ 1209675 h 1733622"/>
              <a:gd name="connsiteX57" fmla="*/ 2355540 w 3210409"/>
              <a:gd name="connsiteY57" fmla="*/ 1285875 h 1733622"/>
              <a:gd name="connsiteX58" fmla="*/ 2362685 w 3210409"/>
              <a:gd name="connsiteY58" fmla="*/ 1323181 h 1733622"/>
              <a:gd name="connsiteX59" fmla="*/ 2359509 w 3210409"/>
              <a:gd name="connsiteY59" fmla="*/ 1350168 h 1733622"/>
              <a:gd name="connsiteX60" fmla="*/ 2388084 w 3210409"/>
              <a:gd name="connsiteY60" fmla="*/ 1364457 h 1733622"/>
              <a:gd name="connsiteX61" fmla="*/ 2423009 w 3210409"/>
              <a:gd name="connsiteY61" fmla="*/ 1406525 h 1733622"/>
              <a:gd name="connsiteX62" fmla="*/ 2436503 w 3210409"/>
              <a:gd name="connsiteY62" fmla="*/ 1435100 h 1733622"/>
              <a:gd name="connsiteX63" fmla="*/ 2492859 w 3210409"/>
              <a:gd name="connsiteY63" fmla="*/ 1473200 h 1733622"/>
              <a:gd name="connsiteX64" fmla="*/ 2508734 w 3210409"/>
              <a:gd name="connsiteY64" fmla="*/ 1506537 h 1733622"/>
              <a:gd name="connsiteX65" fmla="*/ 2496034 w 3210409"/>
              <a:gd name="connsiteY65" fmla="*/ 1562100 h 1733622"/>
              <a:gd name="connsiteX66" fmla="*/ 2522229 w 3210409"/>
              <a:gd name="connsiteY66" fmla="*/ 1566069 h 1733622"/>
              <a:gd name="connsiteX67" fmla="*/ 2542865 w 3210409"/>
              <a:gd name="connsiteY67" fmla="*/ 1601787 h 1733622"/>
              <a:gd name="connsiteX68" fmla="*/ 2550804 w 3210409"/>
              <a:gd name="connsiteY68" fmla="*/ 1680369 h 1733622"/>
              <a:gd name="connsiteX69" fmla="*/ 2488096 w 3210409"/>
              <a:gd name="connsiteY69" fmla="*/ 1715294 h 1733622"/>
              <a:gd name="connsiteX70" fmla="*/ 2467460 w 3210409"/>
              <a:gd name="connsiteY70" fmla="*/ 1723232 h 1733622"/>
              <a:gd name="connsiteX71" fmla="*/ 2457934 w 3210409"/>
              <a:gd name="connsiteY71" fmla="*/ 1733550 h 1733622"/>
              <a:gd name="connsiteX72" fmla="*/ 2378559 w 3210409"/>
              <a:gd name="connsiteY72" fmla="*/ 1717675 h 1733622"/>
              <a:gd name="connsiteX73" fmla="*/ 2318234 w 3210409"/>
              <a:gd name="connsiteY73" fmla="*/ 1711325 h 1733622"/>
              <a:gd name="connsiteX74" fmla="*/ 2305534 w 3210409"/>
              <a:gd name="connsiteY74" fmla="*/ 1730375 h 1733622"/>
              <a:gd name="connsiteX75" fmla="*/ 2286485 w 3210409"/>
              <a:gd name="connsiteY75" fmla="*/ 1711326 h 1733622"/>
              <a:gd name="connsiteX76" fmla="*/ 2264259 w 3210409"/>
              <a:gd name="connsiteY76" fmla="*/ 1708150 h 1733622"/>
              <a:gd name="connsiteX77" fmla="*/ 2226159 w 3210409"/>
              <a:gd name="connsiteY77" fmla="*/ 1685925 h 1733622"/>
              <a:gd name="connsiteX78" fmla="*/ 2231716 w 3210409"/>
              <a:gd name="connsiteY78" fmla="*/ 1668463 h 1733622"/>
              <a:gd name="connsiteX79" fmla="*/ 2207109 w 3210409"/>
              <a:gd name="connsiteY79" fmla="*/ 1657350 h 1733622"/>
              <a:gd name="connsiteX80" fmla="*/ 2188059 w 3210409"/>
              <a:gd name="connsiteY80" fmla="*/ 1647825 h 1733622"/>
              <a:gd name="connsiteX81" fmla="*/ 2194409 w 3210409"/>
              <a:gd name="connsiteY81" fmla="*/ 1631950 h 1733622"/>
              <a:gd name="connsiteX82" fmla="*/ 2213459 w 3210409"/>
              <a:gd name="connsiteY82" fmla="*/ 1616075 h 1733622"/>
              <a:gd name="connsiteX83" fmla="*/ 2194409 w 3210409"/>
              <a:gd name="connsiteY83" fmla="*/ 1606550 h 1733622"/>
              <a:gd name="connsiteX84" fmla="*/ 2200759 w 3210409"/>
              <a:gd name="connsiteY84" fmla="*/ 1593850 h 1733622"/>
              <a:gd name="connsiteX85" fmla="*/ 2169009 w 3210409"/>
              <a:gd name="connsiteY85" fmla="*/ 1587500 h 1733622"/>
              <a:gd name="connsiteX86" fmla="*/ 2134084 w 3210409"/>
              <a:gd name="connsiteY86" fmla="*/ 1562100 h 1733622"/>
              <a:gd name="connsiteX87" fmla="*/ 2073759 w 3210409"/>
              <a:gd name="connsiteY87" fmla="*/ 1527175 h 1733622"/>
              <a:gd name="connsiteX88" fmla="*/ 2054709 w 3210409"/>
              <a:gd name="connsiteY88" fmla="*/ 1527175 h 1733622"/>
              <a:gd name="connsiteX89" fmla="*/ 2080903 w 3210409"/>
              <a:gd name="connsiteY89" fmla="*/ 1579563 h 1733622"/>
              <a:gd name="connsiteX90" fmla="*/ 2042009 w 3210409"/>
              <a:gd name="connsiteY90" fmla="*/ 1593850 h 1733622"/>
              <a:gd name="connsiteX91" fmla="*/ 2029309 w 3210409"/>
              <a:gd name="connsiteY91" fmla="*/ 1616075 h 1733622"/>
              <a:gd name="connsiteX92" fmla="*/ 2007084 w 3210409"/>
              <a:gd name="connsiteY92" fmla="*/ 1612900 h 1733622"/>
              <a:gd name="connsiteX93" fmla="*/ 1978509 w 3210409"/>
              <a:gd name="connsiteY93" fmla="*/ 1571625 h 1733622"/>
              <a:gd name="connsiteX94" fmla="*/ 1962634 w 3210409"/>
              <a:gd name="connsiteY94" fmla="*/ 1536700 h 1733622"/>
              <a:gd name="connsiteX95" fmla="*/ 1918184 w 3210409"/>
              <a:gd name="connsiteY95" fmla="*/ 1517650 h 1733622"/>
              <a:gd name="connsiteX96" fmla="*/ 1918184 w 3210409"/>
              <a:gd name="connsiteY96" fmla="*/ 1501775 h 1733622"/>
              <a:gd name="connsiteX97" fmla="*/ 1949141 w 3210409"/>
              <a:gd name="connsiteY97" fmla="*/ 1470025 h 1733622"/>
              <a:gd name="connsiteX98" fmla="*/ 1943584 w 3210409"/>
              <a:gd name="connsiteY98" fmla="*/ 1425575 h 1733622"/>
              <a:gd name="connsiteX99" fmla="*/ 1921359 w 3210409"/>
              <a:gd name="connsiteY99" fmla="*/ 1425575 h 1733622"/>
              <a:gd name="connsiteX100" fmla="*/ 1905484 w 3210409"/>
              <a:gd name="connsiteY100" fmla="*/ 1435100 h 1733622"/>
              <a:gd name="connsiteX101" fmla="*/ 1867384 w 3210409"/>
              <a:gd name="connsiteY101" fmla="*/ 1412875 h 1733622"/>
              <a:gd name="connsiteX102" fmla="*/ 1829284 w 3210409"/>
              <a:gd name="connsiteY102" fmla="*/ 1384300 h 1733622"/>
              <a:gd name="connsiteX103" fmla="*/ 1813409 w 3210409"/>
              <a:gd name="connsiteY103" fmla="*/ 1377950 h 1733622"/>
              <a:gd name="connsiteX104" fmla="*/ 1781659 w 3210409"/>
              <a:gd name="connsiteY104" fmla="*/ 1365250 h 1733622"/>
              <a:gd name="connsiteX105" fmla="*/ 1749115 w 3210409"/>
              <a:gd name="connsiteY105" fmla="*/ 1346994 h 1733622"/>
              <a:gd name="connsiteX106" fmla="*/ 1717366 w 3210409"/>
              <a:gd name="connsiteY106" fmla="*/ 1320800 h 1733622"/>
              <a:gd name="connsiteX107" fmla="*/ 1695934 w 3210409"/>
              <a:gd name="connsiteY107" fmla="*/ 1336675 h 1733622"/>
              <a:gd name="connsiteX108" fmla="*/ 1680059 w 3210409"/>
              <a:gd name="connsiteY108" fmla="*/ 1343025 h 1733622"/>
              <a:gd name="connsiteX109" fmla="*/ 1654659 w 3210409"/>
              <a:gd name="connsiteY109" fmla="*/ 1343025 h 1733622"/>
              <a:gd name="connsiteX110" fmla="*/ 1622909 w 3210409"/>
              <a:gd name="connsiteY110" fmla="*/ 1314450 h 1733622"/>
              <a:gd name="connsiteX111" fmla="*/ 1578459 w 3210409"/>
              <a:gd name="connsiteY111" fmla="*/ 1295400 h 1733622"/>
              <a:gd name="connsiteX112" fmla="*/ 1562584 w 3210409"/>
              <a:gd name="connsiteY112" fmla="*/ 1301750 h 1733622"/>
              <a:gd name="connsiteX113" fmla="*/ 1578459 w 3210409"/>
              <a:gd name="connsiteY113" fmla="*/ 1330325 h 1733622"/>
              <a:gd name="connsiteX114" fmla="*/ 1553059 w 3210409"/>
              <a:gd name="connsiteY114" fmla="*/ 1333500 h 1733622"/>
              <a:gd name="connsiteX115" fmla="*/ 1486384 w 3210409"/>
              <a:gd name="connsiteY115" fmla="*/ 1352550 h 1733622"/>
              <a:gd name="connsiteX116" fmla="*/ 1435584 w 3210409"/>
              <a:gd name="connsiteY116" fmla="*/ 1355725 h 1733622"/>
              <a:gd name="connsiteX117" fmla="*/ 1410184 w 3210409"/>
              <a:gd name="connsiteY117" fmla="*/ 1393825 h 1733622"/>
              <a:gd name="connsiteX118" fmla="*/ 1372084 w 3210409"/>
              <a:gd name="connsiteY118" fmla="*/ 1406525 h 1733622"/>
              <a:gd name="connsiteX119" fmla="*/ 1359384 w 3210409"/>
              <a:gd name="connsiteY119" fmla="*/ 1387475 h 1733622"/>
              <a:gd name="connsiteX120" fmla="*/ 1254609 w 3210409"/>
              <a:gd name="connsiteY120" fmla="*/ 1419225 h 1733622"/>
              <a:gd name="connsiteX121" fmla="*/ 1165709 w 3210409"/>
              <a:gd name="connsiteY121" fmla="*/ 1450975 h 1733622"/>
              <a:gd name="connsiteX122" fmla="*/ 1153009 w 3210409"/>
              <a:gd name="connsiteY122" fmla="*/ 1492250 h 1733622"/>
              <a:gd name="connsiteX123" fmla="*/ 1127609 w 3210409"/>
              <a:gd name="connsiteY123" fmla="*/ 1460500 h 1733622"/>
              <a:gd name="connsiteX124" fmla="*/ 1114909 w 3210409"/>
              <a:gd name="connsiteY124" fmla="*/ 1438275 h 1733622"/>
              <a:gd name="connsiteX125" fmla="*/ 1102209 w 3210409"/>
              <a:gd name="connsiteY125" fmla="*/ 1425575 h 1733622"/>
              <a:gd name="connsiteX126" fmla="*/ 1076809 w 3210409"/>
              <a:gd name="connsiteY126" fmla="*/ 1428750 h 1733622"/>
              <a:gd name="connsiteX127" fmla="*/ 1054584 w 3210409"/>
              <a:gd name="connsiteY127" fmla="*/ 1428750 h 1733622"/>
              <a:gd name="connsiteX128" fmla="*/ 1032359 w 3210409"/>
              <a:gd name="connsiteY128" fmla="*/ 1400175 h 1733622"/>
              <a:gd name="connsiteX129" fmla="*/ 994259 w 3210409"/>
              <a:gd name="connsiteY129" fmla="*/ 1397000 h 1733622"/>
              <a:gd name="connsiteX130" fmla="*/ 978384 w 3210409"/>
              <a:gd name="connsiteY130" fmla="*/ 1412875 h 1733622"/>
              <a:gd name="connsiteX131" fmla="*/ 965684 w 3210409"/>
              <a:gd name="connsiteY131" fmla="*/ 1422400 h 1733622"/>
              <a:gd name="connsiteX132" fmla="*/ 959334 w 3210409"/>
              <a:gd name="connsiteY132" fmla="*/ 1457325 h 1733622"/>
              <a:gd name="connsiteX133" fmla="*/ 933934 w 3210409"/>
              <a:gd name="connsiteY133" fmla="*/ 1476375 h 1733622"/>
              <a:gd name="connsiteX134" fmla="*/ 908534 w 3210409"/>
              <a:gd name="connsiteY134" fmla="*/ 1485900 h 1733622"/>
              <a:gd name="connsiteX135" fmla="*/ 895834 w 3210409"/>
              <a:gd name="connsiteY135" fmla="*/ 1498600 h 1733622"/>
              <a:gd name="connsiteX136" fmla="*/ 883134 w 3210409"/>
              <a:gd name="connsiteY136" fmla="*/ 1485900 h 1733622"/>
              <a:gd name="connsiteX137" fmla="*/ 879959 w 3210409"/>
              <a:gd name="connsiteY137" fmla="*/ 1466850 h 1733622"/>
              <a:gd name="connsiteX138" fmla="*/ 851384 w 3210409"/>
              <a:gd name="connsiteY138" fmla="*/ 1466850 h 1733622"/>
              <a:gd name="connsiteX139" fmla="*/ 848209 w 3210409"/>
              <a:gd name="connsiteY139" fmla="*/ 1438275 h 1733622"/>
              <a:gd name="connsiteX140" fmla="*/ 822809 w 3210409"/>
              <a:gd name="connsiteY140" fmla="*/ 1416050 h 1733622"/>
              <a:gd name="connsiteX141" fmla="*/ 797409 w 3210409"/>
              <a:gd name="connsiteY141" fmla="*/ 1371600 h 1733622"/>
              <a:gd name="connsiteX142" fmla="*/ 787884 w 3210409"/>
              <a:gd name="connsiteY142" fmla="*/ 1349375 h 1733622"/>
              <a:gd name="connsiteX143" fmla="*/ 749784 w 3210409"/>
              <a:gd name="connsiteY143" fmla="*/ 1358900 h 1733622"/>
              <a:gd name="connsiteX144" fmla="*/ 708509 w 3210409"/>
              <a:gd name="connsiteY144" fmla="*/ 1397000 h 1733622"/>
              <a:gd name="connsiteX145" fmla="*/ 676759 w 3210409"/>
              <a:gd name="connsiteY145" fmla="*/ 1403350 h 1733622"/>
              <a:gd name="connsiteX146" fmla="*/ 625959 w 3210409"/>
              <a:gd name="connsiteY146" fmla="*/ 1412875 h 1733622"/>
              <a:gd name="connsiteX147" fmla="*/ 645009 w 3210409"/>
              <a:gd name="connsiteY147" fmla="*/ 1425575 h 1733622"/>
              <a:gd name="connsiteX148" fmla="*/ 670409 w 3210409"/>
              <a:gd name="connsiteY148" fmla="*/ 1441450 h 1733622"/>
              <a:gd name="connsiteX149" fmla="*/ 635484 w 3210409"/>
              <a:gd name="connsiteY149" fmla="*/ 1460500 h 1733622"/>
              <a:gd name="connsiteX150" fmla="*/ 616434 w 3210409"/>
              <a:gd name="connsiteY150" fmla="*/ 1438275 h 1733622"/>
              <a:gd name="connsiteX151" fmla="*/ 591034 w 3210409"/>
              <a:gd name="connsiteY151" fmla="*/ 1431925 h 1733622"/>
              <a:gd name="connsiteX152" fmla="*/ 559284 w 3210409"/>
              <a:gd name="connsiteY152" fmla="*/ 1435100 h 1733622"/>
              <a:gd name="connsiteX153" fmla="*/ 556109 w 3210409"/>
              <a:gd name="connsiteY153" fmla="*/ 1419225 h 1733622"/>
              <a:gd name="connsiteX154" fmla="*/ 514834 w 3210409"/>
              <a:gd name="connsiteY154" fmla="*/ 1422400 h 1733622"/>
              <a:gd name="connsiteX155" fmla="*/ 483084 w 3210409"/>
              <a:gd name="connsiteY155" fmla="*/ 1431925 h 1733622"/>
              <a:gd name="connsiteX156" fmla="*/ 457684 w 3210409"/>
              <a:gd name="connsiteY156" fmla="*/ 1431925 h 1733622"/>
              <a:gd name="connsiteX157" fmla="*/ 425934 w 3210409"/>
              <a:gd name="connsiteY157" fmla="*/ 1431925 h 1733622"/>
              <a:gd name="connsiteX158" fmla="*/ 381484 w 3210409"/>
              <a:gd name="connsiteY158" fmla="*/ 1419225 h 1733622"/>
              <a:gd name="connsiteX159" fmla="*/ 343384 w 3210409"/>
              <a:gd name="connsiteY159" fmla="*/ 1428750 h 1733622"/>
              <a:gd name="connsiteX160" fmla="*/ 295759 w 3210409"/>
              <a:gd name="connsiteY160" fmla="*/ 1450975 h 1733622"/>
              <a:gd name="connsiteX161" fmla="*/ 254484 w 3210409"/>
              <a:gd name="connsiteY161" fmla="*/ 1466850 h 1733622"/>
              <a:gd name="connsiteX162" fmla="*/ 203684 w 3210409"/>
              <a:gd name="connsiteY162" fmla="*/ 1489075 h 1733622"/>
              <a:gd name="connsiteX163" fmla="*/ 143359 w 3210409"/>
              <a:gd name="connsiteY163" fmla="*/ 1517650 h 1733622"/>
              <a:gd name="connsiteX164" fmla="*/ 162409 w 3210409"/>
              <a:gd name="connsiteY164" fmla="*/ 1581150 h 1733622"/>
              <a:gd name="connsiteX165" fmla="*/ 127484 w 3210409"/>
              <a:gd name="connsiteY165" fmla="*/ 1562100 h 1733622"/>
              <a:gd name="connsiteX166" fmla="*/ 86209 w 3210409"/>
              <a:gd name="connsiteY166" fmla="*/ 1552575 h 1733622"/>
              <a:gd name="connsiteX167" fmla="*/ 83034 w 3210409"/>
              <a:gd name="connsiteY167" fmla="*/ 1530350 h 1733622"/>
              <a:gd name="connsiteX168" fmla="*/ 73509 w 3210409"/>
              <a:gd name="connsiteY168" fmla="*/ 1473200 h 1733622"/>
              <a:gd name="connsiteX169" fmla="*/ 57634 w 3210409"/>
              <a:gd name="connsiteY169" fmla="*/ 1463675 h 1733622"/>
              <a:gd name="connsiteX170" fmla="*/ 57634 w 3210409"/>
              <a:gd name="connsiteY170" fmla="*/ 1438275 h 1733622"/>
              <a:gd name="connsiteX171" fmla="*/ 76684 w 3210409"/>
              <a:gd name="connsiteY171" fmla="*/ 1397000 h 1733622"/>
              <a:gd name="connsiteX172" fmla="*/ 86209 w 3210409"/>
              <a:gd name="connsiteY172" fmla="*/ 1362075 h 1733622"/>
              <a:gd name="connsiteX173" fmla="*/ 70334 w 3210409"/>
              <a:gd name="connsiteY173" fmla="*/ 1339850 h 1733622"/>
              <a:gd name="connsiteX174" fmla="*/ 41759 w 3210409"/>
              <a:gd name="connsiteY174" fmla="*/ 1323975 h 1733622"/>
              <a:gd name="connsiteX175" fmla="*/ 19534 w 3210409"/>
              <a:gd name="connsiteY175" fmla="*/ 1263650 h 1733622"/>
              <a:gd name="connsiteX176" fmla="*/ 13184 w 3210409"/>
              <a:gd name="connsiteY176" fmla="*/ 1235075 h 1733622"/>
              <a:gd name="connsiteX177" fmla="*/ 484 w 3210409"/>
              <a:gd name="connsiteY177" fmla="*/ 1200150 h 1733622"/>
              <a:gd name="connsiteX178" fmla="*/ 3659 w 3210409"/>
              <a:gd name="connsiteY178" fmla="*/ 1171575 h 1733622"/>
              <a:gd name="connsiteX179" fmla="*/ 13184 w 3210409"/>
              <a:gd name="connsiteY179" fmla="*/ 1155700 h 1733622"/>
              <a:gd name="connsiteX180" fmla="*/ 13184 w 3210409"/>
              <a:gd name="connsiteY180" fmla="*/ 1130300 h 1733622"/>
              <a:gd name="connsiteX181" fmla="*/ 32234 w 3210409"/>
              <a:gd name="connsiteY181" fmla="*/ 1092200 h 1733622"/>
              <a:gd name="connsiteX182" fmla="*/ 25884 w 3210409"/>
              <a:gd name="connsiteY182" fmla="*/ 1057275 h 1733622"/>
              <a:gd name="connsiteX183" fmla="*/ 16359 w 3210409"/>
              <a:gd name="connsiteY183" fmla="*/ 1028700 h 1733622"/>
              <a:gd name="connsiteX184" fmla="*/ 35409 w 3210409"/>
              <a:gd name="connsiteY184" fmla="*/ 1016000 h 1733622"/>
              <a:gd name="connsiteX185" fmla="*/ 67159 w 3210409"/>
              <a:gd name="connsiteY185" fmla="*/ 977900 h 1733622"/>
              <a:gd name="connsiteX186" fmla="*/ 83034 w 3210409"/>
              <a:gd name="connsiteY186" fmla="*/ 965200 h 1733622"/>
              <a:gd name="connsiteX187" fmla="*/ 102084 w 3210409"/>
              <a:gd name="connsiteY187" fmla="*/ 920750 h 1733622"/>
              <a:gd name="connsiteX188" fmla="*/ 111609 w 3210409"/>
              <a:gd name="connsiteY188" fmla="*/ 895350 h 1733622"/>
              <a:gd name="connsiteX189" fmla="*/ 95734 w 3210409"/>
              <a:gd name="connsiteY189" fmla="*/ 796925 h 1733622"/>
              <a:gd name="connsiteX190" fmla="*/ 114784 w 3210409"/>
              <a:gd name="connsiteY190" fmla="*/ 758825 h 1733622"/>
              <a:gd name="connsiteX191" fmla="*/ 137009 w 3210409"/>
              <a:gd name="connsiteY191" fmla="*/ 749300 h 1733622"/>
              <a:gd name="connsiteX192" fmla="*/ 159234 w 3210409"/>
              <a:gd name="connsiteY192" fmla="*/ 752475 h 1733622"/>
              <a:gd name="connsiteX193" fmla="*/ 184634 w 3210409"/>
              <a:gd name="connsiteY193" fmla="*/ 765175 h 1733622"/>
              <a:gd name="connsiteX194" fmla="*/ 203684 w 3210409"/>
              <a:gd name="connsiteY194" fmla="*/ 774700 h 1733622"/>
              <a:gd name="connsiteX195" fmla="*/ 244959 w 3210409"/>
              <a:gd name="connsiteY195" fmla="*/ 774700 h 1733622"/>
              <a:gd name="connsiteX196" fmla="*/ 273534 w 3210409"/>
              <a:gd name="connsiteY196" fmla="*/ 771525 h 1733622"/>
              <a:gd name="connsiteX197" fmla="*/ 273534 w 3210409"/>
              <a:gd name="connsiteY197" fmla="*/ 749300 h 1733622"/>
              <a:gd name="connsiteX198" fmla="*/ 260834 w 3210409"/>
              <a:gd name="connsiteY198" fmla="*/ 736600 h 1733622"/>
              <a:gd name="connsiteX199" fmla="*/ 279884 w 3210409"/>
              <a:gd name="connsiteY199" fmla="*/ 717550 h 1733622"/>
              <a:gd name="connsiteX200" fmla="*/ 314809 w 3210409"/>
              <a:gd name="connsiteY200" fmla="*/ 704850 h 1733622"/>
              <a:gd name="connsiteX201" fmla="*/ 327509 w 3210409"/>
              <a:gd name="connsiteY201" fmla="*/ 695325 h 1733622"/>
              <a:gd name="connsiteX202" fmla="*/ 340209 w 3210409"/>
              <a:gd name="connsiteY202" fmla="*/ 676275 h 1733622"/>
              <a:gd name="connsiteX203" fmla="*/ 343384 w 3210409"/>
              <a:gd name="connsiteY203" fmla="*/ 631825 h 1733622"/>
              <a:gd name="connsiteX204" fmla="*/ 333859 w 3210409"/>
              <a:gd name="connsiteY204" fmla="*/ 619125 h 1733622"/>
              <a:gd name="connsiteX205" fmla="*/ 311634 w 3210409"/>
              <a:gd name="connsiteY205" fmla="*/ 600075 h 1733622"/>
              <a:gd name="connsiteX206" fmla="*/ 308459 w 3210409"/>
              <a:gd name="connsiteY206" fmla="*/ 571500 h 1733622"/>
              <a:gd name="connsiteX207" fmla="*/ 327509 w 3210409"/>
              <a:gd name="connsiteY207" fmla="*/ 549275 h 1733622"/>
              <a:gd name="connsiteX208" fmla="*/ 359259 w 3210409"/>
              <a:gd name="connsiteY208" fmla="*/ 549275 h 1733622"/>
              <a:gd name="connsiteX209" fmla="*/ 365609 w 3210409"/>
              <a:gd name="connsiteY209" fmla="*/ 498475 h 1733622"/>
              <a:gd name="connsiteX210" fmla="*/ 384659 w 3210409"/>
              <a:gd name="connsiteY210" fmla="*/ 466725 h 1733622"/>
              <a:gd name="connsiteX211" fmla="*/ 394184 w 3210409"/>
              <a:gd name="connsiteY211" fmla="*/ 438150 h 1733622"/>
              <a:gd name="connsiteX212" fmla="*/ 413234 w 3210409"/>
              <a:gd name="connsiteY212" fmla="*/ 425450 h 1733622"/>
              <a:gd name="connsiteX213" fmla="*/ 403709 w 3210409"/>
              <a:gd name="connsiteY213" fmla="*/ 400050 h 1733622"/>
              <a:gd name="connsiteX214" fmla="*/ 384659 w 3210409"/>
              <a:gd name="connsiteY214" fmla="*/ 387350 h 1733622"/>
              <a:gd name="connsiteX215" fmla="*/ 410059 w 3210409"/>
              <a:gd name="connsiteY215" fmla="*/ 371475 h 1733622"/>
              <a:gd name="connsiteX216" fmla="*/ 410059 w 3210409"/>
              <a:gd name="connsiteY216" fmla="*/ 342900 h 1733622"/>
              <a:gd name="connsiteX0" fmla="*/ 2934184 w 3210409"/>
              <a:gd name="connsiteY0" fmla="*/ 0 h 1733622"/>
              <a:gd name="connsiteX1" fmla="*/ 2975459 w 3210409"/>
              <a:gd name="connsiteY1" fmla="*/ 33337 h 1733622"/>
              <a:gd name="connsiteX2" fmla="*/ 3016734 w 3210409"/>
              <a:gd name="connsiteY2" fmla="*/ 107950 h 1733622"/>
              <a:gd name="connsiteX3" fmla="*/ 3087378 w 3210409"/>
              <a:gd name="connsiteY3" fmla="*/ 118269 h 1733622"/>
              <a:gd name="connsiteX4" fmla="*/ 3134209 w 3210409"/>
              <a:gd name="connsiteY4" fmla="*/ 152400 h 1733622"/>
              <a:gd name="connsiteX5" fmla="*/ 3178659 w 3210409"/>
              <a:gd name="connsiteY5" fmla="*/ 184150 h 1733622"/>
              <a:gd name="connsiteX6" fmla="*/ 3200884 w 3210409"/>
              <a:gd name="connsiteY6" fmla="*/ 215900 h 1733622"/>
              <a:gd name="connsiteX7" fmla="*/ 3194534 w 3210409"/>
              <a:gd name="connsiteY7" fmla="*/ 251619 h 1733622"/>
              <a:gd name="connsiteX8" fmla="*/ 3210409 w 3210409"/>
              <a:gd name="connsiteY8" fmla="*/ 301625 h 1733622"/>
              <a:gd name="connsiteX9" fmla="*/ 3194534 w 3210409"/>
              <a:gd name="connsiteY9" fmla="*/ 333375 h 1733622"/>
              <a:gd name="connsiteX10" fmla="*/ 3191359 w 3210409"/>
              <a:gd name="connsiteY10" fmla="*/ 374650 h 1733622"/>
              <a:gd name="connsiteX11" fmla="*/ 3207234 w 3210409"/>
              <a:gd name="connsiteY11" fmla="*/ 396875 h 1733622"/>
              <a:gd name="connsiteX12" fmla="*/ 3185803 w 3210409"/>
              <a:gd name="connsiteY12" fmla="*/ 440531 h 1733622"/>
              <a:gd name="connsiteX13" fmla="*/ 3178659 w 3210409"/>
              <a:gd name="connsiteY13" fmla="*/ 460375 h 1733622"/>
              <a:gd name="connsiteX14" fmla="*/ 3191359 w 3210409"/>
              <a:gd name="connsiteY14" fmla="*/ 527050 h 1733622"/>
              <a:gd name="connsiteX15" fmla="*/ 3184215 w 3210409"/>
              <a:gd name="connsiteY15" fmla="*/ 554831 h 1733622"/>
              <a:gd name="connsiteX16" fmla="*/ 3157228 w 3210409"/>
              <a:gd name="connsiteY16" fmla="*/ 578644 h 1733622"/>
              <a:gd name="connsiteX17" fmla="*/ 3123891 w 3210409"/>
              <a:gd name="connsiteY17" fmla="*/ 596107 h 1733622"/>
              <a:gd name="connsiteX18" fmla="*/ 3083409 w 3210409"/>
              <a:gd name="connsiteY18" fmla="*/ 609600 h 1733622"/>
              <a:gd name="connsiteX19" fmla="*/ 3064359 w 3210409"/>
              <a:gd name="connsiteY19" fmla="*/ 638175 h 1733622"/>
              <a:gd name="connsiteX20" fmla="*/ 3023084 w 3210409"/>
              <a:gd name="connsiteY20" fmla="*/ 676275 h 1733622"/>
              <a:gd name="connsiteX21" fmla="*/ 2994509 w 3210409"/>
              <a:gd name="connsiteY21" fmla="*/ 682625 h 1733622"/>
              <a:gd name="connsiteX22" fmla="*/ 2937359 w 3210409"/>
              <a:gd name="connsiteY22" fmla="*/ 673100 h 1733622"/>
              <a:gd name="connsiteX23" fmla="*/ 2896085 w 3210409"/>
              <a:gd name="connsiteY23" fmla="*/ 680244 h 1733622"/>
              <a:gd name="connsiteX24" fmla="*/ 2877034 w 3210409"/>
              <a:gd name="connsiteY24" fmla="*/ 701675 h 1733622"/>
              <a:gd name="connsiteX25" fmla="*/ 2823059 w 3210409"/>
              <a:gd name="connsiteY25" fmla="*/ 730250 h 1733622"/>
              <a:gd name="connsiteX26" fmla="*/ 2788134 w 3210409"/>
              <a:gd name="connsiteY26" fmla="*/ 746125 h 1733622"/>
              <a:gd name="connsiteX27" fmla="*/ 2756384 w 3210409"/>
              <a:gd name="connsiteY27" fmla="*/ 727075 h 1733622"/>
              <a:gd name="connsiteX28" fmla="*/ 2737334 w 3210409"/>
              <a:gd name="connsiteY28" fmla="*/ 749300 h 1733622"/>
              <a:gd name="connsiteX29" fmla="*/ 2708759 w 3210409"/>
              <a:gd name="connsiteY29" fmla="*/ 774700 h 1733622"/>
              <a:gd name="connsiteX30" fmla="*/ 2680184 w 3210409"/>
              <a:gd name="connsiteY30" fmla="*/ 758825 h 1733622"/>
              <a:gd name="connsiteX31" fmla="*/ 2661134 w 3210409"/>
              <a:gd name="connsiteY31" fmla="*/ 787400 h 1733622"/>
              <a:gd name="connsiteX32" fmla="*/ 2629384 w 3210409"/>
              <a:gd name="connsiteY32" fmla="*/ 784225 h 1733622"/>
              <a:gd name="connsiteX33" fmla="*/ 2629384 w 3210409"/>
              <a:gd name="connsiteY33" fmla="*/ 771525 h 1733622"/>
              <a:gd name="connsiteX34" fmla="*/ 2600809 w 3210409"/>
              <a:gd name="connsiteY34" fmla="*/ 771525 h 1733622"/>
              <a:gd name="connsiteX35" fmla="*/ 2581759 w 3210409"/>
              <a:gd name="connsiteY35" fmla="*/ 762000 h 1733622"/>
              <a:gd name="connsiteX36" fmla="*/ 2559534 w 3210409"/>
              <a:gd name="connsiteY36" fmla="*/ 768350 h 1733622"/>
              <a:gd name="connsiteX37" fmla="*/ 2492859 w 3210409"/>
              <a:gd name="connsiteY37" fmla="*/ 803275 h 1733622"/>
              <a:gd name="connsiteX38" fmla="*/ 2472223 w 3210409"/>
              <a:gd name="connsiteY38" fmla="*/ 813594 h 1733622"/>
              <a:gd name="connsiteX39" fmla="*/ 2470634 w 3210409"/>
              <a:gd name="connsiteY39" fmla="*/ 841375 h 1733622"/>
              <a:gd name="connsiteX40" fmla="*/ 2432534 w 3210409"/>
              <a:gd name="connsiteY40" fmla="*/ 863600 h 1733622"/>
              <a:gd name="connsiteX41" fmla="*/ 2413484 w 3210409"/>
              <a:gd name="connsiteY41" fmla="*/ 879475 h 1733622"/>
              <a:gd name="connsiteX42" fmla="*/ 2410309 w 3210409"/>
              <a:gd name="connsiteY42" fmla="*/ 904875 h 1733622"/>
              <a:gd name="connsiteX43" fmla="*/ 2365859 w 3210409"/>
              <a:gd name="connsiteY43" fmla="*/ 908050 h 1733622"/>
              <a:gd name="connsiteX44" fmla="*/ 2362684 w 3210409"/>
              <a:gd name="connsiteY44" fmla="*/ 946150 h 1733622"/>
              <a:gd name="connsiteX45" fmla="*/ 2349984 w 3210409"/>
              <a:gd name="connsiteY45" fmla="*/ 971550 h 1733622"/>
              <a:gd name="connsiteX46" fmla="*/ 2330934 w 3210409"/>
              <a:gd name="connsiteY46" fmla="*/ 981075 h 1733622"/>
              <a:gd name="connsiteX47" fmla="*/ 2296009 w 3210409"/>
              <a:gd name="connsiteY47" fmla="*/ 981075 h 1733622"/>
              <a:gd name="connsiteX48" fmla="*/ 2286484 w 3210409"/>
              <a:gd name="connsiteY48" fmla="*/ 1012825 h 1733622"/>
              <a:gd name="connsiteX49" fmla="*/ 2267434 w 3210409"/>
              <a:gd name="connsiteY49" fmla="*/ 1031875 h 1733622"/>
              <a:gd name="connsiteX50" fmla="*/ 2238859 w 3210409"/>
              <a:gd name="connsiteY50" fmla="*/ 1050925 h 1733622"/>
              <a:gd name="connsiteX51" fmla="*/ 2238859 w 3210409"/>
              <a:gd name="connsiteY51" fmla="*/ 1069975 h 1733622"/>
              <a:gd name="connsiteX52" fmla="*/ 2287278 w 3210409"/>
              <a:gd name="connsiteY52" fmla="*/ 1117600 h 1733622"/>
              <a:gd name="connsiteX53" fmla="*/ 2305534 w 3210409"/>
              <a:gd name="connsiteY53" fmla="*/ 1165225 h 1733622"/>
              <a:gd name="connsiteX54" fmla="*/ 2311884 w 3210409"/>
              <a:gd name="connsiteY54" fmla="*/ 1187450 h 1733622"/>
              <a:gd name="connsiteX55" fmla="*/ 2302359 w 3210409"/>
              <a:gd name="connsiteY55" fmla="*/ 1193800 h 1733622"/>
              <a:gd name="connsiteX56" fmla="*/ 2334109 w 3210409"/>
              <a:gd name="connsiteY56" fmla="*/ 1209675 h 1733622"/>
              <a:gd name="connsiteX57" fmla="*/ 2355540 w 3210409"/>
              <a:gd name="connsiteY57" fmla="*/ 1285875 h 1733622"/>
              <a:gd name="connsiteX58" fmla="*/ 2362685 w 3210409"/>
              <a:gd name="connsiteY58" fmla="*/ 1323181 h 1733622"/>
              <a:gd name="connsiteX59" fmla="*/ 2359509 w 3210409"/>
              <a:gd name="connsiteY59" fmla="*/ 1350168 h 1733622"/>
              <a:gd name="connsiteX60" fmla="*/ 2388084 w 3210409"/>
              <a:gd name="connsiteY60" fmla="*/ 1364457 h 1733622"/>
              <a:gd name="connsiteX61" fmla="*/ 2423009 w 3210409"/>
              <a:gd name="connsiteY61" fmla="*/ 1406525 h 1733622"/>
              <a:gd name="connsiteX62" fmla="*/ 2436503 w 3210409"/>
              <a:gd name="connsiteY62" fmla="*/ 1435100 h 1733622"/>
              <a:gd name="connsiteX63" fmla="*/ 2492859 w 3210409"/>
              <a:gd name="connsiteY63" fmla="*/ 1473200 h 1733622"/>
              <a:gd name="connsiteX64" fmla="*/ 2508734 w 3210409"/>
              <a:gd name="connsiteY64" fmla="*/ 1506537 h 1733622"/>
              <a:gd name="connsiteX65" fmla="*/ 2496034 w 3210409"/>
              <a:gd name="connsiteY65" fmla="*/ 1562100 h 1733622"/>
              <a:gd name="connsiteX66" fmla="*/ 2522229 w 3210409"/>
              <a:gd name="connsiteY66" fmla="*/ 1566069 h 1733622"/>
              <a:gd name="connsiteX67" fmla="*/ 2542865 w 3210409"/>
              <a:gd name="connsiteY67" fmla="*/ 1601787 h 1733622"/>
              <a:gd name="connsiteX68" fmla="*/ 2550804 w 3210409"/>
              <a:gd name="connsiteY68" fmla="*/ 1680369 h 1733622"/>
              <a:gd name="connsiteX69" fmla="*/ 2488096 w 3210409"/>
              <a:gd name="connsiteY69" fmla="*/ 1715294 h 1733622"/>
              <a:gd name="connsiteX70" fmla="*/ 2467460 w 3210409"/>
              <a:gd name="connsiteY70" fmla="*/ 1723232 h 1733622"/>
              <a:gd name="connsiteX71" fmla="*/ 2457934 w 3210409"/>
              <a:gd name="connsiteY71" fmla="*/ 1733550 h 1733622"/>
              <a:gd name="connsiteX72" fmla="*/ 2378559 w 3210409"/>
              <a:gd name="connsiteY72" fmla="*/ 1717675 h 1733622"/>
              <a:gd name="connsiteX73" fmla="*/ 2318234 w 3210409"/>
              <a:gd name="connsiteY73" fmla="*/ 1711325 h 1733622"/>
              <a:gd name="connsiteX74" fmla="*/ 2305534 w 3210409"/>
              <a:gd name="connsiteY74" fmla="*/ 1730375 h 1733622"/>
              <a:gd name="connsiteX75" fmla="*/ 2286485 w 3210409"/>
              <a:gd name="connsiteY75" fmla="*/ 1711326 h 1733622"/>
              <a:gd name="connsiteX76" fmla="*/ 2264259 w 3210409"/>
              <a:gd name="connsiteY76" fmla="*/ 1708150 h 1733622"/>
              <a:gd name="connsiteX77" fmla="*/ 2226159 w 3210409"/>
              <a:gd name="connsiteY77" fmla="*/ 1685925 h 1733622"/>
              <a:gd name="connsiteX78" fmla="*/ 2231716 w 3210409"/>
              <a:gd name="connsiteY78" fmla="*/ 1668463 h 1733622"/>
              <a:gd name="connsiteX79" fmla="*/ 2207109 w 3210409"/>
              <a:gd name="connsiteY79" fmla="*/ 1657350 h 1733622"/>
              <a:gd name="connsiteX80" fmla="*/ 2188059 w 3210409"/>
              <a:gd name="connsiteY80" fmla="*/ 1647825 h 1733622"/>
              <a:gd name="connsiteX81" fmla="*/ 2194409 w 3210409"/>
              <a:gd name="connsiteY81" fmla="*/ 1631950 h 1733622"/>
              <a:gd name="connsiteX82" fmla="*/ 2213459 w 3210409"/>
              <a:gd name="connsiteY82" fmla="*/ 1616075 h 1733622"/>
              <a:gd name="connsiteX83" fmla="*/ 2194409 w 3210409"/>
              <a:gd name="connsiteY83" fmla="*/ 1606550 h 1733622"/>
              <a:gd name="connsiteX84" fmla="*/ 2200759 w 3210409"/>
              <a:gd name="connsiteY84" fmla="*/ 1593850 h 1733622"/>
              <a:gd name="connsiteX85" fmla="*/ 2169009 w 3210409"/>
              <a:gd name="connsiteY85" fmla="*/ 1587500 h 1733622"/>
              <a:gd name="connsiteX86" fmla="*/ 2134084 w 3210409"/>
              <a:gd name="connsiteY86" fmla="*/ 1562100 h 1733622"/>
              <a:gd name="connsiteX87" fmla="*/ 2073759 w 3210409"/>
              <a:gd name="connsiteY87" fmla="*/ 1527175 h 1733622"/>
              <a:gd name="connsiteX88" fmla="*/ 2054709 w 3210409"/>
              <a:gd name="connsiteY88" fmla="*/ 1527175 h 1733622"/>
              <a:gd name="connsiteX89" fmla="*/ 2080903 w 3210409"/>
              <a:gd name="connsiteY89" fmla="*/ 1579563 h 1733622"/>
              <a:gd name="connsiteX90" fmla="*/ 2042009 w 3210409"/>
              <a:gd name="connsiteY90" fmla="*/ 1593850 h 1733622"/>
              <a:gd name="connsiteX91" fmla="*/ 2029309 w 3210409"/>
              <a:gd name="connsiteY91" fmla="*/ 1616075 h 1733622"/>
              <a:gd name="connsiteX92" fmla="*/ 2007084 w 3210409"/>
              <a:gd name="connsiteY92" fmla="*/ 1612900 h 1733622"/>
              <a:gd name="connsiteX93" fmla="*/ 1978509 w 3210409"/>
              <a:gd name="connsiteY93" fmla="*/ 1571625 h 1733622"/>
              <a:gd name="connsiteX94" fmla="*/ 1962634 w 3210409"/>
              <a:gd name="connsiteY94" fmla="*/ 1536700 h 1733622"/>
              <a:gd name="connsiteX95" fmla="*/ 1918184 w 3210409"/>
              <a:gd name="connsiteY95" fmla="*/ 1517650 h 1733622"/>
              <a:gd name="connsiteX96" fmla="*/ 1918184 w 3210409"/>
              <a:gd name="connsiteY96" fmla="*/ 1501775 h 1733622"/>
              <a:gd name="connsiteX97" fmla="*/ 1949141 w 3210409"/>
              <a:gd name="connsiteY97" fmla="*/ 1470025 h 1733622"/>
              <a:gd name="connsiteX98" fmla="*/ 1943584 w 3210409"/>
              <a:gd name="connsiteY98" fmla="*/ 1425575 h 1733622"/>
              <a:gd name="connsiteX99" fmla="*/ 1921359 w 3210409"/>
              <a:gd name="connsiteY99" fmla="*/ 1425575 h 1733622"/>
              <a:gd name="connsiteX100" fmla="*/ 1905484 w 3210409"/>
              <a:gd name="connsiteY100" fmla="*/ 1435100 h 1733622"/>
              <a:gd name="connsiteX101" fmla="*/ 1867384 w 3210409"/>
              <a:gd name="connsiteY101" fmla="*/ 1412875 h 1733622"/>
              <a:gd name="connsiteX102" fmla="*/ 1829284 w 3210409"/>
              <a:gd name="connsiteY102" fmla="*/ 1384300 h 1733622"/>
              <a:gd name="connsiteX103" fmla="*/ 1813409 w 3210409"/>
              <a:gd name="connsiteY103" fmla="*/ 1377950 h 1733622"/>
              <a:gd name="connsiteX104" fmla="*/ 1781659 w 3210409"/>
              <a:gd name="connsiteY104" fmla="*/ 1365250 h 1733622"/>
              <a:gd name="connsiteX105" fmla="*/ 1749115 w 3210409"/>
              <a:gd name="connsiteY105" fmla="*/ 1346994 h 1733622"/>
              <a:gd name="connsiteX106" fmla="*/ 1717366 w 3210409"/>
              <a:gd name="connsiteY106" fmla="*/ 1320800 h 1733622"/>
              <a:gd name="connsiteX107" fmla="*/ 1695934 w 3210409"/>
              <a:gd name="connsiteY107" fmla="*/ 1336675 h 1733622"/>
              <a:gd name="connsiteX108" fmla="*/ 1680059 w 3210409"/>
              <a:gd name="connsiteY108" fmla="*/ 1343025 h 1733622"/>
              <a:gd name="connsiteX109" fmla="*/ 1654659 w 3210409"/>
              <a:gd name="connsiteY109" fmla="*/ 1343025 h 1733622"/>
              <a:gd name="connsiteX110" fmla="*/ 1622909 w 3210409"/>
              <a:gd name="connsiteY110" fmla="*/ 1314450 h 1733622"/>
              <a:gd name="connsiteX111" fmla="*/ 1598304 w 3210409"/>
              <a:gd name="connsiteY111" fmla="*/ 1294606 h 1733622"/>
              <a:gd name="connsiteX112" fmla="*/ 1578459 w 3210409"/>
              <a:gd name="connsiteY112" fmla="*/ 1295400 h 1733622"/>
              <a:gd name="connsiteX113" fmla="*/ 1562584 w 3210409"/>
              <a:gd name="connsiteY113" fmla="*/ 1301750 h 1733622"/>
              <a:gd name="connsiteX114" fmla="*/ 1578459 w 3210409"/>
              <a:gd name="connsiteY114" fmla="*/ 1330325 h 1733622"/>
              <a:gd name="connsiteX115" fmla="*/ 1553059 w 3210409"/>
              <a:gd name="connsiteY115" fmla="*/ 1333500 h 1733622"/>
              <a:gd name="connsiteX116" fmla="*/ 1486384 w 3210409"/>
              <a:gd name="connsiteY116" fmla="*/ 1352550 h 1733622"/>
              <a:gd name="connsiteX117" fmla="*/ 1435584 w 3210409"/>
              <a:gd name="connsiteY117" fmla="*/ 1355725 h 1733622"/>
              <a:gd name="connsiteX118" fmla="*/ 1410184 w 3210409"/>
              <a:gd name="connsiteY118" fmla="*/ 1393825 h 1733622"/>
              <a:gd name="connsiteX119" fmla="*/ 1372084 w 3210409"/>
              <a:gd name="connsiteY119" fmla="*/ 1406525 h 1733622"/>
              <a:gd name="connsiteX120" fmla="*/ 1359384 w 3210409"/>
              <a:gd name="connsiteY120" fmla="*/ 1387475 h 1733622"/>
              <a:gd name="connsiteX121" fmla="*/ 1254609 w 3210409"/>
              <a:gd name="connsiteY121" fmla="*/ 1419225 h 1733622"/>
              <a:gd name="connsiteX122" fmla="*/ 1165709 w 3210409"/>
              <a:gd name="connsiteY122" fmla="*/ 1450975 h 1733622"/>
              <a:gd name="connsiteX123" fmla="*/ 1153009 w 3210409"/>
              <a:gd name="connsiteY123" fmla="*/ 1492250 h 1733622"/>
              <a:gd name="connsiteX124" fmla="*/ 1127609 w 3210409"/>
              <a:gd name="connsiteY124" fmla="*/ 1460500 h 1733622"/>
              <a:gd name="connsiteX125" fmla="*/ 1114909 w 3210409"/>
              <a:gd name="connsiteY125" fmla="*/ 1438275 h 1733622"/>
              <a:gd name="connsiteX126" fmla="*/ 1102209 w 3210409"/>
              <a:gd name="connsiteY126" fmla="*/ 1425575 h 1733622"/>
              <a:gd name="connsiteX127" fmla="*/ 1076809 w 3210409"/>
              <a:gd name="connsiteY127" fmla="*/ 1428750 h 1733622"/>
              <a:gd name="connsiteX128" fmla="*/ 1054584 w 3210409"/>
              <a:gd name="connsiteY128" fmla="*/ 1428750 h 1733622"/>
              <a:gd name="connsiteX129" fmla="*/ 1032359 w 3210409"/>
              <a:gd name="connsiteY129" fmla="*/ 1400175 h 1733622"/>
              <a:gd name="connsiteX130" fmla="*/ 994259 w 3210409"/>
              <a:gd name="connsiteY130" fmla="*/ 1397000 h 1733622"/>
              <a:gd name="connsiteX131" fmla="*/ 978384 w 3210409"/>
              <a:gd name="connsiteY131" fmla="*/ 1412875 h 1733622"/>
              <a:gd name="connsiteX132" fmla="*/ 965684 w 3210409"/>
              <a:gd name="connsiteY132" fmla="*/ 1422400 h 1733622"/>
              <a:gd name="connsiteX133" fmla="*/ 959334 w 3210409"/>
              <a:gd name="connsiteY133" fmla="*/ 1457325 h 1733622"/>
              <a:gd name="connsiteX134" fmla="*/ 933934 w 3210409"/>
              <a:gd name="connsiteY134" fmla="*/ 1476375 h 1733622"/>
              <a:gd name="connsiteX135" fmla="*/ 908534 w 3210409"/>
              <a:gd name="connsiteY135" fmla="*/ 1485900 h 1733622"/>
              <a:gd name="connsiteX136" fmla="*/ 895834 w 3210409"/>
              <a:gd name="connsiteY136" fmla="*/ 1498600 h 1733622"/>
              <a:gd name="connsiteX137" fmla="*/ 883134 w 3210409"/>
              <a:gd name="connsiteY137" fmla="*/ 1485900 h 1733622"/>
              <a:gd name="connsiteX138" fmla="*/ 879959 w 3210409"/>
              <a:gd name="connsiteY138" fmla="*/ 1466850 h 1733622"/>
              <a:gd name="connsiteX139" fmla="*/ 851384 w 3210409"/>
              <a:gd name="connsiteY139" fmla="*/ 1466850 h 1733622"/>
              <a:gd name="connsiteX140" fmla="*/ 848209 w 3210409"/>
              <a:gd name="connsiteY140" fmla="*/ 1438275 h 1733622"/>
              <a:gd name="connsiteX141" fmla="*/ 822809 w 3210409"/>
              <a:gd name="connsiteY141" fmla="*/ 1416050 h 1733622"/>
              <a:gd name="connsiteX142" fmla="*/ 797409 w 3210409"/>
              <a:gd name="connsiteY142" fmla="*/ 1371600 h 1733622"/>
              <a:gd name="connsiteX143" fmla="*/ 787884 w 3210409"/>
              <a:gd name="connsiteY143" fmla="*/ 1349375 h 1733622"/>
              <a:gd name="connsiteX144" fmla="*/ 749784 w 3210409"/>
              <a:gd name="connsiteY144" fmla="*/ 1358900 h 1733622"/>
              <a:gd name="connsiteX145" fmla="*/ 708509 w 3210409"/>
              <a:gd name="connsiteY145" fmla="*/ 1397000 h 1733622"/>
              <a:gd name="connsiteX146" fmla="*/ 676759 w 3210409"/>
              <a:gd name="connsiteY146" fmla="*/ 1403350 h 1733622"/>
              <a:gd name="connsiteX147" fmla="*/ 625959 w 3210409"/>
              <a:gd name="connsiteY147" fmla="*/ 1412875 h 1733622"/>
              <a:gd name="connsiteX148" fmla="*/ 645009 w 3210409"/>
              <a:gd name="connsiteY148" fmla="*/ 1425575 h 1733622"/>
              <a:gd name="connsiteX149" fmla="*/ 670409 w 3210409"/>
              <a:gd name="connsiteY149" fmla="*/ 1441450 h 1733622"/>
              <a:gd name="connsiteX150" fmla="*/ 635484 w 3210409"/>
              <a:gd name="connsiteY150" fmla="*/ 1460500 h 1733622"/>
              <a:gd name="connsiteX151" fmla="*/ 616434 w 3210409"/>
              <a:gd name="connsiteY151" fmla="*/ 1438275 h 1733622"/>
              <a:gd name="connsiteX152" fmla="*/ 591034 w 3210409"/>
              <a:gd name="connsiteY152" fmla="*/ 1431925 h 1733622"/>
              <a:gd name="connsiteX153" fmla="*/ 559284 w 3210409"/>
              <a:gd name="connsiteY153" fmla="*/ 1435100 h 1733622"/>
              <a:gd name="connsiteX154" fmla="*/ 556109 w 3210409"/>
              <a:gd name="connsiteY154" fmla="*/ 1419225 h 1733622"/>
              <a:gd name="connsiteX155" fmla="*/ 514834 w 3210409"/>
              <a:gd name="connsiteY155" fmla="*/ 1422400 h 1733622"/>
              <a:gd name="connsiteX156" fmla="*/ 483084 w 3210409"/>
              <a:gd name="connsiteY156" fmla="*/ 1431925 h 1733622"/>
              <a:gd name="connsiteX157" fmla="*/ 457684 w 3210409"/>
              <a:gd name="connsiteY157" fmla="*/ 1431925 h 1733622"/>
              <a:gd name="connsiteX158" fmla="*/ 425934 w 3210409"/>
              <a:gd name="connsiteY158" fmla="*/ 1431925 h 1733622"/>
              <a:gd name="connsiteX159" fmla="*/ 381484 w 3210409"/>
              <a:gd name="connsiteY159" fmla="*/ 1419225 h 1733622"/>
              <a:gd name="connsiteX160" fmla="*/ 343384 w 3210409"/>
              <a:gd name="connsiteY160" fmla="*/ 1428750 h 1733622"/>
              <a:gd name="connsiteX161" fmla="*/ 295759 w 3210409"/>
              <a:gd name="connsiteY161" fmla="*/ 1450975 h 1733622"/>
              <a:gd name="connsiteX162" fmla="*/ 254484 w 3210409"/>
              <a:gd name="connsiteY162" fmla="*/ 1466850 h 1733622"/>
              <a:gd name="connsiteX163" fmla="*/ 203684 w 3210409"/>
              <a:gd name="connsiteY163" fmla="*/ 1489075 h 1733622"/>
              <a:gd name="connsiteX164" fmla="*/ 143359 w 3210409"/>
              <a:gd name="connsiteY164" fmla="*/ 1517650 h 1733622"/>
              <a:gd name="connsiteX165" fmla="*/ 162409 w 3210409"/>
              <a:gd name="connsiteY165" fmla="*/ 1581150 h 1733622"/>
              <a:gd name="connsiteX166" fmla="*/ 127484 w 3210409"/>
              <a:gd name="connsiteY166" fmla="*/ 1562100 h 1733622"/>
              <a:gd name="connsiteX167" fmla="*/ 86209 w 3210409"/>
              <a:gd name="connsiteY167" fmla="*/ 1552575 h 1733622"/>
              <a:gd name="connsiteX168" fmla="*/ 83034 w 3210409"/>
              <a:gd name="connsiteY168" fmla="*/ 1530350 h 1733622"/>
              <a:gd name="connsiteX169" fmla="*/ 73509 w 3210409"/>
              <a:gd name="connsiteY169" fmla="*/ 1473200 h 1733622"/>
              <a:gd name="connsiteX170" fmla="*/ 57634 w 3210409"/>
              <a:gd name="connsiteY170" fmla="*/ 1463675 h 1733622"/>
              <a:gd name="connsiteX171" fmla="*/ 57634 w 3210409"/>
              <a:gd name="connsiteY171" fmla="*/ 1438275 h 1733622"/>
              <a:gd name="connsiteX172" fmla="*/ 76684 w 3210409"/>
              <a:gd name="connsiteY172" fmla="*/ 1397000 h 1733622"/>
              <a:gd name="connsiteX173" fmla="*/ 86209 w 3210409"/>
              <a:gd name="connsiteY173" fmla="*/ 1362075 h 1733622"/>
              <a:gd name="connsiteX174" fmla="*/ 70334 w 3210409"/>
              <a:gd name="connsiteY174" fmla="*/ 1339850 h 1733622"/>
              <a:gd name="connsiteX175" fmla="*/ 41759 w 3210409"/>
              <a:gd name="connsiteY175" fmla="*/ 1323975 h 1733622"/>
              <a:gd name="connsiteX176" fmla="*/ 19534 w 3210409"/>
              <a:gd name="connsiteY176" fmla="*/ 1263650 h 1733622"/>
              <a:gd name="connsiteX177" fmla="*/ 13184 w 3210409"/>
              <a:gd name="connsiteY177" fmla="*/ 1235075 h 1733622"/>
              <a:gd name="connsiteX178" fmla="*/ 484 w 3210409"/>
              <a:gd name="connsiteY178" fmla="*/ 1200150 h 1733622"/>
              <a:gd name="connsiteX179" fmla="*/ 3659 w 3210409"/>
              <a:gd name="connsiteY179" fmla="*/ 1171575 h 1733622"/>
              <a:gd name="connsiteX180" fmla="*/ 13184 w 3210409"/>
              <a:gd name="connsiteY180" fmla="*/ 1155700 h 1733622"/>
              <a:gd name="connsiteX181" fmla="*/ 13184 w 3210409"/>
              <a:gd name="connsiteY181" fmla="*/ 1130300 h 1733622"/>
              <a:gd name="connsiteX182" fmla="*/ 32234 w 3210409"/>
              <a:gd name="connsiteY182" fmla="*/ 1092200 h 1733622"/>
              <a:gd name="connsiteX183" fmla="*/ 25884 w 3210409"/>
              <a:gd name="connsiteY183" fmla="*/ 1057275 h 1733622"/>
              <a:gd name="connsiteX184" fmla="*/ 16359 w 3210409"/>
              <a:gd name="connsiteY184" fmla="*/ 1028700 h 1733622"/>
              <a:gd name="connsiteX185" fmla="*/ 35409 w 3210409"/>
              <a:gd name="connsiteY185" fmla="*/ 1016000 h 1733622"/>
              <a:gd name="connsiteX186" fmla="*/ 67159 w 3210409"/>
              <a:gd name="connsiteY186" fmla="*/ 977900 h 1733622"/>
              <a:gd name="connsiteX187" fmla="*/ 83034 w 3210409"/>
              <a:gd name="connsiteY187" fmla="*/ 965200 h 1733622"/>
              <a:gd name="connsiteX188" fmla="*/ 102084 w 3210409"/>
              <a:gd name="connsiteY188" fmla="*/ 920750 h 1733622"/>
              <a:gd name="connsiteX189" fmla="*/ 111609 w 3210409"/>
              <a:gd name="connsiteY189" fmla="*/ 895350 h 1733622"/>
              <a:gd name="connsiteX190" fmla="*/ 95734 w 3210409"/>
              <a:gd name="connsiteY190" fmla="*/ 796925 h 1733622"/>
              <a:gd name="connsiteX191" fmla="*/ 114784 w 3210409"/>
              <a:gd name="connsiteY191" fmla="*/ 758825 h 1733622"/>
              <a:gd name="connsiteX192" fmla="*/ 137009 w 3210409"/>
              <a:gd name="connsiteY192" fmla="*/ 749300 h 1733622"/>
              <a:gd name="connsiteX193" fmla="*/ 159234 w 3210409"/>
              <a:gd name="connsiteY193" fmla="*/ 752475 h 1733622"/>
              <a:gd name="connsiteX194" fmla="*/ 184634 w 3210409"/>
              <a:gd name="connsiteY194" fmla="*/ 765175 h 1733622"/>
              <a:gd name="connsiteX195" fmla="*/ 203684 w 3210409"/>
              <a:gd name="connsiteY195" fmla="*/ 774700 h 1733622"/>
              <a:gd name="connsiteX196" fmla="*/ 244959 w 3210409"/>
              <a:gd name="connsiteY196" fmla="*/ 774700 h 1733622"/>
              <a:gd name="connsiteX197" fmla="*/ 273534 w 3210409"/>
              <a:gd name="connsiteY197" fmla="*/ 771525 h 1733622"/>
              <a:gd name="connsiteX198" fmla="*/ 273534 w 3210409"/>
              <a:gd name="connsiteY198" fmla="*/ 749300 h 1733622"/>
              <a:gd name="connsiteX199" fmla="*/ 260834 w 3210409"/>
              <a:gd name="connsiteY199" fmla="*/ 736600 h 1733622"/>
              <a:gd name="connsiteX200" fmla="*/ 279884 w 3210409"/>
              <a:gd name="connsiteY200" fmla="*/ 717550 h 1733622"/>
              <a:gd name="connsiteX201" fmla="*/ 314809 w 3210409"/>
              <a:gd name="connsiteY201" fmla="*/ 704850 h 1733622"/>
              <a:gd name="connsiteX202" fmla="*/ 327509 w 3210409"/>
              <a:gd name="connsiteY202" fmla="*/ 695325 h 1733622"/>
              <a:gd name="connsiteX203" fmla="*/ 340209 w 3210409"/>
              <a:gd name="connsiteY203" fmla="*/ 676275 h 1733622"/>
              <a:gd name="connsiteX204" fmla="*/ 343384 w 3210409"/>
              <a:gd name="connsiteY204" fmla="*/ 631825 h 1733622"/>
              <a:gd name="connsiteX205" fmla="*/ 333859 w 3210409"/>
              <a:gd name="connsiteY205" fmla="*/ 619125 h 1733622"/>
              <a:gd name="connsiteX206" fmla="*/ 311634 w 3210409"/>
              <a:gd name="connsiteY206" fmla="*/ 600075 h 1733622"/>
              <a:gd name="connsiteX207" fmla="*/ 308459 w 3210409"/>
              <a:gd name="connsiteY207" fmla="*/ 571500 h 1733622"/>
              <a:gd name="connsiteX208" fmla="*/ 327509 w 3210409"/>
              <a:gd name="connsiteY208" fmla="*/ 549275 h 1733622"/>
              <a:gd name="connsiteX209" fmla="*/ 359259 w 3210409"/>
              <a:gd name="connsiteY209" fmla="*/ 549275 h 1733622"/>
              <a:gd name="connsiteX210" fmla="*/ 365609 w 3210409"/>
              <a:gd name="connsiteY210" fmla="*/ 498475 h 1733622"/>
              <a:gd name="connsiteX211" fmla="*/ 384659 w 3210409"/>
              <a:gd name="connsiteY211" fmla="*/ 466725 h 1733622"/>
              <a:gd name="connsiteX212" fmla="*/ 394184 w 3210409"/>
              <a:gd name="connsiteY212" fmla="*/ 438150 h 1733622"/>
              <a:gd name="connsiteX213" fmla="*/ 413234 w 3210409"/>
              <a:gd name="connsiteY213" fmla="*/ 425450 h 1733622"/>
              <a:gd name="connsiteX214" fmla="*/ 403709 w 3210409"/>
              <a:gd name="connsiteY214" fmla="*/ 400050 h 1733622"/>
              <a:gd name="connsiteX215" fmla="*/ 384659 w 3210409"/>
              <a:gd name="connsiteY215" fmla="*/ 387350 h 1733622"/>
              <a:gd name="connsiteX216" fmla="*/ 410059 w 3210409"/>
              <a:gd name="connsiteY216" fmla="*/ 371475 h 1733622"/>
              <a:gd name="connsiteX217" fmla="*/ 410059 w 3210409"/>
              <a:gd name="connsiteY217" fmla="*/ 342900 h 1733622"/>
              <a:gd name="connsiteX0" fmla="*/ 2934184 w 3210409"/>
              <a:gd name="connsiteY0" fmla="*/ 0 h 1733622"/>
              <a:gd name="connsiteX1" fmla="*/ 2975459 w 3210409"/>
              <a:gd name="connsiteY1" fmla="*/ 33337 h 1733622"/>
              <a:gd name="connsiteX2" fmla="*/ 3016734 w 3210409"/>
              <a:gd name="connsiteY2" fmla="*/ 107950 h 1733622"/>
              <a:gd name="connsiteX3" fmla="*/ 3087378 w 3210409"/>
              <a:gd name="connsiteY3" fmla="*/ 118269 h 1733622"/>
              <a:gd name="connsiteX4" fmla="*/ 3134209 w 3210409"/>
              <a:gd name="connsiteY4" fmla="*/ 152400 h 1733622"/>
              <a:gd name="connsiteX5" fmla="*/ 3178659 w 3210409"/>
              <a:gd name="connsiteY5" fmla="*/ 184150 h 1733622"/>
              <a:gd name="connsiteX6" fmla="*/ 3200884 w 3210409"/>
              <a:gd name="connsiteY6" fmla="*/ 215900 h 1733622"/>
              <a:gd name="connsiteX7" fmla="*/ 3194534 w 3210409"/>
              <a:gd name="connsiteY7" fmla="*/ 251619 h 1733622"/>
              <a:gd name="connsiteX8" fmla="*/ 3210409 w 3210409"/>
              <a:gd name="connsiteY8" fmla="*/ 301625 h 1733622"/>
              <a:gd name="connsiteX9" fmla="*/ 3194534 w 3210409"/>
              <a:gd name="connsiteY9" fmla="*/ 333375 h 1733622"/>
              <a:gd name="connsiteX10" fmla="*/ 3191359 w 3210409"/>
              <a:gd name="connsiteY10" fmla="*/ 374650 h 1733622"/>
              <a:gd name="connsiteX11" fmla="*/ 3207234 w 3210409"/>
              <a:gd name="connsiteY11" fmla="*/ 396875 h 1733622"/>
              <a:gd name="connsiteX12" fmla="*/ 3185803 w 3210409"/>
              <a:gd name="connsiteY12" fmla="*/ 440531 h 1733622"/>
              <a:gd name="connsiteX13" fmla="*/ 3178659 w 3210409"/>
              <a:gd name="connsiteY13" fmla="*/ 460375 h 1733622"/>
              <a:gd name="connsiteX14" fmla="*/ 3191359 w 3210409"/>
              <a:gd name="connsiteY14" fmla="*/ 527050 h 1733622"/>
              <a:gd name="connsiteX15" fmla="*/ 3184215 w 3210409"/>
              <a:gd name="connsiteY15" fmla="*/ 554831 h 1733622"/>
              <a:gd name="connsiteX16" fmla="*/ 3157228 w 3210409"/>
              <a:gd name="connsiteY16" fmla="*/ 578644 h 1733622"/>
              <a:gd name="connsiteX17" fmla="*/ 3123891 w 3210409"/>
              <a:gd name="connsiteY17" fmla="*/ 596107 h 1733622"/>
              <a:gd name="connsiteX18" fmla="*/ 3083409 w 3210409"/>
              <a:gd name="connsiteY18" fmla="*/ 609600 h 1733622"/>
              <a:gd name="connsiteX19" fmla="*/ 3064359 w 3210409"/>
              <a:gd name="connsiteY19" fmla="*/ 638175 h 1733622"/>
              <a:gd name="connsiteX20" fmla="*/ 3023084 w 3210409"/>
              <a:gd name="connsiteY20" fmla="*/ 676275 h 1733622"/>
              <a:gd name="connsiteX21" fmla="*/ 2994509 w 3210409"/>
              <a:gd name="connsiteY21" fmla="*/ 682625 h 1733622"/>
              <a:gd name="connsiteX22" fmla="*/ 2937359 w 3210409"/>
              <a:gd name="connsiteY22" fmla="*/ 673100 h 1733622"/>
              <a:gd name="connsiteX23" fmla="*/ 2896085 w 3210409"/>
              <a:gd name="connsiteY23" fmla="*/ 680244 h 1733622"/>
              <a:gd name="connsiteX24" fmla="*/ 2877034 w 3210409"/>
              <a:gd name="connsiteY24" fmla="*/ 701675 h 1733622"/>
              <a:gd name="connsiteX25" fmla="*/ 2823059 w 3210409"/>
              <a:gd name="connsiteY25" fmla="*/ 730250 h 1733622"/>
              <a:gd name="connsiteX26" fmla="*/ 2788134 w 3210409"/>
              <a:gd name="connsiteY26" fmla="*/ 746125 h 1733622"/>
              <a:gd name="connsiteX27" fmla="*/ 2756384 w 3210409"/>
              <a:gd name="connsiteY27" fmla="*/ 727075 h 1733622"/>
              <a:gd name="connsiteX28" fmla="*/ 2737334 w 3210409"/>
              <a:gd name="connsiteY28" fmla="*/ 749300 h 1733622"/>
              <a:gd name="connsiteX29" fmla="*/ 2708759 w 3210409"/>
              <a:gd name="connsiteY29" fmla="*/ 774700 h 1733622"/>
              <a:gd name="connsiteX30" fmla="*/ 2680184 w 3210409"/>
              <a:gd name="connsiteY30" fmla="*/ 758825 h 1733622"/>
              <a:gd name="connsiteX31" fmla="*/ 2661134 w 3210409"/>
              <a:gd name="connsiteY31" fmla="*/ 787400 h 1733622"/>
              <a:gd name="connsiteX32" fmla="*/ 2629384 w 3210409"/>
              <a:gd name="connsiteY32" fmla="*/ 784225 h 1733622"/>
              <a:gd name="connsiteX33" fmla="*/ 2629384 w 3210409"/>
              <a:gd name="connsiteY33" fmla="*/ 771525 h 1733622"/>
              <a:gd name="connsiteX34" fmla="*/ 2600809 w 3210409"/>
              <a:gd name="connsiteY34" fmla="*/ 771525 h 1733622"/>
              <a:gd name="connsiteX35" fmla="*/ 2581759 w 3210409"/>
              <a:gd name="connsiteY35" fmla="*/ 762000 h 1733622"/>
              <a:gd name="connsiteX36" fmla="*/ 2559534 w 3210409"/>
              <a:gd name="connsiteY36" fmla="*/ 768350 h 1733622"/>
              <a:gd name="connsiteX37" fmla="*/ 2492859 w 3210409"/>
              <a:gd name="connsiteY37" fmla="*/ 803275 h 1733622"/>
              <a:gd name="connsiteX38" fmla="*/ 2472223 w 3210409"/>
              <a:gd name="connsiteY38" fmla="*/ 813594 h 1733622"/>
              <a:gd name="connsiteX39" fmla="*/ 2470634 w 3210409"/>
              <a:gd name="connsiteY39" fmla="*/ 841375 h 1733622"/>
              <a:gd name="connsiteX40" fmla="*/ 2432534 w 3210409"/>
              <a:gd name="connsiteY40" fmla="*/ 863600 h 1733622"/>
              <a:gd name="connsiteX41" fmla="*/ 2413484 w 3210409"/>
              <a:gd name="connsiteY41" fmla="*/ 879475 h 1733622"/>
              <a:gd name="connsiteX42" fmla="*/ 2410309 w 3210409"/>
              <a:gd name="connsiteY42" fmla="*/ 904875 h 1733622"/>
              <a:gd name="connsiteX43" fmla="*/ 2365859 w 3210409"/>
              <a:gd name="connsiteY43" fmla="*/ 908050 h 1733622"/>
              <a:gd name="connsiteX44" fmla="*/ 2362684 w 3210409"/>
              <a:gd name="connsiteY44" fmla="*/ 946150 h 1733622"/>
              <a:gd name="connsiteX45" fmla="*/ 2349984 w 3210409"/>
              <a:gd name="connsiteY45" fmla="*/ 971550 h 1733622"/>
              <a:gd name="connsiteX46" fmla="*/ 2330934 w 3210409"/>
              <a:gd name="connsiteY46" fmla="*/ 981075 h 1733622"/>
              <a:gd name="connsiteX47" fmla="*/ 2296009 w 3210409"/>
              <a:gd name="connsiteY47" fmla="*/ 981075 h 1733622"/>
              <a:gd name="connsiteX48" fmla="*/ 2286484 w 3210409"/>
              <a:gd name="connsiteY48" fmla="*/ 1012825 h 1733622"/>
              <a:gd name="connsiteX49" fmla="*/ 2267434 w 3210409"/>
              <a:gd name="connsiteY49" fmla="*/ 1031875 h 1733622"/>
              <a:gd name="connsiteX50" fmla="*/ 2238859 w 3210409"/>
              <a:gd name="connsiteY50" fmla="*/ 1050925 h 1733622"/>
              <a:gd name="connsiteX51" fmla="*/ 2238859 w 3210409"/>
              <a:gd name="connsiteY51" fmla="*/ 1069975 h 1733622"/>
              <a:gd name="connsiteX52" fmla="*/ 2287278 w 3210409"/>
              <a:gd name="connsiteY52" fmla="*/ 1117600 h 1733622"/>
              <a:gd name="connsiteX53" fmla="*/ 2305534 w 3210409"/>
              <a:gd name="connsiteY53" fmla="*/ 1165225 h 1733622"/>
              <a:gd name="connsiteX54" fmla="*/ 2311884 w 3210409"/>
              <a:gd name="connsiteY54" fmla="*/ 1187450 h 1733622"/>
              <a:gd name="connsiteX55" fmla="*/ 2302359 w 3210409"/>
              <a:gd name="connsiteY55" fmla="*/ 1193800 h 1733622"/>
              <a:gd name="connsiteX56" fmla="*/ 2334109 w 3210409"/>
              <a:gd name="connsiteY56" fmla="*/ 1209675 h 1733622"/>
              <a:gd name="connsiteX57" fmla="*/ 2355540 w 3210409"/>
              <a:gd name="connsiteY57" fmla="*/ 1285875 h 1733622"/>
              <a:gd name="connsiteX58" fmla="*/ 2362685 w 3210409"/>
              <a:gd name="connsiteY58" fmla="*/ 1323181 h 1733622"/>
              <a:gd name="connsiteX59" fmla="*/ 2359509 w 3210409"/>
              <a:gd name="connsiteY59" fmla="*/ 1350168 h 1733622"/>
              <a:gd name="connsiteX60" fmla="*/ 2388084 w 3210409"/>
              <a:gd name="connsiteY60" fmla="*/ 1364457 h 1733622"/>
              <a:gd name="connsiteX61" fmla="*/ 2423009 w 3210409"/>
              <a:gd name="connsiteY61" fmla="*/ 1406525 h 1733622"/>
              <a:gd name="connsiteX62" fmla="*/ 2436503 w 3210409"/>
              <a:gd name="connsiteY62" fmla="*/ 1435100 h 1733622"/>
              <a:gd name="connsiteX63" fmla="*/ 2492859 w 3210409"/>
              <a:gd name="connsiteY63" fmla="*/ 1473200 h 1733622"/>
              <a:gd name="connsiteX64" fmla="*/ 2508734 w 3210409"/>
              <a:gd name="connsiteY64" fmla="*/ 1506537 h 1733622"/>
              <a:gd name="connsiteX65" fmla="*/ 2496034 w 3210409"/>
              <a:gd name="connsiteY65" fmla="*/ 1562100 h 1733622"/>
              <a:gd name="connsiteX66" fmla="*/ 2522229 w 3210409"/>
              <a:gd name="connsiteY66" fmla="*/ 1566069 h 1733622"/>
              <a:gd name="connsiteX67" fmla="*/ 2542865 w 3210409"/>
              <a:gd name="connsiteY67" fmla="*/ 1601787 h 1733622"/>
              <a:gd name="connsiteX68" fmla="*/ 2550804 w 3210409"/>
              <a:gd name="connsiteY68" fmla="*/ 1680369 h 1733622"/>
              <a:gd name="connsiteX69" fmla="*/ 2488096 w 3210409"/>
              <a:gd name="connsiteY69" fmla="*/ 1715294 h 1733622"/>
              <a:gd name="connsiteX70" fmla="*/ 2467460 w 3210409"/>
              <a:gd name="connsiteY70" fmla="*/ 1723232 h 1733622"/>
              <a:gd name="connsiteX71" fmla="*/ 2457934 w 3210409"/>
              <a:gd name="connsiteY71" fmla="*/ 1733550 h 1733622"/>
              <a:gd name="connsiteX72" fmla="*/ 2378559 w 3210409"/>
              <a:gd name="connsiteY72" fmla="*/ 1717675 h 1733622"/>
              <a:gd name="connsiteX73" fmla="*/ 2318234 w 3210409"/>
              <a:gd name="connsiteY73" fmla="*/ 1711325 h 1733622"/>
              <a:gd name="connsiteX74" fmla="*/ 2305534 w 3210409"/>
              <a:gd name="connsiteY74" fmla="*/ 1730375 h 1733622"/>
              <a:gd name="connsiteX75" fmla="*/ 2286485 w 3210409"/>
              <a:gd name="connsiteY75" fmla="*/ 1711326 h 1733622"/>
              <a:gd name="connsiteX76" fmla="*/ 2264259 w 3210409"/>
              <a:gd name="connsiteY76" fmla="*/ 1708150 h 1733622"/>
              <a:gd name="connsiteX77" fmla="*/ 2226159 w 3210409"/>
              <a:gd name="connsiteY77" fmla="*/ 1685925 h 1733622"/>
              <a:gd name="connsiteX78" fmla="*/ 2231716 w 3210409"/>
              <a:gd name="connsiteY78" fmla="*/ 1668463 h 1733622"/>
              <a:gd name="connsiteX79" fmla="*/ 2207109 w 3210409"/>
              <a:gd name="connsiteY79" fmla="*/ 1657350 h 1733622"/>
              <a:gd name="connsiteX80" fmla="*/ 2188059 w 3210409"/>
              <a:gd name="connsiteY80" fmla="*/ 1647825 h 1733622"/>
              <a:gd name="connsiteX81" fmla="*/ 2194409 w 3210409"/>
              <a:gd name="connsiteY81" fmla="*/ 1631950 h 1733622"/>
              <a:gd name="connsiteX82" fmla="*/ 2213459 w 3210409"/>
              <a:gd name="connsiteY82" fmla="*/ 1616075 h 1733622"/>
              <a:gd name="connsiteX83" fmla="*/ 2194409 w 3210409"/>
              <a:gd name="connsiteY83" fmla="*/ 1606550 h 1733622"/>
              <a:gd name="connsiteX84" fmla="*/ 2200759 w 3210409"/>
              <a:gd name="connsiteY84" fmla="*/ 1593850 h 1733622"/>
              <a:gd name="connsiteX85" fmla="*/ 2169009 w 3210409"/>
              <a:gd name="connsiteY85" fmla="*/ 1587500 h 1733622"/>
              <a:gd name="connsiteX86" fmla="*/ 2134084 w 3210409"/>
              <a:gd name="connsiteY86" fmla="*/ 1562100 h 1733622"/>
              <a:gd name="connsiteX87" fmla="*/ 2073759 w 3210409"/>
              <a:gd name="connsiteY87" fmla="*/ 1527175 h 1733622"/>
              <a:gd name="connsiteX88" fmla="*/ 2054709 w 3210409"/>
              <a:gd name="connsiteY88" fmla="*/ 1527175 h 1733622"/>
              <a:gd name="connsiteX89" fmla="*/ 2080903 w 3210409"/>
              <a:gd name="connsiteY89" fmla="*/ 1579563 h 1733622"/>
              <a:gd name="connsiteX90" fmla="*/ 2042009 w 3210409"/>
              <a:gd name="connsiteY90" fmla="*/ 1593850 h 1733622"/>
              <a:gd name="connsiteX91" fmla="*/ 2029309 w 3210409"/>
              <a:gd name="connsiteY91" fmla="*/ 1616075 h 1733622"/>
              <a:gd name="connsiteX92" fmla="*/ 2007084 w 3210409"/>
              <a:gd name="connsiteY92" fmla="*/ 1612900 h 1733622"/>
              <a:gd name="connsiteX93" fmla="*/ 1978509 w 3210409"/>
              <a:gd name="connsiteY93" fmla="*/ 1571625 h 1733622"/>
              <a:gd name="connsiteX94" fmla="*/ 1962634 w 3210409"/>
              <a:gd name="connsiteY94" fmla="*/ 1536700 h 1733622"/>
              <a:gd name="connsiteX95" fmla="*/ 1918184 w 3210409"/>
              <a:gd name="connsiteY95" fmla="*/ 1517650 h 1733622"/>
              <a:gd name="connsiteX96" fmla="*/ 1918184 w 3210409"/>
              <a:gd name="connsiteY96" fmla="*/ 1501775 h 1733622"/>
              <a:gd name="connsiteX97" fmla="*/ 1949141 w 3210409"/>
              <a:gd name="connsiteY97" fmla="*/ 1470025 h 1733622"/>
              <a:gd name="connsiteX98" fmla="*/ 1943584 w 3210409"/>
              <a:gd name="connsiteY98" fmla="*/ 1425575 h 1733622"/>
              <a:gd name="connsiteX99" fmla="*/ 1921359 w 3210409"/>
              <a:gd name="connsiteY99" fmla="*/ 1425575 h 1733622"/>
              <a:gd name="connsiteX100" fmla="*/ 1905484 w 3210409"/>
              <a:gd name="connsiteY100" fmla="*/ 1435100 h 1733622"/>
              <a:gd name="connsiteX101" fmla="*/ 1867384 w 3210409"/>
              <a:gd name="connsiteY101" fmla="*/ 1412875 h 1733622"/>
              <a:gd name="connsiteX102" fmla="*/ 1829284 w 3210409"/>
              <a:gd name="connsiteY102" fmla="*/ 1384300 h 1733622"/>
              <a:gd name="connsiteX103" fmla="*/ 1813409 w 3210409"/>
              <a:gd name="connsiteY103" fmla="*/ 1377950 h 1733622"/>
              <a:gd name="connsiteX104" fmla="*/ 1781659 w 3210409"/>
              <a:gd name="connsiteY104" fmla="*/ 1365250 h 1733622"/>
              <a:gd name="connsiteX105" fmla="*/ 1749115 w 3210409"/>
              <a:gd name="connsiteY105" fmla="*/ 1346994 h 1733622"/>
              <a:gd name="connsiteX106" fmla="*/ 1717366 w 3210409"/>
              <a:gd name="connsiteY106" fmla="*/ 1320800 h 1733622"/>
              <a:gd name="connsiteX107" fmla="*/ 1695934 w 3210409"/>
              <a:gd name="connsiteY107" fmla="*/ 1336675 h 1733622"/>
              <a:gd name="connsiteX108" fmla="*/ 1680059 w 3210409"/>
              <a:gd name="connsiteY108" fmla="*/ 1343025 h 1733622"/>
              <a:gd name="connsiteX109" fmla="*/ 1645134 w 3210409"/>
              <a:gd name="connsiteY109" fmla="*/ 1343025 h 1733622"/>
              <a:gd name="connsiteX110" fmla="*/ 1622909 w 3210409"/>
              <a:gd name="connsiteY110" fmla="*/ 1314450 h 1733622"/>
              <a:gd name="connsiteX111" fmla="*/ 1598304 w 3210409"/>
              <a:gd name="connsiteY111" fmla="*/ 1294606 h 1733622"/>
              <a:gd name="connsiteX112" fmla="*/ 1578459 w 3210409"/>
              <a:gd name="connsiteY112" fmla="*/ 1295400 h 1733622"/>
              <a:gd name="connsiteX113" fmla="*/ 1562584 w 3210409"/>
              <a:gd name="connsiteY113" fmla="*/ 1301750 h 1733622"/>
              <a:gd name="connsiteX114" fmla="*/ 1578459 w 3210409"/>
              <a:gd name="connsiteY114" fmla="*/ 1330325 h 1733622"/>
              <a:gd name="connsiteX115" fmla="*/ 1553059 w 3210409"/>
              <a:gd name="connsiteY115" fmla="*/ 1333500 h 1733622"/>
              <a:gd name="connsiteX116" fmla="*/ 1486384 w 3210409"/>
              <a:gd name="connsiteY116" fmla="*/ 1352550 h 1733622"/>
              <a:gd name="connsiteX117" fmla="*/ 1435584 w 3210409"/>
              <a:gd name="connsiteY117" fmla="*/ 1355725 h 1733622"/>
              <a:gd name="connsiteX118" fmla="*/ 1410184 w 3210409"/>
              <a:gd name="connsiteY118" fmla="*/ 1393825 h 1733622"/>
              <a:gd name="connsiteX119" fmla="*/ 1372084 w 3210409"/>
              <a:gd name="connsiteY119" fmla="*/ 1406525 h 1733622"/>
              <a:gd name="connsiteX120" fmla="*/ 1359384 w 3210409"/>
              <a:gd name="connsiteY120" fmla="*/ 1387475 h 1733622"/>
              <a:gd name="connsiteX121" fmla="*/ 1254609 w 3210409"/>
              <a:gd name="connsiteY121" fmla="*/ 1419225 h 1733622"/>
              <a:gd name="connsiteX122" fmla="*/ 1165709 w 3210409"/>
              <a:gd name="connsiteY122" fmla="*/ 1450975 h 1733622"/>
              <a:gd name="connsiteX123" fmla="*/ 1153009 w 3210409"/>
              <a:gd name="connsiteY123" fmla="*/ 1492250 h 1733622"/>
              <a:gd name="connsiteX124" fmla="*/ 1127609 w 3210409"/>
              <a:gd name="connsiteY124" fmla="*/ 1460500 h 1733622"/>
              <a:gd name="connsiteX125" fmla="*/ 1114909 w 3210409"/>
              <a:gd name="connsiteY125" fmla="*/ 1438275 h 1733622"/>
              <a:gd name="connsiteX126" fmla="*/ 1102209 w 3210409"/>
              <a:gd name="connsiteY126" fmla="*/ 1425575 h 1733622"/>
              <a:gd name="connsiteX127" fmla="*/ 1076809 w 3210409"/>
              <a:gd name="connsiteY127" fmla="*/ 1428750 h 1733622"/>
              <a:gd name="connsiteX128" fmla="*/ 1054584 w 3210409"/>
              <a:gd name="connsiteY128" fmla="*/ 1428750 h 1733622"/>
              <a:gd name="connsiteX129" fmla="*/ 1032359 w 3210409"/>
              <a:gd name="connsiteY129" fmla="*/ 1400175 h 1733622"/>
              <a:gd name="connsiteX130" fmla="*/ 994259 w 3210409"/>
              <a:gd name="connsiteY130" fmla="*/ 1397000 h 1733622"/>
              <a:gd name="connsiteX131" fmla="*/ 978384 w 3210409"/>
              <a:gd name="connsiteY131" fmla="*/ 1412875 h 1733622"/>
              <a:gd name="connsiteX132" fmla="*/ 965684 w 3210409"/>
              <a:gd name="connsiteY132" fmla="*/ 1422400 h 1733622"/>
              <a:gd name="connsiteX133" fmla="*/ 959334 w 3210409"/>
              <a:gd name="connsiteY133" fmla="*/ 1457325 h 1733622"/>
              <a:gd name="connsiteX134" fmla="*/ 933934 w 3210409"/>
              <a:gd name="connsiteY134" fmla="*/ 1476375 h 1733622"/>
              <a:gd name="connsiteX135" fmla="*/ 908534 w 3210409"/>
              <a:gd name="connsiteY135" fmla="*/ 1485900 h 1733622"/>
              <a:gd name="connsiteX136" fmla="*/ 895834 w 3210409"/>
              <a:gd name="connsiteY136" fmla="*/ 1498600 h 1733622"/>
              <a:gd name="connsiteX137" fmla="*/ 883134 w 3210409"/>
              <a:gd name="connsiteY137" fmla="*/ 1485900 h 1733622"/>
              <a:gd name="connsiteX138" fmla="*/ 879959 w 3210409"/>
              <a:gd name="connsiteY138" fmla="*/ 1466850 h 1733622"/>
              <a:gd name="connsiteX139" fmla="*/ 851384 w 3210409"/>
              <a:gd name="connsiteY139" fmla="*/ 1466850 h 1733622"/>
              <a:gd name="connsiteX140" fmla="*/ 848209 w 3210409"/>
              <a:gd name="connsiteY140" fmla="*/ 1438275 h 1733622"/>
              <a:gd name="connsiteX141" fmla="*/ 822809 w 3210409"/>
              <a:gd name="connsiteY141" fmla="*/ 1416050 h 1733622"/>
              <a:gd name="connsiteX142" fmla="*/ 797409 w 3210409"/>
              <a:gd name="connsiteY142" fmla="*/ 1371600 h 1733622"/>
              <a:gd name="connsiteX143" fmla="*/ 787884 w 3210409"/>
              <a:gd name="connsiteY143" fmla="*/ 1349375 h 1733622"/>
              <a:gd name="connsiteX144" fmla="*/ 749784 w 3210409"/>
              <a:gd name="connsiteY144" fmla="*/ 1358900 h 1733622"/>
              <a:gd name="connsiteX145" fmla="*/ 708509 w 3210409"/>
              <a:gd name="connsiteY145" fmla="*/ 1397000 h 1733622"/>
              <a:gd name="connsiteX146" fmla="*/ 676759 w 3210409"/>
              <a:gd name="connsiteY146" fmla="*/ 1403350 h 1733622"/>
              <a:gd name="connsiteX147" fmla="*/ 625959 w 3210409"/>
              <a:gd name="connsiteY147" fmla="*/ 1412875 h 1733622"/>
              <a:gd name="connsiteX148" fmla="*/ 645009 w 3210409"/>
              <a:gd name="connsiteY148" fmla="*/ 1425575 h 1733622"/>
              <a:gd name="connsiteX149" fmla="*/ 670409 w 3210409"/>
              <a:gd name="connsiteY149" fmla="*/ 1441450 h 1733622"/>
              <a:gd name="connsiteX150" fmla="*/ 635484 w 3210409"/>
              <a:gd name="connsiteY150" fmla="*/ 1460500 h 1733622"/>
              <a:gd name="connsiteX151" fmla="*/ 616434 w 3210409"/>
              <a:gd name="connsiteY151" fmla="*/ 1438275 h 1733622"/>
              <a:gd name="connsiteX152" fmla="*/ 591034 w 3210409"/>
              <a:gd name="connsiteY152" fmla="*/ 1431925 h 1733622"/>
              <a:gd name="connsiteX153" fmla="*/ 559284 w 3210409"/>
              <a:gd name="connsiteY153" fmla="*/ 1435100 h 1733622"/>
              <a:gd name="connsiteX154" fmla="*/ 556109 w 3210409"/>
              <a:gd name="connsiteY154" fmla="*/ 1419225 h 1733622"/>
              <a:gd name="connsiteX155" fmla="*/ 514834 w 3210409"/>
              <a:gd name="connsiteY155" fmla="*/ 1422400 h 1733622"/>
              <a:gd name="connsiteX156" fmla="*/ 483084 w 3210409"/>
              <a:gd name="connsiteY156" fmla="*/ 1431925 h 1733622"/>
              <a:gd name="connsiteX157" fmla="*/ 457684 w 3210409"/>
              <a:gd name="connsiteY157" fmla="*/ 1431925 h 1733622"/>
              <a:gd name="connsiteX158" fmla="*/ 425934 w 3210409"/>
              <a:gd name="connsiteY158" fmla="*/ 1431925 h 1733622"/>
              <a:gd name="connsiteX159" fmla="*/ 381484 w 3210409"/>
              <a:gd name="connsiteY159" fmla="*/ 1419225 h 1733622"/>
              <a:gd name="connsiteX160" fmla="*/ 343384 w 3210409"/>
              <a:gd name="connsiteY160" fmla="*/ 1428750 h 1733622"/>
              <a:gd name="connsiteX161" fmla="*/ 295759 w 3210409"/>
              <a:gd name="connsiteY161" fmla="*/ 1450975 h 1733622"/>
              <a:gd name="connsiteX162" fmla="*/ 254484 w 3210409"/>
              <a:gd name="connsiteY162" fmla="*/ 1466850 h 1733622"/>
              <a:gd name="connsiteX163" fmla="*/ 203684 w 3210409"/>
              <a:gd name="connsiteY163" fmla="*/ 1489075 h 1733622"/>
              <a:gd name="connsiteX164" fmla="*/ 143359 w 3210409"/>
              <a:gd name="connsiteY164" fmla="*/ 1517650 h 1733622"/>
              <a:gd name="connsiteX165" fmla="*/ 162409 w 3210409"/>
              <a:gd name="connsiteY165" fmla="*/ 1581150 h 1733622"/>
              <a:gd name="connsiteX166" fmla="*/ 127484 w 3210409"/>
              <a:gd name="connsiteY166" fmla="*/ 1562100 h 1733622"/>
              <a:gd name="connsiteX167" fmla="*/ 86209 w 3210409"/>
              <a:gd name="connsiteY167" fmla="*/ 1552575 h 1733622"/>
              <a:gd name="connsiteX168" fmla="*/ 83034 w 3210409"/>
              <a:gd name="connsiteY168" fmla="*/ 1530350 h 1733622"/>
              <a:gd name="connsiteX169" fmla="*/ 73509 w 3210409"/>
              <a:gd name="connsiteY169" fmla="*/ 1473200 h 1733622"/>
              <a:gd name="connsiteX170" fmla="*/ 57634 w 3210409"/>
              <a:gd name="connsiteY170" fmla="*/ 1463675 h 1733622"/>
              <a:gd name="connsiteX171" fmla="*/ 57634 w 3210409"/>
              <a:gd name="connsiteY171" fmla="*/ 1438275 h 1733622"/>
              <a:gd name="connsiteX172" fmla="*/ 76684 w 3210409"/>
              <a:gd name="connsiteY172" fmla="*/ 1397000 h 1733622"/>
              <a:gd name="connsiteX173" fmla="*/ 86209 w 3210409"/>
              <a:gd name="connsiteY173" fmla="*/ 1362075 h 1733622"/>
              <a:gd name="connsiteX174" fmla="*/ 70334 w 3210409"/>
              <a:gd name="connsiteY174" fmla="*/ 1339850 h 1733622"/>
              <a:gd name="connsiteX175" fmla="*/ 41759 w 3210409"/>
              <a:gd name="connsiteY175" fmla="*/ 1323975 h 1733622"/>
              <a:gd name="connsiteX176" fmla="*/ 19534 w 3210409"/>
              <a:gd name="connsiteY176" fmla="*/ 1263650 h 1733622"/>
              <a:gd name="connsiteX177" fmla="*/ 13184 w 3210409"/>
              <a:gd name="connsiteY177" fmla="*/ 1235075 h 1733622"/>
              <a:gd name="connsiteX178" fmla="*/ 484 w 3210409"/>
              <a:gd name="connsiteY178" fmla="*/ 1200150 h 1733622"/>
              <a:gd name="connsiteX179" fmla="*/ 3659 w 3210409"/>
              <a:gd name="connsiteY179" fmla="*/ 1171575 h 1733622"/>
              <a:gd name="connsiteX180" fmla="*/ 13184 w 3210409"/>
              <a:gd name="connsiteY180" fmla="*/ 1155700 h 1733622"/>
              <a:gd name="connsiteX181" fmla="*/ 13184 w 3210409"/>
              <a:gd name="connsiteY181" fmla="*/ 1130300 h 1733622"/>
              <a:gd name="connsiteX182" fmla="*/ 32234 w 3210409"/>
              <a:gd name="connsiteY182" fmla="*/ 1092200 h 1733622"/>
              <a:gd name="connsiteX183" fmla="*/ 25884 w 3210409"/>
              <a:gd name="connsiteY183" fmla="*/ 1057275 h 1733622"/>
              <a:gd name="connsiteX184" fmla="*/ 16359 w 3210409"/>
              <a:gd name="connsiteY184" fmla="*/ 1028700 h 1733622"/>
              <a:gd name="connsiteX185" fmla="*/ 35409 w 3210409"/>
              <a:gd name="connsiteY185" fmla="*/ 1016000 h 1733622"/>
              <a:gd name="connsiteX186" fmla="*/ 67159 w 3210409"/>
              <a:gd name="connsiteY186" fmla="*/ 977900 h 1733622"/>
              <a:gd name="connsiteX187" fmla="*/ 83034 w 3210409"/>
              <a:gd name="connsiteY187" fmla="*/ 965200 h 1733622"/>
              <a:gd name="connsiteX188" fmla="*/ 102084 w 3210409"/>
              <a:gd name="connsiteY188" fmla="*/ 920750 h 1733622"/>
              <a:gd name="connsiteX189" fmla="*/ 111609 w 3210409"/>
              <a:gd name="connsiteY189" fmla="*/ 895350 h 1733622"/>
              <a:gd name="connsiteX190" fmla="*/ 95734 w 3210409"/>
              <a:gd name="connsiteY190" fmla="*/ 796925 h 1733622"/>
              <a:gd name="connsiteX191" fmla="*/ 114784 w 3210409"/>
              <a:gd name="connsiteY191" fmla="*/ 758825 h 1733622"/>
              <a:gd name="connsiteX192" fmla="*/ 137009 w 3210409"/>
              <a:gd name="connsiteY192" fmla="*/ 749300 h 1733622"/>
              <a:gd name="connsiteX193" fmla="*/ 159234 w 3210409"/>
              <a:gd name="connsiteY193" fmla="*/ 752475 h 1733622"/>
              <a:gd name="connsiteX194" fmla="*/ 184634 w 3210409"/>
              <a:gd name="connsiteY194" fmla="*/ 765175 h 1733622"/>
              <a:gd name="connsiteX195" fmla="*/ 203684 w 3210409"/>
              <a:gd name="connsiteY195" fmla="*/ 774700 h 1733622"/>
              <a:gd name="connsiteX196" fmla="*/ 244959 w 3210409"/>
              <a:gd name="connsiteY196" fmla="*/ 774700 h 1733622"/>
              <a:gd name="connsiteX197" fmla="*/ 273534 w 3210409"/>
              <a:gd name="connsiteY197" fmla="*/ 771525 h 1733622"/>
              <a:gd name="connsiteX198" fmla="*/ 273534 w 3210409"/>
              <a:gd name="connsiteY198" fmla="*/ 749300 h 1733622"/>
              <a:gd name="connsiteX199" fmla="*/ 260834 w 3210409"/>
              <a:gd name="connsiteY199" fmla="*/ 736600 h 1733622"/>
              <a:gd name="connsiteX200" fmla="*/ 279884 w 3210409"/>
              <a:gd name="connsiteY200" fmla="*/ 717550 h 1733622"/>
              <a:gd name="connsiteX201" fmla="*/ 314809 w 3210409"/>
              <a:gd name="connsiteY201" fmla="*/ 704850 h 1733622"/>
              <a:gd name="connsiteX202" fmla="*/ 327509 w 3210409"/>
              <a:gd name="connsiteY202" fmla="*/ 695325 h 1733622"/>
              <a:gd name="connsiteX203" fmla="*/ 340209 w 3210409"/>
              <a:gd name="connsiteY203" fmla="*/ 676275 h 1733622"/>
              <a:gd name="connsiteX204" fmla="*/ 343384 w 3210409"/>
              <a:gd name="connsiteY204" fmla="*/ 631825 h 1733622"/>
              <a:gd name="connsiteX205" fmla="*/ 333859 w 3210409"/>
              <a:gd name="connsiteY205" fmla="*/ 619125 h 1733622"/>
              <a:gd name="connsiteX206" fmla="*/ 311634 w 3210409"/>
              <a:gd name="connsiteY206" fmla="*/ 600075 h 1733622"/>
              <a:gd name="connsiteX207" fmla="*/ 308459 w 3210409"/>
              <a:gd name="connsiteY207" fmla="*/ 571500 h 1733622"/>
              <a:gd name="connsiteX208" fmla="*/ 327509 w 3210409"/>
              <a:gd name="connsiteY208" fmla="*/ 549275 h 1733622"/>
              <a:gd name="connsiteX209" fmla="*/ 359259 w 3210409"/>
              <a:gd name="connsiteY209" fmla="*/ 549275 h 1733622"/>
              <a:gd name="connsiteX210" fmla="*/ 365609 w 3210409"/>
              <a:gd name="connsiteY210" fmla="*/ 498475 h 1733622"/>
              <a:gd name="connsiteX211" fmla="*/ 384659 w 3210409"/>
              <a:gd name="connsiteY211" fmla="*/ 466725 h 1733622"/>
              <a:gd name="connsiteX212" fmla="*/ 394184 w 3210409"/>
              <a:gd name="connsiteY212" fmla="*/ 438150 h 1733622"/>
              <a:gd name="connsiteX213" fmla="*/ 413234 w 3210409"/>
              <a:gd name="connsiteY213" fmla="*/ 425450 h 1733622"/>
              <a:gd name="connsiteX214" fmla="*/ 403709 w 3210409"/>
              <a:gd name="connsiteY214" fmla="*/ 400050 h 1733622"/>
              <a:gd name="connsiteX215" fmla="*/ 384659 w 3210409"/>
              <a:gd name="connsiteY215" fmla="*/ 387350 h 1733622"/>
              <a:gd name="connsiteX216" fmla="*/ 410059 w 3210409"/>
              <a:gd name="connsiteY216" fmla="*/ 371475 h 1733622"/>
              <a:gd name="connsiteX217" fmla="*/ 410059 w 3210409"/>
              <a:gd name="connsiteY217" fmla="*/ 342900 h 1733622"/>
              <a:gd name="connsiteX0" fmla="*/ 2934184 w 3210409"/>
              <a:gd name="connsiteY0" fmla="*/ 0 h 1733622"/>
              <a:gd name="connsiteX1" fmla="*/ 2975459 w 3210409"/>
              <a:gd name="connsiteY1" fmla="*/ 33337 h 1733622"/>
              <a:gd name="connsiteX2" fmla="*/ 3016734 w 3210409"/>
              <a:gd name="connsiteY2" fmla="*/ 107950 h 1733622"/>
              <a:gd name="connsiteX3" fmla="*/ 3087378 w 3210409"/>
              <a:gd name="connsiteY3" fmla="*/ 118269 h 1733622"/>
              <a:gd name="connsiteX4" fmla="*/ 3134209 w 3210409"/>
              <a:gd name="connsiteY4" fmla="*/ 152400 h 1733622"/>
              <a:gd name="connsiteX5" fmla="*/ 3178659 w 3210409"/>
              <a:gd name="connsiteY5" fmla="*/ 184150 h 1733622"/>
              <a:gd name="connsiteX6" fmla="*/ 3200884 w 3210409"/>
              <a:gd name="connsiteY6" fmla="*/ 215900 h 1733622"/>
              <a:gd name="connsiteX7" fmla="*/ 3194534 w 3210409"/>
              <a:gd name="connsiteY7" fmla="*/ 251619 h 1733622"/>
              <a:gd name="connsiteX8" fmla="*/ 3210409 w 3210409"/>
              <a:gd name="connsiteY8" fmla="*/ 301625 h 1733622"/>
              <a:gd name="connsiteX9" fmla="*/ 3194534 w 3210409"/>
              <a:gd name="connsiteY9" fmla="*/ 333375 h 1733622"/>
              <a:gd name="connsiteX10" fmla="*/ 3191359 w 3210409"/>
              <a:gd name="connsiteY10" fmla="*/ 374650 h 1733622"/>
              <a:gd name="connsiteX11" fmla="*/ 3207234 w 3210409"/>
              <a:gd name="connsiteY11" fmla="*/ 396875 h 1733622"/>
              <a:gd name="connsiteX12" fmla="*/ 3185803 w 3210409"/>
              <a:gd name="connsiteY12" fmla="*/ 440531 h 1733622"/>
              <a:gd name="connsiteX13" fmla="*/ 3178659 w 3210409"/>
              <a:gd name="connsiteY13" fmla="*/ 460375 h 1733622"/>
              <a:gd name="connsiteX14" fmla="*/ 3191359 w 3210409"/>
              <a:gd name="connsiteY14" fmla="*/ 527050 h 1733622"/>
              <a:gd name="connsiteX15" fmla="*/ 3184215 w 3210409"/>
              <a:gd name="connsiteY15" fmla="*/ 554831 h 1733622"/>
              <a:gd name="connsiteX16" fmla="*/ 3157228 w 3210409"/>
              <a:gd name="connsiteY16" fmla="*/ 578644 h 1733622"/>
              <a:gd name="connsiteX17" fmla="*/ 3123891 w 3210409"/>
              <a:gd name="connsiteY17" fmla="*/ 596107 h 1733622"/>
              <a:gd name="connsiteX18" fmla="*/ 3083409 w 3210409"/>
              <a:gd name="connsiteY18" fmla="*/ 609600 h 1733622"/>
              <a:gd name="connsiteX19" fmla="*/ 3064359 w 3210409"/>
              <a:gd name="connsiteY19" fmla="*/ 638175 h 1733622"/>
              <a:gd name="connsiteX20" fmla="*/ 3023084 w 3210409"/>
              <a:gd name="connsiteY20" fmla="*/ 676275 h 1733622"/>
              <a:gd name="connsiteX21" fmla="*/ 2994509 w 3210409"/>
              <a:gd name="connsiteY21" fmla="*/ 682625 h 1733622"/>
              <a:gd name="connsiteX22" fmla="*/ 2937359 w 3210409"/>
              <a:gd name="connsiteY22" fmla="*/ 673100 h 1733622"/>
              <a:gd name="connsiteX23" fmla="*/ 2896085 w 3210409"/>
              <a:gd name="connsiteY23" fmla="*/ 680244 h 1733622"/>
              <a:gd name="connsiteX24" fmla="*/ 2877034 w 3210409"/>
              <a:gd name="connsiteY24" fmla="*/ 701675 h 1733622"/>
              <a:gd name="connsiteX25" fmla="*/ 2823059 w 3210409"/>
              <a:gd name="connsiteY25" fmla="*/ 730250 h 1733622"/>
              <a:gd name="connsiteX26" fmla="*/ 2788134 w 3210409"/>
              <a:gd name="connsiteY26" fmla="*/ 746125 h 1733622"/>
              <a:gd name="connsiteX27" fmla="*/ 2756384 w 3210409"/>
              <a:gd name="connsiteY27" fmla="*/ 727075 h 1733622"/>
              <a:gd name="connsiteX28" fmla="*/ 2737334 w 3210409"/>
              <a:gd name="connsiteY28" fmla="*/ 749300 h 1733622"/>
              <a:gd name="connsiteX29" fmla="*/ 2708759 w 3210409"/>
              <a:gd name="connsiteY29" fmla="*/ 774700 h 1733622"/>
              <a:gd name="connsiteX30" fmla="*/ 2680184 w 3210409"/>
              <a:gd name="connsiteY30" fmla="*/ 758825 h 1733622"/>
              <a:gd name="connsiteX31" fmla="*/ 2661134 w 3210409"/>
              <a:gd name="connsiteY31" fmla="*/ 787400 h 1733622"/>
              <a:gd name="connsiteX32" fmla="*/ 2629384 w 3210409"/>
              <a:gd name="connsiteY32" fmla="*/ 784225 h 1733622"/>
              <a:gd name="connsiteX33" fmla="*/ 2629384 w 3210409"/>
              <a:gd name="connsiteY33" fmla="*/ 771525 h 1733622"/>
              <a:gd name="connsiteX34" fmla="*/ 2600809 w 3210409"/>
              <a:gd name="connsiteY34" fmla="*/ 771525 h 1733622"/>
              <a:gd name="connsiteX35" fmla="*/ 2581759 w 3210409"/>
              <a:gd name="connsiteY35" fmla="*/ 762000 h 1733622"/>
              <a:gd name="connsiteX36" fmla="*/ 2559534 w 3210409"/>
              <a:gd name="connsiteY36" fmla="*/ 768350 h 1733622"/>
              <a:gd name="connsiteX37" fmla="*/ 2492859 w 3210409"/>
              <a:gd name="connsiteY37" fmla="*/ 803275 h 1733622"/>
              <a:gd name="connsiteX38" fmla="*/ 2472223 w 3210409"/>
              <a:gd name="connsiteY38" fmla="*/ 813594 h 1733622"/>
              <a:gd name="connsiteX39" fmla="*/ 2470634 w 3210409"/>
              <a:gd name="connsiteY39" fmla="*/ 841375 h 1733622"/>
              <a:gd name="connsiteX40" fmla="*/ 2432534 w 3210409"/>
              <a:gd name="connsiteY40" fmla="*/ 863600 h 1733622"/>
              <a:gd name="connsiteX41" fmla="*/ 2413484 w 3210409"/>
              <a:gd name="connsiteY41" fmla="*/ 879475 h 1733622"/>
              <a:gd name="connsiteX42" fmla="*/ 2410309 w 3210409"/>
              <a:gd name="connsiteY42" fmla="*/ 904875 h 1733622"/>
              <a:gd name="connsiteX43" fmla="*/ 2365859 w 3210409"/>
              <a:gd name="connsiteY43" fmla="*/ 908050 h 1733622"/>
              <a:gd name="connsiteX44" fmla="*/ 2362684 w 3210409"/>
              <a:gd name="connsiteY44" fmla="*/ 946150 h 1733622"/>
              <a:gd name="connsiteX45" fmla="*/ 2349984 w 3210409"/>
              <a:gd name="connsiteY45" fmla="*/ 971550 h 1733622"/>
              <a:gd name="connsiteX46" fmla="*/ 2330934 w 3210409"/>
              <a:gd name="connsiteY46" fmla="*/ 981075 h 1733622"/>
              <a:gd name="connsiteX47" fmla="*/ 2296009 w 3210409"/>
              <a:gd name="connsiteY47" fmla="*/ 981075 h 1733622"/>
              <a:gd name="connsiteX48" fmla="*/ 2286484 w 3210409"/>
              <a:gd name="connsiteY48" fmla="*/ 1012825 h 1733622"/>
              <a:gd name="connsiteX49" fmla="*/ 2267434 w 3210409"/>
              <a:gd name="connsiteY49" fmla="*/ 1031875 h 1733622"/>
              <a:gd name="connsiteX50" fmla="*/ 2238859 w 3210409"/>
              <a:gd name="connsiteY50" fmla="*/ 1050925 h 1733622"/>
              <a:gd name="connsiteX51" fmla="*/ 2238859 w 3210409"/>
              <a:gd name="connsiteY51" fmla="*/ 1069975 h 1733622"/>
              <a:gd name="connsiteX52" fmla="*/ 2287278 w 3210409"/>
              <a:gd name="connsiteY52" fmla="*/ 1117600 h 1733622"/>
              <a:gd name="connsiteX53" fmla="*/ 2305534 w 3210409"/>
              <a:gd name="connsiteY53" fmla="*/ 1165225 h 1733622"/>
              <a:gd name="connsiteX54" fmla="*/ 2311884 w 3210409"/>
              <a:gd name="connsiteY54" fmla="*/ 1187450 h 1733622"/>
              <a:gd name="connsiteX55" fmla="*/ 2302359 w 3210409"/>
              <a:gd name="connsiteY55" fmla="*/ 1193800 h 1733622"/>
              <a:gd name="connsiteX56" fmla="*/ 2334109 w 3210409"/>
              <a:gd name="connsiteY56" fmla="*/ 1209675 h 1733622"/>
              <a:gd name="connsiteX57" fmla="*/ 2355540 w 3210409"/>
              <a:gd name="connsiteY57" fmla="*/ 1285875 h 1733622"/>
              <a:gd name="connsiteX58" fmla="*/ 2362685 w 3210409"/>
              <a:gd name="connsiteY58" fmla="*/ 1323181 h 1733622"/>
              <a:gd name="connsiteX59" fmla="*/ 2359509 w 3210409"/>
              <a:gd name="connsiteY59" fmla="*/ 1350168 h 1733622"/>
              <a:gd name="connsiteX60" fmla="*/ 2388084 w 3210409"/>
              <a:gd name="connsiteY60" fmla="*/ 1364457 h 1733622"/>
              <a:gd name="connsiteX61" fmla="*/ 2423009 w 3210409"/>
              <a:gd name="connsiteY61" fmla="*/ 1406525 h 1733622"/>
              <a:gd name="connsiteX62" fmla="*/ 2436503 w 3210409"/>
              <a:gd name="connsiteY62" fmla="*/ 1435100 h 1733622"/>
              <a:gd name="connsiteX63" fmla="*/ 2492859 w 3210409"/>
              <a:gd name="connsiteY63" fmla="*/ 1473200 h 1733622"/>
              <a:gd name="connsiteX64" fmla="*/ 2508734 w 3210409"/>
              <a:gd name="connsiteY64" fmla="*/ 1506537 h 1733622"/>
              <a:gd name="connsiteX65" fmla="*/ 2496034 w 3210409"/>
              <a:gd name="connsiteY65" fmla="*/ 1562100 h 1733622"/>
              <a:gd name="connsiteX66" fmla="*/ 2522229 w 3210409"/>
              <a:gd name="connsiteY66" fmla="*/ 1566069 h 1733622"/>
              <a:gd name="connsiteX67" fmla="*/ 2542865 w 3210409"/>
              <a:gd name="connsiteY67" fmla="*/ 1601787 h 1733622"/>
              <a:gd name="connsiteX68" fmla="*/ 2550804 w 3210409"/>
              <a:gd name="connsiteY68" fmla="*/ 1680369 h 1733622"/>
              <a:gd name="connsiteX69" fmla="*/ 2488096 w 3210409"/>
              <a:gd name="connsiteY69" fmla="*/ 1715294 h 1733622"/>
              <a:gd name="connsiteX70" fmla="*/ 2467460 w 3210409"/>
              <a:gd name="connsiteY70" fmla="*/ 1723232 h 1733622"/>
              <a:gd name="connsiteX71" fmla="*/ 2457934 w 3210409"/>
              <a:gd name="connsiteY71" fmla="*/ 1733550 h 1733622"/>
              <a:gd name="connsiteX72" fmla="*/ 2378559 w 3210409"/>
              <a:gd name="connsiteY72" fmla="*/ 1717675 h 1733622"/>
              <a:gd name="connsiteX73" fmla="*/ 2318234 w 3210409"/>
              <a:gd name="connsiteY73" fmla="*/ 1711325 h 1733622"/>
              <a:gd name="connsiteX74" fmla="*/ 2305534 w 3210409"/>
              <a:gd name="connsiteY74" fmla="*/ 1730375 h 1733622"/>
              <a:gd name="connsiteX75" fmla="*/ 2286485 w 3210409"/>
              <a:gd name="connsiteY75" fmla="*/ 1711326 h 1733622"/>
              <a:gd name="connsiteX76" fmla="*/ 2264259 w 3210409"/>
              <a:gd name="connsiteY76" fmla="*/ 1708150 h 1733622"/>
              <a:gd name="connsiteX77" fmla="*/ 2226159 w 3210409"/>
              <a:gd name="connsiteY77" fmla="*/ 1685925 h 1733622"/>
              <a:gd name="connsiteX78" fmla="*/ 2231716 w 3210409"/>
              <a:gd name="connsiteY78" fmla="*/ 1668463 h 1733622"/>
              <a:gd name="connsiteX79" fmla="*/ 2207109 w 3210409"/>
              <a:gd name="connsiteY79" fmla="*/ 1657350 h 1733622"/>
              <a:gd name="connsiteX80" fmla="*/ 2188059 w 3210409"/>
              <a:gd name="connsiteY80" fmla="*/ 1647825 h 1733622"/>
              <a:gd name="connsiteX81" fmla="*/ 2194409 w 3210409"/>
              <a:gd name="connsiteY81" fmla="*/ 1631950 h 1733622"/>
              <a:gd name="connsiteX82" fmla="*/ 2213459 w 3210409"/>
              <a:gd name="connsiteY82" fmla="*/ 1616075 h 1733622"/>
              <a:gd name="connsiteX83" fmla="*/ 2194409 w 3210409"/>
              <a:gd name="connsiteY83" fmla="*/ 1606550 h 1733622"/>
              <a:gd name="connsiteX84" fmla="*/ 2200759 w 3210409"/>
              <a:gd name="connsiteY84" fmla="*/ 1593850 h 1733622"/>
              <a:gd name="connsiteX85" fmla="*/ 2169009 w 3210409"/>
              <a:gd name="connsiteY85" fmla="*/ 1587500 h 1733622"/>
              <a:gd name="connsiteX86" fmla="*/ 2134084 w 3210409"/>
              <a:gd name="connsiteY86" fmla="*/ 1562100 h 1733622"/>
              <a:gd name="connsiteX87" fmla="*/ 2073759 w 3210409"/>
              <a:gd name="connsiteY87" fmla="*/ 1527175 h 1733622"/>
              <a:gd name="connsiteX88" fmla="*/ 2054709 w 3210409"/>
              <a:gd name="connsiteY88" fmla="*/ 1527175 h 1733622"/>
              <a:gd name="connsiteX89" fmla="*/ 2080903 w 3210409"/>
              <a:gd name="connsiteY89" fmla="*/ 1579563 h 1733622"/>
              <a:gd name="connsiteX90" fmla="*/ 2042009 w 3210409"/>
              <a:gd name="connsiteY90" fmla="*/ 1593850 h 1733622"/>
              <a:gd name="connsiteX91" fmla="*/ 2029309 w 3210409"/>
              <a:gd name="connsiteY91" fmla="*/ 1616075 h 1733622"/>
              <a:gd name="connsiteX92" fmla="*/ 2007084 w 3210409"/>
              <a:gd name="connsiteY92" fmla="*/ 1612900 h 1733622"/>
              <a:gd name="connsiteX93" fmla="*/ 1978509 w 3210409"/>
              <a:gd name="connsiteY93" fmla="*/ 1571625 h 1733622"/>
              <a:gd name="connsiteX94" fmla="*/ 1962634 w 3210409"/>
              <a:gd name="connsiteY94" fmla="*/ 1536700 h 1733622"/>
              <a:gd name="connsiteX95" fmla="*/ 1918184 w 3210409"/>
              <a:gd name="connsiteY95" fmla="*/ 1517650 h 1733622"/>
              <a:gd name="connsiteX96" fmla="*/ 1918184 w 3210409"/>
              <a:gd name="connsiteY96" fmla="*/ 1501775 h 1733622"/>
              <a:gd name="connsiteX97" fmla="*/ 1949141 w 3210409"/>
              <a:gd name="connsiteY97" fmla="*/ 1470025 h 1733622"/>
              <a:gd name="connsiteX98" fmla="*/ 1943584 w 3210409"/>
              <a:gd name="connsiteY98" fmla="*/ 1425575 h 1733622"/>
              <a:gd name="connsiteX99" fmla="*/ 1921359 w 3210409"/>
              <a:gd name="connsiteY99" fmla="*/ 1425575 h 1733622"/>
              <a:gd name="connsiteX100" fmla="*/ 1905484 w 3210409"/>
              <a:gd name="connsiteY100" fmla="*/ 1435100 h 1733622"/>
              <a:gd name="connsiteX101" fmla="*/ 1867384 w 3210409"/>
              <a:gd name="connsiteY101" fmla="*/ 1412875 h 1733622"/>
              <a:gd name="connsiteX102" fmla="*/ 1829284 w 3210409"/>
              <a:gd name="connsiteY102" fmla="*/ 1384300 h 1733622"/>
              <a:gd name="connsiteX103" fmla="*/ 1813409 w 3210409"/>
              <a:gd name="connsiteY103" fmla="*/ 1377950 h 1733622"/>
              <a:gd name="connsiteX104" fmla="*/ 1781659 w 3210409"/>
              <a:gd name="connsiteY104" fmla="*/ 1365250 h 1733622"/>
              <a:gd name="connsiteX105" fmla="*/ 1749115 w 3210409"/>
              <a:gd name="connsiteY105" fmla="*/ 1346994 h 1733622"/>
              <a:gd name="connsiteX106" fmla="*/ 1717366 w 3210409"/>
              <a:gd name="connsiteY106" fmla="*/ 1320800 h 1733622"/>
              <a:gd name="connsiteX107" fmla="*/ 1695934 w 3210409"/>
              <a:gd name="connsiteY107" fmla="*/ 1336675 h 1733622"/>
              <a:gd name="connsiteX108" fmla="*/ 1680059 w 3210409"/>
              <a:gd name="connsiteY108" fmla="*/ 1343025 h 1733622"/>
              <a:gd name="connsiteX109" fmla="*/ 1645134 w 3210409"/>
              <a:gd name="connsiteY109" fmla="*/ 1343025 h 1733622"/>
              <a:gd name="connsiteX110" fmla="*/ 1622909 w 3210409"/>
              <a:gd name="connsiteY110" fmla="*/ 1314450 h 1733622"/>
              <a:gd name="connsiteX111" fmla="*/ 1598304 w 3210409"/>
              <a:gd name="connsiteY111" fmla="*/ 1294606 h 1733622"/>
              <a:gd name="connsiteX112" fmla="*/ 1578459 w 3210409"/>
              <a:gd name="connsiteY112" fmla="*/ 1295400 h 1733622"/>
              <a:gd name="connsiteX113" fmla="*/ 1562584 w 3210409"/>
              <a:gd name="connsiteY113" fmla="*/ 1301750 h 1733622"/>
              <a:gd name="connsiteX114" fmla="*/ 1578459 w 3210409"/>
              <a:gd name="connsiteY114" fmla="*/ 1330325 h 1733622"/>
              <a:gd name="connsiteX115" fmla="*/ 1553059 w 3210409"/>
              <a:gd name="connsiteY115" fmla="*/ 1333500 h 1733622"/>
              <a:gd name="connsiteX116" fmla="*/ 1486384 w 3210409"/>
              <a:gd name="connsiteY116" fmla="*/ 1352550 h 1733622"/>
              <a:gd name="connsiteX117" fmla="*/ 1435584 w 3210409"/>
              <a:gd name="connsiteY117" fmla="*/ 1355725 h 1733622"/>
              <a:gd name="connsiteX118" fmla="*/ 1410184 w 3210409"/>
              <a:gd name="connsiteY118" fmla="*/ 1393825 h 1733622"/>
              <a:gd name="connsiteX119" fmla="*/ 1386373 w 3210409"/>
              <a:gd name="connsiteY119" fmla="*/ 1392238 h 1733622"/>
              <a:gd name="connsiteX120" fmla="*/ 1372084 w 3210409"/>
              <a:gd name="connsiteY120" fmla="*/ 1406525 h 1733622"/>
              <a:gd name="connsiteX121" fmla="*/ 1359384 w 3210409"/>
              <a:gd name="connsiteY121" fmla="*/ 1387475 h 1733622"/>
              <a:gd name="connsiteX122" fmla="*/ 1254609 w 3210409"/>
              <a:gd name="connsiteY122" fmla="*/ 1419225 h 1733622"/>
              <a:gd name="connsiteX123" fmla="*/ 1165709 w 3210409"/>
              <a:gd name="connsiteY123" fmla="*/ 1450975 h 1733622"/>
              <a:gd name="connsiteX124" fmla="*/ 1153009 w 3210409"/>
              <a:gd name="connsiteY124" fmla="*/ 1492250 h 1733622"/>
              <a:gd name="connsiteX125" fmla="*/ 1127609 w 3210409"/>
              <a:gd name="connsiteY125" fmla="*/ 1460500 h 1733622"/>
              <a:gd name="connsiteX126" fmla="*/ 1114909 w 3210409"/>
              <a:gd name="connsiteY126" fmla="*/ 1438275 h 1733622"/>
              <a:gd name="connsiteX127" fmla="*/ 1102209 w 3210409"/>
              <a:gd name="connsiteY127" fmla="*/ 1425575 h 1733622"/>
              <a:gd name="connsiteX128" fmla="*/ 1076809 w 3210409"/>
              <a:gd name="connsiteY128" fmla="*/ 1428750 h 1733622"/>
              <a:gd name="connsiteX129" fmla="*/ 1054584 w 3210409"/>
              <a:gd name="connsiteY129" fmla="*/ 1428750 h 1733622"/>
              <a:gd name="connsiteX130" fmla="*/ 1032359 w 3210409"/>
              <a:gd name="connsiteY130" fmla="*/ 1400175 h 1733622"/>
              <a:gd name="connsiteX131" fmla="*/ 994259 w 3210409"/>
              <a:gd name="connsiteY131" fmla="*/ 1397000 h 1733622"/>
              <a:gd name="connsiteX132" fmla="*/ 978384 w 3210409"/>
              <a:gd name="connsiteY132" fmla="*/ 1412875 h 1733622"/>
              <a:gd name="connsiteX133" fmla="*/ 965684 w 3210409"/>
              <a:gd name="connsiteY133" fmla="*/ 1422400 h 1733622"/>
              <a:gd name="connsiteX134" fmla="*/ 959334 w 3210409"/>
              <a:gd name="connsiteY134" fmla="*/ 1457325 h 1733622"/>
              <a:gd name="connsiteX135" fmla="*/ 933934 w 3210409"/>
              <a:gd name="connsiteY135" fmla="*/ 1476375 h 1733622"/>
              <a:gd name="connsiteX136" fmla="*/ 908534 w 3210409"/>
              <a:gd name="connsiteY136" fmla="*/ 1485900 h 1733622"/>
              <a:gd name="connsiteX137" fmla="*/ 895834 w 3210409"/>
              <a:gd name="connsiteY137" fmla="*/ 1498600 h 1733622"/>
              <a:gd name="connsiteX138" fmla="*/ 883134 w 3210409"/>
              <a:gd name="connsiteY138" fmla="*/ 1485900 h 1733622"/>
              <a:gd name="connsiteX139" fmla="*/ 879959 w 3210409"/>
              <a:gd name="connsiteY139" fmla="*/ 1466850 h 1733622"/>
              <a:gd name="connsiteX140" fmla="*/ 851384 w 3210409"/>
              <a:gd name="connsiteY140" fmla="*/ 1466850 h 1733622"/>
              <a:gd name="connsiteX141" fmla="*/ 848209 w 3210409"/>
              <a:gd name="connsiteY141" fmla="*/ 1438275 h 1733622"/>
              <a:gd name="connsiteX142" fmla="*/ 822809 w 3210409"/>
              <a:gd name="connsiteY142" fmla="*/ 1416050 h 1733622"/>
              <a:gd name="connsiteX143" fmla="*/ 797409 w 3210409"/>
              <a:gd name="connsiteY143" fmla="*/ 1371600 h 1733622"/>
              <a:gd name="connsiteX144" fmla="*/ 787884 w 3210409"/>
              <a:gd name="connsiteY144" fmla="*/ 1349375 h 1733622"/>
              <a:gd name="connsiteX145" fmla="*/ 749784 w 3210409"/>
              <a:gd name="connsiteY145" fmla="*/ 1358900 h 1733622"/>
              <a:gd name="connsiteX146" fmla="*/ 708509 w 3210409"/>
              <a:gd name="connsiteY146" fmla="*/ 1397000 h 1733622"/>
              <a:gd name="connsiteX147" fmla="*/ 676759 w 3210409"/>
              <a:gd name="connsiteY147" fmla="*/ 1403350 h 1733622"/>
              <a:gd name="connsiteX148" fmla="*/ 625959 w 3210409"/>
              <a:gd name="connsiteY148" fmla="*/ 1412875 h 1733622"/>
              <a:gd name="connsiteX149" fmla="*/ 645009 w 3210409"/>
              <a:gd name="connsiteY149" fmla="*/ 1425575 h 1733622"/>
              <a:gd name="connsiteX150" fmla="*/ 670409 w 3210409"/>
              <a:gd name="connsiteY150" fmla="*/ 1441450 h 1733622"/>
              <a:gd name="connsiteX151" fmla="*/ 635484 w 3210409"/>
              <a:gd name="connsiteY151" fmla="*/ 1460500 h 1733622"/>
              <a:gd name="connsiteX152" fmla="*/ 616434 w 3210409"/>
              <a:gd name="connsiteY152" fmla="*/ 1438275 h 1733622"/>
              <a:gd name="connsiteX153" fmla="*/ 591034 w 3210409"/>
              <a:gd name="connsiteY153" fmla="*/ 1431925 h 1733622"/>
              <a:gd name="connsiteX154" fmla="*/ 559284 w 3210409"/>
              <a:gd name="connsiteY154" fmla="*/ 1435100 h 1733622"/>
              <a:gd name="connsiteX155" fmla="*/ 556109 w 3210409"/>
              <a:gd name="connsiteY155" fmla="*/ 1419225 h 1733622"/>
              <a:gd name="connsiteX156" fmla="*/ 514834 w 3210409"/>
              <a:gd name="connsiteY156" fmla="*/ 1422400 h 1733622"/>
              <a:gd name="connsiteX157" fmla="*/ 483084 w 3210409"/>
              <a:gd name="connsiteY157" fmla="*/ 1431925 h 1733622"/>
              <a:gd name="connsiteX158" fmla="*/ 457684 w 3210409"/>
              <a:gd name="connsiteY158" fmla="*/ 1431925 h 1733622"/>
              <a:gd name="connsiteX159" fmla="*/ 425934 w 3210409"/>
              <a:gd name="connsiteY159" fmla="*/ 1431925 h 1733622"/>
              <a:gd name="connsiteX160" fmla="*/ 381484 w 3210409"/>
              <a:gd name="connsiteY160" fmla="*/ 1419225 h 1733622"/>
              <a:gd name="connsiteX161" fmla="*/ 343384 w 3210409"/>
              <a:gd name="connsiteY161" fmla="*/ 1428750 h 1733622"/>
              <a:gd name="connsiteX162" fmla="*/ 295759 w 3210409"/>
              <a:gd name="connsiteY162" fmla="*/ 1450975 h 1733622"/>
              <a:gd name="connsiteX163" fmla="*/ 254484 w 3210409"/>
              <a:gd name="connsiteY163" fmla="*/ 1466850 h 1733622"/>
              <a:gd name="connsiteX164" fmla="*/ 203684 w 3210409"/>
              <a:gd name="connsiteY164" fmla="*/ 1489075 h 1733622"/>
              <a:gd name="connsiteX165" fmla="*/ 143359 w 3210409"/>
              <a:gd name="connsiteY165" fmla="*/ 1517650 h 1733622"/>
              <a:gd name="connsiteX166" fmla="*/ 162409 w 3210409"/>
              <a:gd name="connsiteY166" fmla="*/ 1581150 h 1733622"/>
              <a:gd name="connsiteX167" fmla="*/ 127484 w 3210409"/>
              <a:gd name="connsiteY167" fmla="*/ 1562100 h 1733622"/>
              <a:gd name="connsiteX168" fmla="*/ 86209 w 3210409"/>
              <a:gd name="connsiteY168" fmla="*/ 1552575 h 1733622"/>
              <a:gd name="connsiteX169" fmla="*/ 83034 w 3210409"/>
              <a:gd name="connsiteY169" fmla="*/ 1530350 h 1733622"/>
              <a:gd name="connsiteX170" fmla="*/ 73509 w 3210409"/>
              <a:gd name="connsiteY170" fmla="*/ 1473200 h 1733622"/>
              <a:gd name="connsiteX171" fmla="*/ 57634 w 3210409"/>
              <a:gd name="connsiteY171" fmla="*/ 1463675 h 1733622"/>
              <a:gd name="connsiteX172" fmla="*/ 57634 w 3210409"/>
              <a:gd name="connsiteY172" fmla="*/ 1438275 h 1733622"/>
              <a:gd name="connsiteX173" fmla="*/ 76684 w 3210409"/>
              <a:gd name="connsiteY173" fmla="*/ 1397000 h 1733622"/>
              <a:gd name="connsiteX174" fmla="*/ 86209 w 3210409"/>
              <a:gd name="connsiteY174" fmla="*/ 1362075 h 1733622"/>
              <a:gd name="connsiteX175" fmla="*/ 70334 w 3210409"/>
              <a:gd name="connsiteY175" fmla="*/ 1339850 h 1733622"/>
              <a:gd name="connsiteX176" fmla="*/ 41759 w 3210409"/>
              <a:gd name="connsiteY176" fmla="*/ 1323975 h 1733622"/>
              <a:gd name="connsiteX177" fmla="*/ 19534 w 3210409"/>
              <a:gd name="connsiteY177" fmla="*/ 1263650 h 1733622"/>
              <a:gd name="connsiteX178" fmla="*/ 13184 w 3210409"/>
              <a:gd name="connsiteY178" fmla="*/ 1235075 h 1733622"/>
              <a:gd name="connsiteX179" fmla="*/ 484 w 3210409"/>
              <a:gd name="connsiteY179" fmla="*/ 1200150 h 1733622"/>
              <a:gd name="connsiteX180" fmla="*/ 3659 w 3210409"/>
              <a:gd name="connsiteY180" fmla="*/ 1171575 h 1733622"/>
              <a:gd name="connsiteX181" fmla="*/ 13184 w 3210409"/>
              <a:gd name="connsiteY181" fmla="*/ 1155700 h 1733622"/>
              <a:gd name="connsiteX182" fmla="*/ 13184 w 3210409"/>
              <a:gd name="connsiteY182" fmla="*/ 1130300 h 1733622"/>
              <a:gd name="connsiteX183" fmla="*/ 32234 w 3210409"/>
              <a:gd name="connsiteY183" fmla="*/ 1092200 h 1733622"/>
              <a:gd name="connsiteX184" fmla="*/ 25884 w 3210409"/>
              <a:gd name="connsiteY184" fmla="*/ 1057275 h 1733622"/>
              <a:gd name="connsiteX185" fmla="*/ 16359 w 3210409"/>
              <a:gd name="connsiteY185" fmla="*/ 1028700 h 1733622"/>
              <a:gd name="connsiteX186" fmla="*/ 35409 w 3210409"/>
              <a:gd name="connsiteY186" fmla="*/ 1016000 h 1733622"/>
              <a:gd name="connsiteX187" fmla="*/ 67159 w 3210409"/>
              <a:gd name="connsiteY187" fmla="*/ 977900 h 1733622"/>
              <a:gd name="connsiteX188" fmla="*/ 83034 w 3210409"/>
              <a:gd name="connsiteY188" fmla="*/ 965200 h 1733622"/>
              <a:gd name="connsiteX189" fmla="*/ 102084 w 3210409"/>
              <a:gd name="connsiteY189" fmla="*/ 920750 h 1733622"/>
              <a:gd name="connsiteX190" fmla="*/ 111609 w 3210409"/>
              <a:gd name="connsiteY190" fmla="*/ 895350 h 1733622"/>
              <a:gd name="connsiteX191" fmla="*/ 95734 w 3210409"/>
              <a:gd name="connsiteY191" fmla="*/ 796925 h 1733622"/>
              <a:gd name="connsiteX192" fmla="*/ 114784 w 3210409"/>
              <a:gd name="connsiteY192" fmla="*/ 758825 h 1733622"/>
              <a:gd name="connsiteX193" fmla="*/ 137009 w 3210409"/>
              <a:gd name="connsiteY193" fmla="*/ 749300 h 1733622"/>
              <a:gd name="connsiteX194" fmla="*/ 159234 w 3210409"/>
              <a:gd name="connsiteY194" fmla="*/ 752475 h 1733622"/>
              <a:gd name="connsiteX195" fmla="*/ 184634 w 3210409"/>
              <a:gd name="connsiteY195" fmla="*/ 765175 h 1733622"/>
              <a:gd name="connsiteX196" fmla="*/ 203684 w 3210409"/>
              <a:gd name="connsiteY196" fmla="*/ 774700 h 1733622"/>
              <a:gd name="connsiteX197" fmla="*/ 244959 w 3210409"/>
              <a:gd name="connsiteY197" fmla="*/ 774700 h 1733622"/>
              <a:gd name="connsiteX198" fmla="*/ 273534 w 3210409"/>
              <a:gd name="connsiteY198" fmla="*/ 771525 h 1733622"/>
              <a:gd name="connsiteX199" fmla="*/ 273534 w 3210409"/>
              <a:gd name="connsiteY199" fmla="*/ 749300 h 1733622"/>
              <a:gd name="connsiteX200" fmla="*/ 260834 w 3210409"/>
              <a:gd name="connsiteY200" fmla="*/ 736600 h 1733622"/>
              <a:gd name="connsiteX201" fmla="*/ 279884 w 3210409"/>
              <a:gd name="connsiteY201" fmla="*/ 717550 h 1733622"/>
              <a:gd name="connsiteX202" fmla="*/ 314809 w 3210409"/>
              <a:gd name="connsiteY202" fmla="*/ 704850 h 1733622"/>
              <a:gd name="connsiteX203" fmla="*/ 327509 w 3210409"/>
              <a:gd name="connsiteY203" fmla="*/ 695325 h 1733622"/>
              <a:gd name="connsiteX204" fmla="*/ 340209 w 3210409"/>
              <a:gd name="connsiteY204" fmla="*/ 676275 h 1733622"/>
              <a:gd name="connsiteX205" fmla="*/ 343384 w 3210409"/>
              <a:gd name="connsiteY205" fmla="*/ 631825 h 1733622"/>
              <a:gd name="connsiteX206" fmla="*/ 333859 w 3210409"/>
              <a:gd name="connsiteY206" fmla="*/ 619125 h 1733622"/>
              <a:gd name="connsiteX207" fmla="*/ 311634 w 3210409"/>
              <a:gd name="connsiteY207" fmla="*/ 600075 h 1733622"/>
              <a:gd name="connsiteX208" fmla="*/ 308459 w 3210409"/>
              <a:gd name="connsiteY208" fmla="*/ 571500 h 1733622"/>
              <a:gd name="connsiteX209" fmla="*/ 327509 w 3210409"/>
              <a:gd name="connsiteY209" fmla="*/ 549275 h 1733622"/>
              <a:gd name="connsiteX210" fmla="*/ 359259 w 3210409"/>
              <a:gd name="connsiteY210" fmla="*/ 549275 h 1733622"/>
              <a:gd name="connsiteX211" fmla="*/ 365609 w 3210409"/>
              <a:gd name="connsiteY211" fmla="*/ 498475 h 1733622"/>
              <a:gd name="connsiteX212" fmla="*/ 384659 w 3210409"/>
              <a:gd name="connsiteY212" fmla="*/ 466725 h 1733622"/>
              <a:gd name="connsiteX213" fmla="*/ 394184 w 3210409"/>
              <a:gd name="connsiteY213" fmla="*/ 438150 h 1733622"/>
              <a:gd name="connsiteX214" fmla="*/ 413234 w 3210409"/>
              <a:gd name="connsiteY214" fmla="*/ 425450 h 1733622"/>
              <a:gd name="connsiteX215" fmla="*/ 403709 w 3210409"/>
              <a:gd name="connsiteY215" fmla="*/ 400050 h 1733622"/>
              <a:gd name="connsiteX216" fmla="*/ 384659 w 3210409"/>
              <a:gd name="connsiteY216" fmla="*/ 387350 h 1733622"/>
              <a:gd name="connsiteX217" fmla="*/ 410059 w 3210409"/>
              <a:gd name="connsiteY217" fmla="*/ 371475 h 1733622"/>
              <a:gd name="connsiteX218" fmla="*/ 410059 w 3210409"/>
              <a:gd name="connsiteY218" fmla="*/ 342900 h 1733622"/>
              <a:gd name="connsiteX0" fmla="*/ 2934184 w 3210409"/>
              <a:gd name="connsiteY0" fmla="*/ 0 h 1733622"/>
              <a:gd name="connsiteX1" fmla="*/ 2975459 w 3210409"/>
              <a:gd name="connsiteY1" fmla="*/ 33337 h 1733622"/>
              <a:gd name="connsiteX2" fmla="*/ 3016734 w 3210409"/>
              <a:gd name="connsiteY2" fmla="*/ 107950 h 1733622"/>
              <a:gd name="connsiteX3" fmla="*/ 3087378 w 3210409"/>
              <a:gd name="connsiteY3" fmla="*/ 118269 h 1733622"/>
              <a:gd name="connsiteX4" fmla="*/ 3134209 w 3210409"/>
              <a:gd name="connsiteY4" fmla="*/ 152400 h 1733622"/>
              <a:gd name="connsiteX5" fmla="*/ 3178659 w 3210409"/>
              <a:gd name="connsiteY5" fmla="*/ 184150 h 1733622"/>
              <a:gd name="connsiteX6" fmla="*/ 3200884 w 3210409"/>
              <a:gd name="connsiteY6" fmla="*/ 215900 h 1733622"/>
              <a:gd name="connsiteX7" fmla="*/ 3194534 w 3210409"/>
              <a:gd name="connsiteY7" fmla="*/ 251619 h 1733622"/>
              <a:gd name="connsiteX8" fmla="*/ 3210409 w 3210409"/>
              <a:gd name="connsiteY8" fmla="*/ 301625 h 1733622"/>
              <a:gd name="connsiteX9" fmla="*/ 3194534 w 3210409"/>
              <a:gd name="connsiteY9" fmla="*/ 333375 h 1733622"/>
              <a:gd name="connsiteX10" fmla="*/ 3191359 w 3210409"/>
              <a:gd name="connsiteY10" fmla="*/ 374650 h 1733622"/>
              <a:gd name="connsiteX11" fmla="*/ 3207234 w 3210409"/>
              <a:gd name="connsiteY11" fmla="*/ 396875 h 1733622"/>
              <a:gd name="connsiteX12" fmla="*/ 3185803 w 3210409"/>
              <a:gd name="connsiteY12" fmla="*/ 440531 h 1733622"/>
              <a:gd name="connsiteX13" fmla="*/ 3178659 w 3210409"/>
              <a:gd name="connsiteY13" fmla="*/ 460375 h 1733622"/>
              <a:gd name="connsiteX14" fmla="*/ 3191359 w 3210409"/>
              <a:gd name="connsiteY14" fmla="*/ 527050 h 1733622"/>
              <a:gd name="connsiteX15" fmla="*/ 3184215 w 3210409"/>
              <a:gd name="connsiteY15" fmla="*/ 554831 h 1733622"/>
              <a:gd name="connsiteX16" fmla="*/ 3157228 w 3210409"/>
              <a:gd name="connsiteY16" fmla="*/ 578644 h 1733622"/>
              <a:gd name="connsiteX17" fmla="*/ 3123891 w 3210409"/>
              <a:gd name="connsiteY17" fmla="*/ 596107 h 1733622"/>
              <a:gd name="connsiteX18" fmla="*/ 3083409 w 3210409"/>
              <a:gd name="connsiteY18" fmla="*/ 609600 h 1733622"/>
              <a:gd name="connsiteX19" fmla="*/ 3064359 w 3210409"/>
              <a:gd name="connsiteY19" fmla="*/ 638175 h 1733622"/>
              <a:gd name="connsiteX20" fmla="*/ 3023084 w 3210409"/>
              <a:gd name="connsiteY20" fmla="*/ 676275 h 1733622"/>
              <a:gd name="connsiteX21" fmla="*/ 2994509 w 3210409"/>
              <a:gd name="connsiteY21" fmla="*/ 682625 h 1733622"/>
              <a:gd name="connsiteX22" fmla="*/ 2937359 w 3210409"/>
              <a:gd name="connsiteY22" fmla="*/ 673100 h 1733622"/>
              <a:gd name="connsiteX23" fmla="*/ 2896085 w 3210409"/>
              <a:gd name="connsiteY23" fmla="*/ 680244 h 1733622"/>
              <a:gd name="connsiteX24" fmla="*/ 2877034 w 3210409"/>
              <a:gd name="connsiteY24" fmla="*/ 701675 h 1733622"/>
              <a:gd name="connsiteX25" fmla="*/ 2823059 w 3210409"/>
              <a:gd name="connsiteY25" fmla="*/ 730250 h 1733622"/>
              <a:gd name="connsiteX26" fmla="*/ 2788134 w 3210409"/>
              <a:gd name="connsiteY26" fmla="*/ 746125 h 1733622"/>
              <a:gd name="connsiteX27" fmla="*/ 2756384 w 3210409"/>
              <a:gd name="connsiteY27" fmla="*/ 727075 h 1733622"/>
              <a:gd name="connsiteX28" fmla="*/ 2737334 w 3210409"/>
              <a:gd name="connsiteY28" fmla="*/ 749300 h 1733622"/>
              <a:gd name="connsiteX29" fmla="*/ 2708759 w 3210409"/>
              <a:gd name="connsiteY29" fmla="*/ 774700 h 1733622"/>
              <a:gd name="connsiteX30" fmla="*/ 2680184 w 3210409"/>
              <a:gd name="connsiteY30" fmla="*/ 758825 h 1733622"/>
              <a:gd name="connsiteX31" fmla="*/ 2661134 w 3210409"/>
              <a:gd name="connsiteY31" fmla="*/ 787400 h 1733622"/>
              <a:gd name="connsiteX32" fmla="*/ 2629384 w 3210409"/>
              <a:gd name="connsiteY32" fmla="*/ 784225 h 1733622"/>
              <a:gd name="connsiteX33" fmla="*/ 2629384 w 3210409"/>
              <a:gd name="connsiteY33" fmla="*/ 771525 h 1733622"/>
              <a:gd name="connsiteX34" fmla="*/ 2600809 w 3210409"/>
              <a:gd name="connsiteY34" fmla="*/ 771525 h 1733622"/>
              <a:gd name="connsiteX35" fmla="*/ 2581759 w 3210409"/>
              <a:gd name="connsiteY35" fmla="*/ 762000 h 1733622"/>
              <a:gd name="connsiteX36" fmla="*/ 2559534 w 3210409"/>
              <a:gd name="connsiteY36" fmla="*/ 768350 h 1733622"/>
              <a:gd name="connsiteX37" fmla="*/ 2492859 w 3210409"/>
              <a:gd name="connsiteY37" fmla="*/ 803275 h 1733622"/>
              <a:gd name="connsiteX38" fmla="*/ 2472223 w 3210409"/>
              <a:gd name="connsiteY38" fmla="*/ 813594 h 1733622"/>
              <a:gd name="connsiteX39" fmla="*/ 2470634 w 3210409"/>
              <a:gd name="connsiteY39" fmla="*/ 841375 h 1733622"/>
              <a:gd name="connsiteX40" fmla="*/ 2432534 w 3210409"/>
              <a:gd name="connsiteY40" fmla="*/ 863600 h 1733622"/>
              <a:gd name="connsiteX41" fmla="*/ 2413484 w 3210409"/>
              <a:gd name="connsiteY41" fmla="*/ 879475 h 1733622"/>
              <a:gd name="connsiteX42" fmla="*/ 2410309 w 3210409"/>
              <a:gd name="connsiteY42" fmla="*/ 904875 h 1733622"/>
              <a:gd name="connsiteX43" fmla="*/ 2365859 w 3210409"/>
              <a:gd name="connsiteY43" fmla="*/ 908050 h 1733622"/>
              <a:gd name="connsiteX44" fmla="*/ 2362684 w 3210409"/>
              <a:gd name="connsiteY44" fmla="*/ 946150 h 1733622"/>
              <a:gd name="connsiteX45" fmla="*/ 2349984 w 3210409"/>
              <a:gd name="connsiteY45" fmla="*/ 971550 h 1733622"/>
              <a:gd name="connsiteX46" fmla="*/ 2330934 w 3210409"/>
              <a:gd name="connsiteY46" fmla="*/ 981075 h 1733622"/>
              <a:gd name="connsiteX47" fmla="*/ 2296009 w 3210409"/>
              <a:gd name="connsiteY47" fmla="*/ 981075 h 1733622"/>
              <a:gd name="connsiteX48" fmla="*/ 2286484 w 3210409"/>
              <a:gd name="connsiteY48" fmla="*/ 1012825 h 1733622"/>
              <a:gd name="connsiteX49" fmla="*/ 2267434 w 3210409"/>
              <a:gd name="connsiteY49" fmla="*/ 1031875 h 1733622"/>
              <a:gd name="connsiteX50" fmla="*/ 2238859 w 3210409"/>
              <a:gd name="connsiteY50" fmla="*/ 1050925 h 1733622"/>
              <a:gd name="connsiteX51" fmla="*/ 2238859 w 3210409"/>
              <a:gd name="connsiteY51" fmla="*/ 1069975 h 1733622"/>
              <a:gd name="connsiteX52" fmla="*/ 2287278 w 3210409"/>
              <a:gd name="connsiteY52" fmla="*/ 1117600 h 1733622"/>
              <a:gd name="connsiteX53" fmla="*/ 2305534 w 3210409"/>
              <a:gd name="connsiteY53" fmla="*/ 1165225 h 1733622"/>
              <a:gd name="connsiteX54" fmla="*/ 2311884 w 3210409"/>
              <a:gd name="connsiteY54" fmla="*/ 1187450 h 1733622"/>
              <a:gd name="connsiteX55" fmla="*/ 2302359 w 3210409"/>
              <a:gd name="connsiteY55" fmla="*/ 1193800 h 1733622"/>
              <a:gd name="connsiteX56" fmla="*/ 2334109 w 3210409"/>
              <a:gd name="connsiteY56" fmla="*/ 1209675 h 1733622"/>
              <a:gd name="connsiteX57" fmla="*/ 2355540 w 3210409"/>
              <a:gd name="connsiteY57" fmla="*/ 1285875 h 1733622"/>
              <a:gd name="connsiteX58" fmla="*/ 2362685 w 3210409"/>
              <a:gd name="connsiteY58" fmla="*/ 1323181 h 1733622"/>
              <a:gd name="connsiteX59" fmla="*/ 2359509 w 3210409"/>
              <a:gd name="connsiteY59" fmla="*/ 1350168 h 1733622"/>
              <a:gd name="connsiteX60" fmla="*/ 2388084 w 3210409"/>
              <a:gd name="connsiteY60" fmla="*/ 1364457 h 1733622"/>
              <a:gd name="connsiteX61" fmla="*/ 2423009 w 3210409"/>
              <a:gd name="connsiteY61" fmla="*/ 1406525 h 1733622"/>
              <a:gd name="connsiteX62" fmla="*/ 2436503 w 3210409"/>
              <a:gd name="connsiteY62" fmla="*/ 1435100 h 1733622"/>
              <a:gd name="connsiteX63" fmla="*/ 2492859 w 3210409"/>
              <a:gd name="connsiteY63" fmla="*/ 1473200 h 1733622"/>
              <a:gd name="connsiteX64" fmla="*/ 2508734 w 3210409"/>
              <a:gd name="connsiteY64" fmla="*/ 1506537 h 1733622"/>
              <a:gd name="connsiteX65" fmla="*/ 2496034 w 3210409"/>
              <a:gd name="connsiteY65" fmla="*/ 1562100 h 1733622"/>
              <a:gd name="connsiteX66" fmla="*/ 2522229 w 3210409"/>
              <a:gd name="connsiteY66" fmla="*/ 1566069 h 1733622"/>
              <a:gd name="connsiteX67" fmla="*/ 2542865 w 3210409"/>
              <a:gd name="connsiteY67" fmla="*/ 1601787 h 1733622"/>
              <a:gd name="connsiteX68" fmla="*/ 2550804 w 3210409"/>
              <a:gd name="connsiteY68" fmla="*/ 1680369 h 1733622"/>
              <a:gd name="connsiteX69" fmla="*/ 2488096 w 3210409"/>
              <a:gd name="connsiteY69" fmla="*/ 1715294 h 1733622"/>
              <a:gd name="connsiteX70" fmla="*/ 2467460 w 3210409"/>
              <a:gd name="connsiteY70" fmla="*/ 1723232 h 1733622"/>
              <a:gd name="connsiteX71" fmla="*/ 2457934 w 3210409"/>
              <a:gd name="connsiteY71" fmla="*/ 1733550 h 1733622"/>
              <a:gd name="connsiteX72" fmla="*/ 2378559 w 3210409"/>
              <a:gd name="connsiteY72" fmla="*/ 1717675 h 1733622"/>
              <a:gd name="connsiteX73" fmla="*/ 2318234 w 3210409"/>
              <a:gd name="connsiteY73" fmla="*/ 1711325 h 1733622"/>
              <a:gd name="connsiteX74" fmla="*/ 2305534 w 3210409"/>
              <a:gd name="connsiteY74" fmla="*/ 1730375 h 1733622"/>
              <a:gd name="connsiteX75" fmla="*/ 2286485 w 3210409"/>
              <a:gd name="connsiteY75" fmla="*/ 1711326 h 1733622"/>
              <a:gd name="connsiteX76" fmla="*/ 2264259 w 3210409"/>
              <a:gd name="connsiteY76" fmla="*/ 1708150 h 1733622"/>
              <a:gd name="connsiteX77" fmla="*/ 2226159 w 3210409"/>
              <a:gd name="connsiteY77" fmla="*/ 1685925 h 1733622"/>
              <a:gd name="connsiteX78" fmla="*/ 2231716 w 3210409"/>
              <a:gd name="connsiteY78" fmla="*/ 1668463 h 1733622"/>
              <a:gd name="connsiteX79" fmla="*/ 2207109 w 3210409"/>
              <a:gd name="connsiteY79" fmla="*/ 1657350 h 1733622"/>
              <a:gd name="connsiteX80" fmla="*/ 2188059 w 3210409"/>
              <a:gd name="connsiteY80" fmla="*/ 1647825 h 1733622"/>
              <a:gd name="connsiteX81" fmla="*/ 2194409 w 3210409"/>
              <a:gd name="connsiteY81" fmla="*/ 1631950 h 1733622"/>
              <a:gd name="connsiteX82" fmla="*/ 2213459 w 3210409"/>
              <a:gd name="connsiteY82" fmla="*/ 1616075 h 1733622"/>
              <a:gd name="connsiteX83" fmla="*/ 2194409 w 3210409"/>
              <a:gd name="connsiteY83" fmla="*/ 1606550 h 1733622"/>
              <a:gd name="connsiteX84" fmla="*/ 2200759 w 3210409"/>
              <a:gd name="connsiteY84" fmla="*/ 1593850 h 1733622"/>
              <a:gd name="connsiteX85" fmla="*/ 2169009 w 3210409"/>
              <a:gd name="connsiteY85" fmla="*/ 1587500 h 1733622"/>
              <a:gd name="connsiteX86" fmla="*/ 2134084 w 3210409"/>
              <a:gd name="connsiteY86" fmla="*/ 1562100 h 1733622"/>
              <a:gd name="connsiteX87" fmla="*/ 2073759 w 3210409"/>
              <a:gd name="connsiteY87" fmla="*/ 1527175 h 1733622"/>
              <a:gd name="connsiteX88" fmla="*/ 2054709 w 3210409"/>
              <a:gd name="connsiteY88" fmla="*/ 1527175 h 1733622"/>
              <a:gd name="connsiteX89" fmla="*/ 2080903 w 3210409"/>
              <a:gd name="connsiteY89" fmla="*/ 1579563 h 1733622"/>
              <a:gd name="connsiteX90" fmla="*/ 2042009 w 3210409"/>
              <a:gd name="connsiteY90" fmla="*/ 1593850 h 1733622"/>
              <a:gd name="connsiteX91" fmla="*/ 2029309 w 3210409"/>
              <a:gd name="connsiteY91" fmla="*/ 1616075 h 1733622"/>
              <a:gd name="connsiteX92" fmla="*/ 2007084 w 3210409"/>
              <a:gd name="connsiteY92" fmla="*/ 1612900 h 1733622"/>
              <a:gd name="connsiteX93" fmla="*/ 1978509 w 3210409"/>
              <a:gd name="connsiteY93" fmla="*/ 1571625 h 1733622"/>
              <a:gd name="connsiteX94" fmla="*/ 1962634 w 3210409"/>
              <a:gd name="connsiteY94" fmla="*/ 1536700 h 1733622"/>
              <a:gd name="connsiteX95" fmla="*/ 1918184 w 3210409"/>
              <a:gd name="connsiteY95" fmla="*/ 1517650 h 1733622"/>
              <a:gd name="connsiteX96" fmla="*/ 1918184 w 3210409"/>
              <a:gd name="connsiteY96" fmla="*/ 1501775 h 1733622"/>
              <a:gd name="connsiteX97" fmla="*/ 1949141 w 3210409"/>
              <a:gd name="connsiteY97" fmla="*/ 1470025 h 1733622"/>
              <a:gd name="connsiteX98" fmla="*/ 1943584 w 3210409"/>
              <a:gd name="connsiteY98" fmla="*/ 1425575 h 1733622"/>
              <a:gd name="connsiteX99" fmla="*/ 1921359 w 3210409"/>
              <a:gd name="connsiteY99" fmla="*/ 1425575 h 1733622"/>
              <a:gd name="connsiteX100" fmla="*/ 1905484 w 3210409"/>
              <a:gd name="connsiteY100" fmla="*/ 1435100 h 1733622"/>
              <a:gd name="connsiteX101" fmla="*/ 1867384 w 3210409"/>
              <a:gd name="connsiteY101" fmla="*/ 1412875 h 1733622"/>
              <a:gd name="connsiteX102" fmla="*/ 1829284 w 3210409"/>
              <a:gd name="connsiteY102" fmla="*/ 1384300 h 1733622"/>
              <a:gd name="connsiteX103" fmla="*/ 1813409 w 3210409"/>
              <a:gd name="connsiteY103" fmla="*/ 1377950 h 1733622"/>
              <a:gd name="connsiteX104" fmla="*/ 1781659 w 3210409"/>
              <a:gd name="connsiteY104" fmla="*/ 1365250 h 1733622"/>
              <a:gd name="connsiteX105" fmla="*/ 1749115 w 3210409"/>
              <a:gd name="connsiteY105" fmla="*/ 1346994 h 1733622"/>
              <a:gd name="connsiteX106" fmla="*/ 1717366 w 3210409"/>
              <a:gd name="connsiteY106" fmla="*/ 1320800 h 1733622"/>
              <a:gd name="connsiteX107" fmla="*/ 1695934 w 3210409"/>
              <a:gd name="connsiteY107" fmla="*/ 1336675 h 1733622"/>
              <a:gd name="connsiteX108" fmla="*/ 1680059 w 3210409"/>
              <a:gd name="connsiteY108" fmla="*/ 1343025 h 1733622"/>
              <a:gd name="connsiteX109" fmla="*/ 1645134 w 3210409"/>
              <a:gd name="connsiteY109" fmla="*/ 1343025 h 1733622"/>
              <a:gd name="connsiteX110" fmla="*/ 1622909 w 3210409"/>
              <a:gd name="connsiteY110" fmla="*/ 1314450 h 1733622"/>
              <a:gd name="connsiteX111" fmla="*/ 1598304 w 3210409"/>
              <a:gd name="connsiteY111" fmla="*/ 1294606 h 1733622"/>
              <a:gd name="connsiteX112" fmla="*/ 1578459 w 3210409"/>
              <a:gd name="connsiteY112" fmla="*/ 1295400 h 1733622"/>
              <a:gd name="connsiteX113" fmla="*/ 1562584 w 3210409"/>
              <a:gd name="connsiteY113" fmla="*/ 1301750 h 1733622"/>
              <a:gd name="connsiteX114" fmla="*/ 1578459 w 3210409"/>
              <a:gd name="connsiteY114" fmla="*/ 1330325 h 1733622"/>
              <a:gd name="connsiteX115" fmla="*/ 1553059 w 3210409"/>
              <a:gd name="connsiteY115" fmla="*/ 1333500 h 1733622"/>
              <a:gd name="connsiteX116" fmla="*/ 1486384 w 3210409"/>
              <a:gd name="connsiteY116" fmla="*/ 1352550 h 1733622"/>
              <a:gd name="connsiteX117" fmla="*/ 1435584 w 3210409"/>
              <a:gd name="connsiteY117" fmla="*/ 1355725 h 1733622"/>
              <a:gd name="connsiteX118" fmla="*/ 1410184 w 3210409"/>
              <a:gd name="connsiteY118" fmla="*/ 1393825 h 1733622"/>
              <a:gd name="connsiteX119" fmla="*/ 1386373 w 3210409"/>
              <a:gd name="connsiteY119" fmla="*/ 1392238 h 1733622"/>
              <a:gd name="connsiteX120" fmla="*/ 1372084 w 3210409"/>
              <a:gd name="connsiteY120" fmla="*/ 1406525 h 1733622"/>
              <a:gd name="connsiteX121" fmla="*/ 1359384 w 3210409"/>
              <a:gd name="connsiteY121" fmla="*/ 1387475 h 1733622"/>
              <a:gd name="connsiteX122" fmla="*/ 1254609 w 3210409"/>
              <a:gd name="connsiteY122" fmla="*/ 1419225 h 1733622"/>
              <a:gd name="connsiteX123" fmla="*/ 1200635 w 3210409"/>
              <a:gd name="connsiteY123" fmla="*/ 1425575 h 1733622"/>
              <a:gd name="connsiteX124" fmla="*/ 1165709 w 3210409"/>
              <a:gd name="connsiteY124" fmla="*/ 1450975 h 1733622"/>
              <a:gd name="connsiteX125" fmla="*/ 1153009 w 3210409"/>
              <a:gd name="connsiteY125" fmla="*/ 1492250 h 1733622"/>
              <a:gd name="connsiteX126" fmla="*/ 1127609 w 3210409"/>
              <a:gd name="connsiteY126" fmla="*/ 1460500 h 1733622"/>
              <a:gd name="connsiteX127" fmla="*/ 1114909 w 3210409"/>
              <a:gd name="connsiteY127" fmla="*/ 1438275 h 1733622"/>
              <a:gd name="connsiteX128" fmla="*/ 1102209 w 3210409"/>
              <a:gd name="connsiteY128" fmla="*/ 1425575 h 1733622"/>
              <a:gd name="connsiteX129" fmla="*/ 1076809 w 3210409"/>
              <a:gd name="connsiteY129" fmla="*/ 1428750 h 1733622"/>
              <a:gd name="connsiteX130" fmla="*/ 1054584 w 3210409"/>
              <a:gd name="connsiteY130" fmla="*/ 1428750 h 1733622"/>
              <a:gd name="connsiteX131" fmla="*/ 1032359 w 3210409"/>
              <a:gd name="connsiteY131" fmla="*/ 1400175 h 1733622"/>
              <a:gd name="connsiteX132" fmla="*/ 994259 w 3210409"/>
              <a:gd name="connsiteY132" fmla="*/ 1397000 h 1733622"/>
              <a:gd name="connsiteX133" fmla="*/ 978384 w 3210409"/>
              <a:gd name="connsiteY133" fmla="*/ 1412875 h 1733622"/>
              <a:gd name="connsiteX134" fmla="*/ 965684 w 3210409"/>
              <a:gd name="connsiteY134" fmla="*/ 1422400 h 1733622"/>
              <a:gd name="connsiteX135" fmla="*/ 959334 w 3210409"/>
              <a:gd name="connsiteY135" fmla="*/ 1457325 h 1733622"/>
              <a:gd name="connsiteX136" fmla="*/ 933934 w 3210409"/>
              <a:gd name="connsiteY136" fmla="*/ 1476375 h 1733622"/>
              <a:gd name="connsiteX137" fmla="*/ 908534 w 3210409"/>
              <a:gd name="connsiteY137" fmla="*/ 1485900 h 1733622"/>
              <a:gd name="connsiteX138" fmla="*/ 895834 w 3210409"/>
              <a:gd name="connsiteY138" fmla="*/ 1498600 h 1733622"/>
              <a:gd name="connsiteX139" fmla="*/ 883134 w 3210409"/>
              <a:gd name="connsiteY139" fmla="*/ 1485900 h 1733622"/>
              <a:gd name="connsiteX140" fmla="*/ 879959 w 3210409"/>
              <a:gd name="connsiteY140" fmla="*/ 1466850 h 1733622"/>
              <a:gd name="connsiteX141" fmla="*/ 851384 w 3210409"/>
              <a:gd name="connsiteY141" fmla="*/ 1466850 h 1733622"/>
              <a:gd name="connsiteX142" fmla="*/ 848209 w 3210409"/>
              <a:gd name="connsiteY142" fmla="*/ 1438275 h 1733622"/>
              <a:gd name="connsiteX143" fmla="*/ 822809 w 3210409"/>
              <a:gd name="connsiteY143" fmla="*/ 1416050 h 1733622"/>
              <a:gd name="connsiteX144" fmla="*/ 797409 w 3210409"/>
              <a:gd name="connsiteY144" fmla="*/ 1371600 h 1733622"/>
              <a:gd name="connsiteX145" fmla="*/ 787884 w 3210409"/>
              <a:gd name="connsiteY145" fmla="*/ 1349375 h 1733622"/>
              <a:gd name="connsiteX146" fmla="*/ 749784 w 3210409"/>
              <a:gd name="connsiteY146" fmla="*/ 1358900 h 1733622"/>
              <a:gd name="connsiteX147" fmla="*/ 708509 w 3210409"/>
              <a:gd name="connsiteY147" fmla="*/ 1397000 h 1733622"/>
              <a:gd name="connsiteX148" fmla="*/ 676759 w 3210409"/>
              <a:gd name="connsiteY148" fmla="*/ 1403350 h 1733622"/>
              <a:gd name="connsiteX149" fmla="*/ 625959 w 3210409"/>
              <a:gd name="connsiteY149" fmla="*/ 1412875 h 1733622"/>
              <a:gd name="connsiteX150" fmla="*/ 645009 w 3210409"/>
              <a:gd name="connsiteY150" fmla="*/ 1425575 h 1733622"/>
              <a:gd name="connsiteX151" fmla="*/ 670409 w 3210409"/>
              <a:gd name="connsiteY151" fmla="*/ 1441450 h 1733622"/>
              <a:gd name="connsiteX152" fmla="*/ 635484 w 3210409"/>
              <a:gd name="connsiteY152" fmla="*/ 1460500 h 1733622"/>
              <a:gd name="connsiteX153" fmla="*/ 616434 w 3210409"/>
              <a:gd name="connsiteY153" fmla="*/ 1438275 h 1733622"/>
              <a:gd name="connsiteX154" fmla="*/ 591034 w 3210409"/>
              <a:gd name="connsiteY154" fmla="*/ 1431925 h 1733622"/>
              <a:gd name="connsiteX155" fmla="*/ 559284 w 3210409"/>
              <a:gd name="connsiteY155" fmla="*/ 1435100 h 1733622"/>
              <a:gd name="connsiteX156" fmla="*/ 556109 w 3210409"/>
              <a:gd name="connsiteY156" fmla="*/ 1419225 h 1733622"/>
              <a:gd name="connsiteX157" fmla="*/ 514834 w 3210409"/>
              <a:gd name="connsiteY157" fmla="*/ 1422400 h 1733622"/>
              <a:gd name="connsiteX158" fmla="*/ 483084 w 3210409"/>
              <a:gd name="connsiteY158" fmla="*/ 1431925 h 1733622"/>
              <a:gd name="connsiteX159" fmla="*/ 457684 w 3210409"/>
              <a:gd name="connsiteY159" fmla="*/ 1431925 h 1733622"/>
              <a:gd name="connsiteX160" fmla="*/ 425934 w 3210409"/>
              <a:gd name="connsiteY160" fmla="*/ 1431925 h 1733622"/>
              <a:gd name="connsiteX161" fmla="*/ 381484 w 3210409"/>
              <a:gd name="connsiteY161" fmla="*/ 1419225 h 1733622"/>
              <a:gd name="connsiteX162" fmla="*/ 343384 w 3210409"/>
              <a:gd name="connsiteY162" fmla="*/ 1428750 h 1733622"/>
              <a:gd name="connsiteX163" fmla="*/ 295759 w 3210409"/>
              <a:gd name="connsiteY163" fmla="*/ 1450975 h 1733622"/>
              <a:gd name="connsiteX164" fmla="*/ 254484 w 3210409"/>
              <a:gd name="connsiteY164" fmla="*/ 1466850 h 1733622"/>
              <a:gd name="connsiteX165" fmla="*/ 203684 w 3210409"/>
              <a:gd name="connsiteY165" fmla="*/ 1489075 h 1733622"/>
              <a:gd name="connsiteX166" fmla="*/ 143359 w 3210409"/>
              <a:gd name="connsiteY166" fmla="*/ 1517650 h 1733622"/>
              <a:gd name="connsiteX167" fmla="*/ 162409 w 3210409"/>
              <a:gd name="connsiteY167" fmla="*/ 1581150 h 1733622"/>
              <a:gd name="connsiteX168" fmla="*/ 127484 w 3210409"/>
              <a:gd name="connsiteY168" fmla="*/ 1562100 h 1733622"/>
              <a:gd name="connsiteX169" fmla="*/ 86209 w 3210409"/>
              <a:gd name="connsiteY169" fmla="*/ 1552575 h 1733622"/>
              <a:gd name="connsiteX170" fmla="*/ 83034 w 3210409"/>
              <a:gd name="connsiteY170" fmla="*/ 1530350 h 1733622"/>
              <a:gd name="connsiteX171" fmla="*/ 73509 w 3210409"/>
              <a:gd name="connsiteY171" fmla="*/ 1473200 h 1733622"/>
              <a:gd name="connsiteX172" fmla="*/ 57634 w 3210409"/>
              <a:gd name="connsiteY172" fmla="*/ 1463675 h 1733622"/>
              <a:gd name="connsiteX173" fmla="*/ 57634 w 3210409"/>
              <a:gd name="connsiteY173" fmla="*/ 1438275 h 1733622"/>
              <a:gd name="connsiteX174" fmla="*/ 76684 w 3210409"/>
              <a:gd name="connsiteY174" fmla="*/ 1397000 h 1733622"/>
              <a:gd name="connsiteX175" fmla="*/ 86209 w 3210409"/>
              <a:gd name="connsiteY175" fmla="*/ 1362075 h 1733622"/>
              <a:gd name="connsiteX176" fmla="*/ 70334 w 3210409"/>
              <a:gd name="connsiteY176" fmla="*/ 1339850 h 1733622"/>
              <a:gd name="connsiteX177" fmla="*/ 41759 w 3210409"/>
              <a:gd name="connsiteY177" fmla="*/ 1323975 h 1733622"/>
              <a:gd name="connsiteX178" fmla="*/ 19534 w 3210409"/>
              <a:gd name="connsiteY178" fmla="*/ 1263650 h 1733622"/>
              <a:gd name="connsiteX179" fmla="*/ 13184 w 3210409"/>
              <a:gd name="connsiteY179" fmla="*/ 1235075 h 1733622"/>
              <a:gd name="connsiteX180" fmla="*/ 484 w 3210409"/>
              <a:gd name="connsiteY180" fmla="*/ 1200150 h 1733622"/>
              <a:gd name="connsiteX181" fmla="*/ 3659 w 3210409"/>
              <a:gd name="connsiteY181" fmla="*/ 1171575 h 1733622"/>
              <a:gd name="connsiteX182" fmla="*/ 13184 w 3210409"/>
              <a:gd name="connsiteY182" fmla="*/ 1155700 h 1733622"/>
              <a:gd name="connsiteX183" fmla="*/ 13184 w 3210409"/>
              <a:gd name="connsiteY183" fmla="*/ 1130300 h 1733622"/>
              <a:gd name="connsiteX184" fmla="*/ 32234 w 3210409"/>
              <a:gd name="connsiteY184" fmla="*/ 1092200 h 1733622"/>
              <a:gd name="connsiteX185" fmla="*/ 25884 w 3210409"/>
              <a:gd name="connsiteY185" fmla="*/ 1057275 h 1733622"/>
              <a:gd name="connsiteX186" fmla="*/ 16359 w 3210409"/>
              <a:gd name="connsiteY186" fmla="*/ 1028700 h 1733622"/>
              <a:gd name="connsiteX187" fmla="*/ 35409 w 3210409"/>
              <a:gd name="connsiteY187" fmla="*/ 1016000 h 1733622"/>
              <a:gd name="connsiteX188" fmla="*/ 67159 w 3210409"/>
              <a:gd name="connsiteY188" fmla="*/ 977900 h 1733622"/>
              <a:gd name="connsiteX189" fmla="*/ 83034 w 3210409"/>
              <a:gd name="connsiteY189" fmla="*/ 965200 h 1733622"/>
              <a:gd name="connsiteX190" fmla="*/ 102084 w 3210409"/>
              <a:gd name="connsiteY190" fmla="*/ 920750 h 1733622"/>
              <a:gd name="connsiteX191" fmla="*/ 111609 w 3210409"/>
              <a:gd name="connsiteY191" fmla="*/ 895350 h 1733622"/>
              <a:gd name="connsiteX192" fmla="*/ 95734 w 3210409"/>
              <a:gd name="connsiteY192" fmla="*/ 796925 h 1733622"/>
              <a:gd name="connsiteX193" fmla="*/ 114784 w 3210409"/>
              <a:gd name="connsiteY193" fmla="*/ 758825 h 1733622"/>
              <a:gd name="connsiteX194" fmla="*/ 137009 w 3210409"/>
              <a:gd name="connsiteY194" fmla="*/ 749300 h 1733622"/>
              <a:gd name="connsiteX195" fmla="*/ 159234 w 3210409"/>
              <a:gd name="connsiteY195" fmla="*/ 752475 h 1733622"/>
              <a:gd name="connsiteX196" fmla="*/ 184634 w 3210409"/>
              <a:gd name="connsiteY196" fmla="*/ 765175 h 1733622"/>
              <a:gd name="connsiteX197" fmla="*/ 203684 w 3210409"/>
              <a:gd name="connsiteY197" fmla="*/ 774700 h 1733622"/>
              <a:gd name="connsiteX198" fmla="*/ 244959 w 3210409"/>
              <a:gd name="connsiteY198" fmla="*/ 774700 h 1733622"/>
              <a:gd name="connsiteX199" fmla="*/ 273534 w 3210409"/>
              <a:gd name="connsiteY199" fmla="*/ 771525 h 1733622"/>
              <a:gd name="connsiteX200" fmla="*/ 273534 w 3210409"/>
              <a:gd name="connsiteY200" fmla="*/ 749300 h 1733622"/>
              <a:gd name="connsiteX201" fmla="*/ 260834 w 3210409"/>
              <a:gd name="connsiteY201" fmla="*/ 736600 h 1733622"/>
              <a:gd name="connsiteX202" fmla="*/ 279884 w 3210409"/>
              <a:gd name="connsiteY202" fmla="*/ 717550 h 1733622"/>
              <a:gd name="connsiteX203" fmla="*/ 314809 w 3210409"/>
              <a:gd name="connsiteY203" fmla="*/ 704850 h 1733622"/>
              <a:gd name="connsiteX204" fmla="*/ 327509 w 3210409"/>
              <a:gd name="connsiteY204" fmla="*/ 695325 h 1733622"/>
              <a:gd name="connsiteX205" fmla="*/ 340209 w 3210409"/>
              <a:gd name="connsiteY205" fmla="*/ 676275 h 1733622"/>
              <a:gd name="connsiteX206" fmla="*/ 343384 w 3210409"/>
              <a:gd name="connsiteY206" fmla="*/ 631825 h 1733622"/>
              <a:gd name="connsiteX207" fmla="*/ 333859 w 3210409"/>
              <a:gd name="connsiteY207" fmla="*/ 619125 h 1733622"/>
              <a:gd name="connsiteX208" fmla="*/ 311634 w 3210409"/>
              <a:gd name="connsiteY208" fmla="*/ 600075 h 1733622"/>
              <a:gd name="connsiteX209" fmla="*/ 308459 w 3210409"/>
              <a:gd name="connsiteY209" fmla="*/ 571500 h 1733622"/>
              <a:gd name="connsiteX210" fmla="*/ 327509 w 3210409"/>
              <a:gd name="connsiteY210" fmla="*/ 549275 h 1733622"/>
              <a:gd name="connsiteX211" fmla="*/ 359259 w 3210409"/>
              <a:gd name="connsiteY211" fmla="*/ 549275 h 1733622"/>
              <a:gd name="connsiteX212" fmla="*/ 365609 w 3210409"/>
              <a:gd name="connsiteY212" fmla="*/ 498475 h 1733622"/>
              <a:gd name="connsiteX213" fmla="*/ 384659 w 3210409"/>
              <a:gd name="connsiteY213" fmla="*/ 466725 h 1733622"/>
              <a:gd name="connsiteX214" fmla="*/ 394184 w 3210409"/>
              <a:gd name="connsiteY214" fmla="*/ 438150 h 1733622"/>
              <a:gd name="connsiteX215" fmla="*/ 413234 w 3210409"/>
              <a:gd name="connsiteY215" fmla="*/ 425450 h 1733622"/>
              <a:gd name="connsiteX216" fmla="*/ 403709 w 3210409"/>
              <a:gd name="connsiteY216" fmla="*/ 400050 h 1733622"/>
              <a:gd name="connsiteX217" fmla="*/ 384659 w 3210409"/>
              <a:gd name="connsiteY217" fmla="*/ 387350 h 1733622"/>
              <a:gd name="connsiteX218" fmla="*/ 410059 w 3210409"/>
              <a:gd name="connsiteY218" fmla="*/ 371475 h 1733622"/>
              <a:gd name="connsiteX219" fmla="*/ 410059 w 3210409"/>
              <a:gd name="connsiteY219" fmla="*/ 342900 h 1733622"/>
              <a:gd name="connsiteX0" fmla="*/ 2934184 w 3210409"/>
              <a:gd name="connsiteY0" fmla="*/ 0 h 1733622"/>
              <a:gd name="connsiteX1" fmla="*/ 2975459 w 3210409"/>
              <a:gd name="connsiteY1" fmla="*/ 33337 h 1733622"/>
              <a:gd name="connsiteX2" fmla="*/ 3016734 w 3210409"/>
              <a:gd name="connsiteY2" fmla="*/ 107950 h 1733622"/>
              <a:gd name="connsiteX3" fmla="*/ 3087378 w 3210409"/>
              <a:gd name="connsiteY3" fmla="*/ 118269 h 1733622"/>
              <a:gd name="connsiteX4" fmla="*/ 3134209 w 3210409"/>
              <a:gd name="connsiteY4" fmla="*/ 152400 h 1733622"/>
              <a:gd name="connsiteX5" fmla="*/ 3178659 w 3210409"/>
              <a:gd name="connsiteY5" fmla="*/ 184150 h 1733622"/>
              <a:gd name="connsiteX6" fmla="*/ 3200884 w 3210409"/>
              <a:gd name="connsiteY6" fmla="*/ 215900 h 1733622"/>
              <a:gd name="connsiteX7" fmla="*/ 3194534 w 3210409"/>
              <a:gd name="connsiteY7" fmla="*/ 251619 h 1733622"/>
              <a:gd name="connsiteX8" fmla="*/ 3210409 w 3210409"/>
              <a:gd name="connsiteY8" fmla="*/ 301625 h 1733622"/>
              <a:gd name="connsiteX9" fmla="*/ 3194534 w 3210409"/>
              <a:gd name="connsiteY9" fmla="*/ 333375 h 1733622"/>
              <a:gd name="connsiteX10" fmla="*/ 3191359 w 3210409"/>
              <a:gd name="connsiteY10" fmla="*/ 374650 h 1733622"/>
              <a:gd name="connsiteX11" fmla="*/ 3207234 w 3210409"/>
              <a:gd name="connsiteY11" fmla="*/ 396875 h 1733622"/>
              <a:gd name="connsiteX12" fmla="*/ 3185803 w 3210409"/>
              <a:gd name="connsiteY12" fmla="*/ 440531 h 1733622"/>
              <a:gd name="connsiteX13" fmla="*/ 3178659 w 3210409"/>
              <a:gd name="connsiteY13" fmla="*/ 460375 h 1733622"/>
              <a:gd name="connsiteX14" fmla="*/ 3191359 w 3210409"/>
              <a:gd name="connsiteY14" fmla="*/ 527050 h 1733622"/>
              <a:gd name="connsiteX15" fmla="*/ 3184215 w 3210409"/>
              <a:gd name="connsiteY15" fmla="*/ 554831 h 1733622"/>
              <a:gd name="connsiteX16" fmla="*/ 3157228 w 3210409"/>
              <a:gd name="connsiteY16" fmla="*/ 578644 h 1733622"/>
              <a:gd name="connsiteX17" fmla="*/ 3123891 w 3210409"/>
              <a:gd name="connsiteY17" fmla="*/ 596107 h 1733622"/>
              <a:gd name="connsiteX18" fmla="*/ 3083409 w 3210409"/>
              <a:gd name="connsiteY18" fmla="*/ 609600 h 1733622"/>
              <a:gd name="connsiteX19" fmla="*/ 3064359 w 3210409"/>
              <a:gd name="connsiteY19" fmla="*/ 638175 h 1733622"/>
              <a:gd name="connsiteX20" fmla="*/ 3023084 w 3210409"/>
              <a:gd name="connsiteY20" fmla="*/ 676275 h 1733622"/>
              <a:gd name="connsiteX21" fmla="*/ 2994509 w 3210409"/>
              <a:gd name="connsiteY21" fmla="*/ 682625 h 1733622"/>
              <a:gd name="connsiteX22" fmla="*/ 2937359 w 3210409"/>
              <a:gd name="connsiteY22" fmla="*/ 673100 h 1733622"/>
              <a:gd name="connsiteX23" fmla="*/ 2896085 w 3210409"/>
              <a:gd name="connsiteY23" fmla="*/ 680244 h 1733622"/>
              <a:gd name="connsiteX24" fmla="*/ 2877034 w 3210409"/>
              <a:gd name="connsiteY24" fmla="*/ 701675 h 1733622"/>
              <a:gd name="connsiteX25" fmla="*/ 2823059 w 3210409"/>
              <a:gd name="connsiteY25" fmla="*/ 730250 h 1733622"/>
              <a:gd name="connsiteX26" fmla="*/ 2788134 w 3210409"/>
              <a:gd name="connsiteY26" fmla="*/ 746125 h 1733622"/>
              <a:gd name="connsiteX27" fmla="*/ 2756384 w 3210409"/>
              <a:gd name="connsiteY27" fmla="*/ 727075 h 1733622"/>
              <a:gd name="connsiteX28" fmla="*/ 2737334 w 3210409"/>
              <a:gd name="connsiteY28" fmla="*/ 749300 h 1733622"/>
              <a:gd name="connsiteX29" fmla="*/ 2708759 w 3210409"/>
              <a:gd name="connsiteY29" fmla="*/ 774700 h 1733622"/>
              <a:gd name="connsiteX30" fmla="*/ 2680184 w 3210409"/>
              <a:gd name="connsiteY30" fmla="*/ 758825 h 1733622"/>
              <a:gd name="connsiteX31" fmla="*/ 2661134 w 3210409"/>
              <a:gd name="connsiteY31" fmla="*/ 787400 h 1733622"/>
              <a:gd name="connsiteX32" fmla="*/ 2629384 w 3210409"/>
              <a:gd name="connsiteY32" fmla="*/ 784225 h 1733622"/>
              <a:gd name="connsiteX33" fmla="*/ 2629384 w 3210409"/>
              <a:gd name="connsiteY33" fmla="*/ 771525 h 1733622"/>
              <a:gd name="connsiteX34" fmla="*/ 2600809 w 3210409"/>
              <a:gd name="connsiteY34" fmla="*/ 771525 h 1733622"/>
              <a:gd name="connsiteX35" fmla="*/ 2581759 w 3210409"/>
              <a:gd name="connsiteY35" fmla="*/ 762000 h 1733622"/>
              <a:gd name="connsiteX36" fmla="*/ 2559534 w 3210409"/>
              <a:gd name="connsiteY36" fmla="*/ 768350 h 1733622"/>
              <a:gd name="connsiteX37" fmla="*/ 2492859 w 3210409"/>
              <a:gd name="connsiteY37" fmla="*/ 803275 h 1733622"/>
              <a:gd name="connsiteX38" fmla="*/ 2472223 w 3210409"/>
              <a:gd name="connsiteY38" fmla="*/ 813594 h 1733622"/>
              <a:gd name="connsiteX39" fmla="*/ 2470634 w 3210409"/>
              <a:gd name="connsiteY39" fmla="*/ 841375 h 1733622"/>
              <a:gd name="connsiteX40" fmla="*/ 2432534 w 3210409"/>
              <a:gd name="connsiteY40" fmla="*/ 863600 h 1733622"/>
              <a:gd name="connsiteX41" fmla="*/ 2413484 w 3210409"/>
              <a:gd name="connsiteY41" fmla="*/ 879475 h 1733622"/>
              <a:gd name="connsiteX42" fmla="*/ 2410309 w 3210409"/>
              <a:gd name="connsiteY42" fmla="*/ 904875 h 1733622"/>
              <a:gd name="connsiteX43" fmla="*/ 2365859 w 3210409"/>
              <a:gd name="connsiteY43" fmla="*/ 908050 h 1733622"/>
              <a:gd name="connsiteX44" fmla="*/ 2362684 w 3210409"/>
              <a:gd name="connsiteY44" fmla="*/ 946150 h 1733622"/>
              <a:gd name="connsiteX45" fmla="*/ 2349984 w 3210409"/>
              <a:gd name="connsiteY45" fmla="*/ 971550 h 1733622"/>
              <a:gd name="connsiteX46" fmla="*/ 2330934 w 3210409"/>
              <a:gd name="connsiteY46" fmla="*/ 981075 h 1733622"/>
              <a:gd name="connsiteX47" fmla="*/ 2296009 w 3210409"/>
              <a:gd name="connsiteY47" fmla="*/ 981075 h 1733622"/>
              <a:gd name="connsiteX48" fmla="*/ 2286484 w 3210409"/>
              <a:gd name="connsiteY48" fmla="*/ 1012825 h 1733622"/>
              <a:gd name="connsiteX49" fmla="*/ 2267434 w 3210409"/>
              <a:gd name="connsiteY49" fmla="*/ 1031875 h 1733622"/>
              <a:gd name="connsiteX50" fmla="*/ 2238859 w 3210409"/>
              <a:gd name="connsiteY50" fmla="*/ 1050925 h 1733622"/>
              <a:gd name="connsiteX51" fmla="*/ 2238859 w 3210409"/>
              <a:gd name="connsiteY51" fmla="*/ 1069975 h 1733622"/>
              <a:gd name="connsiteX52" fmla="*/ 2287278 w 3210409"/>
              <a:gd name="connsiteY52" fmla="*/ 1117600 h 1733622"/>
              <a:gd name="connsiteX53" fmla="*/ 2305534 w 3210409"/>
              <a:gd name="connsiteY53" fmla="*/ 1165225 h 1733622"/>
              <a:gd name="connsiteX54" fmla="*/ 2311884 w 3210409"/>
              <a:gd name="connsiteY54" fmla="*/ 1187450 h 1733622"/>
              <a:gd name="connsiteX55" fmla="*/ 2302359 w 3210409"/>
              <a:gd name="connsiteY55" fmla="*/ 1193800 h 1733622"/>
              <a:gd name="connsiteX56" fmla="*/ 2334109 w 3210409"/>
              <a:gd name="connsiteY56" fmla="*/ 1209675 h 1733622"/>
              <a:gd name="connsiteX57" fmla="*/ 2355540 w 3210409"/>
              <a:gd name="connsiteY57" fmla="*/ 1285875 h 1733622"/>
              <a:gd name="connsiteX58" fmla="*/ 2362685 w 3210409"/>
              <a:gd name="connsiteY58" fmla="*/ 1323181 h 1733622"/>
              <a:gd name="connsiteX59" fmla="*/ 2359509 w 3210409"/>
              <a:gd name="connsiteY59" fmla="*/ 1350168 h 1733622"/>
              <a:gd name="connsiteX60" fmla="*/ 2388084 w 3210409"/>
              <a:gd name="connsiteY60" fmla="*/ 1364457 h 1733622"/>
              <a:gd name="connsiteX61" fmla="*/ 2423009 w 3210409"/>
              <a:gd name="connsiteY61" fmla="*/ 1406525 h 1733622"/>
              <a:gd name="connsiteX62" fmla="*/ 2436503 w 3210409"/>
              <a:gd name="connsiteY62" fmla="*/ 1435100 h 1733622"/>
              <a:gd name="connsiteX63" fmla="*/ 2492859 w 3210409"/>
              <a:gd name="connsiteY63" fmla="*/ 1473200 h 1733622"/>
              <a:gd name="connsiteX64" fmla="*/ 2508734 w 3210409"/>
              <a:gd name="connsiteY64" fmla="*/ 1506537 h 1733622"/>
              <a:gd name="connsiteX65" fmla="*/ 2496034 w 3210409"/>
              <a:gd name="connsiteY65" fmla="*/ 1562100 h 1733622"/>
              <a:gd name="connsiteX66" fmla="*/ 2522229 w 3210409"/>
              <a:gd name="connsiteY66" fmla="*/ 1566069 h 1733622"/>
              <a:gd name="connsiteX67" fmla="*/ 2542865 w 3210409"/>
              <a:gd name="connsiteY67" fmla="*/ 1601787 h 1733622"/>
              <a:gd name="connsiteX68" fmla="*/ 2550804 w 3210409"/>
              <a:gd name="connsiteY68" fmla="*/ 1680369 h 1733622"/>
              <a:gd name="connsiteX69" fmla="*/ 2488096 w 3210409"/>
              <a:gd name="connsiteY69" fmla="*/ 1715294 h 1733622"/>
              <a:gd name="connsiteX70" fmla="*/ 2467460 w 3210409"/>
              <a:gd name="connsiteY70" fmla="*/ 1723232 h 1733622"/>
              <a:gd name="connsiteX71" fmla="*/ 2457934 w 3210409"/>
              <a:gd name="connsiteY71" fmla="*/ 1733550 h 1733622"/>
              <a:gd name="connsiteX72" fmla="*/ 2378559 w 3210409"/>
              <a:gd name="connsiteY72" fmla="*/ 1717675 h 1733622"/>
              <a:gd name="connsiteX73" fmla="*/ 2318234 w 3210409"/>
              <a:gd name="connsiteY73" fmla="*/ 1711325 h 1733622"/>
              <a:gd name="connsiteX74" fmla="*/ 2305534 w 3210409"/>
              <a:gd name="connsiteY74" fmla="*/ 1730375 h 1733622"/>
              <a:gd name="connsiteX75" fmla="*/ 2286485 w 3210409"/>
              <a:gd name="connsiteY75" fmla="*/ 1711326 h 1733622"/>
              <a:gd name="connsiteX76" fmla="*/ 2264259 w 3210409"/>
              <a:gd name="connsiteY76" fmla="*/ 1708150 h 1733622"/>
              <a:gd name="connsiteX77" fmla="*/ 2226159 w 3210409"/>
              <a:gd name="connsiteY77" fmla="*/ 1685925 h 1733622"/>
              <a:gd name="connsiteX78" fmla="*/ 2231716 w 3210409"/>
              <a:gd name="connsiteY78" fmla="*/ 1668463 h 1733622"/>
              <a:gd name="connsiteX79" fmla="*/ 2207109 w 3210409"/>
              <a:gd name="connsiteY79" fmla="*/ 1657350 h 1733622"/>
              <a:gd name="connsiteX80" fmla="*/ 2188059 w 3210409"/>
              <a:gd name="connsiteY80" fmla="*/ 1647825 h 1733622"/>
              <a:gd name="connsiteX81" fmla="*/ 2194409 w 3210409"/>
              <a:gd name="connsiteY81" fmla="*/ 1631950 h 1733622"/>
              <a:gd name="connsiteX82" fmla="*/ 2213459 w 3210409"/>
              <a:gd name="connsiteY82" fmla="*/ 1616075 h 1733622"/>
              <a:gd name="connsiteX83" fmla="*/ 2194409 w 3210409"/>
              <a:gd name="connsiteY83" fmla="*/ 1606550 h 1733622"/>
              <a:gd name="connsiteX84" fmla="*/ 2200759 w 3210409"/>
              <a:gd name="connsiteY84" fmla="*/ 1593850 h 1733622"/>
              <a:gd name="connsiteX85" fmla="*/ 2169009 w 3210409"/>
              <a:gd name="connsiteY85" fmla="*/ 1587500 h 1733622"/>
              <a:gd name="connsiteX86" fmla="*/ 2134084 w 3210409"/>
              <a:gd name="connsiteY86" fmla="*/ 1562100 h 1733622"/>
              <a:gd name="connsiteX87" fmla="*/ 2073759 w 3210409"/>
              <a:gd name="connsiteY87" fmla="*/ 1527175 h 1733622"/>
              <a:gd name="connsiteX88" fmla="*/ 2054709 w 3210409"/>
              <a:gd name="connsiteY88" fmla="*/ 1527175 h 1733622"/>
              <a:gd name="connsiteX89" fmla="*/ 2080903 w 3210409"/>
              <a:gd name="connsiteY89" fmla="*/ 1579563 h 1733622"/>
              <a:gd name="connsiteX90" fmla="*/ 2042009 w 3210409"/>
              <a:gd name="connsiteY90" fmla="*/ 1593850 h 1733622"/>
              <a:gd name="connsiteX91" fmla="*/ 2029309 w 3210409"/>
              <a:gd name="connsiteY91" fmla="*/ 1616075 h 1733622"/>
              <a:gd name="connsiteX92" fmla="*/ 2007084 w 3210409"/>
              <a:gd name="connsiteY92" fmla="*/ 1612900 h 1733622"/>
              <a:gd name="connsiteX93" fmla="*/ 1978509 w 3210409"/>
              <a:gd name="connsiteY93" fmla="*/ 1571625 h 1733622"/>
              <a:gd name="connsiteX94" fmla="*/ 1962634 w 3210409"/>
              <a:gd name="connsiteY94" fmla="*/ 1536700 h 1733622"/>
              <a:gd name="connsiteX95" fmla="*/ 1918184 w 3210409"/>
              <a:gd name="connsiteY95" fmla="*/ 1517650 h 1733622"/>
              <a:gd name="connsiteX96" fmla="*/ 1918184 w 3210409"/>
              <a:gd name="connsiteY96" fmla="*/ 1501775 h 1733622"/>
              <a:gd name="connsiteX97" fmla="*/ 1949141 w 3210409"/>
              <a:gd name="connsiteY97" fmla="*/ 1470025 h 1733622"/>
              <a:gd name="connsiteX98" fmla="*/ 1943584 w 3210409"/>
              <a:gd name="connsiteY98" fmla="*/ 1425575 h 1733622"/>
              <a:gd name="connsiteX99" fmla="*/ 1921359 w 3210409"/>
              <a:gd name="connsiteY99" fmla="*/ 1425575 h 1733622"/>
              <a:gd name="connsiteX100" fmla="*/ 1905484 w 3210409"/>
              <a:gd name="connsiteY100" fmla="*/ 1435100 h 1733622"/>
              <a:gd name="connsiteX101" fmla="*/ 1867384 w 3210409"/>
              <a:gd name="connsiteY101" fmla="*/ 1412875 h 1733622"/>
              <a:gd name="connsiteX102" fmla="*/ 1829284 w 3210409"/>
              <a:gd name="connsiteY102" fmla="*/ 1384300 h 1733622"/>
              <a:gd name="connsiteX103" fmla="*/ 1813409 w 3210409"/>
              <a:gd name="connsiteY103" fmla="*/ 1377950 h 1733622"/>
              <a:gd name="connsiteX104" fmla="*/ 1781659 w 3210409"/>
              <a:gd name="connsiteY104" fmla="*/ 1365250 h 1733622"/>
              <a:gd name="connsiteX105" fmla="*/ 1749115 w 3210409"/>
              <a:gd name="connsiteY105" fmla="*/ 1346994 h 1733622"/>
              <a:gd name="connsiteX106" fmla="*/ 1717366 w 3210409"/>
              <a:gd name="connsiteY106" fmla="*/ 1320800 h 1733622"/>
              <a:gd name="connsiteX107" fmla="*/ 1695934 w 3210409"/>
              <a:gd name="connsiteY107" fmla="*/ 1336675 h 1733622"/>
              <a:gd name="connsiteX108" fmla="*/ 1680059 w 3210409"/>
              <a:gd name="connsiteY108" fmla="*/ 1343025 h 1733622"/>
              <a:gd name="connsiteX109" fmla="*/ 1645134 w 3210409"/>
              <a:gd name="connsiteY109" fmla="*/ 1343025 h 1733622"/>
              <a:gd name="connsiteX110" fmla="*/ 1622909 w 3210409"/>
              <a:gd name="connsiteY110" fmla="*/ 1314450 h 1733622"/>
              <a:gd name="connsiteX111" fmla="*/ 1598304 w 3210409"/>
              <a:gd name="connsiteY111" fmla="*/ 1294606 h 1733622"/>
              <a:gd name="connsiteX112" fmla="*/ 1578459 w 3210409"/>
              <a:gd name="connsiteY112" fmla="*/ 1295400 h 1733622"/>
              <a:gd name="connsiteX113" fmla="*/ 1562584 w 3210409"/>
              <a:gd name="connsiteY113" fmla="*/ 1301750 h 1733622"/>
              <a:gd name="connsiteX114" fmla="*/ 1578459 w 3210409"/>
              <a:gd name="connsiteY114" fmla="*/ 1330325 h 1733622"/>
              <a:gd name="connsiteX115" fmla="*/ 1553059 w 3210409"/>
              <a:gd name="connsiteY115" fmla="*/ 1333500 h 1733622"/>
              <a:gd name="connsiteX116" fmla="*/ 1486384 w 3210409"/>
              <a:gd name="connsiteY116" fmla="*/ 1352550 h 1733622"/>
              <a:gd name="connsiteX117" fmla="*/ 1435584 w 3210409"/>
              <a:gd name="connsiteY117" fmla="*/ 1355725 h 1733622"/>
              <a:gd name="connsiteX118" fmla="*/ 1410184 w 3210409"/>
              <a:gd name="connsiteY118" fmla="*/ 1393825 h 1733622"/>
              <a:gd name="connsiteX119" fmla="*/ 1386373 w 3210409"/>
              <a:gd name="connsiteY119" fmla="*/ 1392238 h 1733622"/>
              <a:gd name="connsiteX120" fmla="*/ 1372084 w 3210409"/>
              <a:gd name="connsiteY120" fmla="*/ 1406525 h 1733622"/>
              <a:gd name="connsiteX121" fmla="*/ 1359384 w 3210409"/>
              <a:gd name="connsiteY121" fmla="*/ 1387475 h 1733622"/>
              <a:gd name="connsiteX122" fmla="*/ 1319698 w 3210409"/>
              <a:gd name="connsiteY122" fmla="*/ 1404144 h 1733622"/>
              <a:gd name="connsiteX123" fmla="*/ 1254609 w 3210409"/>
              <a:gd name="connsiteY123" fmla="*/ 1419225 h 1733622"/>
              <a:gd name="connsiteX124" fmla="*/ 1200635 w 3210409"/>
              <a:gd name="connsiteY124" fmla="*/ 1425575 h 1733622"/>
              <a:gd name="connsiteX125" fmla="*/ 1165709 w 3210409"/>
              <a:gd name="connsiteY125" fmla="*/ 1450975 h 1733622"/>
              <a:gd name="connsiteX126" fmla="*/ 1153009 w 3210409"/>
              <a:gd name="connsiteY126" fmla="*/ 1492250 h 1733622"/>
              <a:gd name="connsiteX127" fmla="*/ 1127609 w 3210409"/>
              <a:gd name="connsiteY127" fmla="*/ 1460500 h 1733622"/>
              <a:gd name="connsiteX128" fmla="*/ 1114909 w 3210409"/>
              <a:gd name="connsiteY128" fmla="*/ 1438275 h 1733622"/>
              <a:gd name="connsiteX129" fmla="*/ 1102209 w 3210409"/>
              <a:gd name="connsiteY129" fmla="*/ 1425575 h 1733622"/>
              <a:gd name="connsiteX130" fmla="*/ 1076809 w 3210409"/>
              <a:gd name="connsiteY130" fmla="*/ 1428750 h 1733622"/>
              <a:gd name="connsiteX131" fmla="*/ 1054584 w 3210409"/>
              <a:gd name="connsiteY131" fmla="*/ 1428750 h 1733622"/>
              <a:gd name="connsiteX132" fmla="*/ 1032359 w 3210409"/>
              <a:gd name="connsiteY132" fmla="*/ 1400175 h 1733622"/>
              <a:gd name="connsiteX133" fmla="*/ 994259 w 3210409"/>
              <a:gd name="connsiteY133" fmla="*/ 1397000 h 1733622"/>
              <a:gd name="connsiteX134" fmla="*/ 978384 w 3210409"/>
              <a:gd name="connsiteY134" fmla="*/ 1412875 h 1733622"/>
              <a:gd name="connsiteX135" fmla="*/ 965684 w 3210409"/>
              <a:gd name="connsiteY135" fmla="*/ 1422400 h 1733622"/>
              <a:gd name="connsiteX136" fmla="*/ 959334 w 3210409"/>
              <a:gd name="connsiteY136" fmla="*/ 1457325 h 1733622"/>
              <a:gd name="connsiteX137" fmla="*/ 933934 w 3210409"/>
              <a:gd name="connsiteY137" fmla="*/ 1476375 h 1733622"/>
              <a:gd name="connsiteX138" fmla="*/ 908534 w 3210409"/>
              <a:gd name="connsiteY138" fmla="*/ 1485900 h 1733622"/>
              <a:gd name="connsiteX139" fmla="*/ 895834 w 3210409"/>
              <a:gd name="connsiteY139" fmla="*/ 1498600 h 1733622"/>
              <a:gd name="connsiteX140" fmla="*/ 883134 w 3210409"/>
              <a:gd name="connsiteY140" fmla="*/ 1485900 h 1733622"/>
              <a:gd name="connsiteX141" fmla="*/ 879959 w 3210409"/>
              <a:gd name="connsiteY141" fmla="*/ 1466850 h 1733622"/>
              <a:gd name="connsiteX142" fmla="*/ 851384 w 3210409"/>
              <a:gd name="connsiteY142" fmla="*/ 1466850 h 1733622"/>
              <a:gd name="connsiteX143" fmla="*/ 848209 w 3210409"/>
              <a:gd name="connsiteY143" fmla="*/ 1438275 h 1733622"/>
              <a:gd name="connsiteX144" fmla="*/ 822809 w 3210409"/>
              <a:gd name="connsiteY144" fmla="*/ 1416050 h 1733622"/>
              <a:gd name="connsiteX145" fmla="*/ 797409 w 3210409"/>
              <a:gd name="connsiteY145" fmla="*/ 1371600 h 1733622"/>
              <a:gd name="connsiteX146" fmla="*/ 787884 w 3210409"/>
              <a:gd name="connsiteY146" fmla="*/ 1349375 h 1733622"/>
              <a:gd name="connsiteX147" fmla="*/ 749784 w 3210409"/>
              <a:gd name="connsiteY147" fmla="*/ 1358900 h 1733622"/>
              <a:gd name="connsiteX148" fmla="*/ 708509 w 3210409"/>
              <a:gd name="connsiteY148" fmla="*/ 1397000 h 1733622"/>
              <a:gd name="connsiteX149" fmla="*/ 676759 w 3210409"/>
              <a:gd name="connsiteY149" fmla="*/ 1403350 h 1733622"/>
              <a:gd name="connsiteX150" fmla="*/ 625959 w 3210409"/>
              <a:gd name="connsiteY150" fmla="*/ 1412875 h 1733622"/>
              <a:gd name="connsiteX151" fmla="*/ 645009 w 3210409"/>
              <a:gd name="connsiteY151" fmla="*/ 1425575 h 1733622"/>
              <a:gd name="connsiteX152" fmla="*/ 670409 w 3210409"/>
              <a:gd name="connsiteY152" fmla="*/ 1441450 h 1733622"/>
              <a:gd name="connsiteX153" fmla="*/ 635484 w 3210409"/>
              <a:gd name="connsiteY153" fmla="*/ 1460500 h 1733622"/>
              <a:gd name="connsiteX154" fmla="*/ 616434 w 3210409"/>
              <a:gd name="connsiteY154" fmla="*/ 1438275 h 1733622"/>
              <a:gd name="connsiteX155" fmla="*/ 591034 w 3210409"/>
              <a:gd name="connsiteY155" fmla="*/ 1431925 h 1733622"/>
              <a:gd name="connsiteX156" fmla="*/ 559284 w 3210409"/>
              <a:gd name="connsiteY156" fmla="*/ 1435100 h 1733622"/>
              <a:gd name="connsiteX157" fmla="*/ 556109 w 3210409"/>
              <a:gd name="connsiteY157" fmla="*/ 1419225 h 1733622"/>
              <a:gd name="connsiteX158" fmla="*/ 514834 w 3210409"/>
              <a:gd name="connsiteY158" fmla="*/ 1422400 h 1733622"/>
              <a:gd name="connsiteX159" fmla="*/ 483084 w 3210409"/>
              <a:gd name="connsiteY159" fmla="*/ 1431925 h 1733622"/>
              <a:gd name="connsiteX160" fmla="*/ 457684 w 3210409"/>
              <a:gd name="connsiteY160" fmla="*/ 1431925 h 1733622"/>
              <a:gd name="connsiteX161" fmla="*/ 425934 w 3210409"/>
              <a:gd name="connsiteY161" fmla="*/ 1431925 h 1733622"/>
              <a:gd name="connsiteX162" fmla="*/ 381484 w 3210409"/>
              <a:gd name="connsiteY162" fmla="*/ 1419225 h 1733622"/>
              <a:gd name="connsiteX163" fmla="*/ 343384 w 3210409"/>
              <a:gd name="connsiteY163" fmla="*/ 1428750 h 1733622"/>
              <a:gd name="connsiteX164" fmla="*/ 295759 w 3210409"/>
              <a:gd name="connsiteY164" fmla="*/ 1450975 h 1733622"/>
              <a:gd name="connsiteX165" fmla="*/ 254484 w 3210409"/>
              <a:gd name="connsiteY165" fmla="*/ 1466850 h 1733622"/>
              <a:gd name="connsiteX166" fmla="*/ 203684 w 3210409"/>
              <a:gd name="connsiteY166" fmla="*/ 1489075 h 1733622"/>
              <a:gd name="connsiteX167" fmla="*/ 143359 w 3210409"/>
              <a:gd name="connsiteY167" fmla="*/ 1517650 h 1733622"/>
              <a:gd name="connsiteX168" fmla="*/ 162409 w 3210409"/>
              <a:gd name="connsiteY168" fmla="*/ 1581150 h 1733622"/>
              <a:gd name="connsiteX169" fmla="*/ 127484 w 3210409"/>
              <a:gd name="connsiteY169" fmla="*/ 1562100 h 1733622"/>
              <a:gd name="connsiteX170" fmla="*/ 86209 w 3210409"/>
              <a:gd name="connsiteY170" fmla="*/ 1552575 h 1733622"/>
              <a:gd name="connsiteX171" fmla="*/ 83034 w 3210409"/>
              <a:gd name="connsiteY171" fmla="*/ 1530350 h 1733622"/>
              <a:gd name="connsiteX172" fmla="*/ 73509 w 3210409"/>
              <a:gd name="connsiteY172" fmla="*/ 1473200 h 1733622"/>
              <a:gd name="connsiteX173" fmla="*/ 57634 w 3210409"/>
              <a:gd name="connsiteY173" fmla="*/ 1463675 h 1733622"/>
              <a:gd name="connsiteX174" fmla="*/ 57634 w 3210409"/>
              <a:gd name="connsiteY174" fmla="*/ 1438275 h 1733622"/>
              <a:gd name="connsiteX175" fmla="*/ 76684 w 3210409"/>
              <a:gd name="connsiteY175" fmla="*/ 1397000 h 1733622"/>
              <a:gd name="connsiteX176" fmla="*/ 86209 w 3210409"/>
              <a:gd name="connsiteY176" fmla="*/ 1362075 h 1733622"/>
              <a:gd name="connsiteX177" fmla="*/ 70334 w 3210409"/>
              <a:gd name="connsiteY177" fmla="*/ 1339850 h 1733622"/>
              <a:gd name="connsiteX178" fmla="*/ 41759 w 3210409"/>
              <a:gd name="connsiteY178" fmla="*/ 1323975 h 1733622"/>
              <a:gd name="connsiteX179" fmla="*/ 19534 w 3210409"/>
              <a:gd name="connsiteY179" fmla="*/ 1263650 h 1733622"/>
              <a:gd name="connsiteX180" fmla="*/ 13184 w 3210409"/>
              <a:gd name="connsiteY180" fmla="*/ 1235075 h 1733622"/>
              <a:gd name="connsiteX181" fmla="*/ 484 w 3210409"/>
              <a:gd name="connsiteY181" fmla="*/ 1200150 h 1733622"/>
              <a:gd name="connsiteX182" fmla="*/ 3659 w 3210409"/>
              <a:gd name="connsiteY182" fmla="*/ 1171575 h 1733622"/>
              <a:gd name="connsiteX183" fmla="*/ 13184 w 3210409"/>
              <a:gd name="connsiteY183" fmla="*/ 1155700 h 1733622"/>
              <a:gd name="connsiteX184" fmla="*/ 13184 w 3210409"/>
              <a:gd name="connsiteY184" fmla="*/ 1130300 h 1733622"/>
              <a:gd name="connsiteX185" fmla="*/ 32234 w 3210409"/>
              <a:gd name="connsiteY185" fmla="*/ 1092200 h 1733622"/>
              <a:gd name="connsiteX186" fmla="*/ 25884 w 3210409"/>
              <a:gd name="connsiteY186" fmla="*/ 1057275 h 1733622"/>
              <a:gd name="connsiteX187" fmla="*/ 16359 w 3210409"/>
              <a:gd name="connsiteY187" fmla="*/ 1028700 h 1733622"/>
              <a:gd name="connsiteX188" fmla="*/ 35409 w 3210409"/>
              <a:gd name="connsiteY188" fmla="*/ 1016000 h 1733622"/>
              <a:gd name="connsiteX189" fmla="*/ 67159 w 3210409"/>
              <a:gd name="connsiteY189" fmla="*/ 977900 h 1733622"/>
              <a:gd name="connsiteX190" fmla="*/ 83034 w 3210409"/>
              <a:gd name="connsiteY190" fmla="*/ 965200 h 1733622"/>
              <a:gd name="connsiteX191" fmla="*/ 102084 w 3210409"/>
              <a:gd name="connsiteY191" fmla="*/ 920750 h 1733622"/>
              <a:gd name="connsiteX192" fmla="*/ 111609 w 3210409"/>
              <a:gd name="connsiteY192" fmla="*/ 895350 h 1733622"/>
              <a:gd name="connsiteX193" fmla="*/ 95734 w 3210409"/>
              <a:gd name="connsiteY193" fmla="*/ 796925 h 1733622"/>
              <a:gd name="connsiteX194" fmla="*/ 114784 w 3210409"/>
              <a:gd name="connsiteY194" fmla="*/ 758825 h 1733622"/>
              <a:gd name="connsiteX195" fmla="*/ 137009 w 3210409"/>
              <a:gd name="connsiteY195" fmla="*/ 749300 h 1733622"/>
              <a:gd name="connsiteX196" fmla="*/ 159234 w 3210409"/>
              <a:gd name="connsiteY196" fmla="*/ 752475 h 1733622"/>
              <a:gd name="connsiteX197" fmla="*/ 184634 w 3210409"/>
              <a:gd name="connsiteY197" fmla="*/ 765175 h 1733622"/>
              <a:gd name="connsiteX198" fmla="*/ 203684 w 3210409"/>
              <a:gd name="connsiteY198" fmla="*/ 774700 h 1733622"/>
              <a:gd name="connsiteX199" fmla="*/ 244959 w 3210409"/>
              <a:gd name="connsiteY199" fmla="*/ 774700 h 1733622"/>
              <a:gd name="connsiteX200" fmla="*/ 273534 w 3210409"/>
              <a:gd name="connsiteY200" fmla="*/ 771525 h 1733622"/>
              <a:gd name="connsiteX201" fmla="*/ 273534 w 3210409"/>
              <a:gd name="connsiteY201" fmla="*/ 749300 h 1733622"/>
              <a:gd name="connsiteX202" fmla="*/ 260834 w 3210409"/>
              <a:gd name="connsiteY202" fmla="*/ 736600 h 1733622"/>
              <a:gd name="connsiteX203" fmla="*/ 279884 w 3210409"/>
              <a:gd name="connsiteY203" fmla="*/ 717550 h 1733622"/>
              <a:gd name="connsiteX204" fmla="*/ 314809 w 3210409"/>
              <a:gd name="connsiteY204" fmla="*/ 704850 h 1733622"/>
              <a:gd name="connsiteX205" fmla="*/ 327509 w 3210409"/>
              <a:gd name="connsiteY205" fmla="*/ 695325 h 1733622"/>
              <a:gd name="connsiteX206" fmla="*/ 340209 w 3210409"/>
              <a:gd name="connsiteY206" fmla="*/ 676275 h 1733622"/>
              <a:gd name="connsiteX207" fmla="*/ 343384 w 3210409"/>
              <a:gd name="connsiteY207" fmla="*/ 631825 h 1733622"/>
              <a:gd name="connsiteX208" fmla="*/ 333859 w 3210409"/>
              <a:gd name="connsiteY208" fmla="*/ 619125 h 1733622"/>
              <a:gd name="connsiteX209" fmla="*/ 311634 w 3210409"/>
              <a:gd name="connsiteY209" fmla="*/ 600075 h 1733622"/>
              <a:gd name="connsiteX210" fmla="*/ 308459 w 3210409"/>
              <a:gd name="connsiteY210" fmla="*/ 571500 h 1733622"/>
              <a:gd name="connsiteX211" fmla="*/ 327509 w 3210409"/>
              <a:gd name="connsiteY211" fmla="*/ 549275 h 1733622"/>
              <a:gd name="connsiteX212" fmla="*/ 359259 w 3210409"/>
              <a:gd name="connsiteY212" fmla="*/ 549275 h 1733622"/>
              <a:gd name="connsiteX213" fmla="*/ 365609 w 3210409"/>
              <a:gd name="connsiteY213" fmla="*/ 498475 h 1733622"/>
              <a:gd name="connsiteX214" fmla="*/ 384659 w 3210409"/>
              <a:gd name="connsiteY214" fmla="*/ 466725 h 1733622"/>
              <a:gd name="connsiteX215" fmla="*/ 394184 w 3210409"/>
              <a:gd name="connsiteY215" fmla="*/ 438150 h 1733622"/>
              <a:gd name="connsiteX216" fmla="*/ 413234 w 3210409"/>
              <a:gd name="connsiteY216" fmla="*/ 425450 h 1733622"/>
              <a:gd name="connsiteX217" fmla="*/ 403709 w 3210409"/>
              <a:gd name="connsiteY217" fmla="*/ 400050 h 1733622"/>
              <a:gd name="connsiteX218" fmla="*/ 384659 w 3210409"/>
              <a:gd name="connsiteY218" fmla="*/ 387350 h 1733622"/>
              <a:gd name="connsiteX219" fmla="*/ 410059 w 3210409"/>
              <a:gd name="connsiteY219" fmla="*/ 371475 h 1733622"/>
              <a:gd name="connsiteX220" fmla="*/ 410059 w 3210409"/>
              <a:gd name="connsiteY220" fmla="*/ 342900 h 1733622"/>
              <a:gd name="connsiteX0" fmla="*/ 2934184 w 3210409"/>
              <a:gd name="connsiteY0" fmla="*/ 0 h 1733622"/>
              <a:gd name="connsiteX1" fmla="*/ 2975459 w 3210409"/>
              <a:gd name="connsiteY1" fmla="*/ 33337 h 1733622"/>
              <a:gd name="connsiteX2" fmla="*/ 3016734 w 3210409"/>
              <a:gd name="connsiteY2" fmla="*/ 107950 h 1733622"/>
              <a:gd name="connsiteX3" fmla="*/ 3087378 w 3210409"/>
              <a:gd name="connsiteY3" fmla="*/ 118269 h 1733622"/>
              <a:gd name="connsiteX4" fmla="*/ 3134209 w 3210409"/>
              <a:gd name="connsiteY4" fmla="*/ 152400 h 1733622"/>
              <a:gd name="connsiteX5" fmla="*/ 3178659 w 3210409"/>
              <a:gd name="connsiteY5" fmla="*/ 184150 h 1733622"/>
              <a:gd name="connsiteX6" fmla="*/ 3200884 w 3210409"/>
              <a:gd name="connsiteY6" fmla="*/ 215900 h 1733622"/>
              <a:gd name="connsiteX7" fmla="*/ 3194534 w 3210409"/>
              <a:gd name="connsiteY7" fmla="*/ 251619 h 1733622"/>
              <a:gd name="connsiteX8" fmla="*/ 3210409 w 3210409"/>
              <a:gd name="connsiteY8" fmla="*/ 301625 h 1733622"/>
              <a:gd name="connsiteX9" fmla="*/ 3194534 w 3210409"/>
              <a:gd name="connsiteY9" fmla="*/ 333375 h 1733622"/>
              <a:gd name="connsiteX10" fmla="*/ 3191359 w 3210409"/>
              <a:gd name="connsiteY10" fmla="*/ 374650 h 1733622"/>
              <a:gd name="connsiteX11" fmla="*/ 3207234 w 3210409"/>
              <a:gd name="connsiteY11" fmla="*/ 396875 h 1733622"/>
              <a:gd name="connsiteX12" fmla="*/ 3185803 w 3210409"/>
              <a:gd name="connsiteY12" fmla="*/ 440531 h 1733622"/>
              <a:gd name="connsiteX13" fmla="*/ 3178659 w 3210409"/>
              <a:gd name="connsiteY13" fmla="*/ 460375 h 1733622"/>
              <a:gd name="connsiteX14" fmla="*/ 3191359 w 3210409"/>
              <a:gd name="connsiteY14" fmla="*/ 527050 h 1733622"/>
              <a:gd name="connsiteX15" fmla="*/ 3184215 w 3210409"/>
              <a:gd name="connsiteY15" fmla="*/ 554831 h 1733622"/>
              <a:gd name="connsiteX16" fmla="*/ 3157228 w 3210409"/>
              <a:gd name="connsiteY16" fmla="*/ 578644 h 1733622"/>
              <a:gd name="connsiteX17" fmla="*/ 3123891 w 3210409"/>
              <a:gd name="connsiteY17" fmla="*/ 596107 h 1733622"/>
              <a:gd name="connsiteX18" fmla="*/ 3083409 w 3210409"/>
              <a:gd name="connsiteY18" fmla="*/ 609600 h 1733622"/>
              <a:gd name="connsiteX19" fmla="*/ 3064359 w 3210409"/>
              <a:gd name="connsiteY19" fmla="*/ 638175 h 1733622"/>
              <a:gd name="connsiteX20" fmla="*/ 3023084 w 3210409"/>
              <a:gd name="connsiteY20" fmla="*/ 676275 h 1733622"/>
              <a:gd name="connsiteX21" fmla="*/ 2994509 w 3210409"/>
              <a:gd name="connsiteY21" fmla="*/ 682625 h 1733622"/>
              <a:gd name="connsiteX22" fmla="*/ 2937359 w 3210409"/>
              <a:gd name="connsiteY22" fmla="*/ 673100 h 1733622"/>
              <a:gd name="connsiteX23" fmla="*/ 2896085 w 3210409"/>
              <a:gd name="connsiteY23" fmla="*/ 680244 h 1733622"/>
              <a:gd name="connsiteX24" fmla="*/ 2877034 w 3210409"/>
              <a:gd name="connsiteY24" fmla="*/ 701675 h 1733622"/>
              <a:gd name="connsiteX25" fmla="*/ 2823059 w 3210409"/>
              <a:gd name="connsiteY25" fmla="*/ 730250 h 1733622"/>
              <a:gd name="connsiteX26" fmla="*/ 2788134 w 3210409"/>
              <a:gd name="connsiteY26" fmla="*/ 746125 h 1733622"/>
              <a:gd name="connsiteX27" fmla="*/ 2756384 w 3210409"/>
              <a:gd name="connsiteY27" fmla="*/ 727075 h 1733622"/>
              <a:gd name="connsiteX28" fmla="*/ 2737334 w 3210409"/>
              <a:gd name="connsiteY28" fmla="*/ 749300 h 1733622"/>
              <a:gd name="connsiteX29" fmla="*/ 2708759 w 3210409"/>
              <a:gd name="connsiteY29" fmla="*/ 774700 h 1733622"/>
              <a:gd name="connsiteX30" fmla="*/ 2680184 w 3210409"/>
              <a:gd name="connsiteY30" fmla="*/ 758825 h 1733622"/>
              <a:gd name="connsiteX31" fmla="*/ 2661134 w 3210409"/>
              <a:gd name="connsiteY31" fmla="*/ 787400 h 1733622"/>
              <a:gd name="connsiteX32" fmla="*/ 2629384 w 3210409"/>
              <a:gd name="connsiteY32" fmla="*/ 784225 h 1733622"/>
              <a:gd name="connsiteX33" fmla="*/ 2629384 w 3210409"/>
              <a:gd name="connsiteY33" fmla="*/ 771525 h 1733622"/>
              <a:gd name="connsiteX34" fmla="*/ 2600809 w 3210409"/>
              <a:gd name="connsiteY34" fmla="*/ 771525 h 1733622"/>
              <a:gd name="connsiteX35" fmla="*/ 2581759 w 3210409"/>
              <a:gd name="connsiteY35" fmla="*/ 762000 h 1733622"/>
              <a:gd name="connsiteX36" fmla="*/ 2559534 w 3210409"/>
              <a:gd name="connsiteY36" fmla="*/ 768350 h 1733622"/>
              <a:gd name="connsiteX37" fmla="*/ 2492859 w 3210409"/>
              <a:gd name="connsiteY37" fmla="*/ 803275 h 1733622"/>
              <a:gd name="connsiteX38" fmla="*/ 2472223 w 3210409"/>
              <a:gd name="connsiteY38" fmla="*/ 813594 h 1733622"/>
              <a:gd name="connsiteX39" fmla="*/ 2470634 w 3210409"/>
              <a:gd name="connsiteY39" fmla="*/ 841375 h 1733622"/>
              <a:gd name="connsiteX40" fmla="*/ 2432534 w 3210409"/>
              <a:gd name="connsiteY40" fmla="*/ 863600 h 1733622"/>
              <a:gd name="connsiteX41" fmla="*/ 2413484 w 3210409"/>
              <a:gd name="connsiteY41" fmla="*/ 879475 h 1733622"/>
              <a:gd name="connsiteX42" fmla="*/ 2410309 w 3210409"/>
              <a:gd name="connsiteY42" fmla="*/ 904875 h 1733622"/>
              <a:gd name="connsiteX43" fmla="*/ 2365859 w 3210409"/>
              <a:gd name="connsiteY43" fmla="*/ 908050 h 1733622"/>
              <a:gd name="connsiteX44" fmla="*/ 2362684 w 3210409"/>
              <a:gd name="connsiteY44" fmla="*/ 946150 h 1733622"/>
              <a:gd name="connsiteX45" fmla="*/ 2349984 w 3210409"/>
              <a:gd name="connsiteY45" fmla="*/ 971550 h 1733622"/>
              <a:gd name="connsiteX46" fmla="*/ 2330934 w 3210409"/>
              <a:gd name="connsiteY46" fmla="*/ 981075 h 1733622"/>
              <a:gd name="connsiteX47" fmla="*/ 2296009 w 3210409"/>
              <a:gd name="connsiteY47" fmla="*/ 981075 h 1733622"/>
              <a:gd name="connsiteX48" fmla="*/ 2286484 w 3210409"/>
              <a:gd name="connsiteY48" fmla="*/ 1012825 h 1733622"/>
              <a:gd name="connsiteX49" fmla="*/ 2267434 w 3210409"/>
              <a:gd name="connsiteY49" fmla="*/ 1031875 h 1733622"/>
              <a:gd name="connsiteX50" fmla="*/ 2238859 w 3210409"/>
              <a:gd name="connsiteY50" fmla="*/ 1050925 h 1733622"/>
              <a:gd name="connsiteX51" fmla="*/ 2238859 w 3210409"/>
              <a:gd name="connsiteY51" fmla="*/ 1069975 h 1733622"/>
              <a:gd name="connsiteX52" fmla="*/ 2287278 w 3210409"/>
              <a:gd name="connsiteY52" fmla="*/ 1117600 h 1733622"/>
              <a:gd name="connsiteX53" fmla="*/ 2305534 w 3210409"/>
              <a:gd name="connsiteY53" fmla="*/ 1165225 h 1733622"/>
              <a:gd name="connsiteX54" fmla="*/ 2311884 w 3210409"/>
              <a:gd name="connsiteY54" fmla="*/ 1187450 h 1733622"/>
              <a:gd name="connsiteX55" fmla="*/ 2302359 w 3210409"/>
              <a:gd name="connsiteY55" fmla="*/ 1193800 h 1733622"/>
              <a:gd name="connsiteX56" fmla="*/ 2334109 w 3210409"/>
              <a:gd name="connsiteY56" fmla="*/ 1209675 h 1733622"/>
              <a:gd name="connsiteX57" fmla="*/ 2355540 w 3210409"/>
              <a:gd name="connsiteY57" fmla="*/ 1285875 h 1733622"/>
              <a:gd name="connsiteX58" fmla="*/ 2362685 w 3210409"/>
              <a:gd name="connsiteY58" fmla="*/ 1323181 h 1733622"/>
              <a:gd name="connsiteX59" fmla="*/ 2359509 w 3210409"/>
              <a:gd name="connsiteY59" fmla="*/ 1350168 h 1733622"/>
              <a:gd name="connsiteX60" fmla="*/ 2388084 w 3210409"/>
              <a:gd name="connsiteY60" fmla="*/ 1364457 h 1733622"/>
              <a:gd name="connsiteX61" fmla="*/ 2423009 w 3210409"/>
              <a:gd name="connsiteY61" fmla="*/ 1406525 h 1733622"/>
              <a:gd name="connsiteX62" fmla="*/ 2436503 w 3210409"/>
              <a:gd name="connsiteY62" fmla="*/ 1435100 h 1733622"/>
              <a:gd name="connsiteX63" fmla="*/ 2492859 w 3210409"/>
              <a:gd name="connsiteY63" fmla="*/ 1473200 h 1733622"/>
              <a:gd name="connsiteX64" fmla="*/ 2508734 w 3210409"/>
              <a:gd name="connsiteY64" fmla="*/ 1506537 h 1733622"/>
              <a:gd name="connsiteX65" fmla="*/ 2496034 w 3210409"/>
              <a:gd name="connsiteY65" fmla="*/ 1562100 h 1733622"/>
              <a:gd name="connsiteX66" fmla="*/ 2522229 w 3210409"/>
              <a:gd name="connsiteY66" fmla="*/ 1566069 h 1733622"/>
              <a:gd name="connsiteX67" fmla="*/ 2542865 w 3210409"/>
              <a:gd name="connsiteY67" fmla="*/ 1601787 h 1733622"/>
              <a:gd name="connsiteX68" fmla="*/ 2550804 w 3210409"/>
              <a:gd name="connsiteY68" fmla="*/ 1680369 h 1733622"/>
              <a:gd name="connsiteX69" fmla="*/ 2488096 w 3210409"/>
              <a:gd name="connsiteY69" fmla="*/ 1715294 h 1733622"/>
              <a:gd name="connsiteX70" fmla="*/ 2467460 w 3210409"/>
              <a:gd name="connsiteY70" fmla="*/ 1723232 h 1733622"/>
              <a:gd name="connsiteX71" fmla="*/ 2457934 w 3210409"/>
              <a:gd name="connsiteY71" fmla="*/ 1733550 h 1733622"/>
              <a:gd name="connsiteX72" fmla="*/ 2378559 w 3210409"/>
              <a:gd name="connsiteY72" fmla="*/ 1717675 h 1733622"/>
              <a:gd name="connsiteX73" fmla="*/ 2318234 w 3210409"/>
              <a:gd name="connsiteY73" fmla="*/ 1711325 h 1733622"/>
              <a:gd name="connsiteX74" fmla="*/ 2305534 w 3210409"/>
              <a:gd name="connsiteY74" fmla="*/ 1730375 h 1733622"/>
              <a:gd name="connsiteX75" fmla="*/ 2286485 w 3210409"/>
              <a:gd name="connsiteY75" fmla="*/ 1711326 h 1733622"/>
              <a:gd name="connsiteX76" fmla="*/ 2264259 w 3210409"/>
              <a:gd name="connsiteY76" fmla="*/ 1708150 h 1733622"/>
              <a:gd name="connsiteX77" fmla="*/ 2226159 w 3210409"/>
              <a:gd name="connsiteY77" fmla="*/ 1685925 h 1733622"/>
              <a:gd name="connsiteX78" fmla="*/ 2231716 w 3210409"/>
              <a:gd name="connsiteY78" fmla="*/ 1668463 h 1733622"/>
              <a:gd name="connsiteX79" fmla="*/ 2207109 w 3210409"/>
              <a:gd name="connsiteY79" fmla="*/ 1657350 h 1733622"/>
              <a:gd name="connsiteX80" fmla="*/ 2188059 w 3210409"/>
              <a:gd name="connsiteY80" fmla="*/ 1647825 h 1733622"/>
              <a:gd name="connsiteX81" fmla="*/ 2194409 w 3210409"/>
              <a:gd name="connsiteY81" fmla="*/ 1631950 h 1733622"/>
              <a:gd name="connsiteX82" fmla="*/ 2213459 w 3210409"/>
              <a:gd name="connsiteY82" fmla="*/ 1616075 h 1733622"/>
              <a:gd name="connsiteX83" fmla="*/ 2194409 w 3210409"/>
              <a:gd name="connsiteY83" fmla="*/ 1606550 h 1733622"/>
              <a:gd name="connsiteX84" fmla="*/ 2200759 w 3210409"/>
              <a:gd name="connsiteY84" fmla="*/ 1593850 h 1733622"/>
              <a:gd name="connsiteX85" fmla="*/ 2169009 w 3210409"/>
              <a:gd name="connsiteY85" fmla="*/ 1587500 h 1733622"/>
              <a:gd name="connsiteX86" fmla="*/ 2134084 w 3210409"/>
              <a:gd name="connsiteY86" fmla="*/ 1562100 h 1733622"/>
              <a:gd name="connsiteX87" fmla="*/ 2073759 w 3210409"/>
              <a:gd name="connsiteY87" fmla="*/ 1527175 h 1733622"/>
              <a:gd name="connsiteX88" fmla="*/ 2054709 w 3210409"/>
              <a:gd name="connsiteY88" fmla="*/ 1527175 h 1733622"/>
              <a:gd name="connsiteX89" fmla="*/ 2080903 w 3210409"/>
              <a:gd name="connsiteY89" fmla="*/ 1579563 h 1733622"/>
              <a:gd name="connsiteX90" fmla="*/ 2042009 w 3210409"/>
              <a:gd name="connsiteY90" fmla="*/ 1593850 h 1733622"/>
              <a:gd name="connsiteX91" fmla="*/ 2029309 w 3210409"/>
              <a:gd name="connsiteY91" fmla="*/ 1616075 h 1733622"/>
              <a:gd name="connsiteX92" fmla="*/ 2007084 w 3210409"/>
              <a:gd name="connsiteY92" fmla="*/ 1612900 h 1733622"/>
              <a:gd name="connsiteX93" fmla="*/ 1978509 w 3210409"/>
              <a:gd name="connsiteY93" fmla="*/ 1571625 h 1733622"/>
              <a:gd name="connsiteX94" fmla="*/ 1962634 w 3210409"/>
              <a:gd name="connsiteY94" fmla="*/ 1536700 h 1733622"/>
              <a:gd name="connsiteX95" fmla="*/ 1918184 w 3210409"/>
              <a:gd name="connsiteY95" fmla="*/ 1517650 h 1733622"/>
              <a:gd name="connsiteX96" fmla="*/ 1918184 w 3210409"/>
              <a:gd name="connsiteY96" fmla="*/ 1501775 h 1733622"/>
              <a:gd name="connsiteX97" fmla="*/ 1949141 w 3210409"/>
              <a:gd name="connsiteY97" fmla="*/ 1470025 h 1733622"/>
              <a:gd name="connsiteX98" fmla="*/ 1943584 w 3210409"/>
              <a:gd name="connsiteY98" fmla="*/ 1425575 h 1733622"/>
              <a:gd name="connsiteX99" fmla="*/ 1921359 w 3210409"/>
              <a:gd name="connsiteY99" fmla="*/ 1425575 h 1733622"/>
              <a:gd name="connsiteX100" fmla="*/ 1905484 w 3210409"/>
              <a:gd name="connsiteY100" fmla="*/ 1435100 h 1733622"/>
              <a:gd name="connsiteX101" fmla="*/ 1867384 w 3210409"/>
              <a:gd name="connsiteY101" fmla="*/ 1412875 h 1733622"/>
              <a:gd name="connsiteX102" fmla="*/ 1829284 w 3210409"/>
              <a:gd name="connsiteY102" fmla="*/ 1384300 h 1733622"/>
              <a:gd name="connsiteX103" fmla="*/ 1813409 w 3210409"/>
              <a:gd name="connsiteY103" fmla="*/ 1377950 h 1733622"/>
              <a:gd name="connsiteX104" fmla="*/ 1781659 w 3210409"/>
              <a:gd name="connsiteY104" fmla="*/ 1365250 h 1733622"/>
              <a:gd name="connsiteX105" fmla="*/ 1749115 w 3210409"/>
              <a:gd name="connsiteY105" fmla="*/ 1346994 h 1733622"/>
              <a:gd name="connsiteX106" fmla="*/ 1717366 w 3210409"/>
              <a:gd name="connsiteY106" fmla="*/ 1320800 h 1733622"/>
              <a:gd name="connsiteX107" fmla="*/ 1695934 w 3210409"/>
              <a:gd name="connsiteY107" fmla="*/ 1336675 h 1733622"/>
              <a:gd name="connsiteX108" fmla="*/ 1680059 w 3210409"/>
              <a:gd name="connsiteY108" fmla="*/ 1343025 h 1733622"/>
              <a:gd name="connsiteX109" fmla="*/ 1645134 w 3210409"/>
              <a:gd name="connsiteY109" fmla="*/ 1343025 h 1733622"/>
              <a:gd name="connsiteX110" fmla="*/ 1622909 w 3210409"/>
              <a:gd name="connsiteY110" fmla="*/ 1314450 h 1733622"/>
              <a:gd name="connsiteX111" fmla="*/ 1598304 w 3210409"/>
              <a:gd name="connsiteY111" fmla="*/ 1294606 h 1733622"/>
              <a:gd name="connsiteX112" fmla="*/ 1578459 w 3210409"/>
              <a:gd name="connsiteY112" fmla="*/ 1295400 h 1733622"/>
              <a:gd name="connsiteX113" fmla="*/ 1562584 w 3210409"/>
              <a:gd name="connsiteY113" fmla="*/ 1301750 h 1733622"/>
              <a:gd name="connsiteX114" fmla="*/ 1578459 w 3210409"/>
              <a:gd name="connsiteY114" fmla="*/ 1330325 h 1733622"/>
              <a:gd name="connsiteX115" fmla="*/ 1553059 w 3210409"/>
              <a:gd name="connsiteY115" fmla="*/ 1333500 h 1733622"/>
              <a:gd name="connsiteX116" fmla="*/ 1486384 w 3210409"/>
              <a:gd name="connsiteY116" fmla="*/ 1352550 h 1733622"/>
              <a:gd name="connsiteX117" fmla="*/ 1435584 w 3210409"/>
              <a:gd name="connsiteY117" fmla="*/ 1355725 h 1733622"/>
              <a:gd name="connsiteX118" fmla="*/ 1410184 w 3210409"/>
              <a:gd name="connsiteY118" fmla="*/ 1393825 h 1733622"/>
              <a:gd name="connsiteX119" fmla="*/ 1386373 w 3210409"/>
              <a:gd name="connsiteY119" fmla="*/ 1392238 h 1733622"/>
              <a:gd name="connsiteX120" fmla="*/ 1372084 w 3210409"/>
              <a:gd name="connsiteY120" fmla="*/ 1406525 h 1733622"/>
              <a:gd name="connsiteX121" fmla="*/ 1359384 w 3210409"/>
              <a:gd name="connsiteY121" fmla="*/ 1387475 h 1733622"/>
              <a:gd name="connsiteX122" fmla="*/ 1319698 w 3210409"/>
              <a:gd name="connsiteY122" fmla="*/ 1404144 h 1733622"/>
              <a:gd name="connsiteX123" fmla="*/ 1254609 w 3210409"/>
              <a:gd name="connsiteY123" fmla="*/ 1419225 h 1733622"/>
              <a:gd name="connsiteX124" fmla="*/ 1200635 w 3210409"/>
              <a:gd name="connsiteY124" fmla="*/ 1425575 h 1733622"/>
              <a:gd name="connsiteX125" fmla="*/ 1165709 w 3210409"/>
              <a:gd name="connsiteY125" fmla="*/ 1450975 h 1733622"/>
              <a:gd name="connsiteX126" fmla="*/ 1153009 w 3210409"/>
              <a:gd name="connsiteY126" fmla="*/ 1492250 h 1733622"/>
              <a:gd name="connsiteX127" fmla="*/ 1127609 w 3210409"/>
              <a:gd name="connsiteY127" fmla="*/ 1460500 h 1733622"/>
              <a:gd name="connsiteX128" fmla="*/ 1114909 w 3210409"/>
              <a:gd name="connsiteY128" fmla="*/ 1438275 h 1733622"/>
              <a:gd name="connsiteX129" fmla="*/ 1102209 w 3210409"/>
              <a:gd name="connsiteY129" fmla="*/ 1425575 h 1733622"/>
              <a:gd name="connsiteX130" fmla="*/ 1076809 w 3210409"/>
              <a:gd name="connsiteY130" fmla="*/ 1428750 h 1733622"/>
              <a:gd name="connsiteX131" fmla="*/ 1054584 w 3210409"/>
              <a:gd name="connsiteY131" fmla="*/ 1428750 h 1733622"/>
              <a:gd name="connsiteX132" fmla="*/ 1032359 w 3210409"/>
              <a:gd name="connsiteY132" fmla="*/ 1400175 h 1733622"/>
              <a:gd name="connsiteX133" fmla="*/ 994259 w 3210409"/>
              <a:gd name="connsiteY133" fmla="*/ 1397000 h 1733622"/>
              <a:gd name="connsiteX134" fmla="*/ 990290 w 3210409"/>
              <a:gd name="connsiteY134" fmla="*/ 1417638 h 1733622"/>
              <a:gd name="connsiteX135" fmla="*/ 965684 w 3210409"/>
              <a:gd name="connsiteY135" fmla="*/ 1422400 h 1733622"/>
              <a:gd name="connsiteX136" fmla="*/ 959334 w 3210409"/>
              <a:gd name="connsiteY136" fmla="*/ 1457325 h 1733622"/>
              <a:gd name="connsiteX137" fmla="*/ 933934 w 3210409"/>
              <a:gd name="connsiteY137" fmla="*/ 1476375 h 1733622"/>
              <a:gd name="connsiteX138" fmla="*/ 908534 w 3210409"/>
              <a:gd name="connsiteY138" fmla="*/ 1485900 h 1733622"/>
              <a:gd name="connsiteX139" fmla="*/ 895834 w 3210409"/>
              <a:gd name="connsiteY139" fmla="*/ 1498600 h 1733622"/>
              <a:gd name="connsiteX140" fmla="*/ 883134 w 3210409"/>
              <a:gd name="connsiteY140" fmla="*/ 1485900 h 1733622"/>
              <a:gd name="connsiteX141" fmla="*/ 879959 w 3210409"/>
              <a:gd name="connsiteY141" fmla="*/ 1466850 h 1733622"/>
              <a:gd name="connsiteX142" fmla="*/ 851384 w 3210409"/>
              <a:gd name="connsiteY142" fmla="*/ 1466850 h 1733622"/>
              <a:gd name="connsiteX143" fmla="*/ 848209 w 3210409"/>
              <a:gd name="connsiteY143" fmla="*/ 1438275 h 1733622"/>
              <a:gd name="connsiteX144" fmla="*/ 822809 w 3210409"/>
              <a:gd name="connsiteY144" fmla="*/ 1416050 h 1733622"/>
              <a:gd name="connsiteX145" fmla="*/ 797409 w 3210409"/>
              <a:gd name="connsiteY145" fmla="*/ 1371600 h 1733622"/>
              <a:gd name="connsiteX146" fmla="*/ 787884 w 3210409"/>
              <a:gd name="connsiteY146" fmla="*/ 1349375 h 1733622"/>
              <a:gd name="connsiteX147" fmla="*/ 749784 w 3210409"/>
              <a:gd name="connsiteY147" fmla="*/ 1358900 h 1733622"/>
              <a:gd name="connsiteX148" fmla="*/ 708509 w 3210409"/>
              <a:gd name="connsiteY148" fmla="*/ 1397000 h 1733622"/>
              <a:gd name="connsiteX149" fmla="*/ 676759 w 3210409"/>
              <a:gd name="connsiteY149" fmla="*/ 1403350 h 1733622"/>
              <a:gd name="connsiteX150" fmla="*/ 625959 w 3210409"/>
              <a:gd name="connsiteY150" fmla="*/ 1412875 h 1733622"/>
              <a:gd name="connsiteX151" fmla="*/ 645009 w 3210409"/>
              <a:gd name="connsiteY151" fmla="*/ 1425575 h 1733622"/>
              <a:gd name="connsiteX152" fmla="*/ 670409 w 3210409"/>
              <a:gd name="connsiteY152" fmla="*/ 1441450 h 1733622"/>
              <a:gd name="connsiteX153" fmla="*/ 635484 w 3210409"/>
              <a:gd name="connsiteY153" fmla="*/ 1460500 h 1733622"/>
              <a:gd name="connsiteX154" fmla="*/ 616434 w 3210409"/>
              <a:gd name="connsiteY154" fmla="*/ 1438275 h 1733622"/>
              <a:gd name="connsiteX155" fmla="*/ 591034 w 3210409"/>
              <a:gd name="connsiteY155" fmla="*/ 1431925 h 1733622"/>
              <a:gd name="connsiteX156" fmla="*/ 559284 w 3210409"/>
              <a:gd name="connsiteY156" fmla="*/ 1435100 h 1733622"/>
              <a:gd name="connsiteX157" fmla="*/ 556109 w 3210409"/>
              <a:gd name="connsiteY157" fmla="*/ 1419225 h 1733622"/>
              <a:gd name="connsiteX158" fmla="*/ 514834 w 3210409"/>
              <a:gd name="connsiteY158" fmla="*/ 1422400 h 1733622"/>
              <a:gd name="connsiteX159" fmla="*/ 483084 w 3210409"/>
              <a:gd name="connsiteY159" fmla="*/ 1431925 h 1733622"/>
              <a:gd name="connsiteX160" fmla="*/ 457684 w 3210409"/>
              <a:gd name="connsiteY160" fmla="*/ 1431925 h 1733622"/>
              <a:gd name="connsiteX161" fmla="*/ 425934 w 3210409"/>
              <a:gd name="connsiteY161" fmla="*/ 1431925 h 1733622"/>
              <a:gd name="connsiteX162" fmla="*/ 381484 w 3210409"/>
              <a:gd name="connsiteY162" fmla="*/ 1419225 h 1733622"/>
              <a:gd name="connsiteX163" fmla="*/ 343384 w 3210409"/>
              <a:gd name="connsiteY163" fmla="*/ 1428750 h 1733622"/>
              <a:gd name="connsiteX164" fmla="*/ 295759 w 3210409"/>
              <a:gd name="connsiteY164" fmla="*/ 1450975 h 1733622"/>
              <a:gd name="connsiteX165" fmla="*/ 254484 w 3210409"/>
              <a:gd name="connsiteY165" fmla="*/ 1466850 h 1733622"/>
              <a:gd name="connsiteX166" fmla="*/ 203684 w 3210409"/>
              <a:gd name="connsiteY166" fmla="*/ 1489075 h 1733622"/>
              <a:gd name="connsiteX167" fmla="*/ 143359 w 3210409"/>
              <a:gd name="connsiteY167" fmla="*/ 1517650 h 1733622"/>
              <a:gd name="connsiteX168" fmla="*/ 162409 w 3210409"/>
              <a:gd name="connsiteY168" fmla="*/ 1581150 h 1733622"/>
              <a:gd name="connsiteX169" fmla="*/ 127484 w 3210409"/>
              <a:gd name="connsiteY169" fmla="*/ 1562100 h 1733622"/>
              <a:gd name="connsiteX170" fmla="*/ 86209 w 3210409"/>
              <a:gd name="connsiteY170" fmla="*/ 1552575 h 1733622"/>
              <a:gd name="connsiteX171" fmla="*/ 83034 w 3210409"/>
              <a:gd name="connsiteY171" fmla="*/ 1530350 h 1733622"/>
              <a:gd name="connsiteX172" fmla="*/ 73509 w 3210409"/>
              <a:gd name="connsiteY172" fmla="*/ 1473200 h 1733622"/>
              <a:gd name="connsiteX173" fmla="*/ 57634 w 3210409"/>
              <a:gd name="connsiteY173" fmla="*/ 1463675 h 1733622"/>
              <a:gd name="connsiteX174" fmla="*/ 57634 w 3210409"/>
              <a:gd name="connsiteY174" fmla="*/ 1438275 h 1733622"/>
              <a:gd name="connsiteX175" fmla="*/ 76684 w 3210409"/>
              <a:gd name="connsiteY175" fmla="*/ 1397000 h 1733622"/>
              <a:gd name="connsiteX176" fmla="*/ 86209 w 3210409"/>
              <a:gd name="connsiteY176" fmla="*/ 1362075 h 1733622"/>
              <a:gd name="connsiteX177" fmla="*/ 70334 w 3210409"/>
              <a:gd name="connsiteY177" fmla="*/ 1339850 h 1733622"/>
              <a:gd name="connsiteX178" fmla="*/ 41759 w 3210409"/>
              <a:gd name="connsiteY178" fmla="*/ 1323975 h 1733622"/>
              <a:gd name="connsiteX179" fmla="*/ 19534 w 3210409"/>
              <a:gd name="connsiteY179" fmla="*/ 1263650 h 1733622"/>
              <a:gd name="connsiteX180" fmla="*/ 13184 w 3210409"/>
              <a:gd name="connsiteY180" fmla="*/ 1235075 h 1733622"/>
              <a:gd name="connsiteX181" fmla="*/ 484 w 3210409"/>
              <a:gd name="connsiteY181" fmla="*/ 1200150 h 1733622"/>
              <a:gd name="connsiteX182" fmla="*/ 3659 w 3210409"/>
              <a:gd name="connsiteY182" fmla="*/ 1171575 h 1733622"/>
              <a:gd name="connsiteX183" fmla="*/ 13184 w 3210409"/>
              <a:gd name="connsiteY183" fmla="*/ 1155700 h 1733622"/>
              <a:gd name="connsiteX184" fmla="*/ 13184 w 3210409"/>
              <a:gd name="connsiteY184" fmla="*/ 1130300 h 1733622"/>
              <a:gd name="connsiteX185" fmla="*/ 32234 w 3210409"/>
              <a:gd name="connsiteY185" fmla="*/ 1092200 h 1733622"/>
              <a:gd name="connsiteX186" fmla="*/ 25884 w 3210409"/>
              <a:gd name="connsiteY186" fmla="*/ 1057275 h 1733622"/>
              <a:gd name="connsiteX187" fmla="*/ 16359 w 3210409"/>
              <a:gd name="connsiteY187" fmla="*/ 1028700 h 1733622"/>
              <a:gd name="connsiteX188" fmla="*/ 35409 w 3210409"/>
              <a:gd name="connsiteY188" fmla="*/ 1016000 h 1733622"/>
              <a:gd name="connsiteX189" fmla="*/ 67159 w 3210409"/>
              <a:gd name="connsiteY189" fmla="*/ 977900 h 1733622"/>
              <a:gd name="connsiteX190" fmla="*/ 83034 w 3210409"/>
              <a:gd name="connsiteY190" fmla="*/ 965200 h 1733622"/>
              <a:gd name="connsiteX191" fmla="*/ 102084 w 3210409"/>
              <a:gd name="connsiteY191" fmla="*/ 920750 h 1733622"/>
              <a:gd name="connsiteX192" fmla="*/ 111609 w 3210409"/>
              <a:gd name="connsiteY192" fmla="*/ 895350 h 1733622"/>
              <a:gd name="connsiteX193" fmla="*/ 95734 w 3210409"/>
              <a:gd name="connsiteY193" fmla="*/ 796925 h 1733622"/>
              <a:gd name="connsiteX194" fmla="*/ 114784 w 3210409"/>
              <a:gd name="connsiteY194" fmla="*/ 758825 h 1733622"/>
              <a:gd name="connsiteX195" fmla="*/ 137009 w 3210409"/>
              <a:gd name="connsiteY195" fmla="*/ 749300 h 1733622"/>
              <a:gd name="connsiteX196" fmla="*/ 159234 w 3210409"/>
              <a:gd name="connsiteY196" fmla="*/ 752475 h 1733622"/>
              <a:gd name="connsiteX197" fmla="*/ 184634 w 3210409"/>
              <a:gd name="connsiteY197" fmla="*/ 765175 h 1733622"/>
              <a:gd name="connsiteX198" fmla="*/ 203684 w 3210409"/>
              <a:gd name="connsiteY198" fmla="*/ 774700 h 1733622"/>
              <a:gd name="connsiteX199" fmla="*/ 244959 w 3210409"/>
              <a:gd name="connsiteY199" fmla="*/ 774700 h 1733622"/>
              <a:gd name="connsiteX200" fmla="*/ 273534 w 3210409"/>
              <a:gd name="connsiteY200" fmla="*/ 771525 h 1733622"/>
              <a:gd name="connsiteX201" fmla="*/ 273534 w 3210409"/>
              <a:gd name="connsiteY201" fmla="*/ 749300 h 1733622"/>
              <a:gd name="connsiteX202" fmla="*/ 260834 w 3210409"/>
              <a:gd name="connsiteY202" fmla="*/ 736600 h 1733622"/>
              <a:gd name="connsiteX203" fmla="*/ 279884 w 3210409"/>
              <a:gd name="connsiteY203" fmla="*/ 717550 h 1733622"/>
              <a:gd name="connsiteX204" fmla="*/ 314809 w 3210409"/>
              <a:gd name="connsiteY204" fmla="*/ 704850 h 1733622"/>
              <a:gd name="connsiteX205" fmla="*/ 327509 w 3210409"/>
              <a:gd name="connsiteY205" fmla="*/ 695325 h 1733622"/>
              <a:gd name="connsiteX206" fmla="*/ 340209 w 3210409"/>
              <a:gd name="connsiteY206" fmla="*/ 676275 h 1733622"/>
              <a:gd name="connsiteX207" fmla="*/ 343384 w 3210409"/>
              <a:gd name="connsiteY207" fmla="*/ 631825 h 1733622"/>
              <a:gd name="connsiteX208" fmla="*/ 333859 w 3210409"/>
              <a:gd name="connsiteY208" fmla="*/ 619125 h 1733622"/>
              <a:gd name="connsiteX209" fmla="*/ 311634 w 3210409"/>
              <a:gd name="connsiteY209" fmla="*/ 600075 h 1733622"/>
              <a:gd name="connsiteX210" fmla="*/ 308459 w 3210409"/>
              <a:gd name="connsiteY210" fmla="*/ 571500 h 1733622"/>
              <a:gd name="connsiteX211" fmla="*/ 327509 w 3210409"/>
              <a:gd name="connsiteY211" fmla="*/ 549275 h 1733622"/>
              <a:gd name="connsiteX212" fmla="*/ 359259 w 3210409"/>
              <a:gd name="connsiteY212" fmla="*/ 549275 h 1733622"/>
              <a:gd name="connsiteX213" fmla="*/ 365609 w 3210409"/>
              <a:gd name="connsiteY213" fmla="*/ 498475 h 1733622"/>
              <a:gd name="connsiteX214" fmla="*/ 384659 w 3210409"/>
              <a:gd name="connsiteY214" fmla="*/ 466725 h 1733622"/>
              <a:gd name="connsiteX215" fmla="*/ 394184 w 3210409"/>
              <a:gd name="connsiteY215" fmla="*/ 438150 h 1733622"/>
              <a:gd name="connsiteX216" fmla="*/ 413234 w 3210409"/>
              <a:gd name="connsiteY216" fmla="*/ 425450 h 1733622"/>
              <a:gd name="connsiteX217" fmla="*/ 403709 w 3210409"/>
              <a:gd name="connsiteY217" fmla="*/ 400050 h 1733622"/>
              <a:gd name="connsiteX218" fmla="*/ 384659 w 3210409"/>
              <a:gd name="connsiteY218" fmla="*/ 387350 h 1733622"/>
              <a:gd name="connsiteX219" fmla="*/ 410059 w 3210409"/>
              <a:gd name="connsiteY219" fmla="*/ 371475 h 1733622"/>
              <a:gd name="connsiteX220" fmla="*/ 410059 w 3210409"/>
              <a:gd name="connsiteY220" fmla="*/ 342900 h 1733622"/>
              <a:gd name="connsiteX0" fmla="*/ 2934184 w 3210409"/>
              <a:gd name="connsiteY0" fmla="*/ 0 h 1733622"/>
              <a:gd name="connsiteX1" fmla="*/ 2975459 w 3210409"/>
              <a:gd name="connsiteY1" fmla="*/ 33337 h 1733622"/>
              <a:gd name="connsiteX2" fmla="*/ 3016734 w 3210409"/>
              <a:gd name="connsiteY2" fmla="*/ 107950 h 1733622"/>
              <a:gd name="connsiteX3" fmla="*/ 3087378 w 3210409"/>
              <a:gd name="connsiteY3" fmla="*/ 118269 h 1733622"/>
              <a:gd name="connsiteX4" fmla="*/ 3134209 w 3210409"/>
              <a:gd name="connsiteY4" fmla="*/ 152400 h 1733622"/>
              <a:gd name="connsiteX5" fmla="*/ 3178659 w 3210409"/>
              <a:gd name="connsiteY5" fmla="*/ 184150 h 1733622"/>
              <a:gd name="connsiteX6" fmla="*/ 3200884 w 3210409"/>
              <a:gd name="connsiteY6" fmla="*/ 215900 h 1733622"/>
              <a:gd name="connsiteX7" fmla="*/ 3194534 w 3210409"/>
              <a:gd name="connsiteY7" fmla="*/ 251619 h 1733622"/>
              <a:gd name="connsiteX8" fmla="*/ 3210409 w 3210409"/>
              <a:gd name="connsiteY8" fmla="*/ 301625 h 1733622"/>
              <a:gd name="connsiteX9" fmla="*/ 3194534 w 3210409"/>
              <a:gd name="connsiteY9" fmla="*/ 333375 h 1733622"/>
              <a:gd name="connsiteX10" fmla="*/ 3191359 w 3210409"/>
              <a:gd name="connsiteY10" fmla="*/ 374650 h 1733622"/>
              <a:gd name="connsiteX11" fmla="*/ 3207234 w 3210409"/>
              <a:gd name="connsiteY11" fmla="*/ 396875 h 1733622"/>
              <a:gd name="connsiteX12" fmla="*/ 3185803 w 3210409"/>
              <a:gd name="connsiteY12" fmla="*/ 440531 h 1733622"/>
              <a:gd name="connsiteX13" fmla="*/ 3178659 w 3210409"/>
              <a:gd name="connsiteY13" fmla="*/ 460375 h 1733622"/>
              <a:gd name="connsiteX14" fmla="*/ 3191359 w 3210409"/>
              <a:gd name="connsiteY14" fmla="*/ 527050 h 1733622"/>
              <a:gd name="connsiteX15" fmla="*/ 3184215 w 3210409"/>
              <a:gd name="connsiteY15" fmla="*/ 554831 h 1733622"/>
              <a:gd name="connsiteX16" fmla="*/ 3157228 w 3210409"/>
              <a:gd name="connsiteY16" fmla="*/ 578644 h 1733622"/>
              <a:gd name="connsiteX17" fmla="*/ 3123891 w 3210409"/>
              <a:gd name="connsiteY17" fmla="*/ 596107 h 1733622"/>
              <a:gd name="connsiteX18" fmla="*/ 3083409 w 3210409"/>
              <a:gd name="connsiteY18" fmla="*/ 609600 h 1733622"/>
              <a:gd name="connsiteX19" fmla="*/ 3064359 w 3210409"/>
              <a:gd name="connsiteY19" fmla="*/ 638175 h 1733622"/>
              <a:gd name="connsiteX20" fmla="*/ 3023084 w 3210409"/>
              <a:gd name="connsiteY20" fmla="*/ 676275 h 1733622"/>
              <a:gd name="connsiteX21" fmla="*/ 2994509 w 3210409"/>
              <a:gd name="connsiteY21" fmla="*/ 682625 h 1733622"/>
              <a:gd name="connsiteX22" fmla="*/ 2937359 w 3210409"/>
              <a:gd name="connsiteY22" fmla="*/ 673100 h 1733622"/>
              <a:gd name="connsiteX23" fmla="*/ 2896085 w 3210409"/>
              <a:gd name="connsiteY23" fmla="*/ 680244 h 1733622"/>
              <a:gd name="connsiteX24" fmla="*/ 2877034 w 3210409"/>
              <a:gd name="connsiteY24" fmla="*/ 701675 h 1733622"/>
              <a:gd name="connsiteX25" fmla="*/ 2823059 w 3210409"/>
              <a:gd name="connsiteY25" fmla="*/ 730250 h 1733622"/>
              <a:gd name="connsiteX26" fmla="*/ 2788134 w 3210409"/>
              <a:gd name="connsiteY26" fmla="*/ 746125 h 1733622"/>
              <a:gd name="connsiteX27" fmla="*/ 2756384 w 3210409"/>
              <a:gd name="connsiteY27" fmla="*/ 727075 h 1733622"/>
              <a:gd name="connsiteX28" fmla="*/ 2737334 w 3210409"/>
              <a:gd name="connsiteY28" fmla="*/ 749300 h 1733622"/>
              <a:gd name="connsiteX29" fmla="*/ 2708759 w 3210409"/>
              <a:gd name="connsiteY29" fmla="*/ 774700 h 1733622"/>
              <a:gd name="connsiteX30" fmla="*/ 2680184 w 3210409"/>
              <a:gd name="connsiteY30" fmla="*/ 758825 h 1733622"/>
              <a:gd name="connsiteX31" fmla="*/ 2661134 w 3210409"/>
              <a:gd name="connsiteY31" fmla="*/ 787400 h 1733622"/>
              <a:gd name="connsiteX32" fmla="*/ 2629384 w 3210409"/>
              <a:gd name="connsiteY32" fmla="*/ 784225 h 1733622"/>
              <a:gd name="connsiteX33" fmla="*/ 2629384 w 3210409"/>
              <a:gd name="connsiteY33" fmla="*/ 771525 h 1733622"/>
              <a:gd name="connsiteX34" fmla="*/ 2600809 w 3210409"/>
              <a:gd name="connsiteY34" fmla="*/ 771525 h 1733622"/>
              <a:gd name="connsiteX35" fmla="*/ 2581759 w 3210409"/>
              <a:gd name="connsiteY35" fmla="*/ 762000 h 1733622"/>
              <a:gd name="connsiteX36" fmla="*/ 2559534 w 3210409"/>
              <a:gd name="connsiteY36" fmla="*/ 768350 h 1733622"/>
              <a:gd name="connsiteX37" fmla="*/ 2492859 w 3210409"/>
              <a:gd name="connsiteY37" fmla="*/ 803275 h 1733622"/>
              <a:gd name="connsiteX38" fmla="*/ 2472223 w 3210409"/>
              <a:gd name="connsiteY38" fmla="*/ 813594 h 1733622"/>
              <a:gd name="connsiteX39" fmla="*/ 2470634 w 3210409"/>
              <a:gd name="connsiteY39" fmla="*/ 841375 h 1733622"/>
              <a:gd name="connsiteX40" fmla="*/ 2432534 w 3210409"/>
              <a:gd name="connsiteY40" fmla="*/ 863600 h 1733622"/>
              <a:gd name="connsiteX41" fmla="*/ 2413484 w 3210409"/>
              <a:gd name="connsiteY41" fmla="*/ 879475 h 1733622"/>
              <a:gd name="connsiteX42" fmla="*/ 2410309 w 3210409"/>
              <a:gd name="connsiteY42" fmla="*/ 904875 h 1733622"/>
              <a:gd name="connsiteX43" fmla="*/ 2365859 w 3210409"/>
              <a:gd name="connsiteY43" fmla="*/ 908050 h 1733622"/>
              <a:gd name="connsiteX44" fmla="*/ 2362684 w 3210409"/>
              <a:gd name="connsiteY44" fmla="*/ 946150 h 1733622"/>
              <a:gd name="connsiteX45" fmla="*/ 2349984 w 3210409"/>
              <a:gd name="connsiteY45" fmla="*/ 971550 h 1733622"/>
              <a:gd name="connsiteX46" fmla="*/ 2330934 w 3210409"/>
              <a:gd name="connsiteY46" fmla="*/ 981075 h 1733622"/>
              <a:gd name="connsiteX47" fmla="*/ 2296009 w 3210409"/>
              <a:gd name="connsiteY47" fmla="*/ 981075 h 1733622"/>
              <a:gd name="connsiteX48" fmla="*/ 2286484 w 3210409"/>
              <a:gd name="connsiteY48" fmla="*/ 1012825 h 1733622"/>
              <a:gd name="connsiteX49" fmla="*/ 2267434 w 3210409"/>
              <a:gd name="connsiteY49" fmla="*/ 1031875 h 1733622"/>
              <a:gd name="connsiteX50" fmla="*/ 2238859 w 3210409"/>
              <a:gd name="connsiteY50" fmla="*/ 1050925 h 1733622"/>
              <a:gd name="connsiteX51" fmla="*/ 2238859 w 3210409"/>
              <a:gd name="connsiteY51" fmla="*/ 1069975 h 1733622"/>
              <a:gd name="connsiteX52" fmla="*/ 2287278 w 3210409"/>
              <a:gd name="connsiteY52" fmla="*/ 1117600 h 1733622"/>
              <a:gd name="connsiteX53" fmla="*/ 2305534 w 3210409"/>
              <a:gd name="connsiteY53" fmla="*/ 1165225 h 1733622"/>
              <a:gd name="connsiteX54" fmla="*/ 2311884 w 3210409"/>
              <a:gd name="connsiteY54" fmla="*/ 1187450 h 1733622"/>
              <a:gd name="connsiteX55" fmla="*/ 2302359 w 3210409"/>
              <a:gd name="connsiteY55" fmla="*/ 1193800 h 1733622"/>
              <a:gd name="connsiteX56" fmla="*/ 2334109 w 3210409"/>
              <a:gd name="connsiteY56" fmla="*/ 1209675 h 1733622"/>
              <a:gd name="connsiteX57" fmla="*/ 2355540 w 3210409"/>
              <a:gd name="connsiteY57" fmla="*/ 1285875 h 1733622"/>
              <a:gd name="connsiteX58" fmla="*/ 2362685 w 3210409"/>
              <a:gd name="connsiteY58" fmla="*/ 1323181 h 1733622"/>
              <a:gd name="connsiteX59" fmla="*/ 2359509 w 3210409"/>
              <a:gd name="connsiteY59" fmla="*/ 1350168 h 1733622"/>
              <a:gd name="connsiteX60" fmla="*/ 2388084 w 3210409"/>
              <a:gd name="connsiteY60" fmla="*/ 1364457 h 1733622"/>
              <a:gd name="connsiteX61" fmla="*/ 2423009 w 3210409"/>
              <a:gd name="connsiteY61" fmla="*/ 1406525 h 1733622"/>
              <a:gd name="connsiteX62" fmla="*/ 2436503 w 3210409"/>
              <a:gd name="connsiteY62" fmla="*/ 1435100 h 1733622"/>
              <a:gd name="connsiteX63" fmla="*/ 2492859 w 3210409"/>
              <a:gd name="connsiteY63" fmla="*/ 1473200 h 1733622"/>
              <a:gd name="connsiteX64" fmla="*/ 2508734 w 3210409"/>
              <a:gd name="connsiteY64" fmla="*/ 1506537 h 1733622"/>
              <a:gd name="connsiteX65" fmla="*/ 2496034 w 3210409"/>
              <a:gd name="connsiteY65" fmla="*/ 1562100 h 1733622"/>
              <a:gd name="connsiteX66" fmla="*/ 2522229 w 3210409"/>
              <a:gd name="connsiteY66" fmla="*/ 1566069 h 1733622"/>
              <a:gd name="connsiteX67" fmla="*/ 2542865 w 3210409"/>
              <a:gd name="connsiteY67" fmla="*/ 1601787 h 1733622"/>
              <a:gd name="connsiteX68" fmla="*/ 2550804 w 3210409"/>
              <a:gd name="connsiteY68" fmla="*/ 1680369 h 1733622"/>
              <a:gd name="connsiteX69" fmla="*/ 2488096 w 3210409"/>
              <a:gd name="connsiteY69" fmla="*/ 1715294 h 1733622"/>
              <a:gd name="connsiteX70" fmla="*/ 2467460 w 3210409"/>
              <a:gd name="connsiteY70" fmla="*/ 1723232 h 1733622"/>
              <a:gd name="connsiteX71" fmla="*/ 2457934 w 3210409"/>
              <a:gd name="connsiteY71" fmla="*/ 1733550 h 1733622"/>
              <a:gd name="connsiteX72" fmla="*/ 2378559 w 3210409"/>
              <a:gd name="connsiteY72" fmla="*/ 1717675 h 1733622"/>
              <a:gd name="connsiteX73" fmla="*/ 2318234 w 3210409"/>
              <a:gd name="connsiteY73" fmla="*/ 1711325 h 1733622"/>
              <a:gd name="connsiteX74" fmla="*/ 2305534 w 3210409"/>
              <a:gd name="connsiteY74" fmla="*/ 1730375 h 1733622"/>
              <a:gd name="connsiteX75" fmla="*/ 2286485 w 3210409"/>
              <a:gd name="connsiteY75" fmla="*/ 1711326 h 1733622"/>
              <a:gd name="connsiteX76" fmla="*/ 2264259 w 3210409"/>
              <a:gd name="connsiteY76" fmla="*/ 1708150 h 1733622"/>
              <a:gd name="connsiteX77" fmla="*/ 2226159 w 3210409"/>
              <a:gd name="connsiteY77" fmla="*/ 1685925 h 1733622"/>
              <a:gd name="connsiteX78" fmla="*/ 2231716 w 3210409"/>
              <a:gd name="connsiteY78" fmla="*/ 1668463 h 1733622"/>
              <a:gd name="connsiteX79" fmla="*/ 2207109 w 3210409"/>
              <a:gd name="connsiteY79" fmla="*/ 1657350 h 1733622"/>
              <a:gd name="connsiteX80" fmla="*/ 2188059 w 3210409"/>
              <a:gd name="connsiteY80" fmla="*/ 1647825 h 1733622"/>
              <a:gd name="connsiteX81" fmla="*/ 2194409 w 3210409"/>
              <a:gd name="connsiteY81" fmla="*/ 1631950 h 1733622"/>
              <a:gd name="connsiteX82" fmla="*/ 2213459 w 3210409"/>
              <a:gd name="connsiteY82" fmla="*/ 1616075 h 1733622"/>
              <a:gd name="connsiteX83" fmla="*/ 2194409 w 3210409"/>
              <a:gd name="connsiteY83" fmla="*/ 1606550 h 1733622"/>
              <a:gd name="connsiteX84" fmla="*/ 2200759 w 3210409"/>
              <a:gd name="connsiteY84" fmla="*/ 1593850 h 1733622"/>
              <a:gd name="connsiteX85" fmla="*/ 2169009 w 3210409"/>
              <a:gd name="connsiteY85" fmla="*/ 1587500 h 1733622"/>
              <a:gd name="connsiteX86" fmla="*/ 2134084 w 3210409"/>
              <a:gd name="connsiteY86" fmla="*/ 1562100 h 1733622"/>
              <a:gd name="connsiteX87" fmla="*/ 2073759 w 3210409"/>
              <a:gd name="connsiteY87" fmla="*/ 1527175 h 1733622"/>
              <a:gd name="connsiteX88" fmla="*/ 2054709 w 3210409"/>
              <a:gd name="connsiteY88" fmla="*/ 1527175 h 1733622"/>
              <a:gd name="connsiteX89" fmla="*/ 2080903 w 3210409"/>
              <a:gd name="connsiteY89" fmla="*/ 1579563 h 1733622"/>
              <a:gd name="connsiteX90" fmla="*/ 2042009 w 3210409"/>
              <a:gd name="connsiteY90" fmla="*/ 1593850 h 1733622"/>
              <a:gd name="connsiteX91" fmla="*/ 2029309 w 3210409"/>
              <a:gd name="connsiteY91" fmla="*/ 1616075 h 1733622"/>
              <a:gd name="connsiteX92" fmla="*/ 2007084 w 3210409"/>
              <a:gd name="connsiteY92" fmla="*/ 1612900 h 1733622"/>
              <a:gd name="connsiteX93" fmla="*/ 1978509 w 3210409"/>
              <a:gd name="connsiteY93" fmla="*/ 1571625 h 1733622"/>
              <a:gd name="connsiteX94" fmla="*/ 1962634 w 3210409"/>
              <a:gd name="connsiteY94" fmla="*/ 1536700 h 1733622"/>
              <a:gd name="connsiteX95" fmla="*/ 1918184 w 3210409"/>
              <a:gd name="connsiteY95" fmla="*/ 1517650 h 1733622"/>
              <a:gd name="connsiteX96" fmla="*/ 1918184 w 3210409"/>
              <a:gd name="connsiteY96" fmla="*/ 1501775 h 1733622"/>
              <a:gd name="connsiteX97" fmla="*/ 1949141 w 3210409"/>
              <a:gd name="connsiteY97" fmla="*/ 1470025 h 1733622"/>
              <a:gd name="connsiteX98" fmla="*/ 1943584 w 3210409"/>
              <a:gd name="connsiteY98" fmla="*/ 1425575 h 1733622"/>
              <a:gd name="connsiteX99" fmla="*/ 1921359 w 3210409"/>
              <a:gd name="connsiteY99" fmla="*/ 1425575 h 1733622"/>
              <a:gd name="connsiteX100" fmla="*/ 1905484 w 3210409"/>
              <a:gd name="connsiteY100" fmla="*/ 1435100 h 1733622"/>
              <a:gd name="connsiteX101" fmla="*/ 1867384 w 3210409"/>
              <a:gd name="connsiteY101" fmla="*/ 1412875 h 1733622"/>
              <a:gd name="connsiteX102" fmla="*/ 1829284 w 3210409"/>
              <a:gd name="connsiteY102" fmla="*/ 1384300 h 1733622"/>
              <a:gd name="connsiteX103" fmla="*/ 1813409 w 3210409"/>
              <a:gd name="connsiteY103" fmla="*/ 1377950 h 1733622"/>
              <a:gd name="connsiteX104" fmla="*/ 1781659 w 3210409"/>
              <a:gd name="connsiteY104" fmla="*/ 1365250 h 1733622"/>
              <a:gd name="connsiteX105" fmla="*/ 1749115 w 3210409"/>
              <a:gd name="connsiteY105" fmla="*/ 1346994 h 1733622"/>
              <a:gd name="connsiteX106" fmla="*/ 1717366 w 3210409"/>
              <a:gd name="connsiteY106" fmla="*/ 1320800 h 1733622"/>
              <a:gd name="connsiteX107" fmla="*/ 1695934 w 3210409"/>
              <a:gd name="connsiteY107" fmla="*/ 1336675 h 1733622"/>
              <a:gd name="connsiteX108" fmla="*/ 1680059 w 3210409"/>
              <a:gd name="connsiteY108" fmla="*/ 1343025 h 1733622"/>
              <a:gd name="connsiteX109" fmla="*/ 1645134 w 3210409"/>
              <a:gd name="connsiteY109" fmla="*/ 1343025 h 1733622"/>
              <a:gd name="connsiteX110" fmla="*/ 1622909 w 3210409"/>
              <a:gd name="connsiteY110" fmla="*/ 1314450 h 1733622"/>
              <a:gd name="connsiteX111" fmla="*/ 1598304 w 3210409"/>
              <a:gd name="connsiteY111" fmla="*/ 1294606 h 1733622"/>
              <a:gd name="connsiteX112" fmla="*/ 1578459 w 3210409"/>
              <a:gd name="connsiteY112" fmla="*/ 1295400 h 1733622"/>
              <a:gd name="connsiteX113" fmla="*/ 1562584 w 3210409"/>
              <a:gd name="connsiteY113" fmla="*/ 1301750 h 1733622"/>
              <a:gd name="connsiteX114" fmla="*/ 1578459 w 3210409"/>
              <a:gd name="connsiteY114" fmla="*/ 1330325 h 1733622"/>
              <a:gd name="connsiteX115" fmla="*/ 1553059 w 3210409"/>
              <a:gd name="connsiteY115" fmla="*/ 1333500 h 1733622"/>
              <a:gd name="connsiteX116" fmla="*/ 1486384 w 3210409"/>
              <a:gd name="connsiteY116" fmla="*/ 1352550 h 1733622"/>
              <a:gd name="connsiteX117" fmla="*/ 1435584 w 3210409"/>
              <a:gd name="connsiteY117" fmla="*/ 1355725 h 1733622"/>
              <a:gd name="connsiteX118" fmla="*/ 1410184 w 3210409"/>
              <a:gd name="connsiteY118" fmla="*/ 1393825 h 1733622"/>
              <a:gd name="connsiteX119" fmla="*/ 1386373 w 3210409"/>
              <a:gd name="connsiteY119" fmla="*/ 1392238 h 1733622"/>
              <a:gd name="connsiteX120" fmla="*/ 1372084 w 3210409"/>
              <a:gd name="connsiteY120" fmla="*/ 1406525 h 1733622"/>
              <a:gd name="connsiteX121" fmla="*/ 1359384 w 3210409"/>
              <a:gd name="connsiteY121" fmla="*/ 1387475 h 1733622"/>
              <a:gd name="connsiteX122" fmla="*/ 1319698 w 3210409"/>
              <a:gd name="connsiteY122" fmla="*/ 1404144 h 1733622"/>
              <a:gd name="connsiteX123" fmla="*/ 1254609 w 3210409"/>
              <a:gd name="connsiteY123" fmla="*/ 1419225 h 1733622"/>
              <a:gd name="connsiteX124" fmla="*/ 1200635 w 3210409"/>
              <a:gd name="connsiteY124" fmla="*/ 1425575 h 1733622"/>
              <a:gd name="connsiteX125" fmla="*/ 1165709 w 3210409"/>
              <a:gd name="connsiteY125" fmla="*/ 1450975 h 1733622"/>
              <a:gd name="connsiteX126" fmla="*/ 1153009 w 3210409"/>
              <a:gd name="connsiteY126" fmla="*/ 1492250 h 1733622"/>
              <a:gd name="connsiteX127" fmla="*/ 1127609 w 3210409"/>
              <a:gd name="connsiteY127" fmla="*/ 1460500 h 1733622"/>
              <a:gd name="connsiteX128" fmla="*/ 1114909 w 3210409"/>
              <a:gd name="connsiteY128" fmla="*/ 1438275 h 1733622"/>
              <a:gd name="connsiteX129" fmla="*/ 1102209 w 3210409"/>
              <a:gd name="connsiteY129" fmla="*/ 1425575 h 1733622"/>
              <a:gd name="connsiteX130" fmla="*/ 1076809 w 3210409"/>
              <a:gd name="connsiteY130" fmla="*/ 1428750 h 1733622"/>
              <a:gd name="connsiteX131" fmla="*/ 1054584 w 3210409"/>
              <a:gd name="connsiteY131" fmla="*/ 1428750 h 1733622"/>
              <a:gd name="connsiteX132" fmla="*/ 1032359 w 3210409"/>
              <a:gd name="connsiteY132" fmla="*/ 1400175 h 1733622"/>
              <a:gd name="connsiteX133" fmla="*/ 1003784 w 3210409"/>
              <a:gd name="connsiteY133" fmla="*/ 1401763 h 1733622"/>
              <a:gd name="connsiteX134" fmla="*/ 990290 w 3210409"/>
              <a:gd name="connsiteY134" fmla="*/ 1417638 h 1733622"/>
              <a:gd name="connsiteX135" fmla="*/ 965684 w 3210409"/>
              <a:gd name="connsiteY135" fmla="*/ 1422400 h 1733622"/>
              <a:gd name="connsiteX136" fmla="*/ 959334 w 3210409"/>
              <a:gd name="connsiteY136" fmla="*/ 1457325 h 1733622"/>
              <a:gd name="connsiteX137" fmla="*/ 933934 w 3210409"/>
              <a:gd name="connsiteY137" fmla="*/ 1476375 h 1733622"/>
              <a:gd name="connsiteX138" fmla="*/ 908534 w 3210409"/>
              <a:gd name="connsiteY138" fmla="*/ 1485900 h 1733622"/>
              <a:gd name="connsiteX139" fmla="*/ 895834 w 3210409"/>
              <a:gd name="connsiteY139" fmla="*/ 1498600 h 1733622"/>
              <a:gd name="connsiteX140" fmla="*/ 883134 w 3210409"/>
              <a:gd name="connsiteY140" fmla="*/ 1485900 h 1733622"/>
              <a:gd name="connsiteX141" fmla="*/ 879959 w 3210409"/>
              <a:gd name="connsiteY141" fmla="*/ 1466850 h 1733622"/>
              <a:gd name="connsiteX142" fmla="*/ 851384 w 3210409"/>
              <a:gd name="connsiteY142" fmla="*/ 1466850 h 1733622"/>
              <a:gd name="connsiteX143" fmla="*/ 848209 w 3210409"/>
              <a:gd name="connsiteY143" fmla="*/ 1438275 h 1733622"/>
              <a:gd name="connsiteX144" fmla="*/ 822809 w 3210409"/>
              <a:gd name="connsiteY144" fmla="*/ 1416050 h 1733622"/>
              <a:gd name="connsiteX145" fmla="*/ 797409 w 3210409"/>
              <a:gd name="connsiteY145" fmla="*/ 1371600 h 1733622"/>
              <a:gd name="connsiteX146" fmla="*/ 787884 w 3210409"/>
              <a:gd name="connsiteY146" fmla="*/ 1349375 h 1733622"/>
              <a:gd name="connsiteX147" fmla="*/ 749784 w 3210409"/>
              <a:gd name="connsiteY147" fmla="*/ 1358900 h 1733622"/>
              <a:gd name="connsiteX148" fmla="*/ 708509 w 3210409"/>
              <a:gd name="connsiteY148" fmla="*/ 1397000 h 1733622"/>
              <a:gd name="connsiteX149" fmla="*/ 676759 w 3210409"/>
              <a:gd name="connsiteY149" fmla="*/ 1403350 h 1733622"/>
              <a:gd name="connsiteX150" fmla="*/ 625959 w 3210409"/>
              <a:gd name="connsiteY150" fmla="*/ 1412875 h 1733622"/>
              <a:gd name="connsiteX151" fmla="*/ 645009 w 3210409"/>
              <a:gd name="connsiteY151" fmla="*/ 1425575 h 1733622"/>
              <a:gd name="connsiteX152" fmla="*/ 670409 w 3210409"/>
              <a:gd name="connsiteY152" fmla="*/ 1441450 h 1733622"/>
              <a:gd name="connsiteX153" fmla="*/ 635484 w 3210409"/>
              <a:gd name="connsiteY153" fmla="*/ 1460500 h 1733622"/>
              <a:gd name="connsiteX154" fmla="*/ 616434 w 3210409"/>
              <a:gd name="connsiteY154" fmla="*/ 1438275 h 1733622"/>
              <a:gd name="connsiteX155" fmla="*/ 591034 w 3210409"/>
              <a:gd name="connsiteY155" fmla="*/ 1431925 h 1733622"/>
              <a:gd name="connsiteX156" fmla="*/ 559284 w 3210409"/>
              <a:gd name="connsiteY156" fmla="*/ 1435100 h 1733622"/>
              <a:gd name="connsiteX157" fmla="*/ 556109 w 3210409"/>
              <a:gd name="connsiteY157" fmla="*/ 1419225 h 1733622"/>
              <a:gd name="connsiteX158" fmla="*/ 514834 w 3210409"/>
              <a:gd name="connsiteY158" fmla="*/ 1422400 h 1733622"/>
              <a:gd name="connsiteX159" fmla="*/ 483084 w 3210409"/>
              <a:gd name="connsiteY159" fmla="*/ 1431925 h 1733622"/>
              <a:gd name="connsiteX160" fmla="*/ 457684 w 3210409"/>
              <a:gd name="connsiteY160" fmla="*/ 1431925 h 1733622"/>
              <a:gd name="connsiteX161" fmla="*/ 425934 w 3210409"/>
              <a:gd name="connsiteY161" fmla="*/ 1431925 h 1733622"/>
              <a:gd name="connsiteX162" fmla="*/ 381484 w 3210409"/>
              <a:gd name="connsiteY162" fmla="*/ 1419225 h 1733622"/>
              <a:gd name="connsiteX163" fmla="*/ 343384 w 3210409"/>
              <a:gd name="connsiteY163" fmla="*/ 1428750 h 1733622"/>
              <a:gd name="connsiteX164" fmla="*/ 295759 w 3210409"/>
              <a:gd name="connsiteY164" fmla="*/ 1450975 h 1733622"/>
              <a:gd name="connsiteX165" fmla="*/ 254484 w 3210409"/>
              <a:gd name="connsiteY165" fmla="*/ 1466850 h 1733622"/>
              <a:gd name="connsiteX166" fmla="*/ 203684 w 3210409"/>
              <a:gd name="connsiteY166" fmla="*/ 1489075 h 1733622"/>
              <a:gd name="connsiteX167" fmla="*/ 143359 w 3210409"/>
              <a:gd name="connsiteY167" fmla="*/ 1517650 h 1733622"/>
              <a:gd name="connsiteX168" fmla="*/ 162409 w 3210409"/>
              <a:gd name="connsiteY168" fmla="*/ 1581150 h 1733622"/>
              <a:gd name="connsiteX169" fmla="*/ 127484 w 3210409"/>
              <a:gd name="connsiteY169" fmla="*/ 1562100 h 1733622"/>
              <a:gd name="connsiteX170" fmla="*/ 86209 w 3210409"/>
              <a:gd name="connsiteY170" fmla="*/ 1552575 h 1733622"/>
              <a:gd name="connsiteX171" fmla="*/ 83034 w 3210409"/>
              <a:gd name="connsiteY171" fmla="*/ 1530350 h 1733622"/>
              <a:gd name="connsiteX172" fmla="*/ 73509 w 3210409"/>
              <a:gd name="connsiteY172" fmla="*/ 1473200 h 1733622"/>
              <a:gd name="connsiteX173" fmla="*/ 57634 w 3210409"/>
              <a:gd name="connsiteY173" fmla="*/ 1463675 h 1733622"/>
              <a:gd name="connsiteX174" fmla="*/ 57634 w 3210409"/>
              <a:gd name="connsiteY174" fmla="*/ 1438275 h 1733622"/>
              <a:gd name="connsiteX175" fmla="*/ 76684 w 3210409"/>
              <a:gd name="connsiteY175" fmla="*/ 1397000 h 1733622"/>
              <a:gd name="connsiteX176" fmla="*/ 86209 w 3210409"/>
              <a:gd name="connsiteY176" fmla="*/ 1362075 h 1733622"/>
              <a:gd name="connsiteX177" fmla="*/ 70334 w 3210409"/>
              <a:gd name="connsiteY177" fmla="*/ 1339850 h 1733622"/>
              <a:gd name="connsiteX178" fmla="*/ 41759 w 3210409"/>
              <a:gd name="connsiteY178" fmla="*/ 1323975 h 1733622"/>
              <a:gd name="connsiteX179" fmla="*/ 19534 w 3210409"/>
              <a:gd name="connsiteY179" fmla="*/ 1263650 h 1733622"/>
              <a:gd name="connsiteX180" fmla="*/ 13184 w 3210409"/>
              <a:gd name="connsiteY180" fmla="*/ 1235075 h 1733622"/>
              <a:gd name="connsiteX181" fmla="*/ 484 w 3210409"/>
              <a:gd name="connsiteY181" fmla="*/ 1200150 h 1733622"/>
              <a:gd name="connsiteX182" fmla="*/ 3659 w 3210409"/>
              <a:gd name="connsiteY182" fmla="*/ 1171575 h 1733622"/>
              <a:gd name="connsiteX183" fmla="*/ 13184 w 3210409"/>
              <a:gd name="connsiteY183" fmla="*/ 1155700 h 1733622"/>
              <a:gd name="connsiteX184" fmla="*/ 13184 w 3210409"/>
              <a:gd name="connsiteY184" fmla="*/ 1130300 h 1733622"/>
              <a:gd name="connsiteX185" fmla="*/ 32234 w 3210409"/>
              <a:gd name="connsiteY185" fmla="*/ 1092200 h 1733622"/>
              <a:gd name="connsiteX186" fmla="*/ 25884 w 3210409"/>
              <a:gd name="connsiteY186" fmla="*/ 1057275 h 1733622"/>
              <a:gd name="connsiteX187" fmla="*/ 16359 w 3210409"/>
              <a:gd name="connsiteY187" fmla="*/ 1028700 h 1733622"/>
              <a:gd name="connsiteX188" fmla="*/ 35409 w 3210409"/>
              <a:gd name="connsiteY188" fmla="*/ 1016000 h 1733622"/>
              <a:gd name="connsiteX189" fmla="*/ 67159 w 3210409"/>
              <a:gd name="connsiteY189" fmla="*/ 977900 h 1733622"/>
              <a:gd name="connsiteX190" fmla="*/ 83034 w 3210409"/>
              <a:gd name="connsiteY190" fmla="*/ 965200 h 1733622"/>
              <a:gd name="connsiteX191" fmla="*/ 102084 w 3210409"/>
              <a:gd name="connsiteY191" fmla="*/ 920750 h 1733622"/>
              <a:gd name="connsiteX192" fmla="*/ 111609 w 3210409"/>
              <a:gd name="connsiteY192" fmla="*/ 895350 h 1733622"/>
              <a:gd name="connsiteX193" fmla="*/ 95734 w 3210409"/>
              <a:gd name="connsiteY193" fmla="*/ 796925 h 1733622"/>
              <a:gd name="connsiteX194" fmla="*/ 114784 w 3210409"/>
              <a:gd name="connsiteY194" fmla="*/ 758825 h 1733622"/>
              <a:gd name="connsiteX195" fmla="*/ 137009 w 3210409"/>
              <a:gd name="connsiteY195" fmla="*/ 749300 h 1733622"/>
              <a:gd name="connsiteX196" fmla="*/ 159234 w 3210409"/>
              <a:gd name="connsiteY196" fmla="*/ 752475 h 1733622"/>
              <a:gd name="connsiteX197" fmla="*/ 184634 w 3210409"/>
              <a:gd name="connsiteY197" fmla="*/ 765175 h 1733622"/>
              <a:gd name="connsiteX198" fmla="*/ 203684 w 3210409"/>
              <a:gd name="connsiteY198" fmla="*/ 774700 h 1733622"/>
              <a:gd name="connsiteX199" fmla="*/ 244959 w 3210409"/>
              <a:gd name="connsiteY199" fmla="*/ 774700 h 1733622"/>
              <a:gd name="connsiteX200" fmla="*/ 273534 w 3210409"/>
              <a:gd name="connsiteY200" fmla="*/ 771525 h 1733622"/>
              <a:gd name="connsiteX201" fmla="*/ 273534 w 3210409"/>
              <a:gd name="connsiteY201" fmla="*/ 749300 h 1733622"/>
              <a:gd name="connsiteX202" fmla="*/ 260834 w 3210409"/>
              <a:gd name="connsiteY202" fmla="*/ 736600 h 1733622"/>
              <a:gd name="connsiteX203" fmla="*/ 279884 w 3210409"/>
              <a:gd name="connsiteY203" fmla="*/ 717550 h 1733622"/>
              <a:gd name="connsiteX204" fmla="*/ 314809 w 3210409"/>
              <a:gd name="connsiteY204" fmla="*/ 704850 h 1733622"/>
              <a:gd name="connsiteX205" fmla="*/ 327509 w 3210409"/>
              <a:gd name="connsiteY205" fmla="*/ 695325 h 1733622"/>
              <a:gd name="connsiteX206" fmla="*/ 340209 w 3210409"/>
              <a:gd name="connsiteY206" fmla="*/ 676275 h 1733622"/>
              <a:gd name="connsiteX207" fmla="*/ 343384 w 3210409"/>
              <a:gd name="connsiteY207" fmla="*/ 631825 h 1733622"/>
              <a:gd name="connsiteX208" fmla="*/ 333859 w 3210409"/>
              <a:gd name="connsiteY208" fmla="*/ 619125 h 1733622"/>
              <a:gd name="connsiteX209" fmla="*/ 311634 w 3210409"/>
              <a:gd name="connsiteY209" fmla="*/ 600075 h 1733622"/>
              <a:gd name="connsiteX210" fmla="*/ 308459 w 3210409"/>
              <a:gd name="connsiteY210" fmla="*/ 571500 h 1733622"/>
              <a:gd name="connsiteX211" fmla="*/ 327509 w 3210409"/>
              <a:gd name="connsiteY211" fmla="*/ 549275 h 1733622"/>
              <a:gd name="connsiteX212" fmla="*/ 359259 w 3210409"/>
              <a:gd name="connsiteY212" fmla="*/ 549275 h 1733622"/>
              <a:gd name="connsiteX213" fmla="*/ 365609 w 3210409"/>
              <a:gd name="connsiteY213" fmla="*/ 498475 h 1733622"/>
              <a:gd name="connsiteX214" fmla="*/ 384659 w 3210409"/>
              <a:gd name="connsiteY214" fmla="*/ 466725 h 1733622"/>
              <a:gd name="connsiteX215" fmla="*/ 394184 w 3210409"/>
              <a:gd name="connsiteY215" fmla="*/ 438150 h 1733622"/>
              <a:gd name="connsiteX216" fmla="*/ 413234 w 3210409"/>
              <a:gd name="connsiteY216" fmla="*/ 425450 h 1733622"/>
              <a:gd name="connsiteX217" fmla="*/ 403709 w 3210409"/>
              <a:gd name="connsiteY217" fmla="*/ 400050 h 1733622"/>
              <a:gd name="connsiteX218" fmla="*/ 384659 w 3210409"/>
              <a:gd name="connsiteY218" fmla="*/ 387350 h 1733622"/>
              <a:gd name="connsiteX219" fmla="*/ 410059 w 3210409"/>
              <a:gd name="connsiteY219" fmla="*/ 371475 h 1733622"/>
              <a:gd name="connsiteX220" fmla="*/ 410059 w 3210409"/>
              <a:gd name="connsiteY220" fmla="*/ 342900 h 1733622"/>
              <a:gd name="connsiteX0" fmla="*/ 2934184 w 3210409"/>
              <a:gd name="connsiteY0" fmla="*/ 0 h 1733622"/>
              <a:gd name="connsiteX1" fmla="*/ 2975459 w 3210409"/>
              <a:gd name="connsiteY1" fmla="*/ 33337 h 1733622"/>
              <a:gd name="connsiteX2" fmla="*/ 3016734 w 3210409"/>
              <a:gd name="connsiteY2" fmla="*/ 107950 h 1733622"/>
              <a:gd name="connsiteX3" fmla="*/ 3087378 w 3210409"/>
              <a:gd name="connsiteY3" fmla="*/ 118269 h 1733622"/>
              <a:gd name="connsiteX4" fmla="*/ 3134209 w 3210409"/>
              <a:gd name="connsiteY4" fmla="*/ 152400 h 1733622"/>
              <a:gd name="connsiteX5" fmla="*/ 3178659 w 3210409"/>
              <a:gd name="connsiteY5" fmla="*/ 184150 h 1733622"/>
              <a:gd name="connsiteX6" fmla="*/ 3200884 w 3210409"/>
              <a:gd name="connsiteY6" fmla="*/ 215900 h 1733622"/>
              <a:gd name="connsiteX7" fmla="*/ 3194534 w 3210409"/>
              <a:gd name="connsiteY7" fmla="*/ 251619 h 1733622"/>
              <a:gd name="connsiteX8" fmla="*/ 3210409 w 3210409"/>
              <a:gd name="connsiteY8" fmla="*/ 301625 h 1733622"/>
              <a:gd name="connsiteX9" fmla="*/ 3194534 w 3210409"/>
              <a:gd name="connsiteY9" fmla="*/ 333375 h 1733622"/>
              <a:gd name="connsiteX10" fmla="*/ 3191359 w 3210409"/>
              <a:gd name="connsiteY10" fmla="*/ 374650 h 1733622"/>
              <a:gd name="connsiteX11" fmla="*/ 3207234 w 3210409"/>
              <a:gd name="connsiteY11" fmla="*/ 396875 h 1733622"/>
              <a:gd name="connsiteX12" fmla="*/ 3185803 w 3210409"/>
              <a:gd name="connsiteY12" fmla="*/ 440531 h 1733622"/>
              <a:gd name="connsiteX13" fmla="*/ 3178659 w 3210409"/>
              <a:gd name="connsiteY13" fmla="*/ 460375 h 1733622"/>
              <a:gd name="connsiteX14" fmla="*/ 3191359 w 3210409"/>
              <a:gd name="connsiteY14" fmla="*/ 527050 h 1733622"/>
              <a:gd name="connsiteX15" fmla="*/ 3184215 w 3210409"/>
              <a:gd name="connsiteY15" fmla="*/ 554831 h 1733622"/>
              <a:gd name="connsiteX16" fmla="*/ 3157228 w 3210409"/>
              <a:gd name="connsiteY16" fmla="*/ 578644 h 1733622"/>
              <a:gd name="connsiteX17" fmla="*/ 3123891 w 3210409"/>
              <a:gd name="connsiteY17" fmla="*/ 596107 h 1733622"/>
              <a:gd name="connsiteX18" fmla="*/ 3083409 w 3210409"/>
              <a:gd name="connsiteY18" fmla="*/ 609600 h 1733622"/>
              <a:gd name="connsiteX19" fmla="*/ 3064359 w 3210409"/>
              <a:gd name="connsiteY19" fmla="*/ 638175 h 1733622"/>
              <a:gd name="connsiteX20" fmla="*/ 3023084 w 3210409"/>
              <a:gd name="connsiteY20" fmla="*/ 676275 h 1733622"/>
              <a:gd name="connsiteX21" fmla="*/ 2994509 w 3210409"/>
              <a:gd name="connsiteY21" fmla="*/ 682625 h 1733622"/>
              <a:gd name="connsiteX22" fmla="*/ 2937359 w 3210409"/>
              <a:gd name="connsiteY22" fmla="*/ 673100 h 1733622"/>
              <a:gd name="connsiteX23" fmla="*/ 2896085 w 3210409"/>
              <a:gd name="connsiteY23" fmla="*/ 680244 h 1733622"/>
              <a:gd name="connsiteX24" fmla="*/ 2877034 w 3210409"/>
              <a:gd name="connsiteY24" fmla="*/ 701675 h 1733622"/>
              <a:gd name="connsiteX25" fmla="*/ 2823059 w 3210409"/>
              <a:gd name="connsiteY25" fmla="*/ 730250 h 1733622"/>
              <a:gd name="connsiteX26" fmla="*/ 2788134 w 3210409"/>
              <a:gd name="connsiteY26" fmla="*/ 746125 h 1733622"/>
              <a:gd name="connsiteX27" fmla="*/ 2756384 w 3210409"/>
              <a:gd name="connsiteY27" fmla="*/ 727075 h 1733622"/>
              <a:gd name="connsiteX28" fmla="*/ 2737334 w 3210409"/>
              <a:gd name="connsiteY28" fmla="*/ 749300 h 1733622"/>
              <a:gd name="connsiteX29" fmla="*/ 2708759 w 3210409"/>
              <a:gd name="connsiteY29" fmla="*/ 774700 h 1733622"/>
              <a:gd name="connsiteX30" fmla="*/ 2680184 w 3210409"/>
              <a:gd name="connsiteY30" fmla="*/ 758825 h 1733622"/>
              <a:gd name="connsiteX31" fmla="*/ 2661134 w 3210409"/>
              <a:gd name="connsiteY31" fmla="*/ 787400 h 1733622"/>
              <a:gd name="connsiteX32" fmla="*/ 2629384 w 3210409"/>
              <a:gd name="connsiteY32" fmla="*/ 784225 h 1733622"/>
              <a:gd name="connsiteX33" fmla="*/ 2629384 w 3210409"/>
              <a:gd name="connsiteY33" fmla="*/ 771525 h 1733622"/>
              <a:gd name="connsiteX34" fmla="*/ 2600809 w 3210409"/>
              <a:gd name="connsiteY34" fmla="*/ 771525 h 1733622"/>
              <a:gd name="connsiteX35" fmla="*/ 2581759 w 3210409"/>
              <a:gd name="connsiteY35" fmla="*/ 762000 h 1733622"/>
              <a:gd name="connsiteX36" fmla="*/ 2559534 w 3210409"/>
              <a:gd name="connsiteY36" fmla="*/ 768350 h 1733622"/>
              <a:gd name="connsiteX37" fmla="*/ 2492859 w 3210409"/>
              <a:gd name="connsiteY37" fmla="*/ 803275 h 1733622"/>
              <a:gd name="connsiteX38" fmla="*/ 2472223 w 3210409"/>
              <a:gd name="connsiteY38" fmla="*/ 813594 h 1733622"/>
              <a:gd name="connsiteX39" fmla="*/ 2470634 w 3210409"/>
              <a:gd name="connsiteY39" fmla="*/ 841375 h 1733622"/>
              <a:gd name="connsiteX40" fmla="*/ 2432534 w 3210409"/>
              <a:gd name="connsiteY40" fmla="*/ 863600 h 1733622"/>
              <a:gd name="connsiteX41" fmla="*/ 2413484 w 3210409"/>
              <a:gd name="connsiteY41" fmla="*/ 879475 h 1733622"/>
              <a:gd name="connsiteX42" fmla="*/ 2410309 w 3210409"/>
              <a:gd name="connsiteY42" fmla="*/ 904875 h 1733622"/>
              <a:gd name="connsiteX43" fmla="*/ 2365859 w 3210409"/>
              <a:gd name="connsiteY43" fmla="*/ 908050 h 1733622"/>
              <a:gd name="connsiteX44" fmla="*/ 2362684 w 3210409"/>
              <a:gd name="connsiteY44" fmla="*/ 946150 h 1733622"/>
              <a:gd name="connsiteX45" fmla="*/ 2349984 w 3210409"/>
              <a:gd name="connsiteY45" fmla="*/ 971550 h 1733622"/>
              <a:gd name="connsiteX46" fmla="*/ 2330934 w 3210409"/>
              <a:gd name="connsiteY46" fmla="*/ 981075 h 1733622"/>
              <a:gd name="connsiteX47" fmla="*/ 2296009 w 3210409"/>
              <a:gd name="connsiteY47" fmla="*/ 981075 h 1733622"/>
              <a:gd name="connsiteX48" fmla="*/ 2286484 w 3210409"/>
              <a:gd name="connsiteY48" fmla="*/ 1012825 h 1733622"/>
              <a:gd name="connsiteX49" fmla="*/ 2267434 w 3210409"/>
              <a:gd name="connsiteY49" fmla="*/ 1031875 h 1733622"/>
              <a:gd name="connsiteX50" fmla="*/ 2238859 w 3210409"/>
              <a:gd name="connsiteY50" fmla="*/ 1050925 h 1733622"/>
              <a:gd name="connsiteX51" fmla="*/ 2238859 w 3210409"/>
              <a:gd name="connsiteY51" fmla="*/ 1069975 h 1733622"/>
              <a:gd name="connsiteX52" fmla="*/ 2287278 w 3210409"/>
              <a:gd name="connsiteY52" fmla="*/ 1117600 h 1733622"/>
              <a:gd name="connsiteX53" fmla="*/ 2305534 w 3210409"/>
              <a:gd name="connsiteY53" fmla="*/ 1165225 h 1733622"/>
              <a:gd name="connsiteX54" fmla="*/ 2311884 w 3210409"/>
              <a:gd name="connsiteY54" fmla="*/ 1187450 h 1733622"/>
              <a:gd name="connsiteX55" fmla="*/ 2302359 w 3210409"/>
              <a:gd name="connsiteY55" fmla="*/ 1193800 h 1733622"/>
              <a:gd name="connsiteX56" fmla="*/ 2334109 w 3210409"/>
              <a:gd name="connsiteY56" fmla="*/ 1209675 h 1733622"/>
              <a:gd name="connsiteX57" fmla="*/ 2355540 w 3210409"/>
              <a:gd name="connsiteY57" fmla="*/ 1285875 h 1733622"/>
              <a:gd name="connsiteX58" fmla="*/ 2362685 w 3210409"/>
              <a:gd name="connsiteY58" fmla="*/ 1323181 h 1733622"/>
              <a:gd name="connsiteX59" fmla="*/ 2359509 w 3210409"/>
              <a:gd name="connsiteY59" fmla="*/ 1350168 h 1733622"/>
              <a:gd name="connsiteX60" fmla="*/ 2388084 w 3210409"/>
              <a:gd name="connsiteY60" fmla="*/ 1364457 h 1733622"/>
              <a:gd name="connsiteX61" fmla="*/ 2423009 w 3210409"/>
              <a:gd name="connsiteY61" fmla="*/ 1406525 h 1733622"/>
              <a:gd name="connsiteX62" fmla="*/ 2436503 w 3210409"/>
              <a:gd name="connsiteY62" fmla="*/ 1435100 h 1733622"/>
              <a:gd name="connsiteX63" fmla="*/ 2492859 w 3210409"/>
              <a:gd name="connsiteY63" fmla="*/ 1473200 h 1733622"/>
              <a:gd name="connsiteX64" fmla="*/ 2508734 w 3210409"/>
              <a:gd name="connsiteY64" fmla="*/ 1506537 h 1733622"/>
              <a:gd name="connsiteX65" fmla="*/ 2496034 w 3210409"/>
              <a:gd name="connsiteY65" fmla="*/ 1562100 h 1733622"/>
              <a:gd name="connsiteX66" fmla="*/ 2522229 w 3210409"/>
              <a:gd name="connsiteY66" fmla="*/ 1566069 h 1733622"/>
              <a:gd name="connsiteX67" fmla="*/ 2542865 w 3210409"/>
              <a:gd name="connsiteY67" fmla="*/ 1601787 h 1733622"/>
              <a:gd name="connsiteX68" fmla="*/ 2550804 w 3210409"/>
              <a:gd name="connsiteY68" fmla="*/ 1680369 h 1733622"/>
              <a:gd name="connsiteX69" fmla="*/ 2488096 w 3210409"/>
              <a:gd name="connsiteY69" fmla="*/ 1715294 h 1733622"/>
              <a:gd name="connsiteX70" fmla="*/ 2467460 w 3210409"/>
              <a:gd name="connsiteY70" fmla="*/ 1723232 h 1733622"/>
              <a:gd name="connsiteX71" fmla="*/ 2457934 w 3210409"/>
              <a:gd name="connsiteY71" fmla="*/ 1733550 h 1733622"/>
              <a:gd name="connsiteX72" fmla="*/ 2378559 w 3210409"/>
              <a:gd name="connsiteY72" fmla="*/ 1717675 h 1733622"/>
              <a:gd name="connsiteX73" fmla="*/ 2318234 w 3210409"/>
              <a:gd name="connsiteY73" fmla="*/ 1711325 h 1733622"/>
              <a:gd name="connsiteX74" fmla="*/ 2305534 w 3210409"/>
              <a:gd name="connsiteY74" fmla="*/ 1730375 h 1733622"/>
              <a:gd name="connsiteX75" fmla="*/ 2286485 w 3210409"/>
              <a:gd name="connsiteY75" fmla="*/ 1711326 h 1733622"/>
              <a:gd name="connsiteX76" fmla="*/ 2264259 w 3210409"/>
              <a:gd name="connsiteY76" fmla="*/ 1708150 h 1733622"/>
              <a:gd name="connsiteX77" fmla="*/ 2226159 w 3210409"/>
              <a:gd name="connsiteY77" fmla="*/ 1685925 h 1733622"/>
              <a:gd name="connsiteX78" fmla="*/ 2231716 w 3210409"/>
              <a:gd name="connsiteY78" fmla="*/ 1668463 h 1733622"/>
              <a:gd name="connsiteX79" fmla="*/ 2207109 w 3210409"/>
              <a:gd name="connsiteY79" fmla="*/ 1657350 h 1733622"/>
              <a:gd name="connsiteX80" fmla="*/ 2188059 w 3210409"/>
              <a:gd name="connsiteY80" fmla="*/ 1647825 h 1733622"/>
              <a:gd name="connsiteX81" fmla="*/ 2194409 w 3210409"/>
              <a:gd name="connsiteY81" fmla="*/ 1631950 h 1733622"/>
              <a:gd name="connsiteX82" fmla="*/ 2213459 w 3210409"/>
              <a:gd name="connsiteY82" fmla="*/ 1616075 h 1733622"/>
              <a:gd name="connsiteX83" fmla="*/ 2194409 w 3210409"/>
              <a:gd name="connsiteY83" fmla="*/ 1606550 h 1733622"/>
              <a:gd name="connsiteX84" fmla="*/ 2200759 w 3210409"/>
              <a:gd name="connsiteY84" fmla="*/ 1593850 h 1733622"/>
              <a:gd name="connsiteX85" fmla="*/ 2169009 w 3210409"/>
              <a:gd name="connsiteY85" fmla="*/ 1587500 h 1733622"/>
              <a:gd name="connsiteX86" fmla="*/ 2134084 w 3210409"/>
              <a:gd name="connsiteY86" fmla="*/ 1562100 h 1733622"/>
              <a:gd name="connsiteX87" fmla="*/ 2073759 w 3210409"/>
              <a:gd name="connsiteY87" fmla="*/ 1527175 h 1733622"/>
              <a:gd name="connsiteX88" fmla="*/ 2054709 w 3210409"/>
              <a:gd name="connsiteY88" fmla="*/ 1527175 h 1733622"/>
              <a:gd name="connsiteX89" fmla="*/ 2080903 w 3210409"/>
              <a:gd name="connsiteY89" fmla="*/ 1579563 h 1733622"/>
              <a:gd name="connsiteX90" fmla="*/ 2042009 w 3210409"/>
              <a:gd name="connsiteY90" fmla="*/ 1593850 h 1733622"/>
              <a:gd name="connsiteX91" fmla="*/ 2029309 w 3210409"/>
              <a:gd name="connsiteY91" fmla="*/ 1616075 h 1733622"/>
              <a:gd name="connsiteX92" fmla="*/ 2007084 w 3210409"/>
              <a:gd name="connsiteY92" fmla="*/ 1612900 h 1733622"/>
              <a:gd name="connsiteX93" fmla="*/ 1978509 w 3210409"/>
              <a:gd name="connsiteY93" fmla="*/ 1571625 h 1733622"/>
              <a:gd name="connsiteX94" fmla="*/ 1962634 w 3210409"/>
              <a:gd name="connsiteY94" fmla="*/ 1536700 h 1733622"/>
              <a:gd name="connsiteX95" fmla="*/ 1918184 w 3210409"/>
              <a:gd name="connsiteY95" fmla="*/ 1517650 h 1733622"/>
              <a:gd name="connsiteX96" fmla="*/ 1918184 w 3210409"/>
              <a:gd name="connsiteY96" fmla="*/ 1501775 h 1733622"/>
              <a:gd name="connsiteX97" fmla="*/ 1949141 w 3210409"/>
              <a:gd name="connsiteY97" fmla="*/ 1470025 h 1733622"/>
              <a:gd name="connsiteX98" fmla="*/ 1943584 w 3210409"/>
              <a:gd name="connsiteY98" fmla="*/ 1425575 h 1733622"/>
              <a:gd name="connsiteX99" fmla="*/ 1921359 w 3210409"/>
              <a:gd name="connsiteY99" fmla="*/ 1425575 h 1733622"/>
              <a:gd name="connsiteX100" fmla="*/ 1905484 w 3210409"/>
              <a:gd name="connsiteY100" fmla="*/ 1435100 h 1733622"/>
              <a:gd name="connsiteX101" fmla="*/ 1867384 w 3210409"/>
              <a:gd name="connsiteY101" fmla="*/ 1412875 h 1733622"/>
              <a:gd name="connsiteX102" fmla="*/ 1829284 w 3210409"/>
              <a:gd name="connsiteY102" fmla="*/ 1384300 h 1733622"/>
              <a:gd name="connsiteX103" fmla="*/ 1813409 w 3210409"/>
              <a:gd name="connsiteY103" fmla="*/ 1377950 h 1733622"/>
              <a:gd name="connsiteX104" fmla="*/ 1781659 w 3210409"/>
              <a:gd name="connsiteY104" fmla="*/ 1365250 h 1733622"/>
              <a:gd name="connsiteX105" fmla="*/ 1749115 w 3210409"/>
              <a:gd name="connsiteY105" fmla="*/ 1346994 h 1733622"/>
              <a:gd name="connsiteX106" fmla="*/ 1717366 w 3210409"/>
              <a:gd name="connsiteY106" fmla="*/ 1320800 h 1733622"/>
              <a:gd name="connsiteX107" fmla="*/ 1695934 w 3210409"/>
              <a:gd name="connsiteY107" fmla="*/ 1336675 h 1733622"/>
              <a:gd name="connsiteX108" fmla="*/ 1680059 w 3210409"/>
              <a:gd name="connsiteY108" fmla="*/ 1343025 h 1733622"/>
              <a:gd name="connsiteX109" fmla="*/ 1645134 w 3210409"/>
              <a:gd name="connsiteY109" fmla="*/ 1343025 h 1733622"/>
              <a:gd name="connsiteX110" fmla="*/ 1622909 w 3210409"/>
              <a:gd name="connsiteY110" fmla="*/ 1314450 h 1733622"/>
              <a:gd name="connsiteX111" fmla="*/ 1598304 w 3210409"/>
              <a:gd name="connsiteY111" fmla="*/ 1294606 h 1733622"/>
              <a:gd name="connsiteX112" fmla="*/ 1578459 w 3210409"/>
              <a:gd name="connsiteY112" fmla="*/ 1295400 h 1733622"/>
              <a:gd name="connsiteX113" fmla="*/ 1562584 w 3210409"/>
              <a:gd name="connsiteY113" fmla="*/ 1301750 h 1733622"/>
              <a:gd name="connsiteX114" fmla="*/ 1578459 w 3210409"/>
              <a:gd name="connsiteY114" fmla="*/ 1330325 h 1733622"/>
              <a:gd name="connsiteX115" fmla="*/ 1553059 w 3210409"/>
              <a:gd name="connsiteY115" fmla="*/ 1333500 h 1733622"/>
              <a:gd name="connsiteX116" fmla="*/ 1486384 w 3210409"/>
              <a:gd name="connsiteY116" fmla="*/ 1352550 h 1733622"/>
              <a:gd name="connsiteX117" fmla="*/ 1435584 w 3210409"/>
              <a:gd name="connsiteY117" fmla="*/ 1355725 h 1733622"/>
              <a:gd name="connsiteX118" fmla="*/ 1410184 w 3210409"/>
              <a:gd name="connsiteY118" fmla="*/ 1393825 h 1733622"/>
              <a:gd name="connsiteX119" fmla="*/ 1386373 w 3210409"/>
              <a:gd name="connsiteY119" fmla="*/ 1392238 h 1733622"/>
              <a:gd name="connsiteX120" fmla="*/ 1372084 w 3210409"/>
              <a:gd name="connsiteY120" fmla="*/ 1406525 h 1733622"/>
              <a:gd name="connsiteX121" fmla="*/ 1359384 w 3210409"/>
              <a:gd name="connsiteY121" fmla="*/ 1387475 h 1733622"/>
              <a:gd name="connsiteX122" fmla="*/ 1319698 w 3210409"/>
              <a:gd name="connsiteY122" fmla="*/ 1404144 h 1733622"/>
              <a:gd name="connsiteX123" fmla="*/ 1254609 w 3210409"/>
              <a:gd name="connsiteY123" fmla="*/ 1419225 h 1733622"/>
              <a:gd name="connsiteX124" fmla="*/ 1200635 w 3210409"/>
              <a:gd name="connsiteY124" fmla="*/ 1425575 h 1733622"/>
              <a:gd name="connsiteX125" fmla="*/ 1165709 w 3210409"/>
              <a:gd name="connsiteY125" fmla="*/ 1450975 h 1733622"/>
              <a:gd name="connsiteX126" fmla="*/ 1153009 w 3210409"/>
              <a:gd name="connsiteY126" fmla="*/ 1492250 h 1733622"/>
              <a:gd name="connsiteX127" fmla="*/ 1127609 w 3210409"/>
              <a:gd name="connsiteY127" fmla="*/ 1460500 h 1733622"/>
              <a:gd name="connsiteX128" fmla="*/ 1114909 w 3210409"/>
              <a:gd name="connsiteY128" fmla="*/ 1438275 h 1733622"/>
              <a:gd name="connsiteX129" fmla="*/ 1102209 w 3210409"/>
              <a:gd name="connsiteY129" fmla="*/ 1425575 h 1733622"/>
              <a:gd name="connsiteX130" fmla="*/ 1076809 w 3210409"/>
              <a:gd name="connsiteY130" fmla="*/ 1428750 h 1733622"/>
              <a:gd name="connsiteX131" fmla="*/ 1054584 w 3210409"/>
              <a:gd name="connsiteY131" fmla="*/ 1428750 h 1733622"/>
              <a:gd name="connsiteX132" fmla="*/ 1032359 w 3210409"/>
              <a:gd name="connsiteY132" fmla="*/ 1400175 h 1733622"/>
              <a:gd name="connsiteX133" fmla="*/ 1003784 w 3210409"/>
              <a:gd name="connsiteY133" fmla="*/ 1401763 h 1733622"/>
              <a:gd name="connsiteX134" fmla="*/ 990290 w 3210409"/>
              <a:gd name="connsiteY134" fmla="*/ 1417638 h 1733622"/>
              <a:gd name="connsiteX135" fmla="*/ 965684 w 3210409"/>
              <a:gd name="connsiteY135" fmla="*/ 1422400 h 1733622"/>
              <a:gd name="connsiteX136" fmla="*/ 959334 w 3210409"/>
              <a:gd name="connsiteY136" fmla="*/ 1457325 h 1733622"/>
              <a:gd name="connsiteX137" fmla="*/ 933934 w 3210409"/>
              <a:gd name="connsiteY137" fmla="*/ 1476375 h 1733622"/>
              <a:gd name="connsiteX138" fmla="*/ 908534 w 3210409"/>
              <a:gd name="connsiteY138" fmla="*/ 1485900 h 1733622"/>
              <a:gd name="connsiteX139" fmla="*/ 895834 w 3210409"/>
              <a:gd name="connsiteY139" fmla="*/ 1498600 h 1733622"/>
              <a:gd name="connsiteX140" fmla="*/ 883134 w 3210409"/>
              <a:gd name="connsiteY140" fmla="*/ 1485900 h 1733622"/>
              <a:gd name="connsiteX141" fmla="*/ 879959 w 3210409"/>
              <a:gd name="connsiteY141" fmla="*/ 1466850 h 1733622"/>
              <a:gd name="connsiteX142" fmla="*/ 851384 w 3210409"/>
              <a:gd name="connsiteY142" fmla="*/ 1466850 h 1733622"/>
              <a:gd name="connsiteX143" fmla="*/ 848209 w 3210409"/>
              <a:gd name="connsiteY143" fmla="*/ 1438275 h 1733622"/>
              <a:gd name="connsiteX144" fmla="*/ 822809 w 3210409"/>
              <a:gd name="connsiteY144" fmla="*/ 1416050 h 1733622"/>
              <a:gd name="connsiteX145" fmla="*/ 797409 w 3210409"/>
              <a:gd name="connsiteY145" fmla="*/ 1371600 h 1733622"/>
              <a:gd name="connsiteX146" fmla="*/ 787884 w 3210409"/>
              <a:gd name="connsiteY146" fmla="*/ 1349375 h 1733622"/>
              <a:gd name="connsiteX147" fmla="*/ 749784 w 3210409"/>
              <a:gd name="connsiteY147" fmla="*/ 1358900 h 1733622"/>
              <a:gd name="connsiteX148" fmla="*/ 717241 w 3210409"/>
              <a:gd name="connsiteY148" fmla="*/ 1377950 h 1733622"/>
              <a:gd name="connsiteX149" fmla="*/ 708509 w 3210409"/>
              <a:gd name="connsiteY149" fmla="*/ 1397000 h 1733622"/>
              <a:gd name="connsiteX150" fmla="*/ 676759 w 3210409"/>
              <a:gd name="connsiteY150" fmla="*/ 1403350 h 1733622"/>
              <a:gd name="connsiteX151" fmla="*/ 625959 w 3210409"/>
              <a:gd name="connsiteY151" fmla="*/ 1412875 h 1733622"/>
              <a:gd name="connsiteX152" fmla="*/ 645009 w 3210409"/>
              <a:gd name="connsiteY152" fmla="*/ 1425575 h 1733622"/>
              <a:gd name="connsiteX153" fmla="*/ 670409 w 3210409"/>
              <a:gd name="connsiteY153" fmla="*/ 1441450 h 1733622"/>
              <a:gd name="connsiteX154" fmla="*/ 635484 w 3210409"/>
              <a:gd name="connsiteY154" fmla="*/ 1460500 h 1733622"/>
              <a:gd name="connsiteX155" fmla="*/ 616434 w 3210409"/>
              <a:gd name="connsiteY155" fmla="*/ 1438275 h 1733622"/>
              <a:gd name="connsiteX156" fmla="*/ 591034 w 3210409"/>
              <a:gd name="connsiteY156" fmla="*/ 1431925 h 1733622"/>
              <a:gd name="connsiteX157" fmla="*/ 559284 w 3210409"/>
              <a:gd name="connsiteY157" fmla="*/ 1435100 h 1733622"/>
              <a:gd name="connsiteX158" fmla="*/ 556109 w 3210409"/>
              <a:gd name="connsiteY158" fmla="*/ 1419225 h 1733622"/>
              <a:gd name="connsiteX159" fmla="*/ 514834 w 3210409"/>
              <a:gd name="connsiteY159" fmla="*/ 1422400 h 1733622"/>
              <a:gd name="connsiteX160" fmla="*/ 483084 w 3210409"/>
              <a:gd name="connsiteY160" fmla="*/ 1431925 h 1733622"/>
              <a:gd name="connsiteX161" fmla="*/ 457684 w 3210409"/>
              <a:gd name="connsiteY161" fmla="*/ 1431925 h 1733622"/>
              <a:gd name="connsiteX162" fmla="*/ 425934 w 3210409"/>
              <a:gd name="connsiteY162" fmla="*/ 1431925 h 1733622"/>
              <a:gd name="connsiteX163" fmla="*/ 381484 w 3210409"/>
              <a:gd name="connsiteY163" fmla="*/ 1419225 h 1733622"/>
              <a:gd name="connsiteX164" fmla="*/ 343384 w 3210409"/>
              <a:gd name="connsiteY164" fmla="*/ 1428750 h 1733622"/>
              <a:gd name="connsiteX165" fmla="*/ 295759 w 3210409"/>
              <a:gd name="connsiteY165" fmla="*/ 1450975 h 1733622"/>
              <a:gd name="connsiteX166" fmla="*/ 254484 w 3210409"/>
              <a:gd name="connsiteY166" fmla="*/ 1466850 h 1733622"/>
              <a:gd name="connsiteX167" fmla="*/ 203684 w 3210409"/>
              <a:gd name="connsiteY167" fmla="*/ 1489075 h 1733622"/>
              <a:gd name="connsiteX168" fmla="*/ 143359 w 3210409"/>
              <a:gd name="connsiteY168" fmla="*/ 1517650 h 1733622"/>
              <a:gd name="connsiteX169" fmla="*/ 162409 w 3210409"/>
              <a:gd name="connsiteY169" fmla="*/ 1581150 h 1733622"/>
              <a:gd name="connsiteX170" fmla="*/ 127484 w 3210409"/>
              <a:gd name="connsiteY170" fmla="*/ 1562100 h 1733622"/>
              <a:gd name="connsiteX171" fmla="*/ 86209 w 3210409"/>
              <a:gd name="connsiteY171" fmla="*/ 1552575 h 1733622"/>
              <a:gd name="connsiteX172" fmla="*/ 83034 w 3210409"/>
              <a:gd name="connsiteY172" fmla="*/ 1530350 h 1733622"/>
              <a:gd name="connsiteX173" fmla="*/ 73509 w 3210409"/>
              <a:gd name="connsiteY173" fmla="*/ 1473200 h 1733622"/>
              <a:gd name="connsiteX174" fmla="*/ 57634 w 3210409"/>
              <a:gd name="connsiteY174" fmla="*/ 1463675 h 1733622"/>
              <a:gd name="connsiteX175" fmla="*/ 57634 w 3210409"/>
              <a:gd name="connsiteY175" fmla="*/ 1438275 h 1733622"/>
              <a:gd name="connsiteX176" fmla="*/ 76684 w 3210409"/>
              <a:gd name="connsiteY176" fmla="*/ 1397000 h 1733622"/>
              <a:gd name="connsiteX177" fmla="*/ 86209 w 3210409"/>
              <a:gd name="connsiteY177" fmla="*/ 1362075 h 1733622"/>
              <a:gd name="connsiteX178" fmla="*/ 70334 w 3210409"/>
              <a:gd name="connsiteY178" fmla="*/ 1339850 h 1733622"/>
              <a:gd name="connsiteX179" fmla="*/ 41759 w 3210409"/>
              <a:gd name="connsiteY179" fmla="*/ 1323975 h 1733622"/>
              <a:gd name="connsiteX180" fmla="*/ 19534 w 3210409"/>
              <a:gd name="connsiteY180" fmla="*/ 1263650 h 1733622"/>
              <a:gd name="connsiteX181" fmla="*/ 13184 w 3210409"/>
              <a:gd name="connsiteY181" fmla="*/ 1235075 h 1733622"/>
              <a:gd name="connsiteX182" fmla="*/ 484 w 3210409"/>
              <a:gd name="connsiteY182" fmla="*/ 1200150 h 1733622"/>
              <a:gd name="connsiteX183" fmla="*/ 3659 w 3210409"/>
              <a:gd name="connsiteY183" fmla="*/ 1171575 h 1733622"/>
              <a:gd name="connsiteX184" fmla="*/ 13184 w 3210409"/>
              <a:gd name="connsiteY184" fmla="*/ 1155700 h 1733622"/>
              <a:gd name="connsiteX185" fmla="*/ 13184 w 3210409"/>
              <a:gd name="connsiteY185" fmla="*/ 1130300 h 1733622"/>
              <a:gd name="connsiteX186" fmla="*/ 32234 w 3210409"/>
              <a:gd name="connsiteY186" fmla="*/ 1092200 h 1733622"/>
              <a:gd name="connsiteX187" fmla="*/ 25884 w 3210409"/>
              <a:gd name="connsiteY187" fmla="*/ 1057275 h 1733622"/>
              <a:gd name="connsiteX188" fmla="*/ 16359 w 3210409"/>
              <a:gd name="connsiteY188" fmla="*/ 1028700 h 1733622"/>
              <a:gd name="connsiteX189" fmla="*/ 35409 w 3210409"/>
              <a:gd name="connsiteY189" fmla="*/ 1016000 h 1733622"/>
              <a:gd name="connsiteX190" fmla="*/ 67159 w 3210409"/>
              <a:gd name="connsiteY190" fmla="*/ 977900 h 1733622"/>
              <a:gd name="connsiteX191" fmla="*/ 83034 w 3210409"/>
              <a:gd name="connsiteY191" fmla="*/ 965200 h 1733622"/>
              <a:gd name="connsiteX192" fmla="*/ 102084 w 3210409"/>
              <a:gd name="connsiteY192" fmla="*/ 920750 h 1733622"/>
              <a:gd name="connsiteX193" fmla="*/ 111609 w 3210409"/>
              <a:gd name="connsiteY193" fmla="*/ 895350 h 1733622"/>
              <a:gd name="connsiteX194" fmla="*/ 95734 w 3210409"/>
              <a:gd name="connsiteY194" fmla="*/ 796925 h 1733622"/>
              <a:gd name="connsiteX195" fmla="*/ 114784 w 3210409"/>
              <a:gd name="connsiteY195" fmla="*/ 758825 h 1733622"/>
              <a:gd name="connsiteX196" fmla="*/ 137009 w 3210409"/>
              <a:gd name="connsiteY196" fmla="*/ 749300 h 1733622"/>
              <a:gd name="connsiteX197" fmla="*/ 159234 w 3210409"/>
              <a:gd name="connsiteY197" fmla="*/ 752475 h 1733622"/>
              <a:gd name="connsiteX198" fmla="*/ 184634 w 3210409"/>
              <a:gd name="connsiteY198" fmla="*/ 765175 h 1733622"/>
              <a:gd name="connsiteX199" fmla="*/ 203684 w 3210409"/>
              <a:gd name="connsiteY199" fmla="*/ 774700 h 1733622"/>
              <a:gd name="connsiteX200" fmla="*/ 244959 w 3210409"/>
              <a:gd name="connsiteY200" fmla="*/ 774700 h 1733622"/>
              <a:gd name="connsiteX201" fmla="*/ 273534 w 3210409"/>
              <a:gd name="connsiteY201" fmla="*/ 771525 h 1733622"/>
              <a:gd name="connsiteX202" fmla="*/ 273534 w 3210409"/>
              <a:gd name="connsiteY202" fmla="*/ 749300 h 1733622"/>
              <a:gd name="connsiteX203" fmla="*/ 260834 w 3210409"/>
              <a:gd name="connsiteY203" fmla="*/ 736600 h 1733622"/>
              <a:gd name="connsiteX204" fmla="*/ 279884 w 3210409"/>
              <a:gd name="connsiteY204" fmla="*/ 717550 h 1733622"/>
              <a:gd name="connsiteX205" fmla="*/ 314809 w 3210409"/>
              <a:gd name="connsiteY205" fmla="*/ 704850 h 1733622"/>
              <a:gd name="connsiteX206" fmla="*/ 327509 w 3210409"/>
              <a:gd name="connsiteY206" fmla="*/ 695325 h 1733622"/>
              <a:gd name="connsiteX207" fmla="*/ 340209 w 3210409"/>
              <a:gd name="connsiteY207" fmla="*/ 676275 h 1733622"/>
              <a:gd name="connsiteX208" fmla="*/ 343384 w 3210409"/>
              <a:gd name="connsiteY208" fmla="*/ 631825 h 1733622"/>
              <a:gd name="connsiteX209" fmla="*/ 333859 w 3210409"/>
              <a:gd name="connsiteY209" fmla="*/ 619125 h 1733622"/>
              <a:gd name="connsiteX210" fmla="*/ 311634 w 3210409"/>
              <a:gd name="connsiteY210" fmla="*/ 600075 h 1733622"/>
              <a:gd name="connsiteX211" fmla="*/ 308459 w 3210409"/>
              <a:gd name="connsiteY211" fmla="*/ 571500 h 1733622"/>
              <a:gd name="connsiteX212" fmla="*/ 327509 w 3210409"/>
              <a:gd name="connsiteY212" fmla="*/ 549275 h 1733622"/>
              <a:gd name="connsiteX213" fmla="*/ 359259 w 3210409"/>
              <a:gd name="connsiteY213" fmla="*/ 549275 h 1733622"/>
              <a:gd name="connsiteX214" fmla="*/ 365609 w 3210409"/>
              <a:gd name="connsiteY214" fmla="*/ 498475 h 1733622"/>
              <a:gd name="connsiteX215" fmla="*/ 384659 w 3210409"/>
              <a:gd name="connsiteY215" fmla="*/ 466725 h 1733622"/>
              <a:gd name="connsiteX216" fmla="*/ 394184 w 3210409"/>
              <a:gd name="connsiteY216" fmla="*/ 438150 h 1733622"/>
              <a:gd name="connsiteX217" fmla="*/ 413234 w 3210409"/>
              <a:gd name="connsiteY217" fmla="*/ 425450 h 1733622"/>
              <a:gd name="connsiteX218" fmla="*/ 403709 w 3210409"/>
              <a:gd name="connsiteY218" fmla="*/ 400050 h 1733622"/>
              <a:gd name="connsiteX219" fmla="*/ 384659 w 3210409"/>
              <a:gd name="connsiteY219" fmla="*/ 387350 h 1733622"/>
              <a:gd name="connsiteX220" fmla="*/ 410059 w 3210409"/>
              <a:gd name="connsiteY220" fmla="*/ 371475 h 1733622"/>
              <a:gd name="connsiteX221" fmla="*/ 410059 w 3210409"/>
              <a:gd name="connsiteY221" fmla="*/ 342900 h 1733622"/>
              <a:gd name="connsiteX0" fmla="*/ 2934184 w 3210409"/>
              <a:gd name="connsiteY0" fmla="*/ 0 h 1733622"/>
              <a:gd name="connsiteX1" fmla="*/ 2975459 w 3210409"/>
              <a:gd name="connsiteY1" fmla="*/ 33337 h 1733622"/>
              <a:gd name="connsiteX2" fmla="*/ 3016734 w 3210409"/>
              <a:gd name="connsiteY2" fmla="*/ 107950 h 1733622"/>
              <a:gd name="connsiteX3" fmla="*/ 3087378 w 3210409"/>
              <a:gd name="connsiteY3" fmla="*/ 118269 h 1733622"/>
              <a:gd name="connsiteX4" fmla="*/ 3134209 w 3210409"/>
              <a:gd name="connsiteY4" fmla="*/ 152400 h 1733622"/>
              <a:gd name="connsiteX5" fmla="*/ 3178659 w 3210409"/>
              <a:gd name="connsiteY5" fmla="*/ 184150 h 1733622"/>
              <a:gd name="connsiteX6" fmla="*/ 3200884 w 3210409"/>
              <a:gd name="connsiteY6" fmla="*/ 215900 h 1733622"/>
              <a:gd name="connsiteX7" fmla="*/ 3194534 w 3210409"/>
              <a:gd name="connsiteY7" fmla="*/ 251619 h 1733622"/>
              <a:gd name="connsiteX8" fmla="*/ 3210409 w 3210409"/>
              <a:gd name="connsiteY8" fmla="*/ 301625 h 1733622"/>
              <a:gd name="connsiteX9" fmla="*/ 3194534 w 3210409"/>
              <a:gd name="connsiteY9" fmla="*/ 333375 h 1733622"/>
              <a:gd name="connsiteX10" fmla="*/ 3191359 w 3210409"/>
              <a:gd name="connsiteY10" fmla="*/ 374650 h 1733622"/>
              <a:gd name="connsiteX11" fmla="*/ 3207234 w 3210409"/>
              <a:gd name="connsiteY11" fmla="*/ 396875 h 1733622"/>
              <a:gd name="connsiteX12" fmla="*/ 3185803 w 3210409"/>
              <a:gd name="connsiteY12" fmla="*/ 440531 h 1733622"/>
              <a:gd name="connsiteX13" fmla="*/ 3178659 w 3210409"/>
              <a:gd name="connsiteY13" fmla="*/ 460375 h 1733622"/>
              <a:gd name="connsiteX14" fmla="*/ 3191359 w 3210409"/>
              <a:gd name="connsiteY14" fmla="*/ 527050 h 1733622"/>
              <a:gd name="connsiteX15" fmla="*/ 3184215 w 3210409"/>
              <a:gd name="connsiteY15" fmla="*/ 554831 h 1733622"/>
              <a:gd name="connsiteX16" fmla="*/ 3157228 w 3210409"/>
              <a:gd name="connsiteY16" fmla="*/ 578644 h 1733622"/>
              <a:gd name="connsiteX17" fmla="*/ 3123891 w 3210409"/>
              <a:gd name="connsiteY17" fmla="*/ 596107 h 1733622"/>
              <a:gd name="connsiteX18" fmla="*/ 3083409 w 3210409"/>
              <a:gd name="connsiteY18" fmla="*/ 609600 h 1733622"/>
              <a:gd name="connsiteX19" fmla="*/ 3064359 w 3210409"/>
              <a:gd name="connsiteY19" fmla="*/ 638175 h 1733622"/>
              <a:gd name="connsiteX20" fmla="*/ 3023084 w 3210409"/>
              <a:gd name="connsiteY20" fmla="*/ 676275 h 1733622"/>
              <a:gd name="connsiteX21" fmla="*/ 2994509 w 3210409"/>
              <a:gd name="connsiteY21" fmla="*/ 682625 h 1733622"/>
              <a:gd name="connsiteX22" fmla="*/ 2937359 w 3210409"/>
              <a:gd name="connsiteY22" fmla="*/ 673100 h 1733622"/>
              <a:gd name="connsiteX23" fmla="*/ 2896085 w 3210409"/>
              <a:gd name="connsiteY23" fmla="*/ 680244 h 1733622"/>
              <a:gd name="connsiteX24" fmla="*/ 2877034 w 3210409"/>
              <a:gd name="connsiteY24" fmla="*/ 701675 h 1733622"/>
              <a:gd name="connsiteX25" fmla="*/ 2823059 w 3210409"/>
              <a:gd name="connsiteY25" fmla="*/ 730250 h 1733622"/>
              <a:gd name="connsiteX26" fmla="*/ 2788134 w 3210409"/>
              <a:gd name="connsiteY26" fmla="*/ 746125 h 1733622"/>
              <a:gd name="connsiteX27" fmla="*/ 2756384 w 3210409"/>
              <a:gd name="connsiteY27" fmla="*/ 727075 h 1733622"/>
              <a:gd name="connsiteX28" fmla="*/ 2737334 w 3210409"/>
              <a:gd name="connsiteY28" fmla="*/ 749300 h 1733622"/>
              <a:gd name="connsiteX29" fmla="*/ 2708759 w 3210409"/>
              <a:gd name="connsiteY29" fmla="*/ 774700 h 1733622"/>
              <a:gd name="connsiteX30" fmla="*/ 2680184 w 3210409"/>
              <a:gd name="connsiteY30" fmla="*/ 758825 h 1733622"/>
              <a:gd name="connsiteX31" fmla="*/ 2661134 w 3210409"/>
              <a:gd name="connsiteY31" fmla="*/ 787400 h 1733622"/>
              <a:gd name="connsiteX32" fmla="*/ 2629384 w 3210409"/>
              <a:gd name="connsiteY32" fmla="*/ 784225 h 1733622"/>
              <a:gd name="connsiteX33" fmla="*/ 2629384 w 3210409"/>
              <a:gd name="connsiteY33" fmla="*/ 771525 h 1733622"/>
              <a:gd name="connsiteX34" fmla="*/ 2600809 w 3210409"/>
              <a:gd name="connsiteY34" fmla="*/ 771525 h 1733622"/>
              <a:gd name="connsiteX35" fmla="*/ 2581759 w 3210409"/>
              <a:gd name="connsiteY35" fmla="*/ 762000 h 1733622"/>
              <a:gd name="connsiteX36" fmla="*/ 2559534 w 3210409"/>
              <a:gd name="connsiteY36" fmla="*/ 768350 h 1733622"/>
              <a:gd name="connsiteX37" fmla="*/ 2492859 w 3210409"/>
              <a:gd name="connsiteY37" fmla="*/ 803275 h 1733622"/>
              <a:gd name="connsiteX38" fmla="*/ 2472223 w 3210409"/>
              <a:gd name="connsiteY38" fmla="*/ 813594 h 1733622"/>
              <a:gd name="connsiteX39" fmla="*/ 2470634 w 3210409"/>
              <a:gd name="connsiteY39" fmla="*/ 841375 h 1733622"/>
              <a:gd name="connsiteX40" fmla="*/ 2432534 w 3210409"/>
              <a:gd name="connsiteY40" fmla="*/ 863600 h 1733622"/>
              <a:gd name="connsiteX41" fmla="*/ 2413484 w 3210409"/>
              <a:gd name="connsiteY41" fmla="*/ 879475 h 1733622"/>
              <a:gd name="connsiteX42" fmla="*/ 2410309 w 3210409"/>
              <a:gd name="connsiteY42" fmla="*/ 904875 h 1733622"/>
              <a:gd name="connsiteX43" fmla="*/ 2365859 w 3210409"/>
              <a:gd name="connsiteY43" fmla="*/ 908050 h 1733622"/>
              <a:gd name="connsiteX44" fmla="*/ 2362684 w 3210409"/>
              <a:gd name="connsiteY44" fmla="*/ 946150 h 1733622"/>
              <a:gd name="connsiteX45" fmla="*/ 2349984 w 3210409"/>
              <a:gd name="connsiteY45" fmla="*/ 971550 h 1733622"/>
              <a:gd name="connsiteX46" fmla="*/ 2330934 w 3210409"/>
              <a:gd name="connsiteY46" fmla="*/ 981075 h 1733622"/>
              <a:gd name="connsiteX47" fmla="*/ 2296009 w 3210409"/>
              <a:gd name="connsiteY47" fmla="*/ 981075 h 1733622"/>
              <a:gd name="connsiteX48" fmla="*/ 2286484 w 3210409"/>
              <a:gd name="connsiteY48" fmla="*/ 1012825 h 1733622"/>
              <a:gd name="connsiteX49" fmla="*/ 2267434 w 3210409"/>
              <a:gd name="connsiteY49" fmla="*/ 1031875 h 1733622"/>
              <a:gd name="connsiteX50" fmla="*/ 2238859 w 3210409"/>
              <a:gd name="connsiteY50" fmla="*/ 1050925 h 1733622"/>
              <a:gd name="connsiteX51" fmla="*/ 2238859 w 3210409"/>
              <a:gd name="connsiteY51" fmla="*/ 1069975 h 1733622"/>
              <a:gd name="connsiteX52" fmla="*/ 2287278 w 3210409"/>
              <a:gd name="connsiteY52" fmla="*/ 1117600 h 1733622"/>
              <a:gd name="connsiteX53" fmla="*/ 2305534 w 3210409"/>
              <a:gd name="connsiteY53" fmla="*/ 1165225 h 1733622"/>
              <a:gd name="connsiteX54" fmla="*/ 2311884 w 3210409"/>
              <a:gd name="connsiteY54" fmla="*/ 1187450 h 1733622"/>
              <a:gd name="connsiteX55" fmla="*/ 2302359 w 3210409"/>
              <a:gd name="connsiteY55" fmla="*/ 1193800 h 1733622"/>
              <a:gd name="connsiteX56" fmla="*/ 2334109 w 3210409"/>
              <a:gd name="connsiteY56" fmla="*/ 1209675 h 1733622"/>
              <a:gd name="connsiteX57" fmla="*/ 2355540 w 3210409"/>
              <a:gd name="connsiteY57" fmla="*/ 1285875 h 1733622"/>
              <a:gd name="connsiteX58" fmla="*/ 2362685 w 3210409"/>
              <a:gd name="connsiteY58" fmla="*/ 1323181 h 1733622"/>
              <a:gd name="connsiteX59" fmla="*/ 2359509 w 3210409"/>
              <a:gd name="connsiteY59" fmla="*/ 1350168 h 1733622"/>
              <a:gd name="connsiteX60" fmla="*/ 2388084 w 3210409"/>
              <a:gd name="connsiteY60" fmla="*/ 1364457 h 1733622"/>
              <a:gd name="connsiteX61" fmla="*/ 2423009 w 3210409"/>
              <a:gd name="connsiteY61" fmla="*/ 1406525 h 1733622"/>
              <a:gd name="connsiteX62" fmla="*/ 2436503 w 3210409"/>
              <a:gd name="connsiteY62" fmla="*/ 1435100 h 1733622"/>
              <a:gd name="connsiteX63" fmla="*/ 2492859 w 3210409"/>
              <a:gd name="connsiteY63" fmla="*/ 1473200 h 1733622"/>
              <a:gd name="connsiteX64" fmla="*/ 2508734 w 3210409"/>
              <a:gd name="connsiteY64" fmla="*/ 1506537 h 1733622"/>
              <a:gd name="connsiteX65" fmla="*/ 2496034 w 3210409"/>
              <a:gd name="connsiteY65" fmla="*/ 1562100 h 1733622"/>
              <a:gd name="connsiteX66" fmla="*/ 2522229 w 3210409"/>
              <a:gd name="connsiteY66" fmla="*/ 1566069 h 1733622"/>
              <a:gd name="connsiteX67" fmla="*/ 2542865 w 3210409"/>
              <a:gd name="connsiteY67" fmla="*/ 1601787 h 1733622"/>
              <a:gd name="connsiteX68" fmla="*/ 2550804 w 3210409"/>
              <a:gd name="connsiteY68" fmla="*/ 1680369 h 1733622"/>
              <a:gd name="connsiteX69" fmla="*/ 2488096 w 3210409"/>
              <a:gd name="connsiteY69" fmla="*/ 1715294 h 1733622"/>
              <a:gd name="connsiteX70" fmla="*/ 2467460 w 3210409"/>
              <a:gd name="connsiteY70" fmla="*/ 1723232 h 1733622"/>
              <a:gd name="connsiteX71" fmla="*/ 2457934 w 3210409"/>
              <a:gd name="connsiteY71" fmla="*/ 1733550 h 1733622"/>
              <a:gd name="connsiteX72" fmla="*/ 2378559 w 3210409"/>
              <a:gd name="connsiteY72" fmla="*/ 1717675 h 1733622"/>
              <a:gd name="connsiteX73" fmla="*/ 2318234 w 3210409"/>
              <a:gd name="connsiteY73" fmla="*/ 1711325 h 1733622"/>
              <a:gd name="connsiteX74" fmla="*/ 2305534 w 3210409"/>
              <a:gd name="connsiteY74" fmla="*/ 1730375 h 1733622"/>
              <a:gd name="connsiteX75" fmla="*/ 2286485 w 3210409"/>
              <a:gd name="connsiteY75" fmla="*/ 1711326 h 1733622"/>
              <a:gd name="connsiteX76" fmla="*/ 2264259 w 3210409"/>
              <a:gd name="connsiteY76" fmla="*/ 1708150 h 1733622"/>
              <a:gd name="connsiteX77" fmla="*/ 2226159 w 3210409"/>
              <a:gd name="connsiteY77" fmla="*/ 1685925 h 1733622"/>
              <a:gd name="connsiteX78" fmla="*/ 2231716 w 3210409"/>
              <a:gd name="connsiteY78" fmla="*/ 1668463 h 1733622"/>
              <a:gd name="connsiteX79" fmla="*/ 2207109 w 3210409"/>
              <a:gd name="connsiteY79" fmla="*/ 1657350 h 1733622"/>
              <a:gd name="connsiteX80" fmla="*/ 2188059 w 3210409"/>
              <a:gd name="connsiteY80" fmla="*/ 1647825 h 1733622"/>
              <a:gd name="connsiteX81" fmla="*/ 2194409 w 3210409"/>
              <a:gd name="connsiteY81" fmla="*/ 1631950 h 1733622"/>
              <a:gd name="connsiteX82" fmla="*/ 2213459 w 3210409"/>
              <a:gd name="connsiteY82" fmla="*/ 1616075 h 1733622"/>
              <a:gd name="connsiteX83" fmla="*/ 2194409 w 3210409"/>
              <a:gd name="connsiteY83" fmla="*/ 1606550 h 1733622"/>
              <a:gd name="connsiteX84" fmla="*/ 2200759 w 3210409"/>
              <a:gd name="connsiteY84" fmla="*/ 1593850 h 1733622"/>
              <a:gd name="connsiteX85" fmla="*/ 2169009 w 3210409"/>
              <a:gd name="connsiteY85" fmla="*/ 1587500 h 1733622"/>
              <a:gd name="connsiteX86" fmla="*/ 2134084 w 3210409"/>
              <a:gd name="connsiteY86" fmla="*/ 1562100 h 1733622"/>
              <a:gd name="connsiteX87" fmla="*/ 2073759 w 3210409"/>
              <a:gd name="connsiteY87" fmla="*/ 1527175 h 1733622"/>
              <a:gd name="connsiteX88" fmla="*/ 2054709 w 3210409"/>
              <a:gd name="connsiteY88" fmla="*/ 1527175 h 1733622"/>
              <a:gd name="connsiteX89" fmla="*/ 2080903 w 3210409"/>
              <a:gd name="connsiteY89" fmla="*/ 1579563 h 1733622"/>
              <a:gd name="connsiteX90" fmla="*/ 2042009 w 3210409"/>
              <a:gd name="connsiteY90" fmla="*/ 1593850 h 1733622"/>
              <a:gd name="connsiteX91" fmla="*/ 2029309 w 3210409"/>
              <a:gd name="connsiteY91" fmla="*/ 1616075 h 1733622"/>
              <a:gd name="connsiteX92" fmla="*/ 2007084 w 3210409"/>
              <a:gd name="connsiteY92" fmla="*/ 1612900 h 1733622"/>
              <a:gd name="connsiteX93" fmla="*/ 1978509 w 3210409"/>
              <a:gd name="connsiteY93" fmla="*/ 1571625 h 1733622"/>
              <a:gd name="connsiteX94" fmla="*/ 1962634 w 3210409"/>
              <a:gd name="connsiteY94" fmla="*/ 1536700 h 1733622"/>
              <a:gd name="connsiteX95" fmla="*/ 1918184 w 3210409"/>
              <a:gd name="connsiteY95" fmla="*/ 1517650 h 1733622"/>
              <a:gd name="connsiteX96" fmla="*/ 1918184 w 3210409"/>
              <a:gd name="connsiteY96" fmla="*/ 1501775 h 1733622"/>
              <a:gd name="connsiteX97" fmla="*/ 1949141 w 3210409"/>
              <a:gd name="connsiteY97" fmla="*/ 1470025 h 1733622"/>
              <a:gd name="connsiteX98" fmla="*/ 1943584 w 3210409"/>
              <a:gd name="connsiteY98" fmla="*/ 1425575 h 1733622"/>
              <a:gd name="connsiteX99" fmla="*/ 1921359 w 3210409"/>
              <a:gd name="connsiteY99" fmla="*/ 1425575 h 1733622"/>
              <a:gd name="connsiteX100" fmla="*/ 1905484 w 3210409"/>
              <a:gd name="connsiteY100" fmla="*/ 1435100 h 1733622"/>
              <a:gd name="connsiteX101" fmla="*/ 1867384 w 3210409"/>
              <a:gd name="connsiteY101" fmla="*/ 1412875 h 1733622"/>
              <a:gd name="connsiteX102" fmla="*/ 1829284 w 3210409"/>
              <a:gd name="connsiteY102" fmla="*/ 1384300 h 1733622"/>
              <a:gd name="connsiteX103" fmla="*/ 1813409 w 3210409"/>
              <a:gd name="connsiteY103" fmla="*/ 1377950 h 1733622"/>
              <a:gd name="connsiteX104" fmla="*/ 1781659 w 3210409"/>
              <a:gd name="connsiteY104" fmla="*/ 1365250 h 1733622"/>
              <a:gd name="connsiteX105" fmla="*/ 1749115 w 3210409"/>
              <a:gd name="connsiteY105" fmla="*/ 1346994 h 1733622"/>
              <a:gd name="connsiteX106" fmla="*/ 1717366 w 3210409"/>
              <a:gd name="connsiteY106" fmla="*/ 1320800 h 1733622"/>
              <a:gd name="connsiteX107" fmla="*/ 1695934 w 3210409"/>
              <a:gd name="connsiteY107" fmla="*/ 1336675 h 1733622"/>
              <a:gd name="connsiteX108" fmla="*/ 1680059 w 3210409"/>
              <a:gd name="connsiteY108" fmla="*/ 1343025 h 1733622"/>
              <a:gd name="connsiteX109" fmla="*/ 1645134 w 3210409"/>
              <a:gd name="connsiteY109" fmla="*/ 1343025 h 1733622"/>
              <a:gd name="connsiteX110" fmla="*/ 1622909 w 3210409"/>
              <a:gd name="connsiteY110" fmla="*/ 1314450 h 1733622"/>
              <a:gd name="connsiteX111" fmla="*/ 1598304 w 3210409"/>
              <a:gd name="connsiteY111" fmla="*/ 1294606 h 1733622"/>
              <a:gd name="connsiteX112" fmla="*/ 1578459 w 3210409"/>
              <a:gd name="connsiteY112" fmla="*/ 1295400 h 1733622"/>
              <a:gd name="connsiteX113" fmla="*/ 1562584 w 3210409"/>
              <a:gd name="connsiteY113" fmla="*/ 1301750 h 1733622"/>
              <a:gd name="connsiteX114" fmla="*/ 1578459 w 3210409"/>
              <a:gd name="connsiteY114" fmla="*/ 1330325 h 1733622"/>
              <a:gd name="connsiteX115" fmla="*/ 1553059 w 3210409"/>
              <a:gd name="connsiteY115" fmla="*/ 1333500 h 1733622"/>
              <a:gd name="connsiteX116" fmla="*/ 1486384 w 3210409"/>
              <a:gd name="connsiteY116" fmla="*/ 1352550 h 1733622"/>
              <a:gd name="connsiteX117" fmla="*/ 1435584 w 3210409"/>
              <a:gd name="connsiteY117" fmla="*/ 1355725 h 1733622"/>
              <a:gd name="connsiteX118" fmla="*/ 1410184 w 3210409"/>
              <a:gd name="connsiteY118" fmla="*/ 1393825 h 1733622"/>
              <a:gd name="connsiteX119" fmla="*/ 1386373 w 3210409"/>
              <a:gd name="connsiteY119" fmla="*/ 1392238 h 1733622"/>
              <a:gd name="connsiteX120" fmla="*/ 1372084 w 3210409"/>
              <a:gd name="connsiteY120" fmla="*/ 1406525 h 1733622"/>
              <a:gd name="connsiteX121" fmla="*/ 1359384 w 3210409"/>
              <a:gd name="connsiteY121" fmla="*/ 1387475 h 1733622"/>
              <a:gd name="connsiteX122" fmla="*/ 1319698 w 3210409"/>
              <a:gd name="connsiteY122" fmla="*/ 1404144 h 1733622"/>
              <a:gd name="connsiteX123" fmla="*/ 1254609 w 3210409"/>
              <a:gd name="connsiteY123" fmla="*/ 1419225 h 1733622"/>
              <a:gd name="connsiteX124" fmla="*/ 1200635 w 3210409"/>
              <a:gd name="connsiteY124" fmla="*/ 1425575 h 1733622"/>
              <a:gd name="connsiteX125" fmla="*/ 1165709 w 3210409"/>
              <a:gd name="connsiteY125" fmla="*/ 1450975 h 1733622"/>
              <a:gd name="connsiteX126" fmla="*/ 1153009 w 3210409"/>
              <a:gd name="connsiteY126" fmla="*/ 1492250 h 1733622"/>
              <a:gd name="connsiteX127" fmla="*/ 1127609 w 3210409"/>
              <a:gd name="connsiteY127" fmla="*/ 1460500 h 1733622"/>
              <a:gd name="connsiteX128" fmla="*/ 1114909 w 3210409"/>
              <a:gd name="connsiteY128" fmla="*/ 1438275 h 1733622"/>
              <a:gd name="connsiteX129" fmla="*/ 1102209 w 3210409"/>
              <a:gd name="connsiteY129" fmla="*/ 1425575 h 1733622"/>
              <a:gd name="connsiteX130" fmla="*/ 1076809 w 3210409"/>
              <a:gd name="connsiteY130" fmla="*/ 1428750 h 1733622"/>
              <a:gd name="connsiteX131" fmla="*/ 1054584 w 3210409"/>
              <a:gd name="connsiteY131" fmla="*/ 1428750 h 1733622"/>
              <a:gd name="connsiteX132" fmla="*/ 1032359 w 3210409"/>
              <a:gd name="connsiteY132" fmla="*/ 1400175 h 1733622"/>
              <a:gd name="connsiteX133" fmla="*/ 1003784 w 3210409"/>
              <a:gd name="connsiteY133" fmla="*/ 1401763 h 1733622"/>
              <a:gd name="connsiteX134" fmla="*/ 990290 w 3210409"/>
              <a:gd name="connsiteY134" fmla="*/ 1417638 h 1733622"/>
              <a:gd name="connsiteX135" fmla="*/ 965684 w 3210409"/>
              <a:gd name="connsiteY135" fmla="*/ 1422400 h 1733622"/>
              <a:gd name="connsiteX136" fmla="*/ 959334 w 3210409"/>
              <a:gd name="connsiteY136" fmla="*/ 1457325 h 1733622"/>
              <a:gd name="connsiteX137" fmla="*/ 933934 w 3210409"/>
              <a:gd name="connsiteY137" fmla="*/ 1476375 h 1733622"/>
              <a:gd name="connsiteX138" fmla="*/ 908534 w 3210409"/>
              <a:gd name="connsiteY138" fmla="*/ 1485900 h 1733622"/>
              <a:gd name="connsiteX139" fmla="*/ 895834 w 3210409"/>
              <a:gd name="connsiteY139" fmla="*/ 1498600 h 1733622"/>
              <a:gd name="connsiteX140" fmla="*/ 883134 w 3210409"/>
              <a:gd name="connsiteY140" fmla="*/ 1485900 h 1733622"/>
              <a:gd name="connsiteX141" fmla="*/ 879959 w 3210409"/>
              <a:gd name="connsiteY141" fmla="*/ 1466850 h 1733622"/>
              <a:gd name="connsiteX142" fmla="*/ 851384 w 3210409"/>
              <a:gd name="connsiteY142" fmla="*/ 1466850 h 1733622"/>
              <a:gd name="connsiteX143" fmla="*/ 848209 w 3210409"/>
              <a:gd name="connsiteY143" fmla="*/ 1438275 h 1733622"/>
              <a:gd name="connsiteX144" fmla="*/ 822809 w 3210409"/>
              <a:gd name="connsiteY144" fmla="*/ 1416050 h 1733622"/>
              <a:gd name="connsiteX145" fmla="*/ 797409 w 3210409"/>
              <a:gd name="connsiteY145" fmla="*/ 1371600 h 1733622"/>
              <a:gd name="connsiteX146" fmla="*/ 787884 w 3210409"/>
              <a:gd name="connsiteY146" fmla="*/ 1349375 h 1733622"/>
              <a:gd name="connsiteX147" fmla="*/ 764866 w 3210409"/>
              <a:gd name="connsiteY147" fmla="*/ 1346994 h 1733622"/>
              <a:gd name="connsiteX148" fmla="*/ 749784 w 3210409"/>
              <a:gd name="connsiteY148" fmla="*/ 1358900 h 1733622"/>
              <a:gd name="connsiteX149" fmla="*/ 717241 w 3210409"/>
              <a:gd name="connsiteY149" fmla="*/ 1377950 h 1733622"/>
              <a:gd name="connsiteX150" fmla="*/ 708509 w 3210409"/>
              <a:gd name="connsiteY150" fmla="*/ 1397000 h 1733622"/>
              <a:gd name="connsiteX151" fmla="*/ 676759 w 3210409"/>
              <a:gd name="connsiteY151" fmla="*/ 1403350 h 1733622"/>
              <a:gd name="connsiteX152" fmla="*/ 625959 w 3210409"/>
              <a:gd name="connsiteY152" fmla="*/ 1412875 h 1733622"/>
              <a:gd name="connsiteX153" fmla="*/ 645009 w 3210409"/>
              <a:gd name="connsiteY153" fmla="*/ 1425575 h 1733622"/>
              <a:gd name="connsiteX154" fmla="*/ 670409 w 3210409"/>
              <a:gd name="connsiteY154" fmla="*/ 1441450 h 1733622"/>
              <a:gd name="connsiteX155" fmla="*/ 635484 w 3210409"/>
              <a:gd name="connsiteY155" fmla="*/ 1460500 h 1733622"/>
              <a:gd name="connsiteX156" fmla="*/ 616434 w 3210409"/>
              <a:gd name="connsiteY156" fmla="*/ 1438275 h 1733622"/>
              <a:gd name="connsiteX157" fmla="*/ 591034 w 3210409"/>
              <a:gd name="connsiteY157" fmla="*/ 1431925 h 1733622"/>
              <a:gd name="connsiteX158" fmla="*/ 559284 w 3210409"/>
              <a:gd name="connsiteY158" fmla="*/ 1435100 h 1733622"/>
              <a:gd name="connsiteX159" fmla="*/ 556109 w 3210409"/>
              <a:gd name="connsiteY159" fmla="*/ 1419225 h 1733622"/>
              <a:gd name="connsiteX160" fmla="*/ 514834 w 3210409"/>
              <a:gd name="connsiteY160" fmla="*/ 1422400 h 1733622"/>
              <a:gd name="connsiteX161" fmla="*/ 483084 w 3210409"/>
              <a:gd name="connsiteY161" fmla="*/ 1431925 h 1733622"/>
              <a:gd name="connsiteX162" fmla="*/ 457684 w 3210409"/>
              <a:gd name="connsiteY162" fmla="*/ 1431925 h 1733622"/>
              <a:gd name="connsiteX163" fmla="*/ 425934 w 3210409"/>
              <a:gd name="connsiteY163" fmla="*/ 1431925 h 1733622"/>
              <a:gd name="connsiteX164" fmla="*/ 381484 w 3210409"/>
              <a:gd name="connsiteY164" fmla="*/ 1419225 h 1733622"/>
              <a:gd name="connsiteX165" fmla="*/ 343384 w 3210409"/>
              <a:gd name="connsiteY165" fmla="*/ 1428750 h 1733622"/>
              <a:gd name="connsiteX166" fmla="*/ 295759 w 3210409"/>
              <a:gd name="connsiteY166" fmla="*/ 1450975 h 1733622"/>
              <a:gd name="connsiteX167" fmla="*/ 254484 w 3210409"/>
              <a:gd name="connsiteY167" fmla="*/ 1466850 h 1733622"/>
              <a:gd name="connsiteX168" fmla="*/ 203684 w 3210409"/>
              <a:gd name="connsiteY168" fmla="*/ 1489075 h 1733622"/>
              <a:gd name="connsiteX169" fmla="*/ 143359 w 3210409"/>
              <a:gd name="connsiteY169" fmla="*/ 1517650 h 1733622"/>
              <a:gd name="connsiteX170" fmla="*/ 162409 w 3210409"/>
              <a:gd name="connsiteY170" fmla="*/ 1581150 h 1733622"/>
              <a:gd name="connsiteX171" fmla="*/ 127484 w 3210409"/>
              <a:gd name="connsiteY171" fmla="*/ 1562100 h 1733622"/>
              <a:gd name="connsiteX172" fmla="*/ 86209 w 3210409"/>
              <a:gd name="connsiteY172" fmla="*/ 1552575 h 1733622"/>
              <a:gd name="connsiteX173" fmla="*/ 83034 w 3210409"/>
              <a:gd name="connsiteY173" fmla="*/ 1530350 h 1733622"/>
              <a:gd name="connsiteX174" fmla="*/ 73509 w 3210409"/>
              <a:gd name="connsiteY174" fmla="*/ 1473200 h 1733622"/>
              <a:gd name="connsiteX175" fmla="*/ 57634 w 3210409"/>
              <a:gd name="connsiteY175" fmla="*/ 1463675 h 1733622"/>
              <a:gd name="connsiteX176" fmla="*/ 57634 w 3210409"/>
              <a:gd name="connsiteY176" fmla="*/ 1438275 h 1733622"/>
              <a:gd name="connsiteX177" fmla="*/ 76684 w 3210409"/>
              <a:gd name="connsiteY177" fmla="*/ 1397000 h 1733622"/>
              <a:gd name="connsiteX178" fmla="*/ 86209 w 3210409"/>
              <a:gd name="connsiteY178" fmla="*/ 1362075 h 1733622"/>
              <a:gd name="connsiteX179" fmla="*/ 70334 w 3210409"/>
              <a:gd name="connsiteY179" fmla="*/ 1339850 h 1733622"/>
              <a:gd name="connsiteX180" fmla="*/ 41759 w 3210409"/>
              <a:gd name="connsiteY180" fmla="*/ 1323975 h 1733622"/>
              <a:gd name="connsiteX181" fmla="*/ 19534 w 3210409"/>
              <a:gd name="connsiteY181" fmla="*/ 1263650 h 1733622"/>
              <a:gd name="connsiteX182" fmla="*/ 13184 w 3210409"/>
              <a:gd name="connsiteY182" fmla="*/ 1235075 h 1733622"/>
              <a:gd name="connsiteX183" fmla="*/ 484 w 3210409"/>
              <a:gd name="connsiteY183" fmla="*/ 1200150 h 1733622"/>
              <a:gd name="connsiteX184" fmla="*/ 3659 w 3210409"/>
              <a:gd name="connsiteY184" fmla="*/ 1171575 h 1733622"/>
              <a:gd name="connsiteX185" fmla="*/ 13184 w 3210409"/>
              <a:gd name="connsiteY185" fmla="*/ 1155700 h 1733622"/>
              <a:gd name="connsiteX186" fmla="*/ 13184 w 3210409"/>
              <a:gd name="connsiteY186" fmla="*/ 1130300 h 1733622"/>
              <a:gd name="connsiteX187" fmla="*/ 32234 w 3210409"/>
              <a:gd name="connsiteY187" fmla="*/ 1092200 h 1733622"/>
              <a:gd name="connsiteX188" fmla="*/ 25884 w 3210409"/>
              <a:gd name="connsiteY188" fmla="*/ 1057275 h 1733622"/>
              <a:gd name="connsiteX189" fmla="*/ 16359 w 3210409"/>
              <a:gd name="connsiteY189" fmla="*/ 1028700 h 1733622"/>
              <a:gd name="connsiteX190" fmla="*/ 35409 w 3210409"/>
              <a:gd name="connsiteY190" fmla="*/ 1016000 h 1733622"/>
              <a:gd name="connsiteX191" fmla="*/ 67159 w 3210409"/>
              <a:gd name="connsiteY191" fmla="*/ 977900 h 1733622"/>
              <a:gd name="connsiteX192" fmla="*/ 83034 w 3210409"/>
              <a:gd name="connsiteY192" fmla="*/ 965200 h 1733622"/>
              <a:gd name="connsiteX193" fmla="*/ 102084 w 3210409"/>
              <a:gd name="connsiteY193" fmla="*/ 920750 h 1733622"/>
              <a:gd name="connsiteX194" fmla="*/ 111609 w 3210409"/>
              <a:gd name="connsiteY194" fmla="*/ 895350 h 1733622"/>
              <a:gd name="connsiteX195" fmla="*/ 95734 w 3210409"/>
              <a:gd name="connsiteY195" fmla="*/ 796925 h 1733622"/>
              <a:gd name="connsiteX196" fmla="*/ 114784 w 3210409"/>
              <a:gd name="connsiteY196" fmla="*/ 758825 h 1733622"/>
              <a:gd name="connsiteX197" fmla="*/ 137009 w 3210409"/>
              <a:gd name="connsiteY197" fmla="*/ 749300 h 1733622"/>
              <a:gd name="connsiteX198" fmla="*/ 159234 w 3210409"/>
              <a:gd name="connsiteY198" fmla="*/ 752475 h 1733622"/>
              <a:gd name="connsiteX199" fmla="*/ 184634 w 3210409"/>
              <a:gd name="connsiteY199" fmla="*/ 765175 h 1733622"/>
              <a:gd name="connsiteX200" fmla="*/ 203684 w 3210409"/>
              <a:gd name="connsiteY200" fmla="*/ 774700 h 1733622"/>
              <a:gd name="connsiteX201" fmla="*/ 244959 w 3210409"/>
              <a:gd name="connsiteY201" fmla="*/ 774700 h 1733622"/>
              <a:gd name="connsiteX202" fmla="*/ 273534 w 3210409"/>
              <a:gd name="connsiteY202" fmla="*/ 771525 h 1733622"/>
              <a:gd name="connsiteX203" fmla="*/ 273534 w 3210409"/>
              <a:gd name="connsiteY203" fmla="*/ 749300 h 1733622"/>
              <a:gd name="connsiteX204" fmla="*/ 260834 w 3210409"/>
              <a:gd name="connsiteY204" fmla="*/ 736600 h 1733622"/>
              <a:gd name="connsiteX205" fmla="*/ 279884 w 3210409"/>
              <a:gd name="connsiteY205" fmla="*/ 717550 h 1733622"/>
              <a:gd name="connsiteX206" fmla="*/ 314809 w 3210409"/>
              <a:gd name="connsiteY206" fmla="*/ 704850 h 1733622"/>
              <a:gd name="connsiteX207" fmla="*/ 327509 w 3210409"/>
              <a:gd name="connsiteY207" fmla="*/ 695325 h 1733622"/>
              <a:gd name="connsiteX208" fmla="*/ 340209 w 3210409"/>
              <a:gd name="connsiteY208" fmla="*/ 676275 h 1733622"/>
              <a:gd name="connsiteX209" fmla="*/ 343384 w 3210409"/>
              <a:gd name="connsiteY209" fmla="*/ 631825 h 1733622"/>
              <a:gd name="connsiteX210" fmla="*/ 333859 w 3210409"/>
              <a:gd name="connsiteY210" fmla="*/ 619125 h 1733622"/>
              <a:gd name="connsiteX211" fmla="*/ 311634 w 3210409"/>
              <a:gd name="connsiteY211" fmla="*/ 600075 h 1733622"/>
              <a:gd name="connsiteX212" fmla="*/ 308459 w 3210409"/>
              <a:gd name="connsiteY212" fmla="*/ 571500 h 1733622"/>
              <a:gd name="connsiteX213" fmla="*/ 327509 w 3210409"/>
              <a:gd name="connsiteY213" fmla="*/ 549275 h 1733622"/>
              <a:gd name="connsiteX214" fmla="*/ 359259 w 3210409"/>
              <a:gd name="connsiteY214" fmla="*/ 549275 h 1733622"/>
              <a:gd name="connsiteX215" fmla="*/ 365609 w 3210409"/>
              <a:gd name="connsiteY215" fmla="*/ 498475 h 1733622"/>
              <a:gd name="connsiteX216" fmla="*/ 384659 w 3210409"/>
              <a:gd name="connsiteY216" fmla="*/ 466725 h 1733622"/>
              <a:gd name="connsiteX217" fmla="*/ 394184 w 3210409"/>
              <a:gd name="connsiteY217" fmla="*/ 438150 h 1733622"/>
              <a:gd name="connsiteX218" fmla="*/ 413234 w 3210409"/>
              <a:gd name="connsiteY218" fmla="*/ 425450 h 1733622"/>
              <a:gd name="connsiteX219" fmla="*/ 403709 w 3210409"/>
              <a:gd name="connsiteY219" fmla="*/ 400050 h 1733622"/>
              <a:gd name="connsiteX220" fmla="*/ 384659 w 3210409"/>
              <a:gd name="connsiteY220" fmla="*/ 387350 h 1733622"/>
              <a:gd name="connsiteX221" fmla="*/ 410059 w 3210409"/>
              <a:gd name="connsiteY221" fmla="*/ 371475 h 1733622"/>
              <a:gd name="connsiteX222" fmla="*/ 410059 w 3210409"/>
              <a:gd name="connsiteY222" fmla="*/ 342900 h 1733622"/>
              <a:gd name="connsiteX0" fmla="*/ 2934184 w 3210409"/>
              <a:gd name="connsiteY0" fmla="*/ 0 h 1733622"/>
              <a:gd name="connsiteX1" fmla="*/ 2975459 w 3210409"/>
              <a:gd name="connsiteY1" fmla="*/ 33337 h 1733622"/>
              <a:gd name="connsiteX2" fmla="*/ 3016734 w 3210409"/>
              <a:gd name="connsiteY2" fmla="*/ 107950 h 1733622"/>
              <a:gd name="connsiteX3" fmla="*/ 3087378 w 3210409"/>
              <a:gd name="connsiteY3" fmla="*/ 118269 h 1733622"/>
              <a:gd name="connsiteX4" fmla="*/ 3134209 w 3210409"/>
              <a:gd name="connsiteY4" fmla="*/ 152400 h 1733622"/>
              <a:gd name="connsiteX5" fmla="*/ 3178659 w 3210409"/>
              <a:gd name="connsiteY5" fmla="*/ 184150 h 1733622"/>
              <a:gd name="connsiteX6" fmla="*/ 3200884 w 3210409"/>
              <a:gd name="connsiteY6" fmla="*/ 215900 h 1733622"/>
              <a:gd name="connsiteX7" fmla="*/ 3194534 w 3210409"/>
              <a:gd name="connsiteY7" fmla="*/ 251619 h 1733622"/>
              <a:gd name="connsiteX8" fmla="*/ 3210409 w 3210409"/>
              <a:gd name="connsiteY8" fmla="*/ 301625 h 1733622"/>
              <a:gd name="connsiteX9" fmla="*/ 3194534 w 3210409"/>
              <a:gd name="connsiteY9" fmla="*/ 333375 h 1733622"/>
              <a:gd name="connsiteX10" fmla="*/ 3191359 w 3210409"/>
              <a:gd name="connsiteY10" fmla="*/ 374650 h 1733622"/>
              <a:gd name="connsiteX11" fmla="*/ 3207234 w 3210409"/>
              <a:gd name="connsiteY11" fmla="*/ 396875 h 1733622"/>
              <a:gd name="connsiteX12" fmla="*/ 3185803 w 3210409"/>
              <a:gd name="connsiteY12" fmla="*/ 440531 h 1733622"/>
              <a:gd name="connsiteX13" fmla="*/ 3178659 w 3210409"/>
              <a:gd name="connsiteY13" fmla="*/ 460375 h 1733622"/>
              <a:gd name="connsiteX14" fmla="*/ 3191359 w 3210409"/>
              <a:gd name="connsiteY14" fmla="*/ 527050 h 1733622"/>
              <a:gd name="connsiteX15" fmla="*/ 3184215 w 3210409"/>
              <a:gd name="connsiteY15" fmla="*/ 554831 h 1733622"/>
              <a:gd name="connsiteX16" fmla="*/ 3157228 w 3210409"/>
              <a:gd name="connsiteY16" fmla="*/ 578644 h 1733622"/>
              <a:gd name="connsiteX17" fmla="*/ 3123891 w 3210409"/>
              <a:gd name="connsiteY17" fmla="*/ 596107 h 1733622"/>
              <a:gd name="connsiteX18" fmla="*/ 3083409 w 3210409"/>
              <a:gd name="connsiteY18" fmla="*/ 609600 h 1733622"/>
              <a:gd name="connsiteX19" fmla="*/ 3064359 w 3210409"/>
              <a:gd name="connsiteY19" fmla="*/ 638175 h 1733622"/>
              <a:gd name="connsiteX20" fmla="*/ 3023084 w 3210409"/>
              <a:gd name="connsiteY20" fmla="*/ 676275 h 1733622"/>
              <a:gd name="connsiteX21" fmla="*/ 2994509 w 3210409"/>
              <a:gd name="connsiteY21" fmla="*/ 682625 h 1733622"/>
              <a:gd name="connsiteX22" fmla="*/ 2937359 w 3210409"/>
              <a:gd name="connsiteY22" fmla="*/ 673100 h 1733622"/>
              <a:gd name="connsiteX23" fmla="*/ 2896085 w 3210409"/>
              <a:gd name="connsiteY23" fmla="*/ 680244 h 1733622"/>
              <a:gd name="connsiteX24" fmla="*/ 2877034 w 3210409"/>
              <a:gd name="connsiteY24" fmla="*/ 701675 h 1733622"/>
              <a:gd name="connsiteX25" fmla="*/ 2823059 w 3210409"/>
              <a:gd name="connsiteY25" fmla="*/ 730250 h 1733622"/>
              <a:gd name="connsiteX26" fmla="*/ 2788134 w 3210409"/>
              <a:gd name="connsiteY26" fmla="*/ 746125 h 1733622"/>
              <a:gd name="connsiteX27" fmla="*/ 2756384 w 3210409"/>
              <a:gd name="connsiteY27" fmla="*/ 727075 h 1733622"/>
              <a:gd name="connsiteX28" fmla="*/ 2737334 w 3210409"/>
              <a:gd name="connsiteY28" fmla="*/ 749300 h 1733622"/>
              <a:gd name="connsiteX29" fmla="*/ 2708759 w 3210409"/>
              <a:gd name="connsiteY29" fmla="*/ 774700 h 1733622"/>
              <a:gd name="connsiteX30" fmla="*/ 2680184 w 3210409"/>
              <a:gd name="connsiteY30" fmla="*/ 758825 h 1733622"/>
              <a:gd name="connsiteX31" fmla="*/ 2661134 w 3210409"/>
              <a:gd name="connsiteY31" fmla="*/ 787400 h 1733622"/>
              <a:gd name="connsiteX32" fmla="*/ 2629384 w 3210409"/>
              <a:gd name="connsiteY32" fmla="*/ 784225 h 1733622"/>
              <a:gd name="connsiteX33" fmla="*/ 2629384 w 3210409"/>
              <a:gd name="connsiteY33" fmla="*/ 771525 h 1733622"/>
              <a:gd name="connsiteX34" fmla="*/ 2600809 w 3210409"/>
              <a:gd name="connsiteY34" fmla="*/ 771525 h 1733622"/>
              <a:gd name="connsiteX35" fmla="*/ 2581759 w 3210409"/>
              <a:gd name="connsiteY35" fmla="*/ 762000 h 1733622"/>
              <a:gd name="connsiteX36" fmla="*/ 2559534 w 3210409"/>
              <a:gd name="connsiteY36" fmla="*/ 768350 h 1733622"/>
              <a:gd name="connsiteX37" fmla="*/ 2492859 w 3210409"/>
              <a:gd name="connsiteY37" fmla="*/ 803275 h 1733622"/>
              <a:gd name="connsiteX38" fmla="*/ 2472223 w 3210409"/>
              <a:gd name="connsiteY38" fmla="*/ 813594 h 1733622"/>
              <a:gd name="connsiteX39" fmla="*/ 2470634 w 3210409"/>
              <a:gd name="connsiteY39" fmla="*/ 841375 h 1733622"/>
              <a:gd name="connsiteX40" fmla="*/ 2432534 w 3210409"/>
              <a:gd name="connsiteY40" fmla="*/ 863600 h 1733622"/>
              <a:gd name="connsiteX41" fmla="*/ 2413484 w 3210409"/>
              <a:gd name="connsiteY41" fmla="*/ 879475 h 1733622"/>
              <a:gd name="connsiteX42" fmla="*/ 2410309 w 3210409"/>
              <a:gd name="connsiteY42" fmla="*/ 904875 h 1733622"/>
              <a:gd name="connsiteX43" fmla="*/ 2365859 w 3210409"/>
              <a:gd name="connsiteY43" fmla="*/ 908050 h 1733622"/>
              <a:gd name="connsiteX44" fmla="*/ 2362684 w 3210409"/>
              <a:gd name="connsiteY44" fmla="*/ 946150 h 1733622"/>
              <a:gd name="connsiteX45" fmla="*/ 2349984 w 3210409"/>
              <a:gd name="connsiteY45" fmla="*/ 971550 h 1733622"/>
              <a:gd name="connsiteX46" fmla="*/ 2330934 w 3210409"/>
              <a:gd name="connsiteY46" fmla="*/ 981075 h 1733622"/>
              <a:gd name="connsiteX47" fmla="*/ 2296009 w 3210409"/>
              <a:gd name="connsiteY47" fmla="*/ 981075 h 1733622"/>
              <a:gd name="connsiteX48" fmla="*/ 2286484 w 3210409"/>
              <a:gd name="connsiteY48" fmla="*/ 1012825 h 1733622"/>
              <a:gd name="connsiteX49" fmla="*/ 2267434 w 3210409"/>
              <a:gd name="connsiteY49" fmla="*/ 1031875 h 1733622"/>
              <a:gd name="connsiteX50" fmla="*/ 2238859 w 3210409"/>
              <a:gd name="connsiteY50" fmla="*/ 1050925 h 1733622"/>
              <a:gd name="connsiteX51" fmla="*/ 2238859 w 3210409"/>
              <a:gd name="connsiteY51" fmla="*/ 1069975 h 1733622"/>
              <a:gd name="connsiteX52" fmla="*/ 2287278 w 3210409"/>
              <a:gd name="connsiteY52" fmla="*/ 1117600 h 1733622"/>
              <a:gd name="connsiteX53" fmla="*/ 2305534 w 3210409"/>
              <a:gd name="connsiteY53" fmla="*/ 1165225 h 1733622"/>
              <a:gd name="connsiteX54" fmla="*/ 2311884 w 3210409"/>
              <a:gd name="connsiteY54" fmla="*/ 1187450 h 1733622"/>
              <a:gd name="connsiteX55" fmla="*/ 2302359 w 3210409"/>
              <a:gd name="connsiteY55" fmla="*/ 1193800 h 1733622"/>
              <a:gd name="connsiteX56" fmla="*/ 2334109 w 3210409"/>
              <a:gd name="connsiteY56" fmla="*/ 1209675 h 1733622"/>
              <a:gd name="connsiteX57" fmla="*/ 2355540 w 3210409"/>
              <a:gd name="connsiteY57" fmla="*/ 1285875 h 1733622"/>
              <a:gd name="connsiteX58" fmla="*/ 2362685 w 3210409"/>
              <a:gd name="connsiteY58" fmla="*/ 1323181 h 1733622"/>
              <a:gd name="connsiteX59" fmla="*/ 2359509 w 3210409"/>
              <a:gd name="connsiteY59" fmla="*/ 1350168 h 1733622"/>
              <a:gd name="connsiteX60" fmla="*/ 2388084 w 3210409"/>
              <a:gd name="connsiteY60" fmla="*/ 1364457 h 1733622"/>
              <a:gd name="connsiteX61" fmla="*/ 2423009 w 3210409"/>
              <a:gd name="connsiteY61" fmla="*/ 1406525 h 1733622"/>
              <a:gd name="connsiteX62" fmla="*/ 2436503 w 3210409"/>
              <a:gd name="connsiteY62" fmla="*/ 1435100 h 1733622"/>
              <a:gd name="connsiteX63" fmla="*/ 2492859 w 3210409"/>
              <a:gd name="connsiteY63" fmla="*/ 1473200 h 1733622"/>
              <a:gd name="connsiteX64" fmla="*/ 2508734 w 3210409"/>
              <a:gd name="connsiteY64" fmla="*/ 1506537 h 1733622"/>
              <a:gd name="connsiteX65" fmla="*/ 2496034 w 3210409"/>
              <a:gd name="connsiteY65" fmla="*/ 1562100 h 1733622"/>
              <a:gd name="connsiteX66" fmla="*/ 2522229 w 3210409"/>
              <a:gd name="connsiteY66" fmla="*/ 1566069 h 1733622"/>
              <a:gd name="connsiteX67" fmla="*/ 2542865 w 3210409"/>
              <a:gd name="connsiteY67" fmla="*/ 1601787 h 1733622"/>
              <a:gd name="connsiteX68" fmla="*/ 2550804 w 3210409"/>
              <a:gd name="connsiteY68" fmla="*/ 1680369 h 1733622"/>
              <a:gd name="connsiteX69" fmla="*/ 2488096 w 3210409"/>
              <a:gd name="connsiteY69" fmla="*/ 1715294 h 1733622"/>
              <a:gd name="connsiteX70" fmla="*/ 2467460 w 3210409"/>
              <a:gd name="connsiteY70" fmla="*/ 1723232 h 1733622"/>
              <a:gd name="connsiteX71" fmla="*/ 2457934 w 3210409"/>
              <a:gd name="connsiteY71" fmla="*/ 1733550 h 1733622"/>
              <a:gd name="connsiteX72" fmla="*/ 2378559 w 3210409"/>
              <a:gd name="connsiteY72" fmla="*/ 1717675 h 1733622"/>
              <a:gd name="connsiteX73" fmla="*/ 2318234 w 3210409"/>
              <a:gd name="connsiteY73" fmla="*/ 1711325 h 1733622"/>
              <a:gd name="connsiteX74" fmla="*/ 2305534 w 3210409"/>
              <a:gd name="connsiteY74" fmla="*/ 1730375 h 1733622"/>
              <a:gd name="connsiteX75" fmla="*/ 2286485 w 3210409"/>
              <a:gd name="connsiteY75" fmla="*/ 1711326 h 1733622"/>
              <a:gd name="connsiteX76" fmla="*/ 2264259 w 3210409"/>
              <a:gd name="connsiteY76" fmla="*/ 1708150 h 1733622"/>
              <a:gd name="connsiteX77" fmla="*/ 2226159 w 3210409"/>
              <a:gd name="connsiteY77" fmla="*/ 1685925 h 1733622"/>
              <a:gd name="connsiteX78" fmla="*/ 2231716 w 3210409"/>
              <a:gd name="connsiteY78" fmla="*/ 1668463 h 1733622"/>
              <a:gd name="connsiteX79" fmla="*/ 2207109 w 3210409"/>
              <a:gd name="connsiteY79" fmla="*/ 1657350 h 1733622"/>
              <a:gd name="connsiteX80" fmla="*/ 2188059 w 3210409"/>
              <a:gd name="connsiteY80" fmla="*/ 1647825 h 1733622"/>
              <a:gd name="connsiteX81" fmla="*/ 2194409 w 3210409"/>
              <a:gd name="connsiteY81" fmla="*/ 1631950 h 1733622"/>
              <a:gd name="connsiteX82" fmla="*/ 2213459 w 3210409"/>
              <a:gd name="connsiteY82" fmla="*/ 1616075 h 1733622"/>
              <a:gd name="connsiteX83" fmla="*/ 2194409 w 3210409"/>
              <a:gd name="connsiteY83" fmla="*/ 1606550 h 1733622"/>
              <a:gd name="connsiteX84" fmla="*/ 2200759 w 3210409"/>
              <a:gd name="connsiteY84" fmla="*/ 1593850 h 1733622"/>
              <a:gd name="connsiteX85" fmla="*/ 2169009 w 3210409"/>
              <a:gd name="connsiteY85" fmla="*/ 1587500 h 1733622"/>
              <a:gd name="connsiteX86" fmla="*/ 2134084 w 3210409"/>
              <a:gd name="connsiteY86" fmla="*/ 1562100 h 1733622"/>
              <a:gd name="connsiteX87" fmla="*/ 2073759 w 3210409"/>
              <a:gd name="connsiteY87" fmla="*/ 1527175 h 1733622"/>
              <a:gd name="connsiteX88" fmla="*/ 2054709 w 3210409"/>
              <a:gd name="connsiteY88" fmla="*/ 1527175 h 1733622"/>
              <a:gd name="connsiteX89" fmla="*/ 2080903 w 3210409"/>
              <a:gd name="connsiteY89" fmla="*/ 1579563 h 1733622"/>
              <a:gd name="connsiteX90" fmla="*/ 2042009 w 3210409"/>
              <a:gd name="connsiteY90" fmla="*/ 1593850 h 1733622"/>
              <a:gd name="connsiteX91" fmla="*/ 2029309 w 3210409"/>
              <a:gd name="connsiteY91" fmla="*/ 1616075 h 1733622"/>
              <a:gd name="connsiteX92" fmla="*/ 2007084 w 3210409"/>
              <a:gd name="connsiteY92" fmla="*/ 1612900 h 1733622"/>
              <a:gd name="connsiteX93" fmla="*/ 1978509 w 3210409"/>
              <a:gd name="connsiteY93" fmla="*/ 1571625 h 1733622"/>
              <a:gd name="connsiteX94" fmla="*/ 1962634 w 3210409"/>
              <a:gd name="connsiteY94" fmla="*/ 1536700 h 1733622"/>
              <a:gd name="connsiteX95" fmla="*/ 1918184 w 3210409"/>
              <a:gd name="connsiteY95" fmla="*/ 1517650 h 1733622"/>
              <a:gd name="connsiteX96" fmla="*/ 1918184 w 3210409"/>
              <a:gd name="connsiteY96" fmla="*/ 1501775 h 1733622"/>
              <a:gd name="connsiteX97" fmla="*/ 1949141 w 3210409"/>
              <a:gd name="connsiteY97" fmla="*/ 1470025 h 1733622"/>
              <a:gd name="connsiteX98" fmla="*/ 1943584 w 3210409"/>
              <a:gd name="connsiteY98" fmla="*/ 1425575 h 1733622"/>
              <a:gd name="connsiteX99" fmla="*/ 1921359 w 3210409"/>
              <a:gd name="connsiteY99" fmla="*/ 1425575 h 1733622"/>
              <a:gd name="connsiteX100" fmla="*/ 1905484 w 3210409"/>
              <a:gd name="connsiteY100" fmla="*/ 1435100 h 1733622"/>
              <a:gd name="connsiteX101" fmla="*/ 1867384 w 3210409"/>
              <a:gd name="connsiteY101" fmla="*/ 1412875 h 1733622"/>
              <a:gd name="connsiteX102" fmla="*/ 1829284 w 3210409"/>
              <a:gd name="connsiteY102" fmla="*/ 1384300 h 1733622"/>
              <a:gd name="connsiteX103" fmla="*/ 1813409 w 3210409"/>
              <a:gd name="connsiteY103" fmla="*/ 1377950 h 1733622"/>
              <a:gd name="connsiteX104" fmla="*/ 1781659 w 3210409"/>
              <a:gd name="connsiteY104" fmla="*/ 1365250 h 1733622"/>
              <a:gd name="connsiteX105" fmla="*/ 1749115 w 3210409"/>
              <a:gd name="connsiteY105" fmla="*/ 1346994 h 1733622"/>
              <a:gd name="connsiteX106" fmla="*/ 1717366 w 3210409"/>
              <a:gd name="connsiteY106" fmla="*/ 1320800 h 1733622"/>
              <a:gd name="connsiteX107" fmla="*/ 1695934 w 3210409"/>
              <a:gd name="connsiteY107" fmla="*/ 1336675 h 1733622"/>
              <a:gd name="connsiteX108" fmla="*/ 1680059 w 3210409"/>
              <a:gd name="connsiteY108" fmla="*/ 1343025 h 1733622"/>
              <a:gd name="connsiteX109" fmla="*/ 1645134 w 3210409"/>
              <a:gd name="connsiteY109" fmla="*/ 1343025 h 1733622"/>
              <a:gd name="connsiteX110" fmla="*/ 1622909 w 3210409"/>
              <a:gd name="connsiteY110" fmla="*/ 1314450 h 1733622"/>
              <a:gd name="connsiteX111" fmla="*/ 1598304 w 3210409"/>
              <a:gd name="connsiteY111" fmla="*/ 1294606 h 1733622"/>
              <a:gd name="connsiteX112" fmla="*/ 1578459 w 3210409"/>
              <a:gd name="connsiteY112" fmla="*/ 1295400 h 1733622"/>
              <a:gd name="connsiteX113" fmla="*/ 1562584 w 3210409"/>
              <a:gd name="connsiteY113" fmla="*/ 1301750 h 1733622"/>
              <a:gd name="connsiteX114" fmla="*/ 1578459 w 3210409"/>
              <a:gd name="connsiteY114" fmla="*/ 1330325 h 1733622"/>
              <a:gd name="connsiteX115" fmla="*/ 1553059 w 3210409"/>
              <a:gd name="connsiteY115" fmla="*/ 1333500 h 1733622"/>
              <a:gd name="connsiteX116" fmla="*/ 1486384 w 3210409"/>
              <a:gd name="connsiteY116" fmla="*/ 1352550 h 1733622"/>
              <a:gd name="connsiteX117" fmla="*/ 1435584 w 3210409"/>
              <a:gd name="connsiteY117" fmla="*/ 1355725 h 1733622"/>
              <a:gd name="connsiteX118" fmla="*/ 1410184 w 3210409"/>
              <a:gd name="connsiteY118" fmla="*/ 1393825 h 1733622"/>
              <a:gd name="connsiteX119" fmla="*/ 1386373 w 3210409"/>
              <a:gd name="connsiteY119" fmla="*/ 1392238 h 1733622"/>
              <a:gd name="connsiteX120" fmla="*/ 1372084 w 3210409"/>
              <a:gd name="connsiteY120" fmla="*/ 1406525 h 1733622"/>
              <a:gd name="connsiteX121" fmla="*/ 1359384 w 3210409"/>
              <a:gd name="connsiteY121" fmla="*/ 1387475 h 1733622"/>
              <a:gd name="connsiteX122" fmla="*/ 1319698 w 3210409"/>
              <a:gd name="connsiteY122" fmla="*/ 1404144 h 1733622"/>
              <a:gd name="connsiteX123" fmla="*/ 1254609 w 3210409"/>
              <a:gd name="connsiteY123" fmla="*/ 1419225 h 1733622"/>
              <a:gd name="connsiteX124" fmla="*/ 1200635 w 3210409"/>
              <a:gd name="connsiteY124" fmla="*/ 1425575 h 1733622"/>
              <a:gd name="connsiteX125" fmla="*/ 1165709 w 3210409"/>
              <a:gd name="connsiteY125" fmla="*/ 1450975 h 1733622"/>
              <a:gd name="connsiteX126" fmla="*/ 1153009 w 3210409"/>
              <a:gd name="connsiteY126" fmla="*/ 1492250 h 1733622"/>
              <a:gd name="connsiteX127" fmla="*/ 1127609 w 3210409"/>
              <a:gd name="connsiteY127" fmla="*/ 1460500 h 1733622"/>
              <a:gd name="connsiteX128" fmla="*/ 1114909 w 3210409"/>
              <a:gd name="connsiteY128" fmla="*/ 1438275 h 1733622"/>
              <a:gd name="connsiteX129" fmla="*/ 1102209 w 3210409"/>
              <a:gd name="connsiteY129" fmla="*/ 1425575 h 1733622"/>
              <a:gd name="connsiteX130" fmla="*/ 1076809 w 3210409"/>
              <a:gd name="connsiteY130" fmla="*/ 1428750 h 1733622"/>
              <a:gd name="connsiteX131" fmla="*/ 1054584 w 3210409"/>
              <a:gd name="connsiteY131" fmla="*/ 1428750 h 1733622"/>
              <a:gd name="connsiteX132" fmla="*/ 1032359 w 3210409"/>
              <a:gd name="connsiteY132" fmla="*/ 1400175 h 1733622"/>
              <a:gd name="connsiteX133" fmla="*/ 1003784 w 3210409"/>
              <a:gd name="connsiteY133" fmla="*/ 1401763 h 1733622"/>
              <a:gd name="connsiteX134" fmla="*/ 990290 w 3210409"/>
              <a:gd name="connsiteY134" fmla="*/ 1417638 h 1733622"/>
              <a:gd name="connsiteX135" fmla="*/ 965684 w 3210409"/>
              <a:gd name="connsiteY135" fmla="*/ 1422400 h 1733622"/>
              <a:gd name="connsiteX136" fmla="*/ 959334 w 3210409"/>
              <a:gd name="connsiteY136" fmla="*/ 1457325 h 1733622"/>
              <a:gd name="connsiteX137" fmla="*/ 933934 w 3210409"/>
              <a:gd name="connsiteY137" fmla="*/ 1476375 h 1733622"/>
              <a:gd name="connsiteX138" fmla="*/ 908534 w 3210409"/>
              <a:gd name="connsiteY138" fmla="*/ 1485900 h 1733622"/>
              <a:gd name="connsiteX139" fmla="*/ 895834 w 3210409"/>
              <a:gd name="connsiteY139" fmla="*/ 1498600 h 1733622"/>
              <a:gd name="connsiteX140" fmla="*/ 883134 w 3210409"/>
              <a:gd name="connsiteY140" fmla="*/ 1485900 h 1733622"/>
              <a:gd name="connsiteX141" fmla="*/ 879959 w 3210409"/>
              <a:gd name="connsiteY141" fmla="*/ 1466850 h 1733622"/>
              <a:gd name="connsiteX142" fmla="*/ 851384 w 3210409"/>
              <a:gd name="connsiteY142" fmla="*/ 1466850 h 1733622"/>
              <a:gd name="connsiteX143" fmla="*/ 848209 w 3210409"/>
              <a:gd name="connsiteY143" fmla="*/ 1438275 h 1733622"/>
              <a:gd name="connsiteX144" fmla="*/ 822809 w 3210409"/>
              <a:gd name="connsiteY144" fmla="*/ 1416050 h 1733622"/>
              <a:gd name="connsiteX145" fmla="*/ 797409 w 3210409"/>
              <a:gd name="connsiteY145" fmla="*/ 1371600 h 1733622"/>
              <a:gd name="connsiteX146" fmla="*/ 787884 w 3210409"/>
              <a:gd name="connsiteY146" fmla="*/ 1349375 h 1733622"/>
              <a:gd name="connsiteX147" fmla="*/ 764866 w 3210409"/>
              <a:gd name="connsiteY147" fmla="*/ 1346994 h 1733622"/>
              <a:gd name="connsiteX148" fmla="*/ 749784 w 3210409"/>
              <a:gd name="connsiteY148" fmla="*/ 1358900 h 1733622"/>
              <a:gd name="connsiteX149" fmla="*/ 717241 w 3210409"/>
              <a:gd name="connsiteY149" fmla="*/ 1377950 h 1733622"/>
              <a:gd name="connsiteX150" fmla="*/ 708509 w 3210409"/>
              <a:gd name="connsiteY150" fmla="*/ 1397000 h 1733622"/>
              <a:gd name="connsiteX151" fmla="*/ 676759 w 3210409"/>
              <a:gd name="connsiteY151" fmla="*/ 1403350 h 1733622"/>
              <a:gd name="connsiteX152" fmla="*/ 625959 w 3210409"/>
              <a:gd name="connsiteY152" fmla="*/ 1412875 h 1733622"/>
              <a:gd name="connsiteX153" fmla="*/ 645009 w 3210409"/>
              <a:gd name="connsiteY153" fmla="*/ 1425575 h 1733622"/>
              <a:gd name="connsiteX154" fmla="*/ 670409 w 3210409"/>
              <a:gd name="connsiteY154" fmla="*/ 1441450 h 1733622"/>
              <a:gd name="connsiteX155" fmla="*/ 640247 w 3210409"/>
              <a:gd name="connsiteY155" fmla="*/ 1443831 h 1733622"/>
              <a:gd name="connsiteX156" fmla="*/ 616434 w 3210409"/>
              <a:gd name="connsiteY156" fmla="*/ 1438275 h 1733622"/>
              <a:gd name="connsiteX157" fmla="*/ 591034 w 3210409"/>
              <a:gd name="connsiteY157" fmla="*/ 1431925 h 1733622"/>
              <a:gd name="connsiteX158" fmla="*/ 559284 w 3210409"/>
              <a:gd name="connsiteY158" fmla="*/ 1435100 h 1733622"/>
              <a:gd name="connsiteX159" fmla="*/ 556109 w 3210409"/>
              <a:gd name="connsiteY159" fmla="*/ 1419225 h 1733622"/>
              <a:gd name="connsiteX160" fmla="*/ 514834 w 3210409"/>
              <a:gd name="connsiteY160" fmla="*/ 1422400 h 1733622"/>
              <a:gd name="connsiteX161" fmla="*/ 483084 w 3210409"/>
              <a:gd name="connsiteY161" fmla="*/ 1431925 h 1733622"/>
              <a:gd name="connsiteX162" fmla="*/ 457684 w 3210409"/>
              <a:gd name="connsiteY162" fmla="*/ 1431925 h 1733622"/>
              <a:gd name="connsiteX163" fmla="*/ 425934 w 3210409"/>
              <a:gd name="connsiteY163" fmla="*/ 1431925 h 1733622"/>
              <a:gd name="connsiteX164" fmla="*/ 381484 w 3210409"/>
              <a:gd name="connsiteY164" fmla="*/ 1419225 h 1733622"/>
              <a:gd name="connsiteX165" fmla="*/ 343384 w 3210409"/>
              <a:gd name="connsiteY165" fmla="*/ 1428750 h 1733622"/>
              <a:gd name="connsiteX166" fmla="*/ 295759 w 3210409"/>
              <a:gd name="connsiteY166" fmla="*/ 1450975 h 1733622"/>
              <a:gd name="connsiteX167" fmla="*/ 254484 w 3210409"/>
              <a:gd name="connsiteY167" fmla="*/ 1466850 h 1733622"/>
              <a:gd name="connsiteX168" fmla="*/ 203684 w 3210409"/>
              <a:gd name="connsiteY168" fmla="*/ 1489075 h 1733622"/>
              <a:gd name="connsiteX169" fmla="*/ 143359 w 3210409"/>
              <a:gd name="connsiteY169" fmla="*/ 1517650 h 1733622"/>
              <a:gd name="connsiteX170" fmla="*/ 162409 w 3210409"/>
              <a:gd name="connsiteY170" fmla="*/ 1581150 h 1733622"/>
              <a:gd name="connsiteX171" fmla="*/ 127484 w 3210409"/>
              <a:gd name="connsiteY171" fmla="*/ 1562100 h 1733622"/>
              <a:gd name="connsiteX172" fmla="*/ 86209 w 3210409"/>
              <a:gd name="connsiteY172" fmla="*/ 1552575 h 1733622"/>
              <a:gd name="connsiteX173" fmla="*/ 83034 w 3210409"/>
              <a:gd name="connsiteY173" fmla="*/ 1530350 h 1733622"/>
              <a:gd name="connsiteX174" fmla="*/ 73509 w 3210409"/>
              <a:gd name="connsiteY174" fmla="*/ 1473200 h 1733622"/>
              <a:gd name="connsiteX175" fmla="*/ 57634 w 3210409"/>
              <a:gd name="connsiteY175" fmla="*/ 1463675 h 1733622"/>
              <a:gd name="connsiteX176" fmla="*/ 57634 w 3210409"/>
              <a:gd name="connsiteY176" fmla="*/ 1438275 h 1733622"/>
              <a:gd name="connsiteX177" fmla="*/ 76684 w 3210409"/>
              <a:gd name="connsiteY177" fmla="*/ 1397000 h 1733622"/>
              <a:gd name="connsiteX178" fmla="*/ 86209 w 3210409"/>
              <a:gd name="connsiteY178" fmla="*/ 1362075 h 1733622"/>
              <a:gd name="connsiteX179" fmla="*/ 70334 w 3210409"/>
              <a:gd name="connsiteY179" fmla="*/ 1339850 h 1733622"/>
              <a:gd name="connsiteX180" fmla="*/ 41759 w 3210409"/>
              <a:gd name="connsiteY180" fmla="*/ 1323975 h 1733622"/>
              <a:gd name="connsiteX181" fmla="*/ 19534 w 3210409"/>
              <a:gd name="connsiteY181" fmla="*/ 1263650 h 1733622"/>
              <a:gd name="connsiteX182" fmla="*/ 13184 w 3210409"/>
              <a:gd name="connsiteY182" fmla="*/ 1235075 h 1733622"/>
              <a:gd name="connsiteX183" fmla="*/ 484 w 3210409"/>
              <a:gd name="connsiteY183" fmla="*/ 1200150 h 1733622"/>
              <a:gd name="connsiteX184" fmla="*/ 3659 w 3210409"/>
              <a:gd name="connsiteY184" fmla="*/ 1171575 h 1733622"/>
              <a:gd name="connsiteX185" fmla="*/ 13184 w 3210409"/>
              <a:gd name="connsiteY185" fmla="*/ 1155700 h 1733622"/>
              <a:gd name="connsiteX186" fmla="*/ 13184 w 3210409"/>
              <a:gd name="connsiteY186" fmla="*/ 1130300 h 1733622"/>
              <a:gd name="connsiteX187" fmla="*/ 32234 w 3210409"/>
              <a:gd name="connsiteY187" fmla="*/ 1092200 h 1733622"/>
              <a:gd name="connsiteX188" fmla="*/ 25884 w 3210409"/>
              <a:gd name="connsiteY188" fmla="*/ 1057275 h 1733622"/>
              <a:gd name="connsiteX189" fmla="*/ 16359 w 3210409"/>
              <a:gd name="connsiteY189" fmla="*/ 1028700 h 1733622"/>
              <a:gd name="connsiteX190" fmla="*/ 35409 w 3210409"/>
              <a:gd name="connsiteY190" fmla="*/ 1016000 h 1733622"/>
              <a:gd name="connsiteX191" fmla="*/ 67159 w 3210409"/>
              <a:gd name="connsiteY191" fmla="*/ 977900 h 1733622"/>
              <a:gd name="connsiteX192" fmla="*/ 83034 w 3210409"/>
              <a:gd name="connsiteY192" fmla="*/ 965200 h 1733622"/>
              <a:gd name="connsiteX193" fmla="*/ 102084 w 3210409"/>
              <a:gd name="connsiteY193" fmla="*/ 920750 h 1733622"/>
              <a:gd name="connsiteX194" fmla="*/ 111609 w 3210409"/>
              <a:gd name="connsiteY194" fmla="*/ 895350 h 1733622"/>
              <a:gd name="connsiteX195" fmla="*/ 95734 w 3210409"/>
              <a:gd name="connsiteY195" fmla="*/ 796925 h 1733622"/>
              <a:gd name="connsiteX196" fmla="*/ 114784 w 3210409"/>
              <a:gd name="connsiteY196" fmla="*/ 758825 h 1733622"/>
              <a:gd name="connsiteX197" fmla="*/ 137009 w 3210409"/>
              <a:gd name="connsiteY197" fmla="*/ 749300 h 1733622"/>
              <a:gd name="connsiteX198" fmla="*/ 159234 w 3210409"/>
              <a:gd name="connsiteY198" fmla="*/ 752475 h 1733622"/>
              <a:gd name="connsiteX199" fmla="*/ 184634 w 3210409"/>
              <a:gd name="connsiteY199" fmla="*/ 765175 h 1733622"/>
              <a:gd name="connsiteX200" fmla="*/ 203684 w 3210409"/>
              <a:gd name="connsiteY200" fmla="*/ 774700 h 1733622"/>
              <a:gd name="connsiteX201" fmla="*/ 244959 w 3210409"/>
              <a:gd name="connsiteY201" fmla="*/ 774700 h 1733622"/>
              <a:gd name="connsiteX202" fmla="*/ 273534 w 3210409"/>
              <a:gd name="connsiteY202" fmla="*/ 771525 h 1733622"/>
              <a:gd name="connsiteX203" fmla="*/ 273534 w 3210409"/>
              <a:gd name="connsiteY203" fmla="*/ 749300 h 1733622"/>
              <a:gd name="connsiteX204" fmla="*/ 260834 w 3210409"/>
              <a:gd name="connsiteY204" fmla="*/ 736600 h 1733622"/>
              <a:gd name="connsiteX205" fmla="*/ 279884 w 3210409"/>
              <a:gd name="connsiteY205" fmla="*/ 717550 h 1733622"/>
              <a:gd name="connsiteX206" fmla="*/ 314809 w 3210409"/>
              <a:gd name="connsiteY206" fmla="*/ 704850 h 1733622"/>
              <a:gd name="connsiteX207" fmla="*/ 327509 w 3210409"/>
              <a:gd name="connsiteY207" fmla="*/ 695325 h 1733622"/>
              <a:gd name="connsiteX208" fmla="*/ 340209 w 3210409"/>
              <a:gd name="connsiteY208" fmla="*/ 676275 h 1733622"/>
              <a:gd name="connsiteX209" fmla="*/ 343384 w 3210409"/>
              <a:gd name="connsiteY209" fmla="*/ 631825 h 1733622"/>
              <a:gd name="connsiteX210" fmla="*/ 333859 w 3210409"/>
              <a:gd name="connsiteY210" fmla="*/ 619125 h 1733622"/>
              <a:gd name="connsiteX211" fmla="*/ 311634 w 3210409"/>
              <a:gd name="connsiteY211" fmla="*/ 600075 h 1733622"/>
              <a:gd name="connsiteX212" fmla="*/ 308459 w 3210409"/>
              <a:gd name="connsiteY212" fmla="*/ 571500 h 1733622"/>
              <a:gd name="connsiteX213" fmla="*/ 327509 w 3210409"/>
              <a:gd name="connsiteY213" fmla="*/ 549275 h 1733622"/>
              <a:gd name="connsiteX214" fmla="*/ 359259 w 3210409"/>
              <a:gd name="connsiteY214" fmla="*/ 549275 h 1733622"/>
              <a:gd name="connsiteX215" fmla="*/ 365609 w 3210409"/>
              <a:gd name="connsiteY215" fmla="*/ 498475 h 1733622"/>
              <a:gd name="connsiteX216" fmla="*/ 384659 w 3210409"/>
              <a:gd name="connsiteY216" fmla="*/ 466725 h 1733622"/>
              <a:gd name="connsiteX217" fmla="*/ 394184 w 3210409"/>
              <a:gd name="connsiteY217" fmla="*/ 438150 h 1733622"/>
              <a:gd name="connsiteX218" fmla="*/ 413234 w 3210409"/>
              <a:gd name="connsiteY218" fmla="*/ 425450 h 1733622"/>
              <a:gd name="connsiteX219" fmla="*/ 403709 w 3210409"/>
              <a:gd name="connsiteY219" fmla="*/ 400050 h 1733622"/>
              <a:gd name="connsiteX220" fmla="*/ 384659 w 3210409"/>
              <a:gd name="connsiteY220" fmla="*/ 387350 h 1733622"/>
              <a:gd name="connsiteX221" fmla="*/ 410059 w 3210409"/>
              <a:gd name="connsiteY221" fmla="*/ 371475 h 1733622"/>
              <a:gd name="connsiteX222" fmla="*/ 410059 w 3210409"/>
              <a:gd name="connsiteY222" fmla="*/ 342900 h 1733622"/>
              <a:gd name="connsiteX0" fmla="*/ 2934184 w 3210409"/>
              <a:gd name="connsiteY0" fmla="*/ 0 h 1733622"/>
              <a:gd name="connsiteX1" fmla="*/ 2975459 w 3210409"/>
              <a:gd name="connsiteY1" fmla="*/ 33337 h 1733622"/>
              <a:gd name="connsiteX2" fmla="*/ 3016734 w 3210409"/>
              <a:gd name="connsiteY2" fmla="*/ 107950 h 1733622"/>
              <a:gd name="connsiteX3" fmla="*/ 3087378 w 3210409"/>
              <a:gd name="connsiteY3" fmla="*/ 118269 h 1733622"/>
              <a:gd name="connsiteX4" fmla="*/ 3134209 w 3210409"/>
              <a:gd name="connsiteY4" fmla="*/ 152400 h 1733622"/>
              <a:gd name="connsiteX5" fmla="*/ 3178659 w 3210409"/>
              <a:gd name="connsiteY5" fmla="*/ 184150 h 1733622"/>
              <a:gd name="connsiteX6" fmla="*/ 3200884 w 3210409"/>
              <a:gd name="connsiteY6" fmla="*/ 215900 h 1733622"/>
              <a:gd name="connsiteX7" fmla="*/ 3194534 w 3210409"/>
              <a:gd name="connsiteY7" fmla="*/ 251619 h 1733622"/>
              <a:gd name="connsiteX8" fmla="*/ 3210409 w 3210409"/>
              <a:gd name="connsiteY8" fmla="*/ 301625 h 1733622"/>
              <a:gd name="connsiteX9" fmla="*/ 3194534 w 3210409"/>
              <a:gd name="connsiteY9" fmla="*/ 333375 h 1733622"/>
              <a:gd name="connsiteX10" fmla="*/ 3191359 w 3210409"/>
              <a:gd name="connsiteY10" fmla="*/ 374650 h 1733622"/>
              <a:gd name="connsiteX11" fmla="*/ 3207234 w 3210409"/>
              <a:gd name="connsiteY11" fmla="*/ 396875 h 1733622"/>
              <a:gd name="connsiteX12" fmla="*/ 3185803 w 3210409"/>
              <a:gd name="connsiteY12" fmla="*/ 440531 h 1733622"/>
              <a:gd name="connsiteX13" fmla="*/ 3178659 w 3210409"/>
              <a:gd name="connsiteY13" fmla="*/ 460375 h 1733622"/>
              <a:gd name="connsiteX14" fmla="*/ 3191359 w 3210409"/>
              <a:gd name="connsiteY14" fmla="*/ 527050 h 1733622"/>
              <a:gd name="connsiteX15" fmla="*/ 3184215 w 3210409"/>
              <a:gd name="connsiteY15" fmla="*/ 554831 h 1733622"/>
              <a:gd name="connsiteX16" fmla="*/ 3157228 w 3210409"/>
              <a:gd name="connsiteY16" fmla="*/ 578644 h 1733622"/>
              <a:gd name="connsiteX17" fmla="*/ 3123891 w 3210409"/>
              <a:gd name="connsiteY17" fmla="*/ 596107 h 1733622"/>
              <a:gd name="connsiteX18" fmla="*/ 3083409 w 3210409"/>
              <a:gd name="connsiteY18" fmla="*/ 609600 h 1733622"/>
              <a:gd name="connsiteX19" fmla="*/ 3064359 w 3210409"/>
              <a:gd name="connsiteY19" fmla="*/ 638175 h 1733622"/>
              <a:gd name="connsiteX20" fmla="*/ 3023084 w 3210409"/>
              <a:gd name="connsiteY20" fmla="*/ 676275 h 1733622"/>
              <a:gd name="connsiteX21" fmla="*/ 2994509 w 3210409"/>
              <a:gd name="connsiteY21" fmla="*/ 682625 h 1733622"/>
              <a:gd name="connsiteX22" fmla="*/ 2937359 w 3210409"/>
              <a:gd name="connsiteY22" fmla="*/ 673100 h 1733622"/>
              <a:gd name="connsiteX23" fmla="*/ 2896085 w 3210409"/>
              <a:gd name="connsiteY23" fmla="*/ 680244 h 1733622"/>
              <a:gd name="connsiteX24" fmla="*/ 2877034 w 3210409"/>
              <a:gd name="connsiteY24" fmla="*/ 701675 h 1733622"/>
              <a:gd name="connsiteX25" fmla="*/ 2823059 w 3210409"/>
              <a:gd name="connsiteY25" fmla="*/ 730250 h 1733622"/>
              <a:gd name="connsiteX26" fmla="*/ 2788134 w 3210409"/>
              <a:gd name="connsiteY26" fmla="*/ 746125 h 1733622"/>
              <a:gd name="connsiteX27" fmla="*/ 2756384 w 3210409"/>
              <a:gd name="connsiteY27" fmla="*/ 727075 h 1733622"/>
              <a:gd name="connsiteX28" fmla="*/ 2737334 w 3210409"/>
              <a:gd name="connsiteY28" fmla="*/ 749300 h 1733622"/>
              <a:gd name="connsiteX29" fmla="*/ 2708759 w 3210409"/>
              <a:gd name="connsiteY29" fmla="*/ 774700 h 1733622"/>
              <a:gd name="connsiteX30" fmla="*/ 2680184 w 3210409"/>
              <a:gd name="connsiteY30" fmla="*/ 758825 h 1733622"/>
              <a:gd name="connsiteX31" fmla="*/ 2661134 w 3210409"/>
              <a:gd name="connsiteY31" fmla="*/ 787400 h 1733622"/>
              <a:gd name="connsiteX32" fmla="*/ 2629384 w 3210409"/>
              <a:gd name="connsiteY32" fmla="*/ 784225 h 1733622"/>
              <a:gd name="connsiteX33" fmla="*/ 2629384 w 3210409"/>
              <a:gd name="connsiteY33" fmla="*/ 771525 h 1733622"/>
              <a:gd name="connsiteX34" fmla="*/ 2600809 w 3210409"/>
              <a:gd name="connsiteY34" fmla="*/ 771525 h 1733622"/>
              <a:gd name="connsiteX35" fmla="*/ 2581759 w 3210409"/>
              <a:gd name="connsiteY35" fmla="*/ 762000 h 1733622"/>
              <a:gd name="connsiteX36" fmla="*/ 2559534 w 3210409"/>
              <a:gd name="connsiteY36" fmla="*/ 768350 h 1733622"/>
              <a:gd name="connsiteX37" fmla="*/ 2492859 w 3210409"/>
              <a:gd name="connsiteY37" fmla="*/ 803275 h 1733622"/>
              <a:gd name="connsiteX38" fmla="*/ 2472223 w 3210409"/>
              <a:gd name="connsiteY38" fmla="*/ 813594 h 1733622"/>
              <a:gd name="connsiteX39" fmla="*/ 2470634 w 3210409"/>
              <a:gd name="connsiteY39" fmla="*/ 841375 h 1733622"/>
              <a:gd name="connsiteX40" fmla="*/ 2432534 w 3210409"/>
              <a:gd name="connsiteY40" fmla="*/ 863600 h 1733622"/>
              <a:gd name="connsiteX41" fmla="*/ 2413484 w 3210409"/>
              <a:gd name="connsiteY41" fmla="*/ 879475 h 1733622"/>
              <a:gd name="connsiteX42" fmla="*/ 2410309 w 3210409"/>
              <a:gd name="connsiteY42" fmla="*/ 904875 h 1733622"/>
              <a:gd name="connsiteX43" fmla="*/ 2365859 w 3210409"/>
              <a:gd name="connsiteY43" fmla="*/ 908050 h 1733622"/>
              <a:gd name="connsiteX44" fmla="*/ 2362684 w 3210409"/>
              <a:gd name="connsiteY44" fmla="*/ 946150 h 1733622"/>
              <a:gd name="connsiteX45" fmla="*/ 2349984 w 3210409"/>
              <a:gd name="connsiteY45" fmla="*/ 971550 h 1733622"/>
              <a:gd name="connsiteX46" fmla="*/ 2330934 w 3210409"/>
              <a:gd name="connsiteY46" fmla="*/ 981075 h 1733622"/>
              <a:gd name="connsiteX47" fmla="*/ 2296009 w 3210409"/>
              <a:gd name="connsiteY47" fmla="*/ 981075 h 1733622"/>
              <a:gd name="connsiteX48" fmla="*/ 2286484 w 3210409"/>
              <a:gd name="connsiteY48" fmla="*/ 1012825 h 1733622"/>
              <a:gd name="connsiteX49" fmla="*/ 2267434 w 3210409"/>
              <a:gd name="connsiteY49" fmla="*/ 1031875 h 1733622"/>
              <a:gd name="connsiteX50" fmla="*/ 2238859 w 3210409"/>
              <a:gd name="connsiteY50" fmla="*/ 1050925 h 1733622"/>
              <a:gd name="connsiteX51" fmla="*/ 2238859 w 3210409"/>
              <a:gd name="connsiteY51" fmla="*/ 1069975 h 1733622"/>
              <a:gd name="connsiteX52" fmla="*/ 2287278 w 3210409"/>
              <a:gd name="connsiteY52" fmla="*/ 1117600 h 1733622"/>
              <a:gd name="connsiteX53" fmla="*/ 2305534 w 3210409"/>
              <a:gd name="connsiteY53" fmla="*/ 1165225 h 1733622"/>
              <a:gd name="connsiteX54" fmla="*/ 2311884 w 3210409"/>
              <a:gd name="connsiteY54" fmla="*/ 1187450 h 1733622"/>
              <a:gd name="connsiteX55" fmla="*/ 2302359 w 3210409"/>
              <a:gd name="connsiteY55" fmla="*/ 1193800 h 1733622"/>
              <a:gd name="connsiteX56" fmla="*/ 2334109 w 3210409"/>
              <a:gd name="connsiteY56" fmla="*/ 1209675 h 1733622"/>
              <a:gd name="connsiteX57" fmla="*/ 2355540 w 3210409"/>
              <a:gd name="connsiteY57" fmla="*/ 1285875 h 1733622"/>
              <a:gd name="connsiteX58" fmla="*/ 2362685 w 3210409"/>
              <a:gd name="connsiteY58" fmla="*/ 1323181 h 1733622"/>
              <a:gd name="connsiteX59" fmla="*/ 2359509 w 3210409"/>
              <a:gd name="connsiteY59" fmla="*/ 1350168 h 1733622"/>
              <a:gd name="connsiteX60" fmla="*/ 2388084 w 3210409"/>
              <a:gd name="connsiteY60" fmla="*/ 1364457 h 1733622"/>
              <a:gd name="connsiteX61" fmla="*/ 2423009 w 3210409"/>
              <a:gd name="connsiteY61" fmla="*/ 1406525 h 1733622"/>
              <a:gd name="connsiteX62" fmla="*/ 2436503 w 3210409"/>
              <a:gd name="connsiteY62" fmla="*/ 1435100 h 1733622"/>
              <a:gd name="connsiteX63" fmla="*/ 2492859 w 3210409"/>
              <a:gd name="connsiteY63" fmla="*/ 1473200 h 1733622"/>
              <a:gd name="connsiteX64" fmla="*/ 2508734 w 3210409"/>
              <a:gd name="connsiteY64" fmla="*/ 1506537 h 1733622"/>
              <a:gd name="connsiteX65" fmla="*/ 2496034 w 3210409"/>
              <a:gd name="connsiteY65" fmla="*/ 1562100 h 1733622"/>
              <a:gd name="connsiteX66" fmla="*/ 2522229 w 3210409"/>
              <a:gd name="connsiteY66" fmla="*/ 1566069 h 1733622"/>
              <a:gd name="connsiteX67" fmla="*/ 2542865 w 3210409"/>
              <a:gd name="connsiteY67" fmla="*/ 1601787 h 1733622"/>
              <a:gd name="connsiteX68" fmla="*/ 2550804 w 3210409"/>
              <a:gd name="connsiteY68" fmla="*/ 1680369 h 1733622"/>
              <a:gd name="connsiteX69" fmla="*/ 2488096 w 3210409"/>
              <a:gd name="connsiteY69" fmla="*/ 1715294 h 1733622"/>
              <a:gd name="connsiteX70" fmla="*/ 2467460 w 3210409"/>
              <a:gd name="connsiteY70" fmla="*/ 1723232 h 1733622"/>
              <a:gd name="connsiteX71" fmla="*/ 2457934 w 3210409"/>
              <a:gd name="connsiteY71" fmla="*/ 1733550 h 1733622"/>
              <a:gd name="connsiteX72" fmla="*/ 2378559 w 3210409"/>
              <a:gd name="connsiteY72" fmla="*/ 1717675 h 1733622"/>
              <a:gd name="connsiteX73" fmla="*/ 2318234 w 3210409"/>
              <a:gd name="connsiteY73" fmla="*/ 1711325 h 1733622"/>
              <a:gd name="connsiteX74" fmla="*/ 2305534 w 3210409"/>
              <a:gd name="connsiteY74" fmla="*/ 1730375 h 1733622"/>
              <a:gd name="connsiteX75" fmla="*/ 2286485 w 3210409"/>
              <a:gd name="connsiteY75" fmla="*/ 1711326 h 1733622"/>
              <a:gd name="connsiteX76" fmla="*/ 2264259 w 3210409"/>
              <a:gd name="connsiteY76" fmla="*/ 1708150 h 1733622"/>
              <a:gd name="connsiteX77" fmla="*/ 2226159 w 3210409"/>
              <a:gd name="connsiteY77" fmla="*/ 1685925 h 1733622"/>
              <a:gd name="connsiteX78" fmla="*/ 2231716 w 3210409"/>
              <a:gd name="connsiteY78" fmla="*/ 1668463 h 1733622"/>
              <a:gd name="connsiteX79" fmla="*/ 2207109 w 3210409"/>
              <a:gd name="connsiteY79" fmla="*/ 1657350 h 1733622"/>
              <a:gd name="connsiteX80" fmla="*/ 2188059 w 3210409"/>
              <a:gd name="connsiteY80" fmla="*/ 1647825 h 1733622"/>
              <a:gd name="connsiteX81" fmla="*/ 2194409 w 3210409"/>
              <a:gd name="connsiteY81" fmla="*/ 1631950 h 1733622"/>
              <a:gd name="connsiteX82" fmla="*/ 2213459 w 3210409"/>
              <a:gd name="connsiteY82" fmla="*/ 1616075 h 1733622"/>
              <a:gd name="connsiteX83" fmla="*/ 2194409 w 3210409"/>
              <a:gd name="connsiteY83" fmla="*/ 1606550 h 1733622"/>
              <a:gd name="connsiteX84" fmla="*/ 2200759 w 3210409"/>
              <a:gd name="connsiteY84" fmla="*/ 1593850 h 1733622"/>
              <a:gd name="connsiteX85" fmla="*/ 2169009 w 3210409"/>
              <a:gd name="connsiteY85" fmla="*/ 1587500 h 1733622"/>
              <a:gd name="connsiteX86" fmla="*/ 2134084 w 3210409"/>
              <a:gd name="connsiteY86" fmla="*/ 1562100 h 1733622"/>
              <a:gd name="connsiteX87" fmla="*/ 2073759 w 3210409"/>
              <a:gd name="connsiteY87" fmla="*/ 1527175 h 1733622"/>
              <a:gd name="connsiteX88" fmla="*/ 2054709 w 3210409"/>
              <a:gd name="connsiteY88" fmla="*/ 1527175 h 1733622"/>
              <a:gd name="connsiteX89" fmla="*/ 2080903 w 3210409"/>
              <a:gd name="connsiteY89" fmla="*/ 1579563 h 1733622"/>
              <a:gd name="connsiteX90" fmla="*/ 2042009 w 3210409"/>
              <a:gd name="connsiteY90" fmla="*/ 1593850 h 1733622"/>
              <a:gd name="connsiteX91" fmla="*/ 2029309 w 3210409"/>
              <a:gd name="connsiteY91" fmla="*/ 1616075 h 1733622"/>
              <a:gd name="connsiteX92" fmla="*/ 2007084 w 3210409"/>
              <a:gd name="connsiteY92" fmla="*/ 1612900 h 1733622"/>
              <a:gd name="connsiteX93" fmla="*/ 1978509 w 3210409"/>
              <a:gd name="connsiteY93" fmla="*/ 1571625 h 1733622"/>
              <a:gd name="connsiteX94" fmla="*/ 1962634 w 3210409"/>
              <a:gd name="connsiteY94" fmla="*/ 1536700 h 1733622"/>
              <a:gd name="connsiteX95" fmla="*/ 1918184 w 3210409"/>
              <a:gd name="connsiteY95" fmla="*/ 1517650 h 1733622"/>
              <a:gd name="connsiteX96" fmla="*/ 1918184 w 3210409"/>
              <a:gd name="connsiteY96" fmla="*/ 1501775 h 1733622"/>
              <a:gd name="connsiteX97" fmla="*/ 1949141 w 3210409"/>
              <a:gd name="connsiteY97" fmla="*/ 1470025 h 1733622"/>
              <a:gd name="connsiteX98" fmla="*/ 1943584 w 3210409"/>
              <a:gd name="connsiteY98" fmla="*/ 1425575 h 1733622"/>
              <a:gd name="connsiteX99" fmla="*/ 1921359 w 3210409"/>
              <a:gd name="connsiteY99" fmla="*/ 1425575 h 1733622"/>
              <a:gd name="connsiteX100" fmla="*/ 1905484 w 3210409"/>
              <a:gd name="connsiteY100" fmla="*/ 1435100 h 1733622"/>
              <a:gd name="connsiteX101" fmla="*/ 1867384 w 3210409"/>
              <a:gd name="connsiteY101" fmla="*/ 1412875 h 1733622"/>
              <a:gd name="connsiteX102" fmla="*/ 1829284 w 3210409"/>
              <a:gd name="connsiteY102" fmla="*/ 1384300 h 1733622"/>
              <a:gd name="connsiteX103" fmla="*/ 1813409 w 3210409"/>
              <a:gd name="connsiteY103" fmla="*/ 1377950 h 1733622"/>
              <a:gd name="connsiteX104" fmla="*/ 1781659 w 3210409"/>
              <a:gd name="connsiteY104" fmla="*/ 1365250 h 1733622"/>
              <a:gd name="connsiteX105" fmla="*/ 1749115 w 3210409"/>
              <a:gd name="connsiteY105" fmla="*/ 1346994 h 1733622"/>
              <a:gd name="connsiteX106" fmla="*/ 1717366 w 3210409"/>
              <a:gd name="connsiteY106" fmla="*/ 1320800 h 1733622"/>
              <a:gd name="connsiteX107" fmla="*/ 1695934 w 3210409"/>
              <a:gd name="connsiteY107" fmla="*/ 1336675 h 1733622"/>
              <a:gd name="connsiteX108" fmla="*/ 1680059 w 3210409"/>
              <a:gd name="connsiteY108" fmla="*/ 1343025 h 1733622"/>
              <a:gd name="connsiteX109" fmla="*/ 1645134 w 3210409"/>
              <a:gd name="connsiteY109" fmla="*/ 1343025 h 1733622"/>
              <a:gd name="connsiteX110" fmla="*/ 1622909 w 3210409"/>
              <a:gd name="connsiteY110" fmla="*/ 1314450 h 1733622"/>
              <a:gd name="connsiteX111" fmla="*/ 1598304 w 3210409"/>
              <a:gd name="connsiteY111" fmla="*/ 1294606 h 1733622"/>
              <a:gd name="connsiteX112" fmla="*/ 1578459 w 3210409"/>
              <a:gd name="connsiteY112" fmla="*/ 1295400 h 1733622"/>
              <a:gd name="connsiteX113" fmla="*/ 1562584 w 3210409"/>
              <a:gd name="connsiteY113" fmla="*/ 1301750 h 1733622"/>
              <a:gd name="connsiteX114" fmla="*/ 1578459 w 3210409"/>
              <a:gd name="connsiteY114" fmla="*/ 1330325 h 1733622"/>
              <a:gd name="connsiteX115" fmla="*/ 1553059 w 3210409"/>
              <a:gd name="connsiteY115" fmla="*/ 1333500 h 1733622"/>
              <a:gd name="connsiteX116" fmla="*/ 1486384 w 3210409"/>
              <a:gd name="connsiteY116" fmla="*/ 1352550 h 1733622"/>
              <a:gd name="connsiteX117" fmla="*/ 1435584 w 3210409"/>
              <a:gd name="connsiteY117" fmla="*/ 1355725 h 1733622"/>
              <a:gd name="connsiteX118" fmla="*/ 1410184 w 3210409"/>
              <a:gd name="connsiteY118" fmla="*/ 1393825 h 1733622"/>
              <a:gd name="connsiteX119" fmla="*/ 1386373 w 3210409"/>
              <a:gd name="connsiteY119" fmla="*/ 1392238 h 1733622"/>
              <a:gd name="connsiteX120" fmla="*/ 1372084 w 3210409"/>
              <a:gd name="connsiteY120" fmla="*/ 1406525 h 1733622"/>
              <a:gd name="connsiteX121" fmla="*/ 1359384 w 3210409"/>
              <a:gd name="connsiteY121" fmla="*/ 1387475 h 1733622"/>
              <a:gd name="connsiteX122" fmla="*/ 1319698 w 3210409"/>
              <a:gd name="connsiteY122" fmla="*/ 1404144 h 1733622"/>
              <a:gd name="connsiteX123" fmla="*/ 1254609 w 3210409"/>
              <a:gd name="connsiteY123" fmla="*/ 1419225 h 1733622"/>
              <a:gd name="connsiteX124" fmla="*/ 1200635 w 3210409"/>
              <a:gd name="connsiteY124" fmla="*/ 1425575 h 1733622"/>
              <a:gd name="connsiteX125" fmla="*/ 1165709 w 3210409"/>
              <a:gd name="connsiteY125" fmla="*/ 1450975 h 1733622"/>
              <a:gd name="connsiteX126" fmla="*/ 1153009 w 3210409"/>
              <a:gd name="connsiteY126" fmla="*/ 1492250 h 1733622"/>
              <a:gd name="connsiteX127" fmla="*/ 1127609 w 3210409"/>
              <a:gd name="connsiteY127" fmla="*/ 1460500 h 1733622"/>
              <a:gd name="connsiteX128" fmla="*/ 1114909 w 3210409"/>
              <a:gd name="connsiteY128" fmla="*/ 1438275 h 1733622"/>
              <a:gd name="connsiteX129" fmla="*/ 1102209 w 3210409"/>
              <a:gd name="connsiteY129" fmla="*/ 1425575 h 1733622"/>
              <a:gd name="connsiteX130" fmla="*/ 1076809 w 3210409"/>
              <a:gd name="connsiteY130" fmla="*/ 1428750 h 1733622"/>
              <a:gd name="connsiteX131" fmla="*/ 1054584 w 3210409"/>
              <a:gd name="connsiteY131" fmla="*/ 1428750 h 1733622"/>
              <a:gd name="connsiteX132" fmla="*/ 1032359 w 3210409"/>
              <a:gd name="connsiteY132" fmla="*/ 1400175 h 1733622"/>
              <a:gd name="connsiteX133" fmla="*/ 1003784 w 3210409"/>
              <a:gd name="connsiteY133" fmla="*/ 1401763 h 1733622"/>
              <a:gd name="connsiteX134" fmla="*/ 990290 w 3210409"/>
              <a:gd name="connsiteY134" fmla="*/ 1417638 h 1733622"/>
              <a:gd name="connsiteX135" fmla="*/ 965684 w 3210409"/>
              <a:gd name="connsiteY135" fmla="*/ 1422400 h 1733622"/>
              <a:gd name="connsiteX136" fmla="*/ 959334 w 3210409"/>
              <a:gd name="connsiteY136" fmla="*/ 1457325 h 1733622"/>
              <a:gd name="connsiteX137" fmla="*/ 933934 w 3210409"/>
              <a:gd name="connsiteY137" fmla="*/ 1476375 h 1733622"/>
              <a:gd name="connsiteX138" fmla="*/ 908534 w 3210409"/>
              <a:gd name="connsiteY138" fmla="*/ 1485900 h 1733622"/>
              <a:gd name="connsiteX139" fmla="*/ 895834 w 3210409"/>
              <a:gd name="connsiteY139" fmla="*/ 1498600 h 1733622"/>
              <a:gd name="connsiteX140" fmla="*/ 883134 w 3210409"/>
              <a:gd name="connsiteY140" fmla="*/ 1485900 h 1733622"/>
              <a:gd name="connsiteX141" fmla="*/ 879959 w 3210409"/>
              <a:gd name="connsiteY141" fmla="*/ 1466850 h 1733622"/>
              <a:gd name="connsiteX142" fmla="*/ 851384 w 3210409"/>
              <a:gd name="connsiteY142" fmla="*/ 1466850 h 1733622"/>
              <a:gd name="connsiteX143" fmla="*/ 848209 w 3210409"/>
              <a:gd name="connsiteY143" fmla="*/ 1438275 h 1733622"/>
              <a:gd name="connsiteX144" fmla="*/ 822809 w 3210409"/>
              <a:gd name="connsiteY144" fmla="*/ 1416050 h 1733622"/>
              <a:gd name="connsiteX145" fmla="*/ 797409 w 3210409"/>
              <a:gd name="connsiteY145" fmla="*/ 1371600 h 1733622"/>
              <a:gd name="connsiteX146" fmla="*/ 787884 w 3210409"/>
              <a:gd name="connsiteY146" fmla="*/ 1349375 h 1733622"/>
              <a:gd name="connsiteX147" fmla="*/ 764866 w 3210409"/>
              <a:gd name="connsiteY147" fmla="*/ 1346994 h 1733622"/>
              <a:gd name="connsiteX148" fmla="*/ 749784 w 3210409"/>
              <a:gd name="connsiteY148" fmla="*/ 1358900 h 1733622"/>
              <a:gd name="connsiteX149" fmla="*/ 717241 w 3210409"/>
              <a:gd name="connsiteY149" fmla="*/ 1377950 h 1733622"/>
              <a:gd name="connsiteX150" fmla="*/ 708509 w 3210409"/>
              <a:gd name="connsiteY150" fmla="*/ 1397000 h 1733622"/>
              <a:gd name="connsiteX151" fmla="*/ 676759 w 3210409"/>
              <a:gd name="connsiteY151" fmla="*/ 1403350 h 1733622"/>
              <a:gd name="connsiteX152" fmla="*/ 625959 w 3210409"/>
              <a:gd name="connsiteY152" fmla="*/ 1412875 h 1733622"/>
              <a:gd name="connsiteX153" fmla="*/ 645009 w 3210409"/>
              <a:gd name="connsiteY153" fmla="*/ 1425575 h 1733622"/>
              <a:gd name="connsiteX154" fmla="*/ 670409 w 3210409"/>
              <a:gd name="connsiteY154" fmla="*/ 1441450 h 1733622"/>
              <a:gd name="connsiteX155" fmla="*/ 640247 w 3210409"/>
              <a:gd name="connsiteY155" fmla="*/ 1443831 h 1733622"/>
              <a:gd name="connsiteX156" fmla="*/ 616434 w 3210409"/>
              <a:gd name="connsiteY156" fmla="*/ 1438275 h 1733622"/>
              <a:gd name="connsiteX157" fmla="*/ 591034 w 3210409"/>
              <a:gd name="connsiteY157" fmla="*/ 1431925 h 1733622"/>
              <a:gd name="connsiteX158" fmla="*/ 559284 w 3210409"/>
              <a:gd name="connsiteY158" fmla="*/ 1435100 h 1733622"/>
              <a:gd name="connsiteX159" fmla="*/ 556109 w 3210409"/>
              <a:gd name="connsiteY159" fmla="*/ 1419225 h 1733622"/>
              <a:gd name="connsiteX160" fmla="*/ 514834 w 3210409"/>
              <a:gd name="connsiteY160" fmla="*/ 1422400 h 1733622"/>
              <a:gd name="connsiteX161" fmla="*/ 483084 w 3210409"/>
              <a:gd name="connsiteY161" fmla="*/ 1431925 h 1733622"/>
              <a:gd name="connsiteX162" fmla="*/ 457684 w 3210409"/>
              <a:gd name="connsiteY162" fmla="*/ 1431925 h 1733622"/>
              <a:gd name="connsiteX163" fmla="*/ 425934 w 3210409"/>
              <a:gd name="connsiteY163" fmla="*/ 1431925 h 1733622"/>
              <a:gd name="connsiteX164" fmla="*/ 381484 w 3210409"/>
              <a:gd name="connsiteY164" fmla="*/ 1419225 h 1733622"/>
              <a:gd name="connsiteX165" fmla="*/ 343384 w 3210409"/>
              <a:gd name="connsiteY165" fmla="*/ 1428750 h 1733622"/>
              <a:gd name="connsiteX166" fmla="*/ 295759 w 3210409"/>
              <a:gd name="connsiteY166" fmla="*/ 1450975 h 1733622"/>
              <a:gd name="connsiteX167" fmla="*/ 254484 w 3210409"/>
              <a:gd name="connsiteY167" fmla="*/ 1466850 h 1733622"/>
              <a:gd name="connsiteX168" fmla="*/ 203684 w 3210409"/>
              <a:gd name="connsiteY168" fmla="*/ 1489075 h 1733622"/>
              <a:gd name="connsiteX169" fmla="*/ 162409 w 3210409"/>
              <a:gd name="connsiteY169" fmla="*/ 1515269 h 1733622"/>
              <a:gd name="connsiteX170" fmla="*/ 162409 w 3210409"/>
              <a:gd name="connsiteY170" fmla="*/ 1581150 h 1733622"/>
              <a:gd name="connsiteX171" fmla="*/ 127484 w 3210409"/>
              <a:gd name="connsiteY171" fmla="*/ 1562100 h 1733622"/>
              <a:gd name="connsiteX172" fmla="*/ 86209 w 3210409"/>
              <a:gd name="connsiteY172" fmla="*/ 1552575 h 1733622"/>
              <a:gd name="connsiteX173" fmla="*/ 83034 w 3210409"/>
              <a:gd name="connsiteY173" fmla="*/ 1530350 h 1733622"/>
              <a:gd name="connsiteX174" fmla="*/ 73509 w 3210409"/>
              <a:gd name="connsiteY174" fmla="*/ 1473200 h 1733622"/>
              <a:gd name="connsiteX175" fmla="*/ 57634 w 3210409"/>
              <a:gd name="connsiteY175" fmla="*/ 1463675 h 1733622"/>
              <a:gd name="connsiteX176" fmla="*/ 57634 w 3210409"/>
              <a:gd name="connsiteY176" fmla="*/ 1438275 h 1733622"/>
              <a:gd name="connsiteX177" fmla="*/ 76684 w 3210409"/>
              <a:gd name="connsiteY177" fmla="*/ 1397000 h 1733622"/>
              <a:gd name="connsiteX178" fmla="*/ 86209 w 3210409"/>
              <a:gd name="connsiteY178" fmla="*/ 1362075 h 1733622"/>
              <a:gd name="connsiteX179" fmla="*/ 70334 w 3210409"/>
              <a:gd name="connsiteY179" fmla="*/ 1339850 h 1733622"/>
              <a:gd name="connsiteX180" fmla="*/ 41759 w 3210409"/>
              <a:gd name="connsiteY180" fmla="*/ 1323975 h 1733622"/>
              <a:gd name="connsiteX181" fmla="*/ 19534 w 3210409"/>
              <a:gd name="connsiteY181" fmla="*/ 1263650 h 1733622"/>
              <a:gd name="connsiteX182" fmla="*/ 13184 w 3210409"/>
              <a:gd name="connsiteY182" fmla="*/ 1235075 h 1733622"/>
              <a:gd name="connsiteX183" fmla="*/ 484 w 3210409"/>
              <a:gd name="connsiteY183" fmla="*/ 1200150 h 1733622"/>
              <a:gd name="connsiteX184" fmla="*/ 3659 w 3210409"/>
              <a:gd name="connsiteY184" fmla="*/ 1171575 h 1733622"/>
              <a:gd name="connsiteX185" fmla="*/ 13184 w 3210409"/>
              <a:gd name="connsiteY185" fmla="*/ 1155700 h 1733622"/>
              <a:gd name="connsiteX186" fmla="*/ 13184 w 3210409"/>
              <a:gd name="connsiteY186" fmla="*/ 1130300 h 1733622"/>
              <a:gd name="connsiteX187" fmla="*/ 32234 w 3210409"/>
              <a:gd name="connsiteY187" fmla="*/ 1092200 h 1733622"/>
              <a:gd name="connsiteX188" fmla="*/ 25884 w 3210409"/>
              <a:gd name="connsiteY188" fmla="*/ 1057275 h 1733622"/>
              <a:gd name="connsiteX189" fmla="*/ 16359 w 3210409"/>
              <a:gd name="connsiteY189" fmla="*/ 1028700 h 1733622"/>
              <a:gd name="connsiteX190" fmla="*/ 35409 w 3210409"/>
              <a:gd name="connsiteY190" fmla="*/ 1016000 h 1733622"/>
              <a:gd name="connsiteX191" fmla="*/ 67159 w 3210409"/>
              <a:gd name="connsiteY191" fmla="*/ 977900 h 1733622"/>
              <a:gd name="connsiteX192" fmla="*/ 83034 w 3210409"/>
              <a:gd name="connsiteY192" fmla="*/ 965200 h 1733622"/>
              <a:gd name="connsiteX193" fmla="*/ 102084 w 3210409"/>
              <a:gd name="connsiteY193" fmla="*/ 920750 h 1733622"/>
              <a:gd name="connsiteX194" fmla="*/ 111609 w 3210409"/>
              <a:gd name="connsiteY194" fmla="*/ 895350 h 1733622"/>
              <a:gd name="connsiteX195" fmla="*/ 95734 w 3210409"/>
              <a:gd name="connsiteY195" fmla="*/ 796925 h 1733622"/>
              <a:gd name="connsiteX196" fmla="*/ 114784 w 3210409"/>
              <a:gd name="connsiteY196" fmla="*/ 758825 h 1733622"/>
              <a:gd name="connsiteX197" fmla="*/ 137009 w 3210409"/>
              <a:gd name="connsiteY197" fmla="*/ 749300 h 1733622"/>
              <a:gd name="connsiteX198" fmla="*/ 159234 w 3210409"/>
              <a:gd name="connsiteY198" fmla="*/ 752475 h 1733622"/>
              <a:gd name="connsiteX199" fmla="*/ 184634 w 3210409"/>
              <a:gd name="connsiteY199" fmla="*/ 765175 h 1733622"/>
              <a:gd name="connsiteX200" fmla="*/ 203684 w 3210409"/>
              <a:gd name="connsiteY200" fmla="*/ 774700 h 1733622"/>
              <a:gd name="connsiteX201" fmla="*/ 244959 w 3210409"/>
              <a:gd name="connsiteY201" fmla="*/ 774700 h 1733622"/>
              <a:gd name="connsiteX202" fmla="*/ 273534 w 3210409"/>
              <a:gd name="connsiteY202" fmla="*/ 771525 h 1733622"/>
              <a:gd name="connsiteX203" fmla="*/ 273534 w 3210409"/>
              <a:gd name="connsiteY203" fmla="*/ 749300 h 1733622"/>
              <a:gd name="connsiteX204" fmla="*/ 260834 w 3210409"/>
              <a:gd name="connsiteY204" fmla="*/ 736600 h 1733622"/>
              <a:gd name="connsiteX205" fmla="*/ 279884 w 3210409"/>
              <a:gd name="connsiteY205" fmla="*/ 717550 h 1733622"/>
              <a:gd name="connsiteX206" fmla="*/ 314809 w 3210409"/>
              <a:gd name="connsiteY206" fmla="*/ 704850 h 1733622"/>
              <a:gd name="connsiteX207" fmla="*/ 327509 w 3210409"/>
              <a:gd name="connsiteY207" fmla="*/ 695325 h 1733622"/>
              <a:gd name="connsiteX208" fmla="*/ 340209 w 3210409"/>
              <a:gd name="connsiteY208" fmla="*/ 676275 h 1733622"/>
              <a:gd name="connsiteX209" fmla="*/ 343384 w 3210409"/>
              <a:gd name="connsiteY209" fmla="*/ 631825 h 1733622"/>
              <a:gd name="connsiteX210" fmla="*/ 333859 w 3210409"/>
              <a:gd name="connsiteY210" fmla="*/ 619125 h 1733622"/>
              <a:gd name="connsiteX211" fmla="*/ 311634 w 3210409"/>
              <a:gd name="connsiteY211" fmla="*/ 600075 h 1733622"/>
              <a:gd name="connsiteX212" fmla="*/ 308459 w 3210409"/>
              <a:gd name="connsiteY212" fmla="*/ 571500 h 1733622"/>
              <a:gd name="connsiteX213" fmla="*/ 327509 w 3210409"/>
              <a:gd name="connsiteY213" fmla="*/ 549275 h 1733622"/>
              <a:gd name="connsiteX214" fmla="*/ 359259 w 3210409"/>
              <a:gd name="connsiteY214" fmla="*/ 549275 h 1733622"/>
              <a:gd name="connsiteX215" fmla="*/ 365609 w 3210409"/>
              <a:gd name="connsiteY215" fmla="*/ 498475 h 1733622"/>
              <a:gd name="connsiteX216" fmla="*/ 384659 w 3210409"/>
              <a:gd name="connsiteY216" fmla="*/ 466725 h 1733622"/>
              <a:gd name="connsiteX217" fmla="*/ 394184 w 3210409"/>
              <a:gd name="connsiteY217" fmla="*/ 438150 h 1733622"/>
              <a:gd name="connsiteX218" fmla="*/ 413234 w 3210409"/>
              <a:gd name="connsiteY218" fmla="*/ 425450 h 1733622"/>
              <a:gd name="connsiteX219" fmla="*/ 403709 w 3210409"/>
              <a:gd name="connsiteY219" fmla="*/ 400050 h 1733622"/>
              <a:gd name="connsiteX220" fmla="*/ 384659 w 3210409"/>
              <a:gd name="connsiteY220" fmla="*/ 387350 h 1733622"/>
              <a:gd name="connsiteX221" fmla="*/ 410059 w 3210409"/>
              <a:gd name="connsiteY221" fmla="*/ 371475 h 1733622"/>
              <a:gd name="connsiteX222" fmla="*/ 410059 w 3210409"/>
              <a:gd name="connsiteY222" fmla="*/ 342900 h 1733622"/>
              <a:gd name="connsiteX0" fmla="*/ 2934184 w 3210409"/>
              <a:gd name="connsiteY0" fmla="*/ 0 h 1733622"/>
              <a:gd name="connsiteX1" fmla="*/ 2975459 w 3210409"/>
              <a:gd name="connsiteY1" fmla="*/ 33337 h 1733622"/>
              <a:gd name="connsiteX2" fmla="*/ 3016734 w 3210409"/>
              <a:gd name="connsiteY2" fmla="*/ 107950 h 1733622"/>
              <a:gd name="connsiteX3" fmla="*/ 3087378 w 3210409"/>
              <a:gd name="connsiteY3" fmla="*/ 118269 h 1733622"/>
              <a:gd name="connsiteX4" fmla="*/ 3134209 w 3210409"/>
              <a:gd name="connsiteY4" fmla="*/ 152400 h 1733622"/>
              <a:gd name="connsiteX5" fmla="*/ 3178659 w 3210409"/>
              <a:gd name="connsiteY5" fmla="*/ 184150 h 1733622"/>
              <a:gd name="connsiteX6" fmla="*/ 3200884 w 3210409"/>
              <a:gd name="connsiteY6" fmla="*/ 215900 h 1733622"/>
              <a:gd name="connsiteX7" fmla="*/ 3194534 w 3210409"/>
              <a:gd name="connsiteY7" fmla="*/ 251619 h 1733622"/>
              <a:gd name="connsiteX8" fmla="*/ 3210409 w 3210409"/>
              <a:gd name="connsiteY8" fmla="*/ 301625 h 1733622"/>
              <a:gd name="connsiteX9" fmla="*/ 3194534 w 3210409"/>
              <a:gd name="connsiteY9" fmla="*/ 333375 h 1733622"/>
              <a:gd name="connsiteX10" fmla="*/ 3191359 w 3210409"/>
              <a:gd name="connsiteY10" fmla="*/ 374650 h 1733622"/>
              <a:gd name="connsiteX11" fmla="*/ 3207234 w 3210409"/>
              <a:gd name="connsiteY11" fmla="*/ 396875 h 1733622"/>
              <a:gd name="connsiteX12" fmla="*/ 3185803 w 3210409"/>
              <a:gd name="connsiteY12" fmla="*/ 440531 h 1733622"/>
              <a:gd name="connsiteX13" fmla="*/ 3178659 w 3210409"/>
              <a:gd name="connsiteY13" fmla="*/ 460375 h 1733622"/>
              <a:gd name="connsiteX14" fmla="*/ 3191359 w 3210409"/>
              <a:gd name="connsiteY14" fmla="*/ 527050 h 1733622"/>
              <a:gd name="connsiteX15" fmla="*/ 3184215 w 3210409"/>
              <a:gd name="connsiteY15" fmla="*/ 554831 h 1733622"/>
              <a:gd name="connsiteX16" fmla="*/ 3157228 w 3210409"/>
              <a:gd name="connsiteY16" fmla="*/ 578644 h 1733622"/>
              <a:gd name="connsiteX17" fmla="*/ 3123891 w 3210409"/>
              <a:gd name="connsiteY17" fmla="*/ 596107 h 1733622"/>
              <a:gd name="connsiteX18" fmla="*/ 3083409 w 3210409"/>
              <a:gd name="connsiteY18" fmla="*/ 609600 h 1733622"/>
              <a:gd name="connsiteX19" fmla="*/ 3064359 w 3210409"/>
              <a:gd name="connsiteY19" fmla="*/ 638175 h 1733622"/>
              <a:gd name="connsiteX20" fmla="*/ 3023084 w 3210409"/>
              <a:gd name="connsiteY20" fmla="*/ 676275 h 1733622"/>
              <a:gd name="connsiteX21" fmla="*/ 2994509 w 3210409"/>
              <a:gd name="connsiteY21" fmla="*/ 682625 h 1733622"/>
              <a:gd name="connsiteX22" fmla="*/ 2937359 w 3210409"/>
              <a:gd name="connsiteY22" fmla="*/ 673100 h 1733622"/>
              <a:gd name="connsiteX23" fmla="*/ 2896085 w 3210409"/>
              <a:gd name="connsiteY23" fmla="*/ 680244 h 1733622"/>
              <a:gd name="connsiteX24" fmla="*/ 2877034 w 3210409"/>
              <a:gd name="connsiteY24" fmla="*/ 701675 h 1733622"/>
              <a:gd name="connsiteX25" fmla="*/ 2823059 w 3210409"/>
              <a:gd name="connsiteY25" fmla="*/ 730250 h 1733622"/>
              <a:gd name="connsiteX26" fmla="*/ 2788134 w 3210409"/>
              <a:gd name="connsiteY26" fmla="*/ 746125 h 1733622"/>
              <a:gd name="connsiteX27" fmla="*/ 2756384 w 3210409"/>
              <a:gd name="connsiteY27" fmla="*/ 727075 h 1733622"/>
              <a:gd name="connsiteX28" fmla="*/ 2737334 w 3210409"/>
              <a:gd name="connsiteY28" fmla="*/ 749300 h 1733622"/>
              <a:gd name="connsiteX29" fmla="*/ 2708759 w 3210409"/>
              <a:gd name="connsiteY29" fmla="*/ 774700 h 1733622"/>
              <a:gd name="connsiteX30" fmla="*/ 2680184 w 3210409"/>
              <a:gd name="connsiteY30" fmla="*/ 758825 h 1733622"/>
              <a:gd name="connsiteX31" fmla="*/ 2661134 w 3210409"/>
              <a:gd name="connsiteY31" fmla="*/ 787400 h 1733622"/>
              <a:gd name="connsiteX32" fmla="*/ 2629384 w 3210409"/>
              <a:gd name="connsiteY32" fmla="*/ 784225 h 1733622"/>
              <a:gd name="connsiteX33" fmla="*/ 2629384 w 3210409"/>
              <a:gd name="connsiteY33" fmla="*/ 771525 h 1733622"/>
              <a:gd name="connsiteX34" fmla="*/ 2600809 w 3210409"/>
              <a:gd name="connsiteY34" fmla="*/ 771525 h 1733622"/>
              <a:gd name="connsiteX35" fmla="*/ 2581759 w 3210409"/>
              <a:gd name="connsiteY35" fmla="*/ 762000 h 1733622"/>
              <a:gd name="connsiteX36" fmla="*/ 2559534 w 3210409"/>
              <a:gd name="connsiteY36" fmla="*/ 768350 h 1733622"/>
              <a:gd name="connsiteX37" fmla="*/ 2492859 w 3210409"/>
              <a:gd name="connsiteY37" fmla="*/ 803275 h 1733622"/>
              <a:gd name="connsiteX38" fmla="*/ 2472223 w 3210409"/>
              <a:gd name="connsiteY38" fmla="*/ 813594 h 1733622"/>
              <a:gd name="connsiteX39" fmla="*/ 2470634 w 3210409"/>
              <a:gd name="connsiteY39" fmla="*/ 841375 h 1733622"/>
              <a:gd name="connsiteX40" fmla="*/ 2432534 w 3210409"/>
              <a:gd name="connsiteY40" fmla="*/ 863600 h 1733622"/>
              <a:gd name="connsiteX41" fmla="*/ 2413484 w 3210409"/>
              <a:gd name="connsiteY41" fmla="*/ 879475 h 1733622"/>
              <a:gd name="connsiteX42" fmla="*/ 2410309 w 3210409"/>
              <a:gd name="connsiteY42" fmla="*/ 904875 h 1733622"/>
              <a:gd name="connsiteX43" fmla="*/ 2365859 w 3210409"/>
              <a:gd name="connsiteY43" fmla="*/ 908050 h 1733622"/>
              <a:gd name="connsiteX44" fmla="*/ 2362684 w 3210409"/>
              <a:gd name="connsiteY44" fmla="*/ 946150 h 1733622"/>
              <a:gd name="connsiteX45" fmla="*/ 2349984 w 3210409"/>
              <a:gd name="connsiteY45" fmla="*/ 971550 h 1733622"/>
              <a:gd name="connsiteX46" fmla="*/ 2330934 w 3210409"/>
              <a:gd name="connsiteY46" fmla="*/ 981075 h 1733622"/>
              <a:gd name="connsiteX47" fmla="*/ 2296009 w 3210409"/>
              <a:gd name="connsiteY47" fmla="*/ 981075 h 1733622"/>
              <a:gd name="connsiteX48" fmla="*/ 2286484 w 3210409"/>
              <a:gd name="connsiteY48" fmla="*/ 1012825 h 1733622"/>
              <a:gd name="connsiteX49" fmla="*/ 2267434 w 3210409"/>
              <a:gd name="connsiteY49" fmla="*/ 1031875 h 1733622"/>
              <a:gd name="connsiteX50" fmla="*/ 2238859 w 3210409"/>
              <a:gd name="connsiteY50" fmla="*/ 1050925 h 1733622"/>
              <a:gd name="connsiteX51" fmla="*/ 2238859 w 3210409"/>
              <a:gd name="connsiteY51" fmla="*/ 1069975 h 1733622"/>
              <a:gd name="connsiteX52" fmla="*/ 2287278 w 3210409"/>
              <a:gd name="connsiteY52" fmla="*/ 1117600 h 1733622"/>
              <a:gd name="connsiteX53" fmla="*/ 2305534 w 3210409"/>
              <a:gd name="connsiteY53" fmla="*/ 1165225 h 1733622"/>
              <a:gd name="connsiteX54" fmla="*/ 2311884 w 3210409"/>
              <a:gd name="connsiteY54" fmla="*/ 1187450 h 1733622"/>
              <a:gd name="connsiteX55" fmla="*/ 2302359 w 3210409"/>
              <a:gd name="connsiteY55" fmla="*/ 1193800 h 1733622"/>
              <a:gd name="connsiteX56" fmla="*/ 2334109 w 3210409"/>
              <a:gd name="connsiteY56" fmla="*/ 1209675 h 1733622"/>
              <a:gd name="connsiteX57" fmla="*/ 2355540 w 3210409"/>
              <a:gd name="connsiteY57" fmla="*/ 1285875 h 1733622"/>
              <a:gd name="connsiteX58" fmla="*/ 2362685 w 3210409"/>
              <a:gd name="connsiteY58" fmla="*/ 1323181 h 1733622"/>
              <a:gd name="connsiteX59" fmla="*/ 2359509 w 3210409"/>
              <a:gd name="connsiteY59" fmla="*/ 1350168 h 1733622"/>
              <a:gd name="connsiteX60" fmla="*/ 2388084 w 3210409"/>
              <a:gd name="connsiteY60" fmla="*/ 1364457 h 1733622"/>
              <a:gd name="connsiteX61" fmla="*/ 2423009 w 3210409"/>
              <a:gd name="connsiteY61" fmla="*/ 1406525 h 1733622"/>
              <a:gd name="connsiteX62" fmla="*/ 2436503 w 3210409"/>
              <a:gd name="connsiteY62" fmla="*/ 1435100 h 1733622"/>
              <a:gd name="connsiteX63" fmla="*/ 2492859 w 3210409"/>
              <a:gd name="connsiteY63" fmla="*/ 1473200 h 1733622"/>
              <a:gd name="connsiteX64" fmla="*/ 2508734 w 3210409"/>
              <a:gd name="connsiteY64" fmla="*/ 1506537 h 1733622"/>
              <a:gd name="connsiteX65" fmla="*/ 2496034 w 3210409"/>
              <a:gd name="connsiteY65" fmla="*/ 1562100 h 1733622"/>
              <a:gd name="connsiteX66" fmla="*/ 2522229 w 3210409"/>
              <a:gd name="connsiteY66" fmla="*/ 1566069 h 1733622"/>
              <a:gd name="connsiteX67" fmla="*/ 2542865 w 3210409"/>
              <a:gd name="connsiteY67" fmla="*/ 1601787 h 1733622"/>
              <a:gd name="connsiteX68" fmla="*/ 2550804 w 3210409"/>
              <a:gd name="connsiteY68" fmla="*/ 1680369 h 1733622"/>
              <a:gd name="connsiteX69" fmla="*/ 2488096 w 3210409"/>
              <a:gd name="connsiteY69" fmla="*/ 1715294 h 1733622"/>
              <a:gd name="connsiteX70" fmla="*/ 2467460 w 3210409"/>
              <a:gd name="connsiteY70" fmla="*/ 1723232 h 1733622"/>
              <a:gd name="connsiteX71" fmla="*/ 2457934 w 3210409"/>
              <a:gd name="connsiteY71" fmla="*/ 1733550 h 1733622"/>
              <a:gd name="connsiteX72" fmla="*/ 2378559 w 3210409"/>
              <a:gd name="connsiteY72" fmla="*/ 1717675 h 1733622"/>
              <a:gd name="connsiteX73" fmla="*/ 2318234 w 3210409"/>
              <a:gd name="connsiteY73" fmla="*/ 1711325 h 1733622"/>
              <a:gd name="connsiteX74" fmla="*/ 2305534 w 3210409"/>
              <a:gd name="connsiteY74" fmla="*/ 1730375 h 1733622"/>
              <a:gd name="connsiteX75" fmla="*/ 2286485 w 3210409"/>
              <a:gd name="connsiteY75" fmla="*/ 1711326 h 1733622"/>
              <a:gd name="connsiteX76" fmla="*/ 2264259 w 3210409"/>
              <a:gd name="connsiteY76" fmla="*/ 1708150 h 1733622"/>
              <a:gd name="connsiteX77" fmla="*/ 2226159 w 3210409"/>
              <a:gd name="connsiteY77" fmla="*/ 1685925 h 1733622"/>
              <a:gd name="connsiteX78" fmla="*/ 2231716 w 3210409"/>
              <a:gd name="connsiteY78" fmla="*/ 1668463 h 1733622"/>
              <a:gd name="connsiteX79" fmla="*/ 2207109 w 3210409"/>
              <a:gd name="connsiteY79" fmla="*/ 1657350 h 1733622"/>
              <a:gd name="connsiteX80" fmla="*/ 2188059 w 3210409"/>
              <a:gd name="connsiteY80" fmla="*/ 1647825 h 1733622"/>
              <a:gd name="connsiteX81" fmla="*/ 2194409 w 3210409"/>
              <a:gd name="connsiteY81" fmla="*/ 1631950 h 1733622"/>
              <a:gd name="connsiteX82" fmla="*/ 2213459 w 3210409"/>
              <a:gd name="connsiteY82" fmla="*/ 1616075 h 1733622"/>
              <a:gd name="connsiteX83" fmla="*/ 2194409 w 3210409"/>
              <a:gd name="connsiteY83" fmla="*/ 1606550 h 1733622"/>
              <a:gd name="connsiteX84" fmla="*/ 2200759 w 3210409"/>
              <a:gd name="connsiteY84" fmla="*/ 1593850 h 1733622"/>
              <a:gd name="connsiteX85" fmla="*/ 2169009 w 3210409"/>
              <a:gd name="connsiteY85" fmla="*/ 1587500 h 1733622"/>
              <a:gd name="connsiteX86" fmla="*/ 2134084 w 3210409"/>
              <a:gd name="connsiteY86" fmla="*/ 1562100 h 1733622"/>
              <a:gd name="connsiteX87" fmla="*/ 2073759 w 3210409"/>
              <a:gd name="connsiteY87" fmla="*/ 1527175 h 1733622"/>
              <a:gd name="connsiteX88" fmla="*/ 2054709 w 3210409"/>
              <a:gd name="connsiteY88" fmla="*/ 1527175 h 1733622"/>
              <a:gd name="connsiteX89" fmla="*/ 2080903 w 3210409"/>
              <a:gd name="connsiteY89" fmla="*/ 1579563 h 1733622"/>
              <a:gd name="connsiteX90" fmla="*/ 2042009 w 3210409"/>
              <a:gd name="connsiteY90" fmla="*/ 1593850 h 1733622"/>
              <a:gd name="connsiteX91" fmla="*/ 2029309 w 3210409"/>
              <a:gd name="connsiteY91" fmla="*/ 1616075 h 1733622"/>
              <a:gd name="connsiteX92" fmla="*/ 2007084 w 3210409"/>
              <a:gd name="connsiteY92" fmla="*/ 1612900 h 1733622"/>
              <a:gd name="connsiteX93" fmla="*/ 1978509 w 3210409"/>
              <a:gd name="connsiteY93" fmla="*/ 1571625 h 1733622"/>
              <a:gd name="connsiteX94" fmla="*/ 1962634 w 3210409"/>
              <a:gd name="connsiteY94" fmla="*/ 1536700 h 1733622"/>
              <a:gd name="connsiteX95" fmla="*/ 1918184 w 3210409"/>
              <a:gd name="connsiteY95" fmla="*/ 1517650 h 1733622"/>
              <a:gd name="connsiteX96" fmla="*/ 1918184 w 3210409"/>
              <a:gd name="connsiteY96" fmla="*/ 1501775 h 1733622"/>
              <a:gd name="connsiteX97" fmla="*/ 1949141 w 3210409"/>
              <a:gd name="connsiteY97" fmla="*/ 1470025 h 1733622"/>
              <a:gd name="connsiteX98" fmla="*/ 1943584 w 3210409"/>
              <a:gd name="connsiteY98" fmla="*/ 1425575 h 1733622"/>
              <a:gd name="connsiteX99" fmla="*/ 1921359 w 3210409"/>
              <a:gd name="connsiteY99" fmla="*/ 1425575 h 1733622"/>
              <a:gd name="connsiteX100" fmla="*/ 1905484 w 3210409"/>
              <a:gd name="connsiteY100" fmla="*/ 1435100 h 1733622"/>
              <a:gd name="connsiteX101" fmla="*/ 1867384 w 3210409"/>
              <a:gd name="connsiteY101" fmla="*/ 1412875 h 1733622"/>
              <a:gd name="connsiteX102" fmla="*/ 1829284 w 3210409"/>
              <a:gd name="connsiteY102" fmla="*/ 1384300 h 1733622"/>
              <a:gd name="connsiteX103" fmla="*/ 1813409 w 3210409"/>
              <a:gd name="connsiteY103" fmla="*/ 1377950 h 1733622"/>
              <a:gd name="connsiteX104" fmla="*/ 1781659 w 3210409"/>
              <a:gd name="connsiteY104" fmla="*/ 1365250 h 1733622"/>
              <a:gd name="connsiteX105" fmla="*/ 1749115 w 3210409"/>
              <a:gd name="connsiteY105" fmla="*/ 1346994 h 1733622"/>
              <a:gd name="connsiteX106" fmla="*/ 1717366 w 3210409"/>
              <a:gd name="connsiteY106" fmla="*/ 1320800 h 1733622"/>
              <a:gd name="connsiteX107" fmla="*/ 1695934 w 3210409"/>
              <a:gd name="connsiteY107" fmla="*/ 1336675 h 1733622"/>
              <a:gd name="connsiteX108" fmla="*/ 1680059 w 3210409"/>
              <a:gd name="connsiteY108" fmla="*/ 1343025 h 1733622"/>
              <a:gd name="connsiteX109" fmla="*/ 1645134 w 3210409"/>
              <a:gd name="connsiteY109" fmla="*/ 1343025 h 1733622"/>
              <a:gd name="connsiteX110" fmla="*/ 1622909 w 3210409"/>
              <a:gd name="connsiteY110" fmla="*/ 1314450 h 1733622"/>
              <a:gd name="connsiteX111" fmla="*/ 1598304 w 3210409"/>
              <a:gd name="connsiteY111" fmla="*/ 1294606 h 1733622"/>
              <a:gd name="connsiteX112" fmla="*/ 1578459 w 3210409"/>
              <a:gd name="connsiteY112" fmla="*/ 1295400 h 1733622"/>
              <a:gd name="connsiteX113" fmla="*/ 1562584 w 3210409"/>
              <a:gd name="connsiteY113" fmla="*/ 1301750 h 1733622"/>
              <a:gd name="connsiteX114" fmla="*/ 1578459 w 3210409"/>
              <a:gd name="connsiteY114" fmla="*/ 1330325 h 1733622"/>
              <a:gd name="connsiteX115" fmla="*/ 1553059 w 3210409"/>
              <a:gd name="connsiteY115" fmla="*/ 1333500 h 1733622"/>
              <a:gd name="connsiteX116" fmla="*/ 1486384 w 3210409"/>
              <a:gd name="connsiteY116" fmla="*/ 1352550 h 1733622"/>
              <a:gd name="connsiteX117" fmla="*/ 1435584 w 3210409"/>
              <a:gd name="connsiteY117" fmla="*/ 1355725 h 1733622"/>
              <a:gd name="connsiteX118" fmla="*/ 1410184 w 3210409"/>
              <a:gd name="connsiteY118" fmla="*/ 1393825 h 1733622"/>
              <a:gd name="connsiteX119" fmla="*/ 1386373 w 3210409"/>
              <a:gd name="connsiteY119" fmla="*/ 1392238 h 1733622"/>
              <a:gd name="connsiteX120" fmla="*/ 1372084 w 3210409"/>
              <a:gd name="connsiteY120" fmla="*/ 1406525 h 1733622"/>
              <a:gd name="connsiteX121" fmla="*/ 1359384 w 3210409"/>
              <a:gd name="connsiteY121" fmla="*/ 1387475 h 1733622"/>
              <a:gd name="connsiteX122" fmla="*/ 1319698 w 3210409"/>
              <a:gd name="connsiteY122" fmla="*/ 1404144 h 1733622"/>
              <a:gd name="connsiteX123" fmla="*/ 1254609 w 3210409"/>
              <a:gd name="connsiteY123" fmla="*/ 1419225 h 1733622"/>
              <a:gd name="connsiteX124" fmla="*/ 1200635 w 3210409"/>
              <a:gd name="connsiteY124" fmla="*/ 1425575 h 1733622"/>
              <a:gd name="connsiteX125" fmla="*/ 1165709 w 3210409"/>
              <a:gd name="connsiteY125" fmla="*/ 1450975 h 1733622"/>
              <a:gd name="connsiteX126" fmla="*/ 1153009 w 3210409"/>
              <a:gd name="connsiteY126" fmla="*/ 1492250 h 1733622"/>
              <a:gd name="connsiteX127" fmla="*/ 1127609 w 3210409"/>
              <a:gd name="connsiteY127" fmla="*/ 1460500 h 1733622"/>
              <a:gd name="connsiteX128" fmla="*/ 1114909 w 3210409"/>
              <a:gd name="connsiteY128" fmla="*/ 1438275 h 1733622"/>
              <a:gd name="connsiteX129" fmla="*/ 1102209 w 3210409"/>
              <a:gd name="connsiteY129" fmla="*/ 1425575 h 1733622"/>
              <a:gd name="connsiteX130" fmla="*/ 1076809 w 3210409"/>
              <a:gd name="connsiteY130" fmla="*/ 1428750 h 1733622"/>
              <a:gd name="connsiteX131" fmla="*/ 1054584 w 3210409"/>
              <a:gd name="connsiteY131" fmla="*/ 1428750 h 1733622"/>
              <a:gd name="connsiteX132" fmla="*/ 1032359 w 3210409"/>
              <a:gd name="connsiteY132" fmla="*/ 1400175 h 1733622"/>
              <a:gd name="connsiteX133" fmla="*/ 1003784 w 3210409"/>
              <a:gd name="connsiteY133" fmla="*/ 1401763 h 1733622"/>
              <a:gd name="connsiteX134" fmla="*/ 990290 w 3210409"/>
              <a:gd name="connsiteY134" fmla="*/ 1417638 h 1733622"/>
              <a:gd name="connsiteX135" fmla="*/ 965684 w 3210409"/>
              <a:gd name="connsiteY135" fmla="*/ 1422400 h 1733622"/>
              <a:gd name="connsiteX136" fmla="*/ 959334 w 3210409"/>
              <a:gd name="connsiteY136" fmla="*/ 1457325 h 1733622"/>
              <a:gd name="connsiteX137" fmla="*/ 933934 w 3210409"/>
              <a:gd name="connsiteY137" fmla="*/ 1476375 h 1733622"/>
              <a:gd name="connsiteX138" fmla="*/ 908534 w 3210409"/>
              <a:gd name="connsiteY138" fmla="*/ 1485900 h 1733622"/>
              <a:gd name="connsiteX139" fmla="*/ 895834 w 3210409"/>
              <a:gd name="connsiteY139" fmla="*/ 1498600 h 1733622"/>
              <a:gd name="connsiteX140" fmla="*/ 883134 w 3210409"/>
              <a:gd name="connsiteY140" fmla="*/ 1485900 h 1733622"/>
              <a:gd name="connsiteX141" fmla="*/ 879959 w 3210409"/>
              <a:gd name="connsiteY141" fmla="*/ 1466850 h 1733622"/>
              <a:gd name="connsiteX142" fmla="*/ 851384 w 3210409"/>
              <a:gd name="connsiteY142" fmla="*/ 1466850 h 1733622"/>
              <a:gd name="connsiteX143" fmla="*/ 848209 w 3210409"/>
              <a:gd name="connsiteY143" fmla="*/ 1438275 h 1733622"/>
              <a:gd name="connsiteX144" fmla="*/ 822809 w 3210409"/>
              <a:gd name="connsiteY144" fmla="*/ 1416050 h 1733622"/>
              <a:gd name="connsiteX145" fmla="*/ 797409 w 3210409"/>
              <a:gd name="connsiteY145" fmla="*/ 1371600 h 1733622"/>
              <a:gd name="connsiteX146" fmla="*/ 787884 w 3210409"/>
              <a:gd name="connsiteY146" fmla="*/ 1349375 h 1733622"/>
              <a:gd name="connsiteX147" fmla="*/ 764866 w 3210409"/>
              <a:gd name="connsiteY147" fmla="*/ 1346994 h 1733622"/>
              <a:gd name="connsiteX148" fmla="*/ 749784 w 3210409"/>
              <a:gd name="connsiteY148" fmla="*/ 1358900 h 1733622"/>
              <a:gd name="connsiteX149" fmla="*/ 717241 w 3210409"/>
              <a:gd name="connsiteY149" fmla="*/ 1377950 h 1733622"/>
              <a:gd name="connsiteX150" fmla="*/ 708509 w 3210409"/>
              <a:gd name="connsiteY150" fmla="*/ 1397000 h 1733622"/>
              <a:gd name="connsiteX151" fmla="*/ 676759 w 3210409"/>
              <a:gd name="connsiteY151" fmla="*/ 1403350 h 1733622"/>
              <a:gd name="connsiteX152" fmla="*/ 641041 w 3210409"/>
              <a:gd name="connsiteY152" fmla="*/ 1401763 h 1733622"/>
              <a:gd name="connsiteX153" fmla="*/ 625959 w 3210409"/>
              <a:gd name="connsiteY153" fmla="*/ 1412875 h 1733622"/>
              <a:gd name="connsiteX154" fmla="*/ 645009 w 3210409"/>
              <a:gd name="connsiteY154" fmla="*/ 1425575 h 1733622"/>
              <a:gd name="connsiteX155" fmla="*/ 670409 w 3210409"/>
              <a:gd name="connsiteY155" fmla="*/ 1441450 h 1733622"/>
              <a:gd name="connsiteX156" fmla="*/ 640247 w 3210409"/>
              <a:gd name="connsiteY156" fmla="*/ 1443831 h 1733622"/>
              <a:gd name="connsiteX157" fmla="*/ 616434 w 3210409"/>
              <a:gd name="connsiteY157" fmla="*/ 1438275 h 1733622"/>
              <a:gd name="connsiteX158" fmla="*/ 591034 w 3210409"/>
              <a:gd name="connsiteY158" fmla="*/ 1431925 h 1733622"/>
              <a:gd name="connsiteX159" fmla="*/ 559284 w 3210409"/>
              <a:gd name="connsiteY159" fmla="*/ 1435100 h 1733622"/>
              <a:gd name="connsiteX160" fmla="*/ 556109 w 3210409"/>
              <a:gd name="connsiteY160" fmla="*/ 1419225 h 1733622"/>
              <a:gd name="connsiteX161" fmla="*/ 514834 w 3210409"/>
              <a:gd name="connsiteY161" fmla="*/ 1422400 h 1733622"/>
              <a:gd name="connsiteX162" fmla="*/ 483084 w 3210409"/>
              <a:gd name="connsiteY162" fmla="*/ 1431925 h 1733622"/>
              <a:gd name="connsiteX163" fmla="*/ 457684 w 3210409"/>
              <a:gd name="connsiteY163" fmla="*/ 1431925 h 1733622"/>
              <a:gd name="connsiteX164" fmla="*/ 425934 w 3210409"/>
              <a:gd name="connsiteY164" fmla="*/ 1431925 h 1733622"/>
              <a:gd name="connsiteX165" fmla="*/ 381484 w 3210409"/>
              <a:gd name="connsiteY165" fmla="*/ 1419225 h 1733622"/>
              <a:gd name="connsiteX166" fmla="*/ 343384 w 3210409"/>
              <a:gd name="connsiteY166" fmla="*/ 1428750 h 1733622"/>
              <a:gd name="connsiteX167" fmla="*/ 295759 w 3210409"/>
              <a:gd name="connsiteY167" fmla="*/ 1450975 h 1733622"/>
              <a:gd name="connsiteX168" fmla="*/ 254484 w 3210409"/>
              <a:gd name="connsiteY168" fmla="*/ 1466850 h 1733622"/>
              <a:gd name="connsiteX169" fmla="*/ 203684 w 3210409"/>
              <a:gd name="connsiteY169" fmla="*/ 1489075 h 1733622"/>
              <a:gd name="connsiteX170" fmla="*/ 162409 w 3210409"/>
              <a:gd name="connsiteY170" fmla="*/ 1515269 h 1733622"/>
              <a:gd name="connsiteX171" fmla="*/ 162409 w 3210409"/>
              <a:gd name="connsiteY171" fmla="*/ 1581150 h 1733622"/>
              <a:gd name="connsiteX172" fmla="*/ 127484 w 3210409"/>
              <a:gd name="connsiteY172" fmla="*/ 1562100 h 1733622"/>
              <a:gd name="connsiteX173" fmla="*/ 86209 w 3210409"/>
              <a:gd name="connsiteY173" fmla="*/ 1552575 h 1733622"/>
              <a:gd name="connsiteX174" fmla="*/ 83034 w 3210409"/>
              <a:gd name="connsiteY174" fmla="*/ 1530350 h 1733622"/>
              <a:gd name="connsiteX175" fmla="*/ 73509 w 3210409"/>
              <a:gd name="connsiteY175" fmla="*/ 1473200 h 1733622"/>
              <a:gd name="connsiteX176" fmla="*/ 57634 w 3210409"/>
              <a:gd name="connsiteY176" fmla="*/ 1463675 h 1733622"/>
              <a:gd name="connsiteX177" fmla="*/ 57634 w 3210409"/>
              <a:gd name="connsiteY177" fmla="*/ 1438275 h 1733622"/>
              <a:gd name="connsiteX178" fmla="*/ 76684 w 3210409"/>
              <a:gd name="connsiteY178" fmla="*/ 1397000 h 1733622"/>
              <a:gd name="connsiteX179" fmla="*/ 86209 w 3210409"/>
              <a:gd name="connsiteY179" fmla="*/ 1362075 h 1733622"/>
              <a:gd name="connsiteX180" fmla="*/ 70334 w 3210409"/>
              <a:gd name="connsiteY180" fmla="*/ 1339850 h 1733622"/>
              <a:gd name="connsiteX181" fmla="*/ 41759 w 3210409"/>
              <a:gd name="connsiteY181" fmla="*/ 1323975 h 1733622"/>
              <a:gd name="connsiteX182" fmla="*/ 19534 w 3210409"/>
              <a:gd name="connsiteY182" fmla="*/ 1263650 h 1733622"/>
              <a:gd name="connsiteX183" fmla="*/ 13184 w 3210409"/>
              <a:gd name="connsiteY183" fmla="*/ 1235075 h 1733622"/>
              <a:gd name="connsiteX184" fmla="*/ 484 w 3210409"/>
              <a:gd name="connsiteY184" fmla="*/ 1200150 h 1733622"/>
              <a:gd name="connsiteX185" fmla="*/ 3659 w 3210409"/>
              <a:gd name="connsiteY185" fmla="*/ 1171575 h 1733622"/>
              <a:gd name="connsiteX186" fmla="*/ 13184 w 3210409"/>
              <a:gd name="connsiteY186" fmla="*/ 1155700 h 1733622"/>
              <a:gd name="connsiteX187" fmla="*/ 13184 w 3210409"/>
              <a:gd name="connsiteY187" fmla="*/ 1130300 h 1733622"/>
              <a:gd name="connsiteX188" fmla="*/ 32234 w 3210409"/>
              <a:gd name="connsiteY188" fmla="*/ 1092200 h 1733622"/>
              <a:gd name="connsiteX189" fmla="*/ 25884 w 3210409"/>
              <a:gd name="connsiteY189" fmla="*/ 1057275 h 1733622"/>
              <a:gd name="connsiteX190" fmla="*/ 16359 w 3210409"/>
              <a:gd name="connsiteY190" fmla="*/ 1028700 h 1733622"/>
              <a:gd name="connsiteX191" fmla="*/ 35409 w 3210409"/>
              <a:gd name="connsiteY191" fmla="*/ 1016000 h 1733622"/>
              <a:gd name="connsiteX192" fmla="*/ 67159 w 3210409"/>
              <a:gd name="connsiteY192" fmla="*/ 977900 h 1733622"/>
              <a:gd name="connsiteX193" fmla="*/ 83034 w 3210409"/>
              <a:gd name="connsiteY193" fmla="*/ 965200 h 1733622"/>
              <a:gd name="connsiteX194" fmla="*/ 102084 w 3210409"/>
              <a:gd name="connsiteY194" fmla="*/ 920750 h 1733622"/>
              <a:gd name="connsiteX195" fmla="*/ 111609 w 3210409"/>
              <a:gd name="connsiteY195" fmla="*/ 895350 h 1733622"/>
              <a:gd name="connsiteX196" fmla="*/ 95734 w 3210409"/>
              <a:gd name="connsiteY196" fmla="*/ 796925 h 1733622"/>
              <a:gd name="connsiteX197" fmla="*/ 114784 w 3210409"/>
              <a:gd name="connsiteY197" fmla="*/ 758825 h 1733622"/>
              <a:gd name="connsiteX198" fmla="*/ 137009 w 3210409"/>
              <a:gd name="connsiteY198" fmla="*/ 749300 h 1733622"/>
              <a:gd name="connsiteX199" fmla="*/ 159234 w 3210409"/>
              <a:gd name="connsiteY199" fmla="*/ 752475 h 1733622"/>
              <a:gd name="connsiteX200" fmla="*/ 184634 w 3210409"/>
              <a:gd name="connsiteY200" fmla="*/ 765175 h 1733622"/>
              <a:gd name="connsiteX201" fmla="*/ 203684 w 3210409"/>
              <a:gd name="connsiteY201" fmla="*/ 774700 h 1733622"/>
              <a:gd name="connsiteX202" fmla="*/ 244959 w 3210409"/>
              <a:gd name="connsiteY202" fmla="*/ 774700 h 1733622"/>
              <a:gd name="connsiteX203" fmla="*/ 273534 w 3210409"/>
              <a:gd name="connsiteY203" fmla="*/ 771525 h 1733622"/>
              <a:gd name="connsiteX204" fmla="*/ 273534 w 3210409"/>
              <a:gd name="connsiteY204" fmla="*/ 749300 h 1733622"/>
              <a:gd name="connsiteX205" fmla="*/ 260834 w 3210409"/>
              <a:gd name="connsiteY205" fmla="*/ 736600 h 1733622"/>
              <a:gd name="connsiteX206" fmla="*/ 279884 w 3210409"/>
              <a:gd name="connsiteY206" fmla="*/ 717550 h 1733622"/>
              <a:gd name="connsiteX207" fmla="*/ 314809 w 3210409"/>
              <a:gd name="connsiteY207" fmla="*/ 704850 h 1733622"/>
              <a:gd name="connsiteX208" fmla="*/ 327509 w 3210409"/>
              <a:gd name="connsiteY208" fmla="*/ 695325 h 1733622"/>
              <a:gd name="connsiteX209" fmla="*/ 340209 w 3210409"/>
              <a:gd name="connsiteY209" fmla="*/ 676275 h 1733622"/>
              <a:gd name="connsiteX210" fmla="*/ 343384 w 3210409"/>
              <a:gd name="connsiteY210" fmla="*/ 631825 h 1733622"/>
              <a:gd name="connsiteX211" fmla="*/ 333859 w 3210409"/>
              <a:gd name="connsiteY211" fmla="*/ 619125 h 1733622"/>
              <a:gd name="connsiteX212" fmla="*/ 311634 w 3210409"/>
              <a:gd name="connsiteY212" fmla="*/ 600075 h 1733622"/>
              <a:gd name="connsiteX213" fmla="*/ 308459 w 3210409"/>
              <a:gd name="connsiteY213" fmla="*/ 571500 h 1733622"/>
              <a:gd name="connsiteX214" fmla="*/ 327509 w 3210409"/>
              <a:gd name="connsiteY214" fmla="*/ 549275 h 1733622"/>
              <a:gd name="connsiteX215" fmla="*/ 359259 w 3210409"/>
              <a:gd name="connsiteY215" fmla="*/ 549275 h 1733622"/>
              <a:gd name="connsiteX216" fmla="*/ 365609 w 3210409"/>
              <a:gd name="connsiteY216" fmla="*/ 498475 h 1733622"/>
              <a:gd name="connsiteX217" fmla="*/ 384659 w 3210409"/>
              <a:gd name="connsiteY217" fmla="*/ 466725 h 1733622"/>
              <a:gd name="connsiteX218" fmla="*/ 394184 w 3210409"/>
              <a:gd name="connsiteY218" fmla="*/ 438150 h 1733622"/>
              <a:gd name="connsiteX219" fmla="*/ 413234 w 3210409"/>
              <a:gd name="connsiteY219" fmla="*/ 425450 h 1733622"/>
              <a:gd name="connsiteX220" fmla="*/ 403709 w 3210409"/>
              <a:gd name="connsiteY220" fmla="*/ 400050 h 1733622"/>
              <a:gd name="connsiteX221" fmla="*/ 384659 w 3210409"/>
              <a:gd name="connsiteY221" fmla="*/ 387350 h 1733622"/>
              <a:gd name="connsiteX222" fmla="*/ 410059 w 3210409"/>
              <a:gd name="connsiteY222" fmla="*/ 371475 h 1733622"/>
              <a:gd name="connsiteX223" fmla="*/ 410059 w 3210409"/>
              <a:gd name="connsiteY223" fmla="*/ 342900 h 1733622"/>
              <a:gd name="connsiteX0" fmla="*/ 2934184 w 3210409"/>
              <a:gd name="connsiteY0" fmla="*/ 0 h 1733622"/>
              <a:gd name="connsiteX1" fmla="*/ 2975459 w 3210409"/>
              <a:gd name="connsiteY1" fmla="*/ 33337 h 1733622"/>
              <a:gd name="connsiteX2" fmla="*/ 3016734 w 3210409"/>
              <a:gd name="connsiteY2" fmla="*/ 107950 h 1733622"/>
              <a:gd name="connsiteX3" fmla="*/ 3087378 w 3210409"/>
              <a:gd name="connsiteY3" fmla="*/ 118269 h 1733622"/>
              <a:gd name="connsiteX4" fmla="*/ 3134209 w 3210409"/>
              <a:gd name="connsiteY4" fmla="*/ 152400 h 1733622"/>
              <a:gd name="connsiteX5" fmla="*/ 3178659 w 3210409"/>
              <a:gd name="connsiteY5" fmla="*/ 184150 h 1733622"/>
              <a:gd name="connsiteX6" fmla="*/ 3200884 w 3210409"/>
              <a:gd name="connsiteY6" fmla="*/ 215900 h 1733622"/>
              <a:gd name="connsiteX7" fmla="*/ 3194534 w 3210409"/>
              <a:gd name="connsiteY7" fmla="*/ 251619 h 1733622"/>
              <a:gd name="connsiteX8" fmla="*/ 3210409 w 3210409"/>
              <a:gd name="connsiteY8" fmla="*/ 301625 h 1733622"/>
              <a:gd name="connsiteX9" fmla="*/ 3194534 w 3210409"/>
              <a:gd name="connsiteY9" fmla="*/ 333375 h 1733622"/>
              <a:gd name="connsiteX10" fmla="*/ 3191359 w 3210409"/>
              <a:gd name="connsiteY10" fmla="*/ 374650 h 1733622"/>
              <a:gd name="connsiteX11" fmla="*/ 3207234 w 3210409"/>
              <a:gd name="connsiteY11" fmla="*/ 396875 h 1733622"/>
              <a:gd name="connsiteX12" fmla="*/ 3185803 w 3210409"/>
              <a:gd name="connsiteY12" fmla="*/ 440531 h 1733622"/>
              <a:gd name="connsiteX13" fmla="*/ 3178659 w 3210409"/>
              <a:gd name="connsiteY13" fmla="*/ 460375 h 1733622"/>
              <a:gd name="connsiteX14" fmla="*/ 3191359 w 3210409"/>
              <a:gd name="connsiteY14" fmla="*/ 527050 h 1733622"/>
              <a:gd name="connsiteX15" fmla="*/ 3184215 w 3210409"/>
              <a:gd name="connsiteY15" fmla="*/ 554831 h 1733622"/>
              <a:gd name="connsiteX16" fmla="*/ 3157228 w 3210409"/>
              <a:gd name="connsiteY16" fmla="*/ 578644 h 1733622"/>
              <a:gd name="connsiteX17" fmla="*/ 3123891 w 3210409"/>
              <a:gd name="connsiteY17" fmla="*/ 596107 h 1733622"/>
              <a:gd name="connsiteX18" fmla="*/ 3083409 w 3210409"/>
              <a:gd name="connsiteY18" fmla="*/ 609600 h 1733622"/>
              <a:gd name="connsiteX19" fmla="*/ 3064359 w 3210409"/>
              <a:gd name="connsiteY19" fmla="*/ 638175 h 1733622"/>
              <a:gd name="connsiteX20" fmla="*/ 3023084 w 3210409"/>
              <a:gd name="connsiteY20" fmla="*/ 676275 h 1733622"/>
              <a:gd name="connsiteX21" fmla="*/ 2994509 w 3210409"/>
              <a:gd name="connsiteY21" fmla="*/ 682625 h 1733622"/>
              <a:gd name="connsiteX22" fmla="*/ 2937359 w 3210409"/>
              <a:gd name="connsiteY22" fmla="*/ 673100 h 1733622"/>
              <a:gd name="connsiteX23" fmla="*/ 2896085 w 3210409"/>
              <a:gd name="connsiteY23" fmla="*/ 680244 h 1733622"/>
              <a:gd name="connsiteX24" fmla="*/ 2877034 w 3210409"/>
              <a:gd name="connsiteY24" fmla="*/ 701675 h 1733622"/>
              <a:gd name="connsiteX25" fmla="*/ 2823059 w 3210409"/>
              <a:gd name="connsiteY25" fmla="*/ 730250 h 1733622"/>
              <a:gd name="connsiteX26" fmla="*/ 2788134 w 3210409"/>
              <a:gd name="connsiteY26" fmla="*/ 746125 h 1733622"/>
              <a:gd name="connsiteX27" fmla="*/ 2756384 w 3210409"/>
              <a:gd name="connsiteY27" fmla="*/ 727075 h 1733622"/>
              <a:gd name="connsiteX28" fmla="*/ 2737334 w 3210409"/>
              <a:gd name="connsiteY28" fmla="*/ 749300 h 1733622"/>
              <a:gd name="connsiteX29" fmla="*/ 2708759 w 3210409"/>
              <a:gd name="connsiteY29" fmla="*/ 774700 h 1733622"/>
              <a:gd name="connsiteX30" fmla="*/ 2680184 w 3210409"/>
              <a:gd name="connsiteY30" fmla="*/ 758825 h 1733622"/>
              <a:gd name="connsiteX31" fmla="*/ 2661134 w 3210409"/>
              <a:gd name="connsiteY31" fmla="*/ 787400 h 1733622"/>
              <a:gd name="connsiteX32" fmla="*/ 2629384 w 3210409"/>
              <a:gd name="connsiteY32" fmla="*/ 784225 h 1733622"/>
              <a:gd name="connsiteX33" fmla="*/ 2629384 w 3210409"/>
              <a:gd name="connsiteY33" fmla="*/ 771525 h 1733622"/>
              <a:gd name="connsiteX34" fmla="*/ 2600809 w 3210409"/>
              <a:gd name="connsiteY34" fmla="*/ 771525 h 1733622"/>
              <a:gd name="connsiteX35" fmla="*/ 2581759 w 3210409"/>
              <a:gd name="connsiteY35" fmla="*/ 762000 h 1733622"/>
              <a:gd name="connsiteX36" fmla="*/ 2559534 w 3210409"/>
              <a:gd name="connsiteY36" fmla="*/ 768350 h 1733622"/>
              <a:gd name="connsiteX37" fmla="*/ 2492859 w 3210409"/>
              <a:gd name="connsiteY37" fmla="*/ 803275 h 1733622"/>
              <a:gd name="connsiteX38" fmla="*/ 2472223 w 3210409"/>
              <a:gd name="connsiteY38" fmla="*/ 813594 h 1733622"/>
              <a:gd name="connsiteX39" fmla="*/ 2470634 w 3210409"/>
              <a:gd name="connsiteY39" fmla="*/ 841375 h 1733622"/>
              <a:gd name="connsiteX40" fmla="*/ 2432534 w 3210409"/>
              <a:gd name="connsiteY40" fmla="*/ 863600 h 1733622"/>
              <a:gd name="connsiteX41" fmla="*/ 2413484 w 3210409"/>
              <a:gd name="connsiteY41" fmla="*/ 879475 h 1733622"/>
              <a:gd name="connsiteX42" fmla="*/ 2410309 w 3210409"/>
              <a:gd name="connsiteY42" fmla="*/ 904875 h 1733622"/>
              <a:gd name="connsiteX43" fmla="*/ 2365859 w 3210409"/>
              <a:gd name="connsiteY43" fmla="*/ 908050 h 1733622"/>
              <a:gd name="connsiteX44" fmla="*/ 2362684 w 3210409"/>
              <a:gd name="connsiteY44" fmla="*/ 946150 h 1733622"/>
              <a:gd name="connsiteX45" fmla="*/ 2349984 w 3210409"/>
              <a:gd name="connsiteY45" fmla="*/ 971550 h 1733622"/>
              <a:gd name="connsiteX46" fmla="*/ 2330934 w 3210409"/>
              <a:gd name="connsiteY46" fmla="*/ 981075 h 1733622"/>
              <a:gd name="connsiteX47" fmla="*/ 2296009 w 3210409"/>
              <a:gd name="connsiteY47" fmla="*/ 981075 h 1733622"/>
              <a:gd name="connsiteX48" fmla="*/ 2286484 w 3210409"/>
              <a:gd name="connsiteY48" fmla="*/ 1012825 h 1733622"/>
              <a:gd name="connsiteX49" fmla="*/ 2267434 w 3210409"/>
              <a:gd name="connsiteY49" fmla="*/ 1031875 h 1733622"/>
              <a:gd name="connsiteX50" fmla="*/ 2238859 w 3210409"/>
              <a:gd name="connsiteY50" fmla="*/ 1050925 h 1733622"/>
              <a:gd name="connsiteX51" fmla="*/ 2238859 w 3210409"/>
              <a:gd name="connsiteY51" fmla="*/ 1069975 h 1733622"/>
              <a:gd name="connsiteX52" fmla="*/ 2287278 w 3210409"/>
              <a:gd name="connsiteY52" fmla="*/ 1117600 h 1733622"/>
              <a:gd name="connsiteX53" fmla="*/ 2305534 w 3210409"/>
              <a:gd name="connsiteY53" fmla="*/ 1165225 h 1733622"/>
              <a:gd name="connsiteX54" fmla="*/ 2311884 w 3210409"/>
              <a:gd name="connsiteY54" fmla="*/ 1187450 h 1733622"/>
              <a:gd name="connsiteX55" fmla="*/ 2302359 w 3210409"/>
              <a:gd name="connsiteY55" fmla="*/ 1193800 h 1733622"/>
              <a:gd name="connsiteX56" fmla="*/ 2334109 w 3210409"/>
              <a:gd name="connsiteY56" fmla="*/ 1209675 h 1733622"/>
              <a:gd name="connsiteX57" fmla="*/ 2355540 w 3210409"/>
              <a:gd name="connsiteY57" fmla="*/ 1285875 h 1733622"/>
              <a:gd name="connsiteX58" fmla="*/ 2362685 w 3210409"/>
              <a:gd name="connsiteY58" fmla="*/ 1323181 h 1733622"/>
              <a:gd name="connsiteX59" fmla="*/ 2359509 w 3210409"/>
              <a:gd name="connsiteY59" fmla="*/ 1350168 h 1733622"/>
              <a:gd name="connsiteX60" fmla="*/ 2388084 w 3210409"/>
              <a:gd name="connsiteY60" fmla="*/ 1364457 h 1733622"/>
              <a:gd name="connsiteX61" fmla="*/ 2423009 w 3210409"/>
              <a:gd name="connsiteY61" fmla="*/ 1406525 h 1733622"/>
              <a:gd name="connsiteX62" fmla="*/ 2436503 w 3210409"/>
              <a:gd name="connsiteY62" fmla="*/ 1435100 h 1733622"/>
              <a:gd name="connsiteX63" fmla="*/ 2492859 w 3210409"/>
              <a:gd name="connsiteY63" fmla="*/ 1473200 h 1733622"/>
              <a:gd name="connsiteX64" fmla="*/ 2508734 w 3210409"/>
              <a:gd name="connsiteY64" fmla="*/ 1506537 h 1733622"/>
              <a:gd name="connsiteX65" fmla="*/ 2496034 w 3210409"/>
              <a:gd name="connsiteY65" fmla="*/ 1562100 h 1733622"/>
              <a:gd name="connsiteX66" fmla="*/ 2522229 w 3210409"/>
              <a:gd name="connsiteY66" fmla="*/ 1566069 h 1733622"/>
              <a:gd name="connsiteX67" fmla="*/ 2542865 w 3210409"/>
              <a:gd name="connsiteY67" fmla="*/ 1601787 h 1733622"/>
              <a:gd name="connsiteX68" fmla="*/ 2550804 w 3210409"/>
              <a:gd name="connsiteY68" fmla="*/ 1680369 h 1733622"/>
              <a:gd name="connsiteX69" fmla="*/ 2488096 w 3210409"/>
              <a:gd name="connsiteY69" fmla="*/ 1715294 h 1733622"/>
              <a:gd name="connsiteX70" fmla="*/ 2467460 w 3210409"/>
              <a:gd name="connsiteY70" fmla="*/ 1723232 h 1733622"/>
              <a:gd name="connsiteX71" fmla="*/ 2457934 w 3210409"/>
              <a:gd name="connsiteY71" fmla="*/ 1733550 h 1733622"/>
              <a:gd name="connsiteX72" fmla="*/ 2378559 w 3210409"/>
              <a:gd name="connsiteY72" fmla="*/ 1717675 h 1733622"/>
              <a:gd name="connsiteX73" fmla="*/ 2318234 w 3210409"/>
              <a:gd name="connsiteY73" fmla="*/ 1711325 h 1733622"/>
              <a:gd name="connsiteX74" fmla="*/ 2305534 w 3210409"/>
              <a:gd name="connsiteY74" fmla="*/ 1730375 h 1733622"/>
              <a:gd name="connsiteX75" fmla="*/ 2286485 w 3210409"/>
              <a:gd name="connsiteY75" fmla="*/ 1711326 h 1733622"/>
              <a:gd name="connsiteX76" fmla="*/ 2264259 w 3210409"/>
              <a:gd name="connsiteY76" fmla="*/ 1708150 h 1733622"/>
              <a:gd name="connsiteX77" fmla="*/ 2226159 w 3210409"/>
              <a:gd name="connsiteY77" fmla="*/ 1685925 h 1733622"/>
              <a:gd name="connsiteX78" fmla="*/ 2231716 w 3210409"/>
              <a:gd name="connsiteY78" fmla="*/ 1668463 h 1733622"/>
              <a:gd name="connsiteX79" fmla="*/ 2207109 w 3210409"/>
              <a:gd name="connsiteY79" fmla="*/ 1657350 h 1733622"/>
              <a:gd name="connsiteX80" fmla="*/ 2188059 w 3210409"/>
              <a:gd name="connsiteY80" fmla="*/ 1647825 h 1733622"/>
              <a:gd name="connsiteX81" fmla="*/ 2194409 w 3210409"/>
              <a:gd name="connsiteY81" fmla="*/ 1631950 h 1733622"/>
              <a:gd name="connsiteX82" fmla="*/ 2213459 w 3210409"/>
              <a:gd name="connsiteY82" fmla="*/ 1616075 h 1733622"/>
              <a:gd name="connsiteX83" fmla="*/ 2194409 w 3210409"/>
              <a:gd name="connsiteY83" fmla="*/ 1606550 h 1733622"/>
              <a:gd name="connsiteX84" fmla="*/ 2200759 w 3210409"/>
              <a:gd name="connsiteY84" fmla="*/ 1593850 h 1733622"/>
              <a:gd name="connsiteX85" fmla="*/ 2169009 w 3210409"/>
              <a:gd name="connsiteY85" fmla="*/ 1587500 h 1733622"/>
              <a:gd name="connsiteX86" fmla="*/ 2134084 w 3210409"/>
              <a:gd name="connsiteY86" fmla="*/ 1562100 h 1733622"/>
              <a:gd name="connsiteX87" fmla="*/ 2073759 w 3210409"/>
              <a:gd name="connsiteY87" fmla="*/ 1527175 h 1733622"/>
              <a:gd name="connsiteX88" fmla="*/ 2054709 w 3210409"/>
              <a:gd name="connsiteY88" fmla="*/ 1527175 h 1733622"/>
              <a:gd name="connsiteX89" fmla="*/ 2080903 w 3210409"/>
              <a:gd name="connsiteY89" fmla="*/ 1579563 h 1733622"/>
              <a:gd name="connsiteX90" fmla="*/ 2042009 w 3210409"/>
              <a:gd name="connsiteY90" fmla="*/ 1593850 h 1733622"/>
              <a:gd name="connsiteX91" fmla="*/ 2029309 w 3210409"/>
              <a:gd name="connsiteY91" fmla="*/ 1616075 h 1733622"/>
              <a:gd name="connsiteX92" fmla="*/ 2007084 w 3210409"/>
              <a:gd name="connsiteY92" fmla="*/ 1612900 h 1733622"/>
              <a:gd name="connsiteX93" fmla="*/ 1978509 w 3210409"/>
              <a:gd name="connsiteY93" fmla="*/ 1571625 h 1733622"/>
              <a:gd name="connsiteX94" fmla="*/ 1962634 w 3210409"/>
              <a:gd name="connsiteY94" fmla="*/ 1536700 h 1733622"/>
              <a:gd name="connsiteX95" fmla="*/ 1918184 w 3210409"/>
              <a:gd name="connsiteY95" fmla="*/ 1517650 h 1733622"/>
              <a:gd name="connsiteX96" fmla="*/ 1918184 w 3210409"/>
              <a:gd name="connsiteY96" fmla="*/ 1501775 h 1733622"/>
              <a:gd name="connsiteX97" fmla="*/ 1949141 w 3210409"/>
              <a:gd name="connsiteY97" fmla="*/ 1470025 h 1733622"/>
              <a:gd name="connsiteX98" fmla="*/ 1943584 w 3210409"/>
              <a:gd name="connsiteY98" fmla="*/ 1425575 h 1733622"/>
              <a:gd name="connsiteX99" fmla="*/ 1921359 w 3210409"/>
              <a:gd name="connsiteY99" fmla="*/ 1425575 h 1733622"/>
              <a:gd name="connsiteX100" fmla="*/ 1905484 w 3210409"/>
              <a:gd name="connsiteY100" fmla="*/ 1435100 h 1733622"/>
              <a:gd name="connsiteX101" fmla="*/ 1867384 w 3210409"/>
              <a:gd name="connsiteY101" fmla="*/ 1412875 h 1733622"/>
              <a:gd name="connsiteX102" fmla="*/ 1829284 w 3210409"/>
              <a:gd name="connsiteY102" fmla="*/ 1384300 h 1733622"/>
              <a:gd name="connsiteX103" fmla="*/ 1813409 w 3210409"/>
              <a:gd name="connsiteY103" fmla="*/ 1377950 h 1733622"/>
              <a:gd name="connsiteX104" fmla="*/ 1781659 w 3210409"/>
              <a:gd name="connsiteY104" fmla="*/ 1365250 h 1733622"/>
              <a:gd name="connsiteX105" fmla="*/ 1749115 w 3210409"/>
              <a:gd name="connsiteY105" fmla="*/ 1346994 h 1733622"/>
              <a:gd name="connsiteX106" fmla="*/ 1717366 w 3210409"/>
              <a:gd name="connsiteY106" fmla="*/ 1320800 h 1733622"/>
              <a:gd name="connsiteX107" fmla="*/ 1695934 w 3210409"/>
              <a:gd name="connsiteY107" fmla="*/ 1336675 h 1733622"/>
              <a:gd name="connsiteX108" fmla="*/ 1680059 w 3210409"/>
              <a:gd name="connsiteY108" fmla="*/ 1343025 h 1733622"/>
              <a:gd name="connsiteX109" fmla="*/ 1645134 w 3210409"/>
              <a:gd name="connsiteY109" fmla="*/ 1343025 h 1733622"/>
              <a:gd name="connsiteX110" fmla="*/ 1622909 w 3210409"/>
              <a:gd name="connsiteY110" fmla="*/ 1314450 h 1733622"/>
              <a:gd name="connsiteX111" fmla="*/ 1598304 w 3210409"/>
              <a:gd name="connsiteY111" fmla="*/ 1294606 h 1733622"/>
              <a:gd name="connsiteX112" fmla="*/ 1578459 w 3210409"/>
              <a:gd name="connsiteY112" fmla="*/ 1295400 h 1733622"/>
              <a:gd name="connsiteX113" fmla="*/ 1562584 w 3210409"/>
              <a:gd name="connsiteY113" fmla="*/ 1301750 h 1733622"/>
              <a:gd name="connsiteX114" fmla="*/ 1578459 w 3210409"/>
              <a:gd name="connsiteY114" fmla="*/ 1330325 h 1733622"/>
              <a:gd name="connsiteX115" fmla="*/ 1553059 w 3210409"/>
              <a:gd name="connsiteY115" fmla="*/ 1333500 h 1733622"/>
              <a:gd name="connsiteX116" fmla="*/ 1486384 w 3210409"/>
              <a:gd name="connsiteY116" fmla="*/ 1352550 h 1733622"/>
              <a:gd name="connsiteX117" fmla="*/ 1435584 w 3210409"/>
              <a:gd name="connsiteY117" fmla="*/ 1355725 h 1733622"/>
              <a:gd name="connsiteX118" fmla="*/ 1410184 w 3210409"/>
              <a:gd name="connsiteY118" fmla="*/ 1393825 h 1733622"/>
              <a:gd name="connsiteX119" fmla="*/ 1386373 w 3210409"/>
              <a:gd name="connsiteY119" fmla="*/ 1392238 h 1733622"/>
              <a:gd name="connsiteX120" fmla="*/ 1372084 w 3210409"/>
              <a:gd name="connsiteY120" fmla="*/ 1406525 h 1733622"/>
              <a:gd name="connsiteX121" fmla="*/ 1359384 w 3210409"/>
              <a:gd name="connsiteY121" fmla="*/ 1387475 h 1733622"/>
              <a:gd name="connsiteX122" fmla="*/ 1319698 w 3210409"/>
              <a:gd name="connsiteY122" fmla="*/ 1404144 h 1733622"/>
              <a:gd name="connsiteX123" fmla="*/ 1254609 w 3210409"/>
              <a:gd name="connsiteY123" fmla="*/ 1419225 h 1733622"/>
              <a:gd name="connsiteX124" fmla="*/ 1200635 w 3210409"/>
              <a:gd name="connsiteY124" fmla="*/ 1425575 h 1733622"/>
              <a:gd name="connsiteX125" fmla="*/ 1165709 w 3210409"/>
              <a:gd name="connsiteY125" fmla="*/ 1450975 h 1733622"/>
              <a:gd name="connsiteX126" fmla="*/ 1153009 w 3210409"/>
              <a:gd name="connsiteY126" fmla="*/ 1492250 h 1733622"/>
              <a:gd name="connsiteX127" fmla="*/ 1127609 w 3210409"/>
              <a:gd name="connsiteY127" fmla="*/ 1460500 h 1733622"/>
              <a:gd name="connsiteX128" fmla="*/ 1114909 w 3210409"/>
              <a:gd name="connsiteY128" fmla="*/ 1438275 h 1733622"/>
              <a:gd name="connsiteX129" fmla="*/ 1102209 w 3210409"/>
              <a:gd name="connsiteY129" fmla="*/ 1425575 h 1733622"/>
              <a:gd name="connsiteX130" fmla="*/ 1076809 w 3210409"/>
              <a:gd name="connsiteY130" fmla="*/ 1428750 h 1733622"/>
              <a:gd name="connsiteX131" fmla="*/ 1054584 w 3210409"/>
              <a:gd name="connsiteY131" fmla="*/ 1428750 h 1733622"/>
              <a:gd name="connsiteX132" fmla="*/ 1032359 w 3210409"/>
              <a:gd name="connsiteY132" fmla="*/ 1400175 h 1733622"/>
              <a:gd name="connsiteX133" fmla="*/ 1003784 w 3210409"/>
              <a:gd name="connsiteY133" fmla="*/ 1401763 h 1733622"/>
              <a:gd name="connsiteX134" fmla="*/ 990290 w 3210409"/>
              <a:gd name="connsiteY134" fmla="*/ 1417638 h 1733622"/>
              <a:gd name="connsiteX135" fmla="*/ 965684 w 3210409"/>
              <a:gd name="connsiteY135" fmla="*/ 1422400 h 1733622"/>
              <a:gd name="connsiteX136" fmla="*/ 959334 w 3210409"/>
              <a:gd name="connsiteY136" fmla="*/ 1457325 h 1733622"/>
              <a:gd name="connsiteX137" fmla="*/ 933934 w 3210409"/>
              <a:gd name="connsiteY137" fmla="*/ 1476375 h 1733622"/>
              <a:gd name="connsiteX138" fmla="*/ 908534 w 3210409"/>
              <a:gd name="connsiteY138" fmla="*/ 1485900 h 1733622"/>
              <a:gd name="connsiteX139" fmla="*/ 895834 w 3210409"/>
              <a:gd name="connsiteY139" fmla="*/ 1498600 h 1733622"/>
              <a:gd name="connsiteX140" fmla="*/ 883134 w 3210409"/>
              <a:gd name="connsiteY140" fmla="*/ 1485900 h 1733622"/>
              <a:gd name="connsiteX141" fmla="*/ 879959 w 3210409"/>
              <a:gd name="connsiteY141" fmla="*/ 1466850 h 1733622"/>
              <a:gd name="connsiteX142" fmla="*/ 851384 w 3210409"/>
              <a:gd name="connsiteY142" fmla="*/ 1466850 h 1733622"/>
              <a:gd name="connsiteX143" fmla="*/ 848209 w 3210409"/>
              <a:gd name="connsiteY143" fmla="*/ 1438275 h 1733622"/>
              <a:gd name="connsiteX144" fmla="*/ 822809 w 3210409"/>
              <a:gd name="connsiteY144" fmla="*/ 1416050 h 1733622"/>
              <a:gd name="connsiteX145" fmla="*/ 797409 w 3210409"/>
              <a:gd name="connsiteY145" fmla="*/ 1371600 h 1733622"/>
              <a:gd name="connsiteX146" fmla="*/ 787884 w 3210409"/>
              <a:gd name="connsiteY146" fmla="*/ 1349375 h 1733622"/>
              <a:gd name="connsiteX147" fmla="*/ 764866 w 3210409"/>
              <a:gd name="connsiteY147" fmla="*/ 1346994 h 1733622"/>
              <a:gd name="connsiteX148" fmla="*/ 749784 w 3210409"/>
              <a:gd name="connsiteY148" fmla="*/ 1358900 h 1733622"/>
              <a:gd name="connsiteX149" fmla="*/ 717241 w 3210409"/>
              <a:gd name="connsiteY149" fmla="*/ 1377950 h 1733622"/>
              <a:gd name="connsiteX150" fmla="*/ 708509 w 3210409"/>
              <a:gd name="connsiteY150" fmla="*/ 1397000 h 1733622"/>
              <a:gd name="connsiteX151" fmla="*/ 676759 w 3210409"/>
              <a:gd name="connsiteY151" fmla="*/ 1403350 h 1733622"/>
              <a:gd name="connsiteX152" fmla="*/ 641041 w 3210409"/>
              <a:gd name="connsiteY152" fmla="*/ 1401763 h 1733622"/>
              <a:gd name="connsiteX153" fmla="*/ 625959 w 3210409"/>
              <a:gd name="connsiteY153" fmla="*/ 1412875 h 1733622"/>
              <a:gd name="connsiteX154" fmla="*/ 645009 w 3210409"/>
              <a:gd name="connsiteY154" fmla="*/ 1425575 h 1733622"/>
              <a:gd name="connsiteX155" fmla="*/ 670409 w 3210409"/>
              <a:gd name="connsiteY155" fmla="*/ 1441450 h 1733622"/>
              <a:gd name="connsiteX156" fmla="*/ 640247 w 3210409"/>
              <a:gd name="connsiteY156" fmla="*/ 1443831 h 1733622"/>
              <a:gd name="connsiteX157" fmla="*/ 616434 w 3210409"/>
              <a:gd name="connsiteY157" fmla="*/ 1438275 h 1733622"/>
              <a:gd name="connsiteX158" fmla="*/ 591034 w 3210409"/>
              <a:gd name="connsiteY158" fmla="*/ 1431925 h 1733622"/>
              <a:gd name="connsiteX159" fmla="*/ 559284 w 3210409"/>
              <a:gd name="connsiteY159" fmla="*/ 1435100 h 1733622"/>
              <a:gd name="connsiteX160" fmla="*/ 556109 w 3210409"/>
              <a:gd name="connsiteY160" fmla="*/ 1419225 h 1733622"/>
              <a:gd name="connsiteX161" fmla="*/ 514834 w 3210409"/>
              <a:gd name="connsiteY161" fmla="*/ 1422400 h 1733622"/>
              <a:gd name="connsiteX162" fmla="*/ 483084 w 3210409"/>
              <a:gd name="connsiteY162" fmla="*/ 1431925 h 1733622"/>
              <a:gd name="connsiteX163" fmla="*/ 457684 w 3210409"/>
              <a:gd name="connsiteY163" fmla="*/ 1431925 h 1733622"/>
              <a:gd name="connsiteX164" fmla="*/ 425934 w 3210409"/>
              <a:gd name="connsiteY164" fmla="*/ 1431925 h 1733622"/>
              <a:gd name="connsiteX165" fmla="*/ 381484 w 3210409"/>
              <a:gd name="connsiteY165" fmla="*/ 1419225 h 1733622"/>
              <a:gd name="connsiteX166" fmla="*/ 343384 w 3210409"/>
              <a:gd name="connsiteY166" fmla="*/ 1428750 h 1733622"/>
              <a:gd name="connsiteX167" fmla="*/ 295759 w 3210409"/>
              <a:gd name="connsiteY167" fmla="*/ 1450975 h 1733622"/>
              <a:gd name="connsiteX168" fmla="*/ 254484 w 3210409"/>
              <a:gd name="connsiteY168" fmla="*/ 1466850 h 1733622"/>
              <a:gd name="connsiteX169" fmla="*/ 203684 w 3210409"/>
              <a:gd name="connsiteY169" fmla="*/ 1489075 h 1733622"/>
              <a:gd name="connsiteX170" fmla="*/ 186223 w 3210409"/>
              <a:gd name="connsiteY170" fmla="*/ 1501775 h 1733622"/>
              <a:gd name="connsiteX171" fmla="*/ 162409 w 3210409"/>
              <a:gd name="connsiteY171" fmla="*/ 1515269 h 1733622"/>
              <a:gd name="connsiteX172" fmla="*/ 162409 w 3210409"/>
              <a:gd name="connsiteY172" fmla="*/ 1581150 h 1733622"/>
              <a:gd name="connsiteX173" fmla="*/ 127484 w 3210409"/>
              <a:gd name="connsiteY173" fmla="*/ 1562100 h 1733622"/>
              <a:gd name="connsiteX174" fmla="*/ 86209 w 3210409"/>
              <a:gd name="connsiteY174" fmla="*/ 1552575 h 1733622"/>
              <a:gd name="connsiteX175" fmla="*/ 83034 w 3210409"/>
              <a:gd name="connsiteY175" fmla="*/ 1530350 h 1733622"/>
              <a:gd name="connsiteX176" fmla="*/ 73509 w 3210409"/>
              <a:gd name="connsiteY176" fmla="*/ 1473200 h 1733622"/>
              <a:gd name="connsiteX177" fmla="*/ 57634 w 3210409"/>
              <a:gd name="connsiteY177" fmla="*/ 1463675 h 1733622"/>
              <a:gd name="connsiteX178" fmla="*/ 57634 w 3210409"/>
              <a:gd name="connsiteY178" fmla="*/ 1438275 h 1733622"/>
              <a:gd name="connsiteX179" fmla="*/ 76684 w 3210409"/>
              <a:gd name="connsiteY179" fmla="*/ 1397000 h 1733622"/>
              <a:gd name="connsiteX180" fmla="*/ 86209 w 3210409"/>
              <a:gd name="connsiteY180" fmla="*/ 1362075 h 1733622"/>
              <a:gd name="connsiteX181" fmla="*/ 70334 w 3210409"/>
              <a:gd name="connsiteY181" fmla="*/ 1339850 h 1733622"/>
              <a:gd name="connsiteX182" fmla="*/ 41759 w 3210409"/>
              <a:gd name="connsiteY182" fmla="*/ 1323975 h 1733622"/>
              <a:gd name="connsiteX183" fmla="*/ 19534 w 3210409"/>
              <a:gd name="connsiteY183" fmla="*/ 1263650 h 1733622"/>
              <a:gd name="connsiteX184" fmla="*/ 13184 w 3210409"/>
              <a:gd name="connsiteY184" fmla="*/ 1235075 h 1733622"/>
              <a:gd name="connsiteX185" fmla="*/ 484 w 3210409"/>
              <a:gd name="connsiteY185" fmla="*/ 1200150 h 1733622"/>
              <a:gd name="connsiteX186" fmla="*/ 3659 w 3210409"/>
              <a:gd name="connsiteY186" fmla="*/ 1171575 h 1733622"/>
              <a:gd name="connsiteX187" fmla="*/ 13184 w 3210409"/>
              <a:gd name="connsiteY187" fmla="*/ 1155700 h 1733622"/>
              <a:gd name="connsiteX188" fmla="*/ 13184 w 3210409"/>
              <a:gd name="connsiteY188" fmla="*/ 1130300 h 1733622"/>
              <a:gd name="connsiteX189" fmla="*/ 32234 w 3210409"/>
              <a:gd name="connsiteY189" fmla="*/ 1092200 h 1733622"/>
              <a:gd name="connsiteX190" fmla="*/ 25884 w 3210409"/>
              <a:gd name="connsiteY190" fmla="*/ 1057275 h 1733622"/>
              <a:gd name="connsiteX191" fmla="*/ 16359 w 3210409"/>
              <a:gd name="connsiteY191" fmla="*/ 1028700 h 1733622"/>
              <a:gd name="connsiteX192" fmla="*/ 35409 w 3210409"/>
              <a:gd name="connsiteY192" fmla="*/ 1016000 h 1733622"/>
              <a:gd name="connsiteX193" fmla="*/ 67159 w 3210409"/>
              <a:gd name="connsiteY193" fmla="*/ 977900 h 1733622"/>
              <a:gd name="connsiteX194" fmla="*/ 83034 w 3210409"/>
              <a:gd name="connsiteY194" fmla="*/ 965200 h 1733622"/>
              <a:gd name="connsiteX195" fmla="*/ 102084 w 3210409"/>
              <a:gd name="connsiteY195" fmla="*/ 920750 h 1733622"/>
              <a:gd name="connsiteX196" fmla="*/ 111609 w 3210409"/>
              <a:gd name="connsiteY196" fmla="*/ 895350 h 1733622"/>
              <a:gd name="connsiteX197" fmla="*/ 95734 w 3210409"/>
              <a:gd name="connsiteY197" fmla="*/ 796925 h 1733622"/>
              <a:gd name="connsiteX198" fmla="*/ 114784 w 3210409"/>
              <a:gd name="connsiteY198" fmla="*/ 758825 h 1733622"/>
              <a:gd name="connsiteX199" fmla="*/ 137009 w 3210409"/>
              <a:gd name="connsiteY199" fmla="*/ 749300 h 1733622"/>
              <a:gd name="connsiteX200" fmla="*/ 159234 w 3210409"/>
              <a:gd name="connsiteY200" fmla="*/ 752475 h 1733622"/>
              <a:gd name="connsiteX201" fmla="*/ 184634 w 3210409"/>
              <a:gd name="connsiteY201" fmla="*/ 765175 h 1733622"/>
              <a:gd name="connsiteX202" fmla="*/ 203684 w 3210409"/>
              <a:gd name="connsiteY202" fmla="*/ 774700 h 1733622"/>
              <a:gd name="connsiteX203" fmla="*/ 244959 w 3210409"/>
              <a:gd name="connsiteY203" fmla="*/ 774700 h 1733622"/>
              <a:gd name="connsiteX204" fmla="*/ 273534 w 3210409"/>
              <a:gd name="connsiteY204" fmla="*/ 771525 h 1733622"/>
              <a:gd name="connsiteX205" fmla="*/ 273534 w 3210409"/>
              <a:gd name="connsiteY205" fmla="*/ 749300 h 1733622"/>
              <a:gd name="connsiteX206" fmla="*/ 260834 w 3210409"/>
              <a:gd name="connsiteY206" fmla="*/ 736600 h 1733622"/>
              <a:gd name="connsiteX207" fmla="*/ 279884 w 3210409"/>
              <a:gd name="connsiteY207" fmla="*/ 717550 h 1733622"/>
              <a:gd name="connsiteX208" fmla="*/ 314809 w 3210409"/>
              <a:gd name="connsiteY208" fmla="*/ 704850 h 1733622"/>
              <a:gd name="connsiteX209" fmla="*/ 327509 w 3210409"/>
              <a:gd name="connsiteY209" fmla="*/ 695325 h 1733622"/>
              <a:gd name="connsiteX210" fmla="*/ 340209 w 3210409"/>
              <a:gd name="connsiteY210" fmla="*/ 676275 h 1733622"/>
              <a:gd name="connsiteX211" fmla="*/ 343384 w 3210409"/>
              <a:gd name="connsiteY211" fmla="*/ 631825 h 1733622"/>
              <a:gd name="connsiteX212" fmla="*/ 333859 w 3210409"/>
              <a:gd name="connsiteY212" fmla="*/ 619125 h 1733622"/>
              <a:gd name="connsiteX213" fmla="*/ 311634 w 3210409"/>
              <a:gd name="connsiteY213" fmla="*/ 600075 h 1733622"/>
              <a:gd name="connsiteX214" fmla="*/ 308459 w 3210409"/>
              <a:gd name="connsiteY214" fmla="*/ 571500 h 1733622"/>
              <a:gd name="connsiteX215" fmla="*/ 327509 w 3210409"/>
              <a:gd name="connsiteY215" fmla="*/ 549275 h 1733622"/>
              <a:gd name="connsiteX216" fmla="*/ 359259 w 3210409"/>
              <a:gd name="connsiteY216" fmla="*/ 549275 h 1733622"/>
              <a:gd name="connsiteX217" fmla="*/ 365609 w 3210409"/>
              <a:gd name="connsiteY217" fmla="*/ 498475 h 1733622"/>
              <a:gd name="connsiteX218" fmla="*/ 384659 w 3210409"/>
              <a:gd name="connsiteY218" fmla="*/ 466725 h 1733622"/>
              <a:gd name="connsiteX219" fmla="*/ 394184 w 3210409"/>
              <a:gd name="connsiteY219" fmla="*/ 438150 h 1733622"/>
              <a:gd name="connsiteX220" fmla="*/ 413234 w 3210409"/>
              <a:gd name="connsiteY220" fmla="*/ 425450 h 1733622"/>
              <a:gd name="connsiteX221" fmla="*/ 403709 w 3210409"/>
              <a:gd name="connsiteY221" fmla="*/ 400050 h 1733622"/>
              <a:gd name="connsiteX222" fmla="*/ 384659 w 3210409"/>
              <a:gd name="connsiteY222" fmla="*/ 387350 h 1733622"/>
              <a:gd name="connsiteX223" fmla="*/ 410059 w 3210409"/>
              <a:gd name="connsiteY223" fmla="*/ 371475 h 1733622"/>
              <a:gd name="connsiteX224" fmla="*/ 410059 w 3210409"/>
              <a:gd name="connsiteY224" fmla="*/ 342900 h 1733622"/>
              <a:gd name="connsiteX0" fmla="*/ 2934184 w 3210409"/>
              <a:gd name="connsiteY0" fmla="*/ 0 h 1733622"/>
              <a:gd name="connsiteX1" fmla="*/ 2975459 w 3210409"/>
              <a:gd name="connsiteY1" fmla="*/ 33337 h 1733622"/>
              <a:gd name="connsiteX2" fmla="*/ 3016734 w 3210409"/>
              <a:gd name="connsiteY2" fmla="*/ 107950 h 1733622"/>
              <a:gd name="connsiteX3" fmla="*/ 3087378 w 3210409"/>
              <a:gd name="connsiteY3" fmla="*/ 118269 h 1733622"/>
              <a:gd name="connsiteX4" fmla="*/ 3134209 w 3210409"/>
              <a:gd name="connsiteY4" fmla="*/ 152400 h 1733622"/>
              <a:gd name="connsiteX5" fmla="*/ 3178659 w 3210409"/>
              <a:gd name="connsiteY5" fmla="*/ 184150 h 1733622"/>
              <a:gd name="connsiteX6" fmla="*/ 3200884 w 3210409"/>
              <a:gd name="connsiteY6" fmla="*/ 215900 h 1733622"/>
              <a:gd name="connsiteX7" fmla="*/ 3194534 w 3210409"/>
              <a:gd name="connsiteY7" fmla="*/ 251619 h 1733622"/>
              <a:gd name="connsiteX8" fmla="*/ 3210409 w 3210409"/>
              <a:gd name="connsiteY8" fmla="*/ 301625 h 1733622"/>
              <a:gd name="connsiteX9" fmla="*/ 3194534 w 3210409"/>
              <a:gd name="connsiteY9" fmla="*/ 333375 h 1733622"/>
              <a:gd name="connsiteX10" fmla="*/ 3191359 w 3210409"/>
              <a:gd name="connsiteY10" fmla="*/ 374650 h 1733622"/>
              <a:gd name="connsiteX11" fmla="*/ 3207234 w 3210409"/>
              <a:gd name="connsiteY11" fmla="*/ 396875 h 1733622"/>
              <a:gd name="connsiteX12" fmla="*/ 3185803 w 3210409"/>
              <a:gd name="connsiteY12" fmla="*/ 440531 h 1733622"/>
              <a:gd name="connsiteX13" fmla="*/ 3178659 w 3210409"/>
              <a:gd name="connsiteY13" fmla="*/ 460375 h 1733622"/>
              <a:gd name="connsiteX14" fmla="*/ 3191359 w 3210409"/>
              <a:gd name="connsiteY14" fmla="*/ 527050 h 1733622"/>
              <a:gd name="connsiteX15" fmla="*/ 3184215 w 3210409"/>
              <a:gd name="connsiteY15" fmla="*/ 554831 h 1733622"/>
              <a:gd name="connsiteX16" fmla="*/ 3157228 w 3210409"/>
              <a:gd name="connsiteY16" fmla="*/ 578644 h 1733622"/>
              <a:gd name="connsiteX17" fmla="*/ 3123891 w 3210409"/>
              <a:gd name="connsiteY17" fmla="*/ 596107 h 1733622"/>
              <a:gd name="connsiteX18" fmla="*/ 3083409 w 3210409"/>
              <a:gd name="connsiteY18" fmla="*/ 609600 h 1733622"/>
              <a:gd name="connsiteX19" fmla="*/ 3064359 w 3210409"/>
              <a:gd name="connsiteY19" fmla="*/ 638175 h 1733622"/>
              <a:gd name="connsiteX20" fmla="*/ 3023084 w 3210409"/>
              <a:gd name="connsiteY20" fmla="*/ 676275 h 1733622"/>
              <a:gd name="connsiteX21" fmla="*/ 2994509 w 3210409"/>
              <a:gd name="connsiteY21" fmla="*/ 682625 h 1733622"/>
              <a:gd name="connsiteX22" fmla="*/ 2937359 w 3210409"/>
              <a:gd name="connsiteY22" fmla="*/ 673100 h 1733622"/>
              <a:gd name="connsiteX23" fmla="*/ 2896085 w 3210409"/>
              <a:gd name="connsiteY23" fmla="*/ 680244 h 1733622"/>
              <a:gd name="connsiteX24" fmla="*/ 2877034 w 3210409"/>
              <a:gd name="connsiteY24" fmla="*/ 701675 h 1733622"/>
              <a:gd name="connsiteX25" fmla="*/ 2823059 w 3210409"/>
              <a:gd name="connsiteY25" fmla="*/ 730250 h 1733622"/>
              <a:gd name="connsiteX26" fmla="*/ 2788134 w 3210409"/>
              <a:gd name="connsiteY26" fmla="*/ 746125 h 1733622"/>
              <a:gd name="connsiteX27" fmla="*/ 2756384 w 3210409"/>
              <a:gd name="connsiteY27" fmla="*/ 727075 h 1733622"/>
              <a:gd name="connsiteX28" fmla="*/ 2737334 w 3210409"/>
              <a:gd name="connsiteY28" fmla="*/ 749300 h 1733622"/>
              <a:gd name="connsiteX29" fmla="*/ 2708759 w 3210409"/>
              <a:gd name="connsiteY29" fmla="*/ 774700 h 1733622"/>
              <a:gd name="connsiteX30" fmla="*/ 2680184 w 3210409"/>
              <a:gd name="connsiteY30" fmla="*/ 758825 h 1733622"/>
              <a:gd name="connsiteX31" fmla="*/ 2661134 w 3210409"/>
              <a:gd name="connsiteY31" fmla="*/ 787400 h 1733622"/>
              <a:gd name="connsiteX32" fmla="*/ 2629384 w 3210409"/>
              <a:gd name="connsiteY32" fmla="*/ 784225 h 1733622"/>
              <a:gd name="connsiteX33" fmla="*/ 2629384 w 3210409"/>
              <a:gd name="connsiteY33" fmla="*/ 771525 h 1733622"/>
              <a:gd name="connsiteX34" fmla="*/ 2600809 w 3210409"/>
              <a:gd name="connsiteY34" fmla="*/ 771525 h 1733622"/>
              <a:gd name="connsiteX35" fmla="*/ 2581759 w 3210409"/>
              <a:gd name="connsiteY35" fmla="*/ 762000 h 1733622"/>
              <a:gd name="connsiteX36" fmla="*/ 2559534 w 3210409"/>
              <a:gd name="connsiteY36" fmla="*/ 768350 h 1733622"/>
              <a:gd name="connsiteX37" fmla="*/ 2492859 w 3210409"/>
              <a:gd name="connsiteY37" fmla="*/ 803275 h 1733622"/>
              <a:gd name="connsiteX38" fmla="*/ 2472223 w 3210409"/>
              <a:gd name="connsiteY38" fmla="*/ 813594 h 1733622"/>
              <a:gd name="connsiteX39" fmla="*/ 2470634 w 3210409"/>
              <a:gd name="connsiteY39" fmla="*/ 841375 h 1733622"/>
              <a:gd name="connsiteX40" fmla="*/ 2432534 w 3210409"/>
              <a:gd name="connsiteY40" fmla="*/ 863600 h 1733622"/>
              <a:gd name="connsiteX41" fmla="*/ 2413484 w 3210409"/>
              <a:gd name="connsiteY41" fmla="*/ 879475 h 1733622"/>
              <a:gd name="connsiteX42" fmla="*/ 2410309 w 3210409"/>
              <a:gd name="connsiteY42" fmla="*/ 904875 h 1733622"/>
              <a:gd name="connsiteX43" fmla="*/ 2365859 w 3210409"/>
              <a:gd name="connsiteY43" fmla="*/ 908050 h 1733622"/>
              <a:gd name="connsiteX44" fmla="*/ 2362684 w 3210409"/>
              <a:gd name="connsiteY44" fmla="*/ 946150 h 1733622"/>
              <a:gd name="connsiteX45" fmla="*/ 2349984 w 3210409"/>
              <a:gd name="connsiteY45" fmla="*/ 971550 h 1733622"/>
              <a:gd name="connsiteX46" fmla="*/ 2330934 w 3210409"/>
              <a:gd name="connsiteY46" fmla="*/ 981075 h 1733622"/>
              <a:gd name="connsiteX47" fmla="*/ 2296009 w 3210409"/>
              <a:gd name="connsiteY47" fmla="*/ 981075 h 1733622"/>
              <a:gd name="connsiteX48" fmla="*/ 2286484 w 3210409"/>
              <a:gd name="connsiteY48" fmla="*/ 1012825 h 1733622"/>
              <a:gd name="connsiteX49" fmla="*/ 2267434 w 3210409"/>
              <a:gd name="connsiteY49" fmla="*/ 1031875 h 1733622"/>
              <a:gd name="connsiteX50" fmla="*/ 2238859 w 3210409"/>
              <a:gd name="connsiteY50" fmla="*/ 1050925 h 1733622"/>
              <a:gd name="connsiteX51" fmla="*/ 2238859 w 3210409"/>
              <a:gd name="connsiteY51" fmla="*/ 1069975 h 1733622"/>
              <a:gd name="connsiteX52" fmla="*/ 2287278 w 3210409"/>
              <a:gd name="connsiteY52" fmla="*/ 1117600 h 1733622"/>
              <a:gd name="connsiteX53" fmla="*/ 2305534 w 3210409"/>
              <a:gd name="connsiteY53" fmla="*/ 1165225 h 1733622"/>
              <a:gd name="connsiteX54" fmla="*/ 2311884 w 3210409"/>
              <a:gd name="connsiteY54" fmla="*/ 1187450 h 1733622"/>
              <a:gd name="connsiteX55" fmla="*/ 2302359 w 3210409"/>
              <a:gd name="connsiteY55" fmla="*/ 1193800 h 1733622"/>
              <a:gd name="connsiteX56" fmla="*/ 2334109 w 3210409"/>
              <a:gd name="connsiteY56" fmla="*/ 1209675 h 1733622"/>
              <a:gd name="connsiteX57" fmla="*/ 2355540 w 3210409"/>
              <a:gd name="connsiteY57" fmla="*/ 1285875 h 1733622"/>
              <a:gd name="connsiteX58" fmla="*/ 2362685 w 3210409"/>
              <a:gd name="connsiteY58" fmla="*/ 1323181 h 1733622"/>
              <a:gd name="connsiteX59" fmla="*/ 2359509 w 3210409"/>
              <a:gd name="connsiteY59" fmla="*/ 1350168 h 1733622"/>
              <a:gd name="connsiteX60" fmla="*/ 2388084 w 3210409"/>
              <a:gd name="connsiteY60" fmla="*/ 1364457 h 1733622"/>
              <a:gd name="connsiteX61" fmla="*/ 2423009 w 3210409"/>
              <a:gd name="connsiteY61" fmla="*/ 1406525 h 1733622"/>
              <a:gd name="connsiteX62" fmla="*/ 2436503 w 3210409"/>
              <a:gd name="connsiteY62" fmla="*/ 1435100 h 1733622"/>
              <a:gd name="connsiteX63" fmla="*/ 2492859 w 3210409"/>
              <a:gd name="connsiteY63" fmla="*/ 1473200 h 1733622"/>
              <a:gd name="connsiteX64" fmla="*/ 2508734 w 3210409"/>
              <a:gd name="connsiteY64" fmla="*/ 1506537 h 1733622"/>
              <a:gd name="connsiteX65" fmla="*/ 2496034 w 3210409"/>
              <a:gd name="connsiteY65" fmla="*/ 1562100 h 1733622"/>
              <a:gd name="connsiteX66" fmla="*/ 2522229 w 3210409"/>
              <a:gd name="connsiteY66" fmla="*/ 1566069 h 1733622"/>
              <a:gd name="connsiteX67" fmla="*/ 2542865 w 3210409"/>
              <a:gd name="connsiteY67" fmla="*/ 1601787 h 1733622"/>
              <a:gd name="connsiteX68" fmla="*/ 2550804 w 3210409"/>
              <a:gd name="connsiteY68" fmla="*/ 1680369 h 1733622"/>
              <a:gd name="connsiteX69" fmla="*/ 2488096 w 3210409"/>
              <a:gd name="connsiteY69" fmla="*/ 1715294 h 1733622"/>
              <a:gd name="connsiteX70" fmla="*/ 2467460 w 3210409"/>
              <a:gd name="connsiteY70" fmla="*/ 1723232 h 1733622"/>
              <a:gd name="connsiteX71" fmla="*/ 2457934 w 3210409"/>
              <a:gd name="connsiteY71" fmla="*/ 1733550 h 1733622"/>
              <a:gd name="connsiteX72" fmla="*/ 2378559 w 3210409"/>
              <a:gd name="connsiteY72" fmla="*/ 1717675 h 1733622"/>
              <a:gd name="connsiteX73" fmla="*/ 2318234 w 3210409"/>
              <a:gd name="connsiteY73" fmla="*/ 1711325 h 1733622"/>
              <a:gd name="connsiteX74" fmla="*/ 2305534 w 3210409"/>
              <a:gd name="connsiteY74" fmla="*/ 1730375 h 1733622"/>
              <a:gd name="connsiteX75" fmla="*/ 2286485 w 3210409"/>
              <a:gd name="connsiteY75" fmla="*/ 1711326 h 1733622"/>
              <a:gd name="connsiteX76" fmla="*/ 2264259 w 3210409"/>
              <a:gd name="connsiteY76" fmla="*/ 1708150 h 1733622"/>
              <a:gd name="connsiteX77" fmla="*/ 2226159 w 3210409"/>
              <a:gd name="connsiteY77" fmla="*/ 1685925 h 1733622"/>
              <a:gd name="connsiteX78" fmla="*/ 2231716 w 3210409"/>
              <a:gd name="connsiteY78" fmla="*/ 1668463 h 1733622"/>
              <a:gd name="connsiteX79" fmla="*/ 2207109 w 3210409"/>
              <a:gd name="connsiteY79" fmla="*/ 1657350 h 1733622"/>
              <a:gd name="connsiteX80" fmla="*/ 2188059 w 3210409"/>
              <a:gd name="connsiteY80" fmla="*/ 1647825 h 1733622"/>
              <a:gd name="connsiteX81" fmla="*/ 2194409 w 3210409"/>
              <a:gd name="connsiteY81" fmla="*/ 1631950 h 1733622"/>
              <a:gd name="connsiteX82" fmla="*/ 2213459 w 3210409"/>
              <a:gd name="connsiteY82" fmla="*/ 1616075 h 1733622"/>
              <a:gd name="connsiteX83" fmla="*/ 2194409 w 3210409"/>
              <a:gd name="connsiteY83" fmla="*/ 1606550 h 1733622"/>
              <a:gd name="connsiteX84" fmla="*/ 2200759 w 3210409"/>
              <a:gd name="connsiteY84" fmla="*/ 1593850 h 1733622"/>
              <a:gd name="connsiteX85" fmla="*/ 2169009 w 3210409"/>
              <a:gd name="connsiteY85" fmla="*/ 1587500 h 1733622"/>
              <a:gd name="connsiteX86" fmla="*/ 2134084 w 3210409"/>
              <a:gd name="connsiteY86" fmla="*/ 1562100 h 1733622"/>
              <a:gd name="connsiteX87" fmla="*/ 2073759 w 3210409"/>
              <a:gd name="connsiteY87" fmla="*/ 1527175 h 1733622"/>
              <a:gd name="connsiteX88" fmla="*/ 2054709 w 3210409"/>
              <a:gd name="connsiteY88" fmla="*/ 1527175 h 1733622"/>
              <a:gd name="connsiteX89" fmla="*/ 2080903 w 3210409"/>
              <a:gd name="connsiteY89" fmla="*/ 1579563 h 1733622"/>
              <a:gd name="connsiteX90" fmla="*/ 2042009 w 3210409"/>
              <a:gd name="connsiteY90" fmla="*/ 1593850 h 1733622"/>
              <a:gd name="connsiteX91" fmla="*/ 2029309 w 3210409"/>
              <a:gd name="connsiteY91" fmla="*/ 1616075 h 1733622"/>
              <a:gd name="connsiteX92" fmla="*/ 2007084 w 3210409"/>
              <a:gd name="connsiteY92" fmla="*/ 1612900 h 1733622"/>
              <a:gd name="connsiteX93" fmla="*/ 1978509 w 3210409"/>
              <a:gd name="connsiteY93" fmla="*/ 1571625 h 1733622"/>
              <a:gd name="connsiteX94" fmla="*/ 1962634 w 3210409"/>
              <a:gd name="connsiteY94" fmla="*/ 1536700 h 1733622"/>
              <a:gd name="connsiteX95" fmla="*/ 1918184 w 3210409"/>
              <a:gd name="connsiteY95" fmla="*/ 1517650 h 1733622"/>
              <a:gd name="connsiteX96" fmla="*/ 1918184 w 3210409"/>
              <a:gd name="connsiteY96" fmla="*/ 1501775 h 1733622"/>
              <a:gd name="connsiteX97" fmla="*/ 1949141 w 3210409"/>
              <a:gd name="connsiteY97" fmla="*/ 1470025 h 1733622"/>
              <a:gd name="connsiteX98" fmla="*/ 1943584 w 3210409"/>
              <a:gd name="connsiteY98" fmla="*/ 1425575 h 1733622"/>
              <a:gd name="connsiteX99" fmla="*/ 1921359 w 3210409"/>
              <a:gd name="connsiteY99" fmla="*/ 1425575 h 1733622"/>
              <a:gd name="connsiteX100" fmla="*/ 1905484 w 3210409"/>
              <a:gd name="connsiteY100" fmla="*/ 1435100 h 1733622"/>
              <a:gd name="connsiteX101" fmla="*/ 1867384 w 3210409"/>
              <a:gd name="connsiteY101" fmla="*/ 1412875 h 1733622"/>
              <a:gd name="connsiteX102" fmla="*/ 1829284 w 3210409"/>
              <a:gd name="connsiteY102" fmla="*/ 1384300 h 1733622"/>
              <a:gd name="connsiteX103" fmla="*/ 1813409 w 3210409"/>
              <a:gd name="connsiteY103" fmla="*/ 1377950 h 1733622"/>
              <a:gd name="connsiteX104" fmla="*/ 1781659 w 3210409"/>
              <a:gd name="connsiteY104" fmla="*/ 1365250 h 1733622"/>
              <a:gd name="connsiteX105" fmla="*/ 1749115 w 3210409"/>
              <a:gd name="connsiteY105" fmla="*/ 1346994 h 1733622"/>
              <a:gd name="connsiteX106" fmla="*/ 1717366 w 3210409"/>
              <a:gd name="connsiteY106" fmla="*/ 1320800 h 1733622"/>
              <a:gd name="connsiteX107" fmla="*/ 1695934 w 3210409"/>
              <a:gd name="connsiteY107" fmla="*/ 1336675 h 1733622"/>
              <a:gd name="connsiteX108" fmla="*/ 1680059 w 3210409"/>
              <a:gd name="connsiteY108" fmla="*/ 1343025 h 1733622"/>
              <a:gd name="connsiteX109" fmla="*/ 1645134 w 3210409"/>
              <a:gd name="connsiteY109" fmla="*/ 1343025 h 1733622"/>
              <a:gd name="connsiteX110" fmla="*/ 1622909 w 3210409"/>
              <a:gd name="connsiteY110" fmla="*/ 1314450 h 1733622"/>
              <a:gd name="connsiteX111" fmla="*/ 1598304 w 3210409"/>
              <a:gd name="connsiteY111" fmla="*/ 1294606 h 1733622"/>
              <a:gd name="connsiteX112" fmla="*/ 1578459 w 3210409"/>
              <a:gd name="connsiteY112" fmla="*/ 1295400 h 1733622"/>
              <a:gd name="connsiteX113" fmla="*/ 1562584 w 3210409"/>
              <a:gd name="connsiteY113" fmla="*/ 1301750 h 1733622"/>
              <a:gd name="connsiteX114" fmla="*/ 1578459 w 3210409"/>
              <a:gd name="connsiteY114" fmla="*/ 1330325 h 1733622"/>
              <a:gd name="connsiteX115" fmla="*/ 1553059 w 3210409"/>
              <a:gd name="connsiteY115" fmla="*/ 1333500 h 1733622"/>
              <a:gd name="connsiteX116" fmla="*/ 1486384 w 3210409"/>
              <a:gd name="connsiteY116" fmla="*/ 1352550 h 1733622"/>
              <a:gd name="connsiteX117" fmla="*/ 1435584 w 3210409"/>
              <a:gd name="connsiteY117" fmla="*/ 1355725 h 1733622"/>
              <a:gd name="connsiteX118" fmla="*/ 1410184 w 3210409"/>
              <a:gd name="connsiteY118" fmla="*/ 1393825 h 1733622"/>
              <a:gd name="connsiteX119" fmla="*/ 1386373 w 3210409"/>
              <a:gd name="connsiteY119" fmla="*/ 1392238 h 1733622"/>
              <a:gd name="connsiteX120" fmla="*/ 1372084 w 3210409"/>
              <a:gd name="connsiteY120" fmla="*/ 1406525 h 1733622"/>
              <a:gd name="connsiteX121" fmla="*/ 1359384 w 3210409"/>
              <a:gd name="connsiteY121" fmla="*/ 1387475 h 1733622"/>
              <a:gd name="connsiteX122" fmla="*/ 1319698 w 3210409"/>
              <a:gd name="connsiteY122" fmla="*/ 1404144 h 1733622"/>
              <a:gd name="connsiteX123" fmla="*/ 1254609 w 3210409"/>
              <a:gd name="connsiteY123" fmla="*/ 1419225 h 1733622"/>
              <a:gd name="connsiteX124" fmla="*/ 1200635 w 3210409"/>
              <a:gd name="connsiteY124" fmla="*/ 1425575 h 1733622"/>
              <a:gd name="connsiteX125" fmla="*/ 1165709 w 3210409"/>
              <a:gd name="connsiteY125" fmla="*/ 1450975 h 1733622"/>
              <a:gd name="connsiteX126" fmla="*/ 1153009 w 3210409"/>
              <a:gd name="connsiteY126" fmla="*/ 1492250 h 1733622"/>
              <a:gd name="connsiteX127" fmla="*/ 1127609 w 3210409"/>
              <a:gd name="connsiteY127" fmla="*/ 1460500 h 1733622"/>
              <a:gd name="connsiteX128" fmla="*/ 1114909 w 3210409"/>
              <a:gd name="connsiteY128" fmla="*/ 1438275 h 1733622"/>
              <a:gd name="connsiteX129" fmla="*/ 1102209 w 3210409"/>
              <a:gd name="connsiteY129" fmla="*/ 1425575 h 1733622"/>
              <a:gd name="connsiteX130" fmla="*/ 1076809 w 3210409"/>
              <a:gd name="connsiteY130" fmla="*/ 1428750 h 1733622"/>
              <a:gd name="connsiteX131" fmla="*/ 1054584 w 3210409"/>
              <a:gd name="connsiteY131" fmla="*/ 1428750 h 1733622"/>
              <a:gd name="connsiteX132" fmla="*/ 1032359 w 3210409"/>
              <a:gd name="connsiteY132" fmla="*/ 1400175 h 1733622"/>
              <a:gd name="connsiteX133" fmla="*/ 1003784 w 3210409"/>
              <a:gd name="connsiteY133" fmla="*/ 1401763 h 1733622"/>
              <a:gd name="connsiteX134" fmla="*/ 990290 w 3210409"/>
              <a:gd name="connsiteY134" fmla="*/ 1417638 h 1733622"/>
              <a:gd name="connsiteX135" fmla="*/ 965684 w 3210409"/>
              <a:gd name="connsiteY135" fmla="*/ 1422400 h 1733622"/>
              <a:gd name="connsiteX136" fmla="*/ 959334 w 3210409"/>
              <a:gd name="connsiteY136" fmla="*/ 1457325 h 1733622"/>
              <a:gd name="connsiteX137" fmla="*/ 933934 w 3210409"/>
              <a:gd name="connsiteY137" fmla="*/ 1476375 h 1733622"/>
              <a:gd name="connsiteX138" fmla="*/ 908534 w 3210409"/>
              <a:gd name="connsiteY138" fmla="*/ 1485900 h 1733622"/>
              <a:gd name="connsiteX139" fmla="*/ 895834 w 3210409"/>
              <a:gd name="connsiteY139" fmla="*/ 1498600 h 1733622"/>
              <a:gd name="connsiteX140" fmla="*/ 883134 w 3210409"/>
              <a:gd name="connsiteY140" fmla="*/ 1485900 h 1733622"/>
              <a:gd name="connsiteX141" fmla="*/ 879959 w 3210409"/>
              <a:gd name="connsiteY141" fmla="*/ 1466850 h 1733622"/>
              <a:gd name="connsiteX142" fmla="*/ 851384 w 3210409"/>
              <a:gd name="connsiteY142" fmla="*/ 1466850 h 1733622"/>
              <a:gd name="connsiteX143" fmla="*/ 848209 w 3210409"/>
              <a:gd name="connsiteY143" fmla="*/ 1438275 h 1733622"/>
              <a:gd name="connsiteX144" fmla="*/ 822809 w 3210409"/>
              <a:gd name="connsiteY144" fmla="*/ 1416050 h 1733622"/>
              <a:gd name="connsiteX145" fmla="*/ 797409 w 3210409"/>
              <a:gd name="connsiteY145" fmla="*/ 1371600 h 1733622"/>
              <a:gd name="connsiteX146" fmla="*/ 787884 w 3210409"/>
              <a:gd name="connsiteY146" fmla="*/ 1349375 h 1733622"/>
              <a:gd name="connsiteX147" fmla="*/ 764866 w 3210409"/>
              <a:gd name="connsiteY147" fmla="*/ 1346994 h 1733622"/>
              <a:gd name="connsiteX148" fmla="*/ 749784 w 3210409"/>
              <a:gd name="connsiteY148" fmla="*/ 1358900 h 1733622"/>
              <a:gd name="connsiteX149" fmla="*/ 717241 w 3210409"/>
              <a:gd name="connsiteY149" fmla="*/ 1377950 h 1733622"/>
              <a:gd name="connsiteX150" fmla="*/ 708509 w 3210409"/>
              <a:gd name="connsiteY150" fmla="*/ 1397000 h 1733622"/>
              <a:gd name="connsiteX151" fmla="*/ 676759 w 3210409"/>
              <a:gd name="connsiteY151" fmla="*/ 1403350 h 1733622"/>
              <a:gd name="connsiteX152" fmla="*/ 641041 w 3210409"/>
              <a:gd name="connsiteY152" fmla="*/ 1401763 h 1733622"/>
              <a:gd name="connsiteX153" fmla="*/ 625959 w 3210409"/>
              <a:gd name="connsiteY153" fmla="*/ 1412875 h 1733622"/>
              <a:gd name="connsiteX154" fmla="*/ 645009 w 3210409"/>
              <a:gd name="connsiteY154" fmla="*/ 1425575 h 1733622"/>
              <a:gd name="connsiteX155" fmla="*/ 670409 w 3210409"/>
              <a:gd name="connsiteY155" fmla="*/ 1441450 h 1733622"/>
              <a:gd name="connsiteX156" fmla="*/ 640247 w 3210409"/>
              <a:gd name="connsiteY156" fmla="*/ 1443831 h 1733622"/>
              <a:gd name="connsiteX157" fmla="*/ 616434 w 3210409"/>
              <a:gd name="connsiteY157" fmla="*/ 1438275 h 1733622"/>
              <a:gd name="connsiteX158" fmla="*/ 591034 w 3210409"/>
              <a:gd name="connsiteY158" fmla="*/ 1431925 h 1733622"/>
              <a:gd name="connsiteX159" fmla="*/ 559284 w 3210409"/>
              <a:gd name="connsiteY159" fmla="*/ 1435100 h 1733622"/>
              <a:gd name="connsiteX160" fmla="*/ 556109 w 3210409"/>
              <a:gd name="connsiteY160" fmla="*/ 1419225 h 1733622"/>
              <a:gd name="connsiteX161" fmla="*/ 514834 w 3210409"/>
              <a:gd name="connsiteY161" fmla="*/ 1422400 h 1733622"/>
              <a:gd name="connsiteX162" fmla="*/ 483084 w 3210409"/>
              <a:gd name="connsiteY162" fmla="*/ 1431925 h 1733622"/>
              <a:gd name="connsiteX163" fmla="*/ 457684 w 3210409"/>
              <a:gd name="connsiteY163" fmla="*/ 1431925 h 1733622"/>
              <a:gd name="connsiteX164" fmla="*/ 425934 w 3210409"/>
              <a:gd name="connsiteY164" fmla="*/ 1431925 h 1733622"/>
              <a:gd name="connsiteX165" fmla="*/ 381484 w 3210409"/>
              <a:gd name="connsiteY165" fmla="*/ 1419225 h 1733622"/>
              <a:gd name="connsiteX166" fmla="*/ 343384 w 3210409"/>
              <a:gd name="connsiteY166" fmla="*/ 1428750 h 1733622"/>
              <a:gd name="connsiteX167" fmla="*/ 295759 w 3210409"/>
              <a:gd name="connsiteY167" fmla="*/ 1450975 h 1733622"/>
              <a:gd name="connsiteX168" fmla="*/ 237815 w 3210409"/>
              <a:gd name="connsiteY168" fmla="*/ 1464469 h 1733622"/>
              <a:gd name="connsiteX169" fmla="*/ 203684 w 3210409"/>
              <a:gd name="connsiteY169" fmla="*/ 1489075 h 1733622"/>
              <a:gd name="connsiteX170" fmla="*/ 186223 w 3210409"/>
              <a:gd name="connsiteY170" fmla="*/ 1501775 h 1733622"/>
              <a:gd name="connsiteX171" fmla="*/ 162409 w 3210409"/>
              <a:gd name="connsiteY171" fmla="*/ 1515269 h 1733622"/>
              <a:gd name="connsiteX172" fmla="*/ 162409 w 3210409"/>
              <a:gd name="connsiteY172" fmla="*/ 1581150 h 1733622"/>
              <a:gd name="connsiteX173" fmla="*/ 127484 w 3210409"/>
              <a:gd name="connsiteY173" fmla="*/ 1562100 h 1733622"/>
              <a:gd name="connsiteX174" fmla="*/ 86209 w 3210409"/>
              <a:gd name="connsiteY174" fmla="*/ 1552575 h 1733622"/>
              <a:gd name="connsiteX175" fmla="*/ 83034 w 3210409"/>
              <a:gd name="connsiteY175" fmla="*/ 1530350 h 1733622"/>
              <a:gd name="connsiteX176" fmla="*/ 73509 w 3210409"/>
              <a:gd name="connsiteY176" fmla="*/ 1473200 h 1733622"/>
              <a:gd name="connsiteX177" fmla="*/ 57634 w 3210409"/>
              <a:gd name="connsiteY177" fmla="*/ 1463675 h 1733622"/>
              <a:gd name="connsiteX178" fmla="*/ 57634 w 3210409"/>
              <a:gd name="connsiteY178" fmla="*/ 1438275 h 1733622"/>
              <a:gd name="connsiteX179" fmla="*/ 76684 w 3210409"/>
              <a:gd name="connsiteY179" fmla="*/ 1397000 h 1733622"/>
              <a:gd name="connsiteX180" fmla="*/ 86209 w 3210409"/>
              <a:gd name="connsiteY180" fmla="*/ 1362075 h 1733622"/>
              <a:gd name="connsiteX181" fmla="*/ 70334 w 3210409"/>
              <a:gd name="connsiteY181" fmla="*/ 1339850 h 1733622"/>
              <a:gd name="connsiteX182" fmla="*/ 41759 w 3210409"/>
              <a:gd name="connsiteY182" fmla="*/ 1323975 h 1733622"/>
              <a:gd name="connsiteX183" fmla="*/ 19534 w 3210409"/>
              <a:gd name="connsiteY183" fmla="*/ 1263650 h 1733622"/>
              <a:gd name="connsiteX184" fmla="*/ 13184 w 3210409"/>
              <a:gd name="connsiteY184" fmla="*/ 1235075 h 1733622"/>
              <a:gd name="connsiteX185" fmla="*/ 484 w 3210409"/>
              <a:gd name="connsiteY185" fmla="*/ 1200150 h 1733622"/>
              <a:gd name="connsiteX186" fmla="*/ 3659 w 3210409"/>
              <a:gd name="connsiteY186" fmla="*/ 1171575 h 1733622"/>
              <a:gd name="connsiteX187" fmla="*/ 13184 w 3210409"/>
              <a:gd name="connsiteY187" fmla="*/ 1155700 h 1733622"/>
              <a:gd name="connsiteX188" fmla="*/ 13184 w 3210409"/>
              <a:gd name="connsiteY188" fmla="*/ 1130300 h 1733622"/>
              <a:gd name="connsiteX189" fmla="*/ 32234 w 3210409"/>
              <a:gd name="connsiteY189" fmla="*/ 1092200 h 1733622"/>
              <a:gd name="connsiteX190" fmla="*/ 25884 w 3210409"/>
              <a:gd name="connsiteY190" fmla="*/ 1057275 h 1733622"/>
              <a:gd name="connsiteX191" fmla="*/ 16359 w 3210409"/>
              <a:gd name="connsiteY191" fmla="*/ 1028700 h 1733622"/>
              <a:gd name="connsiteX192" fmla="*/ 35409 w 3210409"/>
              <a:gd name="connsiteY192" fmla="*/ 1016000 h 1733622"/>
              <a:gd name="connsiteX193" fmla="*/ 67159 w 3210409"/>
              <a:gd name="connsiteY193" fmla="*/ 977900 h 1733622"/>
              <a:gd name="connsiteX194" fmla="*/ 83034 w 3210409"/>
              <a:gd name="connsiteY194" fmla="*/ 965200 h 1733622"/>
              <a:gd name="connsiteX195" fmla="*/ 102084 w 3210409"/>
              <a:gd name="connsiteY195" fmla="*/ 920750 h 1733622"/>
              <a:gd name="connsiteX196" fmla="*/ 111609 w 3210409"/>
              <a:gd name="connsiteY196" fmla="*/ 895350 h 1733622"/>
              <a:gd name="connsiteX197" fmla="*/ 95734 w 3210409"/>
              <a:gd name="connsiteY197" fmla="*/ 796925 h 1733622"/>
              <a:gd name="connsiteX198" fmla="*/ 114784 w 3210409"/>
              <a:gd name="connsiteY198" fmla="*/ 758825 h 1733622"/>
              <a:gd name="connsiteX199" fmla="*/ 137009 w 3210409"/>
              <a:gd name="connsiteY199" fmla="*/ 749300 h 1733622"/>
              <a:gd name="connsiteX200" fmla="*/ 159234 w 3210409"/>
              <a:gd name="connsiteY200" fmla="*/ 752475 h 1733622"/>
              <a:gd name="connsiteX201" fmla="*/ 184634 w 3210409"/>
              <a:gd name="connsiteY201" fmla="*/ 765175 h 1733622"/>
              <a:gd name="connsiteX202" fmla="*/ 203684 w 3210409"/>
              <a:gd name="connsiteY202" fmla="*/ 774700 h 1733622"/>
              <a:gd name="connsiteX203" fmla="*/ 244959 w 3210409"/>
              <a:gd name="connsiteY203" fmla="*/ 774700 h 1733622"/>
              <a:gd name="connsiteX204" fmla="*/ 273534 w 3210409"/>
              <a:gd name="connsiteY204" fmla="*/ 771525 h 1733622"/>
              <a:gd name="connsiteX205" fmla="*/ 273534 w 3210409"/>
              <a:gd name="connsiteY205" fmla="*/ 749300 h 1733622"/>
              <a:gd name="connsiteX206" fmla="*/ 260834 w 3210409"/>
              <a:gd name="connsiteY206" fmla="*/ 736600 h 1733622"/>
              <a:gd name="connsiteX207" fmla="*/ 279884 w 3210409"/>
              <a:gd name="connsiteY207" fmla="*/ 717550 h 1733622"/>
              <a:gd name="connsiteX208" fmla="*/ 314809 w 3210409"/>
              <a:gd name="connsiteY208" fmla="*/ 704850 h 1733622"/>
              <a:gd name="connsiteX209" fmla="*/ 327509 w 3210409"/>
              <a:gd name="connsiteY209" fmla="*/ 695325 h 1733622"/>
              <a:gd name="connsiteX210" fmla="*/ 340209 w 3210409"/>
              <a:gd name="connsiteY210" fmla="*/ 676275 h 1733622"/>
              <a:gd name="connsiteX211" fmla="*/ 343384 w 3210409"/>
              <a:gd name="connsiteY211" fmla="*/ 631825 h 1733622"/>
              <a:gd name="connsiteX212" fmla="*/ 333859 w 3210409"/>
              <a:gd name="connsiteY212" fmla="*/ 619125 h 1733622"/>
              <a:gd name="connsiteX213" fmla="*/ 311634 w 3210409"/>
              <a:gd name="connsiteY213" fmla="*/ 600075 h 1733622"/>
              <a:gd name="connsiteX214" fmla="*/ 308459 w 3210409"/>
              <a:gd name="connsiteY214" fmla="*/ 571500 h 1733622"/>
              <a:gd name="connsiteX215" fmla="*/ 327509 w 3210409"/>
              <a:gd name="connsiteY215" fmla="*/ 549275 h 1733622"/>
              <a:gd name="connsiteX216" fmla="*/ 359259 w 3210409"/>
              <a:gd name="connsiteY216" fmla="*/ 549275 h 1733622"/>
              <a:gd name="connsiteX217" fmla="*/ 365609 w 3210409"/>
              <a:gd name="connsiteY217" fmla="*/ 498475 h 1733622"/>
              <a:gd name="connsiteX218" fmla="*/ 384659 w 3210409"/>
              <a:gd name="connsiteY218" fmla="*/ 466725 h 1733622"/>
              <a:gd name="connsiteX219" fmla="*/ 394184 w 3210409"/>
              <a:gd name="connsiteY219" fmla="*/ 438150 h 1733622"/>
              <a:gd name="connsiteX220" fmla="*/ 413234 w 3210409"/>
              <a:gd name="connsiteY220" fmla="*/ 425450 h 1733622"/>
              <a:gd name="connsiteX221" fmla="*/ 403709 w 3210409"/>
              <a:gd name="connsiteY221" fmla="*/ 400050 h 1733622"/>
              <a:gd name="connsiteX222" fmla="*/ 384659 w 3210409"/>
              <a:gd name="connsiteY222" fmla="*/ 387350 h 1733622"/>
              <a:gd name="connsiteX223" fmla="*/ 410059 w 3210409"/>
              <a:gd name="connsiteY223" fmla="*/ 371475 h 1733622"/>
              <a:gd name="connsiteX224" fmla="*/ 410059 w 3210409"/>
              <a:gd name="connsiteY224" fmla="*/ 342900 h 1733622"/>
              <a:gd name="connsiteX0" fmla="*/ 2934184 w 3210409"/>
              <a:gd name="connsiteY0" fmla="*/ 0 h 1733622"/>
              <a:gd name="connsiteX1" fmla="*/ 2975459 w 3210409"/>
              <a:gd name="connsiteY1" fmla="*/ 33337 h 1733622"/>
              <a:gd name="connsiteX2" fmla="*/ 3016734 w 3210409"/>
              <a:gd name="connsiteY2" fmla="*/ 107950 h 1733622"/>
              <a:gd name="connsiteX3" fmla="*/ 3087378 w 3210409"/>
              <a:gd name="connsiteY3" fmla="*/ 118269 h 1733622"/>
              <a:gd name="connsiteX4" fmla="*/ 3134209 w 3210409"/>
              <a:gd name="connsiteY4" fmla="*/ 152400 h 1733622"/>
              <a:gd name="connsiteX5" fmla="*/ 3178659 w 3210409"/>
              <a:gd name="connsiteY5" fmla="*/ 184150 h 1733622"/>
              <a:gd name="connsiteX6" fmla="*/ 3200884 w 3210409"/>
              <a:gd name="connsiteY6" fmla="*/ 215900 h 1733622"/>
              <a:gd name="connsiteX7" fmla="*/ 3194534 w 3210409"/>
              <a:gd name="connsiteY7" fmla="*/ 251619 h 1733622"/>
              <a:gd name="connsiteX8" fmla="*/ 3210409 w 3210409"/>
              <a:gd name="connsiteY8" fmla="*/ 301625 h 1733622"/>
              <a:gd name="connsiteX9" fmla="*/ 3194534 w 3210409"/>
              <a:gd name="connsiteY9" fmla="*/ 333375 h 1733622"/>
              <a:gd name="connsiteX10" fmla="*/ 3191359 w 3210409"/>
              <a:gd name="connsiteY10" fmla="*/ 374650 h 1733622"/>
              <a:gd name="connsiteX11" fmla="*/ 3207234 w 3210409"/>
              <a:gd name="connsiteY11" fmla="*/ 396875 h 1733622"/>
              <a:gd name="connsiteX12" fmla="*/ 3185803 w 3210409"/>
              <a:gd name="connsiteY12" fmla="*/ 440531 h 1733622"/>
              <a:gd name="connsiteX13" fmla="*/ 3178659 w 3210409"/>
              <a:gd name="connsiteY13" fmla="*/ 460375 h 1733622"/>
              <a:gd name="connsiteX14" fmla="*/ 3191359 w 3210409"/>
              <a:gd name="connsiteY14" fmla="*/ 527050 h 1733622"/>
              <a:gd name="connsiteX15" fmla="*/ 3184215 w 3210409"/>
              <a:gd name="connsiteY15" fmla="*/ 554831 h 1733622"/>
              <a:gd name="connsiteX16" fmla="*/ 3157228 w 3210409"/>
              <a:gd name="connsiteY16" fmla="*/ 578644 h 1733622"/>
              <a:gd name="connsiteX17" fmla="*/ 3123891 w 3210409"/>
              <a:gd name="connsiteY17" fmla="*/ 596107 h 1733622"/>
              <a:gd name="connsiteX18" fmla="*/ 3083409 w 3210409"/>
              <a:gd name="connsiteY18" fmla="*/ 609600 h 1733622"/>
              <a:gd name="connsiteX19" fmla="*/ 3064359 w 3210409"/>
              <a:gd name="connsiteY19" fmla="*/ 638175 h 1733622"/>
              <a:gd name="connsiteX20" fmla="*/ 3023084 w 3210409"/>
              <a:gd name="connsiteY20" fmla="*/ 676275 h 1733622"/>
              <a:gd name="connsiteX21" fmla="*/ 2994509 w 3210409"/>
              <a:gd name="connsiteY21" fmla="*/ 682625 h 1733622"/>
              <a:gd name="connsiteX22" fmla="*/ 2937359 w 3210409"/>
              <a:gd name="connsiteY22" fmla="*/ 673100 h 1733622"/>
              <a:gd name="connsiteX23" fmla="*/ 2896085 w 3210409"/>
              <a:gd name="connsiteY23" fmla="*/ 680244 h 1733622"/>
              <a:gd name="connsiteX24" fmla="*/ 2877034 w 3210409"/>
              <a:gd name="connsiteY24" fmla="*/ 701675 h 1733622"/>
              <a:gd name="connsiteX25" fmla="*/ 2823059 w 3210409"/>
              <a:gd name="connsiteY25" fmla="*/ 730250 h 1733622"/>
              <a:gd name="connsiteX26" fmla="*/ 2788134 w 3210409"/>
              <a:gd name="connsiteY26" fmla="*/ 746125 h 1733622"/>
              <a:gd name="connsiteX27" fmla="*/ 2756384 w 3210409"/>
              <a:gd name="connsiteY27" fmla="*/ 727075 h 1733622"/>
              <a:gd name="connsiteX28" fmla="*/ 2737334 w 3210409"/>
              <a:gd name="connsiteY28" fmla="*/ 749300 h 1733622"/>
              <a:gd name="connsiteX29" fmla="*/ 2708759 w 3210409"/>
              <a:gd name="connsiteY29" fmla="*/ 774700 h 1733622"/>
              <a:gd name="connsiteX30" fmla="*/ 2680184 w 3210409"/>
              <a:gd name="connsiteY30" fmla="*/ 758825 h 1733622"/>
              <a:gd name="connsiteX31" fmla="*/ 2661134 w 3210409"/>
              <a:gd name="connsiteY31" fmla="*/ 787400 h 1733622"/>
              <a:gd name="connsiteX32" fmla="*/ 2629384 w 3210409"/>
              <a:gd name="connsiteY32" fmla="*/ 784225 h 1733622"/>
              <a:gd name="connsiteX33" fmla="*/ 2629384 w 3210409"/>
              <a:gd name="connsiteY33" fmla="*/ 771525 h 1733622"/>
              <a:gd name="connsiteX34" fmla="*/ 2600809 w 3210409"/>
              <a:gd name="connsiteY34" fmla="*/ 771525 h 1733622"/>
              <a:gd name="connsiteX35" fmla="*/ 2581759 w 3210409"/>
              <a:gd name="connsiteY35" fmla="*/ 762000 h 1733622"/>
              <a:gd name="connsiteX36" fmla="*/ 2559534 w 3210409"/>
              <a:gd name="connsiteY36" fmla="*/ 768350 h 1733622"/>
              <a:gd name="connsiteX37" fmla="*/ 2492859 w 3210409"/>
              <a:gd name="connsiteY37" fmla="*/ 803275 h 1733622"/>
              <a:gd name="connsiteX38" fmla="*/ 2472223 w 3210409"/>
              <a:gd name="connsiteY38" fmla="*/ 813594 h 1733622"/>
              <a:gd name="connsiteX39" fmla="*/ 2470634 w 3210409"/>
              <a:gd name="connsiteY39" fmla="*/ 841375 h 1733622"/>
              <a:gd name="connsiteX40" fmla="*/ 2432534 w 3210409"/>
              <a:gd name="connsiteY40" fmla="*/ 863600 h 1733622"/>
              <a:gd name="connsiteX41" fmla="*/ 2413484 w 3210409"/>
              <a:gd name="connsiteY41" fmla="*/ 879475 h 1733622"/>
              <a:gd name="connsiteX42" fmla="*/ 2410309 w 3210409"/>
              <a:gd name="connsiteY42" fmla="*/ 904875 h 1733622"/>
              <a:gd name="connsiteX43" fmla="*/ 2365859 w 3210409"/>
              <a:gd name="connsiteY43" fmla="*/ 908050 h 1733622"/>
              <a:gd name="connsiteX44" fmla="*/ 2362684 w 3210409"/>
              <a:gd name="connsiteY44" fmla="*/ 946150 h 1733622"/>
              <a:gd name="connsiteX45" fmla="*/ 2349984 w 3210409"/>
              <a:gd name="connsiteY45" fmla="*/ 971550 h 1733622"/>
              <a:gd name="connsiteX46" fmla="*/ 2330934 w 3210409"/>
              <a:gd name="connsiteY46" fmla="*/ 981075 h 1733622"/>
              <a:gd name="connsiteX47" fmla="*/ 2296009 w 3210409"/>
              <a:gd name="connsiteY47" fmla="*/ 981075 h 1733622"/>
              <a:gd name="connsiteX48" fmla="*/ 2286484 w 3210409"/>
              <a:gd name="connsiteY48" fmla="*/ 1012825 h 1733622"/>
              <a:gd name="connsiteX49" fmla="*/ 2267434 w 3210409"/>
              <a:gd name="connsiteY49" fmla="*/ 1031875 h 1733622"/>
              <a:gd name="connsiteX50" fmla="*/ 2238859 w 3210409"/>
              <a:gd name="connsiteY50" fmla="*/ 1050925 h 1733622"/>
              <a:gd name="connsiteX51" fmla="*/ 2238859 w 3210409"/>
              <a:gd name="connsiteY51" fmla="*/ 1069975 h 1733622"/>
              <a:gd name="connsiteX52" fmla="*/ 2287278 w 3210409"/>
              <a:gd name="connsiteY52" fmla="*/ 1117600 h 1733622"/>
              <a:gd name="connsiteX53" fmla="*/ 2305534 w 3210409"/>
              <a:gd name="connsiteY53" fmla="*/ 1165225 h 1733622"/>
              <a:gd name="connsiteX54" fmla="*/ 2311884 w 3210409"/>
              <a:gd name="connsiteY54" fmla="*/ 1187450 h 1733622"/>
              <a:gd name="connsiteX55" fmla="*/ 2302359 w 3210409"/>
              <a:gd name="connsiteY55" fmla="*/ 1193800 h 1733622"/>
              <a:gd name="connsiteX56" fmla="*/ 2334109 w 3210409"/>
              <a:gd name="connsiteY56" fmla="*/ 1209675 h 1733622"/>
              <a:gd name="connsiteX57" fmla="*/ 2355540 w 3210409"/>
              <a:gd name="connsiteY57" fmla="*/ 1285875 h 1733622"/>
              <a:gd name="connsiteX58" fmla="*/ 2362685 w 3210409"/>
              <a:gd name="connsiteY58" fmla="*/ 1323181 h 1733622"/>
              <a:gd name="connsiteX59" fmla="*/ 2359509 w 3210409"/>
              <a:gd name="connsiteY59" fmla="*/ 1350168 h 1733622"/>
              <a:gd name="connsiteX60" fmla="*/ 2388084 w 3210409"/>
              <a:gd name="connsiteY60" fmla="*/ 1364457 h 1733622"/>
              <a:gd name="connsiteX61" fmla="*/ 2423009 w 3210409"/>
              <a:gd name="connsiteY61" fmla="*/ 1406525 h 1733622"/>
              <a:gd name="connsiteX62" fmla="*/ 2436503 w 3210409"/>
              <a:gd name="connsiteY62" fmla="*/ 1435100 h 1733622"/>
              <a:gd name="connsiteX63" fmla="*/ 2492859 w 3210409"/>
              <a:gd name="connsiteY63" fmla="*/ 1473200 h 1733622"/>
              <a:gd name="connsiteX64" fmla="*/ 2508734 w 3210409"/>
              <a:gd name="connsiteY64" fmla="*/ 1506537 h 1733622"/>
              <a:gd name="connsiteX65" fmla="*/ 2496034 w 3210409"/>
              <a:gd name="connsiteY65" fmla="*/ 1562100 h 1733622"/>
              <a:gd name="connsiteX66" fmla="*/ 2522229 w 3210409"/>
              <a:gd name="connsiteY66" fmla="*/ 1566069 h 1733622"/>
              <a:gd name="connsiteX67" fmla="*/ 2542865 w 3210409"/>
              <a:gd name="connsiteY67" fmla="*/ 1601787 h 1733622"/>
              <a:gd name="connsiteX68" fmla="*/ 2550804 w 3210409"/>
              <a:gd name="connsiteY68" fmla="*/ 1680369 h 1733622"/>
              <a:gd name="connsiteX69" fmla="*/ 2488096 w 3210409"/>
              <a:gd name="connsiteY69" fmla="*/ 1715294 h 1733622"/>
              <a:gd name="connsiteX70" fmla="*/ 2467460 w 3210409"/>
              <a:gd name="connsiteY70" fmla="*/ 1723232 h 1733622"/>
              <a:gd name="connsiteX71" fmla="*/ 2457934 w 3210409"/>
              <a:gd name="connsiteY71" fmla="*/ 1733550 h 1733622"/>
              <a:gd name="connsiteX72" fmla="*/ 2378559 w 3210409"/>
              <a:gd name="connsiteY72" fmla="*/ 1717675 h 1733622"/>
              <a:gd name="connsiteX73" fmla="*/ 2318234 w 3210409"/>
              <a:gd name="connsiteY73" fmla="*/ 1711325 h 1733622"/>
              <a:gd name="connsiteX74" fmla="*/ 2305534 w 3210409"/>
              <a:gd name="connsiteY74" fmla="*/ 1730375 h 1733622"/>
              <a:gd name="connsiteX75" fmla="*/ 2286485 w 3210409"/>
              <a:gd name="connsiteY75" fmla="*/ 1711326 h 1733622"/>
              <a:gd name="connsiteX76" fmla="*/ 2264259 w 3210409"/>
              <a:gd name="connsiteY76" fmla="*/ 1708150 h 1733622"/>
              <a:gd name="connsiteX77" fmla="*/ 2226159 w 3210409"/>
              <a:gd name="connsiteY77" fmla="*/ 1685925 h 1733622"/>
              <a:gd name="connsiteX78" fmla="*/ 2231716 w 3210409"/>
              <a:gd name="connsiteY78" fmla="*/ 1668463 h 1733622"/>
              <a:gd name="connsiteX79" fmla="*/ 2207109 w 3210409"/>
              <a:gd name="connsiteY79" fmla="*/ 1657350 h 1733622"/>
              <a:gd name="connsiteX80" fmla="*/ 2188059 w 3210409"/>
              <a:gd name="connsiteY80" fmla="*/ 1647825 h 1733622"/>
              <a:gd name="connsiteX81" fmla="*/ 2194409 w 3210409"/>
              <a:gd name="connsiteY81" fmla="*/ 1631950 h 1733622"/>
              <a:gd name="connsiteX82" fmla="*/ 2213459 w 3210409"/>
              <a:gd name="connsiteY82" fmla="*/ 1616075 h 1733622"/>
              <a:gd name="connsiteX83" fmla="*/ 2194409 w 3210409"/>
              <a:gd name="connsiteY83" fmla="*/ 1606550 h 1733622"/>
              <a:gd name="connsiteX84" fmla="*/ 2200759 w 3210409"/>
              <a:gd name="connsiteY84" fmla="*/ 1593850 h 1733622"/>
              <a:gd name="connsiteX85" fmla="*/ 2169009 w 3210409"/>
              <a:gd name="connsiteY85" fmla="*/ 1587500 h 1733622"/>
              <a:gd name="connsiteX86" fmla="*/ 2134084 w 3210409"/>
              <a:gd name="connsiteY86" fmla="*/ 1562100 h 1733622"/>
              <a:gd name="connsiteX87" fmla="*/ 2073759 w 3210409"/>
              <a:gd name="connsiteY87" fmla="*/ 1527175 h 1733622"/>
              <a:gd name="connsiteX88" fmla="*/ 2054709 w 3210409"/>
              <a:gd name="connsiteY88" fmla="*/ 1527175 h 1733622"/>
              <a:gd name="connsiteX89" fmla="*/ 2080903 w 3210409"/>
              <a:gd name="connsiteY89" fmla="*/ 1579563 h 1733622"/>
              <a:gd name="connsiteX90" fmla="*/ 2042009 w 3210409"/>
              <a:gd name="connsiteY90" fmla="*/ 1593850 h 1733622"/>
              <a:gd name="connsiteX91" fmla="*/ 2029309 w 3210409"/>
              <a:gd name="connsiteY91" fmla="*/ 1616075 h 1733622"/>
              <a:gd name="connsiteX92" fmla="*/ 2007084 w 3210409"/>
              <a:gd name="connsiteY92" fmla="*/ 1612900 h 1733622"/>
              <a:gd name="connsiteX93" fmla="*/ 1978509 w 3210409"/>
              <a:gd name="connsiteY93" fmla="*/ 1571625 h 1733622"/>
              <a:gd name="connsiteX94" fmla="*/ 1962634 w 3210409"/>
              <a:gd name="connsiteY94" fmla="*/ 1536700 h 1733622"/>
              <a:gd name="connsiteX95" fmla="*/ 1918184 w 3210409"/>
              <a:gd name="connsiteY95" fmla="*/ 1517650 h 1733622"/>
              <a:gd name="connsiteX96" fmla="*/ 1918184 w 3210409"/>
              <a:gd name="connsiteY96" fmla="*/ 1501775 h 1733622"/>
              <a:gd name="connsiteX97" fmla="*/ 1949141 w 3210409"/>
              <a:gd name="connsiteY97" fmla="*/ 1470025 h 1733622"/>
              <a:gd name="connsiteX98" fmla="*/ 1943584 w 3210409"/>
              <a:gd name="connsiteY98" fmla="*/ 1425575 h 1733622"/>
              <a:gd name="connsiteX99" fmla="*/ 1921359 w 3210409"/>
              <a:gd name="connsiteY99" fmla="*/ 1425575 h 1733622"/>
              <a:gd name="connsiteX100" fmla="*/ 1905484 w 3210409"/>
              <a:gd name="connsiteY100" fmla="*/ 1435100 h 1733622"/>
              <a:gd name="connsiteX101" fmla="*/ 1867384 w 3210409"/>
              <a:gd name="connsiteY101" fmla="*/ 1412875 h 1733622"/>
              <a:gd name="connsiteX102" fmla="*/ 1829284 w 3210409"/>
              <a:gd name="connsiteY102" fmla="*/ 1384300 h 1733622"/>
              <a:gd name="connsiteX103" fmla="*/ 1813409 w 3210409"/>
              <a:gd name="connsiteY103" fmla="*/ 1377950 h 1733622"/>
              <a:gd name="connsiteX104" fmla="*/ 1781659 w 3210409"/>
              <a:gd name="connsiteY104" fmla="*/ 1365250 h 1733622"/>
              <a:gd name="connsiteX105" fmla="*/ 1749115 w 3210409"/>
              <a:gd name="connsiteY105" fmla="*/ 1346994 h 1733622"/>
              <a:gd name="connsiteX106" fmla="*/ 1717366 w 3210409"/>
              <a:gd name="connsiteY106" fmla="*/ 1320800 h 1733622"/>
              <a:gd name="connsiteX107" fmla="*/ 1695934 w 3210409"/>
              <a:gd name="connsiteY107" fmla="*/ 1336675 h 1733622"/>
              <a:gd name="connsiteX108" fmla="*/ 1680059 w 3210409"/>
              <a:gd name="connsiteY108" fmla="*/ 1343025 h 1733622"/>
              <a:gd name="connsiteX109" fmla="*/ 1645134 w 3210409"/>
              <a:gd name="connsiteY109" fmla="*/ 1343025 h 1733622"/>
              <a:gd name="connsiteX110" fmla="*/ 1622909 w 3210409"/>
              <a:gd name="connsiteY110" fmla="*/ 1314450 h 1733622"/>
              <a:gd name="connsiteX111" fmla="*/ 1598304 w 3210409"/>
              <a:gd name="connsiteY111" fmla="*/ 1294606 h 1733622"/>
              <a:gd name="connsiteX112" fmla="*/ 1578459 w 3210409"/>
              <a:gd name="connsiteY112" fmla="*/ 1295400 h 1733622"/>
              <a:gd name="connsiteX113" fmla="*/ 1562584 w 3210409"/>
              <a:gd name="connsiteY113" fmla="*/ 1301750 h 1733622"/>
              <a:gd name="connsiteX114" fmla="*/ 1578459 w 3210409"/>
              <a:gd name="connsiteY114" fmla="*/ 1330325 h 1733622"/>
              <a:gd name="connsiteX115" fmla="*/ 1553059 w 3210409"/>
              <a:gd name="connsiteY115" fmla="*/ 1333500 h 1733622"/>
              <a:gd name="connsiteX116" fmla="*/ 1486384 w 3210409"/>
              <a:gd name="connsiteY116" fmla="*/ 1352550 h 1733622"/>
              <a:gd name="connsiteX117" fmla="*/ 1435584 w 3210409"/>
              <a:gd name="connsiteY117" fmla="*/ 1355725 h 1733622"/>
              <a:gd name="connsiteX118" fmla="*/ 1410184 w 3210409"/>
              <a:gd name="connsiteY118" fmla="*/ 1393825 h 1733622"/>
              <a:gd name="connsiteX119" fmla="*/ 1386373 w 3210409"/>
              <a:gd name="connsiteY119" fmla="*/ 1392238 h 1733622"/>
              <a:gd name="connsiteX120" fmla="*/ 1372084 w 3210409"/>
              <a:gd name="connsiteY120" fmla="*/ 1406525 h 1733622"/>
              <a:gd name="connsiteX121" fmla="*/ 1359384 w 3210409"/>
              <a:gd name="connsiteY121" fmla="*/ 1387475 h 1733622"/>
              <a:gd name="connsiteX122" fmla="*/ 1319698 w 3210409"/>
              <a:gd name="connsiteY122" fmla="*/ 1404144 h 1733622"/>
              <a:gd name="connsiteX123" fmla="*/ 1254609 w 3210409"/>
              <a:gd name="connsiteY123" fmla="*/ 1419225 h 1733622"/>
              <a:gd name="connsiteX124" fmla="*/ 1200635 w 3210409"/>
              <a:gd name="connsiteY124" fmla="*/ 1425575 h 1733622"/>
              <a:gd name="connsiteX125" fmla="*/ 1165709 w 3210409"/>
              <a:gd name="connsiteY125" fmla="*/ 1450975 h 1733622"/>
              <a:gd name="connsiteX126" fmla="*/ 1153009 w 3210409"/>
              <a:gd name="connsiteY126" fmla="*/ 1492250 h 1733622"/>
              <a:gd name="connsiteX127" fmla="*/ 1127609 w 3210409"/>
              <a:gd name="connsiteY127" fmla="*/ 1460500 h 1733622"/>
              <a:gd name="connsiteX128" fmla="*/ 1114909 w 3210409"/>
              <a:gd name="connsiteY128" fmla="*/ 1438275 h 1733622"/>
              <a:gd name="connsiteX129" fmla="*/ 1102209 w 3210409"/>
              <a:gd name="connsiteY129" fmla="*/ 1425575 h 1733622"/>
              <a:gd name="connsiteX130" fmla="*/ 1076809 w 3210409"/>
              <a:gd name="connsiteY130" fmla="*/ 1428750 h 1733622"/>
              <a:gd name="connsiteX131" fmla="*/ 1054584 w 3210409"/>
              <a:gd name="connsiteY131" fmla="*/ 1428750 h 1733622"/>
              <a:gd name="connsiteX132" fmla="*/ 1032359 w 3210409"/>
              <a:gd name="connsiteY132" fmla="*/ 1400175 h 1733622"/>
              <a:gd name="connsiteX133" fmla="*/ 1003784 w 3210409"/>
              <a:gd name="connsiteY133" fmla="*/ 1401763 h 1733622"/>
              <a:gd name="connsiteX134" fmla="*/ 990290 w 3210409"/>
              <a:gd name="connsiteY134" fmla="*/ 1417638 h 1733622"/>
              <a:gd name="connsiteX135" fmla="*/ 965684 w 3210409"/>
              <a:gd name="connsiteY135" fmla="*/ 1422400 h 1733622"/>
              <a:gd name="connsiteX136" fmla="*/ 959334 w 3210409"/>
              <a:gd name="connsiteY136" fmla="*/ 1457325 h 1733622"/>
              <a:gd name="connsiteX137" fmla="*/ 933934 w 3210409"/>
              <a:gd name="connsiteY137" fmla="*/ 1476375 h 1733622"/>
              <a:gd name="connsiteX138" fmla="*/ 908534 w 3210409"/>
              <a:gd name="connsiteY138" fmla="*/ 1485900 h 1733622"/>
              <a:gd name="connsiteX139" fmla="*/ 895834 w 3210409"/>
              <a:gd name="connsiteY139" fmla="*/ 1498600 h 1733622"/>
              <a:gd name="connsiteX140" fmla="*/ 883134 w 3210409"/>
              <a:gd name="connsiteY140" fmla="*/ 1485900 h 1733622"/>
              <a:gd name="connsiteX141" fmla="*/ 879959 w 3210409"/>
              <a:gd name="connsiteY141" fmla="*/ 1466850 h 1733622"/>
              <a:gd name="connsiteX142" fmla="*/ 851384 w 3210409"/>
              <a:gd name="connsiteY142" fmla="*/ 1466850 h 1733622"/>
              <a:gd name="connsiteX143" fmla="*/ 848209 w 3210409"/>
              <a:gd name="connsiteY143" fmla="*/ 1438275 h 1733622"/>
              <a:gd name="connsiteX144" fmla="*/ 822809 w 3210409"/>
              <a:gd name="connsiteY144" fmla="*/ 1416050 h 1733622"/>
              <a:gd name="connsiteX145" fmla="*/ 797409 w 3210409"/>
              <a:gd name="connsiteY145" fmla="*/ 1371600 h 1733622"/>
              <a:gd name="connsiteX146" fmla="*/ 787884 w 3210409"/>
              <a:gd name="connsiteY146" fmla="*/ 1349375 h 1733622"/>
              <a:gd name="connsiteX147" fmla="*/ 764866 w 3210409"/>
              <a:gd name="connsiteY147" fmla="*/ 1346994 h 1733622"/>
              <a:gd name="connsiteX148" fmla="*/ 749784 w 3210409"/>
              <a:gd name="connsiteY148" fmla="*/ 1358900 h 1733622"/>
              <a:gd name="connsiteX149" fmla="*/ 717241 w 3210409"/>
              <a:gd name="connsiteY149" fmla="*/ 1377950 h 1733622"/>
              <a:gd name="connsiteX150" fmla="*/ 708509 w 3210409"/>
              <a:gd name="connsiteY150" fmla="*/ 1397000 h 1733622"/>
              <a:gd name="connsiteX151" fmla="*/ 676759 w 3210409"/>
              <a:gd name="connsiteY151" fmla="*/ 1403350 h 1733622"/>
              <a:gd name="connsiteX152" fmla="*/ 641041 w 3210409"/>
              <a:gd name="connsiteY152" fmla="*/ 1401763 h 1733622"/>
              <a:gd name="connsiteX153" fmla="*/ 625959 w 3210409"/>
              <a:gd name="connsiteY153" fmla="*/ 1412875 h 1733622"/>
              <a:gd name="connsiteX154" fmla="*/ 645009 w 3210409"/>
              <a:gd name="connsiteY154" fmla="*/ 1425575 h 1733622"/>
              <a:gd name="connsiteX155" fmla="*/ 670409 w 3210409"/>
              <a:gd name="connsiteY155" fmla="*/ 1441450 h 1733622"/>
              <a:gd name="connsiteX156" fmla="*/ 640247 w 3210409"/>
              <a:gd name="connsiteY156" fmla="*/ 1443831 h 1733622"/>
              <a:gd name="connsiteX157" fmla="*/ 616434 w 3210409"/>
              <a:gd name="connsiteY157" fmla="*/ 1438275 h 1733622"/>
              <a:gd name="connsiteX158" fmla="*/ 591034 w 3210409"/>
              <a:gd name="connsiteY158" fmla="*/ 1431925 h 1733622"/>
              <a:gd name="connsiteX159" fmla="*/ 559284 w 3210409"/>
              <a:gd name="connsiteY159" fmla="*/ 1435100 h 1733622"/>
              <a:gd name="connsiteX160" fmla="*/ 556109 w 3210409"/>
              <a:gd name="connsiteY160" fmla="*/ 1419225 h 1733622"/>
              <a:gd name="connsiteX161" fmla="*/ 514834 w 3210409"/>
              <a:gd name="connsiteY161" fmla="*/ 1422400 h 1733622"/>
              <a:gd name="connsiteX162" fmla="*/ 483084 w 3210409"/>
              <a:gd name="connsiteY162" fmla="*/ 1431925 h 1733622"/>
              <a:gd name="connsiteX163" fmla="*/ 457684 w 3210409"/>
              <a:gd name="connsiteY163" fmla="*/ 1431925 h 1733622"/>
              <a:gd name="connsiteX164" fmla="*/ 425934 w 3210409"/>
              <a:gd name="connsiteY164" fmla="*/ 1431925 h 1733622"/>
              <a:gd name="connsiteX165" fmla="*/ 381484 w 3210409"/>
              <a:gd name="connsiteY165" fmla="*/ 1419225 h 1733622"/>
              <a:gd name="connsiteX166" fmla="*/ 343384 w 3210409"/>
              <a:gd name="connsiteY166" fmla="*/ 1428750 h 1733622"/>
              <a:gd name="connsiteX167" fmla="*/ 295759 w 3210409"/>
              <a:gd name="connsiteY167" fmla="*/ 1450975 h 1733622"/>
              <a:gd name="connsiteX168" fmla="*/ 237815 w 3210409"/>
              <a:gd name="connsiteY168" fmla="*/ 1464469 h 1733622"/>
              <a:gd name="connsiteX169" fmla="*/ 203684 w 3210409"/>
              <a:gd name="connsiteY169" fmla="*/ 1489075 h 1733622"/>
              <a:gd name="connsiteX170" fmla="*/ 186223 w 3210409"/>
              <a:gd name="connsiteY170" fmla="*/ 1501775 h 1733622"/>
              <a:gd name="connsiteX171" fmla="*/ 162409 w 3210409"/>
              <a:gd name="connsiteY171" fmla="*/ 1515269 h 1733622"/>
              <a:gd name="connsiteX172" fmla="*/ 162409 w 3210409"/>
              <a:gd name="connsiteY172" fmla="*/ 1581150 h 1733622"/>
              <a:gd name="connsiteX173" fmla="*/ 127484 w 3210409"/>
              <a:gd name="connsiteY173" fmla="*/ 1562100 h 1733622"/>
              <a:gd name="connsiteX174" fmla="*/ 86209 w 3210409"/>
              <a:gd name="connsiteY174" fmla="*/ 1552575 h 1733622"/>
              <a:gd name="connsiteX175" fmla="*/ 83034 w 3210409"/>
              <a:gd name="connsiteY175" fmla="*/ 1530350 h 1733622"/>
              <a:gd name="connsiteX176" fmla="*/ 73509 w 3210409"/>
              <a:gd name="connsiteY176" fmla="*/ 1473200 h 1733622"/>
              <a:gd name="connsiteX177" fmla="*/ 57634 w 3210409"/>
              <a:gd name="connsiteY177" fmla="*/ 1463675 h 1733622"/>
              <a:gd name="connsiteX178" fmla="*/ 57634 w 3210409"/>
              <a:gd name="connsiteY178" fmla="*/ 1438275 h 1733622"/>
              <a:gd name="connsiteX179" fmla="*/ 76684 w 3210409"/>
              <a:gd name="connsiteY179" fmla="*/ 1397000 h 1733622"/>
              <a:gd name="connsiteX180" fmla="*/ 86209 w 3210409"/>
              <a:gd name="connsiteY180" fmla="*/ 1362075 h 1733622"/>
              <a:gd name="connsiteX181" fmla="*/ 70334 w 3210409"/>
              <a:gd name="connsiteY181" fmla="*/ 1339850 h 1733622"/>
              <a:gd name="connsiteX182" fmla="*/ 32234 w 3210409"/>
              <a:gd name="connsiteY182" fmla="*/ 1319212 h 1733622"/>
              <a:gd name="connsiteX183" fmla="*/ 19534 w 3210409"/>
              <a:gd name="connsiteY183" fmla="*/ 1263650 h 1733622"/>
              <a:gd name="connsiteX184" fmla="*/ 13184 w 3210409"/>
              <a:gd name="connsiteY184" fmla="*/ 1235075 h 1733622"/>
              <a:gd name="connsiteX185" fmla="*/ 484 w 3210409"/>
              <a:gd name="connsiteY185" fmla="*/ 1200150 h 1733622"/>
              <a:gd name="connsiteX186" fmla="*/ 3659 w 3210409"/>
              <a:gd name="connsiteY186" fmla="*/ 1171575 h 1733622"/>
              <a:gd name="connsiteX187" fmla="*/ 13184 w 3210409"/>
              <a:gd name="connsiteY187" fmla="*/ 1155700 h 1733622"/>
              <a:gd name="connsiteX188" fmla="*/ 13184 w 3210409"/>
              <a:gd name="connsiteY188" fmla="*/ 1130300 h 1733622"/>
              <a:gd name="connsiteX189" fmla="*/ 32234 w 3210409"/>
              <a:gd name="connsiteY189" fmla="*/ 1092200 h 1733622"/>
              <a:gd name="connsiteX190" fmla="*/ 25884 w 3210409"/>
              <a:gd name="connsiteY190" fmla="*/ 1057275 h 1733622"/>
              <a:gd name="connsiteX191" fmla="*/ 16359 w 3210409"/>
              <a:gd name="connsiteY191" fmla="*/ 1028700 h 1733622"/>
              <a:gd name="connsiteX192" fmla="*/ 35409 w 3210409"/>
              <a:gd name="connsiteY192" fmla="*/ 1016000 h 1733622"/>
              <a:gd name="connsiteX193" fmla="*/ 67159 w 3210409"/>
              <a:gd name="connsiteY193" fmla="*/ 977900 h 1733622"/>
              <a:gd name="connsiteX194" fmla="*/ 83034 w 3210409"/>
              <a:gd name="connsiteY194" fmla="*/ 965200 h 1733622"/>
              <a:gd name="connsiteX195" fmla="*/ 102084 w 3210409"/>
              <a:gd name="connsiteY195" fmla="*/ 920750 h 1733622"/>
              <a:gd name="connsiteX196" fmla="*/ 111609 w 3210409"/>
              <a:gd name="connsiteY196" fmla="*/ 895350 h 1733622"/>
              <a:gd name="connsiteX197" fmla="*/ 95734 w 3210409"/>
              <a:gd name="connsiteY197" fmla="*/ 796925 h 1733622"/>
              <a:gd name="connsiteX198" fmla="*/ 114784 w 3210409"/>
              <a:gd name="connsiteY198" fmla="*/ 758825 h 1733622"/>
              <a:gd name="connsiteX199" fmla="*/ 137009 w 3210409"/>
              <a:gd name="connsiteY199" fmla="*/ 749300 h 1733622"/>
              <a:gd name="connsiteX200" fmla="*/ 159234 w 3210409"/>
              <a:gd name="connsiteY200" fmla="*/ 752475 h 1733622"/>
              <a:gd name="connsiteX201" fmla="*/ 184634 w 3210409"/>
              <a:gd name="connsiteY201" fmla="*/ 765175 h 1733622"/>
              <a:gd name="connsiteX202" fmla="*/ 203684 w 3210409"/>
              <a:gd name="connsiteY202" fmla="*/ 774700 h 1733622"/>
              <a:gd name="connsiteX203" fmla="*/ 244959 w 3210409"/>
              <a:gd name="connsiteY203" fmla="*/ 774700 h 1733622"/>
              <a:gd name="connsiteX204" fmla="*/ 273534 w 3210409"/>
              <a:gd name="connsiteY204" fmla="*/ 771525 h 1733622"/>
              <a:gd name="connsiteX205" fmla="*/ 273534 w 3210409"/>
              <a:gd name="connsiteY205" fmla="*/ 749300 h 1733622"/>
              <a:gd name="connsiteX206" fmla="*/ 260834 w 3210409"/>
              <a:gd name="connsiteY206" fmla="*/ 736600 h 1733622"/>
              <a:gd name="connsiteX207" fmla="*/ 279884 w 3210409"/>
              <a:gd name="connsiteY207" fmla="*/ 717550 h 1733622"/>
              <a:gd name="connsiteX208" fmla="*/ 314809 w 3210409"/>
              <a:gd name="connsiteY208" fmla="*/ 704850 h 1733622"/>
              <a:gd name="connsiteX209" fmla="*/ 327509 w 3210409"/>
              <a:gd name="connsiteY209" fmla="*/ 695325 h 1733622"/>
              <a:gd name="connsiteX210" fmla="*/ 340209 w 3210409"/>
              <a:gd name="connsiteY210" fmla="*/ 676275 h 1733622"/>
              <a:gd name="connsiteX211" fmla="*/ 343384 w 3210409"/>
              <a:gd name="connsiteY211" fmla="*/ 631825 h 1733622"/>
              <a:gd name="connsiteX212" fmla="*/ 333859 w 3210409"/>
              <a:gd name="connsiteY212" fmla="*/ 619125 h 1733622"/>
              <a:gd name="connsiteX213" fmla="*/ 311634 w 3210409"/>
              <a:gd name="connsiteY213" fmla="*/ 600075 h 1733622"/>
              <a:gd name="connsiteX214" fmla="*/ 308459 w 3210409"/>
              <a:gd name="connsiteY214" fmla="*/ 571500 h 1733622"/>
              <a:gd name="connsiteX215" fmla="*/ 327509 w 3210409"/>
              <a:gd name="connsiteY215" fmla="*/ 549275 h 1733622"/>
              <a:gd name="connsiteX216" fmla="*/ 359259 w 3210409"/>
              <a:gd name="connsiteY216" fmla="*/ 549275 h 1733622"/>
              <a:gd name="connsiteX217" fmla="*/ 365609 w 3210409"/>
              <a:gd name="connsiteY217" fmla="*/ 498475 h 1733622"/>
              <a:gd name="connsiteX218" fmla="*/ 384659 w 3210409"/>
              <a:gd name="connsiteY218" fmla="*/ 466725 h 1733622"/>
              <a:gd name="connsiteX219" fmla="*/ 394184 w 3210409"/>
              <a:gd name="connsiteY219" fmla="*/ 438150 h 1733622"/>
              <a:gd name="connsiteX220" fmla="*/ 413234 w 3210409"/>
              <a:gd name="connsiteY220" fmla="*/ 425450 h 1733622"/>
              <a:gd name="connsiteX221" fmla="*/ 403709 w 3210409"/>
              <a:gd name="connsiteY221" fmla="*/ 400050 h 1733622"/>
              <a:gd name="connsiteX222" fmla="*/ 384659 w 3210409"/>
              <a:gd name="connsiteY222" fmla="*/ 387350 h 1733622"/>
              <a:gd name="connsiteX223" fmla="*/ 410059 w 3210409"/>
              <a:gd name="connsiteY223" fmla="*/ 371475 h 1733622"/>
              <a:gd name="connsiteX224" fmla="*/ 410059 w 3210409"/>
              <a:gd name="connsiteY224" fmla="*/ 342900 h 1733622"/>
              <a:gd name="connsiteX0" fmla="*/ 2934184 w 3210409"/>
              <a:gd name="connsiteY0" fmla="*/ 0 h 1733622"/>
              <a:gd name="connsiteX1" fmla="*/ 2975459 w 3210409"/>
              <a:gd name="connsiteY1" fmla="*/ 33337 h 1733622"/>
              <a:gd name="connsiteX2" fmla="*/ 3016734 w 3210409"/>
              <a:gd name="connsiteY2" fmla="*/ 107950 h 1733622"/>
              <a:gd name="connsiteX3" fmla="*/ 3087378 w 3210409"/>
              <a:gd name="connsiteY3" fmla="*/ 118269 h 1733622"/>
              <a:gd name="connsiteX4" fmla="*/ 3134209 w 3210409"/>
              <a:gd name="connsiteY4" fmla="*/ 152400 h 1733622"/>
              <a:gd name="connsiteX5" fmla="*/ 3178659 w 3210409"/>
              <a:gd name="connsiteY5" fmla="*/ 184150 h 1733622"/>
              <a:gd name="connsiteX6" fmla="*/ 3200884 w 3210409"/>
              <a:gd name="connsiteY6" fmla="*/ 215900 h 1733622"/>
              <a:gd name="connsiteX7" fmla="*/ 3194534 w 3210409"/>
              <a:gd name="connsiteY7" fmla="*/ 251619 h 1733622"/>
              <a:gd name="connsiteX8" fmla="*/ 3210409 w 3210409"/>
              <a:gd name="connsiteY8" fmla="*/ 301625 h 1733622"/>
              <a:gd name="connsiteX9" fmla="*/ 3194534 w 3210409"/>
              <a:gd name="connsiteY9" fmla="*/ 333375 h 1733622"/>
              <a:gd name="connsiteX10" fmla="*/ 3191359 w 3210409"/>
              <a:gd name="connsiteY10" fmla="*/ 374650 h 1733622"/>
              <a:gd name="connsiteX11" fmla="*/ 3207234 w 3210409"/>
              <a:gd name="connsiteY11" fmla="*/ 396875 h 1733622"/>
              <a:gd name="connsiteX12" fmla="*/ 3185803 w 3210409"/>
              <a:gd name="connsiteY12" fmla="*/ 440531 h 1733622"/>
              <a:gd name="connsiteX13" fmla="*/ 3178659 w 3210409"/>
              <a:gd name="connsiteY13" fmla="*/ 460375 h 1733622"/>
              <a:gd name="connsiteX14" fmla="*/ 3191359 w 3210409"/>
              <a:gd name="connsiteY14" fmla="*/ 527050 h 1733622"/>
              <a:gd name="connsiteX15" fmla="*/ 3184215 w 3210409"/>
              <a:gd name="connsiteY15" fmla="*/ 554831 h 1733622"/>
              <a:gd name="connsiteX16" fmla="*/ 3157228 w 3210409"/>
              <a:gd name="connsiteY16" fmla="*/ 578644 h 1733622"/>
              <a:gd name="connsiteX17" fmla="*/ 3123891 w 3210409"/>
              <a:gd name="connsiteY17" fmla="*/ 596107 h 1733622"/>
              <a:gd name="connsiteX18" fmla="*/ 3083409 w 3210409"/>
              <a:gd name="connsiteY18" fmla="*/ 609600 h 1733622"/>
              <a:gd name="connsiteX19" fmla="*/ 3064359 w 3210409"/>
              <a:gd name="connsiteY19" fmla="*/ 638175 h 1733622"/>
              <a:gd name="connsiteX20" fmla="*/ 3023084 w 3210409"/>
              <a:gd name="connsiteY20" fmla="*/ 676275 h 1733622"/>
              <a:gd name="connsiteX21" fmla="*/ 2994509 w 3210409"/>
              <a:gd name="connsiteY21" fmla="*/ 682625 h 1733622"/>
              <a:gd name="connsiteX22" fmla="*/ 2937359 w 3210409"/>
              <a:gd name="connsiteY22" fmla="*/ 673100 h 1733622"/>
              <a:gd name="connsiteX23" fmla="*/ 2896085 w 3210409"/>
              <a:gd name="connsiteY23" fmla="*/ 680244 h 1733622"/>
              <a:gd name="connsiteX24" fmla="*/ 2877034 w 3210409"/>
              <a:gd name="connsiteY24" fmla="*/ 701675 h 1733622"/>
              <a:gd name="connsiteX25" fmla="*/ 2823059 w 3210409"/>
              <a:gd name="connsiteY25" fmla="*/ 730250 h 1733622"/>
              <a:gd name="connsiteX26" fmla="*/ 2788134 w 3210409"/>
              <a:gd name="connsiteY26" fmla="*/ 746125 h 1733622"/>
              <a:gd name="connsiteX27" fmla="*/ 2756384 w 3210409"/>
              <a:gd name="connsiteY27" fmla="*/ 727075 h 1733622"/>
              <a:gd name="connsiteX28" fmla="*/ 2737334 w 3210409"/>
              <a:gd name="connsiteY28" fmla="*/ 749300 h 1733622"/>
              <a:gd name="connsiteX29" fmla="*/ 2708759 w 3210409"/>
              <a:gd name="connsiteY29" fmla="*/ 774700 h 1733622"/>
              <a:gd name="connsiteX30" fmla="*/ 2680184 w 3210409"/>
              <a:gd name="connsiteY30" fmla="*/ 758825 h 1733622"/>
              <a:gd name="connsiteX31" fmla="*/ 2661134 w 3210409"/>
              <a:gd name="connsiteY31" fmla="*/ 787400 h 1733622"/>
              <a:gd name="connsiteX32" fmla="*/ 2629384 w 3210409"/>
              <a:gd name="connsiteY32" fmla="*/ 784225 h 1733622"/>
              <a:gd name="connsiteX33" fmla="*/ 2629384 w 3210409"/>
              <a:gd name="connsiteY33" fmla="*/ 771525 h 1733622"/>
              <a:gd name="connsiteX34" fmla="*/ 2600809 w 3210409"/>
              <a:gd name="connsiteY34" fmla="*/ 771525 h 1733622"/>
              <a:gd name="connsiteX35" fmla="*/ 2581759 w 3210409"/>
              <a:gd name="connsiteY35" fmla="*/ 762000 h 1733622"/>
              <a:gd name="connsiteX36" fmla="*/ 2559534 w 3210409"/>
              <a:gd name="connsiteY36" fmla="*/ 768350 h 1733622"/>
              <a:gd name="connsiteX37" fmla="*/ 2492859 w 3210409"/>
              <a:gd name="connsiteY37" fmla="*/ 803275 h 1733622"/>
              <a:gd name="connsiteX38" fmla="*/ 2472223 w 3210409"/>
              <a:gd name="connsiteY38" fmla="*/ 813594 h 1733622"/>
              <a:gd name="connsiteX39" fmla="*/ 2470634 w 3210409"/>
              <a:gd name="connsiteY39" fmla="*/ 841375 h 1733622"/>
              <a:gd name="connsiteX40" fmla="*/ 2432534 w 3210409"/>
              <a:gd name="connsiteY40" fmla="*/ 863600 h 1733622"/>
              <a:gd name="connsiteX41" fmla="*/ 2413484 w 3210409"/>
              <a:gd name="connsiteY41" fmla="*/ 879475 h 1733622"/>
              <a:gd name="connsiteX42" fmla="*/ 2410309 w 3210409"/>
              <a:gd name="connsiteY42" fmla="*/ 904875 h 1733622"/>
              <a:gd name="connsiteX43" fmla="*/ 2365859 w 3210409"/>
              <a:gd name="connsiteY43" fmla="*/ 908050 h 1733622"/>
              <a:gd name="connsiteX44" fmla="*/ 2362684 w 3210409"/>
              <a:gd name="connsiteY44" fmla="*/ 946150 h 1733622"/>
              <a:gd name="connsiteX45" fmla="*/ 2349984 w 3210409"/>
              <a:gd name="connsiteY45" fmla="*/ 971550 h 1733622"/>
              <a:gd name="connsiteX46" fmla="*/ 2330934 w 3210409"/>
              <a:gd name="connsiteY46" fmla="*/ 981075 h 1733622"/>
              <a:gd name="connsiteX47" fmla="*/ 2296009 w 3210409"/>
              <a:gd name="connsiteY47" fmla="*/ 981075 h 1733622"/>
              <a:gd name="connsiteX48" fmla="*/ 2286484 w 3210409"/>
              <a:gd name="connsiteY48" fmla="*/ 1012825 h 1733622"/>
              <a:gd name="connsiteX49" fmla="*/ 2267434 w 3210409"/>
              <a:gd name="connsiteY49" fmla="*/ 1031875 h 1733622"/>
              <a:gd name="connsiteX50" fmla="*/ 2238859 w 3210409"/>
              <a:gd name="connsiteY50" fmla="*/ 1050925 h 1733622"/>
              <a:gd name="connsiteX51" fmla="*/ 2238859 w 3210409"/>
              <a:gd name="connsiteY51" fmla="*/ 1069975 h 1733622"/>
              <a:gd name="connsiteX52" fmla="*/ 2287278 w 3210409"/>
              <a:gd name="connsiteY52" fmla="*/ 1117600 h 1733622"/>
              <a:gd name="connsiteX53" fmla="*/ 2305534 w 3210409"/>
              <a:gd name="connsiteY53" fmla="*/ 1165225 h 1733622"/>
              <a:gd name="connsiteX54" fmla="*/ 2311884 w 3210409"/>
              <a:gd name="connsiteY54" fmla="*/ 1187450 h 1733622"/>
              <a:gd name="connsiteX55" fmla="*/ 2302359 w 3210409"/>
              <a:gd name="connsiteY55" fmla="*/ 1193800 h 1733622"/>
              <a:gd name="connsiteX56" fmla="*/ 2334109 w 3210409"/>
              <a:gd name="connsiteY56" fmla="*/ 1209675 h 1733622"/>
              <a:gd name="connsiteX57" fmla="*/ 2355540 w 3210409"/>
              <a:gd name="connsiteY57" fmla="*/ 1285875 h 1733622"/>
              <a:gd name="connsiteX58" fmla="*/ 2362685 w 3210409"/>
              <a:gd name="connsiteY58" fmla="*/ 1323181 h 1733622"/>
              <a:gd name="connsiteX59" fmla="*/ 2359509 w 3210409"/>
              <a:gd name="connsiteY59" fmla="*/ 1350168 h 1733622"/>
              <a:gd name="connsiteX60" fmla="*/ 2388084 w 3210409"/>
              <a:gd name="connsiteY60" fmla="*/ 1364457 h 1733622"/>
              <a:gd name="connsiteX61" fmla="*/ 2423009 w 3210409"/>
              <a:gd name="connsiteY61" fmla="*/ 1406525 h 1733622"/>
              <a:gd name="connsiteX62" fmla="*/ 2436503 w 3210409"/>
              <a:gd name="connsiteY62" fmla="*/ 1435100 h 1733622"/>
              <a:gd name="connsiteX63" fmla="*/ 2492859 w 3210409"/>
              <a:gd name="connsiteY63" fmla="*/ 1473200 h 1733622"/>
              <a:gd name="connsiteX64" fmla="*/ 2508734 w 3210409"/>
              <a:gd name="connsiteY64" fmla="*/ 1506537 h 1733622"/>
              <a:gd name="connsiteX65" fmla="*/ 2496034 w 3210409"/>
              <a:gd name="connsiteY65" fmla="*/ 1562100 h 1733622"/>
              <a:gd name="connsiteX66" fmla="*/ 2522229 w 3210409"/>
              <a:gd name="connsiteY66" fmla="*/ 1566069 h 1733622"/>
              <a:gd name="connsiteX67" fmla="*/ 2542865 w 3210409"/>
              <a:gd name="connsiteY67" fmla="*/ 1601787 h 1733622"/>
              <a:gd name="connsiteX68" fmla="*/ 2550804 w 3210409"/>
              <a:gd name="connsiteY68" fmla="*/ 1680369 h 1733622"/>
              <a:gd name="connsiteX69" fmla="*/ 2488096 w 3210409"/>
              <a:gd name="connsiteY69" fmla="*/ 1715294 h 1733622"/>
              <a:gd name="connsiteX70" fmla="*/ 2467460 w 3210409"/>
              <a:gd name="connsiteY70" fmla="*/ 1723232 h 1733622"/>
              <a:gd name="connsiteX71" fmla="*/ 2457934 w 3210409"/>
              <a:gd name="connsiteY71" fmla="*/ 1733550 h 1733622"/>
              <a:gd name="connsiteX72" fmla="*/ 2378559 w 3210409"/>
              <a:gd name="connsiteY72" fmla="*/ 1717675 h 1733622"/>
              <a:gd name="connsiteX73" fmla="*/ 2318234 w 3210409"/>
              <a:gd name="connsiteY73" fmla="*/ 1711325 h 1733622"/>
              <a:gd name="connsiteX74" fmla="*/ 2305534 w 3210409"/>
              <a:gd name="connsiteY74" fmla="*/ 1730375 h 1733622"/>
              <a:gd name="connsiteX75" fmla="*/ 2286485 w 3210409"/>
              <a:gd name="connsiteY75" fmla="*/ 1711326 h 1733622"/>
              <a:gd name="connsiteX76" fmla="*/ 2264259 w 3210409"/>
              <a:gd name="connsiteY76" fmla="*/ 1708150 h 1733622"/>
              <a:gd name="connsiteX77" fmla="*/ 2226159 w 3210409"/>
              <a:gd name="connsiteY77" fmla="*/ 1685925 h 1733622"/>
              <a:gd name="connsiteX78" fmla="*/ 2231716 w 3210409"/>
              <a:gd name="connsiteY78" fmla="*/ 1668463 h 1733622"/>
              <a:gd name="connsiteX79" fmla="*/ 2207109 w 3210409"/>
              <a:gd name="connsiteY79" fmla="*/ 1657350 h 1733622"/>
              <a:gd name="connsiteX80" fmla="*/ 2188059 w 3210409"/>
              <a:gd name="connsiteY80" fmla="*/ 1647825 h 1733622"/>
              <a:gd name="connsiteX81" fmla="*/ 2194409 w 3210409"/>
              <a:gd name="connsiteY81" fmla="*/ 1631950 h 1733622"/>
              <a:gd name="connsiteX82" fmla="*/ 2213459 w 3210409"/>
              <a:gd name="connsiteY82" fmla="*/ 1616075 h 1733622"/>
              <a:gd name="connsiteX83" fmla="*/ 2194409 w 3210409"/>
              <a:gd name="connsiteY83" fmla="*/ 1606550 h 1733622"/>
              <a:gd name="connsiteX84" fmla="*/ 2200759 w 3210409"/>
              <a:gd name="connsiteY84" fmla="*/ 1593850 h 1733622"/>
              <a:gd name="connsiteX85" fmla="*/ 2169009 w 3210409"/>
              <a:gd name="connsiteY85" fmla="*/ 1587500 h 1733622"/>
              <a:gd name="connsiteX86" fmla="*/ 2134084 w 3210409"/>
              <a:gd name="connsiteY86" fmla="*/ 1562100 h 1733622"/>
              <a:gd name="connsiteX87" fmla="*/ 2073759 w 3210409"/>
              <a:gd name="connsiteY87" fmla="*/ 1527175 h 1733622"/>
              <a:gd name="connsiteX88" fmla="*/ 2054709 w 3210409"/>
              <a:gd name="connsiteY88" fmla="*/ 1527175 h 1733622"/>
              <a:gd name="connsiteX89" fmla="*/ 2080903 w 3210409"/>
              <a:gd name="connsiteY89" fmla="*/ 1579563 h 1733622"/>
              <a:gd name="connsiteX90" fmla="*/ 2042009 w 3210409"/>
              <a:gd name="connsiteY90" fmla="*/ 1593850 h 1733622"/>
              <a:gd name="connsiteX91" fmla="*/ 2029309 w 3210409"/>
              <a:gd name="connsiteY91" fmla="*/ 1616075 h 1733622"/>
              <a:gd name="connsiteX92" fmla="*/ 2007084 w 3210409"/>
              <a:gd name="connsiteY92" fmla="*/ 1612900 h 1733622"/>
              <a:gd name="connsiteX93" fmla="*/ 1978509 w 3210409"/>
              <a:gd name="connsiteY93" fmla="*/ 1571625 h 1733622"/>
              <a:gd name="connsiteX94" fmla="*/ 1962634 w 3210409"/>
              <a:gd name="connsiteY94" fmla="*/ 1536700 h 1733622"/>
              <a:gd name="connsiteX95" fmla="*/ 1918184 w 3210409"/>
              <a:gd name="connsiteY95" fmla="*/ 1517650 h 1733622"/>
              <a:gd name="connsiteX96" fmla="*/ 1918184 w 3210409"/>
              <a:gd name="connsiteY96" fmla="*/ 1501775 h 1733622"/>
              <a:gd name="connsiteX97" fmla="*/ 1949141 w 3210409"/>
              <a:gd name="connsiteY97" fmla="*/ 1470025 h 1733622"/>
              <a:gd name="connsiteX98" fmla="*/ 1943584 w 3210409"/>
              <a:gd name="connsiteY98" fmla="*/ 1425575 h 1733622"/>
              <a:gd name="connsiteX99" fmla="*/ 1921359 w 3210409"/>
              <a:gd name="connsiteY99" fmla="*/ 1425575 h 1733622"/>
              <a:gd name="connsiteX100" fmla="*/ 1905484 w 3210409"/>
              <a:gd name="connsiteY100" fmla="*/ 1435100 h 1733622"/>
              <a:gd name="connsiteX101" fmla="*/ 1867384 w 3210409"/>
              <a:gd name="connsiteY101" fmla="*/ 1412875 h 1733622"/>
              <a:gd name="connsiteX102" fmla="*/ 1829284 w 3210409"/>
              <a:gd name="connsiteY102" fmla="*/ 1384300 h 1733622"/>
              <a:gd name="connsiteX103" fmla="*/ 1813409 w 3210409"/>
              <a:gd name="connsiteY103" fmla="*/ 1377950 h 1733622"/>
              <a:gd name="connsiteX104" fmla="*/ 1781659 w 3210409"/>
              <a:gd name="connsiteY104" fmla="*/ 1365250 h 1733622"/>
              <a:gd name="connsiteX105" fmla="*/ 1749115 w 3210409"/>
              <a:gd name="connsiteY105" fmla="*/ 1346994 h 1733622"/>
              <a:gd name="connsiteX106" fmla="*/ 1717366 w 3210409"/>
              <a:gd name="connsiteY106" fmla="*/ 1320800 h 1733622"/>
              <a:gd name="connsiteX107" fmla="*/ 1695934 w 3210409"/>
              <a:gd name="connsiteY107" fmla="*/ 1336675 h 1733622"/>
              <a:gd name="connsiteX108" fmla="*/ 1680059 w 3210409"/>
              <a:gd name="connsiteY108" fmla="*/ 1343025 h 1733622"/>
              <a:gd name="connsiteX109" fmla="*/ 1645134 w 3210409"/>
              <a:gd name="connsiteY109" fmla="*/ 1343025 h 1733622"/>
              <a:gd name="connsiteX110" fmla="*/ 1622909 w 3210409"/>
              <a:gd name="connsiteY110" fmla="*/ 1314450 h 1733622"/>
              <a:gd name="connsiteX111" fmla="*/ 1598304 w 3210409"/>
              <a:gd name="connsiteY111" fmla="*/ 1294606 h 1733622"/>
              <a:gd name="connsiteX112" fmla="*/ 1578459 w 3210409"/>
              <a:gd name="connsiteY112" fmla="*/ 1295400 h 1733622"/>
              <a:gd name="connsiteX113" fmla="*/ 1562584 w 3210409"/>
              <a:gd name="connsiteY113" fmla="*/ 1301750 h 1733622"/>
              <a:gd name="connsiteX114" fmla="*/ 1578459 w 3210409"/>
              <a:gd name="connsiteY114" fmla="*/ 1330325 h 1733622"/>
              <a:gd name="connsiteX115" fmla="*/ 1553059 w 3210409"/>
              <a:gd name="connsiteY115" fmla="*/ 1333500 h 1733622"/>
              <a:gd name="connsiteX116" fmla="*/ 1486384 w 3210409"/>
              <a:gd name="connsiteY116" fmla="*/ 1352550 h 1733622"/>
              <a:gd name="connsiteX117" fmla="*/ 1435584 w 3210409"/>
              <a:gd name="connsiteY117" fmla="*/ 1355725 h 1733622"/>
              <a:gd name="connsiteX118" fmla="*/ 1410184 w 3210409"/>
              <a:gd name="connsiteY118" fmla="*/ 1393825 h 1733622"/>
              <a:gd name="connsiteX119" fmla="*/ 1386373 w 3210409"/>
              <a:gd name="connsiteY119" fmla="*/ 1392238 h 1733622"/>
              <a:gd name="connsiteX120" fmla="*/ 1372084 w 3210409"/>
              <a:gd name="connsiteY120" fmla="*/ 1406525 h 1733622"/>
              <a:gd name="connsiteX121" fmla="*/ 1359384 w 3210409"/>
              <a:gd name="connsiteY121" fmla="*/ 1387475 h 1733622"/>
              <a:gd name="connsiteX122" fmla="*/ 1319698 w 3210409"/>
              <a:gd name="connsiteY122" fmla="*/ 1404144 h 1733622"/>
              <a:gd name="connsiteX123" fmla="*/ 1254609 w 3210409"/>
              <a:gd name="connsiteY123" fmla="*/ 1419225 h 1733622"/>
              <a:gd name="connsiteX124" fmla="*/ 1200635 w 3210409"/>
              <a:gd name="connsiteY124" fmla="*/ 1425575 h 1733622"/>
              <a:gd name="connsiteX125" fmla="*/ 1165709 w 3210409"/>
              <a:gd name="connsiteY125" fmla="*/ 1450975 h 1733622"/>
              <a:gd name="connsiteX126" fmla="*/ 1153009 w 3210409"/>
              <a:gd name="connsiteY126" fmla="*/ 1492250 h 1733622"/>
              <a:gd name="connsiteX127" fmla="*/ 1127609 w 3210409"/>
              <a:gd name="connsiteY127" fmla="*/ 1460500 h 1733622"/>
              <a:gd name="connsiteX128" fmla="*/ 1114909 w 3210409"/>
              <a:gd name="connsiteY128" fmla="*/ 1438275 h 1733622"/>
              <a:gd name="connsiteX129" fmla="*/ 1102209 w 3210409"/>
              <a:gd name="connsiteY129" fmla="*/ 1425575 h 1733622"/>
              <a:gd name="connsiteX130" fmla="*/ 1076809 w 3210409"/>
              <a:gd name="connsiteY130" fmla="*/ 1428750 h 1733622"/>
              <a:gd name="connsiteX131" fmla="*/ 1054584 w 3210409"/>
              <a:gd name="connsiteY131" fmla="*/ 1428750 h 1733622"/>
              <a:gd name="connsiteX132" fmla="*/ 1032359 w 3210409"/>
              <a:gd name="connsiteY132" fmla="*/ 1400175 h 1733622"/>
              <a:gd name="connsiteX133" fmla="*/ 1003784 w 3210409"/>
              <a:gd name="connsiteY133" fmla="*/ 1401763 h 1733622"/>
              <a:gd name="connsiteX134" fmla="*/ 990290 w 3210409"/>
              <a:gd name="connsiteY134" fmla="*/ 1417638 h 1733622"/>
              <a:gd name="connsiteX135" fmla="*/ 965684 w 3210409"/>
              <a:gd name="connsiteY135" fmla="*/ 1422400 h 1733622"/>
              <a:gd name="connsiteX136" fmla="*/ 959334 w 3210409"/>
              <a:gd name="connsiteY136" fmla="*/ 1457325 h 1733622"/>
              <a:gd name="connsiteX137" fmla="*/ 933934 w 3210409"/>
              <a:gd name="connsiteY137" fmla="*/ 1476375 h 1733622"/>
              <a:gd name="connsiteX138" fmla="*/ 908534 w 3210409"/>
              <a:gd name="connsiteY138" fmla="*/ 1485900 h 1733622"/>
              <a:gd name="connsiteX139" fmla="*/ 895834 w 3210409"/>
              <a:gd name="connsiteY139" fmla="*/ 1498600 h 1733622"/>
              <a:gd name="connsiteX140" fmla="*/ 883134 w 3210409"/>
              <a:gd name="connsiteY140" fmla="*/ 1485900 h 1733622"/>
              <a:gd name="connsiteX141" fmla="*/ 879959 w 3210409"/>
              <a:gd name="connsiteY141" fmla="*/ 1466850 h 1733622"/>
              <a:gd name="connsiteX142" fmla="*/ 851384 w 3210409"/>
              <a:gd name="connsiteY142" fmla="*/ 1466850 h 1733622"/>
              <a:gd name="connsiteX143" fmla="*/ 848209 w 3210409"/>
              <a:gd name="connsiteY143" fmla="*/ 1438275 h 1733622"/>
              <a:gd name="connsiteX144" fmla="*/ 822809 w 3210409"/>
              <a:gd name="connsiteY144" fmla="*/ 1416050 h 1733622"/>
              <a:gd name="connsiteX145" fmla="*/ 797409 w 3210409"/>
              <a:gd name="connsiteY145" fmla="*/ 1371600 h 1733622"/>
              <a:gd name="connsiteX146" fmla="*/ 787884 w 3210409"/>
              <a:gd name="connsiteY146" fmla="*/ 1349375 h 1733622"/>
              <a:gd name="connsiteX147" fmla="*/ 764866 w 3210409"/>
              <a:gd name="connsiteY147" fmla="*/ 1346994 h 1733622"/>
              <a:gd name="connsiteX148" fmla="*/ 749784 w 3210409"/>
              <a:gd name="connsiteY148" fmla="*/ 1358900 h 1733622"/>
              <a:gd name="connsiteX149" fmla="*/ 717241 w 3210409"/>
              <a:gd name="connsiteY149" fmla="*/ 1377950 h 1733622"/>
              <a:gd name="connsiteX150" fmla="*/ 708509 w 3210409"/>
              <a:gd name="connsiteY150" fmla="*/ 1397000 h 1733622"/>
              <a:gd name="connsiteX151" fmla="*/ 676759 w 3210409"/>
              <a:gd name="connsiteY151" fmla="*/ 1403350 h 1733622"/>
              <a:gd name="connsiteX152" fmla="*/ 641041 w 3210409"/>
              <a:gd name="connsiteY152" fmla="*/ 1401763 h 1733622"/>
              <a:gd name="connsiteX153" fmla="*/ 625959 w 3210409"/>
              <a:gd name="connsiteY153" fmla="*/ 1412875 h 1733622"/>
              <a:gd name="connsiteX154" fmla="*/ 645009 w 3210409"/>
              <a:gd name="connsiteY154" fmla="*/ 1425575 h 1733622"/>
              <a:gd name="connsiteX155" fmla="*/ 670409 w 3210409"/>
              <a:gd name="connsiteY155" fmla="*/ 1441450 h 1733622"/>
              <a:gd name="connsiteX156" fmla="*/ 640247 w 3210409"/>
              <a:gd name="connsiteY156" fmla="*/ 1443831 h 1733622"/>
              <a:gd name="connsiteX157" fmla="*/ 616434 w 3210409"/>
              <a:gd name="connsiteY157" fmla="*/ 1438275 h 1733622"/>
              <a:gd name="connsiteX158" fmla="*/ 591034 w 3210409"/>
              <a:gd name="connsiteY158" fmla="*/ 1431925 h 1733622"/>
              <a:gd name="connsiteX159" fmla="*/ 559284 w 3210409"/>
              <a:gd name="connsiteY159" fmla="*/ 1435100 h 1733622"/>
              <a:gd name="connsiteX160" fmla="*/ 556109 w 3210409"/>
              <a:gd name="connsiteY160" fmla="*/ 1419225 h 1733622"/>
              <a:gd name="connsiteX161" fmla="*/ 514834 w 3210409"/>
              <a:gd name="connsiteY161" fmla="*/ 1422400 h 1733622"/>
              <a:gd name="connsiteX162" fmla="*/ 483084 w 3210409"/>
              <a:gd name="connsiteY162" fmla="*/ 1431925 h 1733622"/>
              <a:gd name="connsiteX163" fmla="*/ 457684 w 3210409"/>
              <a:gd name="connsiteY163" fmla="*/ 1431925 h 1733622"/>
              <a:gd name="connsiteX164" fmla="*/ 425934 w 3210409"/>
              <a:gd name="connsiteY164" fmla="*/ 1431925 h 1733622"/>
              <a:gd name="connsiteX165" fmla="*/ 381484 w 3210409"/>
              <a:gd name="connsiteY165" fmla="*/ 1419225 h 1733622"/>
              <a:gd name="connsiteX166" fmla="*/ 343384 w 3210409"/>
              <a:gd name="connsiteY166" fmla="*/ 1428750 h 1733622"/>
              <a:gd name="connsiteX167" fmla="*/ 295759 w 3210409"/>
              <a:gd name="connsiteY167" fmla="*/ 1450975 h 1733622"/>
              <a:gd name="connsiteX168" fmla="*/ 237815 w 3210409"/>
              <a:gd name="connsiteY168" fmla="*/ 1464469 h 1733622"/>
              <a:gd name="connsiteX169" fmla="*/ 203684 w 3210409"/>
              <a:gd name="connsiteY169" fmla="*/ 1489075 h 1733622"/>
              <a:gd name="connsiteX170" fmla="*/ 186223 w 3210409"/>
              <a:gd name="connsiteY170" fmla="*/ 1501775 h 1733622"/>
              <a:gd name="connsiteX171" fmla="*/ 162409 w 3210409"/>
              <a:gd name="connsiteY171" fmla="*/ 1515269 h 1733622"/>
              <a:gd name="connsiteX172" fmla="*/ 162409 w 3210409"/>
              <a:gd name="connsiteY172" fmla="*/ 1581150 h 1733622"/>
              <a:gd name="connsiteX173" fmla="*/ 127484 w 3210409"/>
              <a:gd name="connsiteY173" fmla="*/ 1562100 h 1733622"/>
              <a:gd name="connsiteX174" fmla="*/ 86209 w 3210409"/>
              <a:gd name="connsiteY174" fmla="*/ 1552575 h 1733622"/>
              <a:gd name="connsiteX175" fmla="*/ 83034 w 3210409"/>
              <a:gd name="connsiteY175" fmla="*/ 1530350 h 1733622"/>
              <a:gd name="connsiteX176" fmla="*/ 73509 w 3210409"/>
              <a:gd name="connsiteY176" fmla="*/ 1473200 h 1733622"/>
              <a:gd name="connsiteX177" fmla="*/ 57634 w 3210409"/>
              <a:gd name="connsiteY177" fmla="*/ 1463675 h 1733622"/>
              <a:gd name="connsiteX178" fmla="*/ 57634 w 3210409"/>
              <a:gd name="connsiteY178" fmla="*/ 1438275 h 1733622"/>
              <a:gd name="connsiteX179" fmla="*/ 76684 w 3210409"/>
              <a:gd name="connsiteY179" fmla="*/ 1397000 h 1733622"/>
              <a:gd name="connsiteX180" fmla="*/ 86209 w 3210409"/>
              <a:gd name="connsiteY180" fmla="*/ 1362075 h 1733622"/>
              <a:gd name="connsiteX181" fmla="*/ 63190 w 3210409"/>
              <a:gd name="connsiteY181" fmla="*/ 1342232 h 1733622"/>
              <a:gd name="connsiteX182" fmla="*/ 32234 w 3210409"/>
              <a:gd name="connsiteY182" fmla="*/ 1319212 h 1733622"/>
              <a:gd name="connsiteX183" fmla="*/ 19534 w 3210409"/>
              <a:gd name="connsiteY183" fmla="*/ 1263650 h 1733622"/>
              <a:gd name="connsiteX184" fmla="*/ 13184 w 3210409"/>
              <a:gd name="connsiteY184" fmla="*/ 1235075 h 1733622"/>
              <a:gd name="connsiteX185" fmla="*/ 484 w 3210409"/>
              <a:gd name="connsiteY185" fmla="*/ 1200150 h 1733622"/>
              <a:gd name="connsiteX186" fmla="*/ 3659 w 3210409"/>
              <a:gd name="connsiteY186" fmla="*/ 1171575 h 1733622"/>
              <a:gd name="connsiteX187" fmla="*/ 13184 w 3210409"/>
              <a:gd name="connsiteY187" fmla="*/ 1155700 h 1733622"/>
              <a:gd name="connsiteX188" fmla="*/ 13184 w 3210409"/>
              <a:gd name="connsiteY188" fmla="*/ 1130300 h 1733622"/>
              <a:gd name="connsiteX189" fmla="*/ 32234 w 3210409"/>
              <a:gd name="connsiteY189" fmla="*/ 1092200 h 1733622"/>
              <a:gd name="connsiteX190" fmla="*/ 25884 w 3210409"/>
              <a:gd name="connsiteY190" fmla="*/ 1057275 h 1733622"/>
              <a:gd name="connsiteX191" fmla="*/ 16359 w 3210409"/>
              <a:gd name="connsiteY191" fmla="*/ 1028700 h 1733622"/>
              <a:gd name="connsiteX192" fmla="*/ 35409 w 3210409"/>
              <a:gd name="connsiteY192" fmla="*/ 1016000 h 1733622"/>
              <a:gd name="connsiteX193" fmla="*/ 67159 w 3210409"/>
              <a:gd name="connsiteY193" fmla="*/ 977900 h 1733622"/>
              <a:gd name="connsiteX194" fmla="*/ 83034 w 3210409"/>
              <a:gd name="connsiteY194" fmla="*/ 965200 h 1733622"/>
              <a:gd name="connsiteX195" fmla="*/ 102084 w 3210409"/>
              <a:gd name="connsiteY195" fmla="*/ 920750 h 1733622"/>
              <a:gd name="connsiteX196" fmla="*/ 111609 w 3210409"/>
              <a:gd name="connsiteY196" fmla="*/ 895350 h 1733622"/>
              <a:gd name="connsiteX197" fmla="*/ 95734 w 3210409"/>
              <a:gd name="connsiteY197" fmla="*/ 796925 h 1733622"/>
              <a:gd name="connsiteX198" fmla="*/ 114784 w 3210409"/>
              <a:gd name="connsiteY198" fmla="*/ 758825 h 1733622"/>
              <a:gd name="connsiteX199" fmla="*/ 137009 w 3210409"/>
              <a:gd name="connsiteY199" fmla="*/ 749300 h 1733622"/>
              <a:gd name="connsiteX200" fmla="*/ 159234 w 3210409"/>
              <a:gd name="connsiteY200" fmla="*/ 752475 h 1733622"/>
              <a:gd name="connsiteX201" fmla="*/ 184634 w 3210409"/>
              <a:gd name="connsiteY201" fmla="*/ 765175 h 1733622"/>
              <a:gd name="connsiteX202" fmla="*/ 203684 w 3210409"/>
              <a:gd name="connsiteY202" fmla="*/ 774700 h 1733622"/>
              <a:gd name="connsiteX203" fmla="*/ 244959 w 3210409"/>
              <a:gd name="connsiteY203" fmla="*/ 774700 h 1733622"/>
              <a:gd name="connsiteX204" fmla="*/ 273534 w 3210409"/>
              <a:gd name="connsiteY204" fmla="*/ 771525 h 1733622"/>
              <a:gd name="connsiteX205" fmla="*/ 273534 w 3210409"/>
              <a:gd name="connsiteY205" fmla="*/ 749300 h 1733622"/>
              <a:gd name="connsiteX206" fmla="*/ 260834 w 3210409"/>
              <a:gd name="connsiteY206" fmla="*/ 736600 h 1733622"/>
              <a:gd name="connsiteX207" fmla="*/ 279884 w 3210409"/>
              <a:gd name="connsiteY207" fmla="*/ 717550 h 1733622"/>
              <a:gd name="connsiteX208" fmla="*/ 314809 w 3210409"/>
              <a:gd name="connsiteY208" fmla="*/ 704850 h 1733622"/>
              <a:gd name="connsiteX209" fmla="*/ 327509 w 3210409"/>
              <a:gd name="connsiteY209" fmla="*/ 695325 h 1733622"/>
              <a:gd name="connsiteX210" fmla="*/ 340209 w 3210409"/>
              <a:gd name="connsiteY210" fmla="*/ 676275 h 1733622"/>
              <a:gd name="connsiteX211" fmla="*/ 343384 w 3210409"/>
              <a:gd name="connsiteY211" fmla="*/ 631825 h 1733622"/>
              <a:gd name="connsiteX212" fmla="*/ 333859 w 3210409"/>
              <a:gd name="connsiteY212" fmla="*/ 619125 h 1733622"/>
              <a:gd name="connsiteX213" fmla="*/ 311634 w 3210409"/>
              <a:gd name="connsiteY213" fmla="*/ 600075 h 1733622"/>
              <a:gd name="connsiteX214" fmla="*/ 308459 w 3210409"/>
              <a:gd name="connsiteY214" fmla="*/ 571500 h 1733622"/>
              <a:gd name="connsiteX215" fmla="*/ 327509 w 3210409"/>
              <a:gd name="connsiteY215" fmla="*/ 549275 h 1733622"/>
              <a:gd name="connsiteX216" fmla="*/ 359259 w 3210409"/>
              <a:gd name="connsiteY216" fmla="*/ 549275 h 1733622"/>
              <a:gd name="connsiteX217" fmla="*/ 365609 w 3210409"/>
              <a:gd name="connsiteY217" fmla="*/ 498475 h 1733622"/>
              <a:gd name="connsiteX218" fmla="*/ 384659 w 3210409"/>
              <a:gd name="connsiteY218" fmla="*/ 466725 h 1733622"/>
              <a:gd name="connsiteX219" fmla="*/ 394184 w 3210409"/>
              <a:gd name="connsiteY219" fmla="*/ 438150 h 1733622"/>
              <a:gd name="connsiteX220" fmla="*/ 413234 w 3210409"/>
              <a:gd name="connsiteY220" fmla="*/ 425450 h 1733622"/>
              <a:gd name="connsiteX221" fmla="*/ 403709 w 3210409"/>
              <a:gd name="connsiteY221" fmla="*/ 400050 h 1733622"/>
              <a:gd name="connsiteX222" fmla="*/ 384659 w 3210409"/>
              <a:gd name="connsiteY222" fmla="*/ 387350 h 1733622"/>
              <a:gd name="connsiteX223" fmla="*/ 410059 w 3210409"/>
              <a:gd name="connsiteY223" fmla="*/ 371475 h 1733622"/>
              <a:gd name="connsiteX224" fmla="*/ 410059 w 3210409"/>
              <a:gd name="connsiteY224" fmla="*/ 342900 h 1733622"/>
              <a:gd name="connsiteX0" fmla="*/ 2934184 w 3210409"/>
              <a:gd name="connsiteY0" fmla="*/ 0 h 1733622"/>
              <a:gd name="connsiteX1" fmla="*/ 2975459 w 3210409"/>
              <a:gd name="connsiteY1" fmla="*/ 33337 h 1733622"/>
              <a:gd name="connsiteX2" fmla="*/ 3016734 w 3210409"/>
              <a:gd name="connsiteY2" fmla="*/ 107950 h 1733622"/>
              <a:gd name="connsiteX3" fmla="*/ 3087378 w 3210409"/>
              <a:gd name="connsiteY3" fmla="*/ 118269 h 1733622"/>
              <a:gd name="connsiteX4" fmla="*/ 3134209 w 3210409"/>
              <a:gd name="connsiteY4" fmla="*/ 152400 h 1733622"/>
              <a:gd name="connsiteX5" fmla="*/ 3178659 w 3210409"/>
              <a:gd name="connsiteY5" fmla="*/ 184150 h 1733622"/>
              <a:gd name="connsiteX6" fmla="*/ 3200884 w 3210409"/>
              <a:gd name="connsiteY6" fmla="*/ 215900 h 1733622"/>
              <a:gd name="connsiteX7" fmla="*/ 3194534 w 3210409"/>
              <a:gd name="connsiteY7" fmla="*/ 251619 h 1733622"/>
              <a:gd name="connsiteX8" fmla="*/ 3210409 w 3210409"/>
              <a:gd name="connsiteY8" fmla="*/ 301625 h 1733622"/>
              <a:gd name="connsiteX9" fmla="*/ 3194534 w 3210409"/>
              <a:gd name="connsiteY9" fmla="*/ 333375 h 1733622"/>
              <a:gd name="connsiteX10" fmla="*/ 3191359 w 3210409"/>
              <a:gd name="connsiteY10" fmla="*/ 374650 h 1733622"/>
              <a:gd name="connsiteX11" fmla="*/ 3207234 w 3210409"/>
              <a:gd name="connsiteY11" fmla="*/ 396875 h 1733622"/>
              <a:gd name="connsiteX12" fmla="*/ 3185803 w 3210409"/>
              <a:gd name="connsiteY12" fmla="*/ 440531 h 1733622"/>
              <a:gd name="connsiteX13" fmla="*/ 3178659 w 3210409"/>
              <a:gd name="connsiteY13" fmla="*/ 460375 h 1733622"/>
              <a:gd name="connsiteX14" fmla="*/ 3191359 w 3210409"/>
              <a:gd name="connsiteY14" fmla="*/ 527050 h 1733622"/>
              <a:gd name="connsiteX15" fmla="*/ 3184215 w 3210409"/>
              <a:gd name="connsiteY15" fmla="*/ 554831 h 1733622"/>
              <a:gd name="connsiteX16" fmla="*/ 3157228 w 3210409"/>
              <a:gd name="connsiteY16" fmla="*/ 578644 h 1733622"/>
              <a:gd name="connsiteX17" fmla="*/ 3123891 w 3210409"/>
              <a:gd name="connsiteY17" fmla="*/ 596107 h 1733622"/>
              <a:gd name="connsiteX18" fmla="*/ 3083409 w 3210409"/>
              <a:gd name="connsiteY18" fmla="*/ 609600 h 1733622"/>
              <a:gd name="connsiteX19" fmla="*/ 3064359 w 3210409"/>
              <a:gd name="connsiteY19" fmla="*/ 638175 h 1733622"/>
              <a:gd name="connsiteX20" fmla="*/ 3023084 w 3210409"/>
              <a:gd name="connsiteY20" fmla="*/ 676275 h 1733622"/>
              <a:gd name="connsiteX21" fmla="*/ 2994509 w 3210409"/>
              <a:gd name="connsiteY21" fmla="*/ 682625 h 1733622"/>
              <a:gd name="connsiteX22" fmla="*/ 2937359 w 3210409"/>
              <a:gd name="connsiteY22" fmla="*/ 673100 h 1733622"/>
              <a:gd name="connsiteX23" fmla="*/ 2896085 w 3210409"/>
              <a:gd name="connsiteY23" fmla="*/ 680244 h 1733622"/>
              <a:gd name="connsiteX24" fmla="*/ 2877034 w 3210409"/>
              <a:gd name="connsiteY24" fmla="*/ 701675 h 1733622"/>
              <a:gd name="connsiteX25" fmla="*/ 2823059 w 3210409"/>
              <a:gd name="connsiteY25" fmla="*/ 730250 h 1733622"/>
              <a:gd name="connsiteX26" fmla="*/ 2788134 w 3210409"/>
              <a:gd name="connsiteY26" fmla="*/ 746125 h 1733622"/>
              <a:gd name="connsiteX27" fmla="*/ 2756384 w 3210409"/>
              <a:gd name="connsiteY27" fmla="*/ 727075 h 1733622"/>
              <a:gd name="connsiteX28" fmla="*/ 2737334 w 3210409"/>
              <a:gd name="connsiteY28" fmla="*/ 749300 h 1733622"/>
              <a:gd name="connsiteX29" fmla="*/ 2708759 w 3210409"/>
              <a:gd name="connsiteY29" fmla="*/ 774700 h 1733622"/>
              <a:gd name="connsiteX30" fmla="*/ 2680184 w 3210409"/>
              <a:gd name="connsiteY30" fmla="*/ 758825 h 1733622"/>
              <a:gd name="connsiteX31" fmla="*/ 2661134 w 3210409"/>
              <a:gd name="connsiteY31" fmla="*/ 787400 h 1733622"/>
              <a:gd name="connsiteX32" fmla="*/ 2629384 w 3210409"/>
              <a:gd name="connsiteY32" fmla="*/ 784225 h 1733622"/>
              <a:gd name="connsiteX33" fmla="*/ 2629384 w 3210409"/>
              <a:gd name="connsiteY33" fmla="*/ 771525 h 1733622"/>
              <a:gd name="connsiteX34" fmla="*/ 2600809 w 3210409"/>
              <a:gd name="connsiteY34" fmla="*/ 771525 h 1733622"/>
              <a:gd name="connsiteX35" fmla="*/ 2581759 w 3210409"/>
              <a:gd name="connsiteY35" fmla="*/ 762000 h 1733622"/>
              <a:gd name="connsiteX36" fmla="*/ 2559534 w 3210409"/>
              <a:gd name="connsiteY36" fmla="*/ 768350 h 1733622"/>
              <a:gd name="connsiteX37" fmla="*/ 2492859 w 3210409"/>
              <a:gd name="connsiteY37" fmla="*/ 803275 h 1733622"/>
              <a:gd name="connsiteX38" fmla="*/ 2472223 w 3210409"/>
              <a:gd name="connsiteY38" fmla="*/ 813594 h 1733622"/>
              <a:gd name="connsiteX39" fmla="*/ 2470634 w 3210409"/>
              <a:gd name="connsiteY39" fmla="*/ 841375 h 1733622"/>
              <a:gd name="connsiteX40" fmla="*/ 2432534 w 3210409"/>
              <a:gd name="connsiteY40" fmla="*/ 863600 h 1733622"/>
              <a:gd name="connsiteX41" fmla="*/ 2413484 w 3210409"/>
              <a:gd name="connsiteY41" fmla="*/ 879475 h 1733622"/>
              <a:gd name="connsiteX42" fmla="*/ 2410309 w 3210409"/>
              <a:gd name="connsiteY42" fmla="*/ 904875 h 1733622"/>
              <a:gd name="connsiteX43" fmla="*/ 2365859 w 3210409"/>
              <a:gd name="connsiteY43" fmla="*/ 908050 h 1733622"/>
              <a:gd name="connsiteX44" fmla="*/ 2362684 w 3210409"/>
              <a:gd name="connsiteY44" fmla="*/ 946150 h 1733622"/>
              <a:gd name="connsiteX45" fmla="*/ 2349984 w 3210409"/>
              <a:gd name="connsiteY45" fmla="*/ 971550 h 1733622"/>
              <a:gd name="connsiteX46" fmla="*/ 2330934 w 3210409"/>
              <a:gd name="connsiteY46" fmla="*/ 981075 h 1733622"/>
              <a:gd name="connsiteX47" fmla="*/ 2296009 w 3210409"/>
              <a:gd name="connsiteY47" fmla="*/ 981075 h 1733622"/>
              <a:gd name="connsiteX48" fmla="*/ 2286484 w 3210409"/>
              <a:gd name="connsiteY48" fmla="*/ 1012825 h 1733622"/>
              <a:gd name="connsiteX49" fmla="*/ 2267434 w 3210409"/>
              <a:gd name="connsiteY49" fmla="*/ 1031875 h 1733622"/>
              <a:gd name="connsiteX50" fmla="*/ 2238859 w 3210409"/>
              <a:gd name="connsiteY50" fmla="*/ 1050925 h 1733622"/>
              <a:gd name="connsiteX51" fmla="*/ 2238859 w 3210409"/>
              <a:gd name="connsiteY51" fmla="*/ 1069975 h 1733622"/>
              <a:gd name="connsiteX52" fmla="*/ 2287278 w 3210409"/>
              <a:gd name="connsiteY52" fmla="*/ 1117600 h 1733622"/>
              <a:gd name="connsiteX53" fmla="*/ 2305534 w 3210409"/>
              <a:gd name="connsiteY53" fmla="*/ 1165225 h 1733622"/>
              <a:gd name="connsiteX54" fmla="*/ 2311884 w 3210409"/>
              <a:gd name="connsiteY54" fmla="*/ 1187450 h 1733622"/>
              <a:gd name="connsiteX55" fmla="*/ 2302359 w 3210409"/>
              <a:gd name="connsiteY55" fmla="*/ 1193800 h 1733622"/>
              <a:gd name="connsiteX56" fmla="*/ 2334109 w 3210409"/>
              <a:gd name="connsiteY56" fmla="*/ 1209675 h 1733622"/>
              <a:gd name="connsiteX57" fmla="*/ 2355540 w 3210409"/>
              <a:gd name="connsiteY57" fmla="*/ 1285875 h 1733622"/>
              <a:gd name="connsiteX58" fmla="*/ 2362685 w 3210409"/>
              <a:gd name="connsiteY58" fmla="*/ 1323181 h 1733622"/>
              <a:gd name="connsiteX59" fmla="*/ 2359509 w 3210409"/>
              <a:gd name="connsiteY59" fmla="*/ 1350168 h 1733622"/>
              <a:gd name="connsiteX60" fmla="*/ 2388084 w 3210409"/>
              <a:gd name="connsiteY60" fmla="*/ 1364457 h 1733622"/>
              <a:gd name="connsiteX61" fmla="*/ 2423009 w 3210409"/>
              <a:gd name="connsiteY61" fmla="*/ 1406525 h 1733622"/>
              <a:gd name="connsiteX62" fmla="*/ 2436503 w 3210409"/>
              <a:gd name="connsiteY62" fmla="*/ 1435100 h 1733622"/>
              <a:gd name="connsiteX63" fmla="*/ 2492859 w 3210409"/>
              <a:gd name="connsiteY63" fmla="*/ 1473200 h 1733622"/>
              <a:gd name="connsiteX64" fmla="*/ 2508734 w 3210409"/>
              <a:gd name="connsiteY64" fmla="*/ 1506537 h 1733622"/>
              <a:gd name="connsiteX65" fmla="*/ 2496034 w 3210409"/>
              <a:gd name="connsiteY65" fmla="*/ 1562100 h 1733622"/>
              <a:gd name="connsiteX66" fmla="*/ 2522229 w 3210409"/>
              <a:gd name="connsiteY66" fmla="*/ 1566069 h 1733622"/>
              <a:gd name="connsiteX67" fmla="*/ 2542865 w 3210409"/>
              <a:gd name="connsiteY67" fmla="*/ 1601787 h 1733622"/>
              <a:gd name="connsiteX68" fmla="*/ 2550804 w 3210409"/>
              <a:gd name="connsiteY68" fmla="*/ 1680369 h 1733622"/>
              <a:gd name="connsiteX69" fmla="*/ 2488096 w 3210409"/>
              <a:gd name="connsiteY69" fmla="*/ 1715294 h 1733622"/>
              <a:gd name="connsiteX70" fmla="*/ 2467460 w 3210409"/>
              <a:gd name="connsiteY70" fmla="*/ 1723232 h 1733622"/>
              <a:gd name="connsiteX71" fmla="*/ 2457934 w 3210409"/>
              <a:gd name="connsiteY71" fmla="*/ 1733550 h 1733622"/>
              <a:gd name="connsiteX72" fmla="*/ 2378559 w 3210409"/>
              <a:gd name="connsiteY72" fmla="*/ 1717675 h 1733622"/>
              <a:gd name="connsiteX73" fmla="*/ 2318234 w 3210409"/>
              <a:gd name="connsiteY73" fmla="*/ 1711325 h 1733622"/>
              <a:gd name="connsiteX74" fmla="*/ 2305534 w 3210409"/>
              <a:gd name="connsiteY74" fmla="*/ 1730375 h 1733622"/>
              <a:gd name="connsiteX75" fmla="*/ 2286485 w 3210409"/>
              <a:gd name="connsiteY75" fmla="*/ 1711326 h 1733622"/>
              <a:gd name="connsiteX76" fmla="*/ 2264259 w 3210409"/>
              <a:gd name="connsiteY76" fmla="*/ 1708150 h 1733622"/>
              <a:gd name="connsiteX77" fmla="*/ 2226159 w 3210409"/>
              <a:gd name="connsiteY77" fmla="*/ 1685925 h 1733622"/>
              <a:gd name="connsiteX78" fmla="*/ 2231716 w 3210409"/>
              <a:gd name="connsiteY78" fmla="*/ 1668463 h 1733622"/>
              <a:gd name="connsiteX79" fmla="*/ 2207109 w 3210409"/>
              <a:gd name="connsiteY79" fmla="*/ 1657350 h 1733622"/>
              <a:gd name="connsiteX80" fmla="*/ 2188059 w 3210409"/>
              <a:gd name="connsiteY80" fmla="*/ 1647825 h 1733622"/>
              <a:gd name="connsiteX81" fmla="*/ 2194409 w 3210409"/>
              <a:gd name="connsiteY81" fmla="*/ 1631950 h 1733622"/>
              <a:gd name="connsiteX82" fmla="*/ 2213459 w 3210409"/>
              <a:gd name="connsiteY82" fmla="*/ 1616075 h 1733622"/>
              <a:gd name="connsiteX83" fmla="*/ 2194409 w 3210409"/>
              <a:gd name="connsiteY83" fmla="*/ 1606550 h 1733622"/>
              <a:gd name="connsiteX84" fmla="*/ 2200759 w 3210409"/>
              <a:gd name="connsiteY84" fmla="*/ 1593850 h 1733622"/>
              <a:gd name="connsiteX85" fmla="*/ 2169009 w 3210409"/>
              <a:gd name="connsiteY85" fmla="*/ 1587500 h 1733622"/>
              <a:gd name="connsiteX86" fmla="*/ 2134084 w 3210409"/>
              <a:gd name="connsiteY86" fmla="*/ 1562100 h 1733622"/>
              <a:gd name="connsiteX87" fmla="*/ 2073759 w 3210409"/>
              <a:gd name="connsiteY87" fmla="*/ 1527175 h 1733622"/>
              <a:gd name="connsiteX88" fmla="*/ 2054709 w 3210409"/>
              <a:gd name="connsiteY88" fmla="*/ 1527175 h 1733622"/>
              <a:gd name="connsiteX89" fmla="*/ 2080903 w 3210409"/>
              <a:gd name="connsiteY89" fmla="*/ 1579563 h 1733622"/>
              <a:gd name="connsiteX90" fmla="*/ 2042009 w 3210409"/>
              <a:gd name="connsiteY90" fmla="*/ 1593850 h 1733622"/>
              <a:gd name="connsiteX91" fmla="*/ 2029309 w 3210409"/>
              <a:gd name="connsiteY91" fmla="*/ 1616075 h 1733622"/>
              <a:gd name="connsiteX92" fmla="*/ 2007084 w 3210409"/>
              <a:gd name="connsiteY92" fmla="*/ 1612900 h 1733622"/>
              <a:gd name="connsiteX93" fmla="*/ 1978509 w 3210409"/>
              <a:gd name="connsiteY93" fmla="*/ 1571625 h 1733622"/>
              <a:gd name="connsiteX94" fmla="*/ 1962634 w 3210409"/>
              <a:gd name="connsiteY94" fmla="*/ 1536700 h 1733622"/>
              <a:gd name="connsiteX95" fmla="*/ 1918184 w 3210409"/>
              <a:gd name="connsiteY95" fmla="*/ 1517650 h 1733622"/>
              <a:gd name="connsiteX96" fmla="*/ 1918184 w 3210409"/>
              <a:gd name="connsiteY96" fmla="*/ 1501775 h 1733622"/>
              <a:gd name="connsiteX97" fmla="*/ 1949141 w 3210409"/>
              <a:gd name="connsiteY97" fmla="*/ 1470025 h 1733622"/>
              <a:gd name="connsiteX98" fmla="*/ 1943584 w 3210409"/>
              <a:gd name="connsiteY98" fmla="*/ 1425575 h 1733622"/>
              <a:gd name="connsiteX99" fmla="*/ 1921359 w 3210409"/>
              <a:gd name="connsiteY99" fmla="*/ 1425575 h 1733622"/>
              <a:gd name="connsiteX100" fmla="*/ 1905484 w 3210409"/>
              <a:gd name="connsiteY100" fmla="*/ 1435100 h 1733622"/>
              <a:gd name="connsiteX101" fmla="*/ 1867384 w 3210409"/>
              <a:gd name="connsiteY101" fmla="*/ 1412875 h 1733622"/>
              <a:gd name="connsiteX102" fmla="*/ 1829284 w 3210409"/>
              <a:gd name="connsiteY102" fmla="*/ 1384300 h 1733622"/>
              <a:gd name="connsiteX103" fmla="*/ 1813409 w 3210409"/>
              <a:gd name="connsiteY103" fmla="*/ 1377950 h 1733622"/>
              <a:gd name="connsiteX104" fmla="*/ 1781659 w 3210409"/>
              <a:gd name="connsiteY104" fmla="*/ 1365250 h 1733622"/>
              <a:gd name="connsiteX105" fmla="*/ 1749115 w 3210409"/>
              <a:gd name="connsiteY105" fmla="*/ 1346994 h 1733622"/>
              <a:gd name="connsiteX106" fmla="*/ 1717366 w 3210409"/>
              <a:gd name="connsiteY106" fmla="*/ 1320800 h 1733622"/>
              <a:gd name="connsiteX107" fmla="*/ 1695934 w 3210409"/>
              <a:gd name="connsiteY107" fmla="*/ 1336675 h 1733622"/>
              <a:gd name="connsiteX108" fmla="*/ 1680059 w 3210409"/>
              <a:gd name="connsiteY108" fmla="*/ 1343025 h 1733622"/>
              <a:gd name="connsiteX109" fmla="*/ 1645134 w 3210409"/>
              <a:gd name="connsiteY109" fmla="*/ 1343025 h 1733622"/>
              <a:gd name="connsiteX110" fmla="*/ 1622909 w 3210409"/>
              <a:gd name="connsiteY110" fmla="*/ 1314450 h 1733622"/>
              <a:gd name="connsiteX111" fmla="*/ 1598304 w 3210409"/>
              <a:gd name="connsiteY111" fmla="*/ 1294606 h 1733622"/>
              <a:gd name="connsiteX112" fmla="*/ 1578459 w 3210409"/>
              <a:gd name="connsiteY112" fmla="*/ 1295400 h 1733622"/>
              <a:gd name="connsiteX113" fmla="*/ 1562584 w 3210409"/>
              <a:gd name="connsiteY113" fmla="*/ 1301750 h 1733622"/>
              <a:gd name="connsiteX114" fmla="*/ 1578459 w 3210409"/>
              <a:gd name="connsiteY114" fmla="*/ 1330325 h 1733622"/>
              <a:gd name="connsiteX115" fmla="*/ 1553059 w 3210409"/>
              <a:gd name="connsiteY115" fmla="*/ 1333500 h 1733622"/>
              <a:gd name="connsiteX116" fmla="*/ 1486384 w 3210409"/>
              <a:gd name="connsiteY116" fmla="*/ 1352550 h 1733622"/>
              <a:gd name="connsiteX117" fmla="*/ 1435584 w 3210409"/>
              <a:gd name="connsiteY117" fmla="*/ 1355725 h 1733622"/>
              <a:gd name="connsiteX118" fmla="*/ 1410184 w 3210409"/>
              <a:gd name="connsiteY118" fmla="*/ 1393825 h 1733622"/>
              <a:gd name="connsiteX119" fmla="*/ 1386373 w 3210409"/>
              <a:gd name="connsiteY119" fmla="*/ 1392238 h 1733622"/>
              <a:gd name="connsiteX120" fmla="*/ 1372084 w 3210409"/>
              <a:gd name="connsiteY120" fmla="*/ 1406525 h 1733622"/>
              <a:gd name="connsiteX121" fmla="*/ 1359384 w 3210409"/>
              <a:gd name="connsiteY121" fmla="*/ 1387475 h 1733622"/>
              <a:gd name="connsiteX122" fmla="*/ 1319698 w 3210409"/>
              <a:gd name="connsiteY122" fmla="*/ 1404144 h 1733622"/>
              <a:gd name="connsiteX123" fmla="*/ 1254609 w 3210409"/>
              <a:gd name="connsiteY123" fmla="*/ 1419225 h 1733622"/>
              <a:gd name="connsiteX124" fmla="*/ 1200635 w 3210409"/>
              <a:gd name="connsiteY124" fmla="*/ 1425575 h 1733622"/>
              <a:gd name="connsiteX125" fmla="*/ 1165709 w 3210409"/>
              <a:gd name="connsiteY125" fmla="*/ 1450975 h 1733622"/>
              <a:gd name="connsiteX126" fmla="*/ 1153009 w 3210409"/>
              <a:gd name="connsiteY126" fmla="*/ 1492250 h 1733622"/>
              <a:gd name="connsiteX127" fmla="*/ 1127609 w 3210409"/>
              <a:gd name="connsiteY127" fmla="*/ 1460500 h 1733622"/>
              <a:gd name="connsiteX128" fmla="*/ 1114909 w 3210409"/>
              <a:gd name="connsiteY128" fmla="*/ 1438275 h 1733622"/>
              <a:gd name="connsiteX129" fmla="*/ 1102209 w 3210409"/>
              <a:gd name="connsiteY129" fmla="*/ 1425575 h 1733622"/>
              <a:gd name="connsiteX130" fmla="*/ 1076809 w 3210409"/>
              <a:gd name="connsiteY130" fmla="*/ 1428750 h 1733622"/>
              <a:gd name="connsiteX131" fmla="*/ 1054584 w 3210409"/>
              <a:gd name="connsiteY131" fmla="*/ 1428750 h 1733622"/>
              <a:gd name="connsiteX132" fmla="*/ 1032359 w 3210409"/>
              <a:gd name="connsiteY132" fmla="*/ 1400175 h 1733622"/>
              <a:gd name="connsiteX133" fmla="*/ 1003784 w 3210409"/>
              <a:gd name="connsiteY133" fmla="*/ 1401763 h 1733622"/>
              <a:gd name="connsiteX134" fmla="*/ 990290 w 3210409"/>
              <a:gd name="connsiteY134" fmla="*/ 1417638 h 1733622"/>
              <a:gd name="connsiteX135" fmla="*/ 965684 w 3210409"/>
              <a:gd name="connsiteY135" fmla="*/ 1422400 h 1733622"/>
              <a:gd name="connsiteX136" fmla="*/ 959334 w 3210409"/>
              <a:gd name="connsiteY136" fmla="*/ 1457325 h 1733622"/>
              <a:gd name="connsiteX137" fmla="*/ 933934 w 3210409"/>
              <a:gd name="connsiteY137" fmla="*/ 1476375 h 1733622"/>
              <a:gd name="connsiteX138" fmla="*/ 908534 w 3210409"/>
              <a:gd name="connsiteY138" fmla="*/ 1485900 h 1733622"/>
              <a:gd name="connsiteX139" fmla="*/ 895834 w 3210409"/>
              <a:gd name="connsiteY139" fmla="*/ 1498600 h 1733622"/>
              <a:gd name="connsiteX140" fmla="*/ 883134 w 3210409"/>
              <a:gd name="connsiteY140" fmla="*/ 1485900 h 1733622"/>
              <a:gd name="connsiteX141" fmla="*/ 879959 w 3210409"/>
              <a:gd name="connsiteY141" fmla="*/ 1466850 h 1733622"/>
              <a:gd name="connsiteX142" fmla="*/ 851384 w 3210409"/>
              <a:gd name="connsiteY142" fmla="*/ 1466850 h 1733622"/>
              <a:gd name="connsiteX143" fmla="*/ 848209 w 3210409"/>
              <a:gd name="connsiteY143" fmla="*/ 1438275 h 1733622"/>
              <a:gd name="connsiteX144" fmla="*/ 822809 w 3210409"/>
              <a:gd name="connsiteY144" fmla="*/ 1416050 h 1733622"/>
              <a:gd name="connsiteX145" fmla="*/ 797409 w 3210409"/>
              <a:gd name="connsiteY145" fmla="*/ 1371600 h 1733622"/>
              <a:gd name="connsiteX146" fmla="*/ 787884 w 3210409"/>
              <a:gd name="connsiteY146" fmla="*/ 1349375 h 1733622"/>
              <a:gd name="connsiteX147" fmla="*/ 764866 w 3210409"/>
              <a:gd name="connsiteY147" fmla="*/ 1346994 h 1733622"/>
              <a:gd name="connsiteX148" fmla="*/ 749784 w 3210409"/>
              <a:gd name="connsiteY148" fmla="*/ 1358900 h 1733622"/>
              <a:gd name="connsiteX149" fmla="*/ 717241 w 3210409"/>
              <a:gd name="connsiteY149" fmla="*/ 1377950 h 1733622"/>
              <a:gd name="connsiteX150" fmla="*/ 708509 w 3210409"/>
              <a:gd name="connsiteY150" fmla="*/ 1397000 h 1733622"/>
              <a:gd name="connsiteX151" fmla="*/ 676759 w 3210409"/>
              <a:gd name="connsiteY151" fmla="*/ 1403350 h 1733622"/>
              <a:gd name="connsiteX152" fmla="*/ 641041 w 3210409"/>
              <a:gd name="connsiteY152" fmla="*/ 1401763 h 1733622"/>
              <a:gd name="connsiteX153" fmla="*/ 625959 w 3210409"/>
              <a:gd name="connsiteY153" fmla="*/ 1412875 h 1733622"/>
              <a:gd name="connsiteX154" fmla="*/ 645009 w 3210409"/>
              <a:gd name="connsiteY154" fmla="*/ 1425575 h 1733622"/>
              <a:gd name="connsiteX155" fmla="*/ 670409 w 3210409"/>
              <a:gd name="connsiteY155" fmla="*/ 1441450 h 1733622"/>
              <a:gd name="connsiteX156" fmla="*/ 640247 w 3210409"/>
              <a:gd name="connsiteY156" fmla="*/ 1443831 h 1733622"/>
              <a:gd name="connsiteX157" fmla="*/ 616434 w 3210409"/>
              <a:gd name="connsiteY157" fmla="*/ 1438275 h 1733622"/>
              <a:gd name="connsiteX158" fmla="*/ 591034 w 3210409"/>
              <a:gd name="connsiteY158" fmla="*/ 1431925 h 1733622"/>
              <a:gd name="connsiteX159" fmla="*/ 559284 w 3210409"/>
              <a:gd name="connsiteY159" fmla="*/ 1435100 h 1733622"/>
              <a:gd name="connsiteX160" fmla="*/ 556109 w 3210409"/>
              <a:gd name="connsiteY160" fmla="*/ 1419225 h 1733622"/>
              <a:gd name="connsiteX161" fmla="*/ 514834 w 3210409"/>
              <a:gd name="connsiteY161" fmla="*/ 1422400 h 1733622"/>
              <a:gd name="connsiteX162" fmla="*/ 483084 w 3210409"/>
              <a:gd name="connsiteY162" fmla="*/ 1431925 h 1733622"/>
              <a:gd name="connsiteX163" fmla="*/ 457684 w 3210409"/>
              <a:gd name="connsiteY163" fmla="*/ 1431925 h 1733622"/>
              <a:gd name="connsiteX164" fmla="*/ 425934 w 3210409"/>
              <a:gd name="connsiteY164" fmla="*/ 1431925 h 1733622"/>
              <a:gd name="connsiteX165" fmla="*/ 381484 w 3210409"/>
              <a:gd name="connsiteY165" fmla="*/ 1419225 h 1733622"/>
              <a:gd name="connsiteX166" fmla="*/ 343384 w 3210409"/>
              <a:gd name="connsiteY166" fmla="*/ 1428750 h 1733622"/>
              <a:gd name="connsiteX167" fmla="*/ 295759 w 3210409"/>
              <a:gd name="connsiteY167" fmla="*/ 1450975 h 1733622"/>
              <a:gd name="connsiteX168" fmla="*/ 237815 w 3210409"/>
              <a:gd name="connsiteY168" fmla="*/ 1464469 h 1733622"/>
              <a:gd name="connsiteX169" fmla="*/ 203684 w 3210409"/>
              <a:gd name="connsiteY169" fmla="*/ 1489075 h 1733622"/>
              <a:gd name="connsiteX170" fmla="*/ 186223 w 3210409"/>
              <a:gd name="connsiteY170" fmla="*/ 1501775 h 1733622"/>
              <a:gd name="connsiteX171" fmla="*/ 162409 w 3210409"/>
              <a:gd name="connsiteY171" fmla="*/ 1515269 h 1733622"/>
              <a:gd name="connsiteX172" fmla="*/ 162409 w 3210409"/>
              <a:gd name="connsiteY172" fmla="*/ 1581150 h 1733622"/>
              <a:gd name="connsiteX173" fmla="*/ 127484 w 3210409"/>
              <a:gd name="connsiteY173" fmla="*/ 1562100 h 1733622"/>
              <a:gd name="connsiteX174" fmla="*/ 86209 w 3210409"/>
              <a:gd name="connsiteY174" fmla="*/ 1552575 h 1733622"/>
              <a:gd name="connsiteX175" fmla="*/ 83034 w 3210409"/>
              <a:gd name="connsiteY175" fmla="*/ 1530350 h 1733622"/>
              <a:gd name="connsiteX176" fmla="*/ 73509 w 3210409"/>
              <a:gd name="connsiteY176" fmla="*/ 1473200 h 1733622"/>
              <a:gd name="connsiteX177" fmla="*/ 57634 w 3210409"/>
              <a:gd name="connsiteY177" fmla="*/ 1463675 h 1733622"/>
              <a:gd name="connsiteX178" fmla="*/ 57634 w 3210409"/>
              <a:gd name="connsiteY178" fmla="*/ 1438275 h 1733622"/>
              <a:gd name="connsiteX179" fmla="*/ 57635 w 3210409"/>
              <a:gd name="connsiteY179" fmla="*/ 1416050 h 1733622"/>
              <a:gd name="connsiteX180" fmla="*/ 76684 w 3210409"/>
              <a:gd name="connsiteY180" fmla="*/ 1397000 h 1733622"/>
              <a:gd name="connsiteX181" fmla="*/ 86209 w 3210409"/>
              <a:gd name="connsiteY181" fmla="*/ 1362075 h 1733622"/>
              <a:gd name="connsiteX182" fmla="*/ 63190 w 3210409"/>
              <a:gd name="connsiteY182" fmla="*/ 1342232 h 1733622"/>
              <a:gd name="connsiteX183" fmla="*/ 32234 w 3210409"/>
              <a:gd name="connsiteY183" fmla="*/ 1319212 h 1733622"/>
              <a:gd name="connsiteX184" fmla="*/ 19534 w 3210409"/>
              <a:gd name="connsiteY184" fmla="*/ 1263650 h 1733622"/>
              <a:gd name="connsiteX185" fmla="*/ 13184 w 3210409"/>
              <a:gd name="connsiteY185" fmla="*/ 1235075 h 1733622"/>
              <a:gd name="connsiteX186" fmla="*/ 484 w 3210409"/>
              <a:gd name="connsiteY186" fmla="*/ 1200150 h 1733622"/>
              <a:gd name="connsiteX187" fmla="*/ 3659 w 3210409"/>
              <a:gd name="connsiteY187" fmla="*/ 1171575 h 1733622"/>
              <a:gd name="connsiteX188" fmla="*/ 13184 w 3210409"/>
              <a:gd name="connsiteY188" fmla="*/ 1155700 h 1733622"/>
              <a:gd name="connsiteX189" fmla="*/ 13184 w 3210409"/>
              <a:gd name="connsiteY189" fmla="*/ 1130300 h 1733622"/>
              <a:gd name="connsiteX190" fmla="*/ 32234 w 3210409"/>
              <a:gd name="connsiteY190" fmla="*/ 1092200 h 1733622"/>
              <a:gd name="connsiteX191" fmla="*/ 25884 w 3210409"/>
              <a:gd name="connsiteY191" fmla="*/ 1057275 h 1733622"/>
              <a:gd name="connsiteX192" fmla="*/ 16359 w 3210409"/>
              <a:gd name="connsiteY192" fmla="*/ 1028700 h 1733622"/>
              <a:gd name="connsiteX193" fmla="*/ 35409 w 3210409"/>
              <a:gd name="connsiteY193" fmla="*/ 1016000 h 1733622"/>
              <a:gd name="connsiteX194" fmla="*/ 67159 w 3210409"/>
              <a:gd name="connsiteY194" fmla="*/ 977900 h 1733622"/>
              <a:gd name="connsiteX195" fmla="*/ 83034 w 3210409"/>
              <a:gd name="connsiteY195" fmla="*/ 965200 h 1733622"/>
              <a:gd name="connsiteX196" fmla="*/ 102084 w 3210409"/>
              <a:gd name="connsiteY196" fmla="*/ 920750 h 1733622"/>
              <a:gd name="connsiteX197" fmla="*/ 111609 w 3210409"/>
              <a:gd name="connsiteY197" fmla="*/ 895350 h 1733622"/>
              <a:gd name="connsiteX198" fmla="*/ 95734 w 3210409"/>
              <a:gd name="connsiteY198" fmla="*/ 796925 h 1733622"/>
              <a:gd name="connsiteX199" fmla="*/ 114784 w 3210409"/>
              <a:gd name="connsiteY199" fmla="*/ 758825 h 1733622"/>
              <a:gd name="connsiteX200" fmla="*/ 137009 w 3210409"/>
              <a:gd name="connsiteY200" fmla="*/ 749300 h 1733622"/>
              <a:gd name="connsiteX201" fmla="*/ 159234 w 3210409"/>
              <a:gd name="connsiteY201" fmla="*/ 752475 h 1733622"/>
              <a:gd name="connsiteX202" fmla="*/ 184634 w 3210409"/>
              <a:gd name="connsiteY202" fmla="*/ 765175 h 1733622"/>
              <a:gd name="connsiteX203" fmla="*/ 203684 w 3210409"/>
              <a:gd name="connsiteY203" fmla="*/ 774700 h 1733622"/>
              <a:gd name="connsiteX204" fmla="*/ 244959 w 3210409"/>
              <a:gd name="connsiteY204" fmla="*/ 774700 h 1733622"/>
              <a:gd name="connsiteX205" fmla="*/ 273534 w 3210409"/>
              <a:gd name="connsiteY205" fmla="*/ 771525 h 1733622"/>
              <a:gd name="connsiteX206" fmla="*/ 273534 w 3210409"/>
              <a:gd name="connsiteY206" fmla="*/ 749300 h 1733622"/>
              <a:gd name="connsiteX207" fmla="*/ 260834 w 3210409"/>
              <a:gd name="connsiteY207" fmla="*/ 736600 h 1733622"/>
              <a:gd name="connsiteX208" fmla="*/ 279884 w 3210409"/>
              <a:gd name="connsiteY208" fmla="*/ 717550 h 1733622"/>
              <a:gd name="connsiteX209" fmla="*/ 314809 w 3210409"/>
              <a:gd name="connsiteY209" fmla="*/ 704850 h 1733622"/>
              <a:gd name="connsiteX210" fmla="*/ 327509 w 3210409"/>
              <a:gd name="connsiteY210" fmla="*/ 695325 h 1733622"/>
              <a:gd name="connsiteX211" fmla="*/ 340209 w 3210409"/>
              <a:gd name="connsiteY211" fmla="*/ 676275 h 1733622"/>
              <a:gd name="connsiteX212" fmla="*/ 343384 w 3210409"/>
              <a:gd name="connsiteY212" fmla="*/ 631825 h 1733622"/>
              <a:gd name="connsiteX213" fmla="*/ 333859 w 3210409"/>
              <a:gd name="connsiteY213" fmla="*/ 619125 h 1733622"/>
              <a:gd name="connsiteX214" fmla="*/ 311634 w 3210409"/>
              <a:gd name="connsiteY214" fmla="*/ 600075 h 1733622"/>
              <a:gd name="connsiteX215" fmla="*/ 308459 w 3210409"/>
              <a:gd name="connsiteY215" fmla="*/ 571500 h 1733622"/>
              <a:gd name="connsiteX216" fmla="*/ 327509 w 3210409"/>
              <a:gd name="connsiteY216" fmla="*/ 549275 h 1733622"/>
              <a:gd name="connsiteX217" fmla="*/ 359259 w 3210409"/>
              <a:gd name="connsiteY217" fmla="*/ 549275 h 1733622"/>
              <a:gd name="connsiteX218" fmla="*/ 365609 w 3210409"/>
              <a:gd name="connsiteY218" fmla="*/ 498475 h 1733622"/>
              <a:gd name="connsiteX219" fmla="*/ 384659 w 3210409"/>
              <a:gd name="connsiteY219" fmla="*/ 466725 h 1733622"/>
              <a:gd name="connsiteX220" fmla="*/ 394184 w 3210409"/>
              <a:gd name="connsiteY220" fmla="*/ 438150 h 1733622"/>
              <a:gd name="connsiteX221" fmla="*/ 413234 w 3210409"/>
              <a:gd name="connsiteY221" fmla="*/ 425450 h 1733622"/>
              <a:gd name="connsiteX222" fmla="*/ 403709 w 3210409"/>
              <a:gd name="connsiteY222" fmla="*/ 400050 h 1733622"/>
              <a:gd name="connsiteX223" fmla="*/ 384659 w 3210409"/>
              <a:gd name="connsiteY223" fmla="*/ 387350 h 1733622"/>
              <a:gd name="connsiteX224" fmla="*/ 410059 w 3210409"/>
              <a:gd name="connsiteY224" fmla="*/ 371475 h 1733622"/>
              <a:gd name="connsiteX225" fmla="*/ 410059 w 3210409"/>
              <a:gd name="connsiteY225" fmla="*/ 342900 h 1733622"/>
              <a:gd name="connsiteX0" fmla="*/ 2934184 w 3210409"/>
              <a:gd name="connsiteY0" fmla="*/ 0 h 1733622"/>
              <a:gd name="connsiteX1" fmla="*/ 2975459 w 3210409"/>
              <a:gd name="connsiteY1" fmla="*/ 33337 h 1733622"/>
              <a:gd name="connsiteX2" fmla="*/ 3016734 w 3210409"/>
              <a:gd name="connsiteY2" fmla="*/ 107950 h 1733622"/>
              <a:gd name="connsiteX3" fmla="*/ 3087378 w 3210409"/>
              <a:gd name="connsiteY3" fmla="*/ 118269 h 1733622"/>
              <a:gd name="connsiteX4" fmla="*/ 3134209 w 3210409"/>
              <a:gd name="connsiteY4" fmla="*/ 152400 h 1733622"/>
              <a:gd name="connsiteX5" fmla="*/ 3178659 w 3210409"/>
              <a:gd name="connsiteY5" fmla="*/ 184150 h 1733622"/>
              <a:gd name="connsiteX6" fmla="*/ 3200884 w 3210409"/>
              <a:gd name="connsiteY6" fmla="*/ 215900 h 1733622"/>
              <a:gd name="connsiteX7" fmla="*/ 3194534 w 3210409"/>
              <a:gd name="connsiteY7" fmla="*/ 251619 h 1733622"/>
              <a:gd name="connsiteX8" fmla="*/ 3210409 w 3210409"/>
              <a:gd name="connsiteY8" fmla="*/ 301625 h 1733622"/>
              <a:gd name="connsiteX9" fmla="*/ 3194534 w 3210409"/>
              <a:gd name="connsiteY9" fmla="*/ 333375 h 1733622"/>
              <a:gd name="connsiteX10" fmla="*/ 3191359 w 3210409"/>
              <a:gd name="connsiteY10" fmla="*/ 374650 h 1733622"/>
              <a:gd name="connsiteX11" fmla="*/ 3207234 w 3210409"/>
              <a:gd name="connsiteY11" fmla="*/ 396875 h 1733622"/>
              <a:gd name="connsiteX12" fmla="*/ 3185803 w 3210409"/>
              <a:gd name="connsiteY12" fmla="*/ 440531 h 1733622"/>
              <a:gd name="connsiteX13" fmla="*/ 3178659 w 3210409"/>
              <a:gd name="connsiteY13" fmla="*/ 460375 h 1733622"/>
              <a:gd name="connsiteX14" fmla="*/ 3191359 w 3210409"/>
              <a:gd name="connsiteY14" fmla="*/ 527050 h 1733622"/>
              <a:gd name="connsiteX15" fmla="*/ 3184215 w 3210409"/>
              <a:gd name="connsiteY15" fmla="*/ 554831 h 1733622"/>
              <a:gd name="connsiteX16" fmla="*/ 3157228 w 3210409"/>
              <a:gd name="connsiteY16" fmla="*/ 578644 h 1733622"/>
              <a:gd name="connsiteX17" fmla="*/ 3123891 w 3210409"/>
              <a:gd name="connsiteY17" fmla="*/ 596107 h 1733622"/>
              <a:gd name="connsiteX18" fmla="*/ 3083409 w 3210409"/>
              <a:gd name="connsiteY18" fmla="*/ 609600 h 1733622"/>
              <a:gd name="connsiteX19" fmla="*/ 3064359 w 3210409"/>
              <a:gd name="connsiteY19" fmla="*/ 638175 h 1733622"/>
              <a:gd name="connsiteX20" fmla="*/ 3023084 w 3210409"/>
              <a:gd name="connsiteY20" fmla="*/ 676275 h 1733622"/>
              <a:gd name="connsiteX21" fmla="*/ 2994509 w 3210409"/>
              <a:gd name="connsiteY21" fmla="*/ 682625 h 1733622"/>
              <a:gd name="connsiteX22" fmla="*/ 2937359 w 3210409"/>
              <a:gd name="connsiteY22" fmla="*/ 673100 h 1733622"/>
              <a:gd name="connsiteX23" fmla="*/ 2896085 w 3210409"/>
              <a:gd name="connsiteY23" fmla="*/ 680244 h 1733622"/>
              <a:gd name="connsiteX24" fmla="*/ 2877034 w 3210409"/>
              <a:gd name="connsiteY24" fmla="*/ 701675 h 1733622"/>
              <a:gd name="connsiteX25" fmla="*/ 2823059 w 3210409"/>
              <a:gd name="connsiteY25" fmla="*/ 730250 h 1733622"/>
              <a:gd name="connsiteX26" fmla="*/ 2788134 w 3210409"/>
              <a:gd name="connsiteY26" fmla="*/ 746125 h 1733622"/>
              <a:gd name="connsiteX27" fmla="*/ 2756384 w 3210409"/>
              <a:gd name="connsiteY27" fmla="*/ 727075 h 1733622"/>
              <a:gd name="connsiteX28" fmla="*/ 2737334 w 3210409"/>
              <a:gd name="connsiteY28" fmla="*/ 749300 h 1733622"/>
              <a:gd name="connsiteX29" fmla="*/ 2708759 w 3210409"/>
              <a:gd name="connsiteY29" fmla="*/ 774700 h 1733622"/>
              <a:gd name="connsiteX30" fmla="*/ 2680184 w 3210409"/>
              <a:gd name="connsiteY30" fmla="*/ 758825 h 1733622"/>
              <a:gd name="connsiteX31" fmla="*/ 2661134 w 3210409"/>
              <a:gd name="connsiteY31" fmla="*/ 787400 h 1733622"/>
              <a:gd name="connsiteX32" fmla="*/ 2629384 w 3210409"/>
              <a:gd name="connsiteY32" fmla="*/ 784225 h 1733622"/>
              <a:gd name="connsiteX33" fmla="*/ 2629384 w 3210409"/>
              <a:gd name="connsiteY33" fmla="*/ 771525 h 1733622"/>
              <a:gd name="connsiteX34" fmla="*/ 2600809 w 3210409"/>
              <a:gd name="connsiteY34" fmla="*/ 771525 h 1733622"/>
              <a:gd name="connsiteX35" fmla="*/ 2581759 w 3210409"/>
              <a:gd name="connsiteY35" fmla="*/ 762000 h 1733622"/>
              <a:gd name="connsiteX36" fmla="*/ 2559534 w 3210409"/>
              <a:gd name="connsiteY36" fmla="*/ 768350 h 1733622"/>
              <a:gd name="connsiteX37" fmla="*/ 2492859 w 3210409"/>
              <a:gd name="connsiteY37" fmla="*/ 803275 h 1733622"/>
              <a:gd name="connsiteX38" fmla="*/ 2472223 w 3210409"/>
              <a:gd name="connsiteY38" fmla="*/ 813594 h 1733622"/>
              <a:gd name="connsiteX39" fmla="*/ 2470634 w 3210409"/>
              <a:gd name="connsiteY39" fmla="*/ 841375 h 1733622"/>
              <a:gd name="connsiteX40" fmla="*/ 2432534 w 3210409"/>
              <a:gd name="connsiteY40" fmla="*/ 863600 h 1733622"/>
              <a:gd name="connsiteX41" fmla="*/ 2413484 w 3210409"/>
              <a:gd name="connsiteY41" fmla="*/ 879475 h 1733622"/>
              <a:gd name="connsiteX42" fmla="*/ 2410309 w 3210409"/>
              <a:gd name="connsiteY42" fmla="*/ 904875 h 1733622"/>
              <a:gd name="connsiteX43" fmla="*/ 2365859 w 3210409"/>
              <a:gd name="connsiteY43" fmla="*/ 908050 h 1733622"/>
              <a:gd name="connsiteX44" fmla="*/ 2362684 w 3210409"/>
              <a:gd name="connsiteY44" fmla="*/ 946150 h 1733622"/>
              <a:gd name="connsiteX45" fmla="*/ 2349984 w 3210409"/>
              <a:gd name="connsiteY45" fmla="*/ 971550 h 1733622"/>
              <a:gd name="connsiteX46" fmla="*/ 2330934 w 3210409"/>
              <a:gd name="connsiteY46" fmla="*/ 981075 h 1733622"/>
              <a:gd name="connsiteX47" fmla="*/ 2296009 w 3210409"/>
              <a:gd name="connsiteY47" fmla="*/ 981075 h 1733622"/>
              <a:gd name="connsiteX48" fmla="*/ 2286484 w 3210409"/>
              <a:gd name="connsiteY48" fmla="*/ 1012825 h 1733622"/>
              <a:gd name="connsiteX49" fmla="*/ 2267434 w 3210409"/>
              <a:gd name="connsiteY49" fmla="*/ 1031875 h 1733622"/>
              <a:gd name="connsiteX50" fmla="*/ 2238859 w 3210409"/>
              <a:gd name="connsiteY50" fmla="*/ 1050925 h 1733622"/>
              <a:gd name="connsiteX51" fmla="*/ 2238859 w 3210409"/>
              <a:gd name="connsiteY51" fmla="*/ 1069975 h 1733622"/>
              <a:gd name="connsiteX52" fmla="*/ 2287278 w 3210409"/>
              <a:gd name="connsiteY52" fmla="*/ 1117600 h 1733622"/>
              <a:gd name="connsiteX53" fmla="*/ 2305534 w 3210409"/>
              <a:gd name="connsiteY53" fmla="*/ 1165225 h 1733622"/>
              <a:gd name="connsiteX54" fmla="*/ 2311884 w 3210409"/>
              <a:gd name="connsiteY54" fmla="*/ 1187450 h 1733622"/>
              <a:gd name="connsiteX55" fmla="*/ 2302359 w 3210409"/>
              <a:gd name="connsiteY55" fmla="*/ 1193800 h 1733622"/>
              <a:gd name="connsiteX56" fmla="*/ 2334109 w 3210409"/>
              <a:gd name="connsiteY56" fmla="*/ 1209675 h 1733622"/>
              <a:gd name="connsiteX57" fmla="*/ 2355540 w 3210409"/>
              <a:gd name="connsiteY57" fmla="*/ 1285875 h 1733622"/>
              <a:gd name="connsiteX58" fmla="*/ 2362685 w 3210409"/>
              <a:gd name="connsiteY58" fmla="*/ 1323181 h 1733622"/>
              <a:gd name="connsiteX59" fmla="*/ 2359509 w 3210409"/>
              <a:gd name="connsiteY59" fmla="*/ 1350168 h 1733622"/>
              <a:gd name="connsiteX60" fmla="*/ 2388084 w 3210409"/>
              <a:gd name="connsiteY60" fmla="*/ 1364457 h 1733622"/>
              <a:gd name="connsiteX61" fmla="*/ 2423009 w 3210409"/>
              <a:gd name="connsiteY61" fmla="*/ 1406525 h 1733622"/>
              <a:gd name="connsiteX62" fmla="*/ 2436503 w 3210409"/>
              <a:gd name="connsiteY62" fmla="*/ 1435100 h 1733622"/>
              <a:gd name="connsiteX63" fmla="*/ 2492859 w 3210409"/>
              <a:gd name="connsiteY63" fmla="*/ 1473200 h 1733622"/>
              <a:gd name="connsiteX64" fmla="*/ 2508734 w 3210409"/>
              <a:gd name="connsiteY64" fmla="*/ 1506537 h 1733622"/>
              <a:gd name="connsiteX65" fmla="*/ 2496034 w 3210409"/>
              <a:gd name="connsiteY65" fmla="*/ 1562100 h 1733622"/>
              <a:gd name="connsiteX66" fmla="*/ 2522229 w 3210409"/>
              <a:gd name="connsiteY66" fmla="*/ 1566069 h 1733622"/>
              <a:gd name="connsiteX67" fmla="*/ 2542865 w 3210409"/>
              <a:gd name="connsiteY67" fmla="*/ 1601787 h 1733622"/>
              <a:gd name="connsiteX68" fmla="*/ 2550804 w 3210409"/>
              <a:gd name="connsiteY68" fmla="*/ 1680369 h 1733622"/>
              <a:gd name="connsiteX69" fmla="*/ 2488096 w 3210409"/>
              <a:gd name="connsiteY69" fmla="*/ 1715294 h 1733622"/>
              <a:gd name="connsiteX70" fmla="*/ 2467460 w 3210409"/>
              <a:gd name="connsiteY70" fmla="*/ 1723232 h 1733622"/>
              <a:gd name="connsiteX71" fmla="*/ 2457934 w 3210409"/>
              <a:gd name="connsiteY71" fmla="*/ 1733550 h 1733622"/>
              <a:gd name="connsiteX72" fmla="*/ 2378559 w 3210409"/>
              <a:gd name="connsiteY72" fmla="*/ 1717675 h 1733622"/>
              <a:gd name="connsiteX73" fmla="*/ 2318234 w 3210409"/>
              <a:gd name="connsiteY73" fmla="*/ 1711325 h 1733622"/>
              <a:gd name="connsiteX74" fmla="*/ 2305534 w 3210409"/>
              <a:gd name="connsiteY74" fmla="*/ 1730375 h 1733622"/>
              <a:gd name="connsiteX75" fmla="*/ 2286485 w 3210409"/>
              <a:gd name="connsiteY75" fmla="*/ 1711326 h 1733622"/>
              <a:gd name="connsiteX76" fmla="*/ 2264259 w 3210409"/>
              <a:gd name="connsiteY76" fmla="*/ 1708150 h 1733622"/>
              <a:gd name="connsiteX77" fmla="*/ 2226159 w 3210409"/>
              <a:gd name="connsiteY77" fmla="*/ 1685925 h 1733622"/>
              <a:gd name="connsiteX78" fmla="*/ 2231716 w 3210409"/>
              <a:gd name="connsiteY78" fmla="*/ 1668463 h 1733622"/>
              <a:gd name="connsiteX79" fmla="*/ 2207109 w 3210409"/>
              <a:gd name="connsiteY79" fmla="*/ 1657350 h 1733622"/>
              <a:gd name="connsiteX80" fmla="*/ 2188059 w 3210409"/>
              <a:gd name="connsiteY80" fmla="*/ 1647825 h 1733622"/>
              <a:gd name="connsiteX81" fmla="*/ 2194409 w 3210409"/>
              <a:gd name="connsiteY81" fmla="*/ 1631950 h 1733622"/>
              <a:gd name="connsiteX82" fmla="*/ 2213459 w 3210409"/>
              <a:gd name="connsiteY82" fmla="*/ 1616075 h 1733622"/>
              <a:gd name="connsiteX83" fmla="*/ 2194409 w 3210409"/>
              <a:gd name="connsiteY83" fmla="*/ 1606550 h 1733622"/>
              <a:gd name="connsiteX84" fmla="*/ 2200759 w 3210409"/>
              <a:gd name="connsiteY84" fmla="*/ 1593850 h 1733622"/>
              <a:gd name="connsiteX85" fmla="*/ 2169009 w 3210409"/>
              <a:gd name="connsiteY85" fmla="*/ 1587500 h 1733622"/>
              <a:gd name="connsiteX86" fmla="*/ 2134084 w 3210409"/>
              <a:gd name="connsiteY86" fmla="*/ 1562100 h 1733622"/>
              <a:gd name="connsiteX87" fmla="*/ 2073759 w 3210409"/>
              <a:gd name="connsiteY87" fmla="*/ 1527175 h 1733622"/>
              <a:gd name="connsiteX88" fmla="*/ 2054709 w 3210409"/>
              <a:gd name="connsiteY88" fmla="*/ 1527175 h 1733622"/>
              <a:gd name="connsiteX89" fmla="*/ 2080903 w 3210409"/>
              <a:gd name="connsiteY89" fmla="*/ 1579563 h 1733622"/>
              <a:gd name="connsiteX90" fmla="*/ 2042009 w 3210409"/>
              <a:gd name="connsiteY90" fmla="*/ 1593850 h 1733622"/>
              <a:gd name="connsiteX91" fmla="*/ 2029309 w 3210409"/>
              <a:gd name="connsiteY91" fmla="*/ 1616075 h 1733622"/>
              <a:gd name="connsiteX92" fmla="*/ 2007084 w 3210409"/>
              <a:gd name="connsiteY92" fmla="*/ 1612900 h 1733622"/>
              <a:gd name="connsiteX93" fmla="*/ 1978509 w 3210409"/>
              <a:gd name="connsiteY93" fmla="*/ 1571625 h 1733622"/>
              <a:gd name="connsiteX94" fmla="*/ 1962634 w 3210409"/>
              <a:gd name="connsiteY94" fmla="*/ 1536700 h 1733622"/>
              <a:gd name="connsiteX95" fmla="*/ 1918184 w 3210409"/>
              <a:gd name="connsiteY95" fmla="*/ 1517650 h 1733622"/>
              <a:gd name="connsiteX96" fmla="*/ 1918184 w 3210409"/>
              <a:gd name="connsiteY96" fmla="*/ 1501775 h 1733622"/>
              <a:gd name="connsiteX97" fmla="*/ 1949141 w 3210409"/>
              <a:gd name="connsiteY97" fmla="*/ 1470025 h 1733622"/>
              <a:gd name="connsiteX98" fmla="*/ 1943584 w 3210409"/>
              <a:gd name="connsiteY98" fmla="*/ 1425575 h 1733622"/>
              <a:gd name="connsiteX99" fmla="*/ 1921359 w 3210409"/>
              <a:gd name="connsiteY99" fmla="*/ 1425575 h 1733622"/>
              <a:gd name="connsiteX100" fmla="*/ 1905484 w 3210409"/>
              <a:gd name="connsiteY100" fmla="*/ 1435100 h 1733622"/>
              <a:gd name="connsiteX101" fmla="*/ 1867384 w 3210409"/>
              <a:gd name="connsiteY101" fmla="*/ 1412875 h 1733622"/>
              <a:gd name="connsiteX102" fmla="*/ 1829284 w 3210409"/>
              <a:gd name="connsiteY102" fmla="*/ 1384300 h 1733622"/>
              <a:gd name="connsiteX103" fmla="*/ 1813409 w 3210409"/>
              <a:gd name="connsiteY103" fmla="*/ 1377950 h 1733622"/>
              <a:gd name="connsiteX104" fmla="*/ 1781659 w 3210409"/>
              <a:gd name="connsiteY104" fmla="*/ 1365250 h 1733622"/>
              <a:gd name="connsiteX105" fmla="*/ 1749115 w 3210409"/>
              <a:gd name="connsiteY105" fmla="*/ 1346994 h 1733622"/>
              <a:gd name="connsiteX106" fmla="*/ 1717366 w 3210409"/>
              <a:gd name="connsiteY106" fmla="*/ 1320800 h 1733622"/>
              <a:gd name="connsiteX107" fmla="*/ 1695934 w 3210409"/>
              <a:gd name="connsiteY107" fmla="*/ 1336675 h 1733622"/>
              <a:gd name="connsiteX108" fmla="*/ 1680059 w 3210409"/>
              <a:gd name="connsiteY108" fmla="*/ 1343025 h 1733622"/>
              <a:gd name="connsiteX109" fmla="*/ 1645134 w 3210409"/>
              <a:gd name="connsiteY109" fmla="*/ 1343025 h 1733622"/>
              <a:gd name="connsiteX110" fmla="*/ 1622909 w 3210409"/>
              <a:gd name="connsiteY110" fmla="*/ 1314450 h 1733622"/>
              <a:gd name="connsiteX111" fmla="*/ 1598304 w 3210409"/>
              <a:gd name="connsiteY111" fmla="*/ 1294606 h 1733622"/>
              <a:gd name="connsiteX112" fmla="*/ 1578459 w 3210409"/>
              <a:gd name="connsiteY112" fmla="*/ 1295400 h 1733622"/>
              <a:gd name="connsiteX113" fmla="*/ 1562584 w 3210409"/>
              <a:gd name="connsiteY113" fmla="*/ 1301750 h 1733622"/>
              <a:gd name="connsiteX114" fmla="*/ 1578459 w 3210409"/>
              <a:gd name="connsiteY114" fmla="*/ 1330325 h 1733622"/>
              <a:gd name="connsiteX115" fmla="*/ 1553059 w 3210409"/>
              <a:gd name="connsiteY115" fmla="*/ 1333500 h 1733622"/>
              <a:gd name="connsiteX116" fmla="*/ 1486384 w 3210409"/>
              <a:gd name="connsiteY116" fmla="*/ 1352550 h 1733622"/>
              <a:gd name="connsiteX117" fmla="*/ 1435584 w 3210409"/>
              <a:gd name="connsiteY117" fmla="*/ 1355725 h 1733622"/>
              <a:gd name="connsiteX118" fmla="*/ 1410184 w 3210409"/>
              <a:gd name="connsiteY118" fmla="*/ 1393825 h 1733622"/>
              <a:gd name="connsiteX119" fmla="*/ 1386373 w 3210409"/>
              <a:gd name="connsiteY119" fmla="*/ 1392238 h 1733622"/>
              <a:gd name="connsiteX120" fmla="*/ 1372084 w 3210409"/>
              <a:gd name="connsiteY120" fmla="*/ 1406525 h 1733622"/>
              <a:gd name="connsiteX121" fmla="*/ 1359384 w 3210409"/>
              <a:gd name="connsiteY121" fmla="*/ 1387475 h 1733622"/>
              <a:gd name="connsiteX122" fmla="*/ 1319698 w 3210409"/>
              <a:gd name="connsiteY122" fmla="*/ 1404144 h 1733622"/>
              <a:gd name="connsiteX123" fmla="*/ 1254609 w 3210409"/>
              <a:gd name="connsiteY123" fmla="*/ 1419225 h 1733622"/>
              <a:gd name="connsiteX124" fmla="*/ 1200635 w 3210409"/>
              <a:gd name="connsiteY124" fmla="*/ 1425575 h 1733622"/>
              <a:gd name="connsiteX125" fmla="*/ 1165709 w 3210409"/>
              <a:gd name="connsiteY125" fmla="*/ 1450975 h 1733622"/>
              <a:gd name="connsiteX126" fmla="*/ 1153009 w 3210409"/>
              <a:gd name="connsiteY126" fmla="*/ 1492250 h 1733622"/>
              <a:gd name="connsiteX127" fmla="*/ 1127609 w 3210409"/>
              <a:gd name="connsiteY127" fmla="*/ 1460500 h 1733622"/>
              <a:gd name="connsiteX128" fmla="*/ 1114909 w 3210409"/>
              <a:gd name="connsiteY128" fmla="*/ 1438275 h 1733622"/>
              <a:gd name="connsiteX129" fmla="*/ 1102209 w 3210409"/>
              <a:gd name="connsiteY129" fmla="*/ 1425575 h 1733622"/>
              <a:gd name="connsiteX130" fmla="*/ 1076809 w 3210409"/>
              <a:gd name="connsiteY130" fmla="*/ 1428750 h 1733622"/>
              <a:gd name="connsiteX131" fmla="*/ 1054584 w 3210409"/>
              <a:gd name="connsiteY131" fmla="*/ 1428750 h 1733622"/>
              <a:gd name="connsiteX132" fmla="*/ 1032359 w 3210409"/>
              <a:gd name="connsiteY132" fmla="*/ 1400175 h 1733622"/>
              <a:gd name="connsiteX133" fmla="*/ 1003784 w 3210409"/>
              <a:gd name="connsiteY133" fmla="*/ 1401763 h 1733622"/>
              <a:gd name="connsiteX134" fmla="*/ 990290 w 3210409"/>
              <a:gd name="connsiteY134" fmla="*/ 1417638 h 1733622"/>
              <a:gd name="connsiteX135" fmla="*/ 965684 w 3210409"/>
              <a:gd name="connsiteY135" fmla="*/ 1422400 h 1733622"/>
              <a:gd name="connsiteX136" fmla="*/ 959334 w 3210409"/>
              <a:gd name="connsiteY136" fmla="*/ 1457325 h 1733622"/>
              <a:gd name="connsiteX137" fmla="*/ 933934 w 3210409"/>
              <a:gd name="connsiteY137" fmla="*/ 1476375 h 1733622"/>
              <a:gd name="connsiteX138" fmla="*/ 908534 w 3210409"/>
              <a:gd name="connsiteY138" fmla="*/ 1485900 h 1733622"/>
              <a:gd name="connsiteX139" fmla="*/ 895834 w 3210409"/>
              <a:gd name="connsiteY139" fmla="*/ 1498600 h 1733622"/>
              <a:gd name="connsiteX140" fmla="*/ 883134 w 3210409"/>
              <a:gd name="connsiteY140" fmla="*/ 1485900 h 1733622"/>
              <a:gd name="connsiteX141" fmla="*/ 879959 w 3210409"/>
              <a:gd name="connsiteY141" fmla="*/ 1466850 h 1733622"/>
              <a:gd name="connsiteX142" fmla="*/ 851384 w 3210409"/>
              <a:gd name="connsiteY142" fmla="*/ 1466850 h 1733622"/>
              <a:gd name="connsiteX143" fmla="*/ 848209 w 3210409"/>
              <a:gd name="connsiteY143" fmla="*/ 1438275 h 1733622"/>
              <a:gd name="connsiteX144" fmla="*/ 822809 w 3210409"/>
              <a:gd name="connsiteY144" fmla="*/ 1416050 h 1733622"/>
              <a:gd name="connsiteX145" fmla="*/ 797409 w 3210409"/>
              <a:gd name="connsiteY145" fmla="*/ 1371600 h 1733622"/>
              <a:gd name="connsiteX146" fmla="*/ 787884 w 3210409"/>
              <a:gd name="connsiteY146" fmla="*/ 1349375 h 1733622"/>
              <a:gd name="connsiteX147" fmla="*/ 764866 w 3210409"/>
              <a:gd name="connsiteY147" fmla="*/ 1346994 h 1733622"/>
              <a:gd name="connsiteX148" fmla="*/ 749784 w 3210409"/>
              <a:gd name="connsiteY148" fmla="*/ 1358900 h 1733622"/>
              <a:gd name="connsiteX149" fmla="*/ 717241 w 3210409"/>
              <a:gd name="connsiteY149" fmla="*/ 1377950 h 1733622"/>
              <a:gd name="connsiteX150" fmla="*/ 708509 w 3210409"/>
              <a:gd name="connsiteY150" fmla="*/ 1397000 h 1733622"/>
              <a:gd name="connsiteX151" fmla="*/ 676759 w 3210409"/>
              <a:gd name="connsiteY151" fmla="*/ 1403350 h 1733622"/>
              <a:gd name="connsiteX152" fmla="*/ 641041 w 3210409"/>
              <a:gd name="connsiteY152" fmla="*/ 1401763 h 1733622"/>
              <a:gd name="connsiteX153" fmla="*/ 625959 w 3210409"/>
              <a:gd name="connsiteY153" fmla="*/ 1412875 h 1733622"/>
              <a:gd name="connsiteX154" fmla="*/ 645009 w 3210409"/>
              <a:gd name="connsiteY154" fmla="*/ 1425575 h 1733622"/>
              <a:gd name="connsiteX155" fmla="*/ 670409 w 3210409"/>
              <a:gd name="connsiteY155" fmla="*/ 1441450 h 1733622"/>
              <a:gd name="connsiteX156" fmla="*/ 640247 w 3210409"/>
              <a:gd name="connsiteY156" fmla="*/ 1443831 h 1733622"/>
              <a:gd name="connsiteX157" fmla="*/ 616434 w 3210409"/>
              <a:gd name="connsiteY157" fmla="*/ 1438275 h 1733622"/>
              <a:gd name="connsiteX158" fmla="*/ 591034 w 3210409"/>
              <a:gd name="connsiteY158" fmla="*/ 1431925 h 1733622"/>
              <a:gd name="connsiteX159" fmla="*/ 559284 w 3210409"/>
              <a:gd name="connsiteY159" fmla="*/ 1435100 h 1733622"/>
              <a:gd name="connsiteX160" fmla="*/ 556109 w 3210409"/>
              <a:gd name="connsiteY160" fmla="*/ 1419225 h 1733622"/>
              <a:gd name="connsiteX161" fmla="*/ 514834 w 3210409"/>
              <a:gd name="connsiteY161" fmla="*/ 1422400 h 1733622"/>
              <a:gd name="connsiteX162" fmla="*/ 483084 w 3210409"/>
              <a:gd name="connsiteY162" fmla="*/ 1431925 h 1733622"/>
              <a:gd name="connsiteX163" fmla="*/ 457684 w 3210409"/>
              <a:gd name="connsiteY163" fmla="*/ 1431925 h 1733622"/>
              <a:gd name="connsiteX164" fmla="*/ 425934 w 3210409"/>
              <a:gd name="connsiteY164" fmla="*/ 1431925 h 1733622"/>
              <a:gd name="connsiteX165" fmla="*/ 381484 w 3210409"/>
              <a:gd name="connsiteY165" fmla="*/ 1419225 h 1733622"/>
              <a:gd name="connsiteX166" fmla="*/ 343384 w 3210409"/>
              <a:gd name="connsiteY166" fmla="*/ 1428750 h 1733622"/>
              <a:gd name="connsiteX167" fmla="*/ 295759 w 3210409"/>
              <a:gd name="connsiteY167" fmla="*/ 1450975 h 1733622"/>
              <a:gd name="connsiteX168" fmla="*/ 237815 w 3210409"/>
              <a:gd name="connsiteY168" fmla="*/ 1464469 h 1733622"/>
              <a:gd name="connsiteX169" fmla="*/ 203684 w 3210409"/>
              <a:gd name="connsiteY169" fmla="*/ 1489075 h 1733622"/>
              <a:gd name="connsiteX170" fmla="*/ 186223 w 3210409"/>
              <a:gd name="connsiteY170" fmla="*/ 1501775 h 1733622"/>
              <a:gd name="connsiteX171" fmla="*/ 162409 w 3210409"/>
              <a:gd name="connsiteY171" fmla="*/ 1515269 h 1733622"/>
              <a:gd name="connsiteX172" fmla="*/ 162409 w 3210409"/>
              <a:gd name="connsiteY172" fmla="*/ 1581150 h 1733622"/>
              <a:gd name="connsiteX173" fmla="*/ 127484 w 3210409"/>
              <a:gd name="connsiteY173" fmla="*/ 1562100 h 1733622"/>
              <a:gd name="connsiteX174" fmla="*/ 86209 w 3210409"/>
              <a:gd name="connsiteY174" fmla="*/ 1552575 h 1733622"/>
              <a:gd name="connsiteX175" fmla="*/ 83034 w 3210409"/>
              <a:gd name="connsiteY175" fmla="*/ 1530350 h 1733622"/>
              <a:gd name="connsiteX176" fmla="*/ 73509 w 3210409"/>
              <a:gd name="connsiteY176" fmla="*/ 1473200 h 1733622"/>
              <a:gd name="connsiteX177" fmla="*/ 57634 w 3210409"/>
              <a:gd name="connsiteY177" fmla="*/ 1463675 h 1733622"/>
              <a:gd name="connsiteX178" fmla="*/ 57634 w 3210409"/>
              <a:gd name="connsiteY178" fmla="*/ 1438275 h 1733622"/>
              <a:gd name="connsiteX179" fmla="*/ 57635 w 3210409"/>
              <a:gd name="connsiteY179" fmla="*/ 1416050 h 1733622"/>
              <a:gd name="connsiteX180" fmla="*/ 76684 w 3210409"/>
              <a:gd name="connsiteY180" fmla="*/ 1397000 h 1733622"/>
              <a:gd name="connsiteX181" fmla="*/ 86209 w 3210409"/>
              <a:gd name="connsiteY181" fmla="*/ 1362075 h 1733622"/>
              <a:gd name="connsiteX182" fmla="*/ 63190 w 3210409"/>
              <a:gd name="connsiteY182" fmla="*/ 1342232 h 1733622"/>
              <a:gd name="connsiteX183" fmla="*/ 22709 w 3210409"/>
              <a:gd name="connsiteY183" fmla="*/ 1319212 h 1733622"/>
              <a:gd name="connsiteX184" fmla="*/ 19534 w 3210409"/>
              <a:gd name="connsiteY184" fmla="*/ 1263650 h 1733622"/>
              <a:gd name="connsiteX185" fmla="*/ 13184 w 3210409"/>
              <a:gd name="connsiteY185" fmla="*/ 1235075 h 1733622"/>
              <a:gd name="connsiteX186" fmla="*/ 484 w 3210409"/>
              <a:gd name="connsiteY186" fmla="*/ 1200150 h 1733622"/>
              <a:gd name="connsiteX187" fmla="*/ 3659 w 3210409"/>
              <a:gd name="connsiteY187" fmla="*/ 1171575 h 1733622"/>
              <a:gd name="connsiteX188" fmla="*/ 13184 w 3210409"/>
              <a:gd name="connsiteY188" fmla="*/ 1155700 h 1733622"/>
              <a:gd name="connsiteX189" fmla="*/ 13184 w 3210409"/>
              <a:gd name="connsiteY189" fmla="*/ 1130300 h 1733622"/>
              <a:gd name="connsiteX190" fmla="*/ 32234 w 3210409"/>
              <a:gd name="connsiteY190" fmla="*/ 1092200 h 1733622"/>
              <a:gd name="connsiteX191" fmla="*/ 25884 w 3210409"/>
              <a:gd name="connsiteY191" fmla="*/ 1057275 h 1733622"/>
              <a:gd name="connsiteX192" fmla="*/ 16359 w 3210409"/>
              <a:gd name="connsiteY192" fmla="*/ 1028700 h 1733622"/>
              <a:gd name="connsiteX193" fmla="*/ 35409 w 3210409"/>
              <a:gd name="connsiteY193" fmla="*/ 1016000 h 1733622"/>
              <a:gd name="connsiteX194" fmla="*/ 67159 w 3210409"/>
              <a:gd name="connsiteY194" fmla="*/ 977900 h 1733622"/>
              <a:gd name="connsiteX195" fmla="*/ 83034 w 3210409"/>
              <a:gd name="connsiteY195" fmla="*/ 965200 h 1733622"/>
              <a:gd name="connsiteX196" fmla="*/ 102084 w 3210409"/>
              <a:gd name="connsiteY196" fmla="*/ 920750 h 1733622"/>
              <a:gd name="connsiteX197" fmla="*/ 111609 w 3210409"/>
              <a:gd name="connsiteY197" fmla="*/ 895350 h 1733622"/>
              <a:gd name="connsiteX198" fmla="*/ 95734 w 3210409"/>
              <a:gd name="connsiteY198" fmla="*/ 796925 h 1733622"/>
              <a:gd name="connsiteX199" fmla="*/ 114784 w 3210409"/>
              <a:gd name="connsiteY199" fmla="*/ 758825 h 1733622"/>
              <a:gd name="connsiteX200" fmla="*/ 137009 w 3210409"/>
              <a:gd name="connsiteY200" fmla="*/ 749300 h 1733622"/>
              <a:gd name="connsiteX201" fmla="*/ 159234 w 3210409"/>
              <a:gd name="connsiteY201" fmla="*/ 752475 h 1733622"/>
              <a:gd name="connsiteX202" fmla="*/ 184634 w 3210409"/>
              <a:gd name="connsiteY202" fmla="*/ 765175 h 1733622"/>
              <a:gd name="connsiteX203" fmla="*/ 203684 w 3210409"/>
              <a:gd name="connsiteY203" fmla="*/ 774700 h 1733622"/>
              <a:gd name="connsiteX204" fmla="*/ 244959 w 3210409"/>
              <a:gd name="connsiteY204" fmla="*/ 774700 h 1733622"/>
              <a:gd name="connsiteX205" fmla="*/ 273534 w 3210409"/>
              <a:gd name="connsiteY205" fmla="*/ 771525 h 1733622"/>
              <a:gd name="connsiteX206" fmla="*/ 273534 w 3210409"/>
              <a:gd name="connsiteY206" fmla="*/ 749300 h 1733622"/>
              <a:gd name="connsiteX207" fmla="*/ 260834 w 3210409"/>
              <a:gd name="connsiteY207" fmla="*/ 736600 h 1733622"/>
              <a:gd name="connsiteX208" fmla="*/ 279884 w 3210409"/>
              <a:gd name="connsiteY208" fmla="*/ 717550 h 1733622"/>
              <a:gd name="connsiteX209" fmla="*/ 314809 w 3210409"/>
              <a:gd name="connsiteY209" fmla="*/ 704850 h 1733622"/>
              <a:gd name="connsiteX210" fmla="*/ 327509 w 3210409"/>
              <a:gd name="connsiteY210" fmla="*/ 695325 h 1733622"/>
              <a:gd name="connsiteX211" fmla="*/ 340209 w 3210409"/>
              <a:gd name="connsiteY211" fmla="*/ 676275 h 1733622"/>
              <a:gd name="connsiteX212" fmla="*/ 343384 w 3210409"/>
              <a:gd name="connsiteY212" fmla="*/ 631825 h 1733622"/>
              <a:gd name="connsiteX213" fmla="*/ 333859 w 3210409"/>
              <a:gd name="connsiteY213" fmla="*/ 619125 h 1733622"/>
              <a:gd name="connsiteX214" fmla="*/ 311634 w 3210409"/>
              <a:gd name="connsiteY214" fmla="*/ 600075 h 1733622"/>
              <a:gd name="connsiteX215" fmla="*/ 308459 w 3210409"/>
              <a:gd name="connsiteY215" fmla="*/ 571500 h 1733622"/>
              <a:gd name="connsiteX216" fmla="*/ 327509 w 3210409"/>
              <a:gd name="connsiteY216" fmla="*/ 549275 h 1733622"/>
              <a:gd name="connsiteX217" fmla="*/ 359259 w 3210409"/>
              <a:gd name="connsiteY217" fmla="*/ 549275 h 1733622"/>
              <a:gd name="connsiteX218" fmla="*/ 365609 w 3210409"/>
              <a:gd name="connsiteY218" fmla="*/ 498475 h 1733622"/>
              <a:gd name="connsiteX219" fmla="*/ 384659 w 3210409"/>
              <a:gd name="connsiteY219" fmla="*/ 466725 h 1733622"/>
              <a:gd name="connsiteX220" fmla="*/ 394184 w 3210409"/>
              <a:gd name="connsiteY220" fmla="*/ 438150 h 1733622"/>
              <a:gd name="connsiteX221" fmla="*/ 413234 w 3210409"/>
              <a:gd name="connsiteY221" fmla="*/ 425450 h 1733622"/>
              <a:gd name="connsiteX222" fmla="*/ 403709 w 3210409"/>
              <a:gd name="connsiteY222" fmla="*/ 400050 h 1733622"/>
              <a:gd name="connsiteX223" fmla="*/ 384659 w 3210409"/>
              <a:gd name="connsiteY223" fmla="*/ 387350 h 1733622"/>
              <a:gd name="connsiteX224" fmla="*/ 410059 w 3210409"/>
              <a:gd name="connsiteY224" fmla="*/ 371475 h 1733622"/>
              <a:gd name="connsiteX225" fmla="*/ 410059 w 3210409"/>
              <a:gd name="connsiteY225" fmla="*/ 342900 h 1733622"/>
              <a:gd name="connsiteX0" fmla="*/ 2934184 w 3210409"/>
              <a:gd name="connsiteY0" fmla="*/ 0 h 1733622"/>
              <a:gd name="connsiteX1" fmla="*/ 2975459 w 3210409"/>
              <a:gd name="connsiteY1" fmla="*/ 33337 h 1733622"/>
              <a:gd name="connsiteX2" fmla="*/ 3016734 w 3210409"/>
              <a:gd name="connsiteY2" fmla="*/ 107950 h 1733622"/>
              <a:gd name="connsiteX3" fmla="*/ 3087378 w 3210409"/>
              <a:gd name="connsiteY3" fmla="*/ 118269 h 1733622"/>
              <a:gd name="connsiteX4" fmla="*/ 3134209 w 3210409"/>
              <a:gd name="connsiteY4" fmla="*/ 152400 h 1733622"/>
              <a:gd name="connsiteX5" fmla="*/ 3178659 w 3210409"/>
              <a:gd name="connsiteY5" fmla="*/ 184150 h 1733622"/>
              <a:gd name="connsiteX6" fmla="*/ 3200884 w 3210409"/>
              <a:gd name="connsiteY6" fmla="*/ 215900 h 1733622"/>
              <a:gd name="connsiteX7" fmla="*/ 3194534 w 3210409"/>
              <a:gd name="connsiteY7" fmla="*/ 251619 h 1733622"/>
              <a:gd name="connsiteX8" fmla="*/ 3210409 w 3210409"/>
              <a:gd name="connsiteY8" fmla="*/ 301625 h 1733622"/>
              <a:gd name="connsiteX9" fmla="*/ 3194534 w 3210409"/>
              <a:gd name="connsiteY9" fmla="*/ 333375 h 1733622"/>
              <a:gd name="connsiteX10" fmla="*/ 3191359 w 3210409"/>
              <a:gd name="connsiteY10" fmla="*/ 374650 h 1733622"/>
              <a:gd name="connsiteX11" fmla="*/ 3207234 w 3210409"/>
              <a:gd name="connsiteY11" fmla="*/ 396875 h 1733622"/>
              <a:gd name="connsiteX12" fmla="*/ 3185803 w 3210409"/>
              <a:gd name="connsiteY12" fmla="*/ 440531 h 1733622"/>
              <a:gd name="connsiteX13" fmla="*/ 3178659 w 3210409"/>
              <a:gd name="connsiteY13" fmla="*/ 460375 h 1733622"/>
              <a:gd name="connsiteX14" fmla="*/ 3191359 w 3210409"/>
              <a:gd name="connsiteY14" fmla="*/ 527050 h 1733622"/>
              <a:gd name="connsiteX15" fmla="*/ 3184215 w 3210409"/>
              <a:gd name="connsiteY15" fmla="*/ 554831 h 1733622"/>
              <a:gd name="connsiteX16" fmla="*/ 3157228 w 3210409"/>
              <a:gd name="connsiteY16" fmla="*/ 578644 h 1733622"/>
              <a:gd name="connsiteX17" fmla="*/ 3123891 w 3210409"/>
              <a:gd name="connsiteY17" fmla="*/ 596107 h 1733622"/>
              <a:gd name="connsiteX18" fmla="*/ 3083409 w 3210409"/>
              <a:gd name="connsiteY18" fmla="*/ 609600 h 1733622"/>
              <a:gd name="connsiteX19" fmla="*/ 3064359 w 3210409"/>
              <a:gd name="connsiteY19" fmla="*/ 638175 h 1733622"/>
              <a:gd name="connsiteX20" fmla="*/ 3023084 w 3210409"/>
              <a:gd name="connsiteY20" fmla="*/ 676275 h 1733622"/>
              <a:gd name="connsiteX21" fmla="*/ 2994509 w 3210409"/>
              <a:gd name="connsiteY21" fmla="*/ 682625 h 1733622"/>
              <a:gd name="connsiteX22" fmla="*/ 2937359 w 3210409"/>
              <a:gd name="connsiteY22" fmla="*/ 673100 h 1733622"/>
              <a:gd name="connsiteX23" fmla="*/ 2896085 w 3210409"/>
              <a:gd name="connsiteY23" fmla="*/ 680244 h 1733622"/>
              <a:gd name="connsiteX24" fmla="*/ 2877034 w 3210409"/>
              <a:gd name="connsiteY24" fmla="*/ 701675 h 1733622"/>
              <a:gd name="connsiteX25" fmla="*/ 2823059 w 3210409"/>
              <a:gd name="connsiteY25" fmla="*/ 730250 h 1733622"/>
              <a:gd name="connsiteX26" fmla="*/ 2788134 w 3210409"/>
              <a:gd name="connsiteY26" fmla="*/ 746125 h 1733622"/>
              <a:gd name="connsiteX27" fmla="*/ 2756384 w 3210409"/>
              <a:gd name="connsiteY27" fmla="*/ 727075 h 1733622"/>
              <a:gd name="connsiteX28" fmla="*/ 2737334 w 3210409"/>
              <a:gd name="connsiteY28" fmla="*/ 749300 h 1733622"/>
              <a:gd name="connsiteX29" fmla="*/ 2708759 w 3210409"/>
              <a:gd name="connsiteY29" fmla="*/ 774700 h 1733622"/>
              <a:gd name="connsiteX30" fmla="*/ 2680184 w 3210409"/>
              <a:gd name="connsiteY30" fmla="*/ 758825 h 1733622"/>
              <a:gd name="connsiteX31" fmla="*/ 2661134 w 3210409"/>
              <a:gd name="connsiteY31" fmla="*/ 787400 h 1733622"/>
              <a:gd name="connsiteX32" fmla="*/ 2629384 w 3210409"/>
              <a:gd name="connsiteY32" fmla="*/ 784225 h 1733622"/>
              <a:gd name="connsiteX33" fmla="*/ 2629384 w 3210409"/>
              <a:gd name="connsiteY33" fmla="*/ 771525 h 1733622"/>
              <a:gd name="connsiteX34" fmla="*/ 2600809 w 3210409"/>
              <a:gd name="connsiteY34" fmla="*/ 771525 h 1733622"/>
              <a:gd name="connsiteX35" fmla="*/ 2581759 w 3210409"/>
              <a:gd name="connsiteY35" fmla="*/ 762000 h 1733622"/>
              <a:gd name="connsiteX36" fmla="*/ 2559534 w 3210409"/>
              <a:gd name="connsiteY36" fmla="*/ 768350 h 1733622"/>
              <a:gd name="connsiteX37" fmla="*/ 2492859 w 3210409"/>
              <a:gd name="connsiteY37" fmla="*/ 803275 h 1733622"/>
              <a:gd name="connsiteX38" fmla="*/ 2472223 w 3210409"/>
              <a:gd name="connsiteY38" fmla="*/ 813594 h 1733622"/>
              <a:gd name="connsiteX39" fmla="*/ 2470634 w 3210409"/>
              <a:gd name="connsiteY39" fmla="*/ 841375 h 1733622"/>
              <a:gd name="connsiteX40" fmla="*/ 2432534 w 3210409"/>
              <a:gd name="connsiteY40" fmla="*/ 863600 h 1733622"/>
              <a:gd name="connsiteX41" fmla="*/ 2413484 w 3210409"/>
              <a:gd name="connsiteY41" fmla="*/ 879475 h 1733622"/>
              <a:gd name="connsiteX42" fmla="*/ 2410309 w 3210409"/>
              <a:gd name="connsiteY42" fmla="*/ 904875 h 1733622"/>
              <a:gd name="connsiteX43" fmla="*/ 2365859 w 3210409"/>
              <a:gd name="connsiteY43" fmla="*/ 908050 h 1733622"/>
              <a:gd name="connsiteX44" fmla="*/ 2362684 w 3210409"/>
              <a:gd name="connsiteY44" fmla="*/ 946150 h 1733622"/>
              <a:gd name="connsiteX45" fmla="*/ 2349984 w 3210409"/>
              <a:gd name="connsiteY45" fmla="*/ 971550 h 1733622"/>
              <a:gd name="connsiteX46" fmla="*/ 2330934 w 3210409"/>
              <a:gd name="connsiteY46" fmla="*/ 981075 h 1733622"/>
              <a:gd name="connsiteX47" fmla="*/ 2296009 w 3210409"/>
              <a:gd name="connsiteY47" fmla="*/ 981075 h 1733622"/>
              <a:gd name="connsiteX48" fmla="*/ 2286484 w 3210409"/>
              <a:gd name="connsiteY48" fmla="*/ 1012825 h 1733622"/>
              <a:gd name="connsiteX49" fmla="*/ 2267434 w 3210409"/>
              <a:gd name="connsiteY49" fmla="*/ 1031875 h 1733622"/>
              <a:gd name="connsiteX50" fmla="*/ 2238859 w 3210409"/>
              <a:gd name="connsiteY50" fmla="*/ 1050925 h 1733622"/>
              <a:gd name="connsiteX51" fmla="*/ 2238859 w 3210409"/>
              <a:gd name="connsiteY51" fmla="*/ 1069975 h 1733622"/>
              <a:gd name="connsiteX52" fmla="*/ 2287278 w 3210409"/>
              <a:gd name="connsiteY52" fmla="*/ 1117600 h 1733622"/>
              <a:gd name="connsiteX53" fmla="*/ 2305534 w 3210409"/>
              <a:gd name="connsiteY53" fmla="*/ 1165225 h 1733622"/>
              <a:gd name="connsiteX54" fmla="*/ 2311884 w 3210409"/>
              <a:gd name="connsiteY54" fmla="*/ 1187450 h 1733622"/>
              <a:gd name="connsiteX55" fmla="*/ 2302359 w 3210409"/>
              <a:gd name="connsiteY55" fmla="*/ 1193800 h 1733622"/>
              <a:gd name="connsiteX56" fmla="*/ 2334109 w 3210409"/>
              <a:gd name="connsiteY56" fmla="*/ 1209675 h 1733622"/>
              <a:gd name="connsiteX57" fmla="*/ 2355540 w 3210409"/>
              <a:gd name="connsiteY57" fmla="*/ 1285875 h 1733622"/>
              <a:gd name="connsiteX58" fmla="*/ 2362685 w 3210409"/>
              <a:gd name="connsiteY58" fmla="*/ 1323181 h 1733622"/>
              <a:gd name="connsiteX59" fmla="*/ 2359509 w 3210409"/>
              <a:gd name="connsiteY59" fmla="*/ 1350168 h 1733622"/>
              <a:gd name="connsiteX60" fmla="*/ 2388084 w 3210409"/>
              <a:gd name="connsiteY60" fmla="*/ 1364457 h 1733622"/>
              <a:gd name="connsiteX61" fmla="*/ 2423009 w 3210409"/>
              <a:gd name="connsiteY61" fmla="*/ 1406525 h 1733622"/>
              <a:gd name="connsiteX62" fmla="*/ 2436503 w 3210409"/>
              <a:gd name="connsiteY62" fmla="*/ 1435100 h 1733622"/>
              <a:gd name="connsiteX63" fmla="*/ 2492859 w 3210409"/>
              <a:gd name="connsiteY63" fmla="*/ 1473200 h 1733622"/>
              <a:gd name="connsiteX64" fmla="*/ 2508734 w 3210409"/>
              <a:gd name="connsiteY64" fmla="*/ 1506537 h 1733622"/>
              <a:gd name="connsiteX65" fmla="*/ 2496034 w 3210409"/>
              <a:gd name="connsiteY65" fmla="*/ 1562100 h 1733622"/>
              <a:gd name="connsiteX66" fmla="*/ 2522229 w 3210409"/>
              <a:gd name="connsiteY66" fmla="*/ 1566069 h 1733622"/>
              <a:gd name="connsiteX67" fmla="*/ 2542865 w 3210409"/>
              <a:gd name="connsiteY67" fmla="*/ 1601787 h 1733622"/>
              <a:gd name="connsiteX68" fmla="*/ 2550804 w 3210409"/>
              <a:gd name="connsiteY68" fmla="*/ 1680369 h 1733622"/>
              <a:gd name="connsiteX69" fmla="*/ 2488096 w 3210409"/>
              <a:gd name="connsiteY69" fmla="*/ 1715294 h 1733622"/>
              <a:gd name="connsiteX70" fmla="*/ 2467460 w 3210409"/>
              <a:gd name="connsiteY70" fmla="*/ 1723232 h 1733622"/>
              <a:gd name="connsiteX71" fmla="*/ 2457934 w 3210409"/>
              <a:gd name="connsiteY71" fmla="*/ 1733550 h 1733622"/>
              <a:gd name="connsiteX72" fmla="*/ 2378559 w 3210409"/>
              <a:gd name="connsiteY72" fmla="*/ 1717675 h 1733622"/>
              <a:gd name="connsiteX73" fmla="*/ 2318234 w 3210409"/>
              <a:gd name="connsiteY73" fmla="*/ 1711325 h 1733622"/>
              <a:gd name="connsiteX74" fmla="*/ 2305534 w 3210409"/>
              <a:gd name="connsiteY74" fmla="*/ 1730375 h 1733622"/>
              <a:gd name="connsiteX75" fmla="*/ 2286485 w 3210409"/>
              <a:gd name="connsiteY75" fmla="*/ 1711326 h 1733622"/>
              <a:gd name="connsiteX76" fmla="*/ 2264259 w 3210409"/>
              <a:gd name="connsiteY76" fmla="*/ 1708150 h 1733622"/>
              <a:gd name="connsiteX77" fmla="*/ 2226159 w 3210409"/>
              <a:gd name="connsiteY77" fmla="*/ 1685925 h 1733622"/>
              <a:gd name="connsiteX78" fmla="*/ 2231716 w 3210409"/>
              <a:gd name="connsiteY78" fmla="*/ 1668463 h 1733622"/>
              <a:gd name="connsiteX79" fmla="*/ 2207109 w 3210409"/>
              <a:gd name="connsiteY79" fmla="*/ 1657350 h 1733622"/>
              <a:gd name="connsiteX80" fmla="*/ 2188059 w 3210409"/>
              <a:gd name="connsiteY80" fmla="*/ 1647825 h 1733622"/>
              <a:gd name="connsiteX81" fmla="*/ 2194409 w 3210409"/>
              <a:gd name="connsiteY81" fmla="*/ 1631950 h 1733622"/>
              <a:gd name="connsiteX82" fmla="*/ 2213459 w 3210409"/>
              <a:gd name="connsiteY82" fmla="*/ 1616075 h 1733622"/>
              <a:gd name="connsiteX83" fmla="*/ 2194409 w 3210409"/>
              <a:gd name="connsiteY83" fmla="*/ 1606550 h 1733622"/>
              <a:gd name="connsiteX84" fmla="*/ 2200759 w 3210409"/>
              <a:gd name="connsiteY84" fmla="*/ 1593850 h 1733622"/>
              <a:gd name="connsiteX85" fmla="*/ 2169009 w 3210409"/>
              <a:gd name="connsiteY85" fmla="*/ 1587500 h 1733622"/>
              <a:gd name="connsiteX86" fmla="*/ 2134084 w 3210409"/>
              <a:gd name="connsiteY86" fmla="*/ 1562100 h 1733622"/>
              <a:gd name="connsiteX87" fmla="*/ 2073759 w 3210409"/>
              <a:gd name="connsiteY87" fmla="*/ 1527175 h 1733622"/>
              <a:gd name="connsiteX88" fmla="*/ 2054709 w 3210409"/>
              <a:gd name="connsiteY88" fmla="*/ 1527175 h 1733622"/>
              <a:gd name="connsiteX89" fmla="*/ 2080903 w 3210409"/>
              <a:gd name="connsiteY89" fmla="*/ 1579563 h 1733622"/>
              <a:gd name="connsiteX90" fmla="*/ 2042009 w 3210409"/>
              <a:gd name="connsiteY90" fmla="*/ 1593850 h 1733622"/>
              <a:gd name="connsiteX91" fmla="*/ 2029309 w 3210409"/>
              <a:gd name="connsiteY91" fmla="*/ 1616075 h 1733622"/>
              <a:gd name="connsiteX92" fmla="*/ 2007084 w 3210409"/>
              <a:gd name="connsiteY92" fmla="*/ 1612900 h 1733622"/>
              <a:gd name="connsiteX93" fmla="*/ 1978509 w 3210409"/>
              <a:gd name="connsiteY93" fmla="*/ 1571625 h 1733622"/>
              <a:gd name="connsiteX94" fmla="*/ 1962634 w 3210409"/>
              <a:gd name="connsiteY94" fmla="*/ 1536700 h 1733622"/>
              <a:gd name="connsiteX95" fmla="*/ 1918184 w 3210409"/>
              <a:gd name="connsiteY95" fmla="*/ 1517650 h 1733622"/>
              <a:gd name="connsiteX96" fmla="*/ 1918184 w 3210409"/>
              <a:gd name="connsiteY96" fmla="*/ 1501775 h 1733622"/>
              <a:gd name="connsiteX97" fmla="*/ 1949141 w 3210409"/>
              <a:gd name="connsiteY97" fmla="*/ 1470025 h 1733622"/>
              <a:gd name="connsiteX98" fmla="*/ 1943584 w 3210409"/>
              <a:gd name="connsiteY98" fmla="*/ 1425575 h 1733622"/>
              <a:gd name="connsiteX99" fmla="*/ 1921359 w 3210409"/>
              <a:gd name="connsiteY99" fmla="*/ 1425575 h 1733622"/>
              <a:gd name="connsiteX100" fmla="*/ 1905484 w 3210409"/>
              <a:gd name="connsiteY100" fmla="*/ 1435100 h 1733622"/>
              <a:gd name="connsiteX101" fmla="*/ 1867384 w 3210409"/>
              <a:gd name="connsiteY101" fmla="*/ 1412875 h 1733622"/>
              <a:gd name="connsiteX102" fmla="*/ 1829284 w 3210409"/>
              <a:gd name="connsiteY102" fmla="*/ 1384300 h 1733622"/>
              <a:gd name="connsiteX103" fmla="*/ 1813409 w 3210409"/>
              <a:gd name="connsiteY103" fmla="*/ 1377950 h 1733622"/>
              <a:gd name="connsiteX104" fmla="*/ 1781659 w 3210409"/>
              <a:gd name="connsiteY104" fmla="*/ 1365250 h 1733622"/>
              <a:gd name="connsiteX105" fmla="*/ 1749115 w 3210409"/>
              <a:gd name="connsiteY105" fmla="*/ 1346994 h 1733622"/>
              <a:gd name="connsiteX106" fmla="*/ 1717366 w 3210409"/>
              <a:gd name="connsiteY106" fmla="*/ 1320800 h 1733622"/>
              <a:gd name="connsiteX107" fmla="*/ 1695934 w 3210409"/>
              <a:gd name="connsiteY107" fmla="*/ 1336675 h 1733622"/>
              <a:gd name="connsiteX108" fmla="*/ 1680059 w 3210409"/>
              <a:gd name="connsiteY108" fmla="*/ 1343025 h 1733622"/>
              <a:gd name="connsiteX109" fmla="*/ 1645134 w 3210409"/>
              <a:gd name="connsiteY109" fmla="*/ 1343025 h 1733622"/>
              <a:gd name="connsiteX110" fmla="*/ 1622909 w 3210409"/>
              <a:gd name="connsiteY110" fmla="*/ 1314450 h 1733622"/>
              <a:gd name="connsiteX111" fmla="*/ 1598304 w 3210409"/>
              <a:gd name="connsiteY111" fmla="*/ 1294606 h 1733622"/>
              <a:gd name="connsiteX112" fmla="*/ 1578459 w 3210409"/>
              <a:gd name="connsiteY112" fmla="*/ 1295400 h 1733622"/>
              <a:gd name="connsiteX113" fmla="*/ 1562584 w 3210409"/>
              <a:gd name="connsiteY113" fmla="*/ 1301750 h 1733622"/>
              <a:gd name="connsiteX114" fmla="*/ 1578459 w 3210409"/>
              <a:gd name="connsiteY114" fmla="*/ 1330325 h 1733622"/>
              <a:gd name="connsiteX115" fmla="*/ 1553059 w 3210409"/>
              <a:gd name="connsiteY115" fmla="*/ 1333500 h 1733622"/>
              <a:gd name="connsiteX116" fmla="*/ 1486384 w 3210409"/>
              <a:gd name="connsiteY116" fmla="*/ 1352550 h 1733622"/>
              <a:gd name="connsiteX117" fmla="*/ 1435584 w 3210409"/>
              <a:gd name="connsiteY117" fmla="*/ 1355725 h 1733622"/>
              <a:gd name="connsiteX118" fmla="*/ 1410184 w 3210409"/>
              <a:gd name="connsiteY118" fmla="*/ 1393825 h 1733622"/>
              <a:gd name="connsiteX119" fmla="*/ 1386373 w 3210409"/>
              <a:gd name="connsiteY119" fmla="*/ 1392238 h 1733622"/>
              <a:gd name="connsiteX120" fmla="*/ 1372084 w 3210409"/>
              <a:gd name="connsiteY120" fmla="*/ 1406525 h 1733622"/>
              <a:gd name="connsiteX121" fmla="*/ 1359384 w 3210409"/>
              <a:gd name="connsiteY121" fmla="*/ 1387475 h 1733622"/>
              <a:gd name="connsiteX122" fmla="*/ 1319698 w 3210409"/>
              <a:gd name="connsiteY122" fmla="*/ 1404144 h 1733622"/>
              <a:gd name="connsiteX123" fmla="*/ 1254609 w 3210409"/>
              <a:gd name="connsiteY123" fmla="*/ 1419225 h 1733622"/>
              <a:gd name="connsiteX124" fmla="*/ 1200635 w 3210409"/>
              <a:gd name="connsiteY124" fmla="*/ 1425575 h 1733622"/>
              <a:gd name="connsiteX125" fmla="*/ 1165709 w 3210409"/>
              <a:gd name="connsiteY125" fmla="*/ 1450975 h 1733622"/>
              <a:gd name="connsiteX126" fmla="*/ 1153009 w 3210409"/>
              <a:gd name="connsiteY126" fmla="*/ 1492250 h 1733622"/>
              <a:gd name="connsiteX127" fmla="*/ 1127609 w 3210409"/>
              <a:gd name="connsiteY127" fmla="*/ 1460500 h 1733622"/>
              <a:gd name="connsiteX128" fmla="*/ 1114909 w 3210409"/>
              <a:gd name="connsiteY128" fmla="*/ 1438275 h 1733622"/>
              <a:gd name="connsiteX129" fmla="*/ 1102209 w 3210409"/>
              <a:gd name="connsiteY129" fmla="*/ 1425575 h 1733622"/>
              <a:gd name="connsiteX130" fmla="*/ 1076809 w 3210409"/>
              <a:gd name="connsiteY130" fmla="*/ 1428750 h 1733622"/>
              <a:gd name="connsiteX131" fmla="*/ 1054584 w 3210409"/>
              <a:gd name="connsiteY131" fmla="*/ 1428750 h 1733622"/>
              <a:gd name="connsiteX132" fmla="*/ 1032359 w 3210409"/>
              <a:gd name="connsiteY132" fmla="*/ 1400175 h 1733622"/>
              <a:gd name="connsiteX133" fmla="*/ 1003784 w 3210409"/>
              <a:gd name="connsiteY133" fmla="*/ 1401763 h 1733622"/>
              <a:gd name="connsiteX134" fmla="*/ 990290 w 3210409"/>
              <a:gd name="connsiteY134" fmla="*/ 1417638 h 1733622"/>
              <a:gd name="connsiteX135" fmla="*/ 965684 w 3210409"/>
              <a:gd name="connsiteY135" fmla="*/ 1422400 h 1733622"/>
              <a:gd name="connsiteX136" fmla="*/ 959334 w 3210409"/>
              <a:gd name="connsiteY136" fmla="*/ 1457325 h 1733622"/>
              <a:gd name="connsiteX137" fmla="*/ 933934 w 3210409"/>
              <a:gd name="connsiteY137" fmla="*/ 1476375 h 1733622"/>
              <a:gd name="connsiteX138" fmla="*/ 908534 w 3210409"/>
              <a:gd name="connsiteY138" fmla="*/ 1485900 h 1733622"/>
              <a:gd name="connsiteX139" fmla="*/ 895834 w 3210409"/>
              <a:gd name="connsiteY139" fmla="*/ 1498600 h 1733622"/>
              <a:gd name="connsiteX140" fmla="*/ 883134 w 3210409"/>
              <a:gd name="connsiteY140" fmla="*/ 1485900 h 1733622"/>
              <a:gd name="connsiteX141" fmla="*/ 879959 w 3210409"/>
              <a:gd name="connsiteY141" fmla="*/ 1466850 h 1733622"/>
              <a:gd name="connsiteX142" fmla="*/ 851384 w 3210409"/>
              <a:gd name="connsiteY142" fmla="*/ 1466850 h 1733622"/>
              <a:gd name="connsiteX143" fmla="*/ 848209 w 3210409"/>
              <a:gd name="connsiteY143" fmla="*/ 1438275 h 1733622"/>
              <a:gd name="connsiteX144" fmla="*/ 822809 w 3210409"/>
              <a:gd name="connsiteY144" fmla="*/ 1416050 h 1733622"/>
              <a:gd name="connsiteX145" fmla="*/ 797409 w 3210409"/>
              <a:gd name="connsiteY145" fmla="*/ 1371600 h 1733622"/>
              <a:gd name="connsiteX146" fmla="*/ 787884 w 3210409"/>
              <a:gd name="connsiteY146" fmla="*/ 1349375 h 1733622"/>
              <a:gd name="connsiteX147" fmla="*/ 764866 w 3210409"/>
              <a:gd name="connsiteY147" fmla="*/ 1346994 h 1733622"/>
              <a:gd name="connsiteX148" fmla="*/ 749784 w 3210409"/>
              <a:gd name="connsiteY148" fmla="*/ 1358900 h 1733622"/>
              <a:gd name="connsiteX149" fmla="*/ 717241 w 3210409"/>
              <a:gd name="connsiteY149" fmla="*/ 1377950 h 1733622"/>
              <a:gd name="connsiteX150" fmla="*/ 708509 w 3210409"/>
              <a:gd name="connsiteY150" fmla="*/ 1397000 h 1733622"/>
              <a:gd name="connsiteX151" fmla="*/ 676759 w 3210409"/>
              <a:gd name="connsiteY151" fmla="*/ 1403350 h 1733622"/>
              <a:gd name="connsiteX152" fmla="*/ 641041 w 3210409"/>
              <a:gd name="connsiteY152" fmla="*/ 1401763 h 1733622"/>
              <a:gd name="connsiteX153" fmla="*/ 625959 w 3210409"/>
              <a:gd name="connsiteY153" fmla="*/ 1412875 h 1733622"/>
              <a:gd name="connsiteX154" fmla="*/ 645009 w 3210409"/>
              <a:gd name="connsiteY154" fmla="*/ 1425575 h 1733622"/>
              <a:gd name="connsiteX155" fmla="*/ 670409 w 3210409"/>
              <a:gd name="connsiteY155" fmla="*/ 1441450 h 1733622"/>
              <a:gd name="connsiteX156" fmla="*/ 640247 w 3210409"/>
              <a:gd name="connsiteY156" fmla="*/ 1443831 h 1733622"/>
              <a:gd name="connsiteX157" fmla="*/ 616434 w 3210409"/>
              <a:gd name="connsiteY157" fmla="*/ 1438275 h 1733622"/>
              <a:gd name="connsiteX158" fmla="*/ 591034 w 3210409"/>
              <a:gd name="connsiteY158" fmla="*/ 1431925 h 1733622"/>
              <a:gd name="connsiteX159" fmla="*/ 559284 w 3210409"/>
              <a:gd name="connsiteY159" fmla="*/ 1435100 h 1733622"/>
              <a:gd name="connsiteX160" fmla="*/ 556109 w 3210409"/>
              <a:gd name="connsiteY160" fmla="*/ 1419225 h 1733622"/>
              <a:gd name="connsiteX161" fmla="*/ 514834 w 3210409"/>
              <a:gd name="connsiteY161" fmla="*/ 1422400 h 1733622"/>
              <a:gd name="connsiteX162" fmla="*/ 483084 w 3210409"/>
              <a:gd name="connsiteY162" fmla="*/ 1431925 h 1733622"/>
              <a:gd name="connsiteX163" fmla="*/ 457684 w 3210409"/>
              <a:gd name="connsiteY163" fmla="*/ 1431925 h 1733622"/>
              <a:gd name="connsiteX164" fmla="*/ 425934 w 3210409"/>
              <a:gd name="connsiteY164" fmla="*/ 1431925 h 1733622"/>
              <a:gd name="connsiteX165" fmla="*/ 381484 w 3210409"/>
              <a:gd name="connsiteY165" fmla="*/ 1419225 h 1733622"/>
              <a:gd name="connsiteX166" fmla="*/ 343384 w 3210409"/>
              <a:gd name="connsiteY166" fmla="*/ 1428750 h 1733622"/>
              <a:gd name="connsiteX167" fmla="*/ 295759 w 3210409"/>
              <a:gd name="connsiteY167" fmla="*/ 1450975 h 1733622"/>
              <a:gd name="connsiteX168" fmla="*/ 237815 w 3210409"/>
              <a:gd name="connsiteY168" fmla="*/ 1464469 h 1733622"/>
              <a:gd name="connsiteX169" fmla="*/ 203684 w 3210409"/>
              <a:gd name="connsiteY169" fmla="*/ 1489075 h 1733622"/>
              <a:gd name="connsiteX170" fmla="*/ 186223 w 3210409"/>
              <a:gd name="connsiteY170" fmla="*/ 1501775 h 1733622"/>
              <a:gd name="connsiteX171" fmla="*/ 162409 w 3210409"/>
              <a:gd name="connsiteY171" fmla="*/ 1515269 h 1733622"/>
              <a:gd name="connsiteX172" fmla="*/ 162409 w 3210409"/>
              <a:gd name="connsiteY172" fmla="*/ 1581150 h 1733622"/>
              <a:gd name="connsiteX173" fmla="*/ 127484 w 3210409"/>
              <a:gd name="connsiteY173" fmla="*/ 1562100 h 1733622"/>
              <a:gd name="connsiteX174" fmla="*/ 86209 w 3210409"/>
              <a:gd name="connsiteY174" fmla="*/ 1552575 h 1733622"/>
              <a:gd name="connsiteX175" fmla="*/ 83034 w 3210409"/>
              <a:gd name="connsiteY175" fmla="*/ 1530350 h 1733622"/>
              <a:gd name="connsiteX176" fmla="*/ 73509 w 3210409"/>
              <a:gd name="connsiteY176" fmla="*/ 1473200 h 1733622"/>
              <a:gd name="connsiteX177" fmla="*/ 57634 w 3210409"/>
              <a:gd name="connsiteY177" fmla="*/ 1463675 h 1733622"/>
              <a:gd name="connsiteX178" fmla="*/ 57634 w 3210409"/>
              <a:gd name="connsiteY178" fmla="*/ 1438275 h 1733622"/>
              <a:gd name="connsiteX179" fmla="*/ 57635 w 3210409"/>
              <a:gd name="connsiteY179" fmla="*/ 1416050 h 1733622"/>
              <a:gd name="connsiteX180" fmla="*/ 76684 w 3210409"/>
              <a:gd name="connsiteY180" fmla="*/ 1397000 h 1733622"/>
              <a:gd name="connsiteX181" fmla="*/ 86209 w 3210409"/>
              <a:gd name="connsiteY181" fmla="*/ 1362075 h 1733622"/>
              <a:gd name="connsiteX182" fmla="*/ 63190 w 3210409"/>
              <a:gd name="connsiteY182" fmla="*/ 1342232 h 1733622"/>
              <a:gd name="connsiteX183" fmla="*/ 22709 w 3210409"/>
              <a:gd name="connsiteY183" fmla="*/ 1319212 h 1733622"/>
              <a:gd name="connsiteX184" fmla="*/ 19534 w 3210409"/>
              <a:gd name="connsiteY184" fmla="*/ 1263650 h 1733622"/>
              <a:gd name="connsiteX185" fmla="*/ 13184 w 3210409"/>
              <a:gd name="connsiteY185" fmla="*/ 1235075 h 1733622"/>
              <a:gd name="connsiteX186" fmla="*/ 484 w 3210409"/>
              <a:gd name="connsiteY186" fmla="*/ 1200150 h 1733622"/>
              <a:gd name="connsiteX187" fmla="*/ 3659 w 3210409"/>
              <a:gd name="connsiteY187" fmla="*/ 1171575 h 1733622"/>
              <a:gd name="connsiteX188" fmla="*/ 13184 w 3210409"/>
              <a:gd name="connsiteY188" fmla="*/ 1155700 h 1733622"/>
              <a:gd name="connsiteX189" fmla="*/ 13184 w 3210409"/>
              <a:gd name="connsiteY189" fmla="*/ 1130300 h 1733622"/>
              <a:gd name="connsiteX190" fmla="*/ 25091 w 3210409"/>
              <a:gd name="connsiteY190" fmla="*/ 1089819 h 1733622"/>
              <a:gd name="connsiteX191" fmla="*/ 25884 w 3210409"/>
              <a:gd name="connsiteY191" fmla="*/ 1057275 h 1733622"/>
              <a:gd name="connsiteX192" fmla="*/ 16359 w 3210409"/>
              <a:gd name="connsiteY192" fmla="*/ 1028700 h 1733622"/>
              <a:gd name="connsiteX193" fmla="*/ 35409 w 3210409"/>
              <a:gd name="connsiteY193" fmla="*/ 1016000 h 1733622"/>
              <a:gd name="connsiteX194" fmla="*/ 67159 w 3210409"/>
              <a:gd name="connsiteY194" fmla="*/ 977900 h 1733622"/>
              <a:gd name="connsiteX195" fmla="*/ 83034 w 3210409"/>
              <a:gd name="connsiteY195" fmla="*/ 965200 h 1733622"/>
              <a:gd name="connsiteX196" fmla="*/ 102084 w 3210409"/>
              <a:gd name="connsiteY196" fmla="*/ 920750 h 1733622"/>
              <a:gd name="connsiteX197" fmla="*/ 111609 w 3210409"/>
              <a:gd name="connsiteY197" fmla="*/ 895350 h 1733622"/>
              <a:gd name="connsiteX198" fmla="*/ 95734 w 3210409"/>
              <a:gd name="connsiteY198" fmla="*/ 796925 h 1733622"/>
              <a:gd name="connsiteX199" fmla="*/ 114784 w 3210409"/>
              <a:gd name="connsiteY199" fmla="*/ 758825 h 1733622"/>
              <a:gd name="connsiteX200" fmla="*/ 137009 w 3210409"/>
              <a:gd name="connsiteY200" fmla="*/ 749300 h 1733622"/>
              <a:gd name="connsiteX201" fmla="*/ 159234 w 3210409"/>
              <a:gd name="connsiteY201" fmla="*/ 752475 h 1733622"/>
              <a:gd name="connsiteX202" fmla="*/ 184634 w 3210409"/>
              <a:gd name="connsiteY202" fmla="*/ 765175 h 1733622"/>
              <a:gd name="connsiteX203" fmla="*/ 203684 w 3210409"/>
              <a:gd name="connsiteY203" fmla="*/ 774700 h 1733622"/>
              <a:gd name="connsiteX204" fmla="*/ 244959 w 3210409"/>
              <a:gd name="connsiteY204" fmla="*/ 774700 h 1733622"/>
              <a:gd name="connsiteX205" fmla="*/ 273534 w 3210409"/>
              <a:gd name="connsiteY205" fmla="*/ 771525 h 1733622"/>
              <a:gd name="connsiteX206" fmla="*/ 273534 w 3210409"/>
              <a:gd name="connsiteY206" fmla="*/ 749300 h 1733622"/>
              <a:gd name="connsiteX207" fmla="*/ 260834 w 3210409"/>
              <a:gd name="connsiteY207" fmla="*/ 736600 h 1733622"/>
              <a:gd name="connsiteX208" fmla="*/ 279884 w 3210409"/>
              <a:gd name="connsiteY208" fmla="*/ 717550 h 1733622"/>
              <a:gd name="connsiteX209" fmla="*/ 314809 w 3210409"/>
              <a:gd name="connsiteY209" fmla="*/ 704850 h 1733622"/>
              <a:gd name="connsiteX210" fmla="*/ 327509 w 3210409"/>
              <a:gd name="connsiteY210" fmla="*/ 695325 h 1733622"/>
              <a:gd name="connsiteX211" fmla="*/ 340209 w 3210409"/>
              <a:gd name="connsiteY211" fmla="*/ 676275 h 1733622"/>
              <a:gd name="connsiteX212" fmla="*/ 343384 w 3210409"/>
              <a:gd name="connsiteY212" fmla="*/ 631825 h 1733622"/>
              <a:gd name="connsiteX213" fmla="*/ 333859 w 3210409"/>
              <a:gd name="connsiteY213" fmla="*/ 619125 h 1733622"/>
              <a:gd name="connsiteX214" fmla="*/ 311634 w 3210409"/>
              <a:gd name="connsiteY214" fmla="*/ 600075 h 1733622"/>
              <a:gd name="connsiteX215" fmla="*/ 308459 w 3210409"/>
              <a:gd name="connsiteY215" fmla="*/ 571500 h 1733622"/>
              <a:gd name="connsiteX216" fmla="*/ 327509 w 3210409"/>
              <a:gd name="connsiteY216" fmla="*/ 549275 h 1733622"/>
              <a:gd name="connsiteX217" fmla="*/ 359259 w 3210409"/>
              <a:gd name="connsiteY217" fmla="*/ 549275 h 1733622"/>
              <a:gd name="connsiteX218" fmla="*/ 365609 w 3210409"/>
              <a:gd name="connsiteY218" fmla="*/ 498475 h 1733622"/>
              <a:gd name="connsiteX219" fmla="*/ 384659 w 3210409"/>
              <a:gd name="connsiteY219" fmla="*/ 466725 h 1733622"/>
              <a:gd name="connsiteX220" fmla="*/ 394184 w 3210409"/>
              <a:gd name="connsiteY220" fmla="*/ 438150 h 1733622"/>
              <a:gd name="connsiteX221" fmla="*/ 413234 w 3210409"/>
              <a:gd name="connsiteY221" fmla="*/ 425450 h 1733622"/>
              <a:gd name="connsiteX222" fmla="*/ 403709 w 3210409"/>
              <a:gd name="connsiteY222" fmla="*/ 400050 h 1733622"/>
              <a:gd name="connsiteX223" fmla="*/ 384659 w 3210409"/>
              <a:gd name="connsiteY223" fmla="*/ 387350 h 1733622"/>
              <a:gd name="connsiteX224" fmla="*/ 410059 w 3210409"/>
              <a:gd name="connsiteY224" fmla="*/ 371475 h 1733622"/>
              <a:gd name="connsiteX225" fmla="*/ 410059 w 3210409"/>
              <a:gd name="connsiteY225" fmla="*/ 342900 h 1733622"/>
              <a:gd name="connsiteX0" fmla="*/ 2934184 w 3210409"/>
              <a:gd name="connsiteY0" fmla="*/ 0 h 1733622"/>
              <a:gd name="connsiteX1" fmla="*/ 2975459 w 3210409"/>
              <a:gd name="connsiteY1" fmla="*/ 33337 h 1733622"/>
              <a:gd name="connsiteX2" fmla="*/ 3016734 w 3210409"/>
              <a:gd name="connsiteY2" fmla="*/ 107950 h 1733622"/>
              <a:gd name="connsiteX3" fmla="*/ 3087378 w 3210409"/>
              <a:gd name="connsiteY3" fmla="*/ 118269 h 1733622"/>
              <a:gd name="connsiteX4" fmla="*/ 3134209 w 3210409"/>
              <a:gd name="connsiteY4" fmla="*/ 152400 h 1733622"/>
              <a:gd name="connsiteX5" fmla="*/ 3178659 w 3210409"/>
              <a:gd name="connsiteY5" fmla="*/ 184150 h 1733622"/>
              <a:gd name="connsiteX6" fmla="*/ 3200884 w 3210409"/>
              <a:gd name="connsiteY6" fmla="*/ 215900 h 1733622"/>
              <a:gd name="connsiteX7" fmla="*/ 3194534 w 3210409"/>
              <a:gd name="connsiteY7" fmla="*/ 251619 h 1733622"/>
              <a:gd name="connsiteX8" fmla="*/ 3210409 w 3210409"/>
              <a:gd name="connsiteY8" fmla="*/ 301625 h 1733622"/>
              <a:gd name="connsiteX9" fmla="*/ 3194534 w 3210409"/>
              <a:gd name="connsiteY9" fmla="*/ 333375 h 1733622"/>
              <a:gd name="connsiteX10" fmla="*/ 3191359 w 3210409"/>
              <a:gd name="connsiteY10" fmla="*/ 374650 h 1733622"/>
              <a:gd name="connsiteX11" fmla="*/ 3207234 w 3210409"/>
              <a:gd name="connsiteY11" fmla="*/ 396875 h 1733622"/>
              <a:gd name="connsiteX12" fmla="*/ 3185803 w 3210409"/>
              <a:gd name="connsiteY12" fmla="*/ 440531 h 1733622"/>
              <a:gd name="connsiteX13" fmla="*/ 3178659 w 3210409"/>
              <a:gd name="connsiteY13" fmla="*/ 460375 h 1733622"/>
              <a:gd name="connsiteX14" fmla="*/ 3191359 w 3210409"/>
              <a:gd name="connsiteY14" fmla="*/ 527050 h 1733622"/>
              <a:gd name="connsiteX15" fmla="*/ 3184215 w 3210409"/>
              <a:gd name="connsiteY15" fmla="*/ 554831 h 1733622"/>
              <a:gd name="connsiteX16" fmla="*/ 3157228 w 3210409"/>
              <a:gd name="connsiteY16" fmla="*/ 578644 h 1733622"/>
              <a:gd name="connsiteX17" fmla="*/ 3123891 w 3210409"/>
              <a:gd name="connsiteY17" fmla="*/ 596107 h 1733622"/>
              <a:gd name="connsiteX18" fmla="*/ 3083409 w 3210409"/>
              <a:gd name="connsiteY18" fmla="*/ 609600 h 1733622"/>
              <a:gd name="connsiteX19" fmla="*/ 3064359 w 3210409"/>
              <a:gd name="connsiteY19" fmla="*/ 638175 h 1733622"/>
              <a:gd name="connsiteX20" fmla="*/ 3023084 w 3210409"/>
              <a:gd name="connsiteY20" fmla="*/ 676275 h 1733622"/>
              <a:gd name="connsiteX21" fmla="*/ 2994509 w 3210409"/>
              <a:gd name="connsiteY21" fmla="*/ 682625 h 1733622"/>
              <a:gd name="connsiteX22" fmla="*/ 2937359 w 3210409"/>
              <a:gd name="connsiteY22" fmla="*/ 673100 h 1733622"/>
              <a:gd name="connsiteX23" fmla="*/ 2896085 w 3210409"/>
              <a:gd name="connsiteY23" fmla="*/ 680244 h 1733622"/>
              <a:gd name="connsiteX24" fmla="*/ 2877034 w 3210409"/>
              <a:gd name="connsiteY24" fmla="*/ 701675 h 1733622"/>
              <a:gd name="connsiteX25" fmla="*/ 2823059 w 3210409"/>
              <a:gd name="connsiteY25" fmla="*/ 730250 h 1733622"/>
              <a:gd name="connsiteX26" fmla="*/ 2788134 w 3210409"/>
              <a:gd name="connsiteY26" fmla="*/ 746125 h 1733622"/>
              <a:gd name="connsiteX27" fmla="*/ 2756384 w 3210409"/>
              <a:gd name="connsiteY27" fmla="*/ 727075 h 1733622"/>
              <a:gd name="connsiteX28" fmla="*/ 2737334 w 3210409"/>
              <a:gd name="connsiteY28" fmla="*/ 749300 h 1733622"/>
              <a:gd name="connsiteX29" fmla="*/ 2708759 w 3210409"/>
              <a:gd name="connsiteY29" fmla="*/ 774700 h 1733622"/>
              <a:gd name="connsiteX30" fmla="*/ 2680184 w 3210409"/>
              <a:gd name="connsiteY30" fmla="*/ 758825 h 1733622"/>
              <a:gd name="connsiteX31" fmla="*/ 2661134 w 3210409"/>
              <a:gd name="connsiteY31" fmla="*/ 787400 h 1733622"/>
              <a:gd name="connsiteX32" fmla="*/ 2629384 w 3210409"/>
              <a:gd name="connsiteY32" fmla="*/ 784225 h 1733622"/>
              <a:gd name="connsiteX33" fmla="*/ 2629384 w 3210409"/>
              <a:gd name="connsiteY33" fmla="*/ 771525 h 1733622"/>
              <a:gd name="connsiteX34" fmla="*/ 2600809 w 3210409"/>
              <a:gd name="connsiteY34" fmla="*/ 771525 h 1733622"/>
              <a:gd name="connsiteX35" fmla="*/ 2581759 w 3210409"/>
              <a:gd name="connsiteY35" fmla="*/ 762000 h 1733622"/>
              <a:gd name="connsiteX36" fmla="*/ 2559534 w 3210409"/>
              <a:gd name="connsiteY36" fmla="*/ 768350 h 1733622"/>
              <a:gd name="connsiteX37" fmla="*/ 2492859 w 3210409"/>
              <a:gd name="connsiteY37" fmla="*/ 803275 h 1733622"/>
              <a:gd name="connsiteX38" fmla="*/ 2472223 w 3210409"/>
              <a:gd name="connsiteY38" fmla="*/ 813594 h 1733622"/>
              <a:gd name="connsiteX39" fmla="*/ 2470634 w 3210409"/>
              <a:gd name="connsiteY39" fmla="*/ 841375 h 1733622"/>
              <a:gd name="connsiteX40" fmla="*/ 2432534 w 3210409"/>
              <a:gd name="connsiteY40" fmla="*/ 863600 h 1733622"/>
              <a:gd name="connsiteX41" fmla="*/ 2413484 w 3210409"/>
              <a:gd name="connsiteY41" fmla="*/ 879475 h 1733622"/>
              <a:gd name="connsiteX42" fmla="*/ 2410309 w 3210409"/>
              <a:gd name="connsiteY42" fmla="*/ 904875 h 1733622"/>
              <a:gd name="connsiteX43" fmla="*/ 2365859 w 3210409"/>
              <a:gd name="connsiteY43" fmla="*/ 908050 h 1733622"/>
              <a:gd name="connsiteX44" fmla="*/ 2362684 w 3210409"/>
              <a:gd name="connsiteY44" fmla="*/ 946150 h 1733622"/>
              <a:gd name="connsiteX45" fmla="*/ 2349984 w 3210409"/>
              <a:gd name="connsiteY45" fmla="*/ 971550 h 1733622"/>
              <a:gd name="connsiteX46" fmla="*/ 2330934 w 3210409"/>
              <a:gd name="connsiteY46" fmla="*/ 981075 h 1733622"/>
              <a:gd name="connsiteX47" fmla="*/ 2296009 w 3210409"/>
              <a:gd name="connsiteY47" fmla="*/ 981075 h 1733622"/>
              <a:gd name="connsiteX48" fmla="*/ 2286484 w 3210409"/>
              <a:gd name="connsiteY48" fmla="*/ 1012825 h 1733622"/>
              <a:gd name="connsiteX49" fmla="*/ 2267434 w 3210409"/>
              <a:gd name="connsiteY49" fmla="*/ 1031875 h 1733622"/>
              <a:gd name="connsiteX50" fmla="*/ 2238859 w 3210409"/>
              <a:gd name="connsiteY50" fmla="*/ 1050925 h 1733622"/>
              <a:gd name="connsiteX51" fmla="*/ 2238859 w 3210409"/>
              <a:gd name="connsiteY51" fmla="*/ 1069975 h 1733622"/>
              <a:gd name="connsiteX52" fmla="*/ 2287278 w 3210409"/>
              <a:gd name="connsiteY52" fmla="*/ 1117600 h 1733622"/>
              <a:gd name="connsiteX53" fmla="*/ 2305534 w 3210409"/>
              <a:gd name="connsiteY53" fmla="*/ 1165225 h 1733622"/>
              <a:gd name="connsiteX54" fmla="*/ 2311884 w 3210409"/>
              <a:gd name="connsiteY54" fmla="*/ 1187450 h 1733622"/>
              <a:gd name="connsiteX55" fmla="*/ 2302359 w 3210409"/>
              <a:gd name="connsiteY55" fmla="*/ 1193800 h 1733622"/>
              <a:gd name="connsiteX56" fmla="*/ 2334109 w 3210409"/>
              <a:gd name="connsiteY56" fmla="*/ 1209675 h 1733622"/>
              <a:gd name="connsiteX57" fmla="*/ 2355540 w 3210409"/>
              <a:gd name="connsiteY57" fmla="*/ 1285875 h 1733622"/>
              <a:gd name="connsiteX58" fmla="*/ 2362685 w 3210409"/>
              <a:gd name="connsiteY58" fmla="*/ 1323181 h 1733622"/>
              <a:gd name="connsiteX59" fmla="*/ 2359509 w 3210409"/>
              <a:gd name="connsiteY59" fmla="*/ 1350168 h 1733622"/>
              <a:gd name="connsiteX60" fmla="*/ 2388084 w 3210409"/>
              <a:gd name="connsiteY60" fmla="*/ 1364457 h 1733622"/>
              <a:gd name="connsiteX61" fmla="*/ 2423009 w 3210409"/>
              <a:gd name="connsiteY61" fmla="*/ 1406525 h 1733622"/>
              <a:gd name="connsiteX62" fmla="*/ 2436503 w 3210409"/>
              <a:gd name="connsiteY62" fmla="*/ 1435100 h 1733622"/>
              <a:gd name="connsiteX63" fmla="*/ 2492859 w 3210409"/>
              <a:gd name="connsiteY63" fmla="*/ 1473200 h 1733622"/>
              <a:gd name="connsiteX64" fmla="*/ 2508734 w 3210409"/>
              <a:gd name="connsiteY64" fmla="*/ 1506537 h 1733622"/>
              <a:gd name="connsiteX65" fmla="*/ 2496034 w 3210409"/>
              <a:gd name="connsiteY65" fmla="*/ 1562100 h 1733622"/>
              <a:gd name="connsiteX66" fmla="*/ 2522229 w 3210409"/>
              <a:gd name="connsiteY66" fmla="*/ 1566069 h 1733622"/>
              <a:gd name="connsiteX67" fmla="*/ 2542865 w 3210409"/>
              <a:gd name="connsiteY67" fmla="*/ 1601787 h 1733622"/>
              <a:gd name="connsiteX68" fmla="*/ 2550804 w 3210409"/>
              <a:gd name="connsiteY68" fmla="*/ 1680369 h 1733622"/>
              <a:gd name="connsiteX69" fmla="*/ 2488096 w 3210409"/>
              <a:gd name="connsiteY69" fmla="*/ 1715294 h 1733622"/>
              <a:gd name="connsiteX70" fmla="*/ 2467460 w 3210409"/>
              <a:gd name="connsiteY70" fmla="*/ 1723232 h 1733622"/>
              <a:gd name="connsiteX71" fmla="*/ 2457934 w 3210409"/>
              <a:gd name="connsiteY71" fmla="*/ 1733550 h 1733622"/>
              <a:gd name="connsiteX72" fmla="*/ 2378559 w 3210409"/>
              <a:gd name="connsiteY72" fmla="*/ 1717675 h 1733622"/>
              <a:gd name="connsiteX73" fmla="*/ 2318234 w 3210409"/>
              <a:gd name="connsiteY73" fmla="*/ 1711325 h 1733622"/>
              <a:gd name="connsiteX74" fmla="*/ 2305534 w 3210409"/>
              <a:gd name="connsiteY74" fmla="*/ 1730375 h 1733622"/>
              <a:gd name="connsiteX75" fmla="*/ 2286485 w 3210409"/>
              <a:gd name="connsiteY75" fmla="*/ 1711326 h 1733622"/>
              <a:gd name="connsiteX76" fmla="*/ 2264259 w 3210409"/>
              <a:gd name="connsiteY76" fmla="*/ 1708150 h 1733622"/>
              <a:gd name="connsiteX77" fmla="*/ 2226159 w 3210409"/>
              <a:gd name="connsiteY77" fmla="*/ 1685925 h 1733622"/>
              <a:gd name="connsiteX78" fmla="*/ 2231716 w 3210409"/>
              <a:gd name="connsiteY78" fmla="*/ 1668463 h 1733622"/>
              <a:gd name="connsiteX79" fmla="*/ 2207109 w 3210409"/>
              <a:gd name="connsiteY79" fmla="*/ 1657350 h 1733622"/>
              <a:gd name="connsiteX80" fmla="*/ 2188059 w 3210409"/>
              <a:gd name="connsiteY80" fmla="*/ 1647825 h 1733622"/>
              <a:gd name="connsiteX81" fmla="*/ 2194409 w 3210409"/>
              <a:gd name="connsiteY81" fmla="*/ 1631950 h 1733622"/>
              <a:gd name="connsiteX82" fmla="*/ 2213459 w 3210409"/>
              <a:gd name="connsiteY82" fmla="*/ 1616075 h 1733622"/>
              <a:gd name="connsiteX83" fmla="*/ 2194409 w 3210409"/>
              <a:gd name="connsiteY83" fmla="*/ 1606550 h 1733622"/>
              <a:gd name="connsiteX84" fmla="*/ 2200759 w 3210409"/>
              <a:gd name="connsiteY84" fmla="*/ 1593850 h 1733622"/>
              <a:gd name="connsiteX85" fmla="*/ 2169009 w 3210409"/>
              <a:gd name="connsiteY85" fmla="*/ 1587500 h 1733622"/>
              <a:gd name="connsiteX86" fmla="*/ 2134084 w 3210409"/>
              <a:gd name="connsiteY86" fmla="*/ 1562100 h 1733622"/>
              <a:gd name="connsiteX87" fmla="*/ 2073759 w 3210409"/>
              <a:gd name="connsiteY87" fmla="*/ 1527175 h 1733622"/>
              <a:gd name="connsiteX88" fmla="*/ 2054709 w 3210409"/>
              <a:gd name="connsiteY88" fmla="*/ 1527175 h 1733622"/>
              <a:gd name="connsiteX89" fmla="*/ 2080903 w 3210409"/>
              <a:gd name="connsiteY89" fmla="*/ 1579563 h 1733622"/>
              <a:gd name="connsiteX90" fmla="*/ 2042009 w 3210409"/>
              <a:gd name="connsiteY90" fmla="*/ 1593850 h 1733622"/>
              <a:gd name="connsiteX91" fmla="*/ 2029309 w 3210409"/>
              <a:gd name="connsiteY91" fmla="*/ 1616075 h 1733622"/>
              <a:gd name="connsiteX92" fmla="*/ 2007084 w 3210409"/>
              <a:gd name="connsiteY92" fmla="*/ 1612900 h 1733622"/>
              <a:gd name="connsiteX93" fmla="*/ 1978509 w 3210409"/>
              <a:gd name="connsiteY93" fmla="*/ 1571625 h 1733622"/>
              <a:gd name="connsiteX94" fmla="*/ 1962634 w 3210409"/>
              <a:gd name="connsiteY94" fmla="*/ 1536700 h 1733622"/>
              <a:gd name="connsiteX95" fmla="*/ 1918184 w 3210409"/>
              <a:gd name="connsiteY95" fmla="*/ 1517650 h 1733622"/>
              <a:gd name="connsiteX96" fmla="*/ 1918184 w 3210409"/>
              <a:gd name="connsiteY96" fmla="*/ 1501775 h 1733622"/>
              <a:gd name="connsiteX97" fmla="*/ 1949141 w 3210409"/>
              <a:gd name="connsiteY97" fmla="*/ 1470025 h 1733622"/>
              <a:gd name="connsiteX98" fmla="*/ 1943584 w 3210409"/>
              <a:gd name="connsiteY98" fmla="*/ 1425575 h 1733622"/>
              <a:gd name="connsiteX99" fmla="*/ 1921359 w 3210409"/>
              <a:gd name="connsiteY99" fmla="*/ 1425575 h 1733622"/>
              <a:gd name="connsiteX100" fmla="*/ 1905484 w 3210409"/>
              <a:gd name="connsiteY100" fmla="*/ 1435100 h 1733622"/>
              <a:gd name="connsiteX101" fmla="*/ 1867384 w 3210409"/>
              <a:gd name="connsiteY101" fmla="*/ 1412875 h 1733622"/>
              <a:gd name="connsiteX102" fmla="*/ 1829284 w 3210409"/>
              <a:gd name="connsiteY102" fmla="*/ 1384300 h 1733622"/>
              <a:gd name="connsiteX103" fmla="*/ 1813409 w 3210409"/>
              <a:gd name="connsiteY103" fmla="*/ 1377950 h 1733622"/>
              <a:gd name="connsiteX104" fmla="*/ 1781659 w 3210409"/>
              <a:gd name="connsiteY104" fmla="*/ 1365250 h 1733622"/>
              <a:gd name="connsiteX105" fmla="*/ 1749115 w 3210409"/>
              <a:gd name="connsiteY105" fmla="*/ 1346994 h 1733622"/>
              <a:gd name="connsiteX106" fmla="*/ 1717366 w 3210409"/>
              <a:gd name="connsiteY106" fmla="*/ 1320800 h 1733622"/>
              <a:gd name="connsiteX107" fmla="*/ 1695934 w 3210409"/>
              <a:gd name="connsiteY107" fmla="*/ 1336675 h 1733622"/>
              <a:gd name="connsiteX108" fmla="*/ 1680059 w 3210409"/>
              <a:gd name="connsiteY108" fmla="*/ 1343025 h 1733622"/>
              <a:gd name="connsiteX109" fmla="*/ 1645134 w 3210409"/>
              <a:gd name="connsiteY109" fmla="*/ 1343025 h 1733622"/>
              <a:gd name="connsiteX110" fmla="*/ 1622909 w 3210409"/>
              <a:gd name="connsiteY110" fmla="*/ 1314450 h 1733622"/>
              <a:gd name="connsiteX111" fmla="*/ 1598304 w 3210409"/>
              <a:gd name="connsiteY111" fmla="*/ 1294606 h 1733622"/>
              <a:gd name="connsiteX112" fmla="*/ 1578459 w 3210409"/>
              <a:gd name="connsiteY112" fmla="*/ 1295400 h 1733622"/>
              <a:gd name="connsiteX113" fmla="*/ 1562584 w 3210409"/>
              <a:gd name="connsiteY113" fmla="*/ 1301750 h 1733622"/>
              <a:gd name="connsiteX114" fmla="*/ 1578459 w 3210409"/>
              <a:gd name="connsiteY114" fmla="*/ 1330325 h 1733622"/>
              <a:gd name="connsiteX115" fmla="*/ 1553059 w 3210409"/>
              <a:gd name="connsiteY115" fmla="*/ 1333500 h 1733622"/>
              <a:gd name="connsiteX116" fmla="*/ 1486384 w 3210409"/>
              <a:gd name="connsiteY116" fmla="*/ 1352550 h 1733622"/>
              <a:gd name="connsiteX117" fmla="*/ 1435584 w 3210409"/>
              <a:gd name="connsiteY117" fmla="*/ 1355725 h 1733622"/>
              <a:gd name="connsiteX118" fmla="*/ 1410184 w 3210409"/>
              <a:gd name="connsiteY118" fmla="*/ 1393825 h 1733622"/>
              <a:gd name="connsiteX119" fmla="*/ 1386373 w 3210409"/>
              <a:gd name="connsiteY119" fmla="*/ 1392238 h 1733622"/>
              <a:gd name="connsiteX120" fmla="*/ 1372084 w 3210409"/>
              <a:gd name="connsiteY120" fmla="*/ 1406525 h 1733622"/>
              <a:gd name="connsiteX121" fmla="*/ 1359384 w 3210409"/>
              <a:gd name="connsiteY121" fmla="*/ 1387475 h 1733622"/>
              <a:gd name="connsiteX122" fmla="*/ 1319698 w 3210409"/>
              <a:gd name="connsiteY122" fmla="*/ 1404144 h 1733622"/>
              <a:gd name="connsiteX123" fmla="*/ 1254609 w 3210409"/>
              <a:gd name="connsiteY123" fmla="*/ 1419225 h 1733622"/>
              <a:gd name="connsiteX124" fmla="*/ 1200635 w 3210409"/>
              <a:gd name="connsiteY124" fmla="*/ 1425575 h 1733622"/>
              <a:gd name="connsiteX125" fmla="*/ 1165709 w 3210409"/>
              <a:gd name="connsiteY125" fmla="*/ 1450975 h 1733622"/>
              <a:gd name="connsiteX126" fmla="*/ 1153009 w 3210409"/>
              <a:gd name="connsiteY126" fmla="*/ 1492250 h 1733622"/>
              <a:gd name="connsiteX127" fmla="*/ 1127609 w 3210409"/>
              <a:gd name="connsiteY127" fmla="*/ 1460500 h 1733622"/>
              <a:gd name="connsiteX128" fmla="*/ 1114909 w 3210409"/>
              <a:gd name="connsiteY128" fmla="*/ 1438275 h 1733622"/>
              <a:gd name="connsiteX129" fmla="*/ 1102209 w 3210409"/>
              <a:gd name="connsiteY129" fmla="*/ 1425575 h 1733622"/>
              <a:gd name="connsiteX130" fmla="*/ 1076809 w 3210409"/>
              <a:gd name="connsiteY130" fmla="*/ 1428750 h 1733622"/>
              <a:gd name="connsiteX131" fmla="*/ 1054584 w 3210409"/>
              <a:gd name="connsiteY131" fmla="*/ 1428750 h 1733622"/>
              <a:gd name="connsiteX132" fmla="*/ 1032359 w 3210409"/>
              <a:gd name="connsiteY132" fmla="*/ 1400175 h 1733622"/>
              <a:gd name="connsiteX133" fmla="*/ 1003784 w 3210409"/>
              <a:gd name="connsiteY133" fmla="*/ 1401763 h 1733622"/>
              <a:gd name="connsiteX134" fmla="*/ 990290 w 3210409"/>
              <a:gd name="connsiteY134" fmla="*/ 1417638 h 1733622"/>
              <a:gd name="connsiteX135" fmla="*/ 965684 w 3210409"/>
              <a:gd name="connsiteY135" fmla="*/ 1422400 h 1733622"/>
              <a:gd name="connsiteX136" fmla="*/ 959334 w 3210409"/>
              <a:gd name="connsiteY136" fmla="*/ 1457325 h 1733622"/>
              <a:gd name="connsiteX137" fmla="*/ 933934 w 3210409"/>
              <a:gd name="connsiteY137" fmla="*/ 1476375 h 1733622"/>
              <a:gd name="connsiteX138" fmla="*/ 908534 w 3210409"/>
              <a:gd name="connsiteY138" fmla="*/ 1485900 h 1733622"/>
              <a:gd name="connsiteX139" fmla="*/ 895834 w 3210409"/>
              <a:gd name="connsiteY139" fmla="*/ 1498600 h 1733622"/>
              <a:gd name="connsiteX140" fmla="*/ 883134 w 3210409"/>
              <a:gd name="connsiteY140" fmla="*/ 1485900 h 1733622"/>
              <a:gd name="connsiteX141" fmla="*/ 879959 w 3210409"/>
              <a:gd name="connsiteY141" fmla="*/ 1466850 h 1733622"/>
              <a:gd name="connsiteX142" fmla="*/ 851384 w 3210409"/>
              <a:gd name="connsiteY142" fmla="*/ 1466850 h 1733622"/>
              <a:gd name="connsiteX143" fmla="*/ 848209 w 3210409"/>
              <a:gd name="connsiteY143" fmla="*/ 1438275 h 1733622"/>
              <a:gd name="connsiteX144" fmla="*/ 822809 w 3210409"/>
              <a:gd name="connsiteY144" fmla="*/ 1416050 h 1733622"/>
              <a:gd name="connsiteX145" fmla="*/ 797409 w 3210409"/>
              <a:gd name="connsiteY145" fmla="*/ 1371600 h 1733622"/>
              <a:gd name="connsiteX146" fmla="*/ 787884 w 3210409"/>
              <a:gd name="connsiteY146" fmla="*/ 1349375 h 1733622"/>
              <a:gd name="connsiteX147" fmla="*/ 764866 w 3210409"/>
              <a:gd name="connsiteY147" fmla="*/ 1346994 h 1733622"/>
              <a:gd name="connsiteX148" fmla="*/ 749784 w 3210409"/>
              <a:gd name="connsiteY148" fmla="*/ 1358900 h 1733622"/>
              <a:gd name="connsiteX149" fmla="*/ 717241 w 3210409"/>
              <a:gd name="connsiteY149" fmla="*/ 1377950 h 1733622"/>
              <a:gd name="connsiteX150" fmla="*/ 708509 w 3210409"/>
              <a:gd name="connsiteY150" fmla="*/ 1397000 h 1733622"/>
              <a:gd name="connsiteX151" fmla="*/ 676759 w 3210409"/>
              <a:gd name="connsiteY151" fmla="*/ 1403350 h 1733622"/>
              <a:gd name="connsiteX152" fmla="*/ 641041 w 3210409"/>
              <a:gd name="connsiteY152" fmla="*/ 1401763 h 1733622"/>
              <a:gd name="connsiteX153" fmla="*/ 625959 w 3210409"/>
              <a:gd name="connsiteY153" fmla="*/ 1412875 h 1733622"/>
              <a:gd name="connsiteX154" fmla="*/ 645009 w 3210409"/>
              <a:gd name="connsiteY154" fmla="*/ 1425575 h 1733622"/>
              <a:gd name="connsiteX155" fmla="*/ 670409 w 3210409"/>
              <a:gd name="connsiteY155" fmla="*/ 1441450 h 1733622"/>
              <a:gd name="connsiteX156" fmla="*/ 640247 w 3210409"/>
              <a:gd name="connsiteY156" fmla="*/ 1443831 h 1733622"/>
              <a:gd name="connsiteX157" fmla="*/ 616434 w 3210409"/>
              <a:gd name="connsiteY157" fmla="*/ 1438275 h 1733622"/>
              <a:gd name="connsiteX158" fmla="*/ 591034 w 3210409"/>
              <a:gd name="connsiteY158" fmla="*/ 1431925 h 1733622"/>
              <a:gd name="connsiteX159" fmla="*/ 559284 w 3210409"/>
              <a:gd name="connsiteY159" fmla="*/ 1435100 h 1733622"/>
              <a:gd name="connsiteX160" fmla="*/ 556109 w 3210409"/>
              <a:gd name="connsiteY160" fmla="*/ 1419225 h 1733622"/>
              <a:gd name="connsiteX161" fmla="*/ 514834 w 3210409"/>
              <a:gd name="connsiteY161" fmla="*/ 1422400 h 1733622"/>
              <a:gd name="connsiteX162" fmla="*/ 483084 w 3210409"/>
              <a:gd name="connsiteY162" fmla="*/ 1431925 h 1733622"/>
              <a:gd name="connsiteX163" fmla="*/ 457684 w 3210409"/>
              <a:gd name="connsiteY163" fmla="*/ 1431925 h 1733622"/>
              <a:gd name="connsiteX164" fmla="*/ 425934 w 3210409"/>
              <a:gd name="connsiteY164" fmla="*/ 1431925 h 1733622"/>
              <a:gd name="connsiteX165" fmla="*/ 381484 w 3210409"/>
              <a:gd name="connsiteY165" fmla="*/ 1419225 h 1733622"/>
              <a:gd name="connsiteX166" fmla="*/ 343384 w 3210409"/>
              <a:gd name="connsiteY166" fmla="*/ 1428750 h 1733622"/>
              <a:gd name="connsiteX167" fmla="*/ 295759 w 3210409"/>
              <a:gd name="connsiteY167" fmla="*/ 1450975 h 1733622"/>
              <a:gd name="connsiteX168" fmla="*/ 237815 w 3210409"/>
              <a:gd name="connsiteY168" fmla="*/ 1464469 h 1733622"/>
              <a:gd name="connsiteX169" fmla="*/ 203684 w 3210409"/>
              <a:gd name="connsiteY169" fmla="*/ 1489075 h 1733622"/>
              <a:gd name="connsiteX170" fmla="*/ 186223 w 3210409"/>
              <a:gd name="connsiteY170" fmla="*/ 1501775 h 1733622"/>
              <a:gd name="connsiteX171" fmla="*/ 162409 w 3210409"/>
              <a:gd name="connsiteY171" fmla="*/ 1515269 h 1733622"/>
              <a:gd name="connsiteX172" fmla="*/ 162409 w 3210409"/>
              <a:gd name="connsiteY172" fmla="*/ 1581150 h 1733622"/>
              <a:gd name="connsiteX173" fmla="*/ 127484 w 3210409"/>
              <a:gd name="connsiteY173" fmla="*/ 1562100 h 1733622"/>
              <a:gd name="connsiteX174" fmla="*/ 86209 w 3210409"/>
              <a:gd name="connsiteY174" fmla="*/ 1552575 h 1733622"/>
              <a:gd name="connsiteX175" fmla="*/ 83034 w 3210409"/>
              <a:gd name="connsiteY175" fmla="*/ 1530350 h 1733622"/>
              <a:gd name="connsiteX176" fmla="*/ 73509 w 3210409"/>
              <a:gd name="connsiteY176" fmla="*/ 1473200 h 1733622"/>
              <a:gd name="connsiteX177" fmla="*/ 57634 w 3210409"/>
              <a:gd name="connsiteY177" fmla="*/ 1463675 h 1733622"/>
              <a:gd name="connsiteX178" fmla="*/ 57634 w 3210409"/>
              <a:gd name="connsiteY178" fmla="*/ 1438275 h 1733622"/>
              <a:gd name="connsiteX179" fmla="*/ 57635 w 3210409"/>
              <a:gd name="connsiteY179" fmla="*/ 1416050 h 1733622"/>
              <a:gd name="connsiteX180" fmla="*/ 76684 w 3210409"/>
              <a:gd name="connsiteY180" fmla="*/ 1397000 h 1733622"/>
              <a:gd name="connsiteX181" fmla="*/ 86209 w 3210409"/>
              <a:gd name="connsiteY181" fmla="*/ 1362075 h 1733622"/>
              <a:gd name="connsiteX182" fmla="*/ 63190 w 3210409"/>
              <a:gd name="connsiteY182" fmla="*/ 1342232 h 1733622"/>
              <a:gd name="connsiteX183" fmla="*/ 22709 w 3210409"/>
              <a:gd name="connsiteY183" fmla="*/ 1319212 h 1733622"/>
              <a:gd name="connsiteX184" fmla="*/ 19534 w 3210409"/>
              <a:gd name="connsiteY184" fmla="*/ 1263650 h 1733622"/>
              <a:gd name="connsiteX185" fmla="*/ 13184 w 3210409"/>
              <a:gd name="connsiteY185" fmla="*/ 1235075 h 1733622"/>
              <a:gd name="connsiteX186" fmla="*/ 484 w 3210409"/>
              <a:gd name="connsiteY186" fmla="*/ 1200150 h 1733622"/>
              <a:gd name="connsiteX187" fmla="*/ 3659 w 3210409"/>
              <a:gd name="connsiteY187" fmla="*/ 1171575 h 1733622"/>
              <a:gd name="connsiteX188" fmla="*/ 13184 w 3210409"/>
              <a:gd name="connsiteY188" fmla="*/ 1155700 h 1733622"/>
              <a:gd name="connsiteX189" fmla="*/ 13184 w 3210409"/>
              <a:gd name="connsiteY189" fmla="*/ 1130300 h 1733622"/>
              <a:gd name="connsiteX190" fmla="*/ 25091 w 3210409"/>
              <a:gd name="connsiteY190" fmla="*/ 1089819 h 1733622"/>
              <a:gd name="connsiteX191" fmla="*/ 25884 w 3210409"/>
              <a:gd name="connsiteY191" fmla="*/ 1057275 h 1733622"/>
              <a:gd name="connsiteX192" fmla="*/ 16359 w 3210409"/>
              <a:gd name="connsiteY192" fmla="*/ 1028700 h 1733622"/>
              <a:gd name="connsiteX193" fmla="*/ 35409 w 3210409"/>
              <a:gd name="connsiteY193" fmla="*/ 1016000 h 1733622"/>
              <a:gd name="connsiteX194" fmla="*/ 52871 w 3210409"/>
              <a:gd name="connsiteY194" fmla="*/ 977900 h 1733622"/>
              <a:gd name="connsiteX195" fmla="*/ 83034 w 3210409"/>
              <a:gd name="connsiteY195" fmla="*/ 965200 h 1733622"/>
              <a:gd name="connsiteX196" fmla="*/ 102084 w 3210409"/>
              <a:gd name="connsiteY196" fmla="*/ 920750 h 1733622"/>
              <a:gd name="connsiteX197" fmla="*/ 111609 w 3210409"/>
              <a:gd name="connsiteY197" fmla="*/ 895350 h 1733622"/>
              <a:gd name="connsiteX198" fmla="*/ 95734 w 3210409"/>
              <a:gd name="connsiteY198" fmla="*/ 796925 h 1733622"/>
              <a:gd name="connsiteX199" fmla="*/ 114784 w 3210409"/>
              <a:gd name="connsiteY199" fmla="*/ 758825 h 1733622"/>
              <a:gd name="connsiteX200" fmla="*/ 137009 w 3210409"/>
              <a:gd name="connsiteY200" fmla="*/ 749300 h 1733622"/>
              <a:gd name="connsiteX201" fmla="*/ 159234 w 3210409"/>
              <a:gd name="connsiteY201" fmla="*/ 752475 h 1733622"/>
              <a:gd name="connsiteX202" fmla="*/ 184634 w 3210409"/>
              <a:gd name="connsiteY202" fmla="*/ 765175 h 1733622"/>
              <a:gd name="connsiteX203" fmla="*/ 203684 w 3210409"/>
              <a:gd name="connsiteY203" fmla="*/ 774700 h 1733622"/>
              <a:gd name="connsiteX204" fmla="*/ 244959 w 3210409"/>
              <a:gd name="connsiteY204" fmla="*/ 774700 h 1733622"/>
              <a:gd name="connsiteX205" fmla="*/ 273534 w 3210409"/>
              <a:gd name="connsiteY205" fmla="*/ 771525 h 1733622"/>
              <a:gd name="connsiteX206" fmla="*/ 273534 w 3210409"/>
              <a:gd name="connsiteY206" fmla="*/ 749300 h 1733622"/>
              <a:gd name="connsiteX207" fmla="*/ 260834 w 3210409"/>
              <a:gd name="connsiteY207" fmla="*/ 736600 h 1733622"/>
              <a:gd name="connsiteX208" fmla="*/ 279884 w 3210409"/>
              <a:gd name="connsiteY208" fmla="*/ 717550 h 1733622"/>
              <a:gd name="connsiteX209" fmla="*/ 314809 w 3210409"/>
              <a:gd name="connsiteY209" fmla="*/ 704850 h 1733622"/>
              <a:gd name="connsiteX210" fmla="*/ 327509 w 3210409"/>
              <a:gd name="connsiteY210" fmla="*/ 695325 h 1733622"/>
              <a:gd name="connsiteX211" fmla="*/ 340209 w 3210409"/>
              <a:gd name="connsiteY211" fmla="*/ 676275 h 1733622"/>
              <a:gd name="connsiteX212" fmla="*/ 343384 w 3210409"/>
              <a:gd name="connsiteY212" fmla="*/ 631825 h 1733622"/>
              <a:gd name="connsiteX213" fmla="*/ 333859 w 3210409"/>
              <a:gd name="connsiteY213" fmla="*/ 619125 h 1733622"/>
              <a:gd name="connsiteX214" fmla="*/ 311634 w 3210409"/>
              <a:gd name="connsiteY214" fmla="*/ 600075 h 1733622"/>
              <a:gd name="connsiteX215" fmla="*/ 308459 w 3210409"/>
              <a:gd name="connsiteY215" fmla="*/ 571500 h 1733622"/>
              <a:gd name="connsiteX216" fmla="*/ 327509 w 3210409"/>
              <a:gd name="connsiteY216" fmla="*/ 549275 h 1733622"/>
              <a:gd name="connsiteX217" fmla="*/ 359259 w 3210409"/>
              <a:gd name="connsiteY217" fmla="*/ 549275 h 1733622"/>
              <a:gd name="connsiteX218" fmla="*/ 365609 w 3210409"/>
              <a:gd name="connsiteY218" fmla="*/ 498475 h 1733622"/>
              <a:gd name="connsiteX219" fmla="*/ 384659 w 3210409"/>
              <a:gd name="connsiteY219" fmla="*/ 466725 h 1733622"/>
              <a:gd name="connsiteX220" fmla="*/ 394184 w 3210409"/>
              <a:gd name="connsiteY220" fmla="*/ 438150 h 1733622"/>
              <a:gd name="connsiteX221" fmla="*/ 413234 w 3210409"/>
              <a:gd name="connsiteY221" fmla="*/ 425450 h 1733622"/>
              <a:gd name="connsiteX222" fmla="*/ 403709 w 3210409"/>
              <a:gd name="connsiteY222" fmla="*/ 400050 h 1733622"/>
              <a:gd name="connsiteX223" fmla="*/ 384659 w 3210409"/>
              <a:gd name="connsiteY223" fmla="*/ 387350 h 1733622"/>
              <a:gd name="connsiteX224" fmla="*/ 410059 w 3210409"/>
              <a:gd name="connsiteY224" fmla="*/ 371475 h 1733622"/>
              <a:gd name="connsiteX225" fmla="*/ 410059 w 3210409"/>
              <a:gd name="connsiteY225" fmla="*/ 342900 h 1733622"/>
              <a:gd name="connsiteX0" fmla="*/ 2934184 w 3210409"/>
              <a:gd name="connsiteY0" fmla="*/ 0 h 1733622"/>
              <a:gd name="connsiteX1" fmla="*/ 2975459 w 3210409"/>
              <a:gd name="connsiteY1" fmla="*/ 33337 h 1733622"/>
              <a:gd name="connsiteX2" fmla="*/ 3016734 w 3210409"/>
              <a:gd name="connsiteY2" fmla="*/ 107950 h 1733622"/>
              <a:gd name="connsiteX3" fmla="*/ 3087378 w 3210409"/>
              <a:gd name="connsiteY3" fmla="*/ 118269 h 1733622"/>
              <a:gd name="connsiteX4" fmla="*/ 3134209 w 3210409"/>
              <a:gd name="connsiteY4" fmla="*/ 152400 h 1733622"/>
              <a:gd name="connsiteX5" fmla="*/ 3178659 w 3210409"/>
              <a:gd name="connsiteY5" fmla="*/ 184150 h 1733622"/>
              <a:gd name="connsiteX6" fmla="*/ 3200884 w 3210409"/>
              <a:gd name="connsiteY6" fmla="*/ 215900 h 1733622"/>
              <a:gd name="connsiteX7" fmla="*/ 3194534 w 3210409"/>
              <a:gd name="connsiteY7" fmla="*/ 251619 h 1733622"/>
              <a:gd name="connsiteX8" fmla="*/ 3210409 w 3210409"/>
              <a:gd name="connsiteY8" fmla="*/ 301625 h 1733622"/>
              <a:gd name="connsiteX9" fmla="*/ 3194534 w 3210409"/>
              <a:gd name="connsiteY9" fmla="*/ 333375 h 1733622"/>
              <a:gd name="connsiteX10" fmla="*/ 3191359 w 3210409"/>
              <a:gd name="connsiteY10" fmla="*/ 374650 h 1733622"/>
              <a:gd name="connsiteX11" fmla="*/ 3207234 w 3210409"/>
              <a:gd name="connsiteY11" fmla="*/ 396875 h 1733622"/>
              <a:gd name="connsiteX12" fmla="*/ 3185803 w 3210409"/>
              <a:gd name="connsiteY12" fmla="*/ 440531 h 1733622"/>
              <a:gd name="connsiteX13" fmla="*/ 3178659 w 3210409"/>
              <a:gd name="connsiteY13" fmla="*/ 460375 h 1733622"/>
              <a:gd name="connsiteX14" fmla="*/ 3191359 w 3210409"/>
              <a:gd name="connsiteY14" fmla="*/ 527050 h 1733622"/>
              <a:gd name="connsiteX15" fmla="*/ 3184215 w 3210409"/>
              <a:gd name="connsiteY15" fmla="*/ 554831 h 1733622"/>
              <a:gd name="connsiteX16" fmla="*/ 3157228 w 3210409"/>
              <a:gd name="connsiteY16" fmla="*/ 578644 h 1733622"/>
              <a:gd name="connsiteX17" fmla="*/ 3123891 w 3210409"/>
              <a:gd name="connsiteY17" fmla="*/ 596107 h 1733622"/>
              <a:gd name="connsiteX18" fmla="*/ 3083409 w 3210409"/>
              <a:gd name="connsiteY18" fmla="*/ 609600 h 1733622"/>
              <a:gd name="connsiteX19" fmla="*/ 3064359 w 3210409"/>
              <a:gd name="connsiteY19" fmla="*/ 638175 h 1733622"/>
              <a:gd name="connsiteX20" fmla="*/ 3023084 w 3210409"/>
              <a:gd name="connsiteY20" fmla="*/ 676275 h 1733622"/>
              <a:gd name="connsiteX21" fmla="*/ 2994509 w 3210409"/>
              <a:gd name="connsiteY21" fmla="*/ 682625 h 1733622"/>
              <a:gd name="connsiteX22" fmla="*/ 2937359 w 3210409"/>
              <a:gd name="connsiteY22" fmla="*/ 673100 h 1733622"/>
              <a:gd name="connsiteX23" fmla="*/ 2896085 w 3210409"/>
              <a:gd name="connsiteY23" fmla="*/ 680244 h 1733622"/>
              <a:gd name="connsiteX24" fmla="*/ 2877034 w 3210409"/>
              <a:gd name="connsiteY24" fmla="*/ 701675 h 1733622"/>
              <a:gd name="connsiteX25" fmla="*/ 2823059 w 3210409"/>
              <a:gd name="connsiteY25" fmla="*/ 730250 h 1733622"/>
              <a:gd name="connsiteX26" fmla="*/ 2788134 w 3210409"/>
              <a:gd name="connsiteY26" fmla="*/ 746125 h 1733622"/>
              <a:gd name="connsiteX27" fmla="*/ 2756384 w 3210409"/>
              <a:gd name="connsiteY27" fmla="*/ 727075 h 1733622"/>
              <a:gd name="connsiteX28" fmla="*/ 2737334 w 3210409"/>
              <a:gd name="connsiteY28" fmla="*/ 749300 h 1733622"/>
              <a:gd name="connsiteX29" fmla="*/ 2708759 w 3210409"/>
              <a:gd name="connsiteY29" fmla="*/ 774700 h 1733622"/>
              <a:gd name="connsiteX30" fmla="*/ 2680184 w 3210409"/>
              <a:gd name="connsiteY30" fmla="*/ 758825 h 1733622"/>
              <a:gd name="connsiteX31" fmla="*/ 2661134 w 3210409"/>
              <a:gd name="connsiteY31" fmla="*/ 787400 h 1733622"/>
              <a:gd name="connsiteX32" fmla="*/ 2629384 w 3210409"/>
              <a:gd name="connsiteY32" fmla="*/ 784225 h 1733622"/>
              <a:gd name="connsiteX33" fmla="*/ 2629384 w 3210409"/>
              <a:gd name="connsiteY33" fmla="*/ 771525 h 1733622"/>
              <a:gd name="connsiteX34" fmla="*/ 2600809 w 3210409"/>
              <a:gd name="connsiteY34" fmla="*/ 771525 h 1733622"/>
              <a:gd name="connsiteX35" fmla="*/ 2581759 w 3210409"/>
              <a:gd name="connsiteY35" fmla="*/ 762000 h 1733622"/>
              <a:gd name="connsiteX36" fmla="*/ 2559534 w 3210409"/>
              <a:gd name="connsiteY36" fmla="*/ 768350 h 1733622"/>
              <a:gd name="connsiteX37" fmla="*/ 2492859 w 3210409"/>
              <a:gd name="connsiteY37" fmla="*/ 803275 h 1733622"/>
              <a:gd name="connsiteX38" fmla="*/ 2472223 w 3210409"/>
              <a:gd name="connsiteY38" fmla="*/ 813594 h 1733622"/>
              <a:gd name="connsiteX39" fmla="*/ 2470634 w 3210409"/>
              <a:gd name="connsiteY39" fmla="*/ 841375 h 1733622"/>
              <a:gd name="connsiteX40" fmla="*/ 2432534 w 3210409"/>
              <a:gd name="connsiteY40" fmla="*/ 863600 h 1733622"/>
              <a:gd name="connsiteX41" fmla="*/ 2413484 w 3210409"/>
              <a:gd name="connsiteY41" fmla="*/ 879475 h 1733622"/>
              <a:gd name="connsiteX42" fmla="*/ 2410309 w 3210409"/>
              <a:gd name="connsiteY42" fmla="*/ 904875 h 1733622"/>
              <a:gd name="connsiteX43" fmla="*/ 2365859 w 3210409"/>
              <a:gd name="connsiteY43" fmla="*/ 908050 h 1733622"/>
              <a:gd name="connsiteX44" fmla="*/ 2362684 w 3210409"/>
              <a:gd name="connsiteY44" fmla="*/ 946150 h 1733622"/>
              <a:gd name="connsiteX45" fmla="*/ 2349984 w 3210409"/>
              <a:gd name="connsiteY45" fmla="*/ 971550 h 1733622"/>
              <a:gd name="connsiteX46" fmla="*/ 2330934 w 3210409"/>
              <a:gd name="connsiteY46" fmla="*/ 981075 h 1733622"/>
              <a:gd name="connsiteX47" fmla="*/ 2296009 w 3210409"/>
              <a:gd name="connsiteY47" fmla="*/ 981075 h 1733622"/>
              <a:gd name="connsiteX48" fmla="*/ 2286484 w 3210409"/>
              <a:gd name="connsiteY48" fmla="*/ 1012825 h 1733622"/>
              <a:gd name="connsiteX49" fmla="*/ 2267434 w 3210409"/>
              <a:gd name="connsiteY49" fmla="*/ 1031875 h 1733622"/>
              <a:gd name="connsiteX50" fmla="*/ 2238859 w 3210409"/>
              <a:gd name="connsiteY50" fmla="*/ 1050925 h 1733622"/>
              <a:gd name="connsiteX51" fmla="*/ 2238859 w 3210409"/>
              <a:gd name="connsiteY51" fmla="*/ 1069975 h 1733622"/>
              <a:gd name="connsiteX52" fmla="*/ 2287278 w 3210409"/>
              <a:gd name="connsiteY52" fmla="*/ 1117600 h 1733622"/>
              <a:gd name="connsiteX53" fmla="*/ 2305534 w 3210409"/>
              <a:gd name="connsiteY53" fmla="*/ 1165225 h 1733622"/>
              <a:gd name="connsiteX54" fmla="*/ 2311884 w 3210409"/>
              <a:gd name="connsiteY54" fmla="*/ 1187450 h 1733622"/>
              <a:gd name="connsiteX55" fmla="*/ 2302359 w 3210409"/>
              <a:gd name="connsiteY55" fmla="*/ 1193800 h 1733622"/>
              <a:gd name="connsiteX56" fmla="*/ 2334109 w 3210409"/>
              <a:gd name="connsiteY56" fmla="*/ 1209675 h 1733622"/>
              <a:gd name="connsiteX57" fmla="*/ 2355540 w 3210409"/>
              <a:gd name="connsiteY57" fmla="*/ 1285875 h 1733622"/>
              <a:gd name="connsiteX58" fmla="*/ 2362685 w 3210409"/>
              <a:gd name="connsiteY58" fmla="*/ 1323181 h 1733622"/>
              <a:gd name="connsiteX59" fmla="*/ 2359509 w 3210409"/>
              <a:gd name="connsiteY59" fmla="*/ 1350168 h 1733622"/>
              <a:gd name="connsiteX60" fmla="*/ 2388084 w 3210409"/>
              <a:gd name="connsiteY60" fmla="*/ 1364457 h 1733622"/>
              <a:gd name="connsiteX61" fmla="*/ 2423009 w 3210409"/>
              <a:gd name="connsiteY61" fmla="*/ 1406525 h 1733622"/>
              <a:gd name="connsiteX62" fmla="*/ 2436503 w 3210409"/>
              <a:gd name="connsiteY62" fmla="*/ 1435100 h 1733622"/>
              <a:gd name="connsiteX63" fmla="*/ 2492859 w 3210409"/>
              <a:gd name="connsiteY63" fmla="*/ 1473200 h 1733622"/>
              <a:gd name="connsiteX64" fmla="*/ 2508734 w 3210409"/>
              <a:gd name="connsiteY64" fmla="*/ 1506537 h 1733622"/>
              <a:gd name="connsiteX65" fmla="*/ 2496034 w 3210409"/>
              <a:gd name="connsiteY65" fmla="*/ 1562100 h 1733622"/>
              <a:gd name="connsiteX66" fmla="*/ 2522229 w 3210409"/>
              <a:gd name="connsiteY66" fmla="*/ 1566069 h 1733622"/>
              <a:gd name="connsiteX67" fmla="*/ 2542865 w 3210409"/>
              <a:gd name="connsiteY67" fmla="*/ 1601787 h 1733622"/>
              <a:gd name="connsiteX68" fmla="*/ 2550804 w 3210409"/>
              <a:gd name="connsiteY68" fmla="*/ 1680369 h 1733622"/>
              <a:gd name="connsiteX69" fmla="*/ 2488096 w 3210409"/>
              <a:gd name="connsiteY69" fmla="*/ 1715294 h 1733622"/>
              <a:gd name="connsiteX70" fmla="*/ 2467460 w 3210409"/>
              <a:gd name="connsiteY70" fmla="*/ 1723232 h 1733622"/>
              <a:gd name="connsiteX71" fmla="*/ 2457934 w 3210409"/>
              <a:gd name="connsiteY71" fmla="*/ 1733550 h 1733622"/>
              <a:gd name="connsiteX72" fmla="*/ 2378559 w 3210409"/>
              <a:gd name="connsiteY72" fmla="*/ 1717675 h 1733622"/>
              <a:gd name="connsiteX73" fmla="*/ 2318234 w 3210409"/>
              <a:gd name="connsiteY73" fmla="*/ 1711325 h 1733622"/>
              <a:gd name="connsiteX74" fmla="*/ 2305534 w 3210409"/>
              <a:gd name="connsiteY74" fmla="*/ 1730375 h 1733622"/>
              <a:gd name="connsiteX75" fmla="*/ 2286485 w 3210409"/>
              <a:gd name="connsiteY75" fmla="*/ 1711326 h 1733622"/>
              <a:gd name="connsiteX76" fmla="*/ 2264259 w 3210409"/>
              <a:gd name="connsiteY76" fmla="*/ 1708150 h 1733622"/>
              <a:gd name="connsiteX77" fmla="*/ 2226159 w 3210409"/>
              <a:gd name="connsiteY77" fmla="*/ 1685925 h 1733622"/>
              <a:gd name="connsiteX78" fmla="*/ 2231716 w 3210409"/>
              <a:gd name="connsiteY78" fmla="*/ 1668463 h 1733622"/>
              <a:gd name="connsiteX79" fmla="*/ 2207109 w 3210409"/>
              <a:gd name="connsiteY79" fmla="*/ 1657350 h 1733622"/>
              <a:gd name="connsiteX80" fmla="*/ 2188059 w 3210409"/>
              <a:gd name="connsiteY80" fmla="*/ 1647825 h 1733622"/>
              <a:gd name="connsiteX81" fmla="*/ 2194409 w 3210409"/>
              <a:gd name="connsiteY81" fmla="*/ 1631950 h 1733622"/>
              <a:gd name="connsiteX82" fmla="*/ 2213459 w 3210409"/>
              <a:gd name="connsiteY82" fmla="*/ 1616075 h 1733622"/>
              <a:gd name="connsiteX83" fmla="*/ 2194409 w 3210409"/>
              <a:gd name="connsiteY83" fmla="*/ 1606550 h 1733622"/>
              <a:gd name="connsiteX84" fmla="*/ 2200759 w 3210409"/>
              <a:gd name="connsiteY84" fmla="*/ 1593850 h 1733622"/>
              <a:gd name="connsiteX85" fmla="*/ 2169009 w 3210409"/>
              <a:gd name="connsiteY85" fmla="*/ 1587500 h 1733622"/>
              <a:gd name="connsiteX86" fmla="*/ 2134084 w 3210409"/>
              <a:gd name="connsiteY86" fmla="*/ 1562100 h 1733622"/>
              <a:gd name="connsiteX87" fmla="*/ 2073759 w 3210409"/>
              <a:gd name="connsiteY87" fmla="*/ 1527175 h 1733622"/>
              <a:gd name="connsiteX88" fmla="*/ 2054709 w 3210409"/>
              <a:gd name="connsiteY88" fmla="*/ 1527175 h 1733622"/>
              <a:gd name="connsiteX89" fmla="*/ 2080903 w 3210409"/>
              <a:gd name="connsiteY89" fmla="*/ 1579563 h 1733622"/>
              <a:gd name="connsiteX90" fmla="*/ 2042009 w 3210409"/>
              <a:gd name="connsiteY90" fmla="*/ 1593850 h 1733622"/>
              <a:gd name="connsiteX91" fmla="*/ 2029309 w 3210409"/>
              <a:gd name="connsiteY91" fmla="*/ 1616075 h 1733622"/>
              <a:gd name="connsiteX92" fmla="*/ 2007084 w 3210409"/>
              <a:gd name="connsiteY92" fmla="*/ 1612900 h 1733622"/>
              <a:gd name="connsiteX93" fmla="*/ 1978509 w 3210409"/>
              <a:gd name="connsiteY93" fmla="*/ 1571625 h 1733622"/>
              <a:gd name="connsiteX94" fmla="*/ 1962634 w 3210409"/>
              <a:gd name="connsiteY94" fmla="*/ 1536700 h 1733622"/>
              <a:gd name="connsiteX95" fmla="*/ 1918184 w 3210409"/>
              <a:gd name="connsiteY95" fmla="*/ 1517650 h 1733622"/>
              <a:gd name="connsiteX96" fmla="*/ 1918184 w 3210409"/>
              <a:gd name="connsiteY96" fmla="*/ 1501775 h 1733622"/>
              <a:gd name="connsiteX97" fmla="*/ 1949141 w 3210409"/>
              <a:gd name="connsiteY97" fmla="*/ 1470025 h 1733622"/>
              <a:gd name="connsiteX98" fmla="*/ 1943584 w 3210409"/>
              <a:gd name="connsiteY98" fmla="*/ 1425575 h 1733622"/>
              <a:gd name="connsiteX99" fmla="*/ 1921359 w 3210409"/>
              <a:gd name="connsiteY99" fmla="*/ 1425575 h 1733622"/>
              <a:gd name="connsiteX100" fmla="*/ 1905484 w 3210409"/>
              <a:gd name="connsiteY100" fmla="*/ 1435100 h 1733622"/>
              <a:gd name="connsiteX101" fmla="*/ 1867384 w 3210409"/>
              <a:gd name="connsiteY101" fmla="*/ 1412875 h 1733622"/>
              <a:gd name="connsiteX102" fmla="*/ 1829284 w 3210409"/>
              <a:gd name="connsiteY102" fmla="*/ 1384300 h 1733622"/>
              <a:gd name="connsiteX103" fmla="*/ 1813409 w 3210409"/>
              <a:gd name="connsiteY103" fmla="*/ 1377950 h 1733622"/>
              <a:gd name="connsiteX104" fmla="*/ 1781659 w 3210409"/>
              <a:gd name="connsiteY104" fmla="*/ 1365250 h 1733622"/>
              <a:gd name="connsiteX105" fmla="*/ 1749115 w 3210409"/>
              <a:gd name="connsiteY105" fmla="*/ 1346994 h 1733622"/>
              <a:gd name="connsiteX106" fmla="*/ 1717366 w 3210409"/>
              <a:gd name="connsiteY106" fmla="*/ 1320800 h 1733622"/>
              <a:gd name="connsiteX107" fmla="*/ 1695934 w 3210409"/>
              <a:gd name="connsiteY107" fmla="*/ 1336675 h 1733622"/>
              <a:gd name="connsiteX108" fmla="*/ 1680059 w 3210409"/>
              <a:gd name="connsiteY108" fmla="*/ 1343025 h 1733622"/>
              <a:gd name="connsiteX109" fmla="*/ 1645134 w 3210409"/>
              <a:gd name="connsiteY109" fmla="*/ 1343025 h 1733622"/>
              <a:gd name="connsiteX110" fmla="*/ 1622909 w 3210409"/>
              <a:gd name="connsiteY110" fmla="*/ 1314450 h 1733622"/>
              <a:gd name="connsiteX111" fmla="*/ 1598304 w 3210409"/>
              <a:gd name="connsiteY111" fmla="*/ 1294606 h 1733622"/>
              <a:gd name="connsiteX112" fmla="*/ 1578459 w 3210409"/>
              <a:gd name="connsiteY112" fmla="*/ 1295400 h 1733622"/>
              <a:gd name="connsiteX113" fmla="*/ 1562584 w 3210409"/>
              <a:gd name="connsiteY113" fmla="*/ 1301750 h 1733622"/>
              <a:gd name="connsiteX114" fmla="*/ 1578459 w 3210409"/>
              <a:gd name="connsiteY114" fmla="*/ 1330325 h 1733622"/>
              <a:gd name="connsiteX115" fmla="*/ 1553059 w 3210409"/>
              <a:gd name="connsiteY115" fmla="*/ 1333500 h 1733622"/>
              <a:gd name="connsiteX116" fmla="*/ 1486384 w 3210409"/>
              <a:gd name="connsiteY116" fmla="*/ 1352550 h 1733622"/>
              <a:gd name="connsiteX117" fmla="*/ 1435584 w 3210409"/>
              <a:gd name="connsiteY117" fmla="*/ 1355725 h 1733622"/>
              <a:gd name="connsiteX118" fmla="*/ 1410184 w 3210409"/>
              <a:gd name="connsiteY118" fmla="*/ 1393825 h 1733622"/>
              <a:gd name="connsiteX119" fmla="*/ 1386373 w 3210409"/>
              <a:gd name="connsiteY119" fmla="*/ 1392238 h 1733622"/>
              <a:gd name="connsiteX120" fmla="*/ 1372084 w 3210409"/>
              <a:gd name="connsiteY120" fmla="*/ 1406525 h 1733622"/>
              <a:gd name="connsiteX121" fmla="*/ 1359384 w 3210409"/>
              <a:gd name="connsiteY121" fmla="*/ 1387475 h 1733622"/>
              <a:gd name="connsiteX122" fmla="*/ 1319698 w 3210409"/>
              <a:gd name="connsiteY122" fmla="*/ 1404144 h 1733622"/>
              <a:gd name="connsiteX123" fmla="*/ 1254609 w 3210409"/>
              <a:gd name="connsiteY123" fmla="*/ 1419225 h 1733622"/>
              <a:gd name="connsiteX124" fmla="*/ 1200635 w 3210409"/>
              <a:gd name="connsiteY124" fmla="*/ 1425575 h 1733622"/>
              <a:gd name="connsiteX125" fmla="*/ 1165709 w 3210409"/>
              <a:gd name="connsiteY125" fmla="*/ 1450975 h 1733622"/>
              <a:gd name="connsiteX126" fmla="*/ 1153009 w 3210409"/>
              <a:gd name="connsiteY126" fmla="*/ 1492250 h 1733622"/>
              <a:gd name="connsiteX127" fmla="*/ 1127609 w 3210409"/>
              <a:gd name="connsiteY127" fmla="*/ 1460500 h 1733622"/>
              <a:gd name="connsiteX128" fmla="*/ 1114909 w 3210409"/>
              <a:gd name="connsiteY128" fmla="*/ 1438275 h 1733622"/>
              <a:gd name="connsiteX129" fmla="*/ 1102209 w 3210409"/>
              <a:gd name="connsiteY129" fmla="*/ 1425575 h 1733622"/>
              <a:gd name="connsiteX130" fmla="*/ 1076809 w 3210409"/>
              <a:gd name="connsiteY130" fmla="*/ 1428750 h 1733622"/>
              <a:gd name="connsiteX131" fmla="*/ 1054584 w 3210409"/>
              <a:gd name="connsiteY131" fmla="*/ 1428750 h 1733622"/>
              <a:gd name="connsiteX132" fmla="*/ 1032359 w 3210409"/>
              <a:gd name="connsiteY132" fmla="*/ 1400175 h 1733622"/>
              <a:gd name="connsiteX133" fmla="*/ 1003784 w 3210409"/>
              <a:gd name="connsiteY133" fmla="*/ 1401763 h 1733622"/>
              <a:gd name="connsiteX134" fmla="*/ 990290 w 3210409"/>
              <a:gd name="connsiteY134" fmla="*/ 1417638 h 1733622"/>
              <a:gd name="connsiteX135" fmla="*/ 965684 w 3210409"/>
              <a:gd name="connsiteY135" fmla="*/ 1422400 h 1733622"/>
              <a:gd name="connsiteX136" fmla="*/ 959334 w 3210409"/>
              <a:gd name="connsiteY136" fmla="*/ 1457325 h 1733622"/>
              <a:gd name="connsiteX137" fmla="*/ 933934 w 3210409"/>
              <a:gd name="connsiteY137" fmla="*/ 1476375 h 1733622"/>
              <a:gd name="connsiteX138" fmla="*/ 908534 w 3210409"/>
              <a:gd name="connsiteY138" fmla="*/ 1485900 h 1733622"/>
              <a:gd name="connsiteX139" fmla="*/ 895834 w 3210409"/>
              <a:gd name="connsiteY139" fmla="*/ 1498600 h 1733622"/>
              <a:gd name="connsiteX140" fmla="*/ 883134 w 3210409"/>
              <a:gd name="connsiteY140" fmla="*/ 1485900 h 1733622"/>
              <a:gd name="connsiteX141" fmla="*/ 879959 w 3210409"/>
              <a:gd name="connsiteY141" fmla="*/ 1466850 h 1733622"/>
              <a:gd name="connsiteX142" fmla="*/ 851384 w 3210409"/>
              <a:gd name="connsiteY142" fmla="*/ 1466850 h 1733622"/>
              <a:gd name="connsiteX143" fmla="*/ 848209 w 3210409"/>
              <a:gd name="connsiteY143" fmla="*/ 1438275 h 1733622"/>
              <a:gd name="connsiteX144" fmla="*/ 822809 w 3210409"/>
              <a:gd name="connsiteY144" fmla="*/ 1416050 h 1733622"/>
              <a:gd name="connsiteX145" fmla="*/ 797409 w 3210409"/>
              <a:gd name="connsiteY145" fmla="*/ 1371600 h 1733622"/>
              <a:gd name="connsiteX146" fmla="*/ 787884 w 3210409"/>
              <a:gd name="connsiteY146" fmla="*/ 1349375 h 1733622"/>
              <a:gd name="connsiteX147" fmla="*/ 764866 w 3210409"/>
              <a:gd name="connsiteY147" fmla="*/ 1346994 h 1733622"/>
              <a:gd name="connsiteX148" fmla="*/ 749784 w 3210409"/>
              <a:gd name="connsiteY148" fmla="*/ 1358900 h 1733622"/>
              <a:gd name="connsiteX149" fmla="*/ 717241 w 3210409"/>
              <a:gd name="connsiteY149" fmla="*/ 1377950 h 1733622"/>
              <a:gd name="connsiteX150" fmla="*/ 708509 w 3210409"/>
              <a:gd name="connsiteY150" fmla="*/ 1397000 h 1733622"/>
              <a:gd name="connsiteX151" fmla="*/ 676759 w 3210409"/>
              <a:gd name="connsiteY151" fmla="*/ 1403350 h 1733622"/>
              <a:gd name="connsiteX152" fmla="*/ 641041 w 3210409"/>
              <a:gd name="connsiteY152" fmla="*/ 1401763 h 1733622"/>
              <a:gd name="connsiteX153" fmla="*/ 625959 w 3210409"/>
              <a:gd name="connsiteY153" fmla="*/ 1412875 h 1733622"/>
              <a:gd name="connsiteX154" fmla="*/ 645009 w 3210409"/>
              <a:gd name="connsiteY154" fmla="*/ 1425575 h 1733622"/>
              <a:gd name="connsiteX155" fmla="*/ 670409 w 3210409"/>
              <a:gd name="connsiteY155" fmla="*/ 1441450 h 1733622"/>
              <a:gd name="connsiteX156" fmla="*/ 640247 w 3210409"/>
              <a:gd name="connsiteY156" fmla="*/ 1443831 h 1733622"/>
              <a:gd name="connsiteX157" fmla="*/ 616434 w 3210409"/>
              <a:gd name="connsiteY157" fmla="*/ 1438275 h 1733622"/>
              <a:gd name="connsiteX158" fmla="*/ 591034 w 3210409"/>
              <a:gd name="connsiteY158" fmla="*/ 1431925 h 1733622"/>
              <a:gd name="connsiteX159" fmla="*/ 559284 w 3210409"/>
              <a:gd name="connsiteY159" fmla="*/ 1435100 h 1733622"/>
              <a:gd name="connsiteX160" fmla="*/ 556109 w 3210409"/>
              <a:gd name="connsiteY160" fmla="*/ 1419225 h 1733622"/>
              <a:gd name="connsiteX161" fmla="*/ 514834 w 3210409"/>
              <a:gd name="connsiteY161" fmla="*/ 1422400 h 1733622"/>
              <a:gd name="connsiteX162" fmla="*/ 483084 w 3210409"/>
              <a:gd name="connsiteY162" fmla="*/ 1431925 h 1733622"/>
              <a:gd name="connsiteX163" fmla="*/ 457684 w 3210409"/>
              <a:gd name="connsiteY163" fmla="*/ 1431925 h 1733622"/>
              <a:gd name="connsiteX164" fmla="*/ 425934 w 3210409"/>
              <a:gd name="connsiteY164" fmla="*/ 1431925 h 1733622"/>
              <a:gd name="connsiteX165" fmla="*/ 381484 w 3210409"/>
              <a:gd name="connsiteY165" fmla="*/ 1419225 h 1733622"/>
              <a:gd name="connsiteX166" fmla="*/ 343384 w 3210409"/>
              <a:gd name="connsiteY166" fmla="*/ 1428750 h 1733622"/>
              <a:gd name="connsiteX167" fmla="*/ 295759 w 3210409"/>
              <a:gd name="connsiteY167" fmla="*/ 1450975 h 1733622"/>
              <a:gd name="connsiteX168" fmla="*/ 237815 w 3210409"/>
              <a:gd name="connsiteY168" fmla="*/ 1464469 h 1733622"/>
              <a:gd name="connsiteX169" fmla="*/ 203684 w 3210409"/>
              <a:gd name="connsiteY169" fmla="*/ 1489075 h 1733622"/>
              <a:gd name="connsiteX170" fmla="*/ 186223 w 3210409"/>
              <a:gd name="connsiteY170" fmla="*/ 1501775 h 1733622"/>
              <a:gd name="connsiteX171" fmla="*/ 162409 w 3210409"/>
              <a:gd name="connsiteY171" fmla="*/ 1515269 h 1733622"/>
              <a:gd name="connsiteX172" fmla="*/ 162409 w 3210409"/>
              <a:gd name="connsiteY172" fmla="*/ 1581150 h 1733622"/>
              <a:gd name="connsiteX173" fmla="*/ 127484 w 3210409"/>
              <a:gd name="connsiteY173" fmla="*/ 1562100 h 1733622"/>
              <a:gd name="connsiteX174" fmla="*/ 86209 w 3210409"/>
              <a:gd name="connsiteY174" fmla="*/ 1552575 h 1733622"/>
              <a:gd name="connsiteX175" fmla="*/ 83034 w 3210409"/>
              <a:gd name="connsiteY175" fmla="*/ 1530350 h 1733622"/>
              <a:gd name="connsiteX176" fmla="*/ 73509 w 3210409"/>
              <a:gd name="connsiteY176" fmla="*/ 1473200 h 1733622"/>
              <a:gd name="connsiteX177" fmla="*/ 57634 w 3210409"/>
              <a:gd name="connsiteY177" fmla="*/ 1463675 h 1733622"/>
              <a:gd name="connsiteX178" fmla="*/ 57634 w 3210409"/>
              <a:gd name="connsiteY178" fmla="*/ 1438275 h 1733622"/>
              <a:gd name="connsiteX179" fmla="*/ 57635 w 3210409"/>
              <a:gd name="connsiteY179" fmla="*/ 1416050 h 1733622"/>
              <a:gd name="connsiteX180" fmla="*/ 76684 w 3210409"/>
              <a:gd name="connsiteY180" fmla="*/ 1397000 h 1733622"/>
              <a:gd name="connsiteX181" fmla="*/ 86209 w 3210409"/>
              <a:gd name="connsiteY181" fmla="*/ 1362075 h 1733622"/>
              <a:gd name="connsiteX182" fmla="*/ 63190 w 3210409"/>
              <a:gd name="connsiteY182" fmla="*/ 1342232 h 1733622"/>
              <a:gd name="connsiteX183" fmla="*/ 22709 w 3210409"/>
              <a:gd name="connsiteY183" fmla="*/ 1319212 h 1733622"/>
              <a:gd name="connsiteX184" fmla="*/ 19534 w 3210409"/>
              <a:gd name="connsiteY184" fmla="*/ 1263650 h 1733622"/>
              <a:gd name="connsiteX185" fmla="*/ 13184 w 3210409"/>
              <a:gd name="connsiteY185" fmla="*/ 1235075 h 1733622"/>
              <a:gd name="connsiteX186" fmla="*/ 484 w 3210409"/>
              <a:gd name="connsiteY186" fmla="*/ 1200150 h 1733622"/>
              <a:gd name="connsiteX187" fmla="*/ 3659 w 3210409"/>
              <a:gd name="connsiteY187" fmla="*/ 1171575 h 1733622"/>
              <a:gd name="connsiteX188" fmla="*/ 13184 w 3210409"/>
              <a:gd name="connsiteY188" fmla="*/ 1155700 h 1733622"/>
              <a:gd name="connsiteX189" fmla="*/ 13184 w 3210409"/>
              <a:gd name="connsiteY189" fmla="*/ 1130300 h 1733622"/>
              <a:gd name="connsiteX190" fmla="*/ 25091 w 3210409"/>
              <a:gd name="connsiteY190" fmla="*/ 1089819 h 1733622"/>
              <a:gd name="connsiteX191" fmla="*/ 25884 w 3210409"/>
              <a:gd name="connsiteY191" fmla="*/ 1057275 h 1733622"/>
              <a:gd name="connsiteX192" fmla="*/ 16359 w 3210409"/>
              <a:gd name="connsiteY192" fmla="*/ 1028700 h 1733622"/>
              <a:gd name="connsiteX193" fmla="*/ 35409 w 3210409"/>
              <a:gd name="connsiteY193" fmla="*/ 1016000 h 1733622"/>
              <a:gd name="connsiteX194" fmla="*/ 52871 w 3210409"/>
              <a:gd name="connsiteY194" fmla="*/ 977900 h 1733622"/>
              <a:gd name="connsiteX195" fmla="*/ 73509 w 3210409"/>
              <a:gd name="connsiteY195" fmla="*/ 939006 h 1733622"/>
              <a:gd name="connsiteX196" fmla="*/ 102084 w 3210409"/>
              <a:gd name="connsiteY196" fmla="*/ 920750 h 1733622"/>
              <a:gd name="connsiteX197" fmla="*/ 111609 w 3210409"/>
              <a:gd name="connsiteY197" fmla="*/ 895350 h 1733622"/>
              <a:gd name="connsiteX198" fmla="*/ 95734 w 3210409"/>
              <a:gd name="connsiteY198" fmla="*/ 796925 h 1733622"/>
              <a:gd name="connsiteX199" fmla="*/ 114784 w 3210409"/>
              <a:gd name="connsiteY199" fmla="*/ 758825 h 1733622"/>
              <a:gd name="connsiteX200" fmla="*/ 137009 w 3210409"/>
              <a:gd name="connsiteY200" fmla="*/ 749300 h 1733622"/>
              <a:gd name="connsiteX201" fmla="*/ 159234 w 3210409"/>
              <a:gd name="connsiteY201" fmla="*/ 752475 h 1733622"/>
              <a:gd name="connsiteX202" fmla="*/ 184634 w 3210409"/>
              <a:gd name="connsiteY202" fmla="*/ 765175 h 1733622"/>
              <a:gd name="connsiteX203" fmla="*/ 203684 w 3210409"/>
              <a:gd name="connsiteY203" fmla="*/ 774700 h 1733622"/>
              <a:gd name="connsiteX204" fmla="*/ 244959 w 3210409"/>
              <a:gd name="connsiteY204" fmla="*/ 774700 h 1733622"/>
              <a:gd name="connsiteX205" fmla="*/ 273534 w 3210409"/>
              <a:gd name="connsiteY205" fmla="*/ 771525 h 1733622"/>
              <a:gd name="connsiteX206" fmla="*/ 273534 w 3210409"/>
              <a:gd name="connsiteY206" fmla="*/ 749300 h 1733622"/>
              <a:gd name="connsiteX207" fmla="*/ 260834 w 3210409"/>
              <a:gd name="connsiteY207" fmla="*/ 736600 h 1733622"/>
              <a:gd name="connsiteX208" fmla="*/ 279884 w 3210409"/>
              <a:gd name="connsiteY208" fmla="*/ 717550 h 1733622"/>
              <a:gd name="connsiteX209" fmla="*/ 314809 w 3210409"/>
              <a:gd name="connsiteY209" fmla="*/ 704850 h 1733622"/>
              <a:gd name="connsiteX210" fmla="*/ 327509 w 3210409"/>
              <a:gd name="connsiteY210" fmla="*/ 695325 h 1733622"/>
              <a:gd name="connsiteX211" fmla="*/ 340209 w 3210409"/>
              <a:gd name="connsiteY211" fmla="*/ 676275 h 1733622"/>
              <a:gd name="connsiteX212" fmla="*/ 343384 w 3210409"/>
              <a:gd name="connsiteY212" fmla="*/ 631825 h 1733622"/>
              <a:gd name="connsiteX213" fmla="*/ 333859 w 3210409"/>
              <a:gd name="connsiteY213" fmla="*/ 619125 h 1733622"/>
              <a:gd name="connsiteX214" fmla="*/ 311634 w 3210409"/>
              <a:gd name="connsiteY214" fmla="*/ 600075 h 1733622"/>
              <a:gd name="connsiteX215" fmla="*/ 308459 w 3210409"/>
              <a:gd name="connsiteY215" fmla="*/ 571500 h 1733622"/>
              <a:gd name="connsiteX216" fmla="*/ 327509 w 3210409"/>
              <a:gd name="connsiteY216" fmla="*/ 549275 h 1733622"/>
              <a:gd name="connsiteX217" fmla="*/ 359259 w 3210409"/>
              <a:gd name="connsiteY217" fmla="*/ 549275 h 1733622"/>
              <a:gd name="connsiteX218" fmla="*/ 365609 w 3210409"/>
              <a:gd name="connsiteY218" fmla="*/ 498475 h 1733622"/>
              <a:gd name="connsiteX219" fmla="*/ 384659 w 3210409"/>
              <a:gd name="connsiteY219" fmla="*/ 466725 h 1733622"/>
              <a:gd name="connsiteX220" fmla="*/ 394184 w 3210409"/>
              <a:gd name="connsiteY220" fmla="*/ 438150 h 1733622"/>
              <a:gd name="connsiteX221" fmla="*/ 413234 w 3210409"/>
              <a:gd name="connsiteY221" fmla="*/ 425450 h 1733622"/>
              <a:gd name="connsiteX222" fmla="*/ 403709 w 3210409"/>
              <a:gd name="connsiteY222" fmla="*/ 400050 h 1733622"/>
              <a:gd name="connsiteX223" fmla="*/ 384659 w 3210409"/>
              <a:gd name="connsiteY223" fmla="*/ 387350 h 1733622"/>
              <a:gd name="connsiteX224" fmla="*/ 410059 w 3210409"/>
              <a:gd name="connsiteY224" fmla="*/ 371475 h 1733622"/>
              <a:gd name="connsiteX225" fmla="*/ 410059 w 3210409"/>
              <a:gd name="connsiteY225" fmla="*/ 342900 h 1733622"/>
              <a:gd name="connsiteX0" fmla="*/ 2934184 w 3210409"/>
              <a:gd name="connsiteY0" fmla="*/ 0 h 1733622"/>
              <a:gd name="connsiteX1" fmla="*/ 2975459 w 3210409"/>
              <a:gd name="connsiteY1" fmla="*/ 33337 h 1733622"/>
              <a:gd name="connsiteX2" fmla="*/ 3016734 w 3210409"/>
              <a:gd name="connsiteY2" fmla="*/ 107950 h 1733622"/>
              <a:gd name="connsiteX3" fmla="*/ 3087378 w 3210409"/>
              <a:gd name="connsiteY3" fmla="*/ 118269 h 1733622"/>
              <a:gd name="connsiteX4" fmla="*/ 3134209 w 3210409"/>
              <a:gd name="connsiteY4" fmla="*/ 152400 h 1733622"/>
              <a:gd name="connsiteX5" fmla="*/ 3178659 w 3210409"/>
              <a:gd name="connsiteY5" fmla="*/ 184150 h 1733622"/>
              <a:gd name="connsiteX6" fmla="*/ 3200884 w 3210409"/>
              <a:gd name="connsiteY6" fmla="*/ 215900 h 1733622"/>
              <a:gd name="connsiteX7" fmla="*/ 3194534 w 3210409"/>
              <a:gd name="connsiteY7" fmla="*/ 251619 h 1733622"/>
              <a:gd name="connsiteX8" fmla="*/ 3210409 w 3210409"/>
              <a:gd name="connsiteY8" fmla="*/ 301625 h 1733622"/>
              <a:gd name="connsiteX9" fmla="*/ 3194534 w 3210409"/>
              <a:gd name="connsiteY9" fmla="*/ 333375 h 1733622"/>
              <a:gd name="connsiteX10" fmla="*/ 3191359 w 3210409"/>
              <a:gd name="connsiteY10" fmla="*/ 374650 h 1733622"/>
              <a:gd name="connsiteX11" fmla="*/ 3207234 w 3210409"/>
              <a:gd name="connsiteY11" fmla="*/ 396875 h 1733622"/>
              <a:gd name="connsiteX12" fmla="*/ 3185803 w 3210409"/>
              <a:gd name="connsiteY12" fmla="*/ 440531 h 1733622"/>
              <a:gd name="connsiteX13" fmla="*/ 3178659 w 3210409"/>
              <a:gd name="connsiteY13" fmla="*/ 460375 h 1733622"/>
              <a:gd name="connsiteX14" fmla="*/ 3191359 w 3210409"/>
              <a:gd name="connsiteY14" fmla="*/ 527050 h 1733622"/>
              <a:gd name="connsiteX15" fmla="*/ 3184215 w 3210409"/>
              <a:gd name="connsiteY15" fmla="*/ 554831 h 1733622"/>
              <a:gd name="connsiteX16" fmla="*/ 3157228 w 3210409"/>
              <a:gd name="connsiteY16" fmla="*/ 578644 h 1733622"/>
              <a:gd name="connsiteX17" fmla="*/ 3123891 w 3210409"/>
              <a:gd name="connsiteY17" fmla="*/ 596107 h 1733622"/>
              <a:gd name="connsiteX18" fmla="*/ 3083409 w 3210409"/>
              <a:gd name="connsiteY18" fmla="*/ 609600 h 1733622"/>
              <a:gd name="connsiteX19" fmla="*/ 3064359 w 3210409"/>
              <a:gd name="connsiteY19" fmla="*/ 638175 h 1733622"/>
              <a:gd name="connsiteX20" fmla="*/ 3023084 w 3210409"/>
              <a:gd name="connsiteY20" fmla="*/ 676275 h 1733622"/>
              <a:gd name="connsiteX21" fmla="*/ 2994509 w 3210409"/>
              <a:gd name="connsiteY21" fmla="*/ 682625 h 1733622"/>
              <a:gd name="connsiteX22" fmla="*/ 2937359 w 3210409"/>
              <a:gd name="connsiteY22" fmla="*/ 673100 h 1733622"/>
              <a:gd name="connsiteX23" fmla="*/ 2896085 w 3210409"/>
              <a:gd name="connsiteY23" fmla="*/ 680244 h 1733622"/>
              <a:gd name="connsiteX24" fmla="*/ 2877034 w 3210409"/>
              <a:gd name="connsiteY24" fmla="*/ 701675 h 1733622"/>
              <a:gd name="connsiteX25" fmla="*/ 2823059 w 3210409"/>
              <a:gd name="connsiteY25" fmla="*/ 730250 h 1733622"/>
              <a:gd name="connsiteX26" fmla="*/ 2788134 w 3210409"/>
              <a:gd name="connsiteY26" fmla="*/ 746125 h 1733622"/>
              <a:gd name="connsiteX27" fmla="*/ 2756384 w 3210409"/>
              <a:gd name="connsiteY27" fmla="*/ 727075 h 1733622"/>
              <a:gd name="connsiteX28" fmla="*/ 2737334 w 3210409"/>
              <a:gd name="connsiteY28" fmla="*/ 749300 h 1733622"/>
              <a:gd name="connsiteX29" fmla="*/ 2708759 w 3210409"/>
              <a:gd name="connsiteY29" fmla="*/ 774700 h 1733622"/>
              <a:gd name="connsiteX30" fmla="*/ 2680184 w 3210409"/>
              <a:gd name="connsiteY30" fmla="*/ 758825 h 1733622"/>
              <a:gd name="connsiteX31" fmla="*/ 2661134 w 3210409"/>
              <a:gd name="connsiteY31" fmla="*/ 787400 h 1733622"/>
              <a:gd name="connsiteX32" fmla="*/ 2629384 w 3210409"/>
              <a:gd name="connsiteY32" fmla="*/ 784225 h 1733622"/>
              <a:gd name="connsiteX33" fmla="*/ 2629384 w 3210409"/>
              <a:gd name="connsiteY33" fmla="*/ 771525 h 1733622"/>
              <a:gd name="connsiteX34" fmla="*/ 2600809 w 3210409"/>
              <a:gd name="connsiteY34" fmla="*/ 771525 h 1733622"/>
              <a:gd name="connsiteX35" fmla="*/ 2581759 w 3210409"/>
              <a:gd name="connsiteY35" fmla="*/ 762000 h 1733622"/>
              <a:gd name="connsiteX36" fmla="*/ 2559534 w 3210409"/>
              <a:gd name="connsiteY36" fmla="*/ 768350 h 1733622"/>
              <a:gd name="connsiteX37" fmla="*/ 2492859 w 3210409"/>
              <a:gd name="connsiteY37" fmla="*/ 803275 h 1733622"/>
              <a:gd name="connsiteX38" fmla="*/ 2472223 w 3210409"/>
              <a:gd name="connsiteY38" fmla="*/ 813594 h 1733622"/>
              <a:gd name="connsiteX39" fmla="*/ 2470634 w 3210409"/>
              <a:gd name="connsiteY39" fmla="*/ 841375 h 1733622"/>
              <a:gd name="connsiteX40" fmla="*/ 2432534 w 3210409"/>
              <a:gd name="connsiteY40" fmla="*/ 863600 h 1733622"/>
              <a:gd name="connsiteX41" fmla="*/ 2413484 w 3210409"/>
              <a:gd name="connsiteY41" fmla="*/ 879475 h 1733622"/>
              <a:gd name="connsiteX42" fmla="*/ 2410309 w 3210409"/>
              <a:gd name="connsiteY42" fmla="*/ 904875 h 1733622"/>
              <a:gd name="connsiteX43" fmla="*/ 2365859 w 3210409"/>
              <a:gd name="connsiteY43" fmla="*/ 908050 h 1733622"/>
              <a:gd name="connsiteX44" fmla="*/ 2362684 w 3210409"/>
              <a:gd name="connsiteY44" fmla="*/ 946150 h 1733622"/>
              <a:gd name="connsiteX45" fmla="*/ 2349984 w 3210409"/>
              <a:gd name="connsiteY45" fmla="*/ 971550 h 1733622"/>
              <a:gd name="connsiteX46" fmla="*/ 2330934 w 3210409"/>
              <a:gd name="connsiteY46" fmla="*/ 981075 h 1733622"/>
              <a:gd name="connsiteX47" fmla="*/ 2296009 w 3210409"/>
              <a:gd name="connsiteY47" fmla="*/ 981075 h 1733622"/>
              <a:gd name="connsiteX48" fmla="*/ 2286484 w 3210409"/>
              <a:gd name="connsiteY48" fmla="*/ 1012825 h 1733622"/>
              <a:gd name="connsiteX49" fmla="*/ 2267434 w 3210409"/>
              <a:gd name="connsiteY49" fmla="*/ 1031875 h 1733622"/>
              <a:gd name="connsiteX50" fmla="*/ 2238859 w 3210409"/>
              <a:gd name="connsiteY50" fmla="*/ 1050925 h 1733622"/>
              <a:gd name="connsiteX51" fmla="*/ 2238859 w 3210409"/>
              <a:gd name="connsiteY51" fmla="*/ 1069975 h 1733622"/>
              <a:gd name="connsiteX52" fmla="*/ 2287278 w 3210409"/>
              <a:gd name="connsiteY52" fmla="*/ 1117600 h 1733622"/>
              <a:gd name="connsiteX53" fmla="*/ 2305534 w 3210409"/>
              <a:gd name="connsiteY53" fmla="*/ 1165225 h 1733622"/>
              <a:gd name="connsiteX54" fmla="*/ 2311884 w 3210409"/>
              <a:gd name="connsiteY54" fmla="*/ 1187450 h 1733622"/>
              <a:gd name="connsiteX55" fmla="*/ 2302359 w 3210409"/>
              <a:gd name="connsiteY55" fmla="*/ 1193800 h 1733622"/>
              <a:gd name="connsiteX56" fmla="*/ 2334109 w 3210409"/>
              <a:gd name="connsiteY56" fmla="*/ 1209675 h 1733622"/>
              <a:gd name="connsiteX57" fmla="*/ 2355540 w 3210409"/>
              <a:gd name="connsiteY57" fmla="*/ 1285875 h 1733622"/>
              <a:gd name="connsiteX58" fmla="*/ 2362685 w 3210409"/>
              <a:gd name="connsiteY58" fmla="*/ 1323181 h 1733622"/>
              <a:gd name="connsiteX59" fmla="*/ 2359509 w 3210409"/>
              <a:gd name="connsiteY59" fmla="*/ 1350168 h 1733622"/>
              <a:gd name="connsiteX60" fmla="*/ 2388084 w 3210409"/>
              <a:gd name="connsiteY60" fmla="*/ 1364457 h 1733622"/>
              <a:gd name="connsiteX61" fmla="*/ 2423009 w 3210409"/>
              <a:gd name="connsiteY61" fmla="*/ 1406525 h 1733622"/>
              <a:gd name="connsiteX62" fmla="*/ 2436503 w 3210409"/>
              <a:gd name="connsiteY62" fmla="*/ 1435100 h 1733622"/>
              <a:gd name="connsiteX63" fmla="*/ 2492859 w 3210409"/>
              <a:gd name="connsiteY63" fmla="*/ 1473200 h 1733622"/>
              <a:gd name="connsiteX64" fmla="*/ 2508734 w 3210409"/>
              <a:gd name="connsiteY64" fmla="*/ 1506537 h 1733622"/>
              <a:gd name="connsiteX65" fmla="*/ 2496034 w 3210409"/>
              <a:gd name="connsiteY65" fmla="*/ 1562100 h 1733622"/>
              <a:gd name="connsiteX66" fmla="*/ 2522229 w 3210409"/>
              <a:gd name="connsiteY66" fmla="*/ 1566069 h 1733622"/>
              <a:gd name="connsiteX67" fmla="*/ 2542865 w 3210409"/>
              <a:gd name="connsiteY67" fmla="*/ 1601787 h 1733622"/>
              <a:gd name="connsiteX68" fmla="*/ 2550804 w 3210409"/>
              <a:gd name="connsiteY68" fmla="*/ 1680369 h 1733622"/>
              <a:gd name="connsiteX69" fmla="*/ 2488096 w 3210409"/>
              <a:gd name="connsiteY69" fmla="*/ 1715294 h 1733622"/>
              <a:gd name="connsiteX70" fmla="*/ 2467460 w 3210409"/>
              <a:gd name="connsiteY70" fmla="*/ 1723232 h 1733622"/>
              <a:gd name="connsiteX71" fmla="*/ 2457934 w 3210409"/>
              <a:gd name="connsiteY71" fmla="*/ 1733550 h 1733622"/>
              <a:gd name="connsiteX72" fmla="*/ 2378559 w 3210409"/>
              <a:gd name="connsiteY72" fmla="*/ 1717675 h 1733622"/>
              <a:gd name="connsiteX73" fmla="*/ 2318234 w 3210409"/>
              <a:gd name="connsiteY73" fmla="*/ 1711325 h 1733622"/>
              <a:gd name="connsiteX74" fmla="*/ 2305534 w 3210409"/>
              <a:gd name="connsiteY74" fmla="*/ 1730375 h 1733622"/>
              <a:gd name="connsiteX75" fmla="*/ 2286485 w 3210409"/>
              <a:gd name="connsiteY75" fmla="*/ 1711326 h 1733622"/>
              <a:gd name="connsiteX76" fmla="*/ 2264259 w 3210409"/>
              <a:gd name="connsiteY76" fmla="*/ 1708150 h 1733622"/>
              <a:gd name="connsiteX77" fmla="*/ 2226159 w 3210409"/>
              <a:gd name="connsiteY77" fmla="*/ 1685925 h 1733622"/>
              <a:gd name="connsiteX78" fmla="*/ 2231716 w 3210409"/>
              <a:gd name="connsiteY78" fmla="*/ 1668463 h 1733622"/>
              <a:gd name="connsiteX79" fmla="*/ 2207109 w 3210409"/>
              <a:gd name="connsiteY79" fmla="*/ 1657350 h 1733622"/>
              <a:gd name="connsiteX80" fmla="*/ 2188059 w 3210409"/>
              <a:gd name="connsiteY80" fmla="*/ 1647825 h 1733622"/>
              <a:gd name="connsiteX81" fmla="*/ 2194409 w 3210409"/>
              <a:gd name="connsiteY81" fmla="*/ 1631950 h 1733622"/>
              <a:gd name="connsiteX82" fmla="*/ 2213459 w 3210409"/>
              <a:gd name="connsiteY82" fmla="*/ 1616075 h 1733622"/>
              <a:gd name="connsiteX83" fmla="*/ 2194409 w 3210409"/>
              <a:gd name="connsiteY83" fmla="*/ 1606550 h 1733622"/>
              <a:gd name="connsiteX84" fmla="*/ 2200759 w 3210409"/>
              <a:gd name="connsiteY84" fmla="*/ 1593850 h 1733622"/>
              <a:gd name="connsiteX85" fmla="*/ 2169009 w 3210409"/>
              <a:gd name="connsiteY85" fmla="*/ 1587500 h 1733622"/>
              <a:gd name="connsiteX86" fmla="*/ 2134084 w 3210409"/>
              <a:gd name="connsiteY86" fmla="*/ 1562100 h 1733622"/>
              <a:gd name="connsiteX87" fmla="*/ 2073759 w 3210409"/>
              <a:gd name="connsiteY87" fmla="*/ 1527175 h 1733622"/>
              <a:gd name="connsiteX88" fmla="*/ 2054709 w 3210409"/>
              <a:gd name="connsiteY88" fmla="*/ 1527175 h 1733622"/>
              <a:gd name="connsiteX89" fmla="*/ 2080903 w 3210409"/>
              <a:gd name="connsiteY89" fmla="*/ 1579563 h 1733622"/>
              <a:gd name="connsiteX90" fmla="*/ 2042009 w 3210409"/>
              <a:gd name="connsiteY90" fmla="*/ 1593850 h 1733622"/>
              <a:gd name="connsiteX91" fmla="*/ 2029309 w 3210409"/>
              <a:gd name="connsiteY91" fmla="*/ 1616075 h 1733622"/>
              <a:gd name="connsiteX92" fmla="*/ 2007084 w 3210409"/>
              <a:gd name="connsiteY92" fmla="*/ 1612900 h 1733622"/>
              <a:gd name="connsiteX93" fmla="*/ 1978509 w 3210409"/>
              <a:gd name="connsiteY93" fmla="*/ 1571625 h 1733622"/>
              <a:gd name="connsiteX94" fmla="*/ 1962634 w 3210409"/>
              <a:gd name="connsiteY94" fmla="*/ 1536700 h 1733622"/>
              <a:gd name="connsiteX95" fmla="*/ 1918184 w 3210409"/>
              <a:gd name="connsiteY95" fmla="*/ 1517650 h 1733622"/>
              <a:gd name="connsiteX96" fmla="*/ 1918184 w 3210409"/>
              <a:gd name="connsiteY96" fmla="*/ 1501775 h 1733622"/>
              <a:gd name="connsiteX97" fmla="*/ 1949141 w 3210409"/>
              <a:gd name="connsiteY97" fmla="*/ 1470025 h 1733622"/>
              <a:gd name="connsiteX98" fmla="*/ 1943584 w 3210409"/>
              <a:gd name="connsiteY98" fmla="*/ 1425575 h 1733622"/>
              <a:gd name="connsiteX99" fmla="*/ 1921359 w 3210409"/>
              <a:gd name="connsiteY99" fmla="*/ 1425575 h 1733622"/>
              <a:gd name="connsiteX100" fmla="*/ 1905484 w 3210409"/>
              <a:gd name="connsiteY100" fmla="*/ 1435100 h 1733622"/>
              <a:gd name="connsiteX101" fmla="*/ 1867384 w 3210409"/>
              <a:gd name="connsiteY101" fmla="*/ 1412875 h 1733622"/>
              <a:gd name="connsiteX102" fmla="*/ 1829284 w 3210409"/>
              <a:gd name="connsiteY102" fmla="*/ 1384300 h 1733622"/>
              <a:gd name="connsiteX103" fmla="*/ 1813409 w 3210409"/>
              <a:gd name="connsiteY103" fmla="*/ 1377950 h 1733622"/>
              <a:gd name="connsiteX104" fmla="*/ 1781659 w 3210409"/>
              <a:gd name="connsiteY104" fmla="*/ 1365250 h 1733622"/>
              <a:gd name="connsiteX105" fmla="*/ 1749115 w 3210409"/>
              <a:gd name="connsiteY105" fmla="*/ 1346994 h 1733622"/>
              <a:gd name="connsiteX106" fmla="*/ 1717366 w 3210409"/>
              <a:gd name="connsiteY106" fmla="*/ 1320800 h 1733622"/>
              <a:gd name="connsiteX107" fmla="*/ 1695934 w 3210409"/>
              <a:gd name="connsiteY107" fmla="*/ 1336675 h 1733622"/>
              <a:gd name="connsiteX108" fmla="*/ 1680059 w 3210409"/>
              <a:gd name="connsiteY108" fmla="*/ 1343025 h 1733622"/>
              <a:gd name="connsiteX109" fmla="*/ 1645134 w 3210409"/>
              <a:gd name="connsiteY109" fmla="*/ 1343025 h 1733622"/>
              <a:gd name="connsiteX110" fmla="*/ 1622909 w 3210409"/>
              <a:gd name="connsiteY110" fmla="*/ 1314450 h 1733622"/>
              <a:gd name="connsiteX111" fmla="*/ 1598304 w 3210409"/>
              <a:gd name="connsiteY111" fmla="*/ 1294606 h 1733622"/>
              <a:gd name="connsiteX112" fmla="*/ 1578459 w 3210409"/>
              <a:gd name="connsiteY112" fmla="*/ 1295400 h 1733622"/>
              <a:gd name="connsiteX113" fmla="*/ 1562584 w 3210409"/>
              <a:gd name="connsiteY113" fmla="*/ 1301750 h 1733622"/>
              <a:gd name="connsiteX114" fmla="*/ 1578459 w 3210409"/>
              <a:gd name="connsiteY114" fmla="*/ 1330325 h 1733622"/>
              <a:gd name="connsiteX115" fmla="*/ 1553059 w 3210409"/>
              <a:gd name="connsiteY115" fmla="*/ 1333500 h 1733622"/>
              <a:gd name="connsiteX116" fmla="*/ 1486384 w 3210409"/>
              <a:gd name="connsiteY116" fmla="*/ 1352550 h 1733622"/>
              <a:gd name="connsiteX117" fmla="*/ 1435584 w 3210409"/>
              <a:gd name="connsiteY117" fmla="*/ 1355725 h 1733622"/>
              <a:gd name="connsiteX118" fmla="*/ 1410184 w 3210409"/>
              <a:gd name="connsiteY118" fmla="*/ 1393825 h 1733622"/>
              <a:gd name="connsiteX119" fmla="*/ 1386373 w 3210409"/>
              <a:gd name="connsiteY119" fmla="*/ 1392238 h 1733622"/>
              <a:gd name="connsiteX120" fmla="*/ 1372084 w 3210409"/>
              <a:gd name="connsiteY120" fmla="*/ 1406525 h 1733622"/>
              <a:gd name="connsiteX121" fmla="*/ 1359384 w 3210409"/>
              <a:gd name="connsiteY121" fmla="*/ 1387475 h 1733622"/>
              <a:gd name="connsiteX122" fmla="*/ 1319698 w 3210409"/>
              <a:gd name="connsiteY122" fmla="*/ 1404144 h 1733622"/>
              <a:gd name="connsiteX123" fmla="*/ 1254609 w 3210409"/>
              <a:gd name="connsiteY123" fmla="*/ 1419225 h 1733622"/>
              <a:gd name="connsiteX124" fmla="*/ 1200635 w 3210409"/>
              <a:gd name="connsiteY124" fmla="*/ 1425575 h 1733622"/>
              <a:gd name="connsiteX125" fmla="*/ 1165709 w 3210409"/>
              <a:gd name="connsiteY125" fmla="*/ 1450975 h 1733622"/>
              <a:gd name="connsiteX126" fmla="*/ 1153009 w 3210409"/>
              <a:gd name="connsiteY126" fmla="*/ 1492250 h 1733622"/>
              <a:gd name="connsiteX127" fmla="*/ 1127609 w 3210409"/>
              <a:gd name="connsiteY127" fmla="*/ 1460500 h 1733622"/>
              <a:gd name="connsiteX128" fmla="*/ 1114909 w 3210409"/>
              <a:gd name="connsiteY128" fmla="*/ 1438275 h 1733622"/>
              <a:gd name="connsiteX129" fmla="*/ 1102209 w 3210409"/>
              <a:gd name="connsiteY129" fmla="*/ 1425575 h 1733622"/>
              <a:gd name="connsiteX130" fmla="*/ 1076809 w 3210409"/>
              <a:gd name="connsiteY130" fmla="*/ 1428750 h 1733622"/>
              <a:gd name="connsiteX131" fmla="*/ 1054584 w 3210409"/>
              <a:gd name="connsiteY131" fmla="*/ 1428750 h 1733622"/>
              <a:gd name="connsiteX132" fmla="*/ 1032359 w 3210409"/>
              <a:gd name="connsiteY132" fmla="*/ 1400175 h 1733622"/>
              <a:gd name="connsiteX133" fmla="*/ 1003784 w 3210409"/>
              <a:gd name="connsiteY133" fmla="*/ 1401763 h 1733622"/>
              <a:gd name="connsiteX134" fmla="*/ 990290 w 3210409"/>
              <a:gd name="connsiteY134" fmla="*/ 1417638 h 1733622"/>
              <a:gd name="connsiteX135" fmla="*/ 965684 w 3210409"/>
              <a:gd name="connsiteY135" fmla="*/ 1422400 h 1733622"/>
              <a:gd name="connsiteX136" fmla="*/ 959334 w 3210409"/>
              <a:gd name="connsiteY136" fmla="*/ 1457325 h 1733622"/>
              <a:gd name="connsiteX137" fmla="*/ 933934 w 3210409"/>
              <a:gd name="connsiteY137" fmla="*/ 1476375 h 1733622"/>
              <a:gd name="connsiteX138" fmla="*/ 908534 w 3210409"/>
              <a:gd name="connsiteY138" fmla="*/ 1485900 h 1733622"/>
              <a:gd name="connsiteX139" fmla="*/ 895834 w 3210409"/>
              <a:gd name="connsiteY139" fmla="*/ 1498600 h 1733622"/>
              <a:gd name="connsiteX140" fmla="*/ 883134 w 3210409"/>
              <a:gd name="connsiteY140" fmla="*/ 1485900 h 1733622"/>
              <a:gd name="connsiteX141" fmla="*/ 879959 w 3210409"/>
              <a:gd name="connsiteY141" fmla="*/ 1466850 h 1733622"/>
              <a:gd name="connsiteX142" fmla="*/ 851384 w 3210409"/>
              <a:gd name="connsiteY142" fmla="*/ 1466850 h 1733622"/>
              <a:gd name="connsiteX143" fmla="*/ 848209 w 3210409"/>
              <a:gd name="connsiteY143" fmla="*/ 1438275 h 1733622"/>
              <a:gd name="connsiteX144" fmla="*/ 822809 w 3210409"/>
              <a:gd name="connsiteY144" fmla="*/ 1416050 h 1733622"/>
              <a:gd name="connsiteX145" fmla="*/ 797409 w 3210409"/>
              <a:gd name="connsiteY145" fmla="*/ 1371600 h 1733622"/>
              <a:gd name="connsiteX146" fmla="*/ 787884 w 3210409"/>
              <a:gd name="connsiteY146" fmla="*/ 1349375 h 1733622"/>
              <a:gd name="connsiteX147" fmla="*/ 764866 w 3210409"/>
              <a:gd name="connsiteY147" fmla="*/ 1346994 h 1733622"/>
              <a:gd name="connsiteX148" fmla="*/ 749784 w 3210409"/>
              <a:gd name="connsiteY148" fmla="*/ 1358900 h 1733622"/>
              <a:gd name="connsiteX149" fmla="*/ 717241 w 3210409"/>
              <a:gd name="connsiteY149" fmla="*/ 1377950 h 1733622"/>
              <a:gd name="connsiteX150" fmla="*/ 708509 w 3210409"/>
              <a:gd name="connsiteY150" fmla="*/ 1397000 h 1733622"/>
              <a:gd name="connsiteX151" fmla="*/ 676759 w 3210409"/>
              <a:gd name="connsiteY151" fmla="*/ 1403350 h 1733622"/>
              <a:gd name="connsiteX152" fmla="*/ 641041 w 3210409"/>
              <a:gd name="connsiteY152" fmla="*/ 1401763 h 1733622"/>
              <a:gd name="connsiteX153" fmla="*/ 625959 w 3210409"/>
              <a:gd name="connsiteY153" fmla="*/ 1412875 h 1733622"/>
              <a:gd name="connsiteX154" fmla="*/ 645009 w 3210409"/>
              <a:gd name="connsiteY154" fmla="*/ 1425575 h 1733622"/>
              <a:gd name="connsiteX155" fmla="*/ 670409 w 3210409"/>
              <a:gd name="connsiteY155" fmla="*/ 1441450 h 1733622"/>
              <a:gd name="connsiteX156" fmla="*/ 640247 w 3210409"/>
              <a:gd name="connsiteY156" fmla="*/ 1443831 h 1733622"/>
              <a:gd name="connsiteX157" fmla="*/ 616434 w 3210409"/>
              <a:gd name="connsiteY157" fmla="*/ 1438275 h 1733622"/>
              <a:gd name="connsiteX158" fmla="*/ 591034 w 3210409"/>
              <a:gd name="connsiteY158" fmla="*/ 1431925 h 1733622"/>
              <a:gd name="connsiteX159" fmla="*/ 559284 w 3210409"/>
              <a:gd name="connsiteY159" fmla="*/ 1435100 h 1733622"/>
              <a:gd name="connsiteX160" fmla="*/ 556109 w 3210409"/>
              <a:gd name="connsiteY160" fmla="*/ 1419225 h 1733622"/>
              <a:gd name="connsiteX161" fmla="*/ 514834 w 3210409"/>
              <a:gd name="connsiteY161" fmla="*/ 1422400 h 1733622"/>
              <a:gd name="connsiteX162" fmla="*/ 483084 w 3210409"/>
              <a:gd name="connsiteY162" fmla="*/ 1431925 h 1733622"/>
              <a:gd name="connsiteX163" fmla="*/ 457684 w 3210409"/>
              <a:gd name="connsiteY163" fmla="*/ 1431925 h 1733622"/>
              <a:gd name="connsiteX164" fmla="*/ 425934 w 3210409"/>
              <a:gd name="connsiteY164" fmla="*/ 1431925 h 1733622"/>
              <a:gd name="connsiteX165" fmla="*/ 381484 w 3210409"/>
              <a:gd name="connsiteY165" fmla="*/ 1419225 h 1733622"/>
              <a:gd name="connsiteX166" fmla="*/ 343384 w 3210409"/>
              <a:gd name="connsiteY166" fmla="*/ 1428750 h 1733622"/>
              <a:gd name="connsiteX167" fmla="*/ 295759 w 3210409"/>
              <a:gd name="connsiteY167" fmla="*/ 1450975 h 1733622"/>
              <a:gd name="connsiteX168" fmla="*/ 237815 w 3210409"/>
              <a:gd name="connsiteY168" fmla="*/ 1464469 h 1733622"/>
              <a:gd name="connsiteX169" fmla="*/ 203684 w 3210409"/>
              <a:gd name="connsiteY169" fmla="*/ 1489075 h 1733622"/>
              <a:gd name="connsiteX170" fmla="*/ 186223 w 3210409"/>
              <a:gd name="connsiteY170" fmla="*/ 1501775 h 1733622"/>
              <a:gd name="connsiteX171" fmla="*/ 162409 w 3210409"/>
              <a:gd name="connsiteY171" fmla="*/ 1515269 h 1733622"/>
              <a:gd name="connsiteX172" fmla="*/ 162409 w 3210409"/>
              <a:gd name="connsiteY172" fmla="*/ 1581150 h 1733622"/>
              <a:gd name="connsiteX173" fmla="*/ 127484 w 3210409"/>
              <a:gd name="connsiteY173" fmla="*/ 1562100 h 1733622"/>
              <a:gd name="connsiteX174" fmla="*/ 86209 w 3210409"/>
              <a:gd name="connsiteY174" fmla="*/ 1552575 h 1733622"/>
              <a:gd name="connsiteX175" fmla="*/ 83034 w 3210409"/>
              <a:gd name="connsiteY175" fmla="*/ 1530350 h 1733622"/>
              <a:gd name="connsiteX176" fmla="*/ 73509 w 3210409"/>
              <a:gd name="connsiteY176" fmla="*/ 1473200 h 1733622"/>
              <a:gd name="connsiteX177" fmla="*/ 57634 w 3210409"/>
              <a:gd name="connsiteY177" fmla="*/ 1463675 h 1733622"/>
              <a:gd name="connsiteX178" fmla="*/ 57634 w 3210409"/>
              <a:gd name="connsiteY178" fmla="*/ 1438275 h 1733622"/>
              <a:gd name="connsiteX179" fmla="*/ 57635 w 3210409"/>
              <a:gd name="connsiteY179" fmla="*/ 1416050 h 1733622"/>
              <a:gd name="connsiteX180" fmla="*/ 76684 w 3210409"/>
              <a:gd name="connsiteY180" fmla="*/ 1397000 h 1733622"/>
              <a:gd name="connsiteX181" fmla="*/ 86209 w 3210409"/>
              <a:gd name="connsiteY181" fmla="*/ 1362075 h 1733622"/>
              <a:gd name="connsiteX182" fmla="*/ 63190 w 3210409"/>
              <a:gd name="connsiteY182" fmla="*/ 1342232 h 1733622"/>
              <a:gd name="connsiteX183" fmla="*/ 22709 w 3210409"/>
              <a:gd name="connsiteY183" fmla="*/ 1319212 h 1733622"/>
              <a:gd name="connsiteX184" fmla="*/ 19534 w 3210409"/>
              <a:gd name="connsiteY184" fmla="*/ 1263650 h 1733622"/>
              <a:gd name="connsiteX185" fmla="*/ 13184 w 3210409"/>
              <a:gd name="connsiteY185" fmla="*/ 1235075 h 1733622"/>
              <a:gd name="connsiteX186" fmla="*/ 484 w 3210409"/>
              <a:gd name="connsiteY186" fmla="*/ 1200150 h 1733622"/>
              <a:gd name="connsiteX187" fmla="*/ 3659 w 3210409"/>
              <a:gd name="connsiteY187" fmla="*/ 1171575 h 1733622"/>
              <a:gd name="connsiteX188" fmla="*/ 13184 w 3210409"/>
              <a:gd name="connsiteY188" fmla="*/ 1155700 h 1733622"/>
              <a:gd name="connsiteX189" fmla="*/ 13184 w 3210409"/>
              <a:gd name="connsiteY189" fmla="*/ 1130300 h 1733622"/>
              <a:gd name="connsiteX190" fmla="*/ 25091 w 3210409"/>
              <a:gd name="connsiteY190" fmla="*/ 1089819 h 1733622"/>
              <a:gd name="connsiteX191" fmla="*/ 25884 w 3210409"/>
              <a:gd name="connsiteY191" fmla="*/ 1057275 h 1733622"/>
              <a:gd name="connsiteX192" fmla="*/ 16359 w 3210409"/>
              <a:gd name="connsiteY192" fmla="*/ 1028700 h 1733622"/>
              <a:gd name="connsiteX193" fmla="*/ 35409 w 3210409"/>
              <a:gd name="connsiteY193" fmla="*/ 1016000 h 1733622"/>
              <a:gd name="connsiteX194" fmla="*/ 52871 w 3210409"/>
              <a:gd name="connsiteY194" fmla="*/ 977900 h 1733622"/>
              <a:gd name="connsiteX195" fmla="*/ 73509 w 3210409"/>
              <a:gd name="connsiteY195" fmla="*/ 939006 h 1733622"/>
              <a:gd name="connsiteX196" fmla="*/ 102084 w 3210409"/>
              <a:gd name="connsiteY196" fmla="*/ 920750 h 1733622"/>
              <a:gd name="connsiteX197" fmla="*/ 99703 w 3210409"/>
              <a:gd name="connsiteY197" fmla="*/ 881062 h 1733622"/>
              <a:gd name="connsiteX198" fmla="*/ 95734 w 3210409"/>
              <a:gd name="connsiteY198" fmla="*/ 796925 h 1733622"/>
              <a:gd name="connsiteX199" fmla="*/ 114784 w 3210409"/>
              <a:gd name="connsiteY199" fmla="*/ 758825 h 1733622"/>
              <a:gd name="connsiteX200" fmla="*/ 137009 w 3210409"/>
              <a:gd name="connsiteY200" fmla="*/ 749300 h 1733622"/>
              <a:gd name="connsiteX201" fmla="*/ 159234 w 3210409"/>
              <a:gd name="connsiteY201" fmla="*/ 752475 h 1733622"/>
              <a:gd name="connsiteX202" fmla="*/ 184634 w 3210409"/>
              <a:gd name="connsiteY202" fmla="*/ 765175 h 1733622"/>
              <a:gd name="connsiteX203" fmla="*/ 203684 w 3210409"/>
              <a:gd name="connsiteY203" fmla="*/ 774700 h 1733622"/>
              <a:gd name="connsiteX204" fmla="*/ 244959 w 3210409"/>
              <a:gd name="connsiteY204" fmla="*/ 774700 h 1733622"/>
              <a:gd name="connsiteX205" fmla="*/ 273534 w 3210409"/>
              <a:gd name="connsiteY205" fmla="*/ 771525 h 1733622"/>
              <a:gd name="connsiteX206" fmla="*/ 273534 w 3210409"/>
              <a:gd name="connsiteY206" fmla="*/ 749300 h 1733622"/>
              <a:gd name="connsiteX207" fmla="*/ 260834 w 3210409"/>
              <a:gd name="connsiteY207" fmla="*/ 736600 h 1733622"/>
              <a:gd name="connsiteX208" fmla="*/ 279884 w 3210409"/>
              <a:gd name="connsiteY208" fmla="*/ 717550 h 1733622"/>
              <a:gd name="connsiteX209" fmla="*/ 314809 w 3210409"/>
              <a:gd name="connsiteY209" fmla="*/ 704850 h 1733622"/>
              <a:gd name="connsiteX210" fmla="*/ 327509 w 3210409"/>
              <a:gd name="connsiteY210" fmla="*/ 695325 h 1733622"/>
              <a:gd name="connsiteX211" fmla="*/ 340209 w 3210409"/>
              <a:gd name="connsiteY211" fmla="*/ 676275 h 1733622"/>
              <a:gd name="connsiteX212" fmla="*/ 343384 w 3210409"/>
              <a:gd name="connsiteY212" fmla="*/ 631825 h 1733622"/>
              <a:gd name="connsiteX213" fmla="*/ 333859 w 3210409"/>
              <a:gd name="connsiteY213" fmla="*/ 619125 h 1733622"/>
              <a:gd name="connsiteX214" fmla="*/ 311634 w 3210409"/>
              <a:gd name="connsiteY214" fmla="*/ 600075 h 1733622"/>
              <a:gd name="connsiteX215" fmla="*/ 308459 w 3210409"/>
              <a:gd name="connsiteY215" fmla="*/ 571500 h 1733622"/>
              <a:gd name="connsiteX216" fmla="*/ 327509 w 3210409"/>
              <a:gd name="connsiteY216" fmla="*/ 549275 h 1733622"/>
              <a:gd name="connsiteX217" fmla="*/ 359259 w 3210409"/>
              <a:gd name="connsiteY217" fmla="*/ 549275 h 1733622"/>
              <a:gd name="connsiteX218" fmla="*/ 365609 w 3210409"/>
              <a:gd name="connsiteY218" fmla="*/ 498475 h 1733622"/>
              <a:gd name="connsiteX219" fmla="*/ 384659 w 3210409"/>
              <a:gd name="connsiteY219" fmla="*/ 466725 h 1733622"/>
              <a:gd name="connsiteX220" fmla="*/ 394184 w 3210409"/>
              <a:gd name="connsiteY220" fmla="*/ 438150 h 1733622"/>
              <a:gd name="connsiteX221" fmla="*/ 413234 w 3210409"/>
              <a:gd name="connsiteY221" fmla="*/ 425450 h 1733622"/>
              <a:gd name="connsiteX222" fmla="*/ 403709 w 3210409"/>
              <a:gd name="connsiteY222" fmla="*/ 400050 h 1733622"/>
              <a:gd name="connsiteX223" fmla="*/ 384659 w 3210409"/>
              <a:gd name="connsiteY223" fmla="*/ 387350 h 1733622"/>
              <a:gd name="connsiteX224" fmla="*/ 410059 w 3210409"/>
              <a:gd name="connsiteY224" fmla="*/ 371475 h 1733622"/>
              <a:gd name="connsiteX225" fmla="*/ 410059 w 3210409"/>
              <a:gd name="connsiteY225" fmla="*/ 342900 h 1733622"/>
              <a:gd name="connsiteX0" fmla="*/ 2934184 w 3210409"/>
              <a:gd name="connsiteY0" fmla="*/ 0 h 1733622"/>
              <a:gd name="connsiteX1" fmla="*/ 2975459 w 3210409"/>
              <a:gd name="connsiteY1" fmla="*/ 33337 h 1733622"/>
              <a:gd name="connsiteX2" fmla="*/ 3016734 w 3210409"/>
              <a:gd name="connsiteY2" fmla="*/ 107950 h 1733622"/>
              <a:gd name="connsiteX3" fmla="*/ 3087378 w 3210409"/>
              <a:gd name="connsiteY3" fmla="*/ 118269 h 1733622"/>
              <a:gd name="connsiteX4" fmla="*/ 3134209 w 3210409"/>
              <a:gd name="connsiteY4" fmla="*/ 152400 h 1733622"/>
              <a:gd name="connsiteX5" fmla="*/ 3178659 w 3210409"/>
              <a:gd name="connsiteY5" fmla="*/ 184150 h 1733622"/>
              <a:gd name="connsiteX6" fmla="*/ 3200884 w 3210409"/>
              <a:gd name="connsiteY6" fmla="*/ 215900 h 1733622"/>
              <a:gd name="connsiteX7" fmla="*/ 3194534 w 3210409"/>
              <a:gd name="connsiteY7" fmla="*/ 251619 h 1733622"/>
              <a:gd name="connsiteX8" fmla="*/ 3210409 w 3210409"/>
              <a:gd name="connsiteY8" fmla="*/ 301625 h 1733622"/>
              <a:gd name="connsiteX9" fmla="*/ 3194534 w 3210409"/>
              <a:gd name="connsiteY9" fmla="*/ 333375 h 1733622"/>
              <a:gd name="connsiteX10" fmla="*/ 3191359 w 3210409"/>
              <a:gd name="connsiteY10" fmla="*/ 374650 h 1733622"/>
              <a:gd name="connsiteX11" fmla="*/ 3207234 w 3210409"/>
              <a:gd name="connsiteY11" fmla="*/ 396875 h 1733622"/>
              <a:gd name="connsiteX12" fmla="*/ 3185803 w 3210409"/>
              <a:gd name="connsiteY12" fmla="*/ 440531 h 1733622"/>
              <a:gd name="connsiteX13" fmla="*/ 3178659 w 3210409"/>
              <a:gd name="connsiteY13" fmla="*/ 460375 h 1733622"/>
              <a:gd name="connsiteX14" fmla="*/ 3191359 w 3210409"/>
              <a:gd name="connsiteY14" fmla="*/ 527050 h 1733622"/>
              <a:gd name="connsiteX15" fmla="*/ 3184215 w 3210409"/>
              <a:gd name="connsiteY15" fmla="*/ 554831 h 1733622"/>
              <a:gd name="connsiteX16" fmla="*/ 3157228 w 3210409"/>
              <a:gd name="connsiteY16" fmla="*/ 578644 h 1733622"/>
              <a:gd name="connsiteX17" fmla="*/ 3123891 w 3210409"/>
              <a:gd name="connsiteY17" fmla="*/ 596107 h 1733622"/>
              <a:gd name="connsiteX18" fmla="*/ 3083409 w 3210409"/>
              <a:gd name="connsiteY18" fmla="*/ 609600 h 1733622"/>
              <a:gd name="connsiteX19" fmla="*/ 3064359 w 3210409"/>
              <a:gd name="connsiteY19" fmla="*/ 638175 h 1733622"/>
              <a:gd name="connsiteX20" fmla="*/ 3023084 w 3210409"/>
              <a:gd name="connsiteY20" fmla="*/ 676275 h 1733622"/>
              <a:gd name="connsiteX21" fmla="*/ 2994509 w 3210409"/>
              <a:gd name="connsiteY21" fmla="*/ 682625 h 1733622"/>
              <a:gd name="connsiteX22" fmla="*/ 2937359 w 3210409"/>
              <a:gd name="connsiteY22" fmla="*/ 673100 h 1733622"/>
              <a:gd name="connsiteX23" fmla="*/ 2896085 w 3210409"/>
              <a:gd name="connsiteY23" fmla="*/ 680244 h 1733622"/>
              <a:gd name="connsiteX24" fmla="*/ 2877034 w 3210409"/>
              <a:gd name="connsiteY24" fmla="*/ 701675 h 1733622"/>
              <a:gd name="connsiteX25" fmla="*/ 2823059 w 3210409"/>
              <a:gd name="connsiteY25" fmla="*/ 730250 h 1733622"/>
              <a:gd name="connsiteX26" fmla="*/ 2788134 w 3210409"/>
              <a:gd name="connsiteY26" fmla="*/ 746125 h 1733622"/>
              <a:gd name="connsiteX27" fmla="*/ 2756384 w 3210409"/>
              <a:gd name="connsiteY27" fmla="*/ 727075 h 1733622"/>
              <a:gd name="connsiteX28" fmla="*/ 2737334 w 3210409"/>
              <a:gd name="connsiteY28" fmla="*/ 749300 h 1733622"/>
              <a:gd name="connsiteX29" fmla="*/ 2708759 w 3210409"/>
              <a:gd name="connsiteY29" fmla="*/ 774700 h 1733622"/>
              <a:gd name="connsiteX30" fmla="*/ 2680184 w 3210409"/>
              <a:gd name="connsiteY30" fmla="*/ 758825 h 1733622"/>
              <a:gd name="connsiteX31" fmla="*/ 2661134 w 3210409"/>
              <a:gd name="connsiteY31" fmla="*/ 787400 h 1733622"/>
              <a:gd name="connsiteX32" fmla="*/ 2629384 w 3210409"/>
              <a:gd name="connsiteY32" fmla="*/ 784225 h 1733622"/>
              <a:gd name="connsiteX33" fmla="*/ 2629384 w 3210409"/>
              <a:gd name="connsiteY33" fmla="*/ 771525 h 1733622"/>
              <a:gd name="connsiteX34" fmla="*/ 2600809 w 3210409"/>
              <a:gd name="connsiteY34" fmla="*/ 771525 h 1733622"/>
              <a:gd name="connsiteX35" fmla="*/ 2581759 w 3210409"/>
              <a:gd name="connsiteY35" fmla="*/ 762000 h 1733622"/>
              <a:gd name="connsiteX36" fmla="*/ 2559534 w 3210409"/>
              <a:gd name="connsiteY36" fmla="*/ 768350 h 1733622"/>
              <a:gd name="connsiteX37" fmla="*/ 2492859 w 3210409"/>
              <a:gd name="connsiteY37" fmla="*/ 803275 h 1733622"/>
              <a:gd name="connsiteX38" fmla="*/ 2472223 w 3210409"/>
              <a:gd name="connsiteY38" fmla="*/ 813594 h 1733622"/>
              <a:gd name="connsiteX39" fmla="*/ 2470634 w 3210409"/>
              <a:gd name="connsiteY39" fmla="*/ 841375 h 1733622"/>
              <a:gd name="connsiteX40" fmla="*/ 2432534 w 3210409"/>
              <a:gd name="connsiteY40" fmla="*/ 863600 h 1733622"/>
              <a:gd name="connsiteX41" fmla="*/ 2413484 w 3210409"/>
              <a:gd name="connsiteY41" fmla="*/ 879475 h 1733622"/>
              <a:gd name="connsiteX42" fmla="*/ 2410309 w 3210409"/>
              <a:gd name="connsiteY42" fmla="*/ 904875 h 1733622"/>
              <a:gd name="connsiteX43" fmla="*/ 2365859 w 3210409"/>
              <a:gd name="connsiteY43" fmla="*/ 908050 h 1733622"/>
              <a:gd name="connsiteX44" fmla="*/ 2362684 w 3210409"/>
              <a:gd name="connsiteY44" fmla="*/ 946150 h 1733622"/>
              <a:gd name="connsiteX45" fmla="*/ 2349984 w 3210409"/>
              <a:gd name="connsiteY45" fmla="*/ 971550 h 1733622"/>
              <a:gd name="connsiteX46" fmla="*/ 2330934 w 3210409"/>
              <a:gd name="connsiteY46" fmla="*/ 981075 h 1733622"/>
              <a:gd name="connsiteX47" fmla="*/ 2296009 w 3210409"/>
              <a:gd name="connsiteY47" fmla="*/ 981075 h 1733622"/>
              <a:gd name="connsiteX48" fmla="*/ 2286484 w 3210409"/>
              <a:gd name="connsiteY48" fmla="*/ 1012825 h 1733622"/>
              <a:gd name="connsiteX49" fmla="*/ 2267434 w 3210409"/>
              <a:gd name="connsiteY49" fmla="*/ 1031875 h 1733622"/>
              <a:gd name="connsiteX50" fmla="*/ 2238859 w 3210409"/>
              <a:gd name="connsiteY50" fmla="*/ 1050925 h 1733622"/>
              <a:gd name="connsiteX51" fmla="*/ 2238859 w 3210409"/>
              <a:gd name="connsiteY51" fmla="*/ 1069975 h 1733622"/>
              <a:gd name="connsiteX52" fmla="*/ 2287278 w 3210409"/>
              <a:gd name="connsiteY52" fmla="*/ 1117600 h 1733622"/>
              <a:gd name="connsiteX53" fmla="*/ 2305534 w 3210409"/>
              <a:gd name="connsiteY53" fmla="*/ 1165225 h 1733622"/>
              <a:gd name="connsiteX54" fmla="*/ 2311884 w 3210409"/>
              <a:gd name="connsiteY54" fmla="*/ 1187450 h 1733622"/>
              <a:gd name="connsiteX55" fmla="*/ 2302359 w 3210409"/>
              <a:gd name="connsiteY55" fmla="*/ 1193800 h 1733622"/>
              <a:gd name="connsiteX56" fmla="*/ 2334109 w 3210409"/>
              <a:gd name="connsiteY56" fmla="*/ 1209675 h 1733622"/>
              <a:gd name="connsiteX57" fmla="*/ 2355540 w 3210409"/>
              <a:gd name="connsiteY57" fmla="*/ 1285875 h 1733622"/>
              <a:gd name="connsiteX58" fmla="*/ 2362685 w 3210409"/>
              <a:gd name="connsiteY58" fmla="*/ 1323181 h 1733622"/>
              <a:gd name="connsiteX59" fmla="*/ 2359509 w 3210409"/>
              <a:gd name="connsiteY59" fmla="*/ 1350168 h 1733622"/>
              <a:gd name="connsiteX60" fmla="*/ 2388084 w 3210409"/>
              <a:gd name="connsiteY60" fmla="*/ 1364457 h 1733622"/>
              <a:gd name="connsiteX61" fmla="*/ 2423009 w 3210409"/>
              <a:gd name="connsiteY61" fmla="*/ 1406525 h 1733622"/>
              <a:gd name="connsiteX62" fmla="*/ 2436503 w 3210409"/>
              <a:gd name="connsiteY62" fmla="*/ 1435100 h 1733622"/>
              <a:gd name="connsiteX63" fmla="*/ 2492859 w 3210409"/>
              <a:gd name="connsiteY63" fmla="*/ 1473200 h 1733622"/>
              <a:gd name="connsiteX64" fmla="*/ 2508734 w 3210409"/>
              <a:gd name="connsiteY64" fmla="*/ 1506537 h 1733622"/>
              <a:gd name="connsiteX65" fmla="*/ 2496034 w 3210409"/>
              <a:gd name="connsiteY65" fmla="*/ 1562100 h 1733622"/>
              <a:gd name="connsiteX66" fmla="*/ 2522229 w 3210409"/>
              <a:gd name="connsiteY66" fmla="*/ 1566069 h 1733622"/>
              <a:gd name="connsiteX67" fmla="*/ 2542865 w 3210409"/>
              <a:gd name="connsiteY67" fmla="*/ 1601787 h 1733622"/>
              <a:gd name="connsiteX68" fmla="*/ 2550804 w 3210409"/>
              <a:gd name="connsiteY68" fmla="*/ 1680369 h 1733622"/>
              <a:gd name="connsiteX69" fmla="*/ 2488096 w 3210409"/>
              <a:gd name="connsiteY69" fmla="*/ 1715294 h 1733622"/>
              <a:gd name="connsiteX70" fmla="*/ 2467460 w 3210409"/>
              <a:gd name="connsiteY70" fmla="*/ 1723232 h 1733622"/>
              <a:gd name="connsiteX71" fmla="*/ 2457934 w 3210409"/>
              <a:gd name="connsiteY71" fmla="*/ 1733550 h 1733622"/>
              <a:gd name="connsiteX72" fmla="*/ 2378559 w 3210409"/>
              <a:gd name="connsiteY72" fmla="*/ 1717675 h 1733622"/>
              <a:gd name="connsiteX73" fmla="*/ 2318234 w 3210409"/>
              <a:gd name="connsiteY73" fmla="*/ 1711325 h 1733622"/>
              <a:gd name="connsiteX74" fmla="*/ 2305534 w 3210409"/>
              <a:gd name="connsiteY74" fmla="*/ 1730375 h 1733622"/>
              <a:gd name="connsiteX75" fmla="*/ 2286485 w 3210409"/>
              <a:gd name="connsiteY75" fmla="*/ 1711326 h 1733622"/>
              <a:gd name="connsiteX76" fmla="*/ 2264259 w 3210409"/>
              <a:gd name="connsiteY76" fmla="*/ 1708150 h 1733622"/>
              <a:gd name="connsiteX77" fmla="*/ 2226159 w 3210409"/>
              <a:gd name="connsiteY77" fmla="*/ 1685925 h 1733622"/>
              <a:gd name="connsiteX78" fmla="*/ 2231716 w 3210409"/>
              <a:gd name="connsiteY78" fmla="*/ 1668463 h 1733622"/>
              <a:gd name="connsiteX79" fmla="*/ 2207109 w 3210409"/>
              <a:gd name="connsiteY79" fmla="*/ 1657350 h 1733622"/>
              <a:gd name="connsiteX80" fmla="*/ 2188059 w 3210409"/>
              <a:gd name="connsiteY80" fmla="*/ 1647825 h 1733622"/>
              <a:gd name="connsiteX81" fmla="*/ 2194409 w 3210409"/>
              <a:gd name="connsiteY81" fmla="*/ 1631950 h 1733622"/>
              <a:gd name="connsiteX82" fmla="*/ 2213459 w 3210409"/>
              <a:gd name="connsiteY82" fmla="*/ 1616075 h 1733622"/>
              <a:gd name="connsiteX83" fmla="*/ 2194409 w 3210409"/>
              <a:gd name="connsiteY83" fmla="*/ 1606550 h 1733622"/>
              <a:gd name="connsiteX84" fmla="*/ 2200759 w 3210409"/>
              <a:gd name="connsiteY84" fmla="*/ 1593850 h 1733622"/>
              <a:gd name="connsiteX85" fmla="*/ 2169009 w 3210409"/>
              <a:gd name="connsiteY85" fmla="*/ 1587500 h 1733622"/>
              <a:gd name="connsiteX86" fmla="*/ 2134084 w 3210409"/>
              <a:gd name="connsiteY86" fmla="*/ 1562100 h 1733622"/>
              <a:gd name="connsiteX87" fmla="*/ 2073759 w 3210409"/>
              <a:gd name="connsiteY87" fmla="*/ 1527175 h 1733622"/>
              <a:gd name="connsiteX88" fmla="*/ 2054709 w 3210409"/>
              <a:gd name="connsiteY88" fmla="*/ 1527175 h 1733622"/>
              <a:gd name="connsiteX89" fmla="*/ 2080903 w 3210409"/>
              <a:gd name="connsiteY89" fmla="*/ 1579563 h 1733622"/>
              <a:gd name="connsiteX90" fmla="*/ 2042009 w 3210409"/>
              <a:gd name="connsiteY90" fmla="*/ 1593850 h 1733622"/>
              <a:gd name="connsiteX91" fmla="*/ 2029309 w 3210409"/>
              <a:gd name="connsiteY91" fmla="*/ 1616075 h 1733622"/>
              <a:gd name="connsiteX92" fmla="*/ 2007084 w 3210409"/>
              <a:gd name="connsiteY92" fmla="*/ 1612900 h 1733622"/>
              <a:gd name="connsiteX93" fmla="*/ 1978509 w 3210409"/>
              <a:gd name="connsiteY93" fmla="*/ 1571625 h 1733622"/>
              <a:gd name="connsiteX94" fmla="*/ 1962634 w 3210409"/>
              <a:gd name="connsiteY94" fmla="*/ 1536700 h 1733622"/>
              <a:gd name="connsiteX95" fmla="*/ 1918184 w 3210409"/>
              <a:gd name="connsiteY95" fmla="*/ 1517650 h 1733622"/>
              <a:gd name="connsiteX96" fmla="*/ 1918184 w 3210409"/>
              <a:gd name="connsiteY96" fmla="*/ 1501775 h 1733622"/>
              <a:gd name="connsiteX97" fmla="*/ 1949141 w 3210409"/>
              <a:gd name="connsiteY97" fmla="*/ 1470025 h 1733622"/>
              <a:gd name="connsiteX98" fmla="*/ 1943584 w 3210409"/>
              <a:gd name="connsiteY98" fmla="*/ 1425575 h 1733622"/>
              <a:gd name="connsiteX99" fmla="*/ 1921359 w 3210409"/>
              <a:gd name="connsiteY99" fmla="*/ 1425575 h 1733622"/>
              <a:gd name="connsiteX100" fmla="*/ 1905484 w 3210409"/>
              <a:gd name="connsiteY100" fmla="*/ 1435100 h 1733622"/>
              <a:gd name="connsiteX101" fmla="*/ 1867384 w 3210409"/>
              <a:gd name="connsiteY101" fmla="*/ 1412875 h 1733622"/>
              <a:gd name="connsiteX102" fmla="*/ 1829284 w 3210409"/>
              <a:gd name="connsiteY102" fmla="*/ 1384300 h 1733622"/>
              <a:gd name="connsiteX103" fmla="*/ 1813409 w 3210409"/>
              <a:gd name="connsiteY103" fmla="*/ 1377950 h 1733622"/>
              <a:gd name="connsiteX104" fmla="*/ 1781659 w 3210409"/>
              <a:gd name="connsiteY104" fmla="*/ 1365250 h 1733622"/>
              <a:gd name="connsiteX105" fmla="*/ 1749115 w 3210409"/>
              <a:gd name="connsiteY105" fmla="*/ 1346994 h 1733622"/>
              <a:gd name="connsiteX106" fmla="*/ 1717366 w 3210409"/>
              <a:gd name="connsiteY106" fmla="*/ 1320800 h 1733622"/>
              <a:gd name="connsiteX107" fmla="*/ 1695934 w 3210409"/>
              <a:gd name="connsiteY107" fmla="*/ 1336675 h 1733622"/>
              <a:gd name="connsiteX108" fmla="*/ 1680059 w 3210409"/>
              <a:gd name="connsiteY108" fmla="*/ 1343025 h 1733622"/>
              <a:gd name="connsiteX109" fmla="*/ 1645134 w 3210409"/>
              <a:gd name="connsiteY109" fmla="*/ 1343025 h 1733622"/>
              <a:gd name="connsiteX110" fmla="*/ 1622909 w 3210409"/>
              <a:gd name="connsiteY110" fmla="*/ 1314450 h 1733622"/>
              <a:gd name="connsiteX111" fmla="*/ 1598304 w 3210409"/>
              <a:gd name="connsiteY111" fmla="*/ 1294606 h 1733622"/>
              <a:gd name="connsiteX112" fmla="*/ 1578459 w 3210409"/>
              <a:gd name="connsiteY112" fmla="*/ 1295400 h 1733622"/>
              <a:gd name="connsiteX113" fmla="*/ 1562584 w 3210409"/>
              <a:gd name="connsiteY113" fmla="*/ 1301750 h 1733622"/>
              <a:gd name="connsiteX114" fmla="*/ 1578459 w 3210409"/>
              <a:gd name="connsiteY114" fmla="*/ 1330325 h 1733622"/>
              <a:gd name="connsiteX115" fmla="*/ 1553059 w 3210409"/>
              <a:gd name="connsiteY115" fmla="*/ 1333500 h 1733622"/>
              <a:gd name="connsiteX116" fmla="*/ 1486384 w 3210409"/>
              <a:gd name="connsiteY116" fmla="*/ 1352550 h 1733622"/>
              <a:gd name="connsiteX117" fmla="*/ 1435584 w 3210409"/>
              <a:gd name="connsiteY117" fmla="*/ 1355725 h 1733622"/>
              <a:gd name="connsiteX118" fmla="*/ 1410184 w 3210409"/>
              <a:gd name="connsiteY118" fmla="*/ 1393825 h 1733622"/>
              <a:gd name="connsiteX119" fmla="*/ 1386373 w 3210409"/>
              <a:gd name="connsiteY119" fmla="*/ 1392238 h 1733622"/>
              <a:gd name="connsiteX120" fmla="*/ 1372084 w 3210409"/>
              <a:gd name="connsiteY120" fmla="*/ 1406525 h 1733622"/>
              <a:gd name="connsiteX121" fmla="*/ 1359384 w 3210409"/>
              <a:gd name="connsiteY121" fmla="*/ 1387475 h 1733622"/>
              <a:gd name="connsiteX122" fmla="*/ 1319698 w 3210409"/>
              <a:gd name="connsiteY122" fmla="*/ 1404144 h 1733622"/>
              <a:gd name="connsiteX123" fmla="*/ 1254609 w 3210409"/>
              <a:gd name="connsiteY123" fmla="*/ 1419225 h 1733622"/>
              <a:gd name="connsiteX124" fmla="*/ 1200635 w 3210409"/>
              <a:gd name="connsiteY124" fmla="*/ 1425575 h 1733622"/>
              <a:gd name="connsiteX125" fmla="*/ 1165709 w 3210409"/>
              <a:gd name="connsiteY125" fmla="*/ 1450975 h 1733622"/>
              <a:gd name="connsiteX126" fmla="*/ 1153009 w 3210409"/>
              <a:gd name="connsiteY126" fmla="*/ 1492250 h 1733622"/>
              <a:gd name="connsiteX127" fmla="*/ 1127609 w 3210409"/>
              <a:gd name="connsiteY127" fmla="*/ 1460500 h 1733622"/>
              <a:gd name="connsiteX128" fmla="*/ 1114909 w 3210409"/>
              <a:gd name="connsiteY128" fmla="*/ 1438275 h 1733622"/>
              <a:gd name="connsiteX129" fmla="*/ 1102209 w 3210409"/>
              <a:gd name="connsiteY129" fmla="*/ 1425575 h 1733622"/>
              <a:gd name="connsiteX130" fmla="*/ 1076809 w 3210409"/>
              <a:gd name="connsiteY130" fmla="*/ 1428750 h 1733622"/>
              <a:gd name="connsiteX131" fmla="*/ 1054584 w 3210409"/>
              <a:gd name="connsiteY131" fmla="*/ 1428750 h 1733622"/>
              <a:gd name="connsiteX132" fmla="*/ 1032359 w 3210409"/>
              <a:gd name="connsiteY132" fmla="*/ 1400175 h 1733622"/>
              <a:gd name="connsiteX133" fmla="*/ 1003784 w 3210409"/>
              <a:gd name="connsiteY133" fmla="*/ 1401763 h 1733622"/>
              <a:gd name="connsiteX134" fmla="*/ 990290 w 3210409"/>
              <a:gd name="connsiteY134" fmla="*/ 1417638 h 1733622"/>
              <a:gd name="connsiteX135" fmla="*/ 965684 w 3210409"/>
              <a:gd name="connsiteY135" fmla="*/ 1422400 h 1733622"/>
              <a:gd name="connsiteX136" fmla="*/ 959334 w 3210409"/>
              <a:gd name="connsiteY136" fmla="*/ 1457325 h 1733622"/>
              <a:gd name="connsiteX137" fmla="*/ 933934 w 3210409"/>
              <a:gd name="connsiteY137" fmla="*/ 1476375 h 1733622"/>
              <a:gd name="connsiteX138" fmla="*/ 908534 w 3210409"/>
              <a:gd name="connsiteY138" fmla="*/ 1485900 h 1733622"/>
              <a:gd name="connsiteX139" fmla="*/ 895834 w 3210409"/>
              <a:gd name="connsiteY139" fmla="*/ 1498600 h 1733622"/>
              <a:gd name="connsiteX140" fmla="*/ 883134 w 3210409"/>
              <a:gd name="connsiteY140" fmla="*/ 1485900 h 1733622"/>
              <a:gd name="connsiteX141" fmla="*/ 879959 w 3210409"/>
              <a:gd name="connsiteY141" fmla="*/ 1466850 h 1733622"/>
              <a:gd name="connsiteX142" fmla="*/ 851384 w 3210409"/>
              <a:gd name="connsiteY142" fmla="*/ 1466850 h 1733622"/>
              <a:gd name="connsiteX143" fmla="*/ 848209 w 3210409"/>
              <a:gd name="connsiteY143" fmla="*/ 1438275 h 1733622"/>
              <a:gd name="connsiteX144" fmla="*/ 822809 w 3210409"/>
              <a:gd name="connsiteY144" fmla="*/ 1416050 h 1733622"/>
              <a:gd name="connsiteX145" fmla="*/ 797409 w 3210409"/>
              <a:gd name="connsiteY145" fmla="*/ 1371600 h 1733622"/>
              <a:gd name="connsiteX146" fmla="*/ 787884 w 3210409"/>
              <a:gd name="connsiteY146" fmla="*/ 1349375 h 1733622"/>
              <a:gd name="connsiteX147" fmla="*/ 764866 w 3210409"/>
              <a:gd name="connsiteY147" fmla="*/ 1346994 h 1733622"/>
              <a:gd name="connsiteX148" fmla="*/ 749784 w 3210409"/>
              <a:gd name="connsiteY148" fmla="*/ 1358900 h 1733622"/>
              <a:gd name="connsiteX149" fmla="*/ 717241 w 3210409"/>
              <a:gd name="connsiteY149" fmla="*/ 1377950 h 1733622"/>
              <a:gd name="connsiteX150" fmla="*/ 708509 w 3210409"/>
              <a:gd name="connsiteY150" fmla="*/ 1397000 h 1733622"/>
              <a:gd name="connsiteX151" fmla="*/ 676759 w 3210409"/>
              <a:gd name="connsiteY151" fmla="*/ 1403350 h 1733622"/>
              <a:gd name="connsiteX152" fmla="*/ 641041 w 3210409"/>
              <a:gd name="connsiteY152" fmla="*/ 1401763 h 1733622"/>
              <a:gd name="connsiteX153" fmla="*/ 625959 w 3210409"/>
              <a:gd name="connsiteY153" fmla="*/ 1412875 h 1733622"/>
              <a:gd name="connsiteX154" fmla="*/ 645009 w 3210409"/>
              <a:gd name="connsiteY154" fmla="*/ 1425575 h 1733622"/>
              <a:gd name="connsiteX155" fmla="*/ 670409 w 3210409"/>
              <a:gd name="connsiteY155" fmla="*/ 1441450 h 1733622"/>
              <a:gd name="connsiteX156" fmla="*/ 640247 w 3210409"/>
              <a:gd name="connsiteY156" fmla="*/ 1443831 h 1733622"/>
              <a:gd name="connsiteX157" fmla="*/ 616434 w 3210409"/>
              <a:gd name="connsiteY157" fmla="*/ 1438275 h 1733622"/>
              <a:gd name="connsiteX158" fmla="*/ 591034 w 3210409"/>
              <a:gd name="connsiteY158" fmla="*/ 1431925 h 1733622"/>
              <a:gd name="connsiteX159" fmla="*/ 559284 w 3210409"/>
              <a:gd name="connsiteY159" fmla="*/ 1435100 h 1733622"/>
              <a:gd name="connsiteX160" fmla="*/ 556109 w 3210409"/>
              <a:gd name="connsiteY160" fmla="*/ 1419225 h 1733622"/>
              <a:gd name="connsiteX161" fmla="*/ 514834 w 3210409"/>
              <a:gd name="connsiteY161" fmla="*/ 1422400 h 1733622"/>
              <a:gd name="connsiteX162" fmla="*/ 483084 w 3210409"/>
              <a:gd name="connsiteY162" fmla="*/ 1431925 h 1733622"/>
              <a:gd name="connsiteX163" fmla="*/ 457684 w 3210409"/>
              <a:gd name="connsiteY163" fmla="*/ 1431925 h 1733622"/>
              <a:gd name="connsiteX164" fmla="*/ 425934 w 3210409"/>
              <a:gd name="connsiteY164" fmla="*/ 1431925 h 1733622"/>
              <a:gd name="connsiteX165" fmla="*/ 381484 w 3210409"/>
              <a:gd name="connsiteY165" fmla="*/ 1419225 h 1733622"/>
              <a:gd name="connsiteX166" fmla="*/ 343384 w 3210409"/>
              <a:gd name="connsiteY166" fmla="*/ 1428750 h 1733622"/>
              <a:gd name="connsiteX167" fmla="*/ 295759 w 3210409"/>
              <a:gd name="connsiteY167" fmla="*/ 1450975 h 1733622"/>
              <a:gd name="connsiteX168" fmla="*/ 237815 w 3210409"/>
              <a:gd name="connsiteY168" fmla="*/ 1464469 h 1733622"/>
              <a:gd name="connsiteX169" fmla="*/ 203684 w 3210409"/>
              <a:gd name="connsiteY169" fmla="*/ 1489075 h 1733622"/>
              <a:gd name="connsiteX170" fmla="*/ 186223 w 3210409"/>
              <a:gd name="connsiteY170" fmla="*/ 1501775 h 1733622"/>
              <a:gd name="connsiteX171" fmla="*/ 162409 w 3210409"/>
              <a:gd name="connsiteY171" fmla="*/ 1515269 h 1733622"/>
              <a:gd name="connsiteX172" fmla="*/ 162409 w 3210409"/>
              <a:gd name="connsiteY172" fmla="*/ 1581150 h 1733622"/>
              <a:gd name="connsiteX173" fmla="*/ 127484 w 3210409"/>
              <a:gd name="connsiteY173" fmla="*/ 1562100 h 1733622"/>
              <a:gd name="connsiteX174" fmla="*/ 86209 w 3210409"/>
              <a:gd name="connsiteY174" fmla="*/ 1552575 h 1733622"/>
              <a:gd name="connsiteX175" fmla="*/ 83034 w 3210409"/>
              <a:gd name="connsiteY175" fmla="*/ 1530350 h 1733622"/>
              <a:gd name="connsiteX176" fmla="*/ 73509 w 3210409"/>
              <a:gd name="connsiteY176" fmla="*/ 1473200 h 1733622"/>
              <a:gd name="connsiteX177" fmla="*/ 57634 w 3210409"/>
              <a:gd name="connsiteY177" fmla="*/ 1463675 h 1733622"/>
              <a:gd name="connsiteX178" fmla="*/ 57634 w 3210409"/>
              <a:gd name="connsiteY178" fmla="*/ 1438275 h 1733622"/>
              <a:gd name="connsiteX179" fmla="*/ 57635 w 3210409"/>
              <a:gd name="connsiteY179" fmla="*/ 1416050 h 1733622"/>
              <a:gd name="connsiteX180" fmla="*/ 76684 w 3210409"/>
              <a:gd name="connsiteY180" fmla="*/ 1397000 h 1733622"/>
              <a:gd name="connsiteX181" fmla="*/ 86209 w 3210409"/>
              <a:gd name="connsiteY181" fmla="*/ 1362075 h 1733622"/>
              <a:gd name="connsiteX182" fmla="*/ 63190 w 3210409"/>
              <a:gd name="connsiteY182" fmla="*/ 1342232 h 1733622"/>
              <a:gd name="connsiteX183" fmla="*/ 22709 w 3210409"/>
              <a:gd name="connsiteY183" fmla="*/ 1319212 h 1733622"/>
              <a:gd name="connsiteX184" fmla="*/ 19534 w 3210409"/>
              <a:gd name="connsiteY184" fmla="*/ 1263650 h 1733622"/>
              <a:gd name="connsiteX185" fmla="*/ 13184 w 3210409"/>
              <a:gd name="connsiteY185" fmla="*/ 1235075 h 1733622"/>
              <a:gd name="connsiteX186" fmla="*/ 484 w 3210409"/>
              <a:gd name="connsiteY186" fmla="*/ 1200150 h 1733622"/>
              <a:gd name="connsiteX187" fmla="*/ 3659 w 3210409"/>
              <a:gd name="connsiteY187" fmla="*/ 1171575 h 1733622"/>
              <a:gd name="connsiteX188" fmla="*/ 13184 w 3210409"/>
              <a:gd name="connsiteY188" fmla="*/ 1155700 h 1733622"/>
              <a:gd name="connsiteX189" fmla="*/ 13184 w 3210409"/>
              <a:gd name="connsiteY189" fmla="*/ 1130300 h 1733622"/>
              <a:gd name="connsiteX190" fmla="*/ 25091 w 3210409"/>
              <a:gd name="connsiteY190" fmla="*/ 1089819 h 1733622"/>
              <a:gd name="connsiteX191" fmla="*/ 25884 w 3210409"/>
              <a:gd name="connsiteY191" fmla="*/ 1057275 h 1733622"/>
              <a:gd name="connsiteX192" fmla="*/ 16359 w 3210409"/>
              <a:gd name="connsiteY192" fmla="*/ 1028700 h 1733622"/>
              <a:gd name="connsiteX193" fmla="*/ 35409 w 3210409"/>
              <a:gd name="connsiteY193" fmla="*/ 1016000 h 1733622"/>
              <a:gd name="connsiteX194" fmla="*/ 52871 w 3210409"/>
              <a:gd name="connsiteY194" fmla="*/ 977900 h 1733622"/>
              <a:gd name="connsiteX195" fmla="*/ 74304 w 3210409"/>
              <a:gd name="connsiteY195" fmla="*/ 949325 h 1733622"/>
              <a:gd name="connsiteX196" fmla="*/ 73509 w 3210409"/>
              <a:gd name="connsiteY196" fmla="*/ 939006 h 1733622"/>
              <a:gd name="connsiteX197" fmla="*/ 102084 w 3210409"/>
              <a:gd name="connsiteY197" fmla="*/ 920750 h 1733622"/>
              <a:gd name="connsiteX198" fmla="*/ 99703 w 3210409"/>
              <a:gd name="connsiteY198" fmla="*/ 881062 h 1733622"/>
              <a:gd name="connsiteX199" fmla="*/ 95734 w 3210409"/>
              <a:gd name="connsiteY199" fmla="*/ 796925 h 1733622"/>
              <a:gd name="connsiteX200" fmla="*/ 114784 w 3210409"/>
              <a:gd name="connsiteY200" fmla="*/ 758825 h 1733622"/>
              <a:gd name="connsiteX201" fmla="*/ 137009 w 3210409"/>
              <a:gd name="connsiteY201" fmla="*/ 749300 h 1733622"/>
              <a:gd name="connsiteX202" fmla="*/ 159234 w 3210409"/>
              <a:gd name="connsiteY202" fmla="*/ 752475 h 1733622"/>
              <a:gd name="connsiteX203" fmla="*/ 184634 w 3210409"/>
              <a:gd name="connsiteY203" fmla="*/ 765175 h 1733622"/>
              <a:gd name="connsiteX204" fmla="*/ 203684 w 3210409"/>
              <a:gd name="connsiteY204" fmla="*/ 774700 h 1733622"/>
              <a:gd name="connsiteX205" fmla="*/ 244959 w 3210409"/>
              <a:gd name="connsiteY205" fmla="*/ 774700 h 1733622"/>
              <a:gd name="connsiteX206" fmla="*/ 273534 w 3210409"/>
              <a:gd name="connsiteY206" fmla="*/ 771525 h 1733622"/>
              <a:gd name="connsiteX207" fmla="*/ 273534 w 3210409"/>
              <a:gd name="connsiteY207" fmla="*/ 749300 h 1733622"/>
              <a:gd name="connsiteX208" fmla="*/ 260834 w 3210409"/>
              <a:gd name="connsiteY208" fmla="*/ 736600 h 1733622"/>
              <a:gd name="connsiteX209" fmla="*/ 279884 w 3210409"/>
              <a:gd name="connsiteY209" fmla="*/ 717550 h 1733622"/>
              <a:gd name="connsiteX210" fmla="*/ 314809 w 3210409"/>
              <a:gd name="connsiteY210" fmla="*/ 704850 h 1733622"/>
              <a:gd name="connsiteX211" fmla="*/ 327509 w 3210409"/>
              <a:gd name="connsiteY211" fmla="*/ 695325 h 1733622"/>
              <a:gd name="connsiteX212" fmla="*/ 340209 w 3210409"/>
              <a:gd name="connsiteY212" fmla="*/ 676275 h 1733622"/>
              <a:gd name="connsiteX213" fmla="*/ 343384 w 3210409"/>
              <a:gd name="connsiteY213" fmla="*/ 631825 h 1733622"/>
              <a:gd name="connsiteX214" fmla="*/ 333859 w 3210409"/>
              <a:gd name="connsiteY214" fmla="*/ 619125 h 1733622"/>
              <a:gd name="connsiteX215" fmla="*/ 311634 w 3210409"/>
              <a:gd name="connsiteY215" fmla="*/ 600075 h 1733622"/>
              <a:gd name="connsiteX216" fmla="*/ 308459 w 3210409"/>
              <a:gd name="connsiteY216" fmla="*/ 571500 h 1733622"/>
              <a:gd name="connsiteX217" fmla="*/ 327509 w 3210409"/>
              <a:gd name="connsiteY217" fmla="*/ 549275 h 1733622"/>
              <a:gd name="connsiteX218" fmla="*/ 359259 w 3210409"/>
              <a:gd name="connsiteY218" fmla="*/ 549275 h 1733622"/>
              <a:gd name="connsiteX219" fmla="*/ 365609 w 3210409"/>
              <a:gd name="connsiteY219" fmla="*/ 498475 h 1733622"/>
              <a:gd name="connsiteX220" fmla="*/ 384659 w 3210409"/>
              <a:gd name="connsiteY220" fmla="*/ 466725 h 1733622"/>
              <a:gd name="connsiteX221" fmla="*/ 394184 w 3210409"/>
              <a:gd name="connsiteY221" fmla="*/ 438150 h 1733622"/>
              <a:gd name="connsiteX222" fmla="*/ 413234 w 3210409"/>
              <a:gd name="connsiteY222" fmla="*/ 425450 h 1733622"/>
              <a:gd name="connsiteX223" fmla="*/ 403709 w 3210409"/>
              <a:gd name="connsiteY223" fmla="*/ 400050 h 1733622"/>
              <a:gd name="connsiteX224" fmla="*/ 384659 w 3210409"/>
              <a:gd name="connsiteY224" fmla="*/ 387350 h 1733622"/>
              <a:gd name="connsiteX225" fmla="*/ 410059 w 3210409"/>
              <a:gd name="connsiteY225" fmla="*/ 371475 h 1733622"/>
              <a:gd name="connsiteX226" fmla="*/ 410059 w 3210409"/>
              <a:gd name="connsiteY226" fmla="*/ 342900 h 1733622"/>
              <a:gd name="connsiteX0" fmla="*/ 2934184 w 3210409"/>
              <a:gd name="connsiteY0" fmla="*/ 0 h 1733622"/>
              <a:gd name="connsiteX1" fmla="*/ 2975459 w 3210409"/>
              <a:gd name="connsiteY1" fmla="*/ 33337 h 1733622"/>
              <a:gd name="connsiteX2" fmla="*/ 3016734 w 3210409"/>
              <a:gd name="connsiteY2" fmla="*/ 107950 h 1733622"/>
              <a:gd name="connsiteX3" fmla="*/ 3087378 w 3210409"/>
              <a:gd name="connsiteY3" fmla="*/ 118269 h 1733622"/>
              <a:gd name="connsiteX4" fmla="*/ 3134209 w 3210409"/>
              <a:gd name="connsiteY4" fmla="*/ 152400 h 1733622"/>
              <a:gd name="connsiteX5" fmla="*/ 3178659 w 3210409"/>
              <a:gd name="connsiteY5" fmla="*/ 184150 h 1733622"/>
              <a:gd name="connsiteX6" fmla="*/ 3200884 w 3210409"/>
              <a:gd name="connsiteY6" fmla="*/ 215900 h 1733622"/>
              <a:gd name="connsiteX7" fmla="*/ 3194534 w 3210409"/>
              <a:gd name="connsiteY7" fmla="*/ 251619 h 1733622"/>
              <a:gd name="connsiteX8" fmla="*/ 3210409 w 3210409"/>
              <a:gd name="connsiteY8" fmla="*/ 301625 h 1733622"/>
              <a:gd name="connsiteX9" fmla="*/ 3194534 w 3210409"/>
              <a:gd name="connsiteY9" fmla="*/ 333375 h 1733622"/>
              <a:gd name="connsiteX10" fmla="*/ 3191359 w 3210409"/>
              <a:gd name="connsiteY10" fmla="*/ 374650 h 1733622"/>
              <a:gd name="connsiteX11" fmla="*/ 3207234 w 3210409"/>
              <a:gd name="connsiteY11" fmla="*/ 396875 h 1733622"/>
              <a:gd name="connsiteX12" fmla="*/ 3185803 w 3210409"/>
              <a:gd name="connsiteY12" fmla="*/ 440531 h 1733622"/>
              <a:gd name="connsiteX13" fmla="*/ 3178659 w 3210409"/>
              <a:gd name="connsiteY13" fmla="*/ 460375 h 1733622"/>
              <a:gd name="connsiteX14" fmla="*/ 3191359 w 3210409"/>
              <a:gd name="connsiteY14" fmla="*/ 527050 h 1733622"/>
              <a:gd name="connsiteX15" fmla="*/ 3184215 w 3210409"/>
              <a:gd name="connsiteY15" fmla="*/ 554831 h 1733622"/>
              <a:gd name="connsiteX16" fmla="*/ 3157228 w 3210409"/>
              <a:gd name="connsiteY16" fmla="*/ 578644 h 1733622"/>
              <a:gd name="connsiteX17" fmla="*/ 3123891 w 3210409"/>
              <a:gd name="connsiteY17" fmla="*/ 596107 h 1733622"/>
              <a:gd name="connsiteX18" fmla="*/ 3083409 w 3210409"/>
              <a:gd name="connsiteY18" fmla="*/ 609600 h 1733622"/>
              <a:gd name="connsiteX19" fmla="*/ 3064359 w 3210409"/>
              <a:gd name="connsiteY19" fmla="*/ 638175 h 1733622"/>
              <a:gd name="connsiteX20" fmla="*/ 3023084 w 3210409"/>
              <a:gd name="connsiteY20" fmla="*/ 676275 h 1733622"/>
              <a:gd name="connsiteX21" fmla="*/ 2994509 w 3210409"/>
              <a:gd name="connsiteY21" fmla="*/ 682625 h 1733622"/>
              <a:gd name="connsiteX22" fmla="*/ 2937359 w 3210409"/>
              <a:gd name="connsiteY22" fmla="*/ 673100 h 1733622"/>
              <a:gd name="connsiteX23" fmla="*/ 2896085 w 3210409"/>
              <a:gd name="connsiteY23" fmla="*/ 680244 h 1733622"/>
              <a:gd name="connsiteX24" fmla="*/ 2877034 w 3210409"/>
              <a:gd name="connsiteY24" fmla="*/ 701675 h 1733622"/>
              <a:gd name="connsiteX25" fmla="*/ 2823059 w 3210409"/>
              <a:gd name="connsiteY25" fmla="*/ 730250 h 1733622"/>
              <a:gd name="connsiteX26" fmla="*/ 2788134 w 3210409"/>
              <a:gd name="connsiteY26" fmla="*/ 746125 h 1733622"/>
              <a:gd name="connsiteX27" fmla="*/ 2756384 w 3210409"/>
              <a:gd name="connsiteY27" fmla="*/ 727075 h 1733622"/>
              <a:gd name="connsiteX28" fmla="*/ 2737334 w 3210409"/>
              <a:gd name="connsiteY28" fmla="*/ 749300 h 1733622"/>
              <a:gd name="connsiteX29" fmla="*/ 2708759 w 3210409"/>
              <a:gd name="connsiteY29" fmla="*/ 774700 h 1733622"/>
              <a:gd name="connsiteX30" fmla="*/ 2680184 w 3210409"/>
              <a:gd name="connsiteY30" fmla="*/ 758825 h 1733622"/>
              <a:gd name="connsiteX31" fmla="*/ 2661134 w 3210409"/>
              <a:gd name="connsiteY31" fmla="*/ 787400 h 1733622"/>
              <a:gd name="connsiteX32" fmla="*/ 2629384 w 3210409"/>
              <a:gd name="connsiteY32" fmla="*/ 784225 h 1733622"/>
              <a:gd name="connsiteX33" fmla="*/ 2629384 w 3210409"/>
              <a:gd name="connsiteY33" fmla="*/ 771525 h 1733622"/>
              <a:gd name="connsiteX34" fmla="*/ 2600809 w 3210409"/>
              <a:gd name="connsiteY34" fmla="*/ 771525 h 1733622"/>
              <a:gd name="connsiteX35" fmla="*/ 2581759 w 3210409"/>
              <a:gd name="connsiteY35" fmla="*/ 762000 h 1733622"/>
              <a:gd name="connsiteX36" fmla="*/ 2559534 w 3210409"/>
              <a:gd name="connsiteY36" fmla="*/ 768350 h 1733622"/>
              <a:gd name="connsiteX37" fmla="*/ 2492859 w 3210409"/>
              <a:gd name="connsiteY37" fmla="*/ 803275 h 1733622"/>
              <a:gd name="connsiteX38" fmla="*/ 2472223 w 3210409"/>
              <a:gd name="connsiteY38" fmla="*/ 813594 h 1733622"/>
              <a:gd name="connsiteX39" fmla="*/ 2470634 w 3210409"/>
              <a:gd name="connsiteY39" fmla="*/ 841375 h 1733622"/>
              <a:gd name="connsiteX40" fmla="*/ 2432534 w 3210409"/>
              <a:gd name="connsiteY40" fmla="*/ 863600 h 1733622"/>
              <a:gd name="connsiteX41" fmla="*/ 2413484 w 3210409"/>
              <a:gd name="connsiteY41" fmla="*/ 879475 h 1733622"/>
              <a:gd name="connsiteX42" fmla="*/ 2410309 w 3210409"/>
              <a:gd name="connsiteY42" fmla="*/ 904875 h 1733622"/>
              <a:gd name="connsiteX43" fmla="*/ 2365859 w 3210409"/>
              <a:gd name="connsiteY43" fmla="*/ 908050 h 1733622"/>
              <a:gd name="connsiteX44" fmla="*/ 2362684 w 3210409"/>
              <a:gd name="connsiteY44" fmla="*/ 946150 h 1733622"/>
              <a:gd name="connsiteX45" fmla="*/ 2349984 w 3210409"/>
              <a:gd name="connsiteY45" fmla="*/ 971550 h 1733622"/>
              <a:gd name="connsiteX46" fmla="*/ 2330934 w 3210409"/>
              <a:gd name="connsiteY46" fmla="*/ 981075 h 1733622"/>
              <a:gd name="connsiteX47" fmla="*/ 2296009 w 3210409"/>
              <a:gd name="connsiteY47" fmla="*/ 981075 h 1733622"/>
              <a:gd name="connsiteX48" fmla="*/ 2286484 w 3210409"/>
              <a:gd name="connsiteY48" fmla="*/ 1012825 h 1733622"/>
              <a:gd name="connsiteX49" fmla="*/ 2267434 w 3210409"/>
              <a:gd name="connsiteY49" fmla="*/ 1031875 h 1733622"/>
              <a:gd name="connsiteX50" fmla="*/ 2238859 w 3210409"/>
              <a:gd name="connsiteY50" fmla="*/ 1050925 h 1733622"/>
              <a:gd name="connsiteX51" fmla="*/ 2238859 w 3210409"/>
              <a:gd name="connsiteY51" fmla="*/ 1069975 h 1733622"/>
              <a:gd name="connsiteX52" fmla="*/ 2287278 w 3210409"/>
              <a:gd name="connsiteY52" fmla="*/ 1117600 h 1733622"/>
              <a:gd name="connsiteX53" fmla="*/ 2305534 w 3210409"/>
              <a:gd name="connsiteY53" fmla="*/ 1165225 h 1733622"/>
              <a:gd name="connsiteX54" fmla="*/ 2311884 w 3210409"/>
              <a:gd name="connsiteY54" fmla="*/ 1187450 h 1733622"/>
              <a:gd name="connsiteX55" fmla="*/ 2302359 w 3210409"/>
              <a:gd name="connsiteY55" fmla="*/ 1193800 h 1733622"/>
              <a:gd name="connsiteX56" fmla="*/ 2334109 w 3210409"/>
              <a:gd name="connsiteY56" fmla="*/ 1209675 h 1733622"/>
              <a:gd name="connsiteX57" fmla="*/ 2355540 w 3210409"/>
              <a:gd name="connsiteY57" fmla="*/ 1285875 h 1733622"/>
              <a:gd name="connsiteX58" fmla="*/ 2362685 w 3210409"/>
              <a:gd name="connsiteY58" fmla="*/ 1323181 h 1733622"/>
              <a:gd name="connsiteX59" fmla="*/ 2359509 w 3210409"/>
              <a:gd name="connsiteY59" fmla="*/ 1350168 h 1733622"/>
              <a:gd name="connsiteX60" fmla="*/ 2388084 w 3210409"/>
              <a:gd name="connsiteY60" fmla="*/ 1364457 h 1733622"/>
              <a:gd name="connsiteX61" fmla="*/ 2423009 w 3210409"/>
              <a:gd name="connsiteY61" fmla="*/ 1406525 h 1733622"/>
              <a:gd name="connsiteX62" fmla="*/ 2436503 w 3210409"/>
              <a:gd name="connsiteY62" fmla="*/ 1435100 h 1733622"/>
              <a:gd name="connsiteX63" fmla="*/ 2492859 w 3210409"/>
              <a:gd name="connsiteY63" fmla="*/ 1473200 h 1733622"/>
              <a:gd name="connsiteX64" fmla="*/ 2508734 w 3210409"/>
              <a:gd name="connsiteY64" fmla="*/ 1506537 h 1733622"/>
              <a:gd name="connsiteX65" fmla="*/ 2496034 w 3210409"/>
              <a:gd name="connsiteY65" fmla="*/ 1562100 h 1733622"/>
              <a:gd name="connsiteX66" fmla="*/ 2522229 w 3210409"/>
              <a:gd name="connsiteY66" fmla="*/ 1566069 h 1733622"/>
              <a:gd name="connsiteX67" fmla="*/ 2542865 w 3210409"/>
              <a:gd name="connsiteY67" fmla="*/ 1601787 h 1733622"/>
              <a:gd name="connsiteX68" fmla="*/ 2550804 w 3210409"/>
              <a:gd name="connsiteY68" fmla="*/ 1680369 h 1733622"/>
              <a:gd name="connsiteX69" fmla="*/ 2488096 w 3210409"/>
              <a:gd name="connsiteY69" fmla="*/ 1715294 h 1733622"/>
              <a:gd name="connsiteX70" fmla="*/ 2467460 w 3210409"/>
              <a:gd name="connsiteY70" fmla="*/ 1723232 h 1733622"/>
              <a:gd name="connsiteX71" fmla="*/ 2457934 w 3210409"/>
              <a:gd name="connsiteY71" fmla="*/ 1733550 h 1733622"/>
              <a:gd name="connsiteX72" fmla="*/ 2378559 w 3210409"/>
              <a:gd name="connsiteY72" fmla="*/ 1717675 h 1733622"/>
              <a:gd name="connsiteX73" fmla="*/ 2318234 w 3210409"/>
              <a:gd name="connsiteY73" fmla="*/ 1711325 h 1733622"/>
              <a:gd name="connsiteX74" fmla="*/ 2305534 w 3210409"/>
              <a:gd name="connsiteY74" fmla="*/ 1730375 h 1733622"/>
              <a:gd name="connsiteX75" fmla="*/ 2286485 w 3210409"/>
              <a:gd name="connsiteY75" fmla="*/ 1711326 h 1733622"/>
              <a:gd name="connsiteX76" fmla="*/ 2264259 w 3210409"/>
              <a:gd name="connsiteY76" fmla="*/ 1708150 h 1733622"/>
              <a:gd name="connsiteX77" fmla="*/ 2226159 w 3210409"/>
              <a:gd name="connsiteY77" fmla="*/ 1685925 h 1733622"/>
              <a:gd name="connsiteX78" fmla="*/ 2231716 w 3210409"/>
              <a:gd name="connsiteY78" fmla="*/ 1668463 h 1733622"/>
              <a:gd name="connsiteX79" fmla="*/ 2207109 w 3210409"/>
              <a:gd name="connsiteY79" fmla="*/ 1657350 h 1733622"/>
              <a:gd name="connsiteX80" fmla="*/ 2188059 w 3210409"/>
              <a:gd name="connsiteY80" fmla="*/ 1647825 h 1733622"/>
              <a:gd name="connsiteX81" fmla="*/ 2194409 w 3210409"/>
              <a:gd name="connsiteY81" fmla="*/ 1631950 h 1733622"/>
              <a:gd name="connsiteX82" fmla="*/ 2213459 w 3210409"/>
              <a:gd name="connsiteY82" fmla="*/ 1616075 h 1733622"/>
              <a:gd name="connsiteX83" fmla="*/ 2194409 w 3210409"/>
              <a:gd name="connsiteY83" fmla="*/ 1606550 h 1733622"/>
              <a:gd name="connsiteX84" fmla="*/ 2200759 w 3210409"/>
              <a:gd name="connsiteY84" fmla="*/ 1593850 h 1733622"/>
              <a:gd name="connsiteX85" fmla="*/ 2169009 w 3210409"/>
              <a:gd name="connsiteY85" fmla="*/ 1587500 h 1733622"/>
              <a:gd name="connsiteX86" fmla="*/ 2134084 w 3210409"/>
              <a:gd name="connsiteY86" fmla="*/ 1562100 h 1733622"/>
              <a:gd name="connsiteX87" fmla="*/ 2073759 w 3210409"/>
              <a:gd name="connsiteY87" fmla="*/ 1527175 h 1733622"/>
              <a:gd name="connsiteX88" fmla="*/ 2054709 w 3210409"/>
              <a:gd name="connsiteY88" fmla="*/ 1527175 h 1733622"/>
              <a:gd name="connsiteX89" fmla="*/ 2080903 w 3210409"/>
              <a:gd name="connsiteY89" fmla="*/ 1579563 h 1733622"/>
              <a:gd name="connsiteX90" fmla="*/ 2042009 w 3210409"/>
              <a:gd name="connsiteY90" fmla="*/ 1593850 h 1733622"/>
              <a:gd name="connsiteX91" fmla="*/ 2029309 w 3210409"/>
              <a:gd name="connsiteY91" fmla="*/ 1616075 h 1733622"/>
              <a:gd name="connsiteX92" fmla="*/ 2007084 w 3210409"/>
              <a:gd name="connsiteY92" fmla="*/ 1612900 h 1733622"/>
              <a:gd name="connsiteX93" fmla="*/ 1978509 w 3210409"/>
              <a:gd name="connsiteY93" fmla="*/ 1571625 h 1733622"/>
              <a:gd name="connsiteX94" fmla="*/ 1962634 w 3210409"/>
              <a:gd name="connsiteY94" fmla="*/ 1536700 h 1733622"/>
              <a:gd name="connsiteX95" fmla="*/ 1918184 w 3210409"/>
              <a:gd name="connsiteY95" fmla="*/ 1517650 h 1733622"/>
              <a:gd name="connsiteX96" fmla="*/ 1918184 w 3210409"/>
              <a:gd name="connsiteY96" fmla="*/ 1501775 h 1733622"/>
              <a:gd name="connsiteX97" fmla="*/ 1949141 w 3210409"/>
              <a:gd name="connsiteY97" fmla="*/ 1470025 h 1733622"/>
              <a:gd name="connsiteX98" fmla="*/ 1943584 w 3210409"/>
              <a:gd name="connsiteY98" fmla="*/ 1425575 h 1733622"/>
              <a:gd name="connsiteX99" fmla="*/ 1921359 w 3210409"/>
              <a:gd name="connsiteY99" fmla="*/ 1425575 h 1733622"/>
              <a:gd name="connsiteX100" fmla="*/ 1905484 w 3210409"/>
              <a:gd name="connsiteY100" fmla="*/ 1435100 h 1733622"/>
              <a:gd name="connsiteX101" fmla="*/ 1867384 w 3210409"/>
              <a:gd name="connsiteY101" fmla="*/ 1412875 h 1733622"/>
              <a:gd name="connsiteX102" fmla="*/ 1829284 w 3210409"/>
              <a:gd name="connsiteY102" fmla="*/ 1384300 h 1733622"/>
              <a:gd name="connsiteX103" fmla="*/ 1813409 w 3210409"/>
              <a:gd name="connsiteY103" fmla="*/ 1377950 h 1733622"/>
              <a:gd name="connsiteX104" fmla="*/ 1781659 w 3210409"/>
              <a:gd name="connsiteY104" fmla="*/ 1365250 h 1733622"/>
              <a:gd name="connsiteX105" fmla="*/ 1749115 w 3210409"/>
              <a:gd name="connsiteY105" fmla="*/ 1346994 h 1733622"/>
              <a:gd name="connsiteX106" fmla="*/ 1717366 w 3210409"/>
              <a:gd name="connsiteY106" fmla="*/ 1320800 h 1733622"/>
              <a:gd name="connsiteX107" fmla="*/ 1695934 w 3210409"/>
              <a:gd name="connsiteY107" fmla="*/ 1336675 h 1733622"/>
              <a:gd name="connsiteX108" fmla="*/ 1680059 w 3210409"/>
              <a:gd name="connsiteY108" fmla="*/ 1343025 h 1733622"/>
              <a:gd name="connsiteX109" fmla="*/ 1645134 w 3210409"/>
              <a:gd name="connsiteY109" fmla="*/ 1343025 h 1733622"/>
              <a:gd name="connsiteX110" fmla="*/ 1622909 w 3210409"/>
              <a:gd name="connsiteY110" fmla="*/ 1314450 h 1733622"/>
              <a:gd name="connsiteX111" fmla="*/ 1598304 w 3210409"/>
              <a:gd name="connsiteY111" fmla="*/ 1294606 h 1733622"/>
              <a:gd name="connsiteX112" fmla="*/ 1578459 w 3210409"/>
              <a:gd name="connsiteY112" fmla="*/ 1295400 h 1733622"/>
              <a:gd name="connsiteX113" fmla="*/ 1562584 w 3210409"/>
              <a:gd name="connsiteY113" fmla="*/ 1301750 h 1733622"/>
              <a:gd name="connsiteX114" fmla="*/ 1578459 w 3210409"/>
              <a:gd name="connsiteY114" fmla="*/ 1330325 h 1733622"/>
              <a:gd name="connsiteX115" fmla="*/ 1553059 w 3210409"/>
              <a:gd name="connsiteY115" fmla="*/ 1333500 h 1733622"/>
              <a:gd name="connsiteX116" fmla="*/ 1486384 w 3210409"/>
              <a:gd name="connsiteY116" fmla="*/ 1352550 h 1733622"/>
              <a:gd name="connsiteX117" fmla="*/ 1435584 w 3210409"/>
              <a:gd name="connsiteY117" fmla="*/ 1355725 h 1733622"/>
              <a:gd name="connsiteX118" fmla="*/ 1410184 w 3210409"/>
              <a:gd name="connsiteY118" fmla="*/ 1393825 h 1733622"/>
              <a:gd name="connsiteX119" fmla="*/ 1386373 w 3210409"/>
              <a:gd name="connsiteY119" fmla="*/ 1392238 h 1733622"/>
              <a:gd name="connsiteX120" fmla="*/ 1372084 w 3210409"/>
              <a:gd name="connsiteY120" fmla="*/ 1406525 h 1733622"/>
              <a:gd name="connsiteX121" fmla="*/ 1359384 w 3210409"/>
              <a:gd name="connsiteY121" fmla="*/ 1387475 h 1733622"/>
              <a:gd name="connsiteX122" fmla="*/ 1319698 w 3210409"/>
              <a:gd name="connsiteY122" fmla="*/ 1404144 h 1733622"/>
              <a:gd name="connsiteX123" fmla="*/ 1254609 w 3210409"/>
              <a:gd name="connsiteY123" fmla="*/ 1419225 h 1733622"/>
              <a:gd name="connsiteX124" fmla="*/ 1200635 w 3210409"/>
              <a:gd name="connsiteY124" fmla="*/ 1425575 h 1733622"/>
              <a:gd name="connsiteX125" fmla="*/ 1165709 w 3210409"/>
              <a:gd name="connsiteY125" fmla="*/ 1450975 h 1733622"/>
              <a:gd name="connsiteX126" fmla="*/ 1153009 w 3210409"/>
              <a:gd name="connsiteY126" fmla="*/ 1492250 h 1733622"/>
              <a:gd name="connsiteX127" fmla="*/ 1127609 w 3210409"/>
              <a:gd name="connsiteY127" fmla="*/ 1460500 h 1733622"/>
              <a:gd name="connsiteX128" fmla="*/ 1114909 w 3210409"/>
              <a:gd name="connsiteY128" fmla="*/ 1438275 h 1733622"/>
              <a:gd name="connsiteX129" fmla="*/ 1102209 w 3210409"/>
              <a:gd name="connsiteY129" fmla="*/ 1425575 h 1733622"/>
              <a:gd name="connsiteX130" fmla="*/ 1076809 w 3210409"/>
              <a:gd name="connsiteY130" fmla="*/ 1428750 h 1733622"/>
              <a:gd name="connsiteX131" fmla="*/ 1054584 w 3210409"/>
              <a:gd name="connsiteY131" fmla="*/ 1428750 h 1733622"/>
              <a:gd name="connsiteX132" fmla="*/ 1032359 w 3210409"/>
              <a:gd name="connsiteY132" fmla="*/ 1400175 h 1733622"/>
              <a:gd name="connsiteX133" fmla="*/ 1003784 w 3210409"/>
              <a:gd name="connsiteY133" fmla="*/ 1401763 h 1733622"/>
              <a:gd name="connsiteX134" fmla="*/ 990290 w 3210409"/>
              <a:gd name="connsiteY134" fmla="*/ 1417638 h 1733622"/>
              <a:gd name="connsiteX135" fmla="*/ 965684 w 3210409"/>
              <a:gd name="connsiteY135" fmla="*/ 1422400 h 1733622"/>
              <a:gd name="connsiteX136" fmla="*/ 959334 w 3210409"/>
              <a:gd name="connsiteY136" fmla="*/ 1457325 h 1733622"/>
              <a:gd name="connsiteX137" fmla="*/ 933934 w 3210409"/>
              <a:gd name="connsiteY137" fmla="*/ 1476375 h 1733622"/>
              <a:gd name="connsiteX138" fmla="*/ 908534 w 3210409"/>
              <a:gd name="connsiteY138" fmla="*/ 1485900 h 1733622"/>
              <a:gd name="connsiteX139" fmla="*/ 895834 w 3210409"/>
              <a:gd name="connsiteY139" fmla="*/ 1498600 h 1733622"/>
              <a:gd name="connsiteX140" fmla="*/ 883134 w 3210409"/>
              <a:gd name="connsiteY140" fmla="*/ 1485900 h 1733622"/>
              <a:gd name="connsiteX141" fmla="*/ 879959 w 3210409"/>
              <a:gd name="connsiteY141" fmla="*/ 1466850 h 1733622"/>
              <a:gd name="connsiteX142" fmla="*/ 851384 w 3210409"/>
              <a:gd name="connsiteY142" fmla="*/ 1466850 h 1733622"/>
              <a:gd name="connsiteX143" fmla="*/ 848209 w 3210409"/>
              <a:gd name="connsiteY143" fmla="*/ 1438275 h 1733622"/>
              <a:gd name="connsiteX144" fmla="*/ 822809 w 3210409"/>
              <a:gd name="connsiteY144" fmla="*/ 1416050 h 1733622"/>
              <a:gd name="connsiteX145" fmla="*/ 797409 w 3210409"/>
              <a:gd name="connsiteY145" fmla="*/ 1371600 h 1733622"/>
              <a:gd name="connsiteX146" fmla="*/ 787884 w 3210409"/>
              <a:gd name="connsiteY146" fmla="*/ 1349375 h 1733622"/>
              <a:gd name="connsiteX147" fmla="*/ 764866 w 3210409"/>
              <a:gd name="connsiteY147" fmla="*/ 1346994 h 1733622"/>
              <a:gd name="connsiteX148" fmla="*/ 749784 w 3210409"/>
              <a:gd name="connsiteY148" fmla="*/ 1358900 h 1733622"/>
              <a:gd name="connsiteX149" fmla="*/ 717241 w 3210409"/>
              <a:gd name="connsiteY149" fmla="*/ 1377950 h 1733622"/>
              <a:gd name="connsiteX150" fmla="*/ 708509 w 3210409"/>
              <a:gd name="connsiteY150" fmla="*/ 1397000 h 1733622"/>
              <a:gd name="connsiteX151" fmla="*/ 676759 w 3210409"/>
              <a:gd name="connsiteY151" fmla="*/ 1403350 h 1733622"/>
              <a:gd name="connsiteX152" fmla="*/ 641041 w 3210409"/>
              <a:gd name="connsiteY152" fmla="*/ 1401763 h 1733622"/>
              <a:gd name="connsiteX153" fmla="*/ 625959 w 3210409"/>
              <a:gd name="connsiteY153" fmla="*/ 1412875 h 1733622"/>
              <a:gd name="connsiteX154" fmla="*/ 645009 w 3210409"/>
              <a:gd name="connsiteY154" fmla="*/ 1425575 h 1733622"/>
              <a:gd name="connsiteX155" fmla="*/ 670409 w 3210409"/>
              <a:gd name="connsiteY155" fmla="*/ 1441450 h 1733622"/>
              <a:gd name="connsiteX156" fmla="*/ 640247 w 3210409"/>
              <a:gd name="connsiteY156" fmla="*/ 1443831 h 1733622"/>
              <a:gd name="connsiteX157" fmla="*/ 616434 w 3210409"/>
              <a:gd name="connsiteY157" fmla="*/ 1438275 h 1733622"/>
              <a:gd name="connsiteX158" fmla="*/ 591034 w 3210409"/>
              <a:gd name="connsiteY158" fmla="*/ 1431925 h 1733622"/>
              <a:gd name="connsiteX159" fmla="*/ 559284 w 3210409"/>
              <a:gd name="connsiteY159" fmla="*/ 1435100 h 1733622"/>
              <a:gd name="connsiteX160" fmla="*/ 556109 w 3210409"/>
              <a:gd name="connsiteY160" fmla="*/ 1419225 h 1733622"/>
              <a:gd name="connsiteX161" fmla="*/ 514834 w 3210409"/>
              <a:gd name="connsiteY161" fmla="*/ 1422400 h 1733622"/>
              <a:gd name="connsiteX162" fmla="*/ 483084 w 3210409"/>
              <a:gd name="connsiteY162" fmla="*/ 1431925 h 1733622"/>
              <a:gd name="connsiteX163" fmla="*/ 457684 w 3210409"/>
              <a:gd name="connsiteY163" fmla="*/ 1431925 h 1733622"/>
              <a:gd name="connsiteX164" fmla="*/ 425934 w 3210409"/>
              <a:gd name="connsiteY164" fmla="*/ 1431925 h 1733622"/>
              <a:gd name="connsiteX165" fmla="*/ 381484 w 3210409"/>
              <a:gd name="connsiteY165" fmla="*/ 1419225 h 1733622"/>
              <a:gd name="connsiteX166" fmla="*/ 343384 w 3210409"/>
              <a:gd name="connsiteY166" fmla="*/ 1428750 h 1733622"/>
              <a:gd name="connsiteX167" fmla="*/ 295759 w 3210409"/>
              <a:gd name="connsiteY167" fmla="*/ 1450975 h 1733622"/>
              <a:gd name="connsiteX168" fmla="*/ 237815 w 3210409"/>
              <a:gd name="connsiteY168" fmla="*/ 1464469 h 1733622"/>
              <a:gd name="connsiteX169" fmla="*/ 203684 w 3210409"/>
              <a:gd name="connsiteY169" fmla="*/ 1489075 h 1733622"/>
              <a:gd name="connsiteX170" fmla="*/ 186223 w 3210409"/>
              <a:gd name="connsiteY170" fmla="*/ 1501775 h 1733622"/>
              <a:gd name="connsiteX171" fmla="*/ 162409 w 3210409"/>
              <a:gd name="connsiteY171" fmla="*/ 1515269 h 1733622"/>
              <a:gd name="connsiteX172" fmla="*/ 162409 w 3210409"/>
              <a:gd name="connsiteY172" fmla="*/ 1581150 h 1733622"/>
              <a:gd name="connsiteX173" fmla="*/ 127484 w 3210409"/>
              <a:gd name="connsiteY173" fmla="*/ 1562100 h 1733622"/>
              <a:gd name="connsiteX174" fmla="*/ 86209 w 3210409"/>
              <a:gd name="connsiteY174" fmla="*/ 1552575 h 1733622"/>
              <a:gd name="connsiteX175" fmla="*/ 83034 w 3210409"/>
              <a:gd name="connsiteY175" fmla="*/ 1530350 h 1733622"/>
              <a:gd name="connsiteX176" fmla="*/ 73509 w 3210409"/>
              <a:gd name="connsiteY176" fmla="*/ 1473200 h 1733622"/>
              <a:gd name="connsiteX177" fmla="*/ 57634 w 3210409"/>
              <a:gd name="connsiteY177" fmla="*/ 1463675 h 1733622"/>
              <a:gd name="connsiteX178" fmla="*/ 57634 w 3210409"/>
              <a:gd name="connsiteY178" fmla="*/ 1438275 h 1733622"/>
              <a:gd name="connsiteX179" fmla="*/ 57635 w 3210409"/>
              <a:gd name="connsiteY179" fmla="*/ 1416050 h 1733622"/>
              <a:gd name="connsiteX180" fmla="*/ 76684 w 3210409"/>
              <a:gd name="connsiteY180" fmla="*/ 1397000 h 1733622"/>
              <a:gd name="connsiteX181" fmla="*/ 86209 w 3210409"/>
              <a:gd name="connsiteY181" fmla="*/ 1362075 h 1733622"/>
              <a:gd name="connsiteX182" fmla="*/ 63190 w 3210409"/>
              <a:gd name="connsiteY182" fmla="*/ 1342232 h 1733622"/>
              <a:gd name="connsiteX183" fmla="*/ 22709 w 3210409"/>
              <a:gd name="connsiteY183" fmla="*/ 1319212 h 1733622"/>
              <a:gd name="connsiteX184" fmla="*/ 19534 w 3210409"/>
              <a:gd name="connsiteY184" fmla="*/ 1263650 h 1733622"/>
              <a:gd name="connsiteX185" fmla="*/ 13184 w 3210409"/>
              <a:gd name="connsiteY185" fmla="*/ 1235075 h 1733622"/>
              <a:gd name="connsiteX186" fmla="*/ 484 w 3210409"/>
              <a:gd name="connsiteY186" fmla="*/ 1200150 h 1733622"/>
              <a:gd name="connsiteX187" fmla="*/ 3659 w 3210409"/>
              <a:gd name="connsiteY187" fmla="*/ 1171575 h 1733622"/>
              <a:gd name="connsiteX188" fmla="*/ 13184 w 3210409"/>
              <a:gd name="connsiteY188" fmla="*/ 1155700 h 1733622"/>
              <a:gd name="connsiteX189" fmla="*/ 13184 w 3210409"/>
              <a:gd name="connsiteY189" fmla="*/ 1130300 h 1733622"/>
              <a:gd name="connsiteX190" fmla="*/ 25091 w 3210409"/>
              <a:gd name="connsiteY190" fmla="*/ 1089819 h 1733622"/>
              <a:gd name="connsiteX191" fmla="*/ 25884 w 3210409"/>
              <a:gd name="connsiteY191" fmla="*/ 1057275 h 1733622"/>
              <a:gd name="connsiteX192" fmla="*/ 16359 w 3210409"/>
              <a:gd name="connsiteY192" fmla="*/ 1028700 h 1733622"/>
              <a:gd name="connsiteX193" fmla="*/ 35409 w 3210409"/>
              <a:gd name="connsiteY193" fmla="*/ 1016000 h 1733622"/>
              <a:gd name="connsiteX194" fmla="*/ 52871 w 3210409"/>
              <a:gd name="connsiteY194" fmla="*/ 977900 h 1733622"/>
              <a:gd name="connsiteX195" fmla="*/ 74304 w 3210409"/>
              <a:gd name="connsiteY195" fmla="*/ 949325 h 1733622"/>
              <a:gd name="connsiteX196" fmla="*/ 73509 w 3210409"/>
              <a:gd name="connsiteY196" fmla="*/ 939006 h 1733622"/>
              <a:gd name="connsiteX197" fmla="*/ 102084 w 3210409"/>
              <a:gd name="connsiteY197" fmla="*/ 920750 h 1733622"/>
              <a:gd name="connsiteX198" fmla="*/ 99703 w 3210409"/>
              <a:gd name="connsiteY198" fmla="*/ 881062 h 1733622"/>
              <a:gd name="connsiteX199" fmla="*/ 95734 w 3210409"/>
              <a:gd name="connsiteY199" fmla="*/ 796925 h 1733622"/>
              <a:gd name="connsiteX200" fmla="*/ 90973 w 3210409"/>
              <a:gd name="connsiteY200" fmla="*/ 773113 h 1733622"/>
              <a:gd name="connsiteX201" fmla="*/ 114784 w 3210409"/>
              <a:gd name="connsiteY201" fmla="*/ 758825 h 1733622"/>
              <a:gd name="connsiteX202" fmla="*/ 137009 w 3210409"/>
              <a:gd name="connsiteY202" fmla="*/ 749300 h 1733622"/>
              <a:gd name="connsiteX203" fmla="*/ 159234 w 3210409"/>
              <a:gd name="connsiteY203" fmla="*/ 752475 h 1733622"/>
              <a:gd name="connsiteX204" fmla="*/ 184634 w 3210409"/>
              <a:gd name="connsiteY204" fmla="*/ 765175 h 1733622"/>
              <a:gd name="connsiteX205" fmla="*/ 203684 w 3210409"/>
              <a:gd name="connsiteY205" fmla="*/ 774700 h 1733622"/>
              <a:gd name="connsiteX206" fmla="*/ 244959 w 3210409"/>
              <a:gd name="connsiteY206" fmla="*/ 774700 h 1733622"/>
              <a:gd name="connsiteX207" fmla="*/ 273534 w 3210409"/>
              <a:gd name="connsiteY207" fmla="*/ 771525 h 1733622"/>
              <a:gd name="connsiteX208" fmla="*/ 273534 w 3210409"/>
              <a:gd name="connsiteY208" fmla="*/ 749300 h 1733622"/>
              <a:gd name="connsiteX209" fmla="*/ 260834 w 3210409"/>
              <a:gd name="connsiteY209" fmla="*/ 736600 h 1733622"/>
              <a:gd name="connsiteX210" fmla="*/ 279884 w 3210409"/>
              <a:gd name="connsiteY210" fmla="*/ 717550 h 1733622"/>
              <a:gd name="connsiteX211" fmla="*/ 314809 w 3210409"/>
              <a:gd name="connsiteY211" fmla="*/ 704850 h 1733622"/>
              <a:gd name="connsiteX212" fmla="*/ 327509 w 3210409"/>
              <a:gd name="connsiteY212" fmla="*/ 695325 h 1733622"/>
              <a:gd name="connsiteX213" fmla="*/ 340209 w 3210409"/>
              <a:gd name="connsiteY213" fmla="*/ 676275 h 1733622"/>
              <a:gd name="connsiteX214" fmla="*/ 343384 w 3210409"/>
              <a:gd name="connsiteY214" fmla="*/ 631825 h 1733622"/>
              <a:gd name="connsiteX215" fmla="*/ 333859 w 3210409"/>
              <a:gd name="connsiteY215" fmla="*/ 619125 h 1733622"/>
              <a:gd name="connsiteX216" fmla="*/ 311634 w 3210409"/>
              <a:gd name="connsiteY216" fmla="*/ 600075 h 1733622"/>
              <a:gd name="connsiteX217" fmla="*/ 308459 w 3210409"/>
              <a:gd name="connsiteY217" fmla="*/ 571500 h 1733622"/>
              <a:gd name="connsiteX218" fmla="*/ 327509 w 3210409"/>
              <a:gd name="connsiteY218" fmla="*/ 549275 h 1733622"/>
              <a:gd name="connsiteX219" fmla="*/ 359259 w 3210409"/>
              <a:gd name="connsiteY219" fmla="*/ 549275 h 1733622"/>
              <a:gd name="connsiteX220" fmla="*/ 365609 w 3210409"/>
              <a:gd name="connsiteY220" fmla="*/ 498475 h 1733622"/>
              <a:gd name="connsiteX221" fmla="*/ 384659 w 3210409"/>
              <a:gd name="connsiteY221" fmla="*/ 466725 h 1733622"/>
              <a:gd name="connsiteX222" fmla="*/ 394184 w 3210409"/>
              <a:gd name="connsiteY222" fmla="*/ 438150 h 1733622"/>
              <a:gd name="connsiteX223" fmla="*/ 413234 w 3210409"/>
              <a:gd name="connsiteY223" fmla="*/ 425450 h 1733622"/>
              <a:gd name="connsiteX224" fmla="*/ 403709 w 3210409"/>
              <a:gd name="connsiteY224" fmla="*/ 400050 h 1733622"/>
              <a:gd name="connsiteX225" fmla="*/ 384659 w 3210409"/>
              <a:gd name="connsiteY225" fmla="*/ 387350 h 1733622"/>
              <a:gd name="connsiteX226" fmla="*/ 410059 w 3210409"/>
              <a:gd name="connsiteY226" fmla="*/ 371475 h 1733622"/>
              <a:gd name="connsiteX227" fmla="*/ 410059 w 3210409"/>
              <a:gd name="connsiteY227" fmla="*/ 342900 h 1733622"/>
              <a:gd name="connsiteX0" fmla="*/ 2934184 w 3210409"/>
              <a:gd name="connsiteY0" fmla="*/ 0 h 1733622"/>
              <a:gd name="connsiteX1" fmla="*/ 2975459 w 3210409"/>
              <a:gd name="connsiteY1" fmla="*/ 33337 h 1733622"/>
              <a:gd name="connsiteX2" fmla="*/ 3016734 w 3210409"/>
              <a:gd name="connsiteY2" fmla="*/ 107950 h 1733622"/>
              <a:gd name="connsiteX3" fmla="*/ 3087378 w 3210409"/>
              <a:gd name="connsiteY3" fmla="*/ 118269 h 1733622"/>
              <a:gd name="connsiteX4" fmla="*/ 3134209 w 3210409"/>
              <a:gd name="connsiteY4" fmla="*/ 152400 h 1733622"/>
              <a:gd name="connsiteX5" fmla="*/ 3178659 w 3210409"/>
              <a:gd name="connsiteY5" fmla="*/ 184150 h 1733622"/>
              <a:gd name="connsiteX6" fmla="*/ 3200884 w 3210409"/>
              <a:gd name="connsiteY6" fmla="*/ 215900 h 1733622"/>
              <a:gd name="connsiteX7" fmla="*/ 3194534 w 3210409"/>
              <a:gd name="connsiteY7" fmla="*/ 251619 h 1733622"/>
              <a:gd name="connsiteX8" fmla="*/ 3210409 w 3210409"/>
              <a:gd name="connsiteY8" fmla="*/ 301625 h 1733622"/>
              <a:gd name="connsiteX9" fmla="*/ 3194534 w 3210409"/>
              <a:gd name="connsiteY9" fmla="*/ 333375 h 1733622"/>
              <a:gd name="connsiteX10" fmla="*/ 3191359 w 3210409"/>
              <a:gd name="connsiteY10" fmla="*/ 374650 h 1733622"/>
              <a:gd name="connsiteX11" fmla="*/ 3207234 w 3210409"/>
              <a:gd name="connsiteY11" fmla="*/ 396875 h 1733622"/>
              <a:gd name="connsiteX12" fmla="*/ 3185803 w 3210409"/>
              <a:gd name="connsiteY12" fmla="*/ 440531 h 1733622"/>
              <a:gd name="connsiteX13" fmla="*/ 3178659 w 3210409"/>
              <a:gd name="connsiteY13" fmla="*/ 460375 h 1733622"/>
              <a:gd name="connsiteX14" fmla="*/ 3191359 w 3210409"/>
              <a:gd name="connsiteY14" fmla="*/ 527050 h 1733622"/>
              <a:gd name="connsiteX15" fmla="*/ 3184215 w 3210409"/>
              <a:gd name="connsiteY15" fmla="*/ 554831 h 1733622"/>
              <a:gd name="connsiteX16" fmla="*/ 3157228 w 3210409"/>
              <a:gd name="connsiteY16" fmla="*/ 578644 h 1733622"/>
              <a:gd name="connsiteX17" fmla="*/ 3123891 w 3210409"/>
              <a:gd name="connsiteY17" fmla="*/ 596107 h 1733622"/>
              <a:gd name="connsiteX18" fmla="*/ 3083409 w 3210409"/>
              <a:gd name="connsiteY18" fmla="*/ 609600 h 1733622"/>
              <a:gd name="connsiteX19" fmla="*/ 3064359 w 3210409"/>
              <a:gd name="connsiteY19" fmla="*/ 638175 h 1733622"/>
              <a:gd name="connsiteX20" fmla="*/ 3023084 w 3210409"/>
              <a:gd name="connsiteY20" fmla="*/ 676275 h 1733622"/>
              <a:gd name="connsiteX21" fmla="*/ 2994509 w 3210409"/>
              <a:gd name="connsiteY21" fmla="*/ 682625 h 1733622"/>
              <a:gd name="connsiteX22" fmla="*/ 2937359 w 3210409"/>
              <a:gd name="connsiteY22" fmla="*/ 673100 h 1733622"/>
              <a:gd name="connsiteX23" fmla="*/ 2896085 w 3210409"/>
              <a:gd name="connsiteY23" fmla="*/ 680244 h 1733622"/>
              <a:gd name="connsiteX24" fmla="*/ 2877034 w 3210409"/>
              <a:gd name="connsiteY24" fmla="*/ 701675 h 1733622"/>
              <a:gd name="connsiteX25" fmla="*/ 2823059 w 3210409"/>
              <a:gd name="connsiteY25" fmla="*/ 730250 h 1733622"/>
              <a:gd name="connsiteX26" fmla="*/ 2788134 w 3210409"/>
              <a:gd name="connsiteY26" fmla="*/ 746125 h 1733622"/>
              <a:gd name="connsiteX27" fmla="*/ 2756384 w 3210409"/>
              <a:gd name="connsiteY27" fmla="*/ 727075 h 1733622"/>
              <a:gd name="connsiteX28" fmla="*/ 2737334 w 3210409"/>
              <a:gd name="connsiteY28" fmla="*/ 749300 h 1733622"/>
              <a:gd name="connsiteX29" fmla="*/ 2708759 w 3210409"/>
              <a:gd name="connsiteY29" fmla="*/ 774700 h 1733622"/>
              <a:gd name="connsiteX30" fmla="*/ 2680184 w 3210409"/>
              <a:gd name="connsiteY30" fmla="*/ 758825 h 1733622"/>
              <a:gd name="connsiteX31" fmla="*/ 2661134 w 3210409"/>
              <a:gd name="connsiteY31" fmla="*/ 787400 h 1733622"/>
              <a:gd name="connsiteX32" fmla="*/ 2629384 w 3210409"/>
              <a:gd name="connsiteY32" fmla="*/ 784225 h 1733622"/>
              <a:gd name="connsiteX33" fmla="*/ 2629384 w 3210409"/>
              <a:gd name="connsiteY33" fmla="*/ 771525 h 1733622"/>
              <a:gd name="connsiteX34" fmla="*/ 2600809 w 3210409"/>
              <a:gd name="connsiteY34" fmla="*/ 771525 h 1733622"/>
              <a:gd name="connsiteX35" fmla="*/ 2581759 w 3210409"/>
              <a:gd name="connsiteY35" fmla="*/ 762000 h 1733622"/>
              <a:gd name="connsiteX36" fmla="*/ 2559534 w 3210409"/>
              <a:gd name="connsiteY36" fmla="*/ 768350 h 1733622"/>
              <a:gd name="connsiteX37" fmla="*/ 2492859 w 3210409"/>
              <a:gd name="connsiteY37" fmla="*/ 803275 h 1733622"/>
              <a:gd name="connsiteX38" fmla="*/ 2472223 w 3210409"/>
              <a:gd name="connsiteY38" fmla="*/ 813594 h 1733622"/>
              <a:gd name="connsiteX39" fmla="*/ 2470634 w 3210409"/>
              <a:gd name="connsiteY39" fmla="*/ 841375 h 1733622"/>
              <a:gd name="connsiteX40" fmla="*/ 2432534 w 3210409"/>
              <a:gd name="connsiteY40" fmla="*/ 863600 h 1733622"/>
              <a:gd name="connsiteX41" fmla="*/ 2413484 w 3210409"/>
              <a:gd name="connsiteY41" fmla="*/ 879475 h 1733622"/>
              <a:gd name="connsiteX42" fmla="*/ 2410309 w 3210409"/>
              <a:gd name="connsiteY42" fmla="*/ 904875 h 1733622"/>
              <a:gd name="connsiteX43" fmla="*/ 2365859 w 3210409"/>
              <a:gd name="connsiteY43" fmla="*/ 908050 h 1733622"/>
              <a:gd name="connsiteX44" fmla="*/ 2362684 w 3210409"/>
              <a:gd name="connsiteY44" fmla="*/ 946150 h 1733622"/>
              <a:gd name="connsiteX45" fmla="*/ 2349984 w 3210409"/>
              <a:gd name="connsiteY45" fmla="*/ 971550 h 1733622"/>
              <a:gd name="connsiteX46" fmla="*/ 2330934 w 3210409"/>
              <a:gd name="connsiteY46" fmla="*/ 981075 h 1733622"/>
              <a:gd name="connsiteX47" fmla="*/ 2296009 w 3210409"/>
              <a:gd name="connsiteY47" fmla="*/ 981075 h 1733622"/>
              <a:gd name="connsiteX48" fmla="*/ 2286484 w 3210409"/>
              <a:gd name="connsiteY48" fmla="*/ 1012825 h 1733622"/>
              <a:gd name="connsiteX49" fmla="*/ 2267434 w 3210409"/>
              <a:gd name="connsiteY49" fmla="*/ 1031875 h 1733622"/>
              <a:gd name="connsiteX50" fmla="*/ 2238859 w 3210409"/>
              <a:gd name="connsiteY50" fmla="*/ 1050925 h 1733622"/>
              <a:gd name="connsiteX51" fmla="*/ 2238859 w 3210409"/>
              <a:gd name="connsiteY51" fmla="*/ 1069975 h 1733622"/>
              <a:gd name="connsiteX52" fmla="*/ 2287278 w 3210409"/>
              <a:gd name="connsiteY52" fmla="*/ 1117600 h 1733622"/>
              <a:gd name="connsiteX53" fmla="*/ 2305534 w 3210409"/>
              <a:gd name="connsiteY53" fmla="*/ 1165225 h 1733622"/>
              <a:gd name="connsiteX54" fmla="*/ 2311884 w 3210409"/>
              <a:gd name="connsiteY54" fmla="*/ 1187450 h 1733622"/>
              <a:gd name="connsiteX55" fmla="*/ 2302359 w 3210409"/>
              <a:gd name="connsiteY55" fmla="*/ 1193800 h 1733622"/>
              <a:gd name="connsiteX56" fmla="*/ 2334109 w 3210409"/>
              <a:gd name="connsiteY56" fmla="*/ 1209675 h 1733622"/>
              <a:gd name="connsiteX57" fmla="*/ 2355540 w 3210409"/>
              <a:gd name="connsiteY57" fmla="*/ 1285875 h 1733622"/>
              <a:gd name="connsiteX58" fmla="*/ 2362685 w 3210409"/>
              <a:gd name="connsiteY58" fmla="*/ 1323181 h 1733622"/>
              <a:gd name="connsiteX59" fmla="*/ 2359509 w 3210409"/>
              <a:gd name="connsiteY59" fmla="*/ 1350168 h 1733622"/>
              <a:gd name="connsiteX60" fmla="*/ 2388084 w 3210409"/>
              <a:gd name="connsiteY60" fmla="*/ 1364457 h 1733622"/>
              <a:gd name="connsiteX61" fmla="*/ 2423009 w 3210409"/>
              <a:gd name="connsiteY61" fmla="*/ 1406525 h 1733622"/>
              <a:gd name="connsiteX62" fmla="*/ 2436503 w 3210409"/>
              <a:gd name="connsiteY62" fmla="*/ 1435100 h 1733622"/>
              <a:gd name="connsiteX63" fmla="*/ 2492859 w 3210409"/>
              <a:gd name="connsiteY63" fmla="*/ 1473200 h 1733622"/>
              <a:gd name="connsiteX64" fmla="*/ 2508734 w 3210409"/>
              <a:gd name="connsiteY64" fmla="*/ 1506537 h 1733622"/>
              <a:gd name="connsiteX65" fmla="*/ 2496034 w 3210409"/>
              <a:gd name="connsiteY65" fmla="*/ 1562100 h 1733622"/>
              <a:gd name="connsiteX66" fmla="*/ 2522229 w 3210409"/>
              <a:gd name="connsiteY66" fmla="*/ 1566069 h 1733622"/>
              <a:gd name="connsiteX67" fmla="*/ 2542865 w 3210409"/>
              <a:gd name="connsiteY67" fmla="*/ 1601787 h 1733622"/>
              <a:gd name="connsiteX68" fmla="*/ 2550804 w 3210409"/>
              <a:gd name="connsiteY68" fmla="*/ 1680369 h 1733622"/>
              <a:gd name="connsiteX69" fmla="*/ 2488096 w 3210409"/>
              <a:gd name="connsiteY69" fmla="*/ 1715294 h 1733622"/>
              <a:gd name="connsiteX70" fmla="*/ 2467460 w 3210409"/>
              <a:gd name="connsiteY70" fmla="*/ 1723232 h 1733622"/>
              <a:gd name="connsiteX71" fmla="*/ 2457934 w 3210409"/>
              <a:gd name="connsiteY71" fmla="*/ 1733550 h 1733622"/>
              <a:gd name="connsiteX72" fmla="*/ 2378559 w 3210409"/>
              <a:gd name="connsiteY72" fmla="*/ 1717675 h 1733622"/>
              <a:gd name="connsiteX73" fmla="*/ 2318234 w 3210409"/>
              <a:gd name="connsiteY73" fmla="*/ 1711325 h 1733622"/>
              <a:gd name="connsiteX74" fmla="*/ 2305534 w 3210409"/>
              <a:gd name="connsiteY74" fmla="*/ 1730375 h 1733622"/>
              <a:gd name="connsiteX75" fmla="*/ 2286485 w 3210409"/>
              <a:gd name="connsiteY75" fmla="*/ 1711326 h 1733622"/>
              <a:gd name="connsiteX76" fmla="*/ 2264259 w 3210409"/>
              <a:gd name="connsiteY76" fmla="*/ 1708150 h 1733622"/>
              <a:gd name="connsiteX77" fmla="*/ 2226159 w 3210409"/>
              <a:gd name="connsiteY77" fmla="*/ 1685925 h 1733622"/>
              <a:gd name="connsiteX78" fmla="*/ 2231716 w 3210409"/>
              <a:gd name="connsiteY78" fmla="*/ 1668463 h 1733622"/>
              <a:gd name="connsiteX79" fmla="*/ 2207109 w 3210409"/>
              <a:gd name="connsiteY79" fmla="*/ 1657350 h 1733622"/>
              <a:gd name="connsiteX80" fmla="*/ 2188059 w 3210409"/>
              <a:gd name="connsiteY80" fmla="*/ 1647825 h 1733622"/>
              <a:gd name="connsiteX81" fmla="*/ 2194409 w 3210409"/>
              <a:gd name="connsiteY81" fmla="*/ 1631950 h 1733622"/>
              <a:gd name="connsiteX82" fmla="*/ 2213459 w 3210409"/>
              <a:gd name="connsiteY82" fmla="*/ 1616075 h 1733622"/>
              <a:gd name="connsiteX83" fmla="*/ 2194409 w 3210409"/>
              <a:gd name="connsiteY83" fmla="*/ 1606550 h 1733622"/>
              <a:gd name="connsiteX84" fmla="*/ 2200759 w 3210409"/>
              <a:gd name="connsiteY84" fmla="*/ 1593850 h 1733622"/>
              <a:gd name="connsiteX85" fmla="*/ 2169009 w 3210409"/>
              <a:gd name="connsiteY85" fmla="*/ 1587500 h 1733622"/>
              <a:gd name="connsiteX86" fmla="*/ 2134084 w 3210409"/>
              <a:gd name="connsiteY86" fmla="*/ 1562100 h 1733622"/>
              <a:gd name="connsiteX87" fmla="*/ 2073759 w 3210409"/>
              <a:gd name="connsiteY87" fmla="*/ 1527175 h 1733622"/>
              <a:gd name="connsiteX88" fmla="*/ 2054709 w 3210409"/>
              <a:gd name="connsiteY88" fmla="*/ 1527175 h 1733622"/>
              <a:gd name="connsiteX89" fmla="*/ 2080903 w 3210409"/>
              <a:gd name="connsiteY89" fmla="*/ 1579563 h 1733622"/>
              <a:gd name="connsiteX90" fmla="*/ 2042009 w 3210409"/>
              <a:gd name="connsiteY90" fmla="*/ 1593850 h 1733622"/>
              <a:gd name="connsiteX91" fmla="*/ 2029309 w 3210409"/>
              <a:gd name="connsiteY91" fmla="*/ 1616075 h 1733622"/>
              <a:gd name="connsiteX92" fmla="*/ 2007084 w 3210409"/>
              <a:gd name="connsiteY92" fmla="*/ 1612900 h 1733622"/>
              <a:gd name="connsiteX93" fmla="*/ 1978509 w 3210409"/>
              <a:gd name="connsiteY93" fmla="*/ 1571625 h 1733622"/>
              <a:gd name="connsiteX94" fmla="*/ 1962634 w 3210409"/>
              <a:gd name="connsiteY94" fmla="*/ 1536700 h 1733622"/>
              <a:gd name="connsiteX95" fmla="*/ 1918184 w 3210409"/>
              <a:gd name="connsiteY95" fmla="*/ 1517650 h 1733622"/>
              <a:gd name="connsiteX96" fmla="*/ 1918184 w 3210409"/>
              <a:gd name="connsiteY96" fmla="*/ 1501775 h 1733622"/>
              <a:gd name="connsiteX97" fmla="*/ 1949141 w 3210409"/>
              <a:gd name="connsiteY97" fmla="*/ 1470025 h 1733622"/>
              <a:gd name="connsiteX98" fmla="*/ 1943584 w 3210409"/>
              <a:gd name="connsiteY98" fmla="*/ 1425575 h 1733622"/>
              <a:gd name="connsiteX99" fmla="*/ 1921359 w 3210409"/>
              <a:gd name="connsiteY99" fmla="*/ 1425575 h 1733622"/>
              <a:gd name="connsiteX100" fmla="*/ 1905484 w 3210409"/>
              <a:gd name="connsiteY100" fmla="*/ 1435100 h 1733622"/>
              <a:gd name="connsiteX101" fmla="*/ 1867384 w 3210409"/>
              <a:gd name="connsiteY101" fmla="*/ 1412875 h 1733622"/>
              <a:gd name="connsiteX102" fmla="*/ 1829284 w 3210409"/>
              <a:gd name="connsiteY102" fmla="*/ 1384300 h 1733622"/>
              <a:gd name="connsiteX103" fmla="*/ 1813409 w 3210409"/>
              <a:gd name="connsiteY103" fmla="*/ 1377950 h 1733622"/>
              <a:gd name="connsiteX104" fmla="*/ 1781659 w 3210409"/>
              <a:gd name="connsiteY104" fmla="*/ 1365250 h 1733622"/>
              <a:gd name="connsiteX105" fmla="*/ 1749115 w 3210409"/>
              <a:gd name="connsiteY105" fmla="*/ 1346994 h 1733622"/>
              <a:gd name="connsiteX106" fmla="*/ 1717366 w 3210409"/>
              <a:gd name="connsiteY106" fmla="*/ 1320800 h 1733622"/>
              <a:gd name="connsiteX107" fmla="*/ 1695934 w 3210409"/>
              <a:gd name="connsiteY107" fmla="*/ 1336675 h 1733622"/>
              <a:gd name="connsiteX108" fmla="*/ 1680059 w 3210409"/>
              <a:gd name="connsiteY108" fmla="*/ 1343025 h 1733622"/>
              <a:gd name="connsiteX109" fmla="*/ 1645134 w 3210409"/>
              <a:gd name="connsiteY109" fmla="*/ 1343025 h 1733622"/>
              <a:gd name="connsiteX110" fmla="*/ 1622909 w 3210409"/>
              <a:gd name="connsiteY110" fmla="*/ 1314450 h 1733622"/>
              <a:gd name="connsiteX111" fmla="*/ 1598304 w 3210409"/>
              <a:gd name="connsiteY111" fmla="*/ 1294606 h 1733622"/>
              <a:gd name="connsiteX112" fmla="*/ 1578459 w 3210409"/>
              <a:gd name="connsiteY112" fmla="*/ 1295400 h 1733622"/>
              <a:gd name="connsiteX113" fmla="*/ 1562584 w 3210409"/>
              <a:gd name="connsiteY113" fmla="*/ 1301750 h 1733622"/>
              <a:gd name="connsiteX114" fmla="*/ 1578459 w 3210409"/>
              <a:gd name="connsiteY114" fmla="*/ 1330325 h 1733622"/>
              <a:gd name="connsiteX115" fmla="*/ 1553059 w 3210409"/>
              <a:gd name="connsiteY115" fmla="*/ 1333500 h 1733622"/>
              <a:gd name="connsiteX116" fmla="*/ 1486384 w 3210409"/>
              <a:gd name="connsiteY116" fmla="*/ 1352550 h 1733622"/>
              <a:gd name="connsiteX117" fmla="*/ 1435584 w 3210409"/>
              <a:gd name="connsiteY117" fmla="*/ 1355725 h 1733622"/>
              <a:gd name="connsiteX118" fmla="*/ 1410184 w 3210409"/>
              <a:gd name="connsiteY118" fmla="*/ 1393825 h 1733622"/>
              <a:gd name="connsiteX119" fmla="*/ 1386373 w 3210409"/>
              <a:gd name="connsiteY119" fmla="*/ 1392238 h 1733622"/>
              <a:gd name="connsiteX120" fmla="*/ 1372084 w 3210409"/>
              <a:gd name="connsiteY120" fmla="*/ 1406525 h 1733622"/>
              <a:gd name="connsiteX121" fmla="*/ 1359384 w 3210409"/>
              <a:gd name="connsiteY121" fmla="*/ 1387475 h 1733622"/>
              <a:gd name="connsiteX122" fmla="*/ 1319698 w 3210409"/>
              <a:gd name="connsiteY122" fmla="*/ 1404144 h 1733622"/>
              <a:gd name="connsiteX123" fmla="*/ 1254609 w 3210409"/>
              <a:gd name="connsiteY123" fmla="*/ 1419225 h 1733622"/>
              <a:gd name="connsiteX124" fmla="*/ 1200635 w 3210409"/>
              <a:gd name="connsiteY124" fmla="*/ 1425575 h 1733622"/>
              <a:gd name="connsiteX125" fmla="*/ 1165709 w 3210409"/>
              <a:gd name="connsiteY125" fmla="*/ 1450975 h 1733622"/>
              <a:gd name="connsiteX126" fmla="*/ 1153009 w 3210409"/>
              <a:gd name="connsiteY126" fmla="*/ 1492250 h 1733622"/>
              <a:gd name="connsiteX127" fmla="*/ 1127609 w 3210409"/>
              <a:gd name="connsiteY127" fmla="*/ 1460500 h 1733622"/>
              <a:gd name="connsiteX128" fmla="*/ 1114909 w 3210409"/>
              <a:gd name="connsiteY128" fmla="*/ 1438275 h 1733622"/>
              <a:gd name="connsiteX129" fmla="*/ 1102209 w 3210409"/>
              <a:gd name="connsiteY129" fmla="*/ 1425575 h 1733622"/>
              <a:gd name="connsiteX130" fmla="*/ 1076809 w 3210409"/>
              <a:gd name="connsiteY130" fmla="*/ 1428750 h 1733622"/>
              <a:gd name="connsiteX131" fmla="*/ 1054584 w 3210409"/>
              <a:gd name="connsiteY131" fmla="*/ 1428750 h 1733622"/>
              <a:gd name="connsiteX132" fmla="*/ 1032359 w 3210409"/>
              <a:gd name="connsiteY132" fmla="*/ 1400175 h 1733622"/>
              <a:gd name="connsiteX133" fmla="*/ 1003784 w 3210409"/>
              <a:gd name="connsiteY133" fmla="*/ 1401763 h 1733622"/>
              <a:gd name="connsiteX134" fmla="*/ 990290 w 3210409"/>
              <a:gd name="connsiteY134" fmla="*/ 1417638 h 1733622"/>
              <a:gd name="connsiteX135" fmla="*/ 965684 w 3210409"/>
              <a:gd name="connsiteY135" fmla="*/ 1422400 h 1733622"/>
              <a:gd name="connsiteX136" fmla="*/ 959334 w 3210409"/>
              <a:gd name="connsiteY136" fmla="*/ 1457325 h 1733622"/>
              <a:gd name="connsiteX137" fmla="*/ 933934 w 3210409"/>
              <a:gd name="connsiteY137" fmla="*/ 1476375 h 1733622"/>
              <a:gd name="connsiteX138" fmla="*/ 908534 w 3210409"/>
              <a:gd name="connsiteY138" fmla="*/ 1485900 h 1733622"/>
              <a:gd name="connsiteX139" fmla="*/ 895834 w 3210409"/>
              <a:gd name="connsiteY139" fmla="*/ 1498600 h 1733622"/>
              <a:gd name="connsiteX140" fmla="*/ 883134 w 3210409"/>
              <a:gd name="connsiteY140" fmla="*/ 1485900 h 1733622"/>
              <a:gd name="connsiteX141" fmla="*/ 879959 w 3210409"/>
              <a:gd name="connsiteY141" fmla="*/ 1466850 h 1733622"/>
              <a:gd name="connsiteX142" fmla="*/ 851384 w 3210409"/>
              <a:gd name="connsiteY142" fmla="*/ 1466850 h 1733622"/>
              <a:gd name="connsiteX143" fmla="*/ 848209 w 3210409"/>
              <a:gd name="connsiteY143" fmla="*/ 1438275 h 1733622"/>
              <a:gd name="connsiteX144" fmla="*/ 822809 w 3210409"/>
              <a:gd name="connsiteY144" fmla="*/ 1416050 h 1733622"/>
              <a:gd name="connsiteX145" fmla="*/ 797409 w 3210409"/>
              <a:gd name="connsiteY145" fmla="*/ 1371600 h 1733622"/>
              <a:gd name="connsiteX146" fmla="*/ 787884 w 3210409"/>
              <a:gd name="connsiteY146" fmla="*/ 1349375 h 1733622"/>
              <a:gd name="connsiteX147" fmla="*/ 764866 w 3210409"/>
              <a:gd name="connsiteY147" fmla="*/ 1346994 h 1733622"/>
              <a:gd name="connsiteX148" fmla="*/ 749784 w 3210409"/>
              <a:gd name="connsiteY148" fmla="*/ 1358900 h 1733622"/>
              <a:gd name="connsiteX149" fmla="*/ 717241 w 3210409"/>
              <a:gd name="connsiteY149" fmla="*/ 1377950 h 1733622"/>
              <a:gd name="connsiteX150" fmla="*/ 708509 w 3210409"/>
              <a:gd name="connsiteY150" fmla="*/ 1397000 h 1733622"/>
              <a:gd name="connsiteX151" fmla="*/ 676759 w 3210409"/>
              <a:gd name="connsiteY151" fmla="*/ 1403350 h 1733622"/>
              <a:gd name="connsiteX152" fmla="*/ 641041 w 3210409"/>
              <a:gd name="connsiteY152" fmla="*/ 1401763 h 1733622"/>
              <a:gd name="connsiteX153" fmla="*/ 625959 w 3210409"/>
              <a:gd name="connsiteY153" fmla="*/ 1412875 h 1733622"/>
              <a:gd name="connsiteX154" fmla="*/ 645009 w 3210409"/>
              <a:gd name="connsiteY154" fmla="*/ 1425575 h 1733622"/>
              <a:gd name="connsiteX155" fmla="*/ 670409 w 3210409"/>
              <a:gd name="connsiteY155" fmla="*/ 1441450 h 1733622"/>
              <a:gd name="connsiteX156" fmla="*/ 640247 w 3210409"/>
              <a:gd name="connsiteY156" fmla="*/ 1443831 h 1733622"/>
              <a:gd name="connsiteX157" fmla="*/ 616434 w 3210409"/>
              <a:gd name="connsiteY157" fmla="*/ 1438275 h 1733622"/>
              <a:gd name="connsiteX158" fmla="*/ 591034 w 3210409"/>
              <a:gd name="connsiteY158" fmla="*/ 1431925 h 1733622"/>
              <a:gd name="connsiteX159" fmla="*/ 559284 w 3210409"/>
              <a:gd name="connsiteY159" fmla="*/ 1435100 h 1733622"/>
              <a:gd name="connsiteX160" fmla="*/ 556109 w 3210409"/>
              <a:gd name="connsiteY160" fmla="*/ 1419225 h 1733622"/>
              <a:gd name="connsiteX161" fmla="*/ 514834 w 3210409"/>
              <a:gd name="connsiteY161" fmla="*/ 1422400 h 1733622"/>
              <a:gd name="connsiteX162" fmla="*/ 483084 w 3210409"/>
              <a:gd name="connsiteY162" fmla="*/ 1431925 h 1733622"/>
              <a:gd name="connsiteX163" fmla="*/ 457684 w 3210409"/>
              <a:gd name="connsiteY163" fmla="*/ 1431925 h 1733622"/>
              <a:gd name="connsiteX164" fmla="*/ 425934 w 3210409"/>
              <a:gd name="connsiteY164" fmla="*/ 1431925 h 1733622"/>
              <a:gd name="connsiteX165" fmla="*/ 381484 w 3210409"/>
              <a:gd name="connsiteY165" fmla="*/ 1419225 h 1733622"/>
              <a:gd name="connsiteX166" fmla="*/ 343384 w 3210409"/>
              <a:gd name="connsiteY166" fmla="*/ 1428750 h 1733622"/>
              <a:gd name="connsiteX167" fmla="*/ 295759 w 3210409"/>
              <a:gd name="connsiteY167" fmla="*/ 1450975 h 1733622"/>
              <a:gd name="connsiteX168" fmla="*/ 237815 w 3210409"/>
              <a:gd name="connsiteY168" fmla="*/ 1464469 h 1733622"/>
              <a:gd name="connsiteX169" fmla="*/ 203684 w 3210409"/>
              <a:gd name="connsiteY169" fmla="*/ 1489075 h 1733622"/>
              <a:gd name="connsiteX170" fmla="*/ 186223 w 3210409"/>
              <a:gd name="connsiteY170" fmla="*/ 1501775 h 1733622"/>
              <a:gd name="connsiteX171" fmla="*/ 162409 w 3210409"/>
              <a:gd name="connsiteY171" fmla="*/ 1515269 h 1733622"/>
              <a:gd name="connsiteX172" fmla="*/ 162409 w 3210409"/>
              <a:gd name="connsiteY172" fmla="*/ 1581150 h 1733622"/>
              <a:gd name="connsiteX173" fmla="*/ 127484 w 3210409"/>
              <a:gd name="connsiteY173" fmla="*/ 1562100 h 1733622"/>
              <a:gd name="connsiteX174" fmla="*/ 86209 w 3210409"/>
              <a:gd name="connsiteY174" fmla="*/ 1552575 h 1733622"/>
              <a:gd name="connsiteX175" fmla="*/ 83034 w 3210409"/>
              <a:gd name="connsiteY175" fmla="*/ 1530350 h 1733622"/>
              <a:gd name="connsiteX176" fmla="*/ 73509 w 3210409"/>
              <a:gd name="connsiteY176" fmla="*/ 1473200 h 1733622"/>
              <a:gd name="connsiteX177" fmla="*/ 57634 w 3210409"/>
              <a:gd name="connsiteY177" fmla="*/ 1463675 h 1733622"/>
              <a:gd name="connsiteX178" fmla="*/ 57634 w 3210409"/>
              <a:gd name="connsiteY178" fmla="*/ 1438275 h 1733622"/>
              <a:gd name="connsiteX179" fmla="*/ 57635 w 3210409"/>
              <a:gd name="connsiteY179" fmla="*/ 1416050 h 1733622"/>
              <a:gd name="connsiteX180" fmla="*/ 76684 w 3210409"/>
              <a:gd name="connsiteY180" fmla="*/ 1397000 h 1733622"/>
              <a:gd name="connsiteX181" fmla="*/ 86209 w 3210409"/>
              <a:gd name="connsiteY181" fmla="*/ 1362075 h 1733622"/>
              <a:gd name="connsiteX182" fmla="*/ 63190 w 3210409"/>
              <a:gd name="connsiteY182" fmla="*/ 1342232 h 1733622"/>
              <a:gd name="connsiteX183" fmla="*/ 22709 w 3210409"/>
              <a:gd name="connsiteY183" fmla="*/ 1319212 h 1733622"/>
              <a:gd name="connsiteX184" fmla="*/ 19534 w 3210409"/>
              <a:gd name="connsiteY184" fmla="*/ 1263650 h 1733622"/>
              <a:gd name="connsiteX185" fmla="*/ 13184 w 3210409"/>
              <a:gd name="connsiteY185" fmla="*/ 1235075 h 1733622"/>
              <a:gd name="connsiteX186" fmla="*/ 484 w 3210409"/>
              <a:gd name="connsiteY186" fmla="*/ 1200150 h 1733622"/>
              <a:gd name="connsiteX187" fmla="*/ 3659 w 3210409"/>
              <a:gd name="connsiteY187" fmla="*/ 1171575 h 1733622"/>
              <a:gd name="connsiteX188" fmla="*/ 13184 w 3210409"/>
              <a:gd name="connsiteY188" fmla="*/ 1155700 h 1733622"/>
              <a:gd name="connsiteX189" fmla="*/ 13184 w 3210409"/>
              <a:gd name="connsiteY189" fmla="*/ 1130300 h 1733622"/>
              <a:gd name="connsiteX190" fmla="*/ 25091 w 3210409"/>
              <a:gd name="connsiteY190" fmla="*/ 1089819 h 1733622"/>
              <a:gd name="connsiteX191" fmla="*/ 25884 w 3210409"/>
              <a:gd name="connsiteY191" fmla="*/ 1057275 h 1733622"/>
              <a:gd name="connsiteX192" fmla="*/ 16359 w 3210409"/>
              <a:gd name="connsiteY192" fmla="*/ 1028700 h 1733622"/>
              <a:gd name="connsiteX193" fmla="*/ 35409 w 3210409"/>
              <a:gd name="connsiteY193" fmla="*/ 1016000 h 1733622"/>
              <a:gd name="connsiteX194" fmla="*/ 52871 w 3210409"/>
              <a:gd name="connsiteY194" fmla="*/ 977900 h 1733622"/>
              <a:gd name="connsiteX195" fmla="*/ 74304 w 3210409"/>
              <a:gd name="connsiteY195" fmla="*/ 949325 h 1733622"/>
              <a:gd name="connsiteX196" fmla="*/ 73509 w 3210409"/>
              <a:gd name="connsiteY196" fmla="*/ 939006 h 1733622"/>
              <a:gd name="connsiteX197" fmla="*/ 102084 w 3210409"/>
              <a:gd name="connsiteY197" fmla="*/ 920750 h 1733622"/>
              <a:gd name="connsiteX198" fmla="*/ 99703 w 3210409"/>
              <a:gd name="connsiteY198" fmla="*/ 881062 h 1733622"/>
              <a:gd name="connsiteX199" fmla="*/ 100498 w 3210409"/>
              <a:gd name="connsiteY199" fmla="*/ 844550 h 1733622"/>
              <a:gd name="connsiteX200" fmla="*/ 95734 w 3210409"/>
              <a:gd name="connsiteY200" fmla="*/ 796925 h 1733622"/>
              <a:gd name="connsiteX201" fmla="*/ 90973 w 3210409"/>
              <a:gd name="connsiteY201" fmla="*/ 773113 h 1733622"/>
              <a:gd name="connsiteX202" fmla="*/ 114784 w 3210409"/>
              <a:gd name="connsiteY202" fmla="*/ 758825 h 1733622"/>
              <a:gd name="connsiteX203" fmla="*/ 137009 w 3210409"/>
              <a:gd name="connsiteY203" fmla="*/ 749300 h 1733622"/>
              <a:gd name="connsiteX204" fmla="*/ 159234 w 3210409"/>
              <a:gd name="connsiteY204" fmla="*/ 752475 h 1733622"/>
              <a:gd name="connsiteX205" fmla="*/ 184634 w 3210409"/>
              <a:gd name="connsiteY205" fmla="*/ 765175 h 1733622"/>
              <a:gd name="connsiteX206" fmla="*/ 203684 w 3210409"/>
              <a:gd name="connsiteY206" fmla="*/ 774700 h 1733622"/>
              <a:gd name="connsiteX207" fmla="*/ 244959 w 3210409"/>
              <a:gd name="connsiteY207" fmla="*/ 774700 h 1733622"/>
              <a:gd name="connsiteX208" fmla="*/ 273534 w 3210409"/>
              <a:gd name="connsiteY208" fmla="*/ 771525 h 1733622"/>
              <a:gd name="connsiteX209" fmla="*/ 273534 w 3210409"/>
              <a:gd name="connsiteY209" fmla="*/ 749300 h 1733622"/>
              <a:gd name="connsiteX210" fmla="*/ 260834 w 3210409"/>
              <a:gd name="connsiteY210" fmla="*/ 736600 h 1733622"/>
              <a:gd name="connsiteX211" fmla="*/ 279884 w 3210409"/>
              <a:gd name="connsiteY211" fmla="*/ 717550 h 1733622"/>
              <a:gd name="connsiteX212" fmla="*/ 314809 w 3210409"/>
              <a:gd name="connsiteY212" fmla="*/ 704850 h 1733622"/>
              <a:gd name="connsiteX213" fmla="*/ 327509 w 3210409"/>
              <a:gd name="connsiteY213" fmla="*/ 695325 h 1733622"/>
              <a:gd name="connsiteX214" fmla="*/ 340209 w 3210409"/>
              <a:gd name="connsiteY214" fmla="*/ 676275 h 1733622"/>
              <a:gd name="connsiteX215" fmla="*/ 343384 w 3210409"/>
              <a:gd name="connsiteY215" fmla="*/ 631825 h 1733622"/>
              <a:gd name="connsiteX216" fmla="*/ 333859 w 3210409"/>
              <a:gd name="connsiteY216" fmla="*/ 619125 h 1733622"/>
              <a:gd name="connsiteX217" fmla="*/ 311634 w 3210409"/>
              <a:gd name="connsiteY217" fmla="*/ 600075 h 1733622"/>
              <a:gd name="connsiteX218" fmla="*/ 308459 w 3210409"/>
              <a:gd name="connsiteY218" fmla="*/ 571500 h 1733622"/>
              <a:gd name="connsiteX219" fmla="*/ 327509 w 3210409"/>
              <a:gd name="connsiteY219" fmla="*/ 549275 h 1733622"/>
              <a:gd name="connsiteX220" fmla="*/ 359259 w 3210409"/>
              <a:gd name="connsiteY220" fmla="*/ 549275 h 1733622"/>
              <a:gd name="connsiteX221" fmla="*/ 365609 w 3210409"/>
              <a:gd name="connsiteY221" fmla="*/ 498475 h 1733622"/>
              <a:gd name="connsiteX222" fmla="*/ 384659 w 3210409"/>
              <a:gd name="connsiteY222" fmla="*/ 466725 h 1733622"/>
              <a:gd name="connsiteX223" fmla="*/ 394184 w 3210409"/>
              <a:gd name="connsiteY223" fmla="*/ 438150 h 1733622"/>
              <a:gd name="connsiteX224" fmla="*/ 413234 w 3210409"/>
              <a:gd name="connsiteY224" fmla="*/ 425450 h 1733622"/>
              <a:gd name="connsiteX225" fmla="*/ 403709 w 3210409"/>
              <a:gd name="connsiteY225" fmla="*/ 400050 h 1733622"/>
              <a:gd name="connsiteX226" fmla="*/ 384659 w 3210409"/>
              <a:gd name="connsiteY226" fmla="*/ 387350 h 1733622"/>
              <a:gd name="connsiteX227" fmla="*/ 410059 w 3210409"/>
              <a:gd name="connsiteY227" fmla="*/ 371475 h 1733622"/>
              <a:gd name="connsiteX228" fmla="*/ 410059 w 3210409"/>
              <a:gd name="connsiteY228" fmla="*/ 342900 h 1733622"/>
              <a:gd name="connsiteX0" fmla="*/ 2934184 w 3210409"/>
              <a:gd name="connsiteY0" fmla="*/ 0 h 1733622"/>
              <a:gd name="connsiteX1" fmla="*/ 2975459 w 3210409"/>
              <a:gd name="connsiteY1" fmla="*/ 33337 h 1733622"/>
              <a:gd name="connsiteX2" fmla="*/ 3016734 w 3210409"/>
              <a:gd name="connsiteY2" fmla="*/ 107950 h 1733622"/>
              <a:gd name="connsiteX3" fmla="*/ 3087378 w 3210409"/>
              <a:gd name="connsiteY3" fmla="*/ 118269 h 1733622"/>
              <a:gd name="connsiteX4" fmla="*/ 3134209 w 3210409"/>
              <a:gd name="connsiteY4" fmla="*/ 152400 h 1733622"/>
              <a:gd name="connsiteX5" fmla="*/ 3178659 w 3210409"/>
              <a:gd name="connsiteY5" fmla="*/ 184150 h 1733622"/>
              <a:gd name="connsiteX6" fmla="*/ 3200884 w 3210409"/>
              <a:gd name="connsiteY6" fmla="*/ 215900 h 1733622"/>
              <a:gd name="connsiteX7" fmla="*/ 3194534 w 3210409"/>
              <a:gd name="connsiteY7" fmla="*/ 251619 h 1733622"/>
              <a:gd name="connsiteX8" fmla="*/ 3210409 w 3210409"/>
              <a:gd name="connsiteY8" fmla="*/ 301625 h 1733622"/>
              <a:gd name="connsiteX9" fmla="*/ 3194534 w 3210409"/>
              <a:gd name="connsiteY9" fmla="*/ 333375 h 1733622"/>
              <a:gd name="connsiteX10" fmla="*/ 3191359 w 3210409"/>
              <a:gd name="connsiteY10" fmla="*/ 374650 h 1733622"/>
              <a:gd name="connsiteX11" fmla="*/ 3207234 w 3210409"/>
              <a:gd name="connsiteY11" fmla="*/ 396875 h 1733622"/>
              <a:gd name="connsiteX12" fmla="*/ 3185803 w 3210409"/>
              <a:gd name="connsiteY12" fmla="*/ 440531 h 1733622"/>
              <a:gd name="connsiteX13" fmla="*/ 3178659 w 3210409"/>
              <a:gd name="connsiteY13" fmla="*/ 460375 h 1733622"/>
              <a:gd name="connsiteX14" fmla="*/ 3191359 w 3210409"/>
              <a:gd name="connsiteY14" fmla="*/ 527050 h 1733622"/>
              <a:gd name="connsiteX15" fmla="*/ 3184215 w 3210409"/>
              <a:gd name="connsiteY15" fmla="*/ 554831 h 1733622"/>
              <a:gd name="connsiteX16" fmla="*/ 3157228 w 3210409"/>
              <a:gd name="connsiteY16" fmla="*/ 578644 h 1733622"/>
              <a:gd name="connsiteX17" fmla="*/ 3123891 w 3210409"/>
              <a:gd name="connsiteY17" fmla="*/ 596107 h 1733622"/>
              <a:gd name="connsiteX18" fmla="*/ 3083409 w 3210409"/>
              <a:gd name="connsiteY18" fmla="*/ 609600 h 1733622"/>
              <a:gd name="connsiteX19" fmla="*/ 3064359 w 3210409"/>
              <a:gd name="connsiteY19" fmla="*/ 638175 h 1733622"/>
              <a:gd name="connsiteX20" fmla="*/ 3023084 w 3210409"/>
              <a:gd name="connsiteY20" fmla="*/ 676275 h 1733622"/>
              <a:gd name="connsiteX21" fmla="*/ 2994509 w 3210409"/>
              <a:gd name="connsiteY21" fmla="*/ 682625 h 1733622"/>
              <a:gd name="connsiteX22" fmla="*/ 2937359 w 3210409"/>
              <a:gd name="connsiteY22" fmla="*/ 673100 h 1733622"/>
              <a:gd name="connsiteX23" fmla="*/ 2896085 w 3210409"/>
              <a:gd name="connsiteY23" fmla="*/ 680244 h 1733622"/>
              <a:gd name="connsiteX24" fmla="*/ 2877034 w 3210409"/>
              <a:gd name="connsiteY24" fmla="*/ 701675 h 1733622"/>
              <a:gd name="connsiteX25" fmla="*/ 2823059 w 3210409"/>
              <a:gd name="connsiteY25" fmla="*/ 730250 h 1733622"/>
              <a:gd name="connsiteX26" fmla="*/ 2788134 w 3210409"/>
              <a:gd name="connsiteY26" fmla="*/ 746125 h 1733622"/>
              <a:gd name="connsiteX27" fmla="*/ 2756384 w 3210409"/>
              <a:gd name="connsiteY27" fmla="*/ 727075 h 1733622"/>
              <a:gd name="connsiteX28" fmla="*/ 2737334 w 3210409"/>
              <a:gd name="connsiteY28" fmla="*/ 749300 h 1733622"/>
              <a:gd name="connsiteX29" fmla="*/ 2708759 w 3210409"/>
              <a:gd name="connsiteY29" fmla="*/ 774700 h 1733622"/>
              <a:gd name="connsiteX30" fmla="*/ 2680184 w 3210409"/>
              <a:gd name="connsiteY30" fmla="*/ 758825 h 1733622"/>
              <a:gd name="connsiteX31" fmla="*/ 2661134 w 3210409"/>
              <a:gd name="connsiteY31" fmla="*/ 787400 h 1733622"/>
              <a:gd name="connsiteX32" fmla="*/ 2629384 w 3210409"/>
              <a:gd name="connsiteY32" fmla="*/ 784225 h 1733622"/>
              <a:gd name="connsiteX33" fmla="*/ 2629384 w 3210409"/>
              <a:gd name="connsiteY33" fmla="*/ 771525 h 1733622"/>
              <a:gd name="connsiteX34" fmla="*/ 2600809 w 3210409"/>
              <a:gd name="connsiteY34" fmla="*/ 771525 h 1733622"/>
              <a:gd name="connsiteX35" fmla="*/ 2581759 w 3210409"/>
              <a:gd name="connsiteY35" fmla="*/ 762000 h 1733622"/>
              <a:gd name="connsiteX36" fmla="*/ 2559534 w 3210409"/>
              <a:gd name="connsiteY36" fmla="*/ 768350 h 1733622"/>
              <a:gd name="connsiteX37" fmla="*/ 2492859 w 3210409"/>
              <a:gd name="connsiteY37" fmla="*/ 803275 h 1733622"/>
              <a:gd name="connsiteX38" fmla="*/ 2472223 w 3210409"/>
              <a:gd name="connsiteY38" fmla="*/ 813594 h 1733622"/>
              <a:gd name="connsiteX39" fmla="*/ 2470634 w 3210409"/>
              <a:gd name="connsiteY39" fmla="*/ 841375 h 1733622"/>
              <a:gd name="connsiteX40" fmla="*/ 2432534 w 3210409"/>
              <a:gd name="connsiteY40" fmla="*/ 863600 h 1733622"/>
              <a:gd name="connsiteX41" fmla="*/ 2413484 w 3210409"/>
              <a:gd name="connsiteY41" fmla="*/ 879475 h 1733622"/>
              <a:gd name="connsiteX42" fmla="*/ 2410309 w 3210409"/>
              <a:gd name="connsiteY42" fmla="*/ 904875 h 1733622"/>
              <a:gd name="connsiteX43" fmla="*/ 2365859 w 3210409"/>
              <a:gd name="connsiteY43" fmla="*/ 908050 h 1733622"/>
              <a:gd name="connsiteX44" fmla="*/ 2362684 w 3210409"/>
              <a:gd name="connsiteY44" fmla="*/ 946150 h 1733622"/>
              <a:gd name="connsiteX45" fmla="*/ 2349984 w 3210409"/>
              <a:gd name="connsiteY45" fmla="*/ 971550 h 1733622"/>
              <a:gd name="connsiteX46" fmla="*/ 2330934 w 3210409"/>
              <a:gd name="connsiteY46" fmla="*/ 981075 h 1733622"/>
              <a:gd name="connsiteX47" fmla="*/ 2296009 w 3210409"/>
              <a:gd name="connsiteY47" fmla="*/ 981075 h 1733622"/>
              <a:gd name="connsiteX48" fmla="*/ 2286484 w 3210409"/>
              <a:gd name="connsiteY48" fmla="*/ 1012825 h 1733622"/>
              <a:gd name="connsiteX49" fmla="*/ 2267434 w 3210409"/>
              <a:gd name="connsiteY49" fmla="*/ 1031875 h 1733622"/>
              <a:gd name="connsiteX50" fmla="*/ 2238859 w 3210409"/>
              <a:gd name="connsiteY50" fmla="*/ 1050925 h 1733622"/>
              <a:gd name="connsiteX51" fmla="*/ 2238859 w 3210409"/>
              <a:gd name="connsiteY51" fmla="*/ 1069975 h 1733622"/>
              <a:gd name="connsiteX52" fmla="*/ 2287278 w 3210409"/>
              <a:gd name="connsiteY52" fmla="*/ 1117600 h 1733622"/>
              <a:gd name="connsiteX53" fmla="*/ 2305534 w 3210409"/>
              <a:gd name="connsiteY53" fmla="*/ 1165225 h 1733622"/>
              <a:gd name="connsiteX54" fmla="*/ 2311884 w 3210409"/>
              <a:gd name="connsiteY54" fmla="*/ 1187450 h 1733622"/>
              <a:gd name="connsiteX55" fmla="*/ 2302359 w 3210409"/>
              <a:gd name="connsiteY55" fmla="*/ 1193800 h 1733622"/>
              <a:gd name="connsiteX56" fmla="*/ 2334109 w 3210409"/>
              <a:gd name="connsiteY56" fmla="*/ 1209675 h 1733622"/>
              <a:gd name="connsiteX57" fmla="*/ 2355540 w 3210409"/>
              <a:gd name="connsiteY57" fmla="*/ 1285875 h 1733622"/>
              <a:gd name="connsiteX58" fmla="*/ 2362685 w 3210409"/>
              <a:gd name="connsiteY58" fmla="*/ 1323181 h 1733622"/>
              <a:gd name="connsiteX59" fmla="*/ 2359509 w 3210409"/>
              <a:gd name="connsiteY59" fmla="*/ 1350168 h 1733622"/>
              <a:gd name="connsiteX60" fmla="*/ 2388084 w 3210409"/>
              <a:gd name="connsiteY60" fmla="*/ 1364457 h 1733622"/>
              <a:gd name="connsiteX61" fmla="*/ 2423009 w 3210409"/>
              <a:gd name="connsiteY61" fmla="*/ 1406525 h 1733622"/>
              <a:gd name="connsiteX62" fmla="*/ 2436503 w 3210409"/>
              <a:gd name="connsiteY62" fmla="*/ 1435100 h 1733622"/>
              <a:gd name="connsiteX63" fmla="*/ 2492859 w 3210409"/>
              <a:gd name="connsiteY63" fmla="*/ 1473200 h 1733622"/>
              <a:gd name="connsiteX64" fmla="*/ 2508734 w 3210409"/>
              <a:gd name="connsiteY64" fmla="*/ 1506537 h 1733622"/>
              <a:gd name="connsiteX65" fmla="*/ 2496034 w 3210409"/>
              <a:gd name="connsiteY65" fmla="*/ 1562100 h 1733622"/>
              <a:gd name="connsiteX66" fmla="*/ 2522229 w 3210409"/>
              <a:gd name="connsiteY66" fmla="*/ 1566069 h 1733622"/>
              <a:gd name="connsiteX67" fmla="*/ 2542865 w 3210409"/>
              <a:gd name="connsiteY67" fmla="*/ 1601787 h 1733622"/>
              <a:gd name="connsiteX68" fmla="*/ 2550804 w 3210409"/>
              <a:gd name="connsiteY68" fmla="*/ 1680369 h 1733622"/>
              <a:gd name="connsiteX69" fmla="*/ 2488096 w 3210409"/>
              <a:gd name="connsiteY69" fmla="*/ 1715294 h 1733622"/>
              <a:gd name="connsiteX70" fmla="*/ 2467460 w 3210409"/>
              <a:gd name="connsiteY70" fmla="*/ 1723232 h 1733622"/>
              <a:gd name="connsiteX71" fmla="*/ 2457934 w 3210409"/>
              <a:gd name="connsiteY71" fmla="*/ 1733550 h 1733622"/>
              <a:gd name="connsiteX72" fmla="*/ 2378559 w 3210409"/>
              <a:gd name="connsiteY72" fmla="*/ 1717675 h 1733622"/>
              <a:gd name="connsiteX73" fmla="*/ 2318234 w 3210409"/>
              <a:gd name="connsiteY73" fmla="*/ 1711325 h 1733622"/>
              <a:gd name="connsiteX74" fmla="*/ 2305534 w 3210409"/>
              <a:gd name="connsiteY74" fmla="*/ 1730375 h 1733622"/>
              <a:gd name="connsiteX75" fmla="*/ 2286485 w 3210409"/>
              <a:gd name="connsiteY75" fmla="*/ 1711326 h 1733622"/>
              <a:gd name="connsiteX76" fmla="*/ 2264259 w 3210409"/>
              <a:gd name="connsiteY76" fmla="*/ 1708150 h 1733622"/>
              <a:gd name="connsiteX77" fmla="*/ 2226159 w 3210409"/>
              <a:gd name="connsiteY77" fmla="*/ 1685925 h 1733622"/>
              <a:gd name="connsiteX78" fmla="*/ 2231716 w 3210409"/>
              <a:gd name="connsiteY78" fmla="*/ 1668463 h 1733622"/>
              <a:gd name="connsiteX79" fmla="*/ 2207109 w 3210409"/>
              <a:gd name="connsiteY79" fmla="*/ 1657350 h 1733622"/>
              <a:gd name="connsiteX80" fmla="*/ 2188059 w 3210409"/>
              <a:gd name="connsiteY80" fmla="*/ 1647825 h 1733622"/>
              <a:gd name="connsiteX81" fmla="*/ 2194409 w 3210409"/>
              <a:gd name="connsiteY81" fmla="*/ 1631950 h 1733622"/>
              <a:gd name="connsiteX82" fmla="*/ 2213459 w 3210409"/>
              <a:gd name="connsiteY82" fmla="*/ 1616075 h 1733622"/>
              <a:gd name="connsiteX83" fmla="*/ 2194409 w 3210409"/>
              <a:gd name="connsiteY83" fmla="*/ 1606550 h 1733622"/>
              <a:gd name="connsiteX84" fmla="*/ 2200759 w 3210409"/>
              <a:gd name="connsiteY84" fmla="*/ 1593850 h 1733622"/>
              <a:gd name="connsiteX85" fmla="*/ 2169009 w 3210409"/>
              <a:gd name="connsiteY85" fmla="*/ 1587500 h 1733622"/>
              <a:gd name="connsiteX86" fmla="*/ 2134084 w 3210409"/>
              <a:gd name="connsiteY86" fmla="*/ 1562100 h 1733622"/>
              <a:gd name="connsiteX87" fmla="*/ 2073759 w 3210409"/>
              <a:gd name="connsiteY87" fmla="*/ 1527175 h 1733622"/>
              <a:gd name="connsiteX88" fmla="*/ 2054709 w 3210409"/>
              <a:gd name="connsiteY88" fmla="*/ 1527175 h 1733622"/>
              <a:gd name="connsiteX89" fmla="*/ 2080903 w 3210409"/>
              <a:gd name="connsiteY89" fmla="*/ 1579563 h 1733622"/>
              <a:gd name="connsiteX90" fmla="*/ 2042009 w 3210409"/>
              <a:gd name="connsiteY90" fmla="*/ 1593850 h 1733622"/>
              <a:gd name="connsiteX91" fmla="*/ 2029309 w 3210409"/>
              <a:gd name="connsiteY91" fmla="*/ 1616075 h 1733622"/>
              <a:gd name="connsiteX92" fmla="*/ 2007084 w 3210409"/>
              <a:gd name="connsiteY92" fmla="*/ 1612900 h 1733622"/>
              <a:gd name="connsiteX93" fmla="*/ 1978509 w 3210409"/>
              <a:gd name="connsiteY93" fmla="*/ 1571625 h 1733622"/>
              <a:gd name="connsiteX94" fmla="*/ 1962634 w 3210409"/>
              <a:gd name="connsiteY94" fmla="*/ 1536700 h 1733622"/>
              <a:gd name="connsiteX95" fmla="*/ 1918184 w 3210409"/>
              <a:gd name="connsiteY95" fmla="*/ 1517650 h 1733622"/>
              <a:gd name="connsiteX96" fmla="*/ 1918184 w 3210409"/>
              <a:gd name="connsiteY96" fmla="*/ 1501775 h 1733622"/>
              <a:gd name="connsiteX97" fmla="*/ 1949141 w 3210409"/>
              <a:gd name="connsiteY97" fmla="*/ 1470025 h 1733622"/>
              <a:gd name="connsiteX98" fmla="*/ 1943584 w 3210409"/>
              <a:gd name="connsiteY98" fmla="*/ 1425575 h 1733622"/>
              <a:gd name="connsiteX99" fmla="*/ 1921359 w 3210409"/>
              <a:gd name="connsiteY99" fmla="*/ 1425575 h 1733622"/>
              <a:gd name="connsiteX100" fmla="*/ 1905484 w 3210409"/>
              <a:gd name="connsiteY100" fmla="*/ 1435100 h 1733622"/>
              <a:gd name="connsiteX101" fmla="*/ 1867384 w 3210409"/>
              <a:gd name="connsiteY101" fmla="*/ 1412875 h 1733622"/>
              <a:gd name="connsiteX102" fmla="*/ 1829284 w 3210409"/>
              <a:gd name="connsiteY102" fmla="*/ 1384300 h 1733622"/>
              <a:gd name="connsiteX103" fmla="*/ 1813409 w 3210409"/>
              <a:gd name="connsiteY103" fmla="*/ 1377950 h 1733622"/>
              <a:gd name="connsiteX104" fmla="*/ 1781659 w 3210409"/>
              <a:gd name="connsiteY104" fmla="*/ 1365250 h 1733622"/>
              <a:gd name="connsiteX105" fmla="*/ 1749115 w 3210409"/>
              <a:gd name="connsiteY105" fmla="*/ 1346994 h 1733622"/>
              <a:gd name="connsiteX106" fmla="*/ 1717366 w 3210409"/>
              <a:gd name="connsiteY106" fmla="*/ 1320800 h 1733622"/>
              <a:gd name="connsiteX107" fmla="*/ 1695934 w 3210409"/>
              <a:gd name="connsiteY107" fmla="*/ 1336675 h 1733622"/>
              <a:gd name="connsiteX108" fmla="*/ 1680059 w 3210409"/>
              <a:gd name="connsiteY108" fmla="*/ 1343025 h 1733622"/>
              <a:gd name="connsiteX109" fmla="*/ 1645134 w 3210409"/>
              <a:gd name="connsiteY109" fmla="*/ 1343025 h 1733622"/>
              <a:gd name="connsiteX110" fmla="*/ 1622909 w 3210409"/>
              <a:gd name="connsiteY110" fmla="*/ 1314450 h 1733622"/>
              <a:gd name="connsiteX111" fmla="*/ 1598304 w 3210409"/>
              <a:gd name="connsiteY111" fmla="*/ 1294606 h 1733622"/>
              <a:gd name="connsiteX112" fmla="*/ 1578459 w 3210409"/>
              <a:gd name="connsiteY112" fmla="*/ 1295400 h 1733622"/>
              <a:gd name="connsiteX113" fmla="*/ 1562584 w 3210409"/>
              <a:gd name="connsiteY113" fmla="*/ 1301750 h 1733622"/>
              <a:gd name="connsiteX114" fmla="*/ 1578459 w 3210409"/>
              <a:gd name="connsiteY114" fmla="*/ 1330325 h 1733622"/>
              <a:gd name="connsiteX115" fmla="*/ 1553059 w 3210409"/>
              <a:gd name="connsiteY115" fmla="*/ 1333500 h 1733622"/>
              <a:gd name="connsiteX116" fmla="*/ 1486384 w 3210409"/>
              <a:gd name="connsiteY116" fmla="*/ 1352550 h 1733622"/>
              <a:gd name="connsiteX117" fmla="*/ 1435584 w 3210409"/>
              <a:gd name="connsiteY117" fmla="*/ 1355725 h 1733622"/>
              <a:gd name="connsiteX118" fmla="*/ 1410184 w 3210409"/>
              <a:gd name="connsiteY118" fmla="*/ 1393825 h 1733622"/>
              <a:gd name="connsiteX119" fmla="*/ 1386373 w 3210409"/>
              <a:gd name="connsiteY119" fmla="*/ 1392238 h 1733622"/>
              <a:gd name="connsiteX120" fmla="*/ 1372084 w 3210409"/>
              <a:gd name="connsiteY120" fmla="*/ 1406525 h 1733622"/>
              <a:gd name="connsiteX121" fmla="*/ 1359384 w 3210409"/>
              <a:gd name="connsiteY121" fmla="*/ 1387475 h 1733622"/>
              <a:gd name="connsiteX122" fmla="*/ 1319698 w 3210409"/>
              <a:gd name="connsiteY122" fmla="*/ 1404144 h 1733622"/>
              <a:gd name="connsiteX123" fmla="*/ 1254609 w 3210409"/>
              <a:gd name="connsiteY123" fmla="*/ 1419225 h 1733622"/>
              <a:gd name="connsiteX124" fmla="*/ 1200635 w 3210409"/>
              <a:gd name="connsiteY124" fmla="*/ 1425575 h 1733622"/>
              <a:gd name="connsiteX125" fmla="*/ 1165709 w 3210409"/>
              <a:gd name="connsiteY125" fmla="*/ 1450975 h 1733622"/>
              <a:gd name="connsiteX126" fmla="*/ 1153009 w 3210409"/>
              <a:gd name="connsiteY126" fmla="*/ 1492250 h 1733622"/>
              <a:gd name="connsiteX127" fmla="*/ 1127609 w 3210409"/>
              <a:gd name="connsiteY127" fmla="*/ 1460500 h 1733622"/>
              <a:gd name="connsiteX128" fmla="*/ 1114909 w 3210409"/>
              <a:gd name="connsiteY128" fmla="*/ 1438275 h 1733622"/>
              <a:gd name="connsiteX129" fmla="*/ 1102209 w 3210409"/>
              <a:gd name="connsiteY129" fmla="*/ 1425575 h 1733622"/>
              <a:gd name="connsiteX130" fmla="*/ 1076809 w 3210409"/>
              <a:gd name="connsiteY130" fmla="*/ 1428750 h 1733622"/>
              <a:gd name="connsiteX131" fmla="*/ 1054584 w 3210409"/>
              <a:gd name="connsiteY131" fmla="*/ 1428750 h 1733622"/>
              <a:gd name="connsiteX132" fmla="*/ 1032359 w 3210409"/>
              <a:gd name="connsiteY132" fmla="*/ 1400175 h 1733622"/>
              <a:gd name="connsiteX133" fmla="*/ 1003784 w 3210409"/>
              <a:gd name="connsiteY133" fmla="*/ 1401763 h 1733622"/>
              <a:gd name="connsiteX134" fmla="*/ 990290 w 3210409"/>
              <a:gd name="connsiteY134" fmla="*/ 1417638 h 1733622"/>
              <a:gd name="connsiteX135" fmla="*/ 965684 w 3210409"/>
              <a:gd name="connsiteY135" fmla="*/ 1422400 h 1733622"/>
              <a:gd name="connsiteX136" fmla="*/ 959334 w 3210409"/>
              <a:gd name="connsiteY136" fmla="*/ 1457325 h 1733622"/>
              <a:gd name="connsiteX137" fmla="*/ 933934 w 3210409"/>
              <a:gd name="connsiteY137" fmla="*/ 1476375 h 1733622"/>
              <a:gd name="connsiteX138" fmla="*/ 908534 w 3210409"/>
              <a:gd name="connsiteY138" fmla="*/ 1485900 h 1733622"/>
              <a:gd name="connsiteX139" fmla="*/ 895834 w 3210409"/>
              <a:gd name="connsiteY139" fmla="*/ 1498600 h 1733622"/>
              <a:gd name="connsiteX140" fmla="*/ 883134 w 3210409"/>
              <a:gd name="connsiteY140" fmla="*/ 1485900 h 1733622"/>
              <a:gd name="connsiteX141" fmla="*/ 879959 w 3210409"/>
              <a:gd name="connsiteY141" fmla="*/ 1466850 h 1733622"/>
              <a:gd name="connsiteX142" fmla="*/ 851384 w 3210409"/>
              <a:gd name="connsiteY142" fmla="*/ 1466850 h 1733622"/>
              <a:gd name="connsiteX143" fmla="*/ 848209 w 3210409"/>
              <a:gd name="connsiteY143" fmla="*/ 1438275 h 1733622"/>
              <a:gd name="connsiteX144" fmla="*/ 822809 w 3210409"/>
              <a:gd name="connsiteY144" fmla="*/ 1416050 h 1733622"/>
              <a:gd name="connsiteX145" fmla="*/ 797409 w 3210409"/>
              <a:gd name="connsiteY145" fmla="*/ 1371600 h 1733622"/>
              <a:gd name="connsiteX146" fmla="*/ 787884 w 3210409"/>
              <a:gd name="connsiteY146" fmla="*/ 1349375 h 1733622"/>
              <a:gd name="connsiteX147" fmla="*/ 764866 w 3210409"/>
              <a:gd name="connsiteY147" fmla="*/ 1346994 h 1733622"/>
              <a:gd name="connsiteX148" fmla="*/ 749784 w 3210409"/>
              <a:gd name="connsiteY148" fmla="*/ 1358900 h 1733622"/>
              <a:gd name="connsiteX149" fmla="*/ 717241 w 3210409"/>
              <a:gd name="connsiteY149" fmla="*/ 1377950 h 1733622"/>
              <a:gd name="connsiteX150" fmla="*/ 708509 w 3210409"/>
              <a:gd name="connsiteY150" fmla="*/ 1397000 h 1733622"/>
              <a:gd name="connsiteX151" fmla="*/ 676759 w 3210409"/>
              <a:gd name="connsiteY151" fmla="*/ 1403350 h 1733622"/>
              <a:gd name="connsiteX152" fmla="*/ 641041 w 3210409"/>
              <a:gd name="connsiteY152" fmla="*/ 1401763 h 1733622"/>
              <a:gd name="connsiteX153" fmla="*/ 625959 w 3210409"/>
              <a:gd name="connsiteY153" fmla="*/ 1412875 h 1733622"/>
              <a:gd name="connsiteX154" fmla="*/ 645009 w 3210409"/>
              <a:gd name="connsiteY154" fmla="*/ 1425575 h 1733622"/>
              <a:gd name="connsiteX155" fmla="*/ 670409 w 3210409"/>
              <a:gd name="connsiteY155" fmla="*/ 1441450 h 1733622"/>
              <a:gd name="connsiteX156" fmla="*/ 640247 w 3210409"/>
              <a:gd name="connsiteY156" fmla="*/ 1443831 h 1733622"/>
              <a:gd name="connsiteX157" fmla="*/ 616434 w 3210409"/>
              <a:gd name="connsiteY157" fmla="*/ 1438275 h 1733622"/>
              <a:gd name="connsiteX158" fmla="*/ 591034 w 3210409"/>
              <a:gd name="connsiteY158" fmla="*/ 1431925 h 1733622"/>
              <a:gd name="connsiteX159" fmla="*/ 559284 w 3210409"/>
              <a:gd name="connsiteY159" fmla="*/ 1435100 h 1733622"/>
              <a:gd name="connsiteX160" fmla="*/ 556109 w 3210409"/>
              <a:gd name="connsiteY160" fmla="*/ 1419225 h 1733622"/>
              <a:gd name="connsiteX161" fmla="*/ 514834 w 3210409"/>
              <a:gd name="connsiteY161" fmla="*/ 1422400 h 1733622"/>
              <a:gd name="connsiteX162" fmla="*/ 483084 w 3210409"/>
              <a:gd name="connsiteY162" fmla="*/ 1431925 h 1733622"/>
              <a:gd name="connsiteX163" fmla="*/ 457684 w 3210409"/>
              <a:gd name="connsiteY163" fmla="*/ 1431925 h 1733622"/>
              <a:gd name="connsiteX164" fmla="*/ 425934 w 3210409"/>
              <a:gd name="connsiteY164" fmla="*/ 1431925 h 1733622"/>
              <a:gd name="connsiteX165" fmla="*/ 381484 w 3210409"/>
              <a:gd name="connsiteY165" fmla="*/ 1419225 h 1733622"/>
              <a:gd name="connsiteX166" fmla="*/ 343384 w 3210409"/>
              <a:gd name="connsiteY166" fmla="*/ 1428750 h 1733622"/>
              <a:gd name="connsiteX167" fmla="*/ 295759 w 3210409"/>
              <a:gd name="connsiteY167" fmla="*/ 1450975 h 1733622"/>
              <a:gd name="connsiteX168" fmla="*/ 237815 w 3210409"/>
              <a:gd name="connsiteY168" fmla="*/ 1464469 h 1733622"/>
              <a:gd name="connsiteX169" fmla="*/ 203684 w 3210409"/>
              <a:gd name="connsiteY169" fmla="*/ 1489075 h 1733622"/>
              <a:gd name="connsiteX170" fmla="*/ 186223 w 3210409"/>
              <a:gd name="connsiteY170" fmla="*/ 1501775 h 1733622"/>
              <a:gd name="connsiteX171" fmla="*/ 162409 w 3210409"/>
              <a:gd name="connsiteY171" fmla="*/ 1515269 h 1733622"/>
              <a:gd name="connsiteX172" fmla="*/ 162409 w 3210409"/>
              <a:gd name="connsiteY172" fmla="*/ 1581150 h 1733622"/>
              <a:gd name="connsiteX173" fmla="*/ 127484 w 3210409"/>
              <a:gd name="connsiteY173" fmla="*/ 1562100 h 1733622"/>
              <a:gd name="connsiteX174" fmla="*/ 86209 w 3210409"/>
              <a:gd name="connsiteY174" fmla="*/ 1552575 h 1733622"/>
              <a:gd name="connsiteX175" fmla="*/ 83034 w 3210409"/>
              <a:gd name="connsiteY175" fmla="*/ 1530350 h 1733622"/>
              <a:gd name="connsiteX176" fmla="*/ 73509 w 3210409"/>
              <a:gd name="connsiteY176" fmla="*/ 1473200 h 1733622"/>
              <a:gd name="connsiteX177" fmla="*/ 57634 w 3210409"/>
              <a:gd name="connsiteY177" fmla="*/ 1463675 h 1733622"/>
              <a:gd name="connsiteX178" fmla="*/ 57634 w 3210409"/>
              <a:gd name="connsiteY178" fmla="*/ 1438275 h 1733622"/>
              <a:gd name="connsiteX179" fmla="*/ 57635 w 3210409"/>
              <a:gd name="connsiteY179" fmla="*/ 1416050 h 1733622"/>
              <a:gd name="connsiteX180" fmla="*/ 76684 w 3210409"/>
              <a:gd name="connsiteY180" fmla="*/ 1397000 h 1733622"/>
              <a:gd name="connsiteX181" fmla="*/ 86209 w 3210409"/>
              <a:gd name="connsiteY181" fmla="*/ 1362075 h 1733622"/>
              <a:gd name="connsiteX182" fmla="*/ 63190 w 3210409"/>
              <a:gd name="connsiteY182" fmla="*/ 1342232 h 1733622"/>
              <a:gd name="connsiteX183" fmla="*/ 22709 w 3210409"/>
              <a:gd name="connsiteY183" fmla="*/ 1319212 h 1733622"/>
              <a:gd name="connsiteX184" fmla="*/ 19534 w 3210409"/>
              <a:gd name="connsiteY184" fmla="*/ 1263650 h 1733622"/>
              <a:gd name="connsiteX185" fmla="*/ 13184 w 3210409"/>
              <a:gd name="connsiteY185" fmla="*/ 1235075 h 1733622"/>
              <a:gd name="connsiteX186" fmla="*/ 484 w 3210409"/>
              <a:gd name="connsiteY186" fmla="*/ 1200150 h 1733622"/>
              <a:gd name="connsiteX187" fmla="*/ 3659 w 3210409"/>
              <a:gd name="connsiteY187" fmla="*/ 1171575 h 1733622"/>
              <a:gd name="connsiteX188" fmla="*/ 13184 w 3210409"/>
              <a:gd name="connsiteY188" fmla="*/ 1155700 h 1733622"/>
              <a:gd name="connsiteX189" fmla="*/ 13184 w 3210409"/>
              <a:gd name="connsiteY189" fmla="*/ 1130300 h 1733622"/>
              <a:gd name="connsiteX190" fmla="*/ 25091 w 3210409"/>
              <a:gd name="connsiteY190" fmla="*/ 1089819 h 1733622"/>
              <a:gd name="connsiteX191" fmla="*/ 25884 w 3210409"/>
              <a:gd name="connsiteY191" fmla="*/ 1057275 h 1733622"/>
              <a:gd name="connsiteX192" fmla="*/ 16359 w 3210409"/>
              <a:gd name="connsiteY192" fmla="*/ 1028700 h 1733622"/>
              <a:gd name="connsiteX193" fmla="*/ 35409 w 3210409"/>
              <a:gd name="connsiteY193" fmla="*/ 1016000 h 1733622"/>
              <a:gd name="connsiteX194" fmla="*/ 52871 w 3210409"/>
              <a:gd name="connsiteY194" fmla="*/ 977900 h 1733622"/>
              <a:gd name="connsiteX195" fmla="*/ 74304 w 3210409"/>
              <a:gd name="connsiteY195" fmla="*/ 949325 h 1733622"/>
              <a:gd name="connsiteX196" fmla="*/ 73509 w 3210409"/>
              <a:gd name="connsiteY196" fmla="*/ 939006 h 1733622"/>
              <a:gd name="connsiteX197" fmla="*/ 102084 w 3210409"/>
              <a:gd name="connsiteY197" fmla="*/ 920750 h 1733622"/>
              <a:gd name="connsiteX198" fmla="*/ 99703 w 3210409"/>
              <a:gd name="connsiteY198" fmla="*/ 881062 h 1733622"/>
              <a:gd name="connsiteX199" fmla="*/ 100498 w 3210409"/>
              <a:gd name="connsiteY199" fmla="*/ 844550 h 1733622"/>
              <a:gd name="connsiteX200" fmla="*/ 95734 w 3210409"/>
              <a:gd name="connsiteY200" fmla="*/ 796925 h 1733622"/>
              <a:gd name="connsiteX201" fmla="*/ 90973 w 3210409"/>
              <a:gd name="connsiteY201" fmla="*/ 773113 h 1733622"/>
              <a:gd name="connsiteX202" fmla="*/ 114784 w 3210409"/>
              <a:gd name="connsiteY202" fmla="*/ 758825 h 1733622"/>
              <a:gd name="connsiteX203" fmla="*/ 137009 w 3210409"/>
              <a:gd name="connsiteY203" fmla="*/ 749300 h 1733622"/>
              <a:gd name="connsiteX204" fmla="*/ 159234 w 3210409"/>
              <a:gd name="connsiteY204" fmla="*/ 752475 h 1733622"/>
              <a:gd name="connsiteX205" fmla="*/ 184634 w 3210409"/>
              <a:gd name="connsiteY205" fmla="*/ 765175 h 1733622"/>
              <a:gd name="connsiteX206" fmla="*/ 203684 w 3210409"/>
              <a:gd name="connsiteY206" fmla="*/ 774700 h 1733622"/>
              <a:gd name="connsiteX207" fmla="*/ 244959 w 3210409"/>
              <a:gd name="connsiteY207" fmla="*/ 774700 h 1733622"/>
              <a:gd name="connsiteX208" fmla="*/ 273534 w 3210409"/>
              <a:gd name="connsiteY208" fmla="*/ 771525 h 1733622"/>
              <a:gd name="connsiteX209" fmla="*/ 273534 w 3210409"/>
              <a:gd name="connsiteY209" fmla="*/ 749300 h 1733622"/>
              <a:gd name="connsiteX210" fmla="*/ 260834 w 3210409"/>
              <a:gd name="connsiteY210" fmla="*/ 736600 h 1733622"/>
              <a:gd name="connsiteX211" fmla="*/ 279884 w 3210409"/>
              <a:gd name="connsiteY211" fmla="*/ 717550 h 1733622"/>
              <a:gd name="connsiteX212" fmla="*/ 314809 w 3210409"/>
              <a:gd name="connsiteY212" fmla="*/ 704850 h 1733622"/>
              <a:gd name="connsiteX213" fmla="*/ 327509 w 3210409"/>
              <a:gd name="connsiteY213" fmla="*/ 695325 h 1733622"/>
              <a:gd name="connsiteX214" fmla="*/ 340209 w 3210409"/>
              <a:gd name="connsiteY214" fmla="*/ 676275 h 1733622"/>
              <a:gd name="connsiteX215" fmla="*/ 343384 w 3210409"/>
              <a:gd name="connsiteY215" fmla="*/ 631825 h 1733622"/>
              <a:gd name="connsiteX216" fmla="*/ 333859 w 3210409"/>
              <a:gd name="connsiteY216" fmla="*/ 619125 h 1733622"/>
              <a:gd name="connsiteX217" fmla="*/ 311634 w 3210409"/>
              <a:gd name="connsiteY217" fmla="*/ 600075 h 1733622"/>
              <a:gd name="connsiteX218" fmla="*/ 308459 w 3210409"/>
              <a:gd name="connsiteY218" fmla="*/ 571500 h 1733622"/>
              <a:gd name="connsiteX219" fmla="*/ 327509 w 3210409"/>
              <a:gd name="connsiteY219" fmla="*/ 549275 h 1733622"/>
              <a:gd name="connsiteX220" fmla="*/ 359259 w 3210409"/>
              <a:gd name="connsiteY220" fmla="*/ 537369 h 1733622"/>
              <a:gd name="connsiteX221" fmla="*/ 365609 w 3210409"/>
              <a:gd name="connsiteY221" fmla="*/ 498475 h 1733622"/>
              <a:gd name="connsiteX222" fmla="*/ 384659 w 3210409"/>
              <a:gd name="connsiteY222" fmla="*/ 466725 h 1733622"/>
              <a:gd name="connsiteX223" fmla="*/ 394184 w 3210409"/>
              <a:gd name="connsiteY223" fmla="*/ 438150 h 1733622"/>
              <a:gd name="connsiteX224" fmla="*/ 413234 w 3210409"/>
              <a:gd name="connsiteY224" fmla="*/ 425450 h 1733622"/>
              <a:gd name="connsiteX225" fmla="*/ 403709 w 3210409"/>
              <a:gd name="connsiteY225" fmla="*/ 400050 h 1733622"/>
              <a:gd name="connsiteX226" fmla="*/ 384659 w 3210409"/>
              <a:gd name="connsiteY226" fmla="*/ 387350 h 1733622"/>
              <a:gd name="connsiteX227" fmla="*/ 410059 w 3210409"/>
              <a:gd name="connsiteY227" fmla="*/ 371475 h 1733622"/>
              <a:gd name="connsiteX228" fmla="*/ 410059 w 3210409"/>
              <a:gd name="connsiteY228" fmla="*/ 342900 h 1733622"/>
              <a:gd name="connsiteX0" fmla="*/ 2922278 w 3210409"/>
              <a:gd name="connsiteY0" fmla="*/ 0 h 1733622"/>
              <a:gd name="connsiteX1" fmla="*/ 2975459 w 3210409"/>
              <a:gd name="connsiteY1" fmla="*/ 33337 h 1733622"/>
              <a:gd name="connsiteX2" fmla="*/ 3016734 w 3210409"/>
              <a:gd name="connsiteY2" fmla="*/ 107950 h 1733622"/>
              <a:gd name="connsiteX3" fmla="*/ 3087378 w 3210409"/>
              <a:gd name="connsiteY3" fmla="*/ 118269 h 1733622"/>
              <a:gd name="connsiteX4" fmla="*/ 3134209 w 3210409"/>
              <a:gd name="connsiteY4" fmla="*/ 152400 h 1733622"/>
              <a:gd name="connsiteX5" fmla="*/ 3178659 w 3210409"/>
              <a:gd name="connsiteY5" fmla="*/ 184150 h 1733622"/>
              <a:gd name="connsiteX6" fmla="*/ 3200884 w 3210409"/>
              <a:gd name="connsiteY6" fmla="*/ 215900 h 1733622"/>
              <a:gd name="connsiteX7" fmla="*/ 3194534 w 3210409"/>
              <a:gd name="connsiteY7" fmla="*/ 251619 h 1733622"/>
              <a:gd name="connsiteX8" fmla="*/ 3210409 w 3210409"/>
              <a:gd name="connsiteY8" fmla="*/ 301625 h 1733622"/>
              <a:gd name="connsiteX9" fmla="*/ 3194534 w 3210409"/>
              <a:gd name="connsiteY9" fmla="*/ 333375 h 1733622"/>
              <a:gd name="connsiteX10" fmla="*/ 3191359 w 3210409"/>
              <a:gd name="connsiteY10" fmla="*/ 374650 h 1733622"/>
              <a:gd name="connsiteX11" fmla="*/ 3207234 w 3210409"/>
              <a:gd name="connsiteY11" fmla="*/ 396875 h 1733622"/>
              <a:gd name="connsiteX12" fmla="*/ 3185803 w 3210409"/>
              <a:gd name="connsiteY12" fmla="*/ 440531 h 1733622"/>
              <a:gd name="connsiteX13" fmla="*/ 3178659 w 3210409"/>
              <a:gd name="connsiteY13" fmla="*/ 460375 h 1733622"/>
              <a:gd name="connsiteX14" fmla="*/ 3191359 w 3210409"/>
              <a:gd name="connsiteY14" fmla="*/ 527050 h 1733622"/>
              <a:gd name="connsiteX15" fmla="*/ 3184215 w 3210409"/>
              <a:gd name="connsiteY15" fmla="*/ 554831 h 1733622"/>
              <a:gd name="connsiteX16" fmla="*/ 3157228 w 3210409"/>
              <a:gd name="connsiteY16" fmla="*/ 578644 h 1733622"/>
              <a:gd name="connsiteX17" fmla="*/ 3123891 w 3210409"/>
              <a:gd name="connsiteY17" fmla="*/ 596107 h 1733622"/>
              <a:gd name="connsiteX18" fmla="*/ 3083409 w 3210409"/>
              <a:gd name="connsiteY18" fmla="*/ 609600 h 1733622"/>
              <a:gd name="connsiteX19" fmla="*/ 3064359 w 3210409"/>
              <a:gd name="connsiteY19" fmla="*/ 638175 h 1733622"/>
              <a:gd name="connsiteX20" fmla="*/ 3023084 w 3210409"/>
              <a:gd name="connsiteY20" fmla="*/ 676275 h 1733622"/>
              <a:gd name="connsiteX21" fmla="*/ 2994509 w 3210409"/>
              <a:gd name="connsiteY21" fmla="*/ 682625 h 1733622"/>
              <a:gd name="connsiteX22" fmla="*/ 2937359 w 3210409"/>
              <a:gd name="connsiteY22" fmla="*/ 673100 h 1733622"/>
              <a:gd name="connsiteX23" fmla="*/ 2896085 w 3210409"/>
              <a:gd name="connsiteY23" fmla="*/ 680244 h 1733622"/>
              <a:gd name="connsiteX24" fmla="*/ 2877034 w 3210409"/>
              <a:gd name="connsiteY24" fmla="*/ 701675 h 1733622"/>
              <a:gd name="connsiteX25" fmla="*/ 2823059 w 3210409"/>
              <a:gd name="connsiteY25" fmla="*/ 730250 h 1733622"/>
              <a:gd name="connsiteX26" fmla="*/ 2788134 w 3210409"/>
              <a:gd name="connsiteY26" fmla="*/ 746125 h 1733622"/>
              <a:gd name="connsiteX27" fmla="*/ 2756384 w 3210409"/>
              <a:gd name="connsiteY27" fmla="*/ 727075 h 1733622"/>
              <a:gd name="connsiteX28" fmla="*/ 2737334 w 3210409"/>
              <a:gd name="connsiteY28" fmla="*/ 749300 h 1733622"/>
              <a:gd name="connsiteX29" fmla="*/ 2708759 w 3210409"/>
              <a:gd name="connsiteY29" fmla="*/ 774700 h 1733622"/>
              <a:gd name="connsiteX30" fmla="*/ 2680184 w 3210409"/>
              <a:gd name="connsiteY30" fmla="*/ 758825 h 1733622"/>
              <a:gd name="connsiteX31" fmla="*/ 2661134 w 3210409"/>
              <a:gd name="connsiteY31" fmla="*/ 787400 h 1733622"/>
              <a:gd name="connsiteX32" fmla="*/ 2629384 w 3210409"/>
              <a:gd name="connsiteY32" fmla="*/ 784225 h 1733622"/>
              <a:gd name="connsiteX33" fmla="*/ 2629384 w 3210409"/>
              <a:gd name="connsiteY33" fmla="*/ 771525 h 1733622"/>
              <a:gd name="connsiteX34" fmla="*/ 2600809 w 3210409"/>
              <a:gd name="connsiteY34" fmla="*/ 771525 h 1733622"/>
              <a:gd name="connsiteX35" fmla="*/ 2581759 w 3210409"/>
              <a:gd name="connsiteY35" fmla="*/ 762000 h 1733622"/>
              <a:gd name="connsiteX36" fmla="*/ 2559534 w 3210409"/>
              <a:gd name="connsiteY36" fmla="*/ 768350 h 1733622"/>
              <a:gd name="connsiteX37" fmla="*/ 2492859 w 3210409"/>
              <a:gd name="connsiteY37" fmla="*/ 803275 h 1733622"/>
              <a:gd name="connsiteX38" fmla="*/ 2472223 w 3210409"/>
              <a:gd name="connsiteY38" fmla="*/ 813594 h 1733622"/>
              <a:gd name="connsiteX39" fmla="*/ 2470634 w 3210409"/>
              <a:gd name="connsiteY39" fmla="*/ 841375 h 1733622"/>
              <a:gd name="connsiteX40" fmla="*/ 2432534 w 3210409"/>
              <a:gd name="connsiteY40" fmla="*/ 863600 h 1733622"/>
              <a:gd name="connsiteX41" fmla="*/ 2413484 w 3210409"/>
              <a:gd name="connsiteY41" fmla="*/ 879475 h 1733622"/>
              <a:gd name="connsiteX42" fmla="*/ 2410309 w 3210409"/>
              <a:gd name="connsiteY42" fmla="*/ 904875 h 1733622"/>
              <a:gd name="connsiteX43" fmla="*/ 2365859 w 3210409"/>
              <a:gd name="connsiteY43" fmla="*/ 908050 h 1733622"/>
              <a:gd name="connsiteX44" fmla="*/ 2362684 w 3210409"/>
              <a:gd name="connsiteY44" fmla="*/ 946150 h 1733622"/>
              <a:gd name="connsiteX45" fmla="*/ 2349984 w 3210409"/>
              <a:gd name="connsiteY45" fmla="*/ 971550 h 1733622"/>
              <a:gd name="connsiteX46" fmla="*/ 2330934 w 3210409"/>
              <a:gd name="connsiteY46" fmla="*/ 981075 h 1733622"/>
              <a:gd name="connsiteX47" fmla="*/ 2296009 w 3210409"/>
              <a:gd name="connsiteY47" fmla="*/ 981075 h 1733622"/>
              <a:gd name="connsiteX48" fmla="*/ 2286484 w 3210409"/>
              <a:gd name="connsiteY48" fmla="*/ 1012825 h 1733622"/>
              <a:gd name="connsiteX49" fmla="*/ 2267434 w 3210409"/>
              <a:gd name="connsiteY49" fmla="*/ 1031875 h 1733622"/>
              <a:gd name="connsiteX50" fmla="*/ 2238859 w 3210409"/>
              <a:gd name="connsiteY50" fmla="*/ 1050925 h 1733622"/>
              <a:gd name="connsiteX51" fmla="*/ 2238859 w 3210409"/>
              <a:gd name="connsiteY51" fmla="*/ 1069975 h 1733622"/>
              <a:gd name="connsiteX52" fmla="*/ 2287278 w 3210409"/>
              <a:gd name="connsiteY52" fmla="*/ 1117600 h 1733622"/>
              <a:gd name="connsiteX53" fmla="*/ 2305534 w 3210409"/>
              <a:gd name="connsiteY53" fmla="*/ 1165225 h 1733622"/>
              <a:gd name="connsiteX54" fmla="*/ 2311884 w 3210409"/>
              <a:gd name="connsiteY54" fmla="*/ 1187450 h 1733622"/>
              <a:gd name="connsiteX55" fmla="*/ 2302359 w 3210409"/>
              <a:gd name="connsiteY55" fmla="*/ 1193800 h 1733622"/>
              <a:gd name="connsiteX56" fmla="*/ 2334109 w 3210409"/>
              <a:gd name="connsiteY56" fmla="*/ 1209675 h 1733622"/>
              <a:gd name="connsiteX57" fmla="*/ 2355540 w 3210409"/>
              <a:gd name="connsiteY57" fmla="*/ 1285875 h 1733622"/>
              <a:gd name="connsiteX58" fmla="*/ 2362685 w 3210409"/>
              <a:gd name="connsiteY58" fmla="*/ 1323181 h 1733622"/>
              <a:gd name="connsiteX59" fmla="*/ 2359509 w 3210409"/>
              <a:gd name="connsiteY59" fmla="*/ 1350168 h 1733622"/>
              <a:gd name="connsiteX60" fmla="*/ 2388084 w 3210409"/>
              <a:gd name="connsiteY60" fmla="*/ 1364457 h 1733622"/>
              <a:gd name="connsiteX61" fmla="*/ 2423009 w 3210409"/>
              <a:gd name="connsiteY61" fmla="*/ 1406525 h 1733622"/>
              <a:gd name="connsiteX62" fmla="*/ 2436503 w 3210409"/>
              <a:gd name="connsiteY62" fmla="*/ 1435100 h 1733622"/>
              <a:gd name="connsiteX63" fmla="*/ 2492859 w 3210409"/>
              <a:gd name="connsiteY63" fmla="*/ 1473200 h 1733622"/>
              <a:gd name="connsiteX64" fmla="*/ 2508734 w 3210409"/>
              <a:gd name="connsiteY64" fmla="*/ 1506537 h 1733622"/>
              <a:gd name="connsiteX65" fmla="*/ 2496034 w 3210409"/>
              <a:gd name="connsiteY65" fmla="*/ 1562100 h 1733622"/>
              <a:gd name="connsiteX66" fmla="*/ 2522229 w 3210409"/>
              <a:gd name="connsiteY66" fmla="*/ 1566069 h 1733622"/>
              <a:gd name="connsiteX67" fmla="*/ 2542865 w 3210409"/>
              <a:gd name="connsiteY67" fmla="*/ 1601787 h 1733622"/>
              <a:gd name="connsiteX68" fmla="*/ 2550804 w 3210409"/>
              <a:gd name="connsiteY68" fmla="*/ 1680369 h 1733622"/>
              <a:gd name="connsiteX69" fmla="*/ 2488096 w 3210409"/>
              <a:gd name="connsiteY69" fmla="*/ 1715294 h 1733622"/>
              <a:gd name="connsiteX70" fmla="*/ 2467460 w 3210409"/>
              <a:gd name="connsiteY70" fmla="*/ 1723232 h 1733622"/>
              <a:gd name="connsiteX71" fmla="*/ 2457934 w 3210409"/>
              <a:gd name="connsiteY71" fmla="*/ 1733550 h 1733622"/>
              <a:gd name="connsiteX72" fmla="*/ 2378559 w 3210409"/>
              <a:gd name="connsiteY72" fmla="*/ 1717675 h 1733622"/>
              <a:gd name="connsiteX73" fmla="*/ 2318234 w 3210409"/>
              <a:gd name="connsiteY73" fmla="*/ 1711325 h 1733622"/>
              <a:gd name="connsiteX74" fmla="*/ 2305534 w 3210409"/>
              <a:gd name="connsiteY74" fmla="*/ 1730375 h 1733622"/>
              <a:gd name="connsiteX75" fmla="*/ 2286485 w 3210409"/>
              <a:gd name="connsiteY75" fmla="*/ 1711326 h 1733622"/>
              <a:gd name="connsiteX76" fmla="*/ 2264259 w 3210409"/>
              <a:gd name="connsiteY76" fmla="*/ 1708150 h 1733622"/>
              <a:gd name="connsiteX77" fmla="*/ 2226159 w 3210409"/>
              <a:gd name="connsiteY77" fmla="*/ 1685925 h 1733622"/>
              <a:gd name="connsiteX78" fmla="*/ 2231716 w 3210409"/>
              <a:gd name="connsiteY78" fmla="*/ 1668463 h 1733622"/>
              <a:gd name="connsiteX79" fmla="*/ 2207109 w 3210409"/>
              <a:gd name="connsiteY79" fmla="*/ 1657350 h 1733622"/>
              <a:gd name="connsiteX80" fmla="*/ 2188059 w 3210409"/>
              <a:gd name="connsiteY80" fmla="*/ 1647825 h 1733622"/>
              <a:gd name="connsiteX81" fmla="*/ 2194409 w 3210409"/>
              <a:gd name="connsiteY81" fmla="*/ 1631950 h 1733622"/>
              <a:gd name="connsiteX82" fmla="*/ 2213459 w 3210409"/>
              <a:gd name="connsiteY82" fmla="*/ 1616075 h 1733622"/>
              <a:gd name="connsiteX83" fmla="*/ 2194409 w 3210409"/>
              <a:gd name="connsiteY83" fmla="*/ 1606550 h 1733622"/>
              <a:gd name="connsiteX84" fmla="*/ 2200759 w 3210409"/>
              <a:gd name="connsiteY84" fmla="*/ 1593850 h 1733622"/>
              <a:gd name="connsiteX85" fmla="*/ 2169009 w 3210409"/>
              <a:gd name="connsiteY85" fmla="*/ 1587500 h 1733622"/>
              <a:gd name="connsiteX86" fmla="*/ 2134084 w 3210409"/>
              <a:gd name="connsiteY86" fmla="*/ 1562100 h 1733622"/>
              <a:gd name="connsiteX87" fmla="*/ 2073759 w 3210409"/>
              <a:gd name="connsiteY87" fmla="*/ 1527175 h 1733622"/>
              <a:gd name="connsiteX88" fmla="*/ 2054709 w 3210409"/>
              <a:gd name="connsiteY88" fmla="*/ 1527175 h 1733622"/>
              <a:gd name="connsiteX89" fmla="*/ 2080903 w 3210409"/>
              <a:gd name="connsiteY89" fmla="*/ 1579563 h 1733622"/>
              <a:gd name="connsiteX90" fmla="*/ 2042009 w 3210409"/>
              <a:gd name="connsiteY90" fmla="*/ 1593850 h 1733622"/>
              <a:gd name="connsiteX91" fmla="*/ 2029309 w 3210409"/>
              <a:gd name="connsiteY91" fmla="*/ 1616075 h 1733622"/>
              <a:gd name="connsiteX92" fmla="*/ 2007084 w 3210409"/>
              <a:gd name="connsiteY92" fmla="*/ 1612900 h 1733622"/>
              <a:gd name="connsiteX93" fmla="*/ 1978509 w 3210409"/>
              <a:gd name="connsiteY93" fmla="*/ 1571625 h 1733622"/>
              <a:gd name="connsiteX94" fmla="*/ 1962634 w 3210409"/>
              <a:gd name="connsiteY94" fmla="*/ 1536700 h 1733622"/>
              <a:gd name="connsiteX95" fmla="*/ 1918184 w 3210409"/>
              <a:gd name="connsiteY95" fmla="*/ 1517650 h 1733622"/>
              <a:gd name="connsiteX96" fmla="*/ 1918184 w 3210409"/>
              <a:gd name="connsiteY96" fmla="*/ 1501775 h 1733622"/>
              <a:gd name="connsiteX97" fmla="*/ 1949141 w 3210409"/>
              <a:gd name="connsiteY97" fmla="*/ 1470025 h 1733622"/>
              <a:gd name="connsiteX98" fmla="*/ 1943584 w 3210409"/>
              <a:gd name="connsiteY98" fmla="*/ 1425575 h 1733622"/>
              <a:gd name="connsiteX99" fmla="*/ 1921359 w 3210409"/>
              <a:gd name="connsiteY99" fmla="*/ 1425575 h 1733622"/>
              <a:gd name="connsiteX100" fmla="*/ 1905484 w 3210409"/>
              <a:gd name="connsiteY100" fmla="*/ 1435100 h 1733622"/>
              <a:gd name="connsiteX101" fmla="*/ 1867384 w 3210409"/>
              <a:gd name="connsiteY101" fmla="*/ 1412875 h 1733622"/>
              <a:gd name="connsiteX102" fmla="*/ 1829284 w 3210409"/>
              <a:gd name="connsiteY102" fmla="*/ 1384300 h 1733622"/>
              <a:gd name="connsiteX103" fmla="*/ 1813409 w 3210409"/>
              <a:gd name="connsiteY103" fmla="*/ 1377950 h 1733622"/>
              <a:gd name="connsiteX104" fmla="*/ 1781659 w 3210409"/>
              <a:gd name="connsiteY104" fmla="*/ 1365250 h 1733622"/>
              <a:gd name="connsiteX105" fmla="*/ 1749115 w 3210409"/>
              <a:gd name="connsiteY105" fmla="*/ 1346994 h 1733622"/>
              <a:gd name="connsiteX106" fmla="*/ 1717366 w 3210409"/>
              <a:gd name="connsiteY106" fmla="*/ 1320800 h 1733622"/>
              <a:gd name="connsiteX107" fmla="*/ 1695934 w 3210409"/>
              <a:gd name="connsiteY107" fmla="*/ 1336675 h 1733622"/>
              <a:gd name="connsiteX108" fmla="*/ 1680059 w 3210409"/>
              <a:gd name="connsiteY108" fmla="*/ 1343025 h 1733622"/>
              <a:gd name="connsiteX109" fmla="*/ 1645134 w 3210409"/>
              <a:gd name="connsiteY109" fmla="*/ 1343025 h 1733622"/>
              <a:gd name="connsiteX110" fmla="*/ 1622909 w 3210409"/>
              <a:gd name="connsiteY110" fmla="*/ 1314450 h 1733622"/>
              <a:gd name="connsiteX111" fmla="*/ 1598304 w 3210409"/>
              <a:gd name="connsiteY111" fmla="*/ 1294606 h 1733622"/>
              <a:gd name="connsiteX112" fmla="*/ 1578459 w 3210409"/>
              <a:gd name="connsiteY112" fmla="*/ 1295400 h 1733622"/>
              <a:gd name="connsiteX113" fmla="*/ 1562584 w 3210409"/>
              <a:gd name="connsiteY113" fmla="*/ 1301750 h 1733622"/>
              <a:gd name="connsiteX114" fmla="*/ 1578459 w 3210409"/>
              <a:gd name="connsiteY114" fmla="*/ 1330325 h 1733622"/>
              <a:gd name="connsiteX115" fmla="*/ 1553059 w 3210409"/>
              <a:gd name="connsiteY115" fmla="*/ 1333500 h 1733622"/>
              <a:gd name="connsiteX116" fmla="*/ 1486384 w 3210409"/>
              <a:gd name="connsiteY116" fmla="*/ 1352550 h 1733622"/>
              <a:gd name="connsiteX117" fmla="*/ 1435584 w 3210409"/>
              <a:gd name="connsiteY117" fmla="*/ 1355725 h 1733622"/>
              <a:gd name="connsiteX118" fmla="*/ 1410184 w 3210409"/>
              <a:gd name="connsiteY118" fmla="*/ 1393825 h 1733622"/>
              <a:gd name="connsiteX119" fmla="*/ 1386373 w 3210409"/>
              <a:gd name="connsiteY119" fmla="*/ 1392238 h 1733622"/>
              <a:gd name="connsiteX120" fmla="*/ 1372084 w 3210409"/>
              <a:gd name="connsiteY120" fmla="*/ 1406525 h 1733622"/>
              <a:gd name="connsiteX121" fmla="*/ 1359384 w 3210409"/>
              <a:gd name="connsiteY121" fmla="*/ 1387475 h 1733622"/>
              <a:gd name="connsiteX122" fmla="*/ 1319698 w 3210409"/>
              <a:gd name="connsiteY122" fmla="*/ 1404144 h 1733622"/>
              <a:gd name="connsiteX123" fmla="*/ 1254609 w 3210409"/>
              <a:gd name="connsiteY123" fmla="*/ 1419225 h 1733622"/>
              <a:gd name="connsiteX124" fmla="*/ 1200635 w 3210409"/>
              <a:gd name="connsiteY124" fmla="*/ 1425575 h 1733622"/>
              <a:gd name="connsiteX125" fmla="*/ 1165709 w 3210409"/>
              <a:gd name="connsiteY125" fmla="*/ 1450975 h 1733622"/>
              <a:gd name="connsiteX126" fmla="*/ 1153009 w 3210409"/>
              <a:gd name="connsiteY126" fmla="*/ 1492250 h 1733622"/>
              <a:gd name="connsiteX127" fmla="*/ 1127609 w 3210409"/>
              <a:gd name="connsiteY127" fmla="*/ 1460500 h 1733622"/>
              <a:gd name="connsiteX128" fmla="*/ 1114909 w 3210409"/>
              <a:gd name="connsiteY128" fmla="*/ 1438275 h 1733622"/>
              <a:gd name="connsiteX129" fmla="*/ 1102209 w 3210409"/>
              <a:gd name="connsiteY129" fmla="*/ 1425575 h 1733622"/>
              <a:gd name="connsiteX130" fmla="*/ 1076809 w 3210409"/>
              <a:gd name="connsiteY130" fmla="*/ 1428750 h 1733622"/>
              <a:gd name="connsiteX131" fmla="*/ 1054584 w 3210409"/>
              <a:gd name="connsiteY131" fmla="*/ 1428750 h 1733622"/>
              <a:gd name="connsiteX132" fmla="*/ 1032359 w 3210409"/>
              <a:gd name="connsiteY132" fmla="*/ 1400175 h 1733622"/>
              <a:gd name="connsiteX133" fmla="*/ 1003784 w 3210409"/>
              <a:gd name="connsiteY133" fmla="*/ 1401763 h 1733622"/>
              <a:gd name="connsiteX134" fmla="*/ 990290 w 3210409"/>
              <a:gd name="connsiteY134" fmla="*/ 1417638 h 1733622"/>
              <a:gd name="connsiteX135" fmla="*/ 965684 w 3210409"/>
              <a:gd name="connsiteY135" fmla="*/ 1422400 h 1733622"/>
              <a:gd name="connsiteX136" fmla="*/ 959334 w 3210409"/>
              <a:gd name="connsiteY136" fmla="*/ 1457325 h 1733622"/>
              <a:gd name="connsiteX137" fmla="*/ 933934 w 3210409"/>
              <a:gd name="connsiteY137" fmla="*/ 1476375 h 1733622"/>
              <a:gd name="connsiteX138" fmla="*/ 908534 w 3210409"/>
              <a:gd name="connsiteY138" fmla="*/ 1485900 h 1733622"/>
              <a:gd name="connsiteX139" fmla="*/ 895834 w 3210409"/>
              <a:gd name="connsiteY139" fmla="*/ 1498600 h 1733622"/>
              <a:gd name="connsiteX140" fmla="*/ 883134 w 3210409"/>
              <a:gd name="connsiteY140" fmla="*/ 1485900 h 1733622"/>
              <a:gd name="connsiteX141" fmla="*/ 879959 w 3210409"/>
              <a:gd name="connsiteY141" fmla="*/ 1466850 h 1733622"/>
              <a:gd name="connsiteX142" fmla="*/ 851384 w 3210409"/>
              <a:gd name="connsiteY142" fmla="*/ 1466850 h 1733622"/>
              <a:gd name="connsiteX143" fmla="*/ 848209 w 3210409"/>
              <a:gd name="connsiteY143" fmla="*/ 1438275 h 1733622"/>
              <a:gd name="connsiteX144" fmla="*/ 822809 w 3210409"/>
              <a:gd name="connsiteY144" fmla="*/ 1416050 h 1733622"/>
              <a:gd name="connsiteX145" fmla="*/ 797409 w 3210409"/>
              <a:gd name="connsiteY145" fmla="*/ 1371600 h 1733622"/>
              <a:gd name="connsiteX146" fmla="*/ 787884 w 3210409"/>
              <a:gd name="connsiteY146" fmla="*/ 1349375 h 1733622"/>
              <a:gd name="connsiteX147" fmla="*/ 764866 w 3210409"/>
              <a:gd name="connsiteY147" fmla="*/ 1346994 h 1733622"/>
              <a:gd name="connsiteX148" fmla="*/ 749784 w 3210409"/>
              <a:gd name="connsiteY148" fmla="*/ 1358900 h 1733622"/>
              <a:gd name="connsiteX149" fmla="*/ 717241 w 3210409"/>
              <a:gd name="connsiteY149" fmla="*/ 1377950 h 1733622"/>
              <a:gd name="connsiteX150" fmla="*/ 708509 w 3210409"/>
              <a:gd name="connsiteY150" fmla="*/ 1397000 h 1733622"/>
              <a:gd name="connsiteX151" fmla="*/ 676759 w 3210409"/>
              <a:gd name="connsiteY151" fmla="*/ 1403350 h 1733622"/>
              <a:gd name="connsiteX152" fmla="*/ 641041 w 3210409"/>
              <a:gd name="connsiteY152" fmla="*/ 1401763 h 1733622"/>
              <a:gd name="connsiteX153" fmla="*/ 625959 w 3210409"/>
              <a:gd name="connsiteY153" fmla="*/ 1412875 h 1733622"/>
              <a:gd name="connsiteX154" fmla="*/ 645009 w 3210409"/>
              <a:gd name="connsiteY154" fmla="*/ 1425575 h 1733622"/>
              <a:gd name="connsiteX155" fmla="*/ 670409 w 3210409"/>
              <a:gd name="connsiteY155" fmla="*/ 1441450 h 1733622"/>
              <a:gd name="connsiteX156" fmla="*/ 640247 w 3210409"/>
              <a:gd name="connsiteY156" fmla="*/ 1443831 h 1733622"/>
              <a:gd name="connsiteX157" fmla="*/ 616434 w 3210409"/>
              <a:gd name="connsiteY157" fmla="*/ 1438275 h 1733622"/>
              <a:gd name="connsiteX158" fmla="*/ 591034 w 3210409"/>
              <a:gd name="connsiteY158" fmla="*/ 1431925 h 1733622"/>
              <a:gd name="connsiteX159" fmla="*/ 559284 w 3210409"/>
              <a:gd name="connsiteY159" fmla="*/ 1435100 h 1733622"/>
              <a:gd name="connsiteX160" fmla="*/ 556109 w 3210409"/>
              <a:gd name="connsiteY160" fmla="*/ 1419225 h 1733622"/>
              <a:gd name="connsiteX161" fmla="*/ 514834 w 3210409"/>
              <a:gd name="connsiteY161" fmla="*/ 1422400 h 1733622"/>
              <a:gd name="connsiteX162" fmla="*/ 483084 w 3210409"/>
              <a:gd name="connsiteY162" fmla="*/ 1431925 h 1733622"/>
              <a:gd name="connsiteX163" fmla="*/ 457684 w 3210409"/>
              <a:gd name="connsiteY163" fmla="*/ 1431925 h 1733622"/>
              <a:gd name="connsiteX164" fmla="*/ 425934 w 3210409"/>
              <a:gd name="connsiteY164" fmla="*/ 1431925 h 1733622"/>
              <a:gd name="connsiteX165" fmla="*/ 381484 w 3210409"/>
              <a:gd name="connsiteY165" fmla="*/ 1419225 h 1733622"/>
              <a:gd name="connsiteX166" fmla="*/ 343384 w 3210409"/>
              <a:gd name="connsiteY166" fmla="*/ 1428750 h 1733622"/>
              <a:gd name="connsiteX167" fmla="*/ 295759 w 3210409"/>
              <a:gd name="connsiteY167" fmla="*/ 1450975 h 1733622"/>
              <a:gd name="connsiteX168" fmla="*/ 237815 w 3210409"/>
              <a:gd name="connsiteY168" fmla="*/ 1464469 h 1733622"/>
              <a:gd name="connsiteX169" fmla="*/ 203684 w 3210409"/>
              <a:gd name="connsiteY169" fmla="*/ 1489075 h 1733622"/>
              <a:gd name="connsiteX170" fmla="*/ 186223 w 3210409"/>
              <a:gd name="connsiteY170" fmla="*/ 1501775 h 1733622"/>
              <a:gd name="connsiteX171" fmla="*/ 162409 w 3210409"/>
              <a:gd name="connsiteY171" fmla="*/ 1515269 h 1733622"/>
              <a:gd name="connsiteX172" fmla="*/ 162409 w 3210409"/>
              <a:gd name="connsiteY172" fmla="*/ 1581150 h 1733622"/>
              <a:gd name="connsiteX173" fmla="*/ 127484 w 3210409"/>
              <a:gd name="connsiteY173" fmla="*/ 1562100 h 1733622"/>
              <a:gd name="connsiteX174" fmla="*/ 86209 w 3210409"/>
              <a:gd name="connsiteY174" fmla="*/ 1552575 h 1733622"/>
              <a:gd name="connsiteX175" fmla="*/ 83034 w 3210409"/>
              <a:gd name="connsiteY175" fmla="*/ 1530350 h 1733622"/>
              <a:gd name="connsiteX176" fmla="*/ 73509 w 3210409"/>
              <a:gd name="connsiteY176" fmla="*/ 1473200 h 1733622"/>
              <a:gd name="connsiteX177" fmla="*/ 57634 w 3210409"/>
              <a:gd name="connsiteY177" fmla="*/ 1463675 h 1733622"/>
              <a:gd name="connsiteX178" fmla="*/ 57634 w 3210409"/>
              <a:gd name="connsiteY178" fmla="*/ 1438275 h 1733622"/>
              <a:gd name="connsiteX179" fmla="*/ 57635 w 3210409"/>
              <a:gd name="connsiteY179" fmla="*/ 1416050 h 1733622"/>
              <a:gd name="connsiteX180" fmla="*/ 76684 w 3210409"/>
              <a:gd name="connsiteY180" fmla="*/ 1397000 h 1733622"/>
              <a:gd name="connsiteX181" fmla="*/ 86209 w 3210409"/>
              <a:gd name="connsiteY181" fmla="*/ 1362075 h 1733622"/>
              <a:gd name="connsiteX182" fmla="*/ 63190 w 3210409"/>
              <a:gd name="connsiteY182" fmla="*/ 1342232 h 1733622"/>
              <a:gd name="connsiteX183" fmla="*/ 22709 w 3210409"/>
              <a:gd name="connsiteY183" fmla="*/ 1319212 h 1733622"/>
              <a:gd name="connsiteX184" fmla="*/ 19534 w 3210409"/>
              <a:gd name="connsiteY184" fmla="*/ 1263650 h 1733622"/>
              <a:gd name="connsiteX185" fmla="*/ 13184 w 3210409"/>
              <a:gd name="connsiteY185" fmla="*/ 1235075 h 1733622"/>
              <a:gd name="connsiteX186" fmla="*/ 484 w 3210409"/>
              <a:gd name="connsiteY186" fmla="*/ 1200150 h 1733622"/>
              <a:gd name="connsiteX187" fmla="*/ 3659 w 3210409"/>
              <a:gd name="connsiteY187" fmla="*/ 1171575 h 1733622"/>
              <a:gd name="connsiteX188" fmla="*/ 13184 w 3210409"/>
              <a:gd name="connsiteY188" fmla="*/ 1155700 h 1733622"/>
              <a:gd name="connsiteX189" fmla="*/ 13184 w 3210409"/>
              <a:gd name="connsiteY189" fmla="*/ 1130300 h 1733622"/>
              <a:gd name="connsiteX190" fmla="*/ 25091 w 3210409"/>
              <a:gd name="connsiteY190" fmla="*/ 1089819 h 1733622"/>
              <a:gd name="connsiteX191" fmla="*/ 25884 w 3210409"/>
              <a:gd name="connsiteY191" fmla="*/ 1057275 h 1733622"/>
              <a:gd name="connsiteX192" fmla="*/ 16359 w 3210409"/>
              <a:gd name="connsiteY192" fmla="*/ 1028700 h 1733622"/>
              <a:gd name="connsiteX193" fmla="*/ 35409 w 3210409"/>
              <a:gd name="connsiteY193" fmla="*/ 1016000 h 1733622"/>
              <a:gd name="connsiteX194" fmla="*/ 52871 w 3210409"/>
              <a:gd name="connsiteY194" fmla="*/ 977900 h 1733622"/>
              <a:gd name="connsiteX195" fmla="*/ 74304 w 3210409"/>
              <a:gd name="connsiteY195" fmla="*/ 949325 h 1733622"/>
              <a:gd name="connsiteX196" fmla="*/ 73509 w 3210409"/>
              <a:gd name="connsiteY196" fmla="*/ 939006 h 1733622"/>
              <a:gd name="connsiteX197" fmla="*/ 102084 w 3210409"/>
              <a:gd name="connsiteY197" fmla="*/ 920750 h 1733622"/>
              <a:gd name="connsiteX198" fmla="*/ 99703 w 3210409"/>
              <a:gd name="connsiteY198" fmla="*/ 881062 h 1733622"/>
              <a:gd name="connsiteX199" fmla="*/ 100498 w 3210409"/>
              <a:gd name="connsiteY199" fmla="*/ 844550 h 1733622"/>
              <a:gd name="connsiteX200" fmla="*/ 95734 w 3210409"/>
              <a:gd name="connsiteY200" fmla="*/ 796925 h 1733622"/>
              <a:gd name="connsiteX201" fmla="*/ 90973 w 3210409"/>
              <a:gd name="connsiteY201" fmla="*/ 773113 h 1733622"/>
              <a:gd name="connsiteX202" fmla="*/ 114784 w 3210409"/>
              <a:gd name="connsiteY202" fmla="*/ 758825 h 1733622"/>
              <a:gd name="connsiteX203" fmla="*/ 137009 w 3210409"/>
              <a:gd name="connsiteY203" fmla="*/ 749300 h 1733622"/>
              <a:gd name="connsiteX204" fmla="*/ 159234 w 3210409"/>
              <a:gd name="connsiteY204" fmla="*/ 752475 h 1733622"/>
              <a:gd name="connsiteX205" fmla="*/ 184634 w 3210409"/>
              <a:gd name="connsiteY205" fmla="*/ 765175 h 1733622"/>
              <a:gd name="connsiteX206" fmla="*/ 203684 w 3210409"/>
              <a:gd name="connsiteY206" fmla="*/ 774700 h 1733622"/>
              <a:gd name="connsiteX207" fmla="*/ 244959 w 3210409"/>
              <a:gd name="connsiteY207" fmla="*/ 774700 h 1733622"/>
              <a:gd name="connsiteX208" fmla="*/ 273534 w 3210409"/>
              <a:gd name="connsiteY208" fmla="*/ 771525 h 1733622"/>
              <a:gd name="connsiteX209" fmla="*/ 273534 w 3210409"/>
              <a:gd name="connsiteY209" fmla="*/ 749300 h 1733622"/>
              <a:gd name="connsiteX210" fmla="*/ 260834 w 3210409"/>
              <a:gd name="connsiteY210" fmla="*/ 736600 h 1733622"/>
              <a:gd name="connsiteX211" fmla="*/ 279884 w 3210409"/>
              <a:gd name="connsiteY211" fmla="*/ 717550 h 1733622"/>
              <a:gd name="connsiteX212" fmla="*/ 314809 w 3210409"/>
              <a:gd name="connsiteY212" fmla="*/ 704850 h 1733622"/>
              <a:gd name="connsiteX213" fmla="*/ 327509 w 3210409"/>
              <a:gd name="connsiteY213" fmla="*/ 695325 h 1733622"/>
              <a:gd name="connsiteX214" fmla="*/ 340209 w 3210409"/>
              <a:gd name="connsiteY214" fmla="*/ 676275 h 1733622"/>
              <a:gd name="connsiteX215" fmla="*/ 343384 w 3210409"/>
              <a:gd name="connsiteY215" fmla="*/ 631825 h 1733622"/>
              <a:gd name="connsiteX216" fmla="*/ 333859 w 3210409"/>
              <a:gd name="connsiteY216" fmla="*/ 619125 h 1733622"/>
              <a:gd name="connsiteX217" fmla="*/ 311634 w 3210409"/>
              <a:gd name="connsiteY217" fmla="*/ 600075 h 1733622"/>
              <a:gd name="connsiteX218" fmla="*/ 308459 w 3210409"/>
              <a:gd name="connsiteY218" fmla="*/ 571500 h 1733622"/>
              <a:gd name="connsiteX219" fmla="*/ 327509 w 3210409"/>
              <a:gd name="connsiteY219" fmla="*/ 549275 h 1733622"/>
              <a:gd name="connsiteX220" fmla="*/ 359259 w 3210409"/>
              <a:gd name="connsiteY220" fmla="*/ 537369 h 1733622"/>
              <a:gd name="connsiteX221" fmla="*/ 365609 w 3210409"/>
              <a:gd name="connsiteY221" fmla="*/ 498475 h 1733622"/>
              <a:gd name="connsiteX222" fmla="*/ 384659 w 3210409"/>
              <a:gd name="connsiteY222" fmla="*/ 466725 h 1733622"/>
              <a:gd name="connsiteX223" fmla="*/ 394184 w 3210409"/>
              <a:gd name="connsiteY223" fmla="*/ 438150 h 1733622"/>
              <a:gd name="connsiteX224" fmla="*/ 413234 w 3210409"/>
              <a:gd name="connsiteY224" fmla="*/ 425450 h 1733622"/>
              <a:gd name="connsiteX225" fmla="*/ 403709 w 3210409"/>
              <a:gd name="connsiteY225" fmla="*/ 400050 h 1733622"/>
              <a:gd name="connsiteX226" fmla="*/ 384659 w 3210409"/>
              <a:gd name="connsiteY226" fmla="*/ 387350 h 1733622"/>
              <a:gd name="connsiteX227" fmla="*/ 410059 w 3210409"/>
              <a:gd name="connsiteY227" fmla="*/ 371475 h 1733622"/>
              <a:gd name="connsiteX228" fmla="*/ 410059 w 3210409"/>
              <a:gd name="connsiteY228" fmla="*/ 342900 h 1733622"/>
              <a:gd name="connsiteX0" fmla="*/ 2922278 w 3210409"/>
              <a:gd name="connsiteY0" fmla="*/ 583 h 1734205"/>
              <a:gd name="connsiteX1" fmla="*/ 2975459 w 3210409"/>
              <a:gd name="connsiteY1" fmla="*/ 33920 h 1734205"/>
              <a:gd name="connsiteX2" fmla="*/ 3016734 w 3210409"/>
              <a:gd name="connsiteY2" fmla="*/ 108533 h 1734205"/>
              <a:gd name="connsiteX3" fmla="*/ 3087378 w 3210409"/>
              <a:gd name="connsiteY3" fmla="*/ 118852 h 1734205"/>
              <a:gd name="connsiteX4" fmla="*/ 3134209 w 3210409"/>
              <a:gd name="connsiteY4" fmla="*/ 152983 h 1734205"/>
              <a:gd name="connsiteX5" fmla="*/ 3178659 w 3210409"/>
              <a:gd name="connsiteY5" fmla="*/ 184733 h 1734205"/>
              <a:gd name="connsiteX6" fmla="*/ 3200884 w 3210409"/>
              <a:gd name="connsiteY6" fmla="*/ 216483 h 1734205"/>
              <a:gd name="connsiteX7" fmla="*/ 3194534 w 3210409"/>
              <a:gd name="connsiteY7" fmla="*/ 252202 h 1734205"/>
              <a:gd name="connsiteX8" fmla="*/ 3210409 w 3210409"/>
              <a:gd name="connsiteY8" fmla="*/ 302208 h 1734205"/>
              <a:gd name="connsiteX9" fmla="*/ 3194534 w 3210409"/>
              <a:gd name="connsiteY9" fmla="*/ 333958 h 1734205"/>
              <a:gd name="connsiteX10" fmla="*/ 3191359 w 3210409"/>
              <a:gd name="connsiteY10" fmla="*/ 375233 h 1734205"/>
              <a:gd name="connsiteX11" fmla="*/ 3207234 w 3210409"/>
              <a:gd name="connsiteY11" fmla="*/ 397458 h 1734205"/>
              <a:gd name="connsiteX12" fmla="*/ 3185803 w 3210409"/>
              <a:gd name="connsiteY12" fmla="*/ 441114 h 1734205"/>
              <a:gd name="connsiteX13" fmla="*/ 3178659 w 3210409"/>
              <a:gd name="connsiteY13" fmla="*/ 460958 h 1734205"/>
              <a:gd name="connsiteX14" fmla="*/ 3191359 w 3210409"/>
              <a:gd name="connsiteY14" fmla="*/ 527633 h 1734205"/>
              <a:gd name="connsiteX15" fmla="*/ 3184215 w 3210409"/>
              <a:gd name="connsiteY15" fmla="*/ 555414 h 1734205"/>
              <a:gd name="connsiteX16" fmla="*/ 3157228 w 3210409"/>
              <a:gd name="connsiteY16" fmla="*/ 579227 h 1734205"/>
              <a:gd name="connsiteX17" fmla="*/ 3123891 w 3210409"/>
              <a:gd name="connsiteY17" fmla="*/ 596690 h 1734205"/>
              <a:gd name="connsiteX18" fmla="*/ 3083409 w 3210409"/>
              <a:gd name="connsiteY18" fmla="*/ 610183 h 1734205"/>
              <a:gd name="connsiteX19" fmla="*/ 3064359 w 3210409"/>
              <a:gd name="connsiteY19" fmla="*/ 638758 h 1734205"/>
              <a:gd name="connsiteX20" fmla="*/ 3023084 w 3210409"/>
              <a:gd name="connsiteY20" fmla="*/ 676858 h 1734205"/>
              <a:gd name="connsiteX21" fmla="*/ 2994509 w 3210409"/>
              <a:gd name="connsiteY21" fmla="*/ 683208 h 1734205"/>
              <a:gd name="connsiteX22" fmla="*/ 2937359 w 3210409"/>
              <a:gd name="connsiteY22" fmla="*/ 673683 h 1734205"/>
              <a:gd name="connsiteX23" fmla="*/ 2896085 w 3210409"/>
              <a:gd name="connsiteY23" fmla="*/ 680827 h 1734205"/>
              <a:gd name="connsiteX24" fmla="*/ 2877034 w 3210409"/>
              <a:gd name="connsiteY24" fmla="*/ 702258 h 1734205"/>
              <a:gd name="connsiteX25" fmla="*/ 2823059 w 3210409"/>
              <a:gd name="connsiteY25" fmla="*/ 730833 h 1734205"/>
              <a:gd name="connsiteX26" fmla="*/ 2788134 w 3210409"/>
              <a:gd name="connsiteY26" fmla="*/ 746708 h 1734205"/>
              <a:gd name="connsiteX27" fmla="*/ 2756384 w 3210409"/>
              <a:gd name="connsiteY27" fmla="*/ 727658 h 1734205"/>
              <a:gd name="connsiteX28" fmla="*/ 2737334 w 3210409"/>
              <a:gd name="connsiteY28" fmla="*/ 749883 h 1734205"/>
              <a:gd name="connsiteX29" fmla="*/ 2708759 w 3210409"/>
              <a:gd name="connsiteY29" fmla="*/ 775283 h 1734205"/>
              <a:gd name="connsiteX30" fmla="*/ 2680184 w 3210409"/>
              <a:gd name="connsiteY30" fmla="*/ 759408 h 1734205"/>
              <a:gd name="connsiteX31" fmla="*/ 2661134 w 3210409"/>
              <a:gd name="connsiteY31" fmla="*/ 787983 h 1734205"/>
              <a:gd name="connsiteX32" fmla="*/ 2629384 w 3210409"/>
              <a:gd name="connsiteY32" fmla="*/ 784808 h 1734205"/>
              <a:gd name="connsiteX33" fmla="*/ 2629384 w 3210409"/>
              <a:gd name="connsiteY33" fmla="*/ 772108 h 1734205"/>
              <a:gd name="connsiteX34" fmla="*/ 2600809 w 3210409"/>
              <a:gd name="connsiteY34" fmla="*/ 772108 h 1734205"/>
              <a:gd name="connsiteX35" fmla="*/ 2581759 w 3210409"/>
              <a:gd name="connsiteY35" fmla="*/ 762583 h 1734205"/>
              <a:gd name="connsiteX36" fmla="*/ 2559534 w 3210409"/>
              <a:gd name="connsiteY36" fmla="*/ 768933 h 1734205"/>
              <a:gd name="connsiteX37" fmla="*/ 2492859 w 3210409"/>
              <a:gd name="connsiteY37" fmla="*/ 803858 h 1734205"/>
              <a:gd name="connsiteX38" fmla="*/ 2472223 w 3210409"/>
              <a:gd name="connsiteY38" fmla="*/ 814177 h 1734205"/>
              <a:gd name="connsiteX39" fmla="*/ 2470634 w 3210409"/>
              <a:gd name="connsiteY39" fmla="*/ 841958 h 1734205"/>
              <a:gd name="connsiteX40" fmla="*/ 2432534 w 3210409"/>
              <a:gd name="connsiteY40" fmla="*/ 864183 h 1734205"/>
              <a:gd name="connsiteX41" fmla="*/ 2413484 w 3210409"/>
              <a:gd name="connsiteY41" fmla="*/ 880058 h 1734205"/>
              <a:gd name="connsiteX42" fmla="*/ 2410309 w 3210409"/>
              <a:gd name="connsiteY42" fmla="*/ 905458 h 1734205"/>
              <a:gd name="connsiteX43" fmla="*/ 2365859 w 3210409"/>
              <a:gd name="connsiteY43" fmla="*/ 908633 h 1734205"/>
              <a:gd name="connsiteX44" fmla="*/ 2362684 w 3210409"/>
              <a:gd name="connsiteY44" fmla="*/ 946733 h 1734205"/>
              <a:gd name="connsiteX45" fmla="*/ 2349984 w 3210409"/>
              <a:gd name="connsiteY45" fmla="*/ 972133 h 1734205"/>
              <a:gd name="connsiteX46" fmla="*/ 2330934 w 3210409"/>
              <a:gd name="connsiteY46" fmla="*/ 981658 h 1734205"/>
              <a:gd name="connsiteX47" fmla="*/ 2296009 w 3210409"/>
              <a:gd name="connsiteY47" fmla="*/ 981658 h 1734205"/>
              <a:gd name="connsiteX48" fmla="*/ 2286484 w 3210409"/>
              <a:gd name="connsiteY48" fmla="*/ 1013408 h 1734205"/>
              <a:gd name="connsiteX49" fmla="*/ 2267434 w 3210409"/>
              <a:gd name="connsiteY49" fmla="*/ 1032458 h 1734205"/>
              <a:gd name="connsiteX50" fmla="*/ 2238859 w 3210409"/>
              <a:gd name="connsiteY50" fmla="*/ 1051508 h 1734205"/>
              <a:gd name="connsiteX51" fmla="*/ 2238859 w 3210409"/>
              <a:gd name="connsiteY51" fmla="*/ 1070558 h 1734205"/>
              <a:gd name="connsiteX52" fmla="*/ 2287278 w 3210409"/>
              <a:gd name="connsiteY52" fmla="*/ 1118183 h 1734205"/>
              <a:gd name="connsiteX53" fmla="*/ 2305534 w 3210409"/>
              <a:gd name="connsiteY53" fmla="*/ 1165808 h 1734205"/>
              <a:gd name="connsiteX54" fmla="*/ 2311884 w 3210409"/>
              <a:gd name="connsiteY54" fmla="*/ 1188033 h 1734205"/>
              <a:gd name="connsiteX55" fmla="*/ 2302359 w 3210409"/>
              <a:gd name="connsiteY55" fmla="*/ 1194383 h 1734205"/>
              <a:gd name="connsiteX56" fmla="*/ 2334109 w 3210409"/>
              <a:gd name="connsiteY56" fmla="*/ 1210258 h 1734205"/>
              <a:gd name="connsiteX57" fmla="*/ 2355540 w 3210409"/>
              <a:gd name="connsiteY57" fmla="*/ 1286458 h 1734205"/>
              <a:gd name="connsiteX58" fmla="*/ 2362685 w 3210409"/>
              <a:gd name="connsiteY58" fmla="*/ 1323764 h 1734205"/>
              <a:gd name="connsiteX59" fmla="*/ 2359509 w 3210409"/>
              <a:gd name="connsiteY59" fmla="*/ 1350751 h 1734205"/>
              <a:gd name="connsiteX60" fmla="*/ 2388084 w 3210409"/>
              <a:gd name="connsiteY60" fmla="*/ 1365040 h 1734205"/>
              <a:gd name="connsiteX61" fmla="*/ 2423009 w 3210409"/>
              <a:gd name="connsiteY61" fmla="*/ 1407108 h 1734205"/>
              <a:gd name="connsiteX62" fmla="*/ 2436503 w 3210409"/>
              <a:gd name="connsiteY62" fmla="*/ 1435683 h 1734205"/>
              <a:gd name="connsiteX63" fmla="*/ 2492859 w 3210409"/>
              <a:gd name="connsiteY63" fmla="*/ 1473783 h 1734205"/>
              <a:gd name="connsiteX64" fmla="*/ 2508734 w 3210409"/>
              <a:gd name="connsiteY64" fmla="*/ 1507120 h 1734205"/>
              <a:gd name="connsiteX65" fmla="*/ 2496034 w 3210409"/>
              <a:gd name="connsiteY65" fmla="*/ 1562683 h 1734205"/>
              <a:gd name="connsiteX66" fmla="*/ 2522229 w 3210409"/>
              <a:gd name="connsiteY66" fmla="*/ 1566652 h 1734205"/>
              <a:gd name="connsiteX67" fmla="*/ 2542865 w 3210409"/>
              <a:gd name="connsiteY67" fmla="*/ 1602370 h 1734205"/>
              <a:gd name="connsiteX68" fmla="*/ 2550804 w 3210409"/>
              <a:gd name="connsiteY68" fmla="*/ 1680952 h 1734205"/>
              <a:gd name="connsiteX69" fmla="*/ 2488096 w 3210409"/>
              <a:gd name="connsiteY69" fmla="*/ 1715877 h 1734205"/>
              <a:gd name="connsiteX70" fmla="*/ 2467460 w 3210409"/>
              <a:gd name="connsiteY70" fmla="*/ 1723815 h 1734205"/>
              <a:gd name="connsiteX71" fmla="*/ 2457934 w 3210409"/>
              <a:gd name="connsiteY71" fmla="*/ 1734133 h 1734205"/>
              <a:gd name="connsiteX72" fmla="*/ 2378559 w 3210409"/>
              <a:gd name="connsiteY72" fmla="*/ 1718258 h 1734205"/>
              <a:gd name="connsiteX73" fmla="*/ 2318234 w 3210409"/>
              <a:gd name="connsiteY73" fmla="*/ 1711908 h 1734205"/>
              <a:gd name="connsiteX74" fmla="*/ 2305534 w 3210409"/>
              <a:gd name="connsiteY74" fmla="*/ 1730958 h 1734205"/>
              <a:gd name="connsiteX75" fmla="*/ 2286485 w 3210409"/>
              <a:gd name="connsiteY75" fmla="*/ 1711909 h 1734205"/>
              <a:gd name="connsiteX76" fmla="*/ 2264259 w 3210409"/>
              <a:gd name="connsiteY76" fmla="*/ 1708733 h 1734205"/>
              <a:gd name="connsiteX77" fmla="*/ 2226159 w 3210409"/>
              <a:gd name="connsiteY77" fmla="*/ 1686508 h 1734205"/>
              <a:gd name="connsiteX78" fmla="*/ 2231716 w 3210409"/>
              <a:gd name="connsiteY78" fmla="*/ 1669046 h 1734205"/>
              <a:gd name="connsiteX79" fmla="*/ 2207109 w 3210409"/>
              <a:gd name="connsiteY79" fmla="*/ 1657933 h 1734205"/>
              <a:gd name="connsiteX80" fmla="*/ 2188059 w 3210409"/>
              <a:gd name="connsiteY80" fmla="*/ 1648408 h 1734205"/>
              <a:gd name="connsiteX81" fmla="*/ 2194409 w 3210409"/>
              <a:gd name="connsiteY81" fmla="*/ 1632533 h 1734205"/>
              <a:gd name="connsiteX82" fmla="*/ 2213459 w 3210409"/>
              <a:gd name="connsiteY82" fmla="*/ 1616658 h 1734205"/>
              <a:gd name="connsiteX83" fmla="*/ 2194409 w 3210409"/>
              <a:gd name="connsiteY83" fmla="*/ 1607133 h 1734205"/>
              <a:gd name="connsiteX84" fmla="*/ 2200759 w 3210409"/>
              <a:gd name="connsiteY84" fmla="*/ 1594433 h 1734205"/>
              <a:gd name="connsiteX85" fmla="*/ 2169009 w 3210409"/>
              <a:gd name="connsiteY85" fmla="*/ 1588083 h 1734205"/>
              <a:gd name="connsiteX86" fmla="*/ 2134084 w 3210409"/>
              <a:gd name="connsiteY86" fmla="*/ 1562683 h 1734205"/>
              <a:gd name="connsiteX87" fmla="*/ 2073759 w 3210409"/>
              <a:gd name="connsiteY87" fmla="*/ 1527758 h 1734205"/>
              <a:gd name="connsiteX88" fmla="*/ 2054709 w 3210409"/>
              <a:gd name="connsiteY88" fmla="*/ 1527758 h 1734205"/>
              <a:gd name="connsiteX89" fmla="*/ 2080903 w 3210409"/>
              <a:gd name="connsiteY89" fmla="*/ 1580146 h 1734205"/>
              <a:gd name="connsiteX90" fmla="*/ 2042009 w 3210409"/>
              <a:gd name="connsiteY90" fmla="*/ 1594433 h 1734205"/>
              <a:gd name="connsiteX91" fmla="*/ 2029309 w 3210409"/>
              <a:gd name="connsiteY91" fmla="*/ 1616658 h 1734205"/>
              <a:gd name="connsiteX92" fmla="*/ 2007084 w 3210409"/>
              <a:gd name="connsiteY92" fmla="*/ 1613483 h 1734205"/>
              <a:gd name="connsiteX93" fmla="*/ 1978509 w 3210409"/>
              <a:gd name="connsiteY93" fmla="*/ 1572208 h 1734205"/>
              <a:gd name="connsiteX94" fmla="*/ 1962634 w 3210409"/>
              <a:gd name="connsiteY94" fmla="*/ 1537283 h 1734205"/>
              <a:gd name="connsiteX95" fmla="*/ 1918184 w 3210409"/>
              <a:gd name="connsiteY95" fmla="*/ 1518233 h 1734205"/>
              <a:gd name="connsiteX96" fmla="*/ 1918184 w 3210409"/>
              <a:gd name="connsiteY96" fmla="*/ 1502358 h 1734205"/>
              <a:gd name="connsiteX97" fmla="*/ 1949141 w 3210409"/>
              <a:gd name="connsiteY97" fmla="*/ 1470608 h 1734205"/>
              <a:gd name="connsiteX98" fmla="*/ 1943584 w 3210409"/>
              <a:gd name="connsiteY98" fmla="*/ 1426158 h 1734205"/>
              <a:gd name="connsiteX99" fmla="*/ 1921359 w 3210409"/>
              <a:gd name="connsiteY99" fmla="*/ 1426158 h 1734205"/>
              <a:gd name="connsiteX100" fmla="*/ 1905484 w 3210409"/>
              <a:gd name="connsiteY100" fmla="*/ 1435683 h 1734205"/>
              <a:gd name="connsiteX101" fmla="*/ 1867384 w 3210409"/>
              <a:gd name="connsiteY101" fmla="*/ 1413458 h 1734205"/>
              <a:gd name="connsiteX102" fmla="*/ 1829284 w 3210409"/>
              <a:gd name="connsiteY102" fmla="*/ 1384883 h 1734205"/>
              <a:gd name="connsiteX103" fmla="*/ 1813409 w 3210409"/>
              <a:gd name="connsiteY103" fmla="*/ 1378533 h 1734205"/>
              <a:gd name="connsiteX104" fmla="*/ 1781659 w 3210409"/>
              <a:gd name="connsiteY104" fmla="*/ 1365833 h 1734205"/>
              <a:gd name="connsiteX105" fmla="*/ 1749115 w 3210409"/>
              <a:gd name="connsiteY105" fmla="*/ 1347577 h 1734205"/>
              <a:gd name="connsiteX106" fmla="*/ 1717366 w 3210409"/>
              <a:gd name="connsiteY106" fmla="*/ 1321383 h 1734205"/>
              <a:gd name="connsiteX107" fmla="*/ 1695934 w 3210409"/>
              <a:gd name="connsiteY107" fmla="*/ 1337258 h 1734205"/>
              <a:gd name="connsiteX108" fmla="*/ 1680059 w 3210409"/>
              <a:gd name="connsiteY108" fmla="*/ 1343608 h 1734205"/>
              <a:gd name="connsiteX109" fmla="*/ 1645134 w 3210409"/>
              <a:gd name="connsiteY109" fmla="*/ 1343608 h 1734205"/>
              <a:gd name="connsiteX110" fmla="*/ 1622909 w 3210409"/>
              <a:gd name="connsiteY110" fmla="*/ 1315033 h 1734205"/>
              <a:gd name="connsiteX111" fmla="*/ 1598304 w 3210409"/>
              <a:gd name="connsiteY111" fmla="*/ 1295189 h 1734205"/>
              <a:gd name="connsiteX112" fmla="*/ 1578459 w 3210409"/>
              <a:gd name="connsiteY112" fmla="*/ 1295983 h 1734205"/>
              <a:gd name="connsiteX113" fmla="*/ 1562584 w 3210409"/>
              <a:gd name="connsiteY113" fmla="*/ 1302333 h 1734205"/>
              <a:gd name="connsiteX114" fmla="*/ 1578459 w 3210409"/>
              <a:gd name="connsiteY114" fmla="*/ 1330908 h 1734205"/>
              <a:gd name="connsiteX115" fmla="*/ 1553059 w 3210409"/>
              <a:gd name="connsiteY115" fmla="*/ 1334083 h 1734205"/>
              <a:gd name="connsiteX116" fmla="*/ 1486384 w 3210409"/>
              <a:gd name="connsiteY116" fmla="*/ 1353133 h 1734205"/>
              <a:gd name="connsiteX117" fmla="*/ 1435584 w 3210409"/>
              <a:gd name="connsiteY117" fmla="*/ 1356308 h 1734205"/>
              <a:gd name="connsiteX118" fmla="*/ 1410184 w 3210409"/>
              <a:gd name="connsiteY118" fmla="*/ 1394408 h 1734205"/>
              <a:gd name="connsiteX119" fmla="*/ 1386373 w 3210409"/>
              <a:gd name="connsiteY119" fmla="*/ 1392821 h 1734205"/>
              <a:gd name="connsiteX120" fmla="*/ 1372084 w 3210409"/>
              <a:gd name="connsiteY120" fmla="*/ 1407108 h 1734205"/>
              <a:gd name="connsiteX121" fmla="*/ 1359384 w 3210409"/>
              <a:gd name="connsiteY121" fmla="*/ 1388058 h 1734205"/>
              <a:gd name="connsiteX122" fmla="*/ 1319698 w 3210409"/>
              <a:gd name="connsiteY122" fmla="*/ 1404727 h 1734205"/>
              <a:gd name="connsiteX123" fmla="*/ 1254609 w 3210409"/>
              <a:gd name="connsiteY123" fmla="*/ 1419808 h 1734205"/>
              <a:gd name="connsiteX124" fmla="*/ 1200635 w 3210409"/>
              <a:gd name="connsiteY124" fmla="*/ 1426158 h 1734205"/>
              <a:gd name="connsiteX125" fmla="*/ 1165709 w 3210409"/>
              <a:gd name="connsiteY125" fmla="*/ 1451558 h 1734205"/>
              <a:gd name="connsiteX126" fmla="*/ 1153009 w 3210409"/>
              <a:gd name="connsiteY126" fmla="*/ 1492833 h 1734205"/>
              <a:gd name="connsiteX127" fmla="*/ 1127609 w 3210409"/>
              <a:gd name="connsiteY127" fmla="*/ 1461083 h 1734205"/>
              <a:gd name="connsiteX128" fmla="*/ 1114909 w 3210409"/>
              <a:gd name="connsiteY128" fmla="*/ 1438858 h 1734205"/>
              <a:gd name="connsiteX129" fmla="*/ 1102209 w 3210409"/>
              <a:gd name="connsiteY129" fmla="*/ 1426158 h 1734205"/>
              <a:gd name="connsiteX130" fmla="*/ 1076809 w 3210409"/>
              <a:gd name="connsiteY130" fmla="*/ 1429333 h 1734205"/>
              <a:gd name="connsiteX131" fmla="*/ 1054584 w 3210409"/>
              <a:gd name="connsiteY131" fmla="*/ 1429333 h 1734205"/>
              <a:gd name="connsiteX132" fmla="*/ 1032359 w 3210409"/>
              <a:gd name="connsiteY132" fmla="*/ 1400758 h 1734205"/>
              <a:gd name="connsiteX133" fmla="*/ 1003784 w 3210409"/>
              <a:gd name="connsiteY133" fmla="*/ 1402346 h 1734205"/>
              <a:gd name="connsiteX134" fmla="*/ 990290 w 3210409"/>
              <a:gd name="connsiteY134" fmla="*/ 1418221 h 1734205"/>
              <a:gd name="connsiteX135" fmla="*/ 965684 w 3210409"/>
              <a:gd name="connsiteY135" fmla="*/ 1422983 h 1734205"/>
              <a:gd name="connsiteX136" fmla="*/ 959334 w 3210409"/>
              <a:gd name="connsiteY136" fmla="*/ 1457908 h 1734205"/>
              <a:gd name="connsiteX137" fmla="*/ 933934 w 3210409"/>
              <a:gd name="connsiteY137" fmla="*/ 1476958 h 1734205"/>
              <a:gd name="connsiteX138" fmla="*/ 908534 w 3210409"/>
              <a:gd name="connsiteY138" fmla="*/ 1486483 h 1734205"/>
              <a:gd name="connsiteX139" fmla="*/ 895834 w 3210409"/>
              <a:gd name="connsiteY139" fmla="*/ 1499183 h 1734205"/>
              <a:gd name="connsiteX140" fmla="*/ 883134 w 3210409"/>
              <a:gd name="connsiteY140" fmla="*/ 1486483 h 1734205"/>
              <a:gd name="connsiteX141" fmla="*/ 879959 w 3210409"/>
              <a:gd name="connsiteY141" fmla="*/ 1467433 h 1734205"/>
              <a:gd name="connsiteX142" fmla="*/ 851384 w 3210409"/>
              <a:gd name="connsiteY142" fmla="*/ 1467433 h 1734205"/>
              <a:gd name="connsiteX143" fmla="*/ 848209 w 3210409"/>
              <a:gd name="connsiteY143" fmla="*/ 1438858 h 1734205"/>
              <a:gd name="connsiteX144" fmla="*/ 822809 w 3210409"/>
              <a:gd name="connsiteY144" fmla="*/ 1416633 h 1734205"/>
              <a:gd name="connsiteX145" fmla="*/ 797409 w 3210409"/>
              <a:gd name="connsiteY145" fmla="*/ 1372183 h 1734205"/>
              <a:gd name="connsiteX146" fmla="*/ 787884 w 3210409"/>
              <a:gd name="connsiteY146" fmla="*/ 1349958 h 1734205"/>
              <a:gd name="connsiteX147" fmla="*/ 764866 w 3210409"/>
              <a:gd name="connsiteY147" fmla="*/ 1347577 h 1734205"/>
              <a:gd name="connsiteX148" fmla="*/ 749784 w 3210409"/>
              <a:gd name="connsiteY148" fmla="*/ 1359483 h 1734205"/>
              <a:gd name="connsiteX149" fmla="*/ 717241 w 3210409"/>
              <a:gd name="connsiteY149" fmla="*/ 1378533 h 1734205"/>
              <a:gd name="connsiteX150" fmla="*/ 708509 w 3210409"/>
              <a:gd name="connsiteY150" fmla="*/ 1397583 h 1734205"/>
              <a:gd name="connsiteX151" fmla="*/ 676759 w 3210409"/>
              <a:gd name="connsiteY151" fmla="*/ 1403933 h 1734205"/>
              <a:gd name="connsiteX152" fmla="*/ 641041 w 3210409"/>
              <a:gd name="connsiteY152" fmla="*/ 1402346 h 1734205"/>
              <a:gd name="connsiteX153" fmla="*/ 625959 w 3210409"/>
              <a:gd name="connsiteY153" fmla="*/ 1413458 h 1734205"/>
              <a:gd name="connsiteX154" fmla="*/ 645009 w 3210409"/>
              <a:gd name="connsiteY154" fmla="*/ 1426158 h 1734205"/>
              <a:gd name="connsiteX155" fmla="*/ 670409 w 3210409"/>
              <a:gd name="connsiteY155" fmla="*/ 1442033 h 1734205"/>
              <a:gd name="connsiteX156" fmla="*/ 640247 w 3210409"/>
              <a:gd name="connsiteY156" fmla="*/ 1444414 h 1734205"/>
              <a:gd name="connsiteX157" fmla="*/ 616434 w 3210409"/>
              <a:gd name="connsiteY157" fmla="*/ 1438858 h 1734205"/>
              <a:gd name="connsiteX158" fmla="*/ 591034 w 3210409"/>
              <a:gd name="connsiteY158" fmla="*/ 1432508 h 1734205"/>
              <a:gd name="connsiteX159" fmla="*/ 559284 w 3210409"/>
              <a:gd name="connsiteY159" fmla="*/ 1435683 h 1734205"/>
              <a:gd name="connsiteX160" fmla="*/ 556109 w 3210409"/>
              <a:gd name="connsiteY160" fmla="*/ 1419808 h 1734205"/>
              <a:gd name="connsiteX161" fmla="*/ 514834 w 3210409"/>
              <a:gd name="connsiteY161" fmla="*/ 1422983 h 1734205"/>
              <a:gd name="connsiteX162" fmla="*/ 483084 w 3210409"/>
              <a:gd name="connsiteY162" fmla="*/ 1432508 h 1734205"/>
              <a:gd name="connsiteX163" fmla="*/ 457684 w 3210409"/>
              <a:gd name="connsiteY163" fmla="*/ 1432508 h 1734205"/>
              <a:gd name="connsiteX164" fmla="*/ 425934 w 3210409"/>
              <a:gd name="connsiteY164" fmla="*/ 1432508 h 1734205"/>
              <a:gd name="connsiteX165" fmla="*/ 381484 w 3210409"/>
              <a:gd name="connsiteY165" fmla="*/ 1419808 h 1734205"/>
              <a:gd name="connsiteX166" fmla="*/ 343384 w 3210409"/>
              <a:gd name="connsiteY166" fmla="*/ 1429333 h 1734205"/>
              <a:gd name="connsiteX167" fmla="*/ 295759 w 3210409"/>
              <a:gd name="connsiteY167" fmla="*/ 1451558 h 1734205"/>
              <a:gd name="connsiteX168" fmla="*/ 237815 w 3210409"/>
              <a:gd name="connsiteY168" fmla="*/ 1465052 h 1734205"/>
              <a:gd name="connsiteX169" fmla="*/ 203684 w 3210409"/>
              <a:gd name="connsiteY169" fmla="*/ 1489658 h 1734205"/>
              <a:gd name="connsiteX170" fmla="*/ 186223 w 3210409"/>
              <a:gd name="connsiteY170" fmla="*/ 1502358 h 1734205"/>
              <a:gd name="connsiteX171" fmla="*/ 162409 w 3210409"/>
              <a:gd name="connsiteY171" fmla="*/ 1515852 h 1734205"/>
              <a:gd name="connsiteX172" fmla="*/ 162409 w 3210409"/>
              <a:gd name="connsiteY172" fmla="*/ 1581733 h 1734205"/>
              <a:gd name="connsiteX173" fmla="*/ 127484 w 3210409"/>
              <a:gd name="connsiteY173" fmla="*/ 1562683 h 1734205"/>
              <a:gd name="connsiteX174" fmla="*/ 86209 w 3210409"/>
              <a:gd name="connsiteY174" fmla="*/ 1553158 h 1734205"/>
              <a:gd name="connsiteX175" fmla="*/ 83034 w 3210409"/>
              <a:gd name="connsiteY175" fmla="*/ 1530933 h 1734205"/>
              <a:gd name="connsiteX176" fmla="*/ 73509 w 3210409"/>
              <a:gd name="connsiteY176" fmla="*/ 1473783 h 1734205"/>
              <a:gd name="connsiteX177" fmla="*/ 57634 w 3210409"/>
              <a:gd name="connsiteY177" fmla="*/ 1464258 h 1734205"/>
              <a:gd name="connsiteX178" fmla="*/ 57634 w 3210409"/>
              <a:gd name="connsiteY178" fmla="*/ 1438858 h 1734205"/>
              <a:gd name="connsiteX179" fmla="*/ 57635 w 3210409"/>
              <a:gd name="connsiteY179" fmla="*/ 1416633 h 1734205"/>
              <a:gd name="connsiteX180" fmla="*/ 76684 w 3210409"/>
              <a:gd name="connsiteY180" fmla="*/ 1397583 h 1734205"/>
              <a:gd name="connsiteX181" fmla="*/ 86209 w 3210409"/>
              <a:gd name="connsiteY181" fmla="*/ 1362658 h 1734205"/>
              <a:gd name="connsiteX182" fmla="*/ 63190 w 3210409"/>
              <a:gd name="connsiteY182" fmla="*/ 1342815 h 1734205"/>
              <a:gd name="connsiteX183" fmla="*/ 22709 w 3210409"/>
              <a:gd name="connsiteY183" fmla="*/ 1319795 h 1734205"/>
              <a:gd name="connsiteX184" fmla="*/ 19534 w 3210409"/>
              <a:gd name="connsiteY184" fmla="*/ 1264233 h 1734205"/>
              <a:gd name="connsiteX185" fmla="*/ 13184 w 3210409"/>
              <a:gd name="connsiteY185" fmla="*/ 1235658 h 1734205"/>
              <a:gd name="connsiteX186" fmla="*/ 484 w 3210409"/>
              <a:gd name="connsiteY186" fmla="*/ 1200733 h 1734205"/>
              <a:gd name="connsiteX187" fmla="*/ 3659 w 3210409"/>
              <a:gd name="connsiteY187" fmla="*/ 1172158 h 1734205"/>
              <a:gd name="connsiteX188" fmla="*/ 13184 w 3210409"/>
              <a:gd name="connsiteY188" fmla="*/ 1156283 h 1734205"/>
              <a:gd name="connsiteX189" fmla="*/ 13184 w 3210409"/>
              <a:gd name="connsiteY189" fmla="*/ 1130883 h 1734205"/>
              <a:gd name="connsiteX190" fmla="*/ 25091 w 3210409"/>
              <a:gd name="connsiteY190" fmla="*/ 1090402 h 1734205"/>
              <a:gd name="connsiteX191" fmla="*/ 25884 w 3210409"/>
              <a:gd name="connsiteY191" fmla="*/ 1057858 h 1734205"/>
              <a:gd name="connsiteX192" fmla="*/ 16359 w 3210409"/>
              <a:gd name="connsiteY192" fmla="*/ 1029283 h 1734205"/>
              <a:gd name="connsiteX193" fmla="*/ 35409 w 3210409"/>
              <a:gd name="connsiteY193" fmla="*/ 1016583 h 1734205"/>
              <a:gd name="connsiteX194" fmla="*/ 52871 w 3210409"/>
              <a:gd name="connsiteY194" fmla="*/ 978483 h 1734205"/>
              <a:gd name="connsiteX195" fmla="*/ 74304 w 3210409"/>
              <a:gd name="connsiteY195" fmla="*/ 949908 h 1734205"/>
              <a:gd name="connsiteX196" fmla="*/ 73509 w 3210409"/>
              <a:gd name="connsiteY196" fmla="*/ 939589 h 1734205"/>
              <a:gd name="connsiteX197" fmla="*/ 102084 w 3210409"/>
              <a:gd name="connsiteY197" fmla="*/ 921333 h 1734205"/>
              <a:gd name="connsiteX198" fmla="*/ 99703 w 3210409"/>
              <a:gd name="connsiteY198" fmla="*/ 881645 h 1734205"/>
              <a:gd name="connsiteX199" fmla="*/ 100498 w 3210409"/>
              <a:gd name="connsiteY199" fmla="*/ 845133 h 1734205"/>
              <a:gd name="connsiteX200" fmla="*/ 95734 w 3210409"/>
              <a:gd name="connsiteY200" fmla="*/ 797508 h 1734205"/>
              <a:gd name="connsiteX201" fmla="*/ 90973 w 3210409"/>
              <a:gd name="connsiteY201" fmla="*/ 773696 h 1734205"/>
              <a:gd name="connsiteX202" fmla="*/ 114784 w 3210409"/>
              <a:gd name="connsiteY202" fmla="*/ 759408 h 1734205"/>
              <a:gd name="connsiteX203" fmla="*/ 137009 w 3210409"/>
              <a:gd name="connsiteY203" fmla="*/ 749883 h 1734205"/>
              <a:gd name="connsiteX204" fmla="*/ 159234 w 3210409"/>
              <a:gd name="connsiteY204" fmla="*/ 753058 h 1734205"/>
              <a:gd name="connsiteX205" fmla="*/ 184634 w 3210409"/>
              <a:gd name="connsiteY205" fmla="*/ 765758 h 1734205"/>
              <a:gd name="connsiteX206" fmla="*/ 203684 w 3210409"/>
              <a:gd name="connsiteY206" fmla="*/ 775283 h 1734205"/>
              <a:gd name="connsiteX207" fmla="*/ 244959 w 3210409"/>
              <a:gd name="connsiteY207" fmla="*/ 775283 h 1734205"/>
              <a:gd name="connsiteX208" fmla="*/ 273534 w 3210409"/>
              <a:gd name="connsiteY208" fmla="*/ 772108 h 1734205"/>
              <a:gd name="connsiteX209" fmla="*/ 273534 w 3210409"/>
              <a:gd name="connsiteY209" fmla="*/ 749883 h 1734205"/>
              <a:gd name="connsiteX210" fmla="*/ 260834 w 3210409"/>
              <a:gd name="connsiteY210" fmla="*/ 737183 h 1734205"/>
              <a:gd name="connsiteX211" fmla="*/ 279884 w 3210409"/>
              <a:gd name="connsiteY211" fmla="*/ 718133 h 1734205"/>
              <a:gd name="connsiteX212" fmla="*/ 314809 w 3210409"/>
              <a:gd name="connsiteY212" fmla="*/ 705433 h 1734205"/>
              <a:gd name="connsiteX213" fmla="*/ 327509 w 3210409"/>
              <a:gd name="connsiteY213" fmla="*/ 695908 h 1734205"/>
              <a:gd name="connsiteX214" fmla="*/ 340209 w 3210409"/>
              <a:gd name="connsiteY214" fmla="*/ 676858 h 1734205"/>
              <a:gd name="connsiteX215" fmla="*/ 343384 w 3210409"/>
              <a:gd name="connsiteY215" fmla="*/ 632408 h 1734205"/>
              <a:gd name="connsiteX216" fmla="*/ 333859 w 3210409"/>
              <a:gd name="connsiteY216" fmla="*/ 619708 h 1734205"/>
              <a:gd name="connsiteX217" fmla="*/ 311634 w 3210409"/>
              <a:gd name="connsiteY217" fmla="*/ 600658 h 1734205"/>
              <a:gd name="connsiteX218" fmla="*/ 308459 w 3210409"/>
              <a:gd name="connsiteY218" fmla="*/ 572083 h 1734205"/>
              <a:gd name="connsiteX219" fmla="*/ 327509 w 3210409"/>
              <a:gd name="connsiteY219" fmla="*/ 549858 h 1734205"/>
              <a:gd name="connsiteX220" fmla="*/ 359259 w 3210409"/>
              <a:gd name="connsiteY220" fmla="*/ 537952 h 1734205"/>
              <a:gd name="connsiteX221" fmla="*/ 365609 w 3210409"/>
              <a:gd name="connsiteY221" fmla="*/ 499058 h 1734205"/>
              <a:gd name="connsiteX222" fmla="*/ 384659 w 3210409"/>
              <a:gd name="connsiteY222" fmla="*/ 467308 h 1734205"/>
              <a:gd name="connsiteX223" fmla="*/ 394184 w 3210409"/>
              <a:gd name="connsiteY223" fmla="*/ 438733 h 1734205"/>
              <a:gd name="connsiteX224" fmla="*/ 413234 w 3210409"/>
              <a:gd name="connsiteY224" fmla="*/ 426033 h 1734205"/>
              <a:gd name="connsiteX225" fmla="*/ 403709 w 3210409"/>
              <a:gd name="connsiteY225" fmla="*/ 400633 h 1734205"/>
              <a:gd name="connsiteX226" fmla="*/ 384659 w 3210409"/>
              <a:gd name="connsiteY226" fmla="*/ 387933 h 1734205"/>
              <a:gd name="connsiteX227" fmla="*/ 410059 w 3210409"/>
              <a:gd name="connsiteY227" fmla="*/ 372058 h 1734205"/>
              <a:gd name="connsiteX228" fmla="*/ 410059 w 3210409"/>
              <a:gd name="connsiteY228" fmla="*/ 343483 h 173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</a:cxnLst>
            <a:rect l="l" t="t" r="r" b="b"/>
            <a:pathLst>
              <a:path w="3210409" h="1734205">
                <a:moveTo>
                  <a:pt x="2922278" y="583"/>
                </a:moveTo>
                <a:cubicBezTo>
                  <a:pt x="2947943" y="-3651"/>
                  <a:pt x="2959716" y="15928"/>
                  <a:pt x="2975459" y="33920"/>
                </a:cubicBezTo>
                <a:cubicBezTo>
                  <a:pt x="2991202" y="51912"/>
                  <a:pt x="2998081" y="94378"/>
                  <a:pt x="3016734" y="108533"/>
                </a:cubicBezTo>
                <a:cubicBezTo>
                  <a:pt x="3035387" y="122688"/>
                  <a:pt x="3067799" y="111444"/>
                  <a:pt x="3087378" y="118852"/>
                </a:cubicBezTo>
                <a:cubicBezTo>
                  <a:pt x="3106957" y="126260"/>
                  <a:pt x="3118995" y="142003"/>
                  <a:pt x="3134209" y="152983"/>
                </a:cubicBezTo>
                <a:cubicBezTo>
                  <a:pt x="3149423" y="163963"/>
                  <a:pt x="3167547" y="174150"/>
                  <a:pt x="3178659" y="184733"/>
                </a:cubicBezTo>
                <a:cubicBezTo>
                  <a:pt x="3189771" y="195316"/>
                  <a:pt x="3198238" y="205238"/>
                  <a:pt x="3200884" y="216483"/>
                </a:cubicBezTo>
                <a:cubicBezTo>
                  <a:pt x="3203530" y="227728"/>
                  <a:pt x="3192947" y="237915"/>
                  <a:pt x="3194534" y="252202"/>
                </a:cubicBezTo>
                <a:cubicBezTo>
                  <a:pt x="3196121" y="266489"/>
                  <a:pt x="3210409" y="288582"/>
                  <a:pt x="3210409" y="302208"/>
                </a:cubicBezTo>
                <a:cubicBezTo>
                  <a:pt x="3210409" y="315834"/>
                  <a:pt x="3197709" y="321787"/>
                  <a:pt x="3194534" y="333958"/>
                </a:cubicBezTo>
                <a:cubicBezTo>
                  <a:pt x="3191359" y="346129"/>
                  <a:pt x="3189242" y="364650"/>
                  <a:pt x="3191359" y="375233"/>
                </a:cubicBezTo>
                <a:cubicBezTo>
                  <a:pt x="3193476" y="385816"/>
                  <a:pt x="3208160" y="386478"/>
                  <a:pt x="3207234" y="397458"/>
                </a:cubicBezTo>
                <a:cubicBezTo>
                  <a:pt x="3206308" y="408438"/>
                  <a:pt x="3190566" y="430531"/>
                  <a:pt x="3185803" y="441114"/>
                </a:cubicBezTo>
                <a:cubicBezTo>
                  <a:pt x="3181041" y="451697"/>
                  <a:pt x="3177733" y="446538"/>
                  <a:pt x="3178659" y="460958"/>
                </a:cubicBezTo>
                <a:cubicBezTo>
                  <a:pt x="3179585" y="475378"/>
                  <a:pt x="3190433" y="511890"/>
                  <a:pt x="3191359" y="527633"/>
                </a:cubicBezTo>
                <a:cubicBezTo>
                  <a:pt x="3192285" y="543376"/>
                  <a:pt x="3189903" y="546815"/>
                  <a:pt x="3184215" y="555414"/>
                </a:cubicBezTo>
                <a:cubicBezTo>
                  <a:pt x="3178527" y="564013"/>
                  <a:pt x="3167282" y="572348"/>
                  <a:pt x="3157228" y="579227"/>
                </a:cubicBezTo>
                <a:cubicBezTo>
                  <a:pt x="3147174" y="586106"/>
                  <a:pt x="3136194" y="591531"/>
                  <a:pt x="3123891" y="596690"/>
                </a:cubicBezTo>
                <a:cubicBezTo>
                  <a:pt x="3111588" y="601849"/>
                  <a:pt x="3093331" y="603172"/>
                  <a:pt x="3083409" y="610183"/>
                </a:cubicBezTo>
                <a:cubicBezTo>
                  <a:pt x="3073487" y="617194"/>
                  <a:pt x="3074413" y="627646"/>
                  <a:pt x="3064359" y="638758"/>
                </a:cubicBezTo>
                <a:cubicBezTo>
                  <a:pt x="3054305" y="649870"/>
                  <a:pt x="3034726" y="669450"/>
                  <a:pt x="3023084" y="676858"/>
                </a:cubicBezTo>
                <a:cubicBezTo>
                  <a:pt x="3011442" y="684266"/>
                  <a:pt x="3008797" y="683737"/>
                  <a:pt x="2994509" y="683208"/>
                </a:cubicBezTo>
                <a:cubicBezTo>
                  <a:pt x="2980222" y="682679"/>
                  <a:pt x="2953763" y="674080"/>
                  <a:pt x="2937359" y="673683"/>
                </a:cubicBezTo>
                <a:cubicBezTo>
                  <a:pt x="2920955" y="673286"/>
                  <a:pt x="2906139" y="676065"/>
                  <a:pt x="2896085" y="680827"/>
                </a:cubicBezTo>
                <a:cubicBezTo>
                  <a:pt x="2886031" y="685590"/>
                  <a:pt x="2889205" y="693924"/>
                  <a:pt x="2877034" y="702258"/>
                </a:cubicBezTo>
                <a:cubicBezTo>
                  <a:pt x="2864863" y="710592"/>
                  <a:pt x="2837876" y="723425"/>
                  <a:pt x="2823059" y="730833"/>
                </a:cubicBezTo>
                <a:cubicBezTo>
                  <a:pt x="2808242" y="738241"/>
                  <a:pt x="2799246" y="747237"/>
                  <a:pt x="2788134" y="746708"/>
                </a:cubicBezTo>
                <a:cubicBezTo>
                  <a:pt x="2777022" y="746179"/>
                  <a:pt x="2764851" y="727129"/>
                  <a:pt x="2756384" y="727658"/>
                </a:cubicBezTo>
                <a:cubicBezTo>
                  <a:pt x="2747917" y="728187"/>
                  <a:pt x="2745271" y="741946"/>
                  <a:pt x="2737334" y="749883"/>
                </a:cubicBezTo>
                <a:cubicBezTo>
                  <a:pt x="2729397" y="757820"/>
                  <a:pt x="2718284" y="773696"/>
                  <a:pt x="2708759" y="775283"/>
                </a:cubicBezTo>
                <a:cubicBezTo>
                  <a:pt x="2699234" y="776871"/>
                  <a:pt x="2688121" y="757291"/>
                  <a:pt x="2680184" y="759408"/>
                </a:cubicBezTo>
                <a:cubicBezTo>
                  <a:pt x="2672247" y="761525"/>
                  <a:pt x="2669601" y="783750"/>
                  <a:pt x="2661134" y="787983"/>
                </a:cubicBezTo>
                <a:cubicBezTo>
                  <a:pt x="2652667" y="792216"/>
                  <a:pt x="2634676" y="787454"/>
                  <a:pt x="2629384" y="784808"/>
                </a:cubicBezTo>
                <a:cubicBezTo>
                  <a:pt x="2624092" y="782162"/>
                  <a:pt x="2634146" y="774225"/>
                  <a:pt x="2629384" y="772108"/>
                </a:cubicBezTo>
                <a:cubicBezTo>
                  <a:pt x="2624622" y="769991"/>
                  <a:pt x="2608747" y="773696"/>
                  <a:pt x="2600809" y="772108"/>
                </a:cubicBezTo>
                <a:cubicBezTo>
                  <a:pt x="2592871" y="770520"/>
                  <a:pt x="2588638" y="763112"/>
                  <a:pt x="2581759" y="762583"/>
                </a:cubicBezTo>
                <a:cubicBezTo>
                  <a:pt x="2574880" y="762054"/>
                  <a:pt x="2574351" y="762054"/>
                  <a:pt x="2559534" y="768933"/>
                </a:cubicBezTo>
                <a:cubicBezTo>
                  <a:pt x="2544717" y="775812"/>
                  <a:pt x="2507411" y="796317"/>
                  <a:pt x="2492859" y="803858"/>
                </a:cubicBezTo>
                <a:cubicBezTo>
                  <a:pt x="2478307" y="811399"/>
                  <a:pt x="2475927" y="807827"/>
                  <a:pt x="2472223" y="814177"/>
                </a:cubicBezTo>
                <a:cubicBezTo>
                  <a:pt x="2468519" y="820527"/>
                  <a:pt x="2477249" y="833624"/>
                  <a:pt x="2470634" y="841958"/>
                </a:cubicBezTo>
                <a:cubicBezTo>
                  <a:pt x="2464019" y="850292"/>
                  <a:pt x="2442059" y="857833"/>
                  <a:pt x="2432534" y="864183"/>
                </a:cubicBezTo>
                <a:cubicBezTo>
                  <a:pt x="2423009" y="870533"/>
                  <a:pt x="2417188" y="873179"/>
                  <a:pt x="2413484" y="880058"/>
                </a:cubicBezTo>
                <a:cubicBezTo>
                  <a:pt x="2409780" y="886937"/>
                  <a:pt x="2418246" y="900696"/>
                  <a:pt x="2410309" y="905458"/>
                </a:cubicBezTo>
                <a:cubicBezTo>
                  <a:pt x="2402371" y="910221"/>
                  <a:pt x="2373797" y="901754"/>
                  <a:pt x="2365859" y="908633"/>
                </a:cubicBezTo>
                <a:cubicBezTo>
                  <a:pt x="2357921" y="915512"/>
                  <a:pt x="2365330" y="936150"/>
                  <a:pt x="2362684" y="946733"/>
                </a:cubicBezTo>
                <a:cubicBezTo>
                  <a:pt x="2360038" y="957316"/>
                  <a:pt x="2355276" y="966312"/>
                  <a:pt x="2349984" y="972133"/>
                </a:cubicBezTo>
                <a:cubicBezTo>
                  <a:pt x="2344692" y="977954"/>
                  <a:pt x="2339930" y="980071"/>
                  <a:pt x="2330934" y="981658"/>
                </a:cubicBezTo>
                <a:cubicBezTo>
                  <a:pt x="2321938" y="983245"/>
                  <a:pt x="2303417" y="976366"/>
                  <a:pt x="2296009" y="981658"/>
                </a:cubicBezTo>
                <a:cubicBezTo>
                  <a:pt x="2288601" y="986950"/>
                  <a:pt x="2291247" y="1004941"/>
                  <a:pt x="2286484" y="1013408"/>
                </a:cubicBezTo>
                <a:cubicBezTo>
                  <a:pt x="2281721" y="1021875"/>
                  <a:pt x="2275371" y="1026108"/>
                  <a:pt x="2267434" y="1032458"/>
                </a:cubicBezTo>
                <a:cubicBezTo>
                  <a:pt x="2259497" y="1038808"/>
                  <a:pt x="2243621" y="1045158"/>
                  <a:pt x="2238859" y="1051508"/>
                </a:cubicBezTo>
                <a:cubicBezTo>
                  <a:pt x="2234097" y="1057858"/>
                  <a:pt x="2230789" y="1059446"/>
                  <a:pt x="2238859" y="1070558"/>
                </a:cubicBezTo>
                <a:cubicBezTo>
                  <a:pt x="2246929" y="1081670"/>
                  <a:pt x="2276165" y="1102308"/>
                  <a:pt x="2287278" y="1118183"/>
                </a:cubicBezTo>
                <a:cubicBezTo>
                  <a:pt x="2298390" y="1134058"/>
                  <a:pt x="2301433" y="1154166"/>
                  <a:pt x="2305534" y="1165808"/>
                </a:cubicBezTo>
                <a:cubicBezTo>
                  <a:pt x="2309635" y="1177450"/>
                  <a:pt x="2312413" y="1183271"/>
                  <a:pt x="2311884" y="1188033"/>
                </a:cubicBezTo>
                <a:cubicBezTo>
                  <a:pt x="2311355" y="1192796"/>
                  <a:pt x="2298655" y="1190679"/>
                  <a:pt x="2302359" y="1194383"/>
                </a:cubicBezTo>
                <a:cubicBezTo>
                  <a:pt x="2306063" y="1198087"/>
                  <a:pt x="2325246" y="1194912"/>
                  <a:pt x="2334109" y="1210258"/>
                </a:cubicBezTo>
                <a:cubicBezTo>
                  <a:pt x="2342973" y="1225604"/>
                  <a:pt x="2350777" y="1267541"/>
                  <a:pt x="2355540" y="1286458"/>
                </a:cubicBezTo>
                <a:cubicBezTo>
                  <a:pt x="2360303" y="1305375"/>
                  <a:pt x="2362024" y="1313049"/>
                  <a:pt x="2362685" y="1323764"/>
                </a:cubicBezTo>
                <a:cubicBezTo>
                  <a:pt x="2363346" y="1334479"/>
                  <a:pt x="2355276" y="1343872"/>
                  <a:pt x="2359509" y="1350751"/>
                </a:cubicBezTo>
                <a:cubicBezTo>
                  <a:pt x="2363742" y="1357630"/>
                  <a:pt x="2377501" y="1355647"/>
                  <a:pt x="2388084" y="1365040"/>
                </a:cubicBezTo>
                <a:cubicBezTo>
                  <a:pt x="2398667" y="1374433"/>
                  <a:pt x="2414939" y="1395334"/>
                  <a:pt x="2423009" y="1407108"/>
                </a:cubicBezTo>
                <a:cubicBezTo>
                  <a:pt x="2431079" y="1418882"/>
                  <a:pt x="2424861" y="1424571"/>
                  <a:pt x="2436503" y="1435683"/>
                </a:cubicBezTo>
                <a:cubicBezTo>
                  <a:pt x="2448145" y="1446796"/>
                  <a:pt x="2480821" y="1461877"/>
                  <a:pt x="2492859" y="1473783"/>
                </a:cubicBezTo>
                <a:cubicBezTo>
                  <a:pt x="2504898" y="1485689"/>
                  <a:pt x="2508205" y="1492303"/>
                  <a:pt x="2508734" y="1507120"/>
                </a:cubicBezTo>
                <a:cubicBezTo>
                  <a:pt x="2509263" y="1521937"/>
                  <a:pt x="2493785" y="1552761"/>
                  <a:pt x="2496034" y="1562683"/>
                </a:cubicBezTo>
                <a:cubicBezTo>
                  <a:pt x="2498283" y="1572605"/>
                  <a:pt x="2514424" y="1560038"/>
                  <a:pt x="2522229" y="1566652"/>
                </a:cubicBezTo>
                <a:cubicBezTo>
                  <a:pt x="2530034" y="1573267"/>
                  <a:pt x="2538103" y="1583320"/>
                  <a:pt x="2542865" y="1602370"/>
                </a:cubicBezTo>
                <a:cubicBezTo>
                  <a:pt x="2547627" y="1621420"/>
                  <a:pt x="2560329" y="1660844"/>
                  <a:pt x="2550804" y="1680952"/>
                </a:cubicBezTo>
                <a:cubicBezTo>
                  <a:pt x="2541279" y="1701060"/>
                  <a:pt x="2501987" y="1708733"/>
                  <a:pt x="2488096" y="1715877"/>
                </a:cubicBezTo>
                <a:cubicBezTo>
                  <a:pt x="2474205" y="1723021"/>
                  <a:pt x="2472487" y="1720772"/>
                  <a:pt x="2467460" y="1723815"/>
                </a:cubicBezTo>
                <a:cubicBezTo>
                  <a:pt x="2462433" y="1726858"/>
                  <a:pt x="2472751" y="1735059"/>
                  <a:pt x="2457934" y="1734133"/>
                </a:cubicBezTo>
                <a:cubicBezTo>
                  <a:pt x="2443117" y="1733207"/>
                  <a:pt x="2401842" y="1721962"/>
                  <a:pt x="2378559" y="1718258"/>
                </a:cubicBezTo>
                <a:cubicBezTo>
                  <a:pt x="2355276" y="1714554"/>
                  <a:pt x="2330405" y="1709791"/>
                  <a:pt x="2318234" y="1711908"/>
                </a:cubicBezTo>
                <a:cubicBezTo>
                  <a:pt x="2306063" y="1714025"/>
                  <a:pt x="2310825" y="1730958"/>
                  <a:pt x="2305534" y="1730958"/>
                </a:cubicBezTo>
                <a:cubicBezTo>
                  <a:pt x="2300243" y="1730958"/>
                  <a:pt x="2293364" y="1715613"/>
                  <a:pt x="2286485" y="1711909"/>
                </a:cubicBezTo>
                <a:cubicBezTo>
                  <a:pt x="2279606" y="1708205"/>
                  <a:pt x="2274313" y="1712966"/>
                  <a:pt x="2264259" y="1708733"/>
                </a:cubicBezTo>
                <a:cubicBezTo>
                  <a:pt x="2254205" y="1704500"/>
                  <a:pt x="2231583" y="1693122"/>
                  <a:pt x="2226159" y="1686508"/>
                </a:cubicBezTo>
                <a:cubicBezTo>
                  <a:pt x="2220735" y="1679894"/>
                  <a:pt x="2234891" y="1673808"/>
                  <a:pt x="2231716" y="1669046"/>
                </a:cubicBezTo>
                <a:cubicBezTo>
                  <a:pt x="2228541" y="1664284"/>
                  <a:pt x="2214385" y="1661373"/>
                  <a:pt x="2207109" y="1657933"/>
                </a:cubicBezTo>
                <a:cubicBezTo>
                  <a:pt x="2199833" y="1654493"/>
                  <a:pt x="2190176" y="1652641"/>
                  <a:pt x="2188059" y="1648408"/>
                </a:cubicBezTo>
                <a:cubicBezTo>
                  <a:pt x="2185942" y="1644175"/>
                  <a:pt x="2190176" y="1637825"/>
                  <a:pt x="2194409" y="1632533"/>
                </a:cubicBezTo>
                <a:cubicBezTo>
                  <a:pt x="2198642" y="1627241"/>
                  <a:pt x="2213459" y="1620891"/>
                  <a:pt x="2213459" y="1616658"/>
                </a:cubicBezTo>
                <a:cubicBezTo>
                  <a:pt x="2213459" y="1612425"/>
                  <a:pt x="2196526" y="1610837"/>
                  <a:pt x="2194409" y="1607133"/>
                </a:cubicBezTo>
                <a:cubicBezTo>
                  <a:pt x="2192292" y="1603429"/>
                  <a:pt x="2204992" y="1597608"/>
                  <a:pt x="2200759" y="1594433"/>
                </a:cubicBezTo>
                <a:cubicBezTo>
                  <a:pt x="2196526" y="1591258"/>
                  <a:pt x="2180121" y="1593375"/>
                  <a:pt x="2169009" y="1588083"/>
                </a:cubicBezTo>
                <a:cubicBezTo>
                  <a:pt x="2157896" y="1582791"/>
                  <a:pt x="2149959" y="1572737"/>
                  <a:pt x="2134084" y="1562683"/>
                </a:cubicBezTo>
                <a:cubicBezTo>
                  <a:pt x="2118209" y="1552629"/>
                  <a:pt x="2086988" y="1533579"/>
                  <a:pt x="2073759" y="1527758"/>
                </a:cubicBezTo>
                <a:cubicBezTo>
                  <a:pt x="2060530" y="1521937"/>
                  <a:pt x="2053518" y="1519027"/>
                  <a:pt x="2054709" y="1527758"/>
                </a:cubicBezTo>
                <a:cubicBezTo>
                  <a:pt x="2055900" y="1536489"/>
                  <a:pt x="2083020" y="1569034"/>
                  <a:pt x="2080903" y="1580146"/>
                </a:cubicBezTo>
                <a:cubicBezTo>
                  <a:pt x="2078786" y="1591258"/>
                  <a:pt x="2050608" y="1588348"/>
                  <a:pt x="2042009" y="1594433"/>
                </a:cubicBezTo>
                <a:cubicBezTo>
                  <a:pt x="2033410" y="1600518"/>
                  <a:pt x="2035130" y="1613483"/>
                  <a:pt x="2029309" y="1616658"/>
                </a:cubicBezTo>
                <a:cubicBezTo>
                  <a:pt x="2023488" y="1619833"/>
                  <a:pt x="2015551" y="1620891"/>
                  <a:pt x="2007084" y="1613483"/>
                </a:cubicBezTo>
                <a:cubicBezTo>
                  <a:pt x="1998617" y="1606075"/>
                  <a:pt x="1985917" y="1584908"/>
                  <a:pt x="1978509" y="1572208"/>
                </a:cubicBezTo>
                <a:cubicBezTo>
                  <a:pt x="1971101" y="1559508"/>
                  <a:pt x="1972688" y="1546279"/>
                  <a:pt x="1962634" y="1537283"/>
                </a:cubicBezTo>
                <a:cubicBezTo>
                  <a:pt x="1952580" y="1528287"/>
                  <a:pt x="1925592" y="1524054"/>
                  <a:pt x="1918184" y="1518233"/>
                </a:cubicBezTo>
                <a:cubicBezTo>
                  <a:pt x="1910776" y="1512412"/>
                  <a:pt x="1913025" y="1510295"/>
                  <a:pt x="1918184" y="1502358"/>
                </a:cubicBezTo>
                <a:cubicBezTo>
                  <a:pt x="1923343" y="1494421"/>
                  <a:pt x="1944908" y="1483308"/>
                  <a:pt x="1949141" y="1470608"/>
                </a:cubicBezTo>
                <a:cubicBezTo>
                  <a:pt x="1953374" y="1457908"/>
                  <a:pt x="1948214" y="1433566"/>
                  <a:pt x="1943584" y="1426158"/>
                </a:cubicBezTo>
                <a:cubicBezTo>
                  <a:pt x="1938954" y="1418750"/>
                  <a:pt x="1927709" y="1424571"/>
                  <a:pt x="1921359" y="1426158"/>
                </a:cubicBezTo>
                <a:cubicBezTo>
                  <a:pt x="1915009" y="1427746"/>
                  <a:pt x="1914480" y="1437800"/>
                  <a:pt x="1905484" y="1435683"/>
                </a:cubicBezTo>
                <a:cubicBezTo>
                  <a:pt x="1896488" y="1433566"/>
                  <a:pt x="1880084" y="1421925"/>
                  <a:pt x="1867384" y="1413458"/>
                </a:cubicBezTo>
                <a:cubicBezTo>
                  <a:pt x="1854684" y="1404991"/>
                  <a:pt x="1838280" y="1390704"/>
                  <a:pt x="1829284" y="1384883"/>
                </a:cubicBezTo>
                <a:cubicBezTo>
                  <a:pt x="1820288" y="1379062"/>
                  <a:pt x="1813409" y="1378533"/>
                  <a:pt x="1813409" y="1378533"/>
                </a:cubicBezTo>
                <a:cubicBezTo>
                  <a:pt x="1805471" y="1375358"/>
                  <a:pt x="1792375" y="1370992"/>
                  <a:pt x="1781659" y="1365833"/>
                </a:cubicBezTo>
                <a:cubicBezTo>
                  <a:pt x="1770943" y="1360674"/>
                  <a:pt x="1759831" y="1354985"/>
                  <a:pt x="1749115" y="1347577"/>
                </a:cubicBezTo>
                <a:cubicBezTo>
                  <a:pt x="1738400" y="1340169"/>
                  <a:pt x="1729008" y="1321912"/>
                  <a:pt x="1717366" y="1321383"/>
                </a:cubicBezTo>
                <a:cubicBezTo>
                  <a:pt x="1705724" y="1320854"/>
                  <a:pt x="1702152" y="1333554"/>
                  <a:pt x="1695934" y="1337258"/>
                </a:cubicBezTo>
                <a:cubicBezTo>
                  <a:pt x="1689716" y="1340962"/>
                  <a:pt x="1688526" y="1342550"/>
                  <a:pt x="1680059" y="1343608"/>
                </a:cubicBezTo>
                <a:cubicBezTo>
                  <a:pt x="1671592" y="1344666"/>
                  <a:pt x="1654659" y="1348371"/>
                  <a:pt x="1645134" y="1343608"/>
                </a:cubicBezTo>
                <a:cubicBezTo>
                  <a:pt x="1635609" y="1338845"/>
                  <a:pt x="1630714" y="1323103"/>
                  <a:pt x="1622909" y="1315033"/>
                </a:cubicBezTo>
                <a:cubicBezTo>
                  <a:pt x="1615104" y="1306963"/>
                  <a:pt x="1605712" y="1298364"/>
                  <a:pt x="1598304" y="1295189"/>
                </a:cubicBezTo>
                <a:cubicBezTo>
                  <a:pt x="1590896" y="1292014"/>
                  <a:pt x="1584412" y="1294792"/>
                  <a:pt x="1578459" y="1295983"/>
                </a:cubicBezTo>
                <a:cubicBezTo>
                  <a:pt x="1572506" y="1297174"/>
                  <a:pt x="1562584" y="1296512"/>
                  <a:pt x="1562584" y="1302333"/>
                </a:cubicBezTo>
                <a:cubicBezTo>
                  <a:pt x="1562584" y="1308154"/>
                  <a:pt x="1580046" y="1325616"/>
                  <a:pt x="1578459" y="1330908"/>
                </a:cubicBezTo>
                <a:cubicBezTo>
                  <a:pt x="1576872" y="1336200"/>
                  <a:pt x="1568405" y="1330379"/>
                  <a:pt x="1553059" y="1334083"/>
                </a:cubicBezTo>
                <a:cubicBezTo>
                  <a:pt x="1537713" y="1337787"/>
                  <a:pt x="1505963" y="1349429"/>
                  <a:pt x="1486384" y="1353133"/>
                </a:cubicBezTo>
                <a:cubicBezTo>
                  <a:pt x="1466805" y="1356837"/>
                  <a:pt x="1448284" y="1349429"/>
                  <a:pt x="1435584" y="1356308"/>
                </a:cubicBezTo>
                <a:cubicBezTo>
                  <a:pt x="1422884" y="1363187"/>
                  <a:pt x="1418386" y="1388323"/>
                  <a:pt x="1410184" y="1394408"/>
                </a:cubicBezTo>
                <a:cubicBezTo>
                  <a:pt x="1401982" y="1400493"/>
                  <a:pt x="1392723" y="1390704"/>
                  <a:pt x="1386373" y="1392821"/>
                </a:cubicBezTo>
                <a:cubicBezTo>
                  <a:pt x="1380023" y="1394938"/>
                  <a:pt x="1376582" y="1407902"/>
                  <a:pt x="1372084" y="1407108"/>
                </a:cubicBezTo>
                <a:cubicBezTo>
                  <a:pt x="1367586" y="1406314"/>
                  <a:pt x="1368115" y="1388455"/>
                  <a:pt x="1359384" y="1388058"/>
                </a:cubicBezTo>
                <a:cubicBezTo>
                  <a:pt x="1350653" y="1387661"/>
                  <a:pt x="1337160" y="1399435"/>
                  <a:pt x="1319698" y="1404727"/>
                </a:cubicBezTo>
                <a:cubicBezTo>
                  <a:pt x="1302236" y="1410019"/>
                  <a:pt x="1274453" y="1416236"/>
                  <a:pt x="1254609" y="1419808"/>
                </a:cubicBezTo>
                <a:cubicBezTo>
                  <a:pt x="1234765" y="1423380"/>
                  <a:pt x="1215452" y="1420866"/>
                  <a:pt x="1200635" y="1426158"/>
                </a:cubicBezTo>
                <a:cubicBezTo>
                  <a:pt x="1185818" y="1431450"/>
                  <a:pt x="1173647" y="1440446"/>
                  <a:pt x="1165709" y="1451558"/>
                </a:cubicBezTo>
                <a:cubicBezTo>
                  <a:pt x="1157771" y="1462670"/>
                  <a:pt x="1159359" y="1491246"/>
                  <a:pt x="1153009" y="1492833"/>
                </a:cubicBezTo>
                <a:cubicBezTo>
                  <a:pt x="1146659" y="1494421"/>
                  <a:pt x="1133959" y="1470079"/>
                  <a:pt x="1127609" y="1461083"/>
                </a:cubicBezTo>
                <a:cubicBezTo>
                  <a:pt x="1121259" y="1452087"/>
                  <a:pt x="1119142" y="1444679"/>
                  <a:pt x="1114909" y="1438858"/>
                </a:cubicBezTo>
                <a:cubicBezTo>
                  <a:pt x="1110676" y="1433037"/>
                  <a:pt x="1108559" y="1427746"/>
                  <a:pt x="1102209" y="1426158"/>
                </a:cubicBezTo>
                <a:cubicBezTo>
                  <a:pt x="1095859" y="1424571"/>
                  <a:pt x="1084746" y="1428804"/>
                  <a:pt x="1076809" y="1429333"/>
                </a:cubicBezTo>
                <a:cubicBezTo>
                  <a:pt x="1068871" y="1429862"/>
                  <a:pt x="1061992" y="1434096"/>
                  <a:pt x="1054584" y="1429333"/>
                </a:cubicBezTo>
                <a:cubicBezTo>
                  <a:pt x="1047176" y="1424571"/>
                  <a:pt x="1040826" y="1405256"/>
                  <a:pt x="1032359" y="1400758"/>
                </a:cubicBezTo>
                <a:cubicBezTo>
                  <a:pt x="1023892" y="1396260"/>
                  <a:pt x="1010795" y="1399436"/>
                  <a:pt x="1003784" y="1402346"/>
                </a:cubicBezTo>
                <a:cubicBezTo>
                  <a:pt x="996773" y="1405256"/>
                  <a:pt x="996640" y="1414782"/>
                  <a:pt x="990290" y="1418221"/>
                </a:cubicBezTo>
                <a:cubicBezTo>
                  <a:pt x="983940" y="1421660"/>
                  <a:pt x="970843" y="1416369"/>
                  <a:pt x="965684" y="1422983"/>
                </a:cubicBezTo>
                <a:cubicBezTo>
                  <a:pt x="960525" y="1429597"/>
                  <a:pt x="964626" y="1448912"/>
                  <a:pt x="959334" y="1457908"/>
                </a:cubicBezTo>
                <a:cubicBezTo>
                  <a:pt x="954042" y="1466904"/>
                  <a:pt x="942401" y="1472195"/>
                  <a:pt x="933934" y="1476958"/>
                </a:cubicBezTo>
                <a:cubicBezTo>
                  <a:pt x="925467" y="1481721"/>
                  <a:pt x="914884" y="1482779"/>
                  <a:pt x="908534" y="1486483"/>
                </a:cubicBezTo>
                <a:cubicBezTo>
                  <a:pt x="902184" y="1490187"/>
                  <a:pt x="900067" y="1499183"/>
                  <a:pt x="895834" y="1499183"/>
                </a:cubicBezTo>
                <a:cubicBezTo>
                  <a:pt x="891601" y="1499183"/>
                  <a:pt x="885780" y="1491775"/>
                  <a:pt x="883134" y="1486483"/>
                </a:cubicBezTo>
                <a:cubicBezTo>
                  <a:pt x="880488" y="1481191"/>
                  <a:pt x="885251" y="1470608"/>
                  <a:pt x="879959" y="1467433"/>
                </a:cubicBezTo>
                <a:cubicBezTo>
                  <a:pt x="874667" y="1464258"/>
                  <a:pt x="856676" y="1472196"/>
                  <a:pt x="851384" y="1467433"/>
                </a:cubicBezTo>
                <a:cubicBezTo>
                  <a:pt x="846092" y="1462671"/>
                  <a:pt x="852972" y="1447325"/>
                  <a:pt x="848209" y="1438858"/>
                </a:cubicBezTo>
                <a:cubicBezTo>
                  <a:pt x="843446" y="1430391"/>
                  <a:pt x="831276" y="1427745"/>
                  <a:pt x="822809" y="1416633"/>
                </a:cubicBezTo>
                <a:cubicBezTo>
                  <a:pt x="814342" y="1405521"/>
                  <a:pt x="803230" y="1383295"/>
                  <a:pt x="797409" y="1372183"/>
                </a:cubicBezTo>
                <a:cubicBezTo>
                  <a:pt x="791588" y="1361071"/>
                  <a:pt x="793308" y="1354059"/>
                  <a:pt x="787884" y="1349958"/>
                </a:cubicBezTo>
                <a:cubicBezTo>
                  <a:pt x="782460" y="1345857"/>
                  <a:pt x="771216" y="1345990"/>
                  <a:pt x="764866" y="1347577"/>
                </a:cubicBezTo>
                <a:cubicBezTo>
                  <a:pt x="758516" y="1349165"/>
                  <a:pt x="757722" y="1354324"/>
                  <a:pt x="749784" y="1359483"/>
                </a:cubicBezTo>
                <a:cubicBezTo>
                  <a:pt x="741847" y="1364642"/>
                  <a:pt x="724120" y="1372183"/>
                  <a:pt x="717241" y="1378533"/>
                </a:cubicBezTo>
                <a:cubicBezTo>
                  <a:pt x="710362" y="1384883"/>
                  <a:pt x="715256" y="1393350"/>
                  <a:pt x="708509" y="1397583"/>
                </a:cubicBezTo>
                <a:cubicBezTo>
                  <a:pt x="701762" y="1401816"/>
                  <a:pt x="688004" y="1403139"/>
                  <a:pt x="676759" y="1403933"/>
                </a:cubicBezTo>
                <a:cubicBezTo>
                  <a:pt x="665514" y="1404727"/>
                  <a:pt x="649508" y="1400759"/>
                  <a:pt x="641041" y="1402346"/>
                </a:cubicBezTo>
                <a:cubicBezTo>
                  <a:pt x="632574" y="1403933"/>
                  <a:pt x="625298" y="1409489"/>
                  <a:pt x="625959" y="1413458"/>
                </a:cubicBezTo>
                <a:cubicBezTo>
                  <a:pt x="626620" y="1417427"/>
                  <a:pt x="637601" y="1421396"/>
                  <a:pt x="645009" y="1426158"/>
                </a:cubicBezTo>
                <a:cubicBezTo>
                  <a:pt x="652417" y="1430921"/>
                  <a:pt x="671203" y="1438991"/>
                  <a:pt x="670409" y="1442033"/>
                </a:cubicBezTo>
                <a:cubicBezTo>
                  <a:pt x="669615" y="1445075"/>
                  <a:pt x="649243" y="1444943"/>
                  <a:pt x="640247" y="1444414"/>
                </a:cubicBezTo>
                <a:cubicBezTo>
                  <a:pt x="631251" y="1443885"/>
                  <a:pt x="624636" y="1440842"/>
                  <a:pt x="616434" y="1438858"/>
                </a:cubicBezTo>
                <a:cubicBezTo>
                  <a:pt x="608232" y="1436874"/>
                  <a:pt x="600559" y="1433037"/>
                  <a:pt x="591034" y="1432508"/>
                </a:cubicBezTo>
                <a:cubicBezTo>
                  <a:pt x="581509" y="1431979"/>
                  <a:pt x="565105" y="1437800"/>
                  <a:pt x="559284" y="1435683"/>
                </a:cubicBezTo>
                <a:cubicBezTo>
                  <a:pt x="553463" y="1433566"/>
                  <a:pt x="563517" y="1421925"/>
                  <a:pt x="556109" y="1419808"/>
                </a:cubicBezTo>
                <a:cubicBezTo>
                  <a:pt x="548701" y="1417691"/>
                  <a:pt x="527005" y="1420866"/>
                  <a:pt x="514834" y="1422983"/>
                </a:cubicBezTo>
                <a:cubicBezTo>
                  <a:pt x="502663" y="1425100"/>
                  <a:pt x="492609" y="1430921"/>
                  <a:pt x="483084" y="1432508"/>
                </a:cubicBezTo>
                <a:cubicBezTo>
                  <a:pt x="473559" y="1434096"/>
                  <a:pt x="457684" y="1432508"/>
                  <a:pt x="457684" y="1432508"/>
                </a:cubicBezTo>
                <a:cubicBezTo>
                  <a:pt x="448159" y="1432508"/>
                  <a:pt x="438634" y="1434625"/>
                  <a:pt x="425934" y="1432508"/>
                </a:cubicBezTo>
                <a:cubicBezTo>
                  <a:pt x="413234" y="1430391"/>
                  <a:pt x="395242" y="1420337"/>
                  <a:pt x="381484" y="1419808"/>
                </a:cubicBezTo>
                <a:cubicBezTo>
                  <a:pt x="367726" y="1419279"/>
                  <a:pt x="357671" y="1424041"/>
                  <a:pt x="343384" y="1429333"/>
                </a:cubicBezTo>
                <a:cubicBezTo>
                  <a:pt x="329097" y="1434625"/>
                  <a:pt x="313354" y="1445605"/>
                  <a:pt x="295759" y="1451558"/>
                </a:cubicBezTo>
                <a:cubicBezTo>
                  <a:pt x="278164" y="1457511"/>
                  <a:pt x="253161" y="1458702"/>
                  <a:pt x="237815" y="1465052"/>
                </a:cubicBezTo>
                <a:cubicBezTo>
                  <a:pt x="222469" y="1471402"/>
                  <a:pt x="212283" y="1483440"/>
                  <a:pt x="203684" y="1489658"/>
                </a:cubicBezTo>
                <a:cubicBezTo>
                  <a:pt x="195085" y="1495876"/>
                  <a:pt x="193102" y="1497992"/>
                  <a:pt x="186223" y="1502358"/>
                </a:cubicBezTo>
                <a:cubicBezTo>
                  <a:pt x="179344" y="1506724"/>
                  <a:pt x="166378" y="1502623"/>
                  <a:pt x="162409" y="1515852"/>
                </a:cubicBezTo>
                <a:cubicBezTo>
                  <a:pt x="158440" y="1529081"/>
                  <a:pt x="168230" y="1573928"/>
                  <a:pt x="162409" y="1581733"/>
                </a:cubicBezTo>
                <a:cubicBezTo>
                  <a:pt x="156588" y="1589538"/>
                  <a:pt x="140184" y="1567446"/>
                  <a:pt x="127484" y="1562683"/>
                </a:cubicBezTo>
                <a:cubicBezTo>
                  <a:pt x="114784" y="1557920"/>
                  <a:pt x="93617" y="1558450"/>
                  <a:pt x="86209" y="1553158"/>
                </a:cubicBezTo>
                <a:cubicBezTo>
                  <a:pt x="78801" y="1547866"/>
                  <a:pt x="85151" y="1544162"/>
                  <a:pt x="83034" y="1530933"/>
                </a:cubicBezTo>
                <a:cubicBezTo>
                  <a:pt x="80917" y="1517704"/>
                  <a:pt x="77742" y="1484896"/>
                  <a:pt x="73509" y="1473783"/>
                </a:cubicBezTo>
                <a:cubicBezTo>
                  <a:pt x="69276" y="1462671"/>
                  <a:pt x="60280" y="1470079"/>
                  <a:pt x="57634" y="1464258"/>
                </a:cubicBezTo>
                <a:cubicBezTo>
                  <a:pt x="54988" y="1458437"/>
                  <a:pt x="57634" y="1446795"/>
                  <a:pt x="57634" y="1438858"/>
                </a:cubicBezTo>
                <a:cubicBezTo>
                  <a:pt x="57634" y="1430921"/>
                  <a:pt x="54460" y="1423512"/>
                  <a:pt x="57635" y="1416633"/>
                </a:cubicBezTo>
                <a:cubicBezTo>
                  <a:pt x="60810" y="1409754"/>
                  <a:pt x="71922" y="1406579"/>
                  <a:pt x="76684" y="1397583"/>
                </a:cubicBezTo>
                <a:cubicBezTo>
                  <a:pt x="81446" y="1388587"/>
                  <a:pt x="88458" y="1371786"/>
                  <a:pt x="86209" y="1362658"/>
                </a:cubicBezTo>
                <a:cubicBezTo>
                  <a:pt x="83960" y="1353530"/>
                  <a:pt x="73773" y="1349959"/>
                  <a:pt x="63190" y="1342815"/>
                </a:cubicBezTo>
                <a:cubicBezTo>
                  <a:pt x="52607" y="1335671"/>
                  <a:pt x="29985" y="1332892"/>
                  <a:pt x="22709" y="1319795"/>
                </a:cubicBezTo>
                <a:cubicBezTo>
                  <a:pt x="15433" y="1306698"/>
                  <a:pt x="21121" y="1278256"/>
                  <a:pt x="19534" y="1264233"/>
                </a:cubicBezTo>
                <a:cubicBezTo>
                  <a:pt x="17947" y="1250210"/>
                  <a:pt x="16359" y="1246241"/>
                  <a:pt x="13184" y="1235658"/>
                </a:cubicBezTo>
                <a:cubicBezTo>
                  <a:pt x="10009" y="1225075"/>
                  <a:pt x="2071" y="1211316"/>
                  <a:pt x="484" y="1200733"/>
                </a:cubicBezTo>
                <a:cubicBezTo>
                  <a:pt x="-1104" y="1190150"/>
                  <a:pt x="1542" y="1179566"/>
                  <a:pt x="3659" y="1172158"/>
                </a:cubicBezTo>
                <a:cubicBezTo>
                  <a:pt x="5776" y="1164750"/>
                  <a:pt x="11597" y="1163162"/>
                  <a:pt x="13184" y="1156283"/>
                </a:cubicBezTo>
                <a:cubicBezTo>
                  <a:pt x="14771" y="1149404"/>
                  <a:pt x="11200" y="1141863"/>
                  <a:pt x="13184" y="1130883"/>
                </a:cubicBezTo>
                <a:cubicBezTo>
                  <a:pt x="15168" y="1119903"/>
                  <a:pt x="22974" y="1102573"/>
                  <a:pt x="25091" y="1090402"/>
                </a:cubicBezTo>
                <a:cubicBezTo>
                  <a:pt x="27208" y="1078231"/>
                  <a:pt x="27339" y="1068044"/>
                  <a:pt x="25884" y="1057858"/>
                </a:cubicBezTo>
                <a:cubicBezTo>
                  <a:pt x="24429" y="1047672"/>
                  <a:pt x="14772" y="1036162"/>
                  <a:pt x="16359" y="1029283"/>
                </a:cubicBezTo>
                <a:cubicBezTo>
                  <a:pt x="17946" y="1022404"/>
                  <a:pt x="29324" y="1025050"/>
                  <a:pt x="35409" y="1016583"/>
                </a:cubicBezTo>
                <a:cubicBezTo>
                  <a:pt x="41494" y="1008116"/>
                  <a:pt x="46389" y="989595"/>
                  <a:pt x="52871" y="978483"/>
                </a:cubicBezTo>
                <a:cubicBezTo>
                  <a:pt x="59353" y="967371"/>
                  <a:pt x="70864" y="956390"/>
                  <a:pt x="74304" y="949908"/>
                </a:cubicBezTo>
                <a:cubicBezTo>
                  <a:pt x="77744" y="943426"/>
                  <a:pt x="68879" y="944351"/>
                  <a:pt x="73509" y="939589"/>
                </a:cubicBezTo>
                <a:cubicBezTo>
                  <a:pt x="78139" y="934827"/>
                  <a:pt x="97718" y="930990"/>
                  <a:pt x="102084" y="921333"/>
                </a:cubicBezTo>
                <a:cubicBezTo>
                  <a:pt x="106450" y="911676"/>
                  <a:pt x="99967" y="894345"/>
                  <a:pt x="99703" y="881645"/>
                </a:cubicBezTo>
                <a:cubicBezTo>
                  <a:pt x="99439" y="868945"/>
                  <a:pt x="101159" y="859156"/>
                  <a:pt x="100498" y="845133"/>
                </a:cubicBezTo>
                <a:cubicBezTo>
                  <a:pt x="99837" y="831110"/>
                  <a:pt x="97321" y="809414"/>
                  <a:pt x="95734" y="797508"/>
                </a:cubicBezTo>
                <a:cubicBezTo>
                  <a:pt x="94147" y="785602"/>
                  <a:pt x="87798" y="780046"/>
                  <a:pt x="90973" y="773696"/>
                </a:cubicBezTo>
                <a:cubicBezTo>
                  <a:pt x="94148" y="767346"/>
                  <a:pt x="107111" y="763377"/>
                  <a:pt x="114784" y="759408"/>
                </a:cubicBezTo>
                <a:cubicBezTo>
                  <a:pt x="122457" y="755439"/>
                  <a:pt x="129601" y="750941"/>
                  <a:pt x="137009" y="749883"/>
                </a:cubicBezTo>
                <a:cubicBezTo>
                  <a:pt x="144417" y="748825"/>
                  <a:pt x="151297" y="750412"/>
                  <a:pt x="159234" y="753058"/>
                </a:cubicBezTo>
                <a:cubicBezTo>
                  <a:pt x="167171" y="755704"/>
                  <a:pt x="184634" y="765758"/>
                  <a:pt x="184634" y="765758"/>
                </a:cubicBezTo>
                <a:cubicBezTo>
                  <a:pt x="192042" y="769462"/>
                  <a:pt x="193630" y="773696"/>
                  <a:pt x="203684" y="775283"/>
                </a:cubicBezTo>
                <a:cubicBezTo>
                  <a:pt x="213738" y="776870"/>
                  <a:pt x="233317" y="775812"/>
                  <a:pt x="244959" y="775283"/>
                </a:cubicBezTo>
                <a:cubicBezTo>
                  <a:pt x="256601" y="774754"/>
                  <a:pt x="268772" y="776341"/>
                  <a:pt x="273534" y="772108"/>
                </a:cubicBezTo>
                <a:cubicBezTo>
                  <a:pt x="278296" y="767875"/>
                  <a:pt x="275651" y="755704"/>
                  <a:pt x="273534" y="749883"/>
                </a:cubicBezTo>
                <a:cubicBezTo>
                  <a:pt x="271417" y="744062"/>
                  <a:pt x="259776" y="742474"/>
                  <a:pt x="260834" y="737183"/>
                </a:cubicBezTo>
                <a:cubicBezTo>
                  <a:pt x="261892" y="731892"/>
                  <a:pt x="270888" y="723425"/>
                  <a:pt x="279884" y="718133"/>
                </a:cubicBezTo>
                <a:cubicBezTo>
                  <a:pt x="288880" y="712841"/>
                  <a:pt x="306872" y="709137"/>
                  <a:pt x="314809" y="705433"/>
                </a:cubicBezTo>
                <a:cubicBezTo>
                  <a:pt x="322746" y="701729"/>
                  <a:pt x="323276" y="700670"/>
                  <a:pt x="327509" y="695908"/>
                </a:cubicBezTo>
                <a:cubicBezTo>
                  <a:pt x="331742" y="691146"/>
                  <a:pt x="337563" y="687441"/>
                  <a:pt x="340209" y="676858"/>
                </a:cubicBezTo>
                <a:cubicBezTo>
                  <a:pt x="342855" y="666275"/>
                  <a:pt x="344442" y="641933"/>
                  <a:pt x="343384" y="632408"/>
                </a:cubicBezTo>
                <a:cubicBezTo>
                  <a:pt x="342326" y="622883"/>
                  <a:pt x="339151" y="625000"/>
                  <a:pt x="333859" y="619708"/>
                </a:cubicBezTo>
                <a:cubicBezTo>
                  <a:pt x="328567" y="614416"/>
                  <a:pt x="315867" y="608595"/>
                  <a:pt x="311634" y="600658"/>
                </a:cubicBezTo>
                <a:cubicBezTo>
                  <a:pt x="307401" y="592721"/>
                  <a:pt x="305813" y="580550"/>
                  <a:pt x="308459" y="572083"/>
                </a:cubicBezTo>
                <a:cubicBezTo>
                  <a:pt x="311105" y="563616"/>
                  <a:pt x="319042" y="555546"/>
                  <a:pt x="327509" y="549858"/>
                </a:cubicBezTo>
                <a:cubicBezTo>
                  <a:pt x="335976" y="544170"/>
                  <a:pt x="352909" y="546419"/>
                  <a:pt x="359259" y="537952"/>
                </a:cubicBezTo>
                <a:cubicBezTo>
                  <a:pt x="365609" y="529485"/>
                  <a:pt x="361376" y="510832"/>
                  <a:pt x="365609" y="499058"/>
                </a:cubicBezTo>
                <a:cubicBezTo>
                  <a:pt x="369842" y="487284"/>
                  <a:pt x="379896" y="477362"/>
                  <a:pt x="384659" y="467308"/>
                </a:cubicBezTo>
                <a:cubicBezTo>
                  <a:pt x="389421" y="457254"/>
                  <a:pt x="389422" y="445612"/>
                  <a:pt x="394184" y="438733"/>
                </a:cubicBezTo>
                <a:cubicBezTo>
                  <a:pt x="398946" y="431854"/>
                  <a:pt x="411646" y="432383"/>
                  <a:pt x="413234" y="426033"/>
                </a:cubicBezTo>
                <a:cubicBezTo>
                  <a:pt x="414821" y="419683"/>
                  <a:pt x="408471" y="406983"/>
                  <a:pt x="403709" y="400633"/>
                </a:cubicBezTo>
                <a:cubicBezTo>
                  <a:pt x="398947" y="394283"/>
                  <a:pt x="383601" y="392695"/>
                  <a:pt x="384659" y="387933"/>
                </a:cubicBezTo>
                <a:cubicBezTo>
                  <a:pt x="385717" y="383171"/>
                  <a:pt x="405826" y="379466"/>
                  <a:pt x="410059" y="372058"/>
                </a:cubicBezTo>
                <a:cubicBezTo>
                  <a:pt x="414292" y="364650"/>
                  <a:pt x="412175" y="354066"/>
                  <a:pt x="410059" y="343483"/>
                </a:cubicBezTo>
              </a:path>
            </a:pathLst>
          </a:cu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8" name="Прямокутник 27"/>
          <p:cNvSpPr/>
          <p:nvPr/>
        </p:nvSpPr>
        <p:spPr>
          <a:xfrm>
            <a:off x="-31060" y="5475471"/>
            <a:ext cx="9175059" cy="138499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40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   У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1866</a:t>
            </a: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р. 22 німецькі держави (4 королівства, 11 герцогств, 7 князівств) і три вільні міста підписали договір про створення</a:t>
            </a: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uk-UA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Північнонімецького </a:t>
            </a: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союзу.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</a:p>
          <a:p>
            <a:pPr marL="0" marR="40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40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40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" name="Прямокутник 2"/>
          <p:cNvSpPr/>
          <p:nvPr/>
        </p:nvSpPr>
        <p:spPr>
          <a:xfrm>
            <a:off x="-31061" y="6006939"/>
            <a:ext cx="91750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   Південні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католицькі землі відмовилися від союзу з протестантською 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Пруссією.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" name="Прямокутник 3"/>
          <p:cNvSpPr/>
          <p:nvPr/>
        </p:nvSpPr>
        <p:spPr>
          <a:xfrm>
            <a:off x="-29028" y="6278698"/>
            <a:ext cx="91439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   Процесу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об'єднання Німеччини заважала Франція, 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яка вимагала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, щоб південні 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німецькі держави залишалися поза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межами об'єднаної 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Німеччини.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1" name="Прямокутник 30"/>
          <p:cNvSpPr/>
          <p:nvPr/>
        </p:nvSpPr>
        <p:spPr>
          <a:xfrm>
            <a:off x="3461695" y="-13290"/>
            <a:ext cx="5682306" cy="400110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Утворення Північнонімецького союзу. 1866 р.</a:t>
            </a:r>
          </a:p>
        </p:txBody>
      </p:sp>
      <p:sp>
        <p:nvSpPr>
          <p:cNvPr id="2" name="Прямокутник 1"/>
          <p:cNvSpPr/>
          <p:nvPr/>
        </p:nvSpPr>
        <p:spPr>
          <a:xfrm>
            <a:off x="-15532" y="5106140"/>
            <a:ext cx="9159532" cy="175432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   Бісмарк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вирішив спровокувати Францію на розв'язання війни, яка почалася 1870 р. 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У серпні-вересні німці оточили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і змусила капітулювати 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дві французькі армії, взяли в облогу Париж.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uk-UA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 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18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січня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1871 р.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у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Версалі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було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проголошено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створення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Німецької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імперії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на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чолі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з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імператором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яким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став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прусський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король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Вільгельм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І.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Першим канцлером став Бісмарк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 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  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Відбулося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остаточне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об'єднання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німецьких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земель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pic>
        <p:nvPicPr>
          <p:cNvPr id="32" name="Picture 4" descr="C:\Documents and Settings\Admin\Мои документы\Завантаження\Curved-arrow-arrow-curved-free-download-clip-art-on-clipart-2.png"/>
          <p:cNvPicPr>
            <a:picLocks noChangeAspect="1" noChangeArrowheads="1"/>
          </p:cNvPicPr>
          <p:nvPr/>
        </p:nvPicPr>
        <p:blipFill>
          <a:blip r:embed="rId5" cstate="print"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043469">
            <a:off x="3963902" y="3175045"/>
            <a:ext cx="815175" cy="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4" descr="C:\Documents and Settings\Admin\Мои документы\Завантаження\Curved-arrow-arrow-curved-free-download-clip-art-on-clipart-2.png"/>
          <p:cNvPicPr>
            <a:picLocks noChangeAspect="1" noChangeArrowheads="1"/>
          </p:cNvPicPr>
          <p:nvPr/>
        </p:nvPicPr>
        <p:blipFill>
          <a:blip r:embed="rId5" cstate="print"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841007" flipH="1">
            <a:off x="4138744" y="3375099"/>
            <a:ext cx="815175" cy="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Прямокутник 33"/>
          <p:cNvSpPr/>
          <p:nvPr/>
        </p:nvSpPr>
        <p:spPr>
          <a:xfrm>
            <a:off x="3461694" y="0"/>
            <a:ext cx="5682306" cy="400110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Франко-прусська війна. 1870-1871 рр</a:t>
            </a: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</a:t>
            </a:r>
          </a:p>
        </p:txBody>
      </p:sp>
      <p:sp>
        <p:nvSpPr>
          <p:cNvPr id="35" name="Прямокутник 34"/>
          <p:cNvSpPr/>
          <p:nvPr/>
        </p:nvSpPr>
        <p:spPr>
          <a:xfrm>
            <a:off x="5766484" y="4320461"/>
            <a:ext cx="2162708" cy="40011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Австро-Угорщина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251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4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2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000"/>
                            </p:stCondLst>
                            <p:childTnLst>
                              <p:par>
                                <p:cTn id="4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0" grpId="0" animBg="1"/>
      <p:bldP spid="26" grpId="0" animBg="1"/>
      <p:bldP spid="28" grpId="0" animBg="1"/>
      <p:bldP spid="3" grpId="0"/>
      <p:bldP spid="4" grpId="0" build="p"/>
      <p:bldP spid="2" grpId="0" animBg="1"/>
      <p:bldP spid="3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Книжки\ШКОЛА\9 клас\Всесвітня\10. Об’єднання Німеччини. Об’єднання Італії\Map of 1874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73" t="5407" r="27765" b="180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кутник 5"/>
          <p:cNvSpPr/>
          <p:nvPr/>
        </p:nvSpPr>
        <p:spPr>
          <a:xfrm>
            <a:off x="2914910" y="3920351"/>
            <a:ext cx="10935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Франція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7" name="Прямокутник 6"/>
          <p:cNvSpPr/>
          <p:nvPr/>
        </p:nvSpPr>
        <p:spPr>
          <a:xfrm>
            <a:off x="1061487" y="5240893"/>
            <a:ext cx="10262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Іспанія 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8" name="Прямокутник 7"/>
          <p:cNvSpPr/>
          <p:nvPr/>
        </p:nvSpPr>
        <p:spPr>
          <a:xfrm>
            <a:off x="7579159" y="2490551"/>
            <a:ext cx="130766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Російська 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9" name="Прямокутник 8"/>
          <p:cNvSpPr/>
          <p:nvPr/>
        </p:nvSpPr>
        <p:spPr>
          <a:xfrm>
            <a:off x="8157833" y="3445044"/>
            <a:ext cx="9861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імперія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0" name="Прямокутник 9"/>
          <p:cNvSpPr/>
          <p:nvPr/>
        </p:nvSpPr>
        <p:spPr>
          <a:xfrm>
            <a:off x="6830076" y="5881391"/>
            <a:ext cx="13620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Османська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1" name="Прямокутник 10"/>
          <p:cNvSpPr/>
          <p:nvPr/>
        </p:nvSpPr>
        <p:spPr>
          <a:xfrm>
            <a:off x="7739908" y="6233876"/>
            <a:ext cx="9861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імперія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2" name="Прямокутник 11"/>
          <p:cNvSpPr/>
          <p:nvPr/>
        </p:nvSpPr>
        <p:spPr>
          <a:xfrm rot="3089248">
            <a:off x="4782201" y="5403738"/>
            <a:ext cx="8184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Італія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3" name="Прямокутник 12"/>
          <p:cNvSpPr/>
          <p:nvPr/>
        </p:nvSpPr>
        <p:spPr>
          <a:xfrm>
            <a:off x="5843909" y="425619"/>
            <a:ext cx="10039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Швеція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4" name="Прямокутник 13"/>
          <p:cNvSpPr/>
          <p:nvPr/>
        </p:nvSpPr>
        <p:spPr>
          <a:xfrm>
            <a:off x="2706367" y="1779376"/>
            <a:ext cx="8913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Велика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5" name="Прямокутник 14"/>
          <p:cNvSpPr/>
          <p:nvPr/>
        </p:nvSpPr>
        <p:spPr>
          <a:xfrm>
            <a:off x="2649217" y="2096335"/>
            <a:ext cx="10563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Британія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6" name="Прямокутник 15"/>
          <p:cNvSpPr/>
          <p:nvPr/>
        </p:nvSpPr>
        <p:spPr>
          <a:xfrm rot="2042508">
            <a:off x="3666419" y="2927942"/>
            <a:ext cx="82747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Бельгія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7" name="Прямокутник 16"/>
          <p:cNvSpPr/>
          <p:nvPr/>
        </p:nvSpPr>
        <p:spPr>
          <a:xfrm rot="3824642">
            <a:off x="3723788" y="4473468"/>
            <a:ext cx="1683543" cy="1435186"/>
          </a:xfrm>
          <a:prstGeom prst="rect">
            <a:avLst/>
          </a:prstGeom>
        </p:spPr>
        <p:txBody>
          <a:bodyPr wrap="none">
            <a:prstTxWarp prst="textArchUp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Швейцарія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8" name="Прямокутник 17"/>
          <p:cNvSpPr/>
          <p:nvPr/>
        </p:nvSpPr>
        <p:spPr>
          <a:xfrm rot="10478996">
            <a:off x="3050596" y="1885570"/>
            <a:ext cx="1683543" cy="1063754"/>
          </a:xfrm>
          <a:prstGeom prst="rect">
            <a:avLst/>
          </a:prstGeom>
        </p:spPr>
        <p:txBody>
          <a:bodyPr wrap="none">
            <a:prstTxWarp prst="textArchDown">
              <a:avLst>
                <a:gd name="adj" fmla="val 17399156"/>
              </a:avLst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Голландія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9" name="Прямокутник 18"/>
          <p:cNvSpPr/>
          <p:nvPr/>
        </p:nvSpPr>
        <p:spPr>
          <a:xfrm rot="794162">
            <a:off x="5073724" y="1676745"/>
            <a:ext cx="7377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Данія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1" name="Прямокутник 20"/>
          <p:cNvSpPr/>
          <p:nvPr/>
        </p:nvSpPr>
        <p:spPr>
          <a:xfrm>
            <a:off x="4337245" y="2936522"/>
            <a:ext cx="23928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Німецька     імперія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2" name="Прямокутник 21"/>
          <p:cNvSpPr/>
          <p:nvPr/>
        </p:nvSpPr>
        <p:spPr>
          <a:xfrm rot="18086634">
            <a:off x="-119442" y="5133841"/>
            <a:ext cx="13999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Португалія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3" name="Прямокутник 22"/>
          <p:cNvSpPr/>
          <p:nvPr/>
        </p:nvSpPr>
        <p:spPr>
          <a:xfrm>
            <a:off x="6742789" y="5474269"/>
            <a:ext cx="77386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Сербія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4" name="Прямокутник 23"/>
          <p:cNvSpPr/>
          <p:nvPr/>
        </p:nvSpPr>
        <p:spPr>
          <a:xfrm rot="20989036">
            <a:off x="7545189" y="5346639"/>
            <a:ext cx="86292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6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Валахія</a:t>
            </a:r>
            <a:endParaRPr kumimoji="0" lang="uk-UA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5" name="Прямокутник 24"/>
          <p:cNvSpPr/>
          <p:nvPr/>
        </p:nvSpPr>
        <p:spPr>
          <a:xfrm rot="2329415">
            <a:off x="8046458" y="4791165"/>
            <a:ext cx="93827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6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Молдова</a:t>
            </a:r>
            <a:endParaRPr kumimoji="0" lang="uk-UA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6" name="Прямокутник 25"/>
          <p:cNvSpPr/>
          <p:nvPr/>
        </p:nvSpPr>
        <p:spPr>
          <a:xfrm>
            <a:off x="4716000" y="-13290"/>
            <a:ext cx="4428000" cy="400110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Утворення </a:t>
            </a:r>
            <a:r>
              <a:rPr kumimoji="0" lang="uk-UA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Німецької імперії. 1871 </a:t>
            </a: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р.</a:t>
            </a:r>
          </a:p>
        </p:txBody>
      </p:sp>
      <p:sp>
        <p:nvSpPr>
          <p:cNvPr id="27" name="Прямокутник 26"/>
          <p:cNvSpPr/>
          <p:nvPr/>
        </p:nvSpPr>
        <p:spPr>
          <a:xfrm>
            <a:off x="5766484" y="4320461"/>
            <a:ext cx="2162708" cy="40011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Австро-Угорщина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7709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Місце для вмісту 2"/>
          <p:cNvSpPr>
            <a:spLocks noGrp="1"/>
          </p:cNvSpPr>
          <p:nvPr>
            <p:ph idx="1"/>
          </p:nvPr>
        </p:nvSpPr>
        <p:spPr>
          <a:xfrm>
            <a:off x="457200" y="2134865"/>
            <a:ext cx="8229600" cy="1438151"/>
          </a:xfrm>
        </p:spPr>
        <p:txBody>
          <a:bodyPr rtlCol="0">
            <a:noAutofit/>
          </a:bodyPr>
          <a:lstStyle/>
          <a:p>
            <a:pPr marL="118872" indent="0"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b="1" dirty="0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Дайте </a:t>
            </a:r>
            <a:r>
              <a:rPr lang="ru-RU" b="1" dirty="0" err="1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відповіді</a:t>
            </a:r>
            <a:r>
              <a:rPr lang="ru-RU" b="1" dirty="0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 </a:t>
            </a:r>
            <a:endParaRPr lang="ru-RU" b="1" dirty="0" smtClean="0">
              <a:ln>
                <a:solidFill>
                  <a:schemeClr val="tx1"/>
                </a:solidFill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cs typeface="Times New Roman" pitchFamily="18" charset="0"/>
            </a:endParaRPr>
          </a:p>
          <a:p>
            <a:pPr marL="118872" indent="0"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b="1" dirty="0" smtClean="0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на </a:t>
            </a:r>
            <a:r>
              <a:rPr lang="ru-RU" b="1" dirty="0" err="1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питання</a:t>
            </a:r>
            <a:r>
              <a:rPr lang="ru-RU" b="1" dirty="0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 1-5 на с. </a:t>
            </a:r>
            <a:r>
              <a:rPr lang="ru-RU" b="1" dirty="0" smtClean="0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82.</a:t>
            </a:r>
            <a:endParaRPr lang="ru-RU" b="1" dirty="0">
              <a:ln>
                <a:solidFill>
                  <a:schemeClr val="tx1"/>
                </a:solidFill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09600" y="44624"/>
            <a:ext cx="8229600" cy="1252728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500" b="1" kern="1200">
                <a:solidFill>
                  <a:srgbClr val="FFC80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FFC800"/>
                </a:solidFill>
                <a:latin typeface="Corbe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FFC800"/>
                </a:solidFill>
                <a:latin typeface="Corbe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FFC800"/>
                </a:solidFill>
                <a:latin typeface="Corbe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FFC800"/>
                </a:solidFill>
                <a:latin typeface="Corbel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FFC800"/>
                </a:solidFill>
                <a:latin typeface="Corbel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FFC800"/>
                </a:solidFill>
                <a:latin typeface="Corbel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FFC800"/>
                </a:solidFill>
                <a:latin typeface="Corbel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500" b="1">
                <a:solidFill>
                  <a:srgbClr val="FFC800"/>
                </a:solidFill>
                <a:latin typeface="Corbel" pitchFamily="34" charset="0"/>
              </a:defRPr>
            </a:lvl9pPr>
            <a:extLst/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500" b="1" i="0" u="none" strike="noStrike" kern="1200" cap="none" spc="0" normalizeH="0" baseline="0" noProof="0" dirty="0">
                <a:ln>
                  <a:noFill/>
                </a:ln>
                <a:solidFill>
                  <a:srgbClr val="F0AD00">
                    <a:satMod val="1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Закріплення матеріалу</a:t>
            </a:r>
            <a:endParaRPr kumimoji="0" lang="ru-RU" sz="4500" b="1" i="0" u="none" strike="noStrike" kern="1200" cap="none" spc="0" normalizeH="0" baseline="0" noProof="0" dirty="0">
              <a:ln>
                <a:noFill/>
              </a:ln>
              <a:solidFill>
                <a:srgbClr val="F0AD00">
                  <a:satMod val="150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76562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uk-UA" dirty="0">
                <a:solidFill>
                  <a:schemeClr val="accent1">
                    <a:satMod val="150000"/>
                  </a:schemeClr>
                </a:solidFill>
                <a:latin typeface="Century Gothic" panose="020B0502020202020204" pitchFamily="34" charset="0"/>
              </a:rPr>
              <a:t>Домашнє завдання </a:t>
            </a:r>
            <a:endParaRPr lang="ru-RU" dirty="0">
              <a:solidFill>
                <a:schemeClr val="accent1">
                  <a:satMod val="150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5" name="Picture 5" descr="Слава ЗСУ! - Orbita-UG Рекламне Агентство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46" t="27448" r="16495" b="31298"/>
          <a:stretch/>
        </p:blipFill>
        <p:spPr bwMode="auto">
          <a:xfrm>
            <a:off x="2762596" y="3310410"/>
            <a:ext cx="3618809" cy="278288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Місце для вмісту 2"/>
          <p:cNvSpPr>
            <a:spLocks noGrp="1"/>
          </p:cNvSpPr>
          <p:nvPr>
            <p:ph idx="1"/>
          </p:nvPr>
        </p:nvSpPr>
        <p:spPr>
          <a:xfrm>
            <a:off x="228600" y="1844824"/>
            <a:ext cx="8686800" cy="1152128"/>
          </a:xfrm>
        </p:spPr>
        <p:txBody>
          <a:bodyPr rtlCol="0">
            <a:noAutofit/>
          </a:bodyPr>
          <a:lstStyle/>
          <a:p>
            <a:pPr marL="118872" indent="0" algn="ctr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uk-UA" sz="3600" b="1" dirty="0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Опрацювати § </a:t>
            </a:r>
            <a:r>
              <a:rPr lang="uk-UA" sz="3600" b="1" dirty="0" smtClean="0">
                <a:ln>
                  <a:solidFill>
                    <a:schemeClr val="tx1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Times New Roman" pitchFamily="18" charset="0"/>
              </a:rPr>
              <a:t>10. </a:t>
            </a:r>
            <a:endParaRPr lang="uk-UA" sz="3600" b="1" dirty="0">
              <a:ln>
                <a:solidFill>
                  <a:schemeClr val="tx1"/>
                </a:solidFill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974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одуль">
  <a:themeElements>
    <a:clrScheme name="Інше 3">
      <a:dk1>
        <a:sysClr val="windowText" lastClr="000000"/>
      </a:dk1>
      <a:lt1>
        <a:srgbClr val="989FB1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Модуль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Модул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022_T_PGO_Flag-Italy-Templa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верда обкладинка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022_T_PGO_Flag-Italy-Template" id="{F68274D8-D700-46B8-93FC-0BCFDBAAA7FA}" vid="{A1759822-99CB-48E1-925F-F80A7213E2E1}"/>
    </a:ext>
  </a:extLst>
</a:theme>
</file>

<file path=ppt/theme/theme3.xml><?xml version="1.0" encoding="utf-8"?>
<a:theme xmlns:a="http://schemas.openxmlformats.org/drawingml/2006/main" name="3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F022_T_PGO_Flag-Italy-Templa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верда обкладинка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022_T_PGO_Flag-Italy-Template" id="{F68274D8-D700-46B8-93FC-0BCFDBAAA7FA}" vid="{A1759822-99CB-48E1-925F-F80A7213E2E1}"/>
    </a:ext>
  </a:extLst>
</a:theme>
</file>

<file path=ppt/theme/theme5.xml><?xml version="1.0" encoding="utf-8"?>
<a:theme xmlns:a="http://schemas.openxmlformats.org/drawingml/2006/main" name="2_F022_T_PGO_Flag-Italy-Templa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верда обкладинка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022_T_PGO_Flag-Italy-Template" id="{F68274D8-D700-46B8-93FC-0BCFDBAAA7FA}" vid="{A1759822-99CB-48E1-925F-F80A7213E2E1}"/>
    </a:ext>
  </a:extLst>
</a:theme>
</file>

<file path=ppt/theme/theme6.xml><?xml version="1.0" encoding="utf-8"?>
<a:theme xmlns:a="http://schemas.openxmlformats.org/drawingml/2006/main" name="F015_T_PGO_Flag-Egypt-Templa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верда обкладинка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6DAA30C9-152C-4C69-9DA5-2393CADD7A96}" vid="{14EB7B71-51E8-4BF6-8861-2F8CC9BEE0FB}"/>
    </a:ext>
  </a:extLst>
</a:theme>
</file>

<file path=ppt/theme/theme7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Інше 3">
    <a:dk1>
      <a:sysClr val="windowText" lastClr="000000"/>
    </a:dk1>
    <a:lt1>
      <a:srgbClr val="989FB1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ppt/theme/themeOverride2.xml><?xml version="1.0" encoding="utf-8"?>
<a:themeOverride xmlns:a="http://schemas.openxmlformats.org/drawingml/2006/main">
  <a:clrScheme name="Інше 3">
    <a:dk1>
      <a:sysClr val="windowText" lastClr="000000"/>
    </a:dk1>
    <a:lt1>
      <a:srgbClr val="989FB1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6425</TotalTime>
  <Words>2380</Words>
  <Application>Microsoft Office PowerPoint</Application>
  <PresentationFormat>Екран (4:3)</PresentationFormat>
  <Paragraphs>383</Paragraphs>
  <Slides>24</Slides>
  <Notes>14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11</vt:i4>
      </vt:variant>
      <vt:variant>
        <vt:lpstr>Тема</vt:lpstr>
      </vt:variant>
      <vt:variant>
        <vt:i4>6</vt:i4>
      </vt:variant>
      <vt:variant>
        <vt:lpstr>Заголовки слайдів</vt:lpstr>
      </vt:variant>
      <vt:variant>
        <vt:i4>24</vt:i4>
      </vt:variant>
    </vt:vector>
  </HeadingPairs>
  <TitlesOfParts>
    <vt:vector size="41" baseType="lpstr">
      <vt:lpstr>Arial</vt:lpstr>
      <vt:lpstr>Book Antiqua</vt:lpstr>
      <vt:lpstr>Calibri</vt:lpstr>
      <vt:lpstr>Century Gothic</vt:lpstr>
      <vt:lpstr>Corbel</vt:lpstr>
      <vt:lpstr>Impact</vt:lpstr>
      <vt:lpstr>Open Sans</vt:lpstr>
      <vt:lpstr>Times New Roman</vt:lpstr>
      <vt:lpstr>Wingdings</vt:lpstr>
      <vt:lpstr>Wingdings 2</vt:lpstr>
      <vt:lpstr>Wingdings 3</vt:lpstr>
      <vt:lpstr>Модуль</vt:lpstr>
      <vt:lpstr>F022_T_PGO_Flag-Italy-Template</vt:lpstr>
      <vt:lpstr>3_Оформление по умолчанию</vt:lpstr>
      <vt:lpstr>1_F022_T_PGO_Flag-Italy-Template</vt:lpstr>
      <vt:lpstr>2_F022_T_PGO_Flag-Italy-Template</vt:lpstr>
      <vt:lpstr>F015_T_PGO_Flag-Egypt-Template</vt:lpstr>
      <vt:lpstr>Презентація PowerPoint</vt:lpstr>
      <vt:lpstr>План</vt:lpstr>
      <vt:lpstr>Опорні поняття і дати</vt:lpstr>
      <vt:lpstr>Опрацюйте с. 76-77  і дайте відповіді на питання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Домашнє завдання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13. Об’єднання Італії та Німеччини</dc:title>
  <dc:creator>Анатолій Олегович Гель</dc:creator>
  <cp:lastModifiedBy>Користувач Windows</cp:lastModifiedBy>
  <cp:revision>1165</cp:revision>
  <dcterms:created xsi:type="dcterms:W3CDTF">2010-02-23T11:30:32Z</dcterms:created>
  <dcterms:modified xsi:type="dcterms:W3CDTF">2026-07-29T08:43:59Z</dcterms:modified>
</cp:coreProperties>
</file>